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x="10693400" cy="7562850"/>
  <p:notesSz cx="10693400" cy="756285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png"/><Relationship Id="rId9" Type="http://schemas.openxmlformats.org/officeDocument/2006/relationships/image" Target="../media/image3.png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5133510" cy="7548346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240538" y="3949408"/>
            <a:ext cx="2442465" cy="3598937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073050" y="0"/>
            <a:ext cx="594585" cy="394940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670" y="302514"/>
            <a:ext cx="9624060" cy="12100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60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19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1" Type="http://schemas.openxmlformats.org/officeDocument/2006/relationships/image" Target="../media/image29.png"/><Relationship Id="rId12" Type="http://schemas.openxmlformats.org/officeDocument/2006/relationships/image" Target="../media/image30.png"/><Relationship Id="rId13" Type="http://schemas.openxmlformats.org/officeDocument/2006/relationships/image" Target="../media/image31.png"/><Relationship Id="rId14" Type="http://schemas.openxmlformats.org/officeDocument/2006/relationships/image" Target="../media/image32.png"/><Relationship Id="rId15" Type="http://schemas.openxmlformats.org/officeDocument/2006/relationships/image" Target="../media/image33.png"/><Relationship Id="rId16" Type="http://schemas.openxmlformats.org/officeDocument/2006/relationships/image" Target="../media/image34.png"/><Relationship Id="rId17" Type="http://schemas.openxmlformats.org/officeDocument/2006/relationships/image" Target="../media/image35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0" Type="http://schemas.openxmlformats.org/officeDocument/2006/relationships/image" Target="../media/image44.png"/><Relationship Id="rId11" Type="http://schemas.openxmlformats.org/officeDocument/2006/relationships/image" Target="../media/image45.png"/><Relationship Id="rId12" Type="http://schemas.openxmlformats.org/officeDocument/2006/relationships/image" Target="../media/image46.png"/><Relationship Id="rId13" Type="http://schemas.openxmlformats.org/officeDocument/2006/relationships/image" Target="../media/image47.png"/><Relationship Id="rId14" Type="http://schemas.openxmlformats.org/officeDocument/2006/relationships/image" Target="../media/image48.png"/><Relationship Id="rId15" Type="http://schemas.openxmlformats.org/officeDocument/2006/relationships/image" Target="../media/image49.png"/><Relationship Id="rId16" Type="http://schemas.openxmlformats.org/officeDocument/2006/relationships/image" Target="../media/image50.png"/><Relationship Id="rId17" Type="http://schemas.openxmlformats.org/officeDocument/2006/relationships/image" Target="../media/image51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0" Type="http://schemas.openxmlformats.org/officeDocument/2006/relationships/image" Target="../media/image60.png"/><Relationship Id="rId11" Type="http://schemas.openxmlformats.org/officeDocument/2006/relationships/image" Target="../media/image61.png"/><Relationship Id="rId12" Type="http://schemas.openxmlformats.org/officeDocument/2006/relationships/image" Target="../media/image62.png"/><Relationship Id="rId13" Type="http://schemas.openxmlformats.org/officeDocument/2006/relationships/image" Target="../media/image63.png"/><Relationship Id="rId14" Type="http://schemas.openxmlformats.org/officeDocument/2006/relationships/image" Target="../media/image64.png"/><Relationship Id="rId15" Type="http://schemas.openxmlformats.org/officeDocument/2006/relationships/image" Target="../media/image65.png"/><Relationship Id="rId16" Type="http://schemas.openxmlformats.org/officeDocument/2006/relationships/image" Target="../media/image66.png"/><Relationship Id="rId17" Type="http://schemas.openxmlformats.org/officeDocument/2006/relationships/image" Target="../media/image67.png"/><Relationship Id="rId18" Type="http://schemas.openxmlformats.org/officeDocument/2006/relationships/image" Target="../media/image68.png"/><Relationship Id="rId19" Type="http://schemas.openxmlformats.org/officeDocument/2006/relationships/image" Target="../media/image69.png"/><Relationship Id="rId20" Type="http://schemas.openxmlformats.org/officeDocument/2006/relationships/image" Target="../media/image70.png"/><Relationship Id="rId21" Type="http://schemas.openxmlformats.org/officeDocument/2006/relationships/image" Target="../media/image71.png"/><Relationship Id="rId22" Type="http://schemas.openxmlformats.org/officeDocument/2006/relationships/image" Target="../media/image72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78.png"/><Relationship Id="rId8" Type="http://schemas.openxmlformats.org/officeDocument/2006/relationships/image" Target="../media/image79.png"/><Relationship Id="rId9" Type="http://schemas.openxmlformats.org/officeDocument/2006/relationships/image" Target="../media/image80.png"/><Relationship Id="rId10" Type="http://schemas.openxmlformats.org/officeDocument/2006/relationships/image" Target="../media/image81.png"/><Relationship Id="rId11" Type="http://schemas.openxmlformats.org/officeDocument/2006/relationships/image" Target="../media/image82.png"/><Relationship Id="rId12" Type="http://schemas.openxmlformats.org/officeDocument/2006/relationships/image" Target="../media/image83.png"/><Relationship Id="rId13" Type="http://schemas.openxmlformats.org/officeDocument/2006/relationships/image" Target="../media/image84.png"/><Relationship Id="rId14" Type="http://schemas.openxmlformats.org/officeDocument/2006/relationships/image" Target="../media/image85.png"/><Relationship Id="rId15" Type="http://schemas.openxmlformats.org/officeDocument/2006/relationships/image" Target="../media/image86.png"/><Relationship Id="rId16" Type="http://schemas.openxmlformats.org/officeDocument/2006/relationships/image" Target="../media/image87.png"/><Relationship Id="rId17" Type="http://schemas.openxmlformats.org/officeDocument/2006/relationships/image" Target="../media/image88.png"/><Relationship Id="rId18" Type="http://schemas.openxmlformats.org/officeDocument/2006/relationships/image" Target="../media/image89.png"/><Relationship Id="rId19" Type="http://schemas.openxmlformats.org/officeDocument/2006/relationships/image" Target="../media/image90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42.png"/><Relationship Id="rId6" Type="http://schemas.openxmlformats.org/officeDocument/2006/relationships/image" Target="../media/image94.png"/><Relationship Id="rId7" Type="http://schemas.openxmlformats.org/officeDocument/2006/relationships/image" Target="../media/image95.png"/><Relationship Id="rId8" Type="http://schemas.openxmlformats.org/officeDocument/2006/relationships/image" Target="../media/image96.png"/><Relationship Id="rId9" Type="http://schemas.openxmlformats.org/officeDocument/2006/relationships/image" Target="../media/image97.png"/><Relationship Id="rId10" Type="http://schemas.openxmlformats.org/officeDocument/2006/relationships/image" Target="../media/image98.png"/><Relationship Id="rId11" Type="http://schemas.openxmlformats.org/officeDocument/2006/relationships/image" Target="../media/image99.png"/><Relationship Id="rId12" Type="http://schemas.openxmlformats.org/officeDocument/2006/relationships/image" Target="../media/image100.png"/><Relationship Id="rId13" Type="http://schemas.openxmlformats.org/officeDocument/2006/relationships/image" Target="../media/image101.png"/><Relationship Id="rId14" Type="http://schemas.openxmlformats.org/officeDocument/2006/relationships/image" Target="../media/image102.png"/><Relationship Id="rId15" Type="http://schemas.openxmlformats.org/officeDocument/2006/relationships/image" Target="../media/image103.png"/><Relationship Id="rId16" Type="http://schemas.openxmlformats.org/officeDocument/2006/relationships/image" Target="../media/image104.png"/><Relationship Id="rId17" Type="http://schemas.openxmlformats.org/officeDocument/2006/relationships/image" Target="../media/image105.png"/><Relationship Id="rId18" Type="http://schemas.openxmlformats.org/officeDocument/2006/relationships/image" Target="../media/image106.png"/><Relationship Id="rId19" Type="http://schemas.openxmlformats.org/officeDocument/2006/relationships/image" Target="../media/image107.png"/><Relationship Id="rId20" Type="http://schemas.openxmlformats.org/officeDocument/2006/relationships/image" Target="../media/image108.png"/><Relationship Id="rId21" Type="http://schemas.openxmlformats.org/officeDocument/2006/relationships/image" Target="../media/image109.png"/><Relationship Id="rId22" Type="http://schemas.openxmlformats.org/officeDocument/2006/relationships/image" Target="../media/image110.png"/><Relationship Id="rId23" Type="http://schemas.openxmlformats.org/officeDocument/2006/relationships/image" Target="../media/image111.png"/><Relationship Id="rId24" Type="http://schemas.openxmlformats.org/officeDocument/2006/relationships/image" Target="../media/image112.png"/><Relationship Id="rId25" Type="http://schemas.openxmlformats.org/officeDocument/2006/relationships/image" Target="../media/image113.png"/><Relationship Id="rId26" Type="http://schemas.openxmlformats.org/officeDocument/2006/relationships/image" Target="../media/image114.png"/><Relationship Id="rId27" Type="http://schemas.openxmlformats.org/officeDocument/2006/relationships/image" Target="../media/image115.png"/><Relationship Id="rId28" Type="http://schemas.openxmlformats.org/officeDocument/2006/relationships/image" Target="../media/image116.png"/><Relationship Id="rId29" Type="http://schemas.openxmlformats.org/officeDocument/2006/relationships/image" Target="../media/image117.png"/><Relationship Id="rId30" Type="http://schemas.openxmlformats.org/officeDocument/2006/relationships/image" Target="../media/image118.png"/><Relationship Id="rId31" Type="http://schemas.openxmlformats.org/officeDocument/2006/relationships/image" Target="../media/image119.png"/><Relationship Id="rId32" Type="http://schemas.openxmlformats.org/officeDocument/2006/relationships/image" Target="../media/image120.png"/><Relationship Id="rId33" Type="http://schemas.openxmlformats.org/officeDocument/2006/relationships/image" Target="../media/image121.png"/><Relationship Id="rId34" Type="http://schemas.openxmlformats.org/officeDocument/2006/relationships/image" Target="../media/image122.png"/><Relationship Id="rId35" Type="http://schemas.openxmlformats.org/officeDocument/2006/relationships/image" Target="../media/image123.png"/><Relationship Id="rId36" Type="http://schemas.openxmlformats.org/officeDocument/2006/relationships/image" Target="../media/image124.png"/><Relationship Id="rId37" Type="http://schemas.openxmlformats.org/officeDocument/2006/relationships/image" Target="../media/image125.png"/><Relationship Id="rId38" Type="http://schemas.openxmlformats.org/officeDocument/2006/relationships/image" Target="../media/image126.png"/><Relationship Id="rId39" Type="http://schemas.openxmlformats.org/officeDocument/2006/relationships/image" Target="../media/image127.png"/><Relationship Id="rId40" Type="http://schemas.openxmlformats.org/officeDocument/2006/relationships/image" Target="../media/image128.png"/><Relationship Id="rId41" Type="http://schemas.openxmlformats.org/officeDocument/2006/relationships/image" Target="../media/image129.png"/><Relationship Id="rId42" Type="http://schemas.openxmlformats.org/officeDocument/2006/relationships/image" Target="../media/image130.png"/><Relationship Id="rId43" Type="http://schemas.openxmlformats.org/officeDocument/2006/relationships/image" Target="../media/image131.png"/><Relationship Id="rId44" Type="http://schemas.openxmlformats.org/officeDocument/2006/relationships/image" Target="../media/image132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3.png"/><Relationship Id="rId3" Type="http://schemas.openxmlformats.org/officeDocument/2006/relationships/image" Target="../media/image134.png"/><Relationship Id="rId4" Type="http://schemas.openxmlformats.org/officeDocument/2006/relationships/image" Target="../media/image135.png"/><Relationship Id="rId5" Type="http://schemas.openxmlformats.org/officeDocument/2006/relationships/image" Target="../media/image136.png"/><Relationship Id="rId6" Type="http://schemas.openxmlformats.org/officeDocument/2006/relationships/image" Target="../media/image137.png"/><Relationship Id="rId7" Type="http://schemas.openxmlformats.org/officeDocument/2006/relationships/image" Target="../media/image138.png"/><Relationship Id="rId8" Type="http://schemas.openxmlformats.org/officeDocument/2006/relationships/image" Target="../media/image139.png"/><Relationship Id="rId9" Type="http://schemas.openxmlformats.org/officeDocument/2006/relationships/image" Target="../media/image140.png"/><Relationship Id="rId10" Type="http://schemas.openxmlformats.org/officeDocument/2006/relationships/image" Target="../media/image141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2.png"/><Relationship Id="rId3" Type="http://schemas.openxmlformats.org/officeDocument/2006/relationships/image" Target="../media/image143.png"/><Relationship Id="rId4" Type="http://schemas.openxmlformats.org/officeDocument/2006/relationships/image" Target="../media/image144.png"/><Relationship Id="rId5" Type="http://schemas.openxmlformats.org/officeDocument/2006/relationships/image" Target="../media/image145.png"/><Relationship Id="rId6" Type="http://schemas.openxmlformats.org/officeDocument/2006/relationships/image" Target="../media/image146.png"/><Relationship Id="rId7" Type="http://schemas.openxmlformats.org/officeDocument/2006/relationships/image" Target="../media/image147.png"/><Relationship Id="rId8" Type="http://schemas.openxmlformats.org/officeDocument/2006/relationships/image" Target="../media/image99.png"/><Relationship Id="rId9" Type="http://schemas.openxmlformats.org/officeDocument/2006/relationships/image" Target="../media/image148.png"/><Relationship Id="rId10" Type="http://schemas.openxmlformats.org/officeDocument/2006/relationships/image" Target="../media/image149.png"/><Relationship Id="rId11" Type="http://schemas.openxmlformats.org/officeDocument/2006/relationships/image" Target="../media/image150.png"/><Relationship Id="rId12" Type="http://schemas.openxmlformats.org/officeDocument/2006/relationships/image" Target="../media/image151.png"/><Relationship Id="rId13" Type="http://schemas.openxmlformats.org/officeDocument/2006/relationships/image" Target="../media/image152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-3599" y="-3599"/>
            <a:ext cx="10690225" cy="7555865"/>
            <a:chOff x="-3599" y="-3599"/>
            <a:chExt cx="10690225" cy="755586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3599" y="-3599"/>
              <a:ext cx="10690203" cy="7555545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2246" y="3949408"/>
              <a:ext cx="5090756" cy="3598937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29836" y="0"/>
              <a:ext cx="3453166" cy="3949405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754849" y="2031270"/>
              <a:ext cx="5572125" cy="403860"/>
            </a:xfrm>
            <a:custGeom>
              <a:avLst/>
              <a:gdLst/>
              <a:ahLst/>
              <a:cxnLst/>
              <a:rect l="l" t="t" r="r" b="b"/>
              <a:pathLst>
                <a:path w="5572125" h="403860">
                  <a:moveTo>
                    <a:pt x="345325" y="331431"/>
                  </a:moveTo>
                  <a:lnTo>
                    <a:pt x="292938" y="275310"/>
                  </a:lnTo>
                  <a:lnTo>
                    <a:pt x="280809" y="285800"/>
                  </a:lnTo>
                  <a:lnTo>
                    <a:pt x="269024" y="294817"/>
                  </a:lnTo>
                  <a:lnTo>
                    <a:pt x="234975" y="313131"/>
                  </a:lnTo>
                  <a:lnTo>
                    <a:pt x="194589" y="319138"/>
                  </a:lnTo>
                  <a:lnTo>
                    <a:pt x="172085" y="317004"/>
                  </a:lnTo>
                  <a:lnTo>
                    <a:pt x="133184" y="299897"/>
                  </a:lnTo>
                  <a:lnTo>
                    <a:pt x="103352" y="266890"/>
                  </a:lnTo>
                  <a:lnTo>
                    <a:pt x="87985" y="225196"/>
                  </a:lnTo>
                  <a:lnTo>
                    <a:pt x="86067" y="201536"/>
                  </a:lnTo>
                  <a:lnTo>
                    <a:pt x="87985" y="177673"/>
                  </a:lnTo>
                  <a:lnTo>
                    <a:pt x="103352" y="135839"/>
                  </a:lnTo>
                  <a:lnTo>
                    <a:pt x="133184" y="103022"/>
                  </a:lnTo>
                  <a:lnTo>
                    <a:pt x="172085" y="86055"/>
                  </a:lnTo>
                  <a:lnTo>
                    <a:pt x="194589" y="83934"/>
                  </a:lnTo>
                  <a:lnTo>
                    <a:pt x="209003" y="84556"/>
                  </a:lnTo>
                  <a:lnTo>
                    <a:pt x="256374" y="99517"/>
                  </a:lnTo>
                  <a:lnTo>
                    <a:pt x="290804" y="125628"/>
                  </a:lnTo>
                  <a:lnTo>
                    <a:pt x="339979" y="68961"/>
                  </a:lnTo>
                  <a:lnTo>
                    <a:pt x="309245" y="42976"/>
                  </a:lnTo>
                  <a:lnTo>
                    <a:pt x="259359" y="16891"/>
                  </a:lnTo>
                  <a:lnTo>
                    <a:pt x="218465" y="9004"/>
                  </a:lnTo>
                  <a:lnTo>
                    <a:pt x="195110" y="8026"/>
                  </a:lnTo>
                  <a:lnTo>
                    <a:pt x="154482" y="11531"/>
                  </a:lnTo>
                  <a:lnTo>
                    <a:pt x="117602" y="22059"/>
                  </a:lnTo>
                  <a:lnTo>
                    <a:pt x="55067" y="64160"/>
                  </a:lnTo>
                  <a:lnTo>
                    <a:pt x="30975" y="93789"/>
                  </a:lnTo>
                  <a:lnTo>
                    <a:pt x="3441" y="162483"/>
                  </a:lnTo>
                  <a:lnTo>
                    <a:pt x="0" y="201536"/>
                  </a:lnTo>
                  <a:lnTo>
                    <a:pt x="3429" y="240817"/>
                  </a:lnTo>
                  <a:lnTo>
                    <a:pt x="30822" y="309638"/>
                  </a:lnTo>
                  <a:lnTo>
                    <a:pt x="83908" y="363626"/>
                  </a:lnTo>
                  <a:lnTo>
                    <a:pt x="152463" y="391566"/>
                  </a:lnTo>
                  <a:lnTo>
                    <a:pt x="191909" y="395046"/>
                  </a:lnTo>
                  <a:lnTo>
                    <a:pt x="216814" y="394081"/>
                  </a:lnTo>
                  <a:lnTo>
                    <a:pt x="260515" y="386334"/>
                  </a:lnTo>
                  <a:lnTo>
                    <a:pt x="296773" y="370725"/>
                  </a:lnTo>
                  <a:lnTo>
                    <a:pt x="329780" y="346671"/>
                  </a:lnTo>
                  <a:lnTo>
                    <a:pt x="345325" y="331431"/>
                  </a:lnTo>
                  <a:close/>
                </a:path>
                <a:path w="5572125" h="403860">
                  <a:moveTo>
                    <a:pt x="720699" y="14389"/>
                  </a:moveTo>
                  <a:lnTo>
                    <a:pt x="408520" y="14389"/>
                  </a:lnTo>
                  <a:lnTo>
                    <a:pt x="408520" y="89319"/>
                  </a:lnTo>
                  <a:lnTo>
                    <a:pt x="408520" y="389039"/>
                  </a:lnTo>
                  <a:lnTo>
                    <a:pt x="490842" y="389039"/>
                  </a:lnTo>
                  <a:lnTo>
                    <a:pt x="490842" y="89319"/>
                  </a:lnTo>
                  <a:lnTo>
                    <a:pt x="638378" y="89319"/>
                  </a:lnTo>
                  <a:lnTo>
                    <a:pt x="638378" y="389039"/>
                  </a:lnTo>
                  <a:lnTo>
                    <a:pt x="720699" y="389039"/>
                  </a:lnTo>
                  <a:lnTo>
                    <a:pt x="720699" y="89319"/>
                  </a:lnTo>
                  <a:lnTo>
                    <a:pt x="720699" y="14389"/>
                  </a:lnTo>
                  <a:close/>
                </a:path>
                <a:path w="5572125" h="403860">
                  <a:moveTo>
                    <a:pt x="1189088" y="201536"/>
                  </a:moveTo>
                  <a:lnTo>
                    <a:pt x="1185570" y="162483"/>
                  </a:lnTo>
                  <a:lnTo>
                    <a:pt x="1174991" y="126568"/>
                  </a:lnTo>
                  <a:lnTo>
                    <a:pt x="1157376" y="93789"/>
                  </a:lnTo>
                  <a:lnTo>
                    <a:pt x="1149159" y="83934"/>
                  </a:lnTo>
                  <a:lnTo>
                    <a:pt x="1132700" y="64160"/>
                  </a:lnTo>
                  <a:lnTo>
                    <a:pt x="1103033" y="39890"/>
                  </a:lnTo>
                  <a:lnTo>
                    <a:pt x="1103033" y="201536"/>
                  </a:lnTo>
                  <a:lnTo>
                    <a:pt x="1101051" y="225412"/>
                  </a:lnTo>
                  <a:lnTo>
                    <a:pt x="1085291" y="267246"/>
                  </a:lnTo>
                  <a:lnTo>
                    <a:pt x="1054620" y="300050"/>
                  </a:lnTo>
                  <a:lnTo>
                    <a:pt x="1014260" y="317017"/>
                  </a:lnTo>
                  <a:lnTo>
                    <a:pt x="990765" y="319138"/>
                  </a:lnTo>
                  <a:lnTo>
                    <a:pt x="967244" y="317004"/>
                  </a:lnTo>
                  <a:lnTo>
                    <a:pt x="926617" y="299897"/>
                  </a:lnTo>
                  <a:lnTo>
                    <a:pt x="895489" y="266890"/>
                  </a:lnTo>
                  <a:lnTo>
                    <a:pt x="879449" y="225196"/>
                  </a:lnTo>
                  <a:lnTo>
                    <a:pt x="877443" y="201536"/>
                  </a:lnTo>
                  <a:lnTo>
                    <a:pt x="879411" y="177673"/>
                  </a:lnTo>
                  <a:lnTo>
                    <a:pt x="895184" y="135839"/>
                  </a:lnTo>
                  <a:lnTo>
                    <a:pt x="925855" y="103022"/>
                  </a:lnTo>
                  <a:lnTo>
                    <a:pt x="966216" y="86055"/>
                  </a:lnTo>
                  <a:lnTo>
                    <a:pt x="989698" y="83934"/>
                  </a:lnTo>
                  <a:lnTo>
                    <a:pt x="1013218" y="86067"/>
                  </a:lnTo>
                  <a:lnTo>
                    <a:pt x="1053846" y="103174"/>
                  </a:lnTo>
                  <a:lnTo>
                    <a:pt x="1084986" y="136182"/>
                  </a:lnTo>
                  <a:lnTo>
                    <a:pt x="1101026" y="177888"/>
                  </a:lnTo>
                  <a:lnTo>
                    <a:pt x="1103033" y="201536"/>
                  </a:lnTo>
                  <a:lnTo>
                    <a:pt x="1103033" y="39890"/>
                  </a:lnTo>
                  <a:lnTo>
                    <a:pt x="1102677" y="39598"/>
                  </a:lnTo>
                  <a:lnTo>
                    <a:pt x="1069022" y="22059"/>
                  </a:lnTo>
                  <a:lnTo>
                    <a:pt x="1031709" y="11531"/>
                  </a:lnTo>
                  <a:lnTo>
                    <a:pt x="990765" y="8026"/>
                  </a:lnTo>
                  <a:lnTo>
                    <a:pt x="949794" y="11544"/>
                  </a:lnTo>
                  <a:lnTo>
                    <a:pt x="912393" y="22123"/>
                  </a:lnTo>
                  <a:lnTo>
                    <a:pt x="878560" y="39751"/>
                  </a:lnTo>
                  <a:lnTo>
                    <a:pt x="848309" y="64427"/>
                  </a:lnTo>
                  <a:lnTo>
                    <a:pt x="823404" y="94145"/>
                  </a:lnTo>
                  <a:lnTo>
                    <a:pt x="794931" y="162699"/>
                  </a:lnTo>
                  <a:lnTo>
                    <a:pt x="791375" y="201536"/>
                  </a:lnTo>
                  <a:lnTo>
                    <a:pt x="794905" y="240588"/>
                  </a:lnTo>
                  <a:lnTo>
                    <a:pt x="823099" y="309283"/>
                  </a:lnTo>
                  <a:lnTo>
                    <a:pt x="847775" y="338924"/>
                  </a:lnTo>
                  <a:lnTo>
                    <a:pt x="877798" y="363474"/>
                  </a:lnTo>
                  <a:lnTo>
                    <a:pt x="948753" y="391541"/>
                  </a:lnTo>
                  <a:lnTo>
                    <a:pt x="989698" y="395046"/>
                  </a:lnTo>
                  <a:lnTo>
                    <a:pt x="1030681" y="391528"/>
                  </a:lnTo>
                  <a:lnTo>
                    <a:pt x="1068082" y="380949"/>
                  </a:lnTo>
                  <a:lnTo>
                    <a:pt x="1101915" y="363334"/>
                  </a:lnTo>
                  <a:lnTo>
                    <a:pt x="1132166" y="338658"/>
                  </a:lnTo>
                  <a:lnTo>
                    <a:pt x="1148511" y="319138"/>
                  </a:lnTo>
                  <a:lnTo>
                    <a:pt x="1157071" y="308940"/>
                  </a:lnTo>
                  <a:lnTo>
                    <a:pt x="1174864" y="276174"/>
                  </a:lnTo>
                  <a:lnTo>
                    <a:pt x="1185532" y="240372"/>
                  </a:lnTo>
                  <a:lnTo>
                    <a:pt x="1189088" y="201536"/>
                  </a:lnTo>
                  <a:close/>
                </a:path>
                <a:path w="5572125" h="403860">
                  <a:moveTo>
                    <a:pt x="1555915" y="144868"/>
                  </a:moveTo>
                  <a:lnTo>
                    <a:pt x="1553514" y="116916"/>
                  </a:lnTo>
                  <a:lnTo>
                    <a:pt x="1546288" y="91821"/>
                  </a:lnTo>
                  <a:lnTo>
                    <a:pt x="1544624" y="88747"/>
                  </a:lnTo>
                  <a:lnTo>
                    <a:pt x="1534261" y="69596"/>
                  </a:lnTo>
                  <a:lnTo>
                    <a:pt x="1517434" y="50253"/>
                  </a:lnTo>
                  <a:lnTo>
                    <a:pt x="1496441" y="34582"/>
                  </a:lnTo>
                  <a:lnTo>
                    <a:pt x="1472526" y="23647"/>
                  </a:lnTo>
                  <a:lnTo>
                    <a:pt x="1472526" y="145415"/>
                  </a:lnTo>
                  <a:lnTo>
                    <a:pt x="1471434" y="157632"/>
                  </a:lnTo>
                  <a:lnTo>
                    <a:pt x="1445641" y="194119"/>
                  </a:lnTo>
                  <a:lnTo>
                    <a:pt x="1407312" y="203149"/>
                  </a:lnTo>
                  <a:lnTo>
                    <a:pt x="1342085" y="203149"/>
                  </a:lnTo>
                  <a:lnTo>
                    <a:pt x="1342085" y="88747"/>
                  </a:lnTo>
                  <a:lnTo>
                    <a:pt x="1405699" y="88747"/>
                  </a:lnTo>
                  <a:lnTo>
                    <a:pt x="1445196" y="97015"/>
                  </a:lnTo>
                  <a:lnTo>
                    <a:pt x="1471422" y="132562"/>
                  </a:lnTo>
                  <a:lnTo>
                    <a:pt x="1472526" y="145415"/>
                  </a:lnTo>
                  <a:lnTo>
                    <a:pt x="1472526" y="23647"/>
                  </a:lnTo>
                  <a:lnTo>
                    <a:pt x="1471993" y="23393"/>
                  </a:lnTo>
                  <a:lnTo>
                    <a:pt x="1444053" y="16675"/>
                  </a:lnTo>
                  <a:lnTo>
                    <a:pt x="1412659" y="14439"/>
                  </a:lnTo>
                  <a:lnTo>
                    <a:pt x="1259763" y="14439"/>
                  </a:lnTo>
                  <a:lnTo>
                    <a:pt x="1259763" y="388632"/>
                  </a:lnTo>
                  <a:lnTo>
                    <a:pt x="1342085" y="388632"/>
                  </a:lnTo>
                  <a:lnTo>
                    <a:pt x="1342085" y="276377"/>
                  </a:lnTo>
                  <a:lnTo>
                    <a:pt x="1404632" y="276377"/>
                  </a:lnTo>
                  <a:lnTo>
                    <a:pt x="1464640" y="267754"/>
                  </a:lnTo>
                  <a:lnTo>
                    <a:pt x="1513154" y="241896"/>
                  </a:lnTo>
                  <a:lnTo>
                    <a:pt x="1543596" y="203149"/>
                  </a:lnTo>
                  <a:lnTo>
                    <a:pt x="1553248" y="174396"/>
                  </a:lnTo>
                  <a:lnTo>
                    <a:pt x="1555915" y="144868"/>
                  </a:lnTo>
                  <a:close/>
                </a:path>
                <a:path w="5572125" h="403860">
                  <a:moveTo>
                    <a:pt x="1897608" y="14389"/>
                  </a:moveTo>
                  <a:lnTo>
                    <a:pt x="1587563" y="14389"/>
                  </a:lnTo>
                  <a:lnTo>
                    <a:pt x="1587563" y="90589"/>
                  </a:lnTo>
                  <a:lnTo>
                    <a:pt x="1701431" y="90589"/>
                  </a:lnTo>
                  <a:lnTo>
                    <a:pt x="1701431" y="389039"/>
                  </a:lnTo>
                  <a:lnTo>
                    <a:pt x="1783753" y="389039"/>
                  </a:lnTo>
                  <a:lnTo>
                    <a:pt x="1783753" y="90589"/>
                  </a:lnTo>
                  <a:lnTo>
                    <a:pt x="1897608" y="90589"/>
                  </a:lnTo>
                  <a:lnTo>
                    <a:pt x="1897608" y="14389"/>
                  </a:lnTo>
                  <a:close/>
                </a:path>
                <a:path w="5572125" h="403860">
                  <a:moveTo>
                    <a:pt x="2516428" y="14439"/>
                  </a:moveTo>
                  <a:lnTo>
                    <a:pt x="2427694" y="14439"/>
                  </a:lnTo>
                  <a:lnTo>
                    <a:pt x="2329332" y="172669"/>
                  </a:lnTo>
                  <a:lnTo>
                    <a:pt x="2230971" y="14439"/>
                  </a:lnTo>
                  <a:lnTo>
                    <a:pt x="2142236" y="14439"/>
                  </a:lnTo>
                  <a:lnTo>
                    <a:pt x="2142236" y="388632"/>
                  </a:lnTo>
                  <a:lnTo>
                    <a:pt x="2222944" y="388632"/>
                  </a:lnTo>
                  <a:lnTo>
                    <a:pt x="2222944" y="145948"/>
                  </a:lnTo>
                  <a:lnTo>
                    <a:pt x="2327186" y="304177"/>
                  </a:lnTo>
                  <a:lnTo>
                    <a:pt x="2329332" y="304177"/>
                  </a:lnTo>
                  <a:lnTo>
                    <a:pt x="2434640" y="144335"/>
                  </a:lnTo>
                  <a:lnTo>
                    <a:pt x="2434640" y="388632"/>
                  </a:lnTo>
                  <a:lnTo>
                    <a:pt x="2516428" y="388632"/>
                  </a:lnTo>
                  <a:lnTo>
                    <a:pt x="2516428" y="14439"/>
                  </a:lnTo>
                  <a:close/>
                </a:path>
                <a:path w="5572125" h="403860">
                  <a:moveTo>
                    <a:pt x="2968244" y="388632"/>
                  </a:moveTo>
                  <a:lnTo>
                    <a:pt x="2932531" y="304711"/>
                  </a:lnTo>
                  <a:lnTo>
                    <a:pt x="2901594" y="232003"/>
                  </a:lnTo>
                  <a:lnTo>
                    <a:pt x="2849956" y="110667"/>
                  </a:lnTo>
                  <a:lnTo>
                    <a:pt x="2818574" y="36918"/>
                  </a:lnTo>
                  <a:lnTo>
                    <a:pt x="2818574" y="232003"/>
                  </a:lnTo>
                  <a:lnTo>
                    <a:pt x="2719133" y="232003"/>
                  </a:lnTo>
                  <a:lnTo>
                    <a:pt x="2768854" y="110667"/>
                  </a:lnTo>
                  <a:lnTo>
                    <a:pt x="2818574" y="232003"/>
                  </a:lnTo>
                  <a:lnTo>
                    <a:pt x="2818574" y="36918"/>
                  </a:lnTo>
                  <a:lnTo>
                    <a:pt x="2807881" y="11772"/>
                  </a:lnTo>
                  <a:lnTo>
                    <a:pt x="2731973" y="11772"/>
                  </a:lnTo>
                  <a:lnTo>
                    <a:pt x="2571597" y="388632"/>
                  </a:lnTo>
                  <a:lnTo>
                    <a:pt x="2655519" y="388632"/>
                  </a:lnTo>
                  <a:lnTo>
                    <a:pt x="2689733" y="304711"/>
                  </a:lnTo>
                  <a:lnTo>
                    <a:pt x="2847975" y="304711"/>
                  </a:lnTo>
                  <a:lnTo>
                    <a:pt x="2882176" y="388632"/>
                  </a:lnTo>
                  <a:lnTo>
                    <a:pt x="2968244" y="388632"/>
                  </a:lnTo>
                  <a:close/>
                </a:path>
                <a:path w="5572125" h="403860">
                  <a:moveTo>
                    <a:pt x="3319564" y="144868"/>
                  </a:moveTo>
                  <a:lnTo>
                    <a:pt x="3309950" y="91821"/>
                  </a:lnTo>
                  <a:lnTo>
                    <a:pt x="3281083" y="50253"/>
                  </a:lnTo>
                  <a:lnTo>
                    <a:pt x="3236176" y="23647"/>
                  </a:lnTo>
                  <a:lnTo>
                    <a:pt x="3236176" y="145415"/>
                  </a:lnTo>
                  <a:lnTo>
                    <a:pt x="3235083" y="157632"/>
                  </a:lnTo>
                  <a:lnTo>
                    <a:pt x="3209290" y="194119"/>
                  </a:lnTo>
                  <a:lnTo>
                    <a:pt x="3170961" y="203149"/>
                  </a:lnTo>
                  <a:lnTo>
                    <a:pt x="3105747" y="203149"/>
                  </a:lnTo>
                  <a:lnTo>
                    <a:pt x="3105747" y="88747"/>
                  </a:lnTo>
                  <a:lnTo>
                    <a:pt x="3169348" y="88747"/>
                  </a:lnTo>
                  <a:lnTo>
                    <a:pt x="3208845" y="97015"/>
                  </a:lnTo>
                  <a:lnTo>
                    <a:pt x="3235071" y="132562"/>
                  </a:lnTo>
                  <a:lnTo>
                    <a:pt x="3236176" y="145415"/>
                  </a:lnTo>
                  <a:lnTo>
                    <a:pt x="3236176" y="23647"/>
                  </a:lnTo>
                  <a:lnTo>
                    <a:pt x="3235642" y="23393"/>
                  </a:lnTo>
                  <a:lnTo>
                    <a:pt x="3207715" y="16675"/>
                  </a:lnTo>
                  <a:lnTo>
                    <a:pt x="3176308" y="14439"/>
                  </a:lnTo>
                  <a:lnTo>
                    <a:pt x="3023412" y="14439"/>
                  </a:lnTo>
                  <a:lnTo>
                    <a:pt x="3023412" y="388632"/>
                  </a:lnTo>
                  <a:lnTo>
                    <a:pt x="3105747" y="388632"/>
                  </a:lnTo>
                  <a:lnTo>
                    <a:pt x="3105747" y="276377"/>
                  </a:lnTo>
                  <a:lnTo>
                    <a:pt x="3168281" y="276377"/>
                  </a:lnTo>
                  <a:lnTo>
                    <a:pt x="3228289" y="267754"/>
                  </a:lnTo>
                  <a:lnTo>
                    <a:pt x="3276803" y="241896"/>
                  </a:lnTo>
                  <a:lnTo>
                    <a:pt x="3307245" y="203149"/>
                  </a:lnTo>
                  <a:lnTo>
                    <a:pt x="3316897" y="174396"/>
                  </a:lnTo>
                  <a:lnTo>
                    <a:pt x="3319564" y="144868"/>
                  </a:lnTo>
                  <a:close/>
                </a:path>
                <a:path w="5572125" h="403860">
                  <a:moveTo>
                    <a:pt x="3742525" y="388632"/>
                  </a:moveTo>
                  <a:lnTo>
                    <a:pt x="3706812" y="304711"/>
                  </a:lnTo>
                  <a:lnTo>
                    <a:pt x="3675875" y="232003"/>
                  </a:lnTo>
                  <a:lnTo>
                    <a:pt x="3624237" y="110667"/>
                  </a:lnTo>
                  <a:lnTo>
                    <a:pt x="3592842" y="36906"/>
                  </a:lnTo>
                  <a:lnTo>
                    <a:pt x="3592842" y="232003"/>
                  </a:lnTo>
                  <a:lnTo>
                    <a:pt x="3493414" y="232003"/>
                  </a:lnTo>
                  <a:lnTo>
                    <a:pt x="3543122" y="110667"/>
                  </a:lnTo>
                  <a:lnTo>
                    <a:pt x="3592842" y="232003"/>
                  </a:lnTo>
                  <a:lnTo>
                    <a:pt x="3592842" y="36906"/>
                  </a:lnTo>
                  <a:lnTo>
                    <a:pt x="3582149" y="11772"/>
                  </a:lnTo>
                  <a:lnTo>
                    <a:pt x="3506241" y="11772"/>
                  </a:lnTo>
                  <a:lnTo>
                    <a:pt x="3345865" y="388632"/>
                  </a:lnTo>
                  <a:lnTo>
                    <a:pt x="3429800" y="388632"/>
                  </a:lnTo>
                  <a:lnTo>
                    <a:pt x="3464014" y="304711"/>
                  </a:lnTo>
                  <a:lnTo>
                    <a:pt x="3622243" y="304711"/>
                  </a:lnTo>
                  <a:lnTo>
                    <a:pt x="3656457" y="388632"/>
                  </a:lnTo>
                  <a:lnTo>
                    <a:pt x="3742525" y="388632"/>
                  </a:lnTo>
                  <a:close/>
                </a:path>
                <a:path w="5572125" h="403860">
                  <a:moveTo>
                    <a:pt x="4228503" y="196723"/>
                  </a:moveTo>
                  <a:lnTo>
                    <a:pt x="4225391" y="163068"/>
                  </a:lnTo>
                  <a:lnTo>
                    <a:pt x="4215917" y="132105"/>
                  </a:lnTo>
                  <a:lnTo>
                    <a:pt x="4201884" y="107454"/>
                  </a:lnTo>
                  <a:lnTo>
                    <a:pt x="4200144" y="104394"/>
                  </a:lnTo>
                  <a:lnTo>
                    <a:pt x="4178033" y="79921"/>
                  </a:lnTo>
                  <a:lnTo>
                    <a:pt x="4150652" y="59931"/>
                  </a:lnTo>
                  <a:lnTo>
                    <a:pt x="4143552" y="56730"/>
                  </a:lnTo>
                  <a:lnTo>
                    <a:pt x="4143552" y="198335"/>
                  </a:lnTo>
                  <a:lnTo>
                    <a:pt x="4141838" y="218122"/>
                  </a:lnTo>
                  <a:lnTo>
                    <a:pt x="4116032" y="264883"/>
                  </a:lnTo>
                  <a:lnTo>
                    <a:pt x="4064660" y="288188"/>
                  </a:lnTo>
                  <a:lnTo>
                    <a:pt x="4043057" y="289737"/>
                  </a:lnTo>
                  <a:lnTo>
                    <a:pt x="4043057" y="107454"/>
                  </a:lnTo>
                  <a:lnTo>
                    <a:pt x="4084015" y="113665"/>
                  </a:lnTo>
                  <a:lnTo>
                    <a:pt x="4128071" y="145757"/>
                  </a:lnTo>
                  <a:lnTo>
                    <a:pt x="4143552" y="198335"/>
                  </a:lnTo>
                  <a:lnTo>
                    <a:pt x="4143552" y="56730"/>
                  </a:lnTo>
                  <a:lnTo>
                    <a:pt x="4119029" y="45643"/>
                  </a:lnTo>
                  <a:lnTo>
                    <a:pt x="4083164" y="37071"/>
                  </a:lnTo>
                  <a:lnTo>
                    <a:pt x="4043057" y="34213"/>
                  </a:lnTo>
                  <a:lnTo>
                    <a:pt x="4043057" y="0"/>
                  </a:lnTo>
                  <a:lnTo>
                    <a:pt x="3960736" y="0"/>
                  </a:lnTo>
                  <a:lnTo>
                    <a:pt x="3960736" y="34213"/>
                  </a:lnTo>
                  <a:lnTo>
                    <a:pt x="3960736" y="107454"/>
                  </a:lnTo>
                  <a:lnTo>
                    <a:pt x="3960736" y="289737"/>
                  </a:lnTo>
                  <a:lnTo>
                    <a:pt x="3939121" y="288188"/>
                  </a:lnTo>
                  <a:lnTo>
                    <a:pt x="3902494" y="275755"/>
                  </a:lnTo>
                  <a:lnTo>
                    <a:pt x="3866654" y="235813"/>
                  </a:lnTo>
                  <a:lnTo>
                    <a:pt x="3859695" y="198335"/>
                  </a:lnTo>
                  <a:lnTo>
                    <a:pt x="3861435" y="178765"/>
                  </a:lnTo>
                  <a:lnTo>
                    <a:pt x="3887495" y="132308"/>
                  </a:lnTo>
                  <a:lnTo>
                    <a:pt x="3939121" y="109004"/>
                  </a:lnTo>
                  <a:lnTo>
                    <a:pt x="3960736" y="107454"/>
                  </a:lnTo>
                  <a:lnTo>
                    <a:pt x="3960736" y="34213"/>
                  </a:lnTo>
                  <a:lnTo>
                    <a:pt x="3920337" y="37071"/>
                  </a:lnTo>
                  <a:lnTo>
                    <a:pt x="3852786" y="59778"/>
                  </a:lnTo>
                  <a:lnTo>
                    <a:pt x="3803497" y="104013"/>
                  </a:lnTo>
                  <a:lnTo>
                    <a:pt x="3778377" y="162547"/>
                  </a:lnTo>
                  <a:lnTo>
                    <a:pt x="3775240" y="196723"/>
                  </a:lnTo>
                  <a:lnTo>
                    <a:pt x="3778377" y="231457"/>
                  </a:lnTo>
                  <a:lnTo>
                    <a:pt x="3803535" y="291223"/>
                  </a:lnTo>
                  <a:lnTo>
                    <a:pt x="3852786" y="336664"/>
                  </a:lnTo>
                  <a:lnTo>
                    <a:pt x="3920401" y="360057"/>
                  </a:lnTo>
                  <a:lnTo>
                    <a:pt x="3960736" y="362978"/>
                  </a:lnTo>
                  <a:lnTo>
                    <a:pt x="3960736" y="403606"/>
                  </a:lnTo>
                  <a:lnTo>
                    <a:pt x="4043057" y="403606"/>
                  </a:lnTo>
                  <a:lnTo>
                    <a:pt x="4043057" y="362978"/>
                  </a:lnTo>
                  <a:lnTo>
                    <a:pt x="4083380" y="360057"/>
                  </a:lnTo>
                  <a:lnTo>
                    <a:pt x="4151007" y="336664"/>
                  </a:lnTo>
                  <a:lnTo>
                    <a:pt x="4200309" y="291198"/>
                  </a:lnTo>
                  <a:lnTo>
                    <a:pt x="4201109" y="289737"/>
                  </a:lnTo>
                  <a:lnTo>
                    <a:pt x="4215993" y="263080"/>
                  </a:lnTo>
                  <a:lnTo>
                    <a:pt x="4225417" y="231762"/>
                  </a:lnTo>
                  <a:lnTo>
                    <a:pt x="4228452" y="198335"/>
                  </a:lnTo>
                  <a:lnTo>
                    <a:pt x="4228503" y="196723"/>
                  </a:lnTo>
                  <a:close/>
                </a:path>
                <a:path w="5572125" h="403860">
                  <a:moveTo>
                    <a:pt x="4674489" y="201536"/>
                  </a:moveTo>
                  <a:lnTo>
                    <a:pt x="4670971" y="162483"/>
                  </a:lnTo>
                  <a:lnTo>
                    <a:pt x="4660392" y="126568"/>
                  </a:lnTo>
                  <a:lnTo>
                    <a:pt x="4642764" y="93789"/>
                  </a:lnTo>
                  <a:lnTo>
                    <a:pt x="4634560" y="83934"/>
                  </a:lnTo>
                  <a:lnTo>
                    <a:pt x="4618101" y="64160"/>
                  </a:lnTo>
                  <a:lnTo>
                    <a:pt x="4588421" y="39890"/>
                  </a:lnTo>
                  <a:lnTo>
                    <a:pt x="4588421" y="201536"/>
                  </a:lnTo>
                  <a:lnTo>
                    <a:pt x="4586452" y="225412"/>
                  </a:lnTo>
                  <a:lnTo>
                    <a:pt x="4570679" y="267246"/>
                  </a:lnTo>
                  <a:lnTo>
                    <a:pt x="4540021" y="300050"/>
                  </a:lnTo>
                  <a:lnTo>
                    <a:pt x="4499661" y="317017"/>
                  </a:lnTo>
                  <a:lnTo>
                    <a:pt x="4476166" y="319138"/>
                  </a:lnTo>
                  <a:lnTo>
                    <a:pt x="4452645" y="317004"/>
                  </a:lnTo>
                  <a:lnTo>
                    <a:pt x="4412018" y="299897"/>
                  </a:lnTo>
                  <a:lnTo>
                    <a:pt x="4380877" y="266890"/>
                  </a:lnTo>
                  <a:lnTo>
                    <a:pt x="4364837" y="225196"/>
                  </a:lnTo>
                  <a:lnTo>
                    <a:pt x="4362843" y="201536"/>
                  </a:lnTo>
                  <a:lnTo>
                    <a:pt x="4364812" y="177673"/>
                  </a:lnTo>
                  <a:lnTo>
                    <a:pt x="4380585" y="135839"/>
                  </a:lnTo>
                  <a:lnTo>
                    <a:pt x="4411256" y="103022"/>
                  </a:lnTo>
                  <a:lnTo>
                    <a:pt x="4451616" y="86055"/>
                  </a:lnTo>
                  <a:lnTo>
                    <a:pt x="4475099" y="83934"/>
                  </a:lnTo>
                  <a:lnTo>
                    <a:pt x="4498619" y="86067"/>
                  </a:lnTo>
                  <a:lnTo>
                    <a:pt x="4539246" y="103174"/>
                  </a:lnTo>
                  <a:lnTo>
                    <a:pt x="4570387" y="136182"/>
                  </a:lnTo>
                  <a:lnTo>
                    <a:pt x="4586427" y="177888"/>
                  </a:lnTo>
                  <a:lnTo>
                    <a:pt x="4588421" y="201536"/>
                  </a:lnTo>
                  <a:lnTo>
                    <a:pt x="4588421" y="39890"/>
                  </a:lnTo>
                  <a:lnTo>
                    <a:pt x="4588078" y="39598"/>
                  </a:lnTo>
                  <a:lnTo>
                    <a:pt x="4554410" y="22059"/>
                  </a:lnTo>
                  <a:lnTo>
                    <a:pt x="4517110" y="11531"/>
                  </a:lnTo>
                  <a:lnTo>
                    <a:pt x="4476166" y="8026"/>
                  </a:lnTo>
                  <a:lnTo>
                    <a:pt x="4435183" y="11544"/>
                  </a:lnTo>
                  <a:lnTo>
                    <a:pt x="4397781" y="22123"/>
                  </a:lnTo>
                  <a:lnTo>
                    <a:pt x="4363961" y="39751"/>
                  </a:lnTo>
                  <a:lnTo>
                    <a:pt x="4333710" y="64427"/>
                  </a:lnTo>
                  <a:lnTo>
                    <a:pt x="4308792" y="94145"/>
                  </a:lnTo>
                  <a:lnTo>
                    <a:pt x="4280332" y="162699"/>
                  </a:lnTo>
                  <a:lnTo>
                    <a:pt x="4276776" y="201536"/>
                  </a:lnTo>
                  <a:lnTo>
                    <a:pt x="4280293" y="240588"/>
                  </a:lnTo>
                  <a:lnTo>
                    <a:pt x="4308500" y="309283"/>
                  </a:lnTo>
                  <a:lnTo>
                    <a:pt x="4333176" y="338924"/>
                  </a:lnTo>
                  <a:lnTo>
                    <a:pt x="4363186" y="363474"/>
                  </a:lnTo>
                  <a:lnTo>
                    <a:pt x="4434154" y="391541"/>
                  </a:lnTo>
                  <a:lnTo>
                    <a:pt x="4475099" y="395046"/>
                  </a:lnTo>
                  <a:lnTo>
                    <a:pt x="4516082" y="391528"/>
                  </a:lnTo>
                  <a:lnTo>
                    <a:pt x="4553483" y="380949"/>
                  </a:lnTo>
                  <a:lnTo>
                    <a:pt x="4587303" y="363334"/>
                  </a:lnTo>
                  <a:lnTo>
                    <a:pt x="4617555" y="338658"/>
                  </a:lnTo>
                  <a:lnTo>
                    <a:pt x="4633912" y="319138"/>
                  </a:lnTo>
                  <a:lnTo>
                    <a:pt x="4642472" y="308940"/>
                  </a:lnTo>
                  <a:lnTo>
                    <a:pt x="4660265" y="276174"/>
                  </a:lnTo>
                  <a:lnTo>
                    <a:pt x="4670933" y="240372"/>
                  </a:lnTo>
                  <a:lnTo>
                    <a:pt x="4674489" y="201536"/>
                  </a:lnTo>
                  <a:close/>
                </a:path>
                <a:path w="5572125" h="403860">
                  <a:moveTo>
                    <a:pt x="5061623" y="14389"/>
                  </a:moveTo>
                  <a:lnTo>
                    <a:pt x="4979301" y="14389"/>
                  </a:lnTo>
                  <a:lnTo>
                    <a:pt x="4979301" y="162979"/>
                  </a:lnTo>
                  <a:lnTo>
                    <a:pt x="4827486" y="162979"/>
                  </a:lnTo>
                  <a:lnTo>
                    <a:pt x="4827486" y="14389"/>
                  </a:lnTo>
                  <a:lnTo>
                    <a:pt x="4745164" y="14389"/>
                  </a:lnTo>
                  <a:lnTo>
                    <a:pt x="4745164" y="162979"/>
                  </a:lnTo>
                  <a:lnTo>
                    <a:pt x="4745164" y="237909"/>
                  </a:lnTo>
                  <a:lnTo>
                    <a:pt x="4745164" y="389039"/>
                  </a:lnTo>
                  <a:lnTo>
                    <a:pt x="4827486" y="389039"/>
                  </a:lnTo>
                  <a:lnTo>
                    <a:pt x="4827486" y="237909"/>
                  </a:lnTo>
                  <a:lnTo>
                    <a:pt x="4979301" y="237909"/>
                  </a:lnTo>
                  <a:lnTo>
                    <a:pt x="4979301" y="389039"/>
                  </a:lnTo>
                  <a:lnTo>
                    <a:pt x="5061623" y="389039"/>
                  </a:lnTo>
                  <a:lnTo>
                    <a:pt x="5061623" y="237909"/>
                  </a:lnTo>
                  <a:lnTo>
                    <a:pt x="5061623" y="162979"/>
                  </a:lnTo>
                  <a:lnTo>
                    <a:pt x="5061623" y="14389"/>
                  </a:lnTo>
                  <a:close/>
                </a:path>
                <a:path w="5572125" h="403860">
                  <a:moveTo>
                    <a:pt x="5447690" y="263017"/>
                  </a:moveTo>
                  <a:lnTo>
                    <a:pt x="5445417" y="236639"/>
                  </a:lnTo>
                  <a:lnTo>
                    <a:pt x="5438610" y="213093"/>
                  </a:lnTo>
                  <a:lnTo>
                    <a:pt x="5438127" y="212229"/>
                  </a:lnTo>
                  <a:lnTo>
                    <a:pt x="5427243" y="192405"/>
                  </a:lnTo>
                  <a:lnTo>
                    <a:pt x="5411343" y="174536"/>
                  </a:lnTo>
                  <a:lnTo>
                    <a:pt x="5391429" y="160159"/>
                  </a:lnTo>
                  <a:lnTo>
                    <a:pt x="5368048" y="149885"/>
                  </a:lnTo>
                  <a:lnTo>
                    <a:pt x="5365902" y="149402"/>
                  </a:lnTo>
                  <a:lnTo>
                    <a:pt x="5365902" y="261950"/>
                  </a:lnTo>
                  <a:lnTo>
                    <a:pt x="5362067" y="284861"/>
                  </a:lnTo>
                  <a:lnTo>
                    <a:pt x="5350535" y="301231"/>
                  </a:lnTo>
                  <a:lnTo>
                    <a:pt x="5331320" y="311061"/>
                  </a:lnTo>
                  <a:lnTo>
                    <a:pt x="5304434" y="314337"/>
                  </a:lnTo>
                  <a:lnTo>
                    <a:pt x="5231193" y="314337"/>
                  </a:lnTo>
                  <a:lnTo>
                    <a:pt x="5231193" y="212229"/>
                  </a:lnTo>
                  <a:lnTo>
                    <a:pt x="5303901" y="212229"/>
                  </a:lnTo>
                  <a:lnTo>
                    <a:pt x="5331028" y="215341"/>
                  </a:lnTo>
                  <a:lnTo>
                    <a:pt x="5350408" y="224663"/>
                  </a:lnTo>
                  <a:lnTo>
                    <a:pt x="5362029" y="240195"/>
                  </a:lnTo>
                  <a:lnTo>
                    <a:pt x="5365902" y="261950"/>
                  </a:lnTo>
                  <a:lnTo>
                    <a:pt x="5365902" y="149402"/>
                  </a:lnTo>
                  <a:lnTo>
                    <a:pt x="5341175" y="143725"/>
                  </a:lnTo>
                  <a:lnTo>
                    <a:pt x="5310848" y="141668"/>
                  </a:lnTo>
                  <a:lnTo>
                    <a:pt x="5231193" y="141668"/>
                  </a:lnTo>
                  <a:lnTo>
                    <a:pt x="5231193" y="14439"/>
                  </a:lnTo>
                  <a:lnTo>
                    <a:pt x="5148872" y="14439"/>
                  </a:lnTo>
                  <a:lnTo>
                    <a:pt x="5148872" y="388632"/>
                  </a:lnTo>
                  <a:lnTo>
                    <a:pt x="5305501" y="388632"/>
                  </a:lnTo>
                  <a:lnTo>
                    <a:pt x="5336654" y="386511"/>
                  </a:lnTo>
                  <a:lnTo>
                    <a:pt x="5388648" y="369544"/>
                  </a:lnTo>
                  <a:lnTo>
                    <a:pt x="5426202" y="336232"/>
                  </a:lnTo>
                  <a:lnTo>
                    <a:pt x="5445303" y="290398"/>
                  </a:lnTo>
                  <a:lnTo>
                    <a:pt x="5447690" y="263017"/>
                  </a:lnTo>
                  <a:close/>
                </a:path>
                <a:path w="5572125" h="403860">
                  <a:moveTo>
                    <a:pt x="5571718" y="14439"/>
                  </a:moveTo>
                  <a:lnTo>
                    <a:pt x="5489397" y="14439"/>
                  </a:lnTo>
                  <a:lnTo>
                    <a:pt x="5489397" y="388632"/>
                  </a:lnTo>
                  <a:lnTo>
                    <a:pt x="5571718" y="388632"/>
                  </a:lnTo>
                  <a:lnTo>
                    <a:pt x="5571718" y="14439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3652" y="2609903"/>
              <a:ext cx="194749" cy="226076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12342" y="2608286"/>
              <a:ext cx="454478" cy="227693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00152" y="2609903"/>
              <a:ext cx="205729" cy="226076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35586" y="2606025"/>
              <a:ext cx="240285" cy="233829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2194661" y="2609539"/>
              <a:ext cx="657225" cy="273685"/>
            </a:xfrm>
            <a:custGeom>
              <a:avLst/>
              <a:gdLst/>
              <a:ahLst/>
              <a:cxnLst/>
              <a:rect l="l" t="t" r="r" b="b"/>
              <a:pathLst>
                <a:path w="657225" h="273685">
                  <a:moveTo>
                    <a:pt x="237705" y="181559"/>
                  </a:moveTo>
                  <a:lnTo>
                    <a:pt x="210578" y="181559"/>
                  </a:lnTo>
                  <a:lnTo>
                    <a:pt x="210578" y="45262"/>
                  </a:lnTo>
                  <a:lnTo>
                    <a:pt x="210578" y="368"/>
                  </a:lnTo>
                  <a:lnTo>
                    <a:pt x="160845" y="368"/>
                  </a:lnTo>
                  <a:lnTo>
                    <a:pt x="160845" y="45262"/>
                  </a:lnTo>
                  <a:lnTo>
                    <a:pt x="160845" y="181559"/>
                  </a:lnTo>
                  <a:lnTo>
                    <a:pt x="73647" y="181559"/>
                  </a:lnTo>
                  <a:lnTo>
                    <a:pt x="82537" y="155943"/>
                  </a:lnTo>
                  <a:lnTo>
                    <a:pt x="88900" y="128511"/>
                  </a:lnTo>
                  <a:lnTo>
                    <a:pt x="92722" y="99263"/>
                  </a:lnTo>
                  <a:lnTo>
                    <a:pt x="93992" y="68186"/>
                  </a:lnTo>
                  <a:lnTo>
                    <a:pt x="93992" y="45262"/>
                  </a:lnTo>
                  <a:lnTo>
                    <a:pt x="160845" y="45262"/>
                  </a:lnTo>
                  <a:lnTo>
                    <a:pt x="160845" y="368"/>
                  </a:lnTo>
                  <a:lnTo>
                    <a:pt x="46189" y="368"/>
                  </a:lnTo>
                  <a:lnTo>
                    <a:pt x="46189" y="26847"/>
                  </a:lnTo>
                  <a:lnTo>
                    <a:pt x="45821" y="53289"/>
                  </a:lnTo>
                  <a:lnTo>
                    <a:pt x="42913" y="98183"/>
                  </a:lnTo>
                  <a:lnTo>
                    <a:pt x="32702" y="149987"/>
                  </a:lnTo>
                  <a:lnTo>
                    <a:pt x="21323" y="181559"/>
                  </a:lnTo>
                  <a:lnTo>
                    <a:pt x="0" y="181559"/>
                  </a:lnTo>
                  <a:lnTo>
                    <a:pt x="0" y="273596"/>
                  </a:lnTo>
                  <a:lnTo>
                    <a:pt x="44894" y="273596"/>
                  </a:lnTo>
                  <a:lnTo>
                    <a:pt x="48120" y="226441"/>
                  </a:lnTo>
                  <a:lnTo>
                    <a:pt x="189585" y="226441"/>
                  </a:lnTo>
                  <a:lnTo>
                    <a:pt x="189585" y="273596"/>
                  </a:lnTo>
                  <a:lnTo>
                    <a:pt x="231254" y="273596"/>
                  </a:lnTo>
                  <a:lnTo>
                    <a:pt x="234556" y="226441"/>
                  </a:lnTo>
                  <a:lnTo>
                    <a:pt x="237705" y="181559"/>
                  </a:lnTo>
                  <a:close/>
                </a:path>
                <a:path w="657225" h="273685">
                  <a:moveTo>
                    <a:pt x="443179" y="181610"/>
                  </a:moveTo>
                  <a:lnTo>
                    <a:pt x="320459" y="181610"/>
                  </a:lnTo>
                  <a:lnTo>
                    <a:pt x="320459" y="134620"/>
                  </a:lnTo>
                  <a:lnTo>
                    <a:pt x="427037" y="134620"/>
                  </a:lnTo>
                  <a:lnTo>
                    <a:pt x="427037" y="90170"/>
                  </a:lnTo>
                  <a:lnTo>
                    <a:pt x="320459" y="90170"/>
                  </a:lnTo>
                  <a:lnTo>
                    <a:pt x="320459" y="44450"/>
                  </a:lnTo>
                  <a:lnTo>
                    <a:pt x="441566" y="44450"/>
                  </a:lnTo>
                  <a:lnTo>
                    <a:pt x="441566" y="0"/>
                  </a:lnTo>
                  <a:lnTo>
                    <a:pt x="271043" y="0"/>
                  </a:lnTo>
                  <a:lnTo>
                    <a:pt x="271043" y="44450"/>
                  </a:lnTo>
                  <a:lnTo>
                    <a:pt x="271043" y="90170"/>
                  </a:lnTo>
                  <a:lnTo>
                    <a:pt x="271043" y="134620"/>
                  </a:lnTo>
                  <a:lnTo>
                    <a:pt x="271043" y="181610"/>
                  </a:lnTo>
                  <a:lnTo>
                    <a:pt x="271043" y="226060"/>
                  </a:lnTo>
                  <a:lnTo>
                    <a:pt x="443179" y="226060"/>
                  </a:lnTo>
                  <a:lnTo>
                    <a:pt x="443179" y="181610"/>
                  </a:lnTo>
                  <a:close/>
                </a:path>
                <a:path w="657225" h="273685">
                  <a:moveTo>
                    <a:pt x="657059" y="0"/>
                  </a:moveTo>
                  <a:lnTo>
                    <a:pt x="469734" y="0"/>
                  </a:lnTo>
                  <a:lnTo>
                    <a:pt x="469734" y="45720"/>
                  </a:lnTo>
                  <a:lnTo>
                    <a:pt x="538530" y="45720"/>
                  </a:lnTo>
                  <a:lnTo>
                    <a:pt x="538530" y="226060"/>
                  </a:lnTo>
                  <a:lnTo>
                    <a:pt x="588264" y="226060"/>
                  </a:lnTo>
                  <a:lnTo>
                    <a:pt x="588264" y="45720"/>
                  </a:lnTo>
                  <a:lnTo>
                    <a:pt x="657059" y="45720"/>
                  </a:lnTo>
                  <a:lnTo>
                    <a:pt x="657059" y="0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888283" y="2609903"/>
              <a:ext cx="180536" cy="226076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216614" y="2609903"/>
              <a:ext cx="192164" cy="226076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438238" y="2606025"/>
              <a:ext cx="208634" cy="233829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3685044" y="2609539"/>
              <a:ext cx="172720" cy="226060"/>
            </a:xfrm>
            <a:custGeom>
              <a:avLst/>
              <a:gdLst/>
              <a:ahLst/>
              <a:cxnLst/>
              <a:rect l="l" t="t" r="r" b="b"/>
              <a:pathLst>
                <a:path w="172720" h="226060">
                  <a:moveTo>
                    <a:pt x="172135" y="181610"/>
                  </a:moveTo>
                  <a:lnTo>
                    <a:pt x="49415" y="181610"/>
                  </a:lnTo>
                  <a:lnTo>
                    <a:pt x="49415" y="134620"/>
                  </a:lnTo>
                  <a:lnTo>
                    <a:pt x="155994" y="134620"/>
                  </a:lnTo>
                  <a:lnTo>
                    <a:pt x="155994" y="90170"/>
                  </a:lnTo>
                  <a:lnTo>
                    <a:pt x="49415" y="90170"/>
                  </a:lnTo>
                  <a:lnTo>
                    <a:pt x="49415" y="44450"/>
                  </a:lnTo>
                  <a:lnTo>
                    <a:pt x="170522" y="44450"/>
                  </a:lnTo>
                  <a:lnTo>
                    <a:pt x="170522" y="0"/>
                  </a:lnTo>
                  <a:lnTo>
                    <a:pt x="0" y="0"/>
                  </a:lnTo>
                  <a:lnTo>
                    <a:pt x="0" y="44450"/>
                  </a:lnTo>
                  <a:lnTo>
                    <a:pt x="0" y="90170"/>
                  </a:lnTo>
                  <a:lnTo>
                    <a:pt x="0" y="134620"/>
                  </a:lnTo>
                  <a:lnTo>
                    <a:pt x="0" y="181610"/>
                  </a:lnTo>
                  <a:lnTo>
                    <a:pt x="0" y="226060"/>
                  </a:lnTo>
                  <a:lnTo>
                    <a:pt x="172135" y="226060"/>
                  </a:lnTo>
                  <a:lnTo>
                    <a:pt x="172135" y="181610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882772" y="2609903"/>
              <a:ext cx="216388" cy="226076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224668" y="2609903"/>
              <a:ext cx="225431" cy="229628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476970" y="2609903"/>
              <a:ext cx="185381" cy="226076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958647" y="2606025"/>
              <a:ext cx="208634" cy="233829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695685" y="2608286"/>
              <a:ext cx="239641" cy="227693"/>
            </a:xfrm>
            <a:prstGeom prst="rect">
              <a:avLst/>
            </a:prstGeom>
          </p:spPr>
        </p:pic>
        <p:sp>
          <p:nvSpPr>
            <p:cNvPr id="21" name="object 21" descr=""/>
            <p:cNvSpPr/>
            <p:nvPr/>
          </p:nvSpPr>
          <p:spPr>
            <a:xfrm>
              <a:off x="5189309" y="2609539"/>
              <a:ext cx="415290" cy="226060"/>
            </a:xfrm>
            <a:custGeom>
              <a:avLst/>
              <a:gdLst/>
              <a:ahLst/>
              <a:cxnLst/>
              <a:rect l="l" t="t" r="r" b="b"/>
              <a:pathLst>
                <a:path w="415289" h="226060">
                  <a:moveTo>
                    <a:pt x="187312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68783" y="45720"/>
                  </a:lnTo>
                  <a:lnTo>
                    <a:pt x="68783" y="226060"/>
                  </a:lnTo>
                  <a:lnTo>
                    <a:pt x="118529" y="226060"/>
                  </a:lnTo>
                  <a:lnTo>
                    <a:pt x="118529" y="45720"/>
                  </a:lnTo>
                  <a:lnTo>
                    <a:pt x="187312" y="45720"/>
                  </a:lnTo>
                  <a:lnTo>
                    <a:pt x="187312" y="0"/>
                  </a:lnTo>
                  <a:close/>
                </a:path>
                <a:path w="415289" h="226060">
                  <a:moveTo>
                    <a:pt x="415074" y="0"/>
                  </a:moveTo>
                  <a:lnTo>
                    <a:pt x="365340" y="0"/>
                  </a:lnTo>
                  <a:lnTo>
                    <a:pt x="365340" y="90170"/>
                  </a:lnTo>
                  <a:lnTo>
                    <a:pt x="273621" y="90170"/>
                  </a:lnTo>
                  <a:lnTo>
                    <a:pt x="273621" y="0"/>
                  </a:lnTo>
                  <a:lnTo>
                    <a:pt x="223875" y="0"/>
                  </a:lnTo>
                  <a:lnTo>
                    <a:pt x="223875" y="90170"/>
                  </a:lnTo>
                  <a:lnTo>
                    <a:pt x="223875" y="135890"/>
                  </a:lnTo>
                  <a:lnTo>
                    <a:pt x="223875" y="226060"/>
                  </a:lnTo>
                  <a:lnTo>
                    <a:pt x="273621" y="226060"/>
                  </a:lnTo>
                  <a:lnTo>
                    <a:pt x="273621" y="135890"/>
                  </a:lnTo>
                  <a:lnTo>
                    <a:pt x="365340" y="135890"/>
                  </a:lnTo>
                  <a:lnTo>
                    <a:pt x="365340" y="226060"/>
                  </a:lnTo>
                  <a:lnTo>
                    <a:pt x="415074" y="226060"/>
                  </a:lnTo>
                  <a:lnTo>
                    <a:pt x="415074" y="135890"/>
                  </a:lnTo>
                  <a:lnTo>
                    <a:pt x="415074" y="90170"/>
                  </a:lnTo>
                  <a:lnTo>
                    <a:pt x="415074" y="0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57100" y="2609903"/>
              <a:ext cx="194749" cy="226076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904561" y="2606025"/>
              <a:ext cx="464489" cy="233829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411751" y="2606993"/>
              <a:ext cx="368247" cy="22898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-4924" y="-2073"/>
            <a:ext cx="10699750" cy="7566659"/>
            <a:chOff x="-4924" y="-2073"/>
            <a:chExt cx="10699750" cy="7566659"/>
          </a:xfrm>
        </p:grpSpPr>
        <p:sp>
          <p:nvSpPr>
            <p:cNvPr id="3" name="object 3" descr=""/>
            <p:cNvSpPr/>
            <p:nvPr/>
          </p:nvSpPr>
          <p:spPr>
            <a:xfrm>
              <a:off x="-1324" y="1526"/>
              <a:ext cx="10692765" cy="7559040"/>
            </a:xfrm>
            <a:custGeom>
              <a:avLst/>
              <a:gdLst/>
              <a:ahLst/>
              <a:cxnLst/>
              <a:rect l="l" t="t" r="r" b="b"/>
              <a:pathLst>
                <a:path w="10692765" h="7559040">
                  <a:moveTo>
                    <a:pt x="0" y="0"/>
                  </a:moveTo>
                  <a:lnTo>
                    <a:pt x="10692381" y="0"/>
                  </a:lnTo>
                  <a:lnTo>
                    <a:pt x="10692381" y="7559034"/>
                  </a:lnTo>
                  <a:lnTo>
                    <a:pt x="0" y="7559034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ECECEC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48289" y="463378"/>
              <a:ext cx="4299357" cy="523400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87142" y="2424805"/>
              <a:ext cx="3376590" cy="3162487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2288073" y="3548469"/>
              <a:ext cx="741045" cy="570230"/>
            </a:xfrm>
            <a:custGeom>
              <a:avLst/>
              <a:gdLst/>
              <a:ahLst/>
              <a:cxnLst/>
              <a:rect l="l" t="t" r="r" b="b"/>
              <a:pathLst>
                <a:path w="741044" h="570229">
                  <a:moveTo>
                    <a:pt x="718298" y="544303"/>
                  </a:moveTo>
                  <a:lnTo>
                    <a:pt x="522243" y="544303"/>
                  </a:lnTo>
                  <a:lnTo>
                    <a:pt x="582817" y="549227"/>
                  </a:lnTo>
                  <a:lnTo>
                    <a:pt x="651985" y="556858"/>
                  </a:lnTo>
                  <a:lnTo>
                    <a:pt x="710857" y="564682"/>
                  </a:lnTo>
                  <a:lnTo>
                    <a:pt x="740540" y="570185"/>
                  </a:lnTo>
                  <a:lnTo>
                    <a:pt x="740483" y="568806"/>
                  </a:lnTo>
                  <a:lnTo>
                    <a:pt x="739357" y="560790"/>
                  </a:lnTo>
                  <a:lnTo>
                    <a:pt x="736917" y="554824"/>
                  </a:lnTo>
                  <a:lnTo>
                    <a:pt x="725244" y="554824"/>
                  </a:lnTo>
                  <a:lnTo>
                    <a:pt x="726729" y="550889"/>
                  </a:lnTo>
                  <a:lnTo>
                    <a:pt x="724841" y="550889"/>
                  </a:lnTo>
                  <a:lnTo>
                    <a:pt x="718298" y="544303"/>
                  </a:lnTo>
                  <a:close/>
                </a:path>
                <a:path w="741044" h="570229">
                  <a:moveTo>
                    <a:pt x="735189" y="550598"/>
                  </a:moveTo>
                  <a:lnTo>
                    <a:pt x="729618" y="550598"/>
                  </a:lnTo>
                  <a:lnTo>
                    <a:pt x="725244" y="554824"/>
                  </a:lnTo>
                  <a:lnTo>
                    <a:pt x="736917" y="554824"/>
                  </a:lnTo>
                  <a:lnTo>
                    <a:pt x="735189" y="550598"/>
                  </a:lnTo>
                  <a:close/>
                </a:path>
                <a:path w="741044" h="570229">
                  <a:moveTo>
                    <a:pt x="726774" y="550771"/>
                  </a:moveTo>
                  <a:lnTo>
                    <a:pt x="724841" y="550889"/>
                  </a:lnTo>
                  <a:lnTo>
                    <a:pt x="726729" y="550889"/>
                  </a:lnTo>
                  <a:close/>
                </a:path>
                <a:path w="741044" h="570229">
                  <a:moveTo>
                    <a:pt x="729312" y="544042"/>
                  </a:moveTo>
                  <a:lnTo>
                    <a:pt x="726774" y="550771"/>
                  </a:lnTo>
                  <a:lnTo>
                    <a:pt x="729618" y="550598"/>
                  </a:lnTo>
                  <a:lnTo>
                    <a:pt x="735189" y="550598"/>
                  </a:lnTo>
                  <a:lnTo>
                    <a:pt x="734728" y="549470"/>
                  </a:lnTo>
                  <a:lnTo>
                    <a:pt x="734143" y="549470"/>
                  </a:lnTo>
                  <a:lnTo>
                    <a:pt x="729312" y="544042"/>
                  </a:lnTo>
                  <a:close/>
                </a:path>
                <a:path w="741044" h="570229">
                  <a:moveTo>
                    <a:pt x="733715" y="546994"/>
                  </a:moveTo>
                  <a:lnTo>
                    <a:pt x="734143" y="549470"/>
                  </a:lnTo>
                  <a:lnTo>
                    <a:pt x="734728" y="549470"/>
                  </a:lnTo>
                  <a:lnTo>
                    <a:pt x="733715" y="546994"/>
                  </a:lnTo>
                  <a:close/>
                </a:path>
                <a:path w="741044" h="570229">
                  <a:moveTo>
                    <a:pt x="542099" y="366958"/>
                  </a:moveTo>
                  <a:lnTo>
                    <a:pt x="365403" y="366958"/>
                  </a:lnTo>
                  <a:lnTo>
                    <a:pt x="393708" y="400706"/>
                  </a:lnTo>
                  <a:lnTo>
                    <a:pt x="465307" y="499168"/>
                  </a:lnTo>
                  <a:lnTo>
                    <a:pt x="490110" y="527938"/>
                  </a:lnTo>
                  <a:lnTo>
                    <a:pt x="489153" y="544603"/>
                  </a:lnTo>
                  <a:lnTo>
                    <a:pt x="718298" y="544303"/>
                  </a:lnTo>
                  <a:lnTo>
                    <a:pt x="542099" y="366958"/>
                  </a:lnTo>
                  <a:close/>
                </a:path>
                <a:path w="741044" h="570229">
                  <a:moveTo>
                    <a:pt x="0" y="224200"/>
                  </a:moveTo>
                  <a:lnTo>
                    <a:pt x="72096" y="287471"/>
                  </a:lnTo>
                  <a:lnTo>
                    <a:pt x="169652" y="366958"/>
                  </a:lnTo>
                  <a:lnTo>
                    <a:pt x="202017" y="393378"/>
                  </a:lnTo>
                  <a:lnTo>
                    <a:pt x="219292" y="408526"/>
                  </a:lnTo>
                  <a:lnTo>
                    <a:pt x="235663" y="423154"/>
                  </a:lnTo>
                  <a:lnTo>
                    <a:pt x="252228" y="436412"/>
                  </a:lnTo>
                  <a:lnTo>
                    <a:pt x="270085" y="447454"/>
                  </a:lnTo>
                  <a:lnTo>
                    <a:pt x="284237" y="439384"/>
                  </a:lnTo>
                  <a:lnTo>
                    <a:pt x="296885" y="428511"/>
                  </a:lnTo>
                  <a:lnTo>
                    <a:pt x="308237" y="416941"/>
                  </a:lnTo>
                  <a:lnTo>
                    <a:pt x="318505" y="406780"/>
                  </a:lnTo>
                  <a:lnTo>
                    <a:pt x="340619" y="385814"/>
                  </a:lnTo>
                  <a:lnTo>
                    <a:pt x="354045" y="374254"/>
                  </a:lnTo>
                  <a:lnTo>
                    <a:pt x="365403" y="366958"/>
                  </a:lnTo>
                  <a:lnTo>
                    <a:pt x="542099" y="366958"/>
                  </a:lnTo>
                  <a:lnTo>
                    <a:pt x="257651" y="366868"/>
                  </a:lnTo>
                  <a:lnTo>
                    <a:pt x="232424" y="355242"/>
                  </a:lnTo>
                  <a:lnTo>
                    <a:pt x="194755" y="333822"/>
                  </a:lnTo>
                  <a:lnTo>
                    <a:pt x="117555" y="287412"/>
                  </a:lnTo>
                  <a:lnTo>
                    <a:pt x="64696" y="256202"/>
                  </a:lnTo>
                  <a:lnTo>
                    <a:pt x="26076" y="235074"/>
                  </a:lnTo>
                  <a:lnTo>
                    <a:pt x="0" y="224200"/>
                  </a:lnTo>
                  <a:close/>
                </a:path>
                <a:path w="741044" h="570229">
                  <a:moveTo>
                    <a:pt x="381200" y="213793"/>
                  </a:moveTo>
                  <a:lnTo>
                    <a:pt x="352018" y="243104"/>
                  </a:lnTo>
                  <a:lnTo>
                    <a:pt x="319805" y="287471"/>
                  </a:lnTo>
                  <a:lnTo>
                    <a:pt x="287402" y="333268"/>
                  </a:lnTo>
                  <a:lnTo>
                    <a:pt x="257651" y="366868"/>
                  </a:lnTo>
                  <a:lnTo>
                    <a:pt x="542009" y="366868"/>
                  </a:lnTo>
                  <a:lnTo>
                    <a:pt x="486794" y="311294"/>
                  </a:lnTo>
                  <a:lnTo>
                    <a:pt x="477241" y="301379"/>
                  </a:lnTo>
                  <a:lnTo>
                    <a:pt x="467913" y="291911"/>
                  </a:lnTo>
                  <a:lnTo>
                    <a:pt x="445852" y="269758"/>
                  </a:lnTo>
                  <a:lnTo>
                    <a:pt x="440177" y="264121"/>
                  </a:lnTo>
                  <a:lnTo>
                    <a:pt x="435146" y="259183"/>
                  </a:lnTo>
                  <a:lnTo>
                    <a:pt x="430264" y="254278"/>
                  </a:lnTo>
                  <a:lnTo>
                    <a:pt x="425037" y="248740"/>
                  </a:lnTo>
                  <a:lnTo>
                    <a:pt x="420281" y="243550"/>
                  </a:lnTo>
                  <a:lnTo>
                    <a:pt x="419888" y="243550"/>
                  </a:lnTo>
                  <a:lnTo>
                    <a:pt x="414957" y="238542"/>
                  </a:lnTo>
                  <a:lnTo>
                    <a:pt x="412645" y="236818"/>
                  </a:lnTo>
                  <a:lnTo>
                    <a:pt x="410831" y="236818"/>
                  </a:lnTo>
                  <a:lnTo>
                    <a:pt x="410445" y="236436"/>
                  </a:lnTo>
                  <a:lnTo>
                    <a:pt x="407457" y="229866"/>
                  </a:lnTo>
                  <a:lnTo>
                    <a:pt x="414515" y="221965"/>
                  </a:lnTo>
                  <a:lnTo>
                    <a:pt x="417816" y="219271"/>
                  </a:lnTo>
                  <a:lnTo>
                    <a:pt x="400301" y="219271"/>
                  </a:lnTo>
                  <a:lnTo>
                    <a:pt x="393138" y="217962"/>
                  </a:lnTo>
                  <a:lnTo>
                    <a:pt x="389915" y="217291"/>
                  </a:lnTo>
                  <a:lnTo>
                    <a:pt x="387109" y="216240"/>
                  </a:lnTo>
                  <a:lnTo>
                    <a:pt x="381200" y="213793"/>
                  </a:lnTo>
                  <a:close/>
                </a:path>
                <a:path w="741044" h="570229">
                  <a:moveTo>
                    <a:pt x="417876" y="240925"/>
                  </a:moveTo>
                  <a:lnTo>
                    <a:pt x="419888" y="243550"/>
                  </a:lnTo>
                  <a:lnTo>
                    <a:pt x="420281" y="243550"/>
                  </a:lnTo>
                  <a:lnTo>
                    <a:pt x="417876" y="240925"/>
                  </a:lnTo>
                  <a:close/>
                </a:path>
                <a:path w="741044" h="570229">
                  <a:moveTo>
                    <a:pt x="411404" y="235893"/>
                  </a:moveTo>
                  <a:lnTo>
                    <a:pt x="410831" y="236818"/>
                  </a:lnTo>
                  <a:lnTo>
                    <a:pt x="412645" y="236818"/>
                  </a:lnTo>
                  <a:lnTo>
                    <a:pt x="411404" y="235893"/>
                  </a:lnTo>
                  <a:close/>
                </a:path>
                <a:path w="741044" h="570229">
                  <a:moveTo>
                    <a:pt x="371864" y="0"/>
                  </a:moveTo>
                  <a:lnTo>
                    <a:pt x="376021" y="38573"/>
                  </a:lnTo>
                  <a:lnTo>
                    <a:pt x="381686" y="85539"/>
                  </a:lnTo>
                  <a:lnTo>
                    <a:pt x="388607" y="130944"/>
                  </a:lnTo>
                  <a:lnTo>
                    <a:pt x="396532" y="164833"/>
                  </a:lnTo>
                  <a:lnTo>
                    <a:pt x="400301" y="219271"/>
                  </a:lnTo>
                  <a:lnTo>
                    <a:pt x="417816" y="219271"/>
                  </a:lnTo>
                  <a:lnTo>
                    <a:pt x="421129" y="216568"/>
                  </a:lnTo>
                  <a:lnTo>
                    <a:pt x="427090" y="209687"/>
                  </a:lnTo>
                  <a:lnTo>
                    <a:pt x="432187" y="197333"/>
                  </a:lnTo>
                  <a:lnTo>
                    <a:pt x="434383" y="186244"/>
                  </a:lnTo>
                  <a:lnTo>
                    <a:pt x="436146" y="175091"/>
                  </a:lnTo>
                  <a:lnTo>
                    <a:pt x="439279" y="164718"/>
                  </a:lnTo>
                  <a:lnTo>
                    <a:pt x="445582" y="155969"/>
                  </a:lnTo>
                  <a:lnTo>
                    <a:pt x="445334" y="150242"/>
                  </a:lnTo>
                  <a:lnTo>
                    <a:pt x="440346" y="147292"/>
                  </a:lnTo>
                  <a:lnTo>
                    <a:pt x="439238" y="146464"/>
                  </a:lnTo>
                  <a:lnTo>
                    <a:pt x="439615" y="144522"/>
                  </a:lnTo>
                  <a:lnTo>
                    <a:pt x="439084" y="138229"/>
                  </a:lnTo>
                  <a:lnTo>
                    <a:pt x="439915" y="121576"/>
                  </a:lnTo>
                  <a:lnTo>
                    <a:pt x="443825" y="94621"/>
                  </a:lnTo>
                  <a:lnTo>
                    <a:pt x="448070" y="65754"/>
                  </a:lnTo>
                  <a:lnTo>
                    <a:pt x="449906" y="43371"/>
                  </a:lnTo>
                  <a:lnTo>
                    <a:pt x="433639" y="33104"/>
                  </a:lnTo>
                  <a:lnTo>
                    <a:pt x="410299" y="19332"/>
                  </a:lnTo>
                  <a:lnTo>
                    <a:pt x="387253" y="6737"/>
                  </a:lnTo>
                  <a:lnTo>
                    <a:pt x="371864" y="0"/>
                  </a:lnTo>
                  <a:close/>
                </a:path>
              </a:pathLst>
            </a:custGeom>
            <a:solidFill>
              <a:srgbClr val="55D3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2539809" y="3704444"/>
              <a:ext cx="794385" cy="980440"/>
            </a:xfrm>
            <a:custGeom>
              <a:avLst/>
              <a:gdLst/>
              <a:ahLst/>
              <a:cxnLst/>
              <a:rect l="l" t="t" r="r" b="b"/>
              <a:pathLst>
                <a:path w="794385" h="980439">
                  <a:moveTo>
                    <a:pt x="477570" y="388073"/>
                  </a:moveTo>
                  <a:lnTo>
                    <a:pt x="465226" y="354076"/>
                  </a:lnTo>
                  <a:lnTo>
                    <a:pt x="443839" y="307200"/>
                  </a:lnTo>
                  <a:lnTo>
                    <a:pt x="420865" y="259537"/>
                  </a:lnTo>
                  <a:lnTo>
                    <a:pt x="364261" y="139966"/>
                  </a:lnTo>
                  <a:lnTo>
                    <a:pt x="342506" y="90360"/>
                  </a:lnTo>
                  <a:lnTo>
                    <a:pt x="334403" y="62331"/>
                  </a:lnTo>
                  <a:lnTo>
                    <a:pt x="303999" y="52870"/>
                  </a:lnTo>
                  <a:lnTo>
                    <a:pt x="263296" y="31788"/>
                  </a:lnTo>
                  <a:lnTo>
                    <a:pt x="222999" y="10388"/>
                  </a:lnTo>
                  <a:lnTo>
                    <a:pt x="193840" y="0"/>
                  </a:lnTo>
                  <a:lnTo>
                    <a:pt x="187540" y="8750"/>
                  </a:lnTo>
                  <a:lnTo>
                    <a:pt x="184404" y="19126"/>
                  </a:lnTo>
                  <a:lnTo>
                    <a:pt x="182638" y="30276"/>
                  </a:lnTo>
                  <a:lnTo>
                    <a:pt x="180441" y="41363"/>
                  </a:lnTo>
                  <a:lnTo>
                    <a:pt x="175348" y="53721"/>
                  </a:lnTo>
                  <a:lnTo>
                    <a:pt x="169392" y="60604"/>
                  </a:lnTo>
                  <a:lnTo>
                    <a:pt x="162775" y="66001"/>
                  </a:lnTo>
                  <a:lnTo>
                    <a:pt x="155714" y="73901"/>
                  </a:lnTo>
                  <a:lnTo>
                    <a:pt x="158699" y="80467"/>
                  </a:lnTo>
                  <a:lnTo>
                    <a:pt x="159092" y="80848"/>
                  </a:lnTo>
                  <a:lnTo>
                    <a:pt x="159664" y="79921"/>
                  </a:lnTo>
                  <a:lnTo>
                    <a:pt x="163220" y="82575"/>
                  </a:lnTo>
                  <a:lnTo>
                    <a:pt x="168148" y="87579"/>
                  </a:lnTo>
                  <a:lnTo>
                    <a:pt x="166141" y="84950"/>
                  </a:lnTo>
                  <a:lnTo>
                    <a:pt x="178523" y="98310"/>
                  </a:lnTo>
                  <a:lnTo>
                    <a:pt x="225501" y="145415"/>
                  </a:lnTo>
                  <a:lnTo>
                    <a:pt x="235051" y="155321"/>
                  </a:lnTo>
                  <a:lnTo>
                    <a:pt x="473100" y="394919"/>
                  </a:lnTo>
                  <a:lnTo>
                    <a:pt x="475030" y="394804"/>
                  </a:lnTo>
                  <a:lnTo>
                    <a:pt x="477570" y="388073"/>
                  </a:lnTo>
                  <a:close/>
                </a:path>
                <a:path w="794385" h="980439">
                  <a:moveTo>
                    <a:pt x="488797" y="414210"/>
                  </a:moveTo>
                  <a:lnTo>
                    <a:pt x="459117" y="408711"/>
                  </a:lnTo>
                  <a:lnTo>
                    <a:pt x="400240" y="400888"/>
                  </a:lnTo>
                  <a:lnTo>
                    <a:pt x="331076" y="393255"/>
                  </a:lnTo>
                  <a:lnTo>
                    <a:pt x="270497" y="388340"/>
                  </a:lnTo>
                  <a:lnTo>
                    <a:pt x="237413" y="388632"/>
                  </a:lnTo>
                  <a:lnTo>
                    <a:pt x="211226" y="396557"/>
                  </a:lnTo>
                  <a:lnTo>
                    <a:pt x="156921" y="416763"/>
                  </a:lnTo>
                  <a:lnTo>
                    <a:pt x="91986" y="441960"/>
                  </a:lnTo>
                  <a:lnTo>
                    <a:pt x="0" y="478218"/>
                  </a:lnTo>
                  <a:lnTo>
                    <a:pt x="43434" y="828167"/>
                  </a:lnTo>
                  <a:lnTo>
                    <a:pt x="41135" y="831913"/>
                  </a:lnTo>
                  <a:lnTo>
                    <a:pt x="42443" y="832561"/>
                  </a:lnTo>
                  <a:lnTo>
                    <a:pt x="42430" y="832764"/>
                  </a:lnTo>
                  <a:lnTo>
                    <a:pt x="36169" y="835152"/>
                  </a:lnTo>
                  <a:lnTo>
                    <a:pt x="59385" y="838187"/>
                  </a:lnTo>
                  <a:lnTo>
                    <a:pt x="78638" y="848131"/>
                  </a:lnTo>
                  <a:lnTo>
                    <a:pt x="97155" y="859510"/>
                  </a:lnTo>
                  <a:lnTo>
                    <a:pt x="118084" y="866863"/>
                  </a:lnTo>
                  <a:lnTo>
                    <a:pt x="117094" y="827557"/>
                  </a:lnTo>
                  <a:lnTo>
                    <a:pt x="112953" y="769442"/>
                  </a:lnTo>
                  <a:lnTo>
                    <a:pt x="107226" y="703224"/>
                  </a:lnTo>
                  <a:lnTo>
                    <a:pt x="101434" y="639597"/>
                  </a:lnTo>
                  <a:lnTo>
                    <a:pt x="97091" y="589254"/>
                  </a:lnTo>
                  <a:lnTo>
                    <a:pt x="99517" y="548081"/>
                  </a:lnTo>
                  <a:lnTo>
                    <a:pt x="175272" y="536282"/>
                  </a:lnTo>
                  <a:lnTo>
                    <a:pt x="239242" y="531977"/>
                  </a:lnTo>
                  <a:lnTo>
                    <a:pt x="294259" y="529336"/>
                  </a:lnTo>
                  <a:lnTo>
                    <a:pt x="320560" y="528764"/>
                  </a:lnTo>
                  <a:lnTo>
                    <a:pt x="343001" y="522605"/>
                  </a:lnTo>
                  <a:lnTo>
                    <a:pt x="369760" y="520242"/>
                  </a:lnTo>
                  <a:lnTo>
                    <a:pt x="424484" y="519303"/>
                  </a:lnTo>
                  <a:lnTo>
                    <a:pt x="453402" y="474891"/>
                  </a:lnTo>
                  <a:lnTo>
                    <a:pt x="467309" y="451827"/>
                  </a:lnTo>
                  <a:lnTo>
                    <a:pt x="479488" y="428726"/>
                  </a:lnTo>
                  <a:lnTo>
                    <a:pt x="485825" y="426085"/>
                  </a:lnTo>
                  <a:lnTo>
                    <a:pt x="487756" y="424599"/>
                  </a:lnTo>
                  <a:lnTo>
                    <a:pt x="487883" y="421563"/>
                  </a:lnTo>
                  <a:lnTo>
                    <a:pt x="488797" y="414210"/>
                  </a:lnTo>
                  <a:close/>
                </a:path>
                <a:path w="794385" h="980439">
                  <a:moveTo>
                    <a:pt x="794385" y="980376"/>
                  </a:moveTo>
                  <a:lnTo>
                    <a:pt x="780973" y="954024"/>
                  </a:lnTo>
                  <a:lnTo>
                    <a:pt x="754697" y="911021"/>
                  </a:lnTo>
                  <a:lnTo>
                    <a:pt x="727151" y="868045"/>
                  </a:lnTo>
                  <a:lnTo>
                    <a:pt x="709955" y="841743"/>
                  </a:lnTo>
                  <a:lnTo>
                    <a:pt x="699427" y="824826"/>
                  </a:lnTo>
                  <a:lnTo>
                    <a:pt x="678929" y="789978"/>
                  </a:lnTo>
                  <a:lnTo>
                    <a:pt x="667232" y="771994"/>
                  </a:lnTo>
                  <a:lnTo>
                    <a:pt x="657479" y="757478"/>
                  </a:lnTo>
                  <a:lnTo>
                    <a:pt x="644664" y="737184"/>
                  </a:lnTo>
                  <a:lnTo>
                    <a:pt x="633539" y="717270"/>
                  </a:lnTo>
                  <a:lnTo>
                    <a:pt x="628878" y="703872"/>
                  </a:lnTo>
                  <a:lnTo>
                    <a:pt x="607352" y="675678"/>
                  </a:lnTo>
                  <a:lnTo>
                    <a:pt x="574903" y="625652"/>
                  </a:lnTo>
                  <a:lnTo>
                    <a:pt x="515658" y="530059"/>
                  </a:lnTo>
                  <a:lnTo>
                    <a:pt x="495846" y="505561"/>
                  </a:lnTo>
                  <a:lnTo>
                    <a:pt x="502424" y="693242"/>
                  </a:lnTo>
                  <a:lnTo>
                    <a:pt x="550087" y="744397"/>
                  </a:lnTo>
                  <a:lnTo>
                    <a:pt x="595757" y="789978"/>
                  </a:lnTo>
                  <a:lnTo>
                    <a:pt x="647712" y="840955"/>
                  </a:lnTo>
                  <a:lnTo>
                    <a:pt x="699757" y="891425"/>
                  </a:lnTo>
                  <a:lnTo>
                    <a:pt x="745680" y="935443"/>
                  </a:lnTo>
                  <a:lnTo>
                    <a:pt x="779284" y="967066"/>
                  </a:lnTo>
                  <a:lnTo>
                    <a:pt x="794385" y="980376"/>
                  </a:lnTo>
                  <a:close/>
                </a:path>
              </a:pathLst>
            </a:custGeom>
            <a:solidFill>
              <a:srgbClr val="03BD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2733408" y="3648983"/>
              <a:ext cx="727075" cy="1206500"/>
            </a:xfrm>
            <a:custGeom>
              <a:avLst/>
              <a:gdLst/>
              <a:ahLst/>
              <a:cxnLst/>
              <a:rect l="l" t="t" r="r" b="b"/>
              <a:pathLst>
                <a:path w="727075" h="1206500">
                  <a:moveTo>
                    <a:pt x="575322" y="50609"/>
                  </a:moveTo>
                  <a:lnTo>
                    <a:pt x="548170" y="43535"/>
                  </a:lnTo>
                  <a:lnTo>
                    <a:pt x="498767" y="34798"/>
                  </a:lnTo>
                  <a:lnTo>
                    <a:pt x="437197" y="25298"/>
                  </a:lnTo>
                  <a:lnTo>
                    <a:pt x="317919" y="7594"/>
                  </a:lnTo>
                  <a:lnTo>
                    <a:pt x="280390" y="1181"/>
                  </a:lnTo>
                  <a:lnTo>
                    <a:pt x="248373" y="0"/>
                  </a:lnTo>
                  <a:lnTo>
                    <a:pt x="210286" y="5194"/>
                  </a:lnTo>
                  <a:lnTo>
                    <a:pt x="172046" y="13220"/>
                  </a:lnTo>
                  <a:lnTo>
                    <a:pt x="139585" y="20535"/>
                  </a:lnTo>
                  <a:lnTo>
                    <a:pt x="107124" y="26504"/>
                  </a:lnTo>
                  <a:lnTo>
                    <a:pt x="67170" y="33477"/>
                  </a:lnTo>
                  <a:lnTo>
                    <a:pt x="28536" y="41287"/>
                  </a:lnTo>
                  <a:lnTo>
                    <a:pt x="0" y="49733"/>
                  </a:lnTo>
                  <a:lnTo>
                    <a:pt x="241" y="55460"/>
                  </a:lnTo>
                  <a:lnTo>
                    <a:pt x="29400" y="65849"/>
                  </a:lnTo>
                  <a:lnTo>
                    <a:pt x="69697" y="87249"/>
                  </a:lnTo>
                  <a:lnTo>
                    <a:pt x="110401" y="108331"/>
                  </a:lnTo>
                  <a:lnTo>
                    <a:pt x="140804" y="117792"/>
                  </a:lnTo>
                  <a:lnTo>
                    <a:pt x="161886" y="108673"/>
                  </a:lnTo>
                  <a:lnTo>
                    <a:pt x="182829" y="97967"/>
                  </a:lnTo>
                  <a:lnTo>
                    <a:pt x="225615" y="74777"/>
                  </a:lnTo>
                  <a:lnTo>
                    <a:pt x="253212" y="62534"/>
                  </a:lnTo>
                  <a:lnTo>
                    <a:pt x="275424" y="57785"/>
                  </a:lnTo>
                  <a:lnTo>
                    <a:pt x="299961" y="57150"/>
                  </a:lnTo>
                  <a:lnTo>
                    <a:pt x="334530" y="57289"/>
                  </a:lnTo>
                  <a:lnTo>
                    <a:pt x="421462" y="56375"/>
                  </a:lnTo>
                  <a:lnTo>
                    <a:pt x="489572" y="55168"/>
                  </a:lnTo>
                  <a:lnTo>
                    <a:pt x="547509" y="53301"/>
                  </a:lnTo>
                  <a:lnTo>
                    <a:pt x="575322" y="50609"/>
                  </a:lnTo>
                  <a:close/>
                </a:path>
                <a:path w="727075" h="1206500">
                  <a:moveTo>
                    <a:pt x="726770" y="1012101"/>
                  </a:moveTo>
                  <a:lnTo>
                    <a:pt x="700214" y="1001344"/>
                  </a:lnTo>
                  <a:lnTo>
                    <a:pt x="679399" y="998334"/>
                  </a:lnTo>
                  <a:lnTo>
                    <a:pt x="659866" y="990828"/>
                  </a:lnTo>
                  <a:lnTo>
                    <a:pt x="637171" y="966571"/>
                  </a:lnTo>
                  <a:lnTo>
                    <a:pt x="547865" y="848448"/>
                  </a:lnTo>
                  <a:lnTo>
                    <a:pt x="435279" y="759333"/>
                  </a:lnTo>
                  <a:lnTo>
                    <a:pt x="439940" y="772731"/>
                  </a:lnTo>
                  <a:lnTo>
                    <a:pt x="451065" y="792645"/>
                  </a:lnTo>
                  <a:lnTo>
                    <a:pt x="463880" y="812939"/>
                  </a:lnTo>
                  <a:lnTo>
                    <a:pt x="473633" y="827455"/>
                  </a:lnTo>
                  <a:lnTo>
                    <a:pt x="485330" y="845439"/>
                  </a:lnTo>
                  <a:lnTo>
                    <a:pt x="505828" y="880287"/>
                  </a:lnTo>
                  <a:lnTo>
                    <a:pt x="516356" y="897204"/>
                  </a:lnTo>
                  <a:lnTo>
                    <a:pt x="533552" y="923505"/>
                  </a:lnTo>
                  <a:lnTo>
                    <a:pt x="561098" y="966482"/>
                  </a:lnTo>
                  <a:lnTo>
                    <a:pt x="587375" y="1009484"/>
                  </a:lnTo>
                  <a:lnTo>
                    <a:pt x="600786" y="1035837"/>
                  </a:lnTo>
                  <a:lnTo>
                    <a:pt x="612419" y="1073480"/>
                  </a:lnTo>
                  <a:lnTo>
                    <a:pt x="614121" y="1121689"/>
                  </a:lnTo>
                  <a:lnTo>
                    <a:pt x="614057" y="1169492"/>
                  </a:lnTo>
                  <a:lnTo>
                    <a:pt x="620458" y="1205953"/>
                  </a:lnTo>
                  <a:lnTo>
                    <a:pt x="641565" y="1173149"/>
                  </a:lnTo>
                  <a:lnTo>
                    <a:pt x="677240" y="1110526"/>
                  </a:lnTo>
                  <a:lnTo>
                    <a:pt x="711098" y="1047153"/>
                  </a:lnTo>
                  <a:lnTo>
                    <a:pt x="726770" y="1012101"/>
                  </a:lnTo>
                  <a:close/>
                </a:path>
              </a:pathLst>
            </a:custGeom>
            <a:solidFill>
              <a:srgbClr val="FE5A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2860380" y="4132113"/>
              <a:ext cx="182245" cy="266065"/>
            </a:xfrm>
            <a:custGeom>
              <a:avLst/>
              <a:gdLst/>
              <a:ahLst/>
              <a:cxnLst/>
              <a:rect l="l" t="t" r="r" b="b"/>
              <a:pathLst>
                <a:path w="182244" h="266064">
                  <a:moveTo>
                    <a:pt x="169096" y="0"/>
                  </a:moveTo>
                  <a:lnTo>
                    <a:pt x="158925" y="1052"/>
                  </a:lnTo>
                  <a:lnTo>
                    <a:pt x="146746" y="24150"/>
                  </a:lnTo>
                  <a:lnTo>
                    <a:pt x="132841" y="47211"/>
                  </a:lnTo>
                  <a:lnTo>
                    <a:pt x="103920" y="91625"/>
                  </a:lnTo>
                  <a:lnTo>
                    <a:pt x="49191" y="92572"/>
                  </a:lnTo>
                  <a:lnTo>
                    <a:pt x="22440" y="94930"/>
                  </a:lnTo>
                  <a:lnTo>
                    <a:pt x="0" y="101092"/>
                  </a:lnTo>
                  <a:lnTo>
                    <a:pt x="17245" y="120780"/>
                  </a:lnTo>
                  <a:lnTo>
                    <a:pt x="42310" y="144129"/>
                  </a:lnTo>
                  <a:lnTo>
                    <a:pt x="90686" y="185819"/>
                  </a:lnTo>
                  <a:lnTo>
                    <a:pt x="112570" y="205875"/>
                  </a:lnTo>
                  <a:lnTo>
                    <a:pt x="135991" y="227836"/>
                  </a:lnTo>
                  <a:lnTo>
                    <a:pt x="159551" y="248725"/>
                  </a:lnTo>
                  <a:lnTo>
                    <a:pt x="181853" y="265566"/>
                  </a:lnTo>
                  <a:lnTo>
                    <a:pt x="175280" y="77887"/>
                  </a:lnTo>
                  <a:lnTo>
                    <a:pt x="173346" y="68098"/>
                  </a:lnTo>
                  <a:lnTo>
                    <a:pt x="172312" y="58522"/>
                  </a:lnTo>
                  <a:lnTo>
                    <a:pt x="171907" y="48100"/>
                  </a:lnTo>
                  <a:lnTo>
                    <a:pt x="171870" y="32286"/>
                  </a:lnTo>
                  <a:lnTo>
                    <a:pt x="171413" y="12688"/>
                  </a:lnTo>
                  <a:lnTo>
                    <a:pt x="170675" y="10596"/>
                  </a:lnTo>
                  <a:lnTo>
                    <a:pt x="170197" y="4235"/>
                  </a:lnTo>
                  <a:lnTo>
                    <a:pt x="171262" y="882"/>
                  </a:lnTo>
                  <a:lnTo>
                    <a:pt x="169096" y="0"/>
                  </a:lnTo>
                  <a:close/>
                </a:path>
              </a:pathLst>
            </a:custGeom>
            <a:solidFill>
              <a:srgbClr val="F3134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2571461" y="3548469"/>
              <a:ext cx="113664" cy="219710"/>
            </a:xfrm>
            <a:custGeom>
              <a:avLst/>
              <a:gdLst/>
              <a:ahLst/>
              <a:cxnLst/>
              <a:rect l="l" t="t" r="r" b="b"/>
              <a:pathLst>
                <a:path w="113664" h="219710">
                  <a:moveTo>
                    <a:pt x="88477" y="0"/>
                  </a:moveTo>
                  <a:lnTo>
                    <a:pt x="70376" y="8742"/>
                  </a:lnTo>
                  <a:lnTo>
                    <a:pt x="45295" y="27160"/>
                  </a:lnTo>
                  <a:lnTo>
                    <a:pt x="19686" y="47229"/>
                  </a:lnTo>
                  <a:lnTo>
                    <a:pt x="0" y="60925"/>
                  </a:lnTo>
                  <a:lnTo>
                    <a:pt x="2087" y="103066"/>
                  </a:lnTo>
                  <a:lnTo>
                    <a:pt x="5267" y="120594"/>
                  </a:lnTo>
                  <a:lnTo>
                    <a:pt x="8822" y="128797"/>
                  </a:lnTo>
                  <a:lnTo>
                    <a:pt x="12038" y="142962"/>
                  </a:lnTo>
                  <a:lnTo>
                    <a:pt x="12565" y="149537"/>
                  </a:lnTo>
                  <a:lnTo>
                    <a:pt x="12879" y="163302"/>
                  </a:lnTo>
                  <a:lnTo>
                    <a:pt x="13323" y="170420"/>
                  </a:lnTo>
                  <a:lnTo>
                    <a:pt x="26098" y="174609"/>
                  </a:lnTo>
                  <a:lnTo>
                    <a:pt x="32772" y="174355"/>
                  </a:lnTo>
                  <a:lnTo>
                    <a:pt x="37477" y="176776"/>
                  </a:lnTo>
                  <a:lnTo>
                    <a:pt x="44344" y="188988"/>
                  </a:lnTo>
                  <a:lnTo>
                    <a:pt x="48785" y="199471"/>
                  </a:lnTo>
                  <a:lnTo>
                    <a:pt x="51070" y="205840"/>
                  </a:lnTo>
                  <a:lnTo>
                    <a:pt x="54229" y="211392"/>
                  </a:lnTo>
                  <a:lnTo>
                    <a:pt x="61294" y="219422"/>
                  </a:lnTo>
                  <a:lnTo>
                    <a:pt x="79081" y="212741"/>
                  </a:lnTo>
                  <a:lnTo>
                    <a:pt x="81136" y="211330"/>
                  </a:lnTo>
                  <a:lnTo>
                    <a:pt x="77174" y="204417"/>
                  </a:lnTo>
                  <a:lnTo>
                    <a:pt x="82440" y="198405"/>
                  </a:lnTo>
                  <a:lnTo>
                    <a:pt x="78714" y="203507"/>
                  </a:lnTo>
                  <a:lnTo>
                    <a:pt x="89255" y="189816"/>
                  </a:lnTo>
                  <a:lnTo>
                    <a:pt x="86883" y="191411"/>
                  </a:lnTo>
                  <a:lnTo>
                    <a:pt x="90878" y="184471"/>
                  </a:lnTo>
                  <a:lnTo>
                    <a:pt x="99340" y="173604"/>
                  </a:lnTo>
                  <a:lnTo>
                    <a:pt x="104703" y="172270"/>
                  </a:lnTo>
                  <a:lnTo>
                    <a:pt x="108720" y="172127"/>
                  </a:lnTo>
                  <a:lnTo>
                    <a:pt x="113144" y="164833"/>
                  </a:lnTo>
                  <a:lnTo>
                    <a:pt x="105219" y="130944"/>
                  </a:lnTo>
                  <a:lnTo>
                    <a:pt x="98298" y="85539"/>
                  </a:lnTo>
                  <a:lnTo>
                    <a:pt x="92633" y="38573"/>
                  </a:lnTo>
                  <a:lnTo>
                    <a:pt x="88477" y="0"/>
                  </a:lnTo>
                  <a:close/>
                </a:path>
              </a:pathLst>
            </a:custGeom>
            <a:solidFill>
              <a:srgbClr val="F47A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45303" y="4539592"/>
              <a:ext cx="214246" cy="116107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2648635" y="3713303"/>
              <a:ext cx="40005" cy="54610"/>
            </a:xfrm>
            <a:custGeom>
              <a:avLst/>
              <a:gdLst/>
              <a:ahLst/>
              <a:cxnLst/>
              <a:rect l="l" t="t" r="r" b="b"/>
              <a:pathLst>
                <a:path w="40005" h="54610">
                  <a:moveTo>
                    <a:pt x="35970" y="0"/>
                  </a:moveTo>
                  <a:lnTo>
                    <a:pt x="31546" y="7294"/>
                  </a:lnTo>
                  <a:lnTo>
                    <a:pt x="27529" y="7437"/>
                  </a:lnTo>
                  <a:lnTo>
                    <a:pt x="22165" y="8770"/>
                  </a:lnTo>
                  <a:lnTo>
                    <a:pt x="13704" y="19638"/>
                  </a:lnTo>
                  <a:lnTo>
                    <a:pt x="9709" y="26578"/>
                  </a:lnTo>
                  <a:lnTo>
                    <a:pt x="12081" y="24983"/>
                  </a:lnTo>
                  <a:lnTo>
                    <a:pt x="1540" y="38674"/>
                  </a:lnTo>
                  <a:lnTo>
                    <a:pt x="5266" y="33572"/>
                  </a:lnTo>
                  <a:lnTo>
                    <a:pt x="0" y="39584"/>
                  </a:lnTo>
                  <a:lnTo>
                    <a:pt x="3962" y="46497"/>
                  </a:lnTo>
                  <a:lnTo>
                    <a:pt x="20638" y="48959"/>
                  </a:lnTo>
                  <a:lnTo>
                    <a:pt x="26547" y="51407"/>
                  </a:lnTo>
                  <a:lnTo>
                    <a:pt x="29353" y="52457"/>
                  </a:lnTo>
                  <a:lnTo>
                    <a:pt x="32576" y="53129"/>
                  </a:lnTo>
                  <a:lnTo>
                    <a:pt x="39739" y="54438"/>
                  </a:lnTo>
                  <a:lnTo>
                    <a:pt x="35970" y="0"/>
                  </a:lnTo>
                  <a:close/>
                </a:path>
              </a:pathLst>
            </a:custGeom>
            <a:solidFill>
              <a:srgbClr val="FE5A0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44948" y="1503863"/>
              <a:ext cx="2751635" cy="5539409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5418389" y="5488138"/>
              <a:ext cx="343535" cy="878840"/>
            </a:xfrm>
            <a:custGeom>
              <a:avLst/>
              <a:gdLst/>
              <a:ahLst/>
              <a:cxnLst/>
              <a:rect l="l" t="t" r="r" b="b"/>
              <a:pathLst>
                <a:path w="343535" h="878839">
                  <a:moveTo>
                    <a:pt x="207845" y="0"/>
                  </a:moveTo>
                  <a:lnTo>
                    <a:pt x="170703" y="12074"/>
                  </a:lnTo>
                  <a:lnTo>
                    <a:pt x="127687" y="27388"/>
                  </a:lnTo>
                  <a:lnTo>
                    <a:pt x="85307" y="41197"/>
                  </a:lnTo>
                  <a:lnTo>
                    <a:pt x="50072" y="48762"/>
                  </a:lnTo>
                  <a:lnTo>
                    <a:pt x="40004" y="64878"/>
                  </a:lnTo>
                  <a:lnTo>
                    <a:pt x="26391" y="79667"/>
                  </a:lnTo>
                  <a:lnTo>
                    <a:pt x="12100" y="93547"/>
                  </a:lnTo>
                  <a:lnTo>
                    <a:pt x="0" y="106937"/>
                  </a:lnTo>
                  <a:lnTo>
                    <a:pt x="20562" y="163069"/>
                  </a:lnTo>
                  <a:lnTo>
                    <a:pt x="42617" y="210526"/>
                  </a:lnTo>
                  <a:lnTo>
                    <a:pt x="64470" y="265372"/>
                  </a:lnTo>
                  <a:lnTo>
                    <a:pt x="85582" y="321529"/>
                  </a:lnTo>
                  <a:lnTo>
                    <a:pt x="118655" y="407506"/>
                  </a:lnTo>
                  <a:lnTo>
                    <a:pt x="137431" y="457363"/>
                  </a:lnTo>
                  <a:lnTo>
                    <a:pt x="158388" y="511055"/>
                  </a:lnTo>
                  <a:lnTo>
                    <a:pt x="178171" y="557149"/>
                  </a:lnTo>
                  <a:lnTo>
                    <a:pt x="193427" y="584211"/>
                  </a:lnTo>
                  <a:lnTo>
                    <a:pt x="194714" y="595085"/>
                  </a:lnTo>
                  <a:lnTo>
                    <a:pt x="198363" y="603813"/>
                  </a:lnTo>
                  <a:lnTo>
                    <a:pt x="209191" y="620280"/>
                  </a:lnTo>
                  <a:lnTo>
                    <a:pt x="229728" y="658233"/>
                  </a:lnTo>
                  <a:lnTo>
                    <a:pt x="256434" y="712460"/>
                  </a:lnTo>
                  <a:lnTo>
                    <a:pt x="285539" y="772520"/>
                  </a:lnTo>
                  <a:lnTo>
                    <a:pt x="313271" y="827969"/>
                  </a:lnTo>
                  <a:lnTo>
                    <a:pt x="335861" y="868367"/>
                  </a:lnTo>
                  <a:lnTo>
                    <a:pt x="339421" y="874332"/>
                  </a:lnTo>
                  <a:lnTo>
                    <a:pt x="343086" y="878486"/>
                  </a:lnTo>
                  <a:lnTo>
                    <a:pt x="339624" y="810563"/>
                  </a:lnTo>
                  <a:lnTo>
                    <a:pt x="337394" y="759553"/>
                  </a:lnTo>
                  <a:lnTo>
                    <a:pt x="335149" y="720847"/>
                  </a:lnTo>
                  <a:lnTo>
                    <a:pt x="325632" y="661901"/>
                  </a:lnTo>
                  <a:lnTo>
                    <a:pt x="301110" y="596844"/>
                  </a:lnTo>
                  <a:lnTo>
                    <a:pt x="280108" y="550498"/>
                  </a:lnTo>
                  <a:lnTo>
                    <a:pt x="270448" y="519777"/>
                  </a:lnTo>
                  <a:lnTo>
                    <a:pt x="260294" y="471586"/>
                  </a:lnTo>
                  <a:lnTo>
                    <a:pt x="250640" y="412754"/>
                  </a:lnTo>
                  <a:lnTo>
                    <a:pt x="242484" y="350108"/>
                  </a:lnTo>
                  <a:lnTo>
                    <a:pt x="236819" y="290476"/>
                  </a:lnTo>
                  <a:lnTo>
                    <a:pt x="234642" y="240686"/>
                  </a:lnTo>
                  <a:lnTo>
                    <a:pt x="236947" y="207564"/>
                  </a:lnTo>
                  <a:lnTo>
                    <a:pt x="249398" y="151663"/>
                  </a:lnTo>
                  <a:lnTo>
                    <a:pt x="255085" y="120026"/>
                  </a:lnTo>
                  <a:lnTo>
                    <a:pt x="256391" y="97974"/>
                  </a:lnTo>
                  <a:lnTo>
                    <a:pt x="250744" y="77805"/>
                  </a:lnTo>
                  <a:lnTo>
                    <a:pt x="229702" y="25706"/>
                  </a:lnTo>
                  <a:lnTo>
                    <a:pt x="221724" y="1400"/>
                  </a:lnTo>
                  <a:lnTo>
                    <a:pt x="207845" y="0"/>
                  </a:lnTo>
                  <a:close/>
                </a:path>
              </a:pathLst>
            </a:custGeom>
            <a:solidFill>
              <a:srgbClr val="03BD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5345789" y="4974111"/>
              <a:ext cx="288290" cy="563245"/>
            </a:xfrm>
            <a:custGeom>
              <a:avLst/>
              <a:gdLst/>
              <a:ahLst/>
              <a:cxnLst/>
              <a:rect l="l" t="t" r="r" b="b"/>
              <a:pathLst>
                <a:path w="288289" h="563245">
                  <a:moveTo>
                    <a:pt x="39179" y="0"/>
                  </a:moveTo>
                  <a:lnTo>
                    <a:pt x="27963" y="1678"/>
                  </a:lnTo>
                  <a:lnTo>
                    <a:pt x="22138" y="29938"/>
                  </a:lnTo>
                  <a:lnTo>
                    <a:pt x="11564" y="103623"/>
                  </a:lnTo>
                  <a:lnTo>
                    <a:pt x="3919" y="150826"/>
                  </a:lnTo>
                  <a:lnTo>
                    <a:pt x="0" y="185154"/>
                  </a:lnTo>
                  <a:lnTo>
                    <a:pt x="1377" y="215225"/>
                  </a:lnTo>
                  <a:lnTo>
                    <a:pt x="9621" y="249661"/>
                  </a:lnTo>
                  <a:lnTo>
                    <a:pt x="21720" y="285965"/>
                  </a:lnTo>
                  <a:lnTo>
                    <a:pt x="35525" y="324998"/>
                  </a:lnTo>
                  <a:lnTo>
                    <a:pt x="49864" y="363903"/>
                  </a:lnTo>
                  <a:lnTo>
                    <a:pt x="63567" y="399824"/>
                  </a:lnTo>
                  <a:lnTo>
                    <a:pt x="93066" y="474970"/>
                  </a:lnTo>
                  <a:lnTo>
                    <a:pt x="107942" y="515174"/>
                  </a:lnTo>
                  <a:lnTo>
                    <a:pt x="118945" y="549562"/>
                  </a:lnTo>
                  <a:lnTo>
                    <a:pt x="122671" y="562789"/>
                  </a:lnTo>
                  <a:lnTo>
                    <a:pt x="157906" y="555224"/>
                  </a:lnTo>
                  <a:lnTo>
                    <a:pt x="200287" y="541414"/>
                  </a:lnTo>
                  <a:lnTo>
                    <a:pt x="243303" y="526101"/>
                  </a:lnTo>
                  <a:lnTo>
                    <a:pt x="280445" y="514026"/>
                  </a:lnTo>
                  <a:lnTo>
                    <a:pt x="285878" y="510063"/>
                  </a:lnTo>
                  <a:lnTo>
                    <a:pt x="284153" y="510186"/>
                  </a:lnTo>
                  <a:lnTo>
                    <a:pt x="288135" y="505037"/>
                  </a:lnTo>
                  <a:lnTo>
                    <a:pt x="279336" y="460037"/>
                  </a:lnTo>
                  <a:lnTo>
                    <a:pt x="268511" y="414343"/>
                  </a:lnTo>
                  <a:lnTo>
                    <a:pt x="245849" y="325149"/>
                  </a:lnTo>
                  <a:lnTo>
                    <a:pt x="235310" y="280144"/>
                  </a:lnTo>
                  <a:lnTo>
                    <a:pt x="229463" y="258424"/>
                  </a:lnTo>
                  <a:lnTo>
                    <a:pt x="222200" y="236898"/>
                  </a:lnTo>
                  <a:lnTo>
                    <a:pt x="206179" y="196758"/>
                  </a:lnTo>
                  <a:lnTo>
                    <a:pt x="198400" y="175575"/>
                  </a:lnTo>
                  <a:lnTo>
                    <a:pt x="192727" y="156057"/>
                  </a:lnTo>
                  <a:lnTo>
                    <a:pt x="177943" y="129014"/>
                  </a:lnTo>
                  <a:lnTo>
                    <a:pt x="159840" y="95187"/>
                  </a:lnTo>
                  <a:lnTo>
                    <a:pt x="143066" y="60385"/>
                  </a:lnTo>
                  <a:lnTo>
                    <a:pt x="132269" y="30421"/>
                  </a:lnTo>
                  <a:lnTo>
                    <a:pt x="98484" y="18610"/>
                  </a:lnTo>
                  <a:lnTo>
                    <a:pt x="77707" y="10958"/>
                  </a:lnTo>
                  <a:lnTo>
                    <a:pt x="65924" y="6059"/>
                  </a:lnTo>
                  <a:lnTo>
                    <a:pt x="39179" y="0"/>
                  </a:lnTo>
                  <a:close/>
                </a:path>
              </a:pathLst>
            </a:custGeom>
            <a:solidFill>
              <a:srgbClr val="FE5A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4947429" y="4785735"/>
              <a:ext cx="480695" cy="528320"/>
            </a:xfrm>
            <a:custGeom>
              <a:avLst/>
              <a:gdLst/>
              <a:ahLst/>
              <a:cxnLst/>
              <a:rect l="l" t="t" r="r" b="b"/>
              <a:pathLst>
                <a:path w="480695" h="528320">
                  <a:moveTo>
                    <a:pt x="333281" y="0"/>
                  </a:moveTo>
                  <a:lnTo>
                    <a:pt x="315849" y="10515"/>
                  </a:lnTo>
                  <a:lnTo>
                    <a:pt x="324147" y="15353"/>
                  </a:lnTo>
                  <a:lnTo>
                    <a:pt x="326334" y="19561"/>
                  </a:lnTo>
                  <a:lnTo>
                    <a:pt x="323232" y="37280"/>
                  </a:lnTo>
                  <a:lnTo>
                    <a:pt x="322407" y="52060"/>
                  </a:lnTo>
                  <a:lnTo>
                    <a:pt x="322208" y="59153"/>
                  </a:lnTo>
                  <a:lnTo>
                    <a:pt x="320524" y="64073"/>
                  </a:lnTo>
                  <a:lnTo>
                    <a:pt x="315248" y="72334"/>
                  </a:lnTo>
                  <a:lnTo>
                    <a:pt x="301993" y="70994"/>
                  </a:lnTo>
                  <a:lnTo>
                    <a:pt x="296340" y="69750"/>
                  </a:lnTo>
                  <a:lnTo>
                    <a:pt x="294872" y="64558"/>
                  </a:lnTo>
                  <a:lnTo>
                    <a:pt x="294170" y="51375"/>
                  </a:lnTo>
                  <a:lnTo>
                    <a:pt x="290677" y="60994"/>
                  </a:lnTo>
                  <a:lnTo>
                    <a:pt x="288147" y="70392"/>
                  </a:lnTo>
                  <a:lnTo>
                    <a:pt x="285284" y="79971"/>
                  </a:lnTo>
                  <a:lnTo>
                    <a:pt x="280789" y="90133"/>
                  </a:lnTo>
                  <a:lnTo>
                    <a:pt x="271497" y="105757"/>
                  </a:lnTo>
                  <a:lnTo>
                    <a:pt x="268216" y="112749"/>
                  </a:lnTo>
                  <a:lnTo>
                    <a:pt x="264401" y="124366"/>
                  </a:lnTo>
                  <a:lnTo>
                    <a:pt x="278432" y="138826"/>
                  </a:lnTo>
                  <a:lnTo>
                    <a:pt x="282817" y="150500"/>
                  </a:lnTo>
                  <a:lnTo>
                    <a:pt x="282881" y="165662"/>
                  </a:lnTo>
                  <a:lnTo>
                    <a:pt x="283946" y="190583"/>
                  </a:lnTo>
                  <a:lnTo>
                    <a:pt x="299004" y="193593"/>
                  </a:lnTo>
                  <a:lnTo>
                    <a:pt x="299011" y="187401"/>
                  </a:lnTo>
                  <a:lnTo>
                    <a:pt x="299302" y="185818"/>
                  </a:lnTo>
                  <a:lnTo>
                    <a:pt x="303226" y="185750"/>
                  </a:lnTo>
                  <a:lnTo>
                    <a:pt x="314131" y="184100"/>
                  </a:lnTo>
                  <a:lnTo>
                    <a:pt x="378219" y="172821"/>
                  </a:lnTo>
                  <a:lnTo>
                    <a:pt x="377135" y="187299"/>
                  </a:lnTo>
                  <a:lnTo>
                    <a:pt x="374439" y="208018"/>
                  </a:lnTo>
                  <a:lnTo>
                    <a:pt x="369819" y="226465"/>
                  </a:lnTo>
                  <a:lnTo>
                    <a:pt x="362965" y="234129"/>
                  </a:lnTo>
                  <a:lnTo>
                    <a:pt x="341443" y="264033"/>
                  </a:lnTo>
                  <a:lnTo>
                    <a:pt x="297828" y="312070"/>
                  </a:lnTo>
                  <a:lnTo>
                    <a:pt x="250564" y="360829"/>
                  </a:lnTo>
                  <a:lnTo>
                    <a:pt x="218094" y="392899"/>
                  </a:lnTo>
                  <a:lnTo>
                    <a:pt x="203960" y="382713"/>
                  </a:lnTo>
                  <a:lnTo>
                    <a:pt x="186774" y="365898"/>
                  </a:lnTo>
                  <a:lnTo>
                    <a:pt x="170005" y="347701"/>
                  </a:lnTo>
                  <a:lnTo>
                    <a:pt x="157121" y="333373"/>
                  </a:lnTo>
                  <a:lnTo>
                    <a:pt x="141990" y="317593"/>
                  </a:lnTo>
                  <a:lnTo>
                    <a:pt x="112529" y="287375"/>
                  </a:lnTo>
                  <a:lnTo>
                    <a:pt x="77810" y="241523"/>
                  </a:lnTo>
                  <a:lnTo>
                    <a:pt x="33773" y="172763"/>
                  </a:lnTo>
                  <a:lnTo>
                    <a:pt x="15264" y="145774"/>
                  </a:lnTo>
                  <a:lnTo>
                    <a:pt x="6047" y="135253"/>
                  </a:lnTo>
                  <a:lnTo>
                    <a:pt x="5552" y="134481"/>
                  </a:lnTo>
                  <a:lnTo>
                    <a:pt x="0" y="131202"/>
                  </a:lnTo>
                  <a:lnTo>
                    <a:pt x="5641" y="151183"/>
                  </a:lnTo>
                  <a:lnTo>
                    <a:pt x="15894" y="175930"/>
                  </a:lnTo>
                  <a:lnTo>
                    <a:pt x="27651" y="200995"/>
                  </a:lnTo>
                  <a:lnTo>
                    <a:pt x="37806" y="221932"/>
                  </a:lnTo>
                  <a:lnTo>
                    <a:pt x="144200" y="453210"/>
                  </a:lnTo>
                  <a:lnTo>
                    <a:pt x="147842" y="465372"/>
                  </a:lnTo>
                  <a:lnTo>
                    <a:pt x="147989" y="469318"/>
                  </a:lnTo>
                  <a:lnTo>
                    <a:pt x="146033" y="469739"/>
                  </a:lnTo>
                  <a:lnTo>
                    <a:pt x="143362" y="471322"/>
                  </a:lnTo>
                  <a:lnTo>
                    <a:pt x="149460" y="486892"/>
                  </a:lnTo>
                  <a:lnTo>
                    <a:pt x="157359" y="501614"/>
                  </a:lnTo>
                  <a:lnTo>
                    <a:pt x="166534" y="515333"/>
                  </a:lnTo>
                  <a:lnTo>
                    <a:pt x="176457" y="527897"/>
                  </a:lnTo>
                  <a:lnTo>
                    <a:pt x="194923" y="521013"/>
                  </a:lnTo>
                  <a:lnTo>
                    <a:pt x="220401" y="507308"/>
                  </a:lnTo>
                  <a:lnTo>
                    <a:pt x="246775" y="491863"/>
                  </a:lnTo>
                  <a:lnTo>
                    <a:pt x="267926" y="479764"/>
                  </a:lnTo>
                  <a:lnTo>
                    <a:pt x="292250" y="465337"/>
                  </a:lnTo>
                  <a:lnTo>
                    <a:pt x="315210" y="451132"/>
                  </a:lnTo>
                  <a:lnTo>
                    <a:pt x="335623" y="441686"/>
                  </a:lnTo>
                  <a:lnTo>
                    <a:pt x="352303" y="441539"/>
                  </a:lnTo>
                  <a:lnTo>
                    <a:pt x="358947" y="430725"/>
                  </a:lnTo>
                  <a:lnTo>
                    <a:pt x="368324" y="421766"/>
                  </a:lnTo>
                  <a:lnTo>
                    <a:pt x="380593" y="414935"/>
                  </a:lnTo>
                  <a:lnTo>
                    <a:pt x="395913" y="410504"/>
                  </a:lnTo>
                  <a:lnTo>
                    <a:pt x="407981" y="438036"/>
                  </a:lnTo>
                  <a:lnTo>
                    <a:pt x="399736" y="403601"/>
                  </a:lnTo>
                  <a:lnTo>
                    <a:pt x="398359" y="373529"/>
                  </a:lnTo>
                  <a:lnTo>
                    <a:pt x="402278" y="339202"/>
                  </a:lnTo>
                  <a:lnTo>
                    <a:pt x="409924" y="291999"/>
                  </a:lnTo>
                  <a:lnTo>
                    <a:pt x="420497" y="218314"/>
                  </a:lnTo>
                  <a:lnTo>
                    <a:pt x="426323" y="190054"/>
                  </a:lnTo>
                  <a:lnTo>
                    <a:pt x="437539" y="188375"/>
                  </a:lnTo>
                  <a:lnTo>
                    <a:pt x="464284" y="194435"/>
                  </a:lnTo>
                  <a:lnTo>
                    <a:pt x="463115" y="164232"/>
                  </a:lnTo>
                  <a:lnTo>
                    <a:pt x="459852" y="152654"/>
                  </a:lnTo>
                  <a:lnTo>
                    <a:pt x="458409" y="144499"/>
                  </a:lnTo>
                  <a:lnTo>
                    <a:pt x="462700" y="124563"/>
                  </a:lnTo>
                  <a:lnTo>
                    <a:pt x="476639" y="77641"/>
                  </a:lnTo>
                  <a:lnTo>
                    <a:pt x="480112" y="61620"/>
                  </a:lnTo>
                  <a:lnTo>
                    <a:pt x="444348" y="15130"/>
                  </a:lnTo>
                  <a:lnTo>
                    <a:pt x="425443" y="1087"/>
                  </a:lnTo>
                  <a:lnTo>
                    <a:pt x="429458" y="24977"/>
                  </a:lnTo>
                  <a:lnTo>
                    <a:pt x="435157" y="49171"/>
                  </a:lnTo>
                  <a:lnTo>
                    <a:pt x="441205" y="73614"/>
                  </a:lnTo>
                  <a:lnTo>
                    <a:pt x="446266" y="98254"/>
                  </a:lnTo>
                  <a:lnTo>
                    <a:pt x="452760" y="106519"/>
                  </a:lnTo>
                  <a:lnTo>
                    <a:pt x="455211" y="115933"/>
                  </a:lnTo>
                  <a:lnTo>
                    <a:pt x="455055" y="126432"/>
                  </a:lnTo>
                  <a:lnTo>
                    <a:pt x="453729" y="137951"/>
                  </a:lnTo>
                  <a:lnTo>
                    <a:pt x="444163" y="132298"/>
                  </a:lnTo>
                  <a:lnTo>
                    <a:pt x="434401" y="122708"/>
                  </a:lnTo>
                  <a:lnTo>
                    <a:pt x="425879" y="111591"/>
                  </a:lnTo>
                  <a:lnTo>
                    <a:pt x="420033" y="101357"/>
                  </a:lnTo>
                  <a:lnTo>
                    <a:pt x="408326" y="88110"/>
                  </a:lnTo>
                  <a:lnTo>
                    <a:pt x="384128" y="62944"/>
                  </a:lnTo>
                  <a:lnTo>
                    <a:pt x="374018" y="51883"/>
                  </a:lnTo>
                  <a:lnTo>
                    <a:pt x="357437" y="33230"/>
                  </a:lnTo>
                  <a:lnTo>
                    <a:pt x="351957" y="27424"/>
                  </a:lnTo>
                  <a:lnTo>
                    <a:pt x="338787" y="15006"/>
                  </a:lnTo>
                  <a:lnTo>
                    <a:pt x="335609" y="9647"/>
                  </a:lnTo>
                  <a:lnTo>
                    <a:pt x="333281" y="0"/>
                  </a:lnTo>
                  <a:close/>
                </a:path>
              </a:pathLst>
            </a:custGeom>
            <a:solidFill>
              <a:srgbClr val="55D3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5059241" y="5434308"/>
              <a:ext cx="353060" cy="394335"/>
            </a:xfrm>
            <a:custGeom>
              <a:avLst/>
              <a:gdLst/>
              <a:ahLst/>
              <a:cxnLst/>
              <a:rect l="l" t="t" r="r" b="b"/>
              <a:pathLst>
                <a:path w="353060" h="394335">
                  <a:moveTo>
                    <a:pt x="293979" y="0"/>
                  </a:moveTo>
                  <a:lnTo>
                    <a:pt x="0" y="18442"/>
                  </a:lnTo>
                  <a:lnTo>
                    <a:pt x="6675" y="44917"/>
                  </a:lnTo>
                  <a:lnTo>
                    <a:pt x="20027" y="56918"/>
                  </a:lnTo>
                  <a:lnTo>
                    <a:pt x="34393" y="80777"/>
                  </a:lnTo>
                  <a:lnTo>
                    <a:pt x="58935" y="129786"/>
                  </a:lnTo>
                  <a:lnTo>
                    <a:pt x="212342" y="394332"/>
                  </a:lnTo>
                  <a:lnTo>
                    <a:pt x="208545" y="367779"/>
                  </a:lnTo>
                  <a:lnTo>
                    <a:pt x="199423" y="330294"/>
                  </a:lnTo>
                  <a:lnTo>
                    <a:pt x="180281" y="261410"/>
                  </a:lnTo>
                  <a:lnTo>
                    <a:pt x="161500" y="196182"/>
                  </a:lnTo>
                  <a:lnTo>
                    <a:pt x="152288" y="160095"/>
                  </a:lnTo>
                  <a:lnTo>
                    <a:pt x="148003" y="132825"/>
                  </a:lnTo>
                  <a:lnTo>
                    <a:pt x="167443" y="137173"/>
                  </a:lnTo>
                  <a:lnTo>
                    <a:pt x="214211" y="139367"/>
                  </a:lnTo>
                  <a:lnTo>
                    <a:pt x="260700" y="146249"/>
                  </a:lnTo>
                  <a:lnTo>
                    <a:pt x="306897" y="153469"/>
                  </a:lnTo>
                  <a:lnTo>
                    <a:pt x="352785" y="156674"/>
                  </a:lnTo>
                  <a:lnTo>
                    <a:pt x="348664" y="137239"/>
                  </a:lnTo>
                  <a:lnTo>
                    <a:pt x="340727" y="115742"/>
                  </a:lnTo>
                  <a:lnTo>
                    <a:pt x="331448" y="94949"/>
                  </a:lnTo>
                  <a:lnTo>
                    <a:pt x="315348" y="60842"/>
                  </a:lnTo>
                  <a:lnTo>
                    <a:pt x="306249" y="40729"/>
                  </a:lnTo>
                  <a:lnTo>
                    <a:pt x="298346" y="19657"/>
                  </a:lnTo>
                  <a:lnTo>
                    <a:pt x="293979" y="0"/>
                  </a:lnTo>
                  <a:close/>
                </a:path>
              </a:pathLst>
            </a:custGeom>
            <a:solidFill>
              <a:srgbClr val="03BDD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95221" y="6376931"/>
              <a:ext cx="231576" cy="205308"/>
            </a:xfrm>
            <a:prstGeom prst="rect">
              <a:avLst/>
            </a:prstGeom>
          </p:spPr>
        </p:pic>
        <p:sp>
          <p:nvSpPr>
            <p:cNvPr id="19" name="object 19" descr=""/>
            <p:cNvSpPr/>
            <p:nvPr/>
          </p:nvSpPr>
          <p:spPr>
            <a:xfrm>
              <a:off x="5064439" y="5855852"/>
              <a:ext cx="255904" cy="125730"/>
            </a:xfrm>
            <a:custGeom>
              <a:avLst/>
              <a:gdLst/>
              <a:ahLst/>
              <a:cxnLst/>
              <a:rect l="l" t="t" r="r" b="b"/>
              <a:pathLst>
                <a:path w="255904" h="125729">
                  <a:moveTo>
                    <a:pt x="129430" y="0"/>
                  </a:moveTo>
                  <a:lnTo>
                    <a:pt x="100324" y="31224"/>
                  </a:lnTo>
                  <a:lnTo>
                    <a:pt x="76848" y="50458"/>
                  </a:lnTo>
                  <a:lnTo>
                    <a:pt x="47305" y="64154"/>
                  </a:lnTo>
                  <a:lnTo>
                    <a:pt x="0" y="78767"/>
                  </a:lnTo>
                  <a:lnTo>
                    <a:pt x="3862" y="88416"/>
                  </a:lnTo>
                  <a:lnTo>
                    <a:pt x="32465" y="119076"/>
                  </a:lnTo>
                  <a:lnTo>
                    <a:pt x="50541" y="125124"/>
                  </a:lnTo>
                  <a:lnTo>
                    <a:pt x="68022" y="124355"/>
                  </a:lnTo>
                  <a:lnTo>
                    <a:pt x="245059" y="90807"/>
                  </a:lnTo>
                  <a:lnTo>
                    <a:pt x="252680" y="88069"/>
                  </a:lnTo>
                  <a:lnTo>
                    <a:pt x="255517" y="85939"/>
                  </a:lnTo>
                  <a:lnTo>
                    <a:pt x="250332" y="66162"/>
                  </a:lnTo>
                  <a:lnTo>
                    <a:pt x="239940" y="42000"/>
                  </a:lnTo>
                  <a:lnTo>
                    <a:pt x="227250" y="18964"/>
                  </a:lnTo>
                  <a:lnTo>
                    <a:pt x="215172" y="2564"/>
                  </a:lnTo>
                  <a:lnTo>
                    <a:pt x="129430" y="0"/>
                  </a:lnTo>
                  <a:close/>
                </a:path>
              </a:pathLst>
            </a:custGeom>
            <a:solidFill>
              <a:srgbClr val="03BD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5065916" y="5479231"/>
              <a:ext cx="695960" cy="1022985"/>
            </a:xfrm>
            <a:custGeom>
              <a:avLst/>
              <a:gdLst/>
              <a:ahLst/>
              <a:cxnLst/>
              <a:rect l="l" t="t" r="r" b="b"/>
              <a:pathLst>
                <a:path w="695960" h="1022985">
                  <a:moveTo>
                    <a:pt x="213690" y="379196"/>
                  </a:moveTo>
                  <a:lnTo>
                    <a:pt x="205663" y="349415"/>
                  </a:lnTo>
                  <a:lnTo>
                    <a:pt x="52260" y="84874"/>
                  </a:lnTo>
                  <a:lnTo>
                    <a:pt x="27711" y="35864"/>
                  </a:lnTo>
                  <a:lnTo>
                    <a:pt x="13347" y="12001"/>
                  </a:lnTo>
                  <a:lnTo>
                    <a:pt x="0" y="0"/>
                  </a:lnTo>
                  <a:lnTo>
                    <a:pt x="14643" y="45605"/>
                  </a:lnTo>
                  <a:lnTo>
                    <a:pt x="31572" y="93091"/>
                  </a:lnTo>
                  <a:lnTo>
                    <a:pt x="49009" y="140766"/>
                  </a:lnTo>
                  <a:lnTo>
                    <a:pt x="65176" y="186918"/>
                  </a:lnTo>
                  <a:lnTo>
                    <a:pt x="101092" y="285724"/>
                  </a:lnTo>
                  <a:lnTo>
                    <a:pt x="119837" y="341236"/>
                  </a:lnTo>
                  <a:lnTo>
                    <a:pt x="127952" y="376631"/>
                  </a:lnTo>
                  <a:lnTo>
                    <a:pt x="213690" y="379196"/>
                  </a:lnTo>
                  <a:close/>
                </a:path>
                <a:path w="695960" h="1022985">
                  <a:moveTo>
                    <a:pt x="547865" y="605637"/>
                  </a:moveTo>
                  <a:lnTo>
                    <a:pt x="545896" y="593128"/>
                  </a:lnTo>
                  <a:lnTo>
                    <a:pt x="547179" y="603999"/>
                  </a:lnTo>
                  <a:lnTo>
                    <a:pt x="547865" y="605637"/>
                  </a:lnTo>
                  <a:close/>
                </a:path>
                <a:path w="695960" h="1022985">
                  <a:moveTo>
                    <a:pt x="695629" y="897699"/>
                  </a:moveTo>
                  <a:lnTo>
                    <a:pt x="695553" y="887399"/>
                  </a:lnTo>
                  <a:lnTo>
                    <a:pt x="692632" y="884110"/>
                  </a:lnTo>
                  <a:lnTo>
                    <a:pt x="691883" y="883246"/>
                  </a:lnTo>
                  <a:lnTo>
                    <a:pt x="691172" y="881926"/>
                  </a:lnTo>
                  <a:lnTo>
                    <a:pt x="688327" y="877277"/>
                  </a:lnTo>
                  <a:lnTo>
                    <a:pt x="665734" y="836879"/>
                  </a:lnTo>
                  <a:lnTo>
                    <a:pt x="638009" y="781431"/>
                  </a:lnTo>
                  <a:lnTo>
                    <a:pt x="608901" y="721372"/>
                  </a:lnTo>
                  <a:lnTo>
                    <a:pt x="582193" y="667143"/>
                  </a:lnTo>
                  <a:lnTo>
                    <a:pt x="561657" y="629196"/>
                  </a:lnTo>
                  <a:lnTo>
                    <a:pt x="555955" y="620674"/>
                  </a:lnTo>
                  <a:lnTo>
                    <a:pt x="550837" y="612724"/>
                  </a:lnTo>
                  <a:lnTo>
                    <a:pt x="547865" y="605637"/>
                  </a:lnTo>
                  <a:lnTo>
                    <a:pt x="549960" y="618921"/>
                  </a:lnTo>
                  <a:lnTo>
                    <a:pt x="555675" y="645388"/>
                  </a:lnTo>
                  <a:lnTo>
                    <a:pt x="562203" y="671677"/>
                  </a:lnTo>
                  <a:lnTo>
                    <a:pt x="568706" y="696874"/>
                  </a:lnTo>
                  <a:lnTo>
                    <a:pt x="575564" y="723785"/>
                  </a:lnTo>
                  <a:lnTo>
                    <a:pt x="582091" y="749719"/>
                  </a:lnTo>
                  <a:lnTo>
                    <a:pt x="588352" y="775233"/>
                  </a:lnTo>
                  <a:lnTo>
                    <a:pt x="594410" y="800862"/>
                  </a:lnTo>
                  <a:lnTo>
                    <a:pt x="607758" y="854024"/>
                  </a:lnTo>
                  <a:lnTo>
                    <a:pt x="616267" y="888911"/>
                  </a:lnTo>
                  <a:lnTo>
                    <a:pt x="618540" y="917930"/>
                  </a:lnTo>
                  <a:lnTo>
                    <a:pt x="613232" y="953503"/>
                  </a:lnTo>
                  <a:lnTo>
                    <a:pt x="598957" y="1008037"/>
                  </a:lnTo>
                  <a:lnTo>
                    <a:pt x="597408" y="1022540"/>
                  </a:lnTo>
                  <a:lnTo>
                    <a:pt x="605967" y="1015720"/>
                  </a:lnTo>
                  <a:lnTo>
                    <a:pt x="612343" y="1008722"/>
                  </a:lnTo>
                  <a:lnTo>
                    <a:pt x="618032" y="1001026"/>
                  </a:lnTo>
                  <a:lnTo>
                    <a:pt x="624522" y="992073"/>
                  </a:lnTo>
                  <a:lnTo>
                    <a:pt x="695629" y="897699"/>
                  </a:lnTo>
                  <a:close/>
                </a:path>
              </a:pathLst>
            </a:custGeom>
            <a:solidFill>
              <a:srgbClr val="FE5A0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26684" y="5431618"/>
              <a:ext cx="241776" cy="219589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78058" y="5004532"/>
              <a:ext cx="181724" cy="143470"/>
            </a:xfrm>
            <a:prstGeom prst="rect">
              <a:avLst/>
            </a:prstGeom>
          </p:spPr>
        </p:pic>
        <p:sp>
          <p:nvSpPr>
            <p:cNvPr id="23" name="object 23" descr=""/>
            <p:cNvSpPr/>
            <p:nvPr/>
          </p:nvSpPr>
          <p:spPr>
            <a:xfrm>
              <a:off x="5668214" y="5084114"/>
              <a:ext cx="242570" cy="292735"/>
            </a:xfrm>
            <a:custGeom>
              <a:avLst/>
              <a:gdLst/>
              <a:ahLst/>
              <a:cxnLst/>
              <a:rect l="l" t="t" r="r" b="b"/>
              <a:pathLst>
                <a:path w="242570" h="292735">
                  <a:moveTo>
                    <a:pt x="0" y="0"/>
                  </a:moveTo>
                  <a:lnTo>
                    <a:pt x="13493" y="34970"/>
                  </a:lnTo>
                  <a:lnTo>
                    <a:pt x="37381" y="88975"/>
                  </a:lnTo>
                  <a:lnTo>
                    <a:pt x="64356" y="148522"/>
                  </a:lnTo>
                  <a:lnTo>
                    <a:pt x="87111" y="200120"/>
                  </a:lnTo>
                  <a:lnTo>
                    <a:pt x="98337" y="230277"/>
                  </a:lnTo>
                  <a:lnTo>
                    <a:pt x="93264" y="230870"/>
                  </a:lnTo>
                  <a:lnTo>
                    <a:pt x="105746" y="246367"/>
                  </a:lnTo>
                  <a:lnTo>
                    <a:pt x="123627" y="256601"/>
                  </a:lnTo>
                  <a:lnTo>
                    <a:pt x="143910" y="263706"/>
                  </a:lnTo>
                  <a:lnTo>
                    <a:pt x="163598" y="269816"/>
                  </a:lnTo>
                  <a:lnTo>
                    <a:pt x="180882" y="275649"/>
                  </a:lnTo>
                  <a:lnTo>
                    <a:pt x="202481" y="282505"/>
                  </a:lnTo>
                  <a:lnTo>
                    <a:pt x="224344" y="288638"/>
                  </a:lnTo>
                  <a:lnTo>
                    <a:pt x="242420" y="292298"/>
                  </a:lnTo>
                  <a:lnTo>
                    <a:pt x="238689" y="283027"/>
                  </a:lnTo>
                  <a:lnTo>
                    <a:pt x="232829" y="276235"/>
                  </a:lnTo>
                  <a:lnTo>
                    <a:pt x="223233" y="268887"/>
                  </a:lnTo>
                  <a:lnTo>
                    <a:pt x="208292" y="257950"/>
                  </a:lnTo>
                  <a:lnTo>
                    <a:pt x="199180" y="250722"/>
                  </a:lnTo>
                  <a:lnTo>
                    <a:pt x="133666" y="189954"/>
                  </a:lnTo>
                  <a:lnTo>
                    <a:pt x="99186" y="144910"/>
                  </a:lnTo>
                  <a:lnTo>
                    <a:pt x="68991" y="98357"/>
                  </a:lnTo>
                  <a:lnTo>
                    <a:pt x="42670" y="55330"/>
                  </a:lnTo>
                  <a:lnTo>
                    <a:pt x="19810" y="208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5D3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5299732" y="5196240"/>
              <a:ext cx="165100" cy="327660"/>
            </a:xfrm>
            <a:custGeom>
              <a:avLst/>
              <a:gdLst/>
              <a:ahLst/>
              <a:cxnLst/>
              <a:rect l="l" t="t" r="r" b="b"/>
              <a:pathLst>
                <a:path w="165100" h="327660">
                  <a:moveTo>
                    <a:pt x="43610" y="0"/>
                  </a:moveTo>
                  <a:lnTo>
                    <a:pt x="28290" y="4430"/>
                  </a:lnTo>
                  <a:lnTo>
                    <a:pt x="16021" y="11262"/>
                  </a:lnTo>
                  <a:lnTo>
                    <a:pt x="6644" y="20221"/>
                  </a:lnTo>
                  <a:lnTo>
                    <a:pt x="0" y="31034"/>
                  </a:lnTo>
                  <a:lnTo>
                    <a:pt x="9433" y="52821"/>
                  </a:lnTo>
                  <a:lnTo>
                    <a:pt x="24866" y="81770"/>
                  </a:lnTo>
                  <a:lnTo>
                    <a:pt x="67205" y="156128"/>
                  </a:lnTo>
                  <a:lnTo>
                    <a:pt x="81930" y="182693"/>
                  </a:lnTo>
                  <a:lnTo>
                    <a:pt x="96174" y="209821"/>
                  </a:lnTo>
                  <a:lnTo>
                    <a:pt x="108212" y="235377"/>
                  </a:lnTo>
                  <a:lnTo>
                    <a:pt x="116250" y="245604"/>
                  </a:lnTo>
                  <a:lnTo>
                    <a:pt x="122743" y="256875"/>
                  </a:lnTo>
                  <a:lnTo>
                    <a:pt x="135319" y="281743"/>
                  </a:lnTo>
                  <a:lnTo>
                    <a:pt x="149011" y="305711"/>
                  </a:lnTo>
                  <a:lnTo>
                    <a:pt x="153701" y="312719"/>
                  </a:lnTo>
                  <a:lnTo>
                    <a:pt x="160725" y="321175"/>
                  </a:lnTo>
                  <a:lnTo>
                    <a:pt x="165002" y="327433"/>
                  </a:lnTo>
                  <a:lnTo>
                    <a:pt x="153998" y="293046"/>
                  </a:lnTo>
                  <a:lnTo>
                    <a:pt x="139123" y="252841"/>
                  </a:lnTo>
                  <a:lnTo>
                    <a:pt x="109623" y="177695"/>
                  </a:lnTo>
                  <a:lnTo>
                    <a:pt x="95920" y="141774"/>
                  </a:lnTo>
                  <a:lnTo>
                    <a:pt x="81581" y="102869"/>
                  </a:lnTo>
                  <a:lnTo>
                    <a:pt x="67777" y="63836"/>
                  </a:lnTo>
                  <a:lnTo>
                    <a:pt x="55678" y="27532"/>
                  </a:lnTo>
                  <a:lnTo>
                    <a:pt x="43610" y="0"/>
                  </a:lnTo>
                  <a:close/>
                </a:path>
              </a:pathLst>
            </a:custGeom>
            <a:solidFill>
              <a:srgbClr val="16B6C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25439" y="5064907"/>
              <a:ext cx="141112" cy="250077"/>
            </a:xfrm>
            <a:prstGeom prst="rect">
              <a:avLst/>
            </a:prstGeom>
          </p:spPr>
        </p:pic>
        <p:sp>
          <p:nvSpPr>
            <p:cNvPr id="26" name="object 26" descr=""/>
            <p:cNvSpPr/>
            <p:nvPr/>
          </p:nvSpPr>
          <p:spPr>
            <a:xfrm>
              <a:off x="4929793" y="4887691"/>
              <a:ext cx="165735" cy="369570"/>
            </a:xfrm>
            <a:custGeom>
              <a:avLst/>
              <a:gdLst/>
              <a:ahLst/>
              <a:cxnLst/>
              <a:rect l="l" t="t" r="r" b="b"/>
              <a:pathLst>
                <a:path w="165735" h="369570">
                  <a:moveTo>
                    <a:pt x="4409" y="1040"/>
                  </a:moveTo>
                  <a:lnTo>
                    <a:pt x="1316" y="4961"/>
                  </a:lnTo>
                  <a:lnTo>
                    <a:pt x="1652" y="12117"/>
                  </a:lnTo>
                  <a:lnTo>
                    <a:pt x="10969" y="47990"/>
                  </a:lnTo>
                  <a:lnTo>
                    <a:pt x="30911" y="110598"/>
                  </a:lnTo>
                  <a:lnTo>
                    <a:pt x="51265" y="171125"/>
                  </a:lnTo>
                  <a:lnTo>
                    <a:pt x="61822" y="200753"/>
                  </a:lnTo>
                  <a:lnTo>
                    <a:pt x="160999" y="369366"/>
                  </a:lnTo>
                  <a:lnTo>
                    <a:pt x="163670" y="367784"/>
                  </a:lnTo>
                  <a:lnTo>
                    <a:pt x="165626" y="367363"/>
                  </a:lnTo>
                  <a:lnTo>
                    <a:pt x="165478" y="363416"/>
                  </a:lnTo>
                  <a:lnTo>
                    <a:pt x="161837" y="351255"/>
                  </a:lnTo>
                  <a:lnTo>
                    <a:pt x="55443" y="119976"/>
                  </a:lnTo>
                  <a:lnTo>
                    <a:pt x="45288" y="99039"/>
                  </a:lnTo>
                  <a:lnTo>
                    <a:pt x="33530" y="73974"/>
                  </a:lnTo>
                  <a:lnTo>
                    <a:pt x="23278" y="49228"/>
                  </a:lnTo>
                  <a:lnTo>
                    <a:pt x="17636" y="29246"/>
                  </a:lnTo>
                  <a:lnTo>
                    <a:pt x="4409" y="1040"/>
                  </a:lnTo>
                  <a:close/>
                </a:path>
                <a:path w="165735" h="369570">
                  <a:moveTo>
                    <a:pt x="1083" y="0"/>
                  </a:moveTo>
                  <a:lnTo>
                    <a:pt x="0" y="6630"/>
                  </a:lnTo>
                  <a:lnTo>
                    <a:pt x="1316" y="4961"/>
                  </a:lnTo>
                  <a:lnTo>
                    <a:pt x="1083" y="0"/>
                  </a:lnTo>
                  <a:close/>
                </a:path>
              </a:pathLst>
            </a:custGeom>
            <a:solidFill>
              <a:srgbClr val="16B6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5280710" y="4779472"/>
              <a:ext cx="114300" cy="125095"/>
            </a:xfrm>
            <a:custGeom>
              <a:avLst/>
              <a:gdLst/>
              <a:ahLst/>
              <a:cxnLst/>
              <a:rect l="l" t="t" r="r" b="b"/>
              <a:pathLst>
                <a:path w="114300" h="125095">
                  <a:moveTo>
                    <a:pt x="47176" y="0"/>
                  </a:moveTo>
                  <a:lnTo>
                    <a:pt x="19532" y="1959"/>
                  </a:lnTo>
                  <a:lnTo>
                    <a:pt x="0" y="6263"/>
                  </a:lnTo>
                  <a:lnTo>
                    <a:pt x="2328" y="15910"/>
                  </a:lnTo>
                  <a:lnTo>
                    <a:pt x="5506" y="21269"/>
                  </a:lnTo>
                  <a:lnTo>
                    <a:pt x="18676" y="33687"/>
                  </a:lnTo>
                  <a:lnTo>
                    <a:pt x="34612" y="51062"/>
                  </a:lnTo>
                  <a:lnTo>
                    <a:pt x="40737" y="58146"/>
                  </a:lnTo>
                  <a:lnTo>
                    <a:pt x="50847" y="69207"/>
                  </a:lnTo>
                  <a:lnTo>
                    <a:pt x="75045" y="94373"/>
                  </a:lnTo>
                  <a:lnTo>
                    <a:pt x="86752" y="107620"/>
                  </a:lnTo>
                  <a:lnTo>
                    <a:pt x="95561" y="112458"/>
                  </a:lnTo>
                  <a:lnTo>
                    <a:pt x="104451" y="119432"/>
                  </a:lnTo>
                  <a:lnTo>
                    <a:pt x="114219" y="124685"/>
                  </a:lnTo>
                  <a:lnTo>
                    <a:pt x="112985" y="104517"/>
                  </a:lnTo>
                  <a:lnTo>
                    <a:pt x="107924" y="79877"/>
                  </a:lnTo>
                  <a:lnTo>
                    <a:pt x="101876" y="55434"/>
                  </a:lnTo>
                  <a:lnTo>
                    <a:pt x="96177" y="31240"/>
                  </a:lnTo>
                  <a:lnTo>
                    <a:pt x="92162" y="7350"/>
                  </a:lnTo>
                  <a:lnTo>
                    <a:pt x="74272" y="1443"/>
                  </a:lnTo>
                  <a:lnTo>
                    <a:pt x="47176" y="0"/>
                  </a:lnTo>
                  <a:close/>
                </a:path>
              </a:pathLst>
            </a:custGeom>
            <a:solidFill>
              <a:srgbClr val="F47A1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5246434" y="4958557"/>
              <a:ext cx="79375" cy="61594"/>
            </a:xfrm>
            <a:custGeom>
              <a:avLst/>
              <a:gdLst/>
              <a:ahLst/>
              <a:cxnLst/>
              <a:rect l="l" t="t" r="r" b="b"/>
              <a:pathLst>
                <a:path w="79375" h="61595">
                  <a:moveTo>
                    <a:pt x="79214" y="0"/>
                  </a:moveTo>
                  <a:lnTo>
                    <a:pt x="15126" y="11278"/>
                  </a:lnTo>
                  <a:lnTo>
                    <a:pt x="4221" y="12928"/>
                  </a:lnTo>
                  <a:lnTo>
                    <a:pt x="297" y="12997"/>
                  </a:lnTo>
                  <a:lnTo>
                    <a:pt x="6" y="14579"/>
                  </a:lnTo>
                  <a:lnTo>
                    <a:pt x="0" y="20772"/>
                  </a:lnTo>
                  <a:lnTo>
                    <a:pt x="42376" y="27373"/>
                  </a:lnTo>
                  <a:lnTo>
                    <a:pt x="63961" y="61307"/>
                  </a:lnTo>
                  <a:lnTo>
                    <a:pt x="70814" y="53643"/>
                  </a:lnTo>
                  <a:lnTo>
                    <a:pt x="75434" y="35196"/>
                  </a:lnTo>
                  <a:lnTo>
                    <a:pt x="78130" y="14478"/>
                  </a:lnTo>
                  <a:lnTo>
                    <a:pt x="79214" y="0"/>
                  </a:lnTo>
                  <a:close/>
                </a:path>
              </a:pathLst>
            </a:custGeom>
            <a:solidFill>
              <a:srgbClr val="F7571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5241599" y="4796251"/>
              <a:ext cx="32384" cy="62230"/>
            </a:xfrm>
            <a:custGeom>
              <a:avLst/>
              <a:gdLst/>
              <a:ahLst/>
              <a:cxnLst/>
              <a:rect l="l" t="t" r="r" b="b"/>
              <a:pathLst>
                <a:path w="32385" h="62229">
                  <a:moveTo>
                    <a:pt x="21678" y="0"/>
                  </a:moveTo>
                  <a:lnTo>
                    <a:pt x="0" y="40859"/>
                  </a:lnTo>
                  <a:lnTo>
                    <a:pt x="702" y="54043"/>
                  </a:lnTo>
                  <a:lnTo>
                    <a:pt x="2170" y="59235"/>
                  </a:lnTo>
                  <a:lnTo>
                    <a:pt x="7823" y="60479"/>
                  </a:lnTo>
                  <a:lnTo>
                    <a:pt x="21078" y="61818"/>
                  </a:lnTo>
                  <a:lnTo>
                    <a:pt x="26354" y="53557"/>
                  </a:lnTo>
                  <a:lnTo>
                    <a:pt x="28037" y="48637"/>
                  </a:lnTo>
                  <a:lnTo>
                    <a:pt x="28237" y="41544"/>
                  </a:lnTo>
                  <a:lnTo>
                    <a:pt x="29062" y="26765"/>
                  </a:lnTo>
                  <a:lnTo>
                    <a:pt x="30954" y="15422"/>
                  </a:lnTo>
                  <a:lnTo>
                    <a:pt x="32164" y="9046"/>
                  </a:lnTo>
                  <a:lnTo>
                    <a:pt x="29977" y="4838"/>
                  </a:lnTo>
                  <a:lnTo>
                    <a:pt x="21678" y="0"/>
                  </a:lnTo>
                  <a:close/>
                </a:path>
              </a:pathLst>
            </a:custGeom>
            <a:solidFill>
              <a:srgbClr val="F47A1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5367463" y="4883990"/>
              <a:ext cx="35560" cy="40005"/>
            </a:xfrm>
            <a:custGeom>
              <a:avLst/>
              <a:gdLst/>
              <a:ahLst/>
              <a:cxnLst/>
              <a:rect l="l" t="t" r="r" b="b"/>
              <a:pathLst>
                <a:path w="35560" h="40004">
                  <a:moveTo>
                    <a:pt x="26233" y="0"/>
                  </a:moveTo>
                  <a:lnTo>
                    <a:pt x="27467" y="20167"/>
                  </a:lnTo>
                  <a:lnTo>
                    <a:pt x="17699" y="14914"/>
                  </a:lnTo>
                  <a:lnTo>
                    <a:pt x="13094" y="11358"/>
                  </a:lnTo>
                  <a:lnTo>
                    <a:pt x="8808" y="7940"/>
                  </a:lnTo>
                  <a:lnTo>
                    <a:pt x="0" y="3102"/>
                  </a:lnTo>
                  <a:lnTo>
                    <a:pt x="5845" y="13336"/>
                  </a:lnTo>
                  <a:lnTo>
                    <a:pt x="14367" y="24453"/>
                  </a:lnTo>
                  <a:lnTo>
                    <a:pt x="24130" y="34043"/>
                  </a:lnTo>
                  <a:lnTo>
                    <a:pt x="33695" y="39696"/>
                  </a:lnTo>
                  <a:lnTo>
                    <a:pt x="35022" y="28177"/>
                  </a:lnTo>
                  <a:lnTo>
                    <a:pt x="35177" y="17678"/>
                  </a:lnTo>
                  <a:lnTo>
                    <a:pt x="32726" y="8264"/>
                  </a:lnTo>
                  <a:lnTo>
                    <a:pt x="26233" y="0"/>
                  </a:lnTo>
                  <a:close/>
                </a:path>
              </a:pathLst>
            </a:custGeom>
            <a:solidFill>
              <a:srgbClr val="A2956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754087" y="5897442"/>
              <a:ext cx="988694" cy="139700"/>
            </a:xfrm>
            <a:custGeom>
              <a:avLst/>
              <a:gdLst/>
              <a:ahLst/>
              <a:cxnLst/>
              <a:rect l="l" t="t" r="r" b="b"/>
              <a:pathLst>
                <a:path w="988694" h="139700">
                  <a:moveTo>
                    <a:pt x="145986" y="39001"/>
                  </a:moveTo>
                  <a:lnTo>
                    <a:pt x="122872" y="11010"/>
                  </a:lnTo>
                  <a:lnTo>
                    <a:pt x="122872" y="41071"/>
                  </a:lnTo>
                  <a:lnTo>
                    <a:pt x="122872" y="56362"/>
                  </a:lnTo>
                  <a:lnTo>
                    <a:pt x="95846" y="73075"/>
                  </a:lnTo>
                  <a:lnTo>
                    <a:pt x="23291" y="73075"/>
                  </a:lnTo>
                  <a:lnTo>
                    <a:pt x="23126" y="23647"/>
                  </a:lnTo>
                  <a:lnTo>
                    <a:pt x="96850" y="23545"/>
                  </a:lnTo>
                  <a:lnTo>
                    <a:pt x="122872" y="41071"/>
                  </a:lnTo>
                  <a:lnTo>
                    <a:pt x="122872" y="11010"/>
                  </a:lnTo>
                  <a:lnTo>
                    <a:pt x="89979" y="3911"/>
                  </a:lnTo>
                  <a:lnTo>
                    <a:pt x="0" y="3911"/>
                  </a:lnTo>
                  <a:lnTo>
                    <a:pt x="0" y="135483"/>
                  </a:lnTo>
                  <a:lnTo>
                    <a:pt x="23291" y="135483"/>
                  </a:lnTo>
                  <a:lnTo>
                    <a:pt x="23291" y="92811"/>
                  </a:lnTo>
                  <a:lnTo>
                    <a:pt x="96558" y="92811"/>
                  </a:lnTo>
                  <a:lnTo>
                    <a:pt x="133718" y="81521"/>
                  </a:lnTo>
                  <a:lnTo>
                    <a:pt x="145986" y="48361"/>
                  </a:lnTo>
                  <a:lnTo>
                    <a:pt x="145986" y="39001"/>
                  </a:lnTo>
                  <a:close/>
                </a:path>
                <a:path w="988694" h="139700">
                  <a:moveTo>
                    <a:pt x="365734" y="70231"/>
                  </a:moveTo>
                  <a:lnTo>
                    <a:pt x="349910" y="27317"/>
                  </a:lnTo>
                  <a:lnTo>
                    <a:pt x="343776" y="21158"/>
                  </a:lnTo>
                  <a:lnTo>
                    <a:pt x="343344" y="20713"/>
                  </a:lnTo>
                  <a:lnTo>
                    <a:pt x="342277" y="19913"/>
                  </a:lnTo>
                  <a:lnTo>
                    <a:pt x="342277" y="70231"/>
                  </a:lnTo>
                  <a:lnTo>
                    <a:pt x="341782" y="77609"/>
                  </a:lnTo>
                  <a:lnTo>
                    <a:pt x="319913" y="110083"/>
                  </a:lnTo>
                  <a:lnTo>
                    <a:pt x="286613" y="118948"/>
                  </a:lnTo>
                  <a:lnTo>
                    <a:pt x="279171" y="118592"/>
                  </a:lnTo>
                  <a:lnTo>
                    <a:pt x="242354" y="101904"/>
                  </a:lnTo>
                  <a:lnTo>
                    <a:pt x="230428" y="70231"/>
                  </a:lnTo>
                  <a:lnTo>
                    <a:pt x="230898" y="62928"/>
                  </a:lnTo>
                  <a:lnTo>
                    <a:pt x="251929" y="30289"/>
                  </a:lnTo>
                  <a:lnTo>
                    <a:pt x="286613" y="21158"/>
                  </a:lnTo>
                  <a:lnTo>
                    <a:pt x="293725" y="21526"/>
                  </a:lnTo>
                  <a:lnTo>
                    <a:pt x="330225" y="38950"/>
                  </a:lnTo>
                  <a:lnTo>
                    <a:pt x="342277" y="70231"/>
                  </a:lnTo>
                  <a:lnTo>
                    <a:pt x="342277" y="19913"/>
                  </a:lnTo>
                  <a:lnTo>
                    <a:pt x="297624" y="1625"/>
                  </a:lnTo>
                  <a:lnTo>
                    <a:pt x="286613" y="1066"/>
                  </a:lnTo>
                  <a:lnTo>
                    <a:pt x="277012" y="1524"/>
                  </a:lnTo>
                  <a:lnTo>
                    <a:pt x="234721" y="17068"/>
                  </a:lnTo>
                  <a:lnTo>
                    <a:pt x="210045" y="50203"/>
                  </a:lnTo>
                  <a:lnTo>
                    <a:pt x="208026" y="58318"/>
                  </a:lnTo>
                  <a:lnTo>
                    <a:pt x="186880" y="58318"/>
                  </a:lnTo>
                  <a:lnTo>
                    <a:pt x="186880" y="3022"/>
                  </a:lnTo>
                  <a:lnTo>
                    <a:pt x="163753" y="3022"/>
                  </a:lnTo>
                  <a:lnTo>
                    <a:pt x="163753" y="134594"/>
                  </a:lnTo>
                  <a:lnTo>
                    <a:pt x="186880" y="134594"/>
                  </a:lnTo>
                  <a:lnTo>
                    <a:pt x="186880" y="77698"/>
                  </a:lnTo>
                  <a:lnTo>
                    <a:pt x="207327" y="77698"/>
                  </a:lnTo>
                  <a:lnTo>
                    <a:pt x="226390" y="115811"/>
                  </a:lnTo>
                  <a:lnTo>
                    <a:pt x="267106" y="137058"/>
                  </a:lnTo>
                  <a:lnTo>
                    <a:pt x="286804" y="139039"/>
                  </a:lnTo>
                  <a:lnTo>
                    <a:pt x="297802" y="138480"/>
                  </a:lnTo>
                  <a:lnTo>
                    <a:pt x="335826" y="125158"/>
                  </a:lnTo>
                  <a:lnTo>
                    <a:pt x="363181" y="88811"/>
                  </a:lnTo>
                  <a:lnTo>
                    <a:pt x="365099" y="79768"/>
                  </a:lnTo>
                  <a:lnTo>
                    <a:pt x="365734" y="70231"/>
                  </a:lnTo>
                  <a:close/>
                </a:path>
                <a:path w="988694" h="139700">
                  <a:moveTo>
                    <a:pt x="514565" y="135483"/>
                  </a:moveTo>
                  <a:lnTo>
                    <a:pt x="426732" y="64185"/>
                  </a:lnTo>
                  <a:lnTo>
                    <a:pt x="511721" y="3911"/>
                  </a:lnTo>
                  <a:lnTo>
                    <a:pt x="475805" y="3911"/>
                  </a:lnTo>
                  <a:lnTo>
                    <a:pt x="406641" y="54762"/>
                  </a:lnTo>
                  <a:lnTo>
                    <a:pt x="406641" y="3911"/>
                  </a:lnTo>
                  <a:lnTo>
                    <a:pt x="383514" y="3911"/>
                  </a:lnTo>
                  <a:lnTo>
                    <a:pt x="383514" y="135483"/>
                  </a:lnTo>
                  <a:lnTo>
                    <a:pt x="406641" y="135483"/>
                  </a:lnTo>
                  <a:lnTo>
                    <a:pt x="406641" y="74498"/>
                  </a:lnTo>
                  <a:lnTo>
                    <a:pt x="479183" y="135483"/>
                  </a:lnTo>
                  <a:lnTo>
                    <a:pt x="514565" y="135483"/>
                  </a:lnTo>
                  <a:close/>
                </a:path>
                <a:path w="988694" h="139700">
                  <a:moveTo>
                    <a:pt x="669607" y="91922"/>
                  </a:moveTo>
                  <a:lnTo>
                    <a:pt x="668451" y="83108"/>
                  </a:lnTo>
                  <a:lnTo>
                    <a:pt x="665162" y="76009"/>
                  </a:lnTo>
                  <a:lnTo>
                    <a:pt x="659739" y="70294"/>
                  </a:lnTo>
                  <a:lnTo>
                    <a:pt x="652183" y="65963"/>
                  </a:lnTo>
                  <a:lnTo>
                    <a:pt x="658241" y="61429"/>
                  </a:lnTo>
                  <a:lnTo>
                    <a:pt x="662571" y="55473"/>
                  </a:lnTo>
                  <a:lnTo>
                    <a:pt x="665175" y="48094"/>
                  </a:lnTo>
                  <a:lnTo>
                    <a:pt x="666051" y="39293"/>
                  </a:lnTo>
                  <a:lnTo>
                    <a:pt x="665264" y="31280"/>
                  </a:lnTo>
                  <a:lnTo>
                    <a:pt x="632675" y="4000"/>
                  </a:lnTo>
                  <a:lnTo>
                    <a:pt x="589241" y="0"/>
                  </a:lnTo>
                  <a:lnTo>
                    <a:pt x="573925" y="571"/>
                  </a:lnTo>
                  <a:lnTo>
                    <a:pt x="532079" y="9156"/>
                  </a:lnTo>
                  <a:lnTo>
                    <a:pt x="506209" y="43916"/>
                  </a:lnTo>
                  <a:lnTo>
                    <a:pt x="529145" y="43916"/>
                  </a:lnTo>
                  <a:lnTo>
                    <a:pt x="530237" y="37884"/>
                  </a:lnTo>
                  <a:lnTo>
                    <a:pt x="533514" y="32740"/>
                  </a:lnTo>
                  <a:lnTo>
                    <a:pt x="577176" y="19939"/>
                  </a:lnTo>
                  <a:lnTo>
                    <a:pt x="589241" y="19735"/>
                  </a:lnTo>
                  <a:lnTo>
                    <a:pt x="600011" y="20218"/>
                  </a:lnTo>
                  <a:lnTo>
                    <a:pt x="637717" y="28689"/>
                  </a:lnTo>
                  <a:lnTo>
                    <a:pt x="642937" y="33845"/>
                  </a:lnTo>
                  <a:lnTo>
                    <a:pt x="642937" y="45466"/>
                  </a:lnTo>
                  <a:lnTo>
                    <a:pt x="615251" y="56896"/>
                  </a:lnTo>
                  <a:lnTo>
                    <a:pt x="565937" y="56896"/>
                  </a:lnTo>
                  <a:lnTo>
                    <a:pt x="565937" y="77165"/>
                  </a:lnTo>
                  <a:lnTo>
                    <a:pt x="598843" y="77165"/>
                  </a:lnTo>
                  <a:lnTo>
                    <a:pt x="617601" y="77546"/>
                  </a:lnTo>
                  <a:lnTo>
                    <a:pt x="645782" y="87960"/>
                  </a:lnTo>
                  <a:lnTo>
                    <a:pt x="645782" y="91744"/>
                  </a:lnTo>
                  <a:lnTo>
                    <a:pt x="610946" y="118110"/>
                  </a:lnTo>
                  <a:lnTo>
                    <a:pt x="589241" y="119659"/>
                  </a:lnTo>
                  <a:lnTo>
                    <a:pt x="577176" y="119126"/>
                  </a:lnTo>
                  <a:lnTo>
                    <a:pt x="538988" y="106121"/>
                  </a:lnTo>
                  <a:lnTo>
                    <a:pt x="529145" y="84099"/>
                  </a:lnTo>
                  <a:lnTo>
                    <a:pt x="506209" y="84099"/>
                  </a:lnTo>
                  <a:lnTo>
                    <a:pt x="528002" y="124155"/>
                  </a:lnTo>
                  <a:lnTo>
                    <a:pt x="565073" y="137668"/>
                  </a:lnTo>
                  <a:lnTo>
                    <a:pt x="589241" y="139395"/>
                  </a:lnTo>
                  <a:lnTo>
                    <a:pt x="606259" y="138684"/>
                  </a:lnTo>
                  <a:lnTo>
                    <a:pt x="647204" y="128016"/>
                  </a:lnTo>
                  <a:lnTo>
                    <a:pt x="668134" y="103454"/>
                  </a:lnTo>
                  <a:lnTo>
                    <a:pt x="669607" y="91922"/>
                  </a:lnTo>
                  <a:close/>
                </a:path>
                <a:path w="988694" h="139700">
                  <a:moveTo>
                    <a:pt x="846874" y="135483"/>
                  </a:moveTo>
                  <a:lnTo>
                    <a:pt x="830300" y="104902"/>
                  </a:lnTo>
                  <a:lnTo>
                    <a:pt x="818540" y="83210"/>
                  </a:lnTo>
                  <a:lnTo>
                    <a:pt x="793711" y="37401"/>
                  </a:lnTo>
                  <a:lnTo>
                    <a:pt x="793711" y="83210"/>
                  </a:lnTo>
                  <a:lnTo>
                    <a:pt x="729881" y="83210"/>
                  </a:lnTo>
                  <a:lnTo>
                    <a:pt x="761885" y="24358"/>
                  </a:lnTo>
                  <a:lnTo>
                    <a:pt x="793711" y="83210"/>
                  </a:lnTo>
                  <a:lnTo>
                    <a:pt x="793711" y="37401"/>
                  </a:lnTo>
                  <a:lnTo>
                    <a:pt x="786650" y="24358"/>
                  </a:lnTo>
                  <a:lnTo>
                    <a:pt x="775576" y="3911"/>
                  </a:lnTo>
                  <a:lnTo>
                    <a:pt x="748017" y="3911"/>
                  </a:lnTo>
                  <a:lnTo>
                    <a:pt x="676719" y="135483"/>
                  </a:lnTo>
                  <a:lnTo>
                    <a:pt x="701611" y="135483"/>
                  </a:lnTo>
                  <a:lnTo>
                    <a:pt x="718146" y="104902"/>
                  </a:lnTo>
                  <a:lnTo>
                    <a:pt x="805446" y="104902"/>
                  </a:lnTo>
                  <a:lnTo>
                    <a:pt x="821982" y="135483"/>
                  </a:lnTo>
                  <a:lnTo>
                    <a:pt x="846874" y="135483"/>
                  </a:lnTo>
                  <a:close/>
                </a:path>
                <a:path w="988694" h="139700">
                  <a:moveTo>
                    <a:pt x="988580" y="135483"/>
                  </a:moveTo>
                  <a:lnTo>
                    <a:pt x="900747" y="64185"/>
                  </a:lnTo>
                  <a:lnTo>
                    <a:pt x="985735" y="3911"/>
                  </a:lnTo>
                  <a:lnTo>
                    <a:pt x="949820" y="3911"/>
                  </a:lnTo>
                  <a:lnTo>
                    <a:pt x="880656" y="54762"/>
                  </a:lnTo>
                  <a:lnTo>
                    <a:pt x="880656" y="3911"/>
                  </a:lnTo>
                  <a:lnTo>
                    <a:pt x="857542" y="3911"/>
                  </a:lnTo>
                  <a:lnTo>
                    <a:pt x="857542" y="135483"/>
                  </a:lnTo>
                  <a:lnTo>
                    <a:pt x="880656" y="135483"/>
                  </a:lnTo>
                  <a:lnTo>
                    <a:pt x="880656" y="74498"/>
                  </a:lnTo>
                  <a:lnTo>
                    <a:pt x="953198" y="135483"/>
                  </a:lnTo>
                  <a:lnTo>
                    <a:pt x="988580" y="135483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743432" y="6097505"/>
              <a:ext cx="657860" cy="132080"/>
            </a:xfrm>
            <a:custGeom>
              <a:avLst/>
              <a:gdLst/>
              <a:ahLst/>
              <a:cxnLst/>
              <a:rect l="l" t="t" r="r" b="b"/>
              <a:pathLst>
                <a:path w="657860" h="132079">
                  <a:moveTo>
                    <a:pt x="170141" y="131572"/>
                  </a:moveTo>
                  <a:lnTo>
                    <a:pt x="153581" y="100990"/>
                  </a:lnTo>
                  <a:lnTo>
                    <a:pt x="141820" y="79298"/>
                  </a:lnTo>
                  <a:lnTo>
                    <a:pt x="116992" y="33489"/>
                  </a:lnTo>
                  <a:lnTo>
                    <a:pt x="116992" y="79298"/>
                  </a:lnTo>
                  <a:lnTo>
                    <a:pt x="53149" y="79298"/>
                  </a:lnTo>
                  <a:lnTo>
                    <a:pt x="85153" y="20447"/>
                  </a:lnTo>
                  <a:lnTo>
                    <a:pt x="116992" y="79298"/>
                  </a:lnTo>
                  <a:lnTo>
                    <a:pt x="116992" y="33489"/>
                  </a:lnTo>
                  <a:lnTo>
                    <a:pt x="109931" y="20447"/>
                  </a:lnTo>
                  <a:lnTo>
                    <a:pt x="98844" y="0"/>
                  </a:lnTo>
                  <a:lnTo>
                    <a:pt x="71297" y="0"/>
                  </a:lnTo>
                  <a:lnTo>
                    <a:pt x="0" y="131572"/>
                  </a:lnTo>
                  <a:lnTo>
                    <a:pt x="24879" y="131572"/>
                  </a:lnTo>
                  <a:lnTo>
                    <a:pt x="41427" y="100990"/>
                  </a:lnTo>
                  <a:lnTo>
                    <a:pt x="128727" y="100990"/>
                  </a:lnTo>
                  <a:lnTo>
                    <a:pt x="145262" y="131572"/>
                  </a:lnTo>
                  <a:lnTo>
                    <a:pt x="170141" y="131572"/>
                  </a:lnTo>
                  <a:close/>
                </a:path>
                <a:path w="657860" h="132079">
                  <a:moveTo>
                    <a:pt x="326796" y="35090"/>
                  </a:moveTo>
                  <a:lnTo>
                    <a:pt x="303669" y="7086"/>
                  </a:lnTo>
                  <a:lnTo>
                    <a:pt x="303669" y="37160"/>
                  </a:lnTo>
                  <a:lnTo>
                    <a:pt x="303669" y="52451"/>
                  </a:lnTo>
                  <a:lnTo>
                    <a:pt x="276656" y="69164"/>
                  </a:lnTo>
                  <a:lnTo>
                    <a:pt x="204101" y="69164"/>
                  </a:lnTo>
                  <a:lnTo>
                    <a:pt x="203936" y="19735"/>
                  </a:lnTo>
                  <a:lnTo>
                    <a:pt x="277660" y="19634"/>
                  </a:lnTo>
                  <a:lnTo>
                    <a:pt x="303669" y="37160"/>
                  </a:lnTo>
                  <a:lnTo>
                    <a:pt x="303669" y="7086"/>
                  </a:lnTo>
                  <a:lnTo>
                    <a:pt x="270776" y="0"/>
                  </a:lnTo>
                  <a:lnTo>
                    <a:pt x="180809" y="0"/>
                  </a:lnTo>
                  <a:lnTo>
                    <a:pt x="180809" y="131572"/>
                  </a:lnTo>
                  <a:lnTo>
                    <a:pt x="204101" y="131572"/>
                  </a:lnTo>
                  <a:lnTo>
                    <a:pt x="204101" y="88900"/>
                  </a:lnTo>
                  <a:lnTo>
                    <a:pt x="277368" y="88900"/>
                  </a:lnTo>
                  <a:lnTo>
                    <a:pt x="314528" y="77609"/>
                  </a:lnTo>
                  <a:lnTo>
                    <a:pt x="326796" y="44450"/>
                  </a:lnTo>
                  <a:lnTo>
                    <a:pt x="326796" y="35090"/>
                  </a:lnTo>
                  <a:close/>
                </a:path>
                <a:path w="657860" h="132079">
                  <a:moveTo>
                    <a:pt x="487883" y="0"/>
                  </a:moveTo>
                  <a:lnTo>
                    <a:pt x="341909" y="0"/>
                  </a:lnTo>
                  <a:lnTo>
                    <a:pt x="341909" y="19913"/>
                  </a:lnTo>
                  <a:lnTo>
                    <a:pt x="341909" y="20447"/>
                  </a:lnTo>
                  <a:lnTo>
                    <a:pt x="403771" y="20447"/>
                  </a:lnTo>
                  <a:lnTo>
                    <a:pt x="403771" y="131572"/>
                  </a:lnTo>
                  <a:lnTo>
                    <a:pt x="426885" y="131572"/>
                  </a:lnTo>
                  <a:lnTo>
                    <a:pt x="426885" y="20447"/>
                  </a:lnTo>
                  <a:lnTo>
                    <a:pt x="487883" y="20447"/>
                  </a:lnTo>
                  <a:lnTo>
                    <a:pt x="487883" y="0"/>
                  </a:lnTo>
                  <a:close/>
                </a:path>
                <a:path w="657860" h="132079">
                  <a:moveTo>
                    <a:pt x="657669" y="0"/>
                  </a:moveTo>
                  <a:lnTo>
                    <a:pt x="634555" y="0"/>
                  </a:lnTo>
                  <a:lnTo>
                    <a:pt x="529653" y="104368"/>
                  </a:lnTo>
                  <a:lnTo>
                    <a:pt x="529653" y="0"/>
                  </a:lnTo>
                  <a:lnTo>
                    <a:pt x="506539" y="0"/>
                  </a:lnTo>
                  <a:lnTo>
                    <a:pt x="506539" y="131572"/>
                  </a:lnTo>
                  <a:lnTo>
                    <a:pt x="529653" y="131572"/>
                  </a:lnTo>
                  <a:lnTo>
                    <a:pt x="634555" y="27203"/>
                  </a:lnTo>
                  <a:lnTo>
                    <a:pt x="634555" y="131572"/>
                  </a:lnTo>
                  <a:lnTo>
                    <a:pt x="657669" y="131572"/>
                  </a:lnTo>
                  <a:lnTo>
                    <a:pt x="657669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3" name="object 33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22446" y="6097499"/>
              <a:ext cx="412675" cy="132048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916024" y="6093590"/>
              <a:ext cx="304566" cy="139395"/>
            </a:xfrm>
            <a:prstGeom prst="rect">
              <a:avLst/>
            </a:prstGeom>
          </p:spPr>
        </p:pic>
        <p:sp>
          <p:nvSpPr>
            <p:cNvPr id="35" name="object 35" descr=""/>
            <p:cNvSpPr/>
            <p:nvPr/>
          </p:nvSpPr>
          <p:spPr>
            <a:xfrm>
              <a:off x="3000866" y="920904"/>
              <a:ext cx="139065" cy="132080"/>
            </a:xfrm>
            <a:custGeom>
              <a:avLst/>
              <a:gdLst/>
              <a:ahLst/>
              <a:cxnLst/>
              <a:rect l="l" t="t" r="r" b="b"/>
              <a:pathLst>
                <a:path w="139064" h="132080">
                  <a:moveTo>
                    <a:pt x="129974" y="0"/>
                  </a:moveTo>
                  <a:lnTo>
                    <a:pt x="0" y="0"/>
                  </a:lnTo>
                  <a:lnTo>
                    <a:pt x="0" y="131573"/>
                  </a:lnTo>
                  <a:lnTo>
                    <a:pt x="68809" y="131573"/>
                  </a:lnTo>
                  <a:lnTo>
                    <a:pt x="83227" y="131106"/>
                  </a:lnTo>
                  <a:lnTo>
                    <a:pt x="121931" y="120250"/>
                  </a:lnTo>
                  <a:lnTo>
                    <a:pt x="131635" y="111837"/>
                  </a:lnTo>
                  <a:lnTo>
                    <a:pt x="70944" y="111837"/>
                  </a:lnTo>
                  <a:lnTo>
                    <a:pt x="64754" y="111681"/>
                  </a:lnTo>
                  <a:lnTo>
                    <a:pt x="23115" y="111481"/>
                  </a:lnTo>
                  <a:lnTo>
                    <a:pt x="23115" y="65253"/>
                  </a:lnTo>
                  <a:lnTo>
                    <a:pt x="133916" y="65253"/>
                  </a:lnTo>
                  <a:lnTo>
                    <a:pt x="133261" y="64188"/>
                  </a:lnTo>
                  <a:lnTo>
                    <a:pt x="91390" y="46939"/>
                  </a:lnTo>
                  <a:lnTo>
                    <a:pt x="63299" y="45694"/>
                  </a:lnTo>
                  <a:lnTo>
                    <a:pt x="23115" y="45694"/>
                  </a:lnTo>
                  <a:lnTo>
                    <a:pt x="23115" y="20448"/>
                  </a:lnTo>
                  <a:lnTo>
                    <a:pt x="129974" y="20448"/>
                  </a:lnTo>
                  <a:lnTo>
                    <a:pt x="129974" y="0"/>
                  </a:lnTo>
                  <a:close/>
                </a:path>
                <a:path w="139064" h="132080">
                  <a:moveTo>
                    <a:pt x="133916" y="65253"/>
                  </a:moveTo>
                  <a:lnTo>
                    <a:pt x="85107" y="65253"/>
                  </a:lnTo>
                  <a:lnTo>
                    <a:pt x="93019" y="65876"/>
                  </a:lnTo>
                  <a:lnTo>
                    <a:pt x="104518" y="68364"/>
                  </a:lnTo>
                  <a:lnTo>
                    <a:pt x="108727" y="70528"/>
                  </a:lnTo>
                  <a:lnTo>
                    <a:pt x="114058" y="76691"/>
                  </a:lnTo>
                  <a:lnTo>
                    <a:pt x="115394" y="81018"/>
                  </a:lnTo>
                  <a:lnTo>
                    <a:pt x="115394" y="95004"/>
                  </a:lnTo>
                  <a:lnTo>
                    <a:pt x="75031" y="111837"/>
                  </a:lnTo>
                  <a:lnTo>
                    <a:pt x="131635" y="111837"/>
                  </a:lnTo>
                  <a:lnTo>
                    <a:pt x="134416" y="107215"/>
                  </a:lnTo>
                  <a:lnTo>
                    <a:pt x="137146" y="100933"/>
                  </a:lnTo>
                  <a:lnTo>
                    <a:pt x="138506" y="94118"/>
                  </a:lnTo>
                  <a:lnTo>
                    <a:pt x="138506" y="77227"/>
                  </a:lnTo>
                  <a:lnTo>
                    <a:pt x="136759" y="69876"/>
                  </a:lnTo>
                  <a:lnTo>
                    <a:pt x="133916" y="65253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6" name="object 36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990199" y="887658"/>
              <a:ext cx="1542592" cy="364525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771755" y="5562428"/>
              <a:ext cx="1428623" cy="335012"/>
            </a:xfrm>
            <a:prstGeom prst="rect">
              <a:avLst/>
            </a:prstGeom>
          </p:spPr>
        </p:pic>
        <p:sp>
          <p:nvSpPr>
            <p:cNvPr id="38" name="object 38" descr=""/>
            <p:cNvSpPr/>
            <p:nvPr/>
          </p:nvSpPr>
          <p:spPr>
            <a:xfrm>
              <a:off x="6938315" y="6791421"/>
              <a:ext cx="542290" cy="138430"/>
            </a:xfrm>
            <a:custGeom>
              <a:avLst/>
              <a:gdLst/>
              <a:ahLst/>
              <a:cxnLst/>
              <a:rect l="l" t="t" r="r" b="b"/>
              <a:pathLst>
                <a:path w="542290" h="138429">
                  <a:moveTo>
                    <a:pt x="205536" y="2844"/>
                  </a:moveTo>
                  <a:lnTo>
                    <a:pt x="182422" y="2844"/>
                  </a:lnTo>
                  <a:lnTo>
                    <a:pt x="182422" y="111988"/>
                  </a:lnTo>
                  <a:lnTo>
                    <a:pt x="114147" y="111988"/>
                  </a:lnTo>
                  <a:lnTo>
                    <a:pt x="114147" y="2844"/>
                  </a:lnTo>
                  <a:lnTo>
                    <a:pt x="91211" y="2844"/>
                  </a:lnTo>
                  <a:lnTo>
                    <a:pt x="91211" y="111988"/>
                  </a:lnTo>
                  <a:lnTo>
                    <a:pt x="23114" y="111988"/>
                  </a:lnTo>
                  <a:lnTo>
                    <a:pt x="23114" y="2768"/>
                  </a:lnTo>
                  <a:lnTo>
                    <a:pt x="0" y="2768"/>
                  </a:lnTo>
                  <a:lnTo>
                    <a:pt x="0" y="111988"/>
                  </a:lnTo>
                  <a:lnTo>
                    <a:pt x="0" y="134848"/>
                  </a:lnTo>
                  <a:lnTo>
                    <a:pt x="205536" y="134848"/>
                  </a:lnTo>
                  <a:lnTo>
                    <a:pt x="205536" y="112191"/>
                  </a:lnTo>
                  <a:lnTo>
                    <a:pt x="205536" y="111988"/>
                  </a:lnTo>
                  <a:lnTo>
                    <a:pt x="205536" y="2844"/>
                  </a:lnTo>
                  <a:close/>
                </a:path>
                <a:path w="542290" h="138429">
                  <a:moveTo>
                    <a:pt x="381203" y="69164"/>
                  </a:moveTo>
                  <a:lnTo>
                    <a:pt x="365379" y="26250"/>
                  </a:lnTo>
                  <a:lnTo>
                    <a:pt x="359232" y="20091"/>
                  </a:lnTo>
                  <a:lnTo>
                    <a:pt x="358800" y="19646"/>
                  </a:lnTo>
                  <a:lnTo>
                    <a:pt x="357733" y="18846"/>
                  </a:lnTo>
                  <a:lnTo>
                    <a:pt x="357733" y="69164"/>
                  </a:lnTo>
                  <a:lnTo>
                    <a:pt x="357225" y="76619"/>
                  </a:lnTo>
                  <a:lnTo>
                    <a:pt x="335368" y="109016"/>
                  </a:lnTo>
                  <a:lnTo>
                    <a:pt x="302082" y="117881"/>
                  </a:lnTo>
                  <a:lnTo>
                    <a:pt x="294627" y="117525"/>
                  </a:lnTo>
                  <a:lnTo>
                    <a:pt x="257810" y="100838"/>
                  </a:lnTo>
                  <a:lnTo>
                    <a:pt x="245897" y="69164"/>
                  </a:lnTo>
                  <a:lnTo>
                    <a:pt x="246341" y="61861"/>
                  </a:lnTo>
                  <a:lnTo>
                    <a:pt x="267169" y="29222"/>
                  </a:lnTo>
                  <a:lnTo>
                    <a:pt x="301548" y="20091"/>
                  </a:lnTo>
                  <a:lnTo>
                    <a:pt x="308660" y="20459"/>
                  </a:lnTo>
                  <a:lnTo>
                    <a:pt x="345541" y="37757"/>
                  </a:lnTo>
                  <a:lnTo>
                    <a:pt x="357733" y="69164"/>
                  </a:lnTo>
                  <a:lnTo>
                    <a:pt x="357733" y="18846"/>
                  </a:lnTo>
                  <a:lnTo>
                    <a:pt x="313080" y="558"/>
                  </a:lnTo>
                  <a:lnTo>
                    <a:pt x="302082" y="0"/>
                  </a:lnTo>
                  <a:lnTo>
                    <a:pt x="291376" y="558"/>
                  </a:lnTo>
                  <a:lnTo>
                    <a:pt x="253339" y="13893"/>
                  </a:lnTo>
                  <a:lnTo>
                    <a:pt x="225094" y="50546"/>
                  </a:lnTo>
                  <a:lnTo>
                    <a:pt x="222427" y="69164"/>
                  </a:lnTo>
                  <a:lnTo>
                    <a:pt x="223100" y="78701"/>
                  </a:lnTo>
                  <a:lnTo>
                    <a:pt x="245694" y="118351"/>
                  </a:lnTo>
                  <a:lnTo>
                    <a:pt x="281279" y="135724"/>
                  </a:lnTo>
                  <a:lnTo>
                    <a:pt x="302260" y="137972"/>
                  </a:lnTo>
                  <a:lnTo>
                    <a:pt x="313258" y="137414"/>
                  </a:lnTo>
                  <a:lnTo>
                    <a:pt x="351294" y="124091"/>
                  </a:lnTo>
                  <a:lnTo>
                    <a:pt x="378637" y="87744"/>
                  </a:lnTo>
                  <a:lnTo>
                    <a:pt x="380568" y="78625"/>
                  </a:lnTo>
                  <a:lnTo>
                    <a:pt x="381203" y="69164"/>
                  </a:lnTo>
                  <a:close/>
                </a:path>
                <a:path w="542290" h="138429">
                  <a:moveTo>
                    <a:pt x="542112" y="2768"/>
                  </a:moveTo>
                  <a:lnTo>
                    <a:pt x="398094" y="2768"/>
                  </a:lnTo>
                  <a:lnTo>
                    <a:pt x="398094" y="23088"/>
                  </a:lnTo>
                  <a:lnTo>
                    <a:pt x="398094" y="134848"/>
                  </a:lnTo>
                  <a:lnTo>
                    <a:pt x="422097" y="134848"/>
                  </a:lnTo>
                  <a:lnTo>
                    <a:pt x="422097" y="23088"/>
                  </a:lnTo>
                  <a:lnTo>
                    <a:pt x="518109" y="23088"/>
                  </a:lnTo>
                  <a:lnTo>
                    <a:pt x="518109" y="134848"/>
                  </a:lnTo>
                  <a:lnTo>
                    <a:pt x="542112" y="134848"/>
                  </a:lnTo>
                  <a:lnTo>
                    <a:pt x="542112" y="23088"/>
                  </a:lnTo>
                  <a:lnTo>
                    <a:pt x="542112" y="2768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9" name="object 39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501766" y="6794189"/>
              <a:ext cx="296395" cy="132079"/>
            </a:xfrm>
            <a:prstGeom prst="rect">
              <a:avLst/>
            </a:prstGeom>
          </p:spPr>
        </p:pic>
        <p:sp>
          <p:nvSpPr>
            <p:cNvPr id="40" name="object 40" descr=""/>
            <p:cNvSpPr/>
            <p:nvPr/>
          </p:nvSpPr>
          <p:spPr>
            <a:xfrm>
              <a:off x="6927646" y="6990417"/>
              <a:ext cx="657860" cy="132080"/>
            </a:xfrm>
            <a:custGeom>
              <a:avLst/>
              <a:gdLst/>
              <a:ahLst/>
              <a:cxnLst/>
              <a:rect l="l" t="t" r="r" b="b"/>
              <a:pathLst>
                <a:path w="657859" h="132079">
                  <a:moveTo>
                    <a:pt x="170154" y="131572"/>
                  </a:moveTo>
                  <a:lnTo>
                    <a:pt x="153581" y="100990"/>
                  </a:lnTo>
                  <a:lnTo>
                    <a:pt x="141820" y="79298"/>
                  </a:lnTo>
                  <a:lnTo>
                    <a:pt x="116992" y="33489"/>
                  </a:lnTo>
                  <a:lnTo>
                    <a:pt x="116992" y="79298"/>
                  </a:lnTo>
                  <a:lnTo>
                    <a:pt x="53162" y="79298"/>
                  </a:lnTo>
                  <a:lnTo>
                    <a:pt x="85166" y="20447"/>
                  </a:lnTo>
                  <a:lnTo>
                    <a:pt x="116992" y="79298"/>
                  </a:lnTo>
                  <a:lnTo>
                    <a:pt x="116992" y="33489"/>
                  </a:lnTo>
                  <a:lnTo>
                    <a:pt x="109931" y="20447"/>
                  </a:lnTo>
                  <a:lnTo>
                    <a:pt x="98856" y="0"/>
                  </a:lnTo>
                  <a:lnTo>
                    <a:pt x="71297" y="0"/>
                  </a:lnTo>
                  <a:lnTo>
                    <a:pt x="0" y="131572"/>
                  </a:lnTo>
                  <a:lnTo>
                    <a:pt x="24892" y="131572"/>
                  </a:lnTo>
                  <a:lnTo>
                    <a:pt x="41427" y="100990"/>
                  </a:lnTo>
                  <a:lnTo>
                    <a:pt x="128727" y="100990"/>
                  </a:lnTo>
                  <a:lnTo>
                    <a:pt x="145262" y="131572"/>
                  </a:lnTo>
                  <a:lnTo>
                    <a:pt x="170154" y="131572"/>
                  </a:lnTo>
                  <a:close/>
                </a:path>
                <a:path w="657859" h="132079">
                  <a:moveTo>
                    <a:pt x="326796" y="35090"/>
                  </a:moveTo>
                  <a:lnTo>
                    <a:pt x="303682" y="7099"/>
                  </a:lnTo>
                  <a:lnTo>
                    <a:pt x="303682" y="37160"/>
                  </a:lnTo>
                  <a:lnTo>
                    <a:pt x="303682" y="52451"/>
                  </a:lnTo>
                  <a:lnTo>
                    <a:pt x="276656" y="69164"/>
                  </a:lnTo>
                  <a:lnTo>
                    <a:pt x="204114" y="69164"/>
                  </a:lnTo>
                  <a:lnTo>
                    <a:pt x="203936" y="19735"/>
                  </a:lnTo>
                  <a:lnTo>
                    <a:pt x="277660" y="19634"/>
                  </a:lnTo>
                  <a:lnTo>
                    <a:pt x="303682" y="37160"/>
                  </a:lnTo>
                  <a:lnTo>
                    <a:pt x="303682" y="7099"/>
                  </a:lnTo>
                  <a:lnTo>
                    <a:pt x="270789" y="0"/>
                  </a:lnTo>
                  <a:lnTo>
                    <a:pt x="180822" y="0"/>
                  </a:lnTo>
                  <a:lnTo>
                    <a:pt x="180822" y="131572"/>
                  </a:lnTo>
                  <a:lnTo>
                    <a:pt x="204114" y="131572"/>
                  </a:lnTo>
                  <a:lnTo>
                    <a:pt x="204114" y="88900"/>
                  </a:lnTo>
                  <a:lnTo>
                    <a:pt x="277368" y="88900"/>
                  </a:lnTo>
                  <a:lnTo>
                    <a:pt x="314528" y="77609"/>
                  </a:lnTo>
                  <a:lnTo>
                    <a:pt x="326796" y="44450"/>
                  </a:lnTo>
                  <a:lnTo>
                    <a:pt x="326796" y="35090"/>
                  </a:lnTo>
                  <a:close/>
                </a:path>
                <a:path w="657859" h="132079">
                  <a:moveTo>
                    <a:pt x="487883" y="0"/>
                  </a:moveTo>
                  <a:lnTo>
                    <a:pt x="341909" y="0"/>
                  </a:lnTo>
                  <a:lnTo>
                    <a:pt x="341909" y="19913"/>
                  </a:lnTo>
                  <a:lnTo>
                    <a:pt x="341909" y="20447"/>
                  </a:lnTo>
                  <a:lnTo>
                    <a:pt x="403783" y="20447"/>
                  </a:lnTo>
                  <a:lnTo>
                    <a:pt x="403783" y="131572"/>
                  </a:lnTo>
                  <a:lnTo>
                    <a:pt x="426897" y="131572"/>
                  </a:lnTo>
                  <a:lnTo>
                    <a:pt x="426897" y="20447"/>
                  </a:lnTo>
                  <a:lnTo>
                    <a:pt x="487883" y="20447"/>
                  </a:lnTo>
                  <a:lnTo>
                    <a:pt x="487883" y="0"/>
                  </a:lnTo>
                  <a:close/>
                </a:path>
                <a:path w="657859" h="132079">
                  <a:moveTo>
                    <a:pt x="657682" y="0"/>
                  </a:moveTo>
                  <a:lnTo>
                    <a:pt x="634555" y="0"/>
                  </a:lnTo>
                  <a:lnTo>
                    <a:pt x="529666" y="104368"/>
                  </a:lnTo>
                  <a:lnTo>
                    <a:pt x="529666" y="0"/>
                  </a:lnTo>
                  <a:lnTo>
                    <a:pt x="506539" y="0"/>
                  </a:lnTo>
                  <a:lnTo>
                    <a:pt x="506539" y="131572"/>
                  </a:lnTo>
                  <a:lnTo>
                    <a:pt x="529666" y="131572"/>
                  </a:lnTo>
                  <a:lnTo>
                    <a:pt x="634555" y="27203"/>
                  </a:lnTo>
                  <a:lnTo>
                    <a:pt x="634555" y="131572"/>
                  </a:lnTo>
                  <a:lnTo>
                    <a:pt x="657682" y="131572"/>
                  </a:lnTo>
                  <a:lnTo>
                    <a:pt x="657682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1" name="object 41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606663" y="6990411"/>
              <a:ext cx="412675" cy="132048"/>
            </a:xfrm>
            <a:prstGeom prst="rect">
              <a:avLst/>
            </a:prstGeom>
          </p:spPr>
        </p:pic>
        <p:sp>
          <p:nvSpPr>
            <p:cNvPr id="42" name="object 42" descr=""/>
            <p:cNvSpPr/>
            <p:nvPr/>
          </p:nvSpPr>
          <p:spPr>
            <a:xfrm>
              <a:off x="8100238" y="6986506"/>
              <a:ext cx="515620" cy="139700"/>
            </a:xfrm>
            <a:custGeom>
              <a:avLst/>
              <a:gdLst/>
              <a:ahLst/>
              <a:cxnLst/>
              <a:rect l="l" t="t" r="r" b="b"/>
              <a:pathLst>
                <a:path w="515620" h="139700">
                  <a:moveTo>
                    <a:pt x="160375" y="115392"/>
                  </a:moveTo>
                  <a:lnTo>
                    <a:pt x="23114" y="115392"/>
                  </a:lnTo>
                  <a:lnTo>
                    <a:pt x="23114" y="108394"/>
                  </a:lnTo>
                  <a:lnTo>
                    <a:pt x="62941" y="84099"/>
                  </a:lnTo>
                  <a:lnTo>
                    <a:pt x="65659" y="83502"/>
                  </a:lnTo>
                  <a:lnTo>
                    <a:pt x="115303" y="76720"/>
                  </a:lnTo>
                  <a:lnTo>
                    <a:pt x="149974" y="60794"/>
                  </a:lnTo>
                  <a:lnTo>
                    <a:pt x="157175" y="43027"/>
                  </a:lnTo>
                  <a:lnTo>
                    <a:pt x="155625" y="31280"/>
                  </a:lnTo>
                  <a:lnTo>
                    <a:pt x="119748" y="4902"/>
                  </a:lnTo>
                  <a:lnTo>
                    <a:pt x="77343" y="0"/>
                  </a:lnTo>
                  <a:lnTo>
                    <a:pt x="69075" y="266"/>
                  </a:lnTo>
                  <a:lnTo>
                    <a:pt x="26822" y="10134"/>
                  </a:lnTo>
                  <a:lnTo>
                    <a:pt x="800" y="39103"/>
                  </a:lnTo>
                  <a:lnTo>
                    <a:pt x="0" y="47472"/>
                  </a:lnTo>
                  <a:lnTo>
                    <a:pt x="23114" y="47650"/>
                  </a:lnTo>
                  <a:lnTo>
                    <a:pt x="24104" y="40678"/>
                  </a:lnTo>
                  <a:lnTo>
                    <a:pt x="27089" y="34721"/>
                  </a:lnTo>
                  <a:lnTo>
                    <a:pt x="66738" y="19380"/>
                  </a:lnTo>
                  <a:lnTo>
                    <a:pt x="77698" y="19024"/>
                  </a:lnTo>
                  <a:lnTo>
                    <a:pt x="89065" y="19304"/>
                  </a:lnTo>
                  <a:lnTo>
                    <a:pt x="128600" y="28473"/>
                  </a:lnTo>
                  <a:lnTo>
                    <a:pt x="134061" y="34671"/>
                  </a:lnTo>
                  <a:lnTo>
                    <a:pt x="134061" y="47586"/>
                  </a:lnTo>
                  <a:lnTo>
                    <a:pt x="66636" y="65138"/>
                  </a:lnTo>
                  <a:lnTo>
                    <a:pt x="49034" y="68084"/>
                  </a:lnTo>
                  <a:lnTo>
                    <a:pt x="12001" y="82969"/>
                  </a:lnTo>
                  <a:lnTo>
                    <a:pt x="0" y="126593"/>
                  </a:lnTo>
                  <a:lnTo>
                    <a:pt x="0" y="135483"/>
                  </a:lnTo>
                  <a:lnTo>
                    <a:pt x="160375" y="135483"/>
                  </a:lnTo>
                  <a:lnTo>
                    <a:pt x="160375" y="115392"/>
                  </a:lnTo>
                  <a:close/>
                </a:path>
                <a:path w="515620" h="139700">
                  <a:moveTo>
                    <a:pt x="337108" y="70764"/>
                  </a:moveTo>
                  <a:lnTo>
                    <a:pt x="320306" y="24180"/>
                  </a:lnTo>
                  <a:lnTo>
                    <a:pt x="313994" y="18859"/>
                  </a:lnTo>
                  <a:lnTo>
                    <a:pt x="313994" y="61455"/>
                  </a:lnTo>
                  <a:lnTo>
                    <a:pt x="313639" y="70231"/>
                  </a:lnTo>
                  <a:lnTo>
                    <a:pt x="300901" y="106654"/>
                  </a:lnTo>
                  <a:lnTo>
                    <a:pt x="265125" y="122212"/>
                  </a:lnTo>
                  <a:lnTo>
                    <a:pt x="254965" y="122682"/>
                  </a:lnTo>
                  <a:lnTo>
                    <a:pt x="244881" y="122212"/>
                  </a:lnTo>
                  <a:lnTo>
                    <a:pt x="209219" y="106654"/>
                  </a:lnTo>
                  <a:lnTo>
                    <a:pt x="196646" y="70231"/>
                  </a:lnTo>
                  <a:lnTo>
                    <a:pt x="196291" y="61455"/>
                  </a:lnTo>
                  <a:lnTo>
                    <a:pt x="220560" y="27470"/>
                  </a:lnTo>
                  <a:lnTo>
                    <a:pt x="254965" y="20447"/>
                  </a:lnTo>
                  <a:lnTo>
                    <a:pt x="265125" y="20891"/>
                  </a:lnTo>
                  <a:lnTo>
                    <a:pt x="300901" y="35560"/>
                  </a:lnTo>
                  <a:lnTo>
                    <a:pt x="313994" y="61455"/>
                  </a:lnTo>
                  <a:lnTo>
                    <a:pt x="313994" y="18859"/>
                  </a:lnTo>
                  <a:lnTo>
                    <a:pt x="309905" y="15405"/>
                  </a:lnTo>
                  <a:lnTo>
                    <a:pt x="295516" y="9156"/>
                  </a:lnTo>
                  <a:lnTo>
                    <a:pt x="277152" y="5448"/>
                  </a:lnTo>
                  <a:lnTo>
                    <a:pt x="254787" y="4267"/>
                  </a:lnTo>
                  <a:lnTo>
                    <a:pt x="232435" y="5537"/>
                  </a:lnTo>
                  <a:lnTo>
                    <a:pt x="189445" y="24625"/>
                  </a:lnTo>
                  <a:lnTo>
                    <a:pt x="172859" y="70231"/>
                  </a:lnTo>
                  <a:lnTo>
                    <a:pt x="172948" y="78270"/>
                  </a:lnTo>
                  <a:lnTo>
                    <a:pt x="187147" y="115633"/>
                  </a:lnTo>
                  <a:lnTo>
                    <a:pt x="224713" y="136702"/>
                  </a:lnTo>
                  <a:lnTo>
                    <a:pt x="254787" y="139573"/>
                  </a:lnTo>
                  <a:lnTo>
                    <a:pt x="276999" y="138239"/>
                  </a:lnTo>
                  <a:lnTo>
                    <a:pt x="315074" y="122682"/>
                  </a:lnTo>
                  <a:lnTo>
                    <a:pt x="336042" y="83464"/>
                  </a:lnTo>
                  <a:lnTo>
                    <a:pt x="337108" y="70764"/>
                  </a:lnTo>
                  <a:close/>
                </a:path>
                <a:path w="515620" h="139700">
                  <a:moveTo>
                    <a:pt x="515620" y="70764"/>
                  </a:moveTo>
                  <a:lnTo>
                    <a:pt x="498817" y="24180"/>
                  </a:lnTo>
                  <a:lnTo>
                    <a:pt x="492506" y="18859"/>
                  </a:lnTo>
                  <a:lnTo>
                    <a:pt x="492506" y="61455"/>
                  </a:lnTo>
                  <a:lnTo>
                    <a:pt x="492150" y="70231"/>
                  </a:lnTo>
                  <a:lnTo>
                    <a:pt x="479412" y="106654"/>
                  </a:lnTo>
                  <a:lnTo>
                    <a:pt x="443636" y="122212"/>
                  </a:lnTo>
                  <a:lnTo>
                    <a:pt x="433476" y="122682"/>
                  </a:lnTo>
                  <a:lnTo>
                    <a:pt x="423392" y="122212"/>
                  </a:lnTo>
                  <a:lnTo>
                    <a:pt x="387731" y="106654"/>
                  </a:lnTo>
                  <a:lnTo>
                    <a:pt x="375158" y="70231"/>
                  </a:lnTo>
                  <a:lnTo>
                    <a:pt x="374802" y="61455"/>
                  </a:lnTo>
                  <a:lnTo>
                    <a:pt x="399072" y="27470"/>
                  </a:lnTo>
                  <a:lnTo>
                    <a:pt x="433476" y="20447"/>
                  </a:lnTo>
                  <a:lnTo>
                    <a:pt x="443636" y="20891"/>
                  </a:lnTo>
                  <a:lnTo>
                    <a:pt x="479412" y="35560"/>
                  </a:lnTo>
                  <a:lnTo>
                    <a:pt x="492506" y="61455"/>
                  </a:lnTo>
                  <a:lnTo>
                    <a:pt x="492506" y="18859"/>
                  </a:lnTo>
                  <a:lnTo>
                    <a:pt x="488416" y="15405"/>
                  </a:lnTo>
                  <a:lnTo>
                    <a:pt x="474040" y="9156"/>
                  </a:lnTo>
                  <a:lnTo>
                    <a:pt x="455663" y="5448"/>
                  </a:lnTo>
                  <a:lnTo>
                    <a:pt x="433298" y="4267"/>
                  </a:lnTo>
                  <a:lnTo>
                    <a:pt x="410946" y="5537"/>
                  </a:lnTo>
                  <a:lnTo>
                    <a:pt x="367957" y="24625"/>
                  </a:lnTo>
                  <a:lnTo>
                    <a:pt x="351370" y="70231"/>
                  </a:lnTo>
                  <a:lnTo>
                    <a:pt x="351459" y="78270"/>
                  </a:lnTo>
                  <a:lnTo>
                    <a:pt x="365671" y="115633"/>
                  </a:lnTo>
                  <a:lnTo>
                    <a:pt x="403225" y="136702"/>
                  </a:lnTo>
                  <a:lnTo>
                    <a:pt x="433298" y="139573"/>
                  </a:lnTo>
                  <a:lnTo>
                    <a:pt x="455510" y="138239"/>
                  </a:lnTo>
                  <a:lnTo>
                    <a:pt x="493585" y="122682"/>
                  </a:lnTo>
                  <a:lnTo>
                    <a:pt x="514553" y="83464"/>
                  </a:lnTo>
                  <a:lnTo>
                    <a:pt x="515620" y="70764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3" name="object 43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74681" y="0"/>
              <a:ext cx="2571069" cy="2537718"/>
            </a:xfrm>
            <a:prstGeom prst="rect">
              <a:avLst/>
            </a:prstGeom>
          </p:spPr>
        </p:pic>
        <p:sp>
          <p:nvSpPr>
            <p:cNvPr id="44" name="object 44" descr=""/>
            <p:cNvSpPr/>
            <p:nvPr/>
          </p:nvSpPr>
          <p:spPr>
            <a:xfrm>
              <a:off x="1486551" y="810471"/>
              <a:ext cx="346075" cy="266700"/>
            </a:xfrm>
            <a:custGeom>
              <a:avLst/>
              <a:gdLst/>
              <a:ahLst/>
              <a:cxnLst/>
              <a:rect l="l" t="t" r="r" b="b"/>
              <a:pathLst>
                <a:path w="346075" h="266700">
                  <a:moveTo>
                    <a:pt x="253138" y="171356"/>
                  </a:moveTo>
                  <a:lnTo>
                    <a:pt x="170629" y="171356"/>
                  </a:lnTo>
                  <a:lnTo>
                    <a:pt x="183847" y="187114"/>
                  </a:lnTo>
                  <a:lnTo>
                    <a:pt x="217281" y="233094"/>
                  </a:lnTo>
                  <a:lnTo>
                    <a:pt x="228862" y="246531"/>
                  </a:lnTo>
                  <a:lnTo>
                    <a:pt x="228417" y="254311"/>
                  </a:lnTo>
                  <a:lnTo>
                    <a:pt x="250080" y="254564"/>
                  </a:lnTo>
                  <a:lnTo>
                    <a:pt x="288353" y="258167"/>
                  </a:lnTo>
                  <a:lnTo>
                    <a:pt x="326004" y="262829"/>
                  </a:lnTo>
                  <a:lnTo>
                    <a:pt x="345805" y="266255"/>
                  </a:lnTo>
                  <a:lnTo>
                    <a:pt x="345780" y="265615"/>
                  </a:lnTo>
                  <a:lnTo>
                    <a:pt x="345250" y="261871"/>
                  </a:lnTo>
                  <a:lnTo>
                    <a:pt x="344110" y="259083"/>
                  </a:lnTo>
                  <a:lnTo>
                    <a:pt x="338663" y="259083"/>
                  </a:lnTo>
                  <a:lnTo>
                    <a:pt x="339356" y="257244"/>
                  </a:lnTo>
                  <a:lnTo>
                    <a:pt x="338471" y="257244"/>
                  </a:lnTo>
                  <a:lnTo>
                    <a:pt x="253138" y="171356"/>
                  </a:lnTo>
                  <a:close/>
                </a:path>
                <a:path w="346075" h="266700">
                  <a:moveTo>
                    <a:pt x="343304" y="257111"/>
                  </a:moveTo>
                  <a:lnTo>
                    <a:pt x="340704" y="257111"/>
                  </a:lnTo>
                  <a:lnTo>
                    <a:pt x="338663" y="259083"/>
                  </a:lnTo>
                  <a:lnTo>
                    <a:pt x="344110" y="259083"/>
                  </a:lnTo>
                  <a:lnTo>
                    <a:pt x="343304" y="257111"/>
                  </a:lnTo>
                  <a:close/>
                </a:path>
                <a:path w="346075" h="266700">
                  <a:moveTo>
                    <a:pt x="339376" y="257190"/>
                  </a:moveTo>
                  <a:lnTo>
                    <a:pt x="338471" y="257244"/>
                  </a:lnTo>
                  <a:lnTo>
                    <a:pt x="339356" y="257244"/>
                  </a:lnTo>
                  <a:close/>
                </a:path>
                <a:path w="346075" h="266700">
                  <a:moveTo>
                    <a:pt x="340560" y="254048"/>
                  </a:moveTo>
                  <a:lnTo>
                    <a:pt x="339376" y="257190"/>
                  </a:lnTo>
                  <a:lnTo>
                    <a:pt x="340704" y="257111"/>
                  </a:lnTo>
                  <a:lnTo>
                    <a:pt x="343304" y="257111"/>
                  </a:lnTo>
                  <a:lnTo>
                    <a:pt x="343089" y="256585"/>
                  </a:lnTo>
                  <a:lnTo>
                    <a:pt x="342817" y="256585"/>
                  </a:lnTo>
                  <a:lnTo>
                    <a:pt x="340560" y="254048"/>
                  </a:lnTo>
                  <a:close/>
                </a:path>
                <a:path w="346075" h="266700">
                  <a:moveTo>
                    <a:pt x="342615" y="255426"/>
                  </a:moveTo>
                  <a:lnTo>
                    <a:pt x="342817" y="256585"/>
                  </a:lnTo>
                  <a:lnTo>
                    <a:pt x="343089" y="256585"/>
                  </a:lnTo>
                  <a:lnTo>
                    <a:pt x="342615" y="255426"/>
                  </a:lnTo>
                  <a:close/>
                </a:path>
                <a:path w="346075" h="266700">
                  <a:moveTo>
                    <a:pt x="0" y="104694"/>
                  </a:moveTo>
                  <a:lnTo>
                    <a:pt x="45805" y="144206"/>
                  </a:lnTo>
                  <a:lnTo>
                    <a:pt x="79198" y="171356"/>
                  </a:lnTo>
                  <a:lnTo>
                    <a:pt x="94334" y="183692"/>
                  </a:lnTo>
                  <a:lnTo>
                    <a:pt x="102401" y="190767"/>
                  </a:lnTo>
                  <a:lnTo>
                    <a:pt x="110045" y="197598"/>
                  </a:lnTo>
                  <a:lnTo>
                    <a:pt x="117781" y="203790"/>
                  </a:lnTo>
                  <a:lnTo>
                    <a:pt x="126118" y="208946"/>
                  </a:lnTo>
                  <a:lnTo>
                    <a:pt x="132727" y="205176"/>
                  </a:lnTo>
                  <a:lnTo>
                    <a:pt x="138634" y="200099"/>
                  </a:lnTo>
                  <a:lnTo>
                    <a:pt x="143936" y="194697"/>
                  </a:lnTo>
                  <a:lnTo>
                    <a:pt x="148730" y="189953"/>
                  </a:lnTo>
                  <a:lnTo>
                    <a:pt x="159056" y="180162"/>
                  </a:lnTo>
                  <a:lnTo>
                    <a:pt x="165325" y="174763"/>
                  </a:lnTo>
                  <a:lnTo>
                    <a:pt x="170629" y="171356"/>
                  </a:lnTo>
                  <a:lnTo>
                    <a:pt x="253138" y="171356"/>
                  </a:lnTo>
                  <a:lnTo>
                    <a:pt x="120315" y="171316"/>
                  </a:lnTo>
                  <a:lnTo>
                    <a:pt x="108535" y="165886"/>
                  </a:lnTo>
                  <a:lnTo>
                    <a:pt x="90944" y="155883"/>
                  </a:lnTo>
                  <a:lnTo>
                    <a:pt x="48329" y="130289"/>
                  </a:lnTo>
                  <a:lnTo>
                    <a:pt x="30211" y="119639"/>
                  </a:lnTo>
                  <a:lnTo>
                    <a:pt x="12177" y="109773"/>
                  </a:lnTo>
                  <a:lnTo>
                    <a:pt x="0" y="104694"/>
                  </a:lnTo>
                  <a:close/>
                </a:path>
                <a:path w="346075" h="266700">
                  <a:moveTo>
                    <a:pt x="178005" y="99834"/>
                  </a:moveTo>
                  <a:lnTo>
                    <a:pt x="164379" y="113522"/>
                  </a:lnTo>
                  <a:lnTo>
                    <a:pt x="149337" y="134240"/>
                  </a:lnTo>
                  <a:lnTo>
                    <a:pt x="134207" y="155625"/>
                  </a:lnTo>
                  <a:lnTo>
                    <a:pt x="120315" y="171316"/>
                  </a:lnTo>
                  <a:lnTo>
                    <a:pt x="253099" y="171316"/>
                  </a:lnTo>
                  <a:lnTo>
                    <a:pt x="227314" y="145364"/>
                  </a:lnTo>
                  <a:lnTo>
                    <a:pt x="222854" y="140734"/>
                  </a:lnTo>
                  <a:lnTo>
                    <a:pt x="204360" y="122104"/>
                  </a:lnTo>
                  <a:lnTo>
                    <a:pt x="201942" y="119937"/>
                  </a:lnTo>
                  <a:lnTo>
                    <a:pt x="196842" y="114371"/>
                  </a:lnTo>
                  <a:lnTo>
                    <a:pt x="193517" y="114371"/>
                  </a:lnTo>
                  <a:lnTo>
                    <a:pt x="190051" y="107618"/>
                  </a:lnTo>
                  <a:lnTo>
                    <a:pt x="190396" y="107618"/>
                  </a:lnTo>
                  <a:lnTo>
                    <a:pt x="190267" y="107340"/>
                  </a:lnTo>
                  <a:lnTo>
                    <a:pt x="193669" y="102395"/>
                  </a:lnTo>
                  <a:lnTo>
                    <a:pt x="186926" y="102395"/>
                  </a:lnTo>
                  <a:lnTo>
                    <a:pt x="184889" y="102005"/>
                  </a:lnTo>
                  <a:lnTo>
                    <a:pt x="183380" y="102005"/>
                  </a:lnTo>
                  <a:lnTo>
                    <a:pt x="180511" y="101166"/>
                  </a:lnTo>
                  <a:lnTo>
                    <a:pt x="181304" y="101166"/>
                  </a:lnTo>
                  <a:lnTo>
                    <a:pt x="178005" y="99834"/>
                  </a:lnTo>
                  <a:close/>
                </a:path>
                <a:path w="346075" h="266700">
                  <a:moveTo>
                    <a:pt x="190700" y="108277"/>
                  </a:moveTo>
                  <a:lnTo>
                    <a:pt x="193517" y="114371"/>
                  </a:lnTo>
                  <a:lnTo>
                    <a:pt x="196842" y="114371"/>
                  </a:lnTo>
                  <a:lnTo>
                    <a:pt x="196255" y="113731"/>
                  </a:lnTo>
                  <a:lnTo>
                    <a:pt x="196074" y="113731"/>
                  </a:lnTo>
                  <a:lnTo>
                    <a:pt x="190700" y="108277"/>
                  </a:lnTo>
                  <a:close/>
                </a:path>
                <a:path w="346075" h="266700">
                  <a:moveTo>
                    <a:pt x="195134" y="112506"/>
                  </a:moveTo>
                  <a:lnTo>
                    <a:pt x="196074" y="113731"/>
                  </a:lnTo>
                  <a:lnTo>
                    <a:pt x="196255" y="113731"/>
                  </a:lnTo>
                  <a:lnTo>
                    <a:pt x="195134" y="112506"/>
                  </a:lnTo>
                  <a:close/>
                </a:path>
                <a:path w="346075" h="266700">
                  <a:moveTo>
                    <a:pt x="190396" y="107618"/>
                  </a:moveTo>
                  <a:lnTo>
                    <a:pt x="190051" y="107618"/>
                  </a:lnTo>
                  <a:lnTo>
                    <a:pt x="190700" y="108277"/>
                  </a:lnTo>
                  <a:lnTo>
                    <a:pt x="190396" y="107618"/>
                  </a:lnTo>
                  <a:close/>
                </a:path>
                <a:path w="346075" h="266700">
                  <a:moveTo>
                    <a:pt x="173645" y="0"/>
                  </a:moveTo>
                  <a:lnTo>
                    <a:pt x="175587" y="18014"/>
                  </a:lnTo>
                  <a:lnTo>
                    <a:pt x="178232" y="39946"/>
                  </a:lnTo>
                  <a:lnTo>
                    <a:pt x="181465" y="61147"/>
                  </a:lnTo>
                  <a:lnTo>
                    <a:pt x="185166" y="76970"/>
                  </a:lnTo>
                  <a:lnTo>
                    <a:pt x="186926" y="102395"/>
                  </a:lnTo>
                  <a:lnTo>
                    <a:pt x="193669" y="102395"/>
                  </a:lnTo>
                  <a:lnTo>
                    <a:pt x="194757" y="100813"/>
                  </a:lnTo>
                  <a:lnTo>
                    <a:pt x="199390" y="100813"/>
                  </a:lnTo>
                  <a:lnTo>
                    <a:pt x="203691" y="85437"/>
                  </a:lnTo>
                  <a:lnTo>
                    <a:pt x="202784" y="77597"/>
                  </a:lnTo>
                  <a:lnTo>
                    <a:pt x="208069" y="72834"/>
                  </a:lnTo>
                  <a:lnTo>
                    <a:pt x="207968" y="70495"/>
                  </a:lnTo>
                  <a:lnTo>
                    <a:pt x="206146" y="70495"/>
                  </a:lnTo>
                  <a:lnTo>
                    <a:pt x="203144" y="66992"/>
                  </a:lnTo>
                  <a:lnTo>
                    <a:pt x="205493" y="66992"/>
                  </a:lnTo>
                  <a:lnTo>
                    <a:pt x="205037" y="64547"/>
                  </a:lnTo>
                  <a:lnTo>
                    <a:pt x="205425" y="56772"/>
                  </a:lnTo>
                  <a:lnTo>
                    <a:pt x="207250" y="44185"/>
                  </a:lnTo>
                  <a:lnTo>
                    <a:pt x="209231" y="30707"/>
                  </a:lnTo>
                  <a:lnTo>
                    <a:pt x="210088" y="20256"/>
                  </a:lnTo>
                  <a:lnTo>
                    <a:pt x="202493" y="15461"/>
                  </a:lnTo>
                  <a:lnTo>
                    <a:pt x="191594" y="9029"/>
                  </a:lnTo>
                  <a:lnTo>
                    <a:pt x="180832" y="3146"/>
                  </a:lnTo>
                  <a:lnTo>
                    <a:pt x="173645" y="0"/>
                  </a:lnTo>
                  <a:close/>
                </a:path>
                <a:path w="346075" h="266700">
                  <a:moveTo>
                    <a:pt x="199390" y="100813"/>
                  </a:moveTo>
                  <a:lnTo>
                    <a:pt x="194757" y="100813"/>
                  </a:lnTo>
                  <a:lnTo>
                    <a:pt x="198954" y="102373"/>
                  </a:lnTo>
                  <a:lnTo>
                    <a:pt x="199390" y="100813"/>
                  </a:lnTo>
                  <a:close/>
                </a:path>
                <a:path w="346075" h="266700">
                  <a:moveTo>
                    <a:pt x="182019" y="101455"/>
                  </a:moveTo>
                  <a:lnTo>
                    <a:pt x="183380" y="102005"/>
                  </a:lnTo>
                  <a:lnTo>
                    <a:pt x="184889" y="102005"/>
                  </a:lnTo>
                  <a:lnTo>
                    <a:pt x="182019" y="101455"/>
                  </a:lnTo>
                  <a:close/>
                </a:path>
                <a:path w="346075" h="266700">
                  <a:moveTo>
                    <a:pt x="181304" y="101166"/>
                  </a:moveTo>
                  <a:lnTo>
                    <a:pt x="180511" y="101166"/>
                  </a:lnTo>
                  <a:lnTo>
                    <a:pt x="182019" y="101455"/>
                  </a:lnTo>
                  <a:lnTo>
                    <a:pt x="181304" y="101166"/>
                  </a:lnTo>
                  <a:close/>
                </a:path>
                <a:path w="346075" h="266700">
                  <a:moveTo>
                    <a:pt x="205822" y="68756"/>
                  </a:moveTo>
                  <a:lnTo>
                    <a:pt x="206146" y="70495"/>
                  </a:lnTo>
                  <a:lnTo>
                    <a:pt x="207968" y="70495"/>
                  </a:lnTo>
                  <a:lnTo>
                    <a:pt x="207953" y="70159"/>
                  </a:lnTo>
                  <a:lnTo>
                    <a:pt x="205822" y="68756"/>
                  </a:lnTo>
                  <a:close/>
                </a:path>
                <a:path w="346075" h="266700">
                  <a:moveTo>
                    <a:pt x="205493" y="66992"/>
                  </a:moveTo>
                  <a:lnTo>
                    <a:pt x="203144" y="66992"/>
                  </a:lnTo>
                  <a:lnTo>
                    <a:pt x="205822" y="68756"/>
                  </a:lnTo>
                  <a:lnTo>
                    <a:pt x="205493" y="66992"/>
                  </a:lnTo>
                  <a:close/>
                </a:path>
              </a:pathLst>
            </a:custGeom>
            <a:solidFill>
              <a:srgbClr val="55D3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 descr=""/>
            <p:cNvSpPr/>
            <p:nvPr/>
          </p:nvSpPr>
          <p:spPr>
            <a:xfrm>
              <a:off x="1604098" y="883317"/>
              <a:ext cx="371475" cy="457834"/>
            </a:xfrm>
            <a:custGeom>
              <a:avLst/>
              <a:gdLst/>
              <a:ahLst/>
              <a:cxnLst/>
              <a:rect l="l" t="t" r="r" b="b"/>
              <a:pathLst>
                <a:path w="371475" h="457834">
                  <a:moveTo>
                    <a:pt x="17475" y="389750"/>
                  </a:moveTo>
                  <a:lnTo>
                    <a:pt x="16891" y="389978"/>
                  </a:lnTo>
                  <a:lnTo>
                    <a:pt x="17221" y="390017"/>
                  </a:lnTo>
                  <a:lnTo>
                    <a:pt x="17475" y="389750"/>
                  </a:lnTo>
                  <a:close/>
                </a:path>
                <a:path w="371475" h="457834">
                  <a:moveTo>
                    <a:pt x="17729" y="390093"/>
                  </a:moveTo>
                  <a:lnTo>
                    <a:pt x="17221" y="390017"/>
                  </a:lnTo>
                  <a:lnTo>
                    <a:pt x="16713" y="390563"/>
                  </a:lnTo>
                  <a:lnTo>
                    <a:pt x="17729" y="390093"/>
                  </a:lnTo>
                  <a:close/>
                </a:path>
                <a:path w="371475" h="457834">
                  <a:moveTo>
                    <a:pt x="75958" y="41529"/>
                  </a:moveTo>
                  <a:lnTo>
                    <a:pt x="73152" y="35433"/>
                  </a:lnTo>
                  <a:lnTo>
                    <a:pt x="72504" y="34772"/>
                  </a:lnTo>
                  <a:lnTo>
                    <a:pt x="75958" y="41529"/>
                  </a:lnTo>
                  <a:close/>
                </a:path>
                <a:path w="371475" h="457834">
                  <a:moveTo>
                    <a:pt x="223012" y="181203"/>
                  </a:moveTo>
                  <a:lnTo>
                    <a:pt x="217246" y="165341"/>
                  </a:lnTo>
                  <a:lnTo>
                    <a:pt x="207264" y="143446"/>
                  </a:lnTo>
                  <a:lnTo>
                    <a:pt x="196532" y="121183"/>
                  </a:lnTo>
                  <a:lnTo>
                    <a:pt x="170091" y="65354"/>
                  </a:lnTo>
                  <a:lnTo>
                    <a:pt x="159943" y="42189"/>
                  </a:lnTo>
                  <a:lnTo>
                    <a:pt x="159207" y="39662"/>
                  </a:lnTo>
                  <a:lnTo>
                    <a:pt x="156273" y="29527"/>
                  </a:lnTo>
                  <a:lnTo>
                    <a:pt x="156146" y="29095"/>
                  </a:lnTo>
                  <a:lnTo>
                    <a:pt x="141960" y="24676"/>
                  </a:lnTo>
                  <a:lnTo>
                    <a:pt x="122948" y="14833"/>
                  </a:lnTo>
                  <a:lnTo>
                    <a:pt x="104127" y="4851"/>
                  </a:lnTo>
                  <a:lnTo>
                    <a:pt x="90512" y="0"/>
                  </a:lnTo>
                  <a:lnTo>
                    <a:pt x="85229" y="4762"/>
                  </a:lnTo>
                  <a:lnTo>
                    <a:pt x="86144" y="12598"/>
                  </a:lnTo>
                  <a:lnTo>
                    <a:pt x="81407" y="29527"/>
                  </a:lnTo>
                  <a:lnTo>
                    <a:pt x="77203" y="27978"/>
                  </a:lnTo>
                  <a:lnTo>
                    <a:pt x="72720" y="34505"/>
                  </a:lnTo>
                  <a:lnTo>
                    <a:pt x="73152" y="35433"/>
                  </a:lnTo>
                  <a:lnTo>
                    <a:pt x="78524" y="40894"/>
                  </a:lnTo>
                  <a:lnTo>
                    <a:pt x="77584" y="39662"/>
                  </a:lnTo>
                  <a:lnTo>
                    <a:pt x="84391" y="47091"/>
                  </a:lnTo>
                  <a:lnTo>
                    <a:pt x="86804" y="49263"/>
                  </a:lnTo>
                  <a:lnTo>
                    <a:pt x="105295" y="67894"/>
                  </a:lnTo>
                  <a:lnTo>
                    <a:pt x="109766" y="72529"/>
                  </a:lnTo>
                  <a:lnTo>
                    <a:pt x="220916" y="184404"/>
                  </a:lnTo>
                  <a:lnTo>
                    <a:pt x="221818" y="184353"/>
                  </a:lnTo>
                  <a:lnTo>
                    <a:pt x="223012" y="181203"/>
                  </a:lnTo>
                  <a:close/>
                </a:path>
                <a:path w="371475" h="457834">
                  <a:moveTo>
                    <a:pt x="223151" y="184277"/>
                  </a:moveTo>
                  <a:lnTo>
                    <a:pt x="221818" y="184353"/>
                  </a:lnTo>
                  <a:lnTo>
                    <a:pt x="221107" y="186245"/>
                  </a:lnTo>
                  <a:lnTo>
                    <a:pt x="223151" y="184277"/>
                  </a:lnTo>
                  <a:close/>
                </a:path>
                <a:path w="371475" h="457834">
                  <a:moveTo>
                    <a:pt x="228257" y="193421"/>
                  </a:moveTo>
                  <a:lnTo>
                    <a:pt x="208445" y="189992"/>
                  </a:lnTo>
                  <a:lnTo>
                    <a:pt x="170802" y="185331"/>
                  </a:lnTo>
                  <a:lnTo>
                    <a:pt x="132524" y="181724"/>
                  </a:lnTo>
                  <a:lnTo>
                    <a:pt x="110858" y="181470"/>
                  </a:lnTo>
                  <a:lnTo>
                    <a:pt x="93205" y="187121"/>
                  </a:lnTo>
                  <a:lnTo>
                    <a:pt x="58229" y="200406"/>
                  </a:lnTo>
                  <a:lnTo>
                    <a:pt x="0" y="223304"/>
                  </a:lnTo>
                  <a:lnTo>
                    <a:pt x="20281" y="386715"/>
                  </a:lnTo>
                  <a:lnTo>
                    <a:pt x="17475" y="389750"/>
                  </a:lnTo>
                  <a:lnTo>
                    <a:pt x="23749" y="387248"/>
                  </a:lnTo>
                  <a:lnTo>
                    <a:pt x="17729" y="390093"/>
                  </a:lnTo>
                  <a:lnTo>
                    <a:pt x="27724" y="391388"/>
                  </a:lnTo>
                  <a:lnTo>
                    <a:pt x="36728" y="396036"/>
                  </a:lnTo>
                  <a:lnTo>
                    <a:pt x="45364" y="401358"/>
                  </a:lnTo>
                  <a:lnTo>
                    <a:pt x="55143" y="404787"/>
                  </a:lnTo>
                  <a:lnTo>
                    <a:pt x="54419" y="387248"/>
                  </a:lnTo>
                  <a:lnTo>
                    <a:pt x="53848" y="373646"/>
                  </a:lnTo>
                  <a:lnTo>
                    <a:pt x="50076" y="328371"/>
                  </a:lnTo>
                  <a:lnTo>
                    <a:pt x="46215" y="285826"/>
                  </a:lnTo>
                  <a:lnTo>
                    <a:pt x="44704" y="262839"/>
                  </a:lnTo>
                  <a:lnTo>
                    <a:pt x="96723" y="249326"/>
                  </a:lnTo>
                  <a:lnTo>
                    <a:pt x="149694" y="246913"/>
                  </a:lnTo>
                  <a:lnTo>
                    <a:pt x="160172" y="244030"/>
                  </a:lnTo>
                  <a:lnTo>
                    <a:pt x="172656" y="242925"/>
                  </a:lnTo>
                  <a:lnTo>
                    <a:pt x="198221" y="242481"/>
                  </a:lnTo>
                  <a:lnTo>
                    <a:pt x="204901" y="232308"/>
                  </a:lnTo>
                  <a:lnTo>
                    <a:pt x="211721" y="221754"/>
                  </a:lnTo>
                  <a:lnTo>
                    <a:pt x="218211" y="210985"/>
                  </a:lnTo>
                  <a:lnTo>
                    <a:pt x="223901" y="200190"/>
                  </a:lnTo>
                  <a:lnTo>
                    <a:pt x="227126" y="198767"/>
                  </a:lnTo>
                  <a:lnTo>
                    <a:pt x="228257" y="193421"/>
                  </a:lnTo>
                  <a:close/>
                </a:path>
                <a:path w="371475" h="457834">
                  <a:moveTo>
                    <a:pt x="229755" y="197612"/>
                  </a:moveTo>
                  <a:lnTo>
                    <a:pt x="227126" y="198767"/>
                  </a:lnTo>
                  <a:lnTo>
                    <a:pt x="226898" y="199898"/>
                  </a:lnTo>
                  <a:lnTo>
                    <a:pt x="229755" y="197612"/>
                  </a:lnTo>
                  <a:close/>
                </a:path>
                <a:path w="371475" h="457834">
                  <a:moveTo>
                    <a:pt x="370941" y="457796"/>
                  </a:moveTo>
                  <a:lnTo>
                    <a:pt x="364680" y="445490"/>
                  </a:lnTo>
                  <a:lnTo>
                    <a:pt x="352412" y="425411"/>
                  </a:lnTo>
                  <a:lnTo>
                    <a:pt x="331520" y="393052"/>
                  </a:lnTo>
                  <a:lnTo>
                    <a:pt x="326605" y="385152"/>
                  </a:lnTo>
                  <a:lnTo>
                    <a:pt x="317042" y="368884"/>
                  </a:lnTo>
                  <a:lnTo>
                    <a:pt x="307022" y="353707"/>
                  </a:lnTo>
                  <a:lnTo>
                    <a:pt x="301028" y="344233"/>
                  </a:lnTo>
                  <a:lnTo>
                    <a:pt x="295833" y="334924"/>
                  </a:lnTo>
                  <a:lnTo>
                    <a:pt x="293662" y="328676"/>
                  </a:lnTo>
                  <a:lnTo>
                    <a:pt x="283603" y="315518"/>
                  </a:lnTo>
                  <a:lnTo>
                    <a:pt x="268465" y="292150"/>
                  </a:lnTo>
                  <a:lnTo>
                    <a:pt x="240792" y="247510"/>
                  </a:lnTo>
                  <a:lnTo>
                    <a:pt x="231546" y="236067"/>
                  </a:lnTo>
                  <a:lnTo>
                    <a:pt x="234607" y="323710"/>
                  </a:lnTo>
                  <a:lnTo>
                    <a:pt x="256870" y="347599"/>
                  </a:lnTo>
                  <a:lnTo>
                    <a:pt x="302463" y="392696"/>
                  </a:lnTo>
                  <a:lnTo>
                    <a:pt x="348208" y="436816"/>
                  </a:lnTo>
                  <a:lnTo>
                    <a:pt x="370941" y="457796"/>
                  </a:lnTo>
                  <a:close/>
                </a:path>
              </a:pathLst>
            </a:custGeom>
            <a:solidFill>
              <a:srgbClr val="03BD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1694497" y="857409"/>
              <a:ext cx="339725" cy="563245"/>
            </a:xfrm>
            <a:custGeom>
              <a:avLst/>
              <a:gdLst/>
              <a:ahLst/>
              <a:cxnLst/>
              <a:rect l="l" t="t" r="r" b="b"/>
              <a:pathLst>
                <a:path w="339725" h="563244">
                  <a:moveTo>
                    <a:pt x="268655" y="23634"/>
                  </a:moveTo>
                  <a:lnTo>
                    <a:pt x="245452" y="18364"/>
                  </a:lnTo>
                  <a:lnTo>
                    <a:pt x="204165" y="11811"/>
                  </a:lnTo>
                  <a:lnTo>
                    <a:pt x="160693" y="5410"/>
                  </a:lnTo>
                  <a:lnTo>
                    <a:pt x="130937" y="558"/>
                  </a:lnTo>
                  <a:lnTo>
                    <a:pt x="115989" y="0"/>
                  </a:lnTo>
                  <a:lnTo>
                    <a:pt x="98196" y="2425"/>
                  </a:lnTo>
                  <a:lnTo>
                    <a:pt x="65189" y="9588"/>
                  </a:lnTo>
                  <a:lnTo>
                    <a:pt x="31369" y="15633"/>
                  </a:lnTo>
                  <a:lnTo>
                    <a:pt x="13322" y="19278"/>
                  </a:lnTo>
                  <a:lnTo>
                    <a:pt x="0" y="23228"/>
                  </a:lnTo>
                  <a:lnTo>
                    <a:pt x="114" y="25908"/>
                  </a:lnTo>
                  <a:lnTo>
                    <a:pt x="13728" y="30759"/>
                  </a:lnTo>
                  <a:lnTo>
                    <a:pt x="51562" y="50584"/>
                  </a:lnTo>
                  <a:lnTo>
                    <a:pt x="65747" y="55003"/>
                  </a:lnTo>
                  <a:lnTo>
                    <a:pt x="75603" y="50749"/>
                  </a:lnTo>
                  <a:lnTo>
                    <a:pt x="85382" y="45745"/>
                  </a:lnTo>
                  <a:lnTo>
                    <a:pt x="105359" y="34925"/>
                  </a:lnTo>
                  <a:lnTo>
                    <a:pt x="118249" y="29210"/>
                  </a:lnTo>
                  <a:lnTo>
                    <a:pt x="128612" y="26987"/>
                  </a:lnTo>
                  <a:lnTo>
                    <a:pt x="140081" y="26695"/>
                  </a:lnTo>
                  <a:lnTo>
                    <a:pt x="175450" y="26581"/>
                  </a:lnTo>
                  <a:lnTo>
                    <a:pt x="212725" y="26085"/>
                  </a:lnTo>
                  <a:lnTo>
                    <a:pt x="249859" y="25146"/>
                  </a:lnTo>
                  <a:lnTo>
                    <a:pt x="268655" y="23634"/>
                  </a:lnTo>
                  <a:close/>
                </a:path>
                <a:path w="339725" h="563244">
                  <a:moveTo>
                    <a:pt x="339382" y="472617"/>
                  </a:moveTo>
                  <a:lnTo>
                    <a:pt x="326974" y="467588"/>
                  </a:lnTo>
                  <a:lnTo>
                    <a:pt x="317258" y="466191"/>
                  </a:lnTo>
                  <a:lnTo>
                    <a:pt x="308140" y="462686"/>
                  </a:lnTo>
                  <a:lnTo>
                    <a:pt x="297535" y="451358"/>
                  </a:lnTo>
                  <a:lnTo>
                    <a:pt x="255841" y="396201"/>
                  </a:lnTo>
                  <a:lnTo>
                    <a:pt x="203263" y="354584"/>
                  </a:lnTo>
                  <a:lnTo>
                    <a:pt x="205435" y="360832"/>
                  </a:lnTo>
                  <a:lnTo>
                    <a:pt x="210629" y="370141"/>
                  </a:lnTo>
                  <a:lnTo>
                    <a:pt x="216623" y="379615"/>
                  </a:lnTo>
                  <a:lnTo>
                    <a:pt x="226644" y="394792"/>
                  </a:lnTo>
                  <a:lnTo>
                    <a:pt x="236207" y="411060"/>
                  </a:lnTo>
                  <a:lnTo>
                    <a:pt x="241122" y="418960"/>
                  </a:lnTo>
                  <a:lnTo>
                    <a:pt x="262013" y="451319"/>
                  </a:lnTo>
                  <a:lnTo>
                    <a:pt x="274281" y="471398"/>
                  </a:lnTo>
                  <a:lnTo>
                    <a:pt x="280543" y="483704"/>
                  </a:lnTo>
                  <a:lnTo>
                    <a:pt x="285978" y="501281"/>
                  </a:lnTo>
                  <a:lnTo>
                    <a:pt x="286778" y="523786"/>
                  </a:lnTo>
                  <a:lnTo>
                    <a:pt x="286753" y="546112"/>
                  </a:lnTo>
                  <a:lnTo>
                    <a:pt x="289737" y="563143"/>
                  </a:lnTo>
                  <a:lnTo>
                    <a:pt x="299593" y="547814"/>
                  </a:lnTo>
                  <a:lnTo>
                    <a:pt x="316255" y="518579"/>
                  </a:lnTo>
                  <a:lnTo>
                    <a:pt x="332066" y="488988"/>
                  </a:lnTo>
                  <a:lnTo>
                    <a:pt x="339382" y="472617"/>
                  </a:lnTo>
                  <a:close/>
                </a:path>
              </a:pathLst>
            </a:custGeom>
            <a:solidFill>
              <a:srgbClr val="FE5A0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7" name="object 47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753797" y="1082357"/>
              <a:ext cx="84919" cy="124664"/>
            </a:xfrm>
            <a:prstGeom prst="rect">
              <a:avLst/>
            </a:prstGeom>
          </p:spPr>
        </p:pic>
        <p:sp>
          <p:nvSpPr>
            <p:cNvPr id="48" name="object 48" descr=""/>
            <p:cNvSpPr/>
            <p:nvPr/>
          </p:nvSpPr>
          <p:spPr>
            <a:xfrm>
              <a:off x="1618884" y="810471"/>
              <a:ext cx="53340" cy="102870"/>
            </a:xfrm>
            <a:custGeom>
              <a:avLst/>
              <a:gdLst/>
              <a:ahLst/>
              <a:cxnLst/>
              <a:rect l="l" t="t" r="r" b="b"/>
              <a:pathLst>
                <a:path w="53339" h="102869">
                  <a:moveTo>
                    <a:pt x="41313" y="0"/>
                  </a:moveTo>
                  <a:lnTo>
                    <a:pt x="32861" y="4082"/>
                  </a:lnTo>
                  <a:lnTo>
                    <a:pt x="21150" y="12683"/>
                  </a:lnTo>
                  <a:lnTo>
                    <a:pt x="9193" y="22054"/>
                  </a:lnTo>
                  <a:lnTo>
                    <a:pt x="0" y="28450"/>
                  </a:lnTo>
                  <a:lnTo>
                    <a:pt x="973" y="48129"/>
                  </a:lnTo>
                  <a:lnTo>
                    <a:pt x="2457" y="56314"/>
                  </a:lnTo>
                  <a:lnTo>
                    <a:pt x="4117" y="60145"/>
                  </a:lnTo>
                  <a:lnTo>
                    <a:pt x="5619" y="66761"/>
                  </a:lnTo>
                  <a:lnTo>
                    <a:pt x="6126" y="70779"/>
                  </a:lnTo>
                  <a:lnTo>
                    <a:pt x="5781" y="75114"/>
                  </a:lnTo>
                  <a:lnTo>
                    <a:pt x="6220" y="79580"/>
                  </a:lnTo>
                  <a:lnTo>
                    <a:pt x="12185" y="81536"/>
                  </a:lnTo>
                  <a:lnTo>
                    <a:pt x="15302" y="81418"/>
                  </a:lnTo>
                  <a:lnTo>
                    <a:pt x="17499" y="82549"/>
                  </a:lnTo>
                  <a:lnTo>
                    <a:pt x="20707" y="88253"/>
                  </a:lnTo>
                  <a:lnTo>
                    <a:pt x="24771" y="96742"/>
                  </a:lnTo>
                  <a:lnTo>
                    <a:pt x="22377" y="96008"/>
                  </a:lnTo>
                  <a:lnTo>
                    <a:pt x="28619" y="102462"/>
                  </a:lnTo>
                  <a:lnTo>
                    <a:pt x="37515" y="99006"/>
                  </a:lnTo>
                  <a:lnTo>
                    <a:pt x="37886" y="98686"/>
                  </a:lnTo>
                  <a:lnTo>
                    <a:pt x="36036" y="95457"/>
                  </a:lnTo>
                  <a:lnTo>
                    <a:pt x="38494" y="92649"/>
                  </a:lnTo>
                  <a:lnTo>
                    <a:pt x="36756" y="95032"/>
                  </a:lnTo>
                  <a:lnTo>
                    <a:pt x="41677" y="88638"/>
                  </a:lnTo>
                  <a:lnTo>
                    <a:pt x="40571" y="89383"/>
                  </a:lnTo>
                  <a:lnTo>
                    <a:pt x="42437" y="86140"/>
                  </a:lnTo>
                  <a:lnTo>
                    <a:pt x="46387" y="81067"/>
                  </a:lnTo>
                  <a:lnTo>
                    <a:pt x="48891" y="80444"/>
                  </a:lnTo>
                  <a:lnTo>
                    <a:pt x="50767" y="80377"/>
                  </a:lnTo>
                  <a:lnTo>
                    <a:pt x="52833" y="76970"/>
                  </a:lnTo>
                  <a:lnTo>
                    <a:pt x="49132" y="61147"/>
                  </a:lnTo>
                  <a:lnTo>
                    <a:pt x="45900" y="39946"/>
                  </a:lnTo>
                  <a:lnTo>
                    <a:pt x="43254" y="18014"/>
                  </a:lnTo>
                  <a:lnTo>
                    <a:pt x="41313" y="0"/>
                  </a:lnTo>
                  <a:close/>
                </a:path>
              </a:pathLst>
            </a:custGeom>
            <a:solidFill>
              <a:srgbClr val="F47A1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 descr=""/>
            <p:cNvSpPr/>
            <p:nvPr/>
          </p:nvSpPr>
          <p:spPr>
            <a:xfrm>
              <a:off x="1559966" y="887444"/>
              <a:ext cx="113664" cy="440690"/>
            </a:xfrm>
            <a:custGeom>
              <a:avLst/>
              <a:gdLst/>
              <a:ahLst/>
              <a:cxnLst/>
              <a:rect l="l" t="t" r="r" b="b"/>
              <a:pathLst>
                <a:path w="113664" h="440690">
                  <a:moveTo>
                    <a:pt x="100050" y="417601"/>
                  </a:moveTo>
                  <a:lnTo>
                    <a:pt x="99275" y="400659"/>
                  </a:lnTo>
                  <a:lnTo>
                    <a:pt x="89496" y="397230"/>
                  </a:lnTo>
                  <a:lnTo>
                    <a:pt x="80860" y="391909"/>
                  </a:lnTo>
                  <a:lnTo>
                    <a:pt x="71856" y="387261"/>
                  </a:lnTo>
                  <a:lnTo>
                    <a:pt x="61023" y="385851"/>
                  </a:lnTo>
                  <a:lnTo>
                    <a:pt x="54165" y="389280"/>
                  </a:lnTo>
                  <a:lnTo>
                    <a:pt x="42443" y="396862"/>
                  </a:lnTo>
                  <a:lnTo>
                    <a:pt x="36626" y="399084"/>
                  </a:lnTo>
                  <a:lnTo>
                    <a:pt x="29032" y="399796"/>
                  </a:lnTo>
                  <a:lnTo>
                    <a:pt x="18808" y="399935"/>
                  </a:lnTo>
                  <a:lnTo>
                    <a:pt x="0" y="399656"/>
                  </a:lnTo>
                  <a:lnTo>
                    <a:pt x="14846" y="408482"/>
                  </a:lnTo>
                  <a:lnTo>
                    <a:pt x="43675" y="421030"/>
                  </a:lnTo>
                  <a:lnTo>
                    <a:pt x="72580" y="432396"/>
                  </a:lnTo>
                  <a:lnTo>
                    <a:pt x="87668" y="437692"/>
                  </a:lnTo>
                  <a:lnTo>
                    <a:pt x="99606" y="440067"/>
                  </a:lnTo>
                  <a:lnTo>
                    <a:pt x="100050" y="417601"/>
                  </a:lnTo>
                  <a:close/>
                </a:path>
                <a:path w="113664" h="440690">
                  <a:moveTo>
                    <a:pt x="109956" y="25031"/>
                  </a:moveTo>
                  <a:lnTo>
                    <a:pt x="108597" y="24485"/>
                  </a:lnTo>
                  <a:lnTo>
                    <a:pt x="107086" y="24193"/>
                  </a:lnTo>
                  <a:lnTo>
                    <a:pt x="109956" y="25031"/>
                  </a:lnTo>
                  <a:close/>
                </a:path>
                <a:path w="113664" h="440690">
                  <a:moveTo>
                    <a:pt x="113499" y="25425"/>
                  </a:moveTo>
                  <a:lnTo>
                    <a:pt x="112991" y="18059"/>
                  </a:lnTo>
                  <a:lnTo>
                    <a:pt x="112547" y="11671"/>
                  </a:lnTo>
                  <a:lnTo>
                    <a:pt x="111747" y="0"/>
                  </a:lnTo>
                  <a:lnTo>
                    <a:pt x="109677" y="3416"/>
                  </a:lnTo>
                  <a:lnTo>
                    <a:pt x="107797" y="3479"/>
                  </a:lnTo>
                  <a:lnTo>
                    <a:pt x="105295" y="4102"/>
                  </a:lnTo>
                  <a:lnTo>
                    <a:pt x="101346" y="9169"/>
                  </a:lnTo>
                  <a:lnTo>
                    <a:pt x="99479" y="12420"/>
                  </a:lnTo>
                  <a:lnTo>
                    <a:pt x="100584" y="11671"/>
                  </a:lnTo>
                  <a:lnTo>
                    <a:pt x="95669" y="18059"/>
                  </a:lnTo>
                  <a:lnTo>
                    <a:pt x="97409" y="15684"/>
                  </a:lnTo>
                  <a:lnTo>
                    <a:pt x="94945" y="18491"/>
                  </a:lnTo>
                  <a:lnTo>
                    <a:pt x="96799" y="21717"/>
                  </a:lnTo>
                  <a:lnTo>
                    <a:pt x="104584" y="22872"/>
                  </a:lnTo>
                  <a:lnTo>
                    <a:pt x="108597" y="24485"/>
                  </a:lnTo>
                  <a:lnTo>
                    <a:pt x="113499" y="25425"/>
                  </a:lnTo>
                  <a:close/>
                </a:path>
              </a:pathLst>
            </a:custGeom>
            <a:solidFill>
              <a:srgbClr val="FE5A01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6891" y="813283"/>
            <a:ext cx="1543834" cy="335012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8189701" y="6767021"/>
            <a:ext cx="1516380" cy="364490"/>
            <a:chOff x="8189701" y="6767021"/>
            <a:chExt cx="1516380" cy="364490"/>
          </a:xfrm>
        </p:grpSpPr>
        <p:sp>
          <p:nvSpPr>
            <p:cNvPr id="4" name="object 4" descr=""/>
            <p:cNvSpPr/>
            <p:nvPr/>
          </p:nvSpPr>
          <p:spPr>
            <a:xfrm>
              <a:off x="8200368" y="6800270"/>
              <a:ext cx="139065" cy="132080"/>
            </a:xfrm>
            <a:custGeom>
              <a:avLst/>
              <a:gdLst/>
              <a:ahLst/>
              <a:cxnLst/>
              <a:rect l="l" t="t" r="r" b="b"/>
              <a:pathLst>
                <a:path w="139065" h="132079">
                  <a:moveTo>
                    <a:pt x="129970" y="0"/>
                  </a:moveTo>
                  <a:lnTo>
                    <a:pt x="0" y="0"/>
                  </a:lnTo>
                  <a:lnTo>
                    <a:pt x="0" y="131569"/>
                  </a:lnTo>
                  <a:lnTo>
                    <a:pt x="68806" y="131569"/>
                  </a:lnTo>
                  <a:lnTo>
                    <a:pt x="83226" y="131102"/>
                  </a:lnTo>
                  <a:lnTo>
                    <a:pt x="121931" y="120245"/>
                  </a:lnTo>
                  <a:lnTo>
                    <a:pt x="131633" y="111833"/>
                  </a:lnTo>
                  <a:lnTo>
                    <a:pt x="70940" y="111833"/>
                  </a:lnTo>
                  <a:lnTo>
                    <a:pt x="64751" y="111677"/>
                  </a:lnTo>
                  <a:lnTo>
                    <a:pt x="23115" y="111476"/>
                  </a:lnTo>
                  <a:lnTo>
                    <a:pt x="23115" y="65250"/>
                  </a:lnTo>
                  <a:lnTo>
                    <a:pt x="133915" y="65250"/>
                  </a:lnTo>
                  <a:lnTo>
                    <a:pt x="133261" y="64184"/>
                  </a:lnTo>
                  <a:lnTo>
                    <a:pt x="91388" y="46939"/>
                  </a:lnTo>
                  <a:lnTo>
                    <a:pt x="63294" y="45694"/>
                  </a:lnTo>
                  <a:lnTo>
                    <a:pt x="23115" y="45694"/>
                  </a:lnTo>
                  <a:lnTo>
                    <a:pt x="23115" y="20448"/>
                  </a:lnTo>
                  <a:lnTo>
                    <a:pt x="129970" y="20448"/>
                  </a:lnTo>
                  <a:lnTo>
                    <a:pt x="129970" y="0"/>
                  </a:lnTo>
                  <a:close/>
                </a:path>
                <a:path w="139065" h="132079">
                  <a:moveTo>
                    <a:pt x="133915" y="65250"/>
                  </a:moveTo>
                  <a:lnTo>
                    <a:pt x="85107" y="65250"/>
                  </a:lnTo>
                  <a:lnTo>
                    <a:pt x="93016" y="65872"/>
                  </a:lnTo>
                  <a:lnTo>
                    <a:pt x="104514" y="68364"/>
                  </a:lnTo>
                  <a:lnTo>
                    <a:pt x="108723" y="70526"/>
                  </a:lnTo>
                  <a:lnTo>
                    <a:pt x="114058" y="76690"/>
                  </a:lnTo>
                  <a:lnTo>
                    <a:pt x="115390" y="81017"/>
                  </a:lnTo>
                  <a:lnTo>
                    <a:pt x="115390" y="95003"/>
                  </a:lnTo>
                  <a:lnTo>
                    <a:pt x="75030" y="111833"/>
                  </a:lnTo>
                  <a:lnTo>
                    <a:pt x="131633" y="111833"/>
                  </a:lnTo>
                  <a:lnTo>
                    <a:pt x="134416" y="107210"/>
                  </a:lnTo>
                  <a:lnTo>
                    <a:pt x="137142" y="100929"/>
                  </a:lnTo>
                  <a:lnTo>
                    <a:pt x="138506" y="94114"/>
                  </a:lnTo>
                  <a:lnTo>
                    <a:pt x="138506" y="77223"/>
                  </a:lnTo>
                  <a:lnTo>
                    <a:pt x="136756" y="69875"/>
                  </a:lnTo>
                  <a:lnTo>
                    <a:pt x="133915" y="65250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89701" y="6767021"/>
              <a:ext cx="1516244" cy="364345"/>
            </a:xfrm>
            <a:prstGeom prst="rect">
              <a:avLst/>
            </a:prstGeom>
          </p:spPr>
        </p:pic>
      </p:grpSp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17642" y="2437758"/>
            <a:ext cx="1382749" cy="334299"/>
          </a:xfrm>
          <a:prstGeom prst="rect">
            <a:avLst/>
          </a:prstGeom>
        </p:spPr>
      </p:pic>
      <p:sp>
        <p:nvSpPr>
          <p:cNvPr id="7" name="object 7" descr=""/>
          <p:cNvSpPr/>
          <p:nvPr/>
        </p:nvSpPr>
        <p:spPr>
          <a:xfrm>
            <a:off x="2822562" y="6575101"/>
            <a:ext cx="988694" cy="139700"/>
          </a:xfrm>
          <a:custGeom>
            <a:avLst/>
            <a:gdLst/>
            <a:ahLst/>
            <a:cxnLst/>
            <a:rect l="l" t="t" r="r" b="b"/>
            <a:pathLst>
              <a:path w="988695" h="139700">
                <a:moveTo>
                  <a:pt x="145973" y="39001"/>
                </a:moveTo>
                <a:lnTo>
                  <a:pt x="122859" y="11010"/>
                </a:lnTo>
                <a:lnTo>
                  <a:pt x="122859" y="41071"/>
                </a:lnTo>
                <a:lnTo>
                  <a:pt x="122859" y="56362"/>
                </a:lnTo>
                <a:lnTo>
                  <a:pt x="95834" y="73075"/>
                </a:lnTo>
                <a:lnTo>
                  <a:pt x="23291" y="73075"/>
                </a:lnTo>
                <a:lnTo>
                  <a:pt x="23114" y="23647"/>
                </a:lnTo>
                <a:lnTo>
                  <a:pt x="96837" y="23545"/>
                </a:lnTo>
                <a:lnTo>
                  <a:pt x="122859" y="41071"/>
                </a:lnTo>
                <a:lnTo>
                  <a:pt x="122859" y="11010"/>
                </a:lnTo>
                <a:lnTo>
                  <a:pt x="89966" y="3911"/>
                </a:lnTo>
                <a:lnTo>
                  <a:pt x="0" y="3911"/>
                </a:lnTo>
                <a:lnTo>
                  <a:pt x="0" y="135483"/>
                </a:lnTo>
                <a:lnTo>
                  <a:pt x="23291" y="135483"/>
                </a:lnTo>
                <a:lnTo>
                  <a:pt x="23291" y="92811"/>
                </a:lnTo>
                <a:lnTo>
                  <a:pt x="96545" y="92811"/>
                </a:lnTo>
                <a:lnTo>
                  <a:pt x="133705" y="81521"/>
                </a:lnTo>
                <a:lnTo>
                  <a:pt x="140144" y="73075"/>
                </a:lnTo>
                <a:lnTo>
                  <a:pt x="142900" y="67589"/>
                </a:lnTo>
                <a:lnTo>
                  <a:pt x="145211" y="58635"/>
                </a:lnTo>
                <a:lnTo>
                  <a:pt x="145973" y="48361"/>
                </a:lnTo>
                <a:lnTo>
                  <a:pt x="145973" y="39001"/>
                </a:lnTo>
                <a:close/>
              </a:path>
              <a:path w="988695" h="139700">
                <a:moveTo>
                  <a:pt x="365734" y="70231"/>
                </a:moveTo>
                <a:lnTo>
                  <a:pt x="349910" y="27317"/>
                </a:lnTo>
                <a:lnTo>
                  <a:pt x="342265" y="19913"/>
                </a:lnTo>
                <a:lnTo>
                  <a:pt x="342265" y="70231"/>
                </a:lnTo>
                <a:lnTo>
                  <a:pt x="341769" y="77609"/>
                </a:lnTo>
                <a:lnTo>
                  <a:pt x="319900" y="110083"/>
                </a:lnTo>
                <a:lnTo>
                  <a:pt x="286613" y="118948"/>
                </a:lnTo>
                <a:lnTo>
                  <a:pt x="279158" y="118592"/>
                </a:lnTo>
                <a:lnTo>
                  <a:pt x="242341" y="101892"/>
                </a:lnTo>
                <a:lnTo>
                  <a:pt x="230428" y="70231"/>
                </a:lnTo>
                <a:lnTo>
                  <a:pt x="230886" y="62928"/>
                </a:lnTo>
                <a:lnTo>
                  <a:pt x="231825" y="58318"/>
                </a:lnTo>
                <a:lnTo>
                  <a:pt x="232270" y="56121"/>
                </a:lnTo>
                <a:lnTo>
                  <a:pt x="257987" y="27025"/>
                </a:lnTo>
                <a:lnTo>
                  <a:pt x="286613" y="21158"/>
                </a:lnTo>
                <a:lnTo>
                  <a:pt x="293712" y="21526"/>
                </a:lnTo>
                <a:lnTo>
                  <a:pt x="330212" y="38950"/>
                </a:lnTo>
                <a:lnTo>
                  <a:pt x="342265" y="70231"/>
                </a:lnTo>
                <a:lnTo>
                  <a:pt x="342265" y="19913"/>
                </a:lnTo>
                <a:lnTo>
                  <a:pt x="297624" y="1625"/>
                </a:lnTo>
                <a:lnTo>
                  <a:pt x="286613" y="1066"/>
                </a:lnTo>
                <a:lnTo>
                  <a:pt x="276999" y="1524"/>
                </a:lnTo>
                <a:lnTo>
                  <a:pt x="234721" y="17068"/>
                </a:lnTo>
                <a:lnTo>
                  <a:pt x="210045" y="50190"/>
                </a:lnTo>
                <a:lnTo>
                  <a:pt x="208026" y="58318"/>
                </a:lnTo>
                <a:lnTo>
                  <a:pt x="186867" y="58318"/>
                </a:lnTo>
                <a:lnTo>
                  <a:pt x="186867" y="3022"/>
                </a:lnTo>
                <a:lnTo>
                  <a:pt x="163753" y="3022"/>
                </a:lnTo>
                <a:lnTo>
                  <a:pt x="163753" y="134594"/>
                </a:lnTo>
                <a:lnTo>
                  <a:pt x="186867" y="134594"/>
                </a:lnTo>
                <a:lnTo>
                  <a:pt x="186867" y="77698"/>
                </a:lnTo>
                <a:lnTo>
                  <a:pt x="207314" y="77698"/>
                </a:lnTo>
                <a:lnTo>
                  <a:pt x="226377" y="115811"/>
                </a:lnTo>
                <a:lnTo>
                  <a:pt x="267093" y="137058"/>
                </a:lnTo>
                <a:lnTo>
                  <a:pt x="286791" y="139039"/>
                </a:lnTo>
                <a:lnTo>
                  <a:pt x="297789" y="138480"/>
                </a:lnTo>
                <a:lnTo>
                  <a:pt x="335826" y="125158"/>
                </a:lnTo>
                <a:lnTo>
                  <a:pt x="343814" y="118948"/>
                </a:lnTo>
                <a:lnTo>
                  <a:pt x="349910" y="112839"/>
                </a:lnTo>
                <a:lnTo>
                  <a:pt x="355511" y="105435"/>
                </a:lnTo>
                <a:lnTo>
                  <a:pt x="359981" y="97370"/>
                </a:lnTo>
                <a:lnTo>
                  <a:pt x="363181" y="88811"/>
                </a:lnTo>
                <a:lnTo>
                  <a:pt x="365099" y="79768"/>
                </a:lnTo>
                <a:lnTo>
                  <a:pt x="365734" y="70231"/>
                </a:lnTo>
                <a:close/>
              </a:path>
              <a:path w="988695" h="139700">
                <a:moveTo>
                  <a:pt x="514553" y="135483"/>
                </a:moveTo>
                <a:lnTo>
                  <a:pt x="426720" y="64185"/>
                </a:lnTo>
                <a:lnTo>
                  <a:pt x="511708" y="3911"/>
                </a:lnTo>
                <a:lnTo>
                  <a:pt x="475792" y="3911"/>
                </a:lnTo>
                <a:lnTo>
                  <a:pt x="406628" y="54762"/>
                </a:lnTo>
                <a:lnTo>
                  <a:pt x="406628" y="3911"/>
                </a:lnTo>
                <a:lnTo>
                  <a:pt x="383514" y="3911"/>
                </a:lnTo>
                <a:lnTo>
                  <a:pt x="383514" y="135483"/>
                </a:lnTo>
                <a:lnTo>
                  <a:pt x="406628" y="135483"/>
                </a:lnTo>
                <a:lnTo>
                  <a:pt x="406628" y="74498"/>
                </a:lnTo>
                <a:lnTo>
                  <a:pt x="479171" y="135483"/>
                </a:lnTo>
                <a:lnTo>
                  <a:pt x="514553" y="135483"/>
                </a:lnTo>
                <a:close/>
              </a:path>
              <a:path w="988695" h="139700">
                <a:moveTo>
                  <a:pt x="669594" y="91922"/>
                </a:moveTo>
                <a:lnTo>
                  <a:pt x="668439" y="83096"/>
                </a:lnTo>
                <a:lnTo>
                  <a:pt x="665149" y="76009"/>
                </a:lnTo>
                <a:lnTo>
                  <a:pt x="659726" y="70294"/>
                </a:lnTo>
                <a:lnTo>
                  <a:pt x="652170" y="65963"/>
                </a:lnTo>
                <a:lnTo>
                  <a:pt x="658241" y="61429"/>
                </a:lnTo>
                <a:lnTo>
                  <a:pt x="662571" y="55473"/>
                </a:lnTo>
                <a:lnTo>
                  <a:pt x="665175" y="48094"/>
                </a:lnTo>
                <a:lnTo>
                  <a:pt x="666038" y="39293"/>
                </a:lnTo>
                <a:lnTo>
                  <a:pt x="665264" y="31280"/>
                </a:lnTo>
                <a:lnTo>
                  <a:pt x="632675" y="4000"/>
                </a:lnTo>
                <a:lnTo>
                  <a:pt x="589229" y="0"/>
                </a:lnTo>
                <a:lnTo>
                  <a:pt x="573925" y="571"/>
                </a:lnTo>
                <a:lnTo>
                  <a:pt x="532066" y="9156"/>
                </a:lnTo>
                <a:lnTo>
                  <a:pt x="506196" y="43916"/>
                </a:lnTo>
                <a:lnTo>
                  <a:pt x="529132" y="43916"/>
                </a:lnTo>
                <a:lnTo>
                  <a:pt x="530225" y="37871"/>
                </a:lnTo>
                <a:lnTo>
                  <a:pt x="533514" y="32740"/>
                </a:lnTo>
                <a:lnTo>
                  <a:pt x="577164" y="19939"/>
                </a:lnTo>
                <a:lnTo>
                  <a:pt x="589229" y="19735"/>
                </a:lnTo>
                <a:lnTo>
                  <a:pt x="600011" y="20218"/>
                </a:lnTo>
                <a:lnTo>
                  <a:pt x="637705" y="28689"/>
                </a:lnTo>
                <a:lnTo>
                  <a:pt x="642924" y="33845"/>
                </a:lnTo>
                <a:lnTo>
                  <a:pt x="642924" y="45453"/>
                </a:lnTo>
                <a:lnTo>
                  <a:pt x="615251" y="56896"/>
                </a:lnTo>
                <a:lnTo>
                  <a:pt x="565937" y="56896"/>
                </a:lnTo>
                <a:lnTo>
                  <a:pt x="565937" y="77165"/>
                </a:lnTo>
                <a:lnTo>
                  <a:pt x="598830" y="77165"/>
                </a:lnTo>
                <a:lnTo>
                  <a:pt x="617588" y="77546"/>
                </a:lnTo>
                <a:lnTo>
                  <a:pt x="645769" y="87947"/>
                </a:lnTo>
                <a:lnTo>
                  <a:pt x="645769" y="91744"/>
                </a:lnTo>
                <a:lnTo>
                  <a:pt x="610946" y="118097"/>
                </a:lnTo>
                <a:lnTo>
                  <a:pt x="589229" y="119659"/>
                </a:lnTo>
                <a:lnTo>
                  <a:pt x="577164" y="119113"/>
                </a:lnTo>
                <a:lnTo>
                  <a:pt x="538988" y="106121"/>
                </a:lnTo>
                <a:lnTo>
                  <a:pt x="529132" y="84099"/>
                </a:lnTo>
                <a:lnTo>
                  <a:pt x="506196" y="84099"/>
                </a:lnTo>
                <a:lnTo>
                  <a:pt x="528002" y="124155"/>
                </a:lnTo>
                <a:lnTo>
                  <a:pt x="565073" y="137668"/>
                </a:lnTo>
                <a:lnTo>
                  <a:pt x="589229" y="139395"/>
                </a:lnTo>
                <a:lnTo>
                  <a:pt x="606247" y="138684"/>
                </a:lnTo>
                <a:lnTo>
                  <a:pt x="647192" y="128016"/>
                </a:lnTo>
                <a:lnTo>
                  <a:pt x="668121" y="103441"/>
                </a:lnTo>
                <a:lnTo>
                  <a:pt x="669594" y="91922"/>
                </a:lnTo>
                <a:close/>
              </a:path>
              <a:path w="988695" h="139700">
                <a:moveTo>
                  <a:pt x="846861" y="135483"/>
                </a:moveTo>
                <a:lnTo>
                  <a:pt x="830287" y="104902"/>
                </a:lnTo>
                <a:lnTo>
                  <a:pt x="818540" y="83210"/>
                </a:lnTo>
                <a:lnTo>
                  <a:pt x="793699" y="37388"/>
                </a:lnTo>
                <a:lnTo>
                  <a:pt x="793699" y="83210"/>
                </a:lnTo>
                <a:lnTo>
                  <a:pt x="729869" y="83210"/>
                </a:lnTo>
                <a:lnTo>
                  <a:pt x="761873" y="24358"/>
                </a:lnTo>
                <a:lnTo>
                  <a:pt x="793699" y="83210"/>
                </a:lnTo>
                <a:lnTo>
                  <a:pt x="793699" y="37388"/>
                </a:lnTo>
                <a:lnTo>
                  <a:pt x="786638" y="24358"/>
                </a:lnTo>
                <a:lnTo>
                  <a:pt x="775563" y="3911"/>
                </a:lnTo>
                <a:lnTo>
                  <a:pt x="748004" y="3911"/>
                </a:lnTo>
                <a:lnTo>
                  <a:pt x="676706" y="135483"/>
                </a:lnTo>
                <a:lnTo>
                  <a:pt x="701598" y="135483"/>
                </a:lnTo>
                <a:lnTo>
                  <a:pt x="718134" y="104902"/>
                </a:lnTo>
                <a:lnTo>
                  <a:pt x="805434" y="104902"/>
                </a:lnTo>
                <a:lnTo>
                  <a:pt x="821969" y="135483"/>
                </a:lnTo>
                <a:lnTo>
                  <a:pt x="846861" y="135483"/>
                </a:lnTo>
                <a:close/>
              </a:path>
              <a:path w="988695" h="139700">
                <a:moveTo>
                  <a:pt x="988568" y="135483"/>
                </a:moveTo>
                <a:lnTo>
                  <a:pt x="900734" y="64185"/>
                </a:lnTo>
                <a:lnTo>
                  <a:pt x="985723" y="3911"/>
                </a:lnTo>
                <a:lnTo>
                  <a:pt x="949807" y="3911"/>
                </a:lnTo>
                <a:lnTo>
                  <a:pt x="880643" y="54762"/>
                </a:lnTo>
                <a:lnTo>
                  <a:pt x="880643" y="3911"/>
                </a:lnTo>
                <a:lnTo>
                  <a:pt x="857529" y="3911"/>
                </a:lnTo>
                <a:lnTo>
                  <a:pt x="857529" y="135483"/>
                </a:lnTo>
                <a:lnTo>
                  <a:pt x="880643" y="135483"/>
                </a:lnTo>
                <a:lnTo>
                  <a:pt x="880643" y="74498"/>
                </a:lnTo>
                <a:lnTo>
                  <a:pt x="953185" y="135483"/>
                </a:lnTo>
                <a:lnTo>
                  <a:pt x="988568" y="135483"/>
                </a:lnTo>
                <a:close/>
              </a:path>
            </a:pathLst>
          </a:custGeom>
          <a:solidFill>
            <a:srgbClr val="F177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8" name="object 8" descr=""/>
          <p:cNvGrpSpPr/>
          <p:nvPr/>
        </p:nvGrpSpPr>
        <p:grpSpPr>
          <a:xfrm>
            <a:off x="2811899" y="6775156"/>
            <a:ext cx="1092200" cy="132080"/>
            <a:chOff x="2811899" y="6775156"/>
            <a:chExt cx="1092200" cy="132080"/>
          </a:xfrm>
        </p:grpSpPr>
        <p:sp>
          <p:nvSpPr>
            <p:cNvPr id="9" name="object 9" descr=""/>
            <p:cNvSpPr/>
            <p:nvPr/>
          </p:nvSpPr>
          <p:spPr>
            <a:xfrm>
              <a:off x="2811894" y="6775165"/>
              <a:ext cx="657860" cy="132080"/>
            </a:xfrm>
            <a:custGeom>
              <a:avLst/>
              <a:gdLst/>
              <a:ahLst/>
              <a:cxnLst/>
              <a:rect l="l" t="t" r="r" b="b"/>
              <a:pathLst>
                <a:path w="657860" h="132079">
                  <a:moveTo>
                    <a:pt x="170154" y="131572"/>
                  </a:moveTo>
                  <a:lnTo>
                    <a:pt x="153581" y="100990"/>
                  </a:lnTo>
                  <a:lnTo>
                    <a:pt x="141820" y="79298"/>
                  </a:lnTo>
                  <a:lnTo>
                    <a:pt x="116992" y="33489"/>
                  </a:lnTo>
                  <a:lnTo>
                    <a:pt x="116992" y="79298"/>
                  </a:lnTo>
                  <a:lnTo>
                    <a:pt x="53162" y="79298"/>
                  </a:lnTo>
                  <a:lnTo>
                    <a:pt x="85166" y="20447"/>
                  </a:lnTo>
                  <a:lnTo>
                    <a:pt x="116992" y="79298"/>
                  </a:lnTo>
                  <a:lnTo>
                    <a:pt x="116992" y="33489"/>
                  </a:lnTo>
                  <a:lnTo>
                    <a:pt x="109931" y="20447"/>
                  </a:lnTo>
                  <a:lnTo>
                    <a:pt x="98856" y="0"/>
                  </a:lnTo>
                  <a:lnTo>
                    <a:pt x="71297" y="0"/>
                  </a:lnTo>
                  <a:lnTo>
                    <a:pt x="0" y="131572"/>
                  </a:lnTo>
                  <a:lnTo>
                    <a:pt x="24892" y="131572"/>
                  </a:lnTo>
                  <a:lnTo>
                    <a:pt x="41427" y="100990"/>
                  </a:lnTo>
                  <a:lnTo>
                    <a:pt x="128727" y="100990"/>
                  </a:lnTo>
                  <a:lnTo>
                    <a:pt x="145262" y="131572"/>
                  </a:lnTo>
                  <a:lnTo>
                    <a:pt x="170154" y="131572"/>
                  </a:lnTo>
                  <a:close/>
                </a:path>
                <a:path w="657860" h="132079">
                  <a:moveTo>
                    <a:pt x="326796" y="35077"/>
                  </a:moveTo>
                  <a:lnTo>
                    <a:pt x="303682" y="7099"/>
                  </a:lnTo>
                  <a:lnTo>
                    <a:pt x="303682" y="37160"/>
                  </a:lnTo>
                  <a:lnTo>
                    <a:pt x="303682" y="52451"/>
                  </a:lnTo>
                  <a:lnTo>
                    <a:pt x="276656" y="69164"/>
                  </a:lnTo>
                  <a:lnTo>
                    <a:pt x="204114" y="69164"/>
                  </a:lnTo>
                  <a:lnTo>
                    <a:pt x="203936" y="19735"/>
                  </a:lnTo>
                  <a:lnTo>
                    <a:pt x="277685" y="19634"/>
                  </a:lnTo>
                  <a:lnTo>
                    <a:pt x="303682" y="37160"/>
                  </a:lnTo>
                  <a:lnTo>
                    <a:pt x="303682" y="7099"/>
                  </a:lnTo>
                  <a:lnTo>
                    <a:pt x="270789" y="0"/>
                  </a:lnTo>
                  <a:lnTo>
                    <a:pt x="180822" y="0"/>
                  </a:lnTo>
                  <a:lnTo>
                    <a:pt x="180822" y="131572"/>
                  </a:lnTo>
                  <a:lnTo>
                    <a:pt x="204114" y="131572"/>
                  </a:lnTo>
                  <a:lnTo>
                    <a:pt x="204114" y="88900"/>
                  </a:lnTo>
                  <a:lnTo>
                    <a:pt x="277368" y="88900"/>
                  </a:lnTo>
                  <a:lnTo>
                    <a:pt x="314528" y="77609"/>
                  </a:lnTo>
                  <a:lnTo>
                    <a:pt x="320967" y="69164"/>
                  </a:lnTo>
                  <a:lnTo>
                    <a:pt x="323723" y="63677"/>
                  </a:lnTo>
                  <a:lnTo>
                    <a:pt x="326034" y="54724"/>
                  </a:lnTo>
                  <a:lnTo>
                    <a:pt x="326796" y="44450"/>
                  </a:lnTo>
                  <a:lnTo>
                    <a:pt x="326796" y="35077"/>
                  </a:lnTo>
                  <a:close/>
                </a:path>
                <a:path w="657860" h="132079">
                  <a:moveTo>
                    <a:pt x="487883" y="0"/>
                  </a:moveTo>
                  <a:lnTo>
                    <a:pt x="341909" y="0"/>
                  </a:lnTo>
                  <a:lnTo>
                    <a:pt x="341909" y="19913"/>
                  </a:lnTo>
                  <a:lnTo>
                    <a:pt x="341909" y="20447"/>
                  </a:lnTo>
                  <a:lnTo>
                    <a:pt x="403783" y="20447"/>
                  </a:lnTo>
                  <a:lnTo>
                    <a:pt x="403783" y="131572"/>
                  </a:lnTo>
                  <a:lnTo>
                    <a:pt x="426897" y="131572"/>
                  </a:lnTo>
                  <a:lnTo>
                    <a:pt x="426897" y="20447"/>
                  </a:lnTo>
                  <a:lnTo>
                    <a:pt x="487883" y="20447"/>
                  </a:lnTo>
                  <a:lnTo>
                    <a:pt x="487883" y="0"/>
                  </a:lnTo>
                  <a:close/>
                </a:path>
                <a:path w="657860" h="132079">
                  <a:moveTo>
                    <a:pt x="657682" y="0"/>
                  </a:moveTo>
                  <a:lnTo>
                    <a:pt x="634568" y="0"/>
                  </a:lnTo>
                  <a:lnTo>
                    <a:pt x="529666" y="104368"/>
                  </a:lnTo>
                  <a:lnTo>
                    <a:pt x="529666" y="0"/>
                  </a:lnTo>
                  <a:lnTo>
                    <a:pt x="506552" y="0"/>
                  </a:lnTo>
                  <a:lnTo>
                    <a:pt x="506552" y="131572"/>
                  </a:lnTo>
                  <a:lnTo>
                    <a:pt x="529666" y="131572"/>
                  </a:lnTo>
                  <a:lnTo>
                    <a:pt x="634568" y="27203"/>
                  </a:lnTo>
                  <a:lnTo>
                    <a:pt x="634568" y="131572"/>
                  </a:lnTo>
                  <a:lnTo>
                    <a:pt x="657682" y="131572"/>
                  </a:lnTo>
                  <a:lnTo>
                    <a:pt x="657682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90912" y="6775156"/>
              <a:ext cx="412675" cy="132048"/>
            </a:xfrm>
            <a:prstGeom prst="rect">
              <a:avLst/>
            </a:prstGeom>
          </p:spPr>
        </p:pic>
      </p:grpSp>
      <p:pic>
        <p:nvPicPr>
          <p:cNvPr id="11" name="object 11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84490" y="6771247"/>
            <a:ext cx="304567" cy="139395"/>
          </a:xfrm>
          <a:prstGeom prst="rect">
            <a:avLst/>
          </a:prstGeom>
        </p:spPr>
      </p:pic>
      <p:grpSp>
        <p:nvGrpSpPr>
          <p:cNvPr id="12" name="object 12" descr=""/>
          <p:cNvGrpSpPr/>
          <p:nvPr/>
        </p:nvGrpSpPr>
        <p:grpSpPr>
          <a:xfrm>
            <a:off x="5661226" y="106606"/>
            <a:ext cx="4754245" cy="7193915"/>
            <a:chOff x="5661226" y="106606"/>
            <a:chExt cx="4754245" cy="7193915"/>
          </a:xfrm>
        </p:grpSpPr>
        <p:pic>
          <p:nvPicPr>
            <p:cNvPr id="13" name="object 1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09643" y="4251916"/>
              <a:ext cx="3048005" cy="3048005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61226" y="106606"/>
              <a:ext cx="4754189" cy="4754189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295209" y="1270288"/>
              <a:ext cx="1456246" cy="874138"/>
            </a:xfrm>
            <a:prstGeom prst="rect">
              <a:avLst/>
            </a:prstGeom>
          </p:spPr>
        </p:pic>
      </p:grpSp>
      <p:grpSp>
        <p:nvGrpSpPr>
          <p:cNvPr id="16" name="object 16" descr=""/>
          <p:cNvGrpSpPr/>
          <p:nvPr/>
        </p:nvGrpSpPr>
        <p:grpSpPr>
          <a:xfrm>
            <a:off x="141331" y="749038"/>
            <a:ext cx="5455920" cy="5455920"/>
            <a:chOff x="141331" y="749038"/>
            <a:chExt cx="5455920" cy="5455920"/>
          </a:xfrm>
        </p:grpSpPr>
        <p:pic>
          <p:nvPicPr>
            <p:cNvPr id="17" name="object 17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1331" y="749038"/>
              <a:ext cx="5455832" cy="5455832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878893" y="2948691"/>
              <a:ext cx="1936466" cy="1161205"/>
            </a:xfrm>
            <a:prstGeom prst="rect">
              <a:avLst/>
            </a:prstGeom>
          </p:spPr>
        </p:pic>
      </p:grpSp>
      <p:pic>
        <p:nvPicPr>
          <p:cNvPr id="19" name="object 19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915115" y="1282057"/>
            <a:ext cx="487345" cy="738745"/>
          </a:xfrm>
          <a:prstGeom prst="rect">
            <a:avLst/>
          </a:prstGeom>
        </p:spPr>
      </p:pic>
      <p:pic>
        <p:nvPicPr>
          <p:cNvPr id="20" name="object 20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210055" y="5324112"/>
            <a:ext cx="682528" cy="397759"/>
          </a:xfrm>
          <a:prstGeom prst="rect">
            <a:avLst/>
          </a:prstGeom>
        </p:spPr>
      </p:pic>
      <p:grpSp>
        <p:nvGrpSpPr>
          <p:cNvPr id="21" name="object 21" descr=""/>
          <p:cNvGrpSpPr/>
          <p:nvPr/>
        </p:nvGrpSpPr>
        <p:grpSpPr>
          <a:xfrm>
            <a:off x="4200994" y="3755317"/>
            <a:ext cx="2997835" cy="2951480"/>
            <a:chOff x="4200994" y="3755317"/>
            <a:chExt cx="2997835" cy="2951480"/>
          </a:xfrm>
        </p:grpSpPr>
        <p:pic>
          <p:nvPicPr>
            <p:cNvPr id="22" name="object 22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200994" y="3755317"/>
              <a:ext cx="2997367" cy="2951431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79788" y="4848544"/>
              <a:ext cx="1552831" cy="931875"/>
            </a:xfrm>
            <a:prstGeom prst="rect">
              <a:avLst/>
            </a:prstGeom>
          </p:spPr>
        </p:pic>
      </p:grpSp>
      <p:grpSp>
        <p:nvGrpSpPr>
          <p:cNvPr id="24" name="object 24" descr=""/>
          <p:cNvGrpSpPr/>
          <p:nvPr/>
        </p:nvGrpSpPr>
        <p:grpSpPr>
          <a:xfrm>
            <a:off x="7660663" y="2235706"/>
            <a:ext cx="629920" cy="94615"/>
            <a:chOff x="7660663" y="2235706"/>
            <a:chExt cx="629920" cy="94615"/>
          </a:xfrm>
        </p:grpSpPr>
        <p:pic>
          <p:nvPicPr>
            <p:cNvPr id="25" name="object 25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660663" y="2235706"/>
              <a:ext cx="94736" cy="92243"/>
            </a:xfrm>
            <a:prstGeom prst="rect">
              <a:avLst/>
            </a:prstGeom>
          </p:spPr>
        </p:pic>
        <p:sp>
          <p:nvSpPr>
            <p:cNvPr id="26" name="object 26" descr=""/>
            <p:cNvSpPr/>
            <p:nvPr/>
          </p:nvSpPr>
          <p:spPr>
            <a:xfrm>
              <a:off x="7782685" y="2243156"/>
              <a:ext cx="504190" cy="83185"/>
            </a:xfrm>
            <a:custGeom>
              <a:avLst/>
              <a:gdLst/>
              <a:ahLst/>
              <a:cxnLst/>
              <a:rect l="l" t="t" r="r" b="b"/>
              <a:pathLst>
                <a:path w="504190" h="83185">
                  <a:moveTo>
                    <a:pt x="55716" y="2023"/>
                  </a:moveTo>
                  <a:lnTo>
                    <a:pt x="62322" y="2023"/>
                  </a:lnTo>
                  <a:lnTo>
                    <a:pt x="68165" y="3124"/>
                  </a:lnTo>
                  <a:lnTo>
                    <a:pt x="73244" y="5323"/>
                  </a:lnTo>
                  <a:lnTo>
                    <a:pt x="78324" y="7527"/>
                  </a:lnTo>
                  <a:lnTo>
                    <a:pt x="82266" y="10598"/>
                  </a:lnTo>
                  <a:lnTo>
                    <a:pt x="85070" y="14544"/>
                  </a:lnTo>
                  <a:lnTo>
                    <a:pt x="87875" y="18486"/>
                  </a:lnTo>
                  <a:lnTo>
                    <a:pt x="89279" y="23046"/>
                  </a:lnTo>
                  <a:lnTo>
                    <a:pt x="89279" y="28230"/>
                  </a:lnTo>
                  <a:lnTo>
                    <a:pt x="89279" y="28660"/>
                  </a:lnTo>
                  <a:lnTo>
                    <a:pt x="89279" y="37321"/>
                  </a:lnTo>
                  <a:lnTo>
                    <a:pt x="86687" y="43926"/>
                  </a:lnTo>
                  <a:lnTo>
                    <a:pt x="81503" y="48473"/>
                  </a:lnTo>
                  <a:lnTo>
                    <a:pt x="76315" y="53017"/>
                  </a:lnTo>
                  <a:lnTo>
                    <a:pt x="68715" y="55291"/>
                  </a:lnTo>
                  <a:lnTo>
                    <a:pt x="58704" y="55291"/>
                  </a:lnTo>
                  <a:lnTo>
                    <a:pt x="18006" y="55291"/>
                  </a:lnTo>
                  <a:lnTo>
                    <a:pt x="18006" y="80863"/>
                  </a:lnTo>
                  <a:lnTo>
                    <a:pt x="0" y="80863"/>
                  </a:lnTo>
                  <a:lnTo>
                    <a:pt x="0" y="2023"/>
                  </a:lnTo>
                  <a:lnTo>
                    <a:pt x="55716" y="2023"/>
                  </a:lnTo>
                  <a:close/>
                </a:path>
                <a:path w="504190" h="83185">
                  <a:moveTo>
                    <a:pt x="53696" y="41226"/>
                  </a:moveTo>
                  <a:lnTo>
                    <a:pt x="57743" y="41226"/>
                  </a:lnTo>
                  <a:lnTo>
                    <a:pt x="60990" y="41036"/>
                  </a:lnTo>
                  <a:lnTo>
                    <a:pt x="63442" y="40643"/>
                  </a:lnTo>
                  <a:lnTo>
                    <a:pt x="65893" y="40251"/>
                  </a:lnTo>
                  <a:lnTo>
                    <a:pt x="67971" y="39150"/>
                  </a:lnTo>
                  <a:lnTo>
                    <a:pt x="69673" y="37343"/>
                  </a:lnTo>
                  <a:lnTo>
                    <a:pt x="71380" y="35532"/>
                  </a:lnTo>
                  <a:lnTo>
                    <a:pt x="72233" y="32706"/>
                  </a:lnTo>
                  <a:lnTo>
                    <a:pt x="72233" y="28872"/>
                  </a:lnTo>
                  <a:lnTo>
                    <a:pt x="72233" y="24822"/>
                  </a:lnTo>
                  <a:lnTo>
                    <a:pt x="71380" y="21855"/>
                  </a:lnTo>
                  <a:lnTo>
                    <a:pt x="69673" y="19975"/>
                  </a:lnTo>
                  <a:lnTo>
                    <a:pt x="67971" y="18093"/>
                  </a:lnTo>
                  <a:lnTo>
                    <a:pt x="65893" y="16937"/>
                  </a:lnTo>
                  <a:lnTo>
                    <a:pt x="63442" y="16512"/>
                  </a:lnTo>
                  <a:lnTo>
                    <a:pt x="60990" y="16084"/>
                  </a:lnTo>
                  <a:lnTo>
                    <a:pt x="57743" y="15872"/>
                  </a:lnTo>
                  <a:lnTo>
                    <a:pt x="53696" y="15872"/>
                  </a:lnTo>
                  <a:lnTo>
                    <a:pt x="49538" y="15872"/>
                  </a:lnTo>
                  <a:lnTo>
                    <a:pt x="47692" y="15872"/>
                  </a:lnTo>
                  <a:lnTo>
                    <a:pt x="44499" y="15894"/>
                  </a:lnTo>
                  <a:lnTo>
                    <a:pt x="39951" y="15925"/>
                  </a:lnTo>
                  <a:lnTo>
                    <a:pt x="35405" y="15962"/>
                  </a:lnTo>
                  <a:lnTo>
                    <a:pt x="28089" y="15976"/>
                  </a:lnTo>
                  <a:lnTo>
                    <a:pt x="18006" y="15976"/>
                  </a:lnTo>
                  <a:lnTo>
                    <a:pt x="18006" y="41226"/>
                  </a:lnTo>
                  <a:lnTo>
                    <a:pt x="53588" y="41226"/>
                  </a:lnTo>
                  <a:close/>
                </a:path>
                <a:path w="504190" h="83185">
                  <a:moveTo>
                    <a:pt x="145209" y="320"/>
                  </a:moveTo>
                  <a:lnTo>
                    <a:pt x="183423" y="14133"/>
                  </a:lnTo>
                  <a:lnTo>
                    <a:pt x="193898" y="33875"/>
                  </a:lnTo>
                  <a:lnTo>
                    <a:pt x="193898" y="41763"/>
                  </a:lnTo>
                  <a:lnTo>
                    <a:pt x="193898" y="49571"/>
                  </a:lnTo>
                  <a:lnTo>
                    <a:pt x="191800" y="56606"/>
                  </a:lnTo>
                  <a:lnTo>
                    <a:pt x="187613" y="62856"/>
                  </a:lnTo>
                  <a:lnTo>
                    <a:pt x="183423" y="69109"/>
                  </a:lnTo>
                  <a:lnTo>
                    <a:pt x="145317" y="82994"/>
                  </a:lnTo>
                  <a:lnTo>
                    <a:pt x="136367" y="82994"/>
                  </a:lnTo>
                  <a:lnTo>
                    <a:pt x="128126" y="81197"/>
                  </a:lnTo>
                  <a:lnTo>
                    <a:pt x="120603" y="77612"/>
                  </a:lnTo>
                  <a:lnTo>
                    <a:pt x="113071" y="74027"/>
                  </a:lnTo>
                  <a:lnTo>
                    <a:pt x="107106" y="69090"/>
                  </a:lnTo>
                  <a:lnTo>
                    <a:pt x="102703" y="62801"/>
                  </a:lnTo>
                  <a:lnTo>
                    <a:pt x="98298" y="56516"/>
                  </a:lnTo>
                  <a:lnTo>
                    <a:pt x="96098" y="49503"/>
                  </a:lnTo>
                  <a:lnTo>
                    <a:pt x="96098" y="41763"/>
                  </a:lnTo>
                  <a:lnTo>
                    <a:pt x="96098" y="33948"/>
                  </a:lnTo>
                  <a:lnTo>
                    <a:pt x="98298" y="26880"/>
                  </a:lnTo>
                  <a:lnTo>
                    <a:pt x="102703" y="20562"/>
                  </a:lnTo>
                  <a:lnTo>
                    <a:pt x="107106" y="14237"/>
                  </a:lnTo>
                  <a:lnTo>
                    <a:pt x="113054" y="9287"/>
                  </a:lnTo>
                  <a:lnTo>
                    <a:pt x="120545" y="5698"/>
                  </a:lnTo>
                  <a:lnTo>
                    <a:pt x="128037" y="2109"/>
                  </a:lnTo>
                  <a:lnTo>
                    <a:pt x="136259" y="320"/>
                  </a:lnTo>
                  <a:lnTo>
                    <a:pt x="145209" y="320"/>
                  </a:lnTo>
                  <a:close/>
                </a:path>
                <a:path w="504190" h="83185">
                  <a:moveTo>
                    <a:pt x="145209" y="68287"/>
                  </a:moveTo>
                  <a:lnTo>
                    <a:pt x="150397" y="68287"/>
                  </a:lnTo>
                  <a:lnTo>
                    <a:pt x="155296" y="67261"/>
                  </a:lnTo>
                  <a:lnTo>
                    <a:pt x="159912" y="65199"/>
                  </a:lnTo>
                  <a:lnTo>
                    <a:pt x="164529" y="63140"/>
                  </a:lnTo>
                  <a:lnTo>
                    <a:pt x="168255" y="60101"/>
                  </a:lnTo>
                  <a:lnTo>
                    <a:pt x="171100" y="56092"/>
                  </a:lnTo>
                  <a:lnTo>
                    <a:pt x="173940" y="52077"/>
                  </a:lnTo>
                  <a:lnTo>
                    <a:pt x="175359" y="47303"/>
                  </a:lnTo>
                  <a:lnTo>
                    <a:pt x="175359" y="41763"/>
                  </a:lnTo>
                  <a:lnTo>
                    <a:pt x="175359" y="36291"/>
                  </a:lnTo>
                  <a:lnTo>
                    <a:pt x="173922" y="31532"/>
                  </a:lnTo>
                  <a:lnTo>
                    <a:pt x="171046" y="27485"/>
                  </a:lnTo>
                  <a:lnTo>
                    <a:pt x="168169" y="23436"/>
                  </a:lnTo>
                  <a:lnTo>
                    <a:pt x="164404" y="20346"/>
                  </a:lnTo>
                  <a:lnTo>
                    <a:pt x="159753" y="18219"/>
                  </a:lnTo>
                  <a:lnTo>
                    <a:pt x="155101" y="16084"/>
                  </a:lnTo>
                  <a:lnTo>
                    <a:pt x="150180" y="15022"/>
                  </a:lnTo>
                  <a:lnTo>
                    <a:pt x="144999" y="15022"/>
                  </a:lnTo>
                  <a:lnTo>
                    <a:pt x="139456" y="15022"/>
                  </a:lnTo>
                  <a:lnTo>
                    <a:pt x="134395" y="16084"/>
                  </a:lnTo>
                  <a:lnTo>
                    <a:pt x="129815" y="18219"/>
                  </a:lnTo>
                  <a:lnTo>
                    <a:pt x="125232" y="20346"/>
                  </a:lnTo>
                  <a:lnTo>
                    <a:pt x="121596" y="23403"/>
                  </a:lnTo>
                  <a:lnTo>
                    <a:pt x="118896" y="27377"/>
                  </a:lnTo>
                  <a:lnTo>
                    <a:pt x="116196" y="31356"/>
                  </a:lnTo>
                  <a:lnTo>
                    <a:pt x="114846" y="36079"/>
                  </a:lnTo>
                  <a:lnTo>
                    <a:pt x="114846" y="41548"/>
                  </a:lnTo>
                  <a:lnTo>
                    <a:pt x="114846" y="47160"/>
                  </a:lnTo>
                  <a:lnTo>
                    <a:pt x="130190" y="65145"/>
                  </a:lnTo>
                  <a:lnTo>
                    <a:pt x="134805" y="67240"/>
                  </a:lnTo>
                  <a:lnTo>
                    <a:pt x="139813" y="68287"/>
                  </a:lnTo>
                  <a:lnTo>
                    <a:pt x="145209" y="68287"/>
                  </a:lnTo>
                  <a:close/>
                </a:path>
                <a:path w="504190" h="83185">
                  <a:moveTo>
                    <a:pt x="200717" y="41548"/>
                  </a:moveTo>
                  <a:lnTo>
                    <a:pt x="200717" y="33667"/>
                  </a:lnTo>
                  <a:lnTo>
                    <a:pt x="202902" y="26564"/>
                  </a:lnTo>
                  <a:lnTo>
                    <a:pt x="237140" y="1344"/>
                  </a:lnTo>
                  <a:lnTo>
                    <a:pt x="250365" y="0"/>
                  </a:lnTo>
                  <a:lnTo>
                    <a:pt x="258749" y="522"/>
                  </a:lnTo>
                  <a:lnTo>
                    <a:pt x="294886" y="24653"/>
                  </a:lnTo>
                  <a:lnTo>
                    <a:pt x="297773" y="31748"/>
                  </a:lnTo>
                  <a:lnTo>
                    <a:pt x="279024" y="31852"/>
                  </a:lnTo>
                  <a:lnTo>
                    <a:pt x="277674" y="28230"/>
                  </a:lnTo>
                  <a:lnTo>
                    <a:pt x="275381" y="25124"/>
                  </a:lnTo>
                  <a:lnTo>
                    <a:pt x="253878" y="14702"/>
                  </a:lnTo>
                  <a:lnTo>
                    <a:pt x="250469" y="14702"/>
                  </a:lnTo>
                  <a:lnTo>
                    <a:pt x="245353" y="14702"/>
                  </a:lnTo>
                  <a:lnTo>
                    <a:pt x="219041" y="36010"/>
                  </a:lnTo>
                  <a:lnTo>
                    <a:pt x="219041" y="41548"/>
                  </a:lnTo>
                  <a:lnTo>
                    <a:pt x="219041" y="47160"/>
                  </a:lnTo>
                  <a:lnTo>
                    <a:pt x="244932" y="68287"/>
                  </a:lnTo>
                  <a:lnTo>
                    <a:pt x="250469" y="68287"/>
                  </a:lnTo>
                  <a:lnTo>
                    <a:pt x="255938" y="68287"/>
                  </a:lnTo>
                  <a:lnTo>
                    <a:pt x="261316" y="66833"/>
                  </a:lnTo>
                  <a:lnTo>
                    <a:pt x="266612" y="63921"/>
                  </a:lnTo>
                  <a:lnTo>
                    <a:pt x="271904" y="61013"/>
                  </a:lnTo>
                  <a:lnTo>
                    <a:pt x="275896" y="56855"/>
                  </a:lnTo>
                  <a:lnTo>
                    <a:pt x="278596" y="51457"/>
                  </a:lnTo>
                  <a:lnTo>
                    <a:pt x="297773" y="51457"/>
                  </a:lnTo>
                  <a:lnTo>
                    <a:pt x="266437" y="80943"/>
                  </a:lnTo>
                  <a:lnTo>
                    <a:pt x="250365" y="82994"/>
                  </a:lnTo>
                  <a:lnTo>
                    <a:pt x="243638" y="82654"/>
                  </a:lnTo>
                  <a:lnTo>
                    <a:pt x="207269" y="62644"/>
                  </a:lnTo>
                  <a:lnTo>
                    <a:pt x="200717" y="49291"/>
                  </a:lnTo>
                  <a:lnTo>
                    <a:pt x="200717" y="41548"/>
                  </a:lnTo>
                  <a:close/>
                </a:path>
                <a:path w="504190" h="83185">
                  <a:moveTo>
                    <a:pt x="305019" y="41548"/>
                  </a:moveTo>
                  <a:lnTo>
                    <a:pt x="305019" y="33667"/>
                  </a:lnTo>
                  <a:lnTo>
                    <a:pt x="307205" y="26564"/>
                  </a:lnTo>
                  <a:lnTo>
                    <a:pt x="341441" y="1344"/>
                  </a:lnTo>
                  <a:lnTo>
                    <a:pt x="354667" y="0"/>
                  </a:lnTo>
                  <a:lnTo>
                    <a:pt x="363052" y="522"/>
                  </a:lnTo>
                  <a:lnTo>
                    <a:pt x="399186" y="24653"/>
                  </a:lnTo>
                  <a:lnTo>
                    <a:pt x="402073" y="31748"/>
                  </a:lnTo>
                  <a:lnTo>
                    <a:pt x="383324" y="31852"/>
                  </a:lnTo>
                  <a:lnTo>
                    <a:pt x="381974" y="28230"/>
                  </a:lnTo>
                  <a:lnTo>
                    <a:pt x="379684" y="25124"/>
                  </a:lnTo>
                  <a:lnTo>
                    <a:pt x="376450" y="22532"/>
                  </a:lnTo>
                  <a:lnTo>
                    <a:pt x="373218" y="19940"/>
                  </a:lnTo>
                  <a:lnTo>
                    <a:pt x="369651" y="17985"/>
                  </a:lnTo>
                  <a:lnTo>
                    <a:pt x="365744" y="16671"/>
                  </a:lnTo>
                  <a:lnTo>
                    <a:pt x="361839" y="15358"/>
                  </a:lnTo>
                  <a:lnTo>
                    <a:pt x="358178" y="14702"/>
                  </a:lnTo>
                  <a:lnTo>
                    <a:pt x="354771" y="14702"/>
                  </a:lnTo>
                  <a:lnTo>
                    <a:pt x="349656" y="14702"/>
                  </a:lnTo>
                  <a:lnTo>
                    <a:pt x="323340" y="36010"/>
                  </a:lnTo>
                  <a:lnTo>
                    <a:pt x="323340" y="41548"/>
                  </a:lnTo>
                  <a:lnTo>
                    <a:pt x="323340" y="47160"/>
                  </a:lnTo>
                  <a:lnTo>
                    <a:pt x="349232" y="68287"/>
                  </a:lnTo>
                  <a:lnTo>
                    <a:pt x="354771" y="68287"/>
                  </a:lnTo>
                  <a:lnTo>
                    <a:pt x="360240" y="68287"/>
                  </a:lnTo>
                  <a:lnTo>
                    <a:pt x="365619" y="66833"/>
                  </a:lnTo>
                  <a:lnTo>
                    <a:pt x="370911" y="63921"/>
                  </a:lnTo>
                  <a:lnTo>
                    <a:pt x="376203" y="61013"/>
                  </a:lnTo>
                  <a:lnTo>
                    <a:pt x="380198" y="56855"/>
                  </a:lnTo>
                  <a:lnTo>
                    <a:pt x="382898" y="51457"/>
                  </a:lnTo>
                  <a:lnTo>
                    <a:pt x="402073" y="51457"/>
                  </a:lnTo>
                  <a:lnTo>
                    <a:pt x="370741" y="80943"/>
                  </a:lnTo>
                  <a:lnTo>
                    <a:pt x="354667" y="82994"/>
                  </a:lnTo>
                  <a:lnTo>
                    <a:pt x="347940" y="82654"/>
                  </a:lnTo>
                  <a:lnTo>
                    <a:pt x="311569" y="62644"/>
                  </a:lnTo>
                  <a:lnTo>
                    <a:pt x="305019" y="49291"/>
                  </a:lnTo>
                  <a:lnTo>
                    <a:pt x="305019" y="41548"/>
                  </a:lnTo>
                  <a:close/>
                </a:path>
                <a:path w="504190" h="83185">
                  <a:moveTo>
                    <a:pt x="429458" y="2023"/>
                  </a:moveTo>
                  <a:lnTo>
                    <a:pt x="429458" y="59979"/>
                  </a:lnTo>
                  <a:lnTo>
                    <a:pt x="485919" y="2023"/>
                  </a:lnTo>
                  <a:lnTo>
                    <a:pt x="503819" y="2023"/>
                  </a:lnTo>
                  <a:lnTo>
                    <a:pt x="503819" y="80863"/>
                  </a:lnTo>
                  <a:lnTo>
                    <a:pt x="485919" y="80863"/>
                  </a:lnTo>
                  <a:lnTo>
                    <a:pt x="485919" y="22799"/>
                  </a:lnTo>
                  <a:lnTo>
                    <a:pt x="429458" y="80863"/>
                  </a:lnTo>
                  <a:lnTo>
                    <a:pt x="411450" y="80863"/>
                  </a:lnTo>
                  <a:lnTo>
                    <a:pt x="411450" y="2023"/>
                  </a:lnTo>
                  <a:lnTo>
                    <a:pt x="429458" y="2023"/>
                  </a:lnTo>
                  <a:close/>
                </a:path>
              </a:pathLst>
            </a:custGeom>
            <a:ln w="7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 descr=""/>
          <p:cNvSpPr/>
          <p:nvPr/>
        </p:nvSpPr>
        <p:spPr>
          <a:xfrm>
            <a:off x="8294285" y="2244967"/>
            <a:ext cx="90170" cy="79375"/>
          </a:xfrm>
          <a:custGeom>
            <a:avLst/>
            <a:gdLst/>
            <a:ahLst/>
            <a:cxnLst/>
            <a:rect l="l" t="t" r="r" b="b"/>
            <a:pathLst>
              <a:path w="90170" h="79375">
                <a:moveTo>
                  <a:pt x="74361" y="39207"/>
                </a:moveTo>
                <a:lnTo>
                  <a:pt x="74433" y="32669"/>
                </a:lnTo>
                <a:lnTo>
                  <a:pt x="74433" y="29865"/>
                </a:lnTo>
                <a:lnTo>
                  <a:pt x="74361" y="30791"/>
                </a:lnTo>
                <a:lnTo>
                  <a:pt x="74361" y="39207"/>
                </a:lnTo>
                <a:close/>
              </a:path>
              <a:path w="90170" h="79375">
                <a:moveTo>
                  <a:pt x="89917" y="78840"/>
                </a:moveTo>
                <a:lnTo>
                  <a:pt x="72337" y="78840"/>
                </a:lnTo>
                <a:lnTo>
                  <a:pt x="72337" y="53373"/>
                </a:lnTo>
                <a:lnTo>
                  <a:pt x="43787" y="53373"/>
                </a:lnTo>
                <a:lnTo>
                  <a:pt x="21945" y="78840"/>
                </a:lnTo>
                <a:lnTo>
                  <a:pt x="0" y="78840"/>
                </a:lnTo>
                <a:lnTo>
                  <a:pt x="22903" y="52203"/>
                </a:lnTo>
                <a:lnTo>
                  <a:pt x="15944" y="50709"/>
                </a:lnTo>
                <a:lnTo>
                  <a:pt x="10490" y="47760"/>
                </a:lnTo>
                <a:lnTo>
                  <a:pt x="6548" y="43357"/>
                </a:lnTo>
                <a:lnTo>
                  <a:pt x="2609" y="38958"/>
                </a:lnTo>
                <a:lnTo>
                  <a:pt x="637" y="33381"/>
                </a:lnTo>
                <a:lnTo>
                  <a:pt x="637" y="26633"/>
                </a:lnTo>
                <a:lnTo>
                  <a:pt x="637" y="26207"/>
                </a:lnTo>
                <a:lnTo>
                  <a:pt x="637" y="21019"/>
                </a:lnTo>
                <a:lnTo>
                  <a:pt x="2037" y="16459"/>
                </a:lnTo>
                <a:lnTo>
                  <a:pt x="4845" y="12517"/>
                </a:lnTo>
                <a:lnTo>
                  <a:pt x="7650" y="8575"/>
                </a:lnTo>
                <a:lnTo>
                  <a:pt x="11591" y="5504"/>
                </a:lnTo>
                <a:lnTo>
                  <a:pt x="16671" y="3304"/>
                </a:lnTo>
                <a:lnTo>
                  <a:pt x="21747" y="1101"/>
                </a:lnTo>
                <a:lnTo>
                  <a:pt x="27593" y="0"/>
                </a:lnTo>
                <a:lnTo>
                  <a:pt x="34199" y="0"/>
                </a:lnTo>
                <a:lnTo>
                  <a:pt x="89917" y="0"/>
                </a:lnTo>
                <a:lnTo>
                  <a:pt x="89917" y="78840"/>
                </a:lnTo>
                <a:close/>
              </a:path>
              <a:path w="90170" h="79375">
                <a:moveTo>
                  <a:pt x="18749" y="27061"/>
                </a:moveTo>
                <a:lnTo>
                  <a:pt x="18749" y="30822"/>
                </a:lnTo>
                <a:lnTo>
                  <a:pt x="19565" y="33595"/>
                </a:lnTo>
                <a:lnTo>
                  <a:pt x="21200" y="35369"/>
                </a:lnTo>
                <a:lnTo>
                  <a:pt x="22834" y="37144"/>
                </a:lnTo>
                <a:lnTo>
                  <a:pt x="24853" y="38232"/>
                </a:lnTo>
                <a:lnTo>
                  <a:pt x="27269" y="38620"/>
                </a:lnTo>
                <a:lnTo>
                  <a:pt x="29684" y="39009"/>
                </a:lnTo>
                <a:lnTo>
                  <a:pt x="33058" y="39207"/>
                </a:lnTo>
                <a:lnTo>
                  <a:pt x="37392" y="39207"/>
                </a:lnTo>
                <a:lnTo>
                  <a:pt x="72337" y="39207"/>
                </a:lnTo>
                <a:lnTo>
                  <a:pt x="72337" y="14593"/>
                </a:lnTo>
                <a:lnTo>
                  <a:pt x="64540" y="14573"/>
                </a:lnTo>
                <a:lnTo>
                  <a:pt x="56916" y="14514"/>
                </a:lnTo>
                <a:lnTo>
                  <a:pt x="49465" y="14414"/>
                </a:lnTo>
                <a:lnTo>
                  <a:pt x="42188" y="14273"/>
                </a:lnTo>
                <a:lnTo>
                  <a:pt x="40838" y="14204"/>
                </a:lnTo>
                <a:lnTo>
                  <a:pt x="39240" y="14165"/>
                </a:lnTo>
                <a:lnTo>
                  <a:pt x="37392" y="14165"/>
                </a:lnTo>
                <a:lnTo>
                  <a:pt x="33058" y="14165"/>
                </a:lnTo>
                <a:lnTo>
                  <a:pt x="29684" y="14381"/>
                </a:lnTo>
                <a:lnTo>
                  <a:pt x="27269" y="14810"/>
                </a:lnTo>
                <a:lnTo>
                  <a:pt x="24853" y="15234"/>
                </a:lnTo>
                <a:lnTo>
                  <a:pt x="22834" y="16369"/>
                </a:lnTo>
                <a:lnTo>
                  <a:pt x="21200" y="18215"/>
                </a:lnTo>
                <a:lnTo>
                  <a:pt x="19565" y="20062"/>
                </a:lnTo>
                <a:lnTo>
                  <a:pt x="18749" y="23011"/>
                </a:lnTo>
                <a:lnTo>
                  <a:pt x="18749" y="27061"/>
                </a:lnTo>
                <a:close/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28" name="object 28" descr=""/>
          <p:cNvGrpSpPr/>
          <p:nvPr/>
        </p:nvGrpSpPr>
        <p:grpSpPr>
          <a:xfrm>
            <a:off x="5234497" y="5919922"/>
            <a:ext cx="629920" cy="94615"/>
            <a:chOff x="5234497" y="5919922"/>
            <a:chExt cx="629920" cy="94615"/>
          </a:xfrm>
        </p:grpSpPr>
        <p:pic>
          <p:nvPicPr>
            <p:cNvPr id="29" name="object 29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234497" y="5919922"/>
              <a:ext cx="94738" cy="92242"/>
            </a:xfrm>
            <a:prstGeom prst="rect">
              <a:avLst/>
            </a:prstGeom>
          </p:spPr>
        </p:pic>
        <p:sp>
          <p:nvSpPr>
            <p:cNvPr id="30" name="object 30" descr=""/>
            <p:cNvSpPr/>
            <p:nvPr/>
          </p:nvSpPr>
          <p:spPr>
            <a:xfrm>
              <a:off x="5356519" y="5927371"/>
              <a:ext cx="504190" cy="83185"/>
            </a:xfrm>
            <a:custGeom>
              <a:avLst/>
              <a:gdLst/>
              <a:ahLst/>
              <a:cxnLst/>
              <a:rect l="l" t="t" r="r" b="b"/>
              <a:pathLst>
                <a:path w="504189" h="83185">
                  <a:moveTo>
                    <a:pt x="55716" y="2023"/>
                  </a:moveTo>
                  <a:lnTo>
                    <a:pt x="62322" y="2023"/>
                  </a:lnTo>
                  <a:lnTo>
                    <a:pt x="68165" y="3124"/>
                  </a:lnTo>
                  <a:lnTo>
                    <a:pt x="73244" y="5323"/>
                  </a:lnTo>
                  <a:lnTo>
                    <a:pt x="78324" y="7527"/>
                  </a:lnTo>
                  <a:lnTo>
                    <a:pt x="82266" y="10598"/>
                  </a:lnTo>
                  <a:lnTo>
                    <a:pt x="85070" y="14542"/>
                  </a:lnTo>
                  <a:lnTo>
                    <a:pt x="87875" y="18484"/>
                  </a:lnTo>
                  <a:lnTo>
                    <a:pt x="89279" y="23046"/>
                  </a:lnTo>
                  <a:lnTo>
                    <a:pt x="89279" y="28230"/>
                  </a:lnTo>
                  <a:lnTo>
                    <a:pt x="89279" y="28658"/>
                  </a:lnTo>
                  <a:lnTo>
                    <a:pt x="89279" y="37320"/>
                  </a:lnTo>
                  <a:lnTo>
                    <a:pt x="86687" y="43926"/>
                  </a:lnTo>
                  <a:lnTo>
                    <a:pt x="81503" y="48473"/>
                  </a:lnTo>
                  <a:lnTo>
                    <a:pt x="76315" y="53016"/>
                  </a:lnTo>
                  <a:lnTo>
                    <a:pt x="68715" y="55291"/>
                  </a:lnTo>
                  <a:lnTo>
                    <a:pt x="58704" y="55291"/>
                  </a:lnTo>
                  <a:lnTo>
                    <a:pt x="18007" y="55291"/>
                  </a:lnTo>
                  <a:lnTo>
                    <a:pt x="18007" y="80862"/>
                  </a:lnTo>
                  <a:lnTo>
                    <a:pt x="0" y="80862"/>
                  </a:lnTo>
                  <a:lnTo>
                    <a:pt x="0" y="2023"/>
                  </a:lnTo>
                  <a:lnTo>
                    <a:pt x="55716" y="2023"/>
                  </a:lnTo>
                  <a:close/>
                </a:path>
                <a:path w="504189" h="83185">
                  <a:moveTo>
                    <a:pt x="53696" y="41226"/>
                  </a:moveTo>
                  <a:lnTo>
                    <a:pt x="57743" y="41226"/>
                  </a:lnTo>
                  <a:lnTo>
                    <a:pt x="60990" y="41036"/>
                  </a:lnTo>
                  <a:lnTo>
                    <a:pt x="63442" y="40643"/>
                  </a:lnTo>
                  <a:lnTo>
                    <a:pt x="65893" y="40251"/>
                  </a:lnTo>
                  <a:lnTo>
                    <a:pt x="67971" y="39149"/>
                  </a:lnTo>
                  <a:lnTo>
                    <a:pt x="69673" y="37341"/>
                  </a:lnTo>
                  <a:lnTo>
                    <a:pt x="71380" y="35530"/>
                  </a:lnTo>
                  <a:lnTo>
                    <a:pt x="72233" y="32705"/>
                  </a:lnTo>
                  <a:lnTo>
                    <a:pt x="72233" y="28870"/>
                  </a:lnTo>
                  <a:lnTo>
                    <a:pt x="72233" y="24820"/>
                  </a:lnTo>
                  <a:lnTo>
                    <a:pt x="71380" y="21855"/>
                  </a:lnTo>
                  <a:lnTo>
                    <a:pt x="69673" y="19975"/>
                  </a:lnTo>
                  <a:lnTo>
                    <a:pt x="67971" y="18092"/>
                  </a:lnTo>
                  <a:lnTo>
                    <a:pt x="65893" y="16937"/>
                  </a:lnTo>
                  <a:lnTo>
                    <a:pt x="63442" y="16512"/>
                  </a:lnTo>
                  <a:lnTo>
                    <a:pt x="60990" y="16084"/>
                  </a:lnTo>
                  <a:lnTo>
                    <a:pt x="57743" y="15871"/>
                  </a:lnTo>
                  <a:lnTo>
                    <a:pt x="53696" y="15871"/>
                  </a:lnTo>
                  <a:lnTo>
                    <a:pt x="49538" y="15871"/>
                  </a:lnTo>
                  <a:lnTo>
                    <a:pt x="47692" y="15871"/>
                  </a:lnTo>
                  <a:lnTo>
                    <a:pt x="44499" y="15892"/>
                  </a:lnTo>
                  <a:lnTo>
                    <a:pt x="39952" y="15925"/>
                  </a:lnTo>
                  <a:lnTo>
                    <a:pt x="35405" y="15961"/>
                  </a:lnTo>
                  <a:lnTo>
                    <a:pt x="28089" y="15976"/>
                  </a:lnTo>
                  <a:lnTo>
                    <a:pt x="18007" y="15976"/>
                  </a:lnTo>
                  <a:lnTo>
                    <a:pt x="18007" y="41226"/>
                  </a:lnTo>
                  <a:lnTo>
                    <a:pt x="53588" y="41226"/>
                  </a:lnTo>
                  <a:close/>
                </a:path>
                <a:path w="504189" h="83185">
                  <a:moveTo>
                    <a:pt x="145209" y="320"/>
                  </a:moveTo>
                  <a:lnTo>
                    <a:pt x="183423" y="14132"/>
                  </a:lnTo>
                  <a:lnTo>
                    <a:pt x="193899" y="33875"/>
                  </a:lnTo>
                  <a:lnTo>
                    <a:pt x="193899" y="41762"/>
                  </a:lnTo>
                  <a:lnTo>
                    <a:pt x="193899" y="49571"/>
                  </a:lnTo>
                  <a:lnTo>
                    <a:pt x="191800" y="56605"/>
                  </a:lnTo>
                  <a:lnTo>
                    <a:pt x="187613" y="62854"/>
                  </a:lnTo>
                  <a:lnTo>
                    <a:pt x="183423" y="69108"/>
                  </a:lnTo>
                  <a:lnTo>
                    <a:pt x="145317" y="82993"/>
                  </a:lnTo>
                  <a:lnTo>
                    <a:pt x="136367" y="82993"/>
                  </a:lnTo>
                  <a:lnTo>
                    <a:pt x="128127" y="81197"/>
                  </a:lnTo>
                  <a:lnTo>
                    <a:pt x="120603" y="77612"/>
                  </a:lnTo>
                  <a:lnTo>
                    <a:pt x="113071" y="74025"/>
                  </a:lnTo>
                  <a:lnTo>
                    <a:pt x="107106" y="69090"/>
                  </a:lnTo>
                  <a:lnTo>
                    <a:pt x="102703" y="62801"/>
                  </a:lnTo>
                  <a:lnTo>
                    <a:pt x="98298" y="56516"/>
                  </a:lnTo>
                  <a:lnTo>
                    <a:pt x="96098" y="49503"/>
                  </a:lnTo>
                  <a:lnTo>
                    <a:pt x="96098" y="41762"/>
                  </a:lnTo>
                  <a:lnTo>
                    <a:pt x="96098" y="33947"/>
                  </a:lnTo>
                  <a:lnTo>
                    <a:pt x="98298" y="26880"/>
                  </a:lnTo>
                  <a:lnTo>
                    <a:pt x="102703" y="20562"/>
                  </a:lnTo>
                  <a:lnTo>
                    <a:pt x="107106" y="14237"/>
                  </a:lnTo>
                  <a:lnTo>
                    <a:pt x="113054" y="9287"/>
                  </a:lnTo>
                  <a:lnTo>
                    <a:pt x="120545" y="5698"/>
                  </a:lnTo>
                  <a:lnTo>
                    <a:pt x="128037" y="2109"/>
                  </a:lnTo>
                  <a:lnTo>
                    <a:pt x="136259" y="320"/>
                  </a:lnTo>
                  <a:lnTo>
                    <a:pt x="145209" y="320"/>
                  </a:lnTo>
                  <a:close/>
                </a:path>
                <a:path w="504189" h="83185">
                  <a:moveTo>
                    <a:pt x="145209" y="68287"/>
                  </a:moveTo>
                  <a:lnTo>
                    <a:pt x="150397" y="68287"/>
                  </a:lnTo>
                  <a:lnTo>
                    <a:pt x="155296" y="67261"/>
                  </a:lnTo>
                  <a:lnTo>
                    <a:pt x="159912" y="65199"/>
                  </a:lnTo>
                  <a:lnTo>
                    <a:pt x="164529" y="63139"/>
                  </a:lnTo>
                  <a:lnTo>
                    <a:pt x="168255" y="60101"/>
                  </a:lnTo>
                  <a:lnTo>
                    <a:pt x="171100" y="56090"/>
                  </a:lnTo>
                  <a:lnTo>
                    <a:pt x="173940" y="52076"/>
                  </a:lnTo>
                  <a:lnTo>
                    <a:pt x="175359" y="47303"/>
                  </a:lnTo>
                  <a:lnTo>
                    <a:pt x="175359" y="41762"/>
                  </a:lnTo>
                  <a:lnTo>
                    <a:pt x="175359" y="36291"/>
                  </a:lnTo>
                  <a:lnTo>
                    <a:pt x="173922" y="31531"/>
                  </a:lnTo>
                  <a:lnTo>
                    <a:pt x="171046" y="27485"/>
                  </a:lnTo>
                  <a:lnTo>
                    <a:pt x="168169" y="23435"/>
                  </a:lnTo>
                  <a:lnTo>
                    <a:pt x="164404" y="20346"/>
                  </a:lnTo>
                  <a:lnTo>
                    <a:pt x="159753" y="18219"/>
                  </a:lnTo>
                  <a:lnTo>
                    <a:pt x="155102" y="16084"/>
                  </a:lnTo>
                  <a:lnTo>
                    <a:pt x="150181" y="15021"/>
                  </a:lnTo>
                  <a:lnTo>
                    <a:pt x="145000" y="15021"/>
                  </a:lnTo>
                  <a:lnTo>
                    <a:pt x="139456" y="15021"/>
                  </a:lnTo>
                  <a:lnTo>
                    <a:pt x="134395" y="16084"/>
                  </a:lnTo>
                  <a:lnTo>
                    <a:pt x="129815" y="18219"/>
                  </a:lnTo>
                  <a:lnTo>
                    <a:pt x="125232" y="20346"/>
                  </a:lnTo>
                  <a:lnTo>
                    <a:pt x="121596" y="23403"/>
                  </a:lnTo>
                  <a:lnTo>
                    <a:pt x="118896" y="27377"/>
                  </a:lnTo>
                  <a:lnTo>
                    <a:pt x="116197" y="31355"/>
                  </a:lnTo>
                  <a:lnTo>
                    <a:pt x="114847" y="36078"/>
                  </a:lnTo>
                  <a:lnTo>
                    <a:pt x="114847" y="41546"/>
                  </a:lnTo>
                  <a:lnTo>
                    <a:pt x="114847" y="47158"/>
                  </a:lnTo>
                  <a:lnTo>
                    <a:pt x="130190" y="65144"/>
                  </a:lnTo>
                  <a:lnTo>
                    <a:pt x="134805" y="67240"/>
                  </a:lnTo>
                  <a:lnTo>
                    <a:pt x="139813" y="68287"/>
                  </a:lnTo>
                  <a:lnTo>
                    <a:pt x="145209" y="68287"/>
                  </a:lnTo>
                  <a:close/>
                </a:path>
                <a:path w="504189" h="83185">
                  <a:moveTo>
                    <a:pt x="200717" y="41546"/>
                  </a:moveTo>
                  <a:lnTo>
                    <a:pt x="200717" y="33666"/>
                  </a:lnTo>
                  <a:lnTo>
                    <a:pt x="202902" y="26563"/>
                  </a:lnTo>
                  <a:lnTo>
                    <a:pt x="237140" y="1344"/>
                  </a:lnTo>
                  <a:lnTo>
                    <a:pt x="250365" y="0"/>
                  </a:lnTo>
                  <a:lnTo>
                    <a:pt x="258749" y="522"/>
                  </a:lnTo>
                  <a:lnTo>
                    <a:pt x="294886" y="24652"/>
                  </a:lnTo>
                  <a:lnTo>
                    <a:pt x="297773" y="31747"/>
                  </a:lnTo>
                  <a:lnTo>
                    <a:pt x="279025" y="31851"/>
                  </a:lnTo>
                  <a:lnTo>
                    <a:pt x="277675" y="28230"/>
                  </a:lnTo>
                  <a:lnTo>
                    <a:pt x="275381" y="25124"/>
                  </a:lnTo>
                  <a:lnTo>
                    <a:pt x="272152" y="22532"/>
                  </a:lnTo>
                  <a:lnTo>
                    <a:pt x="268916" y="19940"/>
                  </a:lnTo>
                  <a:lnTo>
                    <a:pt x="265348" y="17984"/>
                  </a:lnTo>
                  <a:lnTo>
                    <a:pt x="261442" y="16671"/>
                  </a:lnTo>
                  <a:lnTo>
                    <a:pt x="257536" y="15356"/>
                  </a:lnTo>
                  <a:lnTo>
                    <a:pt x="253879" y="14701"/>
                  </a:lnTo>
                  <a:lnTo>
                    <a:pt x="250469" y="14701"/>
                  </a:lnTo>
                  <a:lnTo>
                    <a:pt x="245353" y="14701"/>
                  </a:lnTo>
                  <a:lnTo>
                    <a:pt x="219041" y="36009"/>
                  </a:lnTo>
                  <a:lnTo>
                    <a:pt x="219041" y="41546"/>
                  </a:lnTo>
                  <a:lnTo>
                    <a:pt x="219041" y="47158"/>
                  </a:lnTo>
                  <a:lnTo>
                    <a:pt x="234967" y="65144"/>
                  </a:lnTo>
                  <a:lnTo>
                    <a:pt x="239763" y="67240"/>
                  </a:lnTo>
                  <a:lnTo>
                    <a:pt x="244932" y="68287"/>
                  </a:lnTo>
                  <a:lnTo>
                    <a:pt x="250469" y="68287"/>
                  </a:lnTo>
                  <a:lnTo>
                    <a:pt x="255938" y="68287"/>
                  </a:lnTo>
                  <a:lnTo>
                    <a:pt x="261316" y="66833"/>
                  </a:lnTo>
                  <a:lnTo>
                    <a:pt x="266612" y="63920"/>
                  </a:lnTo>
                  <a:lnTo>
                    <a:pt x="271904" y="61012"/>
                  </a:lnTo>
                  <a:lnTo>
                    <a:pt x="275896" y="56854"/>
                  </a:lnTo>
                  <a:lnTo>
                    <a:pt x="278596" y="51457"/>
                  </a:lnTo>
                  <a:lnTo>
                    <a:pt x="297773" y="51457"/>
                  </a:lnTo>
                  <a:lnTo>
                    <a:pt x="266438" y="80941"/>
                  </a:lnTo>
                  <a:lnTo>
                    <a:pt x="250365" y="82993"/>
                  </a:lnTo>
                  <a:lnTo>
                    <a:pt x="243638" y="82653"/>
                  </a:lnTo>
                  <a:lnTo>
                    <a:pt x="207269" y="62642"/>
                  </a:lnTo>
                  <a:lnTo>
                    <a:pt x="200717" y="49289"/>
                  </a:lnTo>
                  <a:lnTo>
                    <a:pt x="200717" y="41546"/>
                  </a:lnTo>
                  <a:close/>
                </a:path>
                <a:path w="504189" h="83185">
                  <a:moveTo>
                    <a:pt x="305020" y="41546"/>
                  </a:moveTo>
                  <a:lnTo>
                    <a:pt x="305020" y="33666"/>
                  </a:lnTo>
                  <a:lnTo>
                    <a:pt x="307205" y="26563"/>
                  </a:lnTo>
                  <a:lnTo>
                    <a:pt x="341441" y="1344"/>
                  </a:lnTo>
                  <a:lnTo>
                    <a:pt x="354667" y="0"/>
                  </a:lnTo>
                  <a:lnTo>
                    <a:pt x="363052" y="522"/>
                  </a:lnTo>
                  <a:lnTo>
                    <a:pt x="399186" y="24652"/>
                  </a:lnTo>
                  <a:lnTo>
                    <a:pt x="402073" y="31747"/>
                  </a:lnTo>
                  <a:lnTo>
                    <a:pt x="383324" y="31851"/>
                  </a:lnTo>
                  <a:lnTo>
                    <a:pt x="381974" y="28230"/>
                  </a:lnTo>
                  <a:lnTo>
                    <a:pt x="379684" y="25124"/>
                  </a:lnTo>
                  <a:lnTo>
                    <a:pt x="376452" y="22532"/>
                  </a:lnTo>
                  <a:lnTo>
                    <a:pt x="373218" y="19940"/>
                  </a:lnTo>
                  <a:lnTo>
                    <a:pt x="369651" y="17984"/>
                  </a:lnTo>
                  <a:lnTo>
                    <a:pt x="365744" y="16671"/>
                  </a:lnTo>
                  <a:lnTo>
                    <a:pt x="361839" y="15356"/>
                  </a:lnTo>
                  <a:lnTo>
                    <a:pt x="358178" y="14701"/>
                  </a:lnTo>
                  <a:lnTo>
                    <a:pt x="354771" y="14701"/>
                  </a:lnTo>
                  <a:lnTo>
                    <a:pt x="349656" y="14701"/>
                  </a:lnTo>
                  <a:lnTo>
                    <a:pt x="344685" y="15749"/>
                  </a:lnTo>
                  <a:lnTo>
                    <a:pt x="339857" y="17844"/>
                  </a:lnTo>
                  <a:lnTo>
                    <a:pt x="335026" y="19940"/>
                  </a:lnTo>
                  <a:lnTo>
                    <a:pt x="331066" y="23028"/>
                  </a:lnTo>
                  <a:lnTo>
                    <a:pt x="327977" y="27110"/>
                  </a:lnTo>
                  <a:lnTo>
                    <a:pt x="324888" y="31197"/>
                  </a:lnTo>
                  <a:lnTo>
                    <a:pt x="323340" y="36009"/>
                  </a:lnTo>
                  <a:lnTo>
                    <a:pt x="323340" y="41546"/>
                  </a:lnTo>
                  <a:lnTo>
                    <a:pt x="323340" y="47158"/>
                  </a:lnTo>
                  <a:lnTo>
                    <a:pt x="339270" y="65144"/>
                  </a:lnTo>
                  <a:lnTo>
                    <a:pt x="344062" y="67240"/>
                  </a:lnTo>
                  <a:lnTo>
                    <a:pt x="349232" y="68287"/>
                  </a:lnTo>
                  <a:lnTo>
                    <a:pt x="354771" y="68287"/>
                  </a:lnTo>
                  <a:lnTo>
                    <a:pt x="360240" y="68287"/>
                  </a:lnTo>
                  <a:lnTo>
                    <a:pt x="365619" y="66833"/>
                  </a:lnTo>
                  <a:lnTo>
                    <a:pt x="370911" y="63920"/>
                  </a:lnTo>
                  <a:lnTo>
                    <a:pt x="376203" y="61012"/>
                  </a:lnTo>
                  <a:lnTo>
                    <a:pt x="380198" y="56854"/>
                  </a:lnTo>
                  <a:lnTo>
                    <a:pt x="382898" y="51457"/>
                  </a:lnTo>
                  <a:lnTo>
                    <a:pt x="402073" y="51457"/>
                  </a:lnTo>
                  <a:lnTo>
                    <a:pt x="370741" y="80941"/>
                  </a:lnTo>
                  <a:lnTo>
                    <a:pt x="354667" y="82993"/>
                  </a:lnTo>
                  <a:lnTo>
                    <a:pt x="347940" y="82653"/>
                  </a:lnTo>
                  <a:lnTo>
                    <a:pt x="311569" y="62642"/>
                  </a:lnTo>
                  <a:lnTo>
                    <a:pt x="305020" y="49289"/>
                  </a:lnTo>
                  <a:lnTo>
                    <a:pt x="305020" y="41546"/>
                  </a:lnTo>
                  <a:close/>
                </a:path>
                <a:path w="504189" h="83185">
                  <a:moveTo>
                    <a:pt x="429458" y="2023"/>
                  </a:moveTo>
                  <a:lnTo>
                    <a:pt x="429458" y="59979"/>
                  </a:lnTo>
                  <a:lnTo>
                    <a:pt x="485919" y="2023"/>
                  </a:lnTo>
                  <a:lnTo>
                    <a:pt x="503819" y="2023"/>
                  </a:lnTo>
                  <a:lnTo>
                    <a:pt x="503819" y="80862"/>
                  </a:lnTo>
                  <a:lnTo>
                    <a:pt x="485919" y="80862"/>
                  </a:lnTo>
                  <a:lnTo>
                    <a:pt x="485919" y="22797"/>
                  </a:lnTo>
                  <a:lnTo>
                    <a:pt x="429458" y="80862"/>
                  </a:lnTo>
                  <a:lnTo>
                    <a:pt x="411450" y="80862"/>
                  </a:lnTo>
                  <a:lnTo>
                    <a:pt x="411450" y="2023"/>
                  </a:lnTo>
                  <a:lnTo>
                    <a:pt x="429458" y="2023"/>
                  </a:lnTo>
                  <a:close/>
                </a:path>
              </a:pathLst>
            </a:custGeom>
            <a:ln w="7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1" name="object 31" descr=""/>
          <p:cNvSpPr/>
          <p:nvPr/>
        </p:nvSpPr>
        <p:spPr>
          <a:xfrm>
            <a:off x="5868118" y="5929181"/>
            <a:ext cx="90170" cy="79375"/>
          </a:xfrm>
          <a:custGeom>
            <a:avLst/>
            <a:gdLst/>
            <a:ahLst/>
            <a:cxnLst/>
            <a:rect l="l" t="t" r="r" b="b"/>
            <a:pathLst>
              <a:path w="90170" h="79375">
                <a:moveTo>
                  <a:pt x="74361" y="39207"/>
                </a:moveTo>
                <a:lnTo>
                  <a:pt x="74433" y="32670"/>
                </a:lnTo>
                <a:lnTo>
                  <a:pt x="74433" y="29866"/>
                </a:lnTo>
                <a:lnTo>
                  <a:pt x="74361" y="30791"/>
                </a:lnTo>
                <a:lnTo>
                  <a:pt x="74361" y="39207"/>
                </a:lnTo>
                <a:close/>
              </a:path>
              <a:path w="90170" h="79375">
                <a:moveTo>
                  <a:pt x="89917" y="78840"/>
                </a:moveTo>
                <a:lnTo>
                  <a:pt x="72337" y="78840"/>
                </a:lnTo>
                <a:lnTo>
                  <a:pt x="72337" y="53374"/>
                </a:lnTo>
                <a:lnTo>
                  <a:pt x="43787" y="53374"/>
                </a:lnTo>
                <a:lnTo>
                  <a:pt x="21945" y="78840"/>
                </a:lnTo>
                <a:lnTo>
                  <a:pt x="0" y="78840"/>
                </a:lnTo>
                <a:lnTo>
                  <a:pt x="22903" y="52204"/>
                </a:lnTo>
                <a:lnTo>
                  <a:pt x="15944" y="50709"/>
                </a:lnTo>
                <a:lnTo>
                  <a:pt x="10490" y="47762"/>
                </a:lnTo>
                <a:lnTo>
                  <a:pt x="6548" y="43359"/>
                </a:lnTo>
                <a:lnTo>
                  <a:pt x="2609" y="38959"/>
                </a:lnTo>
                <a:lnTo>
                  <a:pt x="637" y="33383"/>
                </a:lnTo>
                <a:lnTo>
                  <a:pt x="637" y="26633"/>
                </a:lnTo>
                <a:lnTo>
                  <a:pt x="637" y="26208"/>
                </a:lnTo>
                <a:lnTo>
                  <a:pt x="637" y="21021"/>
                </a:lnTo>
                <a:lnTo>
                  <a:pt x="2037" y="16459"/>
                </a:lnTo>
                <a:lnTo>
                  <a:pt x="4845" y="12517"/>
                </a:lnTo>
                <a:lnTo>
                  <a:pt x="7650" y="8575"/>
                </a:lnTo>
                <a:lnTo>
                  <a:pt x="11592" y="5505"/>
                </a:lnTo>
                <a:lnTo>
                  <a:pt x="16671" y="3305"/>
                </a:lnTo>
                <a:lnTo>
                  <a:pt x="21747" y="1102"/>
                </a:lnTo>
                <a:lnTo>
                  <a:pt x="27594" y="0"/>
                </a:lnTo>
                <a:lnTo>
                  <a:pt x="34199" y="0"/>
                </a:lnTo>
                <a:lnTo>
                  <a:pt x="89917" y="0"/>
                </a:lnTo>
                <a:lnTo>
                  <a:pt x="89917" y="78840"/>
                </a:lnTo>
                <a:close/>
              </a:path>
              <a:path w="90170" h="79375">
                <a:moveTo>
                  <a:pt x="18749" y="27061"/>
                </a:moveTo>
                <a:lnTo>
                  <a:pt x="18749" y="30824"/>
                </a:lnTo>
                <a:lnTo>
                  <a:pt x="19565" y="33595"/>
                </a:lnTo>
                <a:lnTo>
                  <a:pt x="21200" y="35370"/>
                </a:lnTo>
                <a:lnTo>
                  <a:pt x="22834" y="37144"/>
                </a:lnTo>
                <a:lnTo>
                  <a:pt x="24853" y="38232"/>
                </a:lnTo>
                <a:lnTo>
                  <a:pt x="27269" y="38620"/>
                </a:lnTo>
                <a:lnTo>
                  <a:pt x="29684" y="39010"/>
                </a:lnTo>
                <a:lnTo>
                  <a:pt x="33059" y="39207"/>
                </a:lnTo>
                <a:lnTo>
                  <a:pt x="37392" y="39207"/>
                </a:lnTo>
                <a:lnTo>
                  <a:pt x="72337" y="39207"/>
                </a:lnTo>
                <a:lnTo>
                  <a:pt x="72337" y="14594"/>
                </a:lnTo>
                <a:lnTo>
                  <a:pt x="64540" y="14575"/>
                </a:lnTo>
                <a:lnTo>
                  <a:pt x="56916" y="14515"/>
                </a:lnTo>
                <a:lnTo>
                  <a:pt x="49465" y="14415"/>
                </a:lnTo>
                <a:lnTo>
                  <a:pt x="42188" y="14274"/>
                </a:lnTo>
                <a:lnTo>
                  <a:pt x="40838" y="14206"/>
                </a:lnTo>
                <a:lnTo>
                  <a:pt x="39240" y="14166"/>
                </a:lnTo>
                <a:lnTo>
                  <a:pt x="37392" y="14166"/>
                </a:lnTo>
                <a:lnTo>
                  <a:pt x="33059" y="14166"/>
                </a:lnTo>
                <a:lnTo>
                  <a:pt x="29684" y="14382"/>
                </a:lnTo>
                <a:lnTo>
                  <a:pt x="27269" y="14810"/>
                </a:lnTo>
                <a:lnTo>
                  <a:pt x="24853" y="15236"/>
                </a:lnTo>
                <a:lnTo>
                  <a:pt x="22834" y="16369"/>
                </a:lnTo>
                <a:lnTo>
                  <a:pt x="21200" y="18216"/>
                </a:lnTo>
                <a:lnTo>
                  <a:pt x="19565" y="20063"/>
                </a:lnTo>
                <a:lnTo>
                  <a:pt x="18749" y="23011"/>
                </a:lnTo>
                <a:lnTo>
                  <a:pt x="18749" y="27061"/>
                </a:lnTo>
                <a:close/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32" name="object 32" descr=""/>
          <p:cNvGrpSpPr/>
          <p:nvPr/>
        </p:nvGrpSpPr>
        <p:grpSpPr>
          <a:xfrm>
            <a:off x="2449227" y="4250116"/>
            <a:ext cx="629920" cy="94615"/>
            <a:chOff x="2449227" y="4250116"/>
            <a:chExt cx="629920" cy="94615"/>
          </a:xfrm>
        </p:grpSpPr>
        <p:pic>
          <p:nvPicPr>
            <p:cNvPr id="33" name="object 33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49227" y="4250116"/>
              <a:ext cx="94738" cy="92243"/>
            </a:xfrm>
            <a:prstGeom prst="rect">
              <a:avLst/>
            </a:prstGeom>
          </p:spPr>
        </p:pic>
        <p:sp>
          <p:nvSpPr>
            <p:cNvPr id="34" name="object 34" descr=""/>
            <p:cNvSpPr/>
            <p:nvPr/>
          </p:nvSpPr>
          <p:spPr>
            <a:xfrm>
              <a:off x="2571249" y="4257565"/>
              <a:ext cx="504190" cy="83185"/>
            </a:xfrm>
            <a:custGeom>
              <a:avLst/>
              <a:gdLst/>
              <a:ahLst/>
              <a:cxnLst/>
              <a:rect l="l" t="t" r="r" b="b"/>
              <a:pathLst>
                <a:path w="504189" h="83185">
                  <a:moveTo>
                    <a:pt x="55717" y="2023"/>
                  </a:moveTo>
                  <a:lnTo>
                    <a:pt x="62322" y="2023"/>
                  </a:lnTo>
                  <a:lnTo>
                    <a:pt x="68165" y="3124"/>
                  </a:lnTo>
                  <a:lnTo>
                    <a:pt x="73245" y="5323"/>
                  </a:lnTo>
                  <a:lnTo>
                    <a:pt x="78324" y="7527"/>
                  </a:lnTo>
                  <a:lnTo>
                    <a:pt x="82266" y="10598"/>
                  </a:lnTo>
                  <a:lnTo>
                    <a:pt x="85070" y="14544"/>
                  </a:lnTo>
                  <a:lnTo>
                    <a:pt x="87876" y="18486"/>
                  </a:lnTo>
                  <a:lnTo>
                    <a:pt x="89279" y="23046"/>
                  </a:lnTo>
                  <a:lnTo>
                    <a:pt x="89279" y="28230"/>
                  </a:lnTo>
                  <a:lnTo>
                    <a:pt x="89279" y="28658"/>
                  </a:lnTo>
                  <a:lnTo>
                    <a:pt x="89279" y="37320"/>
                  </a:lnTo>
                  <a:lnTo>
                    <a:pt x="86687" y="43926"/>
                  </a:lnTo>
                  <a:lnTo>
                    <a:pt x="81503" y="48473"/>
                  </a:lnTo>
                  <a:lnTo>
                    <a:pt x="76316" y="53016"/>
                  </a:lnTo>
                  <a:lnTo>
                    <a:pt x="68717" y="55291"/>
                  </a:lnTo>
                  <a:lnTo>
                    <a:pt x="58705" y="55291"/>
                  </a:lnTo>
                  <a:lnTo>
                    <a:pt x="18007" y="55291"/>
                  </a:lnTo>
                  <a:lnTo>
                    <a:pt x="18007" y="80862"/>
                  </a:lnTo>
                  <a:lnTo>
                    <a:pt x="0" y="80862"/>
                  </a:lnTo>
                  <a:lnTo>
                    <a:pt x="0" y="2023"/>
                  </a:lnTo>
                  <a:lnTo>
                    <a:pt x="55717" y="2023"/>
                  </a:lnTo>
                  <a:close/>
                </a:path>
                <a:path w="504189" h="83185">
                  <a:moveTo>
                    <a:pt x="53698" y="41226"/>
                  </a:moveTo>
                  <a:lnTo>
                    <a:pt x="57744" y="41226"/>
                  </a:lnTo>
                  <a:lnTo>
                    <a:pt x="60991" y="41036"/>
                  </a:lnTo>
                  <a:lnTo>
                    <a:pt x="63442" y="40643"/>
                  </a:lnTo>
                  <a:lnTo>
                    <a:pt x="65893" y="40251"/>
                  </a:lnTo>
                  <a:lnTo>
                    <a:pt x="67971" y="39149"/>
                  </a:lnTo>
                  <a:lnTo>
                    <a:pt x="69674" y="37341"/>
                  </a:lnTo>
                  <a:lnTo>
                    <a:pt x="71380" y="35532"/>
                  </a:lnTo>
                  <a:lnTo>
                    <a:pt x="72233" y="32705"/>
                  </a:lnTo>
                  <a:lnTo>
                    <a:pt x="72233" y="28870"/>
                  </a:lnTo>
                  <a:lnTo>
                    <a:pt x="72233" y="24822"/>
                  </a:lnTo>
                  <a:lnTo>
                    <a:pt x="71380" y="21855"/>
                  </a:lnTo>
                  <a:lnTo>
                    <a:pt x="69674" y="19975"/>
                  </a:lnTo>
                  <a:lnTo>
                    <a:pt x="67971" y="18093"/>
                  </a:lnTo>
                  <a:lnTo>
                    <a:pt x="65893" y="16937"/>
                  </a:lnTo>
                  <a:lnTo>
                    <a:pt x="63442" y="16512"/>
                  </a:lnTo>
                  <a:lnTo>
                    <a:pt x="60991" y="16084"/>
                  </a:lnTo>
                  <a:lnTo>
                    <a:pt x="57744" y="15872"/>
                  </a:lnTo>
                  <a:lnTo>
                    <a:pt x="53698" y="15872"/>
                  </a:lnTo>
                  <a:lnTo>
                    <a:pt x="49540" y="15872"/>
                  </a:lnTo>
                  <a:lnTo>
                    <a:pt x="47692" y="15872"/>
                  </a:lnTo>
                  <a:lnTo>
                    <a:pt x="44499" y="15894"/>
                  </a:lnTo>
                  <a:lnTo>
                    <a:pt x="39952" y="15925"/>
                  </a:lnTo>
                  <a:lnTo>
                    <a:pt x="35406" y="15961"/>
                  </a:lnTo>
                  <a:lnTo>
                    <a:pt x="28091" y="15976"/>
                  </a:lnTo>
                  <a:lnTo>
                    <a:pt x="18007" y="15976"/>
                  </a:lnTo>
                  <a:lnTo>
                    <a:pt x="18007" y="41226"/>
                  </a:lnTo>
                  <a:lnTo>
                    <a:pt x="53590" y="41226"/>
                  </a:lnTo>
                  <a:close/>
                </a:path>
                <a:path w="504189" h="83185">
                  <a:moveTo>
                    <a:pt x="145209" y="320"/>
                  </a:moveTo>
                  <a:lnTo>
                    <a:pt x="183423" y="14132"/>
                  </a:lnTo>
                  <a:lnTo>
                    <a:pt x="193899" y="33875"/>
                  </a:lnTo>
                  <a:lnTo>
                    <a:pt x="193899" y="41762"/>
                  </a:lnTo>
                  <a:lnTo>
                    <a:pt x="193899" y="49571"/>
                  </a:lnTo>
                  <a:lnTo>
                    <a:pt x="164534" y="79965"/>
                  </a:lnTo>
                  <a:lnTo>
                    <a:pt x="145317" y="82994"/>
                  </a:lnTo>
                  <a:lnTo>
                    <a:pt x="136367" y="82994"/>
                  </a:lnTo>
                  <a:lnTo>
                    <a:pt x="128127" y="81197"/>
                  </a:lnTo>
                  <a:lnTo>
                    <a:pt x="120603" y="77612"/>
                  </a:lnTo>
                  <a:lnTo>
                    <a:pt x="113071" y="74025"/>
                  </a:lnTo>
                  <a:lnTo>
                    <a:pt x="107106" y="69090"/>
                  </a:lnTo>
                  <a:lnTo>
                    <a:pt x="102704" y="62801"/>
                  </a:lnTo>
                  <a:lnTo>
                    <a:pt x="98298" y="56516"/>
                  </a:lnTo>
                  <a:lnTo>
                    <a:pt x="96098" y="49503"/>
                  </a:lnTo>
                  <a:lnTo>
                    <a:pt x="96098" y="41762"/>
                  </a:lnTo>
                  <a:lnTo>
                    <a:pt x="96098" y="33947"/>
                  </a:lnTo>
                  <a:lnTo>
                    <a:pt x="98298" y="26880"/>
                  </a:lnTo>
                  <a:lnTo>
                    <a:pt x="102704" y="20562"/>
                  </a:lnTo>
                  <a:lnTo>
                    <a:pt x="107106" y="14237"/>
                  </a:lnTo>
                  <a:lnTo>
                    <a:pt x="113054" y="9287"/>
                  </a:lnTo>
                  <a:lnTo>
                    <a:pt x="120545" y="5698"/>
                  </a:lnTo>
                  <a:lnTo>
                    <a:pt x="128037" y="2109"/>
                  </a:lnTo>
                  <a:lnTo>
                    <a:pt x="136259" y="320"/>
                  </a:lnTo>
                  <a:lnTo>
                    <a:pt x="145209" y="320"/>
                  </a:lnTo>
                  <a:close/>
                </a:path>
                <a:path w="504189" h="83185">
                  <a:moveTo>
                    <a:pt x="145209" y="68287"/>
                  </a:moveTo>
                  <a:lnTo>
                    <a:pt x="150397" y="68287"/>
                  </a:lnTo>
                  <a:lnTo>
                    <a:pt x="155296" y="67261"/>
                  </a:lnTo>
                  <a:lnTo>
                    <a:pt x="159912" y="65199"/>
                  </a:lnTo>
                  <a:lnTo>
                    <a:pt x="164531" y="63139"/>
                  </a:lnTo>
                  <a:lnTo>
                    <a:pt x="168257" y="60101"/>
                  </a:lnTo>
                  <a:lnTo>
                    <a:pt x="171100" y="56090"/>
                  </a:lnTo>
                  <a:lnTo>
                    <a:pt x="173941" y="52077"/>
                  </a:lnTo>
                  <a:lnTo>
                    <a:pt x="175359" y="47303"/>
                  </a:lnTo>
                  <a:lnTo>
                    <a:pt x="175359" y="41762"/>
                  </a:lnTo>
                  <a:lnTo>
                    <a:pt x="175359" y="36291"/>
                  </a:lnTo>
                  <a:lnTo>
                    <a:pt x="173922" y="31531"/>
                  </a:lnTo>
                  <a:lnTo>
                    <a:pt x="171047" y="27485"/>
                  </a:lnTo>
                  <a:lnTo>
                    <a:pt x="168170" y="23435"/>
                  </a:lnTo>
                  <a:lnTo>
                    <a:pt x="164405" y="20346"/>
                  </a:lnTo>
                  <a:lnTo>
                    <a:pt x="159753" y="18219"/>
                  </a:lnTo>
                  <a:lnTo>
                    <a:pt x="155102" y="16084"/>
                  </a:lnTo>
                  <a:lnTo>
                    <a:pt x="150181" y="15022"/>
                  </a:lnTo>
                  <a:lnTo>
                    <a:pt x="145000" y="15022"/>
                  </a:lnTo>
                  <a:lnTo>
                    <a:pt x="139456" y="15022"/>
                  </a:lnTo>
                  <a:lnTo>
                    <a:pt x="134395" y="16084"/>
                  </a:lnTo>
                  <a:lnTo>
                    <a:pt x="129815" y="18219"/>
                  </a:lnTo>
                  <a:lnTo>
                    <a:pt x="125233" y="20346"/>
                  </a:lnTo>
                  <a:lnTo>
                    <a:pt x="121597" y="23403"/>
                  </a:lnTo>
                  <a:lnTo>
                    <a:pt x="118897" y="27377"/>
                  </a:lnTo>
                  <a:lnTo>
                    <a:pt x="116197" y="31355"/>
                  </a:lnTo>
                  <a:lnTo>
                    <a:pt x="114847" y="36078"/>
                  </a:lnTo>
                  <a:lnTo>
                    <a:pt x="114847" y="41546"/>
                  </a:lnTo>
                  <a:lnTo>
                    <a:pt x="114847" y="47158"/>
                  </a:lnTo>
                  <a:lnTo>
                    <a:pt x="130190" y="65144"/>
                  </a:lnTo>
                  <a:lnTo>
                    <a:pt x="134805" y="67240"/>
                  </a:lnTo>
                  <a:lnTo>
                    <a:pt x="139813" y="68287"/>
                  </a:lnTo>
                  <a:lnTo>
                    <a:pt x="145209" y="68287"/>
                  </a:lnTo>
                  <a:close/>
                </a:path>
                <a:path w="504189" h="83185">
                  <a:moveTo>
                    <a:pt x="200718" y="41546"/>
                  </a:moveTo>
                  <a:lnTo>
                    <a:pt x="200718" y="33666"/>
                  </a:lnTo>
                  <a:lnTo>
                    <a:pt x="202902" y="26563"/>
                  </a:lnTo>
                  <a:lnTo>
                    <a:pt x="237140" y="1344"/>
                  </a:lnTo>
                  <a:lnTo>
                    <a:pt x="250365" y="0"/>
                  </a:lnTo>
                  <a:lnTo>
                    <a:pt x="258750" y="522"/>
                  </a:lnTo>
                  <a:lnTo>
                    <a:pt x="294887" y="24652"/>
                  </a:lnTo>
                  <a:lnTo>
                    <a:pt x="297774" y="31747"/>
                  </a:lnTo>
                  <a:lnTo>
                    <a:pt x="279025" y="31852"/>
                  </a:lnTo>
                  <a:lnTo>
                    <a:pt x="277675" y="28230"/>
                  </a:lnTo>
                  <a:lnTo>
                    <a:pt x="275381" y="25124"/>
                  </a:lnTo>
                  <a:lnTo>
                    <a:pt x="272153" y="22532"/>
                  </a:lnTo>
                  <a:lnTo>
                    <a:pt x="268916" y="19940"/>
                  </a:lnTo>
                  <a:lnTo>
                    <a:pt x="265348" y="17985"/>
                  </a:lnTo>
                  <a:lnTo>
                    <a:pt x="261442" y="16671"/>
                  </a:lnTo>
                  <a:lnTo>
                    <a:pt x="257536" y="15356"/>
                  </a:lnTo>
                  <a:lnTo>
                    <a:pt x="253879" y="14701"/>
                  </a:lnTo>
                  <a:lnTo>
                    <a:pt x="250469" y="14701"/>
                  </a:lnTo>
                  <a:lnTo>
                    <a:pt x="245353" y="14701"/>
                  </a:lnTo>
                  <a:lnTo>
                    <a:pt x="219041" y="36010"/>
                  </a:lnTo>
                  <a:lnTo>
                    <a:pt x="219041" y="41546"/>
                  </a:lnTo>
                  <a:lnTo>
                    <a:pt x="219041" y="47158"/>
                  </a:lnTo>
                  <a:lnTo>
                    <a:pt x="234967" y="65144"/>
                  </a:lnTo>
                  <a:lnTo>
                    <a:pt x="239763" y="67240"/>
                  </a:lnTo>
                  <a:lnTo>
                    <a:pt x="244933" y="68287"/>
                  </a:lnTo>
                  <a:lnTo>
                    <a:pt x="250469" y="68287"/>
                  </a:lnTo>
                  <a:lnTo>
                    <a:pt x="255938" y="68287"/>
                  </a:lnTo>
                  <a:lnTo>
                    <a:pt x="261316" y="66833"/>
                  </a:lnTo>
                  <a:lnTo>
                    <a:pt x="266612" y="63921"/>
                  </a:lnTo>
                  <a:lnTo>
                    <a:pt x="271904" y="61012"/>
                  </a:lnTo>
                  <a:lnTo>
                    <a:pt x="275897" y="56854"/>
                  </a:lnTo>
                  <a:lnTo>
                    <a:pt x="278597" y="51457"/>
                  </a:lnTo>
                  <a:lnTo>
                    <a:pt x="297774" y="51457"/>
                  </a:lnTo>
                  <a:lnTo>
                    <a:pt x="266438" y="80942"/>
                  </a:lnTo>
                  <a:lnTo>
                    <a:pt x="250365" y="82994"/>
                  </a:lnTo>
                  <a:lnTo>
                    <a:pt x="243638" y="82654"/>
                  </a:lnTo>
                  <a:lnTo>
                    <a:pt x="207270" y="62642"/>
                  </a:lnTo>
                  <a:lnTo>
                    <a:pt x="202902" y="56321"/>
                  </a:lnTo>
                  <a:lnTo>
                    <a:pt x="200718" y="49291"/>
                  </a:lnTo>
                  <a:lnTo>
                    <a:pt x="200718" y="41546"/>
                  </a:lnTo>
                  <a:close/>
                </a:path>
                <a:path w="504189" h="83185">
                  <a:moveTo>
                    <a:pt x="305020" y="41546"/>
                  </a:moveTo>
                  <a:lnTo>
                    <a:pt x="305020" y="33666"/>
                  </a:lnTo>
                  <a:lnTo>
                    <a:pt x="307205" y="26563"/>
                  </a:lnTo>
                  <a:lnTo>
                    <a:pt x="341441" y="1344"/>
                  </a:lnTo>
                  <a:lnTo>
                    <a:pt x="354667" y="0"/>
                  </a:lnTo>
                  <a:lnTo>
                    <a:pt x="363053" y="522"/>
                  </a:lnTo>
                  <a:lnTo>
                    <a:pt x="399186" y="24652"/>
                  </a:lnTo>
                  <a:lnTo>
                    <a:pt x="402073" y="31747"/>
                  </a:lnTo>
                  <a:lnTo>
                    <a:pt x="383324" y="31852"/>
                  </a:lnTo>
                  <a:lnTo>
                    <a:pt x="381974" y="28230"/>
                  </a:lnTo>
                  <a:lnTo>
                    <a:pt x="379684" y="25124"/>
                  </a:lnTo>
                  <a:lnTo>
                    <a:pt x="358178" y="14701"/>
                  </a:lnTo>
                  <a:lnTo>
                    <a:pt x="354773" y="14701"/>
                  </a:lnTo>
                  <a:lnTo>
                    <a:pt x="349657" y="14701"/>
                  </a:lnTo>
                  <a:lnTo>
                    <a:pt x="344685" y="15749"/>
                  </a:lnTo>
                  <a:lnTo>
                    <a:pt x="339858" y="17844"/>
                  </a:lnTo>
                  <a:lnTo>
                    <a:pt x="335027" y="19940"/>
                  </a:lnTo>
                  <a:lnTo>
                    <a:pt x="331067" y="23028"/>
                  </a:lnTo>
                  <a:lnTo>
                    <a:pt x="327977" y="27110"/>
                  </a:lnTo>
                  <a:lnTo>
                    <a:pt x="324888" y="31197"/>
                  </a:lnTo>
                  <a:lnTo>
                    <a:pt x="323340" y="36010"/>
                  </a:lnTo>
                  <a:lnTo>
                    <a:pt x="323340" y="41546"/>
                  </a:lnTo>
                  <a:lnTo>
                    <a:pt x="323340" y="47158"/>
                  </a:lnTo>
                  <a:lnTo>
                    <a:pt x="339271" y="65144"/>
                  </a:lnTo>
                  <a:lnTo>
                    <a:pt x="344063" y="67240"/>
                  </a:lnTo>
                  <a:lnTo>
                    <a:pt x="349232" y="68287"/>
                  </a:lnTo>
                  <a:lnTo>
                    <a:pt x="354773" y="68287"/>
                  </a:lnTo>
                  <a:lnTo>
                    <a:pt x="360240" y="68287"/>
                  </a:lnTo>
                  <a:lnTo>
                    <a:pt x="365619" y="66833"/>
                  </a:lnTo>
                  <a:lnTo>
                    <a:pt x="370911" y="63921"/>
                  </a:lnTo>
                  <a:lnTo>
                    <a:pt x="376203" y="61012"/>
                  </a:lnTo>
                  <a:lnTo>
                    <a:pt x="380199" y="56854"/>
                  </a:lnTo>
                  <a:lnTo>
                    <a:pt x="382899" y="51457"/>
                  </a:lnTo>
                  <a:lnTo>
                    <a:pt x="402073" y="51457"/>
                  </a:lnTo>
                  <a:lnTo>
                    <a:pt x="370741" y="80942"/>
                  </a:lnTo>
                  <a:lnTo>
                    <a:pt x="354667" y="82994"/>
                  </a:lnTo>
                  <a:lnTo>
                    <a:pt x="347940" y="82654"/>
                  </a:lnTo>
                  <a:lnTo>
                    <a:pt x="311569" y="62642"/>
                  </a:lnTo>
                  <a:lnTo>
                    <a:pt x="305020" y="49291"/>
                  </a:lnTo>
                  <a:lnTo>
                    <a:pt x="305020" y="41546"/>
                  </a:lnTo>
                  <a:close/>
                </a:path>
                <a:path w="504189" h="83185">
                  <a:moveTo>
                    <a:pt x="429458" y="2023"/>
                  </a:moveTo>
                  <a:lnTo>
                    <a:pt x="429458" y="59979"/>
                  </a:lnTo>
                  <a:lnTo>
                    <a:pt x="485921" y="2023"/>
                  </a:lnTo>
                  <a:lnTo>
                    <a:pt x="503820" y="2023"/>
                  </a:lnTo>
                  <a:lnTo>
                    <a:pt x="503820" y="80862"/>
                  </a:lnTo>
                  <a:lnTo>
                    <a:pt x="485921" y="80862"/>
                  </a:lnTo>
                  <a:lnTo>
                    <a:pt x="485921" y="22797"/>
                  </a:lnTo>
                  <a:lnTo>
                    <a:pt x="429458" y="80862"/>
                  </a:lnTo>
                  <a:lnTo>
                    <a:pt x="411450" y="80862"/>
                  </a:lnTo>
                  <a:lnTo>
                    <a:pt x="411450" y="2023"/>
                  </a:lnTo>
                  <a:lnTo>
                    <a:pt x="429458" y="2023"/>
                  </a:lnTo>
                  <a:close/>
                </a:path>
              </a:pathLst>
            </a:custGeom>
            <a:ln w="7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5" name="object 35" descr=""/>
          <p:cNvSpPr/>
          <p:nvPr/>
        </p:nvSpPr>
        <p:spPr>
          <a:xfrm>
            <a:off x="3082848" y="4259375"/>
            <a:ext cx="90170" cy="79375"/>
          </a:xfrm>
          <a:custGeom>
            <a:avLst/>
            <a:gdLst/>
            <a:ahLst/>
            <a:cxnLst/>
            <a:rect l="l" t="t" r="r" b="b"/>
            <a:pathLst>
              <a:path w="90169" h="79375">
                <a:moveTo>
                  <a:pt x="74362" y="39208"/>
                </a:moveTo>
                <a:lnTo>
                  <a:pt x="74433" y="32670"/>
                </a:lnTo>
                <a:lnTo>
                  <a:pt x="74433" y="29866"/>
                </a:lnTo>
                <a:lnTo>
                  <a:pt x="74362" y="30791"/>
                </a:lnTo>
                <a:lnTo>
                  <a:pt x="74362" y="39208"/>
                </a:lnTo>
                <a:close/>
              </a:path>
              <a:path w="90169" h="79375">
                <a:moveTo>
                  <a:pt x="89917" y="78840"/>
                </a:moveTo>
                <a:lnTo>
                  <a:pt x="72339" y="78840"/>
                </a:lnTo>
                <a:lnTo>
                  <a:pt x="72339" y="53374"/>
                </a:lnTo>
                <a:lnTo>
                  <a:pt x="43787" y="53374"/>
                </a:lnTo>
                <a:lnTo>
                  <a:pt x="21945" y="78840"/>
                </a:lnTo>
                <a:lnTo>
                  <a:pt x="0" y="78840"/>
                </a:lnTo>
                <a:lnTo>
                  <a:pt x="22903" y="52204"/>
                </a:lnTo>
                <a:lnTo>
                  <a:pt x="15944" y="50709"/>
                </a:lnTo>
                <a:lnTo>
                  <a:pt x="10490" y="47762"/>
                </a:lnTo>
                <a:lnTo>
                  <a:pt x="6549" y="43359"/>
                </a:lnTo>
                <a:lnTo>
                  <a:pt x="2609" y="38959"/>
                </a:lnTo>
                <a:lnTo>
                  <a:pt x="637" y="33383"/>
                </a:lnTo>
                <a:lnTo>
                  <a:pt x="637" y="26633"/>
                </a:lnTo>
                <a:lnTo>
                  <a:pt x="637" y="26208"/>
                </a:lnTo>
                <a:lnTo>
                  <a:pt x="637" y="21021"/>
                </a:lnTo>
                <a:lnTo>
                  <a:pt x="2038" y="16459"/>
                </a:lnTo>
                <a:lnTo>
                  <a:pt x="4846" y="12518"/>
                </a:lnTo>
                <a:lnTo>
                  <a:pt x="7650" y="8576"/>
                </a:lnTo>
                <a:lnTo>
                  <a:pt x="11592" y="5505"/>
                </a:lnTo>
                <a:lnTo>
                  <a:pt x="16672" y="3305"/>
                </a:lnTo>
                <a:lnTo>
                  <a:pt x="21747" y="1102"/>
                </a:lnTo>
                <a:lnTo>
                  <a:pt x="27594" y="0"/>
                </a:lnTo>
                <a:lnTo>
                  <a:pt x="34199" y="0"/>
                </a:lnTo>
                <a:lnTo>
                  <a:pt x="89917" y="0"/>
                </a:lnTo>
                <a:lnTo>
                  <a:pt x="89917" y="78840"/>
                </a:lnTo>
                <a:close/>
              </a:path>
              <a:path w="90169" h="79375">
                <a:moveTo>
                  <a:pt x="18749" y="27061"/>
                </a:moveTo>
                <a:lnTo>
                  <a:pt x="18749" y="30824"/>
                </a:lnTo>
                <a:lnTo>
                  <a:pt x="19566" y="33595"/>
                </a:lnTo>
                <a:lnTo>
                  <a:pt x="21201" y="35370"/>
                </a:lnTo>
                <a:lnTo>
                  <a:pt x="22834" y="37144"/>
                </a:lnTo>
                <a:lnTo>
                  <a:pt x="24855" y="38232"/>
                </a:lnTo>
                <a:lnTo>
                  <a:pt x="27270" y="38621"/>
                </a:lnTo>
                <a:lnTo>
                  <a:pt x="29686" y="39010"/>
                </a:lnTo>
                <a:lnTo>
                  <a:pt x="33059" y="39208"/>
                </a:lnTo>
                <a:lnTo>
                  <a:pt x="37393" y="39208"/>
                </a:lnTo>
                <a:lnTo>
                  <a:pt x="72339" y="39208"/>
                </a:lnTo>
                <a:lnTo>
                  <a:pt x="72339" y="14594"/>
                </a:lnTo>
                <a:lnTo>
                  <a:pt x="64541" y="14575"/>
                </a:lnTo>
                <a:lnTo>
                  <a:pt x="56917" y="14515"/>
                </a:lnTo>
                <a:lnTo>
                  <a:pt x="49466" y="14415"/>
                </a:lnTo>
                <a:lnTo>
                  <a:pt x="42189" y="14274"/>
                </a:lnTo>
                <a:lnTo>
                  <a:pt x="40839" y="14206"/>
                </a:lnTo>
                <a:lnTo>
                  <a:pt x="39240" y="14166"/>
                </a:lnTo>
                <a:lnTo>
                  <a:pt x="37393" y="14166"/>
                </a:lnTo>
                <a:lnTo>
                  <a:pt x="33059" y="14166"/>
                </a:lnTo>
                <a:lnTo>
                  <a:pt x="29686" y="14382"/>
                </a:lnTo>
                <a:lnTo>
                  <a:pt x="27270" y="14810"/>
                </a:lnTo>
                <a:lnTo>
                  <a:pt x="24855" y="15236"/>
                </a:lnTo>
                <a:lnTo>
                  <a:pt x="22834" y="16370"/>
                </a:lnTo>
                <a:lnTo>
                  <a:pt x="21201" y="18216"/>
                </a:lnTo>
                <a:lnTo>
                  <a:pt x="19566" y="20063"/>
                </a:lnTo>
                <a:lnTo>
                  <a:pt x="18749" y="23012"/>
                </a:lnTo>
                <a:lnTo>
                  <a:pt x="18749" y="27061"/>
                </a:lnTo>
                <a:close/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93715" y="1006447"/>
            <a:ext cx="1515388" cy="335012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0784" y="6552827"/>
            <a:ext cx="1428624" cy="335012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0" y="100738"/>
            <a:ext cx="5740400" cy="6235065"/>
            <a:chOff x="0" y="100738"/>
            <a:chExt cx="5740400" cy="6235065"/>
          </a:xfrm>
        </p:grpSpPr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00738"/>
              <a:ext cx="5740397" cy="623476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89386" y="2159711"/>
              <a:ext cx="1918815" cy="1150654"/>
            </a:xfrm>
            <a:prstGeom prst="rect">
              <a:avLst/>
            </a:prstGeom>
          </p:spPr>
        </p:pic>
      </p:grpSp>
      <p:grpSp>
        <p:nvGrpSpPr>
          <p:cNvPr id="7" name="object 7" descr=""/>
          <p:cNvGrpSpPr/>
          <p:nvPr/>
        </p:nvGrpSpPr>
        <p:grpSpPr>
          <a:xfrm>
            <a:off x="3799875" y="252244"/>
            <a:ext cx="6892290" cy="6971030"/>
            <a:chOff x="3799875" y="252244"/>
            <a:chExt cx="6892290" cy="6971030"/>
          </a:xfrm>
        </p:grpSpPr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75202" y="252244"/>
              <a:ext cx="4616797" cy="4543861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9027727" y="2121919"/>
              <a:ext cx="182245" cy="2540"/>
            </a:xfrm>
            <a:custGeom>
              <a:avLst/>
              <a:gdLst/>
              <a:ahLst/>
              <a:cxnLst/>
              <a:rect l="l" t="t" r="r" b="b"/>
              <a:pathLst>
                <a:path w="182245" h="2539">
                  <a:moveTo>
                    <a:pt x="178984" y="0"/>
                  </a:moveTo>
                  <a:lnTo>
                    <a:pt x="928" y="0"/>
                  </a:lnTo>
                  <a:lnTo>
                    <a:pt x="0" y="2029"/>
                  </a:lnTo>
                  <a:lnTo>
                    <a:pt x="182159" y="2029"/>
                  </a:lnTo>
                  <a:lnTo>
                    <a:pt x="178984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9028396" y="2120475"/>
              <a:ext cx="179705" cy="2540"/>
            </a:xfrm>
            <a:custGeom>
              <a:avLst/>
              <a:gdLst/>
              <a:ahLst/>
              <a:cxnLst/>
              <a:rect l="l" t="t" r="r" b="b"/>
              <a:pathLst>
                <a:path w="179704" h="2539">
                  <a:moveTo>
                    <a:pt x="176032" y="0"/>
                  </a:moveTo>
                  <a:lnTo>
                    <a:pt x="871" y="0"/>
                  </a:lnTo>
                  <a:lnTo>
                    <a:pt x="0" y="2030"/>
                  </a:lnTo>
                  <a:lnTo>
                    <a:pt x="179236" y="2030"/>
                  </a:lnTo>
                  <a:lnTo>
                    <a:pt x="176032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9024659" y="2126800"/>
              <a:ext cx="193040" cy="2540"/>
            </a:xfrm>
            <a:custGeom>
              <a:avLst/>
              <a:gdLst/>
              <a:ahLst/>
              <a:cxnLst/>
              <a:rect l="l" t="t" r="r" b="b"/>
              <a:pathLst>
                <a:path w="193040" h="2539">
                  <a:moveTo>
                    <a:pt x="189608" y="0"/>
                  </a:moveTo>
                  <a:lnTo>
                    <a:pt x="1487" y="0"/>
                  </a:lnTo>
                  <a:lnTo>
                    <a:pt x="0" y="2026"/>
                  </a:lnTo>
                  <a:lnTo>
                    <a:pt x="192665" y="2026"/>
                  </a:lnTo>
                  <a:lnTo>
                    <a:pt x="189608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9023259" y="2128477"/>
              <a:ext cx="196850" cy="2540"/>
            </a:xfrm>
            <a:custGeom>
              <a:avLst/>
              <a:gdLst/>
              <a:ahLst/>
              <a:cxnLst/>
              <a:rect l="l" t="t" r="r" b="b"/>
              <a:pathLst>
                <a:path w="196850" h="2539">
                  <a:moveTo>
                    <a:pt x="193535" y="0"/>
                  </a:moveTo>
                  <a:lnTo>
                    <a:pt x="1670" y="0"/>
                  </a:lnTo>
                  <a:lnTo>
                    <a:pt x="0" y="2030"/>
                  </a:lnTo>
                  <a:lnTo>
                    <a:pt x="196515" y="2030"/>
                  </a:lnTo>
                  <a:lnTo>
                    <a:pt x="193535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9022284" y="2129515"/>
              <a:ext cx="199390" cy="2540"/>
            </a:xfrm>
            <a:custGeom>
              <a:avLst/>
              <a:gdLst/>
              <a:ahLst/>
              <a:cxnLst/>
              <a:rect l="l" t="t" r="r" b="b"/>
              <a:pathLst>
                <a:path w="199390" h="2539">
                  <a:moveTo>
                    <a:pt x="196048" y="0"/>
                  </a:moveTo>
                  <a:lnTo>
                    <a:pt x="1828" y="0"/>
                  </a:lnTo>
                  <a:lnTo>
                    <a:pt x="0" y="2029"/>
                  </a:lnTo>
                  <a:lnTo>
                    <a:pt x="198845" y="2029"/>
                  </a:lnTo>
                  <a:lnTo>
                    <a:pt x="196048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9020433" y="2131220"/>
              <a:ext cx="203200" cy="2540"/>
            </a:xfrm>
            <a:custGeom>
              <a:avLst/>
              <a:gdLst/>
              <a:ahLst/>
              <a:cxnLst/>
              <a:rect l="l" t="t" r="r" b="b"/>
              <a:pathLst>
                <a:path w="203200" h="2539">
                  <a:moveTo>
                    <a:pt x="200296" y="0"/>
                  </a:moveTo>
                  <a:lnTo>
                    <a:pt x="2162" y="0"/>
                  </a:lnTo>
                  <a:lnTo>
                    <a:pt x="0" y="2030"/>
                  </a:lnTo>
                  <a:lnTo>
                    <a:pt x="202604" y="2030"/>
                  </a:lnTo>
                  <a:lnTo>
                    <a:pt x="200296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9018672" y="2132617"/>
              <a:ext cx="206375" cy="2540"/>
            </a:xfrm>
            <a:custGeom>
              <a:avLst/>
              <a:gdLst/>
              <a:ahLst/>
              <a:cxnLst/>
              <a:rect l="l" t="t" r="r" b="b"/>
              <a:pathLst>
                <a:path w="206375" h="2539">
                  <a:moveTo>
                    <a:pt x="203692" y="0"/>
                  </a:moveTo>
                  <a:lnTo>
                    <a:pt x="2487" y="0"/>
                  </a:lnTo>
                  <a:lnTo>
                    <a:pt x="0" y="2030"/>
                  </a:lnTo>
                  <a:lnTo>
                    <a:pt x="205783" y="2030"/>
                  </a:lnTo>
                  <a:lnTo>
                    <a:pt x="203692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9009237" y="2135443"/>
              <a:ext cx="137795" cy="2540"/>
            </a:xfrm>
            <a:custGeom>
              <a:avLst/>
              <a:gdLst/>
              <a:ahLst/>
              <a:cxnLst/>
              <a:rect l="l" t="t" r="r" b="b"/>
              <a:pathLst>
                <a:path w="137795" h="2539">
                  <a:moveTo>
                    <a:pt x="137426" y="0"/>
                  </a:moveTo>
                  <a:lnTo>
                    <a:pt x="2912" y="0"/>
                  </a:lnTo>
                  <a:lnTo>
                    <a:pt x="0" y="2026"/>
                  </a:lnTo>
                  <a:lnTo>
                    <a:pt x="137314" y="2026"/>
                  </a:lnTo>
                  <a:lnTo>
                    <a:pt x="137426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9013201" y="2136455"/>
              <a:ext cx="215265" cy="2540"/>
            </a:xfrm>
            <a:custGeom>
              <a:avLst/>
              <a:gdLst/>
              <a:ahLst/>
              <a:cxnLst/>
              <a:rect l="l" t="t" r="r" b="b"/>
              <a:pathLst>
                <a:path w="215265" h="2539">
                  <a:moveTo>
                    <a:pt x="212975" y="0"/>
                  </a:moveTo>
                  <a:lnTo>
                    <a:pt x="2951" y="0"/>
                  </a:lnTo>
                  <a:lnTo>
                    <a:pt x="0" y="2030"/>
                  </a:lnTo>
                  <a:lnTo>
                    <a:pt x="214807" y="2030"/>
                  </a:lnTo>
                  <a:lnTo>
                    <a:pt x="212975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8973934" y="2139347"/>
              <a:ext cx="269875" cy="21590"/>
            </a:xfrm>
            <a:custGeom>
              <a:avLst/>
              <a:gdLst/>
              <a:ahLst/>
              <a:cxnLst/>
              <a:rect l="l" t="t" r="r" b="b"/>
              <a:pathLst>
                <a:path w="269875" h="21589">
                  <a:moveTo>
                    <a:pt x="122783" y="19100"/>
                  </a:moveTo>
                  <a:lnTo>
                    <a:pt x="1765" y="19100"/>
                  </a:lnTo>
                  <a:lnTo>
                    <a:pt x="0" y="21132"/>
                  </a:lnTo>
                  <a:lnTo>
                    <a:pt x="119532" y="21132"/>
                  </a:lnTo>
                  <a:lnTo>
                    <a:pt x="122783" y="19100"/>
                  </a:lnTo>
                  <a:close/>
                </a:path>
                <a:path w="269875" h="21589">
                  <a:moveTo>
                    <a:pt x="256527" y="2032"/>
                  </a:moveTo>
                  <a:lnTo>
                    <a:pt x="254812" y="0"/>
                  </a:lnTo>
                  <a:lnTo>
                    <a:pt x="38023" y="0"/>
                  </a:lnTo>
                  <a:lnTo>
                    <a:pt x="35128" y="2032"/>
                  </a:lnTo>
                  <a:lnTo>
                    <a:pt x="256527" y="2032"/>
                  </a:lnTo>
                  <a:close/>
                </a:path>
                <a:path w="269875" h="21589">
                  <a:moveTo>
                    <a:pt x="269697" y="19342"/>
                  </a:moveTo>
                  <a:lnTo>
                    <a:pt x="134112" y="19342"/>
                  </a:lnTo>
                  <a:lnTo>
                    <a:pt x="134112" y="20612"/>
                  </a:lnTo>
                  <a:lnTo>
                    <a:pt x="269697" y="20612"/>
                  </a:lnTo>
                  <a:lnTo>
                    <a:pt x="269697" y="19342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8959928" y="2154930"/>
              <a:ext cx="282575" cy="2540"/>
            </a:xfrm>
            <a:custGeom>
              <a:avLst/>
              <a:gdLst/>
              <a:ahLst/>
              <a:cxnLst/>
              <a:rect l="l" t="t" r="r" b="b"/>
              <a:pathLst>
                <a:path w="282575" h="2539">
                  <a:moveTo>
                    <a:pt x="280835" y="0"/>
                  </a:moveTo>
                  <a:lnTo>
                    <a:pt x="1875" y="0"/>
                  </a:lnTo>
                  <a:lnTo>
                    <a:pt x="0" y="2030"/>
                  </a:lnTo>
                  <a:lnTo>
                    <a:pt x="282204" y="2030"/>
                  </a:lnTo>
                  <a:lnTo>
                    <a:pt x="280835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8981474" y="2148774"/>
              <a:ext cx="256540" cy="2540"/>
            </a:xfrm>
            <a:custGeom>
              <a:avLst/>
              <a:gdLst/>
              <a:ahLst/>
              <a:cxnLst/>
              <a:rect l="l" t="t" r="r" b="b"/>
              <a:pathLst>
                <a:path w="256540" h="2539">
                  <a:moveTo>
                    <a:pt x="254854" y="0"/>
                  </a:moveTo>
                  <a:lnTo>
                    <a:pt x="2272" y="0"/>
                  </a:lnTo>
                  <a:lnTo>
                    <a:pt x="0" y="2030"/>
                  </a:lnTo>
                  <a:lnTo>
                    <a:pt x="256363" y="2030"/>
                  </a:lnTo>
                  <a:lnTo>
                    <a:pt x="254854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9001655" y="2144854"/>
              <a:ext cx="233679" cy="2540"/>
            </a:xfrm>
            <a:custGeom>
              <a:avLst/>
              <a:gdLst/>
              <a:ahLst/>
              <a:cxnLst/>
              <a:rect l="l" t="t" r="r" b="b"/>
              <a:pathLst>
                <a:path w="233679" h="2539">
                  <a:moveTo>
                    <a:pt x="231645" y="0"/>
                  </a:moveTo>
                  <a:lnTo>
                    <a:pt x="2660" y="0"/>
                  </a:lnTo>
                  <a:lnTo>
                    <a:pt x="0" y="2030"/>
                  </a:lnTo>
                  <a:lnTo>
                    <a:pt x="233232" y="2030"/>
                  </a:lnTo>
                  <a:lnTo>
                    <a:pt x="231645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8979662" y="2163731"/>
              <a:ext cx="264160" cy="3175"/>
            </a:xfrm>
            <a:custGeom>
              <a:avLst/>
              <a:gdLst/>
              <a:ahLst/>
              <a:cxnLst/>
              <a:rect l="l" t="t" r="r" b="b"/>
              <a:pathLst>
                <a:path w="264159" h="3175">
                  <a:moveTo>
                    <a:pt x="104775" y="0"/>
                  </a:moveTo>
                  <a:lnTo>
                    <a:pt x="1651" y="0"/>
                  </a:lnTo>
                  <a:lnTo>
                    <a:pt x="0" y="2032"/>
                  </a:lnTo>
                  <a:lnTo>
                    <a:pt x="101587" y="2032"/>
                  </a:lnTo>
                  <a:lnTo>
                    <a:pt x="104775" y="0"/>
                  </a:lnTo>
                  <a:close/>
                </a:path>
                <a:path w="264159" h="3175">
                  <a:moveTo>
                    <a:pt x="263550" y="1308"/>
                  </a:moveTo>
                  <a:lnTo>
                    <a:pt x="262864" y="1308"/>
                  </a:lnTo>
                  <a:lnTo>
                    <a:pt x="262864" y="38"/>
                  </a:lnTo>
                  <a:lnTo>
                    <a:pt x="139827" y="38"/>
                  </a:lnTo>
                  <a:lnTo>
                    <a:pt x="139827" y="1308"/>
                  </a:lnTo>
                  <a:lnTo>
                    <a:pt x="145097" y="1308"/>
                  </a:lnTo>
                  <a:lnTo>
                    <a:pt x="145097" y="2578"/>
                  </a:lnTo>
                  <a:lnTo>
                    <a:pt x="263550" y="2578"/>
                  </a:lnTo>
                  <a:lnTo>
                    <a:pt x="263550" y="1308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8986418" y="2159959"/>
              <a:ext cx="259079" cy="2540"/>
            </a:xfrm>
            <a:custGeom>
              <a:avLst/>
              <a:gdLst/>
              <a:ahLst/>
              <a:cxnLst/>
              <a:rect l="l" t="t" r="r" b="b"/>
              <a:pathLst>
                <a:path w="259079" h="2539">
                  <a:moveTo>
                    <a:pt x="107429" y="292"/>
                  </a:moveTo>
                  <a:lnTo>
                    <a:pt x="1714" y="292"/>
                  </a:lnTo>
                  <a:lnTo>
                    <a:pt x="0" y="2311"/>
                  </a:lnTo>
                  <a:lnTo>
                    <a:pt x="104203" y="2311"/>
                  </a:lnTo>
                  <a:lnTo>
                    <a:pt x="107429" y="292"/>
                  </a:lnTo>
                  <a:close/>
                </a:path>
                <a:path w="259079" h="2539">
                  <a:moveTo>
                    <a:pt x="258673" y="1270"/>
                  </a:moveTo>
                  <a:lnTo>
                    <a:pt x="257975" y="1270"/>
                  </a:lnTo>
                  <a:lnTo>
                    <a:pt x="257975" y="0"/>
                  </a:lnTo>
                  <a:lnTo>
                    <a:pt x="125564" y="0"/>
                  </a:lnTo>
                  <a:lnTo>
                    <a:pt x="125564" y="1270"/>
                  </a:lnTo>
                  <a:lnTo>
                    <a:pt x="129222" y="1270"/>
                  </a:lnTo>
                  <a:lnTo>
                    <a:pt x="129222" y="2540"/>
                  </a:lnTo>
                  <a:lnTo>
                    <a:pt x="258673" y="2540"/>
                  </a:lnTo>
                  <a:lnTo>
                    <a:pt x="258673" y="127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9238539" y="2152631"/>
              <a:ext cx="7620" cy="11430"/>
            </a:xfrm>
            <a:custGeom>
              <a:avLst/>
              <a:gdLst/>
              <a:ahLst/>
              <a:cxnLst/>
              <a:rect l="l" t="t" r="r" b="b"/>
              <a:pathLst>
                <a:path w="7620" h="11430">
                  <a:moveTo>
                    <a:pt x="1270" y="927"/>
                  </a:moveTo>
                  <a:lnTo>
                    <a:pt x="609" y="0"/>
                  </a:lnTo>
                  <a:lnTo>
                    <a:pt x="558" y="927"/>
                  </a:lnTo>
                  <a:lnTo>
                    <a:pt x="1270" y="927"/>
                  </a:lnTo>
                  <a:close/>
                </a:path>
                <a:path w="7620" h="11430">
                  <a:moveTo>
                    <a:pt x="7442" y="10972"/>
                  </a:moveTo>
                  <a:lnTo>
                    <a:pt x="6400" y="8940"/>
                  </a:lnTo>
                  <a:lnTo>
                    <a:pt x="114" y="8940"/>
                  </a:lnTo>
                  <a:lnTo>
                    <a:pt x="0" y="10972"/>
                  </a:lnTo>
                  <a:lnTo>
                    <a:pt x="7442" y="10972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8995223" y="2150517"/>
              <a:ext cx="244475" cy="2540"/>
            </a:xfrm>
            <a:custGeom>
              <a:avLst/>
              <a:gdLst/>
              <a:ahLst/>
              <a:cxnLst/>
              <a:rect l="l" t="t" r="r" b="b"/>
              <a:pathLst>
                <a:path w="244475" h="2539">
                  <a:moveTo>
                    <a:pt x="242398" y="0"/>
                  </a:moveTo>
                  <a:lnTo>
                    <a:pt x="2115" y="0"/>
                  </a:lnTo>
                  <a:lnTo>
                    <a:pt x="0" y="2030"/>
                  </a:lnTo>
                  <a:lnTo>
                    <a:pt x="243870" y="2030"/>
                  </a:lnTo>
                  <a:lnTo>
                    <a:pt x="242398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9005839" y="2141686"/>
              <a:ext cx="226695" cy="2540"/>
            </a:xfrm>
            <a:custGeom>
              <a:avLst/>
              <a:gdLst/>
              <a:ahLst/>
              <a:cxnLst/>
              <a:rect l="l" t="t" r="r" b="b"/>
              <a:pathLst>
                <a:path w="226695" h="2539">
                  <a:moveTo>
                    <a:pt x="224899" y="0"/>
                  </a:moveTo>
                  <a:lnTo>
                    <a:pt x="2790" y="0"/>
                  </a:lnTo>
                  <a:lnTo>
                    <a:pt x="0" y="2029"/>
                  </a:lnTo>
                  <a:lnTo>
                    <a:pt x="226551" y="2029"/>
                  </a:lnTo>
                  <a:lnTo>
                    <a:pt x="224899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8979313" y="2169086"/>
              <a:ext cx="56515" cy="2540"/>
            </a:xfrm>
            <a:custGeom>
              <a:avLst/>
              <a:gdLst/>
              <a:ahLst/>
              <a:cxnLst/>
              <a:rect l="l" t="t" r="r" b="b"/>
              <a:pathLst>
                <a:path w="56515" h="2539">
                  <a:moveTo>
                    <a:pt x="56121" y="0"/>
                  </a:moveTo>
                  <a:lnTo>
                    <a:pt x="1587" y="0"/>
                  </a:lnTo>
                  <a:lnTo>
                    <a:pt x="0" y="2030"/>
                  </a:lnTo>
                  <a:lnTo>
                    <a:pt x="56009" y="2030"/>
                  </a:lnTo>
                  <a:lnTo>
                    <a:pt x="56121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8976944" y="2172151"/>
              <a:ext cx="274320" cy="2540"/>
            </a:xfrm>
            <a:custGeom>
              <a:avLst/>
              <a:gdLst/>
              <a:ahLst/>
              <a:cxnLst/>
              <a:rect l="l" t="t" r="r" b="b"/>
              <a:pathLst>
                <a:path w="274320" h="2539">
                  <a:moveTo>
                    <a:pt x="98323" y="0"/>
                  </a:moveTo>
                  <a:lnTo>
                    <a:pt x="1562" y="0"/>
                  </a:lnTo>
                  <a:lnTo>
                    <a:pt x="0" y="2032"/>
                  </a:lnTo>
                  <a:lnTo>
                    <a:pt x="95237" y="2032"/>
                  </a:lnTo>
                  <a:lnTo>
                    <a:pt x="98323" y="0"/>
                  </a:lnTo>
                  <a:close/>
                </a:path>
                <a:path w="274320" h="2539">
                  <a:moveTo>
                    <a:pt x="274193" y="508"/>
                  </a:moveTo>
                  <a:lnTo>
                    <a:pt x="187794" y="508"/>
                  </a:lnTo>
                  <a:lnTo>
                    <a:pt x="187794" y="1778"/>
                  </a:lnTo>
                  <a:lnTo>
                    <a:pt x="274193" y="1778"/>
                  </a:lnTo>
                  <a:lnTo>
                    <a:pt x="274193" y="508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8980475" y="2167579"/>
              <a:ext cx="269240" cy="2540"/>
            </a:xfrm>
            <a:custGeom>
              <a:avLst/>
              <a:gdLst/>
              <a:ahLst/>
              <a:cxnLst/>
              <a:rect l="l" t="t" r="r" b="b"/>
              <a:pathLst>
                <a:path w="269240" h="2539">
                  <a:moveTo>
                    <a:pt x="101803" y="25"/>
                  </a:moveTo>
                  <a:lnTo>
                    <a:pt x="1600" y="25"/>
                  </a:lnTo>
                  <a:lnTo>
                    <a:pt x="0" y="2044"/>
                  </a:lnTo>
                  <a:lnTo>
                    <a:pt x="98666" y="2044"/>
                  </a:lnTo>
                  <a:lnTo>
                    <a:pt x="101803" y="25"/>
                  </a:lnTo>
                  <a:close/>
                </a:path>
                <a:path w="269240" h="2539">
                  <a:moveTo>
                    <a:pt x="268820" y="1270"/>
                  </a:moveTo>
                  <a:lnTo>
                    <a:pt x="268084" y="1270"/>
                  </a:lnTo>
                  <a:lnTo>
                    <a:pt x="268084" y="0"/>
                  </a:lnTo>
                  <a:lnTo>
                    <a:pt x="161607" y="0"/>
                  </a:lnTo>
                  <a:lnTo>
                    <a:pt x="161607" y="1270"/>
                  </a:lnTo>
                  <a:lnTo>
                    <a:pt x="169773" y="1270"/>
                  </a:lnTo>
                  <a:lnTo>
                    <a:pt x="169773" y="2540"/>
                  </a:lnTo>
                  <a:lnTo>
                    <a:pt x="268820" y="2540"/>
                  </a:lnTo>
                  <a:lnTo>
                    <a:pt x="268820" y="127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9072550" y="2170119"/>
              <a:ext cx="178435" cy="2540"/>
            </a:xfrm>
            <a:custGeom>
              <a:avLst/>
              <a:gdLst/>
              <a:ahLst/>
              <a:cxnLst/>
              <a:rect l="l" t="t" r="r" b="b"/>
              <a:pathLst>
                <a:path w="178434" h="2539">
                  <a:moveTo>
                    <a:pt x="5295" y="342"/>
                  </a:moveTo>
                  <a:lnTo>
                    <a:pt x="114" y="342"/>
                  </a:lnTo>
                  <a:lnTo>
                    <a:pt x="0" y="2374"/>
                  </a:lnTo>
                  <a:lnTo>
                    <a:pt x="2197" y="2374"/>
                  </a:lnTo>
                  <a:lnTo>
                    <a:pt x="5295" y="342"/>
                  </a:lnTo>
                  <a:close/>
                </a:path>
                <a:path w="178434" h="2539">
                  <a:moveTo>
                    <a:pt x="178104" y="1270"/>
                  </a:moveTo>
                  <a:lnTo>
                    <a:pt x="177457" y="1270"/>
                  </a:lnTo>
                  <a:lnTo>
                    <a:pt x="177457" y="0"/>
                  </a:lnTo>
                  <a:lnTo>
                    <a:pt x="84493" y="0"/>
                  </a:lnTo>
                  <a:lnTo>
                    <a:pt x="84493" y="1270"/>
                  </a:lnTo>
                  <a:lnTo>
                    <a:pt x="88582" y="1270"/>
                  </a:lnTo>
                  <a:lnTo>
                    <a:pt x="88582" y="2540"/>
                  </a:lnTo>
                  <a:lnTo>
                    <a:pt x="178104" y="2540"/>
                  </a:lnTo>
                  <a:lnTo>
                    <a:pt x="178104" y="127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8973083" y="2177244"/>
              <a:ext cx="278130" cy="2540"/>
            </a:xfrm>
            <a:custGeom>
              <a:avLst/>
              <a:gdLst/>
              <a:ahLst/>
              <a:cxnLst/>
              <a:rect l="l" t="t" r="r" b="b"/>
              <a:pathLst>
                <a:path w="278129" h="2539">
                  <a:moveTo>
                    <a:pt x="94488" y="0"/>
                  </a:moveTo>
                  <a:lnTo>
                    <a:pt x="1536" y="0"/>
                  </a:lnTo>
                  <a:lnTo>
                    <a:pt x="0" y="2032"/>
                  </a:lnTo>
                  <a:lnTo>
                    <a:pt x="91478" y="2032"/>
                  </a:lnTo>
                  <a:lnTo>
                    <a:pt x="94488" y="0"/>
                  </a:lnTo>
                  <a:close/>
                </a:path>
                <a:path w="278129" h="2539">
                  <a:moveTo>
                    <a:pt x="277583" y="495"/>
                  </a:moveTo>
                  <a:lnTo>
                    <a:pt x="204368" y="495"/>
                  </a:lnTo>
                  <a:lnTo>
                    <a:pt x="204368" y="1765"/>
                  </a:lnTo>
                  <a:lnTo>
                    <a:pt x="277583" y="1765"/>
                  </a:lnTo>
                  <a:lnTo>
                    <a:pt x="277583" y="495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8972308" y="2177739"/>
              <a:ext cx="278765" cy="3175"/>
            </a:xfrm>
            <a:custGeom>
              <a:avLst/>
              <a:gdLst/>
              <a:ahLst/>
              <a:cxnLst/>
              <a:rect l="l" t="t" r="r" b="b"/>
              <a:pathLst>
                <a:path w="278765" h="3175">
                  <a:moveTo>
                    <a:pt x="93751" y="520"/>
                  </a:moveTo>
                  <a:lnTo>
                    <a:pt x="1536" y="520"/>
                  </a:lnTo>
                  <a:lnTo>
                    <a:pt x="0" y="2552"/>
                  </a:lnTo>
                  <a:lnTo>
                    <a:pt x="90741" y="2552"/>
                  </a:lnTo>
                  <a:lnTo>
                    <a:pt x="93751" y="520"/>
                  </a:lnTo>
                  <a:close/>
                </a:path>
                <a:path w="278765" h="3175">
                  <a:moveTo>
                    <a:pt x="278345" y="0"/>
                  </a:moveTo>
                  <a:lnTo>
                    <a:pt x="205143" y="0"/>
                  </a:lnTo>
                  <a:lnTo>
                    <a:pt x="205143" y="1270"/>
                  </a:lnTo>
                  <a:lnTo>
                    <a:pt x="208114" y="1270"/>
                  </a:lnTo>
                  <a:lnTo>
                    <a:pt x="208114" y="2540"/>
                  </a:lnTo>
                  <a:lnTo>
                    <a:pt x="277926" y="2540"/>
                  </a:lnTo>
                  <a:lnTo>
                    <a:pt x="277926" y="1270"/>
                  </a:lnTo>
                  <a:lnTo>
                    <a:pt x="278345" y="1270"/>
                  </a:lnTo>
                  <a:lnTo>
                    <a:pt x="278345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8942730" y="2175199"/>
              <a:ext cx="308610" cy="2540"/>
            </a:xfrm>
            <a:custGeom>
              <a:avLst/>
              <a:gdLst/>
              <a:ahLst/>
              <a:cxnLst/>
              <a:rect l="l" t="t" r="r" b="b"/>
              <a:pathLst>
                <a:path w="308609" h="2539">
                  <a:moveTo>
                    <a:pt x="127901" y="12"/>
                  </a:moveTo>
                  <a:lnTo>
                    <a:pt x="1549" y="12"/>
                  </a:lnTo>
                  <a:lnTo>
                    <a:pt x="0" y="2044"/>
                  </a:lnTo>
                  <a:lnTo>
                    <a:pt x="124841" y="2044"/>
                  </a:lnTo>
                  <a:lnTo>
                    <a:pt x="127901" y="12"/>
                  </a:lnTo>
                  <a:close/>
                </a:path>
                <a:path w="308609" h="2539">
                  <a:moveTo>
                    <a:pt x="308508" y="0"/>
                  </a:moveTo>
                  <a:lnTo>
                    <a:pt x="228574" y="0"/>
                  </a:lnTo>
                  <a:lnTo>
                    <a:pt x="228574" y="1270"/>
                  </a:lnTo>
                  <a:lnTo>
                    <a:pt x="231686" y="1270"/>
                  </a:lnTo>
                  <a:lnTo>
                    <a:pt x="231686" y="2540"/>
                  </a:lnTo>
                  <a:lnTo>
                    <a:pt x="308254" y="2540"/>
                  </a:lnTo>
                  <a:lnTo>
                    <a:pt x="308254" y="1270"/>
                  </a:lnTo>
                  <a:lnTo>
                    <a:pt x="308508" y="1270"/>
                  </a:lnTo>
                  <a:lnTo>
                    <a:pt x="308508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8970023" y="2181308"/>
              <a:ext cx="279400" cy="2540"/>
            </a:xfrm>
            <a:custGeom>
              <a:avLst/>
              <a:gdLst/>
              <a:ahLst/>
              <a:cxnLst/>
              <a:rect l="l" t="t" r="r" b="b"/>
              <a:pathLst>
                <a:path w="279400" h="2539">
                  <a:moveTo>
                    <a:pt x="91541" y="0"/>
                  </a:moveTo>
                  <a:lnTo>
                    <a:pt x="1524" y="0"/>
                  </a:lnTo>
                  <a:lnTo>
                    <a:pt x="0" y="2019"/>
                  </a:lnTo>
                  <a:lnTo>
                    <a:pt x="88582" y="2019"/>
                  </a:lnTo>
                  <a:lnTo>
                    <a:pt x="91541" y="0"/>
                  </a:lnTo>
                  <a:close/>
                </a:path>
                <a:path w="279400" h="2539">
                  <a:moveTo>
                    <a:pt x="279133" y="241"/>
                  </a:moveTo>
                  <a:lnTo>
                    <a:pt x="211569" y="241"/>
                  </a:lnTo>
                  <a:lnTo>
                    <a:pt x="211569" y="1511"/>
                  </a:lnTo>
                  <a:lnTo>
                    <a:pt x="279133" y="1511"/>
                  </a:lnTo>
                  <a:lnTo>
                    <a:pt x="279133" y="241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8969362" y="2181549"/>
              <a:ext cx="280035" cy="3175"/>
            </a:xfrm>
            <a:custGeom>
              <a:avLst/>
              <a:gdLst/>
              <a:ahLst/>
              <a:cxnLst/>
              <a:rect l="l" t="t" r="r" b="b"/>
              <a:pathLst>
                <a:path w="280034" h="3175">
                  <a:moveTo>
                    <a:pt x="90919" y="635"/>
                  </a:moveTo>
                  <a:lnTo>
                    <a:pt x="1524" y="635"/>
                  </a:lnTo>
                  <a:lnTo>
                    <a:pt x="0" y="2667"/>
                  </a:lnTo>
                  <a:lnTo>
                    <a:pt x="87972" y="2667"/>
                  </a:lnTo>
                  <a:lnTo>
                    <a:pt x="90919" y="635"/>
                  </a:lnTo>
                  <a:close/>
                </a:path>
                <a:path w="280034" h="3175">
                  <a:moveTo>
                    <a:pt x="279781" y="0"/>
                  </a:moveTo>
                  <a:lnTo>
                    <a:pt x="212242" y="0"/>
                  </a:lnTo>
                  <a:lnTo>
                    <a:pt x="212242" y="1270"/>
                  </a:lnTo>
                  <a:lnTo>
                    <a:pt x="210413" y="1270"/>
                  </a:lnTo>
                  <a:lnTo>
                    <a:pt x="210413" y="2540"/>
                  </a:lnTo>
                  <a:lnTo>
                    <a:pt x="279133" y="2540"/>
                  </a:lnTo>
                  <a:lnTo>
                    <a:pt x="279133" y="1270"/>
                  </a:lnTo>
                  <a:lnTo>
                    <a:pt x="279781" y="1270"/>
                  </a:lnTo>
                  <a:lnTo>
                    <a:pt x="279781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8966412" y="2186100"/>
              <a:ext cx="280670" cy="2540"/>
            </a:xfrm>
            <a:custGeom>
              <a:avLst/>
              <a:gdLst/>
              <a:ahLst/>
              <a:cxnLst/>
              <a:rect l="l" t="t" r="r" b="b"/>
              <a:pathLst>
                <a:path w="280670" h="2539">
                  <a:moveTo>
                    <a:pt x="88210" y="0"/>
                  </a:moveTo>
                  <a:lnTo>
                    <a:pt x="1530" y="0"/>
                  </a:lnTo>
                  <a:lnTo>
                    <a:pt x="0" y="2029"/>
                  </a:lnTo>
                  <a:lnTo>
                    <a:pt x="85331" y="2029"/>
                  </a:lnTo>
                  <a:lnTo>
                    <a:pt x="88210" y="0"/>
                  </a:lnTo>
                  <a:close/>
                </a:path>
                <a:path w="280670" h="2539">
                  <a:moveTo>
                    <a:pt x="280440" y="0"/>
                  </a:moveTo>
                  <a:lnTo>
                    <a:pt x="209656" y="0"/>
                  </a:lnTo>
                  <a:lnTo>
                    <a:pt x="206841" y="2029"/>
                  </a:lnTo>
                  <a:lnTo>
                    <a:pt x="278931" y="2029"/>
                  </a:lnTo>
                  <a:lnTo>
                    <a:pt x="279482" y="1342"/>
                  </a:lnTo>
                  <a:lnTo>
                    <a:pt x="279986" y="661"/>
                  </a:lnTo>
                  <a:lnTo>
                    <a:pt x="280440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8962491" y="2184076"/>
              <a:ext cx="280035" cy="3175"/>
            </a:xfrm>
            <a:custGeom>
              <a:avLst/>
              <a:gdLst/>
              <a:ahLst/>
              <a:cxnLst/>
              <a:rect l="l" t="t" r="r" b="b"/>
              <a:pathLst>
                <a:path w="280034" h="3175">
                  <a:moveTo>
                    <a:pt x="89598" y="0"/>
                  </a:moveTo>
                  <a:lnTo>
                    <a:pt x="1536" y="0"/>
                  </a:lnTo>
                  <a:lnTo>
                    <a:pt x="0" y="2032"/>
                  </a:lnTo>
                  <a:lnTo>
                    <a:pt x="86677" y="2032"/>
                  </a:lnTo>
                  <a:lnTo>
                    <a:pt x="89598" y="0"/>
                  </a:lnTo>
                  <a:close/>
                </a:path>
                <a:path w="280034" h="3175">
                  <a:moveTo>
                    <a:pt x="279806" y="12"/>
                  </a:moveTo>
                  <a:lnTo>
                    <a:pt x="210058" y="12"/>
                  </a:lnTo>
                  <a:lnTo>
                    <a:pt x="210058" y="1282"/>
                  </a:lnTo>
                  <a:lnTo>
                    <a:pt x="208280" y="1282"/>
                  </a:lnTo>
                  <a:lnTo>
                    <a:pt x="208280" y="2552"/>
                  </a:lnTo>
                  <a:lnTo>
                    <a:pt x="278980" y="2552"/>
                  </a:lnTo>
                  <a:lnTo>
                    <a:pt x="278980" y="1282"/>
                  </a:lnTo>
                  <a:lnTo>
                    <a:pt x="279806" y="1282"/>
                  </a:lnTo>
                  <a:lnTo>
                    <a:pt x="279806" y="12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8958751" y="2195942"/>
              <a:ext cx="278765" cy="2540"/>
            </a:xfrm>
            <a:custGeom>
              <a:avLst/>
              <a:gdLst/>
              <a:ahLst/>
              <a:cxnLst/>
              <a:rect l="l" t="t" r="r" b="b"/>
              <a:pathLst>
                <a:path w="278765" h="2539">
                  <a:moveTo>
                    <a:pt x="82335" y="0"/>
                  </a:moveTo>
                  <a:lnTo>
                    <a:pt x="1634" y="0"/>
                  </a:lnTo>
                  <a:lnTo>
                    <a:pt x="0" y="2029"/>
                  </a:lnTo>
                  <a:lnTo>
                    <a:pt x="79707" y="2029"/>
                  </a:lnTo>
                  <a:lnTo>
                    <a:pt x="82335" y="0"/>
                  </a:lnTo>
                  <a:close/>
                </a:path>
                <a:path w="278765" h="2539">
                  <a:moveTo>
                    <a:pt x="278373" y="0"/>
                  </a:moveTo>
                  <a:lnTo>
                    <a:pt x="203936" y="0"/>
                  </a:lnTo>
                  <a:lnTo>
                    <a:pt x="201254" y="2029"/>
                  </a:lnTo>
                  <a:lnTo>
                    <a:pt x="275791" y="2029"/>
                  </a:lnTo>
                  <a:lnTo>
                    <a:pt x="278373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8949171" y="2205791"/>
              <a:ext cx="274320" cy="2540"/>
            </a:xfrm>
            <a:custGeom>
              <a:avLst/>
              <a:gdLst/>
              <a:ahLst/>
              <a:cxnLst/>
              <a:rect l="l" t="t" r="r" b="b"/>
              <a:pathLst>
                <a:path w="274320" h="2539">
                  <a:moveTo>
                    <a:pt x="79062" y="0"/>
                  </a:moveTo>
                  <a:lnTo>
                    <a:pt x="2292" y="0"/>
                  </a:lnTo>
                  <a:lnTo>
                    <a:pt x="0" y="2030"/>
                  </a:lnTo>
                  <a:lnTo>
                    <a:pt x="76337" y="2030"/>
                  </a:lnTo>
                  <a:lnTo>
                    <a:pt x="79062" y="0"/>
                  </a:lnTo>
                  <a:close/>
                </a:path>
                <a:path w="274320" h="2539">
                  <a:moveTo>
                    <a:pt x="274294" y="0"/>
                  </a:moveTo>
                  <a:lnTo>
                    <a:pt x="202074" y="0"/>
                  </a:lnTo>
                  <a:lnTo>
                    <a:pt x="201452" y="698"/>
                  </a:lnTo>
                  <a:lnTo>
                    <a:pt x="200891" y="1367"/>
                  </a:lnTo>
                  <a:lnTo>
                    <a:pt x="200369" y="2030"/>
                  </a:lnTo>
                  <a:lnTo>
                    <a:pt x="271043" y="2030"/>
                  </a:lnTo>
                  <a:lnTo>
                    <a:pt x="274294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8952522" y="2193043"/>
              <a:ext cx="288290" cy="12065"/>
            </a:xfrm>
            <a:custGeom>
              <a:avLst/>
              <a:gdLst/>
              <a:ahLst/>
              <a:cxnLst/>
              <a:rect l="l" t="t" r="r" b="b"/>
              <a:pathLst>
                <a:path w="288290" h="12064">
                  <a:moveTo>
                    <a:pt x="79679" y="9753"/>
                  </a:moveTo>
                  <a:lnTo>
                    <a:pt x="2044" y="9753"/>
                  </a:lnTo>
                  <a:lnTo>
                    <a:pt x="1333" y="10515"/>
                  </a:lnTo>
                  <a:lnTo>
                    <a:pt x="660" y="11188"/>
                  </a:lnTo>
                  <a:lnTo>
                    <a:pt x="0" y="11785"/>
                  </a:lnTo>
                  <a:lnTo>
                    <a:pt x="76987" y="11785"/>
                  </a:lnTo>
                  <a:lnTo>
                    <a:pt x="79679" y="9753"/>
                  </a:lnTo>
                  <a:close/>
                </a:path>
                <a:path w="288290" h="12064">
                  <a:moveTo>
                    <a:pt x="92430" y="0"/>
                  </a:moveTo>
                  <a:lnTo>
                    <a:pt x="10134" y="0"/>
                  </a:lnTo>
                  <a:lnTo>
                    <a:pt x="8547" y="2032"/>
                  </a:lnTo>
                  <a:lnTo>
                    <a:pt x="89712" y="2032"/>
                  </a:lnTo>
                  <a:lnTo>
                    <a:pt x="92430" y="0"/>
                  </a:lnTo>
                  <a:close/>
                </a:path>
                <a:path w="288290" h="12064">
                  <a:moveTo>
                    <a:pt x="275475" y="9753"/>
                  </a:moveTo>
                  <a:lnTo>
                    <a:pt x="201676" y="9753"/>
                  </a:lnTo>
                  <a:lnTo>
                    <a:pt x="200190" y="11188"/>
                  </a:lnTo>
                  <a:lnTo>
                    <a:pt x="199618" y="11785"/>
                  </a:lnTo>
                  <a:lnTo>
                    <a:pt x="272453" y="11785"/>
                  </a:lnTo>
                  <a:lnTo>
                    <a:pt x="273456" y="11137"/>
                  </a:lnTo>
                  <a:lnTo>
                    <a:pt x="275475" y="9753"/>
                  </a:lnTo>
                  <a:close/>
                </a:path>
                <a:path w="288290" h="12064">
                  <a:moveTo>
                    <a:pt x="288124" y="0"/>
                  </a:moveTo>
                  <a:lnTo>
                    <a:pt x="214045" y="0"/>
                  </a:lnTo>
                  <a:lnTo>
                    <a:pt x="211328" y="2032"/>
                  </a:lnTo>
                  <a:lnTo>
                    <a:pt x="285699" y="2032"/>
                  </a:lnTo>
                  <a:lnTo>
                    <a:pt x="287083" y="914"/>
                  </a:lnTo>
                  <a:lnTo>
                    <a:pt x="288124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 descr=""/>
            <p:cNvSpPr/>
            <p:nvPr/>
          </p:nvSpPr>
          <p:spPr>
            <a:xfrm>
              <a:off x="8950967" y="2204204"/>
              <a:ext cx="274955" cy="2540"/>
            </a:xfrm>
            <a:custGeom>
              <a:avLst/>
              <a:gdLst/>
              <a:ahLst/>
              <a:cxnLst/>
              <a:rect l="l" t="t" r="r" b="b"/>
              <a:pathLst>
                <a:path w="274954" h="2539">
                  <a:moveTo>
                    <a:pt x="79380" y="0"/>
                  </a:moveTo>
                  <a:lnTo>
                    <a:pt x="2221" y="0"/>
                  </a:lnTo>
                  <a:lnTo>
                    <a:pt x="0" y="2030"/>
                  </a:lnTo>
                  <a:lnTo>
                    <a:pt x="76673" y="2030"/>
                  </a:lnTo>
                  <a:lnTo>
                    <a:pt x="79380" y="0"/>
                  </a:lnTo>
                  <a:close/>
                </a:path>
                <a:path w="274954" h="2539">
                  <a:moveTo>
                    <a:pt x="274957" y="0"/>
                  </a:moveTo>
                  <a:lnTo>
                    <a:pt x="201776" y="0"/>
                  </a:lnTo>
                  <a:lnTo>
                    <a:pt x="201023" y="763"/>
                  </a:lnTo>
                  <a:lnTo>
                    <a:pt x="199886" y="2030"/>
                  </a:lnTo>
                  <a:lnTo>
                    <a:pt x="271786" y="2030"/>
                  </a:lnTo>
                  <a:lnTo>
                    <a:pt x="273903" y="698"/>
                  </a:lnTo>
                  <a:lnTo>
                    <a:pt x="274957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 descr=""/>
            <p:cNvSpPr/>
            <p:nvPr/>
          </p:nvSpPr>
          <p:spPr>
            <a:xfrm>
              <a:off x="8941613" y="2200078"/>
              <a:ext cx="292735" cy="13970"/>
            </a:xfrm>
            <a:custGeom>
              <a:avLst/>
              <a:gdLst/>
              <a:ahLst/>
              <a:cxnLst/>
              <a:rect l="l" t="t" r="r" b="b"/>
              <a:pathLst>
                <a:path w="292734" h="13969">
                  <a:moveTo>
                    <a:pt x="78486" y="11709"/>
                  </a:moveTo>
                  <a:lnTo>
                    <a:pt x="2755" y="11709"/>
                  </a:lnTo>
                  <a:lnTo>
                    <a:pt x="1841" y="12407"/>
                  </a:lnTo>
                  <a:lnTo>
                    <a:pt x="0" y="13741"/>
                  </a:lnTo>
                  <a:lnTo>
                    <a:pt x="75666" y="13741"/>
                  </a:lnTo>
                  <a:lnTo>
                    <a:pt x="78486" y="11709"/>
                  </a:lnTo>
                  <a:close/>
                </a:path>
                <a:path w="292734" h="13969">
                  <a:moveTo>
                    <a:pt x="96469" y="0"/>
                  </a:moveTo>
                  <a:lnTo>
                    <a:pt x="17716" y="0"/>
                  </a:lnTo>
                  <a:lnTo>
                    <a:pt x="17094" y="723"/>
                  </a:lnTo>
                  <a:lnTo>
                    <a:pt x="15925" y="2032"/>
                  </a:lnTo>
                  <a:lnTo>
                    <a:pt x="93827" y="2032"/>
                  </a:lnTo>
                  <a:lnTo>
                    <a:pt x="96469" y="0"/>
                  </a:lnTo>
                  <a:close/>
                </a:path>
                <a:path w="292734" h="13969">
                  <a:moveTo>
                    <a:pt x="273329" y="11709"/>
                  </a:moveTo>
                  <a:lnTo>
                    <a:pt x="205168" y="11709"/>
                  </a:lnTo>
                  <a:lnTo>
                    <a:pt x="203923" y="13741"/>
                  </a:lnTo>
                  <a:lnTo>
                    <a:pt x="270713" y="13741"/>
                  </a:lnTo>
                  <a:lnTo>
                    <a:pt x="273329" y="11709"/>
                  </a:lnTo>
                  <a:close/>
                </a:path>
                <a:path w="292734" h="13969">
                  <a:moveTo>
                    <a:pt x="292493" y="0"/>
                  </a:moveTo>
                  <a:lnTo>
                    <a:pt x="218046" y="0"/>
                  </a:lnTo>
                  <a:lnTo>
                    <a:pt x="216344" y="1422"/>
                  </a:lnTo>
                  <a:lnTo>
                    <a:pt x="215671" y="2032"/>
                  </a:lnTo>
                  <a:lnTo>
                    <a:pt x="289699" y="2032"/>
                  </a:lnTo>
                  <a:lnTo>
                    <a:pt x="290626" y="1371"/>
                  </a:lnTo>
                  <a:lnTo>
                    <a:pt x="292493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8932575" y="2207991"/>
              <a:ext cx="273685" cy="2540"/>
            </a:xfrm>
            <a:custGeom>
              <a:avLst/>
              <a:gdLst/>
              <a:ahLst/>
              <a:cxnLst/>
              <a:rect l="l" t="t" r="r" b="b"/>
              <a:pathLst>
                <a:path w="273684" h="2539">
                  <a:moveTo>
                    <a:pt x="78706" y="0"/>
                  </a:moveTo>
                  <a:lnTo>
                    <a:pt x="2401" y="0"/>
                  </a:lnTo>
                  <a:lnTo>
                    <a:pt x="1595" y="706"/>
                  </a:lnTo>
                  <a:lnTo>
                    <a:pt x="0" y="2034"/>
                  </a:lnTo>
                  <a:lnTo>
                    <a:pt x="75946" y="2034"/>
                  </a:lnTo>
                  <a:lnTo>
                    <a:pt x="78706" y="0"/>
                  </a:lnTo>
                  <a:close/>
                </a:path>
                <a:path w="273684" h="2539">
                  <a:moveTo>
                    <a:pt x="273395" y="0"/>
                  </a:moveTo>
                  <a:lnTo>
                    <a:pt x="202838" y="0"/>
                  </a:lnTo>
                  <a:lnTo>
                    <a:pt x="202305" y="688"/>
                  </a:lnTo>
                  <a:lnTo>
                    <a:pt x="201362" y="2034"/>
                  </a:lnTo>
                  <a:lnTo>
                    <a:pt x="270662" y="2034"/>
                  </a:lnTo>
                  <a:lnTo>
                    <a:pt x="272746" y="449"/>
                  </a:lnTo>
                  <a:lnTo>
                    <a:pt x="273395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8938591" y="2213816"/>
              <a:ext cx="274320" cy="2540"/>
            </a:xfrm>
            <a:custGeom>
              <a:avLst/>
              <a:gdLst/>
              <a:ahLst/>
              <a:cxnLst/>
              <a:rect l="l" t="t" r="r" b="b"/>
              <a:pathLst>
                <a:path w="274320" h="2539">
                  <a:moveTo>
                    <a:pt x="78699" y="0"/>
                  </a:moveTo>
                  <a:lnTo>
                    <a:pt x="3031" y="0"/>
                  </a:lnTo>
                  <a:lnTo>
                    <a:pt x="2052" y="690"/>
                  </a:lnTo>
                  <a:lnTo>
                    <a:pt x="1047" y="1363"/>
                  </a:lnTo>
                  <a:lnTo>
                    <a:pt x="0" y="2026"/>
                  </a:lnTo>
                  <a:lnTo>
                    <a:pt x="75852" y="2026"/>
                  </a:lnTo>
                  <a:lnTo>
                    <a:pt x="78699" y="0"/>
                  </a:lnTo>
                  <a:close/>
                </a:path>
                <a:path w="274320" h="2539">
                  <a:moveTo>
                    <a:pt x="273737" y="0"/>
                  </a:moveTo>
                  <a:lnTo>
                    <a:pt x="206945" y="0"/>
                  </a:lnTo>
                  <a:lnTo>
                    <a:pt x="205700" y="2026"/>
                  </a:lnTo>
                  <a:lnTo>
                    <a:pt x="271098" y="2026"/>
                  </a:lnTo>
                  <a:lnTo>
                    <a:pt x="273737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 descr=""/>
            <p:cNvSpPr/>
            <p:nvPr/>
          </p:nvSpPr>
          <p:spPr>
            <a:xfrm>
              <a:off x="8922834" y="2216242"/>
              <a:ext cx="274955" cy="2540"/>
            </a:xfrm>
            <a:custGeom>
              <a:avLst/>
              <a:gdLst/>
              <a:ahLst/>
              <a:cxnLst/>
              <a:rect l="l" t="t" r="r" b="b"/>
              <a:pathLst>
                <a:path w="274954" h="2539">
                  <a:moveTo>
                    <a:pt x="79386" y="0"/>
                  </a:moveTo>
                  <a:lnTo>
                    <a:pt x="3462" y="0"/>
                  </a:lnTo>
                  <a:lnTo>
                    <a:pt x="2360" y="684"/>
                  </a:lnTo>
                  <a:lnTo>
                    <a:pt x="1212" y="1361"/>
                  </a:lnTo>
                  <a:lnTo>
                    <a:pt x="0" y="2030"/>
                  </a:lnTo>
                  <a:lnTo>
                    <a:pt x="76499" y="2030"/>
                  </a:lnTo>
                  <a:lnTo>
                    <a:pt x="79386" y="0"/>
                  </a:lnTo>
                  <a:close/>
                </a:path>
                <a:path w="274954" h="2539">
                  <a:moveTo>
                    <a:pt x="274671" y="0"/>
                  </a:moveTo>
                  <a:lnTo>
                    <a:pt x="209541" y="0"/>
                  </a:lnTo>
                  <a:lnTo>
                    <a:pt x="208212" y="2030"/>
                  </a:lnTo>
                  <a:lnTo>
                    <a:pt x="271997" y="2030"/>
                  </a:lnTo>
                  <a:lnTo>
                    <a:pt x="274671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8929367" y="2218889"/>
              <a:ext cx="276860" cy="2540"/>
            </a:xfrm>
            <a:custGeom>
              <a:avLst/>
              <a:gdLst/>
              <a:ahLst/>
              <a:cxnLst/>
              <a:rect l="l" t="t" r="r" b="b"/>
              <a:pathLst>
                <a:path w="276859" h="2539">
                  <a:moveTo>
                    <a:pt x="80749" y="0"/>
                  </a:moveTo>
                  <a:lnTo>
                    <a:pt x="4000" y="0"/>
                  </a:lnTo>
                  <a:lnTo>
                    <a:pt x="2743" y="673"/>
                  </a:lnTo>
                  <a:lnTo>
                    <a:pt x="1414" y="1350"/>
                  </a:lnTo>
                  <a:lnTo>
                    <a:pt x="0" y="2029"/>
                  </a:lnTo>
                  <a:lnTo>
                    <a:pt x="77814" y="2029"/>
                  </a:lnTo>
                  <a:lnTo>
                    <a:pt x="80749" y="0"/>
                  </a:lnTo>
                  <a:close/>
                </a:path>
                <a:path w="276859" h="2539">
                  <a:moveTo>
                    <a:pt x="276315" y="0"/>
                  </a:moveTo>
                  <a:lnTo>
                    <a:pt x="212919" y="0"/>
                  </a:lnTo>
                  <a:lnTo>
                    <a:pt x="212462" y="651"/>
                  </a:lnTo>
                  <a:lnTo>
                    <a:pt x="211432" y="2029"/>
                  </a:lnTo>
                  <a:lnTo>
                    <a:pt x="273589" y="2029"/>
                  </a:lnTo>
                  <a:lnTo>
                    <a:pt x="276315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 descr=""/>
            <p:cNvSpPr/>
            <p:nvPr/>
          </p:nvSpPr>
          <p:spPr>
            <a:xfrm>
              <a:off x="8922956" y="2221787"/>
              <a:ext cx="279400" cy="2540"/>
            </a:xfrm>
            <a:custGeom>
              <a:avLst/>
              <a:gdLst/>
              <a:ahLst/>
              <a:cxnLst/>
              <a:rect l="l" t="t" r="r" b="b"/>
              <a:pathLst>
                <a:path w="279400" h="2539">
                  <a:moveTo>
                    <a:pt x="82957" y="0"/>
                  </a:moveTo>
                  <a:lnTo>
                    <a:pt x="4575" y="0"/>
                  </a:lnTo>
                  <a:lnTo>
                    <a:pt x="1623" y="1338"/>
                  </a:lnTo>
                  <a:lnTo>
                    <a:pt x="0" y="2029"/>
                  </a:lnTo>
                  <a:lnTo>
                    <a:pt x="79963" y="2029"/>
                  </a:lnTo>
                  <a:lnTo>
                    <a:pt x="82957" y="0"/>
                  </a:lnTo>
                  <a:close/>
                </a:path>
                <a:path w="279400" h="2539">
                  <a:moveTo>
                    <a:pt x="278823" y="0"/>
                  </a:moveTo>
                  <a:lnTo>
                    <a:pt x="217162" y="0"/>
                  </a:lnTo>
                  <a:lnTo>
                    <a:pt x="216885" y="347"/>
                  </a:lnTo>
                  <a:lnTo>
                    <a:pt x="215441" y="2029"/>
                  </a:lnTo>
                  <a:lnTo>
                    <a:pt x="276029" y="2029"/>
                  </a:lnTo>
                  <a:lnTo>
                    <a:pt x="278823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 descr=""/>
            <p:cNvSpPr/>
            <p:nvPr/>
          </p:nvSpPr>
          <p:spPr>
            <a:xfrm>
              <a:off x="8896146" y="2224500"/>
              <a:ext cx="300990" cy="2540"/>
            </a:xfrm>
            <a:custGeom>
              <a:avLst/>
              <a:gdLst/>
              <a:ahLst/>
              <a:cxnLst/>
              <a:rect l="l" t="t" r="r" b="b"/>
              <a:pathLst>
                <a:path w="300990" h="2539">
                  <a:moveTo>
                    <a:pt x="105765" y="0"/>
                  </a:moveTo>
                  <a:lnTo>
                    <a:pt x="5003" y="0"/>
                  </a:lnTo>
                  <a:lnTo>
                    <a:pt x="0" y="2019"/>
                  </a:lnTo>
                  <a:lnTo>
                    <a:pt x="102704" y="2019"/>
                  </a:lnTo>
                  <a:lnTo>
                    <a:pt x="105765" y="0"/>
                  </a:lnTo>
                  <a:close/>
                </a:path>
                <a:path w="300990" h="2539">
                  <a:moveTo>
                    <a:pt x="300659" y="228"/>
                  </a:moveTo>
                  <a:lnTo>
                    <a:pt x="240728" y="228"/>
                  </a:lnTo>
                  <a:lnTo>
                    <a:pt x="240728" y="1498"/>
                  </a:lnTo>
                  <a:lnTo>
                    <a:pt x="300659" y="1498"/>
                  </a:lnTo>
                  <a:lnTo>
                    <a:pt x="300659" y="228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 descr=""/>
            <p:cNvSpPr/>
            <p:nvPr/>
          </p:nvSpPr>
          <p:spPr>
            <a:xfrm>
              <a:off x="8908959" y="2228583"/>
              <a:ext cx="283210" cy="2540"/>
            </a:xfrm>
            <a:custGeom>
              <a:avLst/>
              <a:gdLst/>
              <a:ahLst/>
              <a:cxnLst/>
              <a:rect l="l" t="t" r="r" b="b"/>
              <a:pathLst>
                <a:path w="283209" h="2539">
                  <a:moveTo>
                    <a:pt x="86716" y="0"/>
                  </a:moveTo>
                  <a:lnTo>
                    <a:pt x="3243" y="0"/>
                  </a:lnTo>
                  <a:lnTo>
                    <a:pt x="2160" y="619"/>
                  </a:lnTo>
                  <a:lnTo>
                    <a:pt x="1073" y="1296"/>
                  </a:lnTo>
                  <a:lnTo>
                    <a:pt x="0" y="2030"/>
                  </a:lnTo>
                  <a:lnTo>
                    <a:pt x="83461" y="2030"/>
                  </a:lnTo>
                  <a:lnTo>
                    <a:pt x="84413" y="1455"/>
                  </a:lnTo>
                  <a:lnTo>
                    <a:pt x="86716" y="0"/>
                  </a:lnTo>
                  <a:close/>
                </a:path>
                <a:path w="283209" h="2539">
                  <a:moveTo>
                    <a:pt x="283189" y="0"/>
                  </a:moveTo>
                  <a:lnTo>
                    <a:pt x="224229" y="0"/>
                  </a:lnTo>
                  <a:lnTo>
                    <a:pt x="223390" y="676"/>
                  </a:lnTo>
                  <a:lnTo>
                    <a:pt x="221616" y="2030"/>
                  </a:lnTo>
                  <a:lnTo>
                    <a:pt x="280112" y="2030"/>
                  </a:lnTo>
                  <a:lnTo>
                    <a:pt x="283189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 descr=""/>
            <p:cNvSpPr/>
            <p:nvPr/>
          </p:nvSpPr>
          <p:spPr>
            <a:xfrm>
              <a:off x="8906165" y="2230613"/>
              <a:ext cx="283210" cy="2540"/>
            </a:xfrm>
            <a:custGeom>
              <a:avLst/>
              <a:gdLst/>
              <a:ahLst/>
              <a:cxnLst/>
              <a:rect l="l" t="t" r="r" b="b"/>
              <a:pathLst>
                <a:path w="283209" h="2539">
                  <a:moveTo>
                    <a:pt x="86255" y="0"/>
                  </a:moveTo>
                  <a:lnTo>
                    <a:pt x="2793" y="0"/>
                  </a:lnTo>
                  <a:lnTo>
                    <a:pt x="1858" y="637"/>
                  </a:lnTo>
                  <a:lnTo>
                    <a:pt x="928" y="1318"/>
                  </a:lnTo>
                  <a:lnTo>
                    <a:pt x="0" y="2030"/>
                  </a:lnTo>
                  <a:lnTo>
                    <a:pt x="82656" y="2030"/>
                  </a:lnTo>
                  <a:lnTo>
                    <a:pt x="83635" y="1551"/>
                  </a:lnTo>
                  <a:lnTo>
                    <a:pt x="84780" y="900"/>
                  </a:lnTo>
                  <a:lnTo>
                    <a:pt x="86255" y="0"/>
                  </a:lnTo>
                  <a:close/>
                </a:path>
                <a:path w="283209" h="2539">
                  <a:moveTo>
                    <a:pt x="282906" y="0"/>
                  </a:moveTo>
                  <a:lnTo>
                    <a:pt x="224410" y="0"/>
                  </a:lnTo>
                  <a:lnTo>
                    <a:pt x="223498" y="680"/>
                  </a:lnTo>
                  <a:lnTo>
                    <a:pt x="221608" y="2030"/>
                  </a:lnTo>
                  <a:lnTo>
                    <a:pt x="279680" y="2030"/>
                  </a:lnTo>
                  <a:lnTo>
                    <a:pt x="280750" y="1379"/>
                  </a:lnTo>
                  <a:lnTo>
                    <a:pt x="282906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 descr=""/>
            <p:cNvSpPr/>
            <p:nvPr/>
          </p:nvSpPr>
          <p:spPr>
            <a:xfrm>
              <a:off x="8903656" y="2232644"/>
              <a:ext cx="282575" cy="2540"/>
            </a:xfrm>
            <a:custGeom>
              <a:avLst/>
              <a:gdLst/>
              <a:ahLst/>
              <a:cxnLst/>
              <a:rect l="l" t="t" r="r" b="b"/>
              <a:pathLst>
                <a:path w="282575" h="2539">
                  <a:moveTo>
                    <a:pt x="85166" y="0"/>
                  </a:moveTo>
                  <a:lnTo>
                    <a:pt x="2509" y="0"/>
                  </a:lnTo>
                  <a:lnTo>
                    <a:pt x="1671" y="643"/>
                  </a:lnTo>
                  <a:lnTo>
                    <a:pt x="0" y="2030"/>
                  </a:lnTo>
                  <a:lnTo>
                    <a:pt x="81100" y="2030"/>
                  </a:lnTo>
                  <a:lnTo>
                    <a:pt x="85166" y="0"/>
                  </a:lnTo>
                  <a:close/>
                </a:path>
                <a:path w="282575" h="2539">
                  <a:moveTo>
                    <a:pt x="282190" y="0"/>
                  </a:moveTo>
                  <a:lnTo>
                    <a:pt x="224118" y="0"/>
                  </a:lnTo>
                  <a:lnTo>
                    <a:pt x="223146" y="687"/>
                  </a:lnTo>
                  <a:lnTo>
                    <a:pt x="221155" y="2030"/>
                  </a:lnTo>
                  <a:lnTo>
                    <a:pt x="278762" y="2030"/>
                  </a:lnTo>
                  <a:lnTo>
                    <a:pt x="279890" y="1389"/>
                  </a:lnTo>
                  <a:lnTo>
                    <a:pt x="282190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 descr=""/>
            <p:cNvSpPr/>
            <p:nvPr/>
          </p:nvSpPr>
          <p:spPr>
            <a:xfrm>
              <a:off x="8888900" y="2234675"/>
              <a:ext cx="281305" cy="2540"/>
            </a:xfrm>
            <a:custGeom>
              <a:avLst/>
              <a:gdLst/>
              <a:ahLst/>
              <a:cxnLst/>
              <a:rect l="l" t="t" r="r" b="b"/>
              <a:pathLst>
                <a:path w="281304" h="2539">
                  <a:moveTo>
                    <a:pt x="83416" y="0"/>
                  </a:moveTo>
                  <a:lnTo>
                    <a:pt x="2315" y="0"/>
                  </a:lnTo>
                  <a:lnTo>
                    <a:pt x="1544" y="654"/>
                  </a:lnTo>
                  <a:lnTo>
                    <a:pt x="0" y="2033"/>
                  </a:lnTo>
                  <a:lnTo>
                    <a:pt x="80683" y="2033"/>
                  </a:lnTo>
                  <a:lnTo>
                    <a:pt x="81554" y="1238"/>
                  </a:lnTo>
                  <a:lnTo>
                    <a:pt x="81950" y="769"/>
                  </a:lnTo>
                  <a:lnTo>
                    <a:pt x="82252" y="593"/>
                  </a:lnTo>
                  <a:lnTo>
                    <a:pt x="83416" y="0"/>
                  </a:lnTo>
                  <a:close/>
                </a:path>
                <a:path w="281304" h="2539">
                  <a:moveTo>
                    <a:pt x="281077" y="0"/>
                  </a:moveTo>
                  <a:lnTo>
                    <a:pt x="223474" y="0"/>
                  </a:lnTo>
                  <a:lnTo>
                    <a:pt x="222391" y="726"/>
                  </a:lnTo>
                  <a:lnTo>
                    <a:pt x="220366" y="2033"/>
                  </a:lnTo>
                  <a:lnTo>
                    <a:pt x="277322" y="2033"/>
                  </a:lnTo>
                  <a:lnTo>
                    <a:pt x="278542" y="1407"/>
                  </a:lnTo>
                  <a:lnTo>
                    <a:pt x="279858" y="694"/>
                  </a:lnTo>
                  <a:lnTo>
                    <a:pt x="281077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 descr=""/>
            <p:cNvSpPr/>
            <p:nvPr/>
          </p:nvSpPr>
          <p:spPr>
            <a:xfrm>
              <a:off x="8898306" y="2237565"/>
              <a:ext cx="278765" cy="2540"/>
            </a:xfrm>
            <a:custGeom>
              <a:avLst/>
              <a:gdLst/>
              <a:ahLst/>
              <a:cxnLst/>
              <a:rect l="l" t="t" r="r" b="b"/>
              <a:pathLst>
                <a:path w="278765" h="2539">
                  <a:moveTo>
                    <a:pt x="82731" y="0"/>
                  </a:moveTo>
                  <a:lnTo>
                    <a:pt x="2109" y="0"/>
                  </a:lnTo>
                  <a:lnTo>
                    <a:pt x="1404" y="659"/>
                  </a:lnTo>
                  <a:lnTo>
                    <a:pt x="0" y="2030"/>
                  </a:lnTo>
                  <a:lnTo>
                    <a:pt x="80056" y="2030"/>
                  </a:lnTo>
                  <a:lnTo>
                    <a:pt x="81140" y="1273"/>
                  </a:lnTo>
                  <a:lnTo>
                    <a:pt x="82022" y="590"/>
                  </a:lnTo>
                  <a:lnTo>
                    <a:pt x="82731" y="0"/>
                  </a:lnTo>
                  <a:close/>
                </a:path>
                <a:path w="278765" h="2539">
                  <a:moveTo>
                    <a:pt x="278611" y="0"/>
                  </a:moveTo>
                  <a:lnTo>
                    <a:pt x="222048" y="0"/>
                  </a:lnTo>
                  <a:lnTo>
                    <a:pt x="218757" y="2030"/>
                  </a:lnTo>
                  <a:lnTo>
                    <a:pt x="273682" y="2030"/>
                  </a:lnTo>
                  <a:lnTo>
                    <a:pt x="275428" y="1424"/>
                  </a:lnTo>
                  <a:lnTo>
                    <a:pt x="276984" y="769"/>
                  </a:lnTo>
                  <a:lnTo>
                    <a:pt x="278611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8870086" y="2238699"/>
              <a:ext cx="302895" cy="2540"/>
            </a:xfrm>
            <a:custGeom>
              <a:avLst/>
              <a:gdLst/>
              <a:ahLst/>
              <a:cxnLst/>
              <a:rect l="l" t="t" r="r" b="b"/>
              <a:pathLst>
                <a:path w="302895" h="2539">
                  <a:moveTo>
                    <a:pt x="108648" y="0"/>
                  </a:moveTo>
                  <a:lnTo>
                    <a:pt x="1270" y="0"/>
                  </a:lnTo>
                  <a:lnTo>
                    <a:pt x="1270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06781" y="2540"/>
                  </a:lnTo>
                  <a:lnTo>
                    <a:pt x="106781" y="1270"/>
                  </a:lnTo>
                  <a:lnTo>
                    <a:pt x="108648" y="1270"/>
                  </a:lnTo>
                  <a:lnTo>
                    <a:pt x="108648" y="0"/>
                  </a:lnTo>
                  <a:close/>
                </a:path>
                <a:path w="302895" h="2539">
                  <a:moveTo>
                    <a:pt x="302615" y="0"/>
                  </a:moveTo>
                  <a:lnTo>
                    <a:pt x="247396" y="0"/>
                  </a:lnTo>
                  <a:lnTo>
                    <a:pt x="247396" y="1270"/>
                  </a:lnTo>
                  <a:lnTo>
                    <a:pt x="245275" y="1270"/>
                  </a:lnTo>
                  <a:lnTo>
                    <a:pt x="245275" y="2540"/>
                  </a:lnTo>
                  <a:lnTo>
                    <a:pt x="299148" y="2540"/>
                  </a:lnTo>
                  <a:lnTo>
                    <a:pt x="299148" y="1270"/>
                  </a:lnTo>
                  <a:lnTo>
                    <a:pt x="302615" y="1270"/>
                  </a:lnTo>
                  <a:lnTo>
                    <a:pt x="302615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8894333" y="2241694"/>
              <a:ext cx="272415" cy="2540"/>
            </a:xfrm>
            <a:custGeom>
              <a:avLst/>
              <a:gdLst/>
              <a:ahLst/>
              <a:cxnLst/>
              <a:rect l="l" t="t" r="r" b="b"/>
              <a:pathLst>
                <a:path w="272415" h="2539">
                  <a:moveTo>
                    <a:pt x="80740" y="0"/>
                  </a:moveTo>
                  <a:lnTo>
                    <a:pt x="1907" y="0"/>
                  </a:lnTo>
                  <a:lnTo>
                    <a:pt x="0" y="2030"/>
                  </a:lnTo>
                  <a:lnTo>
                    <a:pt x="76986" y="2030"/>
                  </a:lnTo>
                  <a:lnTo>
                    <a:pt x="78367" y="1342"/>
                  </a:lnTo>
                  <a:lnTo>
                    <a:pt x="79621" y="659"/>
                  </a:lnTo>
                  <a:lnTo>
                    <a:pt x="80740" y="0"/>
                  </a:lnTo>
                  <a:close/>
                </a:path>
                <a:path w="272415" h="2539">
                  <a:moveTo>
                    <a:pt x="272303" y="0"/>
                  </a:moveTo>
                  <a:lnTo>
                    <a:pt x="219196" y="0"/>
                  </a:lnTo>
                  <a:lnTo>
                    <a:pt x="215649" y="2030"/>
                  </a:lnTo>
                  <a:lnTo>
                    <a:pt x="267933" y="2030"/>
                  </a:lnTo>
                  <a:lnTo>
                    <a:pt x="269365" y="1320"/>
                  </a:lnTo>
                  <a:lnTo>
                    <a:pt x="270823" y="645"/>
                  </a:lnTo>
                  <a:lnTo>
                    <a:pt x="272303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8891665" y="2244653"/>
              <a:ext cx="245110" cy="2540"/>
            </a:xfrm>
            <a:custGeom>
              <a:avLst/>
              <a:gdLst/>
              <a:ahLst/>
              <a:cxnLst/>
              <a:rect l="l" t="t" r="r" b="b"/>
              <a:pathLst>
                <a:path w="245109" h="2539">
                  <a:moveTo>
                    <a:pt x="77713" y="0"/>
                  </a:moveTo>
                  <a:lnTo>
                    <a:pt x="1814" y="0"/>
                  </a:lnTo>
                  <a:lnTo>
                    <a:pt x="0" y="2030"/>
                  </a:lnTo>
                  <a:lnTo>
                    <a:pt x="72849" y="2030"/>
                  </a:lnTo>
                  <a:lnTo>
                    <a:pt x="74609" y="1361"/>
                  </a:lnTo>
                  <a:lnTo>
                    <a:pt x="76230" y="680"/>
                  </a:lnTo>
                  <a:lnTo>
                    <a:pt x="77713" y="0"/>
                  </a:lnTo>
                  <a:close/>
                </a:path>
                <a:path w="245109" h="2539">
                  <a:moveTo>
                    <a:pt x="245080" y="0"/>
                  </a:moveTo>
                  <a:lnTo>
                    <a:pt x="216651" y="0"/>
                  </a:lnTo>
                  <a:lnTo>
                    <a:pt x="215074" y="867"/>
                  </a:lnTo>
                  <a:lnTo>
                    <a:pt x="214106" y="1375"/>
                  </a:lnTo>
                  <a:lnTo>
                    <a:pt x="213918" y="1454"/>
                  </a:lnTo>
                  <a:lnTo>
                    <a:pt x="213746" y="2030"/>
                  </a:lnTo>
                  <a:lnTo>
                    <a:pt x="244969" y="2030"/>
                  </a:lnTo>
                  <a:lnTo>
                    <a:pt x="245080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 descr=""/>
            <p:cNvSpPr/>
            <p:nvPr/>
          </p:nvSpPr>
          <p:spPr>
            <a:xfrm>
              <a:off x="8890779" y="2245669"/>
              <a:ext cx="267970" cy="2540"/>
            </a:xfrm>
            <a:custGeom>
              <a:avLst/>
              <a:gdLst/>
              <a:ahLst/>
              <a:cxnLst/>
              <a:rect l="l" t="t" r="r" b="b"/>
              <a:pathLst>
                <a:path w="267970" h="2539">
                  <a:moveTo>
                    <a:pt x="76283" y="0"/>
                  </a:moveTo>
                  <a:lnTo>
                    <a:pt x="1785" y="0"/>
                  </a:lnTo>
                  <a:lnTo>
                    <a:pt x="0" y="2033"/>
                  </a:lnTo>
                  <a:lnTo>
                    <a:pt x="70912" y="2033"/>
                  </a:lnTo>
                  <a:lnTo>
                    <a:pt x="73662" y="1057"/>
                  </a:lnTo>
                  <a:lnTo>
                    <a:pt x="75016" y="528"/>
                  </a:lnTo>
                  <a:lnTo>
                    <a:pt x="76283" y="0"/>
                  </a:lnTo>
                  <a:close/>
                </a:path>
                <a:path w="267970" h="2539">
                  <a:moveTo>
                    <a:pt x="267746" y="0"/>
                  </a:moveTo>
                  <a:lnTo>
                    <a:pt x="215672" y="0"/>
                  </a:lnTo>
                  <a:lnTo>
                    <a:pt x="215221" y="240"/>
                  </a:lnTo>
                  <a:lnTo>
                    <a:pt x="214671" y="492"/>
                  </a:lnTo>
                  <a:lnTo>
                    <a:pt x="214603" y="1464"/>
                  </a:lnTo>
                  <a:lnTo>
                    <a:pt x="214264" y="2033"/>
                  </a:lnTo>
                  <a:lnTo>
                    <a:pt x="264153" y="2033"/>
                  </a:lnTo>
                  <a:lnTo>
                    <a:pt x="265319" y="1342"/>
                  </a:lnTo>
                  <a:lnTo>
                    <a:pt x="267746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 descr=""/>
            <p:cNvSpPr/>
            <p:nvPr/>
          </p:nvSpPr>
          <p:spPr>
            <a:xfrm>
              <a:off x="8889115" y="2247612"/>
              <a:ext cx="266065" cy="3175"/>
            </a:xfrm>
            <a:custGeom>
              <a:avLst/>
              <a:gdLst/>
              <a:ahLst/>
              <a:cxnLst/>
              <a:rect l="l" t="t" r="r" b="b"/>
              <a:pathLst>
                <a:path w="266065" h="3175">
                  <a:moveTo>
                    <a:pt x="72599" y="80"/>
                  </a:moveTo>
                  <a:lnTo>
                    <a:pt x="68533" y="80"/>
                  </a:lnTo>
                  <a:lnTo>
                    <a:pt x="65012" y="2686"/>
                  </a:lnTo>
                  <a:lnTo>
                    <a:pt x="72599" y="80"/>
                  </a:lnTo>
                  <a:close/>
                </a:path>
                <a:path w="266065" h="3175">
                  <a:moveTo>
                    <a:pt x="72831" y="0"/>
                  </a:moveTo>
                  <a:lnTo>
                    <a:pt x="1742" y="0"/>
                  </a:lnTo>
                  <a:lnTo>
                    <a:pt x="0" y="2030"/>
                  </a:lnTo>
                  <a:lnTo>
                    <a:pt x="65243" y="2030"/>
                  </a:lnTo>
                  <a:lnTo>
                    <a:pt x="68533" y="80"/>
                  </a:lnTo>
                  <a:lnTo>
                    <a:pt x="72599" y="80"/>
                  </a:lnTo>
                  <a:lnTo>
                    <a:pt x="72831" y="0"/>
                  </a:lnTo>
                  <a:close/>
                </a:path>
                <a:path w="266065" h="3175">
                  <a:moveTo>
                    <a:pt x="265964" y="0"/>
                  </a:moveTo>
                  <a:lnTo>
                    <a:pt x="215978" y="0"/>
                  </a:lnTo>
                  <a:lnTo>
                    <a:pt x="215878" y="194"/>
                  </a:lnTo>
                  <a:lnTo>
                    <a:pt x="215755" y="349"/>
                  </a:lnTo>
                  <a:lnTo>
                    <a:pt x="215378" y="539"/>
                  </a:lnTo>
                  <a:lnTo>
                    <a:pt x="213145" y="2030"/>
                  </a:lnTo>
                  <a:lnTo>
                    <a:pt x="262599" y="2030"/>
                  </a:lnTo>
                  <a:lnTo>
                    <a:pt x="263692" y="1353"/>
                  </a:lnTo>
                  <a:lnTo>
                    <a:pt x="265964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 descr=""/>
            <p:cNvSpPr/>
            <p:nvPr/>
          </p:nvSpPr>
          <p:spPr>
            <a:xfrm>
              <a:off x="8887416" y="2249643"/>
              <a:ext cx="264795" cy="2540"/>
            </a:xfrm>
            <a:custGeom>
              <a:avLst/>
              <a:gdLst/>
              <a:ahLst/>
              <a:cxnLst/>
              <a:rect l="l" t="t" r="r" b="b"/>
              <a:pathLst>
                <a:path w="264795" h="2539">
                  <a:moveTo>
                    <a:pt x="66942" y="0"/>
                  </a:moveTo>
                  <a:lnTo>
                    <a:pt x="1699" y="0"/>
                  </a:lnTo>
                  <a:lnTo>
                    <a:pt x="0" y="2030"/>
                  </a:lnTo>
                  <a:lnTo>
                    <a:pt x="63623" y="2030"/>
                  </a:lnTo>
                  <a:lnTo>
                    <a:pt x="66942" y="0"/>
                  </a:lnTo>
                  <a:close/>
                </a:path>
                <a:path w="264795" h="2539">
                  <a:moveTo>
                    <a:pt x="264298" y="0"/>
                  </a:moveTo>
                  <a:lnTo>
                    <a:pt x="214844" y="0"/>
                  </a:lnTo>
                  <a:lnTo>
                    <a:pt x="211856" y="2030"/>
                  </a:lnTo>
                  <a:lnTo>
                    <a:pt x="261111" y="2030"/>
                  </a:lnTo>
                  <a:lnTo>
                    <a:pt x="264298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 descr=""/>
            <p:cNvSpPr/>
            <p:nvPr/>
          </p:nvSpPr>
          <p:spPr>
            <a:xfrm>
              <a:off x="8885754" y="2251674"/>
              <a:ext cx="262890" cy="2540"/>
            </a:xfrm>
            <a:custGeom>
              <a:avLst/>
              <a:gdLst/>
              <a:ahLst/>
              <a:cxnLst/>
              <a:rect l="l" t="t" r="r" b="b"/>
              <a:pathLst>
                <a:path w="262890" h="2539">
                  <a:moveTo>
                    <a:pt x="65285" y="0"/>
                  </a:moveTo>
                  <a:lnTo>
                    <a:pt x="1662" y="0"/>
                  </a:lnTo>
                  <a:lnTo>
                    <a:pt x="0" y="2029"/>
                  </a:lnTo>
                  <a:lnTo>
                    <a:pt x="62006" y="2029"/>
                  </a:lnTo>
                  <a:lnTo>
                    <a:pt x="65285" y="0"/>
                  </a:lnTo>
                  <a:close/>
                </a:path>
                <a:path w="262890" h="2539">
                  <a:moveTo>
                    <a:pt x="262774" y="0"/>
                  </a:moveTo>
                  <a:lnTo>
                    <a:pt x="213518" y="0"/>
                  </a:lnTo>
                  <a:lnTo>
                    <a:pt x="210555" y="2029"/>
                  </a:lnTo>
                  <a:lnTo>
                    <a:pt x="259736" y="2029"/>
                  </a:lnTo>
                  <a:lnTo>
                    <a:pt x="262774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 descr=""/>
            <p:cNvSpPr/>
            <p:nvPr/>
          </p:nvSpPr>
          <p:spPr>
            <a:xfrm>
              <a:off x="8883348" y="2254676"/>
              <a:ext cx="260985" cy="2540"/>
            </a:xfrm>
            <a:custGeom>
              <a:avLst/>
              <a:gdLst/>
              <a:ahLst/>
              <a:cxnLst/>
              <a:rect l="l" t="t" r="r" b="b"/>
              <a:pathLst>
                <a:path w="260984" h="2539">
                  <a:moveTo>
                    <a:pt x="62834" y="0"/>
                  </a:moveTo>
                  <a:lnTo>
                    <a:pt x="1624" y="0"/>
                  </a:lnTo>
                  <a:lnTo>
                    <a:pt x="0" y="2030"/>
                  </a:lnTo>
                  <a:lnTo>
                    <a:pt x="59529" y="2030"/>
                  </a:lnTo>
                  <a:lnTo>
                    <a:pt x="62834" y="0"/>
                  </a:lnTo>
                  <a:close/>
                </a:path>
                <a:path w="260984" h="2539">
                  <a:moveTo>
                    <a:pt x="203508" y="64"/>
                  </a:moveTo>
                  <a:lnTo>
                    <a:pt x="200041" y="1748"/>
                  </a:lnTo>
                  <a:lnTo>
                    <a:pt x="199602" y="2030"/>
                  </a:lnTo>
                  <a:lnTo>
                    <a:pt x="257821" y="2030"/>
                  </a:lnTo>
                  <a:lnTo>
                    <a:pt x="259113" y="1126"/>
                  </a:lnTo>
                  <a:lnTo>
                    <a:pt x="204217" y="1126"/>
                  </a:lnTo>
                  <a:lnTo>
                    <a:pt x="203508" y="64"/>
                  </a:lnTo>
                  <a:close/>
                </a:path>
                <a:path w="260984" h="2539">
                  <a:moveTo>
                    <a:pt x="260723" y="0"/>
                  </a:moveTo>
                  <a:lnTo>
                    <a:pt x="208145" y="0"/>
                  </a:lnTo>
                  <a:lnTo>
                    <a:pt x="206715" y="575"/>
                  </a:lnTo>
                  <a:lnTo>
                    <a:pt x="204217" y="1126"/>
                  </a:lnTo>
                  <a:lnTo>
                    <a:pt x="259113" y="1126"/>
                  </a:lnTo>
                  <a:lnTo>
                    <a:pt x="260723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 descr=""/>
            <p:cNvSpPr/>
            <p:nvPr/>
          </p:nvSpPr>
          <p:spPr>
            <a:xfrm>
              <a:off x="8875590" y="2264698"/>
              <a:ext cx="255904" cy="2540"/>
            </a:xfrm>
            <a:custGeom>
              <a:avLst/>
              <a:gdLst/>
              <a:ahLst/>
              <a:cxnLst/>
              <a:rect l="l" t="t" r="r" b="b"/>
              <a:pathLst>
                <a:path w="255904" h="2539">
                  <a:moveTo>
                    <a:pt x="54277" y="0"/>
                  </a:moveTo>
                  <a:lnTo>
                    <a:pt x="1551" y="0"/>
                  </a:lnTo>
                  <a:lnTo>
                    <a:pt x="0" y="2030"/>
                  </a:lnTo>
                  <a:lnTo>
                    <a:pt x="51102" y="2030"/>
                  </a:lnTo>
                  <a:lnTo>
                    <a:pt x="54277" y="0"/>
                  </a:lnTo>
                  <a:close/>
                </a:path>
                <a:path w="255904" h="2539">
                  <a:moveTo>
                    <a:pt x="255315" y="0"/>
                  </a:moveTo>
                  <a:lnTo>
                    <a:pt x="199163" y="0"/>
                  </a:lnTo>
                  <a:lnTo>
                    <a:pt x="197370" y="2030"/>
                  </a:lnTo>
                  <a:lnTo>
                    <a:pt x="253657" y="2030"/>
                  </a:lnTo>
                  <a:lnTo>
                    <a:pt x="254157" y="1361"/>
                  </a:lnTo>
                  <a:lnTo>
                    <a:pt x="254707" y="680"/>
                  </a:lnTo>
                  <a:lnTo>
                    <a:pt x="255315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 descr=""/>
            <p:cNvSpPr/>
            <p:nvPr/>
          </p:nvSpPr>
          <p:spPr>
            <a:xfrm>
              <a:off x="8867737" y="2254676"/>
              <a:ext cx="276860" cy="9525"/>
            </a:xfrm>
            <a:custGeom>
              <a:avLst/>
              <a:gdLst/>
              <a:ahLst/>
              <a:cxnLst/>
              <a:rect l="l" t="t" r="r" b="b"/>
              <a:pathLst>
                <a:path w="276859" h="9525">
                  <a:moveTo>
                    <a:pt x="66890" y="7073"/>
                  </a:moveTo>
                  <a:lnTo>
                    <a:pt x="1562" y="7073"/>
                  </a:lnTo>
                  <a:lnTo>
                    <a:pt x="0" y="9093"/>
                  </a:lnTo>
                  <a:lnTo>
                    <a:pt x="63601" y="9093"/>
                  </a:lnTo>
                  <a:lnTo>
                    <a:pt x="66890" y="7073"/>
                  </a:lnTo>
                  <a:close/>
                </a:path>
                <a:path w="276859" h="9525">
                  <a:moveTo>
                    <a:pt x="78435" y="0"/>
                  </a:moveTo>
                  <a:lnTo>
                    <a:pt x="17233" y="0"/>
                  </a:lnTo>
                  <a:lnTo>
                    <a:pt x="15608" y="2032"/>
                  </a:lnTo>
                  <a:lnTo>
                    <a:pt x="75133" y="2032"/>
                  </a:lnTo>
                  <a:lnTo>
                    <a:pt x="78435" y="0"/>
                  </a:lnTo>
                  <a:close/>
                </a:path>
                <a:path w="276859" h="9525">
                  <a:moveTo>
                    <a:pt x="266331" y="7073"/>
                  </a:moveTo>
                  <a:lnTo>
                    <a:pt x="209740" y="7073"/>
                  </a:lnTo>
                  <a:lnTo>
                    <a:pt x="209092" y="7747"/>
                  </a:lnTo>
                  <a:lnTo>
                    <a:pt x="207848" y="9093"/>
                  </a:lnTo>
                  <a:lnTo>
                    <a:pt x="264045" y="9093"/>
                  </a:lnTo>
                  <a:lnTo>
                    <a:pt x="264744" y="8394"/>
                  </a:lnTo>
                  <a:lnTo>
                    <a:pt x="265506" y="7708"/>
                  </a:lnTo>
                  <a:lnTo>
                    <a:pt x="266331" y="7073"/>
                  </a:lnTo>
                  <a:close/>
                </a:path>
                <a:path w="276859" h="9525">
                  <a:moveTo>
                    <a:pt x="276326" y="0"/>
                  </a:moveTo>
                  <a:lnTo>
                    <a:pt x="223748" y="0"/>
                  </a:lnTo>
                  <a:lnTo>
                    <a:pt x="222326" y="584"/>
                  </a:lnTo>
                  <a:lnTo>
                    <a:pt x="219824" y="1130"/>
                  </a:lnTo>
                  <a:lnTo>
                    <a:pt x="219113" y="76"/>
                  </a:lnTo>
                  <a:lnTo>
                    <a:pt x="215646" y="1752"/>
                  </a:lnTo>
                  <a:lnTo>
                    <a:pt x="215214" y="2032"/>
                  </a:lnTo>
                  <a:lnTo>
                    <a:pt x="273431" y="2032"/>
                  </a:lnTo>
                  <a:lnTo>
                    <a:pt x="274713" y="1130"/>
                  </a:lnTo>
                  <a:lnTo>
                    <a:pt x="276326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 descr=""/>
            <p:cNvSpPr/>
            <p:nvPr/>
          </p:nvSpPr>
          <p:spPr>
            <a:xfrm>
              <a:off x="8880580" y="2258204"/>
              <a:ext cx="259079" cy="2540"/>
            </a:xfrm>
            <a:custGeom>
              <a:avLst/>
              <a:gdLst/>
              <a:ahLst/>
              <a:cxnLst/>
              <a:rect l="l" t="t" r="r" b="b"/>
              <a:pathLst>
                <a:path w="259079" h="2539">
                  <a:moveTo>
                    <a:pt x="59850" y="0"/>
                  </a:moveTo>
                  <a:lnTo>
                    <a:pt x="1587" y="0"/>
                  </a:lnTo>
                  <a:lnTo>
                    <a:pt x="0" y="2030"/>
                  </a:lnTo>
                  <a:lnTo>
                    <a:pt x="56520" y="2030"/>
                  </a:lnTo>
                  <a:lnTo>
                    <a:pt x="59850" y="0"/>
                  </a:lnTo>
                  <a:close/>
                </a:path>
                <a:path w="259079" h="2539">
                  <a:moveTo>
                    <a:pt x="258480" y="0"/>
                  </a:moveTo>
                  <a:lnTo>
                    <a:pt x="200491" y="0"/>
                  </a:lnTo>
                  <a:lnTo>
                    <a:pt x="199821" y="600"/>
                  </a:lnTo>
                  <a:lnTo>
                    <a:pt x="198363" y="2030"/>
                  </a:lnTo>
                  <a:lnTo>
                    <a:pt x="255614" y="2030"/>
                  </a:lnTo>
                  <a:lnTo>
                    <a:pt x="258480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 descr=""/>
            <p:cNvSpPr/>
            <p:nvPr/>
          </p:nvSpPr>
          <p:spPr>
            <a:xfrm>
              <a:off x="8872254" y="2269061"/>
              <a:ext cx="255904" cy="2540"/>
            </a:xfrm>
            <a:custGeom>
              <a:avLst/>
              <a:gdLst/>
              <a:ahLst/>
              <a:cxnLst/>
              <a:rect l="l" t="t" r="r" b="b"/>
              <a:pathLst>
                <a:path w="255904" h="2539">
                  <a:moveTo>
                    <a:pt x="50888" y="0"/>
                  </a:moveTo>
                  <a:lnTo>
                    <a:pt x="1554" y="0"/>
                  </a:lnTo>
                  <a:lnTo>
                    <a:pt x="0" y="2030"/>
                  </a:lnTo>
                  <a:lnTo>
                    <a:pt x="47882" y="2030"/>
                  </a:lnTo>
                  <a:lnTo>
                    <a:pt x="50888" y="0"/>
                  </a:lnTo>
                  <a:close/>
                </a:path>
                <a:path w="255904" h="2539">
                  <a:moveTo>
                    <a:pt x="255390" y="0"/>
                  </a:moveTo>
                  <a:lnTo>
                    <a:pt x="197575" y="0"/>
                  </a:lnTo>
                  <a:lnTo>
                    <a:pt x="196498" y="339"/>
                  </a:lnTo>
                  <a:lnTo>
                    <a:pt x="194950" y="922"/>
                  </a:lnTo>
                  <a:lnTo>
                    <a:pt x="193031" y="2030"/>
                  </a:lnTo>
                  <a:lnTo>
                    <a:pt x="254170" y="2030"/>
                  </a:lnTo>
                  <a:lnTo>
                    <a:pt x="254911" y="759"/>
                  </a:lnTo>
                  <a:lnTo>
                    <a:pt x="255390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8870464" y="2271394"/>
              <a:ext cx="255904" cy="2540"/>
            </a:xfrm>
            <a:custGeom>
              <a:avLst/>
              <a:gdLst/>
              <a:ahLst/>
              <a:cxnLst/>
              <a:rect l="l" t="t" r="r" b="b"/>
              <a:pathLst>
                <a:path w="255904" h="2539">
                  <a:moveTo>
                    <a:pt x="49226" y="0"/>
                  </a:moveTo>
                  <a:lnTo>
                    <a:pt x="1558" y="0"/>
                  </a:lnTo>
                  <a:lnTo>
                    <a:pt x="0" y="2030"/>
                  </a:lnTo>
                  <a:lnTo>
                    <a:pt x="46314" y="2030"/>
                  </a:lnTo>
                  <a:lnTo>
                    <a:pt x="49226" y="0"/>
                  </a:lnTo>
                  <a:close/>
                </a:path>
                <a:path w="255904" h="2539">
                  <a:moveTo>
                    <a:pt x="255783" y="0"/>
                  </a:moveTo>
                  <a:lnTo>
                    <a:pt x="194428" y="0"/>
                  </a:lnTo>
                  <a:lnTo>
                    <a:pt x="193831" y="514"/>
                  </a:lnTo>
                  <a:lnTo>
                    <a:pt x="193297" y="1224"/>
                  </a:lnTo>
                  <a:lnTo>
                    <a:pt x="192834" y="2030"/>
                  </a:lnTo>
                  <a:lnTo>
                    <a:pt x="253612" y="2030"/>
                  </a:lnTo>
                  <a:lnTo>
                    <a:pt x="253911" y="1817"/>
                  </a:lnTo>
                  <a:lnTo>
                    <a:pt x="254311" y="1579"/>
                  </a:lnTo>
                  <a:lnTo>
                    <a:pt x="254911" y="1479"/>
                  </a:lnTo>
                  <a:lnTo>
                    <a:pt x="255783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 descr=""/>
            <p:cNvSpPr/>
            <p:nvPr/>
          </p:nvSpPr>
          <p:spPr>
            <a:xfrm>
              <a:off x="8859805" y="2272107"/>
              <a:ext cx="266065" cy="2540"/>
            </a:xfrm>
            <a:custGeom>
              <a:avLst/>
              <a:gdLst/>
              <a:ahLst/>
              <a:cxnLst/>
              <a:rect l="l" t="t" r="r" b="b"/>
              <a:pathLst>
                <a:path w="266065" h="2539">
                  <a:moveTo>
                    <a:pt x="58859" y="0"/>
                  </a:moveTo>
                  <a:lnTo>
                    <a:pt x="1565" y="0"/>
                  </a:lnTo>
                  <a:lnTo>
                    <a:pt x="0" y="2030"/>
                  </a:lnTo>
                  <a:lnTo>
                    <a:pt x="55965" y="2030"/>
                  </a:lnTo>
                  <a:lnTo>
                    <a:pt x="58859" y="0"/>
                  </a:lnTo>
                  <a:close/>
                </a:path>
                <a:path w="266065" h="2539">
                  <a:moveTo>
                    <a:pt x="266021" y="0"/>
                  </a:moveTo>
                  <a:lnTo>
                    <a:pt x="204396" y="0"/>
                  </a:lnTo>
                  <a:lnTo>
                    <a:pt x="203913" y="576"/>
                  </a:lnTo>
                  <a:lnTo>
                    <a:pt x="203489" y="1275"/>
                  </a:lnTo>
                  <a:lnTo>
                    <a:pt x="203114" y="2030"/>
                  </a:lnTo>
                  <a:lnTo>
                    <a:pt x="263631" y="2030"/>
                  </a:lnTo>
                  <a:lnTo>
                    <a:pt x="263775" y="1728"/>
                  </a:lnTo>
                  <a:lnTo>
                    <a:pt x="264585" y="935"/>
                  </a:lnTo>
                  <a:lnTo>
                    <a:pt x="265510" y="774"/>
                  </a:lnTo>
                  <a:lnTo>
                    <a:pt x="265722" y="486"/>
                  </a:lnTo>
                  <a:lnTo>
                    <a:pt x="266021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 descr=""/>
            <p:cNvSpPr/>
            <p:nvPr/>
          </p:nvSpPr>
          <p:spPr>
            <a:xfrm>
              <a:off x="8865698" y="2277489"/>
              <a:ext cx="257175" cy="2540"/>
            </a:xfrm>
            <a:custGeom>
              <a:avLst/>
              <a:gdLst/>
              <a:ahLst/>
              <a:cxnLst/>
              <a:rect l="l" t="t" r="r" b="b"/>
              <a:pathLst>
                <a:path w="257175" h="2539">
                  <a:moveTo>
                    <a:pt x="45460" y="0"/>
                  </a:moveTo>
                  <a:lnTo>
                    <a:pt x="1605" y="0"/>
                  </a:lnTo>
                  <a:lnTo>
                    <a:pt x="0" y="2030"/>
                  </a:lnTo>
                  <a:lnTo>
                    <a:pt x="42760" y="2030"/>
                  </a:lnTo>
                  <a:lnTo>
                    <a:pt x="45460" y="0"/>
                  </a:lnTo>
                  <a:close/>
                </a:path>
                <a:path w="257175" h="2539">
                  <a:moveTo>
                    <a:pt x="256647" y="0"/>
                  </a:moveTo>
                  <a:lnTo>
                    <a:pt x="195991" y="0"/>
                  </a:lnTo>
                  <a:lnTo>
                    <a:pt x="195807" y="702"/>
                  </a:lnTo>
                  <a:lnTo>
                    <a:pt x="195677" y="1346"/>
                  </a:lnTo>
                  <a:lnTo>
                    <a:pt x="195569" y="2030"/>
                  </a:lnTo>
                  <a:lnTo>
                    <a:pt x="256477" y="2030"/>
                  </a:lnTo>
                  <a:lnTo>
                    <a:pt x="256520" y="655"/>
                  </a:lnTo>
                  <a:lnTo>
                    <a:pt x="256647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 descr=""/>
            <p:cNvSpPr/>
            <p:nvPr/>
          </p:nvSpPr>
          <p:spPr>
            <a:xfrm>
              <a:off x="8927210" y="2219903"/>
              <a:ext cx="277495" cy="2540"/>
            </a:xfrm>
            <a:custGeom>
              <a:avLst/>
              <a:gdLst/>
              <a:ahLst/>
              <a:cxnLst/>
              <a:rect l="l" t="t" r="r" b="b"/>
              <a:pathLst>
                <a:path w="277495" h="2539">
                  <a:moveTo>
                    <a:pt x="81440" y="0"/>
                  </a:moveTo>
                  <a:lnTo>
                    <a:pt x="4204" y="0"/>
                  </a:lnTo>
                  <a:lnTo>
                    <a:pt x="2891" y="669"/>
                  </a:lnTo>
                  <a:lnTo>
                    <a:pt x="1490" y="1346"/>
                  </a:lnTo>
                  <a:lnTo>
                    <a:pt x="0" y="2030"/>
                  </a:lnTo>
                  <a:lnTo>
                    <a:pt x="78487" y="2030"/>
                  </a:lnTo>
                  <a:lnTo>
                    <a:pt x="81440" y="0"/>
                  </a:lnTo>
                  <a:close/>
                </a:path>
                <a:path w="277495" h="2539">
                  <a:moveTo>
                    <a:pt x="277114" y="0"/>
                  </a:moveTo>
                  <a:lnTo>
                    <a:pt x="214348" y="0"/>
                  </a:lnTo>
                  <a:lnTo>
                    <a:pt x="213869" y="655"/>
                  </a:lnTo>
                  <a:lnTo>
                    <a:pt x="212789" y="2030"/>
                  </a:lnTo>
                  <a:lnTo>
                    <a:pt x="274366" y="2030"/>
                  </a:lnTo>
                  <a:lnTo>
                    <a:pt x="277114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 descr=""/>
            <p:cNvSpPr/>
            <p:nvPr/>
          </p:nvSpPr>
          <p:spPr>
            <a:xfrm>
              <a:off x="8859815" y="2284520"/>
              <a:ext cx="262890" cy="2540"/>
            </a:xfrm>
            <a:custGeom>
              <a:avLst/>
              <a:gdLst/>
              <a:ahLst/>
              <a:cxnLst/>
              <a:rect l="l" t="t" r="r" b="b"/>
              <a:pathLst>
                <a:path w="262890" h="2539">
                  <a:moveTo>
                    <a:pt x="42282" y="0"/>
                  </a:moveTo>
                  <a:lnTo>
                    <a:pt x="1756" y="0"/>
                  </a:lnTo>
                  <a:lnTo>
                    <a:pt x="0" y="2030"/>
                  </a:lnTo>
                  <a:lnTo>
                    <a:pt x="39815" y="2030"/>
                  </a:lnTo>
                  <a:lnTo>
                    <a:pt x="42282" y="0"/>
                  </a:lnTo>
                  <a:close/>
                </a:path>
                <a:path w="262890" h="2539">
                  <a:moveTo>
                    <a:pt x="262879" y="0"/>
                  </a:moveTo>
                  <a:lnTo>
                    <a:pt x="202137" y="0"/>
                  </a:lnTo>
                  <a:lnTo>
                    <a:pt x="202439" y="665"/>
                  </a:lnTo>
                  <a:lnTo>
                    <a:pt x="202802" y="1346"/>
                  </a:lnTo>
                  <a:lnTo>
                    <a:pt x="203208" y="2030"/>
                  </a:lnTo>
                  <a:lnTo>
                    <a:pt x="262728" y="2030"/>
                  </a:lnTo>
                  <a:lnTo>
                    <a:pt x="262879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 descr=""/>
            <p:cNvSpPr/>
            <p:nvPr/>
          </p:nvSpPr>
          <p:spPr>
            <a:xfrm>
              <a:off x="8862627" y="2281244"/>
              <a:ext cx="260350" cy="2540"/>
            </a:xfrm>
            <a:custGeom>
              <a:avLst/>
              <a:gdLst/>
              <a:ahLst/>
              <a:cxnLst/>
              <a:rect l="l" t="t" r="r" b="b"/>
              <a:pathLst>
                <a:path w="260350" h="2539">
                  <a:moveTo>
                    <a:pt x="43592" y="0"/>
                  </a:moveTo>
                  <a:lnTo>
                    <a:pt x="1677" y="0"/>
                  </a:lnTo>
                  <a:lnTo>
                    <a:pt x="0" y="2029"/>
                  </a:lnTo>
                  <a:lnTo>
                    <a:pt x="41018" y="2029"/>
                  </a:lnTo>
                  <a:lnTo>
                    <a:pt x="43592" y="0"/>
                  </a:lnTo>
                  <a:close/>
                </a:path>
                <a:path w="260350" h="2539">
                  <a:moveTo>
                    <a:pt x="259872" y="0"/>
                  </a:moveTo>
                  <a:lnTo>
                    <a:pt x="198493" y="0"/>
                  </a:lnTo>
                  <a:lnTo>
                    <a:pt x="198561" y="1022"/>
                  </a:lnTo>
                  <a:lnTo>
                    <a:pt x="198673" y="1518"/>
                  </a:lnTo>
                  <a:lnTo>
                    <a:pt x="198838" y="2029"/>
                  </a:lnTo>
                  <a:lnTo>
                    <a:pt x="260096" y="2029"/>
                  </a:lnTo>
                  <a:lnTo>
                    <a:pt x="260024" y="589"/>
                  </a:lnTo>
                  <a:lnTo>
                    <a:pt x="259872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 descr=""/>
            <p:cNvSpPr/>
            <p:nvPr/>
          </p:nvSpPr>
          <p:spPr>
            <a:xfrm>
              <a:off x="8855769" y="2288958"/>
              <a:ext cx="266700" cy="2540"/>
            </a:xfrm>
            <a:custGeom>
              <a:avLst/>
              <a:gdLst/>
              <a:ahLst/>
              <a:cxnLst/>
              <a:rect l="l" t="t" r="r" b="b"/>
              <a:pathLst>
                <a:path w="266700" h="2539">
                  <a:moveTo>
                    <a:pt x="41022" y="0"/>
                  </a:moveTo>
                  <a:lnTo>
                    <a:pt x="1889" y="0"/>
                  </a:lnTo>
                  <a:lnTo>
                    <a:pt x="0" y="2030"/>
                  </a:lnTo>
                  <a:lnTo>
                    <a:pt x="38689" y="2030"/>
                  </a:lnTo>
                  <a:lnTo>
                    <a:pt x="41022" y="0"/>
                  </a:lnTo>
                  <a:close/>
                </a:path>
                <a:path w="266700" h="2539">
                  <a:moveTo>
                    <a:pt x="266576" y="0"/>
                  </a:moveTo>
                  <a:lnTo>
                    <a:pt x="208821" y="0"/>
                  </a:lnTo>
                  <a:lnTo>
                    <a:pt x="210286" y="2030"/>
                  </a:lnTo>
                  <a:lnTo>
                    <a:pt x="266482" y="2030"/>
                  </a:lnTo>
                  <a:lnTo>
                    <a:pt x="266576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 descr=""/>
            <p:cNvSpPr/>
            <p:nvPr/>
          </p:nvSpPr>
          <p:spPr>
            <a:xfrm>
              <a:off x="8858000" y="2286550"/>
              <a:ext cx="41910" cy="2540"/>
            </a:xfrm>
            <a:custGeom>
              <a:avLst/>
              <a:gdLst/>
              <a:ahLst/>
              <a:cxnLst/>
              <a:rect l="l" t="t" r="r" b="b"/>
              <a:pathLst>
                <a:path w="41909" h="2539">
                  <a:moveTo>
                    <a:pt x="41630" y="0"/>
                  </a:moveTo>
                  <a:lnTo>
                    <a:pt x="1814" y="0"/>
                  </a:lnTo>
                  <a:lnTo>
                    <a:pt x="0" y="2033"/>
                  </a:lnTo>
                  <a:lnTo>
                    <a:pt x="39226" y="2033"/>
                  </a:lnTo>
                  <a:lnTo>
                    <a:pt x="41630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 descr=""/>
            <p:cNvSpPr/>
            <p:nvPr/>
          </p:nvSpPr>
          <p:spPr>
            <a:xfrm>
              <a:off x="8848217" y="2277853"/>
              <a:ext cx="274320" cy="12065"/>
            </a:xfrm>
            <a:custGeom>
              <a:avLst/>
              <a:gdLst/>
              <a:ahLst/>
              <a:cxnLst/>
              <a:rect l="l" t="t" r="r" b="b"/>
              <a:pathLst>
                <a:path w="274320" h="12064">
                  <a:moveTo>
                    <a:pt x="41262" y="10033"/>
                  </a:moveTo>
                  <a:lnTo>
                    <a:pt x="1854" y="10033"/>
                  </a:lnTo>
                  <a:lnTo>
                    <a:pt x="0" y="12065"/>
                  </a:lnTo>
                  <a:lnTo>
                    <a:pt x="38912" y="12065"/>
                  </a:lnTo>
                  <a:lnTo>
                    <a:pt x="41262" y="10033"/>
                  </a:lnTo>
                  <a:close/>
                </a:path>
                <a:path w="274320" h="12064">
                  <a:moveTo>
                    <a:pt x="62458" y="0"/>
                  </a:moveTo>
                  <a:lnTo>
                    <a:pt x="18808" y="0"/>
                  </a:lnTo>
                  <a:lnTo>
                    <a:pt x="17183" y="2032"/>
                  </a:lnTo>
                  <a:lnTo>
                    <a:pt x="59766" y="2032"/>
                  </a:lnTo>
                  <a:lnTo>
                    <a:pt x="62458" y="0"/>
                  </a:lnTo>
                  <a:close/>
                </a:path>
                <a:path w="274320" h="12064">
                  <a:moveTo>
                    <a:pt x="265658" y="10033"/>
                  </a:moveTo>
                  <a:lnTo>
                    <a:pt x="207086" y="10033"/>
                  </a:lnTo>
                  <a:lnTo>
                    <a:pt x="207543" y="10731"/>
                  </a:lnTo>
                  <a:lnTo>
                    <a:pt x="208495" y="12065"/>
                  </a:lnTo>
                  <a:lnTo>
                    <a:pt x="265506" y="12065"/>
                  </a:lnTo>
                  <a:lnTo>
                    <a:pt x="265658" y="10033"/>
                  </a:lnTo>
                  <a:close/>
                </a:path>
                <a:path w="274320" h="12064">
                  <a:moveTo>
                    <a:pt x="274053" y="0"/>
                  </a:moveTo>
                  <a:lnTo>
                    <a:pt x="213385" y="0"/>
                  </a:lnTo>
                  <a:lnTo>
                    <a:pt x="213207" y="711"/>
                  </a:lnTo>
                  <a:lnTo>
                    <a:pt x="213080" y="1358"/>
                  </a:lnTo>
                  <a:lnTo>
                    <a:pt x="212991" y="2032"/>
                  </a:lnTo>
                  <a:lnTo>
                    <a:pt x="273977" y="2032"/>
                  </a:lnTo>
                  <a:lnTo>
                    <a:pt x="274053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 descr=""/>
            <p:cNvSpPr/>
            <p:nvPr/>
          </p:nvSpPr>
          <p:spPr>
            <a:xfrm>
              <a:off x="8845699" y="2298459"/>
              <a:ext cx="278130" cy="2540"/>
            </a:xfrm>
            <a:custGeom>
              <a:avLst/>
              <a:gdLst/>
              <a:ahLst/>
              <a:cxnLst/>
              <a:rect l="l" t="t" r="r" b="b"/>
              <a:pathLst>
                <a:path w="278129" h="2539">
                  <a:moveTo>
                    <a:pt x="40659" y="0"/>
                  </a:moveTo>
                  <a:lnTo>
                    <a:pt x="2372" y="0"/>
                  </a:lnTo>
                  <a:lnTo>
                    <a:pt x="1530" y="741"/>
                  </a:lnTo>
                  <a:lnTo>
                    <a:pt x="0" y="2030"/>
                  </a:lnTo>
                  <a:lnTo>
                    <a:pt x="38541" y="2030"/>
                  </a:lnTo>
                  <a:lnTo>
                    <a:pt x="40659" y="0"/>
                  </a:lnTo>
                  <a:close/>
                </a:path>
                <a:path w="278129" h="2539">
                  <a:moveTo>
                    <a:pt x="277423" y="0"/>
                  </a:moveTo>
                  <a:lnTo>
                    <a:pt x="228193" y="0"/>
                  </a:lnTo>
                  <a:lnTo>
                    <a:pt x="230781" y="2030"/>
                  </a:lnTo>
                  <a:lnTo>
                    <a:pt x="277743" y="2030"/>
                  </a:lnTo>
                  <a:lnTo>
                    <a:pt x="277423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 descr=""/>
            <p:cNvSpPr/>
            <p:nvPr/>
          </p:nvSpPr>
          <p:spPr>
            <a:xfrm>
              <a:off x="8843825" y="2293909"/>
              <a:ext cx="279400" cy="2540"/>
            </a:xfrm>
            <a:custGeom>
              <a:avLst/>
              <a:gdLst/>
              <a:ahLst/>
              <a:cxnLst/>
              <a:rect l="l" t="t" r="r" b="b"/>
              <a:pathLst>
                <a:path w="279400" h="2539">
                  <a:moveTo>
                    <a:pt x="47390" y="0"/>
                  </a:moveTo>
                  <a:lnTo>
                    <a:pt x="2091" y="0"/>
                  </a:lnTo>
                  <a:lnTo>
                    <a:pt x="1371" y="716"/>
                  </a:lnTo>
                  <a:lnTo>
                    <a:pt x="0" y="2026"/>
                  </a:lnTo>
                  <a:lnTo>
                    <a:pt x="45194" y="2026"/>
                  </a:lnTo>
                  <a:lnTo>
                    <a:pt x="47390" y="0"/>
                  </a:lnTo>
                  <a:close/>
                </a:path>
                <a:path w="279400" h="2539">
                  <a:moveTo>
                    <a:pt x="278552" y="0"/>
                  </a:moveTo>
                  <a:lnTo>
                    <a:pt x="225082" y="0"/>
                  </a:lnTo>
                  <a:lnTo>
                    <a:pt x="225327" y="237"/>
                  </a:lnTo>
                  <a:lnTo>
                    <a:pt x="226306" y="1303"/>
                  </a:lnTo>
                  <a:lnTo>
                    <a:pt x="227044" y="2026"/>
                  </a:lnTo>
                  <a:lnTo>
                    <a:pt x="278888" y="2026"/>
                  </a:lnTo>
                  <a:lnTo>
                    <a:pt x="278653" y="769"/>
                  </a:lnTo>
                  <a:lnTo>
                    <a:pt x="278552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 descr=""/>
            <p:cNvSpPr/>
            <p:nvPr/>
          </p:nvSpPr>
          <p:spPr>
            <a:xfrm>
              <a:off x="8847679" y="2296774"/>
              <a:ext cx="275590" cy="2540"/>
            </a:xfrm>
            <a:custGeom>
              <a:avLst/>
              <a:gdLst/>
              <a:ahLst/>
              <a:cxnLst/>
              <a:rect l="l" t="t" r="r" b="b"/>
              <a:pathLst>
                <a:path w="275590" h="2539">
                  <a:moveTo>
                    <a:pt x="40446" y="0"/>
                  </a:moveTo>
                  <a:lnTo>
                    <a:pt x="2250" y="0"/>
                  </a:lnTo>
                  <a:lnTo>
                    <a:pt x="0" y="2030"/>
                  </a:lnTo>
                  <a:lnTo>
                    <a:pt x="38315" y="2030"/>
                  </a:lnTo>
                  <a:lnTo>
                    <a:pt x="40446" y="0"/>
                  </a:lnTo>
                  <a:close/>
                </a:path>
                <a:path w="275590" h="2539">
                  <a:moveTo>
                    <a:pt x="275177" y="0"/>
                  </a:moveTo>
                  <a:lnTo>
                    <a:pt x="224118" y="0"/>
                  </a:lnTo>
                  <a:lnTo>
                    <a:pt x="224845" y="619"/>
                  </a:lnTo>
                  <a:lnTo>
                    <a:pt x="226656" y="2030"/>
                  </a:lnTo>
                  <a:lnTo>
                    <a:pt x="275497" y="2030"/>
                  </a:lnTo>
                  <a:lnTo>
                    <a:pt x="275177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 descr=""/>
            <p:cNvSpPr/>
            <p:nvPr/>
          </p:nvSpPr>
          <p:spPr>
            <a:xfrm>
              <a:off x="8831563" y="2304564"/>
              <a:ext cx="294005" cy="2540"/>
            </a:xfrm>
            <a:custGeom>
              <a:avLst/>
              <a:gdLst/>
              <a:ahLst/>
              <a:cxnLst/>
              <a:rect l="l" t="t" r="r" b="b"/>
              <a:pathLst>
                <a:path w="294004" h="2539">
                  <a:moveTo>
                    <a:pt x="48390" y="0"/>
                  </a:moveTo>
                  <a:lnTo>
                    <a:pt x="8798" y="0"/>
                  </a:lnTo>
                  <a:lnTo>
                    <a:pt x="7649" y="802"/>
                  </a:lnTo>
                  <a:lnTo>
                    <a:pt x="6915" y="1285"/>
                  </a:lnTo>
                  <a:lnTo>
                    <a:pt x="6245" y="1930"/>
                  </a:lnTo>
                  <a:lnTo>
                    <a:pt x="6098" y="2030"/>
                  </a:lnTo>
                  <a:lnTo>
                    <a:pt x="46483" y="2030"/>
                  </a:lnTo>
                  <a:lnTo>
                    <a:pt x="47162" y="1281"/>
                  </a:lnTo>
                  <a:lnTo>
                    <a:pt x="48390" y="0"/>
                  </a:lnTo>
                  <a:close/>
                </a:path>
                <a:path w="294004" h="2539">
                  <a:moveTo>
                    <a:pt x="292762" y="0"/>
                  </a:moveTo>
                  <a:lnTo>
                    <a:pt x="251146" y="0"/>
                  </a:lnTo>
                  <a:lnTo>
                    <a:pt x="253273" y="961"/>
                  </a:lnTo>
                  <a:lnTo>
                    <a:pt x="254660" y="2030"/>
                  </a:lnTo>
                  <a:lnTo>
                    <a:pt x="293485" y="2030"/>
                  </a:lnTo>
                  <a:lnTo>
                    <a:pt x="293204" y="1386"/>
                  </a:lnTo>
                  <a:lnTo>
                    <a:pt x="292967" y="706"/>
                  </a:lnTo>
                  <a:lnTo>
                    <a:pt x="292762" y="0"/>
                  </a:lnTo>
                  <a:close/>
                </a:path>
                <a:path w="294004" h="2539">
                  <a:moveTo>
                    <a:pt x="2195" y="1638"/>
                  </a:moveTo>
                  <a:lnTo>
                    <a:pt x="1205" y="1775"/>
                  </a:lnTo>
                  <a:lnTo>
                    <a:pt x="0" y="2030"/>
                  </a:lnTo>
                  <a:lnTo>
                    <a:pt x="4860" y="2030"/>
                  </a:lnTo>
                  <a:lnTo>
                    <a:pt x="3801" y="1775"/>
                  </a:lnTo>
                  <a:lnTo>
                    <a:pt x="2195" y="1638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 descr=""/>
            <p:cNvSpPr/>
            <p:nvPr/>
          </p:nvSpPr>
          <p:spPr>
            <a:xfrm>
              <a:off x="8818524" y="2301526"/>
              <a:ext cx="309880" cy="9525"/>
            </a:xfrm>
            <a:custGeom>
              <a:avLst/>
              <a:gdLst/>
              <a:ahLst/>
              <a:cxnLst/>
              <a:rect l="l" t="t" r="r" b="b"/>
              <a:pathLst>
                <a:path w="309879" h="9525">
                  <a:moveTo>
                    <a:pt x="57835" y="6972"/>
                  </a:moveTo>
                  <a:lnTo>
                    <a:pt x="6184" y="6972"/>
                  </a:lnTo>
                  <a:lnTo>
                    <a:pt x="3771" y="7721"/>
                  </a:lnTo>
                  <a:lnTo>
                    <a:pt x="0" y="9004"/>
                  </a:lnTo>
                  <a:lnTo>
                    <a:pt x="56095" y="9004"/>
                  </a:lnTo>
                  <a:lnTo>
                    <a:pt x="57835" y="6972"/>
                  </a:lnTo>
                  <a:close/>
                </a:path>
                <a:path w="309879" h="9525">
                  <a:moveTo>
                    <a:pt x="64643" y="0"/>
                  </a:moveTo>
                  <a:lnTo>
                    <a:pt x="25908" y="0"/>
                  </a:lnTo>
                  <a:lnTo>
                    <a:pt x="24904" y="787"/>
                  </a:lnTo>
                  <a:lnTo>
                    <a:pt x="23241" y="2032"/>
                  </a:lnTo>
                  <a:lnTo>
                    <a:pt x="62458" y="2032"/>
                  </a:lnTo>
                  <a:lnTo>
                    <a:pt x="64643" y="0"/>
                  </a:lnTo>
                  <a:close/>
                </a:path>
                <a:path w="309879" h="9525">
                  <a:moveTo>
                    <a:pt x="305523" y="2032"/>
                  </a:moveTo>
                  <a:lnTo>
                    <a:pt x="305282" y="952"/>
                  </a:lnTo>
                  <a:lnTo>
                    <a:pt x="305092" y="0"/>
                  </a:lnTo>
                  <a:lnTo>
                    <a:pt x="259232" y="0"/>
                  </a:lnTo>
                  <a:lnTo>
                    <a:pt x="260400" y="952"/>
                  </a:lnTo>
                  <a:lnTo>
                    <a:pt x="261327" y="1562"/>
                  </a:lnTo>
                  <a:lnTo>
                    <a:pt x="262128" y="2032"/>
                  </a:lnTo>
                  <a:lnTo>
                    <a:pt x="305523" y="2032"/>
                  </a:lnTo>
                  <a:close/>
                </a:path>
                <a:path w="309879" h="9525">
                  <a:moveTo>
                    <a:pt x="309308" y="9004"/>
                  </a:moveTo>
                  <a:lnTo>
                    <a:pt x="309003" y="8699"/>
                  </a:lnTo>
                  <a:lnTo>
                    <a:pt x="308051" y="7670"/>
                  </a:lnTo>
                  <a:lnTo>
                    <a:pt x="307784" y="7327"/>
                  </a:lnTo>
                  <a:lnTo>
                    <a:pt x="307543" y="6972"/>
                  </a:lnTo>
                  <a:lnTo>
                    <a:pt x="269862" y="6972"/>
                  </a:lnTo>
                  <a:lnTo>
                    <a:pt x="272021" y="9004"/>
                  </a:lnTo>
                  <a:lnTo>
                    <a:pt x="309308" y="9004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 descr=""/>
            <p:cNvSpPr/>
            <p:nvPr/>
          </p:nvSpPr>
          <p:spPr>
            <a:xfrm>
              <a:off x="8804584" y="2312413"/>
              <a:ext cx="328930" cy="2540"/>
            </a:xfrm>
            <a:custGeom>
              <a:avLst/>
              <a:gdLst/>
              <a:ahLst/>
              <a:cxnLst/>
              <a:rect l="l" t="t" r="r" b="b"/>
              <a:pathLst>
                <a:path w="328929" h="2539">
                  <a:moveTo>
                    <a:pt x="68460" y="0"/>
                  </a:moveTo>
                  <a:lnTo>
                    <a:pt x="1508" y="0"/>
                  </a:lnTo>
                  <a:lnTo>
                    <a:pt x="996" y="561"/>
                  </a:lnTo>
                  <a:lnTo>
                    <a:pt x="486" y="1256"/>
                  </a:lnTo>
                  <a:lnTo>
                    <a:pt x="0" y="2030"/>
                  </a:lnTo>
                  <a:lnTo>
                    <a:pt x="66790" y="2030"/>
                  </a:lnTo>
                  <a:lnTo>
                    <a:pt x="68460" y="0"/>
                  </a:lnTo>
                  <a:close/>
                </a:path>
                <a:path w="328929" h="2539">
                  <a:moveTo>
                    <a:pt x="325601" y="0"/>
                  </a:moveTo>
                  <a:lnTo>
                    <a:pt x="287906" y="0"/>
                  </a:lnTo>
                  <a:lnTo>
                    <a:pt x="289943" y="2030"/>
                  </a:lnTo>
                  <a:lnTo>
                    <a:pt x="328715" y="2030"/>
                  </a:lnTo>
                  <a:lnTo>
                    <a:pt x="327647" y="1151"/>
                  </a:lnTo>
                  <a:lnTo>
                    <a:pt x="326707" y="723"/>
                  </a:lnTo>
                  <a:lnTo>
                    <a:pt x="325601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 descr=""/>
            <p:cNvSpPr/>
            <p:nvPr/>
          </p:nvSpPr>
          <p:spPr>
            <a:xfrm>
              <a:off x="8806093" y="2309705"/>
              <a:ext cx="324485" cy="3175"/>
            </a:xfrm>
            <a:custGeom>
              <a:avLst/>
              <a:gdLst/>
              <a:ahLst/>
              <a:cxnLst/>
              <a:rect l="l" t="t" r="r" b="b"/>
              <a:pathLst>
                <a:path w="324484" h="3175">
                  <a:moveTo>
                    <a:pt x="4866" y="0"/>
                  </a:moveTo>
                  <a:lnTo>
                    <a:pt x="1065" y="1689"/>
                  </a:lnTo>
                  <a:lnTo>
                    <a:pt x="528" y="2128"/>
                  </a:lnTo>
                  <a:lnTo>
                    <a:pt x="0" y="2707"/>
                  </a:lnTo>
                  <a:lnTo>
                    <a:pt x="66951" y="2707"/>
                  </a:lnTo>
                  <a:lnTo>
                    <a:pt x="67667" y="1854"/>
                  </a:lnTo>
                  <a:lnTo>
                    <a:pt x="9226" y="1854"/>
                  </a:lnTo>
                  <a:lnTo>
                    <a:pt x="4866" y="0"/>
                  </a:lnTo>
                  <a:close/>
                </a:path>
                <a:path w="324484" h="3175">
                  <a:moveTo>
                    <a:pt x="68654" y="676"/>
                  </a:moveTo>
                  <a:lnTo>
                    <a:pt x="12840" y="676"/>
                  </a:lnTo>
                  <a:lnTo>
                    <a:pt x="11231" y="1224"/>
                  </a:lnTo>
                  <a:lnTo>
                    <a:pt x="9226" y="1854"/>
                  </a:lnTo>
                  <a:lnTo>
                    <a:pt x="67667" y="1854"/>
                  </a:lnTo>
                  <a:lnTo>
                    <a:pt x="68654" y="676"/>
                  </a:lnTo>
                  <a:close/>
                </a:path>
                <a:path w="324484" h="3175">
                  <a:moveTo>
                    <a:pt x="321612" y="676"/>
                  </a:moveTo>
                  <a:lnTo>
                    <a:pt x="284309" y="676"/>
                  </a:lnTo>
                  <a:lnTo>
                    <a:pt x="286397" y="2707"/>
                  </a:lnTo>
                  <a:lnTo>
                    <a:pt x="324092" y="2707"/>
                  </a:lnTo>
                  <a:lnTo>
                    <a:pt x="323366" y="2228"/>
                  </a:lnTo>
                  <a:lnTo>
                    <a:pt x="322563" y="1624"/>
                  </a:lnTo>
                  <a:lnTo>
                    <a:pt x="321612" y="676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 descr=""/>
            <p:cNvSpPr/>
            <p:nvPr/>
          </p:nvSpPr>
          <p:spPr>
            <a:xfrm>
              <a:off x="8800499" y="2322259"/>
              <a:ext cx="342900" cy="2540"/>
            </a:xfrm>
            <a:custGeom>
              <a:avLst/>
              <a:gdLst/>
              <a:ahLst/>
              <a:cxnLst/>
              <a:rect l="l" t="t" r="r" b="b"/>
              <a:pathLst>
                <a:path w="342900" h="2539">
                  <a:moveTo>
                    <a:pt x="64622" y="0"/>
                  </a:moveTo>
                  <a:lnTo>
                    <a:pt x="543" y="0"/>
                  </a:lnTo>
                  <a:lnTo>
                    <a:pt x="284" y="798"/>
                  </a:lnTo>
                  <a:lnTo>
                    <a:pt x="100" y="1497"/>
                  </a:lnTo>
                  <a:lnTo>
                    <a:pt x="0" y="2029"/>
                  </a:lnTo>
                  <a:lnTo>
                    <a:pt x="63028" y="2029"/>
                  </a:lnTo>
                  <a:lnTo>
                    <a:pt x="64622" y="0"/>
                  </a:lnTo>
                  <a:close/>
                </a:path>
                <a:path w="342900" h="2539">
                  <a:moveTo>
                    <a:pt x="340761" y="0"/>
                  </a:moveTo>
                  <a:lnTo>
                    <a:pt x="301103" y="0"/>
                  </a:lnTo>
                  <a:lnTo>
                    <a:pt x="303343" y="2029"/>
                  </a:lnTo>
                  <a:lnTo>
                    <a:pt x="342878" y="2029"/>
                  </a:lnTo>
                  <a:lnTo>
                    <a:pt x="342211" y="1352"/>
                  </a:lnTo>
                  <a:lnTo>
                    <a:pt x="340761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 descr=""/>
            <p:cNvSpPr/>
            <p:nvPr/>
          </p:nvSpPr>
          <p:spPr>
            <a:xfrm>
              <a:off x="8800379" y="2332104"/>
              <a:ext cx="347345" cy="2540"/>
            </a:xfrm>
            <a:custGeom>
              <a:avLst/>
              <a:gdLst/>
              <a:ahLst/>
              <a:cxnLst/>
              <a:rect l="l" t="t" r="r" b="b"/>
              <a:pathLst>
                <a:path w="347345" h="2539">
                  <a:moveTo>
                    <a:pt x="55890" y="0"/>
                  </a:moveTo>
                  <a:lnTo>
                    <a:pt x="35" y="0"/>
                  </a:lnTo>
                  <a:lnTo>
                    <a:pt x="0" y="2030"/>
                  </a:lnTo>
                  <a:lnTo>
                    <a:pt x="54687" y="2030"/>
                  </a:lnTo>
                  <a:lnTo>
                    <a:pt x="55890" y="0"/>
                  </a:lnTo>
                  <a:close/>
                </a:path>
                <a:path w="347345" h="2539">
                  <a:moveTo>
                    <a:pt x="346957" y="0"/>
                  </a:moveTo>
                  <a:lnTo>
                    <a:pt x="314431" y="0"/>
                  </a:lnTo>
                  <a:lnTo>
                    <a:pt x="317318" y="2030"/>
                  </a:lnTo>
                  <a:lnTo>
                    <a:pt x="346881" y="2030"/>
                  </a:lnTo>
                  <a:lnTo>
                    <a:pt x="347065" y="1253"/>
                  </a:lnTo>
                  <a:lnTo>
                    <a:pt x="346957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 descr=""/>
            <p:cNvSpPr/>
            <p:nvPr/>
          </p:nvSpPr>
          <p:spPr>
            <a:xfrm>
              <a:off x="8800350" y="2319357"/>
              <a:ext cx="347345" cy="12065"/>
            </a:xfrm>
            <a:custGeom>
              <a:avLst/>
              <a:gdLst/>
              <a:ahLst/>
              <a:cxnLst/>
              <a:rect l="l" t="t" r="r" b="b"/>
              <a:pathLst>
                <a:path w="347345" h="12064">
                  <a:moveTo>
                    <a:pt x="59397" y="9753"/>
                  </a:moveTo>
                  <a:lnTo>
                    <a:pt x="0" y="9753"/>
                  </a:lnTo>
                  <a:lnTo>
                    <a:pt x="63" y="11785"/>
                  </a:lnTo>
                  <a:lnTo>
                    <a:pt x="56083" y="11785"/>
                  </a:lnTo>
                  <a:lnTo>
                    <a:pt x="56730" y="10909"/>
                  </a:lnTo>
                  <a:lnTo>
                    <a:pt x="57581" y="9791"/>
                  </a:lnTo>
                  <a:lnTo>
                    <a:pt x="56464" y="11785"/>
                  </a:lnTo>
                  <a:lnTo>
                    <a:pt x="57531" y="11785"/>
                  </a:lnTo>
                  <a:lnTo>
                    <a:pt x="57823" y="11569"/>
                  </a:lnTo>
                  <a:lnTo>
                    <a:pt x="58153" y="11277"/>
                  </a:lnTo>
                  <a:lnTo>
                    <a:pt x="58470" y="10909"/>
                  </a:lnTo>
                  <a:lnTo>
                    <a:pt x="59372" y="9791"/>
                  </a:lnTo>
                  <a:close/>
                </a:path>
                <a:path w="347345" h="12064">
                  <a:moveTo>
                    <a:pt x="67068" y="0"/>
                  </a:moveTo>
                  <a:lnTo>
                    <a:pt x="1752" y="0"/>
                  </a:lnTo>
                  <a:lnTo>
                    <a:pt x="1460" y="698"/>
                  </a:lnTo>
                  <a:lnTo>
                    <a:pt x="977" y="2032"/>
                  </a:lnTo>
                  <a:lnTo>
                    <a:pt x="65455" y="2032"/>
                  </a:lnTo>
                  <a:lnTo>
                    <a:pt x="67068" y="0"/>
                  </a:lnTo>
                  <a:close/>
                </a:path>
                <a:path w="347345" h="12064">
                  <a:moveTo>
                    <a:pt x="339928" y="2032"/>
                  </a:moveTo>
                  <a:lnTo>
                    <a:pt x="339051" y="1244"/>
                  </a:lnTo>
                  <a:lnTo>
                    <a:pt x="337566" y="0"/>
                  </a:lnTo>
                  <a:lnTo>
                    <a:pt x="298869" y="0"/>
                  </a:lnTo>
                  <a:lnTo>
                    <a:pt x="299415" y="622"/>
                  </a:lnTo>
                  <a:lnTo>
                    <a:pt x="299745" y="1041"/>
                  </a:lnTo>
                  <a:lnTo>
                    <a:pt x="299796" y="1384"/>
                  </a:lnTo>
                  <a:lnTo>
                    <a:pt x="299986" y="1663"/>
                  </a:lnTo>
                  <a:lnTo>
                    <a:pt x="300329" y="2032"/>
                  </a:lnTo>
                  <a:lnTo>
                    <a:pt x="339928" y="2032"/>
                  </a:lnTo>
                  <a:close/>
                </a:path>
                <a:path w="347345" h="12064">
                  <a:moveTo>
                    <a:pt x="346722" y="11785"/>
                  </a:moveTo>
                  <a:lnTo>
                    <a:pt x="346557" y="11290"/>
                  </a:lnTo>
                  <a:lnTo>
                    <a:pt x="346125" y="9753"/>
                  </a:lnTo>
                  <a:lnTo>
                    <a:pt x="310159" y="9753"/>
                  </a:lnTo>
                  <a:lnTo>
                    <a:pt x="311289" y="10566"/>
                  </a:lnTo>
                  <a:lnTo>
                    <a:pt x="313055" y="11785"/>
                  </a:lnTo>
                  <a:lnTo>
                    <a:pt x="346722" y="11785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 descr=""/>
            <p:cNvSpPr/>
            <p:nvPr/>
          </p:nvSpPr>
          <p:spPr>
            <a:xfrm>
              <a:off x="8800408" y="2330516"/>
              <a:ext cx="347345" cy="2540"/>
            </a:xfrm>
            <a:custGeom>
              <a:avLst/>
              <a:gdLst/>
              <a:ahLst/>
              <a:cxnLst/>
              <a:rect l="l" t="t" r="r" b="b"/>
              <a:pathLst>
                <a:path w="347345" h="2539">
                  <a:moveTo>
                    <a:pt x="56498" y="0"/>
                  </a:moveTo>
                  <a:lnTo>
                    <a:pt x="3" y="0"/>
                  </a:lnTo>
                  <a:lnTo>
                    <a:pt x="0" y="2034"/>
                  </a:lnTo>
                  <a:lnTo>
                    <a:pt x="55605" y="2034"/>
                  </a:lnTo>
                  <a:lnTo>
                    <a:pt x="56005" y="1350"/>
                  </a:lnTo>
                  <a:lnTo>
                    <a:pt x="55529" y="1332"/>
                  </a:lnTo>
                  <a:lnTo>
                    <a:pt x="56084" y="541"/>
                  </a:lnTo>
                  <a:lnTo>
                    <a:pt x="56498" y="0"/>
                  </a:lnTo>
                  <a:close/>
                </a:path>
                <a:path w="347345" h="2539">
                  <a:moveTo>
                    <a:pt x="56041" y="1289"/>
                  </a:moveTo>
                  <a:lnTo>
                    <a:pt x="55723" y="1350"/>
                  </a:lnTo>
                  <a:lnTo>
                    <a:pt x="56005" y="1350"/>
                  </a:lnTo>
                  <a:close/>
                </a:path>
                <a:path w="347345" h="2539">
                  <a:moveTo>
                    <a:pt x="58182" y="0"/>
                  </a:moveTo>
                  <a:lnTo>
                    <a:pt x="56753" y="0"/>
                  </a:lnTo>
                  <a:lnTo>
                    <a:pt x="56041" y="1289"/>
                  </a:lnTo>
                  <a:lnTo>
                    <a:pt x="56534" y="1184"/>
                  </a:lnTo>
                  <a:lnTo>
                    <a:pt x="57332" y="882"/>
                  </a:lnTo>
                  <a:lnTo>
                    <a:pt x="58182" y="0"/>
                  </a:lnTo>
                  <a:close/>
                </a:path>
                <a:path w="347345" h="2539">
                  <a:moveTo>
                    <a:pt x="346477" y="0"/>
                  </a:moveTo>
                  <a:lnTo>
                    <a:pt x="312101" y="0"/>
                  </a:lnTo>
                  <a:lnTo>
                    <a:pt x="315042" y="2034"/>
                  </a:lnTo>
                  <a:lnTo>
                    <a:pt x="346993" y="2034"/>
                  </a:lnTo>
                  <a:lnTo>
                    <a:pt x="346910" y="1426"/>
                  </a:lnTo>
                  <a:lnTo>
                    <a:pt x="346477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 descr=""/>
            <p:cNvSpPr/>
            <p:nvPr/>
          </p:nvSpPr>
          <p:spPr>
            <a:xfrm>
              <a:off x="8791527" y="2314936"/>
              <a:ext cx="344805" cy="2540"/>
            </a:xfrm>
            <a:custGeom>
              <a:avLst/>
              <a:gdLst/>
              <a:ahLst/>
              <a:cxnLst/>
              <a:rect l="l" t="t" r="r" b="b"/>
              <a:pathLst>
                <a:path w="344804" h="2539">
                  <a:moveTo>
                    <a:pt x="79447" y="0"/>
                  </a:moveTo>
                  <a:lnTo>
                    <a:pt x="1093" y="0"/>
                  </a:lnTo>
                  <a:lnTo>
                    <a:pt x="712" y="641"/>
                  </a:lnTo>
                  <a:lnTo>
                    <a:pt x="345" y="1328"/>
                  </a:lnTo>
                  <a:lnTo>
                    <a:pt x="0" y="2030"/>
                  </a:lnTo>
                  <a:lnTo>
                    <a:pt x="77802" y="2030"/>
                  </a:lnTo>
                  <a:lnTo>
                    <a:pt x="79447" y="0"/>
                  </a:lnTo>
                  <a:close/>
                </a:path>
                <a:path w="344804" h="2539">
                  <a:moveTo>
                    <a:pt x="342331" y="0"/>
                  </a:moveTo>
                  <a:lnTo>
                    <a:pt x="303486" y="0"/>
                  </a:lnTo>
                  <a:lnTo>
                    <a:pt x="305466" y="2030"/>
                  </a:lnTo>
                  <a:lnTo>
                    <a:pt x="344216" y="2030"/>
                  </a:lnTo>
                  <a:lnTo>
                    <a:pt x="343788" y="1479"/>
                  </a:lnTo>
                  <a:lnTo>
                    <a:pt x="343176" y="781"/>
                  </a:lnTo>
                  <a:lnTo>
                    <a:pt x="342331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 descr=""/>
            <p:cNvSpPr/>
            <p:nvPr/>
          </p:nvSpPr>
          <p:spPr>
            <a:xfrm>
              <a:off x="8800285" y="2326388"/>
              <a:ext cx="346075" cy="2540"/>
            </a:xfrm>
            <a:custGeom>
              <a:avLst/>
              <a:gdLst/>
              <a:ahLst/>
              <a:cxnLst/>
              <a:rect l="l" t="t" r="r" b="b"/>
              <a:pathLst>
                <a:path w="346075" h="2539">
                  <a:moveTo>
                    <a:pt x="61603" y="0"/>
                  </a:moveTo>
                  <a:lnTo>
                    <a:pt x="0" y="0"/>
                  </a:lnTo>
                  <a:lnTo>
                    <a:pt x="43" y="2030"/>
                  </a:lnTo>
                  <a:lnTo>
                    <a:pt x="60016" y="2030"/>
                  </a:lnTo>
                  <a:lnTo>
                    <a:pt x="61603" y="0"/>
                  </a:lnTo>
                  <a:close/>
                </a:path>
                <a:path w="346075" h="2539">
                  <a:moveTo>
                    <a:pt x="344963" y="0"/>
                  </a:moveTo>
                  <a:lnTo>
                    <a:pt x="306015" y="0"/>
                  </a:lnTo>
                  <a:lnTo>
                    <a:pt x="307012" y="706"/>
                  </a:lnTo>
                  <a:lnTo>
                    <a:pt x="307797" y="1051"/>
                  </a:lnTo>
                  <a:lnTo>
                    <a:pt x="309247" y="2030"/>
                  </a:lnTo>
                  <a:lnTo>
                    <a:pt x="346003" y="2030"/>
                  </a:lnTo>
                  <a:lnTo>
                    <a:pt x="345748" y="1134"/>
                  </a:lnTo>
                  <a:lnTo>
                    <a:pt x="345423" y="598"/>
                  </a:lnTo>
                  <a:lnTo>
                    <a:pt x="344963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 descr=""/>
            <p:cNvSpPr/>
            <p:nvPr/>
          </p:nvSpPr>
          <p:spPr>
            <a:xfrm>
              <a:off x="8800344" y="2335100"/>
              <a:ext cx="346710" cy="2540"/>
            </a:xfrm>
            <a:custGeom>
              <a:avLst/>
              <a:gdLst/>
              <a:ahLst/>
              <a:cxnLst/>
              <a:rect l="l" t="t" r="r" b="b"/>
              <a:pathLst>
                <a:path w="346709" h="2539">
                  <a:moveTo>
                    <a:pt x="54140" y="0"/>
                  </a:moveTo>
                  <a:lnTo>
                    <a:pt x="21" y="0"/>
                  </a:lnTo>
                  <a:lnTo>
                    <a:pt x="0" y="2030"/>
                  </a:lnTo>
                  <a:lnTo>
                    <a:pt x="52919" y="2030"/>
                  </a:lnTo>
                  <a:lnTo>
                    <a:pt x="54140" y="0"/>
                  </a:lnTo>
                  <a:close/>
                </a:path>
                <a:path w="346709" h="2539">
                  <a:moveTo>
                    <a:pt x="346626" y="0"/>
                  </a:moveTo>
                  <a:lnTo>
                    <a:pt x="318912" y="0"/>
                  </a:lnTo>
                  <a:lnTo>
                    <a:pt x="320352" y="781"/>
                  </a:lnTo>
                  <a:lnTo>
                    <a:pt x="321304" y="996"/>
                  </a:lnTo>
                  <a:lnTo>
                    <a:pt x="322473" y="1781"/>
                  </a:lnTo>
                  <a:lnTo>
                    <a:pt x="324190" y="2030"/>
                  </a:lnTo>
                  <a:lnTo>
                    <a:pt x="345319" y="2030"/>
                  </a:lnTo>
                  <a:lnTo>
                    <a:pt x="345833" y="1518"/>
                  </a:lnTo>
                  <a:lnTo>
                    <a:pt x="346214" y="996"/>
                  </a:lnTo>
                  <a:lnTo>
                    <a:pt x="346626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 descr=""/>
            <p:cNvSpPr/>
            <p:nvPr/>
          </p:nvSpPr>
          <p:spPr>
            <a:xfrm>
              <a:off x="8800322" y="2338095"/>
              <a:ext cx="344805" cy="2540"/>
            </a:xfrm>
            <a:custGeom>
              <a:avLst/>
              <a:gdLst/>
              <a:ahLst/>
              <a:cxnLst/>
              <a:rect l="l" t="t" r="r" b="b"/>
              <a:pathLst>
                <a:path w="344804" h="2539">
                  <a:moveTo>
                    <a:pt x="52376" y="0"/>
                  </a:moveTo>
                  <a:lnTo>
                    <a:pt x="13" y="0"/>
                  </a:lnTo>
                  <a:lnTo>
                    <a:pt x="0" y="2030"/>
                  </a:lnTo>
                  <a:lnTo>
                    <a:pt x="51227" y="2030"/>
                  </a:lnTo>
                  <a:lnTo>
                    <a:pt x="52376" y="0"/>
                  </a:lnTo>
                  <a:close/>
                </a:path>
                <a:path w="344804" h="2539">
                  <a:moveTo>
                    <a:pt x="344199" y="0"/>
                  </a:moveTo>
                  <a:lnTo>
                    <a:pt x="327433" y="0"/>
                  </a:lnTo>
                  <a:lnTo>
                    <a:pt x="329382" y="996"/>
                  </a:lnTo>
                  <a:lnTo>
                    <a:pt x="331480" y="1249"/>
                  </a:lnTo>
                  <a:lnTo>
                    <a:pt x="335771" y="1249"/>
                  </a:lnTo>
                  <a:lnTo>
                    <a:pt x="336246" y="1781"/>
                  </a:lnTo>
                  <a:lnTo>
                    <a:pt x="341024" y="1781"/>
                  </a:lnTo>
                  <a:lnTo>
                    <a:pt x="342819" y="994"/>
                  </a:lnTo>
                  <a:lnTo>
                    <a:pt x="344199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 descr=""/>
            <p:cNvSpPr/>
            <p:nvPr/>
          </p:nvSpPr>
          <p:spPr>
            <a:xfrm>
              <a:off x="8800350" y="2334307"/>
              <a:ext cx="347345" cy="2540"/>
            </a:xfrm>
            <a:custGeom>
              <a:avLst/>
              <a:gdLst/>
              <a:ahLst/>
              <a:cxnLst/>
              <a:rect l="l" t="t" r="r" b="b"/>
              <a:pathLst>
                <a:path w="347345" h="2539">
                  <a:moveTo>
                    <a:pt x="54612" y="0"/>
                  </a:moveTo>
                  <a:lnTo>
                    <a:pt x="25" y="0"/>
                  </a:lnTo>
                  <a:lnTo>
                    <a:pt x="0" y="2030"/>
                  </a:lnTo>
                  <a:lnTo>
                    <a:pt x="53384" y="2030"/>
                  </a:lnTo>
                  <a:lnTo>
                    <a:pt x="54612" y="0"/>
                  </a:lnTo>
                  <a:close/>
                </a:path>
                <a:path w="347345" h="2539">
                  <a:moveTo>
                    <a:pt x="346867" y="0"/>
                  </a:moveTo>
                  <a:lnTo>
                    <a:pt x="317600" y="0"/>
                  </a:lnTo>
                  <a:lnTo>
                    <a:pt x="319521" y="1289"/>
                  </a:lnTo>
                  <a:lnTo>
                    <a:pt x="320728" y="1577"/>
                  </a:lnTo>
                  <a:lnTo>
                    <a:pt x="321605" y="2030"/>
                  </a:lnTo>
                  <a:lnTo>
                    <a:pt x="346000" y="2030"/>
                  </a:lnTo>
                  <a:lnTo>
                    <a:pt x="346176" y="1789"/>
                  </a:lnTo>
                  <a:lnTo>
                    <a:pt x="346299" y="1577"/>
                  </a:lnTo>
                  <a:lnTo>
                    <a:pt x="346612" y="845"/>
                  </a:lnTo>
                  <a:lnTo>
                    <a:pt x="346763" y="407"/>
                  </a:lnTo>
                  <a:lnTo>
                    <a:pt x="346867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 descr=""/>
            <p:cNvSpPr/>
            <p:nvPr/>
          </p:nvSpPr>
          <p:spPr>
            <a:xfrm>
              <a:off x="8800322" y="2340125"/>
              <a:ext cx="51435" cy="2540"/>
            </a:xfrm>
            <a:custGeom>
              <a:avLst/>
              <a:gdLst/>
              <a:ahLst/>
              <a:cxnLst/>
              <a:rect l="l" t="t" r="r" b="b"/>
              <a:pathLst>
                <a:path w="51434" h="2539">
                  <a:moveTo>
                    <a:pt x="51227" y="0"/>
                  </a:moveTo>
                  <a:lnTo>
                    <a:pt x="0" y="0"/>
                  </a:lnTo>
                  <a:lnTo>
                    <a:pt x="0" y="2030"/>
                  </a:lnTo>
                  <a:lnTo>
                    <a:pt x="50129" y="2030"/>
                  </a:lnTo>
                  <a:lnTo>
                    <a:pt x="51227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 descr=""/>
            <p:cNvSpPr/>
            <p:nvPr/>
          </p:nvSpPr>
          <p:spPr>
            <a:xfrm>
              <a:off x="8800322" y="2342555"/>
              <a:ext cx="50165" cy="2540"/>
            </a:xfrm>
            <a:custGeom>
              <a:avLst/>
              <a:gdLst/>
              <a:ahLst/>
              <a:cxnLst/>
              <a:rect l="l" t="t" r="r" b="b"/>
              <a:pathLst>
                <a:path w="50165" h="2539">
                  <a:moveTo>
                    <a:pt x="49921" y="0"/>
                  </a:moveTo>
                  <a:lnTo>
                    <a:pt x="0" y="0"/>
                  </a:lnTo>
                  <a:lnTo>
                    <a:pt x="13" y="2030"/>
                  </a:lnTo>
                  <a:lnTo>
                    <a:pt x="48905" y="2030"/>
                  </a:lnTo>
                  <a:lnTo>
                    <a:pt x="49921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 descr=""/>
            <p:cNvSpPr/>
            <p:nvPr/>
          </p:nvSpPr>
          <p:spPr>
            <a:xfrm>
              <a:off x="8800340" y="2345202"/>
              <a:ext cx="48895" cy="2540"/>
            </a:xfrm>
            <a:custGeom>
              <a:avLst/>
              <a:gdLst/>
              <a:ahLst/>
              <a:cxnLst/>
              <a:rect l="l" t="t" r="r" b="b"/>
              <a:pathLst>
                <a:path w="48895" h="2539">
                  <a:moveTo>
                    <a:pt x="48596" y="0"/>
                  </a:moveTo>
                  <a:lnTo>
                    <a:pt x="0" y="0"/>
                  </a:lnTo>
                  <a:lnTo>
                    <a:pt x="31" y="2033"/>
                  </a:lnTo>
                  <a:lnTo>
                    <a:pt x="47707" y="2033"/>
                  </a:lnTo>
                  <a:lnTo>
                    <a:pt x="48596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 descr=""/>
            <p:cNvSpPr/>
            <p:nvPr/>
          </p:nvSpPr>
          <p:spPr>
            <a:xfrm>
              <a:off x="8800372" y="2347235"/>
              <a:ext cx="48260" cy="2540"/>
            </a:xfrm>
            <a:custGeom>
              <a:avLst/>
              <a:gdLst/>
              <a:ahLst/>
              <a:cxnLst/>
              <a:rect l="l" t="t" r="r" b="b"/>
              <a:pathLst>
                <a:path w="48259" h="2539">
                  <a:moveTo>
                    <a:pt x="47675" y="0"/>
                  </a:moveTo>
                  <a:lnTo>
                    <a:pt x="0" y="0"/>
                  </a:lnTo>
                  <a:lnTo>
                    <a:pt x="58" y="2030"/>
                  </a:lnTo>
                  <a:lnTo>
                    <a:pt x="46998" y="2030"/>
                  </a:lnTo>
                  <a:lnTo>
                    <a:pt x="47117" y="1357"/>
                  </a:lnTo>
                  <a:lnTo>
                    <a:pt x="47675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 descr=""/>
            <p:cNvSpPr/>
            <p:nvPr/>
          </p:nvSpPr>
          <p:spPr>
            <a:xfrm>
              <a:off x="8800520" y="2350804"/>
              <a:ext cx="48260" cy="2540"/>
            </a:xfrm>
            <a:custGeom>
              <a:avLst/>
              <a:gdLst/>
              <a:ahLst/>
              <a:cxnLst/>
              <a:rect l="l" t="t" r="r" b="b"/>
              <a:pathLst>
                <a:path w="48259" h="2539">
                  <a:moveTo>
                    <a:pt x="47782" y="0"/>
                  </a:moveTo>
                  <a:lnTo>
                    <a:pt x="0" y="0"/>
                  </a:lnTo>
                  <a:lnTo>
                    <a:pt x="273" y="2029"/>
                  </a:lnTo>
                  <a:lnTo>
                    <a:pt x="48124" y="2029"/>
                  </a:lnTo>
                  <a:lnTo>
                    <a:pt x="48235" y="1324"/>
                  </a:lnTo>
                  <a:lnTo>
                    <a:pt x="48049" y="608"/>
                  </a:lnTo>
                  <a:lnTo>
                    <a:pt x="47782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 descr=""/>
            <p:cNvSpPr/>
            <p:nvPr/>
          </p:nvSpPr>
          <p:spPr>
            <a:xfrm>
              <a:off x="8800822" y="2354893"/>
              <a:ext cx="46990" cy="2540"/>
            </a:xfrm>
            <a:custGeom>
              <a:avLst/>
              <a:gdLst/>
              <a:ahLst/>
              <a:cxnLst/>
              <a:rect l="l" t="t" r="r" b="b"/>
              <a:pathLst>
                <a:path w="46990" h="2539">
                  <a:moveTo>
                    <a:pt x="46595" y="0"/>
                  </a:moveTo>
                  <a:lnTo>
                    <a:pt x="60" y="0"/>
                  </a:lnTo>
                  <a:lnTo>
                    <a:pt x="0" y="2033"/>
                  </a:lnTo>
                  <a:lnTo>
                    <a:pt x="44737" y="2033"/>
                  </a:lnTo>
                  <a:lnTo>
                    <a:pt x="46595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 descr=""/>
            <p:cNvSpPr/>
            <p:nvPr/>
          </p:nvSpPr>
          <p:spPr>
            <a:xfrm>
              <a:off x="8800646" y="2351818"/>
              <a:ext cx="48260" cy="2540"/>
            </a:xfrm>
            <a:custGeom>
              <a:avLst/>
              <a:gdLst/>
              <a:ahLst/>
              <a:cxnLst/>
              <a:rect l="l" t="t" r="r" b="b"/>
              <a:pathLst>
                <a:path w="48259" h="2539">
                  <a:moveTo>
                    <a:pt x="47976" y="0"/>
                  </a:moveTo>
                  <a:lnTo>
                    <a:pt x="0" y="0"/>
                  </a:lnTo>
                  <a:lnTo>
                    <a:pt x="133" y="745"/>
                  </a:lnTo>
                  <a:lnTo>
                    <a:pt x="223" y="2030"/>
                  </a:lnTo>
                  <a:lnTo>
                    <a:pt x="47599" y="2030"/>
                  </a:lnTo>
                  <a:lnTo>
                    <a:pt x="48037" y="1385"/>
                  </a:lnTo>
                  <a:lnTo>
                    <a:pt x="48096" y="669"/>
                  </a:lnTo>
                  <a:lnTo>
                    <a:pt x="47976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 descr=""/>
            <p:cNvSpPr/>
            <p:nvPr/>
          </p:nvSpPr>
          <p:spPr>
            <a:xfrm>
              <a:off x="8765078" y="2356926"/>
              <a:ext cx="74295" cy="2540"/>
            </a:xfrm>
            <a:custGeom>
              <a:avLst/>
              <a:gdLst/>
              <a:ahLst/>
              <a:cxnLst/>
              <a:rect l="l" t="t" r="r" b="b"/>
              <a:pathLst>
                <a:path w="74295" h="2539">
                  <a:moveTo>
                    <a:pt x="74263" y="0"/>
                  </a:moveTo>
                  <a:lnTo>
                    <a:pt x="0" y="0"/>
                  </a:lnTo>
                  <a:lnTo>
                    <a:pt x="247" y="2030"/>
                  </a:lnTo>
                  <a:lnTo>
                    <a:pt x="71103" y="2030"/>
                  </a:lnTo>
                  <a:lnTo>
                    <a:pt x="74263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 descr=""/>
            <p:cNvSpPr/>
            <p:nvPr/>
          </p:nvSpPr>
          <p:spPr>
            <a:xfrm>
              <a:off x="8800354" y="2346216"/>
              <a:ext cx="48260" cy="2540"/>
            </a:xfrm>
            <a:custGeom>
              <a:avLst/>
              <a:gdLst/>
              <a:ahLst/>
              <a:cxnLst/>
              <a:rect l="l" t="t" r="r" b="b"/>
              <a:pathLst>
                <a:path w="48259" h="2539">
                  <a:moveTo>
                    <a:pt x="48117" y="0"/>
                  </a:moveTo>
                  <a:lnTo>
                    <a:pt x="0" y="0"/>
                  </a:lnTo>
                  <a:lnTo>
                    <a:pt x="46" y="2030"/>
                  </a:lnTo>
                  <a:lnTo>
                    <a:pt x="47297" y="2030"/>
                  </a:lnTo>
                  <a:lnTo>
                    <a:pt x="48117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 descr=""/>
            <p:cNvSpPr/>
            <p:nvPr/>
          </p:nvSpPr>
          <p:spPr>
            <a:xfrm>
              <a:off x="8807104" y="2390007"/>
              <a:ext cx="43180" cy="2540"/>
            </a:xfrm>
            <a:custGeom>
              <a:avLst/>
              <a:gdLst/>
              <a:ahLst/>
              <a:cxnLst/>
              <a:rect l="l" t="t" r="r" b="b"/>
              <a:pathLst>
                <a:path w="43179" h="2539">
                  <a:moveTo>
                    <a:pt x="43092" y="0"/>
                  </a:moveTo>
                  <a:lnTo>
                    <a:pt x="0" y="0"/>
                  </a:lnTo>
                  <a:lnTo>
                    <a:pt x="601" y="924"/>
                  </a:lnTo>
                  <a:lnTo>
                    <a:pt x="2411" y="2033"/>
                  </a:lnTo>
                  <a:lnTo>
                    <a:pt x="42056" y="2033"/>
                  </a:lnTo>
                  <a:lnTo>
                    <a:pt x="42912" y="590"/>
                  </a:lnTo>
                  <a:lnTo>
                    <a:pt x="43092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 descr=""/>
            <p:cNvSpPr/>
            <p:nvPr/>
          </p:nvSpPr>
          <p:spPr>
            <a:xfrm>
              <a:off x="8810971" y="2393006"/>
              <a:ext cx="38100" cy="2540"/>
            </a:xfrm>
            <a:custGeom>
              <a:avLst/>
              <a:gdLst/>
              <a:ahLst/>
              <a:cxnLst/>
              <a:rect l="l" t="t" r="r" b="b"/>
              <a:pathLst>
                <a:path w="38100" h="2539">
                  <a:moveTo>
                    <a:pt x="37511" y="0"/>
                  </a:moveTo>
                  <a:lnTo>
                    <a:pt x="0" y="0"/>
                  </a:lnTo>
                  <a:lnTo>
                    <a:pt x="502" y="521"/>
                  </a:lnTo>
                  <a:lnTo>
                    <a:pt x="1518" y="2030"/>
                  </a:lnTo>
                  <a:lnTo>
                    <a:pt x="35793" y="2030"/>
                  </a:lnTo>
                  <a:lnTo>
                    <a:pt x="36978" y="706"/>
                  </a:lnTo>
                  <a:lnTo>
                    <a:pt x="37511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 descr=""/>
            <p:cNvSpPr/>
            <p:nvPr/>
          </p:nvSpPr>
          <p:spPr>
            <a:xfrm>
              <a:off x="8808778" y="2391595"/>
              <a:ext cx="41275" cy="2540"/>
            </a:xfrm>
            <a:custGeom>
              <a:avLst/>
              <a:gdLst/>
              <a:ahLst/>
              <a:cxnLst/>
              <a:rect l="l" t="t" r="r" b="b"/>
              <a:pathLst>
                <a:path w="41275" h="2539">
                  <a:moveTo>
                    <a:pt x="40662" y="0"/>
                  </a:moveTo>
                  <a:lnTo>
                    <a:pt x="0" y="0"/>
                  </a:lnTo>
                  <a:lnTo>
                    <a:pt x="1934" y="1087"/>
                  </a:lnTo>
                  <a:lnTo>
                    <a:pt x="2715" y="2030"/>
                  </a:lnTo>
                  <a:lnTo>
                    <a:pt x="39218" y="2030"/>
                  </a:lnTo>
                  <a:lnTo>
                    <a:pt x="40266" y="659"/>
                  </a:lnTo>
                  <a:lnTo>
                    <a:pt x="40662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 descr=""/>
            <p:cNvSpPr/>
            <p:nvPr/>
          </p:nvSpPr>
          <p:spPr>
            <a:xfrm>
              <a:off x="8813001" y="2395723"/>
              <a:ext cx="33655" cy="2540"/>
            </a:xfrm>
            <a:custGeom>
              <a:avLst/>
              <a:gdLst/>
              <a:ahLst/>
              <a:cxnLst/>
              <a:rect l="l" t="t" r="r" b="b"/>
              <a:pathLst>
                <a:path w="33654" h="2539">
                  <a:moveTo>
                    <a:pt x="33084" y="0"/>
                  </a:moveTo>
                  <a:lnTo>
                    <a:pt x="0" y="0"/>
                  </a:lnTo>
                  <a:lnTo>
                    <a:pt x="629" y="770"/>
                  </a:lnTo>
                  <a:lnTo>
                    <a:pt x="1508" y="1581"/>
                  </a:lnTo>
                  <a:lnTo>
                    <a:pt x="1944" y="1858"/>
                  </a:lnTo>
                  <a:lnTo>
                    <a:pt x="2358" y="2034"/>
                  </a:lnTo>
                  <a:lnTo>
                    <a:pt x="28303" y="2034"/>
                  </a:lnTo>
                  <a:lnTo>
                    <a:pt x="30938" y="1573"/>
                  </a:lnTo>
                  <a:lnTo>
                    <a:pt x="31791" y="1141"/>
                  </a:lnTo>
                  <a:lnTo>
                    <a:pt x="32411" y="647"/>
                  </a:lnTo>
                  <a:lnTo>
                    <a:pt x="33084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 descr=""/>
            <p:cNvSpPr/>
            <p:nvPr/>
          </p:nvSpPr>
          <p:spPr>
            <a:xfrm>
              <a:off x="8806003" y="2387011"/>
              <a:ext cx="44450" cy="2540"/>
            </a:xfrm>
            <a:custGeom>
              <a:avLst/>
              <a:gdLst/>
              <a:ahLst/>
              <a:cxnLst/>
              <a:rect l="l" t="t" r="r" b="b"/>
              <a:pathLst>
                <a:path w="44450" h="2539">
                  <a:moveTo>
                    <a:pt x="43577" y="0"/>
                  </a:moveTo>
                  <a:lnTo>
                    <a:pt x="0" y="0"/>
                  </a:lnTo>
                  <a:lnTo>
                    <a:pt x="647" y="2034"/>
                  </a:lnTo>
                  <a:lnTo>
                    <a:pt x="44340" y="2034"/>
                  </a:lnTo>
                  <a:lnTo>
                    <a:pt x="44340" y="1153"/>
                  </a:lnTo>
                  <a:lnTo>
                    <a:pt x="43955" y="461"/>
                  </a:lnTo>
                  <a:lnTo>
                    <a:pt x="43577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 descr=""/>
            <p:cNvSpPr/>
            <p:nvPr/>
          </p:nvSpPr>
          <p:spPr>
            <a:xfrm>
              <a:off x="8804333" y="2384016"/>
              <a:ext cx="44450" cy="2540"/>
            </a:xfrm>
            <a:custGeom>
              <a:avLst/>
              <a:gdLst/>
              <a:ahLst/>
              <a:cxnLst/>
              <a:rect l="l" t="t" r="r" b="b"/>
              <a:pathLst>
                <a:path w="44450" h="2539">
                  <a:moveTo>
                    <a:pt x="42245" y="0"/>
                  </a:moveTo>
                  <a:lnTo>
                    <a:pt x="0" y="0"/>
                  </a:lnTo>
                  <a:lnTo>
                    <a:pt x="1234" y="2034"/>
                  </a:lnTo>
                  <a:lnTo>
                    <a:pt x="44326" y="2034"/>
                  </a:lnTo>
                  <a:lnTo>
                    <a:pt x="43303" y="849"/>
                  </a:lnTo>
                  <a:lnTo>
                    <a:pt x="42245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 descr=""/>
            <p:cNvSpPr/>
            <p:nvPr/>
          </p:nvSpPr>
          <p:spPr>
            <a:xfrm>
              <a:off x="8806284" y="2387807"/>
              <a:ext cx="44450" cy="2540"/>
            </a:xfrm>
            <a:custGeom>
              <a:avLst/>
              <a:gdLst/>
              <a:ahLst/>
              <a:cxnLst/>
              <a:rect l="l" t="t" r="r" b="b"/>
              <a:pathLst>
                <a:path w="44450" h="2539">
                  <a:moveTo>
                    <a:pt x="43793" y="0"/>
                  </a:moveTo>
                  <a:lnTo>
                    <a:pt x="0" y="0"/>
                  </a:lnTo>
                  <a:lnTo>
                    <a:pt x="565" y="1771"/>
                  </a:lnTo>
                  <a:lnTo>
                    <a:pt x="712" y="2030"/>
                  </a:lnTo>
                  <a:lnTo>
                    <a:pt x="43959" y="2030"/>
                  </a:lnTo>
                  <a:lnTo>
                    <a:pt x="44164" y="1224"/>
                  </a:lnTo>
                  <a:lnTo>
                    <a:pt x="44034" y="543"/>
                  </a:lnTo>
                  <a:lnTo>
                    <a:pt x="43793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 descr=""/>
            <p:cNvSpPr/>
            <p:nvPr/>
          </p:nvSpPr>
          <p:spPr>
            <a:xfrm>
              <a:off x="8803256" y="2381986"/>
              <a:ext cx="43815" cy="2540"/>
            </a:xfrm>
            <a:custGeom>
              <a:avLst/>
              <a:gdLst/>
              <a:ahLst/>
              <a:cxnLst/>
              <a:rect l="l" t="t" r="r" b="b"/>
              <a:pathLst>
                <a:path w="43815" h="2539">
                  <a:moveTo>
                    <a:pt x="39560" y="0"/>
                  </a:moveTo>
                  <a:lnTo>
                    <a:pt x="0" y="0"/>
                  </a:lnTo>
                  <a:lnTo>
                    <a:pt x="619" y="1322"/>
                  </a:lnTo>
                  <a:lnTo>
                    <a:pt x="1076" y="2030"/>
                  </a:lnTo>
                  <a:lnTo>
                    <a:pt x="43322" y="2030"/>
                  </a:lnTo>
                  <a:lnTo>
                    <a:pt x="42407" y="1314"/>
                  </a:lnTo>
                  <a:lnTo>
                    <a:pt x="39560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 descr=""/>
            <p:cNvSpPr/>
            <p:nvPr/>
          </p:nvSpPr>
          <p:spPr>
            <a:xfrm>
              <a:off x="8802489" y="2379556"/>
              <a:ext cx="40005" cy="2540"/>
            </a:xfrm>
            <a:custGeom>
              <a:avLst/>
              <a:gdLst/>
              <a:ahLst/>
              <a:cxnLst/>
              <a:rect l="l" t="t" r="r" b="b"/>
              <a:pathLst>
                <a:path w="40004" h="2539">
                  <a:moveTo>
                    <a:pt x="35416" y="0"/>
                  </a:moveTo>
                  <a:lnTo>
                    <a:pt x="0" y="0"/>
                  </a:lnTo>
                  <a:lnTo>
                    <a:pt x="349" y="1350"/>
                  </a:lnTo>
                  <a:lnTo>
                    <a:pt x="608" y="2033"/>
                  </a:lnTo>
                  <a:lnTo>
                    <a:pt x="39438" y="2033"/>
                  </a:lnTo>
                  <a:lnTo>
                    <a:pt x="36108" y="543"/>
                  </a:lnTo>
                  <a:lnTo>
                    <a:pt x="35416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 descr=""/>
            <p:cNvSpPr/>
            <p:nvPr/>
          </p:nvSpPr>
          <p:spPr>
            <a:xfrm>
              <a:off x="8801668" y="2376910"/>
              <a:ext cx="36195" cy="2540"/>
            </a:xfrm>
            <a:custGeom>
              <a:avLst/>
              <a:gdLst/>
              <a:ahLst/>
              <a:cxnLst/>
              <a:rect l="l" t="t" r="r" b="b"/>
              <a:pathLst>
                <a:path w="36195" h="2539">
                  <a:moveTo>
                    <a:pt x="35614" y="0"/>
                  </a:moveTo>
                  <a:lnTo>
                    <a:pt x="0" y="0"/>
                  </a:lnTo>
                  <a:lnTo>
                    <a:pt x="424" y="756"/>
                  </a:lnTo>
                  <a:lnTo>
                    <a:pt x="683" y="2030"/>
                  </a:lnTo>
                  <a:lnTo>
                    <a:pt x="35747" y="2030"/>
                  </a:lnTo>
                  <a:lnTo>
                    <a:pt x="35506" y="1526"/>
                  </a:lnTo>
                  <a:lnTo>
                    <a:pt x="35449" y="878"/>
                  </a:lnTo>
                  <a:lnTo>
                    <a:pt x="35614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 descr=""/>
            <p:cNvSpPr/>
            <p:nvPr/>
          </p:nvSpPr>
          <p:spPr>
            <a:xfrm>
              <a:off x="8801045" y="2374880"/>
              <a:ext cx="37465" cy="2540"/>
            </a:xfrm>
            <a:custGeom>
              <a:avLst/>
              <a:gdLst/>
              <a:ahLst/>
              <a:cxnLst/>
              <a:rect l="l" t="t" r="r" b="b"/>
              <a:pathLst>
                <a:path w="37465" h="2539">
                  <a:moveTo>
                    <a:pt x="36850" y="0"/>
                  </a:moveTo>
                  <a:lnTo>
                    <a:pt x="0" y="0"/>
                  </a:lnTo>
                  <a:lnTo>
                    <a:pt x="21" y="1122"/>
                  </a:lnTo>
                  <a:lnTo>
                    <a:pt x="623" y="2029"/>
                  </a:lnTo>
                  <a:lnTo>
                    <a:pt x="36238" y="2029"/>
                  </a:lnTo>
                  <a:lnTo>
                    <a:pt x="36544" y="791"/>
                  </a:lnTo>
                  <a:lnTo>
                    <a:pt x="36850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 descr=""/>
            <p:cNvSpPr/>
            <p:nvPr/>
          </p:nvSpPr>
          <p:spPr>
            <a:xfrm>
              <a:off x="8800829" y="2371313"/>
              <a:ext cx="38735" cy="2540"/>
            </a:xfrm>
            <a:custGeom>
              <a:avLst/>
              <a:gdLst/>
              <a:ahLst/>
              <a:cxnLst/>
              <a:rect l="l" t="t" r="r" b="b"/>
              <a:pathLst>
                <a:path w="38734" h="2539">
                  <a:moveTo>
                    <a:pt x="38531" y="0"/>
                  </a:moveTo>
                  <a:lnTo>
                    <a:pt x="0" y="0"/>
                  </a:lnTo>
                  <a:lnTo>
                    <a:pt x="198" y="1287"/>
                  </a:lnTo>
                  <a:lnTo>
                    <a:pt x="234" y="2029"/>
                  </a:lnTo>
                  <a:lnTo>
                    <a:pt x="37710" y="2029"/>
                  </a:lnTo>
                  <a:lnTo>
                    <a:pt x="38361" y="535"/>
                  </a:lnTo>
                  <a:lnTo>
                    <a:pt x="38531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 descr=""/>
            <p:cNvSpPr/>
            <p:nvPr/>
          </p:nvSpPr>
          <p:spPr>
            <a:xfrm>
              <a:off x="8800746" y="2367219"/>
              <a:ext cx="40005" cy="2540"/>
            </a:xfrm>
            <a:custGeom>
              <a:avLst/>
              <a:gdLst/>
              <a:ahLst/>
              <a:cxnLst/>
              <a:rect l="l" t="t" r="r" b="b"/>
              <a:pathLst>
                <a:path w="40004" h="2539">
                  <a:moveTo>
                    <a:pt x="39550" y="0"/>
                  </a:moveTo>
                  <a:lnTo>
                    <a:pt x="425" y="0"/>
                  </a:lnTo>
                  <a:lnTo>
                    <a:pt x="39" y="1565"/>
                  </a:lnTo>
                  <a:lnTo>
                    <a:pt x="0" y="2029"/>
                  </a:lnTo>
                  <a:lnTo>
                    <a:pt x="39157" y="2029"/>
                  </a:lnTo>
                  <a:lnTo>
                    <a:pt x="39550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 descr=""/>
            <p:cNvSpPr/>
            <p:nvPr/>
          </p:nvSpPr>
          <p:spPr>
            <a:xfrm>
              <a:off x="8800729" y="2370293"/>
              <a:ext cx="39370" cy="2540"/>
            </a:xfrm>
            <a:custGeom>
              <a:avLst/>
              <a:gdLst/>
              <a:ahLst/>
              <a:cxnLst/>
              <a:rect l="l" t="t" r="r" b="b"/>
              <a:pathLst>
                <a:path w="39370" h="2539">
                  <a:moveTo>
                    <a:pt x="38922" y="0"/>
                  </a:moveTo>
                  <a:lnTo>
                    <a:pt x="0" y="0"/>
                  </a:lnTo>
                  <a:lnTo>
                    <a:pt x="35" y="702"/>
                  </a:lnTo>
                  <a:lnTo>
                    <a:pt x="241" y="2034"/>
                  </a:lnTo>
                  <a:lnTo>
                    <a:pt x="38263" y="2034"/>
                  </a:lnTo>
                  <a:lnTo>
                    <a:pt x="38736" y="716"/>
                  </a:lnTo>
                  <a:lnTo>
                    <a:pt x="38922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 descr=""/>
            <p:cNvSpPr/>
            <p:nvPr/>
          </p:nvSpPr>
          <p:spPr>
            <a:xfrm>
              <a:off x="8801172" y="2365189"/>
              <a:ext cx="40005" cy="2540"/>
            </a:xfrm>
            <a:custGeom>
              <a:avLst/>
              <a:gdLst/>
              <a:ahLst/>
              <a:cxnLst/>
              <a:rect l="l" t="t" r="r" b="b"/>
              <a:pathLst>
                <a:path w="40004" h="2539">
                  <a:moveTo>
                    <a:pt x="39452" y="0"/>
                  </a:moveTo>
                  <a:lnTo>
                    <a:pt x="410" y="0"/>
                  </a:lnTo>
                  <a:lnTo>
                    <a:pt x="208" y="1234"/>
                  </a:lnTo>
                  <a:lnTo>
                    <a:pt x="0" y="2030"/>
                  </a:lnTo>
                  <a:lnTo>
                    <a:pt x="39124" y="2030"/>
                  </a:lnTo>
                  <a:lnTo>
                    <a:pt x="39452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 descr=""/>
            <p:cNvSpPr/>
            <p:nvPr/>
          </p:nvSpPr>
          <p:spPr>
            <a:xfrm>
              <a:off x="8793403" y="2368442"/>
              <a:ext cx="46990" cy="9525"/>
            </a:xfrm>
            <a:custGeom>
              <a:avLst/>
              <a:gdLst/>
              <a:ahLst/>
              <a:cxnLst/>
              <a:rect l="l" t="t" r="r" b="b"/>
              <a:pathLst>
                <a:path w="46990" h="9525">
                  <a:moveTo>
                    <a:pt x="44132" y="7467"/>
                  </a:moveTo>
                  <a:lnTo>
                    <a:pt x="0" y="7467"/>
                  </a:lnTo>
                  <a:lnTo>
                    <a:pt x="266" y="8229"/>
                  </a:lnTo>
                  <a:lnTo>
                    <a:pt x="800" y="8496"/>
                  </a:lnTo>
                  <a:lnTo>
                    <a:pt x="1168" y="9486"/>
                  </a:lnTo>
                  <a:lnTo>
                    <a:pt x="43726" y="9486"/>
                  </a:lnTo>
                  <a:lnTo>
                    <a:pt x="43700" y="8940"/>
                  </a:lnTo>
                  <a:lnTo>
                    <a:pt x="43827" y="8280"/>
                  </a:lnTo>
                  <a:lnTo>
                    <a:pt x="44132" y="7467"/>
                  </a:lnTo>
                  <a:close/>
                </a:path>
                <a:path w="46990" h="9525">
                  <a:moveTo>
                    <a:pt x="46659" y="0"/>
                  </a:moveTo>
                  <a:lnTo>
                    <a:pt x="7454" y="0"/>
                  </a:lnTo>
                  <a:lnTo>
                    <a:pt x="7302" y="774"/>
                  </a:lnTo>
                  <a:lnTo>
                    <a:pt x="7327" y="2032"/>
                  </a:lnTo>
                  <a:lnTo>
                    <a:pt x="46189" y="2032"/>
                  </a:lnTo>
                  <a:lnTo>
                    <a:pt x="46659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 descr=""/>
            <p:cNvSpPr/>
            <p:nvPr/>
          </p:nvSpPr>
          <p:spPr>
            <a:xfrm>
              <a:off x="8801150" y="2359972"/>
              <a:ext cx="41910" cy="2540"/>
            </a:xfrm>
            <a:custGeom>
              <a:avLst/>
              <a:gdLst/>
              <a:ahLst/>
              <a:cxnLst/>
              <a:rect l="l" t="t" r="r" b="b"/>
              <a:pathLst>
                <a:path w="41909" h="2539">
                  <a:moveTo>
                    <a:pt x="41515" y="0"/>
                  </a:moveTo>
                  <a:lnTo>
                    <a:pt x="0" y="0"/>
                  </a:lnTo>
                  <a:lnTo>
                    <a:pt x="359" y="1296"/>
                  </a:lnTo>
                  <a:lnTo>
                    <a:pt x="427" y="2030"/>
                  </a:lnTo>
                  <a:lnTo>
                    <a:pt x="40110" y="2030"/>
                  </a:lnTo>
                  <a:lnTo>
                    <a:pt x="40308" y="1487"/>
                  </a:lnTo>
                  <a:lnTo>
                    <a:pt x="41515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 descr=""/>
            <p:cNvSpPr/>
            <p:nvPr/>
          </p:nvSpPr>
          <p:spPr>
            <a:xfrm>
              <a:off x="8816371" y="2291874"/>
              <a:ext cx="306070" cy="2540"/>
            </a:xfrm>
            <a:custGeom>
              <a:avLst/>
              <a:gdLst/>
              <a:ahLst/>
              <a:cxnLst/>
              <a:rect l="l" t="t" r="r" b="b"/>
              <a:pathLst>
                <a:path w="306070" h="2539">
                  <a:moveTo>
                    <a:pt x="77086" y="0"/>
                  </a:moveTo>
                  <a:lnTo>
                    <a:pt x="2001" y="0"/>
                  </a:lnTo>
                  <a:lnTo>
                    <a:pt x="0" y="2034"/>
                  </a:lnTo>
                  <a:lnTo>
                    <a:pt x="74843" y="2034"/>
                  </a:lnTo>
                  <a:lnTo>
                    <a:pt x="77086" y="0"/>
                  </a:lnTo>
                  <a:close/>
                </a:path>
                <a:path w="306070" h="2539">
                  <a:moveTo>
                    <a:pt x="305884" y="0"/>
                  </a:moveTo>
                  <a:lnTo>
                    <a:pt x="250408" y="0"/>
                  </a:lnTo>
                  <a:lnTo>
                    <a:pt x="251175" y="867"/>
                  </a:lnTo>
                  <a:lnTo>
                    <a:pt x="251635" y="1137"/>
                  </a:lnTo>
                  <a:lnTo>
                    <a:pt x="252535" y="2034"/>
                  </a:lnTo>
                  <a:lnTo>
                    <a:pt x="306006" y="2034"/>
                  </a:lnTo>
                  <a:lnTo>
                    <a:pt x="305884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118" descr=""/>
            <p:cNvSpPr/>
            <p:nvPr/>
          </p:nvSpPr>
          <p:spPr>
            <a:xfrm>
              <a:off x="8867303" y="2275454"/>
              <a:ext cx="255904" cy="2540"/>
            </a:xfrm>
            <a:custGeom>
              <a:avLst/>
              <a:gdLst/>
              <a:ahLst/>
              <a:cxnLst/>
              <a:rect l="l" t="t" r="r" b="b"/>
              <a:pathLst>
                <a:path w="255904" h="2539">
                  <a:moveTo>
                    <a:pt x="46630" y="0"/>
                  </a:moveTo>
                  <a:lnTo>
                    <a:pt x="1587" y="0"/>
                  </a:lnTo>
                  <a:lnTo>
                    <a:pt x="0" y="2034"/>
                  </a:lnTo>
                  <a:lnTo>
                    <a:pt x="43855" y="2034"/>
                  </a:lnTo>
                  <a:lnTo>
                    <a:pt x="46630" y="0"/>
                  </a:lnTo>
                  <a:close/>
                </a:path>
                <a:path w="255904" h="2539">
                  <a:moveTo>
                    <a:pt x="255596" y="0"/>
                  </a:moveTo>
                  <a:lnTo>
                    <a:pt x="195041" y="0"/>
                  </a:lnTo>
                  <a:lnTo>
                    <a:pt x="194784" y="670"/>
                  </a:lnTo>
                  <a:lnTo>
                    <a:pt x="194565" y="1357"/>
                  </a:lnTo>
                  <a:lnTo>
                    <a:pt x="194386" y="2034"/>
                  </a:lnTo>
                  <a:lnTo>
                    <a:pt x="255042" y="2034"/>
                  </a:lnTo>
                  <a:lnTo>
                    <a:pt x="255182" y="1285"/>
                  </a:lnTo>
                  <a:lnTo>
                    <a:pt x="255388" y="586"/>
                  </a:lnTo>
                  <a:lnTo>
                    <a:pt x="255596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" name="object 119" descr=""/>
            <p:cNvSpPr/>
            <p:nvPr/>
          </p:nvSpPr>
          <p:spPr>
            <a:xfrm>
              <a:off x="8852245" y="2282493"/>
              <a:ext cx="261620" cy="2540"/>
            </a:xfrm>
            <a:custGeom>
              <a:avLst/>
              <a:gdLst/>
              <a:ahLst/>
              <a:cxnLst/>
              <a:rect l="l" t="t" r="r" b="b"/>
              <a:pathLst>
                <a:path w="261620" h="2539">
                  <a:moveTo>
                    <a:pt x="43055" y="0"/>
                  </a:moveTo>
                  <a:lnTo>
                    <a:pt x="1703" y="0"/>
                  </a:lnTo>
                  <a:lnTo>
                    <a:pt x="0" y="2026"/>
                  </a:lnTo>
                  <a:lnTo>
                    <a:pt x="40521" y="2026"/>
                  </a:lnTo>
                  <a:lnTo>
                    <a:pt x="43055" y="0"/>
                  </a:lnTo>
                  <a:close/>
                </a:path>
                <a:path w="261620" h="2539">
                  <a:moveTo>
                    <a:pt x="261114" y="0"/>
                  </a:moveTo>
                  <a:lnTo>
                    <a:pt x="199680" y="0"/>
                  </a:lnTo>
                  <a:lnTo>
                    <a:pt x="199817" y="645"/>
                  </a:lnTo>
                  <a:lnTo>
                    <a:pt x="200059" y="1328"/>
                  </a:lnTo>
                  <a:lnTo>
                    <a:pt x="200375" y="2026"/>
                  </a:lnTo>
                  <a:lnTo>
                    <a:pt x="261118" y="2026"/>
                  </a:lnTo>
                  <a:lnTo>
                    <a:pt x="261114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" name="object 120" descr=""/>
            <p:cNvSpPr/>
            <p:nvPr/>
          </p:nvSpPr>
          <p:spPr>
            <a:xfrm>
              <a:off x="8843504" y="2278976"/>
              <a:ext cx="279400" cy="2540"/>
            </a:xfrm>
            <a:custGeom>
              <a:avLst/>
              <a:gdLst/>
              <a:ahLst/>
              <a:cxnLst/>
              <a:rect l="l" t="t" r="r" b="b"/>
              <a:pathLst>
                <a:path w="279400" h="2539">
                  <a:moveTo>
                    <a:pt x="65671" y="0"/>
                  </a:moveTo>
                  <a:lnTo>
                    <a:pt x="1630" y="0"/>
                  </a:lnTo>
                  <a:lnTo>
                    <a:pt x="0" y="2029"/>
                  </a:lnTo>
                  <a:lnTo>
                    <a:pt x="63022" y="2029"/>
                  </a:lnTo>
                  <a:lnTo>
                    <a:pt x="65671" y="0"/>
                  </a:lnTo>
                  <a:close/>
                </a:path>
                <a:path w="279400" h="2539">
                  <a:moveTo>
                    <a:pt x="278669" y="0"/>
                  </a:moveTo>
                  <a:lnTo>
                    <a:pt x="217854" y="0"/>
                  </a:lnTo>
                  <a:lnTo>
                    <a:pt x="217727" y="687"/>
                  </a:lnTo>
                  <a:lnTo>
                    <a:pt x="217617" y="2029"/>
                  </a:lnTo>
                  <a:lnTo>
                    <a:pt x="278928" y="2029"/>
                  </a:lnTo>
                  <a:lnTo>
                    <a:pt x="278737" y="1442"/>
                  </a:lnTo>
                  <a:lnTo>
                    <a:pt x="278669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 descr=""/>
            <p:cNvSpPr/>
            <p:nvPr/>
          </p:nvSpPr>
          <p:spPr>
            <a:xfrm>
              <a:off x="8776830" y="2318138"/>
              <a:ext cx="362585" cy="50165"/>
            </a:xfrm>
            <a:custGeom>
              <a:avLst/>
              <a:gdLst/>
              <a:ahLst/>
              <a:cxnLst/>
              <a:rect l="l" t="t" r="r" b="b"/>
              <a:pathLst>
                <a:path w="362584" h="50164">
                  <a:moveTo>
                    <a:pt x="63665" y="47828"/>
                  </a:moveTo>
                  <a:lnTo>
                    <a:pt x="736" y="47828"/>
                  </a:lnTo>
                  <a:lnTo>
                    <a:pt x="0" y="49860"/>
                  </a:lnTo>
                  <a:lnTo>
                    <a:pt x="63182" y="49860"/>
                  </a:lnTo>
                  <a:lnTo>
                    <a:pt x="63665" y="47828"/>
                  </a:lnTo>
                  <a:close/>
                </a:path>
                <a:path w="362584" h="50164">
                  <a:moveTo>
                    <a:pt x="64262" y="44450"/>
                  </a:moveTo>
                  <a:lnTo>
                    <a:pt x="24790" y="44450"/>
                  </a:lnTo>
                  <a:lnTo>
                    <a:pt x="24866" y="45720"/>
                  </a:lnTo>
                  <a:lnTo>
                    <a:pt x="24803" y="46482"/>
                  </a:lnTo>
                  <a:lnTo>
                    <a:pt x="63881" y="46482"/>
                  </a:lnTo>
                  <a:lnTo>
                    <a:pt x="64262" y="44450"/>
                  </a:lnTo>
                  <a:close/>
                </a:path>
                <a:path w="362584" h="50164">
                  <a:moveTo>
                    <a:pt x="91567" y="0"/>
                  </a:moveTo>
                  <a:lnTo>
                    <a:pt x="25806" y="0"/>
                  </a:lnTo>
                  <a:lnTo>
                    <a:pt x="25488" y="685"/>
                  </a:lnTo>
                  <a:lnTo>
                    <a:pt x="24955" y="2032"/>
                  </a:lnTo>
                  <a:lnTo>
                    <a:pt x="89941" y="2032"/>
                  </a:lnTo>
                  <a:lnTo>
                    <a:pt x="91567" y="0"/>
                  </a:lnTo>
                  <a:close/>
                </a:path>
                <a:path w="362584" h="50164">
                  <a:moveTo>
                    <a:pt x="362051" y="2032"/>
                  </a:moveTo>
                  <a:lnTo>
                    <a:pt x="360730" y="889"/>
                  </a:lnTo>
                  <a:lnTo>
                    <a:pt x="359765" y="127"/>
                  </a:lnTo>
                  <a:lnTo>
                    <a:pt x="359689" y="0"/>
                  </a:lnTo>
                  <a:lnTo>
                    <a:pt x="321259" y="0"/>
                  </a:lnTo>
                  <a:lnTo>
                    <a:pt x="322110" y="901"/>
                  </a:lnTo>
                  <a:lnTo>
                    <a:pt x="322745" y="1612"/>
                  </a:lnTo>
                  <a:lnTo>
                    <a:pt x="323062" y="2032"/>
                  </a:lnTo>
                  <a:lnTo>
                    <a:pt x="362051" y="2032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 descr=""/>
            <p:cNvSpPr/>
            <p:nvPr/>
          </p:nvSpPr>
          <p:spPr>
            <a:xfrm>
              <a:off x="8965183" y="2189757"/>
              <a:ext cx="280670" cy="2540"/>
            </a:xfrm>
            <a:custGeom>
              <a:avLst/>
              <a:gdLst/>
              <a:ahLst/>
              <a:cxnLst/>
              <a:rect l="l" t="t" r="r" b="b"/>
              <a:pathLst>
                <a:path w="280670" h="2539">
                  <a:moveTo>
                    <a:pt x="85839" y="0"/>
                  </a:moveTo>
                  <a:lnTo>
                    <a:pt x="1544" y="0"/>
                  </a:lnTo>
                  <a:lnTo>
                    <a:pt x="0" y="2026"/>
                  </a:lnTo>
                  <a:lnTo>
                    <a:pt x="83037" y="2026"/>
                  </a:lnTo>
                  <a:lnTo>
                    <a:pt x="85839" y="0"/>
                  </a:lnTo>
                  <a:close/>
                </a:path>
                <a:path w="280670" h="2539">
                  <a:moveTo>
                    <a:pt x="280332" y="0"/>
                  </a:moveTo>
                  <a:lnTo>
                    <a:pt x="207396" y="0"/>
                  </a:lnTo>
                  <a:lnTo>
                    <a:pt x="204631" y="2026"/>
                  </a:lnTo>
                  <a:lnTo>
                    <a:pt x="278373" y="2026"/>
                  </a:lnTo>
                  <a:lnTo>
                    <a:pt x="279076" y="1346"/>
                  </a:lnTo>
                  <a:lnTo>
                    <a:pt x="279731" y="669"/>
                  </a:lnTo>
                  <a:lnTo>
                    <a:pt x="280332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" name="object 123" descr=""/>
            <p:cNvSpPr/>
            <p:nvPr/>
          </p:nvSpPr>
          <p:spPr>
            <a:xfrm>
              <a:off x="9011361" y="2117757"/>
              <a:ext cx="203200" cy="9525"/>
            </a:xfrm>
            <a:custGeom>
              <a:avLst/>
              <a:gdLst/>
              <a:ahLst/>
              <a:cxnLst/>
              <a:rect l="l" t="t" r="r" b="b"/>
              <a:pathLst>
                <a:path w="203200" h="9525">
                  <a:moveTo>
                    <a:pt x="191960" y="2032"/>
                  </a:moveTo>
                  <a:lnTo>
                    <a:pt x="188709" y="0"/>
                  </a:lnTo>
                  <a:lnTo>
                    <a:pt x="18986" y="0"/>
                  </a:lnTo>
                  <a:lnTo>
                    <a:pt x="18186" y="2032"/>
                  </a:lnTo>
                  <a:lnTo>
                    <a:pt x="191960" y="2032"/>
                  </a:lnTo>
                  <a:close/>
                </a:path>
                <a:path w="203200" h="9525">
                  <a:moveTo>
                    <a:pt x="202895" y="9042"/>
                  </a:moveTo>
                  <a:lnTo>
                    <a:pt x="199783" y="7010"/>
                  </a:lnTo>
                  <a:lnTo>
                    <a:pt x="1181" y="7010"/>
                  </a:lnTo>
                  <a:lnTo>
                    <a:pt x="0" y="9042"/>
                  </a:lnTo>
                  <a:lnTo>
                    <a:pt x="202895" y="9042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 descr=""/>
            <p:cNvSpPr/>
            <p:nvPr/>
          </p:nvSpPr>
          <p:spPr>
            <a:xfrm>
              <a:off x="9030235" y="2116036"/>
              <a:ext cx="170815" cy="2540"/>
            </a:xfrm>
            <a:custGeom>
              <a:avLst/>
              <a:gdLst/>
              <a:ahLst/>
              <a:cxnLst/>
              <a:rect l="l" t="t" r="r" b="b"/>
              <a:pathLst>
                <a:path w="170815" h="2539">
                  <a:moveTo>
                    <a:pt x="167036" y="0"/>
                  </a:moveTo>
                  <a:lnTo>
                    <a:pt x="781" y="0"/>
                  </a:lnTo>
                  <a:lnTo>
                    <a:pt x="0" y="2030"/>
                  </a:lnTo>
                  <a:lnTo>
                    <a:pt x="170337" y="2030"/>
                  </a:lnTo>
                  <a:lnTo>
                    <a:pt x="167036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 descr=""/>
            <p:cNvSpPr/>
            <p:nvPr/>
          </p:nvSpPr>
          <p:spPr>
            <a:xfrm>
              <a:off x="8983209" y="2117479"/>
              <a:ext cx="219710" cy="2540"/>
            </a:xfrm>
            <a:custGeom>
              <a:avLst/>
              <a:gdLst/>
              <a:ahLst/>
              <a:cxnLst/>
              <a:rect l="l" t="t" r="r" b="b"/>
              <a:pathLst>
                <a:path w="219709" h="2539">
                  <a:moveTo>
                    <a:pt x="215507" y="0"/>
                  </a:moveTo>
                  <a:lnTo>
                    <a:pt x="986" y="0"/>
                  </a:lnTo>
                  <a:lnTo>
                    <a:pt x="0" y="2026"/>
                  </a:lnTo>
                  <a:lnTo>
                    <a:pt x="219679" y="2026"/>
                  </a:lnTo>
                  <a:lnTo>
                    <a:pt x="215507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" name="object 126" descr=""/>
            <p:cNvSpPr/>
            <p:nvPr/>
          </p:nvSpPr>
          <p:spPr>
            <a:xfrm>
              <a:off x="9032083" y="2111151"/>
              <a:ext cx="160655" cy="2540"/>
            </a:xfrm>
            <a:custGeom>
              <a:avLst/>
              <a:gdLst/>
              <a:ahLst/>
              <a:cxnLst/>
              <a:rect l="l" t="t" r="r" b="b"/>
              <a:pathLst>
                <a:path w="160654" h="2539">
                  <a:moveTo>
                    <a:pt x="156988" y="0"/>
                  </a:moveTo>
                  <a:lnTo>
                    <a:pt x="744" y="0"/>
                  </a:lnTo>
                  <a:lnTo>
                    <a:pt x="0" y="2034"/>
                  </a:lnTo>
                  <a:lnTo>
                    <a:pt x="160451" y="2034"/>
                  </a:lnTo>
                  <a:lnTo>
                    <a:pt x="156988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7" name="object 127" descr=""/>
            <p:cNvSpPr/>
            <p:nvPr/>
          </p:nvSpPr>
          <p:spPr>
            <a:xfrm>
              <a:off x="9032698" y="2109473"/>
              <a:ext cx="157480" cy="2540"/>
            </a:xfrm>
            <a:custGeom>
              <a:avLst/>
              <a:gdLst/>
              <a:ahLst/>
              <a:cxnLst/>
              <a:rect l="l" t="t" r="r" b="b"/>
              <a:pathLst>
                <a:path w="157479" h="2539">
                  <a:moveTo>
                    <a:pt x="153432" y="0"/>
                  </a:moveTo>
                  <a:lnTo>
                    <a:pt x="741" y="0"/>
                  </a:lnTo>
                  <a:lnTo>
                    <a:pt x="0" y="2030"/>
                  </a:lnTo>
                  <a:lnTo>
                    <a:pt x="156985" y="2030"/>
                  </a:lnTo>
                  <a:lnTo>
                    <a:pt x="153432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128" descr=""/>
            <p:cNvSpPr/>
            <p:nvPr/>
          </p:nvSpPr>
          <p:spPr>
            <a:xfrm>
              <a:off x="9033080" y="2108437"/>
              <a:ext cx="154940" cy="2540"/>
            </a:xfrm>
            <a:custGeom>
              <a:avLst/>
              <a:gdLst/>
              <a:ahLst/>
              <a:cxnLst/>
              <a:rect l="l" t="t" r="r" b="b"/>
              <a:pathLst>
                <a:path w="154940" h="2539">
                  <a:moveTo>
                    <a:pt x="151174" y="0"/>
                  </a:moveTo>
                  <a:lnTo>
                    <a:pt x="741" y="0"/>
                  </a:lnTo>
                  <a:lnTo>
                    <a:pt x="0" y="2030"/>
                  </a:lnTo>
                  <a:lnTo>
                    <a:pt x="154802" y="2030"/>
                  </a:lnTo>
                  <a:lnTo>
                    <a:pt x="151174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129" descr=""/>
            <p:cNvSpPr/>
            <p:nvPr/>
          </p:nvSpPr>
          <p:spPr>
            <a:xfrm>
              <a:off x="9033702" y="2106730"/>
              <a:ext cx="151765" cy="2540"/>
            </a:xfrm>
            <a:custGeom>
              <a:avLst/>
              <a:gdLst/>
              <a:ahLst/>
              <a:cxnLst/>
              <a:rect l="l" t="t" r="r" b="b"/>
              <a:pathLst>
                <a:path w="151765" h="2539">
                  <a:moveTo>
                    <a:pt x="147326" y="0"/>
                  </a:moveTo>
                  <a:lnTo>
                    <a:pt x="745" y="0"/>
                  </a:lnTo>
                  <a:lnTo>
                    <a:pt x="0" y="2030"/>
                  </a:lnTo>
                  <a:lnTo>
                    <a:pt x="151142" y="2030"/>
                  </a:lnTo>
                  <a:lnTo>
                    <a:pt x="147326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 descr=""/>
            <p:cNvSpPr/>
            <p:nvPr/>
          </p:nvSpPr>
          <p:spPr>
            <a:xfrm>
              <a:off x="8922862" y="2105333"/>
              <a:ext cx="259715" cy="2540"/>
            </a:xfrm>
            <a:custGeom>
              <a:avLst/>
              <a:gdLst/>
              <a:ahLst/>
              <a:cxnLst/>
              <a:rect l="l" t="t" r="r" b="b"/>
              <a:pathLst>
                <a:path w="259715" h="2539">
                  <a:moveTo>
                    <a:pt x="252064" y="0"/>
                  </a:moveTo>
                  <a:lnTo>
                    <a:pt x="1220" y="0"/>
                  </a:lnTo>
                  <a:lnTo>
                    <a:pt x="0" y="2030"/>
                  </a:lnTo>
                  <a:lnTo>
                    <a:pt x="259387" y="2030"/>
                  </a:lnTo>
                  <a:lnTo>
                    <a:pt x="252064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1" name="object 13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990895" y="2024069"/>
              <a:ext cx="315202" cy="80472"/>
            </a:xfrm>
            <a:prstGeom prst="rect">
              <a:avLst/>
            </a:prstGeom>
          </p:spPr>
        </p:pic>
        <p:sp>
          <p:nvSpPr>
            <p:cNvPr id="132" name="object 132" descr=""/>
            <p:cNvSpPr/>
            <p:nvPr/>
          </p:nvSpPr>
          <p:spPr>
            <a:xfrm>
              <a:off x="8992547" y="2021708"/>
              <a:ext cx="316230" cy="2540"/>
            </a:xfrm>
            <a:custGeom>
              <a:avLst/>
              <a:gdLst/>
              <a:ahLst/>
              <a:cxnLst/>
              <a:rect l="l" t="t" r="r" b="b"/>
              <a:pathLst>
                <a:path w="316229" h="2539">
                  <a:moveTo>
                    <a:pt x="316160" y="0"/>
                  </a:moveTo>
                  <a:lnTo>
                    <a:pt x="221310" y="0"/>
                  </a:lnTo>
                  <a:lnTo>
                    <a:pt x="222891" y="2034"/>
                  </a:lnTo>
                  <a:lnTo>
                    <a:pt x="313978" y="2034"/>
                  </a:lnTo>
                  <a:lnTo>
                    <a:pt x="316160" y="0"/>
                  </a:lnTo>
                  <a:close/>
                </a:path>
                <a:path w="316229" h="2539">
                  <a:moveTo>
                    <a:pt x="216086" y="0"/>
                  </a:moveTo>
                  <a:lnTo>
                    <a:pt x="102626" y="0"/>
                  </a:lnTo>
                  <a:lnTo>
                    <a:pt x="101643" y="2034"/>
                  </a:lnTo>
                  <a:lnTo>
                    <a:pt x="213747" y="2034"/>
                  </a:lnTo>
                  <a:lnTo>
                    <a:pt x="216086" y="0"/>
                  </a:lnTo>
                  <a:close/>
                </a:path>
                <a:path w="316229" h="2539">
                  <a:moveTo>
                    <a:pt x="40248" y="0"/>
                  </a:moveTo>
                  <a:lnTo>
                    <a:pt x="35190" y="0"/>
                  </a:lnTo>
                  <a:lnTo>
                    <a:pt x="35233" y="1379"/>
                  </a:lnTo>
                  <a:lnTo>
                    <a:pt x="35464" y="2034"/>
                  </a:lnTo>
                  <a:lnTo>
                    <a:pt x="39291" y="2034"/>
                  </a:lnTo>
                  <a:lnTo>
                    <a:pt x="39474" y="1706"/>
                  </a:lnTo>
                  <a:lnTo>
                    <a:pt x="40248" y="0"/>
                  </a:lnTo>
                  <a:close/>
                </a:path>
                <a:path w="316229" h="2539">
                  <a:moveTo>
                    <a:pt x="23077" y="0"/>
                  </a:moveTo>
                  <a:lnTo>
                    <a:pt x="15775" y="0"/>
                  </a:lnTo>
                  <a:lnTo>
                    <a:pt x="15309" y="713"/>
                  </a:lnTo>
                  <a:lnTo>
                    <a:pt x="14328" y="2034"/>
                  </a:lnTo>
                  <a:lnTo>
                    <a:pt x="21309" y="2034"/>
                  </a:lnTo>
                  <a:lnTo>
                    <a:pt x="22549" y="695"/>
                  </a:lnTo>
                  <a:lnTo>
                    <a:pt x="23077" y="0"/>
                  </a:lnTo>
                  <a:close/>
                </a:path>
                <a:path w="316229" h="2539">
                  <a:moveTo>
                    <a:pt x="9083" y="0"/>
                  </a:moveTo>
                  <a:lnTo>
                    <a:pt x="1775" y="0"/>
                  </a:lnTo>
                  <a:lnTo>
                    <a:pt x="1062" y="655"/>
                  </a:lnTo>
                  <a:lnTo>
                    <a:pt x="407" y="1332"/>
                  </a:lnTo>
                  <a:lnTo>
                    <a:pt x="0" y="2034"/>
                  </a:lnTo>
                  <a:lnTo>
                    <a:pt x="7142" y="2034"/>
                  </a:lnTo>
                  <a:lnTo>
                    <a:pt x="7787" y="1414"/>
                  </a:lnTo>
                  <a:lnTo>
                    <a:pt x="8395" y="637"/>
                  </a:lnTo>
                  <a:lnTo>
                    <a:pt x="9083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 descr=""/>
            <p:cNvSpPr/>
            <p:nvPr/>
          </p:nvSpPr>
          <p:spPr>
            <a:xfrm>
              <a:off x="8994953" y="2018989"/>
              <a:ext cx="316230" cy="2540"/>
            </a:xfrm>
            <a:custGeom>
              <a:avLst/>
              <a:gdLst/>
              <a:ahLst/>
              <a:cxnLst/>
              <a:rect l="l" t="t" r="r" b="b"/>
              <a:pathLst>
                <a:path w="316229" h="2539">
                  <a:moveTo>
                    <a:pt x="9385" y="76"/>
                  </a:moveTo>
                  <a:lnTo>
                    <a:pt x="1943" y="76"/>
                  </a:lnTo>
                  <a:lnTo>
                    <a:pt x="0" y="2108"/>
                  </a:lnTo>
                  <a:lnTo>
                    <a:pt x="7353" y="2108"/>
                  </a:lnTo>
                  <a:lnTo>
                    <a:pt x="9385" y="76"/>
                  </a:lnTo>
                  <a:close/>
                </a:path>
                <a:path w="316229" h="2539">
                  <a:moveTo>
                    <a:pt x="22110" y="0"/>
                  </a:moveTo>
                  <a:lnTo>
                    <a:pt x="14541" y="0"/>
                  </a:lnTo>
                  <a:lnTo>
                    <a:pt x="14541" y="1270"/>
                  </a:lnTo>
                  <a:lnTo>
                    <a:pt x="13855" y="1270"/>
                  </a:lnTo>
                  <a:lnTo>
                    <a:pt x="13855" y="2540"/>
                  </a:lnTo>
                  <a:lnTo>
                    <a:pt x="21234" y="2540"/>
                  </a:lnTo>
                  <a:lnTo>
                    <a:pt x="21234" y="1270"/>
                  </a:lnTo>
                  <a:lnTo>
                    <a:pt x="22110" y="1270"/>
                  </a:lnTo>
                  <a:lnTo>
                    <a:pt x="22110" y="0"/>
                  </a:lnTo>
                  <a:close/>
                </a:path>
                <a:path w="316229" h="2539">
                  <a:moveTo>
                    <a:pt x="38887" y="0"/>
                  </a:moveTo>
                  <a:lnTo>
                    <a:pt x="32969" y="0"/>
                  </a:lnTo>
                  <a:lnTo>
                    <a:pt x="32969" y="1270"/>
                  </a:lnTo>
                  <a:lnTo>
                    <a:pt x="32829" y="1270"/>
                  </a:lnTo>
                  <a:lnTo>
                    <a:pt x="32829" y="2540"/>
                  </a:lnTo>
                  <a:lnTo>
                    <a:pt x="38214" y="2540"/>
                  </a:lnTo>
                  <a:lnTo>
                    <a:pt x="38214" y="1270"/>
                  </a:lnTo>
                  <a:lnTo>
                    <a:pt x="38887" y="1270"/>
                  </a:lnTo>
                  <a:lnTo>
                    <a:pt x="38887" y="0"/>
                  </a:lnTo>
                  <a:close/>
                </a:path>
                <a:path w="316229" h="2539">
                  <a:moveTo>
                    <a:pt x="216687" y="76"/>
                  </a:moveTo>
                  <a:lnTo>
                    <a:pt x="101511" y="76"/>
                  </a:lnTo>
                  <a:lnTo>
                    <a:pt x="100507" y="2108"/>
                  </a:lnTo>
                  <a:lnTo>
                    <a:pt x="214376" y="2108"/>
                  </a:lnTo>
                  <a:lnTo>
                    <a:pt x="216687" y="76"/>
                  </a:lnTo>
                  <a:close/>
                </a:path>
                <a:path w="316229" h="2539">
                  <a:moveTo>
                    <a:pt x="315988" y="0"/>
                  </a:moveTo>
                  <a:lnTo>
                    <a:pt x="217500" y="0"/>
                  </a:lnTo>
                  <a:lnTo>
                    <a:pt x="217500" y="1270"/>
                  </a:lnTo>
                  <a:lnTo>
                    <a:pt x="218313" y="1270"/>
                  </a:lnTo>
                  <a:lnTo>
                    <a:pt x="218313" y="2540"/>
                  </a:lnTo>
                  <a:lnTo>
                    <a:pt x="314629" y="2540"/>
                  </a:lnTo>
                  <a:lnTo>
                    <a:pt x="314629" y="1270"/>
                  </a:lnTo>
                  <a:lnTo>
                    <a:pt x="315988" y="1270"/>
                  </a:lnTo>
                  <a:lnTo>
                    <a:pt x="315988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 descr=""/>
            <p:cNvSpPr/>
            <p:nvPr/>
          </p:nvSpPr>
          <p:spPr>
            <a:xfrm>
              <a:off x="8997876" y="2016161"/>
              <a:ext cx="316865" cy="2540"/>
            </a:xfrm>
            <a:custGeom>
              <a:avLst/>
              <a:gdLst/>
              <a:ahLst/>
              <a:cxnLst/>
              <a:rect l="l" t="t" r="r" b="b"/>
              <a:pathLst>
                <a:path w="316865" h="2539">
                  <a:moveTo>
                    <a:pt x="316788" y="0"/>
                  </a:moveTo>
                  <a:lnTo>
                    <a:pt x="100022" y="0"/>
                  </a:lnTo>
                  <a:lnTo>
                    <a:pt x="99014" y="2034"/>
                  </a:lnTo>
                  <a:lnTo>
                    <a:pt x="314606" y="2034"/>
                  </a:lnTo>
                  <a:lnTo>
                    <a:pt x="316788" y="0"/>
                  </a:lnTo>
                  <a:close/>
                </a:path>
                <a:path w="316865" h="2539">
                  <a:moveTo>
                    <a:pt x="38065" y="0"/>
                  </a:moveTo>
                  <a:lnTo>
                    <a:pt x="30916" y="0"/>
                  </a:lnTo>
                  <a:lnTo>
                    <a:pt x="30487" y="1343"/>
                  </a:lnTo>
                  <a:lnTo>
                    <a:pt x="30322" y="2034"/>
                  </a:lnTo>
                  <a:lnTo>
                    <a:pt x="36827" y="2034"/>
                  </a:lnTo>
                  <a:lnTo>
                    <a:pt x="38065" y="0"/>
                  </a:lnTo>
                  <a:close/>
                </a:path>
                <a:path w="316865" h="2539">
                  <a:moveTo>
                    <a:pt x="21790" y="0"/>
                  </a:moveTo>
                  <a:lnTo>
                    <a:pt x="13765" y="0"/>
                  </a:lnTo>
                  <a:lnTo>
                    <a:pt x="12937" y="1022"/>
                  </a:lnTo>
                  <a:lnTo>
                    <a:pt x="12391" y="2034"/>
                  </a:lnTo>
                  <a:lnTo>
                    <a:pt x="20213" y="2034"/>
                  </a:lnTo>
                  <a:lnTo>
                    <a:pt x="20717" y="1357"/>
                  </a:lnTo>
                  <a:lnTo>
                    <a:pt x="21790" y="0"/>
                  </a:lnTo>
                  <a:close/>
                </a:path>
                <a:path w="316865" h="2539">
                  <a:moveTo>
                    <a:pt x="9493" y="0"/>
                  </a:moveTo>
                  <a:lnTo>
                    <a:pt x="1850" y="0"/>
                  </a:lnTo>
                  <a:lnTo>
                    <a:pt x="1242" y="731"/>
                  </a:lnTo>
                  <a:lnTo>
                    <a:pt x="501" y="1544"/>
                  </a:lnTo>
                  <a:lnTo>
                    <a:pt x="0" y="2034"/>
                  </a:lnTo>
                  <a:lnTo>
                    <a:pt x="7346" y="2034"/>
                  </a:lnTo>
                  <a:lnTo>
                    <a:pt x="7944" y="1443"/>
                  </a:lnTo>
                  <a:lnTo>
                    <a:pt x="9493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 descr=""/>
            <p:cNvSpPr/>
            <p:nvPr/>
          </p:nvSpPr>
          <p:spPr>
            <a:xfrm>
              <a:off x="9003334" y="2013464"/>
              <a:ext cx="314325" cy="2540"/>
            </a:xfrm>
            <a:custGeom>
              <a:avLst/>
              <a:gdLst/>
              <a:ahLst/>
              <a:cxnLst/>
              <a:rect l="l" t="t" r="r" b="b"/>
              <a:pathLst>
                <a:path w="314325" h="2539">
                  <a:moveTo>
                    <a:pt x="7848" y="444"/>
                  </a:moveTo>
                  <a:lnTo>
                    <a:pt x="0" y="444"/>
                  </a:lnTo>
                  <a:lnTo>
                    <a:pt x="0" y="1714"/>
                  </a:lnTo>
                  <a:lnTo>
                    <a:pt x="7848" y="1714"/>
                  </a:lnTo>
                  <a:lnTo>
                    <a:pt x="7848" y="444"/>
                  </a:lnTo>
                  <a:close/>
                </a:path>
                <a:path w="314325" h="2539">
                  <a:moveTo>
                    <a:pt x="20027" y="444"/>
                  </a:moveTo>
                  <a:lnTo>
                    <a:pt x="11950" y="444"/>
                  </a:lnTo>
                  <a:lnTo>
                    <a:pt x="11950" y="1714"/>
                  </a:lnTo>
                  <a:lnTo>
                    <a:pt x="20027" y="1714"/>
                  </a:lnTo>
                  <a:lnTo>
                    <a:pt x="20027" y="444"/>
                  </a:lnTo>
                  <a:close/>
                </a:path>
                <a:path w="314325" h="2539">
                  <a:moveTo>
                    <a:pt x="35483" y="444"/>
                  </a:moveTo>
                  <a:lnTo>
                    <a:pt x="28384" y="444"/>
                  </a:lnTo>
                  <a:lnTo>
                    <a:pt x="28384" y="1714"/>
                  </a:lnTo>
                  <a:lnTo>
                    <a:pt x="35483" y="1714"/>
                  </a:lnTo>
                  <a:lnTo>
                    <a:pt x="35483" y="444"/>
                  </a:lnTo>
                  <a:close/>
                </a:path>
                <a:path w="314325" h="2539">
                  <a:moveTo>
                    <a:pt x="314223" y="0"/>
                  </a:moveTo>
                  <a:lnTo>
                    <a:pt x="98247" y="0"/>
                  </a:lnTo>
                  <a:lnTo>
                    <a:pt x="97218" y="2032"/>
                  </a:lnTo>
                  <a:lnTo>
                    <a:pt x="312039" y="2032"/>
                  </a:lnTo>
                  <a:lnTo>
                    <a:pt x="314223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136" descr=""/>
            <p:cNvSpPr/>
            <p:nvPr/>
          </p:nvSpPr>
          <p:spPr>
            <a:xfrm>
              <a:off x="8987385" y="2009368"/>
              <a:ext cx="334645" cy="2540"/>
            </a:xfrm>
            <a:custGeom>
              <a:avLst/>
              <a:gdLst/>
              <a:ahLst/>
              <a:cxnLst/>
              <a:rect l="l" t="t" r="r" b="b"/>
              <a:pathLst>
                <a:path w="334645" h="2539">
                  <a:moveTo>
                    <a:pt x="334572" y="0"/>
                  </a:moveTo>
                  <a:lnTo>
                    <a:pt x="286250" y="0"/>
                  </a:lnTo>
                  <a:lnTo>
                    <a:pt x="279873" y="2030"/>
                  </a:lnTo>
                  <a:lnTo>
                    <a:pt x="332394" y="2030"/>
                  </a:lnTo>
                  <a:lnTo>
                    <a:pt x="334572" y="0"/>
                  </a:lnTo>
                  <a:close/>
                </a:path>
                <a:path w="334645" h="2539">
                  <a:moveTo>
                    <a:pt x="277350" y="0"/>
                  </a:moveTo>
                  <a:lnTo>
                    <a:pt x="82861" y="0"/>
                  </a:lnTo>
                  <a:lnTo>
                    <a:pt x="81813" y="2030"/>
                  </a:lnTo>
                  <a:lnTo>
                    <a:pt x="277771" y="2030"/>
                  </a:lnTo>
                  <a:lnTo>
                    <a:pt x="277350" y="0"/>
                  </a:lnTo>
                  <a:close/>
                </a:path>
                <a:path w="334645" h="2539">
                  <a:moveTo>
                    <a:pt x="50838" y="0"/>
                  </a:moveTo>
                  <a:lnTo>
                    <a:pt x="43962" y="0"/>
                  </a:lnTo>
                  <a:lnTo>
                    <a:pt x="43630" y="784"/>
                  </a:lnTo>
                  <a:lnTo>
                    <a:pt x="43202" y="2030"/>
                  </a:lnTo>
                  <a:lnTo>
                    <a:pt x="50121" y="2030"/>
                  </a:lnTo>
                  <a:lnTo>
                    <a:pt x="50838" y="0"/>
                  </a:lnTo>
                  <a:close/>
                </a:path>
                <a:path w="334645" h="2539">
                  <a:moveTo>
                    <a:pt x="39080" y="0"/>
                  </a:moveTo>
                  <a:lnTo>
                    <a:pt x="29778" y="0"/>
                  </a:lnTo>
                  <a:lnTo>
                    <a:pt x="28129" y="2030"/>
                  </a:lnTo>
                  <a:lnTo>
                    <a:pt x="36676" y="2030"/>
                  </a:lnTo>
                  <a:lnTo>
                    <a:pt x="37447" y="1318"/>
                  </a:lnTo>
                  <a:lnTo>
                    <a:pt x="38224" y="655"/>
                  </a:lnTo>
                  <a:lnTo>
                    <a:pt x="39080" y="0"/>
                  </a:lnTo>
                  <a:close/>
                </a:path>
                <a:path w="334645" h="2539">
                  <a:moveTo>
                    <a:pt x="26625" y="0"/>
                  </a:moveTo>
                  <a:lnTo>
                    <a:pt x="17672" y="0"/>
                  </a:lnTo>
                  <a:lnTo>
                    <a:pt x="17138" y="496"/>
                  </a:lnTo>
                  <a:lnTo>
                    <a:pt x="16555" y="932"/>
                  </a:lnTo>
                  <a:lnTo>
                    <a:pt x="16090" y="1475"/>
                  </a:lnTo>
                  <a:lnTo>
                    <a:pt x="15692" y="2030"/>
                  </a:lnTo>
                  <a:lnTo>
                    <a:pt x="24569" y="2030"/>
                  </a:lnTo>
                  <a:lnTo>
                    <a:pt x="25368" y="1285"/>
                  </a:lnTo>
                  <a:lnTo>
                    <a:pt x="26625" y="0"/>
                  </a:lnTo>
                  <a:close/>
                </a:path>
                <a:path w="334645" h="2539">
                  <a:moveTo>
                    <a:pt x="8665" y="0"/>
                  </a:moveTo>
                  <a:lnTo>
                    <a:pt x="255" y="0"/>
                  </a:lnTo>
                  <a:lnTo>
                    <a:pt x="0" y="572"/>
                  </a:lnTo>
                  <a:lnTo>
                    <a:pt x="13" y="1285"/>
                  </a:lnTo>
                  <a:lnTo>
                    <a:pt x="359" y="2030"/>
                  </a:lnTo>
                  <a:lnTo>
                    <a:pt x="5010" y="2030"/>
                  </a:lnTo>
                  <a:lnTo>
                    <a:pt x="6191" y="1285"/>
                  </a:lnTo>
                  <a:lnTo>
                    <a:pt x="7307" y="759"/>
                  </a:lnTo>
                  <a:lnTo>
                    <a:pt x="8665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7" name="object 137" descr=""/>
            <p:cNvSpPr/>
            <p:nvPr/>
          </p:nvSpPr>
          <p:spPr>
            <a:xfrm>
              <a:off x="8987641" y="2007338"/>
              <a:ext cx="336550" cy="2540"/>
            </a:xfrm>
            <a:custGeom>
              <a:avLst/>
              <a:gdLst/>
              <a:ahLst/>
              <a:cxnLst/>
              <a:rect l="l" t="t" r="r" b="b"/>
              <a:pathLst>
                <a:path w="336550" h="2539">
                  <a:moveTo>
                    <a:pt x="336503" y="0"/>
                  </a:moveTo>
                  <a:lnTo>
                    <a:pt x="292517" y="0"/>
                  </a:lnTo>
                  <a:lnTo>
                    <a:pt x="290365" y="654"/>
                  </a:lnTo>
                  <a:lnTo>
                    <a:pt x="285995" y="2029"/>
                  </a:lnTo>
                  <a:lnTo>
                    <a:pt x="334317" y="2029"/>
                  </a:lnTo>
                  <a:lnTo>
                    <a:pt x="336503" y="0"/>
                  </a:lnTo>
                  <a:close/>
                </a:path>
                <a:path w="336550" h="2539">
                  <a:moveTo>
                    <a:pt x="276635" y="0"/>
                  </a:moveTo>
                  <a:lnTo>
                    <a:pt x="114774" y="0"/>
                  </a:lnTo>
                  <a:lnTo>
                    <a:pt x="113705" y="2029"/>
                  </a:lnTo>
                  <a:lnTo>
                    <a:pt x="277094" y="2029"/>
                  </a:lnTo>
                  <a:lnTo>
                    <a:pt x="276635" y="0"/>
                  </a:lnTo>
                  <a:close/>
                </a:path>
                <a:path w="336550" h="2539">
                  <a:moveTo>
                    <a:pt x="51706" y="0"/>
                  </a:moveTo>
                  <a:lnTo>
                    <a:pt x="44481" y="0"/>
                  </a:lnTo>
                  <a:lnTo>
                    <a:pt x="44301" y="675"/>
                  </a:lnTo>
                  <a:lnTo>
                    <a:pt x="43707" y="2029"/>
                  </a:lnTo>
                  <a:lnTo>
                    <a:pt x="50582" y="2029"/>
                  </a:lnTo>
                  <a:lnTo>
                    <a:pt x="50688" y="1734"/>
                  </a:lnTo>
                  <a:lnTo>
                    <a:pt x="50968" y="1140"/>
                  </a:lnTo>
                  <a:lnTo>
                    <a:pt x="51706" y="0"/>
                  </a:lnTo>
                  <a:close/>
                </a:path>
                <a:path w="336550" h="2539">
                  <a:moveTo>
                    <a:pt x="41065" y="0"/>
                  </a:moveTo>
                  <a:lnTo>
                    <a:pt x="28766" y="0"/>
                  </a:lnTo>
                  <a:lnTo>
                    <a:pt x="29404" y="626"/>
                  </a:lnTo>
                  <a:lnTo>
                    <a:pt x="29635" y="1165"/>
                  </a:lnTo>
                  <a:lnTo>
                    <a:pt x="29714" y="1791"/>
                  </a:lnTo>
                  <a:lnTo>
                    <a:pt x="29523" y="2029"/>
                  </a:lnTo>
                  <a:lnTo>
                    <a:pt x="38825" y="2029"/>
                  </a:lnTo>
                  <a:lnTo>
                    <a:pt x="41065" y="0"/>
                  </a:lnTo>
                  <a:close/>
                </a:path>
                <a:path w="336550" h="2539">
                  <a:moveTo>
                    <a:pt x="28662" y="0"/>
                  </a:moveTo>
                  <a:lnTo>
                    <a:pt x="19604" y="0"/>
                  </a:lnTo>
                  <a:lnTo>
                    <a:pt x="17416" y="2029"/>
                  </a:lnTo>
                  <a:lnTo>
                    <a:pt x="26370" y="2029"/>
                  </a:lnTo>
                  <a:lnTo>
                    <a:pt x="27903" y="510"/>
                  </a:lnTo>
                  <a:lnTo>
                    <a:pt x="28662" y="0"/>
                  </a:lnTo>
                  <a:close/>
                </a:path>
                <a:path w="336550" h="2539">
                  <a:moveTo>
                    <a:pt x="11840" y="0"/>
                  </a:moveTo>
                  <a:lnTo>
                    <a:pt x="2184" y="0"/>
                  </a:lnTo>
                  <a:lnTo>
                    <a:pt x="1132" y="654"/>
                  </a:lnTo>
                  <a:lnTo>
                    <a:pt x="363" y="1212"/>
                  </a:lnTo>
                  <a:lnTo>
                    <a:pt x="0" y="2029"/>
                  </a:lnTo>
                  <a:lnTo>
                    <a:pt x="8409" y="2029"/>
                  </a:lnTo>
                  <a:lnTo>
                    <a:pt x="9554" y="1374"/>
                  </a:lnTo>
                  <a:lnTo>
                    <a:pt x="10820" y="582"/>
                  </a:lnTo>
                  <a:lnTo>
                    <a:pt x="11840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138" descr=""/>
            <p:cNvSpPr/>
            <p:nvPr/>
          </p:nvSpPr>
          <p:spPr>
            <a:xfrm>
              <a:off x="8989825" y="2005308"/>
              <a:ext cx="336550" cy="2540"/>
            </a:xfrm>
            <a:custGeom>
              <a:avLst/>
              <a:gdLst/>
              <a:ahLst/>
              <a:cxnLst/>
              <a:rect l="l" t="t" r="r" b="b"/>
              <a:pathLst>
                <a:path w="336550" h="2539">
                  <a:moveTo>
                    <a:pt x="336496" y="0"/>
                  </a:moveTo>
                  <a:lnTo>
                    <a:pt x="297248" y="0"/>
                  </a:lnTo>
                  <a:lnTo>
                    <a:pt x="295466" y="482"/>
                  </a:lnTo>
                  <a:lnTo>
                    <a:pt x="290333" y="2030"/>
                  </a:lnTo>
                  <a:lnTo>
                    <a:pt x="334318" y="2030"/>
                  </a:lnTo>
                  <a:lnTo>
                    <a:pt x="336496" y="0"/>
                  </a:lnTo>
                  <a:close/>
                </a:path>
                <a:path w="336550" h="2539">
                  <a:moveTo>
                    <a:pt x="273942" y="0"/>
                  </a:moveTo>
                  <a:lnTo>
                    <a:pt x="113677" y="0"/>
                  </a:lnTo>
                  <a:lnTo>
                    <a:pt x="112590" y="2030"/>
                  </a:lnTo>
                  <a:lnTo>
                    <a:pt x="274450" y="2030"/>
                  </a:lnTo>
                  <a:lnTo>
                    <a:pt x="273942" y="0"/>
                  </a:lnTo>
                  <a:close/>
                </a:path>
                <a:path w="336550" h="2539">
                  <a:moveTo>
                    <a:pt x="50725" y="0"/>
                  </a:moveTo>
                  <a:lnTo>
                    <a:pt x="19613" y="0"/>
                  </a:lnTo>
                  <a:lnTo>
                    <a:pt x="17420" y="2030"/>
                  </a:lnTo>
                  <a:lnTo>
                    <a:pt x="26478" y="2030"/>
                  </a:lnTo>
                  <a:lnTo>
                    <a:pt x="38961" y="1986"/>
                  </a:lnTo>
                  <a:lnTo>
                    <a:pt x="41655" y="500"/>
                  </a:lnTo>
                  <a:lnTo>
                    <a:pt x="42023" y="147"/>
                  </a:lnTo>
                  <a:lnTo>
                    <a:pt x="42387" y="107"/>
                  </a:lnTo>
                  <a:lnTo>
                    <a:pt x="50674" y="107"/>
                  </a:lnTo>
                  <a:close/>
                </a:path>
                <a:path w="336550" h="2539">
                  <a:moveTo>
                    <a:pt x="38961" y="1986"/>
                  </a:moveTo>
                  <a:lnTo>
                    <a:pt x="26539" y="1986"/>
                  </a:lnTo>
                  <a:lnTo>
                    <a:pt x="38881" y="2030"/>
                  </a:lnTo>
                  <a:close/>
                </a:path>
                <a:path w="336550" h="2539">
                  <a:moveTo>
                    <a:pt x="50674" y="107"/>
                  </a:moveTo>
                  <a:lnTo>
                    <a:pt x="42387" y="107"/>
                  </a:lnTo>
                  <a:lnTo>
                    <a:pt x="42454" y="1432"/>
                  </a:lnTo>
                  <a:lnTo>
                    <a:pt x="42297" y="2030"/>
                  </a:lnTo>
                  <a:lnTo>
                    <a:pt x="49522" y="2030"/>
                  </a:lnTo>
                  <a:lnTo>
                    <a:pt x="50403" y="687"/>
                  </a:lnTo>
                  <a:lnTo>
                    <a:pt x="50674" y="107"/>
                  </a:lnTo>
                  <a:close/>
                </a:path>
                <a:path w="336550" h="2539">
                  <a:moveTo>
                    <a:pt x="13933" y="0"/>
                  </a:moveTo>
                  <a:lnTo>
                    <a:pt x="3125" y="0"/>
                  </a:lnTo>
                  <a:lnTo>
                    <a:pt x="2678" y="247"/>
                  </a:lnTo>
                  <a:lnTo>
                    <a:pt x="817" y="1551"/>
                  </a:lnTo>
                  <a:lnTo>
                    <a:pt x="0" y="2030"/>
                  </a:lnTo>
                  <a:lnTo>
                    <a:pt x="9655" y="2030"/>
                  </a:lnTo>
                  <a:lnTo>
                    <a:pt x="10807" y="1385"/>
                  </a:lnTo>
                  <a:lnTo>
                    <a:pt x="12230" y="690"/>
                  </a:lnTo>
                  <a:lnTo>
                    <a:pt x="13933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39" descr=""/>
            <p:cNvSpPr/>
            <p:nvPr/>
          </p:nvSpPr>
          <p:spPr>
            <a:xfrm>
              <a:off x="8989059" y="2003277"/>
              <a:ext cx="337820" cy="2540"/>
            </a:xfrm>
            <a:custGeom>
              <a:avLst/>
              <a:gdLst/>
              <a:ahLst/>
              <a:cxnLst/>
              <a:rect l="l" t="t" r="r" b="b"/>
              <a:pathLst>
                <a:path w="337820" h="2539">
                  <a:moveTo>
                    <a:pt x="337431" y="0"/>
                  </a:moveTo>
                  <a:lnTo>
                    <a:pt x="285677" y="0"/>
                  </a:lnTo>
                  <a:lnTo>
                    <a:pt x="284229" y="888"/>
                  </a:lnTo>
                  <a:lnTo>
                    <a:pt x="283049" y="1490"/>
                  </a:lnTo>
                  <a:lnTo>
                    <a:pt x="281872" y="1775"/>
                  </a:lnTo>
                  <a:lnTo>
                    <a:pt x="283751" y="1893"/>
                  </a:lnTo>
                  <a:lnTo>
                    <a:pt x="283240" y="2030"/>
                  </a:lnTo>
                  <a:lnTo>
                    <a:pt x="335826" y="2030"/>
                  </a:lnTo>
                  <a:lnTo>
                    <a:pt x="337431" y="0"/>
                  </a:lnTo>
                  <a:close/>
                </a:path>
                <a:path w="337820" h="2539">
                  <a:moveTo>
                    <a:pt x="270266" y="0"/>
                  </a:moveTo>
                  <a:lnTo>
                    <a:pt x="98445" y="0"/>
                  </a:lnTo>
                  <a:lnTo>
                    <a:pt x="97340" y="2030"/>
                  </a:lnTo>
                  <a:lnTo>
                    <a:pt x="270819" y="2030"/>
                  </a:lnTo>
                  <a:lnTo>
                    <a:pt x="270266" y="0"/>
                  </a:lnTo>
                  <a:close/>
                </a:path>
                <a:path w="337820" h="2539">
                  <a:moveTo>
                    <a:pt x="48308" y="0"/>
                  </a:moveTo>
                  <a:lnTo>
                    <a:pt x="18600" y="0"/>
                  </a:lnTo>
                  <a:lnTo>
                    <a:pt x="17956" y="759"/>
                  </a:lnTo>
                  <a:lnTo>
                    <a:pt x="17110" y="1544"/>
                  </a:lnTo>
                  <a:lnTo>
                    <a:pt x="16494" y="2030"/>
                  </a:lnTo>
                  <a:lnTo>
                    <a:pt x="47598" y="2030"/>
                  </a:lnTo>
                  <a:lnTo>
                    <a:pt x="47789" y="1544"/>
                  </a:lnTo>
                  <a:lnTo>
                    <a:pt x="48308" y="0"/>
                  </a:lnTo>
                  <a:close/>
                </a:path>
                <a:path w="337820" h="2539">
                  <a:moveTo>
                    <a:pt x="14644" y="0"/>
                  </a:moveTo>
                  <a:lnTo>
                    <a:pt x="3628" y="0"/>
                  </a:lnTo>
                  <a:lnTo>
                    <a:pt x="0" y="2030"/>
                  </a:lnTo>
                  <a:lnTo>
                    <a:pt x="10806" y="2030"/>
                  </a:lnTo>
                  <a:lnTo>
                    <a:pt x="12625" y="1256"/>
                  </a:lnTo>
                  <a:lnTo>
                    <a:pt x="13851" y="554"/>
                  </a:lnTo>
                  <a:lnTo>
                    <a:pt x="14644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0" name="object 140" descr=""/>
            <p:cNvSpPr/>
            <p:nvPr/>
          </p:nvSpPr>
          <p:spPr>
            <a:xfrm>
              <a:off x="8997817" y="2000390"/>
              <a:ext cx="334010" cy="2540"/>
            </a:xfrm>
            <a:custGeom>
              <a:avLst/>
              <a:gdLst/>
              <a:ahLst/>
              <a:cxnLst/>
              <a:rect l="l" t="t" r="r" b="b"/>
              <a:pathLst>
                <a:path w="334009" h="2539">
                  <a:moveTo>
                    <a:pt x="333789" y="0"/>
                  </a:moveTo>
                  <a:lnTo>
                    <a:pt x="298278" y="0"/>
                  </a:lnTo>
                  <a:lnTo>
                    <a:pt x="297248" y="744"/>
                  </a:lnTo>
                  <a:lnTo>
                    <a:pt x="295362" y="2026"/>
                  </a:lnTo>
                  <a:lnTo>
                    <a:pt x="331607" y="2026"/>
                  </a:lnTo>
                  <a:lnTo>
                    <a:pt x="333789" y="0"/>
                  </a:lnTo>
                  <a:close/>
                </a:path>
                <a:path w="334009" h="2539">
                  <a:moveTo>
                    <a:pt x="264514" y="0"/>
                  </a:moveTo>
                  <a:lnTo>
                    <a:pt x="108407" y="0"/>
                  </a:lnTo>
                  <a:lnTo>
                    <a:pt x="107265" y="2026"/>
                  </a:lnTo>
                  <a:lnTo>
                    <a:pt x="265148" y="2026"/>
                  </a:lnTo>
                  <a:lnTo>
                    <a:pt x="264514" y="0"/>
                  </a:lnTo>
                  <a:close/>
                </a:path>
                <a:path w="334009" h="2539">
                  <a:moveTo>
                    <a:pt x="44399" y="0"/>
                  </a:moveTo>
                  <a:lnTo>
                    <a:pt x="2844" y="0"/>
                  </a:lnTo>
                  <a:lnTo>
                    <a:pt x="0" y="2026"/>
                  </a:lnTo>
                  <a:lnTo>
                    <a:pt x="10970" y="2026"/>
                  </a:lnTo>
                  <a:lnTo>
                    <a:pt x="12161" y="1187"/>
                  </a:lnTo>
                  <a:lnTo>
                    <a:pt x="13407" y="414"/>
                  </a:lnTo>
                  <a:lnTo>
                    <a:pt x="44260" y="414"/>
                  </a:lnTo>
                  <a:lnTo>
                    <a:pt x="44399" y="0"/>
                  </a:lnTo>
                  <a:close/>
                </a:path>
                <a:path w="334009" h="2539">
                  <a:moveTo>
                    <a:pt x="44260" y="414"/>
                  </a:moveTo>
                  <a:lnTo>
                    <a:pt x="13407" y="414"/>
                  </a:lnTo>
                  <a:lnTo>
                    <a:pt x="14170" y="586"/>
                  </a:lnTo>
                  <a:lnTo>
                    <a:pt x="14537" y="1705"/>
                  </a:lnTo>
                  <a:lnTo>
                    <a:pt x="14361" y="2026"/>
                  </a:lnTo>
                  <a:lnTo>
                    <a:pt x="43722" y="2026"/>
                  </a:lnTo>
                  <a:lnTo>
                    <a:pt x="44260" y="414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1" name="object 141" descr=""/>
            <p:cNvSpPr/>
            <p:nvPr/>
          </p:nvSpPr>
          <p:spPr>
            <a:xfrm>
              <a:off x="9000401" y="1998669"/>
              <a:ext cx="333375" cy="2540"/>
            </a:xfrm>
            <a:custGeom>
              <a:avLst/>
              <a:gdLst/>
              <a:ahLst/>
              <a:cxnLst/>
              <a:rect l="l" t="t" r="r" b="b"/>
              <a:pathLst>
                <a:path w="333375" h="2539">
                  <a:moveTo>
                    <a:pt x="42214" y="0"/>
                  </a:moveTo>
                  <a:lnTo>
                    <a:pt x="1917" y="0"/>
                  </a:lnTo>
                  <a:lnTo>
                    <a:pt x="1917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41757" y="2540"/>
                  </a:lnTo>
                  <a:lnTo>
                    <a:pt x="41757" y="1270"/>
                  </a:lnTo>
                  <a:lnTo>
                    <a:pt x="42214" y="1270"/>
                  </a:lnTo>
                  <a:lnTo>
                    <a:pt x="42214" y="0"/>
                  </a:lnTo>
                  <a:close/>
                </a:path>
                <a:path w="333375" h="2539">
                  <a:moveTo>
                    <a:pt x="262089" y="2235"/>
                  </a:moveTo>
                  <a:lnTo>
                    <a:pt x="261416" y="215"/>
                  </a:lnTo>
                  <a:lnTo>
                    <a:pt x="89585" y="215"/>
                  </a:lnTo>
                  <a:lnTo>
                    <a:pt x="88417" y="2235"/>
                  </a:lnTo>
                  <a:lnTo>
                    <a:pt x="262089" y="2235"/>
                  </a:lnTo>
                  <a:close/>
                </a:path>
                <a:path w="333375" h="2539">
                  <a:moveTo>
                    <a:pt x="332828" y="215"/>
                  </a:moveTo>
                  <a:lnTo>
                    <a:pt x="297738" y="215"/>
                  </a:lnTo>
                  <a:lnTo>
                    <a:pt x="294970" y="2235"/>
                  </a:lnTo>
                  <a:lnTo>
                    <a:pt x="330644" y="2235"/>
                  </a:lnTo>
                  <a:lnTo>
                    <a:pt x="332828" y="215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2" name="object 142" descr=""/>
            <p:cNvSpPr/>
            <p:nvPr/>
          </p:nvSpPr>
          <p:spPr>
            <a:xfrm>
              <a:off x="9005633" y="1994859"/>
              <a:ext cx="330200" cy="3175"/>
            </a:xfrm>
            <a:custGeom>
              <a:avLst/>
              <a:gdLst/>
              <a:ahLst/>
              <a:cxnLst/>
              <a:rect l="l" t="t" r="r" b="b"/>
              <a:pathLst>
                <a:path w="330200" h="3175">
                  <a:moveTo>
                    <a:pt x="38430" y="0"/>
                  </a:moveTo>
                  <a:lnTo>
                    <a:pt x="2146" y="0"/>
                  </a:lnTo>
                  <a:lnTo>
                    <a:pt x="2146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37795" y="2540"/>
                  </a:lnTo>
                  <a:lnTo>
                    <a:pt x="37795" y="1270"/>
                  </a:lnTo>
                  <a:lnTo>
                    <a:pt x="38430" y="1270"/>
                  </a:lnTo>
                  <a:lnTo>
                    <a:pt x="38430" y="0"/>
                  </a:lnTo>
                  <a:close/>
                </a:path>
                <a:path w="330200" h="3175">
                  <a:moveTo>
                    <a:pt x="256019" y="2654"/>
                  </a:moveTo>
                  <a:lnTo>
                    <a:pt x="255244" y="622"/>
                  </a:lnTo>
                  <a:lnTo>
                    <a:pt x="103047" y="622"/>
                  </a:lnTo>
                  <a:lnTo>
                    <a:pt x="101841" y="2654"/>
                  </a:lnTo>
                  <a:lnTo>
                    <a:pt x="256019" y="2654"/>
                  </a:lnTo>
                  <a:close/>
                </a:path>
                <a:path w="330200" h="3175">
                  <a:moveTo>
                    <a:pt x="330174" y="622"/>
                  </a:moveTo>
                  <a:lnTo>
                    <a:pt x="295948" y="622"/>
                  </a:lnTo>
                  <a:lnTo>
                    <a:pt x="293319" y="2654"/>
                  </a:lnTo>
                  <a:lnTo>
                    <a:pt x="328637" y="2654"/>
                  </a:lnTo>
                  <a:lnTo>
                    <a:pt x="330174" y="622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3" name="object 143" descr=""/>
            <p:cNvSpPr/>
            <p:nvPr/>
          </p:nvSpPr>
          <p:spPr>
            <a:xfrm>
              <a:off x="9077223" y="1993589"/>
              <a:ext cx="260350" cy="1270"/>
            </a:xfrm>
            <a:custGeom>
              <a:avLst/>
              <a:gdLst/>
              <a:ahLst/>
              <a:cxnLst/>
              <a:rect l="l" t="t" r="r" b="b"/>
              <a:pathLst>
                <a:path w="260350" h="1269">
                  <a:moveTo>
                    <a:pt x="182714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82714" y="1270"/>
                  </a:lnTo>
                  <a:lnTo>
                    <a:pt x="182714" y="0"/>
                  </a:lnTo>
                  <a:close/>
                </a:path>
                <a:path w="260350" h="1269">
                  <a:moveTo>
                    <a:pt x="259969" y="0"/>
                  </a:moveTo>
                  <a:lnTo>
                    <a:pt x="218300" y="0"/>
                  </a:lnTo>
                  <a:lnTo>
                    <a:pt x="218300" y="1270"/>
                  </a:lnTo>
                  <a:lnTo>
                    <a:pt x="259969" y="1270"/>
                  </a:lnTo>
                  <a:lnTo>
                    <a:pt x="259969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4" name="object 144" descr=""/>
            <p:cNvSpPr/>
            <p:nvPr/>
          </p:nvSpPr>
          <p:spPr>
            <a:xfrm>
              <a:off x="8992666" y="1992282"/>
              <a:ext cx="346710" cy="2540"/>
            </a:xfrm>
            <a:custGeom>
              <a:avLst/>
              <a:gdLst/>
              <a:ahLst/>
              <a:cxnLst/>
              <a:rect l="l" t="t" r="r" b="b"/>
              <a:pathLst>
                <a:path w="346709" h="2539">
                  <a:moveTo>
                    <a:pt x="346377" y="0"/>
                  </a:moveTo>
                  <a:lnTo>
                    <a:pt x="313801" y="0"/>
                  </a:lnTo>
                  <a:lnTo>
                    <a:pt x="311310" y="2030"/>
                  </a:lnTo>
                  <a:lnTo>
                    <a:pt x="344479" y="2030"/>
                  </a:lnTo>
                  <a:lnTo>
                    <a:pt x="344977" y="1249"/>
                  </a:lnTo>
                  <a:lnTo>
                    <a:pt x="345607" y="626"/>
                  </a:lnTo>
                  <a:lnTo>
                    <a:pt x="346377" y="0"/>
                  </a:lnTo>
                  <a:close/>
                </a:path>
                <a:path w="346709" h="2539">
                  <a:moveTo>
                    <a:pt x="266280" y="0"/>
                  </a:moveTo>
                  <a:lnTo>
                    <a:pt x="118436" y="0"/>
                  </a:lnTo>
                  <a:lnTo>
                    <a:pt x="117158" y="2030"/>
                  </a:lnTo>
                  <a:lnTo>
                    <a:pt x="267318" y="2030"/>
                  </a:lnTo>
                  <a:lnTo>
                    <a:pt x="266641" y="643"/>
                  </a:lnTo>
                  <a:lnTo>
                    <a:pt x="266280" y="0"/>
                  </a:lnTo>
                  <a:close/>
                </a:path>
                <a:path w="346709" h="2539">
                  <a:moveTo>
                    <a:pt x="53877" y="0"/>
                  </a:moveTo>
                  <a:lnTo>
                    <a:pt x="18421" y="0"/>
                  </a:lnTo>
                  <a:lnTo>
                    <a:pt x="18539" y="1271"/>
                  </a:lnTo>
                  <a:lnTo>
                    <a:pt x="17711" y="2030"/>
                  </a:lnTo>
                  <a:lnTo>
                    <a:pt x="52768" y="2030"/>
                  </a:lnTo>
                  <a:lnTo>
                    <a:pt x="53877" y="0"/>
                  </a:lnTo>
                  <a:close/>
                </a:path>
                <a:path w="346709" h="2539">
                  <a:moveTo>
                    <a:pt x="16480" y="0"/>
                  </a:moveTo>
                  <a:lnTo>
                    <a:pt x="2040" y="0"/>
                  </a:lnTo>
                  <a:lnTo>
                    <a:pt x="1661" y="237"/>
                  </a:lnTo>
                  <a:lnTo>
                    <a:pt x="1004" y="737"/>
                  </a:lnTo>
                  <a:lnTo>
                    <a:pt x="353" y="1026"/>
                  </a:lnTo>
                  <a:lnTo>
                    <a:pt x="0" y="1318"/>
                  </a:lnTo>
                  <a:lnTo>
                    <a:pt x="43" y="2030"/>
                  </a:lnTo>
                  <a:lnTo>
                    <a:pt x="8669" y="2030"/>
                  </a:lnTo>
                  <a:lnTo>
                    <a:pt x="9284" y="1824"/>
                  </a:lnTo>
                  <a:lnTo>
                    <a:pt x="9895" y="1656"/>
                  </a:lnTo>
                  <a:lnTo>
                    <a:pt x="10486" y="1565"/>
                  </a:lnTo>
                  <a:lnTo>
                    <a:pt x="13655" y="982"/>
                  </a:lnTo>
                  <a:lnTo>
                    <a:pt x="14522" y="698"/>
                  </a:lnTo>
                  <a:lnTo>
                    <a:pt x="15511" y="237"/>
                  </a:lnTo>
                  <a:lnTo>
                    <a:pt x="16480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5" name="object 145" descr=""/>
            <p:cNvSpPr/>
            <p:nvPr/>
          </p:nvSpPr>
          <p:spPr>
            <a:xfrm>
              <a:off x="8995918" y="1989779"/>
              <a:ext cx="346075" cy="3175"/>
            </a:xfrm>
            <a:custGeom>
              <a:avLst/>
              <a:gdLst/>
              <a:ahLst/>
              <a:cxnLst/>
              <a:rect l="l" t="t" r="r" b="b"/>
              <a:pathLst>
                <a:path w="346075" h="3175">
                  <a:moveTo>
                    <a:pt x="51600" y="0"/>
                  </a:moveTo>
                  <a:lnTo>
                    <a:pt x="3581" y="0"/>
                  </a:lnTo>
                  <a:lnTo>
                    <a:pt x="3581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5176" y="2540"/>
                  </a:lnTo>
                  <a:lnTo>
                    <a:pt x="50571" y="2590"/>
                  </a:lnTo>
                  <a:lnTo>
                    <a:pt x="50939" y="2540"/>
                  </a:lnTo>
                  <a:lnTo>
                    <a:pt x="50939" y="1270"/>
                  </a:lnTo>
                  <a:lnTo>
                    <a:pt x="51600" y="1270"/>
                  </a:lnTo>
                  <a:lnTo>
                    <a:pt x="51600" y="0"/>
                  </a:lnTo>
                  <a:close/>
                </a:path>
                <a:path w="346075" h="3175">
                  <a:moveTo>
                    <a:pt x="262674" y="1270"/>
                  </a:moveTo>
                  <a:lnTo>
                    <a:pt x="261848" y="1270"/>
                  </a:lnTo>
                  <a:lnTo>
                    <a:pt x="261848" y="0"/>
                  </a:lnTo>
                  <a:lnTo>
                    <a:pt x="116395" y="0"/>
                  </a:lnTo>
                  <a:lnTo>
                    <a:pt x="116395" y="1270"/>
                  </a:lnTo>
                  <a:lnTo>
                    <a:pt x="115570" y="1270"/>
                  </a:lnTo>
                  <a:lnTo>
                    <a:pt x="115570" y="2540"/>
                  </a:lnTo>
                  <a:lnTo>
                    <a:pt x="262674" y="2540"/>
                  </a:lnTo>
                  <a:lnTo>
                    <a:pt x="262674" y="1270"/>
                  </a:lnTo>
                  <a:close/>
                </a:path>
                <a:path w="346075" h="3175">
                  <a:moveTo>
                    <a:pt x="345592" y="0"/>
                  </a:moveTo>
                  <a:lnTo>
                    <a:pt x="312801" y="0"/>
                  </a:lnTo>
                  <a:lnTo>
                    <a:pt x="312801" y="1270"/>
                  </a:lnTo>
                  <a:lnTo>
                    <a:pt x="311264" y="1270"/>
                  </a:lnTo>
                  <a:lnTo>
                    <a:pt x="311264" y="2540"/>
                  </a:lnTo>
                  <a:lnTo>
                    <a:pt x="343865" y="2540"/>
                  </a:lnTo>
                  <a:lnTo>
                    <a:pt x="343865" y="1270"/>
                  </a:lnTo>
                  <a:lnTo>
                    <a:pt x="345592" y="1270"/>
                  </a:lnTo>
                  <a:lnTo>
                    <a:pt x="345592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46" descr=""/>
            <p:cNvSpPr/>
            <p:nvPr/>
          </p:nvSpPr>
          <p:spPr>
            <a:xfrm>
              <a:off x="8970315" y="1988509"/>
              <a:ext cx="373380" cy="1270"/>
            </a:xfrm>
            <a:custGeom>
              <a:avLst/>
              <a:gdLst/>
              <a:ahLst/>
              <a:cxnLst/>
              <a:rect l="l" t="t" r="r" b="b"/>
              <a:pathLst>
                <a:path w="373379" h="1269">
                  <a:moveTo>
                    <a:pt x="77863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77863" y="1270"/>
                  </a:lnTo>
                  <a:lnTo>
                    <a:pt x="77863" y="0"/>
                  </a:lnTo>
                  <a:close/>
                </a:path>
                <a:path w="373379" h="1269">
                  <a:moveTo>
                    <a:pt x="286499" y="0"/>
                  </a:moveTo>
                  <a:lnTo>
                    <a:pt x="142849" y="0"/>
                  </a:lnTo>
                  <a:lnTo>
                    <a:pt x="142849" y="1270"/>
                  </a:lnTo>
                  <a:lnTo>
                    <a:pt x="286499" y="1270"/>
                  </a:lnTo>
                  <a:lnTo>
                    <a:pt x="286499" y="0"/>
                  </a:lnTo>
                  <a:close/>
                </a:path>
                <a:path w="373379" h="1269">
                  <a:moveTo>
                    <a:pt x="372808" y="0"/>
                  </a:moveTo>
                  <a:lnTo>
                    <a:pt x="339902" y="0"/>
                  </a:lnTo>
                  <a:lnTo>
                    <a:pt x="339902" y="1270"/>
                  </a:lnTo>
                  <a:lnTo>
                    <a:pt x="372808" y="1270"/>
                  </a:lnTo>
                  <a:lnTo>
                    <a:pt x="372808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7" name="object 147" descr=""/>
            <p:cNvSpPr/>
            <p:nvPr/>
          </p:nvSpPr>
          <p:spPr>
            <a:xfrm>
              <a:off x="9005557" y="1985969"/>
              <a:ext cx="340360" cy="2540"/>
            </a:xfrm>
            <a:custGeom>
              <a:avLst/>
              <a:gdLst/>
              <a:ahLst/>
              <a:cxnLst/>
              <a:rect l="l" t="t" r="r" b="b"/>
              <a:pathLst>
                <a:path w="340359" h="2539">
                  <a:moveTo>
                    <a:pt x="43916" y="0"/>
                  </a:moveTo>
                  <a:lnTo>
                    <a:pt x="3619" y="0"/>
                  </a:lnTo>
                  <a:lnTo>
                    <a:pt x="3619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43268" y="2540"/>
                  </a:lnTo>
                  <a:lnTo>
                    <a:pt x="43268" y="1270"/>
                  </a:lnTo>
                  <a:lnTo>
                    <a:pt x="43916" y="1270"/>
                  </a:lnTo>
                  <a:lnTo>
                    <a:pt x="43916" y="0"/>
                  </a:lnTo>
                  <a:close/>
                </a:path>
                <a:path w="340359" h="2539">
                  <a:moveTo>
                    <a:pt x="250101" y="1270"/>
                  </a:moveTo>
                  <a:lnTo>
                    <a:pt x="248754" y="1270"/>
                  </a:lnTo>
                  <a:lnTo>
                    <a:pt x="248754" y="0"/>
                  </a:lnTo>
                  <a:lnTo>
                    <a:pt x="109372" y="0"/>
                  </a:lnTo>
                  <a:lnTo>
                    <a:pt x="109372" y="1270"/>
                  </a:lnTo>
                  <a:lnTo>
                    <a:pt x="108483" y="1270"/>
                  </a:lnTo>
                  <a:lnTo>
                    <a:pt x="108483" y="2540"/>
                  </a:lnTo>
                  <a:lnTo>
                    <a:pt x="250101" y="2540"/>
                  </a:lnTo>
                  <a:lnTo>
                    <a:pt x="250101" y="1270"/>
                  </a:lnTo>
                  <a:close/>
                </a:path>
                <a:path w="340359" h="2539">
                  <a:moveTo>
                    <a:pt x="340258" y="0"/>
                  </a:moveTo>
                  <a:lnTo>
                    <a:pt x="293636" y="0"/>
                  </a:lnTo>
                  <a:lnTo>
                    <a:pt x="293636" y="1270"/>
                  </a:lnTo>
                  <a:lnTo>
                    <a:pt x="292163" y="1270"/>
                  </a:lnTo>
                  <a:lnTo>
                    <a:pt x="292163" y="2540"/>
                  </a:lnTo>
                  <a:lnTo>
                    <a:pt x="338975" y="2540"/>
                  </a:lnTo>
                  <a:lnTo>
                    <a:pt x="338975" y="1270"/>
                  </a:lnTo>
                  <a:lnTo>
                    <a:pt x="340258" y="1270"/>
                  </a:lnTo>
                  <a:lnTo>
                    <a:pt x="340258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8" name="object 148" descr=""/>
            <p:cNvSpPr/>
            <p:nvPr/>
          </p:nvSpPr>
          <p:spPr>
            <a:xfrm>
              <a:off x="9013799" y="1983429"/>
              <a:ext cx="334645" cy="1270"/>
            </a:xfrm>
            <a:custGeom>
              <a:avLst/>
              <a:gdLst/>
              <a:ahLst/>
              <a:cxnLst/>
              <a:rect l="l" t="t" r="r" b="b"/>
              <a:pathLst>
                <a:path w="334645" h="1269">
                  <a:moveTo>
                    <a:pt x="36969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36969" y="1270"/>
                  </a:lnTo>
                  <a:lnTo>
                    <a:pt x="36969" y="0"/>
                  </a:lnTo>
                  <a:close/>
                </a:path>
                <a:path w="334645" h="1269">
                  <a:moveTo>
                    <a:pt x="237147" y="0"/>
                  </a:moveTo>
                  <a:lnTo>
                    <a:pt x="102997" y="0"/>
                  </a:lnTo>
                  <a:lnTo>
                    <a:pt x="102997" y="1270"/>
                  </a:lnTo>
                  <a:lnTo>
                    <a:pt x="237147" y="1270"/>
                  </a:lnTo>
                  <a:lnTo>
                    <a:pt x="237147" y="0"/>
                  </a:lnTo>
                  <a:close/>
                </a:path>
                <a:path w="334645" h="1269">
                  <a:moveTo>
                    <a:pt x="334276" y="0"/>
                  </a:moveTo>
                  <a:lnTo>
                    <a:pt x="302285" y="0"/>
                  </a:lnTo>
                  <a:lnTo>
                    <a:pt x="302285" y="1270"/>
                  </a:lnTo>
                  <a:lnTo>
                    <a:pt x="334276" y="1270"/>
                  </a:lnTo>
                  <a:lnTo>
                    <a:pt x="334276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9" name="object 149" descr=""/>
            <p:cNvSpPr/>
            <p:nvPr/>
          </p:nvSpPr>
          <p:spPr>
            <a:xfrm>
              <a:off x="9030944" y="1973256"/>
              <a:ext cx="323850" cy="3175"/>
            </a:xfrm>
            <a:custGeom>
              <a:avLst/>
              <a:gdLst/>
              <a:ahLst/>
              <a:cxnLst/>
              <a:rect l="l" t="t" r="r" b="b"/>
              <a:pathLst>
                <a:path w="323850" h="3175">
                  <a:moveTo>
                    <a:pt x="32639" y="12"/>
                  </a:moveTo>
                  <a:lnTo>
                    <a:pt x="3289" y="12"/>
                  </a:lnTo>
                  <a:lnTo>
                    <a:pt x="3289" y="1282"/>
                  </a:lnTo>
                  <a:lnTo>
                    <a:pt x="0" y="1282"/>
                  </a:lnTo>
                  <a:lnTo>
                    <a:pt x="0" y="2552"/>
                  </a:lnTo>
                  <a:lnTo>
                    <a:pt x="30759" y="2552"/>
                  </a:lnTo>
                  <a:lnTo>
                    <a:pt x="30759" y="1282"/>
                  </a:lnTo>
                  <a:lnTo>
                    <a:pt x="32639" y="1282"/>
                  </a:lnTo>
                  <a:lnTo>
                    <a:pt x="32639" y="12"/>
                  </a:lnTo>
                  <a:close/>
                </a:path>
                <a:path w="323850" h="3175">
                  <a:moveTo>
                    <a:pt x="212636" y="2032"/>
                  </a:moveTo>
                  <a:lnTo>
                    <a:pt x="212483" y="0"/>
                  </a:lnTo>
                  <a:lnTo>
                    <a:pt x="94157" y="0"/>
                  </a:lnTo>
                  <a:lnTo>
                    <a:pt x="92583" y="2032"/>
                  </a:lnTo>
                  <a:lnTo>
                    <a:pt x="212636" y="2032"/>
                  </a:lnTo>
                  <a:close/>
                </a:path>
                <a:path w="323850" h="3175">
                  <a:moveTo>
                    <a:pt x="323672" y="12"/>
                  </a:moveTo>
                  <a:lnTo>
                    <a:pt x="257721" y="12"/>
                  </a:lnTo>
                  <a:lnTo>
                    <a:pt x="257721" y="1282"/>
                  </a:lnTo>
                  <a:lnTo>
                    <a:pt x="258038" y="1282"/>
                  </a:lnTo>
                  <a:lnTo>
                    <a:pt x="258038" y="2552"/>
                  </a:lnTo>
                  <a:lnTo>
                    <a:pt x="323011" y="2552"/>
                  </a:lnTo>
                  <a:lnTo>
                    <a:pt x="323011" y="1282"/>
                  </a:lnTo>
                  <a:lnTo>
                    <a:pt x="323672" y="1282"/>
                  </a:lnTo>
                  <a:lnTo>
                    <a:pt x="323672" y="12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0" name="object 150" descr=""/>
            <p:cNvSpPr/>
            <p:nvPr/>
          </p:nvSpPr>
          <p:spPr>
            <a:xfrm>
              <a:off x="8953690" y="1975809"/>
              <a:ext cx="400050" cy="8890"/>
            </a:xfrm>
            <a:custGeom>
              <a:avLst/>
              <a:gdLst/>
              <a:ahLst/>
              <a:cxnLst/>
              <a:rect l="l" t="t" r="r" b="b"/>
              <a:pathLst>
                <a:path w="400050" h="8889">
                  <a:moveTo>
                    <a:pt x="97078" y="7620"/>
                  </a:moveTo>
                  <a:lnTo>
                    <a:pt x="60109" y="7620"/>
                  </a:lnTo>
                  <a:lnTo>
                    <a:pt x="60109" y="8890"/>
                  </a:lnTo>
                  <a:lnTo>
                    <a:pt x="97078" y="8890"/>
                  </a:lnTo>
                  <a:lnTo>
                    <a:pt x="97078" y="7620"/>
                  </a:lnTo>
                  <a:close/>
                </a:path>
                <a:path w="400050" h="8889">
                  <a:moveTo>
                    <a:pt x="106172" y="0"/>
                  </a:moveTo>
                  <a:lnTo>
                    <a:pt x="2463" y="0"/>
                  </a:lnTo>
                  <a:lnTo>
                    <a:pt x="2463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04355" y="2540"/>
                  </a:lnTo>
                  <a:lnTo>
                    <a:pt x="104355" y="1270"/>
                  </a:lnTo>
                  <a:lnTo>
                    <a:pt x="106172" y="1270"/>
                  </a:lnTo>
                  <a:lnTo>
                    <a:pt x="106172" y="0"/>
                  </a:lnTo>
                  <a:close/>
                </a:path>
                <a:path w="400050" h="8889">
                  <a:moveTo>
                    <a:pt x="290029" y="2438"/>
                  </a:moveTo>
                  <a:lnTo>
                    <a:pt x="289941" y="406"/>
                  </a:lnTo>
                  <a:lnTo>
                    <a:pt x="169113" y="406"/>
                  </a:lnTo>
                  <a:lnTo>
                    <a:pt x="167551" y="2438"/>
                  </a:lnTo>
                  <a:lnTo>
                    <a:pt x="290029" y="2438"/>
                  </a:lnTo>
                  <a:close/>
                </a:path>
                <a:path w="400050" h="8889">
                  <a:moveTo>
                    <a:pt x="297256" y="7620"/>
                  </a:moveTo>
                  <a:lnTo>
                    <a:pt x="163106" y="7620"/>
                  </a:lnTo>
                  <a:lnTo>
                    <a:pt x="163106" y="8890"/>
                  </a:lnTo>
                  <a:lnTo>
                    <a:pt x="297256" y="8890"/>
                  </a:lnTo>
                  <a:lnTo>
                    <a:pt x="297256" y="7620"/>
                  </a:lnTo>
                  <a:close/>
                </a:path>
                <a:path w="400050" h="8889">
                  <a:moveTo>
                    <a:pt x="394385" y="7620"/>
                  </a:moveTo>
                  <a:lnTo>
                    <a:pt x="356946" y="7620"/>
                  </a:lnTo>
                  <a:lnTo>
                    <a:pt x="356946" y="8890"/>
                  </a:lnTo>
                  <a:lnTo>
                    <a:pt x="394385" y="8890"/>
                  </a:lnTo>
                  <a:lnTo>
                    <a:pt x="394385" y="7620"/>
                  </a:lnTo>
                  <a:close/>
                </a:path>
                <a:path w="400050" h="8889">
                  <a:moveTo>
                    <a:pt x="399554" y="0"/>
                  </a:moveTo>
                  <a:lnTo>
                    <a:pt x="370052" y="0"/>
                  </a:lnTo>
                  <a:lnTo>
                    <a:pt x="370052" y="1270"/>
                  </a:lnTo>
                  <a:lnTo>
                    <a:pt x="369011" y="1270"/>
                  </a:lnTo>
                  <a:lnTo>
                    <a:pt x="369011" y="2540"/>
                  </a:lnTo>
                  <a:lnTo>
                    <a:pt x="398830" y="2540"/>
                  </a:lnTo>
                  <a:lnTo>
                    <a:pt x="398830" y="1270"/>
                  </a:lnTo>
                  <a:lnTo>
                    <a:pt x="399554" y="1270"/>
                  </a:lnTo>
                  <a:lnTo>
                    <a:pt x="399554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1" name="object 151" descr=""/>
            <p:cNvSpPr/>
            <p:nvPr/>
          </p:nvSpPr>
          <p:spPr>
            <a:xfrm>
              <a:off x="9018333" y="1979619"/>
              <a:ext cx="332740" cy="2540"/>
            </a:xfrm>
            <a:custGeom>
              <a:avLst/>
              <a:gdLst/>
              <a:ahLst/>
              <a:cxnLst/>
              <a:rect l="l" t="t" r="r" b="b"/>
              <a:pathLst>
                <a:path w="332740" h="2539">
                  <a:moveTo>
                    <a:pt x="36817" y="139"/>
                  </a:moveTo>
                  <a:lnTo>
                    <a:pt x="3632" y="139"/>
                  </a:lnTo>
                  <a:lnTo>
                    <a:pt x="0" y="2159"/>
                  </a:lnTo>
                  <a:lnTo>
                    <a:pt x="33934" y="2159"/>
                  </a:lnTo>
                  <a:lnTo>
                    <a:pt x="36817" y="139"/>
                  </a:lnTo>
                  <a:close/>
                </a:path>
                <a:path w="332740" h="2539">
                  <a:moveTo>
                    <a:pt x="228079" y="1270"/>
                  </a:moveTo>
                  <a:lnTo>
                    <a:pt x="225755" y="1270"/>
                  </a:lnTo>
                  <a:lnTo>
                    <a:pt x="225755" y="0"/>
                  </a:lnTo>
                  <a:lnTo>
                    <a:pt x="101371" y="0"/>
                  </a:lnTo>
                  <a:lnTo>
                    <a:pt x="101371" y="1270"/>
                  </a:lnTo>
                  <a:lnTo>
                    <a:pt x="100393" y="1270"/>
                  </a:lnTo>
                  <a:lnTo>
                    <a:pt x="100393" y="2540"/>
                  </a:lnTo>
                  <a:lnTo>
                    <a:pt x="228079" y="2540"/>
                  </a:lnTo>
                  <a:lnTo>
                    <a:pt x="228079" y="1270"/>
                  </a:lnTo>
                  <a:close/>
                </a:path>
                <a:path w="332740" h="2539">
                  <a:moveTo>
                    <a:pt x="332562" y="0"/>
                  </a:moveTo>
                  <a:lnTo>
                    <a:pt x="301840" y="0"/>
                  </a:lnTo>
                  <a:lnTo>
                    <a:pt x="301840" y="1270"/>
                  </a:lnTo>
                  <a:lnTo>
                    <a:pt x="300532" y="1270"/>
                  </a:lnTo>
                  <a:lnTo>
                    <a:pt x="300532" y="2540"/>
                  </a:lnTo>
                  <a:lnTo>
                    <a:pt x="331673" y="2540"/>
                  </a:lnTo>
                  <a:lnTo>
                    <a:pt x="331673" y="1270"/>
                  </a:lnTo>
                  <a:lnTo>
                    <a:pt x="332562" y="1270"/>
                  </a:lnTo>
                  <a:lnTo>
                    <a:pt x="332562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2" name="object 152" descr=""/>
            <p:cNvSpPr/>
            <p:nvPr/>
          </p:nvSpPr>
          <p:spPr>
            <a:xfrm>
              <a:off x="9039288" y="1968900"/>
              <a:ext cx="318135" cy="2540"/>
            </a:xfrm>
            <a:custGeom>
              <a:avLst/>
              <a:gdLst/>
              <a:ahLst/>
              <a:cxnLst/>
              <a:rect l="l" t="t" r="r" b="b"/>
              <a:pathLst>
                <a:path w="318134" h="2539">
                  <a:moveTo>
                    <a:pt x="30314" y="558"/>
                  </a:moveTo>
                  <a:lnTo>
                    <a:pt x="0" y="558"/>
                  </a:lnTo>
                  <a:lnTo>
                    <a:pt x="0" y="1828"/>
                  </a:lnTo>
                  <a:lnTo>
                    <a:pt x="30314" y="1828"/>
                  </a:lnTo>
                  <a:lnTo>
                    <a:pt x="30314" y="558"/>
                  </a:lnTo>
                  <a:close/>
                </a:path>
                <a:path w="318134" h="2539">
                  <a:moveTo>
                    <a:pt x="203771" y="558"/>
                  </a:moveTo>
                  <a:lnTo>
                    <a:pt x="88277" y="558"/>
                  </a:lnTo>
                  <a:lnTo>
                    <a:pt x="88277" y="1828"/>
                  </a:lnTo>
                  <a:lnTo>
                    <a:pt x="203771" y="1828"/>
                  </a:lnTo>
                  <a:lnTo>
                    <a:pt x="203771" y="558"/>
                  </a:lnTo>
                  <a:close/>
                </a:path>
                <a:path w="318134" h="2539">
                  <a:moveTo>
                    <a:pt x="317677" y="0"/>
                  </a:moveTo>
                  <a:lnTo>
                    <a:pt x="283019" y="0"/>
                  </a:lnTo>
                  <a:lnTo>
                    <a:pt x="283540" y="2019"/>
                  </a:lnTo>
                  <a:lnTo>
                    <a:pt x="316776" y="2019"/>
                  </a:lnTo>
                  <a:lnTo>
                    <a:pt x="317677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3" name="object 153" descr=""/>
            <p:cNvSpPr/>
            <p:nvPr/>
          </p:nvSpPr>
          <p:spPr>
            <a:xfrm>
              <a:off x="9041587" y="1966919"/>
              <a:ext cx="316230" cy="1270"/>
            </a:xfrm>
            <a:custGeom>
              <a:avLst/>
              <a:gdLst/>
              <a:ahLst/>
              <a:cxnLst/>
              <a:rect l="l" t="t" r="r" b="b"/>
              <a:pathLst>
                <a:path w="316229" h="1269">
                  <a:moveTo>
                    <a:pt x="32791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32791" y="1270"/>
                  </a:lnTo>
                  <a:lnTo>
                    <a:pt x="32791" y="0"/>
                  </a:lnTo>
                  <a:close/>
                </a:path>
                <a:path w="316229" h="1269">
                  <a:moveTo>
                    <a:pt x="200990" y="0"/>
                  </a:moveTo>
                  <a:lnTo>
                    <a:pt x="87972" y="0"/>
                  </a:lnTo>
                  <a:lnTo>
                    <a:pt x="87972" y="1270"/>
                  </a:lnTo>
                  <a:lnTo>
                    <a:pt x="200990" y="1270"/>
                  </a:lnTo>
                  <a:lnTo>
                    <a:pt x="200990" y="0"/>
                  </a:lnTo>
                  <a:close/>
                </a:path>
                <a:path w="316229" h="1269">
                  <a:moveTo>
                    <a:pt x="315950" y="0"/>
                  </a:moveTo>
                  <a:lnTo>
                    <a:pt x="280416" y="0"/>
                  </a:lnTo>
                  <a:lnTo>
                    <a:pt x="280416" y="1270"/>
                  </a:lnTo>
                  <a:lnTo>
                    <a:pt x="315950" y="1270"/>
                  </a:lnTo>
                  <a:lnTo>
                    <a:pt x="315950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4" name="object 154" descr=""/>
            <p:cNvSpPr/>
            <p:nvPr/>
          </p:nvSpPr>
          <p:spPr>
            <a:xfrm>
              <a:off x="9041587" y="1965649"/>
              <a:ext cx="316865" cy="2540"/>
            </a:xfrm>
            <a:custGeom>
              <a:avLst/>
              <a:gdLst/>
              <a:ahLst/>
              <a:cxnLst/>
              <a:rect l="l" t="t" r="r" b="b"/>
              <a:pathLst>
                <a:path w="316865" h="2539">
                  <a:moveTo>
                    <a:pt x="35394" y="0"/>
                  </a:moveTo>
                  <a:lnTo>
                    <a:pt x="1143" y="0"/>
                  </a:lnTo>
                  <a:lnTo>
                    <a:pt x="1143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32804" y="2540"/>
                  </a:lnTo>
                  <a:lnTo>
                    <a:pt x="32804" y="1270"/>
                  </a:lnTo>
                  <a:lnTo>
                    <a:pt x="35394" y="1270"/>
                  </a:lnTo>
                  <a:lnTo>
                    <a:pt x="35394" y="0"/>
                  </a:lnTo>
                  <a:close/>
                </a:path>
                <a:path w="316865" h="2539">
                  <a:moveTo>
                    <a:pt x="200990" y="1270"/>
                  </a:moveTo>
                  <a:lnTo>
                    <a:pt x="200698" y="1270"/>
                  </a:lnTo>
                  <a:lnTo>
                    <a:pt x="200698" y="0"/>
                  </a:lnTo>
                  <a:lnTo>
                    <a:pt x="88976" y="0"/>
                  </a:lnTo>
                  <a:lnTo>
                    <a:pt x="88976" y="1270"/>
                  </a:lnTo>
                  <a:lnTo>
                    <a:pt x="87972" y="1270"/>
                  </a:lnTo>
                  <a:lnTo>
                    <a:pt x="87972" y="2540"/>
                  </a:lnTo>
                  <a:lnTo>
                    <a:pt x="200990" y="2540"/>
                  </a:lnTo>
                  <a:lnTo>
                    <a:pt x="200990" y="1270"/>
                  </a:lnTo>
                  <a:close/>
                </a:path>
                <a:path w="316865" h="2539">
                  <a:moveTo>
                    <a:pt x="316547" y="0"/>
                  </a:moveTo>
                  <a:lnTo>
                    <a:pt x="280136" y="0"/>
                  </a:lnTo>
                  <a:lnTo>
                    <a:pt x="280136" y="1270"/>
                  </a:lnTo>
                  <a:lnTo>
                    <a:pt x="280416" y="1270"/>
                  </a:lnTo>
                  <a:lnTo>
                    <a:pt x="280416" y="2540"/>
                  </a:lnTo>
                  <a:lnTo>
                    <a:pt x="315950" y="2540"/>
                  </a:lnTo>
                  <a:lnTo>
                    <a:pt x="315950" y="1270"/>
                  </a:lnTo>
                  <a:lnTo>
                    <a:pt x="316547" y="1270"/>
                  </a:lnTo>
                  <a:lnTo>
                    <a:pt x="316547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5" name="object 155" descr=""/>
            <p:cNvSpPr/>
            <p:nvPr/>
          </p:nvSpPr>
          <p:spPr>
            <a:xfrm>
              <a:off x="9046235" y="1960467"/>
              <a:ext cx="314960" cy="3175"/>
            </a:xfrm>
            <a:custGeom>
              <a:avLst/>
              <a:gdLst/>
              <a:ahLst/>
              <a:cxnLst/>
              <a:rect l="l" t="t" r="r" b="b"/>
              <a:pathLst>
                <a:path w="314959" h="3175">
                  <a:moveTo>
                    <a:pt x="42278" y="101"/>
                  </a:moveTo>
                  <a:lnTo>
                    <a:pt x="1181" y="101"/>
                  </a:lnTo>
                  <a:lnTo>
                    <a:pt x="1181" y="1371"/>
                  </a:lnTo>
                  <a:lnTo>
                    <a:pt x="0" y="1371"/>
                  </a:lnTo>
                  <a:lnTo>
                    <a:pt x="0" y="2641"/>
                  </a:lnTo>
                  <a:lnTo>
                    <a:pt x="39255" y="2641"/>
                  </a:lnTo>
                  <a:lnTo>
                    <a:pt x="39255" y="1371"/>
                  </a:lnTo>
                  <a:lnTo>
                    <a:pt x="42278" y="1371"/>
                  </a:lnTo>
                  <a:lnTo>
                    <a:pt x="42278" y="101"/>
                  </a:lnTo>
                  <a:close/>
                </a:path>
                <a:path w="314959" h="3175">
                  <a:moveTo>
                    <a:pt x="194551" y="101"/>
                  </a:moveTo>
                  <a:lnTo>
                    <a:pt x="87871" y="101"/>
                  </a:lnTo>
                  <a:lnTo>
                    <a:pt x="87871" y="2641"/>
                  </a:lnTo>
                  <a:lnTo>
                    <a:pt x="194551" y="2641"/>
                  </a:lnTo>
                  <a:lnTo>
                    <a:pt x="194551" y="101"/>
                  </a:lnTo>
                  <a:close/>
                </a:path>
                <a:path w="314959" h="3175">
                  <a:moveTo>
                    <a:pt x="314845" y="0"/>
                  </a:moveTo>
                  <a:lnTo>
                    <a:pt x="274789" y="0"/>
                  </a:lnTo>
                  <a:lnTo>
                    <a:pt x="274891" y="2032"/>
                  </a:lnTo>
                  <a:lnTo>
                    <a:pt x="313791" y="2032"/>
                  </a:lnTo>
                  <a:lnTo>
                    <a:pt x="314845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6" name="object 156" descr=""/>
            <p:cNvSpPr/>
            <p:nvPr/>
          </p:nvSpPr>
          <p:spPr>
            <a:xfrm>
              <a:off x="8994800" y="1963160"/>
              <a:ext cx="365125" cy="57150"/>
            </a:xfrm>
            <a:custGeom>
              <a:avLst/>
              <a:gdLst/>
              <a:ahLst/>
              <a:cxnLst/>
              <a:rect l="l" t="t" r="r" b="b"/>
              <a:pathLst>
                <a:path w="365125" h="57150">
                  <a:moveTo>
                    <a:pt x="8699" y="54559"/>
                  </a:moveTo>
                  <a:lnTo>
                    <a:pt x="1346" y="54559"/>
                  </a:lnTo>
                  <a:lnTo>
                    <a:pt x="1346" y="55829"/>
                  </a:lnTo>
                  <a:lnTo>
                    <a:pt x="0" y="55829"/>
                  </a:lnTo>
                  <a:lnTo>
                    <a:pt x="0" y="57099"/>
                  </a:lnTo>
                  <a:lnTo>
                    <a:pt x="7429" y="57099"/>
                  </a:lnTo>
                  <a:lnTo>
                    <a:pt x="7429" y="55829"/>
                  </a:lnTo>
                  <a:lnTo>
                    <a:pt x="8699" y="55829"/>
                  </a:lnTo>
                  <a:lnTo>
                    <a:pt x="8699" y="54559"/>
                  </a:lnTo>
                  <a:close/>
                </a:path>
                <a:path w="365125" h="57150">
                  <a:moveTo>
                    <a:pt x="21615" y="54559"/>
                  </a:moveTo>
                  <a:lnTo>
                    <a:pt x="13817" y="54559"/>
                  </a:lnTo>
                  <a:lnTo>
                    <a:pt x="13817" y="55829"/>
                  </a:lnTo>
                  <a:lnTo>
                    <a:pt x="13131" y="55829"/>
                  </a:lnTo>
                  <a:lnTo>
                    <a:pt x="13131" y="57099"/>
                  </a:lnTo>
                  <a:lnTo>
                    <a:pt x="20701" y="57099"/>
                  </a:lnTo>
                  <a:lnTo>
                    <a:pt x="20701" y="55829"/>
                  </a:lnTo>
                  <a:lnTo>
                    <a:pt x="21615" y="55829"/>
                  </a:lnTo>
                  <a:lnTo>
                    <a:pt x="21615" y="54559"/>
                  </a:lnTo>
                  <a:close/>
                </a:path>
                <a:path w="365125" h="57150">
                  <a:moveTo>
                    <a:pt x="38252" y="54559"/>
                  </a:moveTo>
                  <a:lnTo>
                    <a:pt x="31800" y="54559"/>
                  </a:lnTo>
                  <a:lnTo>
                    <a:pt x="31800" y="55829"/>
                  </a:lnTo>
                  <a:lnTo>
                    <a:pt x="31559" y="55829"/>
                  </a:lnTo>
                  <a:lnTo>
                    <a:pt x="31559" y="57099"/>
                  </a:lnTo>
                  <a:lnTo>
                    <a:pt x="37490" y="57099"/>
                  </a:lnTo>
                  <a:lnTo>
                    <a:pt x="37490" y="55829"/>
                  </a:lnTo>
                  <a:lnTo>
                    <a:pt x="38252" y="55829"/>
                  </a:lnTo>
                  <a:lnTo>
                    <a:pt x="38252" y="54559"/>
                  </a:lnTo>
                  <a:close/>
                </a:path>
                <a:path w="365125" h="57150">
                  <a:moveTo>
                    <a:pt x="317500" y="54559"/>
                  </a:moveTo>
                  <a:lnTo>
                    <a:pt x="100457" y="54559"/>
                  </a:lnTo>
                  <a:lnTo>
                    <a:pt x="100457" y="55829"/>
                  </a:lnTo>
                  <a:lnTo>
                    <a:pt x="99834" y="55829"/>
                  </a:lnTo>
                  <a:lnTo>
                    <a:pt x="99834" y="57099"/>
                  </a:lnTo>
                  <a:lnTo>
                    <a:pt x="214642" y="57099"/>
                  </a:lnTo>
                  <a:lnTo>
                    <a:pt x="214642" y="55829"/>
                  </a:lnTo>
                  <a:lnTo>
                    <a:pt x="215633" y="55829"/>
                  </a:lnTo>
                  <a:lnTo>
                    <a:pt x="216382" y="56921"/>
                  </a:lnTo>
                  <a:lnTo>
                    <a:pt x="315658" y="56921"/>
                  </a:lnTo>
                  <a:lnTo>
                    <a:pt x="316814" y="55829"/>
                  </a:lnTo>
                  <a:lnTo>
                    <a:pt x="317500" y="55829"/>
                  </a:lnTo>
                  <a:lnTo>
                    <a:pt x="317500" y="54559"/>
                  </a:lnTo>
                  <a:close/>
                </a:path>
                <a:path w="365125" h="57150">
                  <a:moveTo>
                    <a:pt x="364896" y="0"/>
                  </a:moveTo>
                  <a:lnTo>
                    <a:pt x="327875" y="0"/>
                  </a:lnTo>
                  <a:lnTo>
                    <a:pt x="327761" y="2032"/>
                  </a:lnTo>
                  <a:lnTo>
                    <a:pt x="363893" y="2032"/>
                  </a:lnTo>
                  <a:lnTo>
                    <a:pt x="364896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157" descr=""/>
            <p:cNvSpPr/>
            <p:nvPr/>
          </p:nvSpPr>
          <p:spPr>
            <a:xfrm>
              <a:off x="9052876" y="1953428"/>
              <a:ext cx="313690" cy="2540"/>
            </a:xfrm>
            <a:custGeom>
              <a:avLst/>
              <a:gdLst/>
              <a:ahLst/>
              <a:cxnLst/>
              <a:rect l="l" t="t" r="r" b="b"/>
              <a:pathLst>
                <a:path w="313690" h="2539">
                  <a:moveTo>
                    <a:pt x="303001" y="0"/>
                  </a:moveTo>
                  <a:lnTo>
                    <a:pt x="257220" y="0"/>
                  </a:lnTo>
                  <a:lnTo>
                    <a:pt x="256573" y="1281"/>
                  </a:lnTo>
                  <a:lnTo>
                    <a:pt x="256233" y="2033"/>
                  </a:lnTo>
                  <a:lnTo>
                    <a:pt x="311666" y="2033"/>
                  </a:lnTo>
                  <a:lnTo>
                    <a:pt x="312958" y="608"/>
                  </a:lnTo>
                  <a:lnTo>
                    <a:pt x="302861" y="608"/>
                  </a:lnTo>
                  <a:lnTo>
                    <a:pt x="302846" y="449"/>
                  </a:lnTo>
                  <a:lnTo>
                    <a:pt x="303001" y="0"/>
                  </a:lnTo>
                  <a:close/>
                </a:path>
                <a:path w="313690" h="2539">
                  <a:moveTo>
                    <a:pt x="313509" y="0"/>
                  </a:moveTo>
                  <a:lnTo>
                    <a:pt x="303397" y="0"/>
                  </a:lnTo>
                  <a:lnTo>
                    <a:pt x="302861" y="608"/>
                  </a:lnTo>
                  <a:lnTo>
                    <a:pt x="312958" y="608"/>
                  </a:lnTo>
                  <a:lnTo>
                    <a:pt x="313509" y="0"/>
                  </a:lnTo>
                  <a:close/>
                </a:path>
                <a:path w="313690" h="2539">
                  <a:moveTo>
                    <a:pt x="182952" y="0"/>
                  </a:moveTo>
                  <a:lnTo>
                    <a:pt x="80918" y="0"/>
                  </a:lnTo>
                  <a:lnTo>
                    <a:pt x="83830" y="720"/>
                  </a:lnTo>
                  <a:lnTo>
                    <a:pt x="86371" y="1191"/>
                  </a:lnTo>
                  <a:lnTo>
                    <a:pt x="87091" y="1238"/>
                  </a:lnTo>
                  <a:lnTo>
                    <a:pt x="86432" y="2033"/>
                  </a:lnTo>
                  <a:lnTo>
                    <a:pt x="184439" y="2033"/>
                  </a:lnTo>
                  <a:lnTo>
                    <a:pt x="183857" y="1191"/>
                  </a:lnTo>
                  <a:lnTo>
                    <a:pt x="182952" y="0"/>
                  </a:lnTo>
                  <a:close/>
                </a:path>
                <a:path w="313690" h="2539">
                  <a:moveTo>
                    <a:pt x="55307" y="0"/>
                  </a:moveTo>
                  <a:lnTo>
                    <a:pt x="1983" y="0"/>
                  </a:lnTo>
                  <a:lnTo>
                    <a:pt x="0" y="2033"/>
                  </a:lnTo>
                  <a:lnTo>
                    <a:pt x="50419" y="2033"/>
                  </a:lnTo>
                  <a:lnTo>
                    <a:pt x="52157" y="1403"/>
                  </a:lnTo>
                  <a:lnTo>
                    <a:pt x="53792" y="708"/>
                  </a:lnTo>
                  <a:lnTo>
                    <a:pt x="55307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8" name="object 158" descr=""/>
            <p:cNvSpPr/>
            <p:nvPr/>
          </p:nvSpPr>
          <p:spPr>
            <a:xfrm>
              <a:off x="9049804" y="1956759"/>
              <a:ext cx="313055" cy="2540"/>
            </a:xfrm>
            <a:custGeom>
              <a:avLst/>
              <a:gdLst/>
              <a:ahLst/>
              <a:cxnLst/>
              <a:rect l="l" t="t" r="r" b="b"/>
              <a:pathLst>
                <a:path w="313054" h="2539">
                  <a:moveTo>
                    <a:pt x="48298" y="0"/>
                  </a:moveTo>
                  <a:lnTo>
                    <a:pt x="1206" y="0"/>
                  </a:lnTo>
                  <a:lnTo>
                    <a:pt x="1206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45008" y="2540"/>
                  </a:lnTo>
                  <a:lnTo>
                    <a:pt x="45008" y="1270"/>
                  </a:lnTo>
                  <a:lnTo>
                    <a:pt x="48298" y="1270"/>
                  </a:lnTo>
                  <a:lnTo>
                    <a:pt x="48298" y="0"/>
                  </a:lnTo>
                  <a:close/>
                </a:path>
                <a:path w="313054" h="2539">
                  <a:moveTo>
                    <a:pt x="189471" y="1270"/>
                  </a:moveTo>
                  <a:lnTo>
                    <a:pt x="188734" y="1270"/>
                  </a:lnTo>
                  <a:lnTo>
                    <a:pt x="188734" y="0"/>
                  </a:lnTo>
                  <a:lnTo>
                    <a:pt x="87909" y="0"/>
                  </a:lnTo>
                  <a:lnTo>
                    <a:pt x="87909" y="1270"/>
                  </a:lnTo>
                  <a:lnTo>
                    <a:pt x="86868" y="1270"/>
                  </a:lnTo>
                  <a:lnTo>
                    <a:pt x="86868" y="2540"/>
                  </a:lnTo>
                  <a:lnTo>
                    <a:pt x="189471" y="2540"/>
                  </a:lnTo>
                  <a:lnTo>
                    <a:pt x="189471" y="1270"/>
                  </a:lnTo>
                  <a:close/>
                </a:path>
                <a:path w="313054" h="2539">
                  <a:moveTo>
                    <a:pt x="313029" y="0"/>
                  </a:moveTo>
                  <a:lnTo>
                    <a:pt x="271754" y="0"/>
                  </a:lnTo>
                  <a:lnTo>
                    <a:pt x="271754" y="1270"/>
                  </a:lnTo>
                  <a:lnTo>
                    <a:pt x="271373" y="1270"/>
                  </a:lnTo>
                  <a:lnTo>
                    <a:pt x="271373" y="2540"/>
                  </a:lnTo>
                  <a:lnTo>
                    <a:pt x="312267" y="2540"/>
                  </a:lnTo>
                  <a:lnTo>
                    <a:pt x="312267" y="1270"/>
                  </a:lnTo>
                  <a:lnTo>
                    <a:pt x="313029" y="1270"/>
                  </a:lnTo>
                  <a:lnTo>
                    <a:pt x="313029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9" name="object 159" descr=""/>
            <p:cNvSpPr/>
            <p:nvPr/>
          </p:nvSpPr>
          <p:spPr>
            <a:xfrm>
              <a:off x="9058504" y="1949139"/>
              <a:ext cx="311150" cy="1270"/>
            </a:xfrm>
            <a:custGeom>
              <a:avLst/>
              <a:gdLst/>
              <a:ahLst/>
              <a:cxnLst/>
              <a:rect l="l" t="t" r="r" b="b"/>
              <a:pathLst>
                <a:path w="311150" h="1269">
                  <a:moveTo>
                    <a:pt x="56426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56426" y="1270"/>
                  </a:lnTo>
                  <a:lnTo>
                    <a:pt x="56426" y="0"/>
                  </a:lnTo>
                  <a:close/>
                </a:path>
                <a:path w="311150" h="1269">
                  <a:moveTo>
                    <a:pt x="174117" y="0"/>
                  </a:moveTo>
                  <a:lnTo>
                    <a:pt x="65214" y="0"/>
                  </a:lnTo>
                  <a:lnTo>
                    <a:pt x="65214" y="1270"/>
                  </a:lnTo>
                  <a:lnTo>
                    <a:pt x="174117" y="1270"/>
                  </a:lnTo>
                  <a:lnTo>
                    <a:pt x="174117" y="0"/>
                  </a:lnTo>
                  <a:close/>
                </a:path>
                <a:path w="311150" h="1269">
                  <a:moveTo>
                    <a:pt x="298970" y="0"/>
                  </a:moveTo>
                  <a:lnTo>
                    <a:pt x="263182" y="0"/>
                  </a:lnTo>
                  <a:lnTo>
                    <a:pt x="263182" y="1270"/>
                  </a:lnTo>
                  <a:lnTo>
                    <a:pt x="298970" y="1270"/>
                  </a:lnTo>
                  <a:lnTo>
                    <a:pt x="298970" y="0"/>
                  </a:lnTo>
                  <a:close/>
                </a:path>
                <a:path w="311150" h="1269">
                  <a:moveTo>
                    <a:pt x="311061" y="0"/>
                  </a:moveTo>
                  <a:lnTo>
                    <a:pt x="301282" y="0"/>
                  </a:lnTo>
                  <a:lnTo>
                    <a:pt x="301282" y="1270"/>
                  </a:lnTo>
                  <a:lnTo>
                    <a:pt x="311061" y="1270"/>
                  </a:lnTo>
                  <a:lnTo>
                    <a:pt x="311061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160" descr=""/>
            <p:cNvSpPr/>
            <p:nvPr/>
          </p:nvSpPr>
          <p:spPr>
            <a:xfrm>
              <a:off x="9234839" y="1951397"/>
              <a:ext cx="133350" cy="2540"/>
            </a:xfrm>
            <a:custGeom>
              <a:avLst/>
              <a:gdLst/>
              <a:ahLst/>
              <a:cxnLst/>
              <a:rect l="l" t="t" r="r" b="b"/>
              <a:pathLst>
                <a:path w="133350" h="2539">
                  <a:moveTo>
                    <a:pt x="121902" y="0"/>
                  </a:moveTo>
                  <a:lnTo>
                    <a:pt x="89419" y="0"/>
                  </a:lnTo>
                  <a:lnTo>
                    <a:pt x="89088" y="806"/>
                  </a:lnTo>
                  <a:lnTo>
                    <a:pt x="88480" y="2030"/>
                  </a:lnTo>
                  <a:lnTo>
                    <a:pt x="121038" y="2030"/>
                  </a:lnTo>
                  <a:lnTo>
                    <a:pt x="121193" y="1573"/>
                  </a:lnTo>
                  <a:lnTo>
                    <a:pt x="121902" y="0"/>
                  </a:lnTo>
                  <a:close/>
                </a:path>
                <a:path w="133350" h="2539">
                  <a:moveTo>
                    <a:pt x="133347" y="0"/>
                  </a:moveTo>
                  <a:lnTo>
                    <a:pt x="123350" y="0"/>
                  </a:lnTo>
                  <a:lnTo>
                    <a:pt x="122565" y="806"/>
                  </a:lnTo>
                  <a:lnTo>
                    <a:pt x="121434" y="2030"/>
                  </a:lnTo>
                  <a:lnTo>
                    <a:pt x="131546" y="2030"/>
                  </a:lnTo>
                  <a:lnTo>
                    <a:pt x="133347" y="0"/>
                  </a:lnTo>
                  <a:close/>
                </a:path>
                <a:path w="133350" h="2539">
                  <a:moveTo>
                    <a:pt x="60" y="885"/>
                  </a:moveTo>
                  <a:lnTo>
                    <a:pt x="0" y="2030"/>
                  </a:lnTo>
                  <a:lnTo>
                    <a:pt x="989" y="2030"/>
                  </a:lnTo>
                  <a:lnTo>
                    <a:pt x="60" y="885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1" name="object 161" descr=""/>
            <p:cNvSpPr/>
            <p:nvPr/>
          </p:nvSpPr>
          <p:spPr>
            <a:xfrm>
              <a:off x="9042451" y="1950409"/>
              <a:ext cx="326390" cy="12065"/>
            </a:xfrm>
            <a:custGeom>
              <a:avLst/>
              <a:gdLst/>
              <a:ahLst/>
              <a:cxnLst/>
              <a:rect l="l" t="t" r="r" b="b"/>
              <a:pathLst>
                <a:path w="326390" h="12064">
                  <a:moveTo>
                    <a:pt x="48742" y="9702"/>
                  </a:moveTo>
                  <a:lnTo>
                    <a:pt x="5994" y="9702"/>
                  </a:lnTo>
                  <a:lnTo>
                    <a:pt x="4089" y="11734"/>
                  </a:lnTo>
                  <a:lnTo>
                    <a:pt x="43827" y="11734"/>
                  </a:lnTo>
                  <a:lnTo>
                    <a:pt x="48742" y="9702"/>
                  </a:lnTo>
                  <a:close/>
                </a:path>
                <a:path w="326390" h="12064">
                  <a:moveTo>
                    <a:pt x="70358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70358" y="1270"/>
                  </a:lnTo>
                  <a:lnTo>
                    <a:pt x="70358" y="0"/>
                  </a:lnTo>
                  <a:close/>
                </a:path>
                <a:path w="326390" h="12064">
                  <a:moveTo>
                    <a:pt x="191363" y="0"/>
                  </a:moveTo>
                  <a:lnTo>
                    <a:pt x="83515" y="0"/>
                  </a:lnTo>
                  <a:lnTo>
                    <a:pt x="83515" y="1270"/>
                  </a:lnTo>
                  <a:lnTo>
                    <a:pt x="191363" y="1270"/>
                  </a:lnTo>
                  <a:lnTo>
                    <a:pt x="191363" y="0"/>
                  </a:lnTo>
                  <a:close/>
                </a:path>
                <a:path w="326390" h="12064">
                  <a:moveTo>
                    <a:pt x="198081" y="10160"/>
                  </a:moveTo>
                  <a:lnTo>
                    <a:pt x="92163" y="10160"/>
                  </a:lnTo>
                  <a:lnTo>
                    <a:pt x="92163" y="11430"/>
                  </a:lnTo>
                  <a:lnTo>
                    <a:pt x="198081" y="11430"/>
                  </a:lnTo>
                  <a:lnTo>
                    <a:pt x="198081" y="10160"/>
                  </a:lnTo>
                  <a:close/>
                </a:path>
                <a:path w="326390" h="12064">
                  <a:moveTo>
                    <a:pt x="314452" y="0"/>
                  </a:moveTo>
                  <a:lnTo>
                    <a:pt x="281952" y="0"/>
                  </a:lnTo>
                  <a:lnTo>
                    <a:pt x="281952" y="1270"/>
                  </a:lnTo>
                  <a:lnTo>
                    <a:pt x="314452" y="1270"/>
                  </a:lnTo>
                  <a:lnTo>
                    <a:pt x="314452" y="0"/>
                  </a:lnTo>
                  <a:close/>
                </a:path>
                <a:path w="326390" h="12064">
                  <a:moveTo>
                    <a:pt x="318820" y="9702"/>
                  </a:moveTo>
                  <a:lnTo>
                    <a:pt x="278587" y="9702"/>
                  </a:lnTo>
                  <a:lnTo>
                    <a:pt x="278650" y="11734"/>
                  </a:lnTo>
                  <a:lnTo>
                    <a:pt x="317754" y="11734"/>
                  </a:lnTo>
                  <a:lnTo>
                    <a:pt x="318820" y="9702"/>
                  </a:lnTo>
                  <a:close/>
                </a:path>
                <a:path w="326390" h="12064">
                  <a:moveTo>
                    <a:pt x="326034" y="0"/>
                  </a:moveTo>
                  <a:lnTo>
                    <a:pt x="316077" y="0"/>
                  </a:lnTo>
                  <a:lnTo>
                    <a:pt x="316077" y="1270"/>
                  </a:lnTo>
                  <a:lnTo>
                    <a:pt x="326034" y="1270"/>
                  </a:lnTo>
                  <a:lnTo>
                    <a:pt x="326034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2" name="object 162" descr=""/>
            <p:cNvSpPr/>
            <p:nvPr/>
          </p:nvSpPr>
          <p:spPr>
            <a:xfrm>
              <a:off x="9068206" y="1938979"/>
              <a:ext cx="295910" cy="3175"/>
            </a:xfrm>
            <a:custGeom>
              <a:avLst/>
              <a:gdLst/>
              <a:ahLst/>
              <a:cxnLst/>
              <a:rect l="l" t="t" r="r" b="b"/>
              <a:pathLst>
                <a:path w="295909" h="3175">
                  <a:moveTo>
                    <a:pt x="169049" y="0"/>
                  </a:moveTo>
                  <a:lnTo>
                    <a:pt x="1549" y="0"/>
                  </a:lnTo>
                  <a:lnTo>
                    <a:pt x="1549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68046" y="2540"/>
                  </a:lnTo>
                  <a:lnTo>
                    <a:pt x="168046" y="1270"/>
                  </a:lnTo>
                  <a:lnTo>
                    <a:pt x="169049" y="1270"/>
                  </a:lnTo>
                  <a:lnTo>
                    <a:pt x="169049" y="0"/>
                  </a:lnTo>
                  <a:close/>
                </a:path>
                <a:path w="295909" h="3175">
                  <a:moveTo>
                    <a:pt x="263461" y="1270"/>
                  </a:moveTo>
                  <a:lnTo>
                    <a:pt x="262953" y="1270"/>
                  </a:lnTo>
                  <a:lnTo>
                    <a:pt x="262953" y="0"/>
                  </a:lnTo>
                  <a:lnTo>
                    <a:pt x="256311" y="0"/>
                  </a:lnTo>
                  <a:lnTo>
                    <a:pt x="256311" y="1270"/>
                  </a:lnTo>
                  <a:lnTo>
                    <a:pt x="256501" y="1270"/>
                  </a:lnTo>
                  <a:lnTo>
                    <a:pt x="256501" y="2540"/>
                  </a:lnTo>
                  <a:lnTo>
                    <a:pt x="263461" y="2540"/>
                  </a:lnTo>
                  <a:lnTo>
                    <a:pt x="263461" y="1270"/>
                  </a:lnTo>
                  <a:close/>
                </a:path>
                <a:path w="295909" h="3175">
                  <a:moveTo>
                    <a:pt x="274078" y="520"/>
                  </a:moveTo>
                  <a:lnTo>
                    <a:pt x="265442" y="520"/>
                  </a:lnTo>
                  <a:lnTo>
                    <a:pt x="264833" y="2552"/>
                  </a:lnTo>
                  <a:lnTo>
                    <a:pt x="273710" y="2552"/>
                  </a:lnTo>
                  <a:lnTo>
                    <a:pt x="274078" y="520"/>
                  </a:lnTo>
                  <a:close/>
                </a:path>
                <a:path w="295909" h="3175">
                  <a:moveTo>
                    <a:pt x="285788" y="0"/>
                  </a:moveTo>
                  <a:lnTo>
                    <a:pt x="275513" y="0"/>
                  </a:lnTo>
                  <a:lnTo>
                    <a:pt x="275513" y="2540"/>
                  </a:lnTo>
                  <a:lnTo>
                    <a:pt x="285788" y="2540"/>
                  </a:lnTo>
                  <a:lnTo>
                    <a:pt x="285788" y="0"/>
                  </a:lnTo>
                  <a:close/>
                </a:path>
                <a:path w="295909" h="3175">
                  <a:moveTo>
                    <a:pt x="295808" y="0"/>
                  </a:moveTo>
                  <a:lnTo>
                    <a:pt x="286613" y="0"/>
                  </a:lnTo>
                  <a:lnTo>
                    <a:pt x="286613" y="2540"/>
                  </a:lnTo>
                  <a:lnTo>
                    <a:pt x="295808" y="2540"/>
                  </a:lnTo>
                  <a:lnTo>
                    <a:pt x="295808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3" name="object 163" descr=""/>
            <p:cNvSpPr/>
            <p:nvPr/>
          </p:nvSpPr>
          <p:spPr>
            <a:xfrm>
              <a:off x="9062453" y="1944059"/>
              <a:ext cx="309880" cy="2540"/>
            </a:xfrm>
            <a:custGeom>
              <a:avLst/>
              <a:gdLst/>
              <a:ahLst/>
              <a:cxnLst/>
              <a:rect l="l" t="t" r="r" b="b"/>
              <a:pathLst>
                <a:path w="309879" h="2539">
                  <a:moveTo>
                    <a:pt x="171526" y="0"/>
                  </a:moveTo>
                  <a:lnTo>
                    <a:pt x="1346" y="0"/>
                  </a:lnTo>
                  <a:lnTo>
                    <a:pt x="1346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70815" y="2540"/>
                  </a:lnTo>
                  <a:lnTo>
                    <a:pt x="170815" y="1270"/>
                  </a:lnTo>
                  <a:lnTo>
                    <a:pt x="171526" y="1270"/>
                  </a:lnTo>
                  <a:lnTo>
                    <a:pt x="171526" y="0"/>
                  </a:lnTo>
                  <a:close/>
                </a:path>
                <a:path w="309879" h="2539">
                  <a:moveTo>
                    <a:pt x="297942" y="0"/>
                  </a:moveTo>
                  <a:lnTo>
                    <a:pt x="258787" y="0"/>
                  </a:lnTo>
                  <a:lnTo>
                    <a:pt x="258787" y="1270"/>
                  </a:lnTo>
                  <a:lnTo>
                    <a:pt x="258851" y="2540"/>
                  </a:lnTo>
                  <a:lnTo>
                    <a:pt x="297040" y="2540"/>
                  </a:lnTo>
                  <a:lnTo>
                    <a:pt x="297040" y="1270"/>
                  </a:lnTo>
                  <a:lnTo>
                    <a:pt x="297942" y="1270"/>
                  </a:lnTo>
                  <a:lnTo>
                    <a:pt x="297942" y="0"/>
                  </a:lnTo>
                  <a:close/>
                </a:path>
                <a:path w="309879" h="2539">
                  <a:moveTo>
                    <a:pt x="309524" y="0"/>
                  </a:moveTo>
                  <a:lnTo>
                    <a:pt x="304025" y="0"/>
                  </a:lnTo>
                  <a:lnTo>
                    <a:pt x="304025" y="1270"/>
                  </a:lnTo>
                  <a:lnTo>
                    <a:pt x="302183" y="1270"/>
                  </a:lnTo>
                  <a:lnTo>
                    <a:pt x="302183" y="2540"/>
                  </a:lnTo>
                  <a:lnTo>
                    <a:pt x="309511" y="2540"/>
                  </a:lnTo>
                  <a:lnTo>
                    <a:pt x="309511" y="1270"/>
                  </a:lnTo>
                  <a:lnTo>
                    <a:pt x="309524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4" name="object 164" descr=""/>
            <p:cNvSpPr/>
            <p:nvPr/>
          </p:nvSpPr>
          <p:spPr>
            <a:xfrm>
              <a:off x="9037167" y="1941519"/>
              <a:ext cx="325755" cy="1270"/>
            </a:xfrm>
            <a:custGeom>
              <a:avLst/>
              <a:gdLst/>
              <a:ahLst/>
              <a:cxnLst/>
              <a:rect l="l" t="t" r="r" b="b"/>
              <a:pathLst>
                <a:path w="325754" h="1269">
                  <a:moveTo>
                    <a:pt x="198285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98285" y="1270"/>
                  </a:lnTo>
                  <a:lnTo>
                    <a:pt x="198285" y="0"/>
                  </a:lnTo>
                  <a:close/>
                </a:path>
                <a:path w="325754" h="1269">
                  <a:moveTo>
                    <a:pt x="294970" y="0"/>
                  </a:moveTo>
                  <a:lnTo>
                    <a:pt x="287718" y="0"/>
                  </a:lnTo>
                  <a:lnTo>
                    <a:pt x="287718" y="1270"/>
                  </a:lnTo>
                  <a:lnTo>
                    <a:pt x="294970" y="1270"/>
                  </a:lnTo>
                  <a:lnTo>
                    <a:pt x="294970" y="0"/>
                  </a:lnTo>
                  <a:close/>
                </a:path>
                <a:path w="325754" h="1269">
                  <a:moveTo>
                    <a:pt x="304647" y="0"/>
                  </a:moveTo>
                  <a:lnTo>
                    <a:pt x="295681" y="0"/>
                  </a:lnTo>
                  <a:lnTo>
                    <a:pt x="295681" y="1270"/>
                  </a:lnTo>
                  <a:lnTo>
                    <a:pt x="304647" y="1270"/>
                  </a:lnTo>
                  <a:lnTo>
                    <a:pt x="304647" y="0"/>
                  </a:lnTo>
                  <a:close/>
                </a:path>
                <a:path w="325754" h="1269">
                  <a:moveTo>
                    <a:pt x="315861" y="0"/>
                  </a:moveTo>
                  <a:lnTo>
                    <a:pt x="305600" y="0"/>
                  </a:lnTo>
                  <a:lnTo>
                    <a:pt x="305600" y="1270"/>
                  </a:lnTo>
                  <a:lnTo>
                    <a:pt x="315861" y="1270"/>
                  </a:lnTo>
                  <a:lnTo>
                    <a:pt x="315861" y="0"/>
                  </a:lnTo>
                  <a:close/>
                </a:path>
                <a:path w="325754" h="1269">
                  <a:moveTo>
                    <a:pt x="325170" y="0"/>
                  </a:moveTo>
                  <a:lnTo>
                    <a:pt x="316128" y="0"/>
                  </a:lnTo>
                  <a:lnTo>
                    <a:pt x="316128" y="1270"/>
                  </a:lnTo>
                  <a:lnTo>
                    <a:pt x="325170" y="1270"/>
                  </a:lnTo>
                  <a:lnTo>
                    <a:pt x="325170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5" name="object 165" descr=""/>
            <p:cNvSpPr/>
            <p:nvPr/>
          </p:nvSpPr>
          <p:spPr>
            <a:xfrm>
              <a:off x="9074432" y="1933386"/>
              <a:ext cx="294005" cy="2540"/>
            </a:xfrm>
            <a:custGeom>
              <a:avLst/>
              <a:gdLst/>
              <a:ahLst/>
              <a:cxnLst/>
              <a:rect l="l" t="t" r="r" b="b"/>
              <a:pathLst>
                <a:path w="294004" h="2539">
                  <a:moveTo>
                    <a:pt x="293767" y="0"/>
                  </a:moveTo>
                  <a:lnTo>
                    <a:pt x="287262" y="0"/>
                  </a:lnTo>
                  <a:lnTo>
                    <a:pt x="285200" y="1306"/>
                  </a:lnTo>
                  <a:lnTo>
                    <a:pt x="284227" y="2030"/>
                  </a:lnTo>
                  <a:lnTo>
                    <a:pt x="293058" y="2030"/>
                  </a:lnTo>
                  <a:lnTo>
                    <a:pt x="293422" y="1534"/>
                  </a:lnTo>
                  <a:lnTo>
                    <a:pt x="293651" y="1134"/>
                  </a:lnTo>
                  <a:lnTo>
                    <a:pt x="293767" y="0"/>
                  </a:lnTo>
                  <a:close/>
                </a:path>
                <a:path w="294004" h="2539">
                  <a:moveTo>
                    <a:pt x="283129" y="0"/>
                  </a:moveTo>
                  <a:lnTo>
                    <a:pt x="272524" y="0"/>
                  </a:lnTo>
                  <a:lnTo>
                    <a:pt x="272034" y="500"/>
                  </a:lnTo>
                  <a:lnTo>
                    <a:pt x="271481" y="1324"/>
                  </a:lnTo>
                  <a:lnTo>
                    <a:pt x="271058" y="2030"/>
                  </a:lnTo>
                  <a:lnTo>
                    <a:pt x="281729" y="2030"/>
                  </a:lnTo>
                  <a:lnTo>
                    <a:pt x="282288" y="1195"/>
                  </a:lnTo>
                  <a:lnTo>
                    <a:pt x="283129" y="0"/>
                  </a:lnTo>
                  <a:close/>
                </a:path>
                <a:path w="294004" h="2539">
                  <a:moveTo>
                    <a:pt x="268409" y="0"/>
                  </a:moveTo>
                  <a:lnTo>
                    <a:pt x="260291" y="0"/>
                  </a:lnTo>
                  <a:lnTo>
                    <a:pt x="259664" y="2030"/>
                  </a:lnTo>
                  <a:lnTo>
                    <a:pt x="267936" y="2030"/>
                  </a:lnTo>
                  <a:lnTo>
                    <a:pt x="268409" y="0"/>
                  </a:lnTo>
                  <a:close/>
                </a:path>
                <a:path w="294004" h="2539">
                  <a:moveTo>
                    <a:pt x="250755" y="1918"/>
                  </a:moveTo>
                  <a:lnTo>
                    <a:pt x="250233" y="2030"/>
                  </a:lnTo>
                  <a:lnTo>
                    <a:pt x="251630" y="2030"/>
                  </a:lnTo>
                  <a:lnTo>
                    <a:pt x="250755" y="1918"/>
                  </a:lnTo>
                  <a:close/>
                </a:path>
                <a:path w="294004" h="2539">
                  <a:moveTo>
                    <a:pt x="170309" y="0"/>
                  </a:moveTo>
                  <a:lnTo>
                    <a:pt x="2844" y="0"/>
                  </a:lnTo>
                  <a:lnTo>
                    <a:pt x="1908" y="647"/>
                  </a:lnTo>
                  <a:lnTo>
                    <a:pt x="0" y="2030"/>
                  </a:lnTo>
                  <a:lnTo>
                    <a:pt x="167270" y="2030"/>
                  </a:lnTo>
                  <a:lnTo>
                    <a:pt x="168288" y="1318"/>
                  </a:lnTo>
                  <a:lnTo>
                    <a:pt x="169330" y="623"/>
                  </a:lnTo>
                  <a:lnTo>
                    <a:pt x="170309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6" name="object 166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012142" y="1842227"/>
              <a:ext cx="359402" cy="122152"/>
            </a:xfrm>
            <a:prstGeom prst="rect">
              <a:avLst/>
            </a:prstGeom>
          </p:spPr>
        </p:pic>
        <p:sp>
          <p:nvSpPr>
            <p:cNvPr id="167" name="object 167" descr=""/>
            <p:cNvSpPr/>
            <p:nvPr/>
          </p:nvSpPr>
          <p:spPr>
            <a:xfrm>
              <a:off x="9077338" y="2048199"/>
              <a:ext cx="202565" cy="2540"/>
            </a:xfrm>
            <a:custGeom>
              <a:avLst/>
              <a:gdLst/>
              <a:ahLst/>
              <a:cxnLst/>
              <a:rect l="l" t="t" r="r" b="b"/>
              <a:pathLst>
                <a:path w="202565" h="2539">
                  <a:moveTo>
                    <a:pt x="100698" y="0"/>
                  </a:moveTo>
                  <a:lnTo>
                    <a:pt x="685" y="0"/>
                  </a:lnTo>
                  <a:lnTo>
                    <a:pt x="685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00025" y="2540"/>
                  </a:lnTo>
                  <a:lnTo>
                    <a:pt x="100025" y="1270"/>
                  </a:lnTo>
                  <a:lnTo>
                    <a:pt x="100698" y="1270"/>
                  </a:lnTo>
                  <a:lnTo>
                    <a:pt x="100698" y="0"/>
                  </a:lnTo>
                  <a:close/>
                </a:path>
                <a:path w="202565" h="2539">
                  <a:moveTo>
                    <a:pt x="202234" y="0"/>
                  </a:moveTo>
                  <a:lnTo>
                    <a:pt x="153987" y="0"/>
                  </a:lnTo>
                  <a:lnTo>
                    <a:pt x="153987" y="1270"/>
                  </a:lnTo>
                  <a:lnTo>
                    <a:pt x="155003" y="1270"/>
                  </a:lnTo>
                  <a:lnTo>
                    <a:pt x="155003" y="2540"/>
                  </a:lnTo>
                  <a:lnTo>
                    <a:pt x="200863" y="2540"/>
                  </a:lnTo>
                  <a:lnTo>
                    <a:pt x="200863" y="1270"/>
                  </a:lnTo>
                  <a:lnTo>
                    <a:pt x="202234" y="1270"/>
                  </a:lnTo>
                  <a:lnTo>
                    <a:pt x="202234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8" name="object 168" descr=""/>
            <p:cNvSpPr/>
            <p:nvPr/>
          </p:nvSpPr>
          <p:spPr>
            <a:xfrm>
              <a:off x="8937549" y="2113185"/>
              <a:ext cx="269875" cy="9525"/>
            </a:xfrm>
            <a:custGeom>
              <a:avLst/>
              <a:gdLst/>
              <a:ahLst/>
              <a:cxnLst/>
              <a:rect l="l" t="t" r="r" b="b"/>
              <a:pathLst>
                <a:path w="269875" h="9525">
                  <a:moveTo>
                    <a:pt x="258368" y="2032"/>
                  </a:moveTo>
                  <a:lnTo>
                    <a:pt x="252984" y="0"/>
                  </a:lnTo>
                  <a:lnTo>
                    <a:pt x="1117" y="0"/>
                  </a:lnTo>
                  <a:lnTo>
                    <a:pt x="0" y="2032"/>
                  </a:lnTo>
                  <a:lnTo>
                    <a:pt x="258368" y="2032"/>
                  </a:lnTo>
                  <a:close/>
                </a:path>
                <a:path w="269875" h="9525">
                  <a:moveTo>
                    <a:pt x="269646" y="9042"/>
                  </a:moveTo>
                  <a:lnTo>
                    <a:pt x="266433" y="7023"/>
                  </a:lnTo>
                  <a:lnTo>
                    <a:pt x="91833" y="7023"/>
                  </a:lnTo>
                  <a:lnTo>
                    <a:pt x="90970" y="9042"/>
                  </a:lnTo>
                  <a:lnTo>
                    <a:pt x="269646" y="9042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9" name="object 169" descr=""/>
            <p:cNvSpPr/>
            <p:nvPr/>
          </p:nvSpPr>
          <p:spPr>
            <a:xfrm>
              <a:off x="8313775" y="2302199"/>
              <a:ext cx="407034" cy="1270"/>
            </a:xfrm>
            <a:custGeom>
              <a:avLst/>
              <a:gdLst/>
              <a:ahLst/>
              <a:cxnLst/>
              <a:rect l="l" t="t" r="r" b="b"/>
              <a:pathLst>
                <a:path w="407034" h="1269">
                  <a:moveTo>
                    <a:pt x="138328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38328" y="1270"/>
                  </a:lnTo>
                  <a:lnTo>
                    <a:pt x="138328" y="0"/>
                  </a:lnTo>
                  <a:close/>
                </a:path>
                <a:path w="407034" h="1269">
                  <a:moveTo>
                    <a:pt x="406869" y="0"/>
                  </a:moveTo>
                  <a:lnTo>
                    <a:pt x="363016" y="0"/>
                  </a:lnTo>
                  <a:lnTo>
                    <a:pt x="363016" y="1270"/>
                  </a:lnTo>
                  <a:lnTo>
                    <a:pt x="406869" y="1270"/>
                  </a:lnTo>
                  <a:lnTo>
                    <a:pt x="406869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0" name="object 170" descr=""/>
            <p:cNvSpPr/>
            <p:nvPr/>
          </p:nvSpPr>
          <p:spPr>
            <a:xfrm>
              <a:off x="8324769" y="2343247"/>
              <a:ext cx="75565" cy="2540"/>
            </a:xfrm>
            <a:custGeom>
              <a:avLst/>
              <a:gdLst/>
              <a:ahLst/>
              <a:cxnLst/>
              <a:rect l="l" t="t" r="r" b="b"/>
              <a:pathLst>
                <a:path w="75565" h="2539">
                  <a:moveTo>
                    <a:pt x="75092" y="0"/>
                  </a:moveTo>
                  <a:lnTo>
                    <a:pt x="781" y="0"/>
                  </a:lnTo>
                  <a:lnTo>
                    <a:pt x="0" y="1932"/>
                  </a:lnTo>
                  <a:lnTo>
                    <a:pt x="74984" y="1932"/>
                  </a:lnTo>
                  <a:lnTo>
                    <a:pt x="75157" y="1244"/>
                  </a:lnTo>
                  <a:lnTo>
                    <a:pt x="75092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1" name="object 171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481186" y="2109347"/>
              <a:ext cx="319106" cy="108809"/>
            </a:xfrm>
            <a:prstGeom prst="rect">
              <a:avLst/>
            </a:prstGeom>
          </p:spPr>
        </p:pic>
        <p:sp>
          <p:nvSpPr>
            <p:cNvPr id="172" name="object 172" descr=""/>
            <p:cNvSpPr/>
            <p:nvPr/>
          </p:nvSpPr>
          <p:spPr>
            <a:xfrm>
              <a:off x="8492273" y="2218157"/>
              <a:ext cx="255904" cy="2540"/>
            </a:xfrm>
            <a:custGeom>
              <a:avLst/>
              <a:gdLst/>
              <a:ahLst/>
              <a:cxnLst/>
              <a:rect l="l" t="t" r="r" b="b"/>
              <a:pathLst>
                <a:path w="255904" h="2539">
                  <a:moveTo>
                    <a:pt x="76309" y="0"/>
                  </a:moveTo>
                  <a:lnTo>
                    <a:pt x="4446" y="0"/>
                  </a:lnTo>
                  <a:lnTo>
                    <a:pt x="0" y="1932"/>
                  </a:lnTo>
                  <a:lnTo>
                    <a:pt x="73789" y="1932"/>
                  </a:lnTo>
                  <a:lnTo>
                    <a:pt x="76309" y="0"/>
                  </a:lnTo>
                  <a:close/>
                </a:path>
                <a:path w="255904" h="2539">
                  <a:moveTo>
                    <a:pt x="255877" y="0"/>
                  </a:moveTo>
                  <a:lnTo>
                    <a:pt x="221298" y="0"/>
                  </a:lnTo>
                  <a:lnTo>
                    <a:pt x="220503" y="1932"/>
                  </a:lnTo>
                  <a:lnTo>
                    <a:pt x="254556" y="1932"/>
                  </a:lnTo>
                  <a:lnTo>
                    <a:pt x="255877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3" name="object 173" descr=""/>
            <p:cNvSpPr/>
            <p:nvPr/>
          </p:nvSpPr>
          <p:spPr>
            <a:xfrm>
              <a:off x="8486121" y="2220912"/>
              <a:ext cx="260350" cy="2540"/>
            </a:xfrm>
            <a:custGeom>
              <a:avLst/>
              <a:gdLst/>
              <a:ahLst/>
              <a:cxnLst/>
              <a:rect l="l" t="t" r="r" b="b"/>
              <a:pathLst>
                <a:path w="260350" h="2539">
                  <a:moveTo>
                    <a:pt x="78886" y="0"/>
                  </a:moveTo>
                  <a:lnTo>
                    <a:pt x="4297" y="0"/>
                  </a:lnTo>
                  <a:lnTo>
                    <a:pt x="0" y="1932"/>
                  </a:lnTo>
                  <a:lnTo>
                    <a:pt x="76431" y="1932"/>
                  </a:lnTo>
                  <a:lnTo>
                    <a:pt x="78886" y="0"/>
                  </a:lnTo>
                  <a:close/>
                </a:path>
                <a:path w="260350" h="2539">
                  <a:moveTo>
                    <a:pt x="260156" y="0"/>
                  </a:moveTo>
                  <a:lnTo>
                    <a:pt x="226313" y="0"/>
                  </a:lnTo>
                  <a:lnTo>
                    <a:pt x="225503" y="1932"/>
                  </a:lnTo>
                  <a:lnTo>
                    <a:pt x="258846" y="1932"/>
                  </a:lnTo>
                  <a:lnTo>
                    <a:pt x="260156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4" name="object 174" descr=""/>
            <p:cNvSpPr/>
            <p:nvPr/>
          </p:nvSpPr>
          <p:spPr>
            <a:xfrm>
              <a:off x="8483026" y="2222352"/>
              <a:ext cx="262890" cy="2540"/>
            </a:xfrm>
            <a:custGeom>
              <a:avLst/>
              <a:gdLst/>
              <a:ahLst/>
              <a:cxnLst/>
              <a:rect l="l" t="t" r="r" b="b"/>
              <a:pathLst>
                <a:path w="262890" h="2539">
                  <a:moveTo>
                    <a:pt x="80145" y="0"/>
                  </a:moveTo>
                  <a:lnTo>
                    <a:pt x="4183" y="0"/>
                  </a:lnTo>
                  <a:lnTo>
                    <a:pt x="0" y="1932"/>
                  </a:lnTo>
                  <a:lnTo>
                    <a:pt x="77777" y="1932"/>
                  </a:lnTo>
                  <a:lnTo>
                    <a:pt x="78385" y="1410"/>
                  </a:lnTo>
                  <a:lnTo>
                    <a:pt x="80145" y="0"/>
                  </a:lnTo>
                  <a:close/>
                </a:path>
                <a:path w="262890" h="2539">
                  <a:moveTo>
                    <a:pt x="262277" y="0"/>
                  </a:moveTo>
                  <a:lnTo>
                    <a:pt x="228804" y="0"/>
                  </a:lnTo>
                  <a:lnTo>
                    <a:pt x="227984" y="1932"/>
                  </a:lnTo>
                  <a:lnTo>
                    <a:pt x="260974" y="1932"/>
                  </a:lnTo>
                  <a:lnTo>
                    <a:pt x="262277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5" name="object 175" descr=""/>
            <p:cNvSpPr/>
            <p:nvPr/>
          </p:nvSpPr>
          <p:spPr>
            <a:xfrm>
              <a:off x="8478067" y="2224842"/>
              <a:ext cx="266065" cy="2540"/>
            </a:xfrm>
            <a:custGeom>
              <a:avLst/>
              <a:gdLst/>
              <a:ahLst/>
              <a:cxnLst/>
              <a:rect l="l" t="t" r="r" b="b"/>
              <a:pathLst>
                <a:path w="266065" h="2539">
                  <a:moveTo>
                    <a:pt x="82101" y="0"/>
                  </a:moveTo>
                  <a:lnTo>
                    <a:pt x="3790" y="0"/>
                  </a:lnTo>
                  <a:lnTo>
                    <a:pt x="1541" y="1108"/>
                  </a:lnTo>
                  <a:lnTo>
                    <a:pt x="0" y="1936"/>
                  </a:lnTo>
                  <a:lnTo>
                    <a:pt x="80568" y="1936"/>
                  </a:lnTo>
                  <a:lnTo>
                    <a:pt x="81212" y="949"/>
                  </a:lnTo>
                  <a:lnTo>
                    <a:pt x="81666" y="414"/>
                  </a:lnTo>
                  <a:lnTo>
                    <a:pt x="82101" y="0"/>
                  </a:lnTo>
                  <a:close/>
                </a:path>
                <a:path w="266065" h="2539">
                  <a:moveTo>
                    <a:pt x="265562" y="0"/>
                  </a:moveTo>
                  <a:lnTo>
                    <a:pt x="232704" y="0"/>
                  </a:lnTo>
                  <a:lnTo>
                    <a:pt x="231868" y="1936"/>
                  </a:lnTo>
                  <a:lnTo>
                    <a:pt x="264269" y="1936"/>
                  </a:lnTo>
                  <a:lnTo>
                    <a:pt x="265562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6" name="object 176" descr=""/>
            <p:cNvSpPr/>
            <p:nvPr/>
          </p:nvSpPr>
          <p:spPr>
            <a:xfrm>
              <a:off x="8473709" y="2227664"/>
              <a:ext cx="84455" cy="2540"/>
            </a:xfrm>
            <a:custGeom>
              <a:avLst/>
              <a:gdLst/>
              <a:ahLst/>
              <a:cxnLst/>
              <a:rect l="l" t="t" r="r" b="b"/>
              <a:pathLst>
                <a:path w="84454" h="2539">
                  <a:moveTo>
                    <a:pt x="84401" y="0"/>
                  </a:moveTo>
                  <a:lnTo>
                    <a:pt x="2872" y="0"/>
                  </a:lnTo>
                  <a:lnTo>
                    <a:pt x="0" y="1934"/>
                  </a:lnTo>
                  <a:lnTo>
                    <a:pt x="83289" y="1934"/>
                  </a:lnTo>
                  <a:lnTo>
                    <a:pt x="84401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7" name="object 177" descr=""/>
            <p:cNvSpPr/>
            <p:nvPr/>
          </p:nvSpPr>
          <p:spPr>
            <a:xfrm>
              <a:off x="8463617" y="2228633"/>
              <a:ext cx="277495" cy="2540"/>
            </a:xfrm>
            <a:custGeom>
              <a:avLst/>
              <a:gdLst/>
              <a:ahLst/>
              <a:cxnLst/>
              <a:rect l="l" t="t" r="r" b="b"/>
              <a:pathLst>
                <a:path w="277495" h="2539">
                  <a:moveTo>
                    <a:pt x="87933" y="0"/>
                  </a:moveTo>
                  <a:lnTo>
                    <a:pt x="2772" y="0"/>
                  </a:lnTo>
                  <a:lnTo>
                    <a:pt x="1858" y="600"/>
                  </a:lnTo>
                  <a:lnTo>
                    <a:pt x="0" y="1932"/>
                  </a:lnTo>
                  <a:lnTo>
                    <a:pt x="86774" y="1932"/>
                  </a:lnTo>
                  <a:lnTo>
                    <a:pt x="87207" y="1242"/>
                  </a:lnTo>
                  <a:lnTo>
                    <a:pt x="87933" y="0"/>
                  </a:lnTo>
                  <a:close/>
                </a:path>
                <a:path w="277495" h="2539">
                  <a:moveTo>
                    <a:pt x="277495" y="0"/>
                  </a:moveTo>
                  <a:lnTo>
                    <a:pt x="244462" y="0"/>
                  </a:lnTo>
                  <a:lnTo>
                    <a:pt x="243575" y="1932"/>
                  </a:lnTo>
                  <a:lnTo>
                    <a:pt x="276191" y="1932"/>
                  </a:lnTo>
                  <a:lnTo>
                    <a:pt x="277495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8" name="object 178" descr=""/>
            <p:cNvSpPr/>
            <p:nvPr/>
          </p:nvSpPr>
          <p:spPr>
            <a:xfrm>
              <a:off x="8470047" y="2230484"/>
              <a:ext cx="269875" cy="2540"/>
            </a:xfrm>
            <a:custGeom>
              <a:avLst/>
              <a:gdLst/>
              <a:ahLst/>
              <a:cxnLst/>
              <a:rect l="l" t="t" r="r" b="b"/>
              <a:pathLst>
                <a:path w="269875" h="2539">
                  <a:moveTo>
                    <a:pt x="86428" y="0"/>
                  </a:moveTo>
                  <a:lnTo>
                    <a:pt x="2462" y="0"/>
                  </a:lnTo>
                  <a:lnTo>
                    <a:pt x="1640" y="619"/>
                  </a:lnTo>
                  <a:lnTo>
                    <a:pt x="0" y="1932"/>
                  </a:lnTo>
                  <a:lnTo>
                    <a:pt x="85194" y="1932"/>
                  </a:lnTo>
                  <a:lnTo>
                    <a:pt x="85655" y="1252"/>
                  </a:lnTo>
                  <a:lnTo>
                    <a:pt x="86428" y="0"/>
                  </a:lnTo>
                  <a:close/>
                </a:path>
                <a:path w="269875" h="2539">
                  <a:moveTo>
                    <a:pt x="269848" y="0"/>
                  </a:moveTo>
                  <a:lnTo>
                    <a:pt x="238251" y="0"/>
                  </a:lnTo>
                  <a:lnTo>
                    <a:pt x="237376" y="1932"/>
                  </a:lnTo>
                  <a:lnTo>
                    <a:pt x="268588" y="1932"/>
                  </a:lnTo>
                  <a:lnTo>
                    <a:pt x="269848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9" name="object 179" descr=""/>
            <p:cNvSpPr/>
            <p:nvPr/>
          </p:nvSpPr>
          <p:spPr>
            <a:xfrm>
              <a:off x="8467750" y="2232417"/>
              <a:ext cx="271145" cy="2540"/>
            </a:xfrm>
            <a:custGeom>
              <a:avLst/>
              <a:gdLst/>
              <a:ahLst/>
              <a:cxnLst/>
              <a:rect l="l" t="t" r="r" b="b"/>
              <a:pathLst>
                <a:path w="271145" h="2539">
                  <a:moveTo>
                    <a:pt x="87491" y="0"/>
                  </a:moveTo>
                  <a:lnTo>
                    <a:pt x="2297" y="0"/>
                  </a:lnTo>
                  <a:lnTo>
                    <a:pt x="1522" y="633"/>
                  </a:lnTo>
                  <a:lnTo>
                    <a:pt x="0" y="1936"/>
                  </a:lnTo>
                  <a:lnTo>
                    <a:pt x="86104" y="1936"/>
                  </a:lnTo>
                  <a:lnTo>
                    <a:pt x="86616" y="1263"/>
                  </a:lnTo>
                  <a:lnTo>
                    <a:pt x="87491" y="0"/>
                  </a:lnTo>
                  <a:close/>
                </a:path>
                <a:path w="271145" h="2539">
                  <a:moveTo>
                    <a:pt x="270885" y="0"/>
                  </a:moveTo>
                  <a:lnTo>
                    <a:pt x="239674" y="0"/>
                  </a:lnTo>
                  <a:lnTo>
                    <a:pt x="238785" y="1936"/>
                  </a:lnTo>
                  <a:lnTo>
                    <a:pt x="269643" y="1936"/>
                  </a:lnTo>
                  <a:lnTo>
                    <a:pt x="270885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0" name="object 180" descr=""/>
            <p:cNvSpPr/>
            <p:nvPr/>
          </p:nvSpPr>
          <p:spPr>
            <a:xfrm>
              <a:off x="8465572" y="2234353"/>
              <a:ext cx="272415" cy="2540"/>
            </a:xfrm>
            <a:custGeom>
              <a:avLst/>
              <a:gdLst/>
              <a:ahLst/>
              <a:cxnLst/>
              <a:rect l="l" t="t" r="r" b="b"/>
              <a:pathLst>
                <a:path w="272415" h="2539">
                  <a:moveTo>
                    <a:pt x="88282" y="0"/>
                  </a:moveTo>
                  <a:lnTo>
                    <a:pt x="2178" y="0"/>
                  </a:lnTo>
                  <a:lnTo>
                    <a:pt x="0" y="1932"/>
                  </a:lnTo>
                  <a:lnTo>
                    <a:pt x="86720" y="1932"/>
                  </a:lnTo>
                  <a:lnTo>
                    <a:pt x="87811" y="623"/>
                  </a:lnTo>
                  <a:lnTo>
                    <a:pt x="88282" y="0"/>
                  </a:lnTo>
                  <a:close/>
                </a:path>
                <a:path w="272415" h="2539">
                  <a:moveTo>
                    <a:pt x="271821" y="0"/>
                  </a:moveTo>
                  <a:lnTo>
                    <a:pt x="240963" y="0"/>
                  </a:lnTo>
                  <a:lnTo>
                    <a:pt x="240051" y="1932"/>
                  </a:lnTo>
                  <a:lnTo>
                    <a:pt x="270583" y="1932"/>
                  </a:lnTo>
                  <a:lnTo>
                    <a:pt x="271821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1" name="object 181" descr=""/>
            <p:cNvSpPr/>
            <p:nvPr/>
          </p:nvSpPr>
          <p:spPr>
            <a:xfrm>
              <a:off x="8462544" y="2237216"/>
              <a:ext cx="273050" cy="2540"/>
            </a:xfrm>
            <a:custGeom>
              <a:avLst/>
              <a:gdLst/>
              <a:ahLst/>
              <a:cxnLst/>
              <a:rect l="l" t="t" r="r" b="b"/>
              <a:pathLst>
                <a:path w="273050" h="2539">
                  <a:moveTo>
                    <a:pt x="88938" y="0"/>
                  </a:moveTo>
                  <a:lnTo>
                    <a:pt x="2026" y="0"/>
                  </a:lnTo>
                  <a:lnTo>
                    <a:pt x="1328" y="643"/>
                  </a:lnTo>
                  <a:lnTo>
                    <a:pt x="0" y="1932"/>
                  </a:lnTo>
                  <a:lnTo>
                    <a:pt x="87099" y="1932"/>
                  </a:lnTo>
                  <a:lnTo>
                    <a:pt x="87760" y="1270"/>
                  </a:lnTo>
                  <a:lnTo>
                    <a:pt x="88938" y="0"/>
                  </a:lnTo>
                  <a:close/>
                </a:path>
                <a:path w="273050" h="2539">
                  <a:moveTo>
                    <a:pt x="273024" y="0"/>
                  </a:moveTo>
                  <a:lnTo>
                    <a:pt x="242633" y="0"/>
                  </a:lnTo>
                  <a:lnTo>
                    <a:pt x="241689" y="1932"/>
                  </a:lnTo>
                  <a:lnTo>
                    <a:pt x="271807" y="1932"/>
                  </a:lnTo>
                  <a:lnTo>
                    <a:pt x="273024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2" name="object 182" descr=""/>
            <p:cNvSpPr/>
            <p:nvPr/>
          </p:nvSpPr>
          <p:spPr>
            <a:xfrm>
              <a:off x="8454024" y="2246759"/>
              <a:ext cx="276225" cy="2540"/>
            </a:xfrm>
            <a:custGeom>
              <a:avLst/>
              <a:gdLst/>
              <a:ahLst/>
              <a:cxnLst/>
              <a:rect l="l" t="t" r="r" b="b"/>
              <a:pathLst>
                <a:path w="276225" h="2539">
                  <a:moveTo>
                    <a:pt x="86277" y="0"/>
                  </a:moveTo>
                  <a:lnTo>
                    <a:pt x="1410" y="0"/>
                  </a:lnTo>
                  <a:lnTo>
                    <a:pt x="924" y="601"/>
                  </a:lnTo>
                  <a:lnTo>
                    <a:pt x="547" y="1106"/>
                  </a:lnTo>
                  <a:lnTo>
                    <a:pt x="0" y="1936"/>
                  </a:lnTo>
                  <a:lnTo>
                    <a:pt x="82796" y="1936"/>
                  </a:lnTo>
                  <a:lnTo>
                    <a:pt x="83887" y="1414"/>
                  </a:lnTo>
                  <a:lnTo>
                    <a:pt x="85039" y="784"/>
                  </a:lnTo>
                  <a:lnTo>
                    <a:pt x="86277" y="0"/>
                  </a:lnTo>
                  <a:close/>
                </a:path>
                <a:path w="276225" h="2539">
                  <a:moveTo>
                    <a:pt x="275658" y="0"/>
                  </a:moveTo>
                  <a:lnTo>
                    <a:pt x="246167" y="0"/>
                  </a:lnTo>
                  <a:lnTo>
                    <a:pt x="245033" y="1936"/>
                  </a:lnTo>
                  <a:lnTo>
                    <a:pt x="274546" y="1936"/>
                  </a:lnTo>
                  <a:lnTo>
                    <a:pt x="275658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3" name="object 183" descr=""/>
            <p:cNvSpPr/>
            <p:nvPr/>
          </p:nvSpPr>
          <p:spPr>
            <a:xfrm>
              <a:off x="8456168" y="2237226"/>
              <a:ext cx="279400" cy="8890"/>
            </a:xfrm>
            <a:custGeom>
              <a:avLst/>
              <a:gdLst/>
              <a:ahLst/>
              <a:cxnLst/>
              <a:rect l="l" t="t" r="r" b="b"/>
              <a:pathLst>
                <a:path w="279400" h="8889">
                  <a:moveTo>
                    <a:pt x="88074" y="6718"/>
                  </a:moveTo>
                  <a:lnTo>
                    <a:pt x="1714" y="6718"/>
                  </a:lnTo>
                  <a:lnTo>
                    <a:pt x="0" y="8661"/>
                  </a:lnTo>
                  <a:lnTo>
                    <a:pt x="85458" y="8661"/>
                  </a:lnTo>
                  <a:lnTo>
                    <a:pt x="86296" y="8089"/>
                  </a:lnTo>
                  <a:lnTo>
                    <a:pt x="87160" y="7442"/>
                  </a:lnTo>
                  <a:lnTo>
                    <a:pt x="88074" y="6718"/>
                  </a:lnTo>
                  <a:close/>
                </a:path>
                <a:path w="279400" h="8889">
                  <a:moveTo>
                    <a:pt x="95313" y="0"/>
                  </a:moveTo>
                  <a:lnTo>
                    <a:pt x="8394" y="0"/>
                  </a:lnTo>
                  <a:lnTo>
                    <a:pt x="7696" y="635"/>
                  </a:lnTo>
                  <a:lnTo>
                    <a:pt x="6375" y="1930"/>
                  </a:lnTo>
                  <a:lnTo>
                    <a:pt x="93472" y="1930"/>
                  </a:lnTo>
                  <a:lnTo>
                    <a:pt x="94132" y="1270"/>
                  </a:lnTo>
                  <a:lnTo>
                    <a:pt x="95313" y="0"/>
                  </a:lnTo>
                  <a:close/>
                </a:path>
                <a:path w="279400" h="8889">
                  <a:moveTo>
                    <a:pt x="275209" y="6718"/>
                  </a:moveTo>
                  <a:lnTo>
                    <a:pt x="245592" y="6718"/>
                  </a:lnTo>
                  <a:lnTo>
                    <a:pt x="244525" y="8661"/>
                  </a:lnTo>
                  <a:lnTo>
                    <a:pt x="274027" y="8661"/>
                  </a:lnTo>
                  <a:lnTo>
                    <a:pt x="275209" y="6718"/>
                  </a:lnTo>
                  <a:close/>
                </a:path>
                <a:path w="279400" h="8889">
                  <a:moveTo>
                    <a:pt x="279400" y="0"/>
                  </a:moveTo>
                  <a:lnTo>
                    <a:pt x="249008" y="0"/>
                  </a:lnTo>
                  <a:lnTo>
                    <a:pt x="248056" y="1930"/>
                  </a:lnTo>
                  <a:lnTo>
                    <a:pt x="278180" y="1930"/>
                  </a:lnTo>
                  <a:lnTo>
                    <a:pt x="279400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4" name="object 184" descr=""/>
            <p:cNvSpPr/>
            <p:nvPr/>
          </p:nvSpPr>
          <p:spPr>
            <a:xfrm>
              <a:off x="8459218" y="2240578"/>
              <a:ext cx="274320" cy="2540"/>
            </a:xfrm>
            <a:custGeom>
              <a:avLst/>
              <a:gdLst/>
              <a:ahLst/>
              <a:cxnLst/>
              <a:rect l="l" t="t" r="r" b="b"/>
              <a:pathLst>
                <a:path w="274320" h="2539">
                  <a:moveTo>
                    <a:pt x="88949" y="0"/>
                  </a:moveTo>
                  <a:lnTo>
                    <a:pt x="1883" y="0"/>
                  </a:lnTo>
                  <a:lnTo>
                    <a:pt x="0" y="1934"/>
                  </a:lnTo>
                  <a:lnTo>
                    <a:pt x="86771" y="1934"/>
                  </a:lnTo>
                  <a:lnTo>
                    <a:pt x="87656" y="1173"/>
                  </a:lnTo>
                  <a:lnTo>
                    <a:pt x="88949" y="0"/>
                  </a:lnTo>
                  <a:close/>
                </a:path>
                <a:path w="274320" h="2539">
                  <a:moveTo>
                    <a:pt x="274237" y="0"/>
                  </a:moveTo>
                  <a:lnTo>
                    <a:pt x="244307" y="0"/>
                  </a:lnTo>
                  <a:lnTo>
                    <a:pt x="243310" y="1934"/>
                  </a:lnTo>
                  <a:lnTo>
                    <a:pt x="273042" y="1934"/>
                  </a:lnTo>
                  <a:lnTo>
                    <a:pt x="274237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5" name="object 185" descr=""/>
            <p:cNvSpPr/>
            <p:nvPr/>
          </p:nvSpPr>
          <p:spPr>
            <a:xfrm>
              <a:off x="8450539" y="2250920"/>
              <a:ext cx="276860" cy="2540"/>
            </a:xfrm>
            <a:custGeom>
              <a:avLst/>
              <a:gdLst/>
              <a:ahLst/>
              <a:cxnLst/>
              <a:rect l="l" t="t" r="r" b="b"/>
              <a:pathLst>
                <a:path w="276859" h="2539">
                  <a:moveTo>
                    <a:pt x="80027" y="0"/>
                  </a:moveTo>
                  <a:lnTo>
                    <a:pt x="1972" y="0"/>
                  </a:lnTo>
                  <a:lnTo>
                    <a:pt x="1410" y="784"/>
                  </a:lnTo>
                  <a:lnTo>
                    <a:pt x="0" y="1934"/>
                  </a:lnTo>
                  <a:lnTo>
                    <a:pt x="73442" y="1934"/>
                  </a:lnTo>
                  <a:lnTo>
                    <a:pt x="73882" y="1767"/>
                  </a:lnTo>
                  <a:lnTo>
                    <a:pt x="76550" y="871"/>
                  </a:lnTo>
                  <a:lnTo>
                    <a:pt x="78271" y="472"/>
                  </a:lnTo>
                  <a:lnTo>
                    <a:pt x="80027" y="0"/>
                  </a:lnTo>
                  <a:close/>
                </a:path>
                <a:path w="276859" h="2539">
                  <a:moveTo>
                    <a:pt x="276821" y="0"/>
                  </a:moveTo>
                  <a:lnTo>
                    <a:pt x="247190" y="0"/>
                  </a:lnTo>
                  <a:lnTo>
                    <a:pt x="246024" y="1934"/>
                  </a:lnTo>
                  <a:lnTo>
                    <a:pt x="275824" y="1934"/>
                  </a:lnTo>
                  <a:lnTo>
                    <a:pt x="276821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6" name="object 186" descr=""/>
            <p:cNvSpPr/>
            <p:nvPr/>
          </p:nvSpPr>
          <p:spPr>
            <a:xfrm>
              <a:off x="8447911" y="2253146"/>
              <a:ext cx="278765" cy="2540"/>
            </a:xfrm>
            <a:custGeom>
              <a:avLst/>
              <a:gdLst/>
              <a:ahLst/>
              <a:cxnLst/>
              <a:rect l="l" t="t" r="r" b="b"/>
              <a:pathLst>
                <a:path w="278765" h="2539">
                  <a:moveTo>
                    <a:pt x="75340" y="0"/>
                  </a:moveTo>
                  <a:lnTo>
                    <a:pt x="2286" y="0"/>
                  </a:lnTo>
                  <a:lnTo>
                    <a:pt x="0" y="1932"/>
                  </a:lnTo>
                  <a:lnTo>
                    <a:pt x="71135" y="1932"/>
                  </a:lnTo>
                  <a:lnTo>
                    <a:pt x="72679" y="1159"/>
                  </a:lnTo>
                  <a:lnTo>
                    <a:pt x="74072" y="514"/>
                  </a:lnTo>
                  <a:lnTo>
                    <a:pt x="75340" y="0"/>
                  </a:lnTo>
                  <a:close/>
                </a:path>
                <a:path w="278765" h="2539">
                  <a:moveTo>
                    <a:pt x="278305" y="0"/>
                  </a:moveTo>
                  <a:lnTo>
                    <a:pt x="248478" y="0"/>
                  </a:lnTo>
                  <a:lnTo>
                    <a:pt x="247294" y="1932"/>
                  </a:lnTo>
                  <a:lnTo>
                    <a:pt x="277357" y="1932"/>
                  </a:lnTo>
                  <a:lnTo>
                    <a:pt x="278305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7" name="object 187" descr=""/>
            <p:cNvSpPr/>
            <p:nvPr/>
          </p:nvSpPr>
          <p:spPr>
            <a:xfrm>
              <a:off x="8447101" y="2253822"/>
              <a:ext cx="279400" cy="2540"/>
            </a:xfrm>
            <a:custGeom>
              <a:avLst/>
              <a:gdLst/>
              <a:ahLst/>
              <a:cxnLst/>
              <a:rect l="l" t="t" r="r" b="b"/>
              <a:pathLst>
                <a:path w="279400" h="2539">
                  <a:moveTo>
                    <a:pt x="74576" y="0"/>
                  </a:moveTo>
                  <a:lnTo>
                    <a:pt x="2296" y="0"/>
                  </a:lnTo>
                  <a:lnTo>
                    <a:pt x="0" y="1932"/>
                  </a:lnTo>
                  <a:lnTo>
                    <a:pt x="70617" y="1932"/>
                  </a:lnTo>
                  <a:lnTo>
                    <a:pt x="72053" y="1191"/>
                  </a:lnTo>
                  <a:lnTo>
                    <a:pt x="73367" y="543"/>
                  </a:lnTo>
                  <a:lnTo>
                    <a:pt x="74576" y="0"/>
                  </a:lnTo>
                  <a:close/>
                </a:path>
                <a:path w="279400" h="2539">
                  <a:moveTo>
                    <a:pt x="278776" y="0"/>
                  </a:moveTo>
                  <a:lnTo>
                    <a:pt x="248871" y="0"/>
                  </a:lnTo>
                  <a:lnTo>
                    <a:pt x="247686" y="1932"/>
                  </a:lnTo>
                  <a:lnTo>
                    <a:pt x="277848" y="1932"/>
                  </a:lnTo>
                  <a:lnTo>
                    <a:pt x="278776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8" name="object 188" descr=""/>
            <p:cNvSpPr/>
            <p:nvPr/>
          </p:nvSpPr>
          <p:spPr>
            <a:xfrm>
              <a:off x="8440930" y="2258949"/>
              <a:ext cx="282575" cy="2540"/>
            </a:xfrm>
            <a:custGeom>
              <a:avLst/>
              <a:gdLst/>
              <a:ahLst/>
              <a:cxnLst/>
              <a:rect l="l" t="t" r="r" b="b"/>
              <a:pathLst>
                <a:path w="282575" h="2539">
                  <a:moveTo>
                    <a:pt x="70963" y="0"/>
                  </a:moveTo>
                  <a:lnTo>
                    <a:pt x="2344" y="0"/>
                  </a:lnTo>
                  <a:lnTo>
                    <a:pt x="0" y="1932"/>
                  </a:lnTo>
                  <a:lnTo>
                    <a:pt x="67600" y="1932"/>
                  </a:lnTo>
                  <a:lnTo>
                    <a:pt x="70963" y="0"/>
                  </a:lnTo>
                  <a:close/>
                </a:path>
                <a:path w="282575" h="2539">
                  <a:moveTo>
                    <a:pt x="282571" y="0"/>
                  </a:moveTo>
                  <a:lnTo>
                    <a:pt x="251877" y="0"/>
                  </a:lnTo>
                  <a:lnTo>
                    <a:pt x="250664" y="1932"/>
                  </a:lnTo>
                  <a:lnTo>
                    <a:pt x="281750" y="1932"/>
                  </a:lnTo>
                  <a:lnTo>
                    <a:pt x="282571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9" name="object 189" descr=""/>
            <p:cNvSpPr/>
            <p:nvPr/>
          </p:nvSpPr>
          <p:spPr>
            <a:xfrm>
              <a:off x="8520720" y="2204085"/>
              <a:ext cx="237490" cy="2540"/>
            </a:xfrm>
            <a:custGeom>
              <a:avLst/>
              <a:gdLst/>
              <a:ahLst/>
              <a:cxnLst/>
              <a:rect l="l" t="t" r="r" b="b"/>
              <a:pathLst>
                <a:path w="237490" h="2539">
                  <a:moveTo>
                    <a:pt x="66448" y="0"/>
                  </a:moveTo>
                  <a:lnTo>
                    <a:pt x="1781" y="0"/>
                  </a:lnTo>
                  <a:lnTo>
                    <a:pt x="1170" y="687"/>
                  </a:lnTo>
                  <a:lnTo>
                    <a:pt x="0" y="1932"/>
                  </a:lnTo>
                  <a:lnTo>
                    <a:pt x="63903" y="1932"/>
                  </a:lnTo>
                  <a:lnTo>
                    <a:pt x="66448" y="0"/>
                  </a:lnTo>
                  <a:close/>
                </a:path>
                <a:path w="237490" h="2539">
                  <a:moveTo>
                    <a:pt x="237157" y="0"/>
                  </a:moveTo>
                  <a:lnTo>
                    <a:pt x="198310" y="0"/>
                  </a:lnTo>
                  <a:lnTo>
                    <a:pt x="197600" y="1932"/>
                  </a:lnTo>
                  <a:lnTo>
                    <a:pt x="235811" y="1932"/>
                  </a:lnTo>
                  <a:lnTo>
                    <a:pt x="237157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0" name="object 190" descr=""/>
            <p:cNvSpPr/>
            <p:nvPr/>
          </p:nvSpPr>
          <p:spPr>
            <a:xfrm>
              <a:off x="8432651" y="2265653"/>
              <a:ext cx="288290" cy="2540"/>
            </a:xfrm>
            <a:custGeom>
              <a:avLst/>
              <a:gdLst/>
              <a:ahLst/>
              <a:cxnLst/>
              <a:rect l="l" t="t" r="r" b="b"/>
              <a:pathLst>
                <a:path w="288290" h="2539">
                  <a:moveTo>
                    <a:pt x="67826" y="0"/>
                  </a:moveTo>
                  <a:lnTo>
                    <a:pt x="2418" y="0"/>
                  </a:lnTo>
                  <a:lnTo>
                    <a:pt x="0" y="1932"/>
                  </a:lnTo>
                  <a:lnTo>
                    <a:pt x="64601" y="1932"/>
                  </a:lnTo>
                  <a:lnTo>
                    <a:pt x="67826" y="0"/>
                  </a:lnTo>
                  <a:close/>
                </a:path>
                <a:path w="288290" h="2539">
                  <a:moveTo>
                    <a:pt x="288161" y="0"/>
                  </a:moveTo>
                  <a:lnTo>
                    <a:pt x="245289" y="0"/>
                  </a:lnTo>
                  <a:lnTo>
                    <a:pt x="244039" y="1932"/>
                  </a:lnTo>
                  <a:lnTo>
                    <a:pt x="287463" y="1932"/>
                  </a:lnTo>
                  <a:lnTo>
                    <a:pt x="288161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1" name="object 191" descr=""/>
            <p:cNvSpPr/>
            <p:nvPr/>
          </p:nvSpPr>
          <p:spPr>
            <a:xfrm>
              <a:off x="8436542" y="2262527"/>
              <a:ext cx="285750" cy="2540"/>
            </a:xfrm>
            <a:custGeom>
              <a:avLst/>
              <a:gdLst/>
              <a:ahLst/>
              <a:cxnLst/>
              <a:rect l="l" t="t" r="r" b="b"/>
              <a:pathLst>
                <a:path w="285750" h="2539">
                  <a:moveTo>
                    <a:pt x="69188" y="0"/>
                  </a:moveTo>
                  <a:lnTo>
                    <a:pt x="2378" y="0"/>
                  </a:lnTo>
                  <a:lnTo>
                    <a:pt x="0" y="1932"/>
                  </a:lnTo>
                  <a:lnTo>
                    <a:pt x="65929" y="1932"/>
                  </a:lnTo>
                  <a:lnTo>
                    <a:pt x="69188" y="0"/>
                  </a:lnTo>
                  <a:close/>
                </a:path>
                <a:path w="285750" h="2539">
                  <a:moveTo>
                    <a:pt x="285469" y="0"/>
                  </a:moveTo>
                  <a:lnTo>
                    <a:pt x="254012" y="0"/>
                  </a:lnTo>
                  <a:lnTo>
                    <a:pt x="252780" y="1932"/>
                  </a:lnTo>
                  <a:lnTo>
                    <a:pt x="284716" y="1932"/>
                  </a:lnTo>
                  <a:lnTo>
                    <a:pt x="285469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2" name="object 192" descr=""/>
            <p:cNvSpPr/>
            <p:nvPr/>
          </p:nvSpPr>
          <p:spPr>
            <a:xfrm>
              <a:off x="8427257" y="2269879"/>
              <a:ext cx="292100" cy="2540"/>
            </a:xfrm>
            <a:custGeom>
              <a:avLst/>
              <a:gdLst/>
              <a:ahLst/>
              <a:cxnLst/>
              <a:rect l="l" t="t" r="r" b="b"/>
              <a:pathLst>
                <a:path w="292100" h="2539">
                  <a:moveTo>
                    <a:pt x="66175" y="0"/>
                  </a:moveTo>
                  <a:lnTo>
                    <a:pt x="2491" y="0"/>
                  </a:lnTo>
                  <a:lnTo>
                    <a:pt x="0" y="1936"/>
                  </a:lnTo>
                  <a:lnTo>
                    <a:pt x="62942" y="1936"/>
                  </a:lnTo>
                  <a:lnTo>
                    <a:pt x="66175" y="0"/>
                  </a:lnTo>
                  <a:close/>
                </a:path>
                <a:path w="292100" h="2539">
                  <a:moveTo>
                    <a:pt x="292075" y="0"/>
                  </a:moveTo>
                  <a:lnTo>
                    <a:pt x="258551" y="0"/>
                  </a:lnTo>
                  <a:lnTo>
                    <a:pt x="257274" y="1936"/>
                  </a:lnTo>
                  <a:lnTo>
                    <a:pt x="291448" y="1936"/>
                  </a:lnTo>
                  <a:lnTo>
                    <a:pt x="292075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3" name="object 193" descr=""/>
            <p:cNvSpPr/>
            <p:nvPr/>
          </p:nvSpPr>
          <p:spPr>
            <a:xfrm>
              <a:off x="8430202" y="2267585"/>
              <a:ext cx="13335" cy="2540"/>
            </a:xfrm>
            <a:custGeom>
              <a:avLst/>
              <a:gdLst/>
              <a:ahLst/>
              <a:cxnLst/>
              <a:rect l="l" t="t" r="r" b="b"/>
              <a:pathLst>
                <a:path w="13334" h="2539">
                  <a:moveTo>
                    <a:pt x="13284" y="0"/>
                  </a:moveTo>
                  <a:lnTo>
                    <a:pt x="2448" y="0"/>
                  </a:lnTo>
                  <a:lnTo>
                    <a:pt x="0" y="1936"/>
                  </a:lnTo>
                  <a:lnTo>
                    <a:pt x="13042" y="1936"/>
                  </a:lnTo>
                  <a:lnTo>
                    <a:pt x="13284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4" name="object 194" descr=""/>
            <p:cNvSpPr/>
            <p:nvPr/>
          </p:nvSpPr>
          <p:spPr>
            <a:xfrm>
              <a:off x="8428571" y="2259298"/>
              <a:ext cx="295275" cy="12065"/>
            </a:xfrm>
            <a:custGeom>
              <a:avLst/>
              <a:gdLst/>
              <a:ahLst/>
              <a:cxnLst/>
              <a:rect l="l" t="t" r="r" b="b"/>
              <a:pathLst>
                <a:path w="295275" h="12064">
                  <a:moveTo>
                    <a:pt x="66560" y="9563"/>
                  </a:moveTo>
                  <a:lnTo>
                    <a:pt x="2476" y="9563"/>
                  </a:lnTo>
                  <a:lnTo>
                    <a:pt x="0" y="11493"/>
                  </a:lnTo>
                  <a:lnTo>
                    <a:pt x="63334" y="11493"/>
                  </a:lnTo>
                  <a:lnTo>
                    <a:pt x="66560" y="9563"/>
                  </a:lnTo>
                  <a:close/>
                </a:path>
                <a:path w="295275" h="12064">
                  <a:moveTo>
                    <a:pt x="82715" y="0"/>
                  </a:moveTo>
                  <a:lnTo>
                    <a:pt x="14287" y="0"/>
                  </a:lnTo>
                  <a:lnTo>
                    <a:pt x="11938" y="1930"/>
                  </a:lnTo>
                  <a:lnTo>
                    <a:pt x="79375" y="1930"/>
                  </a:lnTo>
                  <a:lnTo>
                    <a:pt x="82715" y="0"/>
                  </a:lnTo>
                  <a:close/>
                </a:path>
                <a:path w="295275" h="12064">
                  <a:moveTo>
                    <a:pt x="291096" y="9563"/>
                  </a:moveTo>
                  <a:lnTo>
                    <a:pt x="257898" y="9563"/>
                  </a:lnTo>
                  <a:lnTo>
                    <a:pt x="256628" y="11493"/>
                  </a:lnTo>
                  <a:lnTo>
                    <a:pt x="290461" y="11493"/>
                  </a:lnTo>
                  <a:lnTo>
                    <a:pt x="291096" y="9563"/>
                  </a:lnTo>
                  <a:close/>
                </a:path>
                <a:path w="295275" h="12064">
                  <a:moveTo>
                    <a:pt x="294779" y="0"/>
                  </a:moveTo>
                  <a:lnTo>
                    <a:pt x="264020" y="0"/>
                  </a:lnTo>
                  <a:lnTo>
                    <a:pt x="262801" y="1930"/>
                  </a:lnTo>
                  <a:lnTo>
                    <a:pt x="293966" y="1930"/>
                  </a:lnTo>
                  <a:lnTo>
                    <a:pt x="294779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5" name="object 195" descr=""/>
            <p:cNvSpPr/>
            <p:nvPr/>
          </p:nvSpPr>
          <p:spPr>
            <a:xfrm>
              <a:off x="8414801" y="2278929"/>
              <a:ext cx="302260" cy="2540"/>
            </a:xfrm>
            <a:custGeom>
              <a:avLst/>
              <a:gdLst/>
              <a:ahLst/>
              <a:cxnLst/>
              <a:rect l="l" t="t" r="r" b="b"/>
              <a:pathLst>
                <a:path w="302259" h="2539">
                  <a:moveTo>
                    <a:pt x="63183" y="0"/>
                  </a:moveTo>
                  <a:lnTo>
                    <a:pt x="2848" y="0"/>
                  </a:lnTo>
                  <a:lnTo>
                    <a:pt x="1858" y="694"/>
                  </a:lnTo>
                  <a:lnTo>
                    <a:pt x="0" y="1940"/>
                  </a:lnTo>
                  <a:lnTo>
                    <a:pt x="59828" y="1940"/>
                  </a:lnTo>
                  <a:lnTo>
                    <a:pt x="63183" y="0"/>
                  </a:lnTo>
                  <a:close/>
                </a:path>
                <a:path w="302259" h="2539">
                  <a:moveTo>
                    <a:pt x="261090" y="431"/>
                  </a:moveTo>
                  <a:lnTo>
                    <a:pt x="259055" y="1940"/>
                  </a:lnTo>
                  <a:lnTo>
                    <a:pt x="301453" y="1940"/>
                  </a:lnTo>
                  <a:lnTo>
                    <a:pt x="301664" y="1036"/>
                  </a:lnTo>
                  <a:lnTo>
                    <a:pt x="263121" y="1036"/>
                  </a:lnTo>
                  <a:lnTo>
                    <a:pt x="261090" y="431"/>
                  </a:lnTo>
                  <a:close/>
                </a:path>
                <a:path w="302259" h="2539">
                  <a:moveTo>
                    <a:pt x="301906" y="0"/>
                  </a:moveTo>
                  <a:lnTo>
                    <a:pt x="264734" y="0"/>
                  </a:lnTo>
                  <a:lnTo>
                    <a:pt x="264380" y="443"/>
                  </a:lnTo>
                  <a:lnTo>
                    <a:pt x="264132" y="698"/>
                  </a:lnTo>
                  <a:lnTo>
                    <a:pt x="263121" y="1036"/>
                  </a:lnTo>
                  <a:lnTo>
                    <a:pt x="301664" y="1036"/>
                  </a:lnTo>
                  <a:lnTo>
                    <a:pt x="301906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6" name="object 196" descr=""/>
            <p:cNvSpPr/>
            <p:nvPr/>
          </p:nvSpPr>
          <p:spPr>
            <a:xfrm>
              <a:off x="8402446" y="2274595"/>
              <a:ext cx="315595" cy="2540"/>
            </a:xfrm>
            <a:custGeom>
              <a:avLst/>
              <a:gdLst/>
              <a:ahLst/>
              <a:cxnLst/>
              <a:rect l="l" t="t" r="r" b="b"/>
              <a:pathLst>
                <a:path w="315595" h="2539">
                  <a:moveTo>
                    <a:pt x="87266" y="0"/>
                  </a:moveTo>
                  <a:lnTo>
                    <a:pt x="2760" y="0"/>
                  </a:lnTo>
                  <a:lnTo>
                    <a:pt x="0" y="1932"/>
                  </a:lnTo>
                  <a:lnTo>
                    <a:pt x="83750" y="1932"/>
                  </a:lnTo>
                  <a:lnTo>
                    <a:pt x="87266" y="0"/>
                  </a:lnTo>
                  <a:close/>
                </a:path>
                <a:path w="315595" h="2539">
                  <a:moveTo>
                    <a:pt x="315421" y="0"/>
                  </a:moveTo>
                  <a:lnTo>
                    <a:pt x="278006" y="0"/>
                  </a:lnTo>
                  <a:lnTo>
                    <a:pt x="276594" y="1932"/>
                  </a:lnTo>
                  <a:lnTo>
                    <a:pt x="314863" y="1932"/>
                  </a:lnTo>
                  <a:lnTo>
                    <a:pt x="315421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7" name="object 197" descr=""/>
            <p:cNvSpPr/>
            <p:nvPr/>
          </p:nvSpPr>
          <p:spPr>
            <a:xfrm>
              <a:off x="8408598" y="2277326"/>
              <a:ext cx="313055" cy="2540"/>
            </a:xfrm>
            <a:custGeom>
              <a:avLst/>
              <a:gdLst/>
              <a:ahLst/>
              <a:cxnLst/>
              <a:rect l="l" t="t" r="r" b="b"/>
              <a:pathLst>
                <a:path w="313054" h="2539">
                  <a:moveTo>
                    <a:pt x="84982" y="0"/>
                  </a:moveTo>
                  <a:lnTo>
                    <a:pt x="2674" y="0"/>
                  </a:lnTo>
                  <a:lnTo>
                    <a:pt x="0" y="1936"/>
                  </a:lnTo>
                  <a:lnTo>
                    <a:pt x="81705" y="1936"/>
                  </a:lnTo>
                  <a:lnTo>
                    <a:pt x="84982" y="0"/>
                  </a:lnTo>
                  <a:close/>
                </a:path>
                <a:path w="313054" h="2539">
                  <a:moveTo>
                    <a:pt x="312563" y="0"/>
                  </a:moveTo>
                  <a:lnTo>
                    <a:pt x="257432" y="0"/>
                  </a:lnTo>
                  <a:lnTo>
                    <a:pt x="256810" y="882"/>
                  </a:lnTo>
                  <a:lnTo>
                    <a:pt x="256312" y="1541"/>
                  </a:lnTo>
                  <a:lnTo>
                    <a:pt x="255978" y="1936"/>
                  </a:lnTo>
                  <a:lnTo>
                    <a:pt x="312077" y="1936"/>
                  </a:lnTo>
                  <a:lnTo>
                    <a:pt x="312563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8" name="object 198" descr=""/>
            <p:cNvSpPr/>
            <p:nvPr/>
          </p:nvSpPr>
          <p:spPr>
            <a:xfrm>
              <a:off x="8406024" y="2284749"/>
              <a:ext cx="314325" cy="2540"/>
            </a:xfrm>
            <a:custGeom>
              <a:avLst/>
              <a:gdLst/>
              <a:ahLst/>
              <a:cxnLst/>
              <a:rect l="l" t="t" r="r" b="b"/>
              <a:pathLst>
                <a:path w="314325" h="2539">
                  <a:moveTo>
                    <a:pt x="61859" y="0"/>
                  </a:moveTo>
                  <a:lnTo>
                    <a:pt x="2840" y="0"/>
                  </a:lnTo>
                  <a:lnTo>
                    <a:pt x="0" y="1934"/>
                  </a:lnTo>
                  <a:lnTo>
                    <a:pt x="58497" y="1934"/>
                  </a:lnTo>
                  <a:lnTo>
                    <a:pt x="61859" y="0"/>
                  </a:lnTo>
                  <a:close/>
                </a:path>
                <a:path w="314325" h="2539">
                  <a:moveTo>
                    <a:pt x="313185" y="0"/>
                  </a:moveTo>
                  <a:lnTo>
                    <a:pt x="265010" y="0"/>
                  </a:lnTo>
                  <a:lnTo>
                    <a:pt x="264704" y="605"/>
                  </a:lnTo>
                  <a:lnTo>
                    <a:pt x="264088" y="1934"/>
                  </a:lnTo>
                  <a:lnTo>
                    <a:pt x="313770" y="1934"/>
                  </a:lnTo>
                  <a:lnTo>
                    <a:pt x="313639" y="1210"/>
                  </a:lnTo>
                  <a:lnTo>
                    <a:pt x="313448" y="551"/>
                  </a:lnTo>
                  <a:lnTo>
                    <a:pt x="313185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9" name="object 199" descr=""/>
            <p:cNvSpPr/>
            <p:nvPr/>
          </p:nvSpPr>
          <p:spPr>
            <a:xfrm>
              <a:off x="8400707" y="2281269"/>
              <a:ext cx="319405" cy="9525"/>
            </a:xfrm>
            <a:custGeom>
              <a:avLst/>
              <a:gdLst/>
              <a:ahLst/>
              <a:cxnLst/>
              <a:rect l="l" t="t" r="r" b="b"/>
              <a:pathLst>
                <a:path w="319404" h="9525">
                  <a:moveTo>
                    <a:pt x="60667" y="7226"/>
                  </a:moveTo>
                  <a:lnTo>
                    <a:pt x="2717" y="7226"/>
                  </a:lnTo>
                  <a:lnTo>
                    <a:pt x="0" y="9156"/>
                  </a:lnTo>
                  <a:lnTo>
                    <a:pt x="57315" y="9156"/>
                  </a:lnTo>
                  <a:lnTo>
                    <a:pt x="60667" y="7226"/>
                  </a:lnTo>
                  <a:close/>
                </a:path>
                <a:path w="319404" h="9525">
                  <a:moveTo>
                    <a:pt x="72212" y="584"/>
                  </a:moveTo>
                  <a:lnTo>
                    <a:pt x="12573" y="584"/>
                  </a:lnTo>
                  <a:lnTo>
                    <a:pt x="9601" y="2514"/>
                  </a:lnTo>
                  <a:lnTo>
                    <a:pt x="68846" y="2514"/>
                  </a:lnTo>
                  <a:lnTo>
                    <a:pt x="72212" y="584"/>
                  </a:lnTo>
                  <a:close/>
                </a:path>
                <a:path w="319404" h="9525">
                  <a:moveTo>
                    <a:pt x="317868" y="2514"/>
                  </a:moveTo>
                  <a:lnTo>
                    <a:pt x="316522" y="825"/>
                  </a:lnTo>
                  <a:lnTo>
                    <a:pt x="315861" y="0"/>
                  </a:lnTo>
                  <a:lnTo>
                    <a:pt x="315277" y="825"/>
                  </a:lnTo>
                  <a:lnTo>
                    <a:pt x="315328" y="584"/>
                  </a:lnTo>
                  <a:lnTo>
                    <a:pt x="272097" y="584"/>
                  </a:lnTo>
                  <a:lnTo>
                    <a:pt x="271678" y="1079"/>
                  </a:lnTo>
                  <a:lnTo>
                    <a:pt x="271259" y="1739"/>
                  </a:lnTo>
                  <a:lnTo>
                    <a:pt x="270827" y="2514"/>
                  </a:lnTo>
                  <a:lnTo>
                    <a:pt x="317868" y="2514"/>
                  </a:lnTo>
                  <a:close/>
                </a:path>
                <a:path w="319404" h="9525">
                  <a:moveTo>
                    <a:pt x="319379" y="9156"/>
                  </a:moveTo>
                  <a:lnTo>
                    <a:pt x="319303" y="7226"/>
                  </a:lnTo>
                  <a:lnTo>
                    <a:pt x="268592" y="7226"/>
                  </a:lnTo>
                  <a:lnTo>
                    <a:pt x="267703" y="9156"/>
                  </a:lnTo>
                  <a:lnTo>
                    <a:pt x="319379" y="9156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0" name="object 200" descr=""/>
            <p:cNvSpPr/>
            <p:nvPr/>
          </p:nvSpPr>
          <p:spPr>
            <a:xfrm>
              <a:off x="8367299" y="2292227"/>
              <a:ext cx="353060" cy="2540"/>
            </a:xfrm>
            <a:custGeom>
              <a:avLst/>
              <a:gdLst/>
              <a:ahLst/>
              <a:cxnLst/>
              <a:rect l="l" t="t" r="r" b="b"/>
              <a:pathLst>
                <a:path w="353059" h="2539">
                  <a:moveTo>
                    <a:pt x="87591" y="0"/>
                  </a:moveTo>
                  <a:lnTo>
                    <a:pt x="30909" y="0"/>
                  </a:lnTo>
                  <a:lnTo>
                    <a:pt x="28249" y="1936"/>
                  </a:lnTo>
                  <a:lnTo>
                    <a:pt x="84240" y="1936"/>
                  </a:lnTo>
                  <a:lnTo>
                    <a:pt x="87591" y="0"/>
                  </a:lnTo>
                  <a:close/>
                </a:path>
                <a:path w="353059" h="2539">
                  <a:moveTo>
                    <a:pt x="352691" y="0"/>
                  </a:moveTo>
                  <a:lnTo>
                    <a:pt x="300254" y="0"/>
                  </a:lnTo>
                  <a:lnTo>
                    <a:pt x="299548" y="1339"/>
                  </a:lnTo>
                  <a:lnTo>
                    <a:pt x="299189" y="1936"/>
                  </a:lnTo>
                  <a:lnTo>
                    <a:pt x="352526" y="1936"/>
                  </a:lnTo>
                  <a:lnTo>
                    <a:pt x="352605" y="629"/>
                  </a:lnTo>
                  <a:lnTo>
                    <a:pt x="352691" y="0"/>
                  </a:lnTo>
                  <a:close/>
                </a:path>
                <a:path w="353059" h="2539">
                  <a:moveTo>
                    <a:pt x="1609" y="1558"/>
                  </a:moveTo>
                  <a:lnTo>
                    <a:pt x="0" y="1936"/>
                  </a:lnTo>
                  <a:lnTo>
                    <a:pt x="3369" y="1936"/>
                  </a:lnTo>
                  <a:lnTo>
                    <a:pt x="2566" y="1666"/>
                  </a:lnTo>
                  <a:lnTo>
                    <a:pt x="1609" y="1558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1" name="object 201" descr=""/>
            <p:cNvSpPr/>
            <p:nvPr/>
          </p:nvSpPr>
          <p:spPr>
            <a:xfrm>
              <a:off x="8398208" y="2290291"/>
              <a:ext cx="304165" cy="2540"/>
            </a:xfrm>
            <a:custGeom>
              <a:avLst/>
              <a:gdLst/>
              <a:ahLst/>
              <a:cxnLst/>
              <a:rect l="l" t="t" r="r" b="b"/>
              <a:pathLst>
                <a:path w="304165" h="2539">
                  <a:moveTo>
                    <a:pt x="60041" y="0"/>
                  </a:moveTo>
                  <a:lnTo>
                    <a:pt x="2686" y="0"/>
                  </a:lnTo>
                  <a:lnTo>
                    <a:pt x="0" y="1936"/>
                  </a:lnTo>
                  <a:lnTo>
                    <a:pt x="56682" y="1936"/>
                  </a:lnTo>
                  <a:lnTo>
                    <a:pt x="60041" y="0"/>
                  </a:lnTo>
                  <a:close/>
                </a:path>
                <a:path w="304165" h="2539">
                  <a:moveTo>
                    <a:pt x="304063" y="0"/>
                  </a:moveTo>
                  <a:lnTo>
                    <a:pt x="234335" y="0"/>
                  </a:lnTo>
                  <a:lnTo>
                    <a:pt x="233403" y="1936"/>
                  </a:lnTo>
                  <a:lnTo>
                    <a:pt x="303819" y="1936"/>
                  </a:lnTo>
                  <a:lnTo>
                    <a:pt x="304063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2" name="object 202" descr=""/>
            <p:cNvSpPr/>
            <p:nvPr/>
          </p:nvSpPr>
          <p:spPr>
            <a:xfrm>
              <a:off x="8344763" y="2310990"/>
              <a:ext cx="386080" cy="2540"/>
            </a:xfrm>
            <a:custGeom>
              <a:avLst/>
              <a:gdLst/>
              <a:ahLst/>
              <a:cxnLst/>
              <a:rect l="l" t="t" r="r" b="b"/>
              <a:pathLst>
                <a:path w="386079" h="2539">
                  <a:moveTo>
                    <a:pt x="78019" y="0"/>
                  </a:moveTo>
                  <a:lnTo>
                    <a:pt x="461" y="0"/>
                  </a:lnTo>
                  <a:lnTo>
                    <a:pt x="0" y="1932"/>
                  </a:lnTo>
                  <a:lnTo>
                    <a:pt x="74794" y="1932"/>
                  </a:lnTo>
                  <a:lnTo>
                    <a:pt x="78019" y="0"/>
                  </a:lnTo>
                  <a:close/>
                </a:path>
                <a:path w="386079" h="2539">
                  <a:moveTo>
                    <a:pt x="383112" y="0"/>
                  </a:moveTo>
                  <a:lnTo>
                    <a:pt x="323449" y="0"/>
                  </a:lnTo>
                  <a:lnTo>
                    <a:pt x="325180" y="1310"/>
                  </a:lnTo>
                  <a:lnTo>
                    <a:pt x="326091" y="1932"/>
                  </a:lnTo>
                  <a:lnTo>
                    <a:pt x="385711" y="1932"/>
                  </a:lnTo>
                  <a:lnTo>
                    <a:pt x="384783" y="1263"/>
                  </a:lnTo>
                  <a:lnTo>
                    <a:pt x="383112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3" name="object 203" descr=""/>
            <p:cNvSpPr/>
            <p:nvPr/>
          </p:nvSpPr>
          <p:spPr>
            <a:xfrm>
              <a:off x="8352777" y="2298846"/>
              <a:ext cx="374015" cy="11430"/>
            </a:xfrm>
            <a:custGeom>
              <a:avLst/>
              <a:gdLst/>
              <a:ahLst/>
              <a:cxnLst/>
              <a:rect l="l" t="t" r="r" b="b"/>
              <a:pathLst>
                <a:path w="374015" h="11430">
                  <a:moveTo>
                    <a:pt x="74803" y="9296"/>
                  </a:moveTo>
                  <a:lnTo>
                    <a:pt x="596" y="9296"/>
                  </a:lnTo>
                  <a:lnTo>
                    <a:pt x="381" y="9918"/>
                  </a:lnTo>
                  <a:lnTo>
                    <a:pt x="0" y="11226"/>
                  </a:lnTo>
                  <a:lnTo>
                    <a:pt x="71539" y="11226"/>
                  </a:lnTo>
                  <a:lnTo>
                    <a:pt x="74803" y="9296"/>
                  </a:lnTo>
                  <a:close/>
                </a:path>
                <a:path w="374015" h="11430">
                  <a:moveTo>
                    <a:pt x="90678" y="0"/>
                  </a:moveTo>
                  <a:lnTo>
                    <a:pt x="35801" y="0"/>
                  </a:lnTo>
                  <a:lnTo>
                    <a:pt x="33616" y="825"/>
                  </a:lnTo>
                  <a:lnTo>
                    <a:pt x="32804" y="825"/>
                  </a:lnTo>
                  <a:lnTo>
                    <a:pt x="32550" y="469"/>
                  </a:lnTo>
                  <a:lnTo>
                    <a:pt x="32118" y="0"/>
                  </a:lnTo>
                  <a:lnTo>
                    <a:pt x="6083" y="0"/>
                  </a:lnTo>
                  <a:lnTo>
                    <a:pt x="5537" y="558"/>
                  </a:lnTo>
                  <a:lnTo>
                    <a:pt x="5003" y="1206"/>
                  </a:lnTo>
                  <a:lnTo>
                    <a:pt x="4470" y="1930"/>
                  </a:lnTo>
                  <a:lnTo>
                    <a:pt x="87350" y="1930"/>
                  </a:lnTo>
                  <a:lnTo>
                    <a:pt x="89255" y="825"/>
                  </a:lnTo>
                  <a:lnTo>
                    <a:pt x="90678" y="0"/>
                  </a:lnTo>
                  <a:close/>
                </a:path>
                <a:path w="374015" h="11430">
                  <a:moveTo>
                    <a:pt x="367347" y="1930"/>
                  </a:moveTo>
                  <a:lnTo>
                    <a:pt x="367245" y="1333"/>
                  </a:lnTo>
                  <a:lnTo>
                    <a:pt x="367131" y="0"/>
                  </a:lnTo>
                  <a:lnTo>
                    <a:pt x="310299" y="0"/>
                  </a:lnTo>
                  <a:lnTo>
                    <a:pt x="309829" y="698"/>
                  </a:lnTo>
                  <a:lnTo>
                    <a:pt x="309448" y="1333"/>
                  </a:lnTo>
                  <a:lnTo>
                    <a:pt x="309156" y="1930"/>
                  </a:lnTo>
                  <a:lnTo>
                    <a:pt x="367347" y="1930"/>
                  </a:lnTo>
                  <a:close/>
                </a:path>
                <a:path w="374015" h="11430">
                  <a:moveTo>
                    <a:pt x="373938" y="11226"/>
                  </a:moveTo>
                  <a:lnTo>
                    <a:pt x="373087" y="10541"/>
                  </a:lnTo>
                  <a:lnTo>
                    <a:pt x="372351" y="9893"/>
                  </a:lnTo>
                  <a:lnTo>
                    <a:pt x="371716" y="9296"/>
                  </a:lnTo>
                  <a:lnTo>
                    <a:pt x="312077" y="9296"/>
                  </a:lnTo>
                  <a:lnTo>
                    <a:pt x="312750" y="9918"/>
                  </a:lnTo>
                  <a:lnTo>
                    <a:pt x="313499" y="10579"/>
                  </a:lnTo>
                  <a:lnTo>
                    <a:pt x="314286" y="11226"/>
                  </a:lnTo>
                  <a:lnTo>
                    <a:pt x="373938" y="11226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4" name="object 204" descr=""/>
            <p:cNvSpPr/>
            <p:nvPr/>
          </p:nvSpPr>
          <p:spPr>
            <a:xfrm>
              <a:off x="8352421" y="2309479"/>
              <a:ext cx="376555" cy="2540"/>
            </a:xfrm>
            <a:custGeom>
              <a:avLst/>
              <a:gdLst/>
              <a:ahLst/>
              <a:cxnLst/>
              <a:rect l="l" t="t" r="r" b="b"/>
              <a:pathLst>
                <a:path w="376554" h="2539">
                  <a:moveTo>
                    <a:pt x="72892" y="0"/>
                  </a:moveTo>
                  <a:lnTo>
                    <a:pt x="532" y="0"/>
                  </a:lnTo>
                  <a:lnTo>
                    <a:pt x="345" y="626"/>
                  </a:lnTo>
                  <a:lnTo>
                    <a:pt x="0" y="1932"/>
                  </a:lnTo>
                  <a:lnTo>
                    <a:pt x="69651" y="1932"/>
                  </a:lnTo>
                  <a:lnTo>
                    <a:pt x="72892" y="0"/>
                  </a:lnTo>
                  <a:close/>
                </a:path>
                <a:path w="376554" h="2539">
                  <a:moveTo>
                    <a:pt x="373581" y="0"/>
                  </a:moveTo>
                  <a:lnTo>
                    <a:pt x="313941" y="0"/>
                  </a:lnTo>
                  <a:lnTo>
                    <a:pt x="315499" y="1291"/>
                  </a:lnTo>
                  <a:lnTo>
                    <a:pt x="316341" y="1932"/>
                  </a:lnTo>
                  <a:lnTo>
                    <a:pt x="376005" y="1932"/>
                  </a:lnTo>
                  <a:lnTo>
                    <a:pt x="374651" y="881"/>
                  </a:lnTo>
                  <a:lnTo>
                    <a:pt x="373581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5" name="object 205" descr=""/>
            <p:cNvSpPr/>
            <p:nvPr/>
          </p:nvSpPr>
          <p:spPr>
            <a:xfrm>
              <a:off x="8701814" y="2285942"/>
              <a:ext cx="18415" cy="2540"/>
            </a:xfrm>
            <a:custGeom>
              <a:avLst/>
              <a:gdLst/>
              <a:ahLst/>
              <a:cxnLst/>
              <a:rect l="l" t="t" r="r" b="b"/>
              <a:pathLst>
                <a:path w="18415" h="2539">
                  <a:moveTo>
                    <a:pt x="17816" y="0"/>
                  </a:moveTo>
                  <a:lnTo>
                    <a:pt x="245" y="0"/>
                  </a:lnTo>
                  <a:lnTo>
                    <a:pt x="0" y="1936"/>
                  </a:lnTo>
                  <a:lnTo>
                    <a:pt x="18144" y="1936"/>
                  </a:lnTo>
                  <a:lnTo>
                    <a:pt x="17971" y="586"/>
                  </a:lnTo>
                  <a:lnTo>
                    <a:pt x="17816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6" name="object 206" descr=""/>
            <p:cNvSpPr/>
            <p:nvPr/>
          </p:nvSpPr>
          <p:spPr>
            <a:xfrm>
              <a:off x="8361524" y="2294625"/>
              <a:ext cx="358775" cy="2540"/>
            </a:xfrm>
            <a:custGeom>
              <a:avLst/>
              <a:gdLst/>
              <a:ahLst/>
              <a:cxnLst/>
              <a:rect l="l" t="t" r="r" b="b"/>
              <a:pathLst>
                <a:path w="358775" h="2539">
                  <a:moveTo>
                    <a:pt x="10281" y="0"/>
                  </a:moveTo>
                  <a:lnTo>
                    <a:pt x="4112" y="0"/>
                  </a:lnTo>
                  <a:lnTo>
                    <a:pt x="2764" y="435"/>
                  </a:lnTo>
                  <a:lnTo>
                    <a:pt x="1386" y="1008"/>
                  </a:lnTo>
                  <a:lnTo>
                    <a:pt x="0" y="1936"/>
                  </a:lnTo>
                  <a:lnTo>
                    <a:pt x="20358" y="1936"/>
                  </a:lnTo>
                  <a:lnTo>
                    <a:pt x="19886" y="1785"/>
                  </a:lnTo>
                  <a:lnTo>
                    <a:pt x="17355" y="1400"/>
                  </a:lnTo>
                  <a:lnTo>
                    <a:pt x="14069" y="1054"/>
                  </a:lnTo>
                  <a:lnTo>
                    <a:pt x="11203" y="400"/>
                  </a:lnTo>
                  <a:lnTo>
                    <a:pt x="10281" y="0"/>
                  </a:lnTo>
                  <a:close/>
                </a:path>
                <a:path w="358775" h="2539">
                  <a:moveTo>
                    <a:pt x="89204" y="0"/>
                  </a:moveTo>
                  <a:lnTo>
                    <a:pt x="33379" y="0"/>
                  </a:lnTo>
                  <a:lnTo>
                    <a:pt x="30694" y="1936"/>
                  </a:lnTo>
                  <a:lnTo>
                    <a:pt x="85857" y="1936"/>
                  </a:lnTo>
                  <a:lnTo>
                    <a:pt x="89204" y="0"/>
                  </a:lnTo>
                  <a:close/>
                </a:path>
                <a:path w="358775" h="2539">
                  <a:moveTo>
                    <a:pt x="358283" y="0"/>
                  </a:moveTo>
                  <a:lnTo>
                    <a:pt x="304667" y="0"/>
                  </a:lnTo>
                  <a:lnTo>
                    <a:pt x="304210" y="680"/>
                  </a:lnTo>
                  <a:lnTo>
                    <a:pt x="303213" y="1936"/>
                  </a:lnTo>
                  <a:lnTo>
                    <a:pt x="358279" y="1936"/>
                  </a:lnTo>
                  <a:lnTo>
                    <a:pt x="358283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7" name="object 207" descr=""/>
            <p:cNvSpPr/>
            <p:nvPr/>
          </p:nvSpPr>
          <p:spPr>
            <a:xfrm>
              <a:off x="8353620" y="2305541"/>
              <a:ext cx="370840" cy="2540"/>
            </a:xfrm>
            <a:custGeom>
              <a:avLst/>
              <a:gdLst/>
              <a:ahLst/>
              <a:cxnLst/>
              <a:rect l="l" t="t" r="r" b="b"/>
              <a:pathLst>
                <a:path w="370840" h="2539">
                  <a:moveTo>
                    <a:pt x="78353" y="0"/>
                  </a:moveTo>
                  <a:lnTo>
                    <a:pt x="802" y="0"/>
                  </a:lnTo>
                  <a:lnTo>
                    <a:pt x="243" y="1266"/>
                  </a:lnTo>
                  <a:lnTo>
                    <a:pt x="0" y="1936"/>
                  </a:lnTo>
                  <a:lnTo>
                    <a:pt x="75069" y="1936"/>
                  </a:lnTo>
                  <a:lnTo>
                    <a:pt x="78353" y="0"/>
                  </a:lnTo>
                  <a:close/>
                </a:path>
                <a:path w="370840" h="2539">
                  <a:moveTo>
                    <a:pt x="368542" y="0"/>
                  </a:moveTo>
                  <a:lnTo>
                    <a:pt x="308763" y="0"/>
                  </a:lnTo>
                  <a:lnTo>
                    <a:pt x="309265" y="614"/>
                  </a:lnTo>
                  <a:lnTo>
                    <a:pt x="309858" y="1252"/>
                  </a:lnTo>
                  <a:lnTo>
                    <a:pt x="310556" y="1936"/>
                  </a:lnTo>
                  <a:lnTo>
                    <a:pt x="370212" y="1936"/>
                  </a:lnTo>
                  <a:lnTo>
                    <a:pt x="369530" y="1242"/>
                  </a:lnTo>
                  <a:lnTo>
                    <a:pt x="368971" y="586"/>
                  </a:lnTo>
                  <a:lnTo>
                    <a:pt x="368542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8" name="object 208" descr=""/>
            <p:cNvSpPr/>
            <p:nvPr/>
          </p:nvSpPr>
          <p:spPr>
            <a:xfrm>
              <a:off x="8351503" y="2313841"/>
              <a:ext cx="383540" cy="2540"/>
            </a:xfrm>
            <a:custGeom>
              <a:avLst/>
              <a:gdLst/>
              <a:ahLst/>
              <a:cxnLst/>
              <a:rect l="l" t="t" r="r" b="b"/>
              <a:pathLst>
                <a:path w="383540" h="2539">
                  <a:moveTo>
                    <a:pt x="66535" y="0"/>
                  </a:moveTo>
                  <a:lnTo>
                    <a:pt x="367" y="0"/>
                  </a:lnTo>
                  <a:lnTo>
                    <a:pt x="0" y="1936"/>
                  </a:lnTo>
                  <a:lnTo>
                    <a:pt x="63360" y="1936"/>
                  </a:lnTo>
                  <a:lnTo>
                    <a:pt x="66535" y="0"/>
                  </a:lnTo>
                  <a:close/>
                </a:path>
                <a:path w="383540" h="2539">
                  <a:moveTo>
                    <a:pt x="380282" y="0"/>
                  </a:moveTo>
                  <a:lnTo>
                    <a:pt x="320742" y="0"/>
                  </a:lnTo>
                  <a:lnTo>
                    <a:pt x="321864" y="713"/>
                  </a:lnTo>
                  <a:lnTo>
                    <a:pt x="323006" y="1367"/>
                  </a:lnTo>
                  <a:lnTo>
                    <a:pt x="324125" y="1936"/>
                  </a:lnTo>
                  <a:lnTo>
                    <a:pt x="383186" y="1936"/>
                  </a:lnTo>
                  <a:lnTo>
                    <a:pt x="382189" y="1292"/>
                  </a:lnTo>
                  <a:lnTo>
                    <a:pt x="380282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9" name="object 209" descr=""/>
            <p:cNvSpPr/>
            <p:nvPr/>
          </p:nvSpPr>
          <p:spPr>
            <a:xfrm>
              <a:off x="8351038" y="2316696"/>
              <a:ext cx="361315" cy="2540"/>
            </a:xfrm>
            <a:custGeom>
              <a:avLst/>
              <a:gdLst/>
              <a:ahLst/>
              <a:cxnLst/>
              <a:rect l="l" t="t" r="r" b="b"/>
              <a:pathLst>
                <a:path w="361315" h="2539">
                  <a:moveTo>
                    <a:pt x="57909" y="0"/>
                  </a:moveTo>
                  <a:lnTo>
                    <a:pt x="302" y="0"/>
                  </a:lnTo>
                  <a:lnTo>
                    <a:pt x="0" y="1932"/>
                  </a:lnTo>
                  <a:lnTo>
                    <a:pt x="55011" y="1932"/>
                  </a:lnTo>
                  <a:lnTo>
                    <a:pt x="57909" y="0"/>
                  </a:lnTo>
                  <a:close/>
                </a:path>
                <a:path w="361315" h="2539">
                  <a:moveTo>
                    <a:pt x="357930" y="0"/>
                  </a:moveTo>
                  <a:lnTo>
                    <a:pt x="303382" y="0"/>
                  </a:lnTo>
                  <a:lnTo>
                    <a:pt x="306555" y="1275"/>
                  </a:lnTo>
                  <a:lnTo>
                    <a:pt x="308013" y="1587"/>
                  </a:lnTo>
                  <a:lnTo>
                    <a:pt x="309255" y="1932"/>
                  </a:lnTo>
                  <a:lnTo>
                    <a:pt x="360601" y="1932"/>
                  </a:lnTo>
                  <a:lnTo>
                    <a:pt x="360699" y="1210"/>
                  </a:lnTo>
                  <a:lnTo>
                    <a:pt x="360502" y="749"/>
                  </a:lnTo>
                  <a:lnTo>
                    <a:pt x="358808" y="749"/>
                  </a:lnTo>
                  <a:lnTo>
                    <a:pt x="357930" y="0"/>
                  </a:lnTo>
                  <a:close/>
                </a:path>
                <a:path w="361315" h="2539">
                  <a:moveTo>
                    <a:pt x="360389" y="482"/>
                  </a:moveTo>
                  <a:lnTo>
                    <a:pt x="359255" y="482"/>
                  </a:lnTo>
                  <a:lnTo>
                    <a:pt x="359021" y="598"/>
                  </a:lnTo>
                  <a:lnTo>
                    <a:pt x="358808" y="749"/>
                  </a:lnTo>
                  <a:lnTo>
                    <a:pt x="360502" y="749"/>
                  </a:lnTo>
                  <a:lnTo>
                    <a:pt x="360389" y="482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0" name="object 210" descr=""/>
            <p:cNvSpPr/>
            <p:nvPr/>
          </p:nvSpPr>
          <p:spPr>
            <a:xfrm>
              <a:off x="8351642" y="2313086"/>
              <a:ext cx="382270" cy="2540"/>
            </a:xfrm>
            <a:custGeom>
              <a:avLst/>
              <a:gdLst/>
              <a:ahLst/>
              <a:cxnLst/>
              <a:rect l="l" t="t" r="r" b="b"/>
              <a:pathLst>
                <a:path w="382270" h="2539">
                  <a:moveTo>
                    <a:pt x="67644" y="0"/>
                  </a:moveTo>
                  <a:lnTo>
                    <a:pt x="388" y="0"/>
                  </a:lnTo>
                  <a:lnTo>
                    <a:pt x="0" y="1932"/>
                  </a:lnTo>
                  <a:lnTo>
                    <a:pt x="64455" y="1932"/>
                  </a:lnTo>
                  <a:lnTo>
                    <a:pt x="67644" y="0"/>
                  </a:lnTo>
                  <a:close/>
                </a:path>
                <a:path w="382270" h="2539">
                  <a:moveTo>
                    <a:pt x="379061" y="0"/>
                  </a:moveTo>
                  <a:lnTo>
                    <a:pt x="319453" y="0"/>
                  </a:lnTo>
                  <a:lnTo>
                    <a:pt x="320475" y="690"/>
                  </a:lnTo>
                  <a:lnTo>
                    <a:pt x="321523" y="1346"/>
                  </a:lnTo>
                  <a:lnTo>
                    <a:pt x="322567" y="1932"/>
                  </a:lnTo>
                  <a:lnTo>
                    <a:pt x="381889" y="1932"/>
                  </a:lnTo>
                  <a:lnTo>
                    <a:pt x="380909" y="1289"/>
                  </a:lnTo>
                  <a:lnTo>
                    <a:pt x="379061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1" name="object 211" descr=""/>
            <p:cNvSpPr/>
            <p:nvPr/>
          </p:nvSpPr>
          <p:spPr>
            <a:xfrm>
              <a:off x="8350761" y="2318629"/>
              <a:ext cx="391160" cy="2540"/>
            </a:xfrm>
            <a:custGeom>
              <a:avLst/>
              <a:gdLst/>
              <a:ahLst/>
              <a:cxnLst/>
              <a:rect l="l" t="t" r="r" b="b"/>
              <a:pathLst>
                <a:path w="391159" h="2539">
                  <a:moveTo>
                    <a:pt x="59504" y="0"/>
                  </a:moveTo>
                  <a:lnTo>
                    <a:pt x="276" y="0"/>
                  </a:lnTo>
                  <a:lnTo>
                    <a:pt x="0" y="1936"/>
                  </a:lnTo>
                  <a:lnTo>
                    <a:pt x="56465" y="1936"/>
                  </a:lnTo>
                  <a:lnTo>
                    <a:pt x="59504" y="0"/>
                  </a:lnTo>
                  <a:close/>
                </a:path>
                <a:path w="391159" h="2539">
                  <a:moveTo>
                    <a:pt x="388522" y="0"/>
                  </a:moveTo>
                  <a:lnTo>
                    <a:pt x="333234" y="0"/>
                  </a:lnTo>
                  <a:lnTo>
                    <a:pt x="334580" y="345"/>
                  </a:lnTo>
                  <a:lnTo>
                    <a:pt x="335692" y="723"/>
                  </a:lnTo>
                  <a:lnTo>
                    <a:pt x="337708" y="1936"/>
                  </a:lnTo>
                  <a:lnTo>
                    <a:pt x="390804" y="1936"/>
                  </a:lnTo>
                  <a:lnTo>
                    <a:pt x="388468" y="248"/>
                  </a:lnTo>
                  <a:lnTo>
                    <a:pt x="388522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2" name="object 212" descr=""/>
            <p:cNvSpPr/>
            <p:nvPr/>
          </p:nvSpPr>
          <p:spPr>
            <a:xfrm>
              <a:off x="8350451" y="2320945"/>
              <a:ext cx="381635" cy="2540"/>
            </a:xfrm>
            <a:custGeom>
              <a:avLst/>
              <a:gdLst/>
              <a:ahLst/>
              <a:cxnLst/>
              <a:rect l="l" t="t" r="r" b="b"/>
              <a:pathLst>
                <a:path w="381634" h="2539">
                  <a:moveTo>
                    <a:pt x="54316" y="0"/>
                  </a:moveTo>
                  <a:lnTo>
                    <a:pt x="255" y="0"/>
                  </a:lnTo>
                  <a:lnTo>
                    <a:pt x="0" y="1932"/>
                  </a:lnTo>
                  <a:lnTo>
                    <a:pt x="51490" y="1932"/>
                  </a:lnTo>
                  <a:lnTo>
                    <a:pt x="54316" y="0"/>
                  </a:lnTo>
                  <a:close/>
                </a:path>
                <a:path w="381634" h="2539">
                  <a:moveTo>
                    <a:pt x="378547" y="0"/>
                  </a:moveTo>
                  <a:lnTo>
                    <a:pt x="327301" y="0"/>
                  </a:lnTo>
                  <a:lnTo>
                    <a:pt x="328082" y="508"/>
                  </a:lnTo>
                  <a:lnTo>
                    <a:pt x="330098" y="1932"/>
                  </a:lnTo>
                  <a:lnTo>
                    <a:pt x="381373" y="1932"/>
                  </a:lnTo>
                  <a:lnTo>
                    <a:pt x="379540" y="712"/>
                  </a:lnTo>
                  <a:lnTo>
                    <a:pt x="378547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3" name="object 213" descr=""/>
            <p:cNvSpPr/>
            <p:nvPr/>
          </p:nvSpPr>
          <p:spPr>
            <a:xfrm>
              <a:off x="8350135" y="2323464"/>
              <a:ext cx="399415" cy="2540"/>
            </a:xfrm>
            <a:custGeom>
              <a:avLst/>
              <a:gdLst/>
              <a:ahLst/>
              <a:cxnLst/>
              <a:rect l="l" t="t" r="r" b="b"/>
              <a:pathLst>
                <a:path w="399415" h="2539">
                  <a:moveTo>
                    <a:pt x="52739" y="0"/>
                  </a:moveTo>
                  <a:lnTo>
                    <a:pt x="241" y="0"/>
                  </a:lnTo>
                  <a:lnTo>
                    <a:pt x="0" y="1936"/>
                  </a:lnTo>
                  <a:lnTo>
                    <a:pt x="50043" y="1936"/>
                  </a:lnTo>
                  <a:lnTo>
                    <a:pt x="52739" y="0"/>
                  </a:lnTo>
                  <a:close/>
                </a:path>
                <a:path w="399415" h="2539">
                  <a:moveTo>
                    <a:pt x="395866" y="0"/>
                  </a:moveTo>
                  <a:lnTo>
                    <a:pt x="342690" y="0"/>
                  </a:lnTo>
                  <a:lnTo>
                    <a:pt x="343626" y="662"/>
                  </a:lnTo>
                  <a:lnTo>
                    <a:pt x="344601" y="1310"/>
                  </a:lnTo>
                  <a:lnTo>
                    <a:pt x="345613" y="1936"/>
                  </a:lnTo>
                  <a:lnTo>
                    <a:pt x="399063" y="1936"/>
                  </a:lnTo>
                  <a:lnTo>
                    <a:pt x="398551" y="1555"/>
                  </a:lnTo>
                  <a:lnTo>
                    <a:pt x="397993" y="1195"/>
                  </a:lnTo>
                  <a:lnTo>
                    <a:pt x="396914" y="619"/>
                  </a:lnTo>
                  <a:lnTo>
                    <a:pt x="395866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4" name="object 214" descr=""/>
            <p:cNvSpPr/>
            <p:nvPr/>
          </p:nvSpPr>
          <p:spPr>
            <a:xfrm>
              <a:off x="8349890" y="2325401"/>
              <a:ext cx="401955" cy="2540"/>
            </a:xfrm>
            <a:custGeom>
              <a:avLst/>
              <a:gdLst/>
              <a:ahLst/>
              <a:cxnLst/>
              <a:rect l="l" t="t" r="r" b="b"/>
              <a:pathLst>
                <a:path w="401954" h="2539">
                  <a:moveTo>
                    <a:pt x="50288" y="0"/>
                  </a:moveTo>
                  <a:lnTo>
                    <a:pt x="245" y="0"/>
                  </a:lnTo>
                  <a:lnTo>
                    <a:pt x="0" y="1936"/>
                  </a:lnTo>
                  <a:lnTo>
                    <a:pt x="47692" y="1936"/>
                  </a:lnTo>
                  <a:lnTo>
                    <a:pt x="50288" y="0"/>
                  </a:lnTo>
                  <a:close/>
                </a:path>
                <a:path w="401954" h="2539">
                  <a:moveTo>
                    <a:pt x="399308" y="0"/>
                  </a:moveTo>
                  <a:lnTo>
                    <a:pt x="345859" y="0"/>
                  </a:lnTo>
                  <a:lnTo>
                    <a:pt x="346924" y="662"/>
                  </a:lnTo>
                  <a:lnTo>
                    <a:pt x="349167" y="1936"/>
                  </a:lnTo>
                  <a:lnTo>
                    <a:pt x="401374" y="1936"/>
                  </a:lnTo>
                  <a:lnTo>
                    <a:pt x="400805" y="1271"/>
                  </a:lnTo>
                  <a:lnTo>
                    <a:pt x="400122" y="608"/>
                  </a:lnTo>
                  <a:lnTo>
                    <a:pt x="399308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5" name="object 215" descr=""/>
            <p:cNvSpPr/>
            <p:nvPr/>
          </p:nvSpPr>
          <p:spPr>
            <a:xfrm>
              <a:off x="8349447" y="2328799"/>
              <a:ext cx="403860" cy="2540"/>
            </a:xfrm>
            <a:custGeom>
              <a:avLst/>
              <a:gdLst/>
              <a:ahLst/>
              <a:cxnLst/>
              <a:rect l="l" t="t" r="r" b="b"/>
              <a:pathLst>
                <a:path w="403859" h="2539">
                  <a:moveTo>
                    <a:pt x="46238" y="0"/>
                  </a:moveTo>
                  <a:lnTo>
                    <a:pt x="255" y="0"/>
                  </a:lnTo>
                  <a:lnTo>
                    <a:pt x="0" y="1936"/>
                  </a:lnTo>
                  <a:lnTo>
                    <a:pt x="43830" y="1936"/>
                  </a:lnTo>
                  <a:lnTo>
                    <a:pt x="46238" y="0"/>
                  </a:lnTo>
                  <a:close/>
                </a:path>
                <a:path w="403859" h="2539">
                  <a:moveTo>
                    <a:pt x="402890" y="0"/>
                  </a:moveTo>
                  <a:lnTo>
                    <a:pt x="352375" y="0"/>
                  </a:lnTo>
                  <a:lnTo>
                    <a:pt x="353745" y="698"/>
                  </a:lnTo>
                  <a:lnTo>
                    <a:pt x="355131" y="1365"/>
                  </a:lnTo>
                  <a:lnTo>
                    <a:pt x="356386" y="1936"/>
                  </a:lnTo>
                  <a:lnTo>
                    <a:pt x="403852" y="1936"/>
                  </a:lnTo>
                  <a:lnTo>
                    <a:pt x="403617" y="1318"/>
                  </a:lnTo>
                  <a:lnTo>
                    <a:pt x="403310" y="673"/>
                  </a:lnTo>
                  <a:lnTo>
                    <a:pt x="402890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6" name="object 216" descr=""/>
            <p:cNvSpPr/>
            <p:nvPr/>
          </p:nvSpPr>
          <p:spPr>
            <a:xfrm>
              <a:off x="8348885" y="2332706"/>
              <a:ext cx="405130" cy="2540"/>
            </a:xfrm>
            <a:custGeom>
              <a:avLst/>
              <a:gdLst/>
              <a:ahLst/>
              <a:cxnLst/>
              <a:rect l="l" t="t" r="r" b="b"/>
              <a:pathLst>
                <a:path w="405129" h="2539">
                  <a:moveTo>
                    <a:pt x="42062" y="0"/>
                  </a:moveTo>
                  <a:lnTo>
                    <a:pt x="288" y="0"/>
                  </a:lnTo>
                  <a:lnTo>
                    <a:pt x="0" y="1932"/>
                  </a:lnTo>
                  <a:lnTo>
                    <a:pt x="39909" y="1932"/>
                  </a:lnTo>
                  <a:lnTo>
                    <a:pt x="40547" y="1334"/>
                  </a:lnTo>
                  <a:lnTo>
                    <a:pt x="42062" y="0"/>
                  </a:lnTo>
                  <a:close/>
                </a:path>
                <a:path w="405129" h="2539">
                  <a:moveTo>
                    <a:pt x="404747" y="0"/>
                  </a:moveTo>
                  <a:lnTo>
                    <a:pt x="361436" y="0"/>
                  </a:lnTo>
                  <a:lnTo>
                    <a:pt x="363056" y="676"/>
                  </a:lnTo>
                  <a:lnTo>
                    <a:pt x="366281" y="1932"/>
                  </a:lnTo>
                  <a:lnTo>
                    <a:pt x="404413" y="1932"/>
                  </a:lnTo>
                  <a:lnTo>
                    <a:pt x="404651" y="1151"/>
                  </a:lnTo>
                  <a:lnTo>
                    <a:pt x="404747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7" name="object 217" descr=""/>
            <p:cNvSpPr/>
            <p:nvPr/>
          </p:nvSpPr>
          <p:spPr>
            <a:xfrm>
              <a:off x="8349314" y="2329772"/>
              <a:ext cx="404495" cy="2540"/>
            </a:xfrm>
            <a:custGeom>
              <a:avLst/>
              <a:gdLst/>
              <a:ahLst/>
              <a:cxnLst/>
              <a:rect l="l" t="t" r="r" b="b"/>
              <a:pathLst>
                <a:path w="404495" h="2539">
                  <a:moveTo>
                    <a:pt x="45151" y="0"/>
                  </a:moveTo>
                  <a:lnTo>
                    <a:pt x="262" y="0"/>
                  </a:lnTo>
                  <a:lnTo>
                    <a:pt x="0" y="1932"/>
                  </a:lnTo>
                  <a:lnTo>
                    <a:pt x="42800" y="1932"/>
                  </a:lnTo>
                  <a:lnTo>
                    <a:pt x="43524" y="1320"/>
                  </a:lnTo>
                  <a:lnTo>
                    <a:pt x="45151" y="0"/>
                  </a:lnTo>
                  <a:close/>
                </a:path>
                <a:path w="404495" h="2539">
                  <a:moveTo>
                    <a:pt x="403567" y="0"/>
                  </a:moveTo>
                  <a:lnTo>
                    <a:pt x="354463" y="0"/>
                  </a:lnTo>
                  <a:lnTo>
                    <a:pt x="357257" y="1313"/>
                  </a:lnTo>
                  <a:lnTo>
                    <a:pt x="358672" y="1932"/>
                  </a:lnTo>
                  <a:lnTo>
                    <a:pt x="404272" y="1932"/>
                  </a:lnTo>
                  <a:lnTo>
                    <a:pt x="404127" y="1313"/>
                  </a:lnTo>
                  <a:lnTo>
                    <a:pt x="403938" y="748"/>
                  </a:lnTo>
                  <a:lnTo>
                    <a:pt x="403567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8" name="object 218" descr=""/>
            <p:cNvSpPr/>
            <p:nvPr/>
          </p:nvSpPr>
          <p:spPr>
            <a:xfrm>
              <a:off x="8348548" y="2334648"/>
              <a:ext cx="405130" cy="2540"/>
            </a:xfrm>
            <a:custGeom>
              <a:avLst/>
              <a:gdLst/>
              <a:ahLst/>
              <a:cxnLst/>
              <a:rect l="l" t="t" r="r" b="b"/>
              <a:pathLst>
                <a:path w="405129" h="2539">
                  <a:moveTo>
                    <a:pt x="40246" y="0"/>
                  </a:moveTo>
                  <a:lnTo>
                    <a:pt x="330" y="0"/>
                  </a:lnTo>
                  <a:lnTo>
                    <a:pt x="0" y="1930"/>
                  </a:lnTo>
                  <a:lnTo>
                    <a:pt x="38252" y="1930"/>
                  </a:lnTo>
                  <a:lnTo>
                    <a:pt x="40246" y="0"/>
                  </a:lnTo>
                  <a:close/>
                </a:path>
                <a:path w="405129" h="2539">
                  <a:moveTo>
                    <a:pt x="404749" y="0"/>
                  </a:moveTo>
                  <a:lnTo>
                    <a:pt x="366610" y="0"/>
                  </a:lnTo>
                  <a:lnTo>
                    <a:pt x="371868" y="1930"/>
                  </a:lnTo>
                  <a:lnTo>
                    <a:pt x="403720" y="1930"/>
                  </a:lnTo>
                  <a:lnTo>
                    <a:pt x="404241" y="1295"/>
                  </a:lnTo>
                  <a:lnTo>
                    <a:pt x="404558" y="622"/>
                  </a:lnTo>
                  <a:lnTo>
                    <a:pt x="404749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9" name="object 219" descr=""/>
            <p:cNvSpPr/>
            <p:nvPr/>
          </p:nvSpPr>
          <p:spPr>
            <a:xfrm>
              <a:off x="8350012" y="2324433"/>
              <a:ext cx="52069" cy="2540"/>
            </a:xfrm>
            <a:custGeom>
              <a:avLst/>
              <a:gdLst/>
              <a:ahLst/>
              <a:cxnLst/>
              <a:rect l="l" t="t" r="r" b="b"/>
              <a:pathLst>
                <a:path w="52070" h="2539">
                  <a:moveTo>
                    <a:pt x="51498" y="0"/>
                  </a:moveTo>
                  <a:lnTo>
                    <a:pt x="245" y="0"/>
                  </a:lnTo>
                  <a:lnTo>
                    <a:pt x="0" y="1936"/>
                  </a:lnTo>
                  <a:lnTo>
                    <a:pt x="48855" y="1936"/>
                  </a:lnTo>
                  <a:lnTo>
                    <a:pt x="51498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0" name="object 220" descr=""/>
            <p:cNvSpPr/>
            <p:nvPr/>
          </p:nvSpPr>
          <p:spPr>
            <a:xfrm>
              <a:off x="8340890" y="2388661"/>
              <a:ext cx="22225" cy="2540"/>
            </a:xfrm>
            <a:custGeom>
              <a:avLst/>
              <a:gdLst/>
              <a:ahLst/>
              <a:cxnLst/>
              <a:rect l="l" t="t" r="r" b="b"/>
              <a:pathLst>
                <a:path w="22225" h="2539">
                  <a:moveTo>
                    <a:pt x="21751" y="0"/>
                  </a:moveTo>
                  <a:lnTo>
                    <a:pt x="0" y="0"/>
                  </a:lnTo>
                  <a:lnTo>
                    <a:pt x="284" y="704"/>
                  </a:lnTo>
                  <a:lnTo>
                    <a:pt x="608" y="1356"/>
                  </a:lnTo>
                  <a:lnTo>
                    <a:pt x="972" y="1936"/>
                  </a:lnTo>
                  <a:lnTo>
                    <a:pt x="21376" y="1936"/>
                  </a:lnTo>
                  <a:lnTo>
                    <a:pt x="21621" y="982"/>
                  </a:lnTo>
                  <a:lnTo>
                    <a:pt x="21751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1" name="object 221" descr=""/>
            <p:cNvSpPr/>
            <p:nvPr/>
          </p:nvSpPr>
          <p:spPr>
            <a:xfrm>
              <a:off x="8313407" y="2375542"/>
              <a:ext cx="50800" cy="11430"/>
            </a:xfrm>
            <a:custGeom>
              <a:avLst/>
              <a:gdLst/>
              <a:ahLst/>
              <a:cxnLst/>
              <a:rect l="l" t="t" r="r" b="b"/>
              <a:pathLst>
                <a:path w="50800" h="11430">
                  <a:moveTo>
                    <a:pt x="49314" y="11315"/>
                  </a:moveTo>
                  <a:lnTo>
                    <a:pt x="49276" y="9385"/>
                  </a:lnTo>
                  <a:lnTo>
                    <a:pt x="26390" y="9385"/>
                  </a:lnTo>
                  <a:lnTo>
                    <a:pt x="26682" y="10706"/>
                  </a:lnTo>
                  <a:lnTo>
                    <a:pt x="26860" y="11315"/>
                  </a:lnTo>
                  <a:lnTo>
                    <a:pt x="49314" y="11315"/>
                  </a:lnTo>
                  <a:close/>
                </a:path>
                <a:path w="50800" h="11430">
                  <a:moveTo>
                    <a:pt x="50482" y="0"/>
                  </a:moveTo>
                  <a:lnTo>
                    <a:pt x="0" y="0"/>
                  </a:lnTo>
                  <a:lnTo>
                    <a:pt x="165" y="1943"/>
                  </a:lnTo>
                  <a:lnTo>
                    <a:pt x="49809" y="1943"/>
                  </a:lnTo>
                  <a:lnTo>
                    <a:pt x="50190" y="660"/>
                  </a:lnTo>
                  <a:lnTo>
                    <a:pt x="50482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2" name="object 222" descr=""/>
            <p:cNvSpPr/>
            <p:nvPr/>
          </p:nvSpPr>
          <p:spPr>
            <a:xfrm>
              <a:off x="8340026" y="2366156"/>
              <a:ext cx="29845" cy="2540"/>
            </a:xfrm>
            <a:custGeom>
              <a:avLst/>
              <a:gdLst/>
              <a:ahLst/>
              <a:cxnLst/>
              <a:rect l="l" t="t" r="r" b="b"/>
              <a:pathLst>
                <a:path w="29845" h="2539">
                  <a:moveTo>
                    <a:pt x="29822" y="0"/>
                  </a:moveTo>
                  <a:lnTo>
                    <a:pt x="453" y="0"/>
                  </a:lnTo>
                  <a:lnTo>
                    <a:pt x="0" y="1936"/>
                  </a:lnTo>
                  <a:lnTo>
                    <a:pt x="28479" y="1936"/>
                  </a:lnTo>
                  <a:lnTo>
                    <a:pt x="29822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3" name="object 223" descr=""/>
            <p:cNvSpPr/>
            <p:nvPr/>
          </p:nvSpPr>
          <p:spPr>
            <a:xfrm>
              <a:off x="8339112" y="2369014"/>
              <a:ext cx="29209" cy="11430"/>
            </a:xfrm>
            <a:custGeom>
              <a:avLst/>
              <a:gdLst/>
              <a:ahLst/>
              <a:cxnLst/>
              <a:rect l="l" t="t" r="r" b="b"/>
              <a:pathLst>
                <a:path w="29209" h="11430">
                  <a:moveTo>
                    <a:pt x="24015" y="10617"/>
                  </a:moveTo>
                  <a:lnTo>
                    <a:pt x="23952" y="9740"/>
                  </a:lnTo>
                  <a:lnTo>
                    <a:pt x="23990" y="9309"/>
                  </a:lnTo>
                  <a:lnTo>
                    <a:pt x="0" y="9296"/>
                  </a:lnTo>
                  <a:lnTo>
                    <a:pt x="76" y="11239"/>
                  </a:lnTo>
                  <a:lnTo>
                    <a:pt x="23901" y="11239"/>
                  </a:lnTo>
                  <a:lnTo>
                    <a:pt x="24015" y="10617"/>
                  </a:lnTo>
                  <a:close/>
                </a:path>
                <a:path w="29209" h="11430">
                  <a:moveTo>
                    <a:pt x="28765" y="0"/>
                  </a:moveTo>
                  <a:lnTo>
                    <a:pt x="723" y="0"/>
                  </a:lnTo>
                  <a:lnTo>
                    <a:pt x="393" y="1943"/>
                  </a:lnTo>
                  <a:lnTo>
                    <a:pt x="27457" y="1943"/>
                  </a:lnTo>
                  <a:lnTo>
                    <a:pt x="28765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4" name="object 224" descr=""/>
            <p:cNvSpPr/>
            <p:nvPr/>
          </p:nvSpPr>
          <p:spPr>
            <a:xfrm>
              <a:off x="8339727" y="2367669"/>
              <a:ext cx="29209" cy="2540"/>
            </a:xfrm>
            <a:custGeom>
              <a:avLst/>
              <a:gdLst/>
              <a:ahLst/>
              <a:cxnLst/>
              <a:rect l="l" t="t" r="r" b="b"/>
              <a:pathLst>
                <a:path w="29209" h="2539">
                  <a:moveTo>
                    <a:pt x="29072" y="0"/>
                  </a:moveTo>
                  <a:lnTo>
                    <a:pt x="388" y="0"/>
                  </a:lnTo>
                  <a:lnTo>
                    <a:pt x="0" y="1936"/>
                  </a:lnTo>
                  <a:lnTo>
                    <a:pt x="27748" y="1936"/>
                  </a:lnTo>
                  <a:lnTo>
                    <a:pt x="29072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5" name="object 225" descr=""/>
            <p:cNvSpPr/>
            <p:nvPr/>
          </p:nvSpPr>
          <p:spPr>
            <a:xfrm>
              <a:off x="8339410" y="2382519"/>
              <a:ext cx="23495" cy="2540"/>
            </a:xfrm>
            <a:custGeom>
              <a:avLst/>
              <a:gdLst/>
              <a:ahLst/>
              <a:cxnLst/>
              <a:rect l="l" t="t" r="r" b="b"/>
              <a:pathLst>
                <a:path w="23495" h="2539">
                  <a:moveTo>
                    <a:pt x="23310" y="0"/>
                  </a:moveTo>
                  <a:lnTo>
                    <a:pt x="0" y="0"/>
                  </a:lnTo>
                  <a:lnTo>
                    <a:pt x="298" y="1932"/>
                  </a:lnTo>
                  <a:lnTo>
                    <a:pt x="23270" y="1932"/>
                  </a:lnTo>
                  <a:lnTo>
                    <a:pt x="23310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6" name="object 226" descr=""/>
            <p:cNvSpPr/>
            <p:nvPr/>
          </p:nvSpPr>
          <p:spPr>
            <a:xfrm>
              <a:off x="8339255" y="2371603"/>
              <a:ext cx="27305" cy="2540"/>
            </a:xfrm>
            <a:custGeom>
              <a:avLst/>
              <a:gdLst/>
              <a:ahLst/>
              <a:cxnLst/>
              <a:rect l="l" t="t" r="r" b="b"/>
              <a:pathLst>
                <a:path w="27304" h="2539">
                  <a:moveTo>
                    <a:pt x="26899" y="0"/>
                  </a:moveTo>
                  <a:lnTo>
                    <a:pt x="180" y="0"/>
                  </a:lnTo>
                  <a:lnTo>
                    <a:pt x="0" y="1936"/>
                  </a:lnTo>
                  <a:lnTo>
                    <a:pt x="25708" y="1936"/>
                  </a:lnTo>
                  <a:lnTo>
                    <a:pt x="26899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7" name="object 227" descr=""/>
            <p:cNvSpPr/>
            <p:nvPr/>
          </p:nvSpPr>
          <p:spPr>
            <a:xfrm>
              <a:off x="8340713" y="2363302"/>
              <a:ext cx="31750" cy="2540"/>
            </a:xfrm>
            <a:custGeom>
              <a:avLst/>
              <a:gdLst/>
              <a:ahLst/>
              <a:cxnLst/>
              <a:rect l="l" t="t" r="r" b="b"/>
              <a:pathLst>
                <a:path w="31750" h="2539">
                  <a:moveTo>
                    <a:pt x="31136" y="0"/>
                  </a:moveTo>
                  <a:lnTo>
                    <a:pt x="519" y="0"/>
                  </a:lnTo>
                  <a:lnTo>
                    <a:pt x="0" y="1936"/>
                  </a:lnTo>
                  <a:lnTo>
                    <a:pt x="29780" y="1936"/>
                  </a:lnTo>
                  <a:lnTo>
                    <a:pt x="31136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8" name="object 228" descr=""/>
            <p:cNvSpPr/>
            <p:nvPr/>
          </p:nvSpPr>
          <p:spPr>
            <a:xfrm>
              <a:off x="8341488" y="2360450"/>
              <a:ext cx="32384" cy="2540"/>
            </a:xfrm>
            <a:custGeom>
              <a:avLst/>
              <a:gdLst/>
              <a:ahLst/>
              <a:cxnLst/>
              <a:rect l="l" t="t" r="r" b="b"/>
              <a:pathLst>
                <a:path w="32384" h="2539">
                  <a:moveTo>
                    <a:pt x="32363" y="0"/>
                  </a:moveTo>
                  <a:lnTo>
                    <a:pt x="557" y="0"/>
                  </a:lnTo>
                  <a:lnTo>
                    <a:pt x="0" y="1934"/>
                  </a:lnTo>
                  <a:lnTo>
                    <a:pt x="31007" y="1934"/>
                  </a:lnTo>
                  <a:lnTo>
                    <a:pt x="32363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9" name="object 229" descr=""/>
            <p:cNvSpPr/>
            <p:nvPr/>
          </p:nvSpPr>
          <p:spPr>
            <a:xfrm>
              <a:off x="8340519" y="2364062"/>
              <a:ext cx="31115" cy="2540"/>
            </a:xfrm>
            <a:custGeom>
              <a:avLst/>
              <a:gdLst/>
              <a:ahLst/>
              <a:cxnLst/>
              <a:rect l="l" t="t" r="r" b="b"/>
              <a:pathLst>
                <a:path w="31115" h="2539">
                  <a:moveTo>
                    <a:pt x="30798" y="0"/>
                  </a:moveTo>
                  <a:lnTo>
                    <a:pt x="504" y="0"/>
                  </a:lnTo>
                  <a:lnTo>
                    <a:pt x="0" y="1932"/>
                  </a:lnTo>
                  <a:lnTo>
                    <a:pt x="29444" y="1932"/>
                  </a:lnTo>
                  <a:lnTo>
                    <a:pt x="30798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0" name="object 230" descr=""/>
            <p:cNvSpPr/>
            <p:nvPr/>
          </p:nvSpPr>
          <p:spPr>
            <a:xfrm>
              <a:off x="8330719" y="2358514"/>
              <a:ext cx="45085" cy="2540"/>
            </a:xfrm>
            <a:custGeom>
              <a:avLst/>
              <a:gdLst/>
              <a:ahLst/>
              <a:cxnLst/>
              <a:rect l="l" t="t" r="r" b="b"/>
              <a:pathLst>
                <a:path w="45084" h="2539">
                  <a:moveTo>
                    <a:pt x="44485" y="0"/>
                  </a:moveTo>
                  <a:lnTo>
                    <a:pt x="666" y="0"/>
                  </a:lnTo>
                  <a:lnTo>
                    <a:pt x="0" y="1936"/>
                  </a:lnTo>
                  <a:lnTo>
                    <a:pt x="43131" y="1936"/>
                  </a:lnTo>
                  <a:lnTo>
                    <a:pt x="44485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1" name="object 231" descr=""/>
            <p:cNvSpPr/>
            <p:nvPr/>
          </p:nvSpPr>
          <p:spPr>
            <a:xfrm>
              <a:off x="8342726" y="2356204"/>
              <a:ext cx="34290" cy="2540"/>
            </a:xfrm>
            <a:custGeom>
              <a:avLst/>
              <a:gdLst/>
              <a:ahLst/>
              <a:cxnLst/>
              <a:rect l="l" t="t" r="r" b="b"/>
              <a:pathLst>
                <a:path w="34290" h="2539">
                  <a:moveTo>
                    <a:pt x="34088" y="0"/>
                  </a:moveTo>
                  <a:lnTo>
                    <a:pt x="579" y="0"/>
                  </a:lnTo>
                  <a:lnTo>
                    <a:pt x="0" y="1932"/>
                  </a:lnTo>
                  <a:lnTo>
                    <a:pt x="32745" y="1932"/>
                  </a:lnTo>
                  <a:lnTo>
                    <a:pt x="34088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2" name="object 232" descr=""/>
            <p:cNvSpPr/>
            <p:nvPr/>
          </p:nvSpPr>
          <p:spPr>
            <a:xfrm>
              <a:off x="8343482" y="2353679"/>
              <a:ext cx="35560" cy="2540"/>
            </a:xfrm>
            <a:custGeom>
              <a:avLst/>
              <a:gdLst/>
              <a:ahLst/>
              <a:cxnLst/>
              <a:rect l="l" t="t" r="r" b="b"/>
              <a:pathLst>
                <a:path w="35559" h="2539">
                  <a:moveTo>
                    <a:pt x="35071" y="0"/>
                  </a:moveTo>
                  <a:lnTo>
                    <a:pt x="580" y="0"/>
                  </a:lnTo>
                  <a:lnTo>
                    <a:pt x="0" y="1934"/>
                  </a:lnTo>
                  <a:lnTo>
                    <a:pt x="33738" y="1934"/>
                  </a:lnTo>
                  <a:lnTo>
                    <a:pt x="35071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3" name="object 233" descr=""/>
            <p:cNvSpPr/>
            <p:nvPr/>
          </p:nvSpPr>
          <p:spPr>
            <a:xfrm>
              <a:off x="8344062" y="2351742"/>
              <a:ext cx="36195" cy="2540"/>
            </a:xfrm>
            <a:custGeom>
              <a:avLst/>
              <a:gdLst/>
              <a:ahLst/>
              <a:cxnLst/>
              <a:rect l="l" t="t" r="r" b="b"/>
              <a:pathLst>
                <a:path w="36195" h="2539">
                  <a:moveTo>
                    <a:pt x="35830" y="0"/>
                  </a:moveTo>
                  <a:lnTo>
                    <a:pt x="575" y="0"/>
                  </a:lnTo>
                  <a:lnTo>
                    <a:pt x="0" y="1936"/>
                  </a:lnTo>
                  <a:lnTo>
                    <a:pt x="34490" y="1936"/>
                  </a:lnTo>
                  <a:lnTo>
                    <a:pt x="35830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4" name="object 234" descr=""/>
            <p:cNvSpPr/>
            <p:nvPr/>
          </p:nvSpPr>
          <p:spPr>
            <a:xfrm>
              <a:off x="8345069" y="2348343"/>
              <a:ext cx="37465" cy="2540"/>
            </a:xfrm>
            <a:custGeom>
              <a:avLst/>
              <a:gdLst/>
              <a:ahLst/>
              <a:cxnLst/>
              <a:rect l="l" t="t" r="r" b="b"/>
              <a:pathLst>
                <a:path w="37465" h="2539">
                  <a:moveTo>
                    <a:pt x="37346" y="0"/>
                  </a:moveTo>
                  <a:lnTo>
                    <a:pt x="558" y="0"/>
                  </a:lnTo>
                  <a:lnTo>
                    <a:pt x="0" y="1934"/>
                  </a:lnTo>
                  <a:lnTo>
                    <a:pt x="35863" y="1934"/>
                  </a:lnTo>
                  <a:lnTo>
                    <a:pt x="37346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5" name="object 235" descr=""/>
            <p:cNvSpPr/>
            <p:nvPr/>
          </p:nvSpPr>
          <p:spPr>
            <a:xfrm>
              <a:off x="8346185" y="2344442"/>
              <a:ext cx="38735" cy="2540"/>
            </a:xfrm>
            <a:custGeom>
              <a:avLst/>
              <a:gdLst/>
              <a:ahLst/>
              <a:cxnLst/>
              <a:rect l="l" t="t" r="r" b="b"/>
              <a:pathLst>
                <a:path w="38734" h="2539">
                  <a:moveTo>
                    <a:pt x="38177" y="0"/>
                  </a:moveTo>
                  <a:lnTo>
                    <a:pt x="525" y="0"/>
                  </a:lnTo>
                  <a:lnTo>
                    <a:pt x="0" y="1936"/>
                  </a:lnTo>
                  <a:lnTo>
                    <a:pt x="37767" y="1936"/>
                  </a:lnTo>
                  <a:lnTo>
                    <a:pt x="38112" y="612"/>
                  </a:lnTo>
                  <a:lnTo>
                    <a:pt x="38177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6" name="object 236" descr=""/>
            <p:cNvSpPr/>
            <p:nvPr/>
          </p:nvSpPr>
          <p:spPr>
            <a:xfrm>
              <a:off x="8345350" y="2347376"/>
              <a:ext cx="38100" cy="2540"/>
            </a:xfrm>
            <a:custGeom>
              <a:avLst/>
              <a:gdLst/>
              <a:ahLst/>
              <a:cxnLst/>
              <a:rect l="l" t="t" r="r" b="b"/>
              <a:pathLst>
                <a:path w="38100" h="2539">
                  <a:moveTo>
                    <a:pt x="37945" y="0"/>
                  </a:moveTo>
                  <a:lnTo>
                    <a:pt x="554" y="0"/>
                  </a:lnTo>
                  <a:lnTo>
                    <a:pt x="0" y="1932"/>
                  </a:lnTo>
                  <a:lnTo>
                    <a:pt x="36295" y="1932"/>
                  </a:lnTo>
                  <a:lnTo>
                    <a:pt x="37466" y="464"/>
                  </a:lnTo>
                  <a:lnTo>
                    <a:pt x="37945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7" name="object 237" descr=""/>
            <p:cNvSpPr/>
            <p:nvPr/>
          </p:nvSpPr>
          <p:spPr>
            <a:xfrm>
              <a:off x="8346711" y="2342505"/>
              <a:ext cx="38100" cy="2540"/>
            </a:xfrm>
            <a:custGeom>
              <a:avLst/>
              <a:gdLst/>
              <a:ahLst/>
              <a:cxnLst/>
              <a:rect l="l" t="t" r="r" b="b"/>
              <a:pathLst>
                <a:path w="38100" h="2539">
                  <a:moveTo>
                    <a:pt x="37692" y="0"/>
                  </a:moveTo>
                  <a:lnTo>
                    <a:pt x="504" y="0"/>
                  </a:lnTo>
                  <a:lnTo>
                    <a:pt x="0" y="1936"/>
                  </a:lnTo>
                  <a:lnTo>
                    <a:pt x="37651" y="1936"/>
                  </a:lnTo>
                  <a:lnTo>
                    <a:pt x="37735" y="1230"/>
                  </a:lnTo>
                  <a:lnTo>
                    <a:pt x="37692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8" name="object 238" descr=""/>
            <p:cNvSpPr/>
            <p:nvPr/>
          </p:nvSpPr>
          <p:spPr>
            <a:xfrm>
              <a:off x="8343760" y="2345608"/>
              <a:ext cx="40640" cy="9525"/>
            </a:xfrm>
            <a:custGeom>
              <a:avLst/>
              <a:gdLst/>
              <a:ahLst/>
              <a:cxnLst/>
              <a:rect l="l" t="t" r="r" b="b"/>
              <a:pathLst>
                <a:path w="40640" h="9525">
                  <a:moveTo>
                    <a:pt x="35458" y="7112"/>
                  </a:moveTo>
                  <a:lnTo>
                    <a:pt x="584" y="7112"/>
                  </a:lnTo>
                  <a:lnTo>
                    <a:pt x="0" y="9042"/>
                  </a:lnTo>
                  <a:lnTo>
                    <a:pt x="34124" y="9042"/>
                  </a:lnTo>
                  <a:lnTo>
                    <a:pt x="35458" y="7112"/>
                  </a:lnTo>
                  <a:close/>
                </a:path>
                <a:path w="40640" h="9525">
                  <a:moveTo>
                    <a:pt x="40398" y="0"/>
                  </a:moveTo>
                  <a:lnTo>
                    <a:pt x="2628" y="0"/>
                  </a:lnTo>
                  <a:lnTo>
                    <a:pt x="2095" y="1943"/>
                  </a:lnTo>
                  <a:lnTo>
                    <a:pt x="39357" y="1943"/>
                  </a:lnTo>
                  <a:lnTo>
                    <a:pt x="39966" y="1384"/>
                  </a:lnTo>
                  <a:lnTo>
                    <a:pt x="40398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9" name="object 239" descr=""/>
            <p:cNvSpPr/>
            <p:nvPr/>
          </p:nvSpPr>
          <p:spPr>
            <a:xfrm>
              <a:off x="8334375" y="2337543"/>
              <a:ext cx="417195" cy="2540"/>
            </a:xfrm>
            <a:custGeom>
              <a:avLst/>
              <a:gdLst/>
              <a:ahLst/>
              <a:cxnLst/>
              <a:rect l="l" t="t" r="r" b="b"/>
              <a:pathLst>
                <a:path w="417195" h="2539">
                  <a:moveTo>
                    <a:pt x="51498" y="0"/>
                  </a:moveTo>
                  <a:lnTo>
                    <a:pt x="482" y="0"/>
                  </a:lnTo>
                  <a:lnTo>
                    <a:pt x="0" y="1930"/>
                  </a:lnTo>
                  <a:lnTo>
                    <a:pt x="49352" y="1930"/>
                  </a:lnTo>
                  <a:lnTo>
                    <a:pt x="51498" y="0"/>
                  </a:lnTo>
                  <a:close/>
                </a:path>
                <a:path w="417195" h="2539">
                  <a:moveTo>
                    <a:pt x="416877" y="0"/>
                  </a:moveTo>
                  <a:lnTo>
                    <a:pt x="388823" y="0"/>
                  </a:lnTo>
                  <a:lnTo>
                    <a:pt x="391718" y="977"/>
                  </a:lnTo>
                  <a:lnTo>
                    <a:pt x="394855" y="1600"/>
                  </a:lnTo>
                  <a:lnTo>
                    <a:pt x="397967" y="1930"/>
                  </a:lnTo>
                  <a:lnTo>
                    <a:pt x="410540" y="1930"/>
                  </a:lnTo>
                  <a:lnTo>
                    <a:pt x="416877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0" name="object 240" descr=""/>
            <p:cNvSpPr/>
            <p:nvPr/>
          </p:nvSpPr>
          <p:spPr>
            <a:xfrm>
              <a:off x="8423611" y="2272658"/>
              <a:ext cx="295275" cy="2540"/>
            </a:xfrm>
            <a:custGeom>
              <a:avLst/>
              <a:gdLst/>
              <a:ahLst/>
              <a:cxnLst/>
              <a:rect l="l" t="t" r="r" b="b"/>
              <a:pathLst>
                <a:path w="295275" h="2539">
                  <a:moveTo>
                    <a:pt x="65159" y="0"/>
                  </a:moveTo>
                  <a:lnTo>
                    <a:pt x="2551" y="0"/>
                  </a:lnTo>
                  <a:lnTo>
                    <a:pt x="0" y="1936"/>
                  </a:lnTo>
                  <a:lnTo>
                    <a:pt x="61855" y="1936"/>
                  </a:lnTo>
                  <a:lnTo>
                    <a:pt x="65159" y="0"/>
                  </a:lnTo>
                  <a:close/>
                </a:path>
                <a:path w="295275" h="2539">
                  <a:moveTo>
                    <a:pt x="294833" y="0"/>
                  </a:moveTo>
                  <a:lnTo>
                    <a:pt x="260355" y="0"/>
                  </a:lnTo>
                  <a:lnTo>
                    <a:pt x="259044" y="1936"/>
                  </a:lnTo>
                  <a:lnTo>
                    <a:pt x="294256" y="1936"/>
                  </a:lnTo>
                  <a:lnTo>
                    <a:pt x="294833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1" name="object 241" descr=""/>
            <p:cNvSpPr/>
            <p:nvPr/>
          </p:nvSpPr>
          <p:spPr>
            <a:xfrm>
              <a:off x="8420303" y="2257012"/>
              <a:ext cx="304165" cy="2540"/>
            </a:xfrm>
            <a:custGeom>
              <a:avLst/>
              <a:gdLst/>
              <a:ahLst/>
              <a:cxnLst/>
              <a:rect l="l" t="t" r="r" b="b"/>
              <a:pathLst>
                <a:path w="304165" h="2539">
                  <a:moveTo>
                    <a:pt x="100825" y="0"/>
                  </a:moveTo>
                  <a:lnTo>
                    <a:pt x="2489" y="0"/>
                  </a:lnTo>
                  <a:lnTo>
                    <a:pt x="0" y="1943"/>
                  </a:lnTo>
                  <a:lnTo>
                    <a:pt x="97091" y="1943"/>
                  </a:lnTo>
                  <a:lnTo>
                    <a:pt x="100825" y="0"/>
                  </a:lnTo>
                  <a:close/>
                </a:path>
                <a:path w="304165" h="2539">
                  <a:moveTo>
                    <a:pt x="304063" y="0"/>
                  </a:moveTo>
                  <a:lnTo>
                    <a:pt x="271221" y="0"/>
                  </a:lnTo>
                  <a:lnTo>
                    <a:pt x="269938" y="1943"/>
                  </a:lnTo>
                  <a:lnTo>
                    <a:pt x="303149" y="1943"/>
                  </a:lnTo>
                  <a:lnTo>
                    <a:pt x="304063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2" name="object 242" descr=""/>
            <p:cNvSpPr/>
            <p:nvPr/>
          </p:nvSpPr>
          <p:spPr>
            <a:xfrm>
              <a:off x="8435069" y="2263716"/>
              <a:ext cx="287020" cy="2540"/>
            </a:xfrm>
            <a:custGeom>
              <a:avLst/>
              <a:gdLst/>
              <a:ahLst/>
              <a:cxnLst/>
              <a:rect l="l" t="t" r="r" b="b"/>
              <a:pathLst>
                <a:path w="287020" h="2539">
                  <a:moveTo>
                    <a:pt x="68660" y="0"/>
                  </a:moveTo>
                  <a:lnTo>
                    <a:pt x="2397" y="0"/>
                  </a:lnTo>
                  <a:lnTo>
                    <a:pt x="0" y="1936"/>
                  </a:lnTo>
                  <a:lnTo>
                    <a:pt x="65408" y="1936"/>
                  </a:lnTo>
                  <a:lnTo>
                    <a:pt x="68660" y="0"/>
                  </a:lnTo>
                  <a:close/>
                </a:path>
                <a:path w="287020" h="2539">
                  <a:moveTo>
                    <a:pt x="286473" y="0"/>
                  </a:moveTo>
                  <a:lnTo>
                    <a:pt x="254728" y="0"/>
                  </a:lnTo>
                  <a:lnTo>
                    <a:pt x="253490" y="1936"/>
                  </a:lnTo>
                  <a:lnTo>
                    <a:pt x="285743" y="1936"/>
                  </a:lnTo>
                  <a:lnTo>
                    <a:pt x="286473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3" name="object 243" descr=""/>
            <p:cNvSpPr/>
            <p:nvPr/>
          </p:nvSpPr>
          <p:spPr>
            <a:xfrm>
              <a:off x="8439203" y="2260364"/>
              <a:ext cx="283845" cy="2540"/>
            </a:xfrm>
            <a:custGeom>
              <a:avLst/>
              <a:gdLst/>
              <a:ahLst/>
              <a:cxnLst/>
              <a:rect l="l" t="t" r="r" b="b"/>
              <a:pathLst>
                <a:path w="283845" h="2539">
                  <a:moveTo>
                    <a:pt x="70224" y="0"/>
                  </a:moveTo>
                  <a:lnTo>
                    <a:pt x="2357" y="0"/>
                  </a:lnTo>
                  <a:lnTo>
                    <a:pt x="0" y="1932"/>
                  </a:lnTo>
                  <a:lnTo>
                    <a:pt x="66916" y="1932"/>
                  </a:lnTo>
                  <a:lnTo>
                    <a:pt x="70224" y="0"/>
                  </a:lnTo>
                  <a:close/>
                </a:path>
                <a:path w="283845" h="2539">
                  <a:moveTo>
                    <a:pt x="283693" y="0"/>
                  </a:moveTo>
                  <a:lnTo>
                    <a:pt x="242916" y="0"/>
                  </a:lnTo>
                  <a:lnTo>
                    <a:pt x="241692" y="1932"/>
                  </a:lnTo>
                  <a:lnTo>
                    <a:pt x="282901" y="1932"/>
                  </a:lnTo>
                  <a:lnTo>
                    <a:pt x="283693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4" name="object 244" descr=""/>
            <p:cNvSpPr/>
            <p:nvPr/>
          </p:nvSpPr>
          <p:spPr>
            <a:xfrm>
              <a:off x="8347354" y="2297678"/>
              <a:ext cx="372745" cy="44450"/>
            </a:xfrm>
            <a:custGeom>
              <a:avLst/>
              <a:gdLst/>
              <a:ahLst/>
              <a:cxnLst/>
              <a:rect l="l" t="t" r="r" b="b"/>
              <a:pathLst>
                <a:path w="372745" h="44450">
                  <a:moveTo>
                    <a:pt x="36982" y="44284"/>
                  </a:moveTo>
                  <a:lnTo>
                    <a:pt x="36842" y="43205"/>
                  </a:lnTo>
                  <a:lnTo>
                    <a:pt x="36512" y="42354"/>
                  </a:lnTo>
                  <a:lnTo>
                    <a:pt x="457" y="42354"/>
                  </a:lnTo>
                  <a:lnTo>
                    <a:pt x="0" y="44284"/>
                  </a:lnTo>
                  <a:lnTo>
                    <a:pt x="36982" y="44284"/>
                  </a:lnTo>
                  <a:close/>
                </a:path>
                <a:path w="372745" h="44450">
                  <a:moveTo>
                    <a:pt x="38188" y="1930"/>
                  </a:moveTo>
                  <a:lnTo>
                    <a:pt x="37312" y="800"/>
                  </a:lnTo>
                  <a:lnTo>
                    <a:pt x="36347" y="0"/>
                  </a:lnTo>
                  <a:lnTo>
                    <a:pt x="12712" y="0"/>
                  </a:lnTo>
                  <a:lnTo>
                    <a:pt x="12090" y="546"/>
                  </a:lnTo>
                  <a:lnTo>
                    <a:pt x="11442" y="1181"/>
                  </a:lnTo>
                  <a:lnTo>
                    <a:pt x="10807" y="1930"/>
                  </a:lnTo>
                  <a:lnTo>
                    <a:pt x="38188" y="1930"/>
                  </a:lnTo>
                  <a:close/>
                </a:path>
                <a:path w="372745" h="44450">
                  <a:moveTo>
                    <a:pt x="98107" y="0"/>
                  </a:moveTo>
                  <a:lnTo>
                    <a:pt x="43256" y="0"/>
                  </a:lnTo>
                  <a:lnTo>
                    <a:pt x="42392" y="584"/>
                  </a:lnTo>
                  <a:lnTo>
                    <a:pt x="41744" y="965"/>
                  </a:lnTo>
                  <a:lnTo>
                    <a:pt x="39966" y="1638"/>
                  </a:lnTo>
                  <a:lnTo>
                    <a:pt x="39128" y="1854"/>
                  </a:lnTo>
                  <a:lnTo>
                    <a:pt x="38671" y="1930"/>
                  </a:lnTo>
                  <a:lnTo>
                    <a:pt x="94767" y="1930"/>
                  </a:lnTo>
                  <a:lnTo>
                    <a:pt x="98107" y="0"/>
                  </a:lnTo>
                  <a:close/>
                </a:path>
                <a:path w="372745" h="44450">
                  <a:moveTo>
                    <a:pt x="372618" y="1930"/>
                  </a:moveTo>
                  <a:lnTo>
                    <a:pt x="372478" y="0"/>
                  </a:lnTo>
                  <a:lnTo>
                    <a:pt x="316534" y="0"/>
                  </a:lnTo>
                  <a:lnTo>
                    <a:pt x="316026" y="698"/>
                  </a:lnTo>
                  <a:lnTo>
                    <a:pt x="315569" y="1358"/>
                  </a:lnTo>
                  <a:lnTo>
                    <a:pt x="315226" y="1930"/>
                  </a:lnTo>
                  <a:lnTo>
                    <a:pt x="372618" y="193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5" name="object 245" descr=""/>
            <p:cNvSpPr/>
            <p:nvPr/>
          </p:nvSpPr>
          <p:spPr>
            <a:xfrm>
              <a:off x="8716928" y="2335304"/>
              <a:ext cx="36195" cy="2540"/>
            </a:xfrm>
            <a:custGeom>
              <a:avLst/>
              <a:gdLst/>
              <a:ahLst/>
              <a:cxnLst/>
              <a:rect l="l" t="t" r="r" b="b"/>
              <a:pathLst>
                <a:path w="36195" h="2539">
                  <a:moveTo>
                    <a:pt x="36122" y="0"/>
                  </a:moveTo>
                  <a:lnTo>
                    <a:pt x="0" y="0"/>
                  </a:lnTo>
                  <a:lnTo>
                    <a:pt x="5400" y="1934"/>
                  </a:lnTo>
                  <a:lnTo>
                    <a:pt x="34696" y="1934"/>
                  </a:lnTo>
                  <a:lnTo>
                    <a:pt x="35388" y="1328"/>
                  </a:lnTo>
                  <a:lnTo>
                    <a:pt x="35834" y="655"/>
                  </a:lnTo>
                  <a:lnTo>
                    <a:pt x="36122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6" name="object 246" descr=""/>
            <p:cNvSpPr/>
            <p:nvPr/>
          </p:nvSpPr>
          <p:spPr>
            <a:xfrm>
              <a:off x="8537566" y="2175357"/>
              <a:ext cx="238760" cy="2540"/>
            </a:xfrm>
            <a:custGeom>
              <a:avLst/>
              <a:gdLst/>
              <a:ahLst/>
              <a:cxnLst/>
              <a:rect l="l" t="t" r="r" b="b"/>
              <a:pathLst>
                <a:path w="238759" h="2539">
                  <a:moveTo>
                    <a:pt x="80070" y="0"/>
                  </a:moveTo>
                  <a:lnTo>
                    <a:pt x="1155" y="0"/>
                  </a:lnTo>
                  <a:lnTo>
                    <a:pt x="0" y="1936"/>
                  </a:lnTo>
                  <a:lnTo>
                    <a:pt x="78306" y="1936"/>
                  </a:lnTo>
                  <a:lnTo>
                    <a:pt x="80070" y="0"/>
                  </a:lnTo>
                  <a:close/>
                </a:path>
                <a:path w="238759" h="2539">
                  <a:moveTo>
                    <a:pt x="238150" y="0"/>
                  </a:moveTo>
                  <a:lnTo>
                    <a:pt x="170037" y="0"/>
                  </a:lnTo>
                  <a:lnTo>
                    <a:pt x="169433" y="1936"/>
                  </a:lnTo>
                  <a:lnTo>
                    <a:pt x="237178" y="1936"/>
                  </a:lnTo>
                  <a:lnTo>
                    <a:pt x="238150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7" name="object 247" descr=""/>
            <p:cNvSpPr/>
            <p:nvPr/>
          </p:nvSpPr>
          <p:spPr>
            <a:xfrm>
              <a:off x="8517649" y="2106759"/>
              <a:ext cx="278130" cy="8890"/>
            </a:xfrm>
            <a:custGeom>
              <a:avLst/>
              <a:gdLst/>
              <a:ahLst/>
              <a:cxnLst/>
              <a:rect l="l" t="t" r="r" b="b"/>
              <a:pathLst>
                <a:path w="278129" h="8889">
                  <a:moveTo>
                    <a:pt x="267830" y="1930"/>
                  </a:moveTo>
                  <a:lnTo>
                    <a:pt x="264604" y="0"/>
                  </a:lnTo>
                  <a:lnTo>
                    <a:pt x="63627" y="0"/>
                  </a:lnTo>
                  <a:lnTo>
                    <a:pt x="63284" y="1930"/>
                  </a:lnTo>
                  <a:lnTo>
                    <a:pt x="267830" y="1930"/>
                  </a:lnTo>
                  <a:close/>
                </a:path>
                <a:path w="278129" h="8889">
                  <a:moveTo>
                    <a:pt x="278130" y="8610"/>
                  </a:moveTo>
                  <a:lnTo>
                    <a:pt x="274612" y="6680"/>
                  </a:lnTo>
                  <a:lnTo>
                    <a:pt x="889" y="6680"/>
                  </a:lnTo>
                  <a:lnTo>
                    <a:pt x="0" y="8610"/>
                  </a:lnTo>
                  <a:lnTo>
                    <a:pt x="278130" y="861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8" name="object 248" descr=""/>
            <p:cNvSpPr/>
            <p:nvPr/>
          </p:nvSpPr>
          <p:spPr>
            <a:xfrm>
              <a:off x="8339264" y="2381193"/>
              <a:ext cx="24130" cy="13335"/>
            </a:xfrm>
            <a:custGeom>
              <a:avLst/>
              <a:gdLst/>
              <a:ahLst/>
              <a:cxnLst/>
              <a:rect l="l" t="t" r="r" b="b"/>
              <a:pathLst>
                <a:path w="24129" h="13335">
                  <a:moveTo>
                    <a:pt x="22288" y="11049"/>
                  </a:moveTo>
                  <a:lnTo>
                    <a:pt x="3848" y="11049"/>
                  </a:lnTo>
                  <a:lnTo>
                    <a:pt x="4419" y="11696"/>
                  </a:lnTo>
                  <a:lnTo>
                    <a:pt x="5080" y="12344"/>
                  </a:lnTo>
                  <a:lnTo>
                    <a:pt x="5791" y="12979"/>
                  </a:lnTo>
                  <a:lnTo>
                    <a:pt x="20764" y="12979"/>
                  </a:lnTo>
                  <a:lnTo>
                    <a:pt x="21463" y="12280"/>
                  </a:lnTo>
                  <a:lnTo>
                    <a:pt x="21920" y="11684"/>
                  </a:lnTo>
                  <a:lnTo>
                    <a:pt x="22288" y="11049"/>
                  </a:lnTo>
                  <a:close/>
                </a:path>
                <a:path w="24129" h="13335">
                  <a:moveTo>
                    <a:pt x="23596" y="0"/>
                  </a:moveTo>
                  <a:lnTo>
                    <a:pt x="0" y="0"/>
                  </a:lnTo>
                  <a:lnTo>
                    <a:pt x="228" y="1930"/>
                  </a:lnTo>
                  <a:lnTo>
                    <a:pt x="23418" y="1930"/>
                  </a:lnTo>
                  <a:lnTo>
                    <a:pt x="23444" y="1219"/>
                  </a:lnTo>
                  <a:lnTo>
                    <a:pt x="23596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9" name="object 249" descr=""/>
            <p:cNvSpPr/>
            <p:nvPr/>
          </p:nvSpPr>
          <p:spPr>
            <a:xfrm>
              <a:off x="8345891" y="2394878"/>
              <a:ext cx="13970" cy="2540"/>
            </a:xfrm>
            <a:custGeom>
              <a:avLst/>
              <a:gdLst/>
              <a:ahLst/>
              <a:cxnLst/>
              <a:rect l="l" t="t" r="r" b="b"/>
              <a:pathLst>
                <a:path w="13970" h="2539">
                  <a:moveTo>
                    <a:pt x="13355" y="0"/>
                  </a:moveTo>
                  <a:lnTo>
                    <a:pt x="0" y="0"/>
                  </a:lnTo>
                  <a:lnTo>
                    <a:pt x="808" y="676"/>
                  </a:lnTo>
                  <a:lnTo>
                    <a:pt x="1680" y="1332"/>
                  </a:lnTo>
                  <a:lnTo>
                    <a:pt x="2576" y="1936"/>
                  </a:lnTo>
                  <a:lnTo>
                    <a:pt x="10356" y="1936"/>
                  </a:lnTo>
                  <a:lnTo>
                    <a:pt x="11383" y="1436"/>
                  </a:lnTo>
                  <a:lnTo>
                    <a:pt x="12444" y="753"/>
                  </a:lnTo>
                  <a:lnTo>
                    <a:pt x="13355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0" name="object 250" descr=""/>
            <p:cNvSpPr/>
            <p:nvPr/>
          </p:nvSpPr>
          <p:spPr>
            <a:xfrm>
              <a:off x="8349480" y="2397473"/>
              <a:ext cx="5715" cy="635"/>
            </a:xfrm>
            <a:custGeom>
              <a:avLst/>
              <a:gdLst/>
              <a:ahLst/>
              <a:cxnLst/>
              <a:rect l="l" t="t" r="r" b="b"/>
              <a:pathLst>
                <a:path w="5715" h="635">
                  <a:moveTo>
                    <a:pt x="5104" y="0"/>
                  </a:moveTo>
                  <a:lnTo>
                    <a:pt x="0" y="0"/>
                  </a:lnTo>
                  <a:lnTo>
                    <a:pt x="212" y="129"/>
                  </a:lnTo>
                  <a:lnTo>
                    <a:pt x="2480" y="288"/>
                  </a:lnTo>
                  <a:lnTo>
                    <a:pt x="3653" y="421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1" name="object 251" descr=""/>
            <p:cNvSpPr/>
            <p:nvPr/>
          </p:nvSpPr>
          <p:spPr>
            <a:xfrm>
              <a:off x="8340077" y="2386159"/>
              <a:ext cx="22860" cy="6350"/>
            </a:xfrm>
            <a:custGeom>
              <a:avLst/>
              <a:gdLst/>
              <a:ahLst/>
              <a:cxnLst/>
              <a:rect l="l" t="t" r="r" b="b"/>
              <a:pathLst>
                <a:path w="22859" h="6350">
                  <a:moveTo>
                    <a:pt x="22263" y="4152"/>
                  </a:moveTo>
                  <a:lnTo>
                    <a:pt x="1600" y="4152"/>
                  </a:lnTo>
                  <a:lnTo>
                    <a:pt x="2006" y="4800"/>
                  </a:lnTo>
                  <a:lnTo>
                    <a:pt x="3035" y="6083"/>
                  </a:lnTo>
                  <a:lnTo>
                    <a:pt x="21475" y="6083"/>
                  </a:lnTo>
                  <a:lnTo>
                    <a:pt x="21831" y="5461"/>
                  </a:lnTo>
                  <a:lnTo>
                    <a:pt x="22085" y="4826"/>
                  </a:lnTo>
                  <a:lnTo>
                    <a:pt x="22263" y="4152"/>
                  </a:lnTo>
                  <a:close/>
                </a:path>
                <a:path w="22859" h="6350">
                  <a:moveTo>
                    <a:pt x="22644" y="0"/>
                  </a:moveTo>
                  <a:lnTo>
                    <a:pt x="0" y="0"/>
                  </a:lnTo>
                  <a:lnTo>
                    <a:pt x="368" y="1333"/>
                  </a:lnTo>
                  <a:lnTo>
                    <a:pt x="596" y="1943"/>
                  </a:lnTo>
                  <a:lnTo>
                    <a:pt x="22606" y="1943"/>
                  </a:lnTo>
                  <a:lnTo>
                    <a:pt x="22644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2" name="object 252" descr=""/>
            <p:cNvSpPr/>
            <p:nvPr/>
          </p:nvSpPr>
          <p:spPr>
            <a:xfrm>
              <a:off x="8340001" y="2385834"/>
              <a:ext cx="22860" cy="2540"/>
            </a:xfrm>
            <a:custGeom>
              <a:avLst/>
              <a:gdLst/>
              <a:ahLst/>
              <a:cxnLst/>
              <a:rect l="l" t="t" r="r" b="b"/>
              <a:pathLst>
                <a:path w="22859" h="2539">
                  <a:moveTo>
                    <a:pt x="22712" y="0"/>
                  </a:moveTo>
                  <a:lnTo>
                    <a:pt x="0" y="0"/>
                  </a:lnTo>
                  <a:lnTo>
                    <a:pt x="345" y="1325"/>
                  </a:lnTo>
                  <a:lnTo>
                    <a:pt x="554" y="1934"/>
                  </a:lnTo>
                  <a:lnTo>
                    <a:pt x="22701" y="1934"/>
                  </a:lnTo>
                  <a:lnTo>
                    <a:pt x="22712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3" name="object 253" descr=""/>
            <p:cNvSpPr/>
            <p:nvPr/>
          </p:nvSpPr>
          <p:spPr>
            <a:xfrm>
              <a:off x="8347704" y="2396282"/>
              <a:ext cx="9525" cy="1905"/>
            </a:xfrm>
            <a:custGeom>
              <a:avLst/>
              <a:gdLst/>
              <a:ahLst/>
              <a:cxnLst/>
              <a:rect l="l" t="t" r="r" b="b"/>
              <a:pathLst>
                <a:path w="9525" h="1905">
                  <a:moveTo>
                    <a:pt x="9530" y="0"/>
                  </a:moveTo>
                  <a:lnTo>
                    <a:pt x="0" y="0"/>
                  </a:lnTo>
                  <a:lnTo>
                    <a:pt x="647" y="463"/>
                  </a:lnTo>
                  <a:lnTo>
                    <a:pt x="1314" y="910"/>
                  </a:lnTo>
                  <a:lnTo>
                    <a:pt x="1987" y="1320"/>
                  </a:lnTo>
                  <a:lnTo>
                    <a:pt x="4345" y="1485"/>
                  </a:lnTo>
                  <a:lnTo>
                    <a:pt x="5523" y="1619"/>
                  </a:lnTo>
                  <a:lnTo>
                    <a:pt x="7823" y="895"/>
                  </a:lnTo>
                  <a:lnTo>
                    <a:pt x="8682" y="496"/>
                  </a:lnTo>
                  <a:lnTo>
                    <a:pt x="9530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4" name="object 254" descr=""/>
            <p:cNvSpPr/>
            <p:nvPr/>
          </p:nvSpPr>
          <p:spPr>
            <a:xfrm>
              <a:off x="8581233" y="2105117"/>
              <a:ext cx="201930" cy="2540"/>
            </a:xfrm>
            <a:custGeom>
              <a:avLst/>
              <a:gdLst/>
              <a:ahLst/>
              <a:cxnLst/>
              <a:rect l="l" t="t" r="r" b="b"/>
              <a:pathLst>
                <a:path w="201929" h="2539">
                  <a:moveTo>
                    <a:pt x="198283" y="0"/>
                  </a:moveTo>
                  <a:lnTo>
                    <a:pt x="345" y="0"/>
                  </a:lnTo>
                  <a:lnTo>
                    <a:pt x="0" y="1934"/>
                  </a:lnTo>
                  <a:lnTo>
                    <a:pt x="201521" y="1934"/>
                  </a:lnTo>
                  <a:lnTo>
                    <a:pt x="198283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5" name="object 255" descr=""/>
            <p:cNvSpPr/>
            <p:nvPr/>
          </p:nvSpPr>
          <p:spPr>
            <a:xfrm>
              <a:off x="8471595" y="2106488"/>
              <a:ext cx="313690" cy="2540"/>
            </a:xfrm>
            <a:custGeom>
              <a:avLst/>
              <a:gdLst/>
              <a:ahLst/>
              <a:cxnLst/>
              <a:rect l="l" t="t" r="r" b="b"/>
              <a:pathLst>
                <a:path w="313690" h="2539">
                  <a:moveTo>
                    <a:pt x="308361" y="0"/>
                  </a:moveTo>
                  <a:lnTo>
                    <a:pt x="402" y="0"/>
                  </a:lnTo>
                  <a:lnTo>
                    <a:pt x="0" y="1936"/>
                  </a:lnTo>
                  <a:lnTo>
                    <a:pt x="313447" y="1936"/>
                  </a:lnTo>
                  <a:lnTo>
                    <a:pt x="308361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56" name="object 256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436382" y="2012639"/>
              <a:ext cx="338635" cy="89759"/>
            </a:xfrm>
            <a:prstGeom prst="rect">
              <a:avLst/>
            </a:prstGeom>
          </p:spPr>
        </p:pic>
        <p:sp>
          <p:nvSpPr>
            <p:cNvPr id="257" name="object 257" descr=""/>
            <p:cNvSpPr/>
            <p:nvPr/>
          </p:nvSpPr>
          <p:spPr>
            <a:xfrm>
              <a:off x="8506429" y="2009962"/>
              <a:ext cx="261620" cy="2540"/>
            </a:xfrm>
            <a:custGeom>
              <a:avLst/>
              <a:gdLst/>
              <a:ahLst/>
              <a:cxnLst/>
              <a:rect l="l" t="t" r="r" b="b"/>
              <a:pathLst>
                <a:path w="261620" h="2539">
                  <a:moveTo>
                    <a:pt x="261449" y="0"/>
                  </a:moveTo>
                  <a:lnTo>
                    <a:pt x="239684" y="0"/>
                  </a:lnTo>
                  <a:lnTo>
                    <a:pt x="240911" y="835"/>
                  </a:lnTo>
                  <a:lnTo>
                    <a:pt x="242171" y="1461"/>
                  </a:lnTo>
                  <a:lnTo>
                    <a:pt x="243431" y="1932"/>
                  </a:lnTo>
                  <a:lnTo>
                    <a:pt x="258749" y="1932"/>
                  </a:lnTo>
                  <a:lnTo>
                    <a:pt x="259544" y="1620"/>
                  </a:lnTo>
                  <a:lnTo>
                    <a:pt x="260052" y="1360"/>
                  </a:lnTo>
                  <a:lnTo>
                    <a:pt x="261449" y="0"/>
                  </a:lnTo>
                  <a:close/>
                </a:path>
                <a:path w="261620" h="2539">
                  <a:moveTo>
                    <a:pt x="217619" y="0"/>
                  </a:moveTo>
                  <a:lnTo>
                    <a:pt x="120879" y="0"/>
                  </a:lnTo>
                  <a:lnTo>
                    <a:pt x="120636" y="1932"/>
                  </a:lnTo>
                  <a:lnTo>
                    <a:pt x="216946" y="1932"/>
                  </a:lnTo>
                  <a:lnTo>
                    <a:pt x="217619" y="0"/>
                  </a:lnTo>
                  <a:close/>
                </a:path>
                <a:path w="261620" h="2539">
                  <a:moveTo>
                    <a:pt x="25393" y="0"/>
                  </a:moveTo>
                  <a:lnTo>
                    <a:pt x="1385" y="0"/>
                  </a:lnTo>
                  <a:lnTo>
                    <a:pt x="942" y="579"/>
                  </a:lnTo>
                  <a:lnTo>
                    <a:pt x="0" y="1932"/>
                  </a:lnTo>
                  <a:lnTo>
                    <a:pt x="24655" y="1932"/>
                  </a:lnTo>
                  <a:lnTo>
                    <a:pt x="24814" y="1450"/>
                  </a:lnTo>
                  <a:lnTo>
                    <a:pt x="25393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8" name="object 258" descr=""/>
            <p:cNvSpPr/>
            <p:nvPr/>
          </p:nvSpPr>
          <p:spPr>
            <a:xfrm>
              <a:off x="8469490" y="2007394"/>
              <a:ext cx="301625" cy="2540"/>
            </a:xfrm>
            <a:custGeom>
              <a:avLst/>
              <a:gdLst/>
              <a:ahLst/>
              <a:cxnLst/>
              <a:rect l="l" t="t" r="r" b="b"/>
              <a:pathLst>
                <a:path w="301625" h="2539">
                  <a:moveTo>
                    <a:pt x="63080" y="165"/>
                  </a:moveTo>
                  <a:lnTo>
                    <a:pt x="0" y="165"/>
                  </a:lnTo>
                  <a:lnTo>
                    <a:pt x="0" y="1435"/>
                  </a:lnTo>
                  <a:lnTo>
                    <a:pt x="63080" y="1435"/>
                  </a:lnTo>
                  <a:lnTo>
                    <a:pt x="63080" y="165"/>
                  </a:lnTo>
                  <a:close/>
                </a:path>
                <a:path w="301625" h="2539">
                  <a:moveTo>
                    <a:pt x="255409" y="0"/>
                  </a:moveTo>
                  <a:lnTo>
                    <a:pt x="158165" y="0"/>
                  </a:lnTo>
                  <a:lnTo>
                    <a:pt x="157899" y="1930"/>
                  </a:lnTo>
                  <a:lnTo>
                    <a:pt x="254774" y="1930"/>
                  </a:lnTo>
                  <a:lnTo>
                    <a:pt x="255409" y="0"/>
                  </a:lnTo>
                  <a:close/>
                </a:path>
                <a:path w="301625" h="2539">
                  <a:moveTo>
                    <a:pt x="301002" y="0"/>
                  </a:moveTo>
                  <a:lnTo>
                    <a:pt x="288721" y="0"/>
                  </a:lnTo>
                  <a:lnTo>
                    <a:pt x="288848" y="165"/>
                  </a:lnTo>
                  <a:lnTo>
                    <a:pt x="274447" y="165"/>
                  </a:lnTo>
                  <a:lnTo>
                    <a:pt x="274447" y="1435"/>
                  </a:lnTo>
                  <a:lnTo>
                    <a:pt x="300177" y="1435"/>
                  </a:lnTo>
                  <a:lnTo>
                    <a:pt x="300177" y="711"/>
                  </a:lnTo>
                  <a:lnTo>
                    <a:pt x="301002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9" name="object 259" descr=""/>
            <p:cNvSpPr/>
            <p:nvPr/>
          </p:nvSpPr>
          <p:spPr>
            <a:xfrm>
              <a:off x="8511984" y="2003495"/>
              <a:ext cx="261620" cy="2540"/>
            </a:xfrm>
            <a:custGeom>
              <a:avLst/>
              <a:gdLst/>
              <a:ahLst/>
              <a:cxnLst/>
              <a:rect l="l" t="t" r="r" b="b"/>
              <a:pathLst>
                <a:path w="261620" h="2539">
                  <a:moveTo>
                    <a:pt x="22339" y="254"/>
                  </a:moveTo>
                  <a:lnTo>
                    <a:pt x="0" y="254"/>
                  </a:lnTo>
                  <a:lnTo>
                    <a:pt x="0" y="1524"/>
                  </a:lnTo>
                  <a:lnTo>
                    <a:pt x="22339" y="1524"/>
                  </a:lnTo>
                  <a:lnTo>
                    <a:pt x="22339" y="254"/>
                  </a:lnTo>
                  <a:close/>
                </a:path>
                <a:path w="261620" h="2539">
                  <a:moveTo>
                    <a:pt x="214160" y="0"/>
                  </a:moveTo>
                  <a:lnTo>
                    <a:pt x="116255" y="0"/>
                  </a:lnTo>
                  <a:lnTo>
                    <a:pt x="115963" y="1930"/>
                  </a:lnTo>
                  <a:lnTo>
                    <a:pt x="213550" y="1930"/>
                  </a:lnTo>
                  <a:lnTo>
                    <a:pt x="214160" y="0"/>
                  </a:lnTo>
                  <a:close/>
                </a:path>
                <a:path w="261620" h="2539">
                  <a:moveTo>
                    <a:pt x="261531" y="254"/>
                  </a:moveTo>
                  <a:lnTo>
                    <a:pt x="228320" y="254"/>
                  </a:lnTo>
                  <a:lnTo>
                    <a:pt x="228320" y="1524"/>
                  </a:lnTo>
                  <a:lnTo>
                    <a:pt x="261531" y="1524"/>
                  </a:lnTo>
                  <a:lnTo>
                    <a:pt x="261531" y="254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0" name="object 260" descr=""/>
            <p:cNvSpPr/>
            <p:nvPr/>
          </p:nvSpPr>
          <p:spPr>
            <a:xfrm>
              <a:off x="8512670" y="2001209"/>
              <a:ext cx="264160" cy="2540"/>
            </a:xfrm>
            <a:custGeom>
              <a:avLst/>
              <a:gdLst/>
              <a:ahLst/>
              <a:cxnLst/>
              <a:rect l="l" t="t" r="r" b="b"/>
              <a:pathLst>
                <a:path w="264159" h="2539">
                  <a:moveTo>
                    <a:pt x="22885" y="0"/>
                  </a:moveTo>
                  <a:lnTo>
                    <a:pt x="800" y="0"/>
                  </a:lnTo>
                  <a:lnTo>
                    <a:pt x="800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22263" y="2540"/>
                  </a:lnTo>
                  <a:lnTo>
                    <a:pt x="22263" y="1270"/>
                  </a:lnTo>
                  <a:lnTo>
                    <a:pt x="22885" y="1270"/>
                  </a:lnTo>
                  <a:lnTo>
                    <a:pt x="22885" y="0"/>
                  </a:lnTo>
                  <a:close/>
                </a:path>
                <a:path w="264159" h="2539">
                  <a:moveTo>
                    <a:pt x="214071" y="342"/>
                  </a:moveTo>
                  <a:lnTo>
                    <a:pt x="115887" y="342"/>
                  </a:lnTo>
                  <a:lnTo>
                    <a:pt x="115570" y="2286"/>
                  </a:lnTo>
                  <a:lnTo>
                    <a:pt x="213474" y="2286"/>
                  </a:lnTo>
                  <a:lnTo>
                    <a:pt x="214071" y="342"/>
                  </a:lnTo>
                  <a:close/>
                </a:path>
                <a:path w="264159" h="2539">
                  <a:moveTo>
                    <a:pt x="263652" y="342"/>
                  </a:moveTo>
                  <a:lnTo>
                    <a:pt x="225234" y="342"/>
                  </a:lnTo>
                  <a:lnTo>
                    <a:pt x="226860" y="2286"/>
                  </a:lnTo>
                  <a:lnTo>
                    <a:pt x="261747" y="2286"/>
                  </a:lnTo>
                  <a:lnTo>
                    <a:pt x="263652" y="342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1" name="object 261" descr=""/>
            <p:cNvSpPr/>
            <p:nvPr/>
          </p:nvSpPr>
          <p:spPr>
            <a:xfrm>
              <a:off x="8514384" y="1999621"/>
              <a:ext cx="264160" cy="2540"/>
            </a:xfrm>
            <a:custGeom>
              <a:avLst/>
              <a:gdLst/>
              <a:ahLst/>
              <a:cxnLst/>
              <a:rect l="l" t="t" r="r" b="b"/>
              <a:pathLst>
                <a:path w="264159" h="2539">
                  <a:moveTo>
                    <a:pt x="21805" y="317"/>
                  </a:moveTo>
                  <a:lnTo>
                    <a:pt x="0" y="317"/>
                  </a:lnTo>
                  <a:lnTo>
                    <a:pt x="0" y="1587"/>
                  </a:lnTo>
                  <a:lnTo>
                    <a:pt x="21805" y="1587"/>
                  </a:lnTo>
                  <a:lnTo>
                    <a:pt x="21805" y="317"/>
                  </a:lnTo>
                  <a:close/>
                </a:path>
                <a:path w="264159" h="2539">
                  <a:moveTo>
                    <a:pt x="212940" y="0"/>
                  </a:moveTo>
                  <a:lnTo>
                    <a:pt x="114490" y="0"/>
                  </a:lnTo>
                  <a:lnTo>
                    <a:pt x="114173" y="1930"/>
                  </a:lnTo>
                  <a:lnTo>
                    <a:pt x="212356" y="1930"/>
                  </a:lnTo>
                  <a:lnTo>
                    <a:pt x="212940" y="0"/>
                  </a:lnTo>
                  <a:close/>
                </a:path>
                <a:path w="264159" h="2539">
                  <a:moveTo>
                    <a:pt x="263842" y="0"/>
                  </a:moveTo>
                  <a:lnTo>
                    <a:pt x="221932" y="0"/>
                  </a:lnTo>
                  <a:lnTo>
                    <a:pt x="223520" y="1930"/>
                  </a:lnTo>
                  <a:lnTo>
                    <a:pt x="261937" y="1930"/>
                  </a:lnTo>
                  <a:lnTo>
                    <a:pt x="263842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2" name="object 262" descr=""/>
            <p:cNvSpPr/>
            <p:nvPr/>
          </p:nvSpPr>
          <p:spPr>
            <a:xfrm>
              <a:off x="8515439" y="1997399"/>
              <a:ext cx="264795" cy="2540"/>
            </a:xfrm>
            <a:custGeom>
              <a:avLst/>
              <a:gdLst/>
              <a:ahLst/>
              <a:cxnLst/>
              <a:rect l="l" t="t" r="r" b="b"/>
              <a:pathLst>
                <a:path w="264795" h="2539">
                  <a:moveTo>
                    <a:pt x="22047" y="0"/>
                  </a:moveTo>
                  <a:lnTo>
                    <a:pt x="939" y="0"/>
                  </a:lnTo>
                  <a:lnTo>
                    <a:pt x="939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21386" y="2540"/>
                  </a:lnTo>
                  <a:lnTo>
                    <a:pt x="21386" y="1270"/>
                  </a:lnTo>
                  <a:lnTo>
                    <a:pt x="22047" y="1270"/>
                  </a:lnTo>
                  <a:lnTo>
                    <a:pt x="22047" y="0"/>
                  </a:lnTo>
                  <a:close/>
                </a:path>
                <a:path w="264795" h="2539">
                  <a:moveTo>
                    <a:pt x="212458" y="292"/>
                  </a:moveTo>
                  <a:lnTo>
                    <a:pt x="113779" y="292"/>
                  </a:lnTo>
                  <a:lnTo>
                    <a:pt x="113436" y="2222"/>
                  </a:lnTo>
                  <a:lnTo>
                    <a:pt x="211886" y="2222"/>
                  </a:lnTo>
                  <a:lnTo>
                    <a:pt x="212458" y="292"/>
                  </a:lnTo>
                  <a:close/>
                </a:path>
                <a:path w="264795" h="2539">
                  <a:moveTo>
                    <a:pt x="264680" y="292"/>
                  </a:moveTo>
                  <a:lnTo>
                    <a:pt x="219341" y="292"/>
                  </a:lnTo>
                  <a:lnTo>
                    <a:pt x="220878" y="2222"/>
                  </a:lnTo>
                  <a:lnTo>
                    <a:pt x="262788" y="2222"/>
                  </a:lnTo>
                  <a:lnTo>
                    <a:pt x="264680" y="292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3" name="object 263" descr=""/>
            <p:cNvSpPr/>
            <p:nvPr/>
          </p:nvSpPr>
          <p:spPr>
            <a:xfrm>
              <a:off x="8517140" y="1994859"/>
              <a:ext cx="266065" cy="2540"/>
            </a:xfrm>
            <a:custGeom>
              <a:avLst/>
              <a:gdLst/>
              <a:ahLst/>
              <a:cxnLst/>
              <a:rect l="l" t="t" r="r" b="b"/>
              <a:pathLst>
                <a:path w="266065" h="2539">
                  <a:moveTo>
                    <a:pt x="21704" y="0"/>
                  </a:moveTo>
                  <a:lnTo>
                    <a:pt x="685" y="0"/>
                  </a:lnTo>
                  <a:lnTo>
                    <a:pt x="685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21018" y="2540"/>
                  </a:lnTo>
                  <a:lnTo>
                    <a:pt x="21018" y="1270"/>
                  </a:lnTo>
                  <a:lnTo>
                    <a:pt x="21704" y="1270"/>
                  </a:lnTo>
                  <a:lnTo>
                    <a:pt x="21704" y="0"/>
                  </a:lnTo>
                  <a:close/>
                </a:path>
                <a:path w="266065" h="2539">
                  <a:moveTo>
                    <a:pt x="211556" y="76"/>
                  </a:moveTo>
                  <a:lnTo>
                    <a:pt x="112598" y="76"/>
                  </a:lnTo>
                  <a:lnTo>
                    <a:pt x="112229" y="2006"/>
                  </a:lnTo>
                  <a:lnTo>
                    <a:pt x="210997" y="2006"/>
                  </a:lnTo>
                  <a:lnTo>
                    <a:pt x="211556" y="76"/>
                  </a:lnTo>
                  <a:close/>
                </a:path>
                <a:path w="266065" h="2539">
                  <a:moveTo>
                    <a:pt x="265607" y="76"/>
                  </a:moveTo>
                  <a:lnTo>
                    <a:pt x="215506" y="76"/>
                  </a:lnTo>
                  <a:lnTo>
                    <a:pt x="217004" y="2006"/>
                  </a:lnTo>
                  <a:lnTo>
                    <a:pt x="263766" y="2006"/>
                  </a:lnTo>
                  <a:lnTo>
                    <a:pt x="265607" y="76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4" name="object 264" descr=""/>
            <p:cNvSpPr/>
            <p:nvPr/>
          </p:nvSpPr>
          <p:spPr>
            <a:xfrm>
              <a:off x="8518461" y="1993487"/>
              <a:ext cx="266065" cy="2540"/>
            </a:xfrm>
            <a:custGeom>
              <a:avLst/>
              <a:gdLst/>
              <a:ahLst/>
              <a:cxnLst/>
              <a:rect l="l" t="t" r="r" b="b"/>
              <a:pathLst>
                <a:path w="266065" h="2539">
                  <a:moveTo>
                    <a:pt x="21094" y="101"/>
                  </a:moveTo>
                  <a:lnTo>
                    <a:pt x="0" y="101"/>
                  </a:lnTo>
                  <a:lnTo>
                    <a:pt x="0" y="1371"/>
                  </a:lnTo>
                  <a:lnTo>
                    <a:pt x="21094" y="1371"/>
                  </a:lnTo>
                  <a:lnTo>
                    <a:pt x="21094" y="101"/>
                  </a:lnTo>
                  <a:close/>
                </a:path>
                <a:path w="266065" h="2539">
                  <a:moveTo>
                    <a:pt x="210654" y="0"/>
                  </a:moveTo>
                  <a:lnTo>
                    <a:pt x="111569" y="0"/>
                  </a:lnTo>
                  <a:lnTo>
                    <a:pt x="111188" y="1943"/>
                  </a:lnTo>
                  <a:lnTo>
                    <a:pt x="210096" y="1943"/>
                  </a:lnTo>
                  <a:lnTo>
                    <a:pt x="210654" y="0"/>
                  </a:lnTo>
                  <a:close/>
                </a:path>
                <a:path w="266065" h="2539">
                  <a:moveTo>
                    <a:pt x="265633" y="0"/>
                  </a:moveTo>
                  <a:lnTo>
                    <a:pt x="213106" y="0"/>
                  </a:lnTo>
                  <a:lnTo>
                    <a:pt x="214566" y="1943"/>
                  </a:lnTo>
                  <a:lnTo>
                    <a:pt x="263817" y="1943"/>
                  </a:lnTo>
                  <a:lnTo>
                    <a:pt x="265633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5" name="object 265" descr=""/>
            <p:cNvSpPr/>
            <p:nvPr/>
          </p:nvSpPr>
          <p:spPr>
            <a:xfrm>
              <a:off x="8518995" y="1990998"/>
              <a:ext cx="267335" cy="2540"/>
            </a:xfrm>
            <a:custGeom>
              <a:avLst/>
              <a:gdLst/>
              <a:ahLst/>
              <a:cxnLst/>
              <a:rect l="l" t="t" r="r" b="b"/>
              <a:pathLst>
                <a:path w="267334" h="2539">
                  <a:moveTo>
                    <a:pt x="22402" y="0"/>
                  </a:moveTo>
                  <a:lnTo>
                    <a:pt x="685" y="0"/>
                  </a:lnTo>
                  <a:lnTo>
                    <a:pt x="0" y="1930"/>
                  </a:lnTo>
                  <a:lnTo>
                    <a:pt x="21285" y="1930"/>
                  </a:lnTo>
                  <a:lnTo>
                    <a:pt x="22402" y="0"/>
                  </a:lnTo>
                  <a:close/>
                </a:path>
                <a:path w="267334" h="2539">
                  <a:moveTo>
                    <a:pt x="210616" y="50"/>
                  </a:moveTo>
                  <a:lnTo>
                    <a:pt x="111429" y="50"/>
                  </a:lnTo>
                  <a:lnTo>
                    <a:pt x="111429" y="1320"/>
                  </a:lnTo>
                  <a:lnTo>
                    <a:pt x="210616" y="1320"/>
                  </a:lnTo>
                  <a:lnTo>
                    <a:pt x="210616" y="50"/>
                  </a:lnTo>
                  <a:close/>
                </a:path>
                <a:path w="267334" h="2539">
                  <a:moveTo>
                    <a:pt x="267309" y="88"/>
                  </a:moveTo>
                  <a:lnTo>
                    <a:pt x="210781" y="88"/>
                  </a:lnTo>
                  <a:lnTo>
                    <a:pt x="212153" y="1930"/>
                  </a:lnTo>
                  <a:lnTo>
                    <a:pt x="265633" y="1930"/>
                  </a:lnTo>
                  <a:lnTo>
                    <a:pt x="267309" y="88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6" name="object 266" descr=""/>
            <p:cNvSpPr/>
            <p:nvPr/>
          </p:nvSpPr>
          <p:spPr>
            <a:xfrm>
              <a:off x="8630780" y="1988171"/>
              <a:ext cx="158115" cy="2540"/>
            </a:xfrm>
            <a:custGeom>
              <a:avLst/>
              <a:gdLst/>
              <a:ahLst/>
              <a:cxnLst/>
              <a:rect l="l" t="t" r="r" b="b"/>
              <a:pathLst>
                <a:path w="158115" h="2539">
                  <a:moveTo>
                    <a:pt x="158069" y="0"/>
                  </a:moveTo>
                  <a:lnTo>
                    <a:pt x="468" y="0"/>
                  </a:lnTo>
                  <a:lnTo>
                    <a:pt x="0" y="1936"/>
                  </a:lnTo>
                  <a:lnTo>
                    <a:pt x="156405" y="1936"/>
                  </a:lnTo>
                  <a:lnTo>
                    <a:pt x="158069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7" name="object 267" descr=""/>
            <p:cNvSpPr/>
            <p:nvPr/>
          </p:nvSpPr>
          <p:spPr>
            <a:xfrm>
              <a:off x="8521929" y="1987214"/>
              <a:ext cx="269875" cy="2540"/>
            </a:xfrm>
            <a:custGeom>
              <a:avLst/>
              <a:gdLst/>
              <a:ahLst/>
              <a:cxnLst/>
              <a:rect l="l" t="t" r="r" b="b"/>
              <a:pathLst>
                <a:path w="269875" h="2539">
                  <a:moveTo>
                    <a:pt x="23431" y="0"/>
                  </a:moveTo>
                  <a:lnTo>
                    <a:pt x="609" y="0"/>
                  </a:lnTo>
                  <a:lnTo>
                    <a:pt x="0" y="1930"/>
                  </a:lnTo>
                  <a:lnTo>
                    <a:pt x="22212" y="1930"/>
                  </a:lnTo>
                  <a:lnTo>
                    <a:pt x="23431" y="0"/>
                  </a:lnTo>
                  <a:close/>
                </a:path>
                <a:path w="269875" h="2539">
                  <a:moveTo>
                    <a:pt x="269328" y="0"/>
                  </a:moveTo>
                  <a:lnTo>
                    <a:pt x="111201" y="0"/>
                  </a:lnTo>
                  <a:lnTo>
                    <a:pt x="110705" y="1930"/>
                  </a:lnTo>
                  <a:lnTo>
                    <a:pt x="267728" y="1930"/>
                  </a:lnTo>
                  <a:lnTo>
                    <a:pt x="269328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8" name="object 268" descr=""/>
            <p:cNvSpPr/>
            <p:nvPr/>
          </p:nvSpPr>
          <p:spPr>
            <a:xfrm>
              <a:off x="8520887" y="1985359"/>
              <a:ext cx="269240" cy="2540"/>
            </a:xfrm>
            <a:custGeom>
              <a:avLst/>
              <a:gdLst/>
              <a:ahLst/>
              <a:cxnLst/>
              <a:rect l="l" t="t" r="r" b="b"/>
              <a:pathLst>
                <a:path w="269240" h="2539">
                  <a:moveTo>
                    <a:pt x="24053" y="0"/>
                  </a:moveTo>
                  <a:lnTo>
                    <a:pt x="596" y="0"/>
                  </a:lnTo>
                  <a:lnTo>
                    <a:pt x="0" y="1930"/>
                  </a:lnTo>
                  <a:lnTo>
                    <a:pt x="22783" y="1930"/>
                  </a:lnTo>
                  <a:lnTo>
                    <a:pt x="24053" y="0"/>
                  </a:lnTo>
                  <a:close/>
                </a:path>
                <a:path w="269240" h="2539">
                  <a:moveTo>
                    <a:pt x="269201" y="609"/>
                  </a:moveTo>
                  <a:lnTo>
                    <a:pt x="110782" y="609"/>
                  </a:lnTo>
                  <a:lnTo>
                    <a:pt x="110782" y="1879"/>
                  </a:lnTo>
                  <a:lnTo>
                    <a:pt x="269201" y="1879"/>
                  </a:lnTo>
                  <a:lnTo>
                    <a:pt x="269201" y="609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9" name="object 269" descr=""/>
            <p:cNvSpPr/>
            <p:nvPr/>
          </p:nvSpPr>
          <p:spPr>
            <a:xfrm>
              <a:off x="8521484" y="1983416"/>
              <a:ext cx="271145" cy="2540"/>
            </a:xfrm>
            <a:custGeom>
              <a:avLst/>
              <a:gdLst/>
              <a:ahLst/>
              <a:cxnLst/>
              <a:rect l="l" t="t" r="r" b="b"/>
              <a:pathLst>
                <a:path w="271145" h="2539">
                  <a:moveTo>
                    <a:pt x="24739" y="0"/>
                  </a:moveTo>
                  <a:lnTo>
                    <a:pt x="622" y="0"/>
                  </a:lnTo>
                  <a:lnTo>
                    <a:pt x="0" y="1943"/>
                  </a:lnTo>
                  <a:lnTo>
                    <a:pt x="23456" y="1943"/>
                  </a:lnTo>
                  <a:lnTo>
                    <a:pt x="24739" y="0"/>
                  </a:lnTo>
                  <a:close/>
                </a:path>
                <a:path w="271145" h="2539">
                  <a:moveTo>
                    <a:pt x="270878" y="0"/>
                  </a:moveTo>
                  <a:lnTo>
                    <a:pt x="111150" y="0"/>
                  </a:lnTo>
                  <a:lnTo>
                    <a:pt x="110540" y="1943"/>
                  </a:lnTo>
                  <a:lnTo>
                    <a:pt x="269532" y="1943"/>
                  </a:lnTo>
                  <a:lnTo>
                    <a:pt x="270878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0" name="object 270" descr=""/>
            <p:cNvSpPr/>
            <p:nvPr/>
          </p:nvSpPr>
          <p:spPr>
            <a:xfrm>
              <a:off x="8522106" y="1980889"/>
              <a:ext cx="271780" cy="2540"/>
            </a:xfrm>
            <a:custGeom>
              <a:avLst/>
              <a:gdLst/>
              <a:ahLst/>
              <a:cxnLst/>
              <a:rect l="l" t="t" r="r" b="b"/>
              <a:pathLst>
                <a:path w="271779" h="2539">
                  <a:moveTo>
                    <a:pt x="25374" y="596"/>
                  </a:moveTo>
                  <a:lnTo>
                    <a:pt x="622" y="596"/>
                  </a:lnTo>
                  <a:lnTo>
                    <a:pt x="0" y="2527"/>
                  </a:lnTo>
                  <a:lnTo>
                    <a:pt x="24117" y="2527"/>
                  </a:lnTo>
                  <a:lnTo>
                    <a:pt x="25374" y="596"/>
                  </a:lnTo>
                  <a:close/>
                </a:path>
                <a:path w="271779" h="2539">
                  <a:moveTo>
                    <a:pt x="271551" y="0"/>
                  </a:moveTo>
                  <a:lnTo>
                    <a:pt x="111048" y="0"/>
                  </a:lnTo>
                  <a:lnTo>
                    <a:pt x="111048" y="1270"/>
                  </a:lnTo>
                  <a:lnTo>
                    <a:pt x="110705" y="1270"/>
                  </a:lnTo>
                  <a:lnTo>
                    <a:pt x="110705" y="2540"/>
                  </a:lnTo>
                  <a:lnTo>
                    <a:pt x="270687" y="2540"/>
                  </a:lnTo>
                  <a:lnTo>
                    <a:pt x="270687" y="1270"/>
                  </a:lnTo>
                  <a:lnTo>
                    <a:pt x="271551" y="1270"/>
                  </a:lnTo>
                  <a:lnTo>
                    <a:pt x="271551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1" name="object 271" descr=""/>
            <p:cNvSpPr/>
            <p:nvPr/>
          </p:nvSpPr>
          <p:spPr>
            <a:xfrm>
              <a:off x="8523021" y="1978349"/>
              <a:ext cx="272415" cy="2540"/>
            </a:xfrm>
            <a:custGeom>
              <a:avLst/>
              <a:gdLst/>
              <a:ahLst/>
              <a:cxnLst/>
              <a:rect l="l" t="t" r="r" b="b"/>
              <a:pathLst>
                <a:path w="272415" h="2539">
                  <a:moveTo>
                    <a:pt x="26289" y="279"/>
                  </a:moveTo>
                  <a:lnTo>
                    <a:pt x="635" y="279"/>
                  </a:lnTo>
                  <a:lnTo>
                    <a:pt x="0" y="2222"/>
                  </a:lnTo>
                  <a:lnTo>
                    <a:pt x="25057" y="2222"/>
                  </a:lnTo>
                  <a:lnTo>
                    <a:pt x="26289" y="279"/>
                  </a:lnTo>
                  <a:close/>
                </a:path>
                <a:path w="272415" h="2539">
                  <a:moveTo>
                    <a:pt x="272326" y="0"/>
                  </a:moveTo>
                  <a:lnTo>
                    <a:pt x="110655" y="0"/>
                  </a:lnTo>
                  <a:lnTo>
                    <a:pt x="110655" y="1270"/>
                  </a:lnTo>
                  <a:lnTo>
                    <a:pt x="110413" y="1270"/>
                  </a:lnTo>
                  <a:lnTo>
                    <a:pt x="110413" y="2540"/>
                  </a:lnTo>
                  <a:lnTo>
                    <a:pt x="271487" y="2540"/>
                  </a:lnTo>
                  <a:lnTo>
                    <a:pt x="271487" y="1270"/>
                  </a:lnTo>
                  <a:lnTo>
                    <a:pt x="272326" y="1270"/>
                  </a:lnTo>
                  <a:lnTo>
                    <a:pt x="272326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2" name="object 272" descr=""/>
            <p:cNvSpPr/>
            <p:nvPr/>
          </p:nvSpPr>
          <p:spPr>
            <a:xfrm>
              <a:off x="8526335" y="1969078"/>
              <a:ext cx="275590" cy="2540"/>
            </a:xfrm>
            <a:custGeom>
              <a:avLst/>
              <a:gdLst/>
              <a:ahLst/>
              <a:cxnLst/>
              <a:rect l="l" t="t" r="r" b="b"/>
              <a:pathLst>
                <a:path w="275590" h="2539">
                  <a:moveTo>
                    <a:pt x="29260" y="0"/>
                  </a:moveTo>
                  <a:lnTo>
                    <a:pt x="723" y="0"/>
                  </a:lnTo>
                  <a:lnTo>
                    <a:pt x="0" y="1943"/>
                  </a:lnTo>
                  <a:lnTo>
                    <a:pt x="27927" y="1943"/>
                  </a:lnTo>
                  <a:lnTo>
                    <a:pt x="29260" y="0"/>
                  </a:lnTo>
                  <a:close/>
                </a:path>
                <a:path w="275590" h="2539">
                  <a:moveTo>
                    <a:pt x="228625" y="1943"/>
                  </a:moveTo>
                  <a:lnTo>
                    <a:pt x="228371" y="0"/>
                  </a:lnTo>
                  <a:lnTo>
                    <a:pt x="108013" y="0"/>
                  </a:lnTo>
                  <a:lnTo>
                    <a:pt x="107988" y="1943"/>
                  </a:lnTo>
                  <a:lnTo>
                    <a:pt x="228625" y="1943"/>
                  </a:lnTo>
                  <a:close/>
                </a:path>
                <a:path w="275590" h="2539">
                  <a:moveTo>
                    <a:pt x="275374" y="0"/>
                  </a:moveTo>
                  <a:lnTo>
                    <a:pt x="232549" y="0"/>
                  </a:lnTo>
                  <a:lnTo>
                    <a:pt x="230162" y="1943"/>
                  </a:lnTo>
                  <a:lnTo>
                    <a:pt x="274142" y="1943"/>
                  </a:lnTo>
                  <a:lnTo>
                    <a:pt x="275374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3" name="object 273" descr=""/>
            <p:cNvSpPr/>
            <p:nvPr/>
          </p:nvSpPr>
          <p:spPr>
            <a:xfrm>
              <a:off x="8522043" y="1971897"/>
              <a:ext cx="274955" cy="9525"/>
            </a:xfrm>
            <a:custGeom>
              <a:avLst/>
              <a:gdLst/>
              <a:ahLst/>
              <a:cxnLst/>
              <a:rect l="l" t="t" r="r" b="b"/>
              <a:pathLst>
                <a:path w="274954" h="9525">
                  <a:moveTo>
                    <a:pt x="27266" y="6731"/>
                  </a:moveTo>
                  <a:lnTo>
                    <a:pt x="1612" y="6731"/>
                  </a:lnTo>
                  <a:lnTo>
                    <a:pt x="977" y="8674"/>
                  </a:lnTo>
                  <a:lnTo>
                    <a:pt x="26035" y="8674"/>
                  </a:lnTo>
                  <a:lnTo>
                    <a:pt x="27266" y="6731"/>
                  </a:lnTo>
                  <a:close/>
                </a:path>
                <a:path w="274954" h="9525">
                  <a:moveTo>
                    <a:pt x="28359" y="0"/>
                  </a:moveTo>
                  <a:lnTo>
                    <a:pt x="698" y="0"/>
                  </a:lnTo>
                  <a:lnTo>
                    <a:pt x="0" y="1943"/>
                  </a:lnTo>
                  <a:lnTo>
                    <a:pt x="27089" y="1943"/>
                  </a:lnTo>
                  <a:lnTo>
                    <a:pt x="28359" y="0"/>
                  </a:lnTo>
                  <a:close/>
                </a:path>
                <a:path w="274954" h="9525">
                  <a:moveTo>
                    <a:pt x="273304" y="6451"/>
                  </a:moveTo>
                  <a:lnTo>
                    <a:pt x="111633" y="6451"/>
                  </a:lnTo>
                  <a:lnTo>
                    <a:pt x="111633" y="7721"/>
                  </a:lnTo>
                  <a:lnTo>
                    <a:pt x="111391" y="7721"/>
                  </a:lnTo>
                  <a:lnTo>
                    <a:pt x="111391" y="8991"/>
                  </a:lnTo>
                  <a:lnTo>
                    <a:pt x="272465" y="8991"/>
                  </a:lnTo>
                  <a:lnTo>
                    <a:pt x="272465" y="7721"/>
                  </a:lnTo>
                  <a:lnTo>
                    <a:pt x="273304" y="7721"/>
                  </a:lnTo>
                  <a:lnTo>
                    <a:pt x="273304" y="6451"/>
                  </a:lnTo>
                  <a:close/>
                </a:path>
                <a:path w="274954" h="9525">
                  <a:moveTo>
                    <a:pt x="274612" y="0"/>
                  </a:moveTo>
                  <a:lnTo>
                    <a:pt x="230111" y="0"/>
                  </a:lnTo>
                  <a:lnTo>
                    <a:pt x="229984" y="101"/>
                  </a:lnTo>
                  <a:lnTo>
                    <a:pt x="108966" y="101"/>
                  </a:lnTo>
                  <a:lnTo>
                    <a:pt x="108966" y="1371"/>
                  </a:lnTo>
                  <a:lnTo>
                    <a:pt x="274142" y="1371"/>
                  </a:lnTo>
                  <a:lnTo>
                    <a:pt x="274142" y="266"/>
                  </a:lnTo>
                  <a:lnTo>
                    <a:pt x="274434" y="266"/>
                  </a:lnTo>
                  <a:lnTo>
                    <a:pt x="274612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4" name="object 274" descr=""/>
            <p:cNvSpPr/>
            <p:nvPr/>
          </p:nvSpPr>
          <p:spPr>
            <a:xfrm>
              <a:off x="8524138" y="1975263"/>
              <a:ext cx="273685" cy="2540"/>
            </a:xfrm>
            <a:custGeom>
              <a:avLst/>
              <a:gdLst/>
              <a:ahLst/>
              <a:cxnLst/>
              <a:rect l="l" t="t" r="r" b="b"/>
              <a:pathLst>
                <a:path w="273684" h="2539">
                  <a:moveTo>
                    <a:pt x="27330" y="0"/>
                  </a:moveTo>
                  <a:lnTo>
                    <a:pt x="673" y="0"/>
                  </a:lnTo>
                  <a:lnTo>
                    <a:pt x="0" y="1943"/>
                  </a:lnTo>
                  <a:lnTo>
                    <a:pt x="26098" y="1943"/>
                  </a:lnTo>
                  <a:lnTo>
                    <a:pt x="27330" y="0"/>
                  </a:lnTo>
                  <a:close/>
                </a:path>
                <a:path w="273684" h="2539">
                  <a:moveTo>
                    <a:pt x="273621" y="0"/>
                  </a:moveTo>
                  <a:lnTo>
                    <a:pt x="109994" y="0"/>
                  </a:lnTo>
                  <a:lnTo>
                    <a:pt x="109791" y="1943"/>
                  </a:lnTo>
                  <a:lnTo>
                    <a:pt x="272376" y="1943"/>
                  </a:lnTo>
                  <a:lnTo>
                    <a:pt x="273621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5" name="object 275" descr=""/>
            <p:cNvSpPr/>
            <p:nvPr/>
          </p:nvSpPr>
          <p:spPr>
            <a:xfrm>
              <a:off x="8527936" y="1964925"/>
              <a:ext cx="276860" cy="2540"/>
            </a:xfrm>
            <a:custGeom>
              <a:avLst/>
              <a:gdLst/>
              <a:ahLst/>
              <a:cxnLst/>
              <a:rect l="l" t="t" r="r" b="b"/>
              <a:pathLst>
                <a:path w="276859" h="2539">
                  <a:moveTo>
                    <a:pt x="30695" y="0"/>
                  </a:moveTo>
                  <a:lnTo>
                    <a:pt x="774" y="0"/>
                  </a:lnTo>
                  <a:lnTo>
                    <a:pt x="0" y="1930"/>
                  </a:lnTo>
                  <a:lnTo>
                    <a:pt x="29248" y="1930"/>
                  </a:lnTo>
                  <a:lnTo>
                    <a:pt x="30695" y="0"/>
                  </a:lnTo>
                  <a:close/>
                </a:path>
                <a:path w="276859" h="2539">
                  <a:moveTo>
                    <a:pt x="226479" y="1930"/>
                  </a:moveTo>
                  <a:lnTo>
                    <a:pt x="226225" y="0"/>
                  </a:lnTo>
                  <a:lnTo>
                    <a:pt x="106413" y="0"/>
                  </a:lnTo>
                  <a:lnTo>
                    <a:pt x="106413" y="1930"/>
                  </a:lnTo>
                  <a:lnTo>
                    <a:pt x="226479" y="1930"/>
                  </a:lnTo>
                  <a:close/>
                </a:path>
                <a:path w="276859" h="2539">
                  <a:moveTo>
                    <a:pt x="276402" y="0"/>
                  </a:moveTo>
                  <a:lnTo>
                    <a:pt x="236232" y="0"/>
                  </a:lnTo>
                  <a:lnTo>
                    <a:pt x="233756" y="1930"/>
                  </a:lnTo>
                  <a:lnTo>
                    <a:pt x="275183" y="1930"/>
                  </a:lnTo>
                  <a:lnTo>
                    <a:pt x="276402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6" name="object 276" descr=""/>
            <p:cNvSpPr/>
            <p:nvPr/>
          </p:nvSpPr>
          <p:spPr>
            <a:xfrm>
              <a:off x="8529193" y="1962690"/>
              <a:ext cx="276860" cy="2540"/>
            </a:xfrm>
            <a:custGeom>
              <a:avLst/>
              <a:gdLst/>
              <a:ahLst/>
              <a:cxnLst/>
              <a:rect l="l" t="t" r="r" b="b"/>
              <a:pathLst>
                <a:path w="276859" h="2539">
                  <a:moveTo>
                    <a:pt x="30365" y="419"/>
                  </a:moveTo>
                  <a:lnTo>
                    <a:pt x="0" y="419"/>
                  </a:lnTo>
                  <a:lnTo>
                    <a:pt x="0" y="1689"/>
                  </a:lnTo>
                  <a:lnTo>
                    <a:pt x="30365" y="1689"/>
                  </a:lnTo>
                  <a:lnTo>
                    <a:pt x="30365" y="419"/>
                  </a:lnTo>
                  <a:close/>
                </a:path>
                <a:path w="276859" h="2539">
                  <a:moveTo>
                    <a:pt x="224929" y="1943"/>
                  </a:moveTo>
                  <a:lnTo>
                    <a:pt x="224675" y="0"/>
                  </a:lnTo>
                  <a:lnTo>
                    <a:pt x="105181" y="0"/>
                  </a:lnTo>
                  <a:lnTo>
                    <a:pt x="105156" y="1943"/>
                  </a:lnTo>
                  <a:lnTo>
                    <a:pt x="224929" y="1943"/>
                  </a:lnTo>
                  <a:close/>
                </a:path>
                <a:path w="276859" h="2539">
                  <a:moveTo>
                    <a:pt x="276542" y="0"/>
                  </a:moveTo>
                  <a:lnTo>
                    <a:pt x="237858" y="0"/>
                  </a:lnTo>
                  <a:lnTo>
                    <a:pt x="235356" y="1943"/>
                  </a:lnTo>
                  <a:lnTo>
                    <a:pt x="275323" y="1943"/>
                  </a:lnTo>
                  <a:lnTo>
                    <a:pt x="276542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7" name="object 277" descr=""/>
            <p:cNvSpPr/>
            <p:nvPr/>
          </p:nvSpPr>
          <p:spPr>
            <a:xfrm>
              <a:off x="8529193" y="1961839"/>
              <a:ext cx="277495" cy="2540"/>
            </a:xfrm>
            <a:custGeom>
              <a:avLst/>
              <a:gdLst/>
              <a:ahLst/>
              <a:cxnLst/>
              <a:rect l="l" t="t" r="r" b="b"/>
              <a:pathLst>
                <a:path w="277495" h="2539">
                  <a:moveTo>
                    <a:pt x="31407" y="0"/>
                  </a:moveTo>
                  <a:lnTo>
                    <a:pt x="533" y="0"/>
                  </a:lnTo>
                  <a:lnTo>
                    <a:pt x="533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30365" y="2540"/>
                  </a:lnTo>
                  <a:lnTo>
                    <a:pt x="30365" y="1270"/>
                  </a:lnTo>
                  <a:lnTo>
                    <a:pt x="31407" y="1270"/>
                  </a:lnTo>
                  <a:lnTo>
                    <a:pt x="31407" y="0"/>
                  </a:lnTo>
                  <a:close/>
                </a:path>
                <a:path w="277495" h="2539">
                  <a:moveTo>
                    <a:pt x="224840" y="2120"/>
                  </a:moveTo>
                  <a:lnTo>
                    <a:pt x="224586" y="177"/>
                  </a:lnTo>
                  <a:lnTo>
                    <a:pt x="105206" y="177"/>
                  </a:lnTo>
                  <a:lnTo>
                    <a:pt x="105168" y="2120"/>
                  </a:lnTo>
                  <a:lnTo>
                    <a:pt x="224840" y="2120"/>
                  </a:lnTo>
                  <a:close/>
                </a:path>
                <a:path w="277495" h="2539">
                  <a:moveTo>
                    <a:pt x="276974" y="177"/>
                  </a:moveTo>
                  <a:lnTo>
                    <a:pt x="238747" y="177"/>
                  </a:lnTo>
                  <a:lnTo>
                    <a:pt x="236232" y="2120"/>
                  </a:lnTo>
                  <a:lnTo>
                    <a:pt x="275755" y="2120"/>
                  </a:lnTo>
                  <a:lnTo>
                    <a:pt x="276974" y="177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8" name="object 278" descr=""/>
            <p:cNvSpPr/>
            <p:nvPr/>
          </p:nvSpPr>
          <p:spPr>
            <a:xfrm>
              <a:off x="8531377" y="1956759"/>
              <a:ext cx="278130" cy="2540"/>
            </a:xfrm>
            <a:custGeom>
              <a:avLst/>
              <a:gdLst/>
              <a:ahLst/>
              <a:cxnLst/>
              <a:rect l="l" t="t" r="r" b="b"/>
              <a:pathLst>
                <a:path w="278129" h="2539">
                  <a:moveTo>
                    <a:pt x="33820" y="0"/>
                  </a:moveTo>
                  <a:lnTo>
                    <a:pt x="584" y="0"/>
                  </a:lnTo>
                  <a:lnTo>
                    <a:pt x="584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32613" y="2540"/>
                  </a:lnTo>
                  <a:lnTo>
                    <a:pt x="32613" y="1270"/>
                  </a:lnTo>
                  <a:lnTo>
                    <a:pt x="33820" y="1270"/>
                  </a:lnTo>
                  <a:lnTo>
                    <a:pt x="33820" y="0"/>
                  </a:lnTo>
                  <a:close/>
                </a:path>
                <a:path w="278129" h="2539">
                  <a:moveTo>
                    <a:pt x="221996" y="2070"/>
                  </a:moveTo>
                  <a:lnTo>
                    <a:pt x="221767" y="139"/>
                  </a:lnTo>
                  <a:lnTo>
                    <a:pt x="103339" y="139"/>
                  </a:lnTo>
                  <a:lnTo>
                    <a:pt x="103187" y="2070"/>
                  </a:lnTo>
                  <a:lnTo>
                    <a:pt x="221996" y="2070"/>
                  </a:lnTo>
                  <a:close/>
                </a:path>
                <a:path w="278129" h="2539">
                  <a:moveTo>
                    <a:pt x="278015" y="139"/>
                  </a:moveTo>
                  <a:lnTo>
                    <a:pt x="243344" y="139"/>
                  </a:lnTo>
                  <a:lnTo>
                    <a:pt x="240766" y="2070"/>
                  </a:lnTo>
                  <a:lnTo>
                    <a:pt x="276796" y="2070"/>
                  </a:lnTo>
                  <a:lnTo>
                    <a:pt x="278015" y="139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9" name="object 279" descr=""/>
            <p:cNvSpPr/>
            <p:nvPr/>
          </p:nvSpPr>
          <p:spPr>
            <a:xfrm>
              <a:off x="8505256" y="2011755"/>
              <a:ext cx="260350" cy="2540"/>
            </a:xfrm>
            <a:custGeom>
              <a:avLst/>
              <a:gdLst/>
              <a:ahLst/>
              <a:cxnLst/>
              <a:rect l="l" t="t" r="r" b="b"/>
              <a:pathLst>
                <a:path w="260350" h="2539">
                  <a:moveTo>
                    <a:pt x="218170" y="0"/>
                  </a:moveTo>
                  <a:lnTo>
                    <a:pt x="121827" y="0"/>
                  </a:lnTo>
                  <a:lnTo>
                    <a:pt x="121593" y="1936"/>
                  </a:lnTo>
                  <a:lnTo>
                    <a:pt x="217468" y="1936"/>
                  </a:lnTo>
                  <a:lnTo>
                    <a:pt x="218170" y="0"/>
                  </a:lnTo>
                  <a:close/>
                </a:path>
                <a:path w="260350" h="2539">
                  <a:moveTo>
                    <a:pt x="25876" y="0"/>
                  </a:moveTo>
                  <a:lnTo>
                    <a:pt x="1270" y="0"/>
                  </a:lnTo>
                  <a:lnTo>
                    <a:pt x="0" y="1936"/>
                  </a:lnTo>
                  <a:lnTo>
                    <a:pt x="25415" y="1936"/>
                  </a:lnTo>
                  <a:lnTo>
                    <a:pt x="25609" y="1579"/>
                  </a:lnTo>
                  <a:lnTo>
                    <a:pt x="25650" y="712"/>
                  </a:lnTo>
                  <a:lnTo>
                    <a:pt x="25876" y="0"/>
                  </a:lnTo>
                  <a:close/>
                </a:path>
                <a:path w="260350" h="2539">
                  <a:moveTo>
                    <a:pt x="257092" y="1544"/>
                  </a:moveTo>
                  <a:lnTo>
                    <a:pt x="252639" y="1544"/>
                  </a:lnTo>
                  <a:lnTo>
                    <a:pt x="256632" y="1717"/>
                  </a:lnTo>
                  <a:lnTo>
                    <a:pt x="257092" y="1544"/>
                  </a:lnTo>
                  <a:close/>
                </a:path>
                <a:path w="260350" h="2539">
                  <a:moveTo>
                    <a:pt x="260268" y="0"/>
                  </a:moveTo>
                  <a:lnTo>
                    <a:pt x="244237" y="0"/>
                  </a:lnTo>
                  <a:lnTo>
                    <a:pt x="248438" y="1666"/>
                  </a:lnTo>
                  <a:lnTo>
                    <a:pt x="252639" y="1544"/>
                  </a:lnTo>
                  <a:lnTo>
                    <a:pt x="257092" y="1544"/>
                  </a:lnTo>
                  <a:lnTo>
                    <a:pt x="257896" y="1242"/>
                  </a:lnTo>
                  <a:lnTo>
                    <a:pt x="259044" y="565"/>
                  </a:lnTo>
                  <a:lnTo>
                    <a:pt x="258908" y="506"/>
                  </a:lnTo>
                  <a:lnTo>
                    <a:pt x="259433" y="334"/>
                  </a:lnTo>
                  <a:lnTo>
                    <a:pt x="260268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0" name="object 280" descr=""/>
            <p:cNvSpPr/>
            <p:nvPr/>
          </p:nvSpPr>
          <p:spPr>
            <a:xfrm>
              <a:off x="8534476" y="1950193"/>
              <a:ext cx="279400" cy="2540"/>
            </a:xfrm>
            <a:custGeom>
              <a:avLst/>
              <a:gdLst/>
              <a:ahLst/>
              <a:cxnLst/>
              <a:rect l="l" t="t" r="r" b="b"/>
              <a:pathLst>
                <a:path w="279400" h="2539">
                  <a:moveTo>
                    <a:pt x="36449" y="0"/>
                  </a:moveTo>
                  <a:lnTo>
                    <a:pt x="990" y="0"/>
                  </a:lnTo>
                  <a:lnTo>
                    <a:pt x="0" y="1943"/>
                  </a:lnTo>
                  <a:lnTo>
                    <a:pt x="35039" y="1943"/>
                  </a:lnTo>
                  <a:lnTo>
                    <a:pt x="36449" y="0"/>
                  </a:lnTo>
                  <a:close/>
                </a:path>
                <a:path w="279400" h="2539">
                  <a:moveTo>
                    <a:pt x="217487" y="215"/>
                  </a:moveTo>
                  <a:lnTo>
                    <a:pt x="100838" y="215"/>
                  </a:lnTo>
                  <a:lnTo>
                    <a:pt x="100838" y="1485"/>
                  </a:lnTo>
                  <a:lnTo>
                    <a:pt x="217487" y="1485"/>
                  </a:lnTo>
                  <a:lnTo>
                    <a:pt x="217487" y="215"/>
                  </a:lnTo>
                  <a:close/>
                </a:path>
                <a:path w="279400" h="2539">
                  <a:moveTo>
                    <a:pt x="279171" y="0"/>
                  </a:moveTo>
                  <a:lnTo>
                    <a:pt x="249250" y="0"/>
                  </a:lnTo>
                  <a:lnTo>
                    <a:pt x="246634" y="1943"/>
                  </a:lnTo>
                  <a:lnTo>
                    <a:pt x="277939" y="1943"/>
                  </a:lnTo>
                  <a:lnTo>
                    <a:pt x="279171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1" name="object 281" descr=""/>
            <p:cNvSpPr/>
            <p:nvPr/>
          </p:nvSpPr>
          <p:spPr>
            <a:xfrm>
              <a:off x="8533155" y="1952949"/>
              <a:ext cx="278765" cy="2540"/>
            </a:xfrm>
            <a:custGeom>
              <a:avLst/>
              <a:gdLst/>
              <a:ahLst/>
              <a:cxnLst/>
              <a:rect l="l" t="t" r="r" b="b"/>
              <a:pathLst>
                <a:path w="278765" h="2539">
                  <a:moveTo>
                    <a:pt x="35229" y="0"/>
                  </a:moveTo>
                  <a:lnTo>
                    <a:pt x="609" y="0"/>
                  </a:lnTo>
                  <a:lnTo>
                    <a:pt x="609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34239" y="2540"/>
                  </a:lnTo>
                  <a:lnTo>
                    <a:pt x="34239" y="1270"/>
                  </a:lnTo>
                  <a:lnTo>
                    <a:pt x="35229" y="1270"/>
                  </a:lnTo>
                  <a:lnTo>
                    <a:pt x="35229" y="0"/>
                  </a:lnTo>
                  <a:close/>
                </a:path>
                <a:path w="278765" h="2539">
                  <a:moveTo>
                    <a:pt x="219735" y="1270"/>
                  </a:moveTo>
                  <a:lnTo>
                    <a:pt x="219494" y="1270"/>
                  </a:lnTo>
                  <a:lnTo>
                    <a:pt x="219494" y="0"/>
                  </a:lnTo>
                  <a:lnTo>
                    <a:pt x="101879" y="0"/>
                  </a:lnTo>
                  <a:lnTo>
                    <a:pt x="101879" y="1270"/>
                  </a:lnTo>
                  <a:lnTo>
                    <a:pt x="101752" y="1270"/>
                  </a:lnTo>
                  <a:lnTo>
                    <a:pt x="101752" y="2540"/>
                  </a:lnTo>
                  <a:lnTo>
                    <a:pt x="219735" y="2540"/>
                  </a:lnTo>
                  <a:lnTo>
                    <a:pt x="219735" y="1270"/>
                  </a:lnTo>
                  <a:close/>
                </a:path>
                <a:path w="278765" h="2539">
                  <a:moveTo>
                    <a:pt x="278498" y="368"/>
                  </a:moveTo>
                  <a:lnTo>
                    <a:pt x="246354" y="368"/>
                  </a:lnTo>
                  <a:lnTo>
                    <a:pt x="243763" y="2311"/>
                  </a:lnTo>
                  <a:lnTo>
                    <a:pt x="277279" y="2311"/>
                  </a:lnTo>
                  <a:lnTo>
                    <a:pt x="278498" y="368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2" name="object 282" descr=""/>
            <p:cNvSpPr/>
            <p:nvPr/>
          </p:nvSpPr>
          <p:spPr>
            <a:xfrm>
              <a:off x="8536648" y="1945964"/>
              <a:ext cx="280035" cy="2540"/>
            </a:xfrm>
            <a:custGeom>
              <a:avLst/>
              <a:gdLst/>
              <a:ahLst/>
              <a:cxnLst/>
              <a:rect l="l" t="t" r="r" b="b"/>
              <a:pathLst>
                <a:path w="280034" h="2539">
                  <a:moveTo>
                    <a:pt x="37172" y="0"/>
                  </a:moveTo>
                  <a:lnTo>
                    <a:pt x="1003" y="0"/>
                  </a:lnTo>
                  <a:lnTo>
                    <a:pt x="0" y="1930"/>
                  </a:lnTo>
                  <a:lnTo>
                    <a:pt x="35877" y="1930"/>
                  </a:lnTo>
                  <a:lnTo>
                    <a:pt x="37172" y="0"/>
                  </a:lnTo>
                  <a:close/>
                </a:path>
                <a:path w="280034" h="2539">
                  <a:moveTo>
                    <a:pt x="214160" y="1930"/>
                  </a:moveTo>
                  <a:lnTo>
                    <a:pt x="213309" y="0"/>
                  </a:lnTo>
                  <a:lnTo>
                    <a:pt x="99275" y="0"/>
                  </a:lnTo>
                  <a:lnTo>
                    <a:pt x="99034" y="1930"/>
                  </a:lnTo>
                  <a:lnTo>
                    <a:pt x="214160" y="1930"/>
                  </a:lnTo>
                  <a:close/>
                </a:path>
                <a:path w="280034" h="2539">
                  <a:moveTo>
                    <a:pt x="279755" y="0"/>
                  </a:moveTo>
                  <a:lnTo>
                    <a:pt x="252831" y="0"/>
                  </a:lnTo>
                  <a:lnTo>
                    <a:pt x="250190" y="1930"/>
                  </a:lnTo>
                  <a:lnTo>
                    <a:pt x="278485" y="1930"/>
                  </a:lnTo>
                  <a:lnTo>
                    <a:pt x="279755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3" name="object 283" descr=""/>
            <p:cNvSpPr/>
            <p:nvPr/>
          </p:nvSpPr>
          <p:spPr>
            <a:xfrm>
              <a:off x="8747595" y="1948254"/>
              <a:ext cx="67310" cy="2540"/>
            </a:xfrm>
            <a:custGeom>
              <a:avLst/>
              <a:gdLst/>
              <a:ahLst/>
              <a:cxnLst/>
              <a:rect l="l" t="t" r="r" b="b"/>
              <a:pathLst>
                <a:path w="67309" h="2539">
                  <a:moveTo>
                    <a:pt x="67309" y="0"/>
                  </a:moveTo>
                  <a:lnTo>
                    <a:pt x="38765" y="0"/>
                  </a:lnTo>
                  <a:lnTo>
                    <a:pt x="36141" y="1934"/>
                  </a:lnTo>
                  <a:lnTo>
                    <a:pt x="66060" y="1934"/>
                  </a:lnTo>
                  <a:lnTo>
                    <a:pt x="67309" y="0"/>
                  </a:lnTo>
                  <a:close/>
                </a:path>
                <a:path w="67309" h="2539">
                  <a:moveTo>
                    <a:pt x="3359" y="0"/>
                  </a:moveTo>
                  <a:lnTo>
                    <a:pt x="245" y="0"/>
                  </a:lnTo>
                  <a:lnTo>
                    <a:pt x="0" y="1934"/>
                  </a:lnTo>
                  <a:lnTo>
                    <a:pt x="4090" y="1934"/>
                  </a:lnTo>
                  <a:lnTo>
                    <a:pt x="3863" y="1278"/>
                  </a:lnTo>
                  <a:lnTo>
                    <a:pt x="3359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4" name="object 284" descr=""/>
            <p:cNvSpPr/>
            <p:nvPr/>
          </p:nvSpPr>
          <p:spPr>
            <a:xfrm>
              <a:off x="8531961" y="1946599"/>
              <a:ext cx="283845" cy="12065"/>
            </a:xfrm>
            <a:custGeom>
              <a:avLst/>
              <a:gdLst/>
              <a:ahLst/>
              <a:cxnLst/>
              <a:rect l="l" t="t" r="r" b="b"/>
              <a:pathLst>
                <a:path w="283845" h="12064">
                  <a:moveTo>
                    <a:pt x="33235" y="10160"/>
                  </a:moveTo>
                  <a:lnTo>
                    <a:pt x="0" y="10160"/>
                  </a:lnTo>
                  <a:lnTo>
                    <a:pt x="0" y="11430"/>
                  </a:lnTo>
                  <a:lnTo>
                    <a:pt x="33235" y="11430"/>
                  </a:lnTo>
                  <a:lnTo>
                    <a:pt x="33235" y="10160"/>
                  </a:lnTo>
                  <a:close/>
                </a:path>
                <a:path w="283845" h="12064">
                  <a:moveTo>
                    <a:pt x="41173" y="381"/>
                  </a:moveTo>
                  <a:lnTo>
                    <a:pt x="5156" y="381"/>
                  </a:lnTo>
                  <a:lnTo>
                    <a:pt x="4152" y="2324"/>
                  </a:lnTo>
                  <a:lnTo>
                    <a:pt x="39852" y="2324"/>
                  </a:lnTo>
                  <a:lnTo>
                    <a:pt x="41173" y="381"/>
                  </a:lnTo>
                  <a:close/>
                </a:path>
                <a:path w="283845" h="12064">
                  <a:moveTo>
                    <a:pt x="219100" y="1270"/>
                  </a:moveTo>
                  <a:lnTo>
                    <a:pt x="218567" y="1270"/>
                  </a:lnTo>
                  <a:lnTo>
                    <a:pt x="218567" y="0"/>
                  </a:lnTo>
                  <a:lnTo>
                    <a:pt x="103797" y="0"/>
                  </a:lnTo>
                  <a:lnTo>
                    <a:pt x="103797" y="1270"/>
                  </a:lnTo>
                  <a:lnTo>
                    <a:pt x="103644" y="1270"/>
                  </a:lnTo>
                  <a:lnTo>
                    <a:pt x="103644" y="2540"/>
                  </a:lnTo>
                  <a:lnTo>
                    <a:pt x="219100" y="2540"/>
                  </a:lnTo>
                  <a:lnTo>
                    <a:pt x="219100" y="1270"/>
                  </a:lnTo>
                  <a:close/>
                </a:path>
                <a:path w="283845" h="12064">
                  <a:moveTo>
                    <a:pt x="221373" y="11887"/>
                  </a:moveTo>
                  <a:lnTo>
                    <a:pt x="221145" y="9956"/>
                  </a:lnTo>
                  <a:lnTo>
                    <a:pt x="102781" y="9956"/>
                  </a:lnTo>
                  <a:lnTo>
                    <a:pt x="102628" y="11887"/>
                  </a:lnTo>
                  <a:lnTo>
                    <a:pt x="221373" y="11887"/>
                  </a:lnTo>
                  <a:close/>
                </a:path>
                <a:path w="283845" h="12064">
                  <a:moveTo>
                    <a:pt x="277647" y="9956"/>
                  </a:moveTo>
                  <a:lnTo>
                    <a:pt x="243205" y="9956"/>
                  </a:lnTo>
                  <a:lnTo>
                    <a:pt x="240626" y="11887"/>
                  </a:lnTo>
                  <a:lnTo>
                    <a:pt x="276428" y="11887"/>
                  </a:lnTo>
                  <a:lnTo>
                    <a:pt x="277647" y="9956"/>
                  </a:lnTo>
                  <a:close/>
                </a:path>
                <a:path w="283845" h="12064">
                  <a:moveTo>
                    <a:pt x="283768" y="381"/>
                  </a:moveTo>
                  <a:lnTo>
                    <a:pt x="256120" y="381"/>
                  </a:lnTo>
                  <a:lnTo>
                    <a:pt x="253492" y="2324"/>
                  </a:lnTo>
                  <a:lnTo>
                    <a:pt x="282511" y="2324"/>
                  </a:lnTo>
                  <a:lnTo>
                    <a:pt x="283768" y="381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5" name="object 285" descr=""/>
            <p:cNvSpPr/>
            <p:nvPr/>
          </p:nvSpPr>
          <p:spPr>
            <a:xfrm>
              <a:off x="8541473" y="1936439"/>
              <a:ext cx="281940" cy="2540"/>
            </a:xfrm>
            <a:custGeom>
              <a:avLst/>
              <a:gdLst/>
              <a:ahLst/>
              <a:cxnLst/>
              <a:rect l="l" t="t" r="r" b="b"/>
              <a:pathLst>
                <a:path w="281940" h="2539">
                  <a:moveTo>
                    <a:pt x="38176" y="469"/>
                  </a:moveTo>
                  <a:lnTo>
                    <a:pt x="1066" y="469"/>
                  </a:lnTo>
                  <a:lnTo>
                    <a:pt x="0" y="2413"/>
                  </a:lnTo>
                  <a:lnTo>
                    <a:pt x="36944" y="2413"/>
                  </a:lnTo>
                  <a:lnTo>
                    <a:pt x="38176" y="469"/>
                  </a:lnTo>
                  <a:close/>
                </a:path>
                <a:path w="281940" h="2539">
                  <a:moveTo>
                    <a:pt x="94640" y="0"/>
                  </a:moveTo>
                  <a:lnTo>
                    <a:pt x="57810" y="0"/>
                  </a:lnTo>
                  <a:lnTo>
                    <a:pt x="57810" y="1270"/>
                  </a:lnTo>
                  <a:lnTo>
                    <a:pt x="65963" y="1270"/>
                  </a:lnTo>
                  <a:lnTo>
                    <a:pt x="65963" y="2540"/>
                  </a:lnTo>
                  <a:lnTo>
                    <a:pt x="89306" y="2540"/>
                  </a:lnTo>
                  <a:lnTo>
                    <a:pt x="89306" y="1270"/>
                  </a:lnTo>
                  <a:lnTo>
                    <a:pt x="94640" y="1270"/>
                  </a:lnTo>
                  <a:lnTo>
                    <a:pt x="94640" y="0"/>
                  </a:lnTo>
                  <a:close/>
                </a:path>
                <a:path w="281940" h="2539">
                  <a:moveTo>
                    <a:pt x="204901" y="1270"/>
                  </a:moveTo>
                  <a:lnTo>
                    <a:pt x="204216" y="1270"/>
                  </a:lnTo>
                  <a:lnTo>
                    <a:pt x="204216" y="0"/>
                  </a:lnTo>
                  <a:lnTo>
                    <a:pt x="95631" y="0"/>
                  </a:lnTo>
                  <a:lnTo>
                    <a:pt x="95631" y="1270"/>
                  </a:lnTo>
                  <a:lnTo>
                    <a:pt x="95453" y="1270"/>
                  </a:lnTo>
                  <a:lnTo>
                    <a:pt x="95453" y="2540"/>
                  </a:lnTo>
                  <a:lnTo>
                    <a:pt x="204901" y="2540"/>
                  </a:lnTo>
                  <a:lnTo>
                    <a:pt x="204901" y="1270"/>
                  </a:lnTo>
                  <a:close/>
                </a:path>
                <a:path w="281940" h="2539">
                  <a:moveTo>
                    <a:pt x="281736" y="469"/>
                  </a:moveTo>
                  <a:lnTo>
                    <a:pt x="257022" y="469"/>
                  </a:lnTo>
                  <a:lnTo>
                    <a:pt x="255384" y="2413"/>
                  </a:lnTo>
                  <a:lnTo>
                    <a:pt x="280149" y="2413"/>
                  </a:lnTo>
                  <a:lnTo>
                    <a:pt x="281736" y="469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6" name="object 286" descr=""/>
            <p:cNvSpPr/>
            <p:nvPr/>
          </p:nvSpPr>
          <p:spPr>
            <a:xfrm>
              <a:off x="8539124" y="1941252"/>
              <a:ext cx="280035" cy="2540"/>
            </a:xfrm>
            <a:custGeom>
              <a:avLst/>
              <a:gdLst/>
              <a:ahLst/>
              <a:cxnLst/>
              <a:rect l="l" t="t" r="r" b="b"/>
              <a:pathLst>
                <a:path w="280034" h="2539">
                  <a:moveTo>
                    <a:pt x="37757" y="0"/>
                  </a:moveTo>
                  <a:lnTo>
                    <a:pt x="1041" y="0"/>
                  </a:lnTo>
                  <a:lnTo>
                    <a:pt x="0" y="1930"/>
                  </a:lnTo>
                  <a:lnTo>
                    <a:pt x="36525" y="1930"/>
                  </a:lnTo>
                  <a:lnTo>
                    <a:pt x="37757" y="0"/>
                  </a:lnTo>
                  <a:close/>
                </a:path>
                <a:path w="280034" h="2539">
                  <a:moveTo>
                    <a:pt x="209511" y="1930"/>
                  </a:moveTo>
                  <a:lnTo>
                    <a:pt x="208572" y="0"/>
                  </a:lnTo>
                  <a:lnTo>
                    <a:pt x="97409" y="0"/>
                  </a:lnTo>
                  <a:lnTo>
                    <a:pt x="97155" y="1930"/>
                  </a:lnTo>
                  <a:lnTo>
                    <a:pt x="209511" y="1930"/>
                  </a:lnTo>
                  <a:close/>
                </a:path>
                <a:path w="280034" h="2539">
                  <a:moveTo>
                    <a:pt x="279869" y="266"/>
                  </a:moveTo>
                  <a:lnTo>
                    <a:pt x="254787" y="266"/>
                  </a:lnTo>
                  <a:lnTo>
                    <a:pt x="254787" y="1536"/>
                  </a:lnTo>
                  <a:lnTo>
                    <a:pt x="279869" y="1536"/>
                  </a:lnTo>
                  <a:lnTo>
                    <a:pt x="279869" y="266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7" name="object 287" descr=""/>
            <p:cNvSpPr/>
            <p:nvPr/>
          </p:nvSpPr>
          <p:spPr>
            <a:xfrm>
              <a:off x="8540597" y="1938522"/>
              <a:ext cx="281305" cy="2540"/>
            </a:xfrm>
            <a:custGeom>
              <a:avLst/>
              <a:gdLst/>
              <a:ahLst/>
              <a:cxnLst/>
              <a:rect l="l" t="t" r="r" b="b"/>
              <a:pathLst>
                <a:path w="281304" h="2539">
                  <a:moveTo>
                    <a:pt x="38023" y="0"/>
                  </a:moveTo>
                  <a:lnTo>
                    <a:pt x="1054" y="0"/>
                  </a:lnTo>
                  <a:lnTo>
                    <a:pt x="0" y="1930"/>
                  </a:lnTo>
                  <a:lnTo>
                    <a:pt x="36791" y="1930"/>
                  </a:lnTo>
                  <a:lnTo>
                    <a:pt x="38023" y="0"/>
                  </a:lnTo>
                  <a:close/>
                </a:path>
                <a:path w="281304" h="2539">
                  <a:moveTo>
                    <a:pt x="88239" y="0"/>
                  </a:moveTo>
                  <a:lnTo>
                    <a:pt x="69176" y="0"/>
                  </a:lnTo>
                  <a:lnTo>
                    <a:pt x="73215" y="381"/>
                  </a:lnTo>
                  <a:lnTo>
                    <a:pt x="77177" y="596"/>
                  </a:lnTo>
                  <a:lnTo>
                    <a:pt x="82842" y="660"/>
                  </a:lnTo>
                  <a:lnTo>
                    <a:pt x="85686" y="381"/>
                  </a:lnTo>
                  <a:lnTo>
                    <a:pt x="88239" y="0"/>
                  </a:lnTo>
                  <a:close/>
                </a:path>
                <a:path w="281304" h="2539">
                  <a:moveTo>
                    <a:pt x="206730" y="1930"/>
                  </a:moveTo>
                  <a:lnTo>
                    <a:pt x="205854" y="0"/>
                  </a:lnTo>
                  <a:lnTo>
                    <a:pt x="96304" y="0"/>
                  </a:lnTo>
                  <a:lnTo>
                    <a:pt x="96037" y="1930"/>
                  </a:lnTo>
                  <a:lnTo>
                    <a:pt x="206730" y="1930"/>
                  </a:lnTo>
                  <a:close/>
                </a:path>
                <a:path w="281304" h="2539">
                  <a:moveTo>
                    <a:pt x="281292" y="0"/>
                  </a:moveTo>
                  <a:lnTo>
                    <a:pt x="256552" y="0"/>
                  </a:lnTo>
                  <a:lnTo>
                    <a:pt x="254863" y="1930"/>
                  </a:lnTo>
                  <a:lnTo>
                    <a:pt x="279717" y="1930"/>
                  </a:lnTo>
                  <a:lnTo>
                    <a:pt x="281292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8" name="object 288" descr=""/>
            <p:cNvSpPr/>
            <p:nvPr/>
          </p:nvSpPr>
          <p:spPr>
            <a:xfrm>
              <a:off x="8542032" y="1931359"/>
              <a:ext cx="281940" cy="1270"/>
            </a:xfrm>
            <a:custGeom>
              <a:avLst/>
              <a:gdLst/>
              <a:ahLst/>
              <a:cxnLst/>
              <a:rect l="l" t="t" r="r" b="b"/>
              <a:pathLst>
                <a:path w="281940" h="1269">
                  <a:moveTo>
                    <a:pt x="37693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37693" y="1270"/>
                  </a:lnTo>
                  <a:lnTo>
                    <a:pt x="37693" y="0"/>
                  </a:lnTo>
                  <a:close/>
                </a:path>
                <a:path w="281940" h="1269">
                  <a:moveTo>
                    <a:pt x="197053" y="0"/>
                  </a:moveTo>
                  <a:lnTo>
                    <a:pt x="40817" y="0"/>
                  </a:lnTo>
                  <a:lnTo>
                    <a:pt x="40817" y="1270"/>
                  </a:lnTo>
                  <a:lnTo>
                    <a:pt x="197053" y="1270"/>
                  </a:lnTo>
                  <a:lnTo>
                    <a:pt x="197053" y="0"/>
                  </a:lnTo>
                  <a:close/>
                </a:path>
                <a:path w="281940" h="1269">
                  <a:moveTo>
                    <a:pt x="281876" y="0"/>
                  </a:moveTo>
                  <a:lnTo>
                    <a:pt x="257175" y="0"/>
                  </a:lnTo>
                  <a:lnTo>
                    <a:pt x="257175" y="1270"/>
                  </a:lnTo>
                  <a:lnTo>
                    <a:pt x="281876" y="1270"/>
                  </a:lnTo>
                  <a:lnTo>
                    <a:pt x="281876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9" name="object 289" descr=""/>
            <p:cNvSpPr/>
            <p:nvPr/>
          </p:nvSpPr>
          <p:spPr>
            <a:xfrm>
              <a:off x="8543087" y="1927549"/>
              <a:ext cx="287020" cy="8890"/>
            </a:xfrm>
            <a:custGeom>
              <a:avLst/>
              <a:gdLst/>
              <a:ahLst/>
              <a:cxnLst/>
              <a:rect l="l" t="t" r="r" b="b"/>
              <a:pathLst>
                <a:path w="287020" h="8889">
                  <a:moveTo>
                    <a:pt x="38468" y="6451"/>
                  </a:moveTo>
                  <a:lnTo>
                    <a:pt x="1079" y="6451"/>
                  </a:lnTo>
                  <a:lnTo>
                    <a:pt x="0" y="8382"/>
                  </a:lnTo>
                  <a:lnTo>
                    <a:pt x="37185" y="8382"/>
                  </a:lnTo>
                  <a:lnTo>
                    <a:pt x="38468" y="6451"/>
                  </a:lnTo>
                  <a:close/>
                </a:path>
                <a:path w="287020" h="8889">
                  <a:moveTo>
                    <a:pt x="196494" y="0"/>
                  </a:moveTo>
                  <a:lnTo>
                    <a:pt x="4406" y="0"/>
                  </a:lnTo>
                  <a:lnTo>
                    <a:pt x="4406" y="1270"/>
                  </a:lnTo>
                  <a:lnTo>
                    <a:pt x="196494" y="1270"/>
                  </a:lnTo>
                  <a:lnTo>
                    <a:pt x="196494" y="0"/>
                  </a:lnTo>
                  <a:close/>
                </a:path>
                <a:path w="287020" h="8889">
                  <a:moveTo>
                    <a:pt x="201866" y="7620"/>
                  </a:moveTo>
                  <a:lnTo>
                    <a:pt x="201053" y="7620"/>
                  </a:lnTo>
                  <a:lnTo>
                    <a:pt x="201053" y="6350"/>
                  </a:lnTo>
                  <a:lnTo>
                    <a:pt x="47929" y="6350"/>
                  </a:lnTo>
                  <a:lnTo>
                    <a:pt x="47929" y="7620"/>
                  </a:lnTo>
                  <a:lnTo>
                    <a:pt x="51168" y="7620"/>
                  </a:lnTo>
                  <a:lnTo>
                    <a:pt x="51168" y="8890"/>
                  </a:lnTo>
                  <a:lnTo>
                    <a:pt x="201866" y="8890"/>
                  </a:lnTo>
                  <a:lnTo>
                    <a:pt x="201866" y="7620"/>
                  </a:lnTo>
                  <a:close/>
                </a:path>
                <a:path w="287020" h="8889">
                  <a:moveTo>
                    <a:pt x="282511" y="6451"/>
                  </a:moveTo>
                  <a:lnTo>
                    <a:pt x="257797" y="6451"/>
                  </a:lnTo>
                  <a:lnTo>
                    <a:pt x="256222" y="8382"/>
                  </a:lnTo>
                  <a:lnTo>
                    <a:pt x="280936" y="8382"/>
                  </a:lnTo>
                  <a:lnTo>
                    <a:pt x="282511" y="6451"/>
                  </a:lnTo>
                  <a:close/>
                </a:path>
                <a:path w="287020" h="8889">
                  <a:moveTo>
                    <a:pt x="286613" y="0"/>
                  </a:moveTo>
                  <a:lnTo>
                    <a:pt x="262369" y="0"/>
                  </a:lnTo>
                  <a:lnTo>
                    <a:pt x="262369" y="1270"/>
                  </a:lnTo>
                  <a:lnTo>
                    <a:pt x="286613" y="1270"/>
                  </a:lnTo>
                  <a:lnTo>
                    <a:pt x="286613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0" name="object 290" descr=""/>
            <p:cNvSpPr/>
            <p:nvPr/>
          </p:nvSpPr>
          <p:spPr>
            <a:xfrm>
              <a:off x="8514600" y="1923612"/>
              <a:ext cx="314325" cy="2540"/>
            </a:xfrm>
            <a:custGeom>
              <a:avLst/>
              <a:gdLst/>
              <a:ahLst/>
              <a:cxnLst/>
              <a:rect l="l" t="t" r="r" b="b"/>
              <a:pathLst>
                <a:path w="314325" h="2539">
                  <a:moveTo>
                    <a:pt x="211328" y="1943"/>
                  </a:moveTo>
                  <a:lnTo>
                    <a:pt x="211099" y="0"/>
                  </a:lnTo>
                  <a:lnTo>
                    <a:pt x="1270" y="0"/>
                  </a:lnTo>
                  <a:lnTo>
                    <a:pt x="0" y="1943"/>
                  </a:lnTo>
                  <a:lnTo>
                    <a:pt x="211328" y="1943"/>
                  </a:lnTo>
                  <a:close/>
                </a:path>
                <a:path w="314325" h="2539">
                  <a:moveTo>
                    <a:pt x="313944" y="0"/>
                  </a:moveTo>
                  <a:lnTo>
                    <a:pt x="288531" y="0"/>
                  </a:lnTo>
                  <a:lnTo>
                    <a:pt x="286956" y="1943"/>
                  </a:lnTo>
                  <a:lnTo>
                    <a:pt x="313016" y="1943"/>
                  </a:lnTo>
                  <a:lnTo>
                    <a:pt x="313944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1" name="object 291" descr=""/>
            <p:cNvSpPr/>
            <p:nvPr/>
          </p:nvSpPr>
          <p:spPr>
            <a:xfrm>
              <a:off x="8545462" y="1925009"/>
              <a:ext cx="283210" cy="2540"/>
            </a:xfrm>
            <a:custGeom>
              <a:avLst/>
              <a:gdLst/>
              <a:ahLst/>
              <a:cxnLst/>
              <a:rect l="l" t="t" r="r" b="b"/>
              <a:pathLst>
                <a:path w="283209" h="2539">
                  <a:moveTo>
                    <a:pt x="191617" y="2476"/>
                  </a:moveTo>
                  <a:lnTo>
                    <a:pt x="191452" y="546"/>
                  </a:lnTo>
                  <a:lnTo>
                    <a:pt x="1143" y="546"/>
                  </a:lnTo>
                  <a:lnTo>
                    <a:pt x="0" y="2476"/>
                  </a:lnTo>
                  <a:lnTo>
                    <a:pt x="191617" y="2476"/>
                  </a:lnTo>
                  <a:close/>
                </a:path>
                <a:path w="283209" h="2539">
                  <a:moveTo>
                    <a:pt x="282994" y="0"/>
                  </a:moveTo>
                  <a:lnTo>
                    <a:pt x="259499" y="0"/>
                  </a:lnTo>
                  <a:lnTo>
                    <a:pt x="259499" y="1270"/>
                  </a:lnTo>
                  <a:lnTo>
                    <a:pt x="258521" y="1270"/>
                  </a:lnTo>
                  <a:lnTo>
                    <a:pt x="258521" y="2540"/>
                  </a:lnTo>
                  <a:lnTo>
                    <a:pt x="282409" y="2540"/>
                  </a:lnTo>
                  <a:lnTo>
                    <a:pt x="282409" y="1270"/>
                  </a:lnTo>
                  <a:lnTo>
                    <a:pt x="282994" y="1270"/>
                  </a:lnTo>
                  <a:lnTo>
                    <a:pt x="282994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2" name="object 292" descr=""/>
            <p:cNvSpPr/>
            <p:nvPr/>
          </p:nvSpPr>
          <p:spPr>
            <a:xfrm>
              <a:off x="8554847" y="1914239"/>
              <a:ext cx="281940" cy="2540"/>
            </a:xfrm>
            <a:custGeom>
              <a:avLst/>
              <a:gdLst/>
              <a:ahLst/>
              <a:cxnLst/>
              <a:rect l="l" t="t" r="r" b="b"/>
              <a:pathLst>
                <a:path w="281940" h="2539">
                  <a:moveTo>
                    <a:pt x="183375" y="1930"/>
                  </a:moveTo>
                  <a:lnTo>
                    <a:pt x="183007" y="0"/>
                  </a:lnTo>
                  <a:lnTo>
                    <a:pt x="1270" y="0"/>
                  </a:lnTo>
                  <a:lnTo>
                    <a:pt x="0" y="1930"/>
                  </a:lnTo>
                  <a:lnTo>
                    <a:pt x="183375" y="1930"/>
                  </a:lnTo>
                  <a:close/>
                </a:path>
                <a:path w="281940" h="2539">
                  <a:moveTo>
                    <a:pt x="281774" y="0"/>
                  </a:moveTo>
                  <a:lnTo>
                    <a:pt x="257746" y="0"/>
                  </a:lnTo>
                  <a:lnTo>
                    <a:pt x="257771" y="1930"/>
                  </a:lnTo>
                  <a:lnTo>
                    <a:pt x="280758" y="1930"/>
                  </a:lnTo>
                  <a:lnTo>
                    <a:pt x="281774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3" name="object 293" descr=""/>
            <p:cNvSpPr/>
            <p:nvPr/>
          </p:nvSpPr>
          <p:spPr>
            <a:xfrm>
              <a:off x="8561692" y="1904689"/>
              <a:ext cx="280035" cy="2540"/>
            </a:xfrm>
            <a:custGeom>
              <a:avLst/>
              <a:gdLst/>
              <a:ahLst/>
              <a:cxnLst/>
              <a:rect l="l" t="t" r="r" b="b"/>
              <a:pathLst>
                <a:path w="280034" h="2539">
                  <a:moveTo>
                    <a:pt x="173012" y="1270"/>
                  </a:moveTo>
                  <a:lnTo>
                    <a:pt x="172275" y="1270"/>
                  </a:lnTo>
                  <a:lnTo>
                    <a:pt x="172275" y="0"/>
                  </a:lnTo>
                  <a:lnTo>
                    <a:pt x="1231" y="0"/>
                  </a:lnTo>
                  <a:lnTo>
                    <a:pt x="1231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73012" y="2540"/>
                  </a:lnTo>
                  <a:lnTo>
                    <a:pt x="173012" y="1270"/>
                  </a:lnTo>
                  <a:close/>
                </a:path>
                <a:path w="280034" h="2539">
                  <a:moveTo>
                    <a:pt x="279895" y="0"/>
                  </a:moveTo>
                  <a:lnTo>
                    <a:pt x="248589" y="0"/>
                  </a:lnTo>
                  <a:lnTo>
                    <a:pt x="248589" y="1270"/>
                  </a:lnTo>
                  <a:lnTo>
                    <a:pt x="248856" y="1270"/>
                  </a:lnTo>
                  <a:lnTo>
                    <a:pt x="248856" y="2540"/>
                  </a:lnTo>
                  <a:lnTo>
                    <a:pt x="279133" y="2540"/>
                  </a:lnTo>
                  <a:lnTo>
                    <a:pt x="279133" y="1270"/>
                  </a:lnTo>
                  <a:lnTo>
                    <a:pt x="279895" y="1270"/>
                  </a:lnTo>
                  <a:lnTo>
                    <a:pt x="279895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4" name="object 294" descr=""/>
            <p:cNvSpPr/>
            <p:nvPr/>
          </p:nvSpPr>
          <p:spPr>
            <a:xfrm>
              <a:off x="8553081" y="1907229"/>
              <a:ext cx="287655" cy="12065"/>
            </a:xfrm>
            <a:custGeom>
              <a:avLst/>
              <a:gdLst/>
              <a:ahLst/>
              <a:cxnLst/>
              <a:rect l="l" t="t" r="r" b="b"/>
              <a:pathLst>
                <a:path w="287654" h="12064">
                  <a:moveTo>
                    <a:pt x="182994" y="1270"/>
                  </a:moveTo>
                  <a:lnTo>
                    <a:pt x="182333" y="1270"/>
                  </a:lnTo>
                  <a:lnTo>
                    <a:pt x="182333" y="0"/>
                  </a:lnTo>
                  <a:lnTo>
                    <a:pt x="7556" y="0"/>
                  </a:lnTo>
                  <a:lnTo>
                    <a:pt x="7556" y="1270"/>
                  </a:lnTo>
                  <a:lnTo>
                    <a:pt x="6591" y="1270"/>
                  </a:lnTo>
                  <a:lnTo>
                    <a:pt x="6591" y="2540"/>
                  </a:lnTo>
                  <a:lnTo>
                    <a:pt x="182994" y="2540"/>
                  </a:lnTo>
                  <a:lnTo>
                    <a:pt x="182994" y="1270"/>
                  </a:lnTo>
                  <a:close/>
                </a:path>
                <a:path w="287654" h="12064">
                  <a:moveTo>
                    <a:pt x="185559" y="11709"/>
                  </a:moveTo>
                  <a:lnTo>
                    <a:pt x="185280" y="9779"/>
                  </a:lnTo>
                  <a:lnTo>
                    <a:pt x="1231" y="9779"/>
                  </a:lnTo>
                  <a:lnTo>
                    <a:pt x="0" y="11709"/>
                  </a:lnTo>
                  <a:lnTo>
                    <a:pt x="185559" y="11709"/>
                  </a:lnTo>
                  <a:close/>
                </a:path>
                <a:path w="287654" h="12064">
                  <a:moveTo>
                    <a:pt x="281559" y="10160"/>
                  </a:moveTo>
                  <a:lnTo>
                    <a:pt x="259219" y="10160"/>
                  </a:lnTo>
                  <a:lnTo>
                    <a:pt x="259219" y="11430"/>
                  </a:lnTo>
                  <a:lnTo>
                    <a:pt x="281559" y="11430"/>
                  </a:lnTo>
                  <a:lnTo>
                    <a:pt x="281559" y="10160"/>
                  </a:lnTo>
                  <a:close/>
                </a:path>
                <a:path w="287654" h="12064">
                  <a:moveTo>
                    <a:pt x="287096" y="482"/>
                  </a:moveTo>
                  <a:lnTo>
                    <a:pt x="257746" y="482"/>
                  </a:lnTo>
                  <a:lnTo>
                    <a:pt x="258279" y="2413"/>
                  </a:lnTo>
                  <a:lnTo>
                    <a:pt x="286016" y="2413"/>
                  </a:lnTo>
                  <a:lnTo>
                    <a:pt x="287096" y="482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5" name="object 295" descr=""/>
            <p:cNvSpPr/>
            <p:nvPr/>
          </p:nvSpPr>
          <p:spPr>
            <a:xfrm>
              <a:off x="8528761" y="1905959"/>
              <a:ext cx="312420" cy="2540"/>
            </a:xfrm>
            <a:custGeom>
              <a:avLst/>
              <a:gdLst/>
              <a:ahLst/>
              <a:cxnLst/>
              <a:rect l="l" t="t" r="r" b="b"/>
              <a:pathLst>
                <a:path w="312420" h="2539">
                  <a:moveTo>
                    <a:pt x="194665" y="1270"/>
                  </a:moveTo>
                  <a:lnTo>
                    <a:pt x="193865" y="1270"/>
                  </a:lnTo>
                  <a:lnTo>
                    <a:pt x="193865" y="0"/>
                  </a:lnTo>
                  <a:lnTo>
                    <a:pt x="1130" y="0"/>
                  </a:lnTo>
                  <a:lnTo>
                    <a:pt x="1130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94665" y="2540"/>
                  </a:lnTo>
                  <a:lnTo>
                    <a:pt x="194665" y="1270"/>
                  </a:lnTo>
                  <a:close/>
                </a:path>
                <a:path w="312420" h="2539">
                  <a:moveTo>
                    <a:pt x="312051" y="0"/>
                  </a:moveTo>
                  <a:lnTo>
                    <a:pt x="278333" y="0"/>
                  </a:lnTo>
                  <a:lnTo>
                    <a:pt x="278333" y="1270"/>
                  </a:lnTo>
                  <a:lnTo>
                    <a:pt x="278701" y="1270"/>
                  </a:lnTo>
                  <a:lnTo>
                    <a:pt x="278701" y="2540"/>
                  </a:lnTo>
                  <a:lnTo>
                    <a:pt x="311251" y="2540"/>
                  </a:lnTo>
                  <a:lnTo>
                    <a:pt x="311251" y="1270"/>
                  </a:lnTo>
                  <a:lnTo>
                    <a:pt x="312051" y="1270"/>
                  </a:lnTo>
                  <a:lnTo>
                    <a:pt x="312051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6" name="object 296" descr=""/>
            <p:cNvSpPr/>
            <p:nvPr/>
          </p:nvSpPr>
          <p:spPr>
            <a:xfrm>
              <a:off x="8550491" y="1921199"/>
              <a:ext cx="282575" cy="2540"/>
            </a:xfrm>
            <a:custGeom>
              <a:avLst/>
              <a:gdLst/>
              <a:ahLst/>
              <a:cxnLst/>
              <a:rect l="l" t="t" r="r" b="b"/>
              <a:pathLst>
                <a:path w="282575" h="2539">
                  <a:moveTo>
                    <a:pt x="188645" y="1955"/>
                  </a:moveTo>
                  <a:lnTo>
                    <a:pt x="188442" y="12"/>
                  </a:lnTo>
                  <a:lnTo>
                    <a:pt x="1181" y="12"/>
                  </a:lnTo>
                  <a:lnTo>
                    <a:pt x="0" y="1955"/>
                  </a:lnTo>
                  <a:lnTo>
                    <a:pt x="188645" y="1955"/>
                  </a:lnTo>
                  <a:close/>
                </a:path>
                <a:path w="282575" h="2539">
                  <a:moveTo>
                    <a:pt x="282181" y="0"/>
                  </a:moveTo>
                  <a:lnTo>
                    <a:pt x="259740" y="0"/>
                  </a:lnTo>
                  <a:lnTo>
                    <a:pt x="259740" y="1270"/>
                  </a:lnTo>
                  <a:lnTo>
                    <a:pt x="258813" y="1270"/>
                  </a:lnTo>
                  <a:lnTo>
                    <a:pt x="258813" y="2540"/>
                  </a:lnTo>
                  <a:lnTo>
                    <a:pt x="281559" y="2540"/>
                  </a:lnTo>
                  <a:lnTo>
                    <a:pt x="281559" y="1270"/>
                  </a:lnTo>
                  <a:lnTo>
                    <a:pt x="282181" y="1270"/>
                  </a:lnTo>
                  <a:lnTo>
                    <a:pt x="282181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7" name="object 297" descr=""/>
            <p:cNvSpPr/>
            <p:nvPr/>
          </p:nvSpPr>
          <p:spPr>
            <a:xfrm>
              <a:off x="8534755" y="1909769"/>
              <a:ext cx="304165" cy="2540"/>
            </a:xfrm>
            <a:custGeom>
              <a:avLst/>
              <a:gdLst/>
              <a:ahLst/>
              <a:cxnLst/>
              <a:rect l="l" t="t" r="r" b="b"/>
              <a:pathLst>
                <a:path w="304165" h="2539">
                  <a:moveTo>
                    <a:pt x="194081" y="1270"/>
                  </a:moveTo>
                  <a:lnTo>
                    <a:pt x="193509" y="1270"/>
                  </a:lnTo>
                  <a:lnTo>
                    <a:pt x="193509" y="0"/>
                  </a:lnTo>
                  <a:lnTo>
                    <a:pt x="952" y="0"/>
                  </a:lnTo>
                  <a:lnTo>
                    <a:pt x="952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94081" y="2540"/>
                  </a:lnTo>
                  <a:lnTo>
                    <a:pt x="194081" y="1270"/>
                  </a:lnTo>
                  <a:close/>
                </a:path>
                <a:path w="304165" h="2539">
                  <a:moveTo>
                    <a:pt x="303974" y="533"/>
                  </a:moveTo>
                  <a:lnTo>
                    <a:pt x="274574" y="533"/>
                  </a:lnTo>
                  <a:lnTo>
                    <a:pt x="275221" y="2463"/>
                  </a:lnTo>
                  <a:lnTo>
                    <a:pt x="302869" y="2463"/>
                  </a:lnTo>
                  <a:lnTo>
                    <a:pt x="303974" y="533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8" name="object 298" descr=""/>
            <p:cNvSpPr/>
            <p:nvPr/>
          </p:nvSpPr>
          <p:spPr>
            <a:xfrm>
              <a:off x="8566201" y="1902149"/>
              <a:ext cx="277495" cy="1270"/>
            </a:xfrm>
            <a:custGeom>
              <a:avLst/>
              <a:gdLst/>
              <a:ahLst/>
              <a:cxnLst/>
              <a:rect l="l" t="t" r="r" b="b"/>
              <a:pathLst>
                <a:path w="277495" h="1269">
                  <a:moveTo>
                    <a:pt x="166281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66281" y="1270"/>
                  </a:lnTo>
                  <a:lnTo>
                    <a:pt x="166281" y="0"/>
                  </a:lnTo>
                  <a:close/>
                </a:path>
                <a:path w="277495" h="1269">
                  <a:moveTo>
                    <a:pt x="277075" y="0"/>
                  </a:moveTo>
                  <a:lnTo>
                    <a:pt x="243751" y="0"/>
                  </a:lnTo>
                  <a:lnTo>
                    <a:pt x="243751" y="1270"/>
                  </a:lnTo>
                  <a:lnTo>
                    <a:pt x="277075" y="1270"/>
                  </a:lnTo>
                  <a:lnTo>
                    <a:pt x="277075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9" name="object 299" descr=""/>
            <p:cNvSpPr/>
            <p:nvPr/>
          </p:nvSpPr>
          <p:spPr>
            <a:xfrm>
              <a:off x="8572424" y="1899520"/>
              <a:ext cx="272415" cy="1905"/>
            </a:xfrm>
            <a:custGeom>
              <a:avLst/>
              <a:gdLst/>
              <a:ahLst/>
              <a:cxnLst/>
              <a:rect l="l" t="t" r="r" b="b"/>
              <a:pathLst>
                <a:path w="272415" h="1905">
                  <a:moveTo>
                    <a:pt x="159105" y="88"/>
                  </a:moveTo>
                  <a:lnTo>
                    <a:pt x="0" y="88"/>
                  </a:lnTo>
                  <a:lnTo>
                    <a:pt x="0" y="1358"/>
                  </a:lnTo>
                  <a:lnTo>
                    <a:pt x="159105" y="1358"/>
                  </a:lnTo>
                  <a:lnTo>
                    <a:pt x="159105" y="88"/>
                  </a:lnTo>
                  <a:close/>
                </a:path>
                <a:path w="272415" h="1905">
                  <a:moveTo>
                    <a:pt x="169735" y="0"/>
                  </a:moveTo>
                  <a:lnTo>
                    <a:pt x="159169" y="0"/>
                  </a:lnTo>
                  <a:lnTo>
                    <a:pt x="166878" y="1473"/>
                  </a:lnTo>
                  <a:lnTo>
                    <a:pt x="169735" y="0"/>
                  </a:lnTo>
                  <a:close/>
                </a:path>
                <a:path w="272415" h="1905">
                  <a:moveTo>
                    <a:pt x="271919" y="88"/>
                  </a:moveTo>
                  <a:lnTo>
                    <a:pt x="237502" y="88"/>
                  </a:lnTo>
                  <a:lnTo>
                    <a:pt x="237502" y="1358"/>
                  </a:lnTo>
                  <a:lnTo>
                    <a:pt x="271919" y="1358"/>
                  </a:lnTo>
                  <a:lnTo>
                    <a:pt x="271919" y="88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0" name="object 300" descr=""/>
            <p:cNvSpPr/>
            <p:nvPr/>
          </p:nvSpPr>
          <p:spPr>
            <a:xfrm>
              <a:off x="8564384" y="1902149"/>
              <a:ext cx="279400" cy="2540"/>
            </a:xfrm>
            <a:custGeom>
              <a:avLst/>
              <a:gdLst/>
              <a:ahLst/>
              <a:cxnLst/>
              <a:rect l="l" t="t" r="r" b="b"/>
              <a:pathLst>
                <a:path w="279400" h="2539">
                  <a:moveTo>
                    <a:pt x="168846" y="1270"/>
                  </a:moveTo>
                  <a:lnTo>
                    <a:pt x="168109" y="1270"/>
                  </a:lnTo>
                  <a:lnTo>
                    <a:pt x="168109" y="0"/>
                  </a:lnTo>
                  <a:lnTo>
                    <a:pt x="1930" y="0"/>
                  </a:lnTo>
                  <a:lnTo>
                    <a:pt x="1930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68846" y="2540"/>
                  </a:lnTo>
                  <a:lnTo>
                    <a:pt x="168846" y="1270"/>
                  </a:lnTo>
                  <a:close/>
                </a:path>
                <a:path w="279400" h="2539">
                  <a:moveTo>
                    <a:pt x="278879" y="0"/>
                  </a:moveTo>
                  <a:lnTo>
                    <a:pt x="245554" y="0"/>
                  </a:lnTo>
                  <a:lnTo>
                    <a:pt x="245554" y="1270"/>
                  </a:lnTo>
                  <a:lnTo>
                    <a:pt x="245694" y="1270"/>
                  </a:lnTo>
                  <a:lnTo>
                    <a:pt x="245694" y="2540"/>
                  </a:lnTo>
                  <a:lnTo>
                    <a:pt x="278091" y="2540"/>
                  </a:lnTo>
                  <a:lnTo>
                    <a:pt x="278091" y="1270"/>
                  </a:lnTo>
                  <a:lnTo>
                    <a:pt x="278879" y="1270"/>
                  </a:lnTo>
                  <a:lnTo>
                    <a:pt x="278879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1" name="object 301" descr=""/>
            <p:cNvSpPr/>
            <p:nvPr/>
          </p:nvSpPr>
          <p:spPr>
            <a:xfrm>
              <a:off x="8574608" y="1897069"/>
              <a:ext cx="270510" cy="2540"/>
            </a:xfrm>
            <a:custGeom>
              <a:avLst/>
              <a:gdLst/>
              <a:ahLst/>
              <a:cxnLst/>
              <a:rect l="l" t="t" r="r" b="b"/>
              <a:pathLst>
                <a:path w="270509" h="2539">
                  <a:moveTo>
                    <a:pt x="170167" y="0"/>
                  </a:moveTo>
                  <a:lnTo>
                    <a:pt x="2197" y="0"/>
                  </a:lnTo>
                  <a:lnTo>
                    <a:pt x="2197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68541" y="2540"/>
                  </a:lnTo>
                  <a:lnTo>
                    <a:pt x="168541" y="1270"/>
                  </a:lnTo>
                  <a:lnTo>
                    <a:pt x="170167" y="1270"/>
                  </a:lnTo>
                  <a:lnTo>
                    <a:pt x="170167" y="0"/>
                  </a:lnTo>
                  <a:close/>
                </a:path>
                <a:path w="270509" h="2539">
                  <a:moveTo>
                    <a:pt x="270141" y="0"/>
                  </a:moveTo>
                  <a:lnTo>
                    <a:pt x="235559" y="0"/>
                  </a:lnTo>
                  <a:lnTo>
                    <a:pt x="235559" y="1270"/>
                  </a:lnTo>
                  <a:lnTo>
                    <a:pt x="235407" y="1270"/>
                  </a:lnTo>
                  <a:lnTo>
                    <a:pt x="235407" y="2540"/>
                  </a:lnTo>
                  <a:lnTo>
                    <a:pt x="270014" y="2540"/>
                  </a:lnTo>
                  <a:lnTo>
                    <a:pt x="270014" y="1270"/>
                  </a:lnTo>
                  <a:lnTo>
                    <a:pt x="270141" y="1270"/>
                  </a:lnTo>
                  <a:lnTo>
                    <a:pt x="270141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2" name="object 302" descr=""/>
            <p:cNvSpPr/>
            <p:nvPr/>
          </p:nvSpPr>
          <p:spPr>
            <a:xfrm>
              <a:off x="8579129" y="1894529"/>
              <a:ext cx="266065" cy="2540"/>
            </a:xfrm>
            <a:custGeom>
              <a:avLst/>
              <a:gdLst/>
              <a:ahLst/>
              <a:cxnLst/>
              <a:rect l="l" t="t" r="r" b="b"/>
              <a:pathLst>
                <a:path w="266065" h="2539">
                  <a:moveTo>
                    <a:pt x="167487" y="368"/>
                  </a:moveTo>
                  <a:lnTo>
                    <a:pt x="167373" y="0"/>
                  </a:lnTo>
                  <a:lnTo>
                    <a:pt x="4203" y="0"/>
                  </a:lnTo>
                  <a:lnTo>
                    <a:pt x="4203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66649" y="2540"/>
                  </a:lnTo>
                  <a:lnTo>
                    <a:pt x="166649" y="1270"/>
                  </a:lnTo>
                  <a:lnTo>
                    <a:pt x="167373" y="1270"/>
                  </a:lnTo>
                  <a:lnTo>
                    <a:pt x="167373" y="482"/>
                  </a:lnTo>
                  <a:close/>
                </a:path>
                <a:path w="266065" h="2539">
                  <a:moveTo>
                    <a:pt x="265963" y="0"/>
                  </a:moveTo>
                  <a:lnTo>
                    <a:pt x="231432" y="0"/>
                  </a:lnTo>
                  <a:lnTo>
                    <a:pt x="231432" y="1270"/>
                  </a:lnTo>
                  <a:lnTo>
                    <a:pt x="231216" y="1270"/>
                  </a:lnTo>
                  <a:lnTo>
                    <a:pt x="231216" y="2540"/>
                  </a:lnTo>
                  <a:lnTo>
                    <a:pt x="265633" y="2540"/>
                  </a:lnTo>
                  <a:lnTo>
                    <a:pt x="265633" y="1270"/>
                  </a:lnTo>
                  <a:lnTo>
                    <a:pt x="265963" y="1270"/>
                  </a:lnTo>
                  <a:lnTo>
                    <a:pt x="265963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3" name="object 303" descr=""/>
            <p:cNvSpPr/>
            <p:nvPr/>
          </p:nvSpPr>
          <p:spPr>
            <a:xfrm>
              <a:off x="8591143" y="1891989"/>
              <a:ext cx="255270" cy="2540"/>
            </a:xfrm>
            <a:custGeom>
              <a:avLst/>
              <a:gdLst/>
              <a:ahLst/>
              <a:cxnLst/>
              <a:rect l="l" t="t" r="r" b="b"/>
              <a:pathLst>
                <a:path w="255270" h="2539">
                  <a:moveTo>
                    <a:pt x="46431" y="1270"/>
                  </a:moveTo>
                  <a:lnTo>
                    <a:pt x="40297" y="1270"/>
                  </a:lnTo>
                  <a:lnTo>
                    <a:pt x="40297" y="0"/>
                  </a:lnTo>
                  <a:lnTo>
                    <a:pt x="12776" y="0"/>
                  </a:lnTo>
                  <a:lnTo>
                    <a:pt x="12776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46431" y="2540"/>
                  </a:lnTo>
                  <a:lnTo>
                    <a:pt x="46431" y="1270"/>
                  </a:lnTo>
                  <a:close/>
                </a:path>
                <a:path w="255270" h="2539">
                  <a:moveTo>
                    <a:pt x="156298" y="0"/>
                  </a:moveTo>
                  <a:lnTo>
                    <a:pt x="55206" y="0"/>
                  </a:lnTo>
                  <a:lnTo>
                    <a:pt x="55206" y="1270"/>
                  </a:lnTo>
                  <a:lnTo>
                    <a:pt x="53149" y="1270"/>
                  </a:lnTo>
                  <a:lnTo>
                    <a:pt x="53149" y="2540"/>
                  </a:lnTo>
                  <a:lnTo>
                    <a:pt x="155892" y="2540"/>
                  </a:lnTo>
                  <a:lnTo>
                    <a:pt x="155892" y="1270"/>
                  </a:lnTo>
                  <a:lnTo>
                    <a:pt x="156298" y="1270"/>
                  </a:lnTo>
                  <a:lnTo>
                    <a:pt x="156298" y="0"/>
                  </a:lnTo>
                  <a:close/>
                </a:path>
                <a:path w="255270" h="2539">
                  <a:moveTo>
                    <a:pt x="254647" y="0"/>
                  </a:moveTo>
                  <a:lnTo>
                    <a:pt x="219989" y="0"/>
                  </a:lnTo>
                  <a:lnTo>
                    <a:pt x="219989" y="1270"/>
                  </a:lnTo>
                  <a:lnTo>
                    <a:pt x="219684" y="1270"/>
                  </a:lnTo>
                  <a:lnTo>
                    <a:pt x="219684" y="2540"/>
                  </a:lnTo>
                  <a:lnTo>
                    <a:pt x="254317" y="2540"/>
                  </a:lnTo>
                  <a:lnTo>
                    <a:pt x="254317" y="1270"/>
                  </a:lnTo>
                  <a:lnTo>
                    <a:pt x="254647" y="1270"/>
                  </a:lnTo>
                  <a:lnTo>
                    <a:pt x="254647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4" name="object 304" descr=""/>
            <p:cNvSpPr/>
            <p:nvPr/>
          </p:nvSpPr>
          <p:spPr>
            <a:xfrm>
              <a:off x="8604925" y="1889992"/>
              <a:ext cx="241300" cy="2540"/>
            </a:xfrm>
            <a:custGeom>
              <a:avLst/>
              <a:gdLst/>
              <a:ahLst/>
              <a:cxnLst/>
              <a:rect l="l" t="t" r="r" b="b"/>
              <a:pathLst>
                <a:path w="241300" h="2539">
                  <a:moveTo>
                    <a:pt x="240793" y="443"/>
                  </a:moveTo>
                  <a:lnTo>
                    <a:pt x="206952" y="443"/>
                  </a:lnTo>
                  <a:lnTo>
                    <a:pt x="206736" y="886"/>
                  </a:lnTo>
                  <a:lnTo>
                    <a:pt x="206509" y="1551"/>
                  </a:lnTo>
                  <a:lnTo>
                    <a:pt x="206275" y="2379"/>
                  </a:lnTo>
                  <a:lnTo>
                    <a:pt x="240922" y="2379"/>
                  </a:lnTo>
                  <a:lnTo>
                    <a:pt x="241030" y="1551"/>
                  </a:lnTo>
                  <a:lnTo>
                    <a:pt x="240965" y="831"/>
                  </a:lnTo>
                  <a:lnTo>
                    <a:pt x="240793" y="443"/>
                  </a:lnTo>
                  <a:close/>
                </a:path>
                <a:path w="241300" h="2539">
                  <a:moveTo>
                    <a:pt x="142933" y="443"/>
                  </a:moveTo>
                  <a:lnTo>
                    <a:pt x="45331" y="443"/>
                  </a:lnTo>
                  <a:lnTo>
                    <a:pt x="44074" y="1102"/>
                  </a:lnTo>
                  <a:lnTo>
                    <a:pt x="41856" y="2379"/>
                  </a:lnTo>
                  <a:lnTo>
                    <a:pt x="142581" y="2379"/>
                  </a:lnTo>
                  <a:lnTo>
                    <a:pt x="142695" y="1918"/>
                  </a:lnTo>
                  <a:lnTo>
                    <a:pt x="142849" y="1102"/>
                  </a:lnTo>
                  <a:lnTo>
                    <a:pt x="142933" y="443"/>
                  </a:lnTo>
                  <a:close/>
                </a:path>
                <a:path w="241300" h="2539">
                  <a:moveTo>
                    <a:pt x="8081" y="0"/>
                  </a:moveTo>
                  <a:lnTo>
                    <a:pt x="3714" y="1473"/>
                  </a:lnTo>
                  <a:lnTo>
                    <a:pt x="0" y="2379"/>
                  </a:lnTo>
                  <a:lnTo>
                    <a:pt x="25199" y="2379"/>
                  </a:lnTo>
                  <a:lnTo>
                    <a:pt x="21463" y="1663"/>
                  </a:lnTo>
                  <a:lnTo>
                    <a:pt x="17571" y="1000"/>
                  </a:lnTo>
                  <a:lnTo>
                    <a:pt x="8081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5" name="object 305" descr=""/>
            <p:cNvSpPr/>
            <p:nvPr/>
          </p:nvSpPr>
          <p:spPr>
            <a:xfrm>
              <a:off x="8653577" y="1886909"/>
              <a:ext cx="191135" cy="2540"/>
            </a:xfrm>
            <a:custGeom>
              <a:avLst/>
              <a:gdLst/>
              <a:ahLst/>
              <a:cxnLst/>
              <a:rect l="l" t="t" r="r" b="b"/>
              <a:pathLst>
                <a:path w="191134" h="2539">
                  <a:moveTo>
                    <a:pt x="99212" y="0"/>
                  </a:moveTo>
                  <a:lnTo>
                    <a:pt x="2997" y="0"/>
                  </a:lnTo>
                  <a:lnTo>
                    <a:pt x="2997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98183" y="2540"/>
                  </a:lnTo>
                  <a:lnTo>
                    <a:pt x="98183" y="1270"/>
                  </a:lnTo>
                  <a:lnTo>
                    <a:pt x="99212" y="1270"/>
                  </a:lnTo>
                  <a:lnTo>
                    <a:pt x="99212" y="0"/>
                  </a:lnTo>
                  <a:close/>
                </a:path>
                <a:path w="191134" h="2539">
                  <a:moveTo>
                    <a:pt x="166331" y="1270"/>
                  </a:moveTo>
                  <a:lnTo>
                    <a:pt x="166204" y="1270"/>
                  </a:lnTo>
                  <a:lnTo>
                    <a:pt x="166204" y="0"/>
                  </a:lnTo>
                  <a:lnTo>
                    <a:pt x="159613" y="0"/>
                  </a:lnTo>
                  <a:lnTo>
                    <a:pt x="159613" y="1270"/>
                  </a:lnTo>
                  <a:lnTo>
                    <a:pt x="159118" y="1270"/>
                  </a:lnTo>
                  <a:lnTo>
                    <a:pt x="159118" y="2540"/>
                  </a:lnTo>
                  <a:lnTo>
                    <a:pt x="166331" y="2540"/>
                  </a:lnTo>
                  <a:lnTo>
                    <a:pt x="166331" y="1270"/>
                  </a:lnTo>
                  <a:close/>
                </a:path>
                <a:path w="191134" h="2539">
                  <a:moveTo>
                    <a:pt x="191033" y="1270"/>
                  </a:moveTo>
                  <a:lnTo>
                    <a:pt x="190334" y="1270"/>
                  </a:lnTo>
                  <a:lnTo>
                    <a:pt x="190334" y="0"/>
                  </a:lnTo>
                  <a:lnTo>
                    <a:pt x="169265" y="0"/>
                  </a:lnTo>
                  <a:lnTo>
                    <a:pt x="169265" y="1270"/>
                  </a:lnTo>
                  <a:lnTo>
                    <a:pt x="168884" y="1270"/>
                  </a:lnTo>
                  <a:lnTo>
                    <a:pt x="168884" y="2540"/>
                  </a:lnTo>
                  <a:lnTo>
                    <a:pt x="191033" y="2540"/>
                  </a:lnTo>
                  <a:lnTo>
                    <a:pt x="191033" y="127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6" name="object 306" descr=""/>
            <p:cNvSpPr/>
            <p:nvPr/>
          </p:nvSpPr>
          <p:spPr>
            <a:xfrm>
              <a:off x="8679189" y="1883134"/>
              <a:ext cx="163830" cy="2540"/>
            </a:xfrm>
            <a:custGeom>
              <a:avLst/>
              <a:gdLst/>
              <a:ahLst/>
              <a:cxnLst/>
              <a:rect l="l" t="t" r="r" b="b"/>
              <a:pathLst>
                <a:path w="163829" h="2539">
                  <a:moveTo>
                    <a:pt x="162280" y="0"/>
                  </a:moveTo>
                  <a:lnTo>
                    <a:pt x="143739" y="0"/>
                  </a:lnTo>
                  <a:lnTo>
                    <a:pt x="143392" y="825"/>
                  </a:lnTo>
                  <a:lnTo>
                    <a:pt x="143329" y="1936"/>
                  </a:lnTo>
                  <a:lnTo>
                    <a:pt x="163554" y="1936"/>
                  </a:lnTo>
                  <a:lnTo>
                    <a:pt x="163393" y="1659"/>
                  </a:lnTo>
                  <a:lnTo>
                    <a:pt x="162798" y="825"/>
                  </a:lnTo>
                  <a:lnTo>
                    <a:pt x="162280" y="0"/>
                  </a:lnTo>
                  <a:close/>
                </a:path>
                <a:path w="163829" h="2539">
                  <a:moveTo>
                    <a:pt x="141493" y="0"/>
                  </a:moveTo>
                  <a:lnTo>
                    <a:pt x="135441" y="0"/>
                  </a:lnTo>
                  <a:lnTo>
                    <a:pt x="134852" y="1936"/>
                  </a:lnTo>
                  <a:lnTo>
                    <a:pt x="140917" y="1936"/>
                  </a:lnTo>
                  <a:lnTo>
                    <a:pt x="141008" y="1587"/>
                  </a:lnTo>
                  <a:lnTo>
                    <a:pt x="141493" y="0"/>
                  </a:lnTo>
                  <a:close/>
                </a:path>
                <a:path w="163829" h="2539">
                  <a:moveTo>
                    <a:pt x="74209" y="0"/>
                  </a:moveTo>
                  <a:lnTo>
                    <a:pt x="5363" y="0"/>
                  </a:lnTo>
                  <a:lnTo>
                    <a:pt x="1438" y="1318"/>
                  </a:lnTo>
                  <a:lnTo>
                    <a:pt x="0" y="1936"/>
                  </a:lnTo>
                  <a:lnTo>
                    <a:pt x="74526" y="1936"/>
                  </a:lnTo>
                  <a:lnTo>
                    <a:pt x="74451" y="982"/>
                  </a:lnTo>
                  <a:lnTo>
                    <a:pt x="74288" y="439"/>
                  </a:lnTo>
                  <a:lnTo>
                    <a:pt x="74209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7" name="object 307" descr=""/>
            <p:cNvSpPr/>
            <p:nvPr/>
          </p:nvSpPr>
          <p:spPr>
            <a:xfrm>
              <a:off x="8654681" y="1880381"/>
              <a:ext cx="192405" cy="13335"/>
            </a:xfrm>
            <a:custGeom>
              <a:avLst/>
              <a:gdLst/>
              <a:ahLst/>
              <a:cxnLst/>
              <a:rect l="l" t="t" r="r" b="b"/>
              <a:pathLst>
                <a:path w="192404" h="13335">
                  <a:moveTo>
                    <a:pt x="98031" y="5689"/>
                  </a:moveTo>
                  <a:lnTo>
                    <a:pt x="21894" y="5689"/>
                  </a:lnTo>
                  <a:lnTo>
                    <a:pt x="20764" y="6413"/>
                  </a:lnTo>
                  <a:lnTo>
                    <a:pt x="17437" y="5803"/>
                  </a:lnTo>
                  <a:lnTo>
                    <a:pt x="12915" y="5689"/>
                  </a:lnTo>
                  <a:lnTo>
                    <a:pt x="10121" y="5689"/>
                  </a:lnTo>
                  <a:lnTo>
                    <a:pt x="0" y="7620"/>
                  </a:lnTo>
                  <a:lnTo>
                    <a:pt x="96913" y="7620"/>
                  </a:lnTo>
                  <a:lnTo>
                    <a:pt x="97358" y="7086"/>
                  </a:lnTo>
                  <a:lnTo>
                    <a:pt x="97777" y="6413"/>
                  </a:lnTo>
                  <a:lnTo>
                    <a:pt x="98031" y="5689"/>
                  </a:lnTo>
                  <a:close/>
                </a:path>
                <a:path w="192404" h="13335">
                  <a:moveTo>
                    <a:pt x="100139" y="0"/>
                  </a:moveTo>
                  <a:lnTo>
                    <a:pt x="22377" y="0"/>
                  </a:lnTo>
                  <a:lnTo>
                    <a:pt x="22136" y="1943"/>
                  </a:lnTo>
                  <a:lnTo>
                    <a:pt x="98755" y="1943"/>
                  </a:lnTo>
                  <a:lnTo>
                    <a:pt x="98666" y="1143"/>
                  </a:lnTo>
                  <a:lnTo>
                    <a:pt x="99415" y="431"/>
                  </a:lnTo>
                  <a:lnTo>
                    <a:pt x="99809" y="342"/>
                  </a:lnTo>
                  <a:lnTo>
                    <a:pt x="100139" y="0"/>
                  </a:lnTo>
                  <a:close/>
                </a:path>
                <a:path w="192404" h="13335">
                  <a:moveTo>
                    <a:pt x="164401" y="5689"/>
                  </a:moveTo>
                  <a:lnTo>
                    <a:pt x="158203" y="5689"/>
                  </a:lnTo>
                  <a:lnTo>
                    <a:pt x="157949" y="6451"/>
                  </a:lnTo>
                  <a:lnTo>
                    <a:pt x="157518" y="7620"/>
                  </a:lnTo>
                  <a:lnTo>
                    <a:pt x="164287" y="7620"/>
                  </a:lnTo>
                  <a:lnTo>
                    <a:pt x="164401" y="5689"/>
                  </a:lnTo>
                  <a:close/>
                </a:path>
                <a:path w="192404" h="13335">
                  <a:moveTo>
                    <a:pt x="188595" y="7620"/>
                  </a:moveTo>
                  <a:lnTo>
                    <a:pt x="188137" y="6438"/>
                  </a:lnTo>
                  <a:lnTo>
                    <a:pt x="187769" y="5689"/>
                  </a:lnTo>
                  <a:lnTo>
                    <a:pt x="167132" y="5689"/>
                  </a:lnTo>
                  <a:lnTo>
                    <a:pt x="167271" y="6464"/>
                  </a:lnTo>
                  <a:lnTo>
                    <a:pt x="167424" y="7099"/>
                  </a:lnTo>
                  <a:lnTo>
                    <a:pt x="167284" y="7620"/>
                  </a:lnTo>
                  <a:lnTo>
                    <a:pt x="188595" y="7620"/>
                  </a:lnTo>
                  <a:close/>
                </a:path>
                <a:path w="192404" h="13335">
                  <a:moveTo>
                    <a:pt x="192087" y="11023"/>
                  </a:moveTo>
                  <a:lnTo>
                    <a:pt x="157632" y="11023"/>
                  </a:lnTo>
                  <a:lnTo>
                    <a:pt x="157086" y="12966"/>
                  </a:lnTo>
                  <a:lnTo>
                    <a:pt x="191744" y="12966"/>
                  </a:lnTo>
                  <a:lnTo>
                    <a:pt x="192036" y="11785"/>
                  </a:lnTo>
                  <a:lnTo>
                    <a:pt x="192087" y="11023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8" name="object 308" descr=""/>
            <p:cNvSpPr/>
            <p:nvPr/>
          </p:nvSpPr>
          <p:spPr>
            <a:xfrm>
              <a:off x="8687321" y="1827180"/>
              <a:ext cx="63500" cy="2540"/>
            </a:xfrm>
            <a:custGeom>
              <a:avLst/>
              <a:gdLst/>
              <a:ahLst/>
              <a:cxnLst/>
              <a:rect l="l" t="t" r="r" b="b"/>
              <a:pathLst>
                <a:path w="63500" h="2539">
                  <a:moveTo>
                    <a:pt x="61549" y="0"/>
                  </a:moveTo>
                  <a:lnTo>
                    <a:pt x="1530" y="0"/>
                  </a:lnTo>
                  <a:lnTo>
                    <a:pt x="0" y="1936"/>
                  </a:lnTo>
                  <a:lnTo>
                    <a:pt x="63115" y="1936"/>
                  </a:lnTo>
                  <a:lnTo>
                    <a:pt x="61549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9" name="object 309" descr=""/>
            <p:cNvSpPr/>
            <p:nvPr/>
          </p:nvSpPr>
          <p:spPr>
            <a:xfrm>
              <a:off x="8690152" y="1830915"/>
              <a:ext cx="66675" cy="11430"/>
            </a:xfrm>
            <a:custGeom>
              <a:avLst/>
              <a:gdLst/>
              <a:ahLst/>
              <a:cxnLst/>
              <a:rect l="l" t="t" r="r" b="b"/>
              <a:pathLst>
                <a:path w="66675" h="11430">
                  <a:moveTo>
                    <a:pt x="62433" y="1943"/>
                  </a:moveTo>
                  <a:lnTo>
                    <a:pt x="61302" y="0"/>
                  </a:lnTo>
                  <a:lnTo>
                    <a:pt x="3111" y="0"/>
                  </a:lnTo>
                  <a:lnTo>
                    <a:pt x="2006" y="1943"/>
                  </a:lnTo>
                  <a:lnTo>
                    <a:pt x="62433" y="1943"/>
                  </a:lnTo>
                  <a:close/>
                </a:path>
                <a:path w="66675" h="11430">
                  <a:moveTo>
                    <a:pt x="66509" y="11315"/>
                  </a:moveTo>
                  <a:lnTo>
                    <a:pt x="65849" y="9385"/>
                  </a:lnTo>
                  <a:lnTo>
                    <a:pt x="749" y="9385"/>
                  </a:lnTo>
                  <a:lnTo>
                    <a:pt x="0" y="11315"/>
                  </a:lnTo>
                  <a:lnTo>
                    <a:pt x="66509" y="11315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0" name="object 310" descr=""/>
            <p:cNvSpPr/>
            <p:nvPr/>
          </p:nvSpPr>
          <p:spPr>
            <a:xfrm>
              <a:off x="8687627" y="1849679"/>
              <a:ext cx="69215" cy="2540"/>
            </a:xfrm>
            <a:custGeom>
              <a:avLst/>
              <a:gdLst/>
              <a:ahLst/>
              <a:cxnLst/>
              <a:rect l="l" t="t" r="r" b="b"/>
              <a:pathLst>
                <a:path w="69215" h="2539">
                  <a:moveTo>
                    <a:pt x="68954" y="0"/>
                  </a:moveTo>
                  <a:lnTo>
                    <a:pt x="165" y="0"/>
                  </a:lnTo>
                  <a:lnTo>
                    <a:pt x="0" y="1932"/>
                  </a:lnTo>
                  <a:lnTo>
                    <a:pt x="67416" y="1932"/>
                  </a:lnTo>
                  <a:lnTo>
                    <a:pt x="68522" y="730"/>
                  </a:lnTo>
                  <a:lnTo>
                    <a:pt x="68954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1" name="object 311" descr=""/>
            <p:cNvSpPr/>
            <p:nvPr/>
          </p:nvSpPr>
          <p:spPr>
            <a:xfrm>
              <a:off x="8687956" y="1837531"/>
              <a:ext cx="69850" cy="11430"/>
            </a:xfrm>
            <a:custGeom>
              <a:avLst/>
              <a:gdLst/>
              <a:ahLst/>
              <a:cxnLst/>
              <a:rect l="l" t="t" r="r" b="b"/>
              <a:pathLst>
                <a:path w="69850" h="11430">
                  <a:moveTo>
                    <a:pt x="67729" y="1930"/>
                  </a:moveTo>
                  <a:lnTo>
                    <a:pt x="66916" y="0"/>
                  </a:lnTo>
                  <a:lnTo>
                    <a:pt x="4114" y="0"/>
                  </a:lnTo>
                  <a:lnTo>
                    <a:pt x="3289" y="1930"/>
                  </a:lnTo>
                  <a:lnTo>
                    <a:pt x="67729" y="1930"/>
                  </a:lnTo>
                  <a:close/>
                </a:path>
                <a:path w="69850" h="11430">
                  <a:moveTo>
                    <a:pt x="69507" y="9296"/>
                  </a:moveTo>
                  <a:lnTo>
                    <a:pt x="571" y="9296"/>
                  </a:lnTo>
                  <a:lnTo>
                    <a:pt x="0" y="11226"/>
                  </a:lnTo>
                  <a:lnTo>
                    <a:pt x="69075" y="11226"/>
                  </a:lnTo>
                  <a:lnTo>
                    <a:pt x="69494" y="9766"/>
                  </a:lnTo>
                  <a:lnTo>
                    <a:pt x="69507" y="9296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2" name="object 312" descr=""/>
            <p:cNvSpPr/>
            <p:nvPr/>
          </p:nvSpPr>
          <p:spPr>
            <a:xfrm>
              <a:off x="8677900" y="1848167"/>
              <a:ext cx="79375" cy="2540"/>
            </a:xfrm>
            <a:custGeom>
              <a:avLst/>
              <a:gdLst/>
              <a:ahLst/>
              <a:cxnLst/>
              <a:rect l="l" t="t" r="r" b="b"/>
              <a:pathLst>
                <a:path w="79375" h="2539">
                  <a:moveTo>
                    <a:pt x="79350" y="0"/>
                  </a:moveTo>
                  <a:lnTo>
                    <a:pt x="384" y="0"/>
                  </a:lnTo>
                  <a:lnTo>
                    <a:pt x="0" y="1938"/>
                  </a:lnTo>
                  <a:lnTo>
                    <a:pt x="78314" y="1938"/>
                  </a:lnTo>
                  <a:lnTo>
                    <a:pt x="79080" y="778"/>
                  </a:lnTo>
                  <a:lnTo>
                    <a:pt x="79350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3" name="object 313" descr=""/>
            <p:cNvSpPr/>
            <p:nvPr/>
          </p:nvSpPr>
          <p:spPr>
            <a:xfrm>
              <a:off x="8693122" y="1833320"/>
              <a:ext cx="60960" cy="2540"/>
            </a:xfrm>
            <a:custGeom>
              <a:avLst/>
              <a:gdLst/>
              <a:ahLst/>
              <a:cxnLst/>
              <a:rect l="l" t="t" r="r" b="b"/>
              <a:pathLst>
                <a:path w="60959" h="2539">
                  <a:moveTo>
                    <a:pt x="59712" y="0"/>
                  </a:moveTo>
                  <a:lnTo>
                    <a:pt x="971" y="0"/>
                  </a:lnTo>
                  <a:lnTo>
                    <a:pt x="0" y="1934"/>
                  </a:lnTo>
                  <a:lnTo>
                    <a:pt x="60695" y="1934"/>
                  </a:lnTo>
                  <a:lnTo>
                    <a:pt x="59712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4" name="object 314" descr=""/>
            <p:cNvSpPr/>
            <p:nvPr/>
          </p:nvSpPr>
          <p:spPr>
            <a:xfrm>
              <a:off x="8688750" y="1844232"/>
              <a:ext cx="69215" cy="2540"/>
            </a:xfrm>
            <a:custGeom>
              <a:avLst/>
              <a:gdLst/>
              <a:ahLst/>
              <a:cxnLst/>
              <a:rect l="l" t="t" r="r" b="b"/>
              <a:pathLst>
                <a:path w="69215" h="2539">
                  <a:moveTo>
                    <a:pt x="68436" y="0"/>
                  </a:moveTo>
                  <a:lnTo>
                    <a:pt x="673" y="0"/>
                  </a:lnTo>
                  <a:lnTo>
                    <a:pt x="0" y="1936"/>
                  </a:lnTo>
                  <a:lnTo>
                    <a:pt x="68706" y="1936"/>
                  </a:lnTo>
                  <a:lnTo>
                    <a:pt x="68436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5" name="object 315" descr=""/>
            <p:cNvSpPr/>
            <p:nvPr/>
          </p:nvSpPr>
          <p:spPr>
            <a:xfrm>
              <a:off x="8666977" y="1852534"/>
              <a:ext cx="88265" cy="2540"/>
            </a:xfrm>
            <a:custGeom>
              <a:avLst/>
              <a:gdLst/>
              <a:ahLst/>
              <a:cxnLst/>
              <a:rect l="l" t="t" r="r" b="b"/>
              <a:pathLst>
                <a:path w="88265" h="2539">
                  <a:moveTo>
                    <a:pt x="87642" y="0"/>
                  </a:moveTo>
                  <a:lnTo>
                    <a:pt x="0" y="0"/>
                  </a:lnTo>
                  <a:lnTo>
                    <a:pt x="231" y="1932"/>
                  </a:lnTo>
                  <a:lnTo>
                    <a:pt x="87703" y="1932"/>
                  </a:lnTo>
                  <a:lnTo>
                    <a:pt x="87782" y="871"/>
                  </a:lnTo>
                  <a:lnTo>
                    <a:pt x="87642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6" name="object 316" descr=""/>
            <p:cNvSpPr/>
            <p:nvPr/>
          </p:nvSpPr>
          <p:spPr>
            <a:xfrm>
              <a:off x="8687851" y="1855385"/>
              <a:ext cx="67945" cy="2540"/>
            </a:xfrm>
            <a:custGeom>
              <a:avLst/>
              <a:gdLst/>
              <a:ahLst/>
              <a:cxnLst/>
              <a:rect l="l" t="t" r="r" b="b"/>
              <a:pathLst>
                <a:path w="67945" h="2539">
                  <a:moveTo>
                    <a:pt x="66859" y="0"/>
                  </a:moveTo>
                  <a:lnTo>
                    <a:pt x="0" y="0"/>
                  </a:lnTo>
                  <a:lnTo>
                    <a:pt x="337" y="1936"/>
                  </a:lnTo>
                  <a:lnTo>
                    <a:pt x="67506" y="1936"/>
                  </a:lnTo>
                  <a:lnTo>
                    <a:pt x="66949" y="604"/>
                  </a:lnTo>
                  <a:lnTo>
                    <a:pt x="66859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7" name="object 317" descr=""/>
            <p:cNvSpPr/>
            <p:nvPr/>
          </p:nvSpPr>
          <p:spPr>
            <a:xfrm>
              <a:off x="8687620" y="1851775"/>
              <a:ext cx="67310" cy="2540"/>
            </a:xfrm>
            <a:custGeom>
              <a:avLst/>
              <a:gdLst/>
              <a:ahLst/>
              <a:cxnLst/>
              <a:rect l="l" t="t" r="r" b="b"/>
              <a:pathLst>
                <a:path w="67309" h="2539">
                  <a:moveTo>
                    <a:pt x="67284" y="0"/>
                  </a:moveTo>
                  <a:lnTo>
                    <a:pt x="0" y="0"/>
                  </a:lnTo>
                  <a:lnTo>
                    <a:pt x="54" y="1936"/>
                  </a:lnTo>
                  <a:lnTo>
                    <a:pt x="67104" y="1936"/>
                  </a:lnTo>
                  <a:lnTo>
                    <a:pt x="67143" y="579"/>
                  </a:lnTo>
                  <a:lnTo>
                    <a:pt x="66899" y="485"/>
                  </a:lnTo>
                  <a:lnTo>
                    <a:pt x="67284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8" name="object 318" descr=""/>
            <p:cNvSpPr/>
            <p:nvPr/>
          </p:nvSpPr>
          <p:spPr>
            <a:xfrm>
              <a:off x="8680881" y="1857322"/>
              <a:ext cx="75565" cy="2540"/>
            </a:xfrm>
            <a:custGeom>
              <a:avLst/>
              <a:gdLst/>
              <a:ahLst/>
              <a:cxnLst/>
              <a:rect l="l" t="t" r="r" b="b"/>
              <a:pathLst>
                <a:path w="75565" h="2539">
                  <a:moveTo>
                    <a:pt x="74335" y="0"/>
                  </a:moveTo>
                  <a:lnTo>
                    <a:pt x="0" y="0"/>
                  </a:lnTo>
                  <a:lnTo>
                    <a:pt x="525" y="1932"/>
                  </a:lnTo>
                  <a:lnTo>
                    <a:pt x="75549" y="1932"/>
                  </a:lnTo>
                  <a:lnTo>
                    <a:pt x="74335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9" name="object 319" descr=""/>
            <p:cNvSpPr/>
            <p:nvPr/>
          </p:nvSpPr>
          <p:spPr>
            <a:xfrm>
              <a:off x="8688740" y="1859637"/>
              <a:ext cx="69215" cy="2540"/>
            </a:xfrm>
            <a:custGeom>
              <a:avLst/>
              <a:gdLst/>
              <a:ahLst/>
              <a:cxnLst/>
              <a:rect l="l" t="t" r="r" b="b"/>
              <a:pathLst>
                <a:path w="69215" h="2539">
                  <a:moveTo>
                    <a:pt x="67932" y="0"/>
                  </a:moveTo>
                  <a:lnTo>
                    <a:pt x="0" y="0"/>
                  </a:lnTo>
                  <a:lnTo>
                    <a:pt x="557" y="1932"/>
                  </a:lnTo>
                  <a:lnTo>
                    <a:pt x="69206" y="1932"/>
                  </a:lnTo>
                  <a:lnTo>
                    <a:pt x="67932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0" name="object 320" descr=""/>
            <p:cNvSpPr/>
            <p:nvPr/>
          </p:nvSpPr>
          <p:spPr>
            <a:xfrm>
              <a:off x="8689478" y="1862161"/>
              <a:ext cx="69850" cy="2540"/>
            </a:xfrm>
            <a:custGeom>
              <a:avLst/>
              <a:gdLst/>
              <a:ahLst/>
              <a:cxnLst/>
              <a:rect l="l" t="t" r="r" b="b"/>
              <a:pathLst>
                <a:path w="69850" h="2539">
                  <a:moveTo>
                    <a:pt x="68846" y="0"/>
                  </a:moveTo>
                  <a:lnTo>
                    <a:pt x="0" y="0"/>
                  </a:lnTo>
                  <a:lnTo>
                    <a:pt x="400" y="1932"/>
                  </a:lnTo>
                  <a:lnTo>
                    <a:pt x="69767" y="1932"/>
                  </a:lnTo>
                  <a:lnTo>
                    <a:pt x="68846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1" name="object 321" descr=""/>
            <p:cNvSpPr/>
            <p:nvPr/>
          </p:nvSpPr>
          <p:spPr>
            <a:xfrm>
              <a:off x="8687912" y="1865728"/>
              <a:ext cx="69850" cy="2540"/>
            </a:xfrm>
            <a:custGeom>
              <a:avLst/>
              <a:gdLst/>
              <a:ahLst/>
              <a:cxnLst/>
              <a:rect l="l" t="t" r="r" b="b"/>
              <a:pathLst>
                <a:path w="69850" h="2539">
                  <a:moveTo>
                    <a:pt x="69498" y="0"/>
                  </a:moveTo>
                  <a:lnTo>
                    <a:pt x="129" y="0"/>
                  </a:lnTo>
                  <a:lnTo>
                    <a:pt x="0" y="1932"/>
                  </a:lnTo>
                  <a:lnTo>
                    <a:pt x="69800" y="1932"/>
                  </a:lnTo>
                  <a:lnTo>
                    <a:pt x="69714" y="673"/>
                  </a:lnTo>
                  <a:lnTo>
                    <a:pt x="69498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2" name="object 322" descr=""/>
            <p:cNvSpPr/>
            <p:nvPr/>
          </p:nvSpPr>
          <p:spPr>
            <a:xfrm>
              <a:off x="8689460" y="1869127"/>
              <a:ext cx="69850" cy="2540"/>
            </a:xfrm>
            <a:custGeom>
              <a:avLst/>
              <a:gdLst/>
              <a:ahLst/>
              <a:cxnLst/>
              <a:rect l="l" t="t" r="r" b="b"/>
              <a:pathLst>
                <a:path w="69850" h="2539">
                  <a:moveTo>
                    <a:pt x="69400" y="0"/>
                  </a:moveTo>
                  <a:lnTo>
                    <a:pt x="0" y="0"/>
                  </a:lnTo>
                  <a:lnTo>
                    <a:pt x="431" y="1932"/>
                  </a:lnTo>
                  <a:lnTo>
                    <a:pt x="66955" y="1932"/>
                  </a:lnTo>
                  <a:lnTo>
                    <a:pt x="68774" y="612"/>
                  </a:lnTo>
                  <a:lnTo>
                    <a:pt x="69361" y="46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3" name="object 323" descr=""/>
            <p:cNvSpPr/>
            <p:nvPr/>
          </p:nvSpPr>
          <p:spPr>
            <a:xfrm>
              <a:off x="8689582" y="1871395"/>
              <a:ext cx="144145" cy="2540"/>
            </a:xfrm>
            <a:custGeom>
              <a:avLst/>
              <a:gdLst/>
              <a:ahLst/>
              <a:cxnLst/>
              <a:rect l="l" t="t" r="r" b="b"/>
              <a:pathLst>
                <a:path w="144145" h="2539">
                  <a:moveTo>
                    <a:pt x="64785" y="0"/>
                  </a:moveTo>
                  <a:lnTo>
                    <a:pt x="215" y="0"/>
                  </a:lnTo>
                  <a:lnTo>
                    <a:pt x="107" y="410"/>
                  </a:lnTo>
                  <a:lnTo>
                    <a:pt x="0" y="1936"/>
                  </a:lnTo>
                  <a:lnTo>
                    <a:pt x="64667" y="1936"/>
                  </a:lnTo>
                  <a:lnTo>
                    <a:pt x="64541" y="1187"/>
                  </a:lnTo>
                  <a:lnTo>
                    <a:pt x="64588" y="410"/>
                  </a:lnTo>
                  <a:lnTo>
                    <a:pt x="64785" y="0"/>
                  </a:lnTo>
                  <a:close/>
                </a:path>
                <a:path w="144145" h="2539">
                  <a:moveTo>
                    <a:pt x="143175" y="1593"/>
                  </a:moveTo>
                  <a:lnTo>
                    <a:pt x="142163" y="1634"/>
                  </a:lnTo>
                  <a:lnTo>
                    <a:pt x="141235" y="1936"/>
                  </a:lnTo>
                  <a:lnTo>
                    <a:pt x="143874" y="1936"/>
                  </a:lnTo>
                  <a:lnTo>
                    <a:pt x="143175" y="1593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4" name="object 324" descr=""/>
            <p:cNvSpPr/>
            <p:nvPr/>
          </p:nvSpPr>
          <p:spPr>
            <a:xfrm>
              <a:off x="8689111" y="1873332"/>
              <a:ext cx="146050" cy="2540"/>
            </a:xfrm>
            <a:custGeom>
              <a:avLst/>
              <a:gdLst/>
              <a:ahLst/>
              <a:cxnLst/>
              <a:rect l="l" t="t" r="r" b="b"/>
              <a:pathLst>
                <a:path w="146050" h="2539">
                  <a:moveTo>
                    <a:pt x="144345" y="0"/>
                  </a:moveTo>
                  <a:lnTo>
                    <a:pt x="141706" y="0"/>
                  </a:lnTo>
                  <a:lnTo>
                    <a:pt x="141116" y="190"/>
                  </a:lnTo>
                  <a:lnTo>
                    <a:pt x="140558" y="485"/>
                  </a:lnTo>
                  <a:lnTo>
                    <a:pt x="139907" y="1054"/>
                  </a:lnTo>
                  <a:lnTo>
                    <a:pt x="139169" y="1932"/>
                  </a:lnTo>
                  <a:lnTo>
                    <a:pt x="146041" y="1932"/>
                  </a:lnTo>
                  <a:lnTo>
                    <a:pt x="145451" y="1054"/>
                  </a:lnTo>
                  <a:lnTo>
                    <a:pt x="145091" y="565"/>
                  </a:lnTo>
                  <a:lnTo>
                    <a:pt x="144612" y="147"/>
                  </a:lnTo>
                  <a:lnTo>
                    <a:pt x="144345" y="0"/>
                  </a:lnTo>
                  <a:close/>
                </a:path>
                <a:path w="146050" h="2539">
                  <a:moveTo>
                    <a:pt x="65138" y="0"/>
                  </a:moveTo>
                  <a:lnTo>
                    <a:pt x="471" y="0"/>
                  </a:lnTo>
                  <a:lnTo>
                    <a:pt x="448" y="590"/>
                  </a:lnTo>
                  <a:lnTo>
                    <a:pt x="327" y="1421"/>
                  </a:lnTo>
                  <a:lnTo>
                    <a:pt x="180" y="1591"/>
                  </a:lnTo>
                  <a:lnTo>
                    <a:pt x="0" y="1932"/>
                  </a:lnTo>
                  <a:lnTo>
                    <a:pt x="65570" y="1932"/>
                  </a:lnTo>
                  <a:lnTo>
                    <a:pt x="65238" y="590"/>
                  </a:lnTo>
                  <a:lnTo>
                    <a:pt x="65138" y="0"/>
                  </a:lnTo>
                  <a:close/>
                </a:path>
                <a:path w="146050" h="2539">
                  <a:moveTo>
                    <a:pt x="132022" y="453"/>
                  </a:moveTo>
                  <a:lnTo>
                    <a:pt x="130441" y="791"/>
                  </a:lnTo>
                  <a:lnTo>
                    <a:pt x="129275" y="1701"/>
                  </a:lnTo>
                  <a:lnTo>
                    <a:pt x="129056" y="1932"/>
                  </a:lnTo>
                  <a:lnTo>
                    <a:pt x="132756" y="1932"/>
                  </a:lnTo>
                  <a:lnTo>
                    <a:pt x="132022" y="453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5" name="object 325" descr=""/>
            <p:cNvSpPr/>
            <p:nvPr/>
          </p:nvSpPr>
          <p:spPr>
            <a:xfrm>
              <a:off x="8683934" y="1863125"/>
              <a:ext cx="75565" cy="2540"/>
            </a:xfrm>
            <a:custGeom>
              <a:avLst/>
              <a:gdLst/>
              <a:ahLst/>
              <a:cxnLst/>
              <a:rect l="l" t="t" r="r" b="b"/>
              <a:pathLst>
                <a:path w="75565" h="2539">
                  <a:moveTo>
                    <a:pt x="74857" y="0"/>
                  </a:moveTo>
                  <a:lnTo>
                    <a:pt x="0" y="0"/>
                  </a:lnTo>
                  <a:lnTo>
                    <a:pt x="114" y="1934"/>
                  </a:lnTo>
                  <a:lnTo>
                    <a:pt x="75552" y="1934"/>
                  </a:lnTo>
                  <a:lnTo>
                    <a:pt x="75192" y="641"/>
                  </a:lnTo>
                  <a:lnTo>
                    <a:pt x="74857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6" name="object 326" descr=""/>
            <p:cNvSpPr/>
            <p:nvPr/>
          </p:nvSpPr>
          <p:spPr>
            <a:xfrm>
              <a:off x="8687408" y="1878296"/>
              <a:ext cx="152400" cy="2540"/>
            </a:xfrm>
            <a:custGeom>
              <a:avLst/>
              <a:gdLst/>
              <a:ahLst/>
              <a:cxnLst/>
              <a:rect l="l" t="t" r="r" b="b"/>
              <a:pathLst>
                <a:path w="152400" h="2539">
                  <a:moveTo>
                    <a:pt x="150300" y="0"/>
                  </a:moveTo>
                  <a:lnTo>
                    <a:pt x="138607" y="0"/>
                  </a:lnTo>
                  <a:lnTo>
                    <a:pt x="137285" y="1936"/>
                  </a:lnTo>
                  <a:lnTo>
                    <a:pt x="152308" y="1936"/>
                  </a:lnTo>
                  <a:lnTo>
                    <a:pt x="151811" y="1177"/>
                  </a:lnTo>
                  <a:lnTo>
                    <a:pt x="151344" y="561"/>
                  </a:lnTo>
                  <a:lnTo>
                    <a:pt x="150300" y="0"/>
                  </a:lnTo>
                  <a:close/>
                </a:path>
                <a:path w="152400" h="2539">
                  <a:moveTo>
                    <a:pt x="134560" y="0"/>
                  </a:moveTo>
                  <a:lnTo>
                    <a:pt x="128922" y="0"/>
                  </a:lnTo>
                  <a:lnTo>
                    <a:pt x="128614" y="636"/>
                  </a:lnTo>
                  <a:lnTo>
                    <a:pt x="128325" y="1303"/>
                  </a:lnTo>
                  <a:lnTo>
                    <a:pt x="128088" y="1936"/>
                  </a:lnTo>
                  <a:lnTo>
                    <a:pt x="134128" y="1936"/>
                  </a:lnTo>
                  <a:lnTo>
                    <a:pt x="134448" y="636"/>
                  </a:lnTo>
                  <a:lnTo>
                    <a:pt x="134560" y="0"/>
                  </a:lnTo>
                  <a:close/>
                </a:path>
                <a:path w="152400" h="2539">
                  <a:moveTo>
                    <a:pt x="67852" y="0"/>
                  </a:moveTo>
                  <a:lnTo>
                    <a:pt x="932" y="0"/>
                  </a:lnTo>
                  <a:lnTo>
                    <a:pt x="841" y="341"/>
                  </a:lnTo>
                  <a:lnTo>
                    <a:pt x="720" y="665"/>
                  </a:lnTo>
                  <a:lnTo>
                    <a:pt x="590" y="838"/>
                  </a:lnTo>
                  <a:lnTo>
                    <a:pt x="309" y="1393"/>
                  </a:lnTo>
                  <a:lnTo>
                    <a:pt x="186" y="1562"/>
                  </a:lnTo>
                  <a:lnTo>
                    <a:pt x="0" y="1936"/>
                  </a:lnTo>
                  <a:lnTo>
                    <a:pt x="67657" y="1936"/>
                  </a:lnTo>
                  <a:lnTo>
                    <a:pt x="67778" y="1393"/>
                  </a:lnTo>
                  <a:lnTo>
                    <a:pt x="67852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7" name="object 327" descr=""/>
            <p:cNvSpPr/>
            <p:nvPr/>
          </p:nvSpPr>
          <p:spPr>
            <a:xfrm>
              <a:off x="8534019" y="1942789"/>
              <a:ext cx="280035" cy="2540"/>
            </a:xfrm>
            <a:custGeom>
              <a:avLst/>
              <a:gdLst/>
              <a:ahLst/>
              <a:cxnLst/>
              <a:rect l="l" t="t" r="r" b="b"/>
              <a:pathLst>
                <a:path w="280034" h="2539">
                  <a:moveTo>
                    <a:pt x="37541" y="393"/>
                  </a:moveTo>
                  <a:lnTo>
                    <a:pt x="1028" y="393"/>
                  </a:lnTo>
                  <a:lnTo>
                    <a:pt x="0" y="2336"/>
                  </a:lnTo>
                  <a:lnTo>
                    <a:pt x="36283" y="2336"/>
                  </a:lnTo>
                  <a:lnTo>
                    <a:pt x="37541" y="393"/>
                  </a:lnTo>
                  <a:close/>
                </a:path>
                <a:path w="280034" h="2539">
                  <a:moveTo>
                    <a:pt x="211467" y="2336"/>
                  </a:moveTo>
                  <a:lnTo>
                    <a:pt x="210540" y="393"/>
                  </a:lnTo>
                  <a:lnTo>
                    <a:pt x="98171" y="393"/>
                  </a:lnTo>
                  <a:lnTo>
                    <a:pt x="97917" y="2336"/>
                  </a:lnTo>
                  <a:lnTo>
                    <a:pt x="211467" y="2336"/>
                  </a:lnTo>
                  <a:close/>
                </a:path>
                <a:path w="280034" h="2539">
                  <a:moveTo>
                    <a:pt x="280009" y="0"/>
                  </a:moveTo>
                  <a:lnTo>
                    <a:pt x="254558" y="0"/>
                  </a:lnTo>
                  <a:lnTo>
                    <a:pt x="254558" y="1270"/>
                  </a:lnTo>
                  <a:lnTo>
                    <a:pt x="253098" y="1270"/>
                  </a:lnTo>
                  <a:lnTo>
                    <a:pt x="253098" y="2540"/>
                  </a:lnTo>
                  <a:lnTo>
                    <a:pt x="279146" y="2540"/>
                  </a:lnTo>
                  <a:lnTo>
                    <a:pt x="279146" y="1270"/>
                  </a:lnTo>
                  <a:lnTo>
                    <a:pt x="280009" y="1270"/>
                  </a:lnTo>
                  <a:lnTo>
                    <a:pt x="280009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8" name="object 328" descr=""/>
            <p:cNvSpPr/>
            <p:nvPr/>
          </p:nvSpPr>
          <p:spPr>
            <a:xfrm>
              <a:off x="8530450" y="1958829"/>
              <a:ext cx="278130" cy="2540"/>
            </a:xfrm>
            <a:custGeom>
              <a:avLst/>
              <a:gdLst/>
              <a:ahLst/>
              <a:cxnLst/>
              <a:rect l="l" t="t" r="r" b="b"/>
              <a:pathLst>
                <a:path w="278129" h="2539">
                  <a:moveTo>
                    <a:pt x="33388" y="0"/>
                  </a:moveTo>
                  <a:lnTo>
                    <a:pt x="863" y="0"/>
                  </a:lnTo>
                  <a:lnTo>
                    <a:pt x="0" y="1930"/>
                  </a:lnTo>
                  <a:lnTo>
                    <a:pt x="31623" y="1930"/>
                  </a:lnTo>
                  <a:lnTo>
                    <a:pt x="33388" y="0"/>
                  </a:lnTo>
                  <a:close/>
                </a:path>
                <a:path w="278129" h="2539">
                  <a:moveTo>
                    <a:pt x="223177" y="1930"/>
                  </a:moveTo>
                  <a:lnTo>
                    <a:pt x="222923" y="0"/>
                  </a:lnTo>
                  <a:lnTo>
                    <a:pt x="104114" y="0"/>
                  </a:lnTo>
                  <a:lnTo>
                    <a:pt x="104000" y="1930"/>
                  </a:lnTo>
                  <a:lnTo>
                    <a:pt x="223177" y="1930"/>
                  </a:lnTo>
                  <a:close/>
                </a:path>
                <a:path w="278129" h="2539">
                  <a:moveTo>
                    <a:pt x="277723" y="0"/>
                  </a:moveTo>
                  <a:lnTo>
                    <a:pt x="241693" y="0"/>
                  </a:lnTo>
                  <a:lnTo>
                    <a:pt x="239141" y="1930"/>
                  </a:lnTo>
                  <a:lnTo>
                    <a:pt x="276504" y="1930"/>
                  </a:lnTo>
                  <a:lnTo>
                    <a:pt x="277723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9" name="object 329" descr=""/>
            <p:cNvSpPr/>
            <p:nvPr/>
          </p:nvSpPr>
          <p:spPr>
            <a:xfrm>
              <a:off x="8533536" y="1951679"/>
              <a:ext cx="279400" cy="2540"/>
            </a:xfrm>
            <a:custGeom>
              <a:avLst/>
              <a:gdLst/>
              <a:ahLst/>
              <a:cxnLst/>
              <a:rect l="l" t="t" r="r" b="b"/>
              <a:pathLst>
                <a:path w="279400" h="2539">
                  <a:moveTo>
                    <a:pt x="35979" y="457"/>
                  </a:moveTo>
                  <a:lnTo>
                    <a:pt x="939" y="457"/>
                  </a:lnTo>
                  <a:lnTo>
                    <a:pt x="0" y="2387"/>
                  </a:lnTo>
                  <a:lnTo>
                    <a:pt x="34493" y="2387"/>
                  </a:lnTo>
                  <a:lnTo>
                    <a:pt x="35979" y="457"/>
                  </a:lnTo>
                  <a:close/>
                </a:path>
                <a:path w="279400" h="2539">
                  <a:moveTo>
                    <a:pt x="219100" y="1270"/>
                  </a:moveTo>
                  <a:lnTo>
                    <a:pt x="218808" y="1270"/>
                  </a:lnTo>
                  <a:lnTo>
                    <a:pt x="218808" y="0"/>
                  </a:lnTo>
                  <a:lnTo>
                    <a:pt x="101638" y="0"/>
                  </a:lnTo>
                  <a:lnTo>
                    <a:pt x="101638" y="1270"/>
                  </a:lnTo>
                  <a:lnTo>
                    <a:pt x="101498" y="1270"/>
                  </a:lnTo>
                  <a:lnTo>
                    <a:pt x="101498" y="2540"/>
                  </a:lnTo>
                  <a:lnTo>
                    <a:pt x="219100" y="2540"/>
                  </a:lnTo>
                  <a:lnTo>
                    <a:pt x="219100" y="1270"/>
                  </a:lnTo>
                  <a:close/>
                </a:path>
                <a:path w="279400" h="2539">
                  <a:moveTo>
                    <a:pt x="278879" y="457"/>
                  </a:moveTo>
                  <a:lnTo>
                    <a:pt x="247573" y="457"/>
                  </a:lnTo>
                  <a:lnTo>
                    <a:pt x="244970" y="2387"/>
                  </a:lnTo>
                  <a:lnTo>
                    <a:pt x="277647" y="2387"/>
                  </a:lnTo>
                  <a:lnTo>
                    <a:pt x="278879" y="457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0" name="object 330" descr=""/>
            <p:cNvSpPr/>
            <p:nvPr/>
          </p:nvSpPr>
          <p:spPr>
            <a:xfrm>
              <a:off x="8528698" y="1955476"/>
              <a:ext cx="278765" cy="3175"/>
            </a:xfrm>
            <a:custGeom>
              <a:avLst/>
              <a:gdLst/>
              <a:ahLst/>
              <a:cxnLst/>
              <a:rect l="l" t="t" r="r" b="b"/>
              <a:pathLst>
                <a:path w="278765" h="3175">
                  <a:moveTo>
                    <a:pt x="34353" y="12"/>
                  </a:moveTo>
                  <a:lnTo>
                    <a:pt x="584" y="12"/>
                  </a:lnTo>
                  <a:lnTo>
                    <a:pt x="584" y="1282"/>
                  </a:lnTo>
                  <a:lnTo>
                    <a:pt x="0" y="1282"/>
                  </a:lnTo>
                  <a:lnTo>
                    <a:pt x="0" y="2552"/>
                  </a:lnTo>
                  <a:lnTo>
                    <a:pt x="33223" y="2552"/>
                  </a:lnTo>
                  <a:lnTo>
                    <a:pt x="33223" y="1282"/>
                  </a:lnTo>
                  <a:lnTo>
                    <a:pt x="34353" y="1282"/>
                  </a:lnTo>
                  <a:lnTo>
                    <a:pt x="34353" y="12"/>
                  </a:lnTo>
                  <a:close/>
                </a:path>
                <a:path w="278765" h="3175">
                  <a:moveTo>
                    <a:pt x="221246" y="1943"/>
                  </a:moveTo>
                  <a:lnTo>
                    <a:pt x="221005" y="0"/>
                  </a:lnTo>
                  <a:lnTo>
                    <a:pt x="102882" y="0"/>
                  </a:lnTo>
                  <a:lnTo>
                    <a:pt x="102704" y="1943"/>
                  </a:lnTo>
                  <a:lnTo>
                    <a:pt x="221246" y="1943"/>
                  </a:lnTo>
                  <a:close/>
                </a:path>
                <a:path w="278765" h="3175">
                  <a:moveTo>
                    <a:pt x="278320" y="0"/>
                  </a:moveTo>
                  <a:lnTo>
                    <a:pt x="244640" y="0"/>
                  </a:lnTo>
                  <a:lnTo>
                    <a:pt x="242062" y="1943"/>
                  </a:lnTo>
                  <a:lnTo>
                    <a:pt x="277101" y="1943"/>
                  </a:lnTo>
                  <a:lnTo>
                    <a:pt x="278320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1" name="object 331" descr=""/>
            <p:cNvSpPr/>
            <p:nvPr/>
          </p:nvSpPr>
          <p:spPr>
            <a:xfrm>
              <a:off x="8552358" y="1872596"/>
              <a:ext cx="284480" cy="47625"/>
            </a:xfrm>
            <a:custGeom>
              <a:avLst/>
              <a:gdLst/>
              <a:ahLst/>
              <a:cxnLst/>
              <a:rect l="l" t="t" r="r" b="b"/>
              <a:pathLst>
                <a:path w="284479" h="47625">
                  <a:moveTo>
                    <a:pt x="186436" y="47510"/>
                  </a:moveTo>
                  <a:lnTo>
                    <a:pt x="186182" y="45580"/>
                  </a:lnTo>
                  <a:lnTo>
                    <a:pt x="1206" y="45580"/>
                  </a:lnTo>
                  <a:lnTo>
                    <a:pt x="0" y="47510"/>
                  </a:lnTo>
                  <a:lnTo>
                    <a:pt x="186436" y="47510"/>
                  </a:lnTo>
                  <a:close/>
                </a:path>
                <a:path w="284479" h="47625">
                  <a:moveTo>
                    <a:pt x="200799" y="1930"/>
                  </a:moveTo>
                  <a:lnTo>
                    <a:pt x="200482" y="558"/>
                  </a:lnTo>
                  <a:lnTo>
                    <a:pt x="200444" y="0"/>
                  </a:lnTo>
                  <a:lnTo>
                    <a:pt x="134823" y="0"/>
                  </a:lnTo>
                  <a:lnTo>
                    <a:pt x="134708" y="1930"/>
                  </a:lnTo>
                  <a:lnTo>
                    <a:pt x="200799" y="1930"/>
                  </a:lnTo>
                  <a:close/>
                </a:path>
                <a:path w="284479" h="47625">
                  <a:moveTo>
                    <a:pt x="202844" y="5156"/>
                  </a:moveTo>
                  <a:lnTo>
                    <a:pt x="202755" y="4533"/>
                  </a:lnTo>
                  <a:lnTo>
                    <a:pt x="202450" y="3225"/>
                  </a:lnTo>
                  <a:lnTo>
                    <a:pt x="136512" y="3225"/>
                  </a:lnTo>
                  <a:lnTo>
                    <a:pt x="136385" y="3568"/>
                  </a:lnTo>
                  <a:lnTo>
                    <a:pt x="136271" y="3987"/>
                  </a:lnTo>
                  <a:lnTo>
                    <a:pt x="136105" y="5156"/>
                  </a:lnTo>
                  <a:lnTo>
                    <a:pt x="202844" y="5156"/>
                  </a:lnTo>
                  <a:close/>
                </a:path>
                <a:path w="284479" h="47625">
                  <a:moveTo>
                    <a:pt x="268668" y="1930"/>
                  </a:moveTo>
                  <a:lnTo>
                    <a:pt x="268058" y="1524"/>
                  </a:lnTo>
                  <a:lnTo>
                    <a:pt x="267271" y="1600"/>
                  </a:lnTo>
                  <a:lnTo>
                    <a:pt x="266560" y="1930"/>
                  </a:lnTo>
                  <a:lnTo>
                    <a:pt x="268668" y="1930"/>
                  </a:lnTo>
                  <a:close/>
                </a:path>
                <a:path w="284479" h="47625">
                  <a:moveTo>
                    <a:pt x="269697" y="3225"/>
                  </a:moveTo>
                  <a:lnTo>
                    <a:pt x="265379" y="3225"/>
                  </a:lnTo>
                  <a:lnTo>
                    <a:pt x="265010" y="3746"/>
                  </a:lnTo>
                  <a:lnTo>
                    <a:pt x="264617" y="4419"/>
                  </a:lnTo>
                  <a:lnTo>
                    <a:pt x="264236" y="5156"/>
                  </a:lnTo>
                  <a:lnTo>
                    <a:pt x="269684" y="5156"/>
                  </a:lnTo>
                  <a:lnTo>
                    <a:pt x="269697" y="3225"/>
                  </a:lnTo>
                  <a:close/>
                </a:path>
                <a:path w="284479" h="47625">
                  <a:moveTo>
                    <a:pt x="281622" y="46062"/>
                  </a:moveTo>
                  <a:lnTo>
                    <a:pt x="259499" y="46062"/>
                  </a:lnTo>
                  <a:lnTo>
                    <a:pt x="259499" y="47332"/>
                  </a:lnTo>
                  <a:lnTo>
                    <a:pt x="281622" y="47332"/>
                  </a:lnTo>
                  <a:lnTo>
                    <a:pt x="281622" y="46062"/>
                  </a:lnTo>
                  <a:close/>
                </a:path>
                <a:path w="284479" h="47625">
                  <a:moveTo>
                    <a:pt x="282282" y="1930"/>
                  </a:moveTo>
                  <a:lnTo>
                    <a:pt x="281698" y="1193"/>
                  </a:lnTo>
                  <a:lnTo>
                    <a:pt x="280403" y="76"/>
                  </a:lnTo>
                  <a:lnTo>
                    <a:pt x="278028" y="520"/>
                  </a:lnTo>
                  <a:lnTo>
                    <a:pt x="276580" y="1790"/>
                  </a:lnTo>
                  <a:lnTo>
                    <a:pt x="276453" y="1930"/>
                  </a:lnTo>
                  <a:lnTo>
                    <a:pt x="282282" y="1930"/>
                  </a:lnTo>
                  <a:close/>
                </a:path>
                <a:path w="284479" h="47625">
                  <a:moveTo>
                    <a:pt x="284289" y="5156"/>
                  </a:moveTo>
                  <a:lnTo>
                    <a:pt x="283654" y="4025"/>
                  </a:lnTo>
                  <a:lnTo>
                    <a:pt x="283146" y="3225"/>
                  </a:lnTo>
                  <a:lnTo>
                    <a:pt x="275475" y="3225"/>
                  </a:lnTo>
                  <a:lnTo>
                    <a:pt x="274548" y="4457"/>
                  </a:lnTo>
                  <a:lnTo>
                    <a:pt x="274040" y="5156"/>
                  </a:lnTo>
                  <a:lnTo>
                    <a:pt x="284289" y="5156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2" name="object 332" descr=""/>
            <p:cNvSpPr/>
            <p:nvPr/>
          </p:nvSpPr>
          <p:spPr>
            <a:xfrm>
              <a:off x="8496376" y="2040579"/>
              <a:ext cx="213360" cy="1270"/>
            </a:xfrm>
            <a:custGeom>
              <a:avLst/>
              <a:gdLst/>
              <a:ahLst/>
              <a:cxnLst/>
              <a:rect l="l" t="t" r="r" b="b"/>
              <a:pathLst>
                <a:path w="213359" h="1269">
                  <a:moveTo>
                    <a:pt x="22199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22199" y="1270"/>
                  </a:lnTo>
                  <a:lnTo>
                    <a:pt x="22199" y="0"/>
                  </a:lnTo>
                  <a:close/>
                </a:path>
                <a:path w="213359" h="1269">
                  <a:moveTo>
                    <a:pt x="212839" y="0"/>
                  </a:moveTo>
                  <a:lnTo>
                    <a:pt x="121551" y="0"/>
                  </a:lnTo>
                  <a:lnTo>
                    <a:pt x="121551" y="1270"/>
                  </a:lnTo>
                  <a:lnTo>
                    <a:pt x="212839" y="1270"/>
                  </a:lnTo>
                  <a:lnTo>
                    <a:pt x="212839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3" name="object 333" descr=""/>
            <p:cNvSpPr/>
            <p:nvPr/>
          </p:nvSpPr>
          <p:spPr>
            <a:xfrm>
              <a:off x="8567039" y="2102111"/>
              <a:ext cx="222885" cy="9525"/>
            </a:xfrm>
            <a:custGeom>
              <a:avLst/>
              <a:gdLst/>
              <a:ahLst/>
              <a:cxnLst/>
              <a:rect l="l" t="t" r="r" b="b"/>
              <a:pathLst>
                <a:path w="222884" h="9525">
                  <a:moveTo>
                    <a:pt x="211175" y="2235"/>
                  </a:moveTo>
                  <a:lnTo>
                    <a:pt x="207746" y="0"/>
                  </a:lnTo>
                  <a:lnTo>
                    <a:pt x="444" y="0"/>
                  </a:lnTo>
                  <a:lnTo>
                    <a:pt x="0" y="2235"/>
                  </a:lnTo>
                  <a:lnTo>
                    <a:pt x="211175" y="2235"/>
                  </a:lnTo>
                  <a:close/>
                </a:path>
                <a:path w="222884" h="9525">
                  <a:moveTo>
                    <a:pt x="222262" y="8915"/>
                  </a:moveTo>
                  <a:lnTo>
                    <a:pt x="219087" y="6985"/>
                  </a:lnTo>
                  <a:lnTo>
                    <a:pt x="13817" y="6985"/>
                  </a:lnTo>
                  <a:lnTo>
                    <a:pt x="13385" y="8915"/>
                  </a:lnTo>
                  <a:lnTo>
                    <a:pt x="222262" y="8915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4" name="object 334" descr=""/>
            <p:cNvSpPr/>
            <p:nvPr/>
          </p:nvSpPr>
          <p:spPr>
            <a:xfrm>
              <a:off x="8678647" y="1823612"/>
              <a:ext cx="76200" cy="13335"/>
            </a:xfrm>
            <a:custGeom>
              <a:avLst/>
              <a:gdLst/>
              <a:ahLst/>
              <a:cxnLst/>
              <a:rect l="l" t="t" r="r" b="b"/>
              <a:pathLst>
                <a:path w="76200" h="13335">
                  <a:moveTo>
                    <a:pt x="69100" y="1930"/>
                  </a:moveTo>
                  <a:lnTo>
                    <a:pt x="67754" y="558"/>
                  </a:lnTo>
                  <a:lnTo>
                    <a:pt x="67068" y="0"/>
                  </a:lnTo>
                  <a:lnTo>
                    <a:pt x="22402" y="0"/>
                  </a:lnTo>
                  <a:lnTo>
                    <a:pt x="20535" y="1930"/>
                  </a:lnTo>
                  <a:lnTo>
                    <a:pt x="69100" y="1930"/>
                  </a:lnTo>
                  <a:close/>
                </a:path>
                <a:path w="76200" h="13335">
                  <a:moveTo>
                    <a:pt x="75793" y="12979"/>
                  </a:moveTo>
                  <a:lnTo>
                    <a:pt x="74612" y="11049"/>
                  </a:lnTo>
                  <a:lnTo>
                    <a:pt x="1079" y="11049"/>
                  </a:lnTo>
                  <a:lnTo>
                    <a:pt x="0" y="12979"/>
                  </a:lnTo>
                  <a:lnTo>
                    <a:pt x="75793" y="12979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5" name="object 335" descr=""/>
            <p:cNvSpPr/>
            <p:nvPr/>
          </p:nvSpPr>
          <p:spPr>
            <a:xfrm>
              <a:off x="8701633" y="1816475"/>
              <a:ext cx="43180" cy="6985"/>
            </a:xfrm>
            <a:custGeom>
              <a:avLst/>
              <a:gdLst/>
              <a:ahLst/>
              <a:cxnLst/>
              <a:rect l="l" t="t" r="r" b="b"/>
              <a:pathLst>
                <a:path w="43179" h="6985">
                  <a:moveTo>
                    <a:pt x="33502" y="2400"/>
                  </a:moveTo>
                  <a:lnTo>
                    <a:pt x="30340" y="1536"/>
                  </a:lnTo>
                  <a:lnTo>
                    <a:pt x="25006" y="0"/>
                  </a:lnTo>
                  <a:lnTo>
                    <a:pt x="17767" y="495"/>
                  </a:lnTo>
                  <a:lnTo>
                    <a:pt x="10045" y="2400"/>
                  </a:lnTo>
                  <a:lnTo>
                    <a:pt x="33502" y="2400"/>
                  </a:lnTo>
                  <a:close/>
                </a:path>
                <a:path w="43179" h="6985">
                  <a:moveTo>
                    <a:pt x="43180" y="6426"/>
                  </a:moveTo>
                  <a:lnTo>
                    <a:pt x="42075" y="5626"/>
                  </a:lnTo>
                  <a:lnTo>
                    <a:pt x="40970" y="5003"/>
                  </a:lnTo>
                  <a:lnTo>
                    <a:pt x="39827" y="4483"/>
                  </a:lnTo>
                  <a:lnTo>
                    <a:pt x="3022" y="4483"/>
                  </a:lnTo>
                  <a:lnTo>
                    <a:pt x="1968" y="4978"/>
                  </a:lnTo>
                  <a:lnTo>
                    <a:pt x="965" y="5638"/>
                  </a:lnTo>
                  <a:lnTo>
                    <a:pt x="0" y="6426"/>
                  </a:lnTo>
                  <a:lnTo>
                    <a:pt x="43180" y="6426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6" name="object 336" descr=""/>
            <p:cNvSpPr/>
            <p:nvPr/>
          </p:nvSpPr>
          <p:spPr>
            <a:xfrm>
              <a:off x="8706614" y="1818366"/>
              <a:ext cx="33655" cy="2540"/>
            </a:xfrm>
            <a:custGeom>
              <a:avLst/>
              <a:gdLst/>
              <a:ahLst/>
              <a:cxnLst/>
              <a:rect l="l" t="t" r="r" b="b"/>
              <a:pathLst>
                <a:path w="33654" h="2539">
                  <a:moveTo>
                    <a:pt x="26629" y="0"/>
                  </a:moveTo>
                  <a:lnTo>
                    <a:pt x="7279" y="0"/>
                  </a:lnTo>
                  <a:lnTo>
                    <a:pt x="4899" y="508"/>
                  </a:lnTo>
                  <a:lnTo>
                    <a:pt x="2458" y="1159"/>
                  </a:lnTo>
                  <a:lnTo>
                    <a:pt x="0" y="1932"/>
                  </a:lnTo>
                  <a:lnTo>
                    <a:pt x="33253" y="1932"/>
                  </a:lnTo>
                  <a:lnTo>
                    <a:pt x="31172" y="1167"/>
                  </a:lnTo>
                  <a:lnTo>
                    <a:pt x="28986" y="645"/>
                  </a:lnTo>
                  <a:lnTo>
                    <a:pt x="26629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7" name="object 337" descr=""/>
            <p:cNvSpPr/>
            <p:nvPr/>
          </p:nvSpPr>
          <p:spPr>
            <a:xfrm>
              <a:off x="8695017" y="1825543"/>
              <a:ext cx="57150" cy="6350"/>
            </a:xfrm>
            <a:custGeom>
              <a:avLst/>
              <a:gdLst/>
              <a:ahLst/>
              <a:cxnLst/>
              <a:rect l="l" t="t" r="r" b="b"/>
              <a:pathLst>
                <a:path w="57150" h="6350">
                  <a:moveTo>
                    <a:pt x="54330" y="1943"/>
                  </a:moveTo>
                  <a:lnTo>
                    <a:pt x="52666" y="0"/>
                  </a:lnTo>
                  <a:lnTo>
                    <a:pt x="2400" y="0"/>
                  </a:lnTo>
                  <a:lnTo>
                    <a:pt x="825" y="1943"/>
                  </a:lnTo>
                  <a:lnTo>
                    <a:pt x="54330" y="1943"/>
                  </a:lnTo>
                  <a:close/>
                </a:path>
                <a:path w="57150" h="6350">
                  <a:moveTo>
                    <a:pt x="56896" y="6070"/>
                  </a:moveTo>
                  <a:lnTo>
                    <a:pt x="55765" y="4140"/>
                  </a:lnTo>
                  <a:lnTo>
                    <a:pt x="1155" y="4140"/>
                  </a:lnTo>
                  <a:lnTo>
                    <a:pt x="0" y="6070"/>
                  </a:lnTo>
                  <a:lnTo>
                    <a:pt x="56896" y="607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8" name="object 338" descr=""/>
            <p:cNvSpPr/>
            <p:nvPr/>
          </p:nvSpPr>
          <p:spPr>
            <a:xfrm>
              <a:off x="8694835" y="1830006"/>
              <a:ext cx="57785" cy="2540"/>
            </a:xfrm>
            <a:custGeom>
              <a:avLst/>
              <a:gdLst/>
              <a:ahLst/>
              <a:cxnLst/>
              <a:rect l="l" t="t" r="r" b="b"/>
              <a:pathLst>
                <a:path w="57784" h="2539">
                  <a:moveTo>
                    <a:pt x="56145" y="0"/>
                  </a:moveTo>
                  <a:lnTo>
                    <a:pt x="1134" y="0"/>
                  </a:lnTo>
                  <a:lnTo>
                    <a:pt x="0" y="1932"/>
                  </a:lnTo>
                  <a:lnTo>
                    <a:pt x="57257" y="1932"/>
                  </a:lnTo>
                  <a:lnTo>
                    <a:pt x="56145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9" name="object 339" descr=""/>
            <p:cNvSpPr/>
            <p:nvPr/>
          </p:nvSpPr>
          <p:spPr>
            <a:xfrm>
              <a:off x="8703859" y="1819551"/>
              <a:ext cx="38735" cy="2540"/>
            </a:xfrm>
            <a:custGeom>
              <a:avLst/>
              <a:gdLst/>
              <a:ahLst/>
              <a:cxnLst/>
              <a:rect l="l" t="t" r="r" b="b"/>
              <a:pathLst>
                <a:path w="38734" h="2539">
                  <a:moveTo>
                    <a:pt x="33740" y="0"/>
                  </a:moveTo>
                  <a:lnTo>
                    <a:pt x="5248" y="0"/>
                  </a:lnTo>
                  <a:lnTo>
                    <a:pt x="1530" y="1140"/>
                  </a:lnTo>
                  <a:lnTo>
                    <a:pt x="753" y="1497"/>
                  </a:lnTo>
                  <a:lnTo>
                    <a:pt x="0" y="1940"/>
                  </a:lnTo>
                  <a:lnTo>
                    <a:pt x="38707" y="1940"/>
                  </a:lnTo>
                  <a:lnTo>
                    <a:pt x="37113" y="1097"/>
                  </a:lnTo>
                  <a:lnTo>
                    <a:pt x="35467" y="514"/>
                  </a:lnTo>
                  <a:lnTo>
                    <a:pt x="33740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40" name="object 340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428944" y="2101323"/>
              <a:ext cx="463215" cy="92925"/>
            </a:xfrm>
            <a:prstGeom prst="rect">
              <a:avLst/>
            </a:prstGeom>
          </p:spPr>
        </p:pic>
        <p:sp>
          <p:nvSpPr>
            <p:cNvPr id="341" name="object 341" descr=""/>
            <p:cNvSpPr/>
            <p:nvPr/>
          </p:nvSpPr>
          <p:spPr>
            <a:xfrm>
              <a:off x="7479752" y="2195646"/>
              <a:ext cx="411480" cy="1905"/>
            </a:xfrm>
            <a:custGeom>
              <a:avLst/>
              <a:gdLst/>
              <a:ahLst/>
              <a:cxnLst/>
              <a:rect l="l" t="t" r="r" b="b"/>
              <a:pathLst>
                <a:path w="411479" h="1905">
                  <a:moveTo>
                    <a:pt x="35783" y="0"/>
                  </a:moveTo>
                  <a:lnTo>
                    <a:pt x="946" y="0"/>
                  </a:lnTo>
                  <a:lnTo>
                    <a:pt x="615" y="629"/>
                  </a:lnTo>
                  <a:lnTo>
                    <a:pt x="0" y="1889"/>
                  </a:lnTo>
                  <a:lnTo>
                    <a:pt x="35434" y="1889"/>
                  </a:lnTo>
                  <a:lnTo>
                    <a:pt x="35783" y="0"/>
                  </a:lnTo>
                  <a:close/>
                </a:path>
                <a:path w="411479" h="1905">
                  <a:moveTo>
                    <a:pt x="192822" y="0"/>
                  </a:moveTo>
                  <a:lnTo>
                    <a:pt x="86742" y="0"/>
                  </a:lnTo>
                  <a:lnTo>
                    <a:pt x="89377" y="515"/>
                  </a:lnTo>
                  <a:lnTo>
                    <a:pt x="92144" y="1134"/>
                  </a:lnTo>
                  <a:lnTo>
                    <a:pt x="94924" y="1889"/>
                  </a:lnTo>
                  <a:lnTo>
                    <a:pt x="260459" y="1889"/>
                  </a:lnTo>
                  <a:lnTo>
                    <a:pt x="260842" y="1544"/>
                  </a:lnTo>
                  <a:lnTo>
                    <a:pt x="195677" y="1544"/>
                  </a:lnTo>
                  <a:lnTo>
                    <a:pt x="194511" y="972"/>
                  </a:lnTo>
                  <a:lnTo>
                    <a:pt x="192822" y="0"/>
                  </a:lnTo>
                  <a:close/>
                </a:path>
                <a:path w="411479" h="1905">
                  <a:moveTo>
                    <a:pt x="262558" y="0"/>
                  </a:moveTo>
                  <a:lnTo>
                    <a:pt x="198316" y="0"/>
                  </a:lnTo>
                  <a:lnTo>
                    <a:pt x="197545" y="1090"/>
                  </a:lnTo>
                  <a:lnTo>
                    <a:pt x="196945" y="1314"/>
                  </a:lnTo>
                  <a:lnTo>
                    <a:pt x="195677" y="1544"/>
                  </a:lnTo>
                  <a:lnTo>
                    <a:pt x="260842" y="1544"/>
                  </a:lnTo>
                  <a:lnTo>
                    <a:pt x="262558" y="0"/>
                  </a:lnTo>
                  <a:close/>
                </a:path>
                <a:path w="411479" h="1905">
                  <a:moveTo>
                    <a:pt x="410726" y="0"/>
                  </a:moveTo>
                  <a:lnTo>
                    <a:pt x="340692" y="0"/>
                  </a:lnTo>
                  <a:lnTo>
                    <a:pt x="343515" y="1473"/>
                  </a:lnTo>
                  <a:lnTo>
                    <a:pt x="344044" y="1889"/>
                  </a:lnTo>
                  <a:lnTo>
                    <a:pt x="346280" y="1889"/>
                  </a:lnTo>
                  <a:lnTo>
                    <a:pt x="411152" y="1840"/>
                  </a:lnTo>
                  <a:lnTo>
                    <a:pt x="411054" y="1224"/>
                  </a:lnTo>
                  <a:lnTo>
                    <a:pt x="410911" y="594"/>
                  </a:lnTo>
                  <a:lnTo>
                    <a:pt x="410726" y="0"/>
                  </a:lnTo>
                  <a:close/>
                </a:path>
                <a:path w="411479" h="1905">
                  <a:moveTo>
                    <a:pt x="411152" y="1840"/>
                  </a:moveTo>
                  <a:lnTo>
                    <a:pt x="346351" y="1840"/>
                  </a:lnTo>
                  <a:lnTo>
                    <a:pt x="411159" y="1889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2" name="object 342" descr=""/>
            <p:cNvSpPr/>
            <p:nvPr/>
          </p:nvSpPr>
          <p:spPr>
            <a:xfrm>
              <a:off x="7449934" y="2198173"/>
              <a:ext cx="441325" cy="1905"/>
            </a:xfrm>
            <a:custGeom>
              <a:avLst/>
              <a:gdLst/>
              <a:ahLst/>
              <a:cxnLst/>
              <a:rect l="l" t="t" r="r" b="b"/>
              <a:pathLst>
                <a:path w="441325" h="1905">
                  <a:moveTo>
                    <a:pt x="56426" y="0"/>
                  </a:moveTo>
                  <a:lnTo>
                    <a:pt x="1270" y="0"/>
                  </a:lnTo>
                  <a:lnTo>
                    <a:pt x="0" y="1892"/>
                  </a:lnTo>
                  <a:lnTo>
                    <a:pt x="56070" y="1892"/>
                  </a:lnTo>
                  <a:lnTo>
                    <a:pt x="56426" y="0"/>
                  </a:lnTo>
                  <a:close/>
                </a:path>
                <a:path w="441325" h="1905">
                  <a:moveTo>
                    <a:pt x="289572" y="0"/>
                  </a:moveTo>
                  <a:lnTo>
                    <a:pt x="126923" y="0"/>
                  </a:lnTo>
                  <a:lnTo>
                    <a:pt x="132486" y="1892"/>
                  </a:lnTo>
                  <a:lnTo>
                    <a:pt x="287451" y="1892"/>
                  </a:lnTo>
                  <a:lnTo>
                    <a:pt x="289572" y="0"/>
                  </a:lnTo>
                  <a:close/>
                </a:path>
                <a:path w="441325" h="1905">
                  <a:moveTo>
                    <a:pt x="441121" y="1892"/>
                  </a:moveTo>
                  <a:lnTo>
                    <a:pt x="441045" y="0"/>
                  </a:lnTo>
                  <a:lnTo>
                    <a:pt x="376986" y="0"/>
                  </a:lnTo>
                  <a:lnTo>
                    <a:pt x="379234" y="1892"/>
                  </a:lnTo>
                  <a:lnTo>
                    <a:pt x="441121" y="1892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3" name="object 343" descr=""/>
            <p:cNvSpPr/>
            <p:nvPr/>
          </p:nvSpPr>
          <p:spPr>
            <a:xfrm>
              <a:off x="7451636" y="2201983"/>
              <a:ext cx="439420" cy="1905"/>
            </a:xfrm>
            <a:custGeom>
              <a:avLst/>
              <a:gdLst/>
              <a:ahLst/>
              <a:cxnLst/>
              <a:rect l="l" t="t" r="r" b="b"/>
              <a:pathLst>
                <a:path w="439420" h="1905">
                  <a:moveTo>
                    <a:pt x="54698" y="0"/>
                  </a:moveTo>
                  <a:lnTo>
                    <a:pt x="1155" y="0"/>
                  </a:lnTo>
                  <a:lnTo>
                    <a:pt x="0" y="1892"/>
                  </a:lnTo>
                  <a:lnTo>
                    <a:pt x="48907" y="1892"/>
                  </a:lnTo>
                  <a:lnTo>
                    <a:pt x="49911" y="1536"/>
                  </a:lnTo>
                  <a:lnTo>
                    <a:pt x="50901" y="1498"/>
                  </a:lnTo>
                  <a:lnTo>
                    <a:pt x="51612" y="1206"/>
                  </a:lnTo>
                  <a:lnTo>
                    <a:pt x="52044" y="825"/>
                  </a:lnTo>
                  <a:lnTo>
                    <a:pt x="54698" y="0"/>
                  </a:lnTo>
                  <a:close/>
                </a:path>
                <a:path w="439420" h="1905">
                  <a:moveTo>
                    <a:pt x="283591" y="0"/>
                  </a:moveTo>
                  <a:lnTo>
                    <a:pt x="135356" y="0"/>
                  </a:lnTo>
                  <a:lnTo>
                    <a:pt x="139306" y="1892"/>
                  </a:lnTo>
                  <a:lnTo>
                    <a:pt x="281495" y="1892"/>
                  </a:lnTo>
                  <a:lnTo>
                    <a:pt x="283591" y="0"/>
                  </a:lnTo>
                  <a:close/>
                </a:path>
                <a:path w="439420" h="1905">
                  <a:moveTo>
                    <a:pt x="439242" y="0"/>
                  </a:moveTo>
                  <a:lnTo>
                    <a:pt x="379742" y="0"/>
                  </a:lnTo>
                  <a:lnTo>
                    <a:pt x="381850" y="1892"/>
                  </a:lnTo>
                  <a:lnTo>
                    <a:pt x="438861" y="1892"/>
                  </a:lnTo>
                  <a:lnTo>
                    <a:pt x="439242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4" name="object 344" descr=""/>
            <p:cNvSpPr/>
            <p:nvPr/>
          </p:nvSpPr>
          <p:spPr>
            <a:xfrm>
              <a:off x="7474115" y="2204409"/>
              <a:ext cx="414020" cy="1905"/>
            </a:xfrm>
            <a:custGeom>
              <a:avLst/>
              <a:gdLst/>
              <a:ahLst/>
              <a:cxnLst/>
              <a:rect l="l" t="t" r="r" b="b"/>
              <a:pathLst>
                <a:path w="414020" h="1905">
                  <a:moveTo>
                    <a:pt x="24714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24714" y="1270"/>
                  </a:lnTo>
                  <a:lnTo>
                    <a:pt x="24714" y="0"/>
                  </a:lnTo>
                  <a:close/>
                </a:path>
                <a:path w="414020" h="1905">
                  <a:moveTo>
                    <a:pt x="255562" y="0"/>
                  </a:moveTo>
                  <a:lnTo>
                    <a:pt x="116662" y="0"/>
                  </a:lnTo>
                  <a:lnTo>
                    <a:pt x="116662" y="1270"/>
                  </a:lnTo>
                  <a:lnTo>
                    <a:pt x="253733" y="1270"/>
                  </a:lnTo>
                  <a:lnTo>
                    <a:pt x="255104" y="1320"/>
                  </a:lnTo>
                  <a:lnTo>
                    <a:pt x="255562" y="1270"/>
                  </a:lnTo>
                  <a:lnTo>
                    <a:pt x="255562" y="0"/>
                  </a:lnTo>
                  <a:close/>
                </a:path>
                <a:path w="414020" h="1905">
                  <a:moveTo>
                    <a:pt x="413664" y="0"/>
                  </a:moveTo>
                  <a:lnTo>
                    <a:pt x="358228" y="0"/>
                  </a:lnTo>
                  <a:lnTo>
                    <a:pt x="358228" y="1270"/>
                  </a:lnTo>
                  <a:lnTo>
                    <a:pt x="413664" y="1270"/>
                  </a:lnTo>
                  <a:lnTo>
                    <a:pt x="413664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5" name="object 345" descr=""/>
            <p:cNvSpPr/>
            <p:nvPr/>
          </p:nvSpPr>
          <p:spPr>
            <a:xfrm>
              <a:off x="7457910" y="2205755"/>
              <a:ext cx="432434" cy="1905"/>
            </a:xfrm>
            <a:custGeom>
              <a:avLst/>
              <a:gdLst/>
              <a:ahLst/>
              <a:cxnLst/>
              <a:rect l="l" t="t" r="r" b="b"/>
              <a:pathLst>
                <a:path w="432434" h="1905">
                  <a:moveTo>
                    <a:pt x="42278" y="0"/>
                  </a:moveTo>
                  <a:lnTo>
                    <a:pt x="673" y="0"/>
                  </a:lnTo>
                  <a:lnTo>
                    <a:pt x="381" y="673"/>
                  </a:lnTo>
                  <a:lnTo>
                    <a:pt x="0" y="1892"/>
                  </a:lnTo>
                  <a:lnTo>
                    <a:pt x="37960" y="1892"/>
                  </a:lnTo>
                  <a:lnTo>
                    <a:pt x="42278" y="0"/>
                  </a:lnTo>
                  <a:close/>
                </a:path>
                <a:path w="432434" h="1905">
                  <a:moveTo>
                    <a:pt x="271526" y="0"/>
                  </a:moveTo>
                  <a:lnTo>
                    <a:pt x="136525" y="0"/>
                  </a:lnTo>
                  <a:lnTo>
                    <a:pt x="139649" y="1892"/>
                  </a:lnTo>
                  <a:lnTo>
                    <a:pt x="269201" y="1892"/>
                  </a:lnTo>
                  <a:lnTo>
                    <a:pt x="271526" y="0"/>
                  </a:lnTo>
                  <a:close/>
                </a:path>
                <a:path w="432434" h="1905">
                  <a:moveTo>
                    <a:pt x="432054" y="0"/>
                  </a:moveTo>
                  <a:lnTo>
                    <a:pt x="377596" y="0"/>
                  </a:lnTo>
                  <a:lnTo>
                    <a:pt x="379463" y="1892"/>
                  </a:lnTo>
                  <a:lnTo>
                    <a:pt x="431406" y="1892"/>
                  </a:lnTo>
                  <a:lnTo>
                    <a:pt x="432054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6" name="object 346" descr=""/>
            <p:cNvSpPr/>
            <p:nvPr/>
          </p:nvSpPr>
          <p:spPr>
            <a:xfrm>
              <a:off x="7476287" y="2208219"/>
              <a:ext cx="413384" cy="1270"/>
            </a:xfrm>
            <a:custGeom>
              <a:avLst/>
              <a:gdLst/>
              <a:ahLst/>
              <a:cxnLst/>
              <a:rect l="l" t="t" r="r" b="b"/>
              <a:pathLst>
                <a:path w="413384" h="1269">
                  <a:moveTo>
                    <a:pt x="20485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20485" y="1270"/>
                  </a:lnTo>
                  <a:lnTo>
                    <a:pt x="20485" y="0"/>
                  </a:lnTo>
                  <a:close/>
                </a:path>
                <a:path w="413384" h="1269">
                  <a:moveTo>
                    <a:pt x="250177" y="0"/>
                  </a:moveTo>
                  <a:lnTo>
                    <a:pt x="123913" y="0"/>
                  </a:lnTo>
                  <a:lnTo>
                    <a:pt x="123913" y="1270"/>
                  </a:lnTo>
                  <a:lnTo>
                    <a:pt x="250177" y="1270"/>
                  </a:lnTo>
                  <a:lnTo>
                    <a:pt x="250177" y="0"/>
                  </a:lnTo>
                  <a:close/>
                </a:path>
                <a:path w="413384" h="1269">
                  <a:moveTo>
                    <a:pt x="413346" y="0"/>
                  </a:moveTo>
                  <a:lnTo>
                    <a:pt x="362991" y="0"/>
                  </a:lnTo>
                  <a:lnTo>
                    <a:pt x="362991" y="1270"/>
                  </a:lnTo>
                  <a:lnTo>
                    <a:pt x="413346" y="1270"/>
                  </a:lnTo>
                  <a:lnTo>
                    <a:pt x="413346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7" name="object 347" descr=""/>
            <p:cNvSpPr/>
            <p:nvPr/>
          </p:nvSpPr>
          <p:spPr>
            <a:xfrm>
              <a:off x="7475397" y="2210340"/>
              <a:ext cx="412750" cy="1905"/>
            </a:xfrm>
            <a:custGeom>
              <a:avLst/>
              <a:gdLst/>
              <a:ahLst/>
              <a:cxnLst/>
              <a:rect l="l" t="t" r="r" b="b"/>
              <a:pathLst>
                <a:path w="412750" h="1905">
                  <a:moveTo>
                    <a:pt x="17487" y="419"/>
                  </a:moveTo>
                  <a:lnTo>
                    <a:pt x="0" y="419"/>
                  </a:lnTo>
                  <a:lnTo>
                    <a:pt x="0" y="1689"/>
                  </a:lnTo>
                  <a:lnTo>
                    <a:pt x="17487" y="1689"/>
                  </a:lnTo>
                  <a:lnTo>
                    <a:pt x="17487" y="419"/>
                  </a:lnTo>
                  <a:close/>
                </a:path>
                <a:path w="412750" h="1905">
                  <a:moveTo>
                    <a:pt x="248500" y="0"/>
                  </a:moveTo>
                  <a:lnTo>
                    <a:pt x="126161" y="0"/>
                  </a:lnTo>
                  <a:lnTo>
                    <a:pt x="128790" y="1892"/>
                  </a:lnTo>
                  <a:lnTo>
                    <a:pt x="246278" y="1892"/>
                  </a:lnTo>
                  <a:lnTo>
                    <a:pt x="248500" y="0"/>
                  </a:lnTo>
                  <a:close/>
                </a:path>
                <a:path w="412750" h="1905">
                  <a:moveTo>
                    <a:pt x="412343" y="419"/>
                  </a:moveTo>
                  <a:lnTo>
                    <a:pt x="364832" y="419"/>
                  </a:lnTo>
                  <a:lnTo>
                    <a:pt x="364832" y="1689"/>
                  </a:lnTo>
                  <a:lnTo>
                    <a:pt x="412343" y="1689"/>
                  </a:lnTo>
                  <a:lnTo>
                    <a:pt x="412343" y="419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8" name="object 348" descr=""/>
            <p:cNvSpPr/>
            <p:nvPr/>
          </p:nvSpPr>
          <p:spPr>
            <a:xfrm>
              <a:off x="7473099" y="2211750"/>
              <a:ext cx="412115" cy="1905"/>
            </a:xfrm>
            <a:custGeom>
              <a:avLst/>
              <a:gdLst/>
              <a:ahLst/>
              <a:cxnLst/>
              <a:rect l="l" t="t" r="r" b="b"/>
              <a:pathLst>
                <a:path w="412115" h="1905">
                  <a:moveTo>
                    <a:pt x="15811" y="279"/>
                  </a:moveTo>
                  <a:lnTo>
                    <a:pt x="0" y="279"/>
                  </a:lnTo>
                  <a:lnTo>
                    <a:pt x="0" y="1549"/>
                  </a:lnTo>
                  <a:lnTo>
                    <a:pt x="15811" y="1549"/>
                  </a:lnTo>
                  <a:lnTo>
                    <a:pt x="15811" y="279"/>
                  </a:lnTo>
                  <a:close/>
                </a:path>
                <a:path w="412115" h="1905">
                  <a:moveTo>
                    <a:pt x="246748" y="0"/>
                  </a:moveTo>
                  <a:lnTo>
                    <a:pt x="128028" y="0"/>
                  </a:lnTo>
                  <a:lnTo>
                    <a:pt x="130619" y="1892"/>
                  </a:lnTo>
                  <a:lnTo>
                    <a:pt x="244563" y="1892"/>
                  </a:lnTo>
                  <a:lnTo>
                    <a:pt x="246748" y="0"/>
                  </a:lnTo>
                  <a:close/>
                </a:path>
                <a:path w="412115" h="1905">
                  <a:moveTo>
                    <a:pt x="411657" y="279"/>
                  </a:moveTo>
                  <a:lnTo>
                    <a:pt x="365480" y="279"/>
                  </a:lnTo>
                  <a:lnTo>
                    <a:pt x="365480" y="1549"/>
                  </a:lnTo>
                  <a:lnTo>
                    <a:pt x="411657" y="1549"/>
                  </a:lnTo>
                  <a:lnTo>
                    <a:pt x="411657" y="279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9" name="object 349" descr=""/>
            <p:cNvSpPr/>
            <p:nvPr/>
          </p:nvSpPr>
          <p:spPr>
            <a:xfrm>
              <a:off x="7472057" y="2214188"/>
              <a:ext cx="414655" cy="1905"/>
            </a:xfrm>
            <a:custGeom>
              <a:avLst/>
              <a:gdLst/>
              <a:ahLst/>
              <a:cxnLst/>
              <a:rect l="l" t="t" r="r" b="b"/>
              <a:pathLst>
                <a:path w="414654" h="1905">
                  <a:moveTo>
                    <a:pt x="17043" y="0"/>
                  </a:moveTo>
                  <a:lnTo>
                    <a:pt x="0" y="0"/>
                  </a:lnTo>
                  <a:lnTo>
                    <a:pt x="571" y="825"/>
                  </a:lnTo>
                  <a:lnTo>
                    <a:pt x="1320" y="1460"/>
                  </a:lnTo>
                  <a:lnTo>
                    <a:pt x="2146" y="1892"/>
                  </a:lnTo>
                  <a:lnTo>
                    <a:pt x="12204" y="1892"/>
                  </a:lnTo>
                  <a:lnTo>
                    <a:pt x="13665" y="1485"/>
                  </a:lnTo>
                  <a:lnTo>
                    <a:pt x="15252" y="889"/>
                  </a:lnTo>
                  <a:lnTo>
                    <a:pt x="17043" y="0"/>
                  </a:lnTo>
                  <a:close/>
                </a:path>
                <a:path w="414654" h="1905">
                  <a:moveTo>
                    <a:pt x="247383" y="0"/>
                  </a:moveTo>
                  <a:lnTo>
                    <a:pt x="134797" y="0"/>
                  </a:lnTo>
                  <a:lnTo>
                    <a:pt x="137401" y="1892"/>
                  </a:lnTo>
                  <a:lnTo>
                    <a:pt x="245262" y="1892"/>
                  </a:lnTo>
                  <a:lnTo>
                    <a:pt x="247383" y="0"/>
                  </a:lnTo>
                  <a:close/>
                </a:path>
                <a:path w="414654" h="1905">
                  <a:moveTo>
                    <a:pt x="414362" y="0"/>
                  </a:moveTo>
                  <a:lnTo>
                    <a:pt x="369582" y="0"/>
                  </a:lnTo>
                  <a:lnTo>
                    <a:pt x="369849" y="723"/>
                  </a:lnTo>
                  <a:lnTo>
                    <a:pt x="370027" y="1892"/>
                  </a:lnTo>
                  <a:lnTo>
                    <a:pt x="413397" y="1892"/>
                  </a:lnTo>
                  <a:lnTo>
                    <a:pt x="414362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0" name="object 350" descr=""/>
            <p:cNvSpPr/>
            <p:nvPr/>
          </p:nvSpPr>
          <p:spPr>
            <a:xfrm>
              <a:off x="7610688" y="2216937"/>
              <a:ext cx="106045" cy="1905"/>
            </a:xfrm>
            <a:custGeom>
              <a:avLst/>
              <a:gdLst/>
              <a:ahLst/>
              <a:cxnLst/>
              <a:rect l="l" t="t" r="r" b="b"/>
              <a:pathLst>
                <a:path w="106045" h="1905">
                  <a:moveTo>
                    <a:pt x="105681" y="0"/>
                  </a:moveTo>
                  <a:lnTo>
                    <a:pt x="0" y="0"/>
                  </a:lnTo>
                  <a:lnTo>
                    <a:pt x="2760" y="1893"/>
                  </a:lnTo>
                  <a:lnTo>
                    <a:pt x="103665" y="1893"/>
                  </a:lnTo>
                  <a:lnTo>
                    <a:pt x="105681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1" name="object 351" descr=""/>
            <p:cNvSpPr/>
            <p:nvPr/>
          </p:nvSpPr>
          <p:spPr>
            <a:xfrm>
              <a:off x="7607338" y="2218379"/>
              <a:ext cx="270510" cy="1270"/>
            </a:xfrm>
            <a:custGeom>
              <a:avLst/>
              <a:gdLst/>
              <a:ahLst/>
              <a:cxnLst/>
              <a:rect l="l" t="t" r="r" b="b"/>
              <a:pathLst>
                <a:path w="270509" h="1269">
                  <a:moveTo>
                    <a:pt x="100444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00444" y="1270"/>
                  </a:lnTo>
                  <a:lnTo>
                    <a:pt x="100444" y="0"/>
                  </a:lnTo>
                  <a:close/>
                </a:path>
                <a:path w="270509" h="1269">
                  <a:moveTo>
                    <a:pt x="270243" y="0"/>
                  </a:moveTo>
                  <a:lnTo>
                    <a:pt x="227939" y="0"/>
                  </a:lnTo>
                  <a:lnTo>
                    <a:pt x="227939" y="1270"/>
                  </a:lnTo>
                  <a:lnTo>
                    <a:pt x="270243" y="1270"/>
                  </a:lnTo>
                  <a:lnTo>
                    <a:pt x="270243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2" name="object 352" descr=""/>
            <p:cNvSpPr/>
            <p:nvPr/>
          </p:nvSpPr>
          <p:spPr>
            <a:xfrm>
              <a:off x="7617269" y="2219649"/>
              <a:ext cx="267970" cy="2540"/>
            </a:xfrm>
            <a:custGeom>
              <a:avLst/>
              <a:gdLst/>
              <a:ahLst/>
              <a:cxnLst/>
              <a:rect l="l" t="t" r="r" b="b"/>
              <a:pathLst>
                <a:path w="267970" h="2539">
                  <a:moveTo>
                    <a:pt x="97193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2082" y="1270"/>
                  </a:lnTo>
                  <a:lnTo>
                    <a:pt x="2082" y="2540"/>
                  </a:lnTo>
                  <a:lnTo>
                    <a:pt x="95935" y="2540"/>
                  </a:lnTo>
                  <a:lnTo>
                    <a:pt x="95935" y="1270"/>
                  </a:lnTo>
                  <a:lnTo>
                    <a:pt x="97193" y="1270"/>
                  </a:lnTo>
                  <a:lnTo>
                    <a:pt x="97193" y="0"/>
                  </a:lnTo>
                  <a:close/>
                </a:path>
                <a:path w="267970" h="2539">
                  <a:moveTo>
                    <a:pt x="267703" y="0"/>
                  </a:moveTo>
                  <a:lnTo>
                    <a:pt x="225729" y="0"/>
                  </a:lnTo>
                  <a:lnTo>
                    <a:pt x="225729" y="1270"/>
                  </a:lnTo>
                  <a:lnTo>
                    <a:pt x="225475" y="1270"/>
                  </a:lnTo>
                  <a:lnTo>
                    <a:pt x="225475" y="2540"/>
                  </a:lnTo>
                  <a:lnTo>
                    <a:pt x="267182" y="2540"/>
                  </a:lnTo>
                  <a:lnTo>
                    <a:pt x="267182" y="1270"/>
                  </a:lnTo>
                  <a:lnTo>
                    <a:pt x="267703" y="1270"/>
                  </a:lnTo>
                  <a:lnTo>
                    <a:pt x="267703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3" name="object 353" descr=""/>
            <p:cNvSpPr/>
            <p:nvPr/>
          </p:nvSpPr>
          <p:spPr>
            <a:xfrm>
              <a:off x="7617801" y="2221581"/>
              <a:ext cx="265430" cy="1905"/>
            </a:xfrm>
            <a:custGeom>
              <a:avLst/>
              <a:gdLst/>
              <a:ahLst/>
              <a:cxnLst/>
              <a:rect l="l" t="t" r="r" b="b"/>
              <a:pathLst>
                <a:path w="265429" h="1905">
                  <a:moveTo>
                    <a:pt x="93790" y="0"/>
                  </a:moveTo>
                  <a:lnTo>
                    <a:pt x="0" y="0"/>
                  </a:lnTo>
                  <a:lnTo>
                    <a:pt x="1148" y="676"/>
                  </a:lnTo>
                  <a:lnTo>
                    <a:pt x="2293" y="1306"/>
                  </a:lnTo>
                  <a:lnTo>
                    <a:pt x="3423" y="1893"/>
                  </a:lnTo>
                  <a:lnTo>
                    <a:pt x="92091" y="1893"/>
                  </a:lnTo>
                  <a:lnTo>
                    <a:pt x="92581" y="1306"/>
                  </a:lnTo>
                  <a:lnTo>
                    <a:pt x="93790" y="0"/>
                  </a:lnTo>
                  <a:close/>
                </a:path>
                <a:path w="265429" h="1905">
                  <a:moveTo>
                    <a:pt x="265046" y="0"/>
                  </a:moveTo>
                  <a:lnTo>
                    <a:pt x="223354" y="0"/>
                  </a:lnTo>
                  <a:lnTo>
                    <a:pt x="222984" y="1893"/>
                  </a:lnTo>
                  <a:lnTo>
                    <a:pt x="264477" y="1893"/>
                  </a:lnTo>
                  <a:lnTo>
                    <a:pt x="264826" y="612"/>
                  </a:lnTo>
                  <a:lnTo>
                    <a:pt x="265046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4" name="object 354" descr=""/>
            <p:cNvSpPr/>
            <p:nvPr/>
          </p:nvSpPr>
          <p:spPr>
            <a:xfrm>
              <a:off x="7621225" y="2223474"/>
              <a:ext cx="261620" cy="1905"/>
            </a:xfrm>
            <a:custGeom>
              <a:avLst/>
              <a:gdLst/>
              <a:ahLst/>
              <a:cxnLst/>
              <a:rect l="l" t="t" r="r" b="b"/>
              <a:pathLst>
                <a:path w="261620" h="1905">
                  <a:moveTo>
                    <a:pt x="88667" y="0"/>
                  </a:moveTo>
                  <a:lnTo>
                    <a:pt x="0" y="0"/>
                  </a:lnTo>
                  <a:lnTo>
                    <a:pt x="1310" y="680"/>
                  </a:lnTo>
                  <a:lnTo>
                    <a:pt x="2602" y="1306"/>
                  </a:lnTo>
                  <a:lnTo>
                    <a:pt x="3879" y="1889"/>
                  </a:lnTo>
                  <a:lnTo>
                    <a:pt x="87033" y="1889"/>
                  </a:lnTo>
                  <a:lnTo>
                    <a:pt x="87609" y="1249"/>
                  </a:lnTo>
                  <a:lnTo>
                    <a:pt x="88667" y="0"/>
                  </a:lnTo>
                  <a:close/>
                </a:path>
                <a:path w="261620" h="1905">
                  <a:moveTo>
                    <a:pt x="261053" y="0"/>
                  </a:moveTo>
                  <a:lnTo>
                    <a:pt x="219560" y="0"/>
                  </a:lnTo>
                  <a:lnTo>
                    <a:pt x="219196" y="1889"/>
                  </a:lnTo>
                  <a:lnTo>
                    <a:pt x="260631" y="1889"/>
                  </a:lnTo>
                  <a:lnTo>
                    <a:pt x="260769" y="1202"/>
                  </a:lnTo>
                  <a:lnTo>
                    <a:pt x="261053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5" name="object 355" descr=""/>
            <p:cNvSpPr/>
            <p:nvPr/>
          </p:nvSpPr>
          <p:spPr>
            <a:xfrm>
              <a:off x="7627135" y="2226269"/>
              <a:ext cx="254635" cy="1905"/>
            </a:xfrm>
            <a:custGeom>
              <a:avLst/>
              <a:gdLst/>
              <a:ahLst/>
              <a:cxnLst/>
              <a:rect l="l" t="t" r="r" b="b"/>
              <a:pathLst>
                <a:path w="254634" h="1905">
                  <a:moveTo>
                    <a:pt x="80308" y="0"/>
                  </a:moveTo>
                  <a:lnTo>
                    <a:pt x="0" y="0"/>
                  </a:lnTo>
                  <a:lnTo>
                    <a:pt x="1587" y="687"/>
                  </a:lnTo>
                  <a:lnTo>
                    <a:pt x="4618" y="1889"/>
                  </a:lnTo>
                  <a:lnTo>
                    <a:pt x="78530" y="1889"/>
                  </a:lnTo>
                  <a:lnTo>
                    <a:pt x="79142" y="1259"/>
                  </a:lnTo>
                  <a:lnTo>
                    <a:pt x="80308" y="0"/>
                  </a:lnTo>
                  <a:close/>
                </a:path>
                <a:path w="254634" h="1905">
                  <a:moveTo>
                    <a:pt x="254548" y="0"/>
                  </a:moveTo>
                  <a:lnTo>
                    <a:pt x="213113" y="0"/>
                  </a:lnTo>
                  <a:lnTo>
                    <a:pt x="212760" y="1889"/>
                  </a:lnTo>
                  <a:lnTo>
                    <a:pt x="254236" y="1889"/>
                  </a:lnTo>
                  <a:lnTo>
                    <a:pt x="254548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6" name="object 356" descr=""/>
            <p:cNvSpPr/>
            <p:nvPr/>
          </p:nvSpPr>
          <p:spPr>
            <a:xfrm>
              <a:off x="7644499" y="2235599"/>
              <a:ext cx="233045" cy="1905"/>
            </a:xfrm>
            <a:custGeom>
              <a:avLst/>
              <a:gdLst/>
              <a:ahLst/>
              <a:cxnLst/>
              <a:rect l="l" t="t" r="r" b="b"/>
              <a:pathLst>
                <a:path w="233045" h="1905">
                  <a:moveTo>
                    <a:pt x="50129" y="0"/>
                  </a:moveTo>
                  <a:lnTo>
                    <a:pt x="0" y="0"/>
                  </a:lnTo>
                  <a:lnTo>
                    <a:pt x="957" y="600"/>
                  </a:lnTo>
                  <a:lnTo>
                    <a:pt x="3098" y="1889"/>
                  </a:lnTo>
                  <a:lnTo>
                    <a:pt x="47804" y="1889"/>
                  </a:lnTo>
                  <a:lnTo>
                    <a:pt x="48524" y="1339"/>
                  </a:lnTo>
                  <a:lnTo>
                    <a:pt x="49431" y="600"/>
                  </a:lnTo>
                  <a:lnTo>
                    <a:pt x="50129" y="0"/>
                  </a:lnTo>
                  <a:close/>
                </a:path>
                <a:path w="233045" h="1905">
                  <a:moveTo>
                    <a:pt x="232840" y="0"/>
                  </a:moveTo>
                  <a:lnTo>
                    <a:pt x="190893" y="0"/>
                  </a:lnTo>
                  <a:lnTo>
                    <a:pt x="190580" y="1889"/>
                  </a:lnTo>
                  <a:lnTo>
                    <a:pt x="232699" y="1889"/>
                  </a:lnTo>
                  <a:lnTo>
                    <a:pt x="232840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7" name="object 357" descr=""/>
            <p:cNvSpPr/>
            <p:nvPr/>
          </p:nvSpPr>
          <p:spPr>
            <a:xfrm>
              <a:off x="7624737" y="2226278"/>
              <a:ext cx="254635" cy="8890"/>
            </a:xfrm>
            <a:custGeom>
              <a:avLst/>
              <a:gdLst/>
              <a:ahLst/>
              <a:cxnLst/>
              <a:rect l="l" t="t" r="r" b="b"/>
              <a:pathLst>
                <a:path w="254634" h="8889">
                  <a:moveTo>
                    <a:pt x="72974" y="6578"/>
                  </a:moveTo>
                  <a:lnTo>
                    <a:pt x="15341" y="6578"/>
                  </a:lnTo>
                  <a:lnTo>
                    <a:pt x="15925" y="6883"/>
                  </a:lnTo>
                  <a:lnTo>
                    <a:pt x="16471" y="7188"/>
                  </a:lnTo>
                  <a:lnTo>
                    <a:pt x="18402" y="8470"/>
                  </a:lnTo>
                  <a:lnTo>
                    <a:pt x="70878" y="8470"/>
                  </a:lnTo>
                  <a:lnTo>
                    <a:pt x="72974" y="6578"/>
                  </a:lnTo>
                  <a:close/>
                </a:path>
                <a:path w="254634" h="8889">
                  <a:moveTo>
                    <a:pt x="80302" y="0"/>
                  </a:moveTo>
                  <a:lnTo>
                    <a:pt x="0" y="0"/>
                  </a:lnTo>
                  <a:lnTo>
                    <a:pt x="1587" y="685"/>
                  </a:lnTo>
                  <a:lnTo>
                    <a:pt x="4622" y="1879"/>
                  </a:lnTo>
                  <a:lnTo>
                    <a:pt x="78524" y="1879"/>
                  </a:lnTo>
                  <a:lnTo>
                    <a:pt x="80302" y="0"/>
                  </a:lnTo>
                  <a:close/>
                </a:path>
                <a:path w="254634" h="8889">
                  <a:moveTo>
                    <a:pt x="252844" y="6578"/>
                  </a:moveTo>
                  <a:lnTo>
                    <a:pt x="211112" y="6578"/>
                  </a:lnTo>
                  <a:lnTo>
                    <a:pt x="210794" y="8470"/>
                  </a:lnTo>
                  <a:lnTo>
                    <a:pt x="252666" y="8470"/>
                  </a:lnTo>
                  <a:lnTo>
                    <a:pt x="252844" y="6578"/>
                  </a:lnTo>
                  <a:close/>
                </a:path>
                <a:path w="254634" h="8889">
                  <a:moveTo>
                    <a:pt x="254546" y="0"/>
                  </a:moveTo>
                  <a:lnTo>
                    <a:pt x="213118" y="0"/>
                  </a:lnTo>
                  <a:lnTo>
                    <a:pt x="212763" y="1879"/>
                  </a:lnTo>
                  <a:lnTo>
                    <a:pt x="254241" y="1879"/>
                  </a:lnTo>
                  <a:lnTo>
                    <a:pt x="254546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8" name="object 358" descr=""/>
            <p:cNvSpPr/>
            <p:nvPr/>
          </p:nvSpPr>
          <p:spPr>
            <a:xfrm>
              <a:off x="7632208" y="2229559"/>
              <a:ext cx="246379" cy="1905"/>
            </a:xfrm>
            <a:custGeom>
              <a:avLst/>
              <a:gdLst/>
              <a:ahLst/>
              <a:cxnLst/>
              <a:rect l="l" t="t" r="r" b="b"/>
              <a:pathLst>
                <a:path w="246379" h="1905">
                  <a:moveTo>
                    <a:pt x="68901" y="0"/>
                  </a:moveTo>
                  <a:lnTo>
                    <a:pt x="0" y="0"/>
                  </a:lnTo>
                  <a:lnTo>
                    <a:pt x="3376" y="1277"/>
                  </a:lnTo>
                  <a:lnTo>
                    <a:pt x="4838" y="1889"/>
                  </a:lnTo>
                  <a:lnTo>
                    <a:pt x="66982" y="1889"/>
                  </a:lnTo>
                  <a:lnTo>
                    <a:pt x="68901" y="0"/>
                  </a:lnTo>
                  <a:close/>
                </a:path>
                <a:path w="246379" h="1905">
                  <a:moveTo>
                    <a:pt x="245769" y="0"/>
                  </a:moveTo>
                  <a:lnTo>
                    <a:pt x="204238" y="0"/>
                  </a:lnTo>
                  <a:lnTo>
                    <a:pt x="203901" y="1889"/>
                  </a:lnTo>
                  <a:lnTo>
                    <a:pt x="245534" y="1889"/>
                  </a:lnTo>
                  <a:lnTo>
                    <a:pt x="245769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9" name="object 359" descr=""/>
            <p:cNvSpPr/>
            <p:nvPr/>
          </p:nvSpPr>
          <p:spPr>
            <a:xfrm>
              <a:off x="7656241" y="2239663"/>
              <a:ext cx="226060" cy="1905"/>
            </a:xfrm>
            <a:custGeom>
              <a:avLst/>
              <a:gdLst/>
              <a:ahLst/>
              <a:cxnLst/>
              <a:rect l="l" t="t" r="r" b="b"/>
              <a:pathLst>
                <a:path w="226059" h="1905">
                  <a:moveTo>
                    <a:pt x="37364" y="0"/>
                  </a:moveTo>
                  <a:lnTo>
                    <a:pt x="0" y="0"/>
                  </a:lnTo>
                  <a:lnTo>
                    <a:pt x="1220" y="651"/>
                  </a:lnTo>
                  <a:lnTo>
                    <a:pt x="2477" y="1292"/>
                  </a:lnTo>
                  <a:lnTo>
                    <a:pt x="3741" y="1891"/>
                  </a:lnTo>
                  <a:lnTo>
                    <a:pt x="33721" y="1891"/>
                  </a:lnTo>
                  <a:lnTo>
                    <a:pt x="35831" y="443"/>
                  </a:lnTo>
                  <a:lnTo>
                    <a:pt x="36393" y="443"/>
                  </a:lnTo>
                  <a:lnTo>
                    <a:pt x="37364" y="0"/>
                  </a:lnTo>
                  <a:close/>
                </a:path>
                <a:path w="226059" h="1905">
                  <a:moveTo>
                    <a:pt x="36393" y="443"/>
                  </a:moveTo>
                  <a:lnTo>
                    <a:pt x="35831" y="443"/>
                  </a:lnTo>
                  <a:lnTo>
                    <a:pt x="35107" y="1029"/>
                  </a:lnTo>
                  <a:lnTo>
                    <a:pt x="36393" y="443"/>
                  </a:lnTo>
                  <a:close/>
                </a:path>
                <a:path w="226059" h="1905">
                  <a:moveTo>
                    <a:pt x="225615" y="0"/>
                  </a:moveTo>
                  <a:lnTo>
                    <a:pt x="183280" y="0"/>
                  </a:lnTo>
                  <a:lnTo>
                    <a:pt x="182987" y="1891"/>
                  </a:lnTo>
                  <a:lnTo>
                    <a:pt x="225522" y="1891"/>
                  </a:lnTo>
                  <a:lnTo>
                    <a:pt x="225615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0" name="object 360" descr=""/>
            <p:cNvSpPr/>
            <p:nvPr/>
          </p:nvSpPr>
          <p:spPr>
            <a:xfrm>
              <a:off x="7659000" y="2241838"/>
              <a:ext cx="221615" cy="1905"/>
            </a:xfrm>
            <a:custGeom>
              <a:avLst/>
              <a:gdLst/>
              <a:ahLst/>
              <a:cxnLst/>
              <a:rect l="l" t="t" r="r" b="b"/>
              <a:pathLst>
                <a:path w="221615" h="1905">
                  <a:moveTo>
                    <a:pt x="28958" y="0"/>
                  </a:moveTo>
                  <a:lnTo>
                    <a:pt x="0" y="0"/>
                  </a:lnTo>
                  <a:lnTo>
                    <a:pt x="1529" y="706"/>
                  </a:lnTo>
                  <a:lnTo>
                    <a:pt x="3077" y="1350"/>
                  </a:lnTo>
                  <a:lnTo>
                    <a:pt x="4599" y="1891"/>
                  </a:lnTo>
                  <a:lnTo>
                    <a:pt x="25452" y="1891"/>
                  </a:lnTo>
                  <a:lnTo>
                    <a:pt x="26778" y="1350"/>
                  </a:lnTo>
                  <a:lnTo>
                    <a:pt x="27738" y="839"/>
                  </a:lnTo>
                  <a:lnTo>
                    <a:pt x="28958" y="0"/>
                  </a:lnTo>
                  <a:close/>
                </a:path>
                <a:path w="221615" h="1905">
                  <a:moveTo>
                    <a:pt x="221157" y="0"/>
                  </a:moveTo>
                  <a:lnTo>
                    <a:pt x="178592" y="0"/>
                  </a:lnTo>
                  <a:lnTo>
                    <a:pt x="178314" y="1891"/>
                  </a:lnTo>
                  <a:lnTo>
                    <a:pt x="221093" y="1891"/>
                  </a:lnTo>
                  <a:lnTo>
                    <a:pt x="221157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1" name="object 361" descr=""/>
            <p:cNvSpPr/>
            <p:nvPr/>
          </p:nvSpPr>
          <p:spPr>
            <a:xfrm>
              <a:off x="7664971" y="2244096"/>
              <a:ext cx="219710" cy="1905"/>
            </a:xfrm>
            <a:custGeom>
              <a:avLst/>
              <a:gdLst/>
              <a:ahLst/>
              <a:cxnLst/>
              <a:rect l="l" t="t" r="r" b="b"/>
              <a:pathLst>
                <a:path w="219709" h="1905">
                  <a:moveTo>
                    <a:pt x="26478" y="0"/>
                  </a:moveTo>
                  <a:lnTo>
                    <a:pt x="0" y="0"/>
                  </a:lnTo>
                  <a:lnTo>
                    <a:pt x="1742" y="748"/>
                  </a:lnTo>
                  <a:lnTo>
                    <a:pt x="3484" y="1397"/>
                  </a:lnTo>
                  <a:lnTo>
                    <a:pt x="5170" y="1889"/>
                  </a:lnTo>
                  <a:lnTo>
                    <a:pt x="22043" y="1889"/>
                  </a:lnTo>
                  <a:lnTo>
                    <a:pt x="23803" y="1371"/>
                  </a:lnTo>
                  <a:lnTo>
                    <a:pt x="25297" y="716"/>
                  </a:lnTo>
                  <a:lnTo>
                    <a:pt x="26478" y="0"/>
                  </a:lnTo>
                  <a:close/>
                </a:path>
                <a:path w="219709" h="1905">
                  <a:moveTo>
                    <a:pt x="219654" y="0"/>
                  </a:moveTo>
                  <a:lnTo>
                    <a:pt x="177016" y="0"/>
                  </a:lnTo>
                  <a:lnTo>
                    <a:pt x="176745" y="1889"/>
                  </a:lnTo>
                  <a:lnTo>
                    <a:pt x="219596" y="1889"/>
                  </a:lnTo>
                  <a:lnTo>
                    <a:pt x="219654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2" name="object 362" descr=""/>
            <p:cNvSpPr/>
            <p:nvPr/>
          </p:nvSpPr>
          <p:spPr>
            <a:xfrm>
              <a:off x="7836570" y="2247512"/>
              <a:ext cx="43815" cy="1905"/>
            </a:xfrm>
            <a:custGeom>
              <a:avLst/>
              <a:gdLst/>
              <a:ahLst/>
              <a:cxnLst/>
              <a:rect l="l" t="t" r="r" b="b"/>
              <a:pathLst>
                <a:path w="43815" h="1905">
                  <a:moveTo>
                    <a:pt x="43451" y="0"/>
                  </a:moveTo>
                  <a:lnTo>
                    <a:pt x="229" y="0"/>
                  </a:lnTo>
                  <a:lnTo>
                    <a:pt x="0" y="1885"/>
                  </a:lnTo>
                  <a:lnTo>
                    <a:pt x="43422" y="1885"/>
                  </a:lnTo>
                  <a:lnTo>
                    <a:pt x="43451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3" name="object 363" descr=""/>
            <p:cNvSpPr/>
            <p:nvPr/>
          </p:nvSpPr>
          <p:spPr>
            <a:xfrm>
              <a:off x="7410729" y="2193906"/>
              <a:ext cx="480059" cy="1905"/>
            </a:xfrm>
            <a:custGeom>
              <a:avLst/>
              <a:gdLst/>
              <a:ahLst/>
              <a:cxnLst/>
              <a:rect l="l" t="t" r="r" b="b"/>
              <a:pathLst>
                <a:path w="480059" h="1905">
                  <a:moveTo>
                    <a:pt x="137731" y="0"/>
                  </a:moveTo>
                  <a:lnTo>
                    <a:pt x="1701" y="0"/>
                  </a:lnTo>
                  <a:lnTo>
                    <a:pt x="0" y="1892"/>
                  </a:lnTo>
                  <a:lnTo>
                    <a:pt x="135521" y="1892"/>
                  </a:lnTo>
                  <a:lnTo>
                    <a:pt x="137731" y="0"/>
                  </a:lnTo>
                  <a:close/>
                </a:path>
                <a:path w="480059" h="1905">
                  <a:moveTo>
                    <a:pt x="262077" y="1892"/>
                  </a:moveTo>
                  <a:lnTo>
                    <a:pt x="258914" y="0"/>
                  </a:lnTo>
                  <a:lnTo>
                    <a:pt x="143941" y="0"/>
                  </a:lnTo>
                  <a:lnTo>
                    <a:pt x="151650" y="927"/>
                  </a:lnTo>
                  <a:lnTo>
                    <a:pt x="156464" y="1892"/>
                  </a:lnTo>
                  <a:lnTo>
                    <a:pt x="262077" y="1892"/>
                  </a:lnTo>
                  <a:close/>
                </a:path>
                <a:path w="480059" h="1905">
                  <a:moveTo>
                    <a:pt x="337489" y="0"/>
                  </a:moveTo>
                  <a:lnTo>
                    <a:pt x="272351" y="0"/>
                  </a:lnTo>
                  <a:lnTo>
                    <a:pt x="271221" y="1892"/>
                  </a:lnTo>
                  <a:lnTo>
                    <a:pt x="335419" y="1892"/>
                  </a:lnTo>
                  <a:lnTo>
                    <a:pt x="337489" y="0"/>
                  </a:lnTo>
                  <a:close/>
                </a:path>
                <a:path w="480059" h="1905">
                  <a:moveTo>
                    <a:pt x="479793" y="1892"/>
                  </a:moveTo>
                  <a:lnTo>
                    <a:pt x="479069" y="0"/>
                  </a:lnTo>
                  <a:lnTo>
                    <a:pt x="406476" y="0"/>
                  </a:lnTo>
                  <a:lnTo>
                    <a:pt x="409968" y="1892"/>
                  </a:lnTo>
                  <a:lnTo>
                    <a:pt x="479793" y="1892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4" name="object 364" descr=""/>
            <p:cNvSpPr/>
            <p:nvPr/>
          </p:nvSpPr>
          <p:spPr>
            <a:xfrm>
              <a:off x="7835936" y="2254056"/>
              <a:ext cx="44450" cy="1905"/>
            </a:xfrm>
            <a:custGeom>
              <a:avLst/>
              <a:gdLst/>
              <a:ahLst/>
              <a:cxnLst/>
              <a:rect l="l" t="t" r="r" b="b"/>
              <a:pathLst>
                <a:path w="44450" h="1905">
                  <a:moveTo>
                    <a:pt x="43840" y="0"/>
                  </a:moveTo>
                  <a:lnTo>
                    <a:pt x="154" y="0"/>
                  </a:lnTo>
                  <a:lnTo>
                    <a:pt x="0" y="1889"/>
                  </a:lnTo>
                  <a:lnTo>
                    <a:pt x="43718" y="1889"/>
                  </a:lnTo>
                  <a:lnTo>
                    <a:pt x="43840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5" name="object 365" descr=""/>
            <p:cNvSpPr/>
            <p:nvPr/>
          </p:nvSpPr>
          <p:spPr>
            <a:xfrm>
              <a:off x="7836199" y="2251007"/>
              <a:ext cx="43815" cy="1905"/>
            </a:xfrm>
            <a:custGeom>
              <a:avLst/>
              <a:gdLst/>
              <a:ahLst/>
              <a:cxnLst/>
              <a:rect l="l" t="t" r="r" b="b"/>
              <a:pathLst>
                <a:path w="43815" h="1905">
                  <a:moveTo>
                    <a:pt x="43736" y="0"/>
                  </a:moveTo>
                  <a:lnTo>
                    <a:pt x="190" y="0"/>
                  </a:lnTo>
                  <a:lnTo>
                    <a:pt x="0" y="1887"/>
                  </a:lnTo>
                  <a:lnTo>
                    <a:pt x="43646" y="1887"/>
                  </a:lnTo>
                  <a:lnTo>
                    <a:pt x="43736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6" name="object 366" descr=""/>
            <p:cNvSpPr/>
            <p:nvPr/>
          </p:nvSpPr>
          <p:spPr>
            <a:xfrm>
              <a:off x="7835742" y="2258186"/>
              <a:ext cx="43815" cy="1905"/>
            </a:xfrm>
            <a:custGeom>
              <a:avLst/>
              <a:gdLst/>
              <a:ahLst/>
              <a:cxnLst/>
              <a:rect l="l" t="t" r="r" b="b"/>
              <a:pathLst>
                <a:path w="43815" h="1905">
                  <a:moveTo>
                    <a:pt x="43757" y="0"/>
                  </a:moveTo>
                  <a:lnTo>
                    <a:pt x="60" y="0"/>
                  </a:lnTo>
                  <a:lnTo>
                    <a:pt x="0" y="1893"/>
                  </a:lnTo>
                  <a:lnTo>
                    <a:pt x="43616" y="1893"/>
                  </a:lnTo>
                  <a:lnTo>
                    <a:pt x="43757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7" name="object 367" descr=""/>
            <p:cNvSpPr/>
            <p:nvPr/>
          </p:nvSpPr>
          <p:spPr>
            <a:xfrm>
              <a:off x="7835760" y="2247843"/>
              <a:ext cx="44450" cy="11430"/>
            </a:xfrm>
            <a:custGeom>
              <a:avLst/>
              <a:gdLst/>
              <a:ahLst/>
              <a:cxnLst/>
              <a:rect l="l" t="t" r="r" b="b"/>
              <a:pathLst>
                <a:path w="44450" h="11430">
                  <a:moveTo>
                    <a:pt x="43802" y="9347"/>
                  </a:moveTo>
                  <a:lnTo>
                    <a:pt x="88" y="9347"/>
                  </a:lnTo>
                  <a:lnTo>
                    <a:pt x="0" y="11239"/>
                  </a:lnTo>
                  <a:lnTo>
                    <a:pt x="43675" y="11239"/>
                  </a:lnTo>
                  <a:lnTo>
                    <a:pt x="43802" y="9347"/>
                  </a:lnTo>
                  <a:close/>
                </a:path>
                <a:path w="44450" h="11430">
                  <a:moveTo>
                    <a:pt x="44246" y="0"/>
                  </a:moveTo>
                  <a:lnTo>
                    <a:pt x="1003" y="0"/>
                  </a:lnTo>
                  <a:lnTo>
                    <a:pt x="762" y="1892"/>
                  </a:lnTo>
                  <a:lnTo>
                    <a:pt x="44221" y="1892"/>
                  </a:lnTo>
                  <a:lnTo>
                    <a:pt x="44246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8" name="object 368" descr=""/>
            <p:cNvSpPr/>
            <p:nvPr/>
          </p:nvSpPr>
          <p:spPr>
            <a:xfrm>
              <a:off x="7835989" y="2267034"/>
              <a:ext cx="43180" cy="1905"/>
            </a:xfrm>
            <a:custGeom>
              <a:avLst/>
              <a:gdLst/>
              <a:ahLst/>
              <a:cxnLst/>
              <a:rect l="l" t="t" r="r" b="b"/>
              <a:pathLst>
                <a:path w="43179" h="1905">
                  <a:moveTo>
                    <a:pt x="42815" y="0"/>
                  </a:moveTo>
                  <a:lnTo>
                    <a:pt x="0" y="0"/>
                  </a:lnTo>
                  <a:lnTo>
                    <a:pt x="198" y="1889"/>
                  </a:lnTo>
                  <a:lnTo>
                    <a:pt x="42656" y="1889"/>
                  </a:lnTo>
                  <a:lnTo>
                    <a:pt x="42815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9" name="object 369" descr=""/>
            <p:cNvSpPr/>
            <p:nvPr/>
          </p:nvSpPr>
          <p:spPr>
            <a:xfrm>
              <a:off x="7835752" y="2262794"/>
              <a:ext cx="43815" cy="1905"/>
            </a:xfrm>
            <a:custGeom>
              <a:avLst/>
              <a:gdLst/>
              <a:ahLst/>
              <a:cxnLst/>
              <a:rect l="l" t="t" r="r" b="b"/>
              <a:pathLst>
                <a:path w="43815" h="1905">
                  <a:moveTo>
                    <a:pt x="43398" y="0"/>
                  </a:moveTo>
                  <a:lnTo>
                    <a:pt x="0" y="0"/>
                  </a:lnTo>
                  <a:lnTo>
                    <a:pt x="72" y="1893"/>
                  </a:lnTo>
                  <a:lnTo>
                    <a:pt x="43247" y="1893"/>
                  </a:lnTo>
                  <a:lnTo>
                    <a:pt x="43398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0" name="object 370" descr=""/>
            <p:cNvSpPr/>
            <p:nvPr/>
          </p:nvSpPr>
          <p:spPr>
            <a:xfrm>
              <a:off x="7837465" y="2265465"/>
              <a:ext cx="43180" cy="1905"/>
            </a:xfrm>
            <a:custGeom>
              <a:avLst/>
              <a:gdLst/>
              <a:ahLst/>
              <a:cxnLst/>
              <a:rect l="l" t="t" r="r" b="b"/>
              <a:pathLst>
                <a:path w="43179" h="1905">
                  <a:moveTo>
                    <a:pt x="43063" y="0"/>
                  </a:moveTo>
                  <a:lnTo>
                    <a:pt x="0" y="0"/>
                  </a:lnTo>
                  <a:lnTo>
                    <a:pt x="148" y="1889"/>
                  </a:lnTo>
                  <a:lnTo>
                    <a:pt x="42909" y="1889"/>
                  </a:lnTo>
                  <a:lnTo>
                    <a:pt x="43063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1" name="object 371" descr=""/>
            <p:cNvSpPr/>
            <p:nvPr/>
          </p:nvSpPr>
          <p:spPr>
            <a:xfrm>
              <a:off x="7836788" y="2272719"/>
              <a:ext cx="41910" cy="1905"/>
            </a:xfrm>
            <a:custGeom>
              <a:avLst/>
              <a:gdLst/>
              <a:ahLst/>
              <a:cxnLst/>
              <a:rect l="l" t="t" r="r" b="b"/>
              <a:pathLst>
                <a:path w="41909" h="1905">
                  <a:moveTo>
                    <a:pt x="41534" y="0"/>
                  </a:moveTo>
                  <a:lnTo>
                    <a:pt x="0" y="0"/>
                  </a:lnTo>
                  <a:lnTo>
                    <a:pt x="411" y="1889"/>
                  </a:lnTo>
                  <a:lnTo>
                    <a:pt x="41371" y="1889"/>
                  </a:lnTo>
                  <a:lnTo>
                    <a:pt x="41534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2" name="object 372" descr=""/>
            <p:cNvSpPr/>
            <p:nvPr/>
          </p:nvSpPr>
          <p:spPr>
            <a:xfrm>
              <a:off x="7833118" y="2269890"/>
              <a:ext cx="45085" cy="8890"/>
            </a:xfrm>
            <a:custGeom>
              <a:avLst/>
              <a:gdLst/>
              <a:ahLst/>
              <a:cxnLst/>
              <a:rect l="l" t="t" r="r" b="b"/>
              <a:pathLst>
                <a:path w="45084" h="8889">
                  <a:moveTo>
                    <a:pt x="42252" y="0"/>
                  </a:moveTo>
                  <a:lnTo>
                    <a:pt x="0" y="0"/>
                  </a:lnTo>
                  <a:lnTo>
                    <a:pt x="292" y="1892"/>
                  </a:lnTo>
                  <a:lnTo>
                    <a:pt x="42087" y="1892"/>
                  </a:lnTo>
                  <a:lnTo>
                    <a:pt x="42252" y="0"/>
                  </a:lnTo>
                  <a:close/>
                </a:path>
                <a:path w="45084" h="8889">
                  <a:moveTo>
                    <a:pt x="44881" y="6489"/>
                  </a:moveTo>
                  <a:lnTo>
                    <a:pt x="4521" y="6489"/>
                  </a:lnTo>
                  <a:lnTo>
                    <a:pt x="5080" y="8382"/>
                  </a:lnTo>
                  <a:lnTo>
                    <a:pt x="44716" y="8382"/>
                  </a:lnTo>
                  <a:lnTo>
                    <a:pt x="44881" y="6489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3" name="object 373" descr=""/>
            <p:cNvSpPr/>
            <p:nvPr/>
          </p:nvSpPr>
          <p:spPr>
            <a:xfrm>
              <a:off x="7838776" y="2280024"/>
              <a:ext cx="39370" cy="1905"/>
            </a:xfrm>
            <a:custGeom>
              <a:avLst/>
              <a:gdLst/>
              <a:ahLst/>
              <a:cxnLst/>
              <a:rect l="l" t="t" r="r" b="b"/>
              <a:pathLst>
                <a:path w="39370" h="1905">
                  <a:moveTo>
                    <a:pt x="38916" y="0"/>
                  </a:moveTo>
                  <a:lnTo>
                    <a:pt x="0" y="0"/>
                  </a:lnTo>
                  <a:lnTo>
                    <a:pt x="659" y="1889"/>
                  </a:lnTo>
                  <a:lnTo>
                    <a:pt x="38754" y="1889"/>
                  </a:lnTo>
                  <a:lnTo>
                    <a:pt x="38916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4" name="object 374" descr=""/>
            <p:cNvSpPr/>
            <p:nvPr/>
          </p:nvSpPr>
          <p:spPr>
            <a:xfrm>
              <a:off x="7838164" y="2278133"/>
              <a:ext cx="40005" cy="1905"/>
            </a:xfrm>
            <a:custGeom>
              <a:avLst/>
              <a:gdLst/>
              <a:ahLst/>
              <a:cxnLst/>
              <a:rect l="l" t="t" r="r" b="b"/>
              <a:pathLst>
                <a:path w="40004" h="1905">
                  <a:moveTo>
                    <a:pt x="39690" y="0"/>
                  </a:moveTo>
                  <a:lnTo>
                    <a:pt x="0" y="0"/>
                  </a:lnTo>
                  <a:lnTo>
                    <a:pt x="612" y="1891"/>
                  </a:lnTo>
                  <a:lnTo>
                    <a:pt x="39528" y="1891"/>
                  </a:lnTo>
                  <a:lnTo>
                    <a:pt x="39690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5" name="object 375" descr=""/>
            <p:cNvSpPr/>
            <p:nvPr/>
          </p:nvSpPr>
          <p:spPr>
            <a:xfrm>
              <a:off x="7837987" y="2289189"/>
              <a:ext cx="34925" cy="1905"/>
            </a:xfrm>
            <a:custGeom>
              <a:avLst/>
              <a:gdLst/>
              <a:ahLst/>
              <a:cxnLst/>
              <a:rect l="l" t="t" r="r" b="b"/>
              <a:pathLst>
                <a:path w="34925" h="1905">
                  <a:moveTo>
                    <a:pt x="34931" y="0"/>
                  </a:moveTo>
                  <a:lnTo>
                    <a:pt x="0" y="0"/>
                  </a:lnTo>
                  <a:lnTo>
                    <a:pt x="558" y="1893"/>
                  </a:lnTo>
                  <a:lnTo>
                    <a:pt x="34772" y="1893"/>
                  </a:lnTo>
                  <a:lnTo>
                    <a:pt x="34931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6" name="object 376" descr=""/>
            <p:cNvSpPr/>
            <p:nvPr/>
          </p:nvSpPr>
          <p:spPr>
            <a:xfrm>
              <a:off x="7844201" y="2298358"/>
              <a:ext cx="32384" cy="1905"/>
            </a:xfrm>
            <a:custGeom>
              <a:avLst/>
              <a:gdLst/>
              <a:ahLst/>
              <a:cxnLst/>
              <a:rect l="l" t="t" r="r" b="b"/>
              <a:pathLst>
                <a:path w="32384" h="1905">
                  <a:moveTo>
                    <a:pt x="31974" y="0"/>
                  </a:moveTo>
                  <a:lnTo>
                    <a:pt x="0" y="0"/>
                  </a:lnTo>
                  <a:lnTo>
                    <a:pt x="335" y="1891"/>
                  </a:lnTo>
                  <a:lnTo>
                    <a:pt x="31835" y="1891"/>
                  </a:lnTo>
                  <a:lnTo>
                    <a:pt x="31974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7" name="object 377" descr=""/>
            <p:cNvSpPr/>
            <p:nvPr/>
          </p:nvSpPr>
          <p:spPr>
            <a:xfrm>
              <a:off x="7841069" y="2286489"/>
              <a:ext cx="36195" cy="11430"/>
            </a:xfrm>
            <a:custGeom>
              <a:avLst/>
              <a:gdLst/>
              <a:ahLst/>
              <a:cxnLst/>
              <a:rect l="l" t="t" r="r" b="b"/>
              <a:pathLst>
                <a:path w="36195" h="11430">
                  <a:moveTo>
                    <a:pt x="35318" y="9080"/>
                  </a:moveTo>
                  <a:lnTo>
                    <a:pt x="2565" y="9080"/>
                  </a:lnTo>
                  <a:lnTo>
                    <a:pt x="2959" y="10972"/>
                  </a:lnTo>
                  <a:lnTo>
                    <a:pt x="35166" y="10972"/>
                  </a:lnTo>
                  <a:lnTo>
                    <a:pt x="35318" y="9080"/>
                  </a:lnTo>
                  <a:close/>
                </a:path>
                <a:path w="36195" h="11430">
                  <a:moveTo>
                    <a:pt x="36055" y="0"/>
                  </a:moveTo>
                  <a:lnTo>
                    <a:pt x="0" y="0"/>
                  </a:lnTo>
                  <a:lnTo>
                    <a:pt x="647" y="1892"/>
                  </a:lnTo>
                  <a:lnTo>
                    <a:pt x="35902" y="1892"/>
                  </a:lnTo>
                  <a:lnTo>
                    <a:pt x="36055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8" name="object 378" descr=""/>
            <p:cNvSpPr/>
            <p:nvPr/>
          </p:nvSpPr>
          <p:spPr>
            <a:xfrm>
              <a:off x="7841519" y="2296882"/>
              <a:ext cx="32384" cy="1905"/>
            </a:xfrm>
            <a:custGeom>
              <a:avLst/>
              <a:gdLst/>
              <a:ahLst/>
              <a:cxnLst/>
              <a:rect l="l" t="t" r="r" b="b"/>
              <a:pathLst>
                <a:path w="32384" h="1905">
                  <a:moveTo>
                    <a:pt x="32374" y="0"/>
                  </a:moveTo>
                  <a:lnTo>
                    <a:pt x="0" y="0"/>
                  </a:lnTo>
                  <a:lnTo>
                    <a:pt x="363" y="1889"/>
                  </a:lnTo>
                  <a:lnTo>
                    <a:pt x="32231" y="1889"/>
                  </a:lnTo>
                  <a:lnTo>
                    <a:pt x="32374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9" name="object 379" descr=""/>
            <p:cNvSpPr/>
            <p:nvPr/>
          </p:nvSpPr>
          <p:spPr>
            <a:xfrm>
              <a:off x="7836404" y="2282375"/>
              <a:ext cx="38100" cy="1905"/>
            </a:xfrm>
            <a:custGeom>
              <a:avLst/>
              <a:gdLst/>
              <a:ahLst/>
              <a:cxnLst/>
              <a:rect l="l" t="t" r="r" b="b"/>
              <a:pathLst>
                <a:path w="38100" h="1905">
                  <a:moveTo>
                    <a:pt x="37890" y="0"/>
                  </a:moveTo>
                  <a:lnTo>
                    <a:pt x="0" y="0"/>
                  </a:lnTo>
                  <a:lnTo>
                    <a:pt x="688" y="1889"/>
                  </a:lnTo>
                  <a:lnTo>
                    <a:pt x="37727" y="1889"/>
                  </a:lnTo>
                  <a:lnTo>
                    <a:pt x="37890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0" name="object 380" descr=""/>
            <p:cNvSpPr/>
            <p:nvPr/>
          </p:nvSpPr>
          <p:spPr>
            <a:xfrm>
              <a:off x="7843053" y="2293034"/>
              <a:ext cx="33655" cy="1905"/>
            </a:xfrm>
            <a:custGeom>
              <a:avLst/>
              <a:gdLst/>
              <a:ahLst/>
              <a:cxnLst/>
              <a:rect l="l" t="t" r="r" b="b"/>
              <a:pathLst>
                <a:path w="33654" h="1905">
                  <a:moveTo>
                    <a:pt x="33536" y="0"/>
                  </a:moveTo>
                  <a:lnTo>
                    <a:pt x="0" y="0"/>
                  </a:lnTo>
                  <a:lnTo>
                    <a:pt x="449" y="1889"/>
                  </a:lnTo>
                  <a:lnTo>
                    <a:pt x="33389" y="1889"/>
                  </a:lnTo>
                  <a:lnTo>
                    <a:pt x="33536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1" name="object 381" descr=""/>
            <p:cNvSpPr/>
            <p:nvPr/>
          </p:nvSpPr>
          <p:spPr>
            <a:xfrm>
              <a:off x="7844684" y="2301148"/>
              <a:ext cx="31750" cy="1905"/>
            </a:xfrm>
            <a:custGeom>
              <a:avLst/>
              <a:gdLst/>
              <a:ahLst/>
              <a:cxnLst/>
              <a:rect l="l" t="t" r="r" b="b"/>
              <a:pathLst>
                <a:path w="31750" h="1905">
                  <a:moveTo>
                    <a:pt x="31287" y="0"/>
                  </a:moveTo>
                  <a:lnTo>
                    <a:pt x="0" y="0"/>
                  </a:lnTo>
                  <a:lnTo>
                    <a:pt x="290" y="1887"/>
                  </a:lnTo>
                  <a:lnTo>
                    <a:pt x="31154" y="1887"/>
                  </a:lnTo>
                  <a:lnTo>
                    <a:pt x="31287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2" name="object 382" descr=""/>
            <p:cNvSpPr/>
            <p:nvPr/>
          </p:nvSpPr>
          <p:spPr>
            <a:xfrm>
              <a:off x="7845106" y="2303934"/>
              <a:ext cx="31115" cy="1905"/>
            </a:xfrm>
            <a:custGeom>
              <a:avLst/>
              <a:gdLst/>
              <a:ahLst/>
              <a:cxnLst/>
              <a:rect l="l" t="t" r="r" b="b"/>
              <a:pathLst>
                <a:path w="31115" h="1905">
                  <a:moveTo>
                    <a:pt x="30675" y="0"/>
                  </a:moveTo>
                  <a:lnTo>
                    <a:pt x="0" y="0"/>
                  </a:lnTo>
                  <a:lnTo>
                    <a:pt x="251" y="1889"/>
                  </a:lnTo>
                  <a:lnTo>
                    <a:pt x="30548" y="1889"/>
                  </a:lnTo>
                  <a:lnTo>
                    <a:pt x="30675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3" name="object 383" descr=""/>
            <p:cNvSpPr/>
            <p:nvPr/>
          </p:nvSpPr>
          <p:spPr>
            <a:xfrm>
              <a:off x="7844561" y="2300406"/>
              <a:ext cx="31750" cy="1905"/>
            </a:xfrm>
            <a:custGeom>
              <a:avLst/>
              <a:gdLst/>
              <a:ahLst/>
              <a:cxnLst/>
              <a:rect l="l" t="t" r="r" b="b"/>
              <a:pathLst>
                <a:path w="31750" h="1905">
                  <a:moveTo>
                    <a:pt x="31464" y="0"/>
                  </a:moveTo>
                  <a:lnTo>
                    <a:pt x="0" y="0"/>
                  </a:lnTo>
                  <a:lnTo>
                    <a:pt x="303" y="1893"/>
                  </a:lnTo>
                  <a:lnTo>
                    <a:pt x="31328" y="1893"/>
                  </a:lnTo>
                  <a:lnTo>
                    <a:pt x="31464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4" name="object 384" descr=""/>
            <p:cNvSpPr/>
            <p:nvPr/>
          </p:nvSpPr>
          <p:spPr>
            <a:xfrm>
              <a:off x="7842167" y="2305824"/>
              <a:ext cx="30480" cy="1905"/>
            </a:xfrm>
            <a:custGeom>
              <a:avLst/>
              <a:gdLst/>
              <a:ahLst/>
              <a:cxnLst/>
              <a:rect l="l" t="t" r="r" b="b"/>
              <a:pathLst>
                <a:path w="30479" h="1905">
                  <a:moveTo>
                    <a:pt x="30294" y="0"/>
                  </a:moveTo>
                  <a:lnTo>
                    <a:pt x="0" y="0"/>
                  </a:lnTo>
                  <a:lnTo>
                    <a:pt x="234" y="1894"/>
                  </a:lnTo>
                  <a:lnTo>
                    <a:pt x="30182" y="1894"/>
                  </a:lnTo>
                  <a:lnTo>
                    <a:pt x="30294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5" name="object 385" descr=""/>
            <p:cNvSpPr/>
            <p:nvPr/>
          </p:nvSpPr>
          <p:spPr>
            <a:xfrm>
              <a:off x="7845638" y="2308086"/>
              <a:ext cx="30480" cy="1905"/>
            </a:xfrm>
            <a:custGeom>
              <a:avLst/>
              <a:gdLst/>
              <a:ahLst/>
              <a:cxnLst/>
              <a:rect l="l" t="t" r="r" b="b"/>
              <a:pathLst>
                <a:path w="30479" h="1905">
                  <a:moveTo>
                    <a:pt x="29880" y="0"/>
                  </a:moveTo>
                  <a:lnTo>
                    <a:pt x="0" y="0"/>
                  </a:lnTo>
                  <a:lnTo>
                    <a:pt x="208" y="1889"/>
                  </a:lnTo>
                  <a:lnTo>
                    <a:pt x="29778" y="1889"/>
                  </a:lnTo>
                  <a:lnTo>
                    <a:pt x="29880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6" name="object 386" descr=""/>
            <p:cNvSpPr/>
            <p:nvPr/>
          </p:nvSpPr>
          <p:spPr>
            <a:xfrm>
              <a:off x="7845908" y="2310551"/>
              <a:ext cx="29845" cy="1905"/>
            </a:xfrm>
            <a:custGeom>
              <a:avLst/>
              <a:gdLst/>
              <a:ahLst/>
              <a:cxnLst/>
              <a:rect l="l" t="t" r="r" b="b"/>
              <a:pathLst>
                <a:path w="29845" h="1905">
                  <a:moveTo>
                    <a:pt x="29480" y="0"/>
                  </a:moveTo>
                  <a:lnTo>
                    <a:pt x="0" y="0"/>
                  </a:lnTo>
                  <a:lnTo>
                    <a:pt x="194" y="1891"/>
                  </a:lnTo>
                  <a:lnTo>
                    <a:pt x="29394" y="1891"/>
                  </a:lnTo>
                  <a:lnTo>
                    <a:pt x="29480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7" name="object 387" descr=""/>
            <p:cNvSpPr/>
            <p:nvPr/>
          </p:nvSpPr>
          <p:spPr>
            <a:xfrm>
              <a:off x="7846102" y="2312442"/>
              <a:ext cx="29209" cy="1905"/>
            </a:xfrm>
            <a:custGeom>
              <a:avLst/>
              <a:gdLst/>
              <a:ahLst/>
              <a:cxnLst/>
              <a:rect l="l" t="t" r="r" b="b"/>
              <a:pathLst>
                <a:path w="29209" h="1905">
                  <a:moveTo>
                    <a:pt x="29199" y="0"/>
                  </a:moveTo>
                  <a:lnTo>
                    <a:pt x="0" y="0"/>
                  </a:lnTo>
                  <a:lnTo>
                    <a:pt x="176" y="1893"/>
                  </a:lnTo>
                  <a:lnTo>
                    <a:pt x="29131" y="1893"/>
                  </a:lnTo>
                  <a:lnTo>
                    <a:pt x="29199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8" name="object 388" descr=""/>
            <p:cNvSpPr/>
            <p:nvPr/>
          </p:nvSpPr>
          <p:spPr>
            <a:xfrm>
              <a:off x="7846405" y="2315768"/>
              <a:ext cx="29209" cy="1905"/>
            </a:xfrm>
            <a:custGeom>
              <a:avLst/>
              <a:gdLst/>
              <a:ahLst/>
              <a:cxnLst/>
              <a:rect l="l" t="t" r="r" b="b"/>
              <a:pathLst>
                <a:path w="29209" h="1905">
                  <a:moveTo>
                    <a:pt x="28799" y="0"/>
                  </a:moveTo>
                  <a:lnTo>
                    <a:pt x="0" y="0"/>
                  </a:lnTo>
                  <a:lnTo>
                    <a:pt x="154" y="1889"/>
                  </a:lnTo>
                  <a:lnTo>
                    <a:pt x="28774" y="1889"/>
                  </a:lnTo>
                  <a:lnTo>
                    <a:pt x="28799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9" name="object 389" descr=""/>
            <p:cNvSpPr/>
            <p:nvPr/>
          </p:nvSpPr>
          <p:spPr>
            <a:xfrm>
              <a:off x="7846711" y="2319577"/>
              <a:ext cx="28575" cy="1905"/>
            </a:xfrm>
            <a:custGeom>
              <a:avLst/>
              <a:gdLst/>
              <a:ahLst/>
              <a:cxnLst/>
              <a:rect l="l" t="t" r="r" b="b"/>
              <a:pathLst>
                <a:path w="28575" h="1905">
                  <a:moveTo>
                    <a:pt x="28497" y="0"/>
                  </a:moveTo>
                  <a:lnTo>
                    <a:pt x="0" y="0"/>
                  </a:lnTo>
                  <a:lnTo>
                    <a:pt x="135" y="1889"/>
                  </a:lnTo>
                  <a:lnTo>
                    <a:pt x="28572" y="1889"/>
                  </a:lnTo>
                  <a:lnTo>
                    <a:pt x="28497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0" name="object 390" descr=""/>
            <p:cNvSpPr/>
            <p:nvPr/>
          </p:nvSpPr>
          <p:spPr>
            <a:xfrm>
              <a:off x="7846484" y="2316710"/>
              <a:ext cx="29209" cy="1905"/>
            </a:xfrm>
            <a:custGeom>
              <a:avLst/>
              <a:gdLst/>
              <a:ahLst/>
              <a:cxnLst/>
              <a:rect l="l" t="t" r="r" b="b"/>
              <a:pathLst>
                <a:path w="29209" h="1905">
                  <a:moveTo>
                    <a:pt x="28703" y="0"/>
                  </a:moveTo>
                  <a:lnTo>
                    <a:pt x="0" y="0"/>
                  </a:lnTo>
                  <a:lnTo>
                    <a:pt x="151" y="1891"/>
                  </a:lnTo>
                  <a:lnTo>
                    <a:pt x="28703" y="1891"/>
                  </a:lnTo>
                  <a:lnTo>
                    <a:pt x="28703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1" name="object 391" descr=""/>
            <p:cNvSpPr/>
            <p:nvPr/>
          </p:nvSpPr>
          <p:spPr>
            <a:xfrm>
              <a:off x="7842859" y="2321466"/>
              <a:ext cx="28575" cy="1905"/>
            </a:xfrm>
            <a:custGeom>
              <a:avLst/>
              <a:gdLst/>
              <a:ahLst/>
              <a:cxnLst/>
              <a:rect l="l" t="t" r="r" b="b"/>
              <a:pathLst>
                <a:path w="28575" h="1905">
                  <a:moveTo>
                    <a:pt x="28432" y="0"/>
                  </a:moveTo>
                  <a:lnTo>
                    <a:pt x="0" y="0"/>
                  </a:lnTo>
                  <a:lnTo>
                    <a:pt x="129" y="1889"/>
                  </a:lnTo>
                  <a:lnTo>
                    <a:pt x="28544" y="1889"/>
                  </a:lnTo>
                  <a:lnTo>
                    <a:pt x="28432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2" name="object 392" descr=""/>
            <p:cNvSpPr/>
            <p:nvPr/>
          </p:nvSpPr>
          <p:spPr>
            <a:xfrm>
              <a:off x="7819199" y="2374257"/>
              <a:ext cx="118745" cy="1905"/>
            </a:xfrm>
            <a:custGeom>
              <a:avLst/>
              <a:gdLst/>
              <a:ahLst/>
              <a:cxnLst/>
              <a:rect l="l" t="t" r="r" b="b"/>
              <a:pathLst>
                <a:path w="118745" h="1905">
                  <a:moveTo>
                    <a:pt x="118353" y="0"/>
                  </a:moveTo>
                  <a:lnTo>
                    <a:pt x="331" y="0"/>
                  </a:lnTo>
                  <a:lnTo>
                    <a:pt x="0" y="1889"/>
                  </a:lnTo>
                  <a:lnTo>
                    <a:pt x="116485" y="1889"/>
                  </a:lnTo>
                  <a:lnTo>
                    <a:pt x="118353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3" name="object 393" descr=""/>
            <p:cNvSpPr/>
            <p:nvPr/>
          </p:nvSpPr>
          <p:spPr>
            <a:xfrm>
              <a:off x="7844498" y="2361445"/>
              <a:ext cx="95250" cy="11430"/>
            </a:xfrm>
            <a:custGeom>
              <a:avLst/>
              <a:gdLst/>
              <a:ahLst/>
              <a:cxnLst/>
              <a:rect l="l" t="t" r="r" b="b"/>
              <a:pathLst>
                <a:path w="95250" h="11430">
                  <a:moveTo>
                    <a:pt x="46964" y="0"/>
                  </a:moveTo>
                  <a:lnTo>
                    <a:pt x="279" y="0"/>
                  </a:lnTo>
                  <a:lnTo>
                    <a:pt x="0" y="1892"/>
                  </a:lnTo>
                  <a:lnTo>
                    <a:pt x="46723" y="1892"/>
                  </a:lnTo>
                  <a:lnTo>
                    <a:pt x="46964" y="0"/>
                  </a:lnTo>
                  <a:close/>
                </a:path>
                <a:path w="95250" h="11430">
                  <a:moveTo>
                    <a:pt x="94767" y="9169"/>
                  </a:moveTo>
                  <a:lnTo>
                    <a:pt x="406" y="9169"/>
                  </a:lnTo>
                  <a:lnTo>
                    <a:pt x="101" y="11049"/>
                  </a:lnTo>
                  <a:lnTo>
                    <a:pt x="94107" y="11049"/>
                  </a:lnTo>
                  <a:lnTo>
                    <a:pt x="94767" y="9169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4" name="object 394" descr=""/>
            <p:cNvSpPr/>
            <p:nvPr/>
          </p:nvSpPr>
          <p:spPr>
            <a:xfrm>
              <a:off x="7848550" y="2352268"/>
              <a:ext cx="34925" cy="1905"/>
            </a:xfrm>
            <a:custGeom>
              <a:avLst/>
              <a:gdLst/>
              <a:ahLst/>
              <a:cxnLst/>
              <a:rect l="l" t="t" r="r" b="b"/>
              <a:pathLst>
                <a:path w="34925" h="1905">
                  <a:moveTo>
                    <a:pt x="32346" y="0"/>
                  </a:moveTo>
                  <a:lnTo>
                    <a:pt x="0" y="0"/>
                  </a:lnTo>
                  <a:lnTo>
                    <a:pt x="80" y="1889"/>
                  </a:lnTo>
                  <a:lnTo>
                    <a:pt x="34707" y="1889"/>
                  </a:lnTo>
                  <a:lnTo>
                    <a:pt x="34747" y="1581"/>
                  </a:lnTo>
                  <a:lnTo>
                    <a:pt x="34077" y="1736"/>
                  </a:lnTo>
                  <a:lnTo>
                    <a:pt x="33512" y="1649"/>
                  </a:lnTo>
                  <a:lnTo>
                    <a:pt x="32810" y="990"/>
                  </a:lnTo>
                  <a:lnTo>
                    <a:pt x="32346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5" name="object 395" descr=""/>
            <p:cNvSpPr/>
            <p:nvPr/>
          </p:nvSpPr>
          <p:spPr>
            <a:xfrm>
              <a:off x="7846390" y="2355069"/>
              <a:ext cx="45085" cy="11430"/>
            </a:xfrm>
            <a:custGeom>
              <a:avLst/>
              <a:gdLst/>
              <a:ahLst/>
              <a:cxnLst/>
              <a:rect l="l" t="t" r="r" b="b"/>
              <a:pathLst>
                <a:path w="45084" h="11430">
                  <a:moveTo>
                    <a:pt x="36753" y="0"/>
                  </a:moveTo>
                  <a:lnTo>
                    <a:pt x="2273" y="0"/>
                  </a:lnTo>
                  <a:lnTo>
                    <a:pt x="2336" y="1879"/>
                  </a:lnTo>
                  <a:lnTo>
                    <a:pt x="36512" y="1879"/>
                  </a:lnTo>
                  <a:lnTo>
                    <a:pt x="36753" y="0"/>
                  </a:lnTo>
                  <a:close/>
                </a:path>
                <a:path w="45084" h="11430">
                  <a:moveTo>
                    <a:pt x="44729" y="9080"/>
                  </a:moveTo>
                  <a:lnTo>
                    <a:pt x="2336" y="9080"/>
                  </a:lnTo>
                  <a:lnTo>
                    <a:pt x="2222" y="9461"/>
                  </a:lnTo>
                  <a:lnTo>
                    <a:pt x="2120" y="9677"/>
                  </a:lnTo>
                  <a:lnTo>
                    <a:pt x="1485" y="9461"/>
                  </a:lnTo>
                  <a:lnTo>
                    <a:pt x="0" y="10972"/>
                  </a:lnTo>
                  <a:lnTo>
                    <a:pt x="44500" y="10972"/>
                  </a:lnTo>
                  <a:lnTo>
                    <a:pt x="44665" y="9677"/>
                  </a:lnTo>
                  <a:lnTo>
                    <a:pt x="44729" y="908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6" name="object 396" descr=""/>
            <p:cNvSpPr/>
            <p:nvPr/>
          </p:nvSpPr>
          <p:spPr>
            <a:xfrm>
              <a:off x="7846221" y="2353743"/>
              <a:ext cx="37465" cy="1905"/>
            </a:xfrm>
            <a:custGeom>
              <a:avLst/>
              <a:gdLst/>
              <a:ahLst/>
              <a:cxnLst/>
              <a:rect l="l" t="t" r="r" b="b"/>
              <a:pathLst>
                <a:path w="37465" h="1905">
                  <a:moveTo>
                    <a:pt x="37091" y="0"/>
                  </a:moveTo>
                  <a:lnTo>
                    <a:pt x="35043" y="0"/>
                  </a:lnTo>
                  <a:lnTo>
                    <a:pt x="34409" y="213"/>
                  </a:lnTo>
                  <a:lnTo>
                    <a:pt x="33869" y="252"/>
                  </a:lnTo>
                  <a:lnTo>
                    <a:pt x="33371" y="0"/>
                  </a:lnTo>
                  <a:lnTo>
                    <a:pt x="0" y="0"/>
                  </a:lnTo>
                  <a:lnTo>
                    <a:pt x="72" y="1891"/>
                  </a:lnTo>
                  <a:lnTo>
                    <a:pt x="36854" y="1891"/>
                  </a:lnTo>
                  <a:lnTo>
                    <a:pt x="37091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7" name="object 397" descr=""/>
            <p:cNvSpPr/>
            <p:nvPr/>
          </p:nvSpPr>
          <p:spPr>
            <a:xfrm>
              <a:off x="7840192" y="2349481"/>
              <a:ext cx="78105" cy="20955"/>
            </a:xfrm>
            <a:custGeom>
              <a:avLst/>
              <a:gdLst/>
              <a:ahLst/>
              <a:cxnLst/>
              <a:rect l="l" t="t" r="r" b="b"/>
              <a:pathLst>
                <a:path w="78104" h="20955">
                  <a:moveTo>
                    <a:pt x="40347" y="1892"/>
                  </a:moveTo>
                  <a:lnTo>
                    <a:pt x="39738" y="0"/>
                  </a:lnTo>
                  <a:lnTo>
                    <a:pt x="8229" y="0"/>
                  </a:lnTo>
                  <a:lnTo>
                    <a:pt x="8318" y="1892"/>
                  </a:lnTo>
                  <a:lnTo>
                    <a:pt x="40347" y="1892"/>
                  </a:lnTo>
                  <a:close/>
                </a:path>
                <a:path w="78104" h="20955">
                  <a:moveTo>
                    <a:pt x="77647" y="19862"/>
                  </a:moveTo>
                  <a:lnTo>
                    <a:pt x="77457" y="18770"/>
                  </a:lnTo>
                  <a:lnTo>
                    <a:pt x="56515" y="18770"/>
                  </a:lnTo>
                  <a:lnTo>
                    <a:pt x="54013" y="19024"/>
                  </a:lnTo>
                  <a:lnTo>
                    <a:pt x="52425" y="18770"/>
                  </a:lnTo>
                  <a:lnTo>
                    <a:pt x="406" y="18770"/>
                  </a:lnTo>
                  <a:lnTo>
                    <a:pt x="0" y="20675"/>
                  </a:lnTo>
                  <a:lnTo>
                    <a:pt x="77533" y="20675"/>
                  </a:lnTo>
                  <a:lnTo>
                    <a:pt x="77647" y="19862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8" name="object 398" descr=""/>
            <p:cNvSpPr/>
            <p:nvPr/>
          </p:nvSpPr>
          <p:spPr>
            <a:xfrm>
              <a:off x="7848287" y="2346691"/>
              <a:ext cx="31750" cy="1905"/>
            </a:xfrm>
            <a:custGeom>
              <a:avLst/>
              <a:gdLst/>
              <a:ahLst/>
              <a:cxnLst/>
              <a:rect l="l" t="t" r="r" b="b"/>
              <a:pathLst>
                <a:path w="31750" h="1905">
                  <a:moveTo>
                    <a:pt x="30881" y="0"/>
                  </a:moveTo>
                  <a:lnTo>
                    <a:pt x="0" y="0"/>
                  </a:lnTo>
                  <a:lnTo>
                    <a:pt x="93" y="1893"/>
                  </a:lnTo>
                  <a:lnTo>
                    <a:pt x="31389" y="1893"/>
                  </a:lnTo>
                  <a:lnTo>
                    <a:pt x="30881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9" name="object 399" descr=""/>
            <p:cNvSpPr/>
            <p:nvPr/>
          </p:nvSpPr>
          <p:spPr>
            <a:xfrm>
              <a:off x="7848460" y="2350219"/>
              <a:ext cx="32384" cy="1905"/>
            </a:xfrm>
            <a:custGeom>
              <a:avLst/>
              <a:gdLst/>
              <a:ahLst/>
              <a:cxnLst/>
              <a:rect l="l" t="t" r="r" b="b"/>
              <a:pathLst>
                <a:path w="32384" h="1905">
                  <a:moveTo>
                    <a:pt x="31701" y="0"/>
                  </a:moveTo>
                  <a:lnTo>
                    <a:pt x="0" y="0"/>
                  </a:lnTo>
                  <a:lnTo>
                    <a:pt x="86" y="1887"/>
                  </a:lnTo>
                  <a:lnTo>
                    <a:pt x="32372" y="1887"/>
                  </a:lnTo>
                  <a:lnTo>
                    <a:pt x="31701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0" name="object 400" descr=""/>
            <p:cNvSpPr/>
            <p:nvPr/>
          </p:nvSpPr>
          <p:spPr>
            <a:xfrm>
              <a:off x="7848191" y="2344801"/>
              <a:ext cx="31115" cy="1905"/>
            </a:xfrm>
            <a:custGeom>
              <a:avLst/>
              <a:gdLst/>
              <a:ahLst/>
              <a:cxnLst/>
              <a:rect l="l" t="t" r="r" b="b"/>
              <a:pathLst>
                <a:path w="31115" h="1905">
                  <a:moveTo>
                    <a:pt x="30509" y="0"/>
                  </a:moveTo>
                  <a:lnTo>
                    <a:pt x="0" y="0"/>
                  </a:lnTo>
                  <a:lnTo>
                    <a:pt x="96" y="1889"/>
                  </a:lnTo>
                  <a:lnTo>
                    <a:pt x="30977" y="1889"/>
                  </a:lnTo>
                  <a:lnTo>
                    <a:pt x="30509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1" name="object 401" descr=""/>
            <p:cNvSpPr/>
            <p:nvPr/>
          </p:nvSpPr>
          <p:spPr>
            <a:xfrm>
              <a:off x="7845677" y="2342541"/>
              <a:ext cx="31115" cy="1905"/>
            </a:xfrm>
            <a:custGeom>
              <a:avLst/>
              <a:gdLst/>
              <a:ahLst/>
              <a:cxnLst/>
              <a:rect l="l" t="t" r="r" b="b"/>
              <a:pathLst>
                <a:path w="31115" h="1905">
                  <a:moveTo>
                    <a:pt x="30121" y="0"/>
                  </a:moveTo>
                  <a:lnTo>
                    <a:pt x="0" y="0"/>
                  </a:lnTo>
                  <a:lnTo>
                    <a:pt x="101" y="1885"/>
                  </a:lnTo>
                  <a:lnTo>
                    <a:pt x="30542" y="1885"/>
                  </a:lnTo>
                  <a:lnTo>
                    <a:pt x="30121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2" name="object 402" descr=""/>
            <p:cNvSpPr/>
            <p:nvPr/>
          </p:nvSpPr>
          <p:spPr>
            <a:xfrm>
              <a:off x="7847941" y="2340075"/>
              <a:ext cx="30480" cy="1905"/>
            </a:xfrm>
            <a:custGeom>
              <a:avLst/>
              <a:gdLst/>
              <a:ahLst/>
              <a:cxnLst/>
              <a:rect l="l" t="t" r="r" b="b"/>
              <a:pathLst>
                <a:path w="30479" h="1905">
                  <a:moveTo>
                    <a:pt x="29739" y="0"/>
                  </a:moveTo>
                  <a:lnTo>
                    <a:pt x="0" y="0"/>
                  </a:lnTo>
                  <a:lnTo>
                    <a:pt x="101" y="1889"/>
                  </a:lnTo>
                  <a:lnTo>
                    <a:pt x="30125" y="1889"/>
                  </a:lnTo>
                  <a:lnTo>
                    <a:pt x="29739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3" name="object 403" descr=""/>
            <p:cNvSpPr/>
            <p:nvPr/>
          </p:nvSpPr>
          <p:spPr>
            <a:xfrm>
              <a:off x="7847841" y="2338185"/>
              <a:ext cx="29845" cy="1905"/>
            </a:xfrm>
            <a:custGeom>
              <a:avLst/>
              <a:gdLst/>
              <a:ahLst/>
              <a:cxnLst/>
              <a:rect l="l" t="t" r="r" b="b"/>
              <a:pathLst>
                <a:path w="29845" h="1905">
                  <a:moveTo>
                    <a:pt x="29480" y="0"/>
                  </a:moveTo>
                  <a:lnTo>
                    <a:pt x="0" y="0"/>
                  </a:lnTo>
                  <a:lnTo>
                    <a:pt x="100" y="1889"/>
                  </a:lnTo>
                  <a:lnTo>
                    <a:pt x="29839" y="1889"/>
                  </a:lnTo>
                  <a:lnTo>
                    <a:pt x="29480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4" name="object 404" descr=""/>
            <p:cNvSpPr/>
            <p:nvPr/>
          </p:nvSpPr>
          <p:spPr>
            <a:xfrm>
              <a:off x="7847657" y="2334862"/>
              <a:ext cx="29845" cy="1905"/>
            </a:xfrm>
            <a:custGeom>
              <a:avLst/>
              <a:gdLst/>
              <a:ahLst/>
              <a:cxnLst/>
              <a:rect l="l" t="t" r="r" b="b"/>
              <a:pathLst>
                <a:path w="29845" h="1905">
                  <a:moveTo>
                    <a:pt x="29088" y="0"/>
                  </a:moveTo>
                  <a:lnTo>
                    <a:pt x="0" y="0"/>
                  </a:lnTo>
                  <a:lnTo>
                    <a:pt x="101" y="1885"/>
                  </a:lnTo>
                  <a:lnTo>
                    <a:pt x="29405" y="1885"/>
                  </a:lnTo>
                  <a:lnTo>
                    <a:pt x="29088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5" name="object 405" descr=""/>
            <p:cNvSpPr/>
            <p:nvPr/>
          </p:nvSpPr>
          <p:spPr>
            <a:xfrm>
              <a:off x="7847441" y="2331050"/>
              <a:ext cx="29209" cy="1905"/>
            </a:xfrm>
            <a:custGeom>
              <a:avLst/>
              <a:gdLst/>
              <a:ahLst/>
              <a:cxnLst/>
              <a:rect l="l" t="t" r="r" b="b"/>
              <a:pathLst>
                <a:path w="29209" h="1905">
                  <a:moveTo>
                    <a:pt x="28742" y="0"/>
                  </a:moveTo>
                  <a:lnTo>
                    <a:pt x="0" y="0"/>
                  </a:lnTo>
                  <a:lnTo>
                    <a:pt x="104" y="1889"/>
                  </a:lnTo>
                  <a:lnTo>
                    <a:pt x="29009" y="1889"/>
                  </a:lnTo>
                  <a:lnTo>
                    <a:pt x="28742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6" name="object 406" descr=""/>
            <p:cNvSpPr/>
            <p:nvPr/>
          </p:nvSpPr>
          <p:spPr>
            <a:xfrm>
              <a:off x="7843611" y="2333915"/>
              <a:ext cx="29845" cy="1905"/>
            </a:xfrm>
            <a:custGeom>
              <a:avLst/>
              <a:gdLst/>
              <a:ahLst/>
              <a:cxnLst/>
              <a:rect l="l" t="t" r="r" b="b"/>
              <a:pathLst>
                <a:path w="29845" h="1905">
                  <a:moveTo>
                    <a:pt x="28994" y="0"/>
                  </a:moveTo>
                  <a:lnTo>
                    <a:pt x="0" y="0"/>
                  </a:lnTo>
                  <a:lnTo>
                    <a:pt x="104" y="1889"/>
                  </a:lnTo>
                  <a:lnTo>
                    <a:pt x="29300" y="1889"/>
                  </a:lnTo>
                  <a:lnTo>
                    <a:pt x="28994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7" name="object 407" descr=""/>
            <p:cNvSpPr/>
            <p:nvPr/>
          </p:nvSpPr>
          <p:spPr>
            <a:xfrm>
              <a:off x="7847038" y="2324310"/>
              <a:ext cx="29209" cy="6985"/>
            </a:xfrm>
            <a:custGeom>
              <a:avLst/>
              <a:gdLst/>
              <a:ahLst/>
              <a:cxnLst/>
              <a:rect l="l" t="t" r="r" b="b"/>
              <a:pathLst>
                <a:path w="29209" h="6985">
                  <a:moveTo>
                    <a:pt x="28587" y="1892"/>
                  </a:moveTo>
                  <a:lnTo>
                    <a:pt x="28422" y="0"/>
                  </a:lnTo>
                  <a:lnTo>
                    <a:pt x="0" y="0"/>
                  </a:lnTo>
                  <a:lnTo>
                    <a:pt x="114" y="1892"/>
                  </a:lnTo>
                  <a:lnTo>
                    <a:pt x="28587" y="1892"/>
                  </a:lnTo>
                  <a:close/>
                </a:path>
                <a:path w="29209" h="6985">
                  <a:moveTo>
                    <a:pt x="29146" y="6743"/>
                  </a:moveTo>
                  <a:lnTo>
                    <a:pt x="28905" y="4851"/>
                  </a:lnTo>
                  <a:lnTo>
                    <a:pt x="292" y="4851"/>
                  </a:lnTo>
                  <a:lnTo>
                    <a:pt x="393" y="6743"/>
                  </a:lnTo>
                  <a:lnTo>
                    <a:pt x="29146" y="6743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8" name="object 408" descr=""/>
            <p:cNvSpPr/>
            <p:nvPr/>
          </p:nvSpPr>
          <p:spPr>
            <a:xfrm>
              <a:off x="7833333" y="2260904"/>
              <a:ext cx="43815" cy="1905"/>
            </a:xfrm>
            <a:custGeom>
              <a:avLst/>
              <a:gdLst/>
              <a:ahLst/>
              <a:cxnLst/>
              <a:rect l="l" t="t" r="r" b="b"/>
              <a:pathLst>
                <a:path w="43815" h="1905">
                  <a:moveTo>
                    <a:pt x="43571" y="0"/>
                  </a:moveTo>
                  <a:lnTo>
                    <a:pt x="0" y="0"/>
                  </a:lnTo>
                  <a:lnTo>
                    <a:pt x="21" y="1889"/>
                  </a:lnTo>
                  <a:lnTo>
                    <a:pt x="43423" y="1889"/>
                  </a:lnTo>
                  <a:lnTo>
                    <a:pt x="43571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9" name="object 409" descr=""/>
            <p:cNvSpPr/>
            <p:nvPr/>
          </p:nvSpPr>
          <p:spPr>
            <a:xfrm>
              <a:off x="7836800" y="2245618"/>
              <a:ext cx="43815" cy="1905"/>
            </a:xfrm>
            <a:custGeom>
              <a:avLst/>
              <a:gdLst/>
              <a:ahLst/>
              <a:cxnLst/>
              <a:rect l="l" t="t" r="r" b="b"/>
              <a:pathLst>
                <a:path w="43815" h="1905">
                  <a:moveTo>
                    <a:pt x="43247" y="0"/>
                  </a:moveTo>
                  <a:lnTo>
                    <a:pt x="251" y="0"/>
                  </a:lnTo>
                  <a:lnTo>
                    <a:pt x="0" y="1893"/>
                  </a:lnTo>
                  <a:lnTo>
                    <a:pt x="43221" y="1893"/>
                  </a:lnTo>
                  <a:lnTo>
                    <a:pt x="43247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0" name="object 410" descr=""/>
            <p:cNvSpPr/>
            <p:nvPr/>
          </p:nvSpPr>
          <p:spPr>
            <a:xfrm>
              <a:off x="7836091" y="2252166"/>
              <a:ext cx="43815" cy="1905"/>
            </a:xfrm>
            <a:custGeom>
              <a:avLst/>
              <a:gdLst/>
              <a:ahLst/>
              <a:cxnLst/>
              <a:rect l="l" t="t" r="r" b="b"/>
              <a:pathLst>
                <a:path w="43815" h="1905">
                  <a:moveTo>
                    <a:pt x="43793" y="0"/>
                  </a:moveTo>
                  <a:lnTo>
                    <a:pt x="179" y="0"/>
                  </a:lnTo>
                  <a:lnTo>
                    <a:pt x="0" y="1889"/>
                  </a:lnTo>
                  <a:lnTo>
                    <a:pt x="43685" y="1889"/>
                  </a:lnTo>
                  <a:lnTo>
                    <a:pt x="43793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1" name="object 411" descr=""/>
            <p:cNvSpPr/>
            <p:nvPr/>
          </p:nvSpPr>
          <p:spPr>
            <a:xfrm>
              <a:off x="7836415" y="2248891"/>
              <a:ext cx="43815" cy="1905"/>
            </a:xfrm>
            <a:custGeom>
              <a:avLst/>
              <a:gdLst/>
              <a:ahLst/>
              <a:cxnLst/>
              <a:rect l="l" t="t" r="r" b="b"/>
              <a:pathLst>
                <a:path w="43815" h="1905">
                  <a:moveTo>
                    <a:pt x="43591" y="0"/>
                  </a:moveTo>
                  <a:lnTo>
                    <a:pt x="219" y="0"/>
                  </a:lnTo>
                  <a:lnTo>
                    <a:pt x="0" y="1893"/>
                  </a:lnTo>
                  <a:lnTo>
                    <a:pt x="43530" y="1893"/>
                  </a:lnTo>
                  <a:lnTo>
                    <a:pt x="43591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2" name="object 412" descr=""/>
            <p:cNvSpPr/>
            <p:nvPr/>
          </p:nvSpPr>
          <p:spPr>
            <a:xfrm>
              <a:off x="7840675" y="2285359"/>
              <a:ext cx="36830" cy="43815"/>
            </a:xfrm>
            <a:custGeom>
              <a:avLst/>
              <a:gdLst/>
              <a:ahLst/>
              <a:cxnLst/>
              <a:rect l="l" t="t" r="r" b="b"/>
              <a:pathLst>
                <a:path w="36829" h="43814">
                  <a:moveTo>
                    <a:pt x="35204" y="43268"/>
                  </a:moveTo>
                  <a:lnTo>
                    <a:pt x="35001" y="41376"/>
                  </a:lnTo>
                  <a:lnTo>
                    <a:pt x="6515" y="41376"/>
                  </a:lnTo>
                  <a:lnTo>
                    <a:pt x="6629" y="43268"/>
                  </a:lnTo>
                  <a:lnTo>
                    <a:pt x="35204" y="43268"/>
                  </a:lnTo>
                  <a:close/>
                </a:path>
                <a:path w="36829" h="43814">
                  <a:moveTo>
                    <a:pt x="36550" y="0"/>
                  </a:moveTo>
                  <a:lnTo>
                    <a:pt x="0" y="0"/>
                  </a:lnTo>
                  <a:lnTo>
                    <a:pt x="660" y="1879"/>
                  </a:lnTo>
                  <a:lnTo>
                    <a:pt x="36398" y="1879"/>
                  </a:lnTo>
                  <a:lnTo>
                    <a:pt x="36550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3" name="object 413" descr=""/>
            <p:cNvSpPr/>
            <p:nvPr/>
          </p:nvSpPr>
          <p:spPr>
            <a:xfrm>
              <a:off x="7846890" y="2322122"/>
              <a:ext cx="28575" cy="1905"/>
            </a:xfrm>
            <a:custGeom>
              <a:avLst/>
              <a:gdLst/>
              <a:ahLst/>
              <a:cxnLst/>
              <a:rect l="l" t="t" r="r" b="b"/>
              <a:pathLst>
                <a:path w="28575" h="1905">
                  <a:moveTo>
                    <a:pt x="28426" y="0"/>
                  </a:moveTo>
                  <a:lnTo>
                    <a:pt x="0" y="0"/>
                  </a:lnTo>
                  <a:lnTo>
                    <a:pt x="130" y="1889"/>
                  </a:lnTo>
                  <a:lnTo>
                    <a:pt x="28552" y="1889"/>
                  </a:lnTo>
                  <a:lnTo>
                    <a:pt x="28426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4" name="object 414" descr=""/>
            <p:cNvSpPr/>
            <p:nvPr/>
          </p:nvSpPr>
          <p:spPr>
            <a:xfrm>
              <a:off x="7847376" y="2329880"/>
              <a:ext cx="29209" cy="1905"/>
            </a:xfrm>
            <a:custGeom>
              <a:avLst/>
              <a:gdLst/>
              <a:ahLst/>
              <a:cxnLst/>
              <a:rect l="l" t="t" r="r" b="b"/>
              <a:pathLst>
                <a:path w="29209" h="1905">
                  <a:moveTo>
                    <a:pt x="28656" y="0"/>
                  </a:moveTo>
                  <a:lnTo>
                    <a:pt x="0" y="0"/>
                  </a:lnTo>
                  <a:lnTo>
                    <a:pt x="107" y="1889"/>
                  </a:lnTo>
                  <a:lnTo>
                    <a:pt x="28907" y="1889"/>
                  </a:lnTo>
                  <a:lnTo>
                    <a:pt x="28656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5" name="object 415" descr=""/>
            <p:cNvSpPr/>
            <p:nvPr/>
          </p:nvSpPr>
          <p:spPr>
            <a:xfrm>
              <a:off x="7507994" y="2165824"/>
              <a:ext cx="364490" cy="1905"/>
            </a:xfrm>
            <a:custGeom>
              <a:avLst/>
              <a:gdLst/>
              <a:ahLst/>
              <a:cxnLst/>
              <a:rect l="l" t="t" r="r" b="b"/>
              <a:pathLst>
                <a:path w="364490" h="1905">
                  <a:moveTo>
                    <a:pt x="60291" y="0"/>
                  </a:moveTo>
                  <a:lnTo>
                    <a:pt x="4050" y="0"/>
                  </a:lnTo>
                  <a:lnTo>
                    <a:pt x="0" y="1893"/>
                  </a:lnTo>
                  <a:lnTo>
                    <a:pt x="66516" y="1893"/>
                  </a:lnTo>
                  <a:lnTo>
                    <a:pt x="60291" y="0"/>
                  </a:lnTo>
                  <a:close/>
                </a:path>
                <a:path w="364490" h="1905">
                  <a:moveTo>
                    <a:pt x="258119" y="0"/>
                  </a:moveTo>
                  <a:lnTo>
                    <a:pt x="176532" y="0"/>
                  </a:lnTo>
                  <a:lnTo>
                    <a:pt x="175902" y="1893"/>
                  </a:lnTo>
                  <a:lnTo>
                    <a:pt x="256758" y="1893"/>
                  </a:lnTo>
                  <a:lnTo>
                    <a:pt x="258119" y="0"/>
                  </a:lnTo>
                  <a:close/>
                </a:path>
                <a:path w="364490" h="1905">
                  <a:moveTo>
                    <a:pt x="363761" y="0"/>
                  </a:moveTo>
                  <a:lnTo>
                    <a:pt x="275615" y="0"/>
                  </a:lnTo>
                  <a:lnTo>
                    <a:pt x="276835" y="1893"/>
                  </a:lnTo>
                  <a:lnTo>
                    <a:pt x="364345" y="1893"/>
                  </a:lnTo>
                  <a:lnTo>
                    <a:pt x="364121" y="1230"/>
                  </a:lnTo>
                  <a:lnTo>
                    <a:pt x="363761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6" name="object 416" descr=""/>
            <p:cNvSpPr/>
            <p:nvPr/>
          </p:nvSpPr>
          <p:spPr>
            <a:xfrm>
              <a:off x="7700454" y="2098796"/>
              <a:ext cx="153035" cy="8890"/>
            </a:xfrm>
            <a:custGeom>
              <a:avLst/>
              <a:gdLst/>
              <a:ahLst/>
              <a:cxnLst/>
              <a:rect l="l" t="t" r="r" b="b"/>
              <a:pathLst>
                <a:path w="153034" h="8889">
                  <a:moveTo>
                    <a:pt x="149021" y="1892"/>
                  </a:moveTo>
                  <a:lnTo>
                    <a:pt x="147853" y="0"/>
                  </a:lnTo>
                  <a:lnTo>
                    <a:pt x="21818" y="0"/>
                  </a:lnTo>
                  <a:lnTo>
                    <a:pt x="21793" y="1892"/>
                  </a:lnTo>
                  <a:lnTo>
                    <a:pt x="149021" y="1892"/>
                  </a:lnTo>
                  <a:close/>
                </a:path>
                <a:path w="153034" h="8889">
                  <a:moveTo>
                    <a:pt x="152844" y="8420"/>
                  </a:moveTo>
                  <a:lnTo>
                    <a:pt x="151523" y="6527"/>
                  </a:lnTo>
                  <a:lnTo>
                    <a:pt x="0" y="6629"/>
                  </a:lnTo>
                  <a:lnTo>
                    <a:pt x="0" y="8420"/>
                  </a:lnTo>
                  <a:lnTo>
                    <a:pt x="152844" y="842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7" name="object 417" descr=""/>
            <p:cNvSpPr/>
            <p:nvPr/>
          </p:nvSpPr>
          <p:spPr>
            <a:xfrm>
              <a:off x="7843380" y="2366956"/>
              <a:ext cx="91440" cy="12700"/>
            </a:xfrm>
            <a:custGeom>
              <a:avLst/>
              <a:gdLst/>
              <a:ahLst/>
              <a:cxnLst/>
              <a:rect l="l" t="t" r="r" b="b"/>
              <a:pathLst>
                <a:path w="91440" h="12700">
                  <a:moveTo>
                    <a:pt x="55054" y="0"/>
                  </a:moveTo>
                  <a:lnTo>
                    <a:pt x="2476" y="0"/>
                  </a:lnTo>
                  <a:lnTo>
                    <a:pt x="1879" y="1892"/>
                  </a:lnTo>
                  <a:lnTo>
                    <a:pt x="54813" y="1892"/>
                  </a:lnTo>
                  <a:lnTo>
                    <a:pt x="55054" y="0"/>
                  </a:lnTo>
                  <a:close/>
                </a:path>
                <a:path w="91440" h="12700">
                  <a:moveTo>
                    <a:pt x="90919" y="10795"/>
                  </a:moveTo>
                  <a:lnTo>
                    <a:pt x="317" y="10795"/>
                  </a:lnTo>
                  <a:lnTo>
                    <a:pt x="0" y="12687"/>
                  </a:lnTo>
                  <a:lnTo>
                    <a:pt x="88506" y="12687"/>
                  </a:lnTo>
                  <a:lnTo>
                    <a:pt x="90919" y="10795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8" name="object 418" descr=""/>
            <p:cNvSpPr/>
            <p:nvPr/>
          </p:nvSpPr>
          <p:spPr>
            <a:xfrm>
              <a:off x="7844796" y="2394856"/>
              <a:ext cx="33655" cy="1905"/>
            </a:xfrm>
            <a:custGeom>
              <a:avLst/>
              <a:gdLst/>
              <a:ahLst/>
              <a:cxnLst/>
              <a:rect l="l" t="t" r="r" b="b"/>
              <a:pathLst>
                <a:path w="33654" h="1905">
                  <a:moveTo>
                    <a:pt x="33397" y="0"/>
                  </a:moveTo>
                  <a:lnTo>
                    <a:pt x="0" y="0"/>
                  </a:lnTo>
                  <a:lnTo>
                    <a:pt x="669" y="680"/>
                  </a:lnTo>
                  <a:lnTo>
                    <a:pt x="1436" y="1249"/>
                  </a:lnTo>
                  <a:lnTo>
                    <a:pt x="2749" y="1889"/>
                  </a:lnTo>
                  <a:lnTo>
                    <a:pt x="19677" y="1889"/>
                  </a:lnTo>
                  <a:lnTo>
                    <a:pt x="26996" y="688"/>
                  </a:lnTo>
                  <a:lnTo>
                    <a:pt x="30253" y="274"/>
                  </a:lnTo>
                  <a:lnTo>
                    <a:pt x="33397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9" name="object 419" descr=""/>
            <p:cNvSpPr/>
            <p:nvPr/>
          </p:nvSpPr>
          <p:spPr>
            <a:xfrm>
              <a:off x="7828919" y="2391771"/>
              <a:ext cx="81280" cy="1905"/>
            </a:xfrm>
            <a:custGeom>
              <a:avLst/>
              <a:gdLst/>
              <a:ahLst/>
              <a:cxnLst/>
              <a:rect l="l" t="t" r="r" b="b"/>
              <a:pathLst>
                <a:path w="81279" h="1905">
                  <a:moveTo>
                    <a:pt x="80953" y="0"/>
                  </a:moveTo>
                  <a:lnTo>
                    <a:pt x="0" y="0"/>
                  </a:lnTo>
                  <a:lnTo>
                    <a:pt x="824" y="1303"/>
                  </a:lnTo>
                  <a:lnTo>
                    <a:pt x="1353" y="1893"/>
                  </a:lnTo>
                  <a:lnTo>
                    <a:pt x="73558" y="1893"/>
                  </a:lnTo>
                  <a:lnTo>
                    <a:pt x="75934" y="1446"/>
                  </a:lnTo>
                  <a:lnTo>
                    <a:pt x="80953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0" name="object 420" descr=""/>
            <p:cNvSpPr/>
            <p:nvPr/>
          </p:nvSpPr>
          <p:spPr>
            <a:xfrm>
              <a:off x="7830744" y="2389143"/>
              <a:ext cx="85725" cy="5715"/>
            </a:xfrm>
            <a:custGeom>
              <a:avLst/>
              <a:gdLst/>
              <a:ahLst/>
              <a:cxnLst/>
              <a:rect l="l" t="t" r="r" b="b"/>
              <a:pathLst>
                <a:path w="85725" h="5714">
                  <a:moveTo>
                    <a:pt x="71285" y="3683"/>
                  </a:moveTo>
                  <a:lnTo>
                    <a:pt x="0" y="3683"/>
                  </a:lnTo>
                  <a:lnTo>
                    <a:pt x="1003" y="5003"/>
                  </a:lnTo>
                  <a:lnTo>
                    <a:pt x="1612" y="5575"/>
                  </a:lnTo>
                  <a:lnTo>
                    <a:pt x="41236" y="5575"/>
                  </a:lnTo>
                  <a:lnTo>
                    <a:pt x="47523" y="5168"/>
                  </a:lnTo>
                  <a:lnTo>
                    <a:pt x="64757" y="5168"/>
                  </a:lnTo>
                  <a:lnTo>
                    <a:pt x="67957" y="4610"/>
                  </a:lnTo>
                  <a:lnTo>
                    <a:pt x="71285" y="3683"/>
                  </a:lnTo>
                  <a:close/>
                </a:path>
                <a:path w="85725" h="5714">
                  <a:moveTo>
                    <a:pt x="85242" y="0"/>
                  </a:moveTo>
                  <a:lnTo>
                    <a:pt x="11252" y="0"/>
                  </a:lnTo>
                  <a:lnTo>
                    <a:pt x="11696" y="1892"/>
                  </a:lnTo>
                  <a:lnTo>
                    <a:pt x="81013" y="1892"/>
                  </a:lnTo>
                  <a:lnTo>
                    <a:pt x="85242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1" name="object 421" descr=""/>
            <p:cNvSpPr/>
            <p:nvPr/>
          </p:nvSpPr>
          <p:spPr>
            <a:xfrm>
              <a:off x="7841919" y="2388188"/>
              <a:ext cx="76200" cy="1905"/>
            </a:xfrm>
            <a:custGeom>
              <a:avLst/>
              <a:gdLst/>
              <a:ahLst/>
              <a:cxnLst/>
              <a:rect l="l" t="t" r="r" b="b"/>
              <a:pathLst>
                <a:path w="76200" h="1905">
                  <a:moveTo>
                    <a:pt x="75985" y="0"/>
                  </a:moveTo>
                  <a:lnTo>
                    <a:pt x="0" y="0"/>
                  </a:lnTo>
                  <a:lnTo>
                    <a:pt x="251" y="1893"/>
                  </a:lnTo>
                  <a:lnTo>
                    <a:pt x="72043" y="1893"/>
                  </a:lnTo>
                  <a:lnTo>
                    <a:pt x="75985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2" name="object 422" descr=""/>
            <p:cNvSpPr/>
            <p:nvPr/>
          </p:nvSpPr>
          <p:spPr>
            <a:xfrm>
              <a:off x="7841933" y="2386579"/>
              <a:ext cx="79375" cy="1905"/>
            </a:xfrm>
            <a:custGeom>
              <a:avLst/>
              <a:gdLst/>
              <a:ahLst/>
              <a:cxnLst/>
              <a:rect l="l" t="t" r="r" b="b"/>
              <a:pathLst>
                <a:path w="79375" h="1905">
                  <a:moveTo>
                    <a:pt x="79009" y="0"/>
                  </a:moveTo>
                  <a:lnTo>
                    <a:pt x="80" y="0"/>
                  </a:lnTo>
                  <a:lnTo>
                    <a:pt x="0" y="1889"/>
                  </a:lnTo>
                  <a:lnTo>
                    <a:pt x="75424" y="1889"/>
                  </a:lnTo>
                  <a:lnTo>
                    <a:pt x="79009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3" name="object 423" descr=""/>
            <p:cNvSpPr/>
            <p:nvPr/>
          </p:nvSpPr>
          <p:spPr>
            <a:xfrm>
              <a:off x="7842088" y="2384262"/>
              <a:ext cx="83185" cy="1905"/>
            </a:xfrm>
            <a:custGeom>
              <a:avLst/>
              <a:gdLst/>
              <a:ahLst/>
              <a:cxnLst/>
              <a:rect l="l" t="t" r="r" b="b"/>
              <a:pathLst>
                <a:path w="83184" h="1905">
                  <a:moveTo>
                    <a:pt x="82853" y="0"/>
                  </a:moveTo>
                  <a:lnTo>
                    <a:pt x="439" y="0"/>
                  </a:lnTo>
                  <a:lnTo>
                    <a:pt x="0" y="1889"/>
                  </a:lnTo>
                  <a:lnTo>
                    <a:pt x="79617" y="1889"/>
                  </a:lnTo>
                  <a:lnTo>
                    <a:pt x="82853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4" name="object 424" descr=""/>
            <p:cNvSpPr/>
            <p:nvPr/>
          </p:nvSpPr>
          <p:spPr>
            <a:xfrm>
              <a:off x="7837239" y="2382868"/>
              <a:ext cx="90170" cy="1905"/>
            </a:xfrm>
            <a:custGeom>
              <a:avLst/>
              <a:gdLst/>
              <a:ahLst/>
              <a:cxnLst/>
              <a:rect l="l" t="t" r="r" b="b"/>
              <a:pathLst>
                <a:path w="90170" h="1905">
                  <a:moveTo>
                    <a:pt x="89938" y="0"/>
                  </a:moveTo>
                  <a:lnTo>
                    <a:pt x="398" y="0"/>
                  </a:lnTo>
                  <a:lnTo>
                    <a:pt x="0" y="1889"/>
                  </a:lnTo>
                  <a:lnTo>
                    <a:pt x="86713" y="1889"/>
                  </a:lnTo>
                  <a:lnTo>
                    <a:pt x="89938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5" name="object 425" descr=""/>
            <p:cNvSpPr/>
            <p:nvPr/>
          </p:nvSpPr>
          <p:spPr>
            <a:xfrm>
              <a:off x="7843697" y="2371820"/>
              <a:ext cx="95250" cy="6350"/>
            </a:xfrm>
            <a:custGeom>
              <a:avLst/>
              <a:gdLst/>
              <a:ahLst/>
              <a:cxnLst/>
              <a:rect l="l" t="t" r="r" b="b"/>
              <a:pathLst>
                <a:path w="95250" h="6350">
                  <a:moveTo>
                    <a:pt x="92557" y="4038"/>
                  </a:moveTo>
                  <a:lnTo>
                    <a:pt x="304" y="4038"/>
                  </a:lnTo>
                  <a:lnTo>
                    <a:pt x="0" y="5930"/>
                  </a:lnTo>
                  <a:lnTo>
                    <a:pt x="90601" y="5930"/>
                  </a:lnTo>
                  <a:lnTo>
                    <a:pt x="92557" y="4038"/>
                  </a:lnTo>
                  <a:close/>
                </a:path>
                <a:path w="95250" h="6350">
                  <a:moveTo>
                    <a:pt x="95199" y="0"/>
                  </a:moveTo>
                  <a:lnTo>
                    <a:pt x="1003" y="0"/>
                  </a:lnTo>
                  <a:lnTo>
                    <a:pt x="698" y="1892"/>
                  </a:lnTo>
                  <a:lnTo>
                    <a:pt x="94221" y="1892"/>
                  </a:lnTo>
                  <a:lnTo>
                    <a:pt x="95199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6" name="object 426" descr=""/>
            <p:cNvSpPr/>
            <p:nvPr/>
          </p:nvSpPr>
          <p:spPr>
            <a:xfrm>
              <a:off x="7790670" y="2376805"/>
              <a:ext cx="142875" cy="1905"/>
            </a:xfrm>
            <a:custGeom>
              <a:avLst/>
              <a:gdLst/>
              <a:ahLst/>
              <a:cxnLst/>
              <a:rect l="l" t="t" r="r" b="b"/>
              <a:pathLst>
                <a:path w="142875" h="1905">
                  <a:moveTo>
                    <a:pt x="142293" y="0"/>
                  </a:moveTo>
                  <a:lnTo>
                    <a:pt x="280" y="0"/>
                  </a:lnTo>
                  <a:lnTo>
                    <a:pt x="0" y="1889"/>
                  </a:lnTo>
                  <a:lnTo>
                    <a:pt x="139039" y="1889"/>
                  </a:lnTo>
                  <a:lnTo>
                    <a:pt x="142293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7" name="object 427" descr=""/>
            <p:cNvSpPr/>
            <p:nvPr/>
          </p:nvSpPr>
          <p:spPr>
            <a:xfrm>
              <a:off x="7844457" y="2371495"/>
              <a:ext cx="94615" cy="1905"/>
            </a:xfrm>
            <a:custGeom>
              <a:avLst/>
              <a:gdLst/>
              <a:ahLst/>
              <a:cxnLst/>
              <a:rect l="l" t="t" r="r" b="b"/>
              <a:pathLst>
                <a:path w="94615" h="1905">
                  <a:moveTo>
                    <a:pt x="94565" y="0"/>
                  </a:moveTo>
                  <a:lnTo>
                    <a:pt x="299" y="0"/>
                  </a:lnTo>
                  <a:lnTo>
                    <a:pt x="0" y="1889"/>
                  </a:lnTo>
                  <a:lnTo>
                    <a:pt x="93668" y="1889"/>
                  </a:lnTo>
                  <a:lnTo>
                    <a:pt x="94565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8" name="object 428" descr=""/>
            <p:cNvSpPr/>
            <p:nvPr/>
          </p:nvSpPr>
          <p:spPr>
            <a:xfrm>
              <a:off x="7836119" y="2387235"/>
              <a:ext cx="87630" cy="1905"/>
            </a:xfrm>
            <a:custGeom>
              <a:avLst/>
              <a:gdLst/>
              <a:ahLst/>
              <a:cxnLst/>
              <a:rect l="l" t="t" r="r" b="b"/>
              <a:pathLst>
                <a:path w="87629" h="1905">
                  <a:moveTo>
                    <a:pt x="87605" y="0"/>
                  </a:moveTo>
                  <a:lnTo>
                    <a:pt x="0" y="0"/>
                  </a:lnTo>
                  <a:lnTo>
                    <a:pt x="107" y="1889"/>
                  </a:lnTo>
                  <a:lnTo>
                    <a:pt x="83459" y="1889"/>
                  </a:lnTo>
                  <a:lnTo>
                    <a:pt x="87605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9" name="object 429" descr=""/>
            <p:cNvSpPr/>
            <p:nvPr/>
          </p:nvSpPr>
          <p:spPr>
            <a:xfrm>
              <a:off x="7824175" y="2379239"/>
              <a:ext cx="100965" cy="1905"/>
            </a:xfrm>
            <a:custGeom>
              <a:avLst/>
              <a:gdLst/>
              <a:ahLst/>
              <a:cxnLst/>
              <a:rect l="l" t="t" r="r" b="b"/>
              <a:pathLst>
                <a:path w="100965" h="1905">
                  <a:moveTo>
                    <a:pt x="100835" y="0"/>
                  </a:moveTo>
                  <a:lnTo>
                    <a:pt x="309" y="0"/>
                  </a:lnTo>
                  <a:lnTo>
                    <a:pt x="0" y="1893"/>
                  </a:lnTo>
                  <a:lnTo>
                    <a:pt x="98005" y="1893"/>
                  </a:lnTo>
                  <a:lnTo>
                    <a:pt x="100835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0" name="object 430" descr=""/>
            <p:cNvSpPr/>
            <p:nvPr/>
          </p:nvSpPr>
          <p:spPr>
            <a:xfrm>
              <a:off x="7830413" y="2381714"/>
              <a:ext cx="99060" cy="16510"/>
            </a:xfrm>
            <a:custGeom>
              <a:avLst/>
              <a:gdLst/>
              <a:ahLst/>
              <a:cxnLst/>
              <a:rect l="l" t="t" r="r" b="b"/>
              <a:pathLst>
                <a:path w="99059" h="16510">
                  <a:moveTo>
                    <a:pt x="32550" y="15252"/>
                  </a:moveTo>
                  <a:lnTo>
                    <a:pt x="17691" y="15252"/>
                  </a:lnTo>
                  <a:lnTo>
                    <a:pt x="20815" y="16357"/>
                  </a:lnTo>
                  <a:lnTo>
                    <a:pt x="25425" y="16256"/>
                  </a:lnTo>
                  <a:lnTo>
                    <a:pt x="32550" y="15252"/>
                  </a:lnTo>
                  <a:close/>
                </a:path>
                <a:path w="99059" h="16510">
                  <a:moveTo>
                    <a:pt x="98539" y="0"/>
                  </a:moveTo>
                  <a:lnTo>
                    <a:pt x="381" y="0"/>
                  </a:lnTo>
                  <a:lnTo>
                    <a:pt x="0" y="1892"/>
                  </a:lnTo>
                  <a:lnTo>
                    <a:pt x="95237" y="1892"/>
                  </a:lnTo>
                  <a:lnTo>
                    <a:pt x="98539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1" name="object 431" descr=""/>
            <p:cNvSpPr/>
            <p:nvPr/>
          </p:nvSpPr>
          <p:spPr>
            <a:xfrm>
              <a:off x="7722272" y="2097190"/>
              <a:ext cx="126364" cy="1905"/>
            </a:xfrm>
            <a:custGeom>
              <a:avLst/>
              <a:gdLst/>
              <a:ahLst/>
              <a:cxnLst/>
              <a:rect l="l" t="t" r="r" b="b"/>
              <a:pathLst>
                <a:path w="126365" h="1905">
                  <a:moveTo>
                    <a:pt x="125028" y="0"/>
                  </a:moveTo>
                  <a:lnTo>
                    <a:pt x="111" y="0"/>
                  </a:lnTo>
                  <a:lnTo>
                    <a:pt x="0" y="1891"/>
                  </a:lnTo>
                  <a:lnTo>
                    <a:pt x="126224" y="1891"/>
                  </a:lnTo>
                  <a:lnTo>
                    <a:pt x="125028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2" name="object 432" descr=""/>
            <p:cNvSpPr/>
            <p:nvPr/>
          </p:nvSpPr>
          <p:spPr>
            <a:xfrm>
              <a:off x="7705307" y="2098529"/>
              <a:ext cx="144145" cy="1905"/>
            </a:xfrm>
            <a:custGeom>
              <a:avLst/>
              <a:gdLst/>
              <a:ahLst/>
              <a:cxnLst/>
              <a:rect l="l" t="t" r="r" b="b"/>
              <a:pathLst>
                <a:path w="144145" h="1905">
                  <a:moveTo>
                    <a:pt x="142646" y="0"/>
                  </a:moveTo>
                  <a:lnTo>
                    <a:pt x="6" y="0"/>
                  </a:lnTo>
                  <a:lnTo>
                    <a:pt x="0" y="1893"/>
                  </a:lnTo>
                  <a:lnTo>
                    <a:pt x="144018" y="1893"/>
                  </a:lnTo>
                  <a:lnTo>
                    <a:pt x="142646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3" name="object 433" descr=""/>
            <p:cNvSpPr/>
            <p:nvPr/>
          </p:nvSpPr>
          <p:spPr>
            <a:xfrm>
              <a:off x="7722727" y="2092643"/>
              <a:ext cx="123189" cy="1905"/>
            </a:xfrm>
            <a:custGeom>
              <a:avLst/>
              <a:gdLst/>
              <a:ahLst/>
              <a:cxnLst/>
              <a:rect l="l" t="t" r="r" b="b"/>
              <a:pathLst>
                <a:path w="123190" h="1905">
                  <a:moveTo>
                    <a:pt x="121572" y="0"/>
                  </a:moveTo>
                  <a:lnTo>
                    <a:pt x="367" y="0"/>
                  </a:lnTo>
                  <a:lnTo>
                    <a:pt x="0" y="1889"/>
                  </a:lnTo>
                  <a:lnTo>
                    <a:pt x="122845" y="1889"/>
                  </a:lnTo>
                  <a:lnTo>
                    <a:pt x="121572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4" name="object 434" descr=""/>
            <p:cNvSpPr/>
            <p:nvPr/>
          </p:nvSpPr>
          <p:spPr>
            <a:xfrm>
              <a:off x="7691987" y="2091081"/>
              <a:ext cx="153035" cy="1905"/>
            </a:xfrm>
            <a:custGeom>
              <a:avLst/>
              <a:gdLst/>
              <a:ahLst/>
              <a:cxnLst/>
              <a:rect l="l" t="t" r="r" b="b"/>
              <a:pathLst>
                <a:path w="153034" h="1905">
                  <a:moveTo>
                    <a:pt x="150807" y="0"/>
                  </a:moveTo>
                  <a:lnTo>
                    <a:pt x="463" y="0"/>
                  </a:lnTo>
                  <a:lnTo>
                    <a:pt x="0" y="1889"/>
                  </a:lnTo>
                  <a:lnTo>
                    <a:pt x="152538" y="1889"/>
                  </a:lnTo>
                  <a:lnTo>
                    <a:pt x="150807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5" name="object 435" descr=""/>
            <p:cNvSpPr/>
            <p:nvPr/>
          </p:nvSpPr>
          <p:spPr>
            <a:xfrm>
              <a:off x="7662271" y="2090116"/>
              <a:ext cx="181610" cy="1905"/>
            </a:xfrm>
            <a:custGeom>
              <a:avLst/>
              <a:gdLst/>
              <a:ahLst/>
              <a:cxnLst/>
              <a:rect l="l" t="t" r="r" b="b"/>
              <a:pathLst>
                <a:path w="181609" h="1905">
                  <a:moveTo>
                    <a:pt x="179410" y="0"/>
                  </a:moveTo>
                  <a:lnTo>
                    <a:pt x="551" y="0"/>
                  </a:lnTo>
                  <a:lnTo>
                    <a:pt x="0" y="1891"/>
                  </a:lnTo>
                  <a:lnTo>
                    <a:pt x="181588" y="1891"/>
                  </a:lnTo>
                  <a:lnTo>
                    <a:pt x="179410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6" name="object 436" descr=""/>
            <p:cNvSpPr/>
            <p:nvPr/>
          </p:nvSpPr>
          <p:spPr>
            <a:xfrm>
              <a:off x="7723634" y="2088528"/>
              <a:ext cx="119380" cy="1905"/>
            </a:xfrm>
            <a:custGeom>
              <a:avLst/>
              <a:gdLst/>
              <a:ahLst/>
              <a:cxnLst/>
              <a:rect l="l" t="t" r="r" b="b"/>
              <a:pathLst>
                <a:path w="119379" h="1905">
                  <a:moveTo>
                    <a:pt x="117745" y="0"/>
                  </a:moveTo>
                  <a:lnTo>
                    <a:pt x="553" y="0"/>
                  </a:lnTo>
                  <a:lnTo>
                    <a:pt x="0" y="1887"/>
                  </a:lnTo>
                  <a:lnTo>
                    <a:pt x="119109" y="1887"/>
                  </a:lnTo>
                  <a:lnTo>
                    <a:pt x="117745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7" name="object 437" descr=""/>
            <p:cNvSpPr/>
            <p:nvPr/>
          </p:nvSpPr>
          <p:spPr>
            <a:xfrm>
              <a:off x="7724009" y="2087225"/>
              <a:ext cx="118110" cy="1905"/>
            </a:xfrm>
            <a:custGeom>
              <a:avLst/>
              <a:gdLst/>
              <a:ahLst/>
              <a:cxnLst/>
              <a:rect l="l" t="t" r="r" b="b"/>
              <a:pathLst>
                <a:path w="118109" h="1905">
                  <a:moveTo>
                    <a:pt x="116405" y="0"/>
                  </a:moveTo>
                  <a:lnTo>
                    <a:pt x="582" y="76"/>
                  </a:lnTo>
                  <a:lnTo>
                    <a:pt x="0" y="1889"/>
                  </a:lnTo>
                  <a:lnTo>
                    <a:pt x="117802" y="1889"/>
                  </a:lnTo>
                  <a:lnTo>
                    <a:pt x="116405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8" name="object 438" descr=""/>
            <p:cNvSpPr/>
            <p:nvPr/>
          </p:nvSpPr>
          <p:spPr>
            <a:xfrm>
              <a:off x="7740964" y="2084598"/>
              <a:ext cx="99060" cy="1905"/>
            </a:xfrm>
            <a:custGeom>
              <a:avLst/>
              <a:gdLst/>
              <a:ahLst/>
              <a:cxnLst/>
              <a:rect l="l" t="t" r="r" b="b"/>
              <a:pathLst>
                <a:path w="99059" h="1905">
                  <a:moveTo>
                    <a:pt x="97430" y="0"/>
                  </a:moveTo>
                  <a:lnTo>
                    <a:pt x="353" y="0"/>
                  </a:lnTo>
                  <a:lnTo>
                    <a:pt x="0" y="1889"/>
                  </a:lnTo>
                  <a:lnTo>
                    <a:pt x="98892" y="1889"/>
                  </a:lnTo>
                  <a:lnTo>
                    <a:pt x="97430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9" name="object 439" descr=""/>
            <p:cNvSpPr/>
            <p:nvPr/>
          </p:nvSpPr>
          <p:spPr>
            <a:xfrm>
              <a:off x="7723609" y="2083654"/>
              <a:ext cx="114300" cy="1905"/>
            </a:xfrm>
            <a:custGeom>
              <a:avLst/>
              <a:gdLst/>
              <a:ahLst/>
              <a:cxnLst/>
              <a:rect l="l" t="t" r="r" b="b"/>
              <a:pathLst>
                <a:path w="114300" h="1905">
                  <a:moveTo>
                    <a:pt x="112441" y="0"/>
                  </a:moveTo>
                  <a:lnTo>
                    <a:pt x="698" y="0"/>
                  </a:lnTo>
                  <a:lnTo>
                    <a:pt x="0" y="1887"/>
                  </a:lnTo>
                  <a:lnTo>
                    <a:pt x="113929" y="1887"/>
                  </a:lnTo>
                  <a:lnTo>
                    <a:pt x="112441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0" name="object 440" descr=""/>
            <p:cNvSpPr/>
            <p:nvPr/>
          </p:nvSpPr>
          <p:spPr>
            <a:xfrm>
              <a:off x="7690510" y="2063185"/>
              <a:ext cx="151130" cy="20320"/>
            </a:xfrm>
            <a:custGeom>
              <a:avLst/>
              <a:gdLst/>
              <a:ahLst/>
              <a:cxnLst/>
              <a:rect l="l" t="t" r="r" b="b"/>
              <a:pathLst>
                <a:path w="151129" h="20319">
                  <a:moveTo>
                    <a:pt x="146672" y="0"/>
                  </a:moveTo>
                  <a:lnTo>
                    <a:pt x="39674" y="0"/>
                  </a:lnTo>
                  <a:lnTo>
                    <a:pt x="39865" y="1892"/>
                  </a:lnTo>
                  <a:lnTo>
                    <a:pt x="145986" y="1892"/>
                  </a:lnTo>
                  <a:lnTo>
                    <a:pt x="146672" y="0"/>
                  </a:lnTo>
                  <a:close/>
                </a:path>
                <a:path w="151129" h="20319">
                  <a:moveTo>
                    <a:pt x="150634" y="19697"/>
                  </a:moveTo>
                  <a:lnTo>
                    <a:pt x="148424" y="17805"/>
                  </a:lnTo>
                  <a:lnTo>
                    <a:pt x="901" y="17805"/>
                  </a:lnTo>
                  <a:lnTo>
                    <a:pt x="0" y="19697"/>
                  </a:lnTo>
                  <a:lnTo>
                    <a:pt x="150634" y="19697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1" name="object 441" descr=""/>
            <p:cNvSpPr/>
            <p:nvPr/>
          </p:nvSpPr>
          <p:spPr>
            <a:xfrm>
              <a:off x="7728217" y="2065979"/>
              <a:ext cx="105410" cy="2540"/>
            </a:xfrm>
            <a:custGeom>
              <a:avLst/>
              <a:gdLst/>
              <a:ahLst/>
              <a:cxnLst/>
              <a:rect l="l" t="t" r="r" b="b"/>
              <a:pathLst>
                <a:path w="105409" h="2539">
                  <a:moveTo>
                    <a:pt x="101968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266" y="1270"/>
                  </a:lnTo>
                  <a:lnTo>
                    <a:pt x="266" y="2540"/>
                  </a:lnTo>
                  <a:lnTo>
                    <a:pt x="101180" y="2540"/>
                  </a:lnTo>
                  <a:lnTo>
                    <a:pt x="101180" y="1270"/>
                  </a:lnTo>
                  <a:lnTo>
                    <a:pt x="101968" y="1270"/>
                  </a:lnTo>
                  <a:lnTo>
                    <a:pt x="101968" y="635"/>
                  </a:lnTo>
                  <a:lnTo>
                    <a:pt x="101968" y="0"/>
                  </a:lnTo>
                  <a:close/>
                </a:path>
                <a:path w="105409" h="2539">
                  <a:moveTo>
                    <a:pt x="105321" y="635"/>
                  </a:moveTo>
                  <a:lnTo>
                    <a:pt x="101968" y="635"/>
                  </a:lnTo>
                  <a:lnTo>
                    <a:pt x="105219" y="927"/>
                  </a:lnTo>
                  <a:lnTo>
                    <a:pt x="105321" y="635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2" name="object 442" descr=""/>
            <p:cNvSpPr/>
            <p:nvPr/>
          </p:nvSpPr>
          <p:spPr>
            <a:xfrm>
              <a:off x="7730092" y="2072184"/>
              <a:ext cx="99695" cy="1905"/>
            </a:xfrm>
            <a:custGeom>
              <a:avLst/>
              <a:gdLst/>
              <a:ahLst/>
              <a:cxnLst/>
              <a:rect l="l" t="t" r="r" b="b"/>
              <a:pathLst>
                <a:path w="99695" h="1905">
                  <a:moveTo>
                    <a:pt x="99673" y="0"/>
                  </a:moveTo>
                  <a:lnTo>
                    <a:pt x="972" y="0"/>
                  </a:lnTo>
                  <a:lnTo>
                    <a:pt x="0" y="1889"/>
                  </a:lnTo>
                  <a:lnTo>
                    <a:pt x="99659" y="1889"/>
                  </a:lnTo>
                  <a:lnTo>
                    <a:pt x="99094" y="1292"/>
                  </a:lnTo>
                  <a:lnTo>
                    <a:pt x="98902" y="1163"/>
                  </a:lnTo>
                  <a:lnTo>
                    <a:pt x="99673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3" name="object 443" descr=""/>
            <p:cNvSpPr/>
            <p:nvPr/>
          </p:nvSpPr>
          <p:spPr>
            <a:xfrm>
              <a:off x="7728361" y="2075834"/>
              <a:ext cx="104775" cy="1905"/>
            </a:xfrm>
            <a:custGeom>
              <a:avLst/>
              <a:gdLst/>
              <a:ahLst/>
              <a:cxnLst/>
              <a:rect l="l" t="t" r="r" b="b"/>
              <a:pathLst>
                <a:path w="104775" h="1905">
                  <a:moveTo>
                    <a:pt x="102944" y="0"/>
                  </a:moveTo>
                  <a:lnTo>
                    <a:pt x="875" y="0"/>
                  </a:lnTo>
                  <a:lnTo>
                    <a:pt x="0" y="1891"/>
                  </a:lnTo>
                  <a:lnTo>
                    <a:pt x="104504" y="1891"/>
                  </a:lnTo>
                  <a:lnTo>
                    <a:pt x="102944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4" name="object 444" descr=""/>
            <p:cNvSpPr/>
            <p:nvPr/>
          </p:nvSpPr>
          <p:spPr>
            <a:xfrm>
              <a:off x="7727745" y="2058260"/>
              <a:ext cx="109220" cy="1905"/>
            </a:xfrm>
            <a:custGeom>
              <a:avLst/>
              <a:gdLst/>
              <a:ahLst/>
              <a:cxnLst/>
              <a:rect l="l" t="t" r="r" b="b"/>
              <a:pathLst>
                <a:path w="109220" h="1905">
                  <a:moveTo>
                    <a:pt x="108827" y="0"/>
                  </a:moveTo>
                  <a:lnTo>
                    <a:pt x="13" y="0"/>
                  </a:lnTo>
                  <a:lnTo>
                    <a:pt x="0" y="1889"/>
                  </a:lnTo>
                  <a:lnTo>
                    <a:pt x="108148" y="1889"/>
                  </a:lnTo>
                  <a:lnTo>
                    <a:pt x="108827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5" name="object 445" descr=""/>
            <p:cNvSpPr/>
            <p:nvPr/>
          </p:nvSpPr>
          <p:spPr>
            <a:xfrm>
              <a:off x="7720711" y="2061521"/>
              <a:ext cx="118745" cy="11430"/>
            </a:xfrm>
            <a:custGeom>
              <a:avLst/>
              <a:gdLst/>
              <a:ahLst/>
              <a:cxnLst/>
              <a:rect l="l" t="t" r="r" b="b"/>
              <a:pathLst>
                <a:path w="118745" h="11430">
                  <a:moveTo>
                    <a:pt x="110032" y="9042"/>
                  </a:moveTo>
                  <a:lnTo>
                    <a:pt x="698" y="9042"/>
                  </a:lnTo>
                  <a:lnTo>
                    <a:pt x="863" y="9461"/>
                  </a:lnTo>
                  <a:lnTo>
                    <a:pt x="546" y="9982"/>
                  </a:lnTo>
                  <a:lnTo>
                    <a:pt x="0" y="10934"/>
                  </a:lnTo>
                  <a:lnTo>
                    <a:pt x="108788" y="10934"/>
                  </a:lnTo>
                  <a:lnTo>
                    <a:pt x="109651" y="9690"/>
                  </a:lnTo>
                  <a:lnTo>
                    <a:pt x="110032" y="9042"/>
                  </a:lnTo>
                  <a:close/>
                </a:path>
                <a:path w="118745" h="11430">
                  <a:moveTo>
                    <a:pt x="118681" y="0"/>
                  </a:moveTo>
                  <a:lnTo>
                    <a:pt x="11010" y="0"/>
                  </a:lnTo>
                  <a:lnTo>
                    <a:pt x="11087" y="1879"/>
                  </a:lnTo>
                  <a:lnTo>
                    <a:pt x="117995" y="1879"/>
                  </a:lnTo>
                  <a:lnTo>
                    <a:pt x="118681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6" name="object 446" descr=""/>
            <p:cNvSpPr/>
            <p:nvPr/>
          </p:nvSpPr>
          <p:spPr>
            <a:xfrm>
              <a:off x="7727086" y="2078784"/>
              <a:ext cx="108585" cy="1905"/>
            </a:xfrm>
            <a:custGeom>
              <a:avLst/>
              <a:gdLst/>
              <a:ahLst/>
              <a:cxnLst/>
              <a:rect l="l" t="t" r="r" b="b"/>
              <a:pathLst>
                <a:path w="108584" h="1905">
                  <a:moveTo>
                    <a:pt x="106621" y="0"/>
                  </a:moveTo>
                  <a:lnTo>
                    <a:pt x="806" y="0"/>
                  </a:lnTo>
                  <a:lnTo>
                    <a:pt x="0" y="1889"/>
                  </a:lnTo>
                  <a:lnTo>
                    <a:pt x="108148" y="1889"/>
                  </a:lnTo>
                  <a:lnTo>
                    <a:pt x="106621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7" name="object 447" descr=""/>
            <p:cNvSpPr/>
            <p:nvPr/>
          </p:nvSpPr>
          <p:spPr>
            <a:xfrm>
              <a:off x="7730549" y="2050426"/>
              <a:ext cx="111125" cy="1905"/>
            </a:xfrm>
            <a:custGeom>
              <a:avLst/>
              <a:gdLst/>
              <a:ahLst/>
              <a:cxnLst/>
              <a:rect l="l" t="t" r="r" b="b"/>
              <a:pathLst>
                <a:path w="111125" h="1905">
                  <a:moveTo>
                    <a:pt x="111114" y="0"/>
                  </a:moveTo>
                  <a:lnTo>
                    <a:pt x="342" y="0"/>
                  </a:lnTo>
                  <a:lnTo>
                    <a:pt x="0" y="1891"/>
                  </a:lnTo>
                  <a:lnTo>
                    <a:pt x="110498" y="1891"/>
                  </a:lnTo>
                  <a:lnTo>
                    <a:pt x="111114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8" name="object 448" descr=""/>
            <p:cNvSpPr/>
            <p:nvPr/>
          </p:nvSpPr>
          <p:spPr>
            <a:xfrm>
              <a:off x="7713385" y="2054664"/>
              <a:ext cx="127000" cy="1905"/>
            </a:xfrm>
            <a:custGeom>
              <a:avLst/>
              <a:gdLst/>
              <a:ahLst/>
              <a:cxnLst/>
              <a:rect l="l" t="t" r="r" b="b"/>
              <a:pathLst>
                <a:path w="127000" h="1905">
                  <a:moveTo>
                    <a:pt x="126856" y="0"/>
                  </a:moveTo>
                  <a:lnTo>
                    <a:pt x="53" y="0"/>
                  </a:lnTo>
                  <a:lnTo>
                    <a:pt x="0" y="1889"/>
                  </a:lnTo>
                  <a:lnTo>
                    <a:pt x="126140" y="1889"/>
                  </a:lnTo>
                  <a:lnTo>
                    <a:pt x="126856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9" name="object 449" descr=""/>
            <p:cNvSpPr/>
            <p:nvPr/>
          </p:nvSpPr>
          <p:spPr>
            <a:xfrm>
              <a:off x="7710685" y="2051992"/>
              <a:ext cx="126364" cy="1905"/>
            </a:xfrm>
            <a:custGeom>
              <a:avLst/>
              <a:gdLst/>
              <a:ahLst/>
              <a:cxnLst/>
              <a:rect l="l" t="t" r="r" b="b"/>
              <a:pathLst>
                <a:path w="126365" h="1905">
                  <a:moveTo>
                    <a:pt x="126258" y="0"/>
                  </a:moveTo>
                  <a:lnTo>
                    <a:pt x="219" y="0"/>
                  </a:lnTo>
                  <a:lnTo>
                    <a:pt x="0" y="1893"/>
                  </a:lnTo>
                  <a:lnTo>
                    <a:pt x="125909" y="1893"/>
                  </a:lnTo>
                  <a:lnTo>
                    <a:pt x="126258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0" name="object 450" descr=""/>
            <p:cNvSpPr/>
            <p:nvPr/>
          </p:nvSpPr>
          <p:spPr>
            <a:xfrm>
              <a:off x="7731514" y="2045685"/>
              <a:ext cx="111760" cy="1905"/>
            </a:xfrm>
            <a:custGeom>
              <a:avLst/>
              <a:gdLst/>
              <a:ahLst/>
              <a:cxnLst/>
              <a:rect l="l" t="t" r="r" b="b"/>
              <a:pathLst>
                <a:path w="111759" h="1905">
                  <a:moveTo>
                    <a:pt x="111164" y="0"/>
                  </a:moveTo>
                  <a:lnTo>
                    <a:pt x="31986" y="0"/>
                  </a:lnTo>
                  <a:lnTo>
                    <a:pt x="30012" y="904"/>
                  </a:lnTo>
                  <a:lnTo>
                    <a:pt x="27899" y="1569"/>
                  </a:lnTo>
                  <a:lnTo>
                    <a:pt x="26812" y="1889"/>
                  </a:lnTo>
                  <a:lnTo>
                    <a:pt x="110844" y="1889"/>
                  </a:lnTo>
                  <a:lnTo>
                    <a:pt x="111026" y="904"/>
                  </a:lnTo>
                  <a:lnTo>
                    <a:pt x="111164" y="0"/>
                  </a:lnTo>
                  <a:close/>
                </a:path>
                <a:path w="111759" h="1905">
                  <a:moveTo>
                    <a:pt x="22777" y="0"/>
                  </a:moveTo>
                  <a:lnTo>
                    <a:pt x="349" y="0"/>
                  </a:lnTo>
                  <a:lnTo>
                    <a:pt x="276" y="507"/>
                  </a:lnTo>
                  <a:lnTo>
                    <a:pt x="0" y="1889"/>
                  </a:lnTo>
                  <a:lnTo>
                    <a:pt x="25358" y="1889"/>
                  </a:lnTo>
                  <a:lnTo>
                    <a:pt x="24724" y="1642"/>
                  </a:lnTo>
                  <a:lnTo>
                    <a:pt x="23752" y="1108"/>
                  </a:lnTo>
                  <a:lnTo>
                    <a:pt x="22777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1" name="object 451" descr=""/>
            <p:cNvSpPr/>
            <p:nvPr/>
          </p:nvSpPr>
          <p:spPr>
            <a:xfrm>
              <a:off x="7731705" y="2044738"/>
              <a:ext cx="111125" cy="1905"/>
            </a:xfrm>
            <a:custGeom>
              <a:avLst/>
              <a:gdLst/>
              <a:ahLst/>
              <a:cxnLst/>
              <a:rect l="l" t="t" r="r" b="b"/>
              <a:pathLst>
                <a:path w="111125" h="1905">
                  <a:moveTo>
                    <a:pt x="111121" y="0"/>
                  </a:moveTo>
                  <a:lnTo>
                    <a:pt x="33620" y="0"/>
                  </a:lnTo>
                  <a:lnTo>
                    <a:pt x="32367" y="748"/>
                  </a:lnTo>
                  <a:lnTo>
                    <a:pt x="30844" y="1389"/>
                  </a:lnTo>
                  <a:lnTo>
                    <a:pt x="29484" y="1893"/>
                  </a:lnTo>
                  <a:lnTo>
                    <a:pt x="110822" y="1893"/>
                  </a:lnTo>
                  <a:lnTo>
                    <a:pt x="111121" y="0"/>
                  </a:lnTo>
                  <a:close/>
                </a:path>
                <a:path w="111125" h="1905">
                  <a:moveTo>
                    <a:pt x="21866" y="0"/>
                  </a:moveTo>
                  <a:lnTo>
                    <a:pt x="252" y="0"/>
                  </a:lnTo>
                  <a:lnTo>
                    <a:pt x="181" y="855"/>
                  </a:lnTo>
                  <a:lnTo>
                    <a:pt x="0" y="1893"/>
                  </a:lnTo>
                  <a:lnTo>
                    <a:pt x="23569" y="1893"/>
                  </a:lnTo>
                  <a:lnTo>
                    <a:pt x="23026" y="1454"/>
                  </a:lnTo>
                  <a:lnTo>
                    <a:pt x="22445" y="855"/>
                  </a:lnTo>
                  <a:lnTo>
                    <a:pt x="21866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2" name="object 452" descr=""/>
            <p:cNvSpPr/>
            <p:nvPr/>
          </p:nvSpPr>
          <p:spPr>
            <a:xfrm>
              <a:off x="7727239" y="2047577"/>
              <a:ext cx="111125" cy="1905"/>
            </a:xfrm>
            <a:custGeom>
              <a:avLst/>
              <a:gdLst/>
              <a:ahLst/>
              <a:cxnLst/>
              <a:rect l="l" t="t" r="r" b="b"/>
              <a:pathLst>
                <a:path w="111125" h="1905">
                  <a:moveTo>
                    <a:pt x="110858" y="622"/>
                  </a:moveTo>
                  <a:lnTo>
                    <a:pt x="0" y="622"/>
                  </a:lnTo>
                  <a:lnTo>
                    <a:pt x="0" y="1892"/>
                  </a:lnTo>
                  <a:lnTo>
                    <a:pt x="110858" y="1892"/>
                  </a:lnTo>
                  <a:lnTo>
                    <a:pt x="110858" y="622"/>
                  </a:lnTo>
                  <a:close/>
                </a:path>
                <a:path w="111125" h="1905">
                  <a:moveTo>
                    <a:pt x="111125" y="0"/>
                  </a:moveTo>
                  <a:lnTo>
                    <a:pt x="27089" y="0"/>
                  </a:lnTo>
                  <a:lnTo>
                    <a:pt x="26352" y="215"/>
                  </a:lnTo>
                  <a:lnTo>
                    <a:pt x="111086" y="215"/>
                  </a:lnTo>
                  <a:lnTo>
                    <a:pt x="111125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3" name="object 453" descr=""/>
            <p:cNvSpPr/>
            <p:nvPr/>
          </p:nvSpPr>
          <p:spPr>
            <a:xfrm>
              <a:off x="7729282" y="2041905"/>
              <a:ext cx="114300" cy="2540"/>
            </a:xfrm>
            <a:custGeom>
              <a:avLst/>
              <a:gdLst/>
              <a:ahLst/>
              <a:cxnLst/>
              <a:rect l="l" t="t" r="r" b="b"/>
              <a:pathLst>
                <a:path w="114300" h="2539">
                  <a:moveTo>
                    <a:pt x="114005" y="0"/>
                  </a:moveTo>
                  <a:lnTo>
                    <a:pt x="38934" y="0"/>
                  </a:lnTo>
                  <a:lnTo>
                    <a:pt x="38441" y="763"/>
                  </a:lnTo>
                  <a:lnTo>
                    <a:pt x="37933" y="1403"/>
                  </a:lnTo>
                  <a:lnTo>
                    <a:pt x="37685" y="1652"/>
                  </a:lnTo>
                  <a:lnTo>
                    <a:pt x="37401" y="1889"/>
                  </a:lnTo>
                  <a:lnTo>
                    <a:pt x="113703" y="1889"/>
                  </a:lnTo>
                  <a:lnTo>
                    <a:pt x="113899" y="763"/>
                  </a:lnTo>
                  <a:lnTo>
                    <a:pt x="114005" y="0"/>
                  </a:lnTo>
                  <a:close/>
                </a:path>
                <a:path w="114300" h="2539">
                  <a:moveTo>
                    <a:pt x="22871" y="0"/>
                  </a:moveTo>
                  <a:lnTo>
                    <a:pt x="0" y="0"/>
                  </a:lnTo>
                  <a:lnTo>
                    <a:pt x="288" y="914"/>
                  </a:lnTo>
                  <a:lnTo>
                    <a:pt x="835" y="1936"/>
                  </a:lnTo>
                  <a:lnTo>
                    <a:pt x="1879" y="1864"/>
                  </a:lnTo>
                  <a:lnTo>
                    <a:pt x="2379" y="1338"/>
                  </a:lnTo>
                  <a:lnTo>
                    <a:pt x="23434" y="1338"/>
                  </a:lnTo>
                  <a:lnTo>
                    <a:pt x="23126" y="647"/>
                  </a:lnTo>
                  <a:lnTo>
                    <a:pt x="22871" y="0"/>
                  </a:lnTo>
                  <a:close/>
                </a:path>
                <a:path w="114300" h="2539">
                  <a:moveTo>
                    <a:pt x="23434" y="1338"/>
                  </a:moveTo>
                  <a:lnTo>
                    <a:pt x="2379" y="1338"/>
                  </a:lnTo>
                  <a:lnTo>
                    <a:pt x="2589" y="1889"/>
                  </a:lnTo>
                  <a:lnTo>
                    <a:pt x="23728" y="1889"/>
                  </a:lnTo>
                  <a:lnTo>
                    <a:pt x="23434" y="1338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4" name="object 454" descr=""/>
            <p:cNvSpPr/>
            <p:nvPr/>
          </p:nvSpPr>
          <p:spPr>
            <a:xfrm>
              <a:off x="7729052" y="2041087"/>
              <a:ext cx="114935" cy="1905"/>
            </a:xfrm>
            <a:custGeom>
              <a:avLst/>
              <a:gdLst/>
              <a:ahLst/>
              <a:cxnLst/>
              <a:rect l="l" t="t" r="r" b="b"/>
              <a:pathLst>
                <a:path w="114934" h="1905">
                  <a:moveTo>
                    <a:pt x="114372" y="0"/>
                  </a:moveTo>
                  <a:lnTo>
                    <a:pt x="39607" y="0"/>
                  </a:lnTo>
                  <a:lnTo>
                    <a:pt x="39305" y="619"/>
                  </a:lnTo>
                  <a:lnTo>
                    <a:pt x="38926" y="1242"/>
                  </a:lnTo>
                  <a:lnTo>
                    <a:pt x="38426" y="1891"/>
                  </a:lnTo>
                  <a:lnTo>
                    <a:pt x="114072" y="1891"/>
                  </a:lnTo>
                  <a:lnTo>
                    <a:pt x="114256" y="619"/>
                  </a:lnTo>
                  <a:lnTo>
                    <a:pt x="114372" y="0"/>
                  </a:lnTo>
                  <a:close/>
                </a:path>
                <a:path w="114934" h="1905">
                  <a:moveTo>
                    <a:pt x="22795" y="0"/>
                  </a:moveTo>
                  <a:lnTo>
                    <a:pt x="0" y="0"/>
                  </a:lnTo>
                  <a:lnTo>
                    <a:pt x="471" y="1642"/>
                  </a:lnTo>
                  <a:lnTo>
                    <a:pt x="604" y="1891"/>
                  </a:lnTo>
                  <a:lnTo>
                    <a:pt x="23558" y="1891"/>
                  </a:lnTo>
                  <a:lnTo>
                    <a:pt x="23274" y="1271"/>
                  </a:lnTo>
                  <a:lnTo>
                    <a:pt x="22795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5" name="object 455" descr=""/>
            <p:cNvSpPr/>
            <p:nvPr/>
          </p:nvSpPr>
          <p:spPr>
            <a:xfrm>
              <a:off x="7728206" y="2037434"/>
              <a:ext cx="116839" cy="1905"/>
            </a:xfrm>
            <a:custGeom>
              <a:avLst/>
              <a:gdLst/>
              <a:ahLst/>
              <a:cxnLst/>
              <a:rect l="l" t="t" r="r" b="b"/>
              <a:pathLst>
                <a:path w="116840" h="1905">
                  <a:moveTo>
                    <a:pt x="116488" y="0"/>
                  </a:moveTo>
                  <a:lnTo>
                    <a:pt x="41795" y="0"/>
                  </a:lnTo>
                  <a:lnTo>
                    <a:pt x="41169" y="1889"/>
                  </a:lnTo>
                  <a:lnTo>
                    <a:pt x="115693" y="1889"/>
                  </a:lnTo>
                  <a:lnTo>
                    <a:pt x="115883" y="1342"/>
                  </a:lnTo>
                  <a:lnTo>
                    <a:pt x="116138" y="731"/>
                  </a:lnTo>
                  <a:lnTo>
                    <a:pt x="116488" y="0"/>
                  </a:lnTo>
                  <a:close/>
                </a:path>
                <a:path w="116840" h="1905">
                  <a:moveTo>
                    <a:pt x="22561" y="0"/>
                  </a:moveTo>
                  <a:lnTo>
                    <a:pt x="0" y="0"/>
                  </a:lnTo>
                  <a:lnTo>
                    <a:pt x="406" y="1889"/>
                  </a:lnTo>
                  <a:lnTo>
                    <a:pt x="23068" y="1889"/>
                  </a:lnTo>
                  <a:lnTo>
                    <a:pt x="22826" y="1080"/>
                  </a:lnTo>
                  <a:lnTo>
                    <a:pt x="22561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6" name="object 456" descr=""/>
            <p:cNvSpPr/>
            <p:nvPr/>
          </p:nvSpPr>
          <p:spPr>
            <a:xfrm>
              <a:off x="7730211" y="2039323"/>
              <a:ext cx="115570" cy="1905"/>
            </a:xfrm>
            <a:custGeom>
              <a:avLst/>
              <a:gdLst/>
              <a:ahLst/>
              <a:cxnLst/>
              <a:rect l="l" t="t" r="r" b="b"/>
              <a:pathLst>
                <a:path w="115570" h="1905">
                  <a:moveTo>
                    <a:pt x="115282" y="0"/>
                  </a:moveTo>
                  <a:lnTo>
                    <a:pt x="40761" y="0"/>
                  </a:lnTo>
                  <a:lnTo>
                    <a:pt x="40271" y="1314"/>
                  </a:lnTo>
                  <a:lnTo>
                    <a:pt x="39980" y="1893"/>
                  </a:lnTo>
                  <a:lnTo>
                    <a:pt x="114782" y="1893"/>
                  </a:lnTo>
                  <a:lnTo>
                    <a:pt x="114898" y="1267"/>
                  </a:lnTo>
                  <a:lnTo>
                    <a:pt x="115030" y="716"/>
                  </a:lnTo>
                  <a:lnTo>
                    <a:pt x="115282" y="0"/>
                  </a:lnTo>
                  <a:close/>
                </a:path>
                <a:path w="115570" h="1905">
                  <a:moveTo>
                    <a:pt x="22661" y="0"/>
                  </a:moveTo>
                  <a:lnTo>
                    <a:pt x="0" y="0"/>
                  </a:lnTo>
                  <a:lnTo>
                    <a:pt x="471" y="1893"/>
                  </a:lnTo>
                  <a:lnTo>
                    <a:pt x="23280" y="1893"/>
                  </a:lnTo>
                  <a:lnTo>
                    <a:pt x="23040" y="1228"/>
                  </a:lnTo>
                  <a:lnTo>
                    <a:pt x="22661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7" name="object 457" descr=""/>
            <p:cNvSpPr/>
            <p:nvPr/>
          </p:nvSpPr>
          <p:spPr>
            <a:xfrm>
              <a:off x="7727184" y="2028268"/>
              <a:ext cx="123189" cy="1905"/>
            </a:xfrm>
            <a:custGeom>
              <a:avLst/>
              <a:gdLst/>
              <a:ahLst/>
              <a:cxnLst/>
              <a:rect l="l" t="t" r="r" b="b"/>
              <a:pathLst>
                <a:path w="123190" h="1905">
                  <a:moveTo>
                    <a:pt x="122737" y="0"/>
                  </a:moveTo>
                  <a:lnTo>
                    <a:pt x="48229" y="0"/>
                  </a:lnTo>
                  <a:lnTo>
                    <a:pt x="47358" y="716"/>
                  </a:lnTo>
                  <a:lnTo>
                    <a:pt x="46807" y="1281"/>
                  </a:lnTo>
                  <a:lnTo>
                    <a:pt x="46357" y="1889"/>
                  </a:lnTo>
                  <a:lnTo>
                    <a:pt x="121931" y="1889"/>
                  </a:lnTo>
                  <a:lnTo>
                    <a:pt x="122205" y="1281"/>
                  </a:lnTo>
                  <a:lnTo>
                    <a:pt x="122737" y="0"/>
                  </a:lnTo>
                  <a:close/>
                </a:path>
                <a:path w="123190" h="1905">
                  <a:moveTo>
                    <a:pt x="24616" y="0"/>
                  </a:moveTo>
                  <a:lnTo>
                    <a:pt x="0" y="0"/>
                  </a:lnTo>
                  <a:lnTo>
                    <a:pt x="698" y="1889"/>
                  </a:lnTo>
                  <a:lnTo>
                    <a:pt x="24724" y="1889"/>
                  </a:lnTo>
                  <a:lnTo>
                    <a:pt x="24616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8" name="object 458" descr=""/>
            <p:cNvSpPr/>
            <p:nvPr/>
          </p:nvSpPr>
          <p:spPr>
            <a:xfrm>
              <a:off x="7724405" y="2019099"/>
              <a:ext cx="144780" cy="1905"/>
            </a:xfrm>
            <a:custGeom>
              <a:avLst/>
              <a:gdLst/>
              <a:ahLst/>
              <a:cxnLst/>
              <a:rect l="l" t="t" r="r" b="b"/>
              <a:pathLst>
                <a:path w="144779" h="1905">
                  <a:moveTo>
                    <a:pt x="144363" y="0"/>
                  </a:moveTo>
                  <a:lnTo>
                    <a:pt x="56288" y="0"/>
                  </a:lnTo>
                  <a:lnTo>
                    <a:pt x="55399" y="1893"/>
                  </a:lnTo>
                  <a:lnTo>
                    <a:pt x="128318" y="1893"/>
                  </a:lnTo>
                  <a:lnTo>
                    <a:pt x="128677" y="908"/>
                  </a:lnTo>
                  <a:lnTo>
                    <a:pt x="139892" y="908"/>
                  </a:lnTo>
                  <a:lnTo>
                    <a:pt x="140050" y="824"/>
                  </a:lnTo>
                  <a:lnTo>
                    <a:pt x="142224" y="370"/>
                  </a:lnTo>
                  <a:lnTo>
                    <a:pt x="144363" y="0"/>
                  </a:lnTo>
                  <a:close/>
                </a:path>
                <a:path w="144779" h="1905">
                  <a:moveTo>
                    <a:pt x="139892" y="908"/>
                  </a:moveTo>
                  <a:lnTo>
                    <a:pt x="128677" y="908"/>
                  </a:lnTo>
                  <a:lnTo>
                    <a:pt x="128789" y="1408"/>
                  </a:lnTo>
                  <a:lnTo>
                    <a:pt x="129534" y="1893"/>
                  </a:lnTo>
                  <a:lnTo>
                    <a:pt x="137814" y="1893"/>
                  </a:lnTo>
                  <a:lnTo>
                    <a:pt x="138959" y="1404"/>
                  </a:lnTo>
                  <a:lnTo>
                    <a:pt x="139892" y="908"/>
                  </a:lnTo>
                  <a:close/>
                </a:path>
                <a:path w="144779" h="1905">
                  <a:moveTo>
                    <a:pt x="24846" y="0"/>
                  </a:moveTo>
                  <a:lnTo>
                    <a:pt x="0" y="0"/>
                  </a:lnTo>
                  <a:lnTo>
                    <a:pt x="492" y="1893"/>
                  </a:lnTo>
                  <a:lnTo>
                    <a:pt x="24885" y="1893"/>
                  </a:lnTo>
                  <a:lnTo>
                    <a:pt x="24846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9" name="object 459" descr=""/>
            <p:cNvSpPr/>
            <p:nvPr/>
          </p:nvSpPr>
          <p:spPr>
            <a:xfrm>
              <a:off x="7725143" y="2021897"/>
              <a:ext cx="127635" cy="11430"/>
            </a:xfrm>
            <a:custGeom>
              <a:avLst/>
              <a:gdLst/>
              <a:ahLst/>
              <a:cxnLst/>
              <a:rect l="l" t="t" r="r" b="b"/>
              <a:pathLst>
                <a:path w="127634" h="11430">
                  <a:moveTo>
                    <a:pt x="24307" y="1892"/>
                  </a:moveTo>
                  <a:lnTo>
                    <a:pt x="24206" y="838"/>
                  </a:lnTo>
                  <a:lnTo>
                    <a:pt x="24168" y="0"/>
                  </a:lnTo>
                  <a:lnTo>
                    <a:pt x="0" y="0"/>
                  </a:lnTo>
                  <a:lnTo>
                    <a:pt x="546" y="1892"/>
                  </a:lnTo>
                  <a:lnTo>
                    <a:pt x="24307" y="1892"/>
                  </a:lnTo>
                  <a:close/>
                </a:path>
                <a:path w="127634" h="11430">
                  <a:moveTo>
                    <a:pt x="26835" y="10972"/>
                  </a:moveTo>
                  <a:lnTo>
                    <a:pt x="26797" y="9080"/>
                  </a:lnTo>
                  <a:lnTo>
                    <a:pt x="3048" y="9080"/>
                  </a:lnTo>
                  <a:lnTo>
                    <a:pt x="3467" y="10134"/>
                  </a:lnTo>
                  <a:lnTo>
                    <a:pt x="3733" y="10706"/>
                  </a:lnTo>
                  <a:lnTo>
                    <a:pt x="3454" y="10706"/>
                  </a:lnTo>
                  <a:lnTo>
                    <a:pt x="3175" y="10972"/>
                  </a:lnTo>
                  <a:lnTo>
                    <a:pt x="26835" y="10972"/>
                  </a:lnTo>
                  <a:close/>
                </a:path>
                <a:path w="127634" h="11430">
                  <a:moveTo>
                    <a:pt x="123545" y="9080"/>
                  </a:moveTo>
                  <a:lnTo>
                    <a:pt x="47853" y="9080"/>
                  </a:lnTo>
                  <a:lnTo>
                    <a:pt x="47548" y="9613"/>
                  </a:lnTo>
                  <a:lnTo>
                    <a:pt x="46888" y="10972"/>
                  </a:lnTo>
                  <a:lnTo>
                    <a:pt x="122047" y="10972"/>
                  </a:lnTo>
                  <a:lnTo>
                    <a:pt x="122669" y="9982"/>
                  </a:lnTo>
                  <a:lnTo>
                    <a:pt x="123024" y="9563"/>
                  </a:lnTo>
                  <a:lnTo>
                    <a:pt x="123393" y="9283"/>
                  </a:lnTo>
                  <a:lnTo>
                    <a:pt x="123545" y="9080"/>
                  </a:lnTo>
                  <a:close/>
                </a:path>
                <a:path w="127634" h="11430">
                  <a:moveTo>
                    <a:pt x="127241" y="0"/>
                  </a:moveTo>
                  <a:lnTo>
                    <a:pt x="54216" y="0"/>
                  </a:lnTo>
                  <a:lnTo>
                    <a:pt x="53251" y="1892"/>
                  </a:lnTo>
                  <a:lnTo>
                    <a:pt x="126530" y="1892"/>
                  </a:lnTo>
                  <a:lnTo>
                    <a:pt x="127241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0" name="object 460" descr=""/>
            <p:cNvSpPr/>
            <p:nvPr/>
          </p:nvSpPr>
          <p:spPr>
            <a:xfrm>
              <a:off x="7725585" y="2020575"/>
              <a:ext cx="138430" cy="1905"/>
            </a:xfrm>
            <a:custGeom>
              <a:avLst/>
              <a:gdLst/>
              <a:ahLst/>
              <a:cxnLst/>
              <a:rect l="l" t="t" r="r" b="b"/>
              <a:pathLst>
                <a:path w="138429" h="1905">
                  <a:moveTo>
                    <a:pt x="128088" y="0"/>
                  </a:moveTo>
                  <a:lnTo>
                    <a:pt x="55217" y="0"/>
                  </a:lnTo>
                  <a:lnTo>
                    <a:pt x="54288" y="1889"/>
                  </a:lnTo>
                  <a:lnTo>
                    <a:pt x="127386" y="1889"/>
                  </a:lnTo>
                  <a:lnTo>
                    <a:pt x="128088" y="0"/>
                  </a:lnTo>
                  <a:close/>
                </a:path>
                <a:path w="138429" h="1905">
                  <a:moveTo>
                    <a:pt x="24494" y="0"/>
                  </a:moveTo>
                  <a:lnTo>
                    <a:pt x="0" y="0"/>
                  </a:lnTo>
                  <a:lnTo>
                    <a:pt x="525" y="1889"/>
                  </a:lnTo>
                  <a:lnTo>
                    <a:pt x="24563" y="1889"/>
                  </a:lnTo>
                  <a:lnTo>
                    <a:pt x="24494" y="0"/>
                  </a:lnTo>
                  <a:close/>
                </a:path>
                <a:path w="138429" h="1905">
                  <a:moveTo>
                    <a:pt x="138370" y="0"/>
                  </a:moveTo>
                  <a:lnTo>
                    <a:pt x="128649" y="0"/>
                  </a:lnTo>
                  <a:lnTo>
                    <a:pt x="129128" y="514"/>
                  </a:lnTo>
                  <a:lnTo>
                    <a:pt x="130241" y="1201"/>
                  </a:lnTo>
                  <a:lnTo>
                    <a:pt x="135442" y="1385"/>
                  </a:lnTo>
                  <a:lnTo>
                    <a:pt x="136804" y="694"/>
                  </a:lnTo>
                  <a:lnTo>
                    <a:pt x="138370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1" name="object 461" descr=""/>
            <p:cNvSpPr/>
            <p:nvPr/>
          </p:nvSpPr>
          <p:spPr>
            <a:xfrm>
              <a:off x="7724292" y="2013528"/>
              <a:ext cx="168910" cy="13335"/>
            </a:xfrm>
            <a:custGeom>
              <a:avLst/>
              <a:gdLst/>
              <a:ahLst/>
              <a:cxnLst/>
              <a:rect l="l" t="t" r="r" b="b"/>
              <a:pathLst>
                <a:path w="168909" h="13335">
                  <a:moveTo>
                    <a:pt x="25730" y="12788"/>
                  </a:moveTo>
                  <a:lnTo>
                    <a:pt x="25615" y="11938"/>
                  </a:lnTo>
                  <a:lnTo>
                    <a:pt x="25234" y="11353"/>
                  </a:lnTo>
                  <a:lnTo>
                    <a:pt x="23787" y="11353"/>
                  </a:lnTo>
                  <a:lnTo>
                    <a:pt x="23660" y="10896"/>
                  </a:lnTo>
                  <a:lnTo>
                    <a:pt x="0" y="10896"/>
                  </a:lnTo>
                  <a:lnTo>
                    <a:pt x="609" y="12788"/>
                  </a:lnTo>
                  <a:lnTo>
                    <a:pt x="25730" y="12788"/>
                  </a:lnTo>
                  <a:close/>
                </a:path>
                <a:path w="168909" h="13335">
                  <a:moveTo>
                    <a:pt x="26327" y="1892"/>
                  </a:moveTo>
                  <a:lnTo>
                    <a:pt x="26212" y="0"/>
                  </a:lnTo>
                  <a:lnTo>
                    <a:pt x="482" y="0"/>
                  </a:lnTo>
                  <a:lnTo>
                    <a:pt x="863" y="1892"/>
                  </a:lnTo>
                  <a:lnTo>
                    <a:pt x="26327" y="1892"/>
                  </a:lnTo>
                  <a:close/>
                </a:path>
                <a:path w="168909" h="13335">
                  <a:moveTo>
                    <a:pt x="125539" y="10896"/>
                  </a:moveTo>
                  <a:lnTo>
                    <a:pt x="52146" y="10896"/>
                  </a:lnTo>
                  <a:lnTo>
                    <a:pt x="51409" y="12217"/>
                  </a:lnTo>
                  <a:lnTo>
                    <a:pt x="51041" y="12788"/>
                  </a:lnTo>
                  <a:lnTo>
                    <a:pt x="124815" y="12788"/>
                  </a:lnTo>
                  <a:lnTo>
                    <a:pt x="125539" y="10896"/>
                  </a:lnTo>
                  <a:close/>
                </a:path>
                <a:path w="168909" h="13335">
                  <a:moveTo>
                    <a:pt x="168757" y="381"/>
                  </a:moveTo>
                  <a:lnTo>
                    <a:pt x="59143" y="381"/>
                  </a:lnTo>
                  <a:lnTo>
                    <a:pt x="59143" y="1651"/>
                  </a:lnTo>
                  <a:lnTo>
                    <a:pt x="168757" y="1651"/>
                  </a:lnTo>
                  <a:lnTo>
                    <a:pt x="168757" y="381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2" name="object 462" descr=""/>
            <p:cNvSpPr/>
            <p:nvPr/>
          </p:nvSpPr>
          <p:spPr>
            <a:xfrm>
              <a:off x="7723911" y="2016449"/>
              <a:ext cx="156210" cy="2540"/>
            </a:xfrm>
            <a:custGeom>
              <a:avLst/>
              <a:gdLst/>
              <a:ahLst/>
              <a:cxnLst/>
              <a:rect l="l" t="t" r="r" b="b"/>
              <a:pathLst>
                <a:path w="156209" h="2539">
                  <a:moveTo>
                    <a:pt x="25323" y="2501"/>
                  </a:moveTo>
                  <a:lnTo>
                    <a:pt x="25222" y="609"/>
                  </a:lnTo>
                  <a:lnTo>
                    <a:pt x="0" y="609"/>
                  </a:lnTo>
                  <a:lnTo>
                    <a:pt x="444" y="2501"/>
                  </a:lnTo>
                  <a:lnTo>
                    <a:pt x="25323" y="2501"/>
                  </a:lnTo>
                  <a:close/>
                </a:path>
                <a:path w="156209" h="2539">
                  <a:moveTo>
                    <a:pt x="155981" y="0"/>
                  </a:moveTo>
                  <a:lnTo>
                    <a:pt x="57683" y="0"/>
                  </a:lnTo>
                  <a:lnTo>
                    <a:pt x="57683" y="1270"/>
                  </a:lnTo>
                  <a:lnTo>
                    <a:pt x="57111" y="1270"/>
                  </a:lnTo>
                  <a:lnTo>
                    <a:pt x="57111" y="2540"/>
                  </a:lnTo>
                  <a:lnTo>
                    <a:pt x="149161" y="2540"/>
                  </a:lnTo>
                  <a:lnTo>
                    <a:pt x="149161" y="1270"/>
                  </a:lnTo>
                  <a:lnTo>
                    <a:pt x="155981" y="1270"/>
                  </a:lnTo>
                  <a:lnTo>
                    <a:pt x="155981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3" name="object 463" descr=""/>
            <p:cNvSpPr/>
            <p:nvPr/>
          </p:nvSpPr>
          <p:spPr>
            <a:xfrm>
              <a:off x="7722857" y="2011369"/>
              <a:ext cx="177800" cy="2540"/>
            </a:xfrm>
            <a:custGeom>
              <a:avLst/>
              <a:gdLst/>
              <a:ahLst/>
              <a:cxnLst/>
              <a:rect l="l" t="t" r="r" b="b"/>
              <a:pathLst>
                <a:path w="177800" h="2539">
                  <a:moveTo>
                    <a:pt x="26060" y="2159"/>
                  </a:moveTo>
                  <a:lnTo>
                    <a:pt x="25958" y="266"/>
                  </a:lnTo>
                  <a:lnTo>
                    <a:pt x="0" y="266"/>
                  </a:lnTo>
                  <a:lnTo>
                    <a:pt x="330" y="2159"/>
                  </a:lnTo>
                  <a:lnTo>
                    <a:pt x="26060" y="2159"/>
                  </a:lnTo>
                  <a:close/>
                </a:path>
                <a:path w="177800" h="2539">
                  <a:moveTo>
                    <a:pt x="177431" y="0"/>
                  </a:moveTo>
                  <a:lnTo>
                    <a:pt x="58686" y="0"/>
                  </a:lnTo>
                  <a:lnTo>
                    <a:pt x="58686" y="1270"/>
                  </a:lnTo>
                  <a:lnTo>
                    <a:pt x="58826" y="1270"/>
                  </a:lnTo>
                  <a:lnTo>
                    <a:pt x="58826" y="2540"/>
                  </a:lnTo>
                  <a:lnTo>
                    <a:pt x="173291" y="2540"/>
                  </a:lnTo>
                  <a:lnTo>
                    <a:pt x="173291" y="1270"/>
                  </a:lnTo>
                  <a:lnTo>
                    <a:pt x="177431" y="1270"/>
                  </a:lnTo>
                  <a:lnTo>
                    <a:pt x="177431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4" name="object 464" descr=""/>
            <p:cNvSpPr/>
            <p:nvPr/>
          </p:nvSpPr>
          <p:spPr>
            <a:xfrm>
              <a:off x="7722514" y="2008829"/>
              <a:ext cx="184785" cy="2540"/>
            </a:xfrm>
            <a:custGeom>
              <a:avLst/>
              <a:gdLst/>
              <a:ahLst/>
              <a:cxnLst/>
              <a:rect l="l" t="t" r="r" b="b"/>
              <a:pathLst>
                <a:path w="184784" h="2539">
                  <a:moveTo>
                    <a:pt x="26289" y="2438"/>
                  </a:moveTo>
                  <a:lnTo>
                    <a:pt x="26212" y="546"/>
                  </a:lnTo>
                  <a:lnTo>
                    <a:pt x="0" y="546"/>
                  </a:lnTo>
                  <a:lnTo>
                    <a:pt x="279" y="2438"/>
                  </a:lnTo>
                  <a:lnTo>
                    <a:pt x="26289" y="2438"/>
                  </a:lnTo>
                  <a:close/>
                </a:path>
                <a:path w="184784" h="2539">
                  <a:moveTo>
                    <a:pt x="184454" y="0"/>
                  </a:moveTo>
                  <a:lnTo>
                    <a:pt x="58737" y="0"/>
                  </a:lnTo>
                  <a:lnTo>
                    <a:pt x="58737" y="1270"/>
                  </a:lnTo>
                  <a:lnTo>
                    <a:pt x="58889" y="1270"/>
                  </a:lnTo>
                  <a:lnTo>
                    <a:pt x="58889" y="2540"/>
                  </a:lnTo>
                  <a:lnTo>
                    <a:pt x="181279" y="2540"/>
                  </a:lnTo>
                  <a:lnTo>
                    <a:pt x="181279" y="1270"/>
                  </a:lnTo>
                  <a:lnTo>
                    <a:pt x="184454" y="1270"/>
                  </a:lnTo>
                  <a:lnTo>
                    <a:pt x="184454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5" name="object 465" descr=""/>
            <p:cNvSpPr/>
            <p:nvPr/>
          </p:nvSpPr>
          <p:spPr>
            <a:xfrm>
              <a:off x="7722235" y="2006289"/>
              <a:ext cx="190500" cy="2540"/>
            </a:xfrm>
            <a:custGeom>
              <a:avLst/>
              <a:gdLst/>
              <a:ahLst/>
              <a:cxnLst/>
              <a:rect l="l" t="t" r="r" b="b"/>
              <a:pathLst>
                <a:path w="190500" h="2539">
                  <a:moveTo>
                    <a:pt x="26479" y="2514"/>
                  </a:moveTo>
                  <a:lnTo>
                    <a:pt x="26454" y="622"/>
                  </a:lnTo>
                  <a:lnTo>
                    <a:pt x="0" y="622"/>
                  </a:lnTo>
                  <a:lnTo>
                    <a:pt x="203" y="2514"/>
                  </a:lnTo>
                  <a:lnTo>
                    <a:pt x="26479" y="2514"/>
                  </a:lnTo>
                  <a:close/>
                </a:path>
                <a:path w="190500" h="2539">
                  <a:moveTo>
                    <a:pt x="190423" y="0"/>
                  </a:moveTo>
                  <a:lnTo>
                    <a:pt x="58724" y="0"/>
                  </a:lnTo>
                  <a:lnTo>
                    <a:pt x="58724" y="1270"/>
                  </a:lnTo>
                  <a:lnTo>
                    <a:pt x="58877" y="1270"/>
                  </a:lnTo>
                  <a:lnTo>
                    <a:pt x="58877" y="2540"/>
                  </a:lnTo>
                  <a:lnTo>
                    <a:pt x="187693" y="2540"/>
                  </a:lnTo>
                  <a:lnTo>
                    <a:pt x="187693" y="1270"/>
                  </a:lnTo>
                  <a:lnTo>
                    <a:pt x="190423" y="1270"/>
                  </a:lnTo>
                  <a:lnTo>
                    <a:pt x="190423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6" name="object 466" descr=""/>
            <p:cNvSpPr/>
            <p:nvPr/>
          </p:nvSpPr>
          <p:spPr>
            <a:xfrm>
              <a:off x="7719619" y="2003749"/>
              <a:ext cx="196215" cy="2540"/>
            </a:xfrm>
            <a:custGeom>
              <a:avLst/>
              <a:gdLst/>
              <a:ahLst/>
              <a:cxnLst/>
              <a:rect l="l" t="t" r="r" b="b"/>
              <a:pathLst>
                <a:path w="196215" h="2539">
                  <a:moveTo>
                    <a:pt x="26682" y="457"/>
                  </a:moveTo>
                  <a:lnTo>
                    <a:pt x="0" y="457"/>
                  </a:lnTo>
                  <a:lnTo>
                    <a:pt x="152" y="2349"/>
                  </a:lnTo>
                  <a:lnTo>
                    <a:pt x="26670" y="2349"/>
                  </a:lnTo>
                  <a:lnTo>
                    <a:pt x="26682" y="457"/>
                  </a:lnTo>
                  <a:close/>
                </a:path>
                <a:path w="196215" h="2539">
                  <a:moveTo>
                    <a:pt x="195719" y="0"/>
                  </a:moveTo>
                  <a:lnTo>
                    <a:pt x="58648" y="0"/>
                  </a:lnTo>
                  <a:lnTo>
                    <a:pt x="58648" y="1270"/>
                  </a:lnTo>
                  <a:lnTo>
                    <a:pt x="58801" y="1270"/>
                  </a:lnTo>
                  <a:lnTo>
                    <a:pt x="58801" y="2540"/>
                  </a:lnTo>
                  <a:lnTo>
                    <a:pt x="193255" y="2540"/>
                  </a:lnTo>
                  <a:lnTo>
                    <a:pt x="193255" y="1270"/>
                  </a:lnTo>
                  <a:lnTo>
                    <a:pt x="195719" y="1270"/>
                  </a:lnTo>
                  <a:lnTo>
                    <a:pt x="195719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7" name="object 467" descr=""/>
            <p:cNvSpPr/>
            <p:nvPr/>
          </p:nvSpPr>
          <p:spPr>
            <a:xfrm>
              <a:off x="7726641" y="2001692"/>
              <a:ext cx="201295" cy="1905"/>
            </a:xfrm>
            <a:custGeom>
              <a:avLst/>
              <a:gdLst/>
              <a:ahLst/>
              <a:cxnLst/>
              <a:rect l="l" t="t" r="r" b="b"/>
              <a:pathLst>
                <a:path w="201295" h="1905">
                  <a:moveTo>
                    <a:pt x="26911" y="0"/>
                  </a:moveTo>
                  <a:lnTo>
                    <a:pt x="0" y="0"/>
                  </a:lnTo>
                  <a:lnTo>
                    <a:pt x="114" y="1892"/>
                  </a:lnTo>
                  <a:lnTo>
                    <a:pt x="26860" y="1892"/>
                  </a:lnTo>
                  <a:lnTo>
                    <a:pt x="26911" y="0"/>
                  </a:lnTo>
                  <a:close/>
                </a:path>
                <a:path w="201295" h="1905">
                  <a:moveTo>
                    <a:pt x="200888" y="0"/>
                  </a:moveTo>
                  <a:lnTo>
                    <a:pt x="58496" y="0"/>
                  </a:lnTo>
                  <a:lnTo>
                    <a:pt x="58724" y="1892"/>
                  </a:lnTo>
                  <a:lnTo>
                    <a:pt x="197408" y="1892"/>
                  </a:lnTo>
                  <a:lnTo>
                    <a:pt x="200888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8" name="object 468" descr=""/>
            <p:cNvSpPr/>
            <p:nvPr/>
          </p:nvSpPr>
          <p:spPr>
            <a:xfrm>
              <a:off x="7721867" y="1997882"/>
              <a:ext cx="205740" cy="3175"/>
            </a:xfrm>
            <a:custGeom>
              <a:avLst/>
              <a:gdLst/>
              <a:ahLst/>
              <a:cxnLst/>
              <a:rect l="l" t="t" r="r" b="b"/>
              <a:pathLst>
                <a:path w="205740" h="3175">
                  <a:moveTo>
                    <a:pt x="27317" y="952"/>
                  </a:moveTo>
                  <a:lnTo>
                    <a:pt x="0" y="952"/>
                  </a:lnTo>
                  <a:lnTo>
                    <a:pt x="76" y="2832"/>
                  </a:lnTo>
                  <a:lnTo>
                    <a:pt x="27190" y="2832"/>
                  </a:lnTo>
                  <a:lnTo>
                    <a:pt x="27317" y="952"/>
                  </a:lnTo>
                  <a:close/>
                </a:path>
                <a:path w="205740" h="3175">
                  <a:moveTo>
                    <a:pt x="205333" y="0"/>
                  </a:moveTo>
                  <a:lnTo>
                    <a:pt x="55613" y="0"/>
                  </a:lnTo>
                  <a:lnTo>
                    <a:pt x="55854" y="1892"/>
                  </a:lnTo>
                  <a:lnTo>
                    <a:pt x="201930" y="1892"/>
                  </a:lnTo>
                  <a:lnTo>
                    <a:pt x="205333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9" name="object 469" descr=""/>
            <p:cNvSpPr/>
            <p:nvPr/>
          </p:nvSpPr>
          <p:spPr>
            <a:xfrm>
              <a:off x="7721612" y="1995989"/>
              <a:ext cx="212090" cy="1905"/>
            </a:xfrm>
            <a:custGeom>
              <a:avLst/>
              <a:gdLst/>
              <a:ahLst/>
              <a:cxnLst/>
              <a:rect l="l" t="t" r="r" b="b"/>
              <a:pathLst>
                <a:path w="212090" h="1905">
                  <a:moveTo>
                    <a:pt x="27559" y="0"/>
                  </a:moveTo>
                  <a:lnTo>
                    <a:pt x="0" y="0"/>
                  </a:lnTo>
                  <a:lnTo>
                    <a:pt x="63" y="1892"/>
                  </a:lnTo>
                  <a:lnTo>
                    <a:pt x="27381" y="1892"/>
                  </a:lnTo>
                  <a:lnTo>
                    <a:pt x="27559" y="0"/>
                  </a:lnTo>
                  <a:close/>
                </a:path>
                <a:path w="212090" h="1905">
                  <a:moveTo>
                    <a:pt x="211480" y="0"/>
                  </a:moveTo>
                  <a:lnTo>
                    <a:pt x="58026" y="0"/>
                  </a:lnTo>
                  <a:lnTo>
                    <a:pt x="58267" y="1892"/>
                  </a:lnTo>
                  <a:lnTo>
                    <a:pt x="207987" y="1892"/>
                  </a:lnTo>
                  <a:lnTo>
                    <a:pt x="211480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0" name="object 470" descr=""/>
            <p:cNvSpPr/>
            <p:nvPr/>
          </p:nvSpPr>
          <p:spPr>
            <a:xfrm>
              <a:off x="7723962" y="1994097"/>
              <a:ext cx="215265" cy="1905"/>
            </a:xfrm>
            <a:custGeom>
              <a:avLst/>
              <a:gdLst/>
              <a:ahLst/>
              <a:cxnLst/>
              <a:rect l="l" t="t" r="r" b="b"/>
              <a:pathLst>
                <a:path w="215265" h="1905">
                  <a:moveTo>
                    <a:pt x="27813" y="0"/>
                  </a:moveTo>
                  <a:lnTo>
                    <a:pt x="0" y="0"/>
                  </a:lnTo>
                  <a:lnTo>
                    <a:pt x="50" y="1892"/>
                  </a:lnTo>
                  <a:lnTo>
                    <a:pt x="27597" y="1892"/>
                  </a:lnTo>
                  <a:lnTo>
                    <a:pt x="27813" y="0"/>
                  </a:lnTo>
                  <a:close/>
                </a:path>
                <a:path w="215265" h="1905">
                  <a:moveTo>
                    <a:pt x="215214" y="0"/>
                  </a:moveTo>
                  <a:lnTo>
                    <a:pt x="57823" y="0"/>
                  </a:lnTo>
                  <a:lnTo>
                    <a:pt x="58077" y="1892"/>
                  </a:lnTo>
                  <a:lnTo>
                    <a:pt x="211531" y="1892"/>
                  </a:lnTo>
                  <a:lnTo>
                    <a:pt x="215214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1" name="object 471" descr=""/>
            <p:cNvSpPr/>
            <p:nvPr/>
          </p:nvSpPr>
          <p:spPr>
            <a:xfrm>
              <a:off x="7721524" y="1992217"/>
              <a:ext cx="220979" cy="1905"/>
            </a:xfrm>
            <a:custGeom>
              <a:avLst/>
              <a:gdLst/>
              <a:ahLst/>
              <a:cxnLst/>
              <a:rect l="l" t="t" r="r" b="b"/>
              <a:pathLst>
                <a:path w="220979" h="1905">
                  <a:moveTo>
                    <a:pt x="28105" y="0"/>
                  </a:moveTo>
                  <a:lnTo>
                    <a:pt x="0" y="0"/>
                  </a:lnTo>
                  <a:lnTo>
                    <a:pt x="50" y="1879"/>
                  </a:lnTo>
                  <a:lnTo>
                    <a:pt x="27863" y="1879"/>
                  </a:lnTo>
                  <a:lnTo>
                    <a:pt x="28105" y="0"/>
                  </a:lnTo>
                  <a:close/>
                </a:path>
                <a:path w="220979" h="1905">
                  <a:moveTo>
                    <a:pt x="220853" y="0"/>
                  </a:moveTo>
                  <a:lnTo>
                    <a:pt x="48768" y="0"/>
                  </a:lnTo>
                  <a:lnTo>
                    <a:pt x="49072" y="1879"/>
                  </a:lnTo>
                  <a:lnTo>
                    <a:pt x="216623" y="1879"/>
                  </a:lnTo>
                  <a:lnTo>
                    <a:pt x="220853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2" name="object 472" descr=""/>
            <p:cNvSpPr/>
            <p:nvPr/>
          </p:nvSpPr>
          <p:spPr>
            <a:xfrm>
              <a:off x="7721486" y="1989525"/>
              <a:ext cx="223520" cy="1905"/>
            </a:xfrm>
            <a:custGeom>
              <a:avLst/>
              <a:gdLst/>
              <a:ahLst/>
              <a:cxnLst/>
              <a:rect l="l" t="t" r="r" b="b"/>
              <a:pathLst>
                <a:path w="223520" h="1905">
                  <a:moveTo>
                    <a:pt x="28587" y="0"/>
                  </a:moveTo>
                  <a:lnTo>
                    <a:pt x="0" y="0"/>
                  </a:lnTo>
                  <a:lnTo>
                    <a:pt x="25" y="1892"/>
                  </a:lnTo>
                  <a:lnTo>
                    <a:pt x="28270" y="1892"/>
                  </a:lnTo>
                  <a:lnTo>
                    <a:pt x="28587" y="0"/>
                  </a:lnTo>
                  <a:close/>
                </a:path>
                <a:path w="223520" h="1905">
                  <a:moveTo>
                    <a:pt x="223431" y="254"/>
                  </a:moveTo>
                  <a:lnTo>
                    <a:pt x="57391" y="254"/>
                  </a:lnTo>
                  <a:lnTo>
                    <a:pt x="57391" y="1524"/>
                  </a:lnTo>
                  <a:lnTo>
                    <a:pt x="223431" y="1524"/>
                  </a:lnTo>
                  <a:lnTo>
                    <a:pt x="223431" y="254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3" name="object 473" descr=""/>
            <p:cNvSpPr/>
            <p:nvPr/>
          </p:nvSpPr>
          <p:spPr>
            <a:xfrm>
              <a:off x="7721473" y="1988115"/>
              <a:ext cx="227329" cy="1905"/>
            </a:xfrm>
            <a:custGeom>
              <a:avLst/>
              <a:gdLst/>
              <a:ahLst/>
              <a:cxnLst/>
              <a:rect l="l" t="t" r="r" b="b"/>
              <a:pathLst>
                <a:path w="227329" h="1905">
                  <a:moveTo>
                    <a:pt x="28854" y="0"/>
                  </a:moveTo>
                  <a:lnTo>
                    <a:pt x="0" y="0"/>
                  </a:lnTo>
                  <a:lnTo>
                    <a:pt x="25" y="1892"/>
                  </a:lnTo>
                  <a:lnTo>
                    <a:pt x="28511" y="1892"/>
                  </a:lnTo>
                  <a:lnTo>
                    <a:pt x="28854" y="0"/>
                  </a:lnTo>
                  <a:close/>
                </a:path>
                <a:path w="227329" h="1905">
                  <a:moveTo>
                    <a:pt x="226745" y="393"/>
                  </a:moveTo>
                  <a:lnTo>
                    <a:pt x="57302" y="393"/>
                  </a:lnTo>
                  <a:lnTo>
                    <a:pt x="57302" y="1663"/>
                  </a:lnTo>
                  <a:lnTo>
                    <a:pt x="226745" y="1663"/>
                  </a:lnTo>
                  <a:lnTo>
                    <a:pt x="226745" y="393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4" name="object 474" descr=""/>
            <p:cNvSpPr/>
            <p:nvPr/>
          </p:nvSpPr>
          <p:spPr>
            <a:xfrm>
              <a:off x="7721460" y="1985677"/>
              <a:ext cx="264795" cy="1905"/>
            </a:xfrm>
            <a:custGeom>
              <a:avLst/>
              <a:gdLst/>
              <a:ahLst/>
              <a:cxnLst/>
              <a:rect l="l" t="t" r="r" b="b"/>
              <a:pathLst>
                <a:path w="264795" h="1905">
                  <a:moveTo>
                    <a:pt x="29349" y="0"/>
                  </a:moveTo>
                  <a:lnTo>
                    <a:pt x="0" y="0"/>
                  </a:lnTo>
                  <a:lnTo>
                    <a:pt x="12" y="1892"/>
                  </a:lnTo>
                  <a:lnTo>
                    <a:pt x="28968" y="1892"/>
                  </a:lnTo>
                  <a:lnTo>
                    <a:pt x="29349" y="0"/>
                  </a:lnTo>
                  <a:close/>
                </a:path>
                <a:path w="264795" h="1905">
                  <a:moveTo>
                    <a:pt x="264375" y="292"/>
                  </a:moveTo>
                  <a:lnTo>
                    <a:pt x="57226" y="292"/>
                  </a:lnTo>
                  <a:lnTo>
                    <a:pt x="57226" y="1562"/>
                  </a:lnTo>
                  <a:lnTo>
                    <a:pt x="264375" y="1562"/>
                  </a:lnTo>
                  <a:lnTo>
                    <a:pt x="264375" y="292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5" name="object 475" descr=""/>
            <p:cNvSpPr/>
            <p:nvPr/>
          </p:nvSpPr>
          <p:spPr>
            <a:xfrm>
              <a:off x="7778699" y="1983429"/>
              <a:ext cx="212090" cy="1270"/>
            </a:xfrm>
            <a:custGeom>
              <a:avLst/>
              <a:gdLst/>
              <a:ahLst/>
              <a:cxnLst/>
              <a:rect l="l" t="t" r="r" b="b"/>
              <a:pathLst>
                <a:path w="212090" h="1269">
                  <a:moveTo>
                    <a:pt x="123012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23012" y="1270"/>
                  </a:lnTo>
                  <a:lnTo>
                    <a:pt x="123012" y="0"/>
                  </a:lnTo>
                  <a:close/>
                </a:path>
                <a:path w="212090" h="1269">
                  <a:moveTo>
                    <a:pt x="211480" y="0"/>
                  </a:moveTo>
                  <a:lnTo>
                    <a:pt x="126568" y="0"/>
                  </a:lnTo>
                  <a:lnTo>
                    <a:pt x="126568" y="1270"/>
                  </a:lnTo>
                  <a:lnTo>
                    <a:pt x="211480" y="1270"/>
                  </a:lnTo>
                  <a:lnTo>
                    <a:pt x="211480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6" name="object 476" descr=""/>
            <p:cNvSpPr/>
            <p:nvPr/>
          </p:nvSpPr>
          <p:spPr>
            <a:xfrm>
              <a:off x="7680121" y="1981981"/>
              <a:ext cx="313055" cy="1905"/>
            </a:xfrm>
            <a:custGeom>
              <a:avLst/>
              <a:gdLst/>
              <a:ahLst/>
              <a:cxnLst/>
              <a:rect l="l" t="t" r="r" b="b"/>
              <a:pathLst>
                <a:path w="313054" h="1905">
                  <a:moveTo>
                    <a:pt x="71450" y="0"/>
                  </a:moveTo>
                  <a:lnTo>
                    <a:pt x="0" y="0"/>
                  </a:lnTo>
                  <a:lnTo>
                    <a:pt x="469" y="1892"/>
                  </a:lnTo>
                  <a:lnTo>
                    <a:pt x="70980" y="1892"/>
                  </a:lnTo>
                  <a:lnTo>
                    <a:pt x="71450" y="0"/>
                  </a:lnTo>
                  <a:close/>
                </a:path>
                <a:path w="313054" h="1905">
                  <a:moveTo>
                    <a:pt x="312813" y="0"/>
                  </a:moveTo>
                  <a:lnTo>
                    <a:pt x="227495" y="0"/>
                  </a:lnTo>
                  <a:lnTo>
                    <a:pt x="226402" y="330"/>
                  </a:lnTo>
                  <a:lnTo>
                    <a:pt x="217957" y="1714"/>
                  </a:lnTo>
                  <a:lnTo>
                    <a:pt x="211048" y="1587"/>
                  </a:lnTo>
                  <a:lnTo>
                    <a:pt x="197624" y="228"/>
                  </a:lnTo>
                  <a:lnTo>
                    <a:pt x="87020" y="0"/>
                  </a:lnTo>
                  <a:lnTo>
                    <a:pt x="86956" y="1892"/>
                  </a:lnTo>
                  <a:lnTo>
                    <a:pt x="308940" y="1892"/>
                  </a:lnTo>
                  <a:lnTo>
                    <a:pt x="309130" y="1866"/>
                  </a:lnTo>
                  <a:lnTo>
                    <a:pt x="312813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7" name="object 477" descr=""/>
            <p:cNvSpPr/>
            <p:nvPr/>
          </p:nvSpPr>
          <p:spPr>
            <a:xfrm>
              <a:off x="7721460" y="1979619"/>
              <a:ext cx="274955" cy="2540"/>
            </a:xfrm>
            <a:custGeom>
              <a:avLst/>
              <a:gdLst/>
              <a:ahLst/>
              <a:cxnLst/>
              <a:rect l="l" t="t" r="r" b="b"/>
              <a:pathLst>
                <a:path w="274954" h="2539">
                  <a:moveTo>
                    <a:pt x="30505" y="546"/>
                  </a:moveTo>
                  <a:lnTo>
                    <a:pt x="0" y="546"/>
                  </a:lnTo>
                  <a:lnTo>
                    <a:pt x="0" y="2438"/>
                  </a:lnTo>
                  <a:lnTo>
                    <a:pt x="30099" y="2438"/>
                  </a:lnTo>
                  <a:lnTo>
                    <a:pt x="30505" y="546"/>
                  </a:lnTo>
                  <a:close/>
                </a:path>
                <a:path w="274954" h="2539">
                  <a:moveTo>
                    <a:pt x="158064" y="1270"/>
                  </a:moveTo>
                  <a:lnTo>
                    <a:pt x="156133" y="1270"/>
                  </a:lnTo>
                  <a:lnTo>
                    <a:pt x="156133" y="0"/>
                  </a:lnTo>
                  <a:lnTo>
                    <a:pt x="57391" y="0"/>
                  </a:lnTo>
                  <a:lnTo>
                    <a:pt x="57391" y="1270"/>
                  </a:lnTo>
                  <a:lnTo>
                    <a:pt x="57327" y="2540"/>
                  </a:lnTo>
                  <a:lnTo>
                    <a:pt x="158064" y="2540"/>
                  </a:lnTo>
                  <a:lnTo>
                    <a:pt x="158064" y="1270"/>
                  </a:lnTo>
                  <a:close/>
                </a:path>
                <a:path w="274954" h="2539">
                  <a:moveTo>
                    <a:pt x="274688" y="0"/>
                  </a:moveTo>
                  <a:lnTo>
                    <a:pt x="197015" y="0"/>
                  </a:lnTo>
                  <a:lnTo>
                    <a:pt x="197015" y="1270"/>
                  </a:lnTo>
                  <a:lnTo>
                    <a:pt x="193446" y="1270"/>
                  </a:lnTo>
                  <a:lnTo>
                    <a:pt x="193446" y="2540"/>
                  </a:lnTo>
                  <a:lnTo>
                    <a:pt x="274180" y="2540"/>
                  </a:lnTo>
                  <a:lnTo>
                    <a:pt x="274180" y="1270"/>
                  </a:lnTo>
                  <a:lnTo>
                    <a:pt x="274688" y="1270"/>
                  </a:lnTo>
                  <a:lnTo>
                    <a:pt x="274688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8" name="object 478" descr=""/>
            <p:cNvSpPr/>
            <p:nvPr/>
          </p:nvSpPr>
          <p:spPr>
            <a:xfrm>
              <a:off x="7725461" y="1978273"/>
              <a:ext cx="276860" cy="1905"/>
            </a:xfrm>
            <a:custGeom>
              <a:avLst/>
              <a:gdLst/>
              <a:ahLst/>
              <a:cxnLst/>
              <a:rect l="l" t="t" r="r" b="b"/>
              <a:pathLst>
                <a:path w="276859" h="1905">
                  <a:moveTo>
                    <a:pt x="30911" y="0"/>
                  </a:moveTo>
                  <a:lnTo>
                    <a:pt x="12" y="0"/>
                  </a:lnTo>
                  <a:lnTo>
                    <a:pt x="0" y="1892"/>
                  </a:lnTo>
                  <a:lnTo>
                    <a:pt x="30492" y="1892"/>
                  </a:lnTo>
                  <a:lnTo>
                    <a:pt x="30911" y="0"/>
                  </a:lnTo>
                  <a:close/>
                </a:path>
                <a:path w="276859" h="1905">
                  <a:moveTo>
                    <a:pt x="155625" y="76"/>
                  </a:moveTo>
                  <a:lnTo>
                    <a:pt x="57467" y="76"/>
                  </a:lnTo>
                  <a:lnTo>
                    <a:pt x="57467" y="1346"/>
                  </a:lnTo>
                  <a:lnTo>
                    <a:pt x="155625" y="1346"/>
                  </a:lnTo>
                  <a:lnTo>
                    <a:pt x="155625" y="76"/>
                  </a:lnTo>
                  <a:close/>
                </a:path>
                <a:path w="276859" h="1905">
                  <a:moveTo>
                    <a:pt x="274701" y="76"/>
                  </a:moveTo>
                  <a:lnTo>
                    <a:pt x="200418" y="76"/>
                  </a:lnTo>
                  <a:lnTo>
                    <a:pt x="200418" y="1346"/>
                  </a:lnTo>
                  <a:lnTo>
                    <a:pt x="274701" y="1346"/>
                  </a:lnTo>
                  <a:lnTo>
                    <a:pt x="274701" y="622"/>
                  </a:lnTo>
                  <a:lnTo>
                    <a:pt x="274701" y="76"/>
                  </a:lnTo>
                  <a:close/>
                </a:path>
                <a:path w="276859" h="1905">
                  <a:moveTo>
                    <a:pt x="276567" y="622"/>
                  </a:moveTo>
                  <a:lnTo>
                    <a:pt x="274701" y="622"/>
                  </a:lnTo>
                  <a:lnTo>
                    <a:pt x="275831" y="723"/>
                  </a:lnTo>
                  <a:lnTo>
                    <a:pt x="276567" y="622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9" name="object 479" descr=""/>
            <p:cNvSpPr/>
            <p:nvPr/>
          </p:nvSpPr>
          <p:spPr>
            <a:xfrm>
              <a:off x="7721473" y="1976380"/>
              <a:ext cx="282575" cy="1905"/>
            </a:xfrm>
            <a:custGeom>
              <a:avLst/>
              <a:gdLst/>
              <a:ahLst/>
              <a:cxnLst/>
              <a:rect l="l" t="t" r="r" b="b"/>
              <a:pathLst>
                <a:path w="282575" h="1905">
                  <a:moveTo>
                    <a:pt x="31343" y="0"/>
                  </a:moveTo>
                  <a:lnTo>
                    <a:pt x="12" y="0"/>
                  </a:lnTo>
                  <a:lnTo>
                    <a:pt x="0" y="1892"/>
                  </a:lnTo>
                  <a:lnTo>
                    <a:pt x="30911" y="1892"/>
                  </a:lnTo>
                  <a:lnTo>
                    <a:pt x="31343" y="0"/>
                  </a:lnTo>
                  <a:close/>
                </a:path>
                <a:path w="282575" h="1905">
                  <a:moveTo>
                    <a:pt x="155740" y="0"/>
                  </a:moveTo>
                  <a:lnTo>
                    <a:pt x="57683" y="0"/>
                  </a:lnTo>
                  <a:lnTo>
                    <a:pt x="57518" y="1892"/>
                  </a:lnTo>
                  <a:lnTo>
                    <a:pt x="155676" y="1892"/>
                  </a:lnTo>
                  <a:lnTo>
                    <a:pt x="155740" y="0"/>
                  </a:lnTo>
                  <a:close/>
                </a:path>
                <a:path w="282575" h="1905">
                  <a:moveTo>
                    <a:pt x="282346" y="0"/>
                  </a:moveTo>
                  <a:lnTo>
                    <a:pt x="216547" y="0"/>
                  </a:lnTo>
                  <a:lnTo>
                    <a:pt x="212051" y="1892"/>
                  </a:lnTo>
                  <a:lnTo>
                    <a:pt x="280822" y="1892"/>
                  </a:lnTo>
                  <a:lnTo>
                    <a:pt x="281241" y="1574"/>
                  </a:lnTo>
                  <a:lnTo>
                    <a:pt x="282346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0" name="object 480" descr=""/>
            <p:cNvSpPr/>
            <p:nvPr/>
          </p:nvSpPr>
          <p:spPr>
            <a:xfrm>
              <a:off x="7721498" y="1973269"/>
              <a:ext cx="282575" cy="2540"/>
            </a:xfrm>
            <a:custGeom>
              <a:avLst/>
              <a:gdLst/>
              <a:ahLst/>
              <a:cxnLst/>
              <a:rect l="l" t="t" r="r" b="b"/>
              <a:pathLst>
                <a:path w="282575" h="2539">
                  <a:moveTo>
                    <a:pt x="31965" y="330"/>
                  </a:moveTo>
                  <a:lnTo>
                    <a:pt x="12" y="330"/>
                  </a:lnTo>
                  <a:lnTo>
                    <a:pt x="0" y="2209"/>
                  </a:lnTo>
                  <a:lnTo>
                    <a:pt x="31534" y="2209"/>
                  </a:lnTo>
                  <a:lnTo>
                    <a:pt x="31965" y="330"/>
                  </a:lnTo>
                  <a:close/>
                </a:path>
                <a:path w="282575" h="2539">
                  <a:moveTo>
                    <a:pt x="155803" y="0"/>
                  </a:moveTo>
                  <a:lnTo>
                    <a:pt x="57962" y="0"/>
                  </a:lnTo>
                  <a:lnTo>
                    <a:pt x="57962" y="1270"/>
                  </a:lnTo>
                  <a:lnTo>
                    <a:pt x="57785" y="1270"/>
                  </a:lnTo>
                  <a:lnTo>
                    <a:pt x="57785" y="2540"/>
                  </a:lnTo>
                  <a:lnTo>
                    <a:pt x="155752" y="2540"/>
                  </a:lnTo>
                  <a:lnTo>
                    <a:pt x="155752" y="1270"/>
                  </a:lnTo>
                  <a:lnTo>
                    <a:pt x="155803" y="0"/>
                  </a:lnTo>
                  <a:close/>
                </a:path>
                <a:path w="282575" h="2539">
                  <a:moveTo>
                    <a:pt x="282460" y="0"/>
                  </a:moveTo>
                  <a:lnTo>
                    <a:pt x="213461" y="0"/>
                  </a:lnTo>
                  <a:lnTo>
                    <a:pt x="213461" y="1270"/>
                  </a:lnTo>
                  <a:lnTo>
                    <a:pt x="210261" y="1270"/>
                  </a:lnTo>
                  <a:lnTo>
                    <a:pt x="210261" y="2540"/>
                  </a:lnTo>
                  <a:lnTo>
                    <a:pt x="279933" y="2540"/>
                  </a:lnTo>
                  <a:lnTo>
                    <a:pt x="279933" y="1270"/>
                  </a:lnTo>
                  <a:lnTo>
                    <a:pt x="282460" y="1270"/>
                  </a:lnTo>
                  <a:lnTo>
                    <a:pt x="282460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1" name="object 481" descr=""/>
            <p:cNvSpPr/>
            <p:nvPr/>
          </p:nvSpPr>
          <p:spPr>
            <a:xfrm>
              <a:off x="7721574" y="1964252"/>
              <a:ext cx="287655" cy="2540"/>
            </a:xfrm>
            <a:custGeom>
              <a:avLst/>
              <a:gdLst/>
              <a:ahLst/>
              <a:cxnLst/>
              <a:rect l="l" t="t" r="r" b="b"/>
              <a:pathLst>
                <a:path w="287654" h="2539">
                  <a:moveTo>
                    <a:pt x="34201" y="0"/>
                  </a:moveTo>
                  <a:lnTo>
                    <a:pt x="0" y="0"/>
                  </a:lnTo>
                  <a:lnTo>
                    <a:pt x="12" y="1905"/>
                  </a:lnTo>
                  <a:lnTo>
                    <a:pt x="33718" y="1905"/>
                  </a:lnTo>
                  <a:lnTo>
                    <a:pt x="34201" y="0"/>
                  </a:lnTo>
                  <a:close/>
                </a:path>
                <a:path w="287654" h="2539">
                  <a:moveTo>
                    <a:pt x="154647" y="558"/>
                  </a:moveTo>
                  <a:lnTo>
                    <a:pt x="44919" y="558"/>
                  </a:lnTo>
                  <a:lnTo>
                    <a:pt x="44577" y="2451"/>
                  </a:lnTo>
                  <a:lnTo>
                    <a:pt x="154635" y="2451"/>
                  </a:lnTo>
                  <a:lnTo>
                    <a:pt x="154647" y="558"/>
                  </a:lnTo>
                  <a:close/>
                </a:path>
                <a:path w="287654" h="2539">
                  <a:moveTo>
                    <a:pt x="287108" y="0"/>
                  </a:moveTo>
                  <a:lnTo>
                    <a:pt x="225971" y="0"/>
                  </a:lnTo>
                  <a:lnTo>
                    <a:pt x="220370" y="1905"/>
                  </a:lnTo>
                  <a:lnTo>
                    <a:pt x="285724" y="1905"/>
                  </a:lnTo>
                  <a:lnTo>
                    <a:pt x="286651" y="1041"/>
                  </a:lnTo>
                  <a:lnTo>
                    <a:pt x="287108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2" name="object 482" descr=""/>
            <p:cNvSpPr/>
            <p:nvPr/>
          </p:nvSpPr>
          <p:spPr>
            <a:xfrm>
              <a:off x="7706512" y="1966919"/>
              <a:ext cx="299720" cy="8890"/>
            </a:xfrm>
            <a:custGeom>
              <a:avLst/>
              <a:gdLst/>
              <a:ahLst/>
              <a:cxnLst/>
              <a:rect l="l" t="t" r="r" b="b"/>
              <a:pathLst>
                <a:path w="299720" h="8889">
                  <a:moveTo>
                    <a:pt x="46951" y="6680"/>
                  </a:moveTo>
                  <a:lnTo>
                    <a:pt x="0" y="6680"/>
                  </a:lnTo>
                  <a:lnTo>
                    <a:pt x="139" y="8559"/>
                  </a:lnTo>
                  <a:lnTo>
                    <a:pt x="46469" y="8559"/>
                  </a:lnTo>
                  <a:lnTo>
                    <a:pt x="46951" y="6680"/>
                  </a:lnTo>
                  <a:close/>
                </a:path>
                <a:path w="299720" h="8889">
                  <a:moveTo>
                    <a:pt x="48564" y="101"/>
                  </a:moveTo>
                  <a:lnTo>
                    <a:pt x="15062" y="101"/>
                  </a:lnTo>
                  <a:lnTo>
                    <a:pt x="15049" y="1981"/>
                  </a:lnTo>
                  <a:lnTo>
                    <a:pt x="48082" y="1981"/>
                  </a:lnTo>
                  <a:lnTo>
                    <a:pt x="48564" y="101"/>
                  </a:lnTo>
                  <a:close/>
                </a:path>
                <a:path w="299720" h="8889">
                  <a:moveTo>
                    <a:pt x="170802" y="6680"/>
                  </a:moveTo>
                  <a:lnTo>
                    <a:pt x="73012" y="6680"/>
                  </a:lnTo>
                  <a:lnTo>
                    <a:pt x="72745" y="8559"/>
                  </a:lnTo>
                  <a:lnTo>
                    <a:pt x="170726" y="8559"/>
                  </a:lnTo>
                  <a:lnTo>
                    <a:pt x="170802" y="6680"/>
                  </a:lnTo>
                  <a:close/>
                </a:path>
                <a:path w="299720" h="8889">
                  <a:moveTo>
                    <a:pt x="171119" y="101"/>
                  </a:moveTo>
                  <a:lnTo>
                    <a:pt x="74168" y="101"/>
                  </a:lnTo>
                  <a:lnTo>
                    <a:pt x="73825" y="1981"/>
                  </a:lnTo>
                  <a:lnTo>
                    <a:pt x="171018" y="1981"/>
                  </a:lnTo>
                  <a:lnTo>
                    <a:pt x="171119" y="101"/>
                  </a:lnTo>
                  <a:close/>
                </a:path>
                <a:path w="299720" h="8889">
                  <a:moveTo>
                    <a:pt x="297827" y="6680"/>
                  </a:moveTo>
                  <a:lnTo>
                    <a:pt x="222084" y="6680"/>
                  </a:lnTo>
                  <a:lnTo>
                    <a:pt x="216865" y="8559"/>
                  </a:lnTo>
                  <a:lnTo>
                    <a:pt x="294487" y="8559"/>
                  </a:lnTo>
                  <a:lnTo>
                    <a:pt x="294881" y="7759"/>
                  </a:lnTo>
                  <a:lnTo>
                    <a:pt x="296316" y="7581"/>
                  </a:lnTo>
                  <a:lnTo>
                    <a:pt x="297129" y="7200"/>
                  </a:lnTo>
                  <a:lnTo>
                    <a:pt x="297827" y="6680"/>
                  </a:lnTo>
                  <a:close/>
                </a:path>
                <a:path w="299720" h="8889">
                  <a:moveTo>
                    <a:pt x="299339" y="1270"/>
                  </a:moveTo>
                  <a:lnTo>
                    <a:pt x="298678" y="1270"/>
                  </a:lnTo>
                  <a:lnTo>
                    <a:pt x="298678" y="0"/>
                  </a:lnTo>
                  <a:lnTo>
                    <a:pt x="244208" y="0"/>
                  </a:lnTo>
                  <a:lnTo>
                    <a:pt x="244208" y="1270"/>
                  </a:lnTo>
                  <a:lnTo>
                    <a:pt x="241058" y="1270"/>
                  </a:lnTo>
                  <a:lnTo>
                    <a:pt x="241058" y="2540"/>
                  </a:lnTo>
                  <a:lnTo>
                    <a:pt x="299339" y="2540"/>
                  </a:lnTo>
                  <a:lnTo>
                    <a:pt x="299339" y="127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3" name="object 483" descr=""/>
            <p:cNvSpPr/>
            <p:nvPr/>
          </p:nvSpPr>
          <p:spPr>
            <a:xfrm>
              <a:off x="7721524" y="1970297"/>
              <a:ext cx="285115" cy="1905"/>
            </a:xfrm>
            <a:custGeom>
              <a:avLst/>
              <a:gdLst/>
              <a:ahLst/>
              <a:cxnLst/>
              <a:rect l="l" t="t" r="r" b="b"/>
              <a:pathLst>
                <a:path w="285115" h="1905">
                  <a:moveTo>
                    <a:pt x="32740" y="0"/>
                  </a:moveTo>
                  <a:lnTo>
                    <a:pt x="25" y="0"/>
                  </a:lnTo>
                  <a:lnTo>
                    <a:pt x="0" y="1905"/>
                  </a:lnTo>
                  <a:lnTo>
                    <a:pt x="32270" y="1905"/>
                  </a:lnTo>
                  <a:lnTo>
                    <a:pt x="32740" y="0"/>
                  </a:lnTo>
                  <a:close/>
                </a:path>
                <a:path w="285115" h="1905">
                  <a:moveTo>
                    <a:pt x="155943" y="0"/>
                  </a:moveTo>
                  <a:lnTo>
                    <a:pt x="58572" y="0"/>
                  </a:lnTo>
                  <a:lnTo>
                    <a:pt x="58242" y="1905"/>
                  </a:lnTo>
                  <a:lnTo>
                    <a:pt x="155854" y="1905"/>
                  </a:lnTo>
                  <a:lnTo>
                    <a:pt x="155943" y="0"/>
                  </a:lnTo>
                  <a:close/>
                </a:path>
                <a:path w="285115" h="1905">
                  <a:moveTo>
                    <a:pt x="284518" y="0"/>
                  </a:moveTo>
                  <a:lnTo>
                    <a:pt x="222415" y="0"/>
                  </a:lnTo>
                  <a:lnTo>
                    <a:pt x="217716" y="1905"/>
                  </a:lnTo>
                  <a:lnTo>
                    <a:pt x="283972" y="1905"/>
                  </a:lnTo>
                  <a:lnTo>
                    <a:pt x="284391" y="965"/>
                  </a:lnTo>
                  <a:lnTo>
                    <a:pt x="284518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4" name="object 484" descr=""/>
            <p:cNvSpPr/>
            <p:nvPr/>
          </p:nvSpPr>
          <p:spPr>
            <a:xfrm>
              <a:off x="7721348" y="1960192"/>
              <a:ext cx="287655" cy="1905"/>
            </a:xfrm>
            <a:custGeom>
              <a:avLst/>
              <a:gdLst/>
              <a:ahLst/>
              <a:cxnLst/>
              <a:rect l="l" t="t" r="r" b="b"/>
              <a:pathLst>
                <a:path w="287654" h="1905">
                  <a:moveTo>
                    <a:pt x="285112" y="0"/>
                  </a:moveTo>
                  <a:lnTo>
                    <a:pt x="245278" y="0"/>
                  </a:lnTo>
                  <a:lnTo>
                    <a:pt x="243403" y="1353"/>
                  </a:lnTo>
                  <a:lnTo>
                    <a:pt x="242510" y="1515"/>
                  </a:lnTo>
                  <a:lnTo>
                    <a:pt x="241854" y="1889"/>
                  </a:lnTo>
                  <a:lnTo>
                    <a:pt x="287225" y="1889"/>
                  </a:lnTo>
                  <a:lnTo>
                    <a:pt x="286975" y="1353"/>
                  </a:lnTo>
                  <a:lnTo>
                    <a:pt x="286639" y="1004"/>
                  </a:lnTo>
                  <a:lnTo>
                    <a:pt x="285875" y="396"/>
                  </a:lnTo>
                  <a:lnTo>
                    <a:pt x="285508" y="176"/>
                  </a:lnTo>
                  <a:lnTo>
                    <a:pt x="285112" y="0"/>
                  </a:lnTo>
                  <a:close/>
                </a:path>
                <a:path w="287654" h="1905">
                  <a:moveTo>
                    <a:pt x="156297" y="0"/>
                  </a:moveTo>
                  <a:lnTo>
                    <a:pt x="60601" y="0"/>
                  </a:lnTo>
                  <a:lnTo>
                    <a:pt x="60234" y="1889"/>
                  </a:lnTo>
                  <a:lnTo>
                    <a:pt x="156370" y="1889"/>
                  </a:lnTo>
                  <a:lnTo>
                    <a:pt x="156297" y="0"/>
                  </a:lnTo>
                  <a:close/>
                </a:path>
                <a:path w="287654" h="1905">
                  <a:moveTo>
                    <a:pt x="35485" y="0"/>
                  </a:moveTo>
                  <a:lnTo>
                    <a:pt x="0" y="0"/>
                  </a:lnTo>
                  <a:lnTo>
                    <a:pt x="158" y="1889"/>
                  </a:lnTo>
                  <a:lnTo>
                    <a:pt x="34988" y="1889"/>
                  </a:lnTo>
                  <a:lnTo>
                    <a:pt x="35485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5" name="object 485" descr=""/>
            <p:cNvSpPr/>
            <p:nvPr/>
          </p:nvSpPr>
          <p:spPr>
            <a:xfrm>
              <a:off x="7721142" y="1958018"/>
              <a:ext cx="285115" cy="1905"/>
            </a:xfrm>
            <a:custGeom>
              <a:avLst/>
              <a:gdLst/>
              <a:ahLst/>
              <a:cxnLst/>
              <a:rect l="l" t="t" r="r" b="b"/>
              <a:pathLst>
                <a:path w="285115" h="1905">
                  <a:moveTo>
                    <a:pt x="281948" y="0"/>
                  </a:moveTo>
                  <a:lnTo>
                    <a:pt x="248699" y="0"/>
                  </a:lnTo>
                  <a:lnTo>
                    <a:pt x="247849" y="547"/>
                  </a:lnTo>
                  <a:lnTo>
                    <a:pt x="245883" y="1889"/>
                  </a:lnTo>
                  <a:lnTo>
                    <a:pt x="284570" y="1889"/>
                  </a:lnTo>
                  <a:lnTo>
                    <a:pt x="283979" y="1709"/>
                  </a:lnTo>
                  <a:lnTo>
                    <a:pt x="283356" y="1597"/>
                  </a:lnTo>
                  <a:lnTo>
                    <a:pt x="281391" y="1597"/>
                  </a:lnTo>
                  <a:lnTo>
                    <a:pt x="281740" y="1116"/>
                  </a:lnTo>
                  <a:lnTo>
                    <a:pt x="281919" y="547"/>
                  </a:lnTo>
                  <a:lnTo>
                    <a:pt x="281948" y="0"/>
                  </a:lnTo>
                  <a:close/>
                </a:path>
                <a:path w="285115" h="1905">
                  <a:moveTo>
                    <a:pt x="282286" y="1511"/>
                  </a:moveTo>
                  <a:lnTo>
                    <a:pt x="281391" y="1597"/>
                  </a:lnTo>
                  <a:lnTo>
                    <a:pt x="283356" y="1597"/>
                  </a:lnTo>
                  <a:lnTo>
                    <a:pt x="282286" y="1511"/>
                  </a:lnTo>
                  <a:close/>
                </a:path>
                <a:path w="285115" h="1905">
                  <a:moveTo>
                    <a:pt x="156340" y="0"/>
                  </a:moveTo>
                  <a:lnTo>
                    <a:pt x="61254" y="0"/>
                  </a:lnTo>
                  <a:lnTo>
                    <a:pt x="60869" y="1889"/>
                  </a:lnTo>
                  <a:lnTo>
                    <a:pt x="156489" y="1889"/>
                  </a:lnTo>
                  <a:lnTo>
                    <a:pt x="156446" y="1165"/>
                  </a:lnTo>
                  <a:lnTo>
                    <a:pt x="156340" y="0"/>
                  </a:lnTo>
                  <a:close/>
                </a:path>
                <a:path w="285115" h="1905">
                  <a:moveTo>
                    <a:pt x="36269" y="0"/>
                  </a:moveTo>
                  <a:lnTo>
                    <a:pt x="0" y="0"/>
                  </a:lnTo>
                  <a:lnTo>
                    <a:pt x="176" y="1889"/>
                  </a:lnTo>
                  <a:lnTo>
                    <a:pt x="35767" y="1889"/>
                  </a:lnTo>
                  <a:lnTo>
                    <a:pt x="36269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6" name="object 486" descr=""/>
            <p:cNvSpPr/>
            <p:nvPr/>
          </p:nvSpPr>
          <p:spPr>
            <a:xfrm>
              <a:off x="7721079" y="1956759"/>
              <a:ext cx="282575" cy="2540"/>
            </a:xfrm>
            <a:custGeom>
              <a:avLst/>
              <a:gdLst/>
              <a:ahLst/>
              <a:cxnLst/>
              <a:rect l="l" t="t" r="r" b="b"/>
              <a:pathLst>
                <a:path w="282575" h="2539">
                  <a:moveTo>
                    <a:pt x="36512" y="596"/>
                  </a:moveTo>
                  <a:lnTo>
                    <a:pt x="0" y="596"/>
                  </a:lnTo>
                  <a:lnTo>
                    <a:pt x="177" y="2489"/>
                  </a:lnTo>
                  <a:lnTo>
                    <a:pt x="36004" y="2489"/>
                  </a:lnTo>
                  <a:lnTo>
                    <a:pt x="36512" y="596"/>
                  </a:lnTo>
                  <a:close/>
                </a:path>
                <a:path w="282575" h="2539">
                  <a:moveTo>
                    <a:pt x="156502" y="2489"/>
                  </a:moveTo>
                  <a:lnTo>
                    <a:pt x="156324" y="596"/>
                  </a:lnTo>
                  <a:lnTo>
                    <a:pt x="61455" y="596"/>
                  </a:lnTo>
                  <a:lnTo>
                    <a:pt x="61061" y="2489"/>
                  </a:lnTo>
                  <a:lnTo>
                    <a:pt x="156502" y="2489"/>
                  </a:lnTo>
                  <a:close/>
                </a:path>
                <a:path w="282575" h="2539">
                  <a:moveTo>
                    <a:pt x="282092" y="1270"/>
                  </a:moveTo>
                  <a:lnTo>
                    <a:pt x="281635" y="1270"/>
                  </a:lnTo>
                  <a:lnTo>
                    <a:pt x="281635" y="0"/>
                  </a:lnTo>
                  <a:lnTo>
                    <a:pt x="188950" y="0"/>
                  </a:lnTo>
                  <a:lnTo>
                    <a:pt x="188950" y="1270"/>
                  </a:lnTo>
                  <a:lnTo>
                    <a:pt x="183769" y="1270"/>
                  </a:lnTo>
                  <a:lnTo>
                    <a:pt x="183769" y="2540"/>
                  </a:lnTo>
                  <a:lnTo>
                    <a:pt x="282092" y="2540"/>
                  </a:lnTo>
                  <a:lnTo>
                    <a:pt x="282092" y="127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7" name="object 487" descr=""/>
            <p:cNvSpPr/>
            <p:nvPr/>
          </p:nvSpPr>
          <p:spPr>
            <a:xfrm>
              <a:off x="7720916" y="1952347"/>
              <a:ext cx="279400" cy="1905"/>
            </a:xfrm>
            <a:custGeom>
              <a:avLst/>
              <a:gdLst/>
              <a:ahLst/>
              <a:cxnLst/>
              <a:rect l="l" t="t" r="r" b="b"/>
              <a:pathLst>
                <a:path w="279400" h="1905">
                  <a:moveTo>
                    <a:pt x="276782" y="0"/>
                  </a:moveTo>
                  <a:lnTo>
                    <a:pt x="259336" y="0"/>
                  </a:lnTo>
                  <a:lnTo>
                    <a:pt x="258025" y="547"/>
                  </a:lnTo>
                  <a:lnTo>
                    <a:pt x="255473" y="1889"/>
                  </a:lnTo>
                  <a:lnTo>
                    <a:pt x="279053" y="1889"/>
                  </a:lnTo>
                  <a:lnTo>
                    <a:pt x="278751" y="1573"/>
                  </a:lnTo>
                  <a:lnTo>
                    <a:pt x="278481" y="1220"/>
                  </a:lnTo>
                  <a:lnTo>
                    <a:pt x="277768" y="474"/>
                  </a:lnTo>
                  <a:lnTo>
                    <a:pt x="277314" y="172"/>
                  </a:lnTo>
                  <a:lnTo>
                    <a:pt x="276782" y="0"/>
                  </a:lnTo>
                  <a:close/>
                </a:path>
                <a:path w="279400" h="1905">
                  <a:moveTo>
                    <a:pt x="156949" y="0"/>
                  </a:moveTo>
                  <a:lnTo>
                    <a:pt x="63032" y="0"/>
                  </a:lnTo>
                  <a:lnTo>
                    <a:pt x="62858" y="572"/>
                  </a:lnTo>
                  <a:lnTo>
                    <a:pt x="62412" y="1889"/>
                  </a:lnTo>
                  <a:lnTo>
                    <a:pt x="156646" y="1889"/>
                  </a:lnTo>
                  <a:lnTo>
                    <a:pt x="156949" y="0"/>
                  </a:lnTo>
                  <a:close/>
                </a:path>
                <a:path w="279400" h="1905">
                  <a:moveTo>
                    <a:pt x="53143" y="0"/>
                  </a:moveTo>
                  <a:lnTo>
                    <a:pt x="49" y="0"/>
                  </a:lnTo>
                  <a:lnTo>
                    <a:pt x="0" y="1889"/>
                  </a:lnTo>
                  <a:lnTo>
                    <a:pt x="48160" y="1889"/>
                  </a:lnTo>
                  <a:lnTo>
                    <a:pt x="49903" y="1300"/>
                  </a:lnTo>
                  <a:lnTo>
                    <a:pt x="51577" y="659"/>
                  </a:lnTo>
                  <a:lnTo>
                    <a:pt x="53143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8" name="object 488" descr=""/>
            <p:cNvSpPr/>
            <p:nvPr/>
          </p:nvSpPr>
          <p:spPr>
            <a:xfrm>
              <a:off x="7722146" y="2005959"/>
              <a:ext cx="191135" cy="1905"/>
            </a:xfrm>
            <a:custGeom>
              <a:avLst/>
              <a:gdLst/>
              <a:ahLst/>
              <a:cxnLst/>
              <a:rect l="l" t="t" r="r" b="b"/>
              <a:pathLst>
                <a:path w="191134" h="1905">
                  <a:moveTo>
                    <a:pt x="26555" y="1905"/>
                  </a:moveTo>
                  <a:lnTo>
                    <a:pt x="26543" y="0"/>
                  </a:lnTo>
                  <a:lnTo>
                    <a:pt x="0" y="0"/>
                  </a:lnTo>
                  <a:lnTo>
                    <a:pt x="177" y="1905"/>
                  </a:lnTo>
                  <a:lnTo>
                    <a:pt x="26555" y="1905"/>
                  </a:lnTo>
                  <a:close/>
                </a:path>
                <a:path w="191134" h="1905">
                  <a:moveTo>
                    <a:pt x="190512" y="330"/>
                  </a:moveTo>
                  <a:lnTo>
                    <a:pt x="58813" y="330"/>
                  </a:lnTo>
                  <a:lnTo>
                    <a:pt x="58813" y="1600"/>
                  </a:lnTo>
                  <a:lnTo>
                    <a:pt x="190512" y="1600"/>
                  </a:lnTo>
                  <a:lnTo>
                    <a:pt x="190512" y="33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9" name="object 489" descr=""/>
            <p:cNvSpPr/>
            <p:nvPr/>
          </p:nvSpPr>
          <p:spPr>
            <a:xfrm>
              <a:off x="7723276" y="1945329"/>
              <a:ext cx="155575" cy="2540"/>
            </a:xfrm>
            <a:custGeom>
              <a:avLst/>
              <a:gdLst/>
              <a:ahLst/>
              <a:cxnLst/>
              <a:rect l="l" t="t" r="r" b="b"/>
              <a:pathLst>
                <a:path w="155575" h="2539">
                  <a:moveTo>
                    <a:pt x="155575" y="647"/>
                  </a:moveTo>
                  <a:lnTo>
                    <a:pt x="62230" y="647"/>
                  </a:lnTo>
                  <a:lnTo>
                    <a:pt x="62230" y="0"/>
                  </a:lnTo>
                  <a:lnTo>
                    <a:pt x="1409" y="0"/>
                  </a:lnTo>
                  <a:lnTo>
                    <a:pt x="1409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60617" y="2540"/>
                  </a:lnTo>
                  <a:lnTo>
                    <a:pt x="60617" y="1270"/>
                  </a:lnTo>
                  <a:lnTo>
                    <a:pt x="62090" y="1270"/>
                  </a:lnTo>
                  <a:lnTo>
                    <a:pt x="61861" y="2362"/>
                  </a:lnTo>
                  <a:lnTo>
                    <a:pt x="155308" y="2362"/>
                  </a:lnTo>
                  <a:lnTo>
                    <a:pt x="155575" y="647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0" name="object 490" descr=""/>
            <p:cNvSpPr/>
            <p:nvPr/>
          </p:nvSpPr>
          <p:spPr>
            <a:xfrm>
              <a:off x="7721435" y="1948860"/>
              <a:ext cx="157480" cy="1905"/>
            </a:xfrm>
            <a:custGeom>
              <a:avLst/>
              <a:gdLst/>
              <a:ahLst/>
              <a:cxnLst/>
              <a:rect l="l" t="t" r="r" b="b"/>
              <a:pathLst>
                <a:path w="157479" h="1905">
                  <a:moveTo>
                    <a:pt x="58102" y="279"/>
                  </a:moveTo>
                  <a:lnTo>
                    <a:pt x="0" y="279"/>
                  </a:lnTo>
                  <a:lnTo>
                    <a:pt x="0" y="1549"/>
                  </a:lnTo>
                  <a:lnTo>
                    <a:pt x="58102" y="1549"/>
                  </a:lnTo>
                  <a:lnTo>
                    <a:pt x="58102" y="279"/>
                  </a:lnTo>
                  <a:close/>
                </a:path>
                <a:path w="157479" h="1905">
                  <a:moveTo>
                    <a:pt x="156972" y="0"/>
                  </a:moveTo>
                  <a:lnTo>
                    <a:pt x="63423" y="0"/>
                  </a:lnTo>
                  <a:lnTo>
                    <a:pt x="62953" y="1892"/>
                  </a:lnTo>
                  <a:lnTo>
                    <a:pt x="156679" y="1892"/>
                  </a:lnTo>
                  <a:lnTo>
                    <a:pt x="156972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1" name="object 491" descr=""/>
            <p:cNvSpPr/>
            <p:nvPr/>
          </p:nvSpPr>
          <p:spPr>
            <a:xfrm>
              <a:off x="7727670" y="1941667"/>
              <a:ext cx="152400" cy="1905"/>
            </a:xfrm>
            <a:custGeom>
              <a:avLst/>
              <a:gdLst/>
              <a:ahLst/>
              <a:cxnLst/>
              <a:rect l="l" t="t" r="r" b="b"/>
              <a:pathLst>
                <a:path w="152400" h="1905">
                  <a:moveTo>
                    <a:pt x="151825" y="0"/>
                  </a:moveTo>
                  <a:lnTo>
                    <a:pt x="2396" y="0"/>
                  </a:lnTo>
                  <a:lnTo>
                    <a:pt x="0" y="1893"/>
                  </a:lnTo>
                  <a:lnTo>
                    <a:pt x="151551" y="1893"/>
                  </a:lnTo>
                  <a:lnTo>
                    <a:pt x="151825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2" name="object 492" descr=""/>
            <p:cNvSpPr/>
            <p:nvPr/>
          </p:nvSpPr>
          <p:spPr>
            <a:xfrm>
              <a:off x="7720901" y="1942675"/>
              <a:ext cx="279400" cy="11430"/>
            </a:xfrm>
            <a:custGeom>
              <a:avLst/>
              <a:gdLst/>
              <a:ahLst/>
              <a:cxnLst/>
              <a:rect l="l" t="t" r="r" b="b"/>
              <a:pathLst>
                <a:path w="279400" h="11430">
                  <a:moveTo>
                    <a:pt x="53924" y="9347"/>
                  </a:moveTo>
                  <a:lnTo>
                    <a:pt x="88" y="9347"/>
                  </a:lnTo>
                  <a:lnTo>
                    <a:pt x="0" y="11239"/>
                  </a:lnTo>
                  <a:lnTo>
                    <a:pt x="49123" y="11239"/>
                  </a:lnTo>
                  <a:lnTo>
                    <a:pt x="50812" y="10642"/>
                  </a:lnTo>
                  <a:lnTo>
                    <a:pt x="53924" y="9347"/>
                  </a:lnTo>
                  <a:close/>
                </a:path>
                <a:path w="279400" h="11430">
                  <a:moveTo>
                    <a:pt x="157010" y="9347"/>
                  </a:moveTo>
                  <a:lnTo>
                    <a:pt x="63131" y="9347"/>
                  </a:lnTo>
                  <a:lnTo>
                    <a:pt x="62534" y="11239"/>
                  </a:lnTo>
                  <a:lnTo>
                    <a:pt x="156705" y="11239"/>
                  </a:lnTo>
                  <a:lnTo>
                    <a:pt x="157010" y="9347"/>
                  </a:lnTo>
                  <a:close/>
                </a:path>
                <a:path w="279400" h="11430">
                  <a:moveTo>
                    <a:pt x="160845" y="0"/>
                  </a:moveTo>
                  <a:lnTo>
                    <a:pt x="10299" y="0"/>
                  </a:lnTo>
                  <a:lnTo>
                    <a:pt x="7899" y="1879"/>
                  </a:lnTo>
                  <a:lnTo>
                    <a:pt x="160566" y="1879"/>
                  </a:lnTo>
                  <a:lnTo>
                    <a:pt x="160845" y="0"/>
                  </a:lnTo>
                  <a:close/>
                </a:path>
                <a:path w="279400" h="11430">
                  <a:moveTo>
                    <a:pt x="278777" y="11239"/>
                  </a:moveTo>
                  <a:lnTo>
                    <a:pt x="277507" y="9867"/>
                  </a:lnTo>
                  <a:lnTo>
                    <a:pt x="276707" y="9525"/>
                  </a:lnTo>
                  <a:lnTo>
                    <a:pt x="274459" y="9448"/>
                  </a:lnTo>
                  <a:lnTo>
                    <a:pt x="273253" y="9563"/>
                  </a:lnTo>
                  <a:lnTo>
                    <a:pt x="271157" y="9690"/>
                  </a:lnTo>
                  <a:lnTo>
                    <a:pt x="270471" y="9499"/>
                  </a:lnTo>
                  <a:lnTo>
                    <a:pt x="269786" y="9626"/>
                  </a:lnTo>
                  <a:lnTo>
                    <a:pt x="268503" y="9347"/>
                  </a:lnTo>
                  <a:lnTo>
                    <a:pt x="260197" y="9347"/>
                  </a:lnTo>
                  <a:lnTo>
                    <a:pt x="258813" y="9842"/>
                  </a:lnTo>
                  <a:lnTo>
                    <a:pt x="256120" y="11239"/>
                  </a:lnTo>
                  <a:lnTo>
                    <a:pt x="278777" y="11239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3" name="object 493" descr=""/>
            <p:cNvSpPr/>
            <p:nvPr/>
          </p:nvSpPr>
          <p:spPr>
            <a:xfrm>
              <a:off x="7738170" y="1932821"/>
              <a:ext cx="142875" cy="1905"/>
            </a:xfrm>
            <a:custGeom>
              <a:avLst/>
              <a:gdLst/>
              <a:ahLst/>
              <a:cxnLst/>
              <a:rect l="l" t="t" r="r" b="b"/>
              <a:pathLst>
                <a:path w="142875" h="1905">
                  <a:moveTo>
                    <a:pt x="142434" y="0"/>
                  </a:moveTo>
                  <a:lnTo>
                    <a:pt x="2103" y="0"/>
                  </a:lnTo>
                  <a:lnTo>
                    <a:pt x="0" y="1889"/>
                  </a:lnTo>
                  <a:lnTo>
                    <a:pt x="142250" y="1889"/>
                  </a:lnTo>
                  <a:lnTo>
                    <a:pt x="142434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4" name="object 494" descr=""/>
            <p:cNvSpPr/>
            <p:nvPr/>
          </p:nvSpPr>
          <p:spPr>
            <a:xfrm>
              <a:off x="7733375" y="1937062"/>
              <a:ext cx="147320" cy="1905"/>
            </a:xfrm>
            <a:custGeom>
              <a:avLst/>
              <a:gdLst/>
              <a:ahLst/>
              <a:cxnLst/>
              <a:rect l="l" t="t" r="r" b="b"/>
              <a:pathLst>
                <a:path w="147320" h="1905">
                  <a:moveTo>
                    <a:pt x="146758" y="0"/>
                  </a:moveTo>
                  <a:lnTo>
                    <a:pt x="2185" y="0"/>
                  </a:lnTo>
                  <a:lnTo>
                    <a:pt x="0" y="1887"/>
                  </a:lnTo>
                  <a:lnTo>
                    <a:pt x="146505" y="1887"/>
                  </a:lnTo>
                  <a:lnTo>
                    <a:pt x="146758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5" name="object 495" descr=""/>
            <p:cNvSpPr/>
            <p:nvPr/>
          </p:nvSpPr>
          <p:spPr>
            <a:xfrm>
              <a:off x="7736435" y="1934391"/>
              <a:ext cx="144145" cy="1905"/>
            </a:xfrm>
            <a:custGeom>
              <a:avLst/>
              <a:gdLst/>
              <a:ahLst/>
              <a:cxnLst/>
              <a:rect l="l" t="t" r="r" b="b"/>
              <a:pathLst>
                <a:path w="144145" h="1905">
                  <a:moveTo>
                    <a:pt x="144021" y="0"/>
                  </a:moveTo>
                  <a:lnTo>
                    <a:pt x="2095" y="0"/>
                  </a:lnTo>
                  <a:lnTo>
                    <a:pt x="0" y="1893"/>
                  </a:lnTo>
                  <a:lnTo>
                    <a:pt x="143798" y="1893"/>
                  </a:lnTo>
                  <a:lnTo>
                    <a:pt x="144021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6" name="object 496" descr=""/>
            <p:cNvSpPr/>
            <p:nvPr/>
          </p:nvSpPr>
          <p:spPr>
            <a:xfrm>
              <a:off x="7706872" y="1927137"/>
              <a:ext cx="174625" cy="1905"/>
            </a:xfrm>
            <a:custGeom>
              <a:avLst/>
              <a:gdLst/>
              <a:ahLst/>
              <a:cxnLst/>
              <a:rect l="l" t="t" r="r" b="b"/>
              <a:pathLst>
                <a:path w="174625" h="1905">
                  <a:moveTo>
                    <a:pt x="174077" y="0"/>
                  </a:moveTo>
                  <a:lnTo>
                    <a:pt x="384" y="0"/>
                  </a:lnTo>
                  <a:lnTo>
                    <a:pt x="309" y="554"/>
                  </a:lnTo>
                  <a:lnTo>
                    <a:pt x="0" y="1893"/>
                  </a:lnTo>
                  <a:lnTo>
                    <a:pt x="173836" y="1893"/>
                  </a:lnTo>
                  <a:lnTo>
                    <a:pt x="173908" y="554"/>
                  </a:lnTo>
                  <a:lnTo>
                    <a:pt x="174030" y="223"/>
                  </a:lnTo>
                  <a:lnTo>
                    <a:pt x="174077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7" name="object 497" descr=""/>
            <p:cNvSpPr/>
            <p:nvPr/>
          </p:nvSpPr>
          <p:spPr>
            <a:xfrm>
              <a:off x="7739761" y="1923498"/>
              <a:ext cx="142240" cy="8890"/>
            </a:xfrm>
            <a:custGeom>
              <a:avLst/>
              <a:gdLst/>
              <a:ahLst/>
              <a:cxnLst/>
              <a:rect l="l" t="t" r="r" b="b"/>
              <a:pathLst>
                <a:path w="142240" h="8889">
                  <a:moveTo>
                    <a:pt x="139306" y="6477"/>
                  </a:moveTo>
                  <a:lnTo>
                    <a:pt x="2197" y="6477"/>
                  </a:lnTo>
                  <a:lnTo>
                    <a:pt x="0" y="8369"/>
                  </a:lnTo>
                  <a:lnTo>
                    <a:pt x="139306" y="8369"/>
                  </a:lnTo>
                  <a:lnTo>
                    <a:pt x="139306" y="6477"/>
                  </a:lnTo>
                  <a:close/>
                </a:path>
                <a:path w="142240" h="8889">
                  <a:moveTo>
                    <a:pt x="141757" y="0"/>
                  </a:moveTo>
                  <a:lnTo>
                    <a:pt x="12204" y="0"/>
                  </a:lnTo>
                  <a:lnTo>
                    <a:pt x="9613" y="1879"/>
                  </a:lnTo>
                  <a:lnTo>
                    <a:pt x="141503" y="1879"/>
                  </a:lnTo>
                  <a:lnTo>
                    <a:pt x="141757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8" name="object 498" descr=""/>
            <p:cNvSpPr/>
            <p:nvPr/>
          </p:nvSpPr>
          <p:spPr>
            <a:xfrm>
              <a:off x="7754496" y="1919829"/>
              <a:ext cx="127635" cy="1905"/>
            </a:xfrm>
            <a:custGeom>
              <a:avLst/>
              <a:gdLst/>
              <a:ahLst/>
              <a:cxnLst/>
              <a:rect l="l" t="t" r="r" b="b"/>
              <a:pathLst>
                <a:path w="127634" h="1905">
                  <a:moveTo>
                    <a:pt x="127336" y="0"/>
                  </a:moveTo>
                  <a:lnTo>
                    <a:pt x="2794" y="0"/>
                  </a:lnTo>
                  <a:lnTo>
                    <a:pt x="0" y="1893"/>
                  </a:lnTo>
                  <a:lnTo>
                    <a:pt x="127207" y="1893"/>
                  </a:lnTo>
                  <a:lnTo>
                    <a:pt x="127336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9" name="object 499" descr=""/>
            <p:cNvSpPr/>
            <p:nvPr/>
          </p:nvSpPr>
          <p:spPr>
            <a:xfrm>
              <a:off x="7750202" y="1921723"/>
              <a:ext cx="130175" cy="1905"/>
            </a:xfrm>
            <a:custGeom>
              <a:avLst/>
              <a:gdLst/>
              <a:ahLst/>
              <a:cxnLst/>
              <a:rect l="l" t="t" r="r" b="b"/>
              <a:pathLst>
                <a:path w="130175" h="1905">
                  <a:moveTo>
                    <a:pt x="129905" y="0"/>
                  </a:moveTo>
                  <a:lnTo>
                    <a:pt x="2696" y="0"/>
                  </a:lnTo>
                  <a:lnTo>
                    <a:pt x="0" y="1889"/>
                  </a:lnTo>
                  <a:lnTo>
                    <a:pt x="129711" y="1889"/>
                  </a:lnTo>
                  <a:lnTo>
                    <a:pt x="129905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0" name="object 500" descr=""/>
            <p:cNvSpPr/>
            <p:nvPr/>
          </p:nvSpPr>
          <p:spPr>
            <a:xfrm>
              <a:off x="7722957" y="1910663"/>
              <a:ext cx="158750" cy="1905"/>
            </a:xfrm>
            <a:custGeom>
              <a:avLst/>
              <a:gdLst/>
              <a:ahLst/>
              <a:cxnLst/>
              <a:rect l="l" t="t" r="r" b="b"/>
              <a:pathLst>
                <a:path w="158750" h="1905">
                  <a:moveTo>
                    <a:pt x="158338" y="0"/>
                  </a:moveTo>
                  <a:lnTo>
                    <a:pt x="3253" y="0"/>
                  </a:lnTo>
                  <a:lnTo>
                    <a:pt x="0" y="1889"/>
                  </a:lnTo>
                  <a:lnTo>
                    <a:pt x="158640" y="1889"/>
                  </a:lnTo>
                  <a:lnTo>
                    <a:pt x="158338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1" name="object 501" descr=""/>
            <p:cNvSpPr/>
            <p:nvPr/>
          </p:nvSpPr>
          <p:spPr>
            <a:xfrm>
              <a:off x="7786472" y="1900879"/>
              <a:ext cx="92075" cy="2540"/>
            </a:xfrm>
            <a:custGeom>
              <a:avLst/>
              <a:gdLst/>
              <a:ahLst/>
              <a:cxnLst/>
              <a:rect l="l" t="t" r="r" b="b"/>
              <a:pathLst>
                <a:path w="92075" h="2539">
                  <a:moveTo>
                    <a:pt x="91770" y="1270"/>
                  </a:moveTo>
                  <a:lnTo>
                    <a:pt x="91008" y="1270"/>
                  </a:lnTo>
                  <a:lnTo>
                    <a:pt x="91008" y="0"/>
                  </a:lnTo>
                  <a:lnTo>
                    <a:pt x="1270" y="0"/>
                  </a:lnTo>
                  <a:lnTo>
                    <a:pt x="1270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91770" y="2540"/>
                  </a:lnTo>
                  <a:lnTo>
                    <a:pt x="91770" y="127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2" name="object 502" descr=""/>
            <p:cNvSpPr/>
            <p:nvPr/>
          </p:nvSpPr>
          <p:spPr>
            <a:xfrm>
              <a:off x="7764399" y="1904295"/>
              <a:ext cx="117475" cy="11430"/>
            </a:xfrm>
            <a:custGeom>
              <a:avLst/>
              <a:gdLst/>
              <a:ahLst/>
              <a:cxnLst/>
              <a:rect l="l" t="t" r="r" b="b"/>
              <a:pathLst>
                <a:path w="117475" h="11430">
                  <a:moveTo>
                    <a:pt x="115608" y="1879"/>
                  </a:moveTo>
                  <a:lnTo>
                    <a:pt x="114706" y="0"/>
                  </a:lnTo>
                  <a:lnTo>
                    <a:pt x="19799" y="0"/>
                  </a:lnTo>
                  <a:lnTo>
                    <a:pt x="16090" y="1879"/>
                  </a:lnTo>
                  <a:lnTo>
                    <a:pt x="115608" y="1879"/>
                  </a:lnTo>
                  <a:close/>
                </a:path>
                <a:path w="117475" h="11430">
                  <a:moveTo>
                    <a:pt x="117436" y="10972"/>
                  </a:moveTo>
                  <a:lnTo>
                    <a:pt x="117284" y="9080"/>
                  </a:lnTo>
                  <a:lnTo>
                    <a:pt x="3086" y="9080"/>
                  </a:lnTo>
                  <a:lnTo>
                    <a:pt x="0" y="10972"/>
                  </a:lnTo>
                  <a:lnTo>
                    <a:pt x="117436" y="10972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3" name="object 503" descr=""/>
            <p:cNvSpPr/>
            <p:nvPr/>
          </p:nvSpPr>
          <p:spPr>
            <a:xfrm>
              <a:off x="7774732" y="1902974"/>
              <a:ext cx="96520" cy="1905"/>
            </a:xfrm>
            <a:custGeom>
              <a:avLst/>
              <a:gdLst/>
              <a:ahLst/>
              <a:cxnLst/>
              <a:rect l="l" t="t" r="r" b="b"/>
              <a:pathLst>
                <a:path w="96520" h="1905">
                  <a:moveTo>
                    <a:pt x="95284" y="0"/>
                  </a:moveTo>
                  <a:lnTo>
                    <a:pt x="3261" y="0"/>
                  </a:lnTo>
                  <a:lnTo>
                    <a:pt x="2592" y="539"/>
                  </a:lnTo>
                  <a:lnTo>
                    <a:pt x="0" y="1889"/>
                  </a:lnTo>
                  <a:lnTo>
                    <a:pt x="96321" y="1889"/>
                  </a:lnTo>
                  <a:lnTo>
                    <a:pt x="95284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4" name="object 504" descr=""/>
            <p:cNvSpPr/>
            <p:nvPr/>
          </p:nvSpPr>
          <p:spPr>
            <a:xfrm>
              <a:off x="7760379" y="1917482"/>
              <a:ext cx="124460" cy="1905"/>
            </a:xfrm>
            <a:custGeom>
              <a:avLst/>
              <a:gdLst/>
              <a:ahLst/>
              <a:cxnLst/>
              <a:rect l="l" t="t" r="r" b="b"/>
              <a:pathLst>
                <a:path w="124459" h="1905">
                  <a:moveTo>
                    <a:pt x="123905" y="0"/>
                  </a:moveTo>
                  <a:lnTo>
                    <a:pt x="2905" y="0"/>
                  </a:lnTo>
                  <a:lnTo>
                    <a:pt x="0" y="1889"/>
                  </a:lnTo>
                  <a:lnTo>
                    <a:pt x="123869" y="1889"/>
                  </a:lnTo>
                  <a:lnTo>
                    <a:pt x="123905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5" name="object 505" descr=""/>
            <p:cNvSpPr/>
            <p:nvPr/>
          </p:nvSpPr>
          <p:spPr>
            <a:xfrm>
              <a:off x="7760214" y="1906822"/>
              <a:ext cx="120650" cy="1905"/>
            </a:xfrm>
            <a:custGeom>
              <a:avLst/>
              <a:gdLst/>
              <a:ahLst/>
              <a:cxnLst/>
              <a:rect l="l" t="t" r="r" b="b"/>
              <a:pathLst>
                <a:path w="120650" h="1905">
                  <a:moveTo>
                    <a:pt x="120037" y="0"/>
                  </a:moveTo>
                  <a:lnTo>
                    <a:pt x="3585" y="0"/>
                  </a:lnTo>
                  <a:lnTo>
                    <a:pt x="0" y="1891"/>
                  </a:lnTo>
                  <a:lnTo>
                    <a:pt x="120636" y="1891"/>
                  </a:lnTo>
                  <a:lnTo>
                    <a:pt x="120037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6" name="object 506" descr=""/>
            <p:cNvSpPr/>
            <p:nvPr/>
          </p:nvSpPr>
          <p:spPr>
            <a:xfrm>
              <a:off x="7788474" y="1898708"/>
              <a:ext cx="88900" cy="1905"/>
            </a:xfrm>
            <a:custGeom>
              <a:avLst/>
              <a:gdLst/>
              <a:ahLst/>
              <a:cxnLst/>
              <a:rect l="l" t="t" r="r" b="b"/>
              <a:pathLst>
                <a:path w="88900" h="1905">
                  <a:moveTo>
                    <a:pt x="87062" y="0"/>
                  </a:moveTo>
                  <a:lnTo>
                    <a:pt x="1497" y="0"/>
                  </a:lnTo>
                  <a:lnTo>
                    <a:pt x="0" y="1893"/>
                  </a:lnTo>
                  <a:lnTo>
                    <a:pt x="88418" y="1893"/>
                  </a:lnTo>
                  <a:lnTo>
                    <a:pt x="87062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7" name="object 507" descr=""/>
            <p:cNvSpPr/>
            <p:nvPr/>
          </p:nvSpPr>
          <p:spPr>
            <a:xfrm>
              <a:off x="7790717" y="1895921"/>
              <a:ext cx="84455" cy="1905"/>
            </a:xfrm>
            <a:custGeom>
              <a:avLst/>
              <a:gdLst/>
              <a:ahLst/>
              <a:cxnLst/>
              <a:rect l="l" t="t" r="r" b="b"/>
              <a:pathLst>
                <a:path w="84454" h="1905">
                  <a:moveTo>
                    <a:pt x="82435" y="0"/>
                  </a:moveTo>
                  <a:lnTo>
                    <a:pt x="1717" y="0"/>
                  </a:lnTo>
                  <a:lnTo>
                    <a:pt x="0" y="1889"/>
                  </a:lnTo>
                  <a:lnTo>
                    <a:pt x="84109" y="1889"/>
                  </a:lnTo>
                  <a:lnTo>
                    <a:pt x="82435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8" name="object 508" descr=""/>
            <p:cNvSpPr/>
            <p:nvPr/>
          </p:nvSpPr>
          <p:spPr>
            <a:xfrm>
              <a:off x="7755901" y="1899445"/>
              <a:ext cx="89535" cy="1905"/>
            </a:xfrm>
            <a:custGeom>
              <a:avLst/>
              <a:gdLst/>
              <a:ahLst/>
              <a:cxnLst/>
              <a:rect l="l" t="t" r="r" b="b"/>
              <a:pathLst>
                <a:path w="89534" h="1905">
                  <a:moveTo>
                    <a:pt x="88200" y="0"/>
                  </a:moveTo>
                  <a:lnTo>
                    <a:pt x="1493" y="0"/>
                  </a:lnTo>
                  <a:lnTo>
                    <a:pt x="0" y="1893"/>
                  </a:lnTo>
                  <a:lnTo>
                    <a:pt x="89491" y="1893"/>
                  </a:lnTo>
                  <a:lnTo>
                    <a:pt x="88200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9" name="object 509" descr=""/>
            <p:cNvSpPr/>
            <p:nvPr/>
          </p:nvSpPr>
          <p:spPr>
            <a:xfrm>
              <a:off x="7794828" y="1894031"/>
              <a:ext cx="81280" cy="1905"/>
            </a:xfrm>
            <a:custGeom>
              <a:avLst/>
              <a:gdLst/>
              <a:ahLst/>
              <a:cxnLst/>
              <a:rect l="l" t="t" r="r" b="b"/>
              <a:pathLst>
                <a:path w="81279" h="1905">
                  <a:moveTo>
                    <a:pt x="78713" y="0"/>
                  </a:moveTo>
                  <a:lnTo>
                    <a:pt x="1987" y="0"/>
                  </a:lnTo>
                  <a:lnTo>
                    <a:pt x="0" y="1889"/>
                  </a:lnTo>
                  <a:lnTo>
                    <a:pt x="80722" y="1889"/>
                  </a:lnTo>
                  <a:lnTo>
                    <a:pt x="78713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0" name="object 510" descr=""/>
            <p:cNvSpPr/>
            <p:nvPr/>
          </p:nvSpPr>
          <p:spPr>
            <a:xfrm>
              <a:off x="7796447" y="1891767"/>
              <a:ext cx="76200" cy="1905"/>
            </a:xfrm>
            <a:custGeom>
              <a:avLst/>
              <a:gdLst/>
              <a:ahLst/>
              <a:cxnLst/>
              <a:rect l="l" t="t" r="r" b="b"/>
              <a:pathLst>
                <a:path w="76200" h="1905">
                  <a:moveTo>
                    <a:pt x="74686" y="0"/>
                  </a:moveTo>
                  <a:lnTo>
                    <a:pt x="2477" y="0"/>
                  </a:lnTo>
                  <a:lnTo>
                    <a:pt x="1577" y="618"/>
                  </a:lnTo>
                  <a:lnTo>
                    <a:pt x="753" y="1252"/>
                  </a:lnTo>
                  <a:lnTo>
                    <a:pt x="0" y="1893"/>
                  </a:lnTo>
                  <a:lnTo>
                    <a:pt x="75841" y="1893"/>
                  </a:lnTo>
                  <a:lnTo>
                    <a:pt x="74872" y="1118"/>
                  </a:lnTo>
                  <a:lnTo>
                    <a:pt x="74279" y="798"/>
                  </a:lnTo>
                  <a:lnTo>
                    <a:pt x="74686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1" name="object 511" descr=""/>
            <p:cNvSpPr/>
            <p:nvPr/>
          </p:nvSpPr>
          <p:spPr>
            <a:xfrm>
              <a:off x="7798187" y="1889305"/>
              <a:ext cx="73025" cy="1905"/>
            </a:xfrm>
            <a:custGeom>
              <a:avLst/>
              <a:gdLst/>
              <a:ahLst/>
              <a:cxnLst/>
              <a:rect l="l" t="t" r="r" b="b"/>
              <a:pathLst>
                <a:path w="73025" h="1905">
                  <a:moveTo>
                    <a:pt x="72669" y="0"/>
                  </a:moveTo>
                  <a:lnTo>
                    <a:pt x="3418" y="0"/>
                  </a:lnTo>
                  <a:lnTo>
                    <a:pt x="0" y="1889"/>
                  </a:lnTo>
                  <a:lnTo>
                    <a:pt x="71647" y="1889"/>
                  </a:lnTo>
                  <a:lnTo>
                    <a:pt x="72669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2" name="object 512" descr=""/>
            <p:cNvSpPr/>
            <p:nvPr/>
          </p:nvSpPr>
          <p:spPr>
            <a:xfrm>
              <a:off x="7796818" y="1887415"/>
              <a:ext cx="70485" cy="1905"/>
            </a:xfrm>
            <a:custGeom>
              <a:avLst/>
              <a:gdLst/>
              <a:ahLst/>
              <a:cxnLst/>
              <a:rect l="l" t="t" r="r" b="b"/>
              <a:pathLst>
                <a:path w="70484" h="1905">
                  <a:moveTo>
                    <a:pt x="8576" y="0"/>
                  </a:moveTo>
                  <a:lnTo>
                    <a:pt x="7560" y="0"/>
                  </a:lnTo>
                  <a:lnTo>
                    <a:pt x="5591" y="60"/>
                  </a:lnTo>
                  <a:lnTo>
                    <a:pt x="2999" y="506"/>
                  </a:lnTo>
                  <a:lnTo>
                    <a:pt x="0" y="1889"/>
                  </a:lnTo>
                  <a:lnTo>
                    <a:pt x="69250" y="1889"/>
                  </a:lnTo>
                  <a:lnTo>
                    <a:pt x="70050" y="488"/>
                  </a:lnTo>
                  <a:lnTo>
                    <a:pt x="11667" y="488"/>
                  </a:lnTo>
                  <a:lnTo>
                    <a:pt x="10537" y="60"/>
                  </a:lnTo>
                  <a:lnTo>
                    <a:pt x="8576" y="0"/>
                  </a:lnTo>
                  <a:close/>
                </a:path>
                <a:path w="70484" h="1905">
                  <a:moveTo>
                    <a:pt x="70330" y="0"/>
                  </a:moveTo>
                  <a:lnTo>
                    <a:pt x="11908" y="0"/>
                  </a:lnTo>
                  <a:lnTo>
                    <a:pt x="11667" y="488"/>
                  </a:lnTo>
                  <a:lnTo>
                    <a:pt x="70050" y="488"/>
                  </a:lnTo>
                  <a:lnTo>
                    <a:pt x="70330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3" name="object 513" descr=""/>
            <p:cNvSpPr/>
            <p:nvPr/>
          </p:nvSpPr>
          <p:spPr>
            <a:xfrm>
              <a:off x="7814336" y="1884089"/>
              <a:ext cx="60325" cy="1905"/>
            </a:xfrm>
            <a:custGeom>
              <a:avLst/>
              <a:gdLst/>
              <a:ahLst/>
              <a:cxnLst/>
              <a:rect l="l" t="t" r="r" b="b"/>
              <a:pathLst>
                <a:path w="60325" h="1905">
                  <a:moveTo>
                    <a:pt x="59702" y="0"/>
                  </a:moveTo>
                  <a:lnTo>
                    <a:pt x="1313" y="0"/>
                  </a:lnTo>
                  <a:lnTo>
                    <a:pt x="0" y="1889"/>
                  </a:lnTo>
                  <a:lnTo>
                    <a:pt x="58466" y="1889"/>
                  </a:lnTo>
                  <a:lnTo>
                    <a:pt x="59702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4" name="object 514" descr=""/>
            <p:cNvSpPr/>
            <p:nvPr/>
          </p:nvSpPr>
          <p:spPr>
            <a:xfrm>
              <a:off x="7818879" y="1880280"/>
              <a:ext cx="60325" cy="1905"/>
            </a:xfrm>
            <a:custGeom>
              <a:avLst/>
              <a:gdLst/>
              <a:ahLst/>
              <a:cxnLst/>
              <a:rect l="l" t="t" r="r" b="b"/>
              <a:pathLst>
                <a:path w="60325" h="1905">
                  <a:moveTo>
                    <a:pt x="59944" y="0"/>
                  </a:moveTo>
                  <a:lnTo>
                    <a:pt x="1875" y="0"/>
                  </a:lnTo>
                  <a:lnTo>
                    <a:pt x="0" y="1889"/>
                  </a:lnTo>
                  <a:lnTo>
                    <a:pt x="58168" y="1889"/>
                  </a:lnTo>
                  <a:lnTo>
                    <a:pt x="58774" y="1132"/>
                  </a:lnTo>
                  <a:lnTo>
                    <a:pt x="59944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5" name="object 515" descr=""/>
            <p:cNvSpPr/>
            <p:nvPr/>
          </p:nvSpPr>
          <p:spPr>
            <a:xfrm>
              <a:off x="7779214" y="1883145"/>
              <a:ext cx="95250" cy="1905"/>
            </a:xfrm>
            <a:custGeom>
              <a:avLst/>
              <a:gdLst/>
              <a:ahLst/>
              <a:cxnLst/>
              <a:rect l="l" t="t" r="r" b="b"/>
              <a:pathLst>
                <a:path w="95250" h="1905">
                  <a:moveTo>
                    <a:pt x="94695" y="0"/>
                  </a:moveTo>
                  <a:lnTo>
                    <a:pt x="2101" y="0"/>
                  </a:lnTo>
                  <a:lnTo>
                    <a:pt x="0" y="1893"/>
                  </a:lnTo>
                  <a:lnTo>
                    <a:pt x="92836" y="1893"/>
                  </a:lnTo>
                  <a:lnTo>
                    <a:pt x="94695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6" name="object 516" descr=""/>
            <p:cNvSpPr/>
            <p:nvPr/>
          </p:nvSpPr>
          <p:spPr>
            <a:xfrm>
              <a:off x="7819156" y="1878389"/>
              <a:ext cx="62865" cy="1905"/>
            </a:xfrm>
            <a:custGeom>
              <a:avLst/>
              <a:gdLst/>
              <a:ahLst/>
              <a:cxnLst/>
              <a:rect l="l" t="t" r="r" b="b"/>
              <a:pathLst>
                <a:path w="62865" h="1905">
                  <a:moveTo>
                    <a:pt x="62428" y="0"/>
                  </a:moveTo>
                  <a:lnTo>
                    <a:pt x="2142" y="0"/>
                  </a:lnTo>
                  <a:lnTo>
                    <a:pt x="0" y="1891"/>
                  </a:lnTo>
                  <a:lnTo>
                    <a:pt x="58068" y="1891"/>
                  </a:lnTo>
                  <a:lnTo>
                    <a:pt x="58997" y="1202"/>
                  </a:lnTo>
                  <a:lnTo>
                    <a:pt x="62428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7" name="object 517" descr=""/>
            <p:cNvSpPr/>
            <p:nvPr/>
          </p:nvSpPr>
          <p:spPr>
            <a:xfrm>
              <a:off x="7821658" y="1825599"/>
              <a:ext cx="75565" cy="1905"/>
            </a:xfrm>
            <a:custGeom>
              <a:avLst/>
              <a:gdLst/>
              <a:ahLst/>
              <a:cxnLst/>
              <a:rect l="l" t="t" r="r" b="b"/>
              <a:pathLst>
                <a:path w="75565" h="1905">
                  <a:moveTo>
                    <a:pt x="75355" y="0"/>
                  </a:moveTo>
                  <a:lnTo>
                    <a:pt x="590" y="0"/>
                  </a:lnTo>
                  <a:lnTo>
                    <a:pt x="0" y="1889"/>
                  </a:lnTo>
                  <a:lnTo>
                    <a:pt x="74747" y="1889"/>
                  </a:lnTo>
                  <a:lnTo>
                    <a:pt x="75355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8" name="object 518" descr=""/>
            <p:cNvSpPr/>
            <p:nvPr/>
          </p:nvSpPr>
          <p:spPr>
            <a:xfrm>
              <a:off x="7740802" y="1829264"/>
              <a:ext cx="166370" cy="11430"/>
            </a:xfrm>
            <a:custGeom>
              <a:avLst/>
              <a:gdLst/>
              <a:ahLst/>
              <a:cxnLst/>
              <a:rect l="l" t="t" r="r" b="b"/>
              <a:pathLst>
                <a:path w="166370" h="11430">
                  <a:moveTo>
                    <a:pt x="156578" y="1879"/>
                  </a:moveTo>
                  <a:lnTo>
                    <a:pt x="155168" y="1117"/>
                  </a:lnTo>
                  <a:lnTo>
                    <a:pt x="155067" y="0"/>
                  </a:lnTo>
                  <a:lnTo>
                    <a:pt x="84074" y="0"/>
                  </a:lnTo>
                  <a:lnTo>
                    <a:pt x="83680" y="1879"/>
                  </a:lnTo>
                  <a:lnTo>
                    <a:pt x="156578" y="1879"/>
                  </a:lnTo>
                  <a:close/>
                </a:path>
                <a:path w="166370" h="11430">
                  <a:moveTo>
                    <a:pt x="166293" y="10401"/>
                  </a:moveTo>
                  <a:lnTo>
                    <a:pt x="165887" y="9740"/>
                  </a:lnTo>
                  <a:lnTo>
                    <a:pt x="165036" y="9156"/>
                  </a:lnTo>
                  <a:lnTo>
                    <a:pt x="0" y="9156"/>
                  </a:lnTo>
                  <a:lnTo>
                    <a:pt x="381" y="11049"/>
                  </a:lnTo>
                  <a:lnTo>
                    <a:pt x="166001" y="11049"/>
                  </a:lnTo>
                  <a:lnTo>
                    <a:pt x="166293" y="10401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9" name="object 519" descr=""/>
            <p:cNvSpPr/>
            <p:nvPr/>
          </p:nvSpPr>
          <p:spPr>
            <a:xfrm>
              <a:off x="7824636" y="1847584"/>
              <a:ext cx="79375" cy="1905"/>
            </a:xfrm>
            <a:custGeom>
              <a:avLst/>
              <a:gdLst/>
              <a:ahLst/>
              <a:cxnLst/>
              <a:rect l="l" t="t" r="r" b="b"/>
              <a:pathLst>
                <a:path w="79375" h="1905">
                  <a:moveTo>
                    <a:pt x="78746" y="0"/>
                  </a:moveTo>
                  <a:lnTo>
                    <a:pt x="0" y="0"/>
                  </a:lnTo>
                  <a:lnTo>
                    <a:pt x="463" y="1893"/>
                  </a:lnTo>
                  <a:lnTo>
                    <a:pt x="79023" y="1893"/>
                  </a:lnTo>
                  <a:lnTo>
                    <a:pt x="79207" y="1235"/>
                  </a:lnTo>
                  <a:lnTo>
                    <a:pt x="79113" y="537"/>
                  </a:lnTo>
                  <a:lnTo>
                    <a:pt x="78746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0" name="object 520" descr=""/>
            <p:cNvSpPr/>
            <p:nvPr/>
          </p:nvSpPr>
          <p:spPr>
            <a:xfrm>
              <a:off x="7812443" y="1835715"/>
              <a:ext cx="93345" cy="11430"/>
            </a:xfrm>
            <a:custGeom>
              <a:avLst/>
              <a:gdLst/>
              <a:ahLst/>
              <a:cxnLst/>
              <a:rect l="l" t="t" r="r" b="b"/>
              <a:pathLst>
                <a:path w="93345" h="11430">
                  <a:moveTo>
                    <a:pt x="89877" y="10972"/>
                  </a:moveTo>
                  <a:lnTo>
                    <a:pt x="87998" y="9753"/>
                  </a:lnTo>
                  <a:lnTo>
                    <a:pt x="88392" y="9144"/>
                  </a:lnTo>
                  <a:lnTo>
                    <a:pt x="0" y="9093"/>
                  </a:lnTo>
                  <a:lnTo>
                    <a:pt x="393" y="10972"/>
                  </a:lnTo>
                  <a:lnTo>
                    <a:pt x="89877" y="10972"/>
                  </a:lnTo>
                  <a:close/>
                </a:path>
                <a:path w="93345" h="11430">
                  <a:moveTo>
                    <a:pt x="93319" y="1892"/>
                  </a:moveTo>
                  <a:lnTo>
                    <a:pt x="90881" y="0"/>
                  </a:lnTo>
                  <a:lnTo>
                    <a:pt x="11455" y="0"/>
                  </a:lnTo>
                  <a:lnTo>
                    <a:pt x="11366" y="1892"/>
                  </a:lnTo>
                  <a:lnTo>
                    <a:pt x="93319" y="1892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1" name="object 521" descr=""/>
            <p:cNvSpPr/>
            <p:nvPr/>
          </p:nvSpPr>
          <p:spPr>
            <a:xfrm>
              <a:off x="7826745" y="1846112"/>
              <a:ext cx="79375" cy="1905"/>
            </a:xfrm>
            <a:custGeom>
              <a:avLst/>
              <a:gdLst/>
              <a:ahLst/>
              <a:cxnLst/>
              <a:rect l="l" t="t" r="r" b="b"/>
              <a:pathLst>
                <a:path w="79375" h="1905">
                  <a:moveTo>
                    <a:pt x="77208" y="0"/>
                  </a:moveTo>
                  <a:lnTo>
                    <a:pt x="0" y="0"/>
                  </a:lnTo>
                  <a:lnTo>
                    <a:pt x="374" y="1889"/>
                  </a:lnTo>
                  <a:lnTo>
                    <a:pt x="79250" y="1889"/>
                  </a:lnTo>
                  <a:lnTo>
                    <a:pt x="78861" y="1195"/>
                  </a:lnTo>
                  <a:lnTo>
                    <a:pt x="77208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2" name="object 522" descr=""/>
            <p:cNvSpPr/>
            <p:nvPr/>
          </p:nvSpPr>
          <p:spPr>
            <a:xfrm>
              <a:off x="7816089" y="1831603"/>
              <a:ext cx="84455" cy="1905"/>
            </a:xfrm>
            <a:custGeom>
              <a:avLst/>
              <a:gdLst/>
              <a:ahLst/>
              <a:cxnLst/>
              <a:rect l="l" t="t" r="r" b="b"/>
              <a:pathLst>
                <a:path w="84454" h="1905">
                  <a:moveTo>
                    <a:pt x="81846" y="0"/>
                  </a:moveTo>
                  <a:lnTo>
                    <a:pt x="274" y="0"/>
                  </a:lnTo>
                  <a:lnTo>
                    <a:pt x="0" y="1889"/>
                  </a:lnTo>
                  <a:lnTo>
                    <a:pt x="84265" y="1889"/>
                  </a:lnTo>
                  <a:lnTo>
                    <a:pt x="82462" y="615"/>
                  </a:lnTo>
                  <a:lnTo>
                    <a:pt x="81846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3" name="object 523" descr=""/>
            <p:cNvSpPr/>
            <p:nvPr/>
          </p:nvSpPr>
          <p:spPr>
            <a:xfrm>
              <a:off x="7823900" y="1842264"/>
              <a:ext cx="81280" cy="1905"/>
            </a:xfrm>
            <a:custGeom>
              <a:avLst/>
              <a:gdLst/>
              <a:ahLst/>
              <a:cxnLst/>
              <a:rect l="l" t="t" r="r" b="b"/>
              <a:pathLst>
                <a:path w="81279" h="1905">
                  <a:moveTo>
                    <a:pt x="81036" y="0"/>
                  </a:moveTo>
                  <a:lnTo>
                    <a:pt x="0" y="0"/>
                  </a:lnTo>
                  <a:lnTo>
                    <a:pt x="173" y="1893"/>
                  </a:lnTo>
                  <a:lnTo>
                    <a:pt x="78051" y="1893"/>
                  </a:lnTo>
                  <a:lnTo>
                    <a:pt x="81036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4" name="object 524" descr=""/>
            <p:cNvSpPr/>
            <p:nvPr/>
          </p:nvSpPr>
          <p:spPr>
            <a:xfrm>
              <a:off x="7825366" y="1850374"/>
              <a:ext cx="78105" cy="1905"/>
            </a:xfrm>
            <a:custGeom>
              <a:avLst/>
              <a:gdLst/>
              <a:ahLst/>
              <a:cxnLst/>
              <a:rect l="l" t="t" r="r" b="b"/>
              <a:pathLst>
                <a:path w="78104" h="1905">
                  <a:moveTo>
                    <a:pt x="77847" y="0"/>
                  </a:moveTo>
                  <a:lnTo>
                    <a:pt x="0" y="0"/>
                  </a:lnTo>
                  <a:lnTo>
                    <a:pt x="673" y="1893"/>
                  </a:lnTo>
                  <a:lnTo>
                    <a:pt x="75822" y="1893"/>
                  </a:lnTo>
                  <a:lnTo>
                    <a:pt x="77847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5" name="object 525" descr=""/>
            <p:cNvSpPr/>
            <p:nvPr/>
          </p:nvSpPr>
          <p:spPr>
            <a:xfrm>
              <a:off x="7822320" y="1853164"/>
              <a:ext cx="78105" cy="1905"/>
            </a:xfrm>
            <a:custGeom>
              <a:avLst/>
              <a:gdLst/>
              <a:ahLst/>
              <a:cxnLst/>
              <a:rect l="l" t="t" r="r" b="b"/>
              <a:pathLst>
                <a:path w="78104" h="1905">
                  <a:moveTo>
                    <a:pt x="77845" y="0"/>
                  </a:moveTo>
                  <a:lnTo>
                    <a:pt x="0" y="0"/>
                  </a:lnTo>
                  <a:lnTo>
                    <a:pt x="1012" y="1889"/>
                  </a:lnTo>
                  <a:lnTo>
                    <a:pt x="77296" y="1889"/>
                  </a:lnTo>
                  <a:lnTo>
                    <a:pt x="76615" y="1642"/>
                  </a:lnTo>
                  <a:lnTo>
                    <a:pt x="76280" y="1310"/>
                  </a:lnTo>
                  <a:lnTo>
                    <a:pt x="77845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6" name="object 526" descr=""/>
            <p:cNvSpPr/>
            <p:nvPr/>
          </p:nvSpPr>
          <p:spPr>
            <a:xfrm>
              <a:off x="7827540" y="1849640"/>
              <a:ext cx="78740" cy="1905"/>
            </a:xfrm>
            <a:custGeom>
              <a:avLst/>
              <a:gdLst/>
              <a:ahLst/>
              <a:cxnLst/>
              <a:rect l="l" t="t" r="r" b="b"/>
              <a:pathLst>
                <a:path w="78740" h="1905">
                  <a:moveTo>
                    <a:pt x="78461" y="0"/>
                  </a:moveTo>
                  <a:lnTo>
                    <a:pt x="0" y="0"/>
                  </a:lnTo>
                  <a:lnTo>
                    <a:pt x="612" y="1889"/>
                  </a:lnTo>
                  <a:lnTo>
                    <a:pt x="76870" y="1889"/>
                  </a:lnTo>
                  <a:lnTo>
                    <a:pt x="78073" y="791"/>
                  </a:lnTo>
                  <a:lnTo>
                    <a:pt x="78461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7" name="object 527" descr=""/>
            <p:cNvSpPr/>
            <p:nvPr/>
          </p:nvSpPr>
          <p:spPr>
            <a:xfrm>
              <a:off x="7827357" y="1855054"/>
              <a:ext cx="75565" cy="1905"/>
            </a:xfrm>
            <a:custGeom>
              <a:avLst/>
              <a:gdLst/>
              <a:ahLst/>
              <a:cxnLst/>
              <a:rect l="l" t="t" r="r" b="b"/>
              <a:pathLst>
                <a:path w="75565" h="1905">
                  <a:moveTo>
                    <a:pt x="72269" y="0"/>
                  </a:moveTo>
                  <a:lnTo>
                    <a:pt x="0" y="0"/>
                  </a:lnTo>
                  <a:lnTo>
                    <a:pt x="1158" y="1889"/>
                  </a:lnTo>
                  <a:lnTo>
                    <a:pt x="75487" y="1889"/>
                  </a:lnTo>
                  <a:lnTo>
                    <a:pt x="75171" y="1004"/>
                  </a:lnTo>
                  <a:lnTo>
                    <a:pt x="74555" y="320"/>
                  </a:lnTo>
                  <a:lnTo>
                    <a:pt x="72626" y="140"/>
                  </a:lnTo>
                  <a:lnTo>
                    <a:pt x="72269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8" name="object 528" descr=""/>
            <p:cNvSpPr/>
            <p:nvPr/>
          </p:nvSpPr>
          <p:spPr>
            <a:xfrm>
              <a:off x="7819048" y="1857314"/>
              <a:ext cx="84455" cy="1905"/>
            </a:xfrm>
            <a:custGeom>
              <a:avLst/>
              <a:gdLst/>
              <a:ahLst/>
              <a:cxnLst/>
              <a:rect l="l" t="t" r="r" b="b"/>
              <a:pathLst>
                <a:path w="84454" h="1905">
                  <a:moveTo>
                    <a:pt x="83851" y="0"/>
                  </a:moveTo>
                  <a:lnTo>
                    <a:pt x="0" y="0"/>
                  </a:lnTo>
                  <a:lnTo>
                    <a:pt x="1612" y="1883"/>
                  </a:lnTo>
                  <a:lnTo>
                    <a:pt x="83995" y="1893"/>
                  </a:lnTo>
                  <a:lnTo>
                    <a:pt x="84016" y="537"/>
                  </a:lnTo>
                  <a:lnTo>
                    <a:pt x="83851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9" name="object 529" descr=""/>
            <p:cNvSpPr/>
            <p:nvPr/>
          </p:nvSpPr>
          <p:spPr>
            <a:xfrm>
              <a:off x="7827321" y="1859781"/>
              <a:ext cx="72390" cy="1905"/>
            </a:xfrm>
            <a:custGeom>
              <a:avLst/>
              <a:gdLst/>
              <a:ahLst/>
              <a:cxnLst/>
              <a:rect l="l" t="t" r="r" b="b"/>
              <a:pathLst>
                <a:path w="72390" h="1905">
                  <a:moveTo>
                    <a:pt x="72345" y="0"/>
                  </a:moveTo>
                  <a:lnTo>
                    <a:pt x="0" y="0"/>
                  </a:lnTo>
                  <a:lnTo>
                    <a:pt x="731" y="1893"/>
                  </a:lnTo>
                  <a:lnTo>
                    <a:pt x="71032" y="1893"/>
                  </a:lnTo>
                  <a:lnTo>
                    <a:pt x="72076" y="637"/>
                  </a:lnTo>
                  <a:lnTo>
                    <a:pt x="72345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0" name="object 530" descr=""/>
            <p:cNvSpPr/>
            <p:nvPr/>
          </p:nvSpPr>
          <p:spPr>
            <a:xfrm>
              <a:off x="7831241" y="1861674"/>
              <a:ext cx="70485" cy="1905"/>
            </a:xfrm>
            <a:custGeom>
              <a:avLst/>
              <a:gdLst/>
              <a:ahLst/>
              <a:cxnLst/>
              <a:rect l="l" t="t" r="r" b="b"/>
              <a:pathLst>
                <a:path w="70484" h="1905">
                  <a:moveTo>
                    <a:pt x="70304" y="0"/>
                  </a:moveTo>
                  <a:lnTo>
                    <a:pt x="0" y="0"/>
                  </a:lnTo>
                  <a:lnTo>
                    <a:pt x="490" y="1885"/>
                  </a:lnTo>
                  <a:lnTo>
                    <a:pt x="68306" y="1885"/>
                  </a:lnTo>
                  <a:lnTo>
                    <a:pt x="70304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1" name="object 531" descr=""/>
            <p:cNvSpPr/>
            <p:nvPr/>
          </p:nvSpPr>
          <p:spPr>
            <a:xfrm>
              <a:off x="7832253" y="1864994"/>
              <a:ext cx="66675" cy="1905"/>
            </a:xfrm>
            <a:custGeom>
              <a:avLst/>
              <a:gdLst/>
              <a:ahLst/>
              <a:cxnLst/>
              <a:rect l="l" t="t" r="r" b="b"/>
              <a:pathLst>
                <a:path w="66675" h="1905">
                  <a:moveTo>
                    <a:pt x="66675" y="0"/>
                  </a:moveTo>
                  <a:lnTo>
                    <a:pt x="0" y="0"/>
                  </a:lnTo>
                  <a:lnTo>
                    <a:pt x="406" y="459"/>
                  </a:lnTo>
                  <a:lnTo>
                    <a:pt x="370" y="1893"/>
                  </a:lnTo>
                  <a:lnTo>
                    <a:pt x="66621" y="1893"/>
                  </a:lnTo>
                  <a:lnTo>
                    <a:pt x="66675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2" name="object 532" descr=""/>
            <p:cNvSpPr/>
            <p:nvPr/>
          </p:nvSpPr>
          <p:spPr>
            <a:xfrm>
              <a:off x="7829485" y="1868807"/>
              <a:ext cx="67310" cy="1905"/>
            </a:xfrm>
            <a:custGeom>
              <a:avLst/>
              <a:gdLst/>
              <a:ahLst/>
              <a:cxnLst/>
              <a:rect l="l" t="t" r="r" b="b"/>
              <a:pathLst>
                <a:path w="67309" h="1905">
                  <a:moveTo>
                    <a:pt x="67064" y="0"/>
                  </a:moveTo>
                  <a:lnTo>
                    <a:pt x="414" y="0"/>
                  </a:lnTo>
                  <a:lnTo>
                    <a:pt x="0" y="1889"/>
                  </a:lnTo>
                  <a:lnTo>
                    <a:pt x="67035" y="1889"/>
                  </a:lnTo>
                  <a:lnTo>
                    <a:pt x="67064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3" name="object 533" descr=""/>
            <p:cNvSpPr/>
            <p:nvPr/>
          </p:nvSpPr>
          <p:spPr>
            <a:xfrm>
              <a:off x="7829294" y="1865940"/>
              <a:ext cx="66675" cy="1905"/>
            </a:xfrm>
            <a:custGeom>
              <a:avLst/>
              <a:gdLst/>
              <a:ahLst/>
              <a:cxnLst/>
              <a:rect l="l" t="t" r="r" b="b"/>
              <a:pathLst>
                <a:path w="66675" h="1905">
                  <a:moveTo>
                    <a:pt x="66384" y="0"/>
                  </a:moveTo>
                  <a:lnTo>
                    <a:pt x="161" y="0"/>
                  </a:lnTo>
                  <a:lnTo>
                    <a:pt x="125" y="1202"/>
                  </a:lnTo>
                  <a:lnTo>
                    <a:pt x="0" y="1889"/>
                  </a:lnTo>
                  <a:lnTo>
                    <a:pt x="66423" y="1889"/>
                  </a:lnTo>
                  <a:lnTo>
                    <a:pt x="66384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4" name="object 534" descr=""/>
            <p:cNvSpPr/>
            <p:nvPr/>
          </p:nvSpPr>
          <p:spPr>
            <a:xfrm>
              <a:off x="7831194" y="1870697"/>
              <a:ext cx="67945" cy="1905"/>
            </a:xfrm>
            <a:custGeom>
              <a:avLst/>
              <a:gdLst/>
              <a:ahLst/>
              <a:cxnLst/>
              <a:rect l="l" t="t" r="r" b="b"/>
              <a:pathLst>
                <a:path w="67945" h="1905">
                  <a:moveTo>
                    <a:pt x="67727" y="0"/>
                  </a:moveTo>
                  <a:lnTo>
                    <a:pt x="684" y="0"/>
                  </a:lnTo>
                  <a:lnTo>
                    <a:pt x="0" y="1889"/>
                  </a:lnTo>
                  <a:lnTo>
                    <a:pt x="67184" y="1889"/>
                  </a:lnTo>
                  <a:lnTo>
                    <a:pt x="67572" y="1130"/>
                  </a:lnTo>
                  <a:lnTo>
                    <a:pt x="67727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5" name="object 535" descr=""/>
            <p:cNvSpPr/>
            <p:nvPr/>
          </p:nvSpPr>
          <p:spPr>
            <a:xfrm>
              <a:off x="7886905" y="1860724"/>
              <a:ext cx="15875" cy="1905"/>
            </a:xfrm>
            <a:custGeom>
              <a:avLst/>
              <a:gdLst/>
              <a:ahLst/>
              <a:cxnLst/>
              <a:rect l="l" t="t" r="r" b="b"/>
              <a:pathLst>
                <a:path w="15875" h="1905">
                  <a:moveTo>
                    <a:pt x="15415" y="0"/>
                  </a:moveTo>
                  <a:lnTo>
                    <a:pt x="349" y="0"/>
                  </a:lnTo>
                  <a:lnTo>
                    <a:pt x="0" y="1893"/>
                  </a:lnTo>
                  <a:lnTo>
                    <a:pt x="13696" y="1893"/>
                  </a:lnTo>
                  <a:lnTo>
                    <a:pt x="14312" y="1316"/>
                  </a:lnTo>
                  <a:lnTo>
                    <a:pt x="14939" y="669"/>
                  </a:lnTo>
                  <a:lnTo>
                    <a:pt x="15415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6" name="object 536" descr=""/>
            <p:cNvSpPr/>
            <p:nvPr/>
          </p:nvSpPr>
          <p:spPr>
            <a:xfrm>
              <a:off x="7818577" y="1875549"/>
              <a:ext cx="74930" cy="1905"/>
            </a:xfrm>
            <a:custGeom>
              <a:avLst/>
              <a:gdLst/>
              <a:ahLst/>
              <a:cxnLst/>
              <a:rect l="l" t="t" r="r" b="b"/>
              <a:pathLst>
                <a:path w="74929" h="1905">
                  <a:moveTo>
                    <a:pt x="74325" y="0"/>
                  </a:moveTo>
                  <a:lnTo>
                    <a:pt x="3031" y="0"/>
                  </a:lnTo>
                  <a:lnTo>
                    <a:pt x="1997" y="551"/>
                  </a:lnTo>
                  <a:lnTo>
                    <a:pt x="0" y="1893"/>
                  </a:lnTo>
                  <a:lnTo>
                    <a:pt x="65016" y="1893"/>
                  </a:lnTo>
                  <a:lnTo>
                    <a:pt x="69635" y="410"/>
                  </a:lnTo>
                  <a:lnTo>
                    <a:pt x="74325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7" name="object 537" descr=""/>
            <p:cNvSpPr/>
            <p:nvPr/>
          </p:nvSpPr>
          <p:spPr>
            <a:xfrm>
              <a:off x="7727900" y="1938949"/>
              <a:ext cx="149225" cy="1905"/>
            </a:xfrm>
            <a:custGeom>
              <a:avLst/>
              <a:gdLst/>
              <a:ahLst/>
              <a:cxnLst/>
              <a:rect l="l" t="t" r="r" b="b"/>
              <a:pathLst>
                <a:path w="149225" h="1905">
                  <a:moveTo>
                    <a:pt x="148788" y="0"/>
                  </a:moveTo>
                  <a:lnTo>
                    <a:pt x="2282" y="0"/>
                  </a:lnTo>
                  <a:lnTo>
                    <a:pt x="0" y="1893"/>
                  </a:lnTo>
                  <a:lnTo>
                    <a:pt x="148525" y="1893"/>
                  </a:lnTo>
                  <a:lnTo>
                    <a:pt x="148788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8" name="object 538" descr=""/>
            <p:cNvSpPr/>
            <p:nvPr/>
          </p:nvSpPr>
          <p:spPr>
            <a:xfrm>
              <a:off x="7720914" y="1954244"/>
              <a:ext cx="281940" cy="1905"/>
            </a:xfrm>
            <a:custGeom>
              <a:avLst/>
              <a:gdLst/>
              <a:ahLst/>
              <a:cxnLst/>
              <a:rect l="l" t="t" r="r" b="b"/>
              <a:pathLst>
                <a:path w="281940" h="1905">
                  <a:moveTo>
                    <a:pt x="48158" y="0"/>
                  </a:moveTo>
                  <a:lnTo>
                    <a:pt x="0" y="0"/>
                  </a:lnTo>
                  <a:lnTo>
                    <a:pt x="76" y="1892"/>
                  </a:lnTo>
                  <a:lnTo>
                    <a:pt x="41592" y="1892"/>
                  </a:lnTo>
                  <a:lnTo>
                    <a:pt x="45339" y="952"/>
                  </a:lnTo>
                  <a:lnTo>
                    <a:pt x="48158" y="0"/>
                  </a:lnTo>
                  <a:close/>
                </a:path>
                <a:path w="281940" h="1905">
                  <a:moveTo>
                    <a:pt x="156641" y="0"/>
                  </a:moveTo>
                  <a:lnTo>
                    <a:pt x="62407" y="0"/>
                  </a:lnTo>
                  <a:lnTo>
                    <a:pt x="61899" y="1892"/>
                  </a:lnTo>
                  <a:lnTo>
                    <a:pt x="156337" y="1892"/>
                  </a:lnTo>
                  <a:lnTo>
                    <a:pt x="156641" y="0"/>
                  </a:lnTo>
                  <a:close/>
                </a:path>
                <a:path w="281940" h="1905">
                  <a:moveTo>
                    <a:pt x="281457" y="1892"/>
                  </a:moveTo>
                  <a:lnTo>
                    <a:pt x="280200" y="1473"/>
                  </a:lnTo>
                  <a:lnTo>
                    <a:pt x="276758" y="38"/>
                  </a:lnTo>
                  <a:lnTo>
                    <a:pt x="232651" y="0"/>
                  </a:lnTo>
                  <a:lnTo>
                    <a:pt x="226504" y="1892"/>
                  </a:lnTo>
                  <a:lnTo>
                    <a:pt x="281457" y="1892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9" name="object 539" descr=""/>
            <p:cNvSpPr/>
            <p:nvPr/>
          </p:nvSpPr>
          <p:spPr>
            <a:xfrm>
              <a:off x="7722158" y="1947691"/>
              <a:ext cx="156845" cy="1905"/>
            </a:xfrm>
            <a:custGeom>
              <a:avLst/>
              <a:gdLst/>
              <a:ahLst/>
              <a:cxnLst/>
              <a:rect l="l" t="t" r="r" b="b"/>
              <a:pathLst>
                <a:path w="156845" h="1905">
                  <a:moveTo>
                    <a:pt x="59702" y="177"/>
                  </a:moveTo>
                  <a:lnTo>
                    <a:pt x="0" y="177"/>
                  </a:lnTo>
                  <a:lnTo>
                    <a:pt x="0" y="1447"/>
                  </a:lnTo>
                  <a:lnTo>
                    <a:pt x="59702" y="1447"/>
                  </a:lnTo>
                  <a:lnTo>
                    <a:pt x="59702" y="177"/>
                  </a:lnTo>
                  <a:close/>
                </a:path>
                <a:path w="156845" h="1905">
                  <a:moveTo>
                    <a:pt x="156425" y="0"/>
                  </a:moveTo>
                  <a:lnTo>
                    <a:pt x="62979" y="0"/>
                  </a:lnTo>
                  <a:lnTo>
                    <a:pt x="62534" y="1892"/>
                  </a:lnTo>
                  <a:lnTo>
                    <a:pt x="156133" y="1892"/>
                  </a:lnTo>
                  <a:lnTo>
                    <a:pt x="156425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0" name="object 540" descr=""/>
            <p:cNvSpPr/>
            <p:nvPr/>
          </p:nvSpPr>
          <p:spPr>
            <a:xfrm>
              <a:off x="7718577" y="1950409"/>
              <a:ext cx="157480" cy="2540"/>
            </a:xfrm>
            <a:custGeom>
              <a:avLst/>
              <a:gdLst/>
              <a:ahLst/>
              <a:cxnLst/>
              <a:rect l="l" t="t" r="r" b="b"/>
              <a:pathLst>
                <a:path w="157479" h="2539">
                  <a:moveTo>
                    <a:pt x="55994" y="0"/>
                  </a:moveTo>
                  <a:lnTo>
                    <a:pt x="152" y="0"/>
                  </a:lnTo>
                  <a:lnTo>
                    <a:pt x="152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53187" y="2540"/>
                  </a:lnTo>
                  <a:lnTo>
                    <a:pt x="53187" y="1270"/>
                  </a:lnTo>
                  <a:lnTo>
                    <a:pt x="55994" y="1270"/>
                  </a:lnTo>
                  <a:lnTo>
                    <a:pt x="55994" y="0"/>
                  </a:lnTo>
                  <a:close/>
                </a:path>
                <a:path w="157479" h="2539">
                  <a:moveTo>
                    <a:pt x="157111" y="558"/>
                  </a:moveTo>
                  <a:lnTo>
                    <a:pt x="63360" y="558"/>
                  </a:lnTo>
                  <a:lnTo>
                    <a:pt x="62814" y="2451"/>
                  </a:lnTo>
                  <a:lnTo>
                    <a:pt x="156806" y="2451"/>
                  </a:lnTo>
                  <a:lnTo>
                    <a:pt x="157111" y="558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1" name="object 541" descr=""/>
            <p:cNvSpPr/>
            <p:nvPr/>
          </p:nvSpPr>
          <p:spPr>
            <a:xfrm>
              <a:off x="7764983" y="1873129"/>
              <a:ext cx="130175" cy="43815"/>
            </a:xfrm>
            <a:custGeom>
              <a:avLst/>
              <a:gdLst/>
              <a:ahLst/>
              <a:cxnLst/>
              <a:rect l="l" t="t" r="r" b="b"/>
              <a:pathLst>
                <a:path w="130175" h="43814">
                  <a:moveTo>
                    <a:pt x="119278" y="43268"/>
                  </a:moveTo>
                  <a:lnTo>
                    <a:pt x="119189" y="41389"/>
                  </a:lnTo>
                  <a:lnTo>
                    <a:pt x="3035" y="41389"/>
                  </a:lnTo>
                  <a:lnTo>
                    <a:pt x="0" y="43268"/>
                  </a:lnTo>
                  <a:lnTo>
                    <a:pt x="119278" y="43268"/>
                  </a:lnTo>
                  <a:close/>
                </a:path>
                <a:path w="130175" h="43814">
                  <a:moveTo>
                    <a:pt x="129819" y="0"/>
                  </a:moveTo>
                  <a:lnTo>
                    <a:pt x="62776" y="0"/>
                  </a:lnTo>
                  <a:lnTo>
                    <a:pt x="62445" y="673"/>
                  </a:lnTo>
                  <a:lnTo>
                    <a:pt x="62230" y="38"/>
                  </a:lnTo>
                  <a:lnTo>
                    <a:pt x="58242" y="1892"/>
                  </a:lnTo>
                  <a:lnTo>
                    <a:pt x="126860" y="1892"/>
                  </a:lnTo>
                  <a:lnTo>
                    <a:pt x="128155" y="1435"/>
                  </a:lnTo>
                  <a:lnTo>
                    <a:pt x="129146" y="800"/>
                  </a:lnTo>
                  <a:lnTo>
                    <a:pt x="129247" y="673"/>
                  </a:lnTo>
                  <a:lnTo>
                    <a:pt x="129819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2" name="object 542" descr=""/>
            <p:cNvSpPr/>
            <p:nvPr/>
          </p:nvSpPr>
          <p:spPr>
            <a:xfrm>
              <a:off x="7822252" y="1877737"/>
              <a:ext cx="63500" cy="1905"/>
            </a:xfrm>
            <a:custGeom>
              <a:avLst/>
              <a:gdLst/>
              <a:ahLst/>
              <a:cxnLst/>
              <a:rect l="l" t="t" r="r" b="b"/>
              <a:pathLst>
                <a:path w="63500" h="1905">
                  <a:moveTo>
                    <a:pt x="63421" y="0"/>
                  </a:moveTo>
                  <a:lnTo>
                    <a:pt x="2256" y="0"/>
                  </a:lnTo>
                  <a:lnTo>
                    <a:pt x="0" y="1889"/>
                  </a:lnTo>
                  <a:lnTo>
                    <a:pt x="58319" y="1889"/>
                  </a:lnTo>
                  <a:lnTo>
                    <a:pt x="60163" y="1281"/>
                  </a:lnTo>
                  <a:lnTo>
                    <a:pt x="63421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3" name="object 543" descr=""/>
            <p:cNvSpPr/>
            <p:nvPr/>
          </p:nvSpPr>
          <p:spPr>
            <a:xfrm>
              <a:off x="7782436" y="1869976"/>
              <a:ext cx="116839" cy="1905"/>
            </a:xfrm>
            <a:custGeom>
              <a:avLst/>
              <a:gdLst/>
              <a:ahLst/>
              <a:cxnLst/>
              <a:rect l="l" t="t" r="r" b="b"/>
              <a:pathLst>
                <a:path w="116840" h="1905">
                  <a:moveTo>
                    <a:pt x="116417" y="0"/>
                  </a:moveTo>
                  <a:lnTo>
                    <a:pt x="684" y="0"/>
                  </a:lnTo>
                  <a:lnTo>
                    <a:pt x="0" y="1889"/>
                  </a:lnTo>
                  <a:lnTo>
                    <a:pt x="116254" y="1889"/>
                  </a:lnTo>
                  <a:lnTo>
                    <a:pt x="116488" y="712"/>
                  </a:lnTo>
                  <a:lnTo>
                    <a:pt x="116417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4" name="object 544" descr=""/>
            <p:cNvSpPr/>
            <p:nvPr/>
          </p:nvSpPr>
          <p:spPr>
            <a:xfrm>
              <a:off x="7727796" y="2034029"/>
              <a:ext cx="118745" cy="1905"/>
            </a:xfrm>
            <a:custGeom>
              <a:avLst/>
              <a:gdLst/>
              <a:ahLst/>
              <a:cxnLst/>
              <a:rect l="l" t="t" r="r" b="b"/>
              <a:pathLst>
                <a:path w="118745" h="1905">
                  <a:moveTo>
                    <a:pt x="118709" y="0"/>
                  </a:moveTo>
                  <a:lnTo>
                    <a:pt x="43667" y="0"/>
                  </a:lnTo>
                  <a:lnTo>
                    <a:pt x="43149" y="1036"/>
                  </a:lnTo>
                  <a:lnTo>
                    <a:pt x="42778" y="1889"/>
                  </a:lnTo>
                  <a:lnTo>
                    <a:pt x="117676" y="1889"/>
                  </a:lnTo>
                  <a:lnTo>
                    <a:pt x="118709" y="0"/>
                  </a:lnTo>
                  <a:close/>
                </a:path>
                <a:path w="118745" h="1905">
                  <a:moveTo>
                    <a:pt x="24180" y="0"/>
                  </a:moveTo>
                  <a:lnTo>
                    <a:pt x="0" y="0"/>
                  </a:lnTo>
                  <a:lnTo>
                    <a:pt x="20" y="1097"/>
                  </a:lnTo>
                  <a:lnTo>
                    <a:pt x="143" y="1889"/>
                  </a:lnTo>
                  <a:lnTo>
                    <a:pt x="23623" y="1889"/>
                  </a:lnTo>
                  <a:lnTo>
                    <a:pt x="24119" y="1097"/>
                  </a:lnTo>
                  <a:lnTo>
                    <a:pt x="24180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5" name="object 545" descr=""/>
            <p:cNvSpPr/>
            <p:nvPr/>
          </p:nvSpPr>
          <p:spPr>
            <a:xfrm>
              <a:off x="7711643" y="2094541"/>
              <a:ext cx="139700" cy="8890"/>
            </a:xfrm>
            <a:custGeom>
              <a:avLst/>
              <a:gdLst/>
              <a:ahLst/>
              <a:cxnLst/>
              <a:rect l="l" t="t" r="r" b="b"/>
              <a:pathLst>
                <a:path w="139700" h="8889">
                  <a:moveTo>
                    <a:pt x="135166" y="1892"/>
                  </a:moveTo>
                  <a:lnTo>
                    <a:pt x="133781" y="0"/>
                  </a:lnTo>
                  <a:lnTo>
                    <a:pt x="254" y="0"/>
                  </a:lnTo>
                  <a:lnTo>
                    <a:pt x="0" y="1892"/>
                  </a:lnTo>
                  <a:lnTo>
                    <a:pt x="135166" y="1892"/>
                  </a:lnTo>
                  <a:close/>
                </a:path>
                <a:path w="139700" h="8889">
                  <a:moveTo>
                    <a:pt x="139204" y="8420"/>
                  </a:moveTo>
                  <a:lnTo>
                    <a:pt x="138074" y="6527"/>
                  </a:lnTo>
                  <a:lnTo>
                    <a:pt x="10604" y="6527"/>
                  </a:lnTo>
                  <a:lnTo>
                    <a:pt x="10680" y="8420"/>
                  </a:lnTo>
                  <a:lnTo>
                    <a:pt x="139204" y="842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6" name="object 546" descr=""/>
            <p:cNvSpPr/>
            <p:nvPr/>
          </p:nvSpPr>
          <p:spPr>
            <a:xfrm>
              <a:off x="7801953" y="1822114"/>
              <a:ext cx="100330" cy="12700"/>
            </a:xfrm>
            <a:custGeom>
              <a:avLst/>
              <a:gdLst/>
              <a:ahLst/>
              <a:cxnLst/>
              <a:rect l="l" t="t" r="r" b="b"/>
              <a:pathLst>
                <a:path w="100329" h="12700">
                  <a:moveTo>
                    <a:pt x="95402" y="558"/>
                  </a:moveTo>
                  <a:lnTo>
                    <a:pt x="95148" y="0"/>
                  </a:lnTo>
                  <a:lnTo>
                    <a:pt x="7429" y="0"/>
                  </a:lnTo>
                  <a:lnTo>
                    <a:pt x="6565" y="1879"/>
                  </a:lnTo>
                  <a:lnTo>
                    <a:pt x="95389" y="1879"/>
                  </a:lnTo>
                  <a:lnTo>
                    <a:pt x="95402" y="558"/>
                  </a:lnTo>
                  <a:close/>
                </a:path>
                <a:path w="100329" h="12700">
                  <a:moveTo>
                    <a:pt x="100139" y="12687"/>
                  </a:moveTo>
                  <a:lnTo>
                    <a:pt x="96850" y="10795"/>
                  </a:lnTo>
                  <a:lnTo>
                    <a:pt x="190" y="10795"/>
                  </a:lnTo>
                  <a:lnTo>
                    <a:pt x="0" y="12687"/>
                  </a:lnTo>
                  <a:lnTo>
                    <a:pt x="100139" y="12687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7" name="object 547" descr=""/>
            <p:cNvSpPr/>
            <p:nvPr/>
          </p:nvSpPr>
          <p:spPr>
            <a:xfrm>
              <a:off x="7819175" y="1819522"/>
              <a:ext cx="80010" cy="1905"/>
            </a:xfrm>
            <a:custGeom>
              <a:avLst/>
              <a:gdLst/>
              <a:ahLst/>
              <a:cxnLst/>
              <a:rect l="l" t="t" r="r" b="b"/>
              <a:pathLst>
                <a:path w="80009" h="1905">
                  <a:moveTo>
                    <a:pt x="78299" y="0"/>
                  </a:moveTo>
                  <a:lnTo>
                    <a:pt x="981" y="0"/>
                  </a:lnTo>
                  <a:lnTo>
                    <a:pt x="0" y="1893"/>
                  </a:lnTo>
                  <a:lnTo>
                    <a:pt x="79382" y="1893"/>
                  </a:lnTo>
                  <a:lnTo>
                    <a:pt x="78299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8" name="object 548" descr=""/>
            <p:cNvSpPr/>
            <p:nvPr/>
          </p:nvSpPr>
          <p:spPr>
            <a:xfrm>
              <a:off x="7828515" y="1804999"/>
              <a:ext cx="60325" cy="1905"/>
            </a:xfrm>
            <a:custGeom>
              <a:avLst/>
              <a:gdLst/>
              <a:ahLst/>
              <a:cxnLst/>
              <a:rect l="l" t="t" r="r" b="b"/>
              <a:pathLst>
                <a:path w="60325" h="1905">
                  <a:moveTo>
                    <a:pt x="57989" y="0"/>
                  </a:moveTo>
                  <a:lnTo>
                    <a:pt x="2175" y="0"/>
                  </a:lnTo>
                  <a:lnTo>
                    <a:pt x="0" y="1889"/>
                  </a:lnTo>
                  <a:lnTo>
                    <a:pt x="60008" y="1889"/>
                  </a:lnTo>
                  <a:lnTo>
                    <a:pt x="58411" y="306"/>
                  </a:lnTo>
                  <a:lnTo>
                    <a:pt x="57989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9" name="object 549" descr=""/>
            <p:cNvSpPr/>
            <p:nvPr/>
          </p:nvSpPr>
          <p:spPr>
            <a:xfrm>
              <a:off x="7836998" y="1808082"/>
              <a:ext cx="56515" cy="1905"/>
            </a:xfrm>
            <a:custGeom>
              <a:avLst/>
              <a:gdLst/>
              <a:ahLst/>
              <a:cxnLst/>
              <a:rect l="l" t="t" r="r" b="b"/>
              <a:pathLst>
                <a:path w="56515" h="1905">
                  <a:moveTo>
                    <a:pt x="54752" y="0"/>
                  </a:moveTo>
                  <a:lnTo>
                    <a:pt x="1532" y="0"/>
                  </a:lnTo>
                  <a:lnTo>
                    <a:pt x="0" y="1893"/>
                  </a:lnTo>
                  <a:lnTo>
                    <a:pt x="55980" y="1893"/>
                  </a:lnTo>
                  <a:lnTo>
                    <a:pt x="54752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0" name="object 550" descr=""/>
            <p:cNvSpPr/>
            <p:nvPr/>
          </p:nvSpPr>
          <p:spPr>
            <a:xfrm>
              <a:off x="7839582" y="1802713"/>
              <a:ext cx="45085" cy="1905"/>
            </a:xfrm>
            <a:custGeom>
              <a:avLst/>
              <a:gdLst/>
              <a:ahLst/>
              <a:cxnLst/>
              <a:rect l="l" t="t" r="r" b="b"/>
              <a:pathLst>
                <a:path w="45084" h="1905">
                  <a:moveTo>
                    <a:pt x="41187" y="0"/>
                  </a:moveTo>
                  <a:lnTo>
                    <a:pt x="2862" y="0"/>
                  </a:lnTo>
                  <a:lnTo>
                    <a:pt x="925" y="1188"/>
                  </a:lnTo>
                  <a:lnTo>
                    <a:pt x="0" y="1889"/>
                  </a:lnTo>
                  <a:lnTo>
                    <a:pt x="44733" y="1889"/>
                  </a:lnTo>
                  <a:lnTo>
                    <a:pt x="43718" y="1228"/>
                  </a:lnTo>
                  <a:lnTo>
                    <a:pt x="42519" y="594"/>
                  </a:lnTo>
                  <a:lnTo>
                    <a:pt x="41187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1" name="object 551" descr=""/>
            <p:cNvSpPr/>
            <p:nvPr/>
          </p:nvSpPr>
          <p:spPr>
            <a:xfrm>
              <a:off x="7832636" y="1807039"/>
              <a:ext cx="59690" cy="5715"/>
            </a:xfrm>
            <a:custGeom>
              <a:avLst/>
              <a:gdLst/>
              <a:ahLst/>
              <a:cxnLst/>
              <a:rect l="l" t="t" r="r" b="b"/>
              <a:pathLst>
                <a:path w="59690" h="5714">
                  <a:moveTo>
                    <a:pt x="57277" y="1892"/>
                  </a:moveTo>
                  <a:lnTo>
                    <a:pt x="55981" y="0"/>
                  </a:lnTo>
                  <a:lnTo>
                    <a:pt x="4406" y="0"/>
                  </a:lnTo>
                  <a:lnTo>
                    <a:pt x="2794" y="1892"/>
                  </a:lnTo>
                  <a:lnTo>
                    <a:pt x="57277" y="1892"/>
                  </a:lnTo>
                  <a:close/>
                </a:path>
                <a:path w="59690" h="5714">
                  <a:moveTo>
                    <a:pt x="59563" y="5575"/>
                  </a:moveTo>
                  <a:lnTo>
                    <a:pt x="58407" y="3683"/>
                  </a:lnTo>
                  <a:lnTo>
                    <a:pt x="1384" y="3683"/>
                  </a:lnTo>
                  <a:lnTo>
                    <a:pt x="0" y="5575"/>
                  </a:lnTo>
                  <a:lnTo>
                    <a:pt x="59563" y="5575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2" name="object 552" descr=""/>
            <p:cNvSpPr/>
            <p:nvPr/>
          </p:nvSpPr>
          <p:spPr>
            <a:xfrm>
              <a:off x="7830375" y="1800308"/>
              <a:ext cx="60960" cy="13335"/>
            </a:xfrm>
            <a:custGeom>
              <a:avLst/>
              <a:gdLst/>
              <a:ahLst/>
              <a:cxnLst/>
              <a:rect l="l" t="t" r="r" b="b"/>
              <a:pathLst>
                <a:path w="60959" h="13335">
                  <a:moveTo>
                    <a:pt x="53962" y="1892"/>
                  </a:moveTo>
                  <a:lnTo>
                    <a:pt x="52158" y="1193"/>
                  </a:lnTo>
                  <a:lnTo>
                    <a:pt x="50177" y="558"/>
                  </a:lnTo>
                  <a:lnTo>
                    <a:pt x="48056" y="0"/>
                  </a:lnTo>
                  <a:lnTo>
                    <a:pt x="21628" y="0"/>
                  </a:lnTo>
                  <a:lnTo>
                    <a:pt x="20040" y="508"/>
                  </a:lnTo>
                  <a:lnTo>
                    <a:pt x="18465" y="1130"/>
                  </a:lnTo>
                  <a:lnTo>
                    <a:pt x="16954" y="1892"/>
                  </a:lnTo>
                  <a:lnTo>
                    <a:pt x="53962" y="1892"/>
                  </a:lnTo>
                  <a:close/>
                </a:path>
                <a:path w="60959" h="13335">
                  <a:moveTo>
                    <a:pt x="60782" y="13246"/>
                  </a:moveTo>
                  <a:lnTo>
                    <a:pt x="59651" y="11366"/>
                  </a:lnTo>
                  <a:lnTo>
                    <a:pt x="1333" y="11366"/>
                  </a:lnTo>
                  <a:lnTo>
                    <a:pt x="0" y="13246"/>
                  </a:lnTo>
                  <a:lnTo>
                    <a:pt x="60782" y="13246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3" name="object 553" descr=""/>
            <p:cNvSpPr/>
            <p:nvPr/>
          </p:nvSpPr>
          <p:spPr>
            <a:xfrm>
              <a:off x="7830921" y="1813280"/>
              <a:ext cx="62865" cy="1905"/>
            </a:xfrm>
            <a:custGeom>
              <a:avLst/>
              <a:gdLst/>
              <a:ahLst/>
              <a:cxnLst/>
              <a:rect l="l" t="t" r="r" b="b"/>
              <a:pathLst>
                <a:path w="62865" h="1905">
                  <a:moveTo>
                    <a:pt x="61675" y="0"/>
                  </a:moveTo>
                  <a:lnTo>
                    <a:pt x="1249" y="0"/>
                  </a:lnTo>
                  <a:lnTo>
                    <a:pt x="0" y="1889"/>
                  </a:lnTo>
                  <a:lnTo>
                    <a:pt x="62769" y="1889"/>
                  </a:lnTo>
                  <a:lnTo>
                    <a:pt x="61675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4" name="object 554" descr=""/>
            <p:cNvSpPr/>
            <p:nvPr/>
          </p:nvSpPr>
          <p:spPr>
            <a:xfrm>
              <a:off x="7829538" y="1815595"/>
              <a:ext cx="66040" cy="1905"/>
            </a:xfrm>
            <a:custGeom>
              <a:avLst/>
              <a:gdLst/>
              <a:ahLst/>
              <a:cxnLst/>
              <a:rect l="l" t="t" r="r" b="b"/>
              <a:pathLst>
                <a:path w="66040" h="1905">
                  <a:moveTo>
                    <a:pt x="64394" y="0"/>
                  </a:moveTo>
                  <a:lnTo>
                    <a:pt x="1116" y="0"/>
                  </a:lnTo>
                  <a:lnTo>
                    <a:pt x="0" y="1889"/>
                  </a:lnTo>
                  <a:lnTo>
                    <a:pt x="65441" y="1889"/>
                  </a:lnTo>
                  <a:lnTo>
                    <a:pt x="64394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5" name="object 555" descr=""/>
            <p:cNvSpPr/>
            <p:nvPr/>
          </p:nvSpPr>
          <p:spPr>
            <a:xfrm>
              <a:off x="7826749" y="1816988"/>
              <a:ext cx="69215" cy="1905"/>
            </a:xfrm>
            <a:custGeom>
              <a:avLst/>
              <a:gdLst/>
              <a:ahLst/>
              <a:cxnLst/>
              <a:rect l="l" t="t" r="r" b="b"/>
              <a:pathLst>
                <a:path w="69215" h="1905">
                  <a:moveTo>
                    <a:pt x="67917" y="0"/>
                  </a:moveTo>
                  <a:lnTo>
                    <a:pt x="1061" y="0"/>
                  </a:lnTo>
                  <a:lnTo>
                    <a:pt x="0" y="1889"/>
                  </a:lnTo>
                  <a:lnTo>
                    <a:pt x="68974" y="1889"/>
                  </a:lnTo>
                  <a:lnTo>
                    <a:pt x="67917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6" name="object 556" descr=""/>
            <p:cNvSpPr/>
            <p:nvPr/>
          </p:nvSpPr>
          <p:spPr>
            <a:xfrm>
              <a:off x="7824724" y="1823993"/>
              <a:ext cx="73025" cy="6350"/>
            </a:xfrm>
            <a:custGeom>
              <a:avLst/>
              <a:gdLst/>
              <a:ahLst/>
              <a:cxnLst/>
              <a:rect l="l" t="t" r="r" b="b"/>
              <a:pathLst>
                <a:path w="73025" h="6350">
                  <a:moveTo>
                    <a:pt x="71501" y="4051"/>
                  </a:moveTo>
                  <a:lnTo>
                    <a:pt x="457" y="4051"/>
                  </a:lnTo>
                  <a:lnTo>
                    <a:pt x="0" y="5943"/>
                  </a:lnTo>
                  <a:lnTo>
                    <a:pt x="71170" y="5943"/>
                  </a:lnTo>
                  <a:lnTo>
                    <a:pt x="71056" y="5461"/>
                  </a:lnTo>
                  <a:lnTo>
                    <a:pt x="71501" y="4051"/>
                  </a:lnTo>
                  <a:close/>
                </a:path>
                <a:path w="73025" h="6350">
                  <a:moveTo>
                    <a:pt x="72618" y="0"/>
                  </a:moveTo>
                  <a:lnTo>
                    <a:pt x="1752" y="0"/>
                  </a:lnTo>
                  <a:lnTo>
                    <a:pt x="1092" y="1905"/>
                  </a:lnTo>
                  <a:lnTo>
                    <a:pt x="72212" y="1905"/>
                  </a:lnTo>
                  <a:lnTo>
                    <a:pt x="72618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7" name="object 557" descr=""/>
            <p:cNvSpPr/>
            <p:nvPr/>
          </p:nvSpPr>
          <p:spPr>
            <a:xfrm>
              <a:off x="7793643" y="1828360"/>
              <a:ext cx="102870" cy="1905"/>
            </a:xfrm>
            <a:custGeom>
              <a:avLst/>
              <a:gdLst/>
              <a:ahLst/>
              <a:cxnLst/>
              <a:rect l="l" t="t" r="r" b="b"/>
              <a:pathLst>
                <a:path w="102870" h="1905">
                  <a:moveTo>
                    <a:pt x="102344" y="0"/>
                  </a:moveTo>
                  <a:lnTo>
                    <a:pt x="474" y="0"/>
                  </a:lnTo>
                  <a:lnTo>
                    <a:pt x="0" y="1889"/>
                  </a:lnTo>
                  <a:lnTo>
                    <a:pt x="102449" y="1889"/>
                  </a:lnTo>
                  <a:lnTo>
                    <a:pt x="101959" y="1130"/>
                  </a:lnTo>
                  <a:lnTo>
                    <a:pt x="102344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8" name="object 558" descr=""/>
            <p:cNvSpPr/>
            <p:nvPr/>
          </p:nvSpPr>
          <p:spPr>
            <a:xfrm>
              <a:off x="7824844" y="1812621"/>
              <a:ext cx="71120" cy="1905"/>
            </a:xfrm>
            <a:custGeom>
              <a:avLst/>
              <a:gdLst/>
              <a:ahLst/>
              <a:cxnLst/>
              <a:rect l="l" t="t" r="r" b="b"/>
              <a:pathLst>
                <a:path w="71120" h="1905">
                  <a:moveTo>
                    <a:pt x="69549" y="0"/>
                  </a:moveTo>
                  <a:lnTo>
                    <a:pt x="1418" y="0"/>
                  </a:lnTo>
                  <a:lnTo>
                    <a:pt x="0" y="1889"/>
                  </a:lnTo>
                  <a:lnTo>
                    <a:pt x="70862" y="1889"/>
                  </a:lnTo>
                  <a:lnTo>
                    <a:pt x="69549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9" name="object 559" descr=""/>
            <p:cNvSpPr/>
            <p:nvPr/>
          </p:nvSpPr>
          <p:spPr>
            <a:xfrm>
              <a:off x="7826845" y="1821156"/>
              <a:ext cx="60960" cy="1905"/>
            </a:xfrm>
            <a:custGeom>
              <a:avLst/>
              <a:gdLst/>
              <a:ahLst/>
              <a:cxnLst/>
              <a:rect l="l" t="t" r="r" b="b"/>
              <a:pathLst>
                <a:path w="60959" h="1905">
                  <a:moveTo>
                    <a:pt x="60664" y="0"/>
                  </a:moveTo>
                  <a:lnTo>
                    <a:pt x="814" y="0"/>
                  </a:lnTo>
                  <a:lnTo>
                    <a:pt x="0" y="1893"/>
                  </a:lnTo>
                  <a:lnTo>
                    <a:pt x="60314" y="1893"/>
                  </a:lnTo>
                  <a:lnTo>
                    <a:pt x="60664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0" name="object 560" descr=""/>
            <p:cNvSpPr/>
            <p:nvPr/>
          </p:nvSpPr>
          <p:spPr>
            <a:xfrm>
              <a:off x="7828189" y="1818150"/>
              <a:ext cx="68580" cy="1905"/>
            </a:xfrm>
            <a:custGeom>
              <a:avLst/>
              <a:gdLst/>
              <a:ahLst/>
              <a:cxnLst/>
              <a:rect l="l" t="t" r="r" b="b"/>
              <a:pathLst>
                <a:path w="68579" h="1905">
                  <a:moveTo>
                    <a:pt x="67149" y="0"/>
                  </a:moveTo>
                  <a:lnTo>
                    <a:pt x="975" y="0"/>
                  </a:lnTo>
                  <a:lnTo>
                    <a:pt x="0" y="1889"/>
                  </a:lnTo>
                  <a:lnTo>
                    <a:pt x="68125" y="1889"/>
                  </a:lnTo>
                  <a:lnTo>
                    <a:pt x="67149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1" name="object 561" descr=""/>
            <p:cNvSpPr/>
            <p:nvPr/>
          </p:nvSpPr>
          <p:spPr>
            <a:xfrm>
              <a:off x="7818483" y="1805947"/>
              <a:ext cx="69215" cy="1905"/>
            </a:xfrm>
            <a:custGeom>
              <a:avLst/>
              <a:gdLst/>
              <a:ahLst/>
              <a:cxnLst/>
              <a:rect l="l" t="t" r="r" b="b"/>
              <a:pathLst>
                <a:path w="69215" h="1905">
                  <a:moveTo>
                    <a:pt x="67172" y="0"/>
                  </a:moveTo>
                  <a:lnTo>
                    <a:pt x="2150" y="0"/>
                  </a:lnTo>
                  <a:lnTo>
                    <a:pt x="0" y="1889"/>
                  </a:lnTo>
                  <a:lnTo>
                    <a:pt x="69109" y="1889"/>
                  </a:lnTo>
                  <a:lnTo>
                    <a:pt x="67172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2" name="object 562" descr=""/>
            <p:cNvSpPr/>
            <p:nvPr/>
          </p:nvSpPr>
          <p:spPr>
            <a:xfrm>
              <a:off x="7685103" y="1934391"/>
              <a:ext cx="144145" cy="1905"/>
            </a:xfrm>
            <a:custGeom>
              <a:avLst/>
              <a:gdLst/>
              <a:ahLst/>
              <a:cxnLst/>
              <a:rect l="l" t="t" r="r" b="b"/>
              <a:pathLst>
                <a:path w="144145" h="1905">
                  <a:moveTo>
                    <a:pt x="144021" y="0"/>
                  </a:moveTo>
                  <a:lnTo>
                    <a:pt x="2094" y="0"/>
                  </a:lnTo>
                  <a:lnTo>
                    <a:pt x="0" y="1893"/>
                  </a:lnTo>
                  <a:lnTo>
                    <a:pt x="143798" y="1893"/>
                  </a:lnTo>
                  <a:lnTo>
                    <a:pt x="144021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3" name="object 563" descr=""/>
            <p:cNvSpPr/>
            <p:nvPr/>
          </p:nvSpPr>
          <p:spPr>
            <a:xfrm>
              <a:off x="7774673" y="1962614"/>
              <a:ext cx="113030" cy="398145"/>
            </a:xfrm>
            <a:custGeom>
              <a:avLst/>
              <a:gdLst/>
              <a:ahLst/>
              <a:cxnLst/>
              <a:rect l="l" t="t" r="r" b="b"/>
              <a:pathLst>
                <a:path w="113029" h="398144">
                  <a:moveTo>
                    <a:pt x="102628" y="0"/>
                  </a:moveTo>
                  <a:lnTo>
                    <a:pt x="317" y="0"/>
                  </a:lnTo>
                  <a:lnTo>
                    <a:pt x="0" y="1879"/>
                  </a:lnTo>
                  <a:lnTo>
                    <a:pt x="102552" y="1879"/>
                  </a:lnTo>
                  <a:lnTo>
                    <a:pt x="102628" y="0"/>
                  </a:lnTo>
                  <a:close/>
                </a:path>
                <a:path w="113029" h="398144">
                  <a:moveTo>
                    <a:pt x="112483" y="396252"/>
                  </a:moveTo>
                  <a:lnTo>
                    <a:pt x="78016" y="396252"/>
                  </a:lnTo>
                  <a:lnTo>
                    <a:pt x="78066" y="398132"/>
                  </a:lnTo>
                  <a:lnTo>
                    <a:pt x="112255" y="398132"/>
                  </a:lnTo>
                  <a:lnTo>
                    <a:pt x="112483" y="396252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4" name="object 564" descr=""/>
            <p:cNvSpPr/>
            <p:nvPr/>
          </p:nvSpPr>
          <p:spPr>
            <a:xfrm>
              <a:off x="7842031" y="2357711"/>
              <a:ext cx="43180" cy="1905"/>
            </a:xfrm>
            <a:custGeom>
              <a:avLst/>
              <a:gdLst/>
              <a:ahLst/>
              <a:cxnLst/>
              <a:rect l="l" t="t" r="r" b="b"/>
              <a:pathLst>
                <a:path w="43179" h="1905">
                  <a:moveTo>
                    <a:pt x="42741" y="0"/>
                  </a:moveTo>
                  <a:lnTo>
                    <a:pt x="0" y="0"/>
                  </a:lnTo>
                  <a:lnTo>
                    <a:pt x="104" y="1893"/>
                  </a:lnTo>
                  <a:lnTo>
                    <a:pt x="42504" y="1893"/>
                  </a:lnTo>
                  <a:lnTo>
                    <a:pt x="42741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65" name="object 565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020235" y="2097319"/>
              <a:ext cx="246948" cy="105632"/>
            </a:xfrm>
            <a:prstGeom prst="rect">
              <a:avLst/>
            </a:prstGeom>
          </p:spPr>
        </p:pic>
        <p:sp>
          <p:nvSpPr>
            <p:cNvPr id="566" name="object 566" descr=""/>
            <p:cNvSpPr/>
            <p:nvPr/>
          </p:nvSpPr>
          <p:spPr>
            <a:xfrm>
              <a:off x="7960971" y="2202951"/>
              <a:ext cx="287655" cy="2540"/>
            </a:xfrm>
            <a:custGeom>
              <a:avLst/>
              <a:gdLst/>
              <a:ahLst/>
              <a:cxnLst/>
              <a:rect l="l" t="t" r="r" b="b"/>
              <a:pathLst>
                <a:path w="287654" h="2539">
                  <a:moveTo>
                    <a:pt x="183523" y="0"/>
                  </a:moveTo>
                  <a:lnTo>
                    <a:pt x="112974" y="0"/>
                  </a:lnTo>
                  <a:lnTo>
                    <a:pt x="111199" y="1915"/>
                  </a:lnTo>
                  <a:lnTo>
                    <a:pt x="181133" y="1915"/>
                  </a:lnTo>
                  <a:lnTo>
                    <a:pt x="183523" y="0"/>
                  </a:lnTo>
                  <a:close/>
                </a:path>
                <a:path w="287654" h="2539">
                  <a:moveTo>
                    <a:pt x="287567" y="0"/>
                  </a:moveTo>
                  <a:lnTo>
                    <a:pt x="242175" y="0"/>
                  </a:lnTo>
                  <a:lnTo>
                    <a:pt x="241401" y="1915"/>
                  </a:lnTo>
                  <a:lnTo>
                    <a:pt x="287145" y="1915"/>
                  </a:lnTo>
                  <a:lnTo>
                    <a:pt x="287567" y="0"/>
                  </a:lnTo>
                  <a:close/>
                </a:path>
                <a:path w="287654" h="2539">
                  <a:moveTo>
                    <a:pt x="84574" y="795"/>
                  </a:moveTo>
                  <a:lnTo>
                    <a:pt x="79595" y="1640"/>
                  </a:lnTo>
                  <a:lnTo>
                    <a:pt x="78342" y="1915"/>
                  </a:lnTo>
                  <a:lnTo>
                    <a:pt x="94006" y="1915"/>
                  </a:lnTo>
                  <a:lnTo>
                    <a:pt x="89488" y="1201"/>
                  </a:lnTo>
                  <a:lnTo>
                    <a:pt x="84574" y="795"/>
                  </a:lnTo>
                  <a:close/>
                </a:path>
                <a:path w="287654" h="2539">
                  <a:moveTo>
                    <a:pt x="4535" y="953"/>
                  </a:moveTo>
                  <a:lnTo>
                    <a:pt x="2105" y="1187"/>
                  </a:lnTo>
                  <a:lnTo>
                    <a:pt x="0" y="1915"/>
                  </a:lnTo>
                  <a:lnTo>
                    <a:pt x="6903" y="1915"/>
                  </a:lnTo>
                  <a:lnTo>
                    <a:pt x="4535" y="953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7" name="object 567" descr=""/>
            <p:cNvSpPr/>
            <p:nvPr/>
          </p:nvSpPr>
          <p:spPr>
            <a:xfrm>
              <a:off x="7958444" y="2204867"/>
              <a:ext cx="291465" cy="1905"/>
            </a:xfrm>
            <a:custGeom>
              <a:avLst/>
              <a:gdLst/>
              <a:ahLst/>
              <a:cxnLst/>
              <a:rect l="l" t="t" r="r" b="b"/>
              <a:pathLst>
                <a:path w="291465" h="1905">
                  <a:moveTo>
                    <a:pt x="11047" y="0"/>
                  </a:moveTo>
                  <a:lnTo>
                    <a:pt x="4138" y="0"/>
                  </a:lnTo>
                  <a:lnTo>
                    <a:pt x="3606" y="182"/>
                  </a:lnTo>
                  <a:lnTo>
                    <a:pt x="3094" y="402"/>
                  </a:lnTo>
                  <a:lnTo>
                    <a:pt x="1666" y="1097"/>
                  </a:lnTo>
                  <a:lnTo>
                    <a:pt x="859" y="1393"/>
                  </a:lnTo>
                  <a:lnTo>
                    <a:pt x="0" y="1911"/>
                  </a:lnTo>
                  <a:lnTo>
                    <a:pt x="13920" y="1911"/>
                  </a:lnTo>
                  <a:lnTo>
                    <a:pt x="13376" y="1328"/>
                  </a:lnTo>
                  <a:lnTo>
                    <a:pt x="12668" y="734"/>
                  </a:lnTo>
                  <a:lnTo>
                    <a:pt x="11047" y="0"/>
                  </a:lnTo>
                  <a:close/>
                </a:path>
                <a:path w="291465" h="1905">
                  <a:moveTo>
                    <a:pt x="98146" y="0"/>
                  </a:moveTo>
                  <a:lnTo>
                    <a:pt x="82482" y="0"/>
                  </a:lnTo>
                  <a:lnTo>
                    <a:pt x="80445" y="474"/>
                  </a:lnTo>
                  <a:lnTo>
                    <a:pt x="78454" y="1144"/>
                  </a:lnTo>
                  <a:lnTo>
                    <a:pt x="76550" y="1911"/>
                  </a:lnTo>
                  <a:lnTo>
                    <a:pt x="107995" y="1911"/>
                  </a:lnTo>
                  <a:lnTo>
                    <a:pt x="105346" y="1381"/>
                  </a:lnTo>
                  <a:lnTo>
                    <a:pt x="101883" y="586"/>
                  </a:lnTo>
                  <a:lnTo>
                    <a:pt x="98146" y="0"/>
                  </a:lnTo>
                  <a:close/>
                </a:path>
                <a:path w="291465" h="1905">
                  <a:moveTo>
                    <a:pt x="185280" y="0"/>
                  </a:moveTo>
                  <a:lnTo>
                    <a:pt x="115343" y="0"/>
                  </a:lnTo>
                  <a:lnTo>
                    <a:pt x="114543" y="834"/>
                  </a:lnTo>
                  <a:lnTo>
                    <a:pt x="113866" y="1497"/>
                  </a:lnTo>
                  <a:lnTo>
                    <a:pt x="113377" y="1911"/>
                  </a:lnTo>
                  <a:lnTo>
                    <a:pt x="182821" y="1911"/>
                  </a:lnTo>
                  <a:lnTo>
                    <a:pt x="185280" y="0"/>
                  </a:lnTo>
                  <a:close/>
                </a:path>
                <a:path w="291465" h="1905">
                  <a:moveTo>
                    <a:pt x="291285" y="0"/>
                  </a:moveTo>
                  <a:lnTo>
                    <a:pt x="245540" y="0"/>
                  </a:lnTo>
                  <a:lnTo>
                    <a:pt x="244800" y="1911"/>
                  </a:lnTo>
                  <a:lnTo>
                    <a:pt x="290871" y="1911"/>
                  </a:lnTo>
                  <a:lnTo>
                    <a:pt x="291285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8" name="object 568" descr=""/>
            <p:cNvSpPr/>
            <p:nvPr/>
          </p:nvSpPr>
          <p:spPr>
            <a:xfrm>
              <a:off x="7955915" y="2207597"/>
              <a:ext cx="293370" cy="1905"/>
            </a:xfrm>
            <a:custGeom>
              <a:avLst/>
              <a:gdLst/>
              <a:ahLst/>
              <a:cxnLst/>
              <a:rect l="l" t="t" r="r" b="b"/>
              <a:pathLst>
                <a:path w="293370" h="1905">
                  <a:moveTo>
                    <a:pt x="18313" y="622"/>
                  </a:moveTo>
                  <a:lnTo>
                    <a:pt x="0" y="622"/>
                  </a:lnTo>
                  <a:lnTo>
                    <a:pt x="0" y="1892"/>
                  </a:lnTo>
                  <a:lnTo>
                    <a:pt x="18313" y="1892"/>
                  </a:lnTo>
                  <a:lnTo>
                    <a:pt x="18313" y="622"/>
                  </a:lnTo>
                  <a:close/>
                </a:path>
                <a:path w="293370" h="1905">
                  <a:moveTo>
                    <a:pt x="182600" y="622"/>
                  </a:moveTo>
                  <a:lnTo>
                    <a:pt x="74510" y="622"/>
                  </a:lnTo>
                  <a:lnTo>
                    <a:pt x="74510" y="1892"/>
                  </a:lnTo>
                  <a:lnTo>
                    <a:pt x="182600" y="1892"/>
                  </a:lnTo>
                  <a:lnTo>
                    <a:pt x="182600" y="622"/>
                  </a:lnTo>
                  <a:close/>
                </a:path>
                <a:path w="293370" h="1905">
                  <a:moveTo>
                    <a:pt x="293230" y="0"/>
                  </a:moveTo>
                  <a:lnTo>
                    <a:pt x="247015" y="0"/>
                  </a:lnTo>
                  <a:lnTo>
                    <a:pt x="246329" y="1905"/>
                  </a:lnTo>
                  <a:lnTo>
                    <a:pt x="292823" y="1905"/>
                  </a:lnTo>
                  <a:lnTo>
                    <a:pt x="293230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9" name="object 569" descr=""/>
            <p:cNvSpPr/>
            <p:nvPr/>
          </p:nvSpPr>
          <p:spPr>
            <a:xfrm>
              <a:off x="7946199" y="2209019"/>
              <a:ext cx="302895" cy="1905"/>
            </a:xfrm>
            <a:custGeom>
              <a:avLst/>
              <a:gdLst/>
              <a:ahLst/>
              <a:cxnLst/>
              <a:rect l="l" t="t" r="r" b="b"/>
              <a:pathLst>
                <a:path w="302895" h="1905">
                  <a:moveTo>
                    <a:pt x="22377" y="469"/>
                  </a:moveTo>
                  <a:lnTo>
                    <a:pt x="0" y="469"/>
                  </a:lnTo>
                  <a:lnTo>
                    <a:pt x="0" y="1739"/>
                  </a:lnTo>
                  <a:lnTo>
                    <a:pt x="22377" y="1739"/>
                  </a:lnTo>
                  <a:lnTo>
                    <a:pt x="22377" y="469"/>
                  </a:lnTo>
                  <a:close/>
                </a:path>
                <a:path w="302895" h="1905">
                  <a:moveTo>
                    <a:pt x="187299" y="469"/>
                  </a:moveTo>
                  <a:lnTo>
                    <a:pt x="75336" y="469"/>
                  </a:lnTo>
                  <a:lnTo>
                    <a:pt x="75336" y="1739"/>
                  </a:lnTo>
                  <a:lnTo>
                    <a:pt x="187299" y="1739"/>
                  </a:lnTo>
                  <a:lnTo>
                    <a:pt x="187299" y="469"/>
                  </a:lnTo>
                  <a:close/>
                </a:path>
                <a:path w="302895" h="1905">
                  <a:moveTo>
                    <a:pt x="302641" y="0"/>
                  </a:moveTo>
                  <a:lnTo>
                    <a:pt x="254850" y="0"/>
                  </a:lnTo>
                  <a:lnTo>
                    <a:pt x="254165" y="1905"/>
                  </a:lnTo>
                  <a:lnTo>
                    <a:pt x="302234" y="1905"/>
                  </a:lnTo>
                  <a:lnTo>
                    <a:pt x="302641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0" name="object 570" descr=""/>
            <p:cNvSpPr/>
            <p:nvPr/>
          </p:nvSpPr>
          <p:spPr>
            <a:xfrm>
              <a:off x="7952417" y="2211476"/>
              <a:ext cx="295910" cy="2540"/>
            </a:xfrm>
            <a:custGeom>
              <a:avLst/>
              <a:gdLst/>
              <a:ahLst/>
              <a:cxnLst/>
              <a:rect l="l" t="t" r="r" b="b"/>
              <a:pathLst>
                <a:path w="295909" h="2539">
                  <a:moveTo>
                    <a:pt x="26081" y="0"/>
                  </a:moveTo>
                  <a:lnTo>
                    <a:pt x="1361" y="0"/>
                  </a:lnTo>
                  <a:lnTo>
                    <a:pt x="915" y="604"/>
                  </a:lnTo>
                  <a:lnTo>
                    <a:pt x="0" y="1915"/>
                  </a:lnTo>
                  <a:lnTo>
                    <a:pt x="27649" y="1915"/>
                  </a:lnTo>
                  <a:lnTo>
                    <a:pt x="27475" y="1591"/>
                  </a:lnTo>
                  <a:lnTo>
                    <a:pt x="27274" y="1292"/>
                  </a:lnTo>
                  <a:lnTo>
                    <a:pt x="26680" y="604"/>
                  </a:lnTo>
                  <a:lnTo>
                    <a:pt x="26081" y="0"/>
                  </a:lnTo>
                  <a:close/>
                </a:path>
                <a:path w="295909" h="2539">
                  <a:moveTo>
                    <a:pt x="182512" y="0"/>
                  </a:moveTo>
                  <a:lnTo>
                    <a:pt x="73181" y="0"/>
                  </a:lnTo>
                  <a:lnTo>
                    <a:pt x="69851" y="1915"/>
                  </a:lnTo>
                  <a:lnTo>
                    <a:pt x="179798" y="1915"/>
                  </a:lnTo>
                  <a:lnTo>
                    <a:pt x="182512" y="0"/>
                  </a:lnTo>
                  <a:close/>
                </a:path>
                <a:path w="295909" h="2539">
                  <a:moveTo>
                    <a:pt x="295913" y="0"/>
                  </a:moveTo>
                  <a:lnTo>
                    <a:pt x="249149" y="0"/>
                  </a:lnTo>
                  <a:lnTo>
                    <a:pt x="248555" y="1915"/>
                  </a:lnTo>
                  <a:lnTo>
                    <a:pt x="295513" y="1915"/>
                  </a:lnTo>
                  <a:lnTo>
                    <a:pt x="295913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1" name="object 571" descr=""/>
            <p:cNvSpPr/>
            <p:nvPr/>
          </p:nvSpPr>
          <p:spPr>
            <a:xfrm>
              <a:off x="7951356" y="2214264"/>
              <a:ext cx="296545" cy="2540"/>
            </a:xfrm>
            <a:custGeom>
              <a:avLst/>
              <a:gdLst/>
              <a:ahLst/>
              <a:cxnLst/>
              <a:rect l="l" t="t" r="r" b="b"/>
              <a:pathLst>
                <a:path w="296545" h="2539">
                  <a:moveTo>
                    <a:pt x="29413" y="304"/>
                  </a:moveTo>
                  <a:lnTo>
                    <a:pt x="0" y="304"/>
                  </a:lnTo>
                  <a:lnTo>
                    <a:pt x="0" y="1574"/>
                  </a:lnTo>
                  <a:lnTo>
                    <a:pt x="29413" y="1574"/>
                  </a:lnTo>
                  <a:lnTo>
                    <a:pt x="29413" y="304"/>
                  </a:lnTo>
                  <a:close/>
                </a:path>
                <a:path w="296545" h="2539">
                  <a:moveTo>
                    <a:pt x="178193" y="304"/>
                  </a:moveTo>
                  <a:lnTo>
                    <a:pt x="66052" y="304"/>
                  </a:lnTo>
                  <a:lnTo>
                    <a:pt x="66052" y="1574"/>
                  </a:lnTo>
                  <a:lnTo>
                    <a:pt x="178193" y="1574"/>
                  </a:lnTo>
                  <a:lnTo>
                    <a:pt x="178193" y="304"/>
                  </a:lnTo>
                  <a:close/>
                </a:path>
                <a:path w="296545" h="2539">
                  <a:moveTo>
                    <a:pt x="296392" y="0"/>
                  </a:moveTo>
                  <a:lnTo>
                    <a:pt x="249351" y="0"/>
                  </a:lnTo>
                  <a:lnTo>
                    <a:pt x="248831" y="1917"/>
                  </a:lnTo>
                  <a:lnTo>
                    <a:pt x="295998" y="1917"/>
                  </a:lnTo>
                  <a:lnTo>
                    <a:pt x="296392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2" name="object 572" descr=""/>
            <p:cNvSpPr/>
            <p:nvPr/>
          </p:nvSpPr>
          <p:spPr>
            <a:xfrm>
              <a:off x="7949184" y="2215229"/>
              <a:ext cx="297180" cy="1905"/>
            </a:xfrm>
            <a:custGeom>
              <a:avLst/>
              <a:gdLst/>
              <a:ahLst/>
              <a:cxnLst/>
              <a:rect l="l" t="t" r="r" b="b"/>
              <a:pathLst>
                <a:path w="297179" h="1905">
                  <a:moveTo>
                    <a:pt x="30213" y="609"/>
                  </a:moveTo>
                  <a:lnTo>
                    <a:pt x="0" y="609"/>
                  </a:lnTo>
                  <a:lnTo>
                    <a:pt x="0" y="1879"/>
                  </a:lnTo>
                  <a:lnTo>
                    <a:pt x="30213" y="1879"/>
                  </a:lnTo>
                  <a:lnTo>
                    <a:pt x="30213" y="609"/>
                  </a:lnTo>
                  <a:close/>
                </a:path>
                <a:path w="297179" h="1905">
                  <a:moveTo>
                    <a:pt x="176847" y="609"/>
                  </a:moveTo>
                  <a:lnTo>
                    <a:pt x="60299" y="609"/>
                  </a:lnTo>
                  <a:lnTo>
                    <a:pt x="60299" y="1879"/>
                  </a:lnTo>
                  <a:lnTo>
                    <a:pt x="176847" y="1879"/>
                  </a:lnTo>
                  <a:lnTo>
                    <a:pt x="176847" y="609"/>
                  </a:lnTo>
                  <a:close/>
                </a:path>
                <a:path w="297179" h="1905">
                  <a:moveTo>
                    <a:pt x="296748" y="0"/>
                  </a:moveTo>
                  <a:lnTo>
                    <a:pt x="249643" y="0"/>
                  </a:lnTo>
                  <a:lnTo>
                    <a:pt x="249135" y="1905"/>
                  </a:lnTo>
                  <a:lnTo>
                    <a:pt x="296354" y="1905"/>
                  </a:lnTo>
                  <a:lnTo>
                    <a:pt x="296748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3" name="object 573" descr=""/>
            <p:cNvSpPr/>
            <p:nvPr/>
          </p:nvSpPr>
          <p:spPr>
            <a:xfrm>
              <a:off x="7950339" y="2217058"/>
              <a:ext cx="297180" cy="1905"/>
            </a:xfrm>
            <a:custGeom>
              <a:avLst/>
              <a:gdLst/>
              <a:ahLst/>
              <a:cxnLst/>
              <a:rect l="l" t="t" r="r" b="b"/>
              <a:pathLst>
                <a:path w="297179" h="1905">
                  <a:moveTo>
                    <a:pt x="30759" y="50"/>
                  </a:moveTo>
                  <a:lnTo>
                    <a:pt x="0" y="50"/>
                  </a:lnTo>
                  <a:lnTo>
                    <a:pt x="0" y="1320"/>
                  </a:lnTo>
                  <a:lnTo>
                    <a:pt x="30759" y="1320"/>
                  </a:lnTo>
                  <a:lnTo>
                    <a:pt x="30759" y="50"/>
                  </a:lnTo>
                  <a:close/>
                </a:path>
                <a:path w="297179" h="1905">
                  <a:moveTo>
                    <a:pt x="175348" y="50"/>
                  </a:moveTo>
                  <a:lnTo>
                    <a:pt x="54597" y="50"/>
                  </a:lnTo>
                  <a:lnTo>
                    <a:pt x="54597" y="1320"/>
                  </a:lnTo>
                  <a:lnTo>
                    <a:pt x="175348" y="1320"/>
                  </a:lnTo>
                  <a:lnTo>
                    <a:pt x="175348" y="50"/>
                  </a:lnTo>
                  <a:close/>
                </a:path>
                <a:path w="297179" h="1905">
                  <a:moveTo>
                    <a:pt x="296824" y="0"/>
                  </a:moveTo>
                  <a:lnTo>
                    <a:pt x="249618" y="0"/>
                  </a:lnTo>
                  <a:lnTo>
                    <a:pt x="249161" y="1905"/>
                  </a:lnTo>
                  <a:lnTo>
                    <a:pt x="296430" y="1905"/>
                  </a:lnTo>
                  <a:lnTo>
                    <a:pt x="296824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4" name="object 574" descr=""/>
            <p:cNvSpPr/>
            <p:nvPr/>
          </p:nvSpPr>
          <p:spPr>
            <a:xfrm>
              <a:off x="7949577" y="2218379"/>
              <a:ext cx="297815" cy="2540"/>
            </a:xfrm>
            <a:custGeom>
              <a:avLst/>
              <a:gdLst/>
              <a:ahLst/>
              <a:cxnLst/>
              <a:rect l="l" t="t" r="r" b="b"/>
              <a:pathLst>
                <a:path w="297815" h="2539">
                  <a:moveTo>
                    <a:pt x="35217" y="1270"/>
                  </a:moveTo>
                  <a:lnTo>
                    <a:pt x="31851" y="1270"/>
                  </a:lnTo>
                  <a:lnTo>
                    <a:pt x="31851" y="0"/>
                  </a:lnTo>
                  <a:lnTo>
                    <a:pt x="381" y="0"/>
                  </a:lnTo>
                  <a:lnTo>
                    <a:pt x="381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35217" y="2540"/>
                  </a:lnTo>
                  <a:lnTo>
                    <a:pt x="35217" y="1270"/>
                  </a:lnTo>
                  <a:close/>
                </a:path>
                <a:path w="297815" h="2539">
                  <a:moveTo>
                    <a:pt x="174117" y="0"/>
                  </a:moveTo>
                  <a:lnTo>
                    <a:pt x="48780" y="0"/>
                  </a:lnTo>
                  <a:lnTo>
                    <a:pt x="48780" y="1270"/>
                  </a:lnTo>
                  <a:lnTo>
                    <a:pt x="38455" y="1270"/>
                  </a:lnTo>
                  <a:lnTo>
                    <a:pt x="38455" y="2540"/>
                  </a:lnTo>
                  <a:lnTo>
                    <a:pt x="172059" y="2540"/>
                  </a:lnTo>
                  <a:lnTo>
                    <a:pt x="172059" y="1270"/>
                  </a:lnTo>
                  <a:lnTo>
                    <a:pt x="174117" y="1270"/>
                  </a:lnTo>
                  <a:lnTo>
                    <a:pt x="174117" y="0"/>
                  </a:lnTo>
                  <a:close/>
                </a:path>
                <a:path w="297815" h="2539">
                  <a:moveTo>
                    <a:pt x="297192" y="584"/>
                  </a:moveTo>
                  <a:lnTo>
                    <a:pt x="249923" y="584"/>
                  </a:lnTo>
                  <a:lnTo>
                    <a:pt x="249504" y="2501"/>
                  </a:lnTo>
                  <a:lnTo>
                    <a:pt x="296811" y="2501"/>
                  </a:lnTo>
                  <a:lnTo>
                    <a:pt x="297192" y="584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5" name="object 575" descr=""/>
            <p:cNvSpPr/>
            <p:nvPr/>
          </p:nvSpPr>
          <p:spPr>
            <a:xfrm>
              <a:off x="7949196" y="2220881"/>
              <a:ext cx="297815" cy="2540"/>
            </a:xfrm>
            <a:custGeom>
              <a:avLst/>
              <a:gdLst/>
              <a:ahLst/>
              <a:cxnLst/>
              <a:rect l="l" t="t" r="r" b="b"/>
              <a:pathLst>
                <a:path w="297815" h="2539">
                  <a:moveTo>
                    <a:pt x="170345" y="38"/>
                  </a:moveTo>
                  <a:lnTo>
                    <a:pt x="0" y="38"/>
                  </a:lnTo>
                  <a:lnTo>
                    <a:pt x="0" y="1308"/>
                  </a:lnTo>
                  <a:lnTo>
                    <a:pt x="170345" y="1308"/>
                  </a:lnTo>
                  <a:lnTo>
                    <a:pt x="170345" y="38"/>
                  </a:lnTo>
                  <a:close/>
                </a:path>
                <a:path w="297815" h="2539">
                  <a:moveTo>
                    <a:pt x="297192" y="0"/>
                  </a:moveTo>
                  <a:lnTo>
                    <a:pt x="249885" y="0"/>
                  </a:lnTo>
                  <a:lnTo>
                    <a:pt x="249529" y="1917"/>
                  </a:lnTo>
                  <a:lnTo>
                    <a:pt x="296786" y="1917"/>
                  </a:lnTo>
                  <a:lnTo>
                    <a:pt x="297192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6" name="object 576" descr=""/>
            <p:cNvSpPr/>
            <p:nvPr/>
          </p:nvSpPr>
          <p:spPr>
            <a:xfrm>
              <a:off x="7947139" y="2223459"/>
              <a:ext cx="299085" cy="2540"/>
            </a:xfrm>
            <a:custGeom>
              <a:avLst/>
              <a:gdLst/>
              <a:ahLst/>
              <a:cxnLst/>
              <a:rect l="l" t="t" r="r" b="b"/>
              <a:pathLst>
                <a:path w="299084" h="2539">
                  <a:moveTo>
                    <a:pt x="167982" y="0"/>
                  </a:moveTo>
                  <a:lnTo>
                    <a:pt x="876" y="0"/>
                  </a:lnTo>
                  <a:lnTo>
                    <a:pt x="876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65785" y="2540"/>
                  </a:lnTo>
                  <a:lnTo>
                    <a:pt x="165785" y="1270"/>
                  </a:lnTo>
                  <a:lnTo>
                    <a:pt x="167982" y="1270"/>
                  </a:lnTo>
                  <a:lnTo>
                    <a:pt x="167982" y="0"/>
                  </a:lnTo>
                  <a:close/>
                </a:path>
                <a:path w="299084" h="2539">
                  <a:moveTo>
                    <a:pt x="298653" y="254"/>
                  </a:moveTo>
                  <a:lnTo>
                    <a:pt x="251434" y="254"/>
                  </a:lnTo>
                  <a:lnTo>
                    <a:pt x="251155" y="2159"/>
                  </a:lnTo>
                  <a:lnTo>
                    <a:pt x="298259" y="2159"/>
                  </a:lnTo>
                  <a:lnTo>
                    <a:pt x="298653" y="254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7" name="object 577" descr=""/>
            <p:cNvSpPr/>
            <p:nvPr/>
          </p:nvSpPr>
          <p:spPr>
            <a:xfrm>
              <a:off x="7928152" y="2233149"/>
              <a:ext cx="316230" cy="1905"/>
            </a:xfrm>
            <a:custGeom>
              <a:avLst/>
              <a:gdLst/>
              <a:ahLst/>
              <a:cxnLst/>
              <a:rect l="l" t="t" r="r" b="b"/>
              <a:pathLst>
                <a:path w="316229" h="1905">
                  <a:moveTo>
                    <a:pt x="173164" y="469"/>
                  </a:moveTo>
                  <a:lnTo>
                    <a:pt x="0" y="469"/>
                  </a:lnTo>
                  <a:lnTo>
                    <a:pt x="0" y="1739"/>
                  </a:lnTo>
                  <a:lnTo>
                    <a:pt x="173164" y="1739"/>
                  </a:lnTo>
                  <a:lnTo>
                    <a:pt x="173164" y="469"/>
                  </a:lnTo>
                  <a:close/>
                </a:path>
                <a:path w="316229" h="1905">
                  <a:moveTo>
                    <a:pt x="315671" y="0"/>
                  </a:moveTo>
                  <a:lnTo>
                    <a:pt x="269735" y="0"/>
                  </a:lnTo>
                  <a:lnTo>
                    <a:pt x="269824" y="1905"/>
                  </a:lnTo>
                  <a:lnTo>
                    <a:pt x="315264" y="1905"/>
                  </a:lnTo>
                  <a:lnTo>
                    <a:pt x="315671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8" name="object 578" descr=""/>
            <p:cNvSpPr/>
            <p:nvPr/>
          </p:nvSpPr>
          <p:spPr>
            <a:xfrm>
              <a:off x="7910753" y="2223459"/>
              <a:ext cx="334010" cy="8890"/>
            </a:xfrm>
            <a:custGeom>
              <a:avLst/>
              <a:gdLst/>
              <a:ahLst/>
              <a:cxnLst/>
              <a:rect l="l" t="t" r="r" b="b"/>
              <a:pathLst>
                <a:path w="334009" h="8889">
                  <a:moveTo>
                    <a:pt x="195275" y="6350"/>
                  </a:moveTo>
                  <a:lnTo>
                    <a:pt x="4419" y="6350"/>
                  </a:lnTo>
                  <a:lnTo>
                    <a:pt x="4419" y="7620"/>
                  </a:lnTo>
                  <a:lnTo>
                    <a:pt x="0" y="7620"/>
                  </a:lnTo>
                  <a:lnTo>
                    <a:pt x="0" y="8890"/>
                  </a:lnTo>
                  <a:lnTo>
                    <a:pt x="193433" y="8890"/>
                  </a:lnTo>
                  <a:lnTo>
                    <a:pt x="193433" y="7620"/>
                  </a:lnTo>
                  <a:lnTo>
                    <a:pt x="195275" y="7620"/>
                  </a:lnTo>
                  <a:lnTo>
                    <a:pt x="195275" y="6350"/>
                  </a:lnTo>
                  <a:close/>
                </a:path>
                <a:path w="334009" h="8889">
                  <a:moveTo>
                    <a:pt x="201142" y="0"/>
                  </a:moveTo>
                  <a:lnTo>
                    <a:pt x="34036" y="0"/>
                  </a:lnTo>
                  <a:lnTo>
                    <a:pt x="34036" y="1270"/>
                  </a:lnTo>
                  <a:lnTo>
                    <a:pt x="33147" y="1270"/>
                  </a:lnTo>
                  <a:lnTo>
                    <a:pt x="33147" y="2540"/>
                  </a:lnTo>
                  <a:lnTo>
                    <a:pt x="198932" y="2540"/>
                  </a:lnTo>
                  <a:lnTo>
                    <a:pt x="198932" y="1270"/>
                  </a:lnTo>
                  <a:lnTo>
                    <a:pt x="201142" y="1270"/>
                  </a:lnTo>
                  <a:lnTo>
                    <a:pt x="201142" y="0"/>
                  </a:lnTo>
                  <a:close/>
                </a:path>
                <a:path w="334009" h="8889">
                  <a:moveTo>
                    <a:pt x="331812" y="254"/>
                  </a:moveTo>
                  <a:lnTo>
                    <a:pt x="284581" y="254"/>
                  </a:lnTo>
                  <a:lnTo>
                    <a:pt x="284314" y="2159"/>
                  </a:lnTo>
                  <a:lnTo>
                    <a:pt x="331419" y="2159"/>
                  </a:lnTo>
                  <a:lnTo>
                    <a:pt x="331812" y="254"/>
                  </a:lnTo>
                  <a:close/>
                </a:path>
                <a:path w="334009" h="8889">
                  <a:moveTo>
                    <a:pt x="333654" y="6896"/>
                  </a:moveTo>
                  <a:lnTo>
                    <a:pt x="287159" y="6896"/>
                  </a:lnTo>
                  <a:lnTo>
                    <a:pt x="287134" y="8813"/>
                  </a:lnTo>
                  <a:lnTo>
                    <a:pt x="333260" y="8813"/>
                  </a:lnTo>
                  <a:lnTo>
                    <a:pt x="333654" y="6896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9" name="object 579" descr=""/>
            <p:cNvSpPr/>
            <p:nvPr/>
          </p:nvSpPr>
          <p:spPr>
            <a:xfrm>
              <a:off x="7924203" y="2227028"/>
              <a:ext cx="321310" cy="10160"/>
            </a:xfrm>
            <a:custGeom>
              <a:avLst/>
              <a:gdLst/>
              <a:ahLst/>
              <a:cxnLst/>
              <a:rect l="l" t="t" r="r" b="b"/>
              <a:pathLst>
                <a:path w="321309" h="10160">
                  <a:moveTo>
                    <a:pt x="21285" y="8026"/>
                  </a:moveTo>
                  <a:lnTo>
                    <a:pt x="2641" y="8026"/>
                  </a:lnTo>
                  <a:lnTo>
                    <a:pt x="1765" y="8559"/>
                  </a:lnTo>
                  <a:lnTo>
                    <a:pt x="889" y="9182"/>
                  </a:lnTo>
                  <a:lnTo>
                    <a:pt x="0" y="9944"/>
                  </a:lnTo>
                  <a:lnTo>
                    <a:pt x="21043" y="9944"/>
                  </a:lnTo>
                  <a:lnTo>
                    <a:pt x="21285" y="8026"/>
                  </a:lnTo>
                  <a:close/>
                </a:path>
                <a:path w="321309" h="10160">
                  <a:moveTo>
                    <a:pt x="185204" y="241"/>
                  </a:moveTo>
                  <a:lnTo>
                    <a:pt x="20447" y="241"/>
                  </a:lnTo>
                  <a:lnTo>
                    <a:pt x="20447" y="1511"/>
                  </a:lnTo>
                  <a:lnTo>
                    <a:pt x="185204" y="1511"/>
                  </a:lnTo>
                  <a:lnTo>
                    <a:pt x="185204" y="241"/>
                  </a:lnTo>
                  <a:close/>
                </a:path>
                <a:path w="321309" h="10160">
                  <a:moveTo>
                    <a:pt x="320903" y="0"/>
                  </a:moveTo>
                  <a:lnTo>
                    <a:pt x="273939" y="0"/>
                  </a:lnTo>
                  <a:lnTo>
                    <a:pt x="273773" y="1917"/>
                  </a:lnTo>
                  <a:lnTo>
                    <a:pt x="320509" y="1917"/>
                  </a:lnTo>
                  <a:lnTo>
                    <a:pt x="320903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0" name="object 580" descr=""/>
            <p:cNvSpPr/>
            <p:nvPr/>
          </p:nvSpPr>
          <p:spPr>
            <a:xfrm>
              <a:off x="7922958" y="2237429"/>
              <a:ext cx="320040" cy="1270"/>
            </a:xfrm>
            <a:custGeom>
              <a:avLst/>
              <a:gdLst/>
              <a:ahLst/>
              <a:cxnLst/>
              <a:rect l="l" t="t" r="r" b="b"/>
              <a:pathLst>
                <a:path w="320040" h="1269">
                  <a:moveTo>
                    <a:pt x="174358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74358" y="1270"/>
                  </a:lnTo>
                  <a:lnTo>
                    <a:pt x="174358" y="0"/>
                  </a:lnTo>
                  <a:close/>
                </a:path>
                <a:path w="320040" h="1269">
                  <a:moveTo>
                    <a:pt x="319824" y="0"/>
                  </a:moveTo>
                  <a:lnTo>
                    <a:pt x="275348" y="0"/>
                  </a:lnTo>
                  <a:lnTo>
                    <a:pt x="275348" y="1270"/>
                  </a:lnTo>
                  <a:lnTo>
                    <a:pt x="319824" y="1270"/>
                  </a:lnTo>
                  <a:lnTo>
                    <a:pt x="319824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1" name="object 581" descr=""/>
            <p:cNvSpPr/>
            <p:nvPr/>
          </p:nvSpPr>
          <p:spPr>
            <a:xfrm>
              <a:off x="7920659" y="2239969"/>
              <a:ext cx="321945" cy="1270"/>
            </a:xfrm>
            <a:custGeom>
              <a:avLst/>
              <a:gdLst/>
              <a:ahLst/>
              <a:cxnLst/>
              <a:rect l="l" t="t" r="r" b="b"/>
              <a:pathLst>
                <a:path w="321945" h="1269">
                  <a:moveTo>
                    <a:pt x="174409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74409" y="1270"/>
                  </a:lnTo>
                  <a:lnTo>
                    <a:pt x="174409" y="0"/>
                  </a:lnTo>
                  <a:close/>
                </a:path>
                <a:path w="321945" h="1269">
                  <a:moveTo>
                    <a:pt x="321602" y="0"/>
                  </a:moveTo>
                  <a:lnTo>
                    <a:pt x="278104" y="0"/>
                  </a:lnTo>
                  <a:lnTo>
                    <a:pt x="278104" y="1270"/>
                  </a:lnTo>
                  <a:lnTo>
                    <a:pt x="321602" y="1270"/>
                  </a:lnTo>
                  <a:lnTo>
                    <a:pt x="321602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2" name="object 582" descr=""/>
            <p:cNvSpPr/>
            <p:nvPr/>
          </p:nvSpPr>
          <p:spPr>
            <a:xfrm>
              <a:off x="7904950" y="2239969"/>
              <a:ext cx="337820" cy="2540"/>
            </a:xfrm>
            <a:custGeom>
              <a:avLst/>
              <a:gdLst/>
              <a:ahLst/>
              <a:cxnLst/>
              <a:rect l="l" t="t" r="r" b="b"/>
              <a:pathLst>
                <a:path w="337820" h="2539">
                  <a:moveTo>
                    <a:pt x="183413" y="0"/>
                  </a:moveTo>
                  <a:lnTo>
                    <a:pt x="1028" y="0"/>
                  </a:lnTo>
                  <a:lnTo>
                    <a:pt x="1028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82321" y="2540"/>
                  </a:lnTo>
                  <a:lnTo>
                    <a:pt x="182321" y="1270"/>
                  </a:lnTo>
                  <a:lnTo>
                    <a:pt x="183413" y="1270"/>
                  </a:lnTo>
                  <a:lnTo>
                    <a:pt x="183413" y="0"/>
                  </a:lnTo>
                  <a:close/>
                </a:path>
                <a:path w="337820" h="2539">
                  <a:moveTo>
                    <a:pt x="337312" y="0"/>
                  </a:moveTo>
                  <a:lnTo>
                    <a:pt x="291820" y="0"/>
                  </a:lnTo>
                  <a:lnTo>
                    <a:pt x="291820" y="1270"/>
                  </a:lnTo>
                  <a:lnTo>
                    <a:pt x="292138" y="1270"/>
                  </a:lnTo>
                  <a:lnTo>
                    <a:pt x="292138" y="2540"/>
                  </a:lnTo>
                  <a:lnTo>
                    <a:pt x="337032" y="2540"/>
                  </a:lnTo>
                  <a:lnTo>
                    <a:pt x="337032" y="1270"/>
                  </a:lnTo>
                  <a:lnTo>
                    <a:pt x="337312" y="1270"/>
                  </a:lnTo>
                  <a:lnTo>
                    <a:pt x="337312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3" name="object 583" descr=""/>
            <p:cNvSpPr/>
            <p:nvPr/>
          </p:nvSpPr>
          <p:spPr>
            <a:xfrm>
              <a:off x="7916076" y="2245187"/>
              <a:ext cx="325755" cy="1905"/>
            </a:xfrm>
            <a:custGeom>
              <a:avLst/>
              <a:gdLst/>
              <a:ahLst/>
              <a:cxnLst/>
              <a:rect l="l" t="t" r="r" b="b"/>
              <a:pathLst>
                <a:path w="325754" h="1905">
                  <a:moveTo>
                    <a:pt x="79775" y="0"/>
                  </a:moveTo>
                  <a:lnTo>
                    <a:pt x="1256" y="0"/>
                  </a:lnTo>
                  <a:lnTo>
                    <a:pt x="0" y="1911"/>
                  </a:lnTo>
                  <a:lnTo>
                    <a:pt x="66233" y="1911"/>
                  </a:lnTo>
                  <a:lnTo>
                    <a:pt x="70102" y="1115"/>
                  </a:lnTo>
                  <a:lnTo>
                    <a:pt x="74786" y="355"/>
                  </a:lnTo>
                  <a:lnTo>
                    <a:pt x="79775" y="0"/>
                  </a:lnTo>
                  <a:close/>
                </a:path>
                <a:path w="325754" h="1905">
                  <a:moveTo>
                    <a:pt x="175366" y="0"/>
                  </a:moveTo>
                  <a:lnTo>
                    <a:pt x="91342" y="0"/>
                  </a:lnTo>
                  <a:lnTo>
                    <a:pt x="100434" y="382"/>
                  </a:lnTo>
                  <a:lnTo>
                    <a:pt x="110215" y="693"/>
                  </a:lnTo>
                  <a:lnTo>
                    <a:pt x="120041" y="1135"/>
                  </a:lnTo>
                  <a:lnTo>
                    <a:pt x="129268" y="1911"/>
                  </a:lnTo>
                  <a:lnTo>
                    <a:pt x="173904" y="1911"/>
                  </a:lnTo>
                  <a:lnTo>
                    <a:pt x="175366" y="0"/>
                  </a:lnTo>
                  <a:close/>
                </a:path>
                <a:path w="325754" h="1905">
                  <a:moveTo>
                    <a:pt x="325248" y="0"/>
                  </a:moveTo>
                  <a:lnTo>
                    <a:pt x="283845" y="0"/>
                  </a:lnTo>
                  <a:lnTo>
                    <a:pt x="283949" y="553"/>
                  </a:lnTo>
                  <a:lnTo>
                    <a:pt x="284147" y="1911"/>
                  </a:lnTo>
                  <a:lnTo>
                    <a:pt x="324853" y="1911"/>
                  </a:lnTo>
                  <a:lnTo>
                    <a:pt x="325248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4" name="object 584" descr=""/>
            <p:cNvSpPr/>
            <p:nvPr/>
          </p:nvSpPr>
          <p:spPr>
            <a:xfrm>
              <a:off x="7912100" y="2190960"/>
              <a:ext cx="342265" cy="53975"/>
            </a:xfrm>
            <a:custGeom>
              <a:avLst/>
              <a:gdLst/>
              <a:ahLst/>
              <a:cxnLst/>
              <a:rect l="l" t="t" r="r" b="b"/>
              <a:pathLst>
                <a:path w="342265" h="53975">
                  <a:moveTo>
                    <a:pt x="181711" y="51689"/>
                  </a:moveTo>
                  <a:lnTo>
                    <a:pt x="2349" y="51689"/>
                  </a:lnTo>
                  <a:lnTo>
                    <a:pt x="0" y="53606"/>
                  </a:lnTo>
                  <a:lnTo>
                    <a:pt x="181483" y="53606"/>
                  </a:lnTo>
                  <a:lnTo>
                    <a:pt x="181711" y="51689"/>
                  </a:lnTo>
                  <a:close/>
                </a:path>
                <a:path w="342265" h="53975">
                  <a:moveTo>
                    <a:pt x="247789" y="0"/>
                  </a:moveTo>
                  <a:lnTo>
                    <a:pt x="173786" y="0"/>
                  </a:lnTo>
                  <a:lnTo>
                    <a:pt x="172186" y="1917"/>
                  </a:lnTo>
                  <a:lnTo>
                    <a:pt x="245694" y="1917"/>
                  </a:lnTo>
                  <a:lnTo>
                    <a:pt x="247789" y="0"/>
                  </a:lnTo>
                  <a:close/>
                </a:path>
                <a:path w="342265" h="53975">
                  <a:moveTo>
                    <a:pt x="342023" y="0"/>
                  </a:moveTo>
                  <a:lnTo>
                    <a:pt x="298018" y="0"/>
                  </a:lnTo>
                  <a:lnTo>
                    <a:pt x="297116" y="1917"/>
                  </a:lnTo>
                  <a:lnTo>
                    <a:pt x="341096" y="1917"/>
                  </a:lnTo>
                  <a:lnTo>
                    <a:pt x="342023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5" name="object 585" descr=""/>
            <p:cNvSpPr/>
            <p:nvPr/>
          </p:nvSpPr>
          <p:spPr>
            <a:xfrm>
              <a:off x="7912260" y="2251807"/>
              <a:ext cx="328295" cy="2540"/>
            </a:xfrm>
            <a:custGeom>
              <a:avLst/>
              <a:gdLst/>
              <a:ahLst/>
              <a:cxnLst/>
              <a:rect l="l" t="t" r="r" b="b"/>
              <a:pathLst>
                <a:path w="328295" h="2539">
                  <a:moveTo>
                    <a:pt x="57124" y="0"/>
                  </a:moveTo>
                  <a:lnTo>
                    <a:pt x="1018" y="0"/>
                  </a:lnTo>
                  <a:lnTo>
                    <a:pt x="0" y="1915"/>
                  </a:lnTo>
                  <a:lnTo>
                    <a:pt x="56818" y="1915"/>
                  </a:lnTo>
                  <a:lnTo>
                    <a:pt x="56616" y="1090"/>
                  </a:lnTo>
                  <a:lnTo>
                    <a:pt x="56311" y="636"/>
                  </a:lnTo>
                  <a:lnTo>
                    <a:pt x="57124" y="0"/>
                  </a:lnTo>
                  <a:close/>
                </a:path>
                <a:path w="328295" h="2539">
                  <a:moveTo>
                    <a:pt x="173869" y="0"/>
                  </a:moveTo>
                  <a:lnTo>
                    <a:pt x="150587" y="0"/>
                  </a:lnTo>
                  <a:lnTo>
                    <a:pt x="153248" y="910"/>
                  </a:lnTo>
                  <a:lnTo>
                    <a:pt x="156002" y="1540"/>
                  </a:lnTo>
                  <a:lnTo>
                    <a:pt x="158656" y="1915"/>
                  </a:lnTo>
                  <a:lnTo>
                    <a:pt x="169214" y="1915"/>
                  </a:lnTo>
                  <a:lnTo>
                    <a:pt x="171287" y="1529"/>
                  </a:lnTo>
                  <a:lnTo>
                    <a:pt x="172919" y="885"/>
                  </a:lnTo>
                  <a:lnTo>
                    <a:pt x="173869" y="0"/>
                  </a:lnTo>
                  <a:close/>
                </a:path>
                <a:path w="328295" h="2539">
                  <a:moveTo>
                    <a:pt x="327712" y="0"/>
                  </a:moveTo>
                  <a:lnTo>
                    <a:pt x="288446" y="0"/>
                  </a:lnTo>
                  <a:lnTo>
                    <a:pt x="288583" y="1915"/>
                  </a:lnTo>
                  <a:lnTo>
                    <a:pt x="327319" y="1915"/>
                  </a:lnTo>
                  <a:lnTo>
                    <a:pt x="327712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6" name="object 586" descr=""/>
            <p:cNvSpPr/>
            <p:nvPr/>
          </p:nvSpPr>
          <p:spPr>
            <a:xfrm>
              <a:off x="7913933" y="2248721"/>
              <a:ext cx="327025" cy="2540"/>
            </a:xfrm>
            <a:custGeom>
              <a:avLst/>
              <a:gdLst/>
              <a:ahLst/>
              <a:cxnLst/>
              <a:rect l="l" t="t" r="r" b="b"/>
              <a:pathLst>
                <a:path w="327025" h="2539">
                  <a:moveTo>
                    <a:pt x="61535" y="0"/>
                  </a:moveTo>
                  <a:lnTo>
                    <a:pt x="1130" y="0"/>
                  </a:lnTo>
                  <a:lnTo>
                    <a:pt x="0" y="1912"/>
                  </a:lnTo>
                  <a:lnTo>
                    <a:pt x="56951" y="1912"/>
                  </a:lnTo>
                  <a:lnTo>
                    <a:pt x="58111" y="1000"/>
                  </a:lnTo>
                  <a:lnTo>
                    <a:pt x="59371" y="586"/>
                  </a:lnTo>
                  <a:lnTo>
                    <a:pt x="61535" y="0"/>
                  </a:lnTo>
                  <a:close/>
                </a:path>
                <a:path w="327025" h="2539">
                  <a:moveTo>
                    <a:pt x="174801" y="0"/>
                  </a:moveTo>
                  <a:lnTo>
                    <a:pt x="140666" y="0"/>
                  </a:lnTo>
                  <a:lnTo>
                    <a:pt x="142344" y="439"/>
                  </a:lnTo>
                  <a:lnTo>
                    <a:pt x="143835" y="951"/>
                  </a:lnTo>
                  <a:lnTo>
                    <a:pt x="145901" y="1912"/>
                  </a:lnTo>
                  <a:lnTo>
                    <a:pt x="173257" y="1912"/>
                  </a:lnTo>
                  <a:lnTo>
                    <a:pt x="173743" y="1339"/>
                  </a:lnTo>
                  <a:lnTo>
                    <a:pt x="174801" y="0"/>
                  </a:lnTo>
                  <a:close/>
                </a:path>
                <a:path w="327025" h="2539">
                  <a:moveTo>
                    <a:pt x="326668" y="0"/>
                  </a:moveTo>
                  <a:lnTo>
                    <a:pt x="286484" y="0"/>
                  </a:lnTo>
                  <a:lnTo>
                    <a:pt x="286672" y="1912"/>
                  </a:lnTo>
                  <a:lnTo>
                    <a:pt x="326275" y="1912"/>
                  </a:lnTo>
                  <a:lnTo>
                    <a:pt x="326668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7" name="object 587" descr=""/>
            <p:cNvSpPr/>
            <p:nvPr/>
          </p:nvSpPr>
          <p:spPr>
            <a:xfrm>
              <a:off x="7910189" y="2255986"/>
              <a:ext cx="328930" cy="3175"/>
            </a:xfrm>
            <a:custGeom>
              <a:avLst/>
              <a:gdLst/>
              <a:ahLst/>
              <a:cxnLst/>
              <a:rect l="l" t="t" r="r" b="b"/>
              <a:pathLst>
                <a:path w="328929" h="3175">
                  <a:moveTo>
                    <a:pt x="58917" y="806"/>
                  </a:moveTo>
                  <a:lnTo>
                    <a:pt x="857" y="806"/>
                  </a:lnTo>
                  <a:lnTo>
                    <a:pt x="0" y="2717"/>
                  </a:lnTo>
                  <a:lnTo>
                    <a:pt x="58362" y="2717"/>
                  </a:lnTo>
                  <a:lnTo>
                    <a:pt x="58554" y="2376"/>
                  </a:lnTo>
                  <a:lnTo>
                    <a:pt x="58694" y="2005"/>
                  </a:lnTo>
                  <a:lnTo>
                    <a:pt x="58845" y="1328"/>
                  </a:lnTo>
                  <a:lnTo>
                    <a:pt x="58917" y="806"/>
                  </a:lnTo>
                  <a:close/>
                </a:path>
                <a:path w="328929" h="3175">
                  <a:moveTo>
                    <a:pt x="328924" y="0"/>
                  </a:moveTo>
                  <a:lnTo>
                    <a:pt x="290793" y="0"/>
                  </a:lnTo>
                  <a:lnTo>
                    <a:pt x="290890" y="1915"/>
                  </a:lnTo>
                  <a:lnTo>
                    <a:pt x="328532" y="1915"/>
                  </a:lnTo>
                  <a:lnTo>
                    <a:pt x="328924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8" name="object 588" descr=""/>
            <p:cNvSpPr/>
            <p:nvPr/>
          </p:nvSpPr>
          <p:spPr>
            <a:xfrm>
              <a:off x="7911316" y="2253722"/>
              <a:ext cx="170180" cy="1905"/>
            </a:xfrm>
            <a:custGeom>
              <a:avLst/>
              <a:gdLst/>
              <a:ahLst/>
              <a:cxnLst/>
              <a:rect l="l" t="t" r="r" b="b"/>
              <a:pathLst>
                <a:path w="170179" h="1905">
                  <a:moveTo>
                    <a:pt x="57762" y="0"/>
                  </a:moveTo>
                  <a:lnTo>
                    <a:pt x="943" y="0"/>
                  </a:lnTo>
                  <a:lnTo>
                    <a:pt x="0" y="1907"/>
                  </a:lnTo>
                  <a:lnTo>
                    <a:pt x="57924" y="1907"/>
                  </a:lnTo>
                  <a:lnTo>
                    <a:pt x="57887" y="504"/>
                  </a:lnTo>
                  <a:lnTo>
                    <a:pt x="57762" y="0"/>
                  </a:lnTo>
                  <a:close/>
                </a:path>
                <a:path w="170179" h="1905">
                  <a:moveTo>
                    <a:pt x="170158" y="0"/>
                  </a:moveTo>
                  <a:lnTo>
                    <a:pt x="159599" y="0"/>
                  </a:lnTo>
                  <a:lnTo>
                    <a:pt x="163548" y="549"/>
                  </a:lnTo>
                  <a:lnTo>
                    <a:pt x="167278" y="528"/>
                  </a:lnTo>
                  <a:lnTo>
                    <a:pt x="170158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9" name="object 589" descr=""/>
            <p:cNvSpPr/>
            <p:nvPr/>
          </p:nvSpPr>
          <p:spPr>
            <a:xfrm>
              <a:off x="7910728" y="2245519"/>
              <a:ext cx="330835" cy="11430"/>
            </a:xfrm>
            <a:custGeom>
              <a:avLst/>
              <a:gdLst/>
              <a:ahLst/>
              <a:cxnLst/>
              <a:rect l="l" t="t" r="r" b="b"/>
              <a:pathLst>
                <a:path w="330834" h="11430">
                  <a:moveTo>
                    <a:pt x="58521" y="9461"/>
                  </a:moveTo>
                  <a:lnTo>
                    <a:pt x="901" y="9461"/>
                  </a:lnTo>
                  <a:lnTo>
                    <a:pt x="0" y="11379"/>
                  </a:lnTo>
                  <a:lnTo>
                    <a:pt x="58318" y="11379"/>
                  </a:lnTo>
                  <a:lnTo>
                    <a:pt x="58496" y="10604"/>
                  </a:lnTo>
                  <a:lnTo>
                    <a:pt x="58521" y="9461"/>
                  </a:lnTo>
                  <a:close/>
                </a:path>
                <a:path w="330834" h="11430">
                  <a:moveTo>
                    <a:pt x="81470" y="0"/>
                  </a:moveTo>
                  <a:lnTo>
                    <a:pt x="6375" y="0"/>
                  </a:lnTo>
                  <a:lnTo>
                    <a:pt x="5130" y="1917"/>
                  </a:lnTo>
                  <a:lnTo>
                    <a:pt x="70002" y="1917"/>
                  </a:lnTo>
                  <a:lnTo>
                    <a:pt x="73240" y="1206"/>
                  </a:lnTo>
                  <a:lnTo>
                    <a:pt x="77177" y="482"/>
                  </a:lnTo>
                  <a:lnTo>
                    <a:pt x="81470" y="0"/>
                  </a:lnTo>
                  <a:close/>
                </a:path>
                <a:path w="330834" h="11430">
                  <a:moveTo>
                    <a:pt x="180454" y="0"/>
                  </a:moveTo>
                  <a:lnTo>
                    <a:pt x="104279" y="0"/>
                  </a:lnTo>
                  <a:lnTo>
                    <a:pt x="121234" y="596"/>
                  </a:lnTo>
                  <a:lnTo>
                    <a:pt x="129565" y="1104"/>
                  </a:lnTo>
                  <a:lnTo>
                    <a:pt x="137223" y="1917"/>
                  </a:lnTo>
                  <a:lnTo>
                    <a:pt x="178993" y="1917"/>
                  </a:lnTo>
                  <a:lnTo>
                    <a:pt x="180454" y="0"/>
                  </a:lnTo>
                  <a:close/>
                </a:path>
                <a:path w="330834" h="11430">
                  <a:moveTo>
                    <a:pt x="328587" y="9461"/>
                  </a:moveTo>
                  <a:lnTo>
                    <a:pt x="290195" y="9461"/>
                  </a:lnTo>
                  <a:lnTo>
                    <a:pt x="290296" y="11379"/>
                  </a:lnTo>
                  <a:lnTo>
                    <a:pt x="328193" y="11379"/>
                  </a:lnTo>
                  <a:lnTo>
                    <a:pt x="328587" y="9461"/>
                  </a:lnTo>
                  <a:close/>
                </a:path>
                <a:path w="330834" h="11430">
                  <a:moveTo>
                    <a:pt x="330517" y="0"/>
                  </a:moveTo>
                  <a:lnTo>
                    <a:pt x="289242" y="0"/>
                  </a:lnTo>
                  <a:lnTo>
                    <a:pt x="289344" y="571"/>
                  </a:lnTo>
                  <a:lnTo>
                    <a:pt x="289534" y="1917"/>
                  </a:lnTo>
                  <a:lnTo>
                    <a:pt x="330123" y="1917"/>
                  </a:lnTo>
                  <a:lnTo>
                    <a:pt x="330517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0" name="object 590" descr=""/>
            <p:cNvSpPr/>
            <p:nvPr/>
          </p:nvSpPr>
          <p:spPr>
            <a:xfrm>
              <a:off x="7907389" y="2264932"/>
              <a:ext cx="330200" cy="2540"/>
            </a:xfrm>
            <a:custGeom>
              <a:avLst/>
              <a:gdLst/>
              <a:ahLst/>
              <a:cxnLst/>
              <a:rect l="l" t="t" r="r" b="b"/>
              <a:pathLst>
                <a:path w="330200" h="2539">
                  <a:moveTo>
                    <a:pt x="27705" y="0"/>
                  </a:moveTo>
                  <a:lnTo>
                    <a:pt x="441" y="0"/>
                  </a:lnTo>
                  <a:lnTo>
                    <a:pt x="211" y="939"/>
                  </a:lnTo>
                  <a:lnTo>
                    <a:pt x="0" y="1915"/>
                  </a:lnTo>
                  <a:lnTo>
                    <a:pt x="24822" y="1915"/>
                  </a:lnTo>
                  <a:lnTo>
                    <a:pt x="25956" y="867"/>
                  </a:lnTo>
                  <a:lnTo>
                    <a:pt x="27056" y="867"/>
                  </a:lnTo>
                  <a:lnTo>
                    <a:pt x="27459" y="525"/>
                  </a:lnTo>
                  <a:lnTo>
                    <a:pt x="27705" y="0"/>
                  </a:lnTo>
                  <a:close/>
                </a:path>
                <a:path w="330200" h="2539">
                  <a:moveTo>
                    <a:pt x="27056" y="867"/>
                  </a:moveTo>
                  <a:lnTo>
                    <a:pt x="25956" y="867"/>
                  </a:lnTo>
                  <a:lnTo>
                    <a:pt x="26146" y="939"/>
                  </a:lnTo>
                  <a:lnTo>
                    <a:pt x="26970" y="939"/>
                  </a:lnTo>
                  <a:close/>
                </a:path>
                <a:path w="330200" h="2539">
                  <a:moveTo>
                    <a:pt x="329871" y="0"/>
                  </a:moveTo>
                  <a:lnTo>
                    <a:pt x="293968" y="0"/>
                  </a:lnTo>
                  <a:lnTo>
                    <a:pt x="294022" y="1915"/>
                  </a:lnTo>
                  <a:lnTo>
                    <a:pt x="329464" y="1915"/>
                  </a:lnTo>
                  <a:lnTo>
                    <a:pt x="329871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1" name="object 591" descr=""/>
            <p:cNvSpPr/>
            <p:nvPr/>
          </p:nvSpPr>
          <p:spPr>
            <a:xfrm>
              <a:off x="7908526" y="2260645"/>
              <a:ext cx="330200" cy="1905"/>
            </a:xfrm>
            <a:custGeom>
              <a:avLst/>
              <a:gdLst/>
              <a:ahLst/>
              <a:cxnLst/>
              <a:rect l="l" t="t" r="r" b="b"/>
              <a:pathLst>
                <a:path w="330200" h="1905">
                  <a:moveTo>
                    <a:pt x="34902" y="0"/>
                  </a:moveTo>
                  <a:lnTo>
                    <a:pt x="666" y="0"/>
                  </a:lnTo>
                  <a:lnTo>
                    <a:pt x="0" y="1911"/>
                  </a:lnTo>
                  <a:lnTo>
                    <a:pt x="29858" y="1911"/>
                  </a:lnTo>
                  <a:lnTo>
                    <a:pt x="30074" y="1752"/>
                  </a:lnTo>
                  <a:lnTo>
                    <a:pt x="30265" y="1529"/>
                  </a:lnTo>
                  <a:lnTo>
                    <a:pt x="30392" y="1248"/>
                  </a:lnTo>
                  <a:lnTo>
                    <a:pt x="31824" y="547"/>
                  </a:lnTo>
                  <a:lnTo>
                    <a:pt x="32584" y="269"/>
                  </a:lnTo>
                  <a:lnTo>
                    <a:pt x="34703" y="269"/>
                  </a:lnTo>
                  <a:lnTo>
                    <a:pt x="34902" y="0"/>
                  </a:lnTo>
                  <a:close/>
                </a:path>
                <a:path w="330200" h="1905">
                  <a:moveTo>
                    <a:pt x="34703" y="269"/>
                  </a:moveTo>
                  <a:lnTo>
                    <a:pt x="32584" y="269"/>
                  </a:lnTo>
                  <a:lnTo>
                    <a:pt x="33141" y="888"/>
                  </a:lnTo>
                  <a:lnTo>
                    <a:pt x="34319" y="791"/>
                  </a:lnTo>
                  <a:lnTo>
                    <a:pt x="34703" y="269"/>
                  </a:lnTo>
                  <a:close/>
                </a:path>
                <a:path w="330200" h="1905">
                  <a:moveTo>
                    <a:pt x="329627" y="0"/>
                  </a:moveTo>
                  <a:lnTo>
                    <a:pt x="292680" y="0"/>
                  </a:lnTo>
                  <a:lnTo>
                    <a:pt x="292752" y="1911"/>
                  </a:lnTo>
                  <a:lnTo>
                    <a:pt x="329230" y="1911"/>
                  </a:lnTo>
                  <a:lnTo>
                    <a:pt x="329627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2" name="object 592" descr=""/>
            <p:cNvSpPr/>
            <p:nvPr/>
          </p:nvSpPr>
          <p:spPr>
            <a:xfrm>
              <a:off x="7907748" y="2263345"/>
              <a:ext cx="330200" cy="2540"/>
            </a:xfrm>
            <a:custGeom>
              <a:avLst/>
              <a:gdLst/>
              <a:ahLst/>
              <a:cxnLst/>
              <a:rect l="l" t="t" r="r" b="b"/>
              <a:pathLst>
                <a:path w="330200" h="2539">
                  <a:moveTo>
                    <a:pt x="28724" y="0"/>
                  </a:moveTo>
                  <a:lnTo>
                    <a:pt x="533" y="0"/>
                  </a:lnTo>
                  <a:lnTo>
                    <a:pt x="0" y="1915"/>
                  </a:lnTo>
                  <a:lnTo>
                    <a:pt x="27151" y="1915"/>
                  </a:lnTo>
                  <a:lnTo>
                    <a:pt x="27381" y="1609"/>
                  </a:lnTo>
                  <a:lnTo>
                    <a:pt x="27508" y="1230"/>
                  </a:lnTo>
                  <a:lnTo>
                    <a:pt x="27525" y="859"/>
                  </a:lnTo>
                  <a:lnTo>
                    <a:pt x="27914" y="561"/>
                  </a:lnTo>
                  <a:lnTo>
                    <a:pt x="28724" y="0"/>
                  </a:lnTo>
                  <a:close/>
                </a:path>
                <a:path w="330200" h="2539">
                  <a:moveTo>
                    <a:pt x="329843" y="0"/>
                  </a:moveTo>
                  <a:lnTo>
                    <a:pt x="293559" y="0"/>
                  </a:lnTo>
                  <a:lnTo>
                    <a:pt x="293620" y="1915"/>
                  </a:lnTo>
                  <a:lnTo>
                    <a:pt x="329439" y="1915"/>
                  </a:lnTo>
                  <a:lnTo>
                    <a:pt x="329843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3" name="object 593" descr=""/>
            <p:cNvSpPr/>
            <p:nvPr/>
          </p:nvSpPr>
          <p:spPr>
            <a:xfrm>
              <a:off x="7906916" y="2270686"/>
              <a:ext cx="329565" cy="1905"/>
            </a:xfrm>
            <a:custGeom>
              <a:avLst/>
              <a:gdLst/>
              <a:ahLst/>
              <a:cxnLst/>
              <a:rect l="l" t="t" r="r" b="b"/>
              <a:pathLst>
                <a:path w="329565" h="1905">
                  <a:moveTo>
                    <a:pt x="21611" y="0"/>
                  </a:moveTo>
                  <a:lnTo>
                    <a:pt x="0" y="0"/>
                  </a:lnTo>
                  <a:lnTo>
                    <a:pt x="43" y="1907"/>
                  </a:lnTo>
                  <a:lnTo>
                    <a:pt x="19886" y="1907"/>
                  </a:lnTo>
                  <a:lnTo>
                    <a:pt x="21611" y="0"/>
                  </a:lnTo>
                  <a:close/>
                </a:path>
                <a:path w="329565" h="1905">
                  <a:moveTo>
                    <a:pt x="329112" y="0"/>
                  </a:moveTo>
                  <a:lnTo>
                    <a:pt x="294585" y="0"/>
                  </a:lnTo>
                  <a:lnTo>
                    <a:pt x="294617" y="1907"/>
                  </a:lnTo>
                  <a:lnTo>
                    <a:pt x="328691" y="1907"/>
                  </a:lnTo>
                  <a:lnTo>
                    <a:pt x="329112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4" name="object 594" descr=""/>
            <p:cNvSpPr/>
            <p:nvPr/>
          </p:nvSpPr>
          <p:spPr>
            <a:xfrm>
              <a:off x="7906969" y="2267820"/>
              <a:ext cx="330200" cy="8890"/>
            </a:xfrm>
            <a:custGeom>
              <a:avLst/>
              <a:gdLst/>
              <a:ahLst/>
              <a:cxnLst/>
              <a:rect l="l" t="t" r="r" b="b"/>
              <a:pathLst>
                <a:path w="330200" h="8889">
                  <a:moveTo>
                    <a:pt x="18199" y="6565"/>
                  </a:moveTo>
                  <a:lnTo>
                    <a:pt x="292" y="6565"/>
                  </a:lnTo>
                  <a:lnTo>
                    <a:pt x="469" y="7251"/>
                  </a:lnTo>
                  <a:lnTo>
                    <a:pt x="711" y="7886"/>
                  </a:lnTo>
                  <a:lnTo>
                    <a:pt x="1016" y="8470"/>
                  </a:lnTo>
                  <a:lnTo>
                    <a:pt x="16332" y="8470"/>
                  </a:lnTo>
                  <a:lnTo>
                    <a:pt x="16954" y="7874"/>
                  </a:lnTo>
                  <a:lnTo>
                    <a:pt x="18199" y="6565"/>
                  </a:lnTo>
                  <a:close/>
                </a:path>
                <a:path w="330200" h="8889">
                  <a:moveTo>
                    <a:pt x="24244" y="0"/>
                  </a:moveTo>
                  <a:lnTo>
                    <a:pt x="241" y="0"/>
                  </a:lnTo>
                  <a:lnTo>
                    <a:pt x="127" y="660"/>
                  </a:lnTo>
                  <a:lnTo>
                    <a:pt x="50" y="1270"/>
                  </a:lnTo>
                  <a:lnTo>
                    <a:pt x="0" y="1917"/>
                  </a:lnTo>
                  <a:lnTo>
                    <a:pt x="22428" y="1917"/>
                  </a:lnTo>
                  <a:lnTo>
                    <a:pt x="23025" y="1270"/>
                  </a:lnTo>
                  <a:lnTo>
                    <a:pt x="24244" y="0"/>
                  </a:lnTo>
                  <a:close/>
                </a:path>
                <a:path w="330200" h="8889">
                  <a:moveTo>
                    <a:pt x="328231" y="6565"/>
                  </a:moveTo>
                  <a:lnTo>
                    <a:pt x="294589" y="6565"/>
                  </a:lnTo>
                  <a:lnTo>
                    <a:pt x="294614" y="8470"/>
                  </a:lnTo>
                  <a:lnTo>
                    <a:pt x="327799" y="8470"/>
                  </a:lnTo>
                  <a:lnTo>
                    <a:pt x="328231" y="6565"/>
                  </a:lnTo>
                  <a:close/>
                </a:path>
                <a:path w="330200" h="8889">
                  <a:moveTo>
                    <a:pt x="329679" y="0"/>
                  </a:moveTo>
                  <a:lnTo>
                    <a:pt x="294462" y="0"/>
                  </a:lnTo>
                  <a:lnTo>
                    <a:pt x="294500" y="1917"/>
                  </a:lnTo>
                  <a:lnTo>
                    <a:pt x="329260" y="1917"/>
                  </a:lnTo>
                  <a:lnTo>
                    <a:pt x="329679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5" name="object 595" descr=""/>
            <p:cNvSpPr/>
            <p:nvPr/>
          </p:nvSpPr>
          <p:spPr>
            <a:xfrm>
              <a:off x="7909239" y="2278072"/>
              <a:ext cx="325755" cy="2540"/>
            </a:xfrm>
            <a:custGeom>
              <a:avLst/>
              <a:gdLst/>
              <a:ahLst/>
              <a:cxnLst/>
              <a:rect l="l" t="t" r="r" b="b"/>
              <a:pathLst>
                <a:path w="325754" h="2539">
                  <a:moveTo>
                    <a:pt x="12056" y="0"/>
                  </a:moveTo>
                  <a:lnTo>
                    <a:pt x="0" y="0"/>
                  </a:lnTo>
                  <a:lnTo>
                    <a:pt x="840" y="889"/>
                  </a:lnTo>
                  <a:lnTo>
                    <a:pt x="1804" y="1522"/>
                  </a:lnTo>
                  <a:lnTo>
                    <a:pt x="2847" y="1915"/>
                  </a:lnTo>
                  <a:lnTo>
                    <a:pt x="8553" y="1915"/>
                  </a:lnTo>
                  <a:lnTo>
                    <a:pt x="9749" y="1508"/>
                  </a:lnTo>
                  <a:lnTo>
                    <a:pt x="10944" y="861"/>
                  </a:lnTo>
                  <a:lnTo>
                    <a:pt x="12056" y="0"/>
                  </a:lnTo>
                  <a:close/>
                </a:path>
                <a:path w="325754" h="2539">
                  <a:moveTo>
                    <a:pt x="325130" y="0"/>
                  </a:moveTo>
                  <a:lnTo>
                    <a:pt x="292366" y="0"/>
                  </a:lnTo>
                  <a:lnTo>
                    <a:pt x="292380" y="1915"/>
                  </a:lnTo>
                  <a:lnTo>
                    <a:pt x="324683" y="1915"/>
                  </a:lnTo>
                  <a:lnTo>
                    <a:pt x="325130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6" name="object 596" descr=""/>
            <p:cNvSpPr/>
            <p:nvPr/>
          </p:nvSpPr>
          <p:spPr>
            <a:xfrm>
              <a:off x="7907925" y="2276160"/>
              <a:ext cx="327025" cy="1905"/>
            </a:xfrm>
            <a:custGeom>
              <a:avLst/>
              <a:gdLst/>
              <a:ahLst/>
              <a:cxnLst/>
              <a:rect l="l" t="t" r="r" b="b"/>
              <a:pathLst>
                <a:path w="327025" h="1905">
                  <a:moveTo>
                    <a:pt x="15519" y="0"/>
                  </a:moveTo>
                  <a:lnTo>
                    <a:pt x="0" y="0"/>
                  </a:lnTo>
                  <a:lnTo>
                    <a:pt x="360" y="720"/>
                  </a:lnTo>
                  <a:lnTo>
                    <a:pt x="798" y="1361"/>
                  </a:lnTo>
                  <a:lnTo>
                    <a:pt x="1314" y="1911"/>
                  </a:lnTo>
                  <a:lnTo>
                    <a:pt x="13370" y="1911"/>
                  </a:lnTo>
                  <a:lnTo>
                    <a:pt x="14392" y="1069"/>
                  </a:lnTo>
                  <a:lnTo>
                    <a:pt x="15519" y="0"/>
                  </a:lnTo>
                  <a:close/>
                </a:path>
                <a:path w="327025" h="1905">
                  <a:moveTo>
                    <a:pt x="326884" y="0"/>
                  </a:moveTo>
                  <a:lnTo>
                    <a:pt x="293663" y="0"/>
                  </a:lnTo>
                  <a:lnTo>
                    <a:pt x="293681" y="1911"/>
                  </a:lnTo>
                  <a:lnTo>
                    <a:pt x="326444" y="1911"/>
                  </a:lnTo>
                  <a:lnTo>
                    <a:pt x="326884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7" name="object 597" descr=""/>
            <p:cNvSpPr/>
            <p:nvPr/>
          </p:nvSpPr>
          <p:spPr>
            <a:xfrm>
              <a:off x="8201631" y="2287342"/>
              <a:ext cx="30480" cy="2540"/>
            </a:xfrm>
            <a:custGeom>
              <a:avLst/>
              <a:gdLst/>
              <a:ahLst/>
              <a:cxnLst/>
              <a:rect l="l" t="t" r="r" b="b"/>
              <a:pathLst>
                <a:path w="30479" h="2539">
                  <a:moveTo>
                    <a:pt x="30452" y="0"/>
                  </a:moveTo>
                  <a:lnTo>
                    <a:pt x="2" y="0"/>
                  </a:lnTo>
                  <a:lnTo>
                    <a:pt x="0" y="1915"/>
                  </a:lnTo>
                  <a:lnTo>
                    <a:pt x="29973" y="1915"/>
                  </a:lnTo>
                  <a:lnTo>
                    <a:pt x="30452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8" name="object 598" descr=""/>
            <p:cNvSpPr/>
            <p:nvPr/>
          </p:nvSpPr>
          <p:spPr>
            <a:xfrm>
              <a:off x="8201534" y="2296615"/>
              <a:ext cx="29209" cy="2540"/>
            </a:xfrm>
            <a:custGeom>
              <a:avLst/>
              <a:gdLst/>
              <a:ahLst/>
              <a:cxnLst/>
              <a:rect l="l" t="t" r="r" b="b"/>
              <a:pathLst>
                <a:path w="29209" h="2539">
                  <a:moveTo>
                    <a:pt x="28886" y="0"/>
                  </a:moveTo>
                  <a:lnTo>
                    <a:pt x="29" y="0"/>
                  </a:lnTo>
                  <a:lnTo>
                    <a:pt x="0" y="1915"/>
                  </a:lnTo>
                  <a:lnTo>
                    <a:pt x="28695" y="1915"/>
                  </a:lnTo>
                  <a:lnTo>
                    <a:pt x="28886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9" name="object 599" descr=""/>
            <p:cNvSpPr/>
            <p:nvPr/>
          </p:nvSpPr>
          <p:spPr>
            <a:xfrm>
              <a:off x="8201571" y="2284610"/>
              <a:ext cx="31750" cy="11430"/>
            </a:xfrm>
            <a:custGeom>
              <a:avLst/>
              <a:gdLst/>
              <a:ahLst/>
              <a:cxnLst/>
              <a:rect l="l" t="t" r="r" b="b"/>
              <a:pathLst>
                <a:path w="31750" h="11430">
                  <a:moveTo>
                    <a:pt x="29210" y="9194"/>
                  </a:moveTo>
                  <a:lnTo>
                    <a:pt x="12" y="9194"/>
                  </a:lnTo>
                  <a:lnTo>
                    <a:pt x="0" y="11099"/>
                  </a:lnTo>
                  <a:lnTo>
                    <a:pt x="28943" y="11099"/>
                  </a:lnTo>
                  <a:lnTo>
                    <a:pt x="29210" y="9194"/>
                  </a:lnTo>
                  <a:close/>
                </a:path>
                <a:path w="31750" h="11430">
                  <a:moveTo>
                    <a:pt x="31216" y="0"/>
                  </a:moveTo>
                  <a:lnTo>
                    <a:pt x="63" y="0"/>
                  </a:lnTo>
                  <a:lnTo>
                    <a:pt x="63" y="1917"/>
                  </a:lnTo>
                  <a:lnTo>
                    <a:pt x="30721" y="1917"/>
                  </a:lnTo>
                  <a:lnTo>
                    <a:pt x="31216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0" name="object 600" descr=""/>
            <p:cNvSpPr/>
            <p:nvPr/>
          </p:nvSpPr>
          <p:spPr>
            <a:xfrm>
              <a:off x="8201559" y="2295125"/>
              <a:ext cx="29209" cy="2540"/>
            </a:xfrm>
            <a:custGeom>
              <a:avLst/>
              <a:gdLst/>
              <a:ahLst/>
              <a:cxnLst/>
              <a:rect l="l" t="t" r="r" b="b"/>
              <a:pathLst>
                <a:path w="29209" h="2539">
                  <a:moveTo>
                    <a:pt x="29041" y="0"/>
                  </a:moveTo>
                  <a:lnTo>
                    <a:pt x="25" y="0"/>
                  </a:lnTo>
                  <a:lnTo>
                    <a:pt x="0" y="1911"/>
                  </a:lnTo>
                  <a:lnTo>
                    <a:pt x="28817" y="1911"/>
                  </a:lnTo>
                  <a:lnTo>
                    <a:pt x="29041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1" name="object 601" descr=""/>
            <p:cNvSpPr/>
            <p:nvPr/>
          </p:nvSpPr>
          <p:spPr>
            <a:xfrm>
              <a:off x="7914132" y="2280457"/>
              <a:ext cx="320040" cy="2540"/>
            </a:xfrm>
            <a:custGeom>
              <a:avLst/>
              <a:gdLst/>
              <a:ahLst/>
              <a:cxnLst/>
              <a:rect l="l" t="t" r="r" b="b"/>
              <a:pathLst>
                <a:path w="320040" h="2539">
                  <a:moveTo>
                    <a:pt x="1460" y="0"/>
                  </a:moveTo>
                  <a:lnTo>
                    <a:pt x="0" y="0"/>
                  </a:lnTo>
                  <a:lnTo>
                    <a:pt x="482" y="38"/>
                  </a:lnTo>
                  <a:lnTo>
                    <a:pt x="965" y="38"/>
                  </a:lnTo>
                  <a:lnTo>
                    <a:pt x="1460" y="0"/>
                  </a:lnTo>
                  <a:close/>
                </a:path>
                <a:path w="320040" h="2539">
                  <a:moveTo>
                    <a:pt x="319671" y="0"/>
                  </a:moveTo>
                  <a:lnTo>
                    <a:pt x="287489" y="0"/>
                  </a:lnTo>
                  <a:lnTo>
                    <a:pt x="287502" y="1917"/>
                  </a:lnTo>
                  <a:lnTo>
                    <a:pt x="319214" y="1917"/>
                  </a:lnTo>
                  <a:lnTo>
                    <a:pt x="319671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2" name="object 602" descr=""/>
            <p:cNvSpPr/>
            <p:nvPr/>
          </p:nvSpPr>
          <p:spPr>
            <a:xfrm>
              <a:off x="8201602" y="2291234"/>
              <a:ext cx="29845" cy="2540"/>
            </a:xfrm>
            <a:custGeom>
              <a:avLst/>
              <a:gdLst/>
              <a:ahLst/>
              <a:cxnLst/>
              <a:rect l="l" t="t" r="r" b="b"/>
              <a:pathLst>
                <a:path w="29845" h="2539">
                  <a:moveTo>
                    <a:pt x="29598" y="0"/>
                  </a:moveTo>
                  <a:lnTo>
                    <a:pt x="17" y="0"/>
                  </a:lnTo>
                  <a:lnTo>
                    <a:pt x="0" y="1911"/>
                  </a:lnTo>
                  <a:lnTo>
                    <a:pt x="29270" y="1911"/>
                  </a:lnTo>
                  <a:lnTo>
                    <a:pt x="29598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3" name="object 603" descr=""/>
            <p:cNvSpPr/>
            <p:nvPr/>
          </p:nvSpPr>
          <p:spPr>
            <a:xfrm>
              <a:off x="8201480" y="2299438"/>
              <a:ext cx="29209" cy="2540"/>
            </a:xfrm>
            <a:custGeom>
              <a:avLst/>
              <a:gdLst/>
              <a:ahLst/>
              <a:cxnLst/>
              <a:rect l="l" t="t" r="r" b="b"/>
              <a:pathLst>
                <a:path w="29209" h="2539">
                  <a:moveTo>
                    <a:pt x="28666" y="0"/>
                  </a:moveTo>
                  <a:lnTo>
                    <a:pt x="35" y="0"/>
                  </a:lnTo>
                  <a:lnTo>
                    <a:pt x="0" y="1911"/>
                  </a:lnTo>
                  <a:lnTo>
                    <a:pt x="28521" y="1911"/>
                  </a:lnTo>
                  <a:lnTo>
                    <a:pt x="28666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4" name="object 604" descr=""/>
            <p:cNvSpPr/>
            <p:nvPr/>
          </p:nvSpPr>
          <p:spPr>
            <a:xfrm>
              <a:off x="8201408" y="2302257"/>
              <a:ext cx="28575" cy="2540"/>
            </a:xfrm>
            <a:custGeom>
              <a:avLst/>
              <a:gdLst/>
              <a:ahLst/>
              <a:cxnLst/>
              <a:rect l="l" t="t" r="r" b="b"/>
              <a:pathLst>
                <a:path w="28575" h="2539">
                  <a:moveTo>
                    <a:pt x="28533" y="0"/>
                  </a:moveTo>
                  <a:lnTo>
                    <a:pt x="50" y="0"/>
                  </a:lnTo>
                  <a:lnTo>
                    <a:pt x="0" y="1912"/>
                  </a:lnTo>
                  <a:lnTo>
                    <a:pt x="28421" y="1912"/>
                  </a:lnTo>
                  <a:lnTo>
                    <a:pt x="28533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5" name="object 605" descr=""/>
            <p:cNvSpPr/>
            <p:nvPr/>
          </p:nvSpPr>
          <p:spPr>
            <a:xfrm>
              <a:off x="8201498" y="2298693"/>
              <a:ext cx="29209" cy="1905"/>
            </a:xfrm>
            <a:custGeom>
              <a:avLst/>
              <a:gdLst/>
              <a:ahLst/>
              <a:cxnLst/>
              <a:rect l="l" t="t" r="r" b="b"/>
              <a:pathLst>
                <a:path w="29209" h="1905">
                  <a:moveTo>
                    <a:pt x="28717" y="0"/>
                  </a:moveTo>
                  <a:lnTo>
                    <a:pt x="35" y="0"/>
                  </a:lnTo>
                  <a:lnTo>
                    <a:pt x="0" y="1911"/>
                  </a:lnTo>
                  <a:lnTo>
                    <a:pt x="28558" y="1911"/>
                  </a:lnTo>
                  <a:lnTo>
                    <a:pt x="28717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6" name="object 606" descr=""/>
            <p:cNvSpPr/>
            <p:nvPr/>
          </p:nvSpPr>
          <p:spPr>
            <a:xfrm>
              <a:off x="8201351" y="2304169"/>
              <a:ext cx="28575" cy="2540"/>
            </a:xfrm>
            <a:custGeom>
              <a:avLst/>
              <a:gdLst/>
              <a:ahLst/>
              <a:cxnLst/>
              <a:rect l="l" t="t" r="r" b="b"/>
              <a:pathLst>
                <a:path w="28575" h="2539">
                  <a:moveTo>
                    <a:pt x="28478" y="0"/>
                  </a:moveTo>
                  <a:lnTo>
                    <a:pt x="57" y="0"/>
                  </a:lnTo>
                  <a:lnTo>
                    <a:pt x="0" y="1915"/>
                  </a:lnTo>
                  <a:lnTo>
                    <a:pt x="28392" y="1915"/>
                  </a:lnTo>
                  <a:lnTo>
                    <a:pt x="28478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7" name="object 607" descr=""/>
            <p:cNvSpPr/>
            <p:nvPr/>
          </p:nvSpPr>
          <p:spPr>
            <a:xfrm>
              <a:off x="8201267" y="2306458"/>
              <a:ext cx="28575" cy="2540"/>
            </a:xfrm>
            <a:custGeom>
              <a:avLst/>
              <a:gdLst/>
              <a:ahLst/>
              <a:cxnLst/>
              <a:rect l="l" t="t" r="r" b="b"/>
              <a:pathLst>
                <a:path w="28575" h="2539">
                  <a:moveTo>
                    <a:pt x="28461" y="0"/>
                  </a:moveTo>
                  <a:lnTo>
                    <a:pt x="68" y="0"/>
                  </a:lnTo>
                  <a:lnTo>
                    <a:pt x="0" y="1912"/>
                  </a:lnTo>
                  <a:lnTo>
                    <a:pt x="28397" y="1912"/>
                  </a:lnTo>
                  <a:lnTo>
                    <a:pt x="28461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8" name="object 608" descr=""/>
            <p:cNvSpPr/>
            <p:nvPr/>
          </p:nvSpPr>
          <p:spPr>
            <a:xfrm>
              <a:off x="8201145" y="2308949"/>
              <a:ext cx="28575" cy="2540"/>
            </a:xfrm>
            <a:custGeom>
              <a:avLst/>
              <a:gdLst/>
              <a:ahLst/>
              <a:cxnLst/>
              <a:rect l="l" t="t" r="r" b="b"/>
              <a:pathLst>
                <a:path w="28575" h="2539">
                  <a:moveTo>
                    <a:pt x="28508" y="0"/>
                  </a:moveTo>
                  <a:lnTo>
                    <a:pt x="96" y="0"/>
                  </a:lnTo>
                  <a:lnTo>
                    <a:pt x="0" y="1915"/>
                  </a:lnTo>
                  <a:lnTo>
                    <a:pt x="28468" y="1915"/>
                  </a:lnTo>
                  <a:lnTo>
                    <a:pt x="28508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9" name="object 609" descr=""/>
            <p:cNvSpPr/>
            <p:nvPr/>
          </p:nvSpPr>
          <p:spPr>
            <a:xfrm>
              <a:off x="8201016" y="2310865"/>
              <a:ext cx="29209" cy="2540"/>
            </a:xfrm>
            <a:custGeom>
              <a:avLst/>
              <a:gdLst/>
              <a:ahLst/>
              <a:cxnLst/>
              <a:rect l="l" t="t" r="r" b="b"/>
              <a:pathLst>
                <a:path w="29209" h="2539">
                  <a:moveTo>
                    <a:pt x="28597" y="0"/>
                  </a:moveTo>
                  <a:lnTo>
                    <a:pt x="129" y="0"/>
                  </a:lnTo>
                  <a:lnTo>
                    <a:pt x="0" y="1911"/>
                  </a:lnTo>
                  <a:lnTo>
                    <a:pt x="28572" y="1911"/>
                  </a:lnTo>
                  <a:lnTo>
                    <a:pt x="28597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0" name="object 610" descr=""/>
            <p:cNvSpPr/>
            <p:nvPr/>
          </p:nvSpPr>
          <p:spPr>
            <a:xfrm>
              <a:off x="8200706" y="2314227"/>
              <a:ext cx="29209" cy="2540"/>
            </a:xfrm>
            <a:custGeom>
              <a:avLst/>
              <a:gdLst/>
              <a:ahLst/>
              <a:cxnLst/>
              <a:rect l="l" t="t" r="r" b="b"/>
              <a:pathLst>
                <a:path w="29209" h="2539">
                  <a:moveTo>
                    <a:pt x="28879" y="0"/>
                  </a:moveTo>
                  <a:lnTo>
                    <a:pt x="187" y="0"/>
                  </a:lnTo>
                  <a:lnTo>
                    <a:pt x="0" y="1911"/>
                  </a:lnTo>
                  <a:lnTo>
                    <a:pt x="28879" y="1911"/>
                  </a:lnTo>
                  <a:lnTo>
                    <a:pt x="28879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1" name="object 611" descr=""/>
            <p:cNvSpPr/>
            <p:nvPr/>
          </p:nvSpPr>
          <p:spPr>
            <a:xfrm>
              <a:off x="8200249" y="2318079"/>
              <a:ext cx="29845" cy="1905"/>
            </a:xfrm>
            <a:custGeom>
              <a:avLst/>
              <a:gdLst/>
              <a:ahLst/>
              <a:cxnLst/>
              <a:rect l="l" t="t" r="r" b="b"/>
              <a:pathLst>
                <a:path w="29845" h="1905">
                  <a:moveTo>
                    <a:pt x="29354" y="0"/>
                  </a:moveTo>
                  <a:lnTo>
                    <a:pt x="241" y="0"/>
                  </a:lnTo>
                  <a:lnTo>
                    <a:pt x="0" y="1911"/>
                  </a:lnTo>
                  <a:lnTo>
                    <a:pt x="29386" y="1911"/>
                  </a:lnTo>
                  <a:lnTo>
                    <a:pt x="29354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2" name="object 612" descr=""/>
            <p:cNvSpPr/>
            <p:nvPr/>
          </p:nvSpPr>
          <p:spPr>
            <a:xfrm>
              <a:off x="8200605" y="2315181"/>
              <a:ext cx="29209" cy="2540"/>
            </a:xfrm>
            <a:custGeom>
              <a:avLst/>
              <a:gdLst/>
              <a:ahLst/>
              <a:cxnLst/>
              <a:rect l="l" t="t" r="r" b="b"/>
              <a:pathLst>
                <a:path w="29209" h="2539">
                  <a:moveTo>
                    <a:pt x="28980" y="0"/>
                  </a:moveTo>
                  <a:lnTo>
                    <a:pt x="201" y="0"/>
                  </a:lnTo>
                  <a:lnTo>
                    <a:pt x="0" y="1911"/>
                  </a:lnTo>
                  <a:lnTo>
                    <a:pt x="28990" y="1911"/>
                  </a:lnTo>
                  <a:lnTo>
                    <a:pt x="28980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3" name="object 613" descr=""/>
            <p:cNvSpPr/>
            <p:nvPr/>
          </p:nvSpPr>
          <p:spPr>
            <a:xfrm>
              <a:off x="8199989" y="2319991"/>
              <a:ext cx="29845" cy="2540"/>
            </a:xfrm>
            <a:custGeom>
              <a:avLst/>
              <a:gdLst/>
              <a:ahLst/>
              <a:cxnLst/>
              <a:rect l="l" t="t" r="r" b="b"/>
              <a:pathLst>
                <a:path w="29845" h="2539">
                  <a:moveTo>
                    <a:pt x="29645" y="0"/>
                  </a:moveTo>
                  <a:lnTo>
                    <a:pt x="259" y="0"/>
                  </a:lnTo>
                  <a:lnTo>
                    <a:pt x="0" y="1915"/>
                  </a:lnTo>
                  <a:lnTo>
                    <a:pt x="29686" y="1915"/>
                  </a:lnTo>
                  <a:lnTo>
                    <a:pt x="29645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4" name="object 614" descr=""/>
            <p:cNvSpPr/>
            <p:nvPr/>
          </p:nvSpPr>
          <p:spPr>
            <a:xfrm>
              <a:off x="8131365" y="2373319"/>
              <a:ext cx="126364" cy="2540"/>
            </a:xfrm>
            <a:custGeom>
              <a:avLst/>
              <a:gdLst/>
              <a:ahLst/>
              <a:cxnLst/>
              <a:rect l="l" t="t" r="r" b="b"/>
              <a:pathLst>
                <a:path w="126365" h="2539">
                  <a:moveTo>
                    <a:pt x="126072" y="1270"/>
                  </a:moveTo>
                  <a:lnTo>
                    <a:pt x="120497" y="1270"/>
                  </a:lnTo>
                  <a:lnTo>
                    <a:pt x="120497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241" y="1270"/>
                  </a:lnTo>
                  <a:lnTo>
                    <a:pt x="241" y="2540"/>
                  </a:lnTo>
                  <a:lnTo>
                    <a:pt x="126072" y="2540"/>
                  </a:lnTo>
                  <a:lnTo>
                    <a:pt x="126072" y="127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5" name="object 615" descr=""/>
            <p:cNvSpPr/>
            <p:nvPr/>
          </p:nvSpPr>
          <p:spPr>
            <a:xfrm>
              <a:off x="8141284" y="2360429"/>
              <a:ext cx="108585" cy="11430"/>
            </a:xfrm>
            <a:custGeom>
              <a:avLst/>
              <a:gdLst/>
              <a:ahLst/>
              <a:cxnLst/>
              <a:rect l="l" t="t" r="r" b="b"/>
              <a:pathLst>
                <a:path w="108584" h="11430">
                  <a:moveTo>
                    <a:pt x="100418" y="1905"/>
                  </a:moveTo>
                  <a:lnTo>
                    <a:pt x="99352" y="1676"/>
                  </a:lnTo>
                  <a:lnTo>
                    <a:pt x="97790" y="0"/>
                  </a:lnTo>
                  <a:lnTo>
                    <a:pt x="101" y="0"/>
                  </a:lnTo>
                  <a:lnTo>
                    <a:pt x="0" y="1905"/>
                  </a:lnTo>
                  <a:lnTo>
                    <a:pt x="100418" y="1905"/>
                  </a:lnTo>
                  <a:close/>
                </a:path>
                <a:path w="108584" h="11430">
                  <a:moveTo>
                    <a:pt x="108432" y="11176"/>
                  </a:moveTo>
                  <a:lnTo>
                    <a:pt x="106730" y="9271"/>
                  </a:lnTo>
                  <a:lnTo>
                    <a:pt x="43434" y="9271"/>
                  </a:lnTo>
                  <a:lnTo>
                    <a:pt x="43599" y="11176"/>
                  </a:lnTo>
                  <a:lnTo>
                    <a:pt x="108432" y="11176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6" name="object 616" descr=""/>
            <p:cNvSpPr/>
            <p:nvPr/>
          </p:nvSpPr>
          <p:spPr>
            <a:xfrm>
              <a:off x="8186352" y="2351145"/>
              <a:ext cx="52705" cy="2540"/>
            </a:xfrm>
            <a:custGeom>
              <a:avLst/>
              <a:gdLst/>
              <a:ahLst/>
              <a:cxnLst/>
              <a:rect l="l" t="t" r="r" b="b"/>
              <a:pathLst>
                <a:path w="52704" h="2539">
                  <a:moveTo>
                    <a:pt x="52179" y="0"/>
                  </a:moveTo>
                  <a:lnTo>
                    <a:pt x="853" y="0"/>
                  </a:lnTo>
                  <a:lnTo>
                    <a:pt x="0" y="1915"/>
                  </a:lnTo>
                  <a:lnTo>
                    <a:pt x="52071" y="1915"/>
                  </a:lnTo>
                  <a:lnTo>
                    <a:pt x="52179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7" name="object 617" descr=""/>
            <p:cNvSpPr/>
            <p:nvPr/>
          </p:nvSpPr>
          <p:spPr>
            <a:xfrm>
              <a:off x="8184553" y="2353977"/>
              <a:ext cx="59690" cy="11430"/>
            </a:xfrm>
            <a:custGeom>
              <a:avLst/>
              <a:gdLst/>
              <a:ahLst/>
              <a:cxnLst/>
              <a:rect l="l" t="t" r="r" b="b"/>
              <a:pathLst>
                <a:path w="59690" h="11430">
                  <a:moveTo>
                    <a:pt x="54025" y="1905"/>
                  </a:moveTo>
                  <a:lnTo>
                    <a:pt x="53873" y="0"/>
                  </a:lnTo>
                  <a:lnTo>
                    <a:pt x="1447" y="0"/>
                  </a:lnTo>
                  <a:lnTo>
                    <a:pt x="889" y="1905"/>
                  </a:lnTo>
                  <a:lnTo>
                    <a:pt x="54025" y="1905"/>
                  </a:lnTo>
                  <a:close/>
                </a:path>
                <a:path w="59690" h="11430">
                  <a:moveTo>
                    <a:pt x="59499" y="11099"/>
                  </a:moveTo>
                  <a:lnTo>
                    <a:pt x="57835" y="9182"/>
                  </a:lnTo>
                  <a:lnTo>
                    <a:pt x="38" y="9182"/>
                  </a:lnTo>
                  <a:lnTo>
                    <a:pt x="0" y="11099"/>
                  </a:lnTo>
                  <a:lnTo>
                    <a:pt x="59499" y="11099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8" name="object 618" descr=""/>
            <p:cNvSpPr/>
            <p:nvPr/>
          </p:nvSpPr>
          <p:spPr>
            <a:xfrm>
              <a:off x="8185808" y="2352639"/>
              <a:ext cx="52705" cy="1905"/>
            </a:xfrm>
            <a:custGeom>
              <a:avLst/>
              <a:gdLst/>
              <a:ahLst/>
              <a:cxnLst/>
              <a:rect l="l" t="t" r="r" b="b"/>
              <a:pathLst>
                <a:path w="52704" h="1905">
                  <a:moveTo>
                    <a:pt x="52621" y="0"/>
                  </a:moveTo>
                  <a:lnTo>
                    <a:pt x="716" y="0"/>
                  </a:lnTo>
                  <a:lnTo>
                    <a:pt x="0" y="1911"/>
                  </a:lnTo>
                  <a:lnTo>
                    <a:pt x="52640" y="1911"/>
                  </a:lnTo>
                  <a:lnTo>
                    <a:pt x="52621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9" name="object 619" descr=""/>
            <p:cNvSpPr/>
            <p:nvPr/>
          </p:nvSpPr>
          <p:spPr>
            <a:xfrm>
              <a:off x="8167910" y="2367316"/>
              <a:ext cx="80010" cy="2540"/>
            </a:xfrm>
            <a:custGeom>
              <a:avLst/>
              <a:gdLst/>
              <a:ahLst/>
              <a:cxnLst/>
              <a:rect l="l" t="t" r="r" b="b"/>
              <a:pathLst>
                <a:path w="80009" h="2539">
                  <a:moveTo>
                    <a:pt x="78075" y="0"/>
                  </a:moveTo>
                  <a:lnTo>
                    <a:pt x="0" y="0"/>
                  </a:lnTo>
                  <a:lnTo>
                    <a:pt x="182" y="1911"/>
                  </a:lnTo>
                  <a:lnTo>
                    <a:pt x="79714" y="1911"/>
                  </a:lnTo>
                  <a:lnTo>
                    <a:pt x="78075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0" name="object 620" descr=""/>
            <p:cNvSpPr/>
            <p:nvPr/>
          </p:nvSpPr>
          <p:spPr>
            <a:xfrm>
              <a:off x="8170376" y="2356530"/>
              <a:ext cx="69215" cy="2540"/>
            </a:xfrm>
            <a:custGeom>
              <a:avLst/>
              <a:gdLst/>
              <a:ahLst/>
              <a:cxnLst/>
              <a:rect l="l" t="t" r="r" b="b"/>
              <a:pathLst>
                <a:path w="69215" h="2539">
                  <a:moveTo>
                    <a:pt x="68328" y="0"/>
                  </a:moveTo>
                  <a:lnTo>
                    <a:pt x="309" y="0"/>
                  </a:lnTo>
                  <a:lnTo>
                    <a:pt x="0" y="1912"/>
                  </a:lnTo>
                  <a:lnTo>
                    <a:pt x="68907" y="1912"/>
                  </a:lnTo>
                  <a:lnTo>
                    <a:pt x="68328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1" name="object 621" descr=""/>
            <p:cNvSpPr/>
            <p:nvPr/>
          </p:nvSpPr>
          <p:spPr>
            <a:xfrm>
              <a:off x="8187670" y="2348326"/>
              <a:ext cx="51435" cy="2540"/>
            </a:xfrm>
            <a:custGeom>
              <a:avLst/>
              <a:gdLst/>
              <a:ahLst/>
              <a:cxnLst/>
              <a:rect l="l" t="t" r="r" b="b"/>
              <a:pathLst>
                <a:path w="51434" h="2539">
                  <a:moveTo>
                    <a:pt x="51278" y="0"/>
                  </a:moveTo>
                  <a:lnTo>
                    <a:pt x="1075" y="0"/>
                  </a:lnTo>
                  <a:lnTo>
                    <a:pt x="0" y="1915"/>
                  </a:lnTo>
                  <a:lnTo>
                    <a:pt x="50965" y="1915"/>
                  </a:lnTo>
                  <a:lnTo>
                    <a:pt x="51278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2" name="object 622" descr=""/>
            <p:cNvSpPr/>
            <p:nvPr/>
          </p:nvSpPr>
          <p:spPr>
            <a:xfrm>
              <a:off x="8189309" y="2345508"/>
              <a:ext cx="50800" cy="2540"/>
            </a:xfrm>
            <a:custGeom>
              <a:avLst/>
              <a:gdLst/>
              <a:ahLst/>
              <a:cxnLst/>
              <a:rect l="l" t="t" r="r" b="b"/>
              <a:pathLst>
                <a:path w="50800" h="2539">
                  <a:moveTo>
                    <a:pt x="50323" y="0"/>
                  </a:moveTo>
                  <a:lnTo>
                    <a:pt x="1273" y="0"/>
                  </a:lnTo>
                  <a:lnTo>
                    <a:pt x="0" y="1911"/>
                  </a:lnTo>
                  <a:lnTo>
                    <a:pt x="49830" y="1911"/>
                  </a:lnTo>
                  <a:lnTo>
                    <a:pt x="50323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3" name="object 623" descr=""/>
            <p:cNvSpPr/>
            <p:nvPr/>
          </p:nvSpPr>
          <p:spPr>
            <a:xfrm>
              <a:off x="8187285" y="2349075"/>
              <a:ext cx="52069" cy="1905"/>
            </a:xfrm>
            <a:custGeom>
              <a:avLst/>
              <a:gdLst/>
              <a:ahLst/>
              <a:cxnLst/>
              <a:rect l="l" t="t" r="r" b="b"/>
              <a:pathLst>
                <a:path w="52070" h="1905">
                  <a:moveTo>
                    <a:pt x="51526" y="0"/>
                  </a:moveTo>
                  <a:lnTo>
                    <a:pt x="1024" y="0"/>
                  </a:lnTo>
                  <a:lnTo>
                    <a:pt x="0" y="1907"/>
                  </a:lnTo>
                  <a:lnTo>
                    <a:pt x="51263" y="1907"/>
                  </a:lnTo>
                  <a:lnTo>
                    <a:pt x="51526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4" name="object 624" descr=""/>
            <p:cNvSpPr/>
            <p:nvPr/>
          </p:nvSpPr>
          <p:spPr>
            <a:xfrm>
              <a:off x="8190583" y="2343596"/>
              <a:ext cx="50165" cy="2540"/>
            </a:xfrm>
            <a:custGeom>
              <a:avLst/>
              <a:gdLst/>
              <a:ahLst/>
              <a:cxnLst/>
              <a:rect l="l" t="t" r="r" b="b"/>
              <a:pathLst>
                <a:path w="50165" h="2539">
                  <a:moveTo>
                    <a:pt x="49676" y="31"/>
                  </a:moveTo>
                  <a:lnTo>
                    <a:pt x="1428" y="0"/>
                  </a:lnTo>
                  <a:lnTo>
                    <a:pt x="0" y="1911"/>
                  </a:lnTo>
                  <a:lnTo>
                    <a:pt x="49049" y="1911"/>
                  </a:lnTo>
                  <a:lnTo>
                    <a:pt x="49676" y="31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5" name="object 625" descr=""/>
            <p:cNvSpPr/>
            <p:nvPr/>
          </p:nvSpPr>
          <p:spPr>
            <a:xfrm>
              <a:off x="8192315" y="2341306"/>
              <a:ext cx="48260" cy="2540"/>
            </a:xfrm>
            <a:custGeom>
              <a:avLst/>
              <a:gdLst/>
              <a:ahLst/>
              <a:cxnLst/>
              <a:rect l="l" t="t" r="r" b="b"/>
              <a:pathLst>
                <a:path w="48259" h="2539">
                  <a:moveTo>
                    <a:pt x="3787" y="0"/>
                  </a:moveTo>
                  <a:lnTo>
                    <a:pt x="1846" y="0"/>
                  </a:lnTo>
                  <a:lnTo>
                    <a:pt x="1532" y="247"/>
                  </a:lnTo>
                  <a:lnTo>
                    <a:pt x="787" y="989"/>
                  </a:lnTo>
                  <a:lnTo>
                    <a:pt x="410" y="1410"/>
                  </a:lnTo>
                  <a:lnTo>
                    <a:pt x="0" y="1911"/>
                  </a:lnTo>
                  <a:lnTo>
                    <a:pt x="47984" y="1911"/>
                  </a:lnTo>
                  <a:lnTo>
                    <a:pt x="48146" y="247"/>
                  </a:lnTo>
                  <a:lnTo>
                    <a:pt x="3901" y="247"/>
                  </a:lnTo>
                  <a:lnTo>
                    <a:pt x="3787" y="0"/>
                  </a:lnTo>
                  <a:close/>
                </a:path>
                <a:path w="48259" h="2539">
                  <a:moveTo>
                    <a:pt x="48171" y="0"/>
                  </a:moveTo>
                  <a:lnTo>
                    <a:pt x="3963" y="0"/>
                  </a:lnTo>
                  <a:lnTo>
                    <a:pt x="3901" y="247"/>
                  </a:lnTo>
                  <a:lnTo>
                    <a:pt x="48146" y="247"/>
                  </a:lnTo>
                  <a:lnTo>
                    <a:pt x="48171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6" name="object 626" descr=""/>
            <p:cNvSpPr/>
            <p:nvPr/>
          </p:nvSpPr>
          <p:spPr>
            <a:xfrm>
              <a:off x="8196418" y="2338811"/>
              <a:ext cx="44450" cy="2540"/>
            </a:xfrm>
            <a:custGeom>
              <a:avLst/>
              <a:gdLst/>
              <a:ahLst/>
              <a:cxnLst/>
              <a:rect l="l" t="t" r="r" b="b"/>
              <a:pathLst>
                <a:path w="44450" h="2539">
                  <a:moveTo>
                    <a:pt x="44034" y="0"/>
                  </a:moveTo>
                  <a:lnTo>
                    <a:pt x="439" y="0"/>
                  </a:lnTo>
                  <a:lnTo>
                    <a:pt x="0" y="1915"/>
                  </a:lnTo>
                  <a:lnTo>
                    <a:pt x="44103" y="1915"/>
                  </a:lnTo>
                  <a:lnTo>
                    <a:pt x="44121" y="659"/>
                  </a:lnTo>
                  <a:lnTo>
                    <a:pt x="44034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7" name="object 627" descr=""/>
            <p:cNvSpPr/>
            <p:nvPr/>
          </p:nvSpPr>
          <p:spPr>
            <a:xfrm>
              <a:off x="8196857" y="2336900"/>
              <a:ext cx="43815" cy="1905"/>
            </a:xfrm>
            <a:custGeom>
              <a:avLst/>
              <a:gdLst/>
              <a:ahLst/>
              <a:cxnLst/>
              <a:rect l="l" t="t" r="r" b="b"/>
              <a:pathLst>
                <a:path w="43815" h="1905">
                  <a:moveTo>
                    <a:pt x="43153" y="0"/>
                  </a:moveTo>
                  <a:lnTo>
                    <a:pt x="424" y="0"/>
                  </a:lnTo>
                  <a:lnTo>
                    <a:pt x="0" y="1911"/>
                  </a:lnTo>
                  <a:lnTo>
                    <a:pt x="43595" y="1911"/>
                  </a:lnTo>
                  <a:lnTo>
                    <a:pt x="43379" y="673"/>
                  </a:lnTo>
                  <a:lnTo>
                    <a:pt x="43153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8" name="object 628" descr=""/>
            <p:cNvSpPr/>
            <p:nvPr/>
          </p:nvSpPr>
          <p:spPr>
            <a:xfrm>
              <a:off x="8197588" y="2333538"/>
              <a:ext cx="41910" cy="2540"/>
            </a:xfrm>
            <a:custGeom>
              <a:avLst/>
              <a:gdLst/>
              <a:ahLst/>
              <a:cxnLst/>
              <a:rect l="l" t="t" r="r" b="b"/>
              <a:pathLst>
                <a:path w="41909" h="2539">
                  <a:moveTo>
                    <a:pt x="39780" y="0"/>
                  </a:moveTo>
                  <a:lnTo>
                    <a:pt x="392" y="0"/>
                  </a:lnTo>
                  <a:lnTo>
                    <a:pt x="0" y="1911"/>
                  </a:lnTo>
                  <a:lnTo>
                    <a:pt x="41793" y="1911"/>
                  </a:lnTo>
                  <a:lnTo>
                    <a:pt x="41288" y="1065"/>
                  </a:lnTo>
                  <a:lnTo>
                    <a:pt x="40579" y="445"/>
                  </a:lnTo>
                  <a:lnTo>
                    <a:pt x="39780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9" name="object 629" descr=""/>
            <p:cNvSpPr/>
            <p:nvPr/>
          </p:nvSpPr>
          <p:spPr>
            <a:xfrm>
              <a:off x="8198362" y="2329686"/>
              <a:ext cx="31750" cy="1905"/>
            </a:xfrm>
            <a:custGeom>
              <a:avLst/>
              <a:gdLst/>
              <a:ahLst/>
              <a:cxnLst/>
              <a:rect l="l" t="t" r="r" b="b"/>
              <a:pathLst>
                <a:path w="31750" h="1905">
                  <a:moveTo>
                    <a:pt x="31611" y="0"/>
                  </a:moveTo>
                  <a:lnTo>
                    <a:pt x="355" y="0"/>
                  </a:lnTo>
                  <a:lnTo>
                    <a:pt x="0" y="1911"/>
                  </a:lnTo>
                  <a:lnTo>
                    <a:pt x="31719" y="1911"/>
                  </a:lnTo>
                  <a:lnTo>
                    <a:pt x="31611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0" name="object 630" descr=""/>
            <p:cNvSpPr/>
            <p:nvPr/>
          </p:nvSpPr>
          <p:spPr>
            <a:xfrm>
              <a:off x="8197786" y="2332583"/>
              <a:ext cx="41275" cy="2540"/>
            </a:xfrm>
            <a:custGeom>
              <a:avLst/>
              <a:gdLst/>
              <a:ahLst/>
              <a:cxnLst/>
              <a:rect l="l" t="t" r="r" b="b"/>
              <a:pathLst>
                <a:path w="41275" h="2539">
                  <a:moveTo>
                    <a:pt x="36529" y="0"/>
                  </a:moveTo>
                  <a:lnTo>
                    <a:pt x="382" y="0"/>
                  </a:lnTo>
                  <a:lnTo>
                    <a:pt x="0" y="1912"/>
                  </a:lnTo>
                  <a:lnTo>
                    <a:pt x="40857" y="1912"/>
                  </a:lnTo>
                  <a:lnTo>
                    <a:pt x="39707" y="745"/>
                  </a:lnTo>
                  <a:lnTo>
                    <a:pt x="38066" y="215"/>
                  </a:lnTo>
                  <a:lnTo>
                    <a:pt x="36529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1" name="object 631" descr=""/>
            <p:cNvSpPr/>
            <p:nvPr/>
          </p:nvSpPr>
          <p:spPr>
            <a:xfrm>
              <a:off x="8198718" y="2327769"/>
              <a:ext cx="31750" cy="2540"/>
            </a:xfrm>
            <a:custGeom>
              <a:avLst/>
              <a:gdLst/>
              <a:ahLst/>
              <a:cxnLst/>
              <a:rect l="l" t="t" r="r" b="b"/>
              <a:pathLst>
                <a:path w="31750" h="2539">
                  <a:moveTo>
                    <a:pt x="31165" y="0"/>
                  </a:moveTo>
                  <a:lnTo>
                    <a:pt x="339" y="0"/>
                  </a:lnTo>
                  <a:lnTo>
                    <a:pt x="0" y="1916"/>
                  </a:lnTo>
                  <a:lnTo>
                    <a:pt x="31255" y="1916"/>
                  </a:lnTo>
                  <a:lnTo>
                    <a:pt x="31165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2" name="object 632" descr=""/>
            <p:cNvSpPr/>
            <p:nvPr/>
          </p:nvSpPr>
          <p:spPr>
            <a:xfrm>
              <a:off x="8198135" y="2330838"/>
              <a:ext cx="37465" cy="2540"/>
            </a:xfrm>
            <a:custGeom>
              <a:avLst/>
              <a:gdLst/>
              <a:ahLst/>
              <a:cxnLst/>
              <a:rect l="l" t="t" r="r" b="b"/>
              <a:pathLst>
                <a:path w="37465" h="2539">
                  <a:moveTo>
                    <a:pt x="31903" y="0"/>
                  </a:moveTo>
                  <a:lnTo>
                    <a:pt x="370" y="0"/>
                  </a:lnTo>
                  <a:lnTo>
                    <a:pt x="0" y="1911"/>
                  </a:lnTo>
                  <a:lnTo>
                    <a:pt x="37087" y="1911"/>
                  </a:lnTo>
                  <a:lnTo>
                    <a:pt x="36404" y="1756"/>
                  </a:lnTo>
                  <a:lnTo>
                    <a:pt x="32011" y="1756"/>
                  </a:lnTo>
                  <a:lnTo>
                    <a:pt x="31903" y="0"/>
                  </a:lnTo>
                  <a:close/>
                </a:path>
                <a:path w="37465" h="2539">
                  <a:moveTo>
                    <a:pt x="34560" y="1338"/>
                  </a:moveTo>
                  <a:lnTo>
                    <a:pt x="32011" y="1756"/>
                  </a:lnTo>
                  <a:lnTo>
                    <a:pt x="36404" y="1756"/>
                  </a:lnTo>
                  <a:lnTo>
                    <a:pt x="34560" y="1338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3" name="object 633" descr=""/>
            <p:cNvSpPr/>
            <p:nvPr/>
          </p:nvSpPr>
          <p:spPr>
            <a:xfrm>
              <a:off x="8199558" y="2322860"/>
              <a:ext cx="30480" cy="2540"/>
            </a:xfrm>
            <a:custGeom>
              <a:avLst/>
              <a:gdLst/>
              <a:ahLst/>
              <a:cxnLst/>
              <a:rect l="l" t="t" r="r" b="b"/>
              <a:pathLst>
                <a:path w="30479" h="2539">
                  <a:moveTo>
                    <a:pt x="30145" y="0"/>
                  </a:moveTo>
                  <a:lnTo>
                    <a:pt x="294" y="0"/>
                  </a:lnTo>
                  <a:lnTo>
                    <a:pt x="0" y="1915"/>
                  </a:lnTo>
                  <a:lnTo>
                    <a:pt x="30204" y="1915"/>
                  </a:lnTo>
                  <a:lnTo>
                    <a:pt x="30145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4" name="object 634" descr=""/>
            <p:cNvSpPr/>
            <p:nvPr/>
          </p:nvSpPr>
          <p:spPr>
            <a:xfrm>
              <a:off x="8199438" y="2243275"/>
              <a:ext cx="42545" cy="2540"/>
            </a:xfrm>
            <a:custGeom>
              <a:avLst/>
              <a:gdLst/>
              <a:ahLst/>
              <a:cxnLst/>
              <a:rect l="l" t="t" r="r" b="b"/>
              <a:pathLst>
                <a:path w="42545" h="2539">
                  <a:moveTo>
                    <a:pt x="42275" y="0"/>
                  </a:moveTo>
                  <a:lnTo>
                    <a:pt x="0" y="0"/>
                  </a:lnTo>
                  <a:lnTo>
                    <a:pt x="482" y="1911"/>
                  </a:lnTo>
                  <a:lnTo>
                    <a:pt x="41885" y="1911"/>
                  </a:lnTo>
                  <a:lnTo>
                    <a:pt x="42275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5" name="object 635" descr=""/>
            <p:cNvSpPr/>
            <p:nvPr/>
          </p:nvSpPr>
          <p:spPr>
            <a:xfrm>
              <a:off x="7913278" y="2249894"/>
              <a:ext cx="327660" cy="2540"/>
            </a:xfrm>
            <a:custGeom>
              <a:avLst/>
              <a:gdLst/>
              <a:ahLst/>
              <a:cxnLst/>
              <a:rect l="l" t="t" r="r" b="b"/>
              <a:pathLst>
                <a:path w="327659" h="2539">
                  <a:moveTo>
                    <a:pt x="58550" y="0"/>
                  </a:moveTo>
                  <a:lnTo>
                    <a:pt x="1080" y="0"/>
                  </a:lnTo>
                  <a:lnTo>
                    <a:pt x="0" y="1912"/>
                  </a:lnTo>
                  <a:lnTo>
                    <a:pt x="56106" y="1912"/>
                  </a:lnTo>
                  <a:lnTo>
                    <a:pt x="58550" y="0"/>
                  </a:lnTo>
                  <a:close/>
                </a:path>
                <a:path w="327659" h="2539">
                  <a:moveTo>
                    <a:pt x="174524" y="0"/>
                  </a:moveTo>
                  <a:lnTo>
                    <a:pt x="144904" y="0"/>
                  </a:lnTo>
                  <a:lnTo>
                    <a:pt x="146988" y="955"/>
                  </a:lnTo>
                  <a:lnTo>
                    <a:pt x="148269" y="1465"/>
                  </a:lnTo>
                  <a:lnTo>
                    <a:pt x="149569" y="1912"/>
                  </a:lnTo>
                  <a:lnTo>
                    <a:pt x="172850" y="1912"/>
                  </a:lnTo>
                  <a:lnTo>
                    <a:pt x="173490" y="1242"/>
                  </a:lnTo>
                  <a:lnTo>
                    <a:pt x="174524" y="0"/>
                  </a:lnTo>
                  <a:close/>
                </a:path>
                <a:path w="327659" h="2539">
                  <a:moveTo>
                    <a:pt x="327082" y="0"/>
                  </a:moveTo>
                  <a:lnTo>
                    <a:pt x="287262" y="0"/>
                  </a:lnTo>
                  <a:lnTo>
                    <a:pt x="287427" y="1912"/>
                  </a:lnTo>
                  <a:lnTo>
                    <a:pt x="326693" y="1912"/>
                  </a:lnTo>
                  <a:lnTo>
                    <a:pt x="327082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6" name="object 636" descr=""/>
            <p:cNvSpPr/>
            <p:nvPr/>
          </p:nvSpPr>
          <p:spPr>
            <a:xfrm>
              <a:off x="7915201" y="2246584"/>
              <a:ext cx="326390" cy="2540"/>
            </a:xfrm>
            <a:custGeom>
              <a:avLst/>
              <a:gdLst/>
              <a:ahLst/>
              <a:cxnLst/>
              <a:rect l="l" t="t" r="r" b="b"/>
              <a:pathLst>
                <a:path w="326390" h="2539">
                  <a:moveTo>
                    <a:pt x="69763" y="0"/>
                  </a:moveTo>
                  <a:lnTo>
                    <a:pt x="1205" y="0"/>
                  </a:lnTo>
                  <a:lnTo>
                    <a:pt x="788" y="636"/>
                  </a:lnTo>
                  <a:lnTo>
                    <a:pt x="0" y="1915"/>
                  </a:lnTo>
                  <a:lnTo>
                    <a:pt x="61109" y="1915"/>
                  </a:lnTo>
                  <a:lnTo>
                    <a:pt x="63331" y="1330"/>
                  </a:lnTo>
                  <a:lnTo>
                    <a:pt x="66307" y="626"/>
                  </a:lnTo>
                  <a:lnTo>
                    <a:pt x="69763" y="0"/>
                  </a:lnTo>
                  <a:close/>
                </a:path>
                <a:path w="326390" h="2539">
                  <a:moveTo>
                    <a:pt x="175168" y="0"/>
                  </a:moveTo>
                  <a:lnTo>
                    <a:pt x="124739" y="0"/>
                  </a:lnTo>
                  <a:lnTo>
                    <a:pt x="129884" y="398"/>
                  </a:lnTo>
                  <a:lnTo>
                    <a:pt x="134632" y="985"/>
                  </a:lnTo>
                  <a:lnTo>
                    <a:pt x="138506" y="1915"/>
                  </a:lnTo>
                  <a:lnTo>
                    <a:pt x="173706" y="1915"/>
                  </a:lnTo>
                  <a:lnTo>
                    <a:pt x="175168" y="0"/>
                  </a:lnTo>
                  <a:close/>
                </a:path>
                <a:path w="326390" h="2539">
                  <a:moveTo>
                    <a:pt x="325832" y="0"/>
                  </a:moveTo>
                  <a:lnTo>
                    <a:pt x="284951" y="0"/>
                  </a:lnTo>
                  <a:lnTo>
                    <a:pt x="285195" y="1915"/>
                  </a:lnTo>
                  <a:lnTo>
                    <a:pt x="325443" y="1915"/>
                  </a:lnTo>
                  <a:lnTo>
                    <a:pt x="325832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7" name="object 637" descr=""/>
            <p:cNvSpPr/>
            <p:nvPr/>
          </p:nvSpPr>
          <p:spPr>
            <a:xfrm>
              <a:off x="8199145" y="2283454"/>
              <a:ext cx="34290" cy="43815"/>
            </a:xfrm>
            <a:custGeom>
              <a:avLst/>
              <a:gdLst/>
              <a:ahLst/>
              <a:cxnLst/>
              <a:rect l="l" t="t" r="r" b="b"/>
              <a:pathLst>
                <a:path w="34290" h="43814">
                  <a:moveTo>
                    <a:pt x="30708" y="43776"/>
                  </a:moveTo>
                  <a:lnTo>
                    <a:pt x="30632" y="41871"/>
                  </a:lnTo>
                  <a:lnTo>
                    <a:pt x="317" y="41871"/>
                  </a:lnTo>
                  <a:lnTo>
                    <a:pt x="0" y="43776"/>
                  </a:lnTo>
                  <a:lnTo>
                    <a:pt x="30708" y="43776"/>
                  </a:lnTo>
                  <a:close/>
                </a:path>
                <a:path w="34290" h="43814">
                  <a:moveTo>
                    <a:pt x="33934" y="0"/>
                  </a:moveTo>
                  <a:lnTo>
                    <a:pt x="2489" y="0"/>
                  </a:lnTo>
                  <a:lnTo>
                    <a:pt x="2489" y="1917"/>
                  </a:lnTo>
                  <a:lnTo>
                    <a:pt x="33451" y="1917"/>
                  </a:lnTo>
                  <a:lnTo>
                    <a:pt x="33934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8" name="object 638" descr=""/>
            <p:cNvSpPr/>
            <p:nvPr/>
          </p:nvSpPr>
          <p:spPr>
            <a:xfrm>
              <a:off x="8199893" y="2320650"/>
              <a:ext cx="29845" cy="2540"/>
            </a:xfrm>
            <a:custGeom>
              <a:avLst/>
              <a:gdLst/>
              <a:ahLst/>
              <a:cxnLst/>
              <a:rect l="l" t="t" r="r" b="b"/>
              <a:pathLst>
                <a:path w="29845" h="2539">
                  <a:moveTo>
                    <a:pt x="29757" y="0"/>
                  </a:moveTo>
                  <a:lnTo>
                    <a:pt x="269" y="0"/>
                  </a:lnTo>
                  <a:lnTo>
                    <a:pt x="0" y="1915"/>
                  </a:lnTo>
                  <a:lnTo>
                    <a:pt x="29800" y="1915"/>
                  </a:lnTo>
                  <a:lnTo>
                    <a:pt x="29757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9" name="object 639" descr=""/>
            <p:cNvSpPr/>
            <p:nvPr/>
          </p:nvSpPr>
          <p:spPr>
            <a:xfrm>
              <a:off x="8198586" y="2328505"/>
              <a:ext cx="31750" cy="1905"/>
            </a:xfrm>
            <a:custGeom>
              <a:avLst/>
              <a:gdLst/>
              <a:ahLst/>
              <a:cxnLst/>
              <a:rect l="l" t="t" r="r" b="b"/>
              <a:pathLst>
                <a:path w="31750" h="1905">
                  <a:moveTo>
                    <a:pt x="31329" y="0"/>
                  </a:moveTo>
                  <a:lnTo>
                    <a:pt x="345" y="0"/>
                  </a:lnTo>
                  <a:lnTo>
                    <a:pt x="0" y="1907"/>
                  </a:lnTo>
                  <a:lnTo>
                    <a:pt x="31427" y="1907"/>
                  </a:lnTo>
                  <a:lnTo>
                    <a:pt x="31329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0" name="object 640" descr=""/>
            <p:cNvSpPr/>
            <p:nvPr/>
          </p:nvSpPr>
          <p:spPr>
            <a:xfrm>
              <a:off x="8104489" y="2162563"/>
              <a:ext cx="162560" cy="2540"/>
            </a:xfrm>
            <a:custGeom>
              <a:avLst/>
              <a:gdLst/>
              <a:ahLst/>
              <a:cxnLst/>
              <a:rect l="l" t="t" r="r" b="b"/>
              <a:pathLst>
                <a:path w="162559" h="2539">
                  <a:moveTo>
                    <a:pt x="161937" y="0"/>
                  </a:moveTo>
                  <a:lnTo>
                    <a:pt x="1356" y="0"/>
                  </a:lnTo>
                  <a:lnTo>
                    <a:pt x="0" y="1915"/>
                  </a:lnTo>
                  <a:lnTo>
                    <a:pt x="82097" y="1915"/>
                  </a:lnTo>
                  <a:lnTo>
                    <a:pt x="83663" y="215"/>
                  </a:lnTo>
                  <a:lnTo>
                    <a:pt x="161887" y="215"/>
                  </a:lnTo>
                  <a:lnTo>
                    <a:pt x="161937" y="0"/>
                  </a:lnTo>
                  <a:close/>
                </a:path>
                <a:path w="162559" h="2539">
                  <a:moveTo>
                    <a:pt x="161887" y="215"/>
                  </a:moveTo>
                  <a:lnTo>
                    <a:pt x="83663" y="215"/>
                  </a:lnTo>
                  <a:lnTo>
                    <a:pt x="86701" y="1915"/>
                  </a:lnTo>
                  <a:lnTo>
                    <a:pt x="161441" y="1915"/>
                  </a:lnTo>
                  <a:lnTo>
                    <a:pt x="161650" y="1230"/>
                  </a:lnTo>
                  <a:lnTo>
                    <a:pt x="161887" y="215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1" name="object 641" descr=""/>
            <p:cNvSpPr/>
            <p:nvPr/>
          </p:nvSpPr>
          <p:spPr>
            <a:xfrm>
              <a:off x="8126806" y="2094770"/>
              <a:ext cx="107314" cy="8890"/>
            </a:xfrm>
            <a:custGeom>
              <a:avLst/>
              <a:gdLst/>
              <a:ahLst/>
              <a:cxnLst/>
              <a:rect l="l" t="t" r="r" b="b"/>
              <a:pathLst>
                <a:path w="107315" h="8889">
                  <a:moveTo>
                    <a:pt x="105308" y="6604"/>
                  </a:moveTo>
                  <a:lnTo>
                    <a:pt x="0" y="6604"/>
                  </a:lnTo>
                  <a:lnTo>
                    <a:pt x="76" y="8509"/>
                  </a:lnTo>
                  <a:lnTo>
                    <a:pt x="104914" y="8509"/>
                  </a:lnTo>
                  <a:lnTo>
                    <a:pt x="105308" y="6604"/>
                  </a:lnTo>
                  <a:close/>
                </a:path>
                <a:path w="107315" h="8889">
                  <a:moveTo>
                    <a:pt x="106934" y="0"/>
                  </a:moveTo>
                  <a:lnTo>
                    <a:pt x="355" y="0"/>
                  </a:lnTo>
                  <a:lnTo>
                    <a:pt x="165" y="1905"/>
                  </a:lnTo>
                  <a:lnTo>
                    <a:pt x="106426" y="1905"/>
                  </a:lnTo>
                  <a:lnTo>
                    <a:pt x="106934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2" name="object 642" descr=""/>
            <p:cNvSpPr/>
            <p:nvPr/>
          </p:nvSpPr>
          <p:spPr>
            <a:xfrm>
              <a:off x="8184553" y="2366004"/>
              <a:ext cx="93980" cy="13335"/>
            </a:xfrm>
            <a:custGeom>
              <a:avLst/>
              <a:gdLst/>
              <a:ahLst/>
              <a:cxnLst/>
              <a:rect l="l" t="t" r="r" b="b"/>
              <a:pathLst>
                <a:path w="93979" h="13335">
                  <a:moveTo>
                    <a:pt x="61937" y="1917"/>
                  </a:moveTo>
                  <a:lnTo>
                    <a:pt x="60299" y="0"/>
                  </a:lnTo>
                  <a:lnTo>
                    <a:pt x="0" y="0"/>
                  </a:lnTo>
                  <a:lnTo>
                    <a:pt x="63" y="1917"/>
                  </a:lnTo>
                  <a:lnTo>
                    <a:pt x="61937" y="1917"/>
                  </a:lnTo>
                  <a:close/>
                </a:path>
                <a:path w="93979" h="13335">
                  <a:moveTo>
                    <a:pt x="93599" y="12839"/>
                  </a:moveTo>
                  <a:lnTo>
                    <a:pt x="93319" y="12052"/>
                  </a:lnTo>
                  <a:lnTo>
                    <a:pt x="92862" y="11391"/>
                  </a:lnTo>
                  <a:lnTo>
                    <a:pt x="92252" y="10922"/>
                  </a:lnTo>
                  <a:lnTo>
                    <a:pt x="647" y="10922"/>
                  </a:lnTo>
                  <a:lnTo>
                    <a:pt x="800" y="12839"/>
                  </a:lnTo>
                  <a:lnTo>
                    <a:pt x="93599" y="12839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3" name="object 643" descr=""/>
            <p:cNvSpPr/>
            <p:nvPr/>
          </p:nvSpPr>
          <p:spPr>
            <a:xfrm>
              <a:off x="8082110" y="2379535"/>
              <a:ext cx="196850" cy="1905"/>
            </a:xfrm>
            <a:custGeom>
              <a:avLst/>
              <a:gdLst/>
              <a:ahLst/>
              <a:cxnLst/>
              <a:rect l="l" t="t" r="r" b="b"/>
              <a:pathLst>
                <a:path w="196850" h="1905">
                  <a:moveTo>
                    <a:pt x="195811" y="0"/>
                  </a:moveTo>
                  <a:lnTo>
                    <a:pt x="0" y="0"/>
                  </a:lnTo>
                  <a:lnTo>
                    <a:pt x="1210" y="726"/>
                  </a:lnTo>
                  <a:lnTo>
                    <a:pt x="3362" y="1277"/>
                  </a:lnTo>
                  <a:lnTo>
                    <a:pt x="8600" y="1911"/>
                  </a:lnTo>
                  <a:lnTo>
                    <a:pt x="196395" y="1911"/>
                  </a:lnTo>
                  <a:lnTo>
                    <a:pt x="196164" y="586"/>
                  </a:lnTo>
                  <a:lnTo>
                    <a:pt x="195811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4" name="object 644" descr=""/>
            <p:cNvSpPr/>
            <p:nvPr/>
          </p:nvSpPr>
          <p:spPr>
            <a:xfrm>
              <a:off x="8214119" y="2394222"/>
              <a:ext cx="54610" cy="2540"/>
            </a:xfrm>
            <a:custGeom>
              <a:avLst/>
              <a:gdLst/>
              <a:ahLst/>
              <a:cxnLst/>
              <a:rect l="l" t="t" r="r" b="b"/>
              <a:pathLst>
                <a:path w="54609" h="2539">
                  <a:moveTo>
                    <a:pt x="54222" y="0"/>
                  </a:moveTo>
                  <a:lnTo>
                    <a:pt x="0" y="0"/>
                  </a:lnTo>
                  <a:lnTo>
                    <a:pt x="694" y="755"/>
                  </a:lnTo>
                  <a:lnTo>
                    <a:pt x="1687" y="1383"/>
                  </a:lnTo>
                  <a:lnTo>
                    <a:pt x="3690" y="1911"/>
                  </a:lnTo>
                  <a:lnTo>
                    <a:pt x="46245" y="1911"/>
                  </a:lnTo>
                  <a:lnTo>
                    <a:pt x="49373" y="1400"/>
                  </a:lnTo>
                  <a:lnTo>
                    <a:pt x="52110" y="763"/>
                  </a:lnTo>
                  <a:lnTo>
                    <a:pt x="54222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5" name="object 645" descr=""/>
            <p:cNvSpPr/>
            <p:nvPr/>
          </p:nvSpPr>
          <p:spPr>
            <a:xfrm>
              <a:off x="8211859" y="2391104"/>
              <a:ext cx="62230" cy="2540"/>
            </a:xfrm>
            <a:custGeom>
              <a:avLst/>
              <a:gdLst/>
              <a:ahLst/>
              <a:cxnLst/>
              <a:rect l="l" t="t" r="r" b="b"/>
              <a:pathLst>
                <a:path w="62229" h="2539">
                  <a:moveTo>
                    <a:pt x="61667" y="0"/>
                  </a:moveTo>
                  <a:lnTo>
                    <a:pt x="0" y="0"/>
                  </a:lnTo>
                  <a:lnTo>
                    <a:pt x="1367" y="1912"/>
                  </a:lnTo>
                  <a:lnTo>
                    <a:pt x="59082" y="1912"/>
                  </a:lnTo>
                  <a:lnTo>
                    <a:pt x="60897" y="698"/>
                  </a:lnTo>
                  <a:lnTo>
                    <a:pt x="61667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6" name="object 646" descr=""/>
            <p:cNvSpPr/>
            <p:nvPr/>
          </p:nvSpPr>
          <p:spPr>
            <a:xfrm>
              <a:off x="8226083" y="2397340"/>
              <a:ext cx="23495" cy="635"/>
            </a:xfrm>
            <a:custGeom>
              <a:avLst/>
              <a:gdLst/>
              <a:ahLst/>
              <a:cxnLst/>
              <a:rect l="l" t="t" r="r" b="b"/>
              <a:pathLst>
                <a:path w="23495" h="635">
                  <a:moveTo>
                    <a:pt x="23413" y="0"/>
                  </a:moveTo>
                  <a:lnTo>
                    <a:pt x="0" y="0"/>
                  </a:lnTo>
                  <a:lnTo>
                    <a:pt x="6634" y="539"/>
                  </a:lnTo>
                  <a:lnTo>
                    <a:pt x="15325" y="561"/>
                  </a:lnTo>
                  <a:lnTo>
                    <a:pt x="23413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7" name="object 647" descr=""/>
            <p:cNvSpPr/>
            <p:nvPr/>
          </p:nvSpPr>
          <p:spPr>
            <a:xfrm>
              <a:off x="8208721" y="2388445"/>
              <a:ext cx="67310" cy="5715"/>
            </a:xfrm>
            <a:custGeom>
              <a:avLst/>
              <a:gdLst/>
              <a:ahLst/>
              <a:cxnLst/>
              <a:rect l="l" t="t" r="r" b="b"/>
              <a:pathLst>
                <a:path w="67309" h="5714">
                  <a:moveTo>
                    <a:pt x="63500" y="3721"/>
                  </a:moveTo>
                  <a:lnTo>
                    <a:pt x="3937" y="3721"/>
                  </a:lnTo>
                  <a:lnTo>
                    <a:pt x="4775" y="5080"/>
                  </a:lnTo>
                  <a:lnTo>
                    <a:pt x="5257" y="5638"/>
                  </a:lnTo>
                  <a:lnTo>
                    <a:pt x="60007" y="5638"/>
                  </a:lnTo>
                  <a:lnTo>
                    <a:pt x="62484" y="4432"/>
                  </a:lnTo>
                  <a:lnTo>
                    <a:pt x="63500" y="3721"/>
                  </a:lnTo>
                  <a:close/>
                </a:path>
                <a:path w="67309" h="5714">
                  <a:moveTo>
                    <a:pt x="67170" y="0"/>
                  </a:moveTo>
                  <a:lnTo>
                    <a:pt x="0" y="0"/>
                  </a:lnTo>
                  <a:lnTo>
                    <a:pt x="1816" y="1320"/>
                  </a:lnTo>
                  <a:lnTo>
                    <a:pt x="2425" y="1917"/>
                  </a:lnTo>
                  <a:lnTo>
                    <a:pt x="65582" y="1917"/>
                  </a:lnTo>
                  <a:lnTo>
                    <a:pt x="67170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8" name="object 648" descr=""/>
            <p:cNvSpPr/>
            <p:nvPr/>
          </p:nvSpPr>
          <p:spPr>
            <a:xfrm>
              <a:off x="8207161" y="2387480"/>
              <a:ext cx="69850" cy="2540"/>
            </a:xfrm>
            <a:custGeom>
              <a:avLst/>
              <a:gdLst/>
              <a:ahLst/>
              <a:cxnLst/>
              <a:rect l="l" t="t" r="r" b="b"/>
              <a:pathLst>
                <a:path w="69850" h="2539">
                  <a:moveTo>
                    <a:pt x="69367" y="0"/>
                  </a:moveTo>
                  <a:lnTo>
                    <a:pt x="0" y="0"/>
                  </a:lnTo>
                  <a:lnTo>
                    <a:pt x="2894" y="1911"/>
                  </a:lnTo>
                  <a:lnTo>
                    <a:pt x="68007" y="1911"/>
                  </a:lnTo>
                  <a:lnTo>
                    <a:pt x="69367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9" name="object 649" descr=""/>
            <p:cNvSpPr/>
            <p:nvPr/>
          </p:nvSpPr>
          <p:spPr>
            <a:xfrm>
              <a:off x="8203877" y="2385849"/>
              <a:ext cx="73660" cy="2540"/>
            </a:xfrm>
            <a:custGeom>
              <a:avLst/>
              <a:gdLst/>
              <a:ahLst/>
              <a:cxnLst/>
              <a:rect l="l" t="t" r="r" b="b"/>
              <a:pathLst>
                <a:path w="73659" h="2539">
                  <a:moveTo>
                    <a:pt x="73512" y="0"/>
                  </a:moveTo>
                  <a:lnTo>
                    <a:pt x="0" y="0"/>
                  </a:lnTo>
                  <a:lnTo>
                    <a:pt x="2570" y="1202"/>
                  </a:lnTo>
                  <a:lnTo>
                    <a:pt x="3765" y="1911"/>
                  </a:lnTo>
                  <a:lnTo>
                    <a:pt x="72476" y="1911"/>
                  </a:lnTo>
                  <a:lnTo>
                    <a:pt x="73512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0" name="object 650" descr=""/>
            <p:cNvSpPr/>
            <p:nvPr/>
          </p:nvSpPr>
          <p:spPr>
            <a:xfrm>
              <a:off x="8197401" y="2383505"/>
              <a:ext cx="81280" cy="2540"/>
            </a:xfrm>
            <a:custGeom>
              <a:avLst/>
              <a:gdLst/>
              <a:ahLst/>
              <a:cxnLst/>
              <a:rect l="l" t="t" r="r" b="b"/>
              <a:pathLst>
                <a:path w="81279" h="2539">
                  <a:moveTo>
                    <a:pt x="80805" y="0"/>
                  </a:moveTo>
                  <a:lnTo>
                    <a:pt x="0" y="0"/>
                  </a:lnTo>
                  <a:lnTo>
                    <a:pt x="3639" y="1167"/>
                  </a:lnTo>
                  <a:lnTo>
                    <a:pt x="5460" y="1916"/>
                  </a:lnTo>
                  <a:lnTo>
                    <a:pt x="80175" y="1916"/>
                  </a:lnTo>
                  <a:lnTo>
                    <a:pt x="80805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1" name="object 651" descr=""/>
            <p:cNvSpPr/>
            <p:nvPr/>
          </p:nvSpPr>
          <p:spPr>
            <a:xfrm>
              <a:off x="8166060" y="2382098"/>
              <a:ext cx="112395" cy="2540"/>
            </a:xfrm>
            <a:custGeom>
              <a:avLst/>
              <a:gdLst/>
              <a:ahLst/>
              <a:cxnLst/>
              <a:rect l="l" t="t" r="r" b="b"/>
              <a:pathLst>
                <a:path w="112395" h="2539">
                  <a:moveTo>
                    <a:pt x="112395" y="0"/>
                  </a:moveTo>
                  <a:lnTo>
                    <a:pt x="0" y="0"/>
                  </a:lnTo>
                  <a:lnTo>
                    <a:pt x="8959" y="1911"/>
                  </a:lnTo>
                  <a:lnTo>
                    <a:pt x="111967" y="1911"/>
                  </a:lnTo>
                  <a:lnTo>
                    <a:pt x="112395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2" name="object 652" descr=""/>
            <p:cNvSpPr/>
            <p:nvPr/>
          </p:nvSpPr>
          <p:spPr>
            <a:xfrm>
              <a:off x="8184820" y="2370919"/>
              <a:ext cx="92075" cy="6350"/>
            </a:xfrm>
            <a:custGeom>
              <a:avLst/>
              <a:gdLst/>
              <a:ahLst/>
              <a:cxnLst/>
              <a:rect l="l" t="t" r="r" b="b"/>
              <a:pathLst>
                <a:path w="92075" h="6350">
                  <a:moveTo>
                    <a:pt x="66116" y="1917"/>
                  </a:moveTo>
                  <a:lnTo>
                    <a:pt x="64274" y="0"/>
                  </a:lnTo>
                  <a:lnTo>
                    <a:pt x="0" y="0"/>
                  </a:lnTo>
                  <a:lnTo>
                    <a:pt x="177" y="1917"/>
                  </a:lnTo>
                  <a:lnTo>
                    <a:pt x="66116" y="1917"/>
                  </a:lnTo>
                  <a:close/>
                </a:path>
                <a:path w="92075" h="6350">
                  <a:moveTo>
                    <a:pt x="91986" y="6007"/>
                  </a:moveTo>
                  <a:lnTo>
                    <a:pt x="88709" y="3606"/>
                  </a:lnTo>
                  <a:lnTo>
                    <a:pt x="77838" y="5854"/>
                  </a:lnTo>
                  <a:lnTo>
                    <a:pt x="71894" y="4102"/>
                  </a:lnTo>
                  <a:lnTo>
                    <a:pt x="317" y="4102"/>
                  </a:lnTo>
                  <a:lnTo>
                    <a:pt x="381" y="6007"/>
                  </a:lnTo>
                  <a:lnTo>
                    <a:pt x="91986" y="6007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3" name="object 653" descr=""/>
            <p:cNvSpPr/>
            <p:nvPr/>
          </p:nvSpPr>
          <p:spPr>
            <a:xfrm>
              <a:off x="8184798" y="2370593"/>
              <a:ext cx="66040" cy="2540"/>
            </a:xfrm>
            <a:custGeom>
              <a:avLst/>
              <a:gdLst/>
              <a:ahLst/>
              <a:cxnLst/>
              <a:rect l="l" t="t" r="r" b="b"/>
              <a:pathLst>
                <a:path w="66040" h="2539">
                  <a:moveTo>
                    <a:pt x="64015" y="0"/>
                  </a:moveTo>
                  <a:lnTo>
                    <a:pt x="0" y="0"/>
                  </a:lnTo>
                  <a:lnTo>
                    <a:pt x="176" y="1911"/>
                  </a:lnTo>
                  <a:lnTo>
                    <a:pt x="65803" y="1911"/>
                  </a:lnTo>
                  <a:lnTo>
                    <a:pt x="64015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4" name="object 654" descr=""/>
            <p:cNvSpPr/>
            <p:nvPr/>
          </p:nvSpPr>
          <p:spPr>
            <a:xfrm>
              <a:off x="8205313" y="2386515"/>
              <a:ext cx="71755" cy="1905"/>
            </a:xfrm>
            <a:custGeom>
              <a:avLst/>
              <a:gdLst/>
              <a:ahLst/>
              <a:cxnLst/>
              <a:rect l="l" t="t" r="r" b="b"/>
              <a:pathLst>
                <a:path w="71754" h="1905">
                  <a:moveTo>
                    <a:pt x="71756" y="0"/>
                  </a:moveTo>
                  <a:lnTo>
                    <a:pt x="0" y="0"/>
                  </a:lnTo>
                  <a:lnTo>
                    <a:pt x="3395" y="1911"/>
                  </a:lnTo>
                  <a:lnTo>
                    <a:pt x="70592" y="1911"/>
                  </a:lnTo>
                  <a:lnTo>
                    <a:pt x="71756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5" name="object 655" descr=""/>
            <p:cNvSpPr/>
            <p:nvPr/>
          </p:nvSpPr>
          <p:spPr>
            <a:xfrm>
              <a:off x="8185243" y="2377879"/>
              <a:ext cx="93345" cy="2540"/>
            </a:xfrm>
            <a:custGeom>
              <a:avLst/>
              <a:gdLst/>
              <a:ahLst/>
              <a:cxnLst/>
              <a:rect l="l" t="t" r="r" b="b"/>
              <a:pathLst>
                <a:path w="93345" h="2539">
                  <a:moveTo>
                    <a:pt x="92440" y="0"/>
                  </a:moveTo>
                  <a:lnTo>
                    <a:pt x="0" y="0"/>
                  </a:lnTo>
                  <a:lnTo>
                    <a:pt x="172" y="1446"/>
                  </a:lnTo>
                  <a:lnTo>
                    <a:pt x="490" y="1911"/>
                  </a:lnTo>
                  <a:lnTo>
                    <a:pt x="93160" y="1911"/>
                  </a:lnTo>
                  <a:lnTo>
                    <a:pt x="92797" y="543"/>
                  </a:lnTo>
                  <a:lnTo>
                    <a:pt x="92440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6" name="object 656" descr=""/>
            <p:cNvSpPr/>
            <p:nvPr/>
          </p:nvSpPr>
          <p:spPr>
            <a:xfrm>
              <a:off x="8187584" y="2380920"/>
              <a:ext cx="91440" cy="1905"/>
            </a:xfrm>
            <a:custGeom>
              <a:avLst/>
              <a:gdLst/>
              <a:ahLst/>
              <a:cxnLst/>
              <a:rect l="l" t="t" r="r" b="b"/>
              <a:pathLst>
                <a:path w="91440" h="1905">
                  <a:moveTo>
                    <a:pt x="90924" y="0"/>
                  </a:moveTo>
                  <a:lnTo>
                    <a:pt x="0" y="0"/>
                  </a:lnTo>
                  <a:lnTo>
                    <a:pt x="1511" y="468"/>
                  </a:lnTo>
                  <a:lnTo>
                    <a:pt x="7454" y="1911"/>
                  </a:lnTo>
                  <a:lnTo>
                    <a:pt x="90763" y="1911"/>
                  </a:lnTo>
                  <a:lnTo>
                    <a:pt x="90924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7" name="object 657" descr=""/>
            <p:cNvSpPr/>
            <p:nvPr/>
          </p:nvSpPr>
          <p:spPr>
            <a:xfrm>
              <a:off x="8213389" y="2393265"/>
              <a:ext cx="37465" cy="2540"/>
            </a:xfrm>
            <a:custGeom>
              <a:avLst/>
              <a:gdLst/>
              <a:ahLst/>
              <a:cxnLst/>
              <a:rect l="l" t="t" r="r" b="b"/>
              <a:pathLst>
                <a:path w="37465" h="2539">
                  <a:moveTo>
                    <a:pt x="37198" y="0"/>
                  </a:moveTo>
                  <a:lnTo>
                    <a:pt x="0" y="0"/>
                  </a:lnTo>
                  <a:lnTo>
                    <a:pt x="985" y="1365"/>
                  </a:lnTo>
                  <a:lnTo>
                    <a:pt x="1932" y="1911"/>
                  </a:lnTo>
                  <a:lnTo>
                    <a:pt x="36960" y="1911"/>
                  </a:lnTo>
                  <a:lnTo>
                    <a:pt x="37198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8" name="object 658" descr=""/>
            <p:cNvSpPr/>
            <p:nvPr/>
          </p:nvSpPr>
          <p:spPr>
            <a:xfrm>
              <a:off x="8218731" y="2396357"/>
              <a:ext cx="40640" cy="1905"/>
            </a:xfrm>
            <a:custGeom>
              <a:avLst/>
              <a:gdLst/>
              <a:ahLst/>
              <a:cxnLst/>
              <a:rect l="l" t="t" r="r" b="b"/>
              <a:pathLst>
                <a:path w="40640" h="1905">
                  <a:moveTo>
                    <a:pt x="40201" y="0"/>
                  </a:moveTo>
                  <a:lnTo>
                    <a:pt x="0" y="0"/>
                  </a:lnTo>
                  <a:lnTo>
                    <a:pt x="1285" y="280"/>
                  </a:lnTo>
                  <a:lnTo>
                    <a:pt x="2919" y="533"/>
                  </a:lnTo>
                  <a:lnTo>
                    <a:pt x="5033" y="767"/>
                  </a:lnTo>
                  <a:lnTo>
                    <a:pt x="12926" y="1301"/>
                  </a:lnTo>
                  <a:lnTo>
                    <a:pt x="22014" y="1365"/>
                  </a:lnTo>
                  <a:lnTo>
                    <a:pt x="31404" y="937"/>
                  </a:lnTo>
                  <a:lnTo>
                    <a:pt x="40201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9" name="object 659" descr=""/>
            <p:cNvSpPr/>
            <p:nvPr/>
          </p:nvSpPr>
          <p:spPr>
            <a:xfrm>
              <a:off x="8126327" y="2093139"/>
              <a:ext cx="107314" cy="2540"/>
            </a:xfrm>
            <a:custGeom>
              <a:avLst/>
              <a:gdLst/>
              <a:ahLst/>
              <a:cxnLst/>
              <a:rect l="l" t="t" r="r" b="b"/>
              <a:pathLst>
                <a:path w="107315" h="2539">
                  <a:moveTo>
                    <a:pt x="107067" y="0"/>
                  </a:moveTo>
                  <a:lnTo>
                    <a:pt x="240" y="0"/>
                  </a:lnTo>
                  <a:lnTo>
                    <a:pt x="0" y="1912"/>
                  </a:lnTo>
                  <a:lnTo>
                    <a:pt x="106527" y="1912"/>
                  </a:lnTo>
                  <a:lnTo>
                    <a:pt x="107067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0" name="object 660" descr=""/>
            <p:cNvSpPr/>
            <p:nvPr/>
          </p:nvSpPr>
          <p:spPr>
            <a:xfrm>
              <a:off x="8126193" y="2094497"/>
              <a:ext cx="107314" cy="1905"/>
            </a:xfrm>
            <a:custGeom>
              <a:avLst/>
              <a:gdLst/>
              <a:ahLst/>
              <a:cxnLst/>
              <a:rect l="l" t="t" r="r" b="b"/>
              <a:pathLst>
                <a:path w="107315" h="1905">
                  <a:moveTo>
                    <a:pt x="106812" y="0"/>
                  </a:moveTo>
                  <a:lnTo>
                    <a:pt x="198" y="0"/>
                  </a:lnTo>
                  <a:lnTo>
                    <a:pt x="0" y="1911"/>
                  </a:lnTo>
                  <a:lnTo>
                    <a:pt x="106300" y="1911"/>
                  </a:lnTo>
                  <a:lnTo>
                    <a:pt x="106812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1" name="object 661" descr=""/>
            <p:cNvSpPr/>
            <p:nvPr/>
          </p:nvSpPr>
          <p:spPr>
            <a:xfrm>
              <a:off x="8127002" y="2088543"/>
              <a:ext cx="107950" cy="2540"/>
            </a:xfrm>
            <a:custGeom>
              <a:avLst/>
              <a:gdLst/>
              <a:ahLst/>
              <a:cxnLst/>
              <a:rect l="l" t="t" r="r" b="b"/>
              <a:pathLst>
                <a:path w="107950" h="2539">
                  <a:moveTo>
                    <a:pt x="107824" y="0"/>
                  </a:moveTo>
                  <a:lnTo>
                    <a:pt x="342" y="0"/>
                  </a:lnTo>
                  <a:lnTo>
                    <a:pt x="0" y="1911"/>
                  </a:lnTo>
                  <a:lnTo>
                    <a:pt x="107201" y="1911"/>
                  </a:lnTo>
                  <a:lnTo>
                    <a:pt x="107824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2" name="object 662" descr=""/>
            <p:cNvSpPr/>
            <p:nvPr/>
          </p:nvSpPr>
          <p:spPr>
            <a:xfrm>
              <a:off x="8127287" y="2086962"/>
              <a:ext cx="108585" cy="1905"/>
            </a:xfrm>
            <a:custGeom>
              <a:avLst/>
              <a:gdLst/>
              <a:ahLst/>
              <a:cxnLst/>
              <a:rect l="l" t="t" r="r" b="b"/>
              <a:pathLst>
                <a:path w="108584" h="1905">
                  <a:moveTo>
                    <a:pt x="108087" y="0"/>
                  </a:moveTo>
                  <a:lnTo>
                    <a:pt x="331" y="0"/>
                  </a:lnTo>
                  <a:lnTo>
                    <a:pt x="0" y="1911"/>
                  </a:lnTo>
                  <a:lnTo>
                    <a:pt x="107431" y="1911"/>
                  </a:lnTo>
                  <a:lnTo>
                    <a:pt x="108087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3" name="object 663" descr=""/>
            <p:cNvSpPr/>
            <p:nvPr/>
          </p:nvSpPr>
          <p:spPr>
            <a:xfrm>
              <a:off x="8127457" y="2085983"/>
              <a:ext cx="108585" cy="2540"/>
            </a:xfrm>
            <a:custGeom>
              <a:avLst/>
              <a:gdLst/>
              <a:ahLst/>
              <a:cxnLst/>
              <a:rect l="l" t="t" r="r" b="b"/>
              <a:pathLst>
                <a:path w="108584" h="2539">
                  <a:moveTo>
                    <a:pt x="108270" y="0"/>
                  </a:moveTo>
                  <a:lnTo>
                    <a:pt x="327" y="0"/>
                  </a:lnTo>
                  <a:lnTo>
                    <a:pt x="0" y="1915"/>
                  </a:lnTo>
                  <a:lnTo>
                    <a:pt x="107593" y="1915"/>
                  </a:lnTo>
                  <a:lnTo>
                    <a:pt x="108270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4" name="object 664" descr=""/>
            <p:cNvSpPr/>
            <p:nvPr/>
          </p:nvSpPr>
          <p:spPr>
            <a:xfrm>
              <a:off x="8124504" y="2084378"/>
              <a:ext cx="109220" cy="1905"/>
            </a:xfrm>
            <a:custGeom>
              <a:avLst/>
              <a:gdLst/>
              <a:ahLst/>
              <a:cxnLst/>
              <a:rect l="l" t="t" r="r" b="b"/>
              <a:pathLst>
                <a:path w="109220" h="1905">
                  <a:moveTo>
                    <a:pt x="108593" y="0"/>
                  </a:moveTo>
                  <a:lnTo>
                    <a:pt x="327" y="0"/>
                  </a:lnTo>
                  <a:lnTo>
                    <a:pt x="0" y="1911"/>
                  </a:lnTo>
                  <a:lnTo>
                    <a:pt x="107881" y="1911"/>
                  </a:lnTo>
                  <a:lnTo>
                    <a:pt x="108593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5" name="object 665" descr=""/>
            <p:cNvSpPr/>
            <p:nvPr/>
          </p:nvSpPr>
          <p:spPr>
            <a:xfrm>
              <a:off x="8127958" y="2083060"/>
              <a:ext cx="109220" cy="2540"/>
            </a:xfrm>
            <a:custGeom>
              <a:avLst/>
              <a:gdLst/>
              <a:ahLst/>
              <a:cxnLst/>
              <a:rect l="l" t="t" r="r" b="b"/>
              <a:pathLst>
                <a:path w="109220" h="2539">
                  <a:moveTo>
                    <a:pt x="108888" y="0"/>
                  </a:moveTo>
                  <a:lnTo>
                    <a:pt x="334" y="0"/>
                  </a:lnTo>
                  <a:lnTo>
                    <a:pt x="0" y="1912"/>
                  </a:lnTo>
                  <a:lnTo>
                    <a:pt x="108146" y="1912"/>
                  </a:lnTo>
                  <a:lnTo>
                    <a:pt x="108888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6" name="object 666" descr=""/>
            <p:cNvSpPr/>
            <p:nvPr/>
          </p:nvSpPr>
          <p:spPr>
            <a:xfrm>
              <a:off x="8184848" y="2080403"/>
              <a:ext cx="53340" cy="2540"/>
            </a:xfrm>
            <a:custGeom>
              <a:avLst/>
              <a:gdLst/>
              <a:ahLst/>
              <a:cxnLst/>
              <a:rect l="l" t="t" r="r" b="b"/>
              <a:pathLst>
                <a:path w="53340" h="2539">
                  <a:moveTo>
                    <a:pt x="53113" y="0"/>
                  </a:moveTo>
                  <a:lnTo>
                    <a:pt x="240" y="0"/>
                  </a:lnTo>
                  <a:lnTo>
                    <a:pt x="0" y="1912"/>
                  </a:lnTo>
                  <a:lnTo>
                    <a:pt x="52303" y="1912"/>
                  </a:lnTo>
                  <a:lnTo>
                    <a:pt x="53113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7" name="object 667" descr=""/>
            <p:cNvSpPr/>
            <p:nvPr/>
          </p:nvSpPr>
          <p:spPr>
            <a:xfrm>
              <a:off x="8128619" y="2079445"/>
              <a:ext cx="109855" cy="2540"/>
            </a:xfrm>
            <a:custGeom>
              <a:avLst/>
              <a:gdLst/>
              <a:ahLst/>
              <a:cxnLst/>
              <a:rect l="l" t="t" r="r" b="b"/>
              <a:pathLst>
                <a:path w="109854" h="2539">
                  <a:moveTo>
                    <a:pt x="109767" y="0"/>
                  </a:moveTo>
                  <a:lnTo>
                    <a:pt x="403" y="0"/>
                  </a:lnTo>
                  <a:lnTo>
                    <a:pt x="0" y="1912"/>
                  </a:lnTo>
                  <a:lnTo>
                    <a:pt x="108929" y="1912"/>
                  </a:lnTo>
                  <a:lnTo>
                    <a:pt x="109767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8" name="object 668" descr=""/>
            <p:cNvSpPr/>
            <p:nvPr/>
          </p:nvSpPr>
          <p:spPr>
            <a:xfrm>
              <a:off x="8124368" y="2058740"/>
              <a:ext cx="126364" cy="20320"/>
            </a:xfrm>
            <a:custGeom>
              <a:avLst/>
              <a:gdLst/>
              <a:ahLst/>
              <a:cxnLst/>
              <a:rect l="l" t="t" r="r" b="b"/>
              <a:pathLst>
                <a:path w="126365" h="20319">
                  <a:moveTo>
                    <a:pt x="110464" y="17995"/>
                  </a:moveTo>
                  <a:lnTo>
                    <a:pt x="520" y="17995"/>
                  </a:lnTo>
                  <a:lnTo>
                    <a:pt x="0" y="19913"/>
                  </a:lnTo>
                  <a:lnTo>
                    <a:pt x="109537" y="19913"/>
                  </a:lnTo>
                  <a:lnTo>
                    <a:pt x="110464" y="17995"/>
                  </a:lnTo>
                  <a:close/>
                </a:path>
                <a:path w="126365" h="20319">
                  <a:moveTo>
                    <a:pt x="126161" y="0"/>
                  </a:moveTo>
                  <a:lnTo>
                    <a:pt x="16040" y="0"/>
                  </a:lnTo>
                  <a:lnTo>
                    <a:pt x="14528" y="1917"/>
                  </a:lnTo>
                  <a:lnTo>
                    <a:pt x="124955" y="1917"/>
                  </a:lnTo>
                  <a:lnTo>
                    <a:pt x="126161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9" name="object 669" descr=""/>
            <p:cNvSpPr/>
            <p:nvPr/>
          </p:nvSpPr>
          <p:spPr>
            <a:xfrm>
              <a:off x="8133203" y="2062050"/>
              <a:ext cx="112395" cy="2540"/>
            </a:xfrm>
            <a:custGeom>
              <a:avLst/>
              <a:gdLst/>
              <a:ahLst/>
              <a:cxnLst/>
              <a:rect l="l" t="t" r="r" b="b"/>
              <a:pathLst>
                <a:path w="112395" h="2539">
                  <a:moveTo>
                    <a:pt x="112020" y="0"/>
                  </a:moveTo>
                  <a:lnTo>
                    <a:pt x="1403" y="0"/>
                  </a:lnTo>
                  <a:lnTo>
                    <a:pt x="0" y="1912"/>
                  </a:lnTo>
                  <a:lnTo>
                    <a:pt x="110821" y="1912"/>
                  </a:lnTo>
                  <a:lnTo>
                    <a:pt x="112020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0" name="object 670" descr=""/>
            <p:cNvSpPr/>
            <p:nvPr/>
          </p:nvSpPr>
          <p:spPr>
            <a:xfrm>
              <a:off x="8132706" y="2067846"/>
              <a:ext cx="112395" cy="2540"/>
            </a:xfrm>
            <a:custGeom>
              <a:avLst/>
              <a:gdLst/>
              <a:ahLst/>
              <a:cxnLst/>
              <a:rect l="l" t="t" r="r" b="b"/>
              <a:pathLst>
                <a:path w="112395" h="2539">
                  <a:moveTo>
                    <a:pt x="112118" y="0"/>
                  </a:moveTo>
                  <a:lnTo>
                    <a:pt x="1122" y="0"/>
                  </a:lnTo>
                  <a:lnTo>
                    <a:pt x="0" y="1915"/>
                  </a:lnTo>
                  <a:lnTo>
                    <a:pt x="110929" y="1915"/>
                  </a:lnTo>
                  <a:lnTo>
                    <a:pt x="112118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1" name="object 671" descr=""/>
            <p:cNvSpPr/>
            <p:nvPr/>
          </p:nvSpPr>
          <p:spPr>
            <a:xfrm>
              <a:off x="8129292" y="2071541"/>
              <a:ext cx="111760" cy="2540"/>
            </a:xfrm>
            <a:custGeom>
              <a:avLst/>
              <a:gdLst/>
              <a:ahLst/>
              <a:cxnLst/>
              <a:rect l="l" t="t" r="r" b="b"/>
              <a:pathLst>
                <a:path w="111759" h="2539">
                  <a:moveTo>
                    <a:pt x="111621" y="0"/>
                  </a:moveTo>
                  <a:lnTo>
                    <a:pt x="867" y="0"/>
                  </a:lnTo>
                  <a:lnTo>
                    <a:pt x="0" y="1911"/>
                  </a:lnTo>
                  <a:lnTo>
                    <a:pt x="110506" y="1911"/>
                  </a:lnTo>
                  <a:lnTo>
                    <a:pt x="111621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2" name="object 672" descr=""/>
            <p:cNvSpPr/>
            <p:nvPr/>
          </p:nvSpPr>
          <p:spPr>
            <a:xfrm>
              <a:off x="8121967" y="2053763"/>
              <a:ext cx="132080" cy="1905"/>
            </a:xfrm>
            <a:custGeom>
              <a:avLst/>
              <a:gdLst/>
              <a:ahLst/>
              <a:cxnLst/>
              <a:rect l="l" t="t" r="r" b="b"/>
              <a:pathLst>
                <a:path w="132079" h="1905">
                  <a:moveTo>
                    <a:pt x="131730" y="0"/>
                  </a:moveTo>
                  <a:lnTo>
                    <a:pt x="1875" y="0"/>
                  </a:lnTo>
                  <a:lnTo>
                    <a:pt x="0" y="1911"/>
                  </a:lnTo>
                  <a:lnTo>
                    <a:pt x="130327" y="1911"/>
                  </a:lnTo>
                  <a:lnTo>
                    <a:pt x="131730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3" name="object 673" descr=""/>
            <p:cNvSpPr/>
            <p:nvPr/>
          </p:nvSpPr>
          <p:spPr>
            <a:xfrm>
              <a:off x="8133651" y="2057051"/>
              <a:ext cx="115570" cy="11430"/>
            </a:xfrm>
            <a:custGeom>
              <a:avLst/>
              <a:gdLst/>
              <a:ahLst/>
              <a:cxnLst/>
              <a:rect l="l" t="t" r="r" b="b"/>
              <a:pathLst>
                <a:path w="115570" h="11430">
                  <a:moveTo>
                    <a:pt x="112191" y="9156"/>
                  </a:moveTo>
                  <a:lnTo>
                    <a:pt x="1219" y="9156"/>
                  </a:lnTo>
                  <a:lnTo>
                    <a:pt x="0" y="11074"/>
                  </a:lnTo>
                  <a:lnTo>
                    <a:pt x="110998" y="11074"/>
                  </a:lnTo>
                  <a:lnTo>
                    <a:pt x="112191" y="9156"/>
                  </a:lnTo>
                  <a:close/>
                </a:path>
                <a:path w="115570" h="11430">
                  <a:moveTo>
                    <a:pt x="115531" y="0"/>
                  </a:moveTo>
                  <a:lnTo>
                    <a:pt x="5702" y="0"/>
                  </a:lnTo>
                  <a:lnTo>
                    <a:pt x="4152" y="1917"/>
                  </a:lnTo>
                  <a:lnTo>
                    <a:pt x="114312" y="1917"/>
                  </a:lnTo>
                  <a:lnTo>
                    <a:pt x="115531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4" name="object 674" descr=""/>
            <p:cNvSpPr/>
            <p:nvPr/>
          </p:nvSpPr>
          <p:spPr>
            <a:xfrm>
              <a:off x="8129826" y="2074521"/>
              <a:ext cx="111125" cy="1905"/>
            </a:xfrm>
            <a:custGeom>
              <a:avLst/>
              <a:gdLst/>
              <a:ahLst/>
              <a:cxnLst/>
              <a:rect l="l" t="t" r="r" b="b"/>
              <a:pathLst>
                <a:path w="111125" h="1905">
                  <a:moveTo>
                    <a:pt x="110997" y="0"/>
                  </a:moveTo>
                  <a:lnTo>
                    <a:pt x="655" y="0"/>
                  </a:lnTo>
                  <a:lnTo>
                    <a:pt x="0" y="1911"/>
                  </a:lnTo>
                  <a:lnTo>
                    <a:pt x="110001" y="1911"/>
                  </a:lnTo>
                  <a:lnTo>
                    <a:pt x="110997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5" name="object 675" descr=""/>
            <p:cNvSpPr/>
            <p:nvPr/>
          </p:nvSpPr>
          <p:spPr>
            <a:xfrm>
              <a:off x="8150014" y="2045840"/>
              <a:ext cx="109220" cy="1905"/>
            </a:xfrm>
            <a:custGeom>
              <a:avLst/>
              <a:gdLst/>
              <a:ahLst/>
              <a:cxnLst/>
              <a:rect l="l" t="t" r="r" b="b"/>
              <a:pathLst>
                <a:path w="109220" h="1905">
                  <a:moveTo>
                    <a:pt x="108807" y="0"/>
                  </a:moveTo>
                  <a:lnTo>
                    <a:pt x="1951" y="0"/>
                  </a:lnTo>
                  <a:lnTo>
                    <a:pt x="0" y="1911"/>
                  </a:lnTo>
                  <a:lnTo>
                    <a:pt x="107561" y="1911"/>
                  </a:lnTo>
                  <a:lnTo>
                    <a:pt x="108807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6" name="object 676" descr=""/>
            <p:cNvSpPr/>
            <p:nvPr/>
          </p:nvSpPr>
          <p:spPr>
            <a:xfrm>
              <a:off x="8130660" y="2050123"/>
              <a:ext cx="121920" cy="2540"/>
            </a:xfrm>
            <a:custGeom>
              <a:avLst/>
              <a:gdLst/>
              <a:ahLst/>
              <a:cxnLst/>
              <a:rect l="l" t="t" r="r" b="b"/>
              <a:pathLst>
                <a:path w="121920" h="2539">
                  <a:moveTo>
                    <a:pt x="121342" y="0"/>
                  </a:moveTo>
                  <a:lnTo>
                    <a:pt x="1879" y="0"/>
                  </a:lnTo>
                  <a:lnTo>
                    <a:pt x="0" y="1915"/>
                  </a:lnTo>
                  <a:lnTo>
                    <a:pt x="120006" y="1915"/>
                  </a:lnTo>
                  <a:lnTo>
                    <a:pt x="121342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7" name="object 677" descr=""/>
            <p:cNvSpPr/>
            <p:nvPr/>
          </p:nvSpPr>
          <p:spPr>
            <a:xfrm>
              <a:off x="8062390" y="2047427"/>
              <a:ext cx="193040" cy="1905"/>
            </a:xfrm>
            <a:custGeom>
              <a:avLst/>
              <a:gdLst/>
              <a:ahLst/>
              <a:cxnLst/>
              <a:rect l="l" t="t" r="r" b="b"/>
              <a:pathLst>
                <a:path w="193040" h="1905">
                  <a:moveTo>
                    <a:pt x="192975" y="0"/>
                  </a:moveTo>
                  <a:lnTo>
                    <a:pt x="3086" y="0"/>
                  </a:lnTo>
                  <a:lnTo>
                    <a:pt x="0" y="1911"/>
                  </a:lnTo>
                  <a:lnTo>
                    <a:pt x="190966" y="1911"/>
                  </a:lnTo>
                  <a:lnTo>
                    <a:pt x="192975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8" name="object 678" descr=""/>
            <p:cNvSpPr/>
            <p:nvPr/>
          </p:nvSpPr>
          <p:spPr>
            <a:xfrm>
              <a:off x="8155266" y="2041044"/>
              <a:ext cx="107314" cy="2540"/>
            </a:xfrm>
            <a:custGeom>
              <a:avLst/>
              <a:gdLst/>
              <a:ahLst/>
              <a:cxnLst/>
              <a:rect l="l" t="t" r="r" b="b"/>
              <a:pathLst>
                <a:path w="107315" h="2539">
                  <a:moveTo>
                    <a:pt x="106715" y="0"/>
                  </a:moveTo>
                  <a:lnTo>
                    <a:pt x="2609" y="0"/>
                  </a:lnTo>
                  <a:lnTo>
                    <a:pt x="0" y="1911"/>
                  </a:lnTo>
                  <a:lnTo>
                    <a:pt x="105448" y="1911"/>
                  </a:lnTo>
                  <a:lnTo>
                    <a:pt x="106715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9" name="object 679" descr=""/>
            <p:cNvSpPr/>
            <p:nvPr/>
          </p:nvSpPr>
          <p:spPr>
            <a:xfrm>
              <a:off x="8156516" y="2040086"/>
              <a:ext cx="106680" cy="2540"/>
            </a:xfrm>
            <a:custGeom>
              <a:avLst/>
              <a:gdLst/>
              <a:ahLst/>
              <a:cxnLst/>
              <a:rect l="l" t="t" r="r" b="b"/>
              <a:pathLst>
                <a:path w="106679" h="2539">
                  <a:moveTo>
                    <a:pt x="106099" y="0"/>
                  </a:moveTo>
                  <a:lnTo>
                    <a:pt x="2861" y="0"/>
                  </a:lnTo>
                  <a:lnTo>
                    <a:pt x="0" y="1915"/>
                  </a:lnTo>
                  <a:lnTo>
                    <a:pt x="104828" y="1915"/>
                  </a:lnTo>
                  <a:lnTo>
                    <a:pt x="106099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0" name="object 680" descr=""/>
            <p:cNvSpPr/>
            <p:nvPr/>
          </p:nvSpPr>
          <p:spPr>
            <a:xfrm>
              <a:off x="8148977" y="2042955"/>
              <a:ext cx="107950" cy="2540"/>
            </a:xfrm>
            <a:custGeom>
              <a:avLst/>
              <a:gdLst/>
              <a:ahLst/>
              <a:cxnLst/>
              <a:rect l="l" t="t" r="r" b="b"/>
              <a:pathLst>
                <a:path w="107950" h="2539">
                  <a:moveTo>
                    <a:pt x="107697" y="0"/>
                  </a:moveTo>
                  <a:lnTo>
                    <a:pt x="2254" y="0"/>
                  </a:lnTo>
                  <a:lnTo>
                    <a:pt x="0" y="1912"/>
                  </a:lnTo>
                  <a:lnTo>
                    <a:pt x="106445" y="1912"/>
                  </a:lnTo>
                  <a:lnTo>
                    <a:pt x="107697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1" name="object 681" descr=""/>
            <p:cNvSpPr/>
            <p:nvPr/>
          </p:nvSpPr>
          <p:spPr>
            <a:xfrm>
              <a:off x="8161005" y="2037218"/>
              <a:ext cx="104139" cy="2540"/>
            </a:xfrm>
            <a:custGeom>
              <a:avLst/>
              <a:gdLst/>
              <a:ahLst/>
              <a:cxnLst/>
              <a:rect l="l" t="t" r="r" b="b"/>
              <a:pathLst>
                <a:path w="104140" h="2539">
                  <a:moveTo>
                    <a:pt x="103521" y="0"/>
                  </a:moveTo>
                  <a:lnTo>
                    <a:pt x="3206" y="0"/>
                  </a:lnTo>
                  <a:lnTo>
                    <a:pt x="0" y="1915"/>
                  </a:lnTo>
                  <a:lnTo>
                    <a:pt x="102242" y="1915"/>
                  </a:lnTo>
                  <a:lnTo>
                    <a:pt x="103521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2" name="object 682" descr=""/>
            <p:cNvSpPr/>
            <p:nvPr/>
          </p:nvSpPr>
          <p:spPr>
            <a:xfrm>
              <a:off x="8162442" y="2036393"/>
              <a:ext cx="102870" cy="1905"/>
            </a:xfrm>
            <a:custGeom>
              <a:avLst/>
              <a:gdLst/>
              <a:ahLst/>
              <a:cxnLst/>
              <a:rect l="l" t="t" r="r" b="b"/>
              <a:pathLst>
                <a:path w="102870" h="1905">
                  <a:moveTo>
                    <a:pt x="102638" y="0"/>
                  </a:moveTo>
                  <a:lnTo>
                    <a:pt x="2998" y="0"/>
                  </a:lnTo>
                  <a:lnTo>
                    <a:pt x="0" y="1911"/>
                  </a:lnTo>
                  <a:lnTo>
                    <a:pt x="101357" y="1911"/>
                  </a:lnTo>
                  <a:lnTo>
                    <a:pt x="102638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3" name="object 683" descr=""/>
            <p:cNvSpPr/>
            <p:nvPr/>
          </p:nvSpPr>
          <p:spPr>
            <a:xfrm>
              <a:off x="8167503" y="2032696"/>
              <a:ext cx="177800" cy="2540"/>
            </a:xfrm>
            <a:custGeom>
              <a:avLst/>
              <a:gdLst/>
              <a:ahLst/>
              <a:cxnLst/>
              <a:rect l="l" t="t" r="r" b="b"/>
              <a:pathLst>
                <a:path w="177800" h="2539">
                  <a:moveTo>
                    <a:pt x="177210" y="0"/>
                  </a:moveTo>
                  <a:lnTo>
                    <a:pt x="163465" y="0"/>
                  </a:lnTo>
                  <a:lnTo>
                    <a:pt x="164754" y="1911"/>
                  </a:lnTo>
                  <a:lnTo>
                    <a:pt x="170507" y="1911"/>
                  </a:lnTo>
                  <a:lnTo>
                    <a:pt x="171424" y="1529"/>
                  </a:lnTo>
                  <a:lnTo>
                    <a:pt x="172858" y="1515"/>
                  </a:lnTo>
                  <a:lnTo>
                    <a:pt x="174622" y="855"/>
                  </a:lnTo>
                  <a:lnTo>
                    <a:pt x="177210" y="0"/>
                  </a:lnTo>
                  <a:close/>
                </a:path>
                <a:path w="177800" h="2539">
                  <a:moveTo>
                    <a:pt x="100069" y="0"/>
                  </a:moveTo>
                  <a:lnTo>
                    <a:pt x="1738" y="0"/>
                  </a:lnTo>
                  <a:lnTo>
                    <a:pt x="994" y="784"/>
                  </a:lnTo>
                  <a:lnTo>
                    <a:pt x="507" y="1363"/>
                  </a:lnTo>
                  <a:lnTo>
                    <a:pt x="0" y="1911"/>
                  </a:lnTo>
                  <a:lnTo>
                    <a:pt x="98776" y="1911"/>
                  </a:lnTo>
                  <a:lnTo>
                    <a:pt x="100069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4" name="object 684" descr=""/>
            <p:cNvSpPr/>
            <p:nvPr/>
          </p:nvSpPr>
          <p:spPr>
            <a:xfrm>
              <a:off x="8165808" y="2034229"/>
              <a:ext cx="172720" cy="2540"/>
            </a:xfrm>
            <a:custGeom>
              <a:avLst/>
              <a:gdLst/>
              <a:ahLst/>
              <a:cxnLst/>
              <a:rect l="l" t="t" r="r" b="b"/>
              <a:pathLst>
                <a:path w="172720" h="2539">
                  <a:moveTo>
                    <a:pt x="100291" y="0"/>
                  </a:moveTo>
                  <a:lnTo>
                    <a:pt x="1447" y="0"/>
                  </a:lnTo>
                  <a:lnTo>
                    <a:pt x="1447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99441" y="2540"/>
                  </a:lnTo>
                  <a:lnTo>
                    <a:pt x="99441" y="1270"/>
                  </a:lnTo>
                  <a:lnTo>
                    <a:pt x="100291" y="1270"/>
                  </a:lnTo>
                  <a:lnTo>
                    <a:pt x="100291" y="0"/>
                  </a:lnTo>
                  <a:close/>
                </a:path>
                <a:path w="172720" h="2539">
                  <a:moveTo>
                    <a:pt x="172199" y="381"/>
                  </a:moveTo>
                  <a:lnTo>
                    <a:pt x="166446" y="381"/>
                  </a:lnTo>
                  <a:lnTo>
                    <a:pt x="167462" y="1892"/>
                  </a:lnTo>
                  <a:lnTo>
                    <a:pt x="169621" y="1422"/>
                  </a:lnTo>
                  <a:lnTo>
                    <a:pt x="172199" y="381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5" name="object 685" descr=""/>
            <p:cNvSpPr/>
            <p:nvPr/>
          </p:nvSpPr>
          <p:spPr>
            <a:xfrm>
              <a:off x="8173110" y="2022799"/>
              <a:ext cx="184150" cy="2540"/>
            </a:xfrm>
            <a:custGeom>
              <a:avLst/>
              <a:gdLst/>
              <a:ahLst/>
              <a:cxnLst/>
              <a:rect l="l" t="t" r="r" b="b"/>
              <a:pathLst>
                <a:path w="184150" h="2539">
                  <a:moveTo>
                    <a:pt x="100799" y="635"/>
                  </a:moveTo>
                  <a:lnTo>
                    <a:pt x="711" y="635"/>
                  </a:lnTo>
                  <a:lnTo>
                    <a:pt x="0" y="2540"/>
                  </a:lnTo>
                  <a:lnTo>
                    <a:pt x="99491" y="2540"/>
                  </a:lnTo>
                  <a:lnTo>
                    <a:pt x="100799" y="635"/>
                  </a:lnTo>
                  <a:close/>
                </a:path>
                <a:path w="184150" h="2539">
                  <a:moveTo>
                    <a:pt x="183705" y="0"/>
                  </a:moveTo>
                  <a:lnTo>
                    <a:pt x="152273" y="0"/>
                  </a:lnTo>
                  <a:lnTo>
                    <a:pt x="152273" y="2540"/>
                  </a:lnTo>
                  <a:lnTo>
                    <a:pt x="183705" y="2540"/>
                  </a:lnTo>
                  <a:lnTo>
                    <a:pt x="183705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6" name="object 686" descr=""/>
            <p:cNvSpPr/>
            <p:nvPr/>
          </p:nvSpPr>
          <p:spPr>
            <a:xfrm>
              <a:off x="8031442" y="2013909"/>
              <a:ext cx="335280" cy="2540"/>
            </a:xfrm>
            <a:custGeom>
              <a:avLst/>
              <a:gdLst/>
              <a:ahLst/>
              <a:cxnLst/>
              <a:rect l="l" t="t" r="r" b="b"/>
              <a:pathLst>
                <a:path w="335279" h="2539">
                  <a:moveTo>
                    <a:pt x="11417" y="0"/>
                  </a:moveTo>
                  <a:lnTo>
                    <a:pt x="698" y="0"/>
                  </a:lnTo>
                  <a:lnTo>
                    <a:pt x="698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0287" y="2540"/>
                  </a:lnTo>
                  <a:lnTo>
                    <a:pt x="10287" y="1270"/>
                  </a:lnTo>
                  <a:lnTo>
                    <a:pt x="11417" y="1270"/>
                  </a:lnTo>
                  <a:lnTo>
                    <a:pt x="11417" y="0"/>
                  </a:lnTo>
                  <a:close/>
                </a:path>
                <a:path w="335279" h="2539">
                  <a:moveTo>
                    <a:pt x="248894" y="254"/>
                  </a:moveTo>
                  <a:lnTo>
                    <a:pt x="146050" y="254"/>
                  </a:lnTo>
                  <a:lnTo>
                    <a:pt x="145249" y="2159"/>
                  </a:lnTo>
                  <a:lnTo>
                    <a:pt x="247586" y="2159"/>
                  </a:lnTo>
                  <a:lnTo>
                    <a:pt x="248894" y="254"/>
                  </a:lnTo>
                  <a:close/>
                </a:path>
                <a:path w="335279" h="2539">
                  <a:moveTo>
                    <a:pt x="334772" y="0"/>
                  </a:moveTo>
                  <a:lnTo>
                    <a:pt x="288709" y="0"/>
                  </a:lnTo>
                  <a:lnTo>
                    <a:pt x="288709" y="1270"/>
                  </a:lnTo>
                  <a:lnTo>
                    <a:pt x="289331" y="1270"/>
                  </a:lnTo>
                  <a:lnTo>
                    <a:pt x="289331" y="2540"/>
                  </a:lnTo>
                  <a:lnTo>
                    <a:pt x="333667" y="2540"/>
                  </a:lnTo>
                  <a:lnTo>
                    <a:pt x="333667" y="1270"/>
                  </a:lnTo>
                  <a:lnTo>
                    <a:pt x="334772" y="1270"/>
                  </a:lnTo>
                  <a:lnTo>
                    <a:pt x="334772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7" name="object 687" descr=""/>
            <p:cNvSpPr/>
            <p:nvPr/>
          </p:nvSpPr>
          <p:spPr>
            <a:xfrm>
              <a:off x="8030959" y="2016982"/>
              <a:ext cx="333375" cy="11430"/>
            </a:xfrm>
            <a:custGeom>
              <a:avLst/>
              <a:gdLst/>
              <a:ahLst/>
              <a:cxnLst/>
              <a:rect l="l" t="t" r="r" b="b"/>
              <a:pathLst>
                <a:path w="333375" h="11430">
                  <a:moveTo>
                    <a:pt x="9766" y="0"/>
                  </a:moveTo>
                  <a:lnTo>
                    <a:pt x="1041" y="0"/>
                  </a:lnTo>
                  <a:lnTo>
                    <a:pt x="304" y="1371"/>
                  </a:lnTo>
                  <a:lnTo>
                    <a:pt x="0" y="1905"/>
                  </a:lnTo>
                  <a:lnTo>
                    <a:pt x="8699" y="1905"/>
                  </a:lnTo>
                  <a:lnTo>
                    <a:pt x="9042" y="1193"/>
                  </a:lnTo>
                  <a:lnTo>
                    <a:pt x="9410" y="546"/>
                  </a:lnTo>
                  <a:lnTo>
                    <a:pt x="9766" y="0"/>
                  </a:lnTo>
                  <a:close/>
                </a:path>
                <a:path w="333375" h="11430">
                  <a:moveTo>
                    <a:pt x="241058" y="9194"/>
                  </a:moveTo>
                  <a:lnTo>
                    <a:pt x="141846" y="9194"/>
                  </a:lnTo>
                  <a:lnTo>
                    <a:pt x="141097" y="11099"/>
                  </a:lnTo>
                  <a:lnTo>
                    <a:pt x="239763" y="11099"/>
                  </a:lnTo>
                  <a:lnTo>
                    <a:pt x="241058" y="9194"/>
                  </a:lnTo>
                  <a:close/>
                </a:path>
                <a:path w="333375" h="11430">
                  <a:moveTo>
                    <a:pt x="247434" y="0"/>
                  </a:moveTo>
                  <a:lnTo>
                    <a:pt x="145364" y="0"/>
                  </a:lnTo>
                  <a:lnTo>
                    <a:pt x="144602" y="1905"/>
                  </a:lnTo>
                  <a:lnTo>
                    <a:pt x="246100" y="1905"/>
                  </a:lnTo>
                  <a:lnTo>
                    <a:pt x="247434" y="0"/>
                  </a:lnTo>
                  <a:close/>
                </a:path>
                <a:path w="333375" h="11430">
                  <a:moveTo>
                    <a:pt x="323278" y="9626"/>
                  </a:moveTo>
                  <a:lnTo>
                    <a:pt x="296418" y="9626"/>
                  </a:lnTo>
                  <a:lnTo>
                    <a:pt x="296418" y="10896"/>
                  </a:lnTo>
                  <a:lnTo>
                    <a:pt x="323278" y="10896"/>
                  </a:lnTo>
                  <a:lnTo>
                    <a:pt x="323278" y="9626"/>
                  </a:lnTo>
                  <a:close/>
                </a:path>
                <a:path w="333375" h="11430">
                  <a:moveTo>
                    <a:pt x="333082" y="0"/>
                  </a:moveTo>
                  <a:lnTo>
                    <a:pt x="290398" y="0"/>
                  </a:lnTo>
                  <a:lnTo>
                    <a:pt x="291426" y="1905"/>
                  </a:lnTo>
                  <a:lnTo>
                    <a:pt x="331203" y="1905"/>
                  </a:lnTo>
                  <a:lnTo>
                    <a:pt x="333082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8" name="object 688" descr=""/>
            <p:cNvSpPr/>
            <p:nvPr/>
          </p:nvSpPr>
          <p:spPr>
            <a:xfrm>
              <a:off x="8177695" y="2015179"/>
              <a:ext cx="189230" cy="2540"/>
            </a:xfrm>
            <a:custGeom>
              <a:avLst/>
              <a:gdLst/>
              <a:ahLst/>
              <a:cxnLst/>
              <a:rect l="l" t="t" r="r" b="b"/>
              <a:pathLst>
                <a:path w="189229" h="2539">
                  <a:moveTo>
                    <a:pt x="103225" y="469"/>
                  </a:moveTo>
                  <a:lnTo>
                    <a:pt x="787" y="469"/>
                  </a:lnTo>
                  <a:lnTo>
                    <a:pt x="0" y="2387"/>
                  </a:lnTo>
                  <a:lnTo>
                    <a:pt x="101904" y="2387"/>
                  </a:lnTo>
                  <a:lnTo>
                    <a:pt x="103225" y="469"/>
                  </a:lnTo>
                  <a:close/>
                </a:path>
                <a:path w="189229" h="2539">
                  <a:moveTo>
                    <a:pt x="189026" y="0"/>
                  </a:moveTo>
                  <a:lnTo>
                    <a:pt x="144691" y="0"/>
                  </a:lnTo>
                  <a:lnTo>
                    <a:pt x="144691" y="1270"/>
                  </a:lnTo>
                  <a:lnTo>
                    <a:pt x="145351" y="1270"/>
                  </a:lnTo>
                  <a:lnTo>
                    <a:pt x="145351" y="2540"/>
                  </a:lnTo>
                  <a:lnTo>
                    <a:pt x="187858" y="2540"/>
                  </a:lnTo>
                  <a:lnTo>
                    <a:pt x="187858" y="1270"/>
                  </a:lnTo>
                  <a:lnTo>
                    <a:pt x="189026" y="1270"/>
                  </a:lnTo>
                  <a:lnTo>
                    <a:pt x="189026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9" name="object 689" descr=""/>
            <p:cNvSpPr/>
            <p:nvPr/>
          </p:nvSpPr>
          <p:spPr>
            <a:xfrm>
              <a:off x="8031099" y="2008511"/>
              <a:ext cx="339090" cy="13335"/>
            </a:xfrm>
            <a:custGeom>
              <a:avLst/>
              <a:gdLst/>
              <a:ahLst/>
              <a:cxnLst/>
              <a:rect l="l" t="t" r="r" b="b"/>
              <a:pathLst>
                <a:path w="339090" h="13335">
                  <a:moveTo>
                    <a:pt x="8102" y="11036"/>
                  </a:moveTo>
                  <a:lnTo>
                    <a:pt x="1003" y="11036"/>
                  </a:lnTo>
                  <a:lnTo>
                    <a:pt x="177" y="12560"/>
                  </a:lnTo>
                  <a:lnTo>
                    <a:pt x="0" y="12941"/>
                  </a:lnTo>
                  <a:lnTo>
                    <a:pt x="7391" y="12941"/>
                  </a:lnTo>
                  <a:lnTo>
                    <a:pt x="7620" y="12293"/>
                  </a:lnTo>
                  <a:lnTo>
                    <a:pt x="7861" y="11645"/>
                  </a:lnTo>
                  <a:lnTo>
                    <a:pt x="8102" y="11036"/>
                  </a:lnTo>
                  <a:close/>
                </a:path>
                <a:path w="339090" h="13335">
                  <a:moveTo>
                    <a:pt x="16129" y="317"/>
                  </a:moveTo>
                  <a:lnTo>
                    <a:pt x="3606" y="317"/>
                  </a:lnTo>
                  <a:lnTo>
                    <a:pt x="3606" y="1587"/>
                  </a:lnTo>
                  <a:lnTo>
                    <a:pt x="16129" y="1587"/>
                  </a:lnTo>
                  <a:lnTo>
                    <a:pt x="16129" y="317"/>
                  </a:lnTo>
                  <a:close/>
                </a:path>
                <a:path w="339090" h="13335">
                  <a:moveTo>
                    <a:pt x="33375" y="317"/>
                  </a:moveTo>
                  <a:lnTo>
                    <a:pt x="25755" y="317"/>
                  </a:lnTo>
                  <a:lnTo>
                    <a:pt x="25755" y="1587"/>
                  </a:lnTo>
                  <a:lnTo>
                    <a:pt x="33375" y="1587"/>
                  </a:lnTo>
                  <a:lnTo>
                    <a:pt x="33375" y="317"/>
                  </a:lnTo>
                  <a:close/>
                </a:path>
                <a:path w="339090" h="13335">
                  <a:moveTo>
                    <a:pt x="245516" y="11036"/>
                  </a:moveTo>
                  <a:lnTo>
                    <a:pt x="144208" y="11036"/>
                  </a:lnTo>
                  <a:lnTo>
                    <a:pt x="143471" y="12941"/>
                  </a:lnTo>
                  <a:lnTo>
                    <a:pt x="244182" y="12941"/>
                  </a:lnTo>
                  <a:lnTo>
                    <a:pt x="245516" y="11036"/>
                  </a:lnTo>
                  <a:close/>
                </a:path>
                <a:path w="339090" h="13335">
                  <a:moveTo>
                    <a:pt x="252984" y="0"/>
                  </a:moveTo>
                  <a:lnTo>
                    <a:pt x="148386" y="0"/>
                  </a:lnTo>
                  <a:lnTo>
                    <a:pt x="147777" y="1917"/>
                  </a:lnTo>
                  <a:lnTo>
                    <a:pt x="251739" y="1917"/>
                  </a:lnTo>
                  <a:lnTo>
                    <a:pt x="252984" y="0"/>
                  </a:lnTo>
                  <a:close/>
                </a:path>
                <a:path w="339090" h="13335">
                  <a:moveTo>
                    <a:pt x="330390" y="11036"/>
                  </a:moveTo>
                  <a:lnTo>
                    <a:pt x="291642" y="11036"/>
                  </a:lnTo>
                  <a:lnTo>
                    <a:pt x="292722" y="12941"/>
                  </a:lnTo>
                  <a:lnTo>
                    <a:pt x="328396" y="12941"/>
                  </a:lnTo>
                  <a:lnTo>
                    <a:pt x="330390" y="11036"/>
                  </a:lnTo>
                  <a:close/>
                </a:path>
                <a:path w="339090" h="13335">
                  <a:moveTo>
                    <a:pt x="338721" y="317"/>
                  </a:moveTo>
                  <a:lnTo>
                    <a:pt x="286816" y="317"/>
                  </a:lnTo>
                  <a:lnTo>
                    <a:pt x="286816" y="1587"/>
                  </a:lnTo>
                  <a:lnTo>
                    <a:pt x="338721" y="1587"/>
                  </a:lnTo>
                  <a:lnTo>
                    <a:pt x="338721" y="317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0" name="object 690" descr=""/>
            <p:cNvSpPr/>
            <p:nvPr/>
          </p:nvSpPr>
          <p:spPr>
            <a:xfrm>
              <a:off x="8032432" y="2012093"/>
              <a:ext cx="335280" cy="1905"/>
            </a:xfrm>
            <a:custGeom>
              <a:avLst/>
              <a:gdLst/>
              <a:ahLst/>
              <a:cxnLst/>
              <a:rect l="l" t="t" r="r" b="b"/>
              <a:pathLst>
                <a:path w="335279" h="1905">
                  <a:moveTo>
                    <a:pt x="12534" y="0"/>
                  </a:moveTo>
                  <a:lnTo>
                    <a:pt x="990" y="0"/>
                  </a:lnTo>
                  <a:lnTo>
                    <a:pt x="0" y="1905"/>
                  </a:lnTo>
                  <a:lnTo>
                    <a:pt x="10909" y="1905"/>
                  </a:lnTo>
                  <a:lnTo>
                    <a:pt x="12534" y="0"/>
                  </a:lnTo>
                  <a:close/>
                </a:path>
                <a:path w="335279" h="1905">
                  <a:moveTo>
                    <a:pt x="29527" y="546"/>
                  </a:moveTo>
                  <a:lnTo>
                    <a:pt x="25641" y="546"/>
                  </a:lnTo>
                  <a:lnTo>
                    <a:pt x="25641" y="1816"/>
                  </a:lnTo>
                  <a:lnTo>
                    <a:pt x="29527" y="1816"/>
                  </a:lnTo>
                  <a:lnTo>
                    <a:pt x="29527" y="546"/>
                  </a:lnTo>
                  <a:close/>
                </a:path>
                <a:path w="335279" h="1905">
                  <a:moveTo>
                    <a:pt x="249301" y="0"/>
                  </a:moveTo>
                  <a:lnTo>
                    <a:pt x="145859" y="0"/>
                  </a:lnTo>
                  <a:lnTo>
                    <a:pt x="145122" y="1905"/>
                  </a:lnTo>
                  <a:lnTo>
                    <a:pt x="248018" y="1905"/>
                  </a:lnTo>
                  <a:lnTo>
                    <a:pt x="249301" y="0"/>
                  </a:lnTo>
                  <a:close/>
                </a:path>
                <a:path w="335279" h="1905">
                  <a:moveTo>
                    <a:pt x="334810" y="546"/>
                  </a:moveTo>
                  <a:lnTo>
                    <a:pt x="287121" y="546"/>
                  </a:lnTo>
                  <a:lnTo>
                    <a:pt x="287121" y="1816"/>
                  </a:lnTo>
                  <a:lnTo>
                    <a:pt x="334810" y="1816"/>
                  </a:lnTo>
                  <a:lnTo>
                    <a:pt x="334810" y="546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1" name="object 691" descr=""/>
            <p:cNvSpPr/>
            <p:nvPr/>
          </p:nvSpPr>
          <p:spPr>
            <a:xfrm>
              <a:off x="8035315" y="2006289"/>
              <a:ext cx="335915" cy="2540"/>
            </a:xfrm>
            <a:custGeom>
              <a:avLst/>
              <a:gdLst/>
              <a:ahLst/>
              <a:cxnLst/>
              <a:rect l="l" t="t" r="r" b="b"/>
              <a:pathLst>
                <a:path w="335915" h="2539">
                  <a:moveTo>
                    <a:pt x="14503" y="0"/>
                  </a:moveTo>
                  <a:lnTo>
                    <a:pt x="584" y="0"/>
                  </a:lnTo>
                  <a:lnTo>
                    <a:pt x="584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3093" y="2540"/>
                  </a:lnTo>
                  <a:lnTo>
                    <a:pt x="13093" y="1270"/>
                  </a:lnTo>
                  <a:lnTo>
                    <a:pt x="14503" y="1270"/>
                  </a:lnTo>
                  <a:lnTo>
                    <a:pt x="14503" y="0"/>
                  </a:lnTo>
                  <a:close/>
                </a:path>
                <a:path w="335915" h="2539">
                  <a:moveTo>
                    <a:pt x="30518" y="317"/>
                  </a:moveTo>
                  <a:lnTo>
                    <a:pt x="22593" y="317"/>
                  </a:lnTo>
                  <a:lnTo>
                    <a:pt x="21869" y="2222"/>
                  </a:lnTo>
                  <a:lnTo>
                    <a:pt x="29616" y="2222"/>
                  </a:lnTo>
                  <a:lnTo>
                    <a:pt x="30518" y="317"/>
                  </a:lnTo>
                  <a:close/>
                </a:path>
                <a:path w="335915" h="2539">
                  <a:moveTo>
                    <a:pt x="250012" y="317"/>
                  </a:moveTo>
                  <a:lnTo>
                    <a:pt x="144741" y="317"/>
                  </a:lnTo>
                  <a:lnTo>
                    <a:pt x="144170" y="2222"/>
                  </a:lnTo>
                  <a:lnTo>
                    <a:pt x="248767" y="2222"/>
                  </a:lnTo>
                  <a:lnTo>
                    <a:pt x="250012" y="317"/>
                  </a:lnTo>
                  <a:close/>
                </a:path>
                <a:path w="335915" h="2539">
                  <a:moveTo>
                    <a:pt x="335902" y="317"/>
                  </a:moveTo>
                  <a:lnTo>
                    <a:pt x="281520" y="317"/>
                  </a:lnTo>
                  <a:lnTo>
                    <a:pt x="282219" y="2222"/>
                  </a:lnTo>
                  <a:lnTo>
                    <a:pt x="335000" y="2222"/>
                  </a:lnTo>
                  <a:lnTo>
                    <a:pt x="335902" y="317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2" name="object 692" descr=""/>
            <p:cNvSpPr/>
            <p:nvPr/>
          </p:nvSpPr>
          <p:spPr>
            <a:xfrm>
              <a:off x="8036247" y="2004313"/>
              <a:ext cx="336550" cy="2540"/>
            </a:xfrm>
            <a:custGeom>
              <a:avLst/>
              <a:gdLst/>
              <a:ahLst/>
              <a:cxnLst/>
              <a:rect l="l" t="t" r="r" b="b"/>
              <a:pathLst>
                <a:path w="336550" h="2539">
                  <a:moveTo>
                    <a:pt x="335959" y="0"/>
                  </a:moveTo>
                  <a:lnTo>
                    <a:pt x="279839" y="0"/>
                  </a:lnTo>
                  <a:lnTo>
                    <a:pt x="280461" y="1912"/>
                  </a:lnTo>
                  <a:lnTo>
                    <a:pt x="335145" y="1912"/>
                  </a:lnTo>
                  <a:lnTo>
                    <a:pt x="335959" y="0"/>
                  </a:lnTo>
                  <a:close/>
                </a:path>
                <a:path w="336550" h="2539">
                  <a:moveTo>
                    <a:pt x="250537" y="0"/>
                  </a:moveTo>
                  <a:lnTo>
                    <a:pt x="144443" y="0"/>
                  </a:lnTo>
                  <a:lnTo>
                    <a:pt x="143924" y="1912"/>
                  </a:lnTo>
                  <a:lnTo>
                    <a:pt x="249321" y="1912"/>
                  </a:lnTo>
                  <a:lnTo>
                    <a:pt x="250537" y="0"/>
                  </a:lnTo>
                  <a:close/>
                </a:path>
                <a:path w="336550" h="2539">
                  <a:moveTo>
                    <a:pt x="30711" y="0"/>
                  </a:moveTo>
                  <a:lnTo>
                    <a:pt x="22651" y="0"/>
                  </a:lnTo>
                  <a:lnTo>
                    <a:pt x="22345" y="662"/>
                  </a:lnTo>
                  <a:lnTo>
                    <a:pt x="21816" y="1912"/>
                  </a:lnTo>
                  <a:lnTo>
                    <a:pt x="29775" y="1912"/>
                  </a:lnTo>
                  <a:lnTo>
                    <a:pt x="30711" y="0"/>
                  </a:lnTo>
                  <a:close/>
                </a:path>
                <a:path w="336550" h="2539">
                  <a:moveTo>
                    <a:pt x="17564" y="0"/>
                  </a:moveTo>
                  <a:lnTo>
                    <a:pt x="1036" y="0"/>
                  </a:lnTo>
                  <a:lnTo>
                    <a:pt x="624" y="720"/>
                  </a:lnTo>
                  <a:lnTo>
                    <a:pt x="0" y="1912"/>
                  </a:lnTo>
                  <a:lnTo>
                    <a:pt x="14554" y="1912"/>
                  </a:lnTo>
                  <a:lnTo>
                    <a:pt x="15458" y="1300"/>
                  </a:lnTo>
                  <a:lnTo>
                    <a:pt x="16441" y="720"/>
                  </a:lnTo>
                  <a:lnTo>
                    <a:pt x="17564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3" name="object 693" descr=""/>
            <p:cNvSpPr/>
            <p:nvPr/>
          </p:nvSpPr>
          <p:spPr>
            <a:xfrm>
              <a:off x="8037622" y="2001819"/>
              <a:ext cx="335915" cy="2540"/>
            </a:xfrm>
            <a:custGeom>
              <a:avLst/>
              <a:gdLst/>
              <a:ahLst/>
              <a:cxnLst/>
              <a:rect l="l" t="t" r="r" b="b"/>
              <a:pathLst>
                <a:path w="335915" h="2539">
                  <a:moveTo>
                    <a:pt x="335598" y="0"/>
                  </a:moveTo>
                  <a:lnTo>
                    <a:pt x="277743" y="0"/>
                  </a:lnTo>
                  <a:lnTo>
                    <a:pt x="278287" y="1915"/>
                  </a:lnTo>
                  <a:lnTo>
                    <a:pt x="334821" y="1915"/>
                  </a:lnTo>
                  <a:lnTo>
                    <a:pt x="335598" y="0"/>
                  </a:lnTo>
                  <a:close/>
                </a:path>
                <a:path w="335915" h="2539">
                  <a:moveTo>
                    <a:pt x="250722" y="0"/>
                  </a:moveTo>
                  <a:lnTo>
                    <a:pt x="143697" y="0"/>
                  </a:lnTo>
                  <a:lnTo>
                    <a:pt x="143219" y="1915"/>
                  </a:lnTo>
                  <a:lnTo>
                    <a:pt x="249527" y="1915"/>
                  </a:lnTo>
                  <a:lnTo>
                    <a:pt x="250722" y="0"/>
                  </a:lnTo>
                  <a:close/>
                </a:path>
                <a:path w="335915" h="2539">
                  <a:moveTo>
                    <a:pt x="30689" y="0"/>
                  </a:moveTo>
                  <a:lnTo>
                    <a:pt x="22463" y="0"/>
                  </a:lnTo>
                  <a:lnTo>
                    <a:pt x="21545" y="1915"/>
                  </a:lnTo>
                  <a:lnTo>
                    <a:pt x="29635" y="1915"/>
                  </a:lnTo>
                  <a:lnTo>
                    <a:pt x="29965" y="1281"/>
                  </a:lnTo>
                  <a:lnTo>
                    <a:pt x="30689" y="0"/>
                  </a:lnTo>
                  <a:close/>
                </a:path>
                <a:path w="335915" h="2539">
                  <a:moveTo>
                    <a:pt x="19702" y="0"/>
                  </a:moveTo>
                  <a:lnTo>
                    <a:pt x="1173" y="0"/>
                  </a:lnTo>
                  <a:lnTo>
                    <a:pt x="0" y="1915"/>
                  </a:lnTo>
                  <a:lnTo>
                    <a:pt x="17075" y="1915"/>
                  </a:lnTo>
                  <a:lnTo>
                    <a:pt x="18388" y="1008"/>
                  </a:lnTo>
                  <a:lnTo>
                    <a:pt x="19702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4" name="object 694" descr=""/>
            <p:cNvSpPr/>
            <p:nvPr/>
          </p:nvSpPr>
          <p:spPr>
            <a:xfrm>
              <a:off x="8039314" y="1999090"/>
              <a:ext cx="335280" cy="2540"/>
            </a:xfrm>
            <a:custGeom>
              <a:avLst/>
              <a:gdLst/>
              <a:ahLst/>
              <a:cxnLst/>
              <a:rect l="l" t="t" r="r" b="b"/>
              <a:pathLst>
                <a:path w="335279" h="2539">
                  <a:moveTo>
                    <a:pt x="334990" y="0"/>
                  </a:moveTo>
                  <a:lnTo>
                    <a:pt x="275389" y="0"/>
                  </a:lnTo>
                  <a:lnTo>
                    <a:pt x="275838" y="1912"/>
                  </a:lnTo>
                  <a:lnTo>
                    <a:pt x="334234" y="1912"/>
                  </a:lnTo>
                  <a:lnTo>
                    <a:pt x="334990" y="0"/>
                  </a:lnTo>
                  <a:close/>
                </a:path>
                <a:path w="335279" h="2539">
                  <a:moveTo>
                    <a:pt x="250700" y="0"/>
                  </a:moveTo>
                  <a:lnTo>
                    <a:pt x="142642" y="0"/>
                  </a:lnTo>
                  <a:lnTo>
                    <a:pt x="142200" y="1912"/>
                  </a:lnTo>
                  <a:lnTo>
                    <a:pt x="249530" y="1912"/>
                  </a:lnTo>
                  <a:lnTo>
                    <a:pt x="250700" y="0"/>
                  </a:lnTo>
                  <a:close/>
                </a:path>
                <a:path w="335279" h="2539">
                  <a:moveTo>
                    <a:pt x="30773" y="0"/>
                  </a:moveTo>
                  <a:lnTo>
                    <a:pt x="22157" y="0"/>
                  </a:lnTo>
                  <a:lnTo>
                    <a:pt x="21182" y="1912"/>
                  </a:lnTo>
                  <a:lnTo>
                    <a:pt x="29491" y="1912"/>
                  </a:lnTo>
                  <a:lnTo>
                    <a:pt x="30316" y="633"/>
                  </a:lnTo>
                  <a:lnTo>
                    <a:pt x="30773" y="0"/>
                  </a:lnTo>
                  <a:close/>
                </a:path>
                <a:path w="335279" h="2539">
                  <a:moveTo>
                    <a:pt x="21150" y="0"/>
                  </a:moveTo>
                  <a:lnTo>
                    <a:pt x="1198" y="0"/>
                  </a:lnTo>
                  <a:lnTo>
                    <a:pt x="0" y="1912"/>
                  </a:lnTo>
                  <a:lnTo>
                    <a:pt x="19019" y="1912"/>
                  </a:lnTo>
                  <a:lnTo>
                    <a:pt x="19832" y="1228"/>
                  </a:lnTo>
                  <a:lnTo>
                    <a:pt x="21150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5" name="object 695" descr=""/>
            <p:cNvSpPr/>
            <p:nvPr/>
          </p:nvSpPr>
          <p:spPr>
            <a:xfrm>
              <a:off x="8040887" y="1996545"/>
              <a:ext cx="334645" cy="1905"/>
            </a:xfrm>
            <a:custGeom>
              <a:avLst/>
              <a:gdLst/>
              <a:ahLst/>
              <a:cxnLst/>
              <a:rect l="l" t="t" r="r" b="b"/>
              <a:pathLst>
                <a:path w="334645" h="1905">
                  <a:moveTo>
                    <a:pt x="334411" y="0"/>
                  </a:moveTo>
                  <a:lnTo>
                    <a:pt x="273307" y="0"/>
                  </a:lnTo>
                  <a:lnTo>
                    <a:pt x="273674" y="1911"/>
                  </a:lnTo>
                  <a:lnTo>
                    <a:pt x="333665" y="1911"/>
                  </a:lnTo>
                  <a:lnTo>
                    <a:pt x="334411" y="0"/>
                  </a:lnTo>
                  <a:close/>
                </a:path>
                <a:path w="334645" h="1905">
                  <a:moveTo>
                    <a:pt x="250661" y="0"/>
                  </a:moveTo>
                  <a:lnTo>
                    <a:pt x="141624" y="0"/>
                  </a:lnTo>
                  <a:lnTo>
                    <a:pt x="141210" y="1911"/>
                  </a:lnTo>
                  <a:lnTo>
                    <a:pt x="249511" y="1911"/>
                  </a:lnTo>
                  <a:lnTo>
                    <a:pt x="250661" y="0"/>
                  </a:lnTo>
                  <a:close/>
                </a:path>
                <a:path w="334645" h="1905">
                  <a:moveTo>
                    <a:pt x="31280" y="0"/>
                  </a:moveTo>
                  <a:lnTo>
                    <a:pt x="979" y="0"/>
                  </a:lnTo>
                  <a:lnTo>
                    <a:pt x="592" y="853"/>
                  </a:lnTo>
                  <a:lnTo>
                    <a:pt x="0" y="1911"/>
                  </a:lnTo>
                  <a:lnTo>
                    <a:pt x="20217" y="1911"/>
                  </a:lnTo>
                  <a:lnTo>
                    <a:pt x="21276" y="853"/>
                  </a:lnTo>
                  <a:lnTo>
                    <a:pt x="21851" y="154"/>
                  </a:lnTo>
                  <a:lnTo>
                    <a:pt x="31138" y="154"/>
                  </a:lnTo>
                  <a:lnTo>
                    <a:pt x="31280" y="0"/>
                  </a:lnTo>
                  <a:close/>
                </a:path>
                <a:path w="334645" h="1905">
                  <a:moveTo>
                    <a:pt x="31138" y="154"/>
                  </a:moveTo>
                  <a:lnTo>
                    <a:pt x="21851" y="154"/>
                  </a:lnTo>
                  <a:lnTo>
                    <a:pt x="20915" y="1911"/>
                  </a:lnTo>
                  <a:lnTo>
                    <a:pt x="29674" y="1911"/>
                  </a:lnTo>
                  <a:lnTo>
                    <a:pt x="30188" y="1245"/>
                  </a:lnTo>
                  <a:lnTo>
                    <a:pt x="30720" y="612"/>
                  </a:lnTo>
                  <a:lnTo>
                    <a:pt x="31138" y="154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6" name="object 696" descr=""/>
            <p:cNvSpPr/>
            <p:nvPr/>
          </p:nvSpPr>
          <p:spPr>
            <a:xfrm>
              <a:off x="8042630" y="1992319"/>
              <a:ext cx="334645" cy="2540"/>
            </a:xfrm>
            <a:custGeom>
              <a:avLst/>
              <a:gdLst/>
              <a:ahLst/>
              <a:cxnLst/>
              <a:rect l="l" t="t" r="r" b="b"/>
              <a:pathLst>
                <a:path w="334645" h="2539">
                  <a:moveTo>
                    <a:pt x="32207" y="0"/>
                  </a:moveTo>
                  <a:lnTo>
                    <a:pt x="444" y="0"/>
                  </a:lnTo>
                  <a:lnTo>
                    <a:pt x="444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31381" y="2540"/>
                  </a:lnTo>
                  <a:lnTo>
                    <a:pt x="31381" y="1270"/>
                  </a:lnTo>
                  <a:lnTo>
                    <a:pt x="32207" y="1270"/>
                  </a:lnTo>
                  <a:lnTo>
                    <a:pt x="32207" y="0"/>
                  </a:lnTo>
                  <a:close/>
                </a:path>
                <a:path w="334645" h="2539">
                  <a:moveTo>
                    <a:pt x="251193" y="381"/>
                  </a:moveTo>
                  <a:lnTo>
                    <a:pt x="140677" y="381"/>
                  </a:lnTo>
                  <a:lnTo>
                    <a:pt x="140284" y="2286"/>
                  </a:lnTo>
                  <a:lnTo>
                    <a:pt x="250063" y="2286"/>
                  </a:lnTo>
                  <a:lnTo>
                    <a:pt x="251193" y="381"/>
                  </a:lnTo>
                  <a:close/>
                </a:path>
                <a:path w="334645" h="2539">
                  <a:moveTo>
                    <a:pt x="334149" y="381"/>
                  </a:moveTo>
                  <a:lnTo>
                    <a:pt x="270992" y="381"/>
                  </a:lnTo>
                  <a:lnTo>
                    <a:pt x="271246" y="2286"/>
                  </a:lnTo>
                  <a:lnTo>
                    <a:pt x="333413" y="2286"/>
                  </a:lnTo>
                  <a:lnTo>
                    <a:pt x="334149" y="381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7" name="object 697" descr=""/>
            <p:cNvSpPr/>
            <p:nvPr/>
          </p:nvSpPr>
          <p:spPr>
            <a:xfrm>
              <a:off x="8043634" y="1990782"/>
              <a:ext cx="334010" cy="2540"/>
            </a:xfrm>
            <a:custGeom>
              <a:avLst/>
              <a:gdLst/>
              <a:ahLst/>
              <a:cxnLst/>
              <a:rect l="l" t="t" r="r" b="b"/>
              <a:pathLst>
                <a:path w="334009" h="2539">
                  <a:moveTo>
                    <a:pt x="31940" y="266"/>
                  </a:moveTo>
                  <a:lnTo>
                    <a:pt x="0" y="266"/>
                  </a:lnTo>
                  <a:lnTo>
                    <a:pt x="0" y="1536"/>
                  </a:lnTo>
                  <a:lnTo>
                    <a:pt x="31940" y="1536"/>
                  </a:lnTo>
                  <a:lnTo>
                    <a:pt x="31940" y="266"/>
                  </a:lnTo>
                  <a:close/>
                </a:path>
                <a:path w="334009" h="2539">
                  <a:moveTo>
                    <a:pt x="251294" y="0"/>
                  </a:moveTo>
                  <a:lnTo>
                    <a:pt x="140068" y="0"/>
                  </a:lnTo>
                  <a:lnTo>
                    <a:pt x="139674" y="1917"/>
                  </a:lnTo>
                  <a:lnTo>
                    <a:pt x="250190" y="1917"/>
                  </a:lnTo>
                  <a:lnTo>
                    <a:pt x="251294" y="0"/>
                  </a:lnTo>
                  <a:close/>
                </a:path>
                <a:path w="334009" h="2539">
                  <a:moveTo>
                    <a:pt x="333540" y="266"/>
                  </a:moveTo>
                  <a:lnTo>
                    <a:pt x="269862" y="266"/>
                  </a:lnTo>
                  <a:lnTo>
                    <a:pt x="269862" y="1536"/>
                  </a:lnTo>
                  <a:lnTo>
                    <a:pt x="333540" y="1536"/>
                  </a:lnTo>
                  <a:lnTo>
                    <a:pt x="333540" y="266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8" name="object 698" descr=""/>
            <p:cNvSpPr/>
            <p:nvPr/>
          </p:nvSpPr>
          <p:spPr>
            <a:xfrm>
              <a:off x="8044193" y="1988877"/>
              <a:ext cx="334645" cy="1905"/>
            </a:xfrm>
            <a:custGeom>
              <a:avLst/>
              <a:gdLst/>
              <a:ahLst/>
              <a:cxnLst/>
              <a:rect l="l" t="t" r="r" b="b"/>
              <a:pathLst>
                <a:path w="334645" h="1905">
                  <a:moveTo>
                    <a:pt x="32778" y="0"/>
                  </a:moveTo>
                  <a:lnTo>
                    <a:pt x="1549" y="0"/>
                  </a:lnTo>
                  <a:lnTo>
                    <a:pt x="901" y="660"/>
                  </a:lnTo>
                  <a:lnTo>
                    <a:pt x="406" y="1282"/>
                  </a:lnTo>
                  <a:lnTo>
                    <a:pt x="0" y="1905"/>
                  </a:lnTo>
                  <a:lnTo>
                    <a:pt x="31864" y="1905"/>
                  </a:lnTo>
                  <a:lnTo>
                    <a:pt x="32778" y="0"/>
                  </a:lnTo>
                  <a:close/>
                </a:path>
                <a:path w="334645" h="1905">
                  <a:moveTo>
                    <a:pt x="251815" y="0"/>
                  </a:moveTo>
                  <a:lnTo>
                    <a:pt x="76174" y="0"/>
                  </a:lnTo>
                  <a:lnTo>
                    <a:pt x="75704" y="1905"/>
                  </a:lnTo>
                  <a:lnTo>
                    <a:pt x="250240" y="1905"/>
                  </a:lnTo>
                  <a:lnTo>
                    <a:pt x="251815" y="0"/>
                  </a:lnTo>
                  <a:close/>
                </a:path>
                <a:path w="334645" h="1905">
                  <a:moveTo>
                    <a:pt x="334060" y="0"/>
                  </a:moveTo>
                  <a:lnTo>
                    <a:pt x="307314" y="0"/>
                  </a:lnTo>
                  <a:lnTo>
                    <a:pt x="306057" y="1625"/>
                  </a:lnTo>
                  <a:lnTo>
                    <a:pt x="306158" y="0"/>
                  </a:lnTo>
                  <a:lnTo>
                    <a:pt x="266852" y="0"/>
                  </a:lnTo>
                  <a:lnTo>
                    <a:pt x="268465" y="1905"/>
                  </a:lnTo>
                  <a:lnTo>
                    <a:pt x="333324" y="1905"/>
                  </a:lnTo>
                  <a:lnTo>
                    <a:pt x="334060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9" name="object 699" descr=""/>
            <p:cNvSpPr/>
            <p:nvPr/>
          </p:nvSpPr>
          <p:spPr>
            <a:xfrm>
              <a:off x="8045742" y="1985702"/>
              <a:ext cx="333375" cy="3175"/>
            </a:xfrm>
            <a:custGeom>
              <a:avLst/>
              <a:gdLst/>
              <a:ahLst/>
              <a:cxnLst/>
              <a:rect l="l" t="t" r="r" b="b"/>
              <a:pathLst>
                <a:path w="333375" h="3175">
                  <a:moveTo>
                    <a:pt x="32016" y="1257"/>
                  </a:moveTo>
                  <a:lnTo>
                    <a:pt x="2044" y="1257"/>
                  </a:lnTo>
                  <a:lnTo>
                    <a:pt x="0" y="3175"/>
                  </a:lnTo>
                  <a:lnTo>
                    <a:pt x="31229" y="3175"/>
                  </a:lnTo>
                  <a:lnTo>
                    <a:pt x="32016" y="1257"/>
                  </a:lnTo>
                  <a:close/>
                </a:path>
                <a:path w="333375" h="3175">
                  <a:moveTo>
                    <a:pt x="250964" y="0"/>
                  </a:moveTo>
                  <a:lnTo>
                    <a:pt x="100126" y="0"/>
                  </a:lnTo>
                  <a:lnTo>
                    <a:pt x="99682" y="1905"/>
                  </a:lnTo>
                  <a:lnTo>
                    <a:pt x="249605" y="1905"/>
                  </a:lnTo>
                  <a:lnTo>
                    <a:pt x="250964" y="0"/>
                  </a:lnTo>
                  <a:close/>
                </a:path>
                <a:path w="333375" h="3175">
                  <a:moveTo>
                    <a:pt x="304698" y="1257"/>
                  </a:moveTo>
                  <a:lnTo>
                    <a:pt x="263867" y="1257"/>
                  </a:lnTo>
                  <a:lnTo>
                    <a:pt x="265303" y="3175"/>
                  </a:lnTo>
                  <a:lnTo>
                    <a:pt x="304609" y="3175"/>
                  </a:lnTo>
                  <a:lnTo>
                    <a:pt x="304698" y="1257"/>
                  </a:lnTo>
                  <a:close/>
                </a:path>
                <a:path w="333375" h="3175">
                  <a:moveTo>
                    <a:pt x="333248" y="1257"/>
                  </a:moveTo>
                  <a:lnTo>
                    <a:pt x="307238" y="1257"/>
                  </a:lnTo>
                  <a:lnTo>
                    <a:pt x="305765" y="3175"/>
                  </a:lnTo>
                  <a:lnTo>
                    <a:pt x="332511" y="3175"/>
                  </a:lnTo>
                  <a:lnTo>
                    <a:pt x="333248" y="1257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0" name="object 700" descr=""/>
            <p:cNvSpPr/>
            <p:nvPr/>
          </p:nvSpPr>
          <p:spPr>
            <a:xfrm>
              <a:off x="8051089" y="1984229"/>
              <a:ext cx="330835" cy="2540"/>
            </a:xfrm>
            <a:custGeom>
              <a:avLst/>
              <a:gdLst/>
              <a:ahLst/>
              <a:cxnLst/>
              <a:rect l="l" t="t" r="r" b="b"/>
              <a:pathLst>
                <a:path w="330834" h="2539">
                  <a:moveTo>
                    <a:pt x="28879" y="469"/>
                  </a:moveTo>
                  <a:lnTo>
                    <a:pt x="0" y="469"/>
                  </a:lnTo>
                  <a:lnTo>
                    <a:pt x="0" y="1739"/>
                  </a:lnTo>
                  <a:lnTo>
                    <a:pt x="28879" y="1739"/>
                  </a:lnTo>
                  <a:lnTo>
                    <a:pt x="28879" y="469"/>
                  </a:lnTo>
                  <a:close/>
                </a:path>
                <a:path w="330834" h="2539">
                  <a:moveTo>
                    <a:pt x="249148" y="0"/>
                  </a:moveTo>
                  <a:lnTo>
                    <a:pt x="135585" y="0"/>
                  </a:lnTo>
                  <a:lnTo>
                    <a:pt x="135178" y="1917"/>
                  </a:lnTo>
                  <a:lnTo>
                    <a:pt x="248081" y="1917"/>
                  </a:lnTo>
                  <a:lnTo>
                    <a:pt x="249148" y="0"/>
                  </a:lnTo>
                  <a:close/>
                </a:path>
                <a:path w="330834" h="2539">
                  <a:moveTo>
                    <a:pt x="301015" y="469"/>
                  </a:moveTo>
                  <a:lnTo>
                    <a:pt x="259041" y="469"/>
                  </a:lnTo>
                  <a:lnTo>
                    <a:pt x="259041" y="1739"/>
                  </a:lnTo>
                  <a:lnTo>
                    <a:pt x="301015" y="1739"/>
                  </a:lnTo>
                  <a:lnTo>
                    <a:pt x="301015" y="469"/>
                  </a:lnTo>
                  <a:close/>
                </a:path>
                <a:path w="330834" h="2539">
                  <a:moveTo>
                    <a:pt x="330581" y="0"/>
                  </a:moveTo>
                  <a:lnTo>
                    <a:pt x="305612" y="0"/>
                  </a:lnTo>
                  <a:lnTo>
                    <a:pt x="304139" y="1917"/>
                  </a:lnTo>
                  <a:lnTo>
                    <a:pt x="329831" y="1917"/>
                  </a:lnTo>
                  <a:lnTo>
                    <a:pt x="330581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1" name="object 701" descr=""/>
            <p:cNvSpPr/>
            <p:nvPr/>
          </p:nvSpPr>
          <p:spPr>
            <a:xfrm>
              <a:off x="8047533" y="1982807"/>
              <a:ext cx="330200" cy="2540"/>
            </a:xfrm>
            <a:custGeom>
              <a:avLst/>
              <a:gdLst/>
              <a:ahLst/>
              <a:cxnLst/>
              <a:rect l="l" t="t" r="r" b="b"/>
              <a:pathLst>
                <a:path w="330200" h="2539">
                  <a:moveTo>
                    <a:pt x="28003" y="622"/>
                  </a:moveTo>
                  <a:lnTo>
                    <a:pt x="0" y="622"/>
                  </a:lnTo>
                  <a:lnTo>
                    <a:pt x="0" y="1892"/>
                  </a:lnTo>
                  <a:lnTo>
                    <a:pt x="28003" y="1892"/>
                  </a:lnTo>
                  <a:lnTo>
                    <a:pt x="28003" y="622"/>
                  </a:lnTo>
                  <a:close/>
                </a:path>
                <a:path w="330200" h="2539">
                  <a:moveTo>
                    <a:pt x="248653" y="0"/>
                  </a:moveTo>
                  <a:lnTo>
                    <a:pt x="134620" y="0"/>
                  </a:lnTo>
                  <a:lnTo>
                    <a:pt x="134200" y="1917"/>
                  </a:lnTo>
                  <a:lnTo>
                    <a:pt x="247586" y="1917"/>
                  </a:lnTo>
                  <a:lnTo>
                    <a:pt x="248653" y="0"/>
                  </a:lnTo>
                  <a:close/>
                </a:path>
                <a:path w="330200" h="2539">
                  <a:moveTo>
                    <a:pt x="299758" y="622"/>
                  </a:moveTo>
                  <a:lnTo>
                    <a:pt x="256984" y="622"/>
                  </a:lnTo>
                  <a:lnTo>
                    <a:pt x="256984" y="1892"/>
                  </a:lnTo>
                  <a:lnTo>
                    <a:pt x="299758" y="1892"/>
                  </a:lnTo>
                  <a:lnTo>
                    <a:pt x="299758" y="622"/>
                  </a:lnTo>
                  <a:close/>
                </a:path>
                <a:path w="330200" h="2539">
                  <a:moveTo>
                    <a:pt x="329844" y="0"/>
                  </a:moveTo>
                  <a:lnTo>
                    <a:pt x="305409" y="0"/>
                  </a:lnTo>
                  <a:lnTo>
                    <a:pt x="303949" y="1917"/>
                  </a:lnTo>
                  <a:lnTo>
                    <a:pt x="329095" y="1917"/>
                  </a:lnTo>
                  <a:lnTo>
                    <a:pt x="329844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2" name="object 702" descr=""/>
            <p:cNvSpPr/>
            <p:nvPr/>
          </p:nvSpPr>
          <p:spPr>
            <a:xfrm>
              <a:off x="8052549" y="1980343"/>
              <a:ext cx="329565" cy="2540"/>
            </a:xfrm>
            <a:custGeom>
              <a:avLst/>
              <a:gdLst/>
              <a:ahLst/>
              <a:cxnLst/>
              <a:rect l="l" t="t" r="r" b="b"/>
              <a:pathLst>
                <a:path w="329565" h="2539">
                  <a:moveTo>
                    <a:pt x="27178" y="0"/>
                  </a:moveTo>
                  <a:lnTo>
                    <a:pt x="1854" y="0"/>
                  </a:lnTo>
                  <a:lnTo>
                    <a:pt x="0" y="1917"/>
                  </a:lnTo>
                  <a:lnTo>
                    <a:pt x="26720" y="1917"/>
                  </a:lnTo>
                  <a:lnTo>
                    <a:pt x="27178" y="0"/>
                  </a:lnTo>
                  <a:close/>
                </a:path>
                <a:path w="329565" h="2539">
                  <a:moveTo>
                    <a:pt x="248221" y="0"/>
                  </a:moveTo>
                  <a:lnTo>
                    <a:pt x="133413" y="0"/>
                  </a:lnTo>
                  <a:lnTo>
                    <a:pt x="132956" y="1917"/>
                  </a:lnTo>
                  <a:lnTo>
                    <a:pt x="247167" y="1917"/>
                  </a:lnTo>
                  <a:lnTo>
                    <a:pt x="248221" y="0"/>
                  </a:lnTo>
                  <a:close/>
                </a:path>
                <a:path w="329565" h="2539">
                  <a:moveTo>
                    <a:pt x="298005" y="546"/>
                  </a:moveTo>
                  <a:lnTo>
                    <a:pt x="253796" y="546"/>
                  </a:lnTo>
                  <a:lnTo>
                    <a:pt x="253796" y="1816"/>
                  </a:lnTo>
                  <a:lnTo>
                    <a:pt x="298005" y="1816"/>
                  </a:lnTo>
                  <a:lnTo>
                    <a:pt x="298005" y="546"/>
                  </a:lnTo>
                  <a:close/>
                </a:path>
                <a:path w="329565" h="2539">
                  <a:moveTo>
                    <a:pt x="329031" y="0"/>
                  </a:moveTo>
                  <a:lnTo>
                    <a:pt x="305498" y="0"/>
                  </a:lnTo>
                  <a:lnTo>
                    <a:pt x="304050" y="1917"/>
                  </a:lnTo>
                  <a:lnTo>
                    <a:pt x="328282" y="1917"/>
                  </a:lnTo>
                  <a:lnTo>
                    <a:pt x="329031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3" name="object 703" descr=""/>
            <p:cNvSpPr/>
            <p:nvPr/>
          </p:nvSpPr>
          <p:spPr>
            <a:xfrm>
              <a:off x="8179943" y="1977079"/>
              <a:ext cx="203200" cy="2540"/>
            </a:xfrm>
            <a:custGeom>
              <a:avLst/>
              <a:gdLst/>
              <a:ahLst/>
              <a:cxnLst/>
              <a:rect l="l" t="t" r="r" b="b"/>
              <a:pathLst>
                <a:path w="203200" h="2539">
                  <a:moveTo>
                    <a:pt x="122364" y="482"/>
                  </a:moveTo>
                  <a:lnTo>
                    <a:pt x="241" y="482"/>
                  </a:lnTo>
                  <a:lnTo>
                    <a:pt x="0" y="2400"/>
                  </a:lnTo>
                  <a:lnTo>
                    <a:pt x="121310" y="2400"/>
                  </a:lnTo>
                  <a:lnTo>
                    <a:pt x="122364" y="482"/>
                  </a:lnTo>
                  <a:close/>
                </a:path>
                <a:path w="203200" h="2539">
                  <a:moveTo>
                    <a:pt x="170586" y="1270"/>
                  </a:moveTo>
                  <a:lnTo>
                    <a:pt x="170573" y="0"/>
                  </a:lnTo>
                  <a:lnTo>
                    <a:pt x="124701" y="0"/>
                  </a:lnTo>
                  <a:lnTo>
                    <a:pt x="124701" y="1270"/>
                  </a:lnTo>
                  <a:lnTo>
                    <a:pt x="125222" y="1270"/>
                  </a:lnTo>
                  <a:lnTo>
                    <a:pt x="125222" y="2540"/>
                  </a:lnTo>
                  <a:lnTo>
                    <a:pt x="170586" y="2540"/>
                  </a:lnTo>
                  <a:lnTo>
                    <a:pt x="170586" y="1270"/>
                  </a:lnTo>
                  <a:close/>
                </a:path>
                <a:path w="203200" h="2539">
                  <a:moveTo>
                    <a:pt x="202768" y="482"/>
                  </a:moveTo>
                  <a:lnTo>
                    <a:pt x="180162" y="482"/>
                  </a:lnTo>
                  <a:lnTo>
                    <a:pt x="178752" y="2400"/>
                  </a:lnTo>
                  <a:lnTo>
                    <a:pt x="201993" y="2400"/>
                  </a:lnTo>
                  <a:lnTo>
                    <a:pt x="202768" y="482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4" name="object 704" descr=""/>
            <p:cNvSpPr/>
            <p:nvPr/>
          </p:nvSpPr>
          <p:spPr>
            <a:xfrm>
              <a:off x="8056880" y="1976609"/>
              <a:ext cx="326390" cy="1905"/>
            </a:xfrm>
            <a:custGeom>
              <a:avLst/>
              <a:gdLst/>
              <a:ahLst/>
              <a:cxnLst/>
              <a:rect l="l" t="t" r="r" b="b"/>
              <a:pathLst>
                <a:path w="326390" h="1905">
                  <a:moveTo>
                    <a:pt x="23279" y="469"/>
                  </a:moveTo>
                  <a:lnTo>
                    <a:pt x="0" y="469"/>
                  </a:lnTo>
                  <a:lnTo>
                    <a:pt x="0" y="1739"/>
                  </a:lnTo>
                  <a:lnTo>
                    <a:pt x="23279" y="1739"/>
                  </a:lnTo>
                  <a:lnTo>
                    <a:pt x="23279" y="469"/>
                  </a:lnTo>
                  <a:close/>
                </a:path>
                <a:path w="326390" h="1905">
                  <a:moveTo>
                    <a:pt x="245960" y="0"/>
                  </a:moveTo>
                  <a:lnTo>
                    <a:pt x="130035" y="0"/>
                  </a:lnTo>
                  <a:lnTo>
                    <a:pt x="129540" y="1905"/>
                  </a:lnTo>
                  <a:lnTo>
                    <a:pt x="244906" y="1905"/>
                  </a:lnTo>
                  <a:lnTo>
                    <a:pt x="245960" y="0"/>
                  </a:lnTo>
                  <a:close/>
                </a:path>
                <a:path w="326390" h="1905">
                  <a:moveTo>
                    <a:pt x="293624" y="469"/>
                  </a:moveTo>
                  <a:lnTo>
                    <a:pt x="247764" y="469"/>
                  </a:lnTo>
                  <a:lnTo>
                    <a:pt x="247764" y="1739"/>
                  </a:lnTo>
                  <a:lnTo>
                    <a:pt x="293624" y="1739"/>
                  </a:lnTo>
                  <a:lnTo>
                    <a:pt x="293624" y="469"/>
                  </a:lnTo>
                  <a:close/>
                </a:path>
                <a:path w="326390" h="1905">
                  <a:moveTo>
                    <a:pt x="326224" y="0"/>
                  </a:moveTo>
                  <a:lnTo>
                    <a:pt x="303923" y="0"/>
                  </a:lnTo>
                  <a:lnTo>
                    <a:pt x="302526" y="1905"/>
                  </a:lnTo>
                  <a:lnTo>
                    <a:pt x="325437" y="1905"/>
                  </a:lnTo>
                  <a:lnTo>
                    <a:pt x="326224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5" name="object 705" descr=""/>
            <p:cNvSpPr/>
            <p:nvPr/>
          </p:nvSpPr>
          <p:spPr>
            <a:xfrm>
              <a:off x="8057857" y="1974768"/>
              <a:ext cx="326390" cy="2540"/>
            </a:xfrm>
            <a:custGeom>
              <a:avLst/>
              <a:gdLst/>
              <a:ahLst/>
              <a:cxnLst/>
              <a:rect l="l" t="t" r="r" b="b"/>
              <a:pathLst>
                <a:path w="326390" h="2539">
                  <a:moveTo>
                    <a:pt x="326012" y="0"/>
                  </a:moveTo>
                  <a:lnTo>
                    <a:pt x="304251" y="0"/>
                  </a:lnTo>
                  <a:lnTo>
                    <a:pt x="302893" y="1916"/>
                  </a:lnTo>
                  <a:lnTo>
                    <a:pt x="325210" y="1916"/>
                  </a:lnTo>
                  <a:lnTo>
                    <a:pt x="326012" y="0"/>
                  </a:lnTo>
                  <a:close/>
                </a:path>
                <a:path w="326390" h="2539">
                  <a:moveTo>
                    <a:pt x="292540" y="0"/>
                  </a:moveTo>
                  <a:lnTo>
                    <a:pt x="129528" y="0"/>
                  </a:lnTo>
                  <a:lnTo>
                    <a:pt x="129038" y="1916"/>
                  </a:lnTo>
                  <a:lnTo>
                    <a:pt x="244937" y="1916"/>
                  </a:lnTo>
                  <a:lnTo>
                    <a:pt x="245851" y="270"/>
                  </a:lnTo>
                  <a:lnTo>
                    <a:pt x="292552" y="270"/>
                  </a:lnTo>
                  <a:lnTo>
                    <a:pt x="292540" y="0"/>
                  </a:lnTo>
                  <a:close/>
                </a:path>
                <a:path w="326390" h="2539">
                  <a:moveTo>
                    <a:pt x="292552" y="270"/>
                  </a:moveTo>
                  <a:lnTo>
                    <a:pt x="245851" y="270"/>
                  </a:lnTo>
                  <a:lnTo>
                    <a:pt x="246024" y="825"/>
                  </a:lnTo>
                  <a:lnTo>
                    <a:pt x="246406" y="1916"/>
                  </a:lnTo>
                  <a:lnTo>
                    <a:pt x="292627" y="1916"/>
                  </a:lnTo>
                  <a:lnTo>
                    <a:pt x="292552" y="270"/>
                  </a:lnTo>
                  <a:close/>
                </a:path>
                <a:path w="326390" h="2539">
                  <a:moveTo>
                    <a:pt x="22785" y="0"/>
                  </a:moveTo>
                  <a:lnTo>
                    <a:pt x="1753" y="0"/>
                  </a:lnTo>
                  <a:lnTo>
                    <a:pt x="0" y="1916"/>
                  </a:lnTo>
                  <a:lnTo>
                    <a:pt x="22396" y="1916"/>
                  </a:lnTo>
                  <a:lnTo>
                    <a:pt x="22461" y="1361"/>
                  </a:lnTo>
                  <a:lnTo>
                    <a:pt x="22557" y="800"/>
                  </a:lnTo>
                  <a:lnTo>
                    <a:pt x="22785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6" name="object 706" descr=""/>
            <p:cNvSpPr/>
            <p:nvPr/>
          </p:nvSpPr>
          <p:spPr>
            <a:xfrm>
              <a:off x="8057959" y="1972863"/>
              <a:ext cx="324485" cy="1905"/>
            </a:xfrm>
            <a:custGeom>
              <a:avLst/>
              <a:gdLst/>
              <a:ahLst/>
              <a:cxnLst/>
              <a:rect l="l" t="t" r="r" b="b"/>
              <a:pathLst>
                <a:path w="324484" h="1905">
                  <a:moveTo>
                    <a:pt x="20535" y="406"/>
                  </a:moveTo>
                  <a:lnTo>
                    <a:pt x="0" y="406"/>
                  </a:lnTo>
                  <a:lnTo>
                    <a:pt x="0" y="1676"/>
                  </a:lnTo>
                  <a:lnTo>
                    <a:pt x="20535" y="1676"/>
                  </a:lnTo>
                  <a:lnTo>
                    <a:pt x="20535" y="406"/>
                  </a:lnTo>
                  <a:close/>
                </a:path>
                <a:path w="324484" h="1905">
                  <a:moveTo>
                    <a:pt x="290017" y="1905"/>
                  </a:moveTo>
                  <a:lnTo>
                    <a:pt x="289890" y="0"/>
                  </a:lnTo>
                  <a:lnTo>
                    <a:pt x="127495" y="0"/>
                  </a:lnTo>
                  <a:lnTo>
                    <a:pt x="127000" y="1905"/>
                  </a:lnTo>
                  <a:lnTo>
                    <a:pt x="290017" y="1905"/>
                  </a:lnTo>
                  <a:close/>
                </a:path>
                <a:path w="324484" h="1905">
                  <a:moveTo>
                    <a:pt x="324307" y="0"/>
                  </a:moveTo>
                  <a:lnTo>
                    <a:pt x="303047" y="0"/>
                  </a:lnTo>
                  <a:lnTo>
                    <a:pt x="301726" y="1905"/>
                  </a:lnTo>
                  <a:lnTo>
                    <a:pt x="323481" y="1905"/>
                  </a:lnTo>
                  <a:lnTo>
                    <a:pt x="324307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7" name="object 707" descr=""/>
            <p:cNvSpPr/>
            <p:nvPr/>
          </p:nvSpPr>
          <p:spPr>
            <a:xfrm>
              <a:off x="8061515" y="1970729"/>
              <a:ext cx="324485" cy="2540"/>
            </a:xfrm>
            <a:custGeom>
              <a:avLst/>
              <a:gdLst/>
              <a:ahLst/>
              <a:cxnLst/>
              <a:rect l="l" t="t" r="r" b="b"/>
              <a:pathLst>
                <a:path w="324484" h="2539">
                  <a:moveTo>
                    <a:pt x="20726" y="0"/>
                  </a:moveTo>
                  <a:lnTo>
                    <a:pt x="1092" y="0"/>
                  </a:lnTo>
                  <a:lnTo>
                    <a:pt x="1092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20002" y="2540"/>
                  </a:lnTo>
                  <a:lnTo>
                    <a:pt x="20002" y="1270"/>
                  </a:lnTo>
                  <a:lnTo>
                    <a:pt x="20726" y="1270"/>
                  </a:lnTo>
                  <a:lnTo>
                    <a:pt x="20726" y="0"/>
                  </a:lnTo>
                  <a:close/>
                </a:path>
                <a:path w="324484" h="2539">
                  <a:moveTo>
                    <a:pt x="288759" y="2133"/>
                  </a:moveTo>
                  <a:lnTo>
                    <a:pt x="288594" y="215"/>
                  </a:lnTo>
                  <a:lnTo>
                    <a:pt x="126847" y="215"/>
                  </a:lnTo>
                  <a:lnTo>
                    <a:pt x="126352" y="2133"/>
                  </a:lnTo>
                  <a:lnTo>
                    <a:pt x="288759" y="2133"/>
                  </a:lnTo>
                  <a:close/>
                </a:path>
                <a:path w="324484" h="2539">
                  <a:moveTo>
                    <a:pt x="324027" y="215"/>
                  </a:moveTo>
                  <a:lnTo>
                    <a:pt x="303174" y="215"/>
                  </a:lnTo>
                  <a:lnTo>
                    <a:pt x="301904" y="2133"/>
                  </a:lnTo>
                  <a:lnTo>
                    <a:pt x="323164" y="2133"/>
                  </a:lnTo>
                  <a:lnTo>
                    <a:pt x="324027" y="215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8" name="object 708" descr=""/>
            <p:cNvSpPr/>
            <p:nvPr/>
          </p:nvSpPr>
          <p:spPr>
            <a:xfrm>
              <a:off x="8064449" y="1968126"/>
              <a:ext cx="322580" cy="1905"/>
            </a:xfrm>
            <a:custGeom>
              <a:avLst/>
              <a:gdLst/>
              <a:ahLst/>
              <a:cxnLst/>
              <a:rect l="l" t="t" r="r" b="b"/>
              <a:pathLst>
                <a:path w="322579" h="1905">
                  <a:moveTo>
                    <a:pt x="19392" y="63"/>
                  </a:moveTo>
                  <a:lnTo>
                    <a:pt x="0" y="63"/>
                  </a:lnTo>
                  <a:lnTo>
                    <a:pt x="0" y="1333"/>
                  </a:lnTo>
                  <a:lnTo>
                    <a:pt x="19392" y="1333"/>
                  </a:lnTo>
                  <a:lnTo>
                    <a:pt x="19392" y="63"/>
                  </a:lnTo>
                  <a:close/>
                </a:path>
                <a:path w="322579" h="1905">
                  <a:moveTo>
                    <a:pt x="285559" y="1905"/>
                  </a:moveTo>
                  <a:lnTo>
                    <a:pt x="285343" y="0"/>
                  </a:lnTo>
                  <a:lnTo>
                    <a:pt x="124650" y="0"/>
                  </a:lnTo>
                  <a:lnTo>
                    <a:pt x="124155" y="1905"/>
                  </a:lnTo>
                  <a:lnTo>
                    <a:pt x="285559" y="1905"/>
                  </a:lnTo>
                  <a:close/>
                </a:path>
                <a:path w="322579" h="1905">
                  <a:moveTo>
                    <a:pt x="322135" y="63"/>
                  </a:moveTo>
                  <a:lnTo>
                    <a:pt x="301586" y="63"/>
                  </a:lnTo>
                  <a:lnTo>
                    <a:pt x="301586" y="1333"/>
                  </a:lnTo>
                  <a:lnTo>
                    <a:pt x="322135" y="1333"/>
                  </a:lnTo>
                  <a:lnTo>
                    <a:pt x="322135" y="63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9" name="object 709" descr=""/>
            <p:cNvSpPr/>
            <p:nvPr/>
          </p:nvSpPr>
          <p:spPr>
            <a:xfrm>
              <a:off x="8068462" y="1959299"/>
              <a:ext cx="324485" cy="1270"/>
            </a:xfrm>
            <a:custGeom>
              <a:avLst/>
              <a:gdLst/>
              <a:ahLst/>
              <a:cxnLst/>
              <a:rect l="l" t="t" r="r" b="b"/>
              <a:pathLst>
                <a:path w="324484" h="1269">
                  <a:moveTo>
                    <a:pt x="22593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22593" y="1270"/>
                  </a:lnTo>
                  <a:lnTo>
                    <a:pt x="22593" y="0"/>
                  </a:lnTo>
                  <a:close/>
                </a:path>
                <a:path w="324484" h="1269">
                  <a:moveTo>
                    <a:pt x="279704" y="0"/>
                  </a:moveTo>
                  <a:lnTo>
                    <a:pt x="122758" y="0"/>
                  </a:lnTo>
                  <a:lnTo>
                    <a:pt x="122758" y="1270"/>
                  </a:lnTo>
                  <a:lnTo>
                    <a:pt x="279704" y="1270"/>
                  </a:lnTo>
                  <a:lnTo>
                    <a:pt x="279704" y="0"/>
                  </a:lnTo>
                  <a:close/>
                </a:path>
                <a:path w="324484" h="1269">
                  <a:moveTo>
                    <a:pt x="324091" y="0"/>
                  </a:moveTo>
                  <a:lnTo>
                    <a:pt x="303199" y="0"/>
                  </a:lnTo>
                  <a:lnTo>
                    <a:pt x="303199" y="1270"/>
                  </a:lnTo>
                  <a:lnTo>
                    <a:pt x="324091" y="1270"/>
                  </a:lnTo>
                  <a:lnTo>
                    <a:pt x="324091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0" name="object 710" descr=""/>
            <p:cNvSpPr/>
            <p:nvPr/>
          </p:nvSpPr>
          <p:spPr>
            <a:xfrm>
              <a:off x="8063649" y="1961471"/>
              <a:ext cx="325120" cy="8890"/>
            </a:xfrm>
            <a:custGeom>
              <a:avLst/>
              <a:gdLst/>
              <a:ahLst/>
              <a:cxnLst/>
              <a:rect l="l" t="t" r="r" b="b"/>
              <a:pathLst>
                <a:path w="325120" h="8889">
                  <a:moveTo>
                    <a:pt x="20675" y="6654"/>
                  </a:moveTo>
                  <a:lnTo>
                    <a:pt x="1168" y="6654"/>
                  </a:lnTo>
                  <a:lnTo>
                    <a:pt x="889" y="7213"/>
                  </a:lnTo>
                  <a:lnTo>
                    <a:pt x="533" y="7823"/>
                  </a:lnTo>
                  <a:lnTo>
                    <a:pt x="0" y="8559"/>
                  </a:lnTo>
                  <a:lnTo>
                    <a:pt x="19405" y="8559"/>
                  </a:lnTo>
                  <a:lnTo>
                    <a:pt x="20675" y="6654"/>
                  </a:lnTo>
                  <a:close/>
                </a:path>
                <a:path w="325120" h="8889">
                  <a:moveTo>
                    <a:pt x="22656" y="368"/>
                  </a:moveTo>
                  <a:lnTo>
                    <a:pt x="711" y="368"/>
                  </a:lnTo>
                  <a:lnTo>
                    <a:pt x="711" y="1638"/>
                  </a:lnTo>
                  <a:lnTo>
                    <a:pt x="22656" y="1638"/>
                  </a:lnTo>
                  <a:lnTo>
                    <a:pt x="22656" y="368"/>
                  </a:lnTo>
                  <a:close/>
                </a:path>
                <a:path w="325120" h="8889">
                  <a:moveTo>
                    <a:pt x="282930" y="1917"/>
                  </a:moveTo>
                  <a:lnTo>
                    <a:pt x="282498" y="0"/>
                  </a:lnTo>
                  <a:lnTo>
                    <a:pt x="124752" y="0"/>
                  </a:lnTo>
                  <a:lnTo>
                    <a:pt x="124256" y="1917"/>
                  </a:lnTo>
                  <a:lnTo>
                    <a:pt x="282930" y="1917"/>
                  </a:lnTo>
                  <a:close/>
                </a:path>
                <a:path w="325120" h="8889">
                  <a:moveTo>
                    <a:pt x="286359" y="8559"/>
                  </a:moveTo>
                  <a:lnTo>
                    <a:pt x="286080" y="6654"/>
                  </a:lnTo>
                  <a:lnTo>
                    <a:pt x="105067" y="6654"/>
                  </a:lnTo>
                  <a:lnTo>
                    <a:pt x="104533" y="8559"/>
                  </a:lnTo>
                  <a:lnTo>
                    <a:pt x="286359" y="8559"/>
                  </a:lnTo>
                  <a:close/>
                </a:path>
                <a:path w="325120" h="8889">
                  <a:moveTo>
                    <a:pt x="323316" y="6654"/>
                  </a:moveTo>
                  <a:lnTo>
                    <a:pt x="302831" y="6654"/>
                  </a:lnTo>
                  <a:lnTo>
                    <a:pt x="301637" y="8559"/>
                  </a:lnTo>
                  <a:lnTo>
                    <a:pt x="322326" y="8559"/>
                  </a:lnTo>
                  <a:lnTo>
                    <a:pt x="323316" y="6654"/>
                  </a:lnTo>
                  <a:close/>
                </a:path>
                <a:path w="325120" h="8889">
                  <a:moveTo>
                    <a:pt x="324700" y="368"/>
                  </a:moveTo>
                  <a:lnTo>
                    <a:pt x="303580" y="368"/>
                  </a:lnTo>
                  <a:lnTo>
                    <a:pt x="303580" y="1638"/>
                  </a:lnTo>
                  <a:lnTo>
                    <a:pt x="324700" y="1638"/>
                  </a:lnTo>
                  <a:lnTo>
                    <a:pt x="324700" y="368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1" name="object 711" descr=""/>
            <p:cNvSpPr/>
            <p:nvPr/>
          </p:nvSpPr>
          <p:spPr>
            <a:xfrm>
              <a:off x="8065478" y="1964379"/>
              <a:ext cx="323850" cy="2540"/>
            </a:xfrm>
            <a:custGeom>
              <a:avLst/>
              <a:gdLst/>
              <a:ahLst/>
              <a:cxnLst/>
              <a:rect l="l" t="t" r="r" b="b"/>
              <a:pathLst>
                <a:path w="323850" h="2539">
                  <a:moveTo>
                    <a:pt x="21158" y="0"/>
                  </a:moveTo>
                  <a:lnTo>
                    <a:pt x="330" y="0"/>
                  </a:lnTo>
                  <a:lnTo>
                    <a:pt x="330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20180" y="2540"/>
                  </a:lnTo>
                  <a:lnTo>
                    <a:pt x="20180" y="1270"/>
                  </a:lnTo>
                  <a:lnTo>
                    <a:pt x="21158" y="1270"/>
                  </a:lnTo>
                  <a:lnTo>
                    <a:pt x="21158" y="0"/>
                  </a:lnTo>
                  <a:close/>
                </a:path>
                <a:path w="323850" h="2539">
                  <a:moveTo>
                    <a:pt x="284111" y="2336"/>
                  </a:moveTo>
                  <a:lnTo>
                    <a:pt x="283794" y="419"/>
                  </a:lnTo>
                  <a:lnTo>
                    <a:pt x="124485" y="419"/>
                  </a:lnTo>
                  <a:lnTo>
                    <a:pt x="123977" y="2336"/>
                  </a:lnTo>
                  <a:lnTo>
                    <a:pt x="284111" y="2336"/>
                  </a:lnTo>
                  <a:close/>
                </a:path>
                <a:path w="323850" h="2539">
                  <a:moveTo>
                    <a:pt x="323672" y="419"/>
                  </a:moveTo>
                  <a:lnTo>
                    <a:pt x="302933" y="419"/>
                  </a:lnTo>
                  <a:lnTo>
                    <a:pt x="301840" y="2336"/>
                  </a:lnTo>
                  <a:lnTo>
                    <a:pt x="322351" y="2336"/>
                  </a:lnTo>
                  <a:lnTo>
                    <a:pt x="323672" y="419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2" name="object 712" descr=""/>
            <p:cNvSpPr/>
            <p:nvPr/>
          </p:nvSpPr>
          <p:spPr>
            <a:xfrm>
              <a:off x="8072869" y="1954219"/>
              <a:ext cx="323215" cy="2540"/>
            </a:xfrm>
            <a:custGeom>
              <a:avLst/>
              <a:gdLst/>
              <a:ahLst/>
              <a:cxnLst/>
              <a:rect l="l" t="t" r="r" b="b"/>
              <a:pathLst>
                <a:path w="323215" h="2539">
                  <a:moveTo>
                    <a:pt x="23837" y="0"/>
                  </a:moveTo>
                  <a:lnTo>
                    <a:pt x="1092" y="0"/>
                  </a:lnTo>
                  <a:lnTo>
                    <a:pt x="1092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22275" y="2540"/>
                  </a:lnTo>
                  <a:lnTo>
                    <a:pt x="22275" y="1270"/>
                  </a:lnTo>
                  <a:lnTo>
                    <a:pt x="23837" y="1270"/>
                  </a:lnTo>
                  <a:lnTo>
                    <a:pt x="23837" y="0"/>
                  </a:lnTo>
                  <a:close/>
                </a:path>
                <a:path w="323215" h="2539">
                  <a:moveTo>
                    <a:pt x="274053" y="1270"/>
                  </a:moveTo>
                  <a:lnTo>
                    <a:pt x="273532" y="1270"/>
                  </a:lnTo>
                  <a:lnTo>
                    <a:pt x="273532" y="0"/>
                  </a:lnTo>
                  <a:lnTo>
                    <a:pt x="119684" y="0"/>
                  </a:lnTo>
                  <a:lnTo>
                    <a:pt x="119684" y="1270"/>
                  </a:lnTo>
                  <a:lnTo>
                    <a:pt x="119354" y="1270"/>
                  </a:lnTo>
                  <a:lnTo>
                    <a:pt x="119354" y="2540"/>
                  </a:lnTo>
                  <a:lnTo>
                    <a:pt x="274053" y="2540"/>
                  </a:lnTo>
                  <a:lnTo>
                    <a:pt x="274053" y="1270"/>
                  </a:lnTo>
                  <a:close/>
                </a:path>
                <a:path w="323215" h="2539">
                  <a:moveTo>
                    <a:pt x="322897" y="0"/>
                  </a:moveTo>
                  <a:lnTo>
                    <a:pt x="302247" y="0"/>
                  </a:lnTo>
                  <a:lnTo>
                    <a:pt x="302247" y="1270"/>
                  </a:lnTo>
                  <a:lnTo>
                    <a:pt x="301434" y="1270"/>
                  </a:lnTo>
                  <a:lnTo>
                    <a:pt x="301434" y="2540"/>
                  </a:lnTo>
                  <a:lnTo>
                    <a:pt x="322173" y="2540"/>
                  </a:lnTo>
                  <a:lnTo>
                    <a:pt x="322173" y="1270"/>
                  </a:lnTo>
                  <a:lnTo>
                    <a:pt x="322897" y="1270"/>
                  </a:lnTo>
                  <a:lnTo>
                    <a:pt x="322897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3" name="object 713" descr=""/>
            <p:cNvSpPr/>
            <p:nvPr/>
          </p:nvSpPr>
          <p:spPr>
            <a:xfrm>
              <a:off x="8074457" y="1952377"/>
              <a:ext cx="323215" cy="2540"/>
            </a:xfrm>
            <a:custGeom>
              <a:avLst/>
              <a:gdLst/>
              <a:ahLst/>
              <a:cxnLst/>
              <a:rect l="l" t="t" r="r" b="b"/>
              <a:pathLst>
                <a:path w="323215" h="2539">
                  <a:moveTo>
                    <a:pt x="25806" y="0"/>
                  </a:moveTo>
                  <a:lnTo>
                    <a:pt x="1612" y="0"/>
                  </a:lnTo>
                  <a:lnTo>
                    <a:pt x="0" y="1917"/>
                  </a:lnTo>
                  <a:lnTo>
                    <a:pt x="23012" y="1917"/>
                  </a:lnTo>
                  <a:lnTo>
                    <a:pt x="23914" y="1244"/>
                  </a:lnTo>
                  <a:lnTo>
                    <a:pt x="25806" y="0"/>
                  </a:lnTo>
                  <a:close/>
                </a:path>
                <a:path w="323215" h="2539">
                  <a:moveTo>
                    <a:pt x="271691" y="1917"/>
                  </a:moveTo>
                  <a:lnTo>
                    <a:pt x="270725" y="0"/>
                  </a:lnTo>
                  <a:lnTo>
                    <a:pt x="118745" y="0"/>
                  </a:lnTo>
                  <a:lnTo>
                    <a:pt x="118237" y="1917"/>
                  </a:lnTo>
                  <a:lnTo>
                    <a:pt x="271691" y="1917"/>
                  </a:lnTo>
                  <a:close/>
                </a:path>
                <a:path w="323215" h="2539">
                  <a:moveTo>
                    <a:pt x="322643" y="0"/>
                  </a:moveTo>
                  <a:lnTo>
                    <a:pt x="302260" y="0"/>
                  </a:lnTo>
                  <a:lnTo>
                    <a:pt x="301040" y="1917"/>
                  </a:lnTo>
                  <a:lnTo>
                    <a:pt x="321627" y="1917"/>
                  </a:lnTo>
                  <a:lnTo>
                    <a:pt x="322643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4" name="object 714" descr=""/>
            <p:cNvSpPr/>
            <p:nvPr/>
          </p:nvSpPr>
          <p:spPr>
            <a:xfrm>
              <a:off x="8075041" y="1951679"/>
              <a:ext cx="322580" cy="2540"/>
            </a:xfrm>
            <a:custGeom>
              <a:avLst/>
              <a:gdLst/>
              <a:ahLst/>
              <a:cxnLst/>
              <a:rect l="l" t="t" r="r" b="b"/>
              <a:pathLst>
                <a:path w="322579" h="2539">
                  <a:moveTo>
                    <a:pt x="25311" y="0"/>
                  </a:moveTo>
                  <a:lnTo>
                    <a:pt x="1066" y="0"/>
                  </a:lnTo>
                  <a:lnTo>
                    <a:pt x="1066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23393" y="2540"/>
                  </a:lnTo>
                  <a:lnTo>
                    <a:pt x="23393" y="1270"/>
                  </a:lnTo>
                  <a:lnTo>
                    <a:pt x="25311" y="1270"/>
                  </a:lnTo>
                  <a:lnTo>
                    <a:pt x="25311" y="0"/>
                  </a:lnTo>
                  <a:close/>
                </a:path>
                <a:path w="322579" h="2539">
                  <a:moveTo>
                    <a:pt x="270776" y="1270"/>
                  </a:moveTo>
                  <a:lnTo>
                    <a:pt x="270103" y="1270"/>
                  </a:lnTo>
                  <a:lnTo>
                    <a:pt x="270103" y="0"/>
                  </a:lnTo>
                  <a:lnTo>
                    <a:pt x="118173" y="0"/>
                  </a:lnTo>
                  <a:lnTo>
                    <a:pt x="118173" y="1270"/>
                  </a:lnTo>
                  <a:lnTo>
                    <a:pt x="117843" y="1270"/>
                  </a:lnTo>
                  <a:lnTo>
                    <a:pt x="117843" y="2540"/>
                  </a:lnTo>
                  <a:lnTo>
                    <a:pt x="270776" y="2540"/>
                  </a:lnTo>
                  <a:lnTo>
                    <a:pt x="270776" y="1270"/>
                  </a:lnTo>
                  <a:close/>
                </a:path>
                <a:path w="322579" h="2539">
                  <a:moveTo>
                    <a:pt x="322427" y="25"/>
                  </a:moveTo>
                  <a:lnTo>
                    <a:pt x="302107" y="25"/>
                  </a:lnTo>
                  <a:lnTo>
                    <a:pt x="300875" y="1943"/>
                  </a:lnTo>
                  <a:lnTo>
                    <a:pt x="321398" y="1943"/>
                  </a:lnTo>
                  <a:lnTo>
                    <a:pt x="322427" y="25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5" name="object 715" descr=""/>
            <p:cNvSpPr/>
            <p:nvPr/>
          </p:nvSpPr>
          <p:spPr>
            <a:xfrm>
              <a:off x="8079244" y="1946599"/>
              <a:ext cx="321310" cy="2540"/>
            </a:xfrm>
            <a:custGeom>
              <a:avLst/>
              <a:gdLst/>
              <a:ahLst/>
              <a:cxnLst/>
              <a:rect l="l" t="t" r="r" b="b"/>
              <a:pathLst>
                <a:path w="321309" h="2539">
                  <a:moveTo>
                    <a:pt x="30340" y="38"/>
                  </a:moveTo>
                  <a:lnTo>
                    <a:pt x="1574" y="38"/>
                  </a:lnTo>
                  <a:lnTo>
                    <a:pt x="0" y="1955"/>
                  </a:lnTo>
                  <a:lnTo>
                    <a:pt x="27254" y="1955"/>
                  </a:lnTo>
                  <a:lnTo>
                    <a:pt x="30340" y="38"/>
                  </a:lnTo>
                  <a:close/>
                </a:path>
                <a:path w="321309" h="2539">
                  <a:moveTo>
                    <a:pt x="263283" y="1270"/>
                  </a:moveTo>
                  <a:lnTo>
                    <a:pt x="262140" y="1270"/>
                  </a:lnTo>
                  <a:lnTo>
                    <a:pt x="262140" y="0"/>
                  </a:lnTo>
                  <a:lnTo>
                    <a:pt x="115303" y="0"/>
                  </a:lnTo>
                  <a:lnTo>
                    <a:pt x="115303" y="1270"/>
                  </a:lnTo>
                  <a:lnTo>
                    <a:pt x="114960" y="1270"/>
                  </a:lnTo>
                  <a:lnTo>
                    <a:pt x="114960" y="2540"/>
                  </a:lnTo>
                  <a:lnTo>
                    <a:pt x="263283" y="2540"/>
                  </a:lnTo>
                  <a:lnTo>
                    <a:pt x="263283" y="1270"/>
                  </a:lnTo>
                  <a:close/>
                </a:path>
                <a:path w="321309" h="2539">
                  <a:moveTo>
                    <a:pt x="320852" y="0"/>
                  </a:moveTo>
                  <a:lnTo>
                    <a:pt x="300710" y="0"/>
                  </a:lnTo>
                  <a:lnTo>
                    <a:pt x="300710" y="1270"/>
                  </a:lnTo>
                  <a:lnTo>
                    <a:pt x="299923" y="1270"/>
                  </a:lnTo>
                  <a:lnTo>
                    <a:pt x="299923" y="2540"/>
                  </a:lnTo>
                  <a:lnTo>
                    <a:pt x="320052" y="2540"/>
                  </a:lnTo>
                  <a:lnTo>
                    <a:pt x="320052" y="1270"/>
                  </a:lnTo>
                  <a:lnTo>
                    <a:pt x="320852" y="1270"/>
                  </a:lnTo>
                  <a:lnTo>
                    <a:pt x="320852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6" name="object 716" descr=""/>
            <p:cNvSpPr/>
            <p:nvPr/>
          </p:nvSpPr>
          <p:spPr>
            <a:xfrm>
              <a:off x="8085518" y="1940249"/>
              <a:ext cx="321310" cy="1270"/>
            </a:xfrm>
            <a:custGeom>
              <a:avLst/>
              <a:gdLst/>
              <a:ahLst/>
              <a:cxnLst/>
              <a:rect l="l" t="t" r="r" b="b"/>
              <a:pathLst>
                <a:path w="321309" h="1269">
                  <a:moveTo>
                    <a:pt x="32854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32854" y="1270"/>
                  </a:lnTo>
                  <a:lnTo>
                    <a:pt x="32854" y="0"/>
                  </a:lnTo>
                  <a:close/>
                </a:path>
                <a:path w="321309" h="1269">
                  <a:moveTo>
                    <a:pt x="255016" y="0"/>
                  </a:moveTo>
                  <a:lnTo>
                    <a:pt x="110832" y="0"/>
                  </a:lnTo>
                  <a:lnTo>
                    <a:pt x="110832" y="1270"/>
                  </a:lnTo>
                  <a:lnTo>
                    <a:pt x="255016" y="1270"/>
                  </a:lnTo>
                  <a:lnTo>
                    <a:pt x="255016" y="0"/>
                  </a:lnTo>
                  <a:close/>
                </a:path>
                <a:path w="321309" h="1269">
                  <a:moveTo>
                    <a:pt x="320802" y="0"/>
                  </a:moveTo>
                  <a:lnTo>
                    <a:pt x="298145" y="0"/>
                  </a:lnTo>
                  <a:lnTo>
                    <a:pt x="298145" y="1270"/>
                  </a:lnTo>
                  <a:lnTo>
                    <a:pt x="320802" y="1270"/>
                  </a:lnTo>
                  <a:lnTo>
                    <a:pt x="320802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7" name="object 717" descr=""/>
            <p:cNvSpPr/>
            <p:nvPr/>
          </p:nvSpPr>
          <p:spPr>
            <a:xfrm>
              <a:off x="8082153" y="1942789"/>
              <a:ext cx="321310" cy="2540"/>
            </a:xfrm>
            <a:custGeom>
              <a:avLst/>
              <a:gdLst/>
              <a:ahLst/>
              <a:cxnLst/>
              <a:rect l="l" t="t" r="r" b="b"/>
              <a:pathLst>
                <a:path w="321309" h="2539">
                  <a:moveTo>
                    <a:pt x="32956" y="317"/>
                  </a:moveTo>
                  <a:lnTo>
                    <a:pt x="1562" y="317"/>
                  </a:lnTo>
                  <a:lnTo>
                    <a:pt x="0" y="2222"/>
                  </a:lnTo>
                  <a:lnTo>
                    <a:pt x="29997" y="2222"/>
                  </a:lnTo>
                  <a:lnTo>
                    <a:pt x="32956" y="317"/>
                  </a:lnTo>
                  <a:close/>
                </a:path>
                <a:path w="321309" h="2539">
                  <a:moveTo>
                    <a:pt x="258686" y="2222"/>
                  </a:moveTo>
                  <a:lnTo>
                    <a:pt x="258546" y="317"/>
                  </a:lnTo>
                  <a:lnTo>
                    <a:pt x="113474" y="317"/>
                  </a:lnTo>
                  <a:lnTo>
                    <a:pt x="112979" y="2222"/>
                  </a:lnTo>
                  <a:lnTo>
                    <a:pt x="258686" y="2222"/>
                  </a:lnTo>
                  <a:close/>
                </a:path>
                <a:path w="321309" h="2539">
                  <a:moveTo>
                    <a:pt x="321170" y="0"/>
                  </a:moveTo>
                  <a:lnTo>
                    <a:pt x="300139" y="0"/>
                  </a:lnTo>
                  <a:lnTo>
                    <a:pt x="300139" y="1270"/>
                  </a:lnTo>
                  <a:lnTo>
                    <a:pt x="299364" y="1270"/>
                  </a:lnTo>
                  <a:lnTo>
                    <a:pt x="299364" y="2540"/>
                  </a:lnTo>
                  <a:lnTo>
                    <a:pt x="319900" y="2540"/>
                  </a:lnTo>
                  <a:lnTo>
                    <a:pt x="319900" y="1270"/>
                  </a:lnTo>
                  <a:lnTo>
                    <a:pt x="321170" y="1270"/>
                  </a:lnTo>
                  <a:lnTo>
                    <a:pt x="321170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8" name="object 718" descr=""/>
            <p:cNvSpPr/>
            <p:nvPr/>
          </p:nvSpPr>
          <p:spPr>
            <a:xfrm>
              <a:off x="8088604" y="1935842"/>
              <a:ext cx="323850" cy="1905"/>
            </a:xfrm>
            <a:custGeom>
              <a:avLst/>
              <a:gdLst/>
              <a:ahLst/>
              <a:cxnLst/>
              <a:rect l="l" t="t" r="r" b="b"/>
              <a:pathLst>
                <a:path w="323850" h="1905">
                  <a:moveTo>
                    <a:pt x="34988" y="596"/>
                  </a:moveTo>
                  <a:lnTo>
                    <a:pt x="0" y="596"/>
                  </a:lnTo>
                  <a:lnTo>
                    <a:pt x="0" y="1866"/>
                  </a:lnTo>
                  <a:lnTo>
                    <a:pt x="34988" y="1866"/>
                  </a:lnTo>
                  <a:lnTo>
                    <a:pt x="34988" y="596"/>
                  </a:lnTo>
                  <a:close/>
                </a:path>
                <a:path w="323850" h="1905">
                  <a:moveTo>
                    <a:pt x="251612" y="596"/>
                  </a:moveTo>
                  <a:lnTo>
                    <a:pt x="108318" y="596"/>
                  </a:lnTo>
                  <a:lnTo>
                    <a:pt x="108318" y="1866"/>
                  </a:lnTo>
                  <a:lnTo>
                    <a:pt x="251612" y="1866"/>
                  </a:lnTo>
                  <a:lnTo>
                    <a:pt x="251612" y="596"/>
                  </a:lnTo>
                  <a:close/>
                </a:path>
                <a:path w="323850" h="1905">
                  <a:moveTo>
                    <a:pt x="323748" y="0"/>
                  </a:moveTo>
                  <a:lnTo>
                    <a:pt x="295122" y="0"/>
                  </a:lnTo>
                  <a:lnTo>
                    <a:pt x="295046" y="1905"/>
                  </a:lnTo>
                  <a:lnTo>
                    <a:pt x="321487" y="1905"/>
                  </a:lnTo>
                  <a:lnTo>
                    <a:pt x="323748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9" name="object 719" descr=""/>
            <p:cNvSpPr/>
            <p:nvPr/>
          </p:nvSpPr>
          <p:spPr>
            <a:xfrm>
              <a:off x="8395379" y="1938099"/>
              <a:ext cx="14604" cy="2540"/>
            </a:xfrm>
            <a:custGeom>
              <a:avLst/>
              <a:gdLst/>
              <a:ahLst/>
              <a:cxnLst/>
              <a:rect l="l" t="t" r="r" b="b"/>
              <a:pathLst>
                <a:path w="14604" h="2539">
                  <a:moveTo>
                    <a:pt x="14292" y="0"/>
                  </a:moveTo>
                  <a:lnTo>
                    <a:pt x="241" y="0"/>
                  </a:lnTo>
                  <a:lnTo>
                    <a:pt x="0" y="1911"/>
                  </a:lnTo>
                  <a:lnTo>
                    <a:pt x="11988" y="1911"/>
                  </a:lnTo>
                  <a:lnTo>
                    <a:pt x="14292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0" name="object 720" descr=""/>
            <p:cNvSpPr/>
            <p:nvPr/>
          </p:nvSpPr>
          <p:spPr>
            <a:xfrm>
              <a:off x="8079511" y="1936845"/>
              <a:ext cx="324485" cy="11430"/>
            </a:xfrm>
            <a:custGeom>
              <a:avLst/>
              <a:gdLst/>
              <a:ahLst/>
              <a:cxnLst/>
              <a:rect l="l" t="t" r="r" b="b"/>
              <a:pathLst>
                <a:path w="324484" h="11430">
                  <a:moveTo>
                    <a:pt x="30607" y="9461"/>
                  </a:moveTo>
                  <a:lnTo>
                    <a:pt x="1587" y="9461"/>
                  </a:lnTo>
                  <a:lnTo>
                    <a:pt x="0" y="11366"/>
                  </a:lnTo>
                  <a:lnTo>
                    <a:pt x="27520" y="11366"/>
                  </a:lnTo>
                  <a:lnTo>
                    <a:pt x="30607" y="9461"/>
                  </a:lnTo>
                  <a:close/>
                </a:path>
                <a:path w="324484" h="11430">
                  <a:moveTo>
                    <a:pt x="40614" y="533"/>
                  </a:moveTo>
                  <a:lnTo>
                    <a:pt x="5537" y="533"/>
                  </a:lnTo>
                  <a:lnTo>
                    <a:pt x="3987" y="2451"/>
                  </a:lnTo>
                  <a:lnTo>
                    <a:pt x="38100" y="2451"/>
                  </a:lnTo>
                  <a:lnTo>
                    <a:pt x="40614" y="533"/>
                  </a:lnTo>
                  <a:close/>
                </a:path>
                <a:path w="324484" h="11430">
                  <a:moveTo>
                    <a:pt x="253593" y="1917"/>
                  </a:moveTo>
                  <a:lnTo>
                    <a:pt x="253428" y="0"/>
                  </a:lnTo>
                  <a:lnTo>
                    <a:pt x="110159" y="0"/>
                  </a:lnTo>
                  <a:lnTo>
                    <a:pt x="110007" y="1917"/>
                  </a:lnTo>
                  <a:lnTo>
                    <a:pt x="253593" y="1917"/>
                  </a:lnTo>
                  <a:close/>
                </a:path>
                <a:path w="324484" h="11430">
                  <a:moveTo>
                    <a:pt x="261912" y="9753"/>
                  </a:moveTo>
                  <a:lnTo>
                    <a:pt x="115036" y="9753"/>
                  </a:lnTo>
                  <a:lnTo>
                    <a:pt x="115036" y="11023"/>
                  </a:lnTo>
                  <a:lnTo>
                    <a:pt x="261912" y="11023"/>
                  </a:lnTo>
                  <a:lnTo>
                    <a:pt x="261912" y="9753"/>
                  </a:lnTo>
                  <a:close/>
                </a:path>
                <a:path w="324484" h="11430">
                  <a:moveTo>
                    <a:pt x="320598" y="9753"/>
                  </a:moveTo>
                  <a:lnTo>
                    <a:pt x="300443" y="9753"/>
                  </a:lnTo>
                  <a:lnTo>
                    <a:pt x="300443" y="11023"/>
                  </a:lnTo>
                  <a:lnTo>
                    <a:pt x="320598" y="11023"/>
                  </a:lnTo>
                  <a:lnTo>
                    <a:pt x="320598" y="9753"/>
                  </a:lnTo>
                  <a:close/>
                </a:path>
                <a:path w="324484" h="11430">
                  <a:moveTo>
                    <a:pt x="324396" y="0"/>
                  </a:moveTo>
                  <a:lnTo>
                    <a:pt x="296875" y="0"/>
                  </a:lnTo>
                  <a:lnTo>
                    <a:pt x="296862" y="749"/>
                  </a:lnTo>
                  <a:lnTo>
                    <a:pt x="296926" y="1917"/>
                  </a:lnTo>
                  <a:lnTo>
                    <a:pt x="322097" y="1917"/>
                  </a:lnTo>
                  <a:lnTo>
                    <a:pt x="324396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1" name="object 721" descr=""/>
            <p:cNvSpPr/>
            <p:nvPr/>
          </p:nvSpPr>
          <p:spPr>
            <a:xfrm>
              <a:off x="8095246" y="1926279"/>
              <a:ext cx="325120" cy="2540"/>
            </a:xfrm>
            <a:custGeom>
              <a:avLst/>
              <a:gdLst/>
              <a:ahLst/>
              <a:cxnLst/>
              <a:rect l="l" t="t" r="r" b="b"/>
              <a:pathLst>
                <a:path w="325120" h="2539">
                  <a:moveTo>
                    <a:pt x="39382" y="609"/>
                  </a:moveTo>
                  <a:lnTo>
                    <a:pt x="1524" y="609"/>
                  </a:lnTo>
                  <a:lnTo>
                    <a:pt x="0" y="2527"/>
                  </a:lnTo>
                  <a:lnTo>
                    <a:pt x="37528" y="2527"/>
                  </a:lnTo>
                  <a:lnTo>
                    <a:pt x="39382" y="609"/>
                  </a:lnTo>
                  <a:close/>
                </a:path>
                <a:path w="325120" h="2539">
                  <a:moveTo>
                    <a:pt x="243408" y="1270"/>
                  </a:moveTo>
                  <a:lnTo>
                    <a:pt x="243014" y="1270"/>
                  </a:lnTo>
                  <a:lnTo>
                    <a:pt x="243014" y="0"/>
                  </a:lnTo>
                  <a:lnTo>
                    <a:pt x="69977" y="0"/>
                  </a:lnTo>
                  <a:lnTo>
                    <a:pt x="69977" y="1270"/>
                  </a:lnTo>
                  <a:lnTo>
                    <a:pt x="73253" y="1270"/>
                  </a:lnTo>
                  <a:lnTo>
                    <a:pt x="73253" y="2540"/>
                  </a:lnTo>
                  <a:lnTo>
                    <a:pt x="243408" y="2540"/>
                  </a:lnTo>
                  <a:lnTo>
                    <a:pt x="243408" y="1270"/>
                  </a:lnTo>
                  <a:close/>
                </a:path>
                <a:path w="325120" h="2539">
                  <a:moveTo>
                    <a:pt x="324523" y="0"/>
                  </a:moveTo>
                  <a:lnTo>
                    <a:pt x="291490" y="0"/>
                  </a:lnTo>
                  <a:lnTo>
                    <a:pt x="291490" y="1270"/>
                  </a:lnTo>
                  <a:lnTo>
                    <a:pt x="290715" y="1270"/>
                  </a:lnTo>
                  <a:lnTo>
                    <a:pt x="290715" y="2540"/>
                  </a:lnTo>
                  <a:lnTo>
                    <a:pt x="323659" y="2540"/>
                  </a:lnTo>
                  <a:lnTo>
                    <a:pt x="323659" y="1270"/>
                  </a:lnTo>
                  <a:lnTo>
                    <a:pt x="324523" y="1270"/>
                  </a:lnTo>
                  <a:lnTo>
                    <a:pt x="324523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2" name="object 722" descr=""/>
            <p:cNvSpPr/>
            <p:nvPr/>
          </p:nvSpPr>
          <p:spPr>
            <a:xfrm>
              <a:off x="8092694" y="1931359"/>
              <a:ext cx="323850" cy="1270"/>
            </a:xfrm>
            <a:custGeom>
              <a:avLst/>
              <a:gdLst/>
              <a:ahLst/>
              <a:cxnLst/>
              <a:rect l="l" t="t" r="r" b="b"/>
              <a:pathLst>
                <a:path w="323850" h="1269">
                  <a:moveTo>
                    <a:pt x="36855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36855" y="1270"/>
                  </a:lnTo>
                  <a:lnTo>
                    <a:pt x="36855" y="0"/>
                  </a:lnTo>
                  <a:close/>
                </a:path>
                <a:path w="323850" h="1269">
                  <a:moveTo>
                    <a:pt x="246900" y="0"/>
                  </a:moveTo>
                  <a:lnTo>
                    <a:pt x="89128" y="0"/>
                  </a:lnTo>
                  <a:lnTo>
                    <a:pt x="89128" y="1270"/>
                  </a:lnTo>
                  <a:lnTo>
                    <a:pt x="246900" y="1270"/>
                  </a:lnTo>
                  <a:lnTo>
                    <a:pt x="246900" y="0"/>
                  </a:lnTo>
                  <a:close/>
                </a:path>
                <a:path w="323850" h="1269">
                  <a:moveTo>
                    <a:pt x="323430" y="0"/>
                  </a:moveTo>
                  <a:lnTo>
                    <a:pt x="291731" y="0"/>
                  </a:lnTo>
                  <a:lnTo>
                    <a:pt x="291731" y="1270"/>
                  </a:lnTo>
                  <a:lnTo>
                    <a:pt x="323430" y="1270"/>
                  </a:lnTo>
                  <a:lnTo>
                    <a:pt x="323430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3" name="object 723" descr=""/>
            <p:cNvSpPr/>
            <p:nvPr/>
          </p:nvSpPr>
          <p:spPr>
            <a:xfrm>
              <a:off x="8086712" y="1928476"/>
              <a:ext cx="325120" cy="2540"/>
            </a:xfrm>
            <a:custGeom>
              <a:avLst/>
              <a:gdLst/>
              <a:ahLst/>
              <a:cxnLst/>
              <a:rect l="l" t="t" r="r" b="b"/>
              <a:pathLst>
                <a:path w="325120" h="2539">
                  <a:moveTo>
                    <a:pt x="39116" y="0"/>
                  </a:moveTo>
                  <a:lnTo>
                    <a:pt x="1536" y="0"/>
                  </a:lnTo>
                  <a:lnTo>
                    <a:pt x="0" y="1917"/>
                  </a:lnTo>
                  <a:lnTo>
                    <a:pt x="37236" y="1917"/>
                  </a:lnTo>
                  <a:lnTo>
                    <a:pt x="39116" y="0"/>
                  </a:lnTo>
                  <a:close/>
                </a:path>
                <a:path w="325120" h="2539">
                  <a:moveTo>
                    <a:pt x="245300" y="1917"/>
                  </a:moveTo>
                  <a:lnTo>
                    <a:pt x="244767" y="0"/>
                  </a:lnTo>
                  <a:lnTo>
                    <a:pt x="75361" y="0"/>
                  </a:lnTo>
                  <a:lnTo>
                    <a:pt x="81457" y="1917"/>
                  </a:lnTo>
                  <a:lnTo>
                    <a:pt x="245300" y="1917"/>
                  </a:lnTo>
                  <a:close/>
                </a:path>
                <a:path w="325120" h="2539">
                  <a:moveTo>
                    <a:pt x="324739" y="0"/>
                  </a:moveTo>
                  <a:lnTo>
                    <a:pt x="291846" y="0"/>
                  </a:lnTo>
                  <a:lnTo>
                    <a:pt x="291515" y="635"/>
                  </a:lnTo>
                  <a:lnTo>
                    <a:pt x="290969" y="1917"/>
                  </a:lnTo>
                  <a:lnTo>
                    <a:pt x="323392" y="1917"/>
                  </a:lnTo>
                  <a:lnTo>
                    <a:pt x="324739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4" name="object 724" descr=""/>
            <p:cNvSpPr/>
            <p:nvPr/>
          </p:nvSpPr>
          <p:spPr>
            <a:xfrm>
              <a:off x="8099793" y="1921136"/>
              <a:ext cx="323850" cy="2540"/>
            </a:xfrm>
            <a:custGeom>
              <a:avLst/>
              <a:gdLst/>
              <a:ahLst/>
              <a:cxnLst/>
              <a:rect l="l" t="t" r="r" b="b"/>
              <a:pathLst>
                <a:path w="323850" h="2539">
                  <a:moveTo>
                    <a:pt x="40246" y="0"/>
                  </a:moveTo>
                  <a:lnTo>
                    <a:pt x="1498" y="0"/>
                  </a:lnTo>
                  <a:lnTo>
                    <a:pt x="0" y="1917"/>
                  </a:lnTo>
                  <a:lnTo>
                    <a:pt x="38468" y="1917"/>
                  </a:lnTo>
                  <a:lnTo>
                    <a:pt x="40246" y="0"/>
                  </a:lnTo>
                  <a:close/>
                </a:path>
                <a:path w="323850" h="2539">
                  <a:moveTo>
                    <a:pt x="236664" y="63"/>
                  </a:moveTo>
                  <a:lnTo>
                    <a:pt x="54724" y="63"/>
                  </a:lnTo>
                  <a:lnTo>
                    <a:pt x="54724" y="1333"/>
                  </a:lnTo>
                  <a:lnTo>
                    <a:pt x="236664" y="1333"/>
                  </a:lnTo>
                  <a:lnTo>
                    <a:pt x="236664" y="63"/>
                  </a:lnTo>
                  <a:close/>
                </a:path>
                <a:path w="323850" h="2539">
                  <a:moveTo>
                    <a:pt x="300812" y="63"/>
                  </a:moveTo>
                  <a:lnTo>
                    <a:pt x="290906" y="63"/>
                  </a:lnTo>
                  <a:lnTo>
                    <a:pt x="290906" y="1333"/>
                  </a:lnTo>
                  <a:lnTo>
                    <a:pt x="300812" y="1333"/>
                  </a:lnTo>
                  <a:lnTo>
                    <a:pt x="300812" y="63"/>
                  </a:lnTo>
                  <a:close/>
                </a:path>
                <a:path w="323850" h="2539">
                  <a:moveTo>
                    <a:pt x="323596" y="0"/>
                  </a:moveTo>
                  <a:lnTo>
                    <a:pt x="304711" y="0"/>
                  </a:lnTo>
                  <a:lnTo>
                    <a:pt x="302412" y="1206"/>
                  </a:lnTo>
                  <a:lnTo>
                    <a:pt x="322872" y="1206"/>
                  </a:lnTo>
                  <a:lnTo>
                    <a:pt x="323596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5" name="object 725" descr=""/>
            <p:cNvSpPr/>
            <p:nvPr/>
          </p:nvSpPr>
          <p:spPr>
            <a:xfrm>
              <a:off x="8094307" y="1917389"/>
              <a:ext cx="328930" cy="8890"/>
            </a:xfrm>
            <a:custGeom>
              <a:avLst/>
              <a:gdLst/>
              <a:ahLst/>
              <a:cxnLst/>
              <a:rect l="l" t="t" r="r" b="b"/>
              <a:pathLst>
                <a:path w="328929" h="8889">
                  <a:moveTo>
                    <a:pt x="39827" y="6616"/>
                  </a:moveTo>
                  <a:lnTo>
                    <a:pt x="1498" y="6616"/>
                  </a:lnTo>
                  <a:lnTo>
                    <a:pt x="0" y="8534"/>
                  </a:lnTo>
                  <a:lnTo>
                    <a:pt x="38023" y="8534"/>
                  </a:lnTo>
                  <a:lnTo>
                    <a:pt x="39827" y="6616"/>
                  </a:lnTo>
                  <a:close/>
                </a:path>
                <a:path w="328929" h="8889">
                  <a:moveTo>
                    <a:pt x="46647" y="63"/>
                  </a:moveTo>
                  <a:lnTo>
                    <a:pt x="7404" y="63"/>
                  </a:lnTo>
                  <a:lnTo>
                    <a:pt x="5930" y="1968"/>
                  </a:lnTo>
                  <a:lnTo>
                    <a:pt x="44932" y="1968"/>
                  </a:lnTo>
                  <a:lnTo>
                    <a:pt x="46647" y="63"/>
                  </a:lnTo>
                  <a:close/>
                </a:path>
                <a:path w="328929" h="8889">
                  <a:moveTo>
                    <a:pt x="238645" y="1270"/>
                  </a:moveTo>
                  <a:lnTo>
                    <a:pt x="238023" y="1270"/>
                  </a:lnTo>
                  <a:lnTo>
                    <a:pt x="238023" y="0"/>
                  </a:lnTo>
                  <a:lnTo>
                    <a:pt x="51320" y="0"/>
                  </a:lnTo>
                  <a:lnTo>
                    <a:pt x="51320" y="1270"/>
                  </a:lnTo>
                  <a:lnTo>
                    <a:pt x="53378" y="1270"/>
                  </a:lnTo>
                  <a:lnTo>
                    <a:pt x="53378" y="2540"/>
                  </a:lnTo>
                  <a:lnTo>
                    <a:pt x="238645" y="2540"/>
                  </a:lnTo>
                  <a:lnTo>
                    <a:pt x="238645" y="1270"/>
                  </a:lnTo>
                  <a:close/>
                </a:path>
                <a:path w="328929" h="8889">
                  <a:moveTo>
                    <a:pt x="240309" y="7620"/>
                  </a:moveTo>
                  <a:lnTo>
                    <a:pt x="239877" y="7620"/>
                  </a:lnTo>
                  <a:lnTo>
                    <a:pt x="239877" y="6350"/>
                  </a:lnTo>
                  <a:lnTo>
                    <a:pt x="61925" y="6350"/>
                  </a:lnTo>
                  <a:lnTo>
                    <a:pt x="61925" y="7620"/>
                  </a:lnTo>
                  <a:lnTo>
                    <a:pt x="64681" y="7620"/>
                  </a:lnTo>
                  <a:lnTo>
                    <a:pt x="64681" y="8890"/>
                  </a:lnTo>
                  <a:lnTo>
                    <a:pt x="240309" y="8890"/>
                  </a:lnTo>
                  <a:lnTo>
                    <a:pt x="240309" y="7620"/>
                  </a:lnTo>
                  <a:close/>
                </a:path>
                <a:path w="328929" h="8889">
                  <a:moveTo>
                    <a:pt x="306387" y="63"/>
                  </a:moveTo>
                  <a:lnTo>
                    <a:pt x="298132" y="63"/>
                  </a:lnTo>
                  <a:lnTo>
                    <a:pt x="296291" y="1968"/>
                  </a:lnTo>
                  <a:lnTo>
                    <a:pt x="305282" y="1968"/>
                  </a:lnTo>
                  <a:lnTo>
                    <a:pt x="306387" y="63"/>
                  </a:lnTo>
                  <a:close/>
                </a:path>
                <a:path w="328929" h="8889">
                  <a:moveTo>
                    <a:pt x="323888" y="6350"/>
                  </a:moveTo>
                  <a:lnTo>
                    <a:pt x="291020" y="6350"/>
                  </a:lnTo>
                  <a:lnTo>
                    <a:pt x="291020" y="7620"/>
                  </a:lnTo>
                  <a:lnTo>
                    <a:pt x="290055" y="7620"/>
                  </a:lnTo>
                  <a:lnTo>
                    <a:pt x="290055" y="8890"/>
                  </a:lnTo>
                  <a:lnTo>
                    <a:pt x="323088" y="8890"/>
                  </a:lnTo>
                  <a:lnTo>
                    <a:pt x="323088" y="7620"/>
                  </a:lnTo>
                  <a:lnTo>
                    <a:pt x="323888" y="7620"/>
                  </a:lnTo>
                  <a:lnTo>
                    <a:pt x="323888" y="6350"/>
                  </a:lnTo>
                  <a:close/>
                </a:path>
                <a:path w="328929" h="8889">
                  <a:moveTo>
                    <a:pt x="328574" y="0"/>
                  </a:moveTo>
                  <a:lnTo>
                    <a:pt x="312521" y="0"/>
                  </a:lnTo>
                  <a:lnTo>
                    <a:pt x="312521" y="1270"/>
                  </a:lnTo>
                  <a:lnTo>
                    <a:pt x="310705" y="1270"/>
                  </a:lnTo>
                  <a:lnTo>
                    <a:pt x="310705" y="2540"/>
                  </a:lnTo>
                  <a:lnTo>
                    <a:pt x="327761" y="2540"/>
                  </a:lnTo>
                  <a:lnTo>
                    <a:pt x="327761" y="1270"/>
                  </a:lnTo>
                  <a:lnTo>
                    <a:pt x="328574" y="1270"/>
                  </a:lnTo>
                  <a:lnTo>
                    <a:pt x="328574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6" name="object 726" descr=""/>
            <p:cNvSpPr/>
            <p:nvPr/>
          </p:nvSpPr>
          <p:spPr>
            <a:xfrm>
              <a:off x="8105610" y="1913579"/>
              <a:ext cx="322580" cy="2540"/>
            </a:xfrm>
            <a:custGeom>
              <a:avLst/>
              <a:gdLst/>
              <a:ahLst/>
              <a:cxnLst/>
              <a:rect l="l" t="t" r="r" b="b"/>
              <a:pathLst>
                <a:path w="322579" h="2539">
                  <a:moveTo>
                    <a:pt x="227711" y="1270"/>
                  </a:moveTo>
                  <a:lnTo>
                    <a:pt x="226860" y="1270"/>
                  </a:lnTo>
                  <a:lnTo>
                    <a:pt x="226860" y="0"/>
                  </a:lnTo>
                  <a:lnTo>
                    <a:pt x="939" y="0"/>
                  </a:lnTo>
                  <a:lnTo>
                    <a:pt x="939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227711" y="2540"/>
                  </a:lnTo>
                  <a:lnTo>
                    <a:pt x="227711" y="1270"/>
                  </a:lnTo>
                  <a:close/>
                </a:path>
                <a:path w="322579" h="2539">
                  <a:moveTo>
                    <a:pt x="299427" y="0"/>
                  </a:moveTo>
                  <a:lnTo>
                    <a:pt x="292112" y="0"/>
                  </a:lnTo>
                  <a:lnTo>
                    <a:pt x="292112" y="1270"/>
                  </a:lnTo>
                  <a:lnTo>
                    <a:pt x="291071" y="1270"/>
                  </a:lnTo>
                  <a:lnTo>
                    <a:pt x="291071" y="2540"/>
                  </a:lnTo>
                  <a:lnTo>
                    <a:pt x="298653" y="2540"/>
                  </a:lnTo>
                  <a:lnTo>
                    <a:pt x="298653" y="1270"/>
                  </a:lnTo>
                  <a:lnTo>
                    <a:pt x="299427" y="1270"/>
                  </a:lnTo>
                  <a:lnTo>
                    <a:pt x="299427" y="0"/>
                  </a:lnTo>
                  <a:close/>
                </a:path>
                <a:path w="322579" h="2539">
                  <a:moveTo>
                    <a:pt x="322262" y="0"/>
                  </a:moveTo>
                  <a:lnTo>
                    <a:pt x="308927" y="0"/>
                  </a:lnTo>
                  <a:lnTo>
                    <a:pt x="308927" y="1270"/>
                  </a:lnTo>
                  <a:lnTo>
                    <a:pt x="307327" y="1270"/>
                  </a:lnTo>
                  <a:lnTo>
                    <a:pt x="307327" y="2540"/>
                  </a:lnTo>
                  <a:lnTo>
                    <a:pt x="321411" y="2540"/>
                  </a:lnTo>
                  <a:lnTo>
                    <a:pt x="321411" y="1270"/>
                  </a:lnTo>
                  <a:lnTo>
                    <a:pt x="322262" y="1270"/>
                  </a:lnTo>
                  <a:lnTo>
                    <a:pt x="322262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7" name="object 727" descr=""/>
            <p:cNvSpPr/>
            <p:nvPr/>
          </p:nvSpPr>
          <p:spPr>
            <a:xfrm>
              <a:off x="8139610" y="1915657"/>
              <a:ext cx="287655" cy="2540"/>
            </a:xfrm>
            <a:custGeom>
              <a:avLst/>
              <a:gdLst/>
              <a:ahLst/>
              <a:cxnLst/>
              <a:rect l="l" t="t" r="r" b="b"/>
              <a:pathLst>
                <a:path w="287654" h="2539">
                  <a:moveTo>
                    <a:pt x="287305" y="0"/>
                  </a:moveTo>
                  <a:lnTo>
                    <a:pt x="273056" y="0"/>
                  </a:lnTo>
                  <a:lnTo>
                    <a:pt x="272265" y="518"/>
                  </a:lnTo>
                  <a:lnTo>
                    <a:pt x="270291" y="1915"/>
                  </a:lnTo>
                  <a:lnTo>
                    <a:pt x="286012" y="1915"/>
                  </a:lnTo>
                  <a:lnTo>
                    <a:pt x="287305" y="0"/>
                  </a:lnTo>
                  <a:close/>
                </a:path>
                <a:path w="287654" h="2539">
                  <a:moveTo>
                    <a:pt x="264557" y="0"/>
                  </a:moveTo>
                  <a:lnTo>
                    <a:pt x="256918" y="0"/>
                  </a:lnTo>
                  <a:lnTo>
                    <a:pt x="256377" y="604"/>
                  </a:lnTo>
                  <a:lnTo>
                    <a:pt x="255132" y="1915"/>
                  </a:lnTo>
                  <a:lnTo>
                    <a:pt x="263433" y="1915"/>
                  </a:lnTo>
                  <a:lnTo>
                    <a:pt x="264557" y="0"/>
                  </a:lnTo>
                  <a:close/>
                </a:path>
                <a:path w="287654" h="2539">
                  <a:moveTo>
                    <a:pt x="193828" y="0"/>
                  </a:moveTo>
                  <a:lnTo>
                    <a:pt x="241" y="0"/>
                  </a:lnTo>
                  <a:lnTo>
                    <a:pt x="0" y="1915"/>
                  </a:lnTo>
                  <a:lnTo>
                    <a:pt x="3657" y="1915"/>
                  </a:lnTo>
                  <a:lnTo>
                    <a:pt x="4695" y="769"/>
                  </a:lnTo>
                  <a:lnTo>
                    <a:pt x="5050" y="414"/>
                  </a:lnTo>
                  <a:lnTo>
                    <a:pt x="5242" y="251"/>
                  </a:lnTo>
                  <a:lnTo>
                    <a:pt x="193985" y="251"/>
                  </a:lnTo>
                  <a:lnTo>
                    <a:pt x="193828" y="0"/>
                  </a:lnTo>
                  <a:close/>
                </a:path>
                <a:path w="287654" h="2539">
                  <a:moveTo>
                    <a:pt x="193985" y="251"/>
                  </a:moveTo>
                  <a:lnTo>
                    <a:pt x="5242" y="251"/>
                  </a:lnTo>
                  <a:lnTo>
                    <a:pt x="6084" y="828"/>
                  </a:lnTo>
                  <a:lnTo>
                    <a:pt x="7748" y="1915"/>
                  </a:lnTo>
                  <a:lnTo>
                    <a:pt x="194918" y="1915"/>
                  </a:lnTo>
                  <a:lnTo>
                    <a:pt x="193985" y="251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8" name="object 728" descr=""/>
            <p:cNvSpPr/>
            <p:nvPr/>
          </p:nvSpPr>
          <p:spPr>
            <a:xfrm>
              <a:off x="8113672" y="1904475"/>
              <a:ext cx="320040" cy="1905"/>
            </a:xfrm>
            <a:custGeom>
              <a:avLst/>
              <a:gdLst/>
              <a:ahLst/>
              <a:cxnLst/>
              <a:rect l="l" t="t" r="r" b="b"/>
              <a:pathLst>
                <a:path w="320040" h="1905">
                  <a:moveTo>
                    <a:pt x="319567" y="0"/>
                  </a:moveTo>
                  <a:lnTo>
                    <a:pt x="307917" y="0"/>
                  </a:lnTo>
                  <a:lnTo>
                    <a:pt x="306644" y="1911"/>
                  </a:lnTo>
                  <a:lnTo>
                    <a:pt x="318866" y="1911"/>
                  </a:lnTo>
                  <a:lnTo>
                    <a:pt x="319164" y="1181"/>
                  </a:lnTo>
                  <a:lnTo>
                    <a:pt x="319567" y="0"/>
                  </a:lnTo>
                  <a:close/>
                </a:path>
                <a:path w="320040" h="1905">
                  <a:moveTo>
                    <a:pt x="293791" y="0"/>
                  </a:moveTo>
                  <a:lnTo>
                    <a:pt x="292823" y="0"/>
                  </a:lnTo>
                  <a:lnTo>
                    <a:pt x="292211" y="158"/>
                  </a:lnTo>
                  <a:lnTo>
                    <a:pt x="291416" y="594"/>
                  </a:lnTo>
                  <a:lnTo>
                    <a:pt x="290207" y="1436"/>
                  </a:lnTo>
                  <a:lnTo>
                    <a:pt x="289935" y="1659"/>
                  </a:lnTo>
                  <a:lnTo>
                    <a:pt x="289670" y="1911"/>
                  </a:lnTo>
                  <a:lnTo>
                    <a:pt x="295278" y="1911"/>
                  </a:lnTo>
                  <a:lnTo>
                    <a:pt x="295189" y="1426"/>
                  </a:lnTo>
                  <a:lnTo>
                    <a:pt x="294622" y="539"/>
                  </a:lnTo>
                  <a:lnTo>
                    <a:pt x="294285" y="158"/>
                  </a:lnTo>
                  <a:lnTo>
                    <a:pt x="293791" y="0"/>
                  </a:lnTo>
                  <a:close/>
                </a:path>
                <a:path w="320040" h="1905">
                  <a:moveTo>
                    <a:pt x="188996" y="0"/>
                  </a:moveTo>
                  <a:lnTo>
                    <a:pt x="2131" y="0"/>
                  </a:lnTo>
                  <a:lnTo>
                    <a:pt x="1407" y="629"/>
                  </a:lnTo>
                  <a:lnTo>
                    <a:pt x="0" y="1911"/>
                  </a:lnTo>
                  <a:lnTo>
                    <a:pt x="192167" y="1911"/>
                  </a:lnTo>
                  <a:lnTo>
                    <a:pt x="190554" y="1638"/>
                  </a:lnTo>
                  <a:lnTo>
                    <a:pt x="189302" y="1400"/>
                  </a:lnTo>
                  <a:lnTo>
                    <a:pt x="189113" y="629"/>
                  </a:lnTo>
                  <a:lnTo>
                    <a:pt x="188996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9" name="object 729" descr=""/>
            <p:cNvSpPr/>
            <p:nvPr/>
          </p:nvSpPr>
          <p:spPr>
            <a:xfrm>
              <a:off x="8126247" y="1895418"/>
              <a:ext cx="309880" cy="2540"/>
            </a:xfrm>
            <a:custGeom>
              <a:avLst/>
              <a:gdLst/>
              <a:ahLst/>
              <a:cxnLst/>
              <a:rect l="l" t="t" r="r" b="b"/>
              <a:pathLst>
                <a:path w="309879" h="2539">
                  <a:moveTo>
                    <a:pt x="178676" y="381"/>
                  </a:moveTo>
                  <a:lnTo>
                    <a:pt x="0" y="381"/>
                  </a:lnTo>
                  <a:lnTo>
                    <a:pt x="0" y="1651"/>
                  </a:lnTo>
                  <a:lnTo>
                    <a:pt x="178676" y="1651"/>
                  </a:lnTo>
                  <a:lnTo>
                    <a:pt x="178676" y="381"/>
                  </a:lnTo>
                  <a:close/>
                </a:path>
                <a:path w="309879" h="2539">
                  <a:moveTo>
                    <a:pt x="192989" y="0"/>
                  </a:moveTo>
                  <a:lnTo>
                    <a:pt x="181952" y="0"/>
                  </a:lnTo>
                  <a:lnTo>
                    <a:pt x="189204" y="2006"/>
                  </a:lnTo>
                  <a:lnTo>
                    <a:pt x="191554" y="1638"/>
                  </a:lnTo>
                  <a:lnTo>
                    <a:pt x="192989" y="0"/>
                  </a:lnTo>
                  <a:close/>
                </a:path>
                <a:path w="309879" h="2539">
                  <a:moveTo>
                    <a:pt x="309867" y="381"/>
                  </a:moveTo>
                  <a:lnTo>
                    <a:pt x="300685" y="381"/>
                  </a:lnTo>
                  <a:lnTo>
                    <a:pt x="300685" y="1651"/>
                  </a:lnTo>
                  <a:lnTo>
                    <a:pt x="309867" y="1651"/>
                  </a:lnTo>
                  <a:lnTo>
                    <a:pt x="309867" y="381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0" name="object 730" descr=""/>
            <p:cNvSpPr/>
            <p:nvPr/>
          </p:nvSpPr>
          <p:spPr>
            <a:xfrm>
              <a:off x="8112112" y="1898339"/>
              <a:ext cx="323850" cy="10160"/>
            </a:xfrm>
            <a:custGeom>
              <a:avLst/>
              <a:gdLst/>
              <a:ahLst/>
              <a:cxnLst/>
              <a:rect l="l" t="t" r="r" b="b"/>
              <a:pathLst>
                <a:path w="323850" h="10160">
                  <a:moveTo>
                    <a:pt x="190601" y="0"/>
                  </a:moveTo>
                  <a:lnTo>
                    <a:pt x="10566" y="0"/>
                  </a:lnTo>
                  <a:lnTo>
                    <a:pt x="10566" y="1270"/>
                  </a:lnTo>
                  <a:lnTo>
                    <a:pt x="190601" y="1270"/>
                  </a:lnTo>
                  <a:lnTo>
                    <a:pt x="190601" y="0"/>
                  </a:lnTo>
                  <a:close/>
                </a:path>
                <a:path w="323850" h="10160">
                  <a:moveTo>
                    <a:pt x="202755" y="8890"/>
                  </a:moveTo>
                  <a:lnTo>
                    <a:pt x="0" y="8890"/>
                  </a:lnTo>
                  <a:lnTo>
                    <a:pt x="0" y="10160"/>
                  </a:lnTo>
                  <a:lnTo>
                    <a:pt x="202755" y="10160"/>
                  </a:lnTo>
                  <a:lnTo>
                    <a:pt x="202755" y="8890"/>
                  </a:lnTo>
                  <a:close/>
                </a:path>
                <a:path w="323850" h="10160">
                  <a:moveTo>
                    <a:pt x="296595" y="8890"/>
                  </a:moveTo>
                  <a:lnTo>
                    <a:pt x="289928" y="8890"/>
                  </a:lnTo>
                  <a:lnTo>
                    <a:pt x="289928" y="10160"/>
                  </a:lnTo>
                  <a:lnTo>
                    <a:pt x="296595" y="10160"/>
                  </a:lnTo>
                  <a:lnTo>
                    <a:pt x="296595" y="8890"/>
                  </a:lnTo>
                  <a:close/>
                </a:path>
                <a:path w="323850" h="10160">
                  <a:moveTo>
                    <a:pt x="319722" y="8890"/>
                  </a:moveTo>
                  <a:lnTo>
                    <a:pt x="307200" y="8890"/>
                  </a:lnTo>
                  <a:lnTo>
                    <a:pt x="307200" y="10160"/>
                  </a:lnTo>
                  <a:lnTo>
                    <a:pt x="319722" y="10160"/>
                  </a:lnTo>
                  <a:lnTo>
                    <a:pt x="319722" y="8890"/>
                  </a:lnTo>
                  <a:close/>
                </a:path>
                <a:path w="323850" h="10160">
                  <a:moveTo>
                    <a:pt x="323824" y="0"/>
                  </a:moveTo>
                  <a:lnTo>
                    <a:pt x="313105" y="0"/>
                  </a:lnTo>
                  <a:lnTo>
                    <a:pt x="313105" y="1270"/>
                  </a:lnTo>
                  <a:lnTo>
                    <a:pt x="323824" y="1270"/>
                  </a:lnTo>
                  <a:lnTo>
                    <a:pt x="323824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1" name="object 731" descr=""/>
            <p:cNvSpPr/>
            <p:nvPr/>
          </p:nvSpPr>
          <p:spPr>
            <a:xfrm>
              <a:off x="8066722" y="1896701"/>
              <a:ext cx="369570" cy="2540"/>
            </a:xfrm>
            <a:custGeom>
              <a:avLst/>
              <a:gdLst/>
              <a:ahLst/>
              <a:cxnLst/>
              <a:rect l="l" t="t" r="r" b="b"/>
              <a:pathLst>
                <a:path w="369570" h="2539">
                  <a:moveTo>
                    <a:pt x="237426" y="0"/>
                  </a:moveTo>
                  <a:lnTo>
                    <a:pt x="3441" y="0"/>
                  </a:lnTo>
                  <a:lnTo>
                    <a:pt x="0" y="1917"/>
                  </a:lnTo>
                  <a:lnTo>
                    <a:pt x="235813" y="1917"/>
                  </a:lnTo>
                  <a:lnTo>
                    <a:pt x="236486" y="584"/>
                  </a:lnTo>
                  <a:lnTo>
                    <a:pt x="237426" y="0"/>
                  </a:lnTo>
                  <a:close/>
                </a:path>
                <a:path w="369570" h="2539">
                  <a:moveTo>
                    <a:pt x="250507" y="0"/>
                  </a:moveTo>
                  <a:lnTo>
                    <a:pt x="246151" y="0"/>
                  </a:lnTo>
                  <a:lnTo>
                    <a:pt x="247827" y="406"/>
                  </a:lnTo>
                  <a:lnTo>
                    <a:pt x="249288" y="419"/>
                  </a:lnTo>
                  <a:lnTo>
                    <a:pt x="250507" y="0"/>
                  </a:lnTo>
                  <a:close/>
                </a:path>
                <a:path w="369570" h="2539">
                  <a:moveTo>
                    <a:pt x="369252" y="0"/>
                  </a:moveTo>
                  <a:lnTo>
                    <a:pt x="360019" y="0"/>
                  </a:lnTo>
                  <a:lnTo>
                    <a:pt x="358736" y="1917"/>
                  </a:lnTo>
                  <a:lnTo>
                    <a:pt x="368960" y="1917"/>
                  </a:lnTo>
                  <a:lnTo>
                    <a:pt x="368617" y="1460"/>
                  </a:lnTo>
                  <a:lnTo>
                    <a:pt x="368490" y="1371"/>
                  </a:lnTo>
                  <a:lnTo>
                    <a:pt x="368833" y="787"/>
                  </a:lnTo>
                  <a:lnTo>
                    <a:pt x="369252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2" name="object 732" descr=""/>
            <p:cNvSpPr/>
            <p:nvPr/>
          </p:nvSpPr>
          <p:spPr>
            <a:xfrm>
              <a:off x="8100720" y="1919959"/>
              <a:ext cx="39370" cy="1905"/>
            </a:xfrm>
            <a:custGeom>
              <a:avLst/>
              <a:gdLst/>
              <a:ahLst/>
              <a:cxnLst/>
              <a:rect l="l" t="t" r="r" b="b"/>
              <a:pathLst>
                <a:path w="39370" h="1905">
                  <a:moveTo>
                    <a:pt x="39336" y="0"/>
                  </a:moveTo>
                  <a:lnTo>
                    <a:pt x="1483" y="0"/>
                  </a:lnTo>
                  <a:lnTo>
                    <a:pt x="0" y="1911"/>
                  </a:lnTo>
                  <a:lnTo>
                    <a:pt x="38642" y="1911"/>
                  </a:lnTo>
                  <a:lnTo>
                    <a:pt x="39170" y="1342"/>
                  </a:lnTo>
                  <a:lnTo>
                    <a:pt x="39336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3" name="object 733" descr=""/>
            <p:cNvSpPr/>
            <p:nvPr/>
          </p:nvSpPr>
          <p:spPr>
            <a:xfrm>
              <a:off x="8107515" y="1911039"/>
              <a:ext cx="322580" cy="2540"/>
            </a:xfrm>
            <a:custGeom>
              <a:avLst/>
              <a:gdLst/>
              <a:ahLst/>
              <a:cxnLst/>
              <a:rect l="l" t="t" r="r" b="b"/>
              <a:pathLst>
                <a:path w="322579" h="2539">
                  <a:moveTo>
                    <a:pt x="223913" y="1270"/>
                  </a:moveTo>
                  <a:lnTo>
                    <a:pt x="222567" y="1270"/>
                  </a:lnTo>
                  <a:lnTo>
                    <a:pt x="222567" y="0"/>
                  </a:lnTo>
                  <a:lnTo>
                    <a:pt x="1041" y="0"/>
                  </a:lnTo>
                  <a:lnTo>
                    <a:pt x="1041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223913" y="2540"/>
                  </a:lnTo>
                  <a:lnTo>
                    <a:pt x="223913" y="1270"/>
                  </a:lnTo>
                  <a:close/>
                </a:path>
                <a:path w="322579" h="2539">
                  <a:moveTo>
                    <a:pt x="299110" y="0"/>
                  </a:moveTo>
                  <a:lnTo>
                    <a:pt x="292036" y="0"/>
                  </a:lnTo>
                  <a:lnTo>
                    <a:pt x="292036" y="1270"/>
                  </a:lnTo>
                  <a:lnTo>
                    <a:pt x="291172" y="1270"/>
                  </a:lnTo>
                  <a:lnTo>
                    <a:pt x="291172" y="2540"/>
                  </a:lnTo>
                  <a:lnTo>
                    <a:pt x="298310" y="2540"/>
                  </a:lnTo>
                  <a:lnTo>
                    <a:pt x="298310" y="1270"/>
                  </a:lnTo>
                  <a:lnTo>
                    <a:pt x="299110" y="1270"/>
                  </a:lnTo>
                  <a:lnTo>
                    <a:pt x="299110" y="0"/>
                  </a:lnTo>
                  <a:close/>
                </a:path>
                <a:path w="322579" h="2539">
                  <a:moveTo>
                    <a:pt x="322021" y="0"/>
                  </a:moveTo>
                  <a:lnTo>
                    <a:pt x="309105" y="0"/>
                  </a:lnTo>
                  <a:lnTo>
                    <a:pt x="309105" y="1270"/>
                  </a:lnTo>
                  <a:lnTo>
                    <a:pt x="308127" y="1270"/>
                  </a:lnTo>
                  <a:lnTo>
                    <a:pt x="308127" y="2540"/>
                  </a:lnTo>
                  <a:lnTo>
                    <a:pt x="321195" y="2540"/>
                  </a:lnTo>
                  <a:lnTo>
                    <a:pt x="321195" y="1270"/>
                  </a:lnTo>
                  <a:lnTo>
                    <a:pt x="322021" y="1270"/>
                  </a:lnTo>
                  <a:lnTo>
                    <a:pt x="322021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4" name="object 734" descr=""/>
            <p:cNvSpPr/>
            <p:nvPr/>
          </p:nvSpPr>
          <p:spPr>
            <a:xfrm>
              <a:off x="8106511" y="1900587"/>
              <a:ext cx="328930" cy="2540"/>
            </a:xfrm>
            <a:custGeom>
              <a:avLst/>
              <a:gdLst/>
              <a:ahLst/>
              <a:cxnLst/>
              <a:rect l="l" t="t" r="r" b="b"/>
              <a:pathLst>
                <a:path w="328929" h="2539">
                  <a:moveTo>
                    <a:pt x="195872" y="1917"/>
                  </a:moveTo>
                  <a:lnTo>
                    <a:pt x="195834" y="0"/>
                  </a:lnTo>
                  <a:lnTo>
                    <a:pt x="2540" y="0"/>
                  </a:lnTo>
                  <a:lnTo>
                    <a:pt x="0" y="1917"/>
                  </a:lnTo>
                  <a:lnTo>
                    <a:pt x="195872" y="1917"/>
                  </a:lnTo>
                  <a:close/>
                </a:path>
                <a:path w="328929" h="2539">
                  <a:moveTo>
                    <a:pt x="328777" y="0"/>
                  </a:moveTo>
                  <a:lnTo>
                    <a:pt x="317652" y="0"/>
                  </a:lnTo>
                  <a:lnTo>
                    <a:pt x="316395" y="1917"/>
                  </a:lnTo>
                  <a:lnTo>
                    <a:pt x="327634" y="1917"/>
                  </a:lnTo>
                  <a:lnTo>
                    <a:pt x="328066" y="1193"/>
                  </a:lnTo>
                  <a:lnTo>
                    <a:pt x="328472" y="546"/>
                  </a:lnTo>
                  <a:lnTo>
                    <a:pt x="328777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5" name="object 735" descr=""/>
            <p:cNvSpPr/>
            <p:nvPr/>
          </p:nvSpPr>
          <p:spPr>
            <a:xfrm>
              <a:off x="8090738" y="1891583"/>
              <a:ext cx="347345" cy="3175"/>
            </a:xfrm>
            <a:custGeom>
              <a:avLst/>
              <a:gdLst/>
              <a:ahLst/>
              <a:cxnLst/>
              <a:rect l="l" t="t" r="r" b="b"/>
              <a:pathLst>
                <a:path w="347345" h="3175">
                  <a:moveTo>
                    <a:pt x="230378" y="0"/>
                  </a:moveTo>
                  <a:lnTo>
                    <a:pt x="3594" y="0"/>
                  </a:lnTo>
                  <a:lnTo>
                    <a:pt x="0" y="1905"/>
                  </a:lnTo>
                  <a:lnTo>
                    <a:pt x="229336" y="1905"/>
                  </a:lnTo>
                  <a:lnTo>
                    <a:pt x="230378" y="0"/>
                  </a:lnTo>
                  <a:close/>
                </a:path>
                <a:path w="347345" h="3175">
                  <a:moveTo>
                    <a:pt x="346798" y="1155"/>
                  </a:moveTo>
                  <a:lnTo>
                    <a:pt x="346519" y="939"/>
                  </a:lnTo>
                  <a:lnTo>
                    <a:pt x="346075" y="800"/>
                  </a:lnTo>
                  <a:lnTo>
                    <a:pt x="343268" y="800"/>
                  </a:lnTo>
                  <a:lnTo>
                    <a:pt x="342785" y="939"/>
                  </a:lnTo>
                  <a:lnTo>
                    <a:pt x="341134" y="1600"/>
                  </a:lnTo>
                  <a:lnTo>
                    <a:pt x="340791" y="1981"/>
                  </a:lnTo>
                  <a:lnTo>
                    <a:pt x="340639" y="1346"/>
                  </a:lnTo>
                  <a:lnTo>
                    <a:pt x="338924" y="1549"/>
                  </a:lnTo>
                  <a:lnTo>
                    <a:pt x="338416" y="2006"/>
                  </a:lnTo>
                  <a:lnTo>
                    <a:pt x="337807" y="2717"/>
                  </a:lnTo>
                  <a:lnTo>
                    <a:pt x="346430" y="2717"/>
                  </a:lnTo>
                  <a:lnTo>
                    <a:pt x="346722" y="1981"/>
                  </a:lnTo>
                  <a:lnTo>
                    <a:pt x="346798" y="1155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6" name="object 736" descr=""/>
            <p:cNvSpPr/>
            <p:nvPr/>
          </p:nvSpPr>
          <p:spPr>
            <a:xfrm>
              <a:off x="8138116" y="1888753"/>
              <a:ext cx="184150" cy="2540"/>
            </a:xfrm>
            <a:custGeom>
              <a:avLst/>
              <a:gdLst/>
              <a:ahLst/>
              <a:cxnLst/>
              <a:rect l="l" t="t" r="r" b="b"/>
              <a:pathLst>
                <a:path w="184150" h="2539">
                  <a:moveTo>
                    <a:pt x="183978" y="0"/>
                  </a:moveTo>
                  <a:lnTo>
                    <a:pt x="101761" y="0"/>
                  </a:lnTo>
                  <a:lnTo>
                    <a:pt x="96418" y="1595"/>
                  </a:lnTo>
                  <a:lnTo>
                    <a:pt x="93196" y="1275"/>
                  </a:lnTo>
                  <a:lnTo>
                    <a:pt x="85161" y="0"/>
                  </a:lnTo>
                  <a:lnTo>
                    <a:pt x="3481" y="17"/>
                  </a:lnTo>
                  <a:lnTo>
                    <a:pt x="0" y="1911"/>
                  </a:lnTo>
                  <a:lnTo>
                    <a:pt x="183341" y="1911"/>
                  </a:lnTo>
                  <a:lnTo>
                    <a:pt x="183978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7" name="object 737" descr=""/>
            <p:cNvSpPr/>
            <p:nvPr/>
          </p:nvSpPr>
          <p:spPr>
            <a:xfrm>
              <a:off x="8158655" y="1885362"/>
              <a:ext cx="165735" cy="2540"/>
            </a:xfrm>
            <a:custGeom>
              <a:avLst/>
              <a:gdLst/>
              <a:ahLst/>
              <a:cxnLst/>
              <a:rect l="l" t="t" r="r" b="b"/>
              <a:pathLst>
                <a:path w="165734" h="2539">
                  <a:moveTo>
                    <a:pt x="165671" y="0"/>
                  </a:moveTo>
                  <a:lnTo>
                    <a:pt x="88595" y="0"/>
                  </a:lnTo>
                  <a:lnTo>
                    <a:pt x="87454" y="482"/>
                  </a:lnTo>
                  <a:lnTo>
                    <a:pt x="86856" y="662"/>
                  </a:lnTo>
                  <a:lnTo>
                    <a:pt x="85751" y="1512"/>
                  </a:lnTo>
                  <a:lnTo>
                    <a:pt x="85168" y="1911"/>
                  </a:lnTo>
                  <a:lnTo>
                    <a:pt x="164134" y="1911"/>
                  </a:lnTo>
                  <a:lnTo>
                    <a:pt x="164354" y="1512"/>
                  </a:lnTo>
                  <a:lnTo>
                    <a:pt x="164472" y="1342"/>
                  </a:lnTo>
                  <a:lnTo>
                    <a:pt x="164959" y="842"/>
                  </a:lnTo>
                  <a:lnTo>
                    <a:pt x="165671" y="0"/>
                  </a:lnTo>
                  <a:close/>
                </a:path>
                <a:path w="165734" h="2539">
                  <a:moveTo>
                    <a:pt x="31527" y="0"/>
                  </a:moveTo>
                  <a:lnTo>
                    <a:pt x="13696" y="0"/>
                  </a:lnTo>
                  <a:lnTo>
                    <a:pt x="9525" y="492"/>
                  </a:lnTo>
                  <a:lnTo>
                    <a:pt x="4595" y="1209"/>
                  </a:lnTo>
                  <a:lnTo>
                    <a:pt x="0" y="1911"/>
                  </a:lnTo>
                  <a:lnTo>
                    <a:pt x="49279" y="1911"/>
                  </a:lnTo>
                  <a:lnTo>
                    <a:pt x="43667" y="1209"/>
                  </a:lnTo>
                  <a:lnTo>
                    <a:pt x="37205" y="529"/>
                  </a:lnTo>
                  <a:lnTo>
                    <a:pt x="31527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8" name="object 738" descr=""/>
            <p:cNvSpPr/>
            <p:nvPr/>
          </p:nvSpPr>
          <p:spPr>
            <a:xfrm>
              <a:off x="8263302" y="1882868"/>
              <a:ext cx="62865" cy="1905"/>
            </a:xfrm>
            <a:custGeom>
              <a:avLst/>
              <a:gdLst/>
              <a:ahLst/>
              <a:cxnLst/>
              <a:rect l="l" t="t" r="r" b="b"/>
              <a:pathLst>
                <a:path w="62865" h="1905">
                  <a:moveTo>
                    <a:pt x="62834" y="0"/>
                  </a:moveTo>
                  <a:lnTo>
                    <a:pt x="1173" y="0"/>
                  </a:lnTo>
                  <a:lnTo>
                    <a:pt x="0" y="1911"/>
                  </a:lnTo>
                  <a:lnTo>
                    <a:pt x="61480" y="1911"/>
                  </a:lnTo>
                  <a:lnTo>
                    <a:pt x="62834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9" name="object 739" descr=""/>
            <p:cNvSpPr/>
            <p:nvPr/>
          </p:nvSpPr>
          <p:spPr>
            <a:xfrm>
              <a:off x="8264476" y="1880955"/>
              <a:ext cx="62865" cy="2540"/>
            </a:xfrm>
            <a:custGeom>
              <a:avLst/>
              <a:gdLst/>
              <a:ahLst/>
              <a:cxnLst/>
              <a:rect l="l" t="t" r="r" b="b"/>
              <a:pathLst>
                <a:path w="62865" h="2539">
                  <a:moveTo>
                    <a:pt x="62801" y="0"/>
                  </a:moveTo>
                  <a:lnTo>
                    <a:pt x="1043" y="0"/>
                  </a:lnTo>
                  <a:lnTo>
                    <a:pt x="0" y="1912"/>
                  </a:lnTo>
                  <a:lnTo>
                    <a:pt x="61661" y="1912"/>
                  </a:lnTo>
                  <a:lnTo>
                    <a:pt x="62801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0" name="object 740" descr=""/>
            <p:cNvSpPr/>
            <p:nvPr/>
          </p:nvSpPr>
          <p:spPr>
            <a:xfrm>
              <a:off x="8266248" y="1877594"/>
              <a:ext cx="62865" cy="1905"/>
            </a:xfrm>
            <a:custGeom>
              <a:avLst/>
              <a:gdLst/>
              <a:ahLst/>
              <a:cxnLst/>
              <a:rect l="l" t="t" r="r" b="b"/>
              <a:pathLst>
                <a:path w="62865" h="1905">
                  <a:moveTo>
                    <a:pt x="62485" y="0"/>
                  </a:moveTo>
                  <a:lnTo>
                    <a:pt x="885" y="0"/>
                  </a:lnTo>
                  <a:lnTo>
                    <a:pt x="0" y="1911"/>
                  </a:lnTo>
                  <a:lnTo>
                    <a:pt x="61749" y="1911"/>
                  </a:lnTo>
                  <a:lnTo>
                    <a:pt x="62485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1" name="object 741" descr=""/>
            <p:cNvSpPr/>
            <p:nvPr/>
          </p:nvSpPr>
          <p:spPr>
            <a:xfrm>
              <a:off x="8261333" y="1873738"/>
              <a:ext cx="69215" cy="2540"/>
            </a:xfrm>
            <a:custGeom>
              <a:avLst/>
              <a:gdLst/>
              <a:ahLst/>
              <a:cxnLst/>
              <a:rect l="l" t="t" r="r" b="b"/>
              <a:pathLst>
                <a:path w="69215" h="2539">
                  <a:moveTo>
                    <a:pt x="69056" y="0"/>
                  </a:moveTo>
                  <a:lnTo>
                    <a:pt x="782" y="0"/>
                  </a:lnTo>
                  <a:lnTo>
                    <a:pt x="0" y="1915"/>
                  </a:lnTo>
                  <a:lnTo>
                    <a:pt x="68091" y="1915"/>
                  </a:lnTo>
                  <a:lnTo>
                    <a:pt x="69056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2" name="object 742" descr=""/>
            <p:cNvSpPr/>
            <p:nvPr/>
          </p:nvSpPr>
          <p:spPr>
            <a:xfrm>
              <a:off x="8266701" y="1876640"/>
              <a:ext cx="62865" cy="2540"/>
            </a:xfrm>
            <a:custGeom>
              <a:avLst/>
              <a:gdLst/>
              <a:ahLst/>
              <a:cxnLst/>
              <a:rect l="l" t="t" r="r" b="b"/>
              <a:pathLst>
                <a:path w="62865" h="2539">
                  <a:moveTo>
                    <a:pt x="62387" y="0"/>
                  </a:moveTo>
                  <a:lnTo>
                    <a:pt x="845" y="0"/>
                  </a:lnTo>
                  <a:lnTo>
                    <a:pt x="0" y="1911"/>
                  </a:lnTo>
                  <a:lnTo>
                    <a:pt x="61692" y="1911"/>
                  </a:lnTo>
                  <a:lnTo>
                    <a:pt x="62387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3" name="object 743" descr=""/>
            <p:cNvSpPr/>
            <p:nvPr/>
          </p:nvSpPr>
          <p:spPr>
            <a:xfrm>
              <a:off x="8268681" y="1871827"/>
              <a:ext cx="62865" cy="2540"/>
            </a:xfrm>
            <a:custGeom>
              <a:avLst/>
              <a:gdLst/>
              <a:ahLst/>
              <a:cxnLst/>
              <a:rect l="l" t="t" r="r" b="b"/>
              <a:pathLst>
                <a:path w="62865" h="2539">
                  <a:moveTo>
                    <a:pt x="62730" y="0"/>
                  </a:moveTo>
                  <a:lnTo>
                    <a:pt x="659" y="0"/>
                  </a:lnTo>
                  <a:lnTo>
                    <a:pt x="0" y="1911"/>
                  </a:lnTo>
                  <a:lnTo>
                    <a:pt x="61708" y="1911"/>
                  </a:lnTo>
                  <a:lnTo>
                    <a:pt x="62730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4" name="object 744" descr=""/>
            <p:cNvSpPr/>
            <p:nvPr/>
          </p:nvSpPr>
          <p:spPr>
            <a:xfrm>
              <a:off x="8282580" y="1818435"/>
              <a:ext cx="51435" cy="2540"/>
            </a:xfrm>
            <a:custGeom>
              <a:avLst/>
              <a:gdLst/>
              <a:ahLst/>
              <a:cxnLst/>
              <a:rect l="l" t="t" r="r" b="b"/>
              <a:pathLst>
                <a:path w="51434" h="2539">
                  <a:moveTo>
                    <a:pt x="49143" y="0"/>
                  </a:moveTo>
                  <a:lnTo>
                    <a:pt x="1779" y="0"/>
                  </a:lnTo>
                  <a:lnTo>
                    <a:pt x="566" y="1216"/>
                  </a:lnTo>
                  <a:lnTo>
                    <a:pt x="0" y="1911"/>
                  </a:lnTo>
                  <a:lnTo>
                    <a:pt x="51239" y="1911"/>
                  </a:lnTo>
                  <a:lnTo>
                    <a:pt x="49143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5" name="object 745" descr=""/>
            <p:cNvSpPr/>
            <p:nvPr/>
          </p:nvSpPr>
          <p:spPr>
            <a:xfrm>
              <a:off x="8267954" y="1822139"/>
              <a:ext cx="73025" cy="11430"/>
            </a:xfrm>
            <a:custGeom>
              <a:avLst/>
              <a:gdLst/>
              <a:ahLst/>
              <a:cxnLst/>
              <a:rect l="l" t="t" r="r" b="b"/>
              <a:pathLst>
                <a:path w="73025" h="11430">
                  <a:moveTo>
                    <a:pt x="69113" y="1905"/>
                  </a:moveTo>
                  <a:lnTo>
                    <a:pt x="67551" y="0"/>
                  </a:lnTo>
                  <a:lnTo>
                    <a:pt x="13296" y="0"/>
                  </a:lnTo>
                  <a:lnTo>
                    <a:pt x="12090" y="1905"/>
                  </a:lnTo>
                  <a:lnTo>
                    <a:pt x="69113" y="1905"/>
                  </a:lnTo>
                  <a:close/>
                </a:path>
                <a:path w="73025" h="11430">
                  <a:moveTo>
                    <a:pt x="72656" y="11176"/>
                  </a:moveTo>
                  <a:lnTo>
                    <a:pt x="72529" y="9271"/>
                  </a:lnTo>
                  <a:lnTo>
                    <a:pt x="787" y="9271"/>
                  </a:lnTo>
                  <a:lnTo>
                    <a:pt x="0" y="11176"/>
                  </a:lnTo>
                  <a:lnTo>
                    <a:pt x="72656" y="11176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6" name="object 746" descr=""/>
            <p:cNvSpPr/>
            <p:nvPr/>
          </p:nvSpPr>
          <p:spPr>
            <a:xfrm>
              <a:off x="8272713" y="1840672"/>
              <a:ext cx="67945" cy="2540"/>
            </a:xfrm>
            <a:custGeom>
              <a:avLst/>
              <a:gdLst/>
              <a:ahLst/>
              <a:cxnLst/>
              <a:rect l="l" t="t" r="r" b="b"/>
              <a:pathLst>
                <a:path w="67945" h="2539">
                  <a:moveTo>
                    <a:pt x="67816" y="0"/>
                  </a:moveTo>
                  <a:lnTo>
                    <a:pt x="629" y="0"/>
                  </a:lnTo>
                  <a:lnTo>
                    <a:pt x="0" y="1911"/>
                  </a:lnTo>
                  <a:lnTo>
                    <a:pt x="67779" y="1911"/>
                  </a:lnTo>
                  <a:lnTo>
                    <a:pt x="67816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7" name="object 747" descr=""/>
            <p:cNvSpPr/>
            <p:nvPr/>
          </p:nvSpPr>
          <p:spPr>
            <a:xfrm>
              <a:off x="8273618" y="1828667"/>
              <a:ext cx="67310" cy="11430"/>
            </a:xfrm>
            <a:custGeom>
              <a:avLst/>
              <a:gdLst/>
              <a:ahLst/>
              <a:cxnLst/>
              <a:rect l="l" t="t" r="r" b="b"/>
              <a:pathLst>
                <a:path w="67309" h="11430">
                  <a:moveTo>
                    <a:pt x="65125" y="1917"/>
                  </a:moveTo>
                  <a:lnTo>
                    <a:pt x="64516" y="0"/>
                  </a:lnTo>
                  <a:lnTo>
                    <a:pt x="2463" y="0"/>
                  </a:lnTo>
                  <a:lnTo>
                    <a:pt x="1651" y="1917"/>
                  </a:lnTo>
                  <a:lnTo>
                    <a:pt x="65125" y="1917"/>
                  </a:lnTo>
                  <a:close/>
                </a:path>
                <a:path w="67309" h="11430">
                  <a:moveTo>
                    <a:pt x="66941" y="9194"/>
                  </a:moveTo>
                  <a:lnTo>
                    <a:pt x="622" y="9194"/>
                  </a:lnTo>
                  <a:lnTo>
                    <a:pt x="0" y="11099"/>
                  </a:lnTo>
                  <a:lnTo>
                    <a:pt x="66916" y="11099"/>
                  </a:lnTo>
                  <a:lnTo>
                    <a:pt x="66941" y="9194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8" name="object 748" descr=""/>
            <p:cNvSpPr/>
            <p:nvPr/>
          </p:nvSpPr>
          <p:spPr>
            <a:xfrm>
              <a:off x="8273202" y="1839178"/>
              <a:ext cx="67945" cy="2540"/>
            </a:xfrm>
            <a:custGeom>
              <a:avLst/>
              <a:gdLst/>
              <a:ahLst/>
              <a:cxnLst/>
              <a:rect l="l" t="t" r="r" b="b"/>
              <a:pathLst>
                <a:path w="67945" h="2539">
                  <a:moveTo>
                    <a:pt x="67345" y="0"/>
                  </a:moveTo>
                  <a:lnTo>
                    <a:pt x="619" y="0"/>
                  </a:lnTo>
                  <a:lnTo>
                    <a:pt x="0" y="1912"/>
                  </a:lnTo>
                  <a:lnTo>
                    <a:pt x="67320" y="1912"/>
                  </a:lnTo>
                  <a:lnTo>
                    <a:pt x="67345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9" name="object 749" descr=""/>
            <p:cNvSpPr/>
            <p:nvPr/>
          </p:nvSpPr>
          <p:spPr>
            <a:xfrm>
              <a:off x="8267645" y="1824504"/>
              <a:ext cx="69850" cy="2540"/>
            </a:xfrm>
            <a:custGeom>
              <a:avLst/>
              <a:gdLst/>
              <a:ahLst/>
              <a:cxnLst/>
              <a:rect l="l" t="t" r="r" b="b"/>
              <a:pathLst>
                <a:path w="69850" h="2539">
                  <a:moveTo>
                    <a:pt x="67913" y="0"/>
                  </a:moveTo>
                  <a:lnTo>
                    <a:pt x="1144" y="0"/>
                  </a:lnTo>
                  <a:lnTo>
                    <a:pt x="0" y="1912"/>
                  </a:lnTo>
                  <a:lnTo>
                    <a:pt x="69385" y="1912"/>
                  </a:lnTo>
                  <a:lnTo>
                    <a:pt x="67913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0" name="object 750" descr=""/>
            <p:cNvSpPr/>
            <p:nvPr/>
          </p:nvSpPr>
          <p:spPr>
            <a:xfrm>
              <a:off x="8267906" y="1835290"/>
              <a:ext cx="73025" cy="2540"/>
            </a:xfrm>
            <a:custGeom>
              <a:avLst/>
              <a:gdLst/>
              <a:ahLst/>
              <a:cxnLst/>
              <a:rect l="l" t="t" r="r" b="b"/>
              <a:pathLst>
                <a:path w="73025" h="2539">
                  <a:moveTo>
                    <a:pt x="72663" y="0"/>
                  </a:moveTo>
                  <a:lnTo>
                    <a:pt x="692" y="0"/>
                  </a:lnTo>
                  <a:lnTo>
                    <a:pt x="0" y="1911"/>
                  </a:lnTo>
                  <a:lnTo>
                    <a:pt x="72663" y="1911"/>
                  </a:lnTo>
                  <a:lnTo>
                    <a:pt x="72663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1" name="object 751" descr=""/>
            <p:cNvSpPr/>
            <p:nvPr/>
          </p:nvSpPr>
          <p:spPr>
            <a:xfrm>
              <a:off x="8274175" y="1843494"/>
              <a:ext cx="69215" cy="1905"/>
            </a:xfrm>
            <a:custGeom>
              <a:avLst/>
              <a:gdLst/>
              <a:ahLst/>
              <a:cxnLst/>
              <a:rect l="l" t="t" r="r" b="b"/>
              <a:pathLst>
                <a:path w="69215" h="1905">
                  <a:moveTo>
                    <a:pt x="68719" y="0"/>
                  </a:moveTo>
                  <a:lnTo>
                    <a:pt x="647" y="0"/>
                  </a:lnTo>
                  <a:lnTo>
                    <a:pt x="0" y="1911"/>
                  </a:lnTo>
                  <a:lnTo>
                    <a:pt x="68647" y="1911"/>
                  </a:lnTo>
                  <a:lnTo>
                    <a:pt x="68719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2" name="object 752" descr=""/>
            <p:cNvSpPr/>
            <p:nvPr/>
          </p:nvSpPr>
          <p:spPr>
            <a:xfrm>
              <a:off x="8271432" y="1846314"/>
              <a:ext cx="69215" cy="2540"/>
            </a:xfrm>
            <a:custGeom>
              <a:avLst/>
              <a:gdLst/>
              <a:ahLst/>
              <a:cxnLst/>
              <a:rect l="l" t="t" r="r" b="b"/>
              <a:pathLst>
                <a:path w="69215" h="2539">
                  <a:moveTo>
                    <a:pt x="68914" y="0"/>
                  </a:moveTo>
                  <a:lnTo>
                    <a:pt x="135" y="0"/>
                  </a:lnTo>
                  <a:lnTo>
                    <a:pt x="0" y="1911"/>
                  </a:lnTo>
                  <a:lnTo>
                    <a:pt x="68666" y="1911"/>
                  </a:lnTo>
                  <a:lnTo>
                    <a:pt x="68914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3" name="object 753" descr=""/>
            <p:cNvSpPr/>
            <p:nvPr/>
          </p:nvSpPr>
          <p:spPr>
            <a:xfrm>
              <a:off x="8255379" y="1842749"/>
              <a:ext cx="85090" cy="2540"/>
            </a:xfrm>
            <a:custGeom>
              <a:avLst/>
              <a:gdLst/>
              <a:ahLst/>
              <a:cxnLst/>
              <a:rect l="l" t="t" r="r" b="b"/>
              <a:pathLst>
                <a:path w="85090" h="2539">
                  <a:moveTo>
                    <a:pt x="85070" y="0"/>
                  </a:moveTo>
                  <a:lnTo>
                    <a:pt x="795" y="0"/>
                  </a:lnTo>
                  <a:lnTo>
                    <a:pt x="0" y="1912"/>
                  </a:lnTo>
                  <a:lnTo>
                    <a:pt x="85056" y="1912"/>
                  </a:lnTo>
                  <a:lnTo>
                    <a:pt x="85070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4" name="object 754" descr=""/>
            <p:cNvSpPr/>
            <p:nvPr/>
          </p:nvSpPr>
          <p:spPr>
            <a:xfrm>
              <a:off x="8267435" y="1848225"/>
              <a:ext cx="73025" cy="2540"/>
            </a:xfrm>
            <a:custGeom>
              <a:avLst/>
              <a:gdLst/>
              <a:ahLst/>
              <a:cxnLst/>
              <a:rect l="l" t="t" r="r" b="b"/>
              <a:pathLst>
                <a:path w="73025" h="2539">
                  <a:moveTo>
                    <a:pt x="72663" y="0"/>
                  </a:moveTo>
                  <a:lnTo>
                    <a:pt x="0" y="0"/>
                  </a:lnTo>
                  <a:lnTo>
                    <a:pt x="119" y="1915"/>
                  </a:lnTo>
                  <a:lnTo>
                    <a:pt x="72133" y="1915"/>
                  </a:lnTo>
                  <a:lnTo>
                    <a:pt x="72663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5" name="object 755" descr=""/>
            <p:cNvSpPr/>
            <p:nvPr/>
          </p:nvSpPr>
          <p:spPr>
            <a:xfrm>
              <a:off x="8269138" y="1850511"/>
              <a:ext cx="67945" cy="2540"/>
            </a:xfrm>
            <a:custGeom>
              <a:avLst/>
              <a:gdLst/>
              <a:ahLst/>
              <a:cxnLst/>
              <a:rect l="l" t="t" r="r" b="b"/>
              <a:pathLst>
                <a:path w="67945" h="2539">
                  <a:moveTo>
                    <a:pt x="67903" y="0"/>
                  </a:moveTo>
                  <a:lnTo>
                    <a:pt x="0" y="0"/>
                  </a:lnTo>
                  <a:lnTo>
                    <a:pt x="186" y="1915"/>
                  </a:lnTo>
                  <a:lnTo>
                    <a:pt x="67190" y="1915"/>
                  </a:lnTo>
                  <a:lnTo>
                    <a:pt x="67903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6" name="object 756" descr=""/>
            <p:cNvSpPr/>
            <p:nvPr/>
          </p:nvSpPr>
          <p:spPr>
            <a:xfrm>
              <a:off x="8271805" y="1853005"/>
              <a:ext cx="67310" cy="1905"/>
            </a:xfrm>
            <a:custGeom>
              <a:avLst/>
              <a:gdLst/>
              <a:ahLst/>
              <a:cxnLst/>
              <a:rect l="l" t="t" r="r" b="b"/>
              <a:pathLst>
                <a:path w="67309" h="1905">
                  <a:moveTo>
                    <a:pt x="66683" y="0"/>
                  </a:moveTo>
                  <a:lnTo>
                    <a:pt x="0" y="0"/>
                  </a:lnTo>
                  <a:lnTo>
                    <a:pt x="140" y="1911"/>
                  </a:lnTo>
                  <a:lnTo>
                    <a:pt x="65617" y="1911"/>
                  </a:lnTo>
                  <a:lnTo>
                    <a:pt x="66683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7" name="object 757" descr=""/>
            <p:cNvSpPr/>
            <p:nvPr/>
          </p:nvSpPr>
          <p:spPr>
            <a:xfrm>
              <a:off x="8267806" y="1855727"/>
              <a:ext cx="71755" cy="2540"/>
            </a:xfrm>
            <a:custGeom>
              <a:avLst/>
              <a:gdLst/>
              <a:ahLst/>
              <a:cxnLst/>
              <a:rect l="l" t="t" r="r" b="b"/>
              <a:pathLst>
                <a:path w="71754" h="2539">
                  <a:moveTo>
                    <a:pt x="71395" y="0"/>
                  </a:moveTo>
                  <a:lnTo>
                    <a:pt x="0" y="0"/>
                  </a:lnTo>
                  <a:lnTo>
                    <a:pt x="78" y="1911"/>
                  </a:lnTo>
                  <a:lnTo>
                    <a:pt x="70167" y="1911"/>
                  </a:lnTo>
                  <a:lnTo>
                    <a:pt x="70599" y="910"/>
                  </a:lnTo>
                  <a:lnTo>
                    <a:pt x="71395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8" name="object 758" descr=""/>
            <p:cNvSpPr/>
            <p:nvPr/>
          </p:nvSpPr>
          <p:spPr>
            <a:xfrm>
              <a:off x="8271954" y="1857473"/>
              <a:ext cx="64135" cy="2540"/>
            </a:xfrm>
            <a:custGeom>
              <a:avLst/>
              <a:gdLst/>
              <a:ahLst/>
              <a:cxnLst/>
              <a:rect l="l" t="t" r="r" b="b"/>
              <a:pathLst>
                <a:path w="64134" h="2539">
                  <a:moveTo>
                    <a:pt x="64094" y="0"/>
                  </a:moveTo>
                  <a:lnTo>
                    <a:pt x="118" y="0"/>
                  </a:lnTo>
                  <a:lnTo>
                    <a:pt x="0" y="1915"/>
                  </a:lnTo>
                  <a:lnTo>
                    <a:pt x="63939" y="1915"/>
                  </a:lnTo>
                  <a:lnTo>
                    <a:pt x="64094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9" name="object 759" descr=""/>
            <p:cNvSpPr/>
            <p:nvPr/>
          </p:nvSpPr>
          <p:spPr>
            <a:xfrm>
              <a:off x="8271326" y="1862135"/>
              <a:ext cx="64769" cy="2540"/>
            </a:xfrm>
            <a:custGeom>
              <a:avLst/>
              <a:gdLst/>
              <a:ahLst/>
              <a:cxnLst/>
              <a:rect l="l" t="t" r="r" b="b"/>
              <a:pathLst>
                <a:path w="64770" h="2539">
                  <a:moveTo>
                    <a:pt x="64465" y="0"/>
                  </a:moveTo>
                  <a:lnTo>
                    <a:pt x="302" y="0"/>
                  </a:lnTo>
                  <a:lnTo>
                    <a:pt x="0" y="1915"/>
                  </a:lnTo>
                  <a:lnTo>
                    <a:pt x="64476" y="1915"/>
                  </a:lnTo>
                  <a:lnTo>
                    <a:pt x="64465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0" name="object 760" descr=""/>
            <p:cNvSpPr/>
            <p:nvPr/>
          </p:nvSpPr>
          <p:spPr>
            <a:xfrm>
              <a:off x="8264394" y="1860044"/>
              <a:ext cx="70485" cy="2540"/>
            </a:xfrm>
            <a:custGeom>
              <a:avLst/>
              <a:gdLst/>
              <a:ahLst/>
              <a:cxnLst/>
              <a:rect l="l" t="t" r="r" b="b"/>
              <a:pathLst>
                <a:path w="70484" h="2539">
                  <a:moveTo>
                    <a:pt x="70375" y="0"/>
                  </a:moveTo>
                  <a:lnTo>
                    <a:pt x="165" y="0"/>
                  </a:lnTo>
                  <a:lnTo>
                    <a:pt x="0" y="1911"/>
                  </a:lnTo>
                  <a:lnTo>
                    <a:pt x="70332" y="1911"/>
                  </a:lnTo>
                  <a:lnTo>
                    <a:pt x="70375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1" name="object 761" descr=""/>
            <p:cNvSpPr/>
            <p:nvPr/>
          </p:nvSpPr>
          <p:spPr>
            <a:xfrm>
              <a:off x="8270938" y="1864051"/>
              <a:ext cx="65405" cy="1905"/>
            </a:xfrm>
            <a:custGeom>
              <a:avLst/>
              <a:gdLst/>
              <a:ahLst/>
              <a:cxnLst/>
              <a:rect l="l" t="t" r="r" b="b"/>
              <a:pathLst>
                <a:path w="65404" h="1905">
                  <a:moveTo>
                    <a:pt x="64865" y="0"/>
                  </a:moveTo>
                  <a:lnTo>
                    <a:pt x="388" y="0"/>
                  </a:lnTo>
                  <a:lnTo>
                    <a:pt x="0" y="1907"/>
                  </a:lnTo>
                  <a:lnTo>
                    <a:pt x="64836" y="1907"/>
                  </a:lnTo>
                  <a:lnTo>
                    <a:pt x="64865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2" name="object 762" descr=""/>
            <p:cNvSpPr/>
            <p:nvPr/>
          </p:nvSpPr>
          <p:spPr>
            <a:xfrm>
              <a:off x="8302849" y="1854673"/>
              <a:ext cx="32384" cy="2540"/>
            </a:xfrm>
            <a:custGeom>
              <a:avLst/>
              <a:gdLst/>
              <a:ahLst/>
              <a:cxnLst/>
              <a:rect l="l" t="t" r="r" b="b"/>
              <a:pathLst>
                <a:path w="32384" h="2539">
                  <a:moveTo>
                    <a:pt x="31758" y="0"/>
                  </a:moveTo>
                  <a:lnTo>
                    <a:pt x="240" y="0"/>
                  </a:lnTo>
                  <a:lnTo>
                    <a:pt x="0" y="1915"/>
                  </a:lnTo>
                  <a:lnTo>
                    <a:pt x="29724" y="1915"/>
                  </a:lnTo>
                  <a:lnTo>
                    <a:pt x="30181" y="1507"/>
                  </a:lnTo>
                  <a:lnTo>
                    <a:pt x="30746" y="1101"/>
                  </a:lnTo>
                  <a:lnTo>
                    <a:pt x="31272" y="579"/>
                  </a:lnTo>
                  <a:lnTo>
                    <a:pt x="31758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3" name="object 763" descr=""/>
            <p:cNvSpPr/>
            <p:nvPr/>
          </p:nvSpPr>
          <p:spPr>
            <a:xfrm>
              <a:off x="8254076" y="1868958"/>
              <a:ext cx="81280" cy="1905"/>
            </a:xfrm>
            <a:custGeom>
              <a:avLst/>
              <a:gdLst/>
              <a:ahLst/>
              <a:cxnLst/>
              <a:rect l="l" t="t" r="r" b="b"/>
              <a:pathLst>
                <a:path w="81279" h="1905">
                  <a:moveTo>
                    <a:pt x="80830" y="0"/>
                  </a:moveTo>
                  <a:lnTo>
                    <a:pt x="633" y="0"/>
                  </a:lnTo>
                  <a:lnTo>
                    <a:pt x="0" y="1911"/>
                  </a:lnTo>
                  <a:lnTo>
                    <a:pt x="77245" y="1911"/>
                  </a:lnTo>
                  <a:lnTo>
                    <a:pt x="77677" y="1320"/>
                  </a:lnTo>
                  <a:lnTo>
                    <a:pt x="78760" y="1115"/>
                  </a:lnTo>
                  <a:lnTo>
                    <a:pt x="80578" y="172"/>
                  </a:lnTo>
                  <a:lnTo>
                    <a:pt x="80830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4" name="object 764" descr=""/>
            <p:cNvSpPr/>
            <p:nvPr/>
          </p:nvSpPr>
          <p:spPr>
            <a:xfrm>
              <a:off x="8090649" y="1932629"/>
              <a:ext cx="324485" cy="2540"/>
            </a:xfrm>
            <a:custGeom>
              <a:avLst/>
              <a:gdLst/>
              <a:ahLst/>
              <a:cxnLst/>
              <a:rect l="l" t="t" r="r" b="b"/>
              <a:pathLst>
                <a:path w="324484" h="2539">
                  <a:moveTo>
                    <a:pt x="37515" y="0"/>
                  </a:moveTo>
                  <a:lnTo>
                    <a:pt x="1028" y="0"/>
                  </a:lnTo>
                  <a:lnTo>
                    <a:pt x="1028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36068" y="2540"/>
                  </a:lnTo>
                  <a:lnTo>
                    <a:pt x="36068" y="1270"/>
                  </a:lnTo>
                  <a:lnTo>
                    <a:pt x="37515" y="1270"/>
                  </a:lnTo>
                  <a:lnTo>
                    <a:pt x="37515" y="0"/>
                  </a:lnTo>
                  <a:close/>
                </a:path>
                <a:path w="324484" h="2539">
                  <a:moveTo>
                    <a:pt x="249313" y="1270"/>
                  </a:moveTo>
                  <a:lnTo>
                    <a:pt x="249148" y="1270"/>
                  </a:lnTo>
                  <a:lnTo>
                    <a:pt x="249148" y="0"/>
                  </a:lnTo>
                  <a:lnTo>
                    <a:pt x="98767" y="0"/>
                  </a:lnTo>
                  <a:lnTo>
                    <a:pt x="98767" y="1270"/>
                  </a:lnTo>
                  <a:lnTo>
                    <a:pt x="106768" y="1270"/>
                  </a:lnTo>
                  <a:lnTo>
                    <a:pt x="106768" y="2540"/>
                  </a:lnTo>
                  <a:lnTo>
                    <a:pt x="249313" y="2540"/>
                  </a:lnTo>
                  <a:lnTo>
                    <a:pt x="249313" y="1270"/>
                  </a:lnTo>
                  <a:close/>
                </a:path>
                <a:path w="324484" h="2539">
                  <a:moveTo>
                    <a:pt x="324408" y="0"/>
                  </a:moveTo>
                  <a:lnTo>
                    <a:pt x="293471" y="0"/>
                  </a:lnTo>
                  <a:lnTo>
                    <a:pt x="293471" y="1270"/>
                  </a:lnTo>
                  <a:lnTo>
                    <a:pt x="293243" y="1270"/>
                  </a:lnTo>
                  <a:lnTo>
                    <a:pt x="293243" y="2540"/>
                  </a:lnTo>
                  <a:lnTo>
                    <a:pt x="323202" y="2540"/>
                  </a:lnTo>
                  <a:lnTo>
                    <a:pt x="323202" y="1270"/>
                  </a:lnTo>
                  <a:lnTo>
                    <a:pt x="324408" y="1270"/>
                  </a:lnTo>
                  <a:lnTo>
                    <a:pt x="324408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5" name="object 765" descr=""/>
            <p:cNvSpPr/>
            <p:nvPr/>
          </p:nvSpPr>
          <p:spPr>
            <a:xfrm>
              <a:off x="8076044" y="1948555"/>
              <a:ext cx="321945" cy="2540"/>
            </a:xfrm>
            <a:custGeom>
              <a:avLst/>
              <a:gdLst/>
              <a:ahLst/>
              <a:cxnLst/>
              <a:rect l="l" t="t" r="r" b="b"/>
              <a:pathLst>
                <a:path w="321945" h="2539">
                  <a:moveTo>
                    <a:pt x="28841" y="0"/>
                  </a:moveTo>
                  <a:lnTo>
                    <a:pt x="1587" y="0"/>
                  </a:lnTo>
                  <a:lnTo>
                    <a:pt x="0" y="1917"/>
                  </a:lnTo>
                  <a:lnTo>
                    <a:pt x="25717" y="1917"/>
                  </a:lnTo>
                  <a:lnTo>
                    <a:pt x="28841" y="0"/>
                  </a:lnTo>
                  <a:close/>
                </a:path>
                <a:path w="321945" h="2539">
                  <a:moveTo>
                    <a:pt x="265887" y="584"/>
                  </a:moveTo>
                  <a:lnTo>
                    <a:pt x="116217" y="584"/>
                  </a:lnTo>
                  <a:lnTo>
                    <a:pt x="116217" y="1854"/>
                  </a:lnTo>
                  <a:lnTo>
                    <a:pt x="265887" y="1854"/>
                  </a:lnTo>
                  <a:lnTo>
                    <a:pt x="265887" y="584"/>
                  </a:lnTo>
                  <a:close/>
                </a:path>
                <a:path w="321945" h="2539">
                  <a:moveTo>
                    <a:pt x="321614" y="0"/>
                  </a:moveTo>
                  <a:lnTo>
                    <a:pt x="301485" y="0"/>
                  </a:lnTo>
                  <a:lnTo>
                    <a:pt x="300278" y="1917"/>
                  </a:lnTo>
                  <a:lnTo>
                    <a:pt x="320484" y="1917"/>
                  </a:lnTo>
                  <a:lnTo>
                    <a:pt x="321614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6" name="object 766" descr=""/>
            <p:cNvSpPr/>
            <p:nvPr/>
          </p:nvSpPr>
          <p:spPr>
            <a:xfrm>
              <a:off x="8083118" y="1941925"/>
              <a:ext cx="322580" cy="2540"/>
            </a:xfrm>
            <a:custGeom>
              <a:avLst/>
              <a:gdLst/>
              <a:ahLst/>
              <a:cxnLst/>
              <a:rect l="l" t="t" r="r" b="b"/>
              <a:pathLst>
                <a:path w="322579" h="2539">
                  <a:moveTo>
                    <a:pt x="33743" y="0"/>
                  </a:moveTo>
                  <a:lnTo>
                    <a:pt x="1549" y="0"/>
                  </a:lnTo>
                  <a:lnTo>
                    <a:pt x="0" y="1917"/>
                  </a:lnTo>
                  <a:lnTo>
                    <a:pt x="30861" y="1917"/>
                  </a:lnTo>
                  <a:lnTo>
                    <a:pt x="33743" y="0"/>
                  </a:lnTo>
                  <a:close/>
                </a:path>
                <a:path w="322579" h="2539">
                  <a:moveTo>
                    <a:pt x="257632" y="1917"/>
                  </a:moveTo>
                  <a:lnTo>
                    <a:pt x="257492" y="0"/>
                  </a:lnTo>
                  <a:lnTo>
                    <a:pt x="112814" y="0"/>
                  </a:lnTo>
                  <a:lnTo>
                    <a:pt x="112318" y="1917"/>
                  </a:lnTo>
                  <a:lnTo>
                    <a:pt x="257632" y="1917"/>
                  </a:lnTo>
                  <a:close/>
                </a:path>
                <a:path w="322579" h="2539">
                  <a:moveTo>
                    <a:pt x="321957" y="0"/>
                  </a:moveTo>
                  <a:lnTo>
                    <a:pt x="300037" y="0"/>
                  </a:lnTo>
                  <a:lnTo>
                    <a:pt x="298932" y="1917"/>
                  </a:lnTo>
                  <a:lnTo>
                    <a:pt x="319760" y="1917"/>
                  </a:lnTo>
                  <a:lnTo>
                    <a:pt x="321957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7" name="object 767" descr=""/>
            <p:cNvSpPr/>
            <p:nvPr/>
          </p:nvSpPr>
          <p:spPr>
            <a:xfrm>
              <a:off x="8077124" y="1945240"/>
              <a:ext cx="326390" cy="1905"/>
            </a:xfrm>
            <a:custGeom>
              <a:avLst/>
              <a:gdLst/>
              <a:ahLst/>
              <a:cxnLst/>
              <a:rect l="l" t="t" r="r" b="b"/>
              <a:pathLst>
                <a:path w="326390" h="1905">
                  <a:moveTo>
                    <a:pt x="31889" y="0"/>
                  </a:moveTo>
                  <a:lnTo>
                    <a:pt x="1600" y="0"/>
                  </a:lnTo>
                  <a:lnTo>
                    <a:pt x="0" y="1905"/>
                  </a:lnTo>
                  <a:lnTo>
                    <a:pt x="28803" y="1905"/>
                  </a:lnTo>
                  <a:lnTo>
                    <a:pt x="31889" y="0"/>
                  </a:lnTo>
                  <a:close/>
                </a:path>
                <a:path w="326390" h="1905">
                  <a:moveTo>
                    <a:pt x="264909" y="1905"/>
                  </a:moveTo>
                  <a:lnTo>
                    <a:pt x="264172" y="1143"/>
                  </a:lnTo>
                  <a:lnTo>
                    <a:pt x="264401" y="901"/>
                  </a:lnTo>
                  <a:lnTo>
                    <a:pt x="264274" y="0"/>
                  </a:lnTo>
                  <a:lnTo>
                    <a:pt x="83654" y="0"/>
                  </a:lnTo>
                  <a:lnTo>
                    <a:pt x="83083" y="1905"/>
                  </a:lnTo>
                  <a:lnTo>
                    <a:pt x="264909" y="1905"/>
                  </a:lnTo>
                  <a:close/>
                </a:path>
                <a:path w="326390" h="1905">
                  <a:moveTo>
                    <a:pt x="326085" y="0"/>
                  </a:moveTo>
                  <a:lnTo>
                    <a:pt x="305371" y="0"/>
                  </a:lnTo>
                  <a:lnTo>
                    <a:pt x="304190" y="1905"/>
                  </a:lnTo>
                  <a:lnTo>
                    <a:pt x="324650" y="1905"/>
                  </a:lnTo>
                  <a:lnTo>
                    <a:pt x="325589" y="596"/>
                  </a:lnTo>
                  <a:lnTo>
                    <a:pt x="326085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8" name="object 768" descr=""/>
            <p:cNvSpPr/>
            <p:nvPr/>
          </p:nvSpPr>
          <p:spPr>
            <a:xfrm>
              <a:off x="8092630" y="1866513"/>
              <a:ext cx="340995" cy="43815"/>
            </a:xfrm>
            <a:custGeom>
              <a:avLst/>
              <a:gdLst/>
              <a:ahLst/>
              <a:cxnLst/>
              <a:rect l="l" t="t" r="r" b="b"/>
              <a:pathLst>
                <a:path w="340995" h="43814">
                  <a:moveTo>
                    <a:pt x="219176" y="41986"/>
                  </a:moveTo>
                  <a:lnTo>
                    <a:pt x="0" y="41986"/>
                  </a:lnTo>
                  <a:lnTo>
                    <a:pt x="0" y="43256"/>
                  </a:lnTo>
                  <a:lnTo>
                    <a:pt x="219176" y="43256"/>
                  </a:lnTo>
                  <a:lnTo>
                    <a:pt x="219176" y="41986"/>
                  </a:lnTo>
                  <a:close/>
                </a:path>
                <a:path w="340995" h="43814">
                  <a:moveTo>
                    <a:pt x="227101" y="43116"/>
                  </a:moveTo>
                  <a:lnTo>
                    <a:pt x="225907" y="42849"/>
                  </a:lnTo>
                  <a:lnTo>
                    <a:pt x="220281" y="43116"/>
                  </a:lnTo>
                  <a:lnTo>
                    <a:pt x="227101" y="43116"/>
                  </a:lnTo>
                  <a:close/>
                </a:path>
                <a:path w="340995" h="43814">
                  <a:moveTo>
                    <a:pt x="243090" y="0"/>
                  </a:moveTo>
                  <a:lnTo>
                    <a:pt x="178181" y="0"/>
                  </a:lnTo>
                  <a:lnTo>
                    <a:pt x="177711" y="1905"/>
                  </a:lnTo>
                  <a:lnTo>
                    <a:pt x="242633" y="1905"/>
                  </a:lnTo>
                  <a:lnTo>
                    <a:pt x="242874" y="1397"/>
                  </a:lnTo>
                  <a:lnTo>
                    <a:pt x="243090" y="0"/>
                  </a:lnTo>
                  <a:close/>
                </a:path>
                <a:path w="340995" h="43814">
                  <a:moveTo>
                    <a:pt x="316407" y="41986"/>
                  </a:moveTo>
                  <a:lnTo>
                    <a:pt x="309016" y="41986"/>
                  </a:lnTo>
                  <a:lnTo>
                    <a:pt x="309016" y="43256"/>
                  </a:lnTo>
                  <a:lnTo>
                    <a:pt x="316407" y="43256"/>
                  </a:lnTo>
                  <a:lnTo>
                    <a:pt x="316407" y="41986"/>
                  </a:lnTo>
                  <a:close/>
                </a:path>
                <a:path w="340995" h="43814">
                  <a:moveTo>
                    <a:pt x="340893" y="41986"/>
                  </a:moveTo>
                  <a:lnTo>
                    <a:pt x="327393" y="41986"/>
                  </a:lnTo>
                  <a:lnTo>
                    <a:pt x="327393" y="43256"/>
                  </a:lnTo>
                  <a:lnTo>
                    <a:pt x="340893" y="43256"/>
                  </a:lnTo>
                  <a:lnTo>
                    <a:pt x="340893" y="41986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9" name="object 769" descr=""/>
            <p:cNvSpPr/>
            <p:nvPr/>
          </p:nvSpPr>
          <p:spPr>
            <a:xfrm>
              <a:off x="8267072" y="1871168"/>
              <a:ext cx="64769" cy="2540"/>
            </a:xfrm>
            <a:custGeom>
              <a:avLst/>
              <a:gdLst/>
              <a:ahLst/>
              <a:cxnLst/>
              <a:rect l="l" t="t" r="r" b="b"/>
              <a:pathLst>
                <a:path w="64770" h="2539">
                  <a:moveTo>
                    <a:pt x="64716" y="0"/>
                  </a:moveTo>
                  <a:lnTo>
                    <a:pt x="647" y="0"/>
                  </a:lnTo>
                  <a:lnTo>
                    <a:pt x="0" y="1911"/>
                  </a:lnTo>
                  <a:lnTo>
                    <a:pt x="63633" y="1911"/>
                  </a:lnTo>
                  <a:lnTo>
                    <a:pt x="64716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0" name="object 770" descr=""/>
            <p:cNvSpPr/>
            <p:nvPr/>
          </p:nvSpPr>
          <p:spPr>
            <a:xfrm>
              <a:off x="8271097" y="1863317"/>
              <a:ext cx="64769" cy="2540"/>
            </a:xfrm>
            <a:custGeom>
              <a:avLst/>
              <a:gdLst/>
              <a:ahLst/>
              <a:cxnLst/>
              <a:rect l="l" t="t" r="r" b="b"/>
              <a:pathLst>
                <a:path w="64770" h="2539">
                  <a:moveTo>
                    <a:pt x="64692" y="0"/>
                  </a:moveTo>
                  <a:lnTo>
                    <a:pt x="356" y="0"/>
                  </a:lnTo>
                  <a:lnTo>
                    <a:pt x="0" y="1915"/>
                  </a:lnTo>
                  <a:lnTo>
                    <a:pt x="64706" y="1915"/>
                  </a:lnTo>
                  <a:lnTo>
                    <a:pt x="64692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1" name="object 771" descr=""/>
            <p:cNvSpPr/>
            <p:nvPr/>
          </p:nvSpPr>
          <p:spPr>
            <a:xfrm>
              <a:off x="8170583" y="2029149"/>
              <a:ext cx="181610" cy="2540"/>
            </a:xfrm>
            <a:custGeom>
              <a:avLst/>
              <a:gdLst/>
              <a:ahLst/>
              <a:cxnLst/>
              <a:rect l="l" t="t" r="r" b="b"/>
              <a:pathLst>
                <a:path w="181609" h="2539">
                  <a:moveTo>
                    <a:pt x="98958" y="0"/>
                  </a:moveTo>
                  <a:lnTo>
                    <a:pt x="711" y="0"/>
                  </a:lnTo>
                  <a:lnTo>
                    <a:pt x="711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98094" y="2540"/>
                  </a:lnTo>
                  <a:lnTo>
                    <a:pt x="98094" y="1270"/>
                  </a:lnTo>
                  <a:lnTo>
                    <a:pt x="98958" y="1270"/>
                  </a:lnTo>
                  <a:lnTo>
                    <a:pt x="98958" y="0"/>
                  </a:lnTo>
                  <a:close/>
                </a:path>
                <a:path w="181609" h="2539">
                  <a:moveTo>
                    <a:pt x="181190" y="0"/>
                  </a:moveTo>
                  <a:lnTo>
                    <a:pt x="158445" y="0"/>
                  </a:lnTo>
                  <a:lnTo>
                    <a:pt x="158445" y="1270"/>
                  </a:lnTo>
                  <a:lnTo>
                    <a:pt x="159283" y="1270"/>
                  </a:lnTo>
                  <a:lnTo>
                    <a:pt x="159283" y="2540"/>
                  </a:lnTo>
                  <a:lnTo>
                    <a:pt x="178828" y="2540"/>
                  </a:lnTo>
                  <a:lnTo>
                    <a:pt x="178828" y="1270"/>
                  </a:lnTo>
                  <a:lnTo>
                    <a:pt x="181190" y="1270"/>
                  </a:lnTo>
                  <a:lnTo>
                    <a:pt x="181190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2" name="object 772" descr=""/>
            <p:cNvSpPr/>
            <p:nvPr/>
          </p:nvSpPr>
          <p:spPr>
            <a:xfrm>
              <a:off x="8118462" y="2090465"/>
              <a:ext cx="116205" cy="8890"/>
            </a:xfrm>
            <a:custGeom>
              <a:avLst/>
              <a:gdLst/>
              <a:ahLst/>
              <a:cxnLst/>
              <a:rect l="l" t="t" r="r" b="b"/>
              <a:pathLst>
                <a:path w="116204" h="8889">
                  <a:moveTo>
                    <a:pt x="113855" y="6604"/>
                  </a:moveTo>
                  <a:lnTo>
                    <a:pt x="7670" y="6604"/>
                  </a:lnTo>
                  <a:lnTo>
                    <a:pt x="7569" y="8509"/>
                  </a:lnTo>
                  <a:lnTo>
                    <a:pt x="113385" y="8509"/>
                  </a:lnTo>
                  <a:lnTo>
                    <a:pt x="113855" y="6604"/>
                  </a:lnTo>
                  <a:close/>
                </a:path>
                <a:path w="116204" h="8889">
                  <a:moveTo>
                    <a:pt x="115735" y="0"/>
                  </a:moveTo>
                  <a:lnTo>
                    <a:pt x="317" y="50"/>
                  </a:lnTo>
                  <a:lnTo>
                    <a:pt x="0" y="1905"/>
                  </a:lnTo>
                  <a:lnTo>
                    <a:pt x="115125" y="1905"/>
                  </a:lnTo>
                  <a:lnTo>
                    <a:pt x="115735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3" name="object 773" descr=""/>
            <p:cNvSpPr/>
            <p:nvPr/>
          </p:nvSpPr>
          <p:spPr>
            <a:xfrm>
              <a:off x="8275701" y="1814900"/>
              <a:ext cx="61594" cy="13335"/>
            </a:xfrm>
            <a:custGeom>
              <a:avLst/>
              <a:gdLst/>
              <a:ahLst/>
              <a:cxnLst/>
              <a:rect l="l" t="t" r="r" b="b"/>
              <a:pathLst>
                <a:path w="61595" h="13335">
                  <a:moveTo>
                    <a:pt x="53975" y="1917"/>
                  </a:moveTo>
                  <a:lnTo>
                    <a:pt x="51879" y="596"/>
                  </a:lnTo>
                  <a:lnTo>
                    <a:pt x="50787" y="0"/>
                  </a:lnTo>
                  <a:lnTo>
                    <a:pt x="16103" y="0"/>
                  </a:lnTo>
                  <a:lnTo>
                    <a:pt x="13690" y="952"/>
                  </a:lnTo>
                  <a:lnTo>
                    <a:pt x="11709" y="1917"/>
                  </a:lnTo>
                  <a:lnTo>
                    <a:pt x="53975" y="1917"/>
                  </a:lnTo>
                  <a:close/>
                </a:path>
                <a:path w="61595" h="13335">
                  <a:moveTo>
                    <a:pt x="61214" y="12839"/>
                  </a:moveTo>
                  <a:lnTo>
                    <a:pt x="60159" y="10934"/>
                  </a:lnTo>
                  <a:lnTo>
                    <a:pt x="939" y="10934"/>
                  </a:lnTo>
                  <a:lnTo>
                    <a:pt x="0" y="12839"/>
                  </a:lnTo>
                  <a:lnTo>
                    <a:pt x="61214" y="12839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4" name="object 774" descr=""/>
            <p:cNvSpPr/>
            <p:nvPr/>
          </p:nvSpPr>
          <p:spPr>
            <a:xfrm>
              <a:off x="8292120" y="1812287"/>
              <a:ext cx="33655" cy="2540"/>
            </a:xfrm>
            <a:custGeom>
              <a:avLst/>
              <a:gdLst/>
              <a:ahLst/>
              <a:cxnLst/>
              <a:rect l="l" t="t" r="r" b="b"/>
              <a:pathLst>
                <a:path w="33654" h="2539">
                  <a:moveTo>
                    <a:pt x="29754" y="0"/>
                  </a:moveTo>
                  <a:lnTo>
                    <a:pt x="5990" y="0"/>
                  </a:lnTo>
                  <a:lnTo>
                    <a:pt x="3898" y="549"/>
                  </a:lnTo>
                  <a:lnTo>
                    <a:pt x="1883" y="1198"/>
                  </a:lnTo>
                  <a:lnTo>
                    <a:pt x="0" y="1911"/>
                  </a:lnTo>
                  <a:lnTo>
                    <a:pt x="33595" y="1911"/>
                  </a:lnTo>
                  <a:lnTo>
                    <a:pt x="32335" y="1187"/>
                  </a:lnTo>
                  <a:lnTo>
                    <a:pt x="31046" y="543"/>
                  </a:lnTo>
                  <a:lnTo>
                    <a:pt x="29754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5" name="object 775" descr=""/>
            <p:cNvSpPr/>
            <p:nvPr/>
          </p:nvSpPr>
          <p:spPr>
            <a:xfrm>
              <a:off x="8300840" y="1809871"/>
              <a:ext cx="19685" cy="1905"/>
            </a:xfrm>
            <a:custGeom>
              <a:avLst/>
              <a:gdLst/>
              <a:ahLst/>
              <a:cxnLst/>
              <a:rect l="l" t="t" r="r" b="b"/>
              <a:pathLst>
                <a:path w="19684" h="1905">
                  <a:moveTo>
                    <a:pt x="13747" y="0"/>
                  </a:moveTo>
                  <a:lnTo>
                    <a:pt x="6652" y="334"/>
                  </a:lnTo>
                  <a:lnTo>
                    <a:pt x="0" y="1764"/>
                  </a:lnTo>
                  <a:lnTo>
                    <a:pt x="19284" y="1764"/>
                  </a:lnTo>
                  <a:lnTo>
                    <a:pt x="13747" y="0"/>
                  </a:lnTo>
                  <a:close/>
                </a:path>
              </a:pathLst>
            </a:custGeom>
            <a:solidFill>
              <a:srgbClr val="8874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6" name="object 776" descr=""/>
            <p:cNvSpPr/>
            <p:nvPr/>
          </p:nvSpPr>
          <p:spPr>
            <a:xfrm>
              <a:off x="8280793" y="1816818"/>
              <a:ext cx="55880" cy="6350"/>
            </a:xfrm>
            <a:custGeom>
              <a:avLst/>
              <a:gdLst/>
              <a:ahLst/>
              <a:cxnLst/>
              <a:rect l="l" t="t" r="r" b="b"/>
              <a:pathLst>
                <a:path w="55879" h="6350">
                  <a:moveTo>
                    <a:pt x="51269" y="1905"/>
                  </a:moveTo>
                  <a:lnTo>
                    <a:pt x="48882" y="0"/>
                  </a:lnTo>
                  <a:lnTo>
                    <a:pt x="5651" y="0"/>
                  </a:lnTo>
                  <a:lnTo>
                    <a:pt x="4813" y="520"/>
                  </a:lnTo>
                  <a:lnTo>
                    <a:pt x="4013" y="1168"/>
                  </a:lnTo>
                  <a:lnTo>
                    <a:pt x="3263" y="1905"/>
                  </a:lnTo>
                  <a:lnTo>
                    <a:pt x="51269" y="1905"/>
                  </a:lnTo>
                  <a:close/>
                </a:path>
                <a:path w="55879" h="6350">
                  <a:moveTo>
                    <a:pt x="55308" y="6007"/>
                  </a:moveTo>
                  <a:lnTo>
                    <a:pt x="53581" y="4089"/>
                  </a:lnTo>
                  <a:lnTo>
                    <a:pt x="1333" y="4089"/>
                  </a:lnTo>
                  <a:lnTo>
                    <a:pt x="0" y="6007"/>
                  </a:lnTo>
                  <a:lnTo>
                    <a:pt x="55308" y="6007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7" name="object 777" descr=""/>
            <p:cNvSpPr/>
            <p:nvPr/>
          </p:nvSpPr>
          <p:spPr>
            <a:xfrm>
              <a:off x="8277368" y="1821225"/>
              <a:ext cx="55880" cy="2540"/>
            </a:xfrm>
            <a:custGeom>
              <a:avLst/>
              <a:gdLst/>
              <a:ahLst/>
              <a:cxnLst/>
              <a:rect l="l" t="t" r="r" b="b"/>
              <a:pathLst>
                <a:path w="55879" h="2539">
                  <a:moveTo>
                    <a:pt x="54086" y="0"/>
                  </a:moveTo>
                  <a:lnTo>
                    <a:pt x="1299" y="0"/>
                  </a:lnTo>
                  <a:lnTo>
                    <a:pt x="0" y="1911"/>
                  </a:lnTo>
                  <a:lnTo>
                    <a:pt x="55766" y="1911"/>
                  </a:lnTo>
                  <a:lnTo>
                    <a:pt x="54086" y="0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8" name="object 778" descr=""/>
            <p:cNvSpPr/>
            <p:nvPr/>
          </p:nvSpPr>
          <p:spPr>
            <a:xfrm>
              <a:off x="7904137" y="2234889"/>
              <a:ext cx="340360" cy="27305"/>
            </a:xfrm>
            <a:custGeom>
              <a:avLst/>
              <a:gdLst/>
              <a:ahLst/>
              <a:cxnLst/>
              <a:rect l="l" t="t" r="r" b="b"/>
              <a:pathLst>
                <a:path w="340359" h="27305">
                  <a:moveTo>
                    <a:pt x="39789" y="24803"/>
                  </a:moveTo>
                  <a:lnTo>
                    <a:pt x="4762" y="24803"/>
                  </a:lnTo>
                  <a:lnTo>
                    <a:pt x="3187" y="25336"/>
                  </a:lnTo>
                  <a:lnTo>
                    <a:pt x="1600" y="25958"/>
                  </a:lnTo>
                  <a:lnTo>
                    <a:pt x="0" y="26720"/>
                  </a:lnTo>
                  <a:lnTo>
                    <a:pt x="39547" y="26720"/>
                  </a:lnTo>
                  <a:lnTo>
                    <a:pt x="39789" y="24803"/>
                  </a:lnTo>
                  <a:close/>
                </a:path>
                <a:path w="340359" h="27305">
                  <a:moveTo>
                    <a:pt x="194310" y="0"/>
                  </a:moveTo>
                  <a:lnTo>
                    <a:pt x="39979" y="0"/>
                  </a:lnTo>
                  <a:lnTo>
                    <a:pt x="39979" y="1270"/>
                  </a:lnTo>
                  <a:lnTo>
                    <a:pt x="38379" y="1270"/>
                  </a:lnTo>
                  <a:lnTo>
                    <a:pt x="38379" y="2540"/>
                  </a:lnTo>
                  <a:lnTo>
                    <a:pt x="192608" y="2540"/>
                  </a:lnTo>
                  <a:lnTo>
                    <a:pt x="192608" y="1270"/>
                  </a:lnTo>
                  <a:lnTo>
                    <a:pt x="194310" y="1270"/>
                  </a:lnTo>
                  <a:lnTo>
                    <a:pt x="194310" y="0"/>
                  </a:lnTo>
                  <a:close/>
                </a:path>
                <a:path w="340359" h="27305">
                  <a:moveTo>
                    <a:pt x="339966" y="165"/>
                  </a:moveTo>
                  <a:lnTo>
                    <a:pt x="293001" y="165"/>
                  </a:lnTo>
                  <a:lnTo>
                    <a:pt x="292836" y="2082"/>
                  </a:lnTo>
                  <a:lnTo>
                    <a:pt x="339559" y="2082"/>
                  </a:lnTo>
                  <a:lnTo>
                    <a:pt x="339966" y="165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9" name="object 779" descr=""/>
            <p:cNvSpPr/>
            <p:nvPr/>
          </p:nvSpPr>
          <p:spPr>
            <a:xfrm>
              <a:off x="7593457" y="1432262"/>
              <a:ext cx="1692910" cy="360045"/>
            </a:xfrm>
            <a:custGeom>
              <a:avLst/>
              <a:gdLst/>
              <a:ahLst/>
              <a:cxnLst/>
              <a:rect l="l" t="t" r="r" b="b"/>
              <a:pathLst>
                <a:path w="1692909" h="360044">
                  <a:moveTo>
                    <a:pt x="104101" y="189191"/>
                  </a:moveTo>
                  <a:lnTo>
                    <a:pt x="103124" y="184048"/>
                  </a:lnTo>
                  <a:lnTo>
                    <a:pt x="101333" y="174523"/>
                  </a:lnTo>
                  <a:lnTo>
                    <a:pt x="99034" y="162064"/>
                  </a:lnTo>
                  <a:lnTo>
                    <a:pt x="97155" y="151714"/>
                  </a:lnTo>
                  <a:lnTo>
                    <a:pt x="97155" y="183108"/>
                  </a:lnTo>
                  <a:lnTo>
                    <a:pt x="91909" y="183718"/>
                  </a:lnTo>
                  <a:lnTo>
                    <a:pt x="89369" y="184048"/>
                  </a:lnTo>
                  <a:lnTo>
                    <a:pt x="90551" y="176745"/>
                  </a:lnTo>
                  <a:lnTo>
                    <a:pt x="93268" y="162064"/>
                  </a:lnTo>
                  <a:lnTo>
                    <a:pt x="94449" y="169125"/>
                  </a:lnTo>
                  <a:lnTo>
                    <a:pt x="97155" y="183108"/>
                  </a:lnTo>
                  <a:lnTo>
                    <a:pt x="97155" y="151714"/>
                  </a:lnTo>
                  <a:lnTo>
                    <a:pt x="93268" y="130276"/>
                  </a:lnTo>
                  <a:lnTo>
                    <a:pt x="90500" y="145630"/>
                  </a:lnTo>
                  <a:lnTo>
                    <a:pt x="87604" y="162064"/>
                  </a:lnTo>
                  <a:lnTo>
                    <a:pt x="82435" y="191922"/>
                  </a:lnTo>
                  <a:lnTo>
                    <a:pt x="104101" y="189191"/>
                  </a:lnTo>
                  <a:close/>
                </a:path>
                <a:path w="1692909" h="360044">
                  <a:moveTo>
                    <a:pt x="172313" y="271272"/>
                  </a:moveTo>
                  <a:lnTo>
                    <a:pt x="150698" y="233680"/>
                  </a:lnTo>
                  <a:lnTo>
                    <a:pt x="140423" y="178854"/>
                  </a:lnTo>
                  <a:lnTo>
                    <a:pt x="123304" y="84988"/>
                  </a:lnTo>
                  <a:lnTo>
                    <a:pt x="113919" y="32880"/>
                  </a:lnTo>
                  <a:lnTo>
                    <a:pt x="113919" y="197929"/>
                  </a:lnTo>
                  <a:lnTo>
                    <a:pt x="72440" y="203327"/>
                  </a:lnTo>
                  <a:lnTo>
                    <a:pt x="75006" y="188379"/>
                  </a:lnTo>
                  <a:lnTo>
                    <a:pt x="85331" y="129057"/>
                  </a:lnTo>
                  <a:lnTo>
                    <a:pt x="87947" y="114338"/>
                  </a:lnTo>
                  <a:lnTo>
                    <a:pt x="93268" y="84988"/>
                  </a:lnTo>
                  <a:lnTo>
                    <a:pt x="103428" y="141820"/>
                  </a:lnTo>
                  <a:lnTo>
                    <a:pt x="105994" y="155892"/>
                  </a:lnTo>
                  <a:lnTo>
                    <a:pt x="108597" y="169926"/>
                  </a:lnTo>
                  <a:lnTo>
                    <a:pt x="113919" y="197929"/>
                  </a:lnTo>
                  <a:lnTo>
                    <a:pt x="113919" y="32880"/>
                  </a:lnTo>
                  <a:lnTo>
                    <a:pt x="111036" y="16764"/>
                  </a:lnTo>
                  <a:lnTo>
                    <a:pt x="77863" y="17119"/>
                  </a:lnTo>
                  <a:lnTo>
                    <a:pt x="65405" y="85585"/>
                  </a:lnTo>
                  <a:lnTo>
                    <a:pt x="52984" y="154736"/>
                  </a:lnTo>
                  <a:lnTo>
                    <a:pt x="31203" y="278904"/>
                  </a:lnTo>
                  <a:lnTo>
                    <a:pt x="28092" y="296773"/>
                  </a:lnTo>
                  <a:lnTo>
                    <a:pt x="13373" y="299542"/>
                  </a:lnTo>
                  <a:lnTo>
                    <a:pt x="13373" y="338924"/>
                  </a:lnTo>
                  <a:lnTo>
                    <a:pt x="70586" y="326694"/>
                  </a:lnTo>
                  <a:lnTo>
                    <a:pt x="70586" y="291223"/>
                  </a:lnTo>
                  <a:lnTo>
                    <a:pt x="70586" y="288709"/>
                  </a:lnTo>
                  <a:lnTo>
                    <a:pt x="66179" y="289572"/>
                  </a:lnTo>
                  <a:lnTo>
                    <a:pt x="61785" y="290360"/>
                  </a:lnTo>
                  <a:lnTo>
                    <a:pt x="57378" y="291223"/>
                  </a:lnTo>
                  <a:lnTo>
                    <a:pt x="65849" y="241985"/>
                  </a:lnTo>
                  <a:lnTo>
                    <a:pt x="106807" y="235661"/>
                  </a:lnTo>
                  <a:lnTo>
                    <a:pt x="120510" y="233680"/>
                  </a:lnTo>
                  <a:lnTo>
                    <a:pt x="124599" y="256082"/>
                  </a:lnTo>
                  <a:lnTo>
                    <a:pt x="126682" y="267220"/>
                  </a:lnTo>
                  <a:lnTo>
                    <a:pt x="128816" y="278320"/>
                  </a:lnTo>
                  <a:lnTo>
                    <a:pt x="115100" y="280619"/>
                  </a:lnTo>
                  <a:lnTo>
                    <a:pt x="115100" y="317525"/>
                  </a:lnTo>
                  <a:lnTo>
                    <a:pt x="172313" y="306908"/>
                  </a:lnTo>
                  <a:lnTo>
                    <a:pt x="172313" y="273532"/>
                  </a:lnTo>
                  <a:lnTo>
                    <a:pt x="172313" y="271272"/>
                  </a:lnTo>
                  <a:close/>
                </a:path>
                <a:path w="1692909" h="360044">
                  <a:moveTo>
                    <a:pt x="185686" y="253072"/>
                  </a:moveTo>
                  <a:lnTo>
                    <a:pt x="180098" y="253923"/>
                  </a:lnTo>
                  <a:lnTo>
                    <a:pt x="180098" y="260553"/>
                  </a:lnTo>
                  <a:lnTo>
                    <a:pt x="180098" y="314858"/>
                  </a:lnTo>
                  <a:lnTo>
                    <a:pt x="107149" y="328777"/>
                  </a:lnTo>
                  <a:lnTo>
                    <a:pt x="107149" y="272059"/>
                  </a:lnTo>
                  <a:lnTo>
                    <a:pt x="111036" y="271411"/>
                  </a:lnTo>
                  <a:lnTo>
                    <a:pt x="114935" y="270840"/>
                  </a:lnTo>
                  <a:lnTo>
                    <a:pt x="118999" y="270154"/>
                  </a:lnTo>
                  <a:lnTo>
                    <a:pt x="116471" y="257302"/>
                  </a:lnTo>
                  <a:lnTo>
                    <a:pt x="115468" y="251955"/>
                  </a:lnTo>
                  <a:lnTo>
                    <a:pt x="114084" y="244398"/>
                  </a:lnTo>
                  <a:lnTo>
                    <a:pt x="72110" y="251091"/>
                  </a:lnTo>
                  <a:lnTo>
                    <a:pt x="70459" y="260553"/>
                  </a:lnTo>
                  <a:lnTo>
                    <a:pt x="67373" y="279209"/>
                  </a:lnTo>
                  <a:lnTo>
                    <a:pt x="78536" y="277202"/>
                  </a:lnTo>
                  <a:lnTo>
                    <a:pt x="78536" y="335038"/>
                  </a:lnTo>
                  <a:lnTo>
                    <a:pt x="5422" y="351116"/>
                  </a:lnTo>
                  <a:lnTo>
                    <a:pt x="5422" y="290550"/>
                  </a:lnTo>
                  <a:lnTo>
                    <a:pt x="21831" y="287528"/>
                  </a:lnTo>
                  <a:lnTo>
                    <a:pt x="34264" y="215963"/>
                  </a:lnTo>
                  <a:lnTo>
                    <a:pt x="46710" y="145135"/>
                  </a:lnTo>
                  <a:lnTo>
                    <a:pt x="55918" y="93713"/>
                  </a:lnTo>
                  <a:lnTo>
                    <a:pt x="65366" y="41363"/>
                  </a:lnTo>
                  <a:lnTo>
                    <a:pt x="117475" y="6959"/>
                  </a:lnTo>
                  <a:lnTo>
                    <a:pt x="123329" y="39636"/>
                  </a:lnTo>
                  <a:lnTo>
                    <a:pt x="129222" y="72174"/>
                  </a:lnTo>
                  <a:lnTo>
                    <a:pt x="140995" y="136779"/>
                  </a:lnTo>
                  <a:lnTo>
                    <a:pt x="146951" y="169125"/>
                  </a:lnTo>
                  <a:lnTo>
                    <a:pt x="152768" y="200190"/>
                  </a:lnTo>
                  <a:lnTo>
                    <a:pt x="164693" y="262953"/>
                  </a:lnTo>
                  <a:lnTo>
                    <a:pt x="180098" y="260553"/>
                  </a:lnTo>
                  <a:lnTo>
                    <a:pt x="180098" y="253923"/>
                  </a:lnTo>
                  <a:lnTo>
                    <a:pt x="174510" y="254762"/>
                  </a:lnTo>
                  <a:lnTo>
                    <a:pt x="169100" y="255625"/>
                  </a:lnTo>
                  <a:lnTo>
                    <a:pt x="163131" y="224370"/>
                  </a:lnTo>
                  <a:lnTo>
                    <a:pt x="151180" y="161036"/>
                  </a:lnTo>
                  <a:lnTo>
                    <a:pt x="132232" y="57480"/>
                  </a:lnTo>
                  <a:lnTo>
                    <a:pt x="123113" y="6934"/>
                  </a:lnTo>
                  <a:lnTo>
                    <a:pt x="121869" y="0"/>
                  </a:lnTo>
                  <a:lnTo>
                    <a:pt x="67195" y="0"/>
                  </a:lnTo>
                  <a:lnTo>
                    <a:pt x="54737" y="68808"/>
                  </a:lnTo>
                  <a:lnTo>
                    <a:pt x="41033" y="145630"/>
                  </a:lnTo>
                  <a:lnTo>
                    <a:pt x="34277" y="184048"/>
                  </a:lnTo>
                  <a:lnTo>
                    <a:pt x="17437" y="281012"/>
                  </a:lnTo>
                  <a:lnTo>
                    <a:pt x="5753" y="283095"/>
                  </a:lnTo>
                  <a:lnTo>
                    <a:pt x="0" y="284073"/>
                  </a:lnTo>
                  <a:lnTo>
                    <a:pt x="0" y="359676"/>
                  </a:lnTo>
                  <a:lnTo>
                    <a:pt x="38138" y="351116"/>
                  </a:lnTo>
                  <a:lnTo>
                    <a:pt x="84124" y="340791"/>
                  </a:lnTo>
                  <a:lnTo>
                    <a:pt x="84124" y="277202"/>
                  </a:lnTo>
                  <a:lnTo>
                    <a:pt x="84124" y="270941"/>
                  </a:lnTo>
                  <a:lnTo>
                    <a:pt x="84124" y="269176"/>
                  </a:lnTo>
                  <a:lnTo>
                    <a:pt x="77520" y="270332"/>
                  </a:lnTo>
                  <a:lnTo>
                    <a:pt x="74307" y="270941"/>
                  </a:lnTo>
                  <a:lnTo>
                    <a:pt x="75057" y="266090"/>
                  </a:lnTo>
                  <a:lnTo>
                    <a:pt x="76682" y="257390"/>
                  </a:lnTo>
                  <a:lnTo>
                    <a:pt x="109689" y="251955"/>
                  </a:lnTo>
                  <a:lnTo>
                    <a:pt x="111099" y="260553"/>
                  </a:lnTo>
                  <a:lnTo>
                    <a:pt x="111887" y="264401"/>
                  </a:lnTo>
                  <a:lnTo>
                    <a:pt x="104952" y="265468"/>
                  </a:lnTo>
                  <a:lnTo>
                    <a:pt x="101561" y="266090"/>
                  </a:lnTo>
                  <a:lnTo>
                    <a:pt x="101561" y="336867"/>
                  </a:lnTo>
                  <a:lnTo>
                    <a:pt x="142722" y="328777"/>
                  </a:lnTo>
                  <a:lnTo>
                    <a:pt x="185686" y="320395"/>
                  </a:lnTo>
                  <a:lnTo>
                    <a:pt x="185686" y="260553"/>
                  </a:lnTo>
                  <a:lnTo>
                    <a:pt x="185686" y="255625"/>
                  </a:lnTo>
                  <a:lnTo>
                    <a:pt x="185686" y="253072"/>
                  </a:lnTo>
                  <a:close/>
                </a:path>
                <a:path w="1692909" h="360044">
                  <a:moveTo>
                    <a:pt x="337185" y="14782"/>
                  </a:moveTo>
                  <a:lnTo>
                    <a:pt x="194144" y="15963"/>
                  </a:lnTo>
                  <a:lnTo>
                    <a:pt x="194144" y="91033"/>
                  </a:lnTo>
                  <a:lnTo>
                    <a:pt x="223774" y="89522"/>
                  </a:lnTo>
                  <a:lnTo>
                    <a:pt x="223774" y="50673"/>
                  </a:lnTo>
                  <a:lnTo>
                    <a:pt x="251358" y="49923"/>
                  </a:lnTo>
                  <a:lnTo>
                    <a:pt x="251358" y="259359"/>
                  </a:lnTo>
                  <a:lnTo>
                    <a:pt x="234429" y="261696"/>
                  </a:lnTo>
                  <a:lnTo>
                    <a:pt x="234429" y="296087"/>
                  </a:lnTo>
                  <a:lnTo>
                    <a:pt x="297738" y="286194"/>
                  </a:lnTo>
                  <a:lnTo>
                    <a:pt x="297738" y="255219"/>
                  </a:lnTo>
                  <a:lnTo>
                    <a:pt x="297738" y="252920"/>
                  </a:lnTo>
                  <a:lnTo>
                    <a:pt x="281317" y="255219"/>
                  </a:lnTo>
                  <a:lnTo>
                    <a:pt x="281317" y="49923"/>
                  </a:lnTo>
                  <a:lnTo>
                    <a:pt x="281317" y="49136"/>
                  </a:lnTo>
                  <a:lnTo>
                    <a:pt x="307555" y="48412"/>
                  </a:lnTo>
                  <a:lnTo>
                    <a:pt x="307555" y="85559"/>
                  </a:lnTo>
                  <a:lnTo>
                    <a:pt x="337185" y="84378"/>
                  </a:lnTo>
                  <a:lnTo>
                    <a:pt x="337185" y="48412"/>
                  </a:lnTo>
                  <a:lnTo>
                    <a:pt x="337185" y="14782"/>
                  </a:lnTo>
                  <a:close/>
                </a:path>
                <a:path w="1692909" h="360044">
                  <a:moveTo>
                    <a:pt x="350723" y="0"/>
                  </a:moveTo>
                  <a:lnTo>
                    <a:pt x="345135" y="0"/>
                  </a:lnTo>
                  <a:lnTo>
                    <a:pt x="345135" y="6134"/>
                  </a:lnTo>
                  <a:lnTo>
                    <a:pt x="345135" y="92722"/>
                  </a:lnTo>
                  <a:lnTo>
                    <a:pt x="299605" y="94805"/>
                  </a:lnTo>
                  <a:lnTo>
                    <a:pt x="299605" y="57480"/>
                  </a:lnTo>
                  <a:lnTo>
                    <a:pt x="289280" y="57797"/>
                  </a:lnTo>
                  <a:lnTo>
                    <a:pt x="289280" y="245224"/>
                  </a:lnTo>
                  <a:lnTo>
                    <a:pt x="300113" y="243827"/>
                  </a:lnTo>
                  <a:lnTo>
                    <a:pt x="305523" y="243065"/>
                  </a:lnTo>
                  <a:lnTo>
                    <a:pt x="305523" y="293789"/>
                  </a:lnTo>
                  <a:lnTo>
                    <a:pt x="226479" y="306552"/>
                  </a:lnTo>
                  <a:lnTo>
                    <a:pt x="226479" y="253682"/>
                  </a:lnTo>
                  <a:lnTo>
                    <a:pt x="243408" y="251371"/>
                  </a:lnTo>
                  <a:lnTo>
                    <a:pt x="243408" y="104419"/>
                  </a:lnTo>
                  <a:lnTo>
                    <a:pt x="243408" y="100888"/>
                  </a:lnTo>
                  <a:lnTo>
                    <a:pt x="243408" y="59232"/>
                  </a:lnTo>
                  <a:lnTo>
                    <a:pt x="231724" y="59601"/>
                  </a:lnTo>
                  <a:lnTo>
                    <a:pt x="231724" y="98336"/>
                  </a:lnTo>
                  <a:lnTo>
                    <a:pt x="186359" y="100888"/>
                  </a:lnTo>
                  <a:lnTo>
                    <a:pt x="186359" y="6654"/>
                  </a:lnTo>
                  <a:lnTo>
                    <a:pt x="345135" y="6134"/>
                  </a:lnTo>
                  <a:lnTo>
                    <a:pt x="345135" y="0"/>
                  </a:lnTo>
                  <a:lnTo>
                    <a:pt x="180771" y="0"/>
                  </a:lnTo>
                  <a:lnTo>
                    <a:pt x="180771" y="107861"/>
                  </a:lnTo>
                  <a:lnTo>
                    <a:pt x="237820" y="104419"/>
                  </a:lnTo>
                  <a:lnTo>
                    <a:pt x="237820" y="245694"/>
                  </a:lnTo>
                  <a:lnTo>
                    <a:pt x="226479" y="247205"/>
                  </a:lnTo>
                  <a:lnTo>
                    <a:pt x="220891" y="247891"/>
                  </a:lnTo>
                  <a:lnTo>
                    <a:pt x="220891" y="313855"/>
                  </a:lnTo>
                  <a:lnTo>
                    <a:pt x="265239" y="306552"/>
                  </a:lnTo>
                  <a:lnTo>
                    <a:pt x="311111" y="298996"/>
                  </a:lnTo>
                  <a:lnTo>
                    <a:pt x="311111" y="243065"/>
                  </a:lnTo>
                  <a:lnTo>
                    <a:pt x="311111" y="238277"/>
                  </a:lnTo>
                  <a:lnTo>
                    <a:pt x="311111" y="236169"/>
                  </a:lnTo>
                  <a:lnTo>
                    <a:pt x="305701" y="236918"/>
                  </a:lnTo>
                  <a:lnTo>
                    <a:pt x="294855" y="238277"/>
                  </a:lnTo>
                  <a:lnTo>
                    <a:pt x="294855" y="101282"/>
                  </a:lnTo>
                  <a:lnTo>
                    <a:pt x="350723" y="98513"/>
                  </a:lnTo>
                  <a:lnTo>
                    <a:pt x="350723" y="94805"/>
                  </a:lnTo>
                  <a:lnTo>
                    <a:pt x="350723" y="6108"/>
                  </a:lnTo>
                  <a:lnTo>
                    <a:pt x="350723" y="0"/>
                  </a:lnTo>
                  <a:close/>
                </a:path>
                <a:path w="1692909" h="360044">
                  <a:moveTo>
                    <a:pt x="558584" y="13703"/>
                  </a:moveTo>
                  <a:lnTo>
                    <a:pt x="495274" y="13995"/>
                  </a:lnTo>
                  <a:lnTo>
                    <a:pt x="495274" y="44564"/>
                  </a:lnTo>
                  <a:lnTo>
                    <a:pt x="511860" y="44272"/>
                  </a:lnTo>
                  <a:lnTo>
                    <a:pt x="511860" y="122174"/>
                  </a:lnTo>
                  <a:lnTo>
                    <a:pt x="447370" y="125209"/>
                  </a:lnTo>
                  <a:lnTo>
                    <a:pt x="447370" y="45897"/>
                  </a:lnTo>
                  <a:lnTo>
                    <a:pt x="447370" y="45351"/>
                  </a:lnTo>
                  <a:lnTo>
                    <a:pt x="464134" y="45072"/>
                  </a:lnTo>
                  <a:lnTo>
                    <a:pt x="464134" y="14173"/>
                  </a:lnTo>
                  <a:lnTo>
                    <a:pt x="400824" y="14528"/>
                  </a:lnTo>
                  <a:lnTo>
                    <a:pt x="400824" y="46253"/>
                  </a:lnTo>
                  <a:lnTo>
                    <a:pt x="416737" y="45897"/>
                  </a:lnTo>
                  <a:lnTo>
                    <a:pt x="416737" y="239039"/>
                  </a:lnTo>
                  <a:lnTo>
                    <a:pt x="400824" y="240842"/>
                  </a:lnTo>
                  <a:lnTo>
                    <a:pt x="400824" y="272529"/>
                  </a:lnTo>
                  <a:lnTo>
                    <a:pt x="416598" y="270611"/>
                  </a:lnTo>
                  <a:lnTo>
                    <a:pt x="464134" y="265620"/>
                  </a:lnTo>
                  <a:lnTo>
                    <a:pt x="464134" y="236232"/>
                  </a:lnTo>
                  <a:lnTo>
                    <a:pt x="464134" y="234759"/>
                  </a:lnTo>
                  <a:lnTo>
                    <a:pt x="447370" y="236232"/>
                  </a:lnTo>
                  <a:lnTo>
                    <a:pt x="447370" y="156248"/>
                  </a:lnTo>
                  <a:lnTo>
                    <a:pt x="511860" y="152463"/>
                  </a:lnTo>
                  <a:lnTo>
                    <a:pt x="511860" y="230555"/>
                  </a:lnTo>
                  <a:lnTo>
                    <a:pt x="495274" y="232029"/>
                  </a:lnTo>
                  <a:lnTo>
                    <a:pt x="495274" y="262521"/>
                  </a:lnTo>
                  <a:lnTo>
                    <a:pt x="526859" y="259613"/>
                  </a:lnTo>
                  <a:lnTo>
                    <a:pt x="558584" y="257136"/>
                  </a:lnTo>
                  <a:lnTo>
                    <a:pt x="558584" y="228282"/>
                  </a:lnTo>
                  <a:lnTo>
                    <a:pt x="558584" y="227241"/>
                  </a:lnTo>
                  <a:lnTo>
                    <a:pt x="541985" y="228282"/>
                  </a:lnTo>
                  <a:lnTo>
                    <a:pt x="541985" y="152463"/>
                  </a:lnTo>
                  <a:lnTo>
                    <a:pt x="541985" y="125209"/>
                  </a:lnTo>
                  <a:lnTo>
                    <a:pt x="541985" y="44272"/>
                  </a:lnTo>
                  <a:lnTo>
                    <a:pt x="541985" y="43840"/>
                  </a:lnTo>
                  <a:lnTo>
                    <a:pt x="558584" y="43624"/>
                  </a:lnTo>
                  <a:lnTo>
                    <a:pt x="558584" y="13703"/>
                  </a:lnTo>
                  <a:close/>
                </a:path>
                <a:path w="1692909" h="360044">
                  <a:moveTo>
                    <a:pt x="571944" y="215"/>
                  </a:moveTo>
                  <a:lnTo>
                    <a:pt x="566369" y="215"/>
                  </a:lnTo>
                  <a:lnTo>
                    <a:pt x="566369" y="5765"/>
                  </a:lnTo>
                  <a:lnTo>
                    <a:pt x="566369" y="51473"/>
                  </a:lnTo>
                  <a:lnTo>
                    <a:pt x="549948" y="51689"/>
                  </a:lnTo>
                  <a:lnTo>
                    <a:pt x="549948" y="219875"/>
                  </a:lnTo>
                  <a:lnTo>
                    <a:pt x="566369" y="218859"/>
                  </a:lnTo>
                  <a:lnTo>
                    <a:pt x="566369" y="264502"/>
                  </a:lnTo>
                  <a:lnTo>
                    <a:pt x="526783" y="267665"/>
                  </a:lnTo>
                  <a:lnTo>
                    <a:pt x="487311" y="271449"/>
                  </a:lnTo>
                  <a:lnTo>
                    <a:pt x="487311" y="224612"/>
                  </a:lnTo>
                  <a:lnTo>
                    <a:pt x="503910" y="223215"/>
                  </a:lnTo>
                  <a:lnTo>
                    <a:pt x="503910" y="167068"/>
                  </a:lnTo>
                  <a:lnTo>
                    <a:pt x="503910" y="161061"/>
                  </a:lnTo>
                  <a:lnTo>
                    <a:pt x="455333" y="164007"/>
                  </a:lnTo>
                  <a:lnTo>
                    <a:pt x="455333" y="227317"/>
                  </a:lnTo>
                  <a:lnTo>
                    <a:pt x="472084" y="225882"/>
                  </a:lnTo>
                  <a:lnTo>
                    <a:pt x="472084" y="272999"/>
                  </a:lnTo>
                  <a:lnTo>
                    <a:pt x="432473" y="277190"/>
                  </a:lnTo>
                  <a:lnTo>
                    <a:pt x="392861" y="281952"/>
                  </a:lnTo>
                  <a:lnTo>
                    <a:pt x="392861" y="233286"/>
                  </a:lnTo>
                  <a:lnTo>
                    <a:pt x="408774" y="231559"/>
                  </a:lnTo>
                  <a:lnTo>
                    <a:pt x="408774" y="60502"/>
                  </a:lnTo>
                  <a:lnTo>
                    <a:pt x="408774" y="54851"/>
                  </a:lnTo>
                  <a:lnTo>
                    <a:pt x="408774" y="54457"/>
                  </a:lnTo>
                  <a:lnTo>
                    <a:pt x="392861" y="54851"/>
                  </a:lnTo>
                  <a:lnTo>
                    <a:pt x="392861" y="6146"/>
                  </a:lnTo>
                  <a:lnTo>
                    <a:pt x="472084" y="5981"/>
                  </a:lnTo>
                  <a:lnTo>
                    <a:pt x="472084" y="53124"/>
                  </a:lnTo>
                  <a:lnTo>
                    <a:pt x="455333" y="53441"/>
                  </a:lnTo>
                  <a:lnTo>
                    <a:pt x="455333" y="116573"/>
                  </a:lnTo>
                  <a:lnTo>
                    <a:pt x="503910" y="114477"/>
                  </a:lnTo>
                  <a:lnTo>
                    <a:pt x="503910" y="110566"/>
                  </a:lnTo>
                  <a:lnTo>
                    <a:pt x="503910" y="58267"/>
                  </a:lnTo>
                  <a:lnTo>
                    <a:pt x="503910" y="52806"/>
                  </a:lnTo>
                  <a:lnTo>
                    <a:pt x="503910" y="52476"/>
                  </a:lnTo>
                  <a:lnTo>
                    <a:pt x="487311" y="52806"/>
                  </a:lnTo>
                  <a:lnTo>
                    <a:pt x="487311" y="5930"/>
                  </a:lnTo>
                  <a:lnTo>
                    <a:pt x="566369" y="5765"/>
                  </a:lnTo>
                  <a:lnTo>
                    <a:pt x="566369" y="215"/>
                  </a:lnTo>
                  <a:lnTo>
                    <a:pt x="481736" y="215"/>
                  </a:lnTo>
                  <a:lnTo>
                    <a:pt x="481736" y="58623"/>
                  </a:lnTo>
                  <a:lnTo>
                    <a:pt x="498322" y="58267"/>
                  </a:lnTo>
                  <a:lnTo>
                    <a:pt x="498322" y="109016"/>
                  </a:lnTo>
                  <a:lnTo>
                    <a:pt x="460908" y="110566"/>
                  </a:lnTo>
                  <a:lnTo>
                    <a:pt x="460908" y="59093"/>
                  </a:lnTo>
                  <a:lnTo>
                    <a:pt x="477672" y="58737"/>
                  </a:lnTo>
                  <a:lnTo>
                    <a:pt x="477672" y="5969"/>
                  </a:lnTo>
                  <a:lnTo>
                    <a:pt x="477672" y="215"/>
                  </a:lnTo>
                  <a:lnTo>
                    <a:pt x="387273" y="215"/>
                  </a:lnTo>
                  <a:lnTo>
                    <a:pt x="387273" y="60934"/>
                  </a:lnTo>
                  <a:lnTo>
                    <a:pt x="403186" y="60502"/>
                  </a:lnTo>
                  <a:lnTo>
                    <a:pt x="403186" y="226301"/>
                  </a:lnTo>
                  <a:lnTo>
                    <a:pt x="387273" y="227965"/>
                  </a:lnTo>
                  <a:lnTo>
                    <a:pt x="387273" y="288607"/>
                  </a:lnTo>
                  <a:lnTo>
                    <a:pt x="432473" y="283044"/>
                  </a:lnTo>
                  <a:lnTo>
                    <a:pt x="442353" y="281952"/>
                  </a:lnTo>
                  <a:lnTo>
                    <a:pt x="477672" y="278130"/>
                  </a:lnTo>
                  <a:lnTo>
                    <a:pt x="477672" y="225882"/>
                  </a:lnTo>
                  <a:lnTo>
                    <a:pt x="477672" y="221094"/>
                  </a:lnTo>
                  <a:lnTo>
                    <a:pt x="477672" y="219684"/>
                  </a:lnTo>
                  <a:lnTo>
                    <a:pt x="466496" y="220586"/>
                  </a:lnTo>
                  <a:lnTo>
                    <a:pt x="460908" y="221094"/>
                  </a:lnTo>
                  <a:lnTo>
                    <a:pt x="460908" y="169443"/>
                  </a:lnTo>
                  <a:lnTo>
                    <a:pt x="498322" y="167068"/>
                  </a:lnTo>
                  <a:lnTo>
                    <a:pt x="498322" y="217995"/>
                  </a:lnTo>
                  <a:lnTo>
                    <a:pt x="481736" y="219367"/>
                  </a:lnTo>
                  <a:lnTo>
                    <a:pt x="481736" y="277698"/>
                  </a:lnTo>
                  <a:lnTo>
                    <a:pt x="526783" y="273329"/>
                  </a:lnTo>
                  <a:lnTo>
                    <a:pt x="548728" y="271449"/>
                  </a:lnTo>
                  <a:lnTo>
                    <a:pt x="571944" y="269608"/>
                  </a:lnTo>
                  <a:lnTo>
                    <a:pt x="571944" y="218859"/>
                  </a:lnTo>
                  <a:lnTo>
                    <a:pt x="571944" y="213931"/>
                  </a:lnTo>
                  <a:lnTo>
                    <a:pt x="571944" y="212966"/>
                  </a:lnTo>
                  <a:lnTo>
                    <a:pt x="555536" y="213931"/>
                  </a:lnTo>
                  <a:lnTo>
                    <a:pt x="555536" y="57188"/>
                  </a:lnTo>
                  <a:lnTo>
                    <a:pt x="571944" y="56934"/>
                  </a:lnTo>
                  <a:lnTo>
                    <a:pt x="571944" y="5753"/>
                  </a:lnTo>
                  <a:lnTo>
                    <a:pt x="571944" y="215"/>
                  </a:lnTo>
                  <a:close/>
                </a:path>
                <a:path w="1692909" h="360044">
                  <a:moveTo>
                    <a:pt x="754583" y="186093"/>
                  </a:moveTo>
                  <a:lnTo>
                    <a:pt x="747128" y="186169"/>
                  </a:lnTo>
                  <a:lnTo>
                    <a:pt x="724966" y="186664"/>
                  </a:lnTo>
                  <a:lnTo>
                    <a:pt x="724966" y="218973"/>
                  </a:lnTo>
                  <a:lnTo>
                    <a:pt x="668769" y="221094"/>
                  </a:lnTo>
                  <a:lnTo>
                    <a:pt x="668769" y="42722"/>
                  </a:lnTo>
                  <a:lnTo>
                    <a:pt x="668769" y="42481"/>
                  </a:lnTo>
                  <a:lnTo>
                    <a:pt x="685355" y="42367"/>
                  </a:lnTo>
                  <a:lnTo>
                    <a:pt x="685355" y="13309"/>
                  </a:lnTo>
                  <a:lnTo>
                    <a:pt x="622223" y="13487"/>
                  </a:lnTo>
                  <a:lnTo>
                    <a:pt x="622223" y="42875"/>
                  </a:lnTo>
                  <a:lnTo>
                    <a:pt x="637971" y="42824"/>
                  </a:lnTo>
                  <a:lnTo>
                    <a:pt x="637971" y="222427"/>
                  </a:lnTo>
                  <a:lnTo>
                    <a:pt x="632714" y="222605"/>
                  </a:lnTo>
                  <a:lnTo>
                    <a:pt x="622223" y="223291"/>
                  </a:lnTo>
                  <a:lnTo>
                    <a:pt x="622223" y="252666"/>
                  </a:lnTo>
                  <a:lnTo>
                    <a:pt x="754583" y="247167"/>
                  </a:lnTo>
                  <a:lnTo>
                    <a:pt x="754583" y="221094"/>
                  </a:lnTo>
                  <a:lnTo>
                    <a:pt x="754583" y="186093"/>
                  </a:lnTo>
                  <a:close/>
                </a:path>
                <a:path w="1692909" h="360044">
                  <a:moveTo>
                    <a:pt x="768134" y="172935"/>
                  </a:moveTo>
                  <a:lnTo>
                    <a:pt x="762546" y="173012"/>
                  </a:lnTo>
                  <a:lnTo>
                    <a:pt x="762546" y="178358"/>
                  </a:lnTo>
                  <a:lnTo>
                    <a:pt x="762546" y="254647"/>
                  </a:lnTo>
                  <a:lnTo>
                    <a:pt x="725474" y="255879"/>
                  </a:lnTo>
                  <a:lnTo>
                    <a:pt x="614273" y="260985"/>
                  </a:lnTo>
                  <a:lnTo>
                    <a:pt x="614273" y="215950"/>
                  </a:lnTo>
                  <a:lnTo>
                    <a:pt x="624763" y="215379"/>
                  </a:lnTo>
                  <a:lnTo>
                    <a:pt x="630008" y="215011"/>
                  </a:lnTo>
                  <a:lnTo>
                    <a:pt x="630008" y="56108"/>
                  </a:lnTo>
                  <a:lnTo>
                    <a:pt x="630008" y="50787"/>
                  </a:lnTo>
                  <a:lnTo>
                    <a:pt x="630008" y="50571"/>
                  </a:lnTo>
                  <a:lnTo>
                    <a:pt x="614273" y="50787"/>
                  </a:lnTo>
                  <a:lnTo>
                    <a:pt x="614273" y="5676"/>
                  </a:lnTo>
                  <a:lnTo>
                    <a:pt x="693318" y="5626"/>
                  </a:lnTo>
                  <a:lnTo>
                    <a:pt x="693318" y="49987"/>
                  </a:lnTo>
                  <a:lnTo>
                    <a:pt x="676732" y="50139"/>
                  </a:lnTo>
                  <a:lnTo>
                    <a:pt x="676732" y="213067"/>
                  </a:lnTo>
                  <a:lnTo>
                    <a:pt x="717016" y="211632"/>
                  </a:lnTo>
                  <a:lnTo>
                    <a:pt x="717016" y="207454"/>
                  </a:lnTo>
                  <a:lnTo>
                    <a:pt x="717016" y="179260"/>
                  </a:lnTo>
                  <a:lnTo>
                    <a:pt x="762546" y="178358"/>
                  </a:lnTo>
                  <a:lnTo>
                    <a:pt x="762546" y="173012"/>
                  </a:lnTo>
                  <a:lnTo>
                    <a:pt x="753910" y="173101"/>
                  </a:lnTo>
                  <a:lnTo>
                    <a:pt x="711428" y="174040"/>
                  </a:lnTo>
                  <a:lnTo>
                    <a:pt x="711428" y="206451"/>
                  </a:lnTo>
                  <a:lnTo>
                    <a:pt x="682320" y="207454"/>
                  </a:lnTo>
                  <a:lnTo>
                    <a:pt x="682320" y="55499"/>
                  </a:lnTo>
                  <a:lnTo>
                    <a:pt x="698906" y="55359"/>
                  </a:lnTo>
                  <a:lnTo>
                    <a:pt x="698906" y="5613"/>
                  </a:lnTo>
                  <a:lnTo>
                    <a:pt x="698906" y="215"/>
                  </a:lnTo>
                  <a:lnTo>
                    <a:pt x="608685" y="215"/>
                  </a:lnTo>
                  <a:lnTo>
                    <a:pt x="608685" y="56362"/>
                  </a:lnTo>
                  <a:lnTo>
                    <a:pt x="624586" y="56108"/>
                  </a:lnTo>
                  <a:lnTo>
                    <a:pt x="624586" y="209905"/>
                  </a:lnTo>
                  <a:lnTo>
                    <a:pt x="619175" y="210159"/>
                  </a:lnTo>
                  <a:lnTo>
                    <a:pt x="608685" y="210807"/>
                  </a:lnTo>
                  <a:lnTo>
                    <a:pt x="608685" y="266877"/>
                  </a:lnTo>
                  <a:lnTo>
                    <a:pt x="688403" y="262801"/>
                  </a:lnTo>
                  <a:lnTo>
                    <a:pt x="734783" y="260985"/>
                  </a:lnTo>
                  <a:lnTo>
                    <a:pt x="768134" y="259905"/>
                  </a:lnTo>
                  <a:lnTo>
                    <a:pt x="768134" y="178358"/>
                  </a:lnTo>
                  <a:lnTo>
                    <a:pt x="768134" y="172935"/>
                  </a:lnTo>
                  <a:close/>
                </a:path>
                <a:path w="1692909" h="360044">
                  <a:moveTo>
                    <a:pt x="950595" y="13017"/>
                  </a:moveTo>
                  <a:lnTo>
                    <a:pt x="818235" y="12979"/>
                  </a:lnTo>
                  <a:lnTo>
                    <a:pt x="818235" y="41795"/>
                  </a:lnTo>
                  <a:lnTo>
                    <a:pt x="833970" y="41795"/>
                  </a:lnTo>
                  <a:lnTo>
                    <a:pt x="833970" y="217462"/>
                  </a:lnTo>
                  <a:lnTo>
                    <a:pt x="818235" y="217639"/>
                  </a:lnTo>
                  <a:lnTo>
                    <a:pt x="818235" y="246240"/>
                  </a:lnTo>
                  <a:lnTo>
                    <a:pt x="851268" y="246253"/>
                  </a:lnTo>
                  <a:lnTo>
                    <a:pt x="950595" y="247345"/>
                  </a:lnTo>
                  <a:lnTo>
                    <a:pt x="950595" y="218071"/>
                  </a:lnTo>
                  <a:lnTo>
                    <a:pt x="950595" y="186232"/>
                  </a:lnTo>
                  <a:lnTo>
                    <a:pt x="920978" y="185915"/>
                  </a:lnTo>
                  <a:lnTo>
                    <a:pt x="920978" y="218071"/>
                  </a:lnTo>
                  <a:lnTo>
                    <a:pt x="864781" y="217385"/>
                  </a:lnTo>
                  <a:lnTo>
                    <a:pt x="864781" y="143865"/>
                  </a:lnTo>
                  <a:lnTo>
                    <a:pt x="920635" y="144335"/>
                  </a:lnTo>
                  <a:lnTo>
                    <a:pt x="920635" y="143865"/>
                  </a:lnTo>
                  <a:lnTo>
                    <a:pt x="920635" y="115671"/>
                  </a:lnTo>
                  <a:lnTo>
                    <a:pt x="864781" y="115277"/>
                  </a:lnTo>
                  <a:lnTo>
                    <a:pt x="864781" y="41783"/>
                  </a:lnTo>
                  <a:lnTo>
                    <a:pt x="873683" y="41783"/>
                  </a:lnTo>
                  <a:lnTo>
                    <a:pt x="920978" y="41897"/>
                  </a:lnTo>
                  <a:lnTo>
                    <a:pt x="920978" y="74231"/>
                  </a:lnTo>
                  <a:lnTo>
                    <a:pt x="950595" y="74383"/>
                  </a:lnTo>
                  <a:lnTo>
                    <a:pt x="950595" y="41757"/>
                  </a:lnTo>
                  <a:lnTo>
                    <a:pt x="950595" y="13017"/>
                  </a:lnTo>
                  <a:close/>
                </a:path>
                <a:path w="1692909" h="360044">
                  <a:moveTo>
                    <a:pt x="964145" y="0"/>
                  </a:moveTo>
                  <a:lnTo>
                    <a:pt x="958557" y="0"/>
                  </a:lnTo>
                  <a:lnTo>
                    <a:pt x="958557" y="5435"/>
                  </a:lnTo>
                  <a:lnTo>
                    <a:pt x="958557" y="82156"/>
                  </a:lnTo>
                  <a:lnTo>
                    <a:pt x="913028" y="81826"/>
                  </a:lnTo>
                  <a:lnTo>
                    <a:pt x="913028" y="54737"/>
                  </a:lnTo>
                  <a:lnTo>
                    <a:pt x="913028" y="49491"/>
                  </a:lnTo>
                  <a:lnTo>
                    <a:pt x="872731" y="49377"/>
                  </a:lnTo>
                  <a:lnTo>
                    <a:pt x="872731" y="107721"/>
                  </a:lnTo>
                  <a:lnTo>
                    <a:pt x="928598" y="108077"/>
                  </a:lnTo>
                  <a:lnTo>
                    <a:pt x="928598" y="152031"/>
                  </a:lnTo>
                  <a:lnTo>
                    <a:pt x="872731" y="151536"/>
                  </a:lnTo>
                  <a:lnTo>
                    <a:pt x="872731" y="209867"/>
                  </a:lnTo>
                  <a:lnTo>
                    <a:pt x="913028" y="210375"/>
                  </a:lnTo>
                  <a:lnTo>
                    <a:pt x="913028" y="204978"/>
                  </a:lnTo>
                  <a:lnTo>
                    <a:pt x="913028" y="178219"/>
                  </a:lnTo>
                  <a:lnTo>
                    <a:pt x="958557" y="178866"/>
                  </a:lnTo>
                  <a:lnTo>
                    <a:pt x="958557" y="255333"/>
                  </a:lnTo>
                  <a:lnTo>
                    <a:pt x="854951" y="253961"/>
                  </a:lnTo>
                  <a:lnTo>
                    <a:pt x="847344" y="253911"/>
                  </a:lnTo>
                  <a:lnTo>
                    <a:pt x="810285" y="253961"/>
                  </a:lnTo>
                  <a:lnTo>
                    <a:pt x="810285" y="210159"/>
                  </a:lnTo>
                  <a:lnTo>
                    <a:pt x="815530" y="210058"/>
                  </a:lnTo>
                  <a:lnTo>
                    <a:pt x="826185" y="209943"/>
                  </a:lnTo>
                  <a:lnTo>
                    <a:pt x="826185" y="54698"/>
                  </a:lnTo>
                  <a:lnTo>
                    <a:pt x="826185" y="49415"/>
                  </a:lnTo>
                  <a:lnTo>
                    <a:pt x="810285" y="49415"/>
                  </a:lnTo>
                  <a:lnTo>
                    <a:pt x="810285" y="5397"/>
                  </a:lnTo>
                  <a:lnTo>
                    <a:pt x="958557" y="5435"/>
                  </a:lnTo>
                  <a:lnTo>
                    <a:pt x="958557" y="0"/>
                  </a:lnTo>
                  <a:lnTo>
                    <a:pt x="804697" y="0"/>
                  </a:lnTo>
                  <a:lnTo>
                    <a:pt x="804697" y="54775"/>
                  </a:lnTo>
                  <a:lnTo>
                    <a:pt x="820597" y="54724"/>
                  </a:lnTo>
                  <a:lnTo>
                    <a:pt x="820597" y="204660"/>
                  </a:lnTo>
                  <a:lnTo>
                    <a:pt x="804697" y="204876"/>
                  </a:lnTo>
                  <a:lnTo>
                    <a:pt x="804697" y="259359"/>
                  </a:lnTo>
                  <a:lnTo>
                    <a:pt x="854506" y="259334"/>
                  </a:lnTo>
                  <a:lnTo>
                    <a:pt x="884415" y="259537"/>
                  </a:lnTo>
                  <a:lnTo>
                    <a:pt x="964145" y="260946"/>
                  </a:lnTo>
                  <a:lnTo>
                    <a:pt x="964145" y="259257"/>
                  </a:lnTo>
                  <a:lnTo>
                    <a:pt x="964145" y="255333"/>
                  </a:lnTo>
                  <a:lnTo>
                    <a:pt x="964145" y="178219"/>
                  </a:lnTo>
                  <a:lnTo>
                    <a:pt x="964145" y="173621"/>
                  </a:lnTo>
                  <a:lnTo>
                    <a:pt x="907440" y="172783"/>
                  </a:lnTo>
                  <a:lnTo>
                    <a:pt x="907440" y="204978"/>
                  </a:lnTo>
                  <a:lnTo>
                    <a:pt x="878319" y="204622"/>
                  </a:lnTo>
                  <a:lnTo>
                    <a:pt x="878319" y="156959"/>
                  </a:lnTo>
                  <a:lnTo>
                    <a:pt x="934186" y="157429"/>
                  </a:lnTo>
                  <a:lnTo>
                    <a:pt x="934186" y="156959"/>
                  </a:lnTo>
                  <a:lnTo>
                    <a:pt x="934186" y="152031"/>
                  </a:lnTo>
                  <a:lnTo>
                    <a:pt x="934186" y="102755"/>
                  </a:lnTo>
                  <a:lnTo>
                    <a:pt x="878319" y="102438"/>
                  </a:lnTo>
                  <a:lnTo>
                    <a:pt x="878319" y="54737"/>
                  </a:lnTo>
                  <a:lnTo>
                    <a:pt x="907440" y="54851"/>
                  </a:lnTo>
                  <a:lnTo>
                    <a:pt x="907440" y="87185"/>
                  </a:lnTo>
                  <a:lnTo>
                    <a:pt x="964145" y="87579"/>
                  </a:lnTo>
                  <a:lnTo>
                    <a:pt x="964145" y="82156"/>
                  </a:lnTo>
                  <a:lnTo>
                    <a:pt x="964145" y="5397"/>
                  </a:lnTo>
                  <a:lnTo>
                    <a:pt x="964145" y="0"/>
                  </a:lnTo>
                  <a:close/>
                </a:path>
                <a:path w="1692909" h="360044">
                  <a:moveTo>
                    <a:pt x="1157274" y="13627"/>
                  </a:moveTo>
                  <a:lnTo>
                    <a:pt x="1014247" y="13169"/>
                  </a:lnTo>
                  <a:lnTo>
                    <a:pt x="1014247" y="75171"/>
                  </a:lnTo>
                  <a:lnTo>
                    <a:pt x="1043863" y="75565"/>
                  </a:lnTo>
                  <a:lnTo>
                    <a:pt x="1043863" y="42760"/>
                  </a:lnTo>
                  <a:lnTo>
                    <a:pt x="1071460" y="43053"/>
                  </a:lnTo>
                  <a:lnTo>
                    <a:pt x="1071460" y="223532"/>
                  </a:lnTo>
                  <a:lnTo>
                    <a:pt x="1059942" y="222821"/>
                  </a:lnTo>
                  <a:lnTo>
                    <a:pt x="1054354" y="222529"/>
                  </a:lnTo>
                  <a:lnTo>
                    <a:pt x="1054354" y="251777"/>
                  </a:lnTo>
                  <a:lnTo>
                    <a:pt x="1117663" y="256159"/>
                  </a:lnTo>
                  <a:lnTo>
                    <a:pt x="1117663" y="226415"/>
                  </a:lnTo>
                  <a:lnTo>
                    <a:pt x="1101420" y="225412"/>
                  </a:lnTo>
                  <a:lnTo>
                    <a:pt x="1101420" y="223532"/>
                  </a:lnTo>
                  <a:lnTo>
                    <a:pt x="1101420" y="43408"/>
                  </a:lnTo>
                  <a:lnTo>
                    <a:pt x="1127658" y="43700"/>
                  </a:lnTo>
                  <a:lnTo>
                    <a:pt x="1127658" y="77228"/>
                  </a:lnTo>
                  <a:lnTo>
                    <a:pt x="1157274" y="77863"/>
                  </a:lnTo>
                  <a:lnTo>
                    <a:pt x="1157274" y="43408"/>
                  </a:lnTo>
                  <a:lnTo>
                    <a:pt x="1157274" y="42760"/>
                  </a:lnTo>
                  <a:lnTo>
                    <a:pt x="1157274" y="13627"/>
                  </a:lnTo>
                  <a:close/>
                </a:path>
                <a:path w="1692909" h="360044">
                  <a:moveTo>
                    <a:pt x="1170813" y="0"/>
                  </a:moveTo>
                  <a:lnTo>
                    <a:pt x="1165225" y="0"/>
                  </a:lnTo>
                  <a:lnTo>
                    <a:pt x="1165225" y="5676"/>
                  </a:lnTo>
                  <a:lnTo>
                    <a:pt x="1165225" y="86106"/>
                  </a:lnTo>
                  <a:lnTo>
                    <a:pt x="1119695" y="84988"/>
                  </a:lnTo>
                  <a:lnTo>
                    <a:pt x="1119695" y="51498"/>
                  </a:lnTo>
                  <a:lnTo>
                    <a:pt x="1112596" y="51435"/>
                  </a:lnTo>
                  <a:lnTo>
                    <a:pt x="1109205" y="51358"/>
                  </a:lnTo>
                  <a:lnTo>
                    <a:pt x="1109205" y="217995"/>
                  </a:lnTo>
                  <a:lnTo>
                    <a:pt x="1125626" y="219011"/>
                  </a:lnTo>
                  <a:lnTo>
                    <a:pt x="1125626" y="264680"/>
                  </a:lnTo>
                  <a:lnTo>
                    <a:pt x="1046568" y="259181"/>
                  </a:lnTo>
                  <a:lnTo>
                    <a:pt x="1046568" y="214477"/>
                  </a:lnTo>
                  <a:lnTo>
                    <a:pt x="1052156" y="214655"/>
                  </a:lnTo>
                  <a:lnTo>
                    <a:pt x="1057744" y="214909"/>
                  </a:lnTo>
                  <a:lnTo>
                    <a:pt x="1063498" y="215226"/>
                  </a:lnTo>
                  <a:lnTo>
                    <a:pt x="1063498" y="214477"/>
                  </a:lnTo>
                  <a:lnTo>
                    <a:pt x="1063498" y="209473"/>
                  </a:lnTo>
                  <a:lnTo>
                    <a:pt x="1063498" y="83439"/>
                  </a:lnTo>
                  <a:lnTo>
                    <a:pt x="1063498" y="50711"/>
                  </a:lnTo>
                  <a:lnTo>
                    <a:pt x="1051826" y="50571"/>
                  </a:lnTo>
                  <a:lnTo>
                    <a:pt x="1051826" y="83439"/>
                  </a:lnTo>
                  <a:lnTo>
                    <a:pt x="1006284" y="82791"/>
                  </a:lnTo>
                  <a:lnTo>
                    <a:pt x="1006284" y="5473"/>
                  </a:lnTo>
                  <a:lnTo>
                    <a:pt x="1165225" y="5676"/>
                  </a:lnTo>
                  <a:lnTo>
                    <a:pt x="1165225" y="0"/>
                  </a:lnTo>
                  <a:lnTo>
                    <a:pt x="1000696" y="0"/>
                  </a:lnTo>
                  <a:lnTo>
                    <a:pt x="1000696" y="88125"/>
                  </a:lnTo>
                  <a:lnTo>
                    <a:pt x="1057910" y="89014"/>
                  </a:lnTo>
                  <a:lnTo>
                    <a:pt x="1057910" y="209473"/>
                  </a:lnTo>
                  <a:lnTo>
                    <a:pt x="1040993" y="208826"/>
                  </a:lnTo>
                  <a:lnTo>
                    <a:pt x="1040993" y="264363"/>
                  </a:lnTo>
                  <a:lnTo>
                    <a:pt x="1131214" y="270624"/>
                  </a:lnTo>
                  <a:lnTo>
                    <a:pt x="1131214" y="264680"/>
                  </a:lnTo>
                  <a:lnTo>
                    <a:pt x="1131214" y="213753"/>
                  </a:lnTo>
                  <a:lnTo>
                    <a:pt x="1114793" y="212788"/>
                  </a:lnTo>
                  <a:lnTo>
                    <a:pt x="1114793" y="90424"/>
                  </a:lnTo>
                  <a:lnTo>
                    <a:pt x="1170813" y="91897"/>
                  </a:lnTo>
                  <a:lnTo>
                    <a:pt x="1170813" y="90424"/>
                  </a:lnTo>
                  <a:lnTo>
                    <a:pt x="1170813" y="86106"/>
                  </a:lnTo>
                  <a:lnTo>
                    <a:pt x="1170813" y="5473"/>
                  </a:lnTo>
                  <a:lnTo>
                    <a:pt x="1170813" y="0"/>
                  </a:lnTo>
                  <a:close/>
                </a:path>
                <a:path w="1692909" h="360044">
                  <a:moveTo>
                    <a:pt x="1284224" y="14490"/>
                  </a:moveTo>
                  <a:lnTo>
                    <a:pt x="1220914" y="14135"/>
                  </a:lnTo>
                  <a:lnTo>
                    <a:pt x="1220914" y="44996"/>
                  </a:lnTo>
                  <a:lnTo>
                    <a:pt x="1237500" y="45288"/>
                  </a:lnTo>
                  <a:lnTo>
                    <a:pt x="1237500" y="235800"/>
                  </a:lnTo>
                  <a:lnTo>
                    <a:pt x="1231925" y="235331"/>
                  </a:lnTo>
                  <a:lnTo>
                    <a:pt x="1226337" y="234797"/>
                  </a:lnTo>
                  <a:lnTo>
                    <a:pt x="1220914" y="234365"/>
                  </a:lnTo>
                  <a:lnTo>
                    <a:pt x="1220914" y="265150"/>
                  </a:lnTo>
                  <a:lnTo>
                    <a:pt x="1236687" y="266712"/>
                  </a:lnTo>
                  <a:lnTo>
                    <a:pt x="1284224" y="271881"/>
                  </a:lnTo>
                  <a:lnTo>
                    <a:pt x="1284224" y="240296"/>
                  </a:lnTo>
                  <a:lnTo>
                    <a:pt x="1267460" y="238429"/>
                  </a:lnTo>
                  <a:lnTo>
                    <a:pt x="1267460" y="235800"/>
                  </a:lnTo>
                  <a:lnTo>
                    <a:pt x="1267460" y="45783"/>
                  </a:lnTo>
                  <a:lnTo>
                    <a:pt x="1284224" y="46139"/>
                  </a:lnTo>
                  <a:lnTo>
                    <a:pt x="1284224" y="45783"/>
                  </a:lnTo>
                  <a:lnTo>
                    <a:pt x="1284224" y="14490"/>
                  </a:lnTo>
                  <a:close/>
                </a:path>
                <a:path w="1692909" h="360044">
                  <a:moveTo>
                    <a:pt x="1297597" y="215"/>
                  </a:moveTo>
                  <a:lnTo>
                    <a:pt x="1292009" y="215"/>
                  </a:lnTo>
                  <a:lnTo>
                    <a:pt x="1292009" y="6146"/>
                  </a:lnTo>
                  <a:lnTo>
                    <a:pt x="1292009" y="54737"/>
                  </a:lnTo>
                  <a:lnTo>
                    <a:pt x="1275422" y="54305"/>
                  </a:lnTo>
                  <a:lnTo>
                    <a:pt x="1275422" y="230949"/>
                  </a:lnTo>
                  <a:lnTo>
                    <a:pt x="1292009" y="232778"/>
                  </a:lnTo>
                  <a:lnTo>
                    <a:pt x="1292009" y="281305"/>
                  </a:lnTo>
                  <a:lnTo>
                    <a:pt x="1272209" y="278866"/>
                  </a:lnTo>
                  <a:lnTo>
                    <a:pt x="1212964" y="272529"/>
                  </a:lnTo>
                  <a:lnTo>
                    <a:pt x="1212964" y="225513"/>
                  </a:lnTo>
                  <a:lnTo>
                    <a:pt x="1229550" y="226923"/>
                  </a:lnTo>
                  <a:lnTo>
                    <a:pt x="1229550" y="225513"/>
                  </a:lnTo>
                  <a:lnTo>
                    <a:pt x="1229550" y="220662"/>
                  </a:lnTo>
                  <a:lnTo>
                    <a:pt x="1229550" y="53340"/>
                  </a:lnTo>
                  <a:lnTo>
                    <a:pt x="1212964" y="53022"/>
                  </a:lnTo>
                  <a:lnTo>
                    <a:pt x="1212964" y="5930"/>
                  </a:lnTo>
                  <a:lnTo>
                    <a:pt x="1292009" y="6146"/>
                  </a:lnTo>
                  <a:lnTo>
                    <a:pt x="1292009" y="215"/>
                  </a:lnTo>
                  <a:lnTo>
                    <a:pt x="1207376" y="215"/>
                  </a:lnTo>
                  <a:lnTo>
                    <a:pt x="1207376" y="58623"/>
                  </a:lnTo>
                  <a:lnTo>
                    <a:pt x="1223962" y="58991"/>
                  </a:lnTo>
                  <a:lnTo>
                    <a:pt x="1223962" y="220662"/>
                  </a:lnTo>
                  <a:lnTo>
                    <a:pt x="1207376" y="219290"/>
                  </a:lnTo>
                  <a:lnTo>
                    <a:pt x="1207376" y="277634"/>
                  </a:lnTo>
                  <a:lnTo>
                    <a:pt x="1275003" y="285064"/>
                  </a:lnTo>
                  <a:lnTo>
                    <a:pt x="1297597" y="287921"/>
                  </a:lnTo>
                  <a:lnTo>
                    <a:pt x="1297597" y="281305"/>
                  </a:lnTo>
                  <a:lnTo>
                    <a:pt x="1297597" y="227418"/>
                  </a:lnTo>
                  <a:lnTo>
                    <a:pt x="1281010" y="225691"/>
                  </a:lnTo>
                  <a:lnTo>
                    <a:pt x="1281010" y="60312"/>
                  </a:lnTo>
                  <a:lnTo>
                    <a:pt x="1297597" y="60782"/>
                  </a:lnTo>
                  <a:lnTo>
                    <a:pt x="1297597" y="60312"/>
                  </a:lnTo>
                  <a:lnTo>
                    <a:pt x="1297597" y="54737"/>
                  </a:lnTo>
                  <a:lnTo>
                    <a:pt x="1297597" y="5930"/>
                  </a:lnTo>
                  <a:lnTo>
                    <a:pt x="1297597" y="215"/>
                  </a:lnTo>
                  <a:close/>
                </a:path>
                <a:path w="1692909" h="360044">
                  <a:moveTo>
                    <a:pt x="1484807" y="50253"/>
                  </a:moveTo>
                  <a:lnTo>
                    <a:pt x="1483182" y="48298"/>
                  </a:lnTo>
                  <a:lnTo>
                    <a:pt x="1463090" y="24345"/>
                  </a:lnTo>
                  <a:lnTo>
                    <a:pt x="1455864" y="15786"/>
                  </a:lnTo>
                  <a:lnTo>
                    <a:pt x="1376807" y="15138"/>
                  </a:lnTo>
                  <a:lnTo>
                    <a:pt x="1347698" y="46824"/>
                  </a:lnTo>
                  <a:lnTo>
                    <a:pt x="1347698" y="248285"/>
                  </a:lnTo>
                  <a:lnTo>
                    <a:pt x="1376807" y="283743"/>
                  </a:lnTo>
                  <a:lnTo>
                    <a:pt x="1455864" y="296011"/>
                  </a:lnTo>
                  <a:lnTo>
                    <a:pt x="1484807" y="266585"/>
                  </a:lnTo>
                  <a:lnTo>
                    <a:pt x="1484807" y="261302"/>
                  </a:lnTo>
                  <a:lnTo>
                    <a:pt x="1484807" y="226339"/>
                  </a:lnTo>
                  <a:lnTo>
                    <a:pt x="1455013" y="222783"/>
                  </a:lnTo>
                  <a:lnTo>
                    <a:pt x="1455013" y="261302"/>
                  </a:lnTo>
                  <a:lnTo>
                    <a:pt x="1377657" y="250698"/>
                  </a:lnTo>
                  <a:lnTo>
                    <a:pt x="1377657" y="48298"/>
                  </a:lnTo>
                  <a:lnTo>
                    <a:pt x="1455013" y="50355"/>
                  </a:lnTo>
                  <a:lnTo>
                    <a:pt x="1455013" y="88950"/>
                  </a:lnTo>
                  <a:lnTo>
                    <a:pt x="1484807" y="90385"/>
                  </a:lnTo>
                  <a:lnTo>
                    <a:pt x="1484807" y="50253"/>
                  </a:lnTo>
                  <a:close/>
                </a:path>
                <a:path w="1692909" h="360044">
                  <a:moveTo>
                    <a:pt x="1498346" y="44094"/>
                  </a:moveTo>
                  <a:lnTo>
                    <a:pt x="1492758" y="37452"/>
                  </a:lnTo>
                  <a:lnTo>
                    <a:pt x="1492758" y="46647"/>
                  </a:lnTo>
                  <a:lnTo>
                    <a:pt x="1492758" y="100164"/>
                  </a:lnTo>
                  <a:lnTo>
                    <a:pt x="1447063" y="97688"/>
                  </a:lnTo>
                  <a:lnTo>
                    <a:pt x="1447063" y="63703"/>
                  </a:lnTo>
                  <a:lnTo>
                    <a:pt x="1447063" y="59207"/>
                  </a:lnTo>
                  <a:lnTo>
                    <a:pt x="1385608" y="57289"/>
                  </a:lnTo>
                  <a:lnTo>
                    <a:pt x="1385608" y="243027"/>
                  </a:lnTo>
                  <a:lnTo>
                    <a:pt x="1447063" y="251155"/>
                  </a:lnTo>
                  <a:lnTo>
                    <a:pt x="1447063" y="244005"/>
                  </a:lnTo>
                  <a:lnTo>
                    <a:pt x="1447063" y="212750"/>
                  </a:lnTo>
                  <a:lnTo>
                    <a:pt x="1492758" y="218135"/>
                  </a:lnTo>
                  <a:lnTo>
                    <a:pt x="1492758" y="271729"/>
                  </a:lnTo>
                  <a:lnTo>
                    <a:pt x="1484287" y="280200"/>
                  </a:lnTo>
                  <a:lnTo>
                    <a:pt x="1459077" y="305650"/>
                  </a:lnTo>
                  <a:lnTo>
                    <a:pt x="1373428" y="291985"/>
                  </a:lnTo>
                  <a:lnTo>
                    <a:pt x="1339748" y="250913"/>
                  </a:lnTo>
                  <a:lnTo>
                    <a:pt x="1339748" y="43091"/>
                  </a:lnTo>
                  <a:lnTo>
                    <a:pt x="1373428" y="6362"/>
                  </a:lnTo>
                  <a:lnTo>
                    <a:pt x="1459077" y="6654"/>
                  </a:lnTo>
                  <a:lnTo>
                    <a:pt x="1492758" y="46647"/>
                  </a:lnTo>
                  <a:lnTo>
                    <a:pt x="1492758" y="37452"/>
                  </a:lnTo>
                  <a:lnTo>
                    <a:pt x="1466608" y="6362"/>
                  </a:lnTo>
                  <a:lnTo>
                    <a:pt x="1461439" y="254"/>
                  </a:lnTo>
                  <a:lnTo>
                    <a:pt x="1371219" y="215"/>
                  </a:lnTo>
                  <a:lnTo>
                    <a:pt x="1334325" y="40500"/>
                  </a:lnTo>
                  <a:lnTo>
                    <a:pt x="1334325" y="252818"/>
                  </a:lnTo>
                  <a:lnTo>
                    <a:pt x="1371219" y="297776"/>
                  </a:lnTo>
                  <a:lnTo>
                    <a:pt x="1461439" y="312445"/>
                  </a:lnTo>
                  <a:lnTo>
                    <a:pt x="1468183" y="305650"/>
                  </a:lnTo>
                  <a:lnTo>
                    <a:pt x="1498346" y="275399"/>
                  </a:lnTo>
                  <a:lnTo>
                    <a:pt x="1498346" y="212750"/>
                  </a:lnTo>
                  <a:lnTo>
                    <a:pt x="1498346" y="212280"/>
                  </a:lnTo>
                  <a:lnTo>
                    <a:pt x="1441475" y="205701"/>
                  </a:lnTo>
                  <a:lnTo>
                    <a:pt x="1441475" y="244005"/>
                  </a:lnTo>
                  <a:lnTo>
                    <a:pt x="1391196" y="237566"/>
                  </a:lnTo>
                  <a:lnTo>
                    <a:pt x="1391196" y="63703"/>
                  </a:lnTo>
                  <a:lnTo>
                    <a:pt x="1441475" y="65430"/>
                  </a:lnTo>
                  <a:lnTo>
                    <a:pt x="1441475" y="103771"/>
                  </a:lnTo>
                  <a:lnTo>
                    <a:pt x="1498346" y="107073"/>
                  </a:lnTo>
                  <a:lnTo>
                    <a:pt x="1498346" y="100164"/>
                  </a:lnTo>
                  <a:lnTo>
                    <a:pt x="1498346" y="44094"/>
                  </a:lnTo>
                  <a:close/>
                </a:path>
                <a:path w="1692909" h="360044">
                  <a:moveTo>
                    <a:pt x="1679117" y="56438"/>
                  </a:moveTo>
                  <a:lnTo>
                    <a:pt x="1677238" y="53911"/>
                  </a:lnTo>
                  <a:lnTo>
                    <a:pt x="1650009" y="17513"/>
                  </a:lnTo>
                  <a:lnTo>
                    <a:pt x="1577568" y="16725"/>
                  </a:lnTo>
                  <a:lnTo>
                    <a:pt x="1548447" y="52006"/>
                  </a:lnTo>
                  <a:lnTo>
                    <a:pt x="1548447" y="153289"/>
                  </a:lnTo>
                  <a:lnTo>
                    <a:pt x="1576717" y="191528"/>
                  </a:lnTo>
                  <a:lnTo>
                    <a:pt x="1649336" y="200596"/>
                  </a:lnTo>
                  <a:lnTo>
                    <a:pt x="1649336" y="293712"/>
                  </a:lnTo>
                  <a:lnTo>
                    <a:pt x="1578406" y="280657"/>
                  </a:lnTo>
                  <a:lnTo>
                    <a:pt x="1578406" y="239255"/>
                  </a:lnTo>
                  <a:lnTo>
                    <a:pt x="1548447" y="235115"/>
                  </a:lnTo>
                  <a:lnTo>
                    <a:pt x="1548447" y="276910"/>
                  </a:lnTo>
                  <a:lnTo>
                    <a:pt x="1577568" y="317627"/>
                  </a:lnTo>
                  <a:lnTo>
                    <a:pt x="1650009" y="332701"/>
                  </a:lnTo>
                  <a:lnTo>
                    <a:pt x="1679117" y="300507"/>
                  </a:lnTo>
                  <a:lnTo>
                    <a:pt x="1679117" y="293712"/>
                  </a:lnTo>
                  <a:lnTo>
                    <a:pt x="1679117" y="203822"/>
                  </a:lnTo>
                  <a:lnTo>
                    <a:pt x="1649336" y="161925"/>
                  </a:lnTo>
                  <a:lnTo>
                    <a:pt x="1578406" y="154736"/>
                  </a:lnTo>
                  <a:lnTo>
                    <a:pt x="1578406" y="53911"/>
                  </a:lnTo>
                  <a:lnTo>
                    <a:pt x="1649336" y="56438"/>
                  </a:lnTo>
                  <a:lnTo>
                    <a:pt x="1649336" y="120523"/>
                  </a:lnTo>
                  <a:lnTo>
                    <a:pt x="1679117" y="122821"/>
                  </a:lnTo>
                  <a:lnTo>
                    <a:pt x="1679117" y="56438"/>
                  </a:lnTo>
                  <a:close/>
                </a:path>
                <a:path w="1692909" h="360044">
                  <a:moveTo>
                    <a:pt x="1692668" y="49491"/>
                  </a:moveTo>
                  <a:lnTo>
                    <a:pt x="1687080" y="41986"/>
                  </a:lnTo>
                  <a:lnTo>
                    <a:pt x="1687080" y="52374"/>
                  </a:lnTo>
                  <a:lnTo>
                    <a:pt x="1687080" y="133908"/>
                  </a:lnTo>
                  <a:lnTo>
                    <a:pt x="1641373" y="130124"/>
                  </a:lnTo>
                  <a:lnTo>
                    <a:pt x="1641373" y="71208"/>
                  </a:lnTo>
                  <a:lnTo>
                    <a:pt x="1641373" y="66357"/>
                  </a:lnTo>
                  <a:lnTo>
                    <a:pt x="1586369" y="64020"/>
                  </a:lnTo>
                  <a:lnTo>
                    <a:pt x="1586369" y="145554"/>
                  </a:lnTo>
                  <a:lnTo>
                    <a:pt x="1652549" y="151968"/>
                  </a:lnTo>
                  <a:lnTo>
                    <a:pt x="1661185" y="163957"/>
                  </a:lnTo>
                  <a:lnTo>
                    <a:pt x="1669808" y="176047"/>
                  </a:lnTo>
                  <a:lnTo>
                    <a:pt x="1687080" y="200444"/>
                  </a:lnTo>
                  <a:lnTo>
                    <a:pt x="1687080" y="306336"/>
                  </a:lnTo>
                  <a:lnTo>
                    <a:pt x="1653387" y="343700"/>
                  </a:lnTo>
                  <a:lnTo>
                    <a:pt x="1574177" y="326758"/>
                  </a:lnTo>
                  <a:lnTo>
                    <a:pt x="1548879" y="291299"/>
                  </a:lnTo>
                  <a:lnTo>
                    <a:pt x="1540497" y="279641"/>
                  </a:lnTo>
                  <a:lnTo>
                    <a:pt x="1540497" y="224472"/>
                  </a:lnTo>
                  <a:lnTo>
                    <a:pt x="1586369" y="230517"/>
                  </a:lnTo>
                  <a:lnTo>
                    <a:pt x="1586369" y="272135"/>
                  </a:lnTo>
                  <a:lnTo>
                    <a:pt x="1641373" y="282028"/>
                  </a:lnTo>
                  <a:lnTo>
                    <a:pt x="1641373" y="273850"/>
                  </a:lnTo>
                  <a:lnTo>
                    <a:pt x="1641373" y="209842"/>
                  </a:lnTo>
                  <a:lnTo>
                    <a:pt x="1573326" y="200952"/>
                  </a:lnTo>
                  <a:lnTo>
                    <a:pt x="1540497" y="156527"/>
                  </a:lnTo>
                  <a:lnTo>
                    <a:pt x="1540497" y="47840"/>
                  </a:lnTo>
                  <a:lnTo>
                    <a:pt x="1574177" y="6934"/>
                  </a:lnTo>
                  <a:lnTo>
                    <a:pt x="1653387" y="7264"/>
                  </a:lnTo>
                  <a:lnTo>
                    <a:pt x="1687080" y="52374"/>
                  </a:lnTo>
                  <a:lnTo>
                    <a:pt x="1687080" y="41986"/>
                  </a:lnTo>
                  <a:lnTo>
                    <a:pt x="1674126" y="24574"/>
                  </a:lnTo>
                  <a:lnTo>
                    <a:pt x="1660855" y="6934"/>
                  </a:lnTo>
                  <a:lnTo>
                    <a:pt x="1655597" y="0"/>
                  </a:lnTo>
                  <a:lnTo>
                    <a:pt x="1571815" y="0"/>
                  </a:lnTo>
                  <a:lnTo>
                    <a:pt x="1562544" y="11366"/>
                  </a:lnTo>
                  <a:lnTo>
                    <a:pt x="1534909" y="44881"/>
                  </a:lnTo>
                  <a:lnTo>
                    <a:pt x="1534909" y="158724"/>
                  </a:lnTo>
                  <a:lnTo>
                    <a:pt x="1552930" y="182981"/>
                  </a:lnTo>
                  <a:lnTo>
                    <a:pt x="1570964" y="207530"/>
                  </a:lnTo>
                  <a:lnTo>
                    <a:pt x="1635798" y="216242"/>
                  </a:lnTo>
                  <a:lnTo>
                    <a:pt x="1635798" y="273850"/>
                  </a:lnTo>
                  <a:lnTo>
                    <a:pt x="1591945" y="266153"/>
                  </a:lnTo>
                  <a:lnTo>
                    <a:pt x="1591945" y="224472"/>
                  </a:lnTo>
                  <a:lnTo>
                    <a:pt x="1534909" y="216954"/>
                  </a:lnTo>
                  <a:lnTo>
                    <a:pt x="1534909" y="281482"/>
                  </a:lnTo>
                  <a:lnTo>
                    <a:pt x="1553438" y="307213"/>
                  </a:lnTo>
                  <a:lnTo>
                    <a:pt x="1571980" y="333209"/>
                  </a:lnTo>
                  <a:lnTo>
                    <a:pt x="1655597" y="351396"/>
                  </a:lnTo>
                  <a:lnTo>
                    <a:pt x="1662671" y="343700"/>
                  </a:lnTo>
                  <a:lnTo>
                    <a:pt x="1664855" y="341325"/>
                  </a:lnTo>
                  <a:lnTo>
                    <a:pt x="1674126" y="331139"/>
                  </a:lnTo>
                  <a:lnTo>
                    <a:pt x="1683397" y="320852"/>
                  </a:lnTo>
                  <a:lnTo>
                    <a:pt x="1692668" y="310476"/>
                  </a:lnTo>
                  <a:lnTo>
                    <a:pt x="1692668" y="198031"/>
                  </a:lnTo>
                  <a:lnTo>
                    <a:pt x="1664169" y="158064"/>
                  </a:lnTo>
                  <a:lnTo>
                    <a:pt x="1654746" y="144945"/>
                  </a:lnTo>
                  <a:lnTo>
                    <a:pt x="1591945" y="139153"/>
                  </a:lnTo>
                  <a:lnTo>
                    <a:pt x="1591945" y="71208"/>
                  </a:lnTo>
                  <a:lnTo>
                    <a:pt x="1635798" y="73266"/>
                  </a:lnTo>
                  <a:lnTo>
                    <a:pt x="1635798" y="136817"/>
                  </a:lnTo>
                  <a:lnTo>
                    <a:pt x="1692668" y="141820"/>
                  </a:lnTo>
                  <a:lnTo>
                    <a:pt x="1692668" y="133908"/>
                  </a:lnTo>
                  <a:lnTo>
                    <a:pt x="1692668" y="49491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0" name="object 780" descr=""/>
            <p:cNvSpPr/>
            <p:nvPr/>
          </p:nvSpPr>
          <p:spPr>
            <a:xfrm>
              <a:off x="7608862" y="1447222"/>
              <a:ext cx="1661795" cy="1078230"/>
            </a:xfrm>
            <a:custGeom>
              <a:avLst/>
              <a:gdLst/>
              <a:ahLst/>
              <a:cxnLst/>
              <a:rect l="l" t="t" r="r" b="b"/>
              <a:pathLst>
                <a:path w="1661795" h="1078230">
                  <a:moveTo>
                    <a:pt x="154711" y="259105"/>
                  </a:moveTo>
                  <a:lnTo>
                    <a:pt x="150139" y="259905"/>
                  </a:lnTo>
                  <a:lnTo>
                    <a:pt x="141160" y="261340"/>
                  </a:lnTo>
                  <a:lnTo>
                    <a:pt x="132562" y="215950"/>
                  </a:lnTo>
                  <a:lnTo>
                    <a:pt x="123317" y="166624"/>
                  </a:lnTo>
                  <a:lnTo>
                    <a:pt x="103593" y="58229"/>
                  </a:lnTo>
                  <a:lnTo>
                    <a:pt x="101219" y="45085"/>
                  </a:lnTo>
                  <a:lnTo>
                    <a:pt x="101219" y="185204"/>
                  </a:lnTo>
                  <a:lnTo>
                    <a:pt x="54508" y="191312"/>
                  </a:lnTo>
                  <a:lnTo>
                    <a:pt x="63258" y="140995"/>
                  </a:lnTo>
                  <a:lnTo>
                    <a:pt x="72021" y="91186"/>
                  </a:lnTo>
                  <a:lnTo>
                    <a:pt x="77863" y="58229"/>
                  </a:lnTo>
                  <a:lnTo>
                    <a:pt x="86614" y="106235"/>
                  </a:lnTo>
                  <a:lnTo>
                    <a:pt x="95377" y="153758"/>
                  </a:lnTo>
                  <a:lnTo>
                    <a:pt x="101219" y="185204"/>
                  </a:lnTo>
                  <a:lnTo>
                    <a:pt x="101219" y="45085"/>
                  </a:lnTo>
                  <a:lnTo>
                    <a:pt x="99796" y="37211"/>
                  </a:lnTo>
                  <a:lnTo>
                    <a:pt x="93941" y="4394"/>
                  </a:lnTo>
                  <a:lnTo>
                    <a:pt x="57924" y="38887"/>
                  </a:lnTo>
                  <a:lnTo>
                    <a:pt x="45466" y="107632"/>
                  </a:lnTo>
                  <a:lnTo>
                    <a:pt x="33032" y="177495"/>
                  </a:lnTo>
                  <a:lnTo>
                    <a:pt x="14389" y="284213"/>
                  </a:lnTo>
                  <a:lnTo>
                    <a:pt x="9474" y="285115"/>
                  </a:lnTo>
                  <a:lnTo>
                    <a:pt x="0" y="286956"/>
                  </a:lnTo>
                  <a:lnTo>
                    <a:pt x="0" y="320802"/>
                  </a:lnTo>
                  <a:lnTo>
                    <a:pt x="53149" y="309499"/>
                  </a:lnTo>
                  <a:lnTo>
                    <a:pt x="53149" y="279438"/>
                  </a:lnTo>
                  <a:lnTo>
                    <a:pt x="53149" y="276809"/>
                  </a:lnTo>
                  <a:lnTo>
                    <a:pt x="39433" y="279438"/>
                  </a:lnTo>
                  <a:lnTo>
                    <a:pt x="44030" y="252006"/>
                  </a:lnTo>
                  <a:lnTo>
                    <a:pt x="46367" y="238315"/>
                  </a:lnTo>
                  <a:lnTo>
                    <a:pt x="48742" y="224650"/>
                  </a:lnTo>
                  <a:lnTo>
                    <a:pt x="106641" y="215950"/>
                  </a:lnTo>
                  <a:lnTo>
                    <a:pt x="111226" y="240817"/>
                  </a:lnTo>
                  <a:lnTo>
                    <a:pt x="113563" y="253187"/>
                  </a:lnTo>
                  <a:lnTo>
                    <a:pt x="115951" y="265518"/>
                  </a:lnTo>
                  <a:lnTo>
                    <a:pt x="106464" y="267068"/>
                  </a:lnTo>
                  <a:lnTo>
                    <a:pt x="101727" y="267881"/>
                  </a:lnTo>
                  <a:lnTo>
                    <a:pt x="101727" y="299580"/>
                  </a:lnTo>
                  <a:lnTo>
                    <a:pt x="154711" y="289864"/>
                  </a:lnTo>
                  <a:lnTo>
                    <a:pt x="154711" y="261340"/>
                  </a:lnTo>
                  <a:lnTo>
                    <a:pt x="154711" y="259105"/>
                  </a:lnTo>
                  <a:close/>
                </a:path>
                <a:path w="1661795" h="1078230">
                  <a:moveTo>
                    <a:pt x="319747" y="2120"/>
                  </a:moveTo>
                  <a:lnTo>
                    <a:pt x="180949" y="3416"/>
                  </a:lnTo>
                  <a:lnTo>
                    <a:pt x="180949" y="73520"/>
                  </a:lnTo>
                  <a:lnTo>
                    <a:pt x="206336" y="72224"/>
                  </a:lnTo>
                  <a:lnTo>
                    <a:pt x="206336" y="33337"/>
                  </a:lnTo>
                  <a:lnTo>
                    <a:pt x="237985" y="32550"/>
                  </a:lnTo>
                  <a:lnTo>
                    <a:pt x="237985" y="246494"/>
                  </a:lnTo>
                  <a:lnTo>
                    <a:pt x="221056" y="248856"/>
                  </a:lnTo>
                  <a:lnTo>
                    <a:pt x="221056" y="278422"/>
                  </a:lnTo>
                  <a:lnTo>
                    <a:pt x="280136" y="269252"/>
                  </a:lnTo>
                  <a:lnTo>
                    <a:pt x="280136" y="242925"/>
                  </a:lnTo>
                  <a:lnTo>
                    <a:pt x="280136" y="240588"/>
                  </a:lnTo>
                  <a:lnTo>
                    <a:pt x="269303" y="242100"/>
                  </a:lnTo>
                  <a:lnTo>
                    <a:pt x="263880" y="242925"/>
                  </a:lnTo>
                  <a:lnTo>
                    <a:pt x="263880" y="32550"/>
                  </a:lnTo>
                  <a:lnTo>
                    <a:pt x="263880" y="31864"/>
                  </a:lnTo>
                  <a:lnTo>
                    <a:pt x="294182" y="31115"/>
                  </a:lnTo>
                  <a:lnTo>
                    <a:pt x="294182" y="68237"/>
                  </a:lnTo>
                  <a:lnTo>
                    <a:pt x="319747" y="67221"/>
                  </a:lnTo>
                  <a:lnTo>
                    <a:pt x="319747" y="31115"/>
                  </a:lnTo>
                  <a:lnTo>
                    <a:pt x="319747" y="2120"/>
                  </a:lnTo>
                  <a:close/>
                </a:path>
                <a:path w="1661795" h="1078230">
                  <a:moveTo>
                    <a:pt x="540969" y="825"/>
                  </a:moveTo>
                  <a:lnTo>
                    <a:pt x="481901" y="1155"/>
                  </a:lnTo>
                  <a:lnTo>
                    <a:pt x="481901" y="27444"/>
                  </a:lnTo>
                  <a:lnTo>
                    <a:pt x="498487" y="27152"/>
                  </a:lnTo>
                  <a:lnTo>
                    <a:pt x="498487" y="109232"/>
                  </a:lnTo>
                  <a:lnTo>
                    <a:pt x="429933" y="112509"/>
                  </a:lnTo>
                  <a:lnTo>
                    <a:pt x="429933" y="28702"/>
                  </a:lnTo>
                  <a:lnTo>
                    <a:pt x="429933" y="28270"/>
                  </a:lnTo>
                  <a:lnTo>
                    <a:pt x="446697" y="27978"/>
                  </a:lnTo>
                  <a:lnTo>
                    <a:pt x="446697" y="1371"/>
                  </a:lnTo>
                  <a:lnTo>
                    <a:pt x="387451" y="1765"/>
                  </a:lnTo>
                  <a:lnTo>
                    <a:pt x="387451" y="29032"/>
                  </a:lnTo>
                  <a:lnTo>
                    <a:pt x="403364" y="28702"/>
                  </a:lnTo>
                  <a:lnTo>
                    <a:pt x="403364" y="226060"/>
                  </a:lnTo>
                  <a:lnTo>
                    <a:pt x="387451" y="227850"/>
                  </a:lnTo>
                  <a:lnTo>
                    <a:pt x="387451" y="255079"/>
                  </a:lnTo>
                  <a:lnTo>
                    <a:pt x="417004" y="251701"/>
                  </a:lnTo>
                  <a:lnTo>
                    <a:pt x="446697" y="248678"/>
                  </a:lnTo>
                  <a:lnTo>
                    <a:pt x="446697" y="223608"/>
                  </a:lnTo>
                  <a:lnTo>
                    <a:pt x="446697" y="222135"/>
                  </a:lnTo>
                  <a:lnTo>
                    <a:pt x="441109" y="222605"/>
                  </a:lnTo>
                  <a:lnTo>
                    <a:pt x="435521" y="223139"/>
                  </a:lnTo>
                  <a:lnTo>
                    <a:pt x="429933" y="223608"/>
                  </a:lnTo>
                  <a:lnTo>
                    <a:pt x="429933" y="139230"/>
                  </a:lnTo>
                  <a:lnTo>
                    <a:pt x="498487" y="135267"/>
                  </a:lnTo>
                  <a:lnTo>
                    <a:pt x="498487" y="217538"/>
                  </a:lnTo>
                  <a:lnTo>
                    <a:pt x="481901" y="219011"/>
                  </a:lnTo>
                  <a:lnTo>
                    <a:pt x="481901" y="245224"/>
                  </a:lnTo>
                  <a:lnTo>
                    <a:pt x="526148" y="241338"/>
                  </a:lnTo>
                  <a:lnTo>
                    <a:pt x="540969" y="240233"/>
                  </a:lnTo>
                  <a:lnTo>
                    <a:pt x="540969" y="215557"/>
                  </a:lnTo>
                  <a:lnTo>
                    <a:pt x="540969" y="214515"/>
                  </a:lnTo>
                  <a:lnTo>
                    <a:pt x="524560" y="215557"/>
                  </a:lnTo>
                  <a:lnTo>
                    <a:pt x="524560" y="135267"/>
                  </a:lnTo>
                  <a:lnTo>
                    <a:pt x="524560" y="112509"/>
                  </a:lnTo>
                  <a:lnTo>
                    <a:pt x="524560" y="27152"/>
                  </a:lnTo>
                  <a:lnTo>
                    <a:pt x="524560" y="26797"/>
                  </a:lnTo>
                  <a:lnTo>
                    <a:pt x="540969" y="26619"/>
                  </a:lnTo>
                  <a:lnTo>
                    <a:pt x="540969" y="825"/>
                  </a:lnTo>
                  <a:close/>
                </a:path>
                <a:path w="1661795" h="1078230">
                  <a:moveTo>
                    <a:pt x="737158" y="173151"/>
                  </a:moveTo>
                  <a:lnTo>
                    <a:pt x="724306" y="173316"/>
                  </a:lnTo>
                  <a:lnTo>
                    <a:pt x="711593" y="173659"/>
                  </a:lnTo>
                  <a:lnTo>
                    <a:pt x="711593" y="205955"/>
                  </a:lnTo>
                  <a:lnTo>
                    <a:pt x="651332" y="208254"/>
                  </a:lnTo>
                  <a:lnTo>
                    <a:pt x="651332" y="25679"/>
                  </a:lnTo>
                  <a:lnTo>
                    <a:pt x="651332" y="25501"/>
                  </a:lnTo>
                  <a:lnTo>
                    <a:pt x="667918" y="25400"/>
                  </a:lnTo>
                  <a:lnTo>
                    <a:pt x="667918" y="355"/>
                  </a:lnTo>
                  <a:lnTo>
                    <a:pt x="608850" y="546"/>
                  </a:lnTo>
                  <a:lnTo>
                    <a:pt x="608850" y="25857"/>
                  </a:lnTo>
                  <a:lnTo>
                    <a:pt x="624586" y="25679"/>
                  </a:lnTo>
                  <a:lnTo>
                    <a:pt x="624586" y="209410"/>
                  </a:lnTo>
                  <a:lnTo>
                    <a:pt x="619340" y="209626"/>
                  </a:lnTo>
                  <a:lnTo>
                    <a:pt x="608850" y="210235"/>
                  </a:lnTo>
                  <a:lnTo>
                    <a:pt x="608850" y="235483"/>
                  </a:lnTo>
                  <a:lnTo>
                    <a:pt x="737158" y="230225"/>
                  </a:lnTo>
                  <a:lnTo>
                    <a:pt x="737158" y="208254"/>
                  </a:lnTo>
                  <a:lnTo>
                    <a:pt x="737158" y="173151"/>
                  </a:lnTo>
                  <a:close/>
                </a:path>
                <a:path w="1661795" h="1078230">
                  <a:moveTo>
                    <a:pt x="759701" y="1036955"/>
                  </a:moveTo>
                  <a:lnTo>
                    <a:pt x="753681" y="1030909"/>
                  </a:lnTo>
                  <a:lnTo>
                    <a:pt x="739419" y="1030909"/>
                  </a:lnTo>
                  <a:lnTo>
                    <a:pt x="733399" y="1036955"/>
                  </a:lnTo>
                  <a:lnTo>
                    <a:pt x="733399" y="1053172"/>
                  </a:lnTo>
                  <a:lnTo>
                    <a:pt x="739267" y="1059154"/>
                  </a:lnTo>
                  <a:lnTo>
                    <a:pt x="751878" y="1059154"/>
                  </a:lnTo>
                  <a:lnTo>
                    <a:pt x="751878" y="1069949"/>
                  </a:lnTo>
                  <a:lnTo>
                    <a:pt x="741260" y="1069949"/>
                  </a:lnTo>
                  <a:lnTo>
                    <a:pt x="741260" y="1063828"/>
                  </a:lnTo>
                  <a:lnTo>
                    <a:pt x="733399" y="1063828"/>
                  </a:lnTo>
                  <a:lnTo>
                    <a:pt x="733399" y="1071791"/>
                  </a:lnTo>
                  <a:lnTo>
                    <a:pt x="739419" y="1077798"/>
                  </a:lnTo>
                  <a:lnTo>
                    <a:pt x="753681" y="1077798"/>
                  </a:lnTo>
                  <a:lnTo>
                    <a:pt x="759701" y="1071791"/>
                  </a:lnTo>
                  <a:lnTo>
                    <a:pt x="759701" y="1069949"/>
                  </a:lnTo>
                  <a:lnTo>
                    <a:pt x="759701" y="1057402"/>
                  </a:lnTo>
                  <a:lnTo>
                    <a:pt x="753541" y="1051318"/>
                  </a:lnTo>
                  <a:lnTo>
                    <a:pt x="741260" y="1051318"/>
                  </a:lnTo>
                  <a:lnTo>
                    <a:pt x="741260" y="1038783"/>
                  </a:lnTo>
                  <a:lnTo>
                    <a:pt x="751878" y="1038783"/>
                  </a:lnTo>
                  <a:lnTo>
                    <a:pt x="751878" y="1047838"/>
                  </a:lnTo>
                  <a:lnTo>
                    <a:pt x="759701" y="1047838"/>
                  </a:lnTo>
                  <a:lnTo>
                    <a:pt x="759701" y="1038783"/>
                  </a:lnTo>
                  <a:lnTo>
                    <a:pt x="759701" y="1036955"/>
                  </a:lnTo>
                  <a:close/>
                </a:path>
                <a:path w="1661795" h="1078230">
                  <a:moveTo>
                    <a:pt x="802246" y="1036955"/>
                  </a:moveTo>
                  <a:lnTo>
                    <a:pt x="796226" y="1030909"/>
                  </a:lnTo>
                  <a:lnTo>
                    <a:pt x="794385" y="1030909"/>
                  </a:lnTo>
                  <a:lnTo>
                    <a:pt x="794385" y="1038783"/>
                  </a:lnTo>
                  <a:lnTo>
                    <a:pt x="794385" y="1051445"/>
                  </a:lnTo>
                  <a:lnTo>
                    <a:pt x="784682" y="1051445"/>
                  </a:lnTo>
                  <a:lnTo>
                    <a:pt x="784682" y="1038783"/>
                  </a:lnTo>
                  <a:lnTo>
                    <a:pt x="794385" y="1038783"/>
                  </a:lnTo>
                  <a:lnTo>
                    <a:pt x="794385" y="1030909"/>
                  </a:lnTo>
                  <a:lnTo>
                    <a:pt x="773760" y="1030909"/>
                  </a:lnTo>
                  <a:lnTo>
                    <a:pt x="773760" y="1038783"/>
                  </a:lnTo>
                  <a:lnTo>
                    <a:pt x="776820" y="1038783"/>
                  </a:lnTo>
                  <a:lnTo>
                    <a:pt x="776820" y="1069975"/>
                  </a:lnTo>
                  <a:lnTo>
                    <a:pt x="773760" y="1069975"/>
                  </a:lnTo>
                  <a:lnTo>
                    <a:pt x="773760" y="1077798"/>
                  </a:lnTo>
                  <a:lnTo>
                    <a:pt x="787730" y="1077798"/>
                  </a:lnTo>
                  <a:lnTo>
                    <a:pt x="787730" y="1069975"/>
                  </a:lnTo>
                  <a:lnTo>
                    <a:pt x="784682" y="1069975"/>
                  </a:lnTo>
                  <a:lnTo>
                    <a:pt x="784682" y="1059268"/>
                  </a:lnTo>
                  <a:lnTo>
                    <a:pt x="796226" y="1059268"/>
                  </a:lnTo>
                  <a:lnTo>
                    <a:pt x="802246" y="1053261"/>
                  </a:lnTo>
                  <a:lnTo>
                    <a:pt x="802246" y="1051445"/>
                  </a:lnTo>
                  <a:lnTo>
                    <a:pt x="802246" y="1036955"/>
                  </a:lnTo>
                  <a:close/>
                </a:path>
                <a:path w="1661795" h="1078230">
                  <a:moveTo>
                    <a:pt x="843203" y="1036993"/>
                  </a:moveTo>
                  <a:lnTo>
                    <a:pt x="837184" y="1030947"/>
                  </a:lnTo>
                  <a:lnTo>
                    <a:pt x="835355" y="1030947"/>
                  </a:lnTo>
                  <a:lnTo>
                    <a:pt x="835355" y="1038796"/>
                  </a:lnTo>
                  <a:lnTo>
                    <a:pt x="835355" y="1069949"/>
                  </a:lnTo>
                  <a:lnTo>
                    <a:pt x="824166" y="1069949"/>
                  </a:lnTo>
                  <a:lnTo>
                    <a:pt x="824166" y="1038796"/>
                  </a:lnTo>
                  <a:lnTo>
                    <a:pt x="835355" y="1038796"/>
                  </a:lnTo>
                  <a:lnTo>
                    <a:pt x="835355" y="1030947"/>
                  </a:lnTo>
                  <a:lnTo>
                    <a:pt x="822312" y="1030947"/>
                  </a:lnTo>
                  <a:lnTo>
                    <a:pt x="816305" y="1036993"/>
                  </a:lnTo>
                  <a:lnTo>
                    <a:pt x="816305" y="1071791"/>
                  </a:lnTo>
                  <a:lnTo>
                    <a:pt x="822312" y="1077798"/>
                  </a:lnTo>
                  <a:lnTo>
                    <a:pt x="837184" y="1077798"/>
                  </a:lnTo>
                  <a:lnTo>
                    <a:pt x="843203" y="1071791"/>
                  </a:lnTo>
                  <a:lnTo>
                    <a:pt x="843203" y="1069949"/>
                  </a:lnTo>
                  <a:lnTo>
                    <a:pt x="843203" y="1038796"/>
                  </a:lnTo>
                  <a:lnTo>
                    <a:pt x="843203" y="1036993"/>
                  </a:lnTo>
                  <a:close/>
                </a:path>
                <a:path w="1661795" h="1078230">
                  <a:moveTo>
                    <a:pt x="888758" y="1069975"/>
                  </a:moveTo>
                  <a:lnTo>
                    <a:pt x="885710" y="1069975"/>
                  </a:lnTo>
                  <a:lnTo>
                    <a:pt x="885710" y="1059268"/>
                  </a:lnTo>
                  <a:lnTo>
                    <a:pt x="885710" y="1056513"/>
                  </a:lnTo>
                  <a:lnTo>
                    <a:pt x="883539" y="1054430"/>
                  </a:lnTo>
                  <a:lnTo>
                    <a:pt x="885710" y="1052296"/>
                  </a:lnTo>
                  <a:lnTo>
                    <a:pt x="885710" y="1051445"/>
                  </a:lnTo>
                  <a:lnTo>
                    <a:pt x="885710" y="1038796"/>
                  </a:lnTo>
                  <a:lnTo>
                    <a:pt x="885710" y="1036993"/>
                  </a:lnTo>
                  <a:lnTo>
                    <a:pt x="879665" y="1030859"/>
                  </a:lnTo>
                  <a:lnTo>
                    <a:pt x="877849" y="1030859"/>
                  </a:lnTo>
                  <a:lnTo>
                    <a:pt x="877849" y="1038796"/>
                  </a:lnTo>
                  <a:lnTo>
                    <a:pt x="877849" y="1051445"/>
                  </a:lnTo>
                  <a:lnTo>
                    <a:pt x="868172" y="1051445"/>
                  </a:lnTo>
                  <a:lnTo>
                    <a:pt x="868172" y="1038796"/>
                  </a:lnTo>
                  <a:lnTo>
                    <a:pt x="877849" y="1038796"/>
                  </a:lnTo>
                  <a:lnTo>
                    <a:pt x="877849" y="1030859"/>
                  </a:lnTo>
                  <a:lnTo>
                    <a:pt x="857262" y="1030859"/>
                  </a:lnTo>
                  <a:lnTo>
                    <a:pt x="857262" y="1038783"/>
                  </a:lnTo>
                  <a:lnTo>
                    <a:pt x="860158" y="1038783"/>
                  </a:lnTo>
                  <a:lnTo>
                    <a:pt x="860158" y="1069975"/>
                  </a:lnTo>
                  <a:lnTo>
                    <a:pt x="857262" y="1069975"/>
                  </a:lnTo>
                  <a:lnTo>
                    <a:pt x="857262" y="1077798"/>
                  </a:lnTo>
                  <a:lnTo>
                    <a:pt x="871220" y="1077798"/>
                  </a:lnTo>
                  <a:lnTo>
                    <a:pt x="871220" y="1069975"/>
                  </a:lnTo>
                  <a:lnTo>
                    <a:pt x="868172" y="1069975"/>
                  </a:lnTo>
                  <a:lnTo>
                    <a:pt x="868172" y="1059268"/>
                  </a:lnTo>
                  <a:lnTo>
                    <a:pt x="877849" y="1059268"/>
                  </a:lnTo>
                  <a:lnTo>
                    <a:pt x="877849" y="1069975"/>
                  </a:lnTo>
                  <a:lnTo>
                    <a:pt x="874801" y="1069975"/>
                  </a:lnTo>
                  <a:lnTo>
                    <a:pt x="874801" y="1077798"/>
                  </a:lnTo>
                  <a:lnTo>
                    <a:pt x="888758" y="1077798"/>
                  </a:lnTo>
                  <a:lnTo>
                    <a:pt x="888758" y="1069975"/>
                  </a:lnTo>
                  <a:close/>
                </a:path>
                <a:path w="1661795" h="1078230">
                  <a:moveTo>
                    <a:pt x="928458" y="1030909"/>
                  </a:moveTo>
                  <a:lnTo>
                    <a:pt x="899896" y="1030909"/>
                  </a:lnTo>
                  <a:lnTo>
                    <a:pt x="899896" y="1044930"/>
                  </a:lnTo>
                  <a:lnTo>
                    <a:pt x="907694" y="1044930"/>
                  </a:lnTo>
                  <a:lnTo>
                    <a:pt x="907694" y="1038796"/>
                  </a:lnTo>
                  <a:lnTo>
                    <a:pt x="910361" y="1038796"/>
                  </a:lnTo>
                  <a:lnTo>
                    <a:pt x="910361" y="1069975"/>
                  </a:lnTo>
                  <a:lnTo>
                    <a:pt x="907249" y="1069975"/>
                  </a:lnTo>
                  <a:lnTo>
                    <a:pt x="907249" y="1077798"/>
                  </a:lnTo>
                  <a:lnTo>
                    <a:pt x="921207" y="1077798"/>
                  </a:lnTo>
                  <a:lnTo>
                    <a:pt x="921207" y="1069975"/>
                  </a:lnTo>
                  <a:lnTo>
                    <a:pt x="918210" y="1069975"/>
                  </a:lnTo>
                  <a:lnTo>
                    <a:pt x="918210" y="1038796"/>
                  </a:lnTo>
                  <a:lnTo>
                    <a:pt x="920648" y="1038796"/>
                  </a:lnTo>
                  <a:lnTo>
                    <a:pt x="920648" y="1044930"/>
                  </a:lnTo>
                  <a:lnTo>
                    <a:pt x="928458" y="1044930"/>
                  </a:lnTo>
                  <a:lnTo>
                    <a:pt x="928458" y="1038796"/>
                  </a:lnTo>
                  <a:lnTo>
                    <a:pt x="928458" y="1030909"/>
                  </a:lnTo>
                  <a:close/>
                </a:path>
                <a:path w="1661795" h="1078230">
                  <a:moveTo>
                    <a:pt x="933157" y="76"/>
                  </a:moveTo>
                  <a:lnTo>
                    <a:pt x="804862" y="0"/>
                  </a:lnTo>
                  <a:lnTo>
                    <a:pt x="804862" y="24815"/>
                  </a:lnTo>
                  <a:lnTo>
                    <a:pt x="820775" y="24815"/>
                  </a:lnTo>
                  <a:lnTo>
                    <a:pt x="820775" y="204444"/>
                  </a:lnTo>
                  <a:lnTo>
                    <a:pt x="804862" y="204622"/>
                  </a:lnTo>
                  <a:lnTo>
                    <a:pt x="804862" y="229260"/>
                  </a:lnTo>
                  <a:lnTo>
                    <a:pt x="933157" y="230378"/>
                  </a:lnTo>
                  <a:lnTo>
                    <a:pt x="933157" y="205130"/>
                  </a:lnTo>
                  <a:lnTo>
                    <a:pt x="933157" y="173253"/>
                  </a:lnTo>
                  <a:lnTo>
                    <a:pt x="907605" y="172974"/>
                  </a:lnTo>
                  <a:lnTo>
                    <a:pt x="907605" y="205130"/>
                  </a:lnTo>
                  <a:lnTo>
                    <a:pt x="847344" y="204368"/>
                  </a:lnTo>
                  <a:lnTo>
                    <a:pt x="847344" y="126898"/>
                  </a:lnTo>
                  <a:lnTo>
                    <a:pt x="903198" y="127330"/>
                  </a:lnTo>
                  <a:lnTo>
                    <a:pt x="903198" y="126898"/>
                  </a:lnTo>
                  <a:lnTo>
                    <a:pt x="903198" y="102692"/>
                  </a:lnTo>
                  <a:lnTo>
                    <a:pt x="847344" y="102298"/>
                  </a:lnTo>
                  <a:lnTo>
                    <a:pt x="847344" y="24815"/>
                  </a:lnTo>
                  <a:lnTo>
                    <a:pt x="907605" y="24968"/>
                  </a:lnTo>
                  <a:lnTo>
                    <a:pt x="907605" y="57302"/>
                  </a:lnTo>
                  <a:lnTo>
                    <a:pt x="933157" y="57404"/>
                  </a:lnTo>
                  <a:lnTo>
                    <a:pt x="933157" y="24815"/>
                  </a:lnTo>
                  <a:lnTo>
                    <a:pt x="933157" y="76"/>
                  </a:lnTo>
                  <a:close/>
                </a:path>
                <a:path w="1661795" h="1078230">
                  <a:moveTo>
                    <a:pt x="1139837" y="787"/>
                  </a:moveTo>
                  <a:lnTo>
                    <a:pt x="1000874" y="254"/>
                  </a:lnTo>
                  <a:lnTo>
                    <a:pt x="1000874" y="58229"/>
                  </a:lnTo>
                  <a:lnTo>
                    <a:pt x="1026426" y="58521"/>
                  </a:lnTo>
                  <a:lnTo>
                    <a:pt x="1026426" y="25755"/>
                  </a:lnTo>
                  <a:lnTo>
                    <a:pt x="1058087" y="26047"/>
                  </a:lnTo>
                  <a:lnTo>
                    <a:pt x="1058087" y="210731"/>
                  </a:lnTo>
                  <a:lnTo>
                    <a:pt x="1041158" y="209689"/>
                  </a:lnTo>
                  <a:lnTo>
                    <a:pt x="1041158" y="234873"/>
                  </a:lnTo>
                  <a:lnTo>
                    <a:pt x="1100226" y="239001"/>
                  </a:lnTo>
                  <a:lnTo>
                    <a:pt x="1100226" y="213398"/>
                  </a:lnTo>
                  <a:lnTo>
                    <a:pt x="1083805" y="212356"/>
                  </a:lnTo>
                  <a:lnTo>
                    <a:pt x="1083805" y="210731"/>
                  </a:lnTo>
                  <a:lnTo>
                    <a:pt x="1083805" y="26327"/>
                  </a:lnTo>
                  <a:lnTo>
                    <a:pt x="1114272" y="26695"/>
                  </a:lnTo>
                  <a:lnTo>
                    <a:pt x="1114272" y="60248"/>
                  </a:lnTo>
                  <a:lnTo>
                    <a:pt x="1139837" y="60744"/>
                  </a:lnTo>
                  <a:lnTo>
                    <a:pt x="1139837" y="26327"/>
                  </a:lnTo>
                  <a:lnTo>
                    <a:pt x="1139837" y="25755"/>
                  </a:lnTo>
                  <a:lnTo>
                    <a:pt x="1139837" y="787"/>
                  </a:lnTo>
                  <a:close/>
                </a:path>
                <a:path w="1661795" h="1078230">
                  <a:moveTo>
                    <a:pt x="1266621" y="1727"/>
                  </a:moveTo>
                  <a:lnTo>
                    <a:pt x="1207541" y="1333"/>
                  </a:lnTo>
                  <a:lnTo>
                    <a:pt x="1207541" y="27914"/>
                  </a:lnTo>
                  <a:lnTo>
                    <a:pt x="1224127" y="28194"/>
                  </a:lnTo>
                  <a:lnTo>
                    <a:pt x="1224127" y="223177"/>
                  </a:lnTo>
                  <a:lnTo>
                    <a:pt x="1212964" y="222173"/>
                  </a:lnTo>
                  <a:lnTo>
                    <a:pt x="1207541" y="221742"/>
                  </a:lnTo>
                  <a:lnTo>
                    <a:pt x="1207541" y="248246"/>
                  </a:lnTo>
                  <a:lnTo>
                    <a:pt x="1266621" y="254431"/>
                  </a:lnTo>
                  <a:lnTo>
                    <a:pt x="1266621" y="227279"/>
                  </a:lnTo>
                  <a:lnTo>
                    <a:pt x="1255445" y="226021"/>
                  </a:lnTo>
                  <a:lnTo>
                    <a:pt x="1250035" y="225488"/>
                  </a:lnTo>
                  <a:lnTo>
                    <a:pt x="1250035" y="223177"/>
                  </a:lnTo>
                  <a:lnTo>
                    <a:pt x="1250035" y="28600"/>
                  </a:lnTo>
                  <a:lnTo>
                    <a:pt x="1266621" y="28917"/>
                  </a:lnTo>
                  <a:lnTo>
                    <a:pt x="1266621" y="28600"/>
                  </a:lnTo>
                  <a:lnTo>
                    <a:pt x="1266621" y="1727"/>
                  </a:lnTo>
                  <a:close/>
                </a:path>
                <a:path w="1661795" h="1078230">
                  <a:moveTo>
                    <a:pt x="1467370" y="36220"/>
                  </a:moveTo>
                  <a:lnTo>
                    <a:pt x="1462951" y="30962"/>
                  </a:lnTo>
                  <a:lnTo>
                    <a:pt x="1439443" y="3200"/>
                  </a:lnTo>
                  <a:lnTo>
                    <a:pt x="1362252" y="2489"/>
                  </a:lnTo>
                  <a:lnTo>
                    <a:pt x="1334490" y="32842"/>
                  </a:lnTo>
                  <a:lnTo>
                    <a:pt x="1334490" y="232600"/>
                  </a:lnTo>
                  <a:lnTo>
                    <a:pt x="1362252" y="266598"/>
                  </a:lnTo>
                  <a:lnTo>
                    <a:pt x="1439443" y="278498"/>
                  </a:lnTo>
                  <a:lnTo>
                    <a:pt x="1467370" y="250291"/>
                  </a:lnTo>
                  <a:lnTo>
                    <a:pt x="1467370" y="249047"/>
                  </a:lnTo>
                  <a:lnTo>
                    <a:pt x="1467370" y="213537"/>
                  </a:lnTo>
                  <a:lnTo>
                    <a:pt x="1441640" y="210451"/>
                  </a:lnTo>
                  <a:lnTo>
                    <a:pt x="1441640" y="249047"/>
                  </a:lnTo>
                  <a:lnTo>
                    <a:pt x="1360220" y="237744"/>
                  </a:lnTo>
                  <a:lnTo>
                    <a:pt x="1360220" y="30962"/>
                  </a:lnTo>
                  <a:lnTo>
                    <a:pt x="1441640" y="33020"/>
                  </a:lnTo>
                  <a:lnTo>
                    <a:pt x="1441640" y="71678"/>
                  </a:lnTo>
                  <a:lnTo>
                    <a:pt x="1467370" y="72872"/>
                  </a:lnTo>
                  <a:lnTo>
                    <a:pt x="1467370" y="36220"/>
                  </a:lnTo>
                  <a:close/>
                </a:path>
                <a:path w="1661795" h="1078230">
                  <a:moveTo>
                    <a:pt x="1661680" y="42519"/>
                  </a:moveTo>
                  <a:lnTo>
                    <a:pt x="1657083" y="36322"/>
                  </a:lnTo>
                  <a:lnTo>
                    <a:pt x="1640738" y="14503"/>
                  </a:lnTo>
                  <a:lnTo>
                    <a:pt x="1633753" y="5257"/>
                  </a:lnTo>
                  <a:lnTo>
                    <a:pt x="1563001" y="4356"/>
                  </a:lnTo>
                  <a:lnTo>
                    <a:pt x="1549044" y="21348"/>
                  </a:lnTo>
                  <a:lnTo>
                    <a:pt x="1535074" y="38125"/>
                  </a:lnTo>
                  <a:lnTo>
                    <a:pt x="1535074" y="137464"/>
                  </a:lnTo>
                  <a:lnTo>
                    <a:pt x="1562163" y="174053"/>
                  </a:lnTo>
                  <a:lnTo>
                    <a:pt x="1635963" y="183222"/>
                  </a:lnTo>
                  <a:lnTo>
                    <a:pt x="1635963" y="281838"/>
                  </a:lnTo>
                  <a:lnTo>
                    <a:pt x="1560969" y="267957"/>
                  </a:lnTo>
                  <a:lnTo>
                    <a:pt x="1560969" y="226593"/>
                  </a:lnTo>
                  <a:lnTo>
                    <a:pt x="1535074" y="222961"/>
                  </a:lnTo>
                  <a:lnTo>
                    <a:pt x="1535074" y="261239"/>
                  </a:lnTo>
                  <a:lnTo>
                    <a:pt x="1563001" y="300253"/>
                  </a:lnTo>
                  <a:lnTo>
                    <a:pt x="1633753" y="314858"/>
                  </a:lnTo>
                  <a:lnTo>
                    <a:pt x="1640738" y="307238"/>
                  </a:lnTo>
                  <a:lnTo>
                    <a:pt x="1654708" y="291807"/>
                  </a:lnTo>
                  <a:lnTo>
                    <a:pt x="1661680" y="283997"/>
                  </a:lnTo>
                  <a:lnTo>
                    <a:pt x="1661680" y="281838"/>
                  </a:lnTo>
                  <a:lnTo>
                    <a:pt x="1661680" y="189763"/>
                  </a:lnTo>
                  <a:lnTo>
                    <a:pt x="1633080" y="149593"/>
                  </a:lnTo>
                  <a:lnTo>
                    <a:pt x="1560969" y="142176"/>
                  </a:lnTo>
                  <a:lnTo>
                    <a:pt x="1560969" y="36322"/>
                  </a:lnTo>
                  <a:lnTo>
                    <a:pt x="1635963" y="38849"/>
                  </a:lnTo>
                  <a:lnTo>
                    <a:pt x="1635963" y="103009"/>
                  </a:lnTo>
                  <a:lnTo>
                    <a:pt x="1661680" y="104952"/>
                  </a:lnTo>
                  <a:lnTo>
                    <a:pt x="1661680" y="42519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81" name="object 781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799875" y="2168096"/>
              <a:ext cx="4765327" cy="4543861"/>
            </a:xfrm>
            <a:prstGeom prst="rect">
              <a:avLst/>
            </a:prstGeom>
          </p:spPr>
        </p:pic>
        <p:sp>
          <p:nvSpPr>
            <p:cNvPr id="782" name="object 782" descr=""/>
            <p:cNvSpPr/>
            <p:nvPr/>
          </p:nvSpPr>
          <p:spPr>
            <a:xfrm>
              <a:off x="5663742" y="3068860"/>
              <a:ext cx="1175385" cy="1201420"/>
            </a:xfrm>
            <a:custGeom>
              <a:avLst/>
              <a:gdLst/>
              <a:ahLst/>
              <a:cxnLst/>
              <a:rect l="l" t="t" r="r" b="b"/>
              <a:pathLst>
                <a:path w="1175384" h="1201420">
                  <a:moveTo>
                    <a:pt x="457225" y="218960"/>
                  </a:moveTo>
                  <a:lnTo>
                    <a:pt x="430936" y="218960"/>
                  </a:lnTo>
                  <a:lnTo>
                    <a:pt x="430936" y="245249"/>
                  </a:lnTo>
                  <a:lnTo>
                    <a:pt x="430936" y="478497"/>
                  </a:lnTo>
                  <a:lnTo>
                    <a:pt x="244995" y="478497"/>
                  </a:lnTo>
                  <a:lnTo>
                    <a:pt x="244995" y="245249"/>
                  </a:lnTo>
                  <a:lnTo>
                    <a:pt x="430936" y="245249"/>
                  </a:lnTo>
                  <a:lnTo>
                    <a:pt x="430936" y="218960"/>
                  </a:lnTo>
                  <a:lnTo>
                    <a:pt x="218706" y="218960"/>
                  </a:lnTo>
                  <a:lnTo>
                    <a:pt x="218706" y="504786"/>
                  </a:lnTo>
                  <a:lnTo>
                    <a:pt x="457225" y="504786"/>
                  </a:lnTo>
                  <a:lnTo>
                    <a:pt x="457225" y="478497"/>
                  </a:lnTo>
                  <a:lnTo>
                    <a:pt x="457225" y="245249"/>
                  </a:lnTo>
                  <a:lnTo>
                    <a:pt x="457225" y="218960"/>
                  </a:lnTo>
                  <a:close/>
                </a:path>
                <a:path w="1175384" h="1201420">
                  <a:moveTo>
                    <a:pt x="625729" y="183908"/>
                  </a:moveTo>
                  <a:lnTo>
                    <a:pt x="492188" y="49479"/>
                  </a:lnTo>
                  <a:lnTo>
                    <a:pt x="480415" y="49479"/>
                  </a:lnTo>
                  <a:lnTo>
                    <a:pt x="480415" y="195770"/>
                  </a:lnTo>
                  <a:lnTo>
                    <a:pt x="480415" y="527964"/>
                  </a:lnTo>
                  <a:lnTo>
                    <a:pt x="195529" y="527964"/>
                  </a:lnTo>
                  <a:lnTo>
                    <a:pt x="195529" y="195770"/>
                  </a:lnTo>
                  <a:lnTo>
                    <a:pt x="480415" y="195770"/>
                  </a:lnTo>
                  <a:lnTo>
                    <a:pt x="480415" y="49479"/>
                  </a:lnTo>
                  <a:lnTo>
                    <a:pt x="183248" y="49479"/>
                  </a:lnTo>
                  <a:lnTo>
                    <a:pt x="49479" y="183908"/>
                  </a:lnTo>
                  <a:lnTo>
                    <a:pt x="49479" y="541756"/>
                  </a:lnTo>
                  <a:lnTo>
                    <a:pt x="183210" y="675500"/>
                  </a:lnTo>
                  <a:lnTo>
                    <a:pt x="480415" y="675500"/>
                  </a:lnTo>
                  <a:lnTo>
                    <a:pt x="480415" y="1005484"/>
                  </a:lnTo>
                  <a:lnTo>
                    <a:pt x="195529" y="1005484"/>
                  </a:lnTo>
                  <a:lnTo>
                    <a:pt x="195529" y="855459"/>
                  </a:lnTo>
                  <a:lnTo>
                    <a:pt x="49479" y="855459"/>
                  </a:lnTo>
                  <a:lnTo>
                    <a:pt x="49479" y="1017803"/>
                  </a:lnTo>
                  <a:lnTo>
                    <a:pt x="183210" y="1151534"/>
                  </a:lnTo>
                  <a:lnTo>
                    <a:pt x="492226" y="1151534"/>
                  </a:lnTo>
                  <a:lnTo>
                    <a:pt x="625729" y="1017803"/>
                  </a:lnTo>
                  <a:lnTo>
                    <a:pt x="625729" y="1005484"/>
                  </a:lnTo>
                  <a:lnTo>
                    <a:pt x="625729" y="527964"/>
                  </a:lnTo>
                  <a:lnTo>
                    <a:pt x="625729" y="195770"/>
                  </a:lnTo>
                  <a:lnTo>
                    <a:pt x="625729" y="183908"/>
                  </a:lnTo>
                  <a:close/>
                </a:path>
                <a:path w="1175384" h="1201420">
                  <a:moveTo>
                    <a:pt x="675195" y="163499"/>
                  </a:moveTo>
                  <a:lnTo>
                    <a:pt x="648919" y="137058"/>
                  </a:lnTo>
                  <a:lnTo>
                    <a:pt x="648919" y="174345"/>
                  </a:lnTo>
                  <a:lnTo>
                    <a:pt x="648919" y="1027404"/>
                  </a:lnTo>
                  <a:lnTo>
                    <a:pt x="501840" y="1174724"/>
                  </a:lnTo>
                  <a:lnTo>
                    <a:pt x="173609" y="1174724"/>
                  </a:lnTo>
                  <a:lnTo>
                    <a:pt x="26289" y="1027404"/>
                  </a:lnTo>
                  <a:lnTo>
                    <a:pt x="26289" y="832281"/>
                  </a:lnTo>
                  <a:lnTo>
                    <a:pt x="218706" y="832281"/>
                  </a:lnTo>
                  <a:lnTo>
                    <a:pt x="218706" y="982294"/>
                  </a:lnTo>
                  <a:lnTo>
                    <a:pt x="457225" y="982294"/>
                  </a:lnTo>
                  <a:lnTo>
                    <a:pt x="457225" y="956005"/>
                  </a:lnTo>
                  <a:lnTo>
                    <a:pt x="457225" y="698677"/>
                  </a:lnTo>
                  <a:lnTo>
                    <a:pt x="173609" y="698677"/>
                  </a:lnTo>
                  <a:lnTo>
                    <a:pt x="26289" y="551357"/>
                  </a:lnTo>
                  <a:lnTo>
                    <a:pt x="26289" y="174345"/>
                  </a:lnTo>
                  <a:lnTo>
                    <a:pt x="173609" y="26289"/>
                  </a:lnTo>
                  <a:lnTo>
                    <a:pt x="501840" y="26289"/>
                  </a:lnTo>
                  <a:lnTo>
                    <a:pt x="648919" y="174345"/>
                  </a:lnTo>
                  <a:lnTo>
                    <a:pt x="648919" y="137058"/>
                  </a:lnTo>
                  <a:lnTo>
                    <a:pt x="538886" y="26289"/>
                  </a:lnTo>
                  <a:lnTo>
                    <a:pt x="512775" y="0"/>
                  </a:lnTo>
                  <a:lnTo>
                    <a:pt x="162687" y="0"/>
                  </a:lnTo>
                  <a:lnTo>
                    <a:pt x="0" y="163499"/>
                  </a:lnTo>
                  <a:lnTo>
                    <a:pt x="0" y="562241"/>
                  </a:lnTo>
                  <a:lnTo>
                    <a:pt x="162725" y="724966"/>
                  </a:lnTo>
                  <a:lnTo>
                    <a:pt x="430936" y="724966"/>
                  </a:lnTo>
                  <a:lnTo>
                    <a:pt x="430936" y="956005"/>
                  </a:lnTo>
                  <a:lnTo>
                    <a:pt x="244995" y="956005"/>
                  </a:lnTo>
                  <a:lnTo>
                    <a:pt x="244995" y="832281"/>
                  </a:lnTo>
                  <a:lnTo>
                    <a:pt x="244995" y="805992"/>
                  </a:lnTo>
                  <a:lnTo>
                    <a:pt x="0" y="805992"/>
                  </a:lnTo>
                  <a:lnTo>
                    <a:pt x="0" y="1038288"/>
                  </a:lnTo>
                  <a:lnTo>
                    <a:pt x="162725" y="1201013"/>
                  </a:lnTo>
                  <a:lnTo>
                    <a:pt x="512737" y="1201013"/>
                  </a:lnTo>
                  <a:lnTo>
                    <a:pt x="538988" y="1174724"/>
                  </a:lnTo>
                  <a:lnTo>
                    <a:pt x="675195" y="1038288"/>
                  </a:lnTo>
                  <a:lnTo>
                    <a:pt x="675195" y="163499"/>
                  </a:lnTo>
                  <a:close/>
                </a:path>
                <a:path w="1175384" h="1201420">
                  <a:moveTo>
                    <a:pt x="1125893" y="1006221"/>
                  </a:moveTo>
                  <a:lnTo>
                    <a:pt x="1025715" y="1006221"/>
                  </a:lnTo>
                  <a:lnTo>
                    <a:pt x="1025715" y="50215"/>
                  </a:lnTo>
                  <a:lnTo>
                    <a:pt x="773836" y="50215"/>
                  </a:lnTo>
                  <a:lnTo>
                    <a:pt x="773836" y="195770"/>
                  </a:lnTo>
                  <a:lnTo>
                    <a:pt x="879652" y="195770"/>
                  </a:lnTo>
                  <a:lnTo>
                    <a:pt x="879652" y="1006221"/>
                  </a:lnTo>
                  <a:lnTo>
                    <a:pt x="773836" y="1006221"/>
                  </a:lnTo>
                  <a:lnTo>
                    <a:pt x="773836" y="1151534"/>
                  </a:lnTo>
                  <a:lnTo>
                    <a:pt x="1125893" y="1151534"/>
                  </a:lnTo>
                  <a:lnTo>
                    <a:pt x="1125893" y="1006221"/>
                  </a:lnTo>
                  <a:close/>
                </a:path>
                <a:path w="1175384" h="1201420">
                  <a:moveTo>
                    <a:pt x="1175359" y="956741"/>
                  </a:moveTo>
                  <a:lnTo>
                    <a:pt x="1149070" y="956741"/>
                  </a:lnTo>
                  <a:lnTo>
                    <a:pt x="1149070" y="983030"/>
                  </a:lnTo>
                  <a:lnTo>
                    <a:pt x="1149070" y="1174724"/>
                  </a:lnTo>
                  <a:lnTo>
                    <a:pt x="750646" y="1174724"/>
                  </a:lnTo>
                  <a:lnTo>
                    <a:pt x="750646" y="983030"/>
                  </a:lnTo>
                  <a:lnTo>
                    <a:pt x="856475" y="983030"/>
                  </a:lnTo>
                  <a:lnTo>
                    <a:pt x="856475" y="218960"/>
                  </a:lnTo>
                  <a:lnTo>
                    <a:pt x="750646" y="218960"/>
                  </a:lnTo>
                  <a:lnTo>
                    <a:pt x="750646" y="27025"/>
                  </a:lnTo>
                  <a:lnTo>
                    <a:pt x="1048905" y="27025"/>
                  </a:lnTo>
                  <a:lnTo>
                    <a:pt x="1048905" y="983030"/>
                  </a:lnTo>
                  <a:lnTo>
                    <a:pt x="1149070" y="983030"/>
                  </a:lnTo>
                  <a:lnTo>
                    <a:pt x="1149070" y="956741"/>
                  </a:lnTo>
                  <a:lnTo>
                    <a:pt x="1075182" y="956741"/>
                  </a:lnTo>
                  <a:lnTo>
                    <a:pt x="1075182" y="27025"/>
                  </a:lnTo>
                  <a:lnTo>
                    <a:pt x="1075182" y="736"/>
                  </a:lnTo>
                  <a:lnTo>
                    <a:pt x="724369" y="736"/>
                  </a:lnTo>
                  <a:lnTo>
                    <a:pt x="724369" y="245249"/>
                  </a:lnTo>
                  <a:lnTo>
                    <a:pt x="830186" y="245249"/>
                  </a:lnTo>
                  <a:lnTo>
                    <a:pt x="830186" y="956741"/>
                  </a:lnTo>
                  <a:lnTo>
                    <a:pt x="724369" y="956741"/>
                  </a:lnTo>
                  <a:lnTo>
                    <a:pt x="724369" y="1201013"/>
                  </a:lnTo>
                  <a:lnTo>
                    <a:pt x="1175359" y="1201013"/>
                  </a:lnTo>
                  <a:lnTo>
                    <a:pt x="1175359" y="1174724"/>
                  </a:lnTo>
                  <a:lnTo>
                    <a:pt x="1175359" y="956741"/>
                  </a:lnTo>
                  <a:close/>
                </a:path>
              </a:pathLst>
            </a:custGeom>
            <a:solidFill>
              <a:srgbClr val="7641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3" name="object 783" descr=""/>
            <p:cNvSpPr/>
            <p:nvPr/>
          </p:nvSpPr>
          <p:spPr>
            <a:xfrm>
              <a:off x="5724352" y="3129458"/>
              <a:ext cx="1054735" cy="1080135"/>
            </a:xfrm>
            <a:custGeom>
              <a:avLst/>
              <a:gdLst/>
              <a:ahLst/>
              <a:cxnLst/>
              <a:rect l="l" t="t" r="r" b="b"/>
              <a:pathLst>
                <a:path w="1054734" h="1080135">
                  <a:moveTo>
                    <a:pt x="1054155" y="956743"/>
                  </a:moveTo>
                  <a:lnTo>
                    <a:pt x="724363" y="956743"/>
                  </a:lnTo>
                  <a:lnTo>
                    <a:pt x="724363" y="1079804"/>
                  </a:lnTo>
                  <a:lnTo>
                    <a:pt x="1054155" y="1079804"/>
                  </a:lnTo>
                  <a:lnTo>
                    <a:pt x="1054155" y="956743"/>
                  </a:lnTo>
                  <a:close/>
                </a:path>
                <a:path w="1054734" h="1080135">
                  <a:moveTo>
                    <a:pt x="953982" y="737"/>
                  </a:moveTo>
                  <a:lnTo>
                    <a:pt x="724363" y="737"/>
                  </a:lnTo>
                  <a:lnTo>
                    <a:pt x="724363" y="124040"/>
                  </a:lnTo>
                  <a:lnTo>
                    <a:pt x="830182" y="124040"/>
                  </a:lnTo>
                  <a:lnTo>
                    <a:pt x="830182" y="956743"/>
                  </a:lnTo>
                  <a:lnTo>
                    <a:pt x="953982" y="956743"/>
                  </a:lnTo>
                  <a:lnTo>
                    <a:pt x="953982" y="737"/>
                  </a:lnTo>
                  <a:close/>
                </a:path>
                <a:path w="1054734" h="1080135">
                  <a:moveTo>
                    <a:pt x="123793" y="805988"/>
                  </a:moveTo>
                  <a:lnTo>
                    <a:pt x="0" y="805988"/>
                  </a:lnTo>
                  <a:lnTo>
                    <a:pt x="13" y="952599"/>
                  </a:lnTo>
                  <a:lnTo>
                    <a:pt x="127220" y="1079804"/>
                  </a:lnTo>
                  <a:lnTo>
                    <a:pt x="427003" y="1079804"/>
                  </a:lnTo>
                  <a:lnTo>
                    <a:pt x="550593" y="956007"/>
                  </a:lnTo>
                  <a:lnTo>
                    <a:pt x="123793" y="956007"/>
                  </a:lnTo>
                  <a:lnTo>
                    <a:pt x="123793" y="805988"/>
                  </a:lnTo>
                  <a:close/>
                </a:path>
                <a:path w="1054734" h="1080135">
                  <a:moveTo>
                    <a:pt x="426953" y="0"/>
                  </a:moveTo>
                  <a:lnTo>
                    <a:pt x="127271" y="0"/>
                  </a:lnTo>
                  <a:lnTo>
                    <a:pt x="18" y="127888"/>
                  </a:lnTo>
                  <a:lnTo>
                    <a:pt x="0" y="476542"/>
                  </a:lnTo>
                  <a:lnTo>
                    <a:pt x="127220" y="603763"/>
                  </a:lnTo>
                  <a:lnTo>
                    <a:pt x="430938" y="603763"/>
                  </a:lnTo>
                  <a:lnTo>
                    <a:pt x="430938" y="956007"/>
                  </a:lnTo>
                  <a:lnTo>
                    <a:pt x="550593" y="956007"/>
                  </a:lnTo>
                  <a:lnTo>
                    <a:pt x="553996" y="952599"/>
                  </a:lnTo>
                  <a:lnTo>
                    <a:pt x="553996" y="478492"/>
                  </a:lnTo>
                  <a:lnTo>
                    <a:pt x="123793" y="478492"/>
                  </a:lnTo>
                  <a:lnTo>
                    <a:pt x="123793" y="124040"/>
                  </a:lnTo>
                  <a:lnTo>
                    <a:pt x="550174" y="124040"/>
                  </a:lnTo>
                  <a:lnTo>
                    <a:pt x="426953" y="0"/>
                  </a:lnTo>
                  <a:close/>
                </a:path>
                <a:path w="1054734" h="1080135">
                  <a:moveTo>
                    <a:pt x="550174" y="124040"/>
                  </a:moveTo>
                  <a:lnTo>
                    <a:pt x="430938" y="124040"/>
                  </a:lnTo>
                  <a:lnTo>
                    <a:pt x="430938" y="478492"/>
                  </a:lnTo>
                  <a:lnTo>
                    <a:pt x="553996" y="478492"/>
                  </a:lnTo>
                  <a:lnTo>
                    <a:pt x="553996" y="127888"/>
                  </a:lnTo>
                  <a:lnTo>
                    <a:pt x="550174" y="12404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84" name="object 784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977086" y="5357951"/>
              <a:ext cx="226832" cy="154947"/>
            </a:xfrm>
            <a:prstGeom prst="rect">
              <a:avLst/>
            </a:prstGeom>
          </p:spPr>
        </p:pic>
        <p:pic>
          <p:nvPicPr>
            <p:cNvPr id="785" name="object 785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793183" y="5361144"/>
              <a:ext cx="163936" cy="147761"/>
            </a:xfrm>
            <a:prstGeom prst="rect">
              <a:avLst/>
            </a:prstGeom>
          </p:spPr>
        </p:pic>
        <p:sp>
          <p:nvSpPr>
            <p:cNvPr id="786" name="object 786" descr=""/>
            <p:cNvSpPr/>
            <p:nvPr/>
          </p:nvSpPr>
          <p:spPr>
            <a:xfrm>
              <a:off x="9223883" y="5356752"/>
              <a:ext cx="680085" cy="156845"/>
            </a:xfrm>
            <a:custGeom>
              <a:avLst/>
              <a:gdLst/>
              <a:ahLst/>
              <a:cxnLst/>
              <a:rect l="l" t="t" r="r" b="b"/>
              <a:pathLst>
                <a:path w="680084" h="156845">
                  <a:moveTo>
                    <a:pt x="147154" y="152158"/>
                  </a:moveTo>
                  <a:lnTo>
                    <a:pt x="48514" y="72085"/>
                  </a:lnTo>
                  <a:lnTo>
                    <a:pt x="143967" y="4394"/>
                  </a:lnTo>
                  <a:lnTo>
                    <a:pt x="103632" y="4394"/>
                  </a:lnTo>
                  <a:lnTo>
                    <a:pt x="25958" y="61506"/>
                  </a:lnTo>
                  <a:lnTo>
                    <a:pt x="25958" y="4394"/>
                  </a:lnTo>
                  <a:lnTo>
                    <a:pt x="0" y="4394"/>
                  </a:lnTo>
                  <a:lnTo>
                    <a:pt x="0" y="152158"/>
                  </a:lnTo>
                  <a:lnTo>
                    <a:pt x="25958" y="152158"/>
                  </a:lnTo>
                  <a:lnTo>
                    <a:pt x="25958" y="83667"/>
                  </a:lnTo>
                  <a:lnTo>
                    <a:pt x="107429" y="152158"/>
                  </a:lnTo>
                  <a:lnTo>
                    <a:pt x="147154" y="152158"/>
                  </a:lnTo>
                  <a:close/>
                </a:path>
                <a:path w="680084" h="156845">
                  <a:moveTo>
                    <a:pt x="321271" y="103238"/>
                  </a:moveTo>
                  <a:lnTo>
                    <a:pt x="319976" y="93332"/>
                  </a:lnTo>
                  <a:lnTo>
                    <a:pt x="316280" y="85369"/>
                  </a:lnTo>
                  <a:lnTo>
                    <a:pt x="310197" y="78955"/>
                  </a:lnTo>
                  <a:lnTo>
                    <a:pt x="301713" y="74091"/>
                  </a:lnTo>
                  <a:lnTo>
                    <a:pt x="308521" y="68999"/>
                  </a:lnTo>
                  <a:lnTo>
                    <a:pt x="313385" y="62306"/>
                  </a:lnTo>
                  <a:lnTo>
                    <a:pt x="316306" y="54013"/>
                  </a:lnTo>
                  <a:lnTo>
                    <a:pt x="317284" y="44132"/>
                  </a:lnTo>
                  <a:lnTo>
                    <a:pt x="316407" y="35140"/>
                  </a:lnTo>
                  <a:lnTo>
                    <a:pt x="288201" y="7175"/>
                  </a:lnTo>
                  <a:lnTo>
                    <a:pt x="241528" y="177"/>
                  </a:lnTo>
                  <a:lnTo>
                    <a:pt x="231025" y="0"/>
                  </a:lnTo>
                  <a:lnTo>
                    <a:pt x="213829" y="647"/>
                  </a:lnTo>
                  <a:lnTo>
                    <a:pt x="166827" y="10287"/>
                  </a:lnTo>
                  <a:lnTo>
                    <a:pt x="137769" y="49326"/>
                  </a:lnTo>
                  <a:lnTo>
                    <a:pt x="163537" y="49326"/>
                  </a:lnTo>
                  <a:lnTo>
                    <a:pt x="164757" y="42545"/>
                  </a:lnTo>
                  <a:lnTo>
                    <a:pt x="168452" y="36766"/>
                  </a:lnTo>
                  <a:lnTo>
                    <a:pt x="204990" y="23495"/>
                  </a:lnTo>
                  <a:lnTo>
                    <a:pt x="231025" y="22174"/>
                  </a:lnTo>
                  <a:lnTo>
                    <a:pt x="243128" y="22707"/>
                  </a:lnTo>
                  <a:lnTo>
                    <a:pt x="285470" y="32219"/>
                  </a:lnTo>
                  <a:lnTo>
                    <a:pt x="291325" y="38011"/>
                  </a:lnTo>
                  <a:lnTo>
                    <a:pt x="291325" y="51054"/>
                  </a:lnTo>
                  <a:lnTo>
                    <a:pt x="260248" y="63906"/>
                  </a:lnTo>
                  <a:lnTo>
                    <a:pt x="204863" y="63906"/>
                  </a:lnTo>
                  <a:lnTo>
                    <a:pt x="204863" y="86664"/>
                  </a:lnTo>
                  <a:lnTo>
                    <a:pt x="241808" y="86664"/>
                  </a:lnTo>
                  <a:lnTo>
                    <a:pt x="262877" y="87096"/>
                  </a:lnTo>
                  <a:lnTo>
                    <a:pt x="294525" y="98780"/>
                  </a:lnTo>
                  <a:lnTo>
                    <a:pt x="294525" y="103035"/>
                  </a:lnTo>
                  <a:lnTo>
                    <a:pt x="266128" y="130302"/>
                  </a:lnTo>
                  <a:lnTo>
                    <a:pt x="231025" y="134391"/>
                  </a:lnTo>
                  <a:lnTo>
                    <a:pt x="217474" y="133781"/>
                  </a:lnTo>
                  <a:lnTo>
                    <a:pt x="174599" y="119176"/>
                  </a:lnTo>
                  <a:lnTo>
                    <a:pt x="163537" y="94449"/>
                  </a:lnTo>
                  <a:lnTo>
                    <a:pt x="137769" y="94449"/>
                  </a:lnTo>
                  <a:lnTo>
                    <a:pt x="154876" y="133604"/>
                  </a:lnTo>
                  <a:lnTo>
                    <a:pt x="191846" y="152171"/>
                  </a:lnTo>
                  <a:lnTo>
                    <a:pt x="231025" y="156552"/>
                  </a:lnTo>
                  <a:lnTo>
                    <a:pt x="250139" y="155752"/>
                  </a:lnTo>
                  <a:lnTo>
                    <a:pt x="296125" y="143776"/>
                  </a:lnTo>
                  <a:lnTo>
                    <a:pt x="319633" y="116179"/>
                  </a:lnTo>
                  <a:lnTo>
                    <a:pt x="321271" y="103238"/>
                  </a:lnTo>
                  <a:close/>
                </a:path>
                <a:path w="680084" h="156845">
                  <a:moveTo>
                    <a:pt x="520357" y="152158"/>
                  </a:moveTo>
                  <a:lnTo>
                    <a:pt x="501751" y="117817"/>
                  </a:lnTo>
                  <a:lnTo>
                    <a:pt x="488543" y="93459"/>
                  </a:lnTo>
                  <a:lnTo>
                    <a:pt x="460654" y="41986"/>
                  </a:lnTo>
                  <a:lnTo>
                    <a:pt x="460654" y="93459"/>
                  </a:lnTo>
                  <a:lnTo>
                    <a:pt x="388962" y="93459"/>
                  </a:lnTo>
                  <a:lnTo>
                    <a:pt x="424916" y="27355"/>
                  </a:lnTo>
                  <a:lnTo>
                    <a:pt x="460654" y="93459"/>
                  </a:lnTo>
                  <a:lnTo>
                    <a:pt x="460654" y="41986"/>
                  </a:lnTo>
                  <a:lnTo>
                    <a:pt x="452729" y="27355"/>
                  </a:lnTo>
                  <a:lnTo>
                    <a:pt x="440283" y="4394"/>
                  </a:lnTo>
                  <a:lnTo>
                    <a:pt x="409333" y="4394"/>
                  </a:lnTo>
                  <a:lnTo>
                    <a:pt x="329260" y="152158"/>
                  </a:lnTo>
                  <a:lnTo>
                    <a:pt x="357225" y="152158"/>
                  </a:lnTo>
                  <a:lnTo>
                    <a:pt x="375793" y="117817"/>
                  </a:lnTo>
                  <a:lnTo>
                    <a:pt x="473837" y="117817"/>
                  </a:lnTo>
                  <a:lnTo>
                    <a:pt x="492404" y="152158"/>
                  </a:lnTo>
                  <a:lnTo>
                    <a:pt x="520357" y="152158"/>
                  </a:lnTo>
                  <a:close/>
                </a:path>
                <a:path w="680084" h="156845">
                  <a:moveTo>
                    <a:pt x="679500" y="152158"/>
                  </a:moveTo>
                  <a:lnTo>
                    <a:pt x="580859" y="72085"/>
                  </a:lnTo>
                  <a:lnTo>
                    <a:pt x="676300" y="4394"/>
                  </a:lnTo>
                  <a:lnTo>
                    <a:pt x="635965" y="4394"/>
                  </a:lnTo>
                  <a:lnTo>
                    <a:pt x="558292" y="61506"/>
                  </a:lnTo>
                  <a:lnTo>
                    <a:pt x="558292" y="4394"/>
                  </a:lnTo>
                  <a:lnTo>
                    <a:pt x="532333" y="4394"/>
                  </a:lnTo>
                  <a:lnTo>
                    <a:pt x="532333" y="152158"/>
                  </a:lnTo>
                  <a:lnTo>
                    <a:pt x="558292" y="152158"/>
                  </a:lnTo>
                  <a:lnTo>
                    <a:pt x="558292" y="83667"/>
                  </a:lnTo>
                  <a:lnTo>
                    <a:pt x="639762" y="152158"/>
                  </a:lnTo>
                  <a:lnTo>
                    <a:pt x="679500" y="152158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7" name="object 787" descr=""/>
            <p:cNvSpPr/>
            <p:nvPr/>
          </p:nvSpPr>
          <p:spPr>
            <a:xfrm>
              <a:off x="8781199" y="5581428"/>
              <a:ext cx="548005" cy="147955"/>
            </a:xfrm>
            <a:custGeom>
              <a:avLst/>
              <a:gdLst/>
              <a:ahLst/>
              <a:cxnLst/>
              <a:rect l="l" t="t" r="r" b="b"/>
              <a:pathLst>
                <a:path w="548004" h="147954">
                  <a:moveTo>
                    <a:pt x="191084" y="147764"/>
                  </a:moveTo>
                  <a:lnTo>
                    <a:pt x="172478" y="113423"/>
                  </a:lnTo>
                  <a:lnTo>
                    <a:pt x="159283" y="89065"/>
                  </a:lnTo>
                  <a:lnTo>
                    <a:pt x="131381" y="37604"/>
                  </a:lnTo>
                  <a:lnTo>
                    <a:pt x="131381" y="89065"/>
                  </a:lnTo>
                  <a:lnTo>
                    <a:pt x="59702" y="89065"/>
                  </a:lnTo>
                  <a:lnTo>
                    <a:pt x="95643" y="22974"/>
                  </a:lnTo>
                  <a:lnTo>
                    <a:pt x="131381" y="89065"/>
                  </a:lnTo>
                  <a:lnTo>
                    <a:pt x="131381" y="37604"/>
                  </a:lnTo>
                  <a:lnTo>
                    <a:pt x="123456" y="22974"/>
                  </a:lnTo>
                  <a:lnTo>
                    <a:pt x="111023" y="0"/>
                  </a:lnTo>
                  <a:lnTo>
                    <a:pt x="80073" y="0"/>
                  </a:lnTo>
                  <a:lnTo>
                    <a:pt x="0" y="147764"/>
                  </a:lnTo>
                  <a:lnTo>
                    <a:pt x="27952" y="147764"/>
                  </a:lnTo>
                  <a:lnTo>
                    <a:pt x="46520" y="113423"/>
                  </a:lnTo>
                  <a:lnTo>
                    <a:pt x="144564" y="113423"/>
                  </a:lnTo>
                  <a:lnTo>
                    <a:pt x="163131" y="147764"/>
                  </a:lnTo>
                  <a:lnTo>
                    <a:pt x="191084" y="147764"/>
                  </a:lnTo>
                  <a:close/>
                </a:path>
                <a:path w="548004" h="147954">
                  <a:moveTo>
                    <a:pt x="367004" y="49123"/>
                  </a:moveTo>
                  <a:lnTo>
                    <a:pt x="357873" y="21971"/>
                  </a:lnTo>
                  <a:lnTo>
                    <a:pt x="354774" y="18237"/>
                  </a:lnTo>
                  <a:lnTo>
                    <a:pt x="349631" y="13614"/>
                  </a:lnTo>
                  <a:lnTo>
                    <a:pt x="343687" y="9601"/>
                  </a:lnTo>
                  <a:lnTo>
                    <a:pt x="341045" y="8267"/>
                  </a:lnTo>
                  <a:lnTo>
                    <a:pt x="341045" y="41744"/>
                  </a:lnTo>
                  <a:lnTo>
                    <a:pt x="341045" y="58915"/>
                  </a:lnTo>
                  <a:lnTo>
                    <a:pt x="310692" y="77685"/>
                  </a:lnTo>
                  <a:lnTo>
                    <a:pt x="229222" y="77685"/>
                  </a:lnTo>
                  <a:lnTo>
                    <a:pt x="229031" y="22174"/>
                  </a:lnTo>
                  <a:lnTo>
                    <a:pt x="311848" y="22047"/>
                  </a:lnTo>
                  <a:lnTo>
                    <a:pt x="341045" y="41744"/>
                  </a:lnTo>
                  <a:lnTo>
                    <a:pt x="341045" y="8267"/>
                  </a:lnTo>
                  <a:lnTo>
                    <a:pt x="304114" y="0"/>
                  </a:lnTo>
                  <a:lnTo>
                    <a:pt x="203073" y="0"/>
                  </a:lnTo>
                  <a:lnTo>
                    <a:pt x="203073" y="147764"/>
                  </a:lnTo>
                  <a:lnTo>
                    <a:pt x="229222" y="147764"/>
                  </a:lnTo>
                  <a:lnTo>
                    <a:pt x="229222" y="99847"/>
                  </a:lnTo>
                  <a:lnTo>
                    <a:pt x="311492" y="99847"/>
                  </a:lnTo>
                  <a:lnTo>
                    <a:pt x="353225" y="87160"/>
                  </a:lnTo>
                  <a:lnTo>
                    <a:pt x="367004" y="49923"/>
                  </a:lnTo>
                  <a:lnTo>
                    <a:pt x="367004" y="49123"/>
                  </a:lnTo>
                  <a:close/>
                </a:path>
                <a:path w="548004" h="147954">
                  <a:moveTo>
                    <a:pt x="547916" y="0"/>
                  </a:moveTo>
                  <a:lnTo>
                    <a:pt x="383971" y="0"/>
                  </a:lnTo>
                  <a:lnTo>
                    <a:pt x="383971" y="22364"/>
                  </a:lnTo>
                  <a:lnTo>
                    <a:pt x="383971" y="22974"/>
                  </a:lnTo>
                  <a:lnTo>
                    <a:pt x="453466" y="22974"/>
                  </a:lnTo>
                  <a:lnTo>
                    <a:pt x="453466" y="147764"/>
                  </a:lnTo>
                  <a:lnTo>
                    <a:pt x="479425" y="147764"/>
                  </a:lnTo>
                  <a:lnTo>
                    <a:pt x="479425" y="22974"/>
                  </a:lnTo>
                  <a:lnTo>
                    <a:pt x="547916" y="22974"/>
                  </a:lnTo>
                  <a:lnTo>
                    <a:pt x="547916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88" name="object 788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350085" y="5581428"/>
              <a:ext cx="169725" cy="147761"/>
            </a:xfrm>
            <a:prstGeom prst="rect">
              <a:avLst/>
            </a:prstGeom>
          </p:spPr>
        </p:pic>
        <p:pic>
          <p:nvPicPr>
            <p:cNvPr id="789" name="object 789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543772" y="5581428"/>
              <a:ext cx="463449" cy="148295"/>
            </a:xfrm>
            <a:prstGeom prst="rect">
              <a:avLst/>
            </a:prstGeom>
          </p:spPr>
        </p:pic>
        <p:sp>
          <p:nvSpPr>
            <p:cNvPr id="790" name="object 790" descr=""/>
            <p:cNvSpPr/>
            <p:nvPr/>
          </p:nvSpPr>
          <p:spPr>
            <a:xfrm>
              <a:off x="10098075" y="5581428"/>
              <a:ext cx="59690" cy="147955"/>
            </a:xfrm>
            <a:custGeom>
              <a:avLst/>
              <a:gdLst/>
              <a:ahLst/>
              <a:cxnLst/>
              <a:rect l="l" t="t" r="r" b="b"/>
              <a:pathLst>
                <a:path w="59690" h="147954">
                  <a:moveTo>
                    <a:pt x="59302" y="0"/>
                  </a:moveTo>
                  <a:lnTo>
                    <a:pt x="39135" y="0"/>
                  </a:lnTo>
                  <a:lnTo>
                    <a:pt x="39135" y="3596"/>
                  </a:lnTo>
                  <a:lnTo>
                    <a:pt x="38505" y="7157"/>
                  </a:lnTo>
                  <a:lnTo>
                    <a:pt x="0" y="25161"/>
                  </a:lnTo>
                  <a:lnTo>
                    <a:pt x="0" y="43329"/>
                  </a:lnTo>
                  <a:lnTo>
                    <a:pt x="33346" y="43329"/>
                  </a:lnTo>
                  <a:lnTo>
                    <a:pt x="33346" y="147761"/>
                  </a:lnTo>
                  <a:lnTo>
                    <a:pt x="59302" y="147761"/>
                  </a:lnTo>
                  <a:lnTo>
                    <a:pt x="59302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91" name="object 791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178345" y="5577036"/>
              <a:ext cx="261777" cy="156546"/>
            </a:xfrm>
            <a:prstGeom prst="rect">
              <a:avLst/>
            </a:prstGeom>
          </p:spPr>
        </p:pic>
        <p:pic>
          <p:nvPicPr>
            <p:cNvPr id="792" name="object 792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454922" y="4578123"/>
              <a:ext cx="2569161" cy="2645034"/>
            </a:xfrm>
            <a:prstGeom prst="rect">
              <a:avLst/>
            </a:prstGeom>
          </p:spPr>
        </p:pic>
        <p:pic>
          <p:nvPicPr>
            <p:cNvPr id="793" name="object 793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076416" y="5545957"/>
              <a:ext cx="1109947" cy="718028"/>
            </a:xfrm>
            <a:prstGeom prst="rect">
              <a:avLst/>
            </a:prstGeom>
          </p:spPr>
        </p:pic>
      </p:grpSp>
      <p:grpSp>
        <p:nvGrpSpPr>
          <p:cNvPr id="794" name="object 794" descr=""/>
          <p:cNvGrpSpPr/>
          <p:nvPr/>
        </p:nvGrpSpPr>
        <p:grpSpPr>
          <a:xfrm>
            <a:off x="2260346" y="3499340"/>
            <a:ext cx="629920" cy="94615"/>
            <a:chOff x="2260346" y="3499340"/>
            <a:chExt cx="629920" cy="94615"/>
          </a:xfrm>
        </p:grpSpPr>
        <p:pic>
          <p:nvPicPr>
            <p:cNvPr id="795" name="object 795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260346" y="3499340"/>
              <a:ext cx="94738" cy="92242"/>
            </a:xfrm>
            <a:prstGeom prst="rect">
              <a:avLst/>
            </a:prstGeom>
          </p:spPr>
        </p:pic>
        <p:sp>
          <p:nvSpPr>
            <p:cNvPr id="796" name="object 796" descr=""/>
            <p:cNvSpPr/>
            <p:nvPr/>
          </p:nvSpPr>
          <p:spPr>
            <a:xfrm>
              <a:off x="2382368" y="3506788"/>
              <a:ext cx="504190" cy="83185"/>
            </a:xfrm>
            <a:custGeom>
              <a:avLst/>
              <a:gdLst/>
              <a:ahLst/>
              <a:cxnLst/>
              <a:rect l="l" t="t" r="r" b="b"/>
              <a:pathLst>
                <a:path w="504189" h="83185">
                  <a:moveTo>
                    <a:pt x="55716" y="2023"/>
                  </a:moveTo>
                  <a:lnTo>
                    <a:pt x="62322" y="2023"/>
                  </a:lnTo>
                  <a:lnTo>
                    <a:pt x="68165" y="3125"/>
                  </a:lnTo>
                  <a:lnTo>
                    <a:pt x="73244" y="5325"/>
                  </a:lnTo>
                  <a:lnTo>
                    <a:pt x="78324" y="7527"/>
                  </a:lnTo>
                  <a:lnTo>
                    <a:pt x="82266" y="10598"/>
                  </a:lnTo>
                  <a:lnTo>
                    <a:pt x="85070" y="14544"/>
                  </a:lnTo>
                  <a:lnTo>
                    <a:pt x="87875" y="18486"/>
                  </a:lnTo>
                  <a:lnTo>
                    <a:pt x="89279" y="23047"/>
                  </a:lnTo>
                  <a:lnTo>
                    <a:pt x="89279" y="28230"/>
                  </a:lnTo>
                  <a:lnTo>
                    <a:pt x="89279" y="28660"/>
                  </a:lnTo>
                  <a:lnTo>
                    <a:pt x="89279" y="37321"/>
                  </a:lnTo>
                  <a:lnTo>
                    <a:pt x="86687" y="43926"/>
                  </a:lnTo>
                  <a:lnTo>
                    <a:pt x="81503" y="48474"/>
                  </a:lnTo>
                  <a:lnTo>
                    <a:pt x="76315" y="53017"/>
                  </a:lnTo>
                  <a:lnTo>
                    <a:pt x="68715" y="55291"/>
                  </a:lnTo>
                  <a:lnTo>
                    <a:pt x="58704" y="55291"/>
                  </a:lnTo>
                  <a:lnTo>
                    <a:pt x="18007" y="55291"/>
                  </a:lnTo>
                  <a:lnTo>
                    <a:pt x="18007" y="80863"/>
                  </a:lnTo>
                  <a:lnTo>
                    <a:pt x="0" y="80863"/>
                  </a:lnTo>
                  <a:lnTo>
                    <a:pt x="0" y="2023"/>
                  </a:lnTo>
                  <a:lnTo>
                    <a:pt x="55716" y="2023"/>
                  </a:lnTo>
                  <a:close/>
                </a:path>
                <a:path w="504189" h="83185">
                  <a:moveTo>
                    <a:pt x="53696" y="41226"/>
                  </a:moveTo>
                  <a:lnTo>
                    <a:pt x="57743" y="41226"/>
                  </a:lnTo>
                  <a:lnTo>
                    <a:pt x="60990" y="41036"/>
                  </a:lnTo>
                  <a:lnTo>
                    <a:pt x="63442" y="40643"/>
                  </a:lnTo>
                  <a:lnTo>
                    <a:pt x="65893" y="40251"/>
                  </a:lnTo>
                  <a:lnTo>
                    <a:pt x="67971" y="39150"/>
                  </a:lnTo>
                  <a:lnTo>
                    <a:pt x="69673" y="37343"/>
                  </a:lnTo>
                  <a:lnTo>
                    <a:pt x="71380" y="35532"/>
                  </a:lnTo>
                  <a:lnTo>
                    <a:pt x="72233" y="32706"/>
                  </a:lnTo>
                  <a:lnTo>
                    <a:pt x="72233" y="28872"/>
                  </a:lnTo>
                  <a:lnTo>
                    <a:pt x="72233" y="24822"/>
                  </a:lnTo>
                  <a:lnTo>
                    <a:pt x="71380" y="21855"/>
                  </a:lnTo>
                  <a:lnTo>
                    <a:pt x="69673" y="19977"/>
                  </a:lnTo>
                  <a:lnTo>
                    <a:pt x="67971" y="18093"/>
                  </a:lnTo>
                  <a:lnTo>
                    <a:pt x="65893" y="16937"/>
                  </a:lnTo>
                  <a:lnTo>
                    <a:pt x="63442" y="16513"/>
                  </a:lnTo>
                  <a:lnTo>
                    <a:pt x="60990" y="16084"/>
                  </a:lnTo>
                  <a:lnTo>
                    <a:pt x="57743" y="15872"/>
                  </a:lnTo>
                  <a:lnTo>
                    <a:pt x="53696" y="15872"/>
                  </a:lnTo>
                  <a:lnTo>
                    <a:pt x="49538" y="15872"/>
                  </a:lnTo>
                  <a:lnTo>
                    <a:pt x="47692" y="15872"/>
                  </a:lnTo>
                  <a:lnTo>
                    <a:pt x="44499" y="15894"/>
                  </a:lnTo>
                  <a:lnTo>
                    <a:pt x="39952" y="15927"/>
                  </a:lnTo>
                  <a:lnTo>
                    <a:pt x="35405" y="15962"/>
                  </a:lnTo>
                  <a:lnTo>
                    <a:pt x="28089" y="15976"/>
                  </a:lnTo>
                  <a:lnTo>
                    <a:pt x="18007" y="15976"/>
                  </a:lnTo>
                  <a:lnTo>
                    <a:pt x="18007" y="41226"/>
                  </a:lnTo>
                  <a:lnTo>
                    <a:pt x="53588" y="41226"/>
                  </a:lnTo>
                  <a:close/>
                </a:path>
                <a:path w="504189" h="83185">
                  <a:moveTo>
                    <a:pt x="145209" y="320"/>
                  </a:moveTo>
                  <a:lnTo>
                    <a:pt x="183423" y="14133"/>
                  </a:lnTo>
                  <a:lnTo>
                    <a:pt x="187613" y="20455"/>
                  </a:lnTo>
                  <a:lnTo>
                    <a:pt x="191800" y="26772"/>
                  </a:lnTo>
                  <a:lnTo>
                    <a:pt x="193898" y="33875"/>
                  </a:lnTo>
                  <a:lnTo>
                    <a:pt x="193898" y="41763"/>
                  </a:lnTo>
                  <a:lnTo>
                    <a:pt x="193898" y="49571"/>
                  </a:lnTo>
                  <a:lnTo>
                    <a:pt x="191800" y="56606"/>
                  </a:lnTo>
                  <a:lnTo>
                    <a:pt x="187613" y="62856"/>
                  </a:lnTo>
                  <a:lnTo>
                    <a:pt x="183423" y="69109"/>
                  </a:lnTo>
                  <a:lnTo>
                    <a:pt x="145317" y="82994"/>
                  </a:lnTo>
                  <a:lnTo>
                    <a:pt x="136367" y="82994"/>
                  </a:lnTo>
                  <a:lnTo>
                    <a:pt x="128127" y="81198"/>
                  </a:lnTo>
                  <a:lnTo>
                    <a:pt x="120603" y="77612"/>
                  </a:lnTo>
                  <a:lnTo>
                    <a:pt x="113071" y="74027"/>
                  </a:lnTo>
                  <a:lnTo>
                    <a:pt x="107106" y="69091"/>
                  </a:lnTo>
                  <a:lnTo>
                    <a:pt x="102703" y="62802"/>
                  </a:lnTo>
                  <a:lnTo>
                    <a:pt x="98298" y="56516"/>
                  </a:lnTo>
                  <a:lnTo>
                    <a:pt x="96098" y="49503"/>
                  </a:lnTo>
                  <a:lnTo>
                    <a:pt x="96098" y="41763"/>
                  </a:lnTo>
                  <a:lnTo>
                    <a:pt x="96098" y="33948"/>
                  </a:lnTo>
                  <a:lnTo>
                    <a:pt x="98298" y="26880"/>
                  </a:lnTo>
                  <a:lnTo>
                    <a:pt x="102703" y="20563"/>
                  </a:lnTo>
                  <a:lnTo>
                    <a:pt x="107106" y="14237"/>
                  </a:lnTo>
                  <a:lnTo>
                    <a:pt x="113054" y="9288"/>
                  </a:lnTo>
                  <a:lnTo>
                    <a:pt x="120545" y="5698"/>
                  </a:lnTo>
                  <a:lnTo>
                    <a:pt x="128037" y="2109"/>
                  </a:lnTo>
                  <a:lnTo>
                    <a:pt x="136259" y="320"/>
                  </a:lnTo>
                  <a:lnTo>
                    <a:pt x="145209" y="320"/>
                  </a:lnTo>
                  <a:close/>
                </a:path>
                <a:path w="504189" h="83185">
                  <a:moveTo>
                    <a:pt x="145209" y="68289"/>
                  </a:moveTo>
                  <a:lnTo>
                    <a:pt x="150397" y="68289"/>
                  </a:lnTo>
                  <a:lnTo>
                    <a:pt x="155296" y="67263"/>
                  </a:lnTo>
                  <a:lnTo>
                    <a:pt x="159912" y="65199"/>
                  </a:lnTo>
                  <a:lnTo>
                    <a:pt x="164529" y="63140"/>
                  </a:lnTo>
                  <a:lnTo>
                    <a:pt x="168255" y="60102"/>
                  </a:lnTo>
                  <a:lnTo>
                    <a:pt x="171100" y="56092"/>
                  </a:lnTo>
                  <a:lnTo>
                    <a:pt x="173940" y="52077"/>
                  </a:lnTo>
                  <a:lnTo>
                    <a:pt x="175359" y="47303"/>
                  </a:lnTo>
                  <a:lnTo>
                    <a:pt x="175359" y="41763"/>
                  </a:lnTo>
                  <a:lnTo>
                    <a:pt x="175359" y="36291"/>
                  </a:lnTo>
                  <a:lnTo>
                    <a:pt x="173922" y="31532"/>
                  </a:lnTo>
                  <a:lnTo>
                    <a:pt x="171046" y="27486"/>
                  </a:lnTo>
                  <a:lnTo>
                    <a:pt x="168169" y="23436"/>
                  </a:lnTo>
                  <a:lnTo>
                    <a:pt x="164404" y="20347"/>
                  </a:lnTo>
                  <a:lnTo>
                    <a:pt x="159753" y="18219"/>
                  </a:lnTo>
                  <a:lnTo>
                    <a:pt x="155102" y="16084"/>
                  </a:lnTo>
                  <a:lnTo>
                    <a:pt x="150181" y="15022"/>
                  </a:lnTo>
                  <a:lnTo>
                    <a:pt x="144999" y="15022"/>
                  </a:lnTo>
                  <a:lnTo>
                    <a:pt x="139456" y="15022"/>
                  </a:lnTo>
                  <a:lnTo>
                    <a:pt x="134395" y="16084"/>
                  </a:lnTo>
                  <a:lnTo>
                    <a:pt x="129815" y="18219"/>
                  </a:lnTo>
                  <a:lnTo>
                    <a:pt x="125232" y="20347"/>
                  </a:lnTo>
                  <a:lnTo>
                    <a:pt x="121596" y="23403"/>
                  </a:lnTo>
                  <a:lnTo>
                    <a:pt x="118896" y="27378"/>
                  </a:lnTo>
                  <a:lnTo>
                    <a:pt x="116196" y="31356"/>
                  </a:lnTo>
                  <a:lnTo>
                    <a:pt x="114846" y="36079"/>
                  </a:lnTo>
                  <a:lnTo>
                    <a:pt x="114846" y="41548"/>
                  </a:lnTo>
                  <a:lnTo>
                    <a:pt x="114846" y="47160"/>
                  </a:lnTo>
                  <a:lnTo>
                    <a:pt x="130190" y="65145"/>
                  </a:lnTo>
                  <a:lnTo>
                    <a:pt x="134805" y="67241"/>
                  </a:lnTo>
                  <a:lnTo>
                    <a:pt x="139813" y="68289"/>
                  </a:lnTo>
                  <a:lnTo>
                    <a:pt x="145209" y="68289"/>
                  </a:lnTo>
                  <a:close/>
                </a:path>
                <a:path w="504189" h="83185">
                  <a:moveTo>
                    <a:pt x="200717" y="41548"/>
                  </a:moveTo>
                  <a:lnTo>
                    <a:pt x="200717" y="33667"/>
                  </a:lnTo>
                  <a:lnTo>
                    <a:pt x="202902" y="26564"/>
                  </a:lnTo>
                  <a:lnTo>
                    <a:pt x="237140" y="1344"/>
                  </a:lnTo>
                  <a:lnTo>
                    <a:pt x="250365" y="0"/>
                  </a:lnTo>
                  <a:lnTo>
                    <a:pt x="258749" y="522"/>
                  </a:lnTo>
                  <a:lnTo>
                    <a:pt x="294886" y="24653"/>
                  </a:lnTo>
                  <a:lnTo>
                    <a:pt x="297773" y="31748"/>
                  </a:lnTo>
                  <a:lnTo>
                    <a:pt x="279025" y="31852"/>
                  </a:lnTo>
                  <a:lnTo>
                    <a:pt x="277675" y="28230"/>
                  </a:lnTo>
                  <a:lnTo>
                    <a:pt x="275381" y="25124"/>
                  </a:lnTo>
                  <a:lnTo>
                    <a:pt x="253879" y="14702"/>
                  </a:lnTo>
                  <a:lnTo>
                    <a:pt x="250469" y="14702"/>
                  </a:lnTo>
                  <a:lnTo>
                    <a:pt x="245353" y="14702"/>
                  </a:lnTo>
                  <a:lnTo>
                    <a:pt x="219041" y="36010"/>
                  </a:lnTo>
                  <a:lnTo>
                    <a:pt x="219041" y="41548"/>
                  </a:lnTo>
                  <a:lnTo>
                    <a:pt x="219041" y="47160"/>
                  </a:lnTo>
                  <a:lnTo>
                    <a:pt x="244932" y="68289"/>
                  </a:lnTo>
                  <a:lnTo>
                    <a:pt x="250469" y="68289"/>
                  </a:lnTo>
                  <a:lnTo>
                    <a:pt x="255938" y="68289"/>
                  </a:lnTo>
                  <a:lnTo>
                    <a:pt x="261316" y="66833"/>
                  </a:lnTo>
                  <a:lnTo>
                    <a:pt x="266612" y="63921"/>
                  </a:lnTo>
                  <a:lnTo>
                    <a:pt x="271904" y="61013"/>
                  </a:lnTo>
                  <a:lnTo>
                    <a:pt x="275896" y="56855"/>
                  </a:lnTo>
                  <a:lnTo>
                    <a:pt x="278596" y="51459"/>
                  </a:lnTo>
                  <a:lnTo>
                    <a:pt x="297773" y="51459"/>
                  </a:lnTo>
                  <a:lnTo>
                    <a:pt x="266438" y="80943"/>
                  </a:lnTo>
                  <a:lnTo>
                    <a:pt x="250365" y="82994"/>
                  </a:lnTo>
                  <a:lnTo>
                    <a:pt x="243638" y="82654"/>
                  </a:lnTo>
                  <a:lnTo>
                    <a:pt x="207269" y="62644"/>
                  </a:lnTo>
                  <a:lnTo>
                    <a:pt x="200717" y="49291"/>
                  </a:lnTo>
                  <a:lnTo>
                    <a:pt x="200717" y="41548"/>
                  </a:lnTo>
                  <a:close/>
                </a:path>
                <a:path w="504189" h="83185">
                  <a:moveTo>
                    <a:pt x="305019" y="41548"/>
                  </a:moveTo>
                  <a:lnTo>
                    <a:pt x="305019" y="33667"/>
                  </a:lnTo>
                  <a:lnTo>
                    <a:pt x="307205" y="26564"/>
                  </a:lnTo>
                  <a:lnTo>
                    <a:pt x="341441" y="1344"/>
                  </a:lnTo>
                  <a:lnTo>
                    <a:pt x="354667" y="0"/>
                  </a:lnTo>
                  <a:lnTo>
                    <a:pt x="363052" y="522"/>
                  </a:lnTo>
                  <a:lnTo>
                    <a:pt x="399186" y="24653"/>
                  </a:lnTo>
                  <a:lnTo>
                    <a:pt x="402073" y="31748"/>
                  </a:lnTo>
                  <a:lnTo>
                    <a:pt x="383324" y="31852"/>
                  </a:lnTo>
                  <a:lnTo>
                    <a:pt x="381974" y="28230"/>
                  </a:lnTo>
                  <a:lnTo>
                    <a:pt x="379684" y="25124"/>
                  </a:lnTo>
                  <a:lnTo>
                    <a:pt x="358178" y="14702"/>
                  </a:lnTo>
                  <a:lnTo>
                    <a:pt x="354771" y="14702"/>
                  </a:lnTo>
                  <a:lnTo>
                    <a:pt x="349656" y="14702"/>
                  </a:lnTo>
                  <a:lnTo>
                    <a:pt x="323340" y="36010"/>
                  </a:lnTo>
                  <a:lnTo>
                    <a:pt x="323340" y="41548"/>
                  </a:lnTo>
                  <a:lnTo>
                    <a:pt x="323340" y="47160"/>
                  </a:lnTo>
                  <a:lnTo>
                    <a:pt x="339270" y="65145"/>
                  </a:lnTo>
                  <a:lnTo>
                    <a:pt x="344062" y="67241"/>
                  </a:lnTo>
                  <a:lnTo>
                    <a:pt x="349232" y="68289"/>
                  </a:lnTo>
                  <a:lnTo>
                    <a:pt x="354771" y="68289"/>
                  </a:lnTo>
                  <a:lnTo>
                    <a:pt x="360240" y="68289"/>
                  </a:lnTo>
                  <a:lnTo>
                    <a:pt x="365619" y="66833"/>
                  </a:lnTo>
                  <a:lnTo>
                    <a:pt x="370911" y="63921"/>
                  </a:lnTo>
                  <a:lnTo>
                    <a:pt x="376203" y="61013"/>
                  </a:lnTo>
                  <a:lnTo>
                    <a:pt x="380198" y="56855"/>
                  </a:lnTo>
                  <a:lnTo>
                    <a:pt x="382898" y="51459"/>
                  </a:lnTo>
                  <a:lnTo>
                    <a:pt x="402073" y="51459"/>
                  </a:lnTo>
                  <a:lnTo>
                    <a:pt x="370741" y="80943"/>
                  </a:lnTo>
                  <a:lnTo>
                    <a:pt x="354667" y="82994"/>
                  </a:lnTo>
                  <a:lnTo>
                    <a:pt x="347940" y="82654"/>
                  </a:lnTo>
                  <a:lnTo>
                    <a:pt x="311569" y="62644"/>
                  </a:lnTo>
                  <a:lnTo>
                    <a:pt x="305019" y="49291"/>
                  </a:lnTo>
                  <a:lnTo>
                    <a:pt x="305019" y="41548"/>
                  </a:lnTo>
                  <a:close/>
                </a:path>
                <a:path w="504189" h="83185">
                  <a:moveTo>
                    <a:pt x="429458" y="2023"/>
                  </a:moveTo>
                  <a:lnTo>
                    <a:pt x="429458" y="59979"/>
                  </a:lnTo>
                  <a:lnTo>
                    <a:pt x="485919" y="2023"/>
                  </a:lnTo>
                  <a:lnTo>
                    <a:pt x="503819" y="2023"/>
                  </a:lnTo>
                  <a:lnTo>
                    <a:pt x="503819" y="80863"/>
                  </a:lnTo>
                  <a:lnTo>
                    <a:pt x="485919" y="80863"/>
                  </a:lnTo>
                  <a:lnTo>
                    <a:pt x="485919" y="22799"/>
                  </a:lnTo>
                  <a:lnTo>
                    <a:pt x="429458" y="80863"/>
                  </a:lnTo>
                  <a:lnTo>
                    <a:pt x="411450" y="80863"/>
                  </a:lnTo>
                  <a:lnTo>
                    <a:pt x="411450" y="2023"/>
                  </a:lnTo>
                  <a:lnTo>
                    <a:pt x="429458" y="2023"/>
                  </a:lnTo>
                  <a:close/>
                </a:path>
              </a:pathLst>
            </a:custGeom>
            <a:ln w="7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97" name="object 797" descr=""/>
          <p:cNvSpPr/>
          <p:nvPr/>
        </p:nvSpPr>
        <p:spPr>
          <a:xfrm>
            <a:off x="2893968" y="3508599"/>
            <a:ext cx="90170" cy="79375"/>
          </a:xfrm>
          <a:custGeom>
            <a:avLst/>
            <a:gdLst/>
            <a:ahLst/>
            <a:cxnLst/>
            <a:rect l="l" t="t" r="r" b="b"/>
            <a:pathLst>
              <a:path w="90169" h="79375">
                <a:moveTo>
                  <a:pt x="74361" y="39207"/>
                </a:moveTo>
                <a:lnTo>
                  <a:pt x="74433" y="32669"/>
                </a:lnTo>
                <a:lnTo>
                  <a:pt x="74433" y="29865"/>
                </a:lnTo>
                <a:lnTo>
                  <a:pt x="74361" y="30791"/>
                </a:lnTo>
                <a:lnTo>
                  <a:pt x="74361" y="39207"/>
                </a:lnTo>
                <a:close/>
              </a:path>
              <a:path w="90169" h="79375">
                <a:moveTo>
                  <a:pt x="89917" y="78840"/>
                </a:moveTo>
                <a:lnTo>
                  <a:pt x="72337" y="78840"/>
                </a:lnTo>
                <a:lnTo>
                  <a:pt x="72337" y="53373"/>
                </a:lnTo>
                <a:lnTo>
                  <a:pt x="43787" y="53373"/>
                </a:lnTo>
                <a:lnTo>
                  <a:pt x="21945" y="78840"/>
                </a:lnTo>
                <a:lnTo>
                  <a:pt x="0" y="78840"/>
                </a:lnTo>
                <a:lnTo>
                  <a:pt x="22903" y="52203"/>
                </a:lnTo>
                <a:lnTo>
                  <a:pt x="15944" y="50709"/>
                </a:lnTo>
                <a:lnTo>
                  <a:pt x="10490" y="47760"/>
                </a:lnTo>
                <a:lnTo>
                  <a:pt x="6548" y="43357"/>
                </a:lnTo>
                <a:lnTo>
                  <a:pt x="2609" y="38958"/>
                </a:lnTo>
                <a:lnTo>
                  <a:pt x="637" y="33383"/>
                </a:lnTo>
                <a:lnTo>
                  <a:pt x="637" y="26633"/>
                </a:lnTo>
                <a:lnTo>
                  <a:pt x="637" y="26207"/>
                </a:lnTo>
                <a:lnTo>
                  <a:pt x="637" y="21019"/>
                </a:lnTo>
                <a:lnTo>
                  <a:pt x="2037" y="16459"/>
                </a:lnTo>
                <a:lnTo>
                  <a:pt x="4845" y="12517"/>
                </a:lnTo>
                <a:lnTo>
                  <a:pt x="7650" y="8575"/>
                </a:lnTo>
                <a:lnTo>
                  <a:pt x="11592" y="5504"/>
                </a:lnTo>
                <a:lnTo>
                  <a:pt x="16671" y="3304"/>
                </a:lnTo>
                <a:lnTo>
                  <a:pt x="21747" y="1101"/>
                </a:lnTo>
                <a:lnTo>
                  <a:pt x="27594" y="0"/>
                </a:lnTo>
                <a:lnTo>
                  <a:pt x="34199" y="0"/>
                </a:lnTo>
                <a:lnTo>
                  <a:pt x="89917" y="0"/>
                </a:lnTo>
                <a:lnTo>
                  <a:pt x="89917" y="78840"/>
                </a:lnTo>
                <a:close/>
              </a:path>
              <a:path w="90169" h="79375">
                <a:moveTo>
                  <a:pt x="18749" y="27061"/>
                </a:moveTo>
                <a:lnTo>
                  <a:pt x="18749" y="30822"/>
                </a:lnTo>
                <a:lnTo>
                  <a:pt x="19565" y="33595"/>
                </a:lnTo>
                <a:lnTo>
                  <a:pt x="21200" y="35369"/>
                </a:lnTo>
                <a:lnTo>
                  <a:pt x="22834" y="37144"/>
                </a:lnTo>
                <a:lnTo>
                  <a:pt x="24853" y="38232"/>
                </a:lnTo>
                <a:lnTo>
                  <a:pt x="27269" y="38620"/>
                </a:lnTo>
                <a:lnTo>
                  <a:pt x="29684" y="39009"/>
                </a:lnTo>
                <a:lnTo>
                  <a:pt x="33059" y="39207"/>
                </a:lnTo>
                <a:lnTo>
                  <a:pt x="37392" y="39207"/>
                </a:lnTo>
                <a:lnTo>
                  <a:pt x="72337" y="39207"/>
                </a:lnTo>
                <a:lnTo>
                  <a:pt x="72337" y="14594"/>
                </a:lnTo>
                <a:lnTo>
                  <a:pt x="64540" y="14574"/>
                </a:lnTo>
                <a:lnTo>
                  <a:pt x="56916" y="14515"/>
                </a:lnTo>
                <a:lnTo>
                  <a:pt x="49465" y="14414"/>
                </a:lnTo>
                <a:lnTo>
                  <a:pt x="42188" y="14273"/>
                </a:lnTo>
                <a:lnTo>
                  <a:pt x="40838" y="14204"/>
                </a:lnTo>
                <a:lnTo>
                  <a:pt x="39240" y="14165"/>
                </a:lnTo>
                <a:lnTo>
                  <a:pt x="37392" y="14165"/>
                </a:lnTo>
                <a:lnTo>
                  <a:pt x="33059" y="14165"/>
                </a:lnTo>
                <a:lnTo>
                  <a:pt x="29684" y="14381"/>
                </a:lnTo>
                <a:lnTo>
                  <a:pt x="27269" y="14810"/>
                </a:lnTo>
                <a:lnTo>
                  <a:pt x="24853" y="15234"/>
                </a:lnTo>
                <a:lnTo>
                  <a:pt x="22834" y="16369"/>
                </a:lnTo>
                <a:lnTo>
                  <a:pt x="21200" y="18215"/>
                </a:lnTo>
                <a:lnTo>
                  <a:pt x="19565" y="20062"/>
                </a:lnTo>
                <a:lnTo>
                  <a:pt x="18749" y="23011"/>
                </a:lnTo>
                <a:lnTo>
                  <a:pt x="18749" y="27061"/>
                </a:lnTo>
                <a:close/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798" name="object 798" descr="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7074881" y="6370441"/>
            <a:ext cx="1113685" cy="25216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8705" y="705423"/>
            <a:ext cx="1664561" cy="335012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2274049" y="6770313"/>
            <a:ext cx="988694" cy="139700"/>
          </a:xfrm>
          <a:custGeom>
            <a:avLst/>
            <a:gdLst/>
            <a:ahLst/>
            <a:cxnLst/>
            <a:rect l="l" t="t" r="r" b="b"/>
            <a:pathLst>
              <a:path w="988695" h="139700">
                <a:moveTo>
                  <a:pt x="145986" y="39001"/>
                </a:moveTo>
                <a:lnTo>
                  <a:pt x="122859" y="10998"/>
                </a:lnTo>
                <a:lnTo>
                  <a:pt x="122859" y="41071"/>
                </a:lnTo>
                <a:lnTo>
                  <a:pt x="122859" y="56362"/>
                </a:lnTo>
                <a:lnTo>
                  <a:pt x="95834" y="73075"/>
                </a:lnTo>
                <a:lnTo>
                  <a:pt x="23291" y="73075"/>
                </a:lnTo>
                <a:lnTo>
                  <a:pt x="23114" y="23647"/>
                </a:lnTo>
                <a:lnTo>
                  <a:pt x="96850" y="23545"/>
                </a:lnTo>
                <a:lnTo>
                  <a:pt x="122859" y="41071"/>
                </a:lnTo>
                <a:lnTo>
                  <a:pt x="122859" y="10998"/>
                </a:lnTo>
                <a:lnTo>
                  <a:pt x="89966" y="3911"/>
                </a:lnTo>
                <a:lnTo>
                  <a:pt x="0" y="3911"/>
                </a:lnTo>
                <a:lnTo>
                  <a:pt x="0" y="135483"/>
                </a:lnTo>
                <a:lnTo>
                  <a:pt x="23291" y="135483"/>
                </a:lnTo>
                <a:lnTo>
                  <a:pt x="23291" y="92811"/>
                </a:lnTo>
                <a:lnTo>
                  <a:pt x="96558" y="92811"/>
                </a:lnTo>
                <a:lnTo>
                  <a:pt x="133705" y="81521"/>
                </a:lnTo>
                <a:lnTo>
                  <a:pt x="145986" y="48361"/>
                </a:lnTo>
                <a:lnTo>
                  <a:pt x="145986" y="39001"/>
                </a:lnTo>
                <a:close/>
              </a:path>
              <a:path w="988695" h="139700">
                <a:moveTo>
                  <a:pt x="365734" y="70231"/>
                </a:moveTo>
                <a:lnTo>
                  <a:pt x="349910" y="27317"/>
                </a:lnTo>
                <a:lnTo>
                  <a:pt x="342265" y="19913"/>
                </a:lnTo>
                <a:lnTo>
                  <a:pt x="342265" y="70231"/>
                </a:lnTo>
                <a:lnTo>
                  <a:pt x="341782" y="77609"/>
                </a:lnTo>
                <a:lnTo>
                  <a:pt x="319913" y="110083"/>
                </a:lnTo>
                <a:lnTo>
                  <a:pt x="286613" y="118948"/>
                </a:lnTo>
                <a:lnTo>
                  <a:pt x="279171" y="118592"/>
                </a:lnTo>
                <a:lnTo>
                  <a:pt x="242354" y="101904"/>
                </a:lnTo>
                <a:lnTo>
                  <a:pt x="230428" y="70231"/>
                </a:lnTo>
                <a:lnTo>
                  <a:pt x="230898" y="62928"/>
                </a:lnTo>
                <a:lnTo>
                  <a:pt x="251929" y="30289"/>
                </a:lnTo>
                <a:lnTo>
                  <a:pt x="286613" y="21158"/>
                </a:lnTo>
                <a:lnTo>
                  <a:pt x="293712" y="21526"/>
                </a:lnTo>
                <a:lnTo>
                  <a:pt x="330225" y="38950"/>
                </a:lnTo>
                <a:lnTo>
                  <a:pt x="342265" y="70231"/>
                </a:lnTo>
                <a:lnTo>
                  <a:pt x="342265" y="19913"/>
                </a:lnTo>
                <a:lnTo>
                  <a:pt x="297624" y="1625"/>
                </a:lnTo>
                <a:lnTo>
                  <a:pt x="286613" y="1066"/>
                </a:lnTo>
                <a:lnTo>
                  <a:pt x="276999" y="1524"/>
                </a:lnTo>
                <a:lnTo>
                  <a:pt x="234721" y="17068"/>
                </a:lnTo>
                <a:lnTo>
                  <a:pt x="210045" y="50203"/>
                </a:lnTo>
                <a:lnTo>
                  <a:pt x="208026" y="58318"/>
                </a:lnTo>
                <a:lnTo>
                  <a:pt x="186867" y="58318"/>
                </a:lnTo>
                <a:lnTo>
                  <a:pt x="186867" y="3022"/>
                </a:lnTo>
                <a:lnTo>
                  <a:pt x="163753" y="3022"/>
                </a:lnTo>
                <a:lnTo>
                  <a:pt x="163753" y="134594"/>
                </a:lnTo>
                <a:lnTo>
                  <a:pt x="186867" y="134594"/>
                </a:lnTo>
                <a:lnTo>
                  <a:pt x="186867" y="77698"/>
                </a:lnTo>
                <a:lnTo>
                  <a:pt x="207314" y="77698"/>
                </a:lnTo>
                <a:lnTo>
                  <a:pt x="226390" y="115811"/>
                </a:lnTo>
                <a:lnTo>
                  <a:pt x="267106" y="137058"/>
                </a:lnTo>
                <a:lnTo>
                  <a:pt x="286804" y="139039"/>
                </a:lnTo>
                <a:lnTo>
                  <a:pt x="297802" y="138480"/>
                </a:lnTo>
                <a:lnTo>
                  <a:pt x="335826" y="125158"/>
                </a:lnTo>
                <a:lnTo>
                  <a:pt x="363181" y="88811"/>
                </a:lnTo>
                <a:lnTo>
                  <a:pt x="365099" y="79768"/>
                </a:lnTo>
                <a:lnTo>
                  <a:pt x="365734" y="70231"/>
                </a:lnTo>
                <a:close/>
              </a:path>
              <a:path w="988695" h="139700">
                <a:moveTo>
                  <a:pt x="514553" y="135483"/>
                </a:moveTo>
                <a:lnTo>
                  <a:pt x="426720" y="64185"/>
                </a:lnTo>
                <a:lnTo>
                  <a:pt x="511721" y="3911"/>
                </a:lnTo>
                <a:lnTo>
                  <a:pt x="475792" y="3911"/>
                </a:lnTo>
                <a:lnTo>
                  <a:pt x="406628" y="54762"/>
                </a:lnTo>
                <a:lnTo>
                  <a:pt x="406628" y="3911"/>
                </a:lnTo>
                <a:lnTo>
                  <a:pt x="383514" y="3911"/>
                </a:lnTo>
                <a:lnTo>
                  <a:pt x="383514" y="135483"/>
                </a:lnTo>
                <a:lnTo>
                  <a:pt x="406628" y="135483"/>
                </a:lnTo>
                <a:lnTo>
                  <a:pt x="406628" y="74498"/>
                </a:lnTo>
                <a:lnTo>
                  <a:pt x="479183" y="135483"/>
                </a:lnTo>
                <a:lnTo>
                  <a:pt x="514553" y="135483"/>
                </a:lnTo>
                <a:close/>
              </a:path>
              <a:path w="988695" h="139700">
                <a:moveTo>
                  <a:pt x="669594" y="91922"/>
                </a:moveTo>
                <a:lnTo>
                  <a:pt x="668439" y="83108"/>
                </a:lnTo>
                <a:lnTo>
                  <a:pt x="665149" y="76009"/>
                </a:lnTo>
                <a:lnTo>
                  <a:pt x="659726" y="70294"/>
                </a:lnTo>
                <a:lnTo>
                  <a:pt x="652170" y="65963"/>
                </a:lnTo>
                <a:lnTo>
                  <a:pt x="658241" y="61429"/>
                </a:lnTo>
                <a:lnTo>
                  <a:pt x="662571" y="55473"/>
                </a:lnTo>
                <a:lnTo>
                  <a:pt x="665175" y="48094"/>
                </a:lnTo>
                <a:lnTo>
                  <a:pt x="666038" y="39293"/>
                </a:lnTo>
                <a:lnTo>
                  <a:pt x="665264" y="31280"/>
                </a:lnTo>
                <a:lnTo>
                  <a:pt x="632675" y="4000"/>
                </a:lnTo>
                <a:lnTo>
                  <a:pt x="589229" y="0"/>
                </a:lnTo>
                <a:lnTo>
                  <a:pt x="573925" y="571"/>
                </a:lnTo>
                <a:lnTo>
                  <a:pt x="532079" y="9156"/>
                </a:lnTo>
                <a:lnTo>
                  <a:pt x="506209" y="43916"/>
                </a:lnTo>
                <a:lnTo>
                  <a:pt x="529132" y="43916"/>
                </a:lnTo>
                <a:lnTo>
                  <a:pt x="530237" y="37884"/>
                </a:lnTo>
                <a:lnTo>
                  <a:pt x="533514" y="32740"/>
                </a:lnTo>
                <a:lnTo>
                  <a:pt x="577176" y="19939"/>
                </a:lnTo>
                <a:lnTo>
                  <a:pt x="589229" y="19735"/>
                </a:lnTo>
                <a:lnTo>
                  <a:pt x="600011" y="20218"/>
                </a:lnTo>
                <a:lnTo>
                  <a:pt x="637717" y="28689"/>
                </a:lnTo>
                <a:lnTo>
                  <a:pt x="642937" y="33845"/>
                </a:lnTo>
                <a:lnTo>
                  <a:pt x="642937" y="45466"/>
                </a:lnTo>
                <a:lnTo>
                  <a:pt x="615251" y="56896"/>
                </a:lnTo>
                <a:lnTo>
                  <a:pt x="565937" y="56896"/>
                </a:lnTo>
                <a:lnTo>
                  <a:pt x="565937" y="77165"/>
                </a:lnTo>
                <a:lnTo>
                  <a:pt x="598830" y="77165"/>
                </a:lnTo>
                <a:lnTo>
                  <a:pt x="617588" y="77546"/>
                </a:lnTo>
                <a:lnTo>
                  <a:pt x="645769" y="87960"/>
                </a:lnTo>
                <a:lnTo>
                  <a:pt x="645769" y="91744"/>
                </a:lnTo>
                <a:lnTo>
                  <a:pt x="610946" y="118110"/>
                </a:lnTo>
                <a:lnTo>
                  <a:pt x="589229" y="119659"/>
                </a:lnTo>
                <a:lnTo>
                  <a:pt x="577176" y="119126"/>
                </a:lnTo>
                <a:lnTo>
                  <a:pt x="538988" y="106121"/>
                </a:lnTo>
                <a:lnTo>
                  <a:pt x="529132" y="84099"/>
                </a:lnTo>
                <a:lnTo>
                  <a:pt x="506209" y="84099"/>
                </a:lnTo>
                <a:lnTo>
                  <a:pt x="528002" y="124155"/>
                </a:lnTo>
                <a:lnTo>
                  <a:pt x="565073" y="137668"/>
                </a:lnTo>
                <a:lnTo>
                  <a:pt x="589229" y="139395"/>
                </a:lnTo>
                <a:lnTo>
                  <a:pt x="606259" y="138684"/>
                </a:lnTo>
                <a:lnTo>
                  <a:pt x="647192" y="128016"/>
                </a:lnTo>
                <a:lnTo>
                  <a:pt x="668134" y="103454"/>
                </a:lnTo>
                <a:lnTo>
                  <a:pt x="669594" y="91922"/>
                </a:lnTo>
                <a:close/>
              </a:path>
              <a:path w="988695" h="139700">
                <a:moveTo>
                  <a:pt x="846874" y="135483"/>
                </a:moveTo>
                <a:lnTo>
                  <a:pt x="830300" y="104902"/>
                </a:lnTo>
                <a:lnTo>
                  <a:pt x="818540" y="83210"/>
                </a:lnTo>
                <a:lnTo>
                  <a:pt x="793711" y="37401"/>
                </a:lnTo>
                <a:lnTo>
                  <a:pt x="793711" y="83210"/>
                </a:lnTo>
                <a:lnTo>
                  <a:pt x="729869" y="83210"/>
                </a:lnTo>
                <a:lnTo>
                  <a:pt x="761873" y="24358"/>
                </a:lnTo>
                <a:lnTo>
                  <a:pt x="793711" y="83210"/>
                </a:lnTo>
                <a:lnTo>
                  <a:pt x="793711" y="37401"/>
                </a:lnTo>
                <a:lnTo>
                  <a:pt x="786650" y="24358"/>
                </a:lnTo>
                <a:lnTo>
                  <a:pt x="775563" y="3911"/>
                </a:lnTo>
                <a:lnTo>
                  <a:pt x="748017" y="3911"/>
                </a:lnTo>
                <a:lnTo>
                  <a:pt x="676719" y="135483"/>
                </a:lnTo>
                <a:lnTo>
                  <a:pt x="701598" y="135483"/>
                </a:lnTo>
                <a:lnTo>
                  <a:pt x="718146" y="104902"/>
                </a:lnTo>
                <a:lnTo>
                  <a:pt x="805446" y="104902"/>
                </a:lnTo>
                <a:lnTo>
                  <a:pt x="821982" y="135483"/>
                </a:lnTo>
                <a:lnTo>
                  <a:pt x="846874" y="135483"/>
                </a:lnTo>
                <a:close/>
              </a:path>
              <a:path w="988695" h="139700">
                <a:moveTo>
                  <a:pt x="988568" y="135483"/>
                </a:moveTo>
                <a:lnTo>
                  <a:pt x="900747" y="64185"/>
                </a:lnTo>
                <a:lnTo>
                  <a:pt x="985735" y="3911"/>
                </a:lnTo>
                <a:lnTo>
                  <a:pt x="949807" y="3911"/>
                </a:lnTo>
                <a:lnTo>
                  <a:pt x="880656" y="54762"/>
                </a:lnTo>
                <a:lnTo>
                  <a:pt x="880656" y="3911"/>
                </a:lnTo>
                <a:lnTo>
                  <a:pt x="857529" y="3911"/>
                </a:lnTo>
                <a:lnTo>
                  <a:pt x="857529" y="135483"/>
                </a:lnTo>
                <a:lnTo>
                  <a:pt x="880656" y="135483"/>
                </a:lnTo>
                <a:lnTo>
                  <a:pt x="880656" y="74498"/>
                </a:lnTo>
                <a:lnTo>
                  <a:pt x="953198" y="135483"/>
                </a:lnTo>
                <a:lnTo>
                  <a:pt x="988568" y="135483"/>
                </a:lnTo>
                <a:close/>
              </a:path>
            </a:pathLst>
          </a:custGeom>
          <a:solidFill>
            <a:srgbClr val="F177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 descr=""/>
          <p:cNvGrpSpPr/>
          <p:nvPr/>
        </p:nvGrpSpPr>
        <p:grpSpPr>
          <a:xfrm>
            <a:off x="2263391" y="6970370"/>
            <a:ext cx="1092200" cy="132080"/>
            <a:chOff x="2263391" y="6970370"/>
            <a:chExt cx="1092200" cy="132080"/>
          </a:xfrm>
        </p:grpSpPr>
        <p:sp>
          <p:nvSpPr>
            <p:cNvPr id="5" name="object 5" descr=""/>
            <p:cNvSpPr/>
            <p:nvPr/>
          </p:nvSpPr>
          <p:spPr>
            <a:xfrm>
              <a:off x="2263381" y="6970376"/>
              <a:ext cx="657860" cy="132080"/>
            </a:xfrm>
            <a:custGeom>
              <a:avLst/>
              <a:gdLst/>
              <a:ahLst/>
              <a:cxnLst/>
              <a:rect l="l" t="t" r="r" b="b"/>
              <a:pathLst>
                <a:path w="657860" h="132079">
                  <a:moveTo>
                    <a:pt x="170154" y="131572"/>
                  </a:moveTo>
                  <a:lnTo>
                    <a:pt x="153581" y="100990"/>
                  </a:lnTo>
                  <a:lnTo>
                    <a:pt x="141833" y="79298"/>
                  </a:lnTo>
                  <a:lnTo>
                    <a:pt x="116992" y="33464"/>
                  </a:lnTo>
                  <a:lnTo>
                    <a:pt x="116992" y="79298"/>
                  </a:lnTo>
                  <a:lnTo>
                    <a:pt x="53162" y="79298"/>
                  </a:lnTo>
                  <a:lnTo>
                    <a:pt x="85166" y="20447"/>
                  </a:lnTo>
                  <a:lnTo>
                    <a:pt x="116992" y="79298"/>
                  </a:lnTo>
                  <a:lnTo>
                    <a:pt x="116992" y="33464"/>
                  </a:lnTo>
                  <a:lnTo>
                    <a:pt x="109943" y="20447"/>
                  </a:lnTo>
                  <a:lnTo>
                    <a:pt x="98856" y="0"/>
                  </a:lnTo>
                  <a:lnTo>
                    <a:pt x="71297" y="0"/>
                  </a:lnTo>
                  <a:lnTo>
                    <a:pt x="0" y="131572"/>
                  </a:lnTo>
                  <a:lnTo>
                    <a:pt x="24892" y="131572"/>
                  </a:lnTo>
                  <a:lnTo>
                    <a:pt x="41440" y="100990"/>
                  </a:lnTo>
                  <a:lnTo>
                    <a:pt x="128739" y="100990"/>
                  </a:lnTo>
                  <a:lnTo>
                    <a:pt x="145262" y="131572"/>
                  </a:lnTo>
                  <a:lnTo>
                    <a:pt x="170154" y="131572"/>
                  </a:lnTo>
                  <a:close/>
                </a:path>
                <a:path w="657860" h="132079">
                  <a:moveTo>
                    <a:pt x="326796" y="35090"/>
                  </a:moveTo>
                  <a:lnTo>
                    <a:pt x="324459" y="27470"/>
                  </a:lnTo>
                  <a:lnTo>
                    <a:pt x="318820" y="19558"/>
                  </a:lnTo>
                  <a:lnTo>
                    <a:pt x="315099" y="14312"/>
                  </a:lnTo>
                  <a:lnTo>
                    <a:pt x="308521" y="9182"/>
                  </a:lnTo>
                  <a:lnTo>
                    <a:pt x="303682" y="7099"/>
                  </a:lnTo>
                  <a:lnTo>
                    <a:pt x="303682" y="37160"/>
                  </a:lnTo>
                  <a:lnTo>
                    <a:pt x="303682" y="52451"/>
                  </a:lnTo>
                  <a:lnTo>
                    <a:pt x="276656" y="69164"/>
                  </a:lnTo>
                  <a:lnTo>
                    <a:pt x="204114" y="69164"/>
                  </a:lnTo>
                  <a:lnTo>
                    <a:pt x="203936" y="19735"/>
                  </a:lnTo>
                  <a:lnTo>
                    <a:pt x="277672" y="19634"/>
                  </a:lnTo>
                  <a:lnTo>
                    <a:pt x="303682" y="37160"/>
                  </a:lnTo>
                  <a:lnTo>
                    <a:pt x="303682" y="7099"/>
                  </a:lnTo>
                  <a:lnTo>
                    <a:pt x="270789" y="0"/>
                  </a:lnTo>
                  <a:lnTo>
                    <a:pt x="180822" y="0"/>
                  </a:lnTo>
                  <a:lnTo>
                    <a:pt x="180822" y="131572"/>
                  </a:lnTo>
                  <a:lnTo>
                    <a:pt x="204114" y="131572"/>
                  </a:lnTo>
                  <a:lnTo>
                    <a:pt x="204114" y="88900"/>
                  </a:lnTo>
                  <a:lnTo>
                    <a:pt x="277368" y="88900"/>
                  </a:lnTo>
                  <a:lnTo>
                    <a:pt x="314528" y="77609"/>
                  </a:lnTo>
                  <a:lnTo>
                    <a:pt x="326796" y="44450"/>
                  </a:lnTo>
                  <a:lnTo>
                    <a:pt x="326796" y="35090"/>
                  </a:lnTo>
                  <a:close/>
                </a:path>
                <a:path w="657860" h="132079">
                  <a:moveTo>
                    <a:pt x="487883" y="0"/>
                  </a:moveTo>
                  <a:lnTo>
                    <a:pt x="341909" y="0"/>
                  </a:lnTo>
                  <a:lnTo>
                    <a:pt x="341909" y="19913"/>
                  </a:lnTo>
                  <a:lnTo>
                    <a:pt x="341909" y="20447"/>
                  </a:lnTo>
                  <a:lnTo>
                    <a:pt x="403783" y="20447"/>
                  </a:lnTo>
                  <a:lnTo>
                    <a:pt x="403783" y="131572"/>
                  </a:lnTo>
                  <a:lnTo>
                    <a:pt x="426897" y="131572"/>
                  </a:lnTo>
                  <a:lnTo>
                    <a:pt x="426897" y="20447"/>
                  </a:lnTo>
                  <a:lnTo>
                    <a:pt x="487883" y="20447"/>
                  </a:lnTo>
                  <a:lnTo>
                    <a:pt x="487883" y="0"/>
                  </a:lnTo>
                  <a:close/>
                </a:path>
                <a:path w="657860" h="132079">
                  <a:moveTo>
                    <a:pt x="657682" y="0"/>
                  </a:moveTo>
                  <a:lnTo>
                    <a:pt x="634568" y="0"/>
                  </a:lnTo>
                  <a:lnTo>
                    <a:pt x="529666" y="104368"/>
                  </a:lnTo>
                  <a:lnTo>
                    <a:pt x="529666" y="0"/>
                  </a:lnTo>
                  <a:lnTo>
                    <a:pt x="506552" y="0"/>
                  </a:lnTo>
                  <a:lnTo>
                    <a:pt x="506552" y="131572"/>
                  </a:lnTo>
                  <a:lnTo>
                    <a:pt x="529666" y="131572"/>
                  </a:lnTo>
                  <a:lnTo>
                    <a:pt x="634568" y="27203"/>
                  </a:lnTo>
                  <a:lnTo>
                    <a:pt x="634568" y="131572"/>
                  </a:lnTo>
                  <a:lnTo>
                    <a:pt x="657682" y="131572"/>
                  </a:lnTo>
                  <a:lnTo>
                    <a:pt x="657682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42405" y="6970370"/>
              <a:ext cx="412675" cy="132048"/>
            </a:xfrm>
            <a:prstGeom prst="rect">
              <a:avLst/>
            </a:prstGeom>
          </p:spPr>
        </p:pic>
      </p:grpSp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35983" y="6966460"/>
            <a:ext cx="304567" cy="139396"/>
          </a:xfrm>
          <a:prstGeom prst="rect">
            <a:avLst/>
          </a:prstGeom>
        </p:spPr>
      </p:pic>
      <p:grpSp>
        <p:nvGrpSpPr>
          <p:cNvPr id="8" name="object 8" descr=""/>
          <p:cNvGrpSpPr/>
          <p:nvPr/>
        </p:nvGrpSpPr>
        <p:grpSpPr>
          <a:xfrm>
            <a:off x="8438594" y="6083092"/>
            <a:ext cx="1443990" cy="376555"/>
            <a:chOff x="8438594" y="6083092"/>
            <a:chExt cx="1443990" cy="376555"/>
          </a:xfrm>
        </p:grpSpPr>
        <p:sp>
          <p:nvSpPr>
            <p:cNvPr id="9" name="object 9" descr=""/>
            <p:cNvSpPr/>
            <p:nvPr/>
          </p:nvSpPr>
          <p:spPr>
            <a:xfrm>
              <a:off x="8449261" y="6116338"/>
              <a:ext cx="139065" cy="132080"/>
            </a:xfrm>
            <a:custGeom>
              <a:avLst/>
              <a:gdLst/>
              <a:ahLst/>
              <a:cxnLst/>
              <a:rect l="l" t="t" r="r" b="b"/>
              <a:pathLst>
                <a:path w="139065" h="132079">
                  <a:moveTo>
                    <a:pt x="129974" y="0"/>
                  </a:moveTo>
                  <a:lnTo>
                    <a:pt x="0" y="0"/>
                  </a:lnTo>
                  <a:lnTo>
                    <a:pt x="0" y="131573"/>
                  </a:lnTo>
                  <a:lnTo>
                    <a:pt x="68809" y="131573"/>
                  </a:lnTo>
                  <a:lnTo>
                    <a:pt x="83227" y="131106"/>
                  </a:lnTo>
                  <a:lnTo>
                    <a:pt x="121931" y="120249"/>
                  </a:lnTo>
                  <a:lnTo>
                    <a:pt x="131634" y="111837"/>
                  </a:lnTo>
                  <a:lnTo>
                    <a:pt x="70944" y="111837"/>
                  </a:lnTo>
                  <a:lnTo>
                    <a:pt x="64754" y="111681"/>
                  </a:lnTo>
                  <a:lnTo>
                    <a:pt x="23115" y="111480"/>
                  </a:lnTo>
                  <a:lnTo>
                    <a:pt x="23115" y="65253"/>
                  </a:lnTo>
                  <a:lnTo>
                    <a:pt x="133916" y="65253"/>
                  </a:lnTo>
                  <a:lnTo>
                    <a:pt x="133261" y="64188"/>
                  </a:lnTo>
                  <a:lnTo>
                    <a:pt x="91390" y="46939"/>
                  </a:lnTo>
                  <a:lnTo>
                    <a:pt x="63298" y="45694"/>
                  </a:lnTo>
                  <a:lnTo>
                    <a:pt x="23115" y="45694"/>
                  </a:lnTo>
                  <a:lnTo>
                    <a:pt x="23115" y="20448"/>
                  </a:lnTo>
                  <a:lnTo>
                    <a:pt x="129974" y="20448"/>
                  </a:lnTo>
                  <a:lnTo>
                    <a:pt x="129974" y="0"/>
                  </a:lnTo>
                  <a:close/>
                </a:path>
                <a:path w="139065" h="132079">
                  <a:moveTo>
                    <a:pt x="133916" y="65253"/>
                  </a:moveTo>
                  <a:lnTo>
                    <a:pt x="85106" y="65253"/>
                  </a:lnTo>
                  <a:lnTo>
                    <a:pt x="93019" y="65876"/>
                  </a:lnTo>
                  <a:lnTo>
                    <a:pt x="104518" y="68364"/>
                  </a:lnTo>
                  <a:lnTo>
                    <a:pt x="108727" y="70526"/>
                  </a:lnTo>
                  <a:lnTo>
                    <a:pt x="114058" y="76690"/>
                  </a:lnTo>
                  <a:lnTo>
                    <a:pt x="115393" y="81018"/>
                  </a:lnTo>
                  <a:lnTo>
                    <a:pt x="115393" y="95003"/>
                  </a:lnTo>
                  <a:lnTo>
                    <a:pt x="75030" y="111837"/>
                  </a:lnTo>
                  <a:lnTo>
                    <a:pt x="131634" y="111837"/>
                  </a:lnTo>
                  <a:lnTo>
                    <a:pt x="134416" y="107214"/>
                  </a:lnTo>
                  <a:lnTo>
                    <a:pt x="137144" y="100933"/>
                  </a:lnTo>
                  <a:lnTo>
                    <a:pt x="138506" y="94118"/>
                  </a:lnTo>
                  <a:lnTo>
                    <a:pt x="138506" y="77227"/>
                  </a:lnTo>
                  <a:lnTo>
                    <a:pt x="136759" y="69875"/>
                  </a:lnTo>
                  <a:lnTo>
                    <a:pt x="133916" y="65253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38594" y="6083092"/>
              <a:ext cx="1443555" cy="376438"/>
            </a:xfrm>
            <a:prstGeom prst="rect">
              <a:avLst/>
            </a:prstGeom>
          </p:spPr>
        </p:pic>
      </p:grpSp>
      <p:pic>
        <p:nvPicPr>
          <p:cNvPr id="11" name="object 11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959493" y="6308045"/>
            <a:ext cx="234871" cy="139396"/>
          </a:xfrm>
          <a:prstGeom prst="rect">
            <a:avLst/>
          </a:prstGeom>
        </p:spPr>
      </p:pic>
      <p:pic>
        <p:nvPicPr>
          <p:cNvPr id="12" name="object 12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130582" y="521276"/>
            <a:ext cx="1659049" cy="334299"/>
          </a:xfrm>
          <a:prstGeom prst="rect">
            <a:avLst/>
          </a:prstGeom>
        </p:spPr>
      </p:pic>
      <p:grpSp>
        <p:nvGrpSpPr>
          <p:cNvPr id="13" name="object 13" descr=""/>
          <p:cNvGrpSpPr/>
          <p:nvPr/>
        </p:nvGrpSpPr>
        <p:grpSpPr>
          <a:xfrm>
            <a:off x="267923" y="162971"/>
            <a:ext cx="10154285" cy="6775450"/>
            <a:chOff x="267923" y="162971"/>
            <a:chExt cx="10154285" cy="6775450"/>
          </a:xfrm>
        </p:grpSpPr>
        <p:pic>
          <p:nvPicPr>
            <p:cNvPr id="14" name="object 14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181849" y="3576143"/>
              <a:ext cx="2871298" cy="2871298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592911" y="4659199"/>
              <a:ext cx="496169" cy="459287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20331" y="162971"/>
              <a:ext cx="4725540" cy="4725540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595238" y="1632323"/>
              <a:ext cx="1286052" cy="1447048"/>
            </a:xfrm>
            <a:prstGeom prst="rect">
              <a:avLst/>
            </a:prstGeom>
          </p:spPr>
        </p:pic>
        <p:sp>
          <p:nvSpPr>
            <p:cNvPr id="18" name="object 18" descr=""/>
            <p:cNvSpPr/>
            <p:nvPr/>
          </p:nvSpPr>
          <p:spPr>
            <a:xfrm>
              <a:off x="5915850" y="1455604"/>
              <a:ext cx="643890" cy="88900"/>
            </a:xfrm>
            <a:custGeom>
              <a:avLst/>
              <a:gdLst/>
              <a:ahLst/>
              <a:cxnLst/>
              <a:rect l="l" t="t" r="r" b="b"/>
              <a:pathLst>
                <a:path w="643890" h="88900">
                  <a:moveTo>
                    <a:pt x="93853" y="49466"/>
                  </a:moveTo>
                  <a:lnTo>
                    <a:pt x="88976" y="40132"/>
                  </a:lnTo>
                  <a:lnTo>
                    <a:pt x="83324" y="35750"/>
                  </a:lnTo>
                  <a:lnTo>
                    <a:pt x="68313" y="35242"/>
                  </a:lnTo>
                  <a:lnTo>
                    <a:pt x="20878" y="35356"/>
                  </a:lnTo>
                  <a:lnTo>
                    <a:pt x="20510" y="19939"/>
                  </a:lnTo>
                  <a:lnTo>
                    <a:pt x="21069" y="18034"/>
                  </a:lnTo>
                  <a:lnTo>
                    <a:pt x="86080" y="18034"/>
                  </a:lnTo>
                  <a:lnTo>
                    <a:pt x="86220" y="622"/>
                  </a:lnTo>
                  <a:lnTo>
                    <a:pt x="33629" y="622"/>
                  </a:lnTo>
                  <a:lnTo>
                    <a:pt x="24790" y="508"/>
                  </a:lnTo>
                  <a:lnTo>
                    <a:pt x="16637" y="1079"/>
                  </a:lnTo>
                  <a:lnTo>
                    <a:pt x="9436" y="3708"/>
                  </a:lnTo>
                  <a:lnTo>
                    <a:pt x="3479" y="9728"/>
                  </a:lnTo>
                  <a:lnTo>
                    <a:pt x="1409" y="12979"/>
                  </a:lnTo>
                  <a:lnTo>
                    <a:pt x="1016" y="16027"/>
                  </a:lnTo>
                  <a:lnTo>
                    <a:pt x="1028" y="27774"/>
                  </a:lnTo>
                  <a:lnTo>
                    <a:pt x="0" y="39001"/>
                  </a:lnTo>
                  <a:lnTo>
                    <a:pt x="73812" y="52768"/>
                  </a:lnTo>
                  <a:lnTo>
                    <a:pt x="73812" y="70104"/>
                  </a:lnTo>
                  <a:lnTo>
                    <a:pt x="2730" y="70104"/>
                  </a:lnTo>
                  <a:lnTo>
                    <a:pt x="2679" y="87414"/>
                  </a:lnTo>
                  <a:lnTo>
                    <a:pt x="11709" y="87579"/>
                  </a:lnTo>
                  <a:lnTo>
                    <a:pt x="56540" y="87503"/>
                  </a:lnTo>
                  <a:lnTo>
                    <a:pt x="64465" y="87680"/>
                  </a:lnTo>
                  <a:lnTo>
                    <a:pt x="72377" y="87630"/>
                  </a:lnTo>
                  <a:lnTo>
                    <a:pt x="79705" y="86487"/>
                  </a:lnTo>
                  <a:lnTo>
                    <a:pt x="85890" y="83400"/>
                  </a:lnTo>
                  <a:lnTo>
                    <a:pt x="90411" y="79781"/>
                  </a:lnTo>
                  <a:lnTo>
                    <a:pt x="93383" y="77787"/>
                  </a:lnTo>
                  <a:lnTo>
                    <a:pt x="93802" y="66306"/>
                  </a:lnTo>
                  <a:lnTo>
                    <a:pt x="93662" y="52552"/>
                  </a:lnTo>
                  <a:lnTo>
                    <a:pt x="93853" y="49466"/>
                  </a:lnTo>
                  <a:close/>
                </a:path>
                <a:path w="643890" h="88900">
                  <a:moveTo>
                    <a:pt x="203796" y="32080"/>
                  </a:moveTo>
                  <a:lnTo>
                    <a:pt x="203682" y="18034"/>
                  </a:lnTo>
                  <a:lnTo>
                    <a:pt x="203682" y="10439"/>
                  </a:lnTo>
                  <a:lnTo>
                    <a:pt x="199186" y="4648"/>
                  </a:lnTo>
                  <a:lnTo>
                    <a:pt x="191897" y="1879"/>
                  </a:lnTo>
                  <a:lnTo>
                    <a:pt x="186321" y="838"/>
                  </a:lnTo>
                  <a:lnTo>
                    <a:pt x="183883" y="736"/>
                  </a:lnTo>
                  <a:lnTo>
                    <a:pt x="183883" y="35356"/>
                  </a:lnTo>
                  <a:lnTo>
                    <a:pt x="126758" y="35356"/>
                  </a:lnTo>
                  <a:lnTo>
                    <a:pt x="126771" y="18034"/>
                  </a:lnTo>
                  <a:lnTo>
                    <a:pt x="183832" y="18034"/>
                  </a:lnTo>
                  <a:lnTo>
                    <a:pt x="183883" y="35356"/>
                  </a:lnTo>
                  <a:lnTo>
                    <a:pt x="183883" y="736"/>
                  </a:lnTo>
                  <a:lnTo>
                    <a:pt x="181559" y="622"/>
                  </a:lnTo>
                  <a:lnTo>
                    <a:pt x="178689" y="495"/>
                  </a:lnTo>
                  <a:lnTo>
                    <a:pt x="164439" y="622"/>
                  </a:lnTo>
                  <a:lnTo>
                    <a:pt x="135813" y="622"/>
                  </a:lnTo>
                  <a:lnTo>
                    <a:pt x="114033" y="482"/>
                  </a:lnTo>
                  <a:lnTo>
                    <a:pt x="106895" y="660"/>
                  </a:lnTo>
                  <a:lnTo>
                    <a:pt x="106895" y="87477"/>
                  </a:lnTo>
                  <a:lnTo>
                    <a:pt x="126746" y="87490"/>
                  </a:lnTo>
                  <a:lnTo>
                    <a:pt x="126758" y="52768"/>
                  </a:lnTo>
                  <a:lnTo>
                    <a:pt x="183134" y="52768"/>
                  </a:lnTo>
                  <a:lnTo>
                    <a:pt x="196329" y="50126"/>
                  </a:lnTo>
                  <a:lnTo>
                    <a:pt x="202272" y="42875"/>
                  </a:lnTo>
                  <a:lnTo>
                    <a:pt x="203339" y="35356"/>
                  </a:lnTo>
                  <a:lnTo>
                    <a:pt x="203796" y="32080"/>
                  </a:lnTo>
                  <a:close/>
                </a:path>
                <a:path w="643890" h="88900">
                  <a:moveTo>
                    <a:pt x="315150" y="16725"/>
                  </a:moveTo>
                  <a:lnTo>
                    <a:pt x="311886" y="7404"/>
                  </a:lnTo>
                  <a:lnTo>
                    <a:pt x="306616" y="2844"/>
                  </a:lnTo>
                  <a:lnTo>
                    <a:pt x="298069" y="622"/>
                  </a:lnTo>
                  <a:lnTo>
                    <a:pt x="295681" y="0"/>
                  </a:lnTo>
                  <a:lnTo>
                    <a:pt x="294728" y="63"/>
                  </a:lnTo>
                  <a:lnTo>
                    <a:pt x="294728" y="70104"/>
                  </a:lnTo>
                  <a:lnTo>
                    <a:pt x="237083" y="70116"/>
                  </a:lnTo>
                  <a:lnTo>
                    <a:pt x="235940" y="70015"/>
                  </a:lnTo>
                  <a:lnTo>
                    <a:pt x="235940" y="18034"/>
                  </a:lnTo>
                  <a:lnTo>
                    <a:pt x="294678" y="18034"/>
                  </a:lnTo>
                  <a:lnTo>
                    <a:pt x="294728" y="70104"/>
                  </a:lnTo>
                  <a:lnTo>
                    <a:pt x="294728" y="63"/>
                  </a:lnTo>
                  <a:lnTo>
                    <a:pt x="284848" y="622"/>
                  </a:lnTo>
                  <a:lnTo>
                    <a:pt x="278676" y="622"/>
                  </a:lnTo>
                  <a:lnTo>
                    <a:pt x="254533" y="495"/>
                  </a:lnTo>
                  <a:lnTo>
                    <a:pt x="240779" y="546"/>
                  </a:lnTo>
                  <a:lnTo>
                    <a:pt x="215112" y="14554"/>
                  </a:lnTo>
                  <a:lnTo>
                    <a:pt x="216090" y="23914"/>
                  </a:lnTo>
                  <a:lnTo>
                    <a:pt x="216001" y="57658"/>
                  </a:lnTo>
                  <a:lnTo>
                    <a:pt x="251256" y="87642"/>
                  </a:lnTo>
                  <a:lnTo>
                    <a:pt x="282879" y="87553"/>
                  </a:lnTo>
                  <a:lnTo>
                    <a:pt x="291299" y="88011"/>
                  </a:lnTo>
                  <a:lnTo>
                    <a:pt x="296316" y="87503"/>
                  </a:lnTo>
                  <a:lnTo>
                    <a:pt x="298119" y="87325"/>
                  </a:lnTo>
                  <a:lnTo>
                    <a:pt x="308648" y="83883"/>
                  </a:lnTo>
                  <a:lnTo>
                    <a:pt x="313397" y="77089"/>
                  </a:lnTo>
                  <a:lnTo>
                    <a:pt x="314337" y="70116"/>
                  </a:lnTo>
                  <a:lnTo>
                    <a:pt x="314617" y="67995"/>
                  </a:lnTo>
                  <a:lnTo>
                    <a:pt x="314528" y="28892"/>
                  </a:lnTo>
                  <a:lnTo>
                    <a:pt x="315087" y="18034"/>
                  </a:lnTo>
                  <a:lnTo>
                    <a:pt x="315150" y="16725"/>
                  </a:lnTo>
                  <a:close/>
                </a:path>
                <a:path w="643890" h="88900">
                  <a:moveTo>
                    <a:pt x="432612" y="87401"/>
                  </a:moveTo>
                  <a:lnTo>
                    <a:pt x="397510" y="61506"/>
                  </a:lnTo>
                  <a:lnTo>
                    <a:pt x="386892" y="53860"/>
                  </a:lnTo>
                  <a:lnTo>
                    <a:pt x="385965" y="52806"/>
                  </a:lnTo>
                  <a:lnTo>
                    <a:pt x="408940" y="52870"/>
                  </a:lnTo>
                  <a:lnTo>
                    <a:pt x="409295" y="52806"/>
                  </a:lnTo>
                  <a:lnTo>
                    <a:pt x="409536" y="52768"/>
                  </a:lnTo>
                  <a:lnTo>
                    <a:pt x="419379" y="51130"/>
                  </a:lnTo>
                  <a:lnTo>
                    <a:pt x="426681" y="45923"/>
                  </a:lnTo>
                  <a:lnTo>
                    <a:pt x="430415" y="40335"/>
                  </a:lnTo>
                  <a:lnTo>
                    <a:pt x="429844" y="35356"/>
                  </a:lnTo>
                  <a:lnTo>
                    <a:pt x="429501" y="32397"/>
                  </a:lnTo>
                  <a:lnTo>
                    <a:pt x="429501" y="18034"/>
                  </a:lnTo>
                  <a:lnTo>
                    <a:pt x="429501" y="14998"/>
                  </a:lnTo>
                  <a:lnTo>
                    <a:pt x="429983" y="11607"/>
                  </a:lnTo>
                  <a:lnTo>
                    <a:pt x="419544" y="1574"/>
                  </a:lnTo>
                  <a:lnTo>
                    <a:pt x="414070" y="622"/>
                  </a:lnTo>
                  <a:lnTo>
                    <a:pt x="409651" y="622"/>
                  </a:lnTo>
                  <a:lnTo>
                    <a:pt x="409651" y="35356"/>
                  </a:lnTo>
                  <a:lnTo>
                    <a:pt x="354228" y="35356"/>
                  </a:lnTo>
                  <a:lnTo>
                    <a:pt x="354228" y="32321"/>
                  </a:lnTo>
                  <a:lnTo>
                    <a:pt x="353872" y="19913"/>
                  </a:lnTo>
                  <a:lnTo>
                    <a:pt x="354431" y="18034"/>
                  </a:lnTo>
                  <a:lnTo>
                    <a:pt x="409638" y="18097"/>
                  </a:lnTo>
                  <a:lnTo>
                    <a:pt x="409651" y="35356"/>
                  </a:lnTo>
                  <a:lnTo>
                    <a:pt x="409651" y="622"/>
                  </a:lnTo>
                  <a:lnTo>
                    <a:pt x="334378" y="622"/>
                  </a:lnTo>
                  <a:lnTo>
                    <a:pt x="334378" y="87503"/>
                  </a:lnTo>
                  <a:lnTo>
                    <a:pt x="354228" y="87401"/>
                  </a:lnTo>
                  <a:lnTo>
                    <a:pt x="354228" y="52768"/>
                  </a:lnTo>
                  <a:lnTo>
                    <a:pt x="357454" y="52768"/>
                  </a:lnTo>
                  <a:lnTo>
                    <a:pt x="357568" y="53428"/>
                  </a:lnTo>
                  <a:lnTo>
                    <a:pt x="398843" y="84378"/>
                  </a:lnTo>
                  <a:lnTo>
                    <a:pt x="402018" y="87515"/>
                  </a:lnTo>
                  <a:lnTo>
                    <a:pt x="419315" y="87591"/>
                  </a:lnTo>
                  <a:lnTo>
                    <a:pt x="427812" y="87566"/>
                  </a:lnTo>
                  <a:lnTo>
                    <a:pt x="432612" y="87401"/>
                  </a:lnTo>
                  <a:close/>
                </a:path>
                <a:path w="643890" h="88900">
                  <a:moveTo>
                    <a:pt x="539508" y="774"/>
                  </a:moveTo>
                  <a:lnTo>
                    <a:pt x="441071" y="774"/>
                  </a:lnTo>
                  <a:lnTo>
                    <a:pt x="441071" y="3314"/>
                  </a:lnTo>
                  <a:lnTo>
                    <a:pt x="440880" y="3314"/>
                  </a:lnTo>
                  <a:lnTo>
                    <a:pt x="440880" y="16014"/>
                  </a:lnTo>
                  <a:lnTo>
                    <a:pt x="441071" y="16014"/>
                  </a:lnTo>
                  <a:lnTo>
                    <a:pt x="441071" y="18554"/>
                  </a:lnTo>
                  <a:lnTo>
                    <a:pt x="479958" y="18554"/>
                  </a:lnTo>
                  <a:lnTo>
                    <a:pt x="479958" y="28714"/>
                  </a:lnTo>
                  <a:lnTo>
                    <a:pt x="479958" y="87134"/>
                  </a:lnTo>
                  <a:lnTo>
                    <a:pt x="499770" y="87134"/>
                  </a:lnTo>
                  <a:lnTo>
                    <a:pt x="499770" y="28714"/>
                  </a:lnTo>
                  <a:lnTo>
                    <a:pt x="499872" y="18554"/>
                  </a:lnTo>
                  <a:lnTo>
                    <a:pt x="539508" y="18554"/>
                  </a:lnTo>
                  <a:lnTo>
                    <a:pt x="539508" y="16014"/>
                  </a:lnTo>
                  <a:lnTo>
                    <a:pt x="539508" y="3314"/>
                  </a:lnTo>
                  <a:lnTo>
                    <a:pt x="539508" y="774"/>
                  </a:lnTo>
                  <a:close/>
                </a:path>
                <a:path w="643890" h="88900">
                  <a:moveTo>
                    <a:pt x="643890" y="57429"/>
                  </a:moveTo>
                  <a:lnTo>
                    <a:pt x="625309" y="35407"/>
                  </a:lnTo>
                  <a:lnTo>
                    <a:pt x="580377" y="35420"/>
                  </a:lnTo>
                  <a:lnTo>
                    <a:pt x="571779" y="35229"/>
                  </a:lnTo>
                  <a:lnTo>
                    <a:pt x="571779" y="18097"/>
                  </a:lnTo>
                  <a:lnTo>
                    <a:pt x="637120" y="18034"/>
                  </a:lnTo>
                  <a:lnTo>
                    <a:pt x="637120" y="622"/>
                  </a:lnTo>
                  <a:lnTo>
                    <a:pt x="573595" y="609"/>
                  </a:lnTo>
                  <a:lnTo>
                    <a:pt x="562940" y="2184"/>
                  </a:lnTo>
                  <a:lnTo>
                    <a:pt x="555015" y="7823"/>
                  </a:lnTo>
                  <a:lnTo>
                    <a:pt x="551916" y="19989"/>
                  </a:lnTo>
                  <a:lnTo>
                    <a:pt x="551916" y="38595"/>
                  </a:lnTo>
                  <a:lnTo>
                    <a:pt x="551192" y="39738"/>
                  </a:lnTo>
                  <a:lnTo>
                    <a:pt x="556806" y="48793"/>
                  </a:lnTo>
                  <a:lnTo>
                    <a:pt x="563956" y="51562"/>
                  </a:lnTo>
                  <a:lnTo>
                    <a:pt x="567321" y="52641"/>
                  </a:lnTo>
                  <a:lnTo>
                    <a:pt x="584390" y="52959"/>
                  </a:lnTo>
                  <a:lnTo>
                    <a:pt x="623887" y="52768"/>
                  </a:lnTo>
                  <a:lnTo>
                    <a:pt x="623887" y="70104"/>
                  </a:lnTo>
                  <a:lnTo>
                    <a:pt x="553643" y="70104"/>
                  </a:lnTo>
                  <a:lnTo>
                    <a:pt x="553580" y="87490"/>
                  </a:lnTo>
                  <a:lnTo>
                    <a:pt x="580224" y="87642"/>
                  </a:lnTo>
                  <a:lnTo>
                    <a:pt x="614527" y="87503"/>
                  </a:lnTo>
                  <a:lnTo>
                    <a:pt x="625563" y="88404"/>
                  </a:lnTo>
                  <a:lnTo>
                    <a:pt x="643890" y="64731"/>
                  </a:lnTo>
                  <a:lnTo>
                    <a:pt x="643890" y="574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7923" y="1040435"/>
              <a:ext cx="5071413" cy="5071413"/>
            </a:xfrm>
            <a:prstGeom prst="rect">
              <a:avLst/>
            </a:prstGeom>
          </p:spPr>
        </p:pic>
        <p:sp>
          <p:nvSpPr>
            <p:cNvPr id="20" name="object 20" descr=""/>
            <p:cNvSpPr/>
            <p:nvPr/>
          </p:nvSpPr>
          <p:spPr>
            <a:xfrm>
              <a:off x="2830024" y="2884186"/>
              <a:ext cx="217170" cy="192405"/>
            </a:xfrm>
            <a:custGeom>
              <a:avLst/>
              <a:gdLst/>
              <a:ahLst/>
              <a:cxnLst/>
              <a:rect l="l" t="t" r="r" b="b"/>
              <a:pathLst>
                <a:path w="217169" h="192405">
                  <a:moveTo>
                    <a:pt x="165799" y="114998"/>
                  </a:moveTo>
                  <a:lnTo>
                    <a:pt x="50878" y="114998"/>
                  </a:lnTo>
                  <a:lnTo>
                    <a:pt x="51137" y="116452"/>
                  </a:lnTo>
                  <a:lnTo>
                    <a:pt x="142171" y="184724"/>
                  </a:lnTo>
                  <a:lnTo>
                    <a:pt x="149166" y="191639"/>
                  </a:lnTo>
                  <a:lnTo>
                    <a:pt x="187329" y="191800"/>
                  </a:lnTo>
                  <a:lnTo>
                    <a:pt x="206066" y="191739"/>
                  </a:lnTo>
                  <a:lnTo>
                    <a:pt x="216636" y="191376"/>
                  </a:lnTo>
                  <a:lnTo>
                    <a:pt x="139233" y="134269"/>
                  </a:lnTo>
                  <a:lnTo>
                    <a:pt x="125764" y="124467"/>
                  </a:lnTo>
                  <a:lnTo>
                    <a:pt x="118045" y="118661"/>
                  </a:lnTo>
                  <a:lnTo>
                    <a:pt x="113766" y="115088"/>
                  </a:lnTo>
                  <a:lnTo>
                    <a:pt x="165257" y="115088"/>
                  </a:lnTo>
                  <a:lnTo>
                    <a:pt x="165799" y="114998"/>
                  </a:lnTo>
                  <a:close/>
                </a:path>
                <a:path w="217169" h="192405">
                  <a:moveTo>
                    <a:pt x="157676" y="0"/>
                  </a:moveTo>
                  <a:lnTo>
                    <a:pt x="0" y="0"/>
                  </a:lnTo>
                  <a:lnTo>
                    <a:pt x="7" y="191617"/>
                  </a:lnTo>
                  <a:lnTo>
                    <a:pt x="43775" y="191383"/>
                  </a:lnTo>
                  <a:lnTo>
                    <a:pt x="43779" y="114998"/>
                  </a:lnTo>
                  <a:lnTo>
                    <a:pt x="165799" y="114998"/>
                  </a:lnTo>
                  <a:lnTo>
                    <a:pt x="203561" y="99896"/>
                  </a:lnTo>
                  <a:lnTo>
                    <a:pt x="209799" y="76611"/>
                  </a:lnTo>
                  <a:lnTo>
                    <a:pt x="43779" y="76601"/>
                  </a:lnTo>
                  <a:lnTo>
                    <a:pt x="43651" y="65878"/>
                  </a:lnTo>
                  <a:lnTo>
                    <a:pt x="43635" y="45188"/>
                  </a:lnTo>
                  <a:lnTo>
                    <a:pt x="44222" y="38383"/>
                  </a:lnTo>
                  <a:lnTo>
                    <a:pt x="209647" y="38383"/>
                  </a:lnTo>
                  <a:lnTo>
                    <a:pt x="208738" y="29146"/>
                  </a:lnTo>
                  <a:lnTo>
                    <a:pt x="180836" y="2300"/>
                  </a:lnTo>
                  <a:lnTo>
                    <a:pt x="170179" y="483"/>
                  </a:lnTo>
                  <a:lnTo>
                    <a:pt x="157676" y="0"/>
                  </a:lnTo>
                  <a:close/>
                </a:path>
                <a:path w="217169" h="192405">
                  <a:moveTo>
                    <a:pt x="165257" y="115088"/>
                  </a:moveTo>
                  <a:lnTo>
                    <a:pt x="113766" y="115088"/>
                  </a:lnTo>
                  <a:lnTo>
                    <a:pt x="164310" y="115246"/>
                  </a:lnTo>
                  <a:lnTo>
                    <a:pt x="165257" y="115088"/>
                  </a:lnTo>
                  <a:close/>
                </a:path>
                <a:path w="217169" h="192405">
                  <a:moveTo>
                    <a:pt x="209647" y="38383"/>
                  </a:moveTo>
                  <a:lnTo>
                    <a:pt x="44222" y="38383"/>
                  </a:lnTo>
                  <a:lnTo>
                    <a:pt x="165985" y="38541"/>
                  </a:lnTo>
                  <a:lnTo>
                    <a:pt x="166002" y="76601"/>
                  </a:lnTo>
                  <a:lnTo>
                    <a:pt x="43779" y="76611"/>
                  </a:lnTo>
                  <a:lnTo>
                    <a:pt x="209799" y="76601"/>
                  </a:lnTo>
                  <a:lnTo>
                    <a:pt x="209975" y="65878"/>
                  </a:lnTo>
                  <a:lnTo>
                    <a:pt x="209835" y="56601"/>
                  </a:lnTo>
                  <a:lnTo>
                    <a:pt x="209754" y="39468"/>
                  </a:lnTo>
                  <a:lnTo>
                    <a:pt x="209647" y="383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68651" y="2883891"/>
              <a:ext cx="217842" cy="192270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309757" y="2884143"/>
              <a:ext cx="202893" cy="191972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094591" y="2883940"/>
              <a:ext cx="204533" cy="192239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328325" y="2883884"/>
              <a:ext cx="213701" cy="191890"/>
            </a:xfrm>
            <a:prstGeom prst="rect">
              <a:avLst/>
            </a:prstGeom>
          </p:spPr>
        </p:pic>
        <p:sp>
          <p:nvSpPr>
            <p:cNvPr id="25" name="object 25" descr=""/>
            <p:cNvSpPr/>
            <p:nvPr/>
          </p:nvSpPr>
          <p:spPr>
            <a:xfrm>
              <a:off x="3065094" y="2883859"/>
              <a:ext cx="217804" cy="191770"/>
            </a:xfrm>
            <a:custGeom>
              <a:avLst/>
              <a:gdLst/>
              <a:ahLst/>
              <a:cxnLst/>
              <a:rect l="l" t="t" r="r" b="b"/>
              <a:pathLst>
                <a:path w="217804" h="191769">
                  <a:moveTo>
                    <a:pt x="217347" y="0"/>
                  </a:moveTo>
                  <a:lnTo>
                    <a:pt x="88" y="0"/>
                  </a:lnTo>
                  <a:lnTo>
                    <a:pt x="88" y="20320"/>
                  </a:lnTo>
                  <a:lnTo>
                    <a:pt x="0" y="31750"/>
                  </a:lnTo>
                  <a:lnTo>
                    <a:pt x="317" y="31750"/>
                  </a:lnTo>
                  <a:lnTo>
                    <a:pt x="317" y="38100"/>
                  </a:lnTo>
                  <a:lnTo>
                    <a:pt x="86004" y="38100"/>
                  </a:lnTo>
                  <a:lnTo>
                    <a:pt x="86004" y="62230"/>
                  </a:lnTo>
                  <a:lnTo>
                    <a:pt x="86004" y="110490"/>
                  </a:lnTo>
                  <a:lnTo>
                    <a:pt x="86004" y="191770"/>
                  </a:lnTo>
                  <a:lnTo>
                    <a:pt x="129654" y="191770"/>
                  </a:lnTo>
                  <a:lnTo>
                    <a:pt x="129654" y="110490"/>
                  </a:lnTo>
                  <a:lnTo>
                    <a:pt x="129578" y="62230"/>
                  </a:lnTo>
                  <a:lnTo>
                    <a:pt x="129921" y="62230"/>
                  </a:lnTo>
                  <a:lnTo>
                    <a:pt x="129921" y="38100"/>
                  </a:lnTo>
                  <a:lnTo>
                    <a:pt x="217335" y="38100"/>
                  </a:lnTo>
                  <a:lnTo>
                    <a:pt x="217335" y="31750"/>
                  </a:lnTo>
                  <a:lnTo>
                    <a:pt x="217335" y="20320"/>
                  </a:lnTo>
                  <a:lnTo>
                    <a:pt x="2173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6" name="object 26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156988" y="2203052"/>
              <a:ext cx="2264815" cy="2264813"/>
            </a:xfrm>
            <a:prstGeom prst="rect">
              <a:avLst/>
            </a:prstGeom>
          </p:spPr>
        </p:pic>
        <p:sp>
          <p:nvSpPr>
            <p:cNvPr id="27" name="object 27" descr=""/>
            <p:cNvSpPr/>
            <p:nvPr/>
          </p:nvSpPr>
          <p:spPr>
            <a:xfrm>
              <a:off x="8828684" y="3164415"/>
              <a:ext cx="922019" cy="125095"/>
            </a:xfrm>
            <a:custGeom>
              <a:avLst/>
              <a:gdLst/>
              <a:ahLst/>
              <a:cxnLst/>
              <a:rect l="l" t="t" r="r" b="b"/>
              <a:pathLst>
                <a:path w="922020" h="125095">
                  <a:moveTo>
                    <a:pt x="133134" y="70192"/>
                  </a:moveTo>
                  <a:lnTo>
                    <a:pt x="86829" y="49809"/>
                  </a:lnTo>
                  <a:lnTo>
                    <a:pt x="28536" y="49987"/>
                  </a:lnTo>
                  <a:lnTo>
                    <a:pt x="28028" y="27889"/>
                  </a:lnTo>
                  <a:lnTo>
                    <a:pt x="28829" y="25146"/>
                  </a:lnTo>
                  <a:lnTo>
                    <a:pt x="121983" y="25146"/>
                  </a:lnTo>
                  <a:lnTo>
                    <a:pt x="122186" y="203"/>
                  </a:lnTo>
                  <a:lnTo>
                    <a:pt x="46824" y="203"/>
                  </a:lnTo>
                  <a:lnTo>
                    <a:pt x="34163" y="38"/>
                  </a:lnTo>
                  <a:lnTo>
                    <a:pt x="22453" y="863"/>
                  </a:lnTo>
                  <a:lnTo>
                    <a:pt x="0" y="46812"/>
                  </a:lnTo>
                  <a:lnTo>
                    <a:pt x="1028" y="55714"/>
                  </a:lnTo>
                  <a:lnTo>
                    <a:pt x="104419" y="74930"/>
                  </a:lnTo>
                  <a:lnTo>
                    <a:pt x="104419" y="99771"/>
                  </a:lnTo>
                  <a:lnTo>
                    <a:pt x="2540" y="99771"/>
                  </a:lnTo>
                  <a:lnTo>
                    <a:pt x="2451" y="124587"/>
                  </a:lnTo>
                  <a:lnTo>
                    <a:pt x="15392" y="124815"/>
                  </a:lnTo>
                  <a:lnTo>
                    <a:pt x="79654" y="124714"/>
                  </a:lnTo>
                  <a:lnTo>
                    <a:pt x="91008" y="124968"/>
                  </a:lnTo>
                  <a:lnTo>
                    <a:pt x="102349" y="124891"/>
                  </a:lnTo>
                  <a:lnTo>
                    <a:pt x="112852" y="123253"/>
                  </a:lnTo>
                  <a:lnTo>
                    <a:pt x="121729" y="118833"/>
                  </a:lnTo>
                  <a:lnTo>
                    <a:pt x="128206" y="113639"/>
                  </a:lnTo>
                  <a:lnTo>
                    <a:pt x="132461" y="110794"/>
                  </a:lnTo>
                  <a:lnTo>
                    <a:pt x="133057" y="94322"/>
                  </a:lnTo>
                  <a:lnTo>
                    <a:pt x="132867" y="74625"/>
                  </a:lnTo>
                  <a:lnTo>
                    <a:pt x="133134" y="70192"/>
                  </a:lnTo>
                  <a:close/>
                </a:path>
                <a:path w="922020" h="125095">
                  <a:moveTo>
                    <a:pt x="290703" y="45288"/>
                  </a:moveTo>
                  <a:lnTo>
                    <a:pt x="280695" y="5778"/>
                  </a:lnTo>
                  <a:lnTo>
                    <a:pt x="262166" y="355"/>
                  </a:lnTo>
                  <a:lnTo>
                    <a:pt x="262166" y="49987"/>
                  </a:lnTo>
                  <a:lnTo>
                    <a:pt x="180289" y="49987"/>
                  </a:lnTo>
                  <a:lnTo>
                    <a:pt x="180301" y="25146"/>
                  </a:lnTo>
                  <a:lnTo>
                    <a:pt x="262089" y="25146"/>
                  </a:lnTo>
                  <a:lnTo>
                    <a:pt x="262166" y="49987"/>
                  </a:lnTo>
                  <a:lnTo>
                    <a:pt x="262166" y="355"/>
                  </a:lnTo>
                  <a:lnTo>
                    <a:pt x="258889" y="203"/>
                  </a:lnTo>
                  <a:lnTo>
                    <a:pt x="254723" y="12"/>
                  </a:lnTo>
                  <a:lnTo>
                    <a:pt x="234302" y="203"/>
                  </a:lnTo>
                  <a:lnTo>
                    <a:pt x="193268" y="203"/>
                  </a:lnTo>
                  <a:lnTo>
                    <a:pt x="162052" y="0"/>
                  </a:lnTo>
                  <a:lnTo>
                    <a:pt x="151828" y="254"/>
                  </a:lnTo>
                  <a:lnTo>
                    <a:pt x="151828" y="124675"/>
                  </a:lnTo>
                  <a:lnTo>
                    <a:pt x="180289" y="124701"/>
                  </a:lnTo>
                  <a:lnTo>
                    <a:pt x="180289" y="74930"/>
                  </a:lnTo>
                  <a:lnTo>
                    <a:pt x="261086" y="74930"/>
                  </a:lnTo>
                  <a:lnTo>
                    <a:pt x="279996" y="71132"/>
                  </a:lnTo>
                  <a:lnTo>
                    <a:pt x="288531" y="60756"/>
                  </a:lnTo>
                  <a:lnTo>
                    <a:pt x="290042" y="49987"/>
                  </a:lnTo>
                  <a:lnTo>
                    <a:pt x="290703" y="45288"/>
                  </a:lnTo>
                  <a:close/>
                </a:path>
                <a:path w="922020" h="125095">
                  <a:moveTo>
                    <a:pt x="449567" y="32181"/>
                  </a:moveTo>
                  <a:lnTo>
                    <a:pt x="449275" y="25146"/>
                  </a:lnTo>
                  <a:lnTo>
                    <a:pt x="449211" y="23406"/>
                  </a:lnTo>
                  <a:lnTo>
                    <a:pt x="448043" y="16814"/>
                  </a:lnTo>
                  <a:lnTo>
                    <a:pt x="421030" y="241"/>
                  </a:lnTo>
                  <a:lnTo>
                    <a:pt x="421030" y="99771"/>
                  </a:lnTo>
                  <a:lnTo>
                    <a:pt x="338404" y="99796"/>
                  </a:lnTo>
                  <a:lnTo>
                    <a:pt x="336778" y="99656"/>
                  </a:lnTo>
                  <a:lnTo>
                    <a:pt x="336778" y="25146"/>
                  </a:lnTo>
                  <a:lnTo>
                    <a:pt x="420954" y="25146"/>
                  </a:lnTo>
                  <a:lnTo>
                    <a:pt x="421030" y="99771"/>
                  </a:lnTo>
                  <a:lnTo>
                    <a:pt x="421030" y="241"/>
                  </a:lnTo>
                  <a:lnTo>
                    <a:pt x="420052" y="203"/>
                  </a:lnTo>
                  <a:lnTo>
                    <a:pt x="414515" y="12"/>
                  </a:lnTo>
                  <a:lnTo>
                    <a:pt x="398018" y="203"/>
                  </a:lnTo>
                  <a:lnTo>
                    <a:pt x="363423" y="25"/>
                  </a:lnTo>
                  <a:lnTo>
                    <a:pt x="323481" y="2362"/>
                  </a:lnTo>
                  <a:lnTo>
                    <a:pt x="308190" y="27165"/>
                  </a:lnTo>
                  <a:lnTo>
                    <a:pt x="308203" y="81953"/>
                  </a:lnTo>
                  <a:lnTo>
                    <a:pt x="308013" y="91744"/>
                  </a:lnTo>
                  <a:lnTo>
                    <a:pt x="339509" y="124675"/>
                  </a:lnTo>
                  <a:lnTo>
                    <a:pt x="358838" y="124904"/>
                  </a:lnTo>
                  <a:lnTo>
                    <a:pt x="397789" y="124790"/>
                  </a:lnTo>
                  <a:lnTo>
                    <a:pt x="409498" y="124955"/>
                  </a:lnTo>
                  <a:lnTo>
                    <a:pt x="418033" y="124904"/>
                  </a:lnTo>
                  <a:lnTo>
                    <a:pt x="421386" y="124714"/>
                  </a:lnTo>
                  <a:lnTo>
                    <a:pt x="425894" y="124460"/>
                  </a:lnTo>
                  <a:lnTo>
                    <a:pt x="440982" y="119519"/>
                  </a:lnTo>
                  <a:lnTo>
                    <a:pt x="447789" y="109778"/>
                  </a:lnTo>
                  <a:lnTo>
                    <a:pt x="449122" y="99796"/>
                  </a:lnTo>
                  <a:lnTo>
                    <a:pt x="449529" y="96748"/>
                  </a:lnTo>
                  <a:lnTo>
                    <a:pt x="449491" y="91744"/>
                  </a:lnTo>
                  <a:lnTo>
                    <a:pt x="449567" y="32181"/>
                  </a:lnTo>
                  <a:close/>
                </a:path>
                <a:path w="922020" h="125095">
                  <a:moveTo>
                    <a:pt x="618642" y="124561"/>
                  </a:moveTo>
                  <a:lnTo>
                    <a:pt x="568337" y="87452"/>
                  </a:lnTo>
                  <a:lnTo>
                    <a:pt x="553123" y="76504"/>
                  </a:lnTo>
                  <a:lnTo>
                    <a:pt x="551789" y="74993"/>
                  </a:lnTo>
                  <a:lnTo>
                    <a:pt x="584631" y="75095"/>
                  </a:lnTo>
                  <a:lnTo>
                    <a:pt x="585241" y="74993"/>
                  </a:lnTo>
                  <a:lnTo>
                    <a:pt x="585584" y="74930"/>
                  </a:lnTo>
                  <a:lnTo>
                    <a:pt x="599681" y="72580"/>
                  </a:lnTo>
                  <a:lnTo>
                    <a:pt x="610133" y="65112"/>
                  </a:lnTo>
                  <a:lnTo>
                    <a:pt x="613041" y="58521"/>
                  </a:lnTo>
                  <a:lnTo>
                    <a:pt x="614172" y="51028"/>
                  </a:lnTo>
                  <a:lnTo>
                    <a:pt x="614197" y="49987"/>
                  </a:lnTo>
                  <a:lnTo>
                    <a:pt x="614095" y="25133"/>
                  </a:lnTo>
                  <a:lnTo>
                    <a:pt x="585736" y="406"/>
                  </a:lnTo>
                  <a:lnTo>
                    <a:pt x="585736" y="49974"/>
                  </a:lnTo>
                  <a:lnTo>
                    <a:pt x="506310" y="49987"/>
                  </a:lnTo>
                  <a:lnTo>
                    <a:pt x="506234" y="43014"/>
                  </a:lnTo>
                  <a:lnTo>
                    <a:pt x="505802" y="27838"/>
                  </a:lnTo>
                  <a:lnTo>
                    <a:pt x="506590" y="25133"/>
                  </a:lnTo>
                  <a:lnTo>
                    <a:pt x="585724" y="25247"/>
                  </a:lnTo>
                  <a:lnTo>
                    <a:pt x="585736" y="49974"/>
                  </a:lnTo>
                  <a:lnTo>
                    <a:pt x="585736" y="406"/>
                  </a:lnTo>
                  <a:lnTo>
                    <a:pt x="580326" y="203"/>
                  </a:lnTo>
                  <a:lnTo>
                    <a:pt x="477862" y="203"/>
                  </a:lnTo>
                  <a:lnTo>
                    <a:pt x="477862" y="124714"/>
                  </a:lnTo>
                  <a:lnTo>
                    <a:pt x="506298" y="124574"/>
                  </a:lnTo>
                  <a:lnTo>
                    <a:pt x="506310" y="74930"/>
                  </a:lnTo>
                  <a:lnTo>
                    <a:pt x="510921" y="74930"/>
                  </a:lnTo>
                  <a:lnTo>
                    <a:pt x="511086" y="75869"/>
                  </a:lnTo>
                  <a:lnTo>
                    <a:pt x="570242" y="120230"/>
                  </a:lnTo>
                  <a:lnTo>
                    <a:pt x="574789" y="124739"/>
                  </a:lnTo>
                  <a:lnTo>
                    <a:pt x="599592" y="124841"/>
                  </a:lnTo>
                  <a:lnTo>
                    <a:pt x="611771" y="124802"/>
                  </a:lnTo>
                  <a:lnTo>
                    <a:pt x="618642" y="124561"/>
                  </a:lnTo>
                  <a:close/>
                </a:path>
                <a:path w="922020" h="125095">
                  <a:moveTo>
                    <a:pt x="771855" y="114"/>
                  </a:moveTo>
                  <a:lnTo>
                    <a:pt x="630770" y="114"/>
                  </a:lnTo>
                  <a:lnTo>
                    <a:pt x="630770" y="5194"/>
                  </a:lnTo>
                  <a:lnTo>
                    <a:pt x="630491" y="5194"/>
                  </a:lnTo>
                  <a:lnTo>
                    <a:pt x="630491" y="21704"/>
                  </a:lnTo>
                  <a:lnTo>
                    <a:pt x="630643" y="21704"/>
                  </a:lnTo>
                  <a:lnTo>
                    <a:pt x="630643" y="25514"/>
                  </a:lnTo>
                  <a:lnTo>
                    <a:pt x="686511" y="25514"/>
                  </a:lnTo>
                  <a:lnTo>
                    <a:pt x="686511" y="40754"/>
                  </a:lnTo>
                  <a:lnTo>
                    <a:pt x="686511" y="124574"/>
                  </a:lnTo>
                  <a:lnTo>
                    <a:pt x="714908" y="124574"/>
                  </a:lnTo>
                  <a:lnTo>
                    <a:pt x="714908" y="40754"/>
                  </a:lnTo>
                  <a:lnTo>
                    <a:pt x="715035" y="40754"/>
                  </a:lnTo>
                  <a:lnTo>
                    <a:pt x="715035" y="25514"/>
                  </a:lnTo>
                  <a:lnTo>
                    <a:pt x="771855" y="25514"/>
                  </a:lnTo>
                  <a:lnTo>
                    <a:pt x="771855" y="21704"/>
                  </a:lnTo>
                  <a:lnTo>
                    <a:pt x="771855" y="5194"/>
                  </a:lnTo>
                  <a:lnTo>
                    <a:pt x="771855" y="114"/>
                  </a:lnTo>
                  <a:close/>
                </a:path>
                <a:path w="922020" h="125095">
                  <a:moveTo>
                    <a:pt x="921448" y="81610"/>
                  </a:moveTo>
                  <a:lnTo>
                    <a:pt x="894829" y="50050"/>
                  </a:lnTo>
                  <a:lnTo>
                    <a:pt x="830414" y="50063"/>
                  </a:lnTo>
                  <a:lnTo>
                    <a:pt x="818095" y="49796"/>
                  </a:lnTo>
                  <a:lnTo>
                    <a:pt x="818108" y="25234"/>
                  </a:lnTo>
                  <a:lnTo>
                    <a:pt x="911758" y="25146"/>
                  </a:lnTo>
                  <a:lnTo>
                    <a:pt x="911758" y="203"/>
                  </a:lnTo>
                  <a:lnTo>
                    <a:pt x="820699" y="165"/>
                  </a:lnTo>
                  <a:lnTo>
                    <a:pt x="805421" y="2438"/>
                  </a:lnTo>
                  <a:lnTo>
                    <a:pt x="794080" y="10528"/>
                  </a:lnTo>
                  <a:lnTo>
                    <a:pt x="789647" y="27952"/>
                  </a:lnTo>
                  <a:lnTo>
                    <a:pt x="789647" y="54622"/>
                  </a:lnTo>
                  <a:lnTo>
                    <a:pt x="788593" y="56248"/>
                  </a:lnTo>
                  <a:lnTo>
                    <a:pt x="796632" y="69240"/>
                  </a:lnTo>
                  <a:lnTo>
                    <a:pt x="806894" y="73202"/>
                  </a:lnTo>
                  <a:lnTo>
                    <a:pt x="811720" y="74739"/>
                  </a:lnTo>
                  <a:lnTo>
                    <a:pt x="836168" y="75209"/>
                  </a:lnTo>
                  <a:lnTo>
                    <a:pt x="892784" y="74930"/>
                  </a:lnTo>
                  <a:lnTo>
                    <a:pt x="892784" y="99771"/>
                  </a:lnTo>
                  <a:lnTo>
                    <a:pt x="792124" y="99771"/>
                  </a:lnTo>
                  <a:lnTo>
                    <a:pt x="792010" y="124688"/>
                  </a:lnTo>
                  <a:lnTo>
                    <a:pt x="830211" y="124904"/>
                  </a:lnTo>
                  <a:lnTo>
                    <a:pt x="868451" y="124714"/>
                  </a:lnTo>
                  <a:lnTo>
                    <a:pt x="887069" y="124891"/>
                  </a:lnTo>
                  <a:lnTo>
                    <a:pt x="920978" y="106565"/>
                  </a:lnTo>
                  <a:lnTo>
                    <a:pt x="921448" y="92087"/>
                  </a:lnTo>
                  <a:lnTo>
                    <a:pt x="921448" y="81610"/>
                  </a:lnTo>
                  <a:close/>
                </a:path>
              </a:pathLst>
            </a:custGeom>
            <a:solidFill>
              <a:srgbClr val="CD121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8" name="object 28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051223" y="3945542"/>
              <a:ext cx="2906956" cy="2992804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859496" y="5071283"/>
              <a:ext cx="1125500" cy="1266397"/>
            </a:xfrm>
            <a:prstGeom prst="rect">
              <a:avLst/>
            </a:prstGeom>
          </p:spPr>
        </p:pic>
        <p:sp>
          <p:nvSpPr>
            <p:cNvPr id="30" name="object 30" descr=""/>
            <p:cNvSpPr/>
            <p:nvPr/>
          </p:nvSpPr>
          <p:spPr>
            <a:xfrm>
              <a:off x="5095850" y="4847965"/>
              <a:ext cx="652145" cy="89535"/>
            </a:xfrm>
            <a:custGeom>
              <a:avLst/>
              <a:gdLst/>
              <a:ahLst/>
              <a:cxnLst/>
              <a:rect l="l" t="t" r="r" b="b"/>
              <a:pathLst>
                <a:path w="652145" h="89535">
                  <a:moveTo>
                    <a:pt x="95021" y="50076"/>
                  </a:moveTo>
                  <a:lnTo>
                    <a:pt x="90068" y="40627"/>
                  </a:lnTo>
                  <a:lnTo>
                    <a:pt x="84353" y="36195"/>
                  </a:lnTo>
                  <a:lnTo>
                    <a:pt x="69164" y="35674"/>
                  </a:lnTo>
                  <a:lnTo>
                    <a:pt x="21132" y="35801"/>
                  </a:lnTo>
                  <a:lnTo>
                    <a:pt x="20777" y="20193"/>
                  </a:lnTo>
                  <a:lnTo>
                    <a:pt x="21336" y="18249"/>
                  </a:lnTo>
                  <a:lnTo>
                    <a:pt x="87147" y="18249"/>
                  </a:lnTo>
                  <a:lnTo>
                    <a:pt x="87287" y="635"/>
                  </a:lnTo>
                  <a:lnTo>
                    <a:pt x="34048" y="635"/>
                  </a:lnTo>
                  <a:lnTo>
                    <a:pt x="25107" y="520"/>
                  </a:lnTo>
                  <a:lnTo>
                    <a:pt x="16840" y="1104"/>
                  </a:lnTo>
                  <a:lnTo>
                    <a:pt x="9550" y="3759"/>
                  </a:lnTo>
                  <a:lnTo>
                    <a:pt x="3530" y="9855"/>
                  </a:lnTo>
                  <a:lnTo>
                    <a:pt x="1435" y="13144"/>
                  </a:lnTo>
                  <a:lnTo>
                    <a:pt x="1041" y="16230"/>
                  </a:lnTo>
                  <a:lnTo>
                    <a:pt x="1054" y="28117"/>
                  </a:lnTo>
                  <a:lnTo>
                    <a:pt x="0" y="39484"/>
                  </a:lnTo>
                  <a:lnTo>
                    <a:pt x="74726" y="53416"/>
                  </a:lnTo>
                  <a:lnTo>
                    <a:pt x="74726" y="70967"/>
                  </a:lnTo>
                  <a:lnTo>
                    <a:pt x="2768" y="70967"/>
                  </a:lnTo>
                  <a:lnTo>
                    <a:pt x="2717" y="88493"/>
                  </a:lnTo>
                  <a:lnTo>
                    <a:pt x="11849" y="88658"/>
                  </a:lnTo>
                  <a:lnTo>
                    <a:pt x="57238" y="88582"/>
                  </a:lnTo>
                  <a:lnTo>
                    <a:pt x="65265" y="88760"/>
                  </a:lnTo>
                  <a:lnTo>
                    <a:pt x="73266" y="88709"/>
                  </a:lnTo>
                  <a:lnTo>
                    <a:pt x="80695" y="87553"/>
                  </a:lnTo>
                  <a:lnTo>
                    <a:pt x="86956" y="84429"/>
                  </a:lnTo>
                  <a:lnTo>
                    <a:pt x="91541" y="80759"/>
                  </a:lnTo>
                  <a:lnTo>
                    <a:pt x="94538" y="78752"/>
                  </a:lnTo>
                  <a:lnTo>
                    <a:pt x="94957" y="67119"/>
                  </a:lnTo>
                  <a:lnTo>
                    <a:pt x="94818" y="53200"/>
                  </a:lnTo>
                  <a:lnTo>
                    <a:pt x="95021" y="50076"/>
                  </a:lnTo>
                  <a:close/>
                </a:path>
                <a:path w="652145" h="89535">
                  <a:moveTo>
                    <a:pt x="206311" y="32473"/>
                  </a:moveTo>
                  <a:lnTo>
                    <a:pt x="206197" y="18249"/>
                  </a:lnTo>
                  <a:lnTo>
                    <a:pt x="206197" y="10566"/>
                  </a:lnTo>
                  <a:lnTo>
                    <a:pt x="201650" y="4711"/>
                  </a:lnTo>
                  <a:lnTo>
                    <a:pt x="194259" y="1905"/>
                  </a:lnTo>
                  <a:lnTo>
                    <a:pt x="188620" y="838"/>
                  </a:lnTo>
                  <a:lnTo>
                    <a:pt x="186156" y="736"/>
                  </a:lnTo>
                  <a:lnTo>
                    <a:pt x="186156" y="35801"/>
                  </a:lnTo>
                  <a:lnTo>
                    <a:pt x="128320" y="35801"/>
                  </a:lnTo>
                  <a:lnTo>
                    <a:pt x="128333" y="18249"/>
                  </a:lnTo>
                  <a:lnTo>
                    <a:pt x="186105" y="18249"/>
                  </a:lnTo>
                  <a:lnTo>
                    <a:pt x="186156" y="35801"/>
                  </a:lnTo>
                  <a:lnTo>
                    <a:pt x="186156" y="736"/>
                  </a:lnTo>
                  <a:lnTo>
                    <a:pt x="183832" y="635"/>
                  </a:lnTo>
                  <a:lnTo>
                    <a:pt x="180898" y="508"/>
                  </a:lnTo>
                  <a:lnTo>
                    <a:pt x="166471" y="635"/>
                  </a:lnTo>
                  <a:lnTo>
                    <a:pt x="137490" y="635"/>
                  </a:lnTo>
                  <a:lnTo>
                    <a:pt x="115443" y="495"/>
                  </a:lnTo>
                  <a:lnTo>
                    <a:pt x="108229" y="673"/>
                  </a:lnTo>
                  <a:lnTo>
                    <a:pt x="108229" y="88557"/>
                  </a:lnTo>
                  <a:lnTo>
                    <a:pt x="128320" y="88569"/>
                  </a:lnTo>
                  <a:lnTo>
                    <a:pt x="128320" y="53416"/>
                  </a:lnTo>
                  <a:lnTo>
                    <a:pt x="185394" y="53416"/>
                  </a:lnTo>
                  <a:lnTo>
                    <a:pt x="198742" y="50736"/>
                  </a:lnTo>
                  <a:lnTo>
                    <a:pt x="204774" y="43408"/>
                  </a:lnTo>
                  <a:lnTo>
                    <a:pt x="205841" y="35801"/>
                  </a:lnTo>
                  <a:lnTo>
                    <a:pt x="206311" y="32473"/>
                  </a:lnTo>
                  <a:close/>
                </a:path>
                <a:path w="652145" h="89535">
                  <a:moveTo>
                    <a:pt x="319049" y="16941"/>
                  </a:moveTo>
                  <a:lnTo>
                    <a:pt x="315747" y="7493"/>
                  </a:lnTo>
                  <a:lnTo>
                    <a:pt x="310388" y="2882"/>
                  </a:lnTo>
                  <a:lnTo>
                    <a:pt x="301752" y="635"/>
                  </a:lnTo>
                  <a:lnTo>
                    <a:pt x="299339" y="0"/>
                  </a:lnTo>
                  <a:lnTo>
                    <a:pt x="298361" y="63"/>
                  </a:lnTo>
                  <a:lnTo>
                    <a:pt x="298361" y="70967"/>
                  </a:lnTo>
                  <a:lnTo>
                    <a:pt x="240004" y="70980"/>
                  </a:lnTo>
                  <a:lnTo>
                    <a:pt x="238848" y="70878"/>
                  </a:lnTo>
                  <a:lnTo>
                    <a:pt x="238848" y="18249"/>
                  </a:lnTo>
                  <a:lnTo>
                    <a:pt x="298310" y="18249"/>
                  </a:lnTo>
                  <a:lnTo>
                    <a:pt x="298361" y="70967"/>
                  </a:lnTo>
                  <a:lnTo>
                    <a:pt x="298361" y="63"/>
                  </a:lnTo>
                  <a:lnTo>
                    <a:pt x="288366" y="635"/>
                  </a:lnTo>
                  <a:lnTo>
                    <a:pt x="282117" y="635"/>
                  </a:lnTo>
                  <a:lnTo>
                    <a:pt x="257670" y="508"/>
                  </a:lnTo>
                  <a:lnTo>
                    <a:pt x="243751" y="558"/>
                  </a:lnTo>
                  <a:lnTo>
                    <a:pt x="217766" y="14732"/>
                  </a:lnTo>
                  <a:lnTo>
                    <a:pt x="218757" y="24206"/>
                  </a:lnTo>
                  <a:lnTo>
                    <a:pt x="218681" y="58369"/>
                  </a:lnTo>
                  <a:lnTo>
                    <a:pt x="254368" y="88722"/>
                  </a:lnTo>
                  <a:lnTo>
                    <a:pt x="286359" y="88633"/>
                  </a:lnTo>
                  <a:lnTo>
                    <a:pt x="294894" y="89090"/>
                  </a:lnTo>
                  <a:lnTo>
                    <a:pt x="299961" y="88582"/>
                  </a:lnTo>
                  <a:lnTo>
                    <a:pt x="301802" y="88404"/>
                  </a:lnTo>
                  <a:lnTo>
                    <a:pt x="312458" y="84912"/>
                  </a:lnTo>
                  <a:lnTo>
                    <a:pt x="317271" y="78041"/>
                  </a:lnTo>
                  <a:lnTo>
                    <a:pt x="318211" y="70980"/>
                  </a:lnTo>
                  <a:lnTo>
                    <a:pt x="318503" y="68834"/>
                  </a:lnTo>
                  <a:lnTo>
                    <a:pt x="318401" y="29248"/>
                  </a:lnTo>
                  <a:lnTo>
                    <a:pt x="318973" y="18249"/>
                  </a:lnTo>
                  <a:lnTo>
                    <a:pt x="319049" y="16941"/>
                  </a:lnTo>
                  <a:close/>
                </a:path>
                <a:path w="652145" h="89535">
                  <a:moveTo>
                    <a:pt x="437946" y="88480"/>
                  </a:moveTo>
                  <a:lnTo>
                    <a:pt x="402412" y="62268"/>
                  </a:lnTo>
                  <a:lnTo>
                    <a:pt x="391668" y="54521"/>
                  </a:lnTo>
                  <a:lnTo>
                    <a:pt x="390728" y="53467"/>
                  </a:lnTo>
                  <a:lnTo>
                    <a:pt x="413994" y="53517"/>
                  </a:lnTo>
                  <a:lnTo>
                    <a:pt x="414350" y="53467"/>
                  </a:lnTo>
                  <a:lnTo>
                    <a:pt x="414604" y="53416"/>
                  </a:lnTo>
                  <a:lnTo>
                    <a:pt x="424561" y="51765"/>
                  </a:lnTo>
                  <a:lnTo>
                    <a:pt x="431939" y="46482"/>
                  </a:lnTo>
                  <a:lnTo>
                    <a:pt x="435737" y="40830"/>
                  </a:lnTo>
                  <a:lnTo>
                    <a:pt x="435152" y="35801"/>
                  </a:lnTo>
                  <a:lnTo>
                    <a:pt x="434809" y="32791"/>
                  </a:lnTo>
                  <a:lnTo>
                    <a:pt x="434797" y="18249"/>
                  </a:lnTo>
                  <a:lnTo>
                    <a:pt x="434797" y="15176"/>
                  </a:lnTo>
                  <a:lnTo>
                    <a:pt x="435279" y="11747"/>
                  </a:lnTo>
                  <a:lnTo>
                    <a:pt x="424726" y="1600"/>
                  </a:lnTo>
                  <a:lnTo>
                    <a:pt x="419176" y="635"/>
                  </a:lnTo>
                  <a:lnTo>
                    <a:pt x="414705" y="635"/>
                  </a:lnTo>
                  <a:lnTo>
                    <a:pt x="414705" y="35788"/>
                  </a:lnTo>
                  <a:lnTo>
                    <a:pt x="358597" y="35801"/>
                  </a:lnTo>
                  <a:lnTo>
                    <a:pt x="358597" y="32727"/>
                  </a:lnTo>
                  <a:lnTo>
                    <a:pt x="358241" y="20154"/>
                  </a:lnTo>
                  <a:lnTo>
                    <a:pt x="358800" y="18249"/>
                  </a:lnTo>
                  <a:lnTo>
                    <a:pt x="414693" y="18326"/>
                  </a:lnTo>
                  <a:lnTo>
                    <a:pt x="414705" y="35788"/>
                  </a:lnTo>
                  <a:lnTo>
                    <a:pt x="414705" y="635"/>
                  </a:lnTo>
                  <a:lnTo>
                    <a:pt x="338505" y="635"/>
                  </a:lnTo>
                  <a:lnTo>
                    <a:pt x="338505" y="88582"/>
                  </a:lnTo>
                  <a:lnTo>
                    <a:pt x="358597" y="88480"/>
                  </a:lnTo>
                  <a:lnTo>
                    <a:pt x="358597" y="53416"/>
                  </a:lnTo>
                  <a:lnTo>
                    <a:pt x="361861" y="53416"/>
                  </a:lnTo>
                  <a:lnTo>
                    <a:pt x="361975" y="54089"/>
                  </a:lnTo>
                  <a:lnTo>
                    <a:pt x="403758" y="85420"/>
                  </a:lnTo>
                  <a:lnTo>
                    <a:pt x="406971" y="88595"/>
                  </a:lnTo>
                  <a:lnTo>
                    <a:pt x="424497" y="88671"/>
                  </a:lnTo>
                  <a:lnTo>
                    <a:pt x="433095" y="88646"/>
                  </a:lnTo>
                  <a:lnTo>
                    <a:pt x="437946" y="88480"/>
                  </a:lnTo>
                  <a:close/>
                </a:path>
                <a:path w="652145" h="89535">
                  <a:moveTo>
                    <a:pt x="546163" y="584"/>
                  </a:moveTo>
                  <a:lnTo>
                    <a:pt x="446519" y="584"/>
                  </a:lnTo>
                  <a:lnTo>
                    <a:pt x="446519" y="4394"/>
                  </a:lnTo>
                  <a:lnTo>
                    <a:pt x="446316" y="4394"/>
                  </a:lnTo>
                  <a:lnTo>
                    <a:pt x="446316" y="15824"/>
                  </a:lnTo>
                  <a:lnTo>
                    <a:pt x="446405" y="18364"/>
                  </a:lnTo>
                  <a:lnTo>
                    <a:pt x="485889" y="18364"/>
                  </a:lnTo>
                  <a:lnTo>
                    <a:pt x="485889" y="28524"/>
                  </a:lnTo>
                  <a:lnTo>
                    <a:pt x="485889" y="88214"/>
                  </a:lnTo>
                  <a:lnTo>
                    <a:pt x="505942" y="88214"/>
                  </a:lnTo>
                  <a:lnTo>
                    <a:pt x="505942" y="28524"/>
                  </a:lnTo>
                  <a:lnTo>
                    <a:pt x="506044" y="18364"/>
                  </a:lnTo>
                  <a:lnTo>
                    <a:pt x="546163" y="18364"/>
                  </a:lnTo>
                  <a:lnTo>
                    <a:pt x="546163" y="15824"/>
                  </a:lnTo>
                  <a:lnTo>
                    <a:pt x="546163" y="4394"/>
                  </a:lnTo>
                  <a:lnTo>
                    <a:pt x="546163" y="584"/>
                  </a:lnTo>
                  <a:close/>
                </a:path>
                <a:path w="652145" h="89535">
                  <a:moveTo>
                    <a:pt x="651827" y="58140"/>
                  </a:moveTo>
                  <a:lnTo>
                    <a:pt x="633018" y="35852"/>
                  </a:lnTo>
                  <a:lnTo>
                    <a:pt x="587527" y="35852"/>
                  </a:lnTo>
                  <a:lnTo>
                    <a:pt x="578827" y="35661"/>
                  </a:lnTo>
                  <a:lnTo>
                    <a:pt x="578840" y="18313"/>
                  </a:lnTo>
                  <a:lnTo>
                    <a:pt x="644982" y="18249"/>
                  </a:lnTo>
                  <a:lnTo>
                    <a:pt x="644982" y="635"/>
                  </a:lnTo>
                  <a:lnTo>
                    <a:pt x="580669" y="609"/>
                  </a:lnTo>
                  <a:lnTo>
                    <a:pt x="569874" y="2209"/>
                  </a:lnTo>
                  <a:lnTo>
                    <a:pt x="561860" y="7924"/>
                  </a:lnTo>
                  <a:lnTo>
                    <a:pt x="558723" y="20231"/>
                  </a:lnTo>
                  <a:lnTo>
                    <a:pt x="558736" y="39077"/>
                  </a:lnTo>
                  <a:lnTo>
                    <a:pt x="557987" y="40220"/>
                  </a:lnTo>
                  <a:lnTo>
                    <a:pt x="563664" y="49390"/>
                  </a:lnTo>
                  <a:lnTo>
                    <a:pt x="570915" y="52197"/>
                  </a:lnTo>
                  <a:lnTo>
                    <a:pt x="574319" y="53289"/>
                  </a:lnTo>
                  <a:lnTo>
                    <a:pt x="591591" y="53606"/>
                  </a:lnTo>
                  <a:lnTo>
                    <a:pt x="631583" y="53416"/>
                  </a:lnTo>
                  <a:lnTo>
                    <a:pt x="631583" y="70967"/>
                  </a:lnTo>
                  <a:lnTo>
                    <a:pt x="560476" y="70967"/>
                  </a:lnTo>
                  <a:lnTo>
                    <a:pt x="560400" y="88569"/>
                  </a:lnTo>
                  <a:lnTo>
                    <a:pt x="587387" y="88722"/>
                  </a:lnTo>
                  <a:lnTo>
                    <a:pt x="614400" y="88582"/>
                  </a:lnTo>
                  <a:lnTo>
                    <a:pt x="627545" y="88709"/>
                  </a:lnTo>
                  <a:lnTo>
                    <a:pt x="651827" y="65532"/>
                  </a:lnTo>
                  <a:lnTo>
                    <a:pt x="651827" y="581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5737415" y="6655277"/>
            <a:ext cx="422275" cy="138430"/>
          </a:xfrm>
          <a:custGeom>
            <a:avLst/>
            <a:gdLst/>
            <a:ahLst/>
            <a:cxnLst/>
            <a:rect l="l" t="t" r="r" b="b"/>
            <a:pathLst>
              <a:path w="422275" h="138429">
                <a:moveTo>
                  <a:pt x="114147" y="2832"/>
                </a:moveTo>
                <a:lnTo>
                  <a:pt x="91211" y="2832"/>
                </a:lnTo>
                <a:lnTo>
                  <a:pt x="91211" y="112179"/>
                </a:lnTo>
                <a:lnTo>
                  <a:pt x="114147" y="112179"/>
                </a:lnTo>
                <a:lnTo>
                  <a:pt x="114147" y="2832"/>
                </a:lnTo>
                <a:close/>
              </a:path>
              <a:path w="422275" h="138429">
                <a:moveTo>
                  <a:pt x="205536" y="112242"/>
                </a:moveTo>
                <a:lnTo>
                  <a:pt x="23114" y="112242"/>
                </a:lnTo>
                <a:lnTo>
                  <a:pt x="23114" y="3022"/>
                </a:lnTo>
                <a:lnTo>
                  <a:pt x="0" y="3022"/>
                </a:lnTo>
                <a:lnTo>
                  <a:pt x="0" y="112242"/>
                </a:lnTo>
                <a:lnTo>
                  <a:pt x="0" y="133832"/>
                </a:lnTo>
                <a:lnTo>
                  <a:pt x="205536" y="133832"/>
                </a:lnTo>
                <a:lnTo>
                  <a:pt x="205536" y="112242"/>
                </a:lnTo>
                <a:close/>
              </a:path>
              <a:path w="422275" h="138429">
                <a:moveTo>
                  <a:pt x="205536" y="2832"/>
                </a:moveTo>
                <a:lnTo>
                  <a:pt x="182422" y="2832"/>
                </a:lnTo>
                <a:lnTo>
                  <a:pt x="182422" y="112179"/>
                </a:lnTo>
                <a:lnTo>
                  <a:pt x="205536" y="112179"/>
                </a:lnTo>
                <a:lnTo>
                  <a:pt x="205536" y="2832"/>
                </a:lnTo>
                <a:close/>
              </a:path>
              <a:path w="422275" h="138429">
                <a:moveTo>
                  <a:pt x="381203" y="69151"/>
                </a:moveTo>
                <a:lnTo>
                  <a:pt x="365379" y="26238"/>
                </a:lnTo>
                <a:lnTo>
                  <a:pt x="357733" y="18834"/>
                </a:lnTo>
                <a:lnTo>
                  <a:pt x="357733" y="69151"/>
                </a:lnTo>
                <a:lnTo>
                  <a:pt x="357238" y="76619"/>
                </a:lnTo>
                <a:lnTo>
                  <a:pt x="335381" y="109004"/>
                </a:lnTo>
                <a:lnTo>
                  <a:pt x="302082" y="117881"/>
                </a:lnTo>
                <a:lnTo>
                  <a:pt x="294640" y="117525"/>
                </a:lnTo>
                <a:lnTo>
                  <a:pt x="257822" y="100825"/>
                </a:lnTo>
                <a:lnTo>
                  <a:pt x="245897" y="69151"/>
                </a:lnTo>
                <a:lnTo>
                  <a:pt x="246354" y="61849"/>
                </a:lnTo>
                <a:lnTo>
                  <a:pt x="267169" y="29210"/>
                </a:lnTo>
                <a:lnTo>
                  <a:pt x="301548" y="20091"/>
                </a:lnTo>
                <a:lnTo>
                  <a:pt x="308660" y="20447"/>
                </a:lnTo>
                <a:lnTo>
                  <a:pt x="345554" y="37757"/>
                </a:lnTo>
                <a:lnTo>
                  <a:pt x="357733" y="69151"/>
                </a:lnTo>
                <a:lnTo>
                  <a:pt x="357733" y="18834"/>
                </a:lnTo>
                <a:lnTo>
                  <a:pt x="313093" y="558"/>
                </a:lnTo>
                <a:lnTo>
                  <a:pt x="302082" y="0"/>
                </a:lnTo>
                <a:lnTo>
                  <a:pt x="291376" y="558"/>
                </a:lnTo>
                <a:lnTo>
                  <a:pt x="253352" y="13893"/>
                </a:lnTo>
                <a:lnTo>
                  <a:pt x="225094" y="50533"/>
                </a:lnTo>
                <a:lnTo>
                  <a:pt x="222427" y="69151"/>
                </a:lnTo>
                <a:lnTo>
                  <a:pt x="223113" y="78689"/>
                </a:lnTo>
                <a:lnTo>
                  <a:pt x="245706" y="118338"/>
                </a:lnTo>
                <a:lnTo>
                  <a:pt x="281279" y="135724"/>
                </a:lnTo>
                <a:lnTo>
                  <a:pt x="302260" y="137972"/>
                </a:lnTo>
                <a:lnTo>
                  <a:pt x="313258" y="137401"/>
                </a:lnTo>
                <a:lnTo>
                  <a:pt x="351307" y="124079"/>
                </a:lnTo>
                <a:lnTo>
                  <a:pt x="378650" y="87744"/>
                </a:lnTo>
                <a:lnTo>
                  <a:pt x="380568" y="78625"/>
                </a:lnTo>
                <a:lnTo>
                  <a:pt x="381203" y="69151"/>
                </a:lnTo>
                <a:close/>
              </a:path>
              <a:path w="422275" h="138429">
                <a:moveTo>
                  <a:pt x="422097" y="23342"/>
                </a:moveTo>
                <a:lnTo>
                  <a:pt x="398094" y="23342"/>
                </a:lnTo>
                <a:lnTo>
                  <a:pt x="398094" y="133832"/>
                </a:lnTo>
                <a:lnTo>
                  <a:pt x="422097" y="133832"/>
                </a:lnTo>
                <a:lnTo>
                  <a:pt x="422097" y="23342"/>
                </a:lnTo>
                <a:close/>
              </a:path>
            </a:pathLst>
          </a:custGeom>
          <a:solidFill>
            <a:srgbClr val="F177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6135519" y="6658109"/>
            <a:ext cx="462280" cy="132080"/>
            <a:chOff x="6135519" y="6658109"/>
            <a:chExt cx="462280" cy="132080"/>
          </a:xfrm>
        </p:grpSpPr>
        <p:sp>
          <p:nvSpPr>
            <p:cNvPr id="4" name="object 4" descr=""/>
            <p:cNvSpPr/>
            <p:nvPr/>
          </p:nvSpPr>
          <p:spPr>
            <a:xfrm>
              <a:off x="6135509" y="6658299"/>
              <a:ext cx="144145" cy="130810"/>
            </a:xfrm>
            <a:custGeom>
              <a:avLst/>
              <a:gdLst/>
              <a:ahLst/>
              <a:cxnLst/>
              <a:rect l="l" t="t" r="r" b="b"/>
              <a:pathLst>
                <a:path w="144145" h="130809">
                  <a:moveTo>
                    <a:pt x="144018" y="0"/>
                  </a:moveTo>
                  <a:lnTo>
                    <a:pt x="0" y="0"/>
                  </a:lnTo>
                  <a:lnTo>
                    <a:pt x="0" y="20320"/>
                  </a:lnTo>
                  <a:lnTo>
                    <a:pt x="120015" y="20320"/>
                  </a:lnTo>
                  <a:lnTo>
                    <a:pt x="120015" y="130810"/>
                  </a:lnTo>
                  <a:lnTo>
                    <a:pt x="144018" y="130810"/>
                  </a:lnTo>
                  <a:lnTo>
                    <a:pt x="144018" y="20320"/>
                  </a:lnTo>
                  <a:lnTo>
                    <a:pt x="144018" y="0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00874" y="6658109"/>
              <a:ext cx="296395" cy="131573"/>
            </a:xfrm>
            <a:prstGeom prst="rect">
              <a:avLst/>
            </a:prstGeom>
          </p:spPr>
        </p:pic>
      </p:grpSp>
      <p:sp>
        <p:nvSpPr>
          <p:cNvPr id="6" name="object 6" descr=""/>
          <p:cNvSpPr/>
          <p:nvPr/>
        </p:nvSpPr>
        <p:spPr>
          <a:xfrm>
            <a:off x="6899338" y="6850349"/>
            <a:ext cx="515620" cy="139700"/>
          </a:xfrm>
          <a:custGeom>
            <a:avLst/>
            <a:gdLst/>
            <a:ahLst/>
            <a:cxnLst/>
            <a:rect l="l" t="t" r="r" b="b"/>
            <a:pathLst>
              <a:path w="515620" h="139700">
                <a:moveTo>
                  <a:pt x="160375" y="115392"/>
                </a:moveTo>
                <a:lnTo>
                  <a:pt x="23114" y="115392"/>
                </a:lnTo>
                <a:lnTo>
                  <a:pt x="23114" y="108407"/>
                </a:lnTo>
                <a:lnTo>
                  <a:pt x="62941" y="84112"/>
                </a:lnTo>
                <a:lnTo>
                  <a:pt x="65671" y="83515"/>
                </a:lnTo>
                <a:lnTo>
                  <a:pt x="115303" y="76720"/>
                </a:lnTo>
                <a:lnTo>
                  <a:pt x="149974" y="60807"/>
                </a:lnTo>
                <a:lnTo>
                  <a:pt x="157175" y="43027"/>
                </a:lnTo>
                <a:lnTo>
                  <a:pt x="155638" y="31292"/>
                </a:lnTo>
                <a:lnTo>
                  <a:pt x="119748" y="4902"/>
                </a:lnTo>
                <a:lnTo>
                  <a:pt x="77343" y="0"/>
                </a:lnTo>
                <a:lnTo>
                  <a:pt x="69088" y="266"/>
                </a:lnTo>
                <a:lnTo>
                  <a:pt x="26835" y="10134"/>
                </a:lnTo>
                <a:lnTo>
                  <a:pt x="800" y="39116"/>
                </a:lnTo>
                <a:lnTo>
                  <a:pt x="0" y="47472"/>
                </a:lnTo>
                <a:lnTo>
                  <a:pt x="23114" y="47650"/>
                </a:lnTo>
                <a:lnTo>
                  <a:pt x="24117" y="40690"/>
                </a:lnTo>
                <a:lnTo>
                  <a:pt x="27089" y="34721"/>
                </a:lnTo>
                <a:lnTo>
                  <a:pt x="66751" y="19380"/>
                </a:lnTo>
                <a:lnTo>
                  <a:pt x="77698" y="19024"/>
                </a:lnTo>
                <a:lnTo>
                  <a:pt x="89065" y="19316"/>
                </a:lnTo>
                <a:lnTo>
                  <a:pt x="128612" y="28486"/>
                </a:lnTo>
                <a:lnTo>
                  <a:pt x="134061" y="34671"/>
                </a:lnTo>
                <a:lnTo>
                  <a:pt x="134061" y="47599"/>
                </a:lnTo>
                <a:lnTo>
                  <a:pt x="66649" y="65138"/>
                </a:lnTo>
                <a:lnTo>
                  <a:pt x="49047" y="68097"/>
                </a:lnTo>
                <a:lnTo>
                  <a:pt x="12001" y="82981"/>
                </a:lnTo>
                <a:lnTo>
                  <a:pt x="0" y="126606"/>
                </a:lnTo>
                <a:lnTo>
                  <a:pt x="0" y="135483"/>
                </a:lnTo>
                <a:lnTo>
                  <a:pt x="160375" y="135483"/>
                </a:lnTo>
                <a:lnTo>
                  <a:pt x="160375" y="115392"/>
                </a:lnTo>
                <a:close/>
              </a:path>
              <a:path w="515620" h="139700">
                <a:moveTo>
                  <a:pt x="337108" y="70764"/>
                </a:moveTo>
                <a:lnTo>
                  <a:pt x="320306" y="24180"/>
                </a:lnTo>
                <a:lnTo>
                  <a:pt x="313994" y="18859"/>
                </a:lnTo>
                <a:lnTo>
                  <a:pt x="313994" y="61468"/>
                </a:lnTo>
                <a:lnTo>
                  <a:pt x="313639" y="70231"/>
                </a:lnTo>
                <a:lnTo>
                  <a:pt x="300901" y="106667"/>
                </a:lnTo>
                <a:lnTo>
                  <a:pt x="265125" y="122224"/>
                </a:lnTo>
                <a:lnTo>
                  <a:pt x="254965" y="122682"/>
                </a:lnTo>
                <a:lnTo>
                  <a:pt x="244881" y="122224"/>
                </a:lnTo>
                <a:lnTo>
                  <a:pt x="209232" y="106667"/>
                </a:lnTo>
                <a:lnTo>
                  <a:pt x="196646" y="70231"/>
                </a:lnTo>
                <a:lnTo>
                  <a:pt x="196291" y="61468"/>
                </a:lnTo>
                <a:lnTo>
                  <a:pt x="220560" y="27470"/>
                </a:lnTo>
                <a:lnTo>
                  <a:pt x="254965" y="20447"/>
                </a:lnTo>
                <a:lnTo>
                  <a:pt x="265125" y="20891"/>
                </a:lnTo>
                <a:lnTo>
                  <a:pt x="300901" y="35560"/>
                </a:lnTo>
                <a:lnTo>
                  <a:pt x="313994" y="61468"/>
                </a:lnTo>
                <a:lnTo>
                  <a:pt x="313994" y="18859"/>
                </a:lnTo>
                <a:lnTo>
                  <a:pt x="309918" y="15405"/>
                </a:lnTo>
                <a:lnTo>
                  <a:pt x="295529" y="9156"/>
                </a:lnTo>
                <a:lnTo>
                  <a:pt x="277152" y="5448"/>
                </a:lnTo>
                <a:lnTo>
                  <a:pt x="254787" y="4267"/>
                </a:lnTo>
                <a:lnTo>
                  <a:pt x="232435" y="5549"/>
                </a:lnTo>
                <a:lnTo>
                  <a:pt x="189445" y="24625"/>
                </a:lnTo>
                <a:lnTo>
                  <a:pt x="172872" y="70231"/>
                </a:lnTo>
                <a:lnTo>
                  <a:pt x="172961" y="78270"/>
                </a:lnTo>
                <a:lnTo>
                  <a:pt x="187159" y="115646"/>
                </a:lnTo>
                <a:lnTo>
                  <a:pt x="224726" y="136715"/>
                </a:lnTo>
                <a:lnTo>
                  <a:pt x="254787" y="139573"/>
                </a:lnTo>
                <a:lnTo>
                  <a:pt x="277012" y="138239"/>
                </a:lnTo>
                <a:lnTo>
                  <a:pt x="295313" y="134226"/>
                </a:lnTo>
                <a:lnTo>
                  <a:pt x="309676" y="127533"/>
                </a:lnTo>
                <a:lnTo>
                  <a:pt x="315074" y="122682"/>
                </a:lnTo>
                <a:lnTo>
                  <a:pt x="320128" y="118160"/>
                </a:lnTo>
                <a:lnTo>
                  <a:pt x="327558" y="107162"/>
                </a:lnTo>
                <a:lnTo>
                  <a:pt x="332867" y="95592"/>
                </a:lnTo>
                <a:lnTo>
                  <a:pt x="336054" y="83464"/>
                </a:lnTo>
                <a:lnTo>
                  <a:pt x="337108" y="70764"/>
                </a:lnTo>
                <a:close/>
              </a:path>
              <a:path w="515620" h="139700">
                <a:moveTo>
                  <a:pt x="515620" y="70764"/>
                </a:moveTo>
                <a:lnTo>
                  <a:pt x="498830" y="24180"/>
                </a:lnTo>
                <a:lnTo>
                  <a:pt x="492506" y="18859"/>
                </a:lnTo>
                <a:lnTo>
                  <a:pt x="492506" y="61468"/>
                </a:lnTo>
                <a:lnTo>
                  <a:pt x="492163" y="70231"/>
                </a:lnTo>
                <a:lnTo>
                  <a:pt x="479425" y="106667"/>
                </a:lnTo>
                <a:lnTo>
                  <a:pt x="443636" y="122224"/>
                </a:lnTo>
                <a:lnTo>
                  <a:pt x="433476" y="122682"/>
                </a:lnTo>
                <a:lnTo>
                  <a:pt x="423392" y="122224"/>
                </a:lnTo>
                <a:lnTo>
                  <a:pt x="387743" y="106667"/>
                </a:lnTo>
                <a:lnTo>
                  <a:pt x="375170" y="70231"/>
                </a:lnTo>
                <a:lnTo>
                  <a:pt x="374802" y="61468"/>
                </a:lnTo>
                <a:lnTo>
                  <a:pt x="399084" y="27470"/>
                </a:lnTo>
                <a:lnTo>
                  <a:pt x="433476" y="20447"/>
                </a:lnTo>
                <a:lnTo>
                  <a:pt x="443636" y="20891"/>
                </a:lnTo>
                <a:lnTo>
                  <a:pt x="479425" y="35560"/>
                </a:lnTo>
                <a:lnTo>
                  <a:pt x="492506" y="61468"/>
                </a:lnTo>
                <a:lnTo>
                  <a:pt x="492506" y="18859"/>
                </a:lnTo>
                <a:lnTo>
                  <a:pt x="488429" y="15405"/>
                </a:lnTo>
                <a:lnTo>
                  <a:pt x="474040" y="9156"/>
                </a:lnTo>
                <a:lnTo>
                  <a:pt x="455663" y="5448"/>
                </a:lnTo>
                <a:lnTo>
                  <a:pt x="433311" y="4267"/>
                </a:lnTo>
                <a:lnTo>
                  <a:pt x="410946" y="5549"/>
                </a:lnTo>
                <a:lnTo>
                  <a:pt x="367957" y="24625"/>
                </a:lnTo>
                <a:lnTo>
                  <a:pt x="351383" y="70231"/>
                </a:lnTo>
                <a:lnTo>
                  <a:pt x="351472" y="78270"/>
                </a:lnTo>
                <a:lnTo>
                  <a:pt x="365671" y="115646"/>
                </a:lnTo>
                <a:lnTo>
                  <a:pt x="403237" y="136715"/>
                </a:lnTo>
                <a:lnTo>
                  <a:pt x="433311" y="139573"/>
                </a:lnTo>
                <a:lnTo>
                  <a:pt x="455523" y="138239"/>
                </a:lnTo>
                <a:lnTo>
                  <a:pt x="473824" y="134226"/>
                </a:lnTo>
                <a:lnTo>
                  <a:pt x="488188" y="127533"/>
                </a:lnTo>
                <a:lnTo>
                  <a:pt x="493585" y="122682"/>
                </a:lnTo>
                <a:lnTo>
                  <a:pt x="498640" y="118160"/>
                </a:lnTo>
                <a:lnTo>
                  <a:pt x="506069" y="107162"/>
                </a:lnTo>
                <a:lnTo>
                  <a:pt x="511378" y="95592"/>
                </a:lnTo>
                <a:lnTo>
                  <a:pt x="514565" y="83464"/>
                </a:lnTo>
                <a:lnTo>
                  <a:pt x="515620" y="70764"/>
                </a:lnTo>
                <a:close/>
              </a:path>
            </a:pathLst>
          </a:custGeom>
          <a:solidFill>
            <a:srgbClr val="00A3D4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7" name="object 7" descr=""/>
          <p:cNvGrpSpPr/>
          <p:nvPr/>
        </p:nvGrpSpPr>
        <p:grpSpPr>
          <a:xfrm>
            <a:off x="5726757" y="6854259"/>
            <a:ext cx="1092200" cy="132080"/>
            <a:chOff x="5726757" y="6854259"/>
            <a:chExt cx="1092200" cy="132080"/>
          </a:xfrm>
        </p:grpSpPr>
        <p:sp>
          <p:nvSpPr>
            <p:cNvPr id="8" name="object 8" descr=""/>
            <p:cNvSpPr/>
            <p:nvPr/>
          </p:nvSpPr>
          <p:spPr>
            <a:xfrm>
              <a:off x="5726747" y="6854260"/>
              <a:ext cx="657860" cy="132080"/>
            </a:xfrm>
            <a:custGeom>
              <a:avLst/>
              <a:gdLst/>
              <a:ahLst/>
              <a:cxnLst/>
              <a:rect l="l" t="t" r="r" b="b"/>
              <a:pathLst>
                <a:path w="657860" h="132079">
                  <a:moveTo>
                    <a:pt x="170154" y="131572"/>
                  </a:moveTo>
                  <a:lnTo>
                    <a:pt x="153581" y="100990"/>
                  </a:lnTo>
                  <a:lnTo>
                    <a:pt x="141833" y="79298"/>
                  </a:lnTo>
                  <a:lnTo>
                    <a:pt x="116992" y="33464"/>
                  </a:lnTo>
                  <a:lnTo>
                    <a:pt x="116992" y="79298"/>
                  </a:lnTo>
                  <a:lnTo>
                    <a:pt x="53162" y="79298"/>
                  </a:lnTo>
                  <a:lnTo>
                    <a:pt x="85166" y="20447"/>
                  </a:lnTo>
                  <a:lnTo>
                    <a:pt x="116992" y="79298"/>
                  </a:lnTo>
                  <a:lnTo>
                    <a:pt x="116992" y="33464"/>
                  </a:lnTo>
                  <a:lnTo>
                    <a:pt x="109943" y="20447"/>
                  </a:lnTo>
                  <a:lnTo>
                    <a:pt x="98856" y="0"/>
                  </a:lnTo>
                  <a:lnTo>
                    <a:pt x="71297" y="0"/>
                  </a:lnTo>
                  <a:lnTo>
                    <a:pt x="0" y="131572"/>
                  </a:lnTo>
                  <a:lnTo>
                    <a:pt x="24892" y="131572"/>
                  </a:lnTo>
                  <a:lnTo>
                    <a:pt x="41427" y="100990"/>
                  </a:lnTo>
                  <a:lnTo>
                    <a:pt x="128727" y="100990"/>
                  </a:lnTo>
                  <a:lnTo>
                    <a:pt x="145262" y="131572"/>
                  </a:lnTo>
                  <a:lnTo>
                    <a:pt x="170154" y="131572"/>
                  </a:lnTo>
                  <a:close/>
                </a:path>
                <a:path w="657860" h="132079">
                  <a:moveTo>
                    <a:pt x="326796" y="35090"/>
                  </a:moveTo>
                  <a:lnTo>
                    <a:pt x="324459" y="27470"/>
                  </a:lnTo>
                  <a:lnTo>
                    <a:pt x="318820" y="19558"/>
                  </a:lnTo>
                  <a:lnTo>
                    <a:pt x="315099" y="14312"/>
                  </a:lnTo>
                  <a:lnTo>
                    <a:pt x="308521" y="9194"/>
                  </a:lnTo>
                  <a:lnTo>
                    <a:pt x="303682" y="7099"/>
                  </a:lnTo>
                  <a:lnTo>
                    <a:pt x="303682" y="37160"/>
                  </a:lnTo>
                  <a:lnTo>
                    <a:pt x="303682" y="52451"/>
                  </a:lnTo>
                  <a:lnTo>
                    <a:pt x="276656" y="69164"/>
                  </a:lnTo>
                  <a:lnTo>
                    <a:pt x="204114" y="69164"/>
                  </a:lnTo>
                  <a:lnTo>
                    <a:pt x="203936" y="19735"/>
                  </a:lnTo>
                  <a:lnTo>
                    <a:pt x="277672" y="19634"/>
                  </a:lnTo>
                  <a:lnTo>
                    <a:pt x="303682" y="37160"/>
                  </a:lnTo>
                  <a:lnTo>
                    <a:pt x="303682" y="7099"/>
                  </a:lnTo>
                  <a:lnTo>
                    <a:pt x="270789" y="0"/>
                  </a:lnTo>
                  <a:lnTo>
                    <a:pt x="180822" y="0"/>
                  </a:lnTo>
                  <a:lnTo>
                    <a:pt x="180822" y="131572"/>
                  </a:lnTo>
                  <a:lnTo>
                    <a:pt x="204114" y="131572"/>
                  </a:lnTo>
                  <a:lnTo>
                    <a:pt x="204114" y="88900"/>
                  </a:lnTo>
                  <a:lnTo>
                    <a:pt x="277368" y="88900"/>
                  </a:lnTo>
                  <a:lnTo>
                    <a:pt x="314528" y="77609"/>
                  </a:lnTo>
                  <a:lnTo>
                    <a:pt x="326796" y="44450"/>
                  </a:lnTo>
                  <a:lnTo>
                    <a:pt x="326796" y="35090"/>
                  </a:lnTo>
                  <a:close/>
                </a:path>
                <a:path w="657860" h="132079">
                  <a:moveTo>
                    <a:pt x="487883" y="0"/>
                  </a:moveTo>
                  <a:lnTo>
                    <a:pt x="341909" y="0"/>
                  </a:lnTo>
                  <a:lnTo>
                    <a:pt x="341909" y="19913"/>
                  </a:lnTo>
                  <a:lnTo>
                    <a:pt x="341909" y="20447"/>
                  </a:lnTo>
                  <a:lnTo>
                    <a:pt x="403783" y="20447"/>
                  </a:lnTo>
                  <a:lnTo>
                    <a:pt x="403783" y="131572"/>
                  </a:lnTo>
                  <a:lnTo>
                    <a:pt x="426897" y="131572"/>
                  </a:lnTo>
                  <a:lnTo>
                    <a:pt x="426897" y="20447"/>
                  </a:lnTo>
                  <a:lnTo>
                    <a:pt x="487883" y="20447"/>
                  </a:lnTo>
                  <a:lnTo>
                    <a:pt x="487883" y="0"/>
                  </a:lnTo>
                  <a:close/>
                </a:path>
                <a:path w="657860" h="132079">
                  <a:moveTo>
                    <a:pt x="657682" y="0"/>
                  </a:moveTo>
                  <a:lnTo>
                    <a:pt x="634568" y="0"/>
                  </a:lnTo>
                  <a:lnTo>
                    <a:pt x="529666" y="104368"/>
                  </a:lnTo>
                  <a:lnTo>
                    <a:pt x="529666" y="0"/>
                  </a:lnTo>
                  <a:lnTo>
                    <a:pt x="506552" y="0"/>
                  </a:lnTo>
                  <a:lnTo>
                    <a:pt x="506552" y="131572"/>
                  </a:lnTo>
                  <a:lnTo>
                    <a:pt x="529666" y="131572"/>
                  </a:lnTo>
                  <a:lnTo>
                    <a:pt x="634568" y="27203"/>
                  </a:lnTo>
                  <a:lnTo>
                    <a:pt x="634568" y="131572"/>
                  </a:lnTo>
                  <a:lnTo>
                    <a:pt x="657682" y="131572"/>
                  </a:lnTo>
                  <a:lnTo>
                    <a:pt x="657682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05772" y="6854259"/>
              <a:ext cx="412675" cy="132048"/>
            </a:xfrm>
            <a:prstGeom prst="rect">
              <a:avLst/>
            </a:prstGeom>
          </p:spPr>
        </p:pic>
      </p:grpSp>
      <p:grpSp>
        <p:nvGrpSpPr>
          <p:cNvPr id="10" name="object 10" descr=""/>
          <p:cNvGrpSpPr/>
          <p:nvPr/>
        </p:nvGrpSpPr>
        <p:grpSpPr>
          <a:xfrm>
            <a:off x="4689418" y="195608"/>
            <a:ext cx="5767705" cy="6794500"/>
            <a:chOff x="4689418" y="195608"/>
            <a:chExt cx="5767705" cy="6794500"/>
          </a:xfrm>
        </p:grpSpPr>
        <p:pic>
          <p:nvPicPr>
            <p:cNvPr id="11" name="object 11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89418" y="708400"/>
              <a:ext cx="1382749" cy="334299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92221" y="195608"/>
              <a:ext cx="4964821" cy="4964821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7262676" y="1317765"/>
              <a:ext cx="1424305" cy="1743075"/>
            </a:xfrm>
            <a:custGeom>
              <a:avLst/>
              <a:gdLst/>
              <a:ahLst/>
              <a:cxnLst/>
              <a:rect l="l" t="t" r="r" b="b"/>
              <a:pathLst>
                <a:path w="1424304" h="1743075">
                  <a:moveTo>
                    <a:pt x="124119" y="10407"/>
                  </a:moveTo>
                  <a:lnTo>
                    <a:pt x="124119" y="84758"/>
                  </a:lnTo>
                  <a:lnTo>
                    <a:pt x="81999" y="87143"/>
                  </a:lnTo>
                  <a:lnTo>
                    <a:pt x="49795" y="96406"/>
                  </a:lnTo>
                  <a:lnTo>
                    <a:pt x="26499" y="115706"/>
                  </a:lnTo>
                  <a:lnTo>
                    <a:pt x="11106" y="148203"/>
                  </a:lnTo>
                  <a:lnTo>
                    <a:pt x="2608" y="197057"/>
                  </a:lnTo>
                  <a:lnTo>
                    <a:pt x="0" y="265427"/>
                  </a:lnTo>
                  <a:lnTo>
                    <a:pt x="0" y="305578"/>
                  </a:lnTo>
                  <a:lnTo>
                    <a:pt x="2708" y="360745"/>
                  </a:lnTo>
                  <a:lnTo>
                    <a:pt x="13091" y="405206"/>
                  </a:lnTo>
                  <a:lnTo>
                    <a:pt x="34531" y="438069"/>
                  </a:lnTo>
                  <a:lnTo>
                    <a:pt x="70412" y="458440"/>
                  </a:lnTo>
                  <a:lnTo>
                    <a:pt x="124119" y="465429"/>
                  </a:lnTo>
                  <a:lnTo>
                    <a:pt x="124119" y="539780"/>
                  </a:lnTo>
                  <a:lnTo>
                    <a:pt x="206535" y="539780"/>
                  </a:lnTo>
                  <a:lnTo>
                    <a:pt x="206535" y="465429"/>
                  </a:lnTo>
                  <a:lnTo>
                    <a:pt x="260242" y="458440"/>
                  </a:lnTo>
                  <a:lnTo>
                    <a:pt x="296124" y="438069"/>
                  </a:lnTo>
                  <a:lnTo>
                    <a:pt x="317564" y="405206"/>
                  </a:lnTo>
                  <a:lnTo>
                    <a:pt x="327947" y="360745"/>
                  </a:lnTo>
                  <a:lnTo>
                    <a:pt x="330655" y="305578"/>
                  </a:lnTo>
                  <a:lnTo>
                    <a:pt x="330655" y="265427"/>
                  </a:lnTo>
                  <a:lnTo>
                    <a:pt x="328047" y="197057"/>
                  </a:lnTo>
                  <a:lnTo>
                    <a:pt x="319549" y="148203"/>
                  </a:lnTo>
                  <a:lnTo>
                    <a:pt x="280861" y="96406"/>
                  </a:lnTo>
                  <a:lnTo>
                    <a:pt x="206535" y="84758"/>
                  </a:lnTo>
                  <a:lnTo>
                    <a:pt x="206535" y="10407"/>
                  </a:lnTo>
                  <a:lnTo>
                    <a:pt x="124119" y="10407"/>
                  </a:lnTo>
                  <a:close/>
                </a:path>
                <a:path w="1424304" h="1743075">
                  <a:moveTo>
                    <a:pt x="206535" y="160595"/>
                  </a:moveTo>
                  <a:lnTo>
                    <a:pt x="230646" y="164138"/>
                  </a:lnTo>
                  <a:lnTo>
                    <a:pt x="243027" y="177231"/>
                  </a:lnTo>
                  <a:lnTo>
                    <a:pt x="247588" y="203567"/>
                  </a:lnTo>
                  <a:lnTo>
                    <a:pt x="248240" y="246841"/>
                  </a:lnTo>
                  <a:lnTo>
                    <a:pt x="248240" y="315986"/>
                  </a:lnTo>
                  <a:lnTo>
                    <a:pt x="247379" y="348816"/>
                  </a:lnTo>
                  <a:lnTo>
                    <a:pt x="242468" y="371748"/>
                  </a:lnTo>
                  <a:lnTo>
                    <a:pt x="230017" y="385200"/>
                  </a:lnTo>
                  <a:lnTo>
                    <a:pt x="206535" y="389591"/>
                  </a:lnTo>
                  <a:lnTo>
                    <a:pt x="206535" y="160595"/>
                  </a:lnTo>
                  <a:close/>
                </a:path>
                <a:path w="1424304" h="1743075">
                  <a:moveTo>
                    <a:pt x="124119" y="160595"/>
                  </a:moveTo>
                  <a:lnTo>
                    <a:pt x="124119" y="389591"/>
                  </a:lnTo>
                  <a:lnTo>
                    <a:pt x="100637" y="385200"/>
                  </a:lnTo>
                  <a:lnTo>
                    <a:pt x="88186" y="371748"/>
                  </a:lnTo>
                  <a:lnTo>
                    <a:pt x="83275" y="348816"/>
                  </a:lnTo>
                  <a:lnTo>
                    <a:pt x="82414" y="315986"/>
                  </a:lnTo>
                  <a:lnTo>
                    <a:pt x="82414" y="246841"/>
                  </a:lnTo>
                  <a:lnTo>
                    <a:pt x="83065" y="203567"/>
                  </a:lnTo>
                  <a:lnTo>
                    <a:pt x="87627" y="177231"/>
                  </a:lnTo>
                  <a:lnTo>
                    <a:pt x="100008" y="164138"/>
                  </a:lnTo>
                  <a:lnTo>
                    <a:pt x="124119" y="160595"/>
                  </a:lnTo>
                  <a:close/>
                </a:path>
                <a:path w="1424304" h="1743075">
                  <a:moveTo>
                    <a:pt x="577406" y="539780"/>
                  </a:moveTo>
                  <a:lnTo>
                    <a:pt x="577406" y="10407"/>
                  </a:lnTo>
                  <a:lnTo>
                    <a:pt x="464211" y="10407"/>
                  </a:lnTo>
                  <a:lnTo>
                    <a:pt x="419525" y="386618"/>
                  </a:lnTo>
                  <a:lnTo>
                    <a:pt x="418532" y="386618"/>
                  </a:lnTo>
                  <a:lnTo>
                    <a:pt x="418532" y="10407"/>
                  </a:lnTo>
                  <a:lnTo>
                    <a:pt x="351014" y="10407"/>
                  </a:lnTo>
                  <a:lnTo>
                    <a:pt x="351014" y="539780"/>
                  </a:lnTo>
                  <a:lnTo>
                    <a:pt x="455769" y="539780"/>
                  </a:lnTo>
                  <a:lnTo>
                    <a:pt x="508895" y="106318"/>
                  </a:lnTo>
                  <a:lnTo>
                    <a:pt x="509888" y="106318"/>
                  </a:lnTo>
                  <a:lnTo>
                    <a:pt x="509888" y="539780"/>
                  </a:lnTo>
                  <a:lnTo>
                    <a:pt x="577406" y="539780"/>
                  </a:lnTo>
                  <a:close/>
                </a:path>
                <a:path w="1424304" h="1743075">
                  <a:moveTo>
                    <a:pt x="648406" y="90705"/>
                  </a:moveTo>
                  <a:lnTo>
                    <a:pt x="648406" y="539780"/>
                  </a:lnTo>
                  <a:lnTo>
                    <a:pt x="730821" y="539780"/>
                  </a:lnTo>
                  <a:lnTo>
                    <a:pt x="730821" y="90705"/>
                  </a:lnTo>
                  <a:lnTo>
                    <a:pt x="788413" y="90705"/>
                  </a:lnTo>
                  <a:lnTo>
                    <a:pt x="788413" y="10407"/>
                  </a:lnTo>
                  <a:lnTo>
                    <a:pt x="590812" y="10407"/>
                  </a:lnTo>
                  <a:lnTo>
                    <a:pt x="590812" y="90705"/>
                  </a:lnTo>
                  <a:lnTo>
                    <a:pt x="648406" y="90705"/>
                  </a:lnTo>
                  <a:close/>
                </a:path>
                <a:path w="1424304" h="1743075">
                  <a:moveTo>
                    <a:pt x="883738" y="539780"/>
                  </a:moveTo>
                  <a:lnTo>
                    <a:pt x="883738" y="286988"/>
                  </a:lnTo>
                  <a:lnTo>
                    <a:pt x="927427" y="286988"/>
                  </a:lnTo>
                  <a:lnTo>
                    <a:pt x="927427" y="539780"/>
                  </a:lnTo>
                  <a:lnTo>
                    <a:pt x="1009843" y="539780"/>
                  </a:lnTo>
                  <a:lnTo>
                    <a:pt x="1009843" y="10407"/>
                  </a:lnTo>
                  <a:lnTo>
                    <a:pt x="927427" y="10407"/>
                  </a:lnTo>
                  <a:lnTo>
                    <a:pt x="927427" y="206689"/>
                  </a:lnTo>
                  <a:lnTo>
                    <a:pt x="883738" y="206689"/>
                  </a:lnTo>
                  <a:lnTo>
                    <a:pt x="883738" y="10407"/>
                  </a:lnTo>
                  <a:lnTo>
                    <a:pt x="801323" y="10407"/>
                  </a:lnTo>
                  <a:lnTo>
                    <a:pt x="801323" y="539780"/>
                  </a:lnTo>
                  <a:lnTo>
                    <a:pt x="883738" y="539780"/>
                  </a:lnTo>
                  <a:close/>
                </a:path>
                <a:path w="1424304" h="1743075">
                  <a:moveTo>
                    <a:pt x="1201484" y="539780"/>
                  </a:moveTo>
                  <a:lnTo>
                    <a:pt x="1201484" y="459482"/>
                  </a:lnTo>
                  <a:lnTo>
                    <a:pt x="1113111" y="459482"/>
                  </a:lnTo>
                  <a:lnTo>
                    <a:pt x="1113111" y="286988"/>
                  </a:lnTo>
                  <a:lnTo>
                    <a:pt x="1198507" y="286988"/>
                  </a:lnTo>
                  <a:lnTo>
                    <a:pt x="1198507" y="206689"/>
                  </a:lnTo>
                  <a:lnTo>
                    <a:pt x="1113111" y="206689"/>
                  </a:lnTo>
                  <a:lnTo>
                    <a:pt x="1113111" y="90705"/>
                  </a:lnTo>
                  <a:lnTo>
                    <a:pt x="1201484" y="90705"/>
                  </a:lnTo>
                  <a:lnTo>
                    <a:pt x="1201484" y="10407"/>
                  </a:lnTo>
                  <a:lnTo>
                    <a:pt x="1030697" y="10407"/>
                  </a:lnTo>
                  <a:lnTo>
                    <a:pt x="1030697" y="539780"/>
                  </a:lnTo>
                  <a:lnTo>
                    <a:pt x="1201484" y="539780"/>
                  </a:lnTo>
                  <a:close/>
                </a:path>
                <a:path w="1424304" h="1743075">
                  <a:moveTo>
                    <a:pt x="1341989" y="333830"/>
                  </a:moveTo>
                  <a:lnTo>
                    <a:pt x="1341495" y="423795"/>
                  </a:lnTo>
                  <a:lnTo>
                    <a:pt x="1330183" y="461956"/>
                  </a:lnTo>
                  <a:lnTo>
                    <a:pt x="1319151" y="465429"/>
                  </a:lnTo>
                  <a:lnTo>
                    <a:pt x="1308694" y="461956"/>
                  </a:lnTo>
                  <a:lnTo>
                    <a:pt x="1302146" y="452697"/>
                  </a:lnTo>
                  <a:lnTo>
                    <a:pt x="1298764" y="439396"/>
                  </a:lnTo>
                  <a:lnTo>
                    <a:pt x="1297802" y="423795"/>
                  </a:lnTo>
                  <a:lnTo>
                    <a:pt x="1297802" y="126391"/>
                  </a:lnTo>
                  <a:lnTo>
                    <a:pt x="1298764" y="110791"/>
                  </a:lnTo>
                  <a:lnTo>
                    <a:pt x="1302146" y="97490"/>
                  </a:lnTo>
                  <a:lnTo>
                    <a:pt x="1308694" y="88231"/>
                  </a:lnTo>
                  <a:lnTo>
                    <a:pt x="1319151" y="84758"/>
                  </a:lnTo>
                  <a:lnTo>
                    <a:pt x="1330183" y="88231"/>
                  </a:lnTo>
                  <a:lnTo>
                    <a:pt x="1337026" y="97490"/>
                  </a:lnTo>
                  <a:lnTo>
                    <a:pt x="1340518" y="110791"/>
                  </a:lnTo>
                  <a:lnTo>
                    <a:pt x="1341495" y="126391"/>
                  </a:lnTo>
                  <a:lnTo>
                    <a:pt x="1341495" y="199256"/>
                  </a:lnTo>
                  <a:lnTo>
                    <a:pt x="1423911" y="199256"/>
                  </a:lnTo>
                  <a:lnTo>
                    <a:pt x="1423911" y="141263"/>
                  </a:lnTo>
                  <a:lnTo>
                    <a:pt x="1415990" y="70887"/>
                  </a:lnTo>
                  <a:lnTo>
                    <a:pt x="1394059" y="27694"/>
                  </a:lnTo>
                  <a:lnTo>
                    <a:pt x="1360864" y="5971"/>
                  </a:lnTo>
                  <a:lnTo>
                    <a:pt x="1319151" y="0"/>
                  </a:lnTo>
                  <a:lnTo>
                    <a:pt x="1287388" y="4448"/>
                  </a:lnTo>
                  <a:lnTo>
                    <a:pt x="1259034" y="19532"/>
                  </a:lnTo>
                  <a:lnTo>
                    <a:pt x="1236184" y="47855"/>
                  </a:lnTo>
                  <a:lnTo>
                    <a:pt x="1220937" y="92024"/>
                  </a:lnTo>
                  <a:lnTo>
                    <a:pt x="1215388" y="154645"/>
                  </a:lnTo>
                  <a:lnTo>
                    <a:pt x="1215388" y="395542"/>
                  </a:lnTo>
                  <a:lnTo>
                    <a:pt x="1220937" y="458162"/>
                  </a:lnTo>
                  <a:lnTo>
                    <a:pt x="1236184" y="502331"/>
                  </a:lnTo>
                  <a:lnTo>
                    <a:pt x="1287388" y="545739"/>
                  </a:lnTo>
                  <a:lnTo>
                    <a:pt x="1319151" y="550188"/>
                  </a:lnTo>
                  <a:lnTo>
                    <a:pt x="1364844" y="541208"/>
                  </a:lnTo>
                  <a:lnTo>
                    <a:pt x="1397597" y="514036"/>
                  </a:lnTo>
                  <a:lnTo>
                    <a:pt x="1417317" y="468322"/>
                  </a:lnTo>
                  <a:lnTo>
                    <a:pt x="1423911" y="403717"/>
                  </a:lnTo>
                  <a:lnTo>
                    <a:pt x="1423911" y="333830"/>
                  </a:lnTo>
                  <a:lnTo>
                    <a:pt x="1341989" y="333830"/>
                  </a:lnTo>
                  <a:close/>
                </a:path>
                <a:path w="1424304" h="1743075">
                  <a:moveTo>
                    <a:pt x="124119" y="606621"/>
                  </a:moveTo>
                  <a:lnTo>
                    <a:pt x="124119" y="680972"/>
                  </a:lnTo>
                  <a:lnTo>
                    <a:pt x="81999" y="683358"/>
                  </a:lnTo>
                  <a:lnTo>
                    <a:pt x="49795" y="692620"/>
                  </a:lnTo>
                  <a:lnTo>
                    <a:pt x="26499" y="711920"/>
                  </a:lnTo>
                  <a:lnTo>
                    <a:pt x="11106" y="744417"/>
                  </a:lnTo>
                  <a:lnTo>
                    <a:pt x="2608" y="793271"/>
                  </a:lnTo>
                  <a:lnTo>
                    <a:pt x="0" y="861641"/>
                  </a:lnTo>
                  <a:lnTo>
                    <a:pt x="0" y="901792"/>
                  </a:lnTo>
                  <a:lnTo>
                    <a:pt x="2708" y="956960"/>
                  </a:lnTo>
                  <a:lnTo>
                    <a:pt x="13091" y="1001420"/>
                  </a:lnTo>
                  <a:lnTo>
                    <a:pt x="34531" y="1034283"/>
                  </a:lnTo>
                  <a:lnTo>
                    <a:pt x="70412" y="1054654"/>
                  </a:lnTo>
                  <a:lnTo>
                    <a:pt x="124119" y="1061643"/>
                  </a:lnTo>
                  <a:lnTo>
                    <a:pt x="124119" y="1135994"/>
                  </a:lnTo>
                  <a:lnTo>
                    <a:pt x="206535" y="1135994"/>
                  </a:lnTo>
                  <a:lnTo>
                    <a:pt x="206535" y="1061643"/>
                  </a:lnTo>
                  <a:lnTo>
                    <a:pt x="260242" y="1054654"/>
                  </a:lnTo>
                  <a:lnTo>
                    <a:pt x="296124" y="1034283"/>
                  </a:lnTo>
                  <a:lnTo>
                    <a:pt x="317564" y="1001420"/>
                  </a:lnTo>
                  <a:lnTo>
                    <a:pt x="327947" y="956960"/>
                  </a:lnTo>
                  <a:lnTo>
                    <a:pt x="330655" y="901792"/>
                  </a:lnTo>
                  <a:lnTo>
                    <a:pt x="330655" y="861641"/>
                  </a:lnTo>
                  <a:lnTo>
                    <a:pt x="328047" y="793271"/>
                  </a:lnTo>
                  <a:lnTo>
                    <a:pt x="319549" y="744417"/>
                  </a:lnTo>
                  <a:lnTo>
                    <a:pt x="280861" y="692620"/>
                  </a:lnTo>
                  <a:lnTo>
                    <a:pt x="206535" y="680972"/>
                  </a:lnTo>
                  <a:lnTo>
                    <a:pt x="206535" y="606621"/>
                  </a:lnTo>
                  <a:lnTo>
                    <a:pt x="124119" y="606621"/>
                  </a:lnTo>
                  <a:close/>
                </a:path>
                <a:path w="1424304" h="1743075">
                  <a:moveTo>
                    <a:pt x="206535" y="756809"/>
                  </a:moveTo>
                  <a:lnTo>
                    <a:pt x="230646" y="760352"/>
                  </a:lnTo>
                  <a:lnTo>
                    <a:pt x="243027" y="773445"/>
                  </a:lnTo>
                  <a:lnTo>
                    <a:pt x="247588" y="799781"/>
                  </a:lnTo>
                  <a:lnTo>
                    <a:pt x="248240" y="843055"/>
                  </a:lnTo>
                  <a:lnTo>
                    <a:pt x="248240" y="912200"/>
                  </a:lnTo>
                  <a:lnTo>
                    <a:pt x="247379" y="945030"/>
                  </a:lnTo>
                  <a:lnTo>
                    <a:pt x="242468" y="967962"/>
                  </a:lnTo>
                  <a:lnTo>
                    <a:pt x="230017" y="981414"/>
                  </a:lnTo>
                  <a:lnTo>
                    <a:pt x="206535" y="985805"/>
                  </a:lnTo>
                  <a:lnTo>
                    <a:pt x="206535" y="756809"/>
                  </a:lnTo>
                  <a:close/>
                </a:path>
                <a:path w="1424304" h="1743075">
                  <a:moveTo>
                    <a:pt x="124119" y="756809"/>
                  </a:moveTo>
                  <a:lnTo>
                    <a:pt x="124119" y="985805"/>
                  </a:lnTo>
                  <a:lnTo>
                    <a:pt x="100637" y="981414"/>
                  </a:lnTo>
                  <a:lnTo>
                    <a:pt x="88186" y="967962"/>
                  </a:lnTo>
                  <a:lnTo>
                    <a:pt x="83275" y="945030"/>
                  </a:lnTo>
                  <a:lnTo>
                    <a:pt x="82414" y="912200"/>
                  </a:lnTo>
                  <a:lnTo>
                    <a:pt x="82414" y="843055"/>
                  </a:lnTo>
                  <a:lnTo>
                    <a:pt x="83065" y="799781"/>
                  </a:lnTo>
                  <a:lnTo>
                    <a:pt x="87627" y="773445"/>
                  </a:lnTo>
                  <a:lnTo>
                    <a:pt x="100008" y="760352"/>
                  </a:lnTo>
                  <a:lnTo>
                    <a:pt x="124119" y="756809"/>
                  </a:lnTo>
                  <a:close/>
                </a:path>
                <a:path w="1424304" h="1743075">
                  <a:moveTo>
                    <a:pt x="577406" y="1135994"/>
                  </a:moveTo>
                  <a:lnTo>
                    <a:pt x="577406" y="606621"/>
                  </a:lnTo>
                  <a:lnTo>
                    <a:pt x="464211" y="606621"/>
                  </a:lnTo>
                  <a:lnTo>
                    <a:pt x="419525" y="982832"/>
                  </a:lnTo>
                  <a:lnTo>
                    <a:pt x="418532" y="982832"/>
                  </a:lnTo>
                  <a:lnTo>
                    <a:pt x="418532" y="606621"/>
                  </a:lnTo>
                  <a:lnTo>
                    <a:pt x="351014" y="606621"/>
                  </a:lnTo>
                  <a:lnTo>
                    <a:pt x="351014" y="1135994"/>
                  </a:lnTo>
                  <a:lnTo>
                    <a:pt x="455769" y="1135994"/>
                  </a:lnTo>
                  <a:lnTo>
                    <a:pt x="508895" y="702532"/>
                  </a:lnTo>
                  <a:lnTo>
                    <a:pt x="509888" y="702532"/>
                  </a:lnTo>
                  <a:lnTo>
                    <a:pt x="509888" y="1135994"/>
                  </a:lnTo>
                  <a:lnTo>
                    <a:pt x="577406" y="1135994"/>
                  </a:lnTo>
                  <a:close/>
                </a:path>
                <a:path w="1424304" h="1743075">
                  <a:moveTo>
                    <a:pt x="648406" y="686918"/>
                  </a:moveTo>
                  <a:lnTo>
                    <a:pt x="648406" y="1135994"/>
                  </a:lnTo>
                  <a:lnTo>
                    <a:pt x="730821" y="1135994"/>
                  </a:lnTo>
                  <a:lnTo>
                    <a:pt x="730821" y="686918"/>
                  </a:lnTo>
                  <a:lnTo>
                    <a:pt x="788413" y="686918"/>
                  </a:lnTo>
                  <a:lnTo>
                    <a:pt x="788413" y="606621"/>
                  </a:lnTo>
                  <a:lnTo>
                    <a:pt x="590812" y="606621"/>
                  </a:lnTo>
                  <a:lnTo>
                    <a:pt x="590812" y="686918"/>
                  </a:lnTo>
                  <a:lnTo>
                    <a:pt x="648406" y="686918"/>
                  </a:lnTo>
                  <a:close/>
                </a:path>
                <a:path w="1424304" h="1743075">
                  <a:moveTo>
                    <a:pt x="883738" y="1135994"/>
                  </a:moveTo>
                  <a:lnTo>
                    <a:pt x="883738" y="883202"/>
                  </a:lnTo>
                  <a:lnTo>
                    <a:pt x="927427" y="883202"/>
                  </a:lnTo>
                  <a:lnTo>
                    <a:pt x="927427" y="1135994"/>
                  </a:lnTo>
                  <a:lnTo>
                    <a:pt x="1009843" y="1135994"/>
                  </a:lnTo>
                  <a:lnTo>
                    <a:pt x="1009843" y="606621"/>
                  </a:lnTo>
                  <a:lnTo>
                    <a:pt x="927427" y="606621"/>
                  </a:lnTo>
                  <a:lnTo>
                    <a:pt x="927427" y="802904"/>
                  </a:lnTo>
                  <a:lnTo>
                    <a:pt x="883738" y="802904"/>
                  </a:lnTo>
                  <a:lnTo>
                    <a:pt x="883738" y="606621"/>
                  </a:lnTo>
                  <a:lnTo>
                    <a:pt x="801323" y="606621"/>
                  </a:lnTo>
                  <a:lnTo>
                    <a:pt x="801323" y="1135994"/>
                  </a:lnTo>
                  <a:lnTo>
                    <a:pt x="883738" y="1135994"/>
                  </a:lnTo>
                  <a:close/>
                </a:path>
                <a:path w="1424304" h="1743075">
                  <a:moveTo>
                    <a:pt x="1201484" y="1135994"/>
                  </a:moveTo>
                  <a:lnTo>
                    <a:pt x="1201484" y="1055696"/>
                  </a:lnTo>
                  <a:lnTo>
                    <a:pt x="1113111" y="1055696"/>
                  </a:lnTo>
                  <a:lnTo>
                    <a:pt x="1113111" y="883202"/>
                  </a:lnTo>
                  <a:lnTo>
                    <a:pt x="1198507" y="883202"/>
                  </a:lnTo>
                  <a:lnTo>
                    <a:pt x="1198507" y="802904"/>
                  </a:lnTo>
                  <a:lnTo>
                    <a:pt x="1113111" y="802904"/>
                  </a:lnTo>
                  <a:lnTo>
                    <a:pt x="1113111" y="686918"/>
                  </a:lnTo>
                  <a:lnTo>
                    <a:pt x="1201484" y="686918"/>
                  </a:lnTo>
                  <a:lnTo>
                    <a:pt x="1201484" y="606621"/>
                  </a:lnTo>
                  <a:lnTo>
                    <a:pt x="1030697" y="606621"/>
                  </a:lnTo>
                  <a:lnTo>
                    <a:pt x="1030697" y="1135994"/>
                  </a:lnTo>
                  <a:lnTo>
                    <a:pt x="1201484" y="1135994"/>
                  </a:lnTo>
                  <a:close/>
                </a:path>
                <a:path w="1424304" h="1743075">
                  <a:moveTo>
                    <a:pt x="1341989" y="930045"/>
                  </a:moveTo>
                  <a:lnTo>
                    <a:pt x="1341495" y="1020009"/>
                  </a:lnTo>
                  <a:lnTo>
                    <a:pt x="1330183" y="1058170"/>
                  </a:lnTo>
                  <a:lnTo>
                    <a:pt x="1319151" y="1061643"/>
                  </a:lnTo>
                  <a:lnTo>
                    <a:pt x="1308694" y="1058170"/>
                  </a:lnTo>
                  <a:lnTo>
                    <a:pt x="1302146" y="1048911"/>
                  </a:lnTo>
                  <a:lnTo>
                    <a:pt x="1298764" y="1035610"/>
                  </a:lnTo>
                  <a:lnTo>
                    <a:pt x="1297802" y="1020009"/>
                  </a:lnTo>
                  <a:lnTo>
                    <a:pt x="1297802" y="722605"/>
                  </a:lnTo>
                  <a:lnTo>
                    <a:pt x="1298764" y="707005"/>
                  </a:lnTo>
                  <a:lnTo>
                    <a:pt x="1302146" y="693704"/>
                  </a:lnTo>
                  <a:lnTo>
                    <a:pt x="1308694" y="684446"/>
                  </a:lnTo>
                  <a:lnTo>
                    <a:pt x="1319151" y="680972"/>
                  </a:lnTo>
                  <a:lnTo>
                    <a:pt x="1330183" y="684446"/>
                  </a:lnTo>
                  <a:lnTo>
                    <a:pt x="1337026" y="693704"/>
                  </a:lnTo>
                  <a:lnTo>
                    <a:pt x="1340518" y="707005"/>
                  </a:lnTo>
                  <a:lnTo>
                    <a:pt x="1341495" y="722605"/>
                  </a:lnTo>
                  <a:lnTo>
                    <a:pt x="1341495" y="795469"/>
                  </a:lnTo>
                  <a:lnTo>
                    <a:pt x="1423911" y="795469"/>
                  </a:lnTo>
                  <a:lnTo>
                    <a:pt x="1423911" y="737477"/>
                  </a:lnTo>
                  <a:lnTo>
                    <a:pt x="1415990" y="667101"/>
                  </a:lnTo>
                  <a:lnTo>
                    <a:pt x="1394059" y="623909"/>
                  </a:lnTo>
                  <a:lnTo>
                    <a:pt x="1360864" y="602185"/>
                  </a:lnTo>
                  <a:lnTo>
                    <a:pt x="1319151" y="596214"/>
                  </a:lnTo>
                  <a:lnTo>
                    <a:pt x="1287388" y="600662"/>
                  </a:lnTo>
                  <a:lnTo>
                    <a:pt x="1259034" y="615746"/>
                  </a:lnTo>
                  <a:lnTo>
                    <a:pt x="1236184" y="644069"/>
                  </a:lnTo>
                  <a:lnTo>
                    <a:pt x="1220937" y="688239"/>
                  </a:lnTo>
                  <a:lnTo>
                    <a:pt x="1215388" y="750859"/>
                  </a:lnTo>
                  <a:lnTo>
                    <a:pt x="1215388" y="991756"/>
                  </a:lnTo>
                  <a:lnTo>
                    <a:pt x="1220937" y="1054376"/>
                  </a:lnTo>
                  <a:lnTo>
                    <a:pt x="1236184" y="1098546"/>
                  </a:lnTo>
                  <a:lnTo>
                    <a:pt x="1287388" y="1141953"/>
                  </a:lnTo>
                  <a:lnTo>
                    <a:pt x="1319151" y="1146402"/>
                  </a:lnTo>
                  <a:lnTo>
                    <a:pt x="1364844" y="1137422"/>
                  </a:lnTo>
                  <a:lnTo>
                    <a:pt x="1397597" y="1110250"/>
                  </a:lnTo>
                  <a:lnTo>
                    <a:pt x="1417317" y="1064536"/>
                  </a:lnTo>
                  <a:lnTo>
                    <a:pt x="1423911" y="999931"/>
                  </a:lnTo>
                  <a:lnTo>
                    <a:pt x="1423911" y="930045"/>
                  </a:lnTo>
                  <a:lnTo>
                    <a:pt x="1341989" y="930045"/>
                  </a:lnTo>
                  <a:close/>
                </a:path>
                <a:path w="1424304" h="1743075">
                  <a:moveTo>
                    <a:pt x="124119" y="1202832"/>
                  </a:moveTo>
                  <a:lnTo>
                    <a:pt x="124119" y="1277183"/>
                  </a:lnTo>
                  <a:lnTo>
                    <a:pt x="81999" y="1279568"/>
                  </a:lnTo>
                  <a:lnTo>
                    <a:pt x="49795" y="1288831"/>
                  </a:lnTo>
                  <a:lnTo>
                    <a:pt x="26499" y="1308131"/>
                  </a:lnTo>
                  <a:lnTo>
                    <a:pt x="11106" y="1340627"/>
                  </a:lnTo>
                  <a:lnTo>
                    <a:pt x="2608" y="1389481"/>
                  </a:lnTo>
                  <a:lnTo>
                    <a:pt x="0" y="1457852"/>
                  </a:lnTo>
                  <a:lnTo>
                    <a:pt x="0" y="1498003"/>
                  </a:lnTo>
                  <a:lnTo>
                    <a:pt x="2708" y="1553170"/>
                  </a:lnTo>
                  <a:lnTo>
                    <a:pt x="13091" y="1597631"/>
                  </a:lnTo>
                  <a:lnTo>
                    <a:pt x="34531" y="1630493"/>
                  </a:lnTo>
                  <a:lnTo>
                    <a:pt x="70412" y="1650865"/>
                  </a:lnTo>
                  <a:lnTo>
                    <a:pt x="124119" y="1657854"/>
                  </a:lnTo>
                  <a:lnTo>
                    <a:pt x="124119" y="1732205"/>
                  </a:lnTo>
                  <a:lnTo>
                    <a:pt x="206535" y="1732205"/>
                  </a:lnTo>
                  <a:lnTo>
                    <a:pt x="206535" y="1657854"/>
                  </a:lnTo>
                  <a:lnTo>
                    <a:pt x="260242" y="1650865"/>
                  </a:lnTo>
                  <a:lnTo>
                    <a:pt x="296124" y="1630493"/>
                  </a:lnTo>
                  <a:lnTo>
                    <a:pt x="317564" y="1597631"/>
                  </a:lnTo>
                  <a:lnTo>
                    <a:pt x="327947" y="1553170"/>
                  </a:lnTo>
                  <a:lnTo>
                    <a:pt x="330655" y="1498003"/>
                  </a:lnTo>
                  <a:lnTo>
                    <a:pt x="330655" y="1457852"/>
                  </a:lnTo>
                  <a:lnTo>
                    <a:pt x="328047" y="1389481"/>
                  </a:lnTo>
                  <a:lnTo>
                    <a:pt x="319549" y="1340627"/>
                  </a:lnTo>
                  <a:lnTo>
                    <a:pt x="280861" y="1288831"/>
                  </a:lnTo>
                  <a:lnTo>
                    <a:pt x="206535" y="1277183"/>
                  </a:lnTo>
                  <a:lnTo>
                    <a:pt x="206535" y="1202832"/>
                  </a:lnTo>
                  <a:lnTo>
                    <a:pt x="124119" y="1202832"/>
                  </a:lnTo>
                  <a:close/>
                </a:path>
                <a:path w="1424304" h="1743075">
                  <a:moveTo>
                    <a:pt x="206535" y="1353019"/>
                  </a:moveTo>
                  <a:lnTo>
                    <a:pt x="230646" y="1356563"/>
                  </a:lnTo>
                  <a:lnTo>
                    <a:pt x="243027" y="1369655"/>
                  </a:lnTo>
                  <a:lnTo>
                    <a:pt x="247588" y="1395991"/>
                  </a:lnTo>
                  <a:lnTo>
                    <a:pt x="248240" y="1439265"/>
                  </a:lnTo>
                  <a:lnTo>
                    <a:pt x="248240" y="1508410"/>
                  </a:lnTo>
                  <a:lnTo>
                    <a:pt x="247379" y="1541241"/>
                  </a:lnTo>
                  <a:lnTo>
                    <a:pt x="242468" y="1564172"/>
                  </a:lnTo>
                  <a:lnTo>
                    <a:pt x="230017" y="1577625"/>
                  </a:lnTo>
                  <a:lnTo>
                    <a:pt x="206535" y="1582016"/>
                  </a:lnTo>
                  <a:lnTo>
                    <a:pt x="206535" y="1353019"/>
                  </a:lnTo>
                  <a:close/>
                </a:path>
                <a:path w="1424304" h="1743075">
                  <a:moveTo>
                    <a:pt x="124119" y="1353019"/>
                  </a:moveTo>
                  <a:lnTo>
                    <a:pt x="124119" y="1582016"/>
                  </a:lnTo>
                  <a:lnTo>
                    <a:pt x="100637" y="1577625"/>
                  </a:lnTo>
                  <a:lnTo>
                    <a:pt x="88186" y="1564172"/>
                  </a:lnTo>
                  <a:lnTo>
                    <a:pt x="83275" y="1541241"/>
                  </a:lnTo>
                  <a:lnTo>
                    <a:pt x="82414" y="1508410"/>
                  </a:lnTo>
                  <a:lnTo>
                    <a:pt x="82414" y="1439265"/>
                  </a:lnTo>
                  <a:lnTo>
                    <a:pt x="83065" y="1395991"/>
                  </a:lnTo>
                  <a:lnTo>
                    <a:pt x="87627" y="1369655"/>
                  </a:lnTo>
                  <a:lnTo>
                    <a:pt x="100008" y="1356563"/>
                  </a:lnTo>
                  <a:lnTo>
                    <a:pt x="124119" y="1353019"/>
                  </a:lnTo>
                  <a:close/>
                </a:path>
                <a:path w="1424304" h="1743075">
                  <a:moveTo>
                    <a:pt x="577406" y="1732205"/>
                  </a:moveTo>
                  <a:lnTo>
                    <a:pt x="577406" y="1202832"/>
                  </a:lnTo>
                  <a:lnTo>
                    <a:pt x="464211" y="1202832"/>
                  </a:lnTo>
                  <a:lnTo>
                    <a:pt x="419525" y="1579043"/>
                  </a:lnTo>
                  <a:lnTo>
                    <a:pt x="418532" y="1579043"/>
                  </a:lnTo>
                  <a:lnTo>
                    <a:pt x="418532" y="1202832"/>
                  </a:lnTo>
                  <a:lnTo>
                    <a:pt x="351014" y="1202832"/>
                  </a:lnTo>
                  <a:lnTo>
                    <a:pt x="351014" y="1732205"/>
                  </a:lnTo>
                  <a:lnTo>
                    <a:pt x="455769" y="1732205"/>
                  </a:lnTo>
                  <a:lnTo>
                    <a:pt x="508895" y="1298742"/>
                  </a:lnTo>
                  <a:lnTo>
                    <a:pt x="509888" y="1298742"/>
                  </a:lnTo>
                  <a:lnTo>
                    <a:pt x="509888" y="1732205"/>
                  </a:lnTo>
                  <a:lnTo>
                    <a:pt x="577406" y="1732205"/>
                  </a:lnTo>
                  <a:close/>
                </a:path>
                <a:path w="1424304" h="1743075">
                  <a:moveTo>
                    <a:pt x="648406" y="1283129"/>
                  </a:moveTo>
                  <a:lnTo>
                    <a:pt x="648406" y="1732205"/>
                  </a:lnTo>
                  <a:lnTo>
                    <a:pt x="730821" y="1732205"/>
                  </a:lnTo>
                  <a:lnTo>
                    <a:pt x="730821" y="1283129"/>
                  </a:lnTo>
                  <a:lnTo>
                    <a:pt x="788413" y="1283129"/>
                  </a:lnTo>
                  <a:lnTo>
                    <a:pt x="788413" y="1202832"/>
                  </a:lnTo>
                  <a:lnTo>
                    <a:pt x="590812" y="1202832"/>
                  </a:lnTo>
                  <a:lnTo>
                    <a:pt x="590812" y="1283129"/>
                  </a:lnTo>
                  <a:lnTo>
                    <a:pt x="648406" y="1283129"/>
                  </a:lnTo>
                  <a:close/>
                </a:path>
                <a:path w="1424304" h="1743075">
                  <a:moveTo>
                    <a:pt x="883738" y="1732205"/>
                  </a:moveTo>
                  <a:lnTo>
                    <a:pt x="883738" y="1479412"/>
                  </a:lnTo>
                  <a:lnTo>
                    <a:pt x="927427" y="1479412"/>
                  </a:lnTo>
                  <a:lnTo>
                    <a:pt x="927427" y="1732205"/>
                  </a:lnTo>
                  <a:lnTo>
                    <a:pt x="1009843" y="1732205"/>
                  </a:lnTo>
                  <a:lnTo>
                    <a:pt x="1009843" y="1202832"/>
                  </a:lnTo>
                  <a:lnTo>
                    <a:pt x="927427" y="1202832"/>
                  </a:lnTo>
                  <a:lnTo>
                    <a:pt x="927427" y="1399114"/>
                  </a:lnTo>
                  <a:lnTo>
                    <a:pt x="883738" y="1399114"/>
                  </a:lnTo>
                  <a:lnTo>
                    <a:pt x="883738" y="1202832"/>
                  </a:lnTo>
                  <a:lnTo>
                    <a:pt x="801323" y="1202832"/>
                  </a:lnTo>
                  <a:lnTo>
                    <a:pt x="801323" y="1732205"/>
                  </a:lnTo>
                  <a:lnTo>
                    <a:pt x="883738" y="1732205"/>
                  </a:lnTo>
                  <a:close/>
                </a:path>
                <a:path w="1424304" h="1743075">
                  <a:moveTo>
                    <a:pt x="1201484" y="1732205"/>
                  </a:moveTo>
                  <a:lnTo>
                    <a:pt x="1201484" y="1651906"/>
                  </a:lnTo>
                  <a:lnTo>
                    <a:pt x="1113111" y="1651906"/>
                  </a:lnTo>
                  <a:lnTo>
                    <a:pt x="1113111" y="1479412"/>
                  </a:lnTo>
                  <a:lnTo>
                    <a:pt x="1198507" y="1479412"/>
                  </a:lnTo>
                  <a:lnTo>
                    <a:pt x="1198507" y="1399114"/>
                  </a:lnTo>
                  <a:lnTo>
                    <a:pt x="1113111" y="1399114"/>
                  </a:lnTo>
                  <a:lnTo>
                    <a:pt x="1113111" y="1283129"/>
                  </a:lnTo>
                  <a:lnTo>
                    <a:pt x="1201484" y="1283129"/>
                  </a:lnTo>
                  <a:lnTo>
                    <a:pt x="1201484" y="1202832"/>
                  </a:lnTo>
                  <a:lnTo>
                    <a:pt x="1030697" y="1202832"/>
                  </a:lnTo>
                  <a:lnTo>
                    <a:pt x="1030697" y="1732205"/>
                  </a:lnTo>
                  <a:lnTo>
                    <a:pt x="1201484" y="1732205"/>
                  </a:lnTo>
                  <a:close/>
                </a:path>
                <a:path w="1424304" h="1743075">
                  <a:moveTo>
                    <a:pt x="1341989" y="1526255"/>
                  </a:moveTo>
                  <a:lnTo>
                    <a:pt x="1341495" y="1616219"/>
                  </a:lnTo>
                  <a:lnTo>
                    <a:pt x="1330183" y="1654380"/>
                  </a:lnTo>
                  <a:lnTo>
                    <a:pt x="1319151" y="1657854"/>
                  </a:lnTo>
                  <a:lnTo>
                    <a:pt x="1308694" y="1654380"/>
                  </a:lnTo>
                  <a:lnTo>
                    <a:pt x="1302146" y="1645122"/>
                  </a:lnTo>
                  <a:lnTo>
                    <a:pt x="1298764" y="1631821"/>
                  </a:lnTo>
                  <a:lnTo>
                    <a:pt x="1297802" y="1616219"/>
                  </a:lnTo>
                  <a:lnTo>
                    <a:pt x="1297802" y="1318816"/>
                  </a:lnTo>
                  <a:lnTo>
                    <a:pt x="1298764" y="1303215"/>
                  </a:lnTo>
                  <a:lnTo>
                    <a:pt x="1302146" y="1289914"/>
                  </a:lnTo>
                  <a:lnTo>
                    <a:pt x="1308694" y="1280656"/>
                  </a:lnTo>
                  <a:lnTo>
                    <a:pt x="1319151" y="1277183"/>
                  </a:lnTo>
                  <a:lnTo>
                    <a:pt x="1330183" y="1280656"/>
                  </a:lnTo>
                  <a:lnTo>
                    <a:pt x="1337026" y="1289914"/>
                  </a:lnTo>
                  <a:lnTo>
                    <a:pt x="1340518" y="1303215"/>
                  </a:lnTo>
                  <a:lnTo>
                    <a:pt x="1341495" y="1318816"/>
                  </a:lnTo>
                  <a:lnTo>
                    <a:pt x="1341495" y="1391679"/>
                  </a:lnTo>
                  <a:lnTo>
                    <a:pt x="1423911" y="1391679"/>
                  </a:lnTo>
                  <a:lnTo>
                    <a:pt x="1423911" y="1333687"/>
                  </a:lnTo>
                  <a:lnTo>
                    <a:pt x="1415990" y="1263311"/>
                  </a:lnTo>
                  <a:lnTo>
                    <a:pt x="1394059" y="1220119"/>
                  </a:lnTo>
                  <a:lnTo>
                    <a:pt x="1360864" y="1198395"/>
                  </a:lnTo>
                  <a:lnTo>
                    <a:pt x="1319151" y="1192424"/>
                  </a:lnTo>
                  <a:lnTo>
                    <a:pt x="1287388" y="1196873"/>
                  </a:lnTo>
                  <a:lnTo>
                    <a:pt x="1259034" y="1211956"/>
                  </a:lnTo>
                  <a:lnTo>
                    <a:pt x="1236184" y="1240280"/>
                  </a:lnTo>
                  <a:lnTo>
                    <a:pt x="1220937" y="1284449"/>
                  </a:lnTo>
                  <a:lnTo>
                    <a:pt x="1215388" y="1347069"/>
                  </a:lnTo>
                  <a:lnTo>
                    <a:pt x="1215388" y="1587967"/>
                  </a:lnTo>
                  <a:lnTo>
                    <a:pt x="1220937" y="1650587"/>
                  </a:lnTo>
                  <a:lnTo>
                    <a:pt x="1236184" y="1694756"/>
                  </a:lnTo>
                  <a:lnTo>
                    <a:pt x="1287388" y="1738163"/>
                  </a:lnTo>
                  <a:lnTo>
                    <a:pt x="1319151" y="1742612"/>
                  </a:lnTo>
                  <a:lnTo>
                    <a:pt x="1364844" y="1733632"/>
                  </a:lnTo>
                  <a:lnTo>
                    <a:pt x="1397597" y="1706460"/>
                  </a:lnTo>
                  <a:lnTo>
                    <a:pt x="1417317" y="1660746"/>
                  </a:lnTo>
                  <a:lnTo>
                    <a:pt x="1423911" y="1596142"/>
                  </a:lnTo>
                  <a:lnTo>
                    <a:pt x="1423911" y="1526255"/>
                  </a:lnTo>
                  <a:lnTo>
                    <a:pt x="1341989" y="1526255"/>
                  </a:lnTo>
                  <a:close/>
                </a:path>
              </a:pathLst>
            </a:custGeom>
            <a:ln w="3175">
              <a:solidFill>
                <a:srgbClr val="D6D6D1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71280" y="2035346"/>
              <a:ext cx="2584753" cy="4954576"/>
            </a:xfrm>
            <a:prstGeom prst="rect">
              <a:avLst/>
            </a:prstGeom>
          </p:spPr>
        </p:pic>
      </p:grpSp>
      <p:pic>
        <p:nvPicPr>
          <p:cNvPr id="15" name="object 15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63902" y="399890"/>
            <a:ext cx="4272955" cy="4760542"/>
          </a:xfrm>
          <a:prstGeom prst="rect">
            <a:avLst/>
          </a:prstGeom>
        </p:spPr>
      </p:pic>
      <p:grpSp>
        <p:nvGrpSpPr>
          <p:cNvPr id="16" name="object 16" descr=""/>
          <p:cNvGrpSpPr/>
          <p:nvPr/>
        </p:nvGrpSpPr>
        <p:grpSpPr>
          <a:xfrm>
            <a:off x="613925" y="6400638"/>
            <a:ext cx="1584960" cy="376555"/>
            <a:chOff x="613925" y="6400638"/>
            <a:chExt cx="1584960" cy="376555"/>
          </a:xfrm>
        </p:grpSpPr>
        <p:sp>
          <p:nvSpPr>
            <p:cNvPr id="17" name="object 17" descr=""/>
            <p:cNvSpPr/>
            <p:nvPr/>
          </p:nvSpPr>
          <p:spPr>
            <a:xfrm>
              <a:off x="624592" y="6433883"/>
              <a:ext cx="139065" cy="132080"/>
            </a:xfrm>
            <a:custGeom>
              <a:avLst/>
              <a:gdLst/>
              <a:ahLst/>
              <a:cxnLst/>
              <a:rect l="l" t="t" r="r" b="b"/>
              <a:pathLst>
                <a:path w="139065" h="132079">
                  <a:moveTo>
                    <a:pt x="129974" y="0"/>
                  </a:moveTo>
                  <a:lnTo>
                    <a:pt x="0" y="0"/>
                  </a:lnTo>
                  <a:lnTo>
                    <a:pt x="0" y="131573"/>
                  </a:lnTo>
                  <a:lnTo>
                    <a:pt x="68811" y="131573"/>
                  </a:lnTo>
                  <a:lnTo>
                    <a:pt x="83229" y="131106"/>
                  </a:lnTo>
                  <a:lnTo>
                    <a:pt x="121933" y="120250"/>
                  </a:lnTo>
                  <a:lnTo>
                    <a:pt x="131635" y="111838"/>
                  </a:lnTo>
                  <a:lnTo>
                    <a:pt x="70946" y="111838"/>
                  </a:lnTo>
                  <a:lnTo>
                    <a:pt x="64755" y="111682"/>
                  </a:lnTo>
                  <a:lnTo>
                    <a:pt x="23116" y="111481"/>
                  </a:lnTo>
                  <a:lnTo>
                    <a:pt x="23116" y="65253"/>
                  </a:lnTo>
                  <a:lnTo>
                    <a:pt x="133916" y="65253"/>
                  </a:lnTo>
                  <a:lnTo>
                    <a:pt x="133261" y="64188"/>
                  </a:lnTo>
                  <a:lnTo>
                    <a:pt x="91391" y="46940"/>
                  </a:lnTo>
                  <a:lnTo>
                    <a:pt x="63299" y="45695"/>
                  </a:lnTo>
                  <a:lnTo>
                    <a:pt x="23116" y="45695"/>
                  </a:lnTo>
                  <a:lnTo>
                    <a:pt x="23116" y="20448"/>
                  </a:lnTo>
                  <a:lnTo>
                    <a:pt x="129974" y="20448"/>
                  </a:lnTo>
                  <a:lnTo>
                    <a:pt x="129974" y="0"/>
                  </a:lnTo>
                  <a:close/>
                </a:path>
                <a:path w="139065" h="132079">
                  <a:moveTo>
                    <a:pt x="133916" y="65253"/>
                  </a:moveTo>
                  <a:lnTo>
                    <a:pt x="85107" y="65253"/>
                  </a:lnTo>
                  <a:lnTo>
                    <a:pt x="93021" y="65877"/>
                  </a:lnTo>
                  <a:lnTo>
                    <a:pt x="104519" y="68364"/>
                  </a:lnTo>
                  <a:lnTo>
                    <a:pt x="108727" y="70528"/>
                  </a:lnTo>
                  <a:lnTo>
                    <a:pt x="114058" y="76691"/>
                  </a:lnTo>
                  <a:lnTo>
                    <a:pt x="115394" y="81018"/>
                  </a:lnTo>
                  <a:lnTo>
                    <a:pt x="115394" y="95004"/>
                  </a:lnTo>
                  <a:lnTo>
                    <a:pt x="75031" y="111838"/>
                  </a:lnTo>
                  <a:lnTo>
                    <a:pt x="131635" y="111838"/>
                  </a:lnTo>
                  <a:lnTo>
                    <a:pt x="134416" y="107215"/>
                  </a:lnTo>
                  <a:lnTo>
                    <a:pt x="137146" y="100933"/>
                  </a:lnTo>
                  <a:lnTo>
                    <a:pt x="138507" y="94118"/>
                  </a:lnTo>
                  <a:lnTo>
                    <a:pt x="138507" y="77227"/>
                  </a:lnTo>
                  <a:lnTo>
                    <a:pt x="136761" y="69876"/>
                  </a:lnTo>
                  <a:lnTo>
                    <a:pt x="133916" y="65253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3925" y="6400638"/>
              <a:ext cx="1584378" cy="376436"/>
            </a:xfrm>
            <a:prstGeom prst="rect">
              <a:avLst/>
            </a:prstGeom>
          </p:spPr>
        </p:pic>
      </p:grpSp>
      <p:pic>
        <p:nvPicPr>
          <p:cNvPr id="19" name="object 19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275646" y="6625590"/>
            <a:ext cx="231846" cy="135482"/>
          </a:xfrm>
          <a:prstGeom prst="rect">
            <a:avLst/>
          </a:prstGeom>
        </p:spPr>
      </p:pic>
      <p:grpSp>
        <p:nvGrpSpPr>
          <p:cNvPr id="20" name="object 20" descr=""/>
          <p:cNvGrpSpPr/>
          <p:nvPr/>
        </p:nvGrpSpPr>
        <p:grpSpPr>
          <a:xfrm>
            <a:off x="105836" y="1379022"/>
            <a:ext cx="7732395" cy="6156325"/>
            <a:chOff x="105836" y="1379022"/>
            <a:chExt cx="7732395" cy="6156325"/>
          </a:xfrm>
        </p:grpSpPr>
        <p:pic>
          <p:nvPicPr>
            <p:cNvPr id="21" name="object 21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5836" y="4138480"/>
              <a:ext cx="2909750" cy="2182313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82539" y="1379022"/>
              <a:ext cx="5155279" cy="5155279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82539" y="5229637"/>
              <a:ext cx="2305241" cy="2305241"/>
            </a:xfrm>
            <a:prstGeom prst="rect">
              <a:avLst/>
            </a:prstGeom>
          </p:spPr>
        </p:pic>
      </p:grpSp>
      <p:sp>
        <p:nvSpPr>
          <p:cNvPr id="24" name="object 24" descr=""/>
          <p:cNvSpPr/>
          <p:nvPr/>
        </p:nvSpPr>
        <p:spPr>
          <a:xfrm>
            <a:off x="8271904" y="4778216"/>
            <a:ext cx="1414780" cy="167640"/>
          </a:xfrm>
          <a:custGeom>
            <a:avLst/>
            <a:gdLst/>
            <a:ahLst/>
            <a:cxnLst/>
            <a:rect l="l" t="t" r="r" b="b"/>
            <a:pathLst>
              <a:path w="1414779" h="167639">
                <a:moveTo>
                  <a:pt x="196989" y="4775"/>
                </a:moveTo>
                <a:lnTo>
                  <a:pt x="193992" y="1828"/>
                </a:lnTo>
                <a:lnTo>
                  <a:pt x="187045" y="0"/>
                </a:lnTo>
                <a:lnTo>
                  <a:pt x="178676" y="203"/>
                </a:lnTo>
                <a:lnTo>
                  <a:pt x="175361" y="1016"/>
                </a:lnTo>
                <a:lnTo>
                  <a:pt x="97548" y="52324"/>
                </a:lnTo>
                <a:lnTo>
                  <a:pt x="20993" y="1219"/>
                </a:lnTo>
                <a:lnTo>
                  <a:pt x="17678" y="203"/>
                </a:lnTo>
                <a:lnTo>
                  <a:pt x="12623" y="203"/>
                </a:lnTo>
                <a:lnTo>
                  <a:pt x="10883" y="508"/>
                </a:lnTo>
                <a:lnTo>
                  <a:pt x="2997" y="2743"/>
                </a:lnTo>
                <a:lnTo>
                  <a:pt x="0" y="5588"/>
                </a:lnTo>
                <a:lnTo>
                  <a:pt x="0" y="166928"/>
                </a:lnTo>
                <a:lnTo>
                  <a:pt x="28409" y="166928"/>
                </a:lnTo>
                <a:lnTo>
                  <a:pt x="28409" y="31597"/>
                </a:lnTo>
                <a:lnTo>
                  <a:pt x="83807" y="69392"/>
                </a:lnTo>
                <a:lnTo>
                  <a:pt x="83807" y="92557"/>
                </a:lnTo>
                <a:lnTo>
                  <a:pt x="112699" y="92557"/>
                </a:lnTo>
                <a:lnTo>
                  <a:pt x="112699" y="69392"/>
                </a:lnTo>
                <a:lnTo>
                  <a:pt x="168579" y="30988"/>
                </a:lnTo>
                <a:lnTo>
                  <a:pt x="168579" y="166928"/>
                </a:lnTo>
                <a:lnTo>
                  <a:pt x="196989" y="166928"/>
                </a:lnTo>
                <a:lnTo>
                  <a:pt x="196989" y="4775"/>
                </a:lnTo>
                <a:close/>
              </a:path>
              <a:path w="1414779" h="167639">
                <a:moveTo>
                  <a:pt x="428066" y="90728"/>
                </a:moveTo>
                <a:lnTo>
                  <a:pt x="427951" y="61976"/>
                </a:lnTo>
                <a:lnTo>
                  <a:pt x="426808" y="60045"/>
                </a:lnTo>
                <a:lnTo>
                  <a:pt x="424281" y="58420"/>
                </a:lnTo>
                <a:lnTo>
                  <a:pt x="399656" y="42303"/>
                </a:lnTo>
                <a:lnTo>
                  <a:pt x="399656" y="68478"/>
                </a:lnTo>
                <a:lnTo>
                  <a:pt x="399656" y="90728"/>
                </a:lnTo>
                <a:lnTo>
                  <a:pt x="259499" y="90728"/>
                </a:lnTo>
                <a:lnTo>
                  <a:pt x="259499" y="68173"/>
                </a:lnTo>
                <a:lnTo>
                  <a:pt x="329107" y="22758"/>
                </a:lnTo>
                <a:lnTo>
                  <a:pt x="399656" y="68478"/>
                </a:lnTo>
                <a:lnTo>
                  <a:pt x="399656" y="42303"/>
                </a:lnTo>
                <a:lnTo>
                  <a:pt x="369798" y="22758"/>
                </a:lnTo>
                <a:lnTo>
                  <a:pt x="339521" y="2946"/>
                </a:lnTo>
                <a:lnTo>
                  <a:pt x="336677" y="1117"/>
                </a:lnTo>
                <a:lnTo>
                  <a:pt x="333057" y="203"/>
                </a:lnTo>
                <a:lnTo>
                  <a:pt x="324688" y="203"/>
                </a:lnTo>
                <a:lnTo>
                  <a:pt x="321525" y="1117"/>
                </a:lnTo>
                <a:lnTo>
                  <a:pt x="319163" y="2946"/>
                </a:lnTo>
                <a:lnTo>
                  <a:pt x="235343" y="58115"/>
                </a:lnTo>
                <a:lnTo>
                  <a:pt x="232498" y="59944"/>
                </a:lnTo>
                <a:lnTo>
                  <a:pt x="231076" y="61976"/>
                </a:lnTo>
                <a:lnTo>
                  <a:pt x="231076" y="167233"/>
                </a:lnTo>
                <a:lnTo>
                  <a:pt x="259016" y="167233"/>
                </a:lnTo>
                <a:lnTo>
                  <a:pt x="259016" y="107797"/>
                </a:lnTo>
                <a:lnTo>
                  <a:pt x="399656" y="107797"/>
                </a:lnTo>
                <a:lnTo>
                  <a:pt x="399656" y="167233"/>
                </a:lnTo>
                <a:lnTo>
                  <a:pt x="428066" y="167233"/>
                </a:lnTo>
                <a:lnTo>
                  <a:pt x="428066" y="107797"/>
                </a:lnTo>
                <a:lnTo>
                  <a:pt x="428066" y="90728"/>
                </a:lnTo>
                <a:close/>
              </a:path>
              <a:path w="1414779" h="167639">
                <a:moveTo>
                  <a:pt x="659155" y="42773"/>
                </a:moveTo>
                <a:lnTo>
                  <a:pt x="657733" y="40741"/>
                </a:lnTo>
                <a:lnTo>
                  <a:pt x="631215" y="23812"/>
                </a:lnTo>
                <a:lnTo>
                  <a:pt x="631215" y="48971"/>
                </a:lnTo>
                <a:lnTo>
                  <a:pt x="631215" y="60858"/>
                </a:lnTo>
                <a:lnTo>
                  <a:pt x="581977" y="92862"/>
                </a:lnTo>
                <a:lnTo>
                  <a:pt x="490105" y="92862"/>
                </a:lnTo>
                <a:lnTo>
                  <a:pt x="490105" y="18491"/>
                </a:lnTo>
                <a:lnTo>
                  <a:pt x="582447" y="18491"/>
                </a:lnTo>
                <a:lnTo>
                  <a:pt x="631215" y="48971"/>
                </a:lnTo>
                <a:lnTo>
                  <a:pt x="631215" y="23812"/>
                </a:lnTo>
                <a:lnTo>
                  <a:pt x="622896" y="18491"/>
                </a:lnTo>
                <a:lnTo>
                  <a:pt x="595541" y="1016"/>
                </a:lnTo>
                <a:lnTo>
                  <a:pt x="592226" y="203"/>
                </a:lnTo>
                <a:lnTo>
                  <a:pt x="462165" y="203"/>
                </a:lnTo>
                <a:lnTo>
                  <a:pt x="462165" y="167538"/>
                </a:lnTo>
                <a:lnTo>
                  <a:pt x="490105" y="167538"/>
                </a:lnTo>
                <a:lnTo>
                  <a:pt x="490105" y="111760"/>
                </a:lnTo>
                <a:lnTo>
                  <a:pt x="591286" y="111760"/>
                </a:lnTo>
                <a:lnTo>
                  <a:pt x="594601" y="110642"/>
                </a:lnTo>
                <a:lnTo>
                  <a:pt x="598068" y="108407"/>
                </a:lnTo>
                <a:lnTo>
                  <a:pt x="621830" y="92862"/>
                </a:lnTo>
                <a:lnTo>
                  <a:pt x="655370" y="70916"/>
                </a:lnTo>
                <a:lnTo>
                  <a:pt x="657898" y="69291"/>
                </a:lnTo>
                <a:lnTo>
                  <a:pt x="659155" y="67157"/>
                </a:lnTo>
                <a:lnTo>
                  <a:pt x="659155" y="42773"/>
                </a:lnTo>
                <a:close/>
              </a:path>
              <a:path w="1414779" h="167639">
                <a:moveTo>
                  <a:pt x="890231" y="90728"/>
                </a:moveTo>
                <a:lnTo>
                  <a:pt x="890117" y="61976"/>
                </a:lnTo>
                <a:lnTo>
                  <a:pt x="888987" y="60045"/>
                </a:lnTo>
                <a:lnTo>
                  <a:pt x="886460" y="58420"/>
                </a:lnTo>
                <a:lnTo>
                  <a:pt x="861822" y="42303"/>
                </a:lnTo>
                <a:lnTo>
                  <a:pt x="861822" y="68478"/>
                </a:lnTo>
                <a:lnTo>
                  <a:pt x="861822" y="90728"/>
                </a:lnTo>
                <a:lnTo>
                  <a:pt x="721664" y="90728"/>
                </a:lnTo>
                <a:lnTo>
                  <a:pt x="721664" y="68173"/>
                </a:lnTo>
                <a:lnTo>
                  <a:pt x="791273" y="22758"/>
                </a:lnTo>
                <a:lnTo>
                  <a:pt x="861822" y="68478"/>
                </a:lnTo>
                <a:lnTo>
                  <a:pt x="861822" y="42303"/>
                </a:lnTo>
                <a:lnTo>
                  <a:pt x="831964" y="22758"/>
                </a:lnTo>
                <a:lnTo>
                  <a:pt x="801687" y="2946"/>
                </a:lnTo>
                <a:lnTo>
                  <a:pt x="798855" y="1117"/>
                </a:lnTo>
                <a:lnTo>
                  <a:pt x="795223" y="203"/>
                </a:lnTo>
                <a:lnTo>
                  <a:pt x="786853" y="203"/>
                </a:lnTo>
                <a:lnTo>
                  <a:pt x="783691" y="1117"/>
                </a:lnTo>
                <a:lnTo>
                  <a:pt x="781329" y="2946"/>
                </a:lnTo>
                <a:lnTo>
                  <a:pt x="697509" y="58115"/>
                </a:lnTo>
                <a:lnTo>
                  <a:pt x="694677" y="59944"/>
                </a:lnTo>
                <a:lnTo>
                  <a:pt x="693254" y="61976"/>
                </a:lnTo>
                <a:lnTo>
                  <a:pt x="693254" y="167233"/>
                </a:lnTo>
                <a:lnTo>
                  <a:pt x="721182" y="167233"/>
                </a:lnTo>
                <a:lnTo>
                  <a:pt x="721182" y="107797"/>
                </a:lnTo>
                <a:lnTo>
                  <a:pt x="861822" y="107797"/>
                </a:lnTo>
                <a:lnTo>
                  <a:pt x="861822" y="167233"/>
                </a:lnTo>
                <a:lnTo>
                  <a:pt x="890231" y="167233"/>
                </a:lnTo>
                <a:lnTo>
                  <a:pt x="890231" y="107797"/>
                </a:lnTo>
                <a:lnTo>
                  <a:pt x="890231" y="90728"/>
                </a:lnTo>
                <a:close/>
              </a:path>
              <a:path w="1414779" h="167639">
                <a:moveTo>
                  <a:pt x="1123213" y="58928"/>
                </a:moveTo>
                <a:lnTo>
                  <a:pt x="1121956" y="56997"/>
                </a:lnTo>
                <a:lnTo>
                  <a:pt x="1119441" y="55372"/>
                </a:lnTo>
                <a:lnTo>
                  <a:pt x="1113536" y="51104"/>
                </a:lnTo>
                <a:lnTo>
                  <a:pt x="1094803" y="37541"/>
                </a:lnTo>
                <a:lnTo>
                  <a:pt x="1094803" y="64516"/>
                </a:lnTo>
                <a:lnTo>
                  <a:pt x="1094803" y="104140"/>
                </a:lnTo>
                <a:lnTo>
                  <a:pt x="1075867" y="116941"/>
                </a:lnTo>
                <a:lnTo>
                  <a:pt x="1039406" y="116941"/>
                </a:lnTo>
                <a:lnTo>
                  <a:pt x="1039406" y="51104"/>
                </a:lnTo>
                <a:lnTo>
                  <a:pt x="1076337" y="51104"/>
                </a:lnTo>
                <a:lnTo>
                  <a:pt x="1094803" y="64516"/>
                </a:lnTo>
                <a:lnTo>
                  <a:pt x="1094803" y="37541"/>
                </a:lnTo>
                <a:lnTo>
                  <a:pt x="1092911" y="36169"/>
                </a:lnTo>
                <a:lnTo>
                  <a:pt x="1089761" y="34137"/>
                </a:lnTo>
                <a:lnTo>
                  <a:pt x="1086281" y="33121"/>
                </a:lnTo>
                <a:lnTo>
                  <a:pt x="1039406" y="33121"/>
                </a:lnTo>
                <a:lnTo>
                  <a:pt x="1039406" y="203"/>
                </a:lnTo>
                <a:lnTo>
                  <a:pt x="1010513" y="203"/>
                </a:lnTo>
                <a:lnTo>
                  <a:pt x="1010513" y="33121"/>
                </a:lnTo>
                <a:lnTo>
                  <a:pt x="1010513" y="51104"/>
                </a:lnTo>
                <a:lnTo>
                  <a:pt x="1010513" y="116941"/>
                </a:lnTo>
                <a:lnTo>
                  <a:pt x="970267" y="116941"/>
                </a:lnTo>
                <a:lnTo>
                  <a:pt x="949909" y="104140"/>
                </a:lnTo>
                <a:lnTo>
                  <a:pt x="949909" y="64516"/>
                </a:lnTo>
                <a:lnTo>
                  <a:pt x="970267" y="51104"/>
                </a:lnTo>
                <a:lnTo>
                  <a:pt x="1010513" y="51104"/>
                </a:lnTo>
                <a:lnTo>
                  <a:pt x="1010513" y="33121"/>
                </a:lnTo>
                <a:lnTo>
                  <a:pt x="960475" y="33121"/>
                </a:lnTo>
                <a:lnTo>
                  <a:pt x="957326" y="33832"/>
                </a:lnTo>
                <a:lnTo>
                  <a:pt x="955116" y="35255"/>
                </a:lnTo>
                <a:lnTo>
                  <a:pt x="926236" y="54457"/>
                </a:lnTo>
                <a:lnTo>
                  <a:pt x="923074" y="56489"/>
                </a:lnTo>
                <a:lnTo>
                  <a:pt x="921499" y="58521"/>
                </a:lnTo>
                <a:lnTo>
                  <a:pt x="921499" y="110642"/>
                </a:lnTo>
                <a:lnTo>
                  <a:pt x="922921" y="112877"/>
                </a:lnTo>
                <a:lnTo>
                  <a:pt x="925753" y="114503"/>
                </a:lnTo>
                <a:lnTo>
                  <a:pt x="955116" y="132181"/>
                </a:lnTo>
                <a:lnTo>
                  <a:pt x="958113" y="133604"/>
                </a:lnTo>
                <a:lnTo>
                  <a:pt x="961275" y="134315"/>
                </a:lnTo>
                <a:lnTo>
                  <a:pt x="1010513" y="134315"/>
                </a:lnTo>
                <a:lnTo>
                  <a:pt x="1010513" y="167233"/>
                </a:lnTo>
                <a:lnTo>
                  <a:pt x="1039406" y="167233"/>
                </a:lnTo>
                <a:lnTo>
                  <a:pt x="1039406" y="134315"/>
                </a:lnTo>
                <a:lnTo>
                  <a:pt x="1086840" y="134315"/>
                </a:lnTo>
                <a:lnTo>
                  <a:pt x="1089596" y="133604"/>
                </a:lnTo>
                <a:lnTo>
                  <a:pt x="1091488" y="132181"/>
                </a:lnTo>
                <a:lnTo>
                  <a:pt x="1114767" y="116941"/>
                </a:lnTo>
                <a:lnTo>
                  <a:pt x="1118958" y="114198"/>
                </a:lnTo>
                <a:lnTo>
                  <a:pt x="1121803" y="112369"/>
                </a:lnTo>
                <a:lnTo>
                  <a:pt x="1123213" y="110236"/>
                </a:lnTo>
                <a:lnTo>
                  <a:pt x="1123213" y="58928"/>
                </a:lnTo>
                <a:close/>
              </a:path>
              <a:path w="1414779" h="167639">
                <a:moveTo>
                  <a:pt x="1352410" y="25603"/>
                </a:moveTo>
                <a:lnTo>
                  <a:pt x="1351153" y="23469"/>
                </a:lnTo>
                <a:lnTo>
                  <a:pt x="1348625" y="21844"/>
                </a:lnTo>
                <a:lnTo>
                  <a:pt x="1343126" y="18186"/>
                </a:lnTo>
                <a:lnTo>
                  <a:pt x="1324000" y="5473"/>
                </a:lnTo>
                <a:lnTo>
                  <a:pt x="1324000" y="31902"/>
                </a:lnTo>
                <a:lnTo>
                  <a:pt x="1324000" y="135534"/>
                </a:lnTo>
                <a:lnTo>
                  <a:pt x="1303642" y="148640"/>
                </a:lnTo>
                <a:lnTo>
                  <a:pt x="1203248" y="148640"/>
                </a:lnTo>
                <a:lnTo>
                  <a:pt x="1184770" y="136448"/>
                </a:lnTo>
                <a:lnTo>
                  <a:pt x="1184770" y="31597"/>
                </a:lnTo>
                <a:lnTo>
                  <a:pt x="1203718" y="18186"/>
                </a:lnTo>
                <a:lnTo>
                  <a:pt x="1303642" y="18186"/>
                </a:lnTo>
                <a:lnTo>
                  <a:pt x="1324000" y="31902"/>
                </a:lnTo>
                <a:lnTo>
                  <a:pt x="1324000" y="5473"/>
                </a:lnTo>
                <a:lnTo>
                  <a:pt x="1320215" y="2946"/>
                </a:lnTo>
                <a:lnTo>
                  <a:pt x="1318006" y="1117"/>
                </a:lnTo>
                <a:lnTo>
                  <a:pt x="1314526" y="203"/>
                </a:lnTo>
                <a:lnTo>
                  <a:pt x="1193139" y="203"/>
                </a:lnTo>
                <a:lnTo>
                  <a:pt x="1189672" y="1117"/>
                </a:lnTo>
                <a:lnTo>
                  <a:pt x="1187145" y="2946"/>
                </a:lnTo>
                <a:lnTo>
                  <a:pt x="1160157" y="21844"/>
                </a:lnTo>
                <a:lnTo>
                  <a:pt x="1156995" y="23876"/>
                </a:lnTo>
                <a:lnTo>
                  <a:pt x="1155420" y="25908"/>
                </a:lnTo>
                <a:lnTo>
                  <a:pt x="1155420" y="143052"/>
                </a:lnTo>
                <a:lnTo>
                  <a:pt x="1156843" y="145288"/>
                </a:lnTo>
                <a:lnTo>
                  <a:pt x="1159675" y="147116"/>
                </a:lnTo>
                <a:lnTo>
                  <a:pt x="1187615" y="164490"/>
                </a:lnTo>
                <a:lnTo>
                  <a:pt x="1190142" y="166116"/>
                </a:lnTo>
                <a:lnTo>
                  <a:pt x="1193457" y="166928"/>
                </a:lnTo>
                <a:lnTo>
                  <a:pt x="1313103" y="166928"/>
                </a:lnTo>
                <a:lnTo>
                  <a:pt x="1316418" y="166014"/>
                </a:lnTo>
                <a:lnTo>
                  <a:pt x="1319263" y="164185"/>
                </a:lnTo>
                <a:lnTo>
                  <a:pt x="1343812" y="148640"/>
                </a:lnTo>
                <a:lnTo>
                  <a:pt x="1348143" y="145897"/>
                </a:lnTo>
                <a:lnTo>
                  <a:pt x="1350987" y="144475"/>
                </a:lnTo>
                <a:lnTo>
                  <a:pt x="1352410" y="142341"/>
                </a:lnTo>
                <a:lnTo>
                  <a:pt x="1352410" y="25603"/>
                </a:lnTo>
                <a:close/>
              </a:path>
              <a:path w="1414779" h="167639">
                <a:moveTo>
                  <a:pt x="1414437" y="90652"/>
                </a:moveTo>
                <a:lnTo>
                  <a:pt x="1386509" y="90652"/>
                </a:lnTo>
                <a:lnTo>
                  <a:pt x="1386509" y="166852"/>
                </a:lnTo>
                <a:lnTo>
                  <a:pt x="1414437" y="166852"/>
                </a:lnTo>
                <a:lnTo>
                  <a:pt x="1414437" y="906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9658414" y="4778699"/>
            <a:ext cx="197485" cy="166370"/>
          </a:xfrm>
          <a:custGeom>
            <a:avLst/>
            <a:gdLst/>
            <a:ahLst/>
            <a:cxnLst/>
            <a:rect l="l" t="t" r="r" b="b"/>
            <a:pathLst>
              <a:path w="197484" h="166370">
                <a:moveTo>
                  <a:pt x="196989" y="0"/>
                </a:moveTo>
                <a:lnTo>
                  <a:pt x="169049" y="0"/>
                </a:lnTo>
                <a:lnTo>
                  <a:pt x="169049" y="73660"/>
                </a:lnTo>
                <a:lnTo>
                  <a:pt x="27927" y="73660"/>
                </a:lnTo>
                <a:lnTo>
                  <a:pt x="27927" y="0"/>
                </a:lnTo>
                <a:lnTo>
                  <a:pt x="0" y="0"/>
                </a:lnTo>
                <a:lnTo>
                  <a:pt x="0" y="73660"/>
                </a:lnTo>
                <a:lnTo>
                  <a:pt x="0" y="90170"/>
                </a:lnTo>
                <a:lnTo>
                  <a:pt x="169049" y="90170"/>
                </a:lnTo>
                <a:lnTo>
                  <a:pt x="169049" y="166370"/>
                </a:lnTo>
                <a:lnTo>
                  <a:pt x="196989" y="166370"/>
                </a:lnTo>
                <a:lnTo>
                  <a:pt x="196989" y="90170"/>
                </a:lnTo>
                <a:lnTo>
                  <a:pt x="196989" y="73660"/>
                </a:lnTo>
                <a:lnTo>
                  <a:pt x="1969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/>
          <p:nvPr/>
        </p:nvSpPr>
        <p:spPr>
          <a:xfrm>
            <a:off x="8271907" y="4778106"/>
            <a:ext cx="428625" cy="167640"/>
          </a:xfrm>
          <a:custGeom>
            <a:avLst/>
            <a:gdLst/>
            <a:ahLst/>
            <a:cxnLst/>
            <a:rect l="l" t="t" r="r" b="b"/>
            <a:pathLst>
              <a:path w="428625" h="167639">
                <a:moveTo>
                  <a:pt x="112701" y="69494"/>
                </a:moveTo>
                <a:lnTo>
                  <a:pt x="112701" y="92660"/>
                </a:lnTo>
                <a:lnTo>
                  <a:pt x="83814" y="92660"/>
                </a:lnTo>
                <a:lnTo>
                  <a:pt x="83814" y="69494"/>
                </a:lnTo>
                <a:lnTo>
                  <a:pt x="28411" y="31701"/>
                </a:lnTo>
                <a:lnTo>
                  <a:pt x="28411" y="167032"/>
                </a:lnTo>
                <a:lnTo>
                  <a:pt x="0" y="167032"/>
                </a:lnTo>
                <a:lnTo>
                  <a:pt x="0" y="9752"/>
                </a:lnTo>
                <a:lnTo>
                  <a:pt x="0" y="5692"/>
                </a:lnTo>
                <a:lnTo>
                  <a:pt x="2994" y="2844"/>
                </a:lnTo>
                <a:lnTo>
                  <a:pt x="8996" y="1220"/>
                </a:lnTo>
                <a:lnTo>
                  <a:pt x="10886" y="608"/>
                </a:lnTo>
                <a:lnTo>
                  <a:pt x="12628" y="306"/>
                </a:lnTo>
                <a:lnTo>
                  <a:pt x="14204" y="306"/>
                </a:lnTo>
                <a:lnTo>
                  <a:pt x="17675" y="306"/>
                </a:lnTo>
                <a:lnTo>
                  <a:pt x="20994" y="1322"/>
                </a:lnTo>
                <a:lnTo>
                  <a:pt x="24149" y="3351"/>
                </a:lnTo>
                <a:lnTo>
                  <a:pt x="97544" y="52426"/>
                </a:lnTo>
                <a:lnTo>
                  <a:pt x="172839" y="2743"/>
                </a:lnTo>
                <a:lnTo>
                  <a:pt x="175366" y="1120"/>
                </a:lnTo>
                <a:lnTo>
                  <a:pt x="178682" y="306"/>
                </a:lnTo>
                <a:lnTo>
                  <a:pt x="182782" y="306"/>
                </a:lnTo>
                <a:lnTo>
                  <a:pt x="183099" y="306"/>
                </a:lnTo>
                <a:lnTo>
                  <a:pt x="183653" y="255"/>
                </a:lnTo>
                <a:lnTo>
                  <a:pt x="184442" y="151"/>
                </a:lnTo>
                <a:lnTo>
                  <a:pt x="185230" y="50"/>
                </a:lnTo>
                <a:lnTo>
                  <a:pt x="185864" y="0"/>
                </a:lnTo>
                <a:lnTo>
                  <a:pt x="186331" y="0"/>
                </a:lnTo>
                <a:lnTo>
                  <a:pt x="186494" y="0"/>
                </a:lnTo>
                <a:lnTo>
                  <a:pt x="187044" y="101"/>
                </a:lnTo>
                <a:lnTo>
                  <a:pt x="187995" y="306"/>
                </a:lnTo>
                <a:lnTo>
                  <a:pt x="193988" y="1930"/>
                </a:lnTo>
                <a:lnTo>
                  <a:pt x="196988" y="4878"/>
                </a:lnTo>
                <a:lnTo>
                  <a:pt x="196988" y="9143"/>
                </a:lnTo>
                <a:lnTo>
                  <a:pt x="196988" y="167032"/>
                </a:lnTo>
                <a:lnTo>
                  <a:pt x="168577" y="167032"/>
                </a:lnTo>
                <a:lnTo>
                  <a:pt x="168577" y="31089"/>
                </a:lnTo>
                <a:lnTo>
                  <a:pt x="112701" y="69494"/>
                </a:lnTo>
                <a:close/>
              </a:path>
              <a:path w="428625" h="167639">
                <a:moveTo>
                  <a:pt x="259020" y="107899"/>
                </a:moveTo>
                <a:lnTo>
                  <a:pt x="259020" y="167335"/>
                </a:lnTo>
                <a:lnTo>
                  <a:pt x="231084" y="167335"/>
                </a:lnTo>
                <a:lnTo>
                  <a:pt x="231084" y="64314"/>
                </a:lnTo>
                <a:lnTo>
                  <a:pt x="231084" y="62078"/>
                </a:lnTo>
                <a:lnTo>
                  <a:pt x="232502" y="60048"/>
                </a:lnTo>
                <a:lnTo>
                  <a:pt x="235346" y="58219"/>
                </a:lnTo>
                <a:lnTo>
                  <a:pt x="319161" y="3049"/>
                </a:lnTo>
                <a:lnTo>
                  <a:pt x="321525" y="1220"/>
                </a:lnTo>
                <a:lnTo>
                  <a:pt x="324686" y="306"/>
                </a:lnTo>
                <a:lnTo>
                  <a:pt x="328629" y="306"/>
                </a:lnTo>
                <a:lnTo>
                  <a:pt x="333053" y="306"/>
                </a:lnTo>
                <a:lnTo>
                  <a:pt x="336682" y="1220"/>
                </a:lnTo>
                <a:lnTo>
                  <a:pt x="339526" y="3049"/>
                </a:lnTo>
                <a:lnTo>
                  <a:pt x="424285" y="58521"/>
                </a:lnTo>
                <a:lnTo>
                  <a:pt x="426815" y="60148"/>
                </a:lnTo>
                <a:lnTo>
                  <a:pt x="428072" y="62280"/>
                </a:lnTo>
                <a:lnTo>
                  <a:pt x="428072" y="64922"/>
                </a:lnTo>
                <a:lnTo>
                  <a:pt x="428072" y="167335"/>
                </a:lnTo>
                <a:lnTo>
                  <a:pt x="399661" y="167335"/>
                </a:lnTo>
                <a:lnTo>
                  <a:pt x="399661" y="107899"/>
                </a:lnTo>
                <a:lnTo>
                  <a:pt x="259020" y="107899"/>
                </a:lnTo>
                <a:close/>
              </a:path>
              <a:path w="428625" h="167639">
                <a:moveTo>
                  <a:pt x="259495" y="90831"/>
                </a:moveTo>
                <a:lnTo>
                  <a:pt x="399661" y="90831"/>
                </a:lnTo>
                <a:lnTo>
                  <a:pt x="399661" y="68579"/>
                </a:lnTo>
                <a:lnTo>
                  <a:pt x="329103" y="22859"/>
                </a:lnTo>
                <a:lnTo>
                  <a:pt x="259495" y="68277"/>
                </a:lnTo>
                <a:lnTo>
                  <a:pt x="259495" y="90831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/>
          <p:nvPr/>
        </p:nvSpPr>
        <p:spPr>
          <a:xfrm>
            <a:off x="8734075" y="4778412"/>
            <a:ext cx="661670" cy="167640"/>
          </a:xfrm>
          <a:custGeom>
            <a:avLst/>
            <a:gdLst/>
            <a:ahLst/>
            <a:cxnLst/>
            <a:rect l="l" t="t" r="r" b="b"/>
            <a:pathLst>
              <a:path w="661670" h="167639">
                <a:moveTo>
                  <a:pt x="27934" y="92660"/>
                </a:moveTo>
                <a:lnTo>
                  <a:pt x="119807" y="92660"/>
                </a:lnTo>
                <a:lnTo>
                  <a:pt x="169052" y="60656"/>
                </a:lnTo>
                <a:lnTo>
                  <a:pt x="169052" y="48769"/>
                </a:lnTo>
                <a:lnTo>
                  <a:pt x="120275" y="18287"/>
                </a:lnTo>
                <a:lnTo>
                  <a:pt x="27934" y="18287"/>
                </a:lnTo>
                <a:lnTo>
                  <a:pt x="27934" y="92660"/>
                </a:lnTo>
                <a:close/>
              </a:path>
              <a:path w="661670" h="167639">
                <a:moveTo>
                  <a:pt x="27934" y="111556"/>
                </a:moveTo>
                <a:lnTo>
                  <a:pt x="27934" y="167335"/>
                </a:lnTo>
                <a:lnTo>
                  <a:pt x="0" y="167335"/>
                </a:lnTo>
                <a:lnTo>
                  <a:pt x="0" y="0"/>
                </a:lnTo>
                <a:lnTo>
                  <a:pt x="125959" y="0"/>
                </a:lnTo>
                <a:lnTo>
                  <a:pt x="130063" y="0"/>
                </a:lnTo>
                <a:lnTo>
                  <a:pt x="133379" y="814"/>
                </a:lnTo>
                <a:lnTo>
                  <a:pt x="135902" y="2437"/>
                </a:lnTo>
                <a:lnTo>
                  <a:pt x="192725" y="38710"/>
                </a:lnTo>
                <a:lnTo>
                  <a:pt x="195569" y="40539"/>
                </a:lnTo>
                <a:lnTo>
                  <a:pt x="196988" y="42570"/>
                </a:lnTo>
                <a:lnTo>
                  <a:pt x="196988" y="44805"/>
                </a:lnTo>
                <a:lnTo>
                  <a:pt x="196988" y="64314"/>
                </a:lnTo>
                <a:lnTo>
                  <a:pt x="196988" y="66953"/>
                </a:lnTo>
                <a:lnTo>
                  <a:pt x="195731" y="69087"/>
                </a:lnTo>
                <a:lnTo>
                  <a:pt x="193203" y="70714"/>
                </a:lnTo>
                <a:lnTo>
                  <a:pt x="135902" y="108205"/>
                </a:lnTo>
                <a:lnTo>
                  <a:pt x="132436" y="110437"/>
                </a:lnTo>
                <a:lnTo>
                  <a:pt x="129117" y="111556"/>
                </a:lnTo>
                <a:lnTo>
                  <a:pt x="125959" y="111556"/>
                </a:lnTo>
                <a:lnTo>
                  <a:pt x="27934" y="111556"/>
                </a:lnTo>
                <a:close/>
              </a:path>
              <a:path w="661670" h="167639">
                <a:moveTo>
                  <a:pt x="259019" y="107593"/>
                </a:moveTo>
                <a:lnTo>
                  <a:pt x="259019" y="167029"/>
                </a:lnTo>
                <a:lnTo>
                  <a:pt x="231082" y="167029"/>
                </a:lnTo>
                <a:lnTo>
                  <a:pt x="231082" y="64008"/>
                </a:lnTo>
                <a:lnTo>
                  <a:pt x="231082" y="61772"/>
                </a:lnTo>
                <a:lnTo>
                  <a:pt x="232505" y="59742"/>
                </a:lnTo>
                <a:lnTo>
                  <a:pt x="235346" y="57913"/>
                </a:lnTo>
                <a:lnTo>
                  <a:pt x="319161" y="2743"/>
                </a:lnTo>
                <a:lnTo>
                  <a:pt x="321525" y="914"/>
                </a:lnTo>
                <a:lnTo>
                  <a:pt x="324686" y="0"/>
                </a:lnTo>
                <a:lnTo>
                  <a:pt x="328629" y="0"/>
                </a:lnTo>
                <a:lnTo>
                  <a:pt x="333053" y="0"/>
                </a:lnTo>
                <a:lnTo>
                  <a:pt x="336685" y="914"/>
                </a:lnTo>
                <a:lnTo>
                  <a:pt x="339526" y="2743"/>
                </a:lnTo>
                <a:lnTo>
                  <a:pt x="424287" y="58215"/>
                </a:lnTo>
                <a:lnTo>
                  <a:pt x="426815" y="59842"/>
                </a:lnTo>
                <a:lnTo>
                  <a:pt x="428071" y="61974"/>
                </a:lnTo>
                <a:lnTo>
                  <a:pt x="428071" y="64616"/>
                </a:lnTo>
                <a:lnTo>
                  <a:pt x="428071" y="167029"/>
                </a:lnTo>
                <a:lnTo>
                  <a:pt x="399660" y="167029"/>
                </a:lnTo>
                <a:lnTo>
                  <a:pt x="399660" y="107593"/>
                </a:lnTo>
                <a:lnTo>
                  <a:pt x="259019" y="107593"/>
                </a:lnTo>
                <a:close/>
              </a:path>
              <a:path w="661670" h="167639">
                <a:moveTo>
                  <a:pt x="259494" y="90525"/>
                </a:moveTo>
                <a:lnTo>
                  <a:pt x="399660" y="90525"/>
                </a:lnTo>
                <a:lnTo>
                  <a:pt x="399660" y="68273"/>
                </a:lnTo>
                <a:lnTo>
                  <a:pt x="329103" y="22553"/>
                </a:lnTo>
                <a:lnTo>
                  <a:pt x="259494" y="67971"/>
                </a:lnTo>
                <a:lnTo>
                  <a:pt x="259494" y="90525"/>
                </a:lnTo>
                <a:close/>
              </a:path>
              <a:path w="661670" h="167639">
                <a:moveTo>
                  <a:pt x="464064" y="54255"/>
                </a:moveTo>
                <a:lnTo>
                  <a:pt x="492947" y="35053"/>
                </a:lnTo>
                <a:lnTo>
                  <a:pt x="495153" y="33628"/>
                </a:lnTo>
                <a:lnTo>
                  <a:pt x="498314" y="32918"/>
                </a:lnTo>
                <a:lnTo>
                  <a:pt x="502422" y="32918"/>
                </a:lnTo>
                <a:lnTo>
                  <a:pt x="548351" y="32918"/>
                </a:lnTo>
                <a:lnTo>
                  <a:pt x="548351" y="0"/>
                </a:lnTo>
                <a:lnTo>
                  <a:pt x="577237" y="0"/>
                </a:lnTo>
                <a:lnTo>
                  <a:pt x="577237" y="32918"/>
                </a:lnTo>
                <a:lnTo>
                  <a:pt x="620334" y="32918"/>
                </a:lnTo>
                <a:lnTo>
                  <a:pt x="624117" y="32918"/>
                </a:lnTo>
                <a:lnTo>
                  <a:pt x="627590" y="33934"/>
                </a:lnTo>
                <a:lnTo>
                  <a:pt x="630744" y="35967"/>
                </a:lnTo>
                <a:lnTo>
                  <a:pt x="657269" y="55170"/>
                </a:lnTo>
                <a:lnTo>
                  <a:pt x="659789" y="56794"/>
                </a:lnTo>
                <a:lnTo>
                  <a:pt x="661052" y="58723"/>
                </a:lnTo>
                <a:lnTo>
                  <a:pt x="661052" y="60958"/>
                </a:lnTo>
                <a:lnTo>
                  <a:pt x="661052" y="107593"/>
                </a:lnTo>
                <a:lnTo>
                  <a:pt x="661052" y="110034"/>
                </a:lnTo>
                <a:lnTo>
                  <a:pt x="659634" y="112165"/>
                </a:lnTo>
                <a:lnTo>
                  <a:pt x="656790" y="113993"/>
                </a:lnTo>
                <a:lnTo>
                  <a:pt x="629325" y="131979"/>
                </a:lnTo>
                <a:lnTo>
                  <a:pt x="627435" y="133402"/>
                </a:lnTo>
                <a:lnTo>
                  <a:pt x="624671" y="134110"/>
                </a:lnTo>
                <a:lnTo>
                  <a:pt x="621042" y="134110"/>
                </a:lnTo>
                <a:lnTo>
                  <a:pt x="619378" y="134110"/>
                </a:lnTo>
                <a:lnTo>
                  <a:pt x="577237" y="134110"/>
                </a:lnTo>
                <a:lnTo>
                  <a:pt x="577237" y="167029"/>
                </a:lnTo>
                <a:lnTo>
                  <a:pt x="548351" y="167029"/>
                </a:lnTo>
                <a:lnTo>
                  <a:pt x="548351" y="134110"/>
                </a:lnTo>
                <a:lnTo>
                  <a:pt x="502422" y="134110"/>
                </a:lnTo>
                <a:lnTo>
                  <a:pt x="499103" y="134110"/>
                </a:lnTo>
                <a:lnTo>
                  <a:pt x="495950" y="133402"/>
                </a:lnTo>
                <a:lnTo>
                  <a:pt x="492947" y="131979"/>
                </a:lnTo>
                <a:lnTo>
                  <a:pt x="463589" y="114300"/>
                </a:lnTo>
                <a:lnTo>
                  <a:pt x="460749" y="112673"/>
                </a:lnTo>
                <a:lnTo>
                  <a:pt x="459327" y="110437"/>
                </a:lnTo>
                <a:lnTo>
                  <a:pt x="459327" y="107593"/>
                </a:lnTo>
                <a:lnTo>
                  <a:pt x="459327" y="60350"/>
                </a:lnTo>
                <a:lnTo>
                  <a:pt x="459327" y="58317"/>
                </a:lnTo>
                <a:lnTo>
                  <a:pt x="460903" y="56286"/>
                </a:lnTo>
                <a:lnTo>
                  <a:pt x="464064" y="54255"/>
                </a:lnTo>
                <a:close/>
              </a:path>
              <a:path w="661670" h="167639">
                <a:moveTo>
                  <a:pt x="487738" y="64314"/>
                </a:moveTo>
                <a:lnTo>
                  <a:pt x="487738" y="103935"/>
                </a:lnTo>
                <a:lnTo>
                  <a:pt x="508102" y="116737"/>
                </a:lnTo>
                <a:lnTo>
                  <a:pt x="548351" y="116737"/>
                </a:lnTo>
                <a:lnTo>
                  <a:pt x="548351" y="50900"/>
                </a:lnTo>
                <a:lnTo>
                  <a:pt x="508102" y="50900"/>
                </a:lnTo>
                <a:lnTo>
                  <a:pt x="487738" y="64314"/>
                </a:lnTo>
                <a:close/>
              </a:path>
              <a:path w="661670" h="167639">
                <a:moveTo>
                  <a:pt x="577237" y="116737"/>
                </a:moveTo>
                <a:lnTo>
                  <a:pt x="613698" y="116737"/>
                </a:lnTo>
                <a:lnTo>
                  <a:pt x="632641" y="103935"/>
                </a:lnTo>
                <a:lnTo>
                  <a:pt x="632641" y="64314"/>
                </a:lnTo>
                <a:lnTo>
                  <a:pt x="614173" y="50900"/>
                </a:lnTo>
                <a:lnTo>
                  <a:pt x="577237" y="50900"/>
                </a:lnTo>
                <a:lnTo>
                  <a:pt x="577237" y="116737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 descr=""/>
          <p:cNvSpPr/>
          <p:nvPr/>
        </p:nvSpPr>
        <p:spPr>
          <a:xfrm>
            <a:off x="9427326" y="4778412"/>
            <a:ext cx="428625" cy="167005"/>
          </a:xfrm>
          <a:custGeom>
            <a:avLst/>
            <a:gdLst/>
            <a:ahLst/>
            <a:cxnLst/>
            <a:rect l="l" t="t" r="r" b="b"/>
            <a:pathLst>
              <a:path w="428625" h="167004">
                <a:moveTo>
                  <a:pt x="29358" y="31395"/>
                </a:moveTo>
                <a:lnTo>
                  <a:pt x="29358" y="136245"/>
                </a:lnTo>
                <a:lnTo>
                  <a:pt x="47826" y="148438"/>
                </a:lnTo>
                <a:lnTo>
                  <a:pt x="148219" y="148438"/>
                </a:lnTo>
                <a:lnTo>
                  <a:pt x="168581" y="135331"/>
                </a:lnTo>
                <a:lnTo>
                  <a:pt x="168581" y="31697"/>
                </a:lnTo>
                <a:lnTo>
                  <a:pt x="148219" y="17981"/>
                </a:lnTo>
                <a:lnTo>
                  <a:pt x="48301" y="17981"/>
                </a:lnTo>
                <a:lnTo>
                  <a:pt x="29358" y="31395"/>
                </a:lnTo>
                <a:close/>
              </a:path>
              <a:path w="428625" h="167004">
                <a:moveTo>
                  <a:pt x="4738" y="21639"/>
                </a:moveTo>
                <a:lnTo>
                  <a:pt x="31730" y="2743"/>
                </a:lnTo>
                <a:lnTo>
                  <a:pt x="34254" y="914"/>
                </a:lnTo>
                <a:lnTo>
                  <a:pt x="37725" y="0"/>
                </a:lnTo>
                <a:lnTo>
                  <a:pt x="42144" y="0"/>
                </a:lnTo>
                <a:lnTo>
                  <a:pt x="154372" y="0"/>
                </a:lnTo>
                <a:lnTo>
                  <a:pt x="159109" y="0"/>
                </a:lnTo>
                <a:lnTo>
                  <a:pt x="162584" y="914"/>
                </a:lnTo>
                <a:lnTo>
                  <a:pt x="164793" y="2743"/>
                </a:lnTo>
                <a:lnTo>
                  <a:pt x="193205" y="21639"/>
                </a:lnTo>
                <a:lnTo>
                  <a:pt x="195732" y="23266"/>
                </a:lnTo>
                <a:lnTo>
                  <a:pt x="196992" y="25398"/>
                </a:lnTo>
                <a:lnTo>
                  <a:pt x="196992" y="28040"/>
                </a:lnTo>
                <a:lnTo>
                  <a:pt x="196992" y="139294"/>
                </a:lnTo>
                <a:lnTo>
                  <a:pt x="196992" y="142138"/>
                </a:lnTo>
                <a:lnTo>
                  <a:pt x="195569" y="144273"/>
                </a:lnTo>
                <a:lnTo>
                  <a:pt x="192730" y="145695"/>
                </a:lnTo>
                <a:lnTo>
                  <a:pt x="163847" y="163983"/>
                </a:lnTo>
                <a:lnTo>
                  <a:pt x="161006" y="165812"/>
                </a:lnTo>
                <a:lnTo>
                  <a:pt x="157690" y="166726"/>
                </a:lnTo>
                <a:lnTo>
                  <a:pt x="153903" y="166726"/>
                </a:lnTo>
                <a:lnTo>
                  <a:pt x="42144" y="166726"/>
                </a:lnTo>
                <a:lnTo>
                  <a:pt x="38045" y="166726"/>
                </a:lnTo>
                <a:lnTo>
                  <a:pt x="34729" y="165912"/>
                </a:lnTo>
                <a:lnTo>
                  <a:pt x="32202" y="164285"/>
                </a:lnTo>
                <a:lnTo>
                  <a:pt x="4263" y="146912"/>
                </a:lnTo>
                <a:lnTo>
                  <a:pt x="1422" y="145083"/>
                </a:lnTo>
                <a:lnTo>
                  <a:pt x="0" y="142848"/>
                </a:lnTo>
                <a:lnTo>
                  <a:pt x="0" y="140209"/>
                </a:lnTo>
                <a:lnTo>
                  <a:pt x="0" y="27734"/>
                </a:lnTo>
                <a:lnTo>
                  <a:pt x="0" y="25704"/>
                </a:lnTo>
                <a:lnTo>
                  <a:pt x="1581" y="23674"/>
                </a:lnTo>
                <a:lnTo>
                  <a:pt x="4738" y="21639"/>
                </a:lnTo>
                <a:close/>
              </a:path>
              <a:path w="428625" h="167004">
                <a:moveTo>
                  <a:pt x="231087" y="0"/>
                </a:moveTo>
                <a:lnTo>
                  <a:pt x="259024" y="0"/>
                </a:lnTo>
                <a:lnTo>
                  <a:pt x="259024" y="73458"/>
                </a:lnTo>
                <a:lnTo>
                  <a:pt x="400140" y="73458"/>
                </a:lnTo>
                <a:lnTo>
                  <a:pt x="400140" y="0"/>
                </a:lnTo>
                <a:lnTo>
                  <a:pt x="428076" y="0"/>
                </a:lnTo>
                <a:lnTo>
                  <a:pt x="428076" y="166726"/>
                </a:lnTo>
                <a:lnTo>
                  <a:pt x="400140" y="166726"/>
                </a:lnTo>
                <a:lnTo>
                  <a:pt x="400140" y="90525"/>
                </a:lnTo>
                <a:lnTo>
                  <a:pt x="259024" y="90525"/>
                </a:lnTo>
                <a:lnTo>
                  <a:pt x="259024" y="166726"/>
                </a:lnTo>
                <a:lnTo>
                  <a:pt x="231087" y="166726"/>
                </a:lnTo>
                <a:lnTo>
                  <a:pt x="231087" y="0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29" name="object 29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434659" y="2891318"/>
            <a:ext cx="1586242" cy="308839"/>
          </a:xfrm>
          <a:prstGeom prst="rect">
            <a:avLst/>
          </a:prstGeom>
        </p:spPr>
      </p:pic>
      <p:sp>
        <p:nvSpPr>
          <p:cNvPr id="30" name="object 30" descr=""/>
          <p:cNvSpPr/>
          <p:nvPr/>
        </p:nvSpPr>
        <p:spPr>
          <a:xfrm>
            <a:off x="3437128" y="6268460"/>
            <a:ext cx="711200" cy="84455"/>
          </a:xfrm>
          <a:custGeom>
            <a:avLst/>
            <a:gdLst/>
            <a:ahLst/>
            <a:cxnLst/>
            <a:rect l="l" t="t" r="r" b="b"/>
            <a:pathLst>
              <a:path w="711200" h="84454">
                <a:moveTo>
                  <a:pt x="99021" y="2400"/>
                </a:moveTo>
                <a:lnTo>
                  <a:pt x="97523" y="914"/>
                </a:lnTo>
                <a:lnTo>
                  <a:pt x="94030" y="0"/>
                </a:lnTo>
                <a:lnTo>
                  <a:pt x="89827" y="101"/>
                </a:lnTo>
                <a:lnTo>
                  <a:pt x="88150" y="508"/>
                </a:lnTo>
                <a:lnTo>
                  <a:pt x="49034" y="26301"/>
                </a:lnTo>
                <a:lnTo>
                  <a:pt x="10553" y="609"/>
                </a:lnTo>
                <a:lnTo>
                  <a:pt x="8890" y="101"/>
                </a:lnTo>
                <a:lnTo>
                  <a:pt x="6350" y="101"/>
                </a:lnTo>
                <a:lnTo>
                  <a:pt x="1498" y="1384"/>
                </a:lnTo>
                <a:lnTo>
                  <a:pt x="0" y="2806"/>
                </a:lnTo>
                <a:lnTo>
                  <a:pt x="0" y="83921"/>
                </a:lnTo>
                <a:lnTo>
                  <a:pt x="14287" y="83921"/>
                </a:lnTo>
                <a:lnTo>
                  <a:pt x="14287" y="15887"/>
                </a:lnTo>
                <a:lnTo>
                  <a:pt x="42125" y="34886"/>
                </a:lnTo>
                <a:lnTo>
                  <a:pt x="42125" y="46532"/>
                </a:lnTo>
                <a:lnTo>
                  <a:pt x="56654" y="46532"/>
                </a:lnTo>
                <a:lnTo>
                  <a:pt x="56654" y="34886"/>
                </a:lnTo>
                <a:lnTo>
                  <a:pt x="84747" y="15582"/>
                </a:lnTo>
                <a:lnTo>
                  <a:pt x="84747" y="83921"/>
                </a:lnTo>
                <a:lnTo>
                  <a:pt x="99021" y="83921"/>
                </a:lnTo>
                <a:lnTo>
                  <a:pt x="99021" y="2400"/>
                </a:lnTo>
                <a:close/>
              </a:path>
              <a:path w="711200" h="84454">
                <a:moveTo>
                  <a:pt x="215201" y="45605"/>
                </a:moveTo>
                <a:lnTo>
                  <a:pt x="215138" y="31153"/>
                </a:lnTo>
                <a:lnTo>
                  <a:pt x="214566" y="30187"/>
                </a:lnTo>
                <a:lnTo>
                  <a:pt x="200914" y="21259"/>
                </a:lnTo>
                <a:lnTo>
                  <a:pt x="200914" y="34429"/>
                </a:lnTo>
                <a:lnTo>
                  <a:pt x="200914" y="45605"/>
                </a:lnTo>
                <a:lnTo>
                  <a:pt x="130454" y="45605"/>
                </a:lnTo>
                <a:lnTo>
                  <a:pt x="130454" y="34264"/>
                </a:lnTo>
                <a:lnTo>
                  <a:pt x="165442" y="11442"/>
                </a:lnTo>
                <a:lnTo>
                  <a:pt x="200914" y="34429"/>
                </a:lnTo>
                <a:lnTo>
                  <a:pt x="200914" y="21259"/>
                </a:lnTo>
                <a:lnTo>
                  <a:pt x="185915" y="11442"/>
                </a:lnTo>
                <a:lnTo>
                  <a:pt x="170688" y="1485"/>
                </a:lnTo>
                <a:lnTo>
                  <a:pt x="169252" y="558"/>
                </a:lnTo>
                <a:lnTo>
                  <a:pt x="167436" y="101"/>
                </a:lnTo>
                <a:lnTo>
                  <a:pt x="163220" y="101"/>
                </a:lnTo>
                <a:lnTo>
                  <a:pt x="161632" y="558"/>
                </a:lnTo>
                <a:lnTo>
                  <a:pt x="160439" y="1485"/>
                </a:lnTo>
                <a:lnTo>
                  <a:pt x="118313" y="29210"/>
                </a:lnTo>
                <a:lnTo>
                  <a:pt x="116878" y="30137"/>
                </a:lnTo>
                <a:lnTo>
                  <a:pt x="116166" y="31153"/>
                </a:lnTo>
                <a:lnTo>
                  <a:pt x="116166" y="84074"/>
                </a:lnTo>
                <a:lnTo>
                  <a:pt x="130213" y="84074"/>
                </a:lnTo>
                <a:lnTo>
                  <a:pt x="130213" y="54190"/>
                </a:lnTo>
                <a:lnTo>
                  <a:pt x="200914" y="54190"/>
                </a:lnTo>
                <a:lnTo>
                  <a:pt x="200914" y="84074"/>
                </a:lnTo>
                <a:lnTo>
                  <a:pt x="215201" y="84074"/>
                </a:lnTo>
                <a:lnTo>
                  <a:pt x="215201" y="54190"/>
                </a:lnTo>
                <a:lnTo>
                  <a:pt x="215201" y="45605"/>
                </a:lnTo>
                <a:close/>
              </a:path>
              <a:path w="711200" h="84454">
                <a:moveTo>
                  <a:pt x="331368" y="21501"/>
                </a:moveTo>
                <a:lnTo>
                  <a:pt x="330657" y="20485"/>
                </a:lnTo>
                <a:lnTo>
                  <a:pt x="317322" y="11976"/>
                </a:lnTo>
                <a:lnTo>
                  <a:pt x="317322" y="24612"/>
                </a:lnTo>
                <a:lnTo>
                  <a:pt x="317322" y="30594"/>
                </a:lnTo>
                <a:lnTo>
                  <a:pt x="292569" y="46685"/>
                </a:lnTo>
                <a:lnTo>
                  <a:pt x="246380" y="46685"/>
                </a:lnTo>
                <a:lnTo>
                  <a:pt x="246380" y="9296"/>
                </a:lnTo>
                <a:lnTo>
                  <a:pt x="292811" y="9296"/>
                </a:lnTo>
                <a:lnTo>
                  <a:pt x="317322" y="24612"/>
                </a:lnTo>
                <a:lnTo>
                  <a:pt x="317322" y="11976"/>
                </a:lnTo>
                <a:lnTo>
                  <a:pt x="313143" y="9296"/>
                </a:lnTo>
                <a:lnTo>
                  <a:pt x="299389" y="508"/>
                </a:lnTo>
                <a:lnTo>
                  <a:pt x="297726" y="101"/>
                </a:lnTo>
                <a:lnTo>
                  <a:pt x="232346" y="101"/>
                </a:lnTo>
                <a:lnTo>
                  <a:pt x="232346" y="84226"/>
                </a:lnTo>
                <a:lnTo>
                  <a:pt x="246380" y="84226"/>
                </a:lnTo>
                <a:lnTo>
                  <a:pt x="246380" y="56184"/>
                </a:lnTo>
                <a:lnTo>
                  <a:pt x="297243" y="56184"/>
                </a:lnTo>
                <a:lnTo>
                  <a:pt x="330733" y="34836"/>
                </a:lnTo>
                <a:lnTo>
                  <a:pt x="331368" y="33756"/>
                </a:lnTo>
                <a:lnTo>
                  <a:pt x="331368" y="21501"/>
                </a:lnTo>
                <a:close/>
              </a:path>
              <a:path w="711200" h="84454">
                <a:moveTo>
                  <a:pt x="447548" y="45605"/>
                </a:moveTo>
                <a:lnTo>
                  <a:pt x="447484" y="31153"/>
                </a:lnTo>
                <a:lnTo>
                  <a:pt x="446900" y="30187"/>
                </a:lnTo>
                <a:lnTo>
                  <a:pt x="433260" y="21272"/>
                </a:lnTo>
                <a:lnTo>
                  <a:pt x="433260" y="34429"/>
                </a:lnTo>
                <a:lnTo>
                  <a:pt x="433260" y="45605"/>
                </a:lnTo>
                <a:lnTo>
                  <a:pt x="362800" y="45605"/>
                </a:lnTo>
                <a:lnTo>
                  <a:pt x="362800" y="34264"/>
                </a:lnTo>
                <a:lnTo>
                  <a:pt x="397789" y="11442"/>
                </a:lnTo>
                <a:lnTo>
                  <a:pt x="433260" y="34429"/>
                </a:lnTo>
                <a:lnTo>
                  <a:pt x="433260" y="21272"/>
                </a:lnTo>
                <a:lnTo>
                  <a:pt x="418249" y="11442"/>
                </a:lnTo>
                <a:lnTo>
                  <a:pt x="403034" y="1485"/>
                </a:lnTo>
                <a:lnTo>
                  <a:pt x="401599" y="558"/>
                </a:lnTo>
                <a:lnTo>
                  <a:pt x="399770" y="101"/>
                </a:lnTo>
                <a:lnTo>
                  <a:pt x="395566" y="101"/>
                </a:lnTo>
                <a:lnTo>
                  <a:pt x="393979" y="558"/>
                </a:lnTo>
                <a:lnTo>
                  <a:pt x="392785" y="1485"/>
                </a:lnTo>
                <a:lnTo>
                  <a:pt x="350659" y="29210"/>
                </a:lnTo>
                <a:lnTo>
                  <a:pt x="349224" y="30137"/>
                </a:lnTo>
                <a:lnTo>
                  <a:pt x="348513" y="31153"/>
                </a:lnTo>
                <a:lnTo>
                  <a:pt x="348513" y="84074"/>
                </a:lnTo>
                <a:lnTo>
                  <a:pt x="362559" y="84074"/>
                </a:lnTo>
                <a:lnTo>
                  <a:pt x="362559" y="54190"/>
                </a:lnTo>
                <a:lnTo>
                  <a:pt x="433260" y="54190"/>
                </a:lnTo>
                <a:lnTo>
                  <a:pt x="433260" y="84074"/>
                </a:lnTo>
                <a:lnTo>
                  <a:pt x="447548" y="84074"/>
                </a:lnTo>
                <a:lnTo>
                  <a:pt x="447548" y="54190"/>
                </a:lnTo>
                <a:lnTo>
                  <a:pt x="447548" y="45605"/>
                </a:lnTo>
                <a:close/>
              </a:path>
              <a:path w="711200" h="84454">
                <a:moveTo>
                  <a:pt x="564667" y="29616"/>
                </a:moveTo>
                <a:lnTo>
                  <a:pt x="564032" y="28651"/>
                </a:lnTo>
                <a:lnTo>
                  <a:pt x="562762" y="27838"/>
                </a:lnTo>
                <a:lnTo>
                  <a:pt x="559803" y="25692"/>
                </a:lnTo>
                <a:lnTo>
                  <a:pt x="550379" y="18884"/>
                </a:lnTo>
                <a:lnTo>
                  <a:pt x="550379" y="32435"/>
                </a:lnTo>
                <a:lnTo>
                  <a:pt x="550379" y="52349"/>
                </a:lnTo>
                <a:lnTo>
                  <a:pt x="540867" y="58788"/>
                </a:lnTo>
                <a:lnTo>
                  <a:pt x="522528" y="58788"/>
                </a:lnTo>
                <a:lnTo>
                  <a:pt x="522528" y="25692"/>
                </a:lnTo>
                <a:lnTo>
                  <a:pt x="541096" y="25692"/>
                </a:lnTo>
                <a:lnTo>
                  <a:pt x="550379" y="32435"/>
                </a:lnTo>
                <a:lnTo>
                  <a:pt x="550379" y="18884"/>
                </a:lnTo>
                <a:lnTo>
                  <a:pt x="549427" y="18186"/>
                </a:lnTo>
                <a:lnTo>
                  <a:pt x="547839" y="17157"/>
                </a:lnTo>
                <a:lnTo>
                  <a:pt x="546100" y="16649"/>
                </a:lnTo>
                <a:lnTo>
                  <a:pt x="522528" y="16649"/>
                </a:lnTo>
                <a:lnTo>
                  <a:pt x="522528" y="101"/>
                </a:lnTo>
                <a:lnTo>
                  <a:pt x="508012" y="101"/>
                </a:lnTo>
                <a:lnTo>
                  <a:pt x="508012" y="16649"/>
                </a:lnTo>
                <a:lnTo>
                  <a:pt x="508012" y="25692"/>
                </a:lnTo>
                <a:lnTo>
                  <a:pt x="508012" y="58788"/>
                </a:lnTo>
                <a:lnTo>
                  <a:pt x="487768" y="58788"/>
                </a:lnTo>
                <a:lnTo>
                  <a:pt x="477532" y="52349"/>
                </a:lnTo>
                <a:lnTo>
                  <a:pt x="477532" y="32435"/>
                </a:lnTo>
                <a:lnTo>
                  <a:pt x="487768" y="25692"/>
                </a:lnTo>
                <a:lnTo>
                  <a:pt x="508012" y="25692"/>
                </a:lnTo>
                <a:lnTo>
                  <a:pt x="508012" y="16649"/>
                </a:lnTo>
                <a:lnTo>
                  <a:pt x="482854" y="16649"/>
                </a:lnTo>
                <a:lnTo>
                  <a:pt x="481266" y="17005"/>
                </a:lnTo>
                <a:lnTo>
                  <a:pt x="480161" y="17729"/>
                </a:lnTo>
                <a:lnTo>
                  <a:pt x="465632" y="27381"/>
                </a:lnTo>
                <a:lnTo>
                  <a:pt x="464045" y="28397"/>
                </a:lnTo>
                <a:lnTo>
                  <a:pt x="463257" y="29425"/>
                </a:lnTo>
                <a:lnTo>
                  <a:pt x="463257" y="55626"/>
                </a:lnTo>
                <a:lnTo>
                  <a:pt x="463969" y="56743"/>
                </a:lnTo>
                <a:lnTo>
                  <a:pt x="465391" y="57556"/>
                </a:lnTo>
                <a:lnTo>
                  <a:pt x="480161" y="66446"/>
                </a:lnTo>
                <a:lnTo>
                  <a:pt x="481660" y="67157"/>
                </a:lnTo>
                <a:lnTo>
                  <a:pt x="483260" y="67525"/>
                </a:lnTo>
                <a:lnTo>
                  <a:pt x="508012" y="67525"/>
                </a:lnTo>
                <a:lnTo>
                  <a:pt x="508012" y="84074"/>
                </a:lnTo>
                <a:lnTo>
                  <a:pt x="522528" y="84074"/>
                </a:lnTo>
                <a:lnTo>
                  <a:pt x="522528" y="67525"/>
                </a:lnTo>
                <a:lnTo>
                  <a:pt x="546379" y="67525"/>
                </a:lnTo>
                <a:lnTo>
                  <a:pt x="547763" y="67157"/>
                </a:lnTo>
                <a:lnTo>
                  <a:pt x="548716" y="66446"/>
                </a:lnTo>
                <a:lnTo>
                  <a:pt x="560412" y="58788"/>
                </a:lnTo>
                <a:lnTo>
                  <a:pt x="563956" y="56489"/>
                </a:lnTo>
                <a:lnTo>
                  <a:pt x="564667" y="55422"/>
                </a:lnTo>
                <a:lnTo>
                  <a:pt x="564667" y="29616"/>
                </a:lnTo>
                <a:close/>
              </a:path>
              <a:path w="711200" h="84454">
                <a:moveTo>
                  <a:pt x="679881" y="12877"/>
                </a:moveTo>
                <a:lnTo>
                  <a:pt x="679246" y="11798"/>
                </a:lnTo>
                <a:lnTo>
                  <a:pt x="677976" y="10985"/>
                </a:lnTo>
                <a:lnTo>
                  <a:pt x="675208" y="9144"/>
                </a:lnTo>
                <a:lnTo>
                  <a:pt x="665607" y="2755"/>
                </a:lnTo>
                <a:lnTo>
                  <a:pt x="665607" y="16040"/>
                </a:lnTo>
                <a:lnTo>
                  <a:pt x="665607" y="68135"/>
                </a:lnTo>
                <a:lnTo>
                  <a:pt x="655370" y="74726"/>
                </a:lnTo>
                <a:lnTo>
                  <a:pt x="604901" y="74726"/>
                </a:lnTo>
                <a:lnTo>
                  <a:pt x="595617" y="68592"/>
                </a:lnTo>
                <a:lnTo>
                  <a:pt x="595617" y="15887"/>
                </a:lnTo>
                <a:lnTo>
                  <a:pt x="605142" y="9144"/>
                </a:lnTo>
                <a:lnTo>
                  <a:pt x="655370" y="9144"/>
                </a:lnTo>
                <a:lnTo>
                  <a:pt x="665607" y="16040"/>
                </a:lnTo>
                <a:lnTo>
                  <a:pt x="665607" y="2755"/>
                </a:lnTo>
                <a:lnTo>
                  <a:pt x="663702" y="1485"/>
                </a:lnTo>
                <a:lnTo>
                  <a:pt x="662584" y="558"/>
                </a:lnTo>
                <a:lnTo>
                  <a:pt x="660844" y="101"/>
                </a:lnTo>
                <a:lnTo>
                  <a:pt x="599821" y="101"/>
                </a:lnTo>
                <a:lnTo>
                  <a:pt x="598081" y="558"/>
                </a:lnTo>
                <a:lnTo>
                  <a:pt x="596811" y="1485"/>
                </a:lnTo>
                <a:lnTo>
                  <a:pt x="583234" y="10985"/>
                </a:lnTo>
                <a:lnTo>
                  <a:pt x="581647" y="12001"/>
                </a:lnTo>
                <a:lnTo>
                  <a:pt x="580974" y="12877"/>
                </a:lnTo>
                <a:lnTo>
                  <a:pt x="580859" y="71920"/>
                </a:lnTo>
                <a:lnTo>
                  <a:pt x="581571" y="73037"/>
                </a:lnTo>
                <a:lnTo>
                  <a:pt x="582993" y="73952"/>
                </a:lnTo>
                <a:lnTo>
                  <a:pt x="597039" y="82689"/>
                </a:lnTo>
                <a:lnTo>
                  <a:pt x="598309" y="83502"/>
                </a:lnTo>
                <a:lnTo>
                  <a:pt x="599973" y="83921"/>
                </a:lnTo>
                <a:lnTo>
                  <a:pt x="660133" y="83921"/>
                </a:lnTo>
                <a:lnTo>
                  <a:pt x="661797" y="83451"/>
                </a:lnTo>
                <a:lnTo>
                  <a:pt x="675563" y="74726"/>
                </a:lnTo>
                <a:lnTo>
                  <a:pt x="677748" y="73342"/>
                </a:lnTo>
                <a:lnTo>
                  <a:pt x="679170" y="72631"/>
                </a:lnTo>
                <a:lnTo>
                  <a:pt x="679881" y="71551"/>
                </a:lnTo>
                <a:lnTo>
                  <a:pt x="679881" y="12877"/>
                </a:lnTo>
                <a:close/>
              </a:path>
              <a:path w="711200" h="84454">
                <a:moveTo>
                  <a:pt x="711073" y="45669"/>
                </a:moveTo>
                <a:lnTo>
                  <a:pt x="697026" y="45669"/>
                </a:lnTo>
                <a:lnTo>
                  <a:pt x="697026" y="83769"/>
                </a:lnTo>
                <a:lnTo>
                  <a:pt x="711073" y="83769"/>
                </a:lnTo>
                <a:lnTo>
                  <a:pt x="711073" y="456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/>
          <p:nvPr/>
        </p:nvSpPr>
        <p:spPr>
          <a:xfrm>
            <a:off x="4134155" y="6268409"/>
            <a:ext cx="99060" cy="83820"/>
          </a:xfrm>
          <a:custGeom>
            <a:avLst/>
            <a:gdLst/>
            <a:ahLst/>
            <a:cxnLst/>
            <a:rect l="l" t="t" r="r" b="b"/>
            <a:pathLst>
              <a:path w="99060" h="83820">
                <a:moveTo>
                  <a:pt x="99034" y="0"/>
                </a:moveTo>
                <a:lnTo>
                  <a:pt x="84988" y="0"/>
                </a:lnTo>
                <a:lnTo>
                  <a:pt x="84988" y="36830"/>
                </a:lnTo>
                <a:lnTo>
                  <a:pt x="14046" y="36830"/>
                </a:lnTo>
                <a:lnTo>
                  <a:pt x="14046" y="0"/>
                </a:lnTo>
                <a:lnTo>
                  <a:pt x="0" y="0"/>
                </a:lnTo>
                <a:lnTo>
                  <a:pt x="0" y="36830"/>
                </a:lnTo>
                <a:lnTo>
                  <a:pt x="0" y="45720"/>
                </a:lnTo>
                <a:lnTo>
                  <a:pt x="84988" y="45720"/>
                </a:lnTo>
                <a:lnTo>
                  <a:pt x="84988" y="83820"/>
                </a:lnTo>
                <a:lnTo>
                  <a:pt x="99034" y="83820"/>
                </a:lnTo>
                <a:lnTo>
                  <a:pt x="99034" y="45720"/>
                </a:lnTo>
                <a:lnTo>
                  <a:pt x="99034" y="36830"/>
                </a:lnTo>
                <a:lnTo>
                  <a:pt x="990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/>
          <p:nvPr/>
        </p:nvSpPr>
        <p:spPr>
          <a:xfrm>
            <a:off x="3437131" y="6268402"/>
            <a:ext cx="796290" cy="84455"/>
          </a:xfrm>
          <a:custGeom>
            <a:avLst/>
            <a:gdLst/>
            <a:ahLst/>
            <a:cxnLst/>
            <a:rect l="l" t="t" r="r" b="b"/>
            <a:pathLst>
              <a:path w="796289" h="84454">
                <a:moveTo>
                  <a:pt x="56657" y="34938"/>
                </a:moveTo>
                <a:lnTo>
                  <a:pt x="56657" y="46581"/>
                </a:lnTo>
                <a:lnTo>
                  <a:pt x="42130" y="46581"/>
                </a:lnTo>
                <a:lnTo>
                  <a:pt x="42130" y="34938"/>
                </a:lnTo>
                <a:lnTo>
                  <a:pt x="14284" y="15937"/>
                </a:lnTo>
                <a:lnTo>
                  <a:pt x="14284" y="83969"/>
                </a:lnTo>
                <a:lnTo>
                  <a:pt x="0" y="83969"/>
                </a:lnTo>
                <a:lnTo>
                  <a:pt x="0" y="4903"/>
                </a:lnTo>
                <a:lnTo>
                  <a:pt x="0" y="2862"/>
                </a:lnTo>
                <a:lnTo>
                  <a:pt x="1504" y="1433"/>
                </a:lnTo>
                <a:lnTo>
                  <a:pt x="4518" y="615"/>
                </a:lnTo>
                <a:lnTo>
                  <a:pt x="5476" y="306"/>
                </a:lnTo>
                <a:lnTo>
                  <a:pt x="6347" y="154"/>
                </a:lnTo>
                <a:lnTo>
                  <a:pt x="7142" y="154"/>
                </a:lnTo>
                <a:lnTo>
                  <a:pt x="8888" y="154"/>
                </a:lnTo>
                <a:lnTo>
                  <a:pt x="10556" y="666"/>
                </a:lnTo>
                <a:lnTo>
                  <a:pt x="12136" y="1689"/>
                </a:lnTo>
                <a:lnTo>
                  <a:pt x="49039" y="26356"/>
                </a:lnTo>
                <a:lnTo>
                  <a:pt x="86887" y="1379"/>
                </a:lnTo>
                <a:lnTo>
                  <a:pt x="88157" y="562"/>
                </a:lnTo>
                <a:lnTo>
                  <a:pt x="89824" y="154"/>
                </a:lnTo>
                <a:lnTo>
                  <a:pt x="91887" y="154"/>
                </a:lnTo>
                <a:lnTo>
                  <a:pt x="92045" y="154"/>
                </a:lnTo>
                <a:lnTo>
                  <a:pt x="92322" y="129"/>
                </a:lnTo>
                <a:lnTo>
                  <a:pt x="92722" y="80"/>
                </a:lnTo>
                <a:lnTo>
                  <a:pt x="93117" y="25"/>
                </a:lnTo>
                <a:lnTo>
                  <a:pt x="93438" y="0"/>
                </a:lnTo>
                <a:lnTo>
                  <a:pt x="93672" y="0"/>
                </a:lnTo>
                <a:lnTo>
                  <a:pt x="94029" y="54"/>
                </a:lnTo>
                <a:lnTo>
                  <a:pt x="94504" y="154"/>
                </a:lnTo>
                <a:lnTo>
                  <a:pt x="97520" y="972"/>
                </a:lnTo>
                <a:lnTo>
                  <a:pt x="99029" y="2452"/>
                </a:lnTo>
                <a:lnTo>
                  <a:pt x="99029" y="4597"/>
                </a:lnTo>
                <a:lnTo>
                  <a:pt x="99029" y="83969"/>
                </a:lnTo>
                <a:lnTo>
                  <a:pt x="84744" y="83969"/>
                </a:lnTo>
                <a:lnTo>
                  <a:pt x="84744" y="15631"/>
                </a:lnTo>
                <a:lnTo>
                  <a:pt x="56657" y="34938"/>
                </a:lnTo>
                <a:close/>
              </a:path>
              <a:path w="796289" h="84454">
                <a:moveTo>
                  <a:pt x="130215" y="54245"/>
                </a:moveTo>
                <a:lnTo>
                  <a:pt x="130215" y="84120"/>
                </a:lnTo>
                <a:lnTo>
                  <a:pt x="116171" y="84120"/>
                </a:lnTo>
                <a:lnTo>
                  <a:pt x="116171" y="32331"/>
                </a:lnTo>
                <a:lnTo>
                  <a:pt x="116171" y="31208"/>
                </a:lnTo>
                <a:lnTo>
                  <a:pt x="116881" y="30186"/>
                </a:lnTo>
                <a:lnTo>
                  <a:pt x="118314" y="29268"/>
                </a:lnTo>
                <a:lnTo>
                  <a:pt x="160445" y="1534"/>
                </a:lnTo>
                <a:lnTo>
                  <a:pt x="161636" y="615"/>
                </a:lnTo>
                <a:lnTo>
                  <a:pt x="163224" y="154"/>
                </a:lnTo>
                <a:lnTo>
                  <a:pt x="165211" y="154"/>
                </a:lnTo>
                <a:lnTo>
                  <a:pt x="167432" y="154"/>
                </a:lnTo>
                <a:lnTo>
                  <a:pt x="169254" y="615"/>
                </a:lnTo>
                <a:lnTo>
                  <a:pt x="170687" y="1534"/>
                </a:lnTo>
                <a:lnTo>
                  <a:pt x="213293" y="29419"/>
                </a:lnTo>
                <a:lnTo>
                  <a:pt x="214563" y="30237"/>
                </a:lnTo>
                <a:lnTo>
                  <a:pt x="215201" y="31309"/>
                </a:lnTo>
                <a:lnTo>
                  <a:pt x="215201" y="32637"/>
                </a:lnTo>
                <a:lnTo>
                  <a:pt x="215201" y="84120"/>
                </a:lnTo>
                <a:lnTo>
                  <a:pt x="200916" y="84120"/>
                </a:lnTo>
                <a:lnTo>
                  <a:pt x="200916" y="54245"/>
                </a:lnTo>
                <a:lnTo>
                  <a:pt x="130215" y="54245"/>
                </a:lnTo>
                <a:close/>
              </a:path>
              <a:path w="796289" h="84454">
                <a:moveTo>
                  <a:pt x="130456" y="45662"/>
                </a:moveTo>
                <a:lnTo>
                  <a:pt x="200916" y="45662"/>
                </a:lnTo>
                <a:lnTo>
                  <a:pt x="200916" y="34477"/>
                </a:lnTo>
                <a:lnTo>
                  <a:pt x="165445" y="11494"/>
                </a:lnTo>
                <a:lnTo>
                  <a:pt x="130456" y="34323"/>
                </a:lnTo>
                <a:lnTo>
                  <a:pt x="130456" y="45662"/>
                </a:lnTo>
                <a:close/>
              </a:path>
              <a:path w="796289" h="84454">
                <a:moveTo>
                  <a:pt x="246387" y="46736"/>
                </a:moveTo>
                <a:lnTo>
                  <a:pt x="292568" y="46736"/>
                </a:lnTo>
                <a:lnTo>
                  <a:pt x="317329" y="30647"/>
                </a:lnTo>
                <a:lnTo>
                  <a:pt x="317329" y="24671"/>
                </a:lnTo>
                <a:lnTo>
                  <a:pt x="292809" y="9349"/>
                </a:lnTo>
                <a:lnTo>
                  <a:pt x="246387" y="9349"/>
                </a:lnTo>
                <a:lnTo>
                  <a:pt x="246387" y="46736"/>
                </a:lnTo>
                <a:close/>
              </a:path>
              <a:path w="796289" h="84454">
                <a:moveTo>
                  <a:pt x="246387" y="56235"/>
                </a:moveTo>
                <a:lnTo>
                  <a:pt x="246387" y="84275"/>
                </a:lnTo>
                <a:lnTo>
                  <a:pt x="232343" y="84275"/>
                </a:lnTo>
                <a:lnTo>
                  <a:pt x="232343" y="154"/>
                </a:lnTo>
                <a:lnTo>
                  <a:pt x="295668" y="154"/>
                </a:lnTo>
                <a:lnTo>
                  <a:pt x="297723" y="154"/>
                </a:lnTo>
                <a:lnTo>
                  <a:pt x="299391" y="562"/>
                </a:lnTo>
                <a:lnTo>
                  <a:pt x="300662" y="1379"/>
                </a:lnTo>
                <a:lnTo>
                  <a:pt x="329230" y="19612"/>
                </a:lnTo>
                <a:lnTo>
                  <a:pt x="330657" y="20534"/>
                </a:lnTo>
                <a:lnTo>
                  <a:pt x="331373" y="21556"/>
                </a:lnTo>
                <a:lnTo>
                  <a:pt x="331373" y="22680"/>
                </a:lnTo>
                <a:lnTo>
                  <a:pt x="331373" y="32486"/>
                </a:lnTo>
                <a:lnTo>
                  <a:pt x="331373" y="33815"/>
                </a:lnTo>
                <a:lnTo>
                  <a:pt x="330735" y="34888"/>
                </a:lnTo>
                <a:lnTo>
                  <a:pt x="329465" y="35704"/>
                </a:lnTo>
                <a:lnTo>
                  <a:pt x="300662" y="54551"/>
                </a:lnTo>
                <a:lnTo>
                  <a:pt x="298916" y="55674"/>
                </a:lnTo>
                <a:lnTo>
                  <a:pt x="297248" y="56235"/>
                </a:lnTo>
                <a:lnTo>
                  <a:pt x="295668" y="56235"/>
                </a:lnTo>
                <a:lnTo>
                  <a:pt x="246387" y="56235"/>
                </a:lnTo>
                <a:close/>
              </a:path>
              <a:path w="796289" h="84454">
                <a:moveTo>
                  <a:pt x="362559" y="54245"/>
                </a:moveTo>
                <a:lnTo>
                  <a:pt x="362559" y="84120"/>
                </a:lnTo>
                <a:lnTo>
                  <a:pt x="348517" y="84120"/>
                </a:lnTo>
                <a:lnTo>
                  <a:pt x="348517" y="32331"/>
                </a:lnTo>
                <a:lnTo>
                  <a:pt x="348517" y="31208"/>
                </a:lnTo>
                <a:lnTo>
                  <a:pt x="349225" y="30186"/>
                </a:lnTo>
                <a:lnTo>
                  <a:pt x="350658" y="29268"/>
                </a:lnTo>
                <a:lnTo>
                  <a:pt x="392789" y="1534"/>
                </a:lnTo>
                <a:lnTo>
                  <a:pt x="393980" y="615"/>
                </a:lnTo>
                <a:lnTo>
                  <a:pt x="395568" y="154"/>
                </a:lnTo>
                <a:lnTo>
                  <a:pt x="397555" y="154"/>
                </a:lnTo>
                <a:lnTo>
                  <a:pt x="399773" y="154"/>
                </a:lnTo>
                <a:lnTo>
                  <a:pt x="401598" y="615"/>
                </a:lnTo>
                <a:lnTo>
                  <a:pt x="403031" y="1534"/>
                </a:lnTo>
                <a:lnTo>
                  <a:pt x="445637" y="29419"/>
                </a:lnTo>
                <a:lnTo>
                  <a:pt x="446907" y="30237"/>
                </a:lnTo>
                <a:lnTo>
                  <a:pt x="447545" y="31309"/>
                </a:lnTo>
                <a:lnTo>
                  <a:pt x="447545" y="32637"/>
                </a:lnTo>
                <a:lnTo>
                  <a:pt x="447545" y="84120"/>
                </a:lnTo>
                <a:lnTo>
                  <a:pt x="433260" y="84120"/>
                </a:lnTo>
                <a:lnTo>
                  <a:pt x="433260" y="54245"/>
                </a:lnTo>
                <a:lnTo>
                  <a:pt x="362559" y="54245"/>
                </a:lnTo>
                <a:close/>
              </a:path>
              <a:path w="796289" h="84454">
                <a:moveTo>
                  <a:pt x="362800" y="45662"/>
                </a:moveTo>
                <a:lnTo>
                  <a:pt x="433260" y="45662"/>
                </a:lnTo>
                <a:lnTo>
                  <a:pt x="433260" y="34477"/>
                </a:lnTo>
                <a:lnTo>
                  <a:pt x="397789" y="11494"/>
                </a:lnTo>
                <a:lnTo>
                  <a:pt x="362800" y="34323"/>
                </a:lnTo>
                <a:lnTo>
                  <a:pt x="362800" y="45662"/>
                </a:lnTo>
                <a:close/>
              </a:path>
              <a:path w="796289" h="84454">
                <a:moveTo>
                  <a:pt x="465639" y="27428"/>
                </a:moveTo>
                <a:lnTo>
                  <a:pt x="480157" y="17777"/>
                </a:lnTo>
                <a:lnTo>
                  <a:pt x="481270" y="17061"/>
                </a:lnTo>
                <a:lnTo>
                  <a:pt x="482857" y="16704"/>
                </a:lnTo>
                <a:lnTo>
                  <a:pt x="484924" y="16704"/>
                </a:lnTo>
                <a:lnTo>
                  <a:pt x="508011" y="16704"/>
                </a:lnTo>
                <a:lnTo>
                  <a:pt x="508011" y="154"/>
                </a:lnTo>
                <a:lnTo>
                  <a:pt x="522533" y="154"/>
                </a:lnTo>
                <a:lnTo>
                  <a:pt x="522533" y="16704"/>
                </a:lnTo>
                <a:lnTo>
                  <a:pt x="544198" y="16704"/>
                </a:lnTo>
                <a:lnTo>
                  <a:pt x="546098" y="16704"/>
                </a:lnTo>
                <a:lnTo>
                  <a:pt x="547844" y="17216"/>
                </a:lnTo>
                <a:lnTo>
                  <a:pt x="549432" y="18234"/>
                </a:lnTo>
                <a:lnTo>
                  <a:pt x="562767" y="27889"/>
                </a:lnTo>
                <a:lnTo>
                  <a:pt x="564033" y="28707"/>
                </a:lnTo>
                <a:lnTo>
                  <a:pt x="564667" y="29674"/>
                </a:lnTo>
                <a:lnTo>
                  <a:pt x="564667" y="30798"/>
                </a:lnTo>
                <a:lnTo>
                  <a:pt x="564667" y="54245"/>
                </a:lnTo>
                <a:lnTo>
                  <a:pt x="564667" y="55469"/>
                </a:lnTo>
                <a:lnTo>
                  <a:pt x="563954" y="56541"/>
                </a:lnTo>
                <a:lnTo>
                  <a:pt x="562526" y="57459"/>
                </a:lnTo>
                <a:lnTo>
                  <a:pt x="548720" y="66503"/>
                </a:lnTo>
                <a:lnTo>
                  <a:pt x="547766" y="67216"/>
                </a:lnTo>
                <a:lnTo>
                  <a:pt x="546375" y="67575"/>
                </a:lnTo>
                <a:lnTo>
                  <a:pt x="544554" y="67575"/>
                </a:lnTo>
                <a:lnTo>
                  <a:pt x="543722" y="67575"/>
                </a:lnTo>
                <a:lnTo>
                  <a:pt x="522533" y="67575"/>
                </a:lnTo>
                <a:lnTo>
                  <a:pt x="522533" y="84120"/>
                </a:lnTo>
                <a:lnTo>
                  <a:pt x="508011" y="84120"/>
                </a:lnTo>
                <a:lnTo>
                  <a:pt x="508011" y="67575"/>
                </a:lnTo>
                <a:lnTo>
                  <a:pt x="484924" y="67575"/>
                </a:lnTo>
                <a:lnTo>
                  <a:pt x="483257" y="67575"/>
                </a:lnTo>
                <a:lnTo>
                  <a:pt x="481666" y="67216"/>
                </a:lnTo>
                <a:lnTo>
                  <a:pt x="480157" y="66503"/>
                </a:lnTo>
                <a:lnTo>
                  <a:pt x="465397" y="57614"/>
                </a:lnTo>
                <a:lnTo>
                  <a:pt x="463971" y="56798"/>
                </a:lnTo>
                <a:lnTo>
                  <a:pt x="463255" y="55674"/>
                </a:lnTo>
                <a:lnTo>
                  <a:pt x="463255" y="54245"/>
                </a:lnTo>
                <a:lnTo>
                  <a:pt x="463255" y="30492"/>
                </a:lnTo>
                <a:lnTo>
                  <a:pt x="463255" y="29474"/>
                </a:lnTo>
                <a:lnTo>
                  <a:pt x="464047" y="28451"/>
                </a:lnTo>
                <a:lnTo>
                  <a:pt x="465639" y="27428"/>
                </a:lnTo>
                <a:close/>
              </a:path>
              <a:path w="796289" h="84454">
                <a:moveTo>
                  <a:pt x="477540" y="32486"/>
                </a:moveTo>
                <a:lnTo>
                  <a:pt x="477540" y="52405"/>
                </a:lnTo>
                <a:lnTo>
                  <a:pt x="487775" y="58842"/>
                </a:lnTo>
                <a:lnTo>
                  <a:pt x="508011" y="58842"/>
                </a:lnTo>
                <a:lnTo>
                  <a:pt x="508011" y="25744"/>
                </a:lnTo>
                <a:lnTo>
                  <a:pt x="487775" y="25744"/>
                </a:lnTo>
                <a:lnTo>
                  <a:pt x="477540" y="32486"/>
                </a:lnTo>
                <a:close/>
              </a:path>
              <a:path w="796289" h="84454">
                <a:moveTo>
                  <a:pt x="522533" y="58842"/>
                </a:moveTo>
                <a:lnTo>
                  <a:pt x="540865" y="58842"/>
                </a:lnTo>
                <a:lnTo>
                  <a:pt x="550382" y="52405"/>
                </a:lnTo>
                <a:lnTo>
                  <a:pt x="550382" y="32486"/>
                </a:lnTo>
                <a:lnTo>
                  <a:pt x="541102" y="25744"/>
                </a:lnTo>
                <a:lnTo>
                  <a:pt x="522533" y="25744"/>
                </a:lnTo>
                <a:lnTo>
                  <a:pt x="522533" y="58842"/>
                </a:lnTo>
                <a:close/>
              </a:path>
              <a:path w="796289" h="84454">
                <a:moveTo>
                  <a:pt x="595617" y="15937"/>
                </a:moveTo>
                <a:lnTo>
                  <a:pt x="595617" y="68648"/>
                </a:lnTo>
                <a:lnTo>
                  <a:pt x="604901" y="74776"/>
                </a:lnTo>
                <a:lnTo>
                  <a:pt x="655369" y="74776"/>
                </a:lnTo>
                <a:lnTo>
                  <a:pt x="665604" y="68187"/>
                </a:lnTo>
                <a:lnTo>
                  <a:pt x="665604" y="16088"/>
                </a:lnTo>
                <a:lnTo>
                  <a:pt x="655369" y="9194"/>
                </a:lnTo>
                <a:lnTo>
                  <a:pt x="605138" y="9194"/>
                </a:lnTo>
                <a:lnTo>
                  <a:pt x="595617" y="15937"/>
                </a:lnTo>
                <a:close/>
              </a:path>
              <a:path w="796289" h="84454">
                <a:moveTo>
                  <a:pt x="583236" y="11035"/>
                </a:moveTo>
                <a:lnTo>
                  <a:pt x="596808" y="1534"/>
                </a:lnTo>
                <a:lnTo>
                  <a:pt x="598079" y="615"/>
                </a:lnTo>
                <a:lnTo>
                  <a:pt x="599824" y="154"/>
                </a:lnTo>
                <a:lnTo>
                  <a:pt x="602043" y="154"/>
                </a:lnTo>
                <a:lnTo>
                  <a:pt x="658461" y="154"/>
                </a:lnTo>
                <a:lnTo>
                  <a:pt x="660845" y="154"/>
                </a:lnTo>
                <a:lnTo>
                  <a:pt x="662588" y="615"/>
                </a:lnTo>
                <a:lnTo>
                  <a:pt x="663700" y="1534"/>
                </a:lnTo>
                <a:lnTo>
                  <a:pt x="677981" y="11035"/>
                </a:lnTo>
                <a:lnTo>
                  <a:pt x="679248" y="11851"/>
                </a:lnTo>
                <a:lnTo>
                  <a:pt x="679889" y="12924"/>
                </a:lnTo>
                <a:lnTo>
                  <a:pt x="679889" y="14253"/>
                </a:lnTo>
                <a:lnTo>
                  <a:pt x="679889" y="70178"/>
                </a:lnTo>
                <a:lnTo>
                  <a:pt x="679889" y="71607"/>
                </a:lnTo>
                <a:lnTo>
                  <a:pt x="679173" y="72680"/>
                </a:lnTo>
                <a:lnTo>
                  <a:pt x="677744" y="73397"/>
                </a:lnTo>
                <a:lnTo>
                  <a:pt x="663224" y="82591"/>
                </a:lnTo>
                <a:lnTo>
                  <a:pt x="661795" y="83510"/>
                </a:lnTo>
                <a:lnTo>
                  <a:pt x="660129" y="83969"/>
                </a:lnTo>
                <a:lnTo>
                  <a:pt x="658224" y="83969"/>
                </a:lnTo>
                <a:lnTo>
                  <a:pt x="602043" y="83969"/>
                </a:lnTo>
                <a:lnTo>
                  <a:pt x="599979" y="83969"/>
                </a:lnTo>
                <a:lnTo>
                  <a:pt x="598313" y="83559"/>
                </a:lnTo>
                <a:lnTo>
                  <a:pt x="597046" y="82743"/>
                </a:lnTo>
                <a:lnTo>
                  <a:pt x="582998" y="74009"/>
                </a:lnTo>
                <a:lnTo>
                  <a:pt x="581569" y="73091"/>
                </a:lnTo>
                <a:lnTo>
                  <a:pt x="580857" y="71968"/>
                </a:lnTo>
                <a:lnTo>
                  <a:pt x="580857" y="70639"/>
                </a:lnTo>
                <a:lnTo>
                  <a:pt x="580857" y="14098"/>
                </a:lnTo>
                <a:lnTo>
                  <a:pt x="580857" y="13075"/>
                </a:lnTo>
                <a:lnTo>
                  <a:pt x="581652" y="12057"/>
                </a:lnTo>
                <a:lnTo>
                  <a:pt x="583236" y="11035"/>
                </a:lnTo>
                <a:close/>
              </a:path>
              <a:path w="796289" h="84454">
                <a:moveTo>
                  <a:pt x="697029" y="154"/>
                </a:moveTo>
                <a:lnTo>
                  <a:pt x="711072" y="154"/>
                </a:lnTo>
                <a:lnTo>
                  <a:pt x="711072" y="37084"/>
                </a:lnTo>
                <a:lnTo>
                  <a:pt x="782013" y="37084"/>
                </a:lnTo>
                <a:lnTo>
                  <a:pt x="782013" y="154"/>
                </a:lnTo>
                <a:lnTo>
                  <a:pt x="796057" y="154"/>
                </a:lnTo>
                <a:lnTo>
                  <a:pt x="796057" y="83969"/>
                </a:lnTo>
                <a:lnTo>
                  <a:pt x="782013" y="83969"/>
                </a:lnTo>
                <a:lnTo>
                  <a:pt x="782013" y="45662"/>
                </a:lnTo>
                <a:lnTo>
                  <a:pt x="711072" y="45662"/>
                </a:lnTo>
                <a:lnTo>
                  <a:pt x="711072" y="83969"/>
                </a:lnTo>
                <a:lnTo>
                  <a:pt x="697029" y="83969"/>
                </a:lnTo>
                <a:lnTo>
                  <a:pt x="697029" y="154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33" name="object 33" descr=""/>
          <p:cNvGrpSpPr/>
          <p:nvPr/>
        </p:nvGrpSpPr>
        <p:grpSpPr>
          <a:xfrm>
            <a:off x="8270536" y="5015760"/>
            <a:ext cx="1586865" cy="170815"/>
            <a:chOff x="8270536" y="5015760"/>
            <a:chExt cx="1586865" cy="170815"/>
          </a:xfrm>
        </p:grpSpPr>
        <p:sp>
          <p:nvSpPr>
            <p:cNvPr id="34" name="object 34" descr=""/>
            <p:cNvSpPr/>
            <p:nvPr/>
          </p:nvSpPr>
          <p:spPr>
            <a:xfrm>
              <a:off x="8502991" y="5017438"/>
              <a:ext cx="197485" cy="167640"/>
            </a:xfrm>
            <a:custGeom>
              <a:avLst/>
              <a:gdLst/>
              <a:ahLst/>
              <a:cxnLst/>
              <a:rect l="l" t="t" r="r" b="b"/>
              <a:pathLst>
                <a:path w="197484" h="167639">
                  <a:moveTo>
                    <a:pt x="101969" y="0"/>
                  </a:moveTo>
                  <a:lnTo>
                    <a:pt x="93602" y="0"/>
                  </a:lnTo>
                  <a:lnTo>
                    <a:pt x="90441" y="914"/>
                  </a:lnTo>
                  <a:lnTo>
                    <a:pt x="88077" y="2743"/>
                  </a:lnTo>
                  <a:lnTo>
                    <a:pt x="4262" y="57913"/>
                  </a:lnTo>
                  <a:lnTo>
                    <a:pt x="1418" y="59742"/>
                  </a:lnTo>
                  <a:lnTo>
                    <a:pt x="0" y="61772"/>
                  </a:lnTo>
                  <a:lnTo>
                    <a:pt x="0" y="167029"/>
                  </a:lnTo>
                  <a:lnTo>
                    <a:pt x="27936" y="167029"/>
                  </a:lnTo>
                  <a:lnTo>
                    <a:pt x="27936" y="107593"/>
                  </a:lnTo>
                  <a:lnTo>
                    <a:pt x="196988" y="107593"/>
                  </a:lnTo>
                  <a:lnTo>
                    <a:pt x="196988" y="90525"/>
                  </a:lnTo>
                  <a:lnTo>
                    <a:pt x="28411" y="90525"/>
                  </a:lnTo>
                  <a:lnTo>
                    <a:pt x="28411" y="67971"/>
                  </a:lnTo>
                  <a:lnTo>
                    <a:pt x="98019" y="22553"/>
                  </a:lnTo>
                  <a:lnTo>
                    <a:pt x="138712" y="22553"/>
                  </a:lnTo>
                  <a:lnTo>
                    <a:pt x="108442" y="2743"/>
                  </a:lnTo>
                  <a:lnTo>
                    <a:pt x="105597" y="914"/>
                  </a:lnTo>
                  <a:lnTo>
                    <a:pt x="101969" y="0"/>
                  </a:lnTo>
                  <a:close/>
                </a:path>
                <a:path w="197484" h="167639">
                  <a:moveTo>
                    <a:pt x="196988" y="107593"/>
                  </a:moveTo>
                  <a:lnTo>
                    <a:pt x="168577" y="107593"/>
                  </a:lnTo>
                  <a:lnTo>
                    <a:pt x="168577" y="167029"/>
                  </a:lnTo>
                  <a:lnTo>
                    <a:pt x="196988" y="167029"/>
                  </a:lnTo>
                  <a:lnTo>
                    <a:pt x="196988" y="107593"/>
                  </a:lnTo>
                  <a:close/>
                </a:path>
                <a:path w="197484" h="167639">
                  <a:moveTo>
                    <a:pt x="138712" y="22553"/>
                  </a:moveTo>
                  <a:lnTo>
                    <a:pt x="98019" y="22553"/>
                  </a:lnTo>
                  <a:lnTo>
                    <a:pt x="168577" y="68273"/>
                  </a:lnTo>
                  <a:lnTo>
                    <a:pt x="168577" y="90525"/>
                  </a:lnTo>
                  <a:lnTo>
                    <a:pt x="196988" y="90525"/>
                  </a:lnTo>
                  <a:lnTo>
                    <a:pt x="196869" y="61772"/>
                  </a:lnTo>
                  <a:lnTo>
                    <a:pt x="195731" y="59843"/>
                  </a:lnTo>
                  <a:lnTo>
                    <a:pt x="193201" y="58215"/>
                  </a:lnTo>
                  <a:lnTo>
                    <a:pt x="138712" y="225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5" name="object 35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270536" y="5015760"/>
              <a:ext cx="199731" cy="169776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732704" y="5016066"/>
              <a:ext cx="199731" cy="170078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963787" y="5016066"/>
              <a:ext cx="199731" cy="169772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192031" y="5016066"/>
              <a:ext cx="204468" cy="169772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425955" y="5016066"/>
              <a:ext cx="199735" cy="169470"/>
            </a:xfrm>
            <a:prstGeom prst="rect">
              <a:avLst/>
            </a:prstGeom>
          </p:spPr>
        </p:pic>
        <p:sp>
          <p:nvSpPr>
            <p:cNvPr id="40" name="object 40" descr=""/>
            <p:cNvSpPr/>
            <p:nvPr/>
          </p:nvSpPr>
          <p:spPr>
            <a:xfrm>
              <a:off x="8502991" y="5017438"/>
              <a:ext cx="1352550" cy="167640"/>
            </a:xfrm>
            <a:custGeom>
              <a:avLst/>
              <a:gdLst/>
              <a:ahLst/>
              <a:cxnLst/>
              <a:rect l="l" t="t" r="r" b="b"/>
              <a:pathLst>
                <a:path w="1352550" h="167639">
                  <a:moveTo>
                    <a:pt x="1155423" y="0"/>
                  </a:moveTo>
                  <a:lnTo>
                    <a:pt x="1183359" y="0"/>
                  </a:lnTo>
                  <a:lnTo>
                    <a:pt x="1183359" y="73458"/>
                  </a:lnTo>
                  <a:lnTo>
                    <a:pt x="1324475" y="73458"/>
                  </a:lnTo>
                  <a:lnTo>
                    <a:pt x="1324475" y="0"/>
                  </a:lnTo>
                  <a:lnTo>
                    <a:pt x="1352411" y="0"/>
                  </a:lnTo>
                  <a:lnTo>
                    <a:pt x="1352411" y="166726"/>
                  </a:lnTo>
                  <a:lnTo>
                    <a:pt x="1324475" y="166726"/>
                  </a:lnTo>
                  <a:lnTo>
                    <a:pt x="1324475" y="90525"/>
                  </a:lnTo>
                  <a:lnTo>
                    <a:pt x="1183359" y="90525"/>
                  </a:lnTo>
                  <a:lnTo>
                    <a:pt x="1183359" y="166726"/>
                  </a:lnTo>
                  <a:lnTo>
                    <a:pt x="1155423" y="166726"/>
                  </a:lnTo>
                  <a:lnTo>
                    <a:pt x="1155423" y="0"/>
                  </a:lnTo>
                  <a:close/>
                </a:path>
                <a:path w="1352550" h="167639">
                  <a:moveTo>
                    <a:pt x="27936" y="107593"/>
                  </a:moveTo>
                  <a:lnTo>
                    <a:pt x="27936" y="167029"/>
                  </a:lnTo>
                  <a:lnTo>
                    <a:pt x="0" y="167029"/>
                  </a:lnTo>
                  <a:lnTo>
                    <a:pt x="0" y="64007"/>
                  </a:lnTo>
                  <a:lnTo>
                    <a:pt x="0" y="61772"/>
                  </a:lnTo>
                  <a:lnTo>
                    <a:pt x="1418" y="59742"/>
                  </a:lnTo>
                  <a:lnTo>
                    <a:pt x="4262" y="57913"/>
                  </a:lnTo>
                  <a:lnTo>
                    <a:pt x="88077" y="2743"/>
                  </a:lnTo>
                  <a:lnTo>
                    <a:pt x="90441" y="914"/>
                  </a:lnTo>
                  <a:lnTo>
                    <a:pt x="93602" y="0"/>
                  </a:lnTo>
                  <a:lnTo>
                    <a:pt x="97544" y="0"/>
                  </a:lnTo>
                  <a:lnTo>
                    <a:pt x="101969" y="0"/>
                  </a:lnTo>
                  <a:lnTo>
                    <a:pt x="105597" y="914"/>
                  </a:lnTo>
                  <a:lnTo>
                    <a:pt x="108442" y="2743"/>
                  </a:lnTo>
                  <a:lnTo>
                    <a:pt x="193201" y="58215"/>
                  </a:lnTo>
                  <a:lnTo>
                    <a:pt x="195731" y="59843"/>
                  </a:lnTo>
                  <a:lnTo>
                    <a:pt x="196988" y="61974"/>
                  </a:lnTo>
                  <a:lnTo>
                    <a:pt x="196988" y="64616"/>
                  </a:lnTo>
                  <a:lnTo>
                    <a:pt x="196988" y="167029"/>
                  </a:lnTo>
                  <a:lnTo>
                    <a:pt x="168577" y="167029"/>
                  </a:lnTo>
                  <a:lnTo>
                    <a:pt x="168577" y="107593"/>
                  </a:lnTo>
                  <a:lnTo>
                    <a:pt x="27936" y="107593"/>
                  </a:lnTo>
                  <a:close/>
                </a:path>
                <a:path w="1352550" h="167639">
                  <a:moveTo>
                    <a:pt x="28411" y="90525"/>
                  </a:moveTo>
                  <a:lnTo>
                    <a:pt x="168577" y="90525"/>
                  </a:lnTo>
                  <a:lnTo>
                    <a:pt x="168577" y="68273"/>
                  </a:lnTo>
                  <a:lnTo>
                    <a:pt x="98019" y="22553"/>
                  </a:lnTo>
                  <a:lnTo>
                    <a:pt x="28411" y="67971"/>
                  </a:lnTo>
                  <a:lnTo>
                    <a:pt x="28411" y="90525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1" name="object 41" descr=""/>
          <p:cNvSpPr/>
          <p:nvPr/>
        </p:nvSpPr>
        <p:spPr>
          <a:xfrm>
            <a:off x="9193403" y="5738630"/>
            <a:ext cx="201930" cy="167640"/>
          </a:xfrm>
          <a:custGeom>
            <a:avLst/>
            <a:gdLst/>
            <a:ahLst/>
            <a:cxnLst/>
            <a:rect l="l" t="t" r="r" b="b"/>
            <a:pathLst>
              <a:path w="201929" h="167639">
                <a:moveTo>
                  <a:pt x="117910" y="134110"/>
                </a:moveTo>
                <a:lnTo>
                  <a:pt x="89024" y="134110"/>
                </a:lnTo>
                <a:lnTo>
                  <a:pt x="89024" y="167029"/>
                </a:lnTo>
                <a:lnTo>
                  <a:pt x="117910" y="167029"/>
                </a:lnTo>
                <a:lnTo>
                  <a:pt x="117910" y="134110"/>
                </a:lnTo>
                <a:close/>
              </a:path>
              <a:path w="201929" h="167639">
                <a:moveTo>
                  <a:pt x="164790" y="32918"/>
                </a:moveTo>
                <a:lnTo>
                  <a:pt x="38987" y="32918"/>
                </a:lnTo>
                <a:lnTo>
                  <a:pt x="35826" y="33627"/>
                </a:lnTo>
                <a:lnTo>
                  <a:pt x="33620" y="35053"/>
                </a:lnTo>
                <a:lnTo>
                  <a:pt x="4737" y="54255"/>
                </a:lnTo>
                <a:lnTo>
                  <a:pt x="1576" y="56285"/>
                </a:lnTo>
                <a:lnTo>
                  <a:pt x="0" y="58315"/>
                </a:lnTo>
                <a:lnTo>
                  <a:pt x="0" y="110436"/>
                </a:lnTo>
                <a:lnTo>
                  <a:pt x="1422" y="112671"/>
                </a:lnTo>
                <a:lnTo>
                  <a:pt x="4262" y="114300"/>
                </a:lnTo>
                <a:lnTo>
                  <a:pt x="33620" y="131979"/>
                </a:lnTo>
                <a:lnTo>
                  <a:pt x="36622" y="133400"/>
                </a:lnTo>
                <a:lnTo>
                  <a:pt x="39776" y="134110"/>
                </a:lnTo>
                <a:lnTo>
                  <a:pt x="165343" y="134110"/>
                </a:lnTo>
                <a:lnTo>
                  <a:pt x="168108" y="133400"/>
                </a:lnTo>
                <a:lnTo>
                  <a:pt x="169998" y="131979"/>
                </a:lnTo>
                <a:lnTo>
                  <a:pt x="193274" y="116737"/>
                </a:lnTo>
                <a:lnTo>
                  <a:pt x="48775" y="116737"/>
                </a:lnTo>
                <a:lnTo>
                  <a:pt x="28411" y="103935"/>
                </a:lnTo>
                <a:lnTo>
                  <a:pt x="28411" y="64314"/>
                </a:lnTo>
                <a:lnTo>
                  <a:pt x="48775" y="50900"/>
                </a:lnTo>
                <a:lnTo>
                  <a:pt x="192044" y="50900"/>
                </a:lnTo>
                <a:lnTo>
                  <a:pt x="171416" y="35967"/>
                </a:lnTo>
                <a:lnTo>
                  <a:pt x="168263" y="33933"/>
                </a:lnTo>
                <a:lnTo>
                  <a:pt x="164790" y="32918"/>
                </a:lnTo>
                <a:close/>
              </a:path>
              <a:path w="201929" h="167639">
                <a:moveTo>
                  <a:pt x="117910" y="50900"/>
                </a:moveTo>
                <a:lnTo>
                  <a:pt x="89024" y="50900"/>
                </a:lnTo>
                <a:lnTo>
                  <a:pt x="89024" y="116737"/>
                </a:lnTo>
                <a:lnTo>
                  <a:pt x="117910" y="116737"/>
                </a:lnTo>
                <a:lnTo>
                  <a:pt x="117910" y="50900"/>
                </a:lnTo>
                <a:close/>
              </a:path>
              <a:path w="201929" h="167639">
                <a:moveTo>
                  <a:pt x="192044" y="50900"/>
                </a:moveTo>
                <a:lnTo>
                  <a:pt x="154846" y="50900"/>
                </a:lnTo>
                <a:lnTo>
                  <a:pt x="173314" y="64314"/>
                </a:lnTo>
                <a:lnTo>
                  <a:pt x="173314" y="103935"/>
                </a:lnTo>
                <a:lnTo>
                  <a:pt x="154371" y="116737"/>
                </a:lnTo>
                <a:lnTo>
                  <a:pt x="193274" y="116737"/>
                </a:lnTo>
                <a:lnTo>
                  <a:pt x="197463" y="113993"/>
                </a:lnTo>
                <a:lnTo>
                  <a:pt x="200306" y="112165"/>
                </a:lnTo>
                <a:lnTo>
                  <a:pt x="201725" y="110034"/>
                </a:lnTo>
                <a:lnTo>
                  <a:pt x="201725" y="58722"/>
                </a:lnTo>
                <a:lnTo>
                  <a:pt x="200461" y="56793"/>
                </a:lnTo>
                <a:lnTo>
                  <a:pt x="197942" y="55170"/>
                </a:lnTo>
                <a:lnTo>
                  <a:pt x="192044" y="50900"/>
                </a:lnTo>
                <a:close/>
              </a:path>
              <a:path w="201929" h="167639">
                <a:moveTo>
                  <a:pt x="117910" y="0"/>
                </a:moveTo>
                <a:lnTo>
                  <a:pt x="89024" y="0"/>
                </a:lnTo>
                <a:lnTo>
                  <a:pt x="89024" y="32918"/>
                </a:lnTo>
                <a:lnTo>
                  <a:pt x="117910" y="32918"/>
                </a:lnTo>
                <a:lnTo>
                  <a:pt x="1179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2" name="object 42" descr=""/>
          <p:cNvGrpSpPr/>
          <p:nvPr/>
        </p:nvGrpSpPr>
        <p:grpSpPr>
          <a:xfrm>
            <a:off x="8270536" y="5736952"/>
            <a:ext cx="893444" cy="170815"/>
            <a:chOff x="8270536" y="5736952"/>
            <a:chExt cx="893444" cy="170815"/>
          </a:xfrm>
        </p:grpSpPr>
        <p:pic>
          <p:nvPicPr>
            <p:cNvPr id="43" name="object 43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270536" y="5736952"/>
              <a:ext cx="199731" cy="169776"/>
            </a:xfrm>
            <a:prstGeom prst="rect">
              <a:avLst/>
            </a:prstGeom>
          </p:spPr>
        </p:pic>
        <p:pic>
          <p:nvPicPr>
            <p:cNvPr id="44" name="object 44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501620" y="5737258"/>
              <a:ext cx="199731" cy="169772"/>
            </a:xfrm>
            <a:prstGeom prst="rect">
              <a:avLst/>
            </a:prstGeom>
          </p:spPr>
        </p:pic>
        <p:pic>
          <p:nvPicPr>
            <p:cNvPr id="45" name="object 45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732704" y="5737258"/>
              <a:ext cx="199731" cy="170078"/>
            </a:xfrm>
            <a:prstGeom prst="rect">
              <a:avLst/>
            </a:prstGeom>
          </p:spPr>
        </p:pic>
        <p:pic>
          <p:nvPicPr>
            <p:cNvPr id="46" name="object 46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963787" y="5737258"/>
              <a:ext cx="199731" cy="169772"/>
            </a:xfrm>
            <a:prstGeom prst="rect">
              <a:avLst/>
            </a:prstGeom>
          </p:spPr>
        </p:pic>
      </p:grpSp>
      <p:grpSp>
        <p:nvGrpSpPr>
          <p:cNvPr id="47" name="object 47" descr=""/>
          <p:cNvGrpSpPr/>
          <p:nvPr/>
        </p:nvGrpSpPr>
        <p:grpSpPr>
          <a:xfrm>
            <a:off x="9192031" y="5737259"/>
            <a:ext cx="664845" cy="170180"/>
            <a:chOff x="9192031" y="5737259"/>
            <a:chExt cx="664845" cy="170180"/>
          </a:xfrm>
        </p:grpSpPr>
        <p:pic>
          <p:nvPicPr>
            <p:cNvPr id="48" name="object 48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425955" y="5737259"/>
              <a:ext cx="199735" cy="169470"/>
            </a:xfrm>
            <a:prstGeom prst="rect">
              <a:avLst/>
            </a:prstGeom>
          </p:spPr>
        </p:pic>
        <p:sp>
          <p:nvSpPr>
            <p:cNvPr id="49" name="object 49" descr=""/>
            <p:cNvSpPr/>
            <p:nvPr/>
          </p:nvSpPr>
          <p:spPr>
            <a:xfrm>
              <a:off x="9193402" y="5738630"/>
              <a:ext cx="662305" cy="167640"/>
            </a:xfrm>
            <a:custGeom>
              <a:avLst/>
              <a:gdLst/>
              <a:ahLst/>
              <a:cxnLst/>
              <a:rect l="l" t="t" r="r" b="b"/>
              <a:pathLst>
                <a:path w="662304" h="167639">
                  <a:moveTo>
                    <a:pt x="465011" y="0"/>
                  </a:moveTo>
                  <a:lnTo>
                    <a:pt x="492947" y="0"/>
                  </a:lnTo>
                  <a:lnTo>
                    <a:pt x="492947" y="73458"/>
                  </a:lnTo>
                  <a:lnTo>
                    <a:pt x="634064" y="73458"/>
                  </a:lnTo>
                  <a:lnTo>
                    <a:pt x="634064" y="0"/>
                  </a:lnTo>
                  <a:lnTo>
                    <a:pt x="662000" y="0"/>
                  </a:lnTo>
                  <a:lnTo>
                    <a:pt x="662000" y="166726"/>
                  </a:lnTo>
                  <a:lnTo>
                    <a:pt x="634064" y="166726"/>
                  </a:lnTo>
                  <a:lnTo>
                    <a:pt x="634064" y="90525"/>
                  </a:lnTo>
                  <a:lnTo>
                    <a:pt x="492947" y="90525"/>
                  </a:lnTo>
                  <a:lnTo>
                    <a:pt x="492947" y="166726"/>
                  </a:lnTo>
                  <a:lnTo>
                    <a:pt x="465011" y="166726"/>
                  </a:lnTo>
                  <a:lnTo>
                    <a:pt x="465011" y="0"/>
                  </a:lnTo>
                  <a:close/>
                </a:path>
                <a:path w="662304" h="167639">
                  <a:moveTo>
                    <a:pt x="4737" y="54255"/>
                  </a:moveTo>
                  <a:lnTo>
                    <a:pt x="33620" y="35053"/>
                  </a:lnTo>
                  <a:lnTo>
                    <a:pt x="35826" y="33627"/>
                  </a:lnTo>
                  <a:lnTo>
                    <a:pt x="38987" y="32918"/>
                  </a:lnTo>
                  <a:lnTo>
                    <a:pt x="43094" y="32918"/>
                  </a:lnTo>
                  <a:lnTo>
                    <a:pt x="89024" y="32918"/>
                  </a:lnTo>
                  <a:lnTo>
                    <a:pt x="89024" y="0"/>
                  </a:lnTo>
                  <a:lnTo>
                    <a:pt x="117910" y="0"/>
                  </a:lnTo>
                  <a:lnTo>
                    <a:pt x="117910" y="32918"/>
                  </a:lnTo>
                  <a:lnTo>
                    <a:pt x="161006" y="32918"/>
                  </a:lnTo>
                  <a:lnTo>
                    <a:pt x="164790" y="32918"/>
                  </a:lnTo>
                  <a:lnTo>
                    <a:pt x="168263" y="33933"/>
                  </a:lnTo>
                  <a:lnTo>
                    <a:pt x="171416" y="35967"/>
                  </a:lnTo>
                  <a:lnTo>
                    <a:pt x="197942" y="55170"/>
                  </a:lnTo>
                  <a:lnTo>
                    <a:pt x="200461" y="56793"/>
                  </a:lnTo>
                  <a:lnTo>
                    <a:pt x="201725" y="58722"/>
                  </a:lnTo>
                  <a:lnTo>
                    <a:pt x="201725" y="60958"/>
                  </a:lnTo>
                  <a:lnTo>
                    <a:pt x="201725" y="107593"/>
                  </a:lnTo>
                  <a:lnTo>
                    <a:pt x="201725" y="110034"/>
                  </a:lnTo>
                  <a:lnTo>
                    <a:pt x="200306" y="112165"/>
                  </a:lnTo>
                  <a:lnTo>
                    <a:pt x="197463" y="113993"/>
                  </a:lnTo>
                  <a:lnTo>
                    <a:pt x="169998" y="131979"/>
                  </a:lnTo>
                  <a:lnTo>
                    <a:pt x="168108" y="133400"/>
                  </a:lnTo>
                  <a:lnTo>
                    <a:pt x="165343" y="134110"/>
                  </a:lnTo>
                  <a:lnTo>
                    <a:pt x="161715" y="134110"/>
                  </a:lnTo>
                  <a:lnTo>
                    <a:pt x="160051" y="134110"/>
                  </a:lnTo>
                  <a:lnTo>
                    <a:pt x="117910" y="134110"/>
                  </a:lnTo>
                  <a:lnTo>
                    <a:pt x="117910" y="167029"/>
                  </a:lnTo>
                  <a:lnTo>
                    <a:pt x="89024" y="167029"/>
                  </a:lnTo>
                  <a:lnTo>
                    <a:pt x="89024" y="134110"/>
                  </a:lnTo>
                  <a:lnTo>
                    <a:pt x="43094" y="134110"/>
                  </a:lnTo>
                  <a:lnTo>
                    <a:pt x="39776" y="134110"/>
                  </a:lnTo>
                  <a:lnTo>
                    <a:pt x="36622" y="133400"/>
                  </a:lnTo>
                  <a:lnTo>
                    <a:pt x="33620" y="131979"/>
                  </a:lnTo>
                  <a:lnTo>
                    <a:pt x="4262" y="114300"/>
                  </a:lnTo>
                  <a:lnTo>
                    <a:pt x="1422" y="112671"/>
                  </a:lnTo>
                  <a:lnTo>
                    <a:pt x="0" y="110436"/>
                  </a:lnTo>
                  <a:lnTo>
                    <a:pt x="0" y="107593"/>
                  </a:lnTo>
                  <a:lnTo>
                    <a:pt x="0" y="60350"/>
                  </a:lnTo>
                  <a:lnTo>
                    <a:pt x="0" y="58315"/>
                  </a:lnTo>
                  <a:lnTo>
                    <a:pt x="1576" y="56285"/>
                  </a:lnTo>
                  <a:lnTo>
                    <a:pt x="4737" y="54255"/>
                  </a:lnTo>
                  <a:close/>
                </a:path>
                <a:path w="662304" h="167639">
                  <a:moveTo>
                    <a:pt x="28411" y="64314"/>
                  </a:moveTo>
                  <a:lnTo>
                    <a:pt x="28411" y="103935"/>
                  </a:lnTo>
                  <a:lnTo>
                    <a:pt x="48775" y="116737"/>
                  </a:lnTo>
                  <a:lnTo>
                    <a:pt x="89024" y="116737"/>
                  </a:lnTo>
                  <a:lnTo>
                    <a:pt x="89024" y="50900"/>
                  </a:lnTo>
                  <a:lnTo>
                    <a:pt x="48775" y="50900"/>
                  </a:lnTo>
                  <a:lnTo>
                    <a:pt x="28411" y="64314"/>
                  </a:lnTo>
                  <a:close/>
                </a:path>
                <a:path w="662304" h="167639">
                  <a:moveTo>
                    <a:pt x="117910" y="116737"/>
                  </a:moveTo>
                  <a:lnTo>
                    <a:pt x="154371" y="116737"/>
                  </a:lnTo>
                  <a:lnTo>
                    <a:pt x="173314" y="103935"/>
                  </a:lnTo>
                  <a:lnTo>
                    <a:pt x="173314" y="64314"/>
                  </a:lnTo>
                  <a:lnTo>
                    <a:pt x="154846" y="50900"/>
                  </a:lnTo>
                  <a:lnTo>
                    <a:pt x="117910" y="50900"/>
                  </a:lnTo>
                  <a:lnTo>
                    <a:pt x="117910" y="116737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0" name="object 50" descr=""/>
          <p:cNvSpPr/>
          <p:nvPr/>
        </p:nvSpPr>
        <p:spPr>
          <a:xfrm>
            <a:off x="8734075" y="5257835"/>
            <a:ext cx="197485" cy="167640"/>
          </a:xfrm>
          <a:custGeom>
            <a:avLst/>
            <a:gdLst/>
            <a:ahLst/>
            <a:cxnLst/>
            <a:rect l="l" t="t" r="r" b="b"/>
            <a:pathLst>
              <a:path w="197484" h="167639">
                <a:moveTo>
                  <a:pt x="130063" y="0"/>
                </a:moveTo>
                <a:lnTo>
                  <a:pt x="0" y="0"/>
                </a:lnTo>
                <a:lnTo>
                  <a:pt x="0" y="167335"/>
                </a:lnTo>
                <a:lnTo>
                  <a:pt x="27934" y="167335"/>
                </a:lnTo>
                <a:lnTo>
                  <a:pt x="27934" y="111556"/>
                </a:lnTo>
                <a:lnTo>
                  <a:pt x="129117" y="111556"/>
                </a:lnTo>
                <a:lnTo>
                  <a:pt x="132436" y="110437"/>
                </a:lnTo>
                <a:lnTo>
                  <a:pt x="135902" y="108205"/>
                </a:lnTo>
                <a:lnTo>
                  <a:pt x="159661" y="92660"/>
                </a:lnTo>
                <a:lnTo>
                  <a:pt x="27934" y="92660"/>
                </a:lnTo>
                <a:lnTo>
                  <a:pt x="27934" y="18287"/>
                </a:lnTo>
                <a:lnTo>
                  <a:pt x="160734" y="18287"/>
                </a:lnTo>
                <a:lnTo>
                  <a:pt x="133379" y="814"/>
                </a:lnTo>
                <a:lnTo>
                  <a:pt x="130063" y="0"/>
                </a:lnTo>
                <a:close/>
              </a:path>
              <a:path w="197484" h="167639">
                <a:moveTo>
                  <a:pt x="160734" y="18287"/>
                </a:moveTo>
                <a:lnTo>
                  <a:pt x="120275" y="18287"/>
                </a:lnTo>
                <a:lnTo>
                  <a:pt x="169052" y="48769"/>
                </a:lnTo>
                <a:lnTo>
                  <a:pt x="169052" y="60656"/>
                </a:lnTo>
                <a:lnTo>
                  <a:pt x="119807" y="92660"/>
                </a:lnTo>
                <a:lnTo>
                  <a:pt x="159661" y="92660"/>
                </a:lnTo>
                <a:lnTo>
                  <a:pt x="193203" y="70714"/>
                </a:lnTo>
                <a:lnTo>
                  <a:pt x="195731" y="69087"/>
                </a:lnTo>
                <a:lnTo>
                  <a:pt x="196988" y="66953"/>
                </a:lnTo>
                <a:lnTo>
                  <a:pt x="196988" y="42570"/>
                </a:lnTo>
                <a:lnTo>
                  <a:pt x="195569" y="40539"/>
                </a:lnTo>
                <a:lnTo>
                  <a:pt x="160734" y="182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1" name="object 51" descr=""/>
          <p:cNvGrpSpPr/>
          <p:nvPr/>
        </p:nvGrpSpPr>
        <p:grpSpPr>
          <a:xfrm>
            <a:off x="8270536" y="5256157"/>
            <a:ext cx="431165" cy="170180"/>
            <a:chOff x="8270536" y="5256157"/>
            <a:chExt cx="431165" cy="170180"/>
          </a:xfrm>
        </p:grpSpPr>
        <p:pic>
          <p:nvPicPr>
            <p:cNvPr id="52" name="object 52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270536" y="5256157"/>
              <a:ext cx="199731" cy="169776"/>
            </a:xfrm>
            <a:prstGeom prst="rect">
              <a:avLst/>
            </a:prstGeom>
          </p:spPr>
        </p:pic>
        <p:pic>
          <p:nvPicPr>
            <p:cNvPr id="53" name="object 53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501620" y="5256463"/>
              <a:ext cx="199731" cy="169772"/>
            </a:xfrm>
            <a:prstGeom prst="rect">
              <a:avLst/>
            </a:prstGeom>
          </p:spPr>
        </p:pic>
      </p:grpSp>
      <p:grpSp>
        <p:nvGrpSpPr>
          <p:cNvPr id="54" name="object 54" descr=""/>
          <p:cNvGrpSpPr/>
          <p:nvPr/>
        </p:nvGrpSpPr>
        <p:grpSpPr>
          <a:xfrm>
            <a:off x="8963786" y="5256463"/>
            <a:ext cx="893444" cy="170180"/>
            <a:chOff x="8963786" y="5256463"/>
            <a:chExt cx="893444" cy="170180"/>
          </a:xfrm>
        </p:grpSpPr>
        <p:pic>
          <p:nvPicPr>
            <p:cNvPr id="55" name="object 55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963786" y="5256463"/>
              <a:ext cx="199731" cy="169772"/>
            </a:xfrm>
            <a:prstGeom prst="rect">
              <a:avLst/>
            </a:prstGeom>
          </p:spPr>
        </p:pic>
        <p:pic>
          <p:nvPicPr>
            <p:cNvPr id="56" name="object 56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192031" y="5256463"/>
              <a:ext cx="204468" cy="169772"/>
            </a:xfrm>
            <a:prstGeom prst="rect">
              <a:avLst/>
            </a:prstGeom>
          </p:spPr>
        </p:pic>
        <p:pic>
          <p:nvPicPr>
            <p:cNvPr id="57" name="object 57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425955" y="5256463"/>
              <a:ext cx="199735" cy="169470"/>
            </a:xfrm>
            <a:prstGeom prst="rect">
              <a:avLst/>
            </a:prstGeom>
          </p:spPr>
        </p:pic>
        <p:sp>
          <p:nvSpPr>
            <p:cNvPr id="58" name="object 58" descr=""/>
            <p:cNvSpPr/>
            <p:nvPr/>
          </p:nvSpPr>
          <p:spPr>
            <a:xfrm>
              <a:off x="9658414" y="5257835"/>
              <a:ext cx="197485" cy="167005"/>
            </a:xfrm>
            <a:custGeom>
              <a:avLst/>
              <a:gdLst/>
              <a:ahLst/>
              <a:cxnLst/>
              <a:rect l="l" t="t" r="r" b="b"/>
              <a:pathLst>
                <a:path w="197484" h="167004">
                  <a:moveTo>
                    <a:pt x="0" y="0"/>
                  </a:moveTo>
                  <a:lnTo>
                    <a:pt x="27936" y="0"/>
                  </a:lnTo>
                  <a:lnTo>
                    <a:pt x="27936" y="73458"/>
                  </a:lnTo>
                  <a:lnTo>
                    <a:pt x="169052" y="73458"/>
                  </a:lnTo>
                  <a:lnTo>
                    <a:pt x="169052" y="0"/>
                  </a:lnTo>
                  <a:lnTo>
                    <a:pt x="196988" y="0"/>
                  </a:lnTo>
                  <a:lnTo>
                    <a:pt x="196988" y="166726"/>
                  </a:lnTo>
                  <a:lnTo>
                    <a:pt x="169052" y="166726"/>
                  </a:lnTo>
                  <a:lnTo>
                    <a:pt x="169052" y="90525"/>
                  </a:lnTo>
                  <a:lnTo>
                    <a:pt x="27936" y="90525"/>
                  </a:lnTo>
                  <a:lnTo>
                    <a:pt x="27936" y="166726"/>
                  </a:lnTo>
                  <a:lnTo>
                    <a:pt x="0" y="16672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9" name="object 59" descr=""/>
          <p:cNvSpPr/>
          <p:nvPr/>
        </p:nvSpPr>
        <p:spPr>
          <a:xfrm>
            <a:off x="8734075" y="5257835"/>
            <a:ext cx="197485" cy="167640"/>
          </a:xfrm>
          <a:custGeom>
            <a:avLst/>
            <a:gdLst/>
            <a:ahLst/>
            <a:cxnLst/>
            <a:rect l="l" t="t" r="r" b="b"/>
            <a:pathLst>
              <a:path w="197484" h="167639">
                <a:moveTo>
                  <a:pt x="27934" y="92660"/>
                </a:moveTo>
                <a:lnTo>
                  <a:pt x="119807" y="92660"/>
                </a:lnTo>
                <a:lnTo>
                  <a:pt x="169052" y="60656"/>
                </a:lnTo>
                <a:lnTo>
                  <a:pt x="169052" y="48769"/>
                </a:lnTo>
                <a:lnTo>
                  <a:pt x="120275" y="18287"/>
                </a:lnTo>
                <a:lnTo>
                  <a:pt x="27934" y="18287"/>
                </a:lnTo>
                <a:lnTo>
                  <a:pt x="27934" y="92660"/>
                </a:lnTo>
                <a:close/>
              </a:path>
              <a:path w="197484" h="167639">
                <a:moveTo>
                  <a:pt x="27934" y="111556"/>
                </a:moveTo>
                <a:lnTo>
                  <a:pt x="27934" y="167335"/>
                </a:lnTo>
                <a:lnTo>
                  <a:pt x="0" y="167335"/>
                </a:lnTo>
                <a:lnTo>
                  <a:pt x="0" y="0"/>
                </a:lnTo>
                <a:lnTo>
                  <a:pt x="125959" y="0"/>
                </a:lnTo>
                <a:lnTo>
                  <a:pt x="130063" y="0"/>
                </a:lnTo>
                <a:lnTo>
                  <a:pt x="133379" y="814"/>
                </a:lnTo>
                <a:lnTo>
                  <a:pt x="135902" y="2437"/>
                </a:lnTo>
                <a:lnTo>
                  <a:pt x="192725" y="38710"/>
                </a:lnTo>
                <a:lnTo>
                  <a:pt x="195569" y="40539"/>
                </a:lnTo>
                <a:lnTo>
                  <a:pt x="196988" y="42570"/>
                </a:lnTo>
                <a:lnTo>
                  <a:pt x="196988" y="44805"/>
                </a:lnTo>
                <a:lnTo>
                  <a:pt x="196988" y="64314"/>
                </a:lnTo>
                <a:lnTo>
                  <a:pt x="196988" y="66953"/>
                </a:lnTo>
                <a:lnTo>
                  <a:pt x="195731" y="69087"/>
                </a:lnTo>
                <a:lnTo>
                  <a:pt x="193203" y="70714"/>
                </a:lnTo>
                <a:lnTo>
                  <a:pt x="135902" y="108205"/>
                </a:lnTo>
                <a:lnTo>
                  <a:pt x="132436" y="110437"/>
                </a:lnTo>
                <a:lnTo>
                  <a:pt x="129117" y="111556"/>
                </a:lnTo>
                <a:lnTo>
                  <a:pt x="125959" y="111556"/>
                </a:lnTo>
                <a:lnTo>
                  <a:pt x="27934" y="111556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 descr=""/>
          <p:cNvSpPr/>
          <p:nvPr/>
        </p:nvSpPr>
        <p:spPr>
          <a:xfrm>
            <a:off x="9427326" y="5979027"/>
            <a:ext cx="197485" cy="167005"/>
          </a:xfrm>
          <a:custGeom>
            <a:avLst/>
            <a:gdLst/>
            <a:ahLst/>
            <a:cxnLst/>
            <a:rect l="l" t="t" r="r" b="b"/>
            <a:pathLst>
              <a:path w="197484" h="167004">
                <a:moveTo>
                  <a:pt x="159109" y="0"/>
                </a:moveTo>
                <a:lnTo>
                  <a:pt x="37725" y="0"/>
                </a:lnTo>
                <a:lnTo>
                  <a:pt x="34254" y="914"/>
                </a:lnTo>
                <a:lnTo>
                  <a:pt x="31730" y="2743"/>
                </a:lnTo>
                <a:lnTo>
                  <a:pt x="4738" y="21639"/>
                </a:lnTo>
                <a:lnTo>
                  <a:pt x="1581" y="23672"/>
                </a:lnTo>
                <a:lnTo>
                  <a:pt x="0" y="25703"/>
                </a:lnTo>
                <a:lnTo>
                  <a:pt x="0" y="142848"/>
                </a:lnTo>
                <a:lnTo>
                  <a:pt x="1422" y="145083"/>
                </a:lnTo>
                <a:lnTo>
                  <a:pt x="4263" y="146912"/>
                </a:lnTo>
                <a:lnTo>
                  <a:pt x="32202" y="164285"/>
                </a:lnTo>
                <a:lnTo>
                  <a:pt x="34729" y="165912"/>
                </a:lnTo>
                <a:lnTo>
                  <a:pt x="38045" y="166726"/>
                </a:lnTo>
                <a:lnTo>
                  <a:pt x="157690" y="166726"/>
                </a:lnTo>
                <a:lnTo>
                  <a:pt x="161006" y="165812"/>
                </a:lnTo>
                <a:lnTo>
                  <a:pt x="163847" y="163983"/>
                </a:lnTo>
                <a:lnTo>
                  <a:pt x="188397" y="148438"/>
                </a:lnTo>
                <a:lnTo>
                  <a:pt x="47826" y="148438"/>
                </a:lnTo>
                <a:lnTo>
                  <a:pt x="29358" y="136245"/>
                </a:lnTo>
                <a:lnTo>
                  <a:pt x="29358" y="31395"/>
                </a:lnTo>
                <a:lnTo>
                  <a:pt x="48301" y="17981"/>
                </a:lnTo>
                <a:lnTo>
                  <a:pt x="187705" y="17981"/>
                </a:lnTo>
                <a:lnTo>
                  <a:pt x="164793" y="2743"/>
                </a:lnTo>
                <a:lnTo>
                  <a:pt x="162584" y="914"/>
                </a:lnTo>
                <a:lnTo>
                  <a:pt x="159109" y="0"/>
                </a:lnTo>
                <a:close/>
              </a:path>
              <a:path w="197484" h="167004">
                <a:moveTo>
                  <a:pt x="187705" y="17981"/>
                </a:moveTo>
                <a:lnTo>
                  <a:pt x="148219" y="17981"/>
                </a:lnTo>
                <a:lnTo>
                  <a:pt x="168581" y="31697"/>
                </a:lnTo>
                <a:lnTo>
                  <a:pt x="168581" y="135331"/>
                </a:lnTo>
                <a:lnTo>
                  <a:pt x="148219" y="148438"/>
                </a:lnTo>
                <a:lnTo>
                  <a:pt x="188397" y="148438"/>
                </a:lnTo>
                <a:lnTo>
                  <a:pt x="192730" y="145695"/>
                </a:lnTo>
                <a:lnTo>
                  <a:pt x="195569" y="144273"/>
                </a:lnTo>
                <a:lnTo>
                  <a:pt x="196992" y="142138"/>
                </a:lnTo>
                <a:lnTo>
                  <a:pt x="196992" y="25397"/>
                </a:lnTo>
                <a:lnTo>
                  <a:pt x="195732" y="23266"/>
                </a:lnTo>
                <a:lnTo>
                  <a:pt x="193205" y="21639"/>
                </a:lnTo>
                <a:lnTo>
                  <a:pt x="187705" y="179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61" name="object 61" descr=""/>
          <p:cNvGrpSpPr/>
          <p:nvPr/>
        </p:nvGrpSpPr>
        <p:grpSpPr>
          <a:xfrm>
            <a:off x="8270536" y="5977349"/>
            <a:ext cx="1126490" cy="170815"/>
            <a:chOff x="8270536" y="5977349"/>
            <a:chExt cx="1126490" cy="170815"/>
          </a:xfrm>
        </p:grpSpPr>
        <p:pic>
          <p:nvPicPr>
            <p:cNvPr id="62" name="object 62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270536" y="5977349"/>
              <a:ext cx="199731" cy="169776"/>
            </a:xfrm>
            <a:prstGeom prst="rect">
              <a:avLst/>
            </a:prstGeom>
          </p:spPr>
        </p:pic>
        <p:pic>
          <p:nvPicPr>
            <p:cNvPr id="63" name="object 63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501620" y="5977655"/>
              <a:ext cx="199731" cy="169772"/>
            </a:xfrm>
            <a:prstGeom prst="rect">
              <a:avLst/>
            </a:prstGeom>
          </p:spPr>
        </p:pic>
        <p:pic>
          <p:nvPicPr>
            <p:cNvPr id="64" name="object 64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732704" y="5977655"/>
              <a:ext cx="199731" cy="170078"/>
            </a:xfrm>
            <a:prstGeom prst="rect">
              <a:avLst/>
            </a:prstGeom>
          </p:spPr>
        </p:pic>
        <p:pic>
          <p:nvPicPr>
            <p:cNvPr id="65" name="object 65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963787" y="5977655"/>
              <a:ext cx="199731" cy="169772"/>
            </a:xfrm>
            <a:prstGeom prst="rect">
              <a:avLst/>
            </a:prstGeom>
          </p:spPr>
        </p:pic>
        <p:pic>
          <p:nvPicPr>
            <p:cNvPr id="66" name="object 66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9192031" y="5977655"/>
              <a:ext cx="204468" cy="169772"/>
            </a:xfrm>
            <a:prstGeom prst="rect">
              <a:avLst/>
            </a:prstGeom>
          </p:spPr>
        </p:pic>
      </p:grpSp>
      <p:sp>
        <p:nvSpPr>
          <p:cNvPr id="67" name="object 67" descr=""/>
          <p:cNvSpPr/>
          <p:nvPr/>
        </p:nvSpPr>
        <p:spPr>
          <a:xfrm>
            <a:off x="9658415" y="5979027"/>
            <a:ext cx="197485" cy="167005"/>
          </a:xfrm>
          <a:custGeom>
            <a:avLst/>
            <a:gdLst/>
            <a:ahLst/>
            <a:cxnLst/>
            <a:rect l="l" t="t" r="r" b="b"/>
            <a:pathLst>
              <a:path w="197484" h="167004">
                <a:moveTo>
                  <a:pt x="0" y="0"/>
                </a:moveTo>
                <a:lnTo>
                  <a:pt x="27936" y="0"/>
                </a:lnTo>
                <a:lnTo>
                  <a:pt x="27936" y="73458"/>
                </a:lnTo>
                <a:lnTo>
                  <a:pt x="169052" y="73458"/>
                </a:lnTo>
                <a:lnTo>
                  <a:pt x="169052" y="0"/>
                </a:lnTo>
                <a:lnTo>
                  <a:pt x="196988" y="0"/>
                </a:lnTo>
                <a:lnTo>
                  <a:pt x="196988" y="166726"/>
                </a:lnTo>
                <a:lnTo>
                  <a:pt x="169052" y="166726"/>
                </a:lnTo>
                <a:lnTo>
                  <a:pt x="169052" y="90525"/>
                </a:lnTo>
                <a:lnTo>
                  <a:pt x="27936" y="90525"/>
                </a:lnTo>
                <a:lnTo>
                  <a:pt x="27936" y="166726"/>
                </a:lnTo>
                <a:lnTo>
                  <a:pt x="0" y="16672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" name="object 68" descr=""/>
          <p:cNvSpPr/>
          <p:nvPr/>
        </p:nvSpPr>
        <p:spPr>
          <a:xfrm>
            <a:off x="9427326" y="5979027"/>
            <a:ext cx="197485" cy="167005"/>
          </a:xfrm>
          <a:custGeom>
            <a:avLst/>
            <a:gdLst/>
            <a:ahLst/>
            <a:cxnLst/>
            <a:rect l="l" t="t" r="r" b="b"/>
            <a:pathLst>
              <a:path w="197484" h="167004">
                <a:moveTo>
                  <a:pt x="29358" y="31395"/>
                </a:moveTo>
                <a:lnTo>
                  <a:pt x="29358" y="136245"/>
                </a:lnTo>
                <a:lnTo>
                  <a:pt x="47826" y="148438"/>
                </a:lnTo>
                <a:lnTo>
                  <a:pt x="148219" y="148438"/>
                </a:lnTo>
                <a:lnTo>
                  <a:pt x="168581" y="135331"/>
                </a:lnTo>
                <a:lnTo>
                  <a:pt x="168581" y="31697"/>
                </a:lnTo>
                <a:lnTo>
                  <a:pt x="148219" y="17981"/>
                </a:lnTo>
                <a:lnTo>
                  <a:pt x="48301" y="17981"/>
                </a:lnTo>
                <a:lnTo>
                  <a:pt x="29358" y="31395"/>
                </a:lnTo>
                <a:close/>
              </a:path>
              <a:path w="197484" h="167004">
                <a:moveTo>
                  <a:pt x="4738" y="21639"/>
                </a:moveTo>
                <a:lnTo>
                  <a:pt x="31730" y="2743"/>
                </a:lnTo>
                <a:lnTo>
                  <a:pt x="34254" y="914"/>
                </a:lnTo>
                <a:lnTo>
                  <a:pt x="37725" y="0"/>
                </a:lnTo>
                <a:lnTo>
                  <a:pt x="42144" y="0"/>
                </a:lnTo>
                <a:lnTo>
                  <a:pt x="154372" y="0"/>
                </a:lnTo>
                <a:lnTo>
                  <a:pt x="159109" y="0"/>
                </a:lnTo>
                <a:lnTo>
                  <a:pt x="162584" y="914"/>
                </a:lnTo>
                <a:lnTo>
                  <a:pt x="164793" y="2743"/>
                </a:lnTo>
                <a:lnTo>
                  <a:pt x="193205" y="21639"/>
                </a:lnTo>
                <a:lnTo>
                  <a:pt x="195732" y="23266"/>
                </a:lnTo>
                <a:lnTo>
                  <a:pt x="196992" y="25397"/>
                </a:lnTo>
                <a:lnTo>
                  <a:pt x="196992" y="28040"/>
                </a:lnTo>
                <a:lnTo>
                  <a:pt x="196992" y="139294"/>
                </a:lnTo>
                <a:lnTo>
                  <a:pt x="196992" y="142138"/>
                </a:lnTo>
                <a:lnTo>
                  <a:pt x="195569" y="144273"/>
                </a:lnTo>
                <a:lnTo>
                  <a:pt x="192730" y="145695"/>
                </a:lnTo>
                <a:lnTo>
                  <a:pt x="163847" y="163983"/>
                </a:lnTo>
                <a:lnTo>
                  <a:pt x="161006" y="165812"/>
                </a:lnTo>
                <a:lnTo>
                  <a:pt x="157690" y="166726"/>
                </a:lnTo>
                <a:lnTo>
                  <a:pt x="153903" y="166726"/>
                </a:lnTo>
                <a:lnTo>
                  <a:pt x="42144" y="166726"/>
                </a:lnTo>
                <a:lnTo>
                  <a:pt x="38045" y="166726"/>
                </a:lnTo>
                <a:lnTo>
                  <a:pt x="34729" y="165912"/>
                </a:lnTo>
                <a:lnTo>
                  <a:pt x="32202" y="164285"/>
                </a:lnTo>
                <a:lnTo>
                  <a:pt x="4263" y="146912"/>
                </a:lnTo>
                <a:lnTo>
                  <a:pt x="1422" y="145083"/>
                </a:lnTo>
                <a:lnTo>
                  <a:pt x="0" y="142848"/>
                </a:lnTo>
                <a:lnTo>
                  <a:pt x="0" y="140209"/>
                </a:lnTo>
                <a:lnTo>
                  <a:pt x="0" y="27734"/>
                </a:lnTo>
                <a:lnTo>
                  <a:pt x="0" y="25703"/>
                </a:lnTo>
                <a:lnTo>
                  <a:pt x="1581" y="23672"/>
                </a:lnTo>
                <a:lnTo>
                  <a:pt x="4738" y="21639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" name="object 69" descr=""/>
          <p:cNvSpPr/>
          <p:nvPr/>
        </p:nvSpPr>
        <p:spPr>
          <a:xfrm>
            <a:off x="8965158" y="5498233"/>
            <a:ext cx="197485" cy="167640"/>
          </a:xfrm>
          <a:custGeom>
            <a:avLst/>
            <a:gdLst/>
            <a:ahLst/>
            <a:cxnLst/>
            <a:rect l="l" t="t" r="r" b="b"/>
            <a:pathLst>
              <a:path w="197484" h="167639">
                <a:moveTo>
                  <a:pt x="101970" y="0"/>
                </a:moveTo>
                <a:lnTo>
                  <a:pt x="93604" y="0"/>
                </a:lnTo>
                <a:lnTo>
                  <a:pt x="90443" y="914"/>
                </a:lnTo>
                <a:lnTo>
                  <a:pt x="88078" y="2743"/>
                </a:lnTo>
                <a:lnTo>
                  <a:pt x="4263" y="57913"/>
                </a:lnTo>
                <a:lnTo>
                  <a:pt x="1422" y="59742"/>
                </a:lnTo>
                <a:lnTo>
                  <a:pt x="0" y="61771"/>
                </a:lnTo>
                <a:lnTo>
                  <a:pt x="0" y="167029"/>
                </a:lnTo>
                <a:lnTo>
                  <a:pt x="27936" y="167029"/>
                </a:lnTo>
                <a:lnTo>
                  <a:pt x="27936" y="107593"/>
                </a:lnTo>
                <a:lnTo>
                  <a:pt x="196988" y="107593"/>
                </a:lnTo>
                <a:lnTo>
                  <a:pt x="196988" y="90525"/>
                </a:lnTo>
                <a:lnTo>
                  <a:pt x="28411" y="90525"/>
                </a:lnTo>
                <a:lnTo>
                  <a:pt x="28411" y="67971"/>
                </a:lnTo>
                <a:lnTo>
                  <a:pt x="98021" y="22553"/>
                </a:lnTo>
                <a:lnTo>
                  <a:pt x="138714" y="22553"/>
                </a:lnTo>
                <a:lnTo>
                  <a:pt x="108444" y="2743"/>
                </a:lnTo>
                <a:lnTo>
                  <a:pt x="105603" y="914"/>
                </a:lnTo>
                <a:lnTo>
                  <a:pt x="101970" y="0"/>
                </a:lnTo>
                <a:close/>
              </a:path>
              <a:path w="197484" h="167639">
                <a:moveTo>
                  <a:pt x="196988" y="107593"/>
                </a:moveTo>
                <a:lnTo>
                  <a:pt x="168577" y="107593"/>
                </a:lnTo>
                <a:lnTo>
                  <a:pt x="168577" y="167029"/>
                </a:lnTo>
                <a:lnTo>
                  <a:pt x="196988" y="167029"/>
                </a:lnTo>
                <a:lnTo>
                  <a:pt x="196988" y="107593"/>
                </a:lnTo>
                <a:close/>
              </a:path>
              <a:path w="197484" h="167639">
                <a:moveTo>
                  <a:pt x="138714" y="22553"/>
                </a:moveTo>
                <a:lnTo>
                  <a:pt x="98021" y="22553"/>
                </a:lnTo>
                <a:lnTo>
                  <a:pt x="168577" y="68273"/>
                </a:lnTo>
                <a:lnTo>
                  <a:pt x="168577" y="90525"/>
                </a:lnTo>
                <a:lnTo>
                  <a:pt x="196988" y="90525"/>
                </a:lnTo>
                <a:lnTo>
                  <a:pt x="196869" y="61771"/>
                </a:lnTo>
                <a:lnTo>
                  <a:pt x="195732" y="59842"/>
                </a:lnTo>
                <a:lnTo>
                  <a:pt x="193205" y="58215"/>
                </a:lnTo>
                <a:lnTo>
                  <a:pt x="138714" y="225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70" name="object 70" descr=""/>
          <p:cNvGrpSpPr/>
          <p:nvPr/>
        </p:nvGrpSpPr>
        <p:grpSpPr>
          <a:xfrm>
            <a:off x="8270536" y="5496555"/>
            <a:ext cx="662305" cy="170815"/>
            <a:chOff x="8270536" y="5496555"/>
            <a:chExt cx="662305" cy="170815"/>
          </a:xfrm>
        </p:grpSpPr>
        <p:pic>
          <p:nvPicPr>
            <p:cNvPr id="71" name="object 71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270536" y="5496555"/>
              <a:ext cx="199731" cy="169776"/>
            </a:xfrm>
            <a:prstGeom prst="rect">
              <a:avLst/>
            </a:prstGeom>
          </p:spPr>
        </p:pic>
        <p:pic>
          <p:nvPicPr>
            <p:cNvPr id="72" name="object 72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8501620" y="5496862"/>
              <a:ext cx="199731" cy="169772"/>
            </a:xfrm>
            <a:prstGeom prst="rect">
              <a:avLst/>
            </a:prstGeom>
          </p:spPr>
        </p:pic>
        <p:pic>
          <p:nvPicPr>
            <p:cNvPr id="73" name="object 73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8732704" y="5496862"/>
              <a:ext cx="199731" cy="170078"/>
            </a:xfrm>
            <a:prstGeom prst="rect">
              <a:avLst/>
            </a:prstGeom>
          </p:spPr>
        </p:pic>
      </p:grpSp>
      <p:grpSp>
        <p:nvGrpSpPr>
          <p:cNvPr id="74" name="object 74" descr=""/>
          <p:cNvGrpSpPr/>
          <p:nvPr/>
        </p:nvGrpSpPr>
        <p:grpSpPr>
          <a:xfrm>
            <a:off x="8963786" y="5496861"/>
            <a:ext cx="893444" cy="170180"/>
            <a:chOff x="8963786" y="5496861"/>
            <a:chExt cx="893444" cy="170180"/>
          </a:xfrm>
        </p:grpSpPr>
        <p:pic>
          <p:nvPicPr>
            <p:cNvPr id="75" name="object 75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192031" y="5496861"/>
              <a:ext cx="204468" cy="169772"/>
            </a:xfrm>
            <a:prstGeom prst="rect">
              <a:avLst/>
            </a:prstGeom>
          </p:spPr>
        </p:pic>
        <p:pic>
          <p:nvPicPr>
            <p:cNvPr id="76" name="object 76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9425955" y="5496861"/>
              <a:ext cx="199735" cy="169470"/>
            </a:xfrm>
            <a:prstGeom prst="rect">
              <a:avLst/>
            </a:prstGeom>
          </p:spPr>
        </p:pic>
        <p:sp>
          <p:nvSpPr>
            <p:cNvPr id="77" name="object 77" descr=""/>
            <p:cNvSpPr/>
            <p:nvPr/>
          </p:nvSpPr>
          <p:spPr>
            <a:xfrm>
              <a:off x="8965158" y="5498233"/>
              <a:ext cx="890269" cy="167640"/>
            </a:xfrm>
            <a:custGeom>
              <a:avLst/>
              <a:gdLst/>
              <a:ahLst/>
              <a:cxnLst/>
              <a:rect l="l" t="t" r="r" b="b"/>
              <a:pathLst>
                <a:path w="890270" h="167639">
                  <a:moveTo>
                    <a:pt x="693256" y="0"/>
                  </a:moveTo>
                  <a:lnTo>
                    <a:pt x="721192" y="0"/>
                  </a:lnTo>
                  <a:lnTo>
                    <a:pt x="721192" y="73458"/>
                  </a:lnTo>
                  <a:lnTo>
                    <a:pt x="862308" y="73458"/>
                  </a:lnTo>
                  <a:lnTo>
                    <a:pt x="862308" y="0"/>
                  </a:lnTo>
                  <a:lnTo>
                    <a:pt x="890244" y="0"/>
                  </a:lnTo>
                  <a:lnTo>
                    <a:pt x="890244" y="166726"/>
                  </a:lnTo>
                  <a:lnTo>
                    <a:pt x="862308" y="166726"/>
                  </a:lnTo>
                  <a:lnTo>
                    <a:pt x="862308" y="90525"/>
                  </a:lnTo>
                  <a:lnTo>
                    <a:pt x="721192" y="90525"/>
                  </a:lnTo>
                  <a:lnTo>
                    <a:pt x="721192" y="166726"/>
                  </a:lnTo>
                  <a:lnTo>
                    <a:pt x="693256" y="166726"/>
                  </a:lnTo>
                  <a:lnTo>
                    <a:pt x="693256" y="0"/>
                  </a:lnTo>
                  <a:close/>
                </a:path>
                <a:path w="890270" h="167639">
                  <a:moveTo>
                    <a:pt x="27936" y="107593"/>
                  </a:moveTo>
                  <a:lnTo>
                    <a:pt x="27936" y="167029"/>
                  </a:lnTo>
                  <a:lnTo>
                    <a:pt x="0" y="167029"/>
                  </a:lnTo>
                  <a:lnTo>
                    <a:pt x="0" y="64007"/>
                  </a:lnTo>
                  <a:lnTo>
                    <a:pt x="0" y="61771"/>
                  </a:lnTo>
                  <a:lnTo>
                    <a:pt x="1422" y="59742"/>
                  </a:lnTo>
                  <a:lnTo>
                    <a:pt x="4263" y="57913"/>
                  </a:lnTo>
                  <a:lnTo>
                    <a:pt x="88078" y="2743"/>
                  </a:lnTo>
                  <a:lnTo>
                    <a:pt x="90443" y="914"/>
                  </a:lnTo>
                  <a:lnTo>
                    <a:pt x="93604" y="0"/>
                  </a:lnTo>
                  <a:lnTo>
                    <a:pt x="97546" y="0"/>
                  </a:lnTo>
                  <a:lnTo>
                    <a:pt x="101970" y="0"/>
                  </a:lnTo>
                  <a:lnTo>
                    <a:pt x="105603" y="914"/>
                  </a:lnTo>
                  <a:lnTo>
                    <a:pt x="108444" y="2743"/>
                  </a:lnTo>
                  <a:lnTo>
                    <a:pt x="193205" y="58215"/>
                  </a:lnTo>
                  <a:lnTo>
                    <a:pt x="195732" y="59842"/>
                  </a:lnTo>
                  <a:lnTo>
                    <a:pt x="196988" y="61973"/>
                  </a:lnTo>
                  <a:lnTo>
                    <a:pt x="196988" y="64616"/>
                  </a:lnTo>
                  <a:lnTo>
                    <a:pt x="196988" y="167029"/>
                  </a:lnTo>
                  <a:lnTo>
                    <a:pt x="168577" y="167029"/>
                  </a:lnTo>
                  <a:lnTo>
                    <a:pt x="168577" y="107593"/>
                  </a:lnTo>
                  <a:lnTo>
                    <a:pt x="27936" y="107593"/>
                  </a:lnTo>
                  <a:close/>
                </a:path>
                <a:path w="890270" h="167639">
                  <a:moveTo>
                    <a:pt x="28411" y="90525"/>
                  </a:moveTo>
                  <a:lnTo>
                    <a:pt x="168577" y="90525"/>
                  </a:lnTo>
                  <a:lnTo>
                    <a:pt x="168577" y="68273"/>
                  </a:lnTo>
                  <a:lnTo>
                    <a:pt x="98021" y="22553"/>
                  </a:lnTo>
                  <a:lnTo>
                    <a:pt x="28411" y="67971"/>
                  </a:lnTo>
                  <a:lnTo>
                    <a:pt x="28411" y="90525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8" name="object 78" descr=""/>
          <p:cNvSpPr/>
          <p:nvPr/>
        </p:nvSpPr>
        <p:spPr>
          <a:xfrm>
            <a:off x="9658415" y="6310319"/>
            <a:ext cx="27940" cy="76200"/>
          </a:xfrm>
          <a:custGeom>
            <a:avLst/>
            <a:gdLst/>
            <a:ahLst/>
            <a:cxnLst/>
            <a:rect l="l" t="t" r="r" b="b"/>
            <a:pathLst>
              <a:path w="27940" h="76200">
                <a:moveTo>
                  <a:pt x="0" y="76199"/>
                </a:moveTo>
                <a:lnTo>
                  <a:pt x="27936" y="76199"/>
                </a:lnTo>
                <a:lnTo>
                  <a:pt x="27936" y="0"/>
                </a:lnTo>
                <a:lnTo>
                  <a:pt x="0" y="0"/>
                </a:lnTo>
                <a:lnTo>
                  <a:pt x="0" y="761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 descr=""/>
          <p:cNvSpPr/>
          <p:nvPr/>
        </p:nvSpPr>
        <p:spPr>
          <a:xfrm>
            <a:off x="9658414" y="6218879"/>
            <a:ext cx="197485" cy="167640"/>
          </a:xfrm>
          <a:custGeom>
            <a:avLst/>
            <a:gdLst/>
            <a:ahLst/>
            <a:cxnLst/>
            <a:rect l="l" t="t" r="r" b="b"/>
            <a:pathLst>
              <a:path w="197484" h="167639">
                <a:moveTo>
                  <a:pt x="196989" y="0"/>
                </a:moveTo>
                <a:lnTo>
                  <a:pt x="169049" y="0"/>
                </a:lnTo>
                <a:lnTo>
                  <a:pt x="169049" y="73660"/>
                </a:lnTo>
                <a:lnTo>
                  <a:pt x="27927" y="73660"/>
                </a:lnTo>
                <a:lnTo>
                  <a:pt x="27927" y="0"/>
                </a:lnTo>
                <a:lnTo>
                  <a:pt x="0" y="0"/>
                </a:lnTo>
                <a:lnTo>
                  <a:pt x="0" y="73660"/>
                </a:lnTo>
                <a:lnTo>
                  <a:pt x="0" y="91440"/>
                </a:lnTo>
                <a:lnTo>
                  <a:pt x="169049" y="91440"/>
                </a:lnTo>
                <a:lnTo>
                  <a:pt x="169049" y="167640"/>
                </a:lnTo>
                <a:lnTo>
                  <a:pt x="196989" y="167640"/>
                </a:lnTo>
                <a:lnTo>
                  <a:pt x="196989" y="91440"/>
                </a:lnTo>
                <a:lnTo>
                  <a:pt x="196989" y="73660"/>
                </a:lnTo>
                <a:lnTo>
                  <a:pt x="1969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80" name="object 80" descr=""/>
          <p:cNvGrpSpPr/>
          <p:nvPr/>
        </p:nvGrpSpPr>
        <p:grpSpPr>
          <a:xfrm>
            <a:off x="8270536" y="6217758"/>
            <a:ext cx="1586865" cy="170815"/>
            <a:chOff x="8270536" y="6217758"/>
            <a:chExt cx="1586865" cy="170815"/>
          </a:xfrm>
        </p:grpSpPr>
        <p:pic>
          <p:nvPicPr>
            <p:cNvPr id="81" name="object 81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8270536" y="6217758"/>
              <a:ext cx="199731" cy="169774"/>
            </a:xfrm>
            <a:prstGeom prst="rect">
              <a:avLst/>
            </a:prstGeom>
          </p:spPr>
        </p:pic>
        <p:pic>
          <p:nvPicPr>
            <p:cNvPr id="82" name="object 82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8501620" y="6218063"/>
              <a:ext cx="199731" cy="169773"/>
            </a:xfrm>
            <a:prstGeom prst="rect">
              <a:avLst/>
            </a:prstGeom>
          </p:spPr>
        </p:pic>
        <p:pic>
          <p:nvPicPr>
            <p:cNvPr id="83" name="object 83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8732704" y="6218063"/>
              <a:ext cx="199731" cy="170078"/>
            </a:xfrm>
            <a:prstGeom prst="rect">
              <a:avLst/>
            </a:prstGeom>
          </p:spPr>
        </p:pic>
        <p:pic>
          <p:nvPicPr>
            <p:cNvPr id="84" name="object 84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8963787" y="6218063"/>
              <a:ext cx="199731" cy="169773"/>
            </a:xfrm>
            <a:prstGeom prst="rect">
              <a:avLst/>
            </a:prstGeom>
          </p:spPr>
        </p:pic>
        <p:pic>
          <p:nvPicPr>
            <p:cNvPr id="85" name="object 85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192031" y="6218063"/>
              <a:ext cx="204468" cy="169773"/>
            </a:xfrm>
            <a:prstGeom prst="rect">
              <a:avLst/>
            </a:prstGeom>
          </p:spPr>
        </p:pic>
        <p:pic>
          <p:nvPicPr>
            <p:cNvPr id="86" name="object 86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9425955" y="6218063"/>
              <a:ext cx="199735" cy="169470"/>
            </a:xfrm>
            <a:prstGeom prst="rect">
              <a:avLst/>
            </a:prstGeom>
          </p:spPr>
        </p:pic>
        <p:sp>
          <p:nvSpPr>
            <p:cNvPr id="87" name="object 87" descr=""/>
            <p:cNvSpPr/>
            <p:nvPr/>
          </p:nvSpPr>
          <p:spPr>
            <a:xfrm>
              <a:off x="9658415" y="6219434"/>
              <a:ext cx="197485" cy="167005"/>
            </a:xfrm>
            <a:custGeom>
              <a:avLst/>
              <a:gdLst/>
              <a:ahLst/>
              <a:cxnLst/>
              <a:rect l="l" t="t" r="r" b="b"/>
              <a:pathLst>
                <a:path w="197484" h="167004">
                  <a:moveTo>
                    <a:pt x="0" y="0"/>
                  </a:moveTo>
                  <a:lnTo>
                    <a:pt x="27936" y="0"/>
                  </a:lnTo>
                  <a:lnTo>
                    <a:pt x="27936" y="73458"/>
                  </a:lnTo>
                  <a:lnTo>
                    <a:pt x="169052" y="73458"/>
                  </a:lnTo>
                  <a:lnTo>
                    <a:pt x="169052" y="0"/>
                  </a:lnTo>
                  <a:lnTo>
                    <a:pt x="196988" y="0"/>
                  </a:lnTo>
                  <a:lnTo>
                    <a:pt x="196988" y="166726"/>
                  </a:lnTo>
                  <a:lnTo>
                    <a:pt x="169052" y="166726"/>
                  </a:lnTo>
                  <a:lnTo>
                    <a:pt x="169052" y="90525"/>
                  </a:lnTo>
                  <a:lnTo>
                    <a:pt x="27936" y="90525"/>
                  </a:lnTo>
                  <a:lnTo>
                    <a:pt x="27936" y="166726"/>
                  </a:lnTo>
                  <a:lnTo>
                    <a:pt x="0" y="16672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88" name="object 88" descr="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8887514" y="6578797"/>
            <a:ext cx="352285" cy="76467"/>
          </a:xfrm>
          <a:prstGeom prst="rect">
            <a:avLst/>
          </a:prstGeom>
        </p:spPr>
      </p:pic>
      <p:grpSp>
        <p:nvGrpSpPr>
          <p:cNvPr id="89" name="object 89" descr=""/>
          <p:cNvGrpSpPr/>
          <p:nvPr/>
        </p:nvGrpSpPr>
        <p:grpSpPr>
          <a:xfrm>
            <a:off x="3705811" y="6418288"/>
            <a:ext cx="259079" cy="58419"/>
            <a:chOff x="3705811" y="6418288"/>
            <a:chExt cx="259079" cy="58419"/>
          </a:xfrm>
        </p:grpSpPr>
        <p:sp>
          <p:nvSpPr>
            <p:cNvPr id="90" name="object 90" descr=""/>
            <p:cNvSpPr/>
            <p:nvPr/>
          </p:nvSpPr>
          <p:spPr>
            <a:xfrm>
              <a:off x="3707181" y="6419666"/>
              <a:ext cx="256540" cy="55880"/>
            </a:xfrm>
            <a:custGeom>
              <a:avLst/>
              <a:gdLst/>
              <a:ahLst/>
              <a:cxnLst/>
              <a:rect l="l" t="t" r="r" b="b"/>
              <a:pathLst>
                <a:path w="256539" h="55879">
                  <a:moveTo>
                    <a:pt x="56946" y="7264"/>
                  </a:moveTo>
                  <a:lnTo>
                    <a:pt x="56540" y="6642"/>
                  </a:lnTo>
                  <a:lnTo>
                    <a:pt x="46621" y="266"/>
                  </a:lnTo>
                  <a:lnTo>
                    <a:pt x="45669" y="0"/>
                  </a:lnTo>
                  <a:lnTo>
                    <a:pt x="19850" y="0"/>
                  </a:lnTo>
                  <a:lnTo>
                    <a:pt x="18897" y="266"/>
                  </a:lnTo>
                  <a:lnTo>
                    <a:pt x="812" y="11988"/>
                  </a:lnTo>
                  <a:lnTo>
                    <a:pt x="406" y="12598"/>
                  </a:lnTo>
                  <a:lnTo>
                    <a:pt x="406" y="16103"/>
                  </a:lnTo>
                  <a:lnTo>
                    <a:pt x="8432" y="16103"/>
                  </a:lnTo>
                  <a:lnTo>
                    <a:pt x="8432" y="14351"/>
                  </a:lnTo>
                  <a:lnTo>
                    <a:pt x="22567" y="5245"/>
                  </a:lnTo>
                  <a:lnTo>
                    <a:pt x="43078" y="5245"/>
                  </a:lnTo>
                  <a:lnTo>
                    <a:pt x="48933" y="9004"/>
                  </a:lnTo>
                  <a:lnTo>
                    <a:pt x="48933" y="17932"/>
                  </a:lnTo>
                  <a:lnTo>
                    <a:pt x="406" y="49606"/>
                  </a:lnTo>
                  <a:lnTo>
                    <a:pt x="0" y="50215"/>
                  </a:lnTo>
                  <a:lnTo>
                    <a:pt x="0" y="51625"/>
                  </a:lnTo>
                  <a:lnTo>
                    <a:pt x="406" y="52235"/>
                  </a:lnTo>
                  <a:lnTo>
                    <a:pt x="2044" y="53276"/>
                  </a:lnTo>
                  <a:lnTo>
                    <a:pt x="2997" y="53543"/>
                  </a:lnTo>
                  <a:lnTo>
                    <a:pt x="56946" y="53543"/>
                  </a:lnTo>
                  <a:lnTo>
                    <a:pt x="56946" y="48298"/>
                  </a:lnTo>
                  <a:lnTo>
                    <a:pt x="13995" y="48298"/>
                  </a:lnTo>
                  <a:lnTo>
                    <a:pt x="56540" y="20294"/>
                  </a:lnTo>
                  <a:lnTo>
                    <a:pt x="56946" y="19685"/>
                  </a:lnTo>
                  <a:lnTo>
                    <a:pt x="56946" y="7264"/>
                  </a:lnTo>
                  <a:close/>
                </a:path>
                <a:path w="256539" h="55879">
                  <a:moveTo>
                    <a:pt x="99085" y="20815"/>
                  </a:moveTo>
                  <a:lnTo>
                    <a:pt x="98679" y="20205"/>
                  </a:lnTo>
                  <a:lnTo>
                    <a:pt x="97053" y="19164"/>
                  </a:lnTo>
                  <a:lnTo>
                    <a:pt x="96100" y="18897"/>
                  </a:lnTo>
                  <a:lnTo>
                    <a:pt x="93878" y="18897"/>
                  </a:lnTo>
                  <a:lnTo>
                    <a:pt x="92925" y="19164"/>
                  </a:lnTo>
                  <a:lnTo>
                    <a:pt x="91338" y="20205"/>
                  </a:lnTo>
                  <a:lnTo>
                    <a:pt x="90932" y="20815"/>
                  </a:lnTo>
                  <a:lnTo>
                    <a:pt x="90932" y="32981"/>
                  </a:lnTo>
                  <a:lnTo>
                    <a:pt x="91338" y="33591"/>
                  </a:lnTo>
                  <a:lnTo>
                    <a:pt x="92925" y="34645"/>
                  </a:lnTo>
                  <a:lnTo>
                    <a:pt x="93878" y="34912"/>
                  </a:lnTo>
                  <a:lnTo>
                    <a:pt x="96100" y="34912"/>
                  </a:lnTo>
                  <a:lnTo>
                    <a:pt x="97053" y="34645"/>
                  </a:lnTo>
                  <a:lnTo>
                    <a:pt x="98679" y="33591"/>
                  </a:lnTo>
                  <a:lnTo>
                    <a:pt x="99085" y="32981"/>
                  </a:lnTo>
                  <a:lnTo>
                    <a:pt x="99085" y="20815"/>
                  </a:lnTo>
                  <a:close/>
                </a:path>
                <a:path w="256539" h="55879">
                  <a:moveTo>
                    <a:pt x="123291" y="41148"/>
                  </a:moveTo>
                  <a:lnTo>
                    <a:pt x="123266" y="12573"/>
                  </a:lnTo>
                  <a:lnTo>
                    <a:pt x="122872" y="11988"/>
                  </a:lnTo>
                  <a:lnTo>
                    <a:pt x="122059" y="11544"/>
                  </a:lnTo>
                  <a:lnTo>
                    <a:pt x="115265" y="7175"/>
                  </a:lnTo>
                  <a:lnTo>
                    <a:pt x="115265" y="14439"/>
                  </a:lnTo>
                  <a:lnTo>
                    <a:pt x="115265" y="39281"/>
                  </a:lnTo>
                  <a:lnTo>
                    <a:pt x="101269" y="48209"/>
                  </a:lnTo>
                  <a:lnTo>
                    <a:pt x="88900" y="48209"/>
                  </a:lnTo>
                  <a:lnTo>
                    <a:pt x="74752" y="39103"/>
                  </a:lnTo>
                  <a:lnTo>
                    <a:pt x="74752" y="14439"/>
                  </a:lnTo>
                  <a:lnTo>
                    <a:pt x="89166" y="5245"/>
                  </a:lnTo>
                  <a:lnTo>
                    <a:pt x="100863" y="5245"/>
                  </a:lnTo>
                  <a:lnTo>
                    <a:pt x="115265" y="14439"/>
                  </a:lnTo>
                  <a:lnTo>
                    <a:pt x="115265" y="7175"/>
                  </a:lnTo>
                  <a:lnTo>
                    <a:pt x="112268" y="5245"/>
                  </a:lnTo>
                  <a:lnTo>
                    <a:pt x="104521" y="266"/>
                  </a:lnTo>
                  <a:lnTo>
                    <a:pt x="103581" y="0"/>
                  </a:lnTo>
                  <a:lnTo>
                    <a:pt x="86448" y="0"/>
                  </a:lnTo>
                  <a:lnTo>
                    <a:pt x="85496" y="266"/>
                  </a:lnTo>
                  <a:lnTo>
                    <a:pt x="84810" y="787"/>
                  </a:lnTo>
                  <a:lnTo>
                    <a:pt x="67970" y="11544"/>
                  </a:lnTo>
                  <a:lnTo>
                    <a:pt x="67144" y="11950"/>
                  </a:lnTo>
                  <a:lnTo>
                    <a:pt x="66738" y="12573"/>
                  </a:lnTo>
                  <a:lnTo>
                    <a:pt x="66738" y="40855"/>
                  </a:lnTo>
                  <a:lnTo>
                    <a:pt x="67144" y="41465"/>
                  </a:lnTo>
                  <a:lnTo>
                    <a:pt x="84543" y="52666"/>
                  </a:lnTo>
                  <a:lnTo>
                    <a:pt x="85178" y="53187"/>
                  </a:lnTo>
                  <a:lnTo>
                    <a:pt x="86131" y="53454"/>
                  </a:lnTo>
                  <a:lnTo>
                    <a:pt x="103987" y="53454"/>
                  </a:lnTo>
                  <a:lnTo>
                    <a:pt x="104927" y="53187"/>
                  </a:lnTo>
                  <a:lnTo>
                    <a:pt x="112687" y="48209"/>
                  </a:lnTo>
                  <a:lnTo>
                    <a:pt x="122059" y="42164"/>
                  </a:lnTo>
                  <a:lnTo>
                    <a:pt x="122872" y="41757"/>
                  </a:lnTo>
                  <a:lnTo>
                    <a:pt x="123291" y="41148"/>
                  </a:lnTo>
                  <a:close/>
                </a:path>
                <a:path w="256539" h="55879">
                  <a:moveTo>
                    <a:pt x="189611" y="7264"/>
                  </a:moveTo>
                  <a:lnTo>
                    <a:pt x="189204" y="6642"/>
                  </a:lnTo>
                  <a:lnTo>
                    <a:pt x="179285" y="266"/>
                  </a:lnTo>
                  <a:lnTo>
                    <a:pt x="178333" y="0"/>
                  </a:lnTo>
                  <a:lnTo>
                    <a:pt x="152514" y="0"/>
                  </a:lnTo>
                  <a:lnTo>
                    <a:pt x="151561" y="266"/>
                  </a:lnTo>
                  <a:lnTo>
                    <a:pt x="133477" y="11988"/>
                  </a:lnTo>
                  <a:lnTo>
                    <a:pt x="133070" y="12598"/>
                  </a:lnTo>
                  <a:lnTo>
                    <a:pt x="133070" y="16103"/>
                  </a:lnTo>
                  <a:lnTo>
                    <a:pt x="141097" y="16103"/>
                  </a:lnTo>
                  <a:lnTo>
                    <a:pt x="141097" y="14351"/>
                  </a:lnTo>
                  <a:lnTo>
                    <a:pt x="155232" y="5245"/>
                  </a:lnTo>
                  <a:lnTo>
                    <a:pt x="175755" y="5245"/>
                  </a:lnTo>
                  <a:lnTo>
                    <a:pt x="181597" y="9004"/>
                  </a:lnTo>
                  <a:lnTo>
                    <a:pt x="181597" y="17932"/>
                  </a:lnTo>
                  <a:lnTo>
                    <a:pt x="133070" y="49606"/>
                  </a:lnTo>
                  <a:lnTo>
                    <a:pt x="132664" y="50215"/>
                  </a:lnTo>
                  <a:lnTo>
                    <a:pt x="132664" y="51625"/>
                  </a:lnTo>
                  <a:lnTo>
                    <a:pt x="133070" y="52235"/>
                  </a:lnTo>
                  <a:lnTo>
                    <a:pt x="134708" y="53276"/>
                  </a:lnTo>
                  <a:lnTo>
                    <a:pt x="135661" y="53543"/>
                  </a:lnTo>
                  <a:lnTo>
                    <a:pt x="189611" y="53543"/>
                  </a:lnTo>
                  <a:lnTo>
                    <a:pt x="189611" y="48298"/>
                  </a:lnTo>
                  <a:lnTo>
                    <a:pt x="146659" y="48298"/>
                  </a:lnTo>
                  <a:lnTo>
                    <a:pt x="189204" y="20294"/>
                  </a:lnTo>
                  <a:lnTo>
                    <a:pt x="189611" y="19685"/>
                  </a:lnTo>
                  <a:lnTo>
                    <a:pt x="189611" y="7264"/>
                  </a:lnTo>
                  <a:close/>
                </a:path>
                <a:path w="256539" h="55879">
                  <a:moveTo>
                    <a:pt x="255943" y="31496"/>
                  </a:moveTo>
                  <a:lnTo>
                    <a:pt x="247929" y="31496"/>
                  </a:lnTo>
                  <a:lnTo>
                    <a:pt x="247929" y="5245"/>
                  </a:lnTo>
                  <a:lnTo>
                    <a:pt x="247929" y="0"/>
                  </a:lnTo>
                  <a:lnTo>
                    <a:pt x="239776" y="0"/>
                  </a:lnTo>
                  <a:lnTo>
                    <a:pt x="239776" y="5245"/>
                  </a:lnTo>
                  <a:lnTo>
                    <a:pt x="239776" y="31496"/>
                  </a:lnTo>
                  <a:lnTo>
                    <a:pt x="207149" y="31496"/>
                  </a:lnTo>
                  <a:lnTo>
                    <a:pt x="207149" y="25285"/>
                  </a:lnTo>
                  <a:lnTo>
                    <a:pt x="237871" y="5245"/>
                  </a:lnTo>
                  <a:lnTo>
                    <a:pt x="239776" y="5245"/>
                  </a:lnTo>
                  <a:lnTo>
                    <a:pt x="239776" y="0"/>
                  </a:lnTo>
                  <a:lnTo>
                    <a:pt x="234835" y="0"/>
                  </a:lnTo>
                  <a:lnTo>
                    <a:pt x="233883" y="266"/>
                  </a:lnTo>
                  <a:lnTo>
                    <a:pt x="233248" y="787"/>
                  </a:lnTo>
                  <a:lnTo>
                    <a:pt x="199809" y="22656"/>
                  </a:lnTo>
                  <a:lnTo>
                    <a:pt x="199402" y="23279"/>
                  </a:lnTo>
                  <a:lnTo>
                    <a:pt x="199402" y="34467"/>
                  </a:lnTo>
                  <a:lnTo>
                    <a:pt x="199809" y="35090"/>
                  </a:lnTo>
                  <a:lnTo>
                    <a:pt x="201447" y="36131"/>
                  </a:lnTo>
                  <a:lnTo>
                    <a:pt x="202399" y="36398"/>
                  </a:lnTo>
                  <a:lnTo>
                    <a:pt x="239776" y="36398"/>
                  </a:lnTo>
                  <a:lnTo>
                    <a:pt x="239776" y="55549"/>
                  </a:lnTo>
                  <a:lnTo>
                    <a:pt x="247929" y="55549"/>
                  </a:lnTo>
                  <a:lnTo>
                    <a:pt x="247929" y="36398"/>
                  </a:lnTo>
                  <a:lnTo>
                    <a:pt x="255943" y="36398"/>
                  </a:lnTo>
                  <a:lnTo>
                    <a:pt x="255943" y="314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 descr=""/>
            <p:cNvSpPr/>
            <p:nvPr/>
          </p:nvSpPr>
          <p:spPr>
            <a:xfrm>
              <a:off x="3707183" y="6419660"/>
              <a:ext cx="256540" cy="55880"/>
            </a:xfrm>
            <a:custGeom>
              <a:avLst/>
              <a:gdLst/>
              <a:ahLst/>
              <a:cxnLst/>
              <a:rect l="l" t="t" r="r" b="b"/>
              <a:pathLst>
                <a:path w="256539" h="55879">
                  <a:moveTo>
                    <a:pt x="8430" y="16098"/>
                  </a:moveTo>
                  <a:lnTo>
                    <a:pt x="410" y="16098"/>
                  </a:lnTo>
                  <a:lnTo>
                    <a:pt x="410" y="13298"/>
                  </a:lnTo>
                  <a:lnTo>
                    <a:pt x="410" y="12599"/>
                  </a:lnTo>
                  <a:lnTo>
                    <a:pt x="816" y="11987"/>
                  </a:lnTo>
                  <a:lnTo>
                    <a:pt x="1634" y="11461"/>
                  </a:lnTo>
                  <a:lnTo>
                    <a:pt x="18082" y="788"/>
                  </a:lnTo>
                  <a:lnTo>
                    <a:pt x="18896" y="262"/>
                  </a:lnTo>
                  <a:lnTo>
                    <a:pt x="19850" y="0"/>
                  </a:lnTo>
                  <a:lnTo>
                    <a:pt x="20937" y="0"/>
                  </a:lnTo>
                  <a:lnTo>
                    <a:pt x="44588" y="0"/>
                  </a:lnTo>
                  <a:lnTo>
                    <a:pt x="45673" y="0"/>
                  </a:lnTo>
                  <a:lnTo>
                    <a:pt x="46622" y="262"/>
                  </a:lnTo>
                  <a:lnTo>
                    <a:pt x="47440" y="788"/>
                  </a:lnTo>
                  <a:lnTo>
                    <a:pt x="55735" y="6123"/>
                  </a:lnTo>
                  <a:lnTo>
                    <a:pt x="56544" y="6648"/>
                  </a:lnTo>
                  <a:lnTo>
                    <a:pt x="56955" y="7260"/>
                  </a:lnTo>
                  <a:lnTo>
                    <a:pt x="56955" y="7962"/>
                  </a:lnTo>
                  <a:lnTo>
                    <a:pt x="56955" y="18986"/>
                  </a:lnTo>
                  <a:lnTo>
                    <a:pt x="56955" y="19685"/>
                  </a:lnTo>
                  <a:lnTo>
                    <a:pt x="56544" y="20297"/>
                  </a:lnTo>
                  <a:lnTo>
                    <a:pt x="55735" y="20821"/>
                  </a:lnTo>
                  <a:lnTo>
                    <a:pt x="14000" y="48294"/>
                  </a:lnTo>
                  <a:lnTo>
                    <a:pt x="56955" y="48294"/>
                  </a:lnTo>
                  <a:lnTo>
                    <a:pt x="56955" y="53541"/>
                  </a:lnTo>
                  <a:lnTo>
                    <a:pt x="4077" y="53541"/>
                  </a:lnTo>
                  <a:lnTo>
                    <a:pt x="2994" y="53541"/>
                  </a:lnTo>
                  <a:lnTo>
                    <a:pt x="2044" y="53282"/>
                  </a:lnTo>
                  <a:lnTo>
                    <a:pt x="1226" y="52758"/>
                  </a:lnTo>
                  <a:lnTo>
                    <a:pt x="410" y="52232"/>
                  </a:lnTo>
                  <a:lnTo>
                    <a:pt x="0" y="51620"/>
                  </a:lnTo>
                  <a:lnTo>
                    <a:pt x="0" y="50918"/>
                  </a:lnTo>
                  <a:lnTo>
                    <a:pt x="0" y="50219"/>
                  </a:lnTo>
                  <a:lnTo>
                    <a:pt x="410" y="49607"/>
                  </a:lnTo>
                  <a:lnTo>
                    <a:pt x="1226" y="49081"/>
                  </a:lnTo>
                  <a:lnTo>
                    <a:pt x="48934" y="17934"/>
                  </a:lnTo>
                  <a:lnTo>
                    <a:pt x="48934" y="9010"/>
                  </a:lnTo>
                  <a:lnTo>
                    <a:pt x="43087" y="5248"/>
                  </a:lnTo>
                  <a:lnTo>
                    <a:pt x="22567" y="5248"/>
                  </a:lnTo>
                  <a:lnTo>
                    <a:pt x="8430" y="14349"/>
                  </a:lnTo>
                  <a:lnTo>
                    <a:pt x="8430" y="16098"/>
                  </a:lnTo>
                  <a:close/>
                </a:path>
                <a:path w="256539" h="55879">
                  <a:moveTo>
                    <a:pt x="95013" y="18896"/>
                  </a:moveTo>
                  <a:lnTo>
                    <a:pt x="96104" y="18896"/>
                  </a:lnTo>
                  <a:lnTo>
                    <a:pt x="97055" y="19159"/>
                  </a:lnTo>
                  <a:lnTo>
                    <a:pt x="97872" y="19685"/>
                  </a:lnTo>
                  <a:lnTo>
                    <a:pt x="98682" y="20210"/>
                  </a:lnTo>
                  <a:lnTo>
                    <a:pt x="99093" y="20821"/>
                  </a:lnTo>
                  <a:lnTo>
                    <a:pt x="99093" y="21523"/>
                  </a:lnTo>
                  <a:lnTo>
                    <a:pt x="99093" y="32284"/>
                  </a:lnTo>
                  <a:lnTo>
                    <a:pt x="99093" y="32983"/>
                  </a:lnTo>
                  <a:lnTo>
                    <a:pt x="98682" y="33595"/>
                  </a:lnTo>
                  <a:lnTo>
                    <a:pt x="97872" y="34121"/>
                  </a:lnTo>
                  <a:lnTo>
                    <a:pt x="97055" y="34645"/>
                  </a:lnTo>
                  <a:lnTo>
                    <a:pt x="96104" y="34908"/>
                  </a:lnTo>
                  <a:lnTo>
                    <a:pt x="95013" y="34908"/>
                  </a:lnTo>
                  <a:lnTo>
                    <a:pt x="93883" y="34908"/>
                  </a:lnTo>
                  <a:lnTo>
                    <a:pt x="92933" y="34645"/>
                  </a:lnTo>
                  <a:lnTo>
                    <a:pt x="92137" y="34121"/>
                  </a:lnTo>
                  <a:lnTo>
                    <a:pt x="91346" y="33595"/>
                  </a:lnTo>
                  <a:lnTo>
                    <a:pt x="90935" y="32983"/>
                  </a:lnTo>
                  <a:lnTo>
                    <a:pt x="90935" y="32284"/>
                  </a:lnTo>
                  <a:lnTo>
                    <a:pt x="90935" y="21523"/>
                  </a:lnTo>
                  <a:lnTo>
                    <a:pt x="90935" y="20821"/>
                  </a:lnTo>
                  <a:lnTo>
                    <a:pt x="91346" y="20210"/>
                  </a:lnTo>
                  <a:lnTo>
                    <a:pt x="92137" y="19685"/>
                  </a:lnTo>
                  <a:lnTo>
                    <a:pt x="92933" y="19159"/>
                  </a:lnTo>
                  <a:lnTo>
                    <a:pt x="93883" y="18896"/>
                  </a:lnTo>
                  <a:lnTo>
                    <a:pt x="95013" y="18896"/>
                  </a:lnTo>
                  <a:close/>
                </a:path>
                <a:path w="256539" h="55879">
                  <a:moveTo>
                    <a:pt x="74761" y="14436"/>
                  </a:moveTo>
                  <a:lnTo>
                    <a:pt x="74761" y="39107"/>
                  </a:lnTo>
                  <a:lnTo>
                    <a:pt x="88901" y="48207"/>
                  </a:lnTo>
                  <a:lnTo>
                    <a:pt x="101267" y="48207"/>
                  </a:lnTo>
                  <a:lnTo>
                    <a:pt x="115267" y="39282"/>
                  </a:lnTo>
                  <a:lnTo>
                    <a:pt x="115267" y="14436"/>
                  </a:lnTo>
                  <a:lnTo>
                    <a:pt x="100860" y="5248"/>
                  </a:lnTo>
                  <a:lnTo>
                    <a:pt x="89171" y="5248"/>
                  </a:lnTo>
                  <a:lnTo>
                    <a:pt x="74761" y="14436"/>
                  </a:lnTo>
                  <a:close/>
                </a:path>
                <a:path w="256539" h="55879">
                  <a:moveTo>
                    <a:pt x="67967" y="11548"/>
                  </a:moveTo>
                  <a:lnTo>
                    <a:pt x="84819" y="788"/>
                  </a:lnTo>
                  <a:lnTo>
                    <a:pt x="85498" y="262"/>
                  </a:lnTo>
                  <a:lnTo>
                    <a:pt x="86450" y="0"/>
                  </a:lnTo>
                  <a:lnTo>
                    <a:pt x="87676" y="0"/>
                  </a:lnTo>
                  <a:lnTo>
                    <a:pt x="102491" y="0"/>
                  </a:lnTo>
                  <a:lnTo>
                    <a:pt x="103578" y="0"/>
                  </a:lnTo>
                  <a:lnTo>
                    <a:pt x="104528" y="262"/>
                  </a:lnTo>
                  <a:lnTo>
                    <a:pt x="105346" y="788"/>
                  </a:lnTo>
                  <a:lnTo>
                    <a:pt x="122068" y="11548"/>
                  </a:lnTo>
                  <a:lnTo>
                    <a:pt x="122878" y="11987"/>
                  </a:lnTo>
                  <a:lnTo>
                    <a:pt x="123289" y="12599"/>
                  </a:lnTo>
                  <a:lnTo>
                    <a:pt x="123289" y="13384"/>
                  </a:lnTo>
                  <a:lnTo>
                    <a:pt x="123289" y="40333"/>
                  </a:lnTo>
                  <a:lnTo>
                    <a:pt x="123289" y="41151"/>
                  </a:lnTo>
                  <a:lnTo>
                    <a:pt x="122878" y="41763"/>
                  </a:lnTo>
                  <a:lnTo>
                    <a:pt x="122068" y="42170"/>
                  </a:lnTo>
                  <a:lnTo>
                    <a:pt x="105752" y="52668"/>
                  </a:lnTo>
                  <a:lnTo>
                    <a:pt x="104936" y="53193"/>
                  </a:lnTo>
                  <a:lnTo>
                    <a:pt x="103985" y="53455"/>
                  </a:lnTo>
                  <a:lnTo>
                    <a:pt x="102901" y="53455"/>
                  </a:lnTo>
                  <a:lnTo>
                    <a:pt x="87403" y="53455"/>
                  </a:lnTo>
                  <a:lnTo>
                    <a:pt x="86132" y="53455"/>
                  </a:lnTo>
                  <a:lnTo>
                    <a:pt x="85182" y="53193"/>
                  </a:lnTo>
                  <a:lnTo>
                    <a:pt x="84548" y="52668"/>
                  </a:lnTo>
                  <a:lnTo>
                    <a:pt x="67967" y="41993"/>
                  </a:lnTo>
                  <a:lnTo>
                    <a:pt x="67149" y="41471"/>
                  </a:lnTo>
                  <a:lnTo>
                    <a:pt x="66743" y="40859"/>
                  </a:lnTo>
                  <a:lnTo>
                    <a:pt x="66743" y="40157"/>
                  </a:lnTo>
                  <a:lnTo>
                    <a:pt x="66743" y="13384"/>
                  </a:lnTo>
                  <a:lnTo>
                    <a:pt x="66743" y="12570"/>
                  </a:lnTo>
                  <a:lnTo>
                    <a:pt x="67149" y="11955"/>
                  </a:lnTo>
                  <a:lnTo>
                    <a:pt x="67967" y="11548"/>
                  </a:lnTo>
                  <a:close/>
                </a:path>
                <a:path w="256539" h="55879">
                  <a:moveTo>
                    <a:pt x="141094" y="16098"/>
                  </a:moveTo>
                  <a:lnTo>
                    <a:pt x="133073" y="16098"/>
                  </a:lnTo>
                  <a:lnTo>
                    <a:pt x="133073" y="13298"/>
                  </a:lnTo>
                  <a:lnTo>
                    <a:pt x="133073" y="12599"/>
                  </a:lnTo>
                  <a:lnTo>
                    <a:pt x="133483" y="11987"/>
                  </a:lnTo>
                  <a:lnTo>
                    <a:pt x="134301" y="11461"/>
                  </a:lnTo>
                  <a:lnTo>
                    <a:pt x="150749" y="788"/>
                  </a:lnTo>
                  <a:lnTo>
                    <a:pt x="151559" y="262"/>
                  </a:lnTo>
                  <a:lnTo>
                    <a:pt x="152516" y="0"/>
                  </a:lnTo>
                  <a:lnTo>
                    <a:pt x="153600" y="0"/>
                  </a:lnTo>
                  <a:lnTo>
                    <a:pt x="177252" y="0"/>
                  </a:lnTo>
                  <a:lnTo>
                    <a:pt x="178339" y="0"/>
                  </a:lnTo>
                  <a:lnTo>
                    <a:pt x="179289" y="262"/>
                  </a:lnTo>
                  <a:lnTo>
                    <a:pt x="180107" y="788"/>
                  </a:lnTo>
                  <a:lnTo>
                    <a:pt x="188401" y="6123"/>
                  </a:lnTo>
                  <a:lnTo>
                    <a:pt x="189212" y="6648"/>
                  </a:lnTo>
                  <a:lnTo>
                    <a:pt x="189618" y="7260"/>
                  </a:lnTo>
                  <a:lnTo>
                    <a:pt x="189618" y="7962"/>
                  </a:lnTo>
                  <a:lnTo>
                    <a:pt x="189618" y="18986"/>
                  </a:lnTo>
                  <a:lnTo>
                    <a:pt x="189618" y="19685"/>
                  </a:lnTo>
                  <a:lnTo>
                    <a:pt x="189212" y="20297"/>
                  </a:lnTo>
                  <a:lnTo>
                    <a:pt x="188401" y="20821"/>
                  </a:lnTo>
                  <a:lnTo>
                    <a:pt x="146667" y="48294"/>
                  </a:lnTo>
                  <a:lnTo>
                    <a:pt x="189618" y="48294"/>
                  </a:lnTo>
                  <a:lnTo>
                    <a:pt x="189618" y="53541"/>
                  </a:lnTo>
                  <a:lnTo>
                    <a:pt x="136742" y="53541"/>
                  </a:lnTo>
                  <a:lnTo>
                    <a:pt x="135658" y="53541"/>
                  </a:lnTo>
                  <a:lnTo>
                    <a:pt x="134707" y="53282"/>
                  </a:lnTo>
                  <a:lnTo>
                    <a:pt x="133891" y="52758"/>
                  </a:lnTo>
                  <a:lnTo>
                    <a:pt x="133073" y="52232"/>
                  </a:lnTo>
                  <a:lnTo>
                    <a:pt x="132666" y="51620"/>
                  </a:lnTo>
                  <a:lnTo>
                    <a:pt x="132666" y="50918"/>
                  </a:lnTo>
                  <a:lnTo>
                    <a:pt x="132666" y="50219"/>
                  </a:lnTo>
                  <a:lnTo>
                    <a:pt x="133073" y="49607"/>
                  </a:lnTo>
                  <a:lnTo>
                    <a:pt x="133891" y="49081"/>
                  </a:lnTo>
                  <a:lnTo>
                    <a:pt x="181597" y="17934"/>
                  </a:lnTo>
                  <a:lnTo>
                    <a:pt x="181597" y="9010"/>
                  </a:lnTo>
                  <a:lnTo>
                    <a:pt x="175755" y="5248"/>
                  </a:lnTo>
                  <a:lnTo>
                    <a:pt x="155234" y="5248"/>
                  </a:lnTo>
                  <a:lnTo>
                    <a:pt x="141094" y="14349"/>
                  </a:lnTo>
                  <a:lnTo>
                    <a:pt x="141094" y="16098"/>
                  </a:lnTo>
                  <a:close/>
                </a:path>
                <a:path w="256539" h="55879">
                  <a:moveTo>
                    <a:pt x="247931" y="31496"/>
                  </a:moveTo>
                  <a:lnTo>
                    <a:pt x="255951" y="31496"/>
                  </a:lnTo>
                  <a:lnTo>
                    <a:pt x="255951" y="36395"/>
                  </a:lnTo>
                  <a:lnTo>
                    <a:pt x="247931" y="36395"/>
                  </a:lnTo>
                  <a:lnTo>
                    <a:pt x="247931" y="55554"/>
                  </a:lnTo>
                  <a:lnTo>
                    <a:pt x="239777" y="55554"/>
                  </a:lnTo>
                  <a:lnTo>
                    <a:pt x="239777" y="36395"/>
                  </a:lnTo>
                  <a:lnTo>
                    <a:pt x="203485" y="36395"/>
                  </a:lnTo>
                  <a:lnTo>
                    <a:pt x="202398" y="36395"/>
                  </a:lnTo>
                  <a:lnTo>
                    <a:pt x="201448" y="36132"/>
                  </a:lnTo>
                  <a:lnTo>
                    <a:pt x="200630" y="35606"/>
                  </a:lnTo>
                  <a:lnTo>
                    <a:pt x="199814" y="35085"/>
                  </a:lnTo>
                  <a:lnTo>
                    <a:pt x="199406" y="34470"/>
                  </a:lnTo>
                  <a:lnTo>
                    <a:pt x="199406" y="33771"/>
                  </a:lnTo>
                  <a:lnTo>
                    <a:pt x="199406" y="23972"/>
                  </a:lnTo>
                  <a:lnTo>
                    <a:pt x="199406" y="23274"/>
                  </a:lnTo>
                  <a:lnTo>
                    <a:pt x="199814" y="22658"/>
                  </a:lnTo>
                  <a:lnTo>
                    <a:pt x="200630" y="22136"/>
                  </a:lnTo>
                  <a:lnTo>
                    <a:pt x="233254" y="788"/>
                  </a:lnTo>
                  <a:lnTo>
                    <a:pt x="233888" y="262"/>
                  </a:lnTo>
                  <a:lnTo>
                    <a:pt x="234838" y="0"/>
                  </a:lnTo>
                  <a:lnTo>
                    <a:pt x="236109" y="0"/>
                  </a:lnTo>
                  <a:lnTo>
                    <a:pt x="247931" y="0"/>
                  </a:lnTo>
                  <a:lnTo>
                    <a:pt x="247931" y="31496"/>
                  </a:lnTo>
                  <a:close/>
                </a:path>
                <a:path w="256539" h="55879">
                  <a:moveTo>
                    <a:pt x="239777" y="31496"/>
                  </a:moveTo>
                  <a:lnTo>
                    <a:pt x="239777" y="5248"/>
                  </a:lnTo>
                  <a:lnTo>
                    <a:pt x="237876" y="5248"/>
                  </a:lnTo>
                  <a:lnTo>
                    <a:pt x="207154" y="25285"/>
                  </a:lnTo>
                  <a:lnTo>
                    <a:pt x="207154" y="31496"/>
                  </a:lnTo>
                  <a:lnTo>
                    <a:pt x="239777" y="31496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46523" y="5326956"/>
            <a:ext cx="1659049" cy="334299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0" y="289775"/>
            <a:ext cx="5252085" cy="5596255"/>
            <a:chOff x="0" y="289775"/>
            <a:chExt cx="5252085" cy="5596255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0315" y="5550656"/>
              <a:ext cx="1428623" cy="335012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89775"/>
              <a:ext cx="5251503" cy="5260879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64039" y="1982571"/>
              <a:ext cx="416038" cy="505204"/>
            </a:xfrm>
            <a:prstGeom prst="rect">
              <a:avLst/>
            </a:prstGeom>
          </p:spPr>
        </p:pic>
      </p:grpSp>
      <p:grpSp>
        <p:nvGrpSpPr>
          <p:cNvPr id="7" name="object 7" descr=""/>
          <p:cNvGrpSpPr/>
          <p:nvPr/>
        </p:nvGrpSpPr>
        <p:grpSpPr>
          <a:xfrm>
            <a:off x="2668306" y="289774"/>
            <a:ext cx="8014970" cy="7258684"/>
            <a:chOff x="2668306" y="289774"/>
            <a:chExt cx="8014970" cy="7258684"/>
          </a:xfrm>
        </p:grpSpPr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38727" y="289774"/>
              <a:ext cx="4944276" cy="4944276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68306" y="1709499"/>
              <a:ext cx="5838849" cy="5838846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35424" y="6000062"/>
              <a:ext cx="186286" cy="152334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57199" y="3569631"/>
              <a:ext cx="1128501" cy="1511300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183157" y="5275382"/>
              <a:ext cx="727830" cy="244971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5921273" y="5275383"/>
              <a:ext cx="139065" cy="144145"/>
            </a:xfrm>
            <a:custGeom>
              <a:avLst/>
              <a:gdLst/>
              <a:ahLst/>
              <a:cxnLst/>
              <a:rect l="l" t="t" r="r" b="b"/>
              <a:pathLst>
                <a:path w="139064" h="144145">
                  <a:moveTo>
                    <a:pt x="66840" y="1155"/>
                  </a:moveTo>
                  <a:lnTo>
                    <a:pt x="0" y="1155"/>
                  </a:lnTo>
                  <a:lnTo>
                    <a:pt x="0" y="10045"/>
                  </a:lnTo>
                  <a:lnTo>
                    <a:pt x="28879" y="10045"/>
                  </a:lnTo>
                  <a:lnTo>
                    <a:pt x="28879" y="142125"/>
                  </a:lnTo>
                  <a:lnTo>
                    <a:pt x="38163" y="142125"/>
                  </a:lnTo>
                  <a:lnTo>
                    <a:pt x="38163" y="10045"/>
                  </a:lnTo>
                  <a:lnTo>
                    <a:pt x="66840" y="10045"/>
                  </a:lnTo>
                  <a:lnTo>
                    <a:pt x="66840" y="1155"/>
                  </a:lnTo>
                  <a:close/>
                </a:path>
                <a:path w="139064" h="144145">
                  <a:moveTo>
                    <a:pt x="138709" y="101968"/>
                  </a:moveTo>
                  <a:lnTo>
                    <a:pt x="108788" y="66725"/>
                  </a:lnTo>
                  <a:lnTo>
                    <a:pt x="104686" y="63563"/>
                  </a:lnTo>
                  <a:lnTo>
                    <a:pt x="97015" y="56972"/>
                  </a:lnTo>
                  <a:lnTo>
                    <a:pt x="93853" y="53301"/>
                  </a:lnTo>
                  <a:lnTo>
                    <a:pt x="88874" y="45224"/>
                  </a:lnTo>
                  <a:lnTo>
                    <a:pt x="87630" y="40322"/>
                  </a:lnTo>
                  <a:lnTo>
                    <a:pt x="87630" y="26987"/>
                  </a:lnTo>
                  <a:lnTo>
                    <a:pt x="89204" y="20764"/>
                  </a:lnTo>
                  <a:lnTo>
                    <a:pt x="95529" y="10934"/>
                  </a:lnTo>
                  <a:lnTo>
                    <a:pt x="100952" y="8483"/>
                  </a:lnTo>
                  <a:lnTo>
                    <a:pt x="112395" y="8483"/>
                  </a:lnTo>
                  <a:lnTo>
                    <a:pt x="129616" y="30962"/>
                  </a:lnTo>
                  <a:lnTo>
                    <a:pt x="129616" y="38366"/>
                  </a:lnTo>
                  <a:lnTo>
                    <a:pt x="138506" y="38366"/>
                  </a:lnTo>
                  <a:lnTo>
                    <a:pt x="138506" y="30226"/>
                  </a:lnTo>
                  <a:lnTo>
                    <a:pt x="137934" y="25514"/>
                  </a:lnTo>
                  <a:lnTo>
                    <a:pt x="113804" y="0"/>
                  </a:lnTo>
                  <a:lnTo>
                    <a:pt x="108419" y="0"/>
                  </a:lnTo>
                  <a:lnTo>
                    <a:pt x="78790" y="27559"/>
                  </a:lnTo>
                  <a:lnTo>
                    <a:pt x="78346" y="35128"/>
                  </a:lnTo>
                  <a:lnTo>
                    <a:pt x="78346" y="41732"/>
                  </a:lnTo>
                  <a:lnTo>
                    <a:pt x="108254" y="77063"/>
                  </a:lnTo>
                  <a:lnTo>
                    <a:pt x="112356" y="80187"/>
                  </a:lnTo>
                  <a:lnTo>
                    <a:pt x="120027" y="86779"/>
                  </a:lnTo>
                  <a:lnTo>
                    <a:pt x="123202" y="90449"/>
                  </a:lnTo>
                  <a:lnTo>
                    <a:pt x="128181" y="98526"/>
                  </a:lnTo>
                  <a:lnTo>
                    <a:pt x="129425" y="103378"/>
                  </a:lnTo>
                  <a:lnTo>
                    <a:pt x="129425" y="116560"/>
                  </a:lnTo>
                  <a:lnTo>
                    <a:pt x="127800" y="122783"/>
                  </a:lnTo>
                  <a:lnTo>
                    <a:pt x="121348" y="132613"/>
                  </a:lnTo>
                  <a:lnTo>
                    <a:pt x="115824" y="135077"/>
                  </a:lnTo>
                  <a:lnTo>
                    <a:pt x="100215" y="135077"/>
                  </a:lnTo>
                  <a:lnTo>
                    <a:pt x="94691" y="132613"/>
                  </a:lnTo>
                  <a:lnTo>
                    <a:pt x="88239" y="122783"/>
                  </a:lnTo>
                  <a:lnTo>
                    <a:pt x="86614" y="116560"/>
                  </a:lnTo>
                  <a:lnTo>
                    <a:pt x="86614" y="101155"/>
                  </a:lnTo>
                  <a:lnTo>
                    <a:pt x="77736" y="101155"/>
                  </a:lnTo>
                  <a:lnTo>
                    <a:pt x="77736" y="113538"/>
                  </a:lnTo>
                  <a:lnTo>
                    <a:pt x="78308" y="118249"/>
                  </a:lnTo>
                  <a:lnTo>
                    <a:pt x="102844" y="143751"/>
                  </a:lnTo>
                  <a:lnTo>
                    <a:pt x="113601" y="143751"/>
                  </a:lnTo>
                  <a:lnTo>
                    <a:pt x="138709" y="113538"/>
                  </a:lnTo>
                  <a:lnTo>
                    <a:pt x="138709" y="1019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5551805" y="5715770"/>
              <a:ext cx="153670" cy="306705"/>
            </a:xfrm>
            <a:custGeom>
              <a:avLst/>
              <a:gdLst/>
              <a:ahLst/>
              <a:cxnLst/>
              <a:rect l="l" t="t" r="r" b="b"/>
              <a:pathLst>
                <a:path w="153670" h="306704">
                  <a:moveTo>
                    <a:pt x="0" y="296287"/>
                  </a:moveTo>
                  <a:lnTo>
                    <a:pt x="14190" y="0"/>
                  </a:lnTo>
                </a:path>
                <a:path w="153670" h="306704">
                  <a:moveTo>
                    <a:pt x="153097" y="306222"/>
                  </a:moveTo>
                  <a:lnTo>
                    <a:pt x="129517" y="0"/>
                  </a:lnTo>
                </a:path>
              </a:pathLst>
            </a:custGeom>
            <a:ln w="7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5431" y="5969869"/>
            <a:ext cx="1427198" cy="346567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52635" y="6164953"/>
            <a:ext cx="483793" cy="139216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8404300" y="6590264"/>
            <a:ext cx="1571625" cy="365125"/>
            <a:chOff x="8404300" y="6590264"/>
            <a:chExt cx="1571625" cy="365125"/>
          </a:xfrm>
        </p:grpSpPr>
        <p:sp>
          <p:nvSpPr>
            <p:cNvPr id="5" name="object 5" descr=""/>
            <p:cNvSpPr/>
            <p:nvPr/>
          </p:nvSpPr>
          <p:spPr>
            <a:xfrm>
              <a:off x="8414967" y="6623510"/>
              <a:ext cx="139065" cy="132080"/>
            </a:xfrm>
            <a:custGeom>
              <a:avLst/>
              <a:gdLst/>
              <a:ahLst/>
              <a:cxnLst/>
              <a:rect l="l" t="t" r="r" b="b"/>
              <a:pathLst>
                <a:path w="139065" h="132079">
                  <a:moveTo>
                    <a:pt x="129974" y="0"/>
                  </a:moveTo>
                  <a:lnTo>
                    <a:pt x="0" y="0"/>
                  </a:lnTo>
                  <a:lnTo>
                    <a:pt x="0" y="131571"/>
                  </a:lnTo>
                  <a:lnTo>
                    <a:pt x="68809" y="131571"/>
                  </a:lnTo>
                  <a:lnTo>
                    <a:pt x="83227" y="131105"/>
                  </a:lnTo>
                  <a:lnTo>
                    <a:pt x="121931" y="120249"/>
                  </a:lnTo>
                  <a:lnTo>
                    <a:pt x="131634" y="111837"/>
                  </a:lnTo>
                  <a:lnTo>
                    <a:pt x="70944" y="111837"/>
                  </a:lnTo>
                  <a:lnTo>
                    <a:pt x="64754" y="111681"/>
                  </a:lnTo>
                  <a:lnTo>
                    <a:pt x="23115" y="111480"/>
                  </a:lnTo>
                  <a:lnTo>
                    <a:pt x="23115" y="65252"/>
                  </a:lnTo>
                  <a:lnTo>
                    <a:pt x="133916" y="65252"/>
                  </a:lnTo>
                  <a:lnTo>
                    <a:pt x="133261" y="64187"/>
                  </a:lnTo>
                  <a:lnTo>
                    <a:pt x="91390" y="46939"/>
                  </a:lnTo>
                  <a:lnTo>
                    <a:pt x="63298" y="45694"/>
                  </a:lnTo>
                  <a:lnTo>
                    <a:pt x="23115" y="45694"/>
                  </a:lnTo>
                  <a:lnTo>
                    <a:pt x="23115" y="20446"/>
                  </a:lnTo>
                  <a:lnTo>
                    <a:pt x="129974" y="20446"/>
                  </a:lnTo>
                  <a:lnTo>
                    <a:pt x="129974" y="0"/>
                  </a:lnTo>
                  <a:close/>
                </a:path>
                <a:path w="139065" h="132079">
                  <a:moveTo>
                    <a:pt x="133916" y="65252"/>
                  </a:moveTo>
                  <a:lnTo>
                    <a:pt x="85107" y="65252"/>
                  </a:lnTo>
                  <a:lnTo>
                    <a:pt x="93019" y="65876"/>
                  </a:lnTo>
                  <a:lnTo>
                    <a:pt x="104518" y="68364"/>
                  </a:lnTo>
                  <a:lnTo>
                    <a:pt x="108727" y="70526"/>
                  </a:lnTo>
                  <a:lnTo>
                    <a:pt x="114058" y="76690"/>
                  </a:lnTo>
                  <a:lnTo>
                    <a:pt x="115393" y="81017"/>
                  </a:lnTo>
                  <a:lnTo>
                    <a:pt x="115393" y="95003"/>
                  </a:lnTo>
                  <a:lnTo>
                    <a:pt x="75030" y="111837"/>
                  </a:lnTo>
                  <a:lnTo>
                    <a:pt x="131634" y="111837"/>
                  </a:lnTo>
                  <a:lnTo>
                    <a:pt x="134416" y="107214"/>
                  </a:lnTo>
                  <a:lnTo>
                    <a:pt x="137144" y="100933"/>
                  </a:lnTo>
                  <a:lnTo>
                    <a:pt x="138506" y="94118"/>
                  </a:lnTo>
                  <a:lnTo>
                    <a:pt x="138506" y="77226"/>
                  </a:lnTo>
                  <a:lnTo>
                    <a:pt x="136759" y="69875"/>
                  </a:lnTo>
                  <a:lnTo>
                    <a:pt x="133916" y="65252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04300" y="6590264"/>
              <a:ext cx="1571219" cy="364524"/>
            </a:xfrm>
            <a:prstGeom prst="rect">
              <a:avLst/>
            </a:prstGeom>
          </p:spPr>
        </p:pic>
      </p:grpSp>
      <p:grpSp>
        <p:nvGrpSpPr>
          <p:cNvPr id="7" name="object 7" descr=""/>
          <p:cNvGrpSpPr/>
          <p:nvPr/>
        </p:nvGrpSpPr>
        <p:grpSpPr>
          <a:xfrm>
            <a:off x="119584" y="497476"/>
            <a:ext cx="10570845" cy="6776720"/>
            <a:chOff x="119584" y="497476"/>
            <a:chExt cx="10570845" cy="6776720"/>
          </a:xfrm>
        </p:grpSpPr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44866" y="497476"/>
              <a:ext cx="5287288" cy="5287288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6957187" y="3222873"/>
              <a:ext cx="2070100" cy="2136140"/>
            </a:xfrm>
            <a:custGeom>
              <a:avLst/>
              <a:gdLst/>
              <a:ahLst/>
              <a:cxnLst/>
              <a:rect l="l" t="t" r="r" b="b"/>
              <a:pathLst>
                <a:path w="2070100" h="2136140">
                  <a:moveTo>
                    <a:pt x="45453" y="2135543"/>
                  </a:moveTo>
                  <a:close/>
                </a:path>
                <a:path w="2070100" h="2136140">
                  <a:moveTo>
                    <a:pt x="46443" y="2134070"/>
                  </a:moveTo>
                  <a:lnTo>
                    <a:pt x="46304" y="2133993"/>
                  </a:lnTo>
                  <a:lnTo>
                    <a:pt x="46342" y="2134133"/>
                  </a:lnTo>
                  <a:close/>
                </a:path>
                <a:path w="2070100" h="2136140">
                  <a:moveTo>
                    <a:pt x="46482" y="2134895"/>
                  </a:moveTo>
                  <a:lnTo>
                    <a:pt x="46342" y="2134197"/>
                  </a:lnTo>
                  <a:lnTo>
                    <a:pt x="46050" y="2134654"/>
                  </a:lnTo>
                  <a:lnTo>
                    <a:pt x="45453" y="2135543"/>
                  </a:lnTo>
                  <a:lnTo>
                    <a:pt x="46355" y="2135454"/>
                  </a:lnTo>
                  <a:lnTo>
                    <a:pt x="46482" y="2134895"/>
                  </a:lnTo>
                  <a:close/>
                </a:path>
                <a:path w="2070100" h="2136140">
                  <a:moveTo>
                    <a:pt x="51384" y="904303"/>
                  </a:moveTo>
                  <a:lnTo>
                    <a:pt x="50876" y="903846"/>
                  </a:lnTo>
                  <a:lnTo>
                    <a:pt x="50622" y="903630"/>
                  </a:lnTo>
                  <a:lnTo>
                    <a:pt x="50012" y="903681"/>
                  </a:lnTo>
                  <a:lnTo>
                    <a:pt x="49339" y="903605"/>
                  </a:lnTo>
                  <a:lnTo>
                    <a:pt x="48806" y="903859"/>
                  </a:lnTo>
                  <a:lnTo>
                    <a:pt x="48183" y="904138"/>
                  </a:lnTo>
                  <a:lnTo>
                    <a:pt x="47650" y="904887"/>
                  </a:lnTo>
                  <a:lnTo>
                    <a:pt x="48704" y="905738"/>
                  </a:lnTo>
                  <a:lnTo>
                    <a:pt x="49618" y="905484"/>
                  </a:lnTo>
                  <a:lnTo>
                    <a:pt x="50660" y="905116"/>
                  </a:lnTo>
                  <a:lnTo>
                    <a:pt x="50990" y="904633"/>
                  </a:lnTo>
                  <a:lnTo>
                    <a:pt x="51384" y="904303"/>
                  </a:lnTo>
                  <a:close/>
                </a:path>
                <a:path w="2070100" h="2136140">
                  <a:moveTo>
                    <a:pt x="54203" y="884161"/>
                  </a:moveTo>
                  <a:lnTo>
                    <a:pt x="53670" y="883005"/>
                  </a:lnTo>
                  <a:lnTo>
                    <a:pt x="53060" y="881710"/>
                  </a:lnTo>
                  <a:lnTo>
                    <a:pt x="51104" y="881049"/>
                  </a:lnTo>
                  <a:lnTo>
                    <a:pt x="48463" y="882015"/>
                  </a:lnTo>
                  <a:lnTo>
                    <a:pt x="48069" y="882891"/>
                  </a:lnTo>
                  <a:lnTo>
                    <a:pt x="48755" y="885621"/>
                  </a:lnTo>
                  <a:lnTo>
                    <a:pt x="50495" y="886841"/>
                  </a:lnTo>
                  <a:lnTo>
                    <a:pt x="53200" y="886040"/>
                  </a:lnTo>
                  <a:lnTo>
                    <a:pt x="54203" y="884161"/>
                  </a:lnTo>
                  <a:close/>
                </a:path>
                <a:path w="2070100" h="2136140">
                  <a:moveTo>
                    <a:pt x="60109" y="2101088"/>
                  </a:moveTo>
                  <a:lnTo>
                    <a:pt x="59880" y="2100770"/>
                  </a:lnTo>
                  <a:lnTo>
                    <a:pt x="60109" y="2101088"/>
                  </a:lnTo>
                  <a:close/>
                </a:path>
                <a:path w="2070100" h="2136140">
                  <a:moveTo>
                    <a:pt x="60706" y="2126348"/>
                  </a:moveTo>
                  <a:lnTo>
                    <a:pt x="60502" y="2126272"/>
                  </a:lnTo>
                  <a:lnTo>
                    <a:pt x="60299" y="2126183"/>
                  </a:lnTo>
                  <a:lnTo>
                    <a:pt x="60096" y="2126132"/>
                  </a:lnTo>
                  <a:lnTo>
                    <a:pt x="60007" y="2126323"/>
                  </a:lnTo>
                  <a:lnTo>
                    <a:pt x="60172" y="2126500"/>
                  </a:lnTo>
                  <a:lnTo>
                    <a:pt x="60375" y="2126589"/>
                  </a:lnTo>
                  <a:lnTo>
                    <a:pt x="60579" y="2126653"/>
                  </a:lnTo>
                  <a:lnTo>
                    <a:pt x="60667" y="2126462"/>
                  </a:lnTo>
                  <a:close/>
                </a:path>
                <a:path w="2070100" h="2136140">
                  <a:moveTo>
                    <a:pt x="62217" y="2104682"/>
                  </a:moveTo>
                  <a:lnTo>
                    <a:pt x="61874" y="2104682"/>
                  </a:lnTo>
                  <a:lnTo>
                    <a:pt x="61582" y="2104593"/>
                  </a:lnTo>
                  <a:lnTo>
                    <a:pt x="61366" y="2104847"/>
                  </a:lnTo>
                  <a:lnTo>
                    <a:pt x="61302" y="2105152"/>
                  </a:lnTo>
                  <a:lnTo>
                    <a:pt x="61366" y="2105329"/>
                  </a:lnTo>
                  <a:lnTo>
                    <a:pt x="61429" y="2105469"/>
                  </a:lnTo>
                  <a:lnTo>
                    <a:pt x="61722" y="2105520"/>
                  </a:lnTo>
                  <a:lnTo>
                    <a:pt x="61912" y="2105609"/>
                  </a:lnTo>
                  <a:lnTo>
                    <a:pt x="62014" y="2105317"/>
                  </a:lnTo>
                  <a:lnTo>
                    <a:pt x="62103" y="2105012"/>
                  </a:lnTo>
                  <a:lnTo>
                    <a:pt x="62217" y="2104682"/>
                  </a:lnTo>
                  <a:close/>
                </a:path>
                <a:path w="2070100" h="2136140">
                  <a:moveTo>
                    <a:pt x="63538" y="956081"/>
                  </a:moveTo>
                  <a:lnTo>
                    <a:pt x="62534" y="954951"/>
                  </a:lnTo>
                  <a:lnTo>
                    <a:pt x="49542" y="960285"/>
                  </a:lnTo>
                  <a:lnTo>
                    <a:pt x="49542" y="961161"/>
                  </a:lnTo>
                  <a:lnTo>
                    <a:pt x="49479" y="961656"/>
                  </a:lnTo>
                  <a:lnTo>
                    <a:pt x="49187" y="961834"/>
                  </a:lnTo>
                  <a:lnTo>
                    <a:pt x="49047" y="962012"/>
                  </a:lnTo>
                  <a:lnTo>
                    <a:pt x="49136" y="961161"/>
                  </a:lnTo>
                  <a:lnTo>
                    <a:pt x="49339" y="960666"/>
                  </a:lnTo>
                  <a:lnTo>
                    <a:pt x="49542" y="961161"/>
                  </a:lnTo>
                  <a:lnTo>
                    <a:pt x="49542" y="960285"/>
                  </a:lnTo>
                  <a:lnTo>
                    <a:pt x="49250" y="960399"/>
                  </a:lnTo>
                  <a:lnTo>
                    <a:pt x="49288" y="960539"/>
                  </a:lnTo>
                  <a:lnTo>
                    <a:pt x="39509" y="964272"/>
                  </a:lnTo>
                  <a:lnTo>
                    <a:pt x="32778" y="966978"/>
                  </a:lnTo>
                  <a:lnTo>
                    <a:pt x="32778" y="969225"/>
                  </a:lnTo>
                  <a:lnTo>
                    <a:pt x="32334" y="969314"/>
                  </a:lnTo>
                  <a:lnTo>
                    <a:pt x="32486" y="968895"/>
                  </a:lnTo>
                  <a:lnTo>
                    <a:pt x="32778" y="969225"/>
                  </a:lnTo>
                  <a:lnTo>
                    <a:pt x="32778" y="966978"/>
                  </a:lnTo>
                  <a:lnTo>
                    <a:pt x="32169" y="967219"/>
                  </a:lnTo>
                  <a:lnTo>
                    <a:pt x="0" y="980313"/>
                  </a:lnTo>
                  <a:lnTo>
                    <a:pt x="0" y="982548"/>
                  </a:lnTo>
                  <a:lnTo>
                    <a:pt x="38036" y="969314"/>
                  </a:lnTo>
                  <a:lnTo>
                    <a:pt x="38569" y="969124"/>
                  </a:lnTo>
                  <a:lnTo>
                    <a:pt x="38531" y="968895"/>
                  </a:lnTo>
                  <a:lnTo>
                    <a:pt x="38404" y="967422"/>
                  </a:lnTo>
                  <a:lnTo>
                    <a:pt x="38773" y="967193"/>
                  </a:lnTo>
                  <a:lnTo>
                    <a:pt x="38989" y="967016"/>
                  </a:lnTo>
                  <a:lnTo>
                    <a:pt x="39281" y="967193"/>
                  </a:lnTo>
                  <a:lnTo>
                    <a:pt x="39433" y="967778"/>
                  </a:lnTo>
                  <a:lnTo>
                    <a:pt x="39611" y="968756"/>
                  </a:lnTo>
                  <a:lnTo>
                    <a:pt x="44589" y="967016"/>
                  </a:lnTo>
                  <a:lnTo>
                    <a:pt x="58991" y="962012"/>
                  </a:lnTo>
                  <a:lnTo>
                    <a:pt x="60350" y="961542"/>
                  </a:lnTo>
                  <a:lnTo>
                    <a:pt x="60756" y="960666"/>
                  </a:lnTo>
                  <a:lnTo>
                    <a:pt x="61633" y="958811"/>
                  </a:lnTo>
                  <a:lnTo>
                    <a:pt x="61722" y="958634"/>
                  </a:lnTo>
                  <a:lnTo>
                    <a:pt x="61582" y="958811"/>
                  </a:lnTo>
                  <a:lnTo>
                    <a:pt x="61798" y="958138"/>
                  </a:lnTo>
                  <a:lnTo>
                    <a:pt x="61963" y="957465"/>
                  </a:lnTo>
                  <a:lnTo>
                    <a:pt x="62395" y="956271"/>
                  </a:lnTo>
                  <a:lnTo>
                    <a:pt x="63538" y="956081"/>
                  </a:lnTo>
                  <a:close/>
                </a:path>
                <a:path w="2070100" h="2136140">
                  <a:moveTo>
                    <a:pt x="92900" y="2096122"/>
                  </a:moveTo>
                  <a:lnTo>
                    <a:pt x="92811" y="2096249"/>
                  </a:lnTo>
                  <a:lnTo>
                    <a:pt x="92900" y="2096122"/>
                  </a:lnTo>
                  <a:close/>
                </a:path>
                <a:path w="2070100" h="2136140">
                  <a:moveTo>
                    <a:pt x="94259" y="2094064"/>
                  </a:moveTo>
                  <a:lnTo>
                    <a:pt x="94081" y="2093988"/>
                  </a:lnTo>
                  <a:lnTo>
                    <a:pt x="94119" y="2094166"/>
                  </a:lnTo>
                  <a:lnTo>
                    <a:pt x="94259" y="2094064"/>
                  </a:lnTo>
                  <a:close/>
                </a:path>
                <a:path w="2070100" h="2136140">
                  <a:moveTo>
                    <a:pt x="94322" y="2095233"/>
                  </a:moveTo>
                  <a:lnTo>
                    <a:pt x="94145" y="2094255"/>
                  </a:lnTo>
                  <a:lnTo>
                    <a:pt x="93726" y="2094890"/>
                  </a:lnTo>
                  <a:lnTo>
                    <a:pt x="92900" y="2096122"/>
                  </a:lnTo>
                  <a:lnTo>
                    <a:pt x="94157" y="2096008"/>
                  </a:lnTo>
                  <a:lnTo>
                    <a:pt x="94322" y="2095233"/>
                  </a:lnTo>
                  <a:close/>
                </a:path>
                <a:path w="2070100" h="2136140">
                  <a:moveTo>
                    <a:pt x="113106" y="2048637"/>
                  </a:moveTo>
                  <a:lnTo>
                    <a:pt x="112788" y="2048205"/>
                  </a:lnTo>
                  <a:lnTo>
                    <a:pt x="113106" y="2048637"/>
                  </a:lnTo>
                  <a:close/>
                </a:path>
                <a:path w="2070100" h="2136140">
                  <a:moveTo>
                    <a:pt x="113919" y="2083447"/>
                  </a:moveTo>
                  <a:lnTo>
                    <a:pt x="113639" y="2083333"/>
                  </a:lnTo>
                  <a:lnTo>
                    <a:pt x="113360" y="2083219"/>
                  </a:lnTo>
                  <a:lnTo>
                    <a:pt x="113080" y="2083142"/>
                  </a:lnTo>
                  <a:lnTo>
                    <a:pt x="112966" y="2083409"/>
                  </a:lnTo>
                  <a:lnTo>
                    <a:pt x="112903" y="2083549"/>
                  </a:lnTo>
                  <a:lnTo>
                    <a:pt x="113182" y="2083650"/>
                  </a:lnTo>
                  <a:lnTo>
                    <a:pt x="113461" y="2083777"/>
                  </a:lnTo>
                  <a:lnTo>
                    <a:pt x="113741" y="2083854"/>
                  </a:lnTo>
                  <a:lnTo>
                    <a:pt x="113855" y="2083600"/>
                  </a:lnTo>
                  <a:lnTo>
                    <a:pt x="113919" y="2083447"/>
                  </a:lnTo>
                  <a:close/>
                </a:path>
                <a:path w="2070100" h="2136140">
                  <a:moveTo>
                    <a:pt x="165188" y="2071027"/>
                  </a:moveTo>
                  <a:lnTo>
                    <a:pt x="164922" y="2070442"/>
                  </a:lnTo>
                  <a:lnTo>
                    <a:pt x="164604" y="2069858"/>
                  </a:lnTo>
                  <a:lnTo>
                    <a:pt x="164172" y="2069261"/>
                  </a:lnTo>
                  <a:lnTo>
                    <a:pt x="163715" y="2070036"/>
                  </a:lnTo>
                  <a:lnTo>
                    <a:pt x="163131" y="2070735"/>
                  </a:lnTo>
                  <a:lnTo>
                    <a:pt x="162433" y="2071357"/>
                  </a:lnTo>
                  <a:lnTo>
                    <a:pt x="162572" y="2071789"/>
                  </a:lnTo>
                  <a:lnTo>
                    <a:pt x="162648" y="2072005"/>
                  </a:lnTo>
                  <a:lnTo>
                    <a:pt x="164033" y="2071662"/>
                  </a:lnTo>
                  <a:lnTo>
                    <a:pt x="164541" y="2071535"/>
                  </a:lnTo>
                  <a:lnTo>
                    <a:pt x="165188" y="2071027"/>
                  </a:lnTo>
                  <a:close/>
                </a:path>
                <a:path w="2070100" h="2136140">
                  <a:moveTo>
                    <a:pt x="177215" y="842137"/>
                  </a:moveTo>
                  <a:lnTo>
                    <a:pt x="174790" y="840930"/>
                  </a:lnTo>
                  <a:lnTo>
                    <a:pt x="172783" y="840651"/>
                  </a:lnTo>
                  <a:lnTo>
                    <a:pt x="170561" y="841438"/>
                  </a:lnTo>
                  <a:lnTo>
                    <a:pt x="168859" y="842035"/>
                  </a:lnTo>
                  <a:lnTo>
                    <a:pt x="167055" y="842441"/>
                  </a:lnTo>
                  <a:lnTo>
                    <a:pt x="159372" y="843775"/>
                  </a:lnTo>
                  <a:lnTo>
                    <a:pt x="145618" y="846061"/>
                  </a:lnTo>
                  <a:lnTo>
                    <a:pt x="143700" y="846429"/>
                  </a:lnTo>
                  <a:lnTo>
                    <a:pt x="141871" y="848474"/>
                  </a:lnTo>
                  <a:lnTo>
                    <a:pt x="143027" y="848842"/>
                  </a:lnTo>
                  <a:lnTo>
                    <a:pt x="143649" y="849223"/>
                  </a:lnTo>
                  <a:lnTo>
                    <a:pt x="147154" y="848893"/>
                  </a:lnTo>
                  <a:lnTo>
                    <a:pt x="155714" y="846239"/>
                  </a:lnTo>
                  <a:lnTo>
                    <a:pt x="163068" y="845324"/>
                  </a:lnTo>
                  <a:lnTo>
                    <a:pt x="172313" y="845007"/>
                  </a:lnTo>
                  <a:lnTo>
                    <a:pt x="174066" y="844308"/>
                  </a:lnTo>
                  <a:lnTo>
                    <a:pt x="176288" y="843559"/>
                  </a:lnTo>
                  <a:lnTo>
                    <a:pt x="176618" y="842822"/>
                  </a:lnTo>
                  <a:lnTo>
                    <a:pt x="177215" y="842137"/>
                  </a:lnTo>
                  <a:close/>
                </a:path>
                <a:path w="2070100" h="2136140">
                  <a:moveTo>
                    <a:pt x="259753" y="2005457"/>
                  </a:moveTo>
                  <a:lnTo>
                    <a:pt x="258940" y="2000999"/>
                  </a:lnTo>
                  <a:lnTo>
                    <a:pt x="258546" y="2000948"/>
                  </a:lnTo>
                  <a:lnTo>
                    <a:pt x="257746" y="2000897"/>
                  </a:lnTo>
                  <a:lnTo>
                    <a:pt x="257530" y="2002942"/>
                  </a:lnTo>
                  <a:lnTo>
                    <a:pt x="256743" y="2004644"/>
                  </a:lnTo>
                  <a:lnTo>
                    <a:pt x="255574" y="2006104"/>
                  </a:lnTo>
                  <a:lnTo>
                    <a:pt x="256692" y="2005761"/>
                  </a:lnTo>
                  <a:lnTo>
                    <a:pt x="257911" y="2005723"/>
                  </a:lnTo>
                  <a:lnTo>
                    <a:pt x="259207" y="2005990"/>
                  </a:lnTo>
                  <a:lnTo>
                    <a:pt x="259753" y="2005457"/>
                  </a:lnTo>
                  <a:close/>
                </a:path>
                <a:path w="2070100" h="2136140">
                  <a:moveTo>
                    <a:pt x="266877" y="2001380"/>
                  </a:moveTo>
                  <a:lnTo>
                    <a:pt x="266700" y="2000783"/>
                  </a:lnTo>
                  <a:lnTo>
                    <a:pt x="266484" y="2000618"/>
                  </a:lnTo>
                  <a:lnTo>
                    <a:pt x="266280" y="2000478"/>
                  </a:lnTo>
                  <a:lnTo>
                    <a:pt x="265671" y="2000516"/>
                  </a:lnTo>
                  <a:lnTo>
                    <a:pt x="265544" y="2000707"/>
                  </a:lnTo>
                  <a:lnTo>
                    <a:pt x="265252" y="2001100"/>
                  </a:lnTo>
                  <a:lnTo>
                    <a:pt x="264756" y="2001951"/>
                  </a:lnTo>
                  <a:lnTo>
                    <a:pt x="265595" y="2001697"/>
                  </a:lnTo>
                  <a:lnTo>
                    <a:pt x="265645" y="2001951"/>
                  </a:lnTo>
                  <a:lnTo>
                    <a:pt x="265734" y="2002447"/>
                  </a:lnTo>
                  <a:lnTo>
                    <a:pt x="264896" y="2002447"/>
                  </a:lnTo>
                  <a:lnTo>
                    <a:pt x="264477" y="2002421"/>
                  </a:lnTo>
                  <a:lnTo>
                    <a:pt x="264236" y="2002891"/>
                  </a:lnTo>
                  <a:lnTo>
                    <a:pt x="265010" y="2003361"/>
                  </a:lnTo>
                  <a:lnTo>
                    <a:pt x="265607" y="2002764"/>
                  </a:lnTo>
                  <a:lnTo>
                    <a:pt x="266242" y="2002193"/>
                  </a:lnTo>
                  <a:lnTo>
                    <a:pt x="266763" y="2001532"/>
                  </a:lnTo>
                  <a:lnTo>
                    <a:pt x="266877" y="2001380"/>
                  </a:lnTo>
                  <a:close/>
                </a:path>
                <a:path w="2070100" h="2136140">
                  <a:moveTo>
                    <a:pt x="1117307" y="1799818"/>
                  </a:moveTo>
                  <a:lnTo>
                    <a:pt x="1117282" y="1798205"/>
                  </a:lnTo>
                  <a:lnTo>
                    <a:pt x="1115745" y="1795360"/>
                  </a:lnTo>
                  <a:lnTo>
                    <a:pt x="1113726" y="1794827"/>
                  </a:lnTo>
                  <a:lnTo>
                    <a:pt x="1111072" y="1796199"/>
                  </a:lnTo>
                  <a:lnTo>
                    <a:pt x="1110208" y="1797291"/>
                  </a:lnTo>
                  <a:lnTo>
                    <a:pt x="1109878" y="1798447"/>
                  </a:lnTo>
                  <a:lnTo>
                    <a:pt x="1110627" y="1799386"/>
                  </a:lnTo>
                  <a:lnTo>
                    <a:pt x="1111313" y="1800428"/>
                  </a:lnTo>
                  <a:lnTo>
                    <a:pt x="1111846" y="1801622"/>
                  </a:lnTo>
                  <a:lnTo>
                    <a:pt x="1111707" y="1801914"/>
                  </a:lnTo>
                  <a:lnTo>
                    <a:pt x="1111504" y="1802549"/>
                  </a:lnTo>
                  <a:lnTo>
                    <a:pt x="1112088" y="1802955"/>
                  </a:lnTo>
                  <a:lnTo>
                    <a:pt x="1112748" y="1803196"/>
                  </a:lnTo>
                  <a:lnTo>
                    <a:pt x="1113370" y="1803234"/>
                  </a:lnTo>
                  <a:lnTo>
                    <a:pt x="1113116" y="1801329"/>
                  </a:lnTo>
                  <a:lnTo>
                    <a:pt x="1111935" y="1799577"/>
                  </a:lnTo>
                  <a:lnTo>
                    <a:pt x="1111389" y="1797240"/>
                  </a:lnTo>
                  <a:lnTo>
                    <a:pt x="1113040" y="1798320"/>
                  </a:lnTo>
                  <a:lnTo>
                    <a:pt x="1113942" y="1798967"/>
                  </a:lnTo>
                  <a:lnTo>
                    <a:pt x="1114882" y="1799501"/>
                  </a:lnTo>
                  <a:lnTo>
                    <a:pt x="1116609" y="1801126"/>
                  </a:lnTo>
                  <a:lnTo>
                    <a:pt x="1117307" y="1799818"/>
                  </a:lnTo>
                  <a:close/>
                </a:path>
                <a:path w="2070100" h="2136140">
                  <a:moveTo>
                    <a:pt x="1189774" y="1665922"/>
                  </a:moveTo>
                  <a:lnTo>
                    <a:pt x="1189647" y="1665922"/>
                  </a:lnTo>
                  <a:lnTo>
                    <a:pt x="1189736" y="1666087"/>
                  </a:lnTo>
                  <a:lnTo>
                    <a:pt x="1189774" y="1665922"/>
                  </a:lnTo>
                  <a:close/>
                </a:path>
                <a:path w="2070100" h="2136140">
                  <a:moveTo>
                    <a:pt x="1190942" y="1668157"/>
                  </a:moveTo>
                  <a:lnTo>
                    <a:pt x="1189736" y="1666087"/>
                  </a:lnTo>
                  <a:lnTo>
                    <a:pt x="1189596" y="1666709"/>
                  </a:lnTo>
                  <a:lnTo>
                    <a:pt x="1189380" y="1667344"/>
                  </a:lnTo>
                  <a:lnTo>
                    <a:pt x="1189456" y="1668348"/>
                  </a:lnTo>
                  <a:lnTo>
                    <a:pt x="1190002" y="1668703"/>
                  </a:lnTo>
                  <a:lnTo>
                    <a:pt x="1190307" y="1669072"/>
                  </a:lnTo>
                  <a:lnTo>
                    <a:pt x="1190726" y="1668462"/>
                  </a:lnTo>
                  <a:lnTo>
                    <a:pt x="1190942" y="1668157"/>
                  </a:lnTo>
                  <a:close/>
                </a:path>
                <a:path w="2070100" h="2136140">
                  <a:moveTo>
                    <a:pt x="1191107" y="1668157"/>
                  </a:moveTo>
                  <a:lnTo>
                    <a:pt x="1190980" y="1668094"/>
                  </a:lnTo>
                  <a:lnTo>
                    <a:pt x="1191107" y="1668157"/>
                  </a:lnTo>
                  <a:close/>
                </a:path>
                <a:path w="2070100" h="2136140">
                  <a:moveTo>
                    <a:pt x="1192479" y="1667560"/>
                  </a:moveTo>
                  <a:lnTo>
                    <a:pt x="1192441" y="1667370"/>
                  </a:lnTo>
                  <a:lnTo>
                    <a:pt x="1191996" y="1667624"/>
                  </a:lnTo>
                  <a:lnTo>
                    <a:pt x="1191539" y="1667878"/>
                  </a:lnTo>
                  <a:lnTo>
                    <a:pt x="1191107" y="1668157"/>
                  </a:lnTo>
                  <a:lnTo>
                    <a:pt x="1191336" y="1668373"/>
                  </a:lnTo>
                  <a:lnTo>
                    <a:pt x="1191590" y="1668602"/>
                  </a:lnTo>
                  <a:lnTo>
                    <a:pt x="1191831" y="1668818"/>
                  </a:lnTo>
                  <a:lnTo>
                    <a:pt x="1192034" y="1668424"/>
                  </a:lnTo>
                  <a:lnTo>
                    <a:pt x="1192263" y="1668043"/>
                  </a:lnTo>
                  <a:lnTo>
                    <a:pt x="1192453" y="1667624"/>
                  </a:lnTo>
                  <a:close/>
                </a:path>
                <a:path w="2070100" h="2136140">
                  <a:moveTo>
                    <a:pt x="1192530" y="1667306"/>
                  </a:moveTo>
                  <a:lnTo>
                    <a:pt x="1192403" y="1667256"/>
                  </a:lnTo>
                  <a:lnTo>
                    <a:pt x="1192530" y="1667306"/>
                  </a:lnTo>
                  <a:close/>
                </a:path>
                <a:path w="2070100" h="2136140">
                  <a:moveTo>
                    <a:pt x="1193584" y="1665782"/>
                  </a:moveTo>
                  <a:lnTo>
                    <a:pt x="1193507" y="1665655"/>
                  </a:lnTo>
                  <a:lnTo>
                    <a:pt x="1193444" y="1665782"/>
                  </a:lnTo>
                  <a:lnTo>
                    <a:pt x="1193584" y="1665782"/>
                  </a:lnTo>
                  <a:close/>
                </a:path>
                <a:path w="2070100" h="2136140">
                  <a:moveTo>
                    <a:pt x="1196479" y="1665947"/>
                  </a:moveTo>
                  <a:lnTo>
                    <a:pt x="1195514" y="1665897"/>
                  </a:lnTo>
                  <a:lnTo>
                    <a:pt x="1194549" y="1665833"/>
                  </a:lnTo>
                  <a:lnTo>
                    <a:pt x="1193584" y="1665782"/>
                  </a:lnTo>
                  <a:lnTo>
                    <a:pt x="1193838" y="1666163"/>
                  </a:lnTo>
                  <a:lnTo>
                    <a:pt x="1194079" y="1666544"/>
                  </a:lnTo>
                  <a:lnTo>
                    <a:pt x="1194358" y="1666887"/>
                  </a:lnTo>
                  <a:lnTo>
                    <a:pt x="1194879" y="1667535"/>
                  </a:lnTo>
                  <a:lnTo>
                    <a:pt x="1195476" y="1667535"/>
                  </a:lnTo>
                  <a:lnTo>
                    <a:pt x="1195984" y="1666925"/>
                  </a:lnTo>
                  <a:lnTo>
                    <a:pt x="1196213" y="1666646"/>
                  </a:lnTo>
                  <a:lnTo>
                    <a:pt x="1196327" y="1666278"/>
                  </a:lnTo>
                  <a:lnTo>
                    <a:pt x="1196479" y="1665947"/>
                  </a:lnTo>
                  <a:close/>
                </a:path>
                <a:path w="2070100" h="2136140">
                  <a:moveTo>
                    <a:pt x="1196606" y="1665947"/>
                  </a:moveTo>
                  <a:lnTo>
                    <a:pt x="1196479" y="1665947"/>
                  </a:lnTo>
                  <a:lnTo>
                    <a:pt x="1196606" y="1665947"/>
                  </a:lnTo>
                  <a:close/>
                </a:path>
                <a:path w="2070100" h="2136140">
                  <a:moveTo>
                    <a:pt x="1692097" y="86220"/>
                  </a:moveTo>
                  <a:lnTo>
                    <a:pt x="1679524" y="77622"/>
                  </a:lnTo>
                  <a:lnTo>
                    <a:pt x="1674431" y="82283"/>
                  </a:lnTo>
                  <a:lnTo>
                    <a:pt x="1690903" y="92417"/>
                  </a:lnTo>
                  <a:lnTo>
                    <a:pt x="1691106" y="92329"/>
                  </a:lnTo>
                  <a:lnTo>
                    <a:pt x="1691335" y="92151"/>
                  </a:lnTo>
                  <a:lnTo>
                    <a:pt x="1691576" y="92036"/>
                  </a:lnTo>
                  <a:lnTo>
                    <a:pt x="1690395" y="89916"/>
                  </a:lnTo>
                  <a:lnTo>
                    <a:pt x="1690789" y="89014"/>
                  </a:lnTo>
                  <a:lnTo>
                    <a:pt x="1691500" y="87718"/>
                  </a:lnTo>
                  <a:lnTo>
                    <a:pt x="1691843" y="86944"/>
                  </a:lnTo>
                  <a:lnTo>
                    <a:pt x="1692097" y="86220"/>
                  </a:lnTo>
                  <a:close/>
                </a:path>
                <a:path w="2070100" h="2136140">
                  <a:moveTo>
                    <a:pt x="1692846" y="82994"/>
                  </a:moveTo>
                  <a:lnTo>
                    <a:pt x="1692097" y="81216"/>
                  </a:lnTo>
                  <a:lnTo>
                    <a:pt x="1689811" y="79248"/>
                  </a:lnTo>
                  <a:lnTo>
                    <a:pt x="1687741" y="77470"/>
                  </a:lnTo>
                  <a:lnTo>
                    <a:pt x="1685823" y="75488"/>
                  </a:lnTo>
                  <a:lnTo>
                    <a:pt x="1683689" y="73787"/>
                  </a:lnTo>
                  <a:lnTo>
                    <a:pt x="1680019" y="77152"/>
                  </a:lnTo>
                  <a:lnTo>
                    <a:pt x="1684147" y="79844"/>
                  </a:lnTo>
                  <a:lnTo>
                    <a:pt x="1688236" y="82575"/>
                  </a:lnTo>
                  <a:lnTo>
                    <a:pt x="1692363" y="85242"/>
                  </a:lnTo>
                  <a:lnTo>
                    <a:pt x="1692846" y="82994"/>
                  </a:lnTo>
                  <a:close/>
                </a:path>
                <a:path w="2070100" h="2136140">
                  <a:moveTo>
                    <a:pt x="1702130" y="88709"/>
                  </a:moveTo>
                  <a:lnTo>
                    <a:pt x="1701990" y="88595"/>
                  </a:lnTo>
                  <a:lnTo>
                    <a:pt x="1701850" y="88468"/>
                  </a:lnTo>
                  <a:lnTo>
                    <a:pt x="1701673" y="88430"/>
                  </a:lnTo>
                  <a:lnTo>
                    <a:pt x="1701533" y="88379"/>
                  </a:lnTo>
                  <a:lnTo>
                    <a:pt x="1701342" y="88531"/>
                  </a:lnTo>
                  <a:lnTo>
                    <a:pt x="1701190" y="88569"/>
                  </a:lnTo>
                  <a:lnTo>
                    <a:pt x="1701342" y="88671"/>
                  </a:lnTo>
                  <a:lnTo>
                    <a:pt x="1701482" y="88849"/>
                  </a:lnTo>
                  <a:lnTo>
                    <a:pt x="1701647" y="88849"/>
                  </a:lnTo>
                  <a:lnTo>
                    <a:pt x="1701800" y="88849"/>
                  </a:lnTo>
                  <a:lnTo>
                    <a:pt x="1701977" y="88785"/>
                  </a:lnTo>
                  <a:lnTo>
                    <a:pt x="1702130" y="88709"/>
                  </a:lnTo>
                  <a:close/>
                </a:path>
                <a:path w="2070100" h="2136140">
                  <a:moveTo>
                    <a:pt x="1702320" y="88760"/>
                  </a:moveTo>
                  <a:close/>
                </a:path>
                <a:path w="2070100" h="2136140">
                  <a:moveTo>
                    <a:pt x="1703095" y="89103"/>
                  </a:moveTo>
                  <a:lnTo>
                    <a:pt x="1702993" y="88976"/>
                  </a:lnTo>
                  <a:lnTo>
                    <a:pt x="1702904" y="88785"/>
                  </a:lnTo>
                  <a:lnTo>
                    <a:pt x="1702777" y="88760"/>
                  </a:lnTo>
                  <a:lnTo>
                    <a:pt x="1702650" y="88709"/>
                  </a:lnTo>
                  <a:lnTo>
                    <a:pt x="1702473" y="88747"/>
                  </a:lnTo>
                  <a:lnTo>
                    <a:pt x="1702320" y="88760"/>
                  </a:lnTo>
                  <a:lnTo>
                    <a:pt x="1702409" y="88900"/>
                  </a:lnTo>
                  <a:lnTo>
                    <a:pt x="1702473" y="89039"/>
                  </a:lnTo>
                  <a:lnTo>
                    <a:pt x="1702612" y="89115"/>
                  </a:lnTo>
                  <a:lnTo>
                    <a:pt x="1702930" y="89115"/>
                  </a:lnTo>
                  <a:lnTo>
                    <a:pt x="1703095" y="89103"/>
                  </a:lnTo>
                  <a:close/>
                </a:path>
                <a:path w="2070100" h="2136140">
                  <a:moveTo>
                    <a:pt x="1742579" y="95237"/>
                  </a:moveTo>
                  <a:lnTo>
                    <a:pt x="1742554" y="95084"/>
                  </a:lnTo>
                  <a:lnTo>
                    <a:pt x="1742554" y="94742"/>
                  </a:lnTo>
                  <a:lnTo>
                    <a:pt x="1742401" y="94691"/>
                  </a:lnTo>
                  <a:lnTo>
                    <a:pt x="1742198" y="94576"/>
                  </a:lnTo>
                  <a:lnTo>
                    <a:pt x="1741970" y="94703"/>
                  </a:lnTo>
                  <a:lnTo>
                    <a:pt x="1741919" y="94919"/>
                  </a:lnTo>
                  <a:lnTo>
                    <a:pt x="1741830" y="95084"/>
                  </a:lnTo>
                  <a:lnTo>
                    <a:pt x="1742313" y="95199"/>
                  </a:lnTo>
                  <a:lnTo>
                    <a:pt x="1742579" y="95237"/>
                  </a:lnTo>
                  <a:close/>
                </a:path>
                <a:path w="2070100" h="2136140">
                  <a:moveTo>
                    <a:pt x="1744535" y="54343"/>
                  </a:moveTo>
                  <a:lnTo>
                    <a:pt x="1744065" y="53848"/>
                  </a:lnTo>
                  <a:lnTo>
                    <a:pt x="1743544" y="53505"/>
                  </a:lnTo>
                  <a:lnTo>
                    <a:pt x="1742859" y="53289"/>
                  </a:lnTo>
                  <a:lnTo>
                    <a:pt x="1742211" y="54165"/>
                  </a:lnTo>
                  <a:lnTo>
                    <a:pt x="1742617" y="54737"/>
                  </a:lnTo>
                  <a:lnTo>
                    <a:pt x="1743113" y="55067"/>
                  </a:lnTo>
                  <a:lnTo>
                    <a:pt x="1743735" y="55600"/>
                  </a:lnTo>
                  <a:lnTo>
                    <a:pt x="1744091" y="54952"/>
                  </a:lnTo>
                  <a:lnTo>
                    <a:pt x="1744535" y="54343"/>
                  </a:lnTo>
                  <a:close/>
                </a:path>
                <a:path w="2070100" h="2136140">
                  <a:moveTo>
                    <a:pt x="1746592" y="94869"/>
                  </a:moveTo>
                  <a:lnTo>
                    <a:pt x="1746453" y="94640"/>
                  </a:lnTo>
                  <a:lnTo>
                    <a:pt x="1746338" y="94462"/>
                  </a:lnTo>
                  <a:lnTo>
                    <a:pt x="1745907" y="94475"/>
                  </a:lnTo>
                  <a:lnTo>
                    <a:pt x="1745615" y="94411"/>
                  </a:lnTo>
                  <a:lnTo>
                    <a:pt x="1745602" y="94742"/>
                  </a:lnTo>
                  <a:lnTo>
                    <a:pt x="1745488" y="95123"/>
                  </a:lnTo>
                  <a:lnTo>
                    <a:pt x="1745729" y="95542"/>
                  </a:lnTo>
                  <a:lnTo>
                    <a:pt x="1746173" y="95516"/>
                  </a:lnTo>
                  <a:lnTo>
                    <a:pt x="1746465" y="95567"/>
                  </a:lnTo>
                  <a:lnTo>
                    <a:pt x="1746478" y="95250"/>
                  </a:lnTo>
                  <a:lnTo>
                    <a:pt x="1746592" y="94869"/>
                  </a:lnTo>
                  <a:close/>
                </a:path>
                <a:path w="2070100" h="2136140">
                  <a:moveTo>
                    <a:pt x="1760943" y="63474"/>
                  </a:moveTo>
                  <a:lnTo>
                    <a:pt x="1760537" y="63677"/>
                  </a:lnTo>
                  <a:lnTo>
                    <a:pt x="1760131" y="63906"/>
                  </a:lnTo>
                  <a:lnTo>
                    <a:pt x="1759712" y="64109"/>
                  </a:lnTo>
                  <a:lnTo>
                    <a:pt x="1758492" y="63271"/>
                  </a:lnTo>
                  <a:lnTo>
                    <a:pt x="1757426" y="62484"/>
                  </a:lnTo>
                  <a:lnTo>
                    <a:pt x="1752663" y="59499"/>
                  </a:lnTo>
                  <a:lnTo>
                    <a:pt x="1748840" y="59880"/>
                  </a:lnTo>
                  <a:lnTo>
                    <a:pt x="1743583" y="64566"/>
                  </a:lnTo>
                  <a:lnTo>
                    <a:pt x="1741995" y="66662"/>
                  </a:lnTo>
                  <a:lnTo>
                    <a:pt x="1741665" y="72999"/>
                  </a:lnTo>
                  <a:lnTo>
                    <a:pt x="1740090" y="75349"/>
                  </a:lnTo>
                  <a:lnTo>
                    <a:pt x="1732749" y="79527"/>
                  </a:lnTo>
                  <a:lnTo>
                    <a:pt x="1730336" y="83350"/>
                  </a:lnTo>
                  <a:lnTo>
                    <a:pt x="1730286" y="88341"/>
                  </a:lnTo>
                  <a:lnTo>
                    <a:pt x="1732064" y="89306"/>
                  </a:lnTo>
                  <a:lnTo>
                    <a:pt x="1732648" y="89877"/>
                  </a:lnTo>
                  <a:lnTo>
                    <a:pt x="1732203" y="91719"/>
                  </a:lnTo>
                  <a:lnTo>
                    <a:pt x="1731873" y="92684"/>
                  </a:lnTo>
                  <a:lnTo>
                    <a:pt x="1730438" y="94856"/>
                  </a:lnTo>
                  <a:lnTo>
                    <a:pt x="1729359" y="96100"/>
                  </a:lnTo>
                  <a:lnTo>
                    <a:pt x="1728355" y="97396"/>
                  </a:lnTo>
                  <a:lnTo>
                    <a:pt x="1728939" y="98005"/>
                  </a:lnTo>
                  <a:lnTo>
                    <a:pt x="1729778" y="97497"/>
                  </a:lnTo>
                  <a:lnTo>
                    <a:pt x="1730578" y="96939"/>
                  </a:lnTo>
                  <a:lnTo>
                    <a:pt x="1732876" y="95554"/>
                  </a:lnTo>
                  <a:lnTo>
                    <a:pt x="1734312" y="94957"/>
                  </a:lnTo>
                  <a:lnTo>
                    <a:pt x="1735747" y="95732"/>
                  </a:lnTo>
                  <a:lnTo>
                    <a:pt x="1736344" y="94957"/>
                  </a:lnTo>
                  <a:lnTo>
                    <a:pt x="1740560" y="89560"/>
                  </a:lnTo>
                  <a:lnTo>
                    <a:pt x="1741932" y="91465"/>
                  </a:lnTo>
                  <a:lnTo>
                    <a:pt x="1743786" y="91935"/>
                  </a:lnTo>
                  <a:lnTo>
                    <a:pt x="1746161" y="91249"/>
                  </a:lnTo>
                  <a:lnTo>
                    <a:pt x="1746745" y="89560"/>
                  </a:lnTo>
                  <a:lnTo>
                    <a:pt x="1748053" y="85801"/>
                  </a:lnTo>
                  <a:lnTo>
                    <a:pt x="1751812" y="84950"/>
                  </a:lnTo>
                  <a:lnTo>
                    <a:pt x="1753209" y="88163"/>
                  </a:lnTo>
                  <a:lnTo>
                    <a:pt x="1753590" y="87591"/>
                  </a:lnTo>
                  <a:lnTo>
                    <a:pt x="1753958" y="87287"/>
                  </a:lnTo>
                  <a:lnTo>
                    <a:pt x="1753946" y="84950"/>
                  </a:lnTo>
                  <a:lnTo>
                    <a:pt x="1754047" y="83350"/>
                  </a:lnTo>
                  <a:lnTo>
                    <a:pt x="1754200" y="81965"/>
                  </a:lnTo>
                  <a:lnTo>
                    <a:pt x="1756816" y="79463"/>
                  </a:lnTo>
                  <a:lnTo>
                    <a:pt x="1756613" y="78181"/>
                  </a:lnTo>
                  <a:lnTo>
                    <a:pt x="1756765" y="77241"/>
                  </a:lnTo>
                  <a:lnTo>
                    <a:pt x="1756803" y="76974"/>
                  </a:lnTo>
                  <a:lnTo>
                    <a:pt x="1755152" y="76873"/>
                  </a:lnTo>
                  <a:lnTo>
                    <a:pt x="1753577" y="77241"/>
                  </a:lnTo>
                  <a:lnTo>
                    <a:pt x="1752066" y="76377"/>
                  </a:lnTo>
                  <a:lnTo>
                    <a:pt x="1751609" y="76174"/>
                  </a:lnTo>
                  <a:lnTo>
                    <a:pt x="1751152" y="76022"/>
                  </a:lnTo>
                  <a:lnTo>
                    <a:pt x="1760448" y="64109"/>
                  </a:lnTo>
                  <a:lnTo>
                    <a:pt x="1760943" y="63474"/>
                  </a:lnTo>
                  <a:close/>
                </a:path>
                <a:path w="2070100" h="2136140">
                  <a:moveTo>
                    <a:pt x="1762302" y="48679"/>
                  </a:moveTo>
                  <a:lnTo>
                    <a:pt x="1761528" y="47218"/>
                  </a:lnTo>
                  <a:lnTo>
                    <a:pt x="1760105" y="46570"/>
                  </a:lnTo>
                  <a:lnTo>
                    <a:pt x="1758645" y="45872"/>
                  </a:lnTo>
                  <a:lnTo>
                    <a:pt x="1756664" y="46469"/>
                  </a:lnTo>
                  <a:lnTo>
                    <a:pt x="1754517" y="49949"/>
                  </a:lnTo>
                  <a:lnTo>
                    <a:pt x="1754632" y="52057"/>
                  </a:lnTo>
                  <a:lnTo>
                    <a:pt x="1755622" y="54686"/>
                  </a:lnTo>
                  <a:lnTo>
                    <a:pt x="1757133" y="54343"/>
                  </a:lnTo>
                  <a:lnTo>
                    <a:pt x="1758454" y="54216"/>
                  </a:lnTo>
                  <a:lnTo>
                    <a:pt x="1761096" y="53111"/>
                  </a:lnTo>
                  <a:lnTo>
                    <a:pt x="1761871" y="51816"/>
                  </a:lnTo>
                  <a:lnTo>
                    <a:pt x="1762302" y="48679"/>
                  </a:lnTo>
                  <a:close/>
                </a:path>
                <a:path w="2070100" h="2136140">
                  <a:moveTo>
                    <a:pt x="1795284" y="22225"/>
                  </a:moveTo>
                  <a:lnTo>
                    <a:pt x="1795157" y="21780"/>
                  </a:lnTo>
                  <a:lnTo>
                    <a:pt x="1794916" y="21361"/>
                  </a:lnTo>
                  <a:lnTo>
                    <a:pt x="1794268" y="21297"/>
                  </a:lnTo>
                  <a:lnTo>
                    <a:pt x="1793925" y="21234"/>
                  </a:lnTo>
                  <a:lnTo>
                    <a:pt x="1794370" y="20688"/>
                  </a:lnTo>
                  <a:lnTo>
                    <a:pt x="1794078" y="20434"/>
                  </a:lnTo>
                  <a:lnTo>
                    <a:pt x="1793748" y="20218"/>
                  </a:lnTo>
                  <a:lnTo>
                    <a:pt x="1790966" y="19050"/>
                  </a:lnTo>
                  <a:lnTo>
                    <a:pt x="1788528" y="18516"/>
                  </a:lnTo>
                  <a:lnTo>
                    <a:pt x="1785848" y="19062"/>
                  </a:lnTo>
                  <a:lnTo>
                    <a:pt x="1782051" y="22885"/>
                  </a:lnTo>
                  <a:lnTo>
                    <a:pt x="1783372" y="23279"/>
                  </a:lnTo>
                  <a:lnTo>
                    <a:pt x="1784286" y="23342"/>
                  </a:lnTo>
                  <a:lnTo>
                    <a:pt x="1786851" y="25031"/>
                  </a:lnTo>
                  <a:lnTo>
                    <a:pt x="1788985" y="24892"/>
                  </a:lnTo>
                  <a:lnTo>
                    <a:pt x="1791042" y="24917"/>
                  </a:lnTo>
                  <a:lnTo>
                    <a:pt x="1792884" y="22580"/>
                  </a:lnTo>
                  <a:lnTo>
                    <a:pt x="1793582" y="23088"/>
                  </a:lnTo>
                  <a:lnTo>
                    <a:pt x="1794002" y="23495"/>
                  </a:lnTo>
                  <a:lnTo>
                    <a:pt x="1794484" y="24168"/>
                  </a:lnTo>
                  <a:lnTo>
                    <a:pt x="1794891" y="23774"/>
                  </a:lnTo>
                  <a:lnTo>
                    <a:pt x="1795170" y="23241"/>
                  </a:lnTo>
                  <a:lnTo>
                    <a:pt x="1795284" y="22225"/>
                  </a:lnTo>
                  <a:close/>
                </a:path>
                <a:path w="2070100" h="2136140">
                  <a:moveTo>
                    <a:pt x="1809762" y="154660"/>
                  </a:moveTo>
                  <a:lnTo>
                    <a:pt x="1809584" y="154559"/>
                  </a:lnTo>
                  <a:lnTo>
                    <a:pt x="1809191" y="154419"/>
                  </a:lnTo>
                  <a:lnTo>
                    <a:pt x="1809026" y="154533"/>
                  </a:lnTo>
                  <a:lnTo>
                    <a:pt x="1808518" y="154889"/>
                  </a:lnTo>
                  <a:lnTo>
                    <a:pt x="1808048" y="155308"/>
                  </a:lnTo>
                  <a:lnTo>
                    <a:pt x="1807578" y="155702"/>
                  </a:lnTo>
                  <a:lnTo>
                    <a:pt x="1808543" y="155994"/>
                  </a:lnTo>
                  <a:lnTo>
                    <a:pt x="1809165" y="155384"/>
                  </a:lnTo>
                  <a:lnTo>
                    <a:pt x="1809762" y="154660"/>
                  </a:lnTo>
                  <a:close/>
                </a:path>
                <a:path w="2070100" h="2136140">
                  <a:moveTo>
                    <a:pt x="1810054" y="154647"/>
                  </a:moveTo>
                  <a:lnTo>
                    <a:pt x="1809927" y="154571"/>
                  </a:lnTo>
                  <a:lnTo>
                    <a:pt x="1809762" y="154660"/>
                  </a:lnTo>
                  <a:lnTo>
                    <a:pt x="1809940" y="154749"/>
                  </a:lnTo>
                  <a:close/>
                </a:path>
                <a:path w="2070100" h="2136140">
                  <a:moveTo>
                    <a:pt x="1816493" y="150164"/>
                  </a:moveTo>
                  <a:lnTo>
                    <a:pt x="1815871" y="150469"/>
                  </a:lnTo>
                  <a:lnTo>
                    <a:pt x="1815223" y="150749"/>
                  </a:lnTo>
                  <a:lnTo>
                    <a:pt x="1814601" y="151079"/>
                  </a:lnTo>
                  <a:lnTo>
                    <a:pt x="1814766" y="151168"/>
                  </a:lnTo>
                  <a:lnTo>
                    <a:pt x="1815109" y="151371"/>
                  </a:lnTo>
                  <a:lnTo>
                    <a:pt x="1816493" y="150164"/>
                  </a:lnTo>
                  <a:close/>
                </a:path>
                <a:path w="2070100" h="2136140">
                  <a:moveTo>
                    <a:pt x="1827695" y="166725"/>
                  </a:moveTo>
                  <a:lnTo>
                    <a:pt x="1822869" y="162521"/>
                  </a:lnTo>
                  <a:lnTo>
                    <a:pt x="1818665" y="157695"/>
                  </a:lnTo>
                  <a:lnTo>
                    <a:pt x="1815198" y="152400"/>
                  </a:lnTo>
                  <a:lnTo>
                    <a:pt x="1813814" y="151472"/>
                  </a:lnTo>
                  <a:lnTo>
                    <a:pt x="1812239" y="152374"/>
                  </a:lnTo>
                  <a:lnTo>
                    <a:pt x="1811451" y="152869"/>
                  </a:lnTo>
                  <a:lnTo>
                    <a:pt x="1811667" y="152971"/>
                  </a:lnTo>
                  <a:lnTo>
                    <a:pt x="1810054" y="154647"/>
                  </a:lnTo>
                  <a:lnTo>
                    <a:pt x="1812391" y="155879"/>
                  </a:lnTo>
                  <a:lnTo>
                    <a:pt x="1810245" y="159613"/>
                  </a:lnTo>
                  <a:lnTo>
                    <a:pt x="1811642" y="160705"/>
                  </a:lnTo>
                  <a:lnTo>
                    <a:pt x="1812810" y="161721"/>
                  </a:lnTo>
                  <a:lnTo>
                    <a:pt x="1815033" y="163207"/>
                  </a:lnTo>
                  <a:lnTo>
                    <a:pt x="1815947" y="163753"/>
                  </a:lnTo>
                  <a:lnTo>
                    <a:pt x="1816684" y="164579"/>
                  </a:lnTo>
                  <a:lnTo>
                    <a:pt x="1824075" y="169202"/>
                  </a:lnTo>
                  <a:lnTo>
                    <a:pt x="1826793" y="168033"/>
                  </a:lnTo>
                  <a:lnTo>
                    <a:pt x="1827695" y="166725"/>
                  </a:lnTo>
                  <a:close/>
                </a:path>
                <a:path w="2070100" h="2136140">
                  <a:moveTo>
                    <a:pt x="1834692" y="145478"/>
                  </a:moveTo>
                  <a:lnTo>
                    <a:pt x="1834311" y="145453"/>
                  </a:lnTo>
                  <a:lnTo>
                    <a:pt x="1833943" y="145402"/>
                  </a:lnTo>
                  <a:lnTo>
                    <a:pt x="1832317" y="145275"/>
                  </a:lnTo>
                  <a:lnTo>
                    <a:pt x="1830984" y="144995"/>
                  </a:lnTo>
                  <a:lnTo>
                    <a:pt x="1829816" y="145173"/>
                  </a:lnTo>
                  <a:lnTo>
                    <a:pt x="1829676" y="145821"/>
                  </a:lnTo>
                  <a:lnTo>
                    <a:pt x="1829828" y="146545"/>
                  </a:lnTo>
                  <a:lnTo>
                    <a:pt x="1831009" y="147574"/>
                  </a:lnTo>
                  <a:lnTo>
                    <a:pt x="1831936" y="147777"/>
                  </a:lnTo>
                  <a:lnTo>
                    <a:pt x="1832991" y="145999"/>
                  </a:lnTo>
                  <a:lnTo>
                    <a:pt x="1833816" y="145656"/>
                  </a:lnTo>
                  <a:lnTo>
                    <a:pt x="1834692" y="145478"/>
                  </a:lnTo>
                  <a:close/>
                </a:path>
                <a:path w="2070100" h="2136140">
                  <a:moveTo>
                    <a:pt x="1838045" y="154495"/>
                  </a:moveTo>
                  <a:lnTo>
                    <a:pt x="1838007" y="153898"/>
                  </a:lnTo>
                  <a:lnTo>
                    <a:pt x="1837969" y="153555"/>
                  </a:lnTo>
                  <a:lnTo>
                    <a:pt x="1837931" y="153200"/>
                  </a:lnTo>
                  <a:lnTo>
                    <a:pt x="1837461" y="153327"/>
                  </a:lnTo>
                  <a:lnTo>
                    <a:pt x="1836928" y="153390"/>
                  </a:lnTo>
                  <a:lnTo>
                    <a:pt x="1836508" y="153631"/>
                  </a:lnTo>
                  <a:lnTo>
                    <a:pt x="1836521" y="154571"/>
                  </a:lnTo>
                  <a:lnTo>
                    <a:pt x="1837080" y="154622"/>
                  </a:lnTo>
                  <a:lnTo>
                    <a:pt x="1837575" y="154533"/>
                  </a:lnTo>
                  <a:lnTo>
                    <a:pt x="1838045" y="154495"/>
                  </a:lnTo>
                  <a:close/>
                </a:path>
                <a:path w="2070100" h="2136140">
                  <a:moveTo>
                    <a:pt x="1842973" y="174663"/>
                  </a:moveTo>
                  <a:lnTo>
                    <a:pt x="1842668" y="173926"/>
                  </a:lnTo>
                  <a:lnTo>
                    <a:pt x="1842287" y="173609"/>
                  </a:lnTo>
                  <a:lnTo>
                    <a:pt x="1841665" y="173113"/>
                  </a:lnTo>
                  <a:lnTo>
                    <a:pt x="1840560" y="173736"/>
                  </a:lnTo>
                  <a:lnTo>
                    <a:pt x="1840636" y="174536"/>
                  </a:lnTo>
                  <a:lnTo>
                    <a:pt x="1840699" y="175006"/>
                  </a:lnTo>
                  <a:lnTo>
                    <a:pt x="1841119" y="175450"/>
                  </a:lnTo>
                  <a:lnTo>
                    <a:pt x="1841474" y="176072"/>
                  </a:lnTo>
                  <a:lnTo>
                    <a:pt x="1842058" y="175679"/>
                  </a:lnTo>
                  <a:lnTo>
                    <a:pt x="1842782" y="175463"/>
                  </a:lnTo>
                  <a:lnTo>
                    <a:pt x="1842884" y="175069"/>
                  </a:lnTo>
                  <a:lnTo>
                    <a:pt x="1842973" y="174663"/>
                  </a:lnTo>
                  <a:close/>
                </a:path>
                <a:path w="2070100" h="2136140">
                  <a:moveTo>
                    <a:pt x="1844332" y="99733"/>
                  </a:moveTo>
                  <a:lnTo>
                    <a:pt x="1844128" y="99504"/>
                  </a:lnTo>
                  <a:lnTo>
                    <a:pt x="1843913" y="99275"/>
                  </a:lnTo>
                  <a:lnTo>
                    <a:pt x="1843709" y="99047"/>
                  </a:lnTo>
                  <a:lnTo>
                    <a:pt x="1843138" y="99034"/>
                  </a:lnTo>
                  <a:lnTo>
                    <a:pt x="1842541" y="98894"/>
                  </a:lnTo>
                  <a:lnTo>
                    <a:pt x="1841411" y="99275"/>
                  </a:lnTo>
                  <a:lnTo>
                    <a:pt x="1840852" y="99898"/>
                  </a:lnTo>
                  <a:lnTo>
                    <a:pt x="1841728" y="100774"/>
                  </a:lnTo>
                  <a:lnTo>
                    <a:pt x="1842592" y="100634"/>
                  </a:lnTo>
                  <a:lnTo>
                    <a:pt x="1843163" y="100507"/>
                  </a:lnTo>
                  <a:lnTo>
                    <a:pt x="1843582" y="100406"/>
                  </a:lnTo>
                  <a:lnTo>
                    <a:pt x="1843938" y="99999"/>
                  </a:lnTo>
                  <a:lnTo>
                    <a:pt x="1844332" y="99733"/>
                  </a:lnTo>
                  <a:close/>
                </a:path>
                <a:path w="2070100" h="2136140">
                  <a:moveTo>
                    <a:pt x="1848700" y="80949"/>
                  </a:moveTo>
                  <a:lnTo>
                    <a:pt x="1848535" y="80454"/>
                  </a:lnTo>
                  <a:lnTo>
                    <a:pt x="1848104" y="79197"/>
                  </a:lnTo>
                  <a:lnTo>
                    <a:pt x="1846364" y="78384"/>
                  </a:lnTo>
                  <a:lnTo>
                    <a:pt x="1844776" y="78803"/>
                  </a:lnTo>
                  <a:lnTo>
                    <a:pt x="1843862" y="79032"/>
                  </a:lnTo>
                  <a:lnTo>
                    <a:pt x="1843405" y="79794"/>
                  </a:lnTo>
                  <a:lnTo>
                    <a:pt x="1843773" y="82359"/>
                  </a:lnTo>
                  <a:lnTo>
                    <a:pt x="1845246" y="83654"/>
                  </a:lnTo>
                  <a:lnTo>
                    <a:pt x="1846503" y="83413"/>
                  </a:lnTo>
                  <a:lnTo>
                    <a:pt x="1847151" y="83286"/>
                  </a:lnTo>
                  <a:lnTo>
                    <a:pt x="1847761" y="82829"/>
                  </a:lnTo>
                  <a:lnTo>
                    <a:pt x="1848142" y="82245"/>
                  </a:lnTo>
                  <a:lnTo>
                    <a:pt x="1845259" y="80314"/>
                  </a:lnTo>
                  <a:lnTo>
                    <a:pt x="1848243" y="82092"/>
                  </a:lnTo>
                  <a:lnTo>
                    <a:pt x="1848561" y="81559"/>
                  </a:lnTo>
                  <a:lnTo>
                    <a:pt x="1848700" y="80949"/>
                  </a:lnTo>
                  <a:close/>
                </a:path>
                <a:path w="2070100" h="2136140">
                  <a:moveTo>
                    <a:pt x="1849691" y="172567"/>
                  </a:moveTo>
                  <a:lnTo>
                    <a:pt x="1849602" y="172186"/>
                  </a:lnTo>
                  <a:lnTo>
                    <a:pt x="1849259" y="170472"/>
                  </a:lnTo>
                  <a:lnTo>
                    <a:pt x="1847469" y="169494"/>
                  </a:lnTo>
                  <a:lnTo>
                    <a:pt x="1845487" y="169506"/>
                  </a:lnTo>
                  <a:lnTo>
                    <a:pt x="1845437" y="169672"/>
                  </a:lnTo>
                  <a:lnTo>
                    <a:pt x="1845424" y="169799"/>
                  </a:lnTo>
                  <a:lnTo>
                    <a:pt x="1845386" y="169938"/>
                  </a:lnTo>
                  <a:lnTo>
                    <a:pt x="1849691" y="172567"/>
                  </a:lnTo>
                  <a:close/>
                </a:path>
                <a:path w="2070100" h="2136140">
                  <a:moveTo>
                    <a:pt x="1851063" y="180289"/>
                  </a:moveTo>
                  <a:lnTo>
                    <a:pt x="1851012" y="178193"/>
                  </a:lnTo>
                  <a:lnTo>
                    <a:pt x="1850580" y="176110"/>
                  </a:lnTo>
                  <a:lnTo>
                    <a:pt x="1848078" y="174434"/>
                  </a:lnTo>
                  <a:lnTo>
                    <a:pt x="1848700" y="175488"/>
                  </a:lnTo>
                  <a:lnTo>
                    <a:pt x="1848434" y="176301"/>
                  </a:lnTo>
                  <a:lnTo>
                    <a:pt x="1846275" y="178993"/>
                  </a:lnTo>
                  <a:lnTo>
                    <a:pt x="1845144" y="180390"/>
                  </a:lnTo>
                  <a:lnTo>
                    <a:pt x="1843938" y="181660"/>
                  </a:lnTo>
                  <a:lnTo>
                    <a:pt x="1848485" y="184518"/>
                  </a:lnTo>
                  <a:lnTo>
                    <a:pt x="1848777" y="183667"/>
                  </a:lnTo>
                  <a:lnTo>
                    <a:pt x="1848942" y="182880"/>
                  </a:lnTo>
                  <a:lnTo>
                    <a:pt x="1851063" y="180289"/>
                  </a:lnTo>
                  <a:close/>
                </a:path>
                <a:path w="2070100" h="2136140">
                  <a:moveTo>
                    <a:pt x="1851063" y="167373"/>
                  </a:moveTo>
                  <a:lnTo>
                    <a:pt x="1848218" y="165430"/>
                  </a:lnTo>
                  <a:lnTo>
                    <a:pt x="1848091" y="165646"/>
                  </a:lnTo>
                  <a:lnTo>
                    <a:pt x="1847989" y="165925"/>
                  </a:lnTo>
                  <a:lnTo>
                    <a:pt x="1848167" y="166573"/>
                  </a:lnTo>
                  <a:lnTo>
                    <a:pt x="1848472" y="167208"/>
                  </a:lnTo>
                  <a:lnTo>
                    <a:pt x="1848891" y="167398"/>
                  </a:lnTo>
                  <a:lnTo>
                    <a:pt x="1849818" y="167830"/>
                  </a:lnTo>
                  <a:lnTo>
                    <a:pt x="1850440" y="167932"/>
                  </a:lnTo>
                  <a:lnTo>
                    <a:pt x="1851063" y="167373"/>
                  </a:lnTo>
                  <a:close/>
                </a:path>
                <a:path w="2070100" h="2136140">
                  <a:moveTo>
                    <a:pt x="1853069" y="163728"/>
                  </a:moveTo>
                  <a:lnTo>
                    <a:pt x="1851253" y="164261"/>
                  </a:lnTo>
                  <a:lnTo>
                    <a:pt x="1852485" y="165036"/>
                  </a:lnTo>
                  <a:lnTo>
                    <a:pt x="1852663" y="164642"/>
                  </a:lnTo>
                  <a:lnTo>
                    <a:pt x="1852866" y="164211"/>
                  </a:lnTo>
                  <a:lnTo>
                    <a:pt x="1853069" y="163728"/>
                  </a:lnTo>
                  <a:close/>
                </a:path>
                <a:path w="2070100" h="2136140">
                  <a:moveTo>
                    <a:pt x="1854555" y="151663"/>
                  </a:moveTo>
                  <a:lnTo>
                    <a:pt x="1854136" y="150876"/>
                  </a:lnTo>
                  <a:lnTo>
                    <a:pt x="1853755" y="150050"/>
                  </a:lnTo>
                  <a:lnTo>
                    <a:pt x="1853247" y="149301"/>
                  </a:lnTo>
                  <a:lnTo>
                    <a:pt x="1852587" y="149428"/>
                  </a:lnTo>
                  <a:lnTo>
                    <a:pt x="1851812" y="149593"/>
                  </a:lnTo>
                  <a:lnTo>
                    <a:pt x="1852282" y="150482"/>
                  </a:lnTo>
                  <a:lnTo>
                    <a:pt x="1852599" y="151333"/>
                  </a:lnTo>
                  <a:lnTo>
                    <a:pt x="1853133" y="152031"/>
                  </a:lnTo>
                  <a:lnTo>
                    <a:pt x="1853247" y="152184"/>
                  </a:lnTo>
                  <a:lnTo>
                    <a:pt x="1854073" y="151803"/>
                  </a:lnTo>
                  <a:lnTo>
                    <a:pt x="1854555" y="151663"/>
                  </a:lnTo>
                  <a:close/>
                </a:path>
                <a:path w="2070100" h="2136140">
                  <a:moveTo>
                    <a:pt x="1858632" y="174942"/>
                  </a:moveTo>
                  <a:lnTo>
                    <a:pt x="1858492" y="174993"/>
                  </a:lnTo>
                  <a:lnTo>
                    <a:pt x="1858302" y="174993"/>
                  </a:lnTo>
                  <a:lnTo>
                    <a:pt x="1858175" y="175183"/>
                  </a:lnTo>
                  <a:lnTo>
                    <a:pt x="1858213" y="175361"/>
                  </a:lnTo>
                  <a:lnTo>
                    <a:pt x="1858213" y="175501"/>
                  </a:lnTo>
                  <a:lnTo>
                    <a:pt x="1858352" y="175323"/>
                  </a:lnTo>
                  <a:lnTo>
                    <a:pt x="1858492" y="175133"/>
                  </a:lnTo>
                  <a:lnTo>
                    <a:pt x="1858632" y="174942"/>
                  </a:lnTo>
                  <a:close/>
                </a:path>
                <a:path w="2070100" h="2136140">
                  <a:moveTo>
                    <a:pt x="1862975" y="175641"/>
                  </a:moveTo>
                  <a:lnTo>
                    <a:pt x="1862810" y="175539"/>
                  </a:lnTo>
                  <a:lnTo>
                    <a:pt x="1862620" y="175717"/>
                  </a:lnTo>
                  <a:lnTo>
                    <a:pt x="1862518" y="175983"/>
                  </a:lnTo>
                  <a:lnTo>
                    <a:pt x="1862416" y="176212"/>
                  </a:lnTo>
                  <a:lnTo>
                    <a:pt x="1862582" y="176225"/>
                  </a:lnTo>
                  <a:lnTo>
                    <a:pt x="1862734" y="176212"/>
                  </a:lnTo>
                  <a:lnTo>
                    <a:pt x="1862937" y="176034"/>
                  </a:lnTo>
                  <a:lnTo>
                    <a:pt x="1862963" y="175844"/>
                  </a:lnTo>
                  <a:lnTo>
                    <a:pt x="1862975" y="175641"/>
                  </a:lnTo>
                  <a:close/>
                </a:path>
                <a:path w="2070100" h="2136140">
                  <a:moveTo>
                    <a:pt x="1869338" y="188874"/>
                  </a:moveTo>
                  <a:lnTo>
                    <a:pt x="1869071" y="188709"/>
                  </a:lnTo>
                  <a:lnTo>
                    <a:pt x="1868817" y="188518"/>
                  </a:lnTo>
                  <a:lnTo>
                    <a:pt x="1868551" y="188341"/>
                  </a:lnTo>
                  <a:lnTo>
                    <a:pt x="1866709" y="187655"/>
                  </a:lnTo>
                  <a:lnTo>
                    <a:pt x="1866519" y="187642"/>
                  </a:lnTo>
                  <a:lnTo>
                    <a:pt x="1865922" y="188353"/>
                  </a:lnTo>
                  <a:lnTo>
                    <a:pt x="1865591" y="188747"/>
                  </a:lnTo>
                  <a:lnTo>
                    <a:pt x="1865884" y="189661"/>
                  </a:lnTo>
                  <a:lnTo>
                    <a:pt x="1865909" y="190309"/>
                  </a:lnTo>
                  <a:lnTo>
                    <a:pt x="1867598" y="190436"/>
                  </a:lnTo>
                  <a:lnTo>
                    <a:pt x="1868843" y="190347"/>
                  </a:lnTo>
                  <a:lnTo>
                    <a:pt x="1869338" y="188874"/>
                  </a:lnTo>
                  <a:close/>
                </a:path>
                <a:path w="2070100" h="2136140">
                  <a:moveTo>
                    <a:pt x="1871700" y="182460"/>
                  </a:moveTo>
                  <a:lnTo>
                    <a:pt x="1871637" y="181673"/>
                  </a:lnTo>
                  <a:lnTo>
                    <a:pt x="1870227" y="180670"/>
                  </a:lnTo>
                  <a:lnTo>
                    <a:pt x="1869503" y="180187"/>
                  </a:lnTo>
                  <a:lnTo>
                    <a:pt x="1868068" y="181889"/>
                  </a:lnTo>
                  <a:lnTo>
                    <a:pt x="1867738" y="182295"/>
                  </a:lnTo>
                  <a:lnTo>
                    <a:pt x="1867255" y="182587"/>
                  </a:lnTo>
                  <a:lnTo>
                    <a:pt x="1866696" y="182816"/>
                  </a:lnTo>
                  <a:lnTo>
                    <a:pt x="1867585" y="183349"/>
                  </a:lnTo>
                  <a:lnTo>
                    <a:pt x="1869338" y="184416"/>
                  </a:lnTo>
                  <a:lnTo>
                    <a:pt x="1870151" y="184023"/>
                  </a:lnTo>
                  <a:lnTo>
                    <a:pt x="1870938" y="183540"/>
                  </a:lnTo>
                  <a:lnTo>
                    <a:pt x="1871700" y="182854"/>
                  </a:lnTo>
                  <a:lnTo>
                    <a:pt x="1871700" y="182460"/>
                  </a:lnTo>
                  <a:close/>
                </a:path>
                <a:path w="2070100" h="2136140">
                  <a:moveTo>
                    <a:pt x="1876056" y="173964"/>
                  </a:moveTo>
                  <a:lnTo>
                    <a:pt x="1875269" y="172478"/>
                  </a:lnTo>
                  <a:lnTo>
                    <a:pt x="1874329" y="171056"/>
                  </a:lnTo>
                  <a:lnTo>
                    <a:pt x="1873224" y="169710"/>
                  </a:lnTo>
                  <a:lnTo>
                    <a:pt x="1872919" y="170840"/>
                  </a:lnTo>
                  <a:lnTo>
                    <a:pt x="1872627" y="171983"/>
                  </a:lnTo>
                  <a:lnTo>
                    <a:pt x="1872589" y="174663"/>
                  </a:lnTo>
                  <a:lnTo>
                    <a:pt x="1872170" y="175958"/>
                  </a:lnTo>
                  <a:lnTo>
                    <a:pt x="1871535" y="177152"/>
                  </a:lnTo>
                  <a:lnTo>
                    <a:pt x="1872157" y="177546"/>
                  </a:lnTo>
                  <a:lnTo>
                    <a:pt x="1872513" y="176542"/>
                  </a:lnTo>
                  <a:lnTo>
                    <a:pt x="1873008" y="175552"/>
                  </a:lnTo>
                  <a:lnTo>
                    <a:pt x="1874266" y="173926"/>
                  </a:lnTo>
                  <a:lnTo>
                    <a:pt x="1875218" y="173723"/>
                  </a:lnTo>
                  <a:lnTo>
                    <a:pt x="1876056" y="173964"/>
                  </a:lnTo>
                  <a:close/>
                </a:path>
                <a:path w="2070100" h="2136140">
                  <a:moveTo>
                    <a:pt x="1880019" y="199440"/>
                  </a:moveTo>
                  <a:lnTo>
                    <a:pt x="1859445" y="186245"/>
                  </a:lnTo>
                  <a:lnTo>
                    <a:pt x="1859813" y="185991"/>
                  </a:lnTo>
                  <a:lnTo>
                    <a:pt x="1861324" y="185762"/>
                  </a:lnTo>
                  <a:lnTo>
                    <a:pt x="1862924" y="185724"/>
                  </a:lnTo>
                  <a:lnTo>
                    <a:pt x="1864487" y="185572"/>
                  </a:lnTo>
                  <a:lnTo>
                    <a:pt x="1856790" y="180327"/>
                  </a:lnTo>
                  <a:lnTo>
                    <a:pt x="1855089" y="181063"/>
                  </a:lnTo>
                  <a:lnTo>
                    <a:pt x="1852002" y="181610"/>
                  </a:lnTo>
                  <a:lnTo>
                    <a:pt x="1851799" y="184670"/>
                  </a:lnTo>
                  <a:lnTo>
                    <a:pt x="1849361" y="185051"/>
                  </a:lnTo>
                  <a:lnTo>
                    <a:pt x="1878825" y="203225"/>
                  </a:lnTo>
                  <a:lnTo>
                    <a:pt x="1879739" y="200571"/>
                  </a:lnTo>
                  <a:lnTo>
                    <a:pt x="1880019" y="199440"/>
                  </a:lnTo>
                  <a:close/>
                </a:path>
                <a:path w="2070100" h="2136140">
                  <a:moveTo>
                    <a:pt x="1911883" y="218020"/>
                  </a:moveTo>
                  <a:lnTo>
                    <a:pt x="1892706" y="204812"/>
                  </a:lnTo>
                  <a:lnTo>
                    <a:pt x="1890826" y="205689"/>
                  </a:lnTo>
                  <a:lnTo>
                    <a:pt x="1889010" y="206857"/>
                  </a:lnTo>
                  <a:lnTo>
                    <a:pt x="1887245" y="208381"/>
                  </a:lnTo>
                  <a:lnTo>
                    <a:pt x="1907006" y="220395"/>
                  </a:lnTo>
                  <a:lnTo>
                    <a:pt x="1908644" y="219646"/>
                  </a:lnTo>
                  <a:lnTo>
                    <a:pt x="1910245" y="218795"/>
                  </a:lnTo>
                  <a:lnTo>
                    <a:pt x="1911883" y="218020"/>
                  </a:lnTo>
                  <a:close/>
                </a:path>
                <a:path w="2070100" h="2136140">
                  <a:moveTo>
                    <a:pt x="1923580" y="1186878"/>
                  </a:moveTo>
                  <a:lnTo>
                    <a:pt x="1922614" y="1185100"/>
                  </a:lnTo>
                  <a:lnTo>
                    <a:pt x="1921827" y="1183652"/>
                  </a:lnTo>
                  <a:lnTo>
                    <a:pt x="1921548" y="1183157"/>
                  </a:lnTo>
                  <a:lnTo>
                    <a:pt x="1915477" y="1177759"/>
                  </a:lnTo>
                  <a:lnTo>
                    <a:pt x="1912251" y="1177975"/>
                  </a:lnTo>
                  <a:lnTo>
                    <a:pt x="1912073" y="1178090"/>
                  </a:lnTo>
                  <a:lnTo>
                    <a:pt x="1912073" y="1184148"/>
                  </a:lnTo>
                  <a:lnTo>
                    <a:pt x="1911413" y="1185100"/>
                  </a:lnTo>
                  <a:lnTo>
                    <a:pt x="1911121" y="1184871"/>
                  </a:lnTo>
                  <a:lnTo>
                    <a:pt x="1910791" y="1184694"/>
                  </a:lnTo>
                  <a:lnTo>
                    <a:pt x="1910499" y="1184224"/>
                  </a:lnTo>
                  <a:lnTo>
                    <a:pt x="1910651" y="1183652"/>
                  </a:lnTo>
                  <a:lnTo>
                    <a:pt x="1912073" y="1184148"/>
                  </a:lnTo>
                  <a:lnTo>
                    <a:pt x="1912073" y="1178090"/>
                  </a:lnTo>
                  <a:lnTo>
                    <a:pt x="1907844" y="1180642"/>
                  </a:lnTo>
                  <a:lnTo>
                    <a:pt x="1906524" y="1181557"/>
                  </a:lnTo>
                  <a:lnTo>
                    <a:pt x="1903450" y="1183754"/>
                  </a:lnTo>
                  <a:lnTo>
                    <a:pt x="1902891" y="1185735"/>
                  </a:lnTo>
                  <a:lnTo>
                    <a:pt x="1904936" y="1193711"/>
                  </a:lnTo>
                  <a:lnTo>
                    <a:pt x="1909305" y="1196594"/>
                  </a:lnTo>
                  <a:lnTo>
                    <a:pt x="1917738" y="1198181"/>
                  </a:lnTo>
                  <a:lnTo>
                    <a:pt x="1921738" y="1195235"/>
                  </a:lnTo>
                  <a:lnTo>
                    <a:pt x="1923580" y="1186878"/>
                  </a:lnTo>
                  <a:close/>
                </a:path>
                <a:path w="2070100" h="2136140">
                  <a:moveTo>
                    <a:pt x="1924519" y="342"/>
                  </a:moveTo>
                  <a:lnTo>
                    <a:pt x="1923491" y="0"/>
                  </a:lnTo>
                  <a:lnTo>
                    <a:pt x="1922500" y="342"/>
                  </a:lnTo>
                  <a:lnTo>
                    <a:pt x="1921840" y="1168"/>
                  </a:lnTo>
                  <a:lnTo>
                    <a:pt x="1921662" y="1358"/>
                  </a:lnTo>
                  <a:lnTo>
                    <a:pt x="1921535" y="1574"/>
                  </a:lnTo>
                  <a:lnTo>
                    <a:pt x="1921408" y="1803"/>
                  </a:lnTo>
                  <a:lnTo>
                    <a:pt x="1921725" y="1714"/>
                  </a:lnTo>
                  <a:lnTo>
                    <a:pt x="1922830" y="1409"/>
                  </a:lnTo>
                  <a:lnTo>
                    <a:pt x="1923757" y="977"/>
                  </a:lnTo>
                  <a:lnTo>
                    <a:pt x="1924519" y="342"/>
                  </a:lnTo>
                  <a:close/>
                </a:path>
                <a:path w="2070100" h="2136140">
                  <a:moveTo>
                    <a:pt x="1928279" y="197827"/>
                  </a:moveTo>
                  <a:lnTo>
                    <a:pt x="1928126" y="197167"/>
                  </a:lnTo>
                  <a:lnTo>
                    <a:pt x="1927771" y="195808"/>
                  </a:lnTo>
                  <a:lnTo>
                    <a:pt x="1926132" y="195199"/>
                  </a:lnTo>
                  <a:lnTo>
                    <a:pt x="1925459" y="196164"/>
                  </a:lnTo>
                  <a:lnTo>
                    <a:pt x="1925129" y="196621"/>
                  </a:lnTo>
                  <a:lnTo>
                    <a:pt x="1924989" y="197421"/>
                  </a:lnTo>
                  <a:lnTo>
                    <a:pt x="1925091" y="198069"/>
                  </a:lnTo>
                  <a:lnTo>
                    <a:pt x="1926043" y="198640"/>
                  </a:lnTo>
                  <a:lnTo>
                    <a:pt x="1926983" y="199237"/>
                  </a:lnTo>
                  <a:lnTo>
                    <a:pt x="1927936" y="199809"/>
                  </a:lnTo>
                  <a:lnTo>
                    <a:pt x="1928088" y="198602"/>
                  </a:lnTo>
                  <a:lnTo>
                    <a:pt x="1928279" y="197827"/>
                  </a:lnTo>
                  <a:close/>
                </a:path>
                <a:path w="2070100" h="2136140">
                  <a:moveTo>
                    <a:pt x="1944331" y="57340"/>
                  </a:moveTo>
                  <a:lnTo>
                    <a:pt x="1941449" y="55359"/>
                  </a:lnTo>
                  <a:lnTo>
                    <a:pt x="1938197" y="55549"/>
                  </a:lnTo>
                  <a:lnTo>
                    <a:pt x="1936826" y="55626"/>
                  </a:lnTo>
                  <a:lnTo>
                    <a:pt x="1935467" y="55740"/>
                  </a:lnTo>
                  <a:lnTo>
                    <a:pt x="1934070" y="56553"/>
                  </a:lnTo>
                  <a:lnTo>
                    <a:pt x="1937042" y="58356"/>
                  </a:lnTo>
                  <a:lnTo>
                    <a:pt x="1937651" y="58331"/>
                  </a:lnTo>
                  <a:lnTo>
                    <a:pt x="1938248" y="58267"/>
                  </a:lnTo>
                  <a:lnTo>
                    <a:pt x="1940661" y="57797"/>
                  </a:lnTo>
                  <a:lnTo>
                    <a:pt x="1942503" y="57543"/>
                  </a:lnTo>
                  <a:lnTo>
                    <a:pt x="1944331" y="57340"/>
                  </a:lnTo>
                  <a:close/>
                </a:path>
                <a:path w="2070100" h="2136140">
                  <a:moveTo>
                    <a:pt x="1961070" y="57137"/>
                  </a:moveTo>
                  <a:lnTo>
                    <a:pt x="1957031" y="54356"/>
                  </a:lnTo>
                  <a:lnTo>
                    <a:pt x="1954745" y="54571"/>
                  </a:lnTo>
                  <a:lnTo>
                    <a:pt x="1947075" y="55029"/>
                  </a:lnTo>
                  <a:lnTo>
                    <a:pt x="1950250" y="56972"/>
                  </a:lnTo>
                  <a:lnTo>
                    <a:pt x="1953272" y="56896"/>
                  </a:lnTo>
                  <a:lnTo>
                    <a:pt x="1956308" y="56997"/>
                  </a:lnTo>
                  <a:lnTo>
                    <a:pt x="1959927" y="57251"/>
                  </a:lnTo>
                  <a:lnTo>
                    <a:pt x="1961070" y="57137"/>
                  </a:lnTo>
                  <a:close/>
                </a:path>
                <a:path w="2070100" h="2136140">
                  <a:moveTo>
                    <a:pt x="1965744" y="55181"/>
                  </a:moveTo>
                  <a:lnTo>
                    <a:pt x="1963661" y="53848"/>
                  </a:lnTo>
                  <a:lnTo>
                    <a:pt x="1961870" y="53390"/>
                  </a:lnTo>
                  <a:lnTo>
                    <a:pt x="1959749" y="53886"/>
                  </a:lnTo>
                  <a:lnTo>
                    <a:pt x="1961235" y="54775"/>
                  </a:lnTo>
                  <a:lnTo>
                    <a:pt x="1962721" y="55626"/>
                  </a:lnTo>
                  <a:lnTo>
                    <a:pt x="1964207" y="56515"/>
                  </a:lnTo>
                  <a:lnTo>
                    <a:pt x="1964753" y="56413"/>
                  </a:lnTo>
                  <a:lnTo>
                    <a:pt x="1965121" y="55765"/>
                  </a:lnTo>
                  <a:lnTo>
                    <a:pt x="1965744" y="55181"/>
                  </a:lnTo>
                  <a:close/>
                </a:path>
                <a:path w="2070100" h="2136140">
                  <a:moveTo>
                    <a:pt x="1967839" y="1349108"/>
                  </a:moveTo>
                  <a:lnTo>
                    <a:pt x="1953590" y="1339291"/>
                  </a:lnTo>
                  <a:lnTo>
                    <a:pt x="1949996" y="1339799"/>
                  </a:lnTo>
                  <a:lnTo>
                    <a:pt x="1948662" y="1339291"/>
                  </a:lnTo>
                  <a:lnTo>
                    <a:pt x="1947900" y="1339011"/>
                  </a:lnTo>
                  <a:lnTo>
                    <a:pt x="1943392" y="1338707"/>
                  </a:lnTo>
                  <a:lnTo>
                    <a:pt x="1941017" y="1339138"/>
                  </a:lnTo>
                  <a:lnTo>
                    <a:pt x="1938121" y="1339291"/>
                  </a:lnTo>
                  <a:lnTo>
                    <a:pt x="1937562" y="1339024"/>
                  </a:lnTo>
                  <a:lnTo>
                    <a:pt x="1935975" y="1339215"/>
                  </a:lnTo>
                  <a:lnTo>
                    <a:pt x="1934921" y="1339481"/>
                  </a:lnTo>
                  <a:lnTo>
                    <a:pt x="1933930" y="1339684"/>
                  </a:lnTo>
                  <a:lnTo>
                    <a:pt x="1933943" y="1343431"/>
                  </a:lnTo>
                  <a:lnTo>
                    <a:pt x="1931644" y="1346263"/>
                  </a:lnTo>
                  <a:lnTo>
                    <a:pt x="1931123" y="1346847"/>
                  </a:lnTo>
                  <a:lnTo>
                    <a:pt x="1930628" y="1346034"/>
                  </a:lnTo>
                  <a:lnTo>
                    <a:pt x="1931136" y="1345336"/>
                  </a:lnTo>
                  <a:lnTo>
                    <a:pt x="1931644" y="1343698"/>
                  </a:lnTo>
                  <a:lnTo>
                    <a:pt x="1932241" y="1341285"/>
                  </a:lnTo>
                  <a:lnTo>
                    <a:pt x="1931250" y="1341869"/>
                  </a:lnTo>
                  <a:lnTo>
                    <a:pt x="1930641" y="1342009"/>
                  </a:lnTo>
                  <a:lnTo>
                    <a:pt x="1928863" y="1344752"/>
                  </a:lnTo>
                  <a:lnTo>
                    <a:pt x="1926196" y="1346542"/>
                  </a:lnTo>
                  <a:lnTo>
                    <a:pt x="1926374" y="1348625"/>
                  </a:lnTo>
                  <a:lnTo>
                    <a:pt x="1926412" y="1350010"/>
                  </a:lnTo>
                  <a:lnTo>
                    <a:pt x="1925955" y="1349895"/>
                  </a:lnTo>
                  <a:lnTo>
                    <a:pt x="1925624" y="1349806"/>
                  </a:lnTo>
                  <a:lnTo>
                    <a:pt x="1924862" y="1349476"/>
                  </a:lnTo>
                  <a:lnTo>
                    <a:pt x="1922551" y="1349527"/>
                  </a:lnTo>
                  <a:lnTo>
                    <a:pt x="1921027" y="1349895"/>
                  </a:lnTo>
                  <a:lnTo>
                    <a:pt x="1916569" y="1349806"/>
                  </a:lnTo>
                  <a:lnTo>
                    <a:pt x="1914448" y="1351000"/>
                  </a:lnTo>
                  <a:lnTo>
                    <a:pt x="1912772" y="1353781"/>
                  </a:lnTo>
                  <a:lnTo>
                    <a:pt x="1912289" y="1353896"/>
                  </a:lnTo>
                  <a:lnTo>
                    <a:pt x="1911845" y="1354162"/>
                  </a:lnTo>
                  <a:lnTo>
                    <a:pt x="1910118" y="1353388"/>
                  </a:lnTo>
                  <a:lnTo>
                    <a:pt x="1909356" y="1352321"/>
                  </a:lnTo>
                  <a:lnTo>
                    <a:pt x="1909457" y="1351000"/>
                  </a:lnTo>
                  <a:lnTo>
                    <a:pt x="1909762" y="1349425"/>
                  </a:lnTo>
                  <a:lnTo>
                    <a:pt x="1910130" y="1348625"/>
                  </a:lnTo>
                  <a:lnTo>
                    <a:pt x="1910689" y="1344345"/>
                  </a:lnTo>
                  <a:lnTo>
                    <a:pt x="1908619" y="1342123"/>
                  </a:lnTo>
                  <a:lnTo>
                    <a:pt x="1904225" y="1342478"/>
                  </a:lnTo>
                  <a:lnTo>
                    <a:pt x="1903234" y="1342694"/>
                  </a:lnTo>
                  <a:lnTo>
                    <a:pt x="1901672" y="1343431"/>
                  </a:lnTo>
                  <a:lnTo>
                    <a:pt x="1900986" y="1344015"/>
                  </a:lnTo>
                  <a:lnTo>
                    <a:pt x="1898738" y="1347216"/>
                  </a:lnTo>
                  <a:lnTo>
                    <a:pt x="1899272" y="1351572"/>
                  </a:lnTo>
                  <a:lnTo>
                    <a:pt x="1904707" y="1352384"/>
                  </a:lnTo>
                  <a:lnTo>
                    <a:pt x="1906003" y="1352321"/>
                  </a:lnTo>
                  <a:lnTo>
                    <a:pt x="1908225" y="1354848"/>
                  </a:lnTo>
                  <a:lnTo>
                    <a:pt x="1910676" y="1355648"/>
                  </a:lnTo>
                  <a:lnTo>
                    <a:pt x="1915833" y="1359789"/>
                  </a:lnTo>
                  <a:lnTo>
                    <a:pt x="1919414" y="1360728"/>
                  </a:lnTo>
                  <a:lnTo>
                    <a:pt x="1924837" y="1359458"/>
                  </a:lnTo>
                  <a:lnTo>
                    <a:pt x="1926297" y="1359408"/>
                  </a:lnTo>
                  <a:lnTo>
                    <a:pt x="1930107" y="1359941"/>
                  </a:lnTo>
                  <a:lnTo>
                    <a:pt x="1932470" y="1360538"/>
                  </a:lnTo>
                  <a:lnTo>
                    <a:pt x="1938858" y="1363992"/>
                  </a:lnTo>
                  <a:lnTo>
                    <a:pt x="1942985" y="1363954"/>
                  </a:lnTo>
                  <a:lnTo>
                    <a:pt x="1947697" y="1360246"/>
                  </a:lnTo>
                  <a:lnTo>
                    <a:pt x="1948662" y="1359725"/>
                  </a:lnTo>
                  <a:lnTo>
                    <a:pt x="1949170" y="1359408"/>
                  </a:lnTo>
                  <a:lnTo>
                    <a:pt x="1949513" y="1359192"/>
                  </a:lnTo>
                  <a:lnTo>
                    <a:pt x="1950085" y="1359281"/>
                  </a:lnTo>
                  <a:lnTo>
                    <a:pt x="1950516" y="1359281"/>
                  </a:lnTo>
                  <a:lnTo>
                    <a:pt x="1952218" y="1359814"/>
                  </a:lnTo>
                  <a:lnTo>
                    <a:pt x="1953590" y="1360157"/>
                  </a:lnTo>
                  <a:lnTo>
                    <a:pt x="1957959" y="1362100"/>
                  </a:lnTo>
                  <a:lnTo>
                    <a:pt x="1967788" y="1350048"/>
                  </a:lnTo>
                  <a:lnTo>
                    <a:pt x="1967839" y="1349108"/>
                  </a:lnTo>
                  <a:close/>
                </a:path>
                <a:path w="2070100" h="2136140">
                  <a:moveTo>
                    <a:pt x="2038350" y="1337246"/>
                  </a:moveTo>
                  <a:lnTo>
                    <a:pt x="2035987" y="1330528"/>
                  </a:lnTo>
                  <a:lnTo>
                    <a:pt x="2034578" y="1328534"/>
                  </a:lnTo>
                  <a:lnTo>
                    <a:pt x="2028469" y="1325702"/>
                  </a:lnTo>
                  <a:lnTo>
                    <a:pt x="2025713" y="1326349"/>
                  </a:lnTo>
                  <a:lnTo>
                    <a:pt x="2023452" y="1327835"/>
                  </a:lnTo>
                  <a:lnTo>
                    <a:pt x="2017826" y="1333665"/>
                  </a:lnTo>
                  <a:lnTo>
                    <a:pt x="2017979" y="1339189"/>
                  </a:lnTo>
                  <a:lnTo>
                    <a:pt x="2021941" y="1342758"/>
                  </a:lnTo>
                  <a:lnTo>
                    <a:pt x="2025954" y="1346339"/>
                  </a:lnTo>
                  <a:lnTo>
                    <a:pt x="2030095" y="1345730"/>
                  </a:lnTo>
                  <a:lnTo>
                    <a:pt x="2037092" y="1341069"/>
                  </a:lnTo>
                  <a:lnTo>
                    <a:pt x="2038350" y="1337246"/>
                  </a:lnTo>
                  <a:close/>
                </a:path>
                <a:path w="2070100" h="2136140">
                  <a:moveTo>
                    <a:pt x="2069833" y="1361008"/>
                  </a:moveTo>
                  <a:lnTo>
                    <a:pt x="2068512" y="1356842"/>
                  </a:lnTo>
                  <a:lnTo>
                    <a:pt x="2067801" y="1355178"/>
                  </a:lnTo>
                  <a:lnTo>
                    <a:pt x="2067509" y="1354518"/>
                  </a:lnTo>
                  <a:lnTo>
                    <a:pt x="2067280" y="1353959"/>
                  </a:lnTo>
                  <a:lnTo>
                    <a:pt x="2066188" y="1351089"/>
                  </a:lnTo>
                  <a:lnTo>
                    <a:pt x="2065413" y="1350200"/>
                  </a:lnTo>
                  <a:lnTo>
                    <a:pt x="2064677" y="1349159"/>
                  </a:lnTo>
                  <a:lnTo>
                    <a:pt x="2060003" y="1344993"/>
                  </a:lnTo>
                  <a:lnTo>
                    <a:pt x="2055304" y="1344891"/>
                  </a:lnTo>
                  <a:lnTo>
                    <a:pt x="2049551" y="1351089"/>
                  </a:lnTo>
                  <a:lnTo>
                    <a:pt x="2049399" y="1351318"/>
                  </a:lnTo>
                  <a:lnTo>
                    <a:pt x="2049399" y="1354696"/>
                  </a:lnTo>
                  <a:lnTo>
                    <a:pt x="2049119" y="1355013"/>
                  </a:lnTo>
                  <a:lnTo>
                    <a:pt x="2048941" y="1355178"/>
                  </a:lnTo>
                  <a:lnTo>
                    <a:pt x="2048725" y="1354975"/>
                  </a:lnTo>
                  <a:lnTo>
                    <a:pt x="2049018" y="1354658"/>
                  </a:lnTo>
                  <a:lnTo>
                    <a:pt x="2049183" y="1354518"/>
                  </a:lnTo>
                  <a:lnTo>
                    <a:pt x="2049399" y="1354696"/>
                  </a:lnTo>
                  <a:lnTo>
                    <a:pt x="2049399" y="1351318"/>
                  </a:lnTo>
                  <a:lnTo>
                    <a:pt x="2046706" y="1355178"/>
                  </a:lnTo>
                  <a:lnTo>
                    <a:pt x="2044319" y="1358658"/>
                  </a:lnTo>
                  <a:lnTo>
                    <a:pt x="2044103" y="1361046"/>
                  </a:lnTo>
                  <a:lnTo>
                    <a:pt x="2047938" y="1365364"/>
                  </a:lnTo>
                  <a:lnTo>
                    <a:pt x="2050478" y="1368069"/>
                  </a:lnTo>
                  <a:lnTo>
                    <a:pt x="2057336" y="1372387"/>
                  </a:lnTo>
                  <a:lnTo>
                    <a:pt x="2061667" y="1372133"/>
                  </a:lnTo>
                  <a:lnTo>
                    <a:pt x="2068118" y="1368526"/>
                  </a:lnTo>
                  <a:lnTo>
                    <a:pt x="2069515" y="1366558"/>
                  </a:lnTo>
                  <a:lnTo>
                    <a:pt x="2069833" y="1361008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7029589" y="4515733"/>
              <a:ext cx="2002155" cy="643255"/>
            </a:xfrm>
            <a:custGeom>
              <a:avLst/>
              <a:gdLst/>
              <a:ahLst/>
              <a:cxnLst/>
              <a:rect l="l" t="t" r="r" b="b"/>
              <a:pathLst>
                <a:path w="2002154" h="643254">
                  <a:moveTo>
                    <a:pt x="30759" y="585838"/>
                  </a:moveTo>
                  <a:lnTo>
                    <a:pt x="30454" y="585609"/>
                  </a:lnTo>
                  <a:lnTo>
                    <a:pt x="30353" y="586105"/>
                  </a:lnTo>
                  <a:lnTo>
                    <a:pt x="30759" y="585838"/>
                  </a:lnTo>
                  <a:close/>
                </a:path>
                <a:path w="2002154" h="643254">
                  <a:moveTo>
                    <a:pt x="47574" y="632980"/>
                  </a:moveTo>
                  <a:lnTo>
                    <a:pt x="47396" y="632828"/>
                  </a:lnTo>
                  <a:lnTo>
                    <a:pt x="47193" y="632701"/>
                  </a:lnTo>
                  <a:lnTo>
                    <a:pt x="46926" y="632587"/>
                  </a:lnTo>
                  <a:lnTo>
                    <a:pt x="43332" y="634149"/>
                  </a:lnTo>
                  <a:lnTo>
                    <a:pt x="40665" y="636409"/>
                  </a:lnTo>
                  <a:lnTo>
                    <a:pt x="39890" y="640168"/>
                  </a:lnTo>
                  <a:lnTo>
                    <a:pt x="40309" y="640511"/>
                  </a:lnTo>
                  <a:lnTo>
                    <a:pt x="41224" y="636549"/>
                  </a:lnTo>
                  <a:lnTo>
                    <a:pt x="44450" y="634822"/>
                  </a:lnTo>
                  <a:lnTo>
                    <a:pt x="47574" y="632980"/>
                  </a:lnTo>
                  <a:close/>
                </a:path>
                <a:path w="2002154" h="643254">
                  <a:moveTo>
                    <a:pt x="48158" y="509257"/>
                  </a:moveTo>
                  <a:close/>
                </a:path>
                <a:path w="2002154" h="643254">
                  <a:moveTo>
                    <a:pt x="59677" y="568452"/>
                  </a:moveTo>
                  <a:lnTo>
                    <a:pt x="58470" y="567359"/>
                  </a:lnTo>
                  <a:lnTo>
                    <a:pt x="58381" y="568375"/>
                  </a:lnTo>
                  <a:lnTo>
                    <a:pt x="57734" y="569493"/>
                  </a:lnTo>
                  <a:lnTo>
                    <a:pt x="58953" y="570306"/>
                  </a:lnTo>
                  <a:lnTo>
                    <a:pt x="59677" y="568452"/>
                  </a:lnTo>
                  <a:close/>
                </a:path>
                <a:path w="2002154" h="643254">
                  <a:moveTo>
                    <a:pt x="68922" y="574014"/>
                  </a:moveTo>
                  <a:lnTo>
                    <a:pt x="68795" y="574001"/>
                  </a:lnTo>
                  <a:lnTo>
                    <a:pt x="68580" y="573963"/>
                  </a:lnTo>
                  <a:lnTo>
                    <a:pt x="66243" y="573684"/>
                  </a:lnTo>
                  <a:lnTo>
                    <a:pt x="66141" y="575792"/>
                  </a:lnTo>
                  <a:lnTo>
                    <a:pt x="67030" y="575233"/>
                  </a:lnTo>
                  <a:lnTo>
                    <a:pt x="68643" y="574179"/>
                  </a:lnTo>
                  <a:lnTo>
                    <a:pt x="68922" y="574014"/>
                  </a:lnTo>
                  <a:close/>
                </a:path>
                <a:path w="2002154" h="643254">
                  <a:moveTo>
                    <a:pt x="72898" y="569912"/>
                  </a:moveTo>
                  <a:lnTo>
                    <a:pt x="72694" y="570039"/>
                  </a:lnTo>
                  <a:lnTo>
                    <a:pt x="72478" y="570166"/>
                  </a:lnTo>
                  <a:lnTo>
                    <a:pt x="72313" y="570331"/>
                  </a:lnTo>
                  <a:lnTo>
                    <a:pt x="72415" y="570585"/>
                  </a:lnTo>
                  <a:lnTo>
                    <a:pt x="72478" y="570712"/>
                  </a:lnTo>
                  <a:lnTo>
                    <a:pt x="72605" y="570611"/>
                  </a:lnTo>
                  <a:lnTo>
                    <a:pt x="72745" y="570496"/>
                  </a:lnTo>
                  <a:lnTo>
                    <a:pt x="72872" y="570395"/>
                  </a:lnTo>
                  <a:lnTo>
                    <a:pt x="72885" y="570242"/>
                  </a:lnTo>
                  <a:lnTo>
                    <a:pt x="72885" y="570064"/>
                  </a:lnTo>
                  <a:lnTo>
                    <a:pt x="72898" y="569912"/>
                  </a:lnTo>
                  <a:close/>
                </a:path>
                <a:path w="2002154" h="643254">
                  <a:moveTo>
                    <a:pt x="98869" y="573341"/>
                  </a:moveTo>
                  <a:lnTo>
                    <a:pt x="96532" y="569137"/>
                  </a:lnTo>
                  <a:lnTo>
                    <a:pt x="94881" y="571398"/>
                  </a:lnTo>
                  <a:lnTo>
                    <a:pt x="94208" y="573011"/>
                  </a:lnTo>
                  <a:lnTo>
                    <a:pt x="96913" y="575297"/>
                  </a:lnTo>
                  <a:lnTo>
                    <a:pt x="98005" y="574802"/>
                  </a:lnTo>
                  <a:lnTo>
                    <a:pt x="98869" y="573341"/>
                  </a:lnTo>
                  <a:close/>
                </a:path>
                <a:path w="2002154" h="643254">
                  <a:moveTo>
                    <a:pt x="110883" y="400964"/>
                  </a:moveTo>
                  <a:lnTo>
                    <a:pt x="110578" y="400037"/>
                  </a:lnTo>
                  <a:lnTo>
                    <a:pt x="110159" y="400037"/>
                  </a:lnTo>
                  <a:lnTo>
                    <a:pt x="110883" y="400964"/>
                  </a:lnTo>
                  <a:close/>
                </a:path>
                <a:path w="2002154" h="643254">
                  <a:moveTo>
                    <a:pt x="112102" y="402501"/>
                  </a:moveTo>
                  <a:lnTo>
                    <a:pt x="110883" y="400964"/>
                  </a:lnTo>
                  <a:lnTo>
                    <a:pt x="111417" y="402577"/>
                  </a:lnTo>
                  <a:lnTo>
                    <a:pt x="111874" y="402577"/>
                  </a:lnTo>
                  <a:lnTo>
                    <a:pt x="112102" y="402501"/>
                  </a:lnTo>
                  <a:close/>
                </a:path>
                <a:path w="2002154" h="643254">
                  <a:moveTo>
                    <a:pt x="113957" y="585812"/>
                  </a:moveTo>
                  <a:lnTo>
                    <a:pt x="113614" y="585571"/>
                  </a:lnTo>
                  <a:lnTo>
                    <a:pt x="113550" y="586105"/>
                  </a:lnTo>
                  <a:lnTo>
                    <a:pt x="113957" y="585812"/>
                  </a:lnTo>
                  <a:close/>
                </a:path>
                <a:path w="2002154" h="643254">
                  <a:moveTo>
                    <a:pt x="115912" y="510971"/>
                  </a:moveTo>
                  <a:lnTo>
                    <a:pt x="115747" y="510984"/>
                  </a:lnTo>
                  <a:lnTo>
                    <a:pt x="115354" y="510984"/>
                  </a:lnTo>
                  <a:lnTo>
                    <a:pt x="115481" y="511251"/>
                  </a:lnTo>
                  <a:lnTo>
                    <a:pt x="115570" y="511479"/>
                  </a:lnTo>
                  <a:lnTo>
                    <a:pt x="115646" y="511683"/>
                  </a:lnTo>
                  <a:lnTo>
                    <a:pt x="115747" y="511454"/>
                  </a:lnTo>
                  <a:lnTo>
                    <a:pt x="115912" y="510971"/>
                  </a:lnTo>
                  <a:close/>
                </a:path>
                <a:path w="2002154" h="643254">
                  <a:moveTo>
                    <a:pt x="117919" y="534301"/>
                  </a:moveTo>
                  <a:lnTo>
                    <a:pt x="117424" y="534174"/>
                  </a:lnTo>
                  <a:lnTo>
                    <a:pt x="116928" y="533946"/>
                  </a:lnTo>
                  <a:lnTo>
                    <a:pt x="116433" y="533946"/>
                  </a:lnTo>
                  <a:lnTo>
                    <a:pt x="116166" y="533933"/>
                  </a:lnTo>
                  <a:lnTo>
                    <a:pt x="115887" y="534289"/>
                  </a:lnTo>
                  <a:lnTo>
                    <a:pt x="115608" y="534479"/>
                  </a:lnTo>
                  <a:lnTo>
                    <a:pt x="115849" y="534682"/>
                  </a:lnTo>
                  <a:lnTo>
                    <a:pt x="116065" y="535025"/>
                  </a:lnTo>
                  <a:lnTo>
                    <a:pt x="116827" y="535101"/>
                  </a:lnTo>
                  <a:lnTo>
                    <a:pt x="117373" y="534987"/>
                  </a:lnTo>
                  <a:lnTo>
                    <a:pt x="117894" y="534936"/>
                  </a:lnTo>
                  <a:lnTo>
                    <a:pt x="117919" y="534301"/>
                  </a:lnTo>
                  <a:close/>
                </a:path>
                <a:path w="2002154" h="643254">
                  <a:moveTo>
                    <a:pt x="118465" y="625640"/>
                  </a:moveTo>
                  <a:lnTo>
                    <a:pt x="117729" y="624814"/>
                  </a:lnTo>
                  <a:lnTo>
                    <a:pt x="107734" y="627354"/>
                  </a:lnTo>
                  <a:lnTo>
                    <a:pt x="108216" y="627748"/>
                  </a:lnTo>
                  <a:lnTo>
                    <a:pt x="102704" y="625487"/>
                  </a:lnTo>
                  <a:lnTo>
                    <a:pt x="101701" y="624230"/>
                  </a:lnTo>
                  <a:lnTo>
                    <a:pt x="103974" y="622427"/>
                  </a:lnTo>
                  <a:lnTo>
                    <a:pt x="101790" y="620979"/>
                  </a:lnTo>
                  <a:lnTo>
                    <a:pt x="101295" y="622427"/>
                  </a:lnTo>
                  <a:lnTo>
                    <a:pt x="100863" y="623874"/>
                  </a:lnTo>
                  <a:lnTo>
                    <a:pt x="100914" y="625233"/>
                  </a:lnTo>
                  <a:lnTo>
                    <a:pt x="97777" y="627316"/>
                  </a:lnTo>
                  <a:lnTo>
                    <a:pt x="95859" y="629945"/>
                  </a:lnTo>
                  <a:lnTo>
                    <a:pt x="92798" y="630885"/>
                  </a:lnTo>
                  <a:lnTo>
                    <a:pt x="92938" y="633526"/>
                  </a:lnTo>
                  <a:lnTo>
                    <a:pt x="93345" y="633793"/>
                  </a:lnTo>
                  <a:lnTo>
                    <a:pt x="93484" y="633958"/>
                  </a:lnTo>
                  <a:lnTo>
                    <a:pt x="94348" y="634136"/>
                  </a:lnTo>
                  <a:lnTo>
                    <a:pt x="95338" y="633996"/>
                  </a:lnTo>
                  <a:lnTo>
                    <a:pt x="96164" y="634949"/>
                  </a:lnTo>
                  <a:lnTo>
                    <a:pt x="96202" y="635596"/>
                  </a:lnTo>
                  <a:lnTo>
                    <a:pt x="95923" y="636168"/>
                  </a:lnTo>
                  <a:lnTo>
                    <a:pt x="97955" y="634949"/>
                  </a:lnTo>
                  <a:lnTo>
                    <a:pt x="99682" y="633996"/>
                  </a:lnTo>
                  <a:lnTo>
                    <a:pt x="101828" y="632929"/>
                  </a:lnTo>
                  <a:lnTo>
                    <a:pt x="99491" y="631863"/>
                  </a:lnTo>
                  <a:lnTo>
                    <a:pt x="99339" y="631317"/>
                  </a:lnTo>
                  <a:lnTo>
                    <a:pt x="99491" y="629831"/>
                  </a:lnTo>
                  <a:lnTo>
                    <a:pt x="102425" y="630364"/>
                  </a:lnTo>
                  <a:lnTo>
                    <a:pt x="104063" y="629831"/>
                  </a:lnTo>
                  <a:lnTo>
                    <a:pt x="105892" y="629246"/>
                  </a:lnTo>
                  <a:lnTo>
                    <a:pt x="106781" y="630885"/>
                  </a:lnTo>
                  <a:lnTo>
                    <a:pt x="106870" y="631317"/>
                  </a:lnTo>
                  <a:lnTo>
                    <a:pt x="106641" y="633006"/>
                  </a:lnTo>
                  <a:lnTo>
                    <a:pt x="106006" y="634809"/>
                  </a:lnTo>
                  <a:lnTo>
                    <a:pt x="101955" y="633006"/>
                  </a:lnTo>
                  <a:lnTo>
                    <a:pt x="96012" y="638009"/>
                  </a:lnTo>
                  <a:lnTo>
                    <a:pt x="94030" y="639711"/>
                  </a:lnTo>
                  <a:lnTo>
                    <a:pt x="94856" y="640168"/>
                  </a:lnTo>
                  <a:lnTo>
                    <a:pt x="96151" y="640676"/>
                  </a:lnTo>
                  <a:lnTo>
                    <a:pt x="97447" y="640549"/>
                  </a:lnTo>
                  <a:lnTo>
                    <a:pt x="98488" y="641692"/>
                  </a:lnTo>
                  <a:lnTo>
                    <a:pt x="99428" y="642810"/>
                  </a:lnTo>
                  <a:lnTo>
                    <a:pt x="100342" y="641985"/>
                  </a:lnTo>
                  <a:lnTo>
                    <a:pt x="101206" y="641146"/>
                  </a:lnTo>
                  <a:lnTo>
                    <a:pt x="101777" y="640549"/>
                  </a:lnTo>
                  <a:lnTo>
                    <a:pt x="105181" y="637019"/>
                  </a:lnTo>
                  <a:lnTo>
                    <a:pt x="107708" y="634809"/>
                  </a:lnTo>
                  <a:lnTo>
                    <a:pt x="110553" y="632345"/>
                  </a:lnTo>
                  <a:lnTo>
                    <a:pt x="114388" y="629246"/>
                  </a:lnTo>
                  <a:lnTo>
                    <a:pt x="116230" y="627748"/>
                  </a:lnTo>
                  <a:lnTo>
                    <a:pt x="117144" y="627024"/>
                  </a:lnTo>
                  <a:lnTo>
                    <a:pt x="117208" y="626630"/>
                  </a:lnTo>
                  <a:lnTo>
                    <a:pt x="117246" y="626935"/>
                  </a:lnTo>
                  <a:lnTo>
                    <a:pt x="117487" y="626732"/>
                  </a:lnTo>
                  <a:lnTo>
                    <a:pt x="117259" y="626503"/>
                  </a:lnTo>
                  <a:lnTo>
                    <a:pt x="118287" y="626186"/>
                  </a:lnTo>
                  <a:lnTo>
                    <a:pt x="118465" y="625640"/>
                  </a:lnTo>
                  <a:close/>
                </a:path>
                <a:path w="2002154" h="643254">
                  <a:moveTo>
                    <a:pt x="122415" y="279387"/>
                  </a:moveTo>
                  <a:lnTo>
                    <a:pt x="122021" y="278117"/>
                  </a:lnTo>
                  <a:lnTo>
                    <a:pt x="122237" y="279387"/>
                  </a:lnTo>
                  <a:lnTo>
                    <a:pt x="121869" y="279387"/>
                  </a:lnTo>
                  <a:lnTo>
                    <a:pt x="121894" y="280657"/>
                  </a:lnTo>
                  <a:lnTo>
                    <a:pt x="122415" y="279387"/>
                  </a:lnTo>
                  <a:close/>
                </a:path>
                <a:path w="2002154" h="643254">
                  <a:moveTo>
                    <a:pt x="124015" y="623735"/>
                  </a:moveTo>
                  <a:lnTo>
                    <a:pt x="123964" y="623379"/>
                  </a:lnTo>
                  <a:lnTo>
                    <a:pt x="123444" y="623760"/>
                  </a:lnTo>
                  <a:lnTo>
                    <a:pt x="123063" y="624052"/>
                  </a:lnTo>
                  <a:lnTo>
                    <a:pt x="122745" y="624344"/>
                  </a:lnTo>
                  <a:lnTo>
                    <a:pt x="123596" y="623938"/>
                  </a:lnTo>
                  <a:lnTo>
                    <a:pt x="124015" y="623735"/>
                  </a:lnTo>
                  <a:close/>
                </a:path>
                <a:path w="2002154" h="643254">
                  <a:moveTo>
                    <a:pt x="129273" y="535787"/>
                  </a:moveTo>
                  <a:lnTo>
                    <a:pt x="128828" y="535508"/>
                  </a:lnTo>
                  <a:lnTo>
                    <a:pt x="128397" y="535241"/>
                  </a:lnTo>
                  <a:lnTo>
                    <a:pt x="127965" y="534974"/>
                  </a:lnTo>
                  <a:lnTo>
                    <a:pt x="127812" y="535343"/>
                  </a:lnTo>
                  <a:lnTo>
                    <a:pt x="127736" y="535508"/>
                  </a:lnTo>
                  <a:lnTo>
                    <a:pt x="128765" y="535686"/>
                  </a:lnTo>
                  <a:lnTo>
                    <a:pt x="129273" y="535787"/>
                  </a:lnTo>
                  <a:close/>
                </a:path>
                <a:path w="2002154" h="643254">
                  <a:moveTo>
                    <a:pt x="129641" y="535825"/>
                  </a:moveTo>
                  <a:lnTo>
                    <a:pt x="129463" y="535813"/>
                  </a:lnTo>
                  <a:lnTo>
                    <a:pt x="129336" y="535787"/>
                  </a:lnTo>
                  <a:lnTo>
                    <a:pt x="129527" y="535940"/>
                  </a:lnTo>
                  <a:close/>
                </a:path>
                <a:path w="2002154" h="643254">
                  <a:moveTo>
                    <a:pt x="132969" y="499884"/>
                  </a:moveTo>
                  <a:lnTo>
                    <a:pt x="131622" y="499097"/>
                  </a:lnTo>
                  <a:lnTo>
                    <a:pt x="128905" y="497535"/>
                  </a:lnTo>
                  <a:lnTo>
                    <a:pt x="127673" y="498932"/>
                  </a:lnTo>
                  <a:lnTo>
                    <a:pt x="128790" y="499821"/>
                  </a:lnTo>
                  <a:lnTo>
                    <a:pt x="129743" y="500100"/>
                  </a:lnTo>
                  <a:lnTo>
                    <a:pt x="130708" y="500392"/>
                  </a:lnTo>
                  <a:lnTo>
                    <a:pt x="131889" y="499986"/>
                  </a:lnTo>
                  <a:lnTo>
                    <a:pt x="132969" y="499884"/>
                  </a:lnTo>
                  <a:close/>
                </a:path>
                <a:path w="2002154" h="643254">
                  <a:moveTo>
                    <a:pt x="133248" y="534504"/>
                  </a:moveTo>
                  <a:lnTo>
                    <a:pt x="131724" y="534682"/>
                  </a:lnTo>
                  <a:lnTo>
                    <a:pt x="130467" y="534631"/>
                  </a:lnTo>
                  <a:lnTo>
                    <a:pt x="129641" y="535825"/>
                  </a:lnTo>
                  <a:lnTo>
                    <a:pt x="130886" y="535952"/>
                  </a:lnTo>
                  <a:lnTo>
                    <a:pt x="132397" y="536905"/>
                  </a:lnTo>
                  <a:lnTo>
                    <a:pt x="133248" y="534504"/>
                  </a:lnTo>
                  <a:close/>
                </a:path>
                <a:path w="2002154" h="643254">
                  <a:moveTo>
                    <a:pt x="137998" y="494753"/>
                  </a:moveTo>
                  <a:lnTo>
                    <a:pt x="137972" y="494614"/>
                  </a:lnTo>
                  <a:lnTo>
                    <a:pt x="137769" y="494461"/>
                  </a:lnTo>
                  <a:lnTo>
                    <a:pt x="137553" y="494512"/>
                  </a:lnTo>
                  <a:lnTo>
                    <a:pt x="137452" y="494639"/>
                  </a:lnTo>
                  <a:lnTo>
                    <a:pt x="137350" y="494766"/>
                  </a:lnTo>
                  <a:lnTo>
                    <a:pt x="137693" y="494969"/>
                  </a:lnTo>
                  <a:lnTo>
                    <a:pt x="137858" y="495071"/>
                  </a:lnTo>
                  <a:lnTo>
                    <a:pt x="137896" y="494919"/>
                  </a:lnTo>
                  <a:lnTo>
                    <a:pt x="137998" y="494753"/>
                  </a:lnTo>
                  <a:close/>
                </a:path>
                <a:path w="2002154" h="643254">
                  <a:moveTo>
                    <a:pt x="143141" y="537057"/>
                  </a:moveTo>
                  <a:lnTo>
                    <a:pt x="141401" y="534962"/>
                  </a:lnTo>
                  <a:lnTo>
                    <a:pt x="140004" y="533603"/>
                  </a:lnTo>
                  <a:lnTo>
                    <a:pt x="137388" y="534416"/>
                  </a:lnTo>
                  <a:lnTo>
                    <a:pt x="138722" y="536448"/>
                  </a:lnTo>
                  <a:lnTo>
                    <a:pt x="139903" y="538137"/>
                  </a:lnTo>
                  <a:lnTo>
                    <a:pt x="143141" y="537057"/>
                  </a:lnTo>
                  <a:close/>
                </a:path>
                <a:path w="2002154" h="643254">
                  <a:moveTo>
                    <a:pt x="147993" y="493242"/>
                  </a:moveTo>
                  <a:lnTo>
                    <a:pt x="147980" y="492239"/>
                  </a:lnTo>
                  <a:lnTo>
                    <a:pt x="146545" y="491007"/>
                  </a:lnTo>
                  <a:lnTo>
                    <a:pt x="145630" y="490791"/>
                  </a:lnTo>
                  <a:lnTo>
                    <a:pt x="144183" y="493242"/>
                  </a:lnTo>
                  <a:lnTo>
                    <a:pt x="142570" y="493090"/>
                  </a:lnTo>
                  <a:lnTo>
                    <a:pt x="141084" y="493356"/>
                  </a:lnTo>
                  <a:lnTo>
                    <a:pt x="141338" y="497039"/>
                  </a:lnTo>
                  <a:lnTo>
                    <a:pt x="143903" y="499529"/>
                  </a:lnTo>
                  <a:lnTo>
                    <a:pt x="144449" y="496887"/>
                  </a:lnTo>
                  <a:lnTo>
                    <a:pt x="144894" y="494334"/>
                  </a:lnTo>
                  <a:lnTo>
                    <a:pt x="146646" y="495122"/>
                  </a:lnTo>
                  <a:lnTo>
                    <a:pt x="147294" y="494334"/>
                  </a:lnTo>
                  <a:lnTo>
                    <a:pt x="147993" y="493509"/>
                  </a:lnTo>
                  <a:lnTo>
                    <a:pt x="147993" y="493242"/>
                  </a:lnTo>
                  <a:close/>
                </a:path>
                <a:path w="2002154" h="643254">
                  <a:moveTo>
                    <a:pt x="149821" y="457898"/>
                  </a:moveTo>
                  <a:lnTo>
                    <a:pt x="148564" y="454545"/>
                  </a:lnTo>
                  <a:lnTo>
                    <a:pt x="145402" y="456488"/>
                  </a:lnTo>
                  <a:lnTo>
                    <a:pt x="146900" y="459689"/>
                  </a:lnTo>
                  <a:lnTo>
                    <a:pt x="145999" y="461924"/>
                  </a:lnTo>
                  <a:lnTo>
                    <a:pt x="147053" y="459625"/>
                  </a:lnTo>
                  <a:lnTo>
                    <a:pt x="149821" y="457898"/>
                  </a:lnTo>
                  <a:close/>
                </a:path>
                <a:path w="2002154" h="643254">
                  <a:moveTo>
                    <a:pt x="151815" y="592937"/>
                  </a:moveTo>
                  <a:lnTo>
                    <a:pt x="151752" y="593432"/>
                  </a:lnTo>
                  <a:lnTo>
                    <a:pt x="151815" y="592937"/>
                  </a:lnTo>
                  <a:close/>
                </a:path>
                <a:path w="2002154" h="643254">
                  <a:moveTo>
                    <a:pt x="154355" y="591248"/>
                  </a:moveTo>
                  <a:lnTo>
                    <a:pt x="152006" y="590372"/>
                  </a:lnTo>
                  <a:lnTo>
                    <a:pt x="151879" y="592074"/>
                  </a:lnTo>
                  <a:lnTo>
                    <a:pt x="151815" y="592937"/>
                  </a:lnTo>
                  <a:lnTo>
                    <a:pt x="152298" y="592074"/>
                  </a:lnTo>
                  <a:lnTo>
                    <a:pt x="154355" y="591248"/>
                  </a:lnTo>
                  <a:close/>
                </a:path>
                <a:path w="2002154" h="643254">
                  <a:moveTo>
                    <a:pt x="154482" y="602043"/>
                  </a:moveTo>
                  <a:lnTo>
                    <a:pt x="153479" y="602564"/>
                  </a:lnTo>
                  <a:lnTo>
                    <a:pt x="152438" y="603021"/>
                  </a:lnTo>
                  <a:lnTo>
                    <a:pt x="151320" y="603351"/>
                  </a:lnTo>
                  <a:lnTo>
                    <a:pt x="150761" y="605828"/>
                  </a:lnTo>
                  <a:lnTo>
                    <a:pt x="148120" y="605942"/>
                  </a:lnTo>
                  <a:lnTo>
                    <a:pt x="146418" y="607352"/>
                  </a:lnTo>
                  <a:lnTo>
                    <a:pt x="146596" y="607987"/>
                  </a:lnTo>
                  <a:lnTo>
                    <a:pt x="147027" y="609231"/>
                  </a:lnTo>
                  <a:lnTo>
                    <a:pt x="153606" y="604494"/>
                  </a:lnTo>
                  <a:lnTo>
                    <a:pt x="153809" y="603669"/>
                  </a:lnTo>
                  <a:lnTo>
                    <a:pt x="154114" y="602843"/>
                  </a:lnTo>
                  <a:lnTo>
                    <a:pt x="154482" y="602043"/>
                  </a:lnTo>
                  <a:close/>
                </a:path>
                <a:path w="2002154" h="643254">
                  <a:moveTo>
                    <a:pt x="155067" y="594614"/>
                  </a:moveTo>
                  <a:lnTo>
                    <a:pt x="154787" y="594512"/>
                  </a:lnTo>
                  <a:lnTo>
                    <a:pt x="154851" y="594690"/>
                  </a:lnTo>
                  <a:lnTo>
                    <a:pt x="155003" y="594715"/>
                  </a:lnTo>
                  <a:close/>
                </a:path>
                <a:path w="2002154" h="643254">
                  <a:moveTo>
                    <a:pt x="157149" y="596239"/>
                  </a:moveTo>
                  <a:lnTo>
                    <a:pt x="156197" y="595591"/>
                  </a:lnTo>
                  <a:lnTo>
                    <a:pt x="155575" y="595172"/>
                  </a:lnTo>
                  <a:lnTo>
                    <a:pt x="154965" y="594753"/>
                  </a:lnTo>
                  <a:lnTo>
                    <a:pt x="153670" y="596468"/>
                  </a:lnTo>
                  <a:lnTo>
                    <a:pt x="155473" y="598385"/>
                  </a:lnTo>
                  <a:lnTo>
                    <a:pt x="156032" y="597662"/>
                  </a:lnTo>
                  <a:lnTo>
                    <a:pt x="157149" y="596239"/>
                  </a:lnTo>
                  <a:close/>
                </a:path>
                <a:path w="2002154" h="643254">
                  <a:moveTo>
                    <a:pt x="165773" y="569214"/>
                  </a:moveTo>
                  <a:lnTo>
                    <a:pt x="165455" y="568274"/>
                  </a:lnTo>
                  <a:lnTo>
                    <a:pt x="164312" y="567512"/>
                  </a:lnTo>
                  <a:lnTo>
                    <a:pt x="161747" y="567143"/>
                  </a:lnTo>
                  <a:lnTo>
                    <a:pt x="160591" y="567423"/>
                  </a:lnTo>
                  <a:lnTo>
                    <a:pt x="159219" y="567524"/>
                  </a:lnTo>
                  <a:lnTo>
                    <a:pt x="159397" y="568769"/>
                  </a:lnTo>
                  <a:lnTo>
                    <a:pt x="159321" y="569810"/>
                  </a:lnTo>
                  <a:lnTo>
                    <a:pt x="160350" y="571919"/>
                  </a:lnTo>
                  <a:lnTo>
                    <a:pt x="165468" y="569887"/>
                  </a:lnTo>
                  <a:lnTo>
                    <a:pt x="165582" y="569760"/>
                  </a:lnTo>
                  <a:lnTo>
                    <a:pt x="165773" y="569417"/>
                  </a:lnTo>
                  <a:lnTo>
                    <a:pt x="165773" y="569214"/>
                  </a:lnTo>
                  <a:close/>
                </a:path>
                <a:path w="2002154" h="643254">
                  <a:moveTo>
                    <a:pt x="176047" y="242735"/>
                  </a:moveTo>
                  <a:lnTo>
                    <a:pt x="176022" y="242557"/>
                  </a:lnTo>
                  <a:lnTo>
                    <a:pt x="175780" y="242557"/>
                  </a:lnTo>
                  <a:lnTo>
                    <a:pt x="176047" y="242735"/>
                  </a:lnTo>
                  <a:close/>
                </a:path>
                <a:path w="2002154" h="643254">
                  <a:moveTo>
                    <a:pt x="189064" y="497649"/>
                  </a:moveTo>
                  <a:lnTo>
                    <a:pt x="188937" y="497535"/>
                  </a:lnTo>
                  <a:lnTo>
                    <a:pt x="188823" y="497382"/>
                  </a:lnTo>
                  <a:lnTo>
                    <a:pt x="188683" y="497319"/>
                  </a:lnTo>
                  <a:lnTo>
                    <a:pt x="188468" y="497497"/>
                  </a:lnTo>
                  <a:lnTo>
                    <a:pt x="188493" y="497725"/>
                  </a:lnTo>
                  <a:lnTo>
                    <a:pt x="188607" y="497878"/>
                  </a:lnTo>
                  <a:lnTo>
                    <a:pt x="188747" y="497941"/>
                  </a:lnTo>
                  <a:lnTo>
                    <a:pt x="188963" y="497751"/>
                  </a:lnTo>
                  <a:close/>
                </a:path>
                <a:path w="2002154" h="643254">
                  <a:moveTo>
                    <a:pt x="193357" y="541705"/>
                  </a:moveTo>
                  <a:lnTo>
                    <a:pt x="193217" y="541921"/>
                  </a:lnTo>
                  <a:lnTo>
                    <a:pt x="193090" y="542124"/>
                  </a:lnTo>
                  <a:lnTo>
                    <a:pt x="192938" y="542378"/>
                  </a:lnTo>
                  <a:lnTo>
                    <a:pt x="193090" y="542518"/>
                  </a:lnTo>
                  <a:lnTo>
                    <a:pt x="193217" y="542328"/>
                  </a:lnTo>
                  <a:lnTo>
                    <a:pt x="193294" y="542010"/>
                  </a:lnTo>
                  <a:lnTo>
                    <a:pt x="193357" y="541705"/>
                  </a:lnTo>
                  <a:close/>
                </a:path>
                <a:path w="2002154" h="643254">
                  <a:moveTo>
                    <a:pt x="193509" y="541464"/>
                  </a:moveTo>
                  <a:lnTo>
                    <a:pt x="193446" y="541312"/>
                  </a:lnTo>
                  <a:lnTo>
                    <a:pt x="193421" y="541439"/>
                  </a:lnTo>
                  <a:lnTo>
                    <a:pt x="193395" y="541578"/>
                  </a:lnTo>
                  <a:lnTo>
                    <a:pt x="193357" y="541705"/>
                  </a:lnTo>
                  <a:lnTo>
                    <a:pt x="193459" y="541553"/>
                  </a:lnTo>
                  <a:close/>
                </a:path>
                <a:path w="2002154" h="643254">
                  <a:moveTo>
                    <a:pt x="196507" y="551903"/>
                  </a:moveTo>
                  <a:lnTo>
                    <a:pt x="196430" y="551726"/>
                  </a:lnTo>
                  <a:lnTo>
                    <a:pt x="196189" y="551738"/>
                  </a:lnTo>
                  <a:lnTo>
                    <a:pt x="196049" y="551726"/>
                  </a:lnTo>
                  <a:lnTo>
                    <a:pt x="196037" y="551878"/>
                  </a:lnTo>
                  <a:lnTo>
                    <a:pt x="195999" y="552056"/>
                  </a:lnTo>
                  <a:lnTo>
                    <a:pt x="196049" y="552183"/>
                  </a:lnTo>
                  <a:lnTo>
                    <a:pt x="196291" y="552221"/>
                  </a:lnTo>
                  <a:lnTo>
                    <a:pt x="196430" y="552234"/>
                  </a:lnTo>
                  <a:lnTo>
                    <a:pt x="196443" y="552081"/>
                  </a:lnTo>
                  <a:lnTo>
                    <a:pt x="196507" y="551903"/>
                  </a:lnTo>
                  <a:close/>
                </a:path>
                <a:path w="2002154" h="643254">
                  <a:moveTo>
                    <a:pt x="202171" y="528256"/>
                  </a:moveTo>
                  <a:lnTo>
                    <a:pt x="201993" y="527773"/>
                  </a:lnTo>
                  <a:lnTo>
                    <a:pt x="201955" y="527431"/>
                  </a:lnTo>
                  <a:lnTo>
                    <a:pt x="199351" y="528929"/>
                  </a:lnTo>
                  <a:lnTo>
                    <a:pt x="199021" y="532104"/>
                  </a:lnTo>
                  <a:lnTo>
                    <a:pt x="200190" y="530707"/>
                  </a:lnTo>
                  <a:lnTo>
                    <a:pt x="201142" y="529615"/>
                  </a:lnTo>
                  <a:lnTo>
                    <a:pt x="202171" y="528256"/>
                  </a:lnTo>
                  <a:close/>
                </a:path>
                <a:path w="2002154" h="643254">
                  <a:moveTo>
                    <a:pt x="204266" y="523341"/>
                  </a:moveTo>
                  <a:lnTo>
                    <a:pt x="204139" y="523328"/>
                  </a:lnTo>
                  <a:lnTo>
                    <a:pt x="203974" y="523265"/>
                  </a:lnTo>
                  <a:lnTo>
                    <a:pt x="203784" y="523392"/>
                  </a:lnTo>
                  <a:lnTo>
                    <a:pt x="203720" y="523557"/>
                  </a:lnTo>
                  <a:lnTo>
                    <a:pt x="203631" y="523684"/>
                  </a:lnTo>
                  <a:lnTo>
                    <a:pt x="204063" y="523773"/>
                  </a:lnTo>
                  <a:lnTo>
                    <a:pt x="204266" y="523798"/>
                  </a:lnTo>
                  <a:lnTo>
                    <a:pt x="204266" y="523659"/>
                  </a:lnTo>
                  <a:lnTo>
                    <a:pt x="204266" y="523506"/>
                  </a:lnTo>
                  <a:lnTo>
                    <a:pt x="204266" y="523341"/>
                  </a:lnTo>
                  <a:close/>
                </a:path>
                <a:path w="2002154" h="643254">
                  <a:moveTo>
                    <a:pt x="209067" y="541934"/>
                  </a:moveTo>
                  <a:lnTo>
                    <a:pt x="208889" y="541743"/>
                  </a:lnTo>
                  <a:lnTo>
                    <a:pt x="207276" y="540029"/>
                  </a:lnTo>
                  <a:lnTo>
                    <a:pt x="205930" y="538594"/>
                  </a:lnTo>
                  <a:lnTo>
                    <a:pt x="201866" y="540029"/>
                  </a:lnTo>
                  <a:lnTo>
                    <a:pt x="201320" y="539165"/>
                  </a:lnTo>
                  <a:lnTo>
                    <a:pt x="199555" y="535952"/>
                  </a:lnTo>
                  <a:lnTo>
                    <a:pt x="199529" y="534263"/>
                  </a:lnTo>
                  <a:lnTo>
                    <a:pt x="197269" y="534466"/>
                  </a:lnTo>
                  <a:lnTo>
                    <a:pt x="196773" y="535559"/>
                  </a:lnTo>
                  <a:lnTo>
                    <a:pt x="196291" y="536816"/>
                  </a:lnTo>
                  <a:lnTo>
                    <a:pt x="195021" y="539178"/>
                  </a:lnTo>
                  <a:lnTo>
                    <a:pt x="194233" y="540283"/>
                  </a:lnTo>
                  <a:lnTo>
                    <a:pt x="193725" y="541096"/>
                  </a:lnTo>
                  <a:lnTo>
                    <a:pt x="193624" y="541731"/>
                  </a:lnTo>
                  <a:lnTo>
                    <a:pt x="193725" y="541997"/>
                  </a:lnTo>
                  <a:lnTo>
                    <a:pt x="194005" y="542455"/>
                  </a:lnTo>
                  <a:lnTo>
                    <a:pt x="194043" y="544195"/>
                  </a:lnTo>
                  <a:lnTo>
                    <a:pt x="193903" y="545426"/>
                  </a:lnTo>
                  <a:lnTo>
                    <a:pt x="193840" y="546658"/>
                  </a:lnTo>
                  <a:lnTo>
                    <a:pt x="194678" y="545465"/>
                  </a:lnTo>
                  <a:lnTo>
                    <a:pt x="194945" y="544156"/>
                  </a:lnTo>
                  <a:lnTo>
                    <a:pt x="195922" y="541731"/>
                  </a:lnTo>
                  <a:lnTo>
                    <a:pt x="196621" y="540613"/>
                  </a:lnTo>
                  <a:lnTo>
                    <a:pt x="197383" y="539165"/>
                  </a:lnTo>
                  <a:lnTo>
                    <a:pt x="199783" y="541096"/>
                  </a:lnTo>
                  <a:lnTo>
                    <a:pt x="202819" y="541997"/>
                  </a:lnTo>
                  <a:lnTo>
                    <a:pt x="201409" y="545833"/>
                  </a:lnTo>
                  <a:lnTo>
                    <a:pt x="201790" y="546125"/>
                  </a:lnTo>
                  <a:lnTo>
                    <a:pt x="201993" y="546341"/>
                  </a:lnTo>
                  <a:lnTo>
                    <a:pt x="204177" y="542798"/>
                  </a:lnTo>
                  <a:lnTo>
                    <a:pt x="205917" y="541743"/>
                  </a:lnTo>
                  <a:lnTo>
                    <a:pt x="207581" y="543763"/>
                  </a:lnTo>
                  <a:lnTo>
                    <a:pt x="209067" y="541934"/>
                  </a:lnTo>
                  <a:close/>
                </a:path>
                <a:path w="2002154" h="643254">
                  <a:moveTo>
                    <a:pt x="212102" y="519214"/>
                  </a:moveTo>
                  <a:lnTo>
                    <a:pt x="210870" y="515874"/>
                  </a:lnTo>
                  <a:lnTo>
                    <a:pt x="209029" y="517804"/>
                  </a:lnTo>
                  <a:lnTo>
                    <a:pt x="208584" y="519823"/>
                  </a:lnTo>
                  <a:lnTo>
                    <a:pt x="208483" y="522058"/>
                  </a:lnTo>
                  <a:lnTo>
                    <a:pt x="209473" y="520344"/>
                  </a:lnTo>
                  <a:lnTo>
                    <a:pt x="212102" y="519214"/>
                  </a:lnTo>
                  <a:close/>
                </a:path>
                <a:path w="2002154" h="643254">
                  <a:moveTo>
                    <a:pt x="215709" y="525297"/>
                  </a:moveTo>
                  <a:lnTo>
                    <a:pt x="215099" y="522109"/>
                  </a:lnTo>
                  <a:lnTo>
                    <a:pt x="213791" y="522516"/>
                  </a:lnTo>
                  <a:lnTo>
                    <a:pt x="212699" y="523100"/>
                  </a:lnTo>
                  <a:lnTo>
                    <a:pt x="212864" y="524751"/>
                  </a:lnTo>
                  <a:lnTo>
                    <a:pt x="215709" y="525297"/>
                  </a:lnTo>
                  <a:close/>
                </a:path>
                <a:path w="2002154" h="643254">
                  <a:moveTo>
                    <a:pt x="220268" y="527100"/>
                  </a:moveTo>
                  <a:close/>
                </a:path>
                <a:path w="2002154" h="643254">
                  <a:moveTo>
                    <a:pt x="221119" y="525716"/>
                  </a:moveTo>
                  <a:lnTo>
                    <a:pt x="221056" y="525500"/>
                  </a:lnTo>
                  <a:lnTo>
                    <a:pt x="221043" y="525322"/>
                  </a:lnTo>
                  <a:lnTo>
                    <a:pt x="220891" y="525462"/>
                  </a:lnTo>
                  <a:lnTo>
                    <a:pt x="220637" y="525576"/>
                  </a:lnTo>
                  <a:lnTo>
                    <a:pt x="220586" y="525754"/>
                  </a:lnTo>
                  <a:lnTo>
                    <a:pt x="220446" y="526199"/>
                  </a:lnTo>
                  <a:lnTo>
                    <a:pt x="220370" y="526656"/>
                  </a:lnTo>
                  <a:lnTo>
                    <a:pt x="220268" y="527100"/>
                  </a:lnTo>
                  <a:lnTo>
                    <a:pt x="220535" y="526681"/>
                  </a:lnTo>
                  <a:lnTo>
                    <a:pt x="220814" y="526275"/>
                  </a:lnTo>
                  <a:lnTo>
                    <a:pt x="221119" y="525716"/>
                  </a:lnTo>
                  <a:close/>
                </a:path>
                <a:path w="2002154" h="643254">
                  <a:moveTo>
                    <a:pt x="221957" y="527913"/>
                  </a:moveTo>
                  <a:lnTo>
                    <a:pt x="220256" y="527151"/>
                  </a:lnTo>
                  <a:lnTo>
                    <a:pt x="221894" y="528053"/>
                  </a:lnTo>
                  <a:lnTo>
                    <a:pt x="221957" y="527913"/>
                  </a:lnTo>
                  <a:close/>
                </a:path>
                <a:path w="2002154" h="643254">
                  <a:moveTo>
                    <a:pt x="253631" y="222440"/>
                  </a:moveTo>
                  <a:lnTo>
                    <a:pt x="251447" y="224777"/>
                  </a:lnTo>
                  <a:lnTo>
                    <a:pt x="248488" y="228587"/>
                  </a:lnTo>
                  <a:lnTo>
                    <a:pt x="243497" y="228587"/>
                  </a:lnTo>
                  <a:lnTo>
                    <a:pt x="242938" y="227317"/>
                  </a:lnTo>
                  <a:lnTo>
                    <a:pt x="242417" y="226047"/>
                  </a:lnTo>
                  <a:lnTo>
                    <a:pt x="241642" y="226047"/>
                  </a:lnTo>
                  <a:lnTo>
                    <a:pt x="239356" y="224777"/>
                  </a:lnTo>
                  <a:lnTo>
                    <a:pt x="237540" y="226047"/>
                  </a:lnTo>
                  <a:lnTo>
                    <a:pt x="235280" y="227317"/>
                  </a:lnTo>
                  <a:lnTo>
                    <a:pt x="235953" y="227317"/>
                  </a:lnTo>
                  <a:lnTo>
                    <a:pt x="235038" y="228587"/>
                  </a:lnTo>
                  <a:lnTo>
                    <a:pt x="234505" y="228587"/>
                  </a:lnTo>
                  <a:lnTo>
                    <a:pt x="234086" y="227317"/>
                  </a:lnTo>
                  <a:lnTo>
                    <a:pt x="232841" y="228587"/>
                  </a:lnTo>
                  <a:lnTo>
                    <a:pt x="232257" y="231127"/>
                  </a:lnTo>
                  <a:lnTo>
                    <a:pt x="237223" y="231127"/>
                  </a:lnTo>
                  <a:lnTo>
                    <a:pt x="239102" y="228587"/>
                  </a:lnTo>
                  <a:lnTo>
                    <a:pt x="243509" y="229857"/>
                  </a:lnTo>
                  <a:lnTo>
                    <a:pt x="243903" y="231127"/>
                  </a:lnTo>
                  <a:lnTo>
                    <a:pt x="250278" y="231127"/>
                  </a:lnTo>
                  <a:lnTo>
                    <a:pt x="252971" y="228587"/>
                  </a:lnTo>
                  <a:lnTo>
                    <a:pt x="252958" y="227317"/>
                  </a:lnTo>
                  <a:lnTo>
                    <a:pt x="252704" y="226047"/>
                  </a:lnTo>
                  <a:lnTo>
                    <a:pt x="253365" y="223507"/>
                  </a:lnTo>
                  <a:lnTo>
                    <a:pt x="253631" y="222440"/>
                  </a:lnTo>
                  <a:close/>
                </a:path>
                <a:path w="2002154" h="643254">
                  <a:moveTo>
                    <a:pt x="253822" y="221615"/>
                  </a:moveTo>
                  <a:lnTo>
                    <a:pt x="253631" y="222440"/>
                  </a:lnTo>
                  <a:lnTo>
                    <a:pt x="253822" y="222237"/>
                  </a:lnTo>
                  <a:lnTo>
                    <a:pt x="253822" y="221615"/>
                  </a:lnTo>
                  <a:close/>
                </a:path>
                <a:path w="2002154" h="643254">
                  <a:moveTo>
                    <a:pt x="278079" y="504177"/>
                  </a:moveTo>
                  <a:lnTo>
                    <a:pt x="277114" y="502907"/>
                  </a:lnTo>
                  <a:lnTo>
                    <a:pt x="273697" y="502907"/>
                  </a:lnTo>
                  <a:lnTo>
                    <a:pt x="269938" y="501637"/>
                  </a:lnTo>
                  <a:lnTo>
                    <a:pt x="268351" y="500367"/>
                  </a:lnTo>
                  <a:lnTo>
                    <a:pt x="267601" y="499097"/>
                  </a:lnTo>
                  <a:lnTo>
                    <a:pt x="263385" y="497827"/>
                  </a:lnTo>
                  <a:lnTo>
                    <a:pt x="261569" y="495287"/>
                  </a:lnTo>
                  <a:lnTo>
                    <a:pt x="259613" y="488937"/>
                  </a:lnTo>
                  <a:lnTo>
                    <a:pt x="259016" y="488162"/>
                  </a:lnTo>
                  <a:lnTo>
                    <a:pt x="259016" y="513067"/>
                  </a:lnTo>
                  <a:lnTo>
                    <a:pt x="257492" y="515607"/>
                  </a:lnTo>
                  <a:lnTo>
                    <a:pt x="257073" y="514337"/>
                  </a:lnTo>
                  <a:lnTo>
                    <a:pt x="257340" y="513067"/>
                  </a:lnTo>
                  <a:lnTo>
                    <a:pt x="259016" y="513067"/>
                  </a:lnTo>
                  <a:lnTo>
                    <a:pt x="259016" y="488162"/>
                  </a:lnTo>
                  <a:lnTo>
                    <a:pt x="257657" y="486397"/>
                  </a:lnTo>
                  <a:lnTo>
                    <a:pt x="251663" y="483857"/>
                  </a:lnTo>
                  <a:lnTo>
                    <a:pt x="248767" y="482587"/>
                  </a:lnTo>
                  <a:lnTo>
                    <a:pt x="244652" y="483857"/>
                  </a:lnTo>
                  <a:lnTo>
                    <a:pt x="243763" y="482587"/>
                  </a:lnTo>
                  <a:lnTo>
                    <a:pt x="239420" y="480047"/>
                  </a:lnTo>
                  <a:lnTo>
                    <a:pt x="235750" y="477507"/>
                  </a:lnTo>
                  <a:lnTo>
                    <a:pt x="232168" y="474967"/>
                  </a:lnTo>
                  <a:lnTo>
                    <a:pt x="232295" y="473697"/>
                  </a:lnTo>
                  <a:lnTo>
                    <a:pt x="233006" y="472427"/>
                  </a:lnTo>
                  <a:lnTo>
                    <a:pt x="233527" y="471157"/>
                  </a:lnTo>
                  <a:lnTo>
                    <a:pt x="236829" y="467347"/>
                  </a:lnTo>
                  <a:lnTo>
                    <a:pt x="239407" y="464807"/>
                  </a:lnTo>
                  <a:lnTo>
                    <a:pt x="240880" y="463537"/>
                  </a:lnTo>
                  <a:lnTo>
                    <a:pt x="243814" y="460997"/>
                  </a:lnTo>
                  <a:lnTo>
                    <a:pt x="245211" y="459727"/>
                  </a:lnTo>
                  <a:lnTo>
                    <a:pt x="245529" y="458457"/>
                  </a:lnTo>
                  <a:lnTo>
                    <a:pt x="245833" y="457187"/>
                  </a:lnTo>
                  <a:lnTo>
                    <a:pt x="245656" y="457187"/>
                  </a:lnTo>
                  <a:lnTo>
                    <a:pt x="245541" y="455917"/>
                  </a:lnTo>
                  <a:lnTo>
                    <a:pt x="246646" y="454647"/>
                  </a:lnTo>
                  <a:lnTo>
                    <a:pt x="248869" y="452107"/>
                  </a:lnTo>
                  <a:lnTo>
                    <a:pt x="250215" y="452107"/>
                  </a:lnTo>
                  <a:lnTo>
                    <a:pt x="250253" y="450837"/>
                  </a:lnTo>
                  <a:lnTo>
                    <a:pt x="250659" y="449567"/>
                  </a:lnTo>
                  <a:lnTo>
                    <a:pt x="251498" y="447027"/>
                  </a:lnTo>
                  <a:lnTo>
                    <a:pt x="257048" y="447027"/>
                  </a:lnTo>
                  <a:lnTo>
                    <a:pt x="257365" y="445757"/>
                  </a:lnTo>
                  <a:lnTo>
                    <a:pt x="257111" y="444487"/>
                  </a:lnTo>
                  <a:lnTo>
                    <a:pt x="254215" y="443217"/>
                  </a:lnTo>
                  <a:lnTo>
                    <a:pt x="250685" y="441947"/>
                  </a:lnTo>
                  <a:lnTo>
                    <a:pt x="247167" y="440677"/>
                  </a:lnTo>
                  <a:lnTo>
                    <a:pt x="244297" y="439407"/>
                  </a:lnTo>
                  <a:lnTo>
                    <a:pt x="241427" y="438137"/>
                  </a:lnTo>
                  <a:lnTo>
                    <a:pt x="230708" y="431787"/>
                  </a:lnTo>
                  <a:lnTo>
                    <a:pt x="225526" y="434301"/>
                  </a:lnTo>
                  <a:lnTo>
                    <a:pt x="225526" y="473697"/>
                  </a:lnTo>
                  <a:lnTo>
                    <a:pt x="223977" y="473697"/>
                  </a:lnTo>
                  <a:lnTo>
                    <a:pt x="225412" y="472427"/>
                  </a:lnTo>
                  <a:lnTo>
                    <a:pt x="225526" y="473697"/>
                  </a:lnTo>
                  <a:lnTo>
                    <a:pt x="225526" y="434301"/>
                  </a:lnTo>
                  <a:lnTo>
                    <a:pt x="222694" y="434327"/>
                  </a:lnTo>
                  <a:lnTo>
                    <a:pt x="222694" y="439407"/>
                  </a:lnTo>
                  <a:lnTo>
                    <a:pt x="221665" y="439407"/>
                  </a:lnTo>
                  <a:lnTo>
                    <a:pt x="222440" y="436867"/>
                  </a:lnTo>
                  <a:lnTo>
                    <a:pt x="222694" y="439407"/>
                  </a:lnTo>
                  <a:lnTo>
                    <a:pt x="222694" y="434327"/>
                  </a:lnTo>
                  <a:lnTo>
                    <a:pt x="218871" y="434327"/>
                  </a:lnTo>
                  <a:lnTo>
                    <a:pt x="217360" y="435533"/>
                  </a:lnTo>
                  <a:lnTo>
                    <a:pt x="217360" y="478777"/>
                  </a:lnTo>
                  <a:lnTo>
                    <a:pt x="217182" y="480047"/>
                  </a:lnTo>
                  <a:lnTo>
                    <a:pt x="212305" y="483857"/>
                  </a:lnTo>
                  <a:lnTo>
                    <a:pt x="211442" y="482587"/>
                  </a:lnTo>
                  <a:lnTo>
                    <a:pt x="212458" y="481317"/>
                  </a:lnTo>
                  <a:lnTo>
                    <a:pt x="211353" y="478777"/>
                  </a:lnTo>
                  <a:lnTo>
                    <a:pt x="210540" y="477507"/>
                  </a:lnTo>
                  <a:lnTo>
                    <a:pt x="209816" y="476237"/>
                  </a:lnTo>
                  <a:lnTo>
                    <a:pt x="210756" y="473697"/>
                  </a:lnTo>
                  <a:lnTo>
                    <a:pt x="214147" y="473697"/>
                  </a:lnTo>
                  <a:lnTo>
                    <a:pt x="217360" y="478777"/>
                  </a:lnTo>
                  <a:lnTo>
                    <a:pt x="217360" y="435533"/>
                  </a:lnTo>
                  <a:lnTo>
                    <a:pt x="216916" y="436105"/>
                  </a:lnTo>
                  <a:lnTo>
                    <a:pt x="216916" y="472427"/>
                  </a:lnTo>
                  <a:lnTo>
                    <a:pt x="215963" y="474967"/>
                  </a:lnTo>
                  <a:lnTo>
                    <a:pt x="215188" y="474967"/>
                  </a:lnTo>
                  <a:lnTo>
                    <a:pt x="214172" y="473697"/>
                  </a:lnTo>
                  <a:lnTo>
                    <a:pt x="216916" y="472427"/>
                  </a:lnTo>
                  <a:lnTo>
                    <a:pt x="216916" y="436105"/>
                  </a:lnTo>
                  <a:lnTo>
                    <a:pt x="216382" y="436867"/>
                  </a:lnTo>
                  <a:lnTo>
                    <a:pt x="215531" y="436867"/>
                  </a:lnTo>
                  <a:lnTo>
                    <a:pt x="210324" y="435597"/>
                  </a:lnTo>
                  <a:lnTo>
                    <a:pt x="209207" y="435317"/>
                  </a:lnTo>
                  <a:lnTo>
                    <a:pt x="209207" y="441947"/>
                  </a:lnTo>
                  <a:lnTo>
                    <a:pt x="208749" y="443217"/>
                  </a:lnTo>
                  <a:lnTo>
                    <a:pt x="207848" y="443217"/>
                  </a:lnTo>
                  <a:lnTo>
                    <a:pt x="207733" y="441947"/>
                  </a:lnTo>
                  <a:lnTo>
                    <a:pt x="209207" y="441947"/>
                  </a:lnTo>
                  <a:lnTo>
                    <a:pt x="209207" y="435317"/>
                  </a:lnTo>
                  <a:lnTo>
                    <a:pt x="205359" y="434327"/>
                  </a:lnTo>
                  <a:lnTo>
                    <a:pt x="199771" y="435597"/>
                  </a:lnTo>
                  <a:lnTo>
                    <a:pt x="192341" y="435597"/>
                  </a:lnTo>
                  <a:lnTo>
                    <a:pt x="188074" y="439407"/>
                  </a:lnTo>
                  <a:lnTo>
                    <a:pt x="185534" y="440677"/>
                  </a:lnTo>
                  <a:lnTo>
                    <a:pt x="183146" y="443217"/>
                  </a:lnTo>
                  <a:lnTo>
                    <a:pt x="182816" y="441947"/>
                  </a:lnTo>
                  <a:lnTo>
                    <a:pt x="182524" y="440677"/>
                  </a:lnTo>
                  <a:lnTo>
                    <a:pt x="181965" y="438137"/>
                  </a:lnTo>
                  <a:lnTo>
                    <a:pt x="182689" y="435597"/>
                  </a:lnTo>
                  <a:lnTo>
                    <a:pt x="186956" y="434327"/>
                  </a:lnTo>
                  <a:lnTo>
                    <a:pt x="188315" y="433057"/>
                  </a:lnTo>
                  <a:lnTo>
                    <a:pt x="192328" y="433057"/>
                  </a:lnTo>
                  <a:lnTo>
                    <a:pt x="198285" y="431787"/>
                  </a:lnTo>
                  <a:lnTo>
                    <a:pt x="198475" y="430517"/>
                  </a:lnTo>
                  <a:lnTo>
                    <a:pt x="198437" y="429247"/>
                  </a:lnTo>
                  <a:lnTo>
                    <a:pt x="199390" y="427977"/>
                  </a:lnTo>
                  <a:lnTo>
                    <a:pt x="200253" y="426707"/>
                  </a:lnTo>
                  <a:lnTo>
                    <a:pt x="201637" y="425437"/>
                  </a:lnTo>
                  <a:lnTo>
                    <a:pt x="202793" y="425437"/>
                  </a:lnTo>
                  <a:lnTo>
                    <a:pt x="203657" y="426707"/>
                  </a:lnTo>
                  <a:lnTo>
                    <a:pt x="203352" y="429247"/>
                  </a:lnTo>
                  <a:lnTo>
                    <a:pt x="202730" y="429247"/>
                  </a:lnTo>
                  <a:lnTo>
                    <a:pt x="202018" y="430517"/>
                  </a:lnTo>
                  <a:lnTo>
                    <a:pt x="200939" y="430517"/>
                  </a:lnTo>
                  <a:lnTo>
                    <a:pt x="202184" y="431787"/>
                  </a:lnTo>
                  <a:lnTo>
                    <a:pt x="202946" y="431787"/>
                  </a:lnTo>
                  <a:lnTo>
                    <a:pt x="203835" y="430517"/>
                  </a:lnTo>
                  <a:lnTo>
                    <a:pt x="209029" y="426707"/>
                  </a:lnTo>
                  <a:lnTo>
                    <a:pt x="214541" y="425437"/>
                  </a:lnTo>
                  <a:lnTo>
                    <a:pt x="222618" y="422897"/>
                  </a:lnTo>
                  <a:lnTo>
                    <a:pt x="225704" y="422897"/>
                  </a:lnTo>
                  <a:lnTo>
                    <a:pt x="231343" y="420357"/>
                  </a:lnTo>
                  <a:lnTo>
                    <a:pt x="234480" y="419087"/>
                  </a:lnTo>
                  <a:lnTo>
                    <a:pt x="237172" y="419087"/>
                  </a:lnTo>
                  <a:lnTo>
                    <a:pt x="237477" y="417817"/>
                  </a:lnTo>
                  <a:lnTo>
                    <a:pt x="237782" y="416547"/>
                  </a:lnTo>
                  <a:lnTo>
                    <a:pt x="237934" y="415277"/>
                  </a:lnTo>
                  <a:lnTo>
                    <a:pt x="239610" y="414007"/>
                  </a:lnTo>
                  <a:lnTo>
                    <a:pt x="241058" y="412737"/>
                  </a:lnTo>
                  <a:lnTo>
                    <a:pt x="244741" y="412737"/>
                  </a:lnTo>
                  <a:lnTo>
                    <a:pt x="245910" y="414007"/>
                  </a:lnTo>
                  <a:lnTo>
                    <a:pt x="246595" y="412737"/>
                  </a:lnTo>
                  <a:lnTo>
                    <a:pt x="247281" y="411467"/>
                  </a:lnTo>
                  <a:lnTo>
                    <a:pt x="246875" y="411467"/>
                  </a:lnTo>
                  <a:lnTo>
                    <a:pt x="246278" y="410197"/>
                  </a:lnTo>
                  <a:lnTo>
                    <a:pt x="246164" y="408927"/>
                  </a:lnTo>
                  <a:lnTo>
                    <a:pt x="247027" y="407657"/>
                  </a:lnTo>
                  <a:lnTo>
                    <a:pt x="248246" y="407657"/>
                  </a:lnTo>
                  <a:lnTo>
                    <a:pt x="251447" y="406387"/>
                  </a:lnTo>
                  <a:lnTo>
                    <a:pt x="252984" y="403847"/>
                  </a:lnTo>
                  <a:lnTo>
                    <a:pt x="253809" y="401307"/>
                  </a:lnTo>
                  <a:lnTo>
                    <a:pt x="257848" y="400037"/>
                  </a:lnTo>
                  <a:lnTo>
                    <a:pt x="265061" y="402577"/>
                  </a:lnTo>
                  <a:lnTo>
                    <a:pt x="265861" y="400037"/>
                  </a:lnTo>
                  <a:lnTo>
                    <a:pt x="267741" y="394957"/>
                  </a:lnTo>
                  <a:lnTo>
                    <a:pt x="267843" y="393687"/>
                  </a:lnTo>
                  <a:lnTo>
                    <a:pt x="267944" y="392417"/>
                  </a:lnTo>
                  <a:lnTo>
                    <a:pt x="267208" y="391147"/>
                  </a:lnTo>
                  <a:lnTo>
                    <a:pt x="266484" y="389877"/>
                  </a:lnTo>
                  <a:lnTo>
                    <a:pt x="266153" y="388607"/>
                  </a:lnTo>
                  <a:lnTo>
                    <a:pt x="265442" y="386067"/>
                  </a:lnTo>
                  <a:lnTo>
                    <a:pt x="264833" y="386067"/>
                  </a:lnTo>
                  <a:lnTo>
                    <a:pt x="264134" y="384797"/>
                  </a:lnTo>
                  <a:lnTo>
                    <a:pt x="257797" y="389877"/>
                  </a:lnTo>
                  <a:lnTo>
                    <a:pt x="248348" y="386918"/>
                  </a:lnTo>
                  <a:lnTo>
                    <a:pt x="248348" y="396227"/>
                  </a:lnTo>
                  <a:lnTo>
                    <a:pt x="246202" y="398767"/>
                  </a:lnTo>
                  <a:lnTo>
                    <a:pt x="244538" y="401307"/>
                  </a:lnTo>
                  <a:lnTo>
                    <a:pt x="241858" y="402577"/>
                  </a:lnTo>
                  <a:lnTo>
                    <a:pt x="240944" y="402577"/>
                  </a:lnTo>
                  <a:lnTo>
                    <a:pt x="239344" y="403847"/>
                  </a:lnTo>
                  <a:lnTo>
                    <a:pt x="236842" y="403847"/>
                  </a:lnTo>
                  <a:lnTo>
                    <a:pt x="236537" y="404152"/>
                  </a:lnTo>
                  <a:lnTo>
                    <a:pt x="236537" y="406387"/>
                  </a:lnTo>
                  <a:lnTo>
                    <a:pt x="235153" y="406387"/>
                  </a:lnTo>
                  <a:lnTo>
                    <a:pt x="235699" y="405117"/>
                  </a:lnTo>
                  <a:lnTo>
                    <a:pt x="236270" y="405117"/>
                  </a:lnTo>
                  <a:lnTo>
                    <a:pt x="236537" y="406387"/>
                  </a:lnTo>
                  <a:lnTo>
                    <a:pt x="236537" y="404152"/>
                  </a:lnTo>
                  <a:lnTo>
                    <a:pt x="235572" y="405117"/>
                  </a:lnTo>
                  <a:lnTo>
                    <a:pt x="235051" y="405117"/>
                  </a:lnTo>
                  <a:lnTo>
                    <a:pt x="234988" y="406387"/>
                  </a:lnTo>
                  <a:lnTo>
                    <a:pt x="234378" y="405117"/>
                  </a:lnTo>
                  <a:lnTo>
                    <a:pt x="227596" y="405117"/>
                  </a:lnTo>
                  <a:lnTo>
                    <a:pt x="221780" y="403847"/>
                  </a:lnTo>
                  <a:lnTo>
                    <a:pt x="219798" y="402577"/>
                  </a:lnTo>
                  <a:lnTo>
                    <a:pt x="218249" y="400037"/>
                  </a:lnTo>
                  <a:lnTo>
                    <a:pt x="218427" y="398767"/>
                  </a:lnTo>
                  <a:lnTo>
                    <a:pt x="218782" y="398767"/>
                  </a:lnTo>
                  <a:lnTo>
                    <a:pt x="219405" y="397497"/>
                  </a:lnTo>
                  <a:lnTo>
                    <a:pt x="220040" y="397497"/>
                  </a:lnTo>
                  <a:lnTo>
                    <a:pt x="220954" y="398767"/>
                  </a:lnTo>
                  <a:lnTo>
                    <a:pt x="221627" y="400037"/>
                  </a:lnTo>
                  <a:lnTo>
                    <a:pt x="222516" y="401307"/>
                  </a:lnTo>
                  <a:lnTo>
                    <a:pt x="222758" y="398767"/>
                  </a:lnTo>
                  <a:lnTo>
                    <a:pt x="221640" y="397497"/>
                  </a:lnTo>
                  <a:lnTo>
                    <a:pt x="221145" y="397497"/>
                  </a:lnTo>
                  <a:lnTo>
                    <a:pt x="215747" y="396227"/>
                  </a:lnTo>
                  <a:lnTo>
                    <a:pt x="221005" y="396227"/>
                  </a:lnTo>
                  <a:lnTo>
                    <a:pt x="221259" y="394957"/>
                  </a:lnTo>
                  <a:lnTo>
                    <a:pt x="221551" y="393687"/>
                  </a:lnTo>
                  <a:lnTo>
                    <a:pt x="222567" y="392417"/>
                  </a:lnTo>
                  <a:lnTo>
                    <a:pt x="223278" y="392417"/>
                  </a:lnTo>
                  <a:lnTo>
                    <a:pt x="224396" y="391147"/>
                  </a:lnTo>
                  <a:lnTo>
                    <a:pt x="225336" y="392417"/>
                  </a:lnTo>
                  <a:lnTo>
                    <a:pt x="225894" y="393687"/>
                  </a:lnTo>
                  <a:lnTo>
                    <a:pt x="226834" y="394957"/>
                  </a:lnTo>
                  <a:lnTo>
                    <a:pt x="227380" y="396227"/>
                  </a:lnTo>
                  <a:lnTo>
                    <a:pt x="231851" y="396227"/>
                  </a:lnTo>
                  <a:lnTo>
                    <a:pt x="231330" y="397497"/>
                  </a:lnTo>
                  <a:lnTo>
                    <a:pt x="234200" y="397497"/>
                  </a:lnTo>
                  <a:lnTo>
                    <a:pt x="239547" y="400037"/>
                  </a:lnTo>
                  <a:lnTo>
                    <a:pt x="239661" y="398767"/>
                  </a:lnTo>
                  <a:lnTo>
                    <a:pt x="239890" y="398767"/>
                  </a:lnTo>
                  <a:lnTo>
                    <a:pt x="241185" y="397497"/>
                  </a:lnTo>
                  <a:lnTo>
                    <a:pt x="242392" y="397497"/>
                  </a:lnTo>
                  <a:lnTo>
                    <a:pt x="243992" y="396227"/>
                  </a:lnTo>
                  <a:lnTo>
                    <a:pt x="248348" y="396227"/>
                  </a:lnTo>
                  <a:lnTo>
                    <a:pt x="248348" y="386918"/>
                  </a:lnTo>
                  <a:lnTo>
                    <a:pt x="246672" y="386384"/>
                  </a:lnTo>
                  <a:lnTo>
                    <a:pt x="246672" y="392417"/>
                  </a:lnTo>
                  <a:lnTo>
                    <a:pt x="246481" y="393687"/>
                  </a:lnTo>
                  <a:lnTo>
                    <a:pt x="245999" y="393687"/>
                  </a:lnTo>
                  <a:lnTo>
                    <a:pt x="246176" y="392417"/>
                  </a:lnTo>
                  <a:lnTo>
                    <a:pt x="246672" y="392417"/>
                  </a:lnTo>
                  <a:lnTo>
                    <a:pt x="246672" y="386384"/>
                  </a:lnTo>
                  <a:lnTo>
                    <a:pt x="243306" y="385330"/>
                  </a:lnTo>
                  <a:lnTo>
                    <a:pt x="243306" y="392417"/>
                  </a:lnTo>
                  <a:lnTo>
                    <a:pt x="242595" y="392417"/>
                  </a:lnTo>
                  <a:lnTo>
                    <a:pt x="243192" y="391147"/>
                  </a:lnTo>
                  <a:lnTo>
                    <a:pt x="243306" y="392417"/>
                  </a:lnTo>
                  <a:lnTo>
                    <a:pt x="243306" y="385330"/>
                  </a:lnTo>
                  <a:lnTo>
                    <a:pt x="241630" y="384797"/>
                  </a:lnTo>
                  <a:lnTo>
                    <a:pt x="241185" y="383527"/>
                  </a:lnTo>
                  <a:lnTo>
                    <a:pt x="240093" y="382257"/>
                  </a:lnTo>
                  <a:lnTo>
                    <a:pt x="239115" y="382257"/>
                  </a:lnTo>
                  <a:lnTo>
                    <a:pt x="238150" y="380987"/>
                  </a:lnTo>
                  <a:lnTo>
                    <a:pt x="236220" y="382257"/>
                  </a:lnTo>
                  <a:lnTo>
                    <a:pt x="233514" y="380987"/>
                  </a:lnTo>
                  <a:lnTo>
                    <a:pt x="232981" y="379717"/>
                  </a:lnTo>
                  <a:lnTo>
                    <a:pt x="232549" y="377177"/>
                  </a:lnTo>
                  <a:lnTo>
                    <a:pt x="233603" y="375907"/>
                  </a:lnTo>
                  <a:lnTo>
                    <a:pt x="234657" y="374637"/>
                  </a:lnTo>
                  <a:lnTo>
                    <a:pt x="235813" y="374637"/>
                  </a:lnTo>
                  <a:lnTo>
                    <a:pt x="238810" y="375907"/>
                  </a:lnTo>
                  <a:lnTo>
                    <a:pt x="239318" y="374637"/>
                  </a:lnTo>
                  <a:lnTo>
                    <a:pt x="239839" y="373367"/>
                  </a:lnTo>
                  <a:lnTo>
                    <a:pt x="240499" y="372097"/>
                  </a:lnTo>
                  <a:lnTo>
                    <a:pt x="241820" y="370827"/>
                  </a:lnTo>
                  <a:lnTo>
                    <a:pt x="243141" y="369557"/>
                  </a:lnTo>
                  <a:lnTo>
                    <a:pt x="245135" y="369557"/>
                  </a:lnTo>
                  <a:lnTo>
                    <a:pt x="247053" y="368287"/>
                  </a:lnTo>
                  <a:lnTo>
                    <a:pt x="245211" y="367017"/>
                  </a:lnTo>
                  <a:lnTo>
                    <a:pt x="243382" y="365747"/>
                  </a:lnTo>
                  <a:lnTo>
                    <a:pt x="245338" y="363207"/>
                  </a:lnTo>
                  <a:lnTo>
                    <a:pt x="246710" y="361937"/>
                  </a:lnTo>
                  <a:lnTo>
                    <a:pt x="251574" y="361937"/>
                  </a:lnTo>
                  <a:lnTo>
                    <a:pt x="251866" y="360667"/>
                  </a:lnTo>
                  <a:lnTo>
                    <a:pt x="252120" y="360667"/>
                  </a:lnTo>
                  <a:lnTo>
                    <a:pt x="252666" y="359397"/>
                  </a:lnTo>
                  <a:lnTo>
                    <a:pt x="253250" y="358127"/>
                  </a:lnTo>
                  <a:lnTo>
                    <a:pt x="254254" y="358127"/>
                  </a:lnTo>
                  <a:lnTo>
                    <a:pt x="254571" y="356857"/>
                  </a:lnTo>
                  <a:lnTo>
                    <a:pt x="254812" y="356857"/>
                  </a:lnTo>
                  <a:lnTo>
                    <a:pt x="255447" y="358127"/>
                  </a:lnTo>
                  <a:lnTo>
                    <a:pt x="256006" y="358127"/>
                  </a:lnTo>
                  <a:lnTo>
                    <a:pt x="256489" y="359397"/>
                  </a:lnTo>
                  <a:lnTo>
                    <a:pt x="256870" y="359397"/>
                  </a:lnTo>
                  <a:lnTo>
                    <a:pt x="258940" y="356857"/>
                  </a:lnTo>
                  <a:lnTo>
                    <a:pt x="260972" y="355587"/>
                  </a:lnTo>
                  <a:lnTo>
                    <a:pt x="263410" y="354317"/>
                  </a:lnTo>
                  <a:lnTo>
                    <a:pt x="263702" y="353047"/>
                  </a:lnTo>
                  <a:lnTo>
                    <a:pt x="258330" y="353047"/>
                  </a:lnTo>
                  <a:lnTo>
                    <a:pt x="256311" y="351777"/>
                  </a:lnTo>
                  <a:lnTo>
                    <a:pt x="255879" y="350507"/>
                  </a:lnTo>
                  <a:lnTo>
                    <a:pt x="253733" y="344157"/>
                  </a:lnTo>
                  <a:lnTo>
                    <a:pt x="253453" y="342887"/>
                  </a:lnTo>
                  <a:lnTo>
                    <a:pt x="253441" y="341617"/>
                  </a:lnTo>
                  <a:lnTo>
                    <a:pt x="249732" y="342887"/>
                  </a:lnTo>
                  <a:lnTo>
                    <a:pt x="247865" y="344157"/>
                  </a:lnTo>
                  <a:lnTo>
                    <a:pt x="248234" y="342887"/>
                  </a:lnTo>
                  <a:lnTo>
                    <a:pt x="248488" y="341617"/>
                  </a:lnTo>
                  <a:lnTo>
                    <a:pt x="247116" y="339077"/>
                  </a:lnTo>
                  <a:lnTo>
                    <a:pt x="246710" y="336537"/>
                  </a:lnTo>
                  <a:lnTo>
                    <a:pt x="245910" y="335267"/>
                  </a:lnTo>
                  <a:lnTo>
                    <a:pt x="243662" y="330187"/>
                  </a:lnTo>
                  <a:lnTo>
                    <a:pt x="240804" y="328917"/>
                  </a:lnTo>
                  <a:lnTo>
                    <a:pt x="239534" y="328917"/>
                  </a:lnTo>
                  <a:lnTo>
                    <a:pt x="239534" y="360667"/>
                  </a:lnTo>
                  <a:lnTo>
                    <a:pt x="239369" y="361937"/>
                  </a:lnTo>
                  <a:lnTo>
                    <a:pt x="238963" y="361937"/>
                  </a:lnTo>
                  <a:lnTo>
                    <a:pt x="239090" y="360667"/>
                  </a:lnTo>
                  <a:lnTo>
                    <a:pt x="239534" y="360667"/>
                  </a:lnTo>
                  <a:lnTo>
                    <a:pt x="239534" y="328917"/>
                  </a:lnTo>
                  <a:lnTo>
                    <a:pt x="238785" y="328917"/>
                  </a:lnTo>
                  <a:lnTo>
                    <a:pt x="238823" y="330187"/>
                  </a:lnTo>
                  <a:lnTo>
                    <a:pt x="236550" y="330187"/>
                  </a:lnTo>
                  <a:lnTo>
                    <a:pt x="236550" y="368287"/>
                  </a:lnTo>
                  <a:lnTo>
                    <a:pt x="236207" y="368287"/>
                  </a:lnTo>
                  <a:lnTo>
                    <a:pt x="236334" y="367017"/>
                  </a:lnTo>
                  <a:lnTo>
                    <a:pt x="236550" y="368287"/>
                  </a:lnTo>
                  <a:lnTo>
                    <a:pt x="236550" y="330187"/>
                  </a:lnTo>
                  <a:lnTo>
                    <a:pt x="235432" y="330187"/>
                  </a:lnTo>
                  <a:lnTo>
                    <a:pt x="234899" y="330555"/>
                  </a:lnTo>
                  <a:lnTo>
                    <a:pt x="234899" y="361937"/>
                  </a:lnTo>
                  <a:lnTo>
                    <a:pt x="233133" y="361937"/>
                  </a:lnTo>
                  <a:lnTo>
                    <a:pt x="229793" y="360718"/>
                  </a:lnTo>
                  <a:lnTo>
                    <a:pt x="229793" y="383527"/>
                  </a:lnTo>
                  <a:lnTo>
                    <a:pt x="229450" y="384797"/>
                  </a:lnTo>
                  <a:lnTo>
                    <a:pt x="228409" y="384797"/>
                  </a:lnTo>
                  <a:lnTo>
                    <a:pt x="228600" y="383527"/>
                  </a:lnTo>
                  <a:lnTo>
                    <a:pt x="229793" y="383527"/>
                  </a:lnTo>
                  <a:lnTo>
                    <a:pt x="229793" y="360718"/>
                  </a:lnTo>
                  <a:lnTo>
                    <a:pt x="226199" y="359397"/>
                  </a:lnTo>
                  <a:lnTo>
                    <a:pt x="222732" y="358127"/>
                  </a:lnTo>
                  <a:lnTo>
                    <a:pt x="215607" y="355587"/>
                  </a:lnTo>
                  <a:lnTo>
                    <a:pt x="234899" y="361937"/>
                  </a:lnTo>
                  <a:lnTo>
                    <a:pt x="234899" y="330555"/>
                  </a:lnTo>
                  <a:lnTo>
                    <a:pt x="227888" y="335267"/>
                  </a:lnTo>
                  <a:lnTo>
                    <a:pt x="225831" y="333997"/>
                  </a:lnTo>
                  <a:lnTo>
                    <a:pt x="225399" y="333997"/>
                  </a:lnTo>
                  <a:lnTo>
                    <a:pt x="225933" y="336537"/>
                  </a:lnTo>
                  <a:lnTo>
                    <a:pt x="227838" y="344157"/>
                  </a:lnTo>
                  <a:lnTo>
                    <a:pt x="226682" y="346697"/>
                  </a:lnTo>
                  <a:lnTo>
                    <a:pt x="221170" y="350507"/>
                  </a:lnTo>
                  <a:lnTo>
                    <a:pt x="217043" y="350507"/>
                  </a:lnTo>
                  <a:lnTo>
                    <a:pt x="216344" y="347967"/>
                  </a:lnTo>
                  <a:lnTo>
                    <a:pt x="216496" y="342887"/>
                  </a:lnTo>
                  <a:lnTo>
                    <a:pt x="215582" y="341871"/>
                  </a:lnTo>
                  <a:lnTo>
                    <a:pt x="215582" y="412737"/>
                  </a:lnTo>
                  <a:lnTo>
                    <a:pt x="215303" y="414007"/>
                  </a:lnTo>
                  <a:lnTo>
                    <a:pt x="212877" y="414007"/>
                  </a:lnTo>
                  <a:lnTo>
                    <a:pt x="213271" y="412737"/>
                  </a:lnTo>
                  <a:lnTo>
                    <a:pt x="213448" y="411467"/>
                  </a:lnTo>
                  <a:lnTo>
                    <a:pt x="215226" y="411467"/>
                  </a:lnTo>
                  <a:lnTo>
                    <a:pt x="215582" y="412737"/>
                  </a:lnTo>
                  <a:lnTo>
                    <a:pt x="215582" y="341871"/>
                  </a:lnTo>
                  <a:lnTo>
                    <a:pt x="215277" y="341528"/>
                  </a:lnTo>
                  <a:lnTo>
                    <a:pt x="215277" y="359397"/>
                  </a:lnTo>
                  <a:lnTo>
                    <a:pt x="214236" y="359397"/>
                  </a:lnTo>
                  <a:lnTo>
                    <a:pt x="214287" y="358127"/>
                  </a:lnTo>
                  <a:lnTo>
                    <a:pt x="215176" y="358127"/>
                  </a:lnTo>
                  <a:lnTo>
                    <a:pt x="215277" y="359397"/>
                  </a:lnTo>
                  <a:lnTo>
                    <a:pt x="215277" y="341528"/>
                  </a:lnTo>
                  <a:lnTo>
                    <a:pt x="214223" y="340347"/>
                  </a:lnTo>
                  <a:lnTo>
                    <a:pt x="212217" y="338429"/>
                  </a:lnTo>
                  <a:lnTo>
                    <a:pt x="212217" y="367017"/>
                  </a:lnTo>
                  <a:lnTo>
                    <a:pt x="210743" y="368287"/>
                  </a:lnTo>
                  <a:lnTo>
                    <a:pt x="210159" y="367017"/>
                  </a:lnTo>
                  <a:lnTo>
                    <a:pt x="211455" y="365747"/>
                  </a:lnTo>
                  <a:lnTo>
                    <a:pt x="212217" y="367017"/>
                  </a:lnTo>
                  <a:lnTo>
                    <a:pt x="212217" y="338429"/>
                  </a:lnTo>
                  <a:lnTo>
                    <a:pt x="210261" y="336537"/>
                  </a:lnTo>
                  <a:lnTo>
                    <a:pt x="209194" y="335267"/>
                  </a:lnTo>
                  <a:lnTo>
                    <a:pt x="209334" y="333997"/>
                  </a:lnTo>
                  <a:lnTo>
                    <a:pt x="209765" y="330187"/>
                  </a:lnTo>
                  <a:lnTo>
                    <a:pt x="208572" y="327647"/>
                  </a:lnTo>
                  <a:lnTo>
                    <a:pt x="206590" y="326529"/>
                  </a:lnTo>
                  <a:lnTo>
                    <a:pt x="206590" y="368287"/>
                  </a:lnTo>
                  <a:lnTo>
                    <a:pt x="206311" y="370827"/>
                  </a:lnTo>
                  <a:lnTo>
                    <a:pt x="205930" y="370700"/>
                  </a:lnTo>
                  <a:lnTo>
                    <a:pt x="205930" y="419087"/>
                  </a:lnTo>
                  <a:lnTo>
                    <a:pt x="204330" y="419087"/>
                  </a:lnTo>
                  <a:lnTo>
                    <a:pt x="204101" y="417817"/>
                  </a:lnTo>
                  <a:lnTo>
                    <a:pt x="205790" y="417817"/>
                  </a:lnTo>
                  <a:lnTo>
                    <a:pt x="205930" y="419087"/>
                  </a:lnTo>
                  <a:lnTo>
                    <a:pt x="205930" y="370700"/>
                  </a:lnTo>
                  <a:lnTo>
                    <a:pt x="199745" y="368617"/>
                  </a:lnTo>
                  <a:lnTo>
                    <a:pt x="199745" y="380987"/>
                  </a:lnTo>
                  <a:lnTo>
                    <a:pt x="194576" y="384797"/>
                  </a:lnTo>
                  <a:lnTo>
                    <a:pt x="188633" y="389432"/>
                  </a:lnTo>
                  <a:lnTo>
                    <a:pt x="188633" y="394957"/>
                  </a:lnTo>
                  <a:lnTo>
                    <a:pt x="187147" y="398767"/>
                  </a:lnTo>
                  <a:lnTo>
                    <a:pt x="185991" y="401307"/>
                  </a:lnTo>
                  <a:lnTo>
                    <a:pt x="185026" y="402577"/>
                  </a:lnTo>
                  <a:lnTo>
                    <a:pt x="182257" y="402577"/>
                  </a:lnTo>
                  <a:lnTo>
                    <a:pt x="182930" y="400037"/>
                  </a:lnTo>
                  <a:lnTo>
                    <a:pt x="182892" y="398767"/>
                  </a:lnTo>
                  <a:lnTo>
                    <a:pt x="184467" y="397497"/>
                  </a:lnTo>
                  <a:lnTo>
                    <a:pt x="184988" y="396227"/>
                  </a:lnTo>
                  <a:lnTo>
                    <a:pt x="186232" y="394957"/>
                  </a:lnTo>
                  <a:lnTo>
                    <a:pt x="188633" y="394957"/>
                  </a:lnTo>
                  <a:lnTo>
                    <a:pt x="188633" y="389432"/>
                  </a:lnTo>
                  <a:lnTo>
                    <a:pt x="188061" y="389877"/>
                  </a:lnTo>
                  <a:lnTo>
                    <a:pt x="181114" y="393687"/>
                  </a:lnTo>
                  <a:lnTo>
                    <a:pt x="180073" y="394957"/>
                  </a:lnTo>
                  <a:lnTo>
                    <a:pt x="178930" y="394957"/>
                  </a:lnTo>
                  <a:lnTo>
                    <a:pt x="177876" y="396074"/>
                  </a:lnTo>
                  <a:lnTo>
                    <a:pt x="178028" y="394957"/>
                  </a:lnTo>
                  <a:lnTo>
                    <a:pt x="178244" y="394957"/>
                  </a:lnTo>
                  <a:lnTo>
                    <a:pt x="181114" y="393687"/>
                  </a:lnTo>
                  <a:lnTo>
                    <a:pt x="183134" y="391147"/>
                  </a:lnTo>
                  <a:lnTo>
                    <a:pt x="184835" y="388607"/>
                  </a:lnTo>
                  <a:lnTo>
                    <a:pt x="186182" y="386067"/>
                  </a:lnTo>
                  <a:lnTo>
                    <a:pt x="187579" y="386067"/>
                  </a:lnTo>
                  <a:lnTo>
                    <a:pt x="188455" y="384797"/>
                  </a:lnTo>
                  <a:lnTo>
                    <a:pt x="191350" y="383527"/>
                  </a:lnTo>
                  <a:lnTo>
                    <a:pt x="193459" y="383527"/>
                  </a:lnTo>
                  <a:lnTo>
                    <a:pt x="195351" y="382257"/>
                  </a:lnTo>
                  <a:lnTo>
                    <a:pt x="195135" y="380987"/>
                  </a:lnTo>
                  <a:lnTo>
                    <a:pt x="195630" y="380987"/>
                  </a:lnTo>
                  <a:lnTo>
                    <a:pt x="196811" y="379755"/>
                  </a:lnTo>
                  <a:lnTo>
                    <a:pt x="196888" y="380987"/>
                  </a:lnTo>
                  <a:lnTo>
                    <a:pt x="199745" y="380987"/>
                  </a:lnTo>
                  <a:lnTo>
                    <a:pt x="199745" y="368617"/>
                  </a:lnTo>
                  <a:lnTo>
                    <a:pt x="195008" y="367017"/>
                  </a:lnTo>
                  <a:lnTo>
                    <a:pt x="194284" y="366776"/>
                  </a:lnTo>
                  <a:lnTo>
                    <a:pt x="194284" y="368287"/>
                  </a:lnTo>
                  <a:lnTo>
                    <a:pt x="193725" y="369557"/>
                  </a:lnTo>
                  <a:lnTo>
                    <a:pt x="192430" y="367017"/>
                  </a:lnTo>
                  <a:lnTo>
                    <a:pt x="194284" y="368287"/>
                  </a:lnTo>
                  <a:lnTo>
                    <a:pt x="194284" y="366776"/>
                  </a:lnTo>
                  <a:lnTo>
                    <a:pt x="191249" y="365747"/>
                  </a:lnTo>
                  <a:lnTo>
                    <a:pt x="196913" y="365747"/>
                  </a:lnTo>
                  <a:lnTo>
                    <a:pt x="198818" y="364477"/>
                  </a:lnTo>
                  <a:lnTo>
                    <a:pt x="198310" y="363207"/>
                  </a:lnTo>
                  <a:lnTo>
                    <a:pt x="197421" y="361937"/>
                  </a:lnTo>
                  <a:lnTo>
                    <a:pt x="197129" y="361937"/>
                  </a:lnTo>
                  <a:lnTo>
                    <a:pt x="197167" y="363207"/>
                  </a:lnTo>
                  <a:lnTo>
                    <a:pt x="196443" y="363207"/>
                  </a:lnTo>
                  <a:lnTo>
                    <a:pt x="196215" y="361937"/>
                  </a:lnTo>
                  <a:lnTo>
                    <a:pt x="196621" y="361937"/>
                  </a:lnTo>
                  <a:lnTo>
                    <a:pt x="193205" y="360667"/>
                  </a:lnTo>
                  <a:lnTo>
                    <a:pt x="194919" y="359397"/>
                  </a:lnTo>
                  <a:lnTo>
                    <a:pt x="196227" y="356857"/>
                  </a:lnTo>
                  <a:lnTo>
                    <a:pt x="199364" y="359397"/>
                  </a:lnTo>
                  <a:lnTo>
                    <a:pt x="199948" y="360667"/>
                  </a:lnTo>
                  <a:lnTo>
                    <a:pt x="199694" y="363207"/>
                  </a:lnTo>
                  <a:lnTo>
                    <a:pt x="200787" y="361937"/>
                  </a:lnTo>
                  <a:lnTo>
                    <a:pt x="206590" y="368287"/>
                  </a:lnTo>
                  <a:lnTo>
                    <a:pt x="206590" y="326529"/>
                  </a:lnTo>
                  <a:lnTo>
                    <a:pt x="206324" y="326377"/>
                  </a:lnTo>
                  <a:lnTo>
                    <a:pt x="207899" y="323837"/>
                  </a:lnTo>
                  <a:lnTo>
                    <a:pt x="209334" y="326377"/>
                  </a:lnTo>
                  <a:lnTo>
                    <a:pt x="210743" y="326377"/>
                  </a:lnTo>
                  <a:lnTo>
                    <a:pt x="213448" y="323837"/>
                  </a:lnTo>
                  <a:lnTo>
                    <a:pt x="214807" y="322567"/>
                  </a:lnTo>
                  <a:lnTo>
                    <a:pt x="217512" y="322567"/>
                  </a:lnTo>
                  <a:lnTo>
                    <a:pt x="217728" y="321297"/>
                  </a:lnTo>
                  <a:lnTo>
                    <a:pt x="216230" y="320027"/>
                  </a:lnTo>
                  <a:lnTo>
                    <a:pt x="214795" y="317487"/>
                  </a:lnTo>
                  <a:lnTo>
                    <a:pt x="213842" y="316217"/>
                  </a:lnTo>
                  <a:lnTo>
                    <a:pt x="215569" y="314947"/>
                  </a:lnTo>
                  <a:lnTo>
                    <a:pt x="231203" y="303517"/>
                  </a:lnTo>
                  <a:lnTo>
                    <a:pt x="235496" y="303517"/>
                  </a:lnTo>
                  <a:lnTo>
                    <a:pt x="235305" y="302247"/>
                  </a:lnTo>
                  <a:lnTo>
                    <a:pt x="235178" y="302247"/>
                  </a:lnTo>
                  <a:lnTo>
                    <a:pt x="235102" y="300977"/>
                  </a:lnTo>
                  <a:lnTo>
                    <a:pt x="242430" y="295897"/>
                  </a:lnTo>
                  <a:lnTo>
                    <a:pt x="246761" y="298437"/>
                  </a:lnTo>
                  <a:lnTo>
                    <a:pt x="247789" y="297167"/>
                  </a:lnTo>
                  <a:lnTo>
                    <a:pt x="246621" y="297167"/>
                  </a:lnTo>
                  <a:lnTo>
                    <a:pt x="246138" y="295897"/>
                  </a:lnTo>
                  <a:lnTo>
                    <a:pt x="245046" y="294627"/>
                  </a:lnTo>
                  <a:lnTo>
                    <a:pt x="246938" y="294627"/>
                  </a:lnTo>
                  <a:lnTo>
                    <a:pt x="248170" y="293357"/>
                  </a:lnTo>
                  <a:lnTo>
                    <a:pt x="249275" y="294627"/>
                  </a:lnTo>
                  <a:lnTo>
                    <a:pt x="249593" y="294627"/>
                  </a:lnTo>
                  <a:lnTo>
                    <a:pt x="250304" y="293357"/>
                  </a:lnTo>
                  <a:lnTo>
                    <a:pt x="250964" y="292087"/>
                  </a:lnTo>
                  <a:lnTo>
                    <a:pt x="251625" y="290817"/>
                  </a:lnTo>
                  <a:lnTo>
                    <a:pt x="253568" y="288277"/>
                  </a:lnTo>
                  <a:lnTo>
                    <a:pt x="250926" y="288277"/>
                  </a:lnTo>
                  <a:lnTo>
                    <a:pt x="248577" y="290817"/>
                  </a:lnTo>
                  <a:lnTo>
                    <a:pt x="245897" y="292087"/>
                  </a:lnTo>
                  <a:lnTo>
                    <a:pt x="244665" y="289547"/>
                  </a:lnTo>
                  <a:lnTo>
                    <a:pt x="244043" y="288277"/>
                  </a:lnTo>
                  <a:lnTo>
                    <a:pt x="242392" y="289547"/>
                  </a:lnTo>
                  <a:lnTo>
                    <a:pt x="237083" y="289547"/>
                  </a:lnTo>
                  <a:lnTo>
                    <a:pt x="236702" y="288277"/>
                  </a:lnTo>
                  <a:lnTo>
                    <a:pt x="235165" y="283197"/>
                  </a:lnTo>
                  <a:lnTo>
                    <a:pt x="234480" y="281927"/>
                  </a:lnTo>
                  <a:lnTo>
                    <a:pt x="233819" y="279387"/>
                  </a:lnTo>
                  <a:lnTo>
                    <a:pt x="240106" y="284467"/>
                  </a:lnTo>
                  <a:lnTo>
                    <a:pt x="247192" y="285737"/>
                  </a:lnTo>
                  <a:lnTo>
                    <a:pt x="248297" y="285737"/>
                  </a:lnTo>
                  <a:lnTo>
                    <a:pt x="249110" y="284467"/>
                  </a:lnTo>
                  <a:lnTo>
                    <a:pt x="246672" y="281927"/>
                  </a:lnTo>
                  <a:lnTo>
                    <a:pt x="246037" y="280657"/>
                  </a:lnTo>
                  <a:lnTo>
                    <a:pt x="245897" y="279387"/>
                  </a:lnTo>
                  <a:lnTo>
                    <a:pt x="245757" y="278117"/>
                  </a:lnTo>
                  <a:lnTo>
                    <a:pt x="245732" y="276847"/>
                  </a:lnTo>
                  <a:lnTo>
                    <a:pt x="242595" y="275577"/>
                  </a:lnTo>
                  <a:lnTo>
                    <a:pt x="243154" y="274307"/>
                  </a:lnTo>
                  <a:lnTo>
                    <a:pt x="243713" y="273037"/>
                  </a:lnTo>
                  <a:lnTo>
                    <a:pt x="243713" y="271767"/>
                  </a:lnTo>
                  <a:lnTo>
                    <a:pt x="243700" y="269227"/>
                  </a:lnTo>
                  <a:lnTo>
                    <a:pt x="247345" y="270497"/>
                  </a:lnTo>
                  <a:lnTo>
                    <a:pt x="247103" y="269227"/>
                  </a:lnTo>
                  <a:lnTo>
                    <a:pt x="246862" y="267957"/>
                  </a:lnTo>
                  <a:lnTo>
                    <a:pt x="246621" y="266687"/>
                  </a:lnTo>
                  <a:lnTo>
                    <a:pt x="248208" y="262877"/>
                  </a:lnTo>
                  <a:lnTo>
                    <a:pt x="247370" y="259067"/>
                  </a:lnTo>
                  <a:lnTo>
                    <a:pt x="250393" y="260337"/>
                  </a:lnTo>
                  <a:lnTo>
                    <a:pt x="251244" y="260337"/>
                  </a:lnTo>
                  <a:lnTo>
                    <a:pt x="250901" y="264147"/>
                  </a:lnTo>
                  <a:lnTo>
                    <a:pt x="250469" y="266687"/>
                  </a:lnTo>
                  <a:lnTo>
                    <a:pt x="249453" y="271767"/>
                  </a:lnTo>
                  <a:lnTo>
                    <a:pt x="254736" y="278117"/>
                  </a:lnTo>
                  <a:lnTo>
                    <a:pt x="259308" y="279387"/>
                  </a:lnTo>
                  <a:lnTo>
                    <a:pt x="259626" y="278117"/>
                  </a:lnTo>
                  <a:lnTo>
                    <a:pt x="259562" y="275577"/>
                  </a:lnTo>
                  <a:lnTo>
                    <a:pt x="258953" y="273037"/>
                  </a:lnTo>
                  <a:lnTo>
                    <a:pt x="258902" y="271767"/>
                  </a:lnTo>
                  <a:lnTo>
                    <a:pt x="261620" y="270497"/>
                  </a:lnTo>
                  <a:lnTo>
                    <a:pt x="266026" y="270497"/>
                  </a:lnTo>
                  <a:lnTo>
                    <a:pt x="267614" y="269227"/>
                  </a:lnTo>
                  <a:lnTo>
                    <a:pt x="267309" y="267957"/>
                  </a:lnTo>
                  <a:lnTo>
                    <a:pt x="269189" y="266687"/>
                  </a:lnTo>
                  <a:lnTo>
                    <a:pt x="267995" y="262877"/>
                  </a:lnTo>
                  <a:lnTo>
                    <a:pt x="272694" y="260337"/>
                  </a:lnTo>
                  <a:lnTo>
                    <a:pt x="272618" y="259067"/>
                  </a:lnTo>
                  <a:lnTo>
                    <a:pt x="272580" y="251447"/>
                  </a:lnTo>
                  <a:lnTo>
                    <a:pt x="271830" y="250177"/>
                  </a:lnTo>
                  <a:lnTo>
                    <a:pt x="268770" y="248907"/>
                  </a:lnTo>
                  <a:lnTo>
                    <a:pt x="265493" y="248907"/>
                  </a:lnTo>
                  <a:lnTo>
                    <a:pt x="257810" y="248907"/>
                  </a:lnTo>
                  <a:lnTo>
                    <a:pt x="252818" y="251447"/>
                  </a:lnTo>
                  <a:lnTo>
                    <a:pt x="250913" y="251447"/>
                  </a:lnTo>
                  <a:lnTo>
                    <a:pt x="249123" y="250177"/>
                  </a:lnTo>
                  <a:lnTo>
                    <a:pt x="250367" y="248907"/>
                  </a:lnTo>
                  <a:lnTo>
                    <a:pt x="252933" y="247637"/>
                  </a:lnTo>
                  <a:lnTo>
                    <a:pt x="254812" y="246367"/>
                  </a:lnTo>
                  <a:lnTo>
                    <a:pt x="259118" y="243827"/>
                  </a:lnTo>
                  <a:lnTo>
                    <a:pt x="251561" y="238747"/>
                  </a:lnTo>
                  <a:lnTo>
                    <a:pt x="244017" y="233667"/>
                  </a:lnTo>
                  <a:lnTo>
                    <a:pt x="243293" y="235496"/>
                  </a:lnTo>
                  <a:lnTo>
                    <a:pt x="243293" y="250177"/>
                  </a:lnTo>
                  <a:lnTo>
                    <a:pt x="232829" y="257797"/>
                  </a:lnTo>
                  <a:lnTo>
                    <a:pt x="232486" y="256527"/>
                  </a:lnTo>
                  <a:lnTo>
                    <a:pt x="229743" y="252717"/>
                  </a:lnTo>
                  <a:lnTo>
                    <a:pt x="230911" y="250177"/>
                  </a:lnTo>
                  <a:lnTo>
                    <a:pt x="231343" y="247637"/>
                  </a:lnTo>
                  <a:lnTo>
                    <a:pt x="231686" y="245097"/>
                  </a:lnTo>
                  <a:lnTo>
                    <a:pt x="233603" y="243827"/>
                  </a:lnTo>
                  <a:lnTo>
                    <a:pt x="237134" y="242557"/>
                  </a:lnTo>
                  <a:lnTo>
                    <a:pt x="240474" y="243827"/>
                  </a:lnTo>
                  <a:lnTo>
                    <a:pt x="240576" y="247637"/>
                  </a:lnTo>
                  <a:lnTo>
                    <a:pt x="242100" y="248907"/>
                  </a:lnTo>
                  <a:lnTo>
                    <a:pt x="243293" y="250177"/>
                  </a:lnTo>
                  <a:lnTo>
                    <a:pt x="243293" y="235496"/>
                  </a:lnTo>
                  <a:lnTo>
                    <a:pt x="241998" y="238747"/>
                  </a:lnTo>
                  <a:lnTo>
                    <a:pt x="240233" y="238747"/>
                  </a:lnTo>
                  <a:lnTo>
                    <a:pt x="239331" y="237477"/>
                  </a:lnTo>
                  <a:lnTo>
                    <a:pt x="238429" y="236207"/>
                  </a:lnTo>
                  <a:lnTo>
                    <a:pt x="235788" y="237477"/>
                  </a:lnTo>
                  <a:lnTo>
                    <a:pt x="234327" y="237477"/>
                  </a:lnTo>
                  <a:lnTo>
                    <a:pt x="234378" y="234937"/>
                  </a:lnTo>
                  <a:lnTo>
                    <a:pt x="231800" y="233667"/>
                  </a:lnTo>
                  <a:lnTo>
                    <a:pt x="231152" y="231127"/>
                  </a:lnTo>
                  <a:lnTo>
                    <a:pt x="229577" y="231127"/>
                  </a:lnTo>
                  <a:lnTo>
                    <a:pt x="229984" y="229857"/>
                  </a:lnTo>
                  <a:lnTo>
                    <a:pt x="230124" y="228587"/>
                  </a:lnTo>
                  <a:lnTo>
                    <a:pt x="230898" y="227317"/>
                  </a:lnTo>
                  <a:lnTo>
                    <a:pt x="230593" y="227317"/>
                  </a:lnTo>
                  <a:lnTo>
                    <a:pt x="230225" y="226047"/>
                  </a:lnTo>
                  <a:lnTo>
                    <a:pt x="231559" y="226047"/>
                  </a:lnTo>
                  <a:lnTo>
                    <a:pt x="232879" y="223507"/>
                  </a:lnTo>
                  <a:lnTo>
                    <a:pt x="231470" y="220967"/>
                  </a:lnTo>
                  <a:lnTo>
                    <a:pt x="230530" y="215887"/>
                  </a:lnTo>
                  <a:lnTo>
                    <a:pt x="228739" y="214617"/>
                  </a:lnTo>
                  <a:lnTo>
                    <a:pt x="226758" y="214617"/>
                  </a:lnTo>
                  <a:lnTo>
                    <a:pt x="226148" y="217157"/>
                  </a:lnTo>
                  <a:lnTo>
                    <a:pt x="227241" y="217157"/>
                  </a:lnTo>
                  <a:lnTo>
                    <a:pt x="230085" y="220967"/>
                  </a:lnTo>
                  <a:lnTo>
                    <a:pt x="229336" y="222008"/>
                  </a:lnTo>
                  <a:lnTo>
                    <a:pt x="229336" y="273037"/>
                  </a:lnTo>
                  <a:lnTo>
                    <a:pt x="228625" y="274307"/>
                  </a:lnTo>
                  <a:lnTo>
                    <a:pt x="228041" y="273037"/>
                  </a:lnTo>
                  <a:lnTo>
                    <a:pt x="229158" y="271767"/>
                  </a:lnTo>
                  <a:lnTo>
                    <a:pt x="229336" y="273037"/>
                  </a:lnTo>
                  <a:lnTo>
                    <a:pt x="229336" y="222008"/>
                  </a:lnTo>
                  <a:lnTo>
                    <a:pt x="229133" y="222288"/>
                  </a:lnTo>
                  <a:lnTo>
                    <a:pt x="229133" y="228587"/>
                  </a:lnTo>
                  <a:lnTo>
                    <a:pt x="228879" y="229857"/>
                  </a:lnTo>
                  <a:lnTo>
                    <a:pt x="228092" y="229857"/>
                  </a:lnTo>
                  <a:lnTo>
                    <a:pt x="228206" y="228587"/>
                  </a:lnTo>
                  <a:lnTo>
                    <a:pt x="229133" y="228587"/>
                  </a:lnTo>
                  <a:lnTo>
                    <a:pt x="229133" y="222288"/>
                  </a:lnTo>
                  <a:lnTo>
                    <a:pt x="225463" y="227317"/>
                  </a:lnTo>
                  <a:lnTo>
                    <a:pt x="224777" y="228130"/>
                  </a:lnTo>
                  <a:lnTo>
                    <a:pt x="224777" y="298437"/>
                  </a:lnTo>
                  <a:lnTo>
                    <a:pt x="223354" y="299707"/>
                  </a:lnTo>
                  <a:lnTo>
                    <a:pt x="221742" y="300977"/>
                  </a:lnTo>
                  <a:lnTo>
                    <a:pt x="219214" y="303517"/>
                  </a:lnTo>
                  <a:lnTo>
                    <a:pt x="218147" y="306057"/>
                  </a:lnTo>
                  <a:lnTo>
                    <a:pt x="216420" y="309867"/>
                  </a:lnTo>
                  <a:lnTo>
                    <a:pt x="216484" y="311137"/>
                  </a:lnTo>
                  <a:lnTo>
                    <a:pt x="215201" y="314947"/>
                  </a:lnTo>
                  <a:lnTo>
                    <a:pt x="213017" y="311137"/>
                  </a:lnTo>
                  <a:lnTo>
                    <a:pt x="211467" y="309867"/>
                  </a:lnTo>
                  <a:lnTo>
                    <a:pt x="209219" y="306057"/>
                  </a:lnTo>
                  <a:lnTo>
                    <a:pt x="209067" y="304787"/>
                  </a:lnTo>
                  <a:lnTo>
                    <a:pt x="209410" y="303517"/>
                  </a:lnTo>
                  <a:lnTo>
                    <a:pt x="209651" y="302247"/>
                  </a:lnTo>
                  <a:lnTo>
                    <a:pt x="210210" y="300977"/>
                  </a:lnTo>
                  <a:lnTo>
                    <a:pt x="210591" y="299707"/>
                  </a:lnTo>
                  <a:lnTo>
                    <a:pt x="210985" y="298437"/>
                  </a:lnTo>
                  <a:lnTo>
                    <a:pt x="212534" y="295897"/>
                  </a:lnTo>
                  <a:lnTo>
                    <a:pt x="223774" y="295897"/>
                  </a:lnTo>
                  <a:lnTo>
                    <a:pt x="224777" y="298437"/>
                  </a:lnTo>
                  <a:lnTo>
                    <a:pt x="224777" y="228130"/>
                  </a:lnTo>
                  <a:lnTo>
                    <a:pt x="222199" y="231127"/>
                  </a:lnTo>
                  <a:lnTo>
                    <a:pt x="216903" y="232397"/>
                  </a:lnTo>
                  <a:lnTo>
                    <a:pt x="216839" y="233667"/>
                  </a:lnTo>
                  <a:lnTo>
                    <a:pt x="216649" y="233667"/>
                  </a:lnTo>
                  <a:lnTo>
                    <a:pt x="217957" y="237477"/>
                  </a:lnTo>
                  <a:lnTo>
                    <a:pt x="216242" y="240017"/>
                  </a:lnTo>
                  <a:lnTo>
                    <a:pt x="210832" y="240017"/>
                  </a:lnTo>
                  <a:lnTo>
                    <a:pt x="209359" y="238747"/>
                  </a:lnTo>
                  <a:lnTo>
                    <a:pt x="206743" y="238747"/>
                  </a:lnTo>
                  <a:lnTo>
                    <a:pt x="205244" y="240017"/>
                  </a:lnTo>
                  <a:lnTo>
                    <a:pt x="205765" y="240017"/>
                  </a:lnTo>
                  <a:lnTo>
                    <a:pt x="205930" y="242557"/>
                  </a:lnTo>
                  <a:lnTo>
                    <a:pt x="203758" y="242557"/>
                  </a:lnTo>
                  <a:lnTo>
                    <a:pt x="203606" y="241287"/>
                  </a:lnTo>
                  <a:lnTo>
                    <a:pt x="194665" y="242404"/>
                  </a:lnTo>
                  <a:lnTo>
                    <a:pt x="194665" y="358127"/>
                  </a:lnTo>
                  <a:lnTo>
                    <a:pt x="193281" y="359397"/>
                  </a:lnTo>
                  <a:lnTo>
                    <a:pt x="192532" y="360667"/>
                  </a:lnTo>
                  <a:lnTo>
                    <a:pt x="191211" y="361213"/>
                  </a:lnTo>
                  <a:lnTo>
                    <a:pt x="191211" y="365747"/>
                  </a:lnTo>
                  <a:lnTo>
                    <a:pt x="187477" y="364477"/>
                  </a:lnTo>
                  <a:lnTo>
                    <a:pt x="189623" y="364477"/>
                  </a:lnTo>
                  <a:lnTo>
                    <a:pt x="191185" y="365721"/>
                  </a:lnTo>
                  <a:lnTo>
                    <a:pt x="191211" y="361213"/>
                  </a:lnTo>
                  <a:lnTo>
                    <a:pt x="189445" y="361937"/>
                  </a:lnTo>
                  <a:lnTo>
                    <a:pt x="187210" y="361937"/>
                  </a:lnTo>
                  <a:lnTo>
                    <a:pt x="184645" y="363207"/>
                  </a:lnTo>
                  <a:lnTo>
                    <a:pt x="180987" y="361873"/>
                  </a:lnTo>
                  <a:lnTo>
                    <a:pt x="180987" y="369557"/>
                  </a:lnTo>
                  <a:lnTo>
                    <a:pt x="180746" y="372097"/>
                  </a:lnTo>
                  <a:lnTo>
                    <a:pt x="179882" y="373367"/>
                  </a:lnTo>
                  <a:lnTo>
                    <a:pt x="177330" y="375907"/>
                  </a:lnTo>
                  <a:lnTo>
                    <a:pt x="177927" y="372097"/>
                  </a:lnTo>
                  <a:lnTo>
                    <a:pt x="178866" y="370827"/>
                  </a:lnTo>
                  <a:lnTo>
                    <a:pt x="180987" y="369557"/>
                  </a:lnTo>
                  <a:lnTo>
                    <a:pt x="180987" y="361873"/>
                  </a:lnTo>
                  <a:lnTo>
                    <a:pt x="176593" y="360260"/>
                  </a:lnTo>
                  <a:lnTo>
                    <a:pt x="176593" y="364477"/>
                  </a:lnTo>
                  <a:lnTo>
                    <a:pt x="175818" y="365747"/>
                  </a:lnTo>
                  <a:lnTo>
                    <a:pt x="170370" y="365747"/>
                  </a:lnTo>
                  <a:lnTo>
                    <a:pt x="166230" y="361937"/>
                  </a:lnTo>
                  <a:lnTo>
                    <a:pt x="166065" y="360667"/>
                  </a:lnTo>
                  <a:lnTo>
                    <a:pt x="167779" y="355587"/>
                  </a:lnTo>
                  <a:lnTo>
                    <a:pt x="171450" y="355587"/>
                  </a:lnTo>
                  <a:lnTo>
                    <a:pt x="171526" y="356857"/>
                  </a:lnTo>
                  <a:lnTo>
                    <a:pt x="171843" y="358127"/>
                  </a:lnTo>
                  <a:lnTo>
                    <a:pt x="173634" y="359397"/>
                  </a:lnTo>
                  <a:lnTo>
                    <a:pt x="175526" y="360667"/>
                  </a:lnTo>
                  <a:lnTo>
                    <a:pt x="176098" y="361937"/>
                  </a:lnTo>
                  <a:lnTo>
                    <a:pt x="176593" y="364477"/>
                  </a:lnTo>
                  <a:lnTo>
                    <a:pt x="176593" y="360260"/>
                  </a:lnTo>
                  <a:lnTo>
                    <a:pt x="174256" y="359397"/>
                  </a:lnTo>
                  <a:lnTo>
                    <a:pt x="174536" y="358127"/>
                  </a:lnTo>
                  <a:lnTo>
                    <a:pt x="176860" y="359397"/>
                  </a:lnTo>
                  <a:lnTo>
                    <a:pt x="178422" y="359397"/>
                  </a:lnTo>
                  <a:lnTo>
                    <a:pt x="178866" y="358127"/>
                  </a:lnTo>
                  <a:lnTo>
                    <a:pt x="178574" y="358127"/>
                  </a:lnTo>
                  <a:lnTo>
                    <a:pt x="178219" y="356857"/>
                  </a:lnTo>
                  <a:lnTo>
                    <a:pt x="176580" y="356857"/>
                  </a:lnTo>
                  <a:lnTo>
                    <a:pt x="178422" y="355587"/>
                  </a:lnTo>
                  <a:lnTo>
                    <a:pt x="182105" y="353047"/>
                  </a:lnTo>
                  <a:lnTo>
                    <a:pt x="182359" y="353047"/>
                  </a:lnTo>
                  <a:lnTo>
                    <a:pt x="182753" y="354317"/>
                  </a:lnTo>
                  <a:lnTo>
                    <a:pt x="184353" y="354317"/>
                  </a:lnTo>
                  <a:lnTo>
                    <a:pt x="187655" y="353047"/>
                  </a:lnTo>
                  <a:lnTo>
                    <a:pt x="190004" y="356857"/>
                  </a:lnTo>
                  <a:lnTo>
                    <a:pt x="190893" y="356857"/>
                  </a:lnTo>
                  <a:lnTo>
                    <a:pt x="192747" y="358127"/>
                  </a:lnTo>
                  <a:lnTo>
                    <a:pt x="194665" y="358127"/>
                  </a:lnTo>
                  <a:lnTo>
                    <a:pt x="194665" y="242404"/>
                  </a:lnTo>
                  <a:lnTo>
                    <a:pt x="193344" y="242557"/>
                  </a:lnTo>
                  <a:lnTo>
                    <a:pt x="193344" y="241287"/>
                  </a:lnTo>
                  <a:lnTo>
                    <a:pt x="194259" y="240017"/>
                  </a:lnTo>
                  <a:lnTo>
                    <a:pt x="195745" y="238747"/>
                  </a:lnTo>
                  <a:lnTo>
                    <a:pt x="195834" y="237477"/>
                  </a:lnTo>
                  <a:lnTo>
                    <a:pt x="196329" y="236207"/>
                  </a:lnTo>
                  <a:lnTo>
                    <a:pt x="198399" y="234937"/>
                  </a:lnTo>
                  <a:lnTo>
                    <a:pt x="200875" y="233667"/>
                  </a:lnTo>
                  <a:lnTo>
                    <a:pt x="204736" y="234937"/>
                  </a:lnTo>
                  <a:lnTo>
                    <a:pt x="205473" y="234937"/>
                  </a:lnTo>
                  <a:lnTo>
                    <a:pt x="207606" y="233667"/>
                  </a:lnTo>
                  <a:lnTo>
                    <a:pt x="208813" y="233667"/>
                  </a:lnTo>
                  <a:lnTo>
                    <a:pt x="208127" y="231127"/>
                  </a:lnTo>
                  <a:lnTo>
                    <a:pt x="204254" y="231127"/>
                  </a:lnTo>
                  <a:lnTo>
                    <a:pt x="203250" y="229857"/>
                  </a:lnTo>
                  <a:lnTo>
                    <a:pt x="202857" y="228587"/>
                  </a:lnTo>
                  <a:lnTo>
                    <a:pt x="200063" y="227698"/>
                  </a:lnTo>
                  <a:lnTo>
                    <a:pt x="200063" y="228587"/>
                  </a:lnTo>
                  <a:lnTo>
                    <a:pt x="198259" y="229857"/>
                  </a:lnTo>
                  <a:lnTo>
                    <a:pt x="195935" y="229857"/>
                  </a:lnTo>
                  <a:lnTo>
                    <a:pt x="197269" y="227317"/>
                  </a:lnTo>
                  <a:lnTo>
                    <a:pt x="198640" y="228587"/>
                  </a:lnTo>
                  <a:lnTo>
                    <a:pt x="200063" y="228587"/>
                  </a:lnTo>
                  <a:lnTo>
                    <a:pt x="200063" y="227698"/>
                  </a:lnTo>
                  <a:lnTo>
                    <a:pt x="191846" y="225069"/>
                  </a:lnTo>
                  <a:lnTo>
                    <a:pt x="191846" y="226047"/>
                  </a:lnTo>
                  <a:lnTo>
                    <a:pt x="191439" y="227317"/>
                  </a:lnTo>
                  <a:lnTo>
                    <a:pt x="190830" y="227317"/>
                  </a:lnTo>
                  <a:lnTo>
                    <a:pt x="191389" y="226047"/>
                  </a:lnTo>
                  <a:lnTo>
                    <a:pt x="191846" y="226047"/>
                  </a:lnTo>
                  <a:lnTo>
                    <a:pt x="191846" y="225069"/>
                  </a:lnTo>
                  <a:lnTo>
                    <a:pt x="190957" y="224777"/>
                  </a:lnTo>
                  <a:lnTo>
                    <a:pt x="190487" y="226047"/>
                  </a:lnTo>
                  <a:lnTo>
                    <a:pt x="190220" y="226047"/>
                  </a:lnTo>
                  <a:lnTo>
                    <a:pt x="188785" y="224777"/>
                  </a:lnTo>
                  <a:lnTo>
                    <a:pt x="187871" y="223507"/>
                  </a:lnTo>
                  <a:lnTo>
                    <a:pt x="186016" y="224777"/>
                  </a:lnTo>
                  <a:lnTo>
                    <a:pt x="182689" y="224777"/>
                  </a:lnTo>
                  <a:lnTo>
                    <a:pt x="176199" y="227317"/>
                  </a:lnTo>
                  <a:lnTo>
                    <a:pt x="176098" y="228587"/>
                  </a:lnTo>
                  <a:lnTo>
                    <a:pt x="176682" y="228587"/>
                  </a:lnTo>
                  <a:lnTo>
                    <a:pt x="177279" y="229857"/>
                  </a:lnTo>
                  <a:lnTo>
                    <a:pt x="178168" y="227317"/>
                  </a:lnTo>
                  <a:lnTo>
                    <a:pt x="180784" y="228587"/>
                  </a:lnTo>
                  <a:lnTo>
                    <a:pt x="179108" y="228587"/>
                  </a:lnTo>
                  <a:lnTo>
                    <a:pt x="178358" y="229857"/>
                  </a:lnTo>
                  <a:lnTo>
                    <a:pt x="178955" y="229857"/>
                  </a:lnTo>
                  <a:lnTo>
                    <a:pt x="179298" y="231127"/>
                  </a:lnTo>
                  <a:lnTo>
                    <a:pt x="178828" y="232397"/>
                  </a:lnTo>
                  <a:lnTo>
                    <a:pt x="174726" y="232397"/>
                  </a:lnTo>
                  <a:lnTo>
                    <a:pt x="171792" y="233667"/>
                  </a:lnTo>
                  <a:lnTo>
                    <a:pt x="170929" y="232397"/>
                  </a:lnTo>
                  <a:lnTo>
                    <a:pt x="170103" y="232397"/>
                  </a:lnTo>
                  <a:lnTo>
                    <a:pt x="170065" y="229857"/>
                  </a:lnTo>
                  <a:lnTo>
                    <a:pt x="172872" y="228587"/>
                  </a:lnTo>
                  <a:lnTo>
                    <a:pt x="171615" y="226047"/>
                  </a:lnTo>
                  <a:lnTo>
                    <a:pt x="168059" y="224777"/>
                  </a:lnTo>
                  <a:lnTo>
                    <a:pt x="164376" y="226047"/>
                  </a:lnTo>
                  <a:lnTo>
                    <a:pt x="160705" y="226047"/>
                  </a:lnTo>
                  <a:lnTo>
                    <a:pt x="160020" y="227317"/>
                  </a:lnTo>
                  <a:lnTo>
                    <a:pt x="159321" y="229857"/>
                  </a:lnTo>
                  <a:lnTo>
                    <a:pt x="155854" y="229857"/>
                  </a:lnTo>
                  <a:lnTo>
                    <a:pt x="155117" y="231127"/>
                  </a:lnTo>
                  <a:lnTo>
                    <a:pt x="153631" y="232397"/>
                  </a:lnTo>
                  <a:lnTo>
                    <a:pt x="152920" y="233667"/>
                  </a:lnTo>
                  <a:lnTo>
                    <a:pt x="151955" y="234937"/>
                  </a:lnTo>
                  <a:lnTo>
                    <a:pt x="151104" y="234442"/>
                  </a:lnTo>
                  <a:lnTo>
                    <a:pt x="151104" y="242557"/>
                  </a:lnTo>
                  <a:lnTo>
                    <a:pt x="150088" y="242557"/>
                  </a:lnTo>
                  <a:lnTo>
                    <a:pt x="150977" y="241287"/>
                  </a:lnTo>
                  <a:lnTo>
                    <a:pt x="151104" y="242557"/>
                  </a:lnTo>
                  <a:lnTo>
                    <a:pt x="151104" y="234442"/>
                  </a:lnTo>
                  <a:lnTo>
                    <a:pt x="149821" y="233667"/>
                  </a:lnTo>
                  <a:lnTo>
                    <a:pt x="147967" y="231127"/>
                  </a:lnTo>
                  <a:lnTo>
                    <a:pt x="143992" y="229857"/>
                  </a:lnTo>
                  <a:lnTo>
                    <a:pt x="141884" y="228587"/>
                  </a:lnTo>
                  <a:lnTo>
                    <a:pt x="139433" y="227317"/>
                  </a:lnTo>
                  <a:lnTo>
                    <a:pt x="142773" y="224777"/>
                  </a:lnTo>
                  <a:lnTo>
                    <a:pt x="146646" y="226047"/>
                  </a:lnTo>
                  <a:lnTo>
                    <a:pt x="148285" y="224777"/>
                  </a:lnTo>
                  <a:lnTo>
                    <a:pt x="151536" y="222237"/>
                  </a:lnTo>
                  <a:lnTo>
                    <a:pt x="153949" y="222237"/>
                  </a:lnTo>
                  <a:lnTo>
                    <a:pt x="156133" y="220967"/>
                  </a:lnTo>
                  <a:lnTo>
                    <a:pt x="152806" y="219697"/>
                  </a:lnTo>
                  <a:lnTo>
                    <a:pt x="151498" y="215887"/>
                  </a:lnTo>
                  <a:lnTo>
                    <a:pt x="151053" y="212077"/>
                  </a:lnTo>
                  <a:lnTo>
                    <a:pt x="146253" y="210807"/>
                  </a:lnTo>
                  <a:lnTo>
                    <a:pt x="142074" y="220967"/>
                  </a:lnTo>
                  <a:lnTo>
                    <a:pt x="140335" y="220967"/>
                  </a:lnTo>
                  <a:lnTo>
                    <a:pt x="137591" y="222237"/>
                  </a:lnTo>
                  <a:lnTo>
                    <a:pt x="137172" y="223202"/>
                  </a:lnTo>
                  <a:lnTo>
                    <a:pt x="137172" y="246367"/>
                  </a:lnTo>
                  <a:lnTo>
                    <a:pt x="136398" y="247637"/>
                  </a:lnTo>
                  <a:lnTo>
                    <a:pt x="136144" y="245097"/>
                  </a:lnTo>
                  <a:lnTo>
                    <a:pt x="137172" y="246367"/>
                  </a:lnTo>
                  <a:lnTo>
                    <a:pt x="137172" y="223202"/>
                  </a:lnTo>
                  <a:lnTo>
                    <a:pt x="135928" y="226047"/>
                  </a:lnTo>
                  <a:lnTo>
                    <a:pt x="130987" y="226047"/>
                  </a:lnTo>
                  <a:lnTo>
                    <a:pt x="130987" y="241287"/>
                  </a:lnTo>
                  <a:lnTo>
                    <a:pt x="130098" y="241287"/>
                  </a:lnTo>
                  <a:lnTo>
                    <a:pt x="130759" y="240017"/>
                  </a:lnTo>
                  <a:lnTo>
                    <a:pt x="130962" y="240017"/>
                  </a:lnTo>
                  <a:lnTo>
                    <a:pt x="130987" y="241287"/>
                  </a:lnTo>
                  <a:lnTo>
                    <a:pt x="130987" y="226047"/>
                  </a:lnTo>
                  <a:lnTo>
                    <a:pt x="126631" y="226047"/>
                  </a:lnTo>
                  <a:lnTo>
                    <a:pt x="124802" y="228587"/>
                  </a:lnTo>
                  <a:lnTo>
                    <a:pt x="122491" y="232397"/>
                  </a:lnTo>
                  <a:lnTo>
                    <a:pt x="122529" y="233667"/>
                  </a:lnTo>
                  <a:lnTo>
                    <a:pt x="121246" y="234937"/>
                  </a:lnTo>
                  <a:lnTo>
                    <a:pt x="120091" y="236207"/>
                  </a:lnTo>
                  <a:lnTo>
                    <a:pt x="118999" y="236207"/>
                  </a:lnTo>
                  <a:lnTo>
                    <a:pt x="123190" y="237477"/>
                  </a:lnTo>
                  <a:lnTo>
                    <a:pt x="125171" y="238747"/>
                  </a:lnTo>
                  <a:lnTo>
                    <a:pt x="124777" y="240017"/>
                  </a:lnTo>
                  <a:lnTo>
                    <a:pt x="121920" y="240017"/>
                  </a:lnTo>
                  <a:lnTo>
                    <a:pt x="121856" y="241287"/>
                  </a:lnTo>
                  <a:lnTo>
                    <a:pt x="121767" y="245097"/>
                  </a:lnTo>
                  <a:lnTo>
                    <a:pt x="122085" y="246367"/>
                  </a:lnTo>
                  <a:lnTo>
                    <a:pt x="122250" y="246367"/>
                  </a:lnTo>
                  <a:lnTo>
                    <a:pt x="127101" y="245097"/>
                  </a:lnTo>
                  <a:lnTo>
                    <a:pt x="135178" y="250177"/>
                  </a:lnTo>
                  <a:lnTo>
                    <a:pt x="137426" y="250177"/>
                  </a:lnTo>
                  <a:lnTo>
                    <a:pt x="139192" y="251447"/>
                  </a:lnTo>
                  <a:lnTo>
                    <a:pt x="139954" y="250177"/>
                  </a:lnTo>
                  <a:lnTo>
                    <a:pt x="141554" y="248907"/>
                  </a:lnTo>
                  <a:lnTo>
                    <a:pt x="142455" y="248907"/>
                  </a:lnTo>
                  <a:lnTo>
                    <a:pt x="143306" y="247637"/>
                  </a:lnTo>
                  <a:lnTo>
                    <a:pt x="148501" y="248907"/>
                  </a:lnTo>
                  <a:lnTo>
                    <a:pt x="153466" y="250177"/>
                  </a:lnTo>
                  <a:lnTo>
                    <a:pt x="159588" y="248907"/>
                  </a:lnTo>
                  <a:lnTo>
                    <a:pt x="160604" y="248907"/>
                  </a:lnTo>
                  <a:lnTo>
                    <a:pt x="164287" y="250177"/>
                  </a:lnTo>
                  <a:lnTo>
                    <a:pt x="166497" y="248907"/>
                  </a:lnTo>
                  <a:lnTo>
                    <a:pt x="170751" y="245097"/>
                  </a:lnTo>
                  <a:lnTo>
                    <a:pt x="173304" y="243827"/>
                  </a:lnTo>
                  <a:lnTo>
                    <a:pt x="175691" y="242557"/>
                  </a:lnTo>
                  <a:lnTo>
                    <a:pt x="177444" y="241287"/>
                  </a:lnTo>
                  <a:lnTo>
                    <a:pt x="179311" y="238747"/>
                  </a:lnTo>
                  <a:lnTo>
                    <a:pt x="175285" y="237477"/>
                  </a:lnTo>
                  <a:lnTo>
                    <a:pt x="176428" y="234937"/>
                  </a:lnTo>
                  <a:lnTo>
                    <a:pt x="178816" y="236207"/>
                  </a:lnTo>
                  <a:lnTo>
                    <a:pt x="182587" y="234937"/>
                  </a:lnTo>
                  <a:lnTo>
                    <a:pt x="183794" y="237477"/>
                  </a:lnTo>
                  <a:lnTo>
                    <a:pt x="185750" y="236207"/>
                  </a:lnTo>
                  <a:lnTo>
                    <a:pt x="185712" y="233667"/>
                  </a:lnTo>
                  <a:lnTo>
                    <a:pt x="185686" y="231127"/>
                  </a:lnTo>
                  <a:lnTo>
                    <a:pt x="189255" y="229857"/>
                  </a:lnTo>
                  <a:lnTo>
                    <a:pt x="191312" y="229857"/>
                  </a:lnTo>
                  <a:lnTo>
                    <a:pt x="190030" y="232397"/>
                  </a:lnTo>
                  <a:lnTo>
                    <a:pt x="191630" y="234937"/>
                  </a:lnTo>
                  <a:lnTo>
                    <a:pt x="192278" y="234937"/>
                  </a:lnTo>
                  <a:lnTo>
                    <a:pt x="192989" y="236207"/>
                  </a:lnTo>
                  <a:lnTo>
                    <a:pt x="192760" y="236905"/>
                  </a:lnTo>
                  <a:lnTo>
                    <a:pt x="192760" y="325107"/>
                  </a:lnTo>
                  <a:lnTo>
                    <a:pt x="191058" y="328917"/>
                  </a:lnTo>
                  <a:lnTo>
                    <a:pt x="190665" y="328917"/>
                  </a:lnTo>
                  <a:lnTo>
                    <a:pt x="189915" y="330187"/>
                  </a:lnTo>
                  <a:lnTo>
                    <a:pt x="188531" y="330187"/>
                  </a:lnTo>
                  <a:lnTo>
                    <a:pt x="187388" y="328917"/>
                  </a:lnTo>
                  <a:lnTo>
                    <a:pt x="187185" y="327647"/>
                  </a:lnTo>
                  <a:lnTo>
                    <a:pt x="186994" y="326377"/>
                  </a:lnTo>
                  <a:lnTo>
                    <a:pt x="185204" y="326377"/>
                  </a:lnTo>
                  <a:lnTo>
                    <a:pt x="183311" y="323837"/>
                  </a:lnTo>
                  <a:lnTo>
                    <a:pt x="182727" y="322567"/>
                  </a:lnTo>
                  <a:lnTo>
                    <a:pt x="182245" y="320027"/>
                  </a:lnTo>
                  <a:lnTo>
                    <a:pt x="183007" y="318757"/>
                  </a:lnTo>
                  <a:lnTo>
                    <a:pt x="188455" y="318757"/>
                  </a:lnTo>
                  <a:lnTo>
                    <a:pt x="190474" y="321297"/>
                  </a:lnTo>
                  <a:lnTo>
                    <a:pt x="192608" y="322567"/>
                  </a:lnTo>
                  <a:lnTo>
                    <a:pt x="192760" y="325107"/>
                  </a:lnTo>
                  <a:lnTo>
                    <a:pt x="192760" y="236905"/>
                  </a:lnTo>
                  <a:lnTo>
                    <a:pt x="192570" y="237477"/>
                  </a:lnTo>
                  <a:lnTo>
                    <a:pt x="192201" y="238747"/>
                  </a:lnTo>
                  <a:lnTo>
                    <a:pt x="190906" y="241287"/>
                  </a:lnTo>
                  <a:lnTo>
                    <a:pt x="190068" y="242557"/>
                  </a:lnTo>
                  <a:lnTo>
                    <a:pt x="189839" y="242633"/>
                  </a:lnTo>
                  <a:lnTo>
                    <a:pt x="189839" y="293357"/>
                  </a:lnTo>
                  <a:lnTo>
                    <a:pt x="181508" y="290563"/>
                  </a:lnTo>
                  <a:lnTo>
                    <a:pt x="181508" y="309867"/>
                  </a:lnTo>
                  <a:lnTo>
                    <a:pt x="180911" y="312407"/>
                  </a:lnTo>
                  <a:lnTo>
                    <a:pt x="179971" y="313677"/>
                  </a:lnTo>
                  <a:lnTo>
                    <a:pt x="177838" y="316217"/>
                  </a:lnTo>
                  <a:lnTo>
                    <a:pt x="177927" y="314947"/>
                  </a:lnTo>
                  <a:lnTo>
                    <a:pt x="178003" y="313677"/>
                  </a:lnTo>
                  <a:lnTo>
                    <a:pt x="178092" y="312407"/>
                  </a:lnTo>
                  <a:lnTo>
                    <a:pt x="178943" y="311137"/>
                  </a:lnTo>
                  <a:lnTo>
                    <a:pt x="181508" y="309867"/>
                  </a:lnTo>
                  <a:lnTo>
                    <a:pt x="181508" y="290563"/>
                  </a:lnTo>
                  <a:lnTo>
                    <a:pt x="178523" y="289547"/>
                  </a:lnTo>
                  <a:lnTo>
                    <a:pt x="175628" y="288569"/>
                  </a:lnTo>
                  <a:lnTo>
                    <a:pt x="180454" y="289547"/>
                  </a:lnTo>
                  <a:lnTo>
                    <a:pt x="183832" y="290817"/>
                  </a:lnTo>
                  <a:lnTo>
                    <a:pt x="189839" y="293357"/>
                  </a:lnTo>
                  <a:lnTo>
                    <a:pt x="189839" y="242633"/>
                  </a:lnTo>
                  <a:lnTo>
                    <a:pt x="186029" y="243827"/>
                  </a:lnTo>
                  <a:lnTo>
                    <a:pt x="184899" y="245097"/>
                  </a:lnTo>
                  <a:lnTo>
                    <a:pt x="182714" y="243827"/>
                  </a:lnTo>
                  <a:lnTo>
                    <a:pt x="180543" y="242557"/>
                  </a:lnTo>
                  <a:lnTo>
                    <a:pt x="177825" y="243827"/>
                  </a:lnTo>
                  <a:lnTo>
                    <a:pt x="176047" y="242735"/>
                  </a:lnTo>
                  <a:lnTo>
                    <a:pt x="176872" y="247637"/>
                  </a:lnTo>
                  <a:lnTo>
                    <a:pt x="176568" y="248170"/>
                  </a:lnTo>
                  <a:lnTo>
                    <a:pt x="176568" y="281927"/>
                  </a:lnTo>
                  <a:lnTo>
                    <a:pt x="175895" y="284467"/>
                  </a:lnTo>
                  <a:lnTo>
                    <a:pt x="175933" y="285737"/>
                  </a:lnTo>
                  <a:lnTo>
                    <a:pt x="174675" y="287007"/>
                  </a:lnTo>
                  <a:lnTo>
                    <a:pt x="174180" y="288277"/>
                  </a:lnTo>
                  <a:lnTo>
                    <a:pt x="173748" y="288277"/>
                  </a:lnTo>
                  <a:lnTo>
                    <a:pt x="172948" y="289547"/>
                  </a:lnTo>
                  <a:lnTo>
                    <a:pt x="170205" y="289547"/>
                  </a:lnTo>
                  <a:lnTo>
                    <a:pt x="171208" y="287007"/>
                  </a:lnTo>
                  <a:lnTo>
                    <a:pt x="166408" y="285813"/>
                  </a:lnTo>
                  <a:lnTo>
                    <a:pt x="166408" y="317487"/>
                  </a:lnTo>
                  <a:lnTo>
                    <a:pt x="165633" y="316966"/>
                  </a:lnTo>
                  <a:lnTo>
                    <a:pt x="165633" y="325107"/>
                  </a:lnTo>
                  <a:lnTo>
                    <a:pt x="163918" y="326377"/>
                  </a:lnTo>
                  <a:lnTo>
                    <a:pt x="162598" y="327647"/>
                  </a:lnTo>
                  <a:lnTo>
                    <a:pt x="160070" y="325843"/>
                  </a:lnTo>
                  <a:lnTo>
                    <a:pt x="160070" y="333997"/>
                  </a:lnTo>
                  <a:lnTo>
                    <a:pt x="159893" y="335267"/>
                  </a:lnTo>
                  <a:lnTo>
                    <a:pt x="159613" y="335267"/>
                  </a:lnTo>
                  <a:lnTo>
                    <a:pt x="159512" y="333997"/>
                  </a:lnTo>
                  <a:lnTo>
                    <a:pt x="160070" y="333997"/>
                  </a:lnTo>
                  <a:lnTo>
                    <a:pt x="160070" y="325843"/>
                  </a:lnTo>
                  <a:lnTo>
                    <a:pt x="159042" y="325107"/>
                  </a:lnTo>
                  <a:lnTo>
                    <a:pt x="158623" y="322567"/>
                  </a:lnTo>
                  <a:lnTo>
                    <a:pt x="159080" y="321297"/>
                  </a:lnTo>
                  <a:lnTo>
                    <a:pt x="159537" y="320027"/>
                  </a:lnTo>
                  <a:lnTo>
                    <a:pt x="160147" y="321297"/>
                  </a:lnTo>
                  <a:lnTo>
                    <a:pt x="160362" y="321297"/>
                  </a:lnTo>
                  <a:lnTo>
                    <a:pt x="161404" y="322567"/>
                  </a:lnTo>
                  <a:lnTo>
                    <a:pt x="162217" y="322567"/>
                  </a:lnTo>
                  <a:lnTo>
                    <a:pt x="162902" y="323837"/>
                  </a:lnTo>
                  <a:lnTo>
                    <a:pt x="165633" y="325107"/>
                  </a:lnTo>
                  <a:lnTo>
                    <a:pt x="165633" y="316966"/>
                  </a:lnTo>
                  <a:lnTo>
                    <a:pt x="164553" y="316217"/>
                  </a:lnTo>
                  <a:lnTo>
                    <a:pt x="165112" y="314947"/>
                  </a:lnTo>
                  <a:lnTo>
                    <a:pt x="166408" y="317487"/>
                  </a:lnTo>
                  <a:lnTo>
                    <a:pt x="166408" y="285813"/>
                  </a:lnTo>
                  <a:lnTo>
                    <a:pt x="166141" y="285737"/>
                  </a:lnTo>
                  <a:lnTo>
                    <a:pt x="163817" y="284937"/>
                  </a:lnTo>
                  <a:lnTo>
                    <a:pt x="163817" y="303517"/>
                  </a:lnTo>
                  <a:lnTo>
                    <a:pt x="163195" y="304787"/>
                  </a:lnTo>
                  <a:lnTo>
                    <a:pt x="162026" y="304787"/>
                  </a:lnTo>
                  <a:lnTo>
                    <a:pt x="161950" y="303517"/>
                  </a:lnTo>
                  <a:lnTo>
                    <a:pt x="163817" y="303517"/>
                  </a:lnTo>
                  <a:lnTo>
                    <a:pt x="163817" y="284937"/>
                  </a:lnTo>
                  <a:lnTo>
                    <a:pt x="158800" y="283197"/>
                  </a:lnTo>
                  <a:lnTo>
                    <a:pt x="171399" y="287007"/>
                  </a:lnTo>
                  <a:lnTo>
                    <a:pt x="172720" y="284467"/>
                  </a:lnTo>
                  <a:lnTo>
                    <a:pt x="173266" y="283197"/>
                  </a:lnTo>
                  <a:lnTo>
                    <a:pt x="173799" y="281927"/>
                  </a:lnTo>
                  <a:lnTo>
                    <a:pt x="176568" y="281927"/>
                  </a:lnTo>
                  <a:lnTo>
                    <a:pt x="176568" y="248170"/>
                  </a:lnTo>
                  <a:lnTo>
                    <a:pt x="176136" y="248907"/>
                  </a:lnTo>
                  <a:lnTo>
                    <a:pt x="174485" y="249897"/>
                  </a:lnTo>
                  <a:lnTo>
                    <a:pt x="174485" y="257797"/>
                  </a:lnTo>
                  <a:lnTo>
                    <a:pt x="173304" y="257797"/>
                  </a:lnTo>
                  <a:lnTo>
                    <a:pt x="173240" y="256527"/>
                  </a:lnTo>
                  <a:lnTo>
                    <a:pt x="174282" y="256527"/>
                  </a:lnTo>
                  <a:lnTo>
                    <a:pt x="174485" y="257797"/>
                  </a:lnTo>
                  <a:lnTo>
                    <a:pt x="174485" y="249897"/>
                  </a:lnTo>
                  <a:lnTo>
                    <a:pt x="171869" y="251447"/>
                  </a:lnTo>
                  <a:lnTo>
                    <a:pt x="166306" y="251447"/>
                  </a:lnTo>
                  <a:lnTo>
                    <a:pt x="163410" y="252717"/>
                  </a:lnTo>
                  <a:lnTo>
                    <a:pt x="160553" y="252717"/>
                  </a:lnTo>
                  <a:lnTo>
                    <a:pt x="160350" y="253987"/>
                  </a:lnTo>
                  <a:lnTo>
                    <a:pt x="160388" y="255257"/>
                  </a:lnTo>
                  <a:lnTo>
                    <a:pt x="159448" y="257797"/>
                  </a:lnTo>
                  <a:lnTo>
                    <a:pt x="158584" y="257797"/>
                  </a:lnTo>
                  <a:lnTo>
                    <a:pt x="157200" y="259067"/>
                  </a:lnTo>
                  <a:lnTo>
                    <a:pt x="155168" y="259067"/>
                  </a:lnTo>
                  <a:lnTo>
                    <a:pt x="155117" y="257797"/>
                  </a:lnTo>
                  <a:lnTo>
                    <a:pt x="155473" y="256527"/>
                  </a:lnTo>
                  <a:lnTo>
                    <a:pt x="156095" y="255257"/>
                  </a:lnTo>
                  <a:lnTo>
                    <a:pt x="156819" y="253987"/>
                  </a:lnTo>
                  <a:lnTo>
                    <a:pt x="157886" y="253987"/>
                  </a:lnTo>
                  <a:lnTo>
                    <a:pt x="156641" y="252717"/>
                  </a:lnTo>
                  <a:lnTo>
                    <a:pt x="155879" y="253987"/>
                  </a:lnTo>
                  <a:lnTo>
                    <a:pt x="154990" y="253987"/>
                  </a:lnTo>
                  <a:lnTo>
                    <a:pt x="154495" y="254355"/>
                  </a:lnTo>
                  <a:lnTo>
                    <a:pt x="154495" y="266687"/>
                  </a:lnTo>
                  <a:lnTo>
                    <a:pt x="152908" y="266687"/>
                  </a:lnTo>
                  <a:lnTo>
                    <a:pt x="153352" y="265417"/>
                  </a:lnTo>
                  <a:lnTo>
                    <a:pt x="154292" y="265417"/>
                  </a:lnTo>
                  <a:lnTo>
                    <a:pt x="154495" y="266687"/>
                  </a:lnTo>
                  <a:lnTo>
                    <a:pt x="154495" y="254355"/>
                  </a:lnTo>
                  <a:lnTo>
                    <a:pt x="152514" y="255816"/>
                  </a:lnTo>
                  <a:lnTo>
                    <a:pt x="152514" y="358127"/>
                  </a:lnTo>
                  <a:lnTo>
                    <a:pt x="150926" y="360667"/>
                  </a:lnTo>
                  <a:lnTo>
                    <a:pt x="149491" y="358127"/>
                  </a:lnTo>
                  <a:lnTo>
                    <a:pt x="148082" y="359397"/>
                  </a:lnTo>
                  <a:lnTo>
                    <a:pt x="143954" y="361937"/>
                  </a:lnTo>
                  <a:lnTo>
                    <a:pt x="139954" y="363207"/>
                  </a:lnTo>
                  <a:lnTo>
                    <a:pt x="141833" y="364477"/>
                  </a:lnTo>
                  <a:lnTo>
                    <a:pt x="143802" y="367017"/>
                  </a:lnTo>
                  <a:lnTo>
                    <a:pt x="144995" y="368287"/>
                  </a:lnTo>
                  <a:lnTo>
                    <a:pt x="127635" y="380987"/>
                  </a:lnTo>
                  <a:lnTo>
                    <a:pt x="123329" y="380987"/>
                  </a:lnTo>
                  <a:lnTo>
                    <a:pt x="123583" y="382257"/>
                  </a:lnTo>
                  <a:lnTo>
                    <a:pt x="126492" y="382257"/>
                  </a:lnTo>
                  <a:lnTo>
                    <a:pt x="129489" y="380987"/>
                  </a:lnTo>
                  <a:lnTo>
                    <a:pt x="132930" y="379717"/>
                  </a:lnTo>
                  <a:lnTo>
                    <a:pt x="134416" y="379717"/>
                  </a:lnTo>
                  <a:lnTo>
                    <a:pt x="135648" y="380987"/>
                  </a:lnTo>
                  <a:lnTo>
                    <a:pt x="136474" y="380987"/>
                  </a:lnTo>
                  <a:lnTo>
                    <a:pt x="137274" y="379717"/>
                  </a:lnTo>
                  <a:lnTo>
                    <a:pt x="138811" y="380987"/>
                  </a:lnTo>
                  <a:lnTo>
                    <a:pt x="139915" y="382257"/>
                  </a:lnTo>
                  <a:lnTo>
                    <a:pt x="141109" y="386067"/>
                  </a:lnTo>
                  <a:lnTo>
                    <a:pt x="141439" y="387337"/>
                  </a:lnTo>
                  <a:lnTo>
                    <a:pt x="141706" y="392417"/>
                  </a:lnTo>
                  <a:lnTo>
                    <a:pt x="141046" y="396227"/>
                  </a:lnTo>
                  <a:lnTo>
                    <a:pt x="139623" y="400037"/>
                  </a:lnTo>
                  <a:lnTo>
                    <a:pt x="138950" y="400037"/>
                  </a:lnTo>
                  <a:lnTo>
                    <a:pt x="138798" y="401307"/>
                  </a:lnTo>
                  <a:lnTo>
                    <a:pt x="139204" y="401307"/>
                  </a:lnTo>
                  <a:lnTo>
                    <a:pt x="138595" y="402577"/>
                  </a:lnTo>
                  <a:lnTo>
                    <a:pt x="137858" y="405117"/>
                  </a:lnTo>
                  <a:lnTo>
                    <a:pt x="137033" y="406387"/>
                  </a:lnTo>
                  <a:lnTo>
                    <a:pt x="135763" y="407225"/>
                  </a:lnTo>
                  <a:lnTo>
                    <a:pt x="135763" y="444487"/>
                  </a:lnTo>
                  <a:lnTo>
                    <a:pt x="135382" y="444487"/>
                  </a:lnTo>
                  <a:lnTo>
                    <a:pt x="135216" y="443217"/>
                  </a:lnTo>
                  <a:lnTo>
                    <a:pt x="135674" y="443217"/>
                  </a:lnTo>
                  <a:lnTo>
                    <a:pt x="135763" y="444487"/>
                  </a:lnTo>
                  <a:lnTo>
                    <a:pt x="135763" y="407225"/>
                  </a:lnTo>
                  <a:lnTo>
                    <a:pt x="131254" y="410197"/>
                  </a:lnTo>
                  <a:lnTo>
                    <a:pt x="130797" y="410197"/>
                  </a:lnTo>
                  <a:lnTo>
                    <a:pt x="130797" y="411467"/>
                  </a:lnTo>
                  <a:lnTo>
                    <a:pt x="130200" y="412153"/>
                  </a:lnTo>
                  <a:lnTo>
                    <a:pt x="130200" y="455917"/>
                  </a:lnTo>
                  <a:lnTo>
                    <a:pt x="129705" y="455917"/>
                  </a:lnTo>
                  <a:lnTo>
                    <a:pt x="129959" y="454647"/>
                  </a:lnTo>
                  <a:lnTo>
                    <a:pt x="130200" y="455917"/>
                  </a:lnTo>
                  <a:lnTo>
                    <a:pt x="130200" y="412153"/>
                  </a:lnTo>
                  <a:lnTo>
                    <a:pt x="129679" y="412737"/>
                  </a:lnTo>
                  <a:lnTo>
                    <a:pt x="129540" y="411467"/>
                  </a:lnTo>
                  <a:lnTo>
                    <a:pt x="130797" y="411467"/>
                  </a:lnTo>
                  <a:lnTo>
                    <a:pt x="130797" y="410197"/>
                  </a:lnTo>
                  <a:lnTo>
                    <a:pt x="129095" y="410197"/>
                  </a:lnTo>
                  <a:lnTo>
                    <a:pt x="129095" y="431787"/>
                  </a:lnTo>
                  <a:lnTo>
                    <a:pt x="127927" y="435597"/>
                  </a:lnTo>
                  <a:lnTo>
                    <a:pt x="127431" y="438137"/>
                  </a:lnTo>
                  <a:lnTo>
                    <a:pt x="126492" y="440677"/>
                  </a:lnTo>
                  <a:lnTo>
                    <a:pt x="124866" y="441947"/>
                  </a:lnTo>
                  <a:lnTo>
                    <a:pt x="119392" y="441947"/>
                  </a:lnTo>
                  <a:lnTo>
                    <a:pt x="118440" y="439407"/>
                  </a:lnTo>
                  <a:lnTo>
                    <a:pt x="118287" y="438137"/>
                  </a:lnTo>
                  <a:lnTo>
                    <a:pt x="118262" y="436867"/>
                  </a:lnTo>
                  <a:lnTo>
                    <a:pt x="116928" y="435597"/>
                  </a:lnTo>
                  <a:lnTo>
                    <a:pt x="115531" y="434327"/>
                  </a:lnTo>
                  <a:lnTo>
                    <a:pt x="126009" y="426707"/>
                  </a:lnTo>
                  <a:lnTo>
                    <a:pt x="126187" y="427977"/>
                  </a:lnTo>
                  <a:lnTo>
                    <a:pt x="126415" y="429247"/>
                  </a:lnTo>
                  <a:lnTo>
                    <a:pt x="129095" y="431787"/>
                  </a:lnTo>
                  <a:lnTo>
                    <a:pt x="129095" y="410197"/>
                  </a:lnTo>
                  <a:lnTo>
                    <a:pt x="124879" y="410197"/>
                  </a:lnTo>
                  <a:lnTo>
                    <a:pt x="123583" y="411467"/>
                  </a:lnTo>
                  <a:lnTo>
                    <a:pt x="122961" y="410197"/>
                  </a:lnTo>
                  <a:lnTo>
                    <a:pt x="121729" y="407657"/>
                  </a:lnTo>
                  <a:lnTo>
                    <a:pt x="120053" y="407263"/>
                  </a:lnTo>
                  <a:lnTo>
                    <a:pt x="120053" y="410197"/>
                  </a:lnTo>
                  <a:lnTo>
                    <a:pt x="119202" y="410197"/>
                  </a:lnTo>
                  <a:lnTo>
                    <a:pt x="119329" y="408927"/>
                  </a:lnTo>
                  <a:lnTo>
                    <a:pt x="120053" y="410197"/>
                  </a:lnTo>
                  <a:lnTo>
                    <a:pt x="120053" y="407263"/>
                  </a:lnTo>
                  <a:lnTo>
                    <a:pt x="116446" y="406387"/>
                  </a:lnTo>
                  <a:lnTo>
                    <a:pt x="116751" y="402577"/>
                  </a:lnTo>
                  <a:lnTo>
                    <a:pt x="116192" y="402577"/>
                  </a:lnTo>
                  <a:lnTo>
                    <a:pt x="115620" y="401307"/>
                  </a:lnTo>
                  <a:lnTo>
                    <a:pt x="112102" y="402501"/>
                  </a:lnTo>
                  <a:lnTo>
                    <a:pt x="112801" y="403847"/>
                  </a:lnTo>
                  <a:lnTo>
                    <a:pt x="113068" y="406387"/>
                  </a:lnTo>
                  <a:lnTo>
                    <a:pt x="113106" y="407657"/>
                  </a:lnTo>
                  <a:lnTo>
                    <a:pt x="113284" y="407657"/>
                  </a:lnTo>
                  <a:lnTo>
                    <a:pt x="113322" y="406387"/>
                  </a:lnTo>
                  <a:lnTo>
                    <a:pt x="114096" y="406387"/>
                  </a:lnTo>
                  <a:lnTo>
                    <a:pt x="114554" y="407657"/>
                  </a:lnTo>
                  <a:lnTo>
                    <a:pt x="115354" y="408927"/>
                  </a:lnTo>
                  <a:lnTo>
                    <a:pt x="114757" y="408927"/>
                  </a:lnTo>
                  <a:lnTo>
                    <a:pt x="115798" y="410197"/>
                  </a:lnTo>
                  <a:lnTo>
                    <a:pt x="115125" y="412737"/>
                  </a:lnTo>
                  <a:lnTo>
                    <a:pt x="115138" y="415277"/>
                  </a:lnTo>
                  <a:lnTo>
                    <a:pt x="114668" y="415124"/>
                  </a:lnTo>
                  <a:lnTo>
                    <a:pt x="114668" y="435597"/>
                  </a:lnTo>
                  <a:lnTo>
                    <a:pt x="114350" y="436867"/>
                  </a:lnTo>
                  <a:lnTo>
                    <a:pt x="114109" y="436867"/>
                  </a:lnTo>
                  <a:lnTo>
                    <a:pt x="113906" y="438137"/>
                  </a:lnTo>
                  <a:lnTo>
                    <a:pt x="111925" y="438137"/>
                  </a:lnTo>
                  <a:lnTo>
                    <a:pt x="114668" y="435597"/>
                  </a:lnTo>
                  <a:lnTo>
                    <a:pt x="114668" y="415124"/>
                  </a:lnTo>
                  <a:lnTo>
                    <a:pt x="111493" y="414007"/>
                  </a:lnTo>
                  <a:lnTo>
                    <a:pt x="112204" y="417817"/>
                  </a:lnTo>
                  <a:lnTo>
                    <a:pt x="110617" y="421627"/>
                  </a:lnTo>
                  <a:lnTo>
                    <a:pt x="111467" y="425437"/>
                  </a:lnTo>
                  <a:lnTo>
                    <a:pt x="108432" y="425437"/>
                  </a:lnTo>
                  <a:lnTo>
                    <a:pt x="107594" y="424167"/>
                  </a:lnTo>
                  <a:lnTo>
                    <a:pt x="107937" y="420357"/>
                  </a:lnTo>
                  <a:lnTo>
                    <a:pt x="108369" y="417817"/>
                  </a:lnTo>
                  <a:lnTo>
                    <a:pt x="109131" y="414007"/>
                  </a:lnTo>
                  <a:lnTo>
                    <a:pt x="109372" y="414007"/>
                  </a:lnTo>
                  <a:lnTo>
                    <a:pt x="107619" y="411467"/>
                  </a:lnTo>
                  <a:lnTo>
                    <a:pt x="104089" y="406387"/>
                  </a:lnTo>
                  <a:lnTo>
                    <a:pt x="98234" y="405117"/>
                  </a:lnTo>
                  <a:lnTo>
                    <a:pt x="97523" y="403847"/>
                  </a:lnTo>
                  <a:lnTo>
                    <a:pt x="97409" y="403428"/>
                  </a:lnTo>
                  <a:lnTo>
                    <a:pt x="97409" y="414007"/>
                  </a:lnTo>
                  <a:lnTo>
                    <a:pt x="95986" y="414007"/>
                  </a:lnTo>
                  <a:lnTo>
                    <a:pt x="95656" y="412737"/>
                  </a:lnTo>
                  <a:lnTo>
                    <a:pt x="95415" y="412737"/>
                  </a:lnTo>
                  <a:lnTo>
                    <a:pt x="95681" y="411467"/>
                  </a:lnTo>
                  <a:lnTo>
                    <a:pt x="96253" y="411467"/>
                  </a:lnTo>
                  <a:lnTo>
                    <a:pt x="96697" y="412737"/>
                  </a:lnTo>
                  <a:lnTo>
                    <a:pt x="97409" y="414007"/>
                  </a:lnTo>
                  <a:lnTo>
                    <a:pt x="97409" y="403428"/>
                  </a:lnTo>
                  <a:lnTo>
                    <a:pt x="97180" y="402577"/>
                  </a:lnTo>
                  <a:lnTo>
                    <a:pt x="100126" y="398767"/>
                  </a:lnTo>
                  <a:lnTo>
                    <a:pt x="99898" y="397497"/>
                  </a:lnTo>
                  <a:lnTo>
                    <a:pt x="99656" y="396227"/>
                  </a:lnTo>
                  <a:lnTo>
                    <a:pt x="98209" y="397497"/>
                  </a:lnTo>
                  <a:lnTo>
                    <a:pt x="95148" y="396227"/>
                  </a:lnTo>
                  <a:lnTo>
                    <a:pt x="94653" y="394957"/>
                  </a:lnTo>
                  <a:lnTo>
                    <a:pt x="96316" y="392417"/>
                  </a:lnTo>
                  <a:lnTo>
                    <a:pt x="96761" y="389877"/>
                  </a:lnTo>
                  <a:lnTo>
                    <a:pt x="100317" y="388607"/>
                  </a:lnTo>
                  <a:lnTo>
                    <a:pt x="99390" y="387337"/>
                  </a:lnTo>
                  <a:lnTo>
                    <a:pt x="98450" y="386067"/>
                  </a:lnTo>
                  <a:lnTo>
                    <a:pt x="98374" y="384797"/>
                  </a:lnTo>
                  <a:lnTo>
                    <a:pt x="102590" y="382257"/>
                  </a:lnTo>
                  <a:lnTo>
                    <a:pt x="102997" y="382257"/>
                  </a:lnTo>
                  <a:lnTo>
                    <a:pt x="105460" y="384797"/>
                  </a:lnTo>
                  <a:lnTo>
                    <a:pt x="108178" y="387337"/>
                  </a:lnTo>
                  <a:lnTo>
                    <a:pt x="111709" y="388607"/>
                  </a:lnTo>
                  <a:lnTo>
                    <a:pt x="112064" y="388607"/>
                  </a:lnTo>
                  <a:lnTo>
                    <a:pt x="112636" y="387337"/>
                  </a:lnTo>
                  <a:lnTo>
                    <a:pt x="113830" y="387337"/>
                  </a:lnTo>
                  <a:lnTo>
                    <a:pt x="95846" y="375907"/>
                  </a:lnTo>
                  <a:lnTo>
                    <a:pt x="93853" y="374637"/>
                  </a:lnTo>
                  <a:lnTo>
                    <a:pt x="94208" y="374637"/>
                  </a:lnTo>
                  <a:lnTo>
                    <a:pt x="98196" y="373367"/>
                  </a:lnTo>
                  <a:lnTo>
                    <a:pt x="102539" y="374637"/>
                  </a:lnTo>
                  <a:lnTo>
                    <a:pt x="103720" y="373367"/>
                  </a:lnTo>
                  <a:lnTo>
                    <a:pt x="104914" y="372097"/>
                  </a:lnTo>
                  <a:lnTo>
                    <a:pt x="106095" y="370827"/>
                  </a:lnTo>
                  <a:lnTo>
                    <a:pt x="106095" y="369557"/>
                  </a:lnTo>
                  <a:lnTo>
                    <a:pt x="105841" y="368287"/>
                  </a:lnTo>
                  <a:lnTo>
                    <a:pt x="106172" y="367017"/>
                  </a:lnTo>
                  <a:lnTo>
                    <a:pt x="106502" y="365747"/>
                  </a:lnTo>
                  <a:lnTo>
                    <a:pt x="107124" y="364477"/>
                  </a:lnTo>
                  <a:lnTo>
                    <a:pt x="109258" y="360667"/>
                  </a:lnTo>
                  <a:lnTo>
                    <a:pt x="111696" y="361937"/>
                  </a:lnTo>
                  <a:lnTo>
                    <a:pt x="112458" y="364477"/>
                  </a:lnTo>
                  <a:lnTo>
                    <a:pt x="112509" y="365747"/>
                  </a:lnTo>
                  <a:lnTo>
                    <a:pt x="112699" y="367017"/>
                  </a:lnTo>
                  <a:lnTo>
                    <a:pt x="115049" y="368287"/>
                  </a:lnTo>
                  <a:lnTo>
                    <a:pt x="117157" y="369557"/>
                  </a:lnTo>
                  <a:lnTo>
                    <a:pt x="119735" y="365747"/>
                  </a:lnTo>
                  <a:lnTo>
                    <a:pt x="126936" y="365747"/>
                  </a:lnTo>
                  <a:lnTo>
                    <a:pt x="129260" y="364477"/>
                  </a:lnTo>
                  <a:lnTo>
                    <a:pt x="129628" y="363207"/>
                  </a:lnTo>
                  <a:lnTo>
                    <a:pt x="130708" y="359397"/>
                  </a:lnTo>
                  <a:lnTo>
                    <a:pt x="126212" y="359397"/>
                  </a:lnTo>
                  <a:lnTo>
                    <a:pt x="121780" y="358127"/>
                  </a:lnTo>
                  <a:lnTo>
                    <a:pt x="118948" y="363207"/>
                  </a:lnTo>
                  <a:lnTo>
                    <a:pt x="117144" y="360667"/>
                  </a:lnTo>
                  <a:lnTo>
                    <a:pt x="119824" y="358127"/>
                  </a:lnTo>
                  <a:lnTo>
                    <a:pt x="121780" y="358127"/>
                  </a:lnTo>
                  <a:lnTo>
                    <a:pt x="121932" y="358127"/>
                  </a:lnTo>
                  <a:lnTo>
                    <a:pt x="122440" y="356857"/>
                  </a:lnTo>
                  <a:lnTo>
                    <a:pt x="120078" y="356857"/>
                  </a:lnTo>
                  <a:lnTo>
                    <a:pt x="120002" y="354317"/>
                  </a:lnTo>
                  <a:lnTo>
                    <a:pt x="123393" y="354317"/>
                  </a:lnTo>
                  <a:lnTo>
                    <a:pt x="130937" y="349237"/>
                  </a:lnTo>
                  <a:lnTo>
                    <a:pt x="133007" y="351777"/>
                  </a:lnTo>
                  <a:lnTo>
                    <a:pt x="133146" y="350507"/>
                  </a:lnTo>
                  <a:lnTo>
                    <a:pt x="133426" y="350507"/>
                  </a:lnTo>
                  <a:lnTo>
                    <a:pt x="133172" y="349237"/>
                  </a:lnTo>
                  <a:lnTo>
                    <a:pt x="132905" y="347967"/>
                  </a:lnTo>
                  <a:lnTo>
                    <a:pt x="131000" y="341617"/>
                  </a:lnTo>
                  <a:lnTo>
                    <a:pt x="131381" y="340347"/>
                  </a:lnTo>
                  <a:lnTo>
                    <a:pt x="132156" y="337807"/>
                  </a:lnTo>
                  <a:lnTo>
                    <a:pt x="137668" y="335267"/>
                  </a:lnTo>
                  <a:lnTo>
                    <a:pt x="138607" y="333997"/>
                  </a:lnTo>
                  <a:lnTo>
                    <a:pt x="141782" y="333997"/>
                  </a:lnTo>
                  <a:lnTo>
                    <a:pt x="142494" y="336537"/>
                  </a:lnTo>
                  <a:lnTo>
                    <a:pt x="142341" y="341617"/>
                  </a:lnTo>
                  <a:lnTo>
                    <a:pt x="144614" y="344157"/>
                  </a:lnTo>
                  <a:lnTo>
                    <a:pt x="148564" y="347967"/>
                  </a:lnTo>
                  <a:lnTo>
                    <a:pt x="149631" y="350507"/>
                  </a:lnTo>
                  <a:lnTo>
                    <a:pt x="149072" y="354317"/>
                  </a:lnTo>
                  <a:lnTo>
                    <a:pt x="150266" y="356857"/>
                  </a:lnTo>
                  <a:lnTo>
                    <a:pt x="152514" y="358127"/>
                  </a:lnTo>
                  <a:lnTo>
                    <a:pt x="152514" y="255816"/>
                  </a:lnTo>
                  <a:lnTo>
                    <a:pt x="149809" y="257797"/>
                  </a:lnTo>
                  <a:lnTo>
                    <a:pt x="148678" y="258064"/>
                  </a:lnTo>
                  <a:lnTo>
                    <a:pt x="148678" y="317487"/>
                  </a:lnTo>
                  <a:lnTo>
                    <a:pt x="147370" y="318757"/>
                  </a:lnTo>
                  <a:lnTo>
                    <a:pt x="146621" y="318757"/>
                  </a:lnTo>
                  <a:lnTo>
                    <a:pt x="148082" y="317487"/>
                  </a:lnTo>
                  <a:lnTo>
                    <a:pt x="148678" y="317487"/>
                  </a:lnTo>
                  <a:lnTo>
                    <a:pt x="148678" y="258064"/>
                  </a:lnTo>
                  <a:lnTo>
                    <a:pt x="145948" y="258699"/>
                  </a:lnTo>
                  <a:lnTo>
                    <a:pt x="145948" y="270497"/>
                  </a:lnTo>
                  <a:lnTo>
                    <a:pt x="145554" y="271767"/>
                  </a:lnTo>
                  <a:lnTo>
                    <a:pt x="145376" y="273037"/>
                  </a:lnTo>
                  <a:lnTo>
                    <a:pt x="144881" y="274307"/>
                  </a:lnTo>
                  <a:lnTo>
                    <a:pt x="143611" y="274307"/>
                  </a:lnTo>
                  <a:lnTo>
                    <a:pt x="143256" y="271767"/>
                  </a:lnTo>
                  <a:lnTo>
                    <a:pt x="143459" y="270497"/>
                  </a:lnTo>
                  <a:lnTo>
                    <a:pt x="145948" y="270497"/>
                  </a:lnTo>
                  <a:lnTo>
                    <a:pt x="145948" y="258699"/>
                  </a:lnTo>
                  <a:lnTo>
                    <a:pt x="144297" y="259067"/>
                  </a:lnTo>
                  <a:lnTo>
                    <a:pt x="137756" y="261607"/>
                  </a:lnTo>
                  <a:lnTo>
                    <a:pt x="134912" y="261607"/>
                  </a:lnTo>
                  <a:lnTo>
                    <a:pt x="135407" y="262877"/>
                  </a:lnTo>
                  <a:lnTo>
                    <a:pt x="135661" y="264147"/>
                  </a:lnTo>
                  <a:lnTo>
                    <a:pt x="135064" y="265417"/>
                  </a:lnTo>
                  <a:lnTo>
                    <a:pt x="128955" y="265417"/>
                  </a:lnTo>
                  <a:lnTo>
                    <a:pt x="128727" y="269227"/>
                  </a:lnTo>
                  <a:lnTo>
                    <a:pt x="132905" y="267957"/>
                  </a:lnTo>
                  <a:lnTo>
                    <a:pt x="133845" y="270497"/>
                  </a:lnTo>
                  <a:lnTo>
                    <a:pt x="133502" y="270497"/>
                  </a:lnTo>
                  <a:lnTo>
                    <a:pt x="133121" y="271767"/>
                  </a:lnTo>
                  <a:lnTo>
                    <a:pt x="130302" y="270497"/>
                  </a:lnTo>
                  <a:lnTo>
                    <a:pt x="127711" y="271767"/>
                  </a:lnTo>
                  <a:lnTo>
                    <a:pt x="125133" y="271767"/>
                  </a:lnTo>
                  <a:lnTo>
                    <a:pt x="119862" y="276847"/>
                  </a:lnTo>
                  <a:lnTo>
                    <a:pt x="120751" y="276847"/>
                  </a:lnTo>
                  <a:lnTo>
                    <a:pt x="121513" y="278117"/>
                  </a:lnTo>
                  <a:lnTo>
                    <a:pt x="122021" y="278117"/>
                  </a:lnTo>
                  <a:lnTo>
                    <a:pt x="123405" y="278117"/>
                  </a:lnTo>
                  <a:lnTo>
                    <a:pt x="123685" y="279387"/>
                  </a:lnTo>
                  <a:lnTo>
                    <a:pt x="124866" y="279387"/>
                  </a:lnTo>
                  <a:lnTo>
                    <a:pt x="126936" y="276847"/>
                  </a:lnTo>
                  <a:lnTo>
                    <a:pt x="129819" y="276847"/>
                  </a:lnTo>
                  <a:lnTo>
                    <a:pt x="135001" y="275577"/>
                  </a:lnTo>
                  <a:lnTo>
                    <a:pt x="136486" y="275577"/>
                  </a:lnTo>
                  <a:lnTo>
                    <a:pt x="136944" y="279387"/>
                  </a:lnTo>
                  <a:lnTo>
                    <a:pt x="136804" y="280657"/>
                  </a:lnTo>
                  <a:lnTo>
                    <a:pt x="136436" y="280657"/>
                  </a:lnTo>
                  <a:lnTo>
                    <a:pt x="138061" y="281927"/>
                  </a:lnTo>
                  <a:lnTo>
                    <a:pt x="139382" y="283197"/>
                  </a:lnTo>
                  <a:lnTo>
                    <a:pt x="140576" y="284467"/>
                  </a:lnTo>
                  <a:lnTo>
                    <a:pt x="140538" y="285737"/>
                  </a:lnTo>
                  <a:lnTo>
                    <a:pt x="140411" y="285737"/>
                  </a:lnTo>
                  <a:lnTo>
                    <a:pt x="140042" y="287007"/>
                  </a:lnTo>
                  <a:lnTo>
                    <a:pt x="138798" y="287007"/>
                  </a:lnTo>
                  <a:lnTo>
                    <a:pt x="137871" y="285737"/>
                  </a:lnTo>
                  <a:lnTo>
                    <a:pt x="137198" y="284467"/>
                  </a:lnTo>
                  <a:lnTo>
                    <a:pt x="136309" y="283197"/>
                  </a:lnTo>
                  <a:lnTo>
                    <a:pt x="136080" y="285737"/>
                  </a:lnTo>
                  <a:lnTo>
                    <a:pt x="137198" y="288277"/>
                  </a:lnTo>
                  <a:lnTo>
                    <a:pt x="137693" y="287007"/>
                  </a:lnTo>
                  <a:lnTo>
                    <a:pt x="143090" y="288277"/>
                  </a:lnTo>
                  <a:lnTo>
                    <a:pt x="143078" y="289547"/>
                  </a:lnTo>
                  <a:lnTo>
                    <a:pt x="137591" y="288277"/>
                  </a:lnTo>
                  <a:lnTo>
                    <a:pt x="137820" y="289547"/>
                  </a:lnTo>
                  <a:lnTo>
                    <a:pt x="137325" y="290817"/>
                  </a:lnTo>
                  <a:lnTo>
                    <a:pt x="136715" y="292087"/>
                  </a:lnTo>
                  <a:lnTo>
                    <a:pt x="134442" y="293357"/>
                  </a:lnTo>
                  <a:lnTo>
                    <a:pt x="133934" y="293357"/>
                  </a:lnTo>
                  <a:lnTo>
                    <a:pt x="133337" y="292087"/>
                  </a:lnTo>
                  <a:lnTo>
                    <a:pt x="132829" y="290817"/>
                  </a:lnTo>
                  <a:lnTo>
                    <a:pt x="131381" y="292087"/>
                  </a:lnTo>
                  <a:lnTo>
                    <a:pt x="131648" y="290817"/>
                  </a:lnTo>
                  <a:lnTo>
                    <a:pt x="130683" y="291668"/>
                  </a:lnTo>
                  <a:lnTo>
                    <a:pt x="130683" y="299707"/>
                  </a:lnTo>
                  <a:lnTo>
                    <a:pt x="130429" y="300977"/>
                  </a:lnTo>
                  <a:lnTo>
                    <a:pt x="130238" y="300977"/>
                  </a:lnTo>
                  <a:lnTo>
                    <a:pt x="129755" y="302247"/>
                  </a:lnTo>
                  <a:lnTo>
                    <a:pt x="128485" y="302247"/>
                  </a:lnTo>
                  <a:lnTo>
                    <a:pt x="129044" y="300977"/>
                  </a:lnTo>
                  <a:lnTo>
                    <a:pt x="129387" y="299707"/>
                  </a:lnTo>
                  <a:lnTo>
                    <a:pt x="130683" y="299707"/>
                  </a:lnTo>
                  <a:lnTo>
                    <a:pt x="130683" y="291668"/>
                  </a:lnTo>
                  <a:lnTo>
                    <a:pt x="128765" y="293357"/>
                  </a:lnTo>
                  <a:lnTo>
                    <a:pt x="128562" y="294627"/>
                  </a:lnTo>
                  <a:lnTo>
                    <a:pt x="123151" y="298462"/>
                  </a:lnTo>
                  <a:lnTo>
                    <a:pt x="123151" y="312407"/>
                  </a:lnTo>
                  <a:lnTo>
                    <a:pt x="123075" y="313677"/>
                  </a:lnTo>
                  <a:lnTo>
                    <a:pt x="122809" y="313677"/>
                  </a:lnTo>
                  <a:lnTo>
                    <a:pt x="123151" y="312407"/>
                  </a:lnTo>
                  <a:lnTo>
                    <a:pt x="123151" y="298462"/>
                  </a:lnTo>
                  <a:lnTo>
                    <a:pt x="119913" y="300748"/>
                  </a:lnTo>
                  <a:lnTo>
                    <a:pt x="119913" y="322567"/>
                  </a:lnTo>
                  <a:lnTo>
                    <a:pt x="119862" y="323837"/>
                  </a:lnTo>
                  <a:lnTo>
                    <a:pt x="119418" y="323837"/>
                  </a:lnTo>
                  <a:lnTo>
                    <a:pt x="119595" y="322567"/>
                  </a:lnTo>
                  <a:lnTo>
                    <a:pt x="119913" y="322567"/>
                  </a:lnTo>
                  <a:lnTo>
                    <a:pt x="119913" y="300748"/>
                  </a:lnTo>
                  <a:lnTo>
                    <a:pt x="105219" y="311137"/>
                  </a:lnTo>
                  <a:lnTo>
                    <a:pt x="103568" y="310121"/>
                  </a:lnTo>
                  <a:lnTo>
                    <a:pt x="103568" y="365747"/>
                  </a:lnTo>
                  <a:lnTo>
                    <a:pt x="102819" y="367017"/>
                  </a:lnTo>
                  <a:lnTo>
                    <a:pt x="103568" y="365747"/>
                  </a:lnTo>
                  <a:lnTo>
                    <a:pt x="103568" y="310121"/>
                  </a:lnTo>
                  <a:lnTo>
                    <a:pt x="99098" y="307327"/>
                  </a:lnTo>
                  <a:lnTo>
                    <a:pt x="99352" y="309867"/>
                  </a:lnTo>
                  <a:lnTo>
                    <a:pt x="100228" y="312407"/>
                  </a:lnTo>
                  <a:lnTo>
                    <a:pt x="103022" y="314947"/>
                  </a:lnTo>
                  <a:lnTo>
                    <a:pt x="103543" y="316217"/>
                  </a:lnTo>
                  <a:lnTo>
                    <a:pt x="102819" y="317487"/>
                  </a:lnTo>
                  <a:lnTo>
                    <a:pt x="100330" y="318579"/>
                  </a:lnTo>
                  <a:lnTo>
                    <a:pt x="100330" y="326377"/>
                  </a:lnTo>
                  <a:lnTo>
                    <a:pt x="99504" y="327647"/>
                  </a:lnTo>
                  <a:lnTo>
                    <a:pt x="97218" y="328917"/>
                  </a:lnTo>
                  <a:lnTo>
                    <a:pt x="97485" y="327647"/>
                  </a:lnTo>
                  <a:lnTo>
                    <a:pt x="97739" y="326377"/>
                  </a:lnTo>
                  <a:lnTo>
                    <a:pt x="98374" y="325107"/>
                  </a:lnTo>
                  <a:lnTo>
                    <a:pt x="99555" y="323837"/>
                  </a:lnTo>
                  <a:lnTo>
                    <a:pt x="100330" y="326377"/>
                  </a:lnTo>
                  <a:lnTo>
                    <a:pt x="100330" y="318579"/>
                  </a:lnTo>
                  <a:lnTo>
                    <a:pt x="99910" y="318757"/>
                  </a:lnTo>
                  <a:lnTo>
                    <a:pt x="96723" y="317487"/>
                  </a:lnTo>
                  <a:lnTo>
                    <a:pt x="93472" y="318757"/>
                  </a:lnTo>
                  <a:lnTo>
                    <a:pt x="93192" y="319214"/>
                  </a:lnTo>
                  <a:lnTo>
                    <a:pt x="93192" y="327647"/>
                  </a:lnTo>
                  <a:lnTo>
                    <a:pt x="93116" y="328917"/>
                  </a:lnTo>
                  <a:lnTo>
                    <a:pt x="92544" y="328917"/>
                  </a:lnTo>
                  <a:lnTo>
                    <a:pt x="92506" y="327647"/>
                  </a:lnTo>
                  <a:lnTo>
                    <a:pt x="93192" y="327647"/>
                  </a:lnTo>
                  <a:lnTo>
                    <a:pt x="93192" y="319214"/>
                  </a:lnTo>
                  <a:lnTo>
                    <a:pt x="91884" y="321297"/>
                  </a:lnTo>
                  <a:lnTo>
                    <a:pt x="87287" y="320027"/>
                  </a:lnTo>
                  <a:lnTo>
                    <a:pt x="84315" y="323837"/>
                  </a:lnTo>
                  <a:lnTo>
                    <a:pt x="87782" y="323837"/>
                  </a:lnTo>
                  <a:lnTo>
                    <a:pt x="85432" y="326377"/>
                  </a:lnTo>
                  <a:lnTo>
                    <a:pt x="85432" y="327647"/>
                  </a:lnTo>
                  <a:lnTo>
                    <a:pt x="88569" y="328917"/>
                  </a:lnTo>
                  <a:lnTo>
                    <a:pt x="89433" y="328917"/>
                  </a:lnTo>
                  <a:lnTo>
                    <a:pt x="90068" y="331457"/>
                  </a:lnTo>
                  <a:lnTo>
                    <a:pt x="92392" y="332727"/>
                  </a:lnTo>
                  <a:lnTo>
                    <a:pt x="94627" y="335267"/>
                  </a:lnTo>
                  <a:lnTo>
                    <a:pt x="94957" y="336537"/>
                  </a:lnTo>
                  <a:lnTo>
                    <a:pt x="91541" y="336537"/>
                  </a:lnTo>
                  <a:lnTo>
                    <a:pt x="90995" y="336219"/>
                  </a:lnTo>
                  <a:lnTo>
                    <a:pt x="90995" y="372097"/>
                  </a:lnTo>
                  <a:lnTo>
                    <a:pt x="86855" y="370827"/>
                  </a:lnTo>
                  <a:lnTo>
                    <a:pt x="86144" y="368287"/>
                  </a:lnTo>
                  <a:lnTo>
                    <a:pt x="87706" y="368287"/>
                  </a:lnTo>
                  <a:lnTo>
                    <a:pt x="89420" y="365747"/>
                  </a:lnTo>
                  <a:lnTo>
                    <a:pt x="90995" y="372097"/>
                  </a:lnTo>
                  <a:lnTo>
                    <a:pt x="90995" y="336219"/>
                  </a:lnTo>
                  <a:lnTo>
                    <a:pt x="89408" y="335267"/>
                  </a:lnTo>
                  <a:lnTo>
                    <a:pt x="87287" y="333997"/>
                  </a:lnTo>
                  <a:lnTo>
                    <a:pt x="83921" y="334924"/>
                  </a:lnTo>
                  <a:lnTo>
                    <a:pt x="83921" y="393687"/>
                  </a:lnTo>
                  <a:lnTo>
                    <a:pt x="83743" y="396227"/>
                  </a:lnTo>
                  <a:lnTo>
                    <a:pt x="83375" y="396963"/>
                  </a:lnTo>
                  <a:lnTo>
                    <a:pt x="83375" y="400037"/>
                  </a:lnTo>
                  <a:lnTo>
                    <a:pt x="83032" y="401307"/>
                  </a:lnTo>
                  <a:lnTo>
                    <a:pt x="82359" y="401307"/>
                  </a:lnTo>
                  <a:lnTo>
                    <a:pt x="81915" y="402577"/>
                  </a:lnTo>
                  <a:lnTo>
                    <a:pt x="81419" y="402577"/>
                  </a:lnTo>
                  <a:lnTo>
                    <a:pt x="80391" y="401307"/>
                  </a:lnTo>
                  <a:lnTo>
                    <a:pt x="83375" y="400037"/>
                  </a:lnTo>
                  <a:lnTo>
                    <a:pt x="83375" y="396963"/>
                  </a:lnTo>
                  <a:lnTo>
                    <a:pt x="83108" y="397497"/>
                  </a:lnTo>
                  <a:lnTo>
                    <a:pt x="82931" y="398767"/>
                  </a:lnTo>
                  <a:lnTo>
                    <a:pt x="83210" y="400037"/>
                  </a:lnTo>
                  <a:lnTo>
                    <a:pt x="82308" y="400037"/>
                  </a:lnTo>
                  <a:lnTo>
                    <a:pt x="79959" y="398767"/>
                  </a:lnTo>
                  <a:lnTo>
                    <a:pt x="79425" y="398767"/>
                  </a:lnTo>
                  <a:lnTo>
                    <a:pt x="80149" y="396074"/>
                  </a:lnTo>
                  <a:lnTo>
                    <a:pt x="80492" y="394957"/>
                  </a:lnTo>
                  <a:lnTo>
                    <a:pt x="81432" y="393687"/>
                  </a:lnTo>
                  <a:lnTo>
                    <a:pt x="82575" y="392417"/>
                  </a:lnTo>
                  <a:lnTo>
                    <a:pt x="83464" y="393687"/>
                  </a:lnTo>
                  <a:lnTo>
                    <a:pt x="83921" y="393687"/>
                  </a:lnTo>
                  <a:lnTo>
                    <a:pt x="83921" y="334924"/>
                  </a:lnTo>
                  <a:lnTo>
                    <a:pt x="82613" y="335267"/>
                  </a:lnTo>
                  <a:lnTo>
                    <a:pt x="81280" y="330187"/>
                  </a:lnTo>
                  <a:lnTo>
                    <a:pt x="80797" y="328917"/>
                  </a:lnTo>
                  <a:lnTo>
                    <a:pt x="79298" y="328917"/>
                  </a:lnTo>
                  <a:lnTo>
                    <a:pt x="79298" y="377177"/>
                  </a:lnTo>
                  <a:lnTo>
                    <a:pt x="78320" y="377177"/>
                  </a:lnTo>
                  <a:lnTo>
                    <a:pt x="77889" y="378447"/>
                  </a:lnTo>
                  <a:lnTo>
                    <a:pt x="77736" y="377177"/>
                  </a:lnTo>
                  <a:lnTo>
                    <a:pt x="77381" y="377177"/>
                  </a:lnTo>
                  <a:lnTo>
                    <a:pt x="77597" y="375907"/>
                  </a:lnTo>
                  <a:lnTo>
                    <a:pt x="79032" y="375907"/>
                  </a:lnTo>
                  <a:lnTo>
                    <a:pt x="79298" y="377177"/>
                  </a:lnTo>
                  <a:lnTo>
                    <a:pt x="79298" y="328917"/>
                  </a:lnTo>
                  <a:lnTo>
                    <a:pt x="77838" y="328917"/>
                  </a:lnTo>
                  <a:lnTo>
                    <a:pt x="75565" y="326377"/>
                  </a:lnTo>
                  <a:lnTo>
                    <a:pt x="67945" y="326377"/>
                  </a:lnTo>
                  <a:lnTo>
                    <a:pt x="67487" y="325107"/>
                  </a:lnTo>
                  <a:lnTo>
                    <a:pt x="66522" y="323837"/>
                  </a:lnTo>
                  <a:lnTo>
                    <a:pt x="72390" y="322567"/>
                  </a:lnTo>
                  <a:lnTo>
                    <a:pt x="72491" y="321297"/>
                  </a:lnTo>
                  <a:lnTo>
                    <a:pt x="73507" y="321297"/>
                  </a:lnTo>
                  <a:lnTo>
                    <a:pt x="72834" y="320027"/>
                  </a:lnTo>
                  <a:lnTo>
                    <a:pt x="71729" y="320027"/>
                  </a:lnTo>
                  <a:lnTo>
                    <a:pt x="70129" y="321297"/>
                  </a:lnTo>
                  <a:lnTo>
                    <a:pt x="62814" y="321297"/>
                  </a:lnTo>
                  <a:lnTo>
                    <a:pt x="61264" y="322567"/>
                  </a:lnTo>
                  <a:lnTo>
                    <a:pt x="62674" y="327647"/>
                  </a:lnTo>
                  <a:lnTo>
                    <a:pt x="61341" y="330187"/>
                  </a:lnTo>
                  <a:lnTo>
                    <a:pt x="60286" y="332727"/>
                  </a:lnTo>
                  <a:lnTo>
                    <a:pt x="59461" y="335267"/>
                  </a:lnTo>
                  <a:lnTo>
                    <a:pt x="60401" y="336537"/>
                  </a:lnTo>
                  <a:lnTo>
                    <a:pt x="62852" y="336537"/>
                  </a:lnTo>
                  <a:lnTo>
                    <a:pt x="60617" y="340347"/>
                  </a:lnTo>
                  <a:lnTo>
                    <a:pt x="57950" y="340347"/>
                  </a:lnTo>
                  <a:lnTo>
                    <a:pt x="56743" y="339077"/>
                  </a:lnTo>
                  <a:lnTo>
                    <a:pt x="56146" y="337807"/>
                  </a:lnTo>
                  <a:lnTo>
                    <a:pt x="56794" y="336537"/>
                  </a:lnTo>
                  <a:lnTo>
                    <a:pt x="54991" y="336537"/>
                  </a:lnTo>
                  <a:lnTo>
                    <a:pt x="52730" y="337807"/>
                  </a:lnTo>
                  <a:lnTo>
                    <a:pt x="54305" y="339077"/>
                  </a:lnTo>
                  <a:lnTo>
                    <a:pt x="53390" y="342887"/>
                  </a:lnTo>
                  <a:lnTo>
                    <a:pt x="52997" y="346697"/>
                  </a:lnTo>
                  <a:lnTo>
                    <a:pt x="52857" y="346697"/>
                  </a:lnTo>
                  <a:lnTo>
                    <a:pt x="52616" y="347967"/>
                  </a:lnTo>
                  <a:lnTo>
                    <a:pt x="53721" y="346697"/>
                  </a:lnTo>
                  <a:lnTo>
                    <a:pt x="54076" y="347967"/>
                  </a:lnTo>
                  <a:lnTo>
                    <a:pt x="56883" y="349237"/>
                  </a:lnTo>
                  <a:lnTo>
                    <a:pt x="56832" y="351777"/>
                  </a:lnTo>
                  <a:lnTo>
                    <a:pt x="55727" y="355587"/>
                  </a:lnTo>
                  <a:lnTo>
                    <a:pt x="55156" y="355587"/>
                  </a:lnTo>
                  <a:lnTo>
                    <a:pt x="55867" y="356857"/>
                  </a:lnTo>
                  <a:lnTo>
                    <a:pt x="54622" y="356857"/>
                  </a:lnTo>
                  <a:lnTo>
                    <a:pt x="53936" y="358127"/>
                  </a:lnTo>
                  <a:lnTo>
                    <a:pt x="52666" y="358127"/>
                  </a:lnTo>
                  <a:lnTo>
                    <a:pt x="49669" y="359397"/>
                  </a:lnTo>
                  <a:lnTo>
                    <a:pt x="48412" y="361937"/>
                  </a:lnTo>
                  <a:lnTo>
                    <a:pt x="48628" y="369557"/>
                  </a:lnTo>
                  <a:lnTo>
                    <a:pt x="46786" y="374637"/>
                  </a:lnTo>
                  <a:lnTo>
                    <a:pt x="47066" y="380987"/>
                  </a:lnTo>
                  <a:lnTo>
                    <a:pt x="46583" y="380987"/>
                  </a:lnTo>
                  <a:lnTo>
                    <a:pt x="43192" y="382257"/>
                  </a:lnTo>
                  <a:lnTo>
                    <a:pt x="43192" y="384797"/>
                  </a:lnTo>
                  <a:lnTo>
                    <a:pt x="44792" y="387337"/>
                  </a:lnTo>
                  <a:lnTo>
                    <a:pt x="48234" y="389877"/>
                  </a:lnTo>
                  <a:lnTo>
                    <a:pt x="49987" y="389877"/>
                  </a:lnTo>
                  <a:lnTo>
                    <a:pt x="52057" y="384797"/>
                  </a:lnTo>
                  <a:lnTo>
                    <a:pt x="53632" y="384797"/>
                  </a:lnTo>
                  <a:lnTo>
                    <a:pt x="59080" y="383527"/>
                  </a:lnTo>
                  <a:lnTo>
                    <a:pt x="61861" y="382257"/>
                  </a:lnTo>
                  <a:lnTo>
                    <a:pt x="64160" y="378447"/>
                  </a:lnTo>
                  <a:lnTo>
                    <a:pt x="66395" y="378447"/>
                  </a:lnTo>
                  <a:lnTo>
                    <a:pt x="68567" y="380987"/>
                  </a:lnTo>
                  <a:lnTo>
                    <a:pt x="68414" y="380987"/>
                  </a:lnTo>
                  <a:lnTo>
                    <a:pt x="68414" y="387337"/>
                  </a:lnTo>
                  <a:lnTo>
                    <a:pt x="68326" y="388607"/>
                  </a:lnTo>
                  <a:lnTo>
                    <a:pt x="67132" y="388607"/>
                  </a:lnTo>
                  <a:lnTo>
                    <a:pt x="67246" y="387337"/>
                  </a:lnTo>
                  <a:lnTo>
                    <a:pt x="68414" y="387337"/>
                  </a:lnTo>
                  <a:lnTo>
                    <a:pt x="68414" y="380987"/>
                  </a:lnTo>
                  <a:lnTo>
                    <a:pt x="65354" y="380987"/>
                  </a:lnTo>
                  <a:lnTo>
                    <a:pt x="63461" y="382257"/>
                  </a:lnTo>
                  <a:lnTo>
                    <a:pt x="63296" y="382257"/>
                  </a:lnTo>
                  <a:lnTo>
                    <a:pt x="63004" y="383527"/>
                  </a:lnTo>
                  <a:lnTo>
                    <a:pt x="63500" y="383527"/>
                  </a:lnTo>
                  <a:lnTo>
                    <a:pt x="64350" y="384797"/>
                  </a:lnTo>
                  <a:lnTo>
                    <a:pt x="65303" y="384797"/>
                  </a:lnTo>
                  <a:lnTo>
                    <a:pt x="64909" y="386067"/>
                  </a:lnTo>
                  <a:lnTo>
                    <a:pt x="63449" y="387337"/>
                  </a:lnTo>
                  <a:lnTo>
                    <a:pt x="68516" y="396227"/>
                  </a:lnTo>
                  <a:lnTo>
                    <a:pt x="71018" y="396227"/>
                  </a:lnTo>
                  <a:lnTo>
                    <a:pt x="73787" y="394957"/>
                  </a:lnTo>
                  <a:lnTo>
                    <a:pt x="75222" y="394957"/>
                  </a:lnTo>
                  <a:lnTo>
                    <a:pt x="77978" y="396227"/>
                  </a:lnTo>
                  <a:lnTo>
                    <a:pt x="78359" y="397497"/>
                  </a:lnTo>
                  <a:lnTo>
                    <a:pt x="76250" y="400037"/>
                  </a:lnTo>
                  <a:lnTo>
                    <a:pt x="74968" y="401307"/>
                  </a:lnTo>
                  <a:lnTo>
                    <a:pt x="73583" y="402577"/>
                  </a:lnTo>
                  <a:lnTo>
                    <a:pt x="77000" y="405117"/>
                  </a:lnTo>
                  <a:lnTo>
                    <a:pt x="74231" y="406387"/>
                  </a:lnTo>
                  <a:lnTo>
                    <a:pt x="73380" y="407657"/>
                  </a:lnTo>
                  <a:lnTo>
                    <a:pt x="78536" y="412737"/>
                  </a:lnTo>
                  <a:lnTo>
                    <a:pt x="77978" y="410197"/>
                  </a:lnTo>
                  <a:lnTo>
                    <a:pt x="75730" y="407657"/>
                  </a:lnTo>
                  <a:lnTo>
                    <a:pt x="77063" y="406387"/>
                  </a:lnTo>
                  <a:lnTo>
                    <a:pt x="78574" y="402577"/>
                  </a:lnTo>
                  <a:lnTo>
                    <a:pt x="80911" y="403847"/>
                  </a:lnTo>
                  <a:lnTo>
                    <a:pt x="81635" y="406387"/>
                  </a:lnTo>
                  <a:lnTo>
                    <a:pt x="81737" y="407657"/>
                  </a:lnTo>
                  <a:lnTo>
                    <a:pt x="85026" y="407657"/>
                  </a:lnTo>
                  <a:lnTo>
                    <a:pt x="83832" y="405117"/>
                  </a:lnTo>
                  <a:lnTo>
                    <a:pt x="84391" y="403847"/>
                  </a:lnTo>
                  <a:lnTo>
                    <a:pt x="84734" y="403847"/>
                  </a:lnTo>
                  <a:lnTo>
                    <a:pt x="83515" y="400037"/>
                  </a:lnTo>
                  <a:lnTo>
                    <a:pt x="85801" y="400037"/>
                  </a:lnTo>
                  <a:lnTo>
                    <a:pt x="88226" y="398767"/>
                  </a:lnTo>
                  <a:lnTo>
                    <a:pt x="90462" y="400037"/>
                  </a:lnTo>
                  <a:lnTo>
                    <a:pt x="90678" y="400037"/>
                  </a:lnTo>
                  <a:lnTo>
                    <a:pt x="90805" y="398767"/>
                  </a:lnTo>
                  <a:lnTo>
                    <a:pt x="92443" y="398767"/>
                  </a:lnTo>
                  <a:lnTo>
                    <a:pt x="93141" y="400037"/>
                  </a:lnTo>
                  <a:lnTo>
                    <a:pt x="93332" y="400037"/>
                  </a:lnTo>
                  <a:lnTo>
                    <a:pt x="93370" y="401307"/>
                  </a:lnTo>
                  <a:lnTo>
                    <a:pt x="91135" y="402577"/>
                  </a:lnTo>
                  <a:lnTo>
                    <a:pt x="91135" y="405117"/>
                  </a:lnTo>
                  <a:lnTo>
                    <a:pt x="91833" y="407657"/>
                  </a:lnTo>
                  <a:lnTo>
                    <a:pt x="91325" y="408927"/>
                  </a:lnTo>
                  <a:lnTo>
                    <a:pt x="90855" y="410197"/>
                  </a:lnTo>
                  <a:lnTo>
                    <a:pt x="91973" y="410197"/>
                  </a:lnTo>
                  <a:lnTo>
                    <a:pt x="92049" y="411467"/>
                  </a:lnTo>
                  <a:lnTo>
                    <a:pt x="92176" y="412737"/>
                  </a:lnTo>
                  <a:lnTo>
                    <a:pt x="92252" y="414007"/>
                  </a:lnTo>
                  <a:lnTo>
                    <a:pt x="91643" y="412737"/>
                  </a:lnTo>
                  <a:lnTo>
                    <a:pt x="91084" y="412737"/>
                  </a:lnTo>
                  <a:lnTo>
                    <a:pt x="90538" y="411467"/>
                  </a:lnTo>
                  <a:lnTo>
                    <a:pt x="91516" y="416547"/>
                  </a:lnTo>
                  <a:lnTo>
                    <a:pt x="90703" y="417817"/>
                  </a:lnTo>
                  <a:lnTo>
                    <a:pt x="89662" y="422897"/>
                  </a:lnTo>
                  <a:lnTo>
                    <a:pt x="88061" y="424167"/>
                  </a:lnTo>
                  <a:lnTo>
                    <a:pt x="87210" y="424167"/>
                  </a:lnTo>
                  <a:lnTo>
                    <a:pt x="86766" y="425437"/>
                  </a:lnTo>
                  <a:lnTo>
                    <a:pt x="86537" y="425437"/>
                  </a:lnTo>
                  <a:lnTo>
                    <a:pt x="87998" y="426707"/>
                  </a:lnTo>
                  <a:lnTo>
                    <a:pt x="86309" y="427977"/>
                  </a:lnTo>
                  <a:lnTo>
                    <a:pt x="86271" y="429247"/>
                  </a:lnTo>
                  <a:lnTo>
                    <a:pt x="89027" y="429247"/>
                  </a:lnTo>
                  <a:lnTo>
                    <a:pt x="89725" y="430517"/>
                  </a:lnTo>
                  <a:lnTo>
                    <a:pt x="90284" y="430517"/>
                  </a:lnTo>
                  <a:lnTo>
                    <a:pt x="92214" y="431787"/>
                  </a:lnTo>
                  <a:lnTo>
                    <a:pt x="94449" y="431787"/>
                  </a:lnTo>
                  <a:lnTo>
                    <a:pt x="95631" y="433057"/>
                  </a:lnTo>
                  <a:lnTo>
                    <a:pt x="101968" y="433057"/>
                  </a:lnTo>
                  <a:lnTo>
                    <a:pt x="99237" y="435114"/>
                  </a:lnTo>
                  <a:lnTo>
                    <a:pt x="99237" y="448538"/>
                  </a:lnTo>
                  <a:lnTo>
                    <a:pt x="98767" y="449567"/>
                  </a:lnTo>
                  <a:lnTo>
                    <a:pt x="98336" y="450837"/>
                  </a:lnTo>
                  <a:lnTo>
                    <a:pt x="98018" y="452107"/>
                  </a:lnTo>
                  <a:lnTo>
                    <a:pt x="97116" y="452107"/>
                  </a:lnTo>
                  <a:lnTo>
                    <a:pt x="96202" y="450837"/>
                  </a:lnTo>
                  <a:lnTo>
                    <a:pt x="95288" y="450837"/>
                  </a:lnTo>
                  <a:lnTo>
                    <a:pt x="98069" y="449567"/>
                  </a:lnTo>
                  <a:lnTo>
                    <a:pt x="99237" y="448538"/>
                  </a:lnTo>
                  <a:lnTo>
                    <a:pt x="99237" y="435114"/>
                  </a:lnTo>
                  <a:lnTo>
                    <a:pt x="91808" y="440677"/>
                  </a:lnTo>
                  <a:lnTo>
                    <a:pt x="92544" y="440677"/>
                  </a:lnTo>
                  <a:lnTo>
                    <a:pt x="93268" y="441947"/>
                  </a:lnTo>
                  <a:lnTo>
                    <a:pt x="93967" y="441947"/>
                  </a:lnTo>
                  <a:lnTo>
                    <a:pt x="84201" y="449567"/>
                  </a:lnTo>
                  <a:lnTo>
                    <a:pt x="84251" y="448297"/>
                  </a:lnTo>
                  <a:lnTo>
                    <a:pt x="85509" y="448297"/>
                  </a:lnTo>
                  <a:lnTo>
                    <a:pt x="86436" y="447027"/>
                  </a:lnTo>
                  <a:lnTo>
                    <a:pt x="86093" y="445757"/>
                  </a:lnTo>
                  <a:lnTo>
                    <a:pt x="86233" y="445757"/>
                  </a:lnTo>
                  <a:lnTo>
                    <a:pt x="86258" y="444487"/>
                  </a:lnTo>
                  <a:lnTo>
                    <a:pt x="77711" y="449262"/>
                  </a:lnTo>
                  <a:lnTo>
                    <a:pt x="77711" y="455917"/>
                  </a:lnTo>
                  <a:lnTo>
                    <a:pt x="67932" y="463804"/>
                  </a:lnTo>
                  <a:lnTo>
                    <a:pt x="67932" y="480237"/>
                  </a:lnTo>
                  <a:lnTo>
                    <a:pt x="67487" y="481317"/>
                  </a:lnTo>
                  <a:lnTo>
                    <a:pt x="65265" y="486397"/>
                  </a:lnTo>
                  <a:lnTo>
                    <a:pt x="62166" y="486397"/>
                  </a:lnTo>
                  <a:lnTo>
                    <a:pt x="61887" y="483857"/>
                  </a:lnTo>
                  <a:lnTo>
                    <a:pt x="61810" y="482587"/>
                  </a:lnTo>
                  <a:lnTo>
                    <a:pt x="61696" y="481317"/>
                  </a:lnTo>
                  <a:lnTo>
                    <a:pt x="63881" y="481317"/>
                  </a:lnTo>
                  <a:lnTo>
                    <a:pt x="67932" y="480237"/>
                  </a:lnTo>
                  <a:lnTo>
                    <a:pt x="67932" y="463804"/>
                  </a:lnTo>
                  <a:lnTo>
                    <a:pt x="66687" y="464807"/>
                  </a:lnTo>
                  <a:lnTo>
                    <a:pt x="64820" y="460997"/>
                  </a:lnTo>
                  <a:lnTo>
                    <a:pt x="65354" y="459727"/>
                  </a:lnTo>
                  <a:lnTo>
                    <a:pt x="65836" y="459727"/>
                  </a:lnTo>
                  <a:lnTo>
                    <a:pt x="66433" y="458457"/>
                  </a:lnTo>
                  <a:lnTo>
                    <a:pt x="67030" y="458457"/>
                  </a:lnTo>
                  <a:lnTo>
                    <a:pt x="67729" y="457187"/>
                  </a:lnTo>
                  <a:lnTo>
                    <a:pt x="68630" y="455917"/>
                  </a:lnTo>
                  <a:lnTo>
                    <a:pt x="71107" y="457187"/>
                  </a:lnTo>
                  <a:lnTo>
                    <a:pt x="73774" y="458457"/>
                  </a:lnTo>
                  <a:lnTo>
                    <a:pt x="75920" y="455917"/>
                  </a:lnTo>
                  <a:lnTo>
                    <a:pt x="77711" y="455917"/>
                  </a:lnTo>
                  <a:lnTo>
                    <a:pt x="77711" y="449262"/>
                  </a:lnTo>
                  <a:lnTo>
                    <a:pt x="77165" y="449567"/>
                  </a:lnTo>
                  <a:lnTo>
                    <a:pt x="70294" y="452107"/>
                  </a:lnTo>
                  <a:lnTo>
                    <a:pt x="68732" y="453377"/>
                  </a:lnTo>
                  <a:lnTo>
                    <a:pt x="63995" y="453377"/>
                  </a:lnTo>
                  <a:lnTo>
                    <a:pt x="63995" y="466077"/>
                  </a:lnTo>
                  <a:lnTo>
                    <a:pt x="56959" y="472427"/>
                  </a:lnTo>
                  <a:lnTo>
                    <a:pt x="57124" y="471157"/>
                  </a:lnTo>
                  <a:lnTo>
                    <a:pt x="58559" y="469887"/>
                  </a:lnTo>
                  <a:lnTo>
                    <a:pt x="59436" y="468617"/>
                  </a:lnTo>
                  <a:lnTo>
                    <a:pt x="57518" y="466077"/>
                  </a:lnTo>
                  <a:lnTo>
                    <a:pt x="58280" y="464807"/>
                  </a:lnTo>
                  <a:lnTo>
                    <a:pt x="61036" y="464807"/>
                  </a:lnTo>
                  <a:lnTo>
                    <a:pt x="62318" y="466077"/>
                  </a:lnTo>
                  <a:lnTo>
                    <a:pt x="63995" y="466077"/>
                  </a:lnTo>
                  <a:lnTo>
                    <a:pt x="63995" y="453377"/>
                  </a:lnTo>
                  <a:lnTo>
                    <a:pt x="63538" y="453377"/>
                  </a:lnTo>
                  <a:lnTo>
                    <a:pt x="61671" y="454647"/>
                  </a:lnTo>
                  <a:lnTo>
                    <a:pt x="60680" y="453377"/>
                  </a:lnTo>
                  <a:lnTo>
                    <a:pt x="59804" y="453377"/>
                  </a:lnTo>
                  <a:lnTo>
                    <a:pt x="59994" y="452107"/>
                  </a:lnTo>
                  <a:lnTo>
                    <a:pt x="60502" y="450837"/>
                  </a:lnTo>
                  <a:lnTo>
                    <a:pt x="59651" y="449567"/>
                  </a:lnTo>
                  <a:lnTo>
                    <a:pt x="55397" y="449567"/>
                  </a:lnTo>
                  <a:lnTo>
                    <a:pt x="55397" y="496557"/>
                  </a:lnTo>
                  <a:lnTo>
                    <a:pt x="55206" y="497827"/>
                  </a:lnTo>
                  <a:lnTo>
                    <a:pt x="54889" y="499097"/>
                  </a:lnTo>
                  <a:lnTo>
                    <a:pt x="54025" y="500367"/>
                  </a:lnTo>
                  <a:lnTo>
                    <a:pt x="53403" y="501637"/>
                  </a:lnTo>
                  <a:lnTo>
                    <a:pt x="52857" y="502907"/>
                  </a:lnTo>
                  <a:lnTo>
                    <a:pt x="51650" y="504177"/>
                  </a:lnTo>
                  <a:lnTo>
                    <a:pt x="50266" y="503008"/>
                  </a:lnTo>
                  <a:lnTo>
                    <a:pt x="50266" y="504177"/>
                  </a:lnTo>
                  <a:lnTo>
                    <a:pt x="50266" y="505447"/>
                  </a:lnTo>
                  <a:lnTo>
                    <a:pt x="49339" y="505447"/>
                  </a:lnTo>
                  <a:lnTo>
                    <a:pt x="50266" y="504177"/>
                  </a:lnTo>
                  <a:lnTo>
                    <a:pt x="50266" y="503008"/>
                  </a:lnTo>
                  <a:lnTo>
                    <a:pt x="47599" y="504177"/>
                  </a:lnTo>
                  <a:lnTo>
                    <a:pt x="45542" y="505040"/>
                  </a:lnTo>
                  <a:lnTo>
                    <a:pt x="46799" y="504177"/>
                  </a:lnTo>
                  <a:lnTo>
                    <a:pt x="48514" y="502907"/>
                  </a:lnTo>
                  <a:lnTo>
                    <a:pt x="51714" y="499097"/>
                  </a:lnTo>
                  <a:lnTo>
                    <a:pt x="53327" y="497827"/>
                  </a:lnTo>
                  <a:lnTo>
                    <a:pt x="54775" y="495287"/>
                  </a:lnTo>
                  <a:lnTo>
                    <a:pt x="55168" y="495287"/>
                  </a:lnTo>
                  <a:lnTo>
                    <a:pt x="55397" y="496557"/>
                  </a:lnTo>
                  <a:lnTo>
                    <a:pt x="55397" y="449567"/>
                  </a:lnTo>
                  <a:lnTo>
                    <a:pt x="54165" y="449567"/>
                  </a:lnTo>
                  <a:lnTo>
                    <a:pt x="50215" y="448297"/>
                  </a:lnTo>
                  <a:lnTo>
                    <a:pt x="49631" y="449567"/>
                  </a:lnTo>
                  <a:lnTo>
                    <a:pt x="49161" y="452107"/>
                  </a:lnTo>
                  <a:lnTo>
                    <a:pt x="48577" y="450837"/>
                  </a:lnTo>
                  <a:lnTo>
                    <a:pt x="48158" y="450837"/>
                  </a:lnTo>
                  <a:lnTo>
                    <a:pt x="46824" y="449567"/>
                  </a:lnTo>
                  <a:lnTo>
                    <a:pt x="46545" y="449567"/>
                  </a:lnTo>
                  <a:lnTo>
                    <a:pt x="46545" y="454647"/>
                  </a:lnTo>
                  <a:lnTo>
                    <a:pt x="46469" y="457187"/>
                  </a:lnTo>
                  <a:lnTo>
                    <a:pt x="45224" y="455917"/>
                  </a:lnTo>
                  <a:lnTo>
                    <a:pt x="44373" y="455917"/>
                  </a:lnTo>
                  <a:lnTo>
                    <a:pt x="43472" y="454647"/>
                  </a:lnTo>
                  <a:lnTo>
                    <a:pt x="43307" y="454647"/>
                  </a:lnTo>
                  <a:lnTo>
                    <a:pt x="43726" y="453377"/>
                  </a:lnTo>
                  <a:lnTo>
                    <a:pt x="45161" y="453377"/>
                  </a:lnTo>
                  <a:lnTo>
                    <a:pt x="45834" y="454647"/>
                  </a:lnTo>
                  <a:lnTo>
                    <a:pt x="46545" y="454647"/>
                  </a:lnTo>
                  <a:lnTo>
                    <a:pt x="46545" y="449567"/>
                  </a:lnTo>
                  <a:lnTo>
                    <a:pt x="45212" y="449567"/>
                  </a:lnTo>
                  <a:lnTo>
                    <a:pt x="44386" y="448297"/>
                  </a:lnTo>
                  <a:lnTo>
                    <a:pt x="42837" y="448297"/>
                  </a:lnTo>
                  <a:lnTo>
                    <a:pt x="41833" y="449262"/>
                  </a:lnTo>
                  <a:lnTo>
                    <a:pt x="41833" y="466077"/>
                  </a:lnTo>
                  <a:lnTo>
                    <a:pt x="37833" y="466077"/>
                  </a:lnTo>
                  <a:lnTo>
                    <a:pt x="38163" y="464807"/>
                  </a:lnTo>
                  <a:lnTo>
                    <a:pt x="40627" y="464807"/>
                  </a:lnTo>
                  <a:lnTo>
                    <a:pt x="41833" y="466077"/>
                  </a:lnTo>
                  <a:lnTo>
                    <a:pt x="41833" y="449262"/>
                  </a:lnTo>
                  <a:lnTo>
                    <a:pt x="41516" y="449567"/>
                  </a:lnTo>
                  <a:lnTo>
                    <a:pt x="40817" y="448297"/>
                  </a:lnTo>
                  <a:lnTo>
                    <a:pt x="40741" y="447027"/>
                  </a:lnTo>
                  <a:lnTo>
                    <a:pt x="40652" y="443217"/>
                  </a:lnTo>
                  <a:lnTo>
                    <a:pt x="40932" y="441947"/>
                  </a:lnTo>
                  <a:lnTo>
                    <a:pt x="43700" y="438137"/>
                  </a:lnTo>
                  <a:lnTo>
                    <a:pt x="46647" y="435597"/>
                  </a:lnTo>
                  <a:lnTo>
                    <a:pt x="52425" y="434327"/>
                  </a:lnTo>
                  <a:lnTo>
                    <a:pt x="53924" y="433057"/>
                  </a:lnTo>
                  <a:lnTo>
                    <a:pt x="57658" y="433057"/>
                  </a:lnTo>
                  <a:lnTo>
                    <a:pt x="60896" y="431787"/>
                  </a:lnTo>
                  <a:lnTo>
                    <a:pt x="61379" y="430517"/>
                  </a:lnTo>
                  <a:lnTo>
                    <a:pt x="61874" y="429247"/>
                  </a:lnTo>
                  <a:lnTo>
                    <a:pt x="61874" y="426707"/>
                  </a:lnTo>
                  <a:lnTo>
                    <a:pt x="61874" y="425437"/>
                  </a:lnTo>
                  <a:lnTo>
                    <a:pt x="61480" y="424167"/>
                  </a:lnTo>
                  <a:lnTo>
                    <a:pt x="64719" y="424167"/>
                  </a:lnTo>
                  <a:lnTo>
                    <a:pt x="68338" y="425437"/>
                  </a:lnTo>
                  <a:lnTo>
                    <a:pt x="72059" y="425437"/>
                  </a:lnTo>
                  <a:lnTo>
                    <a:pt x="71628" y="424167"/>
                  </a:lnTo>
                  <a:lnTo>
                    <a:pt x="70777" y="421627"/>
                  </a:lnTo>
                  <a:lnTo>
                    <a:pt x="68630" y="419087"/>
                  </a:lnTo>
                  <a:lnTo>
                    <a:pt x="65328" y="416547"/>
                  </a:lnTo>
                  <a:lnTo>
                    <a:pt x="65379" y="411467"/>
                  </a:lnTo>
                  <a:lnTo>
                    <a:pt x="64833" y="410197"/>
                  </a:lnTo>
                  <a:lnTo>
                    <a:pt x="57975" y="407657"/>
                  </a:lnTo>
                  <a:lnTo>
                    <a:pt x="54381" y="406387"/>
                  </a:lnTo>
                  <a:lnTo>
                    <a:pt x="48856" y="404329"/>
                  </a:lnTo>
                  <a:lnTo>
                    <a:pt x="48856" y="421627"/>
                  </a:lnTo>
                  <a:lnTo>
                    <a:pt x="47752" y="422897"/>
                  </a:lnTo>
                  <a:lnTo>
                    <a:pt x="45491" y="422897"/>
                  </a:lnTo>
                  <a:lnTo>
                    <a:pt x="43878" y="424167"/>
                  </a:lnTo>
                  <a:lnTo>
                    <a:pt x="39014" y="426707"/>
                  </a:lnTo>
                  <a:lnTo>
                    <a:pt x="37858" y="425437"/>
                  </a:lnTo>
                  <a:lnTo>
                    <a:pt x="34137" y="420357"/>
                  </a:lnTo>
                  <a:lnTo>
                    <a:pt x="31851" y="419087"/>
                  </a:lnTo>
                  <a:lnTo>
                    <a:pt x="29946" y="419087"/>
                  </a:lnTo>
                  <a:lnTo>
                    <a:pt x="31432" y="417817"/>
                  </a:lnTo>
                  <a:lnTo>
                    <a:pt x="32702" y="412737"/>
                  </a:lnTo>
                  <a:lnTo>
                    <a:pt x="31686" y="410197"/>
                  </a:lnTo>
                  <a:lnTo>
                    <a:pt x="33845" y="410197"/>
                  </a:lnTo>
                  <a:lnTo>
                    <a:pt x="35941" y="412737"/>
                  </a:lnTo>
                  <a:lnTo>
                    <a:pt x="40551" y="417817"/>
                  </a:lnTo>
                  <a:lnTo>
                    <a:pt x="44462" y="420357"/>
                  </a:lnTo>
                  <a:lnTo>
                    <a:pt x="48856" y="421627"/>
                  </a:lnTo>
                  <a:lnTo>
                    <a:pt x="48856" y="404329"/>
                  </a:lnTo>
                  <a:lnTo>
                    <a:pt x="47599" y="403847"/>
                  </a:lnTo>
                  <a:lnTo>
                    <a:pt x="45796" y="402577"/>
                  </a:lnTo>
                  <a:lnTo>
                    <a:pt x="44919" y="400037"/>
                  </a:lnTo>
                  <a:lnTo>
                    <a:pt x="44056" y="397497"/>
                  </a:lnTo>
                  <a:lnTo>
                    <a:pt x="42684" y="396227"/>
                  </a:lnTo>
                  <a:lnTo>
                    <a:pt x="37185" y="400037"/>
                  </a:lnTo>
                  <a:lnTo>
                    <a:pt x="34785" y="398767"/>
                  </a:lnTo>
                  <a:lnTo>
                    <a:pt x="32080" y="396227"/>
                  </a:lnTo>
                  <a:lnTo>
                    <a:pt x="30949" y="396227"/>
                  </a:lnTo>
                  <a:lnTo>
                    <a:pt x="34734" y="402577"/>
                  </a:lnTo>
                  <a:lnTo>
                    <a:pt x="34112" y="406387"/>
                  </a:lnTo>
                  <a:lnTo>
                    <a:pt x="32296" y="408927"/>
                  </a:lnTo>
                  <a:lnTo>
                    <a:pt x="27190" y="411467"/>
                  </a:lnTo>
                  <a:lnTo>
                    <a:pt x="25425" y="411467"/>
                  </a:lnTo>
                  <a:lnTo>
                    <a:pt x="24549" y="415277"/>
                  </a:lnTo>
                  <a:lnTo>
                    <a:pt x="22771" y="416547"/>
                  </a:lnTo>
                  <a:lnTo>
                    <a:pt x="19253" y="417817"/>
                  </a:lnTo>
                  <a:lnTo>
                    <a:pt x="17653" y="416547"/>
                  </a:lnTo>
                  <a:lnTo>
                    <a:pt x="15989" y="416547"/>
                  </a:lnTo>
                  <a:lnTo>
                    <a:pt x="16662" y="415277"/>
                  </a:lnTo>
                  <a:lnTo>
                    <a:pt x="15811" y="414007"/>
                  </a:lnTo>
                  <a:lnTo>
                    <a:pt x="15455" y="412737"/>
                  </a:lnTo>
                  <a:lnTo>
                    <a:pt x="15621" y="411467"/>
                  </a:lnTo>
                  <a:lnTo>
                    <a:pt x="15201" y="411467"/>
                  </a:lnTo>
                  <a:lnTo>
                    <a:pt x="14300" y="410197"/>
                  </a:lnTo>
                  <a:lnTo>
                    <a:pt x="13614" y="408927"/>
                  </a:lnTo>
                  <a:lnTo>
                    <a:pt x="14071" y="406387"/>
                  </a:lnTo>
                  <a:lnTo>
                    <a:pt x="14693" y="405117"/>
                  </a:lnTo>
                  <a:lnTo>
                    <a:pt x="13385" y="402577"/>
                  </a:lnTo>
                  <a:lnTo>
                    <a:pt x="14579" y="400037"/>
                  </a:lnTo>
                  <a:lnTo>
                    <a:pt x="15252" y="398767"/>
                  </a:lnTo>
                  <a:lnTo>
                    <a:pt x="13233" y="398767"/>
                  </a:lnTo>
                  <a:lnTo>
                    <a:pt x="11684" y="400037"/>
                  </a:lnTo>
                  <a:lnTo>
                    <a:pt x="9093" y="401307"/>
                  </a:lnTo>
                  <a:lnTo>
                    <a:pt x="7988" y="401307"/>
                  </a:lnTo>
                  <a:lnTo>
                    <a:pt x="5816" y="403847"/>
                  </a:lnTo>
                  <a:lnTo>
                    <a:pt x="4851" y="405117"/>
                  </a:lnTo>
                  <a:lnTo>
                    <a:pt x="2717" y="406387"/>
                  </a:lnTo>
                  <a:lnTo>
                    <a:pt x="1536" y="407657"/>
                  </a:lnTo>
                  <a:lnTo>
                    <a:pt x="1117" y="410197"/>
                  </a:lnTo>
                  <a:lnTo>
                    <a:pt x="482" y="411467"/>
                  </a:lnTo>
                  <a:lnTo>
                    <a:pt x="0" y="414007"/>
                  </a:lnTo>
                  <a:lnTo>
                    <a:pt x="1282" y="416547"/>
                  </a:lnTo>
                  <a:lnTo>
                    <a:pt x="3365" y="417817"/>
                  </a:lnTo>
                  <a:lnTo>
                    <a:pt x="6210" y="419087"/>
                  </a:lnTo>
                  <a:lnTo>
                    <a:pt x="4978" y="421627"/>
                  </a:lnTo>
                  <a:lnTo>
                    <a:pt x="7785" y="421627"/>
                  </a:lnTo>
                  <a:lnTo>
                    <a:pt x="9817" y="422897"/>
                  </a:lnTo>
                  <a:lnTo>
                    <a:pt x="14224" y="426707"/>
                  </a:lnTo>
                  <a:lnTo>
                    <a:pt x="14135" y="429247"/>
                  </a:lnTo>
                  <a:lnTo>
                    <a:pt x="15252" y="431787"/>
                  </a:lnTo>
                  <a:lnTo>
                    <a:pt x="16865" y="430517"/>
                  </a:lnTo>
                  <a:lnTo>
                    <a:pt x="18148" y="430517"/>
                  </a:lnTo>
                  <a:lnTo>
                    <a:pt x="19786" y="431787"/>
                  </a:lnTo>
                  <a:lnTo>
                    <a:pt x="20472" y="433057"/>
                  </a:lnTo>
                  <a:lnTo>
                    <a:pt x="19697" y="435597"/>
                  </a:lnTo>
                  <a:lnTo>
                    <a:pt x="21158" y="436867"/>
                  </a:lnTo>
                  <a:lnTo>
                    <a:pt x="24345" y="440677"/>
                  </a:lnTo>
                  <a:lnTo>
                    <a:pt x="24777" y="443217"/>
                  </a:lnTo>
                  <a:lnTo>
                    <a:pt x="20459" y="447027"/>
                  </a:lnTo>
                  <a:lnTo>
                    <a:pt x="18897" y="449567"/>
                  </a:lnTo>
                  <a:lnTo>
                    <a:pt x="16992" y="453377"/>
                  </a:lnTo>
                  <a:lnTo>
                    <a:pt x="18084" y="453377"/>
                  </a:lnTo>
                  <a:lnTo>
                    <a:pt x="18948" y="455917"/>
                  </a:lnTo>
                  <a:lnTo>
                    <a:pt x="20015" y="457187"/>
                  </a:lnTo>
                  <a:lnTo>
                    <a:pt x="23736" y="458457"/>
                  </a:lnTo>
                  <a:lnTo>
                    <a:pt x="24536" y="459727"/>
                  </a:lnTo>
                  <a:lnTo>
                    <a:pt x="23761" y="460997"/>
                  </a:lnTo>
                  <a:lnTo>
                    <a:pt x="22415" y="460997"/>
                  </a:lnTo>
                  <a:lnTo>
                    <a:pt x="21132" y="459727"/>
                  </a:lnTo>
                  <a:lnTo>
                    <a:pt x="18783" y="460997"/>
                  </a:lnTo>
                  <a:lnTo>
                    <a:pt x="20548" y="460997"/>
                  </a:lnTo>
                  <a:lnTo>
                    <a:pt x="21971" y="462267"/>
                  </a:lnTo>
                  <a:lnTo>
                    <a:pt x="28092" y="462267"/>
                  </a:lnTo>
                  <a:lnTo>
                    <a:pt x="27647" y="463537"/>
                  </a:lnTo>
                  <a:lnTo>
                    <a:pt x="33108" y="463537"/>
                  </a:lnTo>
                  <a:lnTo>
                    <a:pt x="32994" y="466077"/>
                  </a:lnTo>
                  <a:lnTo>
                    <a:pt x="30670" y="467347"/>
                  </a:lnTo>
                  <a:lnTo>
                    <a:pt x="24765" y="467347"/>
                  </a:lnTo>
                  <a:lnTo>
                    <a:pt x="24168" y="468617"/>
                  </a:lnTo>
                  <a:lnTo>
                    <a:pt x="23101" y="468617"/>
                  </a:lnTo>
                  <a:lnTo>
                    <a:pt x="27584" y="472427"/>
                  </a:lnTo>
                  <a:lnTo>
                    <a:pt x="26517" y="474967"/>
                  </a:lnTo>
                  <a:lnTo>
                    <a:pt x="23736" y="472427"/>
                  </a:lnTo>
                  <a:lnTo>
                    <a:pt x="22491" y="474967"/>
                  </a:lnTo>
                  <a:lnTo>
                    <a:pt x="23583" y="474967"/>
                  </a:lnTo>
                  <a:lnTo>
                    <a:pt x="24345" y="476237"/>
                  </a:lnTo>
                  <a:lnTo>
                    <a:pt x="33426" y="476237"/>
                  </a:lnTo>
                  <a:lnTo>
                    <a:pt x="37757" y="477507"/>
                  </a:lnTo>
                  <a:lnTo>
                    <a:pt x="47409" y="477507"/>
                  </a:lnTo>
                  <a:lnTo>
                    <a:pt x="49822" y="478777"/>
                  </a:lnTo>
                  <a:lnTo>
                    <a:pt x="44297" y="482587"/>
                  </a:lnTo>
                  <a:lnTo>
                    <a:pt x="43535" y="482587"/>
                  </a:lnTo>
                  <a:lnTo>
                    <a:pt x="42811" y="481317"/>
                  </a:lnTo>
                  <a:lnTo>
                    <a:pt x="38976" y="481317"/>
                  </a:lnTo>
                  <a:lnTo>
                    <a:pt x="38442" y="485127"/>
                  </a:lnTo>
                  <a:lnTo>
                    <a:pt x="40817" y="485127"/>
                  </a:lnTo>
                  <a:lnTo>
                    <a:pt x="37020" y="488937"/>
                  </a:lnTo>
                  <a:lnTo>
                    <a:pt x="35775" y="487667"/>
                  </a:lnTo>
                  <a:lnTo>
                    <a:pt x="35496" y="488937"/>
                  </a:lnTo>
                  <a:lnTo>
                    <a:pt x="36842" y="488937"/>
                  </a:lnTo>
                  <a:lnTo>
                    <a:pt x="1587" y="518147"/>
                  </a:lnTo>
                  <a:lnTo>
                    <a:pt x="30099" y="509257"/>
                  </a:lnTo>
                  <a:lnTo>
                    <a:pt x="38163" y="506717"/>
                  </a:lnTo>
                  <a:lnTo>
                    <a:pt x="37985" y="506717"/>
                  </a:lnTo>
                  <a:lnTo>
                    <a:pt x="37744" y="505447"/>
                  </a:lnTo>
                  <a:lnTo>
                    <a:pt x="37426" y="505447"/>
                  </a:lnTo>
                  <a:lnTo>
                    <a:pt x="27393" y="501637"/>
                  </a:lnTo>
                  <a:lnTo>
                    <a:pt x="27673" y="501637"/>
                  </a:lnTo>
                  <a:lnTo>
                    <a:pt x="28003" y="501256"/>
                  </a:lnTo>
                  <a:lnTo>
                    <a:pt x="27851" y="501637"/>
                  </a:lnTo>
                  <a:lnTo>
                    <a:pt x="31559" y="501637"/>
                  </a:lnTo>
                  <a:lnTo>
                    <a:pt x="32004" y="500367"/>
                  </a:lnTo>
                  <a:lnTo>
                    <a:pt x="31419" y="500367"/>
                  </a:lnTo>
                  <a:lnTo>
                    <a:pt x="31191" y="499097"/>
                  </a:lnTo>
                  <a:lnTo>
                    <a:pt x="29718" y="499097"/>
                  </a:lnTo>
                  <a:lnTo>
                    <a:pt x="35229" y="495287"/>
                  </a:lnTo>
                  <a:lnTo>
                    <a:pt x="35496" y="496557"/>
                  </a:lnTo>
                  <a:lnTo>
                    <a:pt x="37998" y="496557"/>
                  </a:lnTo>
                  <a:lnTo>
                    <a:pt x="40855" y="495287"/>
                  </a:lnTo>
                  <a:lnTo>
                    <a:pt x="42024" y="497827"/>
                  </a:lnTo>
                  <a:lnTo>
                    <a:pt x="46024" y="495287"/>
                  </a:lnTo>
                  <a:lnTo>
                    <a:pt x="48945" y="494017"/>
                  </a:lnTo>
                  <a:lnTo>
                    <a:pt x="48933" y="500367"/>
                  </a:lnTo>
                  <a:lnTo>
                    <a:pt x="47396" y="502907"/>
                  </a:lnTo>
                  <a:lnTo>
                    <a:pt x="45212" y="505180"/>
                  </a:lnTo>
                  <a:lnTo>
                    <a:pt x="44589" y="505447"/>
                  </a:lnTo>
                  <a:lnTo>
                    <a:pt x="43815" y="506717"/>
                  </a:lnTo>
                  <a:lnTo>
                    <a:pt x="44132" y="506717"/>
                  </a:lnTo>
                  <a:lnTo>
                    <a:pt x="47002" y="505447"/>
                  </a:lnTo>
                  <a:lnTo>
                    <a:pt x="47764" y="507987"/>
                  </a:lnTo>
                  <a:lnTo>
                    <a:pt x="49161" y="507987"/>
                  </a:lnTo>
                  <a:lnTo>
                    <a:pt x="49403" y="506717"/>
                  </a:lnTo>
                  <a:lnTo>
                    <a:pt x="49644" y="507987"/>
                  </a:lnTo>
                  <a:lnTo>
                    <a:pt x="50050" y="507987"/>
                  </a:lnTo>
                  <a:lnTo>
                    <a:pt x="51333" y="506717"/>
                  </a:lnTo>
                  <a:lnTo>
                    <a:pt x="53924" y="504177"/>
                  </a:lnTo>
                  <a:lnTo>
                    <a:pt x="54724" y="505447"/>
                  </a:lnTo>
                  <a:lnTo>
                    <a:pt x="54241" y="504177"/>
                  </a:lnTo>
                  <a:lnTo>
                    <a:pt x="54597" y="502907"/>
                  </a:lnTo>
                  <a:lnTo>
                    <a:pt x="54813" y="502907"/>
                  </a:lnTo>
                  <a:lnTo>
                    <a:pt x="55689" y="504177"/>
                  </a:lnTo>
                  <a:lnTo>
                    <a:pt x="55905" y="505447"/>
                  </a:lnTo>
                  <a:lnTo>
                    <a:pt x="55029" y="505447"/>
                  </a:lnTo>
                  <a:lnTo>
                    <a:pt x="59715" y="510527"/>
                  </a:lnTo>
                  <a:lnTo>
                    <a:pt x="59436" y="513067"/>
                  </a:lnTo>
                  <a:lnTo>
                    <a:pt x="48133" y="509282"/>
                  </a:lnTo>
                  <a:lnTo>
                    <a:pt x="45986" y="511797"/>
                  </a:lnTo>
                  <a:lnTo>
                    <a:pt x="46075" y="513067"/>
                  </a:lnTo>
                  <a:lnTo>
                    <a:pt x="46240" y="513067"/>
                  </a:lnTo>
                  <a:lnTo>
                    <a:pt x="46545" y="514337"/>
                  </a:lnTo>
                  <a:lnTo>
                    <a:pt x="47256" y="516877"/>
                  </a:lnTo>
                  <a:lnTo>
                    <a:pt x="48602" y="519417"/>
                  </a:lnTo>
                  <a:lnTo>
                    <a:pt x="51269" y="520687"/>
                  </a:lnTo>
                  <a:lnTo>
                    <a:pt x="45135" y="534657"/>
                  </a:lnTo>
                  <a:lnTo>
                    <a:pt x="62191" y="523227"/>
                  </a:lnTo>
                  <a:lnTo>
                    <a:pt x="64350" y="523227"/>
                  </a:lnTo>
                  <a:lnTo>
                    <a:pt x="66662" y="524497"/>
                  </a:lnTo>
                  <a:lnTo>
                    <a:pt x="67487" y="525767"/>
                  </a:lnTo>
                  <a:lnTo>
                    <a:pt x="66179" y="528307"/>
                  </a:lnTo>
                  <a:lnTo>
                    <a:pt x="66586" y="529577"/>
                  </a:lnTo>
                  <a:lnTo>
                    <a:pt x="67665" y="529577"/>
                  </a:lnTo>
                  <a:lnTo>
                    <a:pt x="68605" y="530847"/>
                  </a:lnTo>
                  <a:lnTo>
                    <a:pt x="69494" y="530847"/>
                  </a:lnTo>
                  <a:lnTo>
                    <a:pt x="69062" y="537197"/>
                  </a:lnTo>
                  <a:lnTo>
                    <a:pt x="74409" y="535927"/>
                  </a:lnTo>
                  <a:lnTo>
                    <a:pt x="72910" y="532117"/>
                  </a:lnTo>
                  <a:lnTo>
                    <a:pt x="72656" y="532117"/>
                  </a:lnTo>
                  <a:lnTo>
                    <a:pt x="74599" y="527037"/>
                  </a:lnTo>
                  <a:lnTo>
                    <a:pt x="74955" y="524497"/>
                  </a:lnTo>
                  <a:lnTo>
                    <a:pt x="74891" y="523227"/>
                  </a:lnTo>
                  <a:lnTo>
                    <a:pt x="74777" y="520687"/>
                  </a:lnTo>
                  <a:lnTo>
                    <a:pt x="76746" y="519417"/>
                  </a:lnTo>
                  <a:lnTo>
                    <a:pt x="79298" y="521957"/>
                  </a:lnTo>
                  <a:lnTo>
                    <a:pt x="80251" y="523227"/>
                  </a:lnTo>
                  <a:lnTo>
                    <a:pt x="81216" y="523227"/>
                  </a:lnTo>
                  <a:lnTo>
                    <a:pt x="80645" y="524497"/>
                  </a:lnTo>
                  <a:lnTo>
                    <a:pt x="81026" y="524497"/>
                  </a:lnTo>
                  <a:lnTo>
                    <a:pt x="81699" y="525767"/>
                  </a:lnTo>
                  <a:lnTo>
                    <a:pt x="85648" y="527037"/>
                  </a:lnTo>
                  <a:lnTo>
                    <a:pt x="85788" y="528307"/>
                  </a:lnTo>
                  <a:lnTo>
                    <a:pt x="85902" y="533387"/>
                  </a:lnTo>
                  <a:lnTo>
                    <a:pt x="83159" y="535927"/>
                  </a:lnTo>
                  <a:lnTo>
                    <a:pt x="85598" y="539737"/>
                  </a:lnTo>
                  <a:lnTo>
                    <a:pt x="83845" y="543547"/>
                  </a:lnTo>
                  <a:lnTo>
                    <a:pt x="84836" y="544817"/>
                  </a:lnTo>
                  <a:lnTo>
                    <a:pt x="85813" y="547357"/>
                  </a:lnTo>
                  <a:lnTo>
                    <a:pt x="87401" y="549897"/>
                  </a:lnTo>
                  <a:lnTo>
                    <a:pt x="88138" y="551167"/>
                  </a:lnTo>
                  <a:lnTo>
                    <a:pt x="89268" y="551167"/>
                  </a:lnTo>
                  <a:lnTo>
                    <a:pt x="90068" y="552437"/>
                  </a:lnTo>
                  <a:lnTo>
                    <a:pt x="90932" y="551167"/>
                  </a:lnTo>
                  <a:lnTo>
                    <a:pt x="91440" y="551167"/>
                  </a:lnTo>
                  <a:lnTo>
                    <a:pt x="91198" y="547357"/>
                  </a:lnTo>
                  <a:lnTo>
                    <a:pt x="90805" y="546087"/>
                  </a:lnTo>
                  <a:lnTo>
                    <a:pt x="90500" y="543547"/>
                  </a:lnTo>
                  <a:lnTo>
                    <a:pt x="90855" y="542277"/>
                  </a:lnTo>
                  <a:lnTo>
                    <a:pt x="91262" y="541007"/>
                  </a:lnTo>
                  <a:lnTo>
                    <a:pt x="94195" y="548627"/>
                  </a:lnTo>
                  <a:lnTo>
                    <a:pt x="96431" y="548627"/>
                  </a:lnTo>
                  <a:lnTo>
                    <a:pt x="100317" y="547357"/>
                  </a:lnTo>
                  <a:lnTo>
                    <a:pt x="102882" y="548627"/>
                  </a:lnTo>
                  <a:lnTo>
                    <a:pt x="107975" y="557517"/>
                  </a:lnTo>
                  <a:lnTo>
                    <a:pt x="109994" y="560057"/>
                  </a:lnTo>
                  <a:lnTo>
                    <a:pt x="110286" y="561327"/>
                  </a:lnTo>
                  <a:lnTo>
                    <a:pt x="111480" y="560057"/>
                  </a:lnTo>
                  <a:lnTo>
                    <a:pt x="111353" y="558787"/>
                  </a:lnTo>
                  <a:lnTo>
                    <a:pt x="111417" y="554977"/>
                  </a:lnTo>
                  <a:lnTo>
                    <a:pt x="111506" y="553707"/>
                  </a:lnTo>
                  <a:lnTo>
                    <a:pt x="109524" y="547357"/>
                  </a:lnTo>
                  <a:lnTo>
                    <a:pt x="110159" y="544817"/>
                  </a:lnTo>
                  <a:lnTo>
                    <a:pt x="110464" y="542277"/>
                  </a:lnTo>
                  <a:lnTo>
                    <a:pt x="110617" y="541007"/>
                  </a:lnTo>
                  <a:lnTo>
                    <a:pt x="109740" y="541007"/>
                  </a:lnTo>
                  <a:lnTo>
                    <a:pt x="106972" y="542277"/>
                  </a:lnTo>
                  <a:lnTo>
                    <a:pt x="104559" y="541007"/>
                  </a:lnTo>
                  <a:lnTo>
                    <a:pt x="101523" y="541007"/>
                  </a:lnTo>
                  <a:lnTo>
                    <a:pt x="100812" y="539737"/>
                  </a:lnTo>
                  <a:lnTo>
                    <a:pt x="100571" y="538467"/>
                  </a:lnTo>
                  <a:lnTo>
                    <a:pt x="101333" y="537197"/>
                  </a:lnTo>
                  <a:lnTo>
                    <a:pt x="103378" y="535927"/>
                  </a:lnTo>
                  <a:lnTo>
                    <a:pt x="106464" y="535927"/>
                  </a:lnTo>
                  <a:lnTo>
                    <a:pt x="107137" y="538467"/>
                  </a:lnTo>
                  <a:lnTo>
                    <a:pt x="110883" y="538467"/>
                  </a:lnTo>
                  <a:lnTo>
                    <a:pt x="111366" y="535927"/>
                  </a:lnTo>
                  <a:lnTo>
                    <a:pt x="111836" y="533387"/>
                  </a:lnTo>
                  <a:lnTo>
                    <a:pt x="112179" y="532117"/>
                  </a:lnTo>
                  <a:lnTo>
                    <a:pt x="110934" y="533387"/>
                  </a:lnTo>
                  <a:lnTo>
                    <a:pt x="94767" y="527037"/>
                  </a:lnTo>
                  <a:lnTo>
                    <a:pt x="93764" y="525767"/>
                  </a:lnTo>
                  <a:lnTo>
                    <a:pt x="91287" y="523227"/>
                  </a:lnTo>
                  <a:lnTo>
                    <a:pt x="89357" y="524497"/>
                  </a:lnTo>
                  <a:lnTo>
                    <a:pt x="86652" y="523227"/>
                  </a:lnTo>
                  <a:lnTo>
                    <a:pt x="86118" y="521957"/>
                  </a:lnTo>
                  <a:lnTo>
                    <a:pt x="85686" y="519417"/>
                  </a:lnTo>
                  <a:lnTo>
                    <a:pt x="87782" y="518147"/>
                  </a:lnTo>
                  <a:lnTo>
                    <a:pt x="88430" y="516877"/>
                  </a:lnTo>
                  <a:lnTo>
                    <a:pt x="88950" y="516877"/>
                  </a:lnTo>
                  <a:lnTo>
                    <a:pt x="91948" y="518147"/>
                  </a:lnTo>
                  <a:lnTo>
                    <a:pt x="92976" y="516877"/>
                  </a:lnTo>
                  <a:lnTo>
                    <a:pt x="93637" y="514337"/>
                  </a:lnTo>
                  <a:lnTo>
                    <a:pt x="96278" y="511797"/>
                  </a:lnTo>
                  <a:lnTo>
                    <a:pt x="98272" y="511797"/>
                  </a:lnTo>
                  <a:lnTo>
                    <a:pt x="100190" y="510527"/>
                  </a:lnTo>
                  <a:lnTo>
                    <a:pt x="96520" y="507987"/>
                  </a:lnTo>
                  <a:lnTo>
                    <a:pt x="99580" y="505447"/>
                  </a:lnTo>
                  <a:lnTo>
                    <a:pt x="100215" y="504177"/>
                  </a:lnTo>
                  <a:lnTo>
                    <a:pt x="105752" y="504177"/>
                  </a:lnTo>
                  <a:lnTo>
                    <a:pt x="108064" y="502907"/>
                  </a:lnTo>
                  <a:lnTo>
                    <a:pt x="114109" y="499097"/>
                  </a:lnTo>
                  <a:lnTo>
                    <a:pt x="116547" y="496557"/>
                  </a:lnTo>
                  <a:lnTo>
                    <a:pt x="116840" y="496557"/>
                  </a:lnTo>
                  <a:lnTo>
                    <a:pt x="117386" y="495287"/>
                  </a:lnTo>
                  <a:lnTo>
                    <a:pt x="111467" y="495287"/>
                  </a:lnTo>
                  <a:lnTo>
                    <a:pt x="109435" y="494017"/>
                  </a:lnTo>
                  <a:lnTo>
                    <a:pt x="106438" y="486397"/>
                  </a:lnTo>
                  <a:lnTo>
                    <a:pt x="106299" y="482587"/>
                  </a:lnTo>
                  <a:lnTo>
                    <a:pt x="106883" y="480047"/>
                  </a:lnTo>
                  <a:lnTo>
                    <a:pt x="107175" y="478777"/>
                  </a:lnTo>
                  <a:lnTo>
                    <a:pt x="107480" y="478777"/>
                  </a:lnTo>
                  <a:lnTo>
                    <a:pt x="107861" y="477507"/>
                  </a:lnTo>
                  <a:lnTo>
                    <a:pt x="104635" y="476237"/>
                  </a:lnTo>
                  <a:lnTo>
                    <a:pt x="103581" y="472427"/>
                  </a:lnTo>
                  <a:lnTo>
                    <a:pt x="104927" y="467347"/>
                  </a:lnTo>
                  <a:lnTo>
                    <a:pt x="104978" y="464807"/>
                  </a:lnTo>
                  <a:lnTo>
                    <a:pt x="105232" y="463537"/>
                  </a:lnTo>
                  <a:lnTo>
                    <a:pt x="105740" y="462267"/>
                  </a:lnTo>
                  <a:lnTo>
                    <a:pt x="106629" y="460997"/>
                  </a:lnTo>
                  <a:lnTo>
                    <a:pt x="108102" y="458457"/>
                  </a:lnTo>
                  <a:lnTo>
                    <a:pt x="109880" y="457187"/>
                  </a:lnTo>
                  <a:lnTo>
                    <a:pt x="110502" y="455917"/>
                  </a:lnTo>
                  <a:lnTo>
                    <a:pt x="115506" y="455917"/>
                  </a:lnTo>
                  <a:lnTo>
                    <a:pt x="116027" y="457187"/>
                  </a:lnTo>
                  <a:lnTo>
                    <a:pt x="116408" y="458457"/>
                  </a:lnTo>
                  <a:lnTo>
                    <a:pt x="116865" y="459727"/>
                  </a:lnTo>
                  <a:lnTo>
                    <a:pt x="119595" y="459727"/>
                  </a:lnTo>
                  <a:lnTo>
                    <a:pt x="120535" y="458457"/>
                  </a:lnTo>
                  <a:lnTo>
                    <a:pt x="123875" y="458457"/>
                  </a:lnTo>
                  <a:lnTo>
                    <a:pt x="122872" y="457187"/>
                  </a:lnTo>
                  <a:lnTo>
                    <a:pt x="124739" y="457187"/>
                  </a:lnTo>
                  <a:lnTo>
                    <a:pt x="125615" y="455917"/>
                  </a:lnTo>
                  <a:lnTo>
                    <a:pt x="126187" y="454647"/>
                  </a:lnTo>
                  <a:lnTo>
                    <a:pt x="127317" y="454647"/>
                  </a:lnTo>
                  <a:lnTo>
                    <a:pt x="121602" y="453377"/>
                  </a:lnTo>
                  <a:lnTo>
                    <a:pt x="119722" y="455917"/>
                  </a:lnTo>
                  <a:lnTo>
                    <a:pt x="115328" y="454647"/>
                  </a:lnTo>
                  <a:lnTo>
                    <a:pt x="114858" y="453377"/>
                  </a:lnTo>
                  <a:lnTo>
                    <a:pt x="114477" y="453377"/>
                  </a:lnTo>
                  <a:lnTo>
                    <a:pt x="114249" y="452107"/>
                  </a:lnTo>
                  <a:lnTo>
                    <a:pt x="115798" y="448297"/>
                  </a:lnTo>
                  <a:lnTo>
                    <a:pt x="116827" y="445757"/>
                  </a:lnTo>
                  <a:lnTo>
                    <a:pt x="120408" y="448297"/>
                  </a:lnTo>
                  <a:lnTo>
                    <a:pt x="123037" y="447027"/>
                  </a:lnTo>
                  <a:lnTo>
                    <a:pt x="124510" y="448297"/>
                  </a:lnTo>
                  <a:lnTo>
                    <a:pt x="124460" y="450837"/>
                  </a:lnTo>
                  <a:lnTo>
                    <a:pt x="126466" y="450837"/>
                  </a:lnTo>
                  <a:lnTo>
                    <a:pt x="127457" y="452107"/>
                  </a:lnTo>
                  <a:lnTo>
                    <a:pt x="127558" y="453377"/>
                  </a:lnTo>
                  <a:lnTo>
                    <a:pt x="127317" y="454647"/>
                  </a:lnTo>
                  <a:lnTo>
                    <a:pt x="128943" y="454647"/>
                  </a:lnTo>
                  <a:lnTo>
                    <a:pt x="128549" y="455917"/>
                  </a:lnTo>
                  <a:lnTo>
                    <a:pt x="127939" y="457187"/>
                  </a:lnTo>
                  <a:lnTo>
                    <a:pt x="127584" y="457187"/>
                  </a:lnTo>
                  <a:lnTo>
                    <a:pt x="127901" y="458457"/>
                  </a:lnTo>
                  <a:lnTo>
                    <a:pt x="127279" y="458457"/>
                  </a:lnTo>
                  <a:lnTo>
                    <a:pt x="126860" y="459727"/>
                  </a:lnTo>
                  <a:lnTo>
                    <a:pt x="126796" y="462267"/>
                  </a:lnTo>
                  <a:lnTo>
                    <a:pt x="127127" y="463537"/>
                  </a:lnTo>
                  <a:lnTo>
                    <a:pt x="127647" y="466077"/>
                  </a:lnTo>
                  <a:lnTo>
                    <a:pt x="127990" y="467347"/>
                  </a:lnTo>
                  <a:lnTo>
                    <a:pt x="128765" y="468617"/>
                  </a:lnTo>
                  <a:lnTo>
                    <a:pt x="130340" y="469887"/>
                  </a:lnTo>
                  <a:lnTo>
                    <a:pt x="132080" y="469887"/>
                  </a:lnTo>
                  <a:lnTo>
                    <a:pt x="132689" y="467347"/>
                  </a:lnTo>
                  <a:lnTo>
                    <a:pt x="131584" y="467347"/>
                  </a:lnTo>
                  <a:lnTo>
                    <a:pt x="130365" y="466077"/>
                  </a:lnTo>
                  <a:lnTo>
                    <a:pt x="129971" y="466077"/>
                  </a:lnTo>
                  <a:lnTo>
                    <a:pt x="129311" y="464807"/>
                  </a:lnTo>
                  <a:lnTo>
                    <a:pt x="129070" y="463537"/>
                  </a:lnTo>
                  <a:lnTo>
                    <a:pt x="129260" y="463537"/>
                  </a:lnTo>
                  <a:lnTo>
                    <a:pt x="129489" y="462267"/>
                  </a:lnTo>
                  <a:lnTo>
                    <a:pt x="130175" y="460997"/>
                  </a:lnTo>
                  <a:lnTo>
                    <a:pt x="132715" y="458457"/>
                  </a:lnTo>
                  <a:lnTo>
                    <a:pt x="134683" y="455917"/>
                  </a:lnTo>
                  <a:lnTo>
                    <a:pt x="135305" y="455917"/>
                  </a:lnTo>
                  <a:lnTo>
                    <a:pt x="136918" y="454647"/>
                  </a:lnTo>
                  <a:lnTo>
                    <a:pt x="137604" y="454647"/>
                  </a:lnTo>
                  <a:lnTo>
                    <a:pt x="139395" y="453377"/>
                  </a:lnTo>
                  <a:lnTo>
                    <a:pt x="140525" y="452107"/>
                  </a:lnTo>
                  <a:lnTo>
                    <a:pt x="141998" y="452107"/>
                  </a:lnTo>
                  <a:lnTo>
                    <a:pt x="142189" y="450837"/>
                  </a:lnTo>
                  <a:lnTo>
                    <a:pt x="140881" y="447027"/>
                  </a:lnTo>
                  <a:lnTo>
                    <a:pt x="142036" y="445757"/>
                  </a:lnTo>
                  <a:lnTo>
                    <a:pt x="143243" y="444487"/>
                  </a:lnTo>
                  <a:lnTo>
                    <a:pt x="148005" y="444487"/>
                  </a:lnTo>
                  <a:lnTo>
                    <a:pt x="149479" y="445757"/>
                  </a:lnTo>
                  <a:lnTo>
                    <a:pt x="152095" y="445757"/>
                  </a:lnTo>
                  <a:lnTo>
                    <a:pt x="153593" y="444487"/>
                  </a:lnTo>
                  <a:lnTo>
                    <a:pt x="153060" y="444487"/>
                  </a:lnTo>
                  <a:lnTo>
                    <a:pt x="152996" y="443217"/>
                  </a:lnTo>
                  <a:lnTo>
                    <a:pt x="155232" y="443217"/>
                  </a:lnTo>
                  <a:lnTo>
                    <a:pt x="165481" y="441947"/>
                  </a:lnTo>
                  <a:lnTo>
                    <a:pt x="165481" y="443217"/>
                  </a:lnTo>
                  <a:lnTo>
                    <a:pt x="164579" y="444487"/>
                  </a:lnTo>
                  <a:lnTo>
                    <a:pt x="163093" y="445757"/>
                  </a:lnTo>
                  <a:lnTo>
                    <a:pt x="163004" y="447027"/>
                  </a:lnTo>
                  <a:lnTo>
                    <a:pt x="162509" y="449567"/>
                  </a:lnTo>
                  <a:lnTo>
                    <a:pt x="166560" y="449567"/>
                  </a:lnTo>
                  <a:lnTo>
                    <a:pt x="165849" y="448297"/>
                  </a:lnTo>
                  <a:lnTo>
                    <a:pt x="166636" y="445757"/>
                  </a:lnTo>
                  <a:lnTo>
                    <a:pt x="167754" y="444487"/>
                  </a:lnTo>
                  <a:lnTo>
                    <a:pt x="168440" y="443217"/>
                  </a:lnTo>
                  <a:lnTo>
                    <a:pt x="170294" y="441947"/>
                  </a:lnTo>
                  <a:lnTo>
                    <a:pt x="172796" y="441947"/>
                  </a:lnTo>
                  <a:lnTo>
                    <a:pt x="173939" y="440677"/>
                  </a:lnTo>
                  <a:lnTo>
                    <a:pt x="178282" y="441947"/>
                  </a:lnTo>
                  <a:lnTo>
                    <a:pt x="181013" y="440677"/>
                  </a:lnTo>
                  <a:lnTo>
                    <a:pt x="183057" y="443217"/>
                  </a:lnTo>
                  <a:lnTo>
                    <a:pt x="181749" y="443217"/>
                  </a:lnTo>
                  <a:lnTo>
                    <a:pt x="179514" y="445757"/>
                  </a:lnTo>
                  <a:lnTo>
                    <a:pt x="183553" y="447027"/>
                  </a:lnTo>
                  <a:lnTo>
                    <a:pt x="182410" y="449567"/>
                  </a:lnTo>
                  <a:lnTo>
                    <a:pt x="181889" y="449300"/>
                  </a:lnTo>
                  <a:lnTo>
                    <a:pt x="181889" y="454647"/>
                  </a:lnTo>
                  <a:lnTo>
                    <a:pt x="180657" y="457187"/>
                  </a:lnTo>
                  <a:lnTo>
                    <a:pt x="178054" y="455917"/>
                  </a:lnTo>
                  <a:lnTo>
                    <a:pt x="180403" y="455917"/>
                  </a:lnTo>
                  <a:lnTo>
                    <a:pt x="180975" y="454647"/>
                  </a:lnTo>
                  <a:lnTo>
                    <a:pt x="181889" y="454647"/>
                  </a:lnTo>
                  <a:lnTo>
                    <a:pt x="181889" y="449300"/>
                  </a:lnTo>
                  <a:lnTo>
                    <a:pt x="180022" y="448297"/>
                  </a:lnTo>
                  <a:lnTo>
                    <a:pt x="178041" y="449567"/>
                  </a:lnTo>
                  <a:lnTo>
                    <a:pt x="175755" y="449567"/>
                  </a:lnTo>
                  <a:lnTo>
                    <a:pt x="174663" y="448297"/>
                  </a:lnTo>
                  <a:lnTo>
                    <a:pt x="173088" y="448297"/>
                  </a:lnTo>
                  <a:lnTo>
                    <a:pt x="173126" y="452107"/>
                  </a:lnTo>
                  <a:lnTo>
                    <a:pt x="172326" y="454647"/>
                  </a:lnTo>
                  <a:lnTo>
                    <a:pt x="169583" y="455917"/>
                  </a:lnTo>
                  <a:lnTo>
                    <a:pt x="168630" y="454926"/>
                  </a:lnTo>
                  <a:lnTo>
                    <a:pt x="168630" y="464807"/>
                  </a:lnTo>
                  <a:lnTo>
                    <a:pt x="168592" y="467347"/>
                  </a:lnTo>
                  <a:lnTo>
                    <a:pt x="167195" y="467347"/>
                  </a:lnTo>
                  <a:lnTo>
                    <a:pt x="167360" y="466077"/>
                  </a:lnTo>
                  <a:lnTo>
                    <a:pt x="167767" y="464807"/>
                  </a:lnTo>
                  <a:lnTo>
                    <a:pt x="168630" y="464807"/>
                  </a:lnTo>
                  <a:lnTo>
                    <a:pt x="168630" y="454926"/>
                  </a:lnTo>
                  <a:lnTo>
                    <a:pt x="168376" y="454647"/>
                  </a:lnTo>
                  <a:lnTo>
                    <a:pt x="168300" y="452107"/>
                  </a:lnTo>
                  <a:lnTo>
                    <a:pt x="167995" y="451764"/>
                  </a:lnTo>
                  <a:lnTo>
                    <a:pt x="167995" y="457187"/>
                  </a:lnTo>
                  <a:lnTo>
                    <a:pt x="167436" y="458457"/>
                  </a:lnTo>
                  <a:lnTo>
                    <a:pt x="166979" y="458457"/>
                  </a:lnTo>
                  <a:lnTo>
                    <a:pt x="167386" y="457187"/>
                  </a:lnTo>
                  <a:lnTo>
                    <a:pt x="167995" y="457187"/>
                  </a:lnTo>
                  <a:lnTo>
                    <a:pt x="167995" y="451764"/>
                  </a:lnTo>
                  <a:lnTo>
                    <a:pt x="167208" y="450837"/>
                  </a:lnTo>
                  <a:lnTo>
                    <a:pt x="163347" y="450837"/>
                  </a:lnTo>
                  <a:lnTo>
                    <a:pt x="163347" y="462267"/>
                  </a:lnTo>
                  <a:lnTo>
                    <a:pt x="162991" y="462267"/>
                  </a:lnTo>
                  <a:lnTo>
                    <a:pt x="162902" y="460997"/>
                  </a:lnTo>
                  <a:lnTo>
                    <a:pt x="163322" y="460997"/>
                  </a:lnTo>
                  <a:lnTo>
                    <a:pt x="163347" y="462267"/>
                  </a:lnTo>
                  <a:lnTo>
                    <a:pt x="163347" y="450837"/>
                  </a:lnTo>
                  <a:lnTo>
                    <a:pt x="162902" y="450837"/>
                  </a:lnTo>
                  <a:lnTo>
                    <a:pt x="162902" y="455917"/>
                  </a:lnTo>
                  <a:lnTo>
                    <a:pt x="162026" y="457187"/>
                  </a:lnTo>
                  <a:lnTo>
                    <a:pt x="161124" y="457187"/>
                  </a:lnTo>
                  <a:lnTo>
                    <a:pt x="159740" y="455917"/>
                  </a:lnTo>
                  <a:lnTo>
                    <a:pt x="158775" y="455917"/>
                  </a:lnTo>
                  <a:lnTo>
                    <a:pt x="160578" y="454647"/>
                  </a:lnTo>
                  <a:lnTo>
                    <a:pt x="162356" y="455917"/>
                  </a:lnTo>
                  <a:lnTo>
                    <a:pt x="162902" y="455917"/>
                  </a:lnTo>
                  <a:lnTo>
                    <a:pt x="162902" y="450837"/>
                  </a:lnTo>
                  <a:lnTo>
                    <a:pt x="157962" y="450837"/>
                  </a:lnTo>
                  <a:lnTo>
                    <a:pt x="152006" y="450837"/>
                  </a:lnTo>
                  <a:lnTo>
                    <a:pt x="151231" y="452107"/>
                  </a:lnTo>
                  <a:lnTo>
                    <a:pt x="150025" y="450837"/>
                  </a:lnTo>
                  <a:lnTo>
                    <a:pt x="150710" y="453377"/>
                  </a:lnTo>
                  <a:lnTo>
                    <a:pt x="151574" y="453377"/>
                  </a:lnTo>
                  <a:lnTo>
                    <a:pt x="152501" y="454647"/>
                  </a:lnTo>
                  <a:lnTo>
                    <a:pt x="155689" y="454647"/>
                  </a:lnTo>
                  <a:lnTo>
                    <a:pt x="156337" y="457187"/>
                  </a:lnTo>
                  <a:lnTo>
                    <a:pt x="155943" y="458457"/>
                  </a:lnTo>
                  <a:lnTo>
                    <a:pt x="153987" y="459727"/>
                  </a:lnTo>
                  <a:lnTo>
                    <a:pt x="153136" y="460997"/>
                  </a:lnTo>
                  <a:lnTo>
                    <a:pt x="152133" y="462267"/>
                  </a:lnTo>
                  <a:lnTo>
                    <a:pt x="157276" y="467347"/>
                  </a:lnTo>
                  <a:lnTo>
                    <a:pt x="156552" y="468617"/>
                  </a:lnTo>
                  <a:lnTo>
                    <a:pt x="155486" y="468617"/>
                  </a:lnTo>
                  <a:lnTo>
                    <a:pt x="152730" y="469887"/>
                  </a:lnTo>
                  <a:lnTo>
                    <a:pt x="150977" y="471157"/>
                  </a:lnTo>
                  <a:lnTo>
                    <a:pt x="149860" y="472427"/>
                  </a:lnTo>
                  <a:lnTo>
                    <a:pt x="153885" y="476237"/>
                  </a:lnTo>
                  <a:lnTo>
                    <a:pt x="157480" y="480047"/>
                  </a:lnTo>
                  <a:lnTo>
                    <a:pt x="160578" y="483857"/>
                  </a:lnTo>
                  <a:lnTo>
                    <a:pt x="161772" y="481317"/>
                  </a:lnTo>
                  <a:lnTo>
                    <a:pt x="162610" y="478777"/>
                  </a:lnTo>
                  <a:lnTo>
                    <a:pt x="165049" y="474967"/>
                  </a:lnTo>
                  <a:lnTo>
                    <a:pt x="166814" y="472427"/>
                  </a:lnTo>
                  <a:lnTo>
                    <a:pt x="171081" y="468617"/>
                  </a:lnTo>
                  <a:lnTo>
                    <a:pt x="171665" y="467347"/>
                  </a:lnTo>
                  <a:lnTo>
                    <a:pt x="172821" y="464807"/>
                  </a:lnTo>
                  <a:lnTo>
                    <a:pt x="173405" y="463537"/>
                  </a:lnTo>
                  <a:lnTo>
                    <a:pt x="174193" y="462267"/>
                  </a:lnTo>
                  <a:lnTo>
                    <a:pt x="175907" y="462267"/>
                  </a:lnTo>
                  <a:lnTo>
                    <a:pt x="177190" y="463537"/>
                  </a:lnTo>
                  <a:lnTo>
                    <a:pt x="177114" y="464807"/>
                  </a:lnTo>
                  <a:lnTo>
                    <a:pt x="176707" y="465137"/>
                  </a:lnTo>
                  <a:lnTo>
                    <a:pt x="176707" y="474967"/>
                  </a:lnTo>
                  <a:lnTo>
                    <a:pt x="174345" y="477507"/>
                  </a:lnTo>
                  <a:lnTo>
                    <a:pt x="173494" y="476237"/>
                  </a:lnTo>
                  <a:lnTo>
                    <a:pt x="172542" y="476237"/>
                  </a:lnTo>
                  <a:lnTo>
                    <a:pt x="171437" y="474967"/>
                  </a:lnTo>
                  <a:lnTo>
                    <a:pt x="171577" y="473697"/>
                  </a:lnTo>
                  <a:lnTo>
                    <a:pt x="172834" y="472427"/>
                  </a:lnTo>
                  <a:lnTo>
                    <a:pt x="174294" y="473697"/>
                  </a:lnTo>
                  <a:lnTo>
                    <a:pt x="175133" y="473697"/>
                  </a:lnTo>
                  <a:lnTo>
                    <a:pt x="175831" y="474967"/>
                  </a:lnTo>
                  <a:lnTo>
                    <a:pt x="176707" y="474967"/>
                  </a:lnTo>
                  <a:lnTo>
                    <a:pt x="176707" y="465137"/>
                  </a:lnTo>
                  <a:lnTo>
                    <a:pt x="172339" y="468617"/>
                  </a:lnTo>
                  <a:lnTo>
                    <a:pt x="169964" y="472427"/>
                  </a:lnTo>
                  <a:lnTo>
                    <a:pt x="167843" y="474726"/>
                  </a:lnTo>
                  <a:lnTo>
                    <a:pt x="167843" y="487667"/>
                  </a:lnTo>
                  <a:lnTo>
                    <a:pt x="166103" y="487667"/>
                  </a:lnTo>
                  <a:lnTo>
                    <a:pt x="165862" y="486397"/>
                  </a:lnTo>
                  <a:lnTo>
                    <a:pt x="166382" y="486397"/>
                  </a:lnTo>
                  <a:lnTo>
                    <a:pt x="166903" y="485127"/>
                  </a:lnTo>
                  <a:lnTo>
                    <a:pt x="167170" y="486397"/>
                  </a:lnTo>
                  <a:lnTo>
                    <a:pt x="167843" y="487667"/>
                  </a:lnTo>
                  <a:lnTo>
                    <a:pt x="167843" y="474726"/>
                  </a:lnTo>
                  <a:lnTo>
                    <a:pt x="166446" y="476237"/>
                  </a:lnTo>
                  <a:lnTo>
                    <a:pt x="165798" y="477507"/>
                  </a:lnTo>
                  <a:lnTo>
                    <a:pt x="163576" y="480047"/>
                  </a:lnTo>
                  <a:lnTo>
                    <a:pt x="162217" y="482587"/>
                  </a:lnTo>
                  <a:lnTo>
                    <a:pt x="160934" y="485127"/>
                  </a:lnTo>
                  <a:lnTo>
                    <a:pt x="161594" y="485127"/>
                  </a:lnTo>
                  <a:lnTo>
                    <a:pt x="162242" y="486397"/>
                  </a:lnTo>
                  <a:lnTo>
                    <a:pt x="162839" y="487667"/>
                  </a:lnTo>
                  <a:lnTo>
                    <a:pt x="150342" y="497827"/>
                  </a:lnTo>
                  <a:lnTo>
                    <a:pt x="150063" y="499097"/>
                  </a:lnTo>
                  <a:lnTo>
                    <a:pt x="135851" y="510527"/>
                  </a:lnTo>
                  <a:lnTo>
                    <a:pt x="135686" y="510527"/>
                  </a:lnTo>
                  <a:lnTo>
                    <a:pt x="135610" y="511797"/>
                  </a:lnTo>
                  <a:lnTo>
                    <a:pt x="131267" y="515607"/>
                  </a:lnTo>
                  <a:lnTo>
                    <a:pt x="133502" y="516877"/>
                  </a:lnTo>
                  <a:lnTo>
                    <a:pt x="135280" y="519417"/>
                  </a:lnTo>
                  <a:lnTo>
                    <a:pt x="137922" y="521957"/>
                  </a:lnTo>
                  <a:lnTo>
                    <a:pt x="138417" y="521957"/>
                  </a:lnTo>
                  <a:lnTo>
                    <a:pt x="140639" y="523227"/>
                  </a:lnTo>
                  <a:lnTo>
                    <a:pt x="145326" y="523227"/>
                  </a:lnTo>
                  <a:lnTo>
                    <a:pt x="144741" y="527037"/>
                  </a:lnTo>
                  <a:lnTo>
                    <a:pt x="144868" y="527037"/>
                  </a:lnTo>
                  <a:lnTo>
                    <a:pt x="148932" y="528307"/>
                  </a:lnTo>
                  <a:lnTo>
                    <a:pt x="148628" y="529577"/>
                  </a:lnTo>
                  <a:lnTo>
                    <a:pt x="148107" y="529577"/>
                  </a:lnTo>
                  <a:lnTo>
                    <a:pt x="148513" y="530847"/>
                  </a:lnTo>
                  <a:lnTo>
                    <a:pt x="149301" y="532117"/>
                  </a:lnTo>
                  <a:lnTo>
                    <a:pt x="152311" y="532117"/>
                  </a:lnTo>
                  <a:lnTo>
                    <a:pt x="156933" y="533387"/>
                  </a:lnTo>
                  <a:lnTo>
                    <a:pt x="158203" y="534657"/>
                  </a:lnTo>
                  <a:lnTo>
                    <a:pt x="157416" y="539737"/>
                  </a:lnTo>
                  <a:lnTo>
                    <a:pt x="158775" y="543547"/>
                  </a:lnTo>
                  <a:lnTo>
                    <a:pt x="162839" y="548627"/>
                  </a:lnTo>
                  <a:lnTo>
                    <a:pt x="167157" y="548627"/>
                  </a:lnTo>
                  <a:lnTo>
                    <a:pt x="167868" y="546087"/>
                  </a:lnTo>
                  <a:lnTo>
                    <a:pt x="167474" y="544817"/>
                  </a:lnTo>
                  <a:lnTo>
                    <a:pt x="167081" y="544817"/>
                  </a:lnTo>
                  <a:lnTo>
                    <a:pt x="163804" y="543547"/>
                  </a:lnTo>
                  <a:lnTo>
                    <a:pt x="163004" y="539737"/>
                  </a:lnTo>
                  <a:lnTo>
                    <a:pt x="164782" y="534657"/>
                  </a:lnTo>
                  <a:lnTo>
                    <a:pt x="164401" y="532117"/>
                  </a:lnTo>
                  <a:lnTo>
                    <a:pt x="163563" y="529577"/>
                  </a:lnTo>
                  <a:lnTo>
                    <a:pt x="165620" y="527037"/>
                  </a:lnTo>
                  <a:lnTo>
                    <a:pt x="167449" y="523227"/>
                  </a:lnTo>
                  <a:lnTo>
                    <a:pt x="168897" y="516877"/>
                  </a:lnTo>
                  <a:lnTo>
                    <a:pt x="170268" y="514337"/>
                  </a:lnTo>
                  <a:lnTo>
                    <a:pt x="172466" y="513067"/>
                  </a:lnTo>
                  <a:lnTo>
                    <a:pt x="171869" y="506717"/>
                  </a:lnTo>
                  <a:lnTo>
                    <a:pt x="173647" y="506717"/>
                  </a:lnTo>
                  <a:lnTo>
                    <a:pt x="173875" y="504177"/>
                  </a:lnTo>
                  <a:lnTo>
                    <a:pt x="176098" y="504177"/>
                  </a:lnTo>
                  <a:lnTo>
                    <a:pt x="177050" y="505447"/>
                  </a:lnTo>
                  <a:lnTo>
                    <a:pt x="176060" y="509257"/>
                  </a:lnTo>
                  <a:lnTo>
                    <a:pt x="179565" y="507987"/>
                  </a:lnTo>
                  <a:lnTo>
                    <a:pt x="182829" y="504177"/>
                  </a:lnTo>
                  <a:lnTo>
                    <a:pt x="183921" y="502907"/>
                  </a:lnTo>
                  <a:lnTo>
                    <a:pt x="183616" y="499097"/>
                  </a:lnTo>
                  <a:lnTo>
                    <a:pt x="184137" y="497827"/>
                  </a:lnTo>
                  <a:lnTo>
                    <a:pt x="186550" y="494017"/>
                  </a:lnTo>
                  <a:lnTo>
                    <a:pt x="186829" y="491477"/>
                  </a:lnTo>
                  <a:lnTo>
                    <a:pt x="186956" y="490207"/>
                  </a:lnTo>
                  <a:lnTo>
                    <a:pt x="185432" y="486397"/>
                  </a:lnTo>
                  <a:lnTo>
                    <a:pt x="185788" y="486397"/>
                  </a:lnTo>
                  <a:lnTo>
                    <a:pt x="187337" y="485127"/>
                  </a:lnTo>
                  <a:lnTo>
                    <a:pt x="189039" y="485127"/>
                  </a:lnTo>
                  <a:lnTo>
                    <a:pt x="191922" y="483857"/>
                  </a:lnTo>
                  <a:lnTo>
                    <a:pt x="193167" y="483857"/>
                  </a:lnTo>
                  <a:lnTo>
                    <a:pt x="195681" y="481317"/>
                  </a:lnTo>
                  <a:lnTo>
                    <a:pt x="195859" y="481317"/>
                  </a:lnTo>
                  <a:lnTo>
                    <a:pt x="194767" y="477507"/>
                  </a:lnTo>
                  <a:lnTo>
                    <a:pt x="193967" y="476237"/>
                  </a:lnTo>
                  <a:lnTo>
                    <a:pt x="189966" y="477507"/>
                  </a:lnTo>
                  <a:lnTo>
                    <a:pt x="187998" y="476237"/>
                  </a:lnTo>
                  <a:lnTo>
                    <a:pt x="187642" y="476084"/>
                  </a:lnTo>
                  <a:lnTo>
                    <a:pt x="187642" y="478777"/>
                  </a:lnTo>
                  <a:lnTo>
                    <a:pt x="186359" y="483857"/>
                  </a:lnTo>
                  <a:lnTo>
                    <a:pt x="183857" y="485127"/>
                  </a:lnTo>
                  <a:lnTo>
                    <a:pt x="182359" y="487667"/>
                  </a:lnTo>
                  <a:lnTo>
                    <a:pt x="180479" y="490207"/>
                  </a:lnTo>
                  <a:lnTo>
                    <a:pt x="179565" y="491477"/>
                  </a:lnTo>
                  <a:lnTo>
                    <a:pt x="176237" y="490207"/>
                  </a:lnTo>
                  <a:lnTo>
                    <a:pt x="174967" y="490207"/>
                  </a:lnTo>
                  <a:lnTo>
                    <a:pt x="174739" y="487667"/>
                  </a:lnTo>
                  <a:lnTo>
                    <a:pt x="174701" y="483857"/>
                  </a:lnTo>
                  <a:lnTo>
                    <a:pt x="175882" y="483857"/>
                  </a:lnTo>
                  <a:lnTo>
                    <a:pt x="176911" y="485127"/>
                  </a:lnTo>
                  <a:lnTo>
                    <a:pt x="179095" y="483857"/>
                  </a:lnTo>
                  <a:lnTo>
                    <a:pt x="180454" y="483857"/>
                  </a:lnTo>
                  <a:lnTo>
                    <a:pt x="183222" y="481317"/>
                  </a:lnTo>
                  <a:lnTo>
                    <a:pt x="184746" y="482587"/>
                  </a:lnTo>
                  <a:lnTo>
                    <a:pt x="186347" y="483857"/>
                  </a:lnTo>
                  <a:lnTo>
                    <a:pt x="183616" y="481317"/>
                  </a:lnTo>
                  <a:lnTo>
                    <a:pt x="180886" y="478777"/>
                  </a:lnTo>
                  <a:lnTo>
                    <a:pt x="183388" y="477507"/>
                  </a:lnTo>
                  <a:lnTo>
                    <a:pt x="185331" y="478777"/>
                  </a:lnTo>
                  <a:lnTo>
                    <a:pt x="187642" y="478777"/>
                  </a:lnTo>
                  <a:lnTo>
                    <a:pt x="187642" y="476084"/>
                  </a:lnTo>
                  <a:lnTo>
                    <a:pt x="185242" y="474967"/>
                  </a:lnTo>
                  <a:lnTo>
                    <a:pt x="184467" y="474967"/>
                  </a:lnTo>
                  <a:lnTo>
                    <a:pt x="184480" y="472427"/>
                  </a:lnTo>
                  <a:lnTo>
                    <a:pt x="191795" y="468617"/>
                  </a:lnTo>
                  <a:lnTo>
                    <a:pt x="192862" y="468617"/>
                  </a:lnTo>
                  <a:lnTo>
                    <a:pt x="193789" y="469887"/>
                  </a:lnTo>
                  <a:lnTo>
                    <a:pt x="195440" y="471157"/>
                  </a:lnTo>
                  <a:lnTo>
                    <a:pt x="199644" y="471157"/>
                  </a:lnTo>
                  <a:lnTo>
                    <a:pt x="198958" y="469887"/>
                  </a:lnTo>
                  <a:lnTo>
                    <a:pt x="198335" y="469887"/>
                  </a:lnTo>
                  <a:lnTo>
                    <a:pt x="197243" y="468617"/>
                  </a:lnTo>
                  <a:lnTo>
                    <a:pt x="196583" y="467347"/>
                  </a:lnTo>
                  <a:lnTo>
                    <a:pt x="196392" y="466077"/>
                  </a:lnTo>
                  <a:lnTo>
                    <a:pt x="195986" y="464807"/>
                  </a:lnTo>
                  <a:lnTo>
                    <a:pt x="201701" y="463537"/>
                  </a:lnTo>
                  <a:lnTo>
                    <a:pt x="204609" y="464807"/>
                  </a:lnTo>
                  <a:lnTo>
                    <a:pt x="206197" y="466077"/>
                  </a:lnTo>
                  <a:lnTo>
                    <a:pt x="207429" y="469887"/>
                  </a:lnTo>
                  <a:lnTo>
                    <a:pt x="207670" y="471157"/>
                  </a:lnTo>
                  <a:lnTo>
                    <a:pt x="208089" y="474967"/>
                  </a:lnTo>
                  <a:lnTo>
                    <a:pt x="206730" y="477507"/>
                  </a:lnTo>
                  <a:lnTo>
                    <a:pt x="206883" y="480047"/>
                  </a:lnTo>
                  <a:lnTo>
                    <a:pt x="208051" y="481317"/>
                  </a:lnTo>
                  <a:lnTo>
                    <a:pt x="209092" y="482587"/>
                  </a:lnTo>
                  <a:lnTo>
                    <a:pt x="208534" y="485127"/>
                  </a:lnTo>
                  <a:lnTo>
                    <a:pt x="208356" y="486397"/>
                  </a:lnTo>
                  <a:lnTo>
                    <a:pt x="208127" y="492747"/>
                  </a:lnTo>
                  <a:lnTo>
                    <a:pt x="207378" y="494017"/>
                  </a:lnTo>
                  <a:lnTo>
                    <a:pt x="200685" y="495287"/>
                  </a:lnTo>
                  <a:lnTo>
                    <a:pt x="199237" y="496557"/>
                  </a:lnTo>
                  <a:lnTo>
                    <a:pt x="198399" y="499097"/>
                  </a:lnTo>
                  <a:lnTo>
                    <a:pt x="200698" y="499097"/>
                  </a:lnTo>
                  <a:lnTo>
                    <a:pt x="202895" y="497827"/>
                  </a:lnTo>
                  <a:lnTo>
                    <a:pt x="204889" y="499097"/>
                  </a:lnTo>
                  <a:lnTo>
                    <a:pt x="205117" y="501637"/>
                  </a:lnTo>
                  <a:lnTo>
                    <a:pt x="204152" y="504177"/>
                  </a:lnTo>
                  <a:lnTo>
                    <a:pt x="199491" y="505447"/>
                  </a:lnTo>
                  <a:lnTo>
                    <a:pt x="195884" y="505447"/>
                  </a:lnTo>
                  <a:lnTo>
                    <a:pt x="192633" y="502907"/>
                  </a:lnTo>
                  <a:lnTo>
                    <a:pt x="193713" y="497827"/>
                  </a:lnTo>
                  <a:lnTo>
                    <a:pt x="189230" y="502907"/>
                  </a:lnTo>
                  <a:lnTo>
                    <a:pt x="186778" y="506717"/>
                  </a:lnTo>
                  <a:lnTo>
                    <a:pt x="186461" y="506717"/>
                  </a:lnTo>
                  <a:lnTo>
                    <a:pt x="186778" y="511797"/>
                  </a:lnTo>
                  <a:lnTo>
                    <a:pt x="184137" y="514337"/>
                  </a:lnTo>
                  <a:lnTo>
                    <a:pt x="180860" y="516877"/>
                  </a:lnTo>
                  <a:lnTo>
                    <a:pt x="182562" y="519417"/>
                  </a:lnTo>
                  <a:lnTo>
                    <a:pt x="184658" y="521957"/>
                  </a:lnTo>
                  <a:lnTo>
                    <a:pt x="182854" y="524497"/>
                  </a:lnTo>
                  <a:lnTo>
                    <a:pt x="177596" y="525767"/>
                  </a:lnTo>
                  <a:lnTo>
                    <a:pt x="181749" y="528307"/>
                  </a:lnTo>
                  <a:lnTo>
                    <a:pt x="182321" y="530847"/>
                  </a:lnTo>
                  <a:lnTo>
                    <a:pt x="181457" y="533387"/>
                  </a:lnTo>
                  <a:lnTo>
                    <a:pt x="178625" y="534657"/>
                  </a:lnTo>
                  <a:lnTo>
                    <a:pt x="180378" y="535927"/>
                  </a:lnTo>
                  <a:lnTo>
                    <a:pt x="182206" y="535927"/>
                  </a:lnTo>
                  <a:lnTo>
                    <a:pt x="182092" y="538467"/>
                  </a:lnTo>
                  <a:lnTo>
                    <a:pt x="181063" y="539737"/>
                  </a:lnTo>
                  <a:lnTo>
                    <a:pt x="180187" y="541007"/>
                  </a:lnTo>
                  <a:lnTo>
                    <a:pt x="177520" y="543547"/>
                  </a:lnTo>
                  <a:lnTo>
                    <a:pt x="175653" y="543547"/>
                  </a:lnTo>
                  <a:lnTo>
                    <a:pt x="173012" y="544817"/>
                  </a:lnTo>
                  <a:lnTo>
                    <a:pt x="171932" y="546087"/>
                  </a:lnTo>
                  <a:lnTo>
                    <a:pt x="170167" y="548627"/>
                  </a:lnTo>
                  <a:lnTo>
                    <a:pt x="171284" y="548627"/>
                  </a:lnTo>
                  <a:lnTo>
                    <a:pt x="172046" y="551167"/>
                  </a:lnTo>
                  <a:lnTo>
                    <a:pt x="170713" y="552437"/>
                  </a:lnTo>
                  <a:lnTo>
                    <a:pt x="172351" y="553707"/>
                  </a:lnTo>
                  <a:lnTo>
                    <a:pt x="173469" y="553707"/>
                  </a:lnTo>
                  <a:lnTo>
                    <a:pt x="176961" y="551167"/>
                  </a:lnTo>
                  <a:lnTo>
                    <a:pt x="180187" y="549897"/>
                  </a:lnTo>
                  <a:lnTo>
                    <a:pt x="184467" y="546087"/>
                  </a:lnTo>
                  <a:lnTo>
                    <a:pt x="186664" y="544817"/>
                  </a:lnTo>
                  <a:lnTo>
                    <a:pt x="185737" y="541007"/>
                  </a:lnTo>
                  <a:lnTo>
                    <a:pt x="186905" y="539737"/>
                  </a:lnTo>
                  <a:lnTo>
                    <a:pt x="189496" y="539737"/>
                  </a:lnTo>
                  <a:lnTo>
                    <a:pt x="191135" y="537197"/>
                  </a:lnTo>
                  <a:lnTo>
                    <a:pt x="193865" y="534657"/>
                  </a:lnTo>
                  <a:lnTo>
                    <a:pt x="191414" y="525767"/>
                  </a:lnTo>
                  <a:lnTo>
                    <a:pt x="192049" y="525767"/>
                  </a:lnTo>
                  <a:lnTo>
                    <a:pt x="198335" y="521957"/>
                  </a:lnTo>
                  <a:lnTo>
                    <a:pt x="201295" y="520687"/>
                  </a:lnTo>
                  <a:lnTo>
                    <a:pt x="202946" y="516877"/>
                  </a:lnTo>
                  <a:lnTo>
                    <a:pt x="205486" y="516877"/>
                  </a:lnTo>
                  <a:lnTo>
                    <a:pt x="205143" y="514337"/>
                  </a:lnTo>
                  <a:lnTo>
                    <a:pt x="208368" y="511797"/>
                  </a:lnTo>
                  <a:lnTo>
                    <a:pt x="209194" y="510527"/>
                  </a:lnTo>
                  <a:lnTo>
                    <a:pt x="210235" y="505447"/>
                  </a:lnTo>
                  <a:lnTo>
                    <a:pt x="212166" y="504177"/>
                  </a:lnTo>
                  <a:lnTo>
                    <a:pt x="214922" y="502907"/>
                  </a:lnTo>
                  <a:lnTo>
                    <a:pt x="217487" y="506717"/>
                  </a:lnTo>
                  <a:lnTo>
                    <a:pt x="220357" y="510527"/>
                  </a:lnTo>
                  <a:lnTo>
                    <a:pt x="223875" y="516877"/>
                  </a:lnTo>
                  <a:lnTo>
                    <a:pt x="225577" y="520687"/>
                  </a:lnTo>
                  <a:lnTo>
                    <a:pt x="229781" y="520687"/>
                  </a:lnTo>
                  <a:lnTo>
                    <a:pt x="230162" y="523227"/>
                  </a:lnTo>
                  <a:lnTo>
                    <a:pt x="229666" y="525767"/>
                  </a:lnTo>
                  <a:lnTo>
                    <a:pt x="232117" y="528307"/>
                  </a:lnTo>
                  <a:lnTo>
                    <a:pt x="232206" y="529577"/>
                  </a:lnTo>
                  <a:lnTo>
                    <a:pt x="231686" y="530847"/>
                  </a:lnTo>
                  <a:lnTo>
                    <a:pt x="232498" y="532117"/>
                  </a:lnTo>
                  <a:lnTo>
                    <a:pt x="236372" y="538467"/>
                  </a:lnTo>
                  <a:lnTo>
                    <a:pt x="236435" y="539737"/>
                  </a:lnTo>
                  <a:lnTo>
                    <a:pt x="236067" y="544817"/>
                  </a:lnTo>
                  <a:lnTo>
                    <a:pt x="228155" y="544817"/>
                  </a:lnTo>
                  <a:lnTo>
                    <a:pt x="226999" y="543547"/>
                  </a:lnTo>
                  <a:lnTo>
                    <a:pt x="226580" y="543547"/>
                  </a:lnTo>
                  <a:lnTo>
                    <a:pt x="226695" y="539737"/>
                  </a:lnTo>
                  <a:lnTo>
                    <a:pt x="226987" y="538467"/>
                  </a:lnTo>
                  <a:lnTo>
                    <a:pt x="227152" y="537197"/>
                  </a:lnTo>
                  <a:lnTo>
                    <a:pt x="226009" y="535927"/>
                  </a:lnTo>
                  <a:lnTo>
                    <a:pt x="222910" y="535927"/>
                  </a:lnTo>
                  <a:lnTo>
                    <a:pt x="220345" y="538467"/>
                  </a:lnTo>
                  <a:lnTo>
                    <a:pt x="218973" y="539737"/>
                  </a:lnTo>
                  <a:lnTo>
                    <a:pt x="217182" y="542277"/>
                  </a:lnTo>
                  <a:lnTo>
                    <a:pt x="216738" y="544817"/>
                  </a:lnTo>
                  <a:lnTo>
                    <a:pt x="217093" y="549897"/>
                  </a:lnTo>
                  <a:lnTo>
                    <a:pt x="217627" y="552437"/>
                  </a:lnTo>
                  <a:lnTo>
                    <a:pt x="215887" y="556247"/>
                  </a:lnTo>
                  <a:lnTo>
                    <a:pt x="216306" y="558787"/>
                  </a:lnTo>
                  <a:lnTo>
                    <a:pt x="216750" y="560057"/>
                  </a:lnTo>
                  <a:lnTo>
                    <a:pt x="217043" y="563867"/>
                  </a:lnTo>
                  <a:lnTo>
                    <a:pt x="211797" y="567677"/>
                  </a:lnTo>
                  <a:lnTo>
                    <a:pt x="210959" y="567677"/>
                  </a:lnTo>
                  <a:lnTo>
                    <a:pt x="210731" y="568947"/>
                  </a:lnTo>
                  <a:lnTo>
                    <a:pt x="210477" y="567677"/>
                  </a:lnTo>
                  <a:lnTo>
                    <a:pt x="210108" y="567677"/>
                  </a:lnTo>
                  <a:lnTo>
                    <a:pt x="207302" y="570217"/>
                  </a:lnTo>
                  <a:lnTo>
                    <a:pt x="205257" y="572757"/>
                  </a:lnTo>
                  <a:lnTo>
                    <a:pt x="204495" y="572757"/>
                  </a:lnTo>
                  <a:lnTo>
                    <a:pt x="203365" y="574027"/>
                  </a:lnTo>
                  <a:lnTo>
                    <a:pt x="203200" y="574027"/>
                  </a:lnTo>
                  <a:lnTo>
                    <a:pt x="196964" y="579107"/>
                  </a:lnTo>
                  <a:lnTo>
                    <a:pt x="196710" y="579107"/>
                  </a:lnTo>
                  <a:lnTo>
                    <a:pt x="193446" y="581647"/>
                  </a:lnTo>
                  <a:lnTo>
                    <a:pt x="191871" y="582917"/>
                  </a:lnTo>
                  <a:lnTo>
                    <a:pt x="191096" y="582917"/>
                  </a:lnTo>
                  <a:lnTo>
                    <a:pt x="188125" y="585457"/>
                  </a:lnTo>
                  <a:lnTo>
                    <a:pt x="187299" y="586727"/>
                  </a:lnTo>
                  <a:lnTo>
                    <a:pt x="183286" y="589267"/>
                  </a:lnTo>
                  <a:lnTo>
                    <a:pt x="178904" y="591807"/>
                  </a:lnTo>
                  <a:lnTo>
                    <a:pt x="176060" y="595617"/>
                  </a:lnTo>
                  <a:lnTo>
                    <a:pt x="175425" y="596887"/>
                  </a:lnTo>
                  <a:lnTo>
                    <a:pt x="174866" y="596887"/>
                  </a:lnTo>
                  <a:lnTo>
                    <a:pt x="174421" y="598157"/>
                  </a:lnTo>
                  <a:lnTo>
                    <a:pt x="177228" y="598157"/>
                  </a:lnTo>
                  <a:lnTo>
                    <a:pt x="189534" y="590537"/>
                  </a:lnTo>
                  <a:lnTo>
                    <a:pt x="193713" y="587997"/>
                  </a:lnTo>
                  <a:lnTo>
                    <a:pt x="196570" y="586727"/>
                  </a:lnTo>
                  <a:lnTo>
                    <a:pt x="217779" y="571487"/>
                  </a:lnTo>
                  <a:lnTo>
                    <a:pt x="220751" y="568947"/>
                  </a:lnTo>
                  <a:lnTo>
                    <a:pt x="228193" y="562597"/>
                  </a:lnTo>
                  <a:lnTo>
                    <a:pt x="238480" y="554977"/>
                  </a:lnTo>
                  <a:lnTo>
                    <a:pt x="241160" y="552437"/>
                  </a:lnTo>
                  <a:lnTo>
                    <a:pt x="252183" y="544817"/>
                  </a:lnTo>
                  <a:lnTo>
                    <a:pt x="263321" y="537197"/>
                  </a:lnTo>
                  <a:lnTo>
                    <a:pt x="270776" y="533387"/>
                  </a:lnTo>
                  <a:lnTo>
                    <a:pt x="268401" y="533387"/>
                  </a:lnTo>
                  <a:lnTo>
                    <a:pt x="268325" y="530847"/>
                  </a:lnTo>
                  <a:lnTo>
                    <a:pt x="266801" y="530847"/>
                  </a:lnTo>
                  <a:lnTo>
                    <a:pt x="269468" y="524497"/>
                  </a:lnTo>
                  <a:lnTo>
                    <a:pt x="274053" y="527037"/>
                  </a:lnTo>
                  <a:lnTo>
                    <a:pt x="273011" y="524497"/>
                  </a:lnTo>
                  <a:lnTo>
                    <a:pt x="271907" y="523227"/>
                  </a:lnTo>
                  <a:lnTo>
                    <a:pt x="271703" y="520687"/>
                  </a:lnTo>
                  <a:lnTo>
                    <a:pt x="271005" y="519417"/>
                  </a:lnTo>
                  <a:lnTo>
                    <a:pt x="269824" y="518147"/>
                  </a:lnTo>
                  <a:lnTo>
                    <a:pt x="270598" y="516877"/>
                  </a:lnTo>
                  <a:lnTo>
                    <a:pt x="270852" y="515607"/>
                  </a:lnTo>
                  <a:lnTo>
                    <a:pt x="271665" y="515607"/>
                  </a:lnTo>
                  <a:lnTo>
                    <a:pt x="272503" y="516877"/>
                  </a:lnTo>
                  <a:lnTo>
                    <a:pt x="274345" y="516877"/>
                  </a:lnTo>
                  <a:lnTo>
                    <a:pt x="275031" y="515607"/>
                  </a:lnTo>
                  <a:lnTo>
                    <a:pt x="274904" y="513067"/>
                  </a:lnTo>
                  <a:lnTo>
                    <a:pt x="275450" y="510527"/>
                  </a:lnTo>
                  <a:lnTo>
                    <a:pt x="277114" y="507987"/>
                  </a:lnTo>
                  <a:lnTo>
                    <a:pt x="277520" y="506717"/>
                  </a:lnTo>
                  <a:lnTo>
                    <a:pt x="278079" y="504177"/>
                  </a:lnTo>
                  <a:close/>
                </a:path>
                <a:path w="2002154" h="643254">
                  <a:moveTo>
                    <a:pt x="283514" y="539851"/>
                  </a:moveTo>
                  <a:lnTo>
                    <a:pt x="283311" y="539496"/>
                  </a:lnTo>
                  <a:lnTo>
                    <a:pt x="282371" y="538213"/>
                  </a:lnTo>
                  <a:lnTo>
                    <a:pt x="281597" y="537171"/>
                  </a:lnTo>
                  <a:lnTo>
                    <a:pt x="281241" y="535889"/>
                  </a:lnTo>
                  <a:lnTo>
                    <a:pt x="273570" y="542061"/>
                  </a:lnTo>
                  <a:lnTo>
                    <a:pt x="272808" y="543267"/>
                  </a:lnTo>
                  <a:lnTo>
                    <a:pt x="272491" y="544131"/>
                  </a:lnTo>
                  <a:lnTo>
                    <a:pt x="272732" y="544537"/>
                  </a:lnTo>
                  <a:lnTo>
                    <a:pt x="273291" y="545465"/>
                  </a:lnTo>
                  <a:lnTo>
                    <a:pt x="277774" y="543318"/>
                  </a:lnTo>
                  <a:lnTo>
                    <a:pt x="283514" y="539851"/>
                  </a:lnTo>
                  <a:close/>
                </a:path>
                <a:path w="2002154" h="643254">
                  <a:moveTo>
                    <a:pt x="310781" y="175247"/>
                  </a:moveTo>
                  <a:close/>
                </a:path>
                <a:path w="2002154" h="643254">
                  <a:moveTo>
                    <a:pt x="312496" y="182867"/>
                  </a:moveTo>
                  <a:lnTo>
                    <a:pt x="312102" y="183159"/>
                  </a:lnTo>
                  <a:lnTo>
                    <a:pt x="312496" y="182867"/>
                  </a:lnTo>
                  <a:close/>
                </a:path>
                <a:path w="2002154" h="643254">
                  <a:moveTo>
                    <a:pt x="315785" y="538772"/>
                  </a:moveTo>
                  <a:lnTo>
                    <a:pt x="313817" y="536295"/>
                  </a:lnTo>
                  <a:lnTo>
                    <a:pt x="311505" y="534187"/>
                  </a:lnTo>
                  <a:lnTo>
                    <a:pt x="307594" y="536689"/>
                  </a:lnTo>
                  <a:lnTo>
                    <a:pt x="309003" y="539432"/>
                  </a:lnTo>
                  <a:lnTo>
                    <a:pt x="307721" y="541845"/>
                  </a:lnTo>
                  <a:lnTo>
                    <a:pt x="304736" y="545668"/>
                  </a:lnTo>
                  <a:lnTo>
                    <a:pt x="302361" y="546328"/>
                  </a:lnTo>
                  <a:lnTo>
                    <a:pt x="301967" y="549033"/>
                  </a:lnTo>
                  <a:lnTo>
                    <a:pt x="301383" y="549414"/>
                  </a:lnTo>
                  <a:lnTo>
                    <a:pt x="297510" y="549351"/>
                  </a:lnTo>
                  <a:lnTo>
                    <a:pt x="297370" y="552970"/>
                  </a:lnTo>
                  <a:lnTo>
                    <a:pt x="295351" y="554164"/>
                  </a:lnTo>
                  <a:lnTo>
                    <a:pt x="295338" y="554723"/>
                  </a:lnTo>
                  <a:lnTo>
                    <a:pt x="295567" y="555244"/>
                  </a:lnTo>
                  <a:lnTo>
                    <a:pt x="295821" y="555764"/>
                  </a:lnTo>
                  <a:lnTo>
                    <a:pt x="304914" y="547954"/>
                  </a:lnTo>
                  <a:lnTo>
                    <a:pt x="315785" y="538772"/>
                  </a:lnTo>
                  <a:close/>
                </a:path>
                <a:path w="2002154" h="643254">
                  <a:moveTo>
                    <a:pt x="318376" y="536600"/>
                  </a:moveTo>
                  <a:lnTo>
                    <a:pt x="318198" y="536587"/>
                  </a:lnTo>
                  <a:lnTo>
                    <a:pt x="318020" y="536562"/>
                  </a:lnTo>
                  <a:lnTo>
                    <a:pt x="317855" y="536549"/>
                  </a:lnTo>
                  <a:lnTo>
                    <a:pt x="317677" y="536740"/>
                  </a:lnTo>
                  <a:lnTo>
                    <a:pt x="317627" y="536968"/>
                  </a:lnTo>
                  <a:lnTo>
                    <a:pt x="317614" y="537235"/>
                  </a:lnTo>
                  <a:lnTo>
                    <a:pt x="317868" y="537019"/>
                  </a:lnTo>
                  <a:lnTo>
                    <a:pt x="318122" y="536803"/>
                  </a:lnTo>
                  <a:lnTo>
                    <a:pt x="318376" y="536600"/>
                  </a:lnTo>
                  <a:close/>
                </a:path>
                <a:path w="2002154" h="643254">
                  <a:moveTo>
                    <a:pt x="333705" y="473735"/>
                  </a:moveTo>
                  <a:lnTo>
                    <a:pt x="333184" y="473900"/>
                  </a:lnTo>
                  <a:lnTo>
                    <a:pt x="332460" y="474205"/>
                  </a:lnTo>
                  <a:lnTo>
                    <a:pt x="331533" y="474700"/>
                  </a:lnTo>
                  <a:lnTo>
                    <a:pt x="331050" y="474941"/>
                  </a:lnTo>
                  <a:lnTo>
                    <a:pt x="330517" y="475259"/>
                  </a:lnTo>
                  <a:lnTo>
                    <a:pt x="329958" y="475615"/>
                  </a:lnTo>
                  <a:lnTo>
                    <a:pt x="327279" y="479044"/>
                  </a:lnTo>
                  <a:lnTo>
                    <a:pt x="333705" y="473735"/>
                  </a:lnTo>
                  <a:close/>
                </a:path>
                <a:path w="2002154" h="643254">
                  <a:moveTo>
                    <a:pt x="342950" y="511860"/>
                  </a:moveTo>
                  <a:lnTo>
                    <a:pt x="342696" y="511822"/>
                  </a:lnTo>
                  <a:lnTo>
                    <a:pt x="342430" y="511784"/>
                  </a:lnTo>
                  <a:lnTo>
                    <a:pt x="342163" y="511759"/>
                  </a:lnTo>
                  <a:lnTo>
                    <a:pt x="341198" y="512470"/>
                  </a:lnTo>
                  <a:lnTo>
                    <a:pt x="341261" y="512610"/>
                  </a:lnTo>
                  <a:lnTo>
                    <a:pt x="341769" y="512495"/>
                  </a:lnTo>
                  <a:lnTo>
                    <a:pt x="342303" y="512394"/>
                  </a:lnTo>
                  <a:lnTo>
                    <a:pt x="342811" y="512254"/>
                  </a:lnTo>
                  <a:lnTo>
                    <a:pt x="342912" y="512000"/>
                  </a:lnTo>
                  <a:lnTo>
                    <a:pt x="342950" y="511860"/>
                  </a:lnTo>
                  <a:close/>
                </a:path>
                <a:path w="2002154" h="643254">
                  <a:moveTo>
                    <a:pt x="347637" y="536892"/>
                  </a:moveTo>
                  <a:lnTo>
                    <a:pt x="322211" y="536892"/>
                  </a:lnTo>
                  <a:lnTo>
                    <a:pt x="321081" y="536892"/>
                  </a:lnTo>
                  <a:lnTo>
                    <a:pt x="319176" y="539102"/>
                  </a:lnTo>
                  <a:lnTo>
                    <a:pt x="319519" y="539381"/>
                  </a:lnTo>
                  <a:lnTo>
                    <a:pt x="320865" y="541096"/>
                  </a:lnTo>
                  <a:lnTo>
                    <a:pt x="321360" y="542023"/>
                  </a:lnTo>
                  <a:lnTo>
                    <a:pt x="337045" y="544144"/>
                  </a:lnTo>
                  <a:lnTo>
                    <a:pt x="343623" y="539610"/>
                  </a:lnTo>
                  <a:lnTo>
                    <a:pt x="347637" y="536892"/>
                  </a:lnTo>
                  <a:close/>
                </a:path>
                <a:path w="2002154" h="643254">
                  <a:moveTo>
                    <a:pt x="357251" y="166357"/>
                  </a:moveTo>
                  <a:lnTo>
                    <a:pt x="315556" y="180327"/>
                  </a:lnTo>
                  <a:lnTo>
                    <a:pt x="315290" y="179057"/>
                  </a:lnTo>
                  <a:lnTo>
                    <a:pt x="315137" y="179057"/>
                  </a:lnTo>
                  <a:lnTo>
                    <a:pt x="314706" y="177787"/>
                  </a:lnTo>
                  <a:lnTo>
                    <a:pt x="311835" y="179057"/>
                  </a:lnTo>
                  <a:lnTo>
                    <a:pt x="311073" y="176517"/>
                  </a:lnTo>
                  <a:lnTo>
                    <a:pt x="308787" y="176517"/>
                  </a:lnTo>
                  <a:lnTo>
                    <a:pt x="306882" y="179057"/>
                  </a:lnTo>
                  <a:lnTo>
                    <a:pt x="307390" y="179057"/>
                  </a:lnTo>
                  <a:lnTo>
                    <a:pt x="308279" y="180327"/>
                  </a:lnTo>
                  <a:lnTo>
                    <a:pt x="308559" y="180327"/>
                  </a:lnTo>
                  <a:lnTo>
                    <a:pt x="308521" y="179057"/>
                  </a:lnTo>
                  <a:lnTo>
                    <a:pt x="309245" y="179057"/>
                  </a:lnTo>
                  <a:lnTo>
                    <a:pt x="309486" y="180327"/>
                  </a:lnTo>
                  <a:lnTo>
                    <a:pt x="309079" y="180327"/>
                  </a:lnTo>
                  <a:lnTo>
                    <a:pt x="312445" y="182829"/>
                  </a:lnTo>
                  <a:lnTo>
                    <a:pt x="313169" y="181597"/>
                  </a:lnTo>
                  <a:lnTo>
                    <a:pt x="314121" y="181597"/>
                  </a:lnTo>
                  <a:lnTo>
                    <a:pt x="316242" y="180327"/>
                  </a:lnTo>
                  <a:lnTo>
                    <a:pt x="318477" y="180327"/>
                  </a:lnTo>
                  <a:lnTo>
                    <a:pt x="321056" y="179057"/>
                  </a:lnTo>
                  <a:lnTo>
                    <a:pt x="331330" y="182829"/>
                  </a:lnTo>
                  <a:lnTo>
                    <a:pt x="331368" y="183159"/>
                  </a:lnTo>
                  <a:lnTo>
                    <a:pt x="331139" y="184137"/>
                  </a:lnTo>
                  <a:lnTo>
                    <a:pt x="328841" y="182867"/>
                  </a:lnTo>
                  <a:lnTo>
                    <a:pt x="327279" y="184137"/>
                  </a:lnTo>
                  <a:lnTo>
                    <a:pt x="327113" y="184137"/>
                  </a:lnTo>
                  <a:lnTo>
                    <a:pt x="327482" y="185407"/>
                  </a:lnTo>
                  <a:lnTo>
                    <a:pt x="329120" y="185407"/>
                  </a:lnTo>
                  <a:lnTo>
                    <a:pt x="323596" y="189217"/>
                  </a:lnTo>
                  <a:lnTo>
                    <a:pt x="323342" y="189217"/>
                  </a:lnTo>
                  <a:lnTo>
                    <a:pt x="322948" y="187947"/>
                  </a:lnTo>
                  <a:lnTo>
                    <a:pt x="320827" y="187947"/>
                  </a:lnTo>
                  <a:lnTo>
                    <a:pt x="318046" y="189217"/>
                  </a:lnTo>
                  <a:lnTo>
                    <a:pt x="317919" y="189217"/>
                  </a:lnTo>
                  <a:lnTo>
                    <a:pt x="315683" y="185407"/>
                  </a:lnTo>
                  <a:lnTo>
                    <a:pt x="312940" y="185407"/>
                  </a:lnTo>
                  <a:lnTo>
                    <a:pt x="312318" y="184137"/>
                  </a:lnTo>
                  <a:lnTo>
                    <a:pt x="311035" y="184137"/>
                  </a:lnTo>
                  <a:lnTo>
                    <a:pt x="312102" y="183159"/>
                  </a:lnTo>
                  <a:lnTo>
                    <a:pt x="310781" y="184137"/>
                  </a:lnTo>
                  <a:lnTo>
                    <a:pt x="309473" y="185407"/>
                  </a:lnTo>
                  <a:lnTo>
                    <a:pt x="306336" y="182867"/>
                  </a:lnTo>
                  <a:lnTo>
                    <a:pt x="305752" y="181597"/>
                  </a:lnTo>
                  <a:lnTo>
                    <a:pt x="305879" y="180327"/>
                  </a:lnTo>
                  <a:lnTo>
                    <a:pt x="304914" y="180327"/>
                  </a:lnTo>
                  <a:lnTo>
                    <a:pt x="304533" y="180327"/>
                  </a:lnTo>
                  <a:lnTo>
                    <a:pt x="304660" y="181597"/>
                  </a:lnTo>
                  <a:lnTo>
                    <a:pt x="303657" y="181597"/>
                  </a:lnTo>
                  <a:lnTo>
                    <a:pt x="303250" y="180327"/>
                  </a:lnTo>
                  <a:lnTo>
                    <a:pt x="302933" y="180327"/>
                  </a:lnTo>
                  <a:lnTo>
                    <a:pt x="303339" y="179057"/>
                  </a:lnTo>
                  <a:lnTo>
                    <a:pt x="303796" y="179057"/>
                  </a:lnTo>
                  <a:lnTo>
                    <a:pt x="301459" y="176517"/>
                  </a:lnTo>
                  <a:lnTo>
                    <a:pt x="299110" y="173977"/>
                  </a:lnTo>
                  <a:lnTo>
                    <a:pt x="299389" y="171437"/>
                  </a:lnTo>
                  <a:lnTo>
                    <a:pt x="310705" y="175221"/>
                  </a:lnTo>
                  <a:lnTo>
                    <a:pt x="311810" y="173977"/>
                  </a:lnTo>
                  <a:lnTo>
                    <a:pt x="311543" y="173977"/>
                  </a:lnTo>
                  <a:lnTo>
                    <a:pt x="311975" y="172707"/>
                  </a:lnTo>
                  <a:lnTo>
                    <a:pt x="312547" y="173977"/>
                  </a:lnTo>
                  <a:lnTo>
                    <a:pt x="312851" y="173977"/>
                  </a:lnTo>
                  <a:lnTo>
                    <a:pt x="312762" y="172707"/>
                  </a:lnTo>
                  <a:lnTo>
                    <a:pt x="312343" y="170167"/>
                  </a:lnTo>
                  <a:lnTo>
                    <a:pt x="312140" y="168897"/>
                  </a:lnTo>
                  <a:lnTo>
                    <a:pt x="311708" y="167627"/>
                  </a:lnTo>
                  <a:lnTo>
                    <a:pt x="310857" y="165087"/>
                  </a:lnTo>
                  <a:lnTo>
                    <a:pt x="307555" y="163817"/>
                  </a:lnTo>
                  <a:lnTo>
                    <a:pt x="308114" y="162547"/>
                  </a:lnTo>
                  <a:lnTo>
                    <a:pt x="313702" y="149847"/>
                  </a:lnTo>
                  <a:lnTo>
                    <a:pt x="296633" y="162547"/>
                  </a:lnTo>
                  <a:lnTo>
                    <a:pt x="296075" y="162547"/>
                  </a:lnTo>
                  <a:lnTo>
                    <a:pt x="295541" y="162090"/>
                  </a:lnTo>
                  <a:lnTo>
                    <a:pt x="295541" y="175247"/>
                  </a:lnTo>
                  <a:lnTo>
                    <a:pt x="294246" y="176517"/>
                  </a:lnTo>
                  <a:lnTo>
                    <a:pt x="293484" y="175247"/>
                  </a:lnTo>
                  <a:lnTo>
                    <a:pt x="294944" y="173977"/>
                  </a:lnTo>
                  <a:lnTo>
                    <a:pt x="295541" y="175247"/>
                  </a:lnTo>
                  <a:lnTo>
                    <a:pt x="295541" y="162090"/>
                  </a:lnTo>
                  <a:lnTo>
                    <a:pt x="293154" y="160007"/>
                  </a:lnTo>
                  <a:lnTo>
                    <a:pt x="292671" y="160007"/>
                  </a:lnTo>
                  <a:lnTo>
                    <a:pt x="284429" y="157467"/>
                  </a:lnTo>
                  <a:lnTo>
                    <a:pt x="284060" y="158737"/>
                  </a:lnTo>
                  <a:lnTo>
                    <a:pt x="283984" y="162547"/>
                  </a:lnTo>
                  <a:lnTo>
                    <a:pt x="284048" y="163817"/>
                  </a:lnTo>
                  <a:lnTo>
                    <a:pt x="282092" y="165087"/>
                  </a:lnTo>
                  <a:lnTo>
                    <a:pt x="279527" y="163817"/>
                  </a:lnTo>
                  <a:lnTo>
                    <a:pt x="277609" y="161277"/>
                  </a:lnTo>
                  <a:lnTo>
                    <a:pt x="278180" y="160007"/>
                  </a:lnTo>
                  <a:lnTo>
                    <a:pt x="277126" y="160007"/>
                  </a:lnTo>
                  <a:lnTo>
                    <a:pt x="273189" y="158737"/>
                  </a:lnTo>
                  <a:lnTo>
                    <a:pt x="272923" y="154927"/>
                  </a:lnTo>
                  <a:lnTo>
                    <a:pt x="271856" y="154927"/>
                  </a:lnTo>
                  <a:lnTo>
                    <a:pt x="263906" y="152387"/>
                  </a:lnTo>
                  <a:lnTo>
                    <a:pt x="259930" y="151117"/>
                  </a:lnTo>
                  <a:lnTo>
                    <a:pt x="253949" y="148577"/>
                  </a:lnTo>
                  <a:lnTo>
                    <a:pt x="251828" y="148577"/>
                  </a:lnTo>
                  <a:lnTo>
                    <a:pt x="248500" y="147307"/>
                  </a:lnTo>
                  <a:lnTo>
                    <a:pt x="247954" y="147307"/>
                  </a:lnTo>
                  <a:lnTo>
                    <a:pt x="246659" y="152387"/>
                  </a:lnTo>
                  <a:lnTo>
                    <a:pt x="246722" y="153657"/>
                  </a:lnTo>
                  <a:lnTo>
                    <a:pt x="247904" y="152387"/>
                  </a:lnTo>
                  <a:lnTo>
                    <a:pt x="264071" y="158737"/>
                  </a:lnTo>
                  <a:lnTo>
                    <a:pt x="265074" y="160007"/>
                  </a:lnTo>
                  <a:lnTo>
                    <a:pt x="266319" y="160007"/>
                  </a:lnTo>
                  <a:lnTo>
                    <a:pt x="267550" y="161277"/>
                  </a:lnTo>
                  <a:lnTo>
                    <a:pt x="269481" y="160007"/>
                  </a:lnTo>
                  <a:lnTo>
                    <a:pt x="272186" y="161277"/>
                  </a:lnTo>
                  <a:lnTo>
                    <a:pt x="272719" y="162547"/>
                  </a:lnTo>
                  <a:lnTo>
                    <a:pt x="273151" y="165087"/>
                  </a:lnTo>
                  <a:lnTo>
                    <a:pt x="271043" y="167627"/>
                  </a:lnTo>
                  <a:lnTo>
                    <a:pt x="270014" y="167627"/>
                  </a:lnTo>
                  <a:lnTo>
                    <a:pt x="270014" y="170167"/>
                  </a:lnTo>
                  <a:lnTo>
                    <a:pt x="269938" y="171437"/>
                  </a:lnTo>
                  <a:lnTo>
                    <a:pt x="269671" y="170167"/>
                  </a:lnTo>
                  <a:lnTo>
                    <a:pt x="270014" y="170167"/>
                  </a:lnTo>
                  <a:lnTo>
                    <a:pt x="270014" y="167627"/>
                  </a:lnTo>
                  <a:lnTo>
                    <a:pt x="269875" y="167627"/>
                  </a:lnTo>
                  <a:lnTo>
                    <a:pt x="269494" y="167474"/>
                  </a:lnTo>
                  <a:lnTo>
                    <a:pt x="269494" y="173977"/>
                  </a:lnTo>
                  <a:lnTo>
                    <a:pt x="269367" y="175247"/>
                  </a:lnTo>
                  <a:lnTo>
                    <a:pt x="269151" y="175247"/>
                  </a:lnTo>
                  <a:lnTo>
                    <a:pt x="269494" y="173977"/>
                  </a:lnTo>
                  <a:lnTo>
                    <a:pt x="269494" y="167474"/>
                  </a:lnTo>
                  <a:lnTo>
                    <a:pt x="266890" y="166357"/>
                  </a:lnTo>
                  <a:lnTo>
                    <a:pt x="266776" y="166649"/>
                  </a:lnTo>
                  <a:lnTo>
                    <a:pt x="266776" y="180327"/>
                  </a:lnTo>
                  <a:lnTo>
                    <a:pt x="266738" y="181597"/>
                  </a:lnTo>
                  <a:lnTo>
                    <a:pt x="266242" y="181597"/>
                  </a:lnTo>
                  <a:lnTo>
                    <a:pt x="266280" y="180327"/>
                  </a:lnTo>
                  <a:lnTo>
                    <a:pt x="266776" y="180327"/>
                  </a:lnTo>
                  <a:lnTo>
                    <a:pt x="266776" y="166649"/>
                  </a:lnTo>
                  <a:lnTo>
                    <a:pt x="265861" y="168897"/>
                  </a:lnTo>
                  <a:lnTo>
                    <a:pt x="265201" y="170167"/>
                  </a:lnTo>
                  <a:lnTo>
                    <a:pt x="262547" y="172707"/>
                  </a:lnTo>
                  <a:lnTo>
                    <a:pt x="260553" y="173977"/>
                  </a:lnTo>
                  <a:lnTo>
                    <a:pt x="258648" y="173977"/>
                  </a:lnTo>
                  <a:lnTo>
                    <a:pt x="262318" y="176517"/>
                  </a:lnTo>
                  <a:lnTo>
                    <a:pt x="259092" y="180327"/>
                  </a:lnTo>
                  <a:lnTo>
                    <a:pt x="253072" y="181597"/>
                  </a:lnTo>
                  <a:lnTo>
                    <a:pt x="250774" y="181597"/>
                  </a:lnTo>
                  <a:lnTo>
                    <a:pt x="246748" y="185407"/>
                  </a:lnTo>
                  <a:lnTo>
                    <a:pt x="244729" y="186677"/>
                  </a:lnTo>
                  <a:lnTo>
                    <a:pt x="242290" y="187947"/>
                  </a:lnTo>
                  <a:lnTo>
                    <a:pt x="241998" y="189217"/>
                  </a:lnTo>
                  <a:lnTo>
                    <a:pt x="247370" y="189217"/>
                  </a:lnTo>
                  <a:lnTo>
                    <a:pt x="249389" y="190487"/>
                  </a:lnTo>
                  <a:lnTo>
                    <a:pt x="252755" y="199377"/>
                  </a:lnTo>
                  <a:lnTo>
                    <a:pt x="252514" y="203187"/>
                  </a:lnTo>
                  <a:lnTo>
                    <a:pt x="250977" y="208267"/>
                  </a:lnTo>
                  <a:lnTo>
                    <a:pt x="254203" y="209537"/>
                  </a:lnTo>
                  <a:lnTo>
                    <a:pt x="255066" y="212636"/>
                  </a:lnTo>
                  <a:lnTo>
                    <a:pt x="253898" y="217157"/>
                  </a:lnTo>
                  <a:lnTo>
                    <a:pt x="253822" y="221615"/>
                  </a:lnTo>
                  <a:lnTo>
                    <a:pt x="253987" y="220967"/>
                  </a:lnTo>
                  <a:lnTo>
                    <a:pt x="256120" y="218427"/>
                  </a:lnTo>
                  <a:lnTo>
                    <a:pt x="258559" y="219697"/>
                  </a:lnTo>
                  <a:lnTo>
                    <a:pt x="259334" y="222237"/>
                  </a:lnTo>
                  <a:lnTo>
                    <a:pt x="259384" y="223507"/>
                  </a:lnTo>
                  <a:lnTo>
                    <a:pt x="259562" y="224777"/>
                  </a:lnTo>
                  <a:lnTo>
                    <a:pt x="261912" y="226047"/>
                  </a:lnTo>
                  <a:lnTo>
                    <a:pt x="264020" y="227317"/>
                  </a:lnTo>
                  <a:lnTo>
                    <a:pt x="266598" y="223507"/>
                  </a:lnTo>
                  <a:lnTo>
                    <a:pt x="273799" y="223507"/>
                  </a:lnTo>
                  <a:lnTo>
                    <a:pt x="276123" y="222237"/>
                  </a:lnTo>
                  <a:lnTo>
                    <a:pt x="276491" y="220967"/>
                  </a:lnTo>
                  <a:lnTo>
                    <a:pt x="277571" y="217157"/>
                  </a:lnTo>
                  <a:lnTo>
                    <a:pt x="273088" y="217157"/>
                  </a:lnTo>
                  <a:lnTo>
                    <a:pt x="268655" y="215887"/>
                  </a:lnTo>
                  <a:lnTo>
                    <a:pt x="265823" y="220967"/>
                  </a:lnTo>
                  <a:lnTo>
                    <a:pt x="264007" y="218427"/>
                  </a:lnTo>
                  <a:lnTo>
                    <a:pt x="266687" y="215887"/>
                  </a:lnTo>
                  <a:lnTo>
                    <a:pt x="268655" y="215887"/>
                  </a:lnTo>
                  <a:lnTo>
                    <a:pt x="268795" y="215887"/>
                  </a:lnTo>
                  <a:lnTo>
                    <a:pt x="269303" y="214617"/>
                  </a:lnTo>
                  <a:lnTo>
                    <a:pt x="269151" y="214617"/>
                  </a:lnTo>
                  <a:lnTo>
                    <a:pt x="268312" y="213347"/>
                  </a:lnTo>
                  <a:lnTo>
                    <a:pt x="266941" y="213347"/>
                  </a:lnTo>
                  <a:lnTo>
                    <a:pt x="266865" y="212077"/>
                  </a:lnTo>
                  <a:lnTo>
                    <a:pt x="270268" y="212077"/>
                  </a:lnTo>
                  <a:lnTo>
                    <a:pt x="276009" y="208267"/>
                  </a:lnTo>
                  <a:lnTo>
                    <a:pt x="271741" y="206997"/>
                  </a:lnTo>
                  <a:lnTo>
                    <a:pt x="276098" y="208267"/>
                  </a:lnTo>
                  <a:lnTo>
                    <a:pt x="277812" y="206997"/>
                  </a:lnTo>
                  <a:lnTo>
                    <a:pt x="279869" y="209537"/>
                  </a:lnTo>
                  <a:lnTo>
                    <a:pt x="280009" y="208267"/>
                  </a:lnTo>
                  <a:lnTo>
                    <a:pt x="280289" y="208267"/>
                  </a:lnTo>
                  <a:lnTo>
                    <a:pt x="280035" y="206997"/>
                  </a:lnTo>
                  <a:lnTo>
                    <a:pt x="279768" y="205727"/>
                  </a:lnTo>
                  <a:lnTo>
                    <a:pt x="277863" y="198107"/>
                  </a:lnTo>
                  <a:lnTo>
                    <a:pt x="279019" y="195567"/>
                  </a:lnTo>
                  <a:lnTo>
                    <a:pt x="284530" y="191757"/>
                  </a:lnTo>
                  <a:lnTo>
                    <a:pt x="288645" y="191757"/>
                  </a:lnTo>
                  <a:lnTo>
                    <a:pt x="289356" y="194297"/>
                  </a:lnTo>
                  <a:lnTo>
                    <a:pt x="289204" y="199377"/>
                  </a:lnTo>
                  <a:lnTo>
                    <a:pt x="291477" y="201917"/>
                  </a:lnTo>
                  <a:lnTo>
                    <a:pt x="295440" y="205727"/>
                  </a:lnTo>
                  <a:lnTo>
                    <a:pt x="296494" y="208267"/>
                  </a:lnTo>
                  <a:lnTo>
                    <a:pt x="295998" y="212077"/>
                  </a:lnTo>
                  <a:lnTo>
                    <a:pt x="298361" y="215887"/>
                  </a:lnTo>
                  <a:lnTo>
                    <a:pt x="301866" y="212077"/>
                  </a:lnTo>
                  <a:lnTo>
                    <a:pt x="301701" y="213347"/>
                  </a:lnTo>
                  <a:lnTo>
                    <a:pt x="300278" y="214617"/>
                  </a:lnTo>
                  <a:lnTo>
                    <a:pt x="299402" y="215887"/>
                  </a:lnTo>
                  <a:lnTo>
                    <a:pt x="300177" y="217157"/>
                  </a:lnTo>
                  <a:lnTo>
                    <a:pt x="305028" y="218427"/>
                  </a:lnTo>
                  <a:lnTo>
                    <a:pt x="304685" y="214617"/>
                  </a:lnTo>
                  <a:lnTo>
                    <a:pt x="305193" y="212077"/>
                  </a:lnTo>
                  <a:lnTo>
                    <a:pt x="307733" y="206997"/>
                  </a:lnTo>
                  <a:lnTo>
                    <a:pt x="307644" y="204457"/>
                  </a:lnTo>
                  <a:lnTo>
                    <a:pt x="309372" y="198107"/>
                  </a:lnTo>
                  <a:lnTo>
                    <a:pt x="310946" y="196837"/>
                  </a:lnTo>
                  <a:lnTo>
                    <a:pt x="319798" y="196837"/>
                  </a:lnTo>
                  <a:lnTo>
                    <a:pt x="321716" y="195567"/>
                  </a:lnTo>
                  <a:lnTo>
                    <a:pt x="321983" y="195567"/>
                  </a:lnTo>
                  <a:lnTo>
                    <a:pt x="326580" y="191757"/>
                  </a:lnTo>
                  <a:lnTo>
                    <a:pt x="341909" y="179057"/>
                  </a:lnTo>
                  <a:lnTo>
                    <a:pt x="357251" y="166357"/>
                  </a:lnTo>
                  <a:close/>
                </a:path>
                <a:path w="2002154" h="643254">
                  <a:moveTo>
                    <a:pt x="369798" y="472490"/>
                  </a:moveTo>
                  <a:lnTo>
                    <a:pt x="369684" y="472757"/>
                  </a:lnTo>
                  <a:lnTo>
                    <a:pt x="369722" y="472884"/>
                  </a:lnTo>
                  <a:lnTo>
                    <a:pt x="369697" y="472757"/>
                  </a:lnTo>
                  <a:lnTo>
                    <a:pt x="369798" y="472490"/>
                  </a:lnTo>
                  <a:close/>
                </a:path>
                <a:path w="2002154" h="643254">
                  <a:moveTo>
                    <a:pt x="370243" y="471627"/>
                  </a:moveTo>
                  <a:lnTo>
                    <a:pt x="370116" y="471474"/>
                  </a:lnTo>
                  <a:lnTo>
                    <a:pt x="369887" y="472109"/>
                  </a:lnTo>
                  <a:lnTo>
                    <a:pt x="369798" y="472490"/>
                  </a:lnTo>
                  <a:lnTo>
                    <a:pt x="369951" y="472211"/>
                  </a:lnTo>
                  <a:lnTo>
                    <a:pt x="370090" y="471957"/>
                  </a:lnTo>
                  <a:lnTo>
                    <a:pt x="370217" y="471703"/>
                  </a:lnTo>
                  <a:close/>
                </a:path>
                <a:path w="2002154" h="643254">
                  <a:moveTo>
                    <a:pt x="373824" y="501561"/>
                  </a:moveTo>
                  <a:lnTo>
                    <a:pt x="373748" y="501256"/>
                  </a:lnTo>
                  <a:lnTo>
                    <a:pt x="373697" y="500938"/>
                  </a:lnTo>
                  <a:lnTo>
                    <a:pt x="373583" y="500621"/>
                  </a:lnTo>
                  <a:lnTo>
                    <a:pt x="373240" y="500697"/>
                  </a:lnTo>
                  <a:lnTo>
                    <a:pt x="373062" y="500722"/>
                  </a:lnTo>
                  <a:lnTo>
                    <a:pt x="373138" y="501053"/>
                  </a:lnTo>
                  <a:lnTo>
                    <a:pt x="373214" y="501383"/>
                  </a:lnTo>
                  <a:lnTo>
                    <a:pt x="373316" y="501688"/>
                  </a:lnTo>
                  <a:lnTo>
                    <a:pt x="373659" y="501611"/>
                  </a:lnTo>
                  <a:lnTo>
                    <a:pt x="373824" y="501561"/>
                  </a:lnTo>
                  <a:close/>
                </a:path>
                <a:path w="2002154" h="643254">
                  <a:moveTo>
                    <a:pt x="380758" y="270611"/>
                  </a:moveTo>
                  <a:lnTo>
                    <a:pt x="380631" y="270598"/>
                  </a:lnTo>
                  <a:lnTo>
                    <a:pt x="380492" y="270662"/>
                  </a:lnTo>
                  <a:lnTo>
                    <a:pt x="380669" y="270624"/>
                  </a:lnTo>
                  <a:close/>
                </a:path>
                <a:path w="2002154" h="643254">
                  <a:moveTo>
                    <a:pt x="383755" y="271868"/>
                  </a:moveTo>
                  <a:lnTo>
                    <a:pt x="382892" y="271068"/>
                  </a:lnTo>
                  <a:lnTo>
                    <a:pt x="381952" y="270497"/>
                  </a:lnTo>
                  <a:lnTo>
                    <a:pt x="380758" y="270611"/>
                  </a:lnTo>
                  <a:lnTo>
                    <a:pt x="381774" y="271030"/>
                  </a:lnTo>
                  <a:lnTo>
                    <a:pt x="382765" y="271449"/>
                  </a:lnTo>
                  <a:lnTo>
                    <a:pt x="383755" y="271868"/>
                  </a:lnTo>
                  <a:close/>
                </a:path>
                <a:path w="2002154" h="643254">
                  <a:moveTo>
                    <a:pt x="384238" y="272148"/>
                  </a:moveTo>
                  <a:lnTo>
                    <a:pt x="383755" y="271868"/>
                  </a:lnTo>
                  <a:lnTo>
                    <a:pt x="383984" y="272072"/>
                  </a:lnTo>
                  <a:lnTo>
                    <a:pt x="384175" y="272122"/>
                  </a:lnTo>
                  <a:close/>
                </a:path>
                <a:path w="2002154" h="643254">
                  <a:moveTo>
                    <a:pt x="385076" y="272173"/>
                  </a:moveTo>
                  <a:lnTo>
                    <a:pt x="384835" y="272237"/>
                  </a:lnTo>
                  <a:lnTo>
                    <a:pt x="384568" y="272249"/>
                  </a:lnTo>
                  <a:lnTo>
                    <a:pt x="384238" y="272148"/>
                  </a:lnTo>
                  <a:lnTo>
                    <a:pt x="384416" y="272389"/>
                  </a:lnTo>
                  <a:lnTo>
                    <a:pt x="384606" y="272656"/>
                  </a:lnTo>
                  <a:lnTo>
                    <a:pt x="384797" y="272897"/>
                  </a:lnTo>
                  <a:lnTo>
                    <a:pt x="384886" y="272643"/>
                  </a:lnTo>
                  <a:lnTo>
                    <a:pt x="384975" y="272389"/>
                  </a:lnTo>
                  <a:lnTo>
                    <a:pt x="385076" y="272173"/>
                  </a:lnTo>
                  <a:close/>
                </a:path>
                <a:path w="2002154" h="643254">
                  <a:moveTo>
                    <a:pt x="393687" y="511136"/>
                  </a:moveTo>
                  <a:lnTo>
                    <a:pt x="393598" y="509257"/>
                  </a:lnTo>
                  <a:lnTo>
                    <a:pt x="382651" y="504977"/>
                  </a:lnTo>
                  <a:lnTo>
                    <a:pt x="378358" y="503313"/>
                  </a:lnTo>
                  <a:lnTo>
                    <a:pt x="378383" y="501878"/>
                  </a:lnTo>
                  <a:lnTo>
                    <a:pt x="378777" y="501078"/>
                  </a:lnTo>
                  <a:lnTo>
                    <a:pt x="393471" y="505968"/>
                  </a:lnTo>
                  <a:lnTo>
                    <a:pt x="393153" y="503313"/>
                  </a:lnTo>
                  <a:lnTo>
                    <a:pt x="392645" y="501078"/>
                  </a:lnTo>
                  <a:lnTo>
                    <a:pt x="392557" y="500659"/>
                  </a:lnTo>
                  <a:lnTo>
                    <a:pt x="391782" y="498259"/>
                  </a:lnTo>
                  <a:lnTo>
                    <a:pt x="383933" y="495236"/>
                  </a:lnTo>
                  <a:lnTo>
                    <a:pt x="384568" y="494499"/>
                  </a:lnTo>
                  <a:lnTo>
                    <a:pt x="384200" y="494626"/>
                  </a:lnTo>
                  <a:lnTo>
                    <a:pt x="381647" y="496849"/>
                  </a:lnTo>
                  <a:lnTo>
                    <a:pt x="369658" y="504977"/>
                  </a:lnTo>
                  <a:lnTo>
                    <a:pt x="357009" y="503021"/>
                  </a:lnTo>
                  <a:lnTo>
                    <a:pt x="328117" y="536155"/>
                  </a:lnTo>
                  <a:lnTo>
                    <a:pt x="327444" y="535660"/>
                  </a:lnTo>
                  <a:lnTo>
                    <a:pt x="325767" y="536092"/>
                  </a:lnTo>
                  <a:lnTo>
                    <a:pt x="324281" y="536714"/>
                  </a:lnTo>
                  <a:lnTo>
                    <a:pt x="322795" y="536841"/>
                  </a:lnTo>
                  <a:lnTo>
                    <a:pt x="347700" y="536841"/>
                  </a:lnTo>
                  <a:lnTo>
                    <a:pt x="348716" y="536155"/>
                  </a:lnTo>
                  <a:lnTo>
                    <a:pt x="357479" y="530263"/>
                  </a:lnTo>
                  <a:lnTo>
                    <a:pt x="364020" y="525957"/>
                  </a:lnTo>
                  <a:lnTo>
                    <a:pt x="362686" y="526999"/>
                  </a:lnTo>
                  <a:lnTo>
                    <a:pt x="362229" y="527786"/>
                  </a:lnTo>
                  <a:lnTo>
                    <a:pt x="364337" y="528523"/>
                  </a:lnTo>
                  <a:lnTo>
                    <a:pt x="368033" y="526719"/>
                  </a:lnTo>
                  <a:lnTo>
                    <a:pt x="368935" y="525957"/>
                  </a:lnTo>
                  <a:lnTo>
                    <a:pt x="370928" y="524256"/>
                  </a:lnTo>
                  <a:lnTo>
                    <a:pt x="374688" y="521055"/>
                  </a:lnTo>
                  <a:lnTo>
                    <a:pt x="373722" y="520700"/>
                  </a:lnTo>
                  <a:lnTo>
                    <a:pt x="367982" y="523519"/>
                  </a:lnTo>
                  <a:lnTo>
                    <a:pt x="366661" y="524256"/>
                  </a:lnTo>
                  <a:lnTo>
                    <a:pt x="368046" y="523367"/>
                  </a:lnTo>
                  <a:lnTo>
                    <a:pt x="368312" y="522414"/>
                  </a:lnTo>
                  <a:lnTo>
                    <a:pt x="368769" y="521030"/>
                  </a:lnTo>
                  <a:lnTo>
                    <a:pt x="370268" y="519747"/>
                  </a:lnTo>
                  <a:lnTo>
                    <a:pt x="371830" y="518464"/>
                  </a:lnTo>
                  <a:lnTo>
                    <a:pt x="386168" y="523367"/>
                  </a:lnTo>
                  <a:lnTo>
                    <a:pt x="389813" y="519811"/>
                  </a:lnTo>
                  <a:lnTo>
                    <a:pt x="390169" y="519010"/>
                  </a:lnTo>
                  <a:lnTo>
                    <a:pt x="390321" y="519010"/>
                  </a:lnTo>
                  <a:lnTo>
                    <a:pt x="390436" y="518820"/>
                  </a:lnTo>
                  <a:lnTo>
                    <a:pt x="390385" y="518541"/>
                  </a:lnTo>
                  <a:lnTo>
                    <a:pt x="391350" y="516382"/>
                  </a:lnTo>
                  <a:lnTo>
                    <a:pt x="377050" y="511009"/>
                  </a:lnTo>
                  <a:lnTo>
                    <a:pt x="377621" y="509257"/>
                  </a:lnTo>
                  <a:lnTo>
                    <a:pt x="392366" y="514096"/>
                  </a:lnTo>
                  <a:lnTo>
                    <a:pt x="393687" y="511136"/>
                  </a:lnTo>
                  <a:close/>
                </a:path>
                <a:path w="2002154" h="643254">
                  <a:moveTo>
                    <a:pt x="404964" y="456984"/>
                  </a:moveTo>
                  <a:lnTo>
                    <a:pt x="404787" y="456882"/>
                  </a:lnTo>
                  <a:lnTo>
                    <a:pt x="404291" y="457149"/>
                  </a:lnTo>
                  <a:lnTo>
                    <a:pt x="404075" y="457263"/>
                  </a:lnTo>
                  <a:lnTo>
                    <a:pt x="403885" y="457479"/>
                  </a:lnTo>
                  <a:lnTo>
                    <a:pt x="403809" y="457682"/>
                  </a:lnTo>
                  <a:lnTo>
                    <a:pt x="403758" y="457898"/>
                  </a:lnTo>
                  <a:lnTo>
                    <a:pt x="404164" y="457593"/>
                  </a:lnTo>
                  <a:lnTo>
                    <a:pt x="404571" y="457288"/>
                  </a:lnTo>
                  <a:lnTo>
                    <a:pt x="404964" y="456984"/>
                  </a:lnTo>
                  <a:close/>
                </a:path>
                <a:path w="2002154" h="643254">
                  <a:moveTo>
                    <a:pt x="416712" y="447890"/>
                  </a:moveTo>
                  <a:lnTo>
                    <a:pt x="416179" y="447128"/>
                  </a:lnTo>
                  <a:lnTo>
                    <a:pt x="415683" y="446417"/>
                  </a:lnTo>
                  <a:lnTo>
                    <a:pt x="415226" y="445795"/>
                  </a:lnTo>
                  <a:lnTo>
                    <a:pt x="415467" y="445579"/>
                  </a:lnTo>
                  <a:lnTo>
                    <a:pt x="414108" y="445897"/>
                  </a:lnTo>
                  <a:lnTo>
                    <a:pt x="412762" y="446570"/>
                  </a:lnTo>
                  <a:lnTo>
                    <a:pt x="411543" y="447840"/>
                  </a:lnTo>
                  <a:lnTo>
                    <a:pt x="411810" y="448335"/>
                  </a:lnTo>
                  <a:lnTo>
                    <a:pt x="412013" y="448932"/>
                  </a:lnTo>
                  <a:lnTo>
                    <a:pt x="412305" y="449465"/>
                  </a:lnTo>
                  <a:lnTo>
                    <a:pt x="412927" y="448868"/>
                  </a:lnTo>
                  <a:lnTo>
                    <a:pt x="415112" y="448437"/>
                  </a:lnTo>
                  <a:lnTo>
                    <a:pt x="416318" y="448208"/>
                  </a:lnTo>
                  <a:lnTo>
                    <a:pt x="416445" y="448106"/>
                  </a:lnTo>
                  <a:lnTo>
                    <a:pt x="416585" y="447992"/>
                  </a:lnTo>
                  <a:lnTo>
                    <a:pt x="416712" y="447890"/>
                  </a:lnTo>
                  <a:close/>
                </a:path>
                <a:path w="2002154" h="643254">
                  <a:moveTo>
                    <a:pt x="420560" y="482003"/>
                  </a:moveTo>
                  <a:lnTo>
                    <a:pt x="420395" y="481939"/>
                  </a:lnTo>
                  <a:lnTo>
                    <a:pt x="420217" y="481876"/>
                  </a:lnTo>
                  <a:lnTo>
                    <a:pt x="420039" y="481812"/>
                  </a:lnTo>
                  <a:lnTo>
                    <a:pt x="420370" y="481952"/>
                  </a:lnTo>
                  <a:lnTo>
                    <a:pt x="420535" y="482028"/>
                  </a:lnTo>
                  <a:close/>
                </a:path>
                <a:path w="2002154" h="643254">
                  <a:moveTo>
                    <a:pt x="425894" y="477520"/>
                  </a:moveTo>
                  <a:lnTo>
                    <a:pt x="424954" y="477913"/>
                  </a:lnTo>
                  <a:lnTo>
                    <a:pt x="424014" y="478447"/>
                  </a:lnTo>
                  <a:lnTo>
                    <a:pt x="423125" y="478917"/>
                  </a:lnTo>
                  <a:lnTo>
                    <a:pt x="422122" y="479450"/>
                  </a:lnTo>
                  <a:lnTo>
                    <a:pt x="421474" y="480326"/>
                  </a:lnTo>
                  <a:lnTo>
                    <a:pt x="421259" y="481418"/>
                  </a:lnTo>
                  <a:lnTo>
                    <a:pt x="422706" y="480199"/>
                  </a:lnTo>
                  <a:lnTo>
                    <a:pt x="424268" y="478904"/>
                  </a:lnTo>
                  <a:lnTo>
                    <a:pt x="425894" y="477520"/>
                  </a:lnTo>
                  <a:close/>
                </a:path>
                <a:path w="2002154" h="643254">
                  <a:moveTo>
                    <a:pt x="430860" y="442722"/>
                  </a:moveTo>
                  <a:lnTo>
                    <a:pt x="430682" y="442620"/>
                  </a:lnTo>
                  <a:lnTo>
                    <a:pt x="430504" y="442455"/>
                  </a:lnTo>
                  <a:lnTo>
                    <a:pt x="430339" y="442341"/>
                  </a:lnTo>
                  <a:lnTo>
                    <a:pt x="430098" y="442531"/>
                  </a:lnTo>
                  <a:lnTo>
                    <a:pt x="429844" y="442722"/>
                  </a:lnTo>
                  <a:lnTo>
                    <a:pt x="429602" y="442925"/>
                  </a:lnTo>
                  <a:lnTo>
                    <a:pt x="429768" y="443026"/>
                  </a:lnTo>
                  <a:lnTo>
                    <a:pt x="429945" y="443115"/>
                  </a:lnTo>
                  <a:lnTo>
                    <a:pt x="430136" y="443128"/>
                  </a:lnTo>
                  <a:lnTo>
                    <a:pt x="430352" y="443153"/>
                  </a:lnTo>
                  <a:lnTo>
                    <a:pt x="430618" y="442874"/>
                  </a:lnTo>
                  <a:lnTo>
                    <a:pt x="430860" y="442722"/>
                  </a:lnTo>
                  <a:close/>
                </a:path>
                <a:path w="2002154" h="643254">
                  <a:moveTo>
                    <a:pt x="434606" y="446189"/>
                  </a:moveTo>
                  <a:lnTo>
                    <a:pt x="430657" y="445744"/>
                  </a:lnTo>
                  <a:lnTo>
                    <a:pt x="429069" y="445541"/>
                  </a:lnTo>
                  <a:lnTo>
                    <a:pt x="428828" y="444576"/>
                  </a:lnTo>
                  <a:lnTo>
                    <a:pt x="428967" y="443445"/>
                  </a:lnTo>
                  <a:lnTo>
                    <a:pt x="427050" y="444969"/>
                  </a:lnTo>
                  <a:lnTo>
                    <a:pt x="426593" y="445998"/>
                  </a:lnTo>
                  <a:lnTo>
                    <a:pt x="426300" y="447040"/>
                  </a:lnTo>
                  <a:lnTo>
                    <a:pt x="426250" y="450291"/>
                  </a:lnTo>
                  <a:lnTo>
                    <a:pt x="425691" y="452310"/>
                  </a:lnTo>
                  <a:lnTo>
                    <a:pt x="425272" y="454571"/>
                  </a:lnTo>
                  <a:lnTo>
                    <a:pt x="428409" y="451713"/>
                  </a:lnTo>
                  <a:lnTo>
                    <a:pt x="431546" y="448906"/>
                  </a:lnTo>
                  <a:lnTo>
                    <a:pt x="434606" y="446189"/>
                  </a:lnTo>
                  <a:close/>
                </a:path>
                <a:path w="2002154" h="643254">
                  <a:moveTo>
                    <a:pt x="438264" y="439851"/>
                  </a:moveTo>
                  <a:lnTo>
                    <a:pt x="438023" y="439915"/>
                  </a:lnTo>
                  <a:lnTo>
                    <a:pt x="437896" y="439966"/>
                  </a:lnTo>
                  <a:lnTo>
                    <a:pt x="436105" y="440651"/>
                  </a:lnTo>
                  <a:lnTo>
                    <a:pt x="434746" y="440537"/>
                  </a:lnTo>
                  <a:lnTo>
                    <a:pt x="433184" y="440753"/>
                  </a:lnTo>
                  <a:lnTo>
                    <a:pt x="434009" y="441502"/>
                  </a:lnTo>
                  <a:lnTo>
                    <a:pt x="435190" y="441693"/>
                  </a:lnTo>
                  <a:lnTo>
                    <a:pt x="436181" y="441248"/>
                  </a:lnTo>
                  <a:lnTo>
                    <a:pt x="436918" y="440893"/>
                  </a:lnTo>
                  <a:lnTo>
                    <a:pt x="437629" y="440423"/>
                  </a:lnTo>
                  <a:lnTo>
                    <a:pt x="438264" y="439851"/>
                  </a:lnTo>
                  <a:close/>
                </a:path>
                <a:path w="2002154" h="643254">
                  <a:moveTo>
                    <a:pt x="459562" y="425323"/>
                  </a:moveTo>
                  <a:lnTo>
                    <a:pt x="458914" y="424865"/>
                  </a:lnTo>
                  <a:lnTo>
                    <a:pt x="458597" y="424649"/>
                  </a:lnTo>
                  <a:lnTo>
                    <a:pt x="457174" y="425792"/>
                  </a:lnTo>
                  <a:lnTo>
                    <a:pt x="456615" y="426326"/>
                  </a:lnTo>
                  <a:lnTo>
                    <a:pt x="456857" y="426567"/>
                  </a:lnTo>
                  <a:lnTo>
                    <a:pt x="457085" y="426808"/>
                  </a:lnTo>
                  <a:lnTo>
                    <a:pt x="457314" y="427037"/>
                  </a:lnTo>
                  <a:lnTo>
                    <a:pt x="458101" y="426427"/>
                  </a:lnTo>
                  <a:lnTo>
                    <a:pt x="459562" y="425323"/>
                  </a:lnTo>
                  <a:close/>
                </a:path>
                <a:path w="2002154" h="643254">
                  <a:moveTo>
                    <a:pt x="463257" y="416331"/>
                  </a:moveTo>
                  <a:lnTo>
                    <a:pt x="463118" y="416115"/>
                  </a:lnTo>
                  <a:lnTo>
                    <a:pt x="462953" y="415899"/>
                  </a:lnTo>
                  <a:lnTo>
                    <a:pt x="462940" y="416191"/>
                  </a:lnTo>
                  <a:lnTo>
                    <a:pt x="462965" y="416496"/>
                  </a:lnTo>
                  <a:lnTo>
                    <a:pt x="463029" y="416801"/>
                  </a:lnTo>
                  <a:lnTo>
                    <a:pt x="463080" y="416674"/>
                  </a:lnTo>
                  <a:lnTo>
                    <a:pt x="463207" y="416445"/>
                  </a:lnTo>
                  <a:close/>
                </a:path>
                <a:path w="2002154" h="643254">
                  <a:moveTo>
                    <a:pt x="471932" y="393179"/>
                  </a:moveTo>
                  <a:close/>
                </a:path>
                <a:path w="2002154" h="643254">
                  <a:moveTo>
                    <a:pt x="474649" y="420662"/>
                  </a:moveTo>
                  <a:lnTo>
                    <a:pt x="474027" y="420141"/>
                  </a:lnTo>
                  <a:lnTo>
                    <a:pt x="471779" y="418655"/>
                  </a:lnTo>
                  <a:lnTo>
                    <a:pt x="470281" y="419277"/>
                  </a:lnTo>
                  <a:lnTo>
                    <a:pt x="469836" y="419468"/>
                  </a:lnTo>
                  <a:lnTo>
                    <a:pt x="468858" y="419442"/>
                  </a:lnTo>
                  <a:lnTo>
                    <a:pt x="467588" y="417156"/>
                  </a:lnTo>
                  <a:lnTo>
                    <a:pt x="466293" y="418058"/>
                  </a:lnTo>
                  <a:lnTo>
                    <a:pt x="464375" y="418795"/>
                  </a:lnTo>
                  <a:lnTo>
                    <a:pt x="463321" y="418604"/>
                  </a:lnTo>
                  <a:lnTo>
                    <a:pt x="463296" y="419468"/>
                  </a:lnTo>
                  <a:lnTo>
                    <a:pt x="462826" y="420573"/>
                  </a:lnTo>
                  <a:lnTo>
                    <a:pt x="461708" y="421881"/>
                  </a:lnTo>
                  <a:lnTo>
                    <a:pt x="463651" y="422059"/>
                  </a:lnTo>
                  <a:lnTo>
                    <a:pt x="463791" y="422325"/>
                  </a:lnTo>
                  <a:lnTo>
                    <a:pt x="465607" y="421157"/>
                  </a:lnTo>
                  <a:lnTo>
                    <a:pt x="466636" y="420763"/>
                  </a:lnTo>
                  <a:lnTo>
                    <a:pt x="466572" y="421690"/>
                  </a:lnTo>
                  <a:lnTo>
                    <a:pt x="465023" y="422541"/>
                  </a:lnTo>
                  <a:lnTo>
                    <a:pt x="464185" y="423100"/>
                  </a:lnTo>
                  <a:lnTo>
                    <a:pt x="464947" y="424916"/>
                  </a:lnTo>
                  <a:lnTo>
                    <a:pt x="464947" y="425881"/>
                  </a:lnTo>
                  <a:lnTo>
                    <a:pt x="463169" y="427355"/>
                  </a:lnTo>
                  <a:lnTo>
                    <a:pt x="462267" y="427189"/>
                  </a:lnTo>
                  <a:lnTo>
                    <a:pt x="460413" y="425907"/>
                  </a:lnTo>
                  <a:lnTo>
                    <a:pt x="457822" y="428180"/>
                  </a:lnTo>
                  <a:lnTo>
                    <a:pt x="457327" y="436092"/>
                  </a:lnTo>
                  <a:lnTo>
                    <a:pt x="453186" y="435381"/>
                  </a:lnTo>
                  <a:lnTo>
                    <a:pt x="451231" y="435508"/>
                  </a:lnTo>
                  <a:lnTo>
                    <a:pt x="446265" y="442175"/>
                  </a:lnTo>
                  <a:lnTo>
                    <a:pt x="447446" y="442125"/>
                  </a:lnTo>
                  <a:lnTo>
                    <a:pt x="458787" y="435864"/>
                  </a:lnTo>
                  <a:lnTo>
                    <a:pt x="457657" y="437769"/>
                  </a:lnTo>
                  <a:lnTo>
                    <a:pt x="450748" y="444411"/>
                  </a:lnTo>
                  <a:lnTo>
                    <a:pt x="440613" y="453364"/>
                  </a:lnTo>
                  <a:lnTo>
                    <a:pt x="440728" y="454888"/>
                  </a:lnTo>
                  <a:lnTo>
                    <a:pt x="440664" y="456412"/>
                  </a:lnTo>
                  <a:lnTo>
                    <a:pt x="440245" y="458457"/>
                  </a:lnTo>
                  <a:lnTo>
                    <a:pt x="439762" y="458901"/>
                  </a:lnTo>
                  <a:lnTo>
                    <a:pt x="439407" y="459460"/>
                  </a:lnTo>
                  <a:lnTo>
                    <a:pt x="437235" y="459206"/>
                  </a:lnTo>
                  <a:lnTo>
                    <a:pt x="436270" y="459206"/>
                  </a:lnTo>
                  <a:lnTo>
                    <a:pt x="436778" y="459409"/>
                  </a:lnTo>
                  <a:lnTo>
                    <a:pt x="435229" y="460451"/>
                  </a:lnTo>
                  <a:lnTo>
                    <a:pt x="434340" y="462305"/>
                  </a:lnTo>
                  <a:lnTo>
                    <a:pt x="433641" y="463207"/>
                  </a:lnTo>
                  <a:lnTo>
                    <a:pt x="432206" y="462508"/>
                  </a:lnTo>
                  <a:lnTo>
                    <a:pt x="429628" y="464261"/>
                  </a:lnTo>
                  <a:lnTo>
                    <a:pt x="430428" y="465150"/>
                  </a:lnTo>
                  <a:lnTo>
                    <a:pt x="433247" y="467080"/>
                  </a:lnTo>
                  <a:lnTo>
                    <a:pt x="433501" y="469201"/>
                  </a:lnTo>
                  <a:lnTo>
                    <a:pt x="433197" y="471411"/>
                  </a:lnTo>
                  <a:lnTo>
                    <a:pt x="436359" y="468769"/>
                  </a:lnTo>
                  <a:lnTo>
                    <a:pt x="435952" y="468922"/>
                  </a:lnTo>
                  <a:lnTo>
                    <a:pt x="435419" y="467677"/>
                  </a:lnTo>
                  <a:lnTo>
                    <a:pt x="435368" y="466877"/>
                  </a:lnTo>
                  <a:lnTo>
                    <a:pt x="436181" y="466648"/>
                  </a:lnTo>
                  <a:lnTo>
                    <a:pt x="437146" y="466191"/>
                  </a:lnTo>
                  <a:lnTo>
                    <a:pt x="437007" y="467817"/>
                  </a:lnTo>
                  <a:lnTo>
                    <a:pt x="436854" y="468350"/>
                  </a:lnTo>
                  <a:lnTo>
                    <a:pt x="441731" y="464286"/>
                  </a:lnTo>
                  <a:lnTo>
                    <a:pt x="442302" y="463410"/>
                  </a:lnTo>
                  <a:lnTo>
                    <a:pt x="442823" y="463372"/>
                  </a:lnTo>
                  <a:lnTo>
                    <a:pt x="450024" y="457365"/>
                  </a:lnTo>
                  <a:lnTo>
                    <a:pt x="450837" y="453936"/>
                  </a:lnTo>
                  <a:lnTo>
                    <a:pt x="450037" y="450392"/>
                  </a:lnTo>
                  <a:lnTo>
                    <a:pt x="449376" y="449122"/>
                  </a:lnTo>
                  <a:lnTo>
                    <a:pt x="449681" y="449237"/>
                  </a:lnTo>
                  <a:lnTo>
                    <a:pt x="452094" y="446024"/>
                  </a:lnTo>
                  <a:lnTo>
                    <a:pt x="452297" y="444474"/>
                  </a:lnTo>
                  <a:lnTo>
                    <a:pt x="454609" y="442722"/>
                  </a:lnTo>
                  <a:lnTo>
                    <a:pt x="456476" y="440918"/>
                  </a:lnTo>
                  <a:lnTo>
                    <a:pt x="459193" y="439547"/>
                  </a:lnTo>
                  <a:lnTo>
                    <a:pt x="462127" y="436562"/>
                  </a:lnTo>
                  <a:lnTo>
                    <a:pt x="462521" y="434949"/>
                  </a:lnTo>
                  <a:lnTo>
                    <a:pt x="463092" y="433438"/>
                  </a:lnTo>
                  <a:lnTo>
                    <a:pt x="469417" y="429768"/>
                  </a:lnTo>
                  <a:lnTo>
                    <a:pt x="470230" y="428637"/>
                  </a:lnTo>
                  <a:lnTo>
                    <a:pt x="465518" y="430072"/>
                  </a:lnTo>
                  <a:lnTo>
                    <a:pt x="467448" y="428739"/>
                  </a:lnTo>
                  <a:lnTo>
                    <a:pt x="470331" y="427875"/>
                  </a:lnTo>
                  <a:lnTo>
                    <a:pt x="473214" y="424611"/>
                  </a:lnTo>
                  <a:lnTo>
                    <a:pt x="473519" y="422465"/>
                  </a:lnTo>
                  <a:lnTo>
                    <a:pt x="474649" y="420662"/>
                  </a:lnTo>
                  <a:close/>
                </a:path>
                <a:path w="2002154" h="643254">
                  <a:moveTo>
                    <a:pt x="1822145" y="69367"/>
                  </a:moveTo>
                  <a:lnTo>
                    <a:pt x="1819757" y="65265"/>
                  </a:lnTo>
                  <a:lnTo>
                    <a:pt x="1818678" y="63398"/>
                  </a:lnTo>
                  <a:lnTo>
                    <a:pt x="1817014" y="60553"/>
                  </a:lnTo>
                  <a:lnTo>
                    <a:pt x="1812378" y="59283"/>
                  </a:lnTo>
                  <a:lnTo>
                    <a:pt x="1810359" y="60452"/>
                  </a:lnTo>
                  <a:lnTo>
                    <a:pt x="1810359" y="65252"/>
                  </a:lnTo>
                  <a:lnTo>
                    <a:pt x="1810067" y="64998"/>
                  </a:lnTo>
                  <a:lnTo>
                    <a:pt x="1809762" y="64744"/>
                  </a:lnTo>
                  <a:lnTo>
                    <a:pt x="1809330" y="64185"/>
                  </a:lnTo>
                  <a:lnTo>
                    <a:pt x="1809191" y="63881"/>
                  </a:lnTo>
                  <a:lnTo>
                    <a:pt x="1809381" y="63398"/>
                  </a:lnTo>
                  <a:lnTo>
                    <a:pt x="1810359" y="65252"/>
                  </a:lnTo>
                  <a:lnTo>
                    <a:pt x="1810359" y="60452"/>
                  </a:lnTo>
                  <a:lnTo>
                    <a:pt x="1803730" y="64287"/>
                  </a:lnTo>
                  <a:lnTo>
                    <a:pt x="1802307" y="69202"/>
                  </a:lnTo>
                  <a:lnTo>
                    <a:pt x="1807171" y="77508"/>
                  </a:lnTo>
                  <a:lnTo>
                    <a:pt x="1812899" y="79260"/>
                  </a:lnTo>
                  <a:lnTo>
                    <a:pt x="1820938" y="74599"/>
                  </a:lnTo>
                  <a:lnTo>
                    <a:pt x="1822145" y="69367"/>
                  </a:lnTo>
                  <a:close/>
                </a:path>
                <a:path w="2002154" h="643254">
                  <a:moveTo>
                    <a:pt x="1850720" y="18326"/>
                  </a:moveTo>
                  <a:lnTo>
                    <a:pt x="1848942" y="15557"/>
                  </a:lnTo>
                  <a:lnTo>
                    <a:pt x="1847253" y="15189"/>
                  </a:lnTo>
                  <a:lnTo>
                    <a:pt x="1845830" y="16065"/>
                  </a:lnTo>
                  <a:lnTo>
                    <a:pt x="1844421" y="16941"/>
                  </a:lnTo>
                  <a:lnTo>
                    <a:pt x="1844027" y="18605"/>
                  </a:lnTo>
                  <a:lnTo>
                    <a:pt x="1845779" y="21424"/>
                  </a:lnTo>
                  <a:lnTo>
                    <a:pt x="1847418" y="21793"/>
                  </a:lnTo>
                  <a:lnTo>
                    <a:pt x="1850326" y="20053"/>
                  </a:lnTo>
                  <a:lnTo>
                    <a:pt x="1850720" y="18326"/>
                  </a:lnTo>
                  <a:close/>
                </a:path>
                <a:path w="2002154" h="643254">
                  <a:moveTo>
                    <a:pt x="1965947" y="44386"/>
                  </a:moveTo>
                  <a:lnTo>
                    <a:pt x="1963585" y="37668"/>
                  </a:lnTo>
                  <a:lnTo>
                    <a:pt x="1962175" y="35674"/>
                  </a:lnTo>
                  <a:lnTo>
                    <a:pt x="1956066" y="32842"/>
                  </a:lnTo>
                  <a:lnTo>
                    <a:pt x="1953310" y="33489"/>
                  </a:lnTo>
                  <a:lnTo>
                    <a:pt x="1951050" y="34975"/>
                  </a:lnTo>
                  <a:lnTo>
                    <a:pt x="1945424" y="40805"/>
                  </a:lnTo>
                  <a:lnTo>
                    <a:pt x="1945576" y="46329"/>
                  </a:lnTo>
                  <a:lnTo>
                    <a:pt x="1949538" y="49898"/>
                  </a:lnTo>
                  <a:lnTo>
                    <a:pt x="1953552" y="53479"/>
                  </a:lnTo>
                  <a:lnTo>
                    <a:pt x="1957692" y="52870"/>
                  </a:lnTo>
                  <a:lnTo>
                    <a:pt x="1964690" y="48209"/>
                  </a:lnTo>
                  <a:lnTo>
                    <a:pt x="1965947" y="44386"/>
                  </a:lnTo>
                  <a:close/>
                </a:path>
                <a:path w="2002154" h="643254">
                  <a:moveTo>
                    <a:pt x="2001748" y="15633"/>
                  </a:moveTo>
                  <a:lnTo>
                    <a:pt x="2000999" y="9779"/>
                  </a:lnTo>
                  <a:lnTo>
                    <a:pt x="1993252" y="2108"/>
                  </a:lnTo>
                  <a:lnTo>
                    <a:pt x="1985708" y="0"/>
                  </a:lnTo>
                  <a:lnTo>
                    <a:pt x="1984959" y="177"/>
                  </a:lnTo>
                  <a:lnTo>
                    <a:pt x="1979282" y="850"/>
                  </a:lnTo>
                  <a:lnTo>
                    <a:pt x="1972868" y="5219"/>
                  </a:lnTo>
                  <a:lnTo>
                    <a:pt x="1968728" y="13246"/>
                  </a:lnTo>
                  <a:lnTo>
                    <a:pt x="1966150" y="15316"/>
                  </a:lnTo>
                  <a:lnTo>
                    <a:pt x="1961807" y="17068"/>
                  </a:lnTo>
                  <a:lnTo>
                    <a:pt x="1960765" y="17640"/>
                  </a:lnTo>
                  <a:lnTo>
                    <a:pt x="1958530" y="20091"/>
                  </a:lnTo>
                  <a:lnTo>
                    <a:pt x="1956803" y="21031"/>
                  </a:lnTo>
                  <a:lnTo>
                    <a:pt x="1952269" y="20421"/>
                  </a:lnTo>
                  <a:lnTo>
                    <a:pt x="1950529" y="21488"/>
                  </a:lnTo>
                  <a:lnTo>
                    <a:pt x="1949945" y="21971"/>
                  </a:lnTo>
                  <a:lnTo>
                    <a:pt x="1949945" y="25260"/>
                  </a:lnTo>
                  <a:lnTo>
                    <a:pt x="1949856" y="25463"/>
                  </a:lnTo>
                  <a:lnTo>
                    <a:pt x="1949653" y="25615"/>
                  </a:lnTo>
                  <a:lnTo>
                    <a:pt x="1949500" y="25577"/>
                  </a:lnTo>
                  <a:lnTo>
                    <a:pt x="1949373" y="25577"/>
                  </a:lnTo>
                  <a:lnTo>
                    <a:pt x="1949475" y="25298"/>
                  </a:lnTo>
                  <a:lnTo>
                    <a:pt x="1949653" y="25209"/>
                  </a:lnTo>
                  <a:lnTo>
                    <a:pt x="1949945" y="25260"/>
                  </a:lnTo>
                  <a:lnTo>
                    <a:pt x="1949945" y="21971"/>
                  </a:lnTo>
                  <a:lnTo>
                    <a:pt x="1946338" y="24904"/>
                  </a:lnTo>
                  <a:lnTo>
                    <a:pt x="1946033" y="27609"/>
                  </a:lnTo>
                  <a:lnTo>
                    <a:pt x="1949259" y="31394"/>
                  </a:lnTo>
                  <a:lnTo>
                    <a:pt x="1950669" y="32232"/>
                  </a:lnTo>
                  <a:lnTo>
                    <a:pt x="1953602" y="32613"/>
                  </a:lnTo>
                  <a:lnTo>
                    <a:pt x="1956028" y="32816"/>
                  </a:lnTo>
                  <a:lnTo>
                    <a:pt x="1959419" y="32143"/>
                  </a:lnTo>
                  <a:lnTo>
                    <a:pt x="1962607" y="30759"/>
                  </a:lnTo>
                  <a:lnTo>
                    <a:pt x="1967623" y="28295"/>
                  </a:lnTo>
                  <a:lnTo>
                    <a:pt x="1969554" y="27508"/>
                  </a:lnTo>
                  <a:lnTo>
                    <a:pt x="1972691" y="26162"/>
                  </a:lnTo>
                  <a:lnTo>
                    <a:pt x="1973897" y="26263"/>
                  </a:lnTo>
                  <a:lnTo>
                    <a:pt x="1975942" y="27178"/>
                  </a:lnTo>
                  <a:lnTo>
                    <a:pt x="1976234" y="28295"/>
                  </a:lnTo>
                  <a:lnTo>
                    <a:pt x="1975053" y="29286"/>
                  </a:lnTo>
                  <a:lnTo>
                    <a:pt x="1974405" y="29578"/>
                  </a:lnTo>
                  <a:lnTo>
                    <a:pt x="1972894" y="30607"/>
                  </a:lnTo>
                  <a:lnTo>
                    <a:pt x="1972779" y="31775"/>
                  </a:lnTo>
                  <a:lnTo>
                    <a:pt x="1973211" y="33655"/>
                  </a:lnTo>
                  <a:lnTo>
                    <a:pt x="1974113" y="34150"/>
                  </a:lnTo>
                  <a:lnTo>
                    <a:pt x="1976069" y="34264"/>
                  </a:lnTo>
                  <a:lnTo>
                    <a:pt x="1977072" y="34137"/>
                  </a:lnTo>
                  <a:lnTo>
                    <a:pt x="1980272" y="33350"/>
                  </a:lnTo>
                  <a:lnTo>
                    <a:pt x="1982482" y="32372"/>
                  </a:lnTo>
                  <a:lnTo>
                    <a:pt x="1988350" y="31775"/>
                  </a:lnTo>
                  <a:lnTo>
                    <a:pt x="1997329" y="27393"/>
                  </a:lnTo>
                  <a:lnTo>
                    <a:pt x="1998218" y="26162"/>
                  </a:lnTo>
                  <a:lnTo>
                    <a:pt x="1998624" y="25615"/>
                  </a:lnTo>
                  <a:lnTo>
                    <a:pt x="1998916" y="25209"/>
                  </a:lnTo>
                  <a:lnTo>
                    <a:pt x="1999043" y="25031"/>
                  </a:lnTo>
                  <a:lnTo>
                    <a:pt x="2000199" y="21031"/>
                  </a:lnTo>
                  <a:lnTo>
                    <a:pt x="2001748" y="15633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6996646" y="4770559"/>
              <a:ext cx="490220" cy="436245"/>
            </a:xfrm>
            <a:custGeom>
              <a:avLst/>
              <a:gdLst/>
              <a:ahLst/>
              <a:cxnLst/>
              <a:rect l="l" t="t" r="r" b="b"/>
              <a:pathLst>
                <a:path w="490220" h="436245">
                  <a:moveTo>
                    <a:pt x="431" y="398310"/>
                  </a:moveTo>
                  <a:lnTo>
                    <a:pt x="393" y="398132"/>
                  </a:lnTo>
                  <a:lnTo>
                    <a:pt x="393" y="397992"/>
                  </a:lnTo>
                  <a:lnTo>
                    <a:pt x="127" y="398360"/>
                  </a:lnTo>
                  <a:lnTo>
                    <a:pt x="0" y="398564"/>
                  </a:lnTo>
                  <a:lnTo>
                    <a:pt x="127" y="398500"/>
                  </a:lnTo>
                  <a:lnTo>
                    <a:pt x="304" y="398487"/>
                  </a:lnTo>
                  <a:lnTo>
                    <a:pt x="431" y="398310"/>
                  </a:lnTo>
                  <a:close/>
                </a:path>
                <a:path w="490220" h="436245">
                  <a:moveTo>
                    <a:pt x="11772" y="434771"/>
                  </a:moveTo>
                  <a:lnTo>
                    <a:pt x="11595" y="434644"/>
                  </a:lnTo>
                  <a:lnTo>
                    <a:pt x="11430" y="434543"/>
                  </a:lnTo>
                  <a:lnTo>
                    <a:pt x="10883" y="434632"/>
                  </a:lnTo>
                  <a:lnTo>
                    <a:pt x="10655" y="434670"/>
                  </a:lnTo>
                  <a:lnTo>
                    <a:pt x="10566" y="435000"/>
                  </a:lnTo>
                  <a:lnTo>
                    <a:pt x="10490" y="435533"/>
                  </a:lnTo>
                  <a:lnTo>
                    <a:pt x="10642" y="435622"/>
                  </a:lnTo>
                  <a:lnTo>
                    <a:pt x="10769" y="435686"/>
                  </a:lnTo>
                  <a:lnTo>
                    <a:pt x="10934" y="435698"/>
                  </a:lnTo>
                  <a:lnTo>
                    <a:pt x="11087" y="435686"/>
                  </a:lnTo>
                  <a:lnTo>
                    <a:pt x="11290" y="435673"/>
                  </a:lnTo>
                  <a:lnTo>
                    <a:pt x="11518" y="435648"/>
                  </a:lnTo>
                  <a:lnTo>
                    <a:pt x="11722" y="435635"/>
                  </a:lnTo>
                  <a:lnTo>
                    <a:pt x="11684" y="435292"/>
                  </a:lnTo>
                  <a:lnTo>
                    <a:pt x="11772" y="434771"/>
                  </a:lnTo>
                  <a:close/>
                </a:path>
                <a:path w="490220" h="436245">
                  <a:moveTo>
                    <a:pt x="79946" y="381850"/>
                  </a:moveTo>
                  <a:lnTo>
                    <a:pt x="72605" y="387654"/>
                  </a:lnTo>
                  <a:lnTo>
                    <a:pt x="72605" y="387870"/>
                  </a:lnTo>
                  <a:lnTo>
                    <a:pt x="76568" y="386676"/>
                  </a:lnTo>
                  <a:lnTo>
                    <a:pt x="77457" y="385914"/>
                  </a:lnTo>
                  <a:lnTo>
                    <a:pt x="79184" y="383095"/>
                  </a:lnTo>
                  <a:lnTo>
                    <a:pt x="79946" y="381850"/>
                  </a:lnTo>
                  <a:close/>
                </a:path>
                <a:path w="490220" h="436245">
                  <a:moveTo>
                    <a:pt x="109778" y="385826"/>
                  </a:moveTo>
                  <a:lnTo>
                    <a:pt x="106972" y="379082"/>
                  </a:lnTo>
                  <a:lnTo>
                    <a:pt x="109639" y="377494"/>
                  </a:lnTo>
                  <a:lnTo>
                    <a:pt x="109410" y="375678"/>
                  </a:lnTo>
                  <a:lnTo>
                    <a:pt x="107353" y="374865"/>
                  </a:lnTo>
                  <a:lnTo>
                    <a:pt x="107124" y="373024"/>
                  </a:lnTo>
                  <a:lnTo>
                    <a:pt x="93510" y="390359"/>
                  </a:lnTo>
                  <a:lnTo>
                    <a:pt x="91490" y="390232"/>
                  </a:lnTo>
                  <a:lnTo>
                    <a:pt x="91249" y="389750"/>
                  </a:lnTo>
                  <a:lnTo>
                    <a:pt x="91020" y="389521"/>
                  </a:lnTo>
                  <a:lnTo>
                    <a:pt x="90995" y="388162"/>
                  </a:lnTo>
                  <a:lnTo>
                    <a:pt x="92989" y="387096"/>
                  </a:lnTo>
                  <a:lnTo>
                    <a:pt x="92138" y="385368"/>
                  </a:lnTo>
                  <a:lnTo>
                    <a:pt x="91719" y="384886"/>
                  </a:lnTo>
                  <a:lnTo>
                    <a:pt x="89166" y="385838"/>
                  </a:lnTo>
                  <a:lnTo>
                    <a:pt x="89344" y="386207"/>
                  </a:lnTo>
                  <a:lnTo>
                    <a:pt x="90119" y="387172"/>
                  </a:lnTo>
                  <a:lnTo>
                    <a:pt x="90728" y="387769"/>
                  </a:lnTo>
                  <a:lnTo>
                    <a:pt x="90411" y="389293"/>
                  </a:lnTo>
                  <a:lnTo>
                    <a:pt x="90512" y="390220"/>
                  </a:lnTo>
                  <a:lnTo>
                    <a:pt x="89522" y="390880"/>
                  </a:lnTo>
                  <a:lnTo>
                    <a:pt x="88430" y="390842"/>
                  </a:lnTo>
                  <a:lnTo>
                    <a:pt x="87439" y="390956"/>
                  </a:lnTo>
                  <a:lnTo>
                    <a:pt x="87185" y="391477"/>
                  </a:lnTo>
                  <a:lnTo>
                    <a:pt x="88988" y="391642"/>
                  </a:lnTo>
                  <a:lnTo>
                    <a:pt x="90017" y="392582"/>
                  </a:lnTo>
                  <a:lnTo>
                    <a:pt x="90843" y="393776"/>
                  </a:lnTo>
                  <a:lnTo>
                    <a:pt x="85255" y="400875"/>
                  </a:lnTo>
                  <a:lnTo>
                    <a:pt x="87376" y="401726"/>
                  </a:lnTo>
                  <a:lnTo>
                    <a:pt x="90017" y="401091"/>
                  </a:lnTo>
                  <a:lnTo>
                    <a:pt x="95389" y="400469"/>
                  </a:lnTo>
                  <a:lnTo>
                    <a:pt x="96570" y="398703"/>
                  </a:lnTo>
                  <a:lnTo>
                    <a:pt x="95821" y="389953"/>
                  </a:lnTo>
                  <a:lnTo>
                    <a:pt x="103276" y="390461"/>
                  </a:lnTo>
                  <a:lnTo>
                    <a:pt x="106794" y="388569"/>
                  </a:lnTo>
                  <a:lnTo>
                    <a:pt x="107632" y="388035"/>
                  </a:lnTo>
                  <a:lnTo>
                    <a:pt x="108407" y="387464"/>
                  </a:lnTo>
                  <a:lnTo>
                    <a:pt x="109118" y="386727"/>
                  </a:lnTo>
                  <a:lnTo>
                    <a:pt x="109778" y="385826"/>
                  </a:lnTo>
                  <a:close/>
                </a:path>
                <a:path w="490220" h="436245">
                  <a:moveTo>
                    <a:pt x="112115" y="366674"/>
                  </a:moveTo>
                  <a:lnTo>
                    <a:pt x="107924" y="372021"/>
                  </a:lnTo>
                  <a:lnTo>
                    <a:pt x="108750" y="371970"/>
                  </a:lnTo>
                  <a:lnTo>
                    <a:pt x="110413" y="371881"/>
                  </a:lnTo>
                  <a:lnTo>
                    <a:pt x="111239" y="370179"/>
                  </a:lnTo>
                  <a:lnTo>
                    <a:pt x="111975" y="368528"/>
                  </a:lnTo>
                  <a:lnTo>
                    <a:pt x="112115" y="366674"/>
                  </a:lnTo>
                  <a:close/>
                </a:path>
                <a:path w="490220" h="436245">
                  <a:moveTo>
                    <a:pt x="116497" y="322732"/>
                  </a:moveTo>
                  <a:lnTo>
                    <a:pt x="116332" y="322643"/>
                  </a:lnTo>
                  <a:lnTo>
                    <a:pt x="116179" y="322643"/>
                  </a:lnTo>
                  <a:lnTo>
                    <a:pt x="116039" y="322630"/>
                  </a:lnTo>
                  <a:lnTo>
                    <a:pt x="115963" y="322948"/>
                  </a:lnTo>
                  <a:lnTo>
                    <a:pt x="116128" y="323049"/>
                  </a:lnTo>
                  <a:lnTo>
                    <a:pt x="116281" y="323037"/>
                  </a:lnTo>
                  <a:lnTo>
                    <a:pt x="116420" y="323049"/>
                  </a:lnTo>
                  <a:lnTo>
                    <a:pt x="116497" y="322732"/>
                  </a:lnTo>
                  <a:close/>
                </a:path>
                <a:path w="490220" h="436245">
                  <a:moveTo>
                    <a:pt x="121297" y="386283"/>
                  </a:moveTo>
                  <a:lnTo>
                    <a:pt x="121158" y="386143"/>
                  </a:lnTo>
                  <a:lnTo>
                    <a:pt x="121018" y="385978"/>
                  </a:lnTo>
                  <a:lnTo>
                    <a:pt x="120891" y="385826"/>
                  </a:lnTo>
                  <a:lnTo>
                    <a:pt x="120878" y="385965"/>
                  </a:lnTo>
                  <a:lnTo>
                    <a:pt x="120853" y="386092"/>
                  </a:lnTo>
                  <a:lnTo>
                    <a:pt x="120840" y="386232"/>
                  </a:lnTo>
                  <a:lnTo>
                    <a:pt x="120992" y="386245"/>
                  </a:lnTo>
                  <a:lnTo>
                    <a:pt x="121145" y="386270"/>
                  </a:lnTo>
                  <a:lnTo>
                    <a:pt x="121297" y="386283"/>
                  </a:lnTo>
                  <a:close/>
                </a:path>
                <a:path w="490220" h="436245">
                  <a:moveTo>
                    <a:pt x="121564" y="371983"/>
                  </a:moveTo>
                  <a:lnTo>
                    <a:pt x="121297" y="371640"/>
                  </a:lnTo>
                  <a:lnTo>
                    <a:pt x="121119" y="371932"/>
                  </a:lnTo>
                  <a:lnTo>
                    <a:pt x="121564" y="371983"/>
                  </a:lnTo>
                  <a:close/>
                </a:path>
                <a:path w="490220" h="436245">
                  <a:moveTo>
                    <a:pt x="132270" y="362026"/>
                  </a:moveTo>
                  <a:lnTo>
                    <a:pt x="129273" y="360768"/>
                  </a:lnTo>
                  <a:lnTo>
                    <a:pt x="127101" y="359625"/>
                  </a:lnTo>
                  <a:lnTo>
                    <a:pt x="127800" y="356323"/>
                  </a:lnTo>
                  <a:lnTo>
                    <a:pt x="126695" y="355701"/>
                  </a:lnTo>
                  <a:lnTo>
                    <a:pt x="125196" y="354177"/>
                  </a:lnTo>
                  <a:lnTo>
                    <a:pt x="124269" y="353123"/>
                  </a:lnTo>
                  <a:lnTo>
                    <a:pt x="123672" y="351955"/>
                  </a:lnTo>
                  <a:lnTo>
                    <a:pt x="115481" y="362381"/>
                  </a:lnTo>
                  <a:lnTo>
                    <a:pt x="116306" y="366598"/>
                  </a:lnTo>
                  <a:lnTo>
                    <a:pt x="120205" y="365772"/>
                  </a:lnTo>
                  <a:lnTo>
                    <a:pt x="123355" y="364426"/>
                  </a:lnTo>
                  <a:lnTo>
                    <a:pt x="125742" y="361454"/>
                  </a:lnTo>
                  <a:lnTo>
                    <a:pt x="127190" y="362000"/>
                  </a:lnTo>
                  <a:lnTo>
                    <a:pt x="128435" y="362534"/>
                  </a:lnTo>
                  <a:lnTo>
                    <a:pt x="130124" y="362991"/>
                  </a:lnTo>
                  <a:lnTo>
                    <a:pt x="130644" y="362597"/>
                  </a:lnTo>
                  <a:lnTo>
                    <a:pt x="132270" y="362026"/>
                  </a:lnTo>
                  <a:close/>
                </a:path>
                <a:path w="490220" h="436245">
                  <a:moveTo>
                    <a:pt x="141757" y="348208"/>
                  </a:moveTo>
                  <a:lnTo>
                    <a:pt x="141630" y="347916"/>
                  </a:lnTo>
                  <a:lnTo>
                    <a:pt x="141503" y="347624"/>
                  </a:lnTo>
                  <a:lnTo>
                    <a:pt x="141376" y="347332"/>
                  </a:lnTo>
                  <a:lnTo>
                    <a:pt x="141224" y="347421"/>
                  </a:lnTo>
                  <a:lnTo>
                    <a:pt x="140944" y="347497"/>
                  </a:lnTo>
                  <a:lnTo>
                    <a:pt x="140906" y="347916"/>
                  </a:lnTo>
                  <a:lnTo>
                    <a:pt x="140970" y="348259"/>
                  </a:lnTo>
                  <a:lnTo>
                    <a:pt x="141008" y="348602"/>
                  </a:lnTo>
                  <a:lnTo>
                    <a:pt x="141757" y="348208"/>
                  </a:lnTo>
                  <a:close/>
                </a:path>
                <a:path w="490220" h="436245">
                  <a:moveTo>
                    <a:pt x="141947" y="327520"/>
                  </a:moveTo>
                  <a:lnTo>
                    <a:pt x="141909" y="327190"/>
                  </a:lnTo>
                  <a:lnTo>
                    <a:pt x="141744" y="325907"/>
                  </a:lnTo>
                  <a:lnTo>
                    <a:pt x="140957" y="325196"/>
                  </a:lnTo>
                  <a:lnTo>
                    <a:pt x="139344" y="325196"/>
                  </a:lnTo>
                  <a:lnTo>
                    <a:pt x="139039" y="325539"/>
                  </a:lnTo>
                  <a:lnTo>
                    <a:pt x="138722" y="325716"/>
                  </a:lnTo>
                  <a:lnTo>
                    <a:pt x="138696" y="326059"/>
                  </a:lnTo>
                  <a:lnTo>
                    <a:pt x="138531" y="326517"/>
                  </a:lnTo>
                  <a:lnTo>
                    <a:pt x="139103" y="327355"/>
                  </a:lnTo>
                  <a:lnTo>
                    <a:pt x="139585" y="327977"/>
                  </a:lnTo>
                  <a:lnTo>
                    <a:pt x="140195" y="328371"/>
                  </a:lnTo>
                  <a:lnTo>
                    <a:pt x="140525" y="328587"/>
                  </a:lnTo>
                  <a:lnTo>
                    <a:pt x="141211" y="328396"/>
                  </a:lnTo>
                  <a:lnTo>
                    <a:pt x="141846" y="328091"/>
                  </a:lnTo>
                  <a:lnTo>
                    <a:pt x="141947" y="327520"/>
                  </a:lnTo>
                  <a:close/>
                </a:path>
                <a:path w="490220" h="436245">
                  <a:moveTo>
                    <a:pt x="150545" y="263740"/>
                  </a:moveTo>
                  <a:lnTo>
                    <a:pt x="149631" y="263740"/>
                  </a:lnTo>
                  <a:lnTo>
                    <a:pt x="149567" y="264248"/>
                  </a:lnTo>
                  <a:lnTo>
                    <a:pt x="149872" y="264248"/>
                  </a:lnTo>
                  <a:lnTo>
                    <a:pt x="150177" y="264261"/>
                  </a:lnTo>
                  <a:lnTo>
                    <a:pt x="150482" y="264210"/>
                  </a:lnTo>
                  <a:lnTo>
                    <a:pt x="150533" y="263918"/>
                  </a:lnTo>
                  <a:lnTo>
                    <a:pt x="150545" y="263740"/>
                  </a:lnTo>
                  <a:close/>
                </a:path>
                <a:path w="490220" h="436245">
                  <a:moveTo>
                    <a:pt x="150977" y="243827"/>
                  </a:moveTo>
                  <a:lnTo>
                    <a:pt x="150901" y="243560"/>
                  </a:lnTo>
                  <a:lnTo>
                    <a:pt x="150888" y="243395"/>
                  </a:lnTo>
                  <a:lnTo>
                    <a:pt x="150736" y="243382"/>
                  </a:lnTo>
                  <a:lnTo>
                    <a:pt x="150469" y="243319"/>
                  </a:lnTo>
                  <a:lnTo>
                    <a:pt x="150291" y="243598"/>
                  </a:lnTo>
                  <a:lnTo>
                    <a:pt x="150228" y="243878"/>
                  </a:lnTo>
                  <a:lnTo>
                    <a:pt x="150139" y="244132"/>
                  </a:lnTo>
                  <a:lnTo>
                    <a:pt x="150393" y="244043"/>
                  </a:lnTo>
                  <a:lnTo>
                    <a:pt x="150685" y="243992"/>
                  </a:lnTo>
                  <a:lnTo>
                    <a:pt x="150977" y="243827"/>
                  </a:lnTo>
                  <a:close/>
                </a:path>
                <a:path w="490220" h="436245">
                  <a:moveTo>
                    <a:pt x="156933" y="254736"/>
                  </a:moveTo>
                  <a:lnTo>
                    <a:pt x="156921" y="254457"/>
                  </a:lnTo>
                  <a:lnTo>
                    <a:pt x="156908" y="254177"/>
                  </a:lnTo>
                  <a:lnTo>
                    <a:pt x="156895" y="253898"/>
                  </a:lnTo>
                  <a:lnTo>
                    <a:pt x="156641" y="254012"/>
                  </a:lnTo>
                  <a:lnTo>
                    <a:pt x="156400" y="254152"/>
                  </a:lnTo>
                  <a:lnTo>
                    <a:pt x="156159" y="254266"/>
                  </a:lnTo>
                  <a:lnTo>
                    <a:pt x="156260" y="254406"/>
                  </a:lnTo>
                  <a:lnTo>
                    <a:pt x="156324" y="254571"/>
                  </a:lnTo>
                  <a:lnTo>
                    <a:pt x="156451" y="254660"/>
                  </a:lnTo>
                  <a:lnTo>
                    <a:pt x="156578" y="254736"/>
                  </a:lnTo>
                  <a:lnTo>
                    <a:pt x="156768" y="254698"/>
                  </a:lnTo>
                  <a:lnTo>
                    <a:pt x="156933" y="254736"/>
                  </a:lnTo>
                  <a:close/>
                </a:path>
                <a:path w="490220" h="436245">
                  <a:moveTo>
                    <a:pt x="162064" y="262724"/>
                  </a:moveTo>
                  <a:lnTo>
                    <a:pt x="161937" y="262661"/>
                  </a:lnTo>
                  <a:lnTo>
                    <a:pt x="161658" y="262521"/>
                  </a:lnTo>
                  <a:lnTo>
                    <a:pt x="161328" y="262445"/>
                  </a:lnTo>
                  <a:lnTo>
                    <a:pt x="161010" y="262394"/>
                  </a:lnTo>
                  <a:lnTo>
                    <a:pt x="160439" y="262877"/>
                  </a:lnTo>
                  <a:lnTo>
                    <a:pt x="160439" y="263067"/>
                  </a:lnTo>
                  <a:lnTo>
                    <a:pt x="160439" y="263207"/>
                  </a:lnTo>
                  <a:lnTo>
                    <a:pt x="160870" y="263563"/>
                  </a:lnTo>
                  <a:lnTo>
                    <a:pt x="161391" y="263652"/>
                  </a:lnTo>
                  <a:lnTo>
                    <a:pt x="161899" y="263855"/>
                  </a:lnTo>
                  <a:lnTo>
                    <a:pt x="161925" y="263296"/>
                  </a:lnTo>
                  <a:lnTo>
                    <a:pt x="162064" y="262724"/>
                  </a:lnTo>
                  <a:close/>
                </a:path>
                <a:path w="490220" h="436245">
                  <a:moveTo>
                    <a:pt x="165950" y="245059"/>
                  </a:moveTo>
                  <a:close/>
                </a:path>
                <a:path w="490220" h="436245">
                  <a:moveTo>
                    <a:pt x="165963" y="245046"/>
                  </a:moveTo>
                  <a:close/>
                </a:path>
                <a:path w="490220" h="436245">
                  <a:moveTo>
                    <a:pt x="166192" y="279679"/>
                  </a:moveTo>
                  <a:lnTo>
                    <a:pt x="164668" y="279857"/>
                  </a:lnTo>
                  <a:lnTo>
                    <a:pt x="163410" y="279806"/>
                  </a:lnTo>
                  <a:lnTo>
                    <a:pt x="162585" y="281000"/>
                  </a:lnTo>
                  <a:lnTo>
                    <a:pt x="163830" y="281127"/>
                  </a:lnTo>
                  <a:lnTo>
                    <a:pt x="165341" y="282079"/>
                  </a:lnTo>
                  <a:lnTo>
                    <a:pt x="166192" y="279679"/>
                  </a:lnTo>
                  <a:close/>
                </a:path>
                <a:path w="490220" h="436245">
                  <a:moveTo>
                    <a:pt x="167817" y="250355"/>
                  </a:moveTo>
                  <a:lnTo>
                    <a:pt x="165468" y="246735"/>
                  </a:lnTo>
                  <a:lnTo>
                    <a:pt x="165874" y="245795"/>
                  </a:lnTo>
                  <a:lnTo>
                    <a:pt x="165950" y="245071"/>
                  </a:lnTo>
                  <a:lnTo>
                    <a:pt x="165595" y="245745"/>
                  </a:lnTo>
                  <a:lnTo>
                    <a:pt x="165023" y="246405"/>
                  </a:lnTo>
                  <a:lnTo>
                    <a:pt x="164960" y="247091"/>
                  </a:lnTo>
                  <a:lnTo>
                    <a:pt x="164541" y="252018"/>
                  </a:lnTo>
                  <a:lnTo>
                    <a:pt x="162648" y="254889"/>
                  </a:lnTo>
                  <a:lnTo>
                    <a:pt x="162725" y="256095"/>
                  </a:lnTo>
                  <a:lnTo>
                    <a:pt x="163791" y="256921"/>
                  </a:lnTo>
                  <a:lnTo>
                    <a:pt x="164096" y="256413"/>
                  </a:lnTo>
                  <a:lnTo>
                    <a:pt x="164287" y="255892"/>
                  </a:lnTo>
                  <a:lnTo>
                    <a:pt x="167081" y="253022"/>
                  </a:lnTo>
                  <a:lnTo>
                    <a:pt x="167817" y="250355"/>
                  </a:lnTo>
                  <a:close/>
                </a:path>
                <a:path w="490220" h="436245">
                  <a:moveTo>
                    <a:pt x="178485" y="343852"/>
                  </a:moveTo>
                  <a:lnTo>
                    <a:pt x="178168" y="342976"/>
                  </a:lnTo>
                  <a:lnTo>
                    <a:pt x="178041" y="341934"/>
                  </a:lnTo>
                  <a:lnTo>
                    <a:pt x="172669" y="336296"/>
                  </a:lnTo>
                  <a:lnTo>
                    <a:pt x="170942" y="333286"/>
                  </a:lnTo>
                  <a:lnTo>
                    <a:pt x="170332" y="332232"/>
                  </a:lnTo>
                  <a:lnTo>
                    <a:pt x="169799" y="331114"/>
                  </a:lnTo>
                  <a:lnTo>
                    <a:pt x="168935" y="328714"/>
                  </a:lnTo>
                  <a:lnTo>
                    <a:pt x="167767" y="328079"/>
                  </a:lnTo>
                  <a:lnTo>
                    <a:pt x="165201" y="327812"/>
                  </a:lnTo>
                  <a:lnTo>
                    <a:pt x="163004" y="327266"/>
                  </a:lnTo>
                  <a:lnTo>
                    <a:pt x="162560" y="326199"/>
                  </a:lnTo>
                  <a:lnTo>
                    <a:pt x="162090" y="321551"/>
                  </a:lnTo>
                  <a:lnTo>
                    <a:pt x="160528" y="317385"/>
                  </a:lnTo>
                  <a:lnTo>
                    <a:pt x="157949" y="311213"/>
                  </a:lnTo>
                  <a:lnTo>
                    <a:pt x="159766" y="307657"/>
                  </a:lnTo>
                  <a:lnTo>
                    <a:pt x="159512" y="305562"/>
                  </a:lnTo>
                  <a:lnTo>
                    <a:pt x="158381" y="304203"/>
                  </a:lnTo>
                  <a:lnTo>
                    <a:pt x="156679" y="302564"/>
                  </a:lnTo>
                  <a:lnTo>
                    <a:pt x="155829" y="301967"/>
                  </a:lnTo>
                  <a:lnTo>
                    <a:pt x="153428" y="303809"/>
                  </a:lnTo>
                  <a:lnTo>
                    <a:pt x="150825" y="300634"/>
                  </a:lnTo>
                  <a:lnTo>
                    <a:pt x="148628" y="302641"/>
                  </a:lnTo>
                  <a:lnTo>
                    <a:pt x="148183" y="304431"/>
                  </a:lnTo>
                  <a:lnTo>
                    <a:pt x="148259" y="306260"/>
                  </a:lnTo>
                  <a:lnTo>
                    <a:pt x="152755" y="310565"/>
                  </a:lnTo>
                  <a:lnTo>
                    <a:pt x="153746" y="320522"/>
                  </a:lnTo>
                  <a:lnTo>
                    <a:pt x="154089" y="327139"/>
                  </a:lnTo>
                  <a:lnTo>
                    <a:pt x="154292" y="329399"/>
                  </a:lnTo>
                  <a:lnTo>
                    <a:pt x="155321" y="331724"/>
                  </a:lnTo>
                  <a:lnTo>
                    <a:pt x="157391" y="330238"/>
                  </a:lnTo>
                  <a:lnTo>
                    <a:pt x="161010" y="334162"/>
                  </a:lnTo>
                  <a:lnTo>
                    <a:pt x="165468" y="339267"/>
                  </a:lnTo>
                  <a:lnTo>
                    <a:pt x="169125" y="340893"/>
                  </a:lnTo>
                  <a:lnTo>
                    <a:pt x="175044" y="342023"/>
                  </a:lnTo>
                  <a:lnTo>
                    <a:pt x="176758" y="342798"/>
                  </a:lnTo>
                  <a:lnTo>
                    <a:pt x="178485" y="343852"/>
                  </a:lnTo>
                  <a:close/>
                </a:path>
                <a:path w="490220" h="436245">
                  <a:moveTo>
                    <a:pt x="178790" y="344004"/>
                  </a:moveTo>
                  <a:close/>
                </a:path>
                <a:path w="490220" h="436245">
                  <a:moveTo>
                    <a:pt x="181470" y="345681"/>
                  </a:moveTo>
                  <a:lnTo>
                    <a:pt x="178790" y="344004"/>
                  </a:lnTo>
                  <a:lnTo>
                    <a:pt x="178574" y="344017"/>
                  </a:lnTo>
                  <a:lnTo>
                    <a:pt x="178739" y="344004"/>
                  </a:lnTo>
                  <a:lnTo>
                    <a:pt x="178574" y="343890"/>
                  </a:lnTo>
                  <a:lnTo>
                    <a:pt x="178549" y="344017"/>
                  </a:lnTo>
                  <a:lnTo>
                    <a:pt x="181190" y="345681"/>
                  </a:lnTo>
                  <a:lnTo>
                    <a:pt x="181216" y="346811"/>
                  </a:lnTo>
                  <a:lnTo>
                    <a:pt x="181432" y="345770"/>
                  </a:lnTo>
                  <a:close/>
                </a:path>
                <a:path w="490220" h="436245">
                  <a:moveTo>
                    <a:pt x="187731" y="339686"/>
                  </a:moveTo>
                  <a:lnTo>
                    <a:pt x="187096" y="337845"/>
                  </a:lnTo>
                  <a:lnTo>
                    <a:pt x="184785" y="338632"/>
                  </a:lnTo>
                  <a:lnTo>
                    <a:pt x="185762" y="338975"/>
                  </a:lnTo>
                  <a:lnTo>
                    <a:pt x="187731" y="339686"/>
                  </a:lnTo>
                  <a:close/>
                </a:path>
                <a:path w="490220" h="436245">
                  <a:moveTo>
                    <a:pt x="210210" y="317106"/>
                  </a:moveTo>
                  <a:lnTo>
                    <a:pt x="210083" y="317106"/>
                  </a:lnTo>
                  <a:lnTo>
                    <a:pt x="209854" y="317055"/>
                  </a:lnTo>
                  <a:lnTo>
                    <a:pt x="209765" y="317233"/>
                  </a:lnTo>
                  <a:lnTo>
                    <a:pt x="209765" y="317423"/>
                  </a:lnTo>
                  <a:lnTo>
                    <a:pt x="209740" y="317601"/>
                  </a:lnTo>
                  <a:lnTo>
                    <a:pt x="209867" y="317601"/>
                  </a:lnTo>
                  <a:lnTo>
                    <a:pt x="210096" y="317652"/>
                  </a:lnTo>
                  <a:lnTo>
                    <a:pt x="210185" y="317461"/>
                  </a:lnTo>
                  <a:lnTo>
                    <a:pt x="210185" y="317284"/>
                  </a:lnTo>
                  <a:lnTo>
                    <a:pt x="210210" y="317106"/>
                  </a:lnTo>
                  <a:close/>
                </a:path>
                <a:path w="490220" h="436245">
                  <a:moveTo>
                    <a:pt x="210312" y="283171"/>
                  </a:moveTo>
                  <a:lnTo>
                    <a:pt x="209143" y="279704"/>
                  </a:lnTo>
                  <a:lnTo>
                    <a:pt x="208254" y="280009"/>
                  </a:lnTo>
                  <a:lnTo>
                    <a:pt x="207441" y="280035"/>
                  </a:lnTo>
                  <a:lnTo>
                    <a:pt x="206070" y="282448"/>
                  </a:lnTo>
                  <a:lnTo>
                    <a:pt x="205041" y="284568"/>
                  </a:lnTo>
                  <a:lnTo>
                    <a:pt x="203403" y="287782"/>
                  </a:lnTo>
                  <a:lnTo>
                    <a:pt x="210312" y="283171"/>
                  </a:lnTo>
                  <a:close/>
                </a:path>
                <a:path w="490220" h="436245">
                  <a:moveTo>
                    <a:pt x="217017" y="311873"/>
                  </a:moveTo>
                  <a:lnTo>
                    <a:pt x="214922" y="311302"/>
                  </a:lnTo>
                  <a:lnTo>
                    <a:pt x="215912" y="310172"/>
                  </a:lnTo>
                  <a:lnTo>
                    <a:pt x="216319" y="309664"/>
                  </a:lnTo>
                  <a:lnTo>
                    <a:pt x="216077" y="309092"/>
                  </a:lnTo>
                  <a:lnTo>
                    <a:pt x="215887" y="308635"/>
                  </a:lnTo>
                  <a:lnTo>
                    <a:pt x="215277" y="308127"/>
                  </a:lnTo>
                  <a:lnTo>
                    <a:pt x="214160" y="307225"/>
                  </a:lnTo>
                  <a:lnTo>
                    <a:pt x="213677" y="307987"/>
                  </a:lnTo>
                  <a:lnTo>
                    <a:pt x="213398" y="308686"/>
                  </a:lnTo>
                  <a:lnTo>
                    <a:pt x="213436" y="310083"/>
                  </a:lnTo>
                  <a:lnTo>
                    <a:pt x="213868" y="310756"/>
                  </a:lnTo>
                  <a:lnTo>
                    <a:pt x="214934" y="311327"/>
                  </a:lnTo>
                  <a:lnTo>
                    <a:pt x="217017" y="311873"/>
                  </a:lnTo>
                  <a:close/>
                </a:path>
                <a:path w="490220" h="436245">
                  <a:moveTo>
                    <a:pt x="219417" y="295592"/>
                  </a:moveTo>
                  <a:lnTo>
                    <a:pt x="218986" y="295681"/>
                  </a:lnTo>
                  <a:lnTo>
                    <a:pt x="219240" y="295973"/>
                  </a:lnTo>
                  <a:lnTo>
                    <a:pt x="219417" y="295592"/>
                  </a:lnTo>
                  <a:close/>
                </a:path>
                <a:path w="490220" h="436245">
                  <a:moveTo>
                    <a:pt x="289369" y="222770"/>
                  </a:moveTo>
                  <a:lnTo>
                    <a:pt x="285991" y="217436"/>
                  </a:lnTo>
                  <a:lnTo>
                    <a:pt x="284149" y="219075"/>
                  </a:lnTo>
                  <a:lnTo>
                    <a:pt x="283210" y="219887"/>
                  </a:lnTo>
                  <a:lnTo>
                    <a:pt x="284670" y="225679"/>
                  </a:lnTo>
                  <a:lnTo>
                    <a:pt x="289369" y="222770"/>
                  </a:lnTo>
                  <a:close/>
                </a:path>
                <a:path w="490220" h="436245">
                  <a:moveTo>
                    <a:pt x="289636" y="177190"/>
                  </a:moveTo>
                  <a:lnTo>
                    <a:pt x="289585" y="176949"/>
                  </a:lnTo>
                  <a:lnTo>
                    <a:pt x="289483" y="176796"/>
                  </a:lnTo>
                  <a:lnTo>
                    <a:pt x="289217" y="177126"/>
                  </a:lnTo>
                  <a:lnTo>
                    <a:pt x="288988" y="176961"/>
                  </a:lnTo>
                  <a:lnTo>
                    <a:pt x="288759" y="176822"/>
                  </a:lnTo>
                  <a:lnTo>
                    <a:pt x="288518" y="176669"/>
                  </a:lnTo>
                  <a:lnTo>
                    <a:pt x="288226" y="176936"/>
                  </a:lnTo>
                  <a:lnTo>
                    <a:pt x="288467" y="177177"/>
                  </a:lnTo>
                  <a:lnTo>
                    <a:pt x="288683" y="177558"/>
                  </a:lnTo>
                  <a:lnTo>
                    <a:pt x="289128" y="177673"/>
                  </a:lnTo>
                  <a:lnTo>
                    <a:pt x="289636" y="177190"/>
                  </a:lnTo>
                  <a:close/>
                </a:path>
                <a:path w="490220" h="436245">
                  <a:moveTo>
                    <a:pt x="289979" y="210261"/>
                  </a:moveTo>
                  <a:lnTo>
                    <a:pt x="289433" y="208851"/>
                  </a:lnTo>
                  <a:lnTo>
                    <a:pt x="288213" y="210273"/>
                  </a:lnTo>
                  <a:lnTo>
                    <a:pt x="287629" y="211366"/>
                  </a:lnTo>
                  <a:lnTo>
                    <a:pt x="289204" y="213029"/>
                  </a:lnTo>
                  <a:lnTo>
                    <a:pt x="289814" y="211366"/>
                  </a:lnTo>
                  <a:lnTo>
                    <a:pt x="289979" y="210261"/>
                  </a:lnTo>
                  <a:close/>
                </a:path>
                <a:path w="490220" h="436245">
                  <a:moveTo>
                    <a:pt x="293522" y="152895"/>
                  </a:moveTo>
                  <a:lnTo>
                    <a:pt x="293116" y="152895"/>
                  </a:lnTo>
                  <a:lnTo>
                    <a:pt x="292900" y="152882"/>
                  </a:lnTo>
                  <a:lnTo>
                    <a:pt x="293179" y="150164"/>
                  </a:lnTo>
                  <a:lnTo>
                    <a:pt x="290664" y="148856"/>
                  </a:lnTo>
                  <a:lnTo>
                    <a:pt x="288277" y="150622"/>
                  </a:lnTo>
                  <a:lnTo>
                    <a:pt x="285521" y="150495"/>
                  </a:lnTo>
                  <a:lnTo>
                    <a:pt x="284988" y="151714"/>
                  </a:lnTo>
                  <a:lnTo>
                    <a:pt x="284454" y="153009"/>
                  </a:lnTo>
                  <a:lnTo>
                    <a:pt x="283641" y="154127"/>
                  </a:lnTo>
                  <a:lnTo>
                    <a:pt x="285432" y="154127"/>
                  </a:lnTo>
                  <a:lnTo>
                    <a:pt x="286308" y="154089"/>
                  </a:lnTo>
                  <a:lnTo>
                    <a:pt x="287489" y="154051"/>
                  </a:lnTo>
                  <a:lnTo>
                    <a:pt x="288671" y="153987"/>
                  </a:lnTo>
                  <a:lnTo>
                    <a:pt x="291223" y="153771"/>
                  </a:lnTo>
                  <a:lnTo>
                    <a:pt x="292442" y="153416"/>
                  </a:lnTo>
                  <a:lnTo>
                    <a:pt x="293522" y="152895"/>
                  </a:lnTo>
                  <a:close/>
                </a:path>
                <a:path w="490220" h="436245">
                  <a:moveTo>
                    <a:pt x="297840" y="101409"/>
                  </a:moveTo>
                  <a:lnTo>
                    <a:pt x="297776" y="101130"/>
                  </a:lnTo>
                  <a:lnTo>
                    <a:pt x="297764" y="100977"/>
                  </a:lnTo>
                  <a:lnTo>
                    <a:pt x="297599" y="100965"/>
                  </a:lnTo>
                  <a:lnTo>
                    <a:pt x="297332" y="100888"/>
                  </a:lnTo>
                  <a:lnTo>
                    <a:pt x="297154" y="101180"/>
                  </a:lnTo>
                  <a:lnTo>
                    <a:pt x="297091" y="101447"/>
                  </a:lnTo>
                  <a:lnTo>
                    <a:pt x="296989" y="101714"/>
                  </a:lnTo>
                  <a:lnTo>
                    <a:pt x="297256" y="101625"/>
                  </a:lnTo>
                  <a:lnTo>
                    <a:pt x="297548" y="101561"/>
                  </a:lnTo>
                  <a:lnTo>
                    <a:pt x="297789" y="101434"/>
                  </a:lnTo>
                  <a:close/>
                </a:path>
                <a:path w="490220" h="436245">
                  <a:moveTo>
                    <a:pt x="299580" y="160540"/>
                  </a:moveTo>
                  <a:lnTo>
                    <a:pt x="299453" y="160477"/>
                  </a:lnTo>
                  <a:lnTo>
                    <a:pt x="299313" y="160324"/>
                  </a:lnTo>
                  <a:lnTo>
                    <a:pt x="299085" y="160375"/>
                  </a:lnTo>
                  <a:lnTo>
                    <a:pt x="298983" y="160553"/>
                  </a:lnTo>
                  <a:lnTo>
                    <a:pt x="298932" y="160782"/>
                  </a:lnTo>
                  <a:lnTo>
                    <a:pt x="298983" y="160921"/>
                  </a:lnTo>
                  <a:lnTo>
                    <a:pt x="299046" y="161048"/>
                  </a:lnTo>
                  <a:lnTo>
                    <a:pt x="299224" y="160883"/>
                  </a:lnTo>
                  <a:lnTo>
                    <a:pt x="299402" y="160705"/>
                  </a:lnTo>
                  <a:lnTo>
                    <a:pt x="299580" y="160540"/>
                  </a:lnTo>
                  <a:close/>
                </a:path>
                <a:path w="490220" h="436245">
                  <a:moveTo>
                    <a:pt x="303999" y="233387"/>
                  </a:moveTo>
                  <a:lnTo>
                    <a:pt x="303847" y="233375"/>
                  </a:lnTo>
                  <a:lnTo>
                    <a:pt x="303695" y="233349"/>
                  </a:lnTo>
                  <a:lnTo>
                    <a:pt x="303530" y="233311"/>
                  </a:lnTo>
                  <a:lnTo>
                    <a:pt x="303517" y="233959"/>
                  </a:lnTo>
                  <a:lnTo>
                    <a:pt x="303860" y="233553"/>
                  </a:lnTo>
                  <a:lnTo>
                    <a:pt x="303999" y="233387"/>
                  </a:lnTo>
                  <a:close/>
                </a:path>
                <a:path w="490220" h="436245">
                  <a:moveTo>
                    <a:pt x="305549" y="91719"/>
                  </a:moveTo>
                  <a:lnTo>
                    <a:pt x="305104" y="90830"/>
                  </a:lnTo>
                  <a:lnTo>
                    <a:pt x="304761" y="89992"/>
                  </a:lnTo>
                  <a:lnTo>
                    <a:pt x="304241" y="89293"/>
                  </a:lnTo>
                  <a:lnTo>
                    <a:pt x="304126" y="89141"/>
                  </a:lnTo>
                  <a:lnTo>
                    <a:pt x="303301" y="89522"/>
                  </a:lnTo>
                  <a:lnTo>
                    <a:pt x="302818" y="89649"/>
                  </a:lnTo>
                  <a:lnTo>
                    <a:pt x="303237" y="90462"/>
                  </a:lnTo>
                  <a:lnTo>
                    <a:pt x="303631" y="91274"/>
                  </a:lnTo>
                  <a:lnTo>
                    <a:pt x="304114" y="92024"/>
                  </a:lnTo>
                  <a:lnTo>
                    <a:pt x="304787" y="91897"/>
                  </a:lnTo>
                  <a:lnTo>
                    <a:pt x="305549" y="91719"/>
                  </a:lnTo>
                  <a:close/>
                </a:path>
                <a:path w="490220" h="436245">
                  <a:moveTo>
                    <a:pt x="306476" y="234340"/>
                  </a:moveTo>
                  <a:close/>
                </a:path>
                <a:path w="490220" h="436245">
                  <a:moveTo>
                    <a:pt x="307936" y="233260"/>
                  </a:moveTo>
                  <a:lnTo>
                    <a:pt x="307657" y="232879"/>
                  </a:lnTo>
                  <a:lnTo>
                    <a:pt x="306451" y="234289"/>
                  </a:lnTo>
                  <a:lnTo>
                    <a:pt x="307936" y="233260"/>
                  </a:lnTo>
                  <a:close/>
                </a:path>
                <a:path w="490220" h="436245">
                  <a:moveTo>
                    <a:pt x="308152" y="236143"/>
                  </a:moveTo>
                  <a:lnTo>
                    <a:pt x="306476" y="234340"/>
                  </a:lnTo>
                  <a:lnTo>
                    <a:pt x="306971" y="235369"/>
                  </a:lnTo>
                  <a:lnTo>
                    <a:pt x="306387" y="236080"/>
                  </a:lnTo>
                  <a:lnTo>
                    <a:pt x="305752" y="236816"/>
                  </a:lnTo>
                  <a:lnTo>
                    <a:pt x="304927" y="237744"/>
                  </a:lnTo>
                  <a:lnTo>
                    <a:pt x="303415" y="238302"/>
                  </a:lnTo>
                  <a:lnTo>
                    <a:pt x="303923" y="240284"/>
                  </a:lnTo>
                  <a:lnTo>
                    <a:pt x="307301" y="240563"/>
                  </a:lnTo>
                  <a:lnTo>
                    <a:pt x="307365" y="238213"/>
                  </a:lnTo>
                  <a:lnTo>
                    <a:pt x="308152" y="236143"/>
                  </a:lnTo>
                  <a:close/>
                </a:path>
                <a:path w="490220" h="436245">
                  <a:moveTo>
                    <a:pt x="332511" y="234861"/>
                  </a:moveTo>
                  <a:lnTo>
                    <a:pt x="331584" y="234772"/>
                  </a:lnTo>
                  <a:lnTo>
                    <a:pt x="331114" y="234721"/>
                  </a:lnTo>
                  <a:lnTo>
                    <a:pt x="332041" y="234924"/>
                  </a:lnTo>
                  <a:lnTo>
                    <a:pt x="332486" y="234988"/>
                  </a:lnTo>
                  <a:lnTo>
                    <a:pt x="332511" y="234861"/>
                  </a:lnTo>
                  <a:close/>
                </a:path>
                <a:path w="490220" h="436245">
                  <a:moveTo>
                    <a:pt x="339153" y="267182"/>
                  </a:moveTo>
                  <a:lnTo>
                    <a:pt x="338886" y="266979"/>
                  </a:lnTo>
                  <a:lnTo>
                    <a:pt x="338810" y="267385"/>
                  </a:lnTo>
                  <a:lnTo>
                    <a:pt x="339153" y="267182"/>
                  </a:lnTo>
                  <a:close/>
                </a:path>
                <a:path w="490220" h="436245">
                  <a:moveTo>
                    <a:pt x="343839" y="220903"/>
                  </a:moveTo>
                  <a:lnTo>
                    <a:pt x="342468" y="219443"/>
                  </a:lnTo>
                  <a:lnTo>
                    <a:pt x="341909" y="218668"/>
                  </a:lnTo>
                  <a:lnTo>
                    <a:pt x="340918" y="217995"/>
                  </a:lnTo>
                  <a:lnTo>
                    <a:pt x="340004" y="218338"/>
                  </a:lnTo>
                  <a:lnTo>
                    <a:pt x="339585" y="219011"/>
                  </a:lnTo>
                  <a:lnTo>
                    <a:pt x="339775" y="220002"/>
                  </a:lnTo>
                  <a:lnTo>
                    <a:pt x="340042" y="220103"/>
                  </a:lnTo>
                  <a:lnTo>
                    <a:pt x="340893" y="220446"/>
                  </a:lnTo>
                  <a:lnTo>
                    <a:pt x="341845" y="220522"/>
                  </a:lnTo>
                  <a:lnTo>
                    <a:pt x="343839" y="220903"/>
                  </a:lnTo>
                  <a:close/>
                </a:path>
                <a:path w="490220" h="436245">
                  <a:moveTo>
                    <a:pt x="347548" y="190093"/>
                  </a:moveTo>
                  <a:lnTo>
                    <a:pt x="347218" y="190017"/>
                  </a:lnTo>
                  <a:lnTo>
                    <a:pt x="347141" y="190195"/>
                  </a:lnTo>
                  <a:lnTo>
                    <a:pt x="347154" y="190347"/>
                  </a:lnTo>
                  <a:lnTo>
                    <a:pt x="347129" y="190512"/>
                  </a:lnTo>
                  <a:lnTo>
                    <a:pt x="347256" y="190512"/>
                  </a:lnTo>
                  <a:lnTo>
                    <a:pt x="347446" y="190563"/>
                  </a:lnTo>
                  <a:lnTo>
                    <a:pt x="347535" y="190398"/>
                  </a:lnTo>
                  <a:lnTo>
                    <a:pt x="347535" y="190233"/>
                  </a:lnTo>
                  <a:lnTo>
                    <a:pt x="347548" y="190093"/>
                  </a:lnTo>
                  <a:close/>
                </a:path>
                <a:path w="490220" h="436245">
                  <a:moveTo>
                    <a:pt x="348983" y="205955"/>
                  </a:moveTo>
                  <a:lnTo>
                    <a:pt x="348970" y="205752"/>
                  </a:lnTo>
                  <a:lnTo>
                    <a:pt x="348970" y="205473"/>
                  </a:lnTo>
                  <a:lnTo>
                    <a:pt x="348653" y="205181"/>
                  </a:lnTo>
                  <a:lnTo>
                    <a:pt x="348475" y="204914"/>
                  </a:lnTo>
                  <a:lnTo>
                    <a:pt x="348221" y="205143"/>
                  </a:lnTo>
                  <a:lnTo>
                    <a:pt x="347814" y="205359"/>
                  </a:lnTo>
                  <a:lnTo>
                    <a:pt x="347738" y="205828"/>
                  </a:lnTo>
                  <a:lnTo>
                    <a:pt x="348132" y="206121"/>
                  </a:lnTo>
                  <a:lnTo>
                    <a:pt x="348348" y="206375"/>
                  </a:lnTo>
                  <a:lnTo>
                    <a:pt x="348576" y="206171"/>
                  </a:lnTo>
                  <a:lnTo>
                    <a:pt x="348983" y="205955"/>
                  </a:lnTo>
                  <a:close/>
                </a:path>
                <a:path w="490220" h="436245">
                  <a:moveTo>
                    <a:pt x="358533" y="252730"/>
                  </a:moveTo>
                  <a:lnTo>
                    <a:pt x="358241" y="252818"/>
                  </a:lnTo>
                  <a:lnTo>
                    <a:pt x="357784" y="252844"/>
                  </a:lnTo>
                  <a:lnTo>
                    <a:pt x="357555" y="253326"/>
                  </a:lnTo>
                  <a:lnTo>
                    <a:pt x="357670" y="253746"/>
                  </a:lnTo>
                  <a:lnTo>
                    <a:pt x="357670" y="254101"/>
                  </a:lnTo>
                  <a:lnTo>
                    <a:pt x="358470" y="253796"/>
                  </a:lnTo>
                  <a:lnTo>
                    <a:pt x="358533" y="252730"/>
                  </a:lnTo>
                  <a:close/>
                </a:path>
                <a:path w="490220" h="436245">
                  <a:moveTo>
                    <a:pt x="360286" y="226187"/>
                  </a:moveTo>
                  <a:lnTo>
                    <a:pt x="360045" y="226098"/>
                  </a:lnTo>
                  <a:lnTo>
                    <a:pt x="359841" y="226187"/>
                  </a:lnTo>
                  <a:lnTo>
                    <a:pt x="359727" y="226339"/>
                  </a:lnTo>
                  <a:lnTo>
                    <a:pt x="359702" y="226568"/>
                  </a:lnTo>
                  <a:lnTo>
                    <a:pt x="359930" y="226656"/>
                  </a:lnTo>
                  <a:lnTo>
                    <a:pt x="360133" y="226568"/>
                  </a:lnTo>
                  <a:lnTo>
                    <a:pt x="360248" y="226415"/>
                  </a:lnTo>
                  <a:lnTo>
                    <a:pt x="360286" y="226187"/>
                  </a:lnTo>
                  <a:close/>
                </a:path>
                <a:path w="490220" h="436245">
                  <a:moveTo>
                    <a:pt x="362216" y="259499"/>
                  </a:moveTo>
                  <a:lnTo>
                    <a:pt x="361645" y="257949"/>
                  </a:lnTo>
                  <a:lnTo>
                    <a:pt x="360641" y="258076"/>
                  </a:lnTo>
                  <a:lnTo>
                    <a:pt x="359651" y="258114"/>
                  </a:lnTo>
                  <a:lnTo>
                    <a:pt x="358686" y="259435"/>
                  </a:lnTo>
                  <a:lnTo>
                    <a:pt x="358038" y="260845"/>
                  </a:lnTo>
                  <a:lnTo>
                    <a:pt x="358013" y="263499"/>
                  </a:lnTo>
                  <a:lnTo>
                    <a:pt x="362216" y="259499"/>
                  </a:lnTo>
                  <a:close/>
                </a:path>
                <a:path w="490220" h="436245">
                  <a:moveTo>
                    <a:pt x="362508" y="199605"/>
                  </a:moveTo>
                  <a:lnTo>
                    <a:pt x="362394" y="199301"/>
                  </a:lnTo>
                  <a:lnTo>
                    <a:pt x="362280" y="198856"/>
                  </a:lnTo>
                  <a:lnTo>
                    <a:pt x="360553" y="198615"/>
                  </a:lnTo>
                  <a:lnTo>
                    <a:pt x="358724" y="198335"/>
                  </a:lnTo>
                  <a:lnTo>
                    <a:pt x="356882" y="198081"/>
                  </a:lnTo>
                  <a:lnTo>
                    <a:pt x="356120" y="205130"/>
                  </a:lnTo>
                  <a:lnTo>
                    <a:pt x="356425" y="205206"/>
                  </a:lnTo>
                  <a:lnTo>
                    <a:pt x="356577" y="205270"/>
                  </a:lnTo>
                  <a:lnTo>
                    <a:pt x="358254" y="201536"/>
                  </a:lnTo>
                  <a:lnTo>
                    <a:pt x="359676" y="200901"/>
                  </a:lnTo>
                  <a:lnTo>
                    <a:pt x="361086" y="200279"/>
                  </a:lnTo>
                  <a:lnTo>
                    <a:pt x="362508" y="199605"/>
                  </a:lnTo>
                  <a:close/>
                </a:path>
                <a:path w="490220" h="436245">
                  <a:moveTo>
                    <a:pt x="362686" y="265938"/>
                  </a:moveTo>
                  <a:lnTo>
                    <a:pt x="362064" y="264668"/>
                  </a:lnTo>
                  <a:lnTo>
                    <a:pt x="360464" y="264604"/>
                  </a:lnTo>
                  <a:lnTo>
                    <a:pt x="360019" y="265036"/>
                  </a:lnTo>
                  <a:lnTo>
                    <a:pt x="359295" y="265417"/>
                  </a:lnTo>
                  <a:lnTo>
                    <a:pt x="359702" y="266344"/>
                  </a:lnTo>
                  <a:lnTo>
                    <a:pt x="359854" y="267284"/>
                  </a:lnTo>
                  <a:lnTo>
                    <a:pt x="360946" y="268249"/>
                  </a:lnTo>
                  <a:lnTo>
                    <a:pt x="361873" y="268109"/>
                  </a:lnTo>
                  <a:lnTo>
                    <a:pt x="362229" y="267169"/>
                  </a:lnTo>
                  <a:lnTo>
                    <a:pt x="362686" y="265938"/>
                  </a:lnTo>
                  <a:close/>
                </a:path>
                <a:path w="490220" h="436245">
                  <a:moveTo>
                    <a:pt x="365480" y="276542"/>
                  </a:moveTo>
                  <a:lnTo>
                    <a:pt x="365213" y="274726"/>
                  </a:lnTo>
                  <a:lnTo>
                    <a:pt x="365163" y="273088"/>
                  </a:lnTo>
                  <a:lnTo>
                    <a:pt x="365125" y="272135"/>
                  </a:lnTo>
                  <a:lnTo>
                    <a:pt x="364820" y="271068"/>
                  </a:lnTo>
                  <a:lnTo>
                    <a:pt x="362927" y="270878"/>
                  </a:lnTo>
                  <a:lnTo>
                    <a:pt x="362204" y="271132"/>
                  </a:lnTo>
                  <a:lnTo>
                    <a:pt x="361518" y="271246"/>
                  </a:lnTo>
                  <a:lnTo>
                    <a:pt x="363296" y="278104"/>
                  </a:lnTo>
                  <a:lnTo>
                    <a:pt x="365480" y="276542"/>
                  </a:lnTo>
                  <a:close/>
                </a:path>
                <a:path w="490220" h="436245">
                  <a:moveTo>
                    <a:pt x="369709" y="198335"/>
                  </a:moveTo>
                  <a:lnTo>
                    <a:pt x="369633" y="197891"/>
                  </a:lnTo>
                  <a:lnTo>
                    <a:pt x="369608" y="198310"/>
                  </a:lnTo>
                  <a:close/>
                </a:path>
                <a:path w="490220" h="436245">
                  <a:moveTo>
                    <a:pt x="381546" y="159512"/>
                  </a:moveTo>
                  <a:lnTo>
                    <a:pt x="381203" y="159588"/>
                  </a:lnTo>
                  <a:lnTo>
                    <a:pt x="380847" y="159689"/>
                  </a:lnTo>
                  <a:lnTo>
                    <a:pt x="380517" y="159778"/>
                  </a:lnTo>
                  <a:lnTo>
                    <a:pt x="380504" y="160147"/>
                  </a:lnTo>
                  <a:lnTo>
                    <a:pt x="380365" y="160591"/>
                  </a:lnTo>
                  <a:lnTo>
                    <a:pt x="380542" y="160845"/>
                  </a:lnTo>
                  <a:lnTo>
                    <a:pt x="380657" y="161010"/>
                  </a:lnTo>
                  <a:lnTo>
                    <a:pt x="381177" y="160896"/>
                  </a:lnTo>
                  <a:lnTo>
                    <a:pt x="381520" y="160909"/>
                  </a:lnTo>
                  <a:lnTo>
                    <a:pt x="381533" y="160439"/>
                  </a:lnTo>
                  <a:lnTo>
                    <a:pt x="381546" y="159512"/>
                  </a:lnTo>
                  <a:close/>
                </a:path>
                <a:path w="490220" h="436245">
                  <a:moveTo>
                    <a:pt x="395135" y="96608"/>
                  </a:moveTo>
                  <a:lnTo>
                    <a:pt x="394779" y="96481"/>
                  </a:lnTo>
                  <a:lnTo>
                    <a:pt x="394411" y="96342"/>
                  </a:lnTo>
                  <a:lnTo>
                    <a:pt x="394068" y="96215"/>
                  </a:lnTo>
                  <a:lnTo>
                    <a:pt x="393865" y="96291"/>
                  </a:lnTo>
                  <a:lnTo>
                    <a:pt x="392684" y="96824"/>
                  </a:lnTo>
                  <a:lnTo>
                    <a:pt x="391477" y="97320"/>
                  </a:lnTo>
                  <a:lnTo>
                    <a:pt x="390271" y="97777"/>
                  </a:lnTo>
                  <a:lnTo>
                    <a:pt x="390372" y="98056"/>
                  </a:lnTo>
                  <a:lnTo>
                    <a:pt x="390499" y="98348"/>
                  </a:lnTo>
                  <a:lnTo>
                    <a:pt x="390664" y="98679"/>
                  </a:lnTo>
                  <a:lnTo>
                    <a:pt x="395135" y="96608"/>
                  </a:lnTo>
                  <a:close/>
                </a:path>
                <a:path w="490220" h="436245">
                  <a:moveTo>
                    <a:pt x="395490" y="96596"/>
                  </a:moveTo>
                  <a:lnTo>
                    <a:pt x="395338" y="96507"/>
                  </a:lnTo>
                  <a:lnTo>
                    <a:pt x="395135" y="96608"/>
                  </a:lnTo>
                  <a:lnTo>
                    <a:pt x="395414" y="96710"/>
                  </a:lnTo>
                  <a:close/>
                </a:path>
                <a:path w="490220" h="436245">
                  <a:moveTo>
                    <a:pt x="403072" y="101269"/>
                  </a:moveTo>
                  <a:lnTo>
                    <a:pt x="402551" y="96939"/>
                  </a:lnTo>
                  <a:lnTo>
                    <a:pt x="400850" y="96354"/>
                  </a:lnTo>
                  <a:lnTo>
                    <a:pt x="399237" y="95758"/>
                  </a:lnTo>
                  <a:lnTo>
                    <a:pt x="397586" y="95288"/>
                  </a:lnTo>
                  <a:lnTo>
                    <a:pt x="396443" y="94932"/>
                  </a:lnTo>
                  <a:lnTo>
                    <a:pt x="395490" y="96596"/>
                  </a:lnTo>
                  <a:lnTo>
                    <a:pt x="397878" y="97878"/>
                  </a:lnTo>
                  <a:lnTo>
                    <a:pt x="396481" y="100850"/>
                  </a:lnTo>
                  <a:lnTo>
                    <a:pt x="397929" y="102539"/>
                  </a:lnTo>
                  <a:lnTo>
                    <a:pt x="402920" y="101460"/>
                  </a:lnTo>
                  <a:lnTo>
                    <a:pt x="403072" y="101269"/>
                  </a:lnTo>
                  <a:close/>
                </a:path>
                <a:path w="490220" h="436245">
                  <a:moveTo>
                    <a:pt x="403428" y="179019"/>
                  </a:moveTo>
                  <a:lnTo>
                    <a:pt x="400735" y="179997"/>
                  </a:lnTo>
                  <a:lnTo>
                    <a:pt x="398526" y="180657"/>
                  </a:lnTo>
                  <a:lnTo>
                    <a:pt x="394347" y="182587"/>
                  </a:lnTo>
                  <a:lnTo>
                    <a:pt x="391553" y="183375"/>
                  </a:lnTo>
                  <a:lnTo>
                    <a:pt x="391909" y="183426"/>
                  </a:lnTo>
                  <a:lnTo>
                    <a:pt x="386930" y="190017"/>
                  </a:lnTo>
                  <a:lnTo>
                    <a:pt x="386842" y="189763"/>
                  </a:lnTo>
                  <a:lnTo>
                    <a:pt x="384327" y="189585"/>
                  </a:lnTo>
                  <a:lnTo>
                    <a:pt x="382193" y="189560"/>
                  </a:lnTo>
                  <a:lnTo>
                    <a:pt x="377710" y="188925"/>
                  </a:lnTo>
                  <a:lnTo>
                    <a:pt x="377139" y="187794"/>
                  </a:lnTo>
                  <a:lnTo>
                    <a:pt x="376897" y="187337"/>
                  </a:lnTo>
                  <a:lnTo>
                    <a:pt x="377024" y="186385"/>
                  </a:lnTo>
                  <a:lnTo>
                    <a:pt x="377228" y="184899"/>
                  </a:lnTo>
                  <a:lnTo>
                    <a:pt x="382422" y="181864"/>
                  </a:lnTo>
                  <a:lnTo>
                    <a:pt x="383514" y="181229"/>
                  </a:lnTo>
                  <a:lnTo>
                    <a:pt x="385800" y="181457"/>
                  </a:lnTo>
                  <a:lnTo>
                    <a:pt x="387273" y="183705"/>
                  </a:lnTo>
                  <a:lnTo>
                    <a:pt x="388023" y="183540"/>
                  </a:lnTo>
                  <a:lnTo>
                    <a:pt x="388696" y="183426"/>
                  </a:lnTo>
                  <a:lnTo>
                    <a:pt x="389331" y="183349"/>
                  </a:lnTo>
                  <a:lnTo>
                    <a:pt x="390105" y="182816"/>
                  </a:lnTo>
                  <a:lnTo>
                    <a:pt x="390956" y="182156"/>
                  </a:lnTo>
                  <a:lnTo>
                    <a:pt x="391680" y="181495"/>
                  </a:lnTo>
                  <a:lnTo>
                    <a:pt x="390334" y="181495"/>
                  </a:lnTo>
                  <a:lnTo>
                    <a:pt x="388734" y="177952"/>
                  </a:lnTo>
                  <a:lnTo>
                    <a:pt x="383451" y="181216"/>
                  </a:lnTo>
                  <a:lnTo>
                    <a:pt x="381825" y="181864"/>
                  </a:lnTo>
                  <a:lnTo>
                    <a:pt x="380873" y="179959"/>
                  </a:lnTo>
                  <a:lnTo>
                    <a:pt x="377748" y="179959"/>
                  </a:lnTo>
                  <a:lnTo>
                    <a:pt x="376504" y="179832"/>
                  </a:lnTo>
                  <a:lnTo>
                    <a:pt x="375589" y="177647"/>
                  </a:lnTo>
                  <a:lnTo>
                    <a:pt x="375348" y="177063"/>
                  </a:lnTo>
                  <a:lnTo>
                    <a:pt x="374015" y="176174"/>
                  </a:lnTo>
                  <a:lnTo>
                    <a:pt x="368363" y="175310"/>
                  </a:lnTo>
                  <a:lnTo>
                    <a:pt x="363804" y="175691"/>
                  </a:lnTo>
                  <a:lnTo>
                    <a:pt x="356666" y="177469"/>
                  </a:lnTo>
                  <a:lnTo>
                    <a:pt x="355942" y="177685"/>
                  </a:lnTo>
                  <a:lnTo>
                    <a:pt x="357555" y="178396"/>
                  </a:lnTo>
                  <a:lnTo>
                    <a:pt x="358165" y="178930"/>
                  </a:lnTo>
                  <a:lnTo>
                    <a:pt x="365569" y="178473"/>
                  </a:lnTo>
                  <a:lnTo>
                    <a:pt x="371957" y="177647"/>
                  </a:lnTo>
                  <a:lnTo>
                    <a:pt x="373938" y="178930"/>
                  </a:lnTo>
                  <a:lnTo>
                    <a:pt x="374891" y="181889"/>
                  </a:lnTo>
                  <a:lnTo>
                    <a:pt x="369900" y="184048"/>
                  </a:lnTo>
                  <a:lnTo>
                    <a:pt x="369544" y="184111"/>
                  </a:lnTo>
                  <a:lnTo>
                    <a:pt x="369544" y="189153"/>
                  </a:lnTo>
                  <a:lnTo>
                    <a:pt x="368896" y="191058"/>
                  </a:lnTo>
                  <a:lnTo>
                    <a:pt x="367017" y="190893"/>
                  </a:lnTo>
                  <a:lnTo>
                    <a:pt x="365887" y="191795"/>
                  </a:lnTo>
                  <a:lnTo>
                    <a:pt x="365785" y="191325"/>
                  </a:lnTo>
                  <a:lnTo>
                    <a:pt x="365061" y="187794"/>
                  </a:lnTo>
                  <a:lnTo>
                    <a:pt x="369493" y="188925"/>
                  </a:lnTo>
                  <a:lnTo>
                    <a:pt x="369544" y="189153"/>
                  </a:lnTo>
                  <a:lnTo>
                    <a:pt x="369544" y="184111"/>
                  </a:lnTo>
                  <a:lnTo>
                    <a:pt x="364566" y="184988"/>
                  </a:lnTo>
                  <a:lnTo>
                    <a:pt x="359206" y="186385"/>
                  </a:lnTo>
                  <a:lnTo>
                    <a:pt x="358470" y="185978"/>
                  </a:lnTo>
                  <a:lnTo>
                    <a:pt x="357797" y="185229"/>
                  </a:lnTo>
                  <a:lnTo>
                    <a:pt x="356069" y="184200"/>
                  </a:lnTo>
                  <a:lnTo>
                    <a:pt x="354990" y="184048"/>
                  </a:lnTo>
                  <a:lnTo>
                    <a:pt x="353707" y="185229"/>
                  </a:lnTo>
                  <a:lnTo>
                    <a:pt x="353631" y="186385"/>
                  </a:lnTo>
                  <a:lnTo>
                    <a:pt x="354304" y="192024"/>
                  </a:lnTo>
                  <a:lnTo>
                    <a:pt x="359638" y="191325"/>
                  </a:lnTo>
                  <a:lnTo>
                    <a:pt x="361251" y="194221"/>
                  </a:lnTo>
                  <a:lnTo>
                    <a:pt x="362991" y="193687"/>
                  </a:lnTo>
                  <a:lnTo>
                    <a:pt x="364769" y="193471"/>
                  </a:lnTo>
                  <a:lnTo>
                    <a:pt x="365899" y="191858"/>
                  </a:lnTo>
                  <a:lnTo>
                    <a:pt x="372833" y="192125"/>
                  </a:lnTo>
                  <a:lnTo>
                    <a:pt x="373532" y="191973"/>
                  </a:lnTo>
                  <a:lnTo>
                    <a:pt x="376313" y="193700"/>
                  </a:lnTo>
                  <a:lnTo>
                    <a:pt x="378942" y="194906"/>
                  </a:lnTo>
                  <a:lnTo>
                    <a:pt x="380796" y="196926"/>
                  </a:lnTo>
                  <a:lnTo>
                    <a:pt x="382028" y="196037"/>
                  </a:lnTo>
                  <a:lnTo>
                    <a:pt x="383260" y="195326"/>
                  </a:lnTo>
                  <a:lnTo>
                    <a:pt x="385660" y="193370"/>
                  </a:lnTo>
                  <a:lnTo>
                    <a:pt x="386969" y="192582"/>
                  </a:lnTo>
                  <a:lnTo>
                    <a:pt x="387896" y="191973"/>
                  </a:lnTo>
                  <a:lnTo>
                    <a:pt x="388073" y="191858"/>
                  </a:lnTo>
                  <a:lnTo>
                    <a:pt x="389267" y="191058"/>
                  </a:lnTo>
                  <a:lnTo>
                    <a:pt x="390118" y="190500"/>
                  </a:lnTo>
                  <a:lnTo>
                    <a:pt x="390664" y="190017"/>
                  </a:lnTo>
                  <a:lnTo>
                    <a:pt x="391655" y="189153"/>
                  </a:lnTo>
                  <a:lnTo>
                    <a:pt x="394754" y="187045"/>
                  </a:lnTo>
                  <a:lnTo>
                    <a:pt x="396913" y="185928"/>
                  </a:lnTo>
                  <a:lnTo>
                    <a:pt x="398183" y="184200"/>
                  </a:lnTo>
                  <a:lnTo>
                    <a:pt x="398068" y="183984"/>
                  </a:lnTo>
                  <a:lnTo>
                    <a:pt x="397560" y="183997"/>
                  </a:lnTo>
                  <a:lnTo>
                    <a:pt x="396875" y="184124"/>
                  </a:lnTo>
                  <a:lnTo>
                    <a:pt x="397891" y="183349"/>
                  </a:lnTo>
                  <a:lnTo>
                    <a:pt x="400494" y="181495"/>
                  </a:lnTo>
                  <a:lnTo>
                    <a:pt x="402869" y="180721"/>
                  </a:lnTo>
                  <a:lnTo>
                    <a:pt x="403428" y="179019"/>
                  </a:lnTo>
                  <a:close/>
                </a:path>
                <a:path w="490220" h="436245">
                  <a:moveTo>
                    <a:pt x="403491" y="143992"/>
                  </a:moveTo>
                  <a:lnTo>
                    <a:pt x="403174" y="143776"/>
                  </a:lnTo>
                  <a:lnTo>
                    <a:pt x="403110" y="144233"/>
                  </a:lnTo>
                  <a:lnTo>
                    <a:pt x="403491" y="143992"/>
                  </a:lnTo>
                  <a:close/>
                </a:path>
                <a:path w="490220" h="436245">
                  <a:moveTo>
                    <a:pt x="410819" y="106299"/>
                  </a:moveTo>
                  <a:lnTo>
                    <a:pt x="410095" y="106324"/>
                  </a:lnTo>
                  <a:lnTo>
                    <a:pt x="409397" y="106159"/>
                  </a:lnTo>
                  <a:lnTo>
                    <a:pt x="409067" y="106426"/>
                  </a:lnTo>
                  <a:lnTo>
                    <a:pt x="408520" y="106857"/>
                  </a:lnTo>
                  <a:lnTo>
                    <a:pt x="408165" y="107581"/>
                  </a:lnTo>
                  <a:lnTo>
                    <a:pt x="407809" y="108394"/>
                  </a:lnTo>
                  <a:lnTo>
                    <a:pt x="408381" y="109067"/>
                  </a:lnTo>
                  <a:lnTo>
                    <a:pt x="409892" y="108534"/>
                  </a:lnTo>
                  <a:lnTo>
                    <a:pt x="410375" y="108051"/>
                  </a:lnTo>
                  <a:lnTo>
                    <a:pt x="410705" y="107734"/>
                  </a:lnTo>
                  <a:lnTo>
                    <a:pt x="410654" y="107022"/>
                  </a:lnTo>
                  <a:lnTo>
                    <a:pt x="410819" y="106299"/>
                  </a:lnTo>
                  <a:close/>
                </a:path>
                <a:path w="490220" h="436245">
                  <a:moveTo>
                    <a:pt x="411886" y="146189"/>
                  </a:moveTo>
                  <a:lnTo>
                    <a:pt x="411746" y="145961"/>
                  </a:lnTo>
                  <a:lnTo>
                    <a:pt x="411645" y="145796"/>
                  </a:lnTo>
                  <a:lnTo>
                    <a:pt x="411200" y="145821"/>
                  </a:lnTo>
                  <a:lnTo>
                    <a:pt x="410908" y="145745"/>
                  </a:lnTo>
                  <a:lnTo>
                    <a:pt x="410908" y="146062"/>
                  </a:lnTo>
                  <a:lnTo>
                    <a:pt x="410781" y="146469"/>
                  </a:lnTo>
                  <a:lnTo>
                    <a:pt x="410921" y="146685"/>
                  </a:lnTo>
                  <a:lnTo>
                    <a:pt x="411035" y="146862"/>
                  </a:lnTo>
                  <a:lnTo>
                    <a:pt x="411467" y="146837"/>
                  </a:lnTo>
                  <a:lnTo>
                    <a:pt x="411759" y="146913"/>
                  </a:lnTo>
                  <a:lnTo>
                    <a:pt x="411772" y="146596"/>
                  </a:lnTo>
                  <a:lnTo>
                    <a:pt x="411886" y="146189"/>
                  </a:lnTo>
                  <a:close/>
                </a:path>
                <a:path w="490220" h="436245">
                  <a:moveTo>
                    <a:pt x="414401" y="133540"/>
                  </a:moveTo>
                  <a:lnTo>
                    <a:pt x="414121" y="133235"/>
                  </a:lnTo>
                  <a:lnTo>
                    <a:pt x="413854" y="133400"/>
                  </a:lnTo>
                  <a:lnTo>
                    <a:pt x="413639" y="133591"/>
                  </a:lnTo>
                  <a:lnTo>
                    <a:pt x="413410" y="133781"/>
                  </a:lnTo>
                  <a:lnTo>
                    <a:pt x="413639" y="133997"/>
                  </a:lnTo>
                  <a:lnTo>
                    <a:pt x="413766" y="134112"/>
                  </a:lnTo>
                  <a:lnTo>
                    <a:pt x="414185" y="133743"/>
                  </a:lnTo>
                  <a:lnTo>
                    <a:pt x="414401" y="133540"/>
                  </a:lnTo>
                  <a:close/>
                </a:path>
                <a:path w="490220" h="436245">
                  <a:moveTo>
                    <a:pt x="415544" y="146253"/>
                  </a:moveTo>
                  <a:lnTo>
                    <a:pt x="414807" y="146075"/>
                  </a:lnTo>
                  <a:lnTo>
                    <a:pt x="414820" y="146418"/>
                  </a:lnTo>
                  <a:lnTo>
                    <a:pt x="414820" y="146583"/>
                  </a:lnTo>
                  <a:lnTo>
                    <a:pt x="414972" y="146621"/>
                  </a:lnTo>
                  <a:lnTo>
                    <a:pt x="415175" y="146735"/>
                  </a:lnTo>
                  <a:lnTo>
                    <a:pt x="415404" y="146608"/>
                  </a:lnTo>
                  <a:lnTo>
                    <a:pt x="415455" y="146392"/>
                  </a:lnTo>
                  <a:lnTo>
                    <a:pt x="415544" y="146253"/>
                  </a:lnTo>
                  <a:close/>
                </a:path>
                <a:path w="490220" h="436245">
                  <a:moveTo>
                    <a:pt x="418973" y="106197"/>
                  </a:moveTo>
                  <a:lnTo>
                    <a:pt x="418833" y="105956"/>
                  </a:lnTo>
                  <a:lnTo>
                    <a:pt x="418680" y="105498"/>
                  </a:lnTo>
                  <a:lnTo>
                    <a:pt x="418223" y="105524"/>
                  </a:lnTo>
                  <a:lnTo>
                    <a:pt x="417893" y="105740"/>
                  </a:lnTo>
                  <a:lnTo>
                    <a:pt x="417563" y="105879"/>
                  </a:lnTo>
                  <a:lnTo>
                    <a:pt x="417715" y="106121"/>
                  </a:lnTo>
                  <a:lnTo>
                    <a:pt x="417868" y="106591"/>
                  </a:lnTo>
                  <a:lnTo>
                    <a:pt x="418020" y="106591"/>
                  </a:lnTo>
                  <a:lnTo>
                    <a:pt x="418338" y="106565"/>
                  </a:lnTo>
                  <a:lnTo>
                    <a:pt x="418655" y="106337"/>
                  </a:lnTo>
                  <a:lnTo>
                    <a:pt x="418973" y="106197"/>
                  </a:lnTo>
                  <a:close/>
                </a:path>
                <a:path w="490220" h="436245">
                  <a:moveTo>
                    <a:pt x="423926" y="109842"/>
                  </a:moveTo>
                  <a:lnTo>
                    <a:pt x="421030" y="111455"/>
                  </a:lnTo>
                  <a:lnTo>
                    <a:pt x="422351" y="113372"/>
                  </a:lnTo>
                  <a:lnTo>
                    <a:pt x="423926" y="109842"/>
                  </a:lnTo>
                  <a:close/>
                </a:path>
                <a:path w="490220" h="436245">
                  <a:moveTo>
                    <a:pt x="424548" y="1536"/>
                  </a:moveTo>
                  <a:lnTo>
                    <a:pt x="424192" y="952"/>
                  </a:lnTo>
                  <a:lnTo>
                    <a:pt x="423913" y="457"/>
                  </a:lnTo>
                  <a:lnTo>
                    <a:pt x="423646" y="0"/>
                  </a:lnTo>
                  <a:lnTo>
                    <a:pt x="422846" y="457"/>
                  </a:lnTo>
                  <a:lnTo>
                    <a:pt x="421970" y="1130"/>
                  </a:lnTo>
                  <a:lnTo>
                    <a:pt x="421093" y="1917"/>
                  </a:lnTo>
                  <a:lnTo>
                    <a:pt x="422046" y="1943"/>
                  </a:lnTo>
                  <a:lnTo>
                    <a:pt x="423075" y="1701"/>
                  </a:lnTo>
                  <a:lnTo>
                    <a:pt x="424548" y="1536"/>
                  </a:lnTo>
                  <a:close/>
                </a:path>
                <a:path w="490220" h="436245">
                  <a:moveTo>
                    <a:pt x="431038" y="122440"/>
                  </a:moveTo>
                  <a:lnTo>
                    <a:pt x="430784" y="122135"/>
                  </a:lnTo>
                  <a:lnTo>
                    <a:pt x="430682" y="122008"/>
                  </a:lnTo>
                  <a:lnTo>
                    <a:pt x="430441" y="121818"/>
                  </a:lnTo>
                  <a:lnTo>
                    <a:pt x="428637" y="123177"/>
                  </a:lnTo>
                  <a:lnTo>
                    <a:pt x="428815" y="123317"/>
                  </a:lnTo>
                  <a:lnTo>
                    <a:pt x="429006" y="123418"/>
                  </a:lnTo>
                  <a:lnTo>
                    <a:pt x="429907" y="123799"/>
                  </a:lnTo>
                  <a:lnTo>
                    <a:pt x="430822" y="124218"/>
                  </a:lnTo>
                  <a:lnTo>
                    <a:pt x="430822" y="123139"/>
                  </a:lnTo>
                  <a:lnTo>
                    <a:pt x="431038" y="122440"/>
                  </a:lnTo>
                  <a:close/>
                </a:path>
                <a:path w="490220" h="436245">
                  <a:moveTo>
                    <a:pt x="443903" y="93764"/>
                  </a:moveTo>
                  <a:lnTo>
                    <a:pt x="443788" y="93218"/>
                  </a:lnTo>
                  <a:lnTo>
                    <a:pt x="443395" y="92506"/>
                  </a:lnTo>
                  <a:lnTo>
                    <a:pt x="442823" y="93014"/>
                  </a:lnTo>
                  <a:lnTo>
                    <a:pt x="442137" y="93599"/>
                  </a:lnTo>
                  <a:lnTo>
                    <a:pt x="441744" y="93954"/>
                  </a:lnTo>
                  <a:lnTo>
                    <a:pt x="441248" y="94538"/>
                  </a:lnTo>
                  <a:lnTo>
                    <a:pt x="441337" y="95148"/>
                  </a:lnTo>
                  <a:lnTo>
                    <a:pt x="441756" y="95567"/>
                  </a:lnTo>
                  <a:lnTo>
                    <a:pt x="442315" y="95694"/>
                  </a:lnTo>
                  <a:lnTo>
                    <a:pt x="442569" y="95567"/>
                  </a:lnTo>
                  <a:lnTo>
                    <a:pt x="443242" y="95250"/>
                  </a:lnTo>
                  <a:lnTo>
                    <a:pt x="443725" y="94818"/>
                  </a:lnTo>
                  <a:lnTo>
                    <a:pt x="443903" y="93764"/>
                  </a:lnTo>
                  <a:close/>
                </a:path>
                <a:path w="490220" h="436245">
                  <a:moveTo>
                    <a:pt x="446468" y="100545"/>
                  </a:moveTo>
                  <a:lnTo>
                    <a:pt x="446316" y="100571"/>
                  </a:lnTo>
                  <a:lnTo>
                    <a:pt x="446125" y="100558"/>
                  </a:lnTo>
                  <a:lnTo>
                    <a:pt x="445960" y="100749"/>
                  </a:lnTo>
                  <a:lnTo>
                    <a:pt x="445985" y="100939"/>
                  </a:lnTo>
                  <a:lnTo>
                    <a:pt x="445973" y="101079"/>
                  </a:lnTo>
                  <a:lnTo>
                    <a:pt x="446112" y="101130"/>
                  </a:lnTo>
                  <a:lnTo>
                    <a:pt x="446252" y="101180"/>
                  </a:lnTo>
                  <a:lnTo>
                    <a:pt x="446379" y="101231"/>
                  </a:lnTo>
                  <a:lnTo>
                    <a:pt x="446405" y="101003"/>
                  </a:lnTo>
                  <a:lnTo>
                    <a:pt x="446443" y="100774"/>
                  </a:lnTo>
                  <a:lnTo>
                    <a:pt x="446468" y="100545"/>
                  </a:lnTo>
                  <a:close/>
                </a:path>
                <a:path w="490220" h="436245">
                  <a:moveTo>
                    <a:pt x="453301" y="97040"/>
                  </a:moveTo>
                  <a:lnTo>
                    <a:pt x="452348" y="96253"/>
                  </a:lnTo>
                  <a:lnTo>
                    <a:pt x="451446" y="95377"/>
                  </a:lnTo>
                  <a:lnTo>
                    <a:pt x="450418" y="94716"/>
                  </a:lnTo>
                  <a:lnTo>
                    <a:pt x="450138" y="94538"/>
                  </a:lnTo>
                  <a:lnTo>
                    <a:pt x="449186" y="94856"/>
                  </a:lnTo>
                  <a:lnTo>
                    <a:pt x="448945" y="95338"/>
                  </a:lnTo>
                  <a:lnTo>
                    <a:pt x="448957" y="95592"/>
                  </a:lnTo>
                  <a:lnTo>
                    <a:pt x="451739" y="97370"/>
                  </a:lnTo>
                  <a:lnTo>
                    <a:pt x="452945" y="97713"/>
                  </a:lnTo>
                  <a:lnTo>
                    <a:pt x="453301" y="97040"/>
                  </a:lnTo>
                  <a:close/>
                </a:path>
                <a:path w="490220" h="436245">
                  <a:moveTo>
                    <a:pt x="458914" y="94284"/>
                  </a:moveTo>
                  <a:lnTo>
                    <a:pt x="458177" y="94411"/>
                  </a:lnTo>
                  <a:lnTo>
                    <a:pt x="457492" y="94589"/>
                  </a:lnTo>
                  <a:lnTo>
                    <a:pt x="457047" y="95211"/>
                  </a:lnTo>
                  <a:lnTo>
                    <a:pt x="456895" y="96037"/>
                  </a:lnTo>
                  <a:lnTo>
                    <a:pt x="458914" y="94284"/>
                  </a:lnTo>
                  <a:close/>
                </a:path>
                <a:path w="490220" h="436245">
                  <a:moveTo>
                    <a:pt x="462457" y="177838"/>
                  </a:moveTo>
                  <a:lnTo>
                    <a:pt x="460959" y="176847"/>
                  </a:lnTo>
                  <a:lnTo>
                    <a:pt x="457606" y="175018"/>
                  </a:lnTo>
                  <a:lnTo>
                    <a:pt x="455231" y="173355"/>
                  </a:lnTo>
                  <a:lnTo>
                    <a:pt x="452729" y="170929"/>
                  </a:lnTo>
                  <a:lnTo>
                    <a:pt x="457377" y="168516"/>
                  </a:lnTo>
                  <a:lnTo>
                    <a:pt x="457200" y="167932"/>
                  </a:lnTo>
                  <a:lnTo>
                    <a:pt x="453936" y="170027"/>
                  </a:lnTo>
                  <a:lnTo>
                    <a:pt x="450532" y="172250"/>
                  </a:lnTo>
                  <a:lnTo>
                    <a:pt x="447205" y="174485"/>
                  </a:lnTo>
                  <a:lnTo>
                    <a:pt x="446278" y="174256"/>
                  </a:lnTo>
                  <a:lnTo>
                    <a:pt x="445528" y="174244"/>
                  </a:lnTo>
                  <a:lnTo>
                    <a:pt x="444855" y="174523"/>
                  </a:lnTo>
                  <a:lnTo>
                    <a:pt x="445350" y="175920"/>
                  </a:lnTo>
                  <a:lnTo>
                    <a:pt x="445922" y="177266"/>
                  </a:lnTo>
                  <a:lnTo>
                    <a:pt x="447332" y="178168"/>
                  </a:lnTo>
                  <a:lnTo>
                    <a:pt x="449211" y="178041"/>
                  </a:lnTo>
                  <a:lnTo>
                    <a:pt x="451091" y="177711"/>
                  </a:lnTo>
                  <a:lnTo>
                    <a:pt x="454228" y="179717"/>
                  </a:lnTo>
                  <a:lnTo>
                    <a:pt x="455879" y="180136"/>
                  </a:lnTo>
                  <a:lnTo>
                    <a:pt x="458114" y="180365"/>
                  </a:lnTo>
                  <a:lnTo>
                    <a:pt x="459435" y="180619"/>
                  </a:lnTo>
                  <a:lnTo>
                    <a:pt x="462457" y="177838"/>
                  </a:lnTo>
                  <a:close/>
                </a:path>
                <a:path w="490220" h="436245">
                  <a:moveTo>
                    <a:pt x="489737" y="76390"/>
                  </a:moveTo>
                  <a:lnTo>
                    <a:pt x="489419" y="75958"/>
                  </a:lnTo>
                  <a:lnTo>
                    <a:pt x="489267" y="75730"/>
                  </a:lnTo>
                  <a:lnTo>
                    <a:pt x="487210" y="77063"/>
                  </a:lnTo>
                  <a:lnTo>
                    <a:pt x="487654" y="77609"/>
                  </a:lnTo>
                  <a:lnTo>
                    <a:pt x="487870" y="77889"/>
                  </a:lnTo>
                  <a:lnTo>
                    <a:pt x="489737" y="76390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6957187" y="4628408"/>
              <a:ext cx="732790" cy="608330"/>
            </a:xfrm>
            <a:custGeom>
              <a:avLst/>
              <a:gdLst/>
              <a:ahLst/>
              <a:cxnLst/>
              <a:rect l="l" t="t" r="r" b="b"/>
              <a:pathLst>
                <a:path w="732790" h="608329">
                  <a:moveTo>
                    <a:pt x="3771" y="564565"/>
                  </a:moveTo>
                  <a:lnTo>
                    <a:pt x="1066" y="564565"/>
                  </a:lnTo>
                  <a:lnTo>
                    <a:pt x="927" y="564565"/>
                  </a:lnTo>
                  <a:lnTo>
                    <a:pt x="0" y="565835"/>
                  </a:lnTo>
                  <a:lnTo>
                    <a:pt x="0" y="567105"/>
                  </a:lnTo>
                  <a:lnTo>
                    <a:pt x="3771" y="564565"/>
                  </a:lnTo>
                  <a:close/>
                </a:path>
                <a:path w="732790" h="608329">
                  <a:moveTo>
                    <a:pt x="34175" y="607618"/>
                  </a:moveTo>
                  <a:lnTo>
                    <a:pt x="34099" y="607745"/>
                  </a:lnTo>
                  <a:lnTo>
                    <a:pt x="34175" y="607618"/>
                  </a:lnTo>
                  <a:close/>
                </a:path>
                <a:path w="732790" h="608329">
                  <a:moveTo>
                    <a:pt x="41770" y="598614"/>
                  </a:moveTo>
                  <a:lnTo>
                    <a:pt x="40538" y="599325"/>
                  </a:lnTo>
                  <a:lnTo>
                    <a:pt x="39306" y="600303"/>
                  </a:lnTo>
                  <a:lnTo>
                    <a:pt x="36995" y="600595"/>
                  </a:lnTo>
                  <a:lnTo>
                    <a:pt x="35979" y="600024"/>
                  </a:lnTo>
                  <a:lnTo>
                    <a:pt x="34480" y="599846"/>
                  </a:lnTo>
                  <a:lnTo>
                    <a:pt x="34036" y="599859"/>
                  </a:lnTo>
                  <a:lnTo>
                    <a:pt x="33591" y="600049"/>
                  </a:lnTo>
                  <a:lnTo>
                    <a:pt x="34175" y="607618"/>
                  </a:lnTo>
                  <a:lnTo>
                    <a:pt x="36169" y="606386"/>
                  </a:lnTo>
                  <a:lnTo>
                    <a:pt x="37211" y="604342"/>
                  </a:lnTo>
                  <a:lnTo>
                    <a:pt x="38303" y="602424"/>
                  </a:lnTo>
                  <a:lnTo>
                    <a:pt x="38811" y="601611"/>
                  </a:lnTo>
                  <a:lnTo>
                    <a:pt x="39598" y="600405"/>
                  </a:lnTo>
                  <a:lnTo>
                    <a:pt x="40538" y="599389"/>
                  </a:lnTo>
                  <a:lnTo>
                    <a:pt x="41770" y="598614"/>
                  </a:lnTo>
                  <a:close/>
                </a:path>
                <a:path w="732790" h="608329">
                  <a:moveTo>
                    <a:pt x="75742" y="514756"/>
                  </a:moveTo>
                  <a:lnTo>
                    <a:pt x="75488" y="514858"/>
                  </a:lnTo>
                  <a:lnTo>
                    <a:pt x="75438" y="515035"/>
                  </a:lnTo>
                  <a:lnTo>
                    <a:pt x="75730" y="515035"/>
                  </a:lnTo>
                  <a:lnTo>
                    <a:pt x="75742" y="514756"/>
                  </a:lnTo>
                  <a:close/>
                </a:path>
                <a:path w="732790" h="608329">
                  <a:moveTo>
                    <a:pt x="87845" y="556844"/>
                  </a:moveTo>
                  <a:close/>
                </a:path>
                <a:path w="732790" h="608329">
                  <a:moveTo>
                    <a:pt x="151866" y="483285"/>
                  </a:moveTo>
                  <a:lnTo>
                    <a:pt x="151155" y="482015"/>
                  </a:lnTo>
                  <a:lnTo>
                    <a:pt x="150444" y="480745"/>
                  </a:lnTo>
                  <a:lnTo>
                    <a:pt x="149402" y="479475"/>
                  </a:lnTo>
                  <a:lnTo>
                    <a:pt x="148361" y="478205"/>
                  </a:lnTo>
                  <a:lnTo>
                    <a:pt x="147497" y="476935"/>
                  </a:lnTo>
                  <a:lnTo>
                    <a:pt x="146646" y="475665"/>
                  </a:lnTo>
                  <a:lnTo>
                    <a:pt x="142811" y="476935"/>
                  </a:lnTo>
                  <a:lnTo>
                    <a:pt x="142633" y="475665"/>
                  </a:lnTo>
                  <a:lnTo>
                    <a:pt x="142405" y="475665"/>
                  </a:lnTo>
                  <a:lnTo>
                    <a:pt x="142405" y="473125"/>
                  </a:lnTo>
                  <a:lnTo>
                    <a:pt x="140144" y="473125"/>
                  </a:lnTo>
                  <a:lnTo>
                    <a:pt x="140055" y="476935"/>
                  </a:lnTo>
                  <a:lnTo>
                    <a:pt x="139280" y="478205"/>
                  </a:lnTo>
                  <a:lnTo>
                    <a:pt x="137401" y="479475"/>
                  </a:lnTo>
                  <a:lnTo>
                    <a:pt x="136601" y="478205"/>
                  </a:lnTo>
                  <a:lnTo>
                    <a:pt x="135915" y="475665"/>
                  </a:lnTo>
                  <a:lnTo>
                    <a:pt x="134759" y="475018"/>
                  </a:lnTo>
                  <a:lnTo>
                    <a:pt x="134759" y="478205"/>
                  </a:lnTo>
                  <a:lnTo>
                    <a:pt x="131864" y="478205"/>
                  </a:lnTo>
                  <a:lnTo>
                    <a:pt x="129781" y="479475"/>
                  </a:lnTo>
                  <a:lnTo>
                    <a:pt x="128384" y="476935"/>
                  </a:lnTo>
                  <a:lnTo>
                    <a:pt x="127901" y="475665"/>
                  </a:lnTo>
                  <a:lnTo>
                    <a:pt x="126428" y="475665"/>
                  </a:lnTo>
                  <a:lnTo>
                    <a:pt x="124142" y="474395"/>
                  </a:lnTo>
                  <a:lnTo>
                    <a:pt x="123723" y="474395"/>
                  </a:lnTo>
                  <a:lnTo>
                    <a:pt x="122859" y="471855"/>
                  </a:lnTo>
                  <a:lnTo>
                    <a:pt x="124180" y="470585"/>
                  </a:lnTo>
                  <a:lnTo>
                    <a:pt x="126403" y="473125"/>
                  </a:lnTo>
                  <a:lnTo>
                    <a:pt x="128003" y="470585"/>
                  </a:lnTo>
                  <a:lnTo>
                    <a:pt x="130416" y="473125"/>
                  </a:lnTo>
                  <a:lnTo>
                    <a:pt x="131508" y="474395"/>
                  </a:lnTo>
                  <a:lnTo>
                    <a:pt x="133197" y="476935"/>
                  </a:lnTo>
                  <a:lnTo>
                    <a:pt x="133680" y="476935"/>
                  </a:lnTo>
                  <a:lnTo>
                    <a:pt x="134759" y="478205"/>
                  </a:lnTo>
                  <a:lnTo>
                    <a:pt x="134759" y="475018"/>
                  </a:lnTo>
                  <a:lnTo>
                    <a:pt x="131419" y="473125"/>
                  </a:lnTo>
                  <a:lnTo>
                    <a:pt x="130721" y="470585"/>
                  </a:lnTo>
                  <a:lnTo>
                    <a:pt x="130403" y="468045"/>
                  </a:lnTo>
                  <a:lnTo>
                    <a:pt x="125704" y="468045"/>
                  </a:lnTo>
                  <a:lnTo>
                    <a:pt x="124561" y="466775"/>
                  </a:lnTo>
                  <a:lnTo>
                    <a:pt x="123037" y="466775"/>
                  </a:lnTo>
                  <a:lnTo>
                    <a:pt x="118465" y="473125"/>
                  </a:lnTo>
                  <a:lnTo>
                    <a:pt x="116116" y="475665"/>
                  </a:lnTo>
                  <a:lnTo>
                    <a:pt x="116243" y="476935"/>
                  </a:lnTo>
                  <a:lnTo>
                    <a:pt x="117195" y="478205"/>
                  </a:lnTo>
                  <a:lnTo>
                    <a:pt x="118554" y="478205"/>
                  </a:lnTo>
                  <a:lnTo>
                    <a:pt x="121069" y="476935"/>
                  </a:lnTo>
                  <a:lnTo>
                    <a:pt x="121716" y="478205"/>
                  </a:lnTo>
                  <a:lnTo>
                    <a:pt x="121412" y="478205"/>
                  </a:lnTo>
                  <a:lnTo>
                    <a:pt x="113538" y="482015"/>
                  </a:lnTo>
                  <a:lnTo>
                    <a:pt x="111010" y="475665"/>
                  </a:lnTo>
                  <a:lnTo>
                    <a:pt x="105765" y="475665"/>
                  </a:lnTo>
                  <a:lnTo>
                    <a:pt x="105410" y="475742"/>
                  </a:lnTo>
                  <a:lnTo>
                    <a:pt x="105410" y="487095"/>
                  </a:lnTo>
                  <a:lnTo>
                    <a:pt x="105105" y="488365"/>
                  </a:lnTo>
                  <a:lnTo>
                    <a:pt x="104140" y="488365"/>
                  </a:lnTo>
                  <a:lnTo>
                    <a:pt x="103441" y="487095"/>
                  </a:lnTo>
                  <a:lnTo>
                    <a:pt x="105410" y="487095"/>
                  </a:lnTo>
                  <a:lnTo>
                    <a:pt x="105410" y="475742"/>
                  </a:lnTo>
                  <a:lnTo>
                    <a:pt x="99618" y="476935"/>
                  </a:lnTo>
                  <a:lnTo>
                    <a:pt x="97155" y="479475"/>
                  </a:lnTo>
                  <a:lnTo>
                    <a:pt x="95669" y="483285"/>
                  </a:lnTo>
                  <a:lnTo>
                    <a:pt x="95605" y="484555"/>
                  </a:lnTo>
                  <a:lnTo>
                    <a:pt x="92798" y="487095"/>
                  </a:lnTo>
                  <a:lnTo>
                    <a:pt x="92379" y="489635"/>
                  </a:lnTo>
                  <a:lnTo>
                    <a:pt x="92214" y="493445"/>
                  </a:lnTo>
                  <a:lnTo>
                    <a:pt x="91147" y="494715"/>
                  </a:lnTo>
                  <a:lnTo>
                    <a:pt x="89560" y="494715"/>
                  </a:lnTo>
                  <a:lnTo>
                    <a:pt x="88684" y="493445"/>
                  </a:lnTo>
                  <a:lnTo>
                    <a:pt x="87706" y="492175"/>
                  </a:lnTo>
                  <a:lnTo>
                    <a:pt x="87236" y="492175"/>
                  </a:lnTo>
                  <a:lnTo>
                    <a:pt x="85217" y="490905"/>
                  </a:lnTo>
                  <a:lnTo>
                    <a:pt x="84162" y="490905"/>
                  </a:lnTo>
                  <a:lnTo>
                    <a:pt x="84162" y="499795"/>
                  </a:lnTo>
                  <a:lnTo>
                    <a:pt x="82372" y="501065"/>
                  </a:lnTo>
                  <a:lnTo>
                    <a:pt x="81368" y="502335"/>
                  </a:lnTo>
                  <a:lnTo>
                    <a:pt x="80073" y="502335"/>
                  </a:lnTo>
                  <a:lnTo>
                    <a:pt x="78054" y="501065"/>
                  </a:lnTo>
                  <a:lnTo>
                    <a:pt x="80518" y="501065"/>
                  </a:lnTo>
                  <a:lnTo>
                    <a:pt x="81889" y="499795"/>
                  </a:lnTo>
                  <a:lnTo>
                    <a:pt x="82296" y="498525"/>
                  </a:lnTo>
                  <a:lnTo>
                    <a:pt x="82715" y="497255"/>
                  </a:lnTo>
                  <a:lnTo>
                    <a:pt x="84162" y="499795"/>
                  </a:lnTo>
                  <a:lnTo>
                    <a:pt x="84162" y="490905"/>
                  </a:lnTo>
                  <a:lnTo>
                    <a:pt x="83477" y="490905"/>
                  </a:lnTo>
                  <a:lnTo>
                    <a:pt x="83286" y="494715"/>
                  </a:lnTo>
                  <a:lnTo>
                    <a:pt x="81597" y="494715"/>
                  </a:lnTo>
                  <a:lnTo>
                    <a:pt x="81038" y="492175"/>
                  </a:lnTo>
                  <a:lnTo>
                    <a:pt x="79629" y="494271"/>
                  </a:lnTo>
                  <a:lnTo>
                    <a:pt x="79629" y="497255"/>
                  </a:lnTo>
                  <a:lnTo>
                    <a:pt x="79578" y="498525"/>
                  </a:lnTo>
                  <a:lnTo>
                    <a:pt x="78879" y="498525"/>
                  </a:lnTo>
                  <a:lnTo>
                    <a:pt x="78968" y="497255"/>
                  </a:lnTo>
                  <a:lnTo>
                    <a:pt x="79629" y="497255"/>
                  </a:lnTo>
                  <a:lnTo>
                    <a:pt x="79629" y="494271"/>
                  </a:lnTo>
                  <a:lnTo>
                    <a:pt x="78473" y="495985"/>
                  </a:lnTo>
                  <a:lnTo>
                    <a:pt x="74930" y="497255"/>
                  </a:lnTo>
                  <a:lnTo>
                    <a:pt x="71640" y="498525"/>
                  </a:lnTo>
                  <a:lnTo>
                    <a:pt x="70358" y="495985"/>
                  </a:lnTo>
                  <a:lnTo>
                    <a:pt x="69011" y="494715"/>
                  </a:lnTo>
                  <a:lnTo>
                    <a:pt x="68719" y="493699"/>
                  </a:lnTo>
                  <a:lnTo>
                    <a:pt x="68719" y="550595"/>
                  </a:lnTo>
                  <a:lnTo>
                    <a:pt x="66636" y="553415"/>
                  </a:lnTo>
                  <a:lnTo>
                    <a:pt x="66636" y="559485"/>
                  </a:lnTo>
                  <a:lnTo>
                    <a:pt x="64909" y="560755"/>
                  </a:lnTo>
                  <a:lnTo>
                    <a:pt x="64668" y="560755"/>
                  </a:lnTo>
                  <a:lnTo>
                    <a:pt x="63500" y="559485"/>
                  </a:lnTo>
                  <a:lnTo>
                    <a:pt x="62941" y="558215"/>
                  </a:lnTo>
                  <a:lnTo>
                    <a:pt x="62395" y="556945"/>
                  </a:lnTo>
                  <a:lnTo>
                    <a:pt x="64465" y="556945"/>
                  </a:lnTo>
                  <a:lnTo>
                    <a:pt x="65366" y="558215"/>
                  </a:lnTo>
                  <a:lnTo>
                    <a:pt x="66636" y="559485"/>
                  </a:lnTo>
                  <a:lnTo>
                    <a:pt x="66636" y="553415"/>
                  </a:lnTo>
                  <a:lnTo>
                    <a:pt x="65900" y="554405"/>
                  </a:lnTo>
                  <a:lnTo>
                    <a:pt x="64770" y="553135"/>
                  </a:lnTo>
                  <a:lnTo>
                    <a:pt x="65595" y="553135"/>
                  </a:lnTo>
                  <a:lnTo>
                    <a:pt x="66040" y="551865"/>
                  </a:lnTo>
                  <a:lnTo>
                    <a:pt x="66954" y="551865"/>
                  </a:lnTo>
                  <a:lnTo>
                    <a:pt x="68719" y="550595"/>
                  </a:lnTo>
                  <a:lnTo>
                    <a:pt x="68719" y="493699"/>
                  </a:lnTo>
                  <a:lnTo>
                    <a:pt x="68630" y="493395"/>
                  </a:lnTo>
                  <a:lnTo>
                    <a:pt x="68630" y="519087"/>
                  </a:lnTo>
                  <a:lnTo>
                    <a:pt x="66738" y="522097"/>
                  </a:lnTo>
                  <a:lnTo>
                    <a:pt x="66738" y="527735"/>
                  </a:lnTo>
                  <a:lnTo>
                    <a:pt x="65646" y="527735"/>
                  </a:lnTo>
                  <a:lnTo>
                    <a:pt x="65595" y="526465"/>
                  </a:lnTo>
                  <a:lnTo>
                    <a:pt x="66675" y="526465"/>
                  </a:lnTo>
                  <a:lnTo>
                    <a:pt x="66738" y="527735"/>
                  </a:lnTo>
                  <a:lnTo>
                    <a:pt x="66738" y="522097"/>
                  </a:lnTo>
                  <a:lnTo>
                    <a:pt x="66382" y="522655"/>
                  </a:lnTo>
                  <a:lnTo>
                    <a:pt x="65100" y="523925"/>
                  </a:lnTo>
                  <a:lnTo>
                    <a:pt x="63042" y="522655"/>
                  </a:lnTo>
                  <a:lnTo>
                    <a:pt x="68630" y="519087"/>
                  </a:lnTo>
                  <a:lnTo>
                    <a:pt x="68630" y="493395"/>
                  </a:lnTo>
                  <a:lnTo>
                    <a:pt x="68300" y="492239"/>
                  </a:lnTo>
                  <a:lnTo>
                    <a:pt x="68300" y="501065"/>
                  </a:lnTo>
                  <a:lnTo>
                    <a:pt x="67703" y="501065"/>
                  </a:lnTo>
                  <a:lnTo>
                    <a:pt x="67284" y="502335"/>
                  </a:lnTo>
                  <a:lnTo>
                    <a:pt x="66890" y="502335"/>
                  </a:lnTo>
                  <a:lnTo>
                    <a:pt x="66319" y="501065"/>
                  </a:lnTo>
                  <a:lnTo>
                    <a:pt x="65544" y="501065"/>
                  </a:lnTo>
                  <a:lnTo>
                    <a:pt x="65341" y="499795"/>
                  </a:lnTo>
                  <a:lnTo>
                    <a:pt x="65265" y="498525"/>
                  </a:lnTo>
                  <a:lnTo>
                    <a:pt x="64858" y="497255"/>
                  </a:lnTo>
                  <a:lnTo>
                    <a:pt x="64389" y="495985"/>
                  </a:lnTo>
                  <a:lnTo>
                    <a:pt x="63919" y="494715"/>
                  </a:lnTo>
                  <a:lnTo>
                    <a:pt x="63538" y="494715"/>
                  </a:lnTo>
                  <a:lnTo>
                    <a:pt x="63182" y="493674"/>
                  </a:lnTo>
                  <a:lnTo>
                    <a:pt x="63182" y="506145"/>
                  </a:lnTo>
                  <a:lnTo>
                    <a:pt x="62344" y="507415"/>
                  </a:lnTo>
                  <a:lnTo>
                    <a:pt x="59550" y="511225"/>
                  </a:lnTo>
                  <a:lnTo>
                    <a:pt x="59372" y="509955"/>
                  </a:lnTo>
                  <a:lnTo>
                    <a:pt x="57124" y="507415"/>
                  </a:lnTo>
                  <a:lnTo>
                    <a:pt x="54610" y="507415"/>
                  </a:lnTo>
                  <a:lnTo>
                    <a:pt x="53251" y="504875"/>
                  </a:lnTo>
                  <a:lnTo>
                    <a:pt x="51866" y="504875"/>
                  </a:lnTo>
                  <a:lnTo>
                    <a:pt x="51866" y="507415"/>
                  </a:lnTo>
                  <a:lnTo>
                    <a:pt x="51587" y="508685"/>
                  </a:lnTo>
                  <a:lnTo>
                    <a:pt x="50927" y="509955"/>
                  </a:lnTo>
                  <a:lnTo>
                    <a:pt x="49542" y="509955"/>
                  </a:lnTo>
                  <a:lnTo>
                    <a:pt x="49022" y="508685"/>
                  </a:lnTo>
                  <a:lnTo>
                    <a:pt x="49301" y="507415"/>
                  </a:lnTo>
                  <a:lnTo>
                    <a:pt x="51866" y="507415"/>
                  </a:lnTo>
                  <a:lnTo>
                    <a:pt x="51866" y="504875"/>
                  </a:lnTo>
                  <a:lnTo>
                    <a:pt x="51015" y="504875"/>
                  </a:lnTo>
                  <a:lnTo>
                    <a:pt x="50685" y="502335"/>
                  </a:lnTo>
                  <a:lnTo>
                    <a:pt x="49669" y="501065"/>
                  </a:lnTo>
                  <a:lnTo>
                    <a:pt x="50292" y="499795"/>
                  </a:lnTo>
                  <a:lnTo>
                    <a:pt x="50914" y="498525"/>
                  </a:lnTo>
                  <a:lnTo>
                    <a:pt x="53708" y="499795"/>
                  </a:lnTo>
                  <a:lnTo>
                    <a:pt x="55511" y="501065"/>
                  </a:lnTo>
                  <a:lnTo>
                    <a:pt x="56057" y="501065"/>
                  </a:lnTo>
                  <a:lnTo>
                    <a:pt x="56616" y="502335"/>
                  </a:lnTo>
                  <a:lnTo>
                    <a:pt x="57492" y="503605"/>
                  </a:lnTo>
                  <a:lnTo>
                    <a:pt x="60363" y="501065"/>
                  </a:lnTo>
                  <a:lnTo>
                    <a:pt x="63030" y="503605"/>
                  </a:lnTo>
                  <a:lnTo>
                    <a:pt x="61239" y="503605"/>
                  </a:lnTo>
                  <a:lnTo>
                    <a:pt x="63182" y="506145"/>
                  </a:lnTo>
                  <a:lnTo>
                    <a:pt x="63182" y="493674"/>
                  </a:lnTo>
                  <a:lnTo>
                    <a:pt x="62788" y="492518"/>
                  </a:lnTo>
                  <a:lnTo>
                    <a:pt x="62788" y="498525"/>
                  </a:lnTo>
                  <a:lnTo>
                    <a:pt x="61099" y="501065"/>
                  </a:lnTo>
                  <a:lnTo>
                    <a:pt x="59613" y="499795"/>
                  </a:lnTo>
                  <a:lnTo>
                    <a:pt x="59474" y="498525"/>
                  </a:lnTo>
                  <a:lnTo>
                    <a:pt x="58953" y="497255"/>
                  </a:lnTo>
                  <a:lnTo>
                    <a:pt x="60134" y="497255"/>
                  </a:lnTo>
                  <a:lnTo>
                    <a:pt x="60972" y="495985"/>
                  </a:lnTo>
                  <a:lnTo>
                    <a:pt x="61645" y="497255"/>
                  </a:lnTo>
                  <a:lnTo>
                    <a:pt x="62750" y="497255"/>
                  </a:lnTo>
                  <a:lnTo>
                    <a:pt x="62788" y="498525"/>
                  </a:lnTo>
                  <a:lnTo>
                    <a:pt x="62788" y="492518"/>
                  </a:lnTo>
                  <a:lnTo>
                    <a:pt x="62674" y="492175"/>
                  </a:lnTo>
                  <a:lnTo>
                    <a:pt x="64630" y="493445"/>
                  </a:lnTo>
                  <a:lnTo>
                    <a:pt x="65989" y="493445"/>
                  </a:lnTo>
                  <a:lnTo>
                    <a:pt x="67259" y="495985"/>
                  </a:lnTo>
                  <a:lnTo>
                    <a:pt x="67729" y="498525"/>
                  </a:lnTo>
                  <a:lnTo>
                    <a:pt x="68300" y="501065"/>
                  </a:lnTo>
                  <a:lnTo>
                    <a:pt x="68300" y="492239"/>
                  </a:lnTo>
                  <a:lnTo>
                    <a:pt x="67919" y="490905"/>
                  </a:lnTo>
                  <a:lnTo>
                    <a:pt x="66802" y="492175"/>
                  </a:lnTo>
                  <a:lnTo>
                    <a:pt x="66306" y="490905"/>
                  </a:lnTo>
                  <a:lnTo>
                    <a:pt x="65786" y="488365"/>
                  </a:lnTo>
                  <a:lnTo>
                    <a:pt x="67779" y="487095"/>
                  </a:lnTo>
                  <a:lnTo>
                    <a:pt x="70662" y="484555"/>
                  </a:lnTo>
                  <a:lnTo>
                    <a:pt x="70891" y="484555"/>
                  </a:lnTo>
                  <a:lnTo>
                    <a:pt x="72263" y="488365"/>
                  </a:lnTo>
                  <a:lnTo>
                    <a:pt x="73380" y="485825"/>
                  </a:lnTo>
                  <a:lnTo>
                    <a:pt x="72364" y="484555"/>
                  </a:lnTo>
                  <a:lnTo>
                    <a:pt x="70319" y="482015"/>
                  </a:lnTo>
                  <a:lnTo>
                    <a:pt x="71805" y="480745"/>
                  </a:lnTo>
                  <a:lnTo>
                    <a:pt x="74485" y="480745"/>
                  </a:lnTo>
                  <a:lnTo>
                    <a:pt x="74815" y="478205"/>
                  </a:lnTo>
                  <a:lnTo>
                    <a:pt x="75412" y="476935"/>
                  </a:lnTo>
                  <a:lnTo>
                    <a:pt x="75869" y="475665"/>
                  </a:lnTo>
                  <a:lnTo>
                    <a:pt x="79286" y="475665"/>
                  </a:lnTo>
                  <a:lnTo>
                    <a:pt x="79590" y="474395"/>
                  </a:lnTo>
                  <a:lnTo>
                    <a:pt x="80022" y="474395"/>
                  </a:lnTo>
                  <a:lnTo>
                    <a:pt x="77851" y="470585"/>
                  </a:lnTo>
                  <a:lnTo>
                    <a:pt x="77558" y="470585"/>
                  </a:lnTo>
                  <a:lnTo>
                    <a:pt x="77241" y="469315"/>
                  </a:lnTo>
                  <a:lnTo>
                    <a:pt x="76822" y="466775"/>
                  </a:lnTo>
                  <a:lnTo>
                    <a:pt x="78752" y="465505"/>
                  </a:lnTo>
                  <a:lnTo>
                    <a:pt x="76581" y="461695"/>
                  </a:lnTo>
                  <a:lnTo>
                    <a:pt x="80264" y="461695"/>
                  </a:lnTo>
                  <a:lnTo>
                    <a:pt x="80251" y="459155"/>
                  </a:lnTo>
                  <a:lnTo>
                    <a:pt x="80657" y="457885"/>
                  </a:lnTo>
                  <a:lnTo>
                    <a:pt x="80924" y="457885"/>
                  </a:lnTo>
                  <a:lnTo>
                    <a:pt x="79184" y="456615"/>
                  </a:lnTo>
                  <a:lnTo>
                    <a:pt x="77266" y="455345"/>
                  </a:lnTo>
                  <a:lnTo>
                    <a:pt x="77304" y="454075"/>
                  </a:lnTo>
                  <a:lnTo>
                    <a:pt x="77343" y="452805"/>
                  </a:lnTo>
                  <a:lnTo>
                    <a:pt x="77838" y="452805"/>
                  </a:lnTo>
                  <a:lnTo>
                    <a:pt x="79235" y="454075"/>
                  </a:lnTo>
                  <a:lnTo>
                    <a:pt x="81902" y="456615"/>
                  </a:lnTo>
                  <a:lnTo>
                    <a:pt x="85877" y="456615"/>
                  </a:lnTo>
                  <a:lnTo>
                    <a:pt x="89522" y="455345"/>
                  </a:lnTo>
                  <a:lnTo>
                    <a:pt x="93713" y="455345"/>
                  </a:lnTo>
                  <a:lnTo>
                    <a:pt x="93002" y="452805"/>
                  </a:lnTo>
                  <a:lnTo>
                    <a:pt x="92278" y="450265"/>
                  </a:lnTo>
                  <a:lnTo>
                    <a:pt x="91922" y="448995"/>
                  </a:lnTo>
                  <a:lnTo>
                    <a:pt x="88887" y="447725"/>
                  </a:lnTo>
                  <a:lnTo>
                    <a:pt x="85953" y="448995"/>
                  </a:lnTo>
                  <a:lnTo>
                    <a:pt x="81064" y="447725"/>
                  </a:lnTo>
                  <a:lnTo>
                    <a:pt x="79463" y="447725"/>
                  </a:lnTo>
                  <a:lnTo>
                    <a:pt x="77876" y="448995"/>
                  </a:lnTo>
                  <a:lnTo>
                    <a:pt x="76758" y="448995"/>
                  </a:lnTo>
                  <a:lnTo>
                    <a:pt x="74599" y="450265"/>
                  </a:lnTo>
                  <a:lnTo>
                    <a:pt x="67995" y="450265"/>
                  </a:lnTo>
                  <a:lnTo>
                    <a:pt x="67386" y="448995"/>
                  </a:lnTo>
                  <a:lnTo>
                    <a:pt x="66802" y="448995"/>
                  </a:lnTo>
                  <a:lnTo>
                    <a:pt x="66598" y="447725"/>
                  </a:lnTo>
                  <a:lnTo>
                    <a:pt x="65303" y="446455"/>
                  </a:lnTo>
                  <a:lnTo>
                    <a:pt x="63423" y="446455"/>
                  </a:lnTo>
                  <a:lnTo>
                    <a:pt x="62077" y="448995"/>
                  </a:lnTo>
                  <a:lnTo>
                    <a:pt x="61518" y="450265"/>
                  </a:lnTo>
                  <a:lnTo>
                    <a:pt x="61760" y="452805"/>
                  </a:lnTo>
                  <a:lnTo>
                    <a:pt x="62217" y="454075"/>
                  </a:lnTo>
                  <a:lnTo>
                    <a:pt x="63601" y="455345"/>
                  </a:lnTo>
                  <a:lnTo>
                    <a:pt x="64147" y="456615"/>
                  </a:lnTo>
                  <a:lnTo>
                    <a:pt x="68287" y="456615"/>
                  </a:lnTo>
                  <a:lnTo>
                    <a:pt x="69761" y="454075"/>
                  </a:lnTo>
                  <a:lnTo>
                    <a:pt x="71932" y="454075"/>
                  </a:lnTo>
                  <a:lnTo>
                    <a:pt x="72059" y="457885"/>
                  </a:lnTo>
                  <a:lnTo>
                    <a:pt x="71704" y="457885"/>
                  </a:lnTo>
                  <a:lnTo>
                    <a:pt x="71526" y="459155"/>
                  </a:lnTo>
                  <a:lnTo>
                    <a:pt x="71247" y="459155"/>
                  </a:lnTo>
                  <a:lnTo>
                    <a:pt x="70421" y="460425"/>
                  </a:lnTo>
                  <a:lnTo>
                    <a:pt x="69850" y="461695"/>
                  </a:lnTo>
                  <a:lnTo>
                    <a:pt x="69354" y="461695"/>
                  </a:lnTo>
                  <a:lnTo>
                    <a:pt x="70954" y="464235"/>
                  </a:lnTo>
                  <a:lnTo>
                    <a:pt x="74307" y="464235"/>
                  </a:lnTo>
                  <a:lnTo>
                    <a:pt x="74625" y="466775"/>
                  </a:lnTo>
                  <a:lnTo>
                    <a:pt x="73748" y="468045"/>
                  </a:lnTo>
                  <a:lnTo>
                    <a:pt x="72745" y="468045"/>
                  </a:lnTo>
                  <a:lnTo>
                    <a:pt x="72047" y="469315"/>
                  </a:lnTo>
                  <a:lnTo>
                    <a:pt x="71056" y="471855"/>
                  </a:lnTo>
                  <a:lnTo>
                    <a:pt x="70866" y="471855"/>
                  </a:lnTo>
                  <a:lnTo>
                    <a:pt x="70675" y="473125"/>
                  </a:lnTo>
                  <a:lnTo>
                    <a:pt x="69951" y="473125"/>
                  </a:lnTo>
                  <a:lnTo>
                    <a:pt x="69951" y="482015"/>
                  </a:lnTo>
                  <a:lnTo>
                    <a:pt x="67602" y="482015"/>
                  </a:lnTo>
                  <a:lnTo>
                    <a:pt x="67335" y="480745"/>
                  </a:lnTo>
                  <a:lnTo>
                    <a:pt x="69799" y="480745"/>
                  </a:lnTo>
                  <a:lnTo>
                    <a:pt x="69951" y="482015"/>
                  </a:lnTo>
                  <a:lnTo>
                    <a:pt x="69951" y="473125"/>
                  </a:lnTo>
                  <a:lnTo>
                    <a:pt x="66319" y="473125"/>
                  </a:lnTo>
                  <a:lnTo>
                    <a:pt x="65544" y="471855"/>
                  </a:lnTo>
                  <a:lnTo>
                    <a:pt x="64693" y="471855"/>
                  </a:lnTo>
                  <a:lnTo>
                    <a:pt x="65481" y="473125"/>
                  </a:lnTo>
                  <a:lnTo>
                    <a:pt x="66052" y="473125"/>
                  </a:lnTo>
                  <a:lnTo>
                    <a:pt x="65862" y="474395"/>
                  </a:lnTo>
                  <a:lnTo>
                    <a:pt x="63855" y="474395"/>
                  </a:lnTo>
                  <a:lnTo>
                    <a:pt x="63525" y="473125"/>
                  </a:lnTo>
                  <a:lnTo>
                    <a:pt x="63893" y="471855"/>
                  </a:lnTo>
                  <a:lnTo>
                    <a:pt x="64617" y="471855"/>
                  </a:lnTo>
                  <a:lnTo>
                    <a:pt x="60477" y="470585"/>
                  </a:lnTo>
                  <a:lnTo>
                    <a:pt x="57721" y="469315"/>
                  </a:lnTo>
                  <a:lnTo>
                    <a:pt x="55803" y="468566"/>
                  </a:lnTo>
                  <a:lnTo>
                    <a:pt x="55803" y="493445"/>
                  </a:lnTo>
                  <a:lnTo>
                    <a:pt x="52349" y="493445"/>
                  </a:lnTo>
                  <a:lnTo>
                    <a:pt x="50888" y="494715"/>
                  </a:lnTo>
                  <a:lnTo>
                    <a:pt x="52946" y="495985"/>
                  </a:lnTo>
                  <a:lnTo>
                    <a:pt x="52654" y="497255"/>
                  </a:lnTo>
                  <a:lnTo>
                    <a:pt x="50876" y="498525"/>
                  </a:lnTo>
                  <a:lnTo>
                    <a:pt x="48234" y="498525"/>
                  </a:lnTo>
                  <a:lnTo>
                    <a:pt x="46456" y="495985"/>
                  </a:lnTo>
                  <a:lnTo>
                    <a:pt x="44564" y="494792"/>
                  </a:lnTo>
                  <a:lnTo>
                    <a:pt x="44564" y="523925"/>
                  </a:lnTo>
                  <a:lnTo>
                    <a:pt x="44284" y="526465"/>
                  </a:lnTo>
                  <a:lnTo>
                    <a:pt x="42824" y="525195"/>
                  </a:lnTo>
                  <a:lnTo>
                    <a:pt x="42291" y="526465"/>
                  </a:lnTo>
                  <a:lnTo>
                    <a:pt x="41656" y="523925"/>
                  </a:lnTo>
                  <a:lnTo>
                    <a:pt x="40335" y="523925"/>
                  </a:lnTo>
                  <a:lnTo>
                    <a:pt x="41338" y="522655"/>
                  </a:lnTo>
                  <a:lnTo>
                    <a:pt x="44564" y="523925"/>
                  </a:lnTo>
                  <a:lnTo>
                    <a:pt x="44564" y="494792"/>
                  </a:lnTo>
                  <a:lnTo>
                    <a:pt x="43840" y="494715"/>
                  </a:lnTo>
                  <a:lnTo>
                    <a:pt x="43383" y="493445"/>
                  </a:lnTo>
                  <a:lnTo>
                    <a:pt x="44043" y="492175"/>
                  </a:lnTo>
                  <a:lnTo>
                    <a:pt x="46215" y="489635"/>
                  </a:lnTo>
                  <a:lnTo>
                    <a:pt x="49733" y="490905"/>
                  </a:lnTo>
                  <a:lnTo>
                    <a:pt x="52311" y="492175"/>
                  </a:lnTo>
                  <a:lnTo>
                    <a:pt x="55270" y="490905"/>
                  </a:lnTo>
                  <a:lnTo>
                    <a:pt x="55638" y="492175"/>
                  </a:lnTo>
                  <a:lnTo>
                    <a:pt x="55803" y="493445"/>
                  </a:lnTo>
                  <a:lnTo>
                    <a:pt x="55803" y="468566"/>
                  </a:lnTo>
                  <a:lnTo>
                    <a:pt x="51231" y="466775"/>
                  </a:lnTo>
                  <a:lnTo>
                    <a:pt x="49466" y="462965"/>
                  </a:lnTo>
                  <a:lnTo>
                    <a:pt x="48475" y="460425"/>
                  </a:lnTo>
                  <a:lnTo>
                    <a:pt x="47980" y="459155"/>
                  </a:lnTo>
                  <a:lnTo>
                    <a:pt x="47675" y="457885"/>
                  </a:lnTo>
                  <a:lnTo>
                    <a:pt x="47421" y="456615"/>
                  </a:lnTo>
                  <a:lnTo>
                    <a:pt x="47167" y="455345"/>
                  </a:lnTo>
                  <a:lnTo>
                    <a:pt x="47625" y="454075"/>
                  </a:lnTo>
                  <a:lnTo>
                    <a:pt x="48641" y="452805"/>
                  </a:lnTo>
                  <a:lnTo>
                    <a:pt x="49834" y="451535"/>
                  </a:lnTo>
                  <a:lnTo>
                    <a:pt x="51142" y="451535"/>
                  </a:lnTo>
                  <a:lnTo>
                    <a:pt x="50431" y="450265"/>
                  </a:lnTo>
                  <a:lnTo>
                    <a:pt x="49682" y="450265"/>
                  </a:lnTo>
                  <a:lnTo>
                    <a:pt x="48602" y="448995"/>
                  </a:lnTo>
                  <a:lnTo>
                    <a:pt x="47599" y="447725"/>
                  </a:lnTo>
                  <a:lnTo>
                    <a:pt x="46596" y="447725"/>
                  </a:lnTo>
                  <a:lnTo>
                    <a:pt x="46101" y="446455"/>
                  </a:lnTo>
                  <a:lnTo>
                    <a:pt x="46418" y="443915"/>
                  </a:lnTo>
                  <a:lnTo>
                    <a:pt x="46736" y="443915"/>
                  </a:lnTo>
                  <a:lnTo>
                    <a:pt x="45669" y="442645"/>
                  </a:lnTo>
                  <a:lnTo>
                    <a:pt x="47853" y="440105"/>
                  </a:lnTo>
                  <a:lnTo>
                    <a:pt x="47929" y="438835"/>
                  </a:lnTo>
                  <a:lnTo>
                    <a:pt x="46418" y="438835"/>
                  </a:lnTo>
                  <a:lnTo>
                    <a:pt x="45110" y="437565"/>
                  </a:lnTo>
                  <a:lnTo>
                    <a:pt x="43751" y="436295"/>
                  </a:lnTo>
                  <a:lnTo>
                    <a:pt x="43395" y="435025"/>
                  </a:lnTo>
                  <a:lnTo>
                    <a:pt x="43319" y="520115"/>
                  </a:lnTo>
                  <a:lnTo>
                    <a:pt x="42062" y="521385"/>
                  </a:lnTo>
                  <a:lnTo>
                    <a:pt x="41389" y="522655"/>
                  </a:lnTo>
                  <a:lnTo>
                    <a:pt x="41402" y="521385"/>
                  </a:lnTo>
                  <a:lnTo>
                    <a:pt x="41414" y="520115"/>
                  </a:lnTo>
                  <a:lnTo>
                    <a:pt x="41224" y="518845"/>
                  </a:lnTo>
                  <a:lnTo>
                    <a:pt x="42456" y="517575"/>
                  </a:lnTo>
                  <a:lnTo>
                    <a:pt x="43319" y="520115"/>
                  </a:lnTo>
                  <a:lnTo>
                    <a:pt x="43319" y="435025"/>
                  </a:lnTo>
                  <a:lnTo>
                    <a:pt x="43192" y="435025"/>
                  </a:lnTo>
                  <a:lnTo>
                    <a:pt x="43192" y="516305"/>
                  </a:lnTo>
                  <a:lnTo>
                    <a:pt x="42430" y="517575"/>
                  </a:lnTo>
                  <a:lnTo>
                    <a:pt x="39941" y="518845"/>
                  </a:lnTo>
                  <a:lnTo>
                    <a:pt x="39128" y="516305"/>
                  </a:lnTo>
                  <a:lnTo>
                    <a:pt x="40843" y="516305"/>
                  </a:lnTo>
                  <a:lnTo>
                    <a:pt x="41313" y="513765"/>
                  </a:lnTo>
                  <a:lnTo>
                    <a:pt x="42989" y="515035"/>
                  </a:lnTo>
                  <a:lnTo>
                    <a:pt x="43192" y="516305"/>
                  </a:lnTo>
                  <a:lnTo>
                    <a:pt x="43192" y="435025"/>
                  </a:lnTo>
                  <a:lnTo>
                    <a:pt x="42951" y="433755"/>
                  </a:lnTo>
                  <a:lnTo>
                    <a:pt x="41859" y="433755"/>
                  </a:lnTo>
                  <a:lnTo>
                    <a:pt x="41783" y="433603"/>
                  </a:lnTo>
                  <a:lnTo>
                    <a:pt x="41783" y="455345"/>
                  </a:lnTo>
                  <a:lnTo>
                    <a:pt x="41719" y="456615"/>
                  </a:lnTo>
                  <a:lnTo>
                    <a:pt x="39928" y="456615"/>
                  </a:lnTo>
                  <a:lnTo>
                    <a:pt x="39941" y="455345"/>
                  </a:lnTo>
                  <a:lnTo>
                    <a:pt x="41783" y="455345"/>
                  </a:lnTo>
                  <a:lnTo>
                    <a:pt x="41783" y="433603"/>
                  </a:lnTo>
                  <a:lnTo>
                    <a:pt x="41224" y="432485"/>
                  </a:lnTo>
                  <a:lnTo>
                    <a:pt x="40881" y="440105"/>
                  </a:lnTo>
                  <a:lnTo>
                    <a:pt x="40754" y="441375"/>
                  </a:lnTo>
                  <a:lnTo>
                    <a:pt x="39395" y="442645"/>
                  </a:lnTo>
                  <a:lnTo>
                    <a:pt x="38430" y="442010"/>
                  </a:lnTo>
                  <a:lnTo>
                    <a:pt x="38430" y="521385"/>
                  </a:lnTo>
                  <a:lnTo>
                    <a:pt x="37782" y="521385"/>
                  </a:lnTo>
                  <a:lnTo>
                    <a:pt x="38100" y="520115"/>
                  </a:lnTo>
                  <a:lnTo>
                    <a:pt x="38430" y="521385"/>
                  </a:lnTo>
                  <a:lnTo>
                    <a:pt x="38430" y="442010"/>
                  </a:lnTo>
                  <a:lnTo>
                    <a:pt x="38328" y="456615"/>
                  </a:lnTo>
                  <a:lnTo>
                    <a:pt x="37261" y="457885"/>
                  </a:lnTo>
                  <a:lnTo>
                    <a:pt x="36804" y="456615"/>
                  </a:lnTo>
                  <a:lnTo>
                    <a:pt x="36347" y="456615"/>
                  </a:lnTo>
                  <a:lnTo>
                    <a:pt x="36042" y="455345"/>
                  </a:lnTo>
                  <a:lnTo>
                    <a:pt x="36118" y="454075"/>
                  </a:lnTo>
                  <a:lnTo>
                    <a:pt x="36474" y="455345"/>
                  </a:lnTo>
                  <a:lnTo>
                    <a:pt x="36957" y="454075"/>
                  </a:lnTo>
                  <a:lnTo>
                    <a:pt x="37807" y="455345"/>
                  </a:lnTo>
                  <a:lnTo>
                    <a:pt x="38328" y="456615"/>
                  </a:lnTo>
                  <a:lnTo>
                    <a:pt x="38328" y="441947"/>
                  </a:lnTo>
                  <a:lnTo>
                    <a:pt x="37477" y="441375"/>
                  </a:lnTo>
                  <a:lnTo>
                    <a:pt x="36271" y="440105"/>
                  </a:lnTo>
                  <a:lnTo>
                    <a:pt x="35661" y="439127"/>
                  </a:lnTo>
                  <a:lnTo>
                    <a:pt x="35661" y="451535"/>
                  </a:lnTo>
                  <a:lnTo>
                    <a:pt x="34709" y="451535"/>
                  </a:lnTo>
                  <a:lnTo>
                    <a:pt x="33997" y="452805"/>
                  </a:lnTo>
                  <a:lnTo>
                    <a:pt x="33896" y="450265"/>
                  </a:lnTo>
                  <a:lnTo>
                    <a:pt x="35509" y="450265"/>
                  </a:lnTo>
                  <a:lnTo>
                    <a:pt x="35661" y="451535"/>
                  </a:lnTo>
                  <a:lnTo>
                    <a:pt x="35661" y="439127"/>
                  </a:lnTo>
                  <a:lnTo>
                    <a:pt x="35483" y="438835"/>
                  </a:lnTo>
                  <a:lnTo>
                    <a:pt x="35750" y="437565"/>
                  </a:lnTo>
                  <a:lnTo>
                    <a:pt x="35966" y="436295"/>
                  </a:lnTo>
                  <a:lnTo>
                    <a:pt x="35547" y="436295"/>
                  </a:lnTo>
                  <a:lnTo>
                    <a:pt x="34429" y="435025"/>
                  </a:lnTo>
                  <a:lnTo>
                    <a:pt x="33350" y="435025"/>
                  </a:lnTo>
                  <a:lnTo>
                    <a:pt x="31623" y="441375"/>
                  </a:lnTo>
                  <a:lnTo>
                    <a:pt x="34175" y="445185"/>
                  </a:lnTo>
                  <a:lnTo>
                    <a:pt x="34886" y="446455"/>
                  </a:lnTo>
                  <a:lnTo>
                    <a:pt x="34937" y="447725"/>
                  </a:lnTo>
                  <a:lnTo>
                    <a:pt x="32880" y="447725"/>
                  </a:lnTo>
                  <a:lnTo>
                    <a:pt x="32499" y="448995"/>
                  </a:lnTo>
                  <a:lnTo>
                    <a:pt x="31457" y="448995"/>
                  </a:lnTo>
                  <a:lnTo>
                    <a:pt x="30314" y="450265"/>
                  </a:lnTo>
                  <a:lnTo>
                    <a:pt x="29083" y="448995"/>
                  </a:lnTo>
                  <a:lnTo>
                    <a:pt x="26339" y="448995"/>
                  </a:lnTo>
                  <a:lnTo>
                    <a:pt x="25260" y="447725"/>
                  </a:lnTo>
                  <a:lnTo>
                    <a:pt x="25146" y="450265"/>
                  </a:lnTo>
                  <a:lnTo>
                    <a:pt x="24879" y="450265"/>
                  </a:lnTo>
                  <a:lnTo>
                    <a:pt x="25107" y="452805"/>
                  </a:lnTo>
                  <a:lnTo>
                    <a:pt x="25476" y="452805"/>
                  </a:lnTo>
                  <a:lnTo>
                    <a:pt x="26187" y="455345"/>
                  </a:lnTo>
                  <a:lnTo>
                    <a:pt x="26885" y="456615"/>
                  </a:lnTo>
                  <a:lnTo>
                    <a:pt x="26543" y="457885"/>
                  </a:lnTo>
                  <a:lnTo>
                    <a:pt x="25057" y="459155"/>
                  </a:lnTo>
                  <a:lnTo>
                    <a:pt x="24815" y="459155"/>
                  </a:lnTo>
                  <a:lnTo>
                    <a:pt x="24815" y="487095"/>
                  </a:lnTo>
                  <a:lnTo>
                    <a:pt x="24599" y="488365"/>
                  </a:lnTo>
                  <a:lnTo>
                    <a:pt x="24218" y="489635"/>
                  </a:lnTo>
                  <a:lnTo>
                    <a:pt x="20612" y="489635"/>
                  </a:lnTo>
                  <a:lnTo>
                    <a:pt x="20612" y="492175"/>
                  </a:lnTo>
                  <a:lnTo>
                    <a:pt x="20154" y="493445"/>
                  </a:lnTo>
                  <a:lnTo>
                    <a:pt x="19265" y="493445"/>
                  </a:lnTo>
                  <a:lnTo>
                    <a:pt x="18821" y="492175"/>
                  </a:lnTo>
                  <a:lnTo>
                    <a:pt x="19329" y="490905"/>
                  </a:lnTo>
                  <a:lnTo>
                    <a:pt x="20218" y="490905"/>
                  </a:lnTo>
                  <a:lnTo>
                    <a:pt x="20612" y="492175"/>
                  </a:lnTo>
                  <a:lnTo>
                    <a:pt x="20612" y="489635"/>
                  </a:lnTo>
                  <a:lnTo>
                    <a:pt x="18859" y="489635"/>
                  </a:lnTo>
                  <a:lnTo>
                    <a:pt x="16459" y="488746"/>
                  </a:lnTo>
                  <a:lnTo>
                    <a:pt x="16459" y="495985"/>
                  </a:lnTo>
                  <a:lnTo>
                    <a:pt x="16078" y="497255"/>
                  </a:lnTo>
                  <a:lnTo>
                    <a:pt x="15748" y="497255"/>
                  </a:lnTo>
                  <a:lnTo>
                    <a:pt x="15252" y="498525"/>
                  </a:lnTo>
                  <a:lnTo>
                    <a:pt x="14503" y="499795"/>
                  </a:lnTo>
                  <a:lnTo>
                    <a:pt x="14198" y="499795"/>
                  </a:lnTo>
                  <a:lnTo>
                    <a:pt x="11417" y="498525"/>
                  </a:lnTo>
                  <a:lnTo>
                    <a:pt x="11861" y="495985"/>
                  </a:lnTo>
                  <a:lnTo>
                    <a:pt x="9944" y="493445"/>
                  </a:lnTo>
                  <a:lnTo>
                    <a:pt x="13792" y="490905"/>
                  </a:lnTo>
                  <a:lnTo>
                    <a:pt x="14135" y="492175"/>
                  </a:lnTo>
                  <a:lnTo>
                    <a:pt x="14236" y="493445"/>
                  </a:lnTo>
                  <a:lnTo>
                    <a:pt x="15113" y="494715"/>
                  </a:lnTo>
                  <a:lnTo>
                    <a:pt x="15836" y="494715"/>
                  </a:lnTo>
                  <a:lnTo>
                    <a:pt x="16459" y="495985"/>
                  </a:lnTo>
                  <a:lnTo>
                    <a:pt x="16459" y="488746"/>
                  </a:lnTo>
                  <a:lnTo>
                    <a:pt x="15430" y="488365"/>
                  </a:lnTo>
                  <a:lnTo>
                    <a:pt x="14554" y="488365"/>
                  </a:lnTo>
                  <a:lnTo>
                    <a:pt x="13525" y="487095"/>
                  </a:lnTo>
                  <a:lnTo>
                    <a:pt x="13665" y="485825"/>
                  </a:lnTo>
                  <a:lnTo>
                    <a:pt x="20878" y="485825"/>
                  </a:lnTo>
                  <a:lnTo>
                    <a:pt x="24345" y="487095"/>
                  </a:lnTo>
                  <a:lnTo>
                    <a:pt x="24815" y="487095"/>
                  </a:lnTo>
                  <a:lnTo>
                    <a:pt x="24815" y="459155"/>
                  </a:lnTo>
                  <a:lnTo>
                    <a:pt x="23825" y="459155"/>
                  </a:lnTo>
                  <a:lnTo>
                    <a:pt x="23825" y="476935"/>
                  </a:lnTo>
                  <a:lnTo>
                    <a:pt x="23329" y="476935"/>
                  </a:lnTo>
                  <a:lnTo>
                    <a:pt x="23393" y="475665"/>
                  </a:lnTo>
                  <a:lnTo>
                    <a:pt x="23774" y="475665"/>
                  </a:lnTo>
                  <a:lnTo>
                    <a:pt x="23825" y="476935"/>
                  </a:lnTo>
                  <a:lnTo>
                    <a:pt x="23825" y="459155"/>
                  </a:lnTo>
                  <a:lnTo>
                    <a:pt x="23431" y="459155"/>
                  </a:lnTo>
                  <a:lnTo>
                    <a:pt x="21983" y="457885"/>
                  </a:lnTo>
                  <a:lnTo>
                    <a:pt x="20027" y="457885"/>
                  </a:lnTo>
                  <a:lnTo>
                    <a:pt x="19392" y="456615"/>
                  </a:lnTo>
                  <a:lnTo>
                    <a:pt x="17741" y="455345"/>
                  </a:lnTo>
                  <a:lnTo>
                    <a:pt x="16827" y="454075"/>
                  </a:lnTo>
                  <a:lnTo>
                    <a:pt x="16129" y="452805"/>
                  </a:lnTo>
                  <a:lnTo>
                    <a:pt x="15671" y="451993"/>
                  </a:lnTo>
                  <a:lnTo>
                    <a:pt x="15671" y="459155"/>
                  </a:lnTo>
                  <a:lnTo>
                    <a:pt x="15417" y="460425"/>
                  </a:lnTo>
                  <a:lnTo>
                    <a:pt x="14554" y="460425"/>
                  </a:lnTo>
                  <a:lnTo>
                    <a:pt x="14351" y="459155"/>
                  </a:lnTo>
                  <a:lnTo>
                    <a:pt x="14147" y="457885"/>
                  </a:lnTo>
                  <a:lnTo>
                    <a:pt x="15011" y="459155"/>
                  </a:lnTo>
                  <a:lnTo>
                    <a:pt x="15671" y="459155"/>
                  </a:lnTo>
                  <a:lnTo>
                    <a:pt x="15671" y="451993"/>
                  </a:lnTo>
                  <a:lnTo>
                    <a:pt x="15417" y="451535"/>
                  </a:lnTo>
                  <a:lnTo>
                    <a:pt x="15862" y="450265"/>
                  </a:lnTo>
                  <a:lnTo>
                    <a:pt x="19278" y="450265"/>
                  </a:lnTo>
                  <a:lnTo>
                    <a:pt x="20726" y="448995"/>
                  </a:lnTo>
                  <a:lnTo>
                    <a:pt x="20320" y="448995"/>
                  </a:lnTo>
                  <a:lnTo>
                    <a:pt x="20066" y="447725"/>
                  </a:lnTo>
                  <a:lnTo>
                    <a:pt x="19456" y="447725"/>
                  </a:lnTo>
                  <a:lnTo>
                    <a:pt x="16725" y="445185"/>
                  </a:lnTo>
                  <a:lnTo>
                    <a:pt x="14960" y="448995"/>
                  </a:lnTo>
                  <a:lnTo>
                    <a:pt x="13360" y="448995"/>
                  </a:lnTo>
                  <a:lnTo>
                    <a:pt x="11620" y="447725"/>
                  </a:lnTo>
                  <a:lnTo>
                    <a:pt x="8813" y="448995"/>
                  </a:lnTo>
                  <a:lnTo>
                    <a:pt x="9144" y="450265"/>
                  </a:lnTo>
                  <a:lnTo>
                    <a:pt x="11684" y="450265"/>
                  </a:lnTo>
                  <a:lnTo>
                    <a:pt x="11480" y="451535"/>
                  </a:lnTo>
                  <a:lnTo>
                    <a:pt x="10337" y="452805"/>
                  </a:lnTo>
                  <a:lnTo>
                    <a:pt x="8851" y="451535"/>
                  </a:lnTo>
                  <a:lnTo>
                    <a:pt x="7975" y="454075"/>
                  </a:lnTo>
                  <a:lnTo>
                    <a:pt x="6299" y="455333"/>
                  </a:lnTo>
                  <a:lnTo>
                    <a:pt x="6299" y="490905"/>
                  </a:lnTo>
                  <a:lnTo>
                    <a:pt x="4914" y="490905"/>
                  </a:lnTo>
                  <a:lnTo>
                    <a:pt x="4787" y="489635"/>
                  </a:lnTo>
                  <a:lnTo>
                    <a:pt x="6210" y="489635"/>
                  </a:lnTo>
                  <a:lnTo>
                    <a:pt x="6299" y="490905"/>
                  </a:lnTo>
                  <a:lnTo>
                    <a:pt x="6299" y="455333"/>
                  </a:lnTo>
                  <a:lnTo>
                    <a:pt x="5270" y="457987"/>
                  </a:lnTo>
                  <a:lnTo>
                    <a:pt x="4775" y="459155"/>
                  </a:lnTo>
                  <a:lnTo>
                    <a:pt x="4902" y="461695"/>
                  </a:lnTo>
                  <a:lnTo>
                    <a:pt x="5194" y="462965"/>
                  </a:lnTo>
                  <a:lnTo>
                    <a:pt x="5041" y="464235"/>
                  </a:lnTo>
                  <a:lnTo>
                    <a:pt x="4165" y="465505"/>
                  </a:lnTo>
                  <a:lnTo>
                    <a:pt x="3175" y="465505"/>
                  </a:lnTo>
                  <a:lnTo>
                    <a:pt x="2247" y="466775"/>
                  </a:lnTo>
                  <a:lnTo>
                    <a:pt x="1270" y="465505"/>
                  </a:lnTo>
                  <a:lnTo>
                    <a:pt x="571" y="464235"/>
                  </a:lnTo>
                  <a:lnTo>
                    <a:pt x="0" y="464235"/>
                  </a:lnTo>
                  <a:lnTo>
                    <a:pt x="0" y="485825"/>
                  </a:lnTo>
                  <a:lnTo>
                    <a:pt x="1905" y="485825"/>
                  </a:lnTo>
                  <a:lnTo>
                    <a:pt x="2082" y="487095"/>
                  </a:lnTo>
                  <a:lnTo>
                    <a:pt x="1879" y="487095"/>
                  </a:lnTo>
                  <a:lnTo>
                    <a:pt x="1308" y="488365"/>
                  </a:lnTo>
                  <a:lnTo>
                    <a:pt x="812" y="488365"/>
                  </a:lnTo>
                  <a:lnTo>
                    <a:pt x="0" y="489635"/>
                  </a:lnTo>
                  <a:lnTo>
                    <a:pt x="0" y="492175"/>
                  </a:lnTo>
                  <a:lnTo>
                    <a:pt x="838" y="490905"/>
                  </a:lnTo>
                  <a:lnTo>
                    <a:pt x="2057" y="490905"/>
                  </a:lnTo>
                  <a:lnTo>
                    <a:pt x="3035" y="492175"/>
                  </a:lnTo>
                  <a:lnTo>
                    <a:pt x="3898" y="492175"/>
                  </a:lnTo>
                  <a:lnTo>
                    <a:pt x="3530" y="493445"/>
                  </a:lnTo>
                  <a:lnTo>
                    <a:pt x="2946" y="494715"/>
                  </a:lnTo>
                  <a:lnTo>
                    <a:pt x="2298" y="494715"/>
                  </a:lnTo>
                  <a:lnTo>
                    <a:pt x="1447" y="495985"/>
                  </a:lnTo>
                  <a:lnTo>
                    <a:pt x="0" y="493445"/>
                  </a:lnTo>
                  <a:lnTo>
                    <a:pt x="0" y="545515"/>
                  </a:lnTo>
                  <a:lnTo>
                    <a:pt x="1130" y="544245"/>
                  </a:lnTo>
                  <a:lnTo>
                    <a:pt x="1130" y="546785"/>
                  </a:lnTo>
                  <a:lnTo>
                    <a:pt x="889" y="546785"/>
                  </a:lnTo>
                  <a:lnTo>
                    <a:pt x="0" y="548055"/>
                  </a:lnTo>
                  <a:lnTo>
                    <a:pt x="0" y="553135"/>
                  </a:lnTo>
                  <a:lnTo>
                    <a:pt x="1549" y="550595"/>
                  </a:lnTo>
                  <a:lnTo>
                    <a:pt x="3556" y="550595"/>
                  </a:lnTo>
                  <a:lnTo>
                    <a:pt x="3390" y="549325"/>
                  </a:lnTo>
                  <a:lnTo>
                    <a:pt x="2933" y="548055"/>
                  </a:lnTo>
                  <a:lnTo>
                    <a:pt x="3365" y="545515"/>
                  </a:lnTo>
                  <a:lnTo>
                    <a:pt x="3975" y="544245"/>
                  </a:lnTo>
                  <a:lnTo>
                    <a:pt x="4521" y="542975"/>
                  </a:lnTo>
                  <a:lnTo>
                    <a:pt x="11442" y="540435"/>
                  </a:lnTo>
                  <a:lnTo>
                    <a:pt x="12661" y="540435"/>
                  </a:lnTo>
                  <a:lnTo>
                    <a:pt x="23799" y="535355"/>
                  </a:lnTo>
                  <a:lnTo>
                    <a:pt x="6985" y="556945"/>
                  </a:lnTo>
                  <a:lnTo>
                    <a:pt x="6769" y="555675"/>
                  </a:lnTo>
                  <a:lnTo>
                    <a:pt x="4851" y="555675"/>
                  </a:lnTo>
                  <a:lnTo>
                    <a:pt x="4622" y="555866"/>
                  </a:lnTo>
                  <a:lnTo>
                    <a:pt x="4622" y="559485"/>
                  </a:lnTo>
                  <a:lnTo>
                    <a:pt x="2895" y="561860"/>
                  </a:lnTo>
                  <a:lnTo>
                    <a:pt x="3238" y="560755"/>
                  </a:lnTo>
                  <a:lnTo>
                    <a:pt x="4622" y="559485"/>
                  </a:lnTo>
                  <a:lnTo>
                    <a:pt x="4622" y="555866"/>
                  </a:lnTo>
                  <a:lnTo>
                    <a:pt x="3302" y="556945"/>
                  </a:lnTo>
                  <a:lnTo>
                    <a:pt x="1803" y="558215"/>
                  </a:lnTo>
                  <a:lnTo>
                    <a:pt x="0" y="558215"/>
                  </a:lnTo>
                  <a:lnTo>
                    <a:pt x="0" y="563295"/>
                  </a:lnTo>
                  <a:lnTo>
                    <a:pt x="990" y="564476"/>
                  </a:lnTo>
                  <a:lnTo>
                    <a:pt x="1155" y="564476"/>
                  </a:lnTo>
                  <a:lnTo>
                    <a:pt x="3911" y="564476"/>
                  </a:lnTo>
                  <a:lnTo>
                    <a:pt x="5664" y="563295"/>
                  </a:lnTo>
                  <a:lnTo>
                    <a:pt x="6692" y="563295"/>
                  </a:lnTo>
                  <a:lnTo>
                    <a:pt x="7175" y="564565"/>
                  </a:lnTo>
                  <a:lnTo>
                    <a:pt x="7213" y="562914"/>
                  </a:lnTo>
                  <a:lnTo>
                    <a:pt x="8445" y="562025"/>
                  </a:lnTo>
                  <a:lnTo>
                    <a:pt x="11963" y="559485"/>
                  </a:lnTo>
                  <a:lnTo>
                    <a:pt x="15468" y="556945"/>
                  </a:lnTo>
                  <a:lnTo>
                    <a:pt x="43561" y="536625"/>
                  </a:lnTo>
                  <a:lnTo>
                    <a:pt x="44856" y="540435"/>
                  </a:lnTo>
                  <a:lnTo>
                    <a:pt x="43141" y="542124"/>
                  </a:lnTo>
                  <a:lnTo>
                    <a:pt x="43141" y="559485"/>
                  </a:lnTo>
                  <a:lnTo>
                    <a:pt x="42938" y="560755"/>
                  </a:lnTo>
                  <a:lnTo>
                    <a:pt x="42227" y="560755"/>
                  </a:lnTo>
                  <a:lnTo>
                    <a:pt x="42557" y="559485"/>
                  </a:lnTo>
                  <a:lnTo>
                    <a:pt x="43141" y="559485"/>
                  </a:lnTo>
                  <a:lnTo>
                    <a:pt x="43141" y="542124"/>
                  </a:lnTo>
                  <a:lnTo>
                    <a:pt x="42265" y="542975"/>
                  </a:lnTo>
                  <a:lnTo>
                    <a:pt x="39801" y="546785"/>
                  </a:lnTo>
                  <a:lnTo>
                    <a:pt x="35725" y="550595"/>
                  </a:lnTo>
                  <a:lnTo>
                    <a:pt x="33870" y="551865"/>
                  </a:lnTo>
                  <a:lnTo>
                    <a:pt x="32702" y="551865"/>
                  </a:lnTo>
                  <a:lnTo>
                    <a:pt x="32702" y="562025"/>
                  </a:lnTo>
                  <a:lnTo>
                    <a:pt x="31648" y="562025"/>
                  </a:lnTo>
                  <a:lnTo>
                    <a:pt x="31051" y="563295"/>
                  </a:lnTo>
                  <a:lnTo>
                    <a:pt x="30480" y="562025"/>
                  </a:lnTo>
                  <a:lnTo>
                    <a:pt x="29857" y="562025"/>
                  </a:lnTo>
                  <a:lnTo>
                    <a:pt x="30835" y="560755"/>
                  </a:lnTo>
                  <a:lnTo>
                    <a:pt x="32270" y="560755"/>
                  </a:lnTo>
                  <a:lnTo>
                    <a:pt x="32702" y="562025"/>
                  </a:lnTo>
                  <a:lnTo>
                    <a:pt x="32702" y="551865"/>
                  </a:lnTo>
                  <a:lnTo>
                    <a:pt x="31153" y="551865"/>
                  </a:lnTo>
                  <a:lnTo>
                    <a:pt x="31597" y="549325"/>
                  </a:lnTo>
                  <a:lnTo>
                    <a:pt x="31788" y="548055"/>
                  </a:lnTo>
                  <a:lnTo>
                    <a:pt x="32918" y="546785"/>
                  </a:lnTo>
                  <a:lnTo>
                    <a:pt x="31559" y="546785"/>
                  </a:lnTo>
                  <a:lnTo>
                    <a:pt x="30568" y="547166"/>
                  </a:lnTo>
                  <a:lnTo>
                    <a:pt x="30568" y="556945"/>
                  </a:lnTo>
                  <a:lnTo>
                    <a:pt x="30327" y="558215"/>
                  </a:lnTo>
                  <a:lnTo>
                    <a:pt x="29578" y="558215"/>
                  </a:lnTo>
                  <a:lnTo>
                    <a:pt x="29502" y="556945"/>
                  </a:lnTo>
                  <a:lnTo>
                    <a:pt x="30568" y="556945"/>
                  </a:lnTo>
                  <a:lnTo>
                    <a:pt x="30568" y="547166"/>
                  </a:lnTo>
                  <a:lnTo>
                    <a:pt x="28181" y="548055"/>
                  </a:lnTo>
                  <a:lnTo>
                    <a:pt x="27025" y="549325"/>
                  </a:lnTo>
                  <a:lnTo>
                    <a:pt x="25603" y="550595"/>
                  </a:lnTo>
                  <a:lnTo>
                    <a:pt x="23888" y="551865"/>
                  </a:lnTo>
                  <a:lnTo>
                    <a:pt x="23850" y="553135"/>
                  </a:lnTo>
                  <a:lnTo>
                    <a:pt x="23571" y="553135"/>
                  </a:lnTo>
                  <a:lnTo>
                    <a:pt x="22047" y="554405"/>
                  </a:lnTo>
                  <a:lnTo>
                    <a:pt x="18186" y="558215"/>
                  </a:lnTo>
                  <a:lnTo>
                    <a:pt x="17703" y="560755"/>
                  </a:lnTo>
                  <a:lnTo>
                    <a:pt x="19380" y="563295"/>
                  </a:lnTo>
                  <a:lnTo>
                    <a:pt x="20726" y="562025"/>
                  </a:lnTo>
                  <a:lnTo>
                    <a:pt x="22326" y="562025"/>
                  </a:lnTo>
                  <a:lnTo>
                    <a:pt x="22758" y="563295"/>
                  </a:lnTo>
                  <a:lnTo>
                    <a:pt x="21005" y="564565"/>
                  </a:lnTo>
                  <a:lnTo>
                    <a:pt x="18529" y="565835"/>
                  </a:lnTo>
                  <a:lnTo>
                    <a:pt x="18249" y="568375"/>
                  </a:lnTo>
                  <a:lnTo>
                    <a:pt x="21348" y="568375"/>
                  </a:lnTo>
                  <a:lnTo>
                    <a:pt x="22542" y="569645"/>
                  </a:lnTo>
                  <a:lnTo>
                    <a:pt x="22440" y="568375"/>
                  </a:lnTo>
                  <a:lnTo>
                    <a:pt x="23787" y="567105"/>
                  </a:lnTo>
                  <a:lnTo>
                    <a:pt x="25361" y="565835"/>
                  </a:lnTo>
                  <a:lnTo>
                    <a:pt x="28194" y="565835"/>
                  </a:lnTo>
                  <a:lnTo>
                    <a:pt x="29019" y="564565"/>
                  </a:lnTo>
                  <a:lnTo>
                    <a:pt x="29933" y="564565"/>
                  </a:lnTo>
                  <a:lnTo>
                    <a:pt x="29794" y="565835"/>
                  </a:lnTo>
                  <a:lnTo>
                    <a:pt x="29286" y="569645"/>
                  </a:lnTo>
                  <a:lnTo>
                    <a:pt x="31203" y="573455"/>
                  </a:lnTo>
                  <a:lnTo>
                    <a:pt x="28397" y="577265"/>
                  </a:lnTo>
                  <a:lnTo>
                    <a:pt x="26060" y="577265"/>
                  </a:lnTo>
                  <a:lnTo>
                    <a:pt x="23901" y="575995"/>
                  </a:lnTo>
                  <a:lnTo>
                    <a:pt x="23380" y="575995"/>
                  </a:lnTo>
                  <a:lnTo>
                    <a:pt x="23215" y="573455"/>
                  </a:lnTo>
                  <a:lnTo>
                    <a:pt x="23050" y="572185"/>
                  </a:lnTo>
                  <a:lnTo>
                    <a:pt x="22948" y="571411"/>
                  </a:lnTo>
                  <a:lnTo>
                    <a:pt x="22948" y="598855"/>
                  </a:lnTo>
                  <a:lnTo>
                    <a:pt x="22504" y="601395"/>
                  </a:lnTo>
                  <a:lnTo>
                    <a:pt x="17678" y="603935"/>
                  </a:lnTo>
                  <a:lnTo>
                    <a:pt x="16560" y="602665"/>
                  </a:lnTo>
                  <a:lnTo>
                    <a:pt x="15125" y="598855"/>
                  </a:lnTo>
                  <a:lnTo>
                    <a:pt x="14655" y="597585"/>
                  </a:lnTo>
                  <a:lnTo>
                    <a:pt x="17119" y="598855"/>
                  </a:lnTo>
                  <a:lnTo>
                    <a:pt x="22948" y="598855"/>
                  </a:lnTo>
                  <a:lnTo>
                    <a:pt x="22948" y="571411"/>
                  </a:lnTo>
                  <a:lnTo>
                    <a:pt x="22885" y="570915"/>
                  </a:lnTo>
                  <a:lnTo>
                    <a:pt x="22834" y="583615"/>
                  </a:lnTo>
                  <a:lnTo>
                    <a:pt x="21920" y="583615"/>
                  </a:lnTo>
                  <a:lnTo>
                    <a:pt x="21920" y="582345"/>
                  </a:lnTo>
                  <a:lnTo>
                    <a:pt x="22059" y="581075"/>
                  </a:lnTo>
                  <a:lnTo>
                    <a:pt x="22821" y="581075"/>
                  </a:lnTo>
                  <a:lnTo>
                    <a:pt x="22834" y="583615"/>
                  </a:lnTo>
                  <a:lnTo>
                    <a:pt x="22834" y="570928"/>
                  </a:lnTo>
                  <a:lnTo>
                    <a:pt x="21094" y="571093"/>
                  </a:lnTo>
                  <a:lnTo>
                    <a:pt x="21094" y="586155"/>
                  </a:lnTo>
                  <a:lnTo>
                    <a:pt x="19532" y="589965"/>
                  </a:lnTo>
                  <a:lnTo>
                    <a:pt x="17564" y="592505"/>
                  </a:lnTo>
                  <a:lnTo>
                    <a:pt x="14605" y="593305"/>
                  </a:lnTo>
                  <a:lnTo>
                    <a:pt x="14605" y="597585"/>
                  </a:lnTo>
                  <a:lnTo>
                    <a:pt x="14439" y="597585"/>
                  </a:lnTo>
                  <a:lnTo>
                    <a:pt x="14262" y="598855"/>
                  </a:lnTo>
                  <a:lnTo>
                    <a:pt x="12700" y="598855"/>
                  </a:lnTo>
                  <a:lnTo>
                    <a:pt x="12458" y="597585"/>
                  </a:lnTo>
                  <a:lnTo>
                    <a:pt x="11836" y="597585"/>
                  </a:lnTo>
                  <a:lnTo>
                    <a:pt x="12852" y="596315"/>
                  </a:lnTo>
                  <a:lnTo>
                    <a:pt x="14287" y="596315"/>
                  </a:lnTo>
                  <a:lnTo>
                    <a:pt x="14605" y="597585"/>
                  </a:lnTo>
                  <a:lnTo>
                    <a:pt x="14605" y="593305"/>
                  </a:lnTo>
                  <a:lnTo>
                    <a:pt x="12827" y="593775"/>
                  </a:lnTo>
                  <a:lnTo>
                    <a:pt x="10426" y="593775"/>
                  </a:lnTo>
                  <a:lnTo>
                    <a:pt x="11671" y="589965"/>
                  </a:lnTo>
                  <a:lnTo>
                    <a:pt x="15341" y="587425"/>
                  </a:lnTo>
                  <a:lnTo>
                    <a:pt x="18224" y="584885"/>
                  </a:lnTo>
                  <a:lnTo>
                    <a:pt x="20307" y="584885"/>
                  </a:lnTo>
                  <a:lnTo>
                    <a:pt x="21094" y="586155"/>
                  </a:lnTo>
                  <a:lnTo>
                    <a:pt x="21094" y="571093"/>
                  </a:lnTo>
                  <a:lnTo>
                    <a:pt x="17449" y="571423"/>
                  </a:lnTo>
                  <a:lnTo>
                    <a:pt x="17449" y="573455"/>
                  </a:lnTo>
                  <a:lnTo>
                    <a:pt x="14325" y="577265"/>
                  </a:lnTo>
                  <a:lnTo>
                    <a:pt x="14173" y="573455"/>
                  </a:lnTo>
                  <a:lnTo>
                    <a:pt x="17449" y="573455"/>
                  </a:lnTo>
                  <a:lnTo>
                    <a:pt x="17449" y="571423"/>
                  </a:lnTo>
                  <a:lnTo>
                    <a:pt x="9271" y="572185"/>
                  </a:lnTo>
                  <a:lnTo>
                    <a:pt x="6858" y="572185"/>
                  </a:lnTo>
                  <a:lnTo>
                    <a:pt x="5765" y="570915"/>
                  </a:lnTo>
                  <a:lnTo>
                    <a:pt x="6057" y="569645"/>
                  </a:lnTo>
                  <a:lnTo>
                    <a:pt x="0" y="569645"/>
                  </a:lnTo>
                  <a:lnTo>
                    <a:pt x="0" y="596315"/>
                  </a:lnTo>
                  <a:lnTo>
                    <a:pt x="3060" y="597585"/>
                  </a:lnTo>
                  <a:lnTo>
                    <a:pt x="5638" y="598855"/>
                  </a:lnTo>
                  <a:lnTo>
                    <a:pt x="7632" y="601395"/>
                  </a:lnTo>
                  <a:lnTo>
                    <a:pt x="8153" y="602665"/>
                  </a:lnTo>
                  <a:lnTo>
                    <a:pt x="8305" y="602665"/>
                  </a:lnTo>
                  <a:lnTo>
                    <a:pt x="8991" y="603935"/>
                  </a:lnTo>
                  <a:lnTo>
                    <a:pt x="9652" y="605205"/>
                  </a:lnTo>
                  <a:lnTo>
                    <a:pt x="11353" y="606475"/>
                  </a:lnTo>
                  <a:lnTo>
                    <a:pt x="12420" y="607745"/>
                  </a:lnTo>
                  <a:lnTo>
                    <a:pt x="14643" y="607745"/>
                  </a:lnTo>
                  <a:lnTo>
                    <a:pt x="17132" y="606475"/>
                  </a:lnTo>
                  <a:lnTo>
                    <a:pt x="16725" y="603935"/>
                  </a:lnTo>
                  <a:lnTo>
                    <a:pt x="17576" y="605205"/>
                  </a:lnTo>
                  <a:lnTo>
                    <a:pt x="18745" y="605205"/>
                  </a:lnTo>
                  <a:lnTo>
                    <a:pt x="20866" y="603935"/>
                  </a:lnTo>
                  <a:lnTo>
                    <a:pt x="21971" y="603935"/>
                  </a:lnTo>
                  <a:lnTo>
                    <a:pt x="23863" y="606475"/>
                  </a:lnTo>
                  <a:lnTo>
                    <a:pt x="24676" y="606475"/>
                  </a:lnTo>
                  <a:lnTo>
                    <a:pt x="25311" y="605205"/>
                  </a:lnTo>
                  <a:lnTo>
                    <a:pt x="25946" y="602665"/>
                  </a:lnTo>
                  <a:lnTo>
                    <a:pt x="25920" y="601395"/>
                  </a:lnTo>
                  <a:lnTo>
                    <a:pt x="26111" y="598855"/>
                  </a:lnTo>
                  <a:lnTo>
                    <a:pt x="28143" y="598855"/>
                  </a:lnTo>
                  <a:lnTo>
                    <a:pt x="31051" y="597585"/>
                  </a:lnTo>
                  <a:lnTo>
                    <a:pt x="31724" y="596315"/>
                  </a:lnTo>
                  <a:lnTo>
                    <a:pt x="33058" y="593775"/>
                  </a:lnTo>
                  <a:lnTo>
                    <a:pt x="36918" y="593775"/>
                  </a:lnTo>
                  <a:lnTo>
                    <a:pt x="39890" y="596315"/>
                  </a:lnTo>
                  <a:lnTo>
                    <a:pt x="40182" y="595045"/>
                  </a:lnTo>
                  <a:lnTo>
                    <a:pt x="40767" y="595045"/>
                  </a:lnTo>
                  <a:lnTo>
                    <a:pt x="39065" y="592505"/>
                  </a:lnTo>
                  <a:lnTo>
                    <a:pt x="37846" y="591235"/>
                  </a:lnTo>
                  <a:lnTo>
                    <a:pt x="36436" y="589965"/>
                  </a:lnTo>
                  <a:lnTo>
                    <a:pt x="40970" y="586155"/>
                  </a:lnTo>
                  <a:lnTo>
                    <a:pt x="37642" y="586155"/>
                  </a:lnTo>
                  <a:lnTo>
                    <a:pt x="37109" y="583615"/>
                  </a:lnTo>
                  <a:lnTo>
                    <a:pt x="37719" y="582345"/>
                  </a:lnTo>
                  <a:lnTo>
                    <a:pt x="38963" y="579805"/>
                  </a:lnTo>
                  <a:lnTo>
                    <a:pt x="39077" y="577265"/>
                  </a:lnTo>
                  <a:lnTo>
                    <a:pt x="36804" y="575995"/>
                  </a:lnTo>
                  <a:lnTo>
                    <a:pt x="35179" y="577265"/>
                  </a:lnTo>
                  <a:lnTo>
                    <a:pt x="33083" y="579805"/>
                  </a:lnTo>
                  <a:lnTo>
                    <a:pt x="32816" y="581075"/>
                  </a:lnTo>
                  <a:lnTo>
                    <a:pt x="31089" y="581075"/>
                  </a:lnTo>
                  <a:lnTo>
                    <a:pt x="31089" y="584885"/>
                  </a:lnTo>
                  <a:lnTo>
                    <a:pt x="30657" y="586155"/>
                  </a:lnTo>
                  <a:lnTo>
                    <a:pt x="29311" y="586155"/>
                  </a:lnTo>
                  <a:lnTo>
                    <a:pt x="29311" y="584885"/>
                  </a:lnTo>
                  <a:lnTo>
                    <a:pt x="29616" y="584885"/>
                  </a:lnTo>
                  <a:lnTo>
                    <a:pt x="30340" y="583615"/>
                  </a:lnTo>
                  <a:lnTo>
                    <a:pt x="30708" y="584885"/>
                  </a:lnTo>
                  <a:lnTo>
                    <a:pt x="31089" y="584885"/>
                  </a:lnTo>
                  <a:lnTo>
                    <a:pt x="31089" y="581075"/>
                  </a:lnTo>
                  <a:lnTo>
                    <a:pt x="30746" y="581075"/>
                  </a:lnTo>
                  <a:lnTo>
                    <a:pt x="29438" y="582345"/>
                  </a:lnTo>
                  <a:lnTo>
                    <a:pt x="29819" y="581075"/>
                  </a:lnTo>
                  <a:lnTo>
                    <a:pt x="30962" y="577265"/>
                  </a:lnTo>
                  <a:lnTo>
                    <a:pt x="35115" y="575995"/>
                  </a:lnTo>
                  <a:lnTo>
                    <a:pt x="36144" y="573455"/>
                  </a:lnTo>
                  <a:lnTo>
                    <a:pt x="36664" y="572185"/>
                  </a:lnTo>
                  <a:lnTo>
                    <a:pt x="32893" y="573455"/>
                  </a:lnTo>
                  <a:lnTo>
                    <a:pt x="33655" y="570915"/>
                  </a:lnTo>
                  <a:lnTo>
                    <a:pt x="37541" y="570915"/>
                  </a:lnTo>
                  <a:lnTo>
                    <a:pt x="38087" y="569645"/>
                  </a:lnTo>
                  <a:lnTo>
                    <a:pt x="40525" y="569645"/>
                  </a:lnTo>
                  <a:lnTo>
                    <a:pt x="41859" y="570915"/>
                  </a:lnTo>
                  <a:lnTo>
                    <a:pt x="44818" y="570915"/>
                  </a:lnTo>
                  <a:lnTo>
                    <a:pt x="46494" y="572185"/>
                  </a:lnTo>
                  <a:lnTo>
                    <a:pt x="57289" y="572185"/>
                  </a:lnTo>
                  <a:lnTo>
                    <a:pt x="61849" y="569645"/>
                  </a:lnTo>
                  <a:lnTo>
                    <a:pt x="63157" y="568921"/>
                  </a:lnTo>
                  <a:lnTo>
                    <a:pt x="59258" y="573849"/>
                  </a:lnTo>
                  <a:lnTo>
                    <a:pt x="61544" y="574802"/>
                  </a:lnTo>
                  <a:lnTo>
                    <a:pt x="60375" y="578002"/>
                  </a:lnTo>
                  <a:lnTo>
                    <a:pt x="63792" y="578777"/>
                  </a:lnTo>
                  <a:lnTo>
                    <a:pt x="63296" y="577011"/>
                  </a:lnTo>
                  <a:lnTo>
                    <a:pt x="62750" y="575805"/>
                  </a:lnTo>
                  <a:lnTo>
                    <a:pt x="62598" y="573138"/>
                  </a:lnTo>
                  <a:lnTo>
                    <a:pt x="62941" y="571665"/>
                  </a:lnTo>
                  <a:lnTo>
                    <a:pt x="63246" y="568871"/>
                  </a:lnTo>
                  <a:lnTo>
                    <a:pt x="64135" y="568375"/>
                  </a:lnTo>
                  <a:lnTo>
                    <a:pt x="66763" y="567105"/>
                  </a:lnTo>
                  <a:lnTo>
                    <a:pt x="69291" y="565835"/>
                  </a:lnTo>
                  <a:lnTo>
                    <a:pt x="73914" y="565835"/>
                  </a:lnTo>
                  <a:lnTo>
                    <a:pt x="74561" y="567105"/>
                  </a:lnTo>
                  <a:lnTo>
                    <a:pt x="75234" y="567105"/>
                  </a:lnTo>
                  <a:lnTo>
                    <a:pt x="75463" y="568375"/>
                  </a:lnTo>
                  <a:lnTo>
                    <a:pt x="77393" y="568375"/>
                  </a:lnTo>
                  <a:lnTo>
                    <a:pt x="77279" y="569645"/>
                  </a:lnTo>
                  <a:lnTo>
                    <a:pt x="75819" y="569645"/>
                  </a:lnTo>
                  <a:lnTo>
                    <a:pt x="76034" y="570915"/>
                  </a:lnTo>
                  <a:lnTo>
                    <a:pt x="75488" y="572185"/>
                  </a:lnTo>
                  <a:lnTo>
                    <a:pt x="75120" y="572185"/>
                  </a:lnTo>
                  <a:lnTo>
                    <a:pt x="71907" y="574725"/>
                  </a:lnTo>
                  <a:lnTo>
                    <a:pt x="68973" y="575995"/>
                  </a:lnTo>
                  <a:lnTo>
                    <a:pt x="64160" y="581075"/>
                  </a:lnTo>
                  <a:lnTo>
                    <a:pt x="64350" y="582345"/>
                  </a:lnTo>
                  <a:lnTo>
                    <a:pt x="66624" y="584885"/>
                  </a:lnTo>
                  <a:lnTo>
                    <a:pt x="66802" y="584885"/>
                  </a:lnTo>
                  <a:lnTo>
                    <a:pt x="68364" y="586155"/>
                  </a:lnTo>
                  <a:lnTo>
                    <a:pt x="69227" y="587425"/>
                  </a:lnTo>
                  <a:lnTo>
                    <a:pt x="69494" y="588695"/>
                  </a:lnTo>
                  <a:lnTo>
                    <a:pt x="78346" y="582345"/>
                  </a:lnTo>
                  <a:lnTo>
                    <a:pt x="79197" y="582345"/>
                  </a:lnTo>
                  <a:lnTo>
                    <a:pt x="77838" y="583615"/>
                  </a:lnTo>
                  <a:lnTo>
                    <a:pt x="73926" y="587425"/>
                  </a:lnTo>
                  <a:lnTo>
                    <a:pt x="71488" y="588695"/>
                  </a:lnTo>
                  <a:lnTo>
                    <a:pt x="68846" y="589965"/>
                  </a:lnTo>
                  <a:lnTo>
                    <a:pt x="68224" y="591235"/>
                  </a:lnTo>
                  <a:lnTo>
                    <a:pt x="67208" y="591235"/>
                  </a:lnTo>
                  <a:lnTo>
                    <a:pt x="65760" y="592505"/>
                  </a:lnTo>
                  <a:lnTo>
                    <a:pt x="65862" y="593775"/>
                  </a:lnTo>
                  <a:lnTo>
                    <a:pt x="66509" y="595045"/>
                  </a:lnTo>
                  <a:lnTo>
                    <a:pt x="68554" y="593775"/>
                  </a:lnTo>
                  <a:lnTo>
                    <a:pt x="69900" y="593775"/>
                  </a:lnTo>
                  <a:lnTo>
                    <a:pt x="70307" y="592505"/>
                  </a:lnTo>
                  <a:lnTo>
                    <a:pt x="70916" y="592505"/>
                  </a:lnTo>
                  <a:lnTo>
                    <a:pt x="71907" y="591235"/>
                  </a:lnTo>
                  <a:lnTo>
                    <a:pt x="73837" y="591235"/>
                  </a:lnTo>
                  <a:lnTo>
                    <a:pt x="75907" y="589965"/>
                  </a:lnTo>
                  <a:lnTo>
                    <a:pt x="77343" y="588695"/>
                  </a:lnTo>
                  <a:lnTo>
                    <a:pt x="78740" y="588695"/>
                  </a:lnTo>
                  <a:lnTo>
                    <a:pt x="78574" y="587425"/>
                  </a:lnTo>
                  <a:lnTo>
                    <a:pt x="78257" y="586155"/>
                  </a:lnTo>
                  <a:lnTo>
                    <a:pt x="78066" y="584885"/>
                  </a:lnTo>
                  <a:lnTo>
                    <a:pt x="78219" y="584885"/>
                  </a:lnTo>
                  <a:lnTo>
                    <a:pt x="78282" y="583615"/>
                  </a:lnTo>
                  <a:lnTo>
                    <a:pt x="80543" y="583615"/>
                  </a:lnTo>
                  <a:lnTo>
                    <a:pt x="81762" y="584885"/>
                  </a:lnTo>
                  <a:lnTo>
                    <a:pt x="83146" y="584885"/>
                  </a:lnTo>
                  <a:lnTo>
                    <a:pt x="84988" y="583615"/>
                  </a:lnTo>
                  <a:lnTo>
                    <a:pt x="86575" y="583615"/>
                  </a:lnTo>
                  <a:lnTo>
                    <a:pt x="88214" y="582345"/>
                  </a:lnTo>
                  <a:lnTo>
                    <a:pt x="88214" y="579805"/>
                  </a:lnTo>
                  <a:lnTo>
                    <a:pt x="90309" y="577265"/>
                  </a:lnTo>
                  <a:lnTo>
                    <a:pt x="90436" y="577265"/>
                  </a:lnTo>
                  <a:lnTo>
                    <a:pt x="89662" y="572185"/>
                  </a:lnTo>
                  <a:lnTo>
                    <a:pt x="86601" y="568375"/>
                  </a:lnTo>
                  <a:lnTo>
                    <a:pt x="86080" y="567105"/>
                  </a:lnTo>
                  <a:lnTo>
                    <a:pt x="85648" y="564565"/>
                  </a:lnTo>
                  <a:lnTo>
                    <a:pt x="85496" y="564565"/>
                  </a:lnTo>
                  <a:lnTo>
                    <a:pt x="85051" y="563295"/>
                  </a:lnTo>
                  <a:lnTo>
                    <a:pt x="84734" y="561860"/>
                  </a:lnTo>
                  <a:lnTo>
                    <a:pt x="84455" y="560755"/>
                  </a:lnTo>
                  <a:lnTo>
                    <a:pt x="84378" y="559485"/>
                  </a:lnTo>
                  <a:lnTo>
                    <a:pt x="84302" y="558215"/>
                  </a:lnTo>
                  <a:lnTo>
                    <a:pt x="86436" y="558215"/>
                  </a:lnTo>
                  <a:lnTo>
                    <a:pt x="88112" y="559485"/>
                  </a:lnTo>
                  <a:lnTo>
                    <a:pt x="88315" y="559485"/>
                  </a:lnTo>
                  <a:lnTo>
                    <a:pt x="87223" y="558215"/>
                  </a:lnTo>
                  <a:lnTo>
                    <a:pt x="87731" y="556945"/>
                  </a:lnTo>
                  <a:lnTo>
                    <a:pt x="87007" y="556945"/>
                  </a:lnTo>
                  <a:lnTo>
                    <a:pt x="86436" y="555675"/>
                  </a:lnTo>
                  <a:lnTo>
                    <a:pt x="85979" y="555675"/>
                  </a:lnTo>
                  <a:lnTo>
                    <a:pt x="87299" y="554405"/>
                  </a:lnTo>
                  <a:lnTo>
                    <a:pt x="88620" y="553135"/>
                  </a:lnTo>
                  <a:lnTo>
                    <a:pt x="88531" y="554405"/>
                  </a:lnTo>
                  <a:lnTo>
                    <a:pt x="88277" y="555675"/>
                  </a:lnTo>
                  <a:lnTo>
                    <a:pt x="87845" y="556844"/>
                  </a:lnTo>
                  <a:lnTo>
                    <a:pt x="89331" y="555675"/>
                  </a:lnTo>
                  <a:lnTo>
                    <a:pt x="92468" y="554405"/>
                  </a:lnTo>
                  <a:lnTo>
                    <a:pt x="95872" y="556945"/>
                  </a:lnTo>
                  <a:lnTo>
                    <a:pt x="99402" y="554405"/>
                  </a:lnTo>
                  <a:lnTo>
                    <a:pt x="96951" y="551865"/>
                  </a:lnTo>
                  <a:lnTo>
                    <a:pt x="94843" y="549325"/>
                  </a:lnTo>
                  <a:lnTo>
                    <a:pt x="89649" y="546785"/>
                  </a:lnTo>
                  <a:lnTo>
                    <a:pt x="88201" y="545934"/>
                  </a:lnTo>
                  <a:lnTo>
                    <a:pt x="88201" y="549325"/>
                  </a:lnTo>
                  <a:lnTo>
                    <a:pt x="83858" y="553135"/>
                  </a:lnTo>
                  <a:lnTo>
                    <a:pt x="82524" y="551865"/>
                  </a:lnTo>
                  <a:lnTo>
                    <a:pt x="80873" y="551865"/>
                  </a:lnTo>
                  <a:lnTo>
                    <a:pt x="79006" y="550595"/>
                  </a:lnTo>
                  <a:lnTo>
                    <a:pt x="78689" y="550595"/>
                  </a:lnTo>
                  <a:lnTo>
                    <a:pt x="78282" y="549325"/>
                  </a:lnTo>
                  <a:lnTo>
                    <a:pt x="77584" y="548055"/>
                  </a:lnTo>
                  <a:lnTo>
                    <a:pt x="77533" y="546785"/>
                  </a:lnTo>
                  <a:lnTo>
                    <a:pt x="73621" y="546785"/>
                  </a:lnTo>
                  <a:lnTo>
                    <a:pt x="73621" y="559485"/>
                  </a:lnTo>
                  <a:lnTo>
                    <a:pt x="69202" y="565835"/>
                  </a:lnTo>
                  <a:lnTo>
                    <a:pt x="67208" y="564921"/>
                  </a:lnTo>
                  <a:lnTo>
                    <a:pt x="67208" y="565835"/>
                  </a:lnTo>
                  <a:lnTo>
                    <a:pt x="66103" y="567105"/>
                  </a:lnTo>
                  <a:lnTo>
                    <a:pt x="66230" y="565835"/>
                  </a:lnTo>
                  <a:lnTo>
                    <a:pt x="67208" y="565835"/>
                  </a:lnTo>
                  <a:lnTo>
                    <a:pt x="67208" y="564921"/>
                  </a:lnTo>
                  <a:lnTo>
                    <a:pt x="66433" y="564565"/>
                  </a:lnTo>
                  <a:lnTo>
                    <a:pt x="66903" y="563295"/>
                  </a:lnTo>
                  <a:lnTo>
                    <a:pt x="67360" y="562025"/>
                  </a:lnTo>
                  <a:lnTo>
                    <a:pt x="68719" y="559485"/>
                  </a:lnTo>
                  <a:lnTo>
                    <a:pt x="73621" y="559485"/>
                  </a:lnTo>
                  <a:lnTo>
                    <a:pt x="73621" y="546785"/>
                  </a:lnTo>
                  <a:lnTo>
                    <a:pt x="73317" y="546785"/>
                  </a:lnTo>
                  <a:lnTo>
                    <a:pt x="76200" y="541705"/>
                  </a:lnTo>
                  <a:lnTo>
                    <a:pt x="79565" y="544245"/>
                  </a:lnTo>
                  <a:lnTo>
                    <a:pt x="82410" y="541705"/>
                  </a:lnTo>
                  <a:lnTo>
                    <a:pt x="84988" y="544245"/>
                  </a:lnTo>
                  <a:lnTo>
                    <a:pt x="87274" y="546785"/>
                  </a:lnTo>
                  <a:lnTo>
                    <a:pt x="88201" y="549325"/>
                  </a:lnTo>
                  <a:lnTo>
                    <a:pt x="88201" y="545934"/>
                  </a:lnTo>
                  <a:lnTo>
                    <a:pt x="87515" y="545515"/>
                  </a:lnTo>
                  <a:lnTo>
                    <a:pt x="86487" y="544245"/>
                  </a:lnTo>
                  <a:lnTo>
                    <a:pt x="87083" y="542975"/>
                  </a:lnTo>
                  <a:lnTo>
                    <a:pt x="86220" y="542975"/>
                  </a:lnTo>
                  <a:lnTo>
                    <a:pt x="85623" y="541705"/>
                  </a:lnTo>
                  <a:lnTo>
                    <a:pt x="85140" y="540435"/>
                  </a:lnTo>
                  <a:lnTo>
                    <a:pt x="85471" y="540435"/>
                  </a:lnTo>
                  <a:lnTo>
                    <a:pt x="85852" y="539165"/>
                  </a:lnTo>
                  <a:lnTo>
                    <a:pt x="86461" y="539165"/>
                  </a:lnTo>
                  <a:lnTo>
                    <a:pt x="86614" y="537895"/>
                  </a:lnTo>
                  <a:lnTo>
                    <a:pt x="87528" y="536625"/>
                  </a:lnTo>
                  <a:lnTo>
                    <a:pt x="88430" y="535355"/>
                  </a:lnTo>
                  <a:lnTo>
                    <a:pt x="89890" y="532815"/>
                  </a:lnTo>
                  <a:lnTo>
                    <a:pt x="92837" y="531545"/>
                  </a:lnTo>
                  <a:lnTo>
                    <a:pt x="95097" y="530275"/>
                  </a:lnTo>
                  <a:lnTo>
                    <a:pt x="95211" y="529005"/>
                  </a:lnTo>
                  <a:lnTo>
                    <a:pt x="95643" y="529005"/>
                  </a:lnTo>
                  <a:lnTo>
                    <a:pt x="96380" y="527735"/>
                  </a:lnTo>
                  <a:lnTo>
                    <a:pt x="95453" y="527735"/>
                  </a:lnTo>
                  <a:lnTo>
                    <a:pt x="94716" y="526465"/>
                  </a:lnTo>
                  <a:lnTo>
                    <a:pt x="94513" y="526465"/>
                  </a:lnTo>
                  <a:lnTo>
                    <a:pt x="95084" y="525195"/>
                  </a:lnTo>
                  <a:lnTo>
                    <a:pt x="96583" y="525195"/>
                  </a:lnTo>
                  <a:lnTo>
                    <a:pt x="97116" y="526999"/>
                  </a:lnTo>
                  <a:lnTo>
                    <a:pt x="97472" y="526783"/>
                  </a:lnTo>
                  <a:lnTo>
                    <a:pt x="97802" y="526554"/>
                  </a:lnTo>
                  <a:lnTo>
                    <a:pt x="98132" y="526313"/>
                  </a:lnTo>
                  <a:lnTo>
                    <a:pt x="97688" y="525691"/>
                  </a:lnTo>
                  <a:lnTo>
                    <a:pt x="97180" y="525119"/>
                  </a:lnTo>
                  <a:lnTo>
                    <a:pt x="96799" y="524827"/>
                  </a:lnTo>
                  <a:lnTo>
                    <a:pt x="96647" y="523925"/>
                  </a:lnTo>
                  <a:lnTo>
                    <a:pt x="96469" y="523925"/>
                  </a:lnTo>
                  <a:lnTo>
                    <a:pt x="96304" y="522655"/>
                  </a:lnTo>
                  <a:lnTo>
                    <a:pt x="95567" y="521385"/>
                  </a:lnTo>
                  <a:lnTo>
                    <a:pt x="92633" y="521385"/>
                  </a:lnTo>
                  <a:lnTo>
                    <a:pt x="92151" y="518845"/>
                  </a:lnTo>
                  <a:lnTo>
                    <a:pt x="90487" y="517575"/>
                  </a:lnTo>
                  <a:lnTo>
                    <a:pt x="89395" y="517575"/>
                  </a:lnTo>
                  <a:lnTo>
                    <a:pt x="87998" y="522655"/>
                  </a:lnTo>
                  <a:lnTo>
                    <a:pt x="84340" y="522655"/>
                  </a:lnTo>
                  <a:lnTo>
                    <a:pt x="83489" y="521385"/>
                  </a:lnTo>
                  <a:lnTo>
                    <a:pt x="79629" y="520115"/>
                  </a:lnTo>
                  <a:lnTo>
                    <a:pt x="79019" y="520115"/>
                  </a:lnTo>
                  <a:lnTo>
                    <a:pt x="79019" y="526465"/>
                  </a:lnTo>
                  <a:lnTo>
                    <a:pt x="77508" y="527735"/>
                  </a:lnTo>
                  <a:lnTo>
                    <a:pt x="77470" y="526465"/>
                  </a:lnTo>
                  <a:lnTo>
                    <a:pt x="77838" y="525195"/>
                  </a:lnTo>
                  <a:lnTo>
                    <a:pt x="78422" y="526465"/>
                  </a:lnTo>
                  <a:lnTo>
                    <a:pt x="78930" y="525195"/>
                  </a:lnTo>
                  <a:lnTo>
                    <a:pt x="79019" y="526465"/>
                  </a:lnTo>
                  <a:lnTo>
                    <a:pt x="79019" y="520115"/>
                  </a:lnTo>
                  <a:lnTo>
                    <a:pt x="76682" y="520115"/>
                  </a:lnTo>
                  <a:lnTo>
                    <a:pt x="71031" y="517575"/>
                  </a:lnTo>
                  <a:lnTo>
                    <a:pt x="73037" y="516305"/>
                  </a:lnTo>
                  <a:lnTo>
                    <a:pt x="74891" y="515035"/>
                  </a:lnTo>
                  <a:lnTo>
                    <a:pt x="75082" y="515035"/>
                  </a:lnTo>
                  <a:lnTo>
                    <a:pt x="75488" y="514858"/>
                  </a:lnTo>
                  <a:lnTo>
                    <a:pt x="75768" y="513765"/>
                  </a:lnTo>
                  <a:lnTo>
                    <a:pt x="75742" y="514756"/>
                  </a:lnTo>
                  <a:lnTo>
                    <a:pt x="78143" y="513765"/>
                  </a:lnTo>
                  <a:lnTo>
                    <a:pt x="84264" y="511225"/>
                  </a:lnTo>
                  <a:lnTo>
                    <a:pt x="105702" y="502335"/>
                  </a:lnTo>
                  <a:lnTo>
                    <a:pt x="117944" y="497255"/>
                  </a:lnTo>
                  <a:lnTo>
                    <a:pt x="124079" y="494715"/>
                  </a:lnTo>
                  <a:lnTo>
                    <a:pt x="139382" y="488365"/>
                  </a:lnTo>
                  <a:lnTo>
                    <a:pt x="142443" y="487095"/>
                  </a:lnTo>
                  <a:lnTo>
                    <a:pt x="145503" y="485825"/>
                  </a:lnTo>
                  <a:lnTo>
                    <a:pt x="146177" y="485825"/>
                  </a:lnTo>
                  <a:lnTo>
                    <a:pt x="151866" y="483285"/>
                  </a:lnTo>
                  <a:close/>
                </a:path>
                <a:path w="732790" h="608329">
                  <a:moveTo>
                    <a:pt x="322592" y="263258"/>
                  </a:moveTo>
                  <a:lnTo>
                    <a:pt x="322135" y="262483"/>
                  </a:lnTo>
                  <a:lnTo>
                    <a:pt x="320230" y="262293"/>
                  </a:lnTo>
                  <a:lnTo>
                    <a:pt x="321551" y="260756"/>
                  </a:lnTo>
                  <a:lnTo>
                    <a:pt x="319290" y="261670"/>
                  </a:lnTo>
                  <a:lnTo>
                    <a:pt x="318731" y="262305"/>
                  </a:lnTo>
                  <a:lnTo>
                    <a:pt x="317195" y="265734"/>
                  </a:lnTo>
                  <a:lnTo>
                    <a:pt x="319557" y="265925"/>
                  </a:lnTo>
                  <a:lnTo>
                    <a:pt x="321119" y="264706"/>
                  </a:lnTo>
                  <a:lnTo>
                    <a:pt x="322592" y="263258"/>
                  </a:lnTo>
                  <a:close/>
                </a:path>
                <a:path w="732790" h="608329">
                  <a:moveTo>
                    <a:pt x="357263" y="239649"/>
                  </a:moveTo>
                  <a:lnTo>
                    <a:pt x="357238" y="239509"/>
                  </a:lnTo>
                  <a:lnTo>
                    <a:pt x="357035" y="239356"/>
                  </a:lnTo>
                  <a:lnTo>
                    <a:pt x="356819" y="239407"/>
                  </a:lnTo>
                  <a:lnTo>
                    <a:pt x="356717" y="239534"/>
                  </a:lnTo>
                  <a:lnTo>
                    <a:pt x="356793" y="239763"/>
                  </a:lnTo>
                  <a:lnTo>
                    <a:pt x="357124" y="239966"/>
                  </a:lnTo>
                  <a:lnTo>
                    <a:pt x="357174" y="239814"/>
                  </a:lnTo>
                  <a:lnTo>
                    <a:pt x="357263" y="239649"/>
                  </a:lnTo>
                  <a:close/>
                </a:path>
                <a:path w="732790" h="608329">
                  <a:moveTo>
                    <a:pt x="357403" y="361061"/>
                  </a:moveTo>
                  <a:lnTo>
                    <a:pt x="357339" y="360565"/>
                  </a:lnTo>
                  <a:lnTo>
                    <a:pt x="357200" y="360591"/>
                  </a:lnTo>
                  <a:lnTo>
                    <a:pt x="356920" y="360629"/>
                  </a:lnTo>
                  <a:lnTo>
                    <a:pt x="356946" y="360908"/>
                  </a:lnTo>
                  <a:lnTo>
                    <a:pt x="356997" y="361149"/>
                  </a:lnTo>
                  <a:lnTo>
                    <a:pt x="357047" y="361403"/>
                  </a:lnTo>
                  <a:lnTo>
                    <a:pt x="357276" y="361175"/>
                  </a:lnTo>
                  <a:lnTo>
                    <a:pt x="357403" y="361061"/>
                  </a:lnTo>
                  <a:close/>
                </a:path>
                <a:path w="732790" h="608329">
                  <a:moveTo>
                    <a:pt x="360756" y="391287"/>
                  </a:moveTo>
                  <a:lnTo>
                    <a:pt x="360641" y="391007"/>
                  </a:lnTo>
                  <a:lnTo>
                    <a:pt x="360527" y="390715"/>
                  </a:lnTo>
                  <a:lnTo>
                    <a:pt x="360375" y="390423"/>
                  </a:lnTo>
                  <a:lnTo>
                    <a:pt x="360146" y="390525"/>
                  </a:lnTo>
                  <a:lnTo>
                    <a:pt x="360019" y="390575"/>
                  </a:lnTo>
                  <a:lnTo>
                    <a:pt x="360413" y="391439"/>
                  </a:lnTo>
                  <a:lnTo>
                    <a:pt x="360641" y="391337"/>
                  </a:lnTo>
                  <a:close/>
                </a:path>
                <a:path w="732790" h="608329">
                  <a:moveTo>
                    <a:pt x="365226" y="253390"/>
                  </a:moveTo>
                  <a:lnTo>
                    <a:pt x="364756" y="252857"/>
                  </a:lnTo>
                  <a:lnTo>
                    <a:pt x="364147" y="252628"/>
                  </a:lnTo>
                  <a:lnTo>
                    <a:pt x="363397" y="253199"/>
                  </a:lnTo>
                  <a:lnTo>
                    <a:pt x="363397" y="253453"/>
                  </a:lnTo>
                  <a:lnTo>
                    <a:pt x="363410" y="253898"/>
                  </a:lnTo>
                  <a:lnTo>
                    <a:pt x="363842" y="254330"/>
                  </a:lnTo>
                  <a:lnTo>
                    <a:pt x="364223" y="254990"/>
                  </a:lnTo>
                  <a:lnTo>
                    <a:pt x="364680" y="254469"/>
                  </a:lnTo>
                  <a:lnTo>
                    <a:pt x="365226" y="254114"/>
                  </a:lnTo>
                  <a:lnTo>
                    <a:pt x="365226" y="253390"/>
                  </a:lnTo>
                  <a:close/>
                </a:path>
                <a:path w="732790" h="608329">
                  <a:moveTo>
                    <a:pt x="365798" y="445046"/>
                  </a:moveTo>
                  <a:lnTo>
                    <a:pt x="364985" y="443890"/>
                  </a:lnTo>
                  <a:lnTo>
                    <a:pt x="363855" y="443026"/>
                  </a:lnTo>
                  <a:lnTo>
                    <a:pt x="361835" y="443369"/>
                  </a:lnTo>
                  <a:lnTo>
                    <a:pt x="360781" y="445389"/>
                  </a:lnTo>
                  <a:lnTo>
                    <a:pt x="360222" y="447497"/>
                  </a:lnTo>
                  <a:lnTo>
                    <a:pt x="360006" y="449707"/>
                  </a:lnTo>
                  <a:lnTo>
                    <a:pt x="362419" y="447751"/>
                  </a:lnTo>
                  <a:lnTo>
                    <a:pt x="362661" y="447522"/>
                  </a:lnTo>
                  <a:lnTo>
                    <a:pt x="362902" y="447319"/>
                  </a:lnTo>
                  <a:lnTo>
                    <a:pt x="363181" y="447116"/>
                  </a:lnTo>
                  <a:lnTo>
                    <a:pt x="364134" y="446392"/>
                  </a:lnTo>
                  <a:lnTo>
                    <a:pt x="365798" y="445046"/>
                  </a:lnTo>
                  <a:close/>
                </a:path>
                <a:path w="732790" h="608329">
                  <a:moveTo>
                    <a:pt x="366306" y="346925"/>
                  </a:moveTo>
                  <a:lnTo>
                    <a:pt x="365518" y="347091"/>
                  </a:lnTo>
                  <a:lnTo>
                    <a:pt x="365556" y="347395"/>
                  </a:lnTo>
                  <a:lnTo>
                    <a:pt x="365607" y="347687"/>
                  </a:lnTo>
                  <a:lnTo>
                    <a:pt x="365645" y="348005"/>
                  </a:lnTo>
                  <a:lnTo>
                    <a:pt x="365798" y="347954"/>
                  </a:lnTo>
                  <a:lnTo>
                    <a:pt x="366064" y="347929"/>
                  </a:lnTo>
                  <a:lnTo>
                    <a:pt x="366217" y="347548"/>
                  </a:lnTo>
                  <a:lnTo>
                    <a:pt x="366242" y="347218"/>
                  </a:lnTo>
                  <a:lnTo>
                    <a:pt x="366306" y="346925"/>
                  </a:lnTo>
                  <a:close/>
                </a:path>
                <a:path w="732790" h="608329">
                  <a:moveTo>
                    <a:pt x="367258" y="238150"/>
                  </a:moveTo>
                  <a:lnTo>
                    <a:pt x="367245" y="237147"/>
                  </a:lnTo>
                  <a:lnTo>
                    <a:pt x="365810" y="235915"/>
                  </a:lnTo>
                  <a:lnTo>
                    <a:pt x="364896" y="235699"/>
                  </a:lnTo>
                  <a:lnTo>
                    <a:pt x="363461" y="238150"/>
                  </a:lnTo>
                  <a:lnTo>
                    <a:pt x="361835" y="237985"/>
                  </a:lnTo>
                  <a:lnTo>
                    <a:pt x="360349" y="238264"/>
                  </a:lnTo>
                  <a:lnTo>
                    <a:pt x="360603" y="241935"/>
                  </a:lnTo>
                  <a:lnTo>
                    <a:pt x="363181" y="244436"/>
                  </a:lnTo>
                  <a:lnTo>
                    <a:pt x="363715" y="241795"/>
                  </a:lnTo>
                  <a:lnTo>
                    <a:pt x="364159" y="239242"/>
                  </a:lnTo>
                  <a:lnTo>
                    <a:pt x="365912" y="240030"/>
                  </a:lnTo>
                  <a:lnTo>
                    <a:pt x="366572" y="239242"/>
                  </a:lnTo>
                  <a:lnTo>
                    <a:pt x="367258" y="238404"/>
                  </a:lnTo>
                  <a:lnTo>
                    <a:pt x="367258" y="238150"/>
                  </a:lnTo>
                  <a:close/>
                </a:path>
                <a:path w="732790" h="608329">
                  <a:moveTo>
                    <a:pt x="367906" y="361429"/>
                  </a:moveTo>
                  <a:lnTo>
                    <a:pt x="367550" y="361365"/>
                  </a:lnTo>
                  <a:lnTo>
                    <a:pt x="367157" y="361188"/>
                  </a:lnTo>
                  <a:lnTo>
                    <a:pt x="366826" y="361302"/>
                  </a:lnTo>
                  <a:lnTo>
                    <a:pt x="367118" y="361429"/>
                  </a:lnTo>
                  <a:lnTo>
                    <a:pt x="367499" y="361480"/>
                  </a:lnTo>
                  <a:lnTo>
                    <a:pt x="367906" y="361429"/>
                  </a:lnTo>
                  <a:close/>
                </a:path>
                <a:path w="732790" h="608329">
                  <a:moveTo>
                    <a:pt x="368528" y="272262"/>
                  </a:moveTo>
                  <a:lnTo>
                    <a:pt x="367995" y="271678"/>
                  </a:lnTo>
                  <a:lnTo>
                    <a:pt x="367690" y="271894"/>
                  </a:lnTo>
                  <a:lnTo>
                    <a:pt x="367449" y="272249"/>
                  </a:lnTo>
                  <a:lnTo>
                    <a:pt x="367372" y="272846"/>
                  </a:lnTo>
                  <a:lnTo>
                    <a:pt x="367550" y="273037"/>
                  </a:lnTo>
                  <a:lnTo>
                    <a:pt x="367741" y="273329"/>
                  </a:lnTo>
                  <a:lnTo>
                    <a:pt x="367969" y="273558"/>
                  </a:lnTo>
                  <a:lnTo>
                    <a:pt x="368401" y="272808"/>
                  </a:lnTo>
                  <a:lnTo>
                    <a:pt x="368528" y="272262"/>
                  </a:lnTo>
                  <a:close/>
                </a:path>
                <a:path w="732790" h="608329">
                  <a:moveTo>
                    <a:pt x="368998" y="284264"/>
                  </a:moveTo>
                  <a:lnTo>
                    <a:pt x="367233" y="282638"/>
                  </a:lnTo>
                  <a:lnTo>
                    <a:pt x="363258" y="283210"/>
                  </a:lnTo>
                  <a:lnTo>
                    <a:pt x="359067" y="284695"/>
                  </a:lnTo>
                  <a:lnTo>
                    <a:pt x="356235" y="283667"/>
                  </a:lnTo>
                  <a:lnTo>
                    <a:pt x="354101" y="280504"/>
                  </a:lnTo>
                  <a:lnTo>
                    <a:pt x="353542" y="277710"/>
                  </a:lnTo>
                  <a:lnTo>
                    <a:pt x="354507" y="275602"/>
                  </a:lnTo>
                  <a:lnTo>
                    <a:pt x="357987" y="272643"/>
                  </a:lnTo>
                  <a:lnTo>
                    <a:pt x="359283" y="271195"/>
                  </a:lnTo>
                  <a:lnTo>
                    <a:pt x="360489" y="268173"/>
                  </a:lnTo>
                  <a:lnTo>
                    <a:pt x="360197" y="266357"/>
                  </a:lnTo>
                  <a:lnTo>
                    <a:pt x="360286" y="264744"/>
                  </a:lnTo>
                  <a:lnTo>
                    <a:pt x="360730" y="264541"/>
                  </a:lnTo>
                  <a:lnTo>
                    <a:pt x="361188" y="264172"/>
                  </a:lnTo>
                  <a:lnTo>
                    <a:pt x="364007" y="265442"/>
                  </a:lnTo>
                  <a:lnTo>
                    <a:pt x="365264" y="266077"/>
                  </a:lnTo>
                  <a:lnTo>
                    <a:pt x="365264" y="265277"/>
                  </a:lnTo>
                  <a:lnTo>
                    <a:pt x="365455" y="264375"/>
                  </a:lnTo>
                  <a:lnTo>
                    <a:pt x="364007" y="261353"/>
                  </a:lnTo>
                  <a:lnTo>
                    <a:pt x="363258" y="258965"/>
                  </a:lnTo>
                  <a:lnTo>
                    <a:pt x="360870" y="256743"/>
                  </a:lnTo>
                  <a:lnTo>
                    <a:pt x="360121" y="255866"/>
                  </a:lnTo>
                  <a:lnTo>
                    <a:pt x="359283" y="256590"/>
                  </a:lnTo>
                  <a:lnTo>
                    <a:pt x="355587" y="257860"/>
                  </a:lnTo>
                  <a:lnTo>
                    <a:pt x="355917" y="258559"/>
                  </a:lnTo>
                  <a:lnTo>
                    <a:pt x="356120" y="259346"/>
                  </a:lnTo>
                  <a:lnTo>
                    <a:pt x="358089" y="261645"/>
                  </a:lnTo>
                  <a:lnTo>
                    <a:pt x="357098" y="263690"/>
                  </a:lnTo>
                  <a:lnTo>
                    <a:pt x="357352" y="265582"/>
                  </a:lnTo>
                  <a:lnTo>
                    <a:pt x="354939" y="268884"/>
                  </a:lnTo>
                  <a:lnTo>
                    <a:pt x="354799" y="273507"/>
                  </a:lnTo>
                  <a:lnTo>
                    <a:pt x="349783" y="277266"/>
                  </a:lnTo>
                  <a:lnTo>
                    <a:pt x="349427" y="278917"/>
                  </a:lnTo>
                  <a:lnTo>
                    <a:pt x="350901" y="282409"/>
                  </a:lnTo>
                  <a:lnTo>
                    <a:pt x="351472" y="284403"/>
                  </a:lnTo>
                  <a:lnTo>
                    <a:pt x="352501" y="289280"/>
                  </a:lnTo>
                  <a:lnTo>
                    <a:pt x="355714" y="287921"/>
                  </a:lnTo>
                  <a:lnTo>
                    <a:pt x="358000" y="289712"/>
                  </a:lnTo>
                  <a:lnTo>
                    <a:pt x="358571" y="290334"/>
                  </a:lnTo>
                  <a:lnTo>
                    <a:pt x="359283" y="290601"/>
                  </a:lnTo>
                  <a:lnTo>
                    <a:pt x="362254" y="291693"/>
                  </a:lnTo>
                  <a:lnTo>
                    <a:pt x="366407" y="291985"/>
                  </a:lnTo>
                  <a:lnTo>
                    <a:pt x="368604" y="289763"/>
                  </a:lnTo>
                  <a:lnTo>
                    <a:pt x="368998" y="284264"/>
                  </a:lnTo>
                  <a:close/>
                </a:path>
                <a:path w="732790" h="608329">
                  <a:moveTo>
                    <a:pt x="369341" y="354406"/>
                  </a:moveTo>
                  <a:lnTo>
                    <a:pt x="368617" y="354037"/>
                  </a:lnTo>
                  <a:lnTo>
                    <a:pt x="368033" y="353529"/>
                  </a:lnTo>
                  <a:lnTo>
                    <a:pt x="366623" y="358444"/>
                  </a:lnTo>
                  <a:lnTo>
                    <a:pt x="367906" y="361416"/>
                  </a:lnTo>
                  <a:lnTo>
                    <a:pt x="368388" y="359168"/>
                  </a:lnTo>
                  <a:lnTo>
                    <a:pt x="368909" y="356920"/>
                  </a:lnTo>
                  <a:lnTo>
                    <a:pt x="369341" y="354406"/>
                  </a:lnTo>
                  <a:close/>
                </a:path>
                <a:path w="732790" h="608329">
                  <a:moveTo>
                    <a:pt x="369595" y="388239"/>
                  </a:moveTo>
                  <a:lnTo>
                    <a:pt x="368719" y="387718"/>
                  </a:lnTo>
                  <a:lnTo>
                    <a:pt x="368325" y="387375"/>
                  </a:lnTo>
                  <a:lnTo>
                    <a:pt x="367880" y="387286"/>
                  </a:lnTo>
                  <a:lnTo>
                    <a:pt x="367690" y="387248"/>
                  </a:lnTo>
                  <a:lnTo>
                    <a:pt x="367220" y="387705"/>
                  </a:lnTo>
                  <a:lnTo>
                    <a:pt x="367182" y="387959"/>
                  </a:lnTo>
                  <a:lnTo>
                    <a:pt x="367157" y="388213"/>
                  </a:lnTo>
                  <a:lnTo>
                    <a:pt x="367525" y="388747"/>
                  </a:lnTo>
                  <a:lnTo>
                    <a:pt x="367741" y="388747"/>
                  </a:lnTo>
                  <a:lnTo>
                    <a:pt x="368185" y="388785"/>
                  </a:lnTo>
                  <a:lnTo>
                    <a:pt x="368642" y="388531"/>
                  </a:lnTo>
                  <a:lnTo>
                    <a:pt x="369595" y="388239"/>
                  </a:lnTo>
                  <a:close/>
                </a:path>
                <a:path w="732790" h="608329">
                  <a:moveTo>
                    <a:pt x="369976" y="249237"/>
                  </a:moveTo>
                  <a:lnTo>
                    <a:pt x="368566" y="243662"/>
                  </a:lnTo>
                  <a:lnTo>
                    <a:pt x="368630" y="243522"/>
                  </a:lnTo>
                  <a:lnTo>
                    <a:pt x="364617" y="247027"/>
                  </a:lnTo>
                  <a:lnTo>
                    <a:pt x="364401" y="247218"/>
                  </a:lnTo>
                  <a:lnTo>
                    <a:pt x="360070" y="251002"/>
                  </a:lnTo>
                  <a:lnTo>
                    <a:pt x="361505" y="250190"/>
                  </a:lnTo>
                  <a:lnTo>
                    <a:pt x="362991" y="249872"/>
                  </a:lnTo>
                  <a:lnTo>
                    <a:pt x="366687" y="250571"/>
                  </a:lnTo>
                  <a:lnTo>
                    <a:pt x="368414" y="250164"/>
                  </a:lnTo>
                  <a:lnTo>
                    <a:pt x="369976" y="249237"/>
                  </a:lnTo>
                  <a:close/>
                </a:path>
                <a:path w="732790" h="608329">
                  <a:moveTo>
                    <a:pt x="371944" y="390982"/>
                  </a:moveTo>
                  <a:lnTo>
                    <a:pt x="371856" y="390677"/>
                  </a:lnTo>
                  <a:lnTo>
                    <a:pt x="371805" y="390423"/>
                  </a:lnTo>
                  <a:lnTo>
                    <a:pt x="371551" y="390245"/>
                  </a:lnTo>
                  <a:lnTo>
                    <a:pt x="371386" y="390029"/>
                  </a:lnTo>
                  <a:lnTo>
                    <a:pt x="370903" y="391388"/>
                  </a:lnTo>
                  <a:lnTo>
                    <a:pt x="371894" y="391693"/>
                  </a:lnTo>
                  <a:lnTo>
                    <a:pt x="371894" y="391350"/>
                  </a:lnTo>
                  <a:lnTo>
                    <a:pt x="371944" y="390982"/>
                  </a:lnTo>
                  <a:close/>
                </a:path>
                <a:path w="732790" h="608329">
                  <a:moveTo>
                    <a:pt x="374065" y="341960"/>
                  </a:moveTo>
                  <a:lnTo>
                    <a:pt x="374027" y="341414"/>
                  </a:lnTo>
                  <a:lnTo>
                    <a:pt x="373240" y="340741"/>
                  </a:lnTo>
                  <a:lnTo>
                    <a:pt x="372440" y="339928"/>
                  </a:lnTo>
                  <a:lnTo>
                    <a:pt x="370116" y="340537"/>
                  </a:lnTo>
                  <a:lnTo>
                    <a:pt x="368300" y="340499"/>
                  </a:lnTo>
                  <a:lnTo>
                    <a:pt x="366255" y="340588"/>
                  </a:lnTo>
                  <a:lnTo>
                    <a:pt x="366064" y="341439"/>
                  </a:lnTo>
                  <a:lnTo>
                    <a:pt x="365709" y="342226"/>
                  </a:lnTo>
                  <a:lnTo>
                    <a:pt x="368414" y="342785"/>
                  </a:lnTo>
                  <a:lnTo>
                    <a:pt x="370763" y="343636"/>
                  </a:lnTo>
                  <a:lnTo>
                    <a:pt x="373583" y="343052"/>
                  </a:lnTo>
                  <a:lnTo>
                    <a:pt x="373888" y="342595"/>
                  </a:lnTo>
                  <a:lnTo>
                    <a:pt x="374065" y="341960"/>
                  </a:lnTo>
                  <a:close/>
                </a:path>
                <a:path w="732790" h="608329">
                  <a:moveTo>
                    <a:pt x="374116" y="381927"/>
                  </a:moveTo>
                  <a:lnTo>
                    <a:pt x="374065" y="381596"/>
                  </a:lnTo>
                  <a:lnTo>
                    <a:pt x="374040" y="381419"/>
                  </a:lnTo>
                  <a:lnTo>
                    <a:pt x="373824" y="381571"/>
                  </a:lnTo>
                  <a:lnTo>
                    <a:pt x="373570" y="381711"/>
                  </a:lnTo>
                  <a:lnTo>
                    <a:pt x="373392" y="381914"/>
                  </a:lnTo>
                  <a:lnTo>
                    <a:pt x="373418" y="382219"/>
                  </a:lnTo>
                  <a:lnTo>
                    <a:pt x="373443" y="382397"/>
                  </a:lnTo>
                  <a:lnTo>
                    <a:pt x="373672" y="382244"/>
                  </a:lnTo>
                  <a:lnTo>
                    <a:pt x="374116" y="381927"/>
                  </a:lnTo>
                  <a:close/>
                </a:path>
                <a:path w="732790" h="608329">
                  <a:moveTo>
                    <a:pt x="375170" y="240055"/>
                  </a:moveTo>
                  <a:lnTo>
                    <a:pt x="374954" y="239293"/>
                  </a:lnTo>
                  <a:lnTo>
                    <a:pt x="374700" y="238531"/>
                  </a:lnTo>
                  <a:lnTo>
                    <a:pt x="374497" y="238417"/>
                  </a:lnTo>
                  <a:lnTo>
                    <a:pt x="372618" y="240055"/>
                  </a:lnTo>
                  <a:lnTo>
                    <a:pt x="372478" y="241071"/>
                  </a:lnTo>
                  <a:lnTo>
                    <a:pt x="372478" y="242100"/>
                  </a:lnTo>
                  <a:lnTo>
                    <a:pt x="372999" y="243065"/>
                  </a:lnTo>
                  <a:lnTo>
                    <a:pt x="374853" y="243179"/>
                  </a:lnTo>
                  <a:lnTo>
                    <a:pt x="374853" y="241782"/>
                  </a:lnTo>
                  <a:lnTo>
                    <a:pt x="375043" y="240728"/>
                  </a:lnTo>
                  <a:lnTo>
                    <a:pt x="375170" y="240055"/>
                  </a:lnTo>
                  <a:close/>
                </a:path>
                <a:path w="732790" h="608329">
                  <a:moveTo>
                    <a:pt x="377939" y="338315"/>
                  </a:moveTo>
                  <a:lnTo>
                    <a:pt x="377507" y="338645"/>
                  </a:lnTo>
                  <a:lnTo>
                    <a:pt x="377050" y="338924"/>
                  </a:lnTo>
                  <a:lnTo>
                    <a:pt x="376707" y="339331"/>
                  </a:lnTo>
                  <a:lnTo>
                    <a:pt x="376085" y="340067"/>
                  </a:lnTo>
                  <a:lnTo>
                    <a:pt x="376262" y="341223"/>
                  </a:lnTo>
                  <a:lnTo>
                    <a:pt x="376834" y="340956"/>
                  </a:lnTo>
                  <a:lnTo>
                    <a:pt x="377190" y="340766"/>
                  </a:lnTo>
                  <a:lnTo>
                    <a:pt x="377405" y="340233"/>
                  </a:lnTo>
                  <a:lnTo>
                    <a:pt x="377571" y="339801"/>
                  </a:lnTo>
                  <a:lnTo>
                    <a:pt x="377761" y="339331"/>
                  </a:lnTo>
                  <a:lnTo>
                    <a:pt x="377825" y="338810"/>
                  </a:lnTo>
                  <a:lnTo>
                    <a:pt x="377939" y="338315"/>
                  </a:lnTo>
                  <a:close/>
                </a:path>
                <a:path w="732790" h="608329">
                  <a:moveTo>
                    <a:pt x="377952" y="336384"/>
                  </a:moveTo>
                  <a:lnTo>
                    <a:pt x="377913" y="335521"/>
                  </a:lnTo>
                  <a:lnTo>
                    <a:pt x="377545" y="335267"/>
                  </a:lnTo>
                  <a:lnTo>
                    <a:pt x="377342" y="335026"/>
                  </a:lnTo>
                  <a:lnTo>
                    <a:pt x="377088" y="335267"/>
                  </a:lnTo>
                  <a:lnTo>
                    <a:pt x="376720" y="335445"/>
                  </a:lnTo>
                  <a:lnTo>
                    <a:pt x="376123" y="336804"/>
                  </a:lnTo>
                  <a:lnTo>
                    <a:pt x="376923" y="337172"/>
                  </a:lnTo>
                  <a:lnTo>
                    <a:pt x="377520" y="337654"/>
                  </a:lnTo>
                  <a:lnTo>
                    <a:pt x="377367" y="337019"/>
                  </a:lnTo>
                  <a:lnTo>
                    <a:pt x="377952" y="336384"/>
                  </a:lnTo>
                  <a:close/>
                </a:path>
                <a:path w="732790" h="608329">
                  <a:moveTo>
                    <a:pt x="378015" y="338251"/>
                  </a:moveTo>
                  <a:close/>
                </a:path>
                <a:path w="732790" h="608329">
                  <a:moveTo>
                    <a:pt x="378040" y="338239"/>
                  </a:moveTo>
                  <a:lnTo>
                    <a:pt x="377939" y="338010"/>
                  </a:lnTo>
                  <a:lnTo>
                    <a:pt x="377748" y="337820"/>
                  </a:lnTo>
                  <a:lnTo>
                    <a:pt x="377520" y="337654"/>
                  </a:lnTo>
                  <a:lnTo>
                    <a:pt x="377583" y="337845"/>
                  </a:lnTo>
                  <a:lnTo>
                    <a:pt x="377710" y="338048"/>
                  </a:lnTo>
                  <a:lnTo>
                    <a:pt x="377952" y="338251"/>
                  </a:lnTo>
                  <a:close/>
                </a:path>
                <a:path w="732790" h="608329">
                  <a:moveTo>
                    <a:pt x="378256" y="381076"/>
                  </a:moveTo>
                  <a:lnTo>
                    <a:pt x="378079" y="380707"/>
                  </a:lnTo>
                  <a:lnTo>
                    <a:pt x="377685" y="380669"/>
                  </a:lnTo>
                  <a:lnTo>
                    <a:pt x="377393" y="380746"/>
                  </a:lnTo>
                  <a:lnTo>
                    <a:pt x="377113" y="380771"/>
                  </a:lnTo>
                  <a:lnTo>
                    <a:pt x="377278" y="381050"/>
                  </a:lnTo>
                  <a:lnTo>
                    <a:pt x="377431" y="381304"/>
                  </a:lnTo>
                  <a:lnTo>
                    <a:pt x="377596" y="381558"/>
                  </a:lnTo>
                  <a:lnTo>
                    <a:pt x="377812" y="381419"/>
                  </a:lnTo>
                  <a:lnTo>
                    <a:pt x="378040" y="381266"/>
                  </a:lnTo>
                  <a:lnTo>
                    <a:pt x="378244" y="381088"/>
                  </a:lnTo>
                  <a:close/>
                </a:path>
                <a:path w="732790" h="608329">
                  <a:moveTo>
                    <a:pt x="378371" y="374738"/>
                  </a:moveTo>
                  <a:lnTo>
                    <a:pt x="376288" y="372008"/>
                  </a:lnTo>
                  <a:lnTo>
                    <a:pt x="376161" y="371767"/>
                  </a:lnTo>
                  <a:lnTo>
                    <a:pt x="374967" y="368503"/>
                  </a:lnTo>
                  <a:lnTo>
                    <a:pt x="375145" y="366395"/>
                  </a:lnTo>
                  <a:lnTo>
                    <a:pt x="375323" y="363982"/>
                  </a:lnTo>
                  <a:lnTo>
                    <a:pt x="374688" y="363334"/>
                  </a:lnTo>
                  <a:lnTo>
                    <a:pt x="374294" y="362534"/>
                  </a:lnTo>
                  <a:lnTo>
                    <a:pt x="366128" y="366395"/>
                  </a:lnTo>
                  <a:lnTo>
                    <a:pt x="364223" y="365061"/>
                  </a:lnTo>
                  <a:lnTo>
                    <a:pt x="364871" y="363982"/>
                  </a:lnTo>
                  <a:lnTo>
                    <a:pt x="365429" y="363016"/>
                  </a:lnTo>
                  <a:lnTo>
                    <a:pt x="366217" y="361810"/>
                  </a:lnTo>
                  <a:lnTo>
                    <a:pt x="366471" y="361505"/>
                  </a:lnTo>
                  <a:lnTo>
                    <a:pt x="366763" y="361365"/>
                  </a:lnTo>
                  <a:lnTo>
                    <a:pt x="365734" y="361137"/>
                  </a:lnTo>
                  <a:lnTo>
                    <a:pt x="364858" y="360527"/>
                  </a:lnTo>
                  <a:lnTo>
                    <a:pt x="363956" y="359968"/>
                  </a:lnTo>
                  <a:lnTo>
                    <a:pt x="364045" y="356387"/>
                  </a:lnTo>
                  <a:lnTo>
                    <a:pt x="362927" y="354965"/>
                  </a:lnTo>
                  <a:lnTo>
                    <a:pt x="360172" y="355193"/>
                  </a:lnTo>
                  <a:lnTo>
                    <a:pt x="359359" y="355841"/>
                  </a:lnTo>
                  <a:lnTo>
                    <a:pt x="358787" y="357009"/>
                  </a:lnTo>
                  <a:lnTo>
                    <a:pt x="358825" y="358025"/>
                  </a:lnTo>
                  <a:lnTo>
                    <a:pt x="361073" y="361492"/>
                  </a:lnTo>
                  <a:lnTo>
                    <a:pt x="358025" y="363651"/>
                  </a:lnTo>
                  <a:lnTo>
                    <a:pt x="357784" y="363994"/>
                  </a:lnTo>
                  <a:lnTo>
                    <a:pt x="357276" y="364515"/>
                  </a:lnTo>
                  <a:lnTo>
                    <a:pt x="361861" y="367144"/>
                  </a:lnTo>
                  <a:lnTo>
                    <a:pt x="365163" y="371767"/>
                  </a:lnTo>
                  <a:lnTo>
                    <a:pt x="371043" y="372008"/>
                  </a:lnTo>
                  <a:lnTo>
                    <a:pt x="370586" y="376872"/>
                  </a:lnTo>
                  <a:lnTo>
                    <a:pt x="372300" y="376212"/>
                  </a:lnTo>
                  <a:lnTo>
                    <a:pt x="373989" y="376377"/>
                  </a:lnTo>
                  <a:lnTo>
                    <a:pt x="376923" y="377063"/>
                  </a:lnTo>
                  <a:lnTo>
                    <a:pt x="378117" y="376656"/>
                  </a:lnTo>
                  <a:lnTo>
                    <a:pt x="378180" y="376212"/>
                  </a:lnTo>
                  <a:lnTo>
                    <a:pt x="378371" y="374738"/>
                  </a:lnTo>
                  <a:close/>
                </a:path>
                <a:path w="732790" h="608329">
                  <a:moveTo>
                    <a:pt x="390855" y="315798"/>
                  </a:moveTo>
                  <a:lnTo>
                    <a:pt x="390715" y="315582"/>
                  </a:lnTo>
                  <a:lnTo>
                    <a:pt x="390664" y="315417"/>
                  </a:lnTo>
                  <a:lnTo>
                    <a:pt x="390372" y="315506"/>
                  </a:lnTo>
                  <a:lnTo>
                    <a:pt x="389864" y="315518"/>
                  </a:lnTo>
                  <a:lnTo>
                    <a:pt x="389813" y="315671"/>
                  </a:lnTo>
                  <a:lnTo>
                    <a:pt x="389661" y="316141"/>
                  </a:lnTo>
                  <a:lnTo>
                    <a:pt x="389699" y="316674"/>
                  </a:lnTo>
                  <a:lnTo>
                    <a:pt x="389597" y="317868"/>
                  </a:lnTo>
                  <a:lnTo>
                    <a:pt x="390245" y="316814"/>
                  </a:lnTo>
                  <a:lnTo>
                    <a:pt x="390550" y="316395"/>
                  </a:lnTo>
                  <a:lnTo>
                    <a:pt x="390855" y="315798"/>
                  </a:lnTo>
                  <a:close/>
                </a:path>
                <a:path w="732790" h="608329">
                  <a:moveTo>
                    <a:pt x="393865" y="359740"/>
                  </a:moveTo>
                  <a:lnTo>
                    <a:pt x="392912" y="360324"/>
                  </a:lnTo>
                  <a:lnTo>
                    <a:pt x="392099" y="360794"/>
                  </a:lnTo>
                  <a:lnTo>
                    <a:pt x="391325" y="361175"/>
                  </a:lnTo>
                  <a:lnTo>
                    <a:pt x="390715" y="362597"/>
                  </a:lnTo>
                  <a:lnTo>
                    <a:pt x="389864" y="364007"/>
                  </a:lnTo>
                  <a:lnTo>
                    <a:pt x="389788" y="364845"/>
                  </a:lnTo>
                  <a:lnTo>
                    <a:pt x="389940" y="365683"/>
                  </a:lnTo>
                  <a:lnTo>
                    <a:pt x="390969" y="365023"/>
                  </a:lnTo>
                  <a:lnTo>
                    <a:pt x="393255" y="363664"/>
                  </a:lnTo>
                  <a:lnTo>
                    <a:pt x="393293" y="362305"/>
                  </a:lnTo>
                  <a:lnTo>
                    <a:pt x="393484" y="361010"/>
                  </a:lnTo>
                  <a:lnTo>
                    <a:pt x="393865" y="359740"/>
                  </a:lnTo>
                  <a:close/>
                </a:path>
                <a:path w="732790" h="608329">
                  <a:moveTo>
                    <a:pt x="395224" y="317004"/>
                  </a:moveTo>
                  <a:lnTo>
                    <a:pt x="394931" y="316814"/>
                  </a:lnTo>
                  <a:lnTo>
                    <a:pt x="394893" y="317207"/>
                  </a:lnTo>
                  <a:lnTo>
                    <a:pt x="395224" y="317004"/>
                  </a:lnTo>
                  <a:close/>
                </a:path>
                <a:path w="732790" h="608329">
                  <a:moveTo>
                    <a:pt x="398741" y="360553"/>
                  </a:moveTo>
                  <a:lnTo>
                    <a:pt x="397433" y="360502"/>
                  </a:lnTo>
                  <a:lnTo>
                    <a:pt x="397230" y="361391"/>
                  </a:lnTo>
                  <a:lnTo>
                    <a:pt x="398741" y="360553"/>
                  </a:lnTo>
                  <a:close/>
                </a:path>
                <a:path w="732790" h="608329">
                  <a:moveTo>
                    <a:pt x="401980" y="358762"/>
                  </a:moveTo>
                  <a:lnTo>
                    <a:pt x="401040" y="357225"/>
                  </a:lnTo>
                  <a:lnTo>
                    <a:pt x="399542" y="357403"/>
                  </a:lnTo>
                  <a:lnTo>
                    <a:pt x="399351" y="358762"/>
                  </a:lnTo>
                  <a:lnTo>
                    <a:pt x="398805" y="360527"/>
                  </a:lnTo>
                  <a:lnTo>
                    <a:pt x="401980" y="358762"/>
                  </a:lnTo>
                  <a:close/>
                </a:path>
                <a:path w="732790" h="608329">
                  <a:moveTo>
                    <a:pt x="402145" y="408089"/>
                  </a:moveTo>
                  <a:lnTo>
                    <a:pt x="401523" y="406819"/>
                  </a:lnTo>
                  <a:lnTo>
                    <a:pt x="399923" y="406755"/>
                  </a:lnTo>
                  <a:lnTo>
                    <a:pt x="399478" y="407187"/>
                  </a:lnTo>
                  <a:lnTo>
                    <a:pt x="398754" y="407568"/>
                  </a:lnTo>
                  <a:lnTo>
                    <a:pt x="399161" y="408495"/>
                  </a:lnTo>
                  <a:lnTo>
                    <a:pt x="399313" y="409435"/>
                  </a:lnTo>
                  <a:lnTo>
                    <a:pt x="400405" y="410400"/>
                  </a:lnTo>
                  <a:lnTo>
                    <a:pt x="401332" y="410260"/>
                  </a:lnTo>
                  <a:lnTo>
                    <a:pt x="401688" y="409321"/>
                  </a:lnTo>
                  <a:lnTo>
                    <a:pt x="402145" y="408089"/>
                  </a:lnTo>
                  <a:close/>
                </a:path>
                <a:path w="732790" h="608329">
                  <a:moveTo>
                    <a:pt x="407339" y="264922"/>
                  </a:moveTo>
                  <a:lnTo>
                    <a:pt x="377926" y="276720"/>
                  </a:lnTo>
                  <a:lnTo>
                    <a:pt x="381622" y="277812"/>
                  </a:lnTo>
                  <a:lnTo>
                    <a:pt x="381800" y="278257"/>
                  </a:lnTo>
                  <a:lnTo>
                    <a:pt x="382028" y="278549"/>
                  </a:lnTo>
                  <a:lnTo>
                    <a:pt x="379704" y="282702"/>
                  </a:lnTo>
                  <a:lnTo>
                    <a:pt x="380580" y="283616"/>
                  </a:lnTo>
                  <a:lnTo>
                    <a:pt x="407339" y="264922"/>
                  </a:lnTo>
                  <a:close/>
                </a:path>
                <a:path w="732790" h="608329">
                  <a:moveTo>
                    <a:pt x="411048" y="392188"/>
                  </a:moveTo>
                  <a:lnTo>
                    <a:pt x="410908" y="392061"/>
                  </a:lnTo>
                  <a:lnTo>
                    <a:pt x="410806" y="391845"/>
                  </a:lnTo>
                  <a:lnTo>
                    <a:pt x="410654" y="391820"/>
                  </a:lnTo>
                  <a:lnTo>
                    <a:pt x="410451" y="391795"/>
                  </a:lnTo>
                  <a:lnTo>
                    <a:pt x="410222" y="391896"/>
                  </a:lnTo>
                  <a:lnTo>
                    <a:pt x="410006" y="391947"/>
                  </a:lnTo>
                  <a:lnTo>
                    <a:pt x="410184" y="392049"/>
                  </a:lnTo>
                  <a:lnTo>
                    <a:pt x="410337" y="392176"/>
                  </a:lnTo>
                  <a:lnTo>
                    <a:pt x="410527" y="392226"/>
                  </a:lnTo>
                  <a:lnTo>
                    <a:pt x="410679" y="392264"/>
                  </a:lnTo>
                  <a:lnTo>
                    <a:pt x="410870" y="392214"/>
                  </a:lnTo>
                  <a:lnTo>
                    <a:pt x="411048" y="392188"/>
                  </a:lnTo>
                  <a:close/>
                </a:path>
                <a:path w="732790" h="608329">
                  <a:moveTo>
                    <a:pt x="459308" y="319455"/>
                  </a:moveTo>
                  <a:lnTo>
                    <a:pt x="459028" y="318985"/>
                  </a:lnTo>
                  <a:lnTo>
                    <a:pt x="458787" y="318477"/>
                  </a:lnTo>
                  <a:lnTo>
                    <a:pt x="458165" y="318858"/>
                  </a:lnTo>
                  <a:lnTo>
                    <a:pt x="457530" y="319176"/>
                  </a:lnTo>
                  <a:lnTo>
                    <a:pt x="457009" y="319608"/>
                  </a:lnTo>
                  <a:lnTo>
                    <a:pt x="456857" y="319747"/>
                  </a:lnTo>
                  <a:lnTo>
                    <a:pt x="457009" y="320268"/>
                  </a:lnTo>
                  <a:lnTo>
                    <a:pt x="457085" y="320649"/>
                  </a:lnTo>
                  <a:lnTo>
                    <a:pt x="457441" y="320751"/>
                  </a:lnTo>
                  <a:lnTo>
                    <a:pt x="458139" y="320332"/>
                  </a:lnTo>
                  <a:lnTo>
                    <a:pt x="458724" y="319951"/>
                  </a:lnTo>
                  <a:lnTo>
                    <a:pt x="459244" y="319519"/>
                  </a:lnTo>
                  <a:close/>
                </a:path>
                <a:path w="732790" h="608329">
                  <a:moveTo>
                    <a:pt x="467131" y="315112"/>
                  </a:moveTo>
                  <a:lnTo>
                    <a:pt x="466648" y="314325"/>
                  </a:lnTo>
                  <a:lnTo>
                    <a:pt x="466128" y="313626"/>
                  </a:lnTo>
                  <a:lnTo>
                    <a:pt x="465594" y="312940"/>
                  </a:lnTo>
                  <a:lnTo>
                    <a:pt x="463194" y="314413"/>
                  </a:lnTo>
                  <a:lnTo>
                    <a:pt x="464362" y="314896"/>
                  </a:lnTo>
                  <a:lnTo>
                    <a:pt x="465607" y="315302"/>
                  </a:lnTo>
                  <a:lnTo>
                    <a:pt x="467131" y="315112"/>
                  </a:lnTo>
                  <a:close/>
                </a:path>
                <a:path w="732790" h="608329">
                  <a:moveTo>
                    <a:pt x="469798" y="271627"/>
                  </a:moveTo>
                  <a:lnTo>
                    <a:pt x="469519" y="271513"/>
                  </a:lnTo>
                  <a:lnTo>
                    <a:pt x="469023" y="271233"/>
                  </a:lnTo>
                  <a:lnTo>
                    <a:pt x="468668" y="271678"/>
                  </a:lnTo>
                  <a:lnTo>
                    <a:pt x="468464" y="272148"/>
                  </a:lnTo>
                  <a:lnTo>
                    <a:pt x="468223" y="272580"/>
                  </a:lnTo>
                  <a:lnTo>
                    <a:pt x="468528" y="272719"/>
                  </a:lnTo>
                  <a:lnTo>
                    <a:pt x="468769" y="272821"/>
                  </a:lnTo>
                  <a:lnTo>
                    <a:pt x="469099" y="272453"/>
                  </a:lnTo>
                  <a:lnTo>
                    <a:pt x="469442" y="272034"/>
                  </a:lnTo>
                  <a:lnTo>
                    <a:pt x="469798" y="271627"/>
                  </a:lnTo>
                  <a:close/>
                </a:path>
                <a:path w="732790" h="608329">
                  <a:moveTo>
                    <a:pt x="472617" y="133985"/>
                  </a:moveTo>
                  <a:lnTo>
                    <a:pt x="472186" y="132740"/>
                  </a:lnTo>
                  <a:lnTo>
                    <a:pt x="471881" y="131457"/>
                  </a:lnTo>
                  <a:lnTo>
                    <a:pt x="471982" y="130035"/>
                  </a:lnTo>
                  <a:lnTo>
                    <a:pt x="467931" y="131876"/>
                  </a:lnTo>
                  <a:lnTo>
                    <a:pt x="465645" y="130060"/>
                  </a:lnTo>
                  <a:lnTo>
                    <a:pt x="464642" y="130860"/>
                  </a:lnTo>
                  <a:lnTo>
                    <a:pt x="463854" y="131533"/>
                  </a:lnTo>
                  <a:lnTo>
                    <a:pt x="463270" y="132105"/>
                  </a:lnTo>
                  <a:lnTo>
                    <a:pt x="463461" y="133184"/>
                  </a:lnTo>
                  <a:lnTo>
                    <a:pt x="463296" y="134188"/>
                  </a:lnTo>
                  <a:lnTo>
                    <a:pt x="462711" y="134772"/>
                  </a:lnTo>
                  <a:lnTo>
                    <a:pt x="463029" y="134874"/>
                  </a:lnTo>
                  <a:lnTo>
                    <a:pt x="463461" y="134912"/>
                  </a:lnTo>
                  <a:lnTo>
                    <a:pt x="465886" y="134962"/>
                  </a:lnTo>
                  <a:lnTo>
                    <a:pt x="467360" y="134924"/>
                  </a:lnTo>
                  <a:lnTo>
                    <a:pt x="468668" y="134708"/>
                  </a:lnTo>
                  <a:lnTo>
                    <a:pt x="466420" y="135775"/>
                  </a:lnTo>
                  <a:lnTo>
                    <a:pt x="465289" y="136385"/>
                  </a:lnTo>
                  <a:lnTo>
                    <a:pt x="465823" y="136512"/>
                  </a:lnTo>
                  <a:lnTo>
                    <a:pt x="466318" y="136766"/>
                  </a:lnTo>
                  <a:lnTo>
                    <a:pt x="466750" y="137299"/>
                  </a:lnTo>
                  <a:lnTo>
                    <a:pt x="466902" y="137502"/>
                  </a:lnTo>
                  <a:lnTo>
                    <a:pt x="467067" y="137642"/>
                  </a:lnTo>
                  <a:lnTo>
                    <a:pt x="467245" y="137807"/>
                  </a:lnTo>
                  <a:lnTo>
                    <a:pt x="468452" y="136982"/>
                  </a:lnTo>
                  <a:lnTo>
                    <a:pt x="469950" y="136080"/>
                  </a:lnTo>
                  <a:lnTo>
                    <a:pt x="472211" y="134289"/>
                  </a:lnTo>
                  <a:lnTo>
                    <a:pt x="472617" y="133985"/>
                  </a:lnTo>
                  <a:close/>
                </a:path>
                <a:path w="732790" h="608329">
                  <a:moveTo>
                    <a:pt x="474459" y="138760"/>
                  </a:moveTo>
                  <a:lnTo>
                    <a:pt x="474383" y="138544"/>
                  </a:lnTo>
                  <a:lnTo>
                    <a:pt x="474192" y="138569"/>
                  </a:lnTo>
                  <a:lnTo>
                    <a:pt x="474040" y="138709"/>
                  </a:lnTo>
                  <a:lnTo>
                    <a:pt x="473887" y="138823"/>
                  </a:lnTo>
                  <a:lnTo>
                    <a:pt x="473684" y="138950"/>
                  </a:lnTo>
                  <a:lnTo>
                    <a:pt x="473875" y="138925"/>
                  </a:lnTo>
                  <a:lnTo>
                    <a:pt x="474167" y="138849"/>
                  </a:lnTo>
                  <a:lnTo>
                    <a:pt x="474459" y="138760"/>
                  </a:lnTo>
                  <a:close/>
                </a:path>
                <a:path w="732790" h="608329">
                  <a:moveTo>
                    <a:pt x="474573" y="138734"/>
                  </a:moveTo>
                  <a:lnTo>
                    <a:pt x="474497" y="138899"/>
                  </a:lnTo>
                  <a:lnTo>
                    <a:pt x="474560" y="138760"/>
                  </a:lnTo>
                  <a:close/>
                </a:path>
                <a:path w="732790" h="608329">
                  <a:moveTo>
                    <a:pt x="476440" y="238658"/>
                  </a:moveTo>
                  <a:lnTo>
                    <a:pt x="476364" y="238467"/>
                  </a:lnTo>
                  <a:lnTo>
                    <a:pt x="476338" y="238277"/>
                  </a:lnTo>
                  <a:lnTo>
                    <a:pt x="476186" y="238188"/>
                  </a:lnTo>
                  <a:lnTo>
                    <a:pt x="476046" y="238023"/>
                  </a:lnTo>
                  <a:lnTo>
                    <a:pt x="474865" y="237896"/>
                  </a:lnTo>
                  <a:lnTo>
                    <a:pt x="473760" y="238696"/>
                  </a:lnTo>
                  <a:lnTo>
                    <a:pt x="473824" y="239687"/>
                  </a:lnTo>
                  <a:lnTo>
                    <a:pt x="473951" y="239903"/>
                  </a:lnTo>
                  <a:lnTo>
                    <a:pt x="474764" y="240398"/>
                  </a:lnTo>
                  <a:lnTo>
                    <a:pt x="476034" y="239750"/>
                  </a:lnTo>
                  <a:lnTo>
                    <a:pt x="476377" y="238810"/>
                  </a:lnTo>
                  <a:lnTo>
                    <a:pt x="476440" y="238658"/>
                  </a:lnTo>
                  <a:close/>
                </a:path>
                <a:path w="732790" h="608329">
                  <a:moveTo>
                    <a:pt x="479005" y="122339"/>
                  </a:moveTo>
                  <a:lnTo>
                    <a:pt x="478980" y="122186"/>
                  </a:lnTo>
                  <a:lnTo>
                    <a:pt x="478980" y="122047"/>
                  </a:lnTo>
                  <a:lnTo>
                    <a:pt x="478955" y="121907"/>
                  </a:lnTo>
                  <a:lnTo>
                    <a:pt x="478777" y="121932"/>
                  </a:lnTo>
                  <a:lnTo>
                    <a:pt x="478421" y="121958"/>
                  </a:lnTo>
                  <a:lnTo>
                    <a:pt x="479005" y="122339"/>
                  </a:lnTo>
                  <a:close/>
                </a:path>
                <a:path w="732790" h="608329">
                  <a:moveTo>
                    <a:pt x="481241" y="250545"/>
                  </a:moveTo>
                  <a:lnTo>
                    <a:pt x="479958" y="251079"/>
                  </a:lnTo>
                  <a:lnTo>
                    <a:pt x="479247" y="251218"/>
                  </a:lnTo>
                  <a:lnTo>
                    <a:pt x="477723" y="252437"/>
                  </a:lnTo>
                  <a:lnTo>
                    <a:pt x="477583" y="253682"/>
                  </a:lnTo>
                  <a:lnTo>
                    <a:pt x="478409" y="253860"/>
                  </a:lnTo>
                  <a:lnTo>
                    <a:pt x="478980" y="253974"/>
                  </a:lnTo>
                  <a:lnTo>
                    <a:pt x="479869" y="253682"/>
                  </a:lnTo>
                  <a:lnTo>
                    <a:pt x="480275" y="253238"/>
                  </a:lnTo>
                  <a:lnTo>
                    <a:pt x="480720" y="252780"/>
                  </a:lnTo>
                  <a:lnTo>
                    <a:pt x="480783" y="251942"/>
                  </a:lnTo>
                  <a:lnTo>
                    <a:pt x="481241" y="250545"/>
                  </a:lnTo>
                  <a:close/>
                </a:path>
                <a:path w="732790" h="608329">
                  <a:moveTo>
                    <a:pt x="485660" y="143319"/>
                  </a:moveTo>
                  <a:lnTo>
                    <a:pt x="485279" y="143040"/>
                  </a:lnTo>
                  <a:lnTo>
                    <a:pt x="484441" y="142532"/>
                  </a:lnTo>
                  <a:lnTo>
                    <a:pt x="481101" y="140144"/>
                  </a:lnTo>
                  <a:lnTo>
                    <a:pt x="479234" y="138277"/>
                  </a:lnTo>
                  <a:lnTo>
                    <a:pt x="477558" y="135940"/>
                  </a:lnTo>
                  <a:lnTo>
                    <a:pt x="476669" y="136525"/>
                  </a:lnTo>
                  <a:lnTo>
                    <a:pt x="474929" y="137960"/>
                  </a:lnTo>
                  <a:lnTo>
                    <a:pt x="474573" y="138734"/>
                  </a:lnTo>
                  <a:lnTo>
                    <a:pt x="476961" y="138277"/>
                  </a:lnTo>
                  <a:lnTo>
                    <a:pt x="475691" y="141516"/>
                  </a:lnTo>
                  <a:lnTo>
                    <a:pt x="476592" y="143700"/>
                  </a:lnTo>
                  <a:lnTo>
                    <a:pt x="479704" y="142494"/>
                  </a:lnTo>
                  <a:lnTo>
                    <a:pt x="480263" y="144881"/>
                  </a:lnTo>
                  <a:lnTo>
                    <a:pt x="478688" y="145935"/>
                  </a:lnTo>
                  <a:lnTo>
                    <a:pt x="477520" y="145288"/>
                  </a:lnTo>
                  <a:lnTo>
                    <a:pt x="475056" y="144056"/>
                  </a:lnTo>
                  <a:lnTo>
                    <a:pt x="473773" y="143471"/>
                  </a:lnTo>
                  <a:lnTo>
                    <a:pt x="471347" y="143052"/>
                  </a:lnTo>
                  <a:lnTo>
                    <a:pt x="470128" y="143560"/>
                  </a:lnTo>
                  <a:lnTo>
                    <a:pt x="468325" y="143408"/>
                  </a:lnTo>
                  <a:lnTo>
                    <a:pt x="467017" y="142862"/>
                  </a:lnTo>
                  <a:lnTo>
                    <a:pt x="465924" y="143510"/>
                  </a:lnTo>
                  <a:lnTo>
                    <a:pt x="465899" y="145592"/>
                  </a:lnTo>
                  <a:lnTo>
                    <a:pt x="467271" y="146837"/>
                  </a:lnTo>
                  <a:lnTo>
                    <a:pt x="468642" y="146519"/>
                  </a:lnTo>
                  <a:lnTo>
                    <a:pt x="471893" y="145783"/>
                  </a:lnTo>
                  <a:lnTo>
                    <a:pt x="474218" y="148348"/>
                  </a:lnTo>
                  <a:lnTo>
                    <a:pt x="479247" y="147942"/>
                  </a:lnTo>
                  <a:lnTo>
                    <a:pt x="479818" y="150063"/>
                  </a:lnTo>
                  <a:lnTo>
                    <a:pt x="481228" y="150571"/>
                  </a:lnTo>
                  <a:lnTo>
                    <a:pt x="482917" y="150012"/>
                  </a:lnTo>
                  <a:lnTo>
                    <a:pt x="483501" y="149186"/>
                  </a:lnTo>
                  <a:lnTo>
                    <a:pt x="483997" y="148247"/>
                  </a:lnTo>
                  <a:lnTo>
                    <a:pt x="485660" y="143319"/>
                  </a:lnTo>
                  <a:close/>
                </a:path>
                <a:path w="732790" h="608329">
                  <a:moveTo>
                    <a:pt x="547420" y="231444"/>
                  </a:moveTo>
                  <a:lnTo>
                    <a:pt x="547217" y="231076"/>
                  </a:lnTo>
                  <a:lnTo>
                    <a:pt x="547204" y="231203"/>
                  </a:lnTo>
                  <a:lnTo>
                    <a:pt x="547204" y="231330"/>
                  </a:lnTo>
                  <a:lnTo>
                    <a:pt x="547192" y="231470"/>
                  </a:lnTo>
                  <a:lnTo>
                    <a:pt x="547344" y="231444"/>
                  </a:lnTo>
                  <a:close/>
                </a:path>
                <a:path w="732790" h="608329">
                  <a:moveTo>
                    <a:pt x="583857" y="219036"/>
                  </a:moveTo>
                  <a:lnTo>
                    <a:pt x="582256" y="219468"/>
                  </a:lnTo>
                  <a:lnTo>
                    <a:pt x="580656" y="219786"/>
                  </a:lnTo>
                  <a:lnTo>
                    <a:pt x="578929" y="219557"/>
                  </a:lnTo>
                  <a:lnTo>
                    <a:pt x="578332" y="216763"/>
                  </a:lnTo>
                  <a:lnTo>
                    <a:pt x="575271" y="216369"/>
                  </a:lnTo>
                  <a:lnTo>
                    <a:pt x="573925" y="217779"/>
                  </a:lnTo>
                  <a:lnTo>
                    <a:pt x="572770" y="219024"/>
                  </a:lnTo>
                  <a:lnTo>
                    <a:pt x="572820" y="219303"/>
                  </a:lnTo>
                  <a:lnTo>
                    <a:pt x="572897" y="219506"/>
                  </a:lnTo>
                  <a:lnTo>
                    <a:pt x="573379" y="219748"/>
                  </a:lnTo>
                  <a:lnTo>
                    <a:pt x="573659" y="219913"/>
                  </a:lnTo>
                  <a:lnTo>
                    <a:pt x="574954" y="220878"/>
                  </a:lnTo>
                  <a:lnTo>
                    <a:pt x="575525" y="221907"/>
                  </a:lnTo>
                  <a:lnTo>
                    <a:pt x="576021" y="222986"/>
                  </a:lnTo>
                  <a:lnTo>
                    <a:pt x="577240" y="222605"/>
                  </a:lnTo>
                  <a:lnTo>
                    <a:pt x="578396" y="222123"/>
                  </a:lnTo>
                  <a:lnTo>
                    <a:pt x="579539" y="221881"/>
                  </a:lnTo>
                  <a:lnTo>
                    <a:pt x="582409" y="219976"/>
                  </a:lnTo>
                  <a:lnTo>
                    <a:pt x="583857" y="219036"/>
                  </a:lnTo>
                  <a:close/>
                </a:path>
                <a:path w="732790" h="608329">
                  <a:moveTo>
                    <a:pt x="612762" y="195478"/>
                  </a:moveTo>
                  <a:lnTo>
                    <a:pt x="612508" y="195199"/>
                  </a:lnTo>
                  <a:lnTo>
                    <a:pt x="612267" y="194894"/>
                  </a:lnTo>
                  <a:lnTo>
                    <a:pt x="612013" y="194589"/>
                  </a:lnTo>
                  <a:lnTo>
                    <a:pt x="611873" y="194919"/>
                  </a:lnTo>
                  <a:lnTo>
                    <a:pt x="611784" y="195287"/>
                  </a:lnTo>
                  <a:lnTo>
                    <a:pt x="611670" y="195630"/>
                  </a:lnTo>
                  <a:lnTo>
                    <a:pt x="612025" y="195630"/>
                  </a:lnTo>
                  <a:lnTo>
                    <a:pt x="612546" y="195770"/>
                  </a:lnTo>
                  <a:lnTo>
                    <a:pt x="612686" y="195618"/>
                  </a:lnTo>
                  <a:lnTo>
                    <a:pt x="612762" y="195478"/>
                  </a:lnTo>
                  <a:close/>
                </a:path>
                <a:path w="732790" h="608329">
                  <a:moveTo>
                    <a:pt x="613092" y="169011"/>
                  </a:moveTo>
                  <a:lnTo>
                    <a:pt x="613067" y="168783"/>
                  </a:lnTo>
                  <a:lnTo>
                    <a:pt x="613054" y="168541"/>
                  </a:lnTo>
                  <a:lnTo>
                    <a:pt x="613003" y="168300"/>
                  </a:lnTo>
                  <a:lnTo>
                    <a:pt x="612978" y="168109"/>
                  </a:lnTo>
                  <a:lnTo>
                    <a:pt x="612368" y="167843"/>
                  </a:lnTo>
                  <a:lnTo>
                    <a:pt x="611822" y="167995"/>
                  </a:lnTo>
                  <a:lnTo>
                    <a:pt x="611378" y="168452"/>
                  </a:lnTo>
                  <a:lnTo>
                    <a:pt x="611568" y="169595"/>
                  </a:lnTo>
                  <a:lnTo>
                    <a:pt x="611886" y="170484"/>
                  </a:lnTo>
                  <a:lnTo>
                    <a:pt x="612140" y="171373"/>
                  </a:lnTo>
                  <a:lnTo>
                    <a:pt x="612419" y="171297"/>
                  </a:lnTo>
                  <a:lnTo>
                    <a:pt x="612686" y="171234"/>
                  </a:lnTo>
                  <a:lnTo>
                    <a:pt x="612965" y="171170"/>
                  </a:lnTo>
                  <a:lnTo>
                    <a:pt x="612648" y="170738"/>
                  </a:lnTo>
                  <a:lnTo>
                    <a:pt x="612000" y="169938"/>
                  </a:lnTo>
                  <a:lnTo>
                    <a:pt x="613092" y="169011"/>
                  </a:lnTo>
                  <a:close/>
                </a:path>
                <a:path w="732790" h="608329">
                  <a:moveTo>
                    <a:pt x="627341" y="191681"/>
                  </a:moveTo>
                  <a:lnTo>
                    <a:pt x="627138" y="191401"/>
                  </a:lnTo>
                  <a:lnTo>
                    <a:pt x="627037" y="191223"/>
                  </a:lnTo>
                  <a:lnTo>
                    <a:pt x="626706" y="191693"/>
                  </a:lnTo>
                  <a:lnTo>
                    <a:pt x="626186" y="192506"/>
                  </a:lnTo>
                  <a:lnTo>
                    <a:pt x="626567" y="192214"/>
                  </a:lnTo>
                  <a:lnTo>
                    <a:pt x="626960" y="191935"/>
                  </a:lnTo>
                  <a:lnTo>
                    <a:pt x="627341" y="191681"/>
                  </a:lnTo>
                  <a:close/>
                </a:path>
                <a:path w="732790" h="608329">
                  <a:moveTo>
                    <a:pt x="635063" y="172491"/>
                  </a:moveTo>
                  <a:lnTo>
                    <a:pt x="633069" y="173177"/>
                  </a:lnTo>
                  <a:lnTo>
                    <a:pt x="632269" y="174955"/>
                  </a:lnTo>
                  <a:lnTo>
                    <a:pt x="631850" y="175844"/>
                  </a:lnTo>
                  <a:lnTo>
                    <a:pt x="632206" y="176530"/>
                  </a:lnTo>
                  <a:lnTo>
                    <a:pt x="632675" y="177152"/>
                  </a:lnTo>
                  <a:lnTo>
                    <a:pt x="633349" y="177660"/>
                  </a:lnTo>
                  <a:lnTo>
                    <a:pt x="633780" y="177165"/>
                  </a:lnTo>
                  <a:lnTo>
                    <a:pt x="633996" y="176491"/>
                  </a:lnTo>
                  <a:lnTo>
                    <a:pt x="634085" y="175768"/>
                  </a:lnTo>
                  <a:lnTo>
                    <a:pt x="634250" y="174536"/>
                  </a:lnTo>
                  <a:lnTo>
                    <a:pt x="634568" y="173431"/>
                  </a:lnTo>
                  <a:lnTo>
                    <a:pt x="635063" y="172491"/>
                  </a:lnTo>
                  <a:close/>
                </a:path>
                <a:path w="732790" h="608329">
                  <a:moveTo>
                    <a:pt x="649236" y="180492"/>
                  </a:moveTo>
                  <a:lnTo>
                    <a:pt x="648982" y="180213"/>
                  </a:lnTo>
                  <a:lnTo>
                    <a:pt x="648728" y="179997"/>
                  </a:lnTo>
                  <a:lnTo>
                    <a:pt x="645439" y="178968"/>
                  </a:lnTo>
                  <a:lnTo>
                    <a:pt x="644067" y="176758"/>
                  </a:lnTo>
                  <a:lnTo>
                    <a:pt x="642797" y="174218"/>
                  </a:lnTo>
                  <a:lnTo>
                    <a:pt x="642543" y="173736"/>
                  </a:lnTo>
                  <a:lnTo>
                    <a:pt x="642391" y="173507"/>
                  </a:lnTo>
                  <a:lnTo>
                    <a:pt x="641921" y="173164"/>
                  </a:lnTo>
                  <a:lnTo>
                    <a:pt x="640981" y="172389"/>
                  </a:lnTo>
                  <a:lnTo>
                    <a:pt x="640524" y="172262"/>
                  </a:lnTo>
                  <a:lnTo>
                    <a:pt x="639991" y="172250"/>
                  </a:lnTo>
                  <a:lnTo>
                    <a:pt x="639330" y="172466"/>
                  </a:lnTo>
                  <a:lnTo>
                    <a:pt x="639305" y="173164"/>
                  </a:lnTo>
                  <a:lnTo>
                    <a:pt x="638987" y="174104"/>
                  </a:lnTo>
                  <a:lnTo>
                    <a:pt x="645299" y="180174"/>
                  </a:lnTo>
                  <a:lnTo>
                    <a:pt x="646722" y="180492"/>
                  </a:lnTo>
                  <a:lnTo>
                    <a:pt x="647979" y="181076"/>
                  </a:lnTo>
                  <a:lnTo>
                    <a:pt x="649236" y="180492"/>
                  </a:lnTo>
                  <a:close/>
                </a:path>
                <a:path w="732790" h="608329">
                  <a:moveTo>
                    <a:pt x="650062" y="155041"/>
                  </a:moveTo>
                  <a:lnTo>
                    <a:pt x="649922" y="154876"/>
                  </a:lnTo>
                  <a:lnTo>
                    <a:pt x="649782" y="154711"/>
                  </a:lnTo>
                  <a:lnTo>
                    <a:pt x="649605" y="154546"/>
                  </a:lnTo>
                  <a:lnTo>
                    <a:pt x="647992" y="155092"/>
                  </a:lnTo>
                  <a:lnTo>
                    <a:pt x="646214" y="154901"/>
                  </a:lnTo>
                  <a:lnTo>
                    <a:pt x="644804" y="156159"/>
                  </a:lnTo>
                  <a:lnTo>
                    <a:pt x="645744" y="156794"/>
                  </a:lnTo>
                  <a:lnTo>
                    <a:pt x="646328" y="157200"/>
                  </a:lnTo>
                  <a:lnTo>
                    <a:pt x="646734" y="157568"/>
                  </a:lnTo>
                  <a:lnTo>
                    <a:pt x="647661" y="156946"/>
                  </a:lnTo>
                  <a:lnTo>
                    <a:pt x="648576" y="156324"/>
                  </a:lnTo>
                  <a:lnTo>
                    <a:pt x="649439" y="155600"/>
                  </a:lnTo>
                  <a:lnTo>
                    <a:pt x="649655" y="155448"/>
                  </a:lnTo>
                  <a:lnTo>
                    <a:pt x="650062" y="155041"/>
                  </a:lnTo>
                  <a:close/>
                </a:path>
                <a:path w="732790" h="608329">
                  <a:moveTo>
                    <a:pt x="654215" y="116840"/>
                  </a:moveTo>
                  <a:lnTo>
                    <a:pt x="653656" y="115570"/>
                  </a:lnTo>
                  <a:lnTo>
                    <a:pt x="653186" y="115570"/>
                  </a:lnTo>
                  <a:lnTo>
                    <a:pt x="654189" y="116840"/>
                  </a:lnTo>
                  <a:close/>
                </a:path>
                <a:path w="732790" h="608329">
                  <a:moveTo>
                    <a:pt x="655218" y="146786"/>
                  </a:moveTo>
                  <a:lnTo>
                    <a:pt x="655027" y="146748"/>
                  </a:lnTo>
                  <a:lnTo>
                    <a:pt x="655116" y="146951"/>
                  </a:lnTo>
                  <a:lnTo>
                    <a:pt x="655193" y="146824"/>
                  </a:lnTo>
                  <a:close/>
                </a:path>
                <a:path w="732790" h="608329">
                  <a:moveTo>
                    <a:pt x="655332" y="145338"/>
                  </a:moveTo>
                  <a:lnTo>
                    <a:pt x="654761" y="144119"/>
                  </a:lnTo>
                  <a:lnTo>
                    <a:pt x="654177" y="142951"/>
                  </a:lnTo>
                  <a:lnTo>
                    <a:pt x="653783" y="144081"/>
                  </a:lnTo>
                  <a:lnTo>
                    <a:pt x="654532" y="145376"/>
                  </a:lnTo>
                  <a:lnTo>
                    <a:pt x="652716" y="146075"/>
                  </a:lnTo>
                  <a:lnTo>
                    <a:pt x="652081" y="145491"/>
                  </a:lnTo>
                  <a:lnTo>
                    <a:pt x="651217" y="145224"/>
                  </a:lnTo>
                  <a:lnTo>
                    <a:pt x="650316" y="145008"/>
                  </a:lnTo>
                  <a:lnTo>
                    <a:pt x="651167" y="146062"/>
                  </a:lnTo>
                  <a:lnTo>
                    <a:pt x="651421" y="146392"/>
                  </a:lnTo>
                  <a:lnTo>
                    <a:pt x="652907" y="146532"/>
                  </a:lnTo>
                  <a:lnTo>
                    <a:pt x="653973" y="146646"/>
                  </a:lnTo>
                  <a:lnTo>
                    <a:pt x="655027" y="146748"/>
                  </a:lnTo>
                  <a:lnTo>
                    <a:pt x="655332" y="145338"/>
                  </a:lnTo>
                  <a:close/>
                </a:path>
                <a:path w="732790" h="608329">
                  <a:moveTo>
                    <a:pt x="656056" y="148628"/>
                  </a:moveTo>
                  <a:lnTo>
                    <a:pt x="655955" y="147739"/>
                  </a:lnTo>
                  <a:lnTo>
                    <a:pt x="655116" y="146951"/>
                  </a:lnTo>
                  <a:lnTo>
                    <a:pt x="654697" y="147713"/>
                  </a:lnTo>
                  <a:lnTo>
                    <a:pt x="654253" y="148463"/>
                  </a:lnTo>
                  <a:lnTo>
                    <a:pt x="653923" y="149263"/>
                  </a:lnTo>
                  <a:lnTo>
                    <a:pt x="653846" y="149479"/>
                  </a:lnTo>
                  <a:lnTo>
                    <a:pt x="654151" y="150050"/>
                  </a:lnTo>
                  <a:lnTo>
                    <a:pt x="654392" y="150139"/>
                  </a:lnTo>
                  <a:lnTo>
                    <a:pt x="654812" y="149923"/>
                  </a:lnTo>
                  <a:lnTo>
                    <a:pt x="655129" y="149720"/>
                  </a:lnTo>
                  <a:lnTo>
                    <a:pt x="655459" y="149555"/>
                  </a:lnTo>
                  <a:lnTo>
                    <a:pt x="656056" y="148628"/>
                  </a:lnTo>
                  <a:close/>
                </a:path>
                <a:path w="732790" h="608329">
                  <a:moveTo>
                    <a:pt x="678916" y="155587"/>
                  </a:moveTo>
                  <a:lnTo>
                    <a:pt x="678815" y="154571"/>
                  </a:lnTo>
                  <a:lnTo>
                    <a:pt x="678268" y="153695"/>
                  </a:lnTo>
                  <a:lnTo>
                    <a:pt x="674624" y="156019"/>
                  </a:lnTo>
                  <a:lnTo>
                    <a:pt x="672833" y="156997"/>
                  </a:lnTo>
                  <a:lnTo>
                    <a:pt x="671309" y="158051"/>
                  </a:lnTo>
                  <a:lnTo>
                    <a:pt x="670013" y="159321"/>
                  </a:lnTo>
                  <a:lnTo>
                    <a:pt x="666965" y="162140"/>
                  </a:lnTo>
                  <a:lnTo>
                    <a:pt x="664959" y="163347"/>
                  </a:lnTo>
                  <a:lnTo>
                    <a:pt x="662901" y="164858"/>
                  </a:lnTo>
                  <a:lnTo>
                    <a:pt x="663473" y="167055"/>
                  </a:lnTo>
                  <a:lnTo>
                    <a:pt x="664946" y="166789"/>
                  </a:lnTo>
                  <a:lnTo>
                    <a:pt x="666305" y="166204"/>
                  </a:lnTo>
                  <a:lnTo>
                    <a:pt x="667943" y="166535"/>
                  </a:lnTo>
                  <a:lnTo>
                    <a:pt x="668832" y="166941"/>
                  </a:lnTo>
                  <a:lnTo>
                    <a:pt x="670064" y="166192"/>
                  </a:lnTo>
                  <a:lnTo>
                    <a:pt x="672477" y="164642"/>
                  </a:lnTo>
                  <a:lnTo>
                    <a:pt x="674344" y="164122"/>
                  </a:lnTo>
                  <a:lnTo>
                    <a:pt x="676173" y="163372"/>
                  </a:lnTo>
                  <a:lnTo>
                    <a:pt x="676046" y="162750"/>
                  </a:lnTo>
                  <a:lnTo>
                    <a:pt x="676186" y="162115"/>
                  </a:lnTo>
                  <a:lnTo>
                    <a:pt x="678014" y="160032"/>
                  </a:lnTo>
                  <a:lnTo>
                    <a:pt x="678319" y="158330"/>
                  </a:lnTo>
                  <a:lnTo>
                    <a:pt x="678916" y="155587"/>
                  </a:lnTo>
                  <a:close/>
                </a:path>
                <a:path w="732790" h="608329">
                  <a:moveTo>
                    <a:pt x="721499" y="71551"/>
                  </a:moveTo>
                  <a:lnTo>
                    <a:pt x="719416" y="70840"/>
                  </a:lnTo>
                  <a:lnTo>
                    <a:pt x="718515" y="69773"/>
                  </a:lnTo>
                  <a:lnTo>
                    <a:pt x="718172" y="69545"/>
                  </a:lnTo>
                  <a:lnTo>
                    <a:pt x="717334" y="69113"/>
                  </a:lnTo>
                  <a:lnTo>
                    <a:pt x="717575" y="70840"/>
                  </a:lnTo>
                  <a:lnTo>
                    <a:pt x="717765" y="72605"/>
                  </a:lnTo>
                  <a:lnTo>
                    <a:pt x="719277" y="74231"/>
                  </a:lnTo>
                  <a:lnTo>
                    <a:pt x="719366" y="74447"/>
                  </a:lnTo>
                  <a:lnTo>
                    <a:pt x="719416" y="74688"/>
                  </a:lnTo>
                  <a:lnTo>
                    <a:pt x="720013" y="74117"/>
                  </a:lnTo>
                  <a:lnTo>
                    <a:pt x="720509" y="73558"/>
                  </a:lnTo>
                  <a:lnTo>
                    <a:pt x="721499" y="71551"/>
                  </a:lnTo>
                  <a:close/>
                </a:path>
                <a:path w="732790" h="608329">
                  <a:moveTo>
                    <a:pt x="722515" y="65316"/>
                  </a:moveTo>
                  <a:lnTo>
                    <a:pt x="721702" y="65659"/>
                  </a:lnTo>
                  <a:lnTo>
                    <a:pt x="720864" y="65963"/>
                  </a:lnTo>
                  <a:lnTo>
                    <a:pt x="719912" y="66497"/>
                  </a:lnTo>
                  <a:lnTo>
                    <a:pt x="720839" y="68135"/>
                  </a:lnTo>
                  <a:lnTo>
                    <a:pt x="721779" y="67386"/>
                  </a:lnTo>
                  <a:lnTo>
                    <a:pt x="722236" y="67017"/>
                  </a:lnTo>
                  <a:lnTo>
                    <a:pt x="722337" y="66446"/>
                  </a:lnTo>
                  <a:lnTo>
                    <a:pt x="722515" y="65316"/>
                  </a:lnTo>
                  <a:close/>
                </a:path>
                <a:path w="732790" h="608329">
                  <a:moveTo>
                    <a:pt x="722630" y="65252"/>
                  </a:moveTo>
                  <a:lnTo>
                    <a:pt x="722553" y="65062"/>
                  </a:lnTo>
                  <a:lnTo>
                    <a:pt x="722515" y="65227"/>
                  </a:lnTo>
                  <a:close/>
                </a:path>
                <a:path w="732790" h="608329">
                  <a:moveTo>
                    <a:pt x="732383" y="15240"/>
                  </a:moveTo>
                  <a:lnTo>
                    <a:pt x="731647" y="13970"/>
                  </a:lnTo>
                  <a:lnTo>
                    <a:pt x="730923" y="12700"/>
                  </a:lnTo>
                  <a:lnTo>
                    <a:pt x="729830" y="13970"/>
                  </a:lnTo>
                  <a:lnTo>
                    <a:pt x="728497" y="13970"/>
                  </a:lnTo>
                  <a:lnTo>
                    <a:pt x="728268" y="8890"/>
                  </a:lnTo>
                  <a:lnTo>
                    <a:pt x="725868" y="6350"/>
                  </a:lnTo>
                  <a:lnTo>
                    <a:pt x="728903" y="6350"/>
                  </a:lnTo>
                  <a:lnTo>
                    <a:pt x="730542" y="5080"/>
                  </a:lnTo>
                  <a:lnTo>
                    <a:pt x="729221" y="5080"/>
                  </a:lnTo>
                  <a:lnTo>
                    <a:pt x="728040" y="3810"/>
                  </a:lnTo>
                  <a:lnTo>
                    <a:pt x="726274" y="3810"/>
                  </a:lnTo>
                  <a:lnTo>
                    <a:pt x="725678" y="2540"/>
                  </a:lnTo>
                  <a:lnTo>
                    <a:pt x="725500" y="1270"/>
                  </a:lnTo>
                  <a:lnTo>
                    <a:pt x="724649" y="1270"/>
                  </a:lnTo>
                  <a:lnTo>
                    <a:pt x="724319" y="990"/>
                  </a:lnTo>
                  <a:lnTo>
                    <a:pt x="724319" y="19050"/>
                  </a:lnTo>
                  <a:lnTo>
                    <a:pt x="721525" y="21590"/>
                  </a:lnTo>
                  <a:lnTo>
                    <a:pt x="720305" y="20320"/>
                  </a:lnTo>
                  <a:lnTo>
                    <a:pt x="717511" y="21590"/>
                  </a:lnTo>
                  <a:lnTo>
                    <a:pt x="716851" y="21590"/>
                  </a:lnTo>
                  <a:lnTo>
                    <a:pt x="715632" y="20320"/>
                  </a:lnTo>
                  <a:lnTo>
                    <a:pt x="715479" y="19050"/>
                  </a:lnTo>
                  <a:lnTo>
                    <a:pt x="715911" y="16510"/>
                  </a:lnTo>
                  <a:lnTo>
                    <a:pt x="720725" y="16510"/>
                  </a:lnTo>
                  <a:lnTo>
                    <a:pt x="722439" y="17780"/>
                  </a:lnTo>
                  <a:lnTo>
                    <a:pt x="723392" y="17780"/>
                  </a:lnTo>
                  <a:lnTo>
                    <a:pt x="724319" y="19050"/>
                  </a:lnTo>
                  <a:lnTo>
                    <a:pt x="724319" y="990"/>
                  </a:lnTo>
                  <a:lnTo>
                    <a:pt x="723150" y="0"/>
                  </a:lnTo>
                  <a:lnTo>
                    <a:pt x="721347" y="0"/>
                  </a:lnTo>
                  <a:lnTo>
                    <a:pt x="720979" y="1270"/>
                  </a:lnTo>
                  <a:lnTo>
                    <a:pt x="720725" y="1270"/>
                  </a:lnTo>
                  <a:lnTo>
                    <a:pt x="720509" y="2540"/>
                  </a:lnTo>
                  <a:lnTo>
                    <a:pt x="721080" y="2540"/>
                  </a:lnTo>
                  <a:lnTo>
                    <a:pt x="721829" y="3810"/>
                  </a:lnTo>
                  <a:lnTo>
                    <a:pt x="721067" y="5080"/>
                  </a:lnTo>
                  <a:lnTo>
                    <a:pt x="721347" y="6350"/>
                  </a:lnTo>
                  <a:lnTo>
                    <a:pt x="721931" y="7620"/>
                  </a:lnTo>
                  <a:lnTo>
                    <a:pt x="722426" y="7620"/>
                  </a:lnTo>
                  <a:lnTo>
                    <a:pt x="722896" y="8890"/>
                  </a:lnTo>
                  <a:lnTo>
                    <a:pt x="723023" y="8890"/>
                  </a:lnTo>
                  <a:lnTo>
                    <a:pt x="715365" y="15240"/>
                  </a:lnTo>
                  <a:lnTo>
                    <a:pt x="715048" y="15240"/>
                  </a:lnTo>
                  <a:lnTo>
                    <a:pt x="714629" y="16510"/>
                  </a:lnTo>
                  <a:lnTo>
                    <a:pt x="712609" y="16510"/>
                  </a:lnTo>
                  <a:lnTo>
                    <a:pt x="711784" y="17780"/>
                  </a:lnTo>
                  <a:lnTo>
                    <a:pt x="711123" y="17780"/>
                  </a:lnTo>
                  <a:lnTo>
                    <a:pt x="712190" y="19050"/>
                  </a:lnTo>
                  <a:lnTo>
                    <a:pt x="712533" y="21590"/>
                  </a:lnTo>
                  <a:lnTo>
                    <a:pt x="714540" y="22860"/>
                  </a:lnTo>
                  <a:lnTo>
                    <a:pt x="715175" y="24130"/>
                  </a:lnTo>
                  <a:lnTo>
                    <a:pt x="717359" y="24130"/>
                  </a:lnTo>
                  <a:lnTo>
                    <a:pt x="680224" y="54610"/>
                  </a:lnTo>
                  <a:lnTo>
                    <a:pt x="674268" y="52070"/>
                  </a:lnTo>
                  <a:lnTo>
                    <a:pt x="656424" y="44450"/>
                  </a:lnTo>
                  <a:lnTo>
                    <a:pt x="627672" y="55880"/>
                  </a:lnTo>
                  <a:lnTo>
                    <a:pt x="626973" y="57150"/>
                  </a:lnTo>
                  <a:lnTo>
                    <a:pt x="626211" y="57150"/>
                  </a:lnTo>
                  <a:lnTo>
                    <a:pt x="625360" y="55880"/>
                  </a:lnTo>
                  <a:lnTo>
                    <a:pt x="626579" y="55880"/>
                  </a:lnTo>
                  <a:lnTo>
                    <a:pt x="627405" y="54610"/>
                  </a:lnTo>
                  <a:lnTo>
                    <a:pt x="629005" y="54610"/>
                  </a:lnTo>
                  <a:lnTo>
                    <a:pt x="629767" y="53340"/>
                  </a:lnTo>
                  <a:lnTo>
                    <a:pt x="630745" y="53340"/>
                  </a:lnTo>
                  <a:lnTo>
                    <a:pt x="627392" y="49530"/>
                  </a:lnTo>
                  <a:lnTo>
                    <a:pt x="626922" y="50800"/>
                  </a:lnTo>
                  <a:lnTo>
                    <a:pt x="625690" y="50800"/>
                  </a:lnTo>
                  <a:lnTo>
                    <a:pt x="624763" y="53340"/>
                  </a:lnTo>
                  <a:lnTo>
                    <a:pt x="623620" y="54610"/>
                  </a:lnTo>
                  <a:lnTo>
                    <a:pt x="618871" y="54610"/>
                  </a:lnTo>
                  <a:lnTo>
                    <a:pt x="617308" y="58420"/>
                  </a:lnTo>
                  <a:lnTo>
                    <a:pt x="616242" y="59690"/>
                  </a:lnTo>
                  <a:lnTo>
                    <a:pt x="615505" y="60960"/>
                  </a:lnTo>
                  <a:lnTo>
                    <a:pt x="616546" y="60960"/>
                  </a:lnTo>
                  <a:lnTo>
                    <a:pt x="616991" y="62230"/>
                  </a:lnTo>
                  <a:lnTo>
                    <a:pt x="625081" y="62230"/>
                  </a:lnTo>
                  <a:lnTo>
                    <a:pt x="626465" y="63500"/>
                  </a:lnTo>
                  <a:lnTo>
                    <a:pt x="628408" y="64770"/>
                  </a:lnTo>
                  <a:lnTo>
                    <a:pt x="628878" y="62230"/>
                  </a:lnTo>
                  <a:lnTo>
                    <a:pt x="633514" y="62230"/>
                  </a:lnTo>
                  <a:lnTo>
                    <a:pt x="634174" y="58420"/>
                  </a:lnTo>
                  <a:lnTo>
                    <a:pt x="630389" y="58420"/>
                  </a:lnTo>
                  <a:lnTo>
                    <a:pt x="629564" y="57150"/>
                  </a:lnTo>
                  <a:lnTo>
                    <a:pt x="632358" y="57150"/>
                  </a:lnTo>
                  <a:lnTo>
                    <a:pt x="640727" y="52070"/>
                  </a:lnTo>
                  <a:lnTo>
                    <a:pt x="636295" y="57150"/>
                  </a:lnTo>
                  <a:lnTo>
                    <a:pt x="664235" y="59690"/>
                  </a:lnTo>
                  <a:lnTo>
                    <a:pt x="664159" y="58420"/>
                  </a:lnTo>
                  <a:lnTo>
                    <a:pt x="664032" y="58420"/>
                  </a:lnTo>
                  <a:lnTo>
                    <a:pt x="663625" y="57150"/>
                  </a:lnTo>
                  <a:lnTo>
                    <a:pt x="663346" y="57150"/>
                  </a:lnTo>
                  <a:lnTo>
                    <a:pt x="662686" y="55880"/>
                  </a:lnTo>
                  <a:lnTo>
                    <a:pt x="663143" y="54610"/>
                  </a:lnTo>
                  <a:lnTo>
                    <a:pt x="665175" y="54610"/>
                  </a:lnTo>
                  <a:lnTo>
                    <a:pt x="665848" y="55880"/>
                  </a:lnTo>
                  <a:lnTo>
                    <a:pt x="666343" y="55880"/>
                  </a:lnTo>
                  <a:lnTo>
                    <a:pt x="666915" y="57150"/>
                  </a:lnTo>
                  <a:lnTo>
                    <a:pt x="667169" y="57150"/>
                  </a:lnTo>
                  <a:lnTo>
                    <a:pt x="664870" y="59690"/>
                  </a:lnTo>
                  <a:lnTo>
                    <a:pt x="670356" y="59690"/>
                  </a:lnTo>
                  <a:lnTo>
                    <a:pt x="666254" y="63500"/>
                  </a:lnTo>
                  <a:lnTo>
                    <a:pt x="662279" y="63500"/>
                  </a:lnTo>
                  <a:lnTo>
                    <a:pt x="661987" y="64770"/>
                  </a:lnTo>
                  <a:lnTo>
                    <a:pt x="661504" y="66040"/>
                  </a:lnTo>
                  <a:lnTo>
                    <a:pt x="660654" y="67310"/>
                  </a:lnTo>
                  <a:lnTo>
                    <a:pt x="658329" y="69850"/>
                  </a:lnTo>
                  <a:lnTo>
                    <a:pt x="655243" y="69850"/>
                  </a:lnTo>
                  <a:lnTo>
                    <a:pt x="653745" y="72390"/>
                  </a:lnTo>
                  <a:lnTo>
                    <a:pt x="650862" y="74930"/>
                  </a:lnTo>
                  <a:lnTo>
                    <a:pt x="646963" y="74930"/>
                  </a:lnTo>
                  <a:lnTo>
                    <a:pt x="643699" y="77470"/>
                  </a:lnTo>
                  <a:lnTo>
                    <a:pt x="642429" y="74930"/>
                  </a:lnTo>
                  <a:lnTo>
                    <a:pt x="641032" y="73660"/>
                  </a:lnTo>
                  <a:lnTo>
                    <a:pt x="640867" y="73660"/>
                  </a:lnTo>
                  <a:lnTo>
                    <a:pt x="640867" y="80010"/>
                  </a:lnTo>
                  <a:lnTo>
                    <a:pt x="638708" y="82550"/>
                  </a:lnTo>
                  <a:lnTo>
                    <a:pt x="638314" y="81280"/>
                  </a:lnTo>
                  <a:lnTo>
                    <a:pt x="637819" y="81280"/>
                  </a:lnTo>
                  <a:lnTo>
                    <a:pt x="636536" y="80010"/>
                  </a:lnTo>
                  <a:lnTo>
                    <a:pt x="635774" y="78740"/>
                  </a:lnTo>
                  <a:lnTo>
                    <a:pt x="636803" y="77470"/>
                  </a:lnTo>
                  <a:lnTo>
                    <a:pt x="638327" y="77470"/>
                  </a:lnTo>
                  <a:lnTo>
                    <a:pt x="639495" y="78740"/>
                  </a:lnTo>
                  <a:lnTo>
                    <a:pt x="640867" y="80010"/>
                  </a:lnTo>
                  <a:lnTo>
                    <a:pt x="640867" y="73660"/>
                  </a:lnTo>
                  <a:lnTo>
                    <a:pt x="639648" y="73660"/>
                  </a:lnTo>
                  <a:lnTo>
                    <a:pt x="636968" y="72390"/>
                  </a:lnTo>
                  <a:lnTo>
                    <a:pt x="632599" y="72390"/>
                  </a:lnTo>
                  <a:lnTo>
                    <a:pt x="631317" y="73660"/>
                  </a:lnTo>
                  <a:lnTo>
                    <a:pt x="635381" y="78740"/>
                  </a:lnTo>
                  <a:lnTo>
                    <a:pt x="634301" y="80010"/>
                  </a:lnTo>
                  <a:lnTo>
                    <a:pt x="633056" y="80010"/>
                  </a:lnTo>
                  <a:lnTo>
                    <a:pt x="630961" y="81280"/>
                  </a:lnTo>
                  <a:lnTo>
                    <a:pt x="630085" y="81280"/>
                  </a:lnTo>
                  <a:lnTo>
                    <a:pt x="628078" y="85090"/>
                  </a:lnTo>
                  <a:lnTo>
                    <a:pt x="625182" y="85090"/>
                  </a:lnTo>
                  <a:lnTo>
                    <a:pt x="623874" y="86360"/>
                  </a:lnTo>
                  <a:lnTo>
                    <a:pt x="620877" y="82550"/>
                  </a:lnTo>
                  <a:lnTo>
                    <a:pt x="619137" y="83820"/>
                  </a:lnTo>
                  <a:lnTo>
                    <a:pt x="620064" y="85090"/>
                  </a:lnTo>
                  <a:lnTo>
                    <a:pt x="621055" y="86360"/>
                  </a:lnTo>
                  <a:lnTo>
                    <a:pt x="622439" y="88900"/>
                  </a:lnTo>
                  <a:lnTo>
                    <a:pt x="622630" y="90170"/>
                  </a:lnTo>
                  <a:lnTo>
                    <a:pt x="621258" y="91440"/>
                  </a:lnTo>
                  <a:lnTo>
                    <a:pt x="620280" y="91198"/>
                  </a:lnTo>
                  <a:lnTo>
                    <a:pt x="620280" y="115570"/>
                  </a:lnTo>
                  <a:lnTo>
                    <a:pt x="620255" y="118110"/>
                  </a:lnTo>
                  <a:lnTo>
                    <a:pt x="619429" y="119380"/>
                  </a:lnTo>
                  <a:lnTo>
                    <a:pt x="618807" y="120650"/>
                  </a:lnTo>
                  <a:lnTo>
                    <a:pt x="608025" y="128270"/>
                  </a:lnTo>
                  <a:lnTo>
                    <a:pt x="607301" y="128270"/>
                  </a:lnTo>
                  <a:lnTo>
                    <a:pt x="607034" y="127000"/>
                  </a:lnTo>
                  <a:lnTo>
                    <a:pt x="612914" y="121920"/>
                  </a:lnTo>
                  <a:lnTo>
                    <a:pt x="617334" y="118110"/>
                  </a:lnTo>
                  <a:lnTo>
                    <a:pt x="620280" y="115570"/>
                  </a:lnTo>
                  <a:lnTo>
                    <a:pt x="620280" y="91198"/>
                  </a:lnTo>
                  <a:lnTo>
                    <a:pt x="620255" y="97790"/>
                  </a:lnTo>
                  <a:lnTo>
                    <a:pt x="613803" y="104140"/>
                  </a:lnTo>
                  <a:lnTo>
                    <a:pt x="614895" y="104140"/>
                  </a:lnTo>
                  <a:lnTo>
                    <a:pt x="612101" y="106680"/>
                  </a:lnTo>
                  <a:lnTo>
                    <a:pt x="609930" y="106337"/>
                  </a:lnTo>
                  <a:lnTo>
                    <a:pt x="609930" y="121920"/>
                  </a:lnTo>
                  <a:lnTo>
                    <a:pt x="607517" y="123190"/>
                  </a:lnTo>
                  <a:lnTo>
                    <a:pt x="606717" y="123190"/>
                  </a:lnTo>
                  <a:lnTo>
                    <a:pt x="609930" y="121920"/>
                  </a:lnTo>
                  <a:lnTo>
                    <a:pt x="609930" y="106337"/>
                  </a:lnTo>
                  <a:lnTo>
                    <a:pt x="605840" y="105664"/>
                  </a:lnTo>
                  <a:lnTo>
                    <a:pt x="605840" y="111760"/>
                  </a:lnTo>
                  <a:lnTo>
                    <a:pt x="603808" y="113233"/>
                  </a:lnTo>
                  <a:lnTo>
                    <a:pt x="603808" y="132080"/>
                  </a:lnTo>
                  <a:lnTo>
                    <a:pt x="603072" y="132080"/>
                  </a:lnTo>
                  <a:lnTo>
                    <a:pt x="602361" y="133350"/>
                  </a:lnTo>
                  <a:lnTo>
                    <a:pt x="600608" y="133350"/>
                  </a:lnTo>
                  <a:lnTo>
                    <a:pt x="601980" y="132080"/>
                  </a:lnTo>
                  <a:lnTo>
                    <a:pt x="603351" y="130810"/>
                  </a:lnTo>
                  <a:lnTo>
                    <a:pt x="603808" y="132080"/>
                  </a:lnTo>
                  <a:lnTo>
                    <a:pt x="603808" y="113233"/>
                  </a:lnTo>
                  <a:lnTo>
                    <a:pt x="602322" y="114300"/>
                  </a:lnTo>
                  <a:lnTo>
                    <a:pt x="601700" y="114300"/>
                  </a:lnTo>
                  <a:lnTo>
                    <a:pt x="598411" y="116840"/>
                  </a:lnTo>
                  <a:lnTo>
                    <a:pt x="598474" y="118110"/>
                  </a:lnTo>
                  <a:lnTo>
                    <a:pt x="597242" y="118110"/>
                  </a:lnTo>
                  <a:lnTo>
                    <a:pt x="597128" y="116840"/>
                  </a:lnTo>
                  <a:lnTo>
                    <a:pt x="597839" y="116840"/>
                  </a:lnTo>
                  <a:lnTo>
                    <a:pt x="598271" y="115570"/>
                  </a:lnTo>
                  <a:lnTo>
                    <a:pt x="599033" y="114300"/>
                  </a:lnTo>
                  <a:lnTo>
                    <a:pt x="599706" y="113030"/>
                  </a:lnTo>
                  <a:lnTo>
                    <a:pt x="596176" y="113030"/>
                  </a:lnTo>
                  <a:lnTo>
                    <a:pt x="594588" y="111760"/>
                  </a:lnTo>
                  <a:lnTo>
                    <a:pt x="594448" y="111760"/>
                  </a:lnTo>
                  <a:lnTo>
                    <a:pt x="600405" y="110490"/>
                  </a:lnTo>
                  <a:lnTo>
                    <a:pt x="601091" y="110490"/>
                  </a:lnTo>
                  <a:lnTo>
                    <a:pt x="601167" y="109220"/>
                  </a:lnTo>
                  <a:lnTo>
                    <a:pt x="600684" y="107950"/>
                  </a:lnTo>
                  <a:lnTo>
                    <a:pt x="603110" y="107950"/>
                  </a:lnTo>
                  <a:lnTo>
                    <a:pt x="604862" y="109220"/>
                  </a:lnTo>
                  <a:lnTo>
                    <a:pt x="604964" y="110490"/>
                  </a:lnTo>
                  <a:lnTo>
                    <a:pt x="605091" y="111760"/>
                  </a:lnTo>
                  <a:lnTo>
                    <a:pt x="605840" y="111760"/>
                  </a:lnTo>
                  <a:lnTo>
                    <a:pt x="605840" y="105664"/>
                  </a:lnTo>
                  <a:lnTo>
                    <a:pt x="604304" y="105410"/>
                  </a:lnTo>
                  <a:lnTo>
                    <a:pt x="598258" y="104140"/>
                  </a:lnTo>
                  <a:lnTo>
                    <a:pt x="596620" y="102870"/>
                  </a:lnTo>
                  <a:lnTo>
                    <a:pt x="596671" y="100330"/>
                  </a:lnTo>
                  <a:lnTo>
                    <a:pt x="599973" y="99060"/>
                  </a:lnTo>
                  <a:lnTo>
                    <a:pt x="602424" y="100330"/>
                  </a:lnTo>
                  <a:lnTo>
                    <a:pt x="606323" y="99060"/>
                  </a:lnTo>
                  <a:lnTo>
                    <a:pt x="609422" y="100330"/>
                  </a:lnTo>
                  <a:lnTo>
                    <a:pt x="613232" y="102870"/>
                  </a:lnTo>
                  <a:lnTo>
                    <a:pt x="612825" y="101600"/>
                  </a:lnTo>
                  <a:lnTo>
                    <a:pt x="613359" y="99060"/>
                  </a:lnTo>
                  <a:lnTo>
                    <a:pt x="614400" y="97790"/>
                  </a:lnTo>
                  <a:lnTo>
                    <a:pt x="613994" y="97790"/>
                  </a:lnTo>
                  <a:lnTo>
                    <a:pt x="614133" y="96520"/>
                  </a:lnTo>
                  <a:lnTo>
                    <a:pt x="614718" y="96520"/>
                  </a:lnTo>
                  <a:lnTo>
                    <a:pt x="614794" y="97790"/>
                  </a:lnTo>
                  <a:lnTo>
                    <a:pt x="615454" y="96520"/>
                  </a:lnTo>
                  <a:lnTo>
                    <a:pt x="616254" y="95250"/>
                  </a:lnTo>
                  <a:lnTo>
                    <a:pt x="619252" y="95250"/>
                  </a:lnTo>
                  <a:lnTo>
                    <a:pt x="620255" y="97790"/>
                  </a:lnTo>
                  <a:lnTo>
                    <a:pt x="620255" y="91198"/>
                  </a:lnTo>
                  <a:lnTo>
                    <a:pt x="616165" y="90170"/>
                  </a:lnTo>
                  <a:lnTo>
                    <a:pt x="615518" y="91440"/>
                  </a:lnTo>
                  <a:lnTo>
                    <a:pt x="616140" y="90170"/>
                  </a:lnTo>
                  <a:lnTo>
                    <a:pt x="612305" y="87630"/>
                  </a:lnTo>
                  <a:lnTo>
                    <a:pt x="611924" y="86360"/>
                  </a:lnTo>
                  <a:lnTo>
                    <a:pt x="612203" y="85090"/>
                  </a:lnTo>
                  <a:lnTo>
                    <a:pt x="613054" y="81280"/>
                  </a:lnTo>
                  <a:lnTo>
                    <a:pt x="615010" y="80010"/>
                  </a:lnTo>
                  <a:lnTo>
                    <a:pt x="618185" y="81280"/>
                  </a:lnTo>
                  <a:lnTo>
                    <a:pt x="618985" y="80010"/>
                  </a:lnTo>
                  <a:lnTo>
                    <a:pt x="619785" y="78740"/>
                  </a:lnTo>
                  <a:lnTo>
                    <a:pt x="616077" y="77470"/>
                  </a:lnTo>
                  <a:lnTo>
                    <a:pt x="617804" y="76200"/>
                  </a:lnTo>
                  <a:lnTo>
                    <a:pt x="620636" y="74930"/>
                  </a:lnTo>
                  <a:lnTo>
                    <a:pt x="620801" y="73660"/>
                  </a:lnTo>
                  <a:lnTo>
                    <a:pt x="620979" y="72390"/>
                  </a:lnTo>
                  <a:lnTo>
                    <a:pt x="618718" y="72390"/>
                  </a:lnTo>
                  <a:lnTo>
                    <a:pt x="615480" y="71120"/>
                  </a:lnTo>
                  <a:lnTo>
                    <a:pt x="614984" y="71005"/>
                  </a:lnTo>
                  <a:lnTo>
                    <a:pt x="614984" y="73660"/>
                  </a:lnTo>
                  <a:lnTo>
                    <a:pt x="614032" y="74930"/>
                  </a:lnTo>
                  <a:lnTo>
                    <a:pt x="614629" y="73660"/>
                  </a:lnTo>
                  <a:lnTo>
                    <a:pt x="614984" y="73660"/>
                  </a:lnTo>
                  <a:lnTo>
                    <a:pt x="614984" y="71005"/>
                  </a:lnTo>
                  <a:lnTo>
                    <a:pt x="613600" y="70662"/>
                  </a:lnTo>
                  <a:lnTo>
                    <a:pt x="613600" y="74930"/>
                  </a:lnTo>
                  <a:lnTo>
                    <a:pt x="608660" y="76200"/>
                  </a:lnTo>
                  <a:lnTo>
                    <a:pt x="608482" y="74930"/>
                  </a:lnTo>
                  <a:lnTo>
                    <a:pt x="608228" y="74930"/>
                  </a:lnTo>
                  <a:lnTo>
                    <a:pt x="608380" y="72390"/>
                  </a:lnTo>
                  <a:lnTo>
                    <a:pt x="611568" y="72390"/>
                  </a:lnTo>
                  <a:lnTo>
                    <a:pt x="613600" y="74930"/>
                  </a:lnTo>
                  <a:lnTo>
                    <a:pt x="613600" y="70662"/>
                  </a:lnTo>
                  <a:lnTo>
                    <a:pt x="610349" y="69850"/>
                  </a:lnTo>
                  <a:lnTo>
                    <a:pt x="609854" y="71120"/>
                  </a:lnTo>
                  <a:lnTo>
                    <a:pt x="608761" y="71120"/>
                  </a:lnTo>
                  <a:lnTo>
                    <a:pt x="607263" y="69850"/>
                  </a:lnTo>
                  <a:lnTo>
                    <a:pt x="607225" y="90170"/>
                  </a:lnTo>
                  <a:lnTo>
                    <a:pt x="606386" y="90170"/>
                  </a:lnTo>
                  <a:lnTo>
                    <a:pt x="601967" y="92710"/>
                  </a:lnTo>
                  <a:lnTo>
                    <a:pt x="601459" y="92710"/>
                  </a:lnTo>
                  <a:lnTo>
                    <a:pt x="597154" y="87630"/>
                  </a:lnTo>
                  <a:lnTo>
                    <a:pt x="596595" y="86360"/>
                  </a:lnTo>
                  <a:lnTo>
                    <a:pt x="599630" y="86360"/>
                  </a:lnTo>
                  <a:lnTo>
                    <a:pt x="600760" y="87630"/>
                  </a:lnTo>
                  <a:lnTo>
                    <a:pt x="601205" y="87630"/>
                  </a:lnTo>
                  <a:lnTo>
                    <a:pt x="601383" y="88900"/>
                  </a:lnTo>
                  <a:lnTo>
                    <a:pt x="603389" y="88900"/>
                  </a:lnTo>
                  <a:lnTo>
                    <a:pt x="605878" y="86360"/>
                  </a:lnTo>
                  <a:lnTo>
                    <a:pt x="607225" y="90170"/>
                  </a:lnTo>
                  <a:lnTo>
                    <a:pt x="607225" y="69850"/>
                  </a:lnTo>
                  <a:lnTo>
                    <a:pt x="603275" y="69850"/>
                  </a:lnTo>
                  <a:lnTo>
                    <a:pt x="602195" y="71120"/>
                  </a:lnTo>
                  <a:lnTo>
                    <a:pt x="600710" y="71120"/>
                  </a:lnTo>
                  <a:lnTo>
                    <a:pt x="600227" y="72390"/>
                  </a:lnTo>
                  <a:lnTo>
                    <a:pt x="599135" y="72390"/>
                  </a:lnTo>
                  <a:lnTo>
                    <a:pt x="600392" y="76200"/>
                  </a:lnTo>
                  <a:lnTo>
                    <a:pt x="601459" y="80010"/>
                  </a:lnTo>
                  <a:lnTo>
                    <a:pt x="601141" y="81280"/>
                  </a:lnTo>
                  <a:lnTo>
                    <a:pt x="598843" y="82550"/>
                  </a:lnTo>
                  <a:lnTo>
                    <a:pt x="597649" y="83820"/>
                  </a:lnTo>
                  <a:lnTo>
                    <a:pt x="595058" y="85090"/>
                  </a:lnTo>
                  <a:lnTo>
                    <a:pt x="595058" y="99060"/>
                  </a:lnTo>
                  <a:lnTo>
                    <a:pt x="593801" y="100330"/>
                  </a:lnTo>
                  <a:lnTo>
                    <a:pt x="593039" y="100330"/>
                  </a:lnTo>
                  <a:lnTo>
                    <a:pt x="591566" y="99060"/>
                  </a:lnTo>
                  <a:lnTo>
                    <a:pt x="591832" y="99060"/>
                  </a:lnTo>
                  <a:lnTo>
                    <a:pt x="592023" y="97790"/>
                  </a:lnTo>
                  <a:lnTo>
                    <a:pt x="592175" y="96520"/>
                  </a:lnTo>
                  <a:lnTo>
                    <a:pt x="594106" y="96520"/>
                  </a:lnTo>
                  <a:lnTo>
                    <a:pt x="594639" y="97790"/>
                  </a:lnTo>
                  <a:lnTo>
                    <a:pt x="595058" y="99060"/>
                  </a:lnTo>
                  <a:lnTo>
                    <a:pt x="595058" y="85090"/>
                  </a:lnTo>
                  <a:lnTo>
                    <a:pt x="594169" y="83820"/>
                  </a:lnTo>
                  <a:lnTo>
                    <a:pt x="593890" y="82550"/>
                  </a:lnTo>
                  <a:lnTo>
                    <a:pt x="595960" y="80010"/>
                  </a:lnTo>
                  <a:lnTo>
                    <a:pt x="596214" y="78740"/>
                  </a:lnTo>
                  <a:lnTo>
                    <a:pt x="595998" y="76200"/>
                  </a:lnTo>
                  <a:lnTo>
                    <a:pt x="595058" y="77470"/>
                  </a:lnTo>
                  <a:lnTo>
                    <a:pt x="594207" y="78740"/>
                  </a:lnTo>
                  <a:lnTo>
                    <a:pt x="592823" y="81280"/>
                  </a:lnTo>
                  <a:lnTo>
                    <a:pt x="592264" y="81280"/>
                  </a:lnTo>
                  <a:lnTo>
                    <a:pt x="591832" y="83820"/>
                  </a:lnTo>
                  <a:lnTo>
                    <a:pt x="591108" y="85090"/>
                  </a:lnTo>
                  <a:lnTo>
                    <a:pt x="590308" y="86360"/>
                  </a:lnTo>
                  <a:lnTo>
                    <a:pt x="587921" y="87630"/>
                  </a:lnTo>
                  <a:lnTo>
                    <a:pt x="587616" y="87630"/>
                  </a:lnTo>
                  <a:lnTo>
                    <a:pt x="587413" y="88900"/>
                  </a:lnTo>
                  <a:lnTo>
                    <a:pt x="587273" y="90170"/>
                  </a:lnTo>
                  <a:lnTo>
                    <a:pt x="587082" y="90170"/>
                  </a:lnTo>
                  <a:lnTo>
                    <a:pt x="589788" y="95250"/>
                  </a:lnTo>
                  <a:lnTo>
                    <a:pt x="588924" y="97790"/>
                  </a:lnTo>
                  <a:lnTo>
                    <a:pt x="588987" y="99060"/>
                  </a:lnTo>
                  <a:lnTo>
                    <a:pt x="586828" y="100330"/>
                  </a:lnTo>
                  <a:lnTo>
                    <a:pt x="585647" y="97790"/>
                  </a:lnTo>
                  <a:lnTo>
                    <a:pt x="587883" y="95250"/>
                  </a:lnTo>
                  <a:lnTo>
                    <a:pt x="587336" y="93980"/>
                  </a:lnTo>
                  <a:lnTo>
                    <a:pt x="585330" y="93980"/>
                  </a:lnTo>
                  <a:lnTo>
                    <a:pt x="583958" y="95250"/>
                  </a:lnTo>
                  <a:lnTo>
                    <a:pt x="582129" y="95250"/>
                  </a:lnTo>
                  <a:lnTo>
                    <a:pt x="575881" y="99060"/>
                  </a:lnTo>
                  <a:lnTo>
                    <a:pt x="571309" y="100330"/>
                  </a:lnTo>
                  <a:lnTo>
                    <a:pt x="563702" y="100330"/>
                  </a:lnTo>
                  <a:lnTo>
                    <a:pt x="563486" y="99060"/>
                  </a:lnTo>
                  <a:lnTo>
                    <a:pt x="558507" y="96520"/>
                  </a:lnTo>
                  <a:lnTo>
                    <a:pt x="558139" y="99060"/>
                  </a:lnTo>
                  <a:lnTo>
                    <a:pt x="559333" y="102870"/>
                  </a:lnTo>
                  <a:lnTo>
                    <a:pt x="556704" y="105410"/>
                  </a:lnTo>
                  <a:lnTo>
                    <a:pt x="556856" y="105410"/>
                  </a:lnTo>
                  <a:lnTo>
                    <a:pt x="556958" y="106680"/>
                  </a:lnTo>
                  <a:lnTo>
                    <a:pt x="559054" y="111760"/>
                  </a:lnTo>
                  <a:lnTo>
                    <a:pt x="559955" y="114300"/>
                  </a:lnTo>
                  <a:lnTo>
                    <a:pt x="560819" y="115570"/>
                  </a:lnTo>
                  <a:lnTo>
                    <a:pt x="561086" y="116840"/>
                  </a:lnTo>
                  <a:lnTo>
                    <a:pt x="561479" y="118110"/>
                  </a:lnTo>
                  <a:lnTo>
                    <a:pt x="561314" y="119380"/>
                  </a:lnTo>
                  <a:lnTo>
                    <a:pt x="561327" y="120650"/>
                  </a:lnTo>
                  <a:lnTo>
                    <a:pt x="564299" y="120650"/>
                  </a:lnTo>
                  <a:lnTo>
                    <a:pt x="564324" y="123190"/>
                  </a:lnTo>
                  <a:lnTo>
                    <a:pt x="563346" y="123190"/>
                  </a:lnTo>
                  <a:lnTo>
                    <a:pt x="561632" y="124460"/>
                  </a:lnTo>
                  <a:lnTo>
                    <a:pt x="560489" y="125730"/>
                  </a:lnTo>
                  <a:lnTo>
                    <a:pt x="557377" y="125730"/>
                  </a:lnTo>
                  <a:lnTo>
                    <a:pt x="556793" y="127000"/>
                  </a:lnTo>
                  <a:lnTo>
                    <a:pt x="555447" y="129540"/>
                  </a:lnTo>
                  <a:lnTo>
                    <a:pt x="554901" y="127000"/>
                  </a:lnTo>
                  <a:lnTo>
                    <a:pt x="554558" y="125730"/>
                  </a:lnTo>
                  <a:lnTo>
                    <a:pt x="553656" y="124460"/>
                  </a:lnTo>
                  <a:lnTo>
                    <a:pt x="553097" y="123190"/>
                  </a:lnTo>
                  <a:lnTo>
                    <a:pt x="552627" y="121920"/>
                  </a:lnTo>
                  <a:lnTo>
                    <a:pt x="552107" y="121920"/>
                  </a:lnTo>
                  <a:lnTo>
                    <a:pt x="552107" y="130810"/>
                  </a:lnTo>
                  <a:lnTo>
                    <a:pt x="551281" y="130810"/>
                  </a:lnTo>
                  <a:lnTo>
                    <a:pt x="551535" y="129540"/>
                  </a:lnTo>
                  <a:lnTo>
                    <a:pt x="552069" y="129540"/>
                  </a:lnTo>
                  <a:lnTo>
                    <a:pt x="552107" y="130810"/>
                  </a:lnTo>
                  <a:lnTo>
                    <a:pt x="552107" y="121920"/>
                  </a:lnTo>
                  <a:lnTo>
                    <a:pt x="548462" y="121920"/>
                  </a:lnTo>
                  <a:lnTo>
                    <a:pt x="549732" y="118110"/>
                  </a:lnTo>
                  <a:lnTo>
                    <a:pt x="550583" y="115570"/>
                  </a:lnTo>
                  <a:lnTo>
                    <a:pt x="551434" y="113030"/>
                  </a:lnTo>
                  <a:lnTo>
                    <a:pt x="548474" y="111760"/>
                  </a:lnTo>
                  <a:lnTo>
                    <a:pt x="544982" y="111760"/>
                  </a:lnTo>
                  <a:lnTo>
                    <a:pt x="542467" y="109220"/>
                  </a:lnTo>
                  <a:lnTo>
                    <a:pt x="542734" y="107950"/>
                  </a:lnTo>
                  <a:lnTo>
                    <a:pt x="543115" y="106680"/>
                  </a:lnTo>
                  <a:lnTo>
                    <a:pt x="543382" y="102870"/>
                  </a:lnTo>
                  <a:lnTo>
                    <a:pt x="545211" y="101600"/>
                  </a:lnTo>
                  <a:lnTo>
                    <a:pt x="546315" y="100330"/>
                  </a:lnTo>
                  <a:lnTo>
                    <a:pt x="544385" y="97790"/>
                  </a:lnTo>
                  <a:lnTo>
                    <a:pt x="543318" y="96520"/>
                  </a:lnTo>
                  <a:lnTo>
                    <a:pt x="542798" y="95250"/>
                  </a:lnTo>
                  <a:lnTo>
                    <a:pt x="539521" y="95250"/>
                  </a:lnTo>
                  <a:lnTo>
                    <a:pt x="533311" y="99301"/>
                  </a:lnTo>
                  <a:lnTo>
                    <a:pt x="533311" y="123190"/>
                  </a:lnTo>
                  <a:lnTo>
                    <a:pt x="532752" y="124460"/>
                  </a:lnTo>
                  <a:lnTo>
                    <a:pt x="532587" y="124701"/>
                  </a:lnTo>
                  <a:lnTo>
                    <a:pt x="532587" y="133350"/>
                  </a:lnTo>
                  <a:lnTo>
                    <a:pt x="530237" y="133350"/>
                  </a:lnTo>
                  <a:lnTo>
                    <a:pt x="528993" y="129540"/>
                  </a:lnTo>
                  <a:lnTo>
                    <a:pt x="531622" y="129540"/>
                  </a:lnTo>
                  <a:lnTo>
                    <a:pt x="532104" y="130810"/>
                  </a:lnTo>
                  <a:lnTo>
                    <a:pt x="532587" y="133350"/>
                  </a:lnTo>
                  <a:lnTo>
                    <a:pt x="532587" y="124701"/>
                  </a:lnTo>
                  <a:lnTo>
                    <a:pt x="531863" y="125730"/>
                  </a:lnTo>
                  <a:lnTo>
                    <a:pt x="527354" y="127000"/>
                  </a:lnTo>
                  <a:lnTo>
                    <a:pt x="523544" y="127000"/>
                  </a:lnTo>
                  <a:lnTo>
                    <a:pt x="520687" y="123190"/>
                  </a:lnTo>
                  <a:lnTo>
                    <a:pt x="519925" y="123190"/>
                  </a:lnTo>
                  <a:lnTo>
                    <a:pt x="518795" y="121920"/>
                  </a:lnTo>
                  <a:lnTo>
                    <a:pt x="517715" y="120650"/>
                  </a:lnTo>
                  <a:lnTo>
                    <a:pt x="517474" y="119380"/>
                  </a:lnTo>
                  <a:lnTo>
                    <a:pt x="518452" y="119380"/>
                  </a:lnTo>
                  <a:lnTo>
                    <a:pt x="521804" y="120650"/>
                  </a:lnTo>
                  <a:lnTo>
                    <a:pt x="524764" y="121920"/>
                  </a:lnTo>
                  <a:lnTo>
                    <a:pt x="529488" y="119380"/>
                  </a:lnTo>
                  <a:lnTo>
                    <a:pt x="531164" y="120650"/>
                  </a:lnTo>
                  <a:lnTo>
                    <a:pt x="532980" y="120650"/>
                  </a:lnTo>
                  <a:lnTo>
                    <a:pt x="533019" y="121920"/>
                  </a:lnTo>
                  <a:lnTo>
                    <a:pt x="533311" y="123190"/>
                  </a:lnTo>
                  <a:lnTo>
                    <a:pt x="533311" y="99301"/>
                  </a:lnTo>
                  <a:lnTo>
                    <a:pt x="531723" y="100330"/>
                  </a:lnTo>
                  <a:lnTo>
                    <a:pt x="528789" y="102870"/>
                  </a:lnTo>
                  <a:lnTo>
                    <a:pt x="524433" y="104140"/>
                  </a:lnTo>
                  <a:lnTo>
                    <a:pt x="522452" y="104140"/>
                  </a:lnTo>
                  <a:lnTo>
                    <a:pt x="520700" y="105410"/>
                  </a:lnTo>
                  <a:lnTo>
                    <a:pt x="519938" y="106680"/>
                  </a:lnTo>
                  <a:lnTo>
                    <a:pt x="519010" y="107950"/>
                  </a:lnTo>
                  <a:lnTo>
                    <a:pt x="518655" y="107950"/>
                  </a:lnTo>
                  <a:lnTo>
                    <a:pt x="518655" y="115570"/>
                  </a:lnTo>
                  <a:lnTo>
                    <a:pt x="517017" y="115570"/>
                  </a:lnTo>
                  <a:lnTo>
                    <a:pt x="516661" y="114706"/>
                  </a:lnTo>
                  <a:lnTo>
                    <a:pt x="518655" y="115570"/>
                  </a:lnTo>
                  <a:lnTo>
                    <a:pt x="518655" y="107950"/>
                  </a:lnTo>
                  <a:lnTo>
                    <a:pt x="517067" y="107950"/>
                  </a:lnTo>
                  <a:lnTo>
                    <a:pt x="514489" y="109220"/>
                  </a:lnTo>
                  <a:lnTo>
                    <a:pt x="513219" y="110490"/>
                  </a:lnTo>
                  <a:lnTo>
                    <a:pt x="513410" y="110490"/>
                  </a:lnTo>
                  <a:lnTo>
                    <a:pt x="513689" y="111760"/>
                  </a:lnTo>
                  <a:lnTo>
                    <a:pt x="514146" y="113030"/>
                  </a:lnTo>
                  <a:lnTo>
                    <a:pt x="514083" y="114300"/>
                  </a:lnTo>
                  <a:lnTo>
                    <a:pt x="515721" y="114300"/>
                  </a:lnTo>
                  <a:lnTo>
                    <a:pt x="514324" y="115570"/>
                  </a:lnTo>
                  <a:lnTo>
                    <a:pt x="514527" y="116840"/>
                  </a:lnTo>
                  <a:lnTo>
                    <a:pt x="515747" y="116840"/>
                  </a:lnTo>
                  <a:lnTo>
                    <a:pt x="516661" y="118110"/>
                  </a:lnTo>
                  <a:lnTo>
                    <a:pt x="517309" y="119380"/>
                  </a:lnTo>
                  <a:lnTo>
                    <a:pt x="515073" y="119380"/>
                  </a:lnTo>
                  <a:lnTo>
                    <a:pt x="515874" y="121920"/>
                  </a:lnTo>
                  <a:lnTo>
                    <a:pt x="516128" y="123190"/>
                  </a:lnTo>
                  <a:lnTo>
                    <a:pt x="516331" y="123190"/>
                  </a:lnTo>
                  <a:lnTo>
                    <a:pt x="519849" y="124460"/>
                  </a:lnTo>
                  <a:lnTo>
                    <a:pt x="525716" y="130810"/>
                  </a:lnTo>
                  <a:lnTo>
                    <a:pt x="526161" y="133350"/>
                  </a:lnTo>
                  <a:lnTo>
                    <a:pt x="529259" y="134620"/>
                  </a:lnTo>
                  <a:lnTo>
                    <a:pt x="529399" y="134620"/>
                  </a:lnTo>
                  <a:lnTo>
                    <a:pt x="529653" y="135890"/>
                  </a:lnTo>
                  <a:lnTo>
                    <a:pt x="530009" y="137160"/>
                  </a:lnTo>
                  <a:lnTo>
                    <a:pt x="533869" y="137160"/>
                  </a:lnTo>
                  <a:lnTo>
                    <a:pt x="533844" y="133350"/>
                  </a:lnTo>
                  <a:lnTo>
                    <a:pt x="533958" y="129540"/>
                  </a:lnTo>
                  <a:lnTo>
                    <a:pt x="537718" y="118110"/>
                  </a:lnTo>
                  <a:lnTo>
                    <a:pt x="539635" y="119380"/>
                  </a:lnTo>
                  <a:lnTo>
                    <a:pt x="541959" y="119380"/>
                  </a:lnTo>
                  <a:lnTo>
                    <a:pt x="538403" y="123190"/>
                  </a:lnTo>
                  <a:lnTo>
                    <a:pt x="539076" y="123190"/>
                  </a:lnTo>
                  <a:lnTo>
                    <a:pt x="539711" y="124460"/>
                  </a:lnTo>
                  <a:lnTo>
                    <a:pt x="540651" y="124460"/>
                  </a:lnTo>
                  <a:lnTo>
                    <a:pt x="541439" y="127000"/>
                  </a:lnTo>
                  <a:lnTo>
                    <a:pt x="541413" y="128270"/>
                  </a:lnTo>
                  <a:lnTo>
                    <a:pt x="542455" y="129540"/>
                  </a:lnTo>
                  <a:lnTo>
                    <a:pt x="544995" y="129540"/>
                  </a:lnTo>
                  <a:lnTo>
                    <a:pt x="546519" y="130810"/>
                  </a:lnTo>
                  <a:lnTo>
                    <a:pt x="546900" y="130810"/>
                  </a:lnTo>
                  <a:lnTo>
                    <a:pt x="547560" y="132080"/>
                  </a:lnTo>
                  <a:lnTo>
                    <a:pt x="546963" y="133350"/>
                  </a:lnTo>
                  <a:lnTo>
                    <a:pt x="546442" y="133350"/>
                  </a:lnTo>
                  <a:lnTo>
                    <a:pt x="545172" y="135890"/>
                  </a:lnTo>
                  <a:lnTo>
                    <a:pt x="546392" y="137160"/>
                  </a:lnTo>
                  <a:lnTo>
                    <a:pt x="547789" y="135890"/>
                  </a:lnTo>
                  <a:lnTo>
                    <a:pt x="549465" y="134620"/>
                  </a:lnTo>
                  <a:lnTo>
                    <a:pt x="551586" y="135890"/>
                  </a:lnTo>
                  <a:lnTo>
                    <a:pt x="552792" y="137160"/>
                  </a:lnTo>
                  <a:lnTo>
                    <a:pt x="551484" y="139700"/>
                  </a:lnTo>
                  <a:lnTo>
                    <a:pt x="553377" y="140970"/>
                  </a:lnTo>
                  <a:lnTo>
                    <a:pt x="555218" y="139700"/>
                  </a:lnTo>
                  <a:lnTo>
                    <a:pt x="555358" y="137160"/>
                  </a:lnTo>
                  <a:lnTo>
                    <a:pt x="555726" y="134620"/>
                  </a:lnTo>
                  <a:lnTo>
                    <a:pt x="555904" y="133350"/>
                  </a:lnTo>
                  <a:lnTo>
                    <a:pt x="556323" y="132080"/>
                  </a:lnTo>
                  <a:lnTo>
                    <a:pt x="559612" y="132080"/>
                  </a:lnTo>
                  <a:lnTo>
                    <a:pt x="561682" y="135890"/>
                  </a:lnTo>
                  <a:lnTo>
                    <a:pt x="561187" y="137160"/>
                  </a:lnTo>
                  <a:lnTo>
                    <a:pt x="557403" y="139700"/>
                  </a:lnTo>
                  <a:lnTo>
                    <a:pt x="556234" y="140970"/>
                  </a:lnTo>
                  <a:lnTo>
                    <a:pt x="554977" y="142240"/>
                  </a:lnTo>
                  <a:lnTo>
                    <a:pt x="554736" y="143510"/>
                  </a:lnTo>
                  <a:lnTo>
                    <a:pt x="555117" y="146050"/>
                  </a:lnTo>
                  <a:lnTo>
                    <a:pt x="557364" y="147320"/>
                  </a:lnTo>
                  <a:lnTo>
                    <a:pt x="560158" y="144780"/>
                  </a:lnTo>
                  <a:lnTo>
                    <a:pt x="561098" y="142240"/>
                  </a:lnTo>
                  <a:lnTo>
                    <a:pt x="564070" y="143510"/>
                  </a:lnTo>
                  <a:lnTo>
                    <a:pt x="564807" y="142240"/>
                  </a:lnTo>
                  <a:lnTo>
                    <a:pt x="565594" y="140970"/>
                  </a:lnTo>
                  <a:lnTo>
                    <a:pt x="570382" y="140970"/>
                  </a:lnTo>
                  <a:lnTo>
                    <a:pt x="562991" y="146050"/>
                  </a:lnTo>
                  <a:lnTo>
                    <a:pt x="573544" y="140970"/>
                  </a:lnTo>
                  <a:lnTo>
                    <a:pt x="573938" y="140970"/>
                  </a:lnTo>
                  <a:lnTo>
                    <a:pt x="574687" y="142240"/>
                  </a:lnTo>
                  <a:lnTo>
                    <a:pt x="573557" y="144780"/>
                  </a:lnTo>
                  <a:lnTo>
                    <a:pt x="573278" y="146050"/>
                  </a:lnTo>
                  <a:lnTo>
                    <a:pt x="574332" y="148590"/>
                  </a:lnTo>
                  <a:lnTo>
                    <a:pt x="574738" y="148590"/>
                  </a:lnTo>
                  <a:lnTo>
                    <a:pt x="575640" y="149860"/>
                  </a:lnTo>
                  <a:lnTo>
                    <a:pt x="575919" y="151130"/>
                  </a:lnTo>
                  <a:lnTo>
                    <a:pt x="576160" y="151130"/>
                  </a:lnTo>
                  <a:lnTo>
                    <a:pt x="566648" y="158750"/>
                  </a:lnTo>
                  <a:lnTo>
                    <a:pt x="565607" y="158750"/>
                  </a:lnTo>
                  <a:lnTo>
                    <a:pt x="565213" y="157480"/>
                  </a:lnTo>
                  <a:lnTo>
                    <a:pt x="565353" y="154940"/>
                  </a:lnTo>
                  <a:lnTo>
                    <a:pt x="565746" y="153670"/>
                  </a:lnTo>
                  <a:lnTo>
                    <a:pt x="566394" y="151130"/>
                  </a:lnTo>
                  <a:lnTo>
                    <a:pt x="567359" y="151130"/>
                  </a:lnTo>
                  <a:lnTo>
                    <a:pt x="567677" y="152400"/>
                  </a:lnTo>
                  <a:lnTo>
                    <a:pt x="568464" y="153670"/>
                  </a:lnTo>
                  <a:lnTo>
                    <a:pt x="568921" y="154940"/>
                  </a:lnTo>
                  <a:lnTo>
                    <a:pt x="569937" y="154940"/>
                  </a:lnTo>
                  <a:lnTo>
                    <a:pt x="573087" y="152400"/>
                  </a:lnTo>
                  <a:lnTo>
                    <a:pt x="571792" y="151130"/>
                  </a:lnTo>
                  <a:lnTo>
                    <a:pt x="570331" y="148590"/>
                  </a:lnTo>
                  <a:lnTo>
                    <a:pt x="569937" y="146050"/>
                  </a:lnTo>
                  <a:lnTo>
                    <a:pt x="570966" y="144780"/>
                  </a:lnTo>
                  <a:lnTo>
                    <a:pt x="570103" y="144780"/>
                  </a:lnTo>
                  <a:lnTo>
                    <a:pt x="569239" y="143510"/>
                  </a:lnTo>
                  <a:lnTo>
                    <a:pt x="566267" y="147320"/>
                  </a:lnTo>
                  <a:lnTo>
                    <a:pt x="563270" y="149860"/>
                  </a:lnTo>
                  <a:lnTo>
                    <a:pt x="561543" y="156210"/>
                  </a:lnTo>
                  <a:lnTo>
                    <a:pt x="559689" y="157480"/>
                  </a:lnTo>
                  <a:lnTo>
                    <a:pt x="559155" y="157480"/>
                  </a:lnTo>
                  <a:lnTo>
                    <a:pt x="558228" y="158750"/>
                  </a:lnTo>
                  <a:lnTo>
                    <a:pt x="558571" y="160020"/>
                  </a:lnTo>
                  <a:lnTo>
                    <a:pt x="558901" y="160020"/>
                  </a:lnTo>
                  <a:lnTo>
                    <a:pt x="559511" y="163830"/>
                  </a:lnTo>
                  <a:lnTo>
                    <a:pt x="557555" y="167640"/>
                  </a:lnTo>
                  <a:lnTo>
                    <a:pt x="553123" y="168910"/>
                  </a:lnTo>
                  <a:lnTo>
                    <a:pt x="550684" y="170180"/>
                  </a:lnTo>
                  <a:lnTo>
                    <a:pt x="548322" y="170180"/>
                  </a:lnTo>
                  <a:lnTo>
                    <a:pt x="544880" y="167640"/>
                  </a:lnTo>
                  <a:lnTo>
                    <a:pt x="544118" y="166370"/>
                  </a:lnTo>
                  <a:lnTo>
                    <a:pt x="545376" y="163830"/>
                  </a:lnTo>
                  <a:lnTo>
                    <a:pt x="520306" y="185572"/>
                  </a:lnTo>
                  <a:lnTo>
                    <a:pt x="520306" y="199390"/>
                  </a:lnTo>
                  <a:lnTo>
                    <a:pt x="517436" y="201930"/>
                  </a:lnTo>
                  <a:lnTo>
                    <a:pt x="517372" y="200660"/>
                  </a:lnTo>
                  <a:lnTo>
                    <a:pt x="517017" y="199390"/>
                  </a:lnTo>
                  <a:lnTo>
                    <a:pt x="515823" y="198120"/>
                  </a:lnTo>
                  <a:lnTo>
                    <a:pt x="516280" y="196850"/>
                  </a:lnTo>
                  <a:lnTo>
                    <a:pt x="518236" y="196850"/>
                  </a:lnTo>
                  <a:lnTo>
                    <a:pt x="519137" y="198120"/>
                  </a:lnTo>
                  <a:lnTo>
                    <a:pt x="519760" y="199390"/>
                  </a:lnTo>
                  <a:lnTo>
                    <a:pt x="520306" y="199390"/>
                  </a:lnTo>
                  <a:lnTo>
                    <a:pt x="520306" y="185572"/>
                  </a:lnTo>
                  <a:lnTo>
                    <a:pt x="503008" y="200558"/>
                  </a:lnTo>
                  <a:lnTo>
                    <a:pt x="503008" y="214630"/>
                  </a:lnTo>
                  <a:lnTo>
                    <a:pt x="496836" y="219710"/>
                  </a:lnTo>
                  <a:lnTo>
                    <a:pt x="495490" y="217170"/>
                  </a:lnTo>
                  <a:lnTo>
                    <a:pt x="494944" y="215900"/>
                  </a:lnTo>
                  <a:lnTo>
                    <a:pt x="493776" y="213360"/>
                  </a:lnTo>
                  <a:lnTo>
                    <a:pt x="492836" y="212090"/>
                  </a:lnTo>
                  <a:lnTo>
                    <a:pt x="494118" y="210820"/>
                  </a:lnTo>
                  <a:lnTo>
                    <a:pt x="497306" y="210820"/>
                  </a:lnTo>
                  <a:lnTo>
                    <a:pt x="498436" y="212090"/>
                  </a:lnTo>
                  <a:lnTo>
                    <a:pt x="500938" y="213360"/>
                  </a:lnTo>
                  <a:lnTo>
                    <a:pt x="503008" y="214630"/>
                  </a:lnTo>
                  <a:lnTo>
                    <a:pt x="503008" y="200558"/>
                  </a:lnTo>
                  <a:lnTo>
                    <a:pt x="488238" y="213360"/>
                  </a:lnTo>
                  <a:lnTo>
                    <a:pt x="476186" y="208280"/>
                  </a:lnTo>
                  <a:lnTo>
                    <a:pt x="480148" y="200660"/>
                  </a:lnTo>
                  <a:lnTo>
                    <a:pt x="480987" y="200660"/>
                  </a:lnTo>
                  <a:lnTo>
                    <a:pt x="484682" y="199390"/>
                  </a:lnTo>
                  <a:lnTo>
                    <a:pt x="484606" y="198120"/>
                  </a:lnTo>
                  <a:lnTo>
                    <a:pt x="484619" y="194310"/>
                  </a:lnTo>
                  <a:lnTo>
                    <a:pt x="483476" y="190500"/>
                  </a:lnTo>
                  <a:lnTo>
                    <a:pt x="480148" y="190500"/>
                  </a:lnTo>
                  <a:lnTo>
                    <a:pt x="479602" y="191770"/>
                  </a:lnTo>
                  <a:lnTo>
                    <a:pt x="479196" y="193040"/>
                  </a:lnTo>
                  <a:lnTo>
                    <a:pt x="477901" y="195580"/>
                  </a:lnTo>
                  <a:lnTo>
                    <a:pt x="476758" y="196850"/>
                  </a:lnTo>
                  <a:lnTo>
                    <a:pt x="472008" y="196850"/>
                  </a:lnTo>
                  <a:lnTo>
                    <a:pt x="470814" y="199390"/>
                  </a:lnTo>
                  <a:lnTo>
                    <a:pt x="469874" y="200660"/>
                  </a:lnTo>
                  <a:lnTo>
                    <a:pt x="468503" y="204470"/>
                  </a:lnTo>
                  <a:lnTo>
                    <a:pt x="468464" y="205740"/>
                  </a:lnTo>
                  <a:lnTo>
                    <a:pt x="467753" y="205740"/>
                  </a:lnTo>
                  <a:lnTo>
                    <a:pt x="466940" y="209550"/>
                  </a:lnTo>
                  <a:lnTo>
                    <a:pt x="464997" y="212090"/>
                  </a:lnTo>
                  <a:lnTo>
                    <a:pt x="461899" y="213360"/>
                  </a:lnTo>
                  <a:lnTo>
                    <a:pt x="458622" y="210820"/>
                  </a:lnTo>
                  <a:lnTo>
                    <a:pt x="455447" y="212090"/>
                  </a:lnTo>
                  <a:lnTo>
                    <a:pt x="450062" y="217170"/>
                  </a:lnTo>
                  <a:lnTo>
                    <a:pt x="448779" y="218440"/>
                  </a:lnTo>
                  <a:lnTo>
                    <a:pt x="449122" y="218440"/>
                  </a:lnTo>
                  <a:lnTo>
                    <a:pt x="473252" y="219710"/>
                  </a:lnTo>
                  <a:lnTo>
                    <a:pt x="471614" y="220980"/>
                  </a:lnTo>
                  <a:lnTo>
                    <a:pt x="470509" y="222250"/>
                  </a:lnTo>
                  <a:lnTo>
                    <a:pt x="475272" y="222250"/>
                  </a:lnTo>
                  <a:lnTo>
                    <a:pt x="474497" y="219710"/>
                  </a:lnTo>
                  <a:lnTo>
                    <a:pt x="490283" y="219710"/>
                  </a:lnTo>
                  <a:lnTo>
                    <a:pt x="513969" y="220980"/>
                  </a:lnTo>
                  <a:lnTo>
                    <a:pt x="509092" y="227330"/>
                  </a:lnTo>
                  <a:lnTo>
                    <a:pt x="506310" y="227330"/>
                  </a:lnTo>
                  <a:lnTo>
                    <a:pt x="503593" y="228600"/>
                  </a:lnTo>
                  <a:lnTo>
                    <a:pt x="501611" y="231140"/>
                  </a:lnTo>
                  <a:lnTo>
                    <a:pt x="500621" y="231140"/>
                  </a:lnTo>
                  <a:lnTo>
                    <a:pt x="497293" y="224790"/>
                  </a:lnTo>
                  <a:lnTo>
                    <a:pt x="495134" y="223520"/>
                  </a:lnTo>
                  <a:lnTo>
                    <a:pt x="494512" y="224790"/>
                  </a:lnTo>
                  <a:lnTo>
                    <a:pt x="493953" y="226060"/>
                  </a:lnTo>
                  <a:lnTo>
                    <a:pt x="492429" y="227330"/>
                  </a:lnTo>
                  <a:lnTo>
                    <a:pt x="491477" y="227330"/>
                  </a:lnTo>
                  <a:lnTo>
                    <a:pt x="490270" y="228600"/>
                  </a:lnTo>
                  <a:lnTo>
                    <a:pt x="491324" y="229870"/>
                  </a:lnTo>
                  <a:lnTo>
                    <a:pt x="491934" y="229870"/>
                  </a:lnTo>
                  <a:lnTo>
                    <a:pt x="495096" y="231140"/>
                  </a:lnTo>
                  <a:lnTo>
                    <a:pt x="497573" y="232410"/>
                  </a:lnTo>
                  <a:lnTo>
                    <a:pt x="500519" y="233680"/>
                  </a:lnTo>
                  <a:lnTo>
                    <a:pt x="501713" y="233680"/>
                  </a:lnTo>
                  <a:lnTo>
                    <a:pt x="504761" y="231140"/>
                  </a:lnTo>
                  <a:lnTo>
                    <a:pt x="529082" y="210820"/>
                  </a:lnTo>
                  <a:lnTo>
                    <a:pt x="529678" y="210820"/>
                  </a:lnTo>
                  <a:lnTo>
                    <a:pt x="530047" y="209550"/>
                  </a:lnTo>
                  <a:lnTo>
                    <a:pt x="534657" y="205740"/>
                  </a:lnTo>
                  <a:lnTo>
                    <a:pt x="539788" y="205740"/>
                  </a:lnTo>
                  <a:lnTo>
                    <a:pt x="540219" y="201930"/>
                  </a:lnTo>
                  <a:lnTo>
                    <a:pt x="540372" y="200660"/>
                  </a:lnTo>
                  <a:lnTo>
                    <a:pt x="544931" y="200660"/>
                  </a:lnTo>
                  <a:lnTo>
                    <a:pt x="545477" y="198120"/>
                  </a:lnTo>
                  <a:lnTo>
                    <a:pt x="544969" y="200660"/>
                  </a:lnTo>
                  <a:lnTo>
                    <a:pt x="546658" y="201930"/>
                  </a:lnTo>
                  <a:lnTo>
                    <a:pt x="547827" y="203200"/>
                  </a:lnTo>
                  <a:lnTo>
                    <a:pt x="548792" y="204470"/>
                  </a:lnTo>
                  <a:lnTo>
                    <a:pt x="544842" y="208280"/>
                  </a:lnTo>
                  <a:lnTo>
                    <a:pt x="544207" y="207010"/>
                  </a:lnTo>
                  <a:lnTo>
                    <a:pt x="544144" y="205740"/>
                  </a:lnTo>
                  <a:lnTo>
                    <a:pt x="542277" y="205740"/>
                  </a:lnTo>
                  <a:lnTo>
                    <a:pt x="542505" y="207010"/>
                  </a:lnTo>
                  <a:lnTo>
                    <a:pt x="542645" y="208280"/>
                  </a:lnTo>
                  <a:lnTo>
                    <a:pt x="542848" y="209550"/>
                  </a:lnTo>
                  <a:lnTo>
                    <a:pt x="504063" y="238760"/>
                  </a:lnTo>
                  <a:lnTo>
                    <a:pt x="502653" y="237490"/>
                  </a:lnTo>
                  <a:lnTo>
                    <a:pt x="501091" y="237490"/>
                  </a:lnTo>
                  <a:lnTo>
                    <a:pt x="498576" y="238760"/>
                  </a:lnTo>
                  <a:lnTo>
                    <a:pt x="497014" y="238760"/>
                  </a:lnTo>
                  <a:lnTo>
                    <a:pt x="496760" y="241300"/>
                  </a:lnTo>
                  <a:lnTo>
                    <a:pt x="496925" y="242570"/>
                  </a:lnTo>
                  <a:lnTo>
                    <a:pt x="496658" y="242570"/>
                  </a:lnTo>
                  <a:lnTo>
                    <a:pt x="496608" y="243840"/>
                  </a:lnTo>
                  <a:lnTo>
                    <a:pt x="497281" y="243840"/>
                  </a:lnTo>
                  <a:lnTo>
                    <a:pt x="493788" y="246380"/>
                  </a:lnTo>
                  <a:lnTo>
                    <a:pt x="456260" y="294640"/>
                  </a:lnTo>
                  <a:lnTo>
                    <a:pt x="454901" y="292100"/>
                  </a:lnTo>
                  <a:lnTo>
                    <a:pt x="453059" y="292100"/>
                  </a:lnTo>
                  <a:lnTo>
                    <a:pt x="450672" y="293370"/>
                  </a:lnTo>
                  <a:lnTo>
                    <a:pt x="448779" y="298450"/>
                  </a:lnTo>
                  <a:lnTo>
                    <a:pt x="445020" y="299720"/>
                  </a:lnTo>
                  <a:lnTo>
                    <a:pt x="443623" y="295910"/>
                  </a:lnTo>
                  <a:lnTo>
                    <a:pt x="443242" y="295910"/>
                  </a:lnTo>
                  <a:lnTo>
                    <a:pt x="442861" y="297180"/>
                  </a:lnTo>
                  <a:lnTo>
                    <a:pt x="442899" y="299720"/>
                  </a:lnTo>
                  <a:lnTo>
                    <a:pt x="442645" y="302260"/>
                  </a:lnTo>
                  <a:lnTo>
                    <a:pt x="440016" y="304800"/>
                  </a:lnTo>
                  <a:lnTo>
                    <a:pt x="440220" y="306070"/>
                  </a:lnTo>
                  <a:lnTo>
                    <a:pt x="440029" y="307340"/>
                  </a:lnTo>
                  <a:lnTo>
                    <a:pt x="445363" y="307340"/>
                  </a:lnTo>
                  <a:lnTo>
                    <a:pt x="448437" y="304800"/>
                  </a:lnTo>
                  <a:lnTo>
                    <a:pt x="451142" y="302260"/>
                  </a:lnTo>
                  <a:lnTo>
                    <a:pt x="454660" y="300990"/>
                  </a:lnTo>
                  <a:lnTo>
                    <a:pt x="457263" y="299720"/>
                  </a:lnTo>
                  <a:lnTo>
                    <a:pt x="467690" y="294640"/>
                  </a:lnTo>
                  <a:lnTo>
                    <a:pt x="478104" y="289560"/>
                  </a:lnTo>
                  <a:lnTo>
                    <a:pt x="501434" y="275590"/>
                  </a:lnTo>
                  <a:lnTo>
                    <a:pt x="524675" y="260350"/>
                  </a:lnTo>
                  <a:lnTo>
                    <a:pt x="530034" y="256540"/>
                  </a:lnTo>
                  <a:lnTo>
                    <a:pt x="547916" y="243840"/>
                  </a:lnTo>
                  <a:lnTo>
                    <a:pt x="539572" y="242570"/>
                  </a:lnTo>
                  <a:lnTo>
                    <a:pt x="506907" y="256540"/>
                  </a:lnTo>
                  <a:lnTo>
                    <a:pt x="563435" y="208280"/>
                  </a:lnTo>
                  <a:lnTo>
                    <a:pt x="575335" y="198120"/>
                  </a:lnTo>
                  <a:lnTo>
                    <a:pt x="576821" y="196850"/>
                  </a:lnTo>
                  <a:lnTo>
                    <a:pt x="579805" y="194310"/>
                  </a:lnTo>
                  <a:lnTo>
                    <a:pt x="600621" y="176530"/>
                  </a:lnTo>
                  <a:lnTo>
                    <a:pt x="601065" y="177800"/>
                  </a:lnTo>
                  <a:lnTo>
                    <a:pt x="601408" y="177800"/>
                  </a:lnTo>
                  <a:lnTo>
                    <a:pt x="601662" y="179070"/>
                  </a:lnTo>
                  <a:lnTo>
                    <a:pt x="602919" y="177800"/>
                  </a:lnTo>
                  <a:lnTo>
                    <a:pt x="603275" y="177800"/>
                  </a:lnTo>
                  <a:lnTo>
                    <a:pt x="603745" y="176530"/>
                  </a:lnTo>
                  <a:lnTo>
                    <a:pt x="604481" y="176530"/>
                  </a:lnTo>
                  <a:lnTo>
                    <a:pt x="609701" y="172720"/>
                  </a:lnTo>
                  <a:lnTo>
                    <a:pt x="610476" y="172720"/>
                  </a:lnTo>
                  <a:lnTo>
                    <a:pt x="609803" y="171450"/>
                  </a:lnTo>
                  <a:lnTo>
                    <a:pt x="609117" y="171450"/>
                  </a:lnTo>
                  <a:lnTo>
                    <a:pt x="608279" y="170180"/>
                  </a:lnTo>
                  <a:lnTo>
                    <a:pt x="621195" y="160020"/>
                  </a:lnTo>
                  <a:lnTo>
                    <a:pt x="618718" y="160020"/>
                  </a:lnTo>
                  <a:lnTo>
                    <a:pt x="618337" y="161290"/>
                  </a:lnTo>
                  <a:lnTo>
                    <a:pt x="614972" y="163830"/>
                  </a:lnTo>
                  <a:lnTo>
                    <a:pt x="611428" y="165100"/>
                  </a:lnTo>
                  <a:lnTo>
                    <a:pt x="605409" y="168910"/>
                  </a:lnTo>
                  <a:lnTo>
                    <a:pt x="603021" y="171450"/>
                  </a:lnTo>
                  <a:lnTo>
                    <a:pt x="599528" y="170180"/>
                  </a:lnTo>
                  <a:lnTo>
                    <a:pt x="600036" y="167640"/>
                  </a:lnTo>
                  <a:lnTo>
                    <a:pt x="600354" y="166370"/>
                  </a:lnTo>
                  <a:lnTo>
                    <a:pt x="598741" y="167640"/>
                  </a:lnTo>
                  <a:lnTo>
                    <a:pt x="598449" y="166370"/>
                  </a:lnTo>
                  <a:lnTo>
                    <a:pt x="596963" y="167640"/>
                  </a:lnTo>
                  <a:lnTo>
                    <a:pt x="595807" y="167640"/>
                  </a:lnTo>
                  <a:lnTo>
                    <a:pt x="593483" y="170180"/>
                  </a:lnTo>
                  <a:lnTo>
                    <a:pt x="592302" y="170180"/>
                  </a:lnTo>
                  <a:lnTo>
                    <a:pt x="590613" y="171450"/>
                  </a:lnTo>
                  <a:lnTo>
                    <a:pt x="591807" y="172720"/>
                  </a:lnTo>
                  <a:lnTo>
                    <a:pt x="562508" y="194310"/>
                  </a:lnTo>
                  <a:lnTo>
                    <a:pt x="561060" y="193040"/>
                  </a:lnTo>
                  <a:lnTo>
                    <a:pt x="559308" y="193040"/>
                  </a:lnTo>
                  <a:lnTo>
                    <a:pt x="558126" y="191770"/>
                  </a:lnTo>
                  <a:lnTo>
                    <a:pt x="555548" y="191770"/>
                  </a:lnTo>
                  <a:lnTo>
                    <a:pt x="554621" y="190500"/>
                  </a:lnTo>
                  <a:lnTo>
                    <a:pt x="554126" y="189230"/>
                  </a:lnTo>
                  <a:lnTo>
                    <a:pt x="562470" y="181610"/>
                  </a:lnTo>
                  <a:lnTo>
                    <a:pt x="563384" y="182880"/>
                  </a:lnTo>
                  <a:lnTo>
                    <a:pt x="563727" y="184150"/>
                  </a:lnTo>
                  <a:lnTo>
                    <a:pt x="565277" y="182880"/>
                  </a:lnTo>
                  <a:lnTo>
                    <a:pt x="564908" y="181610"/>
                  </a:lnTo>
                  <a:lnTo>
                    <a:pt x="564667" y="181610"/>
                  </a:lnTo>
                  <a:lnTo>
                    <a:pt x="564273" y="180340"/>
                  </a:lnTo>
                  <a:lnTo>
                    <a:pt x="569048" y="176530"/>
                  </a:lnTo>
                  <a:lnTo>
                    <a:pt x="573570" y="176530"/>
                  </a:lnTo>
                  <a:lnTo>
                    <a:pt x="575017" y="175260"/>
                  </a:lnTo>
                  <a:lnTo>
                    <a:pt x="578243" y="175260"/>
                  </a:lnTo>
                  <a:lnTo>
                    <a:pt x="579043" y="172720"/>
                  </a:lnTo>
                  <a:lnTo>
                    <a:pt x="582295" y="173990"/>
                  </a:lnTo>
                  <a:lnTo>
                    <a:pt x="582815" y="172720"/>
                  </a:lnTo>
                  <a:lnTo>
                    <a:pt x="583260" y="171450"/>
                  </a:lnTo>
                  <a:lnTo>
                    <a:pt x="581787" y="172720"/>
                  </a:lnTo>
                  <a:lnTo>
                    <a:pt x="580453" y="172720"/>
                  </a:lnTo>
                  <a:lnTo>
                    <a:pt x="582028" y="171450"/>
                  </a:lnTo>
                  <a:lnTo>
                    <a:pt x="583704" y="170180"/>
                  </a:lnTo>
                  <a:lnTo>
                    <a:pt x="585292" y="168910"/>
                  </a:lnTo>
                  <a:lnTo>
                    <a:pt x="585190" y="167640"/>
                  </a:lnTo>
                  <a:lnTo>
                    <a:pt x="584936" y="167640"/>
                  </a:lnTo>
                  <a:lnTo>
                    <a:pt x="583628" y="166370"/>
                  </a:lnTo>
                  <a:lnTo>
                    <a:pt x="582587" y="166370"/>
                  </a:lnTo>
                  <a:lnTo>
                    <a:pt x="580999" y="167640"/>
                  </a:lnTo>
                  <a:lnTo>
                    <a:pt x="580364" y="168910"/>
                  </a:lnTo>
                  <a:lnTo>
                    <a:pt x="579615" y="170180"/>
                  </a:lnTo>
                  <a:lnTo>
                    <a:pt x="578535" y="170180"/>
                  </a:lnTo>
                  <a:lnTo>
                    <a:pt x="578040" y="168910"/>
                  </a:lnTo>
                  <a:lnTo>
                    <a:pt x="585025" y="162560"/>
                  </a:lnTo>
                  <a:lnTo>
                    <a:pt x="585724" y="162560"/>
                  </a:lnTo>
                  <a:lnTo>
                    <a:pt x="585825" y="161290"/>
                  </a:lnTo>
                  <a:lnTo>
                    <a:pt x="588784" y="158750"/>
                  </a:lnTo>
                  <a:lnTo>
                    <a:pt x="591743" y="156210"/>
                  </a:lnTo>
                  <a:lnTo>
                    <a:pt x="592912" y="156210"/>
                  </a:lnTo>
                  <a:lnTo>
                    <a:pt x="597141" y="157480"/>
                  </a:lnTo>
                  <a:lnTo>
                    <a:pt x="599287" y="156210"/>
                  </a:lnTo>
                  <a:lnTo>
                    <a:pt x="599427" y="151130"/>
                  </a:lnTo>
                  <a:lnTo>
                    <a:pt x="599211" y="149860"/>
                  </a:lnTo>
                  <a:lnTo>
                    <a:pt x="606996" y="143510"/>
                  </a:lnTo>
                  <a:lnTo>
                    <a:pt x="607123" y="144780"/>
                  </a:lnTo>
                  <a:lnTo>
                    <a:pt x="607580" y="146050"/>
                  </a:lnTo>
                  <a:lnTo>
                    <a:pt x="609231" y="146050"/>
                  </a:lnTo>
                  <a:lnTo>
                    <a:pt x="609561" y="144780"/>
                  </a:lnTo>
                  <a:lnTo>
                    <a:pt x="610336" y="144780"/>
                  </a:lnTo>
                  <a:lnTo>
                    <a:pt x="609815" y="143510"/>
                  </a:lnTo>
                  <a:lnTo>
                    <a:pt x="609663" y="142240"/>
                  </a:lnTo>
                  <a:lnTo>
                    <a:pt x="609625" y="140970"/>
                  </a:lnTo>
                  <a:lnTo>
                    <a:pt x="612432" y="138430"/>
                  </a:lnTo>
                  <a:lnTo>
                    <a:pt x="612711" y="138430"/>
                  </a:lnTo>
                  <a:lnTo>
                    <a:pt x="613791" y="137160"/>
                  </a:lnTo>
                  <a:lnTo>
                    <a:pt x="612990" y="139700"/>
                  </a:lnTo>
                  <a:lnTo>
                    <a:pt x="616648" y="139700"/>
                  </a:lnTo>
                  <a:lnTo>
                    <a:pt x="619213" y="137160"/>
                  </a:lnTo>
                  <a:lnTo>
                    <a:pt x="618375" y="137160"/>
                  </a:lnTo>
                  <a:lnTo>
                    <a:pt x="617816" y="135890"/>
                  </a:lnTo>
                  <a:lnTo>
                    <a:pt x="615899" y="135890"/>
                  </a:lnTo>
                  <a:lnTo>
                    <a:pt x="618794" y="133350"/>
                  </a:lnTo>
                  <a:lnTo>
                    <a:pt x="623125" y="129540"/>
                  </a:lnTo>
                  <a:lnTo>
                    <a:pt x="625513" y="129540"/>
                  </a:lnTo>
                  <a:lnTo>
                    <a:pt x="628726" y="128270"/>
                  </a:lnTo>
                  <a:lnTo>
                    <a:pt x="630047" y="128270"/>
                  </a:lnTo>
                  <a:lnTo>
                    <a:pt x="632040" y="130810"/>
                  </a:lnTo>
                  <a:lnTo>
                    <a:pt x="633222" y="130810"/>
                  </a:lnTo>
                  <a:lnTo>
                    <a:pt x="634060" y="132080"/>
                  </a:lnTo>
                  <a:lnTo>
                    <a:pt x="635558" y="132080"/>
                  </a:lnTo>
                  <a:lnTo>
                    <a:pt x="639787" y="130810"/>
                  </a:lnTo>
                  <a:lnTo>
                    <a:pt x="640524" y="129540"/>
                  </a:lnTo>
                  <a:lnTo>
                    <a:pt x="641959" y="130810"/>
                  </a:lnTo>
                  <a:lnTo>
                    <a:pt x="643280" y="130810"/>
                  </a:lnTo>
                  <a:lnTo>
                    <a:pt x="644220" y="129540"/>
                  </a:lnTo>
                  <a:lnTo>
                    <a:pt x="636028" y="120650"/>
                  </a:lnTo>
                  <a:lnTo>
                    <a:pt x="637603" y="118110"/>
                  </a:lnTo>
                  <a:lnTo>
                    <a:pt x="640791" y="116840"/>
                  </a:lnTo>
                  <a:lnTo>
                    <a:pt x="640232" y="118110"/>
                  </a:lnTo>
                  <a:lnTo>
                    <a:pt x="640346" y="119380"/>
                  </a:lnTo>
                  <a:lnTo>
                    <a:pt x="641731" y="120650"/>
                  </a:lnTo>
                  <a:lnTo>
                    <a:pt x="642073" y="118110"/>
                  </a:lnTo>
                  <a:lnTo>
                    <a:pt x="643229" y="118110"/>
                  </a:lnTo>
                  <a:lnTo>
                    <a:pt x="645134" y="119380"/>
                  </a:lnTo>
                  <a:lnTo>
                    <a:pt x="646010" y="120650"/>
                  </a:lnTo>
                  <a:lnTo>
                    <a:pt x="648538" y="121920"/>
                  </a:lnTo>
                  <a:lnTo>
                    <a:pt x="650074" y="123190"/>
                  </a:lnTo>
                  <a:lnTo>
                    <a:pt x="651027" y="125730"/>
                  </a:lnTo>
                  <a:lnTo>
                    <a:pt x="651675" y="127000"/>
                  </a:lnTo>
                  <a:lnTo>
                    <a:pt x="649693" y="128270"/>
                  </a:lnTo>
                  <a:lnTo>
                    <a:pt x="655078" y="127000"/>
                  </a:lnTo>
                  <a:lnTo>
                    <a:pt x="657745" y="125730"/>
                  </a:lnTo>
                  <a:lnTo>
                    <a:pt x="657123" y="127000"/>
                  </a:lnTo>
                  <a:lnTo>
                    <a:pt x="656628" y="128270"/>
                  </a:lnTo>
                  <a:lnTo>
                    <a:pt x="656259" y="129540"/>
                  </a:lnTo>
                  <a:lnTo>
                    <a:pt x="664184" y="123190"/>
                  </a:lnTo>
                  <a:lnTo>
                    <a:pt x="664464" y="123190"/>
                  </a:lnTo>
                  <a:lnTo>
                    <a:pt x="665162" y="124460"/>
                  </a:lnTo>
                  <a:lnTo>
                    <a:pt x="665797" y="124460"/>
                  </a:lnTo>
                  <a:lnTo>
                    <a:pt x="666115" y="125730"/>
                  </a:lnTo>
                  <a:lnTo>
                    <a:pt x="666432" y="125730"/>
                  </a:lnTo>
                  <a:lnTo>
                    <a:pt x="669188" y="123190"/>
                  </a:lnTo>
                  <a:lnTo>
                    <a:pt x="670572" y="121920"/>
                  </a:lnTo>
                  <a:lnTo>
                    <a:pt x="672515" y="120650"/>
                  </a:lnTo>
                  <a:lnTo>
                    <a:pt x="667461" y="120650"/>
                  </a:lnTo>
                  <a:lnTo>
                    <a:pt x="677087" y="111760"/>
                  </a:lnTo>
                  <a:lnTo>
                    <a:pt x="677316" y="113030"/>
                  </a:lnTo>
                  <a:lnTo>
                    <a:pt x="677316" y="114300"/>
                  </a:lnTo>
                  <a:lnTo>
                    <a:pt x="675259" y="115570"/>
                  </a:lnTo>
                  <a:lnTo>
                    <a:pt x="674992" y="116840"/>
                  </a:lnTo>
                  <a:lnTo>
                    <a:pt x="674420" y="118110"/>
                  </a:lnTo>
                  <a:lnTo>
                    <a:pt x="675398" y="118110"/>
                  </a:lnTo>
                  <a:lnTo>
                    <a:pt x="678891" y="115608"/>
                  </a:lnTo>
                  <a:lnTo>
                    <a:pt x="680466" y="116840"/>
                  </a:lnTo>
                  <a:lnTo>
                    <a:pt x="681342" y="116840"/>
                  </a:lnTo>
                  <a:lnTo>
                    <a:pt x="682231" y="118110"/>
                  </a:lnTo>
                  <a:lnTo>
                    <a:pt x="683069" y="118110"/>
                  </a:lnTo>
                  <a:lnTo>
                    <a:pt x="685139" y="116840"/>
                  </a:lnTo>
                  <a:lnTo>
                    <a:pt x="684834" y="116840"/>
                  </a:lnTo>
                  <a:lnTo>
                    <a:pt x="683552" y="115570"/>
                  </a:lnTo>
                  <a:lnTo>
                    <a:pt x="682523" y="114300"/>
                  </a:lnTo>
                  <a:lnTo>
                    <a:pt x="683247" y="113030"/>
                  </a:lnTo>
                  <a:lnTo>
                    <a:pt x="683539" y="113030"/>
                  </a:lnTo>
                  <a:lnTo>
                    <a:pt x="683323" y="111760"/>
                  </a:lnTo>
                  <a:lnTo>
                    <a:pt x="683094" y="110490"/>
                  </a:lnTo>
                  <a:lnTo>
                    <a:pt x="680377" y="110490"/>
                  </a:lnTo>
                  <a:lnTo>
                    <a:pt x="680377" y="113030"/>
                  </a:lnTo>
                  <a:lnTo>
                    <a:pt x="680288" y="114300"/>
                  </a:lnTo>
                  <a:lnTo>
                    <a:pt x="679691" y="114300"/>
                  </a:lnTo>
                  <a:lnTo>
                    <a:pt x="679729" y="113030"/>
                  </a:lnTo>
                  <a:lnTo>
                    <a:pt x="680377" y="113030"/>
                  </a:lnTo>
                  <a:lnTo>
                    <a:pt x="680377" y="110490"/>
                  </a:lnTo>
                  <a:lnTo>
                    <a:pt x="679475" y="110490"/>
                  </a:lnTo>
                  <a:lnTo>
                    <a:pt x="671525" y="111760"/>
                  </a:lnTo>
                  <a:lnTo>
                    <a:pt x="665378" y="116840"/>
                  </a:lnTo>
                  <a:lnTo>
                    <a:pt x="666153" y="115570"/>
                  </a:lnTo>
                  <a:lnTo>
                    <a:pt x="667143" y="114300"/>
                  </a:lnTo>
                  <a:lnTo>
                    <a:pt x="668235" y="113030"/>
                  </a:lnTo>
                  <a:lnTo>
                    <a:pt x="660692" y="113880"/>
                  </a:lnTo>
                  <a:lnTo>
                    <a:pt x="660692" y="120650"/>
                  </a:lnTo>
                  <a:lnTo>
                    <a:pt x="653757" y="125730"/>
                  </a:lnTo>
                  <a:lnTo>
                    <a:pt x="653707" y="124460"/>
                  </a:lnTo>
                  <a:lnTo>
                    <a:pt x="653529" y="123190"/>
                  </a:lnTo>
                  <a:lnTo>
                    <a:pt x="652703" y="120650"/>
                  </a:lnTo>
                  <a:lnTo>
                    <a:pt x="652183" y="119380"/>
                  </a:lnTo>
                  <a:lnTo>
                    <a:pt x="650519" y="118110"/>
                  </a:lnTo>
                  <a:lnTo>
                    <a:pt x="649503" y="116840"/>
                  </a:lnTo>
                  <a:lnTo>
                    <a:pt x="646963" y="116840"/>
                  </a:lnTo>
                  <a:lnTo>
                    <a:pt x="646112" y="115570"/>
                  </a:lnTo>
                  <a:lnTo>
                    <a:pt x="644918" y="115570"/>
                  </a:lnTo>
                  <a:lnTo>
                    <a:pt x="644321" y="114300"/>
                  </a:lnTo>
                  <a:lnTo>
                    <a:pt x="644740" y="113030"/>
                  </a:lnTo>
                  <a:lnTo>
                    <a:pt x="645477" y="111760"/>
                  </a:lnTo>
                  <a:lnTo>
                    <a:pt x="647661" y="110490"/>
                  </a:lnTo>
                  <a:lnTo>
                    <a:pt x="649236" y="111760"/>
                  </a:lnTo>
                  <a:lnTo>
                    <a:pt x="650748" y="110490"/>
                  </a:lnTo>
                  <a:lnTo>
                    <a:pt x="653376" y="113030"/>
                  </a:lnTo>
                  <a:lnTo>
                    <a:pt x="653783" y="115570"/>
                  </a:lnTo>
                  <a:lnTo>
                    <a:pt x="654215" y="116840"/>
                  </a:lnTo>
                  <a:lnTo>
                    <a:pt x="654418" y="116840"/>
                  </a:lnTo>
                  <a:lnTo>
                    <a:pt x="654596" y="118110"/>
                  </a:lnTo>
                  <a:lnTo>
                    <a:pt x="657059" y="118110"/>
                  </a:lnTo>
                  <a:lnTo>
                    <a:pt x="658977" y="119380"/>
                  </a:lnTo>
                  <a:lnTo>
                    <a:pt x="660692" y="120650"/>
                  </a:lnTo>
                  <a:lnTo>
                    <a:pt x="660692" y="113880"/>
                  </a:lnTo>
                  <a:lnTo>
                    <a:pt x="656856" y="114300"/>
                  </a:lnTo>
                  <a:lnTo>
                    <a:pt x="661187" y="111760"/>
                  </a:lnTo>
                  <a:lnTo>
                    <a:pt x="663829" y="110490"/>
                  </a:lnTo>
                  <a:lnTo>
                    <a:pt x="653770" y="114300"/>
                  </a:lnTo>
                  <a:lnTo>
                    <a:pt x="658469" y="110490"/>
                  </a:lnTo>
                  <a:lnTo>
                    <a:pt x="661593" y="107950"/>
                  </a:lnTo>
                  <a:lnTo>
                    <a:pt x="660692" y="106680"/>
                  </a:lnTo>
                  <a:lnTo>
                    <a:pt x="661174" y="105410"/>
                  </a:lnTo>
                  <a:lnTo>
                    <a:pt x="662228" y="104140"/>
                  </a:lnTo>
                  <a:lnTo>
                    <a:pt x="663498" y="106680"/>
                  </a:lnTo>
                  <a:lnTo>
                    <a:pt x="667791" y="102870"/>
                  </a:lnTo>
                  <a:lnTo>
                    <a:pt x="669226" y="101600"/>
                  </a:lnTo>
                  <a:lnTo>
                    <a:pt x="669023" y="100330"/>
                  </a:lnTo>
                  <a:lnTo>
                    <a:pt x="668134" y="97790"/>
                  </a:lnTo>
                  <a:lnTo>
                    <a:pt x="669086" y="95250"/>
                  </a:lnTo>
                  <a:lnTo>
                    <a:pt x="668616" y="93980"/>
                  </a:lnTo>
                  <a:lnTo>
                    <a:pt x="668147" y="92710"/>
                  </a:lnTo>
                  <a:lnTo>
                    <a:pt x="668769" y="92710"/>
                  </a:lnTo>
                  <a:lnTo>
                    <a:pt x="669480" y="93980"/>
                  </a:lnTo>
                  <a:lnTo>
                    <a:pt x="670471" y="95250"/>
                  </a:lnTo>
                  <a:lnTo>
                    <a:pt x="671156" y="96520"/>
                  </a:lnTo>
                  <a:lnTo>
                    <a:pt x="674370" y="96520"/>
                  </a:lnTo>
                  <a:lnTo>
                    <a:pt x="680834" y="91440"/>
                  </a:lnTo>
                  <a:lnTo>
                    <a:pt x="680872" y="90170"/>
                  </a:lnTo>
                  <a:lnTo>
                    <a:pt x="680389" y="88900"/>
                  </a:lnTo>
                  <a:lnTo>
                    <a:pt x="678992" y="86360"/>
                  </a:lnTo>
                  <a:lnTo>
                    <a:pt x="678776" y="86360"/>
                  </a:lnTo>
                  <a:lnTo>
                    <a:pt x="680872" y="85090"/>
                  </a:lnTo>
                  <a:lnTo>
                    <a:pt x="685647" y="85090"/>
                  </a:lnTo>
                  <a:lnTo>
                    <a:pt x="687387" y="86360"/>
                  </a:lnTo>
                  <a:lnTo>
                    <a:pt x="709320" y="67310"/>
                  </a:lnTo>
                  <a:lnTo>
                    <a:pt x="709028" y="66040"/>
                  </a:lnTo>
                  <a:lnTo>
                    <a:pt x="707859" y="60960"/>
                  </a:lnTo>
                  <a:lnTo>
                    <a:pt x="710120" y="60960"/>
                  </a:lnTo>
                  <a:lnTo>
                    <a:pt x="711733" y="58420"/>
                  </a:lnTo>
                  <a:lnTo>
                    <a:pt x="714819" y="59690"/>
                  </a:lnTo>
                  <a:lnTo>
                    <a:pt x="714552" y="60960"/>
                  </a:lnTo>
                  <a:lnTo>
                    <a:pt x="715619" y="62230"/>
                  </a:lnTo>
                  <a:lnTo>
                    <a:pt x="718616" y="59690"/>
                  </a:lnTo>
                  <a:lnTo>
                    <a:pt x="718654" y="58420"/>
                  </a:lnTo>
                  <a:lnTo>
                    <a:pt x="718959" y="58420"/>
                  </a:lnTo>
                  <a:lnTo>
                    <a:pt x="719391" y="57150"/>
                  </a:lnTo>
                  <a:lnTo>
                    <a:pt x="720839" y="57150"/>
                  </a:lnTo>
                  <a:lnTo>
                    <a:pt x="721398" y="55880"/>
                  </a:lnTo>
                  <a:lnTo>
                    <a:pt x="718261" y="55880"/>
                  </a:lnTo>
                  <a:lnTo>
                    <a:pt x="717765" y="53340"/>
                  </a:lnTo>
                  <a:lnTo>
                    <a:pt x="716762" y="52070"/>
                  </a:lnTo>
                  <a:lnTo>
                    <a:pt x="714413" y="55880"/>
                  </a:lnTo>
                  <a:lnTo>
                    <a:pt x="711263" y="58420"/>
                  </a:lnTo>
                  <a:lnTo>
                    <a:pt x="706183" y="57150"/>
                  </a:lnTo>
                  <a:lnTo>
                    <a:pt x="705408" y="58420"/>
                  </a:lnTo>
                  <a:lnTo>
                    <a:pt x="703008" y="58420"/>
                  </a:lnTo>
                  <a:lnTo>
                    <a:pt x="701052" y="60960"/>
                  </a:lnTo>
                  <a:lnTo>
                    <a:pt x="698627" y="55880"/>
                  </a:lnTo>
                  <a:lnTo>
                    <a:pt x="703173" y="57150"/>
                  </a:lnTo>
                  <a:lnTo>
                    <a:pt x="703440" y="54610"/>
                  </a:lnTo>
                  <a:lnTo>
                    <a:pt x="701967" y="54610"/>
                  </a:lnTo>
                  <a:lnTo>
                    <a:pt x="700620" y="53340"/>
                  </a:lnTo>
                  <a:lnTo>
                    <a:pt x="697522" y="55880"/>
                  </a:lnTo>
                  <a:lnTo>
                    <a:pt x="692442" y="55880"/>
                  </a:lnTo>
                  <a:lnTo>
                    <a:pt x="691832" y="58420"/>
                  </a:lnTo>
                  <a:lnTo>
                    <a:pt x="693521" y="59690"/>
                  </a:lnTo>
                  <a:lnTo>
                    <a:pt x="694690" y="60960"/>
                  </a:lnTo>
                  <a:lnTo>
                    <a:pt x="695655" y="62230"/>
                  </a:lnTo>
                  <a:lnTo>
                    <a:pt x="691705" y="66040"/>
                  </a:lnTo>
                  <a:lnTo>
                    <a:pt x="691070" y="64770"/>
                  </a:lnTo>
                  <a:lnTo>
                    <a:pt x="691019" y="63500"/>
                  </a:lnTo>
                  <a:lnTo>
                    <a:pt x="689140" y="63500"/>
                  </a:lnTo>
                  <a:lnTo>
                    <a:pt x="689368" y="64770"/>
                  </a:lnTo>
                  <a:lnTo>
                    <a:pt x="689521" y="66040"/>
                  </a:lnTo>
                  <a:lnTo>
                    <a:pt x="689711" y="67310"/>
                  </a:lnTo>
                  <a:lnTo>
                    <a:pt x="672998" y="80010"/>
                  </a:lnTo>
                  <a:lnTo>
                    <a:pt x="673176" y="81280"/>
                  </a:lnTo>
                  <a:lnTo>
                    <a:pt x="677926" y="82550"/>
                  </a:lnTo>
                  <a:lnTo>
                    <a:pt x="676198" y="83820"/>
                  </a:lnTo>
                  <a:lnTo>
                    <a:pt x="674903" y="85090"/>
                  </a:lnTo>
                  <a:lnTo>
                    <a:pt x="669886" y="85090"/>
                  </a:lnTo>
                  <a:lnTo>
                    <a:pt x="668782" y="87630"/>
                  </a:lnTo>
                  <a:lnTo>
                    <a:pt x="668502" y="90170"/>
                  </a:lnTo>
                  <a:lnTo>
                    <a:pt x="668439" y="91440"/>
                  </a:lnTo>
                  <a:lnTo>
                    <a:pt x="668147" y="91440"/>
                  </a:lnTo>
                  <a:lnTo>
                    <a:pt x="667943" y="92710"/>
                  </a:lnTo>
                  <a:lnTo>
                    <a:pt x="667080" y="91440"/>
                  </a:lnTo>
                  <a:lnTo>
                    <a:pt x="662343" y="91440"/>
                  </a:lnTo>
                  <a:lnTo>
                    <a:pt x="664489" y="86360"/>
                  </a:lnTo>
                  <a:lnTo>
                    <a:pt x="664260" y="86360"/>
                  </a:lnTo>
                  <a:lnTo>
                    <a:pt x="662127" y="87820"/>
                  </a:lnTo>
                  <a:lnTo>
                    <a:pt x="662127" y="104140"/>
                  </a:lnTo>
                  <a:lnTo>
                    <a:pt x="659371" y="104140"/>
                  </a:lnTo>
                  <a:lnTo>
                    <a:pt x="659066" y="102870"/>
                  </a:lnTo>
                  <a:lnTo>
                    <a:pt x="661060" y="102870"/>
                  </a:lnTo>
                  <a:lnTo>
                    <a:pt x="662127" y="104140"/>
                  </a:lnTo>
                  <a:lnTo>
                    <a:pt x="662127" y="87820"/>
                  </a:lnTo>
                  <a:lnTo>
                    <a:pt x="660539" y="88900"/>
                  </a:lnTo>
                  <a:lnTo>
                    <a:pt x="660171" y="90170"/>
                  </a:lnTo>
                  <a:lnTo>
                    <a:pt x="659091" y="91440"/>
                  </a:lnTo>
                  <a:lnTo>
                    <a:pt x="658342" y="93980"/>
                  </a:lnTo>
                  <a:lnTo>
                    <a:pt x="656971" y="92710"/>
                  </a:lnTo>
                  <a:lnTo>
                    <a:pt x="656678" y="92710"/>
                  </a:lnTo>
                  <a:lnTo>
                    <a:pt x="656920" y="91440"/>
                  </a:lnTo>
                  <a:lnTo>
                    <a:pt x="650925" y="96520"/>
                  </a:lnTo>
                  <a:lnTo>
                    <a:pt x="649516" y="95250"/>
                  </a:lnTo>
                  <a:lnTo>
                    <a:pt x="647966" y="95250"/>
                  </a:lnTo>
                  <a:lnTo>
                    <a:pt x="645439" y="96520"/>
                  </a:lnTo>
                  <a:lnTo>
                    <a:pt x="643877" y="96520"/>
                  </a:lnTo>
                  <a:lnTo>
                    <a:pt x="643470" y="100330"/>
                  </a:lnTo>
                  <a:lnTo>
                    <a:pt x="644144" y="101600"/>
                  </a:lnTo>
                  <a:lnTo>
                    <a:pt x="640499" y="104457"/>
                  </a:lnTo>
                  <a:lnTo>
                    <a:pt x="640499" y="116840"/>
                  </a:lnTo>
                  <a:lnTo>
                    <a:pt x="638365" y="116840"/>
                  </a:lnTo>
                  <a:lnTo>
                    <a:pt x="639876" y="115570"/>
                  </a:lnTo>
                  <a:lnTo>
                    <a:pt x="640334" y="115570"/>
                  </a:lnTo>
                  <a:lnTo>
                    <a:pt x="640499" y="116840"/>
                  </a:lnTo>
                  <a:lnTo>
                    <a:pt x="640499" y="104457"/>
                  </a:lnTo>
                  <a:lnTo>
                    <a:pt x="631177" y="111760"/>
                  </a:lnTo>
                  <a:lnTo>
                    <a:pt x="631901" y="109220"/>
                  </a:lnTo>
                  <a:lnTo>
                    <a:pt x="632345" y="107950"/>
                  </a:lnTo>
                  <a:lnTo>
                    <a:pt x="634187" y="105410"/>
                  </a:lnTo>
                  <a:lnTo>
                    <a:pt x="634707" y="104140"/>
                  </a:lnTo>
                  <a:lnTo>
                    <a:pt x="634974" y="102870"/>
                  </a:lnTo>
                  <a:lnTo>
                    <a:pt x="644436" y="95250"/>
                  </a:lnTo>
                  <a:lnTo>
                    <a:pt x="647585" y="92710"/>
                  </a:lnTo>
                  <a:lnTo>
                    <a:pt x="649160" y="91440"/>
                  </a:lnTo>
                  <a:lnTo>
                    <a:pt x="655459" y="86360"/>
                  </a:lnTo>
                  <a:lnTo>
                    <a:pt x="655281" y="85090"/>
                  </a:lnTo>
                  <a:lnTo>
                    <a:pt x="655142" y="85090"/>
                  </a:lnTo>
                  <a:lnTo>
                    <a:pt x="657720" y="82550"/>
                  </a:lnTo>
                  <a:lnTo>
                    <a:pt x="665416" y="74930"/>
                  </a:lnTo>
                  <a:lnTo>
                    <a:pt x="667994" y="74930"/>
                  </a:lnTo>
                  <a:lnTo>
                    <a:pt x="675957" y="68580"/>
                  </a:lnTo>
                  <a:lnTo>
                    <a:pt x="676198" y="68580"/>
                  </a:lnTo>
                  <a:lnTo>
                    <a:pt x="676541" y="67310"/>
                  </a:lnTo>
                  <a:lnTo>
                    <a:pt x="676846" y="67310"/>
                  </a:lnTo>
                  <a:lnTo>
                    <a:pt x="681520" y="63500"/>
                  </a:lnTo>
                  <a:lnTo>
                    <a:pt x="683031" y="63500"/>
                  </a:lnTo>
                  <a:lnTo>
                    <a:pt x="684542" y="62230"/>
                  </a:lnTo>
                  <a:lnTo>
                    <a:pt x="686231" y="63500"/>
                  </a:lnTo>
                  <a:lnTo>
                    <a:pt x="686396" y="63500"/>
                  </a:lnTo>
                  <a:lnTo>
                    <a:pt x="686638" y="62230"/>
                  </a:lnTo>
                  <a:lnTo>
                    <a:pt x="687235" y="58420"/>
                  </a:lnTo>
                  <a:lnTo>
                    <a:pt x="691807" y="58420"/>
                  </a:lnTo>
                  <a:lnTo>
                    <a:pt x="692340" y="55880"/>
                  </a:lnTo>
                  <a:lnTo>
                    <a:pt x="685774" y="55880"/>
                  </a:lnTo>
                  <a:lnTo>
                    <a:pt x="685444" y="54610"/>
                  </a:lnTo>
                  <a:lnTo>
                    <a:pt x="685698" y="54610"/>
                  </a:lnTo>
                  <a:lnTo>
                    <a:pt x="689533" y="50800"/>
                  </a:lnTo>
                  <a:lnTo>
                    <a:pt x="689660" y="50800"/>
                  </a:lnTo>
                  <a:lnTo>
                    <a:pt x="700671" y="39370"/>
                  </a:lnTo>
                  <a:lnTo>
                    <a:pt x="701789" y="39370"/>
                  </a:lnTo>
                  <a:lnTo>
                    <a:pt x="702462" y="40640"/>
                  </a:lnTo>
                  <a:lnTo>
                    <a:pt x="704062" y="40640"/>
                  </a:lnTo>
                  <a:lnTo>
                    <a:pt x="704799" y="41910"/>
                  </a:lnTo>
                  <a:lnTo>
                    <a:pt x="707618" y="39370"/>
                  </a:lnTo>
                  <a:lnTo>
                    <a:pt x="706526" y="36830"/>
                  </a:lnTo>
                  <a:lnTo>
                    <a:pt x="704024" y="36830"/>
                  </a:lnTo>
                  <a:lnTo>
                    <a:pt x="707517" y="33020"/>
                  </a:lnTo>
                  <a:lnTo>
                    <a:pt x="710082" y="35560"/>
                  </a:lnTo>
                  <a:lnTo>
                    <a:pt x="712304" y="34290"/>
                  </a:lnTo>
                  <a:lnTo>
                    <a:pt x="712749" y="35560"/>
                  </a:lnTo>
                  <a:lnTo>
                    <a:pt x="713143" y="35560"/>
                  </a:lnTo>
                  <a:lnTo>
                    <a:pt x="715911" y="34290"/>
                  </a:lnTo>
                  <a:lnTo>
                    <a:pt x="720420" y="34290"/>
                  </a:lnTo>
                  <a:lnTo>
                    <a:pt x="721893" y="33020"/>
                  </a:lnTo>
                  <a:lnTo>
                    <a:pt x="725119" y="33020"/>
                  </a:lnTo>
                  <a:lnTo>
                    <a:pt x="725906" y="30480"/>
                  </a:lnTo>
                  <a:lnTo>
                    <a:pt x="730186" y="31750"/>
                  </a:lnTo>
                  <a:lnTo>
                    <a:pt x="730173" y="30480"/>
                  </a:lnTo>
                  <a:lnTo>
                    <a:pt x="730161" y="27940"/>
                  </a:lnTo>
                  <a:lnTo>
                    <a:pt x="731812" y="27940"/>
                  </a:lnTo>
                  <a:lnTo>
                    <a:pt x="730300" y="26670"/>
                  </a:lnTo>
                  <a:lnTo>
                    <a:pt x="731710" y="25400"/>
                  </a:lnTo>
                  <a:lnTo>
                    <a:pt x="731520" y="24130"/>
                  </a:lnTo>
                  <a:lnTo>
                    <a:pt x="729449" y="24130"/>
                  </a:lnTo>
                  <a:lnTo>
                    <a:pt x="727862" y="25400"/>
                  </a:lnTo>
                  <a:lnTo>
                    <a:pt x="727227" y="26670"/>
                  </a:lnTo>
                  <a:lnTo>
                    <a:pt x="726490" y="27940"/>
                  </a:lnTo>
                  <a:lnTo>
                    <a:pt x="725436" y="27940"/>
                  </a:lnTo>
                  <a:lnTo>
                    <a:pt x="724941" y="26670"/>
                  </a:lnTo>
                  <a:lnTo>
                    <a:pt x="724954" y="25400"/>
                  </a:lnTo>
                  <a:lnTo>
                    <a:pt x="729538" y="21590"/>
                  </a:lnTo>
                  <a:lnTo>
                    <a:pt x="728027" y="20320"/>
                  </a:lnTo>
                  <a:lnTo>
                    <a:pt x="728446" y="17780"/>
                  </a:lnTo>
                  <a:lnTo>
                    <a:pt x="731824" y="15240"/>
                  </a:lnTo>
                  <a:lnTo>
                    <a:pt x="732383" y="15240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6967054" y="4680236"/>
              <a:ext cx="713105" cy="525145"/>
            </a:xfrm>
            <a:custGeom>
              <a:avLst/>
              <a:gdLst/>
              <a:ahLst/>
              <a:cxnLst/>
              <a:rect l="l" t="t" r="r" b="b"/>
              <a:pathLst>
                <a:path w="713104" h="525145">
                  <a:moveTo>
                    <a:pt x="16383" y="388721"/>
                  </a:moveTo>
                  <a:lnTo>
                    <a:pt x="14465" y="385279"/>
                  </a:lnTo>
                  <a:lnTo>
                    <a:pt x="13817" y="384263"/>
                  </a:lnTo>
                  <a:lnTo>
                    <a:pt x="13004" y="383197"/>
                  </a:lnTo>
                  <a:lnTo>
                    <a:pt x="11569" y="382790"/>
                  </a:lnTo>
                  <a:lnTo>
                    <a:pt x="7696" y="384479"/>
                  </a:lnTo>
                  <a:lnTo>
                    <a:pt x="4686" y="384797"/>
                  </a:lnTo>
                  <a:lnTo>
                    <a:pt x="1498" y="382397"/>
                  </a:lnTo>
                  <a:lnTo>
                    <a:pt x="787" y="382917"/>
                  </a:lnTo>
                  <a:lnTo>
                    <a:pt x="0" y="383247"/>
                  </a:lnTo>
                  <a:lnTo>
                    <a:pt x="2057" y="385978"/>
                  </a:lnTo>
                  <a:lnTo>
                    <a:pt x="4864" y="386867"/>
                  </a:lnTo>
                  <a:lnTo>
                    <a:pt x="7683" y="387515"/>
                  </a:lnTo>
                  <a:lnTo>
                    <a:pt x="8077" y="387286"/>
                  </a:lnTo>
                  <a:lnTo>
                    <a:pt x="9702" y="386257"/>
                  </a:lnTo>
                  <a:lnTo>
                    <a:pt x="11468" y="386080"/>
                  </a:lnTo>
                  <a:lnTo>
                    <a:pt x="13347" y="386334"/>
                  </a:lnTo>
                  <a:lnTo>
                    <a:pt x="11188" y="388137"/>
                  </a:lnTo>
                  <a:lnTo>
                    <a:pt x="12852" y="388353"/>
                  </a:lnTo>
                  <a:lnTo>
                    <a:pt x="14566" y="388493"/>
                  </a:lnTo>
                  <a:lnTo>
                    <a:pt x="16383" y="388721"/>
                  </a:lnTo>
                  <a:close/>
                </a:path>
                <a:path w="713104" h="525145">
                  <a:moveTo>
                    <a:pt x="50317" y="388594"/>
                  </a:moveTo>
                  <a:lnTo>
                    <a:pt x="48310" y="389674"/>
                  </a:lnTo>
                  <a:lnTo>
                    <a:pt x="47421" y="390156"/>
                  </a:lnTo>
                  <a:lnTo>
                    <a:pt x="44983" y="391477"/>
                  </a:lnTo>
                  <a:lnTo>
                    <a:pt x="45935" y="391604"/>
                  </a:lnTo>
                  <a:lnTo>
                    <a:pt x="46647" y="391693"/>
                  </a:lnTo>
                  <a:lnTo>
                    <a:pt x="47205" y="391706"/>
                  </a:lnTo>
                  <a:lnTo>
                    <a:pt x="48818" y="391718"/>
                  </a:lnTo>
                  <a:lnTo>
                    <a:pt x="49110" y="391083"/>
                  </a:lnTo>
                  <a:lnTo>
                    <a:pt x="50317" y="388594"/>
                  </a:lnTo>
                  <a:close/>
                </a:path>
                <a:path w="713104" h="525145">
                  <a:moveTo>
                    <a:pt x="64312" y="377837"/>
                  </a:moveTo>
                  <a:lnTo>
                    <a:pt x="61087" y="374497"/>
                  </a:lnTo>
                  <a:lnTo>
                    <a:pt x="57632" y="372516"/>
                  </a:lnTo>
                  <a:lnTo>
                    <a:pt x="53543" y="370065"/>
                  </a:lnTo>
                  <a:lnTo>
                    <a:pt x="54063" y="372656"/>
                  </a:lnTo>
                  <a:lnTo>
                    <a:pt x="55143" y="374738"/>
                  </a:lnTo>
                  <a:lnTo>
                    <a:pt x="55727" y="376821"/>
                  </a:lnTo>
                  <a:lnTo>
                    <a:pt x="55918" y="377456"/>
                  </a:lnTo>
                  <a:lnTo>
                    <a:pt x="56045" y="378129"/>
                  </a:lnTo>
                  <a:lnTo>
                    <a:pt x="56134" y="379336"/>
                  </a:lnTo>
                  <a:lnTo>
                    <a:pt x="56121" y="379920"/>
                  </a:lnTo>
                  <a:lnTo>
                    <a:pt x="56375" y="380263"/>
                  </a:lnTo>
                  <a:lnTo>
                    <a:pt x="56997" y="380847"/>
                  </a:lnTo>
                  <a:lnTo>
                    <a:pt x="57645" y="381304"/>
                  </a:lnTo>
                  <a:lnTo>
                    <a:pt x="58496" y="381876"/>
                  </a:lnTo>
                  <a:lnTo>
                    <a:pt x="59867" y="382028"/>
                  </a:lnTo>
                  <a:lnTo>
                    <a:pt x="60502" y="378904"/>
                  </a:lnTo>
                  <a:lnTo>
                    <a:pt x="62103" y="378752"/>
                  </a:lnTo>
                  <a:lnTo>
                    <a:pt x="64147" y="377926"/>
                  </a:lnTo>
                  <a:lnTo>
                    <a:pt x="64312" y="377837"/>
                  </a:lnTo>
                  <a:close/>
                </a:path>
                <a:path w="713104" h="525145">
                  <a:moveTo>
                    <a:pt x="83832" y="479933"/>
                  </a:moveTo>
                  <a:lnTo>
                    <a:pt x="83108" y="479450"/>
                  </a:lnTo>
                  <a:lnTo>
                    <a:pt x="82943" y="479501"/>
                  </a:lnTo>
                  <a:lnTo>
                    <a:pt x="83832" y="479933"/>
                  </a:lnTo>
                  <a:close/>
                </a:path>
                <a:path w="713104" h="525145">
                  <a:moveTo>
                    <a:pt x="86956" y="523633"/>
                  </a:moveTo>
                  <a:lnTo>
                    <a:pt x="86474" y="523405"/>
                  </a:lnTo>
                  <a:lnTo>
                    <a:pt x="85394" y="522706"/>
                  </a:lnTo>
                  <a:lnTo>
                    <a:pt x="84886" y="521284"/>
                  </a:lnTo>
                  <a:lnTo>
                    <a:pt x="83146" y="521360"/>
                  </a:lnTo>
                  <a:lnTo>
                    <a:pt x="85204" y="524535"/>
                  </a:lnTo>
                  <a:lnTo>
                    <a:pt x="85712" y="524510"/>
                  </a:lnTo>
                  <a:lnTo>
                    <a:pt x="86537" y="523900"/>
                  </a:lnTo>
                  <a:lnTo>
                    <a:pt x="86956" y="523633"/>
                  </a:lnTo>
                  <a:close/>
                </a:path>
                <a:path w="713104" h="525145">
                  <a:moveTo>
                    <a:pt x="93218" y="519785"/>
                  </a:moveTo>
                  <a:lnTo>
                    <a:pt x="92265" y="519112"/>
                  </a:lnTo>
                  <a:lnTo>
                    <a:pt x="92265" y="519963"/>
                  </a:lnTo>
                  <a:lnTo>
                    <a:pt x="91605" y="520788"/>
                  </a:lnTo>
                  <a:lnTo>
                    <a:pt x="91224" y="520420"/>
                  </a:lnTo>
                  <a:lnTo>
                    <a:pt x="92265" y="519963"/>
                  </a:lnTo>
                  <a:lnTo>
                    <a:pt x="92265" y="519112"/>
                  </a:lnTo>
                  <a:lnTo>
                    <a:pt x="91440" y="518528"/>
                  </a:lnTo>
                  <a:lnTo>
                    <a:pt x="89636" y="517271"/>
                  </a:lnTo>
                  <a:lnTo>
                    <a:pt x="87820" y="515823"/>
                  </a:lnTo>
                  <a:lnTo>
                    <a:pt x="90716" y="513651"/>
                  </a:lnTo>
                  <a:lnTo>
                    <a:pt x="90233" y="513549"/>
                  </a:lnTo>
                  <a:lnTo>
                    <a:pt x="89890" y="513575"/>
                  </a:lnTo>
                  <a:lnTo>
                    <a:pt x="88747" y="514388"/>
                  </a:lnTo>
                  <a:lnTo>
                    <a:pt x="87109" y="515086"/>
                  </a:lnTo>
                  <a:lnTo>
                    <a:pt x="86410" y="516788"/>
                  </a:lnTo>
                  <a:lnTo>
                    <a:pt x="86423" y="517982"/>
                  </a:lnTo>
                  <a:lnTo>
                    <a:pt x="88315" y="518833"/>
                  </a:lnTo>
                  <a:lnTo>
                    <a:pt x="86614" y="519417"/>
                  </a:lnTo>
                  <a:lnTo>
                    <a:pt x="87007" y="520674"/>
                  </a:lnTo>
                  <a:lnTo>
                    <a:pt x="87947" y="521639"/>
                  </a:lnTo>
                  <a:lnTo>
                    <a:pt x="89027" y="522541"/>
                  </a:lnTo>
                  <a:lnTo>
                    <a:pt x="90741" y="521779"/>
                  </a:lnTo>
                  <a:lnTo>
                    <a:pt x="92176" y="520788"/>
                  </a:lnTo>
                  <a:lnTo>
                    <a:pt x="93040" y="519963"/>
                  </a:lnTo>
                  <a:lnTo>
                    <a:pt x="93218" y="519785"/>
                  </a:lnTo>
                  <a:close/>
                </a:path>
                <a:path w="713104" h="525145">
                  <a:moveTo>
                    <a:pt x="101854" y="345440"/>
                  </a:moveTo>
                  <a:lnTo>
                    <a:pt x="101612" y="345160"/>
                  </a:lnTo>
                  <a:lnTo>
                    <a:pt x="101460" y="345427"/>
                  </a:lnTo>
                  <a:lnTo>
                    <a:pt x="101854" y="345440"/>
                  </a:lnTo>
                  <a:close/>
                </a:path>
                <a:path w="713104" h="525145">
                  <a:moveTo>
                    <a:pt x="103187" y="512127"/>
                  </a:moveTo>
                  <a:lnTo>
                    <a:pt x="102298" y="510933"/>
                  </a:lnTo>
                  <a:lnTo>
                    <a:pt x="101282" y="510273"/>
                  </a:lnTo>
                  <a:lnTo>
                    <a:pt x="100126" y="509955"/>
                  </a:lnTo>
                  <a:lnTo>
                    <a:pt x="98031" y="512610"/>
                  </a:lnTo>
                  <a:lnTo>
                    <a:pt x="98590" y="513232"/>
                  </a:lnTo>
                  <a:lnTo>
                    <a:pt x="99288" y="513791"/>
                  </a:lnTo>
                  <a:lnTo>
                    <a:pt x="100177" y="514324"/>
                  </a:lnTo>
                  <a:lnTo>
                    <a:pt x="102171" y="512864"/>
                  </a:lnTo>
                  <a:lnTo>
                    <a:pt x="103187" y="512127"/>
                  </a:lnTo>
                  <a:close/>
                </a:path>
                <a:path w="713104" h="525145">
                  <a:moveTo>
                    <a:pt x="106057" y="351066"/>
                  </a:moveTo>
                  <a:lnTo>
                    <a:pt x="105168" y="349275"/>
                  </a:lnTo>
                  <a:lnTo>
                    <a:pt x="104419" y="349186"/>
                  </a:lnTo>
                  <a:lnTo>
                    <a:pt x="104267" y="349173"/>
                  </a:lnTo>
                  <a:lnTo>
                    <a:pt x="103949" y="349377"/>
                  </a:lnTo>
                  <a:lnTo>
                    <a:pt x="104076" y="350431"/>
                  </a:lnTo>
                  <a:lnTo>
                    <a:pt x="104419" y="352488"/>
                  </a:lnTo>
                  <a:lnTo>
                    <a:pt x="105143" y="352196"/>
                  </a:lnTo>
                  <a:lnTo>
                    <a:pt x="105638" y="352158"/>
                  </a:lnTo>
                  <a:lnTo>
                    <a:pt x="106057" y="351066"/>
                  </a:lnTo>
                  <a:close/>
                </a:path>
                <a:path w="713104" h="525145">
                  <a:moveTo>
                    <a:pt x="113068" y="495452"/>
                  </a:moveTo>
                  <a:lnTo>
                    <a:pt x="112788" y="494842"/>
                  </a:lnTo>
                  <a:lnTo>
                    <a:pt x="112344" y="494398"/>
                  </a:lnTo>
                  <a:lnTo>
                    <a:pt x="111125" y="495947"/>
                  </a:lnTo>
                  <a:lnTo>
                    <a:pt x="111467" y="496049"/>
                  </a:lnTo>
                  <a:lnTo>
                    <a:pt x="112153" y="496214"/>
                  </a:lnTo>
                  <a:lnTo>
                    <a:pt x="112445" y="496303"/>
                  </a:lnTo>
                  <a:lnTo>
                    <a:pt x="113055" y="496354"/>
                  </a:lnTo>
                  <a:lnTo>
                    <a:pt x="113068" y="495452"/>
                  </a:lnTo>
                  <a:close/>
                </a:path>
                <a:path w="713104" h="525145">
                  <a:moveTo>
                    <a:pt x="113245" y="496392"/>
                  </a:moveTo>
                  <a:lnTo>
                    <a:pt x="113118" y="496379"/>
                  </a:lnTo>
                  <a:lnTo>
                    <a:pt x="113055" y="496531"/>
                  </a:lnTo>
                  <a:lnTo>
                    <a:pt x="113182" y="496430"/>
                  </a:lnTo>
                  <a:close/>
                </a:path>
                <a:path w="713104" h="525145">
                  <a:moveTo>
                    <a:pt x="155333" y="466369"/>
                  </a:moveTo>
                  <a:lnTo>
                    <a:pt x="155244" y="466191"/>
                  </a:lnTo>
                  <a:lnTo>
                    <a:pt x="155155" y="466432"/>
                  </a:lnTo>
                  <a:lnTo>
                    <a:pt x="155333" y="466382"/>
                  </a:lnTo>
                  <a:close/>
                </a:path>
                <a:path w="713104" h="525145">
                  <a:moveTo>
                    <a:pt x="156375" y="463334"/>
                  </a:moveTo>
                  <a:lnTo>
                    <a:pt x="154673" y="462000"/>
                  </a:lnTo>
                  <a:lnTo>
                    <a:pt x="154114" y="463537"/>
                  </a:lnTo>
                  <a:lnTo>
                    <a:pt x="154559" y="464883"/>
                  </a:lnTo>
                  <a:lnTo>
                    <a:pt x="155244" y="466191"/>
                  </a:lnTo>
                  <a:lnTo>
                    <a:pt x="156375" y="463334"/>
                  </a:lnTo>
                  <a:close/>
                </a:path>
                <a:path w="713104" h="525145">
                  <a:moveTo>
                    <a:pt x="156908" y="482574"/>
                  </a:moveTo>
                  <a:lnTo>
                    <a:pt x="156413" y="482714"/>
                  </a:lnTo>
                  <a:lnTo>
                    <a:pt x="155905" y="482917"/>
                  </a:lnTo>
                  <a:lnTo>
                    <a:pt x="153428" y="483755"/>
                  </a:lnTo>
                  <a:lnTo>
                    <a:pt x="151587" y="483743"/>
                  </a:lnTo>
                  <a:lnTo>
                    <a:pt x="149987" y="482092"/>
                  </a:lnTo>
                  <a:lnTo>
                    <a:pt x="149783" y="481876"/>
                  </a:lnTo>
                  <a:lnTo>
                    <a:pt x="148907" y="481787"/>
                  </a:lnTo>
                  <a:lnTo>
                    <a:pt x="147104" y="483374"/>
                  </a:lnTo>
                  <a:lnTo>
                    <a:pt x="145897" y="485584"/>
                  </a:lnTo>
                  <a:lnTo>
                    <a:pt x="148501" y="488391"/>
                  </a:lnTo>
                  <a:lnTo>
                    <a:pt x="151231" y="486727"/>
                  </a:lnTo>
                  <a:lnTo>
                    <a:pt x="154152" y="484708"/>
                  </a:lnTo>
                  <a:lnTo>
                    <a:pt x="156908" y="482574"/>
                  </a:lnTo>
                  <a:close/>
                </a:path>
                <a:path w="713104" h="525145">
                  <a:moveTo>
                    <a:pt x="159842" y="480187"/>
                  </a:moveTo>
                  <a:lnTo>
                    <a:pt x="159664" y="480148"/>
                  </a:lnTo>
                  <a:lnTo>
                    <a:pt x="159613" y="480288"/>
                  </a:lnTo>
                  <a:lnTo>
                    <a:pt x="159842" y="480187"/>
                  </a:lnTo>
                  <a:close/>
                </a:path>
                <a:path w="713104" h="525145">
                  <a:moveTo>
                    <a:pt x="205397" y="358432"/>
                  </a:moveTo>
                  <a:lnTo>
                    <a:pt x="205206" y="358432"/>
                  </a:lnTo>
                  <a:lnTo>
                    <a:pt x="205333" y="359079"/>
                  </a:lnTo>
                  <a:lnTo>
                    <a:pt x="205384" y="359410"/>
                  </a:lnTo>
                  <a:lnTo>
                    <a:pt x="205384" y="358762"/>
                  </a:lnTo>
                  <a:lnTo>
                    <a:pt x="205397" y="358432"/>
                  </a:lnTo>
                  <a:close/>
                </a:path>
                <a:path w="713104" h="525145">
                  <a:moveTo>
                    <a:pt x="260172" y="402424"/>
                  </a:moveTo>
                  <a:lnTo>
                    <a:pt x="259435" y="400659"/>
                  </a:lnTo>
                  <a:lnTo>
                    <a:pt x="258991" y="396913"/>
                  </a:lnTo>
                  <a:lnTo>
                    <a:pt x="257784" y="396278"/>
                  </a:lnTo>
                  <a:lnTo>
                    <a:pt x="254355" y="397383"/>
                  </a:lnTo>
                  <a:lnTo>
                    <a:pt x="253009" y="398208"/>
                  </a:lnTo>
                  <a:lnTo>
                    <a:pt x="251790" y="403999"/>
                  </a:lnTo>
                  <a:lnTo>
                    <a:pt x="249148" y="407263"/>
                  </a:lnTo>
                  <a:lnTo>
                    <a:pt x="247865" y="411695"/>
                  </a:lnTo>
                  <a:lnTo>
                    <a:pt x="243624" y="410806"/>
                  </a:lnTo>
                  <a:lnTo>
                    <a:pt x="239433" y="411365"/>
                  </a:lnTo>
                  <a:lnTo>
                    <a:pt x="235496" y="409511"/>
                  </a:lnTo>
                  <a:lnTo>
                    <a:pt x="235013" y="410591"/>
                  </a:lnTo>
                  <a:lnTo>
                    <a:pt x="234861" y="411441"/>
                  </a:lnTo>
                  <a:lnTo>
                    <a:pt x="233108" y="413232"/>
                  </a:lnTo>
                  <a:lnTo>
                    <a:pt x="231698" y="414312"/>
                  </a:lnTo>
                  <a:lnTo>
                    <a:pt x="233006" y="416788"/>
                  </a:lnTo>
                  <a:lnTo>
                    <a:pt x="232676" y="417664"/>
                  </a:lnTo>
                  <a:lnTo>
                    <a:pt x="230632" y="419519"/>
                  </a:lnTo>
                  <a:lnTo>
                    <a:pt x="231495" y="420992"/>
                  </a:lnTo>
                  <a:lnTo>
                    <a:pt x="232994" y="422529"/>
                  </a:lnTo>
                  <a:lnTo>
                    <a:pt x="233908" y="423265"/>
                  </a:lnTo>
                  <a:lnTo>
                    <a:pt x="238125" y="420598"/>
                  </a:lnTo>
                  <a:lnTo>
                    <a:pt x="240042" y="419442"/>
                  </a:lnTo>
                  <a:lnTo>
                    <a:pt x="238709" y="421271"/>
                  </a:lnTo>
                  <a:lnTo>
                    <a:pt x="237604" y="423240"/>
                  </a:lnTo>
                  <a:lnTo>
                    <a:pt x="236766" y="425399"/>
                  </a:lnTo>
                  <a:lnTo>
                    <a:pt x="237070" y="425615"/>
                  </a:lnTo>
                  <a:lnTo>
                    <a:pt x="241465" y="422465"/>
                  </a:lnTo>
                  <a:lnTo>
                    <a:pt x="245884" y="419468"/>
                  </a:lnTo>
                  <a:lnTo>
                    <a:pt x="250202" y="415074"/>
                  </a:lnTo>
                  <a:lnTo>
                    <a:pt x="251002" y="414388"/>
                  </a:lnTo>
                  <a:lnTo>
                    <a:pt x="254787" y="412445"/>
                  </a:lnTo>
                  <a:lnTo>
                    <a:pt x="256286" y="411302"/>
                  </a:lnTo>
                  <a:lnTo>
                    <a:pt x="257467" y="410146"/>
                  </a:lnTo>
                  <a:lnTo>
                    <a:pt x="257467" y="409359"/>
                  </a:lnTo>
                  <a:lnTo>
                    <a:pt x="257568" y="408597"/>
                  </a:lnTo>
                  <a:lnTo>
                    <a:pt x="258064" y="407276"/>
                  </a:lnTo>
                  <a:lnTo>
                    <a:pt x="258394" y="406679"/>
                  </a:lnTo>
                  <a:lnTo>
                    <a:pt x="259435" y="405485"/>
                  </a:lnTo>
                  <a:lnTo>
                    <a:pt x="259715" y="404799"/>
                  </a:lnTo>
                  <a:lnTo>
                    <a:pt x="260172" y="402424"/>
                  </a:lnTo>
                  <a:close/>
                </a:path>
                <a:path w="713104" h="525145">
                  <a:moveTo>
                    <a:pt x="273138" y="368515"/>
                  </a:moveTo>
                  <a:lnTo>
                    <a:pt x="273126" y="368223"/>
                  </a:lnTo>
                  <a:lnTo>
                    <a:pt x="272846" y="367919"/>
                  </a:lnTo>
                  <a:lnTo>
                    <a:pt x="272643" y="367665"/>
                  </a:lnTo>
                  <a:lnTo>
                    <a:pt x="272199" y="367715"/>
                  </a:lnTo>
                  <a:lnTo>
                    <a:pt x="272097" y="368122"/>
                  </a:lnTo>
                  <a:lnTo>
                    <a:pt x="271995" y="368528"/>
                  </a:lnTo>
                  <a:lnTo>
                    <a:pt x="272122" y="368769"/>
                  </a:lnTo>
                  <a:lnTo>
                    <a:pt x="272224" y="368973"/>
                  </a:lnTo>
                  <a:lnTo>
                    <a:pt x="272656" y="369227"/>
                  </a:lnTo>
                  <a:lnTo>
                    <a:pt x="272834" y="369341"/>
                  </a:lnTo>
                  <a:lnTo>
                    <a:pt x="272999" y="368998"/>
                  </a:lnTo>
                  <a:lnTo>
                    <a:pt x="273138" y="368604"/>
                  </a:lnTo>
                  <a:close/>
                </a:path>
                <a:path w="713104" h="525145">
                  <a:moveTo>
                    <a:pt x="317830" y="201574"/>
                  </a:moveTo>
                  <a:lnTo>
                    <a:pt x="317652" y="201091"/>
                  </a:lnTo>
                  <a:lnTo>
                    <a:pt x="317588" y="200329"/>
                  </a:lnTo>
                  <a:lnTo>
                    <a:pt x="314820" y="202869"/>
                  </a:lnTo>
                  <a:lnTo>
                    <a:pt x="312686" y="205498"/>
                  </a:lnTo>
                  <a:lnTo>
                    <a:pt x="311683" y="208927"/>
                  </a:lnTo>
                  <a:lnTo>
                    <a:pt x="313893" y="206273"/>
                  </a:lnTo>
                  <a:lnTo>
                    <a:pt x="316877" y="202755"/>
                  </a:lnTo>
                  <a:lnTo>
                    <a:pt x="317830" y="201574"/>
                  </a:lnTo>
                  <a:close/>
                </a:path>
                <a:path w="713104" h="525145">
                  <a:moveTo>
                    <a:pt x="338924" y="165684"/>
                  </a:moveTo>
                  <a:lnTo>
                    <a:pt x="338099" y="166204"/>
                  </a:lnTo>
                  <a:lnTo>
                    <a:pt x="336435" y="167182"/>
                  </a:lnTo>
                  <a:lnTo>
                    <a:pt x="337185" y="166966"/>
                  </a:lnTo>
                  <a:lnTo>
                    <a:pt x="337820" y="166763"/>
                  </a:lnTo>
                  <a:lnTo>
                    <a:pt x="338670" y="166446"/>
                  </a:lnTo>
                  <a:lnTo>
                    <a:pt x="338924" y="165989"/>
                  </a:lnTo>
                  <a:lnTo>
                    <a:pt x="338924" y="165684"/>
                  </a:lnTo>
                  <a:close/>
                </a:path>
                <a:path w="713104" h="525145">
                  <a:moveTo>
                    <a:pt x="351497" y="366204"/>
                  </a:moveTo>
                  <a:lnTo>
                    <a:pt x="351358" y="365823"/>
                  </a:lnTo>
                  <a:lnTo>
                    <a:pt x="350812" y="365239"/>
                  </a:lnTo>
                  <a:lnTo>
                    <a:pt x="350469" y="364998"/>
                  </a:lnTo>
                  <a:lnTo>
                    <a:pt x="348589" y="364337"/>
                  </a:lnTo>
                  <a:lnTo>
                    <a:pt x="346735" y="365150"/>
                  </a:lnTo>
                  <a:lnTo>
                    <a:pt x="345605" y="363194"/>
                  </a:lnTo>
                  <a:lnTo>
                    <a:pt x="345579" y="363042"/>
                  </a:lnTo>
                  <a:lnTo>
                    <a:pt x="345541" y="360997"/>
                  </a:lnTo>
                  <a:lnTo>
                    <a:pt x="346900" y="358775"/>
                  </a:lnTo>
                  <a:lnTo>
                    <a:pt x="344309" y="357263"/>
                  </a:lnTo>
                  <a:lnTo>
                    <a:pt x="343052" y="361480"/>
                  </a:lnTo>
                  <a:lnTo>
                    <a:pt x="343103" y="362216"/>
                  </a:lnTo>
                  <a:lnTo>
                    <a:pt x="343268" y="362813"/>
                  </a:lnTo>
                  <a:lnTo>
                    <a:pt x="344170" y="364807"/>
                  </a:lnTo>
                  <a:lnTo>
                    <a:pt x="345427" y="365620"/>
                  </a:lnTo>
                  <a:lnTo>
                    <a:pt x="346557" y="366534"/>
                  </a:lnTo>
                  <a:lnTo>
                    <a:pt x="347586" y="366674"/>
                  </a:lnTo>
                  <a:lnTo>
                    <a:pt x="348576" y="366712"/>
                  </a:lnTo>
                  <a:lnTo>
                    <a:pt x="349567" y="366712"/>
                  </a:lnTo>
                  <a:lnTo>
                    <a:pt x="347992" y="367982"/>
                  </a:lnTo>
                  <a:lnTo>
                    <a:pt x="348310" y="368414"/>
                  </a:lnTo>
                  <a:lnTo>
                    <a:pt x="348551" y="368896"/>
                  </a:lnTo>
                  <a:lnTo>
                    <a:pt x="348678" y="369493"/>
                  </a:lnTo>
                  <a:lnTo>
                    <a:pt x="349618" y="368820"/>
                  </a:lnTo>
                  <a:lnTo>
                    <a:pt x="350304" y="368465"/>
                  </a:lnTo>
                  <a:lnTo>
                    <a:pt x="351218" y="367474"/>
                  </a:lnTo>
                  <a:lnTo>
                    <a:pt x="351434" y="367030"/>
                  </a:lnTo>
                  <a:lnTo>
                    <a:pt x="351472" y="366598"/>
                  </a:lnTo>
                  <a:lnTo>
                    <a:pt x="351497" y="366204"/>
                  </a:lnTo>
                  <a:close/>
                </a:path>
                <a:path w="713104" h="525145">
                  <a:moveTo>
                    <a:pt x="357149" y="152323"/>
                  </a:moveTo>
                  <a:lnTo>
                    <a:pt x="356184" y="153098"/>
                  </a:lnTo>
                  <a:lnTo>
                    <a:pt x="355701" y="153479"/>
                  </a:lnTo>
                  <a:lnTo>
                    <a:pt x="355663" y="154012"/>
                  </a:lnTo>
                  <a:lnTo>
                    <a:pt x="355587" y="154533"/>
                  </a:lnTo>
                  <a:lnTo>
                    <a:pt x="355384" y="155003"/>
                  </a:lnTo>
                  <a:lnTo>
                    <a:pt x="355815" y="154063"/>
                  </a:lnTo>
                  <a:lnTo>
                    <a:pt x="356539" y="153212"/>
                  </a:lnTo>
                  <a:lnTo>
                    <a:pt x="357149" y="152323"/>
                  </a:lnTo>
                  <a:close/>
                </a:path>
                <a:path w="713104" h="525145">
                  <a:moveTo>
                    <a:pt x="361149" y="365074"/>
                  </a:moveTo>
                  <a:lnTo>
                    <a:pt x="360794" y="364934"/>
                  </a:lnTo>
                  <a:lnTo>
                    <a:pt x="360527" y="364832"/>
                  </a:lnTo>
                  <a:lnTo>
                    <a:pt x="360235" y="364756"/>
                  </a:lnTo>
                  <a:lnTo>
                    <a:pt x="360095" y="364731"/>
                  </a:lnTo>
                  <a:lnTo>
                    <a:pt x="361149" y="365074"/>
                  </a:lnTo>
                  <a:close/>
                </a:path>
                <a:path w="713104" h="525145">
                  <a:moveTo>
                    <a:pt x="361403" y="376859"/>
                  </a:moveTo>
                  <a:lnTo>
                    <a:pt x="360768" y="377088"/>
                  </a:lnTo>
                  <a:lnTo>
                    <a:pt x="360248" y="377177"/>
                  </a:lnTo>
                  <a:lnTo>
                    <a:pt x="359740" y="377177"/>
                  </a:lnTo>
                  <a:lnTo>
                    <a:pt x="359041" y="377736"/>
                  </a:lnTo>
                  <a:lnTo>
                    <a:pt x="358330" y="378282"/>
                  </a:lnTo>
                  <a:lnTo>
                    <a:pt x="357632" y="378841"/>
                  </a:lnTo>
                  <a:lnTo>
                    <a:pt x="357682" y="379272"/>
                  </a:lnTo>
                  <a:lnTo>
                    <a:pt x="357797" y="379730"/>
                  </a:lnTo>
                  <a:lnTo>
                    <a:pt x="357949" y="380199"/>
                  </a:lnTo>
                  <a:lnTo>
                    <a:pt x="359778" y="379501"/>
                  </a:lnTo>
                  <a:lnTo>
                    <a:pt x="361111" y="378853"/>
                  </a:lnTo>
                  <a:lnTo>
                    <a:pt x="361403" y="376859"/>
                  </a:lnTo>
                  <a:close/>
                </a:path>
                <a:path w="713104" h="525145">
                  <a:moveTo>
                    <a:pt x="379374" y="332257"/>
                  </a:moveTo>
                  <a:lnTo>
                    <a:pt x="376339" y="331787"/>
                  </a:lnTo>
                  <a:lnTo>
                    <a:pt x="376059" y="332155"/>
                  </a:lnTo>
                  <a:lnTo>
                    <a:pt x="373672" y="330796"/>
                  </a:lnTo>
                  <a:lnTo>
                    <a:pt x="371970" y="333832"/>
                  </a:lnTo>
                  <a:lnTo>
                    <a:pt x="369608" y="333565"/>
                  </a:lnTo>
                  <a:lnTo>
                    <a:pt x="369341" y="334010"/>
                  </a:lnTo>
                  <a:lnTo>
                    <a:pt x="369100" y="334225"/>
                  </a:lnTo>
                  <a:lnTo>
                    <a:pt x="370332" y="339407"/>
                  </a:lnTo>
                  <a:lnTo>
                    <a:pt x="373418" y="337159"/>
                  </a:lnTo>
                  <a:lnTo>
                    <a:pt x="376529" y="334581"/>
                  </a:lnTo>
                  <a:lnTo>
                    <a:pt x="379374" y="332257"/>
                  </a:lnTo>
                  <a:close/>
                </a:path>
                <a:path w="713104" h="525145">
                  <a:moveTo>
                    <a:pt x="380466" y="273989"/>
                  </a:moveTo>
                  <a:lnTo>
                    <a:pt x="380085" y="273710"/>
                  </a:lnTo>
                  <a:lnTo>
                    <a:pt x="379806" y="273469"/>
                  </a:lnTo>
                  <a:lnTo>
                    <a:pt x="379399" y="273329"/>
                  </a:lnTo>
                  <a:lnTo>
                    <a:pt x="379158" y="273786"/>
                  </a:lnTo>
                  <a:lnTo>
                    <a:pt x="378993" y="274002"/>
                  </a:lnTo>
                  <a:lnTo>
                    <a:pt x="379145" y="274104"/>
                  </a:lnTo>
                  <a:lnTo>
                    <a:pt x="379323" y="274281"/>
                  </a:lnTo>
                  <a:lnTo>
                    <a:pt x="379793" y="274243"/>
                  </a:lnTo>
                  <a:lnTo>
                    <a:pt x="380098" y="274104"/>
                  </a:lnTo>
                  <a:lnTo>
                    <a:pt x="380466" y="273989"/>
                  </a:lnTo>
                  <a:close/>
                </a:path>
                <a:path w="713104" h="525145">
                  <a:moveTo>
                    <a:pt x="385572" y="304914"/>
                  </a:moveTo>
                  <a:lnTo>
                    <a:pt x="385445" y="304711"/>
                  </a:lnTo>
                  <a:lnTo>
                    <a:pt x="384644" y="304977"/>
                  </a:lnTo>
                  <a:lnTo>
                    <a:pt x="384009" y="305371"/>
                  </a:lnTo>
                  <a:lnTo>
                    <a:pt x="383501" y="305866"/>
                  </a:lnTo>
                  <a:lnTo>
                    <a:pt x="384086" y="305612"/>
                  </a:lnTo>
                  <a:lnTo>
                    <a:pt x="384657" y="305346"/>
                  </a:lnTo>
                  <a:lnTo>
                    <a:pt x="385216" y="305092"/>
                  </a:lnTo>
                  <a:lnTo>
                    <a:pt x="385292" y="304914"/>
                  </a:lnTo>
                  <a:lnTo>
                    <a:pt x="385457" y="304977"/>
                  </a:lnTo>
                  <a:close/>
                </a:path>
                <a:path w="713104" h="525145">
                  <a:moveTo>
                    <a:pt x="390512" y="333997"/>
                  </a:moveTo>
                  <a:lnTo>
                    <a:pt x="382905" y="332803"/>
                  </a:lnTo>
                  <a:lnTo>
                    <a:pt x="380771" y="334759"/>
                  </a:lnTo>
                  <a:lnTo>
                    <a:pt x="377266" y="337693"/>
                  </a:lnTo>
                  <a:lnTo>
                    <a:pt x="368490" y="344843"/>
                  </a:lnTo>
                  <a:lnTo>
                    <a:pt x="365442" y="347408"/>
                  </a:lnTo>
                  <a:lnTo>
                    <a:pt x="362991" y="349529"/>
                  </a:lnTo>
                  <a:lnTo>
                    <a:pt x="362661" y="349300"/>
                  </a:lnTo>
                  <a:lnTo>
                    <a:pt x="360502" y="352069"/>
                  </a:lnTo>
                  <a:lnTo>
                    <a:pt x="358140" y="349719"/>
                  </a:lnTo>
                  <a:lnTo>
                    <a:pt x="356920" y="348462"/>
                  </a:lnTo>
                  <a:lnTo>
                    <a:pt x="356920" y="356666"/>
                  </a:lnTo>
                  <a:lnTo>
                    <a:pt x="356006" y="357835"/>
                  </a:lnTo>
                  <a:lnTo>
                    <a:pt x="355828" y="356793"/>
                  </a:lnTo>
                  <a:lnTo>
                    <a:pt x="356235" y="356679"/>
                  </a:lnTo>
                  <a:lnTo>
                    <a:pt x="356590" y="356641"/>
                  </a:lnTo>
                  <a:lnTo>
                    <a:pt x="356920" y="356666"/>
                  </a:lnTo>
                  <a:lnTo>
                    <a:pt x="356920" y="348462"/>
                  </a:lnTo>
                  <a:lnTo>
                    <a:pt x="355815" y="347319"/>
                  </a:lnTo>
                  <a:lnTo>
                    <a:pt x="354330" y="346976"/>
                  </a:lnTo>
                  <a:lnTo>
                    <a:pt x="351155" y="348310"/>
                  </a:lnTo>
                  <a:lnTo>
                    <a:pt x="350608" y="349783"/>
                  </a:lnTo>
                  <a:lnTo>
                    <a:pt x="351002" y="352488"/>
                  </a:lnTo>
                  <a:lnTo>
                    <a:pt x="351421" y="353428"/>
                  </a:lnTo>
                  <a:lnTo>
                    <a:pt x="350977" y="354812"/>
                  </a:lnTo>
                  <a:lnTo>
                    <a:pt x="350735" y="355219"/>
                  </a:lnTo>
                  <a:lnTo>
                    <a:pt x="350278" y="355600"/>
                  </a:lnTo>
                  <a:lnTo>
                    <a:pt x="346824" y="355003"/>
                  </a:lnTo>
                  <a:lnTo>
                    <a:pt x="347433" y="357339"/>
                  </a:lnTo>
                  <a:lnTo>
                    <a:pt x="351891" y="358076"/>
                  </a:lnTo>
                  <a:lnTo>
                    <a:pt x="353009" y="358305"/>
                  </a:lnTo>
                  <a:lnTo>
                    <a:pt x="353669" y="359003"/>
                  </a:lnTo>
                  <a:lnTo>
                    <a:pt x="353860" y="359397"/>
                  </a:lnTo>
                  <a:lnTo>
                    <a:pt x="354291" y="360032"/>
                  </a:lnTo>
                  <a:lnTo>
                    <a:pt x="350888" y="364401"/>
                  </a:lnTo>
                  <a:lnTo>
                    <a:pt x="354761" y="360591"/>
                  </a:lnTo>
                  <a:lnTo>
                    <a:pt x="355117" y="360972"/>
                  </a:lnTo>
                  <a:lnTo>
                    <a:pt x="356933" y="362432"/>
                  </a:lnTo>
                  <a:lnTo>
                    <a:pt x="358076" y="363093"/>
                  </a:lnTo>
                  <a:lnTo>
                    <a:pt x="359816" y="364401"/>
                  </a:lnTo>
                  <a:lnTo>
                    <a:pt x="360121" y="364680"/>
                  </a:lnTo>
                  <a:lnTo>
                    <a:pt x="360400" y="364058"/>
                  </a:lnTo>
                  <a:lnTo>
                    <a:pt x="360387" y="363562"/>
                  </a:lnTo>
                  <a:lnTo>
                    <a:pt x="359956" y="362381"/>
                  </a:lnTo>
                  <a:lnTo>
                    <a:pt x="359232" y="361797"/>
                  </a:lnTo>
                  <a:lnTo>
                    <a:pt x="358444" y="360819"/>
                  </a:lnTo>
                  <a:lnTo>
                    <a:pt x="358190" y="360591"/>
                  </a:lnTo>
                  <a:lnTo>
                    <a:pt x="357289" y="359727"/>
                  </a:lnTo>
                  <a:lnTo>
                    <a:pt x="356616" y="359003"/>
                  </a:lnTo>
                  <a:lnTo>
                    <a:pt x="356527" y="358876"/>
                  </a:lnTo>
                  <a:lnTo>
                    <a:pt x="357581" y="357835"/>
                  </a:lnTo>
                  <a:lnTo>
                    <a:pt x="358292" y="357149"/>
                  </a:lnTo>
                  <a:lnTo>
                    <a:pt x="358749" y="357466"/>
                  </a:lnTo>
                  <a:lnTo>
                    <a:pt x="360057" y="358876"/>
                  </a:lnTo>
                  <a:lnTo>
                    <a:pt x="361251" y="359905"/>
                  </a:lnTo>
                  <a:lnTo>
                    <a:pt x="362242" y="360946"/>
                  </a:lnTo>
                  <a:lnTo>
                    <a:pt x="364363" y="361823"/>
                  </a:lnTo>
                  <a:lnTo>
                    <a:pt x="364794" y="361950"/>
                  </a:lnTo>
                  <a:lnTo>
                    <a:pt x="365391" y="362064"/>
                  </a:lnTo>
                  <a:lnTo>
                    <a:pt x="365709" y="361823"/>
                  </a:lnTo>
                  <a:lnTo>
                    <a:pt x="365366" y="361454"/>
                  </a:lnTo>
                  <a:lnTo>
                    <a:pt x="364744" y="360591"/>
                  </a:lnTo>
                  <a:lnTo>
                    <a:pt x="364604" y="360032"/>
                  </a:lnTo>
                  <a:lnTo>
                    <a:pt x="364693" y="357149"/>
                  </a:lnTo>
                  <a:lnTo>
                    <a:pt x="364782" y="356641"/>
                  </a:lnTo>
                  <a:lnTo>
                    <a:pt x="364832" y="356311"/>
                  </a:lnTo>
                  <a:lnTo>
                    <a:pt x="364109" y="355600"/>
                  </a:lnTo>
                  <a:lnTo>
                    <a:pt x="362000" y="353529"/>
                  </a:lnTo>
                  <a:lnTo>
                    <a:pt x="363486" y="352069"/>
                  </a:lnTo>
                  <a:lnTo>
                    <a:pt x="366090" y="349529"/>
                  </a:lnTo>
                  <a:lnTo>
                    <a:pt x="369836" y="345871"/>
                  </a:lnTo>
                  <a:lnTo>
                    <a:pt x="390512" y="333997"/>
                  </a:lnTo>
                  <a:close/>
                </a:path>
                <a:path w="713104" h="525145">
                  <a:moveTo>
                    <a:pt x="391477" y="321462"/>
                  </a:moveTo>
                  <a:lnTo>
                    <a:pt x="390804" y="321805"/>
                  </a:lnTo>
                  <a:lnTo>
                    <a:pt x="390474" y="321970"/>
                  </a:lnTo>
                  <a:lnTo>
                    <a:pt x="391058" y="322059"/>
                  </a:lnTo>
                  <a:lnTo>
                    <a:pt x="391363" y="322046"/>
                  </a:lnTo>
                  <a:lnTo>
                    <a:pt x="391439" y="321652"/>
                  </a:lnTo>
                  <a:lnTo>
                    <a:pt x="391477" y="321462"/>
                  </a:lnTo>
                  <a:close/>
                </a:path>
                <a:path w="713104" h="525145">
                  <a:moveTo>
                    <a:pt x="421373" y="106045"/>
                  </a:moveTo>
                  <a:lnTo>
                    <a:pt x="421233" y="105778"/>
                  </a:lnTo>
                  <a:lnTo>
                    <a:pt x="419506" y="107073"/>
                  </a:lnTo>
                  <a:lnTo>
                    <a:pt x="416966" y="108737"/>
                  </a:lnTo>
                  <a:lnTo>
                    <a:pt x="415264" y="109156"/>
                  </a:lnTo>
                  <a:lnTo>
                    <a:pt x="415264" y="111137"/>
                  </a:lnTo>
                  <a:lnTo>
                    <a:pt x="414451" y="111518"/>
                  </a:lnTo>
                  <a:lnTo>
                    <a:pt x="413931" y="111658"/>
                  </a:lnTo>
                  <a:lnTo>
                    <a:pt x="413715" y="111112"/>
                  </a:lnTo>
                  <a:lnTo>
                    <a:pt x="413499" y="110667"/>
                  </a:lnTo>
                  <a:lnTo>
                    <a:pt x="414007" y="110528"/>
                  </a:lnTo>
                  <a:lnTo>
                    <a:pt x="414464" y="110337"/>
                  </a:lnTo>
                  <a:lnTo>
                    <a:pt x="414921" y="110312"/>
                  </a:lnTo>
                  <a:lnTo>
                    <a:pt x="415048" y="110312"/>
                  </a:lnTo>
                  <a:lnTo>
                    <a:pt x="415264" y="111137"/>
                  </a:lnTo>
                  <a:lnTo>
                    <a:pt x="415264" y="109156"/>
                  </a:lnTo>
                  <a:lnTo>
                    <a:pt x="412877" y="110756"/>
                  </a:lnTo>
                  <a:lnTo>
                    <a:pt x="411657" y="111925"/>
                  </a:lnTo>
                  <a:lnTo>
                    <a:pt x="413651" y="113360"/>
                  </a:lnTo>
                  <a:lnTo>
                    <a:pt x="414972" y="114249"/>
                  </a:lnTo>
                  <a:lnTo>
                    <a:pt x="415556" y="114693"/>
                  </a:lnTo>
                  <a:lnTo>
                    <a:pt x="406793" y="119608"/>
                  </a:lnTo>
                  <a:lnTo>
                    <a:pt x="406323" y="120599"/>
                  </a:lnTo>
                  <a:lnTo>
                    <a:pt x="406120" y="121132"/>
                  </a:lnTo>
                  <a:lnTo>
                    <a:pt x="407060" y="120827"/>
                  </a:lnTo>
                  <a:lnTo>
                    <a:pt x="408660" y="120383"/>
                  </a:lnTo>
                  <a:lnTo>
                    <a:pt x="409155" y="119595"/>
                  </a:lnTo>
                  <a:lnTo>
                    <a:pt x="409841" y="118897"/>
                  </a:lnTo>
                  <a:lnTo>
                    <a:pt x="411035" y="117983"/>
                  </a:lnTo>
                  <a:lnTo>
                    <a:pt x="412191" y="117983"/>
                  </a:lnTo>
                  <a:lnTo>
                    <a:pt x="412711" y="118364"/>
                  </a:lnTo>
                  <a:lnTo>
                    <a:pt x="413423" y="117983"/>
                  </a:lnTo>
                  <a:lnTo>
                    <a:pt x="413880" y="117614"/>
                  </a:lnTo>
                  <a:lnTo>
                    <a:pt x="415544" y="116116"/>
                  </a:lnTo>
                  <a:lnTo>
                    <a:pt x="416521" y="114846"/>
                  </a:lnTo>
                  <a:lnTo>
                    <a:pt x="418642" y="112826"/>
                  </a:lnTo>
                  <a:lnTo>
                    <a:pt x="419823" y="112179"/>
                  </a:lnTo>
                  <a:lnTo>
                    <a:pt x="419900" y="111658"/>
                  </a:lnTo>
                  <a:lnTo>
                    <a:pt x="420077" y="110312"/>
                  </a:lnTo>
                  <a:lnTo>
                    <a:pt x="420255" y="109080"/>
                  </a:lnTo>
                  <a:lnTo>
                    <a:pt x="420890" y="107645"/>
                  </a:lnTo>
                  <a:lnTo>
                    <a:pt x="421373" y="106045"/>
                  </a:lnTo>
                  <a:close/>
                </a:path>
                <a:path w="713104" h="525145">
                  <a:moveTo>
                    <a:pt x="428345" y="300050"/>
                  </a:moveTo>
                  <a:lnTo>
                    <a:pt x="427926" y="300316"/>
                  </a:lnTo>
                  <a:lnTo>
                    <a:pt x="428002" y="300482"/>
                  </a:lnTo>
                  <a:lnTo>
                    <a:pt x="428155" y="300380"/>
                  </a:lnTo>
                  <a:lnTo>
                    <a:pt x="428244" y="300228"/>
                  </a:lnTo>
                  <a:lnTo>
                    <a:pt x="428345" y="300050"/>
                  </a:lnTo>
                  <a:close/>
                </a:path>
                <a:path w="713104" h="525145">
                  <a:moveTo>
                    <a:pt x="438086" y="297599"/>
                  </a:moveTo>
                  <a:lnTo>
                    <a:pt x="436689" y="296887"/>
                  </a:lnTo>
                  <a:lnTo>
                    <a:pt x="436232" y="296494"/>
                  </a:lnTo>
                  <a:lnTo>
                    <a:pt x="435762" y="296456"/>
                  </a:lnTo>
                  <a:lnTo>
                    <a:pt x="435089" y="296405"/>
                  </a:lnTo>
                  <a:lnTo>
                    <a:pt x="434225" y="296316"/>
                  </a:lnTo>
                  <a:lnTo>
                    <a:pt x="434047" y="297738"/>
                  </a:lnTo>
                  <a:lnTo>
                    <a:pt x="435102" y="297700"/>
                  </a:lnTo>
                  <a:lnTo>
                    <a:pt x="436092" y="297675"/>
                  </a:lnTo>
                  <a:lnTo>
                    <a:pt x="438086" y="297599"/>
                  </a:lnTo>
                  <a:close/>
                </a:path>
                <a:path w="713104" h="525145">
                  <a:moveTo>
                    <a:pt x="438543" y="306412"/>
                  </a:moveTo>
                  <a:lnTo>
                    <a:pt x="438061" y="306400"/>
                  </a:lnTo>
                  <a:lnTo>
                    <a:pt x="437603" y="306362"/>
                  </a:lnTo>
                  <a:lnTo>
                    <a:pt x="437159" y="306349"/>
                  </a:lnTo>
                  <a:lnTo>
                    <a:pt x="437159" y="306654"/>
                  </a:lnTo>
                  <a:lnTo>
                    <a:pt x="437159" y="306920"/>
                  </a:lnTo>
                  <a:lnTo>
                    <a:pt x="437159" y="307213"/>
                  </a:lnTo>
                  <a:lnTo>
                    <a:pt x="438543" y="306412"/>
                  </a:lnTo>
                  <a:close/>
                </a:path>
                <a:path w="713104" h="525145">
                  <a:moveTo>
                    <a:pt x="451256" y="263842"/>
                  </a:moveTo>
                  <a:lnTo>
                    <a:pt x="416001" y="285813"/>
                  </a:lnTo>
                  <a:lnTo>
                    <a:pt x="403707" y="296748"/>
                  </a:lnTo>
                  <a:lnTo>
                    <a:pt x="403148" y="296506"/>
                  </a:lnTo>
                  <a:lnTo>
                    <a:pt x="403098" y="297522"/>
                  </a:lnTo>
                  <a:lnTo>
                    <a:pt x="398640" y="303237"/>
                  </a:lnTo>
                  <a:lnTo>
                    <a:pt x="415937" y="293065"/>
                  </a:lnTo>
                  <a:lnTo>
                    <a:pt x="421792" y="289509"/>
                  </a:lnTo>
                  <a:lnTo>
                    <a:pt x="420776" y="288988"/>
                  </a:lnTo>
                  <a:lnTo>
                    <a:pt x="439889" y="273215"/>
                  </a:lnTo>
                  <a:lnTo>
                    <a:pt x="440626" y="273697"/>
                  </a:lnTo>
                  <a:lnTo>
                    <a:pt x="440982" y="272313"/>
                  </a:lnTo>
                  <a:lnTo>
                    <a:pt x="451256" y="263842"/>
                  </a:lnTo>
                  <a:close/>
                </a:path>
                <a:path w="713104" h="525145">
                  <a:moveTo>
                    <a:pt x="452805" y="89623"/>
                  </a:moveTo>
                  <a:lnTo>
                    <a:pt x="452551" y="89230"/>
                  </a:lnTo>
                  <a:lnTo>
                    <a:pt x="452310" y="88874"/>
                  </a:lnTo>
                  <a:lnTo>
                    <a:pt x="451561" y="88176"/>
                  </a:lnTo>
                  <a:lnTo>
                    <a:pt x="450253" y="88036"/>
                  </a:lnTo>
                  <a:lnTo>
                    <a:pt x="449262" y="88950"/>
                  </a:lnTo>
                  <a:lnTo>
                    <a:pt x="448818" y="89992"/>
                  </a:lnTo>
                  <a:lnTo>
                    <a:pt x="448767" y="91186"/>
                  </a:lnTo>
                  <a:lnTo>
                    <a:pt x="449237" y="91681"/>
                  </a:lnTo>
                  <a:lnTo>
                    <a:pt x="449732" y="91986"/>
                  </a:lnTo>
                  <a:lnTo>
                    <a:pt x="450773" y="91211"/>
                  </a:lnTo>
                  <a:lnTo>
                    <a:pt x="451802" y="90436"/>
                  </a:lnTo>
                  <a:lnTo>
                    <a:pt x="452805" y="89623"/>
                  </a:lnTo>
                  <a:close/>
                </a:path>
                <a:path w="713104" h="525145">
                  <a:moveTo>
                    <a:pt x="453948" y="101003"/>
                  </a:moveTo>
                  <a:lnTo>
                    <a:pt x="453859" y="100545"/>
                  </a:lnTo>
                  <a:lnTo>
                    <a:pt x="453872" y="100241"/>
                  </a:lnTo>
                  <a:lnTo>
                    <a:pt x="453136" y="100076"/>
                  </a:lnTo>
                  <a:lnTo>
                    <a:pt x="452450" y="99898"/>
                  </a:lnTo>
                  <a:lnTo>
                    <a:pt x="451764" y="99885"/>
                  </a:lnTo>
                  <a:lnTo>
                    <a:pt x="451561" y="99885"/>
                  </a:lnTo>
                  <a:lnTo>
                    <a:pt x="451142" y="100406"/>
                  </a:lnTo>
                  <a:lnTo>
                    <a:pt x="451180" y="100647"/>
                  </a:lnTo>
                  <a:lnTo>
                    <a:pt x="451205" y="100888"/>
                  </a:lnTo>
                  <a:lnTo>
                    <a:pt x="451650" y="101282"/>
                  </a:lnTo>
                  <a:lnTo>
                    <a:pt x="451916" y="101282"/>
                  </a:lnTo>
                  <a:lnTo>
                    <a:pt x="452589" y="101295"/>
                  </a:lnTo>
                  <a:lnTo>
                    <a:pt x="453263" y="101104"/>
                  </a:lnTo>
                  <a:lnTo>
                    <a:pt x="453948" y="101003"/>
                  </a:lnTo>
                  <a:close/>
                </a:path>
                <a:path w="713104" h="525145">
                  <a:moveTo>
                    <a:pt x="454634" y="302539"/>
                  </a:moveTo>
                  <a:lnTo>
                    <a:pt x="453910" y="301802"/>
                  </a:lnTo>
                  <a:lnTo>
                    <a:pt x="453097" y="301282"/>
                  </a:lnTo>
                  <a:lnTo>
                    <a:pt x="452081" y="301167"/>
                  </a:lnTo>
                  <a:lnTo>
                    <a:pt x="450608" y="302869"/>
                  </a:lnTo>
                  <a:lnTo>
                    <a:pt x="450913" y="303593"/>
                  </a:lnTo>
                  <a:lnTo>
                    <a:pt x="451573" y="304101"/>
                  </a:lnTo>
                  <a:lnTo>
                    <a:pt x="452412" y="304571"/>
                  </a:lnTo>
                  <a:lnTo>
                    <a:pt x="454634" y="302539"/>
                  </a:lnTo>
                  <a:close/>
                </a:path>
                <a:path w="713104" h="525145">
                  <a:moveTo>
                    <a:pt x="464540" y="293433"/>
                  </a:moveTo>
                  <a:lnTo>
                    <a:pt x="458292" y="288632"/>
                  </a:lnTo>
                  <a:lnTo>
                    <a:pt x="456463" y="286639"/>
                  </a:lnTo>
                  <a:lnTo>
                    <a:pt x="455510" y="285445"/>
                  </a:lnTo>
                  <a:lnTo>
                    <a:pt x="454533" y="284314"/>
                  </a:lnTo>
                  <a:lnTo>
                    <a:pt x="453656" y="284683"/>
                  </a:lnTo>
                  <a:lnTo>
                    <a:pt x="453059" y="284822"/>
                  </a:lnTo>
                  <a:lnTo>
                    <a:pt x="452158" y="285470"/>
                  </a:lnTo>
                  <a:lnTo>
                    <a:pt x="451853" y="285978"/>
                  </a:lnTo>
                  <a:lnTo>
                    <a:pt x="451027" y="286956"/>
                  </a:lnTo>
                  <a:lnTo>
                    <a:pt x="453555" y="287997"/>
                  </a:lnTo>
                  <a:lnTo>
                    <a:pt x="456133" y="288848"/>
                  </a:lnTo>
                  <a:lnTo>
                    <a:pt x="457390" y="291414"/>
                  </a:lnTo>
                  <a:lnTo>
                    <a:pt x="457504" y="291553"/>
                  </a:lnTo>
                  <a:lnTo>
                    <a:pt x="457860" y="292163"/>
                  </a:lnTo>
                  <a:lnTo>
                    <a:pt x="458927" y="293852"/>
                  </a:lnTo>
                  <a:lnTo>
                    <a:pt x="460324" y="295033"/>
                  </a:lnTo>
                  <a:lnTo>
                    <a:pt x="461937" y="295821"/>
                  </a:lnTo>
                  <a:lnTo>
                    <a:pt x="464540" y="293433"/>
                  </a:lnTo>
                  <a:close/>
                </a:path>
                <a:path w="713104" h="525145">
                  <a:moveTo>
                    <a:pt x="471068" y="282841"/>
                  </a:moveTo>
                  <a:lnTo>
                    <a:pt x="470687" y="282435"/>
                  </a:lnTo>
                  <a:lnTo>
                    <a:pt x="470306" y="281825"/>
                  </a:lnTo>
                  <a:lnTo>
                    <a:pt x="469823" y="282524"/>
                  </a:lnTo>
                  <a:lnTo>
                    <a:pt x="469430" y="283070"/>
                  </a:lnTo>
                  <a:lnTo>
                    <a:pt x="469099" y="283667"/>
                  </a:lnTo>
                  <a:lnTo>
                    <a:pt x="469798" y="284264"/>
                  </a:lnTo>
                  <a:lnTo>
                    <a:pt x="470319" y="283857"/>
                  </a:lnTo>
                  <a:lnTo>
                    <a:pt x="470712" y="283425"/>
                  </a:lnTo>
                  <a:lnTo>
                    <a:pt x="470992" y="282956"/>
                  </a:lnTo>
                  <a:close/>
                </a:path>
                <a:path w="713104" h="525145">
                  <a:moveTo>
                    <a:pt x="474472" y="275107"/>
                  </a:moveTo>
                  <a:lnTo>
                    <a:pt x="474433" y="274713"/>
                  </a:lnTo>
                  <a:lnTo>
                    <a:pt x="474103" y="274637"/>
                  </a:lnTo>
                  <a:lnTo>
                    <a:pt x="473608" y="274472"/>
                  </a:lnTo>
                  <a:lnTo>
                    <a:pt x="473494" y="274599"/>
                  </a:lnTo>
                  <a:lnTo>
                    <a:pt x="473049" y="275145"/>
                  </a:lnTo>
                  <a:lnTo>
                    <a:pt x="472744" y="275780"/>
                  </a:lnTo>
                  <a:lnTo>
                    <a:pt x="471652" y="277583"/>
                  </a:lnTo>
                  <a:lnTo>
                    <a:pt x="473278" y="276161"/>
                  </a:lnTo>
                  <a:lnTo>
                    <a:pt x="473849" y="275704"/>
                  </a:lnTo>
                  <a:lnTo>
                    <a:pt x="474472" y="275107"/>
                  </a:lnTo>
                  <a:close/>
                </a:path>
                <a:path w="713104" h="525145">
                  <a:moveTo>
                    <a:pt x="483527" y="275996"/>
                  </a:moveTo>
                  <a:lnTo>
                    <a:pt x="483247" y="276072"/>
                  </a:lnTo>
                  <a:lnTo>
                    <a:pt x="483031" y="276275"/>
                  </a:lnTo>
                  <a:lnTo>
                    <a:pt x="482815" y="276644"/>
                  </a:lnTo>
                  <a:lnTo>
                    <a:pt x="483527" y="275996"/>
                  </a:lnTo>
                  <a:close/>
                </a:path>
                <a:path w="713104" h="525145">
                  <a:moveTo>
                    <a:pt x="488378" y="139166"/>
                  </a:moveTo>
                  <a:lnTo>
                    <a:pt x="488238" y="139052"/>
                  </a:lnTo>
                  <a:lnTo>
                    <a:pt x="488099" y="138950"/>
                  </a:lnTo>
                  <a:lnTo>
                    <a:pt x="487946" y="138836"/>
                  </a:lnTo>
                  <a:lnTo>
                    <a:pt x="487629" y="138976"/>
                  </a:lnTo>
                  <a:lnTo>
                    <a:pt x="487299" y="139115"/>
                  </a:lnTo>
                  <a:lnTo>
                    <a:pt x="486981" y="139255"/>
                  </a:lnTo>
                  <a:lnTo>
                    <a:pt x="487197" y="139458"/>
                  </a:lnTo>
                  <a:lnTo>
                    <a:pt x="487464" y="139852"/>
                  </a:lnTo>
                  <a:lnTo>
                    <a:pt x="487603" y="139801"/>
                  </a:lnTo>
                  <a:lnTo>
                    <a:pt x="487895" y="139712"/>
                  </a:lnTo>
                  <a:lnTo>
                    <a:pt x="488124" y="139395"/>
                  </a:lnTo>
                  <a:lnTo>
                    <a:pt x="488378" y="139166"/>
                  </a:lnTo>
                  <a:close/>
                </a:path>
                <a:path w="713104" h="525145">
                  <a:moveTo>
                    <a:pt x="492239" y="271729"/>
                  </a:moveTo>
                  <a:lnTo>
                    <a:pt x="492036" y="271322"/>
                  </a:lnTo>
                  <a:lnTo>
                    <a:pt x="491871" y="270649"/>
                  </a:lnTo>
                  <a:lnTo>
                    <a:pt x="491439" y="270916"/>
                  </a:lnTo>
                  <a:lnTo>
                    <a:pt x="490651" y="271399"/>
                  </a:lnTo>
                  <a:lnTo>
                    <a:pt x="491083" y="271576"/>
                  </a:lnTo>
                  <a:lnTo>
                    <a:pt x="491490" y="271780"/>
                  </a:lnTo>
                  <a:lnTo>
                    <a:pt x="491871" y="272008"/>
                  </a:lnTo>
                  <a:lnTo>
                    <a:pt x="492061" y="271881"/>
                  </a:lnTo>
                  <a:lnTo>
                    <a:pt x="492239" y="271729"/>
                  </a:lnTo>
                  <a:close/>
                </a:path>
                <a:path w="713104" h="525145">
                  <a:moveTo>
                    <a:pt x="493090" y="254279"/>
                  </a:moveTo>
                  <a:lnTo>
                    <a:pt x="492925" y="254355"/>
                  </a:lnTo>
                  <a:lnTo>
                    <a:pt x="492887" y="254495"/>
                  </a:lnTo>
                  <a:lnTo>
                    <a:pt x="493026" y="254355"/>
                  </a:lnTo>
                  <a:close/>
                </a:path>
                <a:path w="713104" h="525145">
                  <a:moveTo>
                    <a:pt x="495236" y="235496"/>
                  </a:moveTo>
                  <a:lnTo>
                    <a:pt x="493509" y="236004"/>
                  </a:lnTo>
                  <a:lnTo>
                    <a:pt x="483336" y="243281"/>
                  </a:lnTo>
                  <a:lnTo>
                    <a:pt x="479018" y="246265"/>
                  </a:lnTo>
                  <a:lnTo>
                    <a:pt x="473392" y="249974"/>
                  </a:lnTo>
                  <a:lnTo>
                    <a:pt x="466801" y="254190"/>
                  </a:lnTo>
                  <a:lnTo>
                    <a:pt x="459638" y="258699"/>
                  </a:lnTo>
                  <a:lnTo>
                    <a:pt x="460108" y="260781"/>
                  </a:lnTo>
                  <a:lnTo>
                    <a:pt x="463829" y="259651"/>
                  </a:lnTo>
                  <a:lnTo>
                    <a:pt x="466864" y="258851"/>
                  </a:lnTo>
                  <a:lnTo>
                    <a:pt x="467906" y="258762"/>
                  </a:lnTo>
                  <a:lnTo>
                    <a:pt x="468858" y="258864"/>
                  </a:lnTo>
                  <a:lnTo>
                    <a:pt x="475399" y="254203"/>
                  </a:lnTo>
                  <a:lnTo>
                    <a:pt x="475272" y="254000"/>
                  </a:lnTo>
                  <a:lnTo>
                    <a:pt x="476516" y="253034"/>
                  </a:lnTo>
                  <a:lnTo>
                    <a:pt x="476694" y="253238"/>
                  </a:lnTo>
                  <a:lnTo>
                    <a:pt x="484225" y="247700"/>
                  </a:lnTo>
                  <a:lnTo>
                    <a:pt x="489496" y="243344"/>
                  </a:lnTo>
                  <a:lnTo>
                    <a:pt x="495236" y="235496"/>
                  </a:lnTo>
                  <a:close/>
                </a:path>
                <a:path w="713104" h="525145">
                  <a:moveTo>
                    <a:pt x="505942" y="90716"/>
                  </a:moveTo>
                  <a:lnTo>
                    <a:pt x="504990" y="89281"/>
                  </a:lnTo>
                  <a:lnTo>
                    <a:pt x="503351" y="88874"/>
                  </a:lnTo>
                  <a:lnTo>
                    <a:pt x="502081" y="89382"/>
                  </a:lnTo>
                  <a:lnTo>
                    <a:pt x="501815" y="90119"/>
                  </a:lnTo>
                  <a:lnTo>
                    <a:pt x="501688" y="90779"/>
                  </a:lnTo>
                  <a:lnTo>
                    <a:pt x="501688" y="91363"/>
                  </a:lnTo>
                  <a:lnTo>
                    <a:pt x="505599" y="93865"/>
                  </a:lnTo>
                  <a:lnTo>
                    <a:pt x="505688" y="93510"/>
                  </a:lnTo>
                  <a:lnTo>
                    <a:pt x="505764" y="93154"/>
                  </a:lnTo>
                  <a:lnTo>
                    <a:pt x="505942" y="90716"/>
                  </a:lnTo>
                  <a:close/>
                </a:path>
                <a:path w="713104" h="525145">
                  <a:moveTo>
                    <a:pt x="507060" y="258826"/>
                  </a:moveTo>
                  <a:lnTo>
                    <a:pt x="505371" y="257035"/>
                  </a:lnTo>
                  <a:lnTo>
                    <a:pt x="506310" y="261264"/>
                  </a:lnTo>
                  <a:lnTo>
                    <a:pt x="507060" y="258826"/>
                  </a:lnTo>
                  <a:close/>
                </a:path>
                <a:path w="713104" h="525145">
                  <a:moveTo>
                    <a:pt x="520509" y="95542"/>
                  </a:moveTo>
                  <a:lnTo>
                    <a:pt x="519150" y="95885"/>
                  </a:lnTo>
                  <a:lnTo>
                    <a:pt x="520077" y="97040"/>
                  </a:lnTo>
                  <a:lnTo>
                    <a:pt x="520230" y="96672"/>
                  </a:lnTo>
                  <a:lnTo>
                    <a:pt x="520509" y="95542"/>
                  </a:lnTo>
                  <a:close/>
                </a:path>
                <a:path w="713104" h="525145">
                  <a:moveTo>
                    <a:pt x="520750" y="243586"/>
                  </a:moveTo>
                  <a:lnTo>
                    <a:pt x="520598" y="243306"/>
                  </a:lnTo>
                  <a:lnTo>
                    <a:pt x="520522" y="243141"/>
                  </a:lnTo>
                  <a:lnTo>
                    <a:pt x="520357" y="243154"/>
                  </a:lnTo>
                  <a:lnTo>
                    <a:pt x="520026" y="243154"/>
                  </a:lnTo>
                  <a:lnTo>
                    <a:pt x="520268" y="243306"/>
                  </a:lnTo>
                  <a:lnTo>
                    <a:pt x="520509" y="243446"/>
                  </a:lnTo>
                  <a:lnTo>
                    <a:pt x="520750" y="243586"/>
                  </a:lnTo>
                  <a:close/>
                </a:path>
                <a:path w="713104" h="525145">
                  <a:moveTo>
                    <a:pt x="537108" y="107632"/>
                  </a:moveTo>
                  <a:lnTo>
                    <a:pt x="536524" y="107657"/>
                  </a:lnTo>
                  <a:lnTo>
                    <a:pt x="536105" y="107848"/>
                  </a:lnTo>
                  <a:lnTo>
                    <a:pt x="535787" y="108102"/>
                  </a:lnTo>
                  <a:lnTo>
                    <a:pt x="536041" y="108318"/>
                  </a:lnTo>
                  <a:lnTo>
                    <a:pt x="536295" y="108546"/>
                  </a:lnTo>
                  <a:lnTo>
                    <a:pt x="536536" y="108800"/>
                  </a:lnTo>
                  <a:lnTo>
                    <a:pt x="536714" y="108432"/>
                  </a:lnTo>
                  <a:lnTo>
                    <a:pt x="536905" y="108051"/>
                  </a:lnTo>
                  <a:lnTo>
                    <a:pt x="537108" y="107632"/>
                  </a:lnTo>
                  <a:close/>
                </a:path>
                <a:path w="713104" h="525145">
                  <a:moveTo>
                    <a:pt x="544118" y="111125"/>
                  </a:moveTo>
                  <a:lnTo>
                    <a:pt x="543521" y="111061"/>
                  </a:lnTo>
                  <a:lnTo>
                    <a:pt x="543013" y="110858"/>
                  </a:lnTo>
                  <a:lnTo>
                    <a:pt x="542632" y="111226"/>
                  </a:lnTo>
                  <a:lnTo>
                    <a:pt x="542582" y="111747"/>
                  </a:lnTo>
                  <a:lnTo>
                    <a:pt x="542683" y="112064"/>
                  </a:lnTo>
                  <a:lnTo>
                    <a:pt x="542759" y="112293"/>
                  </a:lnTo>
                  <a:lnTo>
                    <a:pt x="543204" y="112395"/>
                  </a:lnTo>
                  <a:lnTo>
                    <a:pt x="543471" y="112572"/>
                  </a:lnTo>
                  <a:lnTo>
                    <a:pt x="544118" y="111125"/>
                  </a:lnTo>
                  <a:close/>
                </a:path>
                <a:path w="713104" h="525145">
                  <a:moveTo>
                    <a:pt x="554291" y="157543"/>
                  </a:moveTo>
                  <a:lnTo>
                    <a:pt x="553694" y="157810"/>
                  </a:lnTo>
                  <a:lnTo>
                    <a:pt x="553275" y="158000"/>
                  </a:lnTo>
                  <a:lnTo>
                    <a:pt x="552983" y="158191"/>
                  </a:lnTo>
                  <a:lnTo>
                    <a:pt x="552589" y="158445"/>
                  </a:lnTo>
                  <a:lnTo>
                    <a:pt x="552437" y="158686"/>
                  </a:lnTo>
                  <a:lnTo>
                    <a:pt x="552450" y="159092"/>
                  </a:lnTo>
                  <a:lnTo>
                    <a:pt x="553364" y="158343"/>
                  </a:lnTo>
                  <a:lnTo>
                    <a:pt x="554291" y="157568"/>
                  </a:lnTo>
                  <a:close/>
                </a:path>
                <a:path w="713104" h="525145">
                  <a:moveTo>
                    <a:pt x="558863" y="210883"/>
                  </a:moveTo>
                  <a:lnTo>
                    <a:pt x="558622" y="210578"/>
                  </a:lnTo>
                  <a:lnTo>
                    <a:pt x="558241" y="210197"/>
                  </a:lnTo>
                  <a:lnTo>
                    <a:pt x="556082" y="212140"/>
                  </a:lnTo>
                  <a:lnTo>
                    <a:pt x="552919" y="214706"/>
                  </a:lnTo>
                  <a:lnTo>
                    <a:pt x="549224" y="217589"/>
                  </a:lnTo>
                  <a:lnTo>
                    <a:pt x="549541" y="218147"/>
                  </a:lnTo>
                  <a:lnTo>
                    <a:pt x="549490" y="219024"/>
                  </a:lnTo>
                  <a:lnTo>
                    <a:pt x="549135" y="220230"/>
                  </a:lnTo>
                  <a:lnTo>
                    <a:pt x="548513" y="219443"/>
                  </a:lnTo>
                  <a:lnTo>
                    <a:pt x="548106" y="218986"/>
                  </a:lnTo>
                  <a:lnTo>
                    <a:pt x="547890" y="218643"/>
                  </a:lnTo>
                  <a:lnTo>
                    <a:pt x="544690" y="221107"/>
                  </a:lnTo>
                  <a:lnTo>
                    <a:pt x="541159" y="223761"/>
                  </a:lnTo>
                  <a:lnTo>
                    <a:pt x="537552" y="226415"/>
                  </a:lnTo>
                  <a:lnTo>
                    <a:pt x="538073" y="228434"/>
                  </a:lnTo>
                  <a:lnTo>
                    <a:pt x="538441" y="229412"/>
                  </a:lnTo>
                  <a:lnTo>
                    <a:pt x="536054" y="230339"/>
                  </a:lnTo>
                  <a:lnTo>
                    <a:pt x="533806" y="230898"/>
                  </a:lnTo>
                  <a:lnTo>
                    <a:pt x="529831" y="232117"/>
                  </a:lnTo>
                  <a:lnTo>
                    <a:pt x="528370" y="233578"/>
                  </a:lnTo>
                  <a:lnTo>
                    <a:pt x="525995" y="235508"/>
                  </a:lnTo>
                  <a:lnTo>
                    <a:pt x="525741" y="235699"/>
                  </a:lnTo>
                  <a:lnTo>
                    <a:pt x="525589" y="235496"/>
                  </a:lnTo>
                  <a:lnTo>
                    <a:pt x="525360" y="235165"/>
                  </a:lnTo>
                  <a:lnTo>
                    <a:pt x="524878" y="235496"/>
                  </a:lnTo>
                  <a:lnTo>
                    <a:pt x="523494" y="234962"/>
                  </a:lnTo>
                  <a:lnTo>
                    <a:pt x="523113" y="235483"/>
                  </a:lnTo>
                  <a:lnTo>
                    <a:pt x="522808" y="236169"/>
                  </a:lnTo>
                  <a:lnTo>
                    <a:pt x="523024" y="236474"/>
                  </a:lnTo>
                  <a:lnTo>
                    <a:pt x="523227" y="236639"/>
                  </a:lnTo>
                  <a:lnTo>
                    <a:pt x="518299" y="240042"/>
                  </a:lnTo>
                  <a:lnTo>
                    <a:pt x="513969" y="242887"/>
                  </a:lnTo>
                  <a:lnTo>
                    <a:pt x="511073" y="244551"/>
                  </a:lnTo>
                  <a:lnTo>
                    <a:pt x="513245" y="246659"/>
                  </a:lnTo>
                  <a:lnTo>
                    <a:pt x="513295" y="246989"/>
                  </a:lnTo>
                  <a:lnTo>
                    <a:pt x="511124" y="250380"/>
                  </a:lnTo>
                  <a:lnTo>
                    <a:pt x="506895" y="248564"/>
                  </a:lnTo>
                  <a:lnTo>
                    <a:pt x="506514" y="246659"/>
                  </a:lnTo>
                  <a:lnTo>
                    <a:pt x="505752" y="246989"/>
                  </a:lnTo>
                  <a:lnTo>
                    <a:pt x="503770" y="248018"/>
                  </a:lnTo>
                  <a:lnTo>
                    <a:pt x="503720" y="248183"/>
                  </a:lnTo>
                  <a:lnTo>
                    <a:pt x="503174" y="248335"/>
                  </a:lnTo>
                  <a:lnTo>
                    <a:pt x="501535" y="249212"/>
                  </a:lnTo>
                  <a:lnTo>
                    <a:pt x="499503" y="250380"/>
                  </a:lnTo>
                  <a:lnTo>
                    <a:pt x="497484" y="251587"/>
                  </a:lnTo>
                  <a:lnTo>
                    <a:pt x="497433" y="252869"/>
                  </a:lnTo>
                  <a:lnTo>
                    <a:pt x="497116" y="254152"/>
                  </a:lnTo>
                  <a:lnTo>
                    <a:pt x="497243" y="257746"/>
                  </a:lnTo>
                  <a:lnTo>
                    <a:pt x="497789" y="259918"/>
                  </a:lnTo>
                  <a:lnTo>
                    <a:pt x="499249" y="261543"/>
                  </a:lnTo>
                  <a:lnTo>
                    <a:pt x="511403" y="250380"/>
                  </a:lnTo>
                  <a:lnTo>
                    <a:pt x="521881" y="240766"/>
                  </a:lnTo>
                  <a:lnTo>
                    <a:pt x="522351" y="240969"/>
                  </a:lnTo>
                  <a:lnTo>
                    <a:pt x="522681" y="240766"/>
                  </a:lnTo>
                  <a:lnTo>
                    <a:pt x="522833" y="240665"/>
                  </a:lnTo>
                  <a:lnTo>
                    <a:pt x="523062" y="240207"/>
                  </a:lnTo>
                  <a:lnTo>
                    <a:pt x="523379" y="239776"/>
                  </a:lnTo>
                  <a:lnTo>
                    <a:pt x="523100" y="239661"/>
                  </a:lnTo>
                  <a:lnTo>
                    <a:pt x="527405" y="235699"/>
                  </a:lnTo>
                  <a:lnTo>
                    <a:pt x="528408" y="234772"/>
                  </a:lnTo>
                  <a:lnTo>
                    <a:pt x="542937" y="236740"/>
                  </a:lnTo>
                  <a:lnTo>
                    <a:pt x="545045" y="234772"/>
                  </a:lnTo>
                  <a:lnTo>
                    <a:pt x="546773" y="232943"/>
                  </a:lnTo>
                  <a:lnTo>
                    <a:pt x="548106" y="231279"/>
                  </a:lnTo>
                  <a:lnTo>
                    <a:pt x="554037" y="220230"/>
                  </a:lnTo>
                  <a:lnTo>
                    <a:pt x="554088" y="220065"/>
                  </a:lnTo>
                  <a:lnTo>
                    <a:pt x="553694" y="219570"/>
                  </a:lnTo>
                  <a:lnTo>
                    <a:pt x="554164" y="219646"/>
                  </a:lnTo>
                  <a:lnTo>
                    <a:pt x="554088" y="220065"/>
                  </a:lnTo>
                  <a:lnTo>
                    <a:pt x="554393" y="219570"/>
                  </a:lnTo>
                  <a:lnTo>
                    <a:pt x="558863" y="211239"/>
                  </a:lnTo>
                  <a:lnTo>
                    <a:pt x="558863" y="210883"/>
                  </a:lnTo>
                  <a:close/>
                </a:path>
                <a:path w="713104" h="525145">
                  <a:moveTo>
                    <a:pt x="583679" y="107950"/>
                  </a:moveTo>
                  <a:lnTo>
                    <a:pt x="582764" y="107188"/>
                  </a:lnTo>
                  <a:lnTo>
                    <a:pt x="582536" y="107289"/>
                  </a:lnTo>
                  <a:lnTo>
                    <a:pt x="581964" y="107569"/>
                  </a:lnTo>
                  <a:lnTo>
                    <a:pt x="582523" y="108940"/>
                  </a:lnTo>
                  <a:lnTo>
                    <a:pt x="582891" y="108610"/>
                  </a:lnTo>
                  <a:lnTo>
                    <a:pt x="583272" y="108280"/>
                  </a:lnTo>
                  <a:lnTo>
                    <a:pt x="583679" y="107950"/>
                  </a:lnTo>
                  <a:close/>
                </a:path>
                <a:path w="713104" h="525145">
                  <a:moveTo>
                    <a:pt x="584847" y="155168"/>
                  </a:moveTo>
                  <a:lnTo>
                    <a:pt x="584403" y="154889"/>
                  </a:lnTo>
                  <a:lnTo>
                    <a:pt x="584111" y="154711"/>
                  </a:lnTo>
                  <a:lnTo>
                    <a:pt x="583857" y="154571"/>
                  </a:lnTo>
                  <a:lnTo>
                    <a:pt x="582942" y="154063"/>
                  </a:lnTo>
                  <a:lnTo>
                    <a:pt x="582625" y="154025"/>
                  </a:lnTo>
                  <a:lnTo>
                    <a:pt x="581215" y="153924"/>
                  </a:lnTo>
                  <a:lnTo>
                    <a:pt x="580948" y="155155"/>
                  </a:lnTo>
                  <a:lnTo>
                    <a:pt x="580910" y="155321"/>
                  </a:lnTo>
                  <a:lnTo>
                    <a:pt x="581139" y="155308"/>
                  </a:lnTo>
                  <a:lnTo>
                    <a:pt x="581367" y="155308"/>
                  </a:lnTo>
                  <a:lnTo>
                    <a:pt x="581596" y="155282"/>
                  </a:lnTo>
                  <a:lnTo>
                    <a:pt x="582142" y="155270"/>
                  </a:lnTo>
                  <a:lnTo>
                    <a:pt x="584847" y="155168"/>
                  </a:lnTo>
                  <a:close/>
                </a:path>
                <a:path w="713104" h="525145">
                  <a:moveTo>
                    <a:pt x="590638" y="110959"/>
                  </a:moveTo>
                  <a:close/>
                </a:path>
                <a:path w="713104" h="525145">
                  <a:moveTo>
                    <a:pt x="603123" y="86601"/>
                  </a:moveTo>
                  <a:close/>
                </a:path>
                <a:path w="713104" h="525145">
                  <a:moveTo>
                    <a:pt x="640029" y="97878"/>
                  </a:moveTo>
                  <a:lnTo>
                    <a:pt x="638835" y="95529"/>
                  </a:lnTo>
                  <a:lnTo>
                    <a:pt x="638987" y="92824"/>
                  </a:lnTo>
                  <a:lnTo>
                    <a:pt x="638251" y="92608"/>
                  </a:lnTo>
                  <a:lnTo>
                    <a:pt x="637552" y="92290"/>
                  </a:lnTo>
                  <a:lnTo>
                    <a:pt x="636943" y="91770"/>
                  </a:lnTo>
                  <a:lnTo>
                    <a:pt x="636689" y="91935"/>
                  </a:lnTo>
                  <a:lnTo>
                    <a:pt x="636854" y="93141"/>
                  </a:lnTo>
                  <a:lnTo>
                    <a:pt x="637451" y="94462"/>
                  </a:lnTo>
                  <a:lnTo>
                    <a:pt x="637717" y="96647"/>
                  </a:lnTo>
                  <a:lnTo>
                    <a:pt x="637362" y="97624"/>
                  </a:lnTo>
                  <a:lnTo>
                    <a:pt x="637273" y="99352"/>
                  </a:lnTo>
                  <a:lnTo>
                    <a:pt x="637400" y="100126"/>
                  </a:lnTo>
                  <a:lnTo>
                    <a:pt x="638759" y="99974"/>
                  </a:lnTo>
                  <a:lnTo>
                    <a:pt x="640029" y="97878"/>
                  </a:lnTo>
                  <a:close/>
                </a:path>
                <a:path w="713104" h="525145">
                  <a:moveTo>
                    <a:pt x="685876" y="95567"/>
                  </a:moveTo>
                  <a:lnTo>
                    <a:pt x="684491" y="92125"/>
                  </a:lnTo>
                  <a:lnTo>
                    <a:pt x="682967" y="92938"/>
                  </a:lnTo>
                  <a:lnTo>
                    <a:pt x="680300" y="94653"/>
                  </a:lnTo>
                  <a:lnTo>
                    <a:pt x="680567" y="95072"/>
                  </a:lnTo>
                  <a:lnTo>
                    <a:pt x="680770" y="95580"/>
                  </a:lnTo>
                  <a:lnTo>
                    <a:pt x="680847" y="96253"/>
                  </a:lnTo>
                  <a:lnTo>
                    <a:pt x="679869" y="97777"/>
                  </a:lnTo>
                  <a:lnTo>
                    <a:pt x="678256" y="99288"/>
                  </a:lnTo>
                  <a:lnTo>
                    <a:pt x="678802" y="101523"/>
                  </a:lnTo>
                  <a:lnTo>
                    <a:pt x="682167" y="98399"/>
                  </a:lnTo>
                  <a:lnTo>
                    <a:pt x="685876" y="95567"/>
                  </a:lnTo>
                  <a:close/>
                </a:path>
                <a:path w="713104" h="525145">
                  <a:moveTo>
                    <a:pt x="686320" y="32181"/>
                  </a:moveTo>
                  <a:lnTo>
                    <a:pt x="686168" y="31775"/>
                  </a:lnTo>
                  <a:lnTo>
                    <a:pt x="686130" y="31432"/>
                  </a:lnTo>
                  <a:lnTo>
                    <a:pt x="685825" y="31534"/>
                  </a:lnTo>
                  <a:lnTo>
                    <a:pt x="685304" y="31597"/>
                  </a:lnTo>
                  <a:lnTo>
                    <a:pt x="685190" y="32131"/>
                  </a:lnTo>
                  <a:lnTo>
                    <a:pt x="685355" y="32562"/>
                  </a:lnTo>
                  <a:lnTo>
                    <a:pt x="685419" y="32969"/>
                  </a:lnTo>
                  <a:lnTo>
                    <a:pt x="685685" y="32791"/>
                  </a:lnTo>
                  <a:lnTo>
                    <a:pt x="686092" y="32689"/>
                  </a:lnTo>
                  <a:lnTo>
                    <a:pt x="686206" y="32448"/>
                  </a:lnTo>
                  <a:lnTo>
                    <a:pt x="686320" y="32181"/>
                  </a:lnTo>
                  <a:close/>
                </a:path>
                <a:path w="713104" h="525145">
                  <a:moveTo>
                    <a:pt x="690613" y="68199"/>
                  </a:moveTo>
                  <a:lnTo>
                    <a:pt x="689622" y="66357"/>
                  </a:lnTo>
                  <a:lnTo>
                    <a:pt x="688682" y="64452"/>
                  </a:lnTo>
                  <a:lnTo>
                    <a:pt x="688479" y="63703"/>
                  </a:lnTo>
                  <a:lnTo>
                    <a:pt x="688352" y="63246"/>
                  </a:lnTo>
                  <a:lnTo>
                    <a:pt x="688276" y="62966"/>
                  </a:lnTo>
                  <a:lnTo>
                    <a:pt x="688276" y="63246"/>
                  </a:lnTo>
                  <a:lnTo>
                    <a:pt x="688225" y="63703"/>
                  </a:lnTo>
                  <a:lnTo>
                    <a:pt x="687641" y="63246"/>
                  </a:lnTo>
                  <a:lnTo>
                    <a:pt x="688276" y="63246"/>
                  </a:lnTo>
                  <a:lnTo>
                    <a:pt x="688276" y="62966"/>
                  </a:lnTo>
                  <a:lnTo>
                    <a:pt x="688098" y="62306"/>
                  </a:lnTo>
                  <a:lnTo>
                    <a:pt x="684174" y="64770"/>
                  </a:lnTo>
                  <a:lnTo>
                    <a:pt x="682371" y="65925"/>
                  </a:lnTo>
                  <a:lnTo>
                    <a:pt x="683247" y="66878"/>
                  </a:lnTo>
                  <a:lnTo>
                    <a:pt x="684657" y="71589"/>
                  </a:lnTo>
                  <a:lnTo>
                    <a:pt x="683793" y="71462"/>
                  </a:lnTo>
                  <a:lnTo>
                    <a:pt x="683094" y="71437"/>
                  </a:lnTo>
                  <a:lnTo>
                    <a:pt x="681558" y="70967"/>
                  </a:lnTo>
                  <a:lnTo>
                    <a:pt x="681088" y="70827"/>
                  </a:lnTo>
                  <a:lnTo>
                    <a:pt x="680516" y="70878"/>
                  </a:lnTo>
                  <a:lnTo>
                    <a:pt x="679945" y="70967"/>
                  </a:lnTo>
                  <a:lnTo>
                    <a:pt x="679094" y="70726"/>
                  </a:lnTo>
                  <a:lnTo>
                    <a:pt x="678611" y="70027"/>
                  </a:lnTo>
                  <a:lnTo>
                    <a:pt x="678141" y="69875"/>
                  </a:lnTo>
                  <a:lnTo>
                    <a:pt x="677189" y="69519"/>
                  </a:lnTo>
                  <a:lnTo>
                    <a:pt x="675347" y="70878"/>
                  </a:lnTo>
                  <a:lnTo>
                    <a:pt x="674954" y="73685"/>
                  </a:lnTo>
                  <a:lnTo>
                    <a:pt x="673773" y="73787"/>
                  </a:lnTo>
                  <a:lnTo>
                    <a:pt x="672820" y="73634"/>
                  </a:lnTo>
                  <a:lnTo>
                    <a:pt x="671995" y="73317"/>
                  </a:lnTo>
                  <a:lnTo>
                    <a:pt x="670179" y="74561"/>
                  </a:lnTo>
                  <a:lnTo>
                    <a:pt x="670318" y="73380"/>
                  </a:lnTo>
                  <a:lnTo>
                    <a:pt x="669988" y="73253"/>
                  </a:lnTo>
                  <a:lnTo>
                    <a:pt x="669925" y="73380"/>
                  </a:lnTo>
                  <a:lnTo>
                    <a:pt x="669277" y="75996"/>
                  </a:lnTo>
                  <a:lnTo>
                    <a:pt x="667664" y="75603"/>
                  </a:lnTo>
                  <a:lnTo>
                    <a:pt x="666038" y="75399"/>
                  </a:lnTo>
                  <a:lnTo>
                    <a:pt x="666381" y="75780"/>
                  </a:lnTo>
                  <a:lnTo>
                    <a:pt x="667651" y="77635"/>
                  </a:lnTo>
                  <a:lnTo>
                    <a:pt x="668210" y="78701"/>
                  </a:lnTo>
                  <a:lnTo>
                    <a:pt x="669277" y="80492"/>
                  </a:lnTo>
                  <a:lnTo>
                    <a:pt x="669747" y="81203"/>
                  </a:lnTo>
                  <a:lnTo>
                    <a:pt x="670318" y="81876"/>
                  </a:lnTo>
                  <a:lnTo>
                    <a:pt x="671664" y="81000"/>
                  </a:lnTo>
                  <a:lnTo>
                    <a:pt x="674903" y="78663"/>
                  </a:lnTo>
                  <a:lnTo>
                    <a:pt x="677075" y="76492"/>
                  </a:lnTo>
                  <a:lnTo>
                    <a:pt x="677710" y="75996"/>
                  </a:lnTo>
                  <a:lnTo>
                    <a:pt x="679564" y="74561"/>
                  </a:lnTo>
                  <a:lnTo>
                    <a:pt x="680580" y="73787"/>
                  </a:lnTo>
                  <a:lnTo>
                    <a:pt x="681748" y="72885"/>
                  </a:lnTo>
                  <a:lnTo>
                    <a:pt x="684453" y="72605"/>
                  </a:lnTo>
                  <a:lnTo>
                    <a:pt x="686015" y="71589"/>
                  </a:lnTo>
                  <a:lnTo>
                    <a:pt x="688428" y="70027"/>
                  </a:lnTo>
                  <a:lnTo>
                    <a:pt x="689521" y="69189"/>
                  </a:lnTo>
                  <a:lnTo>
                    <a:pt x="690613" y="68199"/>
                  </a:lnTo>
                  <a:close/>
                </a:path>
                <a:path w="713104" h="525145">
                  <a:moveTo>
                    <a:pt x="697166" y="30924"/>
                  </a:moveTo>
                  <a:lnTo>
                    <a:pt x="695020" y="30695"/>
                  </a:lnTo>
                  <a:lnTo>
                    <a:pt x="693712" y="30568"/>
                  </a:lnTo>
                  <a:lnTo>
                    <a:pt x="693610" y="31965"/>
                  </a:lnTo>
                  <a:lnTo>
                    <a:pt x="693864" y="31877"/>
                  </a:lnTo>
                  <a:lnTo>
                    <a:pt x="694131" y="31838"/>
                  </a:lnTo>
                  <a:lnTo>
                    <a:pt x="694436" y="31877"/>
                  </a:lnTo>
                  <a:lnTo>
                    <a:pt x="696798" y="32181"/>
                  </a:lnTo>
                  <a:lnTo>
                    <a:pt x="696899" y="31800"/>
                  </a:lnTo>
                  <a:lnTo>
                    <a:pt x="697166" y="30924"/>
                  </a:lnTo>
                  <a:close/>
                </a:path>
                <a:path w="713104" h="525145">
                  <a:moveTo>
                    <a:pt x="699350" y="1155"/>
                  </a:moveTo>
                  <a:lnTo>
                    <a:pt x="698703" y="698"/>
                  </a:lnTo>
                  <a:lnTo>
                    <a:pt x="698119" y="355"/>
                  </a:lnTo>
                  <a:lnTo>
                    <a:pt x="697547" y="0"/>
                  </a:lnTo>
                  <a:lnTo>
                    <a:pt x="697839" y="596"/>
                  </a:lnTo>
                  <a:lnTo>
                    <a:pt x="698106" y="1219"/>
                  </a:lnTo>
                  <a:lnTo>
                    <a:pt x="698449" y="1765"/>
                  </a:lnTo>
                  <a:lnTo>
                    <a:pt x="699020" y="1689"/>
                  </a:lnTo>
                  <a:lnTo>
                    <a:pt x="699300" y="1574"/>
                  </a:lnTo>
                  <a:lnTo>
                    <a:pt x="699350" y="1155"/>
                  </a:lnTo>
                  <a:close/>
                </a:path>
                <a:path w="713104" h="525145">
                  <a:moveTo>
                    <a:pt x="700646" y="19710"/>
                  </a:moveTo>
                  <a:lnTo>
                    <a:pt x="699706" y="15849"/>
                  </a:lnTo>
                  <a:lnTo>
                    <a:pt x="699135" y="16294"/>
                  </a:lnTo>
                  <a:lnTo>
                    <a:pt x="699731" y="18630"/>
                  </a:lnTo>
                  <a:lnTo>
                    <a:pt x="699566" y="19253"/>
                  </a:lnTo>
                  <a:lnTo>
                    <a:pt x="699084" y="20307"/>
                  </a:lnTo>
                  <a:lnTo>
                    <a:pt x="698195" y="20853"/>
                  </a:lnTo>
                  <a:lnTo>
                    <a:pt x="699681" y="21374"/>
                  </a:lnTo>
                  <a:lnTo>
                    <a:pt x="700036" y="20815"/>
                  </a:lnTo>
                  <a:lnTo>
                    <a:pt x="700354" y="20269"/>
                  </a:lnTo>
                  <a:lnTo>
                    <a:pt x="700646" y="19710"/>
                  </a:lnTo>
                  <a:close/>
                </a:path>
                <a:path w="713104" h="525145">
                  <a:moveTo>
                    <a:pt x="708367" y="13360"/>
                  </a:moveTo>
                  <a:lnTo>
                    <a:pt x="708317" y="13144"/>
                  </a:lnTo>
                  <a:lnTo>
                    <a:pt x="707859" y="13563"/>
                  </a:lnTo>
                  <a:lnTo>
                    <a:pt x="707390" y="14033"/>
                  </a:lnTo>
                  <a:lnTo>
                    <a:pt x="706831" y="14541"/>
                  </a:lnTo>
                  <a:lnTo>
                    <a:pt x="707351" y="14592"/>
                  </a:lnTo>
                  <a:lnTo>
                    <a:pt x="707847" y="14490"/>
                  </a:lnTo>
                  <a:lnTo>
                    <a:pt x="708329" y="14427"/>
                  </a:lnTo>
                  <a:lnTo>
                    <a:pt x="708317" y="13855"/>
                  </a:lnTo>
                  <a:lnTo>
                    <a:pt x="708367" y="13360"/>
                  </a:lnTo>
                  <a:close/>
                </a:path>
                <a:path w="713104" h="525145">
                  <a:moveTo>
                    <a:pt x="712762" y="13423"/>
                  </a:moveTo>
                  <a:lnTo>
                    <a:pt x="712685" y="13233"/>
                  </a:lnTo>
                  <a:lnTo>
                    <a:pt x="712647" y="13398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6975031" y="4572705"/>
              <a:ext cx="514984" cy="668020"/>
            </a:xfrm>
            <a:custGeom>
              <a:avLst/>
              <a:gdLst/>
              <a:ahLst/>
              <a:cxnLst/>
              <a:rect l="l" t="t" r="r" b="b"/>
              <a:pathLst>
                <a:path w="514984" h="668020">
                  <a:moveTo>
                    <a:pt x="7366" y="391985"/>
                  </a:moveTo>
                  <a:lnTo>
                    <a:pt x="127" y="387362"/>
                  </a:lnTo>
                  <a:lnTo>
                    <a:pt x="0" y="389636"/>
                  </a:lnTo>
                  <a:lnTo>
                    <a:pt x="596" y="391642"/>
                  </a:lnTo>
                  <a:lnTo>
                    <a:pt x="2933" y="393179"/>
                  </a:lnTo>
                  <a:lnTo>
                    <a:pt x="4178" y="392811"/>
                  </a:lnTo>
                  <a:lnTo>
                    <a:pt x="5448" y="392264"/>
                  </a:lnTo>
                  <a:lnTo>
                    <a:pt x="6972" y="392036"/>
                  </a:lnTo>
                  <a:lnTo>
                    <a:pt x="7175" y="392023"/>
                  </a:lnTo>
                  <a:lnTo>
                    <a:pt x="7366" y="391985"/>
                  </a:lnTo>
                  <a:close/>
                </a:path>
                <a:path w="514984" h="668020">
                  <a:moveTo>
                    <a:pt x="14109" y="401726"/>
                  </a:moveTo>
                  <a:lnTo>
                    <a:pt x="11493" y="399834"/>
                  </a:lnTo>
                  <a:lnTo>
                    <a:pt x="10375" y="400177"/>
                  </a:lnTo>
                  <a:lnTo>
                    <a:pt x="8890" y="401612"/>
                  </a:lnTo>
                  <a:lnTo>
                    <a:pt x="7264" y="402285"/>
                  </a:lnTo>
                  <a:lnTo>
                    <a:pt x="8318" y="404520"/>
                  </a:lnTo>
                  <a:lnTo>
                    <a:pt x="9855" y="404050"/>
                  </a:lnTo>
                  <a:lnTo>
                    <a:pt x="11188" y="403758"/>
                  </a:lnTo>
                  <a:lnTo>
                    <a:pt x="12649" y="403199"/>
                  </a:lnTo>
                  <a:lnTo>
                    <a:pt x="12865" y="403123"/>
                  </a:lnTo>
                  <a:lnTo>
                    <a:pt x="13589" y="402793"/>
                  </a:lnTo>
                  <a:lnTo>
                    <a:pt x="14109" y="401726"/>
                  </a:lnTo>
                  <a:close/>
                </a:path>
                <a:path w="514984" h="668020">
                  <a:moveTo>
                    <a:pt x="16256" y="663448"/>
                  </a:moveTo>
                  <a:lnTo>
                    <a:pt x="14020" y="661250"/>
                  </a:lnTo>
                  <a:lnTo>
                    <a:pt x="12230" y="659485"/>
                  </a:lnTo>
                  <a:lnTo>
                    <a:pt x="11010" y="662622"/>
                  </a:lnTo>
                  <a:lnTo>
                    <a:pt x="8369" y="663625"/>
                  </a:lnTo>
                  <a:lnTo>
                    <a:pt x="5638" y="664464"/>
                  </a:lnTo>
                  <a:lnTo>
                    <a:pt x="4394" y="667245"/>
                  </a:lnTo>
                  <a:lnTo>
                    <a:pt x="5016" y="667372"/>
                  </a:lnTo>
                  <a:lnTo>
                    <a:pt x="5537" y="667626"/>
                  </a:lnTo>
                  <a:lnTo>
                    <a:pt x="7696" y="665454"/>
                  </a:lnTo>
                  <a:lnTo>
                    <a:pt x="10033" y="664921"/>
                  </a:lnTo>
                  <a:lnTo>
                    <a:pt x="12992" y="666330"/>
                  </a:lnTo>
                  <a:lnTo>
                    <a:pt x="13131" y="667156"/>
                  </a:lnTo>
                  <a:lnTo>
                    <a:pt x="13182" y="667778"/>
                  </a:lnTo>
                  <a:lnTo>
                    <a:pt x="13068" y="668020"/>
                  </a:lnTo>
                  <a:lnTo>
                    <a:pt x="13436" y="667842"/>
                  </a:lnTo>
                  <a:lnTo>
                    <a:pt x="14516" y="667194"/>
                  </a:lnTo>
                  <a:lnTo>
                    <a:pt x="15405" y="666635"/>
                  </a:lnTo>
                  <a:lnTo>
                    <a:pt x="15252" y="665848"/>
                  </a:lnTo>
                  <a:lnTo>
                    <a:pt x="15354" y="665048"/>
                  </a:lnTo>
                  <a:lnTo>
                    <a:pt x="15900" y="663956"/>
                  </a:lnTo>
                  <a:lnTo>
                    <a:pt x="16065" y="663702"/>
                  </a:lnTo>
                  <a:lnTo>
                    <a:pt x="16256" y="663448"/>
                  </a:lnTo>
                  <a:close/>
                </a:path>
                <a:path w="514984" h="668020">
                  <a:moveTo>
                    <a:pt x="29006" y="150444"/>
                  </a:moveTo>
                  <a:lnTo>
                    <a:pt x="28308" y="149618"/>
                  </a:lnTo>
                  <a:lnTo>
                    <a:pt x="27343" y="149199"/>
                  </a:lnTo>
                  <a:lnTo>
                    <a:pt x="27089" y="149085"/>
                  </a:lnTo>
                  <a:lnTo>
                    <a:pt x="26657" y="149390"/>
                  </a:lnTo>
                  <a:lnTo>
                    <a:pt x="26187" y="149529"/>
                  </a:lnTo>
                  <a:lnTo>
                    <a:pt x="26123" y="150063"/>
                  </a:lnTo>
                  <a:lnTo>
                    <a:pt x="25920" y="150647"/>
                  </a:lnTo>
                  <a:lnTo>
                    <a:pt x="26098" y="151701"/>
                  </a:lnTo>
                  <a:lnTo>
                    <a:pt x="26492" y="152146"/>
                  </a:lnTo>
                  <a:lnTo>
                    <a:pt x="26746" y="152615"/>
                  </a:lnTo>
                  <a:lnTo>
                    <a:pt x="27368" y="152247"/>
                  </a:lnTo>
                  <a:lnTo>
                    <a:pt x="28295" y="152019"/>
                  </a:lnTo>
                  <a:lnTo>
                    <a:pt x="28536" y="151472"/>
                  </a:lnTo>
                  <a:lnTo>
                    <a:pt x="29006" y="150444"/>
                  </a:lnTo>
                  <a:close/>
                </a:path>
                <a:path w="514984" h="668020">
                  <a:moveTo>
                    <a:pt x="35229" y="484035"/>
                  </a:moveTo>
                  <a:lnTo>
                    <a:pt x="33782" y="482993"/>
                  </a:lnTo>
                  <a:lnTo>
                    <a:pt x="33083" y="482511"/>
                  </a:lnTo>
                  <a:lnTo>
                    <a:pt x="31584" y="481977"/>
                  </a:lnTo>
                  <a:lnTo>
                    <a:pt x="29298" y="481774"/>
                  </a:lnTo>
                  <a:lnTo>
                    <a:pt x="28765" y="482485"/>
                  </a:lnTo>
                  <a:lnTo>
                    <a:pt x="28575" y="483273"/>
                  </a:lnTo>
                  <a:lnTo>
                    <a:pt x="29159" y="483971"/>
                  </a:lnTo>
                  <a:lnTo>
                    <a:pt x="29324" y="484124"/>
                  </a:lnTo>
                  <a:lnTo>
                    <a:pt x="29540" y="484225"/>
                  </a:lnTo>
                  <a:lnTo>
                    <a:pt x="30695" y="484797"/>
                  </a:lnTo>
                  <a:lnTo>
                    <a:pt x="32054" y="485140"/>
                  </a:lnTo>
                  <a:lnTo>
                    <a:pt x="33909" y="485292"/>
                  </a:lnTo>
                  <a:lnTo>
                    <a:pt x="34544" y="484505"/>
                  </a:lnTo>
                  <a:lnTo>
                    <a:pt x="35229" y="484035"/>
                  </a:lnTo>
                  <a:close/>
                </a:path>
                <a:path w="514984" h="668020">
                  <a:moveTo>
                    <a:pt x="38773" y="154927"/>
                  </a:moveTo>
                  <a:lnTo>
                    <a:pt x="37376" y="155727"/>
                  </a:lnTo>
                  <a:lnTo>
                    <a:pt x="38328" y="155765"/>
                  </a:lnTo>
                  <a:lnTo>
                    <a:pt x="38760" y="155790"/>
                  </a:lnTo>
                  <a:lnTo>
                    <a:pt x="38773" y="155473"/>
                  </a:lnTo>
                  <a:lnTo>
                    <a:pt x="38773" y="154927"/>
                  </a:lnTo>
                  <a:close/>
                </a:path>
                <a:path w="514984" h="668020">
                  <a:moveTo>
                    <a:pt x="41884" y="164376"/>
                  </a:moveTo>
                  <a:lnTo>
                    <a:pt x="39827" y="164465"/>
                  </a:lnTo>
                  <a:lnTo>
                    <a:pt x="37833" y="164541"/>
                  </a:lnTo>
                  <a:lnTo>
                    <a:pt x="39243" y="165239"/>
                  </a:lnTo>
                  <a:lnTo>
                    <a:pt x="39687" y="165646"/>
                  </a:lnTo>
                  <a:lnTo>
                    <a:pt x="40170" y="165671"/>
                  </a:lnTo>
                  <a:lnTo>
                    <a:pt x="40843" y="165722"/>
                  </a:lnTo>
                  <a:lnTo>
                    <a:pt x="41706" y="165811"/>
                  </a:lnTo>
                  <a:lnTo>
                    <a:pt x="41884" y="164376"/>
                  </a:lnTo>
                  <a:close/>
                </a:path>
                <a:path w="514984" h="668020">
                  <a:moveTo>
                    <a:pt x="43586" y="154139"/>
                  </a:moveTo>
                  <a:lnTo>
                    <a:pt x="43446" y="154406"/>
                  </a:lnTo>
                  <a:lnTo>
                    <a:pt x="43294" y="154673"/>
                  </a:lnTo>
                  <a:lnTo>
                    <a:pt x="43141" y="155016"/>
                  </a:lnTo>
                  <a:lnTo>
                    <a:pt x="43281" y="155155"/>
                  </a:lnTo>
                  <a:lnTo>
                    <a:pt x="43421" y="154901"/>
                  </a:lnTo>
                  <a:lnTo>
                    <a:pt x="43586" y="154139"/>
                  </a:lnTo>
                  <a:close/>
                </a:path>
                <a:path w="514984" h="668020">
                  <a:moveTo>
                    <a:pt x="43700" y="153860"/>
                  </a:moveTo>
                  <a:lnTo>
                    <a:pt x="43586" y="154139"/>
                  </a:lnTo>
                  <a:lnTo>
                    <a:pt x="43700" y="153860"/>
                  </a:lnTo>
                  <a:close/>
                </a:path>
                <a:path w="514984" h="668020">
                  <a:moveTo>
                    <a:pt x="47434" y="361111"/>
                  </a:moveTo>
                  <a:lnTo>
                    <a:pt x="46062" y="356069"/>
                  </a:lnTo>
                  <a:lnTo>
                    <a:pt x="43675" y="351904"/>
                  </a:lnTo>
                  <a:lnTo>
                    <a:pt x="37287" y="351853"/>
                  </a:lnTo>
                  <a:lnTo>
                    <a:pt x="37807" y="350431"/>
                  </a:lnTo>
                  <a:lnTo>
                    <a:pt x="36652" y="350456"/>
                  </a:lnTo>
                  <a:lnTo>
                    <a:pt x="36423" y="354393"/>
                  </a:lnTo>
                  <a:lnTo>
                    <a:pt x="40601" y="352450"/>
                  </a:lnTo>
                  <a:lnTo>
                    <a:pt x="41529" y="354685"/>
                  </a:lnTo>
                  <a:lnTo>
                    <a:pt x="41198" y="355219"/>
                  </a:lnTo>
                  <a:lnTo>
                    <a:pt x="40817" y="356171"/>
                  </a:lnTo>
                  <a:lnTo>
                    <a:pt x="37998" y="355714"/>
                  </a:lnTo>
                  <a:lnTo>
                    <a:pt x="35394" y="356692"/>
                  </a:lnTo>
                  <a:lnTo>
                    <a:pt x="32829" y="356057"/>
                  </a:lnTo>
                  <a:lnTo>
                    <a:pt x="27559" y="361137"/>
                  </a:lnTo>
                  <a:lnTo>
                    <a:pt x="28562" y="362165"/>
                  </a:lnTo>
                  <a:lnTo>
                    <a:pt x="32588" y="361188"/>
                  </a:lnTo>
                  <a:lnTo>
                    <a:pt x="35102" y="361759"/>
                  </a:lnTo>
                  <a:lnTo>
                    <a:pt x="35750" y="361937"/>
                  </a:lnTo>
                  <a:lnTo>
                    <a:pt x="37211" y="361251"/>
                  </a:lnTo>
                  <a:lnTo>
                    <a:pt x="42684" y="359778"/>
                  </a:lnTo>
                  <a:lnTo>
                    <a:pt x="44183" y="360921"/>
                  </a:lnTo>
                  <a:lnTo>
                    <a:pt x="44627" y="364261"/>
                  </a:lnTo>
                  <a:lnTo>
                    <a:pt x="44500" y="365137"/>
                  </a:lnTo>
                  <a:lnTo>
                    <a:pt x="44157" y="365925"/>
                  </a:lnTo>
                  <a:lnTo>
                    <a:pt x="47434" y="361111"/>
                  </a:lnTo>
                  <a:close/>
                </a:path>
                <a:path w="514984" h="668020">
                  <a:moveTo>
                    <a:pt x="60769" y="118605"/>
                  </a:moveTo>
                  <a:lnTo>
                    <a:pt x="60032" y="118389"/>
                  </a:lnTo>
                  <a:lnTo>
                    <a:pt x="59677" y="119405"/>
                  </a:lnTo>
                  <a:lnTo>
                    <a:pt x="59867" y="119481"/>
                  </a:lnTo>
                  <a:lnTo>
                    <a:pt x="60769" y="118605"/>
                  </a:lnTo>
                  <a:close/>
                </a:path>
                <a:path w="514984" h="668020">
                  <a:moveTo>
                    <a:pt x="64935" y="123139"/>
                  </a:moveTo>
                  <a:lnTo>
                    <a:pt x="64262" y="122212"/>
                  </a:lnTo>
                  <a:lnTo>
                    <a:pt x="63804" y="122428"/>
                  </a:lnTo>
                  <a:lnTo>
                    <a:pt x="63601" y="122478"/>
                  </a:lnTo>
                  <a:lnTo>
                    <a:pt x="63474" y="122593"/>
                  </a:lnTo>
                  <a:lnTo>
                    <a:pt x="62903" y="123151"/>
                  </a:lnTo>
                  <a:lnTo>
                    <a:pt x="62560" y="123825"/>
                  </a:lnTo>
                  <a:lnTo>
                    <a:pt x="62306" y="124536"/>
                  </a:lnTo>
                  <a:lnTo>
                    <a:pt x="64338" y="124853"/>
                  </a:lnTo>
                  <a:lnTo>
                    <a:pt x="64655" y="124002"/>
                  </a:lnTo>
                  <a:lnTo>
                    <a:pt x="64935" y="123139"/>
                  </a:lnTo>
                  <a:close/>
                </a:path>
                <a:path w="514984" h="668020">
                  <a:moveTo>
                    <a:pt x="65125" y="146659"/>
                  </a:moveTo>
                  <a:lnTo>
                    <a:pt x="64985" y="146088"/>
                  </a:lnTo>
                  <a:lnTo>
                    <a:pt x="64795" y="145288"/>
                  </a:lnTo>
                  <a:lnTo>
                    <a:pt x="63639" y="144627"/>
                  </a:lnTo>
                  <a:lnTo>
                    <a:pt x="62204" y="144233"/>
                  </a:lnTo>
                  <a:lnTo>
                    <a:pt x="60121" y="146088"/>
                  </a:lnTo>
                  <a:lnTo>
                    <a:pt x="58166" y="145376"/>
                  </a:lnTo>
                  <a:lnTo>
                    <a:pt x="55930" y="145364"/>
                  </a:lnTo>
                  <a:lnTo>
                    <a:pt x="58572" y="148132"/>
                  </a:lnTo>
                  <a:lnTo>
                    <a:pt x="55130" y="148526"/>
                  </a:lnTo>
                  <a:lnTo>
                    <a:pt x="52247" y="151091"/>
                  </a:lnTo>
                  <a:lnTo>
                    <a:pt x="49060" y="149021"/>
                  </a:lnTo>
                  <a:lnTo>
                    <a:pt x="43116" y="152425"/>
                  </a:lnTo>
                  <a:lnTo>
                    <a:pt x="43472" y="152514"/>
                  </a:lnTo>
                  <a:lnTo>
                    <a:pt x="43561" y="153377"/>
                  </a:lnTo>
                  <a:lnTo>
                    <a:pt x="43675" y="153784"/>
                  </a:lnTo>
                  <a:lnTo>
                    <a:pt x="47053" y="153377"/>
                  </a:lnTo>
                  <a:lnTo>
                    <a:pt x="50165" y="151498"/>
                  </a:lnTo>
                  <a:lnTo>
                    <a:pt x="53733" y="151980"/>
                  </a:lnTo>
                  <a:lnTo>
                    <a:pt x="54317" y="154774"/>
                  </a:lnTo>
                  <a:lnTo>
                    <a:pt x="57111" y="155105"/>
                  </a:lnTo>
                  <a:lnTo>
                    <a:pt x="57365" y="155181"/>
                  </a:lnTo>
                  <a:lnTo>
                    <a:pt x="60871" y="151498"/>
                  </a:lnTo>
                  <a:lnTo>
                    <a:pt x="61252" y="151091"/>
                  </a:lnTo>
                  <a:lnTo>
                    <a:pt x="62712" y="149517"/>
                  </a:lnTo>
                  <a:lnTo>
                    <a:pt x="65125" y="146659"/>
                  </a:lnTo>
                  <a:close/>
                </a:path>
                <a:path w="514984" h="668020">
                  <a:moveTo>
                    <a:pt x="68732" y="125539"/>
                  </a:moveTo>
                  <a:lnTo>
                    <a:pt x="68376" y="125120"/>
                  </a:lnTo>
                  <a:lnTo>
                    <a:pt x="67856" y="124739"/>
                  </a:lnTo>
                  <a:lnTo>
                    <a:pt x="67398" y="124675"/>
                  </a:lnTo>
                  <a:lnTo>
                    <a:pt x="66903" y="124599"/>
                  </a:lnTo>
                  <a:lnTo>
                    <a:pt x="66598" y="124815"/>
                  </a:lnTo>
                  <a:lnTo>
                    <a:pt x="66421" y="125183"/>
                  </a:lnTo>
                  <a:lnTo>
                    <a:pt x="68732" y="125539"/>
                  </a:lnTo>
                  <a:close/>
                </a:path>
                <a:path w="514984" h="668020">
                  <a:moveTo>
                    <a:pt x="72136" y="614756"/>
                  </a:moveTo>
                  <a:lnTo>
                    <a:pt x="72034" y="614616"/>
                  </a:lnTo>
                  <a:lnTo>
                    <a:pt x="72136" y="614756"/>
                  </a:lnTo>
                  <a:close/>
                </a:path>
                <a:path w="514984" h="668020">
                  <a:moveTo>
                    <a:pt x="72250" y="614756"/>
                  </a:moveTo>
                  <a:lnTo>
                    <a:pt x="72123" y="614680"/>
                  </a:lnTo>
                  <a:lnTo>
                    <a:pt x="72250" y="614756"/>
                  </a:lnTo>
                  <a:close/>
                </a:path>
                <a:path w="514984" h="668020">
                  <a:moveTo>
                    <a:pt x="74815" y="614553"/>
                  </a:moveTo>
                  <a:lnTo>
                    <a:pt x="73063" y="614680"/>
                  </a:lnTo>
                  <a:lnTo>
                    <a:pt x="72250" y="614756"/>
                  </a:lnTo>
                  <a:lnTo>
                    <a:pt x="73088" y="615213"/>
                  </a:lnTo>
                  <a:lnTo>
                    <a:pt x="73926" y="615873"/>
                  </a:lnTo>
                  <a:lnTo>
                    <a:pt x="74815" y="614553"/>
                  </a:lnTo>
                  <a:close/>
                </a:path>
                <a:path w="514984" h="668020">
                  <a:moveTo>
                    <a:pt x="78981" y="631164"/>
                  </a:moveTo>
                  <a:lnTo>
                    <a:pt x="78498" y="630936"/>
                  </a:lnTo>
                  <a:lnTo>
                    <a:pt x="77419" y="630237"/>
                  </a:lnTo>
                  <a:lnTo>
                    <a:pt x="76911" y="628815"/>
                  </a:lnTo>
                  <a:lnTo>
                    <a:pt x="75171" y="628891"/>
                  </a:lnTo>
                  <a:lnTo>
                    <a:pt x="77228" y="632066"/>
                  </a:lnTo>
                  <a:lnTo>
                    <a:pt x="77736" y="632040"/>
                  </a:lnTo>
                  <a:lnTo>
                    <a:pt x="78562" y="631431"/>
                  </a:lnTo>
                  <a:lnTo>
                    <a:pt x="78981" y="631164"/>
                  </a:lnTo>
                  <a:close/>
                </a:path>
                <a:path w="514984" h="668020">
                  <a:moveTo>
                    <a:pt x="113969" y="601776"/>
                  </a:moveTo>
                  <a:lnTo>
                    <a:pt x="113334" y="601408"/>
                  </a:lnTo>
                  <a:lnTo>
                    <a:pt x="112864" y="600951"/>
                  </a:lnTo>
                  <a:lnTo>
                    <a:pt x="109372" y="600468"/>
                  </a:lnTo>
                  <a:lnTo>
                    <a:pt x="105270" y="603923"/>
                  </a:lnTo>
                  <a:lnTo>
                    <a:pt x="105079" y="604075"/>
                  </a:lnTo>
                  <a:lnTo>
                    <a:pt x="103263" y="605129"/>
                  </a:lnTo>
                  <a:lnTo>
                    <a:pt x="101409" y="606145"/>
                  </a:lnTo>
                  <a:lnTo>
                    <a:pt x="99936" y="607580"/>
                  </a:lnTo>
                  <a:lnTo>
                    <a:pt x="98272" y="609688"/>
                  </a:lnTo>
                  <a:lnTo>
                    <a:pt x="97878" y="610387"/>
                  </a:lnTo>
                  <a:lnTo>
                    <a:pt x="97561" y="611162"/>
                  </a:lnTo>
                  <a:lnTo>
                    <a:pt x="96685" y="611708"/>
                  </a:lnTo>
                  <a:lnTo>
                    <a:pt x="95123" y="613689"/>
                  </a:lnTo>
                  <a:lnTo>
                    <a:pt x="95123" y="614553"/>
                  </a:lnTo>
                  <a:lnTo>
                    <a:pt x="95529" y="616432"/>
                  </a:lnTo>
                  <a:lnTo>
                    <a:pt x="96481" y="617220"/>
                  </a:lnTo>
                  <a:lnTo>
                    <a:pt x="98056" y="617537"/>
                  </a:lnTo>
                  <a:lnTo>
                    <a:pt x="98183" y="617562"/>
                  </a:lnTo>
                  <a:lnTo>
                    <a:pt x="99923" y="616407"/>
                  </a:lnTo>
                  <a:lnTo>
                    <a:pt x="101650" y="615340"/>
                  </a:lnTo>
                  <a:lnTo>
                    <a:pt x="103289" y="614553"/>
                  </a:lnTo>
                  <a:lnTo>
                    <a:pt x="106197" y="613257"/>
                  </a:lnTo>
                  <a:lnTo>
                    <a:pt x="108991" y="611505"/>
                  </a:lnTo>
                  <a:lnTo>
                    <a:pt x="111734" y="609498"/>
                  </a:lnTo>
                  <a:lnTo>
                    <a:pt x="111099" y="609434"/>
                  </a:lnTo>
                  <a:lnTo>
                    <a:pt x="113969" y="601776"/>
                  </a:lnTo>
                  <a:close/>
                </a:path>
                <a:path w="514984" h="668020">
                  <a:moveTo>
                    <a:pt x="120942" y="591959"/>
                  </a:moveTo>
                  <a:lnTo>
                    <a:pt x="120916" y="591743"/>
                  </a:lnTo>
                  <a:lnTo>
                    <a:pt x="120891" y="591566"/>
                  </a:lnTo>
                  <a:lnTo>
                    <a:pt x="120789" y="591400"/>
                  </a:lnTo>
                  <a:lnTo>
                    <a:pt x="120624" y="591439"/>
                  </a:lnTo>
                  <a:lnTo>
                    <a:pt x="120484" y="591477"/>
                  </a:lnTo>
                  <a:lnTo>
                    <a:pt x="120408" y="591642"/>
                  </a:lnTo>
                  <a:lnTo>
                    <a:pt x="120573" y="592315"/>
                  </a:lnTo>
                  <a:lnTo>
                    <a:pt x="120700" y="592201"/>
                  </a:lnTo>
                  <a:lnTo>
                    <a:pt x="120815" y="592074"/>
                  </a:lnTo>
                  <a:lnTo>
                    <a:pt x="120942" y="591959"/>
                  </a:lnTo>
                  <a:close/>
                </a:path>
                <a:path w="514984" h="668020">
                  <a:moveTo>
                    <a:pt x="127228" y="264883"/>
                  </a:moveTo>
                  <a:lnTo>
                    <a:pt x="127165" y="264680"/>
                  </a:lnTo>
                  <a:lnTo>
                    <a:pt x="127012" y="264744"/>
                  </a:lnTo>
                  <a:lnTo>
                    <a:pt x="127228" y="264883"/>
                  </a:lnTo>
                  <a:close/>
                </a:path>
                <a:path w="514984" h="668020">
                  <a:moveTo>
                    <a:pt x="128689" y="266407"/>
                  </a:moveTo>
                  <a:lnTo>
                    <a:pt x="128625" y="266103"/>
                  </a:lnTo>
                  <a:lnTo>
                    <a:pt x="128663" y="265658"/>
                  </a:lnTo>
                  <a:lnTo>
                    <a:pt x="128473" y="265531"/>
                  </a:lnTo>
                  <a:lnTo>
                    <a:pt x="128104" y="265264"/>
                  </a:lnTo>
                  <a:lnTo>
                    <a:pt x="127228" y="264883"/>
                  </a:lnTo>
                  <a:lnTo>
                    <a:pt x="127368" y="265366"/>
                  </a:lnTo>
                  <a:lnTo>
                    <a:pt x="127469" y="265849"/>
                  </a:lnTo>
                  <a:lnTo>
                    <a:pt x="127711" y="266255"/>
                  </a:lnTo>
                  <a:lnTo>
                    <a:pt x="127825" y="266433"/>
                  </a:lnTo>
                  <a:lnTo>
                    <a:pt x="128346" y="266369"/>
                  </a:lnTo>
                  <a:lnTo>
                    <a:pt x="128689" y="266407"/>
                  </a:lnTo>
                  <a:close/>
                </a:path>
                <a:path w="514984" h="668020">
                  <a:moveTo>
                    <a:pt x="146939" y="257454"/>
                  </a:moveTo>
                  <a:lnTo>
                    <a:pt x="146799" y="257454"/>
                  </a:lnTo>
                  <a:lnTo>
                    <a:pt x="146558" y="257403"/>
                  </a:lnTo>
                  <a:lnTo>
                    <a:pt x="146469" y="257581"/>
                  </a:lnTo>
                  <a:lnTo>
                    <a:pt x="146469" y="257784"/>
                  </a:lnTo>
                  <a:lnTo>
                    <a:pt x="146443" y="257962"/>
                  </a:lnTo>
                  <a:lnTo>
                    <a:pt x="146583" y="257975"/>
                  </a:lnTo>
                  <a:lnTo>
                    <a:pt x="146812" y="258025"/>
                  </a:lnTo>
                  <a:lnTo>
                    <a:pt x="146913" y="257835"/>
                  </a:lnTo>
                  <a:lnTo>
                    <a:pt x="146913" y="257644"/>
                  </a:lnTo>
                  <a:lnTo>
                    <a:pt x="146939" y="257454"/>
                  </a:lnTo>
                  <a:close/>
                </a:path>
                <a:path w="514984" h="668020">
                  <a:moveTo>
                    <a:pt x="153784" y="225907"/>
                  </a:moveTo>
                  <a:lnTo>
                    <a:pt x="153568" y="225869"/>
                  </a:lnTo>
                  <a:lnTo>
                    <a:pt x="153784" y="225907"/>
                  </a:lnTo>
                  <a:close/>
                </a:path>
                <a:path w="514984" h="668020">
                  <a:moveTo>
                    <a:pt x="158076" y="232791"/>
                  </a:moveTo>
                  <a:lnTo>
                    <a:pt x="155702" y="233248"/>
                  </a:lnTo>
                  <a:lnTo>
                    <a:pt x="156972" y="230009"/>
                  </a:lnTo>
                  <a:lnTo>
                    <a:pt x="156794" y="229590"/>
                  </a:lnTo>
                  <a:lnTo>
                    <a:pt x="156540" y="229298"/>
                  </a:lnTo>
                  <a:lnTo>
                    <a:pt x="155524" y="228574"/>
                  </a:lnTo>
                  <a:lnTo>
                    <a:pt x="154952" y="228168"/>
                  </a:lnTo>
                  <a:lnTo>
                    <a:pt x="152844" y="228574"/>
                  </a:lnTo>
                  <a:lnTo>
                    <a:pt x="152400" y="226644"/>
                  </a:lnTo>
                  <a:lnTo>
                    <a:pt x="153543" y="225869"/>
                  </a:lnTo>
                  <a:lnTo>
                    <a:pt x="152971" y="225780"/>
                  </a:lnTo>
                  <a:lnTo>
                    <a:pt x="150647" y="225005"/>
                  </a:lnTo>
                  <a:lnTo>
                    <a:pt x="148336" y="224332"/>
                  </a:lnTo>
                  <a:lnTo>
                    <a:pt x="147002" y="228206"/>
                  </a:lnTo>
                  <a:lnTo>
                    <a:pt x="147370" y="228485"/>
                  </a:lnTo>
                  <a:lnTo>
                    <a:pt x="150977" y="230644"/>
                  </a:lnTo>
                  <a:lnTo>
                    <a:pt x="153733" y="233324"/>
                  </a:lnTo>
                  <a:lnTo>
                    <a:pt x="156146" y="237121"/>
                  </a:lnTo>
                  <a:lnTo>
                    <a:pt x="157873" y="233248"/>
                  </a:lnTo>
                  <a:lnTo>
                    <a:pt x="158076" y="232791"/>
                  </a:lnTo>
                  <a:close/>
                </a:path>
                <a:path w="514984" h="668020">
                  <a:moveTo>
                    <a:pt x="158203" y="232765"/>
                  </a:moveTo>
                  <a:lnTo>
                    <a:pt x="158165" y="232638"/>
                  </a:lnTo>
                  <a:lnTo>
                    <a:pt x="158089" y="232765"/>
                  </a:lnTo>
                  <a:close/>
                </a:path>
                <a:path w="514984" h="668020">
                  <a:moveTo>
                    <a:pt x="158711" y="160451"/>
                  </a:moveTo>
                  <a:lnTo>
                    <a:pt x="157137" y="158788"/>
                  </a:lnTo>
                  <a:lnTo>
                    <a:pt x="156514" y="160451"/>
                  </a:lnTo>
                  <a:lnTo>
                    <a:pt x="156349" y="161556"/>
                  </a:lnTo>
                  <a:lnTo>
                    <a:pt x="156908" y="162941"/>
                  </a:lnTo>
                  <a:lnTo>
                    <a:pt x="158127" y="161531"/>
                  </a:lnTo>
                  <a:lnTo>
                    <a:pt x="158711" y="160451"/>
                  </a:lnTo>
                  <a:close/>
                </a:path>
                <a:path w="514984" h="668020">
                  <a:moveTo>
                    <a:pt x="165277" y="106641"/>
                  </a:moveTo>
                  <a:lnTo>
                    <a:pt x="164719" y="106197"/>
                  </a:lnTo>
                  <a:lnTo>
                    <a:pt x="163626" y="105727"/>
                  </a:lnTo>
                  <a:lnTo>
                    <a:pt x="163296" y="105575"/>
                  </a:lnTo>
                  <a:lnTo>
                    <a:pt x="162382" y="105156"/>
                  </a:lnTo>
                  <a:lnTo>
                    <a:pt x="162382" y="106248"/>
                  </a:lnTo>
                  <a:lnTo>
                    <a:pt x="162166" y="106959"/>
                  </a:lnTo>
                  <a:lnTo>
                    <a:pt x="162420" y="107251"/>
                  </a:lnTo>
                  <a:lnTo>
                    <a:pt x="162826" y="107734"/>
                  </a:lnTo>
                  <a:lnTo>
                    <a:pt x="163525" y="108013"/>
                  </a:lnTo>
                  <a:lnTo>
                    <a:pt x="164160" y="108229"/>
                  </a:lnTo>
                  <a:lnTo>
                    <a:pt x="164299" y="108280"/>
                  </a:lnTo>
                  <a:lnTo>
                    <a:pt x="164744" y="107823"/>
                  </a:lnTo>
                  <a:lnTo>
                    <a:pt x="165277" y="106641"/>
                  </a:lnTo>
                  <a:close/>
                </a:path>
                <a:path w="514984" h="668020">
                  <a:moveTo>
                    <a:pt x="166814" y="227418"/>
                  </a:moveTo>
                  <a:lnTo>
                    <a:pt x="166547" y="226441"/>
                  </a:lnTo>
                  <a:lnTo>
                    <a:pt x="166217" y="226009"/>
                  </a:lnTo>
                  <a:lnTo>
                    <a:pt x="166065" y="225806"/>
                  </a:lnTo>
                  <a:lnTo>
                    <a:pt x="165544" y="225971"/>
                  </a:lnTo>
                  <a:lnTo>
                    <a:pt x="165277" y="226009"/>
                  </a:lnTo>
                  <a:lnTo>
                    <a:pt x="165150" y="225590"/>
                  </a:lnTo>
                  <a:lnTo>
                    <a:pt x="165341" y="225513"/>
                  </a:lnTo>
                  <a:lnTo>
                    <a:pt x="165709" y="225437"/>
                  </a:lnTo>
                  <a:lnTo>
                    <a:pt x="165582" y="225336"/>
                  </a:lnTo>
                  <a:lnTo>
                    <a:pt x="165227" y="225031"/>
                  </a:lnTo>
                  <a:lnTo>
                    <a:pt x="164617" y="224866"/>
                  </a:lnTo>
                  <a:lnTo>
                    <a:pt x="162610" y="225336"/>
                  </a:lnTo>
                  <a:lnTo>
                    <a:pt x="161302" y="225005"/>
                  </a:lnTo>
                  <a:lnTo>
                    <a:pt x="160210" y="224612"/>
                  </a:lnTo>
                  <a:lnTo>
                    <a:pt x="159829" y="225513"/>
                  </a:lnTo>
                  <a:lnTo>
                    <a:pt x="159575" y="226314"/>
                  </a:lnTo>
                  <a:lnTo>
                    <a:pt x="158140" y="226441"/>
                  </a:lnTo>
                  <a:lnTo>
                    <a:pt x="156756" y="226352"/>
                  </a:lnTo>
                  <a:lnTo>
                    <a:pt x="154508" y="226021"/>
                  </a:lnTo>
                  <a:lnTo>
                    <a:pt x="155752" y="226555"/>
                  </a:lnTo>
                  <a:lnTo>
                    <a:pt x="157594" y="227469"/>
                  </a:lnTo>
                  <a:lnTo>
                    <a:pt x="158877" y="228079"/>
                  </a:lnTo>
                  <a:lnTo>
                    <a:pt x="161315" y="228473"/>
                  </a:lnTo>
                  <a:lnTo>
                    <a:pt x="162534" y="227965"/>
                  </a:lnTo>
                  <a:lnTo>
                    <a:pt x="164579" y="228142"/>
                  </a:lnTo>
                  <a:lnTo>
                    <a:pt x="165442" y="228600"/>
                  </a:lnTo>
                  <a:lnTo>
                    <a:pt x="166357" y="228955"/>
                  </a:lnTo>
                  <a:lnTo>
                    <a:pt x="166662" y="228600"/>
                  </a:lnTo>
                  <a:lnTo>
                    <a:pt x="166751" y="227965"/>
                  </a:lnTo>
                  <a:lnTo>
                    <a:pt x="166814" y="227418"/>
                  </a:lnTo>
                  <a:close/>
                </a:path>
                <a:path w="514984" h="668020">
                  <a:moveTo>
                    <a:pt x="168008" y="143916"/>
                  </a:moveTo>
                  <a:lnTo>
                    <a:pt x="167843" y="143878"/>
                  </a:lnTo>
                  <a:lnTo>
                    <a:pt x="168008" y="143916"/>
                  </a:lnTo>
                  <a:close/>
                </a:path>
                <a:path w="514984" h="668020">
                  <a:moveTo>
                    <a:pt x="170726" y="235419"/>
                  </a:moveTo>
                  <a:lnTo>
                    <a:pt x="170700" y="235546"/>
                  </a:lnTo>
                  <a:lnTo>
                    <a:pt x="170726" y="235419"/>
                  </a:lnTo>
                  <a:close/>
                </a:path>
                <a:path w="514984" h="668020">
                  <a:moveTo>
                    <a:pt x="171640" y="219290"/>
                  </a:moveTo>
                  <a:lnTo>
                    <a:pt x="171615" y="219062"/>
                  </a:lnTo>
                  <a:lnTo>
                    <a:pt x="171589" y="218808"/>
                  </a:lnTo>
                  <a:lnTo>
                    <a:pt x="171145" y="218414"/>
                  </a:lnTo>
                  <a:lnTo>
                    <a:pt x="170205" y="218414"/>
                  </a:lnTo>
                  <a:lnTo>
                    <a:pt x="169532" y="218592"/>
                  </a:lnTo>
                  <a:lnTo>
                    <a:pt x="168846" y="218706"/>
                  </a:lnTo>
                  <a:lnTo>
                    <a:pt x="168922" y="219163"/>
                  </a:lnTo>
                  <a:lnTo>
                    <a:pt x="168922" y="219456"/>
                  </a:lnTo>
                  <a:lnTo>
                    <a:pt x="169659" y="219621"/>
                  </a:lnTo>
                  <a:lnTo>
                    <a:pt x="170345" y="219811"/>
                  </a:lnTo>
                  <a:lnTo>
                    <a:pt x="171018" y="219811"/>
                  </a:lnTo>
                  <a:lnTo>
                    <a:pt x="171234" y="219824"/>
                  </a:lnTo>
                  <a:lnTo>
                    <a:pt x="171640" y="219290"/>
                  </a:lnTo>
                  <a:close/>
                </a:path>
                <a:path w="514984" h="668020">
                  <a:moveTo>
                    <a:pt x="171970" y="241973"/>
                  </a:moveTo>
                  <a:close/>
                </a:path>
                <a:path w="514984" h="668020">
                  <a:moveTo>
                    <a:pt x="172173" y="117932"/>
                  </a:moveTo>
                  <a:lnTo>
                    <a:pt x="170853" y="116001"/>
                  </a:lnTo>
                  <a:lnTo>
                    <a:pt x="169278" y="119532"/>
                  </a:lnTo>
                  <a:lnTo>
                    <a:pt x="172173" y="117932"/>
                  </a:lnTo>
                  <a:close/>
                </a:path>
                <a:path w="514984" h="668020">
                  <a:moveTo>
                    <a:pt x="172834" y="239509"/>
                  </a:moveTo>
                  <a:lnTo>
                    <a:pt x="172008" y="238010"/>
                  </a:lnTo>
                  <a:lnTo>
                    <a:pt x="171792" y="237718"/>
                  </a:lnTo>
                  <a:lnTo>
                    <a:pt x="171030" y="236994"/>
                  </a:lnTo>
                  <a:lnTo>
                    <a:pt x="170929" y="236207"/>
                  </a:lnTo>
                  <a:lnTo>
                    <a:pt x="170738" y="235673"/>
                  </a:lnTo>
                  <a:lnTo>
                    <a:pt x="170700" y="235546"/>
                  </a:lnTo>
                  <a:lnTo>
                    <a:pt x="170522" y="235496"/>
                  </a:lnTo>
                  <a:lnTo>
                    <a:pt x="170395" y="235458"/>
                  </a:lnTo>
                  <a:lnTo>
                    <a:pt x="170192" y="235496"/>
                  </a:lnTo>
                  <a:lnTo>
                    <a:pt x="168732" y="235102"/>
                  </a:lnTo>
                  <a:lnTo>
                    <a:pt x="167055" y="235673"/>
                  </a:lnTo>
                  <a:lnTo>
                    <a:pt x="163906" y="231736"/>
                  </a:lnTo>
                  <a:lnTo>
                    <a:pt x="161378" y="231876"/>
                  </a:lnTo>
                  <a:lnTo>
                    <a:pt x="158203" y="232778"/>
                  </a:lnTo>
                  <a:lnTo>
                    <a:pt x="159092" y="235673"/>
                  </a:lnTo>
                  <a:lnTo>
                    <a:pt x="160743" y="238010"/>
                  </a:lnTo>
                  <a:lnTo>
                    <a:pt x="160807" y="239509"/>
                  </a:lnTo>
                  <a:lnTo>
                    <a:pt x="160680" y="241503"/>
                  </a:lnTo>
                  <a:lnTo>
                    <a:pt x="164731" y="239649"/>
                  </a:lnTo>
                  <a:lnTo>
                    <a:pt x="169722" y="243611"/>
                  </a:lnTo>
                  <a:lnTo>
                    <a:pt x="171869" y="241998"/>
                  </a:lnTo>
                  <a:lnTo>
                    <a:pt x="172453" y="240728"/>
                  </a:lnTo>
                  <a:lnTo>
                    <a:pt x="172783" y="239649"/>
                  </a:lnTo>
                  <a:lnTo>
                    <a:pt x="172834" y="239509"/>
                  </a:lnTo>
                  <a:close/>
                </a:path>
                <a:path w="514984" h="668020">
                  <a:moveTo>
                    <a:pt x="175514" y="241833"/>
                  </a:moveTo>
                  <a:lnTo>
                    <a:pt x="175501" y="241528"/>
                  </a:lnTo>
                  <a:lnTo>
                    <a:pt x="174256" y="240322"/>
                  </a:lnTo>
                  <a:lnTo>
                    <a:pt x="173342" y="241427"/>
                  </a:lnTo>
                  <a:lnTo>
                    <a:pt x="172339" y="241769"/>
                  </a:lnTo>
                  <a:lnTo>
                    <a:pt x="172212" y="241808"/>
                  </a:lnTo>
                  <a:lnTo>
                    <a:pt x="171996" y="241960"/>
                  </a:lnTo>
                  <a:lnTo>
                    <a:pt x="172326" y="241935"/>
                  </a:lnTo>
                  <a:lnTo>
                    <a:pt x="173482" y="242138"/>
                  </a:lnTo>
                  <a:lnTo>
                    <a:pt x="174472" y="243420"/>
                  </a:lnTo>
                  <a:lnTo>
                    <a:pt x="175437" y="241960"/>
                  </a:lnTo>
                  <a:lnTo>
                    <a:pt x="175514" y="241833"/>
                  </a:lnTo>
                  <a:close/>
                </a:path>
                <a:path w="514984" h="668020">
                  <a:moveTo>
                    <a:pt x="175641" y="123507"/>
                  </a:moveTo>
                  <a:lnTo>
                    <a:pt x="175488" y="123253"/>
                  </a:lnTo>
                  <a:lnTo>
                    <a:pt x="175336" y="122796"/>
                  </a:lnTo>
                  <a:lnTo>
                    <a:pt x="175183" y="122809"/>
                  </a:lnTo>
                  <a:lnTo>
                    <a:pt x="174866" y="122809"/>
                  </a:lnTo>
                  <a:lnTo>
                    <a:pt x="174548" y="123050"/>
                  </a:lnTo>
                  <a:lnTo>
                    <a:pt x="174231" y="123190"/>
                  </a:lnTo>
                  <a:lnTo>
                    <a:pt x="174358" y="123444"/>
                  </a:lnTo>
                  <a:lnTo>
                    <a:pt x="174510" y="123901"/>
                  </a:lnTo>
                  <a:lnTo>
                    <a:pt x="174637" y="123875"/>
                  </a:lnTo>
                  <a:lnTo>
                    <a:pt x="174980" y="123850"/>
                  </a:lnTo>
                  <a:lnTo>
                    <a:pt x="175298" y="123634"/>
                  </a:lnTo>
                  <a:lnTo>
                    <a:pt x="175641" y="123507"/>
                  </a:lnTo>
                  <a:close/>
                </a:path>
                <a:path w="514984" h="668020">
                  <a:moveTo>
                    <a:pt x="176022" y="212064"/>
                  </a:moveTo>
                  <a:lnTo>
                    <a:pt x="175831" y="211810"/>
                  </a:lnTo>
                  <a:lnTo>
                    <a:pt x="175641" y="211543"/>
                  </a:lnTo>
                  <a:lnTo>
                    <a:pt x="175450" y="211302"/>
                  </a:lnTo>
                  <a:lnTo>
                    <a:pt x="175361" y="211556"/>
                  </a:lnTo>
                  <a:lnTo>
                    <a:pt x="175272" y="211810"/>
                  </a:lnTo>
                  <a:lnTo>
                    <a:pt x="175171" y="212039"/>
                  </a:lnTo>
                  <a:lnTo>
                    <a:pt x="175425" y="211975"/>
                  </a:lnTo>
                  <a:lnTo>
                    <a:pt x="175691" y="211963"/>
                  </a:lnTo>
                  <a:lnTo>
                    <a:pt x="176022" y="212064"/>
                  </a:lnTo>
                  <a:close/>
                </a:path>
                <a:path w="514984" h="668020">
                  <a:moveTo>
                    <a:pt x="176237" y="212140"/>
                  </a:moveTo>
                  <a:lnTo>
                    <a:pt x="176085" y="212077"/>
                  </a:lnTo>
                  <a:lnTo>
                    <a:pt x="176237" y="212140"/>
                  </a:lnTo>
                  <a:close/>
                </a:path>
                <a:path w="514984" h="668020">
                  <a:moveTo>
                    <a:pt x="179489" y="213588"/>
                  </a:moveTo>
                  <a:lnTo>
                    <a:pt x="178473" y="213182"/>
                  </a:lnTo>
                  <a:lnTo>
                    <a:pt x="177482" y="212763"/>
                  </a:lnTo>
                  <a:lnTo>
                    <a:pt x="176504" y="212331"/>
                  </a:lnTo>
                  <a:lnTo>
                    <a:pt x="177368" y="213131"/>
                  </a:lnTo>
                  <a:lnTo>
                    <a:pt x="178308" y="213702"/>
                  </a:lnTo>
                  <a:lnTo>
                    <a:pt x="179489" y="213588"/>
                  </a:lnTo>
                  <a:close/>
                </a:path>
                <a:path w="514984" h="668020">
                  <a:moveTo>
                    <a:pt x="179730" y="213563"/>
                  </a:moveTo>
                  <a:lnTo>
                    <a:pt x="179578" y="213575"/>
                  </a:lnTo>
                  <a:lnTo>
                    <a:pt x="179730" y="213563"/>
                  </a:lnTo>
                  <a:close/>
                </a:path>
                <a:path w="514984" h="668020">
                  <a:moveTo>
                    <a:pt x="179793" y="95605"/>
                  </a:moveTo>
                  <a:lnTo>
                    <a:pt x="179438" y="95262"/>
                  </a:lnTo>
                  <a:lnTo>
                    <a:pt x="179222" y="95453"/>
                  </a:lnTo>
                  <a:lnTo>
                    <a:pt x="179019" y="95656"/>
                  </a:lnTo>
                  <a:lnTo>
                    <a:pt x="178803" y="95834"/>
                  </a:lnTo>
                  <a:lnTo>
                    <a:pt x="179070" y="96151"/>
                  </a:lnTo>
                  <a:lnTo>
                    <a:pt x="179349" y="95973"/>
                  </a:lnTo>
                  <a:lnTo>
                    <a:pt x="179565" y="95783"/>
                  </a:lnTo>
                  <a:lnTo>
                    <a:pt x="179793" y="95605"/>
                  </a:lnTo>
                  <a:close/>
                </a:path>
                <a:path w="514984" h="668020">
                  <a:moveTo>
                    <a:pt x="181660" y="82511"/>
                  </a:moveTo>
                  <a:lnTo>
                    <a:pt x="181444" y="82461"/>
                  </a:lnTo>
                  <a:lnTo>
                    <a:pt x="181660" y="82511"/>
                  </a:lnTo>
                  <a:close/>
                </a:path>
                <a:path w="514984" h="668020">
                  <a:moveTo>
                    <a:pt x="185394" y="120992"/>
                  </a:moveTo>
                  <a:lnTo>
                    <a:pt x="184823" y="120307"/>
                  </a:lnTo>
                  <a:lnTo>
                    <a:pt x="184048" y="120586"/>
                  </a:lnTo>
                  <a:lnTo>
                    <a:pt x="183311" y="120853"/>
                  </a:lnTo>
                  <a:lnTo>
                    <a:pt x="182499" y="121653"/>
                  </a:lnTo>
                  <a:lnTo>
                    <a:pt x="182549" y="122351"/>
                  </a:lnTo>
                  <a:lnTo>
                    <a:pt x="182384" y="123075"/>
                  </a:lnTo>
                  <a:lnTo>
                    <a:pt x="183007" y="123050"/>
                  </a:lnTo>
                  <a:lnTo>
                    <a:pt x="183591" y="123164"/>
                  </a:lnTo>
                  <a:lnTo>
                    <a:pt x="183959" y="123037"/>
                  </a:lnTo>
                  <a:lnTo>
                    <a:pt x="184086" y="123012"/>
                  </a:lnTo>
                  <a:lnTo>
                    <a:pt x="184658" y="122529"/>
                  </a:lnTo>
                  <a:lnTo>
                    <a:pt x="185000" y="121869"/>
                  </a:lnTo>
                  <a:lnTo>
                    <a:pt x="185293" y="121196"/>
                  </a:lnTo>
                  <a:lnTo>
                    <a:pt x="185394" y="120992"/>
                  </a:lnTo>
                  <a:close/>
                </a:path>
                <a:path w="514984" h="668020">
                  <a:moveTo>
                    <a:pt x="186855" y="0"/>
                  </a:moveTo>
                  <a:lnTo>
                    <a:pt x="180124" y="6184"/>
                  </a:lnTo>
                  <a:lnTo>
                    <a:pt x="181089" y="6616"/>
                  </a:lnTo>
                  <a:lnTo>
                    <a:pt x="181648" y="5969"/>
                  </a:lnTo>
                  <a:lnTo>
                    <a:pt x="186855" y="0"/>
                  </a:lnTo>
                  <a:close/>
                </a:path>
                <a:path w="514984" h="668020">
                  <a:moveTo>
                    <a:pt x="190080" y="85166"/>
                  </a:moveTo>
                  <a:lnTo>
                    <a:pt x="189699" y="85394"/>
                  </a:lnTo>
                  <a:lnTo>
                    <a:pt x="190030" y="85610"/>
                  </a:lnTo>
                  <a:lnTo>
                    <a:pt x="190080" y="85166"/>
                  </a:lnTo>
                  <a:close/>
                </a:path>
                <a:path w="514984" h="668020">
                  <a:moveTo>
                    <a:pt x="193065" y="151193"/>
                  </a:moveTo>
                  <a:lnTo>
                    <a:pt x="189915" y="150266"/>
                  </a:lnTo>
                  <a:lnTo>
                    <a:pt x="189128" y="151688"/>
                  </a:lnTo>
                  <a:lnTo>
                    <a:pt x="187756" y="152527"/>
                  </a:lnTo>
                  <a:lnTo>
                    <a:pt x="185839" y="152844"/>
                  </a:lnTo>
                  <a:lnTo>
                    <a:pt x="186474" y="153098"/>
                  </a:lnTo>
                  <a:lnTo>
                    <a:pt x="187731" y="153631"/>
                  </a:lnTo>
                  <a:lnTo>
                    <a:pt x="187706" y="153479"/>
                  </a:lnTo>
                  <a:lnTo>
                    <a:pt x="187972" y="153212"/>
                  </a:lnTo>
                  <a:lnTo>
                    <a:pt x="188391" y="153035"/>
                  </a:lnTo>
                  <a:lnTo>
                    <a:pt x="188683" y="153073"/>
                  </a:lnTo>
                  <a:lnTo>
                    <a:pt x="188963" y="153136"/>
                  </a:lnTo>
                  <a:lnTo>
                    <a:pt x="189166" y="153517"/>
                  </a:lnTo>
                  <a:lnTo>
                    <a:pt x="189407" y="153758"/>
                  </a:lnTo>
                  <a:lnTo>
                    <a:pt x="188760" y="154063"/>
                  </a:lnTo>
                  <a:lnTo>
                    <a:pt x="191033" y="155041"/>
                  </a:lnTo>
                  <a:lnTo>
                    <a:pt x="192176" y="155511"/>
                  </a:lnTo>
                  <a:lnTo>
                    <a:pt x="192786" y="152615"/>
                  </a:lnTo>
                  <a:lnTo>
                    <a:pt x="193065" y="151193"/>
                  </a:lnTo>
                  <a:close/>
                </a:path>
                <a:path w="514984" h="668020">
                  <a:moveTo>
                    <a:pt x="197713" y="132791"/>
                  </a:moveTo>
                  <a:lnTo>
                    <a:pt x="195313" y="131495"/>
                  </a:lnTo>
                  <a:lnTo>
                    <a:pt x="196723" y="128524"/>
                  </a:lnTo>
                  <a:lnTo>
                    <a:pt x="195262" y="126847"/>
                  </a:lnTo>
                  <a:lnTo>
                    <a:pt x="190271" y="127927"/>
                  </a:lnTo>
                  <a:lnTo>
                    <a:pt x="190131" y="128117"/>
                  </a:lnTo>
                  <a:lnTo>
                    <a:pt x="190639" y="132448"/>
                  </a:lnTo>
                  <a:lnTo>
                    <a:pt x="192354" y="133019"/>
                  </a:lnTo>
                  <a:lnTo>
                    <a:pt x="193954" y="133616"/>
                  </a:lnTo>
                  <a:lnTo>
                    <a:pt x="196748" y="134442"/>
                  </a:lnTo>
                  <a:lnTo>
                    <a:pt x="197713" y="132791"/>
                  </a:lnTo>
                  <a:close/>
                </a:path>
                <a:path w="514984" h="668020">
                  <a:moveTo>
                    <a:pt x="198069" y="132778"/>
                  </a:moveTo>
                  <a:lnTo>
                    <a:pt x="197789" y="132689"/>
                  </a:lnTo>
                  <a:lnTo>
                    <a:pt x="197764" y="132816"/>
                  </a:lnTo>
                  <a:lnTo>
                    <a:pt x="198069" y="132778"/>
                  </a:lnTo>
                  <a:close/>
                </a:path>
                <a:path w="514984" h="668020">
                  <a:moveTo>
                    <a:pt x="203733" y="133096"/>
                  </a:moveTo>
                  <a:lnTo>
                    <a:pt x="202539" y="130695"/>
                  </a:lnTo>
                  <a:lnTo>
                    <a:pt x="199567" y="132067"/>
                  </a:lnTo>
                  <a:lnTo>
                    <a:pt x="198069" y="132778"/>
                  </a:lnTo>
                  <a:lnTo>
                    <a:pt x="199250" y="133184"/>
                  </a:lnTo>
                  <a:lnTo>
                    <a:pt x="200406" y="133743"/>
                  </a:lnTo>
                  <a:lnTo>
                    <a:pt x="201625" y="133921"/>
                  </a:lnTo>
                  <a:lnTo>
                    <a:pt x="203352" y="134213"/>
                  </a:lnTo>
                  <a:lnTo>
                    <a:pt x="203733" y="133096"/>
                  </a:lnTo>
                  <a:close/>
                </a:path>
                <a:path w="514984" h="668020">
                  <a:moveTo>
                    <a:pt x="234543" y="500392"/>
                  </a:moveTo>
                  <a:lnTo>
                    <a:pt x="234022" y="499757"/>
                  </a:lnTo>
                  <a:lnTo>
                    <a:pt x="233616" y="499224"/>
                  </a:lnTo>
                  <a:lnTo>
                    <a:pt x="233070" y="498703"/>
                  </a:lnTo>
                  <a:lnTo>
                    <a:pt x="232562" y="499122"/>
                  </a:lnTo>
                  <a:lnTo>
                    <a:pt x="232003" y="499465"/>
                  </a:lnTo>
                  <a:lnTo>
                    <a:pt x="232600" y="499999"/>
                  </a:lnTo>
                  <a:lnTo>
                    <a:pt x="233108" y="500519"/>
                  </a:lnTo>
                  <a:lnTo>
                    <a:pt x="233680" y="500926"/>
                  </a:lnTo>
                  <a:lnTo>
                    <a:pt x="233807" y="501027"/>
                  </a:lnTo>
                  <a:lnTo>
                    <a:pt x="234264" y="500583"/>
                  </a:lnTo>
                  <a:lnTo>
                    <a:pt x="234543" y="500392"/>
                  </a:lnTo>
                  <a:close/>
                </a:path>
                <a:path w="514984" h="668020">
                  <a:moveTo>
                    <a:pt x="257886" y="95275"/>
                  </a:moveTo>
                  <a:lnTo>
                    <a:pt x="257721" y="95199"/>
                  </a:lnTo>
                  <a:lnTo>
                    <a:pt x="257581" y="95199"/>
                  </a:lnTo>
                  <a:lnTo>
                    <a:pt x="257441" y="95173"/>
                  </a:lnTo>
                  <a:lnTo>
                    <a:pt x="257378" y="95478"/>
                  </a:lnTo>
                  <a:lnTo>
                    <a:pt x="257530" y="95567"/>
                  </a:lnTo>
                  <a:lnTo>
                    <a:pt x="257683" y="95554"/>
                  </a:lnTo>
                  <a:lnTo>
                    <a:pt x="257822" y="95580"/>
                  </a:lnTo>
                  <a:lnTo>
                    <a:pt x="257886" y="95275"/>
                  </a:lnTo>
                  <a:close/>
                </a:path>
                <a:path w="514984" h="668020">
                  <a:moveTo>
                    <a:pt x="261264" y="165392"/>
                  </a:moveTo>
                  <a:lnTo>
                    <a:pt x="260743" y="164858"/>
                  </a:lnTo>
                  <a:lnTo>
                    <a:pt x="258876" y="162902"/>
                  </a:lnTo>
                  <a:lnTo>
                    <a:pt x="258508" y="162521"/>
                  </a:lnTo>
                  <a:lnTo>
                    <a:pt x="256108" y="160020"/>
                  </a:lnTo>
                  <a:lnTo>
                    <a:pt x="256997" y="158572"/>
                  </a:lnTo>
                  <a:lnTo>
                    <a:pt x="255295" y="158572"/>
                  </a:lnTo>
                  <a:lnTo>
                    <a:pt x="253720" y="158572"/>
                  </a:lnTo>
                  <a:lnTo>
                    <a:pt x="253720" y="162560"/>
                  </a:lnTo>
                  <a:lnTo>
                    <a:pt x="253517" y="162902"/>
                  </a:lnTo>
                  <a:lnTo>
                    <a:pt x="253212" y="162521"/>
                  </a:lnTo>
                  <a:lnTo>
                    <a:pt x="253720" y="162560"/>
                  </a:lnTo>
                  <a:lnTo>
                    <a:pt x="253720" y="158572"/>
                  </a:lnTo>
                  <a:lnTo>
                    <a:pt x="250482" y="158572"/>
                  </a:lnTo>
                  <a:lnTo>
                    <a:pt x="250482" y="165658"/>
                  </a:lnTo>
                  <a:lnTo>
                    <a:pt x="250075" y="165887"/>
                  </a:lnTo>
                  <a:lnTo>
                    <a:pt x="249999" y="164998"/>
                  </a:lnTo>
                  <a:lnTo>
                    <a:pt x="250405" y="164858"/>
                  </a:lnTo>
                  <a:lnTo>
                    <a:pt x="250482" y="165658"/>
                  </a:lnTo>
                  <a:lnTo>
                    <a:pt x="250482" y="158572"/>
                  </a:lnTo>
                  <a:lnTo>
                    <a:pt x="250329" y="158572"/>
                  </a:lnTo>
                  <a:lnTo>
                    <a:pt x="250177" y="162026"/>
                  </a:lnTo>
                  <a:lnTo>
                    <a:pt x="249021" y="164896"/>
                  </a:lnTo>
                  <a:lnTo>
                    <a:pt x="246519" y="166928"/>
                  </a:lnTo>
                  <a:lnTo>
                    <a:pt x="257327" y="171107"/>
                  </a:lnTo>
                  <a:lnTo>
                    <a:pt x="257238" y="169735"/>
                  </a:lnTo>
                  <a:lnTo>
                    <a:pt x="257517" y="169037"/>
                  </a:lnTo>
                  <a:lnTo>
                    <a:pt x="259410" y="167386"/>
                  </a:lnTo>
                  <a:lnTo>
                    <a:pt x="260261" y="166420"/>
                  </a:lnTo>
                  <a:lnTo>
                    <a:pt x="260781" y="165887"/>
                  </a:lnTo>
                  <a:lnTo>
                    <a:pt x="261264" y="165392"/>
                  </a:lnTo>
                  <a:close/>
                </a:path>
                <a:path w="514984" h="668020">
                  <a:moveTo>
                    <a:pt x="263537" y="154774"/>
                  </a:moveTo>
                  <a:lnTo>
                    <a:pt x="259499" y="151282"/>
                  </a:lnTo>
                  <a:lnTo>
                    <a:pt x="255917" y="147358"/>
                  </a:lnTo>
                  <a:lnTo>
                    <a:pt x="252818" y="143078"/>
                  </a:lnTo>
                  <a:lnTo>
                    <a:pt x="251587" y="146570"/>
                  </a:lnTo>
                  <a:lnTo>
                    <a:pt x="250698" y="148551"/>
                  </a:lnTo>
                  <a:lnTo>
                    <a:pt x="249593" y="150393"/>
                  </a:lnTo>
                  <a:lnTo>
                    <a:pt x="249923" y="150634"/>
                  </a:lnTo>
                  <a:lnTo>
                    <a:pt x="251371" y="151599"/>
                  </a:lnTo>
                  <a:lnTo>
                    <a:pt x="252742" y="152361"/>
                  </a:lnTo>
                  <a:lnTo>
                    <a:pt x="253936" y="155244"/>
                  </a:lnTo>
                  <a:lnTo>
                    <a:pt x="255866" y="155638"/>
                  </a:lnTo>
                  <a:lnTo>
                    <a:pt x="257289" y="156413"/>
                  </a:lnTo>
                  <a:lnTo>
                    <a:pt x="256133" y="157657"/>
                  </a:lnTo>
                  <a:lnTo>
                    <a:pt x="257556" y="157657"/>
                  </a:lnTo>
                  <a:lnTo>
                    <a:pt x="257911" y="157086"/>
                  </a:lnTo>
                  <a:lnTo>
                    <a:pt x="261658" y="157480"/>
                  </a:lnTo>
                  <a:lnTo>
                    <a:pt x="261924" y="157086"/>
                  </a:lnTo>
                  <a:lnTo>
                    <a:pt x="263537" y="154774"/>
                  </a:lnTo>
                  <a:close/>
                </a:path>
                <a:path w="514984" h="668020">
                  <a:moveTo>
                    <a:pt x="264198" y="507377"/>
                  </a:moveTo>
                  <a:lnTo>
                    <a:pt x="259588" y="501205"/>
                  </a:lnTo>
                  <a:lnTo>
                    <a:pt x="257302" y="504393"/>
                  </a:lnTo>
                  <a:lnTo>
                    <a:pt x="257098" y="504431"/>
                  </a:lnTo>
                  <a:lnTo>
                    <a:pt x="258356" y="511746"/>
                  </a:lnTo>
                  <a:lnTo>
                    <a:pt x="260311" y="510400"/>
                  </a:lnTo>
                  <a:lnTo>
                    <a:pt x="262242" y="508762"/>
                  </a:lnTo>
                  <a:lnTo>
                    <a:pt x="264198" y="507377"/>
                  </a:lnTo>
                  <a:close/>
                </a:path>
                <a:path w="514984" h="668020">
                  <a:moveTo>
                    <a:pt x="264985" y="476961"/>
                  </a:moveTo>
                  <a:lnTo>
                    <a:pt x="264858" y="476872"/>
                  </a:lnTo>
                  <a:lnTo>
                    <a:pt x="264782" y="477024"/>
                  </a:lnTo>
                  <a:lnTo>
                    <a:pt x="264883" y="477291"/>
                  </a:lnTo>
                  <a:lnTo>
                    <a:pt x="264972" y="477012"/>
                  </a:lnTo>
                  <a:close/>
                </a:path>
                <a:path w="514984" h="668020">
                  <a:moveTo>
                    <a:pt x="265811" y="479729"/>
                  </a:moveTo>
                  <a:lnTo>
                    <a:pt x="265772" y="479590"/>
                  </a:lnTo>
                  <a:lnTo>
                    <a:pt x="265531" y="478815"/>
                  </a:lnTo>
                  <a:lnTo>
                    <a:pt x="265201" y="478053"/>
                  </a:lnTo>
                  <a:lnTo>
                    <a:pt x="264883" y="477291"/>
                  </a:lnTo>
                  <a:lnTo>
                    <a:pt x="264655" y="478078"/>
                  </a:lnTo>
                  <a:lnTo>
                    <a:pt x="264401" y="478853"/>
                  </a:lnTo>
                  <a:lnTo>
                    <a:pt x="264210" y="479806"/>
                  </a:lnTo>
                  <a:lnTo>
                    <a:pt x="264769" y="480212"/>
                  </a:lnTo>
                  <a:lnTo>
                    <a:pt x="265049" y="480199"/>
                  </a:lnTo>
                  <a:lnTo>
                    <a:pt x="265303" y="480199"/>
                  </a:lnTo>
                  <a:lnTo>
                    <a:pt x="265811" y="479729"/>
                  </a:lnTo>
                  <a:close/>
                </a:path>
                <a:path w="514984" h="668020">
                  <a:moveTo>
                    <a:pt x="278803" y="162699"/>
                  </a:moveTo>
                  <a:lnTo>
                    <a:pt x="278498" y="161963"/>
                  </a:lnTo>
                  <a:lnTo>
                    <a:pt x="277482" y="161163"/>
                  </a:lnTo>
                  <a:lnTo>
                    <a:pt x="276377" y="161785"/>
                  </a:lnTo>
                  <a:lnTo>
                    <a:pt x="276466" y="162585"/>
                  </a:lnTo>
                  <a:lnTo>
                    <a:pt x="276517" y="163055"/>
                  </a:lnTo>
                  <a:lnTo>
                    <a:pt x="276936" y="163512"/>
                  </a:lnTo>
                  <a:lnTo>
                    <a:pt x="277291" y="164134"/>
                  </a:lnTo>
                  <a:lnTo>
                    <a:pt x="277888" y="163728"/>
                  </a:lnTo>
                  <a:lnTo>
                    <a:pt x="278612" y="163525"/>
                  </a:lnTo>
                  <a:lnTo>
                    <a:pt x="278803" y="162699"/>
                  </a:lnTo>
                  <a:close/>
                </a:path>
                <a:path w="514984" h="668020">
                  <a:moveTo>
                    <a:pt x="280416" y="126746"/>
                  </a:moveTo>
                  <a:close/>
                </a:path>
                <a:path w="514984" h="668020">
                  <a:moveTo>
                    <a:pt x="283692" y="116916"/>
                  </a:moveTo>
                  <a:lnTo>
                    <a:pt x="283616" y="115722"/>
                  </a:lnTo>
                  <a:lnTo>
                    <a:pt x="282549" y="114896"/>
                  </a:lnTo>
                  <a:lnTo>
                    <a:pt x="282244" y="115404"/>
                  </a:lnTo>
                  <a:lnTo>
                    <a:pt x="282054" y="115912"/>
                  </a:lnTo>
                  <a:lnTo>
                    <a:pt x="279260" y="118783"/>
                  </a:lnTo>
                  <a:lnTo>
                    <a:pt x="278511" y="121450"/>
                  </a:lnTo>
                  <a:lnTo>
                    <a:pt x="280860" y="125069"/>
                  </a:lnTo>
                  <a:lnTo>
                    <a:pt x="280466" y="126009"/>
                  </a:lnTo>
                  <a:lnTo>
                    <a:pt x="280390" y="126733"/>
                  </a:lnTo>
                  <a:lnTo>
                    <a:pt x="280733" y="126060"/>
                  </a:lnTo>
                  <a:lnTo>
                    <a:pt x="281317" y="125412"/>
                  </a:lnTo>
                  <a:lnTo>
                    <a:pt x="281381" y="124714"/>
                  </a:lnTo>
                  <a:lnTo>
                    <a:pt x="281800" y="119786"/>
                  </a:lnTo>
                  <a:lnTo>
                    <a:pt x="283692" y="116916"/>
                  </a:lnTo>
                  <a:close/>
                </a:path>
                <a:path w="514984" h="668020">
                  <a:moveTo>
                    <a:pt x="285711" y="127698"/>
                  </a:moveTo>
                  <a:lnTo>
                    <a:pt x="284607" y="126809"/>
                  </a:lnTo>
                  <a:lnTo>
                    <a:pt x="283641" y="126517"/>
                  </a:lnTo>
                  <a:lnTo>
                    <a:pt x="282676" y="126238"/>
                  </a:lnTo>
                  <a:lnTo>
                    <a:pt x="281508" y="126631"/>
                  </a:lnTo>
                  <a:lnTo>
                    <a:pt x="280416" y="126746"/>
                  </a:lnTo>
                  <a:lnTo>
                    <a:pt x="281774" y="127520"/>
                  </a:lnTo>
                  <a:lnTo>
                    <a:pt x="284492" y="129108"/>
                  </a:lnTo>
                  <a:lnTo>
                    <a:pt x="285711" y="127698"/>
                  </a:lnTo>
                  <a:close/>
                </a:path>
                <a:path w="514984" h="668020">
                  <a:moveTo>
                    <a:pt x="288886" y="151790"/>
                  </a:moveTo>
                  <a:lnTo>
                    <a:pt x="286791" y="152400"/>
                  </a:lnTo>
                  <a:lnTo>
                    <a:pt x="285546" y="152730"/>
                  </a:lnTo>
                  <a:lnTo>
                    <a:pt x="284086" y="153276"/>
                  </a:lnTo>
                  <a:lnTo>
                    <a:pt x="283781" y="153860"/>
                  </a:lnTo>
                  <a:lnTo>
                    <a:pt x="283997" y="154622"/>
                  </a:lnTo>
                  <a:lnTo>
                    <a:pt x="284289" y="155270"/>
                  </a:lnTo>
                  <a:lnTo>
                    <a:pt x="284708" y="155460"/>
                  </a:lnTo>
                  <a:lnTo>
                    <a:pt x="286562" y="156311"/>
                  </a:lnTo>
                  <a:lnTo>
                    <a:pt x="287172" y="155829"/>
                  </a:lnTo>
                  <a:lnTo>
                    <a:pt x="288886" y="151790"/>
                  </a:lnTo>
                  <a:close/>
                </a:path>
                <a:path w="514984" h="668020">
                  <a:moveTo>
                    <a:pt x="290169" y="117538"/>
                  </a:moveTo>
                  <a:lnTo>
                    <a:pt x="290080" y="117411"/>
                  </a:lnTo>
                  <a:lnTo>
                    <a:pt x="290017" y="117221"/>
                  </a:lnTo>
                  <a:lnTo>
                    <a:pt x="289877" y="117157"/>
                  </a:lnTo>
                  <a:lnTo>
                    <a:pt x="289750" y="117081"/>
                  </a:lnTo>
                  <a:lnTo>
                    <a:pt x="289560" y="117094"/>
                  </a:lnTo>
                  <a:lnTo>
                    <a:pt x="289407" y="117081"/>
                  </a:lnTo>
                  <a:lnTo>
                    <a:pt x="289420" y="117360"/>
                  </a:lnTo>
                  <a:lnTo>
                    <a:pt x="289433" y="117627"/>
                  </a:lnTo>
                  <a:lnTo>
                    <a:pt x="289445" y="117906"/>
                  </a:lnTo>
                  <a:lnTo>
                    <a:pt x="289687" y="117779"/>
                  </a:lnTo>
                  <a:lnTo>
                    <a:pt x="289928" y="117665"/>
                  </a:lnTo>
                  <a:lnTo>
                    <a:pt x="290169" y="117538"/>
                  </a:lnTo>
                  <a:close/>
                </a:path>
                <a:path w="514984" h="668020">
                  <a:moveTo>
                    <a:pt x="290385" y="139712"/>
                  </a:moveTo>
                  <a:lnTo>
                    <a:pt x="289966" y="138925"/>
                  </a:lnTo>
                  <a:lnTo>
                    <a:pt x="289572" y="138112"/>
                  </a:lnTo>
                  <a:lnTo>
                    <a:pt x="289077" y="137350"/>
                  </a:lnTo>
                  <a:lnTo>
                    <a:pt x="288417" y="137477"/>
                  </a:lnTo>
                  <a:lnTo>
                    <a:pt x="287642" y="137655"/>
                  </a:lnTo>
                  <a:lnTo>
                    <a:pt x="288099" y="138544"/>
                  </a:lnTo>
                  <a:lnTo>
                    <a:pt x="288429" y="139395"/>
                  </a:lnTo>
                  <a:lnTo>
                    <a:pt x="288963" y="140093"/>
                  </a:lnTo>
                  <a:lnTo>
                    <a:pt x="289077" y="140233"/>
                  </a:lnTo>
                  <a:lnTo>
                    <a:pt x="289890" y="139865"/>
                  </a:lnTo>
                  <a:lnTo>
                    <a:pt x="290385" y="139712"/>
                  </a:lnTo>
                  <a:close/>
                </a:path>
                <a:path w="514984" h="668020">
                  <a:moveTo>
                    <a:pt x="294449" y="163004"/>
                  </a:moveTo>
                  <a:lnTo>
                    <a:pt x="294322" y="163042"/>
                  </a:lnTo>
                  <a:lnTo>
                    <a:pt x="294132" y="163042"/>
                  </a:lnTo>
                  <a:lnTo>
                    <a:pt x="293992" y="163233"/>
                  </a:lnTo>
                  <a:lnTo>
                    <a:pt x="294043" y="163423"/>
                  </a:lnTo>
                  <a:lnTo>
                    <a:pt x="294043" y="163563"/>
                  </a:lnTo>
                  <a:lnTo>
                    <a:pt x="294182" y="163372"/>
                  </a:lnTo>
                  <a:lnTo>
                    <a:pt x="294449" y="163004"/>
                  </a:lnTo>
                  <a:close/>
                </a:path>
                <a:path w="514984" h="668020">
                  <a:moveTo>
                    <a:pt x="296202" y="127685"/>
                  </a:moveTo>
                  <a:lnTo>
                    <a:pt x="295935" y="127749"/>
                  </a:lnTo>
                  <a:lnTo>
                    <a:pt x="295656" y="127812"/>
                  </a:lnTo>
                  <a:lnTo>
                    <a:pt x="295363" y="127965"/>
                  </a:lnTo>
                  <a:lnTo>
                    <a:pt x="295427" y="128244"/>
                  </a:lnTo>
                  <a:lnTo>
                    <a:pt x="295440" y="128409"/>
                  </a:lnTo>
                  <a:lnTo>
                    <a:pt x="295605" y="128409"/>
                  </a:lnTo>
                  <a:lnTo>
                    <a:pt x="295871" y="128485"/>
                  </a:lnTo>
                  <a:lnTo>
                    <a:pt x="296049" y="128206"/>
                  </a:lnTo>
                  <a:lnTo>
                    <a:pt x="296113" y="127927"/>
                  </a:lnTo>
                  <a:lnTo>
                    <a:pt x="296202" y="127685"/>
                  </a:lnTo>
                  <a:close/>
                </a:path>
                <a:path w="514984" h="668020">
                  <a:moveTo>
                    <a:pt x="297776" y="92163"/>
                  </a:moveTo>
                  <a:lnTo>
                    <a:pt x="297548" y="91960"/>
                  </a:lnTo>
                  <a:lnTo>
                    <a:pt x="297332" y="91605"/>
                  </a:lnTo>
                  <a:lnTo>
                    <a:pt x="297078" y="91592"/>
                  </a:lnTo>
                  <a:lnTo>
                    <a:pt x="296557" y="91528"/>
                  </a:lnTo>
                  <a:lnTo>
                    <a:pt x="296024" y="91643"/>
                  </a:lnTo>
                  <a:lnTo>
                    <a:pt x="295490" y="91694"/>
                  </a:lnTo>
                  <a:lnTo>
                    <a:pt x="295465" y="92329"/>
                  </a:lnTo>
                  <a:lnTo>
                    <a:pt x="295960" y="92468"/>
                  </a:lnTo>
                  <a:lnTo>
                    <a:pt x="296456" y="92684"/>
                  </a:lnTo>
                  <a:lnTo>
                    <a:pt x="296951" y="92697"/>
                  </a:lnTo>
                  <a:lnTo>
                    <a:pt x="297230" y="92697"/>
                  </a:lnTo>
                  <a:lnTo>
                    <a:pt x="297497" y="92354"/>
                  </a:lnTo>
                  <a:lnTo>
                    <a:pt x="297776" y="92163"/>
                  </a:lnTo>
                  <a:close/>
                </a:path>
                <a:path w="514984" h="668020">
                  <a:moveTo>
                    <a:pt x="298856" y="163195"/>
                  </a:moveTo>
                  <a:lnTo>
                    <a:pt x="298526" y="163195"/>
                  </a:lnTo>
                  <a:lnTo>
                    <a:pt x="298056" y="163029"/>
                  </a:lnTo>
                  <a:lnTo>
                    <a:pt x="297891" y="163207"/>
                  </a:lnTo>
                  <a:lnTo>
                    <a:pt x="297675" y="163410"/>
                  </a:lnTo>
                  <a:lnTo>
                    <a:pt x="297713" y="163868"/>
                  </a:lnTo>
                  <a:lnTo>
                    <a:pt x="297637" y="164223"/>
                  </a:lnTo>
                  <a:lnTo>
                    <a:pt x="297980" y="164223"/>
                  </a:lnTo>
                  <a:lnTo>
                    <a:pt x="298450" y="164350"/>
                  </a:lnTo>
                  <a:lnTo>
                    <a:pt x="298640" y="164185"/>
                  </a:lnTo>
                  <a:lnTo>
                    <a:pt x="298856" y="164007"/>
                  </a:lnTo>
                  <a:lnTo>
                    <a:pt x="298792" y="163537"/>
                  </a:lnTo>
                  <a:lnTo>
                    <a:pt x="298856" y="163195"/>
                  </a:lnTo>
                  <a:close/>
                </a:path>
                <a:path w="514984" h="668020">
                  <a:moveTo>
                    <a:pt x="304990" y="318681"/>
                  </a:moveTo>
                  <a:lnTo>
                    <a:pt x="304749" y="318960"/>
                  </a:lnTo>
                  <a:lnTo>
                    <a:pt x="304990" y="318681"/>
                  </a:lnTo>
                  <a:close/>
                </a:path>
                <a:path w="514984" h="668020">
                  <a:moveTo>
                    <a:pt x="308457" y="316953"/>
                  </a:moveTo>
                  <a:lnTo>
                    <a:pt x="308025" y="315391"/>
                  </a:lnTo>
                  <a:lnTo>
                    <a:pt x="307263" y="315455"/>
                  </a:lnTo>
                  <a:lnTo>
                    <a:pt x="306743" y="315734"/>
                  </a:lnTo>
                  <a:lnTo>
                    <a:pt x="306362" y="316115"/>
                  </a:lnTo>
                  <a:lnTo>
                    <a:pt x="305676" y="316776"/>
                  </a:lnTo>
                  <a:lnTo>
                    <a:pt x="305422" y="317804"/>
                  </a:lnTo>
                  <a:lnTo>
                    <a:pt x="304990" y="318681"/>
                  </a:lnTo>
                  <a:lnTo>
                    <a:pt x="305485" y="318160"/>
                  </a:lnTo>
                  <a:lnTo>
                    <a:pt x="305968" y="317703"/>
                  </a:lnTo>
                  <a:lnTo>
                    <a:pt x="306374" y="317195"/>
                  </a:lnTo>
                  <a:lnTo>
                    <a:pt x="306857" y="316560"/>
                  </a:lnTo>
                  <a:lnTo>
                    <a:pt x="308457" y="316953"/>
                  </a:lnTo>
                  <a:close/>
                </a:path>
                <a:path w="514984" h="668020">
                  <a:moveTo>
                    <a:pt x="342595" y="285483"/>
                  </a:moveTo>
                  <a:lnTo>
                    <a:pt x="342455" y="284607"/>
                  </a:lnTo>
                  <a:lnTo>
                    <a:pt x="341909" y="284556"/>
                  </a:lnTo>
                  <a:lnTo>
                    <a:pt x="341426" y="284645"/>
                  </a:lnTo>
                  <a:lnTo>
                    <a:pt x="340944" y="284683"/>
                  </a:lnTo>
                  <a:lnTo>
                    <a:pt x="341058" y="285978"/>
                  </a:lnTo>
                  <a:lnTo>
                    <a:pt x="341541" y="285851"/>
                  </a:lnTo>
                  <a:lnTo>
                    <a:pt x="342061" y="285788"/>
                  </a:lnTo>
                  <a:lnTo>
                    <a:pt x="342480" y="285559"/>
                  </a:lnTo>
                  <a:close/>
                </a:path>
                <a:path w="514984" h="668020">
                  <a:moveTo>
                    <a:pt x="358025" y="279019"/>
                  </a:moveTo>
                  <a:lnTo>
                    <a:pt x="357632" y="278511"/>
                  </a:lnTo>
                  <a:lnTo>
                    <a:pt x="356527" y="277355"/>
                  </a:lnTo>
                  <a:lnTo>
                    <a:pt x="356514" y="277977"/>
                  </a:lnTo>
                  <a:lnTo>
                    <a:pt x="358025" y="279019"/>
                  </a:lnTo>
                  <a:close/>
                </a:path>
                <a:path w="514984" h="668020">
                  <a:moveTo>
                    <a:pt x="360781" y="279146"/>
                  </a:moveTo>
                  <a:lnTo>
                    <a:pt x="359664" y="280276"/>
                  </a:lnTo>
                  <a:lnTo>
                    <a:pt x="359321" y="279908"/>
                  </a:lnTo>
                  <a:lnTo>
                    <a:pt x="358025" y="279019"/>
                  </a:lnTo>
                  <a:lnTo>
                    <a:pt x="360286" y="281889"/>
                  </a:lnTo>
                  <a:lnTo>
                    <a:pt x="360400" y="281127"/>
                  </a:lnTo>
                  <a:lnTo>
                    <a:pt x="359854" y="280492"/>
                  </a:lnTo>
                  <a:lnTo>
                    <a:pt x="360248" y="280276"/>
                  </a:lnTo>
                  <a:lnTo>
                    <a:pt x="360540" y="280123"/>
                  </a:lnTo>
                  <a:lnTo>
                    <a:pt x="360781" y="279146"/>
                  </a:lnTo>
                  <a:close/>
                </a:path>
                <a:path w="514984" h="668020">
                  <a:moveTo>
                    <a:pt x="369836" y="243192"/>
                  </a:moveTo>
                  <a:lnTo>
                    <a:pt x="369646" y="242760"/>
                  </a:lnTo>
                  <a:lnTo>
                    <a:pt x="367906" y="244170"/>
                  </a:lnTo>
                  <a:lnTo>
                    <a:pt x="364439" y="247142"/>
                  </a:lnTo>
                  <a:lnTo>
                    <a:pt x="364324" y="247662"/>
                  </a:lnTo>
                  <a:lnTo>
                    <a:pt x="364324" y="255485"/>
                  </a:lnTo>
                  <a:lnTo>
                    <a:pt x="362991" y="257225"/>
                  </a:lnTo>
                  <a:lnTo>
                    <a:pt x="361607" y="256527"/>
                  </a:lnTo>
                  <a:lnTo>
                    <a:pt x="360184" y="255663"/>
                  </a:lnTo>
                  <a:lnTo>
                    <a:pt x="362000" y="254711"/>
                  </a:lnTo>
                  <a:lnTo>
                    <a:pt x="364324" y="255485"/>
                  </a:lnTo>
                  <a:lnTo>
                    <a:pt x="364324" y="247662"/>
                  </a:lnTo>
                  <a:lnTo>
                    <a:pt x="364147" y="248450"/>
                  </a:lnTo>
                  <a:lnTo>
                    <a:pt x="363931" y="249161"/>
                  </a:lnTo>
                  <a:lnTo>
                    <a:pt x="363054" y="249351"/>
                  </a:lnTo>
                  <a:lnTo>
                    <a:pt x="362115" y="249682"/>
                  </a:lnTo>
                  <a:lnTo>
                    <a:pt x="361175" y="249948"/>
                  </a:lnTo>
                  <a:lnTo>
                    <a:pt x="358914" y="251891"/>
                  </a:lnTo>
                  <a:lnTo>
                    <a:pt x="356044" y="254241"/>
                  </a:lnTo>
                  <a:lnTo>
                    <a:pt x="356717" y="254469"/>
                  </a:lnTo>
                  <a:lnTo>
                    <a:pt x="357238" y="254952"/>
                  </a:lnTo>
                  <a:lnTo>
                    <a:pt x="357606" y="256527"/>
                  </a:lnTo>
                  <a:lnTo>
                    <a:pt x="357720" y="257225"/>
                  </a:lnTo>
                  <a:lnTo>
                    <a:pt x="357378" y="258127"/>
                  </a:lnTo>
                  <a:lnTo>
                    <a:pt x="355409" y="259829"/>
                  </a:lnTo>
                  <a:lnTo>
                    <a:pt x="354558" y="260807"/>
                  </a:lnTo>
                  <a:lnTo>
                    <a:pt x="353555" y="261848"/>
                  </a:lnTo>
                  <a:lnTo>
                    <a:pt x="358698" y="267208"/>
                  </a:lnTo>
                  <a:lnTo>
                    <a:pt x="356908" y="270154"/>
                  </a:lnTo>
                  <a:lnTo>
                    <a:pt x="353161" y="269760"/>
                  </a:lnTo>
                  <a:lnTo>
                    <a:pt x="351282" y="272465"/>
                  </a:lnTo>
                  <a:lnTo>
                    <a:pt x="354660" y="275399"/>
                  </a:lnTo>
                  <a:lnTo>
                    <a:pt x="356527" y="277355"/>
                  </a:lnTo>
                  <a:lnTo>
                    <a:pt x="356616" y="275399"/>
                  </a:lnTo>
                  <a:lnTo>
                    <a:pt x="357657" y="272288"/>
                  </a:lnTo>
                  <a:lnTo>
                    <a:pt x="357924" y="271703"/>
                  </a:lnTo>
                  <a:lnTo>
                    <a:pt x="358228" y="271157"/>
                  </a:lnTo>
                  <a:lnTo>
                    <a:pt x="357746" y="270941"/>
                  </a:lnTo>
                  <a:lnTo>
                    <a:pt x="357517" y="270814"/>
                  </a:lnTo>
                  <a:lnTo>
                    <a:pt x="358114" y="270179"/>
                  </a:lnTo>
                  <a:lnTo>
                    <a:pt x="358762" y="269824"/>
                  </a:lnTo>
                  <a:lnTo>
                    <a:pt x="359460" y="269595"/>
                  </a:lnTo>
                  <a:lnTo>
                    <a:pt x="359803" y="269265"/>
                  </a:lnTo>
                  <a:lnTo>
                    <a:pt x="360222" y="268986"/>
                  </a:lnTo>
                  <a:lnTo>
                    <a:pt x="361251" y="268414"/>
                  </a:lnTo>
                  <a:lnTo>
                    <a:pt x="363715" y="267436"/>
                  </a:lnTo>
                  <a:lnTo>
                    <a:pt x="364972" y="265658"/>
                  </a:lnTo>
                  <a:lnTo>
                    <a:pt x="365023" y="259829"/>
                  </a:lnTo>
                  <a:lnTo>
                    <a:pt x="365328" y="257225"/>
                  </a:lnTo>
                  <a:lnTo>
                    <a:pt x="365518" y="255485"/>
                  </a:lnTo>
                  <a:lnTo>
                    <a:pt x="365633" y="254711"/>
                  </a:lnTo>
                  <a:lnTo>
                    <a:pt x="366534" y="250977"/>
                  </a:lnTo>
                  <a:lnTo>
                    <a:pt x="366318" y="246570"/>
                  </a:lnTo>
                  <a:lnTo>
                    <a:pt x="366623" y="246227"/>
                  </a:lnTo>
                  <a:lnTo>
                    <a:pt x="366801" y="245833"/>
                  </a:lnTo>
                  <a:lnTo>
                    <a:pt x="368363" y="245694"/>
                  </a:lnTo>
                  <a:lnTo>
                    <a:pt x="368884" y="244614"/>
                  </a:lnTo>
                  <a:lnTo>
                    <a:pt x="369290" y="243840"/>
                  </a:lnTo>
                  <a:lnTo>
                    <a:pt x="369836" y="243192"/>
                  </a:lnTo>
                  <a:close/>
                </a:path>
                <a:path w="514984" h="668020">
                  <a:moveTo>
                    <a:pt x="486308" y="182143"/>
                  </a:moveTo>
                  <a:lnTo>
                    <a:pt x="485673" y="179946"/>
                  </a:lnTo>
                  <a:lnTo>
                    <a:pt x="484860" y="181406"/>
                  </a:lnTo>
                  <a:lnTo>
                    <a:pt x="484314" y="183045"/>
                  </a:lnTo>
                  <a:lnTo>
                    <a:pt x="483654" y="184607"/>
                  </a:lnTo>
                  <a:lnTo>
                    <a:pt x="485635" y="183616"/>
                  </a:lnTo>
                  <a:lnTo>
                    <a:pt x="486308" y="182143"/>
                  </a:lnTo>
                  <a:close/>
                </a:path>
                <a:path w="514984" h="668020">
                  <a:moveTo>
                    <a:pt x="514769" y="196316"/>
                  </a:moveTo>
                  <a:lnTo>
                    <a:pt x="514591" y="196100"/>
                  </a:lnTo>
                  <a:lnTo>
                    <a:pt x="514350" y="196024"/>
                  </a:lnTo>
                  <a:lnTo>
                    <a:pt x="514134" y="196024"/>
                  </a:lnTo>
                  <a:lnTo>
                    <a:pt x="514019" y="196215"/>
                  </a:lnTo>
                  <a:lnTo>
                    <a:pt x="514108" y="196405"/>
                  </a:lnTo>
                  <a:lnTo>
                    <a:pt x="514134" y="196545"/>
                  </a:lnTo>
                  <a:lnTo>
                    <a:pt x="514350" y="196469"/>
                  </a:lnTo>
                  <a:lnTo>
                    <a:pt x="514553" y="196380"/>
                  </a:lnTo>
                  <a:lnTo>
                    <a:pt x="514769" y="196316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6957898" y="4621918"/>
              <a:ext cx="347980" cy="338455"/>
            </a:xfrm>
            <a:custGeom>
              <a:avLst/>
              <a:gdLst/>
              <a:ahLst/>
              <a:cxnLst/>
              <a:rect l="l" t="t" r="r" b="b"/>
              <a:pathLst>
                <a:path w="347979" h="338454">
                  <a:moveTo>
                    <a:pt x="25336" y="211074"/>
                  </a:moveTo>
                  <a:lnTo>
                    <a:pt x="24523" y="210896"/>
                  </a:lnTo>
                  <a:lnTo>
                    <a:pt x="23939" y="210769"/>
                  </a:lnTo>
                  <a:lnTo>
                    <a:pt x="23063" y="211074"/>
                  </a:lnTo>
                  <a:lnTo>
                    <a:pt x="22199" y="211975"/>
                  </a:lnTo>
                  <a:lnTo>
                    <a:pt x="22148" y="212801"/>
                  </a:lnTo>
                  <a:lnTo>
                    <a:pt x="21691" y="214210"/>
                  </a:lnTo>
                  <a:lnTo>
                    <a:pt x="22961" y="213677"/>
                  </a:lnTo>
                  <a:lnTo>
                    <a:pt x="23685" y="213537"/>
                  </a:lnTo>
                  <a:lnTo>
                    <a:pt x="24180" y="213131"/>
                  </a:lnTo>
                  <a:lnTo>
                    <a:pt x="25209" y="212305"/>
                  </a:lnTo>
                  <a:lnTo>
                    <a:pt x="25336" y="211074"/>
                  </a:lnTo>
                  <a:close/>
                </a:path>
                <a:path w="347979" h="338454">
                  <a:moveTo>
                    <a:pt x="29159" y="226047"/>
                  </a:moveTo>
                  <a:lnTo>
                    <a:pt x="29108" y="225069"/>
                  </a:lnTo>
                  <a:lnTo>
                    <a:pt x="28981" y="224840"/>
                  </a:lnTo>
                  <a:lnTo>
                    <a:pt x="28168" y="224358"/>
                  </a:lnTo>
                  <a:lnTo>
                    <a:pt x="26898" y="224993"/>
                  </a:lnTo>
                  <a:lnTo>
                    <a:pt x="26543" y="225933"/>
                  </a:lnTo>
                  <a:lnTo>
                    <a:pt x="26492" y="226085"/>
                  </a:lnTo>
                  <a:lnTo>
                    <a:pt x="26568" y="226288"/>
                  </a:lnTo>
                  <a:lnTo>
                    <a:pt x="26581" y="226466"/>
                  </a:lnTo>
                  <a:lnTo>
                    <a:pt x="26733" y="226568"/>
                  </a:lnTo>
                  <a:lnTo>
                    <a:pt x="26885" y="226720"/>
                  </a:lnTo>
                  <a:lnTo>
                    <a:pt x="27051" y="226745"/>
                  </a:lnTo>
                  <a:lnTo>
                    <a:pt x="28067" y="226847"/>
                  </a:lnTo>
                  <a:lnTo>
                    <a:pt x="29159" y="226047"/>
                  </a:lnTo>
                  <a:close/>
                </a:path>
                <a:path w="347979" h="338454">
                  <a:moveTo>
                    <a:pt x="31610" y="318160"/>
                  </a:moveTo>
                  <a:lnTo>
                    <a:pt x="29616" y="317690"/>
                  </a:lnTo>
                  <a:lnTo>
                    <a:pt x="27863" y="316471"/>
                  </a:lnTo>
                  <a:lnTo>
                    <a:pt x="25857" y="316636"/>
                  </a:lnTo>
                  <a:lnTo>
                    <a:pt x="23685" y="316814"/>
                  </a:lnTo>
                  <a:lnTo>
                    <a:pt x="23114" y="314693"/>
                  </a:lnTo>
                  <a:lnTo>
                    <a:pt x="21691" y="314185"/>
                  </a:lnTo>
                  <a:lnTo>
                    <a:pt x="20027" y="314756"/>
                  </a:lnTo>
                  <a:lnTo>
                    <a:pt x="18491" y="315150"/>
                  </a:lnTo>
                  <a:lnTo>
                    <a:pt x="15341" y="316611"/>
                  </a:lnTo>
                  <a:lnTo>
                    <a:pt x="14935" y="318719"/>
                  </a:lnTo>
                  <a:lnTo>
                    <a:pt x="16611" y="320878"/>
                  </a:lnTo>
                  <a:lnTo>
                    <a:pt x="17195" y="321449"/>
                  </a:lnTo>
                  <a:lnTo>
                    <a:pt x="19926" y="323075"/>
                  </a:lnTo>
                  <a:lnTo>
                    <a:pt x="21780" y="324573"/>
                  </a:lnTo>
                  <a:lnTo>
                    <a:pt x="23444" y="326428"/>
                  </a:lnTo>
                  <a:lnTo>
                    <a:pt x="24511" y="326453"/>
                  </a:lnTo>
                  <a:lnTo>
                    <a:pt x="25323" y="325564"/>
                  </a:lnTo>
                  <a:lnTo>
                    <a:pt x="25971" y="323507"/>
                  </a:lnTo>
                  <a:lnTo>
                    <a:pt x="26035" y="323265"/>
                  </a:lnTo>
                  <a:lnTo>
                    <a:pt x="26085" y="322694"/>
                  </a:lnTo>
                  <a:lnTo>
                    <a:pt x="26187" y="322110"/>
                  </a:lnTo>
                  <a:lnTo>
                    <a:pt x="24904" y="321437"/>
                  </a:lnTo>
                  <a:lnTo>
                    <a:pt x="23075" y="321652"/>
                  </a:lnTo>
                  <a:lnTo>
                    <a:pt x="22656" y="319862"/>
                  </a:lnTo>
                  <a:lnTo>
                    <a:pt x="24244" y="318808"/>
                  </a:lnTo>
                  <a:lnTo>
                    <a:pt x="25412" y="319468"/>
                  </a:lnTo>
                  <a:lnTo>
                    <a:pt x="26860" y="320179"/>
                  </a:lnTo>
                  <a:lnTo>
                    <a:pt x="27724" y="318744"/>
                  </a:lnTo>
                  <a:lnTo>
                    <a:pt x="29248" y="318084"/>
                  </a:lnTo>
                  <a:lnTo>
                    <a:pt x="31610" y="318160"/>
                  </a:lnTo>
                  <a:close/>
                </a:path>
                <a:path w="347979" h="338454">
                  <a:moveTo>
                    <a:pt x="34696" y="192163"/>
                  </a:moveTo>
                  <a:lnTo>
                    <a:pt x="34556" y="192100"/>
                  </a:lnTo>
                  <a:lnTo>
                    <a:pt x="34404" y="192036"/>
                  </a:lnTo>
                  <a:lnTo>
                    <a:pt x="34163" y="191935"/>
                  </a:lnTo>
                  <a:lnTo>
                    <a:pt x="33477" y="192709"/>
                  </a:lnTo>
                  <a:lnTo>
                    <a:pt x="33121" y="193128"/>
                  </a:lnTo>
                  <a:lnTo>
                    <a:pt x="33413" y="193243"/>
                  </a:lnTo>
                  <a:lnTo>
                    <a:pt x="33909" y="193522"/>
                  </a:lnTo>
                  <a:lnTo>
                    <a:pt x="34264" y="193065"/>
                  </a:lnTo>
                  <a:lnTo>
                    <a:pt x="34467" y="192608"/>
                  </a:lnTo>
                  <a:lnTo>
                    <a:pt x="34696" y="192163"/>
                  </a:lnTo>
                  <a:close/>
                </a:path>
                <a:path w="347979" h="338454">
                  <a:moveTo>
                    <a:pt x="34823" y="199415"/>
                  </a:moveTo>
                  <a:lnTo>
                    <a:pt x="34658" y="199288"/>
                  </a:lnTo>
                  <a:lnTo>
                    <a:pt x="34455" y="199186"/>
                  </a:lnTo>
                  <a:lnTo>
                    <a:pt x="33896" y="198945"/>
                  </a:lnTo>
                  <a:lnTo>
                    <a:pt x="33566" y="198793"/>
                  </a:lnTo>
                  <a:lnTo>
                    <a:pt x="32639" y="198386"/>
                  </a:lnTo>
                  <a:lnTo>
                    <a:pt x="32639" y="199466"/>
                  </a:lnTo>
                  <a:lnTo>
                    <a:pt x="32435" y="200164"/>
                  </a:lnTo>
                  <a:lnTo>
                    <a:pt x="32689" y="200469"/>
                  </a:lnTo>
                  <a:lnTo>
                    <a:pt x="33032" y="200787"/>
                  </a:lnTo>
                  <a:lnTo>
                    <a:pt x="34823" y="199415"/>
                  </a:lnTo>
                  <a:close/>
                </a:path>
                <a:path w="347979" h="338454">
                  <a:moveTo>
                    <a:pt x="40627" y="234226"/>
                  </a:moveTo>
                  <a:lnTo>
                    <a:pt x="39674" y="232575"/>
                  </a:lnTo>
                  <a:lnTo>
                    <a:pt x="38138" y="232600"/>
                  </a:lnTo>
                  <a:lnTo>
                    <a:pt x="36423" y="233248"/>
                  </a:lnTo>
                  <a:lnTo>
                    <a:pt x="35344" y="233591"/>
                  </a:lnTo>
                  <a:lnTo>
                    <a:pt x="34848" y="231724"/>
                  </a:lnTo>
                  <a:lnTo>
                    <a:pt x="36169" y="229717"/>
                  </a:lnTo>
                  <a:lnTo>
                    <a:pt x="36753" y="229273"/>
                  </a:lnTo>
                  <a:lnTo>
                    <a:pt x="37261" y="228765"/>
                  </a:lnTo>
                  <a:lnTo>
                    <a:pt x="36855" y="228092"/>
                  </a:lnTo>
                  <a:lnTo>
                    <a:pt x="32778" y="229336"/>
                  </a:lnTo>
                  <a:lnTo>
                    <a:pt x="32219" y="233337"/>
                  </a:lnTo>
                  <a:lnTo>
                    <a:pt x="34036" y="236118"/>
                  </a:lnTo>
                  <a:lnTo>
                    <a:pt x="35534" y="239242"/>
                  </a:lnTo>
                  <a:lnTo>
                    <a:pt x="37744" y="238353"/>
                  </a:lnTo>
                  <a:lnTo>
                    <a:pt x="38836" y="236715"/>
                  </a:lnTo>
                  <a:lnTo>
                    <a:pt x="39954" y="235165"/>
                  </a:lnTo>
                  <a:lnTo>
                    <a:pt x="40627" y="234226"/>
                  </a:lnTo>
                  <a:close/>
                </a:path>
                <a:path w="347979" h="338454">
                  <a:moveTo>
                    <a:pt x="42430" y="211137"/>
                  </a:moveTo>
                  <a:lnTo>
                    <a:pt x="41122" y="209232"/>
                  </a:lnTo>
                  <a:lnTo>
                    <a:pt x="39547" y="212750"/>
                  </a:lnTo>
                  <a:lnTo>
                    <a:pt x="42430" y="211137"/>
                  </a:lnTo>
                  <a:close/>
                </a:path>
                <a:path w="347979" h="338454">
                  <a:moveTo>
                    <a:pt x="45123" y="172796"/>
                  </a:moveTo>
                  <a:lnTo>
                    <a:pt x="42697" y="172059"/>
                  </a:lnTo>
                  <a:lnTo>
                    <a:pt x="20891" y="165646"/>
                  </a:lnTo>
                  <a:lnTo>
                    <a:pt x="13589" y="163601"/>
                  </a:lnTo>
                  <a:lnTo>
                    <a:pt x="13538" y="163766"/>
                  </a:lnTo>
                  <a:lnTo>
                    <a:pt x="2451" y="160591"/>
                  </a:lnTo>
                  <a:lnTo>
                    <a:pt x="152" y="160299"/>
                  </a:lnTo>
                  <a:lnTo>
                    <a:pt x="0" y="161493"/>
                  </a:lnTo>
                  <a:lnTo>
                    <a:pt x="18529" y="169494"/>
                  </a:lnTo>
                  <a:lnTo>
                    <a:pt x="40576" y="178612"/>
                  </a:lnTo>
                  <a:lnTo>
                    <a:pt x="45123" y="172796"/>
                  </a:lnTo>
                  <a:close/>
                </a:path>
                <a:path w="347979" h="338454">
                  <a:moveTo>
                    <a:pt x="45897" y="216725"/>
                  </a:moveTo>
                  <a:lnTo>
                    <a:pt x="45758" y="216471"/>
                  </a:lnTo>
                  <a:lnTo>
                    <a:pt x="45593" y="216014"/>
                  </a:lnTo>
                  <a:lnTo>
                    <a:pt x="45135" y="216014"/>
                  </a:lnTo>
                  <a:lnTo>
                    <a:pt x="44818" y="216255"/>
                  </a:lnTo>
                  <a:lnTo>
                    <a:pt x="44488" y="216408"/>
                  </a:lnTo>
                  <a:lnTo>
                    <a:pt x="44627" y="216649"/>
                  </a:lnTo>
                  <a:lnTo>
                    <a:pt x="44780" y="217106"/>
                  </a:lnTo>
                  <a:lnTo>
                    <a:pt x="44907" y="217093"/>
                  </a:lnTo>
                  <a:lnTo>
                    <a:pt x="45250" y="217068"/>
                  </a:lnTo>
                  <a:lnTo>
                    <a:pt x="45567" y="216865"/>
                  </a:lnTo>
                  <a:lnTo>
                    <a:pt x="45897" y="216725"/>
                  </a:lnTo>
                  <a:close/>
                </a:path>
                <a:path w="347979" h="338454">
                  <a:moveTo>
                    <a:pt x="46062" y="145008"/>
                  </a:moveTo>
                  <a:lnTo>
                    <a:pt x="45923" y="144487"/>
                  </a:lnTo>
                  <a:lnTo>
                    <a:pt x="45834" y="144081"/>
                  </a:lnTo>
                  <a:lnTo>
                    <a:pt x="45491" y="144005"/>
                  </a:lnTo>
                  <a:lnTo>
                    <a:pt x="44792" y="144424"/>
                  </a:lnTo>
                  <a:lnTo>
                    <a:pt x="44208" y="144792"/>
                  </a:lnTo>
                  <a:lnTo>
                    <a:pt x="43675" y="145237"/>
                  </a:lnTo>
                  <a:lnTo>
                    <a:pt x="43903" y="145770"/>
                  </a:lnTo>
                  <a:lnTo>
                    <a:pt x="44145" y="146265"/>
                  </a:lnTo>
                  <a:lnTo>
                    <a:pt x="44754" y="145884"/>
                  </a:lnTo>
                  <a:lnTo>
                    <a:pt x="45389" y="145580"/>
                  </a:lnTo>
                  <a:lnTo>
                    <a:pt x="45910" y="145135"/>
                  </a:lnTo>
                  <a:lnTo>
                    <a:pt x="46062" y="145008"/>
                  </a:lnTo>
                  <a:close/>
                </a:path>
                <a:path w="347979" h="338454">
                  <a:moveTo>
                    <a:pt x="48666" y="176517"/>
                  </a:moveTo>
                  <a:lnTo>
                    <a:pt x="48653" y="176187"/>
                  </a:lnTo>
                  <a:lnTo>
                    <a:pt x="48653" y="176009"/>
                  </a:lnTo>
                  <a:lnTo>
                    <a:pt x="48488" y="175983"/>
                  </a:lnTo>
                  <a:lnTo>
                    <a:pt x="48298" y="175844"/>
                  </a:lnTo>
                  <a:lnTo>
                    <a:pt x="48056" y="175983"/>
                  </a:lnTo>
                  <a:lnTo>
                    <a:pt x="48006" y="176199"/>
                  </a:lnTo>
                  <a:lnTo>
                    <a:pt x="47929" y="176352"/>
                  </a:lnTo>
                  <a:lnTo>
                    <a:pt x="48666" y="176517"/>
                  </a:lnTo>
                  <a:close/>
                </a:path>
                <a:path w="347979" h="338454">
                  <a:moveTo>
                    <a:pt x="50063" y="188823"/>
                  </a:moveTo>
                  <a:lnTo>
                    <a:pt x="49822" y="188595"/>
                  </a:lnTo>
                  <a:lnTo>
                    <a:pt x="49491" y="188671"/>
                  </a:lnTo>
                  <a:lnTo>
                    <a:pt x="49288" y="188861"/>
                  </a:lnTo>
                  <a:lnTo>
                    <a:pt x="49072" y="189052"/>
                  </a:lnTo>
                  <a:lnTo>
                    <a:pt x="49339" y="189369"/>
                  </a:lnTo>
                  <a:lnTo>
                    <a:pt x="49618" y="189191"/>
                  </a:lnTo>
                  <a:lnTo>
                    <a:pt x="49834" y="189001"/>
                  </a:lnTo>
                  <a:lnTo>
                    <a:pt x="50063" y="188823"/>
                  </a:lnTo>
                  <a:close/>
                </a:path>
                <a:path w="347979" h="338454">
                  <a:moveTo>
                    <a:pt x="51727" y="235102"/>
                  </a:moveTo>
                  <a:lnTo>
                    <a:pt x="50457" y="233133"/>
                  </a:lnTo>
                  <a:lnTo>
                    <a:pt x="49631" y="231241"/>
                  </a:lnTo>
                  <a:lnTo>
                    <a:pt x="47218" y="230352"/>
                  </a:lnTo>
                  <a:lnTo>
                    <a:pt x="46659" y="233121"/>
                  </a:lnTo>
                  <a:lnTo>
                    <a:pt x="48437" y="234454"/>
                  </a:lnTo>
                  <a:lnTo>
                    <a:pt x="49364" y="236448"/>
                  </a:lnTo>
                  <a:lnTo>
                    <a:pt x="50901" y="235559"/>
                  </a:lnTo>
                  <a:lnTo>
                    <a:pt x="51727" y="235102"/>
                  </a:lnTo>
                  <a:close/>
                </a:path>
                <a:path w="347979" h="338454">
                  <a:moveTo>
                    <a:pt x="52679" y="176136"/>
                  </a:moveTo>
                  <a:lnTo>
                    <a:pt x="52539" y="175907"/>
                  </a:lnTo>
                  <a:lnTo>
                    <a:pt x="52438" y="175729"/>
                  </a:lnTo>
                  <a:lnTo>
                    <a:pt x="52006" y="175755"/>
                  </a:lnTo>
                  <a:lnTo>
                    <a:pt x="51714" y="175679"/>
                  </a:lnTo>
                  <a:lnTo>
                    <a:pt x="51701" y="176009"/>
                  </a:lnTo>
                  <a:lnTo>
                    <a:pt x="51574" y="176390"/>
                  </a:lnTo>
                  <a:lnTo>
                    <a:pt x="51714" y="176644"/>
                  </a:lnTo>
                  <a:lnTo>
                    <a:pt x="51816" y="176809"/>
                  </a:lnTo>
                  <a:lnTo>
                    <a:pt x="52260" y="176784"/>
                  </a:lnTo>
                  <a:lnTo>
                    <a:pt x="52552" y="176834"/>
                  </a:lnTo>
                  <a:lnTo>
                    <a:pt x="52565" y="176517"/>
                  </a:lnTo>
                  <a:lnTo>
                    <a:pt x="52679" y="176136"/>
                  </a:lnTo>
                  <a:close/>
                </a:path>
                <a:path w="347979" h="338454">
                  <a:moveTo>
                    <a:pt x="55664" y="214210"/>
                  </a:moveTo>
                  <a:lnTo>
                    <a:pt x="55092" y="213525"/>
                  </a:lnTo>
                  <a:lnTo>
                    <a:pt x="54305" y="213804"/>
                  </a:lnTo>
                  <a:lnTo>
                    <a:pt x="53568" y="214071"/>
                  </a:lnTo>
                  <a:lnTo>
                    <a:pt x="53098" y="214541"/>
                  </a:lnTo>
                  <a:lnTo>
                    <a:pt x="52768" y="214871"/>
                  </a:lnTo>
                  <a:lnTo>
                    <a:pt x="52819" y="215569"/>
                  </a:lnTo>
                  <a:lnTo>
                    <a:pt x="52654" y="216293"/>
                  </a:lnTo>
                  <a:lnTo>
                    <a:pt x="53378" y="216255"/>
                  </a:lnTo>
                  <a:lnTo>
                    <a:pt x="55587" y="214363"/>
                  </a:lnTo>
                  <a:lnTo>
                    <a:pt x="55664" y="214210"/>
                  </a:lnTo>
                  <a:close/>
                </a:path>
                <a:path w="347979" h="338454">
                  <a:moveTo>
                    <a:pt x="60350" y="178371"/>
                  </a:moveTo>
                  <a:lnTo>
                    <a:pt x="59969" y="178600"/>
                  </a:lnTo>
                  <a:lnTo>
                    <a:pt x="60286" y="178816"/>
                  </a:lnTo>
                  <a:lnTo>
                    <a:pt x="60350" y="178371"/>
                  </a:lnTo>
                  <a:close/>
                </a:path>
                <a:path w="347979" h="338454">
                  <a:moveTo>
                    <a:pt x="62191" y="283095"/>
                  </a:moveTo>
                  <a:lnTo>
                    <a:pt x="61988" y="282905"/>
                  </a:lnTo>
                  <a:lnTo>
                    <a:pt x="61798" y="282905"/>
                  </a:lnTo>
                  <a:lnTo>
                    <a:pt x="61633" y="283032"/>
                  </a:lnTo>
                  <a:lnTo>
                    <a:pt x="61709" y="283184"/>
                  </a:lnTo>
                  <a:lnTo>
                    <a:pt x="61836" y="283298"/>
                  </a:lnTo>
                  <a:lnTo>
                    <a:pt x="62001" y="283362"/>
                  </a:lnTo>
                  <a:lnTo>
                    <a:pt x="62115" y="283184"/>
                  </a:lnTo>
                  <a:close/>
                </a:path>
                <a:path w="347979" h="338454">
                  <a:moveTo>
                    <a:pt x="63246" y="244817"/>
                  </a:moveTo>
                  <a:lnTo>
                    <a:pt x="62725" y="244436"/>
                  </a:lnTo>
                  <a:lnTo>
                    <a:pt x="60680" y="243687"/>
                  </a:lnTo>
                  <a:lnTo>
                    <a:pt x="59245" y="245795"/>
                  </a:lnTo>
                  <a:lnTo>
                    <a:pt x="58331" y="247967"/>
                  </a:lnTo>
                  <a:lnTo>
                    <a:pt x="59372" y="251028"/>
                  </a:lnTo>
                  <a:lnTo>
                    <a:pt x="63246" y="244817"/>
                  </a:lnTo>
                  <a:close/>
                </a:path>
                <a:path w="347979" h="338454">
                  <a:moveTo>
                    <a:pt x="64566" y="311899"/>
                  </a:moveTo>
                  <a:lnTo>
                    <a:pt x="63195" y="306857"/>
                  </a:lnTo>
                  <a:lnTo>
                    <a:pt x="60807" y="302691"/>
                  </a:lnTo>
                  <a:lnTo>
                    <a:pt x="54419" y="302641"/>
                  </a:lnTo>
                  <a:lnTo>
                    <a:pt x="54940" y="301218"/>
                  </a:lnTo>
                  <a:lnTo>
                    <a:pt x="53784" y="301244"/>
                  </a:lnTo>
                  <a:lnTo>
                    <a:pt x="53555" y="305181"/>
                  </a:lnTo>
                  <a:lnTo>
                    <a:pt x="57734" y="303237"/>
                  </a:lnTo>
                  <a:lnTo>
                    <a:pt x="58661" y="305473"/>
                  </a:lnTo>
                  <a:lnTo>
                    <a:pt x="58331" y="306006"/>
                  </a:lnTo>
                  <a:lnTo>
                    <a:pt x="57950" y="306959"/>
                  </a:lnTo>
                  <a:lnTo>
                    <a:pt x="55130" y="306501"/>
                  </a:lnTo>
                  <a:lnTo>
                    <a:pt x="52527" y="307479"/>
                  </a:lnTo>
                  <a:lnTo>
                    <a:pt x="49961" y="306844"/>
                  </a:lnTo>
                  <a:lnTo>
                    <a:pt x="44691" y="311924"/>
                  </a:lnTo>
                  <a:lnTo>
                    <a:pt x="45694" y="312953"/>
                  </a:lnTo>
                  <a:lnTo>
                    <a:pt x="49720" y="311975"/>
                  </a:lnTo>
                  <a:lnTo>
                    <a:pt x="52235" y="312547"/>
                  </a:lnTo>
                  <a:lnTo>
                    <a:pt x="52882" y="312724"/>
                  </a:lnTo>
                  <a:lnTo>
                    <a:pt x="54343" y="312039"/>
                  </a:lnTo>
                  <a:lnTo>
                    <a:pt x="59817" y="310565"/>
                  </a:lnTo>
                  <a:lnTo>
                    <a:pt x="61315" y="311708"/>
                  </a:lnTo>
                  <a:lnTo>
                    <a:pt x="61760" y="315048"/>
                  </a:lnTo>
                  <a:lnTo>
                    <a:pt x="61633" y="315925"/>
                  </a:lnTo>
                  <a:lnTo>
                    <a:pt x="61290" y="316712"/>
                  </a:lnTo>
                  <a:lnTo>
                    <a:pt x="64566" y="311899"/>
                  </a:lnTo>
                  <a:close/>
                </a:path>
                <a:path w="347979" h="338454">
                  <a:moveTo>
                    <a:pt x="67983" y="225996"/>
                  </a:moveTo>
                  <a:lnTo>
                    <a:pt x="65582" y="224726"/>
                  </a:lnTo>
                  <a:lnTo>
                    <a:pt x="66992" y="221742"/>
                  </a:lnTo>
                  <a:lnTo>
                    <a:pt x="65532" y="220065"/>
                  </a:lnTo>
                  <a:lnTo>
                    <a:pt x="60540" y="221132"/>
                  </a:lnTo>
                  <a:lnTo>
                    <a:pt x="60388" y="221322"/>
                  </a:lnTo>
                  <a:lnTo>
                    <a:pt x="60909" y="225666"/>
                  </a:lnTo>
                  <a:lnTo>
                    <a:pt x="62623" y="226237"/>
                  </a:lnTo>
                  <a:lnTo>
                    <a:pt x="64236" y="226847"/>
                  </a:lnTo>
                  <a:lnTo>
                    <a:pt x="67017" y="227660"/>
                  </a:lnTo>
                  <a:lnTo>
                    <a:pt x="67983" y="225996"/>
                  </a:lnTo>
                  <a:close/>
                </a:path>
                <a:path w="347979" h="338454">
                  <a:moveTo>
                    <a:pt x="68338" y="225983"/>
                  </a:moveTo>
                  <a:lnTo>
                    <a:pt x="68046" y="225869"/>
                  </a:lnTo>
                  <a:lnTo>
                    <a:pt x="67983" y="225996"/>
                  </a:lnTo>
                  <a:lnTo>
                    <a:pt x="68135" y="226085"/>
                  </a:lnTo>
                  <a:lnTo>
                    <a:pt x="68338" y="225983"/>
                  </a:lnTo>
                  <a:close/>
                </a:path>
                <a:path w="347979" h="338454">
                  <a:moveTo>
                    <a:pt x="68529" y="282155"/>
                  </a:moveTo>
                  <a:lnTo>
                    <a:pt x="68313" y="281863"/>
                  </a:lnTo>
                  <a:lnTo>
                    <a:pt x="68148" y="281495"/>
                  </a:lnTo>
                  <a:lnTo>
                    <a:pt x="67856" y="281330"/>
                  </a:lnTo>
                  <a:lnTo>
                    <a:pt x="67576" y="281190"/>
                  </a:lnTo>
                  <a:lnTo>
                    <a:pt x="67183" y="281292"/>
                  </a:lnTo>
                  <a:lnTo>
                    <a:pt x="66827" y="281279"/>
                  </a:lnTo>
                  <a:lnTo>
                    <a:pt x="67246" y="282054"/>
                  </a:lnTo>
                  <a:lnTo>
                    <a:pt x="67437" y="282409"/>
                  </a:lnTo>
                  <a:lnTo>
                    <a:pt x="67906" y="282295"/>
                  </a:lnTo>
                  <a:lnTo>
                    <a:pt x="68529" y="282155"/>
                  </a:lnTo>
                  <a:close/>
                </a:path>
                <a:path w="347979" h="338454">
                  <a:moveTo>
                    <a:pt x="69291" y="274472"/>
                  </a:moveTo>
                  <a:lnTo>
                    <a:pt x="69126" y="274485"/>
                  </a:lnTo>
                  <a:lnTo>
                    <a:pt x="68935" y="275285"/>
                  </a:lnTo>
                  <a:lnTo>
                    <a:pt x="69291" y="274472"/>
                  </a:lnTo>
                  <a:close/>
                </a:path>
                <a:path w="347979" h="338454">
                  <a:moveTo>
                    <a:pt x="69646" y="287769"/>
                  </a:moveTo>
                  <a:lnTo>
                    <a:pt x="69240" y="287058"/>
                  </a:lnTo>
                  <a:lnTo>
                    <a:pt x="68884" y="286410"/>
                  </a:lnTo>
                  <a:lnTo>
                    <a:pt x="68414" y="285686"/>
                  </a:lnTo>
                  <a:lnTo>
                    <a:pt x="68033" y="285572"/>
                  </a:lnTo>
                  <a:lnTo>
                    <a:pt x="67741" y="285877"/>
                  </a:lnTo>
                  <a:lnTo>
                    <a:pt x="67360" y="286245"/>
                  </a:lnTo>
                  <a:lnTo>
                    <a:pt x="67564" y="287566"/>
                  </a:lnTo>
                  <a:lnTo>
                    <a:pt x="68072" y="288315"/>
                  </a:lnTo>
                  <a:lnTo>
                    <a:pt x="69646" y="287769"/>
                  </a:lnTo>
                  <a:close/>
                </a:path>
                <a:path w="347979" h="338454">
                  <a:moveTo>
                    <a:pt x="73202" y="224828"/>
                  </a:moveTo>
                  <a:lnTo>
                    <a:pt x="73088" y="224536"/>
                  </a:lnTo>
                  <a:lnTo>
                    <a:pt x="72974" y="224243"/>
                  </a:lnTo>
                  <a:lnTo>
                    <a:pt x="72796" y="223926"/>
                  </a:lnTo>
                  <a:lnTo>
                    <a:pt x="71323" y="224599"/>
                  </a:lnTo>
                  <a:lnTo>
                    <a:pt x="69837" y="225298"/>
                  </a:lnTo>
                  <a:lnTo>
                    <a:pt x="68338" y="225983"/>
                  </a:lnTo>
                  <a:lnTo>
                    <a:pt x="68694" y="226123"/>
                  </a:lnTo>
                  <a:lnTo>
                    <a:pt x="69049" y="226263"/>
                  </a:lnTo>
                  <a:lnTo>
                    <a:pt x="69405" y="226390"/>
                  </a:lnTo>
                  <a:lnTo>
                    <a:pt x="69608" y="226301"/>
                  </a:lnTo>
                  <a:lnTo>
                    <a:pt x="70789" y="225767"/>
                  </a:lnTo>
                  <a:lnTo>
                    <a:pt x="71983" y="225272"/>
                  </a:lnTo>
                  <a:lnTo>
                    <a:pt x="73202" y="224828"/>
                  </a:lnTo>
                  <a:close/>
                </a:path>
                <a:path w="347979" h="338454">
                  <a:moveTo>
                    <a:pt x="75526" y="276669"/>
                  </a:moveTo>
                  <a:lnTo>
                    <a:pt x="75438" y="274320"/>
                  </a:lnTo>
                  <a:lnTo>
                    <a:pt x="74155" y="272542"/>
                  </a:lnTo>
                  <a:lnTo>
                    <a:pt x="71094" y="272021"/>
                  </a:lnTo>
                  <a:lnTo>
                    <a:pt x="70345" y="273202"/>
                  </a:lnTo>
                  <a:lnTo>
                    <a:pt x="69596" y="274485"/>
                  </a:lnTo>
                  <a:lnTo>
                    <a:pt x="69303" y="274459"/>
                  </a:lnTo>
                  <a:lnTo>
                    <a:pt x="70599" y="275577"/>
                  </a:lnTo>
                  <a:lnTo>
                    <a:pt x="71843" y="276745"/>
                  </a:lnTo>
                  <a:lnTo>
                    <a:pt x="73558" y="277990"/>
                  </a:lnTo>
                  <a:lnTo>
                    <a:pt x="74409" y="277888"/>
                  </a:lnTo>
                  <a:lnTo>
                    <a:pt x="74815" y="277634"/>
                  </a:lnTo>
                  <a:lnTo>
                    <a:pt x="75196" y="277355"/>
                  </a:lnTo>
                  <a:lnTo>
                    <a:pt x="75526" y="276669"/>
                  </a:lnTo>
                  <a:close/>
                </a:path>
                <a:path w="347979" h="338454">
                  <a:moveTo>
                    <a:pt x="81470" y="330860"/>
                  </a:moveTo>
                  <a:lnTo>
                    <a:pt x="79502" y="326656"/>
                  </a:lnTo>
                  <a:lnTo>
                    <a:pt x="78422" y="326542"/>
                  </a:lnTo>
                  <a:lnTo>
                    <a:pt x="76949" y="327774"/>
                  </a:lnTo>
                  <a:lnTo>
                    <a:pt x="80670" y="331368"/>
                  </a:lnTo>
                  <a:lnTo>
                    <a:pt x="81470" y="330860"/>
                  </a:lnTo>
                  <a:close/>
                </a:path>
                <a:path w="347979" h="338454">
                  <a:moveTo>
                    <a:pt x="83096" y="162001"/>
                  </a:moveTo>
                  <a:lnTo>
                    <a:pt x="82931" y="161759"/>
                  </a:lnTo>
                  <a:lnTo>
                    <a:pt x="82816" y="161594"/>
                  </a:lnTo>
                  <a:lnTo>
                    <a:pt x="82283" y="161709"/>
                  </a:lnTo>
                  <a:lnTo>
                    <a:pt x="81940" y="161696"/>
                  </a:lnTo>
                  <a:lnTo>
                    <a:pt x="81927" y="163093"/>
                  </a:lnTo>
                  <a:lnTo>
                    <a:pt x="82270" y="162991"/>
                  </a:lnTo>
                  <a:lnTo>
                    <a:pt x="82613" y="162902"/>
                  </a:lnTo>
                  <a:lnTo>
                    <a:pt x="82956" y="162814"/>
                  </a:lnTo>
                  <a:lnTo>
                    <a:pt x="82969" y="162445"/>
                  </a:lnTo>
                  <a:lnTo>
                    <a:pt x="83096" y="162001"/>
                  </a:lnTo>
                  <a:close/>
                </a:path>
                <a:path w="347979" h="338454">
                  <a:moveTo>
                    <a:pt x="83197" y="284899"/>
                  </a:moveTo>
                  <a:lnTo>
                    <a:pt x="82956" y="284721"/>
                  </a:lnTo>
                  <a:lnTo>
                    <a:pt x="82829" y="284594"/>
                  </a:lnTo>
                  <a:lnTo>
                    <a:pt x="82651" y="284873"/>
                  </a:lnTo>
                  <a:lnTo>
                    <a:pt x="82473" y="285165"/>
                  </a:lnTo>
                  <a:lnTo>
                    <a:pt x="82296" y="285457"/>
                  </a:lnTo>
                  <a:lnTo>
                    <a:pt x="82423" y="285597"/>
                  </a:lnTo>
                  <a:lnTo>
                    <a:pt x="82537" y="285724"/>
                  </a:lnTo>
                  <a:lnTo>
                    <a:pt x="82664" y="285864"/>
                  </a:lnTo>
                  <a:lnTo>
                    <a:pt x="82829" y="285572"/>
                  </a:lnTo>
                  <a:lnTo>
                    <a:pt x="83045" y="285292"/>
                  </a:lnTo>
                  <a:lnTo>
                    <a:pt x="83172" y="284988"/>
                  </a:lnTo>
                  <a:close/>
                </a:path>
                <a:path w="347979" h="338454">
                  <a:moveTo>
                    <a:pt x="89420" y="338302"/>
                  </a:moveTo>
                  <a:lnTo>
                    <a:pt x="89268" y="337794"/>
                  </a:lnTo>
                  <a:lnTo>
                    <a:pt x="89166" y="337261"/>
                  </a:lnTo>
                  <a:lnTo>
                    <a:pt x="88925" y="336829"/>
                  </a:lnTo>
                  <a:lnTo>
                    <a:pt x="88341" y="336854"/>
                  </a:lnTo>
                  <a:lnTo>
                    <a:pt x="88023" y="336892"/>
                  </a:lnTo>
                  <a:lnTo>
                    <a:pt x="88163" y="337883"/>
                  </a:lnTo>
                  <a:lnTo>
                    <a:pt x="88226" y="338353"/>
                  </a:lnTo>
                  <a:lnTo>
                    <a:pt x="88747" y="338328"/>
                  </a:lnTo>
                  <a:lnTo>
                    <a:pt x="89420" y="338302"/>
                  </a:lnTo>
                  <a:close/>
                </a:path>
                <a:path w="347979" h="338454">
                  <a:moveTo>
                    <a:pt x="92659" y="282448"/>
                  </a:moveTo>
                  <a:lnTo>
                    <a:pt x="92583" y="282016"/>
                  </a:lnTo>
                  <a:lnTo>
                    <a:pt x="92227" y="281952"/>
                  </a:lnTo>
                  <a:lnTo>
                    <a:pt x="91922" y="281978"/>
                  </a:lnTo>
                  <a:lnTo>
                    <a:pt x="91617" y="281990"/>
                  </a:lnTo>
                  <a:lnTo>
                    <a:pt x="91706" y="282956"/>
                  </a:lnTo>
                  <a:lnTo>
                    <a:pt x="91998" y="282816"/>
                  </a:lnTo>
                  <a:lnTo>
                    <a:pt x="92329" y="282702"/>
                  </a:lnTo>
                  <a:lnTo>
                    <a:pt x="92583" y="282511"/>
                  </a:lnTo>
                  <a:close/>
                </a:path>
                <a:path w="347979" h="338454">
                  <a:moveTo>
                    <a:pt x="96774" y="271678"/>
                  </a:moveTo>
                  <a:lnTo>
                    <a:pt x="96481" y="270941"/>
                  </a:lnTo>
                  <a:lnTo>
                    <a:pt x="93929" y="270891"/>
                  </a:lnTo>
                  <a:lnTo>
                    <a:pt x="93865" y="271856"/>
                  </a:lnTo>
                  <a:lnTo>
                    <a:pt x="94602" y="273342"/>
                  </a:lnTo>
                  <a:lnTo>
                    <a:pt x="94640" y="273710"/>
                  </a:lnTo>
                  <a:lnTo>
                    <a:pt x="94030" y="274053"/>
                  </a:lnTo>
                  <a:lnTo>
                    <a:pt x="92290" y="276161"/>
                  </a:lnTo>
                  <a:lnTo>
                    <a:pt x="92481" y="276390"/>
                  </a:lnTo>
                  <a:lnTo>
                    <a:pt x="95186" y="277177"/>
                  </a:lnTo>
                  <a:lnTo>
                    <a:pt x="96558" y="274104"/>
                  </a:lnTo>
                  <a:lnTo>
                    <a:pt x="96697" y="273342"/>
                  </a:lnTo>
                  <a:lnTo>
                    <a:pt x="96774" y="271678"/>
                  </a:lnTo>
                  <a:close/>
                </a:path>
                <a:path w="347979" h="338454">
                  <a:moveTo>
                    <a:pt x="114071" y="138912"/>
                  </a:moveTo>
                  <a:lnTo>
                    <a:pt x="113906" y="138811"/>
                  </a:lnTo>
                  <a:lnTo>
                    <a:pt x="113741" y="138620"/>
                  </a:lnTo>
                  <a:lnTo>
                    <a:pt x="113588" y="138633"/>
                  </a:lnTo>
                  <a:lnTo>
                    <a:pt x="113271" y="138684"/>
                  </a:lnTo>
                  <a:lnTo>
                    <a:pt x="112966" y="138823"/>
                  </a:lnTo>
                  <a:lnTo>
                    <a:pt x="112585" y="138938"/>
                  </a:lnTo>
                  <a:lnTo>
                    <a:pt x="112966" y="139192"/>
                  </a:lnTo>
                  <a:lnTo>
                    <a:pt x="113258" y="139458"/>
                  </a:lnTo>
                  <a:lnTo>
                    <a:pt x="113588" y="139560"/>
                  </a:lnTo>
                  <a:lnTo>
                    <a:pt x="113906" y="139141"/>
                  </a:lnTo>
                  <a:lnTo>
                    <a:pt x="114071" y="138912"/>
                  </a:lnTo>
                  <a:close/>
                </a:path>
                <a:path w="347979" h="338454">
                  <a:moveTo>
                    <a:pt x="115735" y="116776"/>
                  </a:moveTo>
                  <a:lnTo>
                    <a:pt x="115328" y="116471"/>
                  </a:lnTo>
                  <a:lnTo>
                    <a:pt x="115125" y="116230"/>
                  </a:lnTo>
                  <a:lnTo>
                    <a:pt x="114896" y="116433"/>
                  </a:lnTo>
                  <a:lnTo>
                    <a:pt x="114490" y="116649"/>
                  </a:lnTo>
                  <a:lnTo>
                    <a:pt x="114490" y="116852"/>
                  </a:lnTo>
                  <a:lnTo>
                    <a:pt x="114503" y="117132"/>
                  </a:lnTo>
                  <a:lnTo>
                    <a:pt x="114820" y="117398"/>
                  </a:lnTo>
                  <a:lnTo>
                    <a:pt x="114998" y="117690"/>
                  </a:lnTo>
                  <a:lnTo>
                    <a:pt x="115252" y="117462"/>
                  </a:lnTo>
                  <a:lnTo>
                    <a:pt x="115646" y="117246"/>
                  </a:lnTo>
                  <a:lnTo>
                    <a:pt x="115735" y="116776"/>
                  </a:lnTo>
                  <a:close/>
                </a:path>
                <a:path w="347979" h="338454">
                  <a:moveTo>
                    <a:pt x="130657" y="223050"/>
                  </a:moveTo>
                  <a:lnTo>
                    <a:pt x="129933" y="221691"/>
                  </a:lnTo>
                  <a:lnTo>
                    <a:pt x="128079" y="221551"/>
                  </a:lnTo>
                  <a:lnTo>
                    <a:pt x="128079" y="222961"/>
                  </a:lnTo>
                  <a:lnTo>
                    <a:pt x="127889" y="224028"/>
                  </a:lnTo>
                  <a:lnTo>
                    <a:pt x="127762" y="224688"/>
                  </a:lnTo>
                  <a:lnTo>
                    <a:pt x="127977" y="225463"/>
                  </a:lnTo>
                  <a:lnTo>
                    <a:pt x="128270" y="226352"/>
                  </a:lnTo>
                  <a:lnTo>
                    <a:pt x="128866" y="226529"/>
                  </a:lnTo>
                  <a:lnTo>
                    <a:pt x="129514" y="226479"/>
                  </a:lnTo>
                  <a:lnTo>
                    <a:pt x="130048" y="226199"/>
                  </a:lnTo>
                  <a:lnTo>
                    <a:pt x="130657" y="223050"/>
                  </a:lnTo>
                  <a:close/>
                </a:path>
                <a:path w="347979" h="338454">
                  <a:moveTo>
                    <a:pt x="157441" y="305384"/>
                  </a:moveTo>
                  <a:lnTo>
                    <a:pt x="157429" y="305181"/>
                  </a:lnTo>
                  <a:lnTo>
                    <a:pt x="157403" y="304761"/>
                  </a:lnTo>
                  <a:lnTo>
                    <a:pt x="157251" y="304774"/>
                  </a:lnTo>
                  <a:lnTo>
                    <a:pt x="157099" y="304787"/>
                  </a:lnTo>
                  <a:lnTo>
                    <a:pt x="156946" y="304825"/>
                  </a:lnTo>
                  <a:lnTo>
                    <a:pt x="156959" y="304965"/>
                  </a:lnTo>
                  <a:lnTo>
                    <a:pt x="156921" y="305168"/>
                  </a:lnTo>
                  <a:lnTo>
                    <a:pt x="157099" y="305333"/>
                  </a:lnTo>
                  <a:lnTo>
                    <a:pt x="157289" y="305333"/>
                  </a:lnTo>
                  <a:lnTo>
                    <a:pt x="157441" y="305384"/>
                  </a:lnTo>
                  <a:close/>
                </a:path>
                <a:path w="347979" h="338454">
                  <a:moveTo>
                    <a:pt x="159524" y="310400"/>
                  </a:moveTo>
                  <a:lnTo>
                    <a:pt x="159461" y="309943"/>
                  </a:lnTo>
                  <a:lnTo>
                    <a:pt x="159512" y="309638"/>
                  </a:lnTo>
                  <a:lnTo>
                    <a:pt x="159080" y="309638"/>
                  </a:lnTo>
                  <a:lnTo>
                    <a:pt x="158648" y="309651"/>
                  </a:lnTo>
                  <a:lnTo>
                    <a:pt x="158216" y="309664"/>
                  </a:lnTo>
                  <a:lnTo>
                    <a:pt x="158267" y="309981"/>
                  </a:lnTo>
                  <a:lnTo>
                    <a:pt x="158318" y="310299"/>
                  </a:lnTo>
                  <a:lnTo>
                    <a:pt x="158369" y="310616"/>
                  </a:lnTo>
                  <a:lnTo>
                    <a:pt x="158711" y="310603"/>
                  </a:lnTo>
                  <a:lnTo>
                    <a:pt x="159118" y="310680"/>
                  </a:lnTo>
                  <a:lnTo>
                    <a:pt x="159359" y="310527"/>
                  </a:lnTo>
                  <a:lnTo>
                    <a:pt x="159524" y="310400"/>
                  </a:lnTo>
                  <a:close/>
                </a:path>
                <a:path w="347979" h="338454">
                  <a:moveTo>
                    <a:pt x="179451" y="103416"/>
                  </a:moveTo>
                  <a:lnTo>
                    <a:pt x="176542" y="103327"/>
                  </a:lnTo>
                  <a:lnTo>
                    <a:pt x="178181" y="102527"/>
                  </a:lnTo>
                  <a:lnTo>
                    <a:pt x="178346" y="102273"/>
                  </a:lnTo>
                  <a:lnTo>
                    <a:pt x="179285" y="100609"/>
                  </a:lnTo>
                  <a:lnTo>
                    <a:pt x="176517" y="100545"/>
                  </a:lnTo>
                  <a:lnTo>
                    <a:pt x="175336" y="100609"/>
                  </a:lnTo>
                  <a:lnTo>
                    <a:pt x="175069" y="101346"/>
                  </a:lnTo>
                  <a:lnTo>
                    <a:pt x="176618" y="103822"/>
                  </a:lnTo>
                  <a:lnTo>
                    <a:pt x="177469" y="105156"/>
                  </a:lnTo>
                  <a:lnTo>
                    <a:pt x="179451" y="103416"/>
                  </a:lnTo>
                  <a:close/>
                </a:path>
                <a:path w="347979" h="338454">
                  <a:moveTo>
                    <a:pt x="190411" y="32385"/>
                  </a:moveTo>
                  <a:lnTo>
                    <a:pt x="183781" y="30467"/>
                  </a:lnTo>
                  <a:lnTo>
                    <a:pt x="180454" y="29552"/>
                  </a:lnTo>
                  <a:lnTo>
                    <a:pt x="180086" y="30556"/>
                  </a:lnTo>
                  <a:lnTo>
                    <a:pt x="182994" y="31864"/>
                  </a:lnTo>
                  <a:lnTo>
                    <a:pt x="188849" y="34404"/>
                  </a:lnTo>
                  <a:lnTo>
                    <a:pt x="190411" y="32385"/>
                  </a:lnTo>
                  <a:close/>
                </a:path>
                <a:path w="347979" h="338454">
                  <a:moveTo>
                    <a:pt x="192824" y="29311"/>
                  </a:moveTo>
                  <a:lnTo>
                    <a:pt x="186245" y="27406"/>
                  </a:lnTo>
                  <a:lnTo>
                    <a:pt x="182956" y="26492"/>
                  </a:lnTo>
                  <a:lnTo>
                    <a:pt x="182587" y="27495"/>
                  </a:lnTo>
                  <a:lnTo>
                    <a:pt x="185470" y="28790"/>
                  </a:lnTo>
                  <a:lnTo>
                    <a:pt x="191262" y="31305"/>
                  </a:lnTo>
                  <a:lnTo>
                    <a:pt x="192824" y="29311"/>
                  </a:lnTo>
                  <a:close/>
                </a:path>
                <a:path w="347979" h="338454">
                  <a:moveTo>
                    <a:pt x="201193" y="116497"/>
                  </a:moveTo>
                  <a:lnTo>
                    <a:pt x="200507" y="115493"/>
                  </a:lnTo>
                  <a:lnTo>
                    <a:pt x="199707" y="115989"/>
                  </a:lnTo>
                  <a:lnTo>
                    <a:pt x="199301" y="116230"/>
                  </a:lnTo>
                  <a:lnTo>
                    <a:pt x="199517" y="116484"/>
                  </a:lnTo>
                  <a:lnTo>
                    <a:pt x="199745" y="116979"/>
                  </a:lnTo>
                  <a:lnTo>
                    <a:pt x="199961" y="116967"/>
                  </a:lnTo>
                  <a:lnTo>
                    <a:pt x="200380" y="116941"/>
                  </a:lnTo>
                  <a:lnTo>
                    <a:pt x="200787" y="116674"/>
                  </a:lnTo>
                  <a:lnTo>
                    <a:pt x="201193" y="116497"/>
                  </a:lnTo>
                  <a:close/>
                </a:path>
                <a:path w="347979" h="338454">
                  <a:moveTo>
                    <a:pt x="211493" y="5397"/>
                  </a:moveTo>
                  <a:lnTo>
                    <a:pt x="201383" y="2527"/>
                  </a:lnTo>
                  <a:lnTo>
                    <a:pt x="201028" y="3530"/>
                  </a:lnTo>
                  <a:lnTo>
                    <a:pt x="203974" y="4851"/>
                  </a:lnTo>
                  <a:lnTo>
                    <a:pt x="209918" y="7416"/>
                  </a:lnTo>
                  <a:lnTo>
                    <a:pt x="211493" y="5397"/>
                  </a:lnTo>
                  <a:close/>
                </a:path>
                <a:path w="347979" h="338454">
                  <a:moveTo>
                    <a:pt x="247218" y="54063"/>
                  </a:moveTo>
                  <a:lnTo>
                    <a:pt x="242455" y="57391"/>
                  </a:lnTo>
                  <a:lnTo>
                    <a:pt x="246989" y="55575"/>
                  </a:lnTo>
                  <a:lnTo>
                    <a:pt x="246964" y="55105"/>
                  </a:lnTo>
                  <a:lnTo>
                    <a:pt x="247040" y="54597"/>
                  </a:lnTo>
                  <a:lnTo>
                    <a:pt x="247218" y="54063"/>
                  </a:lnTo>
                  <a:close/>
                </a:path>
                <a:path w="347979" h="338454">
                  <a:moveTo>
                    <a:pt x="252933" y="52692"/>
                  </a:moveTo>
                  <a:lnTo>
                    <a:pt x="252145" y="52209"/>
                  </a:lnTo>
                  <a:lnTo>
                    <a:pt x="250952" y="51473"/>
                  </a:lnTo>
                  <a:lnTo>
                    <a:pt x="248729" y="53022"/>
                  </a:lnTo>
                  <a:lnTo>
                    <a:pt x="252933" y="52692"/>
                  </a:lnTo>
                  <a:close/>
                </a:path>
                <a:path w="347979" h="338454">
                  <a:moveTo>
                    <a:pt x="255485" y="107467"/>
                  </a:moveTo>
                  <a:lnTo>
                    <a:pt x="252907" y="106641"/>
                  </a:lnTo>
                  <a:lnTo>
                    <a:pt x="249059" y="106032"/>
                  </a:lnTo>
                  <a:lnTo>
                    <a:pt x="245364" y="105714"/>
                  </a:lnTo>
                  <a:lnTo>
                    <a:pt x="240055" y="108470"/>
                  </a:lnTo>
                  <a:lnTo>
                    <a:pt x="241363" y="108978"/>
                  </a:lnTo>
                  <a:lnTo>
                    <a:pt x="245973" y="109334"/>
                  </a:lnTo>
                  <a:lnTo>
                    <a:pt x="250520" y="109842"/>
                  </a:lnTo>
                  <a:lnTo>
                    <a:pt x="255485" y="107467"/>
                  </a:lnTo>
                  <a:close/>
                </a:path>
                <a:path w="347979" h="338454">
                  <a:moveTo>
                    <a:pt x="262724" y="93510"/>
                  </a:moveTo>
                  <a:lnTo>
                    <a:pt x="261772" y="93027"/>
                  </a:lnTo>
                  <a:lnTo>
                    <a:pt x="260819" y="92735"/>
                  </a:lnTo>
                  <a:lnTo>
                    <a:pt x="260007" y="93840"/>
                  </a:lnTo>
                  <a:lnTo>
                    <a:pt x="259994" y="94297"/>
                  </a:lnTo>
                  <a:lnTo>
                    <a:pt x="261302" y="95021"/>
                  </a:lnTo>
                  <a:lnTo>
                    <a:pt x="262039" y="94335"/>
                  </a:lnTo>
                  <a:lnTo>
                    <a:pt x="262724" y="93510"/>
                  </a:lnTo>
                  <a:close/>
                </a:path>
                <a:path w="347979" h="338454">
                  <a:moveTo>
                    <a:pt x="263017" y="93484"/>
                  </a:moveTo>
                  <a:lnTo>
                    <a:pt x="262890" y="93421"/>
                  </a:lnTo>
                  <a:lnTo>
                    <a:pt x="262724" y="93510"/>
                  </a:lnTo>
                  <a:lnTo>
                    <a:pt x="262890" y="93586"/>
                  </a:lnTo>
                  <a:lnTo>
                    <a:pt x="263017" y="93484"/>
                  </a:lnTo>
                  <a:close/>
                </a:path>
                <a:path w="347979" h="338454">
                  <a:moveTo>
                    <a:pt x="285127" y="120942"/>
                  </a:moveTo>
                  <a:lnTo>
                    <a:pt x="283629" y="117741"/>
                  </a:lnTo>
                  <a:lnTo>
                    <a:pt x="284530" y="115481"/>
                  </a:lnTo>
                  <a:lnTo>
                    <a:pt x="283476" y="117805"/>
                  </a:lnTo>
                  <a:lnTo>
                    <a:pt x="280695" y="119532"/>
                  </a:lnTo>
                  <a:lnTo>
                    <a:pt x="281965" y="122885"/>
                  </a:lnTo>
                  <a:lnTo>
                    <a:pt x="285127" y="120942"/>
                  </a:lnTo>
                  <a:close/>
                </a:path>
                <a:path w="347979" h="338454">
                  <a:moveTo>
                    <a:pt x="286397" y="69126"/>
                  </a:moveTo>
                  <a:lnTo>
                    <a:pt x="286385" y="68859"/>
                  </a:lnTo>
                  <a:lnTo>
                    <a:pt x="286385" y="68414"/>
                  </a:lnTo>
                  <a:lnTo>
                    <a:pt x="285953" y="67983"/>
                  </a:lnTo>
                  <a:lnTo>
                    <a:pt x="285572" y="67322"/>
                  </a:lnTo>
                  <a:lnTo>
                    <a:pt x="285115" y="67856"/>
                  </a:lnTo>
                  <a:lnTo>
                    <a:pt x="284556" y="68199"/>
                  </a:lnTo>
                  <a:lnTo>
                    <a:pt x="284568" y="68935"/>
                  </a:lnTo>
                  <a:lnTo>
                    <a:pt x="285026" y="69481"/>
                  </a:lnTo>
                  <a:lnTo>
                    <a:pt x="285419" y="69621"/>
                  </a:lnTo>
                  <a:lnTo>
                    <a:pt x="285635" y="69684"/>
                  </a:lnTo>
                  <a:lnTo>
                    <a:pt x="286397" y="69126"/>
                  </a:lnTo>
                  <a:close/>
                </a:path>
                <a:path w="347979" h="338454">
                  <a:moveTo>
                    <a:pt x="287858" y="54495"/>
                  </a:moveTo>
                  <a:lnTo>
                    <a:pt x="287667" y="53505"/>
                  </a:lnTo>
                  <a:lnTo>
                    <a:pt x="287667" y="53835"/>
                  </a:lnTo>
                  <a:lnTo>
                    <a:pt x="287667" y="54165"/>
                  </a:lnTo>
                  <a:lnTo>
                    <a:pt x="287667" y="54495"/>
                  </a:lnTo>
                  <a:lnTo>
                    <a:pt x="287858" y="54495"/>
                  </a:lnTo>
                  <a:close/>
                </a:path>
                <a:path w="347979" h="338454">
                  <a:moveTo>
                    <a:pt x="289445" y="84061"/>
                  </a:moveTo>
                  <a:lnTo>
                    <a:pt x="289369" y="83070"/>
                  </a:lnTo>
                  <a:lnTo>
                    <a:pt x="289191" y="80391"/>
                  </a:lnTo>
                  <a:lnTo>
                    <a:pt x="286613" y="77889"/>
                  </a:lnTo>
                  <a:lnTo>
                    <a:pt x="286080" y="80530"/>
                  </a:lnTo>
                  <a:lnTo>
                    <a:pt x="285635" y="83070"/>
                  </a:lnTo>
                  <a:lnTo>
                    <a:pt x="283883" y="82296"/>
                  </a:lnTo>
                  <a:lnTo>
                    <a:pt x="282524" y="83908"/>
                  </a:lnTo>
                  <a:lnTo>
                    <a:pt x="282549" y="85166"/>
                  </a:lnTo>
                  <a:lnTo>
                    <a:pt x="283984" y="86410"/>
                  </a:lnTo>
                  <a:lnTo>
                    <a:pt x="284886" y="86626"/>
                  </a:lnTo>
                  <a:lnTo>
                    <a:pt x="286334" y="84175"/>
                  </a:lnTo>
                  <a:lnTo>
                    <a:pt x="287959" y="84340"/>
                  </a:lnTo>
                  <a:lnTo>
                    <a:pt x="288810" y="84175"/>
                  </a:lnTo>
                  <a:lnTo>
                    <a:pt x="289445" y="84061"/>
                  </a:lnTo>
                  <a:close/>
                </a:path>
                <a:path w="347979" h="338454">
                  <a:moveTo>
                    <a:pt x="289725" y="71310"/>
                  </a:moveTo>
                  <a:lnTo>
                    <a:pt x="288290" y="72148"/>
                  </a:lnTo>
                  <a:lnTo>
                    <a:pt x="286804" y="72453"/>
                  </a:lnTo>
                  <a:lnTo>
                    <a:pt x="284886" y="72085"/>
                  </a:lnTo>
                  <a:lnTo>
                    <a:pt x="282168" y="71564"/>
                  </a:lnTo>
                  <a:lnTo>
                    <a:pt x="279565" y="72745"/>
                  </a:lnTo>
                  <a:lnTo>
                    <a:pt x="275399" y="77254"/>
                  </a:lnTo>
                  <a:lnTo>
                    <a:pt x="273113" y="79413"/>
                  </a:lnTo>
                  <a:lnTo>
                    <a:pt x="269544" y="82321"/>
                  </a:lnTo>
                  <a:lnTo>
                    <a:pt x="267944" y="82829"/>
                  </a:lnTo>
                  <a:lnTo>
                    <a:pt x="265252" y="83515"/>
                  </a:lnTo>
                  <a:lnTo>
                    <a:pt x="263906" y="83362"/>
                  </a:lnTo>
                  <a:lnTo>
                    <a:pt x="262496" y="83400"/>
                  </a:lnTo>
                  <a:lnTo>
                    <a:pt x="262750" y="84531"/>
                  </a:lnTo>
                  <a:lnTo>
                    <a:pt x="263220" y="85369"/>
                  </a:lnTo>
                  <a:lnTo>
                    <a:pt x="262636" y="87439"/>
                  </a:lnTo>
                  <a:lnTo>
                    <a:pt x="261886" y="88760"/>
                  </a:lnTo>
                  <a:lnTo>
                    <a:pt x="261200" y="90284"/>
                  </a:lnTo>
                  <a:lnTo>
                    <a:pt x="262775" y="90982"/>
                  </a:lnTo>
                  <a:lnTo>
                    <a:pt x="262686" y="90830"/>
                  </a:lnTo>
                  <a:lnTo>
                    <a:pt x="263398" y="90868"/>
                  </a:lnTo>
                  <a:lnTo>
                    <a:pt x="263944" y="90805"/>
                  </a:lnTo>
                  <a:lnTo>
                    <a:pt x="264668" y="91020"/>
                  </a:lnTo>
                  <a:lnTo>
                    <a:pt x="264782" y="91478"/>
                  </a:lnTo>
                  <a:lnTo>
                    <a:pt x="264960" y="91770"/>
                  </a:lnTo>
                  <a:lnTo>
                    <a:pt x="264299" y="92138"/>
                  </a:lnTo>
                  <a:lnTo>
                    <a:pt x="263017" y="93484"/>
                  </a:lnTo>
                  <a:lnTo>
                    <a:pt x="265341" y="94703"/>
                  </a:lnTo>
                  <a:lnTo>
                    <a:pt x="263194" y="98450"/>
                  </a:lnTo>
                  <a:lnTo>
                    <a:pt x="265264" y="100101"/>
                  </a:lnTo>
                  <a:lnTo>
                    <a:pt x="266903" y="97866"/>
                  </a:lnTo>
                  <a:lnTo>
                    <a:pt x="269595" y="93383"/>
                  </a:lnTo>
                  <a:lnTo>
                    <a:pt x="268287" y="91503"/>
                  </a:lnTo>
                  <a:lnTo>
                    <a:pt x="267677" y="90551"/>
                  </a:lnTo>
                  <a:lnTo>
                    <a:pt x="280174" y="79641"/>
                  </a:lnTo>
                  <a:lnTo>
                    <a:pt x="280187" y="79794"/>
                  </a:lnTo>
                  <a:lnTo>
                    <a:pt x="280454" y="79400"/>
                  </a:lnTo>
                  <a:lnTo>
                    <a:pt x="289725" y="71310"/>
                  </a:lnTo>
                  <a:close/>
                </a:path>
                <a:path w="347979" h="338454">
                  <a:moveTo>
                    <a:pt x="291007" y="93332"/>
                  </a:moveTo>
                  <a:lnTo>
                    <a:pt x="290893" y="92036"/>
                  </a:lnTo>
                  <a:lnTo>
                    <a:pt x="290410" y="92176"/>
                  </a:lnTo>
                  <a:lnTo>
                    <a:pt x="289890" y="92227"/>
                  </a:lnTo>
                  <a:lnTo>
                    <a:pt x="289471" y="92468"/>
                  </a:lnTo>
                  <a:lnTo>
                    <a:pt x="289344" y="92532"/>
                  </a:lnTo>
                  <a:lnTo>
                    <a:pt x="289483" y="93421"/>
                  </a:lnTo>
                  <a:lnTo>
                    <a:pt x="290042" y="93459"/>
                  </a:lnTo>
                  <a:lnTo>
                    <a:pt x="290525" y="93383"/>
                  </a:lnTo>
                  <a:lnTo>
                    <a:pt x="291007" y="93332"/>
                  </a:lnTo>
                  <a:close/>
                </a:path>
                <a:path w="347979" h="338454">
                  <a:moveTo>
                    <a:pt x="292925" y="43053"/>
                  </a:moveTo>
                  <a:lnTo>
                    <a:pt x="292519" y="42926"/>
                  </a:lnTo>
                  <a:lnTo>
                    <a:pt x="291236" y="42532"/>
                  </a:lnTo>
                  <a:lnTo>
                    <a:pt x="289941" y="42164"/>
                  </a:lnTo>
                  <a:lnTo>
                    <a:pt x="288658" y="41770"/>
                  </a:lnTo>
                  <a:lnTo>
                    <a:pt x="289852" y="42951"/>
                  </a:lnTo>
                  <a:lnTo>
                    <a:pt x="291096" y="43548"/>
                  </a:lnTo>
                  <a:lnTo>
                    <a:pt x="292925" y="43053"/>
                  </a:lnTo>
                  <a:close/>
                </a:path>
                <a:path w="347979" h="338454">
                  <a:moveTo>
                    <a:pt x="293166" y="82664"/>
                  </a:moveTo>
                  <a:lnTo>
                    <a:pt x="292836" y="82461"/>
                  </a:lnTo>
                  <a:lnTo>
                    <a:pt x="292671" y="82359"/>
                  </a:lnTo>
                  <a:lnTo>
                    <a:pt x="292620" y="82499"/>
                  </a:lnTo>
                  <a:lnTo>
                    <a:pt x="292531" y="82677"/>
                  </a:lnTo>
                  <a:lnTo>
                    <a:pt x="292557" y="82816"/>
                  </a:lnTo>
                  <a:lnTo>
                    <a:pt x="292760" y="82956"/>
                  </a:lnTo>
                  <a:lnTo>
                    <a:pt x="292976" y="82905"/>
                  </a:lnTo>
                  <a:lnTo>
                    <a:pt x="293166" y="82664"/>
                  </a:lnTo>
                  <a:close/>
                </a:path>
                <a:path w="347979" h="338454">
                  <a:moveTo>
                    <a:pt x="299262" y="63004"/>
                  </a:moveTo>
                  <a:lnTo>
                    <a:pt x="297014" y="61188"/>
                  </a:lnTo>
                  <a:lnTo>
                    <a:pt x="295236" y="58928"/>
                  </a:lnTo>
                  <a:lnTo>
                    <a:pt x="292608" y="56083"/>
                  </a:lnTo>
                  <a:lnTo>
                    <a:pt x="292112" y="55613"/>
                  </a:lnTo>
                  <a:lnTo>
                    <a:pt x="289877" y="55410"/>
                  </a:lnTo>
                  <a:lnTo>
                    <a:pt x="288772" y="54902"/>
                  </a:lnTo>
                  <a:lnTo>
                    <a:pt x="287655" y="54559"/>
                  </a:lnTo>
                  <a:lnTo>
                    <a:pt x="285203" y="54470"/>
                  </a:lnTo>
                  <a:lnTo>
                    <a:pt x="285724" y="51917"/>
                  </a:lnTo>
                  <a:lnTo>
                    <a:pt x="285661" y="50596"/>
                  </a:lnTo>
                  <a:lnTo>
                    <a:pt x="281597" y="49834"/>
                  </a:lnTo>
                  <a:lnTo>
                    <a:pt x="281787" y="49187"/>
                  </a:lnTo>
                  <a:lnTo>
                    <a:pt x="282054" y="48628"/>
                  </a:lnTo>
                  <a:lnTo>
                    <a:pt x="282181" y="48158"/>
                  </a:lnTo>
                  <a:lnTo>
                    <a:pt x="281381" y="49441"/>
                  </a:lnTo>
                  <a:lnTo>
                    <a:pt x="281025" y="50101"/>
                  </a:lnTo>
                  <a:lnTo>
                    <a:pt x="283362" y="51917"/>
                  </a:lnTo>
                  <a:lnTo>
                    <a:pt x="281381" y="53759"/>
                  </a:lnTo>
                  <a:lnTo>
                    <a:pt x="285369" y="55219"/>
                  </a:lnTo>
                  <a:lnTo>
                    <a:pt x="284010" y="57277"/>
                  </a:lnTo>
                  <a:lnTo>
                    <a:pt x="285788" y="60972"/>
                  </a:lnTo>
                  <a:lnTo>
                    <a:pt x="286524" y="63360"/>
                  </a:lnTo>
                  <a:lnTo>
                    <a:pt x="289801" y="66408"/>
                  </a:lnTo>
                  <a:lnTo>
                    <a:pt x="290817" y="67957"/>
                  </a:lnTo>
                  <a:lnTo>
                    <a:pt x="291947" y="69380"/>
                  </a:lnTo>
                  <a:lnTo>
                    <a:pt x="294665" y="66992"/>
                  </a:lnTo>
                  <a:lnTo>
                    <a:pt x="294830" y="66979"/>
                  </a:lnTo>
                  <a:lnTo>
                    <a:pt x="294919" y="66789"/>
                  </a:lnTo>
                  <a:lnTo>
                    <a:pt x="299262" y="63004"/>
                  </a:lnTo>
                  <a:close/>
                </a:path>
                <a:path w="347979" h="338454">
                  <a:moveTo>
                    <a:pt x="303034" y="59385"/>
                  </a:moveTo>
                  <a:lnTo>
                    <a:pt x="302590" y="59029"/>
                  </a:lnTo>
                  <a:lnTo>
                    <a:pt x="302082" y="58953"/>
                  </a:lnTo>
                  <a:lnTo>
                    <a:pt x="301574" y="58750"/>
                  </a:lnTo>
                  <a:lnTo>
                    <a:pt x="301548" y="59309"/>
                  </a:lnTo>
                  <a:lnTo>
                    <a:pt x="301409" y="59880"/>
                  </a:lnTo>
                  <a:lnTo>
                    <a:pt x="301815" y="60083"/>
                  </a:lnTo>
                  <a:lnTo>
                    <a:pt x="302463" y="60198"/>
                  </a:lnTo>
                  <a:lnTo>
                    <a:pt x="303022" y="59702"/>
                  </a:lnTo>
                  <a:lnTo>
                    <a:pt x="303034" y="59537"/>
                  </a:lnTo>
                  <a:lnTo>
                    <a:pt x="303034" y="59385"/>
                  </a:lnTo>
                  <a:close/>
                </a:path>
                <a:path w="347979" h="338454">
                  <a:moveTo>
                    <a:pt x="309765" y="1790"/>
                  </a:moveTo>
                  <a:lnTo>
                    <a:pt x="309727" y="1270"/>
                  </a:lnTo>
                  <a:lnTo>
                    <a:pt x="309676" y="749"/>
                  </a:lnTo>
                  <a:lnTo>
                    <a:pt x="309651" y="228"/>
                  </a:lnTo>
                  <a:lnTo>
                    <a:pt x="309105" y="139"/>
                  </a:lnTo>
                  <a:lnTo>
                    <a:pt x="308127" y="0"/>
                  </a:lnTo>
                  <a:lnTo>
                    <a:pt x="307822" y="317"/>
                  </a:lnTo>
                  <a:lnTo>
                    <a:pt x="307340" y="901"/>
                  </a:lnTo>
                  <a:lnTo>
                    <a:pt x="308152" y="1193"/>
                  </a:lnTo>
                  <a:lnTo>
                    <a:pt x="309765" y="1790"/>
                  </a:lnTo>
                  <a:close/>
                </a:path>
                <a:path w="347979" h="338454">
                  <a:moveTo>
                    <a:pt x="313893" y="58356"/>
                  </a:moveTo>
                  <a:lnTo>
                    <a:pt x="313588" y="58356"/>
                  </a:lnTo>
                  <a:lnTo>
                    <a:pt x="313283" y="58331"/>
                  </a:lnTo>
                  <a:lnTo>
                    <a:pt x="312991" y="58369"/>
                  </a:lnTo>
                  <a:lnTo>
                    <a:pt x="312940" y="58686"/>
                  </a:lnTo>
                  <a:lnTo>
                    <a:pt x="312915" y="58864"/>
                  </a:lnTo>
                  <a:lnTo>
                    <a:pt x="313829" y="58864"/>
                  </a:lnTo>
                  <a:lnTo>
                    <a:pt x="313893" y="58356"/>
                  </a:lnTo>
                  <a:close/>
                </a:path>
                <a:path w="347979" h="338454">
                  <a:moveTo>
                    <a:pt x="315175" y="66433"/>
                  </a:moveTo>
                  <a:lnTo>
                    <a:pt x="315048" y="66179"/>
                  </a:lnTo>
                  <a:lnTo>
                    <a:pt x="314960" y="65951"/>
                  </a:lnTo>
                  <a:lnTo>
                    <a:pt x="314871" y="65747"/>
                  </a:lnTo>
                  <a:lnTo>
                    <a:pt x="314782" y="65976"/>
                  </a:lnTo>
                  <a:lnTo>
                    <a:pt x="314617" y="66446"/>
                  </a:lnTo>
                  <a:lnTo>
                    <a:pt x="314972" y="66446"/>
                  </a:lnTo>
                  <a:lnTo>
                    <a:pt x="315175" y="66433"/>
                  </a:lnTo>
                  <a:close/>
                </a:path>
                <a:path w="347979" h="338454">
                  <a:moveTo>
                    <a:pt x="315277" y="18173"/>
                  </a:moveTo>
                  <a:lnTo>
                    <a:pt x="315214" y="16319"/>
                  </a:lnTo>
                  <a:lnTo>
                    <a:pt x="310705" y="12039"/>
                  </a:lnTo>
                  <a:lnTo>
                    <a:pt x="309867" y="3416"/>
                  </a:lnTo>
                  <a:lnTo>
                    <a:pt x="309765" y="1803"/>
                  </a:lnTo>
                  <a:lnTo>
                    <a:pt x="307251" y="1003"/>
                  </a:lnTo>
                  <a:lnTo>
                    <a:pt x="306451" y="1943"/>
                  </a:lnTo>
                  <a:lnTo>
                    <a:pt x="304939" y="2590"/>
                  </a:lnTo>
                  <a:lnTo>
                    <a:pt x="303479" y="2260"/>
                  </a:lnTo>
                  <a:lnTo>
                    <a:pt x="302183" y="3136"/>
                  </a:lnTo>
                  <a:lnTo>
                    <a:pt x="303250" y="5892"/>
                  </a:lnTo>
                  <a:lnTo>
                    <a:pt x="305511" y="11379"/>
                  </a:lnTo>
                  <a:lnTo>
                    <a:pt x="303707" y="14947"/>
                  </a:lnTo>
                  <a:lnTo>
                    <a:pt x="303949" y="17043"/>
                  </a:lnTo>
                  <a:lnTo>
                    <a:pt x="305092" y="18389"/>
                  </a:lnTo>
                  <a:lnTo>
                    <a:pt x="306781" y="20027"/>
                  </a:lnTo>
                  <a:lnTo>
                    <a:pt x="307632" y="20637"/>
                  </a:lnTo>
                  <a:lnTo>
                    <a:pt x="310045" y="18783"/>
                  </a:lnTo>
                  <a:lnTo>
                    <a:pt x="312635" y="21958"/>
                  </a:lnTo>
                  <a:lnTo>
                    <a:pt x="314833" y="19964"/>
                  </a:lnTo>
                  <a:lnTo>
                    <a:pt x="315277" y="18173"/>
                  </a:lnTo>
                  <a:close/>
                </a:path>
                <a:path w="347979" h="338454">
                  <a:moveTo>
                    <a:pt x="322148" y="29997"/>
                  </a:moveTo>
                  <a:lnTo>
                    <a:pt x="320459" y="29476"/>
                  </a:lnTo>
                  <a:lnTo>
                    <a:pt x="320484" y="29781"/>
                  </a:lnTo>
                  <a:lnTo>
                    <a:pt x="320497" y="30073"/>
                  </a:lnTo>
                  <a:lnTo>
                    <a:pt x="320509" y="30353"/>
                  </a:lnTo>
                  <a:lnTo>
                    <a:pt x="321056" y="30251"/>
                  </a:lnTo>
                  <a:lnTo>
                    <a:pt x="322148" y="29997"/>
                  </a:lnTo>
                  <a:close/>
                </a:path>
                <a:path w="347979" h="338454">
                  <a:moveTo>
                    <a:pt x="326288" y="26657"/>
                  </a:moveTo>
                  <a:lnTo>
                    <a:pt x="325920" y="26174"/>
                  </a:lnTo>
                  <a:lnTo>
                    <a:pt x="322554" y="20942"/>
                  </a:lnTo>
                  <a:lnTo>
                    <a:pt x="320522" y="17945"/>
                  </a:lnTo>
                  <a:lnTo>
                    <a:pt x="320243" y="16941"/>
                  </a:lnTo>
                  <a:lnTo>
                    <a:pt x="319049" y="17640"/>
                  </a:lnTo>
                  <a:lnTo>
                    <a:pt x="319290" y="20675"/>
                  </a:lnTo>
                  <a:lnTo>
                    <a:pt x="319011" y="23926"/>
                  </a:lnTo>
                  <a:lnTo>
                    <a:pt x="320027" y="27152"/>
                  </a:lnTo>
                  <a:lnTo>
                    <a:pt x="325056" y="29133"/>
                  </a:lnTo>
                  <a:lnTo>
                    <a:pt x="325805" y="27457"/>
                  </a:lnTo>
                  <a:lnTo>
                    <a:pt x="326288" y="26657"/>
                  </a:lnTo>
                  <a:close/>
                </a:path>
                <a:path w="347979" h="338454">
                  <a:moveTo>
                    <a:pt x="328231" y="61569"/>
                  </a:moveTo>
                  <a:lnTo>
                    <a:pt x="326021" y="64223"/>
                  </a:lnTo>
                  <a:lnTo>
                    <a:pt x="324764" y="65709"/>
                  </a:lnTo>
                  <a:lnTo>
                    <a:pt x="323469" y="67183"/>
                  </a:lnTo>
                  <a:lnTo>
                    <a:pt x="322097" y="68910"/>
                  </a:lnTo>
                  <a:lnTo>
                    <a:pt x="322275" y="69392"/>
                  </a:lnTo>
                  <a:lnTo>
                    <a:pt x="322326" y="70167"/>
                  </a:lnTo>
                  <a:lnTo>
                    <a:pt x="325107" y="67614"/>
                  </a:lnTo>
                  <a:lnTo>
                    <a:pt x="327240" y="64998"/>
                  </a:lnTo>
                  <a:lnTo>
                    <a:pt x="328231" y="61569"/>
                  </a:lnTo>
                  <a:close/>
                </a:path>
                <a:path w="347979" h="338454">
                  <a:moveTo>
                    <a:pt x="332587" y="56591"/>
                  </a:moveTo>
                  <a:lnTo>
                    <a:pt x="330225" y="56388"/>
                  </a:lnTo>
                  <a:lnTo>
                    <a:pt x="328663" y="57632"/>
                  </a:lnTo>
                  <a:lnTo>
                    <a:pt x="327190" y="59055"/>
                  </a:lnTo>
                  <a:lnTo>
                    <a:pt x="327660" y="59855"/>
                  </a:lnTo>
                  <a:lnTo>
                    <a:pt x="329565" y="60020"/>
                  </a:lnTo>
                  <a:lnTo>
                    <a:pt x="328244" y="61556"/>
                  </a:lnTo>
                  <a:lnTo>
                    <a:pt x="330504" y="60655"/>
                  </a:lnTo>
                  <a:lnTo>
                    <a:pt x="331063" y="60020"/>
                  </a:lnTo>
                  <a:lnTo>
                    <a:pt x="332587" y="56591"/>
                  </a:lnTo>
                  <a:close/>
                </a:path>
                <a:path w="347979" h="338454">
                  <a:moveTo>
                    <a:pt x="334035" y="33743"/>
                  </a:moveTo>
                  <a:lnTo>
                    <a:pt x="333895" y="33693"/>
                  </a:lnTo>
                  <a:lnTo>
                    <a:pt x="330174" y="32524"/>
                  </a:lnTo>
                  <a:lnTo>
                    <a:pt x="330174" y="34137"/>
                  </a:lnTo>
                  <a:lnTo>
                    <a:pt x="329869" y="34264"/>
                  </a:lnTo>
                  <a:lnTo>
                    <a:pt x="329260" y="34366"/>
                  </a:lnTo>
                  <a:lnTo>
                    <a:pt x="329158" y="33947"/>
                  </a:lnTo>
                  <a:lnTo>
                    <a:pt x="329463" y="33845"/>
                  </a:lnTo>
                  <a:lnTo>
                    <a:pt x="330073" y="33693"/>
                  </a:lnTo>
                  <a:lnTo>
                    <a:pt x="330174" y="34137"/>
                  </a:lnTo>
                  <a:lnTo>
                    <a:pt x="330174" y="32524"/>
                  </a:lnTo>
                  <a:lnTo>
                    <a:pt x="325412" y="31013"/>
                  </a:lnTo>
                  <a:lnTo>
                    <a:pt x="324573" y="32016"/>
                  </a:lnTo>
                  <a:lnTo>
                    <a:pt x="323989" y="33248"/>
                  </a:lnTo>
                  <a:lnTo>
                    <a:pt x="323583" y="34658"/>
                  </a:lnTo>
                  <a:lnTo>
                    <a:pt x="322402" y="34772"/>
                  </a:lnTo>
                  <a:lnTo>
                    <a:pt x="321284" y="34734"/>
                  </a:lnTo>
                  <a:lnTo>
                    <a:pt x="320179" y="34620"/>
                  </a:lnTo>
                  <a:lnTo>
                    <a:pt x="320014" y="35674"/>
                  </a:lnTo>
                  <a:lnTo>
                    <a:pt x="321627" y="36334"/>
                  </a:lnTo>
                  <a:lnTo>
                    <a:pt x="323938" y="35521"/>
                  </a:lnTo>
                  <a:lnTo>
                    <a:pt x="326161" y="36677"/>
                  </a:lnTo>
                  <a:lnTo>
                    <a:pt x="328790" y="37033"/>
                  </a:lnTo>
                  <a:lnTo>
                    <a:pt x="329234" y="37617"/>
                  </a:lnTo>
                  <a:lnTo>
                    <a:pt x="329539" y="38252"/>
                  </a:lnTo>
                  <a:lnTo>
                    <a:pt x="331863" y="35521"/>
                  </a:lnTo>
                  <a:lnTo>
                    <a:pt x="332359" y="34950"/>
                  </a:lnTo>
                  <a:lnTo>
                    <a:pt x="332600" y="34772"/>
                  </a:lnTo>
                  <a:lnTo>
                    <a:pt x="333159" y="34366"/>
                  </a:lnTo>
                  <a:lnTo>
                    <a:pt x="334035" y="33743"/>
                  </a:lnTo>
                  <a:close/>
                </a:path>
                <a:path w="347979" h="338454">
                  <a:moveTo>
                    <a:pt x="338378" y="34328"/>
                  </a:moveTo>
                  <a:lnTo>
                    <a:pt x="336334" y="29451"/>
                  </a:lnTo>
                  <a:lnTo>
                    <a:pt x="335318" y="29514"/>
                  </a:lnTo>
                  <a:lnTo>
                    <a:pt x="334530" y="29464"/>
                  </a:lnTo>
                  <a:lnTo>
                    <a:pt x="331736" y="29984"/>
                  </a:lnTo>
                  <a:lnTo>
                    <a:pt x="330034" y="29667"/>
                  </a:lnTo>
                  <a:lnTo>
                    <a:pt x="328599" y="28790"/>
                  </a:lnTo>
                  <a:lnTo>
                    <a:pt x="327888" y="29044"/>
                  </a:lnTo>
                  <a:lnTo>
                    <a:pt x="327266" y="29375"/>
                  </a:lnTo>
                  <a:lnTo>
                    <a:pt x="326720" y="29781"/>
                  </a:lnTo>
                  <a:lnTo>
                    <a:pt x="335114" y="33058"/>
                  </a:lnTo>
                  <a:lnTo>
                    <a:pt x="335267" y="32981"/>
                  </a:lnTo>
                  <a:lnTo>
                    <a:pt x="335534" y="32791"/>
                  </a:lnTo>
                  <a:lnTo>
                    <a:pt x="336397" y="33553"/>
                  </a:lnTo>
                  <a:lnTo>
                    <a:pt x="338378" y="34328"/>
                  </a:lnTo>
                  <a:close/>
                </a:path>
                <a:path w="347979" h="338454">
                  <a:moveTo>
                    <a:pt x="346608" y="34810"/>
                  </a:moveTo>
                  <a:lnTo>
                    <a:pt x="345465" y="32473"/>
                  </a:lnTo>
                  <a:lnTo>
                    <a:pt x="345630" y="32905"/>
                  </a:lnTo>
                  <a:lnTo>
                    <a:pt x="345998" y="34201"/>
                  </a:lnTo>
                  <a:lnTo>
                    <a:pt x="344970" y="35191"/>
                  </a:lnTo>
                  <a:lnTo>
                    <a:pt x="343954" y="35229"/>
                  </a:lnTo>
                  <a:lnTo>
                    <a:pt x="342379" y="32677"/>
                  </a:lnTo>
                  <a:lnTo>
                    <a:pt x="342023" y="31648"/>
                  </a:lnTo>
                  <a:lnTo>
                    <a:pt x="342011" y="30975"/>
                  </a:lnTo>
                  <a:lnTo>
                    <a:pt x="342353" y="29933"/>
                  </a:lnTo>
                  <a:lnTo>
                    <a:pt x="342404" y="29781"/>
                  </a:lnTo>
                  <a:lnTo>
                    <a:pt x="344601" y="30975"/>
                  </a:lnTo>
                  <a:lnTo>
                    <a:pt x="345046" y="31648"/>
                  </a:lnTo>
                  <a:lnTo>
                    <a:pt x="344131" y="29781"/>
                  </a:lnTo>
                  <a:lnTo>
                    <a:pt x="343738" y="29070"/>
                  </a:lnTo>
                  <a:lnTo>
                    <a:pt x="343115" y="27940"/>
                  </a:lnTo>
                  <a:lnTo>
                    <a:pt x="342379" y="27216"/>
                  </a:lnTo>
                  <a:lnTo>
                    <a:pt x="342163" y="27051"/>
                  </a:lnTo>
                  <a:lnTo>
                    <a:pt x="342163" y="29616"/>
                  </a:lnTo>
                  <a:lnTo>
                    <a:pt x="341680" y="29933"/>
                  </a:lnTo>
                  <a:lnTo>
                    <a:pt x="341122" y="29908"/>
                  </a:lnTo>
                  <a:lnTo>
                    <a:pt x="340842" y="29616"/>
                  </a:lnTo>
                  <a:lnTo>
                    <a:pt x="340563" y="29464"/>
                  </a:lnTo>
                  <a:lnTo>
                    <a:pt x="340842" y="29337"/>
                  </a:lnTo>
                  <a:lnTo>
                    <a:pt x="341160" y="29070"/>
                  </a:lnTo>
                  <a:lnTo>
                    <a:pt x="341706" y="29184"/>
                  </a:lnTo>
                  <a:lnTo>
                    <a:pt x="341972" y="29464"/>
                  </a:lnTo>
                  <a:lnTo>
                    <a:pt x="342163" y="29616"/>
                  </a:lnTo>
                  <a:lnTo>
                    <a:pt x="342163" y="27051"/>
                  </a:lnTo>
                  <a:lnTo>
                    <a:pt x="341249" y="26339"/>
                  </a:lnTo>
                  <a:lnTo>
                    <a:pt x="340461" y="26250"/>
                  </a:lnTo>
                  <a:lnTo>
                    <a:pt x="339598" y="26631"/>
                  </a:lnTo>
                  <a:lnTo>
                    <a:pt x="339178" y="27216"/>
                  </a:lnTo>
                  <a:lnTo>
                    <a:pt x="339128" y="27940"/>
                  </a:lnTo>
                  <a:lnTo>
                    <a:pt x="339331" y="30111"/>
                  </a:lnTo>
                  <a:lnTo>
                    <a:pt x="339725" y="32423"/>
                  </a:lnTo>
                  <a:lnTo>
                    <a:pt x="339991" y="34810"/>
                  </a:lnTo>
                  <a:lnTo>
                    <a:pt x="340067" y="34975"/>
                  </a:lnTo>
                  <a:lnTo>
                    <a:pt x="345414" y="37045"/>
                  </a:lnTo>
                  <a:lnTo>
                    <a:pt x="346519" y="35229"/>
                  </a:lnTo>
                  <a:lnTo>
                    <a:pt x="346608" y="34810"/>
                  </a:lnTo>
                  <a:close/>
                </a:path>
                <a:path w="347979" h="338454">
                  <a:moveTo>
                    <a:pt x="347357" y="42595"/>
                  </a:moveTo>
                  <a:lnTo>
                    <a:pt x="345668" y="39268"/>
                  </a:lnTo>
                  <a:lnTo>
                    <a:pt x="344995" y="39243"/>
                  </a:lnTo>
                  <a:lnTo>
                    <a:pt x="345465" y="38874"/>
                  </a:lnTo>
                  <a:lnTo>
                    <a:pt x="344932" y="37820"/>
                  </a:lnTo>
                  <a:lnTo>
                    <a:pt x="345249" y="37312"/>
                  </a:lnTo>
                  <a:lnTo>
                    <a:pt x="339712" y="35534"/>
                  </a:lnTo>
                  <a:lnTo>
                    <a:pt x="339267" y="36423"/>
                  </a:lnTo>
                  <a:lnTo>
                    <a:pt x="338772" y="35229"/>
                  </a:lnTo>
                  <a:lnTo>
                    <a:pt x="337693" y="34899"/>
                  </a:lnTo>
                  <a:lnTo>
                    <a:pt x="338112" y="35648"/>
                  </a:lnTo>
                  <a:lnTo>
                    <a:pt x="337858" y="36436"/>
                  </a:lnTo>
                  <a:lnTo>
                    <a:pt x="336207" y="37680"/>
                  </a:lnTo>
                  <a:lnTo>
                    <a:pt x="335000" y="38138"/>
                  </a:lnTo>
                  <a:lnTo>
                    <a:pt x="333400" y="38950"/>
                  </a:lnTo>
                  <a:lnTo>
                    <a:pt x="329768" y="38849"/>
                  </a:lnTo>
                  <a:lnTo>
                    <a:pt x="329882" y="39331"/>
                  </a:lnTo>
                  <a:lnTo>
                    <a:pt x="329793" y="39624"/>
                  </a:lnTo>
                  <a:lnTo>
                    <a:pt x="335813" y="42049"/>
                  </a:lnTo>
                  <a:lnTo>
                    <a:pt x="338721" y="43243"/>
                  </a:lnTo>
                  <a:lnTo>
                    <a:pt x="344589" y="45542"/>
                  </a:lnTo>
                  <a:lnTo>
                    <a:pt x="344614" y="44157"/>
                  </a:lnTo>
                  <a:lnTo>
                    <a:pt x="347357" y="42595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7051662" y="4622667"/>
              <a:ext cx="384810" cy="288925"/>
            </a:xfrm>
            <a:custGeom>
              <a:avLst/>
              <a:gdLst/>
              <a:ahLst/>
              <a:cxnLst/>
              <a:rect l="l" t="t" r="r" b="b"/>
              <a:pathLst>
                <a:path w="384809" h="288925">
                  <a:moveTo>
                    <a:pt x="101" y="123507"/>
                  </a:moveTo>
                  <a:lnTo>
                    <a:pt x="76" y="123964"/>
                  </a:lnTo>
                  <a:lnTo>
                    <a:pt x="101" y="123507"/>
                  </a:lnTo>
                  <a:close/>
                </a:path>
                <a:path w="384809" h="288925">
                  <a:moveTo>
                    <a:pt x="2844" y="99796"/>
                  </a:moveTo>
                  <a:lnTo>
                    <a:pt x="1689" y="100571"/>
                  </a:lnTo>
                  <a:lnTo>
                    <a:pt x="1117" y="100787"/>
                  </a:lnTo>
                  <a:lnTo>
                    <a:pt x="584" y="101536"/>
                  </a:lnTo>
                  <a:lnTo>
                    <a:pt x="698" y="102108"/>
                  </a:lnTo>
                  <a:lnTo>
                    <a:pt x="647" y="102565"/>
                  </a:lnTo>
                  <a:lnTo>
                    <a:pt x="1130" y="102438"/>
                  </a:lnTo>
                  <a:lnTo>
                    <a:pt x="1778" y="102438"/>
                  </a:lnTo>
                  <a:lnTo>
                    <a:pt x="2400" y="101765"/>
                  </a:lnTo>
                  <a:lnTo>
                    <a:pt x="2425" y="101117"/>
                  </a:lnTo>
                  <a:lnTo>
                    <a:pt x="2844" y="99796"/>
                  </a:lnTo>
                  <a:close/>
                </a:path>
                <a:path w="384809" h="288925">
                  <a:moveTo>
                    <a:pt x="3962" y="273735"/>
                  </a:moveTo>
                  <a:lnTo>
                    <a:pt x="2832" y="273354"/>
                  </a:lnTo>
                  <a:lnTo>
                    <a:pt x="3962" y="273735"/>
                  </a:lnTo>
                  <a:close/>
                </a:path>
                <a:path w="384809" h="288925">
                  <a:moveTo>
                    <a:pt x="6502" y="274586"/>
                  </a:moveTo>
                  <a:lnTo>
                    <a:pt x="4813" y="274002"/>
                  </a:lnTo>
                  <a:lnTo>
                    <a:pt x="3962" y="273735"/>
                  </a:lnTo>
                  <a:lnTo>
                    <a:pt x="4800" y="274015"/>
                  </a:lnTo>
                  <a:lnTo>
                    <a:pt x="5626" y="274307"/>
                  </a:lnTo>
                  <a:lnTo>
                    <a:pt x="6464" y="274574"/>
                  </a:lnTo>
                  <a:lnTo>
                    <a:pt x="5892" y="275259"/>
                  </a:lnTo>
                  <a:lnTo>
                    <a:pt x="5600" y="275590"/>
                  </a:lnTo>
                  <a:lnTo>
                    <a:pt x="5956" y="275310"/>
                  </a:lnTo>
                  <a:lnTo>
                    <a:pt x="6502" y="274586"/>
                  </a:lnTo>
                  <a:close/>
                </a:path>
                <a:path w="384809" h="288925">
                  <a:moveTo>
                    <a:pt x="8864" y="90919"/>
                  </a:moveTo>
                  <a:lnTo>
                    <a:pt x="8788" y="90474"/>
                  </a:lnTo>
                  <a:lnTo>
                    <a:pt x="8839" y="90119"/>
                  </a:lnTo>
                  <a:lnTo>
                    <a:pt x="7937" y="90119"/>
                  </a:lnTo>
                  <a:lnTo>
                    <a:pt x="7861" y="90487"/>
                  </a:lnTo>
                  <a:lnTo>
                    <a:pt x="7721" y="91211"/>
                  </a:lnTo>
                  <a:lnTo>
                    <a:pt x="8051" y="91186"/>
                  </a:lnTo>
                  <a:lnTo>
                    <a:pt x="8547" y="91325"/>
                  </a:lnTo>
                  <a:lnTo>
                    <a:pt x="8674" y="91160"/>
                  </a:lnTo>
                  <a:lnTo>
                    <a:pt x="8864" y="90919"/>
                  </a:lnTo>
                  <a:close/>
                </a:path>
                <a:path w="384809" h="288925">
                  <a:moveTo>
                    <a:pt x="10007" y="95288"/>
                  </a:moveTo>
                  <a:lnTo>
                    <a:pt x="9779" y="95199"/>
                  </a:lnTo>
                  <a:lnTo>
                    <a:pt x="9652" y="95123"/>
                  </a:lnTo>
                  <a:lnTo>
                    <a:pt x="9575" y="95288"/>
                  </a:lnTo>
                  <a:lnTo>
                    <a:pt x="9448" y="95440"/>
                  </a:lnTo>
                  <a:lnTo>
                    <a:pt x="9423" y="95592"/>
                  </a:lnTo>
                  <a:lnTo>
                    <a:pt x="9652" y="95758"/>
                  </a:lnTo>
                  <a:lnTo>
                    <a:pt x="9779" y="95821"/>
                  </a:lnTo>
                  <a:lnTo>
                    <a:pt x="9855" y="95669"/>
                  </a:lnTo>
                  <a:lnTo>
                    <a:pt x="9969" y="95504"/>
                  </a:lnTo>
                  <a:lnTo>
                    <a:pt x="9994" y="95338"/>
                  </a:lnTo>
                  <a:close/>
                </a:path>
                <a:path w="384809" h="288925">
                  <a:moveTo>
                    <a:pt x="13576" y="116725"/>
                  </a:moveTo>
                  <a:lnTo>
                    <a:pt x="13119" y="116586"/>
                  </a:lnTo>
                  <a:lnTo>
                    <a:pt x="11455" y="120307"/>
                  </a:lnTo>
                  <a:lnTo>
                    <a:pt x="8623" y="121577"/>
                  </a:lnTo>
                  <a:lnTo>
                    <a:pt x="7188" y="122237"/>
                  </a:lnTo>
                  <a:lnTo>
                    <a:pt x="7302" y="122555"/>
                  </a:lnTo>
                  <a:lnTo>
                    <a:pt x="7416" y="122999"/>
                  </a:lnTo>
                  <a:lnTo>
                    <a:pt x="9144" y="123240"/>
                  </a:lnTo>
                  <a:lnTo>
                    <a:pt x="10985" y="123507"/>
                  </a:lnTo>
                  <a:lnTo>
                    <a:pt x="12827" y="123774"/>
                  </a:lnTo>
                  <a:lnTo>
                    <a:pt x="13576" y="116725"/>
                  </a:lnTo>
                  <a:close/>
                </a:path>
                <a:path w="384809" h="288925">
                  <a:moveTo>
                    <a:pt x="14262" y="146786"/>
                  </a:moveTo>
                  <a:lnTo>
                    <a:pt x="13944" y="146989"/>
                  </a:lnTo>
                  <a:lnTo>
                    <a:pt x="14236" y="147167"/>
                  </a:lnTo>
                  <a:lnTo>
                    <a:pt x="14262" y="146786"/>
                  </a:lnTo>
                  <a:close/>
                </a:path>
                <a:path w="384809" h="288925">
                  <a:moveTo>
                    <a:pt x="19558" y="146138"/>
                  </a:moveTo>
                  <a:lnTo>
                    <a:pt x="18923" y="147167"/>
                  </a:lnTo>
                  <a:lnTo>
                    <a:pt x="18618" y="147612"/>
                  </a:lnTo>
                  <a:lnTo>
                    <a:pt x="18376" y="148069"/>
                  </a:lnTo>
                  <a:lnTo>
                    <a:pt x="18313" y="148196"/>
                  </a:lnTo>
                  <a:lnTo>
                    <a:pt x="18453" y="148412"/>
                  </a:lnTo>
                  <a:lnTo>
                    <a:pt x="18491" y="148590"/>
                  </a:lnTo>
                  <a:lnTo>
                    <a:pt x="18783" y="148501"/>
                  </a:lnTo>
                  <a:lnTo>
                    <a:pt x="19291" y="148488"/>
                  </a:lnTo>
                  <a:lnTo>
                    <a:pt x="19507" y="147840"/>
                  </a:lnTo>
                  <a:lnTo>
                    <a:pt x="19469" y="147332"/>
                  </a:lnTo>
                  <a:lnTo>
                    <a:pt x="19558" y="146138"/>
                  </a:lnTo>
                  <a:close/>
                </a:path>
                <a:path w="384809" h="288925">
                  <a:moveTo>
                    <a:pt x="22567" y="131343"/>
                  </a:moveTo>
                  <a:lnTo>
                    <a:pt x="22250" y="131292"/>
                  </a:lnTo>
                  <a:lnTo>
                    <a:pt x="22161" y="131457"/>
                  </a:lnTo>
                  <a:lnTo>
                    <a:pt x="22174" y="131622"/>
                  </a:lnTo>
                  <a:lnTo>
                    <a:pt x="22148" y="131762"/>
                  </a:lnTo>
                  <a:lnTo>
                    <a:pt x="22275" y="131775"/>
                  </a:lnTo>
                  <a:lnTo>
                    <a:pt x="22491" y="131813"/>
                  </a:lnTo>
                  <a:lnTo>
                    <a:pt x="22567" y="131660"/>
                  </a:lnTo>
                  <a:lnTo>
                    <a:pt x="22555" y="131495"/>
                  </a:lnTo>
                  <a:lnTo>
                    <a:pt x="22567" y="131343"/>
                  </a:lnTo>
                  <a:close/>
                </a:path>
                <a:path w="384809" h="288925">
                  <a:moveTo>
                    <a:pt x="31229" y="187274"/>
                  </a:moveTo>
                  <a:lnTo>
                    <a:pt x="27838" y="186270"/>
                  </a:lnTo>
                  <a:lnTo>
                    <a:pt x="27546" y="186194"/>
                  </a:lnTo>
                  <a:lnTo>
                    <a:pt x="27368" y="185737"/>
                  </a:lnTo>
                  <a:lnTo>
                    <a:pt x="27139" y="185445"/>
                  </a:lnTo>
                  <a:lnTo>
                    <a:pt x="29451" y="181292"/>
                  </a:lnTo>
                  <a:lnTo>
                    <a:pt x="28587" y="180390"/>
                  </a:lnTo>
                  <a:lnTo>
                    <a:pt x="1828" y="199072"/>
                  </a:lnTo>
                  <a:lnTo>
                    <a:pt x="31229" y="187274"/>
                  </a:lnTo>
                  <a:close/>
                </a:path>
                <a:path w="384809" h="288925">
                  <a:moveTo>
                    <a:pt x="31635" y="126352"/>
                  </a:moveTo>
                  <a:lnTo>
                    <a:pt x="31584" y="126149"/>
                  </a:lnTo>
                  <a:lnTo>
                    <a:pt x="31457" y="125945"/>
                  </a:lnTo>
                  <a:lnTo>
                    <a:pt x="31203" y="125755"/>
                  </a:lnTo>
                  <a:lnTo>
                    <a:pt x="31216" y="125996"/>
                  </a:lnTo>
                  <a:lnTo>
                    <a:pt x="31419" y="126174"/>
                  </a:lnTo>
                  <a:lnTo>
                    <a:pt x="31635" y="126352"/>
                  </a:lnTo>
                  <a:close/>
                </a:path>
                <a:path w="384809" h="288925">
                  <a:moveTo>
                    <a:pt x="33032" y="127190"/>
                  </a:moveTo>
                  <a:lnTo>
                    <a:pt x="32245" y="126834"/>
                  </a:lnTo>
                  <a:lnTo>
                    <a:pt x="31635" y="126352"/>
                  </a:lnTo>
                  <a:lnTo>
                    <a:pt x="31800" y="126987"/>
                  </a:lnTo>
                  <a:lnTo>
                    <a:pt x="31216" y="127622"/>
                  </a:lnTo>
                  <a:lnTo>
                    <a:pt x="31242" y="128485"/>
                  </a:lnTo>
                  <a:lnTo>
                    <a:pt x="31610" y="128727"/>
                  </a:lnTo>
                  <a:lnTo>
                    <a:pt x="31826" y="128968"/>
                  </a:lnTo>
                  <a:lnTo>
                    <a:pt x="32080" y="128739"/>
                  </a:lnTo>
                  <a:lnTo>
                    <a:pt x="32448" y="128549"/>
                  </a:lnTo>
                  <a:lnTo>
                    <a:pt x="33032" y="127190"/>
                  </a:lnTo>
                  <a:close/>
                </a:path>
                <a:path w="384809" h="288925">
                  <a:moveTo>
                    <a:pt x="33083" y="123939"/>
                  </a:moveTo>
                  <a:lnTo>
                    <a:pt x="32893" y="122770"/>
                  </a:lnTo>
                  <a:lnTo>
                    <a:pt x="32334" y="123050"/>
                  </a:lnTo>
                  <a:lnTo>
                    <a:pt x="31978" y="123228"/>
                  </a:lnTo>
                  <a:lnTo>
                    <a:pt x="31597" y="124180"/>
                  </a:lnTo>
                  <a:lnTo>
                    <a:pt x="31407" y="124675"/>
                  </a:lnTo>
                  <a:lnTo>
                    <a:pt x="31330" y="125196"/>
                  </a:lnTo>
                  <a:lnTo>
                    <a:pt x="31216" y="125691"/>
                  </a:lnTo>
                  <a:lnTo>
                    <a:pt x="31661" y="125361"/>
                  </a:lnTo>
                  <a:lnTo>
                    <a:pt x="32118" y="125056"/>
                  </a:lnTo>
                  <a:lnTo>
                    <a:pt x="32461" y="124675"/>
                  </a:lnTo>
                  <a:lnTo>
                    <a:pt x="33083" y="123939"/>
                  </a:lnTo>
                  <a:close/>
                </a:path>
                <a:path w="384809" h="288925">
                  <a:moveTo>
                    <a:pt x="33235" y="134086"/>
                  </a:moveTo>
                  <a:lnTo>
                    <a:pt x="33096" y="134061"/>
                  </a:lnTo>
                  <a:lnTo>
                    <a:pt x="33235" y="134086"/>
                  </a:lnTo>
                  <a:close/>
                </a:path>
                <a:path w="384809" h="288925">
                  <a:moveTo>
                    <a:pt x="33655" y="132778"/>
                  </a:moveTo>
                  <a:lnTo>
                    <a:pt x="33528" y="132295"/>
                  </a:lnTo>
                  <a:lnTo>
                    <a:pt x="33299" y="132118"/>
                  </a:lnTo>
                  <a:lnTo>
                    <a:pt x="33096" y="131978"/>
                  </a:lnTo>
                  <a:lnTo>
                    <a:pt x="32651" y="132181"/>
                  </a:lnTo>
                  <a:lnTo>
                    <a:pt x="32308" y="132232"/>
                  </a:lnTo>
                  <a:lnTo>
                    <a:pt x="32486" y="132511"/>
                  </a:lnTo>
                  <a:lnTo>
                    <a:pt x="32677" y="132778"/>
                  </a:lnTo>
                  <a:lnTo>
                    <a:pt x="32943" y="133350"/>
                  </a:lnTo>
                  <a:lnTo>
                    <a:pt x="33045" y="133667"/>
                  </a:lnTo>
                  <a:lnTo>
                    <a:pt x="33159" y="133972"/>
                  </a:lnTo>
                  <a:lnTo>
                    <a:pt x="33350" y="133667"/>
                  </a:lnTo>
                  <a:lnTo>
                    <a:pt x="33566" y="133400"/>
                  </a:lnTo>
                  <a:lnTo>
                    <a:pt x="33655" y="132778"/>
                  </a:lnTo>
                  <a:close/>
                </a:path>
                <a:path w="384809" h="288925">
                  <a:moveTo>
                    <a:pt x="38061" y="134797"/>
                  </a:moveTo>
                  <a:lnTo>
                    <a:pt x="36537" y="133807"/>
                  </a:lnTo>
                  <a:lnTo>
                    <a:pt x="34912" y="133794"/>
                  </a:lnTo>
                  <a:lnTo>
                    <a:pt x="33235" y="134086"/>
                  </a:lnTo>
                  <a:lnTo>
                    <a:pt x="34010" y="134886"/>
                  </a:lnTo>
                  <a:lnTo>
                    <a:pt x="34671" y="135953"/>
                  </a:lnTo>
                  <a:lnTo>
                    <a:pt x="35610" y="136398"/>
                  </a:lnTo>
                  <a:lnTo>
                    <a:pt x="36042" y="136563"/>
                  </a:lnTo>
                  <a:lnTo>
                    <a:pt x="38061" y="134797"/>
                  </a:lnTo>
                  <a:close/>
                </a:path>
                <a:path w="384809" h="288925">
                  <a:moveTo>
                    <a:pt x="41795" y="191147"/>
                  </a:moveTo>
                  <a:lnTo>
                    <a:pt x="41605" y="190969"/>
                  </a:lnTo>
                  <a:lnTo>
                    <a:pt x="41414" y="190677"/>
                  </a:lnTo>
                  <a:lnTo>
                    <a:pt x="41198" y="190436"/>
                  </a:lnTo>
                  <a:lnTo>
                    <a:pt x="40767" y="191198"/>
                  </a:lnTo>
                  <a:lnTo>
                    <a:pt x="40627" y="191731"/>
                  </a:lnTo>
                  <a:lnTo>
                    <a:pt x="41173" y="192316"/>
                  </a:lnTo>
                  <a:lnTo>
                    <a:pt x="41478" y="192100"/>
                  </a:lnTo>
                  <a:lnTo>
                    <a:pt x="41706" y="191757"/>
                  </a:lnTo>
                  <a:lnTo>
                    <a:pt x="41795" y="191147"/>
                  </a:lnTo>
                  <a:close/>
                </a:path>
                <a:path w="384809" h="288925">
                  <a:moveTo>
                    <a:pt x="43459" y="121780"/>
                  </a:moveTo>
                  <a:lnTo>
                    <a:pt x="40754" y="121196"/>
                  </a:lnTo>
                  <a:lnTo>
                    <a:pt x="38404" y="120357"/>
                  </a:lnTo>
                  <a:lnTo>
                    <a:pt x="35585" y="120954"/>
                  </a:lnTo>
                  <a:lnTo>
                    <a:pt x="35267" y="121386"/>
                  </a:lnTo>
                  <a:lnTo>
                    <a:pt x="35102" y="122034"/>
                  </a:lnTo>
                  <a:lnTo>
                    <a:pt x="35140" y="122593"/>
                  </a:lnTo>
                  <a:lnTo>
                    <a:pt x="35356" y="122770"/>
                  </a:lnTo>
                  <a:lnTo>
                    <a:pt x="35915" y="123266"/>
                  </a:lnTo>
                  <a:lnTo>
                    <a:pt x="36728" y="124053"/>
                  </a:lnTo>
                  <a:lnTo>
                    <a:pt x="39052" y="123469"/>
                  </a:lnTo>
                  <a:lnTo>
                    <a:pt x="40855" y="123494"/>
                  </a:lnTo>
                  <a:lnTo>
                    <a:pt x="42684" y="123418"/>
                  </a:lnTo>
                  <a:lnTo>
                    <a:pt x="42913" y="123418"/>
                  </a:lnTo>
                  <a:lnTo>
                    <a:pt x="43103" y="122567"/>
                  </a:lnTo>
                  <a:lnTo>
                    <a:pt x="43459" y="121780"/>
                  </a:lnTo>
                  <a:close/>
                </a:path>
                <a:path w="384809" h="288925">
                  <a:moveTo>
                    <a:pt x="43649" y="116916"/>
                  </a:moveTo>
                  <a:lnTo>
                    <a:pt x="43599" y="116611"/>
                  </a:lnTo>
                  <a:lnTo>
                    <a:pt x="43522" y="116001"/>
                  </a:lnTo>
                  <a:lnTo>
                    <a:pt x="43357" y="116052"/>
                  </a:lnTo>
                  <a:lnTo>
                    <a:pt x="43103" y="116065"/>
                  </a:lnTo>
                  <a:lnTo>
                    <a:pt x="42951" y="116459"/>
                  </a:lnTo>
                  <a:lnTo>
                    <a:pt x="42926" y="116789"/>
                  </a:lnTo>
                  <a:lnTo>
                    <a:pt x="42862" y="117081"/>
                  </a:lnTo>
                  <a:lnTo>
                    <a:pt x="43649" y="116916"/>
                  </a:lnTo>
                  <a:close/>
                </a:path>
                <a:path w="384809" h="288925">
                  <a:moveTo>
                    <a:pt x="45770" y="210807"/>
                  </a:moveTo>
                  <a:lnTo>
                    <a:pt x="45745" y="210108"/>
                  </a:lnTo>
                  <a:lnTo>
                    <a:pt x="45326" y="209664"/>
                  </a:lnTo>
                  <a:lnTo>
                    <a:pt x="44945" y="209016"/>
                  </a:lnTo>
                  <a:lnTo>
                    <a:pt x="44488" y="209537"/>
                  </a:lnTo>
                  <a:lnTo>
                    <a:pt x="43929" y="209892"/>
                  </a:lnTo>
                  <a:lnTo>
                    <a:pt x="43929" y="210235"/>
                  </a:lnTo>
                  <a:lnTo>
                    <a:pt x="43942" y="210604"/>
                  </a:lnTo>
                  <a:lnTo>
                    <a:pt x="44399" y="211150"/>
                  </a:lnTo>
                  <a:lnTo>
                    <a:pt x="45008" y="211378"/>
                  </a:lnTo>
                  <a:lnTo>
                    <a:pt x="45770" y="210807"/>
                  </a:lnTo>
                  <a:close/>
                </a:path>
                <a:path w="384809" h="288925">
                  <a:moveTo>
                    <a:pt x="47383" y="156972"/>
                  </a:moveTo>
                  <a:lnTo>
                    <a:pt x="47307" y="156819"/>
                  </a:lnTo>
                  <a:lnTo>
                    <a:pt x="47231" y="156692"/>
                  </a:lnTo>
                  <a:lnTo>
                    <a:pt x="47155" y="156552"/>
                  </a:lnTo>
                  <a:lnTo>
                    <a:pt x="46659" y="156984"/>
                  </a:lnTo>
                  <a:lnTo>
                    <a:pt x="46901" y="157238"/>
                  </a:lnTo>
                  <a:lnTo>
                    <a:pt x="47028" y="157238"/>
                  </a:lnTo>
                  <a:lnTo>
                    <a:pt x="47256" y="157073"/>
                  </a:lnTo>
                  <a:lnTo>
                    <a:pt x="47383" y="156972"/>
                  </a:lnTo>
                  <a:close/>
                </a:path>
                <a:path w="384809" h="288925">
                  <a:moveTo>
                    <a:pt x="47472" y="180301"/>
                  </a:moveTo>
                  <a:lnTo>
                    <a:pt x="40563" y="175869"/>
                  </a:lnTo>
                  <a:lnTo>
                    <a:pt x="40462" y="176225"/>
                  </a:lnTo>
                  <a:lnTo>
                    <a:pt x="40398" y="176580"/>
                  </a:lnTo>
                  <a:lnTo>
                    <a:pt x="40157" y="179717"/>
                  </a:lnTo>
                  <a:lnTo>
                    <a:pt x="41935" y="181356"/>
                  </a:lnTo>
                  <a:lnTo>
                    <a:pt x="44704" y="180936"/>
                  </a:lnTo>
                  <a:lnTo>
                    <a:pt x="45288" y="180848"/>
                  </a:lnTo>
                  <a:lnTo>
                    <a:pt x="45897" y="180797"/>
                  </a:lnTo>
                  <a:lnTo>
                    <a:pt x="46799" y="180467"/>
                  </a:lnTo>
                  <a:lnTo>
                    <a:pt x="47472" y="180301"/>
                  </a:lnTo>
                  <a:close/>
                </a:path>
                <a:path w="384809" h="288925">
                  <a:moveTo>
                    <a:pt x="50368" y="106997"/>
                  </a:moveTo>
                  <a:lnTo>
                    <a:pt x="50342" y="105981"/>
                  </a:lnTo>
                  <a:lnTo>
                    <a:pt x="49022" y="103949"/>
                  </a:lnTo>
                  <a:lnTo>
                    <a:pt x="48501" y="102730"/>
                  </a:lnTo>
                  <a:lnTo>
                    <a:pt x="48615" y="102298"/>
                  </a:lnTo>
                  <a:lnTo>
                    <a:pt x="49276" y="101727"/>
                  </a:lnTo>
                  <a:lnTo>
                    <a:pt x="43345" y="101561"/>
                  </a:lnTo>
                  <a:lnTo>
                    <a:pt x="43129" y="101930"/>
                  </a:lnTo>
                  <a:lnTo>
                    <a:pt x="42951" y="102196"/>
                  </a:lnTo>
                  <a:lnTo>
                    <a:pt x="42697" y="102501"/>
                  </a:lnTo>
                  <a:lnTo>
                    <a:pt x="42405" y="102641"/>
                  </a:lnTo>
                  <a:lnTo>
                    <a:pt x="43434" y="102870"/>
                  </a:lnTo>
                  <a:lnTo>
                    <a:pt x="44310" y="103466"/>
                  </a:lnTo>
                  <a:lnTo>
                    <a:pt x="45212" y="104013"/>
                  </a:lnTo>
                  <a:lnTo>
                    <a:pt x="45237" y="105194"/>
                  </a:lnTo>
                  <a:lnTo>
                    <a:pt x="45123" y="107619"/>
                  </a:lnTo>
                  <a:lnTo>
                    <a:pt x="46240" y="109042"/>
                  </a:lnTo>
                  <a:lnTo>
                    <a:pt x="48983" y="108800"/>
                  </a:lnTo>
                  <a:lnTo>
                    <a:pt x="49809" y="108165"/>
                  </a:lnTo>
                  <a:lnTo>
                    <a:pt x="50101" y="107581"/>
                  </a:lnTo>
                  <a:lnTo>
                    <a:pt x="50368" y="106997"/>
                  </a:lnTo>
                  <a:close/>
                </a:path>
                <a:path w="384809" h="288925">
                  <a:moveTo>
                    <a:pt x="52235" y="103339"/>
                  </a:moveTo>
                  <a:lnTo>
                    <a:pt x="52222" y="103098"/>
                  </a:lnTo>
                  <a:lnTo>
                    <a:pt x="52158" y="102844"/>
                  </a:lnTo>
                  <a:lnTo>
                    <a:pt x="52120" y="102603"/>
                  </a:lnTo>
                  <a:lnTo>
                    <a:pt x="51993" y="102717"/>
                  </a:lnTo>
                  <a:lnTo>
                    <a:pt x="51765" y="102946"/>
                  </a:lnTo>
                  <a:lnTo>
                    <a:pt x="51777" y="103098"/>
                  </a:lnTo>
                  <a:lnTo>
                    <a:pt x="51816" y="103428"/>
                  </a:lnTo>
                  <a:lnTo>
                    <a:pt x="51968" y="103403"/>
                  </a:lnTo>
                  <a:lnTo>
                    <a:pt x="52235" y="103365"/>
                  </a:lnTo>
                  <a:close/>
                </a:path>
                <a:path w="384809" h="288925">
                  <a:moveTo>
                    <a:pt x="58458" y="187337"/>
                  </a:moveTo>
                  <a:lnTo>
                    <a:pt x="55194" y="185254"/>
                  </a:lnTo>
                  <a:lnTo>
                    <a:pt x="55118" y="187210"/>
                  </a:lnTo>
                  <a:lnTo>
                    <a:pt x="54165" y="188810"/>
                  </a:lnTo>
                  <a:lnTo>
                    <a:pt x="51168" y="191363"/>
                  </a:lnTo>
                  <a:lnTo>
                    <a:pt x="49885" y="192798"/>
                  </a:lnTo>
                  <a:lnTo>
                    <a:pt x="48666" y="195834"/>
                  </a:lnTo>
                  <a:lnTo>
                    <a:pt x="48958" y="197637"/>
                  </a:lnTo>
                  <a:lnTo>
                    <a:pt x="48869" y="199263"/>
                  </a:lnTo>
                  <a:lnTo>
                    <a:pt x="48437" y="199440"/>
                  </a:lnTo>
                  <a:lnTo>
                    <a:pt x="47980" y="199834"/>
                  </a:lnTo>
                  <a:lnTo>
                    <a:pt x="45161" y="198551"/>
                  </a:lnTo>
                  <a:lnTo>
                    <a:pt x="43891" y="197929"/>
                  </a:lnTo>
                  <a:lnTo>
                    <a:pt x="43903" y="198729"/>
                  </a:lnTo>
                  <a:lnTo>
                    <a:pt x="43713" y="199631"/>
                  </a:lnTo>
                  <a:lnTo>
                    <a:pt x="45161" y="202641"/>
                  </a:lnTo>
                  <a:lnTo>
                    <a:pt x="45897" y="205041"/>
                  </a:lnTo>
                  <a:lnTo>
                    <a:pt x="48285" y="207264"/>
                  </a:lnTo>
                  <a:lnTo>
                    <a:pt x="49047" y="208140"/>
                  </a:lnTo>
                  <a:lnTo>
                    <a:pt x="49885" y="207403"/>
                  </a:lnTo>
                  <a:lnTo>
                    <a:pt x="53581" y="206133"/>
                  </a:lnTo>
                  <a:lnTo>
                    <a:pt x="53238" y="205422"/>
                  </a:lnTo>
                  <a:lnTo>
                    <a:pt x="53047" y="204647"/>
                  </a:lnTo>
                  <a:lnTo>
                    <a:pt x="51066" y="202361"/>
                  </a:lnTo>
                  <a:lnTo>
                    <a:pt x="52057" y="200317"/>
                  </a:lnTo>
                  <a:lnTo>
                    <a:pt x="51803" y="198424"/>
                  </a:lnTo>
                  <a:lnTo>
                    <a:pt x="54229" y="195110"/>
                  </a:lnTo>
                  <a:lnTo>
                    <a:pt x="54356" y="190500"/>
                  </a:lnTo>
                  <a:lnTo>
                    <a:pt x="57912" y="187833"/>
                  </a:lnTo>
                  <a:lnTo>
                    <a:pt x="58458" y="187337"/>
                  </a:lnTo>
                  <a:close/>
                </a:path>
                <a:path w="384809" h="288925">
                  <a:moveTo>
                    <a:pt x="78333" y="68160"/>
                  </a:moveTo>
                  <a:lnTo>
                    <a:pt x="77889" y="67843"/>
                  </a:lnTo>
                  <a:lnTo>
                    <a:pt x="77724" y="67741"/>
                  </a:lnTo>
                  <a:lnTo>
                    <a:pt x="77038" y="67589"/>
                  </a:lnTo>
                  <a:lnTo>
                    <a:pt x="76161" y="67894"/>
                  </a:lnTo>
                  <a:lnTo>
                    <a:pt x="75298" y="68783"/>
                  </a:lnTo>
                  <a:lnTo>
                    <a:pt x="75247" y="69634"/>
                  </a:lnTo>
                  <a:lnTo>
                    <a:pt x="74790" y="71018"/>
                  </a:lnTo>
                  <a:lnTo>
                    <a:pt x="76060" y="70497"/>
                  </a:lnTo>
                  <a:lnTo>
                    <a:pt x="76784" y="70358"/>
                  </a:lnTo>
                  <a:lnTo>
                    <a:pt x="77279" y="69964"/>
                  </a:lnTo>
                  <a:lnTo>
                    <a:pt x="78206" y="69011"/>
                  </a:lnTo>
                  <a:lnTo>
                    <a:pt x="78333" y="68160"/>
                  </a:lnTo>
                  <a:close/>
                </a:path>
                <a:path w="384809" h="288925">
                  <a:moveTo>
                    <a:pt x="84632" y="267449"/>
                  </a:moveTo>
                  <a:lnTo>
                    <a:pt x="84315" y="267411"/>
                  </a:lnTo>
                  <a:lnTo>
                    <a:pt x="84162" y="267411"/>
                  </a:lnTo>
                  <a:lnTo>
                    <a:pt x="84175" y="267677"/>
                  </a:lnTo>
                  <a:lnTo>
                    <a:pt x="84175" y="267957"/>
                  </a:lnTo>
                  <a:lnTo>
                    <a:pt x="84226" y="268224"/>
                  </a:lnTo>
                  <a:lnTo>
                    <a:pt x="84493" y="268249"/>
                  </a:lnTo>
                  <a:lnTo>
                    <a:pt x="84632" y="268262"/>
                  </a:lnTo>
                  <a:lnTo>
                    <a:pt x="84632" y="267982"/>
                  </a:lnTo>
                  <a:lnTo>
                    <a:pt x="84632" y="267716"/>
                  </a:lnTo>
                  <a:lnTo>
                    <a:pt x="84632" y="267449"/>
                  </a:lnTo>
                  <a:close/>
                </a:path>
                <a:path w="384809" h="288925">
                  <a:moveTo>
                    <a:pt x="84670" y="288417"/>
                  </a:moveTo>
                  <a:lnTo>
                    <a:pt x="82397" y="288366"/>
                  </a:lnTo>
                  <a:lnTo>
                    <a:pt x="81114" y="288378"/>
                  </a:lnTo>
                  <a:lnTo>
                    <a:pt x="82372" y="288772"/>
                  </a:lnTo>
                  <a:lnTo>
                    <a:pt x="83540" y="288721"/>
                  </a:lnTo>
                  <a:lnTo>
                    <a:pt x="84670" y="288417"/>
                  </a:lnTo>
                  <a:close/>
                </a:path>
                <a:path w="384809" h="288925">
                  <a:moveTo>
                    <a:pt x="87807" y="48983"/>
                  </a:moveTo>
                  <a:lnTo>
                    <a:pt x="87655" y="48933"/>
                  </a:lnTo>
                  <a:lnTo>
                    <a:pt x="87503" y="48856"/>
                  </a:lnTo>
                  <a:lnTo>
                    <a:pt x="87261" y="48742"/>
                  </a:lnTo>
                  <a:lnTo>
                    <a:pt x="86791" y="49276"/>
                  </a:lnTo>
                  <a:lnTo>
                    <a:pt x="86563" y="49542"/>
                  </a:lnTo>
                  <a:lnTo>
                    <a:pt x="86448" y="49682"/>
                  </a:lnTo>
                  <a:lnTo>
                    <a:pt x="86334" y="49809"/>
                  </a:lnTo>
                  <a:lnTo>
                    <a:pt x="86220" y="49936"/>
                  </a:lnTo>
                  <a:lnTo>
                    <a:pt x="86372" y="49987"/>
                  </a:lnTo>
                  <a:lnTo>
                    <a:pt x="86715" y="50177"/>
                  </a:lnTo>
                  <a:lnTo>
                    <a:pt x="86893" y="50253"/>
                  </a:lnTo>
                  <a:lnTo>
                    <a:pt x="87033" y="50304"/>
                  </a:lnTo>
                  <a:lnTo>
                    <a:pt x="87363" y="49885"/>
                  </a:lnTo>
                  <a:lnTo>
                    <a:pt x="87566" y="49428"/>
                  </a:lnTo>
                  <a:lnTo>
                    <a:pt x="87807" y="48983"/>
                  </a:lnTo>
                  <a:close/>
                </a:path>
                <a:path w="384809" h="288925">
                  <a:moveTo>
                    <a:pt x="99060" y="28562"/>
                  </a:moveTo>
                  <a:lnTo>
                    <a:pt x="92481" y="26657"/>
                  </a:lnTo>
                  <a:lnTo>
                    <a:pt x="89192" y="25742"/>
                  </a:lnTo>
                  <a:lnTo>
                    <a:pt x="88823" y="26746"/>
                  </a:lnTo>
                  <a:lnTo>
                    <a:pt x="91706" y="28041"/>
                  </a:lnTo>
                  <a:lnTo>
                    <a:pt x="97497" y="30556"/>
                  </a:lnTo>
                  <a:lnTo>
                    <a:pt x="99060" y="28562"/>
                  </a:lnTo>
                  <a:close/>
                </a:path>
                <a:path w="384809" h="288925">
                  <a:moveTo>
                    <a:pt x="99872" y="162369"/>
                  </a:moveTo>
                  <a:lnTo>
                    <a:pt x="99631" y="162153"/>
                  </a:lnTo>
                  <a:lnTo>
                    <a:pt x="99479" y="162217"/>
                  </a:lnTo>
                  <a:lnTo>
                    <a:pt x="99872" y="162369"/>
                  </a:lnTo>
                  <a:close/>
                </a:path>
                <a:path w="384809" h="288925">
                  <a:moveTo>
                    <a:pt x="102146" y="248564"/>
                  </a:moveTo>
                  <a:lnTo>
                    <a:pt x="101307" y="247103"/>
                  </a:lnTo>
                  <a:lnTo>
                    <a:pt x="101180" y="247103"/>
                  </a:lnTo>
                  <a:lnTo>
                    <a:pt x="100825" y="247789"/>
                  </a:lnTo>
                  <a:lnTo>
                    <a:pt x="100215" y="249161"/>
                  </a:lnTo>
                  <a:lnTo>
                    <a:pt x="100355" y="249262"/>
                  </a:lnTo>
                  <a:lnTo>
                    <a:pt x="102095" y="248666"/>
                  </a:lnTo>
                  <a:close/>
                </a:path>
                <a:path w="384809" h="288925">
                  <a:moveTo>
                    <a:pt x="103835" y="90335"/>
                  </a:moveTo>
                  <a:lnTo>
                    <a:pt x="102984" y="89001"/>
                  </a:lnTo>
                  <a:lnTo>
                    <a:pt x="102069" y="87820"/>
                  </a:lnTo>
                  <a:lnTo>
                    <a:pt x="100317" y="87172"/>
                  </a:lnTo>
                  <a:lnTo>
                    <a:pt x="100190" y="87795"/>
                  </a:lnTo>
                  <a:lnTo>
                    <a:pt x="100203" y="88341"/>
                  </a:lnTo>
                  <a:lnTo>
                    <a:pt x="100266" y="88823"/>
                  </a:lnTo>
                  <a:lnTo>
                    <a:pt x="101460" y="89344"/>
                  </a:lnTo>
                  <a:lnTo>
                    <a:pt x="102654" y="89827"/>
                  </a:lnTo>
                  <a:lnTo>
                    <a:pt x="103835" y="90335"/>
                  </a:lnTo>
                  <a:close/>
                </a:path>
                <a:path w="384809" h="288925">
                  <a:moveTo>
                    <a:pt x="115443" y="106083"/>
                  </a:moveTo>
                  <a:lnTo>
                    <a:pt x="106426" y="103200"/>
                  </a:lnTo>
                  <a:lnTo>
                    <a:pt x="104508" y="103149"/>
                  </a:lnTo>
                  <a:lnTo>
                    <a:pt x="104432" y="103962"/>
                  </a:lnTo>
                  <a:lnTo>
                    <a:pt x="103759" y="105295"/>
                  </a:lnTo>
                  <a:lnTo>
                    <a:pt x="103238" y="106426"/>
                  </a:lnTo>
                  <a:lnTo>
                    <a:pt x="99936" y="109728"/>
                  </a:lnTo>
                  <a:lnTo>
                    <a:pt x="97345" y="112153"/>
                  </a:lnTo>
                  <a:lnTo>
                    <a:pt x="92951" y="116065"/>
                  </a:lnTo>
                  <a:lnTo>
                    <a:pt x="91541" y="117538"/>
                  </a:lnTo>
                  <a:lnTo>
                    <a:pt x="90932" y="120218"/>
                  </a:lnTo>
                  <a:lnTo>
                    <a:pt x="91109" y="120738"/>
                  </a:lnTo>
                  <a:lnTo>
                    <a:pt x="91224" y="121005"/>
                  </a:lnTo>
                  <a:lnTo>
                    <a:pt x="87884" y="125349"/>
                  </a:lnTo>
                  <a:lnTo>
                    <a:pt x="86537" y="125653"/>
                  </a:lnTo>
                  <a:lnTo>
                    <a:pt x="86512" y="125907"/>
                  </a:lnTo>
                  <a:lnTo>
                    <a:pt x="85255" y="129717"/>
                  </a:lnTo>
                  <a:lnTo>
                    <a:pt x="80759" y="129971"/>
                  </a:lnTo>
                  <a:lnTo>
                    <a:pt x="79717" y="130200"/>
                  </a:lnTo>
                  <a:lnTo>
                    <a:pt x="79400" y="131064"/>
                  </a:lnTo>
                  <a:lnTo>
                    <a:pt x="79476" y="132130"/>
                  </a:lnTo>
                  <a:lnTo>
                    <a:pt x="79641" y="132626"/>
                  </a:lnTo>
                  <a:lnTo>
                    <a:pt x="81546" y="133324"/>
                  </a:lnTo>
                  <a:lnTo>
                    <a:pt x="98526" y="117513"/>
                  </a:lnTo>
                  <a:lnTo>
                    <a:pt x="98717" y="117881"/>
                  </a:lnTo>
                  <a:lnTo>
                    <a:pt x="98844" y="118033"/>
                  </a:lnTo>
                  <a:lnTo>
                    <a:pt x="99110" y="117906"/>
                  </a:lnTo>
                  <a:lnTo>
                    <a:pt x="99263" y="117881"/>
                  </a:lnTo>
                  <a:lnTo>
                    <a:pt x="99072" y="117513"/>
                  </a:lnTo>
                  <a:lnTo>
                    <a:pt x="98894" y="117170"/>
                  </a:lnTo>
                  <a:lnTo>
                    <a:pt x="109308" y="107480"/>
                  </a:lnTo>
                  <a:lnTo>
                    <a:pt x="111125" y="108064"/>
                  </a:lnTo>
                  <a:lnTo>
                    <a:pt x="112864" y="109537"/>
                  </a:lnTo>
                  <a:lnTo>
                    <a:pt x="114769" y="109283"/>
                  </a:lnTo>
                  <a:lnTo>
                    <a:pt x="115150" y="107480"/>
                  </a:lnTo>
                  <a:lnTo>
                    <a:pt x="115443" y="106083"/>
                  </a:lnTo>
                  <a:close/>
                </a:path>
                <a:path w="384809" h="288925">
                  <a:moveTo>
                    <a:pt x="116649" y="95707"/>
                  </a:moveTo>
                  <a:lnTo>
                    <a:pt x="116459" y="95262"/>
                  </a:lnTo>
                  <a:lnTo>
                    <a:pt x="116243" y="94818"/>
                  </a:lnTo>
                  <a:lnTo>
                    <a:pt x="116090" y="94361"/>
                  </a:lnTo>
                  <a:lnTo>
                    <a:pt x="115582" y="94678"/>
                  </a:lnTo>
                  <a:lnTo>
                    <a:pt x="115176" y="94830"/>
                  </a:lnTo>
                  <a:lnTo>
                    <a:pt x="114973" y="95008"/>
                  </a:lnTo>
                  <a:lnTo>
                    <a:pt x="116649" y="95707"/>
                  </a:lnTo>
                  <a:close/>
                </a:path>
                <a:path w="384809" h="288925">
                  <a:moveTo>
                    <a:pt x="180162" y="44030"/>
                  </a:moveTo>
                  <a:lnTo>
                    <a:pt x="179578" y="43776"/>
                  </a:lnTo>
                  <a:lnTo>
                    <a:pt x="179031" y="43459"/>
                  </a:lnTo>
                  <a:lnTo>
                    <a:pt x="178562" y="42989"/>
                  </a:lnTo>
                  <a:lnTo>
                    <a:pt x="178930" y="40474"/>
                  </a:lnTo>
                  <a:lnTo>
                    <a:pt x="178816" y="38239"/>
                  </a:lnTo>
                  <a:lnTo>
                    <a:pt x="178206" y="36042"/>
                  </a:lnTo>
                  <a:lnTo>
                    <a:pt x="172872" y="39763"/>
                  </a:lnTo>
                  <a:lnTo>
                    <a:pt x="172072" y="42291"/>
                  </a:lnTo>
                  <a:lnTo>
                    <a:pt x="172288" y="44602"/>
                  </a:lnTo>
                  <a:lnTo>
                    <a:pt x="172935" y="46913"/>
                  </a:lnTo>
                  <a:lnTo>
                    <a:pt x="180162" y="44030"/>
                  </a:lnTo>
                  <a:close/>
                </a:path>
                <a:path w="384809" h="288925">
                  <a:moveTo>
                    <a:pt x="201320" y="234797"/>
                  </a:moveTo>
                  <a:lnTo>
                    <a:pt x="200990" y="234416"/>
                  </a:lnTo>
                  <a:lnTo>
                    <a:pt x="200761" y="233946"/>
                  </a:lnTo>
                  <a:lnTo>
                    <a:pt x="199974" y="234708"/>
                  </a:lnTo>
                  <a:lnTo>
                    <a:pt x="199605" y="235051"/>
                  </a:lnTo>
                  <a:lnTo>
                    <a:pt x="199872" y="235254"/>
                  </a:lnTo>
                  <a:lnTo>
                    <a:pt x="200152" y="235648"/>
                  </a:lnTo>
                  <a:lnTo>
                    <a:pt x="200393" y="235623"/>
                  </a:lnTo>
                  <a:lnTo>
                    <a:pt x="200710" y="235585"/>
                  </a:lnTo>
                  <a:lnTo>
                    <a:pt x="201091" y="235267"/>
                  </a:lnTo>
                  <a:lnTo>
                    <a:pt x="201320" y="234797"/>
                  </a:lnTo>
                  <a:close/>
                </a:path>
                <a:path w="384809" h="288925">
                  <a:moveTo>
                    <a:pt x="207124" y="40855"/>
                  </a:moveTo>
                  <a:lnTo>
                    <a:pt x="205905" y="40728"/>
                  </a:lnTo>
                  <a:lnTo>
                    <a:pt x="204444" y="39852"/>
                  </a:lnTo>
                  <a:lnTo>
                    <a:pt x="203581" y="42011"/>
                  </a:lnTo>
                  <a:lnTo>
                    <a:pt x="203784" y="42100"/>
                  </a:lnTo>
                  <a:lnTo>
                    <a:pt x="205244" y="41998"/>
                  </a:lnTo>
                  <a:lnTo>
                    <a:pt x="206362" y="41935"/>
                  </a:lnTo>
                  <a:lnTo>
                    <a:pt x="207124" y="40855"/>
                  </a:lnTo>
                  <a:close/>
                </a:path>
                <a:path w="384809" h="288925">
                  <a:moveTo>
                    <a:pt x="207492" y="40894"/>
                  </a:moveTo>
                  <a:lnTo>
                    <a:pt x="207314" y="40792"/>
                  </a:lnTo>
                  <a:lnTo>
                    <a:pt x="207187" y="40767"/>
                  </a:lnTo>
                  <a:lnTo>
                    <a:pt x="207352" y="40881"/>
                  </a:lnTo>
                  <a:lnTo>
                    <a:pt x="207492" y="40894"/>
                  </a:lnTo>
                  <a:close/>
                </a:path>
                <a:path w="384809" h="288925">
                  <a:moveTo>
                    <a:pt x="209016" y="41148"/>
                  </a:moveTo>
                  <a:lnTo>
                    <a:pt x="208508" y="41071"/>
                  </a:lnTo>
                  <a:lnTo>
                    <a:pt x="207492" y="40894"/>
                  </a:lnTo>
                  <a:lnTo>
                    <a:pt x="207924" y="41160"/>
                  </a:lnTo>
                  <a:lnTo>
                    <a:pt x="208800" y="41681"/>
                  </a:lnTo>
                  <a:lnTo>
                    <a:pt x="209016" y="41148"/>
                  </a:lnTo>
                  <a:close/>
                </a:path>
                <a:path w="384809" h="288925">
                  <a:moveTo>
                    <a:pt x="210070" y="212039"/>
                  </a:moveTo>
                  <a:lnTo>
                    <a:pt x="209207" y="212229"/>
                  </a:lnTo>
                  <a:lnTo>
                    <a:pt x="208343" y="212547"/>
                  </a:lnTo>
                  <a:lnTo>
                    <a:pt x="207505" y="213131"/>
                  </a:lnTo>
                  <a:lnTo>
                    <a:pt x="206832" y="215341"/>
                  </a:lnTo>
                  <a:lnTo>
                    <a:pt x="207441" y="214998"/>
                  </a:lnTo>
                  <a:lnTo>
                    <a:pt x="208026" y="214541"/>
                  </a:lnTo>
                  <a:lnTo>
                    <a:pt x="208572" y="213906"/>
                  </a:lnTo>
                  <a:lnTo>
                    <a:pt x="209105" y="213334"/>
                  </a:lnTo>
                  <a:lnTo>
                    <a:pt x="209600" y="212699"/>
                  </a:lnTo>
                  <a:lnTo>
                    <a:pt x="210070" y="212039"/>
                  </a:lnTo>
                  <a:close/>
                </a:path>
                <a:path w="384809" h="288925">
                  <a:moveTo>
                    <a:pt x="214299" y="220980"/>
                  </a:moveTo>
                  <a:lnTo>
                    <a:pt x="213855" y="221005"/>
                  </a:lnTo>
                  <a:lnTo>
                    <a:pt x="213423" y="221056"/>
                  </a:lnTo>
                  <a:lnTo>
                    <a:pt x="212979" y="221119"/>
                  </a:lnTo>
                  <a:lnTo>
                    <a:pt x="212737" y="221411"/>
                  </a:lnTo>
                  <a:lnTo>
                    <a:pt x="212902" y="221805"/>
                  </a:lnTo>
                  <a:lnTo>
                    <a:pt x="213385" y="222631"/>
                  </a:lnTo>
                  <a:lnTo>
                    <a:pt x="213550" y="222643"/>
                  </a:lnTo>
                  <a:lnTo>
                    <a:pt x="213804" y="222097"/>
                  </a:lnTo>
                  <a:lnTo>
                    <a:pt x="214299" y="220980"/>
                  </a:lnTo>
                  <a:close/>
                </a:path>
                <a:path w="384809" h="288925">
                  <a:moveTo>
                    <a:pt x="228600" y="126758"/>
                  </a:moveTo>
                  <a:lnTo>
                    <a:pt x="225945" y="125755"/>
                  </a:lnTo>
                  <a:lnTo>
                    <a:pt x="225806" y="125641"/>
                  </a:lnTo>
                  <a:lnTo>
                    <a:pt x="225107" y="126453"/>
                  </a:lnTo>
                  <a:lnTo>
                    <a:pt x="224777" y="126847"/>
                  </a:lnTo>
                  <a:lnTo>
                    <a:pt x="225082" y="127762"/>
                  </a:lnTo>
                  <a:lnTo>
                    <a:pt x="225107" y="128409"/>
                  </a:lnTo>
                  <a:lnTo>
                    <a:pt x="226872" y="128536"/>
                  </a:lnTo>
                  <a:lnTo>
                    <a:pt x="228168" y="128447"/>
                  </a:lnTo>
                  <a:lnTo>
                    <a:pt x="228600" y="126758"/>
                  </a:lnTo>
                  <a:close/>
                </a:path>
                <a:path w="384809" h="288925">
                  <a:moveTo>
                    <a:pt x="231495" y="125018"/>
                  </a:moveTo>
                  <a:lnTo>
                    <a:pt x="231343" y="125006"/>
                  </a:lnTo>
                  <a:lnTo>
                    <a:pt x="231190" y="124993"/>
                  </a:lnTo>
                  <a:lnTo>
                    <a:pt x="231038" y="124980"/>
                  </a:lnTo>
                  <a:lnTo>
                    <a:pt x="231051" y="125247"/>
                  </a:lnTo>
                  <a:lnTo>
                    <a:pt x="231038" y="125526"/>
                  </a:lnTo>
                  <a:lnTo>
                    <a:pt x="231089" y="125793"/>
                  </a:lnTo>
                  <a:lnTo>
                    <a:pt x="231495" y="125818"/>
                  </a:lnTo>
                  <a:lnTo>
                    <a:pt x="231495" y="125564"/>
                  </a:lnTo>
                  <a:lnTo>
                    <a:pt x="231495" y="125018"/>
                  </a:lnTo>
                  <a:close/>
                </a:path>
                <a:path w="384809" h="288925">
                  <a:moveTo>
                    <a:pt x="233426" y="58305"/>
                  </a:moveTo>
                  <a:lnTo>
                    <a:pt x="233248" y="58470"/>
                  </a:lnTo>
                  <a:lnTo>
                    <a:pt x="233375" y="58381"/>
                  </a:lnTo>
                  <a:close/>
                </a:path>
                <a:path w="384809" h="288925">
                  <a:moveTo>
                    <a:pt x="249783" y="17957"/>
                  </a:moveTo>
                  <a:lnTo>
                    <a:pt x="249643" y="18034"/>
                  </a:lnTo>
                  <a:lnTo>
                    <a:pt x="249770" y="18034"/>
                  </a:lnTo>
                  <a:close/>
                </a:path>
                <a:path w="384809" h="288925">
                  <a:moveTo>
                    <a:pt x="250177" y="160439"/>
                  </a:moveTo>
                  <a:lnTo>
                    <a:pt x="250088" y="159867"/>
                  </a:lnTo>
                  <a:lnTo>
                    <a:pt x="249745" y="159893"/>
                  </a:lnTo>
                  <a:lnTo>
                    <a:pt x="249326" y="159791"/>
                  </a:lnTo>
                  <a:lnTo>
                    <a:pt x="249097" y="159969"/>
                  </a:lnTo>
                  <a:lnTo>
                    <a:pt x="248920" y="160096"/>
                  </a:lnTo>
                  <a:lnTo>
                    <a:pt x="248983" y="160553"/>
                  </a:lnTo>
                  <a:lnTo>
                    <a:pt x="248945" y="160858"/>
                  </a:lnTo>
                  <a:lnTo>
                    <a:pt x="249135" y="160858"/>
                  </a:lnTo>
                  <a:lnTo>
                    <a:pt x="249555" y="160731"/>
                  </a:lnTo>
                  <a:lnTo>
                    <a:pt x="250177" y="160439"/>
                  </a:lnTo>
                  <a:close/>
                </a:path>
                <a:path w="384809" h="288925">
                  <a:moveTo>
                    <a:pt x="272732" y="41186"/>
                  </a:moveTo>
                  <a:lnTo>
                    <a:pt x="272313" y="41148"/>
                  </a:lnTo>
                  <a:lnTo>
                    <a:pt x="272618" y="41452"/>
                  </a:lnTo>
                  <a:lnTo>
                    <a:pt x="272732" y="41186"/>
                  </a:lnTo>
                  <a:close/>
                </a:path>
                <a:path w="384809" h="288925">
                  <a:moveTo>
                    <a:pt x="273939" y="33718"/>
                  </a:moveTo>
                  <a:lnTo>
                    <a:pt x="273291" y="32359"/>
                  </a:lnTo>
                  <a:lnTo>
                    <a:pt x="271818" y="32740"/>
                  </a:lnTo>
                  <a:lnTo>
                    <a:pt x="271602" y="33705"/>
                  </a:lnTo>
                  <a:lnTo>
                    <a:pt x="272072" y="34988"/>
                  </a:lnTo>
                  <a:lnTo>
                    <a:pt x="273329" y="34505"/>
                  </a:lnTo>
                  <a:lnTo>
                    <a:pt x="273939" y="33718"/>
                  </a:lnTo>
                  <a:close/>
                </a:path>
                <a:path w="384809" h="288925">
                  <a:moveTo>
                    <a:pt x="277215" y="30251"/>
                  </a:moveTo>
                  <a:lnTo>
                    <a:pt x="277101" y="30010"/>
                  </a:lnTo>
                  <a:lnTo>
                    <a:pt x="276923" y="29845"/>
                  </a:lnTo>
                  <a:lnTo>
                    <a:pt x="276771" y="29679"/>
                  </a:lnTo>
                  <a:lnTo>
                    <a:pt x="276694" y="29845"/>
                  </a:lnTo>
                  <a:lnTo>
                    <a:pt x="276567" y="30022"/>
                  </a:lnTo>
                  <a:lnTo>
                    <a:pt x="276555" y="30314"/>
                  </a:lnTo>
                  <a:lnTo>
                    <a:pt x="276720" y="30441"/>
                  </a:lnTo>
                  <a:lnTo>
                    <a:pt x="276796" y="30568"/>
                  </a:lnTo>
                  <a:lnTo>
                    <a:pt x="276936" y="30441"/>
                  </a:lnTo>
                  <a:lnTo>
                    <a:pt x="277215" y="30251"/>
                  </a:lnTo>
                  <a:close/>
                </a:path>
                <a:path w="384809" h="288925">
                  <a:moveTo>
                    <a:pt x="290931" y="28575"/>
                  </a:moveTo>
                  <a:lnTo>
                    <a:pt x="290715" y="27952"/>
                  </a:lnTo>
                  <a:lnTo>
                    <a:pt x="290537" y="27444"/>
                  </a:lnTo>
                  <a:lnTo>
                    <a:pt x="290093" y="27622"/>
                  </a:lnTo>
                  <a:lnTo>
                    <a:pt x="289636" y="27774"/>
                  </a:lnTo>
                  <a:lnTo>
                    <a:pt x="289255" y="28028"/>
                  </a:lnTo>
                  <a:lnTo>
                    <a:pt x="289458" y="28867"/>
                  </a:lnTo>
                  <a:lnTo>
                    <a:pt x="290017" y="28854"/>
                  </a:lnTo>
                  <a:lnTo>
                    <a:pt x="290474" y="28689"/>
                  </a:lnTo>
                  <a:lnTo>
                    <a:pt x="290931" y="28575"/>
                  </a:lnTo>
                  <a:close/>
                </a:path>
                <a:path w="384809" h="288925">
                  <a:moveTo>
                    <a:pt x="295351" y="62788"/>
                  </a:moveTo>
                  <a:lnTo>
                    <a:pt x="295211" y="61734"/>
                  </a:lnTo>
                  <a:lnTo>
                    <a:pt x="295046" y="60769"/>
                  </a:lnTo>
                  <a:lnTo>
                    <a:pt x="294881" y="59690"/>
                  </a:lnTo>
                  <a:lnTo>
                    <a:pt x="294157" y="59956"/>
                  </a:lnTo>
                  <a:lnTo>
                    <a:pt x="293649" y="60020"/>
                  </a:lnTo>
                  <a:lnTo>
                    <a:pt x="293243" y="61112"/>
                  </a:lnTo>
                  <a:lnTo>
                    <a:pt x="294119" y="62903"/>
                  </a:lnTo>
                  <a:lnTo>
                    <a:pt x="294881" y="62992"/>
                  </a:lnTo>
                  <a:lnTo>
                    <a:pt x="295033" y="63004"/>
                  </a:lnTo>
                  <a:lnTo>
                    <a:pt x="295351" y="62788"/>
                  </a:lnTo>
                  <a:close/>
                </a:path>
                <a:path w="384809" h="288925">
                  <a:moveTo>
                    <a:pt x="297827" y="66751"/>
                  </a:moveTo>
                  <a:lnTo>
                    <a:pt x="297446" y="66725"/>
                  </a:lnTo>
                  <a:lnTo>
                    <a:pt x="297688" y="67017"/>
                  </a:lnTo>
                  <a:lnTo>
                    <a:pt x="297827" y="66751"/>
                  </a:lnTo>
                  <a:close/>
                </a:path>
                <a:path w="384809" h="288925">
                  <a:moveTo>
                    <a:pt x="299123" y="25882"/>
                  </a:moveTo>
                  <a:lnTo>
                    <a:pt x="298792" y="24599"/>
                  </a:lnTo>
                  <a:lnTo>
                    <a:pt x="297815" y="24066"/>
                  </a:lnTo>
                  <a:lnTo>
                    <a:pt x="296608" y="23406"/>
                  </a:lnTo>
                  <a:lnTo>
                    <a:pt x="295021" y="22694"/>
                  </a:lnTo>
                  <a:lnTo>
                    <a:pt x="293484" y="24396"/>
                  </a:lnTo>
                  <a:lnTo>
                    <a:pt x="294995" y="25412"/>
                  </a:lnTo>
                  <a:lnTo>
                    <a:pt x="296354" y="26314"/>
                  </a:lnTo>
                  <a:lnTo>
                    <a:pt x="297815" y="27266"/>
                  </a:lnTo>
                  <a:lnTo>
                    <a:pt x="298069" y="27076"/>
                  </a:lnTo>
                  <a:lnTo>
                    <a:pt x="298450" y="26911"/>
                  </a:lnTo>
                  <a:lnTo>
                    <a:pt x="299123" y="25882"/>
                  </a:lnTo>
                  <a:close/>
                </a:path>
                <a:path w="384809" h="288925">
                  <a:moveTo>
                    <a:pt x="300507" y="31470"/>
                  </a:moveTo>
                  <a:lnTo>
                    <a:pt x="300355" y="31165"/>
                  </a:lnTo>
                  <a:lnTo>
                    <a:pt x="300202" y="30848"/>
                  </a:lnTo>
                  <a:lnTo>
                    <a:pt x="300050" y="30556"/>
                  </a:lnTo>
                  <a:lnTo>
                    <a:pt x="299720" y="30657"/>
                  </a:lnTo>
                  <a:lnTo>
                    <a:pt x="299237" y="30670"/>
                  </a:lnTo>
                  <a:lnTo>
                    <a:pt x="298932" y="31115"/>
                  </a:lnTo>
                  <a:lnTo>
                    <a:pt x="299123" y="31559"/>
                  </a:lnTo>
                  <a:lnTo>
                    <a:pt x="299161" y="31915"/>
                  </a:lnTo>
                  <a:lnTo>
                    <a:pt x="299605" y="31750"/>
                  </a:lnTo>
                  <a:lnTo>
                    <a:pt x="300507" y="31470"/>
                  </a:lnTo>
                  <a:close/>
                </a:path>
                <a:path w="384809" h="288925">
                  <a:moveTo>
                    <a:pt x="307086" y="44564"/>
                  </a:moveTo>
                  <a:lnTo>
                    <a:pt x="305993" y="42252"/>
                  </a:lnTo>
                  <a:lnTo>
                    <a:pt x="306031" y="39255"/>
                  </a:lnTo>
                  <a:lnTo>
                    <a:pt x="302488" y="38963"/>
                  </a:lnTo>
                  <a:lnTo>
                    <a:pt x="301371" y="42176"/>
                  </a:lnTo>
                  <a:lnTo>
                    <a:pt x="301015" y="43180"/>
                  </a:lnTo>
                  <a:lnTo>
                    <a:pt x="301459" y="42176"/>
                  </a:lnTo>
                  <a:lnTo>
                    <a:pt x="303441" y="43205"/>
                  </a:lnTo>
                  <a:lnTo>
                    <a:pt x="303250" y="45466"/>
                  </a:lnTo>
                  <a:lnTo>
                    <a:pt x="304215" y="47294"/>
                  </a:lnTo>
                  <a:lnTo>
                    <a:pt x="307086" y="44564"/>
                  </a:lnTo>
                  <a:close/>
                </a:path>
                <a:path w="384809" h="288925">
                  <a:moveTo>
                    <a:pt x="312077" y="34201"/>
                  </a:moveTo>
                  <a:lnTo>
                    <a:pt x="311683" y="33934"/>
                  </a:lnTo>
                  <a:lnTo>
                    <a:pt x="311277" y="33667"/>
                  </a:lnTo>
                  <a:lnTo>
                    <a:pt x="310870" y="33413"/>
                  </a:lnTo>
                  <a:lnTo>
                    <a:pt x="310718" y="33312"/>
                  </a:lnTo>
                  <a:lnTo>
                    <a:pt x="310527" y="33248"/>
                  </a:lnTo>
                  <a:lnTo>
                    <a:pt x="310362" y="33159"/>
                  </a:lnTo>
                  <a:lnTo>
                    <a:pt x="310502" y="33426"/>
                  </a:lnTo>
                  <a:lnTo>
                    <a:pt x="310578" y="33807"/>
                  </a:lnTo>
                  <a:lnTo>
                    <a:pt x="310781" y="33896"/>
                  </a:lnTo>
                  <a:lnTo>
                    <a:pt x="311188" y="34048"/>
                  </a:lnTo>
                  <a:lnTo>
                    <a:pt x="312077" y="34201"/>
                  </a:lnTo>
                  <a:close/>
                </a:path>
                <a:path w="384809" h="288925">
                  <a:moveTo>
                    <a:pt x="312318" y="34239"/>
                  </a:moveTo>
                  <a:lnTo>
                    <a:pt x="312077" y="34201"/>
                  </a:lnTo>
                  <a:lnTo>
                    <a:pt x="312280" y="34340"/>
                  </a:lnTo>
                  <a:close/>
                </a:path>
                <a:path w="384809" h="288925">
                  <a:moveTo>
                    <a:pt x="312369" y="34239"/>
                  </a:moveTo>
                  <a:close/>
                </a:path>
                <a:path w="384809" h="288925">
                  <a:moveTo>
                    <a:pt x="312610" y="33451"/>
                  </a:moveTo>
                  <a:lnTo>
                    <a:pt x="312356" y="33604"/>
                  </a:lnTo>
                  <a:lnTo>
                    <a:pt x="312318" y="33832"/>
                  </a:lnTo>
                  <a:lnTo>
                    <a:pt x="312343" y="33985"/>
                  </a:lnTo>
                  <a:lnTo>
                    <a:pt x="312356" y="34124"/>
                  </a:lnTo>
                  <a:lnTo>
                    <a:pt x="312445" y="33896"/>
                  </a:lnTo>
                  <a:lnTo>
                    <a:pt x="312534" y="33680"/>
                  </a:lnTo>
                  <a:lnTo>
                    <a:pt x="312610" y="33451"/>
                  </a:lnTo>
                  <a:close/>
                </a:path>
                <a:path w="384809" h="288925">
                  <a:moveTo>
                    <a:pt x="316534" y="124853"/>
                  </a:moveTo>
                  <a:lnTo>
                    <a:pt x="305562" y="120611"/>
                  </a:lnTo>
                  <a:lnTo>
                    <a:pt x="305142" y="122580"/>
                  </a:lnTo>
                  <a:lnTo>
                    <a:pt x="304190" y="123888"/>
                  </a:lnTo>
                  <a:lnTo>
                    <a:pt x="302120" y="125387"/>
                  </a:lnTo>
                  <a:lnTo>
                    <a:pt x="302577" y="123075"/>
                  </a:lnTo>
                  <a:lnTo>
                    <a:pt x="302768" y="122682"/>
                  </a:lnTo>
                  <a:lnTo>
                    <a:pt x="303250" y="121666"/>
                  </a:lnTo>
                  <a:lnTo>
                    <a:pt x="303961" y="120904"/>
                  </a:lnTo>
                  <a:lnTo>
                    <a:pt x="304152" y="120688"/>
                  </a:lnTo>
                  <a:lnTo>
                    <a:pt x="304495" y="120332"/>
                  </a:lnTo>
                  <a:lnTo>
                    <a:pt x="303453" y="120688"/>
                  </a:lnTo>
                  <a:lnTo>
                    <a:pt x="303987" y="120015"/>
                  </a:lnTo>
                  <a:lnTo>
                    <a:pt x="302120" y="119291"/>
                  </a:lnTo>
                  <a:lnTo>
                    <a:pt x="298107" y="117754"/>
                  </a:lnTo>
                  <a:lnTo>
                    <a:pt x="298107" y="121221"/>
                  </a:lnTo>
                  <a:lnTo>
                    <a:pt x="294716" y="122682"/>
                  </a:lnTo>
                  <a:lnTo>
                    <a:pt x="292760" y="121894"/>
                  </a:lnTo>
                  <a:lnTo>
                    <a:pt x="291655" y="121450"/>
                  </a:lnTo>
                  <a:lnTo>
                    <a:pt x="293662" y="120904"/>
                  </a:lnTo>
                  <a:lnTo>
                    <a:pt x="295694" y="121031"/>
                  </a:lnTo>
                  <a:lnTo>
                    <a:pt x="298107" y="121221"/>
                  </a:lnTo>
                  <a:lnTo>
                    <a:pt x="298107" y="117754"/>
                  </a:lnTo>
                  <a:lnTo>
                    <a:pt x="294754" y="116459"/>
                  </a:lnTo>
                  <a:lnTo>
                    <a:pt x="292823" y="115709"/>
                  </a:lnTo>
                  <a:lnTo>
                    <a:pt x="291934" y="116268"/>
                  </a:lnTo>
                  <a:lnTo>
                    <a:pt x="291020" y="116433"/>
                  </a:lnTo>
                  <a:lnTo>
                    <a:pt x="291020" y="121386"/>
                  </a:lnTo>
                  <a:lnTo>
                    <a:pt x="288378" y="121894"/>
                  </a:lnTo>
                  <a:lnTo>
                    <a:pt x="285775" y="121475"/>
                  </a:lnTo>
                  <a:lnTo>
                    <a:pt x="282206" y="121145"/>
                  </a:lnTo>
                  <a:lnTo>
                    <a:pt x="282359" y="121094"/>
                  </a:lnTo>
                  <a:lnTo>
                    <a:pt x="286969" y="119291"/>
                  </a:lnTo>
                  <a:lnTo>
                    <a:pt x="291020" y="121386"/>
                  </a:lnTo>
                  <a:lnTo>
                    <a:pt x="291020" y="116433"/>
                  </a:lnTo>
                  <a:lnTo>
                    <a:pt x="290830" y="116459"/>
                  </a:lnTo>
                  <a:lnTo>
                    <a:pt x="288251" y="116293"/>
                  </a:lnTo>
                  <a:lnTo>
                    <a:pt x="287235" y="116128"/>
                  </a:lnTo>
                  <a:lnTo>
                    <a:pt x="286905" y="116039"/>
                  </a:lnTo>
                  <a:lnTo>
                    <a:pt x="286410" y="115912"/>
                  </a:lnTo>
                  <a:lnTo>
                    <a:pt x="285318" y="115620"/>
                  </a:lnTo>
                  <a:lnTo>
                    <a:pt x="284403" y="115227"/>
                  </a:lnTo>
                  <a:lnTo>
                    <a:pt x="283629" y="114947"/>
                  </a:lnTo>
                  <a:lnTo>
                    <a:pt x="283375" y="113931"/>
                  </a:lnTo>
                  <a:lnTo>
                    <a:pt x="283197" y="112928"/>
                  </a:lnTo>
                  <a:lnTo>
                    <a:pt x="283184" y="112763"/>
                  </a:lnTo>
                  <a:lnTo>
                    <a:pt x="283070" y="111950"/>
                  </a:lnTo>
                  <a:lnTo>
                    <a:pt x="278676" y="110261"/>
                  </a:lnTo>
                  <a:lnTo>
                    <a:pt x="279247" y="111213"/>
                  </a:lnTo>
                  <a:lnTo>
                    <a:pt x="277812" y="112763"/>
                  </a:lnTo>
                  <a:lnTo>
                    <a:pt x="276326" y="112407"/>
                  </a:lnTo>
                  <a:lnTo>
                    <a:pt x="274434" y="111379"/>
                  </a:lnTo>
                  <a:lnTo>
                    <a:pt x="273939" y="111188"/>
                  </a:lnTo>
                  <a:lnTo>
                    <a:pt x="273939" y="115912"/>
                  </a:lnTo>
                  <a:lnTo>
                    <a:pt x="273773" y="116039"/>
                  </a:lnTo>
                  <a:lnTo>
                    <a:pt x="273850" y="115912"/>
                  </a:lnTo>
                  <a:lnTo>
                    <a:pt x="273939" y="111188"/>
                  </a:lnTo>
                  <a:lnTo>
                    <a:pt x="272757" y="110718"/>
                  </a:lnTo>
                  <a:lnTo>
                    <a:pt x="274434" y="109321"/>
                  </a:lnTo>
                  <a:lnTo>
                    <a:pt x="273392" y="108877"/>
                  </a:lnTo>
                  <a:lnTo>
                    <a:pt x="272872" y="108991"/>
                  </a:lnTo>
                  <a:lnTo>
                    <a:pt x="268757" y="112001"/>
                  </a:lnTo>
                  <a:lnTo>
                    <a:pt x="264744" y="112725"/>
                  </a:lnTo>
                  <a:lnTo>
                    <a:pt x="266407" y="114439"/>
                  </a:lnTo>
                  <a:lnTo>
                    <a:pt x="267195" y="115290"/>
                  </a:lnTo>
                  <a:lnTo>
                    <a:pt x="270078" y="112928"/>
                  </a:lnTo>
                  <a:lnTo>
                    <a:pt x="271805" y="116128"/>
                  </a:lnTo>
                  <a:lnTo>
                    <a:pt x="271894" y="116459"/>
                  </a:lnTo>
                  <a:lnTo>
                    <a:pt x="271411" y="117157"/>
                  </a:lnTo>
                  <a:lnTo>
                    <a:pt x="270929" y="117995"/>
                  </a:lnTo>
                  <a:lnTo>
                    <a:pt x="269735" y="119468"/>
                  </a:lnTo>
                  <a:lnTo>
                    <a:pt x="269024" y="120129"/>
                  </a:lnTo>
                  <a:lnTo>
                    <a:pt x="268135" y="121094"/>
                  </a:lnTo>
                  <a:lnTo>
                    <a:pt x="267042" y="120726"/>
                  </a:lnTo>
                  <a:lnTo>
                    <a:pt x="259130" y="126263"/>
                  </a:lnTo>
                  <a:lnTo>
                    <a:pt x="260464" y="126111"/>
                  </a:lnTo>
                  <a:lnTo>
                    <a:pt x="261823" y="126047"/>
                  </a:lnTo>
                  <a:lnTo>
                    <a:pt x="278968" y="127203"/>
                  </a:lnTo>
                  <a:lnTo>
                    <a:pt x="287312" y="126047"/>
                  </a:lnTo>
                  <a:lnTo>
                    <a:pt x="291350" y="125488"/>
                  </a:lnTo>
                  <a:lnTo>
                    <a:pt x="295630" y="126149"/>
                  </a:lnTo>
                  <a:lnTo>
                    <a:pt x="301764" y="128320"/>
                  </a:lnTo>
                  <a:lnTo>
                    <a:pt x="303834" y="128524"/>
                  </a:lnTo>
                  <a:lnTo>
                    <a:pt x="308711" y="128676"/>
                  </a:lnTo>
                  <a:lnTo>
                    <a:pt x="311378" y="127736"/>
                  </a:lnTo>
                  <a:lnTo>
                    <a:pt x="315214" y="125488"/>
                  </a:lnTo>
                  <a:lnTo>
                    <a:pt x="315404" y="125387"/>
                  </a:lnTo>
                  <a:lnTo>
                    <a:pt x="315633" y="125260"/>
                  </a:lnTo>
                  <a:lnTo>
                    <a:pt x="316534" y="124853"/>
                  </a:lnTo>
                  <a:close/>
                </a:path>
                <a:path w="384809" h="288925">
                  <a:moveTo>
                    <a:pt x="326669" y="38836"/>
                  </a:moveTo>
                  <a:lnTo>
                    <a:pt x="325755" y="35928"/>
                  </a:lnTo>
                  <a:lnTo>
                    <a:pt x="324764" y="33629"/>
                  </a:lnTo>
                  <a:lnTo>
                    <a:pt x="323684" y="30861"/>
                  </a:lnTo>
                  <a:lnTo>
                    <a:pt x="321170" y="31902"/>
                  </a:lnTo>
                  <a:lnTo>
                    <a:pt x="320230" y="32778"/>
                  </a:lnTo>
                  <a:lnTo>
                    <a:pt x="320751" y="34366"/>
                  </a:lnTo>
                  <a:lnTo>
                    <a:pt x="321398" y="36372"/>
                  </a:lnTo>
                  <a:lnTo>
                    <a:pt x="322465" y="38277"/>
                  </a:lnTo>
                  <a:lnTo>
                    <a:pt x="323786" y="40449"/>
                  </a:lnTo>
                  <a:lnTo>
                    <a:pt x="325120" y="40538"/>
                  </a:lnTo>
                  <a:lnTo>
                    <a:pt x="326148" y="39916"/>
                  </a:lnTo>
                  <a:lnTo>
                    <a:pt x="326669" y="38836"/>
                  </a:lnTo>
                  <a:close/>
                </a:path>
                <a:path w="384809" h="288925">
                  <a:moveTo>
                    <a:pt x="331571" y="107454"/>
                  </a:moveTo>
                  <a:lnTo>
                    <a:pt x="330619" y="107416"/>
                  </a:lnTo>
                  <a:lnTo>
                    <a:pt x="330631" y="107556"/>
                  </a:lnTo>
                  <a:lnTo>
                    <a:pt x="330593" y="107797"/>
                  </a:lnTo>
                  <a:lnTo>
                    <a:pt x="330923" y="108000"/>
                  </a:lnTo>
                  <a:lnTo>
                    <a:pt x="331228" y="108089"/>
                  </a:lnTo>
                  <a:lnTo>
                    <a:pt x="331495" y="108204"/>
                  </a:lnTo>
                  <a:lnTo>
                    <a:pt x="331520" y="107962"/>
                  </a:lnTo>
                  <a:lnTo>
                    <a:pt x="331571" y="107454"/>
                  </a:lnTo>
                  <a:close/>
                </a:path>
                <a:path w="384809" h="288925">
                  <a:moveTo>
                    <a:pt x="345757" y="42113"/>
                  </a:moveTo>
                  <a:lnTo>
                    <a:pt x="345008" y="38354"/>
                  </a:lnTo>
                  <a:lnTo>
                    <a:pt x="343052" y="35712"/>
                  </a:lnTo>
                  <a:lnTo>
                    <a:pt x="343166" y="32550"/>
                  </a:lnTo>
                  <a:lnTo>
                    <a:pt x="343179" y="31991"/>
                  </a:lnTo>
                  <a:lnTo>
                    <a:pt x="342277" y="31280"/>
                  </a:lnTo>
                  <a:lnTo>
                    <a:pt x="340791" y="30276"/>
                  </a:lnTo>
                  <a:lnTo>
                    <a:pt x="339420" y="30149"/>
                  </a:lnTo>
                  <a:lnTo>
                    <a:pt x="338747" y="33477"/>
                  </a:lnTo>
                  <a:lnTo>
                    <a:pt x="336842" y="33426"/>
                  </a:lnTo>
                  <a:lnTo>
                    <a:pt x="334975" y="34328"/>
                  </a:lnTo>
                  <a:lnTo>
                    <a:pt x="338213" y="37680"/>
                  </a:lnTo>
                  <a:lnTo>
                    <a:pt x="341668" y="39662"/>
                  </a:lnTo>
                  <a:lnTo>
                    <a:pt x="345757" y="42113"/>
                  </a:lnTo>
                  <a:close/>
                </a:path>
                <a:path w="384809" h="288925">
                  <a:moveTo>
                    <a:pt x="358152" y="54140"/>
                  </a:moveTo>
                  <a:lnTo>
                    <a:pt x="357886" y="53860"/>
                  </a:lnTo>
                  <a:lnTo>
                    <a:pt x="357746" y="53860"/>
                  </a:lnTo>
                  <a:lnTo>
                    <a:pt x="356501" y="53759"/>
                  </a:lnTo>
                  <a:lnTo>
                    <a:pt x="356082" y="54622"/>
                  </a:lnTo>
                  <a:lnTo>
                    <a:pt x="355803" y="55600"/>
                  </a:lnTo>
                  <a:lnTo>
                    <a:pt x="355752" y="55765"/>
                  </a:lnTo>
                  <a:lnTo>
                    <a:pt x="355803" y="55981"/>
                  </a:lnTo>
                  <a:lnTo>
                    <a:pt x="355841" y="56540"/>
                  </a:lnTo>
                  <a:lnTo>
                    <a:pt x="356323" y="56464"/>
                  </a:lnTo>
                  <a:lnTo>
                    <a:pt x="356616" y="56502"/>
                  </a:lnTo>
                  <a:lnTo>
                    <a:pt x="357200" y="55676"/>
                  </a:lnTo>
                  <a:lnTo>
                    <a:pt x="357682" y="54914"/>
                  </a:lnTo>
                  <a:lnTo>
                    <a:pt x="358152" y="54140"/>
                  </a:lnTo>
                  <a:close/>
                </a:path>
                <a:path w="384809" h="288925">
                  <a:moveTo>
                    <a:pt x="361873" y="37909"/>
                  </a:moveTo>
                  <a:lnTo>
                    <a:pt x="361391" y="37299"/>
                  </a:lnTo>
                  <a:lnTo>
                    <a:pt x="360997" y="36449"/>
                  </a:lnTo>
                  <a:lnTo>
                    <a:pt x="360591" y="35318"/>
                  </a:lnTo>
                  <a:lnTo>
                    <a:pt x="360464" y="34950"/>
                  </a:lnTo>
                  <a:lnTo>
                    <a:pt x="359651" y="34696"/>
                  </a:lnTo>
                  <a:lnTo>
                    <a:pt x="358800" y="34518"/>
                  </a:lnTo>
                  <a:lnTo>
                    <a:pt x="357403" y="34417"/>
                  </a:lnTo>
                  <a:lnTo>
                    <a:pt x="356781" y="35204"/>
                  </a:lnTo>
                  <a:lnTo>
                    <a:pt x="356082" y="35661"/>
                  </a:lnTo>
                  <a:lnTo>
                    <a:pt x="358851" y="37630"/>
                  </a:lnTo>
                  <a:lnTo>
                    <a:pt x="361873" y="37909"/>
                  </a:lnTo>
                  <a:close/>
                </a:path>
                <a:path w="384809" h="288925">
                  <a:moveTo>
                    <a:pt x="368185" y="35077"/>
                  </a:moveTo>
                  <a:lnTo>
                    <a:pt x="368058" y="34785"/>
                  </a:lnTo>
                  <a:lnTo>
                    <a:pt x="367830" y="34442"/>
                  </a:lnTo>
                  <a:lnTo>
                    <a:pt x="367639" y="34023"/>
                  </a:lnTo>
                  <a:lnTo>
                    <a:pt x="367372" y="34226"/>
                  </a:lnTo>
                  <a:lnTo>
                    <a:pt x="366788" y="34594"/>
                  </a:lnTo>
                  <a:lnTo>
                    <a:pt x="367220" y="34759"/>
                  </a:lnTo>
                  <a:lnTo>
                    <a:pt x="367677" y="34912"/>
                  </a:lnTo>
                  <a:lnTo>
                    <a:pt x="368185" y="35077"/>
                  </a:lnTo>
                  <a:close/>
                </a:path>
                <a:path w="384809" h="288925">
                  <a:moveTo>
                    <a:pt x="373253" y="76873"/>
                  </a:moveTo>
                  <a:lnTo>
                    <a:pt x="372668" y="75196"/>
                  </a:lnTo>
                  <a:lnTo>
                    <a:pt x="371525" y="74396"/>
                  </a:lnTo>
                  <a:lnTo>
                    <a:pt x="369341" y="74307"/>
                  </a:lnTo>
                  <a:lnTo>
                    <a:pt x="369557" y="77698"/>
                  </a:lnTo>
                  <a:lnTo>
                    <a:pt x="373253" y="76873"/>
                  </a:lnTo>
                  <a:close/>
                </a:path>
                <a:path w="384809" h="288925">
                  <a:moveTo>
                    <a:pt x="384289" y="13766"/>
                  </a:moveTo>
                  <a:lnTo>
                    <a:pt x="383971" y="11836"/>
                  </a:lnTo>
                  <a:lnTo>
                    <a:pt x="383844" y="11417"/>
                  </a:lnTo>
                  <a:lnTo>
                    <a:pt x="383298" y="10490"/>
                  </a:lnTo>
                  <a:lnTo>
                    <a:pt x="382879" y="9359"/>
                  </a:lnTo>
                  <a:lnTo>
                    <a:pt x="382803" y="9080"/>
                  </a:lnTo>
                  <a:lnTo>
                    <a:pt x="377151" y="6972"/>
                  </a:lnTo>
                  <a:lnTo>
                    <a:pt x="369443" y="4102"/>
                  </a:lnTo>
                  <a:lnTo>
                    <a:pt x="369443" y="9664"/>
                  </a:lnTo>
                  <a:lnTo>
                    <a:pt x="368604" y="9359"/>
                  </a:lnTo>
                  <a:lnTo>
                    <a:pt x="367944" y="9309"/>
                  </a:lnTo>
                  <a:lnTo>
                    <a:pt x="367538" y="8877"/>
                  </a:lnTo>
                  <a:lnTo>
                    <a:pt x="367436" y="7505"/>
                  </a:lnTo>
                  <a:lnTo>
                    <a:pt x="367944" y="7632"/>
                  </a:lnTo>
                  <a:lnTo>
                    <a:pt x="368579" y="7620"/>
                  </a:lnTo>
                  <a:lnTo>
                    <a:pt x="369227" y="8229"/>
                  </a:lnTo>
                  <a:lnTo>
                    <a:pt x="369341" y="9283"/>
                  </a:lnTo>
                  <a:lnTo>
                    <a:pt x="369443" y="9664"/>
                  </a:lnTo>
                  <a:lnTo>
                    <a:pt x="369443" y="4102"/>
                  </a:lnTo>
                  <a:lnTo>
                    <a:pt x="358482" y="0"/>
                  </a:lnTo>
                  <a:lnTo>
                    <a:pt x="360273" y="2349"/>
                  </a:lnTo>
                  <a:lnTo>
                    <a:pt x="361086" y="5346"/>
                  </a:lnTo>
                  <a:lnTo>
                    <a:pt x="361734" y="8242"/>
                  </a:lnTo>
                  <a:lnTo>
                    <a:pt x="361861" y="9359"/>
                  </a:lnTo>
                  <a:lnTo>
                    <a:pt x="361746" y="9956"/>
                  </a:lnTo>
                  <a:lnTo>
                    <a:pt x="361276" y="11087"/>
                  </a:lnTo>
                  <a:lnTo>
                    <a:pt x="361124" y="11417"/>
                  </a:lnTo>
                  <a:lnTo>
                    <a:pt x="360527" y="12344"/>
                  </a:lnTo>
                  <a:lnTo>
                    <a:pt x="359333" y="12484"/>
                  </a:lnTo>
                  <a:lnTo>
                    <a:pt x="358267" y="13068"/>
                  </a:lnTo>
                  <a:lnTo>
                    <a:pt x="358165" y="13462"/>
                  </a:lnTo>
                  <a:lnTo>
                    <a:pt x="358063" y="13766"/>
                  </a:lnTo>
                  <a:lnTo>
                    <a:pt x="358863" y="14363"/>
                  </a:lnTo>
                  <a:lnTo>
                    <a:pt x="363220" y="19710"/>
                  </a:lnTo>
                  <a:lnTo>
                    <a:pt x="362432" y="21336"/>
                  </a:lnTo>
                  <a:lnTo>
                    <a:pt x="364172" y="23279"/>
                  </a:lnTo>
                  <a:lnTo>
                    <a:pt x="361442" y="23888"/>
                  </a:lnTo>
                  <a:lnTo>
                    <a:pt x="361226" y="25603"/>
                  </a:lnTo>
                  <a:lnTo>
                    <a:pt x="363537" y="26136"/>
                  </a:lnTo>
                  <a:lnTo>
                    <a:pt x="365366" y="27393"/>
                  </a:lnTo>
                  <a:lnTo>
                    <a:pt x="366102" y="30530"/>
                  </a:lnTo>
                  <a:lnTo>
                    <a:pt x="366852" y="30924"/>
                  </a:lnTo>
                  <a:lnTo>
                    <a:pt x="367944" y="32004"/>
                  </a:lnTo>
                  <a:lnTo>
                    <a:pt x="368007" y="30530"/>
                  </a:lnTo>
                  <a:lnTo>
                    <a:pt x="368134" y="26885"/>
                  </a:lnTo>
                  <a:lnTo>
                    <a:pt x="368300" y="24638"/>
                  </a:lnTo>
                  <a:lnTo>
                    <a:pt x="368185" y="23279"/>
                  </a:lnTo>
                  <a:lnTo>
                    <a:pt x="368134" y="22974"/>
                  </a:lnTo>
                  <a:lnTo>
                    <a:pt x="368503" y="21386"/>
                  </a:lnTo>
                  <a:lnTo>
                    <a:pt x="368490" y="19710"/>
                  </a:lnTo>
                  <a:lnTo>
                    <a:pt x="372135" y="20269"/>
                  </a:lnTo>
                  <a:lnTo>
                    <a:pt x="372033" y="19710"/>
                  </a:lnTo>
                  <a:lnTo>
                    <a:pt x="371983" y="19507"/>
                  </a:lnTo>
                  <a:lnTo>
                    <a:pt x="372046" y="16192"/>
                  </a:lnTo>
                  <a:lnTo>
                    <a:pt x="371538" y="16116"/>
                  </a:lnTo>
                  <a:lnTo>
                    <a:pt x="371690" y="15455"/>
                  </a:lnTo>
                  <a:lnTo>
                    <a:pt x="372110" y="15646"/>
                  </a:lnTo>
                  <a:lnTo>
                    <a:pt x="372122" y="15455"/>
                  </a:lnTo>
                  <a:lnTo>
                    <a:pt x="372503" y="12344"/>
                  </a:lnTo>
                  <a:lnTo>
                    <a:pt x="372440" y="11087"/>
                  </a:lnTo>
                  <a:lnTo>
                    <a:pt x="372237" y="9829"/>
                  </a:lnTo>
                  <a:lnTo>
                    <a:pt x="372059" y="9779"/>
                  </a:lnTo>
                  <a:lnTo>
                    <a:pt x="371322" y="8940"/>
                  </a:lnTo>
                  <a:lnTo>
                    <a:pt x="370840" y="8191"/>
                  </a:lnTo>
                  <a:lnTo>
                    <a:pt x="371335" y="7620"/>
                  </a:lnTo>
                  <a:lnTo>
                    <a:pt x="371894" y="6972"/>
                  </a:lnTo>
                  <a:lnTo>
                    <a:pt x="372364" y="7670"/>
                  </a:lnTo>
                  <a:lnTo>
                    <a:pt x="372821" y="8242"/>
                  </a:lnTo>
                  <a:lnTo>
                    <a:pt x="373024" y="8661"/>
                  </a:lnTo>
                  <a:lnTo>
                    <a:pt x="373138" y="9461"/>
                  </a:lnTo>
                  <a:lnTo>
                    <a:pt x="375361" y="9867"/>
                  </a:lnTo>
                  <a:lnTo>
                    <a:pt x="376008" y="10490"/>
                  </a:lnTo>
                  <a:lnTo>
                    <a:pt x="375793" y="13068"/>
                  </a:lnTo>
                  <a:lnTo>
                    <a:pt x="375704" y="13741"/>
                  </a:lnTo>
                  <a:lnTo>
                    <a:pt x="375259" y="16598"/>
                  </a:lnTo>
                  <a:lnTo>
                    <a:pt x="375793" y="16637"/>
                  </a:lnTo>
                  <a:lnTo>
                    <a:pt x="376275" y="16649"/>
                  </a:lnTo>
                  <a:lnTo>
                    <a:pt x="377939" y="14363"/>
                  </a:lnTo>
                  <a:lnTo>
                    <a:pt x="379564" y="14744"/>
                  </a:lnTo>
                  <a:lnTo>
                    <a:pt x="382054" y="16078"/>
                  </a:lnTo>
                  <a:lnTo>
                    <a:pt x="382816" y="16154"/>
                  </a:lnTo>
                  <a:lnTo>
                    <a:pt x="383908" y="16446"/>
                  </a:lnTo>
                  <a:lnTo>
                    <a:pt x="384022" y="14846"/>
                  </a:lnTo>
                  <a:lnTo>
                    <a:pt x="384149" y="14363"/>
                  </a:lnTo>
                  <a:lnTo>
                    <a:pt x="384289" y="13766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6963994" y="4616482"/>
              <a:ext cx="503555" cy="368935"/>
            </a:xfrm>
            <a:custGeom>
              <a:avLst/>
              <a:gdLst/>
              <a:ahLst/>
              <a:cxnLst/>
              <a:rect l="l" t="t" r="r" b="b"/>
              <a:pathLst>
                <a:path w="503554" h="368935">
                  <a:moveTo>
                    <a:pt x="22834" y="74510"/>
                  </a:moveTo>
                  <a:lnTo>
                    <a:pt x="22580" y="74269"/>
                  </a:lnTo>
                  <a:lnTo>
                    <a:pt x="22352" y="73888"/>
                  </a:lnTo>
                  <a:lnTo>
                    <a:pt x="22059" y="73812"/>
                  </a:lnTo>
                  <a:lnTo>
                    <a:pt x="21894" y="73761"/>
                  </a:lnTo>
                  <a:lnTo>
                    <a:pt x="21361" y="74256"/>
                  </a:lnTo>
                  <a:lnTo>
                    <a:pt x="21399" y="74396"/>
                  </a:lnTo>
                  <a:lnTo>
                    <a:pt x="21463" y="74714"/>
                  </a:lnTo>
                  <a:lnTo>
                    <a:pt x="21818" y="74942"/>
                  </a:lnTo>
                  <a:lnTo>
                    <a:pt x="22047" y="75209"/>
                  </a:lnTo>
                  <a:lnTo>
                    <a:pt x="22567" y="74752"/>
                  </a:lnTo>
                  <a:lnTo>
                    <a:pt x="22834" y="74510"/>
                  </a:lnTo>
                  <a:close/>
                </a:path>
                <a:path w="503554" h="368935">
                  <a:moveTo>
                    <a:pt x="31242" y="114592"/>
                  </a:moveTo>
                  <a:close/>
                </a:path>
                <a:path w="503554" h="368935">
                  <a:moveTo>
                    <a:pt x="35814" y="317957"/>
                  </a:moveTo>
                  <a:lnTo>
                    <a:pt x="35788" y="317715"/>
                  </a:lnTo>
                  <a:lnTo>
                    <a:pt x="35712" y="317525"/>
                  </a:lnTo>
                  <a:lnTo>
                    <a:pt x="35572" y="317309"/>
                  </a:lnTo>
                  <a:lnTo>
                    <a:pt x="35255" y="317068"/>
                  </a:lnTo>
                  <a:lnTo>
                    <a:pt x="34963" y="317068"/>
                  </a:lnTo>
                  <a:lnTo>
                    <a:pt x="34785" y="317093"/>
                  </a:lnTo>
                  <a:lnTo>
                    <a:pt x="34201" y="317119"/>
                  </a:lnTo>
                  <a:lnTo>
                    <a:pt x="33604" y="317258"/>
                  </a:lnTo>
                  <a:lnTo>
                    <a:pt x="33020" y="317360"/>
                  </a:lnTo>
                  <a:lnTo>
                    <a:pt x="33096" y="317817"/>
                  </a:lnTo>
                  <a:lnTo>
                    <a:pt x="33096" y="318109"/>
                  </a:lnTo>
                  <a:lnTo>
                    <a:pt x="33832" y="318274"/>
                  </a:lnTo>
                  <a:lnTo>
                    <a:pt x="34505" y="318465"/>
                  </a:lnTo>
                  <a:lnTo>
                    <a:pt x="35191" y="318477"/>
                  </a:lnTo>
                  <a:lnTo>
                    <a:pt x="35407" y="318477"/>
                  </a:lnTo>
                  <a:lnTo>
                    <a:pt x="35814" y="317957"/>
                  </a:lnTo>
                  <a:close/>
                </a:path>
                <a:path w="503554" h="368935">
                  <a:moveTo>
                    <a:pt x="35941" y="131406"/>
                  </a:moveTo>
                  <a:lnTo>
                    <a:pt x="33401" y="130352"/>
                  </a:lnTo>
                  <a:lnTo>
                    <a:pt x="30822" y="129501"/>
                  </a:lnTo>
                  <a:lnTo>
                    <a:pt x="29133" y="126034"/>
                  </a:lnTo>
                  <a:lnTo>
                    <a:pt x="28473" y="125145"/>
                  </a:lnTo>
                  <a:lnTo>
                    <a:pt x="27724" y="124421"/>
                  </a:lnTo>
                  <a:lnTo>
                    <a:pt x="19151" y="121805"/>
                  </a:lnTo>
                  <a:lnTo>
                    <a:pt x="11036" y="119430"/>
                  </a:lnTo>
                  <a:lnTo>
                    <a:pt x="12280" y="120789"/>
                  </a:lnTo>
                  <a:lnTo>
                    <a:pt x="13284" y="122402"/>
                  </a:lnTo>
                  <a:lnTo>
                    <a:pt x="13957" y="124320"/>
                  </a:lnTo>
                  <a:lnTo>
                    <a:pt x="19100" y="126492"/>
                  </a:lnTo>
                  <a:lnTo>
                    <a:pt x="19634" y="126085"/>
                  </a:lnTo>
                  <a:lnTo>
                    <a:pt x="21577" y="124574"/>
                  </a:lnTo>
                  <a:lnTo>
                    <a:pt x="23266" y="124523"/>
                  </a:lnTo>
                  <a:lnTo>
                    <a:pt x="26606" y="127330"/>
                  </a:lnTo>
                  <a:lnTo>
                    <a:pt x="28003" y="128993"/>
                  </a:lnTo>
                  <a:lnTo>
                    <a:pt x="29756" y="130937"/>
                  </a:lnTo>
                  <a:lnTo>
                    <a:pt x="34658" y="132956"/>
                  </a:lnTo>
                  <a:lnTo>
                    <a:pt x="34975" y="132626"/>
                  </a:lnTo>
                  <a:lnTo>
                    <a:pt x="35306" y="132143"/>
                  </a:lnTo>
                  <a:lnTo>
                    <a:pt x="35941" y="131406"/>
                  </a:lnTo>
                  <a:close/>
                </a:path>
                <a:path w="503554" h="368935">
                  <a:moveTo>
                    <a:pt x="36347" y="115493"/>
                  </a:moveTo>
                  <a:lnTo>
                    <a:pt x="36042" y="114769"/>
                  </a:lnTo>
                  <a:lnTo>
                    <a:pt x="35382" y="114261"/>
                  </a:lnTo>
                  <a:lnTo>
                    <a:pt x="34607" y="113830"/>
                  </a:lnTo>
                  <a:lnTo>
                    <a:pt x="33832" y="113385"/>
                  </a:lnTo>
                  <a:lnTo>
                    <a:pt x="33070" y="112928"/>
                  </a:lnTo>
                  <a:lnTo>
                    <a:pt x="32296" y="112483"/>
                  </a:lnTo>
                  <a:lnTo>
                    <a:pt x="31330" y="114630"/>
                  </a:lnTo>
                  <a:lnTo>
                    <a:pt x="32296" y="115925"/>
                  </a:lnTo>
                  <a:lnTo>
                    <a:pt x="33362" y="117017"/>
                  </a:lnTo>
                  <a:lnTo>
                    <a:pt x="34886" y="117170"/>
                  </a:lnTo>
                  <a:lnTo>
                    <a:pt x="36347" y="115493"/>
                  </a:lnTo>
                  <a:close/>
                </a:path>
                <a:path w="503554" h="368935">
                  <a:moveTo>
                    <a:pt x="36728" y="145605"/>
                  </a:moveTo>
                  <a:lnTo>
                    <a:pt x="35280" y="145110"/>
                  </a:lnTo>
                  <a:lnTo>
                    <a:pt x="33820" y="144589"/>
                  </a:lnTo>
                  <a:lnTo>
                    <a:pt x="32359" y="144081"/>
                  </a:lnTo>
                  <a:lnTo>
                    <a:pt x="32537" y="146062"/>
                  </a:lnTo>
                  <a:lnTo>
                    <a:pt x="34137" y="146126"/>
                  </a:lnTo>
                  <a:lnTo>
                    <a:pt x="35521" y="145961"/>
                  </a:lnTo>
                  <a:lnTo>
                    <a:pt x="36728" y="145605"/>
                  </a:lnTo>
                  <a:close/>
                </a:path>
                <a:path w="503554" h="368935">
                  <a:moveTo>
                    <a:pt x="43903" y="312216"/>
                  </a:moveTo>
                  <a:lnTo>
                    <a:pt x="43751" y="312229"/>
                  </a:lnTo>
                  <a:lnTo>
                    <a:pt x="43903" y="312216"/>
                  </a:lnTo>
                  <a:close/>
                </a:path>
                <a:path w="503554" h="368935">
                  <a:moveTo>
                    <a:pt x="58597" y="153162"/>
                  </a:moveTo>
                  <a:lnTo>
                    <a:pt x="43624" y="147993"/>
                  </a:lnTo>
                  <a:lnTo>
                    <a:pt x="33997" y="155943"/>
                  </a:lnTo>
                  <a:lnTo>
                    <a:pt x="33134" y="155549"/>
                  </a:lnTo>
                  <a:lnTo>
                    <a:pt x="32372" y="155270"/>
                  </a:lnTo>
                  <a:lnTo>
                    <a:pt x="31470" y="155117"/>
                  </a:lnTo>
                  <a:lnTo>
                    <a:pt x="34556" y="156260"/>
                  </a:lnTo>
                  <a:lnTo>
                    <a:pt x="30683" y="155041"/>
                  </a:lnTo>
                  <a:lnTo>
                    <a:pt x="30048" y="155016"/>
                  </a:lnTo>
                  <a:lnTo>
                    <a:pt x="29806" y="155041"/>
                  </a:lnTo>
                  <a:lnTo>
                    <a:pt x="30327" y="156095"/>
                  </a:lnTo>
                  <a:lnTo>
                    <a:pt x="31699" y="157822"/>
                  </a:lnTo>
                  <a:lnTo>
                    <a:pt x="27660" y="161163"/>
                  </a:lnTo>
                  <a:lnTo>
                    <a:pt x="26860" y="157581"/>
                  </a:lnTo>
                  <a:lnTo>
                    <a:pt x="25095" y="158089"/>
                  </a:lnTo>
                  <a:lnTo>
                    <a:pt x="23368" y="158635"/>
                  </a:lnTo>
                  <a:lnTo>
                    <a:pt x="21615" y="159105"/>
                  </a:lnTo>
                  <a:lnTo>
                    <a:pt x="33629" y="163944"/>
                  </a:lnTo>
                  <a:lnTo>
                    <a:pt x="39509" y="166268"/>
                  </a:lnTo>
                  <a:lnTo>
                    <a:pt x="29743" y="163042"/>
                  </a:lnTo>
                  <a:lnTo>
                    <a:pt x="19050" y="159550"/>
                  </a:lnTo>
                  <a:lnTo>
                    <a:pt x="17475" y="159550"/>
                  </a:lnTo>
                  <a:lnTo>
                    <a:pt x="16230" y="159169"/>
                  </a:lnTo>
                  <a:lnTo>
                    <a:pt x="15214" y="158305"/>
                  </a:lnTo>
                  <a:lnTo>
                    <a:pt x="11874" y="157213"/>
                  </a:lnTo>
                  <a:lnTo>
                    <a:pt x="279" y="153530"/>
                  </a:lnTo>
                  <a:lnTo>
                    <a:pt x="1739" y="154533"/>
                  </a:lnTo>
                  <a:lnTo>
                    <a:pt x="3175" y="155676"/>
                  </a:lnTo>
                  <a:lnTo>
                    <a:pt x="4648" y="157099"/>
                  </a:lnTo>
                  <a:lnTo>
                    <a:pt x="0" y="159524"/>
                  </a:lnTo>
                  <a:lnTo>
                    <a:pt x="546" y="161315"/>
                  </a:lnTo>
                  <a:lnTo>
                    <a:pt x="7086" y="163944"/>
                  </a:lnTo>
                  <a:lnTo>
                    <a:pt x="10363" y="165239"/>
                  </a:lnTo>
                  <a:lnTo>
                    <a:pt x="9271" y="163817"/>
                  </a:lnTo>
                  <a:lnTo>
                    <a:pt x="9740" y="163550"/>
                  </a:lnTo>
                  <a:lnTo>
                    <a:pt x="10274" y="163042"/>
                  </a:lnTo>
                  <a:lnTo>
                    <a:pt x="11074" y="163233"/>
                  </a:lnTo>
                  <a:lnTo>
                    <a:pt x="11353" y="163906"/>
                  </a:lnTo>
                  <a:lnTo>
                    <a:pt x="11696" y="164350"/>
                  </a:lnTo>
                  <a:lnTo>
                    <a:pt x="10502" y="165290"/>
                  </a:lnTo>
                  <a:lnTo>
                    <a:pt x="32791" y="174028"/>
                  </a:lnTo>
                  <a:lnTo>
                    <a:pt x="40119" y="176834"/>
                  </a:lnTo>
                  <a:lnTo>
                    <a:pt x="40576" y="176263"/>
                  </a:lnTo>
                  <a:lnTo>
                    <a:pt x="40919" y="176758"/>
                  </a:lnTo>
                  <a:lnTo>
                    <a:pt x="41300" y="177152"/>
                  </a:lnTo>
                  <a:lnTo>
                    <a:pt x="41732" y="177457"/>
                  </a:lnTo>
                  <a:lnTo>
                    <a:pt x="43726" y="178231"/>
                  </a:lnTo>
                  <a:lnTo>
                    <a:pt x="44475" y="178295"/>
                  </a:lnTo>
                  <a:lnTo>
                    <a:pt x="45275" y="178219"/>
                  </a:lnTo>
                  <a:lnTo>
                    <a:pt x="46164" y="177952"/>
                  </a:lnTo>
                  <a:lnTo>
                    <a:pt x="46748" y="176263"/>
                  </a:lnTo>
                  <a:lnTo>
                    <a:pt x="48044" y="172504"/>
                  </a:lnTo>
                  <a:lnTo>
                    <a:pt x="51803" y="171665"/>
                  </a:lnTo>
                  <a:lnTo>
                    <a:pt x="53200" y="174879"/>
                  </a:lnTo>
                  <a:lnTo>
                    <a:pt x="53594" y="174294"/>
                  </a:lnTo>
                  <a:lnTo>
                    <a:pt x="53924" y="174028"/>
                  </a:lnTo>
                  <a:lnTo>
                    <a:pt x="53936" y="171665"/>
                  </a:lnTo>
                  <a:lnTo>
                    <a:pt x="53936" y="171107"/>
                  </a:lnTo>
                  <a:lnTo>
                    <a:pt x="54190" y="168681"/>
                  </a:lnTo>
                  <a:lnTo>
                    <a:pt x="56718" y="166268"/>
                  </a:lnTo>
                  <a:lnTo>
                    <a:pt x="56680" y="165290"/>
                  </a:lnTo>
                  <a:lnTo>
                    <a:pt x="56756" y="163944"/>
                  </a:lnTo>
                  <a:lnTo>
                    <a:pt x="56794" y="163677"/>
                  </a:lnTo>
                  <a:lnTo>
                    <a:pt x="55156" y="163588"/>
                  </a:lnTo>
                  <a:lnTo>
                    <a:pt x="53568" y="163944"/>
                  </a:lnTo>
                  <a:lnTo>
                    <a:pt x="51968" y="163042"/>
                  </a:lnTo>
                  <a:lnTo>
                    <a:pt x="51612" y="162877"/>
                  </a:lnTo>
                  <a:lnTo>
                    <a:pt x="51142" y="162725"/>
                  </a:lnTo>
                  <a:lnTo>
                    <a:pt x="52362" y="161163"/>
                  </a:lnTo>
                  <a:lnTo>
                    <a:pt x="56184" y="156260"/>
                  </a:lnTo>
                  <a:lnTo>
                    <a:pt x="56438" y="155943"/>
                  </a:lnTo>
                  <a:lnTo>
                    <a:pt x="58597" y="153162"/>
                  </a:lnTo>
                  <a:close/>
                </a:path>
                <a:path w="503554" h="368935">
                  <a:moveTo>
                    <a:pt x="62407" y="148297"/>
                  </a:moveTo>
                  <a:lnTo>
                    <a:pt x="56134" y="146507"/>
                  </a:lnTo>
                  <a:lnTo>
                    <a:pt x="55778" y="147510"/>
                  </a:lnTo>
                  <a:lnTo>
                    <a:pt x="57569" y="148323"/>
                  </a:lnTo>
                  <a:lnTo>
                    <a:pt x="59372" y="149098"/>
                  </a:lnTo>
                  <a:lnTo>
                    <a:pt x="61175" y="149885"/>
                  </a:lnTo>
                  <a:lnTo>
                    <a:pt x="62407" y="148297"/>
                  </a:lnTo>
                  <a:close/>
                </a:path>
                <a:path w="503554" h="368935">
                  <a:moveTo>
                    <a:pt x="68643" y="150075"/>
                  </a:moveTo>
                  <a:close/>
                </a:path>
                <a:path w="503554" h="368935">
                  <a:moveTo>
                    <a:pt x="71729" y="368211"/>
                  </a:moveTo>
                  <a:lnTo>
                    <a:pt x="71412" y="368033"/>
                  </a:lnTo>
                  <a:lnTo>
                    <a:pt x="70840" y="367842"/>
                  </a:lnTo>
                  <a:lnTo>
                    <a:pt x="70802" y="368261"/>
                  </a:lnTo>
                  <a:lnTo>
                    <a:pt x="70789" y="368452"/>
                  </a:lnTo>
                  <a:lnTo>
                    <a:pt x="71107" y="368477"/>
                  </a:lnTo>
                  <a:lnTo>
                    <a:pt x="71729" y="368515"/>
                  </a:lnTo>
                  <a:lnTo>
                    <a:pt x="71729" y="368388"/>
                  </a:lnTo>
                  <a:lnTo>
                    <a:pt x="71729" y="368211"/>
                  </a:lnTo>
                  <a:close/>
                </a:path>
                <a:path w="503554" h="368935">
                  <a:moveTo>
                    <a:pt x="73926" y="146824"/>
                  </a:moveTo>
                  <a:lnTo>
                    <a:pt x="71564" y="146583"/>
                  </a:lnTo>
                  <a:lnTo>
                    <a:pt x="70485" y="144919"/>
                  </a:lnTo>
                  <a:lnTo>
                    <a:pt x="70104" y="144335"/>
                  </a:lnTo>
                  <a:lnTo>
                    <a:pt x="68059" y="144805"/>
                  </a:lnTo>
                  <a:lnTo>
                    <a:pt x="66446" y="144919"/>
                  </a:lnTo>
                  <a:lnTo>
                    <a:pt x="65316" y="144576"/>
                  </a:lnTo>
                  <a:lnTo>
                    <a:pt x="70446" y="137998"/>
                  </a:lnTo>
                  <a:lnTo>
                    <a:pt x="70523" y="138264"/>
                  </a:lnTo>
                  <a:lnTo>
                    <a:pt x="70942" y="138303"/>
                  </a:lnTo>
                  <a:lnTo>
                    <a:pt x="71729" y="138353"/>
                  </a:lnTo>
                  <a:lnTo>
                    <a:pt x="70675" y="137998"/>
                  </a:lnTo>
                  <a:lnTo>
                    <a:pt x="59956" y="134518"/>
                  </a:lnTo>
                  <a:lnTo>
                    <a:pt x="52946" y="140296"/>
                  </a:lnTo>
                  <a:lnTo>
                    <a:pt x="58762" y="142633"/>
                  </a:lnTo>
                  <a:lnTo>
                    <a:pt x="72186" y="147891"/>
                  </a:lnTo>
                  <a:lnTo>
                    <a:pt x="73926" y="146824"/>
                  </a:lnTo>
                  <a:close/>
                </a:path>
                <a:path w="503554" h="368935">
                  <a:moveTo>
                    <a:pt x="78105" y="76619"/>
                  </a:moveTo>
                  <a:lnTo>
                    <a:pt x="77419" y="76415"/>
                  </a:lnTo>
                  <a:lnTo>
                    <a:pt x="77089" y="76327"/>
                  </a:lnTo>
                  <a:lnTo>
                    <a:pt x="76936" y="76415"/>
                  </a:lnTo>
                  <a:lnTo>
                    <a:pt x="77393" y="76542"/>
                  </a:lnTo>
                  <a:lnTo>
                    <a:pt x="77774" y="76581"/>
                  </a:lnTo>
                  <a:lnTo>
                    <a:pt x="78105" y="76619"/>
                  </a:lnTo>
                  <a:close/>
                </a:path>
                <a:path w="503554" h="368935">
                  <a:moveTo>
                    <a:pt x="81838" y="77863"/>
                  </a:moveTo>
                  <a:lnTo>
                    <a:pt x="81673" y="77698"/>
                  </a:lnTo>
                  <a:lnTo>
                    <a:pt x="80391" y="77266"/>
                  </a:lnTo>
                  <a:lnTo>
                    <a:pt x="79806" y="77101"/>
                  </a:lnTo>
                  <a:lnTo>
                    <a:pt x="80276" y="77279"/>
                  </a:lnTo>
                  <a:lnTo>
                    <a:pt x="80899" y="77520"/>
                  </a:lnTo>
                  <a:lnTo>
                    <a:pt x="81838" y="77863"/>
                  </a:lnTo>
                  <a:close/>
                </a:path>
                <a:path w="503554" h="368935">
                  <a:moveTo>
                    <a:pt x="84099" y="311683"/>
                  </a:moveTo>
                  <a:lnTo>
                    <a:pt x="83731" y="311518"/>
                  </a:lnTo>
                  <a:lnTo>
                    <a:pt x="83362" y="311365"/>
                  </a:lnTo>
                  <a:lnTo>
                    <a:pt x="83019" y="311251"/>
                  </a:lnTo>
                  <a:lnTo>
                    <a:pt x="83019" y="311721"/>
                  </a:lnTo>
                  <a:lnTo>
                    <a:pt x="83070" y="312178"/>
                  </a:lnTo>
                  <a:lnTo>
                    <a:pt x="83172" y="312623"/>
                  </a:lnTo>
                  <a:lnTo>
                    <a:pt x="83451" y="312331"/>
                  </a:lnTo>
                  <a:lnTo>
                    <a:pt x="83769" y="312039"/>
                  </a:lnTo>
                  <a:lnTo>
                    <a:pt x="84099" y="311683"/>
                  </a:lnTo>
                  <a:close/>
                </a:path>
                <a:path w="503554" h="368935">
                  <a:moveTo>
                    <a:pt x="101625" y="113512"/>
                  </a:moveTo>
                  <a:lnTo>
                    <a:pt x="101066" y="112890"/>
                  </a:lnTo>
                  <a:lnTo>
                    <a:pt x="101511" y="113626"/>
                  </a:lnTo>
                  <a:close/>
                </a:path>
                <a:path w="503554" h="368935">
                  <a:moveTo>
                    <a:pt x="103860" y="142633"/>
                  </a:moveTo>
                  <a:lnTo>
                    <a:pt x="103733" y="141643"/>
                  </a:lnTo>
                  <a:lnTo>
                    <a:pt x="103568" y="140233"/>
                  </a:lnTo>
                  <a:lnTo>
                    <a:pt x="103149" y="136715"/>
                  </a:lnTo>
                  <a:lnTo>
                    <a:pt x="103060" y="136004"/>
                  </a:lnTo>
                  <a:lnTo>
                    <a:pt x="97739" y="136715"/>
                  </a:lnTo>
                  <a:lnTo>
                    <a:pt x="97472" y="136232"/>
                  </a:lnTo>
                  <a:lnTo>
                    <a:pt x="96126" y="133819"/>
                  </a:lnTo>
                  <a:lnTo>
                    <a:pt x="94373" y="134340"/>
                  </a:lnTo>
                  <a:lnTo>
                    <a:pt x="92595" y="134556"/>
                  </a:lnTo>
                  <a:lnTo>
                    <a:pt x="92303" y="134988"/>
                  </a:lnTo>
                  <a:lnTo>
                    <a:pt x="92303" y="140233"/>
                  </a:lnTo>
                  <a:lnTo>
                    <a:pt x="87757" y="139077"/>
                  </a:lnTo>
                  <a:lnTo>
                    <a:pt x="88480" y="136969"/>
                  </a:lnTo>
                  <a:lnTo>
                    <a:pt x="90347" y="137147"/>
                  </a:lnTo>
                  <a:lnTo>
                    <a:pt x="90563" y="136969"/>
                  </a:lnTo>
                  <a:lnTo>
                    <a:pt x="91490" y="136232"/>
                  </a:lnTo>
                  <a:lnTo>
                    <a:pt x="92303" y="140233"/>
                  </a:lnTo>
                  <a:lnTo>
                    <a:pt x="92303" y="134988"/>
                  </a:lnTo>
                  <a:lnTo>
                    <a:pt x="91478" y="136182"/>
                  </a:lnTo>
                  <a:lnTo>
                    <a:pt x="88493" y="136067"/>
                  </a:lnTo>
                  <a:lnTo>
                    <a:pt x="84531" y="135915"/>
                  </a:lnTo>
                  <a:lnTo>
                    <a:pt x="83832" y="136067"/>
                  </a:lnTo>
                  <a:lnTo>
                    <a:pt x="80886" y="134213"/>
                  </a:lnTo>
                  <a:lnTo>
                    <a:pt x="78041" y="132956"/>
                  </a:lnTo>
                  <a:lnTo>
                    <a:pt x="76174" y="130670"/>
                  </a:lnTo>
                  <a:lnTo>
                    <a:pt x="82892" y="122059"/>
                  </a:lnTo>
                  <a:lnTo>
                    <a:pt x="83261" y="121602"/>
                  </a:lnTo>
                  <a:lnTo>
                    <a:pt x="83515" y="121729"/>
                  </a:lnTo>
                  <a:lnTo>
                    <a:pt x="83820" y="121843"/>
                  </a:lnTo>
                  <a:lnTo>
                    <a:pt x="83832" y="121602"/>
                  </a:lnTo>
                  <a:lnTo>
                    <a:pt x="83870" y="120815"/>
                  </a:lnTo>
                  <a:lnTo>
                    <a:pt x="92887" y="109283"/>
                  </a:lnTo>
                  <a:lnTo>
                    <a:pt x="94107" y="110147"/>
                  </a:lnTo>
                  <a:lnTo>
                    <a:pt x="95796" y="112966"/>
                  </a:lnTo>
                  <a:lnTo>
                    <a:pt x="97282" y="112788"/>
                  </a:lnTo>
                  <a:lnTo>
                    <a:pt x="97472" y="111455"/>
                  </a:lnTo>
                  <a:lnTo>
                    <a:pt x="98107" y="109385"/>
                  </a:lnTo>
                  <a:lnTo>
                    <a:pt x="100317" y="109804"/>
                  </a:lnTo>
                  <a:lnTo>
                    <a:pt x="100139" y="109385"/>
                  </a:lnTo>
                  <a:lnTo>
                    <a:pt x="99682" y="108331"/>
                  </a:lnTo>
                  <a:lnTo>
                    <a:pt x="99415" y="107721"/>
                  </a:lnTo>
                  <a:lnTo>
                    <a:pt x="97624" y="108064"/>
                  </a:lnTo>
                  <a:lnTo>
                    <a:pt x="95770" y="108331"/>
                  </a:lnTo>
                  <a:lnTo>
                    <a:pt x="93929" y="107937"/>
                  </a:lnTo>
                  <a:lnTo>
                    <a:pt x="97155" y="103797"/>
                  </a:lnTo>
                  <a:lnTo>
                    <a:pt x="75031" y="122059"/>
                  </a:lnTo>
                  <a:lnTo>
                    <a:pt x="74015" y="121704"/>
                  </a:lnTo>
                  <a:lnTo>
                    <a:pt x="73367" y="121450"/>
                  </a:lnTo>
                  <a:lnTo>
                    <a:pt x="73152" y="121361"/>
                  </a:lnTo>
                  <a:lnTo>
                    <a:pt x="68364" y="118884"/>
                  </a:lnTo>
                  <a:lnTo>
                    <a:pt x="64655" y="118706"/>
                  </a:lnTo>
                  <a:lnTo>
                    <a:pt x="60731" y="121450"/>
                  </a:lnTo>
                  <a:lnTo>
                    <a:pt x="58915" y="117779"/>
                  </a:lnTo>
                  <a:lnTo>
                    <a:pt x="58547" y="118465"/>
                  </a:lnTo>
                  <a:lnTo>
                    <a:pt x="58216" y="118960"/>
                  </a:lnTo>
                  <a:lnTo>
                    <a:pt x="56311" y="123405"/>
                  </a:lnTo>
                  <a:lnTo>
                    <a:pt x="56502" y="124650"/>
                  </a:lnTo>
                  <a:lnTo>
                    <a:pt x="63068" y="127774"/>
                  </a:lnTo>
                  <a:lnTo>
                    <a:pt x="66192" y="129362"/>
                  </a:lnTo>
                  <a:lnTo>
                    <a:pt x="60858" y="133756"/>
                  </a:lnTo>
                  <a:lnTo>
                    <a:pt x="73393" y="138430"/>
                  </a:lnTo>
                  <a:lnTo>
                    <a:pt x="76022" y="138595"/>
                  </a:lnTo>
                  <a:lnTo>
                    <a:pt x="78816" y="138988"/>
                  </a:lnTo>
                  <a:lnTo>
                    <a:pt x="79692" y="139738"/>
                  </a:lnTo>
                  <a:lnTo>
                    <a:pt x="80035" y="140881"/>
                  </a:lnTo>
                  <a:lnTo>
                    <a:pt x="84683" y="142595"/>
                  </a:lnTo>
                  <a:lnTo>
                    <a:pt x="80073" y="141071"/>
                  </a:lnTo>
                  <a:lnTo>
                    <a:pt x="80137" y="143141"/>
                  </a:lnTo>
                  <a:lnTo>
                    <a:pt x="73837" y="146812"/>
                  </a:lnTo>
                  <a:lnTo>
                    <a:pt x="75539" y="146164"/>
                  </a:lnTo>
                  <a:lnTo>
                    <a:pt x="76504" y="148107"/>
                  </a:lnTo>
                  <a:lnTo>
                    <a:pt x="79616" y="148056"/>
                  </a:lnTo>
                  <a:lnTo>
                    <a:pt x="80873" y="148209"/>
                  </a:lnTo>
                  <a:lnTo>
                    <a:pt x="82029" y="150977"/>
                  </a:lnTo>
                  <a:lnTo>
                    <a:pt x="83362" y="151853"/>
                  </a:lnTo>
                  <a:lnTo>
                    <a:pt x="89789" y="152844"/>
                  </a:lnTo>
                  <a:lnTo>
                    <a:pt x="95097" y="152196"/>
                  </a:lnTo>
                  <a:lnTo>
                    <a:pt x="101384" y="150368"/>
                  </a:lnTo>
                  <a:lnTo>
                    <a:pt x="99822" y="149644"/>
                  </a:lnTo>
                  <a:lnTo>
                    <a:pt x="99199" y="149110"/>
                  </a:lnTo>
                  <a:lnTo>
                    <a:pt x="95288" y="149326"/>
                  </a:lnTo>
                  <a:lnTo>
                    <a:pt x="91948" y="149555"/>
                  </a:lnTo>
                  <a:lnTo>
                    <a:pt x="85420" y="150368"/>
                  </a:lnTo>
                  <a:lnTo>
                    <a:pt x="83439" y="149110"/>
                  </a:lnTo>
                  <a:lnTo>
                    <a:pt x="83096" y="148056"/>
                  </a:lnTo>
                  <a:lnTo>
                    <a:pt x="82486" y="146164"/>
                  </a:lnTo>
                  <a:lnTo>
                    <a:pt x="87464" y="143992"/>
                  </a:lnTo>
                  <a:lnTo>
                    <a:pt x="92811" y="143052"/>
                  </a:lnTo>
                  <a:lnTo>
                    <a:pt x="94551" y="142595"/>
                  </a:lnTo>
                  <a:lnTo>
                    <a:pt x="98158" y="141643"/>
                  </a:lnTo>
                  <a:lnTo>
                    <a:pt x="99771" y="142557"/>
                  </a:lnTo>
                  <a:lnTo>
                    <a:pt x="101168" y="145110"/>
                  </a:lnTo>
                  <a:lnTo>
                    <a:pt x="103860" y="142633"/>
                  </a:lnTo>
                  <a:close/>
                </a:path>
                <a:path w="503554" h="368935">
                  <a:moveTo>
                    <a:pt x="116357" y="431"/>
                  </a:moveTo>
                  <a:lnTo>
                    <a:pt x="114820" y="0"/>
                  </a:lnTo>
                  <a:lnTo>
                    <a:pt x="114452" y="1003"/>
                  </a:lnTo>
                  <a:lnTo>
                    <a:pt x="114731" y="1130"/>
                  </a:lnTo>
                  <a:lnTo>
                    <a:pt x="115290" y="1358"/>
                  </a:lnTo>
                  <a:lnTo>
                    <a:pt x="115646" y="1054"/>
                  </a:lnTo>
                  <a:lnTo>
                    <a:pt x="116357" y="431"/>
                  </a:lnTo>
                  <a:close/>
                </a:path>
                <a:path w="503554" h="368935">
                  <a:moveTo>
                    <a:pt x="125183" y="2933"/>
                  </a:moveTo>
                  <a:lnTo>
                    <a:pt x="121678" y="1943"/>
                  </a:lnTo>
                  <a:lnTo>
                    <a:pt x="119545" y="3225"/>
                  </a:lnTo>
                  <a:lnTo>
                    <a:pt x="120510" y="3644"/>
                  </a:lnTo>
                  <a:lnTo>
                    <a:pt x="121462" y="4076"/>
                  </a:lnTo>
                  <a:lnTo>
                    <a:pt x="122415" y="4483"/>
                  </a:lnTo>
                  <a:lnTo>
                    <a:pt x="123393" y="4178"/>
                  </a:lnTo>
                  <a:lnTo>
                    <a:pt x="124307" y="3683"/>
                  </a:lnTo>
                  <a:lnTo>
                    <a:pt x="125183" y="2933"/>
                  </a:lnTo>
                  <a:close/>
                </a:path>
                <a:path w="503554" h="368935">
                  <a:moveTo>
                    <a:pt x="144437" y="325386"/>
                  </a:moveTo>
                  <a:lnTo>
                    <a:pt x="143090" y="325323"/>
                  </a:lnTo>
                  <a:lnTo>
                    <a:pt x="142125" y="325297"/>
                  </a:lnTo>
                  <a:lnTo>
                    <a:pt x="141465" y="325424"/>
                  </a:lnTo>
                  <a:lnTo>
                    <a:pt x="142430" y="325615"/>
                  </a:lnTo>
                  <a:lnTo>
                    <a:pt x="143395" y="325793"/>
                  </a:lnTo>
                  <a:lnTo>
                    <a:pt x="144360" y="325945"/>
                  </a:lnTo>
                  <a:lnTo>
                    <a:pt x="144386" y="325780"/>
                  </a:lnTo>
                  <a:lnTo>
                    <a:pt x="144424" y="325602"/>
                  </a:lnTo>
                  <a:lnTo>
                    <a:pt x="144437" y="325386"/>
                  </a:lnTo>
                  <a:close/>
                </a:path>
                <a:path w="503554" h="368935">
                  <a:moveTo>
                    <a:pt x="169405" y="275374"/>
                  </a:moveTo>
                  <a:lnTo>
                    <a:pt x="166738" y="274370"/>
                  </a:lnTo>
                  <a:lnTo>
                    <a:pt x="166611" y="274243"/>
                  </a:lnTo>
                  <a:lnTo>
                    <a:pt x="165912" y="275056"/>
                  </a:lnTo>
                  <a:lnTo>
                    <a:pt x="165582" y="275450"/>
                  </a:lnTo>
                  <a:lnTo>
                    <a:pt x="165887" y="276364"/>
                  </a:lnTo>
                  <a:lnTo>
                    <a:pt x="165900" y="277025"/>
                  </a:lnTo>
                  <a:lnTo>
                    <a:pt x="167678" y="277152"/>
                  </a:lnTo>
                  <a:lnTo>
                    <a:pt x="168973" y="277075"/>
                  </a:lnTo>
                  <a:lnTo>
                    <a:pt x="169405" y="275374"/>
                  </a:lnTo>
                  <a:close/>
                </a:path>
                <a:path w="503554" h="368935">
                  <a:moveTo>
                    <a:pt x="174485" y="289280"/>
                  </a:moveTo>
                  <a:lnTo>
                    <a:pt x="172935" y="289077"/>
                  </a:lnTo>
                  <a:lnTo>
                    <a:pt x="171551" y="289750"/>
                  </a:lnTo>
                  <a:lnTo>
                    <a:pt x="170154" y="290055"/>
                  </a:lnTo>
                  <a:lnTo>
                    <a:pt x="168160" y="290487"/>
                  </a:lnTo>
                  <a:lnTo>
                    <a:pt x="167335" y="292049"/>
                  </a:lnTo>
                  <a:lnTo>
                    <a:pt x="167881" y="294208"/>
                  </a:lnTo>
                  <a:lnTo>
                    <a:pt x="168046" y="294271"/>
                  </a:lnTo>
                  <a:lnTo>
                    <a:pt x="168897" y="293725"/>
                  </a:lnTo>
                  <a:lnTo>
                    <a:pt x="170586" y="292354"/>
                  </a:lnTo>
                  <a:lnTo>
                    <a:pt x="172046" y="291477"/>
                  </a:lnTo>
                  <a:lnTo>
                    <a:pt x="173672" y="289966"/>
                  </a:lnTo>
                  <a:lnTo>
                    <a:pt x="174485" y="289280"/>
                  </a:lnTo>
                  <a:close/>
                </a:path>
                <a:path w="503554" h="368935">
                  <a:moveTo>
                    <a:pt x="189814" y="254749"/>
                  </a:moveTo>
                  <a:lnTo>
                    <a:pt x="188976" y="253288"/>
                  </a:lnTo>
                  <a:lnTo>
                    <a:pt x="188849" y="253288"/>
                  </a:lnTo>
                  <a:lnTo>
                    <a:pt x="188493" y="253974"/>
                  </a:lnTo>
                  <a:lnTo>
                    <a:pt x="187883" y="255346"/>
                  </a:lnTo>
                  <a:lnTo>
                    <a:pt x="188023" y="255447"/>
                  </a:lnTo>
                  <a:lnTo>
                    <a:pt x="189763" y="254850"/>
                  </a:lnTo>
                  <a:close/>
                </a:path>
                <a:path w="503554" h="368935">
                  <a:moveTo>
                    <a:pt x="202755" y="240868"/>
                  </a:moveTo>
                  <a:lnTo>
                    <a:pt x="202488" y="240665"/>
                  </a:lnTo>
                  <a:lnTo>
                    <a:pt x="202196" y="240271"/>
                  </a:lnTo>
                  <a:lnTo>
                    <a:pt x="201955" y="240309"/>
                  </a:lnTo>
                  <a:lnTo>
                    <a:pt x="201650" y="240334"/>
                  </a:lnTo>
                  <a:lnTo>
                    <a:pt x="201269" y="240652"/>
                  </a:lnTo>
                  <a:lnTo>
                    <a:pt x="201041" y="241134"/>
                  </a:lnTo>
                  <a:lnTo>
                    <a:pt x="201358" y="241490"/>
                  </a:lnTo>
                  <a:lnTo>
                    <a:pt x="201599" y="241985"/>
                  </a:lnTo>
                  <a:lnTo>
                    <a:pt x="202006" y="241579"/>
                  </a:lnTo>
                  <a:lnTo>
                    <a:pt x="202755" y="240868"/>
                  </a:lnTo>
                  <a:close/>
                </a:path>
                <a:path w="503554" h="368935">
                  <a:moveTo>
                    <a:pt x="320852" y="64770"/>
                  </a:moveTo>
                  <a:lnTo>
                    <a:pt x="320382" y="65278"/>
                  </a:lnTo>
                  <a:lnTo>
                    <a:pt x="319887" y="65747"/>
                  </a:lnTo>
                  <a:lnTo>
                    <a:pt x="319481" y="66281"/>
                  </a:lnTo>
                  <a:lnTo>
                    <a:pt x="318998" y="66903"/>
                  </a:lnTo>
                  <a:lnTo>
                    <a:pt x="317398" y="66522"/>
                  </a:lnTo>
                  <a:lnTo>
                    <a:pt x="317817" y="68059"/>
                  </a:lnTo>
                  <a:lnTo>
                    <a:pt x="319951" y="67894"/>
                  </a:lnTo>
                  <a:lnTo>
                    <a:pt x="320192" y="66167"/>
                  </a:lnTo>
                  <a:lnTo>
                    <a:pt x="320852" y="64770"/>
                  </a:lnTo>
                  <a:close/>
                </a:path>
                <a:path w="503554" h="368935">
                  <a:moveTo>
                    <a:pt x="330225" y="9855"/>
                  </a:moveTo>
                  <a:lnTo>
                    <a:pt x="328536" y="8432"/>
                  </a:lnTo>
                  <a:lnTo>
                    <a:pt x="327520" y="7569"/>
                  </a:lnTo>
                  <a:lnTo>
                    <a:pt x="326415" y="8064"/>
                  </a:lnTo>
                  <a:lnTo>
                    <a:pt x="325551" y="9512"/>
                  </a:lnTo>
                  <a:lnTo>
                    <a:pt x="327888" y="13716"/>
                  </a:lnTo>
                  <a:lnTo>
                    <a:pt x="329539" y="11455"/>
                  </a:lnTo>
                  <a:lnTo>
                    <a:pt x="330225" y="9855"/>
                  </a:lnTo>
                  <a:close/>
                </a:path>
                <a:path w="503554" h="368935">
                  <a:moveTo>
                    <a:pt x="336677" y="112318"/>
                  </a:moveTo>
                  <a:lnTo>
                    <a:pt x="335838" y="110858"/>
                  </a:lnTo>
                  <a:lnTo>
                    <a:pt x="335661" y="110845"/>
                  </a:lnTo>
                  <a:lnTo>
                    <a:pt x="335356" y="111531"/>
                  </a:lnTo>
                  <a:lnTo>
                    <a:pt x="335051" y="112242"/>
                  </a:lnTo>
                  <a:lnTo>
                    <a:pt x="334746" y="112928"/>
                  </a:lnTo>
                  <a:lnTo>
                    <a:pt x="334886" y="113017"/>
                  </a:lnTo>
                  <a:lnTo>
                    <a:pt x="336626" y="112420"/>
                  </a:lnTo>
                  <a:close/>
                </a:path>
                <a:path w="503554" h="368935">
                  <a:moveTo>
                    <a:pt x="337477" y="24333"/>
                  </a:moveTo>
                  <a:lnTo>
                    <a:pt x="337273" y="24231"/>
                  </a:lnTo>
                  <a:lnTo>
                    <a:pt x="337413" y="24295"/>
                  </a:lnTo>
                  <a:close/>
                </a:path>
                <a:path w="503554" h="368935">
                  <a:moveTo>
                    <a:pt x="338912" y="25095"/>
                  </a:moveTo>
                  <a:lnTo>
                    <a:pt x="338429" y="24841"/>
                  </a:lnTo>
                  <a:lnTo>
                    <a:pt x="337959" y="24587"/>
                  </a:lnTo>
                  <a:lnTo>
                    <a:pt x="337477" y="24333"/>
                  </a:lnTo>
                  <a:lnTo>
                    <a:pt x="337654" y="24790"/>
                  </a:lnTo>
                  <a:lnTo>
                    <a:pt x="337820" y="25260"/>
                  </a:lnTo>
                  <a:lnTo>
                    <a:pt x="338086" y="25819"/>
                  </a:lnTo>
                  <a:lnTo>
                    <a:pt x="338429" y="25920"/>
                  </a:lnTo>
                  <a:lnTo>
                    <a:pt x="338620" y="25641"/>
                  </a:lnTo>
                  <a:lnTo>
                    <a:pt x="338759" y="25361"/>
                  </a:lnTo>
                  <a:lnTo>
                    <a:pt x="338912" y="25095"/>
                  </a:lnTo>
                  <a:close/>
                </a:path>
                <a:path w="503554" h="368935">
                  <a:moveTo>
                    <a:pt x="339356" y="23393"/>
                  </a:moveTo>
                  <a:lnTo>
                    <a:pt x="337972" y="22059"/>
                  </a:lnTo>
                  <a:lnTo>
                    <a:pt x="337781" y="22834"/>
                  </a:lnTo>
                  <a:lnTo>
                    <a:pt x="337616" y="23482"/>
                  </a:lnTo>
                  <a:lnTo>
                    <a:pt x="337451" y="24142"/>
                  </a:lnTo>
                  <a:lnTo>
                    <a:pt x="338277" y="23710"/>
                  </a:lnTo>
                  <a:lnTo>
                    <a:pt x="339356" y="23393"/>
                  </a:lnTo>
                  <a:close/>
                </a:path>
                <a:path w="503554" h="368935">
                  <a:moveTo>
                    <a:pt x="341401" y="5080"/>
                  </a:moveTo>
                  <a:lnTo>
                    <a:pt x="341249" y="4991"/>
                  </a:lnTo>
                  <a:lnTo>
                    <a:pt x="341096" y="5003"/>
                  </a:lnTo>
                  <a:lnTo>
                    <a:pt x="340956" y="4978"/>
                  </a:lnTo>
                  <a:lnTo>
                    <a:pt x="340944" y="5105"/>
                  </a:lnTo>
                  <a:lnTo>
                    <a:pt x="340880" y="5308"/>
                  </a:lnTo>
                  <a:lnTo>
                    <a:pt x="341033" y="5397"/>
                  </a:lnTo>
                  <a:lnTo>
                    <a:pt x="341198" y="5372"/>
                  </a:lnTo>
                  <a:lnTo>
                    <a:pt x="341337" y="5410"/>
                  </a:lnTo>
                  <a:lnTo>
                    <a:pt x="341350" y="5283"/>
                  </a:lnTo>
                  <a:lnTo>
                    <a:pt x="341401" y="5080"/>
                  </a:lnTo>
                  <a:close/>
                </a:path>
                <a:path w="503554" h="368935">
                  <a:moveTo>
                    <a:pt x="344157" y="58635"/>
                  </a:moveTo>
                  <a:close/>
                </a:path>
                <a:path w="503554" h="368935">
                  <a:moveTo>
                    <a:pt x="345046" y="56997"/>
                  </a:moveTo>
                  <a:lnTo>
                    <a:pt x="344893" y="56934"/>
                  </a:lnTo>
                  <a:lnTo>
                    <a:pt x="344728" y="56896"/>
                  </a:lnTo>
                  <a:lnTo>
                    <a:pt x="344576" y="56832"/>
                  </a:lnTo>
                  <a:lnTo>
                    <a:pt x="344436" y="57429"/>
                  </a:lnTo>
                  <a:lnTo>
                    <a:pt x="344297" y="58026"/>
                  </a:lnTo>
                  <a:lnTo>
                    <a:pt x="344157" y="58610"/>
                  </a:lnTo>
                  <a:lnTo>
                    <a:pt x="344449" y="58051"/>
                  </a:lnTo>
                  <a:lnTo>
                    <a:pt x="345046" y="56997"/>
                  </a:lnTo>
                  <a:close/>
                </a:path>
                <a:path w="503554" h="368935">
                  <a:moveTo>
                    <a:pt x="349326" y="32232"/>
                  </a:moveTo>
                  <a:lnTo>
                    <a:pt x="349008" y="31813"/>
                  </a:lnTo>
                  <a:lnTo>
                    <a:pt x="348818" y="32143"/>
                  </a:lnTo>
                  <a:lnTo>
                    <a:pt x="349326" y="32232"/>
                  </a:lnTo>
                  <a:close/>
                </a:path>
                <a:path w="503554" h="368935">
                  <a:moveTo>
                    <a:pt x="349618" y="98437"/>
                  </a:moveTo>
                  <a:lnTo>
                    <a:pt x="349351" y="98234"/>
                  </a:lnTo>
                  <a:lnTo>
                    <a:pt x="349059" y="97853"/>
                  </a:lnTo>
                  <a:lnTo>
                    <a:pt x="348818" y="97878"/>
                  </a:lnTo>
                  <a:lnTo>
                    <a:pt x="348513" y="97904"/>
                  </a:lnTo>
                  <a:lnTo>
                    <a:pt x="348132" y="98221"/>
                  </a:lnTo>
                  <a:lnTo>
                    <a:pt x="347903" y="98704"/>
                  </a:lnTo>
                  <a:lnTo>
                    <a:pt x="348221" y="99072"/>
                  </a:lnTo>
                  <a:lnTo>
                    <a:pt x="348462" y="99555"/>
                  </a:lnTo>
                  <a:lnTo>
                    <a:pt x="348881" y="99161"/>
                  </a:lnTo>
                  <a:lnTo>
                    <a:pt x="349250" y="98793"/>
                  </a:lnTo>
                  <a:lnTo>
                    <a:pt x="349618" y="98437"/>
                  </a:lnTo>
                  <a:close/>
                </a:path>
                <a:path w="503554" h="368935">
                  <a:moveTo>
                    <a:pt x="351866" y="12712"/>
                  </a:moveTo>
                  <a:lnTo>
                    <a:pt x="351663" y="12636"/>
                  </a:lnTo>
                  <a:lnTo>
                    <a:pt x="351536" y="12712"/>
                  </a:lnTo>
                  <a:lnTo>
                    <a:pt x="351536" y="12839"/>
                  </a:lnTo>
                  <a:lnTo>
                    <a:pt x="351751" y="12776"/>
                  </a:lnTo>
                  <a:close/>
                </a:path>
                <a:path w="503554" h="368935">
                  <a:moveTo>
                    <a:pt x="353555" y="24701"/>
                  </a:moveTo>
                  <a:lnTo>
                    <a:pt x="352158" y="25679"/>
                  </a:lnTo>
                  <a:lnTo>
                    <a:pt x="351751" y="25984"/>
                  </a:lnTo>
                  <a:lnTo>
                    <a:pt x="351967" y="26873"/>
                  </a:lnTo>
                  <a:lnTo>
                    <a:pt x="352056" y="27254"/>
                  </a:lnTo>
                  <a:lnTo>
                    <a:pt x="352247" y="27724"/>
                  </a:lnTo>
                  <a:lnTo>
                    <a:pt x="352526" y="28397"/>
                  </a:lnTo>
                  <a:lnTo>
                    <a:pt x="353021" y="27444"/>
                  </a:lnTo>
                  <a:lnTo>
                    <a:pt x="353161" y="27114"/>
                  </a:lnTo>
                  <a:lnTo>
                    <a:pt x="353491" y="26365"/>
                  </a:lnTo>
                  <a:lnTo>
                    <a:pt x="353517" y="25958"/>
                  </a:lnTo>
                  <a:lnTo>
                    <a:pt x="353555" y="24701"/>
                  </a:lnTo>
                  <a:close/>
                </a:path>
                <a:path w="503554" h="368935">
                  <a:moveTo>
                    <a:pt x="358254" y="55600"/>
                  </a:moveTo>
                  <a:lnTo>
                    <a:pt x="357847" y="54483"/>
                  </a:lnTo>
                  <a:lnTo>
                    <a:pt x="357403" y="54063"/>
                  </a:lnTo>
                  <a:lnTo>
                    <a:pt x="356768" y="53454"/>
                  </a:lnTo>
                  <a:lnTo>
                    <a:pt x="355815" y="53149"/>
                  </a:lnTo>
                  <a:lnTo>
                    <a:pt x="354939" y="52679"/>
                  </a:lnTo>
                  <a:lnTo>
                    <a:pt x="355371" y="46342"/>
                  </a:lnTo>
                  <a:lnTo>
                    <a:pt x="353390" y="46545"/>
                  </a:lnTo>
                  <a:lnTo>
                    <a:pt x="350024" y="46939"/>
                  </a:lnTo>
                  <a:lnTo>
                    <a:pt x="351523" y="51511"/>
                  </a:lnTo>
                  <a:lnTo>
                    <a:pt x="351764" y="51892"/>
                  </a:lnTo>
                  <a:lnTo>
                    <a:pt x="350647" y="54343"/>
                  </a:lnTo>
                  <a:lnTo>
                    <a:pt x="350418" y="54952"/>
                  </a:lnTo>
                  <a:lnTo>
                    <a:pt x="350227" y="55587"/>
                  </a:lnTo>
                  <a:lnTo>
                    <a:pt x="358038" y="58635"/>
                  </a:lnTo>
                  <a:lnTo>
                    <a:pt x="357441" y="57988"/>
                  </a:lnTo>
                  <a:lnTo>
                    <a:pt x="357276" y="57111"/>
                  </a:lnTo>
                  <a:lnTo>
                    <a:pt x="358254" y="55600"/>
                  </a:lnTo>
                  <a:close/>
                </a:path>
                <a:path w="503554" h="368935">
                  <a:moveTo>
                    <a:pt x="382143" y="121259"/>
                  </a:moveTo>
                  <a:lnTo>
                    <a:pt x="381558" y="120878"/>
                  </a:lnTo>
                  <a:lnTo>
                    <a:pt x="381457" y="121018"/>
                  </a:lnTo>
                  <a:lnTo>
                    <a:pt x="382143" y="121259"/>
                  </a:lnTo>
                  <a:close/>
                </a:path>
                <a:path w="503554" h="368935">
                  <a:moveTo>
                    <a:pt x="384251" y="121996"/>
                  </a:moveTo>
                  <a:lnTo>
                    <a:pt x="382143" y="121259"/>
                  </a:lnTo>
                  <a:lnTo>
                    <a:pt x="383451" y="122110"/>
                  </a:lnTo>
                  <a:lnTo>
                    <a:pt x="384251" y="121996"/>
                  </a:lnTo>
                  <a:close/>
                </a:path>
                <a:path w="503554" h="368935">
                  <a:moveTo>
                    <a:pt x="388937" y="94996"/>
                  </a:moveTo>
                  <a:lnTo>
                    <a:pt x="388315" y="94780"/>
                  </a:lnTo>
                  <a:lnTo>
                    <a:pt x="388467" y="94957"/>
                  </a:lnTo>
                  <a:lnTo>
                    <a:pt x="388620" y="95123"/>
                  </a:lnTo>
                  <a:lnTo>
                    <a:pt x="388772" y="95300"/>
                  </a:lnTo>
                  <a:lnTo>
                    <a:pt x="388886" y="95097"/>
                  </a:lnTo>
                  <a:close/>
                </a:path>
                <a:path w="503554" h="368935">
                  <a:moveTo>
                    <a:pt x="396735" y="31737"/>
                  </a:moveTo>
                  <a:lnTo>
                    <a:pt x="396722" y="31584"/>
                  </a:lnTo>
                  <a:lnTo>
                    <a:pt x="396659" y="31203"/>
                  </a:lnTo>
                  <a:lnTo>
                    <a:pt x="396633" y="31038"/>
                  </a:lnTo>
                  <a:lnTo>
                    <a:pt x="396608" y="30899"/>
                  </a:lnTo>
                  <a:lnTo>
                    <a:pt x="396443" y="30899"/>
                  </a:lnTo>
                  <a:lnTo>
                    <a:pt x="396278" y="30911"/>
                  </a:lnTo>
                  <a:lnTo>
                    <a:pt x="396113" y="30911"/>
                  </a:lnTo>
                  <a:lnTo>
                    <a:pt x="396138" y="31089"/>
                  </a:lnTo>
                  <a:lnTo>
                    <a:pt x="396189" y="31242"/>
                  </a:lnTo>
                  <a:lnTo>
                    <a:pt x="396252" y="31534"/>
                  </a:lnTo>
                  <a:lnTo>
                    <a:pt x="396278" y="31673"/>
                  </a:lnTo>
                  <a:lnTo>
                    <a:pt x="396316" y="31800"/>
                  </a:lnTo>
                  <a:lnTo>
                    <a:pt x="396735" y="31737"/>
                  </a:lnTo>
                  <a:close/>
                </a:path>
                <a:path w="503554" h="368935">
                  <a:moveTo>
                    <a:pt x="400697" y="107988"/>
                  </a:moveTo>
                  <a:lnTo>
                    <a:pt x="400215" y="107835"/>
                  </a:lnTo>
                  <a:lnTo>
                    <a:pt x="399770" y="107708"/>
                  </a:lnTo>
                  <a:lnTo>
                    <a:pt x="399148" y="107746"/>
                  </a:lnTo>
                  <a:lnTo>
                    <a:pt x="398957" y="107734"/>
                  </a:lnTo>
                  <a:lnTo>
                    <a:pt x="398754" y="107746"/>
                  </a:lnTo>
                  <a:lnTo>
                    <a:pt x="398805" y="107873"/>
                  </a:lnTo>
                  <a:lnTo>
                    <a:pt x="398868" y="108013"/>
                  </a:lnTo>
                  <a:lnTo>
                    <a:pt x="398945" y="108165"/>
                  </a:lnTo>
                  <a:lnTo>
                    <a:pt x="399554" y="108178"/>
                  </a:lnTo>
                  <a:lnTo>
                    <a:pt x="400138" y="108089"/>
                  </a:lnTo>
                  <a:lnTo>
                    <a:pt x="400697" y="107988"/>
                  </a:lnTo>
                  <a:close/>
                </a:path>
                <a:path w="503554" h="368935">
                  <a:moveTo>
                    <a:pt x="400812" y="97688"/>
                  </a:moveTo>
                  <a:lnTo>
                    <a:pt x="399910" y="99631"/>
                  </a:lnTo>
                  <a:lnTo>
                    <a:pt x="400202" y="99733"/>
                  </a:lnTo>
                  <a:lnTo>
                    <a:pt x="400812" y="97688"/>
                  </a:lnTo>
                  <a:close/>
                </a:path>
                <a:path w="503554" h="368935">
                  <a:moveTo>
                    <a:pt x="401320" y="114795"/>
                  </a:moveTo>
                  <a:lnTo>
                    <a:pt x="396836" y="110655"/>
                  </a:lnTo>
                  <a:lnTo>
                    <a:pt x="396951" y="110439"/>
                  </a:lnTo>
                  <a:lnTo>
                    <a:pt x="397230" y="110172"/>
                  </a:lnTo>
                  <a:lnTo>
                    <a:pt x="395719" y="109918"/>
                  </a:lnTo>
                  <a:lnTo>
                    <a:pt x="394169" y="109905"/>
                  </a:lnTo>
                  <a:lnTo>
                    <a:pt x="389229" y="110185"/>
                  </a:lnTo>
                  <a:lnTo>
                    <a:pt x="386562" y="111582"/>
                  </a:lnTo>
                  <a:lnTo>
                    <a:pt x="384822" y="114223"/>
                  </a:lnTo>
                  <a:lnTo>
                    <a:pt x="385521" y="115049"/>
                  </a:lnTo>
                  <a:lnTo>
                    <a:pt x="386486" y="115608"/>
                  </a:lnTo>
                  <a:lnTo>
                    <a:pt x="387985" y="117436"/>
                  </a:lnTo>
                  <a:lnTo>
                    <a:pt x="388556" y="118706"/>
                  </a:lnTo>
                  <a:lnTo>
                    <a:pt x="389051" y="120446"/>
                  </a:lnTo>
                  <a:lnTo>
                    <a:pt x="388277" y="121704"/>
                  </a:lnTo>
                  <a:lnTo>
                    <a:pt x="385749" y="121780"/>
                  </a:lnTo>
                  <a:lnTo>
                    <a:pt x="384251" y="121996"/>
                  </a:lnTo>
                  <a:lnTo>
                    <a:pt x="392722" y="124955"/>
                  </a:lnTo>
                  <a:lnTo>
                    <a:pt x="394614" y="122936"/>
                  </a:lnTo>
                  <a:lnTo>
                    <a:pt x="396887" y="121577"/>
                  </a:lnTo>
                  <a:lnTo>
                    <a:pt x="399529" y="120802"/>
                  </a:lnTo>
                  <a:lnTo>
                    <a:pt x="397344" y="120319"/>
                  </a:lnTo>
                  <a:lnTo>
                    <a:pt x="396824" y="120205"/>
                  </a:lnTo>
                  <a:lnTo>
                    <a:pt x="394995" y="120319"/>
                  </a:lnTo>
                  <a:lnTo>
                    <a:pt x="392391" y="119824"/>
                  </a:lnTo>
                  <a:lnTo>
                    <a:pt x="391325" y="119456"/>
                  </a:lnTo>
                  <a:lnTo>
                    <a:pt x="391426" y="117729"/>
                  </a:lnTo>
                  <a:lnTo>
                    <a:pt x="393750" y="116674"/>
                  </a:lnTo>
                  <a:lnTo>
                    <a:pt x="396328" y="116116"/>
                  </a:lnTo>
                  <a:lnTo>
                    <a:pt x="399669" y="115811"/>
                  </a:lnTo>
                  <a:lnTo>
                    <a:pt x="400265" y="115290"/>
                  </a:lnTo>
                  <a:lnTo>
                    <a:pt x="401320" y="114795"/>
                  </a:lnTo>
                  <a:close/>
                </a:path>
                <a:path w="503554" h="368935">
                  <a:moveTo>
                    <a:pt x="401523" y="71183"/>
                  </a:moveTo>
                  <a:lnTo>
                    <a:pt x="401218" y="70840"/>
                  </a:lnTo>
                  <a:lnTo>
                    <a:pt x="400964" y="70637"/>
                  </a:lnTo>
                  <a:lnTo>
                    <a:pt x="400710" y="70789"/>
                  </a:lnTo>
                  <a:lnTo>
                    <a:pt x="400545" y="70866"/>
                  </a:lnTo>
                  <a:lnTo>
                    <a:pt x="400875" y="70967"/>
                  </a:lnTo>
                  <a:lnTo>
                    <a:pt x="401205" y="71081"/>
                  </a:lnTo>
                  <a:lnTo>
                    <a:pt x="401523" y="71183"/>
                  </a:lnTo>
                  <a:close/>
                </a:path>
                <a:path w="503554" h="368935">
                  <a:moveTo>
                    <a:pt x="401891" y="71310"/>
                  </a:moveTo>
                  <a:lnTo>
                    <a:pt x="401650" y="71221"/>
                  </a:lnTo>
                  <a:lnTo>
                    <a:pt x="401523" y="71183"/>
                  </a:lnTo>
                  <a:lnTo>
                    <a:pt x="401701" y="71386"/>
                  </a:lnTo>
                  <a:lnTo>
                    <a:pt x="401840" y="71424"/>
                  </a:lnTo>
                  <a:close/>
                </a:path>
                <a:path w="503554" h="368935">
                  <a:moveTo>
                    <a:pt x="402094" y="71894"/>
                  </a:moveTo>
                  <a:lnTo>
                    <a:pt x="401955" y="71818"/>
                  </a:lnTo>
                  <a:lnTo>
                    <a:pt x="401828" y="71970"/>
                  </a:lnTo>
                  <a:lnTo>
                    <a:pt x="401980" y="71945"/>
                  </a:lnTo>
                  <a:close/>
                </a:path>
                <a:path w="503554" h="368935">
                  <a:moveTo>
                    <a:pt x="402145" y="71107"/>
                  </a:moveTo>
                  <a:lnTo>
                    <a:pt x="401955" y="71310"/>
                  </a:lnTo>
                  <a:lnTo>
                    <a:pt x="401815" y="71539"/>
                  </a:lnTo>
                  <a:lnTo>
                    <a:pt x="401904" y="71755"/>
                  </a:lnTo>
                  <a:lnTo>
                    <a:pt x="402145" y="71107"/>
                  </a:lnTo>
                  <a:close/>
                </a:path>
                <a:path w="503554" h="368935">
                  <a:moveTo>
                    <a:pt x="405638" y="122643"/>
                  </a:moveTo>
                  <a:lnTo>
                    <a:pt x="405193" y="122516"/>
                  </a:lnTo>
                  <a:lnTo>
                    <a:pt x="404431" y="122567"/>
                  </a:lnTo>
                  <a:lnTo>
                    <a:pt x="403669" y="122656"/>
                  </a:lnTo>
                  <a:lnTo>
                    <a:pt x="402920" y="122770"/>
                  </a:lnTo>
                  <a:lnTo>
                    <a:pt x="403669" y="122974"/>
                  </a:lnTo>
                  <a:lnTo>
                    <a:pt x="404533" y="123101"/>
                  </a:lnTo>
                  <a:lnTo>
                    <a:pt x="405638" y="122643"/>
                  </a:lnTo>
                  <a:close/>
                </a:path>
                <a:path w="503554" h="368935">
                  <a:moveTo>
                    <a:pt x="406285" y="129667"/>
                  </a:moveTo>
                  <a:lnTo>
                    <a:pt x="406184" y="129514"/>
                  </a:lnTo>
                  <a:lnTo>
                    <a:pt x="405472" y="127292"/>
                  </a:lnTo>
                  <a:lnTo>
                    <a:pt x="404418" y="125742"/>
                  </a:lnTo>
                  <a:lnTo>
                    <a:pt x="400875" y="125298"/>
                  </a:lnTo>
                  <a:lnTo>
                    <a:pt x="400177" y="124409"/>
                  </a:lnTo>
                  <a:lnTo>
                    <a:pt x="400418" y="123304"/>
                  </a:lnTo>
                  <a:lnTo>
                    <a:pt x="398703" y="123748"/>
                  </a:lnTo>
                  <a:lnTo>
                    <a:pt x="397040" y="124371"/>
                  </a:lnTo>
                  <a:lnTo>
                    <a:pt x="395173" y="125387"/>
                  </a:lnTo>
                  <a:lnTo>
                    <a:pt x="394639" y="125603"/>
                  </a:lnTo>
                  <a:lnTo>
                    <a:pt x="406285" y="129667"/>
                  </a:lnTo>
                  <a:close/>
                </a:path>
                <a:path w="503554" h="368935">
                  <a:moveTo>
                    <a:pt x="407136" y="1485"/>
                  </a:moveTo>
                  <a:lnTo>
                    <a:pt x="404939" y="774"/>
                  </a:lnTo>
                  <a:lnTo>
                    <a:pt x="403161" y="1130"/>
                  </a:lnTo>
                  <a:lnTo>
                    <a:pt x="401688" y="2197"/>
                  </a:lnTo>
                  <a:lnTo>
                    <a:pt x="399770" y="3327"/>
                  </a:lnTo>
                  <a:lnTo>
                    <a:pt x="402551" y="4000"/>
                  </a:lnTo>
                  <a:lnTo>
                    <a:pt x="404368" y="3886"/>
                  </a:lnTo>
                  <a:lnTo>
                    <a:pt x="406057" y="2857"/>
                  </a:lnTo>
                  <a:lnTo>
                    <a:pt x="406463" y="2590"/>
                  </a:lnTo>
                  <a:lnTo>
                    <a:pt x="406742" y="2108"/>
                  </a:lnTo>
                  <a:lnTo>
                    <a:pt x="407136" y="1485"/>
                  </a:lnTo>
                  <a:close/>
                </a:path>
                <a:path w="503554" h="368935">
                  <a:moveTo>
                    <a:pt x="408279" y="88163"/>
                  </a:moveTo>
                  <a:lnTo>
                    <a:pt x="407987" y="87617"/>
                  </a:lnTo>
                  <a:lnTo>
                    <a:pt x="407873" y="87045"/>
                  </a:lnTo>
                  <a:lnTo>
                    <a:pt x="405879" y="88112"/>
                  </a:lnTo>
                  <a:lnTo>
                    <a:pt x="405079" y="89700"/>
                  </a:lnTo>
                  <a:lnTo>
                    <a:pt x="404304" y="94132"/>
                  </a:lnTo>
                  <a:lnTo>
                    <a:pt x="402602" y="95935"/>
                  </a:lnTo>
                  <a:lnTo>
                    <a:pt x="400786" y="97688"/>
                  </a:lnTo>
                  <a:lnTo>
                    <a:pt x="403110" y="97243"/>
                  </a:lnTo>
                  <a:lnTo>
                    <a:pt x="404622" y="95846"/>
                  </a:lnTo>
                  <a:lnTo>
                    <a:pt x="405612" y="93789"/>
                  </a:lnTo>
                  <a:lnTo>
                    <a:pt x="406450" y="92036"/>
                  </a:lnTo>
                  <a:lnTo>
                    <a:pt x="407352" y="90297"/>
                  </a:lnTo>
                  <a:lnTo>
                    <a:pt x="408279" y="88163"/>
                  </a:lnTo>
                  <a:close/>
                </a:path>
                <a:path w="503554" h="368935">
                  <a:moveTo>
                    <a:pt x="429920" y="2235"/>
                  </a:moveTo>
                  <a:lnTo>
                    <a:pt x="429729" y="2095"/>
                  </a:lnTo>
                  <a:lnTo>
                    <a:pt x="429082" y="2921"/>
                  </a:lnTo>
                  <a:lnTo>
                    <a:pt x="429653" y="2184"/>
                  </a:lnTo>
                  <a:lnTo>
                    <a:pt x="429831" y="2209"/>
                  </a:lnTo>
                  <a:close/>
                </a:path>
                <a:path w="503554" h="368935">
                  <a:moveTo>
                    <a:pt x="432295" y="2806"/>
                  </a:moveTo>
                  <a:lnTo>
                    <a:pt x="431507" y="2603"/>
                  </a:lnTo>
                  <a:lnTo>
                    <a:pt x="429920" y="2235"/>
                  </a:lnTo>
                  <a:lnTo>
                    <a:pt x="430631" y="2768"/>
                  </a:lnTo>
                  <a:lnTo>
                    <a:pt x="431406" y="3048"/>
                  </a:lnTo>
                  <a:lnTo>
                    <a:pt x="432295" y="2806"/>
                  </a:lnTo>
                  <a:close/>
                </a:path>
                <a:path w="503554" h="368935">
                  <a:moveTo>
                    <a:pt x="432625" y="2895"/>
                  </a:moveTo>
                  <a:lnTo>
                    <a:pt x="432612" y="2768"/>
                  </a:lnTo>
                  <a:lnTo>
                    <a:pt x="432447" y="2768"/>
                  </a:lnTo>
                  <a:lnTo>
                    <a:pt x="432625" y="2895"/>
                  </a:lnTo>
                  <a:close/>
                </a:path>
                <a:path w="503554" h="368935">
                  <a:moveTo>
                    <a:pt x="435063" y="3873"/>
                  </a:moveTo>
                  <a:lnTo>
                    <a:pt x="434746" y="1816"/>
                  </a:lnTo>
                  <a:lnTo>
                    <a:pt x="433768" y="2235"/>
                  </a:lnTo>
                  <a:lnTo>
                    <a:pt x="432752" y="2819"/>
                  </a:lnTo>
                  <a:lnTo>
                    <a:pt x="433476" y="3175"/>
                  </a:lnTo>
                  <a:lnTo>
                    <a:pt x="435063" y="3873"/>
                  </a:lnTo>
                  <a:close/>
                </a:path>
                <a:path w="503554" h="368935">
                  <a:moveTo>
                    <a:pt x="465213" y="29946"/>
                  </a:moveTo>
                  <a:lnTo>
                    <a:pt x="464273" y="28409"/>
                  </a:lnTo>
                  <a:lnTo>
                    <a:pt x="463308" y="26936"/>
                  </a:lnTo>
                  <a:lnTo>
                    <a:pt x="462470" y="25425"/>
                  </a:lnTo>
                  <a:lnTo>
                    <a:pt x="462330" y="26047"/>
                  </a:lnTo>
                  <a:lnTo>
                    <a:pt x="462127" y="26695"/>
                  </a:lnTo>
                  <a:lnTo>
                    <a:pt x="461924" y="27495"/>
                  </a:lnTo>
                  <a:lnTo>
                    <a:pt x="463829" y="29933"/>
                  </a:lnTo>
                  <a:lnTo>
                    <a:pt x="464858" y="31064"/>
                  </a:lnTo>
                  <a:lnTo>
                    <a:pt x="465213" y="29946"/>
                  </a:lnTo>
                  <a:close/>
                </a:path>
                <a:path w="503554" h="368935">
                  <a:moveTo>
                    <a:pt x="472782" y="91287"/>
                  </a:moveTo>
                  <a:lnTo>
                    <a:pt x="470382" y="88938"/>
                  </a:lnTo>
                  <a:lnTo>
                    <a:pt x="467995" y="86728"/>
                  </a:lnTo>
                  <a:lnTo>
                    <a:pt x="464578" y="85496"/>
                  </a:lnTo>
                  <a:lnTo>
                    <a:pt x="461645" y="91719"/>
                  </a:lnTo>
                  <a:lnTo>
                    <a:pt x="462280" y="95338"/>
                  </a:lnTo>
                  <a:lnTo>
                    <a:pt x="467207" y="99377"/>
                  </a:lnTo>
                  <a:lnTo>
                    <a:pt x="468058" y="98450"/>
                  </a:lnTo>
                  <a:lnTo>
                    <a:pt x="468820" y="97497"/>
                  </a:lnTo>
                  <a:lnTo>
                    <a:pt x="470395" y="94576"/>
                  </a:lnTo>
                  <a:lnTo>
                    <a:pt x="471538" y="92887"/>
                  </a:lnTo>
                  <a:lnTo>
                    <a:pt x="472782" y="91287"/>
                  </a:lnTo>
                  <a:close/>
                </a:path>
                <a:path w="503554" h="368935">
                  <a:moveTo>
                    <a:pt x="477164" y="28143"/>
                  </a:moveTo>
                  <a:lnTo>
                    <a:pt x="476656" y="28130"/>
                  </a:lnTo>
                  <a:lnTo>
                    <a:pt x="476986" y="28498"/>
                  </a:lnTo>
                  <a:lnTo>
                    <a:pt x="477164" y="28143"/>
                  </a:lnTo>
                  <a:close/>
                </a:path>
                <a:path w="503554" h="368935">
                  <a:moveTo>
                    <a:pt x="477266" y="117335"/>
                  </a:moveTo>
                  <a:lnTo>
                    <a:pt x="476008" y="116547"/>
                  </a:lnTo>
                  <a:lnTo>
                    <a:pt x="475234" y="114820"/>
                  </a:lnTo>
                  <a:lnTo>
                    <a:pt x="473138" y="115824"/>
                  </a:lnTo>
                  <a:lnTo>
                    <a:pt x="474700" y="118148"/>
                  </a:lnTo>
                  <a:lnTo>
                    <a:pt x="475551" y="117868"/>
                  </a:lnTo>
                  <a:lnTo>
                    <a:pt x="476415" y="117589"/>
                  </a:lnTo>
                  <a:lnTo>
                    <a:pt x="477266" y="117335"/>
                  </a:lnTo>
                  <a:close/>
                </a:path>
                <a:path w="503554" h="368935">
                  <a:moveTo>
                    <a:pt x="480225" y="70180"/>
                  </a:moveTo>
                  <a:lnTo>
                    <a:pt x="479958" y="69634"/>
                  </a:lnTo>
                  <a:lnTo>
                    <a:pt x="479780" y="68618"/>
                  </a:lnTo>
                  <a:lnTo>
                    <a:pt x="479234" y="69570"/>
                  </a:lnTo>
                  <a:lnTo>
                    <a:pt x="478840" y="70015"/>
                  </a:lnTo>
                  <a:lnTo>
                    <a:pt x="478688" y="70942"/>
                  </a:lnTo>
                  <a:lnTo>
                    <a:pt x="478993" y="71424"/>
                  </a:lnTo>
                  <a:lnTo>
                    <a:pt x="479132" y="71869"/>
                  </a:lnTo>
                  <a:lnTo>
                    <a:pt x="479463" y="71450"/>
                  </a:lnTo>
                  <a:lnTo>
                    <a:pt x="479958" y="71081"/>
                  </a:lnTo>
                  <a:lnTo>
                    <a:pt x="480098" y="70612"/>
                  </a:lnTo>
                  <a:lnTo>
                    <a:pt x="480225" y="70180"/>
                  </a:lnTo>
                  <a:close/>
                </a:path>
                <a:path w="503554" h="368935">
                  <a:moveTo>
                    <a:pt x="480555" y="31153"/>
                  </a:moveTo>
                  <a:lnTo>
                    <a:pt x="479374" y="30861"/>
                  </a:lnTo>
                  <a:lnTo>
                    <a:pt x="476199" y="30137"/>
                  </a:lnTo>
                  <a:lnTo>
                    <a:pt x="473519" y="30010"/>
                  </a:lnTo>
                  <a:lnTo>
                    <a:pt x="470585" y="29641"/>
                  </a:lnTo>
                  <a:lnTo>
                    <a:pt x="471271" y="30861"/>
                  </a:lnTo>
                  <a:lnTo>
                    <a:pt x="471728" y="31750"/>
                  </a:lnTo>
                  <a:lnTo>
                    <a:pt x="473075" y="34010"/>
                  </a:lnTo>
                  <a:lnTo>
                    <a:pt x="473697" y="34810"/>
                  </a:lnTo>
                  <a:lnTo>
                    <a:pt x="474052" y="35013"/>
                  </a:lnTo>
                  <a:lnTo>
                    <a:pt x="474853" y="35293"/>
                  </a:lnTo>
                  <a:lnTo>
                    <a:pt x="475424" y="35394"/>
                  </a:lnTo>
                  <a:lnTo>
                    <a:pt x="475792" y="35394"/>
                  </a:lnTo>
                  <a:lnTo>
                    <a:pt x="477316" y="34734"/>
                  </a:lnTo>
                  <a:lnTo>
                    <a:pt x="478548" y="34353"/>
                  </a:lnTo>
                  <a:lnTo>
                    <a:pt x="479755" y="34226"/>
                  </a:lnTo>
                  <a:lnTo>
                    <a:pt x="479450" y="32715"/>
                  </a:lnTo>
                  <a:lnTo>
                    <a:pt x="480555" y="31153"/>
                  </a:lnTo>
                  <a:close/>
                </a:path>
                <a:path w="503554" h="368935">
                  <a:moveTo>
                    <a:pt x="480669" y="79298"/>
                  </a:moveTo>
                  <a:lnTo>
                    <a:pt x="480453" y="79070"/>
                  </a:lnTo>
                  <a:lnTo>
                    <a:pt x="480225" y="79070"/>
                  </a:lnTo>
                  <a:lnTo>
                    <a:pt x="480098" y="79184"/>
                  </a:lnTo>
                  <a:lnTo>
                    <a:pt x="480441" y="79298"/>
                  </a:lnTo>
                  <a:lnTo>
                    <a:pt x="480669" y="79298"/>
                  </a:lnTo>
                  <a:close/>
                </a:path>
                <a:path w="503554" h="368935">
                  <a:moveTo>
                    <a:pt x="481533" y="19392"/>
                  </a:moveTo>
                  <a:lnTo>
                    <a:pt x="480999" y="19202"/>
                  </a:lnTo>
                  <a:lnTo>
                    <a:pt x="480860" y="19837"/>
                  </a:lnTo>
                  <a:lnTo>
                    <a:pt x="480441" y="20396"/>
                  </a:lnTo>
                  <a:lnTo>
                    <a:pt x="479780" y="20624"/>
                  </a:lnTo>
                  <a:lnTo>
                    <a:pt x="478701" y="20980"/>
                  </a:lnTo>
                  <a:lnTo>
                    <a:pt x="477558" y="21158"/>
                  </a:lnTo>
                  <a:lnTo>
                    <a:pt x="476097" y="21488"/>
                  </a:lnTo>
                  <a:lnTo>
                    <a:pt x="476745" y="22479"/>
                  </a:lnTo>
                  <a:lnTo>
                    <a:pt x="477037" y="23304"/>
                  </a:lnTo>
                  <a:lnTo>
                    <a:pt x="477608" y="23698"/>
                  </a:lnTo>
                  <a:lnTo>
                    <a:pt x="478497" y="24320"/>
                  </a:lnTo>
                  <a:lnTo>
                    <a:pt x="479298" y="24320"/>
                  </a:lnTo>
                  <a:lnTo>
                    <a:pt x="480021" y="24079"/>
                  </a:lnTo>
                  <a:lnTo>
                    <a:pt x="481012" y="22758"/>
                  </a:lnTo>
                  <a:lnTo>
                    <a:pt x="480949" y="20955"/>
                  </a:lnTo>
                  <a:lnTo>
                    <a:pt x="481533" y="19392"/>
                  </a:lnTo>
                  <a:close/>
                </a:path>
                <a:path w="503554" h="368935">
                  <a:moveTo>
                    <a:pt x="489915" y="35941"/>
                  </a:moveTo>
                  <a:lnTo>
                    <a:pt x="489750" y="35306"/>
                  </a:lnTo>
                  <a:lnTo>
                    <a:pt x="489597" y="33274"/>
                  </a:lnTo>
                  <a:lnTo>
                    <a:pt x="489559" y="32969"/>
                  </a:lnTo>
                  <a:lnTo>
                    <a:pt x="489102" y="33007"/>
                  </a:lnTo>
                  <a:lnTo>
                    <a:pt x="488759" y="33108"/>
                  </a:lnTo>
                  <a:lnTo>
                    <a:pt x="488454" y="33223"/>
                  </a:lnTo>
                  <a:lnTo>
                    <a:pt x="488289" y="33274"/>
                  </a:lnTo>
                  <a:lnTo>
                    <a:pt x="488442" y="34213"/>
                  </a:lnTo>
                  <a:lnTo>
                    <a:pt x="489242" y="35115"/>
                  </a:lnTo>
                  <a:lnTo>
                    <a:pt x="489915" y="35941"/>
                  </a:lnTo>
                  <a:close/>
                </a:path>
                <a:path w="503554" h="368935">
                  <a:moveTo>
                    <a:pt x="493458" y="36741"/>
                  </a:moveTo>
                  <a:close/>
                </a:path>
                <a:path w="503554" h="368935">
                  <a:moveTo>
                    <a:pt x="494411" y="62814"/>
                  </a:moveTo>
                  <a:lnTo>
                    <a:pt x="494398" y="62331"/>
                  </a:lnTo>
                  <a:lnTo>
                    <a:pt x="494144" y="61836"/>
                  </a:lnTo>
                  <a:lnTo>
                    <a:pt x="493966" y="61277"/>
                  </a:lnTo>
                  <a:lnTo>
                    <a:pt x="493522" y="61645"/>
                  </a:lnTo>
                  <a:lnTo>
                    <a:pt x="493001" y="61899"/>
                  </a:lnTo>
                  <a:lnTo>
                    <a:pt x="493090" y="62560"/>
                  </a:lnTo>
                  <a:lnTo>
                    <a:pt x="493407" y="62992"/>
                  </a:lnTo>
                  <a:lnTo>
                    <a:pt x="493610" y="63436"/>
                  </a:lnTo>
                  <a:lnTo>
                    <a:pt x="493890" y="63233"/>
                  </a:lnTo>
                  <a:lnTo>
                    <a:pt x="494411" y="63017"/>
                  </a:lnTo>
                  <a:lnTo>
                    <a:pt x="494411" y="62814"/>
                  </a:lnTo>
                  <a:close/>
                </a:path>
                <a:path w="503554" h="368935">
                  <a:moveTo>
                    <a:pt x="497903" y="32816"/>
                  </a:moveTo>
                  <a:lnTo>
                    <a:pt x="497243" y="32308"/>
                  </a:lnTo>
                  <a:lnTo>
                    <a:pt x="495757" y="31178"/>
                  </a:lnTo>
                  <a:lnTo>
                    <a:pt x="494601" y="33096"/>
                  </a:lnTo>
                  <a:lnTo>
                    <a:pt x="494639" y="33388"/>
                  </a:lnTo>
                  <a:lnTo>
                    <a:pt x="494639" y="33705"/>
                  </a:lnTo>
                  <a:lnTo>
                    <a:pt x="494576" y="34010"/>
                  </a:lnTo>
                  <a:lnTo>
                    <a:pt x="497801" y="33020"/>
                  </a:lnTo>
                  <a:lnTo>
                    <a:pt x="497878" y="32893"/>
                  </a:lnTo>
                  <a:close/>
                </a:path>
                <a:path w="503554" h="368935">
                  <a:moveTo>
                    <a:pt x="498436" y="111277"/>
                  </a:moveTo>
                  <a:lnTo>
                    <a:pt x="497840" y="110578"/>
                  </a:lnTo>
                  <a:lnTo>
                    <a:pt x="497560" y="110388"/>
                  </a:lnTo>
                  <a:lnTo>
                    <a:pt x="497332" y="110248"/>
                  </a:lnTo>
                  <a:lnTo>
                    <a:pt x="496595" y="110413"/>
                  </a:lnTo>
                  <a:lnTo>
                    <a:pt x="496544" y="110591"/>
                  </a:lnTo>
                  <a:lnTo>
                    <a:pt x="496404" y="111010"/>
                  </a:lnTo>
                  <a:lnTo>
                    <a:pt x="496354" y="111607"/>
                  </a:lnTo>
                  <a:lnTo>
                    <a:pt x="496544" y="111925"/>
                  </a:lnTo>
                  <a:lnTo>
                    <a:pt x="497179" y="111696"/>
                  </a:lnTo>
                  <a:lnTo>
                    <a:pt x="497814" y="111480"/>
                  </a:lnTo>
                  <a:lnTo>
                    <a:pt x="498436" y="111277"/>
                  </a:lnTo>
                  <a:close/>
                </a:path>
                <a:path w="503554" h="368935">
                  <a:moveTo>
                    <a:pt x="502386" y="80314"/>
                  </a:moveTo>
                  <a:lnTo>
                    <a:pt x="502335" y="80022"/>
                  </a:lnTo>
                  <a:lnTo>
                    <a:pt x="502323" y="79857"/>
                  </a:lnTo>
                  <a:lnTo>
                    <a:pt x="502170" y="79921"/>
                  </a:lnTo>
                  <a:lnTo>
                    <a:pt x="501916" y="79984"/>
                  </a:lnTo>
                  <a:lnTo>
                    <a:pt x="501929" y="80251"/>
                  </a:lnTo>
                  <a:lnTo>
                    <a:pt x="502018" y="80454"/>
                  </a:lnTo>
                  <a:lnTo>
                    <a:pt x="502081" y="80657"/>
                  </a:lnTo>
                  <a:lnTo>
                    <a:pt x="502285" y="80441"/>
                  </a:lnTo>
                  <a:lnTo>
                    <a:pt x="502386" y="80314"/>
                  </a:lnTo>
                  <a:close/>
                </a:path>
                <a:path w="503554" h="368935">
                  <a:moveTo>
                    <a:pt x="503097" y="75869"/>
                  </a:moveTo>
                  <a:lnTo>
                    <a:pt x="503047" y="75552"/>
                  </a:lnTo>
                  <a:lnTo>
                    <a:pt x="503034" y="75222"/>
                  </a:lnTo>
                  <a:lnTo>
                    <a:pt x="502856" y="75285"/>
                  </a:lnTo>
                  <a:lnTo>
                    <a:pt x="502564" y="75311"/>
                  </a:lnTo>
                  <a:lnTo>
                    <a:pt x="502513" y="75704"/>
                  </a:lnTo>
                  <a:lnTo>
                    <a:pt x="502564" y="76009"/>
                  </a:lnTo>
                  <a:lnTo>
                    <a:pt x="502589" y="76314"/>
                  </a:lnTo>
                  <a:lnTo>
                    <a:pt x="502754" y="76276"/>
                  </a:lnTo>
                  <a:lnTo>
                    <a:pt x="503072" y="76250"/>
                  </a:lnTo>
                  <a:lnTo>
                    <a:pt x="503097" y="75869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6957187" y="3878841"/>
              <a:ext cx="2094864" cy="1073150"/>
            </a:xfrm>
            <a:custGeom>
              <a:avLst/>
              <a:gdLst/>
              <a:ahLst/>
              <a:cxnLst/>
              <a:rect l="l" t="t" r="r" b="b"/>
              <a:pathLst>
                <a:path w="2094865" h="1073150">
                  <a:moveTo>
                    <a:pt x="33172" y="803630"/>
                  </a:moveTo>
                  <a:lnTo>
                    <a:pt x="31877" y="802246"/>
                  </a:lnTo>
                  <a:lnTo>
                    <a:pt x="30378" y="801052"/>
                  </a:lnTo>
                  <a:lnTo>
                    <a:pt x="29895" y="800265"/>
                  </a:lnTo>
                  <a:lnTo>
                    <a:pt x="28613" y="798220"/>
                  </a:lnTo>
                  <a:lnTo>
                    <a:pt x="26847" y="797725"/>
                  </a:lnTo>
                  <a:lnTo>
                    <a:pt x="26517" y="796975"/>
                  </a:lnTo>
                  <a:lnTo>
                    <a:pt x="26250" y="796378"/>
                  </a:lnTo>
                  <a:lnTo>
                    <a:pt x="19761" y="794169"/>
                  </a:lnTo>
                  <a:lnTo>
                    <a:pt x="19761" y="796975"/>
                  </a:lnTo>
                  <a:lnTo>
                    <a:pt x="19011" y="796810"/>
                  </a:lnTo>
                  <a:lnTo>
                    <a:pt x="19100" y="796683"/>
                  </a:lnTo>
                  <a:lnTo>
                    <a:pt x="19151" y="796556"/>
                  </a:lnTo>
                  <a:lnTo>
                    <a:pt x="19405" y="796378"/>
                  </a:lnTo>
                  <a:lnTo>
                    <a:pt x="19583" y="796467"/>
                  </a:lnTo>
                  <a:lnTo>
                    <a:pt x="19735" y="796493"/>
                  </a:lnTo>
                  <a:lnTo>
                    <a:pt x="19761" y="796975"/>
                  </a:lnTo>
                  <a:lnTo>
                    <a:pt x="19761" y="794169"/>
                  </a:lnTo>
                  <a:lnTo>
                    <a:pt x="13017" y="791946"/>
                  </a:lnTo>
                  <a:lnTo>
                    <a:pt x="13335" y="792784"/>
                  </a:lnTo>
                  <a:lnTo>
                    <a:pt x="13639" y="793369"/>
                  </a:lnTo>
                  <a:lnTo>
                    <a:pt x="15379" y="793508"/>
                  </a:lnTo>
                  <a:lnTo>
                    <a:pt x="16040" y="793851"/>
                  </a:lnTo>
                  <a:lnTo>
                    <a:pt x="17106" y="794181"/>
                  </a:lnTo>
                  <a:lnTo>
                    <a:pt x="12204" y="796556"/>
                  </a:lnTo>
                  <a:lnTo>
                    <a:pt x="11671" y="796518"/>
                  </a:lnTo>
                  <a:lnTo>
                    <a:pt x="8331" y="793711"/>
                  </a:lnTo>
                  <a:lnTo>
                    <a:pt x="8521" y="793292"/>
                  </a:lnTo>
                  <a:lnTo>
                    <a:pt x="8750" y="792708"/>
                  </a:lnTo>
                  <a:lnTo>
                    <a:pt x="9182" y="791946"/>
                  </a:lnTo>
                  <a:lnTo>
                    <a:pt x="9436" y="791692"/>
                  </a:lnTo>
                  <a:lnTo>
                    <a:pt x="9791" y="791248"/>
                  </a:lnTo>
                  <a:lnTo>
                    <a:pt x="9575" y="790829"/>
                  </a:lnTo>
                  <a:lnTo>
                    <a:pt x="0" y="787781"/>
                  </a:lnTo>
                  <a:lnTo>
                    <a:pt x="0" y="795985"/>
                  </a:lnTo>
                  <a:lnTo>
                    <a:pt x="13131" y="801154"/>
                  </a:lnTo>
                  <a:lnTo>
                    <a:pt x="13919" y="800633"/>
                  </a:lnTo>
                  <a:lnTo>
                    <a:pt x="14947" y="800366"/>
                  </a:lnTo>
                  <a:lnTo>
                    <a:pt x="16332" y="800531"/>
                  </a:lnTo>
                  <a:lnTo>
                    <a:pt x="17106" y="802703"/>
                  </a:lnTo>
                  <a:lnTo>
                    <a:pt x="18707" y="803325"/>
                  </a:lnTo>
                  <a:lnTo>
                    <a:pt x="19799" y="802767"/>
                  </a:lnTo>
                  <a:lnTo>
                    <a:pt x="21031" y="802792"/>
                  </a:lnTo>
                  <a:lnTo>
                    <a:pt x="23888" y="803313"/>
                  </a:lnTo>
                  <a:lnTo>
                    <a:pt x="25196" y="802792"/>
                  </a:lnTo>
                  <a:lnTo>
                    <a:pt x="26377" y="800823"/>
                  </a:lnTo>
                  <a:lnTo>
                    <a:pt x="27063" y="800684"/>
                  </a:lnTo>
                  <a:lnTo>
                    <a:pt x="27647" y="800366"/>
                  </a:lnTo>
                  <a:lnTo>
                    <a:pt x="27838" y="800265"/>
                  </a:lnTo>
                  <a:lnTo>
                    <a:pt x="28397" y="801166"/>
                  </a:lnTo>
                  <a:lnTo>
                    <a:pt x="28917" y="801928"/>
                  </a:lnTo>
                  <a:lnTo>
                    <a:pt x="30378" y="804418"/>
                  </a:lnTo>
                  <a:lnTo>
                    <a:pt x="33172" y="803630"/>
                  </a:lnTo>
                  <a:close/>
                </a:path>
                <a:path w="2094865" h="1073150">
                  <a:moveTo>
                    <a:pt x="39751" y="923658"/>
                  </a:moveTo>
                  <a:lnTo>
                    <a:pt x="0" y="909802"/>
                  </a:lnTo>
                  <a:lnTo>
                    <a:pt x="0" y="920330"/>
                  </a:lnTo>
                  <a:lnTo>
                    <a:pt x="1765" y="920775"/>
                  </a:lnTo>
                  <a:lnTo>
                    <a:pt x="3771" y="920991"/>
                  </a:lnTo>
                  <a:lnTo>
                    <a:pt x="4775" y="923277"/>
                  </a:lnTo>
                  <a:lnTo>
                    <a:pt x="0" y="927252"/>
                  </a:lnTo>
                  <a:lnTo>
                    <a:pt x="0" y="929271"/>
                  </a:lnTo>
                  <a:lnTo>
                    <a:pt x="6464" y="931773"/>
                  </a:lnTo>
                  <a:lnTo>
                    <a:pt x="0" y="929640"/>
                  </a:lnTo>
                  <a:lnTo>
                    <a:pt x="0" y="939469"/>
                  </a:lnTo>
                  <a:lnTo>
                    <a:pt x="5219" y="941489"/>
                  </a:lnTo>
                  <a:lnTo>
                    <a:pt x="0" y="939838"/>
                  </a:lnTo>
                  <a:lnTo>
                    <a:pt x="0" y="969924"/>
                  </a:lnTo>
                  <a:lnTo>
                    <a:pt x="1295" y="970534"/>
                  </a:lnTo>
                  <a:lnTo>
                    <a:pt x="2717" y="970737"/>
                  </a:lnTo>
                  <a:lnTo>
                    <a:pt x="5054" y="970089"/>
                  </a:lnTo>
                  <a:lnTo>
                    <a:pt x="6629" y="969479"/>
                  </a:lnTo>
                  <a:lnTo>
                    <a:pt x="6870" y="966774"/>
                  </a:lnTo>
                  <a:lnTo>
                    <a:pt x="6591" y="966114"/>
                  </a:lnTo>
                  <a:lnTo>
                    <a:pt x="6972" y="965619"/>
                  </a:lnTo>
                  <a:lnTo>
                    <a:pt x="7023" y="965085"/>
                  </a:lnTo>
                  <a:lnTo>
                    <a:pt x="6362" y="964590"/>
                  </a:lnTo>
                  <a:lnTo>
                    <a:pt x="9855" y="961948"/>
                  </a:lnTo>
                  <a:lnTo>
                    <a:pt x="39751" y="923658"/>
                  </a:lnTo>
                  <a:close/>
                </a:path>
                <a:path w="2094865" h="1073150">
                  <a:moveTo>
                    <a:pt x="49377" y="823950"/>
                  </a:moveTo>
                  <a:lnTo>
                    <a:pt x="37096" y="819937"/>
                  </a:lnTo>
                  <a:lnTo>
                    <a:pt x="25844" y="815911"/>
                  </a:lnTo>
                  <a:lnTo>
                    <a:pt x="2819" y="838403"/>
                  </a:lnTo>
                  <a:lnTo>
                    <a:pt x="5600" y="839470"/>
                  </a:lnTo>
                  <a:lnTo>
                    <a:pt x="8407" y="840486"/>
                  </a:lnTo>
                  <a:lnTo>
                    <a:pt x="11214" y="841527"/>
                  </a:lnTo>
                  <a:lnTo>
                    <a:pt x="2451" y="838758"/>
                  </a:lnTo>
                  <a:lnTo>
                    <a:pt x="0" y="841159"/>
                  </a:lnTo>
                  <a:lnTo>
                    <a:pt x="0" y="845058"/>
                  </a:lnTo>
                  <a:lnTo>
                    <a:pt x="10210" y="849172"/>
                  </a:lnTo>
                  <a:lnTo>
                    <a:pt x="14998" y="851052"/>
                  </a:lnTo>
                  <a:lnTo>
                    <a:pt x="15138" y="850823"/>
                  </a:lnTo>
                  <a:lnTo>
                    <a:pt x="17195" y="850087"/>
                  </a:lnTo>
                  <a:lnTo>
                    <a:pt x="18719" y="851890"/>
                  </a:lnTo>
                  <a:lnTo>
                    <a:pt x="22796" y="852474"/>
                  </a:lnTo>
                  <a:lnTo>
                    <a:pt x="24828" y="852385"/>
                  </a:lnTo>
                  <a:lnTo>
                    <a:pt x="26047" y="850531"/>
                  </a:lnTo>
                  <a:lnTo>
                    <a:pt x="26073" y="850087"/>
                  </a:lnTo>
                  <a:lnTo>
                    <a:pt x="23710" y="847750"/>
                  </a:lnTo>
                  <a:lnTo>
                    <a:pt x="25285" y="846620"/>
                  </a:lnTo>
                  <a:lnTo>
                    <a:pt x="26581" y="846924"/>
                  </a:lnTo>
                  <a:lnTo>
                    <a:pt x="28981" y="848385"/>
                  </a:lnTo>
                  <a:lnTo>
                    <a:pt x="30213" y="849096"/>
                  </a:lnTo>
                  <a:lnTo>
                    <a:pt x="33045" y="852271"/>
                  </a:lnTo>
                  <a:lnTo>
                    <a:pt x="35306" y="852868"/>
                  </a:lnTo>
                  <a:lnTo>
                    <a:pt x="38023" y="852144"/>
                  </a:lnTo>
                  <a:lnTo>
                    <a:pt x="37960" y="851890"/>
                  </a:lnTo>
                  <a:lnTo>
                    <a:pt x="38061" y="850709"/>
                  </a:lnTo>
                  <a:lnTo>
                    <a:pt x="38150" y="850531"/>
                  </a:lnTo>
                  <a:lnTo>
                    <a:pt x="39027" y="850061"/>
                  </a:lnTo>
                  <a:lnTo>
                    <a:pt x="39154" y="850011"/>
                  </a:lnTo>
                  <a:lnTo>
                    <a:pt x="38963" y="850036"/>
                  </a:lnTo>
                  <a:lnTo>
                    <a:pt x="39204" y="849541"/>
                  </a:lnTo>
                  <a:lnTo>
                    <a:pt x="39801" y="848855"/>
                  </a:lnTo>
                  <a:lnTo>
                    <a:pt x="35013" y="848804"/>
                  </a:lnTo>
                  <a:lnTo>
                    <a:pt x="34632" y="848817"/>
                  </a:lnTo>
                  <a:lnTo>
                    <a:pt x="34709" y="848042"/>
                  </a:lnTo>
                  <a:lnTo>
                    <a:pt x="35140" y="848207"/>
                  </a:lnTo>
                  <a:lnTo>
                    <a:pt x="35204" y="848601"/>
                  </a:lnTo>
                  <a:lnTo>
                    <a:pt x="35026" y="848779"/>
                  </a:lnTo>
                  <a:lnTo>
                    <a:pt x="39751" y="848779"/>
                  </a:lnTo>
                  <a:lnTo>
                    <a:pt x="39357" y="848042"/>
                  </a:lnTo>
                  <a:lnTo>
                    <a:pt x="38925" y="847255"/>
                  </a:lnTo>
                  <a:lnTo>
                    <a:pt x="38455" y="846620"/>
                  </a:lnTo>
                  <a:lnTo>
                    <a:pt x="38011" y="846023"/>
                  </a:lnTo>
                  <a:lnTo>
                    <a:pt x="37719" y="845591"/>
                  </a:lnTo>
                  <a:lnTo>
                    <a:pt x="37071" y="844638"/>
                  </a:lnTo>
                  <a:lnTo>
                    <a:pt x="36385" y="844880"/>
                  </a:lnTo>
                  <a:lnTo>
                    <a:pt x="35661" y="845273"/>
                  </a:lnTo>
                  <a:lnTo>
                    <a:pt x="33997" y="845439"/>
                  </a:lnTo>
                  <a:lnTo>
                    <a:pt x="32816" y="845591"/>
                  </a:lnTo>
                  <a:lnTo>
                    <a:pt x="29806" y="843508"/>
                  </a:lnTo>
                  <a:lnTo>
                    <a:pt x="27279" y="841527"/>
                  </a:lnTo>
                  <a:lnTo>
                    <a:pt x="25425" y="840066"/>
                  </a:lnTo>
                  <a:lnTo>
                    <a:pt x="45847" y="826198"/>
                  </a:lnTo>
                  <a:lnTo>
                    <a:pt x="47040" y="826033"/>
                  </a:lnTo>
                  <a:lnTo>
                    <a:pt x="48107" y="825398"/>
                  </a:lnTo>
                  <a:lnTo>
                    <a:pt x="49250" y="824128"/>
                  </a:lnTo>
                  <a:lnTo>
                    <a:pt x="49377" y="823950"/>
                  </a:lnTo>
                  <a:close/>
                </a:path>
                <a:path w="2094865" h="1073150">
                  <a:moveTo>
                    <a:pt x="54864" y="989418"/>
                  </a:moveTo>
                  <a:lnTo>
                    <a:pt x="54559" y="989469"/>
                  </a:lnTo>
                  <a:lnTo>
                    <a:pt x="30391" y="988847"/>
                  </a:lnTo>
                  <a:lnTo>
                    <a:pt x="32029" y="988047"/>
                  </a:lnTo>
                  <a:lnTo>
                    <a:pt x="33134" y="986104"/>
                  </a:lnTo>
                  <a:lnTo>
                    <a:pt x="28854" y="986002"/>
                  </a:lnTo>
                  <a:lnTo>
                    <a:pt x="28371" y="986193"/>
                  </a:lnTo>
                  <a:lnTo>
                    <a:pt x="29146" y="988809"/>
                  </a:lnTo>
                  <a:lnTo>
                    <a:pt x="17741" y="988517"/>
                  </a:lnTo>
                  <a:lnTo>
                    <a:pt x="13766" y="988415"/>
                  </a:lnTo>
                  <a:lnTo>
                    <a:pt x="13360" y="988402"/>
                  </a:lnTo>
                  <a:lnTo>
                    <a:pt x="10807" y="988339"/>
                  </a:lnTo>
                  <a:lnTo>
                    <a:pt x="10807" y="995972"/>
                  </a:lnTo>
                  <a:lnTo>
                    <a:pt x="9525" y="997381"/>
                  </a:lnTo>
                  <a:lnTo>
                    <a:pt x="8305" y="997762"/>
                  </a:lnTo>
                  <a:lnTo>
                    <a:pt x="6337" y="997521"/>
                  </a:lnTo>
                  <a:lnTo>
                    <a:pt x="5118" y="996911"/>
                  </a:lnTo>
                  <a:lnTo>
                    <a:pt x="2997" y="995489"/>
                  </a:lnTo>
                  <a:lnTo>
                    <a:pt x="622" y="993724"/>
                  </a:lnTo>
                  <a:lnTo>
                    <a:pt x="6794" y="988326"/>
                  </a:lnTo>
                  <a:lnTo>
                    <a:pt x="7645" y="990523"/>
                  </a:lnTo>
                  <a:lnTo>
                    <a:pt x="8343" y="992555"/>
                  </a:lnTo>
                  <a:lnTo>
                    <a:pt x="9867" y="995273"/>
                  </a:lnTo>
                  <a:lnTo>
                    <a:pt x="10807" y="995972"/>
                  </a:lnTo>
                  <a:lnTo>
                    <a:pt x="10807" y="988339"/>
                  </a:lnTo>
                  <a:lnTo>
                    <a:pt x="10604" y="988326"/>
                  </a:lnTo>
                  <a:lnTo>
                    <a:pt x="0" y="988060"/>
                  </a:lnTo>
                  <a:lnTo>
                    <a:pt x="0" y="1040980"/>
                  </a:lnTo>
                  <a:lnTo>
                    <a:pt x="3111" y="1039177"/>
                  </a:lnTo>
                  <a:lnTo>
                    <a:pt x="3327" y="1037653"/>
                  </a:lnTo>
                  <a:lnTo>
                    <a:pt x="3581" y="1036116"/>
                  </a:lnTo>
                  <a:lnTo>
                    <a:pt x="3937" y="1033094"/>
                  </a:lnTo>
                  <a:lnTo>
                    <a:pt x="4038" y="1031494"/>
                  </a:lnTo>
                  <a:lnTo>
                    <a:pt x="4203" y="1029601"/>
                  </a:lnTo>
                  <a:lnTo>
                    <a:pt x="8763" y="1031494"/>
                  </a:lnTo>
                  <a:lnTo>
                    <a:pt x="12877" y="1030338"/>
                  </a:lnTo>
                  <a:lnTo>
                    <a:pt x="15582" y="1029601"/>
                  </a:lnTo>
                  <a:lnTo>
                    <a:pt x="20535" y="1025499"/>
                  </a:lnTo>
                  <a:lnTo>
                    <a:pt x="18313" y="1020737"/>
                  </a:lnTo>
                  <a:lnTo>
                    <a:pt x="20002" y="1019898"/>
                  </a:lnTo>
                  <a:lnTo>
                    <a:pt x="21628" y="1019479"/>
                  </a:lnTo>
                  <a:lnTo>
                    <a:pt x="23723" y="1017409"/>
                  </a:lnTo>
                  <a:lnTo>
                    <a:pt x="24218" y="1015771"/>
                  </a:lnTo>
                  <a:lnTo>
                    <a:pt x="25730" y="1012888"/>
                  </a:lnTo>
                  <a:lnTo>
                    <a:pt x="26873" y="1011872"/>
                  </a:lnTo>
                  <a:lnTo>
                    <a:pt x="30518" y="1012024"/>
                  </a:lnTo>
                  <a:lnTo>
                    <a:pt x="30683" y="1011872"/>
                  </a:lnTo>
                  <a:lnTo>
                    <a:pt x="31623" y="1010983"/>
                  </a:lnTo>
                  <a:lnTo>
                    <a:pt x="33528" y="1007503"/>
                  </a:lnTo>
                  <a:lnTo>
                    <a:pt x="35217" y="1005890"/>
                  </a:lnTo>
                  <a:lnTo>
                    <a:pt x="36461" y="999871"/>
                  </a:lnTo>
                  <a:lnTo>
                    <a:pt x="37896" y="997762"/>
                  </a:lnTo>
                  <a:lnTo>
                    <a:pt x="38468" y="996911"/>
                  </a:lnTo>
                  <a:lnTo>
                    <a:pt x="41744" y="994740"/>
                  </a:lnTo>
                  <a:lnTo>
                    <a:pt x="45008" y="997102"/>
                  </a:lnTo>
                  <a:lnTo>
                    <a:pt x="48196" y="996073"/>
                  </a:lnTo>
                  <a:lnTo>
                    <a:pt x="49593" y="994740"/>
                  </a:lnTo>
                  <a:lnTo>
                    <a:pt x="53581" y="990917"/>
                  </a:lnTo>
                  <a:lnTo>
                    <a:pt x="54825" y="989469"/>
                  </a:lnTo>
                  <a:close/>
                </a:path>
                <a:path w="2094865" h="1073150">
                  <a:moveTo>
                    <a:pt x="60591" y="1070508"/>
                  </a:moveTo>
                  <a:lnTo>
                    <a:pt x="60210" y="1068832"/>
                  </a:lnTo>
                  <a:lnTo>
                    <a:pt x="59918" y="1070165"/>
                  </a:lnTo>
                  <a:lnTo>
                    <a:pt x="59842" y="1071422"/>
                  </a:lnTo>
                  <a:lnTo>
                    <a:pt x="59867" y="1072705"/>
                  </a:lnTo>
                  <a:lnTo>
                    <a:pt x="60515" y="1071232"/>
                  </a:lnTo>
                  <a:lnTo>
                    <a:pt x="60591" y="1070508"/>
                  </a:lnTo>
                  <a:close/>
                </a:path>
                <a:path w="2094865" h="1073150">
                  <a:moveTo>
                    <a:pt x="77533" y="813701"/>
                  </a:moveTo>
                  <a:lnTo>
                    <a:pt x="59296" y="807402"/>
                  </a:lnTo>
                  <a:lnTo>
                    <a:pt x="59131" y="806792"/>
                  </a:lnTo>
                  <a:lnTo>
                    <a:pt x="57823" y="806170"/>
                  </a:lnTo>
                  <a:lnTo>
                    <a:pt x="56705" y="805992"/>
                  </a:lnTo>
                  <a:lnTo>
                    <a:pt x="55702" y="806157"/>
                  </a:lnTo>
                  <a:lnTo>
                    <a:pt x="40944" y="801166"/>
                  </a:lnTo>
                  <a:lnTo>
                    <a:pt x="33032" y="808875"/>
                  </a:lnTo>
                  <a:lnTo>
                    <a:pt x="48869" y="814920"/>
                  </a:lnTo>
                  <a:lnTo>
                    <a:pt x="48844" y="815517"/>
                  </a:lnTo>
                  <a:lnTo>
                    <a:pt x="44538" y="814158"/>
                  </a:lnTo>
                  <a:lnTo>
                    <a:pt x="31648" y="810234"/>
                  </a:lnTo>
                  <a:lnTo>
                    <a:pt x="27813" y="813981"/>
                  </a:lnTo>
                  <a:lnTo>
                    <a:pt x="42430" y="820039"/>
                  </a:lnTo>
                  <a:lnTo>
                    <a:pt x="50266" y="823201"/>
                  </a:lnTo>
                  <a:lnTo>
                    <a:pt x="61569" y="815517"/>
                  </a:lnTo>
                  <a:lnTo>
                    <a:pt x="74231" y="817486"/>
                  </a:lnTo>
                  <a:lnTo>
                    <a:pt x="77533" y="813701"/>
                  </a:lnTo>
                  <a:close/>
                </a:path>
                <a:path w="2094865" h="1073150">
                  <a:moveTo>
                    <a:pt x="90424" y="748563"/>
                  </a:moveTo>
                  <a:lnTo>
                    <a:pt x="88442" y="746379"/>
                  </a:lnTo>
                  <a:lnTo>
                    <a:pt x="87795" y="746899"/>
                  </a:lnTo>
                  <a:lnTo>
                    <a:pt x="87503" y="747115"/>
                  </a:lnTo>
                  <a:lnTo>
                    <a:pt x="87553" y="747674"/>
                  </a:lnTo>
                  <a:lnTo>
                    <a:pt x="87109" y="747788"/>
                  </a:lnTo>
                  <a:lnTo>
                    <a:pt x="87350" y="748538"/>
                  </a:lnTo>
                  <a:lnTo>
                    <a:pt x="87782" y="749160"/>
                  </a:lnTo>
                  <a:lnTo>
                    <a:pt x="88963" y="749300"/>
                  </a:lnTo>
                  <a:lnTo>
                    <a:pt x="88722" y="749960"/>
                  </a:lnTo>
                  <a:lnTo>
                    <a:pt x="88557" y="751039"/>
                  </a:lnTo>
                  <a:lnTo>
                    <a:pt x="88265" y="751420"/>
                  </a:lnTo>
                  <a:lnTo>
                    <a:pt x="87642" y="751230"/>
                  </a:lnTo>
                  <a:lnTo>
                    <a:pt x="87020" y="751039"/>
                  </a:lnTo>
                  <a:lnTo>
                    <a:pt x="86398" y="750824"/>
                  </a:lnTo>
                  <a:lnTo>
                    <a:pt x="86753" y="751878"/>
                  </a:lnTo>
                  <a:lnTo>
                    <a:pt x="87223" y="753148"/>
                  </a:lnTo>
                  <a:lnTo>
                    <a:pt x="87490" y="753948"/>
                  </a:lnTo>
                  <a:lnTo>
                    <a:pt x="88734" y="752449"/>
                  </a:lnTo>
                  <a:lnTo>
                    <a:pt x="90208" y="750125"/>
                  </a:lnTo>
                  <a:lnTo>
                    <a:pt x="90424" y="748563"/>
                  </a:lnTo>
                  <a:close/>
                </a:path>
                <a:path w="2094865" h="1073150">
                  <a:moveTo>
                    <a:pt x="123164" y="738073"/>
                  </a:moveTo>
                  <a:lnTo>
                    <a:pt x="121627" y="737641"/>
                  </a:lnTo>
                  <a:lnTo>
                    <a:pt x="121259" y="738644"/>
                  </a:lnTo>
                  <a:lnTo>
                    <a:pt x="121539" y="738771"/>
                  </a:lnTo>
                  <a:lnTo>
                    <a:pt x="122097" y="739000"/>
                  </a:lnTo>
                  <a:lnTo>
                    <a:pt x="122453" y="738695"/>
                  </a:lnTo>
                  <a:lnTo>
                    <a:pt x="123164" y="738073"/>
                  </a:lnTo>
                  <a:close/>
                </a:path>
                <a:path w="2094865" h="1073150">
                  <a:moveTo>
                    <a:pt x="160616" y="1038555"/>
                  </a:moveTo>
                  <a:lnTo>
                    <a:pt x="160464" y="1038567"/>
                  </a:lnTo>
                  <a:lnTo>
                    <a:pt x="160312" y="1038593"/>
                  </a:lnTo>
                  <a:lnTo>
                    <a:pt x="160172" y="1038644"/>
                  </a:lnTo>
                  <a:lnTo>
                    <a:pt x="160261" y="1038796"/>
                  </a:lnTo>
                  <a:lnTo>
                    <a:pt x="160502" y="1038656"/>
                  </a:lnTo>
                  <a:close/>
                </a:path>
                <a:path w="2094865" h="1073150">
                  <a:moveTo>
                    <a:pt x="177723" y="495477"/>
                  </a:moveTo>
                  <a:lnTo>
                    <a:pt x="172783" y="493471"/>
                  </a:lnTo>
                  <a:lnTo>
                    <a:pt x="139979" y="480364"/>
                  </a:lnTo>
                  <a:lnTo>
                    <a:pt x="139839" y="481698"/>
                  </a:lnTo>
                  <a:lnTo>
                    <a:pt x="139446" y="483019"/>
                  </a:lnTo>
                  <a:lnTo>
                    <a:pt x="138798" y="484238"/>
                  </a:lnTo>
                  <a:lnTo>
                    <a:pt x="167728" y="493471"/>
                  </a:lnTo>
                  <a:lnTo>
                    <a:pt x="177368" y="496481"/>
                  </a:lnTo>
                  <a:lnTo>
                    <a:pt x="177723" y="495477"/>
                  </a:lnTo>
                  <a:close/>
                </a:path>
                <a:path w="2094865" h="1073150">
                  <a:moveTo>
                    <a:pt x="191782" y="1031913"/>
                  </a:moveTo>
                  <a:lnTo>
                    <a:pt x="191655" y="1031646"/>
                  </a:lnTo>
                  <a:lnTo>
                    <a:pt x="191528" y="1031875"/>
                  </a:lnTo>
                  <a:lnTo>
                    <a:pt x="191693" y="1031900"/>
                  </a:lnTo>
                  <a:close/>
                </a:path>
                <a:path w="2094865" h="1073150">
                  <a:moveTo>
                    <a:pt x="199580" y="1039088"/>
                  </a:moveTo>
                  <a:lnTo>
                    <a:pt x="199301" y="1038377"/>
                  </a:lnTo>
                  <a:lnTo>
                    <a:pt x="198805" y="1036967"/>
                  </a:lnTo>
                  <a:lnTo>
                    <a:pt x="198247" y="1037272"/>
                  </a:lnTo>
                  <a:lnTo>
                    <a:pt x="198691" y="1037869"/>
                  </a:lnTo>
                  <a:lnTo>
                    <a:pt x="199136" y="1038479"/>
                  </a:lnTo>
                  <a:lnTo>
                    <a:pt x="199580" y="1039088"/>
                  </a:lnTo>
                  <a:close/>
                </a:path>
                <a:path w="2094865" h="1073150">
                  <a:moveTo>
                    <a:pt x="199631" y="1039291"/>
                  </a:moveTo>
                  <a:lnTo>
                    <a:pt x="198551" y="1038999"/>
                  </a:lnTo>
                  <a:lnTo>
                    <a:pt x="197485" y="1038644"/>
                  </a:lnTo>
                  <a:lnTo>
                    <a:pt x="196392" y="1038440"/>
                  </a:lnTo>
                  <a:lnTo>
                    <a:pt x="196735" y="1039368"/>
                  </a:lnTo>
                  <a:lnTo>
                    <a:pt x="197421" y="1041209"/>
                  </a:lnTo>
                  <a:lnTo>
                    <a:pt x="195097" y="1039672"/>
                  </a:lnTo>
                  <a:lnTo>
                    <a:pt x="194221" y="1039114"/>
                  </a:lnTo>
                  <a:lnTo>
                    <a:pt x="193992" y="1039279"/>
                  </a:lnTo>
                  <a:lnTo>
                    <a:pt x="193446" y="1039583"/>
                  </a:lnTo>
                  <a:lnTo>
                    <a:pt x="195275" y="1040447"/>
                  </a:lnTo>
                  <a:lnTo>
                    <a:pt x="197815" y="1041628"/>
                  </a:lnTo>
                  <a:lnTo>
                    <a:pt x="199631" y="1039291"/>
                  </a:lnTo>
                  <a:close/>
                </a:path>
                <a:path w="2094865" h="1073150">
                  <a:moveTo>
                    <a:pt x="199745" y="1039317"/>
                  </a:moveTo>
                  <a:lnTo>
                    <a:pt x="199631" y="1039177"/>
                  </a:lnTo>
                  <a:lnTo>
                    <a:pt x="199669" y="1039304"/>
                  </a:lnTo>
                  <a:close/>
                </a:path>
                <a:path w="2094865" h="1073150">
                  <a:moveTo>
                    <a:pt x="200812" y="1027036"/>
                  </a:moveTo>
                  <a:lnTo>
                    <a:pt x="199936" y="1027798"/>
                  </a:lnTo>
                  <a:lnTo>
                    <a:pt x="198958" y="1028547"/>
                  </a:lnTo>
                  <a:lnTo>
                    <a:pt x="199732" y="1030452"/>
                  </a:lnTo>
                  <a:lnTo>
                    <a:pt x="200812" y="1027036"/>
                  </a:lnTo>
                  <a:close/>
                </a:path>
                <a:path w="2094865" h="1073150">
                  <a:moveTo>
                    <a:pt x="203504" y="1038339"/>
                  </a:moveTo>
                  <a:lnTo>
                    <a:pt x="203492" y="1038199"/>
                  </a:lnTo>
                  <a:lnTo>
                    <a:pt x="203479" y="1038034"/>
                  </a:lnTo>
                  <a:lnTo>
                    <a:pt x="203466" y="1037894"/>
                  </a:lnTo>
                  <a:lnTo>
                    <a:pt x="203352" y="1038059"/>
                  </a:lnTo>
                  <a:lnTo>
                    <a:pt x="203238" y="1038225"/>
                  </a:lnTo>
                  <a:lnTo>
                    <a:pt x="203111" y="1038390"/>
                  </a:lnTo>
                  <a:lnTo>
                    <a:pt x="203377" y="1038352"/>
                  </a:lnTo>
                  <a:lnTo>
                    <a:pt x="203504" y="1038339"/>
                  </a:lnTo>
                  <a:close/>
                </a:path>
                <a:path w="2094865" h="1073150">
                  <a:moveTo>
                    <a:pt x="324218" y="959878"/>
                  </a:moveTo>
                  <a:lnTo>
                    <a:pt x="323926" y="959358"/>
                  </a:lnTo>
                  <a:lnTo>
                    <a:pt x="323430" y="958926"/>
                  </a:lnTo>
                  <a:lnTo>
                    <a:pt x="322884" y="958608"/>
                  </a:lnTo>
                  <a:lnTo>
                    <a:pt x="321881" y="959485"/>
                  </a:lnTo>
                  <a:lnTo>
                    <a:pt x="320421" y="959269"/>
                  </a:lnTo>
                  <a:lnTo>
                    <a:pt x="319595" y="958303"/>
                  </a:lnTo>
                  <a:lnTo>
                    <a:pt x="319405" y="958367"/>
                  </a:lnTo>
                  <a:lnTo>
                    <a:pt x="319227" y="958443"/>
                  </a:lnTo>
                  <a:lnTo>
                    <a:pt x="318071" y="959269"/>
                  </a:lnTo>
                  <a:lnTo>
                    <a:pt x="317550" y="960691"/>
                  </a:lnTo>
                  <a:lnTo>
                    <a:pt x="316915" y="961656"/>
                  </a:lnTo>
                  <a:lnTo>
                    <a:pt x="317436" y="962431"/>
                  </a:lnTo>
                  <a:lnTo>
                    <a:pt x="317614" y="963053"/>
                  </a:lnTo>
                  <a:lnTo>
                    <a:pt x="319316" y="963536"/>
                  </a:lnTo>
                  <a:lnTo>
                    <a:pt x="320763" y="964133"/>
                  </a:lnTo>
                  <a:lnTo>
                    <a:pt x="322656" y="963841"/>
                  </a:lnTo>
                  <a:lnTo>
                    <a:pt x="323303" y="963307"/>
                  </a:lnTo>
                  <a:lnTo>
                    <a:pt x="323773" y="962698"/>
                  </a:lnTo>
                  <a:lnTo>
                    <a:pt x="324015" y="961783"/>
                  </a:lnTo>
                  <a:lnTo>
                    <a:pt x="324205" y="960831"/>
                  </a:lnTo>
                  <a:lnTo>
                    <a:pt x="324218" y="959878"/>
                  </a:lnTo>
                  <a:close/>
                </a:path>
                <a:path w="2094865" h="1073150">
                  <a:moveTo>
                    <a:pt x="325488" y="970280"/>
                  </a:moveTo>
                  <a:lnTo>
                    <a:pt x="324434" y="969797"/>
                  </a:lnTo>
                  <a:lnTo>
                    <a:pt x="323900" y="969568"/>
                  </a:lnTo>
                  <a:lnTo>
                    <a:pt x="323469" y="968082"/>
                  </a:lnTo>
                  <a:lnTo>
                    <a:pt x="323329" y="967574"/>
                  </a:lnTo>
                  <a:lnTo>
                    <a:pt x="322859" y="968184"/>
                  </a:lnTo>
                  <a:lnTo>
                    <a:pt x="322872" y="969022"/>
                  </a:lnTo>
                  <a:lnTo>
                    <a:pt x="323862" y="970241"/>
                  </a:lnTo>
                  <a:lnTo>
                    <a:pt x="324739" y="970445"/>
                  </a:lnTo>
                  <a:lnTo>
                    <a:pt x="325488" y="970280"/>
                  </a:lnTo>
                  <a:close/>
                </a:path>
                <a:path w="2094865" h="1073150">
                  <a:moveTo>
                    <a:pt x="349427" y="937158"/>
                  </a:moveTo>
                  <a:lnTo>
                    <a:pt x="349275" y="936688"/>
                  </a:lnTo>
                  <a:lnTo>
                    <a:pt x="349262" y="936358"/>
                  </a:lnTo>
                  <a:lnTo>
                    <a:pt x="348919" y="936358"/>
                  </a:lnTo>
                  <a:lnTo>
                    <a:pt x="348589" y="936345"/>
                  </a:lnTo>
                  <a:lnTo>
                    <a:pt x="348246" y="936345"/>
                  </a:lnTo>
                  <a:lnTo>
                    <a:pt x="348272" y="936688"/>
                  </a:lnTo>
                  <a:lnTo>
                    <a:pt x="348170" y="937133"/>
                  </a:lnTo>
                  <a:lnTo>
                    <a:pt x="348348" y="937361"/>
                  </a:lnTo>
                  <a:lnTo>
                    <a:pt x="348475" y="937501"/>
                  </a:lnTo>
                  <a:lnTo>
                    <a:pt x="349084" y="937463"/>
                  </a:lnTo>
                  <a:lnTo>
                    <a:pt x="349427" y="937158"/>
                  </a:lnTo>
                  <a:close/>
                </a:path>
                <a:path w="2094865" h="1073150">
                  <a:moveTo>
                    <a:pt x="357644" y="918121"/>
                  </a:moveTo>
                  <a:lnTo>
                    <a:pt x="356171" y="917282"/>
                  </a:lnTo>
                  <a:lnTo>
                    <a:pt x="355854" y="916533"/>
                  </a:lnTo>
                  <a:lnTo>
                    <a:pt x="356031" y="915809"/>
                  </a:lnTo>
                  <a:lnTo>
                    <a:pt x="353974" y="916876"/>
                  </a:lnTo>
                  <a:lnTo>
                    <a:pt x="352577" y="919467"/>
                  </a:lnTo>
                  <a:lnTo>
                    <a:pt x="352882" y="921791"/>
                  </a:lnTo>
                  <a:lnTo>
                    <a:pt x="352920" y="922058"/>
                  </a:lnTo>
                  <a:lnTo>
                    <a:pt x="353174" y="922337"/>
                  </a:lnTo>
                  <a:lnTo>
                    <a:pt x="353491" y="922566"/>
                  </a:lnTo>
                  <a:lnTo>
                    <a:pt x="353580" y="922337"/>
                  </a:lnTo>
                  <a:lnTo>
                    <a:pt x="353695" y="922121"/>
                  </a:lnTo>
                  <a:lnTo>
                    <a:pt x="354990" y="920648"/>
                  </a:lnTo>
                  <a:lnTo>
                    <a:pt x="356260" y="919505"/>
                  </a:lnTo>
                  <a:lnTo>
                    <a:pt x="357644" y="918121"/>
                  </a:lnTo>
                  <a:close/>
                </a:path>
                <a:path w="2094865" h="1073150">
                  <a:moveTo>
                    <a:pt x="405193" y="939825"/>
                  </a:moveTo>
                  <a:lnTo>
                    <a:pt x="404368" y="939546"/>
                  </a:lnTo>
                  <a:lnTo>
                    <a:pt x="403529" y="939266"/>
                  </a:lnTo>
                  <a:lnTo>
                    <a:pt x="402691" y="938987"/>
                  </a:lnTo>
                  <a:lnTo>
                    <a:pt x="402983" y="938631"/>
                  </a:lnTo>
                  <a:lnTo>
                    <a:pt x="403275" y="938314"/>
                  </a:lnTo>
                  <a:lnTo>
                    <a:pt x="403567" y="937958"/>
                  </a:lnTo>
                  <a:lnTo>
                    <a:pt x="402932" y="938618"/>
                  </a:lnTo>
                  <a:lnTo>
                    <a:pt x="402666" y="938974"/>
                  </a:lnTo>
                  <a:lnTo>
                    <a:pt x="405193" y="939825"/>
                  </a:lnTo>
                  <a:close/>
                </a:path>
                <a:path w="2094865" h="1073150">
                  <a:moveTo>
                    <a:pt x="406323" y="940219"/>
                  </a:moveTo>
                  <a:lnTo>
                    <a:pt x="405193" y="939825"/>
                  </a:lnTo>
                  <a:lnTo>
                    <a:pt x="406323" y="940219"/>
                  </a:lnTo>
                  <a:close/>
                </a:path>
                <a:path w="2094865" h="1073150">
                  <a:moveTo>
                    <a:pt x="409359" y="707618"/>
                  </a:moveTo>
                  <a:lnTo>
                    <a:pt x="408495" y="708329"/>
                  </a:lnTo>
                  <a:lnTo>
                    <a:pt x="408000" y="708850"/>
                  </a:lnTo>
                  <a:lnTo>
                    <a:pt x="408266" y="709218"/>
                  </a:lnTo>
                  <a:lnTo>
                    <a:pt x="408927" y="709218"/>
                  </a:lnTo>
                  <a:lnTo>
                    <a:pt x="409359" y="707618"/>
                  </a:lnTo>
                  <a:close/>
                </a:path>
                <a:path w="2094865" h="1073150">
                  <a:moveTo>
                    <a:pt x="410451" y="938123"/>
                  </a:moveTo>
                  <a:lnTo>
                    <a:pt x="408940" y="937501"/>
                  </a:lnTo>
                  <a:lnTo>
                    <a:pt x="407733" y="937133"/>
                  </a:lnTo>
                  <a:lnTo>
                    <a:pt x="406361" y="940206"/>
                  </a:lnTo>
                  <a:lnTo>
                    <a:pt x="406273" y="940663"/>
                  </a:lnTo>
                  <a:lnTo>
                    <a:pt x="406146" y="942644"/>
                  </a:lnTo>
                  <a:lnTo>
                    <a:pt x="406450" y="943368"/>
                  </a:lnTo>
                  <a:lnTo>
                    <a:pt x="409003" y="943432"/>
                  </a:lnTo>
                  <a:lnTo>
                    <a:pt x="409054" y="942467"/>
                  </a:lnTo>
                  <a:lnTo>
                    <a:pt x="408178" y="940663"/>
                  </a:lnTo>
                  <a:lnTo>
                    <a:pt x="408901" y="940269"/>
                  </a:lnTo>
                  <a:lnTo>
                    <a:pt x="410324" y="938542"/>
                  </a:lnTo>
                  <a:lnTo>
                    <a:pt x="410451" y="938123"/>
                  </a:lnTo>
                  <a:close/>
                </a:path>
                <a:path w="2094865" h="1073150">
                  <a:moveTo>
                    <a:pt x="411302" y="932332"/>
                  </a:moveTo>
                  <a:lnTo>
                    <a:pt x="411276" y="931989"/>
                  </a:lnTo>
                  <a:lnTo>
                    <a:pt x="411251" y="931684"/>
                  </a:lnTo>
                  <a:lnTo>
                    <a:pt x="411226" y="931354"/>
                  </a:lnTo>
                  <a:lnTo>
                    <a:pt x="410921" y="931494"/>
                  </a:lnTo>
                  <a:lnTo>
                    <a:pt x="410603" y="931608"/>
                  </a:lnTo>
                  <a:lnTo>
                    <a:pt x="410337" y="931811"/>
                  </a:lnTo>
                  <a:lnTo>
                    <a:pt x="410349" y="932294"/>
                  </a:lnTo>
                  <a:lnTo>
                    <a:pt x="410692" y="932357"/>
                  </a:lnTo>
                  <a:lnTo>
                    <a:pt x="410997" y="932332"/>
                  </a:lnTo>
                  <a:lnTo>
                    <a:pt x="411302" y="932332"/>
                  </a:lnTo>
                  <a:close/>
                </a:path>
                <a:path w="2094865" h="1073150">
                  <a:moveTo>
                    <a:pt x="413893" y="699249"/>
                  </a:moveTo>
                  <a:lnTo>
                    <a:pt x="400189" y="704951"/>
                  </a:lnTo>
                  <a:lnTo>
                    <a:pt x="400189" y="721372"/>
                  </a:lnTo>
                  <a:lnTo>
                    <a:pt x="400050" y="721423"/>
                  </a:lnTo>
                  <a:lnTo>
                    <a:pt x="400050" y="723011"/>
                  </a:lnTo>
                  <a:lnTo>
                    <a:pt x="399275" y="722680"/>
                  </a:lnTo>
                  <a:lnTo>
                    <a:pt x="398576" y="722934"/>
                  </a:lnTo>
                  <a:lnTo>
                    <a:pt x="397484" y="723569"/>
                  </a:lnTo>
                  <a:lnTo>
                    <a:pt x="397014" y="723900"/>
                  </a:lnTo>
                  <a:lnTo>
                    <a:pt x="396532" y="724128"/>
                  </a:lnTo>
                  <a:lnTo>
                    <a:pt x="396278" y="723900"/>
                  </a:lnTo>
                  <a:lnTo>
                    <a:pt x="396328" y="723569"/>
                  </a:lnTo>
                  <a:lnTo>
                    <a:pt x="396519" y="723150"/>
                  </a:lnTo>
                  <a:lnTo>
                    <a:pt x="397446" y="721055"/>
                  </a:lnTo>
                  <a:lnTo>
                    <a:pt x="400050" y="723011"/>
                  </a:lnTo>
                  <a:lnTo>
                    <a:pt x="400050" y="721423"/>
                  </a:lnTo>
                  <a:lnTo>
                    <a:pt x="399745" y="721525"/>
                  </a:lnTo>
                  <a:lnTo>
                    <a:pt x="399300" y="721791"/>
                  </a:lnTo>
                  <a:lnTo>
                    <a:pt x="398653" y="721791"/>
                  </a:lnTo>
                  <a:lnTo>
                    <a:pt x="398233" y="721106"/>
                  </a:lnTo>
                  <a:lnTo>
                    <a:pt x="398526" y="720598"/>
                  </a:lnTo>
                  <a:lnTo>
                    <a:pt x="398957" y="720318"/>
                  </a:lnTo>
                  <a:lnTo>
                    <a:pt x="399503" y="719823"/>
                  </a:lnTo>
                  <a:lnTo>
                    <a:pt x="400189" y="721372"/>
                  </a:lnTo>
                  <a:lnTo>
                    <a:pt x="400189" y="704951"/>
                  </a:lnTo>
                  <a:lnTo>
                    <a:pt x="381762" y="712609"/>
                  </a:lnTo>
                  <a:lnTo>
                    <a:pt x="381977" y="713295"/>
                  </a:lnTo>
                  <a:lnTo>
                    <a:pt x="382117" y="713651"/>
                  </a:lnTo>
                  <a:lnTo>
                    <a:pt x="380517" y="714209"/>
                  </a:lnTo>
                  <a:lnTo>
                    <a:pt x="380517" y="736358"/>
                  </a:lnTo>
                  <a:lnTo>
                    <a:pt x="379857" y="737349"/>
                  </a:lnTo>
                  <a:lnTo>
                    <a:pt x="379056" y="737438"/>
                  </a:lnTo>
                  <a:lnTo>
                    <a:pt x="378879" y="737412"/>
                  </a:lnTo>
                  <a:lnTo>
                    <a:pt x="378193" y="736701"/>
                  </a:lnTo>
                  <a:lnTo>
                    <a:pt x="377647" y="736638"/>
                  </a:lnTo>
                  <a:lnTo>
                    <a:pt x="376148" y="736841"/>
                  </a:lnTo>
                  <a:lnTo>
                    <a:pt x="375221" y="737450"/>
                  </a:lnTo>
                  <a:lnTo>
                    <a:pt x="374027" y="736320"/>
                  </a:lnTo>
                  <a:lnTo>
                    <a:pt x="372414" y="734466"/>
                  </a:lnTo>
                  <a:lnTo>
                    <a:pt x="370636" y="732307"/>
                  </a:lnTo>
                  <a:lnTo>
                    <a:pt x="368871" y="729640"/>
                  </a:lnTo>
                  <a:lnTo>
                    <a:pt x="371767" y="730008"/>
                  </a:lnTo>
                  <a:lnTo>
                    <a:pt x="373418" y="729640"/>
                  </a:lnTo>
                  <a:lnTo>
                    <a:pt x="373862" y="729538"/>
                  </a:lnTo>
                  <a:lnTo>
                    <a:pt x="375729" y="732675"/>
                  </a:lnTo>
                  <a:lnTo>
                    <a:pt x="377215" y="733082"/>
                  </a:lnTo>
                  <a:lnTo>
                    <a:pt x="379501" y="733475"/>
                  </a:lnTo>
                  <a:lnTo>
                    <a:pt x="379920" y="734199"/>
                  </a:lnTo>
                  <a:lnTo>
                    <a:pt x="380314" y="735215"/>
                  </a:lnTo>
                  <a:lnTo>
                    <a:pt x="380517" y="736358"/>
                  </a:lnTo>
                  <a:lnTo>
                    <a:pt x="380517" y="714209"/>
                  </a:lnTo>
                  <a:lnTo>
                    <a:pt x="376402" y="715645"/>
                  </a:lnTo>
                  <a:lnTo>
                    <a:pt x="375551" y="715200"/>
                  </a:lnTo>
                  <a:lnTo>
                    <a:pt x="358127" y="722452"/>
                  </a:lnTo>
                  <a:lnTo>
                    <a:pt x="358533" y="723099"/>
                  </a:lnTo>
                  <a:lnTo>
                    <a:pt x="358254" y="723074"/>
                  </a:lnTo>
                  <a:lnTo>
                    <a:pt x="357924" y="723150"/>
                  </a:lnTo>
                  <a:lnTo>
                    <a:pt x="357924" y="727621"/>
                  </a:lnTo>
                  <a:lnTo>
                    <a:pt x="357771" y="727925"/>
                  </a:lnTo>
                  <a:lnTo>
                    <a:pt x="357530" y="727621"/>
                  </a:lnTo>
                  <a:lnTo>
                    <a:pt x="357924" y="727621"/>
                  </a:lnTo>
                  <a:lnTo>
                    <a:pt x="357924" y="723150"/>
                  </a:lnTo>
                  <a:lnTo>
                    <a:pt x="357581" y="722922"/>
                  </a:lnTo>
                  <a:lnTo>
                    <a:pt x="357454" y="722718"/>
                  </a:lnTo>
                  <a:lnTo>
                    <a:pt x="351764" y="725081"/>
                  </a:lnTo>
                  <a:lnTo>
                    <a:pt x="352501" y="726503"/>
                  </a:lnTo>
                  <a:lnTo>
                    <a:pt x="353453" y="727925"/>
                  </a:lnTo>
                  <a:lnTo>
                    <a:pt x="355219" y="730377"/>
                  </a:lnTo>
                  <a:lnTo>
                    <a:pt x="356298" y="731812"/>
                  </a:lnTo>
                  <a:lnTo>
                    <a:pt x="356997" y="732815"/>
                  </a:lnTo>
                  <a:lnTo>
                    <a:pt x="360819" y="732129"/>
                  </a:lnTo>
                  <a:lnTo>
                    <a:pt x="360984" y="732777"/>
                  </a:lnTo>
                  <a:lnTo>
                    <a:pt x="361213" y="733336"/>
                  </a:lnTo>
                  <a:lnTo>
                    <a:pt x="361226" y="734822"/>
                  </a:lnTo>
                  <a:lnTo>
                    <a:pt x="361492" y="735469"/>
                  </a:lnTo>
                  <a:lnTo>
                    <a:pt x="363588" y="735558"/>
                  </a:lnTo>
                  <a:lnTo>
                    <a:pt x="363639" y="732675"/>
                  </a:lnTo>
                  <a:lnTo>
                    <a:pt x="363766" y="732129"/>
                  </a:lnTo>
                  <a:lnTo>
                    <a:pt x="364007" y="731151"/>
                  </a:lnTo>
                  <a:lnTo>
                    <a:pt x="364540" y="730237"/>
                  </a:lnTo>
                  <a:lnTo>
                    <a:pt x="365925" y="728738"/>
                  </a:lnTo>
                  <a:lnTo>
                    <a:pt x="366242" y="728459"/>
                  </a:lnTo>
                  <a:lnTo>
                    <a:pt x="367360" y="731596"/>
                  </a:lnTo>
                  <a:lnTo>
                    <a:pt x="368033" y="733005"/>
                  </a:lnTo>
                  <a:lnTo>
                    <a:pt x="369925" y="734466"/>
                  </a:lnTo>
                  <a:lnTo>
                    <a:pt x="372211" y="735863"/>
                  </a:lnTo>
                  <a:lnTo>
                    <a:pt x="372922" y="738251"/>
                  </a:lnTo>
                  <a:lnTo>
                    <a:pt x="373227" y="740613"/>
                  </a:lnTo>
                  <a:lnTo>
                    <a:pt x="374472" y="740422"/>
                  </a:lnTo>
                  <a:lnTo>
                    <a:pt x="375640" y="739965"/>
                  </a:lnTo>
                  <a:lnTo>
                    <a:pt x="377939" y="740359"/>
                  </a:lnTo>
                  <a:lnTo>
                    <a:pt x="379082" y="741133"/>
                  </a:lnTo>
                  <a:lnTo>
                    <a:pt x="380606" y="741819"/>
                  </a:lnTo>
                  <a:lnTo>
                    <a:pt x="381952" y="739965"/>
                  </a:lnTo>
                  <a:lnTo>
                    <a:pt x="383781" y="737450"/>
                  </a:lnTo>
                  <a:lnTo>
                    <a:pt x="387489" y="732345"/>
                  </a:lnTo>
                  <a:lnTo>
                    <a:pt x="387375" y="731405"/>
                  </a:lnTo>
                  <a:lnTo>
                    <a:pt x="387273" y="731202"/>
                  </a:lnTo>
                  <a:lnTo>
                    <a:pt x="386448" y="729640"/>
                  </a:lnTo>
                  <a:lnTo>
                    <a:pt x="385089" y="730592"/>
                  </a:lnTo>
                  <a:lnTo>
                    <a:pt x="382562" y="731202"/>
                  </a:lnTo>
                  <a:lnTo>
                    <a:pt x="381927" y="730846"/>
                  </a:lnTo>
                  <a:lnTo>
                    <a:pt x="382231" y="729716"/>
                  </a:lnTo>
                  <a:lnTo>
                    <a:pt x="382701" y="729538"/>
                  </a:lnTo>
                  <a:lnTo>
                    <a:pt x="385495" y="728459"/>
                  </a:lnTo>
                  <a:lnTo>
                    <a:pt x="386880" y="727925"/>
                  </a:lnTo>
                  <a:lnTo>
                    <a:pt x="387654" y="727621"/>
                  </a:lnTo>
                  <a:lnTo>
                    <a:pt x="390105" y="726681"/>
                  </a:lnTo>
                  <a:lnTo>
                    <a:pt x="392620" y="733005"/>
                  </a:lnTo>
                  <a:lnTo>
                    <a:pt x="401701" y="731761"/>
                  </a:lnTo>
                  <a:lnTo>
                    <a:pt x="402894" y="731405"/>
                  </a:lnTo>
                  <a:lnTo>
                    <a:pt x="405460" y="729983"/>
                  </a:lnTo>
                  <a:lnTo>
                    <a:pt x="406615" y="728637"/>
                  </a:lnTo>
                  <a:lnTo>
                    <a:pt x="407403" y="726821"/>
                  </a:lnTo>
                  <a:lnTo>
                    <a:pt x="407022" y="726681"/>
                  </a:lnTo>
                  <a:lnTo>
                    <a:pt x="406006" y="726287"/>
                  </a:lnTo>
                  <a:lnTo>
                    <a:pt x="406311" y="725957"/>
                  </a:lnTo>
                  <a:lnTo>
                    <a:pt x="407822" y="724611"/>
                  </a:lnTo>
                  <a:lnTo>
                    <a:pt x="408165" y="724128"/>
                  </a:lnTo>
                  <a:lnTo>
                    <a:pt x="408749" y="723290"/>
                  </a:lnTo>
                  <a:lnTo>
                    <a:pt x="408965" y="723011"/>
                  </a:lnTo>
                  <a:lnTo>
                    <a:pt x="409892" y="721944"/>
                  </a:lnTo>
                  <a:lnTo>
                    <a:pt x="409892" y="721791"/>
                  </a:lnTo>
                  <a:lnTo>
                    <a:pt x="409829" y="719823"/>
                  </a:lnTo>
                  <a:lnTo>
                    <a:pt x="409587" y="718248"/>
                  </a:lnTo>
                  <a:lnTo>
                    <a:pt x="409778" y="716940"/>
                  </a:lnTo>
                  <a:lnTo>
                    <a:pt x="409968" y="715645"/>
                  </a:lnTo>
                  <a:lnTo>
                    <a:pt x="409854" y="713752"/>
                  </a:lnTo>
                  <a:lnTo>
                    <a:pt x="409575" y="713740"/>
                  </a:lnTo>
                  <a:lnTo>
                    <a:pt x="409409" y="711479"/>
                  </a:lnTo>
                  <a:lnTo>
                    <a:pt x="409092" y="710412"/>
                  </a:lnTo>
                  <a:lnTo>
                    <a:pt x="408800" y="709726"/>
                  </a:lnTo>
                  <a:lnTo>
                    <a:pt x="408559" y="709612"/>
                  </a:lnTo>
                  <a:lnTo>
                    <a:pt x="407352" y="709612"/>
                  </a:lnTo>
                  <a:lnTo>
                    <a:pt x="406577" y="710590"/>
                  </a:lnTo>
                  <a:lnTo>
                    <a:pt x="404672" y="715365"/>
                  </a:lnTo>
                  <a:lnTo>
                    <a:pt x="403898" y="716584"/>
                  </a:lnTo>
                  <a:lnTo>
                    <a:pt x="402196" y="716940"/>
                  </a:lnTo>
                  <a:lnTo>
                    <a:pt x="401142" y="715645"/>
                  </a:lnTo>
                  <a:lnTo>
                    <a:pt x="400913" y="715365"/>
                  </a:lnTo>
                  <a:lnTo>
                    <a:pt x="400989" y="713816"/>
                  </a:lnTo>
                  <a:lnTo>
                    <a:pt x="403885" y="711479"/>
                  </a:lnTo>
                  <a:lnTo>
                    <a:pt x="405180" y="710082"/>
                  </a:lnTo>
                  <a:lnTo>
                    <a:pt x="406412" y="708634"/>
                  </a:lnTo>
                  <a:lnTo>
                    <a:pt x="405803" y="708329"/>
                  </a:lnTo>
                  <a:lnTo>
                    <a:pt x="405853" y="707618"/>
                  </a:lnTo>
                  <a:lnTo>
                    <a:pt x="406082" y="707288"/>
                  </a:lnTo>
                  <a:lnTo>
                    <a:pt x="406742" y="707212"/>
                  </a:lnTo>
                  <a:lnTo>
                    <a:pt x="407162" y="707745"/>
                  </a:lnTo>
                  <a:lnTo>
                    <a:pt x="407606" y="707212"/>
                  </a:lnTo>
                  <a:lnTo>
                    <a:pt x="408419" y="706208"/>
                  </a:lnTo>
                  <a:lnTo>
                    <a:pt x="409638" y="704634"/>
                  </a:lnTo>
                  <a:lnTo>
                    <a:pt x="412026" y="701916"/>
                  </a:lnTo>
                  <a:lnTo>
                    <a:pt x="412991" y="700582"/>
                  </a:lnTo>
                  <a:lnTo>
                    <a:pt x="413893" y="699249"/>
                  </a:lnTo>
                  <a:close/>
                </a:path>
                <a:path w="2094865" h="1073150">
                  <a:moveTo>
                    <a:pt x="415759" y="731824"/>
                  </a:moveTo>
                  <a:lnTo>
                    <a:pt x="415658" y="731367"/>
                  </a:lnTo>
                  <a:lnTo>
                    <a:pt x="415671" y="731037"/>
                  </a:lnTo>
                  <a:lnTo>
                    <a:pt x="415340" y="731037"/>
                  </a:lnTo>
                  <a:lnTo>
                    <a:pt x="414845" y="730897"/>
                  </a:lnTo>
                  <a:lnTo>
                    <a:pt x="414718" y="731050"/>
                  </a:lnTo>
                  <a:lnTo>
                    <a:pt x="414540" y="731266"/>
                  </a:lnTo>
                  <a:lnTo>
                    <a:pt x="414629" y="731697"/>
                  </a:lnTo>
                  <a:lnTo>
                    <a:pt x="414604" y="732053"/>
                  </a:lnTo>
                  <a:lnTo>
                    <a:pt x="414947" y="732028"/>
                  </a:lnTo>
                  <a:lnTo>
                    <a:pt x="415378" y="732129"/>
                  </a:lnTo>
                  <a:lnTo>
                    <a:pt x="415582" y="731951"/>
                  </a:lnTo>
                  <a:lnTo>
                    <a:pt x="415759" y="731824"/>
                  </a:lnTo>
                  <a:close/>
                </a:path>
                <a:path w="2094865" h="1073150">
                  <a:moveTo>
                    <a:pt x="420370" y="929271"/>
                  </a:moveTo>
                  <a:lnTo>
                    <a:pt x="419976" y="929322"/>
                  </a:lnTo>
                  <a:lnTo>
                    <a:pt x="419773" y="929360"/>
                  </a:lnTo>
                  <a:lnTo>
                    <a:pt x="419989" y="929601"/>
                  </a:lnTo>
                  <a:lnTo>
                    <a:pt x="420090" y="929728"/>
                  </a:lnTo>
                  <a:lnTo>
                    <a:pt x="420192" y="929576"/>
                  </a:lnTo>
                  <a:lnTo>
                    <a:pt x="420281" y="929424"/>
                  </a:lnTo>
                  <a:lnTo>
                    <a:pt x="420370" y="929271"/>
                  </a:lnTo>
                  <a:close/>
                </a:path>
                <a:path w="2094865" h="1073150">
                  <a:moveTo>
                    <a:pt x="423608" y="734441"/>
                  </a:moveTo>
                  <a:lnTo>
                    <a:pt x="423532" y="734301"/>
                  </a:lnTo>
                  <a:lnTo>
                    <a:pt x="423608" y="734441"/>
                  </a:lnTo>
                  <a:close/>
                </a:path>
                <a:path w="2094865" h="1073150">
                  <a:moveTo>
                    <a:pt x="425564" y="738009"/>
                  </a:moveTo>
                  <a:lnTo>
                    <a:pt x="423456" y="737628"/>
                  </a:lnTo>
                  <a:lnTo>
                    <a:pt x="422122" y="737362"/>
                  </a:lnTo>
                  <a:lnTo>
                    <a:pt x="422960" y="735482"/>
                  </a:lnTo>
                  <a:lnTo>
                    <a:pt x="422833" y="734656"/>
                  </a:lnTo>
                  <a:lnTo>
                    <a:pt x="423379" y="734568"/>
                  </a:lnTo>
                  <a:lnTo>
                    <a:pt x="423456" y="734402"/>
                  </a:lnTo>
                  <a:lnTo>
                    <a:pt x="418604" y="732751"/>
                  </a:lnTo>
                  <a:lnTo>
                    <a:pt x="417093" y="735634"/>
                  </a:lnTo>
                  <a:lnTo>
                    <a:pt x="418617" y="739889"/>
                  </a:lnTo>
                  <a:lnTo>
                    <a:pt x="418896" y="740219"/>
                  </a:lnTo>
                  <a:lnTo>
                    <a:pt x="419150" y="740333"/>
                  </a:lnTo>
                  <a:lnTo>
                    <a:pt x="419290" y="740371"/>
                  </a:lnTo>
                  <a:lnTo>
                    <a:pt x="425564" y="738009"/>
                  </a:lnTo>
                  <a:close/>
                </a:path>
                <a:path w="2094865" h="1073150">
                  <a:moveTo>
                    <a:pt x="433997" y="939025"/>
                  </a:moveTo>
                  <a:lnTo>
                    <a:pt x="433628" y="939825"/>
                  </a:lnTo>
                  <a:lnTo>
                    <a:pt x="432333" y="938720"/>
                  </a:lnTo>
                  <a:lnTo>
                    <a:pt x="431076" y="937564"/>
                  </a:lnTo>
                  <a:lnTo>
                    <a:pt x="429361" y="936320"/>
                  </a:lnTo>
                  <a:lnTo>
                    <a:pt x="428510" y="936421"/>
                  </a:lnTo>
                  <a:lnTo>
                    <a:pt x="427723" y="936955"/>
                  </a:lnTo>
                  <a:lnTo>
                    <a:pt x="427443" y="937564"/>
                  </a:lnTo>
                  <a:lnTo>
                    <a:pt x="427494" y="940003"/>
                  </a:lnTo>
                  <a:lnTo>
                    <a:pt x="428777" y="941781"/>
                  </a:lnTo>
                  <a:lnTo>
                    <a:pt x="431838" y="942276"/>
                  </a:lnTo>
                  <a:lnTo>
                    <a:pt x="432574" y="941120"/>
                  </a:lnTo>
                  <a:lnTo>
                    <a:pt x="433324" y="939825"/>
                  </a:lnTo>
                  <a:lnTo>
                    <a:pt x="433628" y="939863"/>
                  </a:lnTo>
                  <a:lnTo>
                    <a:pt x="433755" y="939825"/>
                  </a:lnTo>
                  <a:lnTo>
                    <a:pt x="433997" y="939025"/>
                  </a:lnTo>
                  <a:close/>
                </a:path>
                <a:path w="2094865" h="1073150">
                  <a:moveTo>
                    <a:pt x="436092" y="933030"/>
                  </a:moveTo>
                  <a:lnTo>
                    <a:pt x="435673" y="932256"/>
                  </a:lnTo>
                  <a:lnTo>
                    <a:pt x="435483" y="931913"/>
                  </a:lnTo>
                  <a:lnTo>
                    <a:pt x="435025" y="932014"/>
                  </a:lnTo>
                  <a:lnTo>
                    <a:pt x="434708" y="932091"/>
                  </a:lnTo>
                  <a:lnTo>
                    <a:pt x="434403" y="932167"/>
                  </a:lnTo>
                  <a:lnTo>
                    <a:pt x="434619" y="932446"/>
                  </a:lnTo>
                  <a:lnTo>
                    <a:pt x="434784" y="932827"/>
                  </a:lnTo>
                  <a:lnTo>
                    <a:pt x="435063" y="932967"/>
                  </a:lnTo>
                  <a:lnTo>
                    <a:pt x="435343" y="933119"/>
                  </a:lnTo>
                  <a:lnTo>
                    <a:pt x="435749" y="933030"/>
                  </a:lnTo>
                  <a:lnTo>
                    <a:pt x="436092" y="933030"/>
                  </a:lnTo>
                  <a:close/>
                </a:path>
                <a:path w="2094865" h="1073150">
                  <a:moveTo>
                    <a:pt x="441299" y="931291"/>
                  </a:moveTo>
                  <a:lnTo>
                    <a:pt x="441223" y="931125"/>
                  </a:lnTo>
                  <a:lnTo>
                    <a:pt x="441096" y="931024"/>
                  </a:lnTo>
                  <a:lnTo>
                    <a:pt x="440969" y="930960"/>
                  </a:lnTo>
                  <a:lnTo>
                    <a:pt x="440817" y="931138"/>
                  </a:lnTo>
                  <a:lnTo>
                    <a:pt x="440842" y="931316"/>
                  </a:lnTo>
                  <a:lnTo>
                    <a:pt x="441045" y="931519"/>
                  </a:lnTo>
                  <a:lnTo>
                    <a:pt x="441299" y="931291"/>
                  </a:lnTo>
                  <a:close/>
                </a:path>
                <a:path w="2094865" h="1073150">
                  <a:moveTo>
                    <a:pt x="442061" y="758063"/>
                  </a:moveTo>
                  <a:lnTo>
                    <a:pt x="441972" y="756958"/>
                  </a:lnTo>
                  <a:lnTo>
                    <a:pt x="441858" y="756183"/>
                  </a:lnTo>
                  <a:lnTo>
                    <a:pt x="441820" y="756056"/>
                  </a:lnTo>
                  <a:lnTo>
                    <a:pt x="441540" y="755015"/>
                  </a:lnTo>
                  <a:lnTo>
                    <a:pt x="441363" y="754341"/>
                  </a:lnTo>
                  <a:lnTo>
                    <a:pt x="440867" y="753325"/>
                  </a:lnTo>
                  <a:lnTo>
                    <a:pt x="440042" y="752487"/>
                  </a:lnTo>
                  <a:lnTo>
                    <a:pt x="437121" y="751611"/>
                  </a:lnTo>
                  <a:lnTo>
                    <a:pt x="434886" y="752144"/>
                  </a:lnTo>
                  <a:lnTo>
                    <a:pt x="433158" y="755015"/>
                  </a:lnTo>
                  <a:lnTo>
                    <a:pt x="432447" y="754862"/>
                  </a:lnTo>
                  <a:lnTo>
                    <a:pt x="432295" y="754837"/>
                  </a:lnTo>
                  <a:lnTo>
                    <a:pt x="431698" y="754862"/>
                  </a:lnTo>
                  <a:lnTo>
                    <a:pt x="431584" y="752487"/>
                  </a:lnTo>
                  <a:lnTo>
                    <a:pt x="431431" y="751687"/>
                  </a:lnTo>
                  <a:lnTo>
                    <a:pt x="431482" y="751382"/>
                  </a:lnTo>
                  <a:lnTo>
                    <a:pt x="432244" y="748893"/>
                  </a:lnTo>
                  <a:lnTo>
                    <a:pt x="433412" y="747839"/>
                  </a:lnTo>
                  <a:lnTo>
                    <a:pt x="434276" y="746620"/>
                  </a:lnTo>
                  <a:lnTo>
                    <a:pt x="432689" y="744423"/>
                  </a:lnTo>
                  <a:lnTo>
                    <a:pt x="429336" y="744283"/>
                  </a:lnTo>
                  <a:lnTo>
                    <a:pt x="429006" y="741311"/>
                  </a:lnTo>
                  <a:lnTo>
                    <a:pt x="429895" y="740511"/>
                  </a:lnTo>
                  <a:lnTo>
                    <a:pt x="430885" y="739838"/>
                  </a:lnTo>
                  <a:lnTo>
                    <a:pt x="432117" y="738136"/>
                  </a:lnTo>
                  <a:lnTo>
                    <a:pt x="432193" y="737908"/>
                  </a:lnTo>
                  <a:lnTo>
                    <a:pt x="432435" y="737184"/>
                  </a:lnTo>
                  <a:lnTo>
                    <a:pt x="432803" y="736295"/>
                  </a:lnTo>
                  <a:lnTo>
                    <a:pt x="428485" y="734695"/>
                  </a:lnTo>
                  <a:lnTo>
                    <a:pt x="428485" y="751459"/>
                  </a:lnTo>
                  <a:lnTo>
                    <a:pt x="428269" y="751687"/>
                  </a:lnTo>
                  <a:lnTo>
                    <a:pt x="428053" y="751382"/>
                  </a:lnTo>
                  <a:lnTo>
                    <a:pt x="428485" y="751459"/>
                  </a:lnTo>
                  <a:lnTo>
                    <a:pt x="428485" y="734695"/>
                  </a:lnTo>
                  <a:lnTo>
                    <a:pt x="427710" y="734402"/>
                  </a:lnTo>
                  <a:lnTo>
                    <a:pt x="424472" y="733196"/>
                  </a:lnTo>
                  <a:lnTo>
                    <a:pt x="424154" y="733552"/>
                  </a:lnTo>
                  <a:lnTo>
                    <a:pt x="423913" y="734047"/>
                  </a:lnTo>
                  <a:lnTo>
                    <a:pt x="423646" y="734402"/>
                  </a:lnTo>
                  <a:lnTo>
                    <a:pt x="424497" y="734402"/>
                  </a:lnTo>
                  <a:lnTo>
                    <a:pt x="425030" y="734428"/>
                  </a:lnTo>
                  <a:lnTo>
                    <a:pt x="425107" y="735291"/>
                  </a:lnTo>
                  <a:lnTo>
                    <a:pt x="425208" y="735761"/>
                  </a:lnTo>
                  <a:lnTo>
                    <a:pt x="424497" y="735850"/>
                  </a:lnTo>
                  <a:lnTo>
                    <a:pt x="425780" y="737946"/>
                  </a:lnTo>
                  <a:lnTo>
                    <a:pt x="425564" y="738009"/>
                  </a:lnTo>
                  <a:lnTo>
                    <a:pt x="425869" y="738073"/>
                  </a:lnTo>
                  <a:lnTo>
                    <a:pt x="425856" y="737908"/>
                  </a:lnTo>
                  <a:lnTo>
                    <a:pt x="426072" y="738454"/>
                  </a:lnTo>
                  <a:lnTo>
                    <a:pt x="426402" y="738974"/>
                  </a:lnTo>
                  <a:lnTo>
                    <a:pt x="426681" y="740511"/>
                  </a:lnTo>
                  <a:lnTo>
                    <a:pt x="426732" y="741311"/>
                  </a:lnTo>
                  <a:lnTo>
                    <a:pt x="424878" y="742607"/>
                  </a:lnTo>
                  <a:lnTo>
                    <a:pt x="427050" y="747001"/>
                  </a:lnTo>
                  <a:lnTo>
                    <a:pt x="423379" y="747204"/>
                  </a:lnTo>
                  <a:lnTo>
                    <a:pt x="423379" y="749744"/>
                  </a:lnTo>
                  <a:lnTo>
                    <a:pt x="422973" y="750239"/>
                  </a:lnTo>
                  <a:lnTo>
                    <a:pt x="422706" y="750824"/>
                  </a:lnTo>
                  <a:lnTo>
                    <a:pt x="424459" y="752221"/>
                  </a:lnTo>
                  <a:lnTo>
                    <a:pt x="426237" y="753325"/>
                  </a:lnTo>
                  <a:lnTo>
                    <a:pt x="426300" y="755904"/>
                  </a:lnTo>
                  <a:lnTo>
                    <a:pt x="426097" y="755942"/>
                  </a:lnTo>
                  <a:lnTo>
                    <a:pt x="425805" y="756056"/>
                  </a:lnTo>
                  <a:lnTo>
                    <a:pt x="424395" y="754634"/>
                  </a:lnTo>
                  <a:lnTo>
                    <a:pt x="421741" y="751865"/>
                  </a:lnTo>
                  <a:lnTo>
                    <a:pt x="417766" y="751357"/>
                  </a:lnTo>
                  <a:lnTo>
                    <a:pt x="414121" y="752983"/>
                  </a:lnTo>
                  <a:lnTo>
                    <a:pt x="409917" y="753541"/>
                  </a:lnTo>
                  <a:lnTo>
                    <a:pt x="411721" y="759053"/>
                  </a:lnTo>
                  <a:lnTo>
                    <a:pt x="414756" y="760120"/>
                  </a:lnTo>
                  <a:lnTo>
                    <a:pt x="417690" y="759841"/>
                  </a:lnTo>
                  <a:lnTo>
                    <a:pt x="420763" y="760603"/>
                  </a:lnTo>
                  <a:lnTo>
                    <a:pt x="422973" y="760996"/>
                  </a:lnTo>
                  <a:lnTo>
                    <a:pt x="424230" y="760831"/>
                  </a:lnTo>
                  <a:lnTo>
                    <a:pt x="425208" y="759841"/>
                  </a:lnTo>
                  <a:lnTo>
                    <a:pt x="425742" y="759320"/>
                  </a:lnTo>
                  <a:lnTo>
                    <a:pt x="426885" y="759879"/>
                  </a:lnTo>
                  <a:lnTo>
                    <a:pt x="427558" y="759320"/>
                  </a:lnTo>
                  <a:lnTo>
                    <a:pt x="429044" y="758088"/>
                  </a:lnTo>
                  <a:lnTo>
                    <a:pt x="437032" y="760552"/>
                  </a:lnTo>
                  <a:lnTo>
                    <a:pt x="438340" y="762114"/>
                  </a:lnTo>
                  <a:lnTo>
                    <a:pt x="440220" y="762152"/>
                  </a:lnTo>
                  <a:lnTo>
                    <a:pt x="441579" y="759980"/>
                  </a:lnTo>
                  <a:lnTo>
                    <a:pt x="441998" y="759053"/>
                  </a:lnTo>
                  <a:lnTo>
                    <a:pt x="442061" y="758063"/>
                  </a:lnTo>
                  <a:close/>
                </a:path>
                <a:path w="2094865" h="1073150">
                  <a:moveTo>
                    <a:pt x="444601" y="966343"/>
                  </a:moveTo>
                  <a:lnTo>
                    <a:pt x="443560" y="963295"/>
                  </a:lnTo>
                  <a:lnTo>
                    <a:pt x="442455" y="963828"/>
                  </a:lnTo>
                  <a:lnTo>
                    <a:pt x="441464" y="964387"/>
                  </a:lnTo>
                  <a:lnTo>
                    <a:pt x="440601" y="965034"/>
                  </a:lnTo>
                  <a:lnTo>
                    <a:pt x="439966" y="968032"/>
                  </a:lnTo>
                  <a:lnTo>
                    <a:pt x="439674" y="969492"/>
                  </a:lnTo>
                  <a:lnTo>
                    <a:pt x="440207" y="969886"/>
                  </a:lnTo>
                  <a:lnTo>
                    <a:pt x="442239" y="970610"/>
                  </a:lnTo>
                  <a:lnTo>
                    <a:pt x="443687" y="968514"/>
                  </a:lnTo>
                  <a:lnTo>
                    <a:pt x="444601" y="966343"/>
                  </a:lnTo>
                  <a:close/>
                </a:path>
                <a:path w="2094865" h="1073150">
                  <a:moveTo>
                    <a:pt x="456272" y="981189"/>
                  </a:moveTo>
                  <a:lnTo>
                    <a:pt x="454494" y="979855"/>
                  </a:lnTo>
                  <a:lnTo>
                    <a:pt x="453567" y="977874"/>
                  </a:lnTo>
                  <a:lnTo>
                    <a:pt x="452018" y="978750"/>
                  </a:lnTo>
                  <a:lnTo>
                    <a:pt x="451205" y="979220"/>
                  </a:lnTo>
                  <a:lnTo>
                    <a:pt x="452462" y="981189"/>
                  </a:lnTo>
                  <a:lnTo>
                    <a:pt x="453288" y="983081"/>
                  </a:lnTo>
                  <a:lnTo>
                    <a:pt x="455701" y="983970"/>
                  </a:lnTo>
                  <a:lnTo>
                    <a:pt x="456272" y="981189"/>
                  </a:lnTo>
                  <a:close/>
                </a:path>
                <a:path w="2094865" h="1073150">
                  <a:moveTo>
                    <a:pt x="458228" y="902385"/>
                  </a:moveTo>
                  <a:lnTo>
                    <a:pt x="457339" y="901433"/>
                  </a:lnTo>
                  <a:lnTo>
                    <a:pt x="456590" y="900811"/>
                  </a:lnTo>
                  <a:lnTo>
                    <a:pt x="455879" y="899680"/>
                  </a:lnTo>
                  <a:lnTo>
                    <a:pt x="456107" y="899185"/>
                  </a:lnTo>
                  <a:lnTo>
                    <a:pt x="456171" y="898715"/>
                  </a:lnTo>
                  <a:lnTo>
                    <a:pt x="454837" y="899528"/>
                  </a:lnTo>
                  <a:lnTo>
                    <a:pt x="449834" y="902347"/>
                  </a:lnTo>
                  <a:lnTo>
                    <a:pt x="449351" y="902360"/>
                  </a:lnTo>
                  <a:lnTo>
                    <a:pt x="449148" y="902208"/>
                  </a:lnTo>
                  <a:lnTo>
                    <a:pt x="449122" y="901992"/>
                  </a:lnTo>
                  <a:lnTo>
                    <a:pt x="447929" y="902462"/>
                  </a:lnTo>
                  <a:lnTo>
                    <a:pt x="443280" y="903693"/>
                  </a:lnTo>
                  <a:lnTo>
                    <a:pt x="441845" y="902754"/>
                  </a:lnTo>
                  <a:lnTo>
                    <a:pt x="441401" y="900760"/>
                  </a:lnTo>
                  <a:lnTo>
                    <a:pt x="439432" y="901623"/>
                  </a:lnTo>
                  <a:lnTo>
                    <a:pt x="438480" y="902220"/>
                  </a:lnTo>
                  <a:lnTo>
                    <a:pt x="438353" y="902398"/>
                  </a:lnTo>
                  <a:lnTo>
                    <a:pt x="439610" y="906995"/>
                  </a:lnTo>
                  <a:lnTo>
                    <a:pt x="441693" y="910831"/>
                  </a:lnTo>
                  <a:lnTo>
                    <a:pt x="447370" y="911631"/>
                  </a:lnTo>
                  <a:lnTo>
                    <a:pt x="448513" y="911682"/>
                  </a:lnTo>
                  <a:lnTo>
                    <a:pt x="447992" y="913104"/>
                  </a:lnTo>
                  <a:lnTo>
                    <a:pt x="449135" y="913079"/>
                  </a:lnTo>
                  <a:lnTo>
                    <a:pt x="449224" y="911606"/>
                  </a:lnTo>
                  <a:lnTo>
                    <a:pt x="448703" y="910958"/>
                  </a:lnTo>
                  <a:lnTo>
                    <a:pt x="446722" y="910005"/>
                  </a:lnTo>
                  <a:lnTo>
                    <a:pt x="444842" y="910247"/>
                  </a:lnTo>
                  <a:lnTo>
                    <a:pt x="444258" y="908837"/>
                  </a:lnTo>
                  <a:lnTo>
                    <a:pt x="444601" y="908291"/>
                  </a:lnTo>
                  <a:lnTo>
                    <a:pt x="444982" y="907364"/>
                  </a:lnTo>
                  <a:lnTo>
                    <a:pt x="447802" y="907821"/>
                  </a:lnTo>
                  <a:lnTo>
                    <a:pt x="450392" y="906843"/>
                  </a:lnTo>
                  <a:lnTo>
                    <a:pt x="452970" y="907478"/>
                  </a:lnTo>
                  <a:lnTo>
                    <a:pt x="458228" y="902385"/>
                  </a:lnTo>
                  <a:close/>
                </a:path>
                <a:path w="2094865" h="1073150">
                  <a:moveTo>
                    <a:pt x="459105" y="942314"/>
                  </a:moveTo>
                  <a:lnTo>
                    <a:pt x="454914" y="940943"/>
                  </a:lnTo>
                  <a:lnTo>
                    <a:pt x="452932" y="939546"/>
                  </a:lnTo>
                  <a:lnTo>
                    <a:pt x="453326" y="938225"/>
                  </a:lnTo>
                  <a:lnTo>
                    <a:pt x="456184" y="938796"/>
                  </a:lnTo>
                  <a:lnTo>
                    <a:pt x="456336" y="934745"/>
                  </a:lnTo>
                  <a:lnTo>
                    <a:pt x="456336" y="933310"/>
                  </a:lnTo>
                  <a:lnTo>
                    <a:pt x="455853" y="932599"/>
                  </a:lnTo>
                  <a:lnTo>
                    <a:pt x="451002" y="933272"/>
                  </a:lnTo>
                  <a:lnTo>
                    <a:pt x="448475" y="931595"/>
                  </a:lnTo>
                  <a:lnTo>
                    <a:pt x="448932" y="933386"/>
                  </a:lnTo>
                  <a:lnTo>
                    <a:pt x="449376" y="935697"/>
                  </a:lnTo>
                  <a:lnTo>
                    <a:pt x="449668" y="937564"/>
                  </a:lnTo>
                  <a:lnTo>
                    <a:pt x="449935" y="939266"/>
                  </a:lnTo>
                  <a:lnTo>
                    <a:pt x="450900" y="940447"/>
                  </a:lnTo>
                  <a:lnTo>
                    <a:pt x="453491" y="942289"/>
                  </a:lnTo>
                  <a:lnTo>
                    <a:pt x="454787" y="943254"/>
                  </a:lnTo>
                  <a:lnTo>
                    <a:pt x="456450" y="944067"/>
                  </a:lnTo>
                  <a:lnTo>
                    <a:pt x="457098" y="943368"/>
                  </a:lnTo>
                  <a:lnTo>
                    <a:pt x="458114" y="942962"/>
                  </a:lnTo>
                  <a:lnTo>
                    <a:pt x="459105" y="942314"/>
                  </a:lnTo>
                  <a:close/>
                </a:path>
                <a:path w="2094865" h="1073150">
                  <a:moveTo>
                    <a:pt x="465137" y="855586"/>
                  </a:moveTo>
                  <a:lnTo>
                    <a:pt x="463753" y="854113"/>
                  </a:lnTo>
                  <a:lnTo>
                    <a:pt x="462241" y="855472"/>
                  </a:lnTo>
                  <a:lnTo>
                    <a:pt x="461111" y="856894"/>
                  </a:lnTo>
                  <a:lnTo>
                    <a:pt x="458241" y="858469"/>
                  </a:lnTo>
                  <a:lnTo>
                    <a:pt x="456501" y="858621"/>
                  </a:lnTo>
                  <a:lnTo>
                    <a:pt x="454660" y="859104"/>
                  </a:lnTo>
                  <a:lnTo>
                    <a:pt x="454888" y="861415"/>
                  </a:lnTo>
                  <a:lnTo>
                    <a:pt x="456577" y="861047"/>
                  </a:lnTo>
                  <a:lnTo>
                    <a:pt x="457428" y="860882"/>
                  </a:lnTo>
                  <a:lnTo>
                    <a:pt x="459867" y="860412"/>
                  </a:lnTo>
                  <a:lnTo>
                    <a:pt x="464781" y="859536"/>
                  </a:lnTo>
                  <a:lnTo>
                    <a:pt x="464769" y="858939"/>
                  </a:lnTo>
                  <a:lnTo>
                    <a:pt x="464883" y="857224"/>
                  </a:lnTo>
                  <a:lnTo>
                    <a:pt x="465137" y="855586"/>
                  </a:lnTo>
                  <a:close/>
                </a:path>
                <a:path w="2094865" h="1073150">
                  <a:moveTo>
                    <a:pt x="470319" y="983780"/>
                  </a:moveTo>
                  <a:lnTo>
                    <a:pt x="470242" y="982687"/>
                  </a:lnTo>
                  <a:lnTo>
                    <a:pt x="469684" y="979614"/>
                  </a:lnTo>
                  <a:lnTo>
                    <a:pt x="468769" y="977836"/>
                  </a:lnTo>
                  <a:lnTo>
                    <a:pt x="467842" y="975995"/>
                  </a:lnTo>
                  <a:lnTo>
                    <a:pt x="467398" y="975080"/>
                  </a:lnTo>
                  <a:lnTo>
                    <a:pt x="467233" y="975131"/>
                  </a:lnTo>
                  <a:lnTo>
                    <a:pt x="466559" y="975474"/>
                  </a:lnTo>
                  <a:lnTo>
                    <a:pt x="464896" y="976414"/>
                  </a:lnTo>
                  <a:lnTo>
                    <a:pt x="463931" y="977798"/>
                  </a:lnTo>
                  <a:lnTo>
                    <a:pt x="462940" y="979208"/>
                  </a:lnTo>
                  <a:lnTo>
                    <a:pt x="462419" y="980287"/>
                  </a:lnTo>
                  <a:lnTo>
                    <a:pt x="463321" y="981748"/>
                  </a:lnTo>
                  <a:lnTo>
                    <a:pt x="464781" y="981722"/>
                  </a:lnTo>
                  <a:lnTo>
                    <a:pt x="466496" y="981062"/>
                  </a:lnTo>
                  <a:lnTo>
                    <a:pt x="467575" y="980732"/>
                  </a:lnTo>
                  <a:lnTo>
                    <a:pt x="468007" y="982332"/>
                  </a:lnTo>
                  <a:lnTo>
                    <a:pt x="467880" y="982726"/>
                  </a:lnTo>
                  <a:lnTo>
                    <a:pt x="467448" y="983538"/>
                  </a:lnTo>
                  <a:lnTo>
                    <a:pt x="466750" y="984592"/>
                  </a:lnTo>
                  <a:lnTo>
                    <a:pt x="466166" y="985037"/>
                  </a:lnTo>
                  <a:lnTo>
                    <a:pt x="465670" y="985532"/>
                  </a:lnTo>
                  <a:lnTo>
                    <a:pt x="466064" y="986218"/>
                  </a:lnTo>
                  <a:lnTo>
                    <a:pt x="470141" y="984986"/>
                  </a:lnTo>
                  <a:lnTo>
                    <a:pt x="470319" y="983780"/>
                  </a:lnTo>
                  <a:close/>
                </a:path>
                <a:path w="2094865" h="1073150">
                  <a:moveTo>
                    <a:pt x="516674" y="936815"/>
                  </a:moveTo>
                  <a:lnTo>
                    <a:pt x="516534" y="936574"/>
                  </a:lnTo>
                  <a:lnTo>
                    <a:pt x="516394" y="936485"/>
                  </a:lnTo>
                  <a:lnTo>
                    <a:pt x="515340" y="935748"/>
                  </a:lnTo>
                  <a:lnTo>
                    <a:pt x="514654" y="936586"/>
                  </a:lnTo>
                  <a:lnTo>
                    <a:pt x="513791" y="937221"/>
                  </a:lnTo>
                  <a:lnTo>
                    <a:pt x="513753" y="937450"/>
                  </a:lnTo>
                  <a:lnTo>
                    <a:pt x="513486" y="938047"/>
                  </a:lnTo>
                  <a:lnTo>
                    <a:pt x="514083" y="938136"/>
                  </a:lnTo>
                  <a:lnTo>
                    <a:pt x="514286" y="938225"/>
                  </a:lnTo>
                  <a:lnTo>
                    <a:pt x="515327" y="938034"/>
                  </a:lnTo>
                  <a:lnTo>
                    <a:pt x="516470" y="938326"/>
                  </a:lnTo>
                  <a:lnTo>
                    <a:pt x="516674" y="936815"/>
                  </a:lnTo>
                  <a:close/>
                </a:path>
                <a:path w="2094865" h="1073150">
                  <a:moveTo>
                    <a:pt x="518642" y="843927"/>
                  </a:moveTo>
                  <a:lnTo>
                    <a:pt x="518375" y="843521"/>
                  </a:lnTo>
                  <a:lnTo>
                    <a:pt x="517994" y="843203"/>
                  </a:lnTo>
                  <a:lnTo>
                    <a:pt x="517588" y="842899"/>
                  </a:lnTo>
                  <a:lnTo>
                    <a:pt x="516483" y="843318"/>
                  </a:lnTo>
                  <a:lnTo>
                    <a:pt x="514515" y="844016"/>
                  </a:lnTo>
                  <a:lnTo>
                    <a:pt x="514108" y="844804"/>
                  </a:lnTo>
                  <a:lnTo>
                    <a:pt x="513753" y="845604"/>
                  </a:lnTo>
                  <a:lnTo>
                    <a:pt x="513473" y="846442"/>
                  </a:lnTo>
                  <a:lnTo>
                    <a:pt x="515023" y="846035"/>
                  </a:lnTo>
                  <a:lnTo>
                    <a:pt x="516572" y="845667"/>
                  </a:lnTo>
                  <a:lnTo>
                    <a:pt x="518134" y="845312"/>
                  </a:lnTo>
                  <a:lnTo>
                    <a:pt x="518452" y="844423"/>
                  </a:lnTo>
                  <a:lnTo>
                    <a:pt x="518642" y="843927"/>
                  </a:lnTo>
                  <a:close/>
                </a:path>
                <a:path w="2094865" h="1073150">
                  <a:moveTo>
                    <a:pt x="1283919" y="446392"/>
                  </a:moveTo>
                  <a:lnTo>
                    <a:pt x="1283868" y="445846"/>
                  </a:lnTo>
                  <a:lnTo>
                    <a:pt x="1283817" y="444804"/>
                  </a:lnTo>
                  <a:lnTo>
                    <a:pt x="1283462" y="444525"/>
                  </a:lnTo>
                  <a:lnTo>
                    <a:pt x="1283131" y="444182"/>
                  </a:lnTo>
                  <a:lnTo>
                    <a:pt x="1281925" y="442658"/>
                  </a:lnTo>
                  <a:lnTo>
                    <a:pt x="1280909" y="442188"/>
                  </a:lnTo>
                  <a:lnTo>
                    <a:pt x="1279779" y="442048"/>
                  </a:lnTo>
                  <a:lnTo>
                    <a:pt x="1279906" y="442404"/>
                  </a:lnTo>
                  <a:lnTo>
                    <a:pt x="1280007" y="442810"/>
                  </a:lnTo>
                  <a:lnTo>
                    <a:pt x="1280160" y="443191"/>
                  </a:lnTo>
                  <a:lnTo>
                    <a:pt x="1279156" y="443407"/>
                  </a:lnTo>
                  <a:lnTo>
                    <a:pt x="1278686" y="443522"/>
                  </a:lnTo>
                  <a:lnTo>
                    <a:pt x="1278178" y="443623"/>
                  </a:lnTo>
                  <a:lnTo>
                    <a:pt x="1277912" y="443699"/>
                  </a:lnTo>
                  <a:lnTo>
                    <a:pt x="1276934" y="443890"/>
                  </a:lnTo>
                  <a:lnTo>
                    <a:pt x="1276324" y="444042"/>
                  </a:lnTo>
                  <a:lnTo>
                    <a:pt x="1277480" y="445985"/>
                  </a:lnTo>
                  <a:lnTo>
                    <a:pt x="1277607" y="445706"/>
                  </a:lnTo>
                  <a:lnTo>
                    <a:pt x="1277823" y="445528"/>
                  </a:lnTo>
                  <a:lnTo>
                    <a:pt x="1278331" y="445389"/>
                  </a:lnTo>
                  <a:lnTo>
                    <a:pt x="1278623" y="445376"/>
                  </a:lnTo>
                  <a:lnTo>
                    <a:pt x="1278953" y="445427"/>
                  </a:lnTo>
                  <a:lnTo>
                    <a:pt x="1279512" y="445541"/>
                  </a:lnTo>
                  <a:lnTo>
                    <a:pt x="1280058" y="445719"/>
                  </a:lnTo>
                  <a:lnTo>
                    <a:pt x="1280833" y="445922"/>
                  </a:lnTo>
                  <a:lnTo>
                    <a:pt x="1281049" y="446214"/>
                  </a:lnTo>
                  <a:lnTo>
                    <a:pt x="1281684" y="446735"/>
                  </a:lnTo>
                  <a:lnTo>
                    <a:pt x="1281557" y="447179"/>
                  </a:lnTo>
                  <a:lnTo>
                    <a:pt x="1281430" y="447484"/>
                  </a:lnTo>
                  <a:lnTo>
                    <a:pt x="1282306" y="447395"/>
                  </a:lnTo>
                  <a:lnTo>
                    <a:pt x="1283157" y="447090"/>
                  </a:lnTo>
                  <a:lnTo>
                    <a:pt x="1283919" y="446392"/>
                  </a:lnTo>
                  <a:close/>
                </a:path>
                <a:path w="2094865" h="1073150">
                  <a:moveTo>
                    <a:pt x="1307007" y="464210"/>
                  </a:moveTo>
                  <a:lnTo>
                    <a:pt x="1306791" y="463905"/>
                  </a:lnTo>
                  <a:lnTo>
                    <a:pt x="1305471" y="463626"/>
                  </a:lnTo>
                  <a:lnTo>
                    <a:pt x="1305102" y="464578"/>
                  </a:lnTo>
                  <a:lnTo>
                    <a:pt x="1304531" y="465429"/>
                  </a:lnTo>
                  <a:lnTo>
                    <a:pt x="1304645" y="465670"/>
                  </a:lnTo>
                  <a:lnTo>
                    <a:pt x="1304671" y="465861"/>
                  </a:lnTo>
                  <a:lnTo>
                    <a:pt x="1304861" y="465899"/>
                  </a:lnTo>
                  <a:lnTo>
                    <a:pt x="1305128" y="466051"/>
                  </a:lnTo>
                  <a:lnTo>
                    <a:pt x="1305826" y="465429"/>
                  </a:lnTo>
                  <a:lnTo>
                    <a:pt x="1306423" y="464832"/>
                  </a:lnTo>
                  <a:lnTo>
                    <a:pt x="1307007" y="464210"/>
                  </a:lnTo>
                  <a:close/>
                </a:path>
                <a:path w="2094865" h="1073150">
                  <a:moveTo>
                    <a:pt x="1324876" y="433781"/>
                  </a:moveTo>
                  <a:lnTo>
                    <a:pt x="1324584" y="433197"/>
                  </a:lnTo>
                  <a:lnTo>
                    <a:pt x="1324444" y="432790"/>
                  </a:lnTo>
                  <a:lnTo>
                    <a:pt x="1324368" y="432396"/>
                  </a:lnTo>
                  <a:lnTo>
                    <a:pt x="1324203" y="432485"/>
                  </a:lnTo>
                  <a:lnTo>
                    <a:pt x="1323860" y="432663"/>
                  </a:lnTo>
                  <a:lnTo>
                    <a:pt x="1323378" y="433247"/>
                  </a:lnTo>
                  <a:lnTo>
                    <a:pt x="1322882" y="433832"/>
                  </a:lnTo>
                  <a:lnTo>
                    <a:pt x="1322425" y="434454"/>
                  </a:lnTo>
                  <a:lnTo>
                    <a:pt x="1322603" y="435190"/>
                  </a:lnTo>
                  <a:lnTo>
                    <a:pt x="1322654" y="435571"/>
                  </a:lnTo>
                  <a:lnTo>
                    <a:pt x="1323924" y="434505"/>
                  </a:lnTo>
                  <a:lnTo>
                    <a:pt x="1324876" y="433781"/>
                  </a:lnTo>
                  <a:close/>
                </a:path>
                <a:path w="2094865" h="1073150">
                  <a:moveTo>
                    <a:pt x="1325308" y="458685"/>
                  </a:moveTo>
                  <a:lnTo>
                    <a:pt x="1324140" y="458089"/>
                  </a:lnTo>
                  <a:lnTo>
                    <a:pt x="1323162" y="457200"/>
                  </a:lnTo>
                  <a:lnTo>
                    <a:pt x="1320749" y="456044"/>
                  </a:lnTo>
                  <a:lnTo>
                    <a:pt x="1318107" y="455498"/>
                  </a:lnTo>
                  <a:lnTo>
                    <a:pt x="1318018" y="457301"/>
                  </a:lnTo>
                  <a:lnTo>
                    <a:pt x="1317739" y="459130"/>
                  </a:lnTo>
                  <a:lnTo>
                    <a:pt x="1316672" y="464096"/>
                  </a:lnTo>
                  <a:lnTo>
                    <a:pt x="1313421" y="464972"/>
                  </a:lnTo>
                  <a:lnTo>
                    <a:pt x="1310513" y="462102"/>
                  </a:lnTo>
                  <a:lnTo>
                    <a:pt x="1309700" y="460921"/>
                  </a:lnTo>
                  <a:lnTo>
                    <a:pt x="1309344" y="461632"/>
                  </a:lnTo>
                  <a:lnTo>
                    <a:pt x="1311084" y="464870"/>
                  </a:lnTo>
                  <a:lnTo>
                    <a:pt x="1312138" y="464997"/>
                  </a:lnTo>
                  <a:lnTo>
                    <a:pt x="1313256" y="465010"/>
                  </a:lnTo>
                  <a:lnTo>
                    <a:pt x="1314310" y="465188"/>
                  </a:lnTo>
                  <a:lnTo>
                    <a:pt x="1314475" y="465213"/>
                  </a:lnTo>
                  <a:lnTo>
                    <a:pt x="1315199" y="465366"/>
                  </a:lnTo>
                  <a:lnTo>
                    <a:pt x="1316951" y="466013"/>
                  </a:lnTo>
                  <a:lnTo>
                    <a:pt x="1318145" y="467118"/>
                  </a:lnTo>
                  <a:lnTo>
                    <a:pt x="1318971" y="467677"/>
                  </a:lnTo>
                  <a:lnTo>
                    <a:pt x="1324241" y="464870"/>
                  </a:lnTo>
                  <a:lnTo>
                    <a:pt x="1323975" y="463219"/>
                  </a:lnTo>
                  <a:lnTo>
                    <a:pt x="1324140" y="461632"/>
                  </a:lnTo>
                  <a:lnTo>
                    <a:pt x="1325308" y="458685"/>
                  </a:lnTo>
                  <a:close/>
                </a:path>
                <a:path w="2094865" h="1073150">
                  <a:moveTo>
                    <a:pt x="1332776" y="431190"/>
                  </a:moveTo>
                  <a:lnTo>
                    <a:pt x="1332522" y="431050"/>
                  </a:lnTo>
                  <a:lnTo>
                    <a:pt x="1332064" y="430834"/>
                  </a:lnTo>
                  <a:lnTo>
                    <a:pt x="1330540" y="430237"/>
                  </a:lnTo>
                  <a:lnTo>
                    <a:pt x="1329956" y="430022"/>
                  </a:lnTo>
                  <a:lnTo>
                    <a:pt x="1329423" y="429806"/>
                  </a:lnTo>
                  <a:lnTo>
                    <a:pt x="1328712" y="430149"/>
                  </a:lnTo>
                  <a:lnTo>
                    <a:pt x="1328191" y="430618"/>
                  </a:lnTo>
                  <a:lnTo>
                    <a:pt x="1327289" y="430657"/>
                  </a:lnTo>
                  <a:lnTo>
                    <a:pt x="1326959" y="430733"/>
                  </a:lnTo>
                  <a:lnTo>
                    <a:pt x="1326642" y="430872"/>
                  </a:lnTo>
                  <a:lnTo>
                    <a:pt x="1326565" y="431076"/>
                  </a:lnTo>
                  <a:lnTo>
                    <a:pt x="1326515" y="431292"/>
                  </a:lnTo>
                  <a:lnTo>
                    <a:pt x="1326426" y="431469"/>
                  </a:lnTo>
                  <a:lnTo>
                    <a:pt x="1327823" y="431685"/>
                  </a:lnTo>
                  <a:lnTo>
                    <a:pt x="1328851" y="431825"/>
                  </a:lnTo>
                  <a:lnTo>
                    <a:pt x="1330871" y="431901"/>
                  </a:lnTo>
                  <a:lnTo>
                    <a:pt x="1331747" y="431723"/>
                  </a:lnTo>
                  <a:lnTo>
                    <a:pt x="1332776" y="431190"/>
                  </a:lnTo>
                  <a:close/>
                </a:path>
                <a:path w="2094865" h="1073150">
                  <a:moveTo>
                    <a:pt x="1416202" y="629564"/>
                  </a:moveTo>
                  <a:lnTo>
                    <a:pt x="1399628" y="610336"/>
                  </a:lnTo>
                  <a:lnTo>
                    <a:pt x="1399451" y="611873"/>
                  </a:lnTo>
                  <a:lnTo>
                    <a:pt x="1400048" y="613575"/>
                  </a:lnTo>
                  <a:lnTo>
                    <a:pt x="1416202" y="629564"/>
                  </a:lnTo>
                  <a:close/>
                </a:path>
                <a:path w="2094865" h="1073150">
                  <a:moveTo>
                    <a:pt x="1424927" y="599744"/>
                  </a:moveTo>
                  <a:lnTo>
                    <a:pt x="1424711" y="599681"/>
                  </a:lnTo>
                  <a:lnTo>
                    <a:pt x="1424647" y="599871"/>
                  </a:lnTo>
                  <a:lnTo>
                    <a:pt x="1424647" y="600049"/>
                  </a:lnTo>
                  <a:lnTo>
                    <a:pt x="1424660" y="600202"/>
                  </a:lnTo>
                  <a:lnTo>
                    <a:pt x="1424749" y="600062"/>
                  </a:lnTo>
                  <a:lnTo>
                    <a:pt x="1424927" y="599744"/>
                  </a:lnTo>
                  <a:close/>
                </a:path>
                <a:path w="2094865" h="1073150">
                  <a:moveTo>
                    <a:pt x="1440776" y="614362"/>
                  </a:moveTo>
                  <a:lnTo>
                    <a:pt x="1439570" y="613905"/>
                  </a:lnTo>
                  <a:lnTo>
                    <a:pt x="1439291" y="614133"/>
                  </a:lnTo>
                  <a:lnTo>
                    <a:pt x="1438960" y="614451"/>
                  </a:lnTo>
                  <a:lnTo>
                    <a:pt x="1438529" y="614857"/>
                  </a:lnTo>
                  <a:lnTo>
                    <a:pt x="1439367" y="614680"/>
                  </a:lnTo>
                  <a:lnTo>
                    <a:pt x="1440103" y="614502"/>
                  </a:lnTo>
                  <a:lnTo>
                    <a:pt x="1440776" y="614362"/>
                  </a:lnTo>
                  <a:close/>
                </a:path>
                <a:path w="2094865" h="1073150">
                  <a:moveTo>
                    <a:pt x="1442758" y="613918"/>
                  </a:moveTo>
                  <a:lnTo>
                    <a:pt x="1440980" y="613371"/>
                  </a:lnTo>
                  <a:lnTo>
                    <a:pt x="1440497" y="613232"/>
                  </a:lnTo>
                  <a:lnTo>
                    <a:pt x="1439672" y="613829"/>
                  </a:lnTo>
                  <a:lnTo>
                    <a:pt x="1440599" y="614146"/>
                  </a:lnTo>
                  <a:lnTo>
                    <a:pt x="1441056" y="614299"/>
                  </a:lnTo>
                  <a:lnTo>
                    <a:pt x="1441640" y="614172"/>
                  </a:lnTo>
                  <a:lnTo>
                    <a:pt x="1442199" y="614045"/>
                  </a:lnTo>
                  <a:lnTo>
                    <a:pt x="1442758" y="613918"/>
                  </a:lnTo>
                  <a:close/>
                </a:path>
                <a:path w="2094865" h="1073150">
                  <a:moveTo>
                    <a:pt x="1454505" y="610997"/>
                  </a:moveTo>
                  <a:lnTo>
                    <a:pt x="1454289" y="610908"/>
                  </a:lnTo>
                  <a:lnTo>
                    <a:pt x="1454073" y="610831"/>
                  </a:lnTo>
                  <a:lnTo>
                    <a:pt x="1453845" y="610755"/>
                  </a:lnTo>
                  <a:lnTo>
                    <a:pt x="1454023" y="611009"/>
                  </a:lnTo>
                  <a:lnTo>
                    <a:pt x="1454226" y="611276"/>
                  </a:lnTo>
                  <a:lnTo>
                    <a:pt x="1454454" y="611543"/>
                  </a:lnTo>
                  <a:lnTo>
                    <a:pt x="1454480" y="611327"/>
                  </a:lnTo>
                  <a:lnTo>
                    <a:pt x="1454492" y="611149"/>
                  </a:lnTo>
                  <a:lnTo>
                    <a:pt x="1454505" y="610997"/>
                  </a:lnTo>
                  <a:close/>
                </a:path>
                <a:path w="2094865" h="1073150">
                  <a:moveTo>
                    <a:pt x="1472869" y="653478"/>
                  </a:moveTo>
                  <a:lnTo>
                    <a:pt x="1471993" y="652513"/>
                  </a:lnTo>
                  <a:lnTo>
                    <a:pt x="1468983" y="649224"/>
                  </a:lnTo>
                  <a:lnTo>
                    <a:pt x="1469859" y="648931"/>
                  </a:lnTo>
                  <a:lnTo>
                    <a:pt x="1465846" y="644766"/>
                  </a:lnTo>
                  <a:lnTo>
                    <a:pt x="1465554" y="643242"/>
                  </a:lnTo>
                  <a:lnTo>
                    <a:pt x="1465211" y="643585"/>
                  </a:lnTo>
                  <a:lnTo>
                    <a:pt x="1460881" y="651395"/>
                  </a:lnTo>
                  <a:lnTo>
                    <a:pt x="1468094" y="653897"/>
                  </a:lnTo>
                  <a:lnTo>
                    <a:pt x="1470380" y="654710"/>
                  </a:lnTo>
                  <a:lnTo>
                    <a:pt x="1472869" y="653478"/>
                  </a:lnTo>
                  <a:close/>
                </a:path>
                <a:path w="2094865" h="1073150">
                  <a:moveTo>
                    <a:pt x="1477772" y="651065"/>
                  </a:moveTo>
                  <a:lnTo>
                    <a:pt x="1477403" y="650722"/>
                  </a:lnTo>
                  <a:lnTo>
                    <a:pt x="1476413" y="649846"/>
                  </a:lnTo>
                  <a:lnTo>
                    <a:pt x="1475968" y="649846"/>
                  </a:lnTo>
                  <a:lnTo>
                    <a:pt x="1475549" y="649732"/>
                  </a:lnTo>
                  <a:lnTo>
                    <a:pt x="1473822" y="652995"/>
                  </a:lnTo>
                  <a:lnTo>
                    <a:pt x="1474978" y="652437"/>
                  </a:lnTo>
                  <a:lnTo>
                    <a:pt x="1477276" y="651294"/>
                  </a:lnTo>
                  <a:lnTo>
                    <a:pt x="1477454" y="651217"/>
                  </a:lnTo>
                  <a:lnTo>
                    <a:pt x="1477606" y="651129"/>
                  </a:lnTo>
                  <a:lnTo>
                    <a:pt x="1477772" y="651065"/>
                  </a:lnTo>
                  <a:close/>
                </a:path>
                <a:path w="2094865" h="1073150">
                  <a:moveTo>
                    <a:pt x="1600136" y="61849"/>
                  </a:moveTo>
                  <a:lnTo>
                    <a:pt x="1599615" y="61201"/>
                  </a:lnTo>
                  <a:lnTo>
                    <a:pt x="1599196" y="61429"/>
                  </a:lnTo>
                  <a:lnTo>
                    <a:pt x="1598777" y="61658"/>
                  </a:lnTo>
                  <a:lnTo>
                    <a:pt x="1598345" y="61874"/>
                  </a:lnTo>
                  <a:lnTo>
                    <a:pt x="1598777" y="62064"/>
                  </a:lnTo>
                  <a:lnTo>
                    <a:pt x="1599603" y="62445"/>
                  </a:lnTo>
                  <a:lnTo>
                    <a:pt x="1599958" y="62052"/>
                  </a:lnTo>
                  <a:lnTo>
                    <a:pt x="1600136" y="61849"/>
                  </a:lnTo>
                  <a:close/>
                </a:path>
                <a:path w="2094865" h="1073150">
                  <a:moveTo>
                    <a:pt x="1614233" y="79629"/>
                  </a:moveTo>
                  <a:lnTo>
                    <a:pt x="1611731" y="81699"/>
                  </a:lnTo>
                  <a:lnTo>
                    <a:pt x="1614055" y="82626"/>
                  </a:lnTo>
                  <a:lnTo>
                    <a:pt x="1614106" y="81597"/>
                  </a:lnTo>
                  <a:lnTo>
                    <a:pt x="1614182" y="80568"/>
                  </a:lnTo>
                  <a:lnTo>
                    <a:pt x="1614233" y="79629"/>
                  </a:lnTo>
                  <a:close/>
                </a:path>
                <a:path w="2094865" h="1073150">
                  <a:moveTo>
                    <a:pt x="1618716" y="812"/>
                  </a:moveTo>
                  <a:lnTo>
                    <a:pt x="1616824" y="266"/>
                  </a:lnTo>
                  <a:lnTo>
                    <a:pt x="1615871" y="0"/>
                  </a:lnTo>
                  <a:lnTo>
                    <a:pt x="1615770" y="596"/>
                  </a:lnTo>
                  <a:lnTo>
                    <a:pt x="1615401" y="1155"/>
                  </a:lnTo>
                  <a:lnTo>
                    <a:pt x="1614703" y="1803"/>
                  </a:lnTo>
                  <a:lnTo>
                    <a:pt x="1614843" y="1841"/>
                  </a:lnTo>
                  <a:lnTo>
                    <a:pt x="1616227" y="1701"/>
                  </a:lnTo>
                  <a:lnTo>
                    <a:pt x="1617446" y="1181"/>
                  </a:lnTo>
                  <a:lnTo>
                    <a:pt x="1618716" y="812"/>
                  </a:lnTo>
                  <a:close/>
                </a:path>
                <a:path w="2094865" h="1073150">
                  <a:moveTo>
                    <a:pt x="1618818" y="77470"/>
                  </a:moveTo>
                  <a:lnTo>
                    <a:pt x="1618678" y="77266"/>
                  </a:lnTo>
                  <a:lnTo>
                    <a:pt x="1618589" y="77089"/>
                  </a:lnTo>
                  <a:lnTo>
                    <a:pt x="1618500" y="76911"/>
                  </a:lnTo>
                  <a:lnTo>
                    <a:pt x="1618056" y="77089"/>
                  </a:lnTo>
                  <a:lnTo>
                    <a:pt x="1617624" y="77304"/>
                  </a:lnTo>
                  <a:lnTo>
                    <a:pt x="1617205" y="77546"/>
                  </a:lnTo>
                  <a:lnTo>
                    <a:pt x="1617535" y="77622"/>
                  </a:lnTo>
                  <a:lnTo>
                    <a:pt x="1618081" y="77482"/>
                  </a:lnTo>
                  <a:lnTo>
                    <a:pt x="1618818" y="77470"/>
                  </a:lnTo>
                  <a:close/>
                </a:path>
                <a:path w="2094865" h="1073150">
                  <a:moveTo>
                    <a:pt x="1619554" y="79743"/>
                  </a:moveTo>
                  <a:lnTo>
                    <a:pt x="1618919" y="80111"/>
                  </a:lnTo>
                  <a:lnTo>
                    <a:pt x="1618310" y="80632"/>
                  </a:lnTo>
                  <a:lnTo>
                    <a:pt x="1617789" y="81343"/>
                  </a:lnTo>
                  <a:lnTo>
                    <a:pt x="1617853" y="81495"/>
                  </a:lnTo>
                  <a:lnTo>
                    <a:pt x="1617992" y="81724"/>
                  </a:lnTo>
                  <a:lnTo>
                    <a:pt x="1619554" y="79743"/>
                  </a:lnTo>
                  <a:close/>
                </a:path>
                <a:path w="2094865" h="1073150">
                  <a:moveTo>
                    <a:pt x="1629041" y="7823"/>
                  </a:moveTo>
                  <a:lnTo>
                    <a:pt x="1628457" y="7289"/>
                  </a:lnTo>
                  <a:lnTo>
                    <a:pt x="1626692" y="5511"/>
                  </a:lnTo>
                  <a:lnTo>
                    <a:pt x="1626146" y="4902"/>
                  </a:lnTo>
                  <a:lnTo>
                    <a:pt x="1625739" y="4241"/>
                  </a:lnTo>
                  <a:lnTo>
                    <a:pt x="1623783" y="5715"/>
                  </a:lnTo>
                  <a:lnTo>
                    <a:pt x="1625498" y="6451"/>
                  </a:lnTo>
                  <a:lnTo>
                    <a:pt x="1627225" y="7162"/>
                  </a:lnTo>
                  <a:lnTo>
                    <a:pt x="1628927" y="7899"/>
                  </a:lnTo>
                  <a:close/>
                </a:path>
                <a:path w="2094865" h="1073150">
                  <a:moveTo>
                    <a:pt x="1633778" y="532726"/>
                  </a:moveTo>
                  <a:lnTo>
                    <a:pt x="1633740" y="532168"/>
                  </a:lnTo>
                  <a:lnTo>
                    <a:pt x="1633702" y="531888"/>
                  </a:lnTo>
                  <a:lnTo>
                    <a:pt x="1633689" y="531736"/>
                  </a:lnTo>
                  <a:lnTo>
                    <a:pt x="1633601" y="531609"/>
                  </a:lnTo>
                  <a:lnTo>
                    <a:pt x="1633550" y="531444"/>
                  </a:lnTo>
                  <a:lnTo>
                    <a:pt x="1633448" y="531647"/>
                  </a:lnTo>
                  <a:lnTo>
                    <a:pt x="1633245" y="531888"/>
                  </a:lnTo>
                  <a:lnTo>
                    <a:pt x="1633385" y="532295"/>
                  </a:lnTo>
                  <a:lnTo>
                    <a:pt x="1633588" y="532511"/>
                  </a:lnTo>
                  <a:lnTo>
                    <a:pt x="1633778" y="532726"/>
                  </a:lnTo>
                  <a:close/>
                </a:path>
                <a:path w="2094865" h="1073150">
                  <a:moveTo>
                    <a:pt x="1633842" y="532803"/>
                  </a:moveTo>
                  <a:lnTo>
                    <a:pt x="1633486" y="532853"/>
                  </a:lnTo>
                  <a:lnTo>
                    <a:pt x="1633232" y="532879"/>
                  </a:lnTo>
                  <a:lnTo>
                    <a:pt x="1632953" y="532930"/>
                  </a:lnTo>
                  <a:lnTo>
                    <a:pt x="1633232" y="532892"/>
                  </a:lnTo>
                  <a:lnTo>
                    <a:pt x="1633778" y="532841"/>
                  </a:lnTo>
                  <a:close/>
                </a:path>
                <a:path w="2094865" h="1073150">
                  <a:moveTo>
                    <a:pt x="1634794" y="116547"/>
                  </a:moveTo>
                  <a:lnTo>
                    <a:pt x="1634007" y="117259"/>
                  </a:lnTo>
                  <a:lnTo>
                    <a:pt x="1633486" y="117652"/>
                  </a:lnTo>
                  <a:lnTo>
                    <a:pt x="1633143" y="117970"/>
                  </a:lnTo>
                  <a:lnTo>
                    <a:pt x="1633486" y="118084"/>
                  </a:lnTo>
                  <a:lnTo>
                    <a:pt x="1633816" y="118224"/>
                  </a:lnTo>
                  <a:lnTo>
                    <a:pt x="1634159" y="118351"/>
                  </a:lnTo>
                  <a:lnTo>
                    <a:pt x="1634286" y="118402"/>
                  </a:lnTo>
                  <a:lnTo>
                    <a:pt x="1634401" y="117983"/>
                  </a:lnTo>
                  <a:lnTo>
                    <a:pt x="1634540" y="117411"/>
                  </a:lnTo>
                  <a:lnTo>
                    <a:pt x="1634794" y="116547"/>
                  </a:lnTo>
                  <a:close/>
                </a:path>
                <a:path w="2094865" h="1073150">
                  <a:moveTo>
                    <a:pt x="1659064" y="90030"/>
                  </a:moveTo>
                  <a:lnTo>
                    <a:pt x="1656740" y="89268"/>
                  </a:lnTo>
                  <a:lnTo>
                    <a:pt x="1653781" y="88265"/>
                  </a:lnTo>
                  <a:lnTo>
                    <a:pt x="1633588" y="81673"/>
                  </a:lnTo>
                  <a:lnTo>
                    <a:pt x="1626882" y="87757"/>
                  </a:lnTo>
                  <a:lnTo>
                    <a:pt x="1627962" y="88188"/>
                  </a:lnTo>
                  <a:lnTo>
                    <a:pt x="1624507" y="95034"/>
                  </a:lnTo>
                  <a:lnTo>
                    <a:pt x="1624749" y="97282"/>
                  </a:lnTo>
                  <a:lnTo>
                    <a:pt x="1633093" y="100495"/>
                  </a:lnTo>
                  <a:lnTo>
                    <a:pt x="1634299" y="99834"/>
                  </a:lnTo>
                  <a:lnTo>
                    <a:pt x="1635836" y="100482"/>
                  </a:lnTo>
                  <a:lnTo>
                    <a:pt x="1636217" y="99834"/>
                  </a:lnTo>
                  <a:lnTo>
                    <a:pt x="1636674" y="99060"/>
                  </a:lnTo>
                  <a:lnTo>
                    <a:pt x="1636699" y="97713"/>
                  </a:lnTo>
                  <a:lnTo>
                    <a:pt x="1636699" y="97256"/>
                  </a:lnTo>
                  <a:lnTo>
                    <a:pt x="1636001" y="97713"/>
                  </a:lnTo>
                  <a:lnTo>
                    <a:pt x="1636661" y="97243"/>
                  </a:lnTo>
                  <a:lnTo>
                    <a:pt x="1640814" y="98806"/>
                  </a:lnTo>
                  <a:lnTo>
                    <a:pt x="1645196" y="98298"/>
                  </a:lnTo>
                  <a:lnTo>
                    <a:pt x="1648853" y="98717"/>
                  </a:lnTo>
                  <a:lnTo>
                    <a:pt x="1649412" y="98298"/>
                  </a:lnTo>
                  <a:lnTo>
                    <a:pt x="1650834" y="97256"/>
                  </a:lnTo>
                  <a:lnTo>
                    <a:pt x="1651965" y="96418"/>
                  </a:lnTo>
                  <a:lnTo>
                    <a:pt x="1654276" y="93967"/>
                  </a:lnTo>
                  <a:lnTo>
                    <a:pt x="1657642" y="91363"/>
                  </a:lnTo>
                  <a:lnTo>
                    <a:pt x="1659064" y="90030"/>
                  </a:lnTo>
                  <a:close/>
                </a:path>
                <a:path w="2094865" h="1073150">
                  <a:moveTo>
                    <a:pt x="1666201" y="81229"/>
                  </a:moveTo>
                  <a:lnTo>
                    <a:pt x="1665135" y="80987"/>
                  </a:lnTo>
                  <a:lnTo>
                    <a:pt x="1664119" y="80657"/>
                  </a:lnTo>
                  <a:lnTo>
                    <a:pt x="1659445" y="78181"/>
                  </a:lnTo>
                  <a:lnTo>
                    <a:pt x="1655394" y="77571"/>
                  </a:lnTo>
                  <a:lnTo>
                    <a:pt x="1650923" y="76009"/>
                  </a:lnTo>
                  <a:lnTo>
                    <a:pt x="1647456" y="75095"/>
                  </a:lnTo>
                  <a:lnTo>
                    <a:pt x="1646351" y="74891"/>
                  </a:lnTo>
                  <a:lnTo>
                    <a:pt x="1645894" y="78638"/>
                  </a:lnTo>
                  <a:lnTo>
                    <a:pt x="1644675" y="79717"/>
                  </a:lnTo>
                  <a:lnTo>
                    <a:pt x="1640763" y="79349"/>
                  </a:lnTo>
                  <a:lnTo>
                    <a:pt x="1639544" y="79133"/>
                  </a:lnTo>
                  <a:lnTo>
                    <a:pt x="1640382" y="79679"/>
                  </a:lnTo>
                  <a:lnTo>
                    <a:pt x="1641360" y="80022"/>
                  </a:lnTo>
                  <a:lnTo>
                    <a:pt x="1642376" y="80137"/>
                  </a:lnTo>
                  <a:lnTo>
                    <a:pt x="1657070" y="86220"/>
                  </a:lnTo>
                  <a:lnTo>
                    <a:pt x="1661121" y="87845"/>
                  </a:lnTo>
                  <a:lnTo>
                    <a:pt x="1662849" y="85813"/>
                  </a:lnTo>
                  <a:lnTo>
                    <a:pt x="1663725" y="83642"/>
                  </a:lnTo>
                  <a:lnTo>
                    <a:pt x="1665655" y="81876"/>
                  </a:lnTo>
                  <a:lnTo>
                    <a:pt x="1666201" y="81229"/>
                  </a:lnTo>
                  <a:close/>
                </a:path>
                <a:path w="2094865" h="1073150">
                  <a:moveTo>
                    <a:pt x="1786001" y="423392"/>
                  </a:moveTo>
                  <a:lnTo>
                    <a:pt x="1781403" y="421601"/>
                  </a:lnTo>
                  <a:lnTo>
                    <a:pt x="1779244" y="422351"/>
                  </a:lnTo>
                  <a:lnTo>
                    <a:pt x="1774685" y="423710"/>
                  </a:lnTo>
                  <a:lnTo>
                    <a:pt x="1772818" y="420395"/>
                  </a:lnTo>
                  <a:lnTo>
                    <a:pt x="1770926" y="420192"/>
                  </a:lnTo>
                  <a:lnTo>
                    <a:pt x="1766912" y="422186"/>
                  </a:lnTo>
                  <a:lnTo>
                    <a:pt x="1766760" y="423075"/>
                  </a:lnTo>
                  <a:lnTo>
                    <a:pt x="1766519" y="424091"/>
                  </a:lnTo>
                  <a:lnTo>
                    <a:pt x="1766379" y="425488"/>
                  </a:lnTo>
                  <a:lnTo>
                    <a:pt x="1766417" y="426173"/>
                  </a:lnTo>
                  <a:lnTo>
                    <a:pt x="1760753" y="427901"/>
                  </a:lnTo>
                  <a:lnTo>
                    <a:pt x="1759572" y="428993"/>
                  </a:lnTo>
                  <a:lnTo>
                    <a:pt x="1762887" y="430085"/>
                  </a:lnTo>
                  <a:lnTo>
                    <a:pt x="1764030" y="429717"/>
                  </a:lnTo>
                  <a:lnTo>
                    <a:pt x="1766455" y="428663"/>
                  </a:lnTo>
                  <a:lnTo>
                    <a:pt x="1767420" y="428282"/>
                  </a:lnTo>
                  <a:lnTo>
                    <a:pt x="1767687" y="428574"/>
                  </a:lnTo>
                  <a:lnTo>
                    <a:pt x="1768017" y="428815"/>
                  </a:lnTo>
                  <a:lnTo>
                    <a:pt x="1769656" y="429691"/>
                  </a:lnTo>
                  <a:lnTo>
                    <a:pt x="1772259" y="430911"/>
                  </a:lnTo>
                  <a:lnTo>
                    <a:pt x="1773186" y="429869"/>
                  </a:lnTo>
                  <a:lnTo>
                    <a:pt x="1774012" y="429031"/>
                  </a:lnTo>
                  <a:lnTo>
                    <a:pt x="1775193" y="427532"/>
                  </a:lnTo>
                  <a:lnTo>
                    <a:pt x="1775523" y="426808"/>
                  </a:lnTo>
                  <a:lnTo>
                    <a:pt x="1775879" y="426224"/>
                  </a:lnTo>
                  <a:lnTo>
                    <a:pt x="1775637" y="425665"/>
                  </a:lnTo>
                  <a:lnTo>
                    <a:pt x="1778495" y="424916"/>
                  </a:lnTo>
                  <a:lnTo>
                    <a:pt x="1781390" y="424332"/>
                  </a:lnTo>
                  <a:lnTo>
                    <a:pt x="1784896" y="423773"/>
                  </a:lnTo>
                  <a:lnTo>
                    <a:pt x="1786001" y="423392"/>
                  </a:lnTo>
                  <a:close/>
                </a:path>
                <a:path w="2094865" h="1073150">
                  <a:moveTo>
                    <a:pt x="1790103" y="420420"/>
                  </a:moveTo>
                  <a:lnTo>
                    <a:pt x="1787766" y="419595"/>
                  </a:lnTo>
                  <a:lnTo>
                    <a:pt x="1785899" y="419569"/>
                  </a:lnTo>
                  <a:lnTo>
                    <a:pt x="1783969" y="420522"/>
                  </a:lnTo>
                  <a:lnTo>
                    <a:pt x="1788909" y="422071"/>
                  </a:lnTo>
                  <a:lnTo>
                    <a:pt x="1789404" y="421830"/>
                  </a:lnTo>
                  <a:lnTo>
                    <a:pt x="1789620" y="421132"/>
                  </a:lnTo>
                  <a:lnTo>
                    <a:pt x="1790103" y="420420"/>
                  </a:lnTo>
                  <a:close/>
                </a:path>
                <a:path w="2094865" h="1073150">
                  <a:moveTo>
                    <a:pt x="1818805" y="580288"/>
                  </a:moveTo>
                  <a:lnTo>
                    <a:pt x="1817560" y="578980"/>
                  </a:lnTo>
                  <a:lnTo>
                    <a:pt x="1815604" y="578154"/>
                  </a:lnTo>
                  <a:lnTo>
                    <a:pt x="1814309" y="578599"/>
                  </a:lnTo>
                  <a:lnTo>
                    <a:pt x="1814068" y="578713"/>
                  </a:lnTo>
                  <a:lnTo>
                    <a:pt x="1818805" y="580288"/>
                  </a:lnTo>
                  <a:close/>
                </a:path>
                <a:path w="2094865" h="1073150">
                  <a:moveTo>
                    <a:pt x="1967585" y="159702"/>
                  </a:moveTo>
                  <a:lnTo>
                    <a:pt x="1967318" y="159766"/>
                  </a:lnTo>
                  <a:lnTo>
                    <a:pt x="1967547" y="160045"/>
                  </a:lnTo>
                  <a:lnTo>
                    <a:pt x="1967585" y="159702"/>
                  </a:lnTo>
                  <a:close/>
                </a:path>
                <a:path w="2094865" h="1073150">
                  <a:moveTo>
                    <a:pt x="2094547" y="123774"/>
                  </a:moveTo>
                  <a:lnTo>
                    <a:pt x="2092909" y="120421"/>
                  </a:lnTo>
                  <a:lnTo>
                    <a:pt x="2087689" y="118529"/>
                  </a:lnTo>
                  <a:lnTo>
                    <a:pt x="2084070" y="117208"/>
                  </a:lnTo>
                  <a:lnTo>
                    <a:pt x="2080450" y="117043"/>
                  </a:lnTo>
                  <a:lnTo>
                    <a:pt x="2076767" y="121259"/>
                  </a:lnTo>
                  <a:lnTo>
                    <a:pt x="2075827" y="121970"/>
                  </a:lnTo>
                  <a:lnTo>
                    <a:pt x="2070290" y="127711"/>
                  </a:lnTo>
                  <a:lnTo>
                    <a:pt x="2065896" y="132778"/>
                  </a:lnTo>
                  <a:lnTo>
                    <a:pt x="2065909" y="140652"/>
                  </a:lnTo>
                  <a:lnTo>
                    <a:pt x="2065718" y="141135"/>
                  </a:lnTo>
                  <a:lnTo>
                    <a:pt x="2064639" y="146659"/>
                  </a:lnTo>
                  <a:lnTo>
                    <a:pt x="2065172" y="151498"/>
                  </a:lnTo>
                  <a:lnTo>
                    <a:pt x="2066467" y="156235"/>
                  </a:lnTo>
                  <a:lnTo>
                    <a:pt x="2081161" y="161251"/>
                  </a:lnTo>
                  <a:lnTo>
                    <a:pt x="2082063" y="159283"/>
                  </a:lnTo>
                  <a:lnTo>
                    <a:pt x="2082888" y="156514"/>
                  </a:lnTo>
                  <a:lnTo>
                    <a:pt x="2083574" y="154927"/>
                  </a:lnTo>
                  <a:lnTo>
                    <a:pt x="2084400" y="153403"/>
                  </a:lnTo>
                  <a:lnTo>
                    <a:pt x="2083600" y="153123"/>
                  </a:lnTo>
                  <a:lnTo>
                    <a:pt x="2084425" y="153390"/>
                  </a:lnTo>
                  <a:lnTo>
                    <a:pt x="2085251" y="151841"/>
                  </a:lnTo>
                  <a:lnTo>
                    <a:pt x="2086241" y="150368"/>
                  </a:lnTo>
                  <a:lnTo>
                    <a:pt x="2091677" y="143192"/>
                  </a:lnTo>
                  <a:lnTo>
                    <a:pt x="2094445" y="136893"/>
                  </a:lnTo>
                  <a:lnTo>
                    <a:pt x="2094547" y="123774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7033564" y="3808191"/>
              <a:ext cx="1988185" cy="1581785"/>
            </a:xfrm>
            <a:custGeom>
              <a:avLst/>
              <a:gdLst/>
              <a:ahLst/>
              <a:cxnLst/>
              <a:rect l="l" t="t" r="r" b="b"/>
              <a:pathLst>
                <a:path w="1988184" h="1581785">
                  <a:moveTo>
                    <a:pt x="4927" y="1579460"/>
                  </a:moveTo>
                  <a:lnTo>
                    <a:pt x="4152" y="1579143"/>
                  </a:lnTo>
                  <a:lnTo>
                    <a:pt x="2616" y="1578546"/>
                  </a:lnTo>
                  <a:lnTo>
                    <a:pt x="0" y="1580489"/>
                  </a:lnTo>
                  <a:lnTo>
                    <a:pt x="1117" y="1580857"/>
                  </a:lnTo>
                  <a:lnTo>
                    <a:pt x="2235" y="1581200"/>
                  </a:lnTo>
                  <a:lnTo>
                    <a:pt x="3352" y="1581556"/>
                  </a:lnTo>
                  <a:lnTo>
                    <a:pt x="4927" y="1579460"/>
                  </a:lnTo>
                  <a:close/>
                </a:path>
                <a:path w="1988184" h="1581785">
                  <a:moveTo>
                    <a:pt x="1200683" y="528408"/>
                  </a:moveTo>
                  <a:lnTo>
                    <a:pt x="1200556" y="528281"/>
                  </a:lnTo>
                  <a:lnTo>
                    <a:pt x="1200416" y="528167"/>
                  </a:lnTo>
                  <a:lnTo>
                    <a:pt x="1200277" y="528053"/>
                  </a:lnTo>
                  <a:lnTo>
                    <a:pt x="1200340" y="528218"/>
                  </a:lnTo>
                  <a:lnTo>
                    <a:pt x="1200480" y="528320"/>
                  </a:lnTo>
                  <a:lnTo>
                    <a:pt x="1200683" y="528408"/>
                  </a:lnTo>
                  <a:close/>
                </a:path>
                <a:path w="1988184" h="1581785">
                  <a:moveTo>
                    <a:pt x="1223975" y="545020"/>
                  </a:moveTo>
                  <a:lnTo>
                    <a:pt x="1223543" y="544753"/>
                  </a:lnTo>
                  <a:lnTo>
                    <a:pt x="1223073" y="544474"/>
                  </a:lnTo>
                  <a:lnTo>
                    <a:pt x="1222502" y="544068"/>
                  </a:lnTo>
                  <a:lnTo>
                    <a:pt x="1222578" y="544652"/>
                  </a:lnTo>
                  <a:lnTo>
                    <a:pt x="1222654" y="545223"/>
                  </a:lnTo>
                  <a:lnTo>
                    <a:pt x="1222730" y="545820"/>
                  </a:lnTo>
                  <a:lnTo>
                    <a:pt x="1223162" y="545604"/>
                  </a:lnTo>
                  <a:lnTo>
                    <a:pt x="1223581" y="545312"/>
                  </a:lnTo>
                  <a:lnTo>
                    <a:pt x="1223975" y="545020"/>
                  </a:lnTo>
                  <a:close/>
                </a:path>
                <a:path w="1988184" h="1581785">
                  <a:moveTo>
                    <a:pt x="1230630" y="534860"/>
                  </a:moveTo>
                  <a:lnTo>
                    <a:pt x="1230414" y="534555"/>
                  </a:lnTo>
                  <a:lnTo>
                    <a:pt x="1229093" y="534276"/>
                  </a:lnTo>
                  <a:lnTo>
                    <a:pt x="1228725" y="535228"/>
                  </a:lnTo>
                  <a:lnTo>
                    <a:pt x="1228153" y="536079"/>
                  </a:lnTo>
                  <a:lnTo>
                    <a:pt x="1228267" y="536321"/>
                  </a:lnTo>
                  <a:lnTo>
                    <a:pt x="1228293" y="536511"/>
                  </a:lnTo>
                  <a:lnTo>
                    <a:pt x="1228483" y="536549"/>
                  </a:lnTo>
                  <a:lnTo>
                    <a:pt x="1228750" y="536702"/>
                  </a:lnTo>
                  <a:lnTo>
                    <a:pt x="1229448" y="536079"/>
                  </a:lnTo>
                  <a:lnTo>
                    <a:pt x="1230045" y="535482"/>
                  </a:lnTo>
                  <a:lnTo>
                    <a:pt x="1230630" y="534860"/>
                  </a:lnTo>
                  <a:close/>
                </a:path>
                <a:path w="1988184" h="1581785">
                  <a:moveTo>
                    <a:pt x="1235214" y="544957"/>
                  </a:moveTo>
                  <a:lnTo>
                    <a:pt x="1234973" y="543902"/>
                  </a:lnTo>
                  <a:lnTo>
                    <a:pt x="1233957" y="543064"/>
                  </a:lnTo>
                  <a:lnTo>
                    <a:pt x="1233284" y="543217"/>
                  </a:lnTo>
                  <a:lnTo>
                    <a:pt x="1233055" y="543267"/>
                  </a:lnTo>
                  <a:lnTo>
                    <a:pt x="1232852" y="543280"/>
                  </a:lnTo>
                  <a:lnTo>
                    <a:pt x="1232839" y="544525"/>
                  </a:lnTo>
                  <a:lnTo>
                    <a:pt x="1232903" y="545807"/>
                  </a:lnTo>
                  <a:lnTo>
                    <a:pt x="1232789" y="547039"/>
                  </a:lnTo>
                  <a:lnTo>
                    <a:pt x="1233690" y="546506"/>
                  </a:lnTo>
                  <a:lnTo>
                    <a:pt x="1234122" y="546214"/>
                  </a:lnTo>
                  <a:lnTo>
                    <a:pt x="1234643" y="545871"/>
                  </a:lnTo>
                  <a:lnTo>
                    <a:pt x="1235214" y="544957"/>
                  </a:lnTo>
                  <a:close/>
                </a:path>
                <a:path w="1988184" h="1581785">
                  <a:moveTo>
                    <a:pt x="1236383" y="549846"/>
                  </a:moveTo>
                  <a:lnTo>
                    <a:pt x="1236256" y="549681"/>
                  </a:lnTo>
                  <a:lnTo>
                    <a:pt x="1236040" y="549719"/>
                  </a:lnTo>
                  <a:lnTo>
                    <a:pt x="1235900" y="549706"/>
                  </a:lnTo>
                  <a:lnTo>
                    <a:pt x="1235887" y="549859"/>
                  </a:lnTo>
                  <a:lnTo>
                    <a:pt x="1235824" y="550062"/>
                  </a:lnTo>
                  <a:lnTo>
                    <a:pt x="1235951" y="550227"/>
                  </a:lnTo>
                  <a:lnTo>
                    <a:pt x="1236116" y="550202"/>
                  </a:lnTo>
                  <a:lnTo>
                    <a:pt x="1236256" y="550202"/>
                  </a:lnTo>
                  <a:lnTo>
                    <a:pt x="1236345" y="550011"/>
                  </a:lnTo>
                  <a:lnTo>
                    <a:pt x="1236383" y="549846"/>
                  </a:lnTo>
                  <a:close/>
                </a:path>
                <a:path w="1988184" h="1581785">
                  <a:moveTo>
                    <a:pt x="1241171" y="554113"/>
                  </a:moveTo>
                  <a:lnTo>
                    <a:pt x="1240980" y="553694"/>
                  </a:lnTo>
                  <a:lnTo>
                    <a:pt x="1240866" y="553935"/>
                  </a:lnTo>
                  <a:lnTo>
                    <a:pt x="1240840" y="554177"/>
                  </a:lnTo>
                  <a:lnTo>
                    <a:pt x="1240815" y="554418"/>
                  </a:lnTo>
                  <a:lnTo>
                    <a:pt x="1241018" y="554253"/>
                  </a:lnTo>
                  <a:lnTo>
                    <a:pt x="1241171" y="554113"/>
                  </a:lnTo>
                  <a:close/>
                </a:path>
                <a:path w="1988184" h="1581785">
                  <a:moveTo>
                    <a:pt x="1519047" y="1003"/>
                  </a:moveTo>
                  <a:lnTo>
                    <a:pt x="1519034" y="774"/>
                  </a:lnTo>
                  <a:lnTo>
                    <a:pt x="1518869" y="660"/>
                  </a:lnTo>
                  <a:lnTo>
                    <a:pt x="1518666" y="647"/>
                  </a:lnTo>
                  <a:lnTo>
                    <a:pt x="1518488" y="749"/>
                  </a:lnTo>
                  <a:lnTo>
                    <a:pt x="1518500" y="977"/>
                  </a:lnTo>
                  <a:lnTo>
                    <a:pt x="1518666" y="1092"/>
                  </a:lnTo>
                  <a:lnTo>
                    <a:pt x="1518754" y="1219"/>
                  </a:lnTo>
                  <a:lnTo>
                    <a:pt x="1519047" y="1003"/>
                  </a:lnTo>
                  <a:close/>
                </a:path>
                <a:path w="1988184" h="1581785">
                  <a:moveTo>
                    <a:pt x="1548803" y="32550"/>
                  </a:moveTo>
                  <a:lnTo>
                    <a:pt x="1548193" y="31470"/>
                  </a:lnTo>
                  <a:lnTo>
                    <a:pt x="1547914" y="30873"/>
                  </a:lnTo>
                  <a:lnTo>
                    <a:pt x="1547545" y="29997"/>
                  </a:lnTo>
                  <a:lnTo>
                    <a:pt x="1547482" y="28765"/>
                  </a:lnTo>
                  <a:lnTo>
                    <a:pt x="1546250" y="27863"/>
                  </a:lnTo>
                  <a:lnTo>
                    <a:pt x="1545069" y="28232"/>
                  </a:lnTo>
                  <a:lnTo>
                    <a:pt x="1543278" y="28295"/>
                  </a:lnTo>
                  <a:lnTo>
                    <a:pt x="1544002" y="26974"/>
                  </a:lnTo>
                  <a:lnTo>
                    <a:pt x="1535722" y="24612"/>
                  </a:lnTo>
                  <a:lnTo>
                    <a:pt x="1538554" y="24396"/>
                  </a:lnTo>
                  <a:lnTo>
                    <a:pt x="1540154" y="22021"/>
                  </a:lnTo>
                  <a:lnTo>
                    <a:pt x="1538452" y="16332"/>
                  </a:lnTo>
                  <a:lnTo>
                    <a:pt x="1537385" y="12153"/>
                  </a:lnTo>
                  <a:lnTo>
                    <a:pt x="1535315" y="11226"/>
                  </a:lnTo>
                  <a:lnTo>
                    <a:pt x="1530946" y="13195"/>
                  </a:lnTo>
                  <a:lnTo>
                    <a:pt x="1530083" y="14808"/>
                  </a:lnTo>
                  <a:lnTo>
                    <a:pt x="1531277" y="17983"/>
                  </a:lnTo>
                  <a:lnTo>
                    <a:pt x="1531708" y="19392"/>
                  </a:lnTo>
                  <a:lnTo>
                    <a:pt x="1533156" y="23876"/>
                  </a:lnTo>
                  <a:lnTo>
                    <a:pt x="1527987" y="22415"/>
                  </a:lnTo>
                  <a:lnTo>
                    <a:pt x="1527632" y="23418"/>
                  </a:lnTo>
                  <a:lnTo>
                    <a:pt x="1534655" y="26543"/>
                  </a:lnTo>
                  <a:lnTo>
                    <a:pt x="1541716" y="29565"/>
                  </a:lnTo>
                  <a:lnTo>
                    <a:pt x="1548803" y="32550"/>
                  </a:lnTo>
                  <a:close/>
                </a:path>
                <a:path w="1988184" h="1581785">
                  <a:moveTo>
                    <a:pt x="1563662" y="14097"/>
                  </a:moveTo>
                  <a:lnTo>
                    <a:pt x="1563420" y="13931"/>
                  </a:lnTo>
                  <a:lnTo>
                    <a:pt x="1563179" y="13766"/>
                  </a:lnTo>
                  <a:lnTo>
                    <a:pt x="1562938" y="13601"/>
                  </a:lnTo>
                  <a:lnTo>
                    <a:pt x="1562785" y="13627"/>
                  </a:lnTo>
                  <a:lnTo>
                    <a:pt x="1563052" y="13804"/>
                  </a:lnTo>
                  <a:lnTo>
                    <a:pt x="1563370" y="13944"/>
                  </a:lnTo>
                  <a:lnTo>
                    <a:pt x="1563662" y="14097"/>
                  </a:lnTo>
                  <a:close/>
                </a:path>
                <a:path w="1988184" h="1581785">
                  <a:moveTo>
                    <a:pt x="1564182" y="12560"/>
                  </a:moveTo>
                  <a:lnTo>
                    <a:pt x="1557515" y="10401"/>
                  </a:lnTo>
                  <a:lnTo>
                    <a:pt x="1554441" y="9461"/>
                  </a:lnTo>
                  <a:lnTo>
                    <a:pt x="1553083" y="9029"/>
                  </a:lnTo>
                  <a:lnTo>
                    <a:pt x="1548904" y="7696"/>
                  </a:lnTo>
                  <a:lnTo>
                    <a:pt x="1548968" y="8724"/>
                  </a:lnTo>
                  <a:lnTo>
                    <a:pt x="1547469" y="9029"/>
                  </a:lnTo>
                  <a:lnTo>
                    <a:pt x="1547380" y="8420"/>
                  </a:lnTo>
                  <a:lnTo>
                    <a:pt x="1547215" y="7823"/>
                  </a:lnTo>
                  <a:lnTo>
                    <a:pt x="1547647" y="7581"/>
                  </a:lnTo>
                  <a:lnTo>
                    <a:pt x="1548345" y="7518"/>
                  </a:lnTo>
                  <a:lnTo>
                    <a:pt x="1540459" y="5041"/>
                  </a:lnTo>
                  <a:lnTo>
                    <a:pt x="1536687" y="3886"/>
                  </a:lnTo>
                  <a:lnTo>
                    <a:pt x="1536687" y="8420"/>
                  </a:lnTo>
                  <a:lnTo>
                    <a:pt x="1536687" y="9169"/>
                  </a:lnTo>
                  <a:lnTo>
                    <a:pt x="1536280" y="9461"/>
                  </a:lnTo>
                  <a:lnTo>
                    <a:pt x="1535938" y="9385"/>
                  </a:lnTo>
                  <a:lnTo>
                    <a:pt x="1535544" y="9385"/>
                  </a:lnTo>
                  <a:lnTo>
                    <a:pt x="1535645" y="8572"/>
                  </a:lnTo>
                  <a:lnTo>
                    <a:pt x="1535950" y="8356"/>
                  </a:lnTo>
                  <a:lnTo>
                    <a:pt x="1536357" y="8445"/>
                  </a:lnTo>
                  <a:lnTo>
                    <a:pt x="1536687" y="8420"/>
                  </a:lnTo>
                  <a:lnTo>
                    <a:pt x="1536687" y="3886"/>
                  </a:lnTo>
                  <a:lnTo>
                    <a:pt x="1536509" y="3822"/>
                  </a:lnTo>
                  <a:lnTo>
                    <a:pt x="1535684" y="4673"/>
                  </a:lnTo>
                  <a:lnTo>
                    <a:pt x="1534553" y="5041"/>
                  </a:lnTo>
                  <a:lnTo>
                    <a:pt x="1532991" y="4965"/>
                  </a:lnTo>
                  <a:lnTo>
                    <a:pt x="1533067" y="4813"/>
                  </a:lnTo>
                  <a:lnTo>
                    <a:pt x="1535099" y="3390"/>
                  </a:lnTo>
                  <a:lnTo>
                    <a:pt x="1523974" y="0"/>
                  </a:lnTo>
                  <a:lnTo>
                    <a:pt x="1523644" y="419"/>
                  </a:lnTo>
                  <a:lnTo>
                    <a:pt x="1523238" y="812"/>
                  </a:lnTo>
                  <a:lnTo>
                    <a:pt x="1523403" y="1384"/>
                  </a:lnTo>
                  <a:lnTo>
                    <a:pt x="1557121" y="18503"/>
                  </a:lnTo>
                  <a:lnTo>
                    <a:pt x="1558505" y="16294"/>
                  </a:lnTo>
                  <a:lnTo>
                    <a:pt x="1559953" y="14147"/>
                  </a:lnTo>
                  <a:lnTo>
                    <a:pt x="1562785" y="13627"/>
                  </a:lnTo>
                  <a:lnTo>
                    <a:pt x="1564182" y="12560"/>
                  </a:lnTo>
                  <a:close/>
                </a:path>
                <a:path w="1988184" h="1581785">
                  <a:moveTo>
                    <a:pt x="1567319" y="135470"/>
                  </a:moveTo>
                  <a:lnTo>
                    <a:pt x="1566964" y="135369"/>
                  </a:lnTo>
                  <a:lnTo>
                    <a:pt x="1566608" y="135255"/>
                  </a:lnTo>
                  <a:lnTo>
                    <a:pt x="1566240" y="135153"/>
                  </a:lnTo>
                  <a:lnTo>
                    <a:pt x="1566430" y="135585"/>
                  </a:lnTo>
                  <a:lnTo>
                    <a:pt x="1566557" y="135826"/>
                  </a:lnTo>
                  <a:lnTo>
                    <a:pt x="1566697" y="136093"/>
                  </a:lnTo>
                  <a:lnTo>
                    <a:pt x="1566926" y="135890"/>
                  </a:lnTo>
                  <a:lnTo>
                    <a:pt x="1567129" y="135686"/>
                  </a:lnTo>
                  <a:lnTo>
                    <a:pt x="1567319" y="135470"/>
                  </a:lnTo>
                  <a:close/>
                </a:path>
                <a:path w="1988184" h="1581785">
                  <a:moveTo>
                    <a:pt x="1567535" y="133896"/>
                  </a:moveTo>
                  <a:lnTo>
                    <a:pt x="1567319" y="132067"/>
                  </a:lnTo>
                  <a:lnTo>
                    <a:pt x="1566024" y="131229"/>
                  </a:lnTo>
                  <a:lnTo>
                    <a:pt x="1564627" y="130251"/>
                  </a:lnTo>
                  <a:lnTo>
                    <a:pt x="1563039" y="129133"/>
                  </a:lnTo>
                  <a:lnTo>
                    <a:pt x="1560080" y="129730"/>
                  </a:lnTo>
                  <a:lnTo>
                    <a:pt x="1560195" y="130060"/>
                  </a:lnTo>
                  <a:lnTo>
                    <a:pt x="1560372" y="130441"/>
                  </a:lnTo>
                  <a:lnTo>
                    <a:pt x="1560474" y="130810"/>
                  </a:lnTo>
                  <a:lnTo>
                    <a:pt x="1563497" y="131533"/>
                  </a:lnTo>
                  <a:lnTo>
                    <a:pt x="1565084" y="131940"/>
                  </a:lnTo>
                  <a:lnTo>
                    <a:pt x="1565351" y="132689"/>
                  </a:lnTo>
                  <a:lnTo>
                    <a:pt x="1565452" y="133057"/>
                  </a:lnTo>
                  <a:lnTo>
                    <a:pt x="1567535" y="133896"/>
                  </a:lnTo>
                  <a:close/>
                </a:path>
                <a:path w="1988184" h="1581785">
                  <a:moveTo>
                    <a:pt x="1569364" y="36144"/>
                  </a:moveTo>
                  <a:lnTo>
                    <a:pt x="1567472" y="34036"/>
                  </a:lnTo>
                  <a:lnTo>
                    <a:pt x="1557921" y="31115"/>
                  </a:lnTo>
                  <a:lnTo>
                    <a:pt x="1553806" y="34378"/>
                  </a:lnTo>
                  <a:lnTo>
                    <a:pt x="1552651" y="33515"/>
                  </a:lnTo>
                  <a:lnTo>
                    <a:pt x="1551254" y="33134"/>
                  </a:lnTo>
                  <a:lnTo>
                    <a:pt x="1549692" y="32931"/>
                  </a:lnTo>
                  <a:lnTo>
                    <a:pt x="1557007" y="36017"/>
                  </a:lnTo>
                  <a:lnTo>
                    <a:pt x="1558569" y="34658"/>
                  </a:lnTo>
                  <a:lnTo>
                    <a:pt x="1558531" y="35267"/>
                  </a:lnTo>
                  <a:lnTo>
                    <a:pt x="1558239" y="36512"/>
                  </a:lnTo>
                  <a:lnTo>
                    <a:pt x="1559547" y="37058"/>
                  </a:lnTo>
                  <a:lnTo>
                    <a:pt x="1562620" y="36322"/>
                  </a:lnTo>
                  <a:lnTo>
                    <a:pt x="1565922" y="38150"/>
                  </a:lnTo>
                  <a:lnTo>
                    <a:pt x="1569364" y="36144"/>
                  </a:lnTo>
                  <a:close/>
                </a:path>
                <a:path w="1988184" h="1581785">
                  <a:moveTo>
                    <a:pt x="1577873" y="98539"/>
                  </a:moveTo>
                  <a:lnTo>
                    <a:pt x="1573415" y="97193"/>
                  </a:lnTo>
                  <a:lnTo>
                    <a:pt x="1572831" y="97358"/>
                  </a:lnTo>
                  <a:lnTo>
                    <a:pt x="1572247" y="97472"/>
                  </a:lnTo>
                  <a:lnTo>
                    <a:pt x="1571637" y="97561"/>
                  </a:lnTo>
                  <a:lnTo>
                    <a:pt x="1571472" y="98894"/>
                  </a:lnTo>
                  <a:lnTo>
                    <a:pt x="1571891" y="99961"/>
                  </a:lnTo>
                  <a:lnTo>
                    <a:pt x="1573199" y="101092"/>
                  </a:lnTo>
                  <a:lnTo>
                    <a:pt x="1573352" y="101257"/>
                  </a:lnTo>
                  <a:lnTo>
                    <a:pt x="1573504" y="101396"/>
                  </a:lnTo>
                  <a:lnTo>
                    <a:pt x="1577708" y="99098"/>
                  </a:lnTo>
                  <a:lnTo>
                    <a:pt x="1577543" y="98856"/>
                  </a:lnTo>
                  <a:lnTo>
                    <a:pt x="1577771" y="98666"/>
                  </a:lnTo>
                  <a:lnTo>
                    <a:pt x="1577873" y="98539"/>
                  </a:lnTo>
                  <a:close/>
                </a:path>
                <a:path w="1988184" h="1581785">
                  <a:moveTo>
                    <a:pt x="1579740" y="132638"/>
                  </a:moveTo>
                  <a:lnTo>
                    <a:pt x="1579486" y="131559"/>
                  </a:lnTo>
                  <a:lnTo>
                    <a:pt x="1579321" y="130695"/>
                  </a:lnTo>
                  <a:lnTo>
                    <a:pt x="1578127" y="130238"/>
                  </a:lnTo>
                  <a:lnTo>
                    <a:pt x="1576324" y="131406"/>
                  </a:lnTo>
                  <a:lnTo>
                    <a:pt x="1575689" y="132283"/>
                  </a:lnTo>
                  <a:lnTo>
                    <a:pt x="1574952" y="133019"/>
                  </a:lnTo>
                  <a:lnTo>
                    <a:pt x="1575511" y="134061"/>
                  </a:lnTo>
                  <a:lnTo>
                    <a:pt x="1576425" y="133959"/>
                  </a:lnTo>
                  <a:lnTo>
                    <a:pt x="1577365" y="134035"/>
                  </a:lnTo>
                  <a:lnTo>
                    <a:pt x="1579143" y="133438"/>
                  </a:lnTo>
                  <a:lnTo>
                    <a:pt x="1579740" y="132638"/>
                  </a:lnTo>
                  <a:close/>
                </a:path>
                <a:path w="1988184" h="1581785">
                  <a:moveTo>
                    <a:pt x="1586649" y="172415"/>
                  </a:moveTo>
                  <a:lnTo>
                    <a:pt x="1586522" y="172427"/>
                  </a:lnTo>
                  <a:lnTo>
                    <a:pt x="1586484" y="172567"/>
                  </a:lnTo>
                  <a:lnTo>
                    <a:pt x="1586649" y="172415"/>
                  </a:lnTo>
                  <a:close/>
                </a:path>
                <a:path w="1988184" h="1581785">
                  <a:moveTo>
                    <a:pt x="1592224" y="116408"/>
                  </a:moveTo>
                  <a:lnTo>
                    <a:pt x="1592033" y="116649"/>
                  </a:lnTo>
                  <a:lnTo>
                    <a:pt x="1591894" y="116776"/>
                  </a:lnTo>
                  <a:lnTo>
                    <a:pt x="1591779" y="116928"/>
                  </a:lnTo>
                  <a:lnTo>
                    <a:pt x="1592097" y="116992"/>
                  </a:lnTo>
                  <a:lnTo>
                    <a:pt x="1592173" y="116852"/>
                  </a:lnTo>
                  <a:lnTo>
                    <a:pt x="1592173" y="116687"/>
                  </a:lnTo>
                  <a:lnTo>
                    <a:pt x="1592224" y="116408"/>
                  </a:lnTo>
                  <a:close/>
                </a:path>
                <a:path w="1988184" h="1581785">
                  <a:moveTo>
                    <a:pt x="1597469" y="88366"/>
                  </a:moveTo>
                  <a:lnTo>
                    <a:pt x="1591945" y="86563"/>
                  </a:lnTo>
                  <a:lnTo>
                    <a:pt x="1587207" y="85077"/>
                  </a:lnTo>
                  <a:lnTo>
                    <a:pt x="1586395" y="85217"/>
                  </a:lnTo>
                  <a:lnTo>
                    <a:pt x="1585620" y="85394"/>
                  </a:lnTo>
                  <a:lnTo>
                    <a:pt x="1584883" y="85648"/>
                  </a:lnTo>
                  <a:lnTo>
                    <a:pt x="1584794" y="85839"/>
                  </a:lnTo>
                  <a:lnTo>
                    <a:pt x="1584960" y="85902"/>
                  </a:lnTo>
                  <a:lnTo>
                    <a:pt x="1584007" y="86652"/>
                  </a:lnTo>
                  <a:lnTo>
                    <a:pt x="1583804" y="88023"/>
                  </a:lnTo>
                  <a:lnTo>
                    <a:pt x="1583664" y="88658"/>
                  </a:lnTo>
                  <a:lnTo>
                    <a:pt x="1583143" y="88861"/>
                  </a:lnTo>
                  <a:lnTo>
                    <a:pt x="1582648" y="88773"/>
                  </a:lnTo>
                  <a:lnTo>
                    <a:pt x="1582153" y="88734"/>
                  </a:lnTo>
                  <a:lnTo>
                    <a:pt x="1581785" y="89941"/>
                  </a:lnTo>
                  <a:lnTo>
                    <a:pt x="1582966" y="90792"/>
                  </a:lnTo>
                  <a:lnTo>
                    <a:pt x="1584782" y="91541"/>
                  </a:lnTo>
                  <a:lnTo>
                    <a:pt x="1585544" y="91681"/>
                  </a:lnTo>
                  <a:lnTo>
                    <a:pt x="1586166" y="91846"/>
                  </a:lnTo>
                  <a:lnTo>
                    <a:pt x="1588757" y="87401"/>
                  </a:lnTo>
                  <a:lnTo>
                    <a:pt x="1591741" y="88455"/>
                  </a:lnTo>
                  <a:lnTo>
                    <a:pt x="1591932" y="88442"/>
                  </a:lnTo>
                  <a:lnTo>
                    <a:pt x="1593507" y="90512"/>
                  </a:lnTo>
                  <a:lnTo>
                    <a:pt x="1597469" y="88366"/>
                  </a:lnTo>
                  <a:close/>
                </a:path>
                <a:path w="1988184" h="1581785">
                  <a:moveTo>
                    <a:pt x="1601165" y="36550"/>
                  </a:moveTo>
                  <a:lnTo>
                    <a:pt x="1600339" y="36296"/>
                  </a:lnTo>
                  <a:lnTo>
                    <a:pt x="1594700" y="40563"/>
                  </a:lnTo>
                  <a:lnTo>
                    <a:pt x="1597507" y="41719"/>
                  </a:lnTo>
                  <a:lnTo>
                    <a:pt x="1599018" y="40309"/>
                  </a:lnTo>
                  <a:lnTo>
                    <a:pt x="1600250" y="38608"/>
                  </a:lnTo>
                  <a:lnTo>
                    <a:pt x="1601165" y="36550"/>
                  </a:lnTo>
                  <a:close/>
                </a:path>
                <a:path w="1988184" h="1581785">
                  <a:moveTo>
                    <a:pt x="1602854" y="107480"/>
                  </a:moveTo>
                  <a:lnTo>
                    <a:pt x="1602397" y="107480"/>
                  </a:lnTo>
                  <a:lnTo>
                    <a:pt x="1601812" y="107327"/>
                  </a:lnTo>
                  <a:lnTo>
                    <a:pt x="1601038" y="106908"/>
                  </a:lnTo>
                  <a:lnTo>
                    <a:pt x="1600822" y="105765"/>
                  </a:lnTo>
                  <a:lnTo>
                    <a:pt x="1597850" y="104813"/>
                  </a:lnTo>
                  <a:lnTo>
                    <a:pt x="1597075" y="104902"/>
                  </a:lnTo>
                  <a:lnTo>
                    <a:pt x="1594751" y="105549"/>
                  </a:lnTo>
                  <a:lnTo>
                    <a:pt x="1594904" y="108978"/>
                  </a:lnTo>
                  <a:lnTo>
                    <a:pt x="1597456" y="109855"/>
                  </a:lnTo>
                  <a:lnTo>
                    <a:pt x="1600098" y="110604"/>
                  </a:lnTo>
                  <a:lnTo>
                    <a:pt x="1598599" y="112420"/>
                  </a:lnTo>
                  <a:lnTo>
                    <a:pt x="1598841" y="112598"/>
                  </a:lnTo>
                  <a:lnTo>
                    <a:pt x="1600136" y="110655"/>
                  </a:lnTo>
                  <a:lnTo>
                    <a:pt x="1599933" y="108864"/>
                  </a:lnTo>
                  <a:lnTo>
                    <a:pt x="1602066" y="108623"/>
                  </a:lnTo>
                  <a:lnTo>
                    <a:pt x="1602854" y="107480"/>
                  </a:lnTo>
                  <a:close/>
                </a:path>
                <a:path w="1988184" h="1581785">
                  <a:moveTo>
                    <a:pt x="1605457" y="120599"/>
                  </a:moveTo>
                  <a:lnTo>
                    <a:pt x="1604733" y="120815"/>
                  </a:lnTo>
                  <a:lnTo>
                    <a:pt x="1604048" y="121119"/>
                  </a:lnTo>
                  <a:lnTo>
                    <a:pt x="1603565" y="121729"/>
                  </a:lnTo>
                  <a:lnTo>
                    <a:pt x="1604314" y="121640"/>
                  </a:lnTo>
                  <a:lnTo>
                    <a:pt x="1604987" y="121335"/>
                  </a:lnTo>
                  <a:lnTo>
                    <a:pt x="1605457" y="120599"/>
                  </a:lnTo>
                  <a:close/>
                </a:path>
                <a:path w="1988184" h="1581785">
                  <a:moveTo>
                    <a:pt x="1609852" y="139598"/>
                  </a:moveTo>
                  <a:lnTo>
                    <a:pt x="1607616" y="138874"/>
                  </a:lnTo>
                  <a:lnTo>
                    <a:pt x="1609051" y="140220"/>
                  </a:lnTo>
                  <a:lnTo>
                    <a:pt x="1609293" y="140131"/>
                  </a:lnTo>
                  <a:lnTo>
                    <a:pt x="1609699" y="139928"/>
                  </a:lnTo>
                  <a:lnTo>
                    <a:pt x="1609852" y="139598"/>
                  </a:lnTo>
                  <a:close/>
                </a:path>
                <a:path w="1988184" h="1581785">
                  <a:moveTo>
                    <a:pt x="1610525" y="60718"/>
                  </a:moveTo>
                  <a:lnTo>
                    <a:pt x="1610258" y="60185"/>
                  </a:lnTo>
                  <a:lnTo>
                    <a:pt x="1607629" y="59410"/>
                  </a:lnTo>
                  <a:lnTo>
                    <a:pt x="1607820" y="60833"/>
                  </a:lnTo>
                  <a:lnTo>
                    <a:pt x="1607947" y="61963"/>
                  </a:lnTo>
                  <a:lnTo>
                    <a:pt x="1608023" y="62915"/>
                  </a:lnTo>
                  <a:lnTo>
                    <a:pt x="1608759" y="62636"/>
                  </a:lnTo>
                  <a:lnTo>
                    <a:pt x="1609674" y="63512"/>
                  </a:lnTo>
                  <a:lnTo>
                    <a:pt x="1610360" y="63055"/>
                  </a:lnTo>
                  <a:lnTo>
                    <a:pt x="1610474" y="61582"/>
                  </a:lnTo>
                  <a:lnTo>
                    <a:pt x="1610525" y="60718"/>
                  </a:lnTo>
                  <a:close/>
                </a:path>
                <a:path w="1988184" h="1581785">
                  <a:moveTo>
                    <a:pt x="1610817" y="76390"/>
                  </a:moveTo>
                  <a:lnTo>
                    <a:pt x="1610334" y="76250"/>
                  </a:lnTo>
                  <a:lnTo>
                    <a:pt x="1609356" y="75971"/>
                  </a:lnTo>
                  <a:lnTo>
                    <a:pt x="1609648" y="76352"/>
                  </a:lnTo>
                  <a:lnTo>
                    <a:pt x="1609915" y="76746"/>
                  </a:lnTo>
                  <a:lnTo>
                    <a:pt x="1610220" y="77127"/>
                  </a:lnTo>
                  <a:lnTo>
                    <a:pt x="1610347" y="76987"/>
                  </a:lnTo>
                  <a:lnTo>
                    <a:pt x="1610487" y="76784"/>
                  </a:lnTo>
                  <a:lnTo>
                    <a:pt x="1610817" y="76390"/>
                  </a:lnTo>
                  <a:close/>
                </a:path>
                <a:path w="1988184" h="1581785">
                  <a:moveTo>
                    <a:pt x="1610995" y="161378"/>
                  </a:moveTo>
                  <a:lnTo>
                    <a:pt x="1610855" y="161290"/>
                  </a:lnTo>
                  <a:lnTo>
                    <a:pt x="1610918" y="161417"/>
                  </a:lnTo>
                  <a:close/>
                </a:path>
                <a:path w="1988184" h="1581785">
                  <a:moveTo>
                    <a:pt x="1612315" y="159308"/>
                  </a:moveTo>
                  <a:lnTo>
                    <a:pt x="1611998" y="159308"/>
                  </a:lnTo>
                  <a:lnTo>
                    <a:pt x="1611325" y="159283"/>
                  </a:lnTo>
                  <a:lnTo>
                    <a:pt x="1610741" y="159054"/>
                  </a:lnTo>
                  <a:lnTo>
                    <a:pt x="1610220" y="158508"/>
                  </a:lnTo>
                  <a:lnTo>
                    <a:pt x="1610461" y="159473"/>
                  </a:lnTo>
                  <a:lnTo>
                    <a:pt x="1610982" y="161328"/>
                  </a:lnTo>
                  <a:lnTo>
                    <a:pt x="1611325" y="160616"/>
                  </a:lnTo>
                  <a:lnTo>
                    <a:pt x="1611769" y="160007"/>
                  </a:lnTo>
                  <a:lnTo>
                    <a:pt x="1612252" y="159461"/>
                  </a:lnTo>
                  <a:lnTo>
                    <a:pt x="1612315" y="159308"/>
                  </a:lnTo>
                  <a:close/>
                </a:path>
                <a:path w="1988184" h="1581785">
                  <a:moveTo>
                    <a:pt x="1613154" y="149771"/>
                  </a:moveTo>
                  <a:lnTo>
                    <a:pt x="1606562" y="146812"/>
                  </a:lnTo>
                  <a:lnTo>
                    <a:pt x="1603730" y="148501"/>
                  </a:lnTo>
                  <a:lnTo>
                    <a:pt x="1603730" y="157200"/>
                  </a:lnTo>
                  <a:lnTo>
                    <a:pt x="1603502" y="157162"/>
                  </a:lnTo>
                  <a:lnTo>
                    <a:pt x="1603019" y="157162"/>
                  </a:lnTo>
                  <a:lnTo>
                    <a:pt x="1602625" y="156845"/>
                  </a:lnTo>
                  <a:lnTo>
                    <a:pt x="1602511" y="156540"/>
                  </a:lnTo>
                  <a:lnTo>
                    <a:pt x="1602473" y="156375"/>
                  </a:lnTo>
                  <a:lnTo>
                    <a:pt x="1602346" y="156121"/>
                  </a:lnTo>
                  <a:lnTo>
                    <a:pt x="1603375" y="155943"/>
                  </a:lnTo>
                  <a:lnTo>
                    <a:pt x="1603730" y="157200"/>
                  </a:lnTo>
                  <a:lnTo>
                    <a:pt x="1603730" y="148501"/>
                  </a:lnTo>
                  <a:lnTo>
                    <a:pt x="1601939" y="149555"/>
                  </a:lnTo>
                  <a:lnTo>
                    <a:pt x="1600415" y="148869"/>
                  </a:lnTo>
                  <a:lnTo>
                    <a:pt x="1598917" y="147002"/>
                  </a:lnTo>
                  <a:lnTo>
                    <a:pt x="1598841" y="147231"/>
                  </a:lnTo>
                  <a:lnTo>
                    <a:pt x="1598625" y="147726"/>
                  </a:lnTo>
                  <a:lnTo>
                    <a:pt x="1599399" y="149364"/>
                  </a:lnTo>
                  <a:lnTo>
                    <a:pt x="1599501" y="149771"/>
                  </a:lnTo>
                  <a:lnTo>
                    <a:pt x="1599628" y="150609"/>
                  </a:lnTo>
                  <a:lnTo>
                    <a:pt x="1599488" y="151714"/>
                  </a:lnTo>
                  <a:lnTo>
                    <a:pt x="1599742" y="151625"/>
                  </a:lnTo>
                  <a:lnTo>
                    <a:pt x="1599793" y="152158"/>
                  </a:lnTo>
                  <a:lnTo>
                    <a:pt x="1599374" y="152311"/>
                  </a:lnTo>
                  <a:lnTo>
                    <a:pt x="1599133" y="153098"/>
                  </a:lnTo>
                  <a:lnTo>
                    <a:pt x="1598980" y="153403"/>
                  </a:lnTo>
                  <a:lnTo>
                    <a:pt x="1601863" y="154597"/>
                  </a:lnTo>
                  <a:lnTo>
                    <a:pt x="1598879" y="153606"/>
                  </a:lnTo>
                  <a:lnTo>
                    <a:pt x="1598536" y="154292"/>
                  </a:lnTo>
                  <a:lnTo>
                    <a:pt x="1598066" y="154952"/>
                  </a:lnTo>
                  <a:lnTo>
                    <a:pt x="1596986" y="156070"/>
                  </a:lnTo>
                  <a:lnTo>
                    <a:pt x="1596364" y="156375"/>
                  </a:lnTo>
                  <a:lnTo>
                    <a:pt x="1594383" y="158178"/>
                  </a:lnTo>
                  <a:lnTo>
                    <a:pt x="1593176" y="159677"/>
                  </a:lnTo>
                  <a:lnTo>
                    <a:pt x="1592338" y="161569"/>
                  </a:lnTo>
                  <a:lnTo>
                    <a:pt x="1600974" y="165011"/>
                  </a:lnTo>
                  <a:lnTo>
                    <a:pt x="1602143" y="163880"/>
                  </a:lnTo>
                  <a:lnTo>
                    <a:pt x="1602828" y="163690"/>
                  </a:lnTo>
                  <a:lnTo>
                    <a:pt x="1602727" y="163296"/>
                  </a:lnTo>
                  <a:lnTo>
                    <a:pt x="1608899" y="157200"/>
                  </a:lnTo>
                  <a:lnTo>
                    <a:pt x="1609255" y="156845"/>
                  </a:lnTo>
                  <a:lnTo>
                    <a:pt x="1609090" y="156425"/>
                  </a:lnTo>
                  <a:lnTo>
                    <a:pt x="1609572" y="156540"/>
                  </a:lnTo>
                  <a:lnTo>
                    <a:pt x="1610182" y="155943"/>
                  </a:lnTo>
                  <a:lnTo>
                    <a:pt x="1611553" y="154597"/>
                  </a:lnTo>
                  <a:lnTo>
                    <a:pt x="1612836" y="153339"/>
                  </a:lnTo>
                  <a:lnTo>
                    <a:pt x="1611934" y="153098"/>
                  </a:lnTo>
                  <a:lnTo>
                    <a:pt x="1612480" y="151625"/>
                  </a:lnTo>
                  <a:lnTo>
                    <a:pt x="1613154" y="149771"/>
                  </a:lnTo>
                  <a:close/>
                </a:path>
                <a:path w="1988184" h="1581785">
                  <a:moveTo>
                    <a:pt x="1613408" y="155829"/>
                  </a:moveTo>
                  <a:lnTo>
                    <a:pt x="1612747" y="156159"/>
                  </a:lnTo>
                  <a:lnTo>
                    <a:pt x="1612112" y="156527"/>
                  </a:lnTo>
                  <a:lnTo>
                    <a:pt x="1611553" y="157022"/>
                  </a:lnTo>
                  <a:lnTo>
                    <a:pt x="1612036" y="157137"/>
                  </a:lnTo>
                  <a:lnTo>
                    <a:pt x="1612480" y="157251"/>
                  </a:lnTo>
                  <a:lnTo>
                    <a:pt x="1612900" y="157353"/>
                  </a:lnTo>
                  <a:lnTo>
                    <a:pt x="1613065" y="156832"/>
                  </a:lnTo>
                  <a:lnTo>
                    <a:pt x="1613230" y="156324"/>
                  </a:lnTo>
                  <a:lnTo>
                    <a:pt x="1613408" y="155829"/>
                  </a:lnTo>
                  <a:close/>
                </a:path>
                <a:path w="1988184" h="1581785">
                  <a:moveTo>
                    <a:pt x="1617256" y="102146"/>
                  </a:moveTo>
                  <a:lnTo>
                    <a:pt x="1616214" y="101828"/>
                  </a:lnTo>
                  <a:lnTo>
                    <a:pt x="1615097" y="101739"/>
                  </a:lnTo>
                  <a:lnTo>
                    <a:pt x="1613636" y="101485"/>
                  </a:lnTo>
                  <a:lnTo>
                    <a:pt x="1613560" y="103174"/>
                  </a:lnTo>
                  <a:lnTo>
                    <a:pt x="1615287" y="103847"/>
                  </a:lnTo>
                  <a:lnTo>
                    <a:pt x="1617256" y="102146"/>
                  </a:lnTo>
                  <a:close/>
                </a:path>
                <a:path w="1988184" h="1581785">
                  <a:moveTo>
                    <a:pt x="1618361" y="103974"/>
                  </a:moveTo>
                  <a:lnTo>
                    <a:pt x="1616722" y="104038"/>
                  </a:lnTo>
                  <a:lnTo>
                    <a:pt x="1615897" y="104076"/>
                  </a:lnTo>
                  <a:lnTo>
                    <a:pt x="1616621" y="104368"/>
                  </a:lnTo>
                  <a:lnTo>
                    <a:pt x="1617345" y="104660"/>
                  </a:lnTo>
                  <a:lnTo>
                    <a:pt x="1618081" y="104927"/>
                  </a:lnTo>
                  <a:lnTo>
                    <a:pt x="1618170" y="104609"/>
                  </a:lnTo>
                  <a:lnTo>
                    <a:pt x="1618284" y="104292"/>
                  </a:lnTo>
                  <a:lnTo>
                    <a:pt x="1618361" y="103974"/>
                  </a:lnTo>
                  <a:close/>
                </a:path>
                <a:path w="1988184" h="1581785">
                  <a:moveTo>
                    <a:pt x="1619846" y="142659"/>
                  </a:moveTo>
                  <a:lnTo>
                    <a:pt x="1619631" y="142582"/>
                  </a:lnTo>
                  <a:lnTo>
                    <a:pt x="1618640" y="142290"/>
                  </a:lnTo>
                  <a:lnTo>
                    <a:pt x="1616671" y="141706"/>
                  </a:lnTo>
                  <a:lnTo>
                    <a:pt x="1616684" y="142036"/>
                  </a:lnTo>
                  <a:lnTo>
                    <a:pt x="1616659" y="142328"/>
                  </a:lnTo>
                  <a:lnTo>
                    <a:pt x="1616544" y="142506"/>
                  </a:lnTo>
                  <a:lnTo>
                    <a:pt x="1616341" y="142849"/>
                  </a:lnTo>
                  <a:lnTo>
                    <a:pt x="1615909" y="143116"/>
                  </a:lnTo>
                  <a:lnTo>
                    <a:pt x="1615427" y="143281"/>
                  </a:lnTo>
                  <a:lnTo>
                    <a:pt x="1615249" y="143903"/>
                  </a:lnTo>
                  <a:lnTo>
                    <a:pt x="1616925" y="142773"/>
                  </a:lnTo>
                  <a:lnTo>
                    <a:pt x="1618437" y="142506"/>
                  </a:lnTo>
                  <a:lnTo>
                    <a:pt x="1619846" y="142659"/>
                  </a:lnTo>
                  <a:close/>
                </a:path>
                <a:path w="1988184" h="1581785">
                  <a:moveTo>
                    <a:pt x="1621409" y="137045"/>
                  </a:moveTo>
                  <a:lnTo>
                    <a:pt x="1621383" y="136613"/>
                  </a:lnTo>
                  <a:lnTo>
                    <a:pt x="1621370" y="136207"/>
                  </a:lnTo>
                  <a:lnTo>
                    <a:pt x="1621396" y="135775"/>
                  </a:lnTo>
                  <a:lnTo>
                    <a:pt x="1621167" y="135712"/>
                  </a:lnTo>
                  <a:lnTo>
                    <a:pt x="1620951" y="135648"/>
                  </a:lnTo>
                  <a:lnTo>
                    <a:pt x="1620735" y="135585"/>
                  </a:lnTo>
                  <a:lnTo>
                    <a:pt x="1620380" y="136588"/>
                  </a:lnTo>
                  <a:lnTo>
                    <a:pt x="1620723" y="136753"/>
                  </a:lnTo>
                  <a:lnTo>
                    <a:pt x="1621066" y="136893"/>
                  </a:lnTo>
                  <a:lnTo>
                    <a:pt x="1621409" y="137045"/>
                  </a:lnTo>
                  <a:close/>
                </a:path>
                <a:path w="1988184" h="1581785">
                  <a:moveTo>
                    <a:pt x="1622793" y="149440"/>
                  </a:moveTo>
                  <a:lnTo>
                    <a:pt x="1621548" y="148412"/>
                  </a:lnTo>
                  <a:lnTo>
                    <a:pt x="1620177" y="148310"/>
                  </a:lnTo>
                  <a:lnTo>
                    <a:pt x="1618843" y="148297"/>
                  </a:lnTo>
                  <a:lnTo>
                    <a:pt x="1618754" y="148526"/>
                  </a:lnTo>
                  <a:lnTo>
                    <a:pt x="1618653" y="148742"/>
                  </a:lnTo>
                  <a:lnTo>
                    <a:pt x="1618538" y="148945"/>
                  </a:lnTo>
                  <a:lnTo>
                    <a:pt x="1618437" y="149682"/>
                  </a:lnTo>
                  <a:lnTo>
                    <a:pt x="1618348" y="150444"/>
                  </a:lnTo>
                  <a:lnTo>
                    <a:pt x="1618195" y="151206"/>
                  </a:lnTo>
                  <a:lnTo>
                    <a:pt x="1619935" y="151396"/>
                  </a:lnTo>
                  <a:lnTo>
                    <a:pt x="1621663" y="151244"/>
                  </a:lnTo>
                  <a:lnTo>
                    <a:pt x="1622793" y="149440"/>
                  </a:lnTo>
                  <a:close/>
                </a:path>
                <a:path w="1988184" h="1581785">
                  <a:moveTo>
                    <a:pt x="1627365" y="110210"/>
                  </a:moveTo>
                  <a:lnTo>
                    <a:pt x="1618830" y="107645"/>
                  </a:lnTo>
                  <a:lnTo>
                    <a:pt x="1619034" y="107924"/>
                  </a:lnTo>
                  <a:lnTo>
                    <a:pt x="1613662" y="110591"/>
                  </a:lnTo>
                  <a:lnTo>
                    <a:pt x="1617179" y="107149"/>
                  </a:lnTo>
                  <a:lnTo>
                    <a:pt x="1613446" y="106032"/>
                  </a:lnTo>
                  <a:lnTo>
                    <a:pt x="1613344" y="108102"/>
                  </a:lnTo>
                  <a:lnTo>
                    <a:pt x="1613573" y="108153"/>
                  </a:lnTo>
                  <a:lnTo>
                    <a:pt x="1613471" y="108369"/>
                  </a:lnTo>
                  <a:lnTo>
                    <a:pt x="1613319" y="108864"/>
                  </a:lnTo>
                  <a:lnTo>
                    <a:pt x="1613154" y="112699"/>
                  </a:lnTo>
                  <a:lnTo>
                    <a:pt x="1618678" y="113118"/>
                  </a:lnTo>
                  <a:lnTo>
                    <a:pt x="1623606" y="113398"/>
                  </a:lnTo>
                  <a:lnTo>
                    <a:pt x="1625460" y="112953"/>
                  </a:lnTo>
                  <a:lnTo>
                    <a:pt x="1627136" y="110515"/>
                  </a:lnTo>
                  <a:lnTo>
                    <a:pt x="1627365" y="110210"/>
                  </a:lnTo>
                  <a:close/>
                </a:path>
                <a:path w="1988184" h="1581785">
                  <a:moveTo>
                    <a:pt x="1628355" y="138010"/>
                  </a:moveTo>
                  <a:lnTo>
                    <a:pt x="1628228" y="137883"/>
                  </a:lnTo>
                  <a:lnTo>
                    <a:pt x="1628089" y="137769"/>
                  </a:lnTo>
                  <a:lnTo>
                    <a:pt x="1627962" y="137642"/>
                  </a:lnTo>
                  <a:lnTo>
                    <a:pt x="1627733" y="137566"/>
                  </a:lnTo>
                  <a:lnTo>
                    <a:pt x="1627505" y="137502"/>
                  </a:lnTo>
                  <a:lnTo>
                    <a:pt x="1627276" y="137439"/>
                  </a:lnTo>
                  <a:lnTo>
                    <a:pt x="1626870" y="138023"/>
                  </a:lnTo>
                  <a:lnTo>
                    <a:pt x="1626565" y="138607"/>
                  </a:lnTo>
                  <a:lnTo>
                    <a:pt x="1626362" y="139204"/>
                  </a:lnTo>
                  <a:lnTo>
                    <a:pt x="1626489" y="139255"/>
                  </a:lnTo>
                  <a:lnTo>
                    <a:pt x="1626704" y="139242"/>
                  </a:lnTo>
                  <a:lnTo>
                    <a:pt x="1626920" y="139242"/>
                  </a:lnTo>
                  <a:lnTo>
                    <a:pt x="1627124" y="139230"/>
                  </a:lnTo>
                  <a:lnTo>
                    <a:pt x="1628355" y="138010"/>
                  </a:lnTo>
                  <a:close/>
                </a:path>
                <a:path w="1988184" h="1581785">
                  <a:moveTo>
                    <a:pt x="1628419" y="108762"/>
                  </a:moveTo>
                  <a:lnTo>
                    <a:pt x="1626044" y="105244"/>
                  </a:lnTo>
                  <a:lnTo>
                    <a:pt x="1625066" y="105105"/>
                  </a:lnTo>
                  <a:lnTo>
                    <a:pt x="1624101" y="104787"/>
                  </a:lnTo>
                  <a:lnTo>
                    <a:pt x="1623275" y="104673"/>
                  </a:lnTo>
                  <a:lnTo>
                    <a:pt x="1622894" y="105117"/>
                  </a:lnTo>
                  <a:lnTo>
                    <a:pt x="1622526" y="105676"/>
                  </a:lnTo>
                  <a:lnTo>
                    <a:pt x="1622069" y="106426"/>
                  </a:lnTo>
                  <a:lnTo>
                    <a:pt x="1628330" y="108902"/>
                  </a:lnTo>
                  <a:lnTo>
                    <a:pt x="1628419" y="108762"/>
                  </a:lnTo>
                  <a:close/>
                </a:path>
                <a:path w="1988184" h="1581785">
                  <a:moveTo>
                    <a:pt x="1628724" y="119811"/>
                  </a:moveTo>
                  <a:lnTo>
                    <a:pt x="1628419" y="118668"/>
                  </a:lnTo>
                  <a:lnTo>
                    <a:pt x="1627873" y="117525"/>
                  </a:lnTo>
                  <a:lnTo>
                    <a:pt x="1627047" y="116344"/>
                  </a:lnTo>
                  <a:lnTo>
                    <a:pt x="1624266" y="116065"/>
                  </a:lnTo>
                  <a:lnTo>
                    <a:pt x="1622729" y="118173"/>
                  </a:lnTo>
                  <a:lnTo>
                    <a:pt x="1621586" y="119938"/>
                  </a:lnTo>
                  <a:lnTo>
                    <a:pt x="1619846" y="121920"/>
                  </a:lnTo>
                  <a:lnTo>
                    <a:pt x="1618907" y="121793"/>
                  </a:lnTo>
                  <a:lnTo>
                    <a:pt x="1618195" y="121843"/>
                  </a:lnTo>
                  <a:lnTo>
                    <a:pt x="1617865" y="123507"/>
                  </a:lnTo>
                  <a:lnTo>
                    <a:pt x="1618424" y="125450"/>
                  </a:lnTo>
                  <a:lnTo>
                    <a:pt x="1616075" y="126873"/>
                  </a:lnTo>
                  <a:lnTo>
                    <a:pt x="1615617" y="127520"/>
                  </a:lnTo>
                  <a:lnTo>
                    <a:pt x="1615516" y="128574"/>
                  </a:lnTo>
                  <a:lnTo>
                    <a:pt x="1620532" y="130568"/>
                  </a:lnTo>
                  <a:lnTo>
                    <a:pt x="1620672" y="128409"/>
                  </a:lnTo>
                  <a:lnTo>
                    <a:pt x="1616900" y="126974"/>
                  </a:lnTo>
                  <a:lnTo>
                    <a:pt x="1628140" y="118300"/>
                  </a:lnTo>
                  <a:lnTo>
                    <a:pt x="1628152" y="118770"/>
                  </a:lnTo>
                  <a:lnTo>
                    <a:pt x="1628190" y="119240"/>
                  </a:lnTo>
                  <a:lnTo>
                    <a:pt x="1628292" y="119748"/>
                  </a:lnTo>
                  <a:lnTo>
                    <a:pt x="1628724" y="119811"/>
                  </a:lnTo>
                  <a:close/>
                </a:path>
                <a:path w="1988184" h="1581785">
                  <a:moveTo>
                    <a:pt x="1635442" y="128130"/>
                  </a:moveTo>
                  <a:lnTo>
                    <a:pt x="1635048" y="127927"/>
                  </a:lnTo>
                  <a:lnTo>
                    <a:pt x="1634667" y="127736"/>
                  </a:lnTo>
                  <a:lnTo>
                    <a:pt x="1634274" y="127571"/>
                  </a:lnTo>
                  <a:lnTo>
                    <a:pt x="1634147" y="127685"/>
                  </a:lnTo>
                  <a:lnTo>
                    <a:pt x="1634350" y="127939"/>
                  </a:lnTo>
                  <a:lnTo>
                    <a:pt x="1634451" y="128079"/>
                  </a:lnTo>
                  <a:lnTo>
                    <a:pt x="1634782" y="128079"/>
                  </a:lnTo>
                  <a:lnTo>
                    <a:pt x="1635112" y="128092"/>
                  </a:lnTo>
                  <a:lnTo>
                    <a:pt x="1635442" y="128130"/>
                  </a:lnTo>
                  <a:close/>
                </a:path>
                <a:path w="1988184" h="1581785">
                  <a:moveTo>
                    <a:pt x="1637690" y="115785"/>
                  </a:moveTo>
                  <a:lnTo>
                    <a:pt x="1636534" y="115773"/>
                  </a:lnTo>
                  <a:lnTo>
                    <a:pt x="1635582" y="115671"/>
                  </a:lnTo>
                  <a:lnTo>
                    <a:pt x="1634655" y="115760"/>
                  </a:lnTo>
                  <a:lnTo>
                    <a:pt x="1632318" y="115989"/>
                  </a:lnTo>
                  <a:lnTo>
                    <a:pt x="1632165" y="116459"/>
                  </a:lnTo>
                  <a:lnTo>
                    <a:pt x="1633474" y="119341"/>
                  </a:lnTo>
                  <a:lnTo>
                    <a:pt x="1634223" y="118872"/>
                  </a:lnTo>
                  <a:lnTo>
                    <a:pt x="1634921" y="118325"/>
                  </a:lnTo>
                  <a:lnTo>
                    <a:pt x="1636509" y="117665"/>
                  </a:lnTo>
                  <a:lnTo>
                    <a:pt x="1637690" y="117970"/>
                  </a:lnTo>
                  <a:lnTo>
                    <a:pt x="1637690" y="115785"/>
                  </a:lnTo>
                  <a:close/>
                </a:path>
                <a:path w="1988184" h="1581785">
                  <a:moveTo>
                    <a:pt x="1638020" y="113690"/>
                  </a:moveTo>
                  <a:lnTo>
                    <a:pt x="1637906" y="113512"/>
                  </a:lnTo>
                  <a:lnTo>
                    <a:pt x="1637753" y="113385"/>
                  </a:lnTo>
                  <a:lnTo>
                    <a:pt x="1637106" y="113182"/>
                  </a:lnTo>
                  <a:lnTo>
                    <a:pt x="1637245" y="113436"/>
                  </a:lnTo>
                  <a:lnTo>
                    <a:pt x="1637372" y="113677"/>
                  </a:lnTo>
                  <a:lnTo>
                    <a:pt x="1637550" y="113906"/>
                  </a:lnTo>
                  <a:lnTo>
                    <a:pt x="1637855" y="113766"/>
                  </a:lnTo>
                  <a:lnTo>
                    <a:pt x="1638020" y="113690"/>
                  </a:lnTo>
                  <a:close/>
                </a:path>
                <a:path w="1988184" h="1581785">
                  <a:moveTo>
                    <a:pt x="1640687" y="107061"/>
                  </a:moveTo>
                  <a:lnTo>
                    <a:pt x="1639201" y="102374"/>
                  </a:lnTo>
                  <a:lnTo>
                    <a:pt x="1639328" y="102146"/>
                  </a:lnTo>
                  <a:lnTo>
                    <a:pt x="1636128" y="101066"/>
                  </a:lnTo>
                  <a:lnTo>
                    <a:pt x="1636268" y="101219"/>
                  </a:lnTo>
                  <a:lnTo>
                    <a:pt x="1636433" y="101346"/>
                  </a:lnTo>
                  <a:lnTo>
                    <a:pt x="1636585" y="101498"/>
                  </a:lnTo>
                  <a:lnTo>
                    <a:pt x="1634972" y="102349"/>
                  </a:lnTo>
                  <a:lnTo>
                    <a:pt x="1633829" y="103009"/>
                  </a:lnTo>
                  <a:lnTo>
                    <a:pt x="1630794" y="104343"/>
                  </a:lnTo>
                  <a:lnTo>
                    <a:pt x="1630667" y="105638"/>
                  </a:lnTo>
                  <a:lnTo>
                    <a:pt x="1631315" y="107378"/>
                  </a:lnTo>
                  <a:lnTo>
                    <a:pt x="1633347" y="107061"/>
                  </a:lnTo>
                  <a:lnTo>
                    <a:pt x="1634540" y="105689"/>
                  </a:lnTo>
                  <a:lnTo>
                    <a:pt x="1635899" y="104597"/>
                  </a:lnTo>
                  <a:lnTo>
                    <a:pt x="1636128" y="104394"/>
                  </a:lnTo>
                  <a:lnTo>
                    <a:pt x="1636585" y="104482"/>
                  </a:lnTo>
                  <a:lnTo>
                    <a:pt x="1636941" y="104457"/>
                  </a:lnTo>
                  <a:lnTo>
                    <a:pt x="1638261" y="105181"/>
                  </a:lnTo>
                  <a:lnTo>
                    <a:pt x="1638338" y="107810"/>
                  </a:lnTo>
                  <a:lnTo>
                    <a:pt x="1640687" y="107061"/>
                  </a:lnTo>
                  <a:close/>
                </a:path>
                <a:path w="1988184" h="1581785">
                  <a:moveTo>
                    <a:pt x="1650644" y="61048"/>
                  </a:moveTo>
                  <a:lnTo>
                    <a:pt x="1649742" y="59893"/>
                  </a:lnTo>
                  <a:lnTo>
                    <a:pt x="1648879" y="58788"/>
                  </a:lnTo>
                  <a:lnTo>
                    <a:pt x="1647444" y="56972"/>
                  </a:lnTo>
                  <a:lnTo>
                    <a:pt x="1647964" y="60985"/>
                  </a:lnTo>
                  <a:lnTo>
                    <a:pt x="1649755" y="61010"/>
                  </a:lnTo>
                  <a:lnTo>
                    <a:pt x="1650644" y="61048"/>
                  </a:lnTo>
                  <a:close/>
                </a:path>
                <a:path w="1988184" h="1581785">
                  <a:moveTo>
                    <a:pt x="1651762" y="61023"/>
                  </a:moveTo>
                  <a:close/>
                </a:path>
                <a:path w="1988184" h="1581785">
                  <a:moveTo>
                    <a:pt x="1652054" y="187972"/>
                  </a:moveTo>
                  <a:lnTo>
                    <a:pt x="1651914" y="188010"/>
                  </a:lnTo>
                  <a:lnTo>
                    <a:pt x="1651482" y="187794"/>
                  </a:lnTo>
                  <a:lnTo>
                    <a:pt x="1651850" y="188023"/>
                  </a:lnTo>
                  <a:lnTo>
                    <a:pt x="1651965" y="188163"/>
                  </a:lnTo>
                  <a:lnTo>
                    <a:pt x="1652054" y="187972"/>
                  </a:lnTo>
                  <a:close/>
                </a:path>
                <a:path w="1988184" h="1581785">
                  <a:moveTo>
                    <a:pt x="1656765" y="185610"/>
                  </a:moveTo>
                  <a:lnTo>
                    <a:pt x="1655051" y="187134"/>
                  </a:lnTo>
                  <a:lnTo>
                    <a:pt x="1652676" y="189242"/>
                  </a:lnTo>
                  <a:lnTo>
                    <a:pt x="1652244" y="188582"/>
                  </a:lnTo>
                  <a:lnTo>
                    <a:pt x="1652003" y="188239"/>
                  </a:lnTo>
                  <a:lnTo>
                    <a:pt x="1651927" y="188963"/>
                  </a:lnTo>
                  <a:lnTo>
                    <a:pt x="1651863" y="189344"/>
                  </a:lnTo>
                  <a:lnTo>
                    <a:pt x="1654086" y="189255"/>
                  </a:lnTo>
                  <a:lnTo>
                    <a:pt x="1655470" y="188480"/>
                  </a:lnTo>
                  <a:lnTo>
                    <a:pt x="1656257" y="186931"/>
                  </a:lnTo>
                  <a:lnTo>
                    <a:pt x="1656473" y="186537"/>
                  </a:lnTo>
                  <a:lnTo>
                    <a:pt x="1656638" y="186105"/>
                  </a:lnTo>
                  <a:lnTo>
                    <a:pt x="1656765" y="185610"/>
                  </a:lnTo>
                  <a:close/>
                </a:path>
                <a:path w="1988184" h="1581785">
                  <a:moveTo>
                    <a:pt x="1663433" y="133731"/>
                  </a:moveTo>
                  <a:lnTo>
                    <a:pt x="1662963" y="133934"/>
                  </a:lnTo>
                  <a:lnTo>
                    <a:pt x="1662506" y="134086"/>
                  </a:lnTo>
                  <a:lnTo>
                    <a:pt x="1662150" y="134366"/>
                  </a:lnTo>
                  <a:lnTo>
                    <a:pt x="1662328" y="135204"/>
                  </a:lnTo>
                  <a:lnTo>
                    <a:pt x="1662671" y="135153"/>
                  </a:lnTo>
                  <a:lnTo>
                    <a:pt x="1662963" y="135064"/>
                  </a:lnTo>
                  <a:lnTo>
                    <a:pt x="1663255" y="134988"/>
                  </a:lnTo>
                  <a:lnTo>
                    <a:pt x="1663103" y="134708"/>
                  </a:lnTo>
                  <a:lnTo>
                    <a:pt x="1663001" y="134366"/>
                  </a:lnTo>
                  <a:lnTo>
                    <a:pt x="1663166" y="134086"/>
                  </a:lnTo>
                  <a:lnTo>
                    <a:pt x="1663293" y="133921"/>
                  </a:lnTo>
                  <a:lnTo>
                    <a:pt x="1663433" y="133781"/>
                  </a:lnTo>
                  <a:close/>
                </a:path>
                <a:path w="1988184" h="1581785">
                  <a:moveTo>
                    <a:pt x="1663738" y="48450"/>
                  </a:moveTo>
                  <a:lnTo>
                    <a:pt x="1663712" y="47904"/>
                  </a:lnTo>
                  <a:lnTo>
                    <a:pt x="1661617" y="47117"/>
                  </a:lnTo>
                  <a:lnTo>
                    <a:pt x="1661744" y="47409"/>
                  </a:lnTo>
                  <a:lnTo>
                    <a:pt x="1661871" y="47650"/>
                  </a:lnTo>
                  <a:lnTo>
                    <a:pt x="1662074" y="47840"/>
                  </a:lnTo>
                  <a:lnTo>
                    <a:pt x="1662430" y="48209"/>
                  </a:lnTo>
                  <a:lnTo>
                    <a:pt x="1662963" y="48361"/>
                  </a:lnTo>
                  <a:lnTo>
                    <a:pt x="1663738" y="48780"/>
                  </a:lnTo>
                  <a:lnTo>
                    <a:pt x="1663738" y="48450"/>
                  </a:lnTo>
                  <a:close/>
                </a:path>
                <a:path w="1988184" h="1581785">
                  <a:moveTo>
                    <a:pt x="1665897" y="75653"/>
                  </a:moveTo>
                  <a:lnTo>
                    <a:pt x="1665147" y="75653"/>
                  </a:lnTo>
                  <a:lnTo>
                    <a:pt x="1665528" y="75679"/>
                  </a:lnTo>
                  <a:lnTo>
                    <a:pt x="1665897" y="75653"/>
                  </a:lnTo>
                  <a:close/>
                </a:path>
                <a:path w="1988184" h="1581785">
                  <a:moveTo>
                    <a:pt x="1668805" y="98069"/>
                  </a:moveTo>
                  <a:lnTo>
                    <a:pt x="1668348" y="97078"/>
                  </a:lnTo>
                  <a:lnTo>
                    <a:pt x="1667649" y="96469"/>
                  </a:lnTo>
                  <a:lnTo>
                    <a:pt x="1666163" y="95986"/>
                  </a:lnTo>
                  <a:lnTo>
                    <a:pt x="1665020" y="96685"/>
                  </a:lnTo>
                  <a:lnTo>
                    <a:pt x="1664487" y="95300"/>
                  </a:lnTo>
                  <a:lnTo>
                    <a:pt x="1664855" y="94818"/>
                  </a:lnTo>
                  <a:lnTo>
                    <a:pt x="1665528" y="93700"/>
                  </a:lnTo>
                  <a:lnTo>
                    <a:pt x="1662137" y="92481"/>
                  </a:lnTo>
                  <a:lnTo>
                    <a:pt x="1661579" y="92468"/>
                  </a:lnTo>
                  <a:lnTo>
                    <a:pt x="1661769" y="92303"/>
                  </a:lnTo>
                  <a:lnTo>
                    <a:pt x="1654962" y="90106"/>
                  </a:lnTo>
                  <a:lnTo>
                    <a:pt x="1652003" y="91567"/>
                  </a:lnTo>
                  <a:lnTo>
                    <a:pt x="1652320" y="91300"/>
                  </a:lnTo>
                  <a:lnTo>
                    <a:pt x="1652981" y="90601"/>
                  </a:lnTo>
                  <a:lnTo>
                    <a:pt x="1651927" y="89725"/>
                  </a:lnTo>
                  <a:lnTo>
                    <a:pt x="1651965" y="91059"/>
                  </a:lnTo>
                  <a:lnTo>
                    <a:pt x="1651596" y="92494"/>
                  </a:lnTo>
                  <a:lnTo>
                    <a:pt x="1649742" y="94157"/>
                  </a:lnTo>
                  <a:lnTo>
                    <a:pt x="1647228" y="95707"/>
                  </a:lnTo>
                  <a:lnTo>
                    <a:pt x="1653933" y="98374"/>
                  </a:lnTo>
                  <a:lnTo>
                    <a:pt x="1658620" y="94742"/>
                  </a:lnTo>
                  <a:lnTo>
                    <a:pt x="1657629" y="95935"/>
                  </a:lnTo>
                  <a:lnTo>
                    <a:pt x="1655432" y="98958"/>
                  </a:lnTo>
                  <a:lnTo>
                    <a:pt x="1657896" y="99923"/>
                  </a:lnTo>
                  <a:lnTo>
                    <a:pt x="1658137" y="99428"/>
                  </a:lnTo>
                  <a:lnTo>
                    <a:pt x="1658416" y="98971"/>
                  </a:lnTo>
                  <a:lnTo>
                    <a:pt x="1658632" y="98539"/>
                  </a:lnTo>
                  <a:lnTo>
                    <a:pt x="1659636" y="98742"/>
                  </a:lnTo>
                  <a:lnTo>
                    <a:pt x="1659940" y="99644"/>
                  </a:lnTo>
                  <a:lnTo>
                    <a:pt x="1659610" y="100596"/>
                  </a:lnTo>
                  <a:lnTo>
                    <a:pt x="1664373" y="102463"/>
                  </a:lnTo>
                  <a:lnTo>
                    <a:pt x="1668805" y="98069"/>
                  </a:lnTo>
                  <a:close/>
                </a:path>
                <a:path w="1988184" h="1581785">
                  <a:moveTo>
                    <a:pt x="1670392" y="104495"/>
                  </a:moveTo>
                  <a:lnTo>
                    <a:pt x="1669884" y="103720"/>
                  </a:lnTo>
                  <a:lnTo>
                    <a:pt x="1669808" y="103581"/>
                  </a:lnTo>
                  <a:lnTo>
                    <a:pt x="1669478" y="102704"/>
                  </a:lnTo>
                  <a:lnTo>
                    <a:pt x="1669364" y="101650"/>
                  </a:lnTo>
                  <a:lnTo>
                    <a:pt x="1668703" y="101561"/>
                  </a:lnTo>
                  <a:lnTo>
                    <a:pt x="1668030" y="101561"/>
                  </a:lnTo>
                  <a:lnTo>
                    <a:pt x="1666786" y="102044"/>
                  </a:lnTo>
                  <a:lnTo>
                    <a:pt x="1665439" y="102882"/>
                  </a:lnTo>
                  <a:lnTo>
                    <a:pt x="1667929" y="103847"/>
                  </a:lnTo>
                  <a:lnTo>
                    <a:pt x="1667979" y="103720"/>
                  </a:lnTo>
                  <a:lnTo>
                    <a:pt x="1668310" y="103581"/>
                  </a:lnTo>
                  <a:lnTo>
                    <a:pt x="1668653" y="104000"/>
                  </a:lnTo>
                  <a:lnTo>
                    <a:pt x="1668729" y="104165"/>
                  </a:lnTo>
                  <a:lnTo>
                    <a:pt x="1669961" y="104648"/>
                  </a:lnTo>
                  <a:lnTo>
                    <a:pt x="1670392" y="104495"/>
                  </a:lnTo>
                  <a:close/>
                </a:path>
                <a:path w="1988184" h="1581785">
                  <a:moveTo>
                    <a:pt x="1674571" y="89255"/>
                  </a:moveTo>
                  <a:lnTo>
                    <a:pt x="1673898" y="87109"/>
                  </a:lnTo>
                  <a:lnTo>
                    <a:pt x="1672310" y="87503"/>
                  </a:lnTo>
                  <a:lnTo>
                    <a:pt x="1671040" y="88303"/>
                  </a:lnTo>
                  <a:lnTo>
                    <a:pt x="1669961" y="89281"/>
                  </a:lnTo>
                  <a:lnTo>
                    <a:pt x="1670367" y="89877"/>
                  </a:lnTo>
                  <a:lnTo>
                    <a:pt x="1670558" y="90652"/>
                  </a:lnTo>
                  <a:lnTo>
                    <a:pt x="1670812" y="91401"/>
                  </a:lnTo>
                  <a:lnTo>
                    <a:pt x="1672450" y="92075"/>
                  </a:lnTo>
                  <a:lnTo>
                    <a:pt x="1672386" y="91846"/>
                  </a:lnTo>
                  <a:lnTo>
                    <a:pt x="1672386" y="91719"/>
                  </a:lnTo>
                  <a:lnTo>
                    <a:pt x="1672780" y="90144"/>
                  </a:lnTo>
                  <a:lnTo>
                    <a:pt x="1674571" y="89255"/>
                  </a:lnTo>
                  <a:close/>
                </a:path>
                <a:path w="1988184" h="1581785">
                  <a:moveTo>
                    <a:pt x="1684959" y="56667"/>
                  </a:moveTo>
                  <a:lnTo>
                    <a:pt x="1684502" y="55664"/>
                  </a:lnTo>
                  <a:lnTo>
                    <a:pt x="1682673" y="54978"/>
                  </a:lnTo>
                  <a:lnTo>
                    <a:pt x="1682508" y="55041"/>
                  </a:lnTo>
                  <a:lnTo>
                    <a:pt x="1681429" y="55689"/>
                  </a:lnTo>
                  <a:lnTo>
                    <a:pt x="1680591" y="55524"/>
                  </a:lnTo>
                  <a:lnTo>
                    <a:pt x="1679740" y="54800"/>
                  </a:lnTo>
                  <a:lnTo>
                    <a:pt x="1679219" y="54991"/>
                  </a:lnTo>
                  <a:lnTo>
                    <a:pt x="1678838" y="55130"/>
                  </a:lnTo>
                  <a:lnTo>
                    <a:pt x="1680781" y="58750"/>
                  </a:lnTo>
                  <a:lnTo>
                    <a:pt x="1681594" y="58458"/>
                  </a:lnTo>
                  <a:lnTo>
                    <a:pt x="1681632" y="57251"/>
                  </a:lnTo>
                  <a:lnTo>
                    <a:pt x="1682419" y="57188"/>
                  </a:lnTo>
                  <a:lnTo>
                    <a:pt x="1682991" y="57365"/>
                  </a:lnTo>
                  <a:lnTo>
                    <a:pt x="1683461" y="57670"/>
                  </a:lnTo>
                  <a:lnTo>
                    <a:pt x="1684197" y="57226"/>
                  </a:lnTo>
                  <a:lnTo>
                    <a:pt x="1684959" y="56667"/>
                  </a:lnTo>
                  <a:close/>
                </a:path>
                <a:path w="1988184" h="1581785">
                  <a:moveTo>
                    <a:pt x="1685048" y="70294"/>
                  </a:moveTo>
                  <a:lnTo>
                    <a:pt x="1684350" y="69126"/>
                  </a:lnTo>
                  <a:lnTo>
                    <a:pt x="1683588" y="67843"/>
                  </a:lnTo>
                  <a:lnTo>
                    <a:pt x="1681086" y="69037"/>
                  </a:lnTo>
                  <a:lnTo>
                    <a:pt x="1679155" y="66306"/>
                  </a:lnTo>
                  <a:lnTo>
                    <a:pt x="1676958" y="63258"/>
                  </a:lnTo>
                  <a:lnTo>
                    <a:pt x="1672729" y="62420"/>
                  </a:lnTo>
                  <a:lnTo>
                    <a:pt x="1671688" y="62801"/>
                  </a:lnTo>
                  <a:lnTo>
                    <a:pt x="1671688" y="69126"/>
                  </a:lnTo>
                  <a:lnTo>
                    <a:pt x="1668932" y="69062"/>
                  </a:lnTo>
                  <a:lnTo>
                    <a:pt x="1671078" y="67094"/>
                  </a:lnTo>
                  <a:lnTo>
                    <a:pt x="1671574" y="66636"/>
                  </a:lnTo>
                  <a:lnTo>
                    <a:pt x="1671688" y="69126"/>
                  </a:lnTo>
                  <a:lnTo>
                    <a:pt x="1671688" y="62801"/>
                  </a:lnTo>
                  <a:lnTo>
                    <a:pt x="1671574" y="66471"/>
                  </a:lnTo>
                  <a:lnTo>
                    <a:pt x="1671574" y="66611"/>
                  </a:lnTo>
                  <a:lnTo>
                    <a:pt x="1670799" y="66306"/>
                  </a:lnTo>
                  <a:lnTo>
                    <a:pt x="1671574" y="66471"/>
                  </a:lnTo>
                  <a:lnTo>
                    <a:pt x="1671574" y="62839"/>
                  </a:lnTo>
                  <a:lnTo>
                    <a:pt x="1667014" y="64452"/>
                  </a:lnTo>
                  <a:lnTo>
                    <a:pt x="1667014" y="76555"/>
                  </a:lnTo>
                  <a:lnTo>
                    <a:pt x="1665439" y="77038"/>
                  </a:lnTo>
                  <a:lnTo>
                    <a:pt x="1665147" y="75653"/>
                  </a:lnTo>
                  <a:lnTo>
                    <a:pt x="1666100" y="75628"/>
                  </a:lnTo>
                  <a:lnTo>
                    <a:pt x="1666798" y="75831"/>
                  </a:lnTo>
                  <a:lnTo>
                    <a:pt x="1666951" y="76428"/>
                  </a:lnTo>
                  <a:lnTo>
                    <a:pt x="1667014" y="76555"/>
                  </a:lnTo>
                  <a:lnTo>
                    <a:pt x="1667014" y="64452"/>
                  </a:lnTo>
                  <a:lnTo>
                    <a:pt x="1664639" y="65290"/>
                  </a:lnTo>
                  <a:lnTo>
                    <a:pt x="1661896" y="67094"/>
                  </a:lnTo>
                  <a:lnTo>
                    <a:pt x="1659293" y="66446"/>
                  </a:lnTo>
                  <a:lnTo>
                    <a:pt x="1659293" y="75450"/>
                  </a:lnTo>
                  <a:lnTo>
                    <a:pt x="1658772" y="75387"/>
                  </a:lnTo>
                  <a:lnTo>
                    <a:pt x="1659013" y="75006"/>
                  </a:lnTo>
                  <a:lnTo>
                    <a:pt x="1659293" y="75450"/>
                  </a:lnTo>
                  <a:lnTo>
                    <a:pt x="1659293" y="66446"/>
                  </a:lnTo>
                  <a:lnTo>
                    <a:pt x="1658937" y="66357"/>
                  </a:lnTo>
                  <a:lnTo>
                    <a:pt x="1662633" y="62738"/>
                  </a:lnTo>
                  <a:lnTo>
                    <a:pt x="1673923" y="51714"/>
                  </a:lnTo>
                  <a:lnTo>
                    <a:pt x="1669669" y="50126"/>
                  </a:lnTo>
                  <a:lnTo>
                    <a:pt x="1655787" y="62738"/>
                  </a:lnTo>
                  <a:lnTo>
                    <a:pt x="1655800" y="61506"/>
                  </a:lnTo>
                  <a:lnTo>
                    <a:pt x="1655114" y="61760"/>
                  </a:lnTo>
                  <a:lnTo>
                    <a:pt x="1655114" y="75006"/>
                  </a:lnTo>
                  <a:lnTo>
                    <a:pt x="1655000" y="75628"/>
                  </a:lnTo>
                  <a:lnTo>
                    <a:pt x="1654911" y="75780"/>
                  </a:lnTo>
                  <a:lnTo>
                    <a:pt x="1654200" y="76428"/>
                  </a:lnTo>
                  <a:lnTo>
                    <a:pt x="1653451" y="76593"/>
                  </a:lnTo>
                  <a:lnTo>
                    <a:pt x="1652549" y="77000"/>
                  </a:lnTo>
                  <a:lnTo>
                    <a:pt x="1652498" y="75387"/>
                  </a:lnTo>
                  <a:lnTo>
                    <a:pt x="1653235" y="74041"/>
                  </a:lnTo>
                  <a:lnTo>
                    <a:pt x="1654733" y="73787"/>
                  </a:lnTo>
                  <a:lnTo>
                    <a:pt x="1655076" y="74777"/>
                  </a:lnTo>
                  <a:lnTo>
                    <a:pt x="1655114" y="75006"/>
                  </a:lnTo>
                  <a:lnTo>
                    <a:pt x="1655114" y="61760"/>
                  </a:lnTo>
                  <a:lnTo>
                    <a:pt x="1654975" y="61798"/>
                  </a:lnTo>
                  <a:lnTo>
                    <a:pt x="1654581" y="61836"/>
                  </a:lnTo>
                  <a:lnTo>
                    <a:pt x="1653590" y="62687"/>
                  </a:lnTo>
                  <a:lnTo>
                    <a:pt x="1653070" y="63436"/>
                  </a:lnTo>
                  <a:lnTo>
                    <a:pt x="1653616" y="64604"/>
                  </a:lnTo>
                  <a:lnTo>
                    <a:pt x="1649425" y="68516"/>
                  </a:lnTo>
                  <a:lnTo>
                    <a:pt x="1649653" y="68757"/>
                  </a:lnTo>
                  <a:lnTo>
                    <a:pt x="1651431" y="69583"/>
                  </a:lnTo>
                  <a:lnTo>
                    <a:pt x="1651317" y="72136"/>
                  </a:lnTo>
                  <a:lnTo>
                    <a:pt x="1651215" y="73901"/>
                  </a:lnTo>
                  <a:lnTo>
                    <a:pt x="1651558" y="73571"/>
                  </a:lnTo>
                  <a:lnTo>
                    <a:pt x="1651533" y="74777"/>
                  </a:lnTo>
                  <a:lnTo>
                    <a:pt x="1651241" y="75006"/>
                  </a:lnTo>
                  <a:lnTo>
                    <a:pt x="1651139" y="75387"/>
                  </a:lnTo>
                  <a:lnTo>
                    <a:pt x="1651025" y="77139"/>
                  </a:lnTo>
                  <a:lnTo>
                    <a:pt x="1650466" y="78867"/>
                  </a:lnTo>
                  <a:lnTo>
                    <a:pt x="1650352" y="79527"/>
                  </a:lnTo>
                  <a:lnTo>
                    <a:pt x="1650339" y="80149"/>
                  </a:lnTo>
                  <a:lnTo>
                    <a:pt x="1652219" y="78232"/>
                  </a:lnTo>
                  <a:lnTo>
                    <a:pt x="1653590" y="82016"/>
                  </a:lnTo>
                  <a:lnTo>
                    <a:pt x="1656549" y="81356"/>
                  </a:lnTo>
                  <a:lnTo>
                    <a:pt x="1659585" y="81546"/>
                  </a:lnTo>
                  <a:lnTo>
                    <a:pt x="1659864" y="81915"/>
                  </a:lnTo>
                  <a:lnTo>
                    <a:pt x="1660131" y="82105"/>
                  </a:lnTo>
                  <a:lnTo>
                    <a:pt x="1660232" y="82867"/>
                  </a:lnTo>
                  <a:lnTo>
                    <a:pt x="1660423" y="85432"/>
                  </a:lnTo>
                  <a:lnTo>
                    <a:pt x="1661058" y="86004"/>
                  </a:lnTo>
                  <a:lnTo>
                    <a:pt x="1661769" y="86220"/>
                  </a:lnTo>
                  <a:lnTo>
                    <a:pt x="1662493" y="86385"/>
                  </a:lnTo>
                  <a:lnTo>
                    <a:pt x="1660804" y="87210"/>
                  </a:lnTo>
                  <a:lnTo>
                    <a:pt x="1662379" y="87871"/>
                  </a:lnTo>
                  <a:lnTo>
                    <a:pt x="1663941" y="88557"/>
                  </a:lnTo>
                  <a:lnTo>
                    <a:pt x="1665693" y="89281"/>
                  </a:lnTo>
                  <a:lnTo>
                    <a:pt x="1670900" y="85242"/>
                  </a:lnTo>
                  <a:lnTo>
                    <a:pt x="1671777" y="84569"/>
                  </a:lnTo>
                  <a:lnTo>
                    <a:pt x="1673834" y="84442"/>
                  </a:lnTo>
                  <a:lnTo>
                    <a:pt x="1674368" y="84213"/>
                  </a:lnTo>
                  <a:lnTo>
                    <a:pt x="1673999" y="82867"/>
                  </a:lnTo>
                  <a:lnTo>
                    <a:pt x="1681911" y="76758"/>
                  </a:lnTo>
                  <a:lnTo>
                    <a:pt x="1664779" y="85242"/>
                  </a:lnTo>
                  <a:lnTo>
                    <a:pt x="1664360" y="84975"/>
                  </a:lnTo>
                  <a:lnTo>
                    <a:pt x="1664042" y="84569"/>
                  </a:lnTo>
                  <a:lnTo>
                    <a:pt x="1663788" y="83108"/>
                  </a:lnTo>
                  <a:lnTo>
                    <a:pt x="1663877" y="81356"/>
                  </a:lnTo>
                  <a:lnTo>
                    <a:pt x="1663915" y="80848"/>
                  </a:lnTo>
                  <a:lnTo>
                    <a:pt x="1664296" y="80568"/>
                  </a:lnTo>
                  <a:lnTo>
                    <a:pt x="1664576" y="80238"/>
                  </a:lnTo>
                  <a:lnTo>
                    <a:pt x="1666481" y="81089"/>
                  </a:lnTo>
                  <a:lnTo>
                    <a:pt x="1669097" y="80238"/>
                  </a:lnTo>
                  <a:lnTo>
                    <a:pt x="1671091" y="79590"/>
                  </a:lnTo>
                  <a:lnTo>
                    <a:pt x="1671497" y="78232"/>
                  </a:lnTo>
                  <a:lnTo>
                    <a:pt x="1671840" y="77038"/>
                  </a:lnTo>
                  <a:lnTo>
                    <a:pt x="1672259" y="75628"/>
                  </a:lnTo>
                  <a:lnTo>
                    <a:pt x="1672310" y="75450"/>
                  </a:lnTo>
                  <a:lnTo>
                    <a:pt x="1672437" y="75031"/>
                  </a:lnTo>
                  <a:lnTo>
                    <a:pt x="1673580" y="73787"/>
                  </a:lnTo>
                  <a:lnTo>
                    <a:pt x="1673783" y="73571"/>
                  </a:lnTo>
                  <a:lnTo>
                    <a:pt x="1675472" y="71716"/>
                  </a:lnTo>
                  <a:lnTo>
                    <a:pt x="1676857" y="72669"/>
                  </a:lnTo>
                  <a:lnTo>
                    <a:pt x="1677860" y="73698"/>
                  </a:lnTo>
                  <a:lnTo>
                    <a:pt x="1680044" y="74396"/>
                  </a:lnTo>
                  <a:lnTo>
                    <a:pt x="1681810" y="74345"/>
                  </a:lnTo>
                  <a:lnTo>
                    <a:pt x="1683499" y="72136"/>
                  </a:lnTo>
                  <a:lnTo>
                    <a:pt x="1683854" y="71716"/>
                  </a:lnTo>
                  <a:lnTo>
                    <a:pt x="1685048" y="70294"/>
                  </a:lnTo>
                  <a:close/>
                </a:path>
                <a:path w="1988184" h="1581785">
                  <a:moveTo>
                    <a:pt x="1685848" y="76835"/>
                  </a:moveTo>
                  <a:lnTo>
                    <a:pt x="1685696" y="76555"/>
                  </a:lnTo>
                  <a:lnTo>
                    <a:pt x="1685645" y="76377"/>
                  </a:lnTo>
                  <a:lnTo>
                    <a:pt x="1685036" y="76669"/>
                  </a:lnTo>
                  <a:lnTo>
                    <a:pt x="1684401" y="76936"/>
                  </a:lnTo>
                  <a:lnTo>
                    <a:pt x="1683829" y="77292"/>
                  </a:lnTo>
                  <a:lnTo>
                    <a:pt x="1683918" y="77825"/>
                  </a:lnTo>
                  <a:lnTo>
                    <a:pt x="1684007" y="78422"/>
                  </a:lnTo>
                  <a:lnTo>
                    <a:pt x="1684705" y="77851"/>
                  </a:lnTo>
                  <a:lnTo>
                    <a:pt x="1685264" y="77393"/>
                  </a:lnTo>
                  <a:lnTo>
                    <a:pt x="1685772" y="76911"/>
                  </a:lnTo>
                  <a:close/>
                </a:path>
                <a:path w="1988184" h="1581785">
                  <a:moveTo>
                    <a:pt x="1691246" y="58178"/>
                  </a:moveTo>
                  <a:lnTo>
                    <a:pt x="1691106" y="58216"/>
                  </a:lnTo>
                  <a:lnTo>
                    <a:pt x="1691233" y="58204"/>
                  </a:lnTo>
                  <a:close/>
                </a:path>
                <a:path w="1988184" h="1581785">
                  <a:moveTo>
                    <a:pt x="1701050" y="115443"/>
                  </a:moveTo>
                  <a:lnTo>
                    <a:pt x="1700479" y="113690"/>
                  </a:lnTo>
                  <a:lnTo>
                    <a:pt x="1699069" y="113131"/>
                  </a:lnTo>
                  <a:lnTo>
                    <a:pt x="1697748" y="112585"/>
                  </a:lnTo>
                  <a:lnTo>
                    <a:pt x="1695881" y="113195"/>
                  </a:lnTo>
                  <a:lnTo>
                    <a:pt x="1695170" y="114325"/>
                  </a:lnTo>
                  <a:lnTo>
                    <a:pt x="1695716" y="114541"/>
                  </a:lnTo>
                  <a:lnTo>
                    <a:pt x="1695145" y="114376"/>
                  </a:lnTo>
                  <a:lnTo>
                    <a:pt x="1694370" y="115874"/>
                  </a:lnTo>
                  <a:lnTo>
                    <a:pt x="1695462" y="118097"/>
                  </a:lnTo>
                  <a:lnTo>
                    <a:pt x="1698307" y="119138"/>
                  </a:lnTo>
                  <a:lnTo>
                    <a:pt x="1699768" y="118402"/>
                  </a:lnTo>
                  <a:lnTo>
                    <a:pt x="1700364" y="117043"/>
                  </a:lnTo>
                  <a:lnTo>
                    <a:pt x="1701050" y="115443"/>
                  </a:lnTo>
                  <a:close/>
                </a:path>
                <a:path w="1988184" h="1581785">
                  <a:moveTo>
                    <a:pt x="1708315" y="110401"/>
                  </a:moveTo>
                  <a:lnTo>
                    <a:pt x="1708302" y="109575"/>
                  </a:lnTo>
                  <a:lnTo>
                    <a:pt x="1706321" y="107264"/>
                  </a:lnTo>
                  <a:lnTo>
                    <a:pt x="1703743" y="106845"/>
                  </a:lnTo>
                  <a:lnTo>
                    <a:pt x="1700999" y="106984"/>
                  </a:lnTo>
                  <a:lnTo>
                    <a:pt x="1700695" y="106997"/>
                  </a:lnTo>
                  <a:lnTo>
                    <a:pt x="1700415" y="107391"/>
                  </a:lnTo>
                  <a:lnTo>
                    <a:pt x="1699920" y="107784"/>
                  </a:lnTo>
                  <a:lnTo>
                    <a:pt x="1700999" y="111290"/>
                  </a:lnTo>
                  <a:lnTo>
                    <a:pt x="1702981" y="111239"/>
                  </a:lnTo>
                  <a:lnTo>
                    <a:pt x="1704670" y="111353"/>
                  </a:lnTo>
                  <a:lnTo>
                    <a:pt x="1706600" y="111074"/>
                  </a:lnTo>
                  <a:lnTo>
                    <a:pt x="1706981" y="111023"/>
                  </a:lnTo>
                  <a:lnTo>
                    <a:pt x="1707857" y="110756"/>
                  </a:lnTo>
                  <a:lnTo>
                    <a:pt x="1708315" y="110401"/>
                  </a:lnTo>
                  <a:close/>
                </a:path>
                <a:path w="1988184" h="1581785">
                  <a:moveTo>
                    <a:pt x="1710016" y="640511"/>
                  </a:moveTo>
                  <a:lnTo>
                    <a:pt x="1709889" y="639318"/>
                  </a:lnTo>
                  <a:lnTo>
                    <a:pt x="1709902" y="638505"/>
                  </a:lnTo>
                  <a:lnTo>
                    <a:pt x="1708962" y="636638"/>
                  </a:lnTo>
                  <a:lnTo>
                    <a:pt x="1707210" y="636447"/>
                  </a:lnTo>
                  <a:lnTo>
                    <a:pt x="1706765" y="637527"/>
                  </a:lnTo>
                  <a:lnTo>
                    <a:pt x="1706562" y="638060"/>
                  </a:lnTo>
                  <a:lnTo>
                    <a:pt x="1706626" y="638860"/>
                  </a:lnTo>
                  <a:lnTo>
                    <a:pt x="1706867" y="639470"/>
                  </a:lnTo>
                  <a:lnTo>
                    <a:pt x="1707908" y="639813"/>
                  </a:lnTo>
                  <a:lnTo>
                    <a:pt x="1708962" y="640168"/>
                  </a:lnTo>
                  <a:lnTo>
                    <a:pt x="1710016" y="640511"/>
                  </a:lnTo>
                  <a:close/>
                </a:path>
                <a:path w="1988184" h="1581785">
                  <a:moveTo>
                    <a:pt x="1883041" y="223710"/>
                  </a:moveTo>
                  <a:lnTo>
                    <a:pt x="1882902" y="223393"/>
                  </a:lnTo>
                  <a:lnTo>
                    <a:pt x="1882787" y="223113"/>
                  </a:lnTo>
                  <a:lnTo>
                    <a:pt x="1882089" y="222846"/>
                  </a:lnTo>
                  <a:lnTo>
                    <a:pt x="1881746" y="222948"/>
                  </a:lnTo>
                  <a:lnTo>
                    <a:pt x="1881454" y="223037"/>
                  </a:lnTo>
                  <a:lnTo>
                    <a:pt x="1881339" y="223659"/>
                  </a:lnTo>
                  <a:lnTo>
                    <a:pt x="1880806" y="224675"/>
                  </a:lnTo>
                  <a:lnTo>
                    <a:pt x="1881593" y="224675"/>
                  </a:lnTo>
                  <a:lnTo>
                    <a:pt x="1882190" y="224828"/>
                  </a:lnTo>
                  <a:lnTo>
                    <a:pt x="1882546" y="224612"/>
                  </a:lnTo>
                  <a:lnTo>
                    <a:pt x="1882825" y="224434"/>
                  </a:lnTo>
                  <a:lnTo>
                    <a:pt x="1883041" y="223710"/>
                  </a:lnTo>
                  <a:close/>
                </a:path>
                <a:path w="1988184" h="1581785">
                  <a:moveTo>
                    <a:pt x="1916188" y="84099"/>
                  </a:moveTo>
                  <a:lnTo>
                    <a:pt x="1915934" y="84023"/>
                  </a:lnTo>
                  <a:lnTo>
                    <a:pt x="1915680" y="83959"/>
                  </a:lnTo>
                  <a:lnTo>
                    <a:pt x="1915439" y="83883"/>
                  </a:lnTo>
                  <a:lnTo>
                    <a:pt x="1915325" y="84188"/>
                  </a:lnTo>
                  <a:lnTo>
                    <a:pt x="1915591" y="84137"/>
                  </a:lnTo>
                  <a:lnTo>
                    <a:pt x="1915883" y="84112"/>
                  </a:lnTo>
                  <a:lnTo>
                    <a:pt x="1916188" y="84099"/>
                  </a:lnTo>
                  <a:close/>
                </a:path>
                <a:path w="1988184" h="1581785">
                  <a:moveTo>
                    <a:pt x="1937537" y="90284"/>
                  </a:moveTo>
                  <a:lnTo>
                    <a:pt x="1929536" y="87896"/>
                  </a:lnTo>
                  <a:lnTo>
                    <a:pt x="1925027" y="86614"/>
                  </a:lnTo>
                  <a:lnTo>
                    <a:pt x="1924380" y="87198"/>
                  </a:lnTo>
                  <a:lnTo>
                    <a:pt x="1923707" y="87769"/>
                  </a:lnTo>
                  <a:lnTo>
                    <a:pt x="1923059" y="88379"/>
                  </a:lnTo>
                  <a:lnTo>
                    <a:pt x="1927796" y="90436"/>
                  </a:lnTo>
                  <a:lnTo>
                    <a:pt x="1937283" y="94475"/>
                  </a:lnTo>
                  <a:lnTo>
                    <a:pt x="1937385" y="93218"/>
                  </a:lnTo>
                  <a:lnTo>
                    <a:pt x="1937423" y="91960"/>
                  </a:lnTo>
                  <a:lnTo>
                    <a:pt x="1937537" y="90284"/>
                  </a:lnTo>
                  <a:close/>
                </a:path>
                <a:path w="1988184" h="1581785">
                  <a:moveTo>
                    <a:pt x="1943112" y="91922"/>
                  </a:moveTo>
                  <a:lnTo>
                    <a:pt x="1942858" y="91846"/>
                  </a:lnTo>
                  <a:lnTo>
                    <a:pt x="1942617" y="91770"/>
                  </a:lnTo>
                  <a:lnTo>
                    <a:pt x="1942350" y="91706"/>
                  </a:lnTo>
                  <a:lnTo>
                    <a:pt x="1942553" y="91833"/>
                  </a:lnTo>
                  <a:lnTo>
                    <a:pt x="1942757" y="91948"/>
                  </a:lnTo>
                  <a:lnTo>
                    <a:pt x="1942985" y="92036"/>
                  </a:lnTo>
                  <a:lnTo>
                    <a:pt x="1943112" y="91922"/>
                  </a:lnTo>
                  <a:close/>
                </a:path>
                <a:path w="1988184" h="1581785">
                  <a:moveTo>
                    <a:pt x="1947964" y="85991"/>
                  </a:moveTo>
                  <a:lnTo>
                    <a:pt x="1947481" y="85852"/>
                  </a:lnTo>
                  <a:lnTo>
                    <a:pt x="1946490" y="85572"/>
                  </a:lnTo>
                  <a:lnTo>
                    <a:pt x="1946198" y="85496"/>
                  </a:lnTo>
                  <a:lnTo>
                    <a:pt x="1945919" y="85420"/>
                  </a:lnTo>
                  <a:lnTo>
                    <a:pt x="1945640" y="85331"/>
                  </a:lnTo>
                  <a:lnTo>
                    <a:pt x="1945284" y="86334"/>
                  </a:lnTo>
                  <a:lnTo>
                    <a:pt x="1945500" y="86436"/>
                  </a:lnTo>
                  <a:lnTo>
                    <a:pt x="1945703" y="86525"/>
                  </a:lnTo>
                  <a:lnTo>
                    <a:pt x="1946351" y="86817"/>
                  </a:lnTo>
                  <a:lnTo>
                    <a:pt x="1947240" y="87198"/>
                  </a:lnTo>
                  <a:lnTo>
                    <a:pt x="1947392" y="86956"/>
                  </a:lnTo>
                  <a:lnTo>
                    <a:pt x="1947545" y="86741"/>
                  </a:lnTo>
                  <a:lnTo>
                    <a:pt x="1947672" y="86487"/>
                  </a:lnTo>
                  <a:lnTo>
                    <a:pt x="1947760" y="86321"/>
                  </a:lnTo>
                  <a:lnTo>
                    <a:pt x="1947875" y="86169"/>
                  </a:lnTo>
                  <a:lnTo>
                    <a:pt x="1947964" y="85991"/>
                  </a:lnTo>
                  <a:close/>
                </a:path>
                <a:path w="1988184" h="1581785">
                  <a:moveTo>
                    <a:pt x="1949399" y="130340"/>
                  </a:moveTo>
                  <a:lnTo>
                    <a:pt x="1947837" y="127152"/>
                  </a:lnTo>
                  <a:lnTo>
                    <a:pt x="1947418" y="125145"/>
                  </a:lnTo>
                  <a:lnTo>
                    <a:pt x="1946617" y="122758"/>
                  </a:lnTo>
                  <a:lnTo>
                    <a:pt x="1945208" y="120154"/>
                  </a:lnTo>
                  <a:lnTo>
                    <a:pt x="1943773" y="117475"/>
                  </a:lnTo>
                  <a:lnTo>
                    <a:pt x="1939442" y="115608"/>
                  </a:lnTo>
                  <a:lnTo>
                    <a:pt x="1934552" y="116890"/>
                  </a:lnTo>
                  <a:lnTo>
                    <a:pt x="1931073" y="117868"/>
                  </a:lnTo>
                  <a:lnTo>
                    <a:pt x="1930920" y="117868"/>
                  </a:lnTo>
                  <a:lnTo>
                    <a:pt x="1930742" y="117906"/>
                  </a:lnTo>
                  <a:lnTo>
                    <a:pt x="1936546" y="120154"/>
                  </a:lnTo>
                  <a:lnTo>
                    <a:pt x="1930704" y="118313"/>
                  </a:lnTo>
                  <a:lnTo>
                    <a:pt x="1929904" y="118059"/>
                  </a:lnTo>
                  <a:lnTo>
                    <a:pt x="1926920" y="118313"/>
                  </a:lnTo>
                  <a:lnTo>
                    <a:pt x="1924227" y="116890"/>
                  </a:lnTo>
                  <a:lnTo>
                    <a:pt x="1920176" y="115671"/>
                  </a:lnTo>
                  <a:lnTo>
                    <a:pt x="1919376" y="115265"/>
                  </a:lnTo>
                  <a:lnTo>
                    <a:pt x="1918881" y="114630"/>
                  </a:lnTo>
                  <a:lnTo>
                    <a:pt x="1902891" y="109766"/>
                  </a:lnTo>
                  <a:lnTo>
                    <a:pt x="1899335" y="108724"/>
                  </a:lnTo>
                  <a:lnTo>
                    <a:pt x="1880641" y="103378"/>
                  </a:lnTo>
                  <a:lnTo>
                    <a:pt x="1880273" y="104381"/>
                  </a:lnTo>
                  <a:lnTo>
                    <a:pt x="1890255" y="108750"/>
                  </a:lnTo>
                  <a:lnTo>
                    <a:pt x="1896198" y="111315"/>
                  </a:lnTo>
                  <a:lnTo>
                    <a:pt x="1909445" y="116890"/>
                  </a:lnTo>
                  <a:lnTo>
                    <a:pt x="1940115" y="129387"/>
                  </a:lnTo>
                  <a:lnTo>
                    <a:pt x="1948065" y="132511"/>
                  </a:lnTo>
                  <a:lnTo>
                    <a:pt x="1948611" y="131381"/>
                  </a:lnTo>
                  <a:lnTo>
                    <a:pt x="1949399" y="130340"/>
                  </a:lnTo>
                  <a:close/>
                </a:path>
                <a:path w="1988184" h="1581785">
                  <a:moveTo>
                    <a:pt x="1952536" y="134277"/>
                  </a:moveTo>
                  <a:lnTo>
                    <a:pt x="1952498" y="134137"/>
                  </a:lnTo>
                  <a:lnTo>
                    <a:pt x="1952320" y="134061"/>
                  </a:lnTo>
                  <a:lnTo>
                    <a:pt x="1952002" y="134061"/>
                  </a:lnTo>
                  <a:lnTo>
                    <a:pt x="1952180" y="134137"/>
                  </a:lnTo>
                  <a:lnTo>
                    <a:pt x="1952358" y="134213"/>
                  </a:lnTo>
                  <a:lnTo>
                    <a:pt x="1952536" y="134277"/>
                  </a:lnTo>
                  <a:close/>
                </a:path>
                <a:path w="1988184" h="1581785">
                  <a:moveTo>
                    <a:pt x="1956079" y="119354"/>
                  </a:moveTo>
                  <a:lnTo>
                    <a:pt x="1955520" y="117944"/>
                  </a:lnTo>
                  <a:lnTo>
                    <a:pt x="1955126" y="117817"/>
                  </a:lnTo>
                  <a:lnTo>
                    <a:pt x="1954415" y="117322"/>
                  </a:lnTo>
                  <a:lnTo>
                    <a:pt x="1953145" y="117843"/>
                  </a:lnTo>
                  <a:lnTo>
                    <a:pt x="1952320" y="118465"/>
                  </a:lnTo>
                  <a:lnTo>
                    <a:pt x="1951723" y="119164"/>
                  </a:lnTo>
                  <a:lnTo>
                    <a:pt x="1951151" y="119786"/>
                  </a:lnTo>
                  <a:lnTo>
                    <a:pt x="1951151" y="120675"/>
                  </a:lnTo>
                  <a:lnTo>
                    <a:pt x="1952307" y="122123"/>
                  </a:lnTo>
                  <a:lnTo>
                    <a:pt x="1953666" y="122262"/>
                  </a:lnTo>
                  <a:lnTo>
                    <a:pt x="1954453" y="121729"/>
                  </a:lnTo>
                  <a:lnTo>
                    <a:pt x="1955533" y="120992"/>
                  </a:lnTo>
                  <a:lnTo>
                    <a:pt x="1956079" y="119354"/>
                  </a:lnTo>
                  <a:close/>
                </a:path>
                <a:path w="1988184" h="1581785">
                  <a:moveTo>
                    <a:pt x="1982533" y="117259"/>
                  </a:moveTo>
                  <a:lnTo>
                    <a:pt x="1981835" y="117068"/>
                  </a:lnTo>
                  <a:lnTo>
                    <a:pt x="1980450" y="116662"/>
                  </a:lnTo>
                  <a:lnTo>
                    <a:pt x="1980311" y="116890"/>
                  </a:lnTo>
                  <a:lnTo>
                    <a:pt x="1980171" y="117144"/>
                  </a:lnTo>
                  <a:lnTo>
                    <a:pt x="1979980" y="117398"/>
                  </a:lnTo>
                  <a:lnTo>
                    <a:pt x="1980844" y="117627"/>
                  </a:lnTo>
                  <a:lnTo>
                    <a:pt x="1981301" y="117894"/>
                  </a:lnTo>
                  <a:lnTo>
                    <a:pt x="1981695" y="117817"/>
                  </a:lnTo>
                  <a:lnTo>
                    <a:pt x="1982050" y="117741"/>
                  </a:lnTo>
                  <a:lnTo>
                    <a:pt x="1982330" y="117525"/>
                  </a:lnTo>
                  <a:lnTo>
                    <a:pt x="1982533" y="117259"/>
                  </a:lnTo>
                  <a:close/>
                </a:path>
                <a:path w="1988184" h="1581785">
                  <a:moveTo>
                    <a:pt x="1988070" y="69443"/>
                  </a:moveTo>
                  <a:lnTo>
                    <a:pt x="1988032" y="68745"/>
                  </a:lnTo>
                  <a:lnTo>
                    <a:pt x="1987715" y="68199"/>
                  </a:lnTo>
                  <a:lnTo>
                    <a:pt x="1986737" y="67906"/>
                  </a:lnTo>
                  <a:lnTo>
                    <a:pt x="1984781" y="67335"/>
                  </a:lnTo>
                  <a:lnTo>
                    <a:pt x="1984641" y="67373"/>
                  </a:lnTo>
                  <a:lnTo>
                    <a:pt x="1983409" y="67881"/>
                  </a:lnTo>
                  <a:lnTo>
                    <a:pt x="1982419" y="68948"/>
                  </a:lnTo>
                  <a:lnTo>
                    <a:pt x="1981809" y="70218"/>
                  </a:lnTo>
                  <a:lnTo>
                    <a:pt x="1985111" y="71615"/>
                  </a:lnTo>
                  <a:lnTo>
                    <a:pt x="1986775" y="72313"/>
                  </a:lnTo>
                  <a:lnTo>
                    <a:pt x="1987283" y="71678"/>
                  </a:lnTo>
                  <a:lnTo>
                    <a:pt x="1987651" y="70942"/>
                  </a:lnTo>
                  <a:lnTo>
                    <a:pt x="1988070" y="69443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7792644" y="3841325"/>
              <a:ext cx="897890" cy="508634"/>
            </a:xfrm>
            <a:custGeom>
              <a:avLst/>
              <a:gdLst/>
              <a:ahLst/>
              <a:cxnLst/>
              <a:rect l="l" t="t" r="r" b="b"/>
              <a:pathLst>
                <a:path w="897890" h="508635">
                  <a:moveTo>
                    <a:pt x="927" y="454685"/>
                  </a:moveTo>
                  <a:lnTo>
                    <a:pt x="0" y="455460"/>
                  </a:lnTo>
                  <a:lnTo>
                    <a:pt x="254" y="455764"/>
                  </a:lnTo>
                  <a:lnTo>
                    <a:pt x="495" y="455383"/>
                  </a:lnTo>
                  <a:lnTo>
                    <a:pt x="711" y="455041"/>
                  </a:lnTo>
                  <a:lnTo>
                    <a:pt x="914" y="454710"/>
                  </a:lnTo>
                  <a:close/>
                </a:path>
                <a:path w="897890" h="508635">
                  <a:moveTo>
                    <a:pt x="16446" y="450380"/>
                  </a:moveTo>
                  <a:lnTo>
                    <a:pt x="16332" y="450176"/>
                  </a:lnTo>
                  <a:lnTo>
                    <a:pt x="16217" y="449986"/>
                  </a:lnTo>
                  <a:lnTo>
                    <a:pt x="16052" y="449859"/>
                  </a:lnTo>
                  <a:lnTo>
                    <a:pt x="15582" y="449465"/>
                  </a:lnTo>
                  <a:lnTo>
                    <a:pt x="13068" y="450443"/>
                  </a:lnTo>
                  <a:lnTo>
                    <a:pt x="14185" y="450291"/>
                  </a:lnTo>
                  <a:lnTo>
                    <a:pt x="15316" y="450278"/>
                  </a:lnTo>
                  <a:lnTo>
                    <a:pt x="16446" y="450380"/>
                  </a:lnTo>
                  <a:close/>
                </a:path>
                <a:path w="897890" h="508635">
                  <a:moveTo>
                    <a:pt x="16814" y="442556"/>
                  </a:moveTo>
                  <a:lnTo>
                    <a:pt x="16598" y="441782"/>
                  </a:lnTo>
                  <a:lnTo>
                    <a:pt x="3479" y="452589"/>
                  </a:lnTo>
                  <a:lnTo>
                    <a:pt x="3937" y="453301"/>
                  </a:lnTo>
                  <a:lnTo>
                    <a:pt x="3454" y="454190"/>
                  </a:lnTo>
                  <a:lnTo>
                    <a:pt x="3683" y="454901"/>
                  </a:lnTo>
                  <a:lnTo>
                    <a:pt x="16814" y="442556"/>
                  </a:lnTo>
                  <a:close/>
                </a:path>
                <a:path w="897890" h="508635">
                  <a:moveTo>
                    <a:pt x="22923" y="447167"/>
                  </a:moveTo>
                  <a:lnTo>
                    <a:pt x="22009" y="446824"/>
                  </a:lnTo>
                  <a:lnTo>
                    <a:pt x="21082" y="446570"/>
                  </a:lnTo>
                  <a:lnTo>
                    <a:pt x="20091" y="446481"/>
                  </a:lnTo>
                  <a:lnTo>
                    <a:pt x="19380" y="447713"/>
                  </a:lnTo>
                  <a:lnTo>
                    <a:pt x="19875" y="448411"/>
                  </a:lnTo>
                  <a:lnTo>
                    <a:pt x="20624" y="448640"/>
                  </a:lnTo>
                  <a:lnTo>
                    <a:pt x="21018" y="448779"/>
                  </a:lnTo>
                  <a:lnTo>
                    <a:pt x="21424" y="448856"/>
                  </a:lnTo>
                  <a:lnTo>
                    <a:pt x="21831" y="448932"/>
                  </a:lnTo>
                  <a:lnTo>
                    <a:pt x="22186" y="448284"/>
                  </a:lnTo>
                  <a:lnTo>
                    <a:pt x="22923" y="447167"/>
                  </a:lnTo>
                  <a:close/>
                </a:path>
                <a:path w="897890" h="508635">
                  <a:moveTo>
                    <a:pt x="24244" y="435597"/>
                  </a:moveTo>
                  <a:lnTo>
                    <a:pt x="19481" y="439407"/>
                  </a:lnTo>
                  <a:lnTo>
                    <a:pt x="19697" y="439496"/>
                  </a:lnTo>
                  <a:lnTo>
                    <a:pt x="20129" y="439445"/>
                  </a:lnTo>
                  <a:lnTo>
                    <a:pt x="24244" y="435597"/>
                  </a:lnTo>
                  <a:close/>
                </a:path>
                <a:path w="897890" h="508635">
                  <a:moveTo>
                    <a:pt x="31445" y="436206"/>
                  </a:moveTo>
                  <a:lnTo>
                    <a:pt x="31343" y="435978"/>
                  </a:lnTo>
                  <a:lnTo>
                    <a:pt x="31254" y="435762"/>
                  </a:lnTo>
                  <a:lnTo>
                    <a:pt x="31203" y="435546"/>
                  </a:lnTo>
                  <a:lnTo>
                    <a:pt x="31076" y="435102"/>
                  </a:lnTo>
                  <a:lnTo>
                    <a:pt x="30988" y="434657"/>
                  </a:lnTo>
                  <a:lnTo>
                    <a:pt x="30886" y="434225"/>
                  </a:lnTo>
                  <a:lnTo>
                    <a:pt x="30441" y="434886"/>
                  </a:lnTo>
                  <a:lnTo>
                    <a:pt x="29806" y="435495"/>
                  </a:lnTo>
                  <a:lnTo>
                    <a:pt x="30391" y="436384"/>
                  </a:lnTo>
                  <a:lnTo>
                    <a:pt x="30734" y="436499"/>
                  </a:lnTo>
                  <a:lnTo>
                    <a:pt x="31026" y="436435"/>
                  </a:lnTo>
                  <a:lnTo>
                    <a:pt x="31267" y="436333"/>
                  </a:lnTo>
                  <a:lnTo>
                    <a:pt x="31445" y="436206"/>
                  </a:lnTo>
                  <a:close/>
                </a:path>
                <a:path w="897890" h="508635">
                  <a:moveTo>
                    <a:pt x="33108" y="432549"/>
                  </a:moveTo>
                  <a:lnTo>
                    <a:pt x="31381" y="430237"/>
                  </a:lnTo>
                  <a:lnTo>
                    <a:pt x="29616" y="431520"/>
                  </a:lnTo>
                  <a:lnTo>
                    <a:pt x="31369" y="432485"/>
                  </a:lnTo>
                  <a:lnTo>
                    <a:pt x="31191" y="433539"/>
                  </a:lnTo>
                  <a:lnTo>
                    <a:pt x="31165" y="433717"/>
                  </a:lnTo>
                  <a:lnTo>
                    <a:pt x="30975" y="434073"/>
                  </a:lnTo>
                  <a:lnTo>
                    <a:pt x="31737" y="435914"/>
                  </a:lnTo>
                  <a:lnTo>
                    <a:pt x="32473" y="434975"/>
                  </a:lnTo>
                  <a:lnTo>
                    <a:pt x="31965" y="433222"/>
                  </a:lnTo>
                  <a:lnTo>
                    <a:pt x="33108" y="432549"/>
                  </a:lnTo>
                  <a:close/>
                </a:path>
                <a:path w="897890" h="508635">
                  <a:moveTo>
                    <a:pt x="33299" y="432638"/>
                  </a:moveTo>
                  <a:lnTo>
                    <a:pt x="33159" y="432511"/>
                  </a:lnTo>
                  <a:lnTo>
                    <a:pt x="33248" y="432727"/>
                  </a:lnTo>
                  <a:close/>
                </a:path>
                <a:path w="897890" h="508635">
                  <a:moveTo>
                    <a:pt x="36906" y="429882"/>
                  </a:moveTo>
                  <a:lnTo>
                    <a:pt x="35636" y="428663"/>
                  </a:lnTo>
                  <a:lnTo>
                    <a:pt x="35864" y="427431"/>
                  </a:lnTo>
                  <a:lnTo>
                    <a:pt x="32842" y="426415"/>
                  </a:lnTo>
                  <a:lnTo>
                    <a:pt x="34836" y="429755"/>
                  </a:lnTo>
                  <a:lnTo>
                    <a:pt x="33299" y="432638"/>
                  </a:lnTo>
                  <a:lnTo>
                    <a:pt x="33591" y="432917"/>
                  </a:lnTo>
                  <a:lnTo>
                    <a:pt x="33858" y="432003"/>
                  </a:lnTo>
                  <a:lnTo>
                    <a:pt x="35039" y="431685"/>
                  </a:lnTo>
                  <a:lnTo>
                    <a:pt x="36690" y="431266"/>
                  </a:lnTo>
                  <a:lnTo>
                    <a:pt x="36906" y="429882"/>
                  </a:lnTo>
                  <a:close/>
                </a:path>
                <a:path w="897890" h="508635">
                  <a:moveTo>
                    <a:pt x="42506" y="429679"/>
                  </a:moveTo>
                  <a:lnTo>
                    <a:pt x="41846" y="429450"/>
                  </a:lnTo>
                  <a:lnTo>
                    <a:pt x="41897" y="429679"/>
                  </a:lnTo>
                  <a:lnTo>
                    <a:pt x="41998" y="430555"/>
                  </a:lnTo>
                  <a:lnTo>
                    <a:pt x="42113" y="430911"/>
                  </a:lnTo>
                  <a:lnTo>
                    <a:pt x="42506" y="429679"/>
                  </a:lnTo>
                  <a:close/>
                </a:path>
                <a:path w="897890" h="508635">
                  <a:moveTo>
                    <a:pt x="44627" y="430961"/>
                  </a:moveTo>
                  <a:lnTo>
                    <a:pt x="43053" y="430555"/>
                  </a:lnTo>
                  <a:lnTo>
                    <a:pt x="42341" y="430428"/>
                  </a:lnTo>
                  <a:lnTo>
                    <a:pt x="42138" y="430961"/>
                  </a:lnTo>
                  <a:lnTo>
                    <a:pt x="41859" y="430669"/>
                  </a:lnTo>
                  <a:lnTo>
                    <a:pt x="41643" y="430352"/>
                  </a:lnTo>
                  <a:lnTo>
                    <a:pt x="40690" y="429856"/>
                  </a:lnTo>
                  <a:lnTo>
                    <a:pt x="40157" y="429488"/>
                  </a:lnTo>
                  <a:lnTo>
                    <a:pt x="40271" y="428917"/>
                  </a:lnTo>
                  <a:lnTo>
                    <a:pt x="38188" y="428218"/>
                  </a:lnTo>
                  <a:lnTo>
                    <a:pt x="39077" y="430961"/>
                  </a:lnTo>
                  <a:lnTo>
                    <a:pt x="41986" y="433971"/>
                  </a:lnTo>
                  <a:lnTo>
                    <a:pt x="44361" y="433603"/>
                  </a:lnTo>
                  <a:lnTo>
                    <a:pt x="43624" y="431914"/>
                  </a:lnTo>
                  <a:lnTo>
                    <a:pt x="44627" y="430961"/>
                  </a:lnTo>
                  <a:close/>
                </a:path>
                <a:path w="897890" h="508635">
                  <a:moveTo>
                    <a:pt x="46697" y="437400"/>
                  </a:moveTo>
                  <a:lnTo>
                    <a:pt x="46164" y="437349"/>
                  </a:lnTo>
                  <a:lnTo>
                    <a:pt x="45631" y="437337"/>
                  </a:lnTo>
                  <a:lnTo>
                    <a:pt x="43891" y="437565"/>
                  </a:lnTo>
                  <a:lnTo>
                    <a:pt x="43815" y="438150"/>
                  </a:lnTo>
                  <a:lnTo>
                    <a:pt x="44767" y="439889"/>
                  </a:lnTo>
                  <a:lnTo>
                    <a:pt x="45326" y="439432"/>
                  </a:lnTo>
                  <a:lnTo>
                    <a:pt x="45872" y="438975"/>
                  </a:lnTo>
                  <a:lnTo>
                    <a:pt x="46431" y="438531"/>
                  </a:lnTo>
                  <a:lnTo>
                    <a:pt x="46494" y="438175"/>
                  </a:lnTo>
                  <a:lnTo>
                    <a:pt x="46583" y="437781"/>
                  </a:lnTo>
                  <a:lnTo>
                    <a:pt x="46697" y="437400"/>
                  </a:lnTo>
                  <a:close/>
                </a:path>
                <a:path w="897890" h="508635">
                  <a:moveTo>
                    <a:pt x="56515" y="445846"/>
                  </a:moveTo>
                  <a:lnTo>
                    <a:pt x="53797" y="442252"/>
                  </a:lnTo>
                  <a:lnTo>
                    <a:pt x="55143" y="438315"/>
                  </a:lnTo>
                  <a:lnTo>
                    <a:pt x="54889" y="434632"/>
                  </a:lnTo>
                  <a:lnTo>
                    <a:pt x="54241" y="434200"/>
                  </a:lnTo>
                  <a:lnTo>
                    <a:pt x="53555" y="433882"/>
                  </a:lnTo>
                  <a:lnTo>
                    <a:pt x="53111" y="433311"/>
                  </a:lnTo>
                  <a:lnTo>
                    <a:pt x="52870" y="433222"/>
                  </a:lnTo>
                  <a:lnTo>
                    <a:pt x="53632" y="434886"/>
                  </a:lnTo>
                  <a:lnTo>
                    <a:pt x="52133" y="434174"/>
                  </a:lnTo>
                  <a:lnTo>
                    <a:pt x="51854" y="434009"/>
                  </a:lnTo>
                  <a:lnTo>
                    <a:pt x="52095" y="432968"/>
                  </a:lnTo>
                  <a:lnTo>
                    <a:pt x="48844" y="431850"/>
                  </a:lnTo>
                  <a:lnTo>
                    <a:pt x="47205" y="433362"/>
                  </a:lnTo>
                  <a:lnTo>
                    <a:pt x="47980" y="437324"/>
                  </a:lnTo>
                  <a:lnTo>
                    <a:pt x="47713" y="437476"/>
                  </a:lnTo>
                  <a:lnTo>
                    <a:pt x="48018" y="437502"/>
                  </a:lnTo>
                  <a:lnTo>
                    <a:pt x="47993" y="437337"/>
                  </a:lnTo>
                  <a:lnTo>
                    <a:pt x="49580" y="438315"/>
                  </a:lnTo>
                  <a:lnTo>
                    <a:pt x="51206" y="439229"/>
                  </a:lnTo>
                  <a:lnTo>
                    <a:pt x="53149" y="440563"/>
                  </a:lnTo>
                  <a:lnTo>
                    <a:pt x="53301" y="441248"/>
                  </a:lnTo>
                  <a:lnTo>
                    <a:pt x="53543" y="441680"/>
                  </a:lnTo>
                  <a:lnTo>
                    <a:pt x="51447" y="445795"/>
                  </a:lnTo>
                  <a:lnTo>
                    <a:pt x="56515" y="445846"/>
                  </a:lnTo>
                  <a:close/>
                </a:path>
                <a:path w="897890" h="508635">
                  <a:moveTo>
                    <a:pt x="56807" y="482282"/>
                  </a:moveTo>
                  <a:lnTo>
                    <a:pt x="56095" y="481787"/>
                  </a:lnTo>
                  <a:lnTo>
                    <a:pt x="54927" y="480745"/>
                  </a:lnTo>
                  <a:lnTo>
                    <a:pt x="54495" y="480123"/>
                  </a:lnTo>
                  <a:lnTo>
                    <a:pt x="54203" y="479437"/>
                  </a:lnTo>
                  <a:lnTo>
                    <a:pt x="52539" y="479945"/>
                  </a:lnTo>
                  <a:lnTo>
                    <a:pt x="51384" y="476808"/>
                  </a:lnTo>
                  <a:lnTo>
                    <a:pt x="51879" y="472973"/>
                  </a:lnTo>
                  <a:lnTo>
                    <a:pt x="52920" y="467893"/>
                  </a:lnTo>
                  <a:lnTo>
                    <a:pt x="49250" y="469315"/>
                  </a:lnTo>
                  <a:lnTo>
                    <a:pt x="47942" y="468757"/>
                  </a:lnTo>
                  <a:lnTo>
                    <a:pt x="47561" y="467880"/>
                  </a:lnTo>
                  <a:lnTo>
                    <a:pt x="49720" y="464337"/>
                  </a:lnTo>
                  <a:lnTo>
                    <a:pt x="48704" y="463575"/>
                  </a:lnTo>
                  <a:lnTo>
                    <a:pt x="47625" y="462889"/>
                  </a:lnTo>
                  <a:lnTo>
                    <a:pt x="44704" y="461810"/>
                  </a:lnTo>
                  <a:lnTo>
                    <a:pt x="43281" y="460616"/>
                  </a:lnTo>
                  <a:lnTo>
                    <a:pt x="41630" y="459384"/>
                  </a:lnTo>
                  <a:lnTo>
                    <a:pt x="40640" y="459816"/>
                  </a:lnTo>
                  <a:lnTo>
                    <a:pt x="43014" y="463029"/>
                  </a:lnTo>
                  <a:lnTo>
                    <a:pt x="44919" y="467626"/>
                  </a:lnTo>
                  <a:lnTo>
                    <a:pt x="43586" y="467004"/>
                  </a:lnTo>
                  <a:lnTo>
                    <a:pt x="42760" y="466255"/>
                  </a:lnTo>
                  <a:lnTo>
                    <a:pt x="42545" y="465721"/>
                  </a:lnTo>
                  <a:lnTo>
                    <a:pt x="42176" y="465442"/>
                  </a:lnTo>
                  <a:lnTo>
                    <a:pt x="42379" y="466191"/>
                  </a:lnTo>
                  <a:lnTo>
                    <a:pt x="42316" y="466902"/>
                  </a:lnTo>
                  <a:lnTo>
                    <a:pt x="41452" y="467601"/>
                  </a:lnTo>
                  <a:lnTo>
                    <a:pt x="40601" y="467347"/>
                  </a:lnTo>
                  <a:lnTo>
                    <a:pt x="40868" y="468274"/>
                  </a:lnTo>
                  <a:lnTo>
                    <a:pt x="43014" y="469849"/>
                  </a:lnTo>
                  <a:lnTo>
                    <a:pt x="43307" y="470103"/>
                  </a:lnTo>
                  <a:lnTo>
                    <a:pt x="44208" y="469188"/>
                  </a:lnTo>
                  <a:lnTo>
                    <a:pt x="45313" y="468553"/>
                  </a:lnTo>
                  <a:lnTo>
                    <a:pt x="48615" y="476504"/>
                  </a:lnTo>
                  <a:lnTo>
                    <a:pt x="48653" y="478180"/>
                  </a:lnTo>
                  <a:lnTo>
                    <a:pt x="47701" y="479171"/>
                  </a:lnTo>
                  <a:lnTo>
                    <a:pt x="47269" y="480034"/>
                  </a:lnTo>
                  <a:lnTo>
                    <a:pt x="46685" y="479971"/>
                  </a:lnTo>
                  <a:lnTo>
                    <a:pt x="46431" y="480034"/>
                  </a:lnTo>
                  <a:lnTo>
                    <a:pt x="45427" y="479158"/>
                  </a:lnTo>
                  <a:lnTo>
                    <a:pt x="44157" y="478510"/>
                  </a:lnTo>
                  <a:lnTo>
                    <a:pt x="43230" y="475932"/>
                  </a:lnTo>
                  <a:lnTo>
                    <a:pt x="42938" y="474192"/>
                  </a:lnTo>
                  <a:lnTo>
                    <a:pt x="42735" y="472465"/>
                  </a:lnTo>
                  <a:lnTo>
                    <a:pt x="41935" y="472160"/>
                  </a:lnTo>
                  <a:lnTo>
                    <a:pt x="39979" y="470560"/>
                  </a:lnTo>
                  <a:lnTo>
                    <a:pt x="38303" y="470331"/>
                  </a:lnTo>
                  <a:lnTo>
                    <a:pt x="36626" y="470522"/>
                  </a:lnTo>
                  <a:lnTo>
                    <a:pt x="36690" y="471347"/>
                  </a:lnTo>
                  <a:lnTo>
                    <a:pt x="36855" y="472122"/>
                  </a:lnTo>
                  <a:lnTo>
                    <a:pt x="37160" y="472821"/>
                  </a:lnTo>
                  <a:lnTo>
                    <a:pt x="37769" y="472376"/>
                  </a:lnTo>
                  <a:lnTo>
                    <a:pt x="38354" y="471868"/>
                  </a:lnTo>
                  <a:lnTo>
                    <a:pt x="38963" y="471424"/>
                  </a:lnTo>
                  <a:lnTo>
                    <a:pt x="40157" y="473837"/>
                  </a:lnTo>
                  <a:lnTo>
                    <a:pt x="39674" y="475881"/>
                  </a:lnTo>
                  <a:lnTo>
                    <a:pt x="39611" y="476148"/>
                  </a:lnTo>
                  <a:lnTo>
                    <a:pt x="42532" y="478663"/>
                  </a:lnTo>
                  <a:lnTo>
                    <a:pt x="45123" y="481469"/>
                  </a:lnTo>
                  <a:lnTo>
                    <a:pt x="46393" y="485368"/>
                  </a:lnTo>
                  <a:lnTo>
                    <a:pt x="47358" y="485863"/>
                  </a:lnTo>
                  <a:lnTo>
                    <a:pt x="47688" y="485762"/>
                  </a:lnTo>
                  <a:lnTo>
                    <a:pt x="47739" y="484835"/>
                  </a:lnTo>
                  <a:lnTo>
                    <a:pt x="47891" y="484403"/>
                  </a:lnTo>
                  <a:lnTo>
                    <a:pt x="50888" y="481965"/>
                  </a:lnTo>
                  <a:lnTo>
                    <a:pt x="52171" y="485051"/>
                  </a:lnTo>
                  <a:lnTo>
                    <a:pt x="52362" y="485267"/>
                  </a:lnTo>
                  <a:lnTo>
                    <a:pt x="53390" y="484759"/>
                  </a:lnTo>
                  <a:lnTo>
                    <a:pt x="53314" y="485292"/>
                  </a:lnTo>
                  <a:lnTo>
                    <a:pt x="53340" y="486435"/>
                  </a:lnTo>
                  <a:lnTo>
                    <a:pt x="56807" y="482282"/>
                  </a:lnTo>
                  <a:close/>
                </a:path>
                <a:path w="897890" h="508635">
                  <a:moveTo>
                    <a:pt x="60807" y="460235"/>
                  </a:moveTo>
                  <a:lnTo>
                    <a:pt x="57404" y="461060"/>
                  </a:lnTo>
                  <a:lnTo>
                    <a:pt x="56388" y="459663"/>
                  </a:lnTo>
                  <a:lnTo>
                    <a:pt x="55257" y="458304"/>
                  </a:lnTo>
                  <a:lnTo>
                    <a:pt x="54305" y="456819"/>
                  </a:lnTo>
                  <a:lnTo>
                    <a:pt x="56553" y="453123"/>
                  </a:lnTo>
                  <a:lnTo>
                    <a:pt x="40436" y="443306"/>
                  </a:lnTo>
                  <a:lnTo>
                    <a:pt x="46024" y="450202"/>
                  </a:lnTo>
                  <a:lnTo>
                    <a:pt x="53225" y="453072"/>
                  </a:lnTo>
                  <a:lnTo>
                    <a:pt x="46558" y="450875"/>
                  </a:lnTo>
                  <a:lnTo>
                    <a:pt x="46977" y="451396"/>
                  </a:lnTo>
                  <a:lnTo>
                    <a:pt x="47358" y="451243"/>
                  </a:lnTo>
                  <a:lnTo>
                    <a:pt x="47459" y="451777"/>
                  </a:lnTo>
                  <a:lnTo>
                    <a:pt x="47332" y="451827"/>
                  </a:lnTo>
                  <a:lnTo>
                    <a:pt x="53047" y="458889"/>
                  </a:lnTo>
                  <a:lnTo>
                    <a:pt x="53390" y="459092"/>
                  </a:lnTo>
                  <a:lnTo>
                    <a:pt x="53619" y="459435"/>
                  </a:lnTo>
                  <a:lnTo>
                    <a:pt x="53797" y="459803"/>
                  </a:lnTo>
                  <a:lnTo>
                    <a:pt x="57010" y="463778"/>
                  </a:lnTo>
                  <a:lnTo>
                    <a:pt x="57518" y="462851"/>
                  </a:lnTo>
                  <a:lnTo>
                    <a:pt x="58254" y="462089"/>
                  </a:lnTo>
                  <a:lnTo>
                    <a:pt x="59283" y="462064"/>
                  </a:lnTo>
                  <a:lnTo>
                    <a:pt x="59766" y="461975"/>
                  </a:lnTo>
                  <a:lnTo>
                    <a:pt x="60032" y="461416"/>
                  </a:lnTo>
                  <a:lnTo>
                    <a:pt x="60363" y="460832"/>
                  </a:lnTo>
                  <a:lnTo>
                    <a:pt x="60807" y="460235"/>
                  </a:lnTo>
                  <a:close/>
                </a:path>
                <a:path w="897890" h="508635">
                  <a:moveTo>
                    <a:pt x="63512" y="441706"/>
                  </a:moveTo>
                  <a:lnTo>
                    <a:pt x="61252" y="442391"/>
                  </a:lnTo>
                  <a:lnTo>
                    <a:pt x="62407" y="443522"/>
                  </a:lnTo>
                  <a:lnTo>
                    <a:pt x="63512" y="441706"/>
                  </a:lnTo>
                  <a:close/>
                </a:path>
                <a:path w="897890" h="508635">
                  <a:moveTo>
                    <a:pt x="68059" y="440639"/>
                  </a:moveTo>
                  <a:lnTo>
                    <a:pt x="67894" y="440423"/>
                  </a:lnTo>
                  <a:lnTo>
                    <a:pt x="67716" y="440220"/>
                  </a:lnTo>
                  <a:lnTo>
                    <a:pt x="67551" y="440004"/>
                  </a:lnTo>
                  <a:lnTo>
                    <a:pt x="67348" y="439750"/>
                  </a:lnTo>
                  <a:lnTo>
                    <a:pt x="67195" y="439559"/>
                  </a:lnTo>
                  <a:lnTo>
                    <a:pt x="66738" y="439077"/>
                  </a:lnTo>
                  <a:lnTo>
                    <a:pt x="66294" y="439102"/>
                  </a:lnTo>
                  <a:lnTo>
                    <a:pt x="64427" y="439166"/>
                  </a:lnTo>
                  <a:lnTo>
                    <a:pt x="64287" y="439191"/>
                  </a:lnTo>
                  <a:lnTo>
                    <a:pt x="63995" y="439216"/>
                  </a:lnTo>
                  <a:lnTo>
                    <a:pt x="64363" y="440182"/>
                  </a:lnTo>
                  <a:lnTo>
                    <a:pt x="65112" y="442112"/>
                  </a:lnTo>
                  <a:lnTo>
                    <a:pt x="66052" y="441502"/>
                  </a:lnTo>
                  <a:lnTo>
                    <a:pt x="66992" y="440918"/>
                  </a:lnTo>
                  <a:lnTo>
                    <a:pt x="68059" y="440639"/>
                  </a:lnTo>
                  <a:close/>
                </a:path>
                <a:path w="897890" h="508635">
                  <a:moveTo>
                    <a:pt x="74955" y="442201"/>
                  </a:moveTo>
                  <a:lnTo>
                    <a:pt x="71996" y="439978"/>
                  </a:lnTo>
                  <a:lnTo>
                    <a:pt x="71424" y="440334"/>
                  </a:lnTo>
                  <a:lnTo>
                    <a:pt x="70802" y="440639"/>
                  </a:lnTo>
                  <a:lnTo>
                    <a:pt x="70853" y="441261"/>
                  </a:lnTo>
                  <a:lnTo>
                    <a:pt x="71424" y="441947"/>
                  </a:lnTo>
                  <a:lnTo>
                    <a:pt x="72123" y="442544"/>
                  </a:lnTo>
                  <a:lnTo>
                    <a:pt x="72859" y="443039"/>
                  </a:lnTo>
                  <a:lnTo>
                    <a:pt x="74866" y="442328"/>
                  </a:lnTo>
                  <a:lnTo>
                    <a:pt x="74955" y="442201"/>
                  </a:lnTo>
                  <a:close/>
                </a:path>
                <a:path w="897890" h="508635">
                  <a:moveTo>
                    <a:pt x="80772" y="447789"/>
                  </a:moveTo>
                  <a:lnTo>
                    <a:pt x="80454" y="447408"/>
                  </a:lnTo>
                  <a:lnTo>
                    <a:pt x="80264" y="447776"/>
                  </a:lnTo>
                  <a:lnTo>
                    <a:pt x="80772" y="447789"/>
                  </a:lnTo>
                  <a:close/>
                </a:path>
                <a:path w="897890" h="508635">
                  <a:moveTo>
                    <a:pt x="86842" y="446278"/>
                  </a:moveTo>
                  <a:lnTo>
                    <a:pt x="85890" y="444627"/>
                  </a:lnTo>
                  <a:lnTo>
                    <a:pt x="85801" y="444423"/>
                  </a:lnTo>
                  <a:lnTo>
                    <a:pt x="85636" y="444055"/>
                  </a:lnTo>
                  <a:lnTo>
                    <a:pt x="85090" y="442874"/>
                  </a:lnTo>
                  <a:lnTo>
                    <a:pt x="84391" y="441972"/>
                  </a:lnTo>
                  <a:lnTo>
                    <a:pt x="84391" y="444246"/>
                  </a:lnTo>
                  <a:lnTo>
                    <a:pt x="84086" y="444423"/>
                  </a:lnTo>
                  <a:lnTo>
                    <a:pt x="84162" y="444055"/>
                  </a:lnTo>
                  <a:lnTo>
                    <a:pt x="84391" y="444246"/>
                  </a:lnTo>
                  <a:lnTo>
                    <a:pt x="84391" y="441972"/>
                  </a:lnTo>
                  <a:lnTo>
                    <a:pt x="83959" y="441401"/>
                  </a:lnTo>
                  <a:lnTo>
                    <a:pt x="83820" y="441363"/>
                  </a:lnTo>
                  <a:lnTo>
                    <a:pt x="83489" y="441261"/>
                  </a:lnTo>
                  <a:lnTo>
                    <a:pt x="83185" y="441172"/>
                  </a:lnTo>
                  <a:lnTo>
                    <a:pt x="81368" y="440639"/>
                  </a:lnTo>
                  <a:lnTo>
                    <a:pt x="78155" y="442048"/>
                  </a:lnTo>
                  <a:lnTo>
                    <a:pt x="75311" y="442328"/>
                  </a:lnTo>
                  <a:lnTo>
                    <a:pt x="75958" y="443166"/>
                  </a:lnTo>
                  <a:lnTo>
                    <a:pt x="76238" y="443953"/>
                  </a:lnTo>
                  <a:lnTo>
                    <a:pt x="76073" y="444525"/>
                  </a:lnTo>
                  <a:lnTo>
                    <a:pt x="76911" y="444792"/>
                  </a:lnTo>
                  <a:lnTo>
                    <a:pt x="77774" y="445008"/>
                  </a:lnTo>
                  <a:lnTo>
                    <a:pt x="81229" y="445770"/>
                  </a:lnTo>
                  <a:lnTo>
                    <a:pt x="83908" y="445922"/>
                  </a:lnTo>
                  <a:lnTo>
                    <a:pt x="86842" y="446278"/>
                  </a:lnTo>
                  <a:close/>
                </a:path>
                <a:path w="897890" h="508635">
                  <a:moveTo>
                    <a:pt x="111683" y="455955"/>
                  </a:moveTo>
                  <a:lnTo>
                    <a:pt x="111429" y="455777"/>
                  </a:lnTo>
                  <a:lnTo>
                    <a:pt x="110947" y="455396"/>
                  </a:lnTo>
                  <a:lnTo>
                    <a:pt x="110540" y="455091"/>
                  </a:lnTo>
                  <a:lnTo>
                    <a:pt x="109194" y="454342"/>
                  </a:lnTo>
                  <a:lnTo>
                    <a:pt x="106934" y="451929"/>
                  </a:lnTo>
                  <a:lnTo>
                    <a:pt x="106451" y="450253"/>
                  </a:lnTo>
                  <a:lnTo>
                    <a:pt x="107315" y="448424"/>
                  </a:lnTo>
                  <a:lnTo>
                    <a:pt x="102285" y="446900"/>
                  </a:lnTo>
                  <a:lnTo>
                    <a:pt x="100774" y="446430"/>
                  </a:lnTo>
                  <a:lnTo>
                    <a:pt x="100215" y="446862"/>
                  </a:lnTo>
                  <a:lnTo>
                    <a:pt x="99377" y="446900"/>
                  </a:lnTo>
                  <a:lnTo>
                    <a:pt x="98221" y="446189"/>
                  </a:lnTo>
                  <a:lnTo>
                    <a:pt x="98221" y="453605"/>
                  </a:lnTo>
                  <a:lnTo>
                    <a:pt x="98069" y="454266"/>
                  </a:lnTo>
                  <a:lnTo>
                    <a:pt x="96253" y="453491"/>
                  </a:lnTo>
                  <a:lnTo>
                    <a:pt x="96253" y="456272"/>
                  </a:lnTo>
                  <a:lnTo>
                    <a:pt x="95808" y="456793"/>
                  </a:lnTo>
                  <a:lnTo>
                    <a:pt x="95300" y="456933"/>
                  </a:lnTo>
                  <a:lnTo>
                    <a:pt x="94589" y="457339"/>
                  </a:lnTo>
                  <a:lnTo>
                    <a:pt x="94488" y="455498"/>
                  </a:lnTo>
                  <a:lnTo>
                    <a:pt x="94996" y="455485"/>
                  </a:lnTo>
                  <a:lnTo>
                    <a:pt x="95516" y="455396"/>
                  </a:lnTo>
                  <a:lnTo>
                    <a:pt x="96024" y="455485"/>
                  </a:lnTo>
                  <a:lnTo>
                    <a:pt x="96126" y="455625"/>
                  </a:lnTo>
                  <a:lnTo>
                    <a:pt x="96253" y="456272"/>
                  </a:lnTo>
                  <a:lnTo>
                    <a:pt x="96253" y="453491"/>
                  </a:lnTo>
                  <a:lnTo>
                    <a:pt x="95694" y="453237"/>
                  </a:lnTo>
                  <a:lnTo>
                    <a:pt x="98221" y="453605"/>
                  </a:lnTo>
                  <a:lnTo>
                    <a:pt x="98221" y="446189"/>
                  </a:lnTo>
                  <a:lnTo>
                    <a:pt x="97421" y="445693"/>
                  </a:lnTo>
                  <a:lnTo>
                    <a:pt x="97015" y="445287"/>
                  </a:lnTo>
                  <a:lnTo>
                    <a:pt x="92824" y="444030"/>
                  </a:lnTo>
                  <a:lnTo>
                    <a:pt x="92227" y="445960"/>
                  </a:lnTo>
                  <a:lnTo>
                    <a:pt x="93268" y="447687"/>
                  </a:lnTo>
                  <a:lnTo>
                    <a:pt x="94348" y="449313"/>
                  </a:lnTo>
                  <a:lnTo>
                    <a:pt x="95529" y="451548"/>
                  </a:lnTo>
                  <a:lnTo>
                    <a:pt x="95529" y="452920"/>
                  </a:lnTo>
                  <a:lnTo>
                    <a:pt x="95605" y="453212"/>
                  </a:lnTo>
                  <a:lnTo>
                    <a:pt x="94805" y="453224"/>
                  </a:lnTo>
                  <a:lnTo>
                    <a:pt x="93611" y="452920"/>
                  </a:lnTo>
                  <a:lnTo>
                    <a:pt x="91821" y="455371"/>
                  </a:lnTo>
                  <a:lnTo>
                    <a:pt x="90195" y="454990"/>
                  </a:lnTo>
                  <a:lnTo>
                    <a:pt x="87706" y="453656"/>
                  </a:lnTo>
                  <a:lnTo>
                    <a:pt x="86944" y="453580"/>
                  </a:lnTo>
                  <a:lnTo>
                    <a:pt x="85852" y="453275"/>
                  </a:lnTo>
                  <a:lnTo>
                    <a:pt x="85585" y="456666"/>
                  </a:lnTo>
                  <a:lnTo>
                    <a:pt x="85839" y="458190"/>
                  </a:lnTo>
                  <a:lnTo>
                    <a:pt x="86461" y="459244"/>
                  </a:lnTo>
                  <a:lnTo>
                    <a:pt x="87490" y="462013"/>
                  </a:lnTo>
                  <a:lnTo>
                    <a:pt x="87147" y="463372"/>
                  </a:lnTo>
                  <a:lnTo>
                    <a:pt x="85661" y="464400"/>
                  </a:lnTo>
                  <a:lnTo>
                    <a:pt x="84696" y="464223"/>
                  </a:lnTo>
                  <a:lnTo>
                    <a:pt x="76073" y="457250"/>
                  </a:lnTo>
                  <a:lnTo>
                    <a:pt x="76161" y="456666"/>
                  </a:lnTo>
                  <a:lnTo>
                    <a:pt x="76466" y="455688"/>
                  </a:lnTo>
                  <a:lnTo>
                    <a:pt x="76631" y="455625"/>
                  </a:lnTo>
                  <a:lnTo>
                    <a:pt x="78079" y="455142"/>
                  </a:lnTo>
                  <a:lnTo>
                    <a:pt x="78727" y="454926"/>
                  </a:lnTo>
                  <a:lnTo>
                    <a:pt x="79870" y="454748"/>
                  </a:lnTo>
                  <a:lnTo>
                    <a:pt x="81330" y="454431"/>
                  </a:lnTo>
                  <a:lnTo>
                    <a:pt x="80238" y="454152"/>
                  </a:lnTo>
                  <a:lnTo>
                    <a:pt x="80683" y="453605"/>
                  </a:lnTo>
                  <a:lnTo>
                    <a:pt x="80759" y="453466"/>
                  </a:lnTo>
                  <a:lnTo>
                    <a:pt x="80200" y="452475"/>
                  </a:lnTo>
                  <a:lnTo>
                    <a:pt x="77330" y="450507"/>
                  </a:lnTo>
                  <a:lnTo>
                    <a:pt x="76885" y="451243"/>
                  </a:lnTo>
                  <a:lnTo>
                    <a:pt x="76885" y="455333"/>
                  </a:lnTo>
                  <a:lnTo>
                    <a:pt x="76504" y="455625"/>
                  </a:lnTo>
                  <a:lnTo>
                    <a:pt x="76542" y="455142"/>
                  </a:lnTo>
                  <a:lnTo>
                    <a:pt x="76885" y="455333"/>
                  </a:lnTo>
                  <a:lnTo>
                    <a:pt x="76885" y="451243"/>
                  </a:lnTo>
                  <a:lnTo>
                    <a:pt x="75552" y="453453"/>
                  </a:lnTo>
                  <a:lnTo>
                    <a:pt x="73952" y="453466"/>
                  </a:lnTo>
                  <a:lnTo>
                    <a:pt x="69659" y="451548"/>
                  </a:lnTo>
                  <a:lnTo>
                    <a:pt x="69354" y="451777"/>
                  </a:lnTo>
                  <a:lnTo>
                    <a:pt x="68173" y="451980"/>
                  </a:lnTo>
                  <a:lnTo>
                    <a:pt x="67983" y="452043"/>
                  </a:lnTo>
                  <a:lnTo>
                    <a:pt x="67805" y="452132"/>
                  </a:lnTo>
                  <a:lnTo>
                    <a:pt x="67754" y="452475"/>
                  </a:lnTo>
                  <a:lnTo>
                    <a:pt x="68033" y="453034"/>
                  </a:lnTo>
                  <a:lnTo>
                    <a:pt x="68605" y="453758"/>
                  </a:lnTo>
                  <a:lnTo>
                    <a:pt x="70383" y="455091"/>
                  </a:lnTo>
                  <a:lnTo>
                    <a:pt x="71120" y="455422"/>
                  </a:lnTo>
                  <a:lnTo>
                    <a:pt x="71907" y="455663"/>
                  </a:lnTo>
                  <a:lnTo>
                    <a:pt x="72059" y="456488"/>
                  </a:lnTo>
                  <a:lnTo>
                    <a:pt x="73063" y="457377"/>
                  </a:lnTo>
                  <a:lnTo>
                    <a:pt x="73926" y="458190"/>
                  </a:lnTo>
                  <a:lnTo>
                    <a:pt x="74777" y="458927"/>
                  </a:lnTo>
                  <a:lnTo>
                    <a:pt x="78981" y="463969"/>
                  </a:lnTo>
                  <a:lnTo>
                    <a:pt x="79019" y="464223"/>
                  </a:lnTo>
                  <a:lnTo>
                    <a:pt x="78105" y="466255"/>
                  </a:lnTo>
                  <a:lnTo>
                    <a:pt x="77216" y="465721"/>
                  </a:lnTo>
                  <a:lnTo>
                    <a:pt x="77216" y="474929"/>
                  </a:lnTo>
                  <a:lnTo>
                    <a:pt x="75628" y="476402"/>
                  </a:lnTo>
                  <a:lnTo>
                    <a:pt x="75069" y="476859"/>
                  </a:lnTo>
                  <a:lnTo>
                    <a:pt x="74117" y="477088"/>
                  </a:lnTo>
                  <a:lnTo>
                    <a:pt x="77216" y="474929"/>
                  </a:lnTo>
                  <a:lnTo>
                    <a:pt x="77216" y="465721"/>
                  </a:lnTo>
                  <a:lnTo>
                    <a:pt x="76555" y="465315"/>
                  </a:lnTo>
                  <a:lnTo>
                    <a:pt x="76034" y="464997"/>
                  </a:lnTo>
                  <a:lnTo>
                    <a:pt x="75920" y="465315"/>
                  </a:lnTo>
                  <a:lnTo>
                    <a:pt x="75793" y="465239"/>
                  </a:lnTo>
                  <a:lnTo>
                    <a:pt x="75615" y="465150"/>
                  </a:lnTo>
                  <a:lnTo>
                    <a:pt x="75145" y="465061"/>
                  </a:lnTo>
                  <a:lnTo>
                    <a:pt x="74968" y="464654"/>
                  </a:lnTo>
                  <a:lnTo>
                    <a:pt x="74917" y="464312"/>
                  </a:lnTo>
                  <a:lnTo>
                    <a:pt x="67805" y="459981"/>
                  </a:lnTo>
                  <a:lnTo>
                    <a:pt x="66687" y="460959"/>
                  </a:lnTo>
                  <a:lnTo>
                    <a:pt x="66243" y="462165"/>
                  </a:lnTo>
                  <a:lnTo>
                    <a:pt x="68630" y="465302"/>
                  </a:lnTo>
                  <a:lnTo>
                    <a:pt x="68757" y="465239"/>
                  </a:lnTo>
                  <a:lnTo>
                    <a:pt x="71564" y="467842"/>
                  </a:lnTo>
                  <a:lnTo>
                    <a:pt x="70650" y="467969"/>
                  </a:lnTo>
                  <a:lnTo>
                    <a:pt x="72009" y="469747"/>
                  </a:lnTo>
                  <a:lnTo>
                    <a:pt x="71513" y="469811"/>
                  </a:lnTo>
                  <a:lnTo>
                    <a:pt x="71043" y="469887"/>
                  </a:lnTo>
                  <a:lnTo>
                    <a:pt x="70091" y="470154"/>
                  </a:lnTo>
                  <a:lnTo>
                    <a:pt x="69634" y="470344"/>
                  </a:lnTo>
                  <a:lnTo>
                    <a:pt x="67348" y="472122"/>
                  </a:lnTo>
                  <a:lnTo>
                    <a:pt x="65379" y="472071"/>
                  </a:lnTo>
                  <a:lnTo>
                    <a:pt x="63449" y="471728"/>
                  </a:lnTo>
                  <a:lnTo>
                    <a:pt x="70078" y="479933"/>
                  </a:lnTo>
                  <a:lnTo>
                    <a:pt x="73215" y="477723"/>
                  </a:lnTo>
                  <a:lnTo>
                    <a:pt x="74815" y="478536"/>
                  </a:lnTo>
                  <a:lnTo>
                    <a:pt x="75615" y="477723"/>
                  </a:lnTo>
                  <a:lnTo>
                    <a:pt x="75806" y="477532"/>
                  </a:lnTo>
                  <a:lnTo>
                    <a:pt x="76161" y="477088"/>
                  </a:lnTo>
                  <a:lnTo>
                    <a:pt x="76733" y="476377"/>
                  </a:lnTo>
                  <a:lnTo>
                    <a:pt x="77736" y="475284"/>
                  </a:lnTo>
                  <a:lnTo>
                    <a:pt x="78003" y="475284"/>
                  </a:lnTo>
                  <a:lnTo>
                    <a:pt x="77901" y="474929"/>
                  </a:lnTo>
                  <a:lnTo>
                    <a:pt x="77800" y="474510"/>
                  </a:lnTo>
                  <a:lnTo>
                    <a:pt x="81191" y="472122"/>
                  </a:lnTo>
                  <a:lnTo>
                    <a:pt x="81534" y="471881"/>
                  </a:lnTo>
                  <a:lnTo>
                    <a:pt x="81902" y="471944"/>
                  </a:lnTo>
                  <a:lnTo>
                    <a:pt x="84378" y="470509"/>
                  </a:lnTo>
                  <a:lnTo>
                    <a:pt x="85610" y="469734"/>
                  </a:lnTo>
                  <a:lnTo>
                    <a:pt x="85026" y="469430"/>
                  </a:lnTo>
                  <a:lnTo>
                    <a:pt x="89560" y="466255"/>
                  </a:lnTo>
                  <a:lnTo>
                    <a:pt x="92227" y="464400"/>
                  </a:lnTo>
                  <a:lnTo>
                    <a:pt x="96824" y="461175"/>
                  </a:lnTo>
                  <a:lnTo>
                    <a:pt x="96634" y="460857"/>
                  </a:lnTo>
                  <a:lnTo>
                    <a:pt x="96723" y="459778"/>
                  </a:lnTo>
                  <a:lnTo>
                    <a:pt x="97066" y="459854"/>
                  </a:lnTo>
                  <a:lnTo>
                    <a:pt x="97561" y="459803"/>
                  </a:lnTo>
                  <a:lnTo>
                    <a:pt x="98018" y="460324"/>
                  </a:lnTo>
                  <a:lnTo>
                    <a:pt x="98755" y="459803"/>
                  </a:lnTo>
                  <a:lnTo>
                    <a:pt x="102273" y="457339"/>
                  </a:lnTo>
                  <a:lnTo>
                    <a:pt x="104508" y="455777"/>
                  </a:lnTo>
                  <a:lnTo>
                    <a:pt x="107505" y="459435"/>
                  </a:lnTo>
                  <a:lnTo>
                    <a:pt x="108115" y="459600"/>
                  </a:lnTo>
                  <a:lnTo>
                    <a:pt x="108331" y="458927"/>
                  </a:lnTo>
                  <a:lnTo>
                    <a:pt x="108534" y="458482"/>
                  </a:lnTo>
                  <a:lnTo>
                    <a:pt x="109232" y="457377"/>
                  </a:lnTo>
                  <a:lnTo>
                    <a:pt x="110426" y="457250"/>
                  </a:lnTo>
                  <a:lnTo>
                    <a:pt x="111493" y="456666"/>
                  </a:lnTo>
                  <a:lnTo>
                    <a:pt x="111683" y="455955"/>
                  </a:lnTo>
                  <a:close/>
                </a:path>
                <a:path w="897890" h="508635">
                  <a:moveTo>
                    <a:pt x="122453" y="484974"/>
                  </a:moveTo>
                  <a:lnTo>
                    <a:pt x="122415" y="484543"/>
                  </a:lnTo>
                  <a:lnTo>
                    <a:pt x="121996" y="484339"/>
                  </a:lnTo>
                  <a:lnTo>
                    <a:pt x="121615" y="484162"/>
                  </a:lnTo>
                  <a:lnTo>
                    <a:pt x="121297" y="484225"/>
                  </a:lnTo>
                  <a:lnTo>
                    <a:pt x="120980" y="484263"/>
                  </a:lnTo>
                  <a:lnTo>
                    <a:pt x="120713" y="484543"/>
                  </a:lnTo>
                  <a:lnTo>
                    <a:pt x="120421" y="484733"/>
                  </a:lnTo>
                  <a:lnTo>
                    <a:pt x="120637" y="485000"/>
                  </a:lnTo>
                  <a:lnTo>
                    <a:pt x="120853" y="485292"/>
                  </a:lnTo>
                  <a:lnTo>
                    <a:pt x="121094" y="485330"/>
                  </a:lnTo>
                  <a:lnTo>
                    <a:pt x="121539" y="485355"/>
                  </a:lnTo>
                  <a:lnTo>
                    <a:pt x="122008" y="485114"/>
                  </a:lnTo>
                  <a:lnTo>
                    <a:pt x="122453" y="484974"/>
                  </a:lnTo>
                  <a:close/>
                </a:path>
                <a:path w="897890" h="508635">
                  <a:moveTo>
                    <a:pt x="129616" y="498957"/>
                  </a:moveTo>
                  <a:lnTo>
                    <a:pt x="129362" y="498373"/>
                  </a:lnTo>
                  <a:lnTo>
                    <a:pt x="129146" y="497763"/>
                  </a:lnTo>
                  <a:lnTo>
                    <a:pt x="128511" y="495414"/>
                  </a:lnTo>
                  <a:lnTo>
                    <a:pt x="127393" y="497001"/>
                  </a:lnTo>
                  <a:lnTo>
                    <a:pt x="126911" y="496316"/>
                  </a:lnTo>
                  <a:lnTo>
                    <a:pt x="126784" y="495604"/>
                  </a:lnTo>
                  <a:lnTo>
                    <a:pt x="126758" y="495147"/>
                  </a:lnTo>
                  <a:lnTo>
                    <a:pt x="126860" y="494512"/>
                  </a:lnTo>
                  <a:lnTo>
                    <a:pt x="127228" y="493801"/>
                  </a:lnTo>
                  <a:lnTo>
                    <a:pt x="126428" y="494398"/>
                  </a:lnTo>
                  <a:lnTo>
                    <a:pt x="126784" y="494715"/>
                  </a:lnTo>
                  <a:lnTo>
                    <a:pt x="126161" y="495147"/>
                  </a:lnTo>
                  <a:lnTo>
                    <a:pt x="126034" y="494690"/>
                  </a:lnTo>
                  <a:lnTo>
                    <a:pt x="124853" y="495604"/>
                  </a:lnTo>
                  <a:lnTo>
                    <a:pt x="125984" y="496239"/>
                  </a:lnTo>
                  <a:lnTo>
                    <a:pt x="126873" y="496595"/>
                  </a:lnTo>
                  <a:lnTo>
                    <a:pt x="127317" y="497001"/>
                  </a:lnTo>
                  <a:lnTo>
                    <a:pt x="128130" y="497776"/>
                  </a:lnTo>
                  <a:lnTo>
                    <a:pt x="128485" y="498627"/>
                  </a:lnTo>
                  <a:lnTo>
                    <a:pt x="129019" y="499452"/>
                  </a:lnTo>
                  <a:lnTo>
                    <a:pt x="129616" y="498957"/>
                  </a:lnTo>
                  <a:close/>
                </a:path>
                <a:path w="897890" h="508635">
                  <a:moveTo>
                    <a:pt x="130746" y="459041"/>
                  </a:moveTo>
                  <a:lnTo>
                    <a:pt x="130416" y="459079"/>
                  </a:lnTo>
                  <a:lnTo>
                    <a:pt x="130238" y="459054"/>
                  </a:lnTo>
                  <a:lnTo>
                    <a:pt x="130187" y="459320"/>
                  </a:lnTo>
                  <a:lnTo>
                    <a:pt x="130175" y="459574"/>
                  </a:lnTo>
                  <a:lnTo>
                    <a:pt x="130175" y="459816"/>
                  </a:lnTo>
                  <a:lnTo>
                    <a:pt x="130378" y="459587"/>
                  </a:lnTo>
                  <a:lnTo>
                    <a:pt x="130568" y="459333"/>
                  </a:lnTo>
                  <a:lnTo>
                    <a:pt x="130746" y="459041"/>
                  </a:lnTo>
                  <a:close/>
                </a:path>
                <a:path w="897890" h="508635">
                  <a:moveTo>
                    <a:pt x="133985" y="490334"/>
                  </a:moveTo>
                  <a:lnTo>
                    <a:pt x="131419" y="487667"/>
                  </a:lnTo>
                  <a:lnTo>
                    <a:pt x="130873" y="488048"/>
                  </a:lnTo>
                  <a:lnTo>
                    <a:pt x="130314" y="488429"/>
                  </a:lnTo>
                  <a:lnTo>
                    <a:pt x="129717" y="488746"/>
                  </a:lnTo>
                  <a:lnTo>
                    <a:pt x="128828" y="487464"/>
                  </a:lnTo>
                  <a:lnTo>
                    <a:pt x="128422" y="487349"/>
                  </a:lnTo>
                  <a:lnTo>
                    <a:pt x="128104" y="487083"/>
                  </a:lnTo>
                  <a:lnTo>
                    <a:pt x="127952" y="486448"/>
                  </a:lnTo>
                  <a:lnTo>
                    <a:pt x="127990" y="486270"/>
                  </a:lnTo>
                  <a:lnTo>
                    <a:pt x="126847" y="484619"/>
                  </a:lnTo>
                  <a:lnTo>
                    <a:pt x="125120" y="489432"/>
                  </a:lnTo>
                  <a:lnTo>
                    <a:pt x="128714" y="492036"/>
                  </a:lnTo>
                  <a:lnTo>
                    <a:pt x="129349" y="491515"/>
                  </a:lnTo>
                  <a:lnTo>
                    <a:pt x="130987" y="490410"/>
                  </a:lnTo>
                  <a:lnTo>
                    <a:pt x="131305" y="490169"/>
                  </a:lnTo>
                  <a:lnTo>
                    <a:pt x="131521" y="490372"/>
                  </a:lnTo>
                  <a:lnTo>
                    <a:pt x="132016" y="490918"/>
                  </a:lnTo>
                  <a:lnTo>
                    <a:pt x="133083" y="492366"/>
                  </a:lnTo>
                  <a:lnTo>
                    <a:pt x="133985" y="490334"/>
                  </a:lnTo>
                  <a:close/>
                </a:path>
                <a:path w="897890" h="508635">
                  <a:moveTo>
                    <a:pt x="136296" y="488442"/>
                  </a:moveTo>
                  <a:lnTo>
                    <a:pt x="136118" y="488594"/>
                  </a:lnTo>
                  <a:lnTo>
                    <a:pt x="135991" y="488594"/>
                  </a:lnTo>
                  <a:lnTo>
                    <a:pt x="135559" y="489140"/>
                  </a:lnTo>
                  <a:lnTo>
                    <a:pt x="135204" y="489750"/>
                  </a:lnTo>
                  <a:lnTo>
                    <a:pt x="134861" y="490359"/>
                  </a:lnTo>
                  <a:lnTo>
                    <a:pt x="135750" y="489927"/>
                  </a:lnTo>
                  <a:lnTo>
                    <a:pt x="136067" y="489204"/>
                  </a:lnTo>
                  <a:lnTo>
                    <a:pt x="136296" y="488442"/>
                  </a:lnTo>
                  <a:close/>
                </a:path>
                <a:path w="897890" h="508635">
                  <a:moveTo>
                    <a:pt x="180975" y="481609"/>
                  </a:moveTo>
                  <a:lnTo>
                    <a:pt x="178562" y="478688"/>
                  </a:lnTo>
                  <a:lnTo>
                    <a:pt x="178473" y="478828"/>
                  </a:lnTo>
                  <a:lnTo>
                    <a:pt x="180975" y="481609"/>
                  </a:lnTo>
                  <a:close/>
                </a:path>
                <a:path w="897890" h="508635">
                  <a:moveTo>
                    <a:pt x="188252" y="418719"/>
                  </a:moveTo>
                  <a:lnTo>
                    <a:pt x="187528" y="418922"/>
                  </a:lnTo>
                  <a:lnTo>
                    <a:pt x="186817" y="419188"/>
                  </a:lnTo>
                  <a:lnTo>
                    <a:pt x="186143" y="419519"/>
                  </a:lnTo>
                  <a:lnTo>
                    <a:pt x="186194" y="419735"/>
                  </a:lnTo>
                  <a:lnTo>
                    <a:pt x="186880" y="419468"/>
                  </a:lnTo>
                  <a:lnTo>
                    <a:pt x="188252" y="418719"/>
                  </a:lnTo>
                  <a:close/>
                </a:path>
                <a:path w="897890" h="508635">
                  <a:moveTo>
                    <a:pt x="198031" y="492404"/>
                  </a:moveTo>
                  <a:lnTo>
                    <a:pt x="195326" y="489102"/>
                  </a:lnTo>
                  <a:lnTo>
                    <a:pt x="191389" y="488162"/>
                  </a:lnTo>
                  <a:lnTo>
                    <a:pt x="186004" y="491350"/>
                  </a:lnTo>
                  <a:lnTo>
                    <a:pt x="185089" y="490855"/>
                  </a:lnTo>
                  <a:lnTo>
                    <a:pt x="185267" y="491147"/>
                  </a:lnTo>
                  <a:lnTo>
                    <a:pt x="184581" y="491274"/>
                  </a:lnTo>
                  <a:lnTo>
                    <a:pt x="183896" y="491515"/>
                  </a:lnTo>
                  <a:lnTo>
                    <a:pt x="182651" y="491350"/>
                  </a:lnTo>
                  <a:lnTo>
                    <a:pt x="182118" y="491134"/>
                  </a:lnTo>
                  <a:lnTo>
                    <a:pt x="181864" y="490728"/>
                  </a:lnTo>
                  <a:lnTo>
                    <a:pt x="181394" y="490867"/>
                  </a:lnTo>
                  <a:lnTo>
                    <a:pt x="180949" y="490791"/>
                  </a:lnTo>
                  <a:lnTo>
                    <a:pt x="180517" y="490626"/>
                  </a:lnTo>
                  <a:lnTo>
                    <a:pt x="181610" y="491832"/>
                  </a:lnTo>
                  <a:lnTo>
                    <a:pt x="181038" y="492417"/>
                  </a:lnTo>
                  <a:lnTo>
                    <a:pt x="179539" y="491109"/>
                  </a:lnTo>
                  <a:lnTo>
                    <a:pt x="180174" y="490461"/>
                  </a:lnTo>
                  <a:lnTo>
                    <a:pt x="179324" y="489927"/>
                  </a:lnTo>
                  <a:lnTo>
                    <a:pt x="179057" y="490677"/>
                  </a:lnTo>
                  <a:lnTo>
                    <a:pt x="176796" y="493509"/>
                  </a:lnTo>
                  <a:lnTo>
                    <a:pt x="176530" y="494411"/>
                  </a:lnTo>
                  <a:lnTo>
                    <a:pt x="174612" y="494309"/>
                  </a:lnTo>
                  <a:lnTo>
                    <a:pt x="173990" y="492645"/>
                  </a:lnTo>
                  <a:lnTo>
                    <a:pt x="172986" y="491680"/>
                  </a:lnTo>
                  <a:lnTo>
                    <a:pt x="172097" y="491769"/>
                  </a:lnTo>
                  <a:lnTo>
                    <a:pt x="172491" y="493179"/>
                  </a:lnTo>
                  <a:lnTo>
                    <a:pt x="171983" y="494690"/>
                  </a:lnTo>
                  <a:lnTo>
                    <a:pt x="172173" y="496112"/>
                  </a:lnTo>
                  <a:lnTo>
                    <a:pt x="169760" y="499427"/>
                  </a:lnTo>
                  <a:lnTo>
                    <a:pt x="169621" y="504050"/>
                  </a:lnTo>
                  <a:lnTo>
                    <a:pt x="165468" y="507161"/>
                  </a:lnTo>
                  <a:lnTo>
                    <a:pt x="165061" y="507707"/>
                  </a:lnTo>
                  <a:lnTo>
                    <a:pt x="164833" y="508279"/>
                  </a:lnTo>
                  <a:lnTo>
                    <a:pt x="169786" y="506209"/>
                  </a:lnTo>
                  <a:lnTo>
                    <a:pt x="170218" y="505536"/>
                  </a:lnTo>
                  <a:lnTo>
                    <a:pt x="170789" y="504913"/>
                  </a:lnTo>
                  <a:lnTo>
                    <a:pt x="171500" y="504304"/>
                  </a:lnTo>
                  <a:lnTo>
                    <a:pt x="172808" y="503186"/>
                  </a:lnTo>
                  <a:lnTo>
                    <a:pt x="174091" y="501738"/>
                  </a:lnTo>
                  <a:lnTo>
                    <a:pt x="175310" y="498716"/>
                  </a:lnTo>
                  <a:lnTo>
                    <a:pt x="175018" y="496900"/>
                  </a:lnTo>
                  <a:lnTo>
                    <a:pt x="175107" y="495287"/>
                  </a:lnTo>
                  <a:lnTo>
                    <a:pt x="175552" y="495096"/>
                  </a:lnTo>
                  <a:lnTo>
                    <a:pt x="176009" y="494715"/>
                  </a:lnTo>
                  <a:lnTo>
                    <a:pt x="182600" y="497738"/>
                  </a:lnTo>
                  <a:lnTo>
                    <a:pt x="185381" y="499732"/>
                  </a:lnTo>
                  <a:lnTo>
                    <a:pt x="190817" y="497484"/>
                  </a:lnTo>
                  <a:lnTo>
                    <a:pt x="190042" y="497065"/>
                  </a:lnTo>
                  <a:lnTo>
                    <a:pt x="189318" y="496531"/>
                  </a:lnTo>
                  <a:lnTo>
                    <a:pt x="187426" y="494512"/>
                  </a:lnTo>
                  <a:lnTo>
                    <a:pt x="185305" y="493636"/>
                  </a:lnTo>
                  <a:lnTo>
                    <a:pt x="185496" y="491337"/>
                  </a:lnTo>
                  <a:lnTo>
                    <a:pt x="188836" y="493102"/>
                  </a:lnTo>
                  <a:lnTo>
                    <a:pt x="192201" y="494118"/>
                  </a:lnTo>
                  <a:lnTo>
                    <a:pt x="196646" y="492480"/>
                  </a:lnTo>
                  <a:lnTo>
                    <a:pt x="198031" y="492404"/>
                  </a:lnTo>
                  <a:close/>
                </a:path>
                <a:path w="897890" h="508635">
                  <a:moveTo>
                    <a:pt x="204292" y="485000"/>
                  </a:moveTo>
                  <a:lnTo>
                    <a:pt x="204203" y="484873"/>
                  </a:lnTo>
                  <a:lnTo>
                    <a:pt x="204292" y="485000"/>
                  </a:lnTo>
                  <a:close/>
                </a:path>
                <a:path w="897890" h="508635">
                  <a:moveTo>
                    <a:pt x="204978" y="484162"/>
                  </a:moveTo>
                  <a:lnTo>
                    <a:pt x="204724" y="484047"/>
                  </a:lnTo>
                  <a:lnTo>
                    <a:pt x="204584" y="483984"/>
                  </a:lnTo>
                  <a:lnTo>
                    <a:pt x="204470" y="484225"/>
                  </a:lnTo>
                  <a:lnTo>
                    <a:pt x="204266" y="484720"/>
                  </a:lnTo>
                  <a:lnTo>
                    <a:pt x="204812" y="484505"/>
                  </a:lnTo>
                  <a:lnTo>
                    <a:pt x="204927" y="484276"/>
                  </a:lnTo>
                  <a:close/>
                </a:path>
                <a:path w="897890" h="508635">
                  <a:moveTo>
                    <a:pt x="212140" y="487895"/>
                  </a:moveTo>
                  <a:lnTo>
                    <a:pt x="211975" y="487591"/>
                  </a:lnTo>
                  <a:lnTo>
                    <a:pt x="211810" y="487273"/>
                  </a:lnTo>
                  <a:lnTo>
                    <a:pt x="211632" y="486981"/>
                  </a:lnTo>
                  <a:lnTo>
                    <a:pt x="211556" y="487248"/>
                  </a:lnTo>
                  <a:lnTo>
                    <a:pt x="211480" y="487553"/>
                  </a:lnTo>
                  <a:lnTo>
                    <a:pt x="211416" y="487832"/>
                  </a:lnTo>
                  <a:lnTo>
                    <a:pt x="211658" y="487857"/>
                  </a:lnTo>
                  <a:lnTo>
                    <a:pt x="211899" y="487883"/>
                  </a:lnTo>
                  <a:lnTo>
                    <a:pt x="212140" y="487895"/>
                  </a:lnTo>
                  <a:close/>
                </a:path>
                <a:path w="897890" h="508635">
                  <a:moveTo>
                    <a:pt x="212471" y="488467"/>
                  </a:moveTo>
                  <a:lnTo>
                    <a:pt x="212369" y="488315"/>
                  </a:lnTo>
                  <a:lnTo>
                    <a:pt x="212013" y="488137"/>
                  </a:lnTo>
                  <a:lnTo>
                    <a:pt x="211709" y="488035"/>
                  </a:lnTo>
                  <a:lnTo>
                    <a:pt x="211391" y="487959"/>
                  </a:lnTo>
                  <a:lnTo>
                    <a:pt x="211188" y="488823"/>
                  </a:lnTo>
                  <a:lnTo>
                    <a:pt x="210997" y="488645"/>
                  </a:lnTo>
                  <a:lnTo>
                    <a:pt x="210870" y="488670"/>
                  </a:lnTo>
                  <a:lnTo>
                    <a:pt x="210731" y="489178"/>
                  </a:lnTo>
                  <a:lnTo>
                    <a:pt x="212471" y="488467"/>
                  </a:lnTo>
                  <a:close/>
                </a:path>
                <a:path w="897890" h="508635">
                  <a:moveTo>
                    <a:pt x="260616" y="381279"/>
                  </a:moveTo>
                  <a:lnTo>
                    <a:pt x="260591" y="381088"/>
                  </a:lnTo>
                  <a:lnTo>
                    <a:pt x="260235" y="381076"/>
                  </a:lnTo>
                  <a:lnTo>
                    <a:pt x="259854" y="381101"/>
                  </a:lnTo>
                  <a:lnTo>
                    <a:pt x="259524" y="381190"/>
                  </a:lnTo>
                  <a:lnTo>
                    <a:pt x="259791" y="381304"/>
                  </a:lnTo>
                  <a:lnTo>
                    <a:pt x="259930" y="381342"/>
                  </a:lnTo>
                  <a:lnTo>
                    <a:pt x="260159" y="381330"/>
                  </a:lnTo>
                  <a:lnTo>
                    <a:pt x="260375" y="381304"/>
                  </a:lnTo>
                  <a:lnTo>
                    <a:pt x="260616" y="381279"/>
                  </a:lnTo>
                  <a:close/>
                </a:path>
                <a:path w="897890" h="508635">
                  <a:moveTo>
                    <a:pt x="261124" y="381101"/>
                  </a:moveTo>
                  <a:lnTo>
                    <a:pt x="260731" y="378117"/>
                  </a:lnTo>
                  <a:lnTo>
                    <a:pt x="258737" y="375119"/>
                  </a:lnTo>
                  <a:lnTo>
                    <a:pt x="257594" y="376809"/>
                  </a:lnTo>
                  <a:lnTo>
                    <a:pt x="261124" y="381101"/>
                  </a:lnTo>
                  <a:close/>
                </a:path>
                <a:path w="897890" h="508635">
                  <a:moveTo>
                    <a:pt x="271297" y="379018"/>
                  </a:moveTo>
                  <a:lnTo>
                    <a:pt x="269811" y="378675"/>
                  </a:lnTo>
                  <a:lnTo>
                    <a:pt x="269481" y="377520"/>
                  </a:lnTo>
                  <a:lnTo>
                    <a:pt x="270243" y="376377"/>
                  </a:lnTo>
                  <a:lnTo>
                    <a:pt x="267639" y="375500"/>
                  </a:lnTo>
                  <a:lnTo>
                    <a:pt x="267182" y="378637"/>
                  </a:lnTo>
                  <a:lnTo>
                    <a:pt x="269976" y="378942"/>
                  </a:lnTo>
                  <a:lnTo>
                    <a:pt x="271259" y="379069"/>
                  </a:lnTo>
                  <a:close/>
                </a:path>
                <a:path w="897890" h="508635">
                  <a:moveTo>
                    <a:pt x="271360" y="262661"/>
                  </a:moveTo>
                  <a:lnTo>
                    <a:pt x="269074" y="262026"/>
                  </a:lnTo>
                  <a:lnTo>
                    <a:pt x="269138" y="262178"/>
                  </a:lnTo>
                  <a:lnTo>
                    <a:pt x="269189" y="262331"/>
                  </a:lnTo>
                  <a:lnTo>
                    <a:pt x="269214" y="262509"/>
                  </a:lnTo>
                  <a:lnTo>
                    <a:pt x="269748" y="262597"/>
                  </a:lnTo>
                  <a:lnTo>
                    <a:pt x="271322" y="262737"/>
                  </a:lnTo>
                  <a:close/>
                </a:path>
                <a:path w="897890" h="508635">
                  <a:moveTo>
                    <a:pt x="272059" y="379171"/>
                  </a:moveTo>
                  <a:lnTo>
                    <a:pt x="271830" y="379082"/>
                  </a:lnTo>
                  <a:lnTo>
                    <a:pt x="271589" y="379018"/>
                  </a:lnTo>
                  <a:lnTo>
                    <a:pt x="271360" y="378942"/>
                  </a:lnTo>
                  <a:lnTo>
                    <a:pt x="271513" y="379082"/>
                  </a:lnTo>
                  <a:lnTo>
                    <a:pt x="271741" y="379120"/>
                  </a:lnTo>
                  <a:lnTo>
                    <a:pt x="272059" y="379171"/>
                  </a:lnTo>
                  <a:close/>
                </a:path>
                <a:path w="897890" h="508635">
                  <a:moveTo>
                    <a:pt x="275488" y="387172"/>
                  </a:moveTo>
                  <a:lnTo>
                    <a:pt x="275272" y="386943"/>
                  </a:lnTo>
                  <a:lnTo>
                    <a:pt x="275069" y="386537"/>
                  </a:lnTo>
                  <a:lnTo>
                    <a:pt x="274624" y="386537"/>
                  </a:lnTo>
                  <a:lnTo>
                    <a:pt x="274383" y="386765"/>
                  </a:lnTo>
                  <a:lnTo>
                    <a:pt x="274154" y="386943"/>
                  </a:lnTo>
                  <a:lnTo>
                    <a:pt x="274523" y="387096"/>
                  </a:lnTo>
                  <a:lnTo>
                    <a:pt x="275259" y="387388"/>
                  </a:lnTo>
                  <a:lnTo>
                    <a:pt x="275412" y="387223"/>
                  </a:lnTo>
                  <a:close/>
                </a:path>
                <a:path w="897890" h="508635">
                  <a:moveTo>
                    <a:pt x="292176" y="385089"/>
                  </a:moveTo>
                  <a:lnTo>
                    <a:pt x="291350" y="384492"/>
                  </a:lnTo>
                  <a:lnTo>
                    <a:pt x="290690" y="383946"/>
                  </a:lnTo>
                  <a:lnTo>
                    <a:pt x="289623" y="383641"/>
                  </a:lnTo>
                  <a:lnTo>
                    <a:pt x="289306" y="383565"/>
                  </a:lnTo>
                  <a:lnTo>
                    <a:pt x="289001" y="383489"/>
                  </a:lnTo>
                  <a:lnTo>
                    <a:pt x="289648" y="384327"/>
                  </a:lnTo>
                  <a:lnTo>
                    <a:pt x="290195" y="384632"/>
                  </a:lnTo>
                  <a:lnTo>
                    <a:pt x="290830" y="385025"/>
                  </a:lnTo>
                  <a:lnTo>
                    <a:pt x="291503" y="385140"/>
                  </a:lnTo>
                  <a:lnTo>
                    <a:pt x="292176" y="385089"/>
                  </a:lnTo>
                  <a:close/>
                </a:path>
                <a:path w="897890" h="508635">
                  <a:moveTo>
                    <a:pt x="315239" y="282028"/>
                  </a:moveTo>
                  <a:close/>
                </a:path>
                <a:path w="897890" h="508635">
                  <a:moveTo>
                    <a:pt x="315252" y="282054"/>
                  </a:moveTo>
                  <a:close/>
                </a:path>
                <a:path w="897890" h="508635">
                  <a:moveTo>
                    <a:pt x="318147" y="284810"/>
                  </a:moveTo>
                  <a:lnTo>
                    <a:pt x="317868" y="284543"/>
                  </a:lnTo>
                  <a:lnTo>
                    <a:pt x="317614" y="284302"/>
                  </a:lnTo>
                  <a:lnTo>
                    <a:pt x="317360" y="284060"/>
                  </a:lnTo>
                  <a:lnTo>
                    <a:pt x="317004" y="284353"/>
                  </a:lnTo>
                  <a:lnTo>
                    <a:pt x="317385" y="284505"/>
                  </a:lnTo>
                  <a:lnTo>
                    <a:pt x="317766" y="284657"/>
                  </a:lnTo>
                  <a:lnTo>
                    <a:pt x="318147" y="284810"/>
                  </a:lnTo>
                  <a:close/>
                </a:path>
                <a:path w="897890" h="508635">
                  <a:moveTo>
                    <a:pt x="326034" y="279425"/>
                  </a:moveTo>
                  <a:lnTo>
                    <a:pt x="324713" y="278993"/>
                  </a:lnTo>
                  <a:lnTo>
                    <a:pt x="323405" y="278574"/>
                  </a:lnTo>
                  <a:lnTo>
                    <a:pt x="322072" y="278142"/>
                  </a:lnTo>
                  <a:lnTo>
                    <a:pt x="322351" y="278485"/>
                  </a:lnTo>
                  <a:lnTo>
                    <a:pt x="322554" y="278930"/>
                  </a:lnTo>
                  <a:lnTo>
                    <a:pt x="322668" y="279488"/>
                  </a:lnTo>
                  <a:lnTo>
                    <a:pt x="322834" y="280327"/>
                  </a:lnTo>
                  <a:lnTo>
                    <a:pt x="322376" y="281482"/>
                  </a:lnTo>
                  <a:lnTo>
                    <a:pt x="323799" y="281762"/>
                  </a:lnTo>
                  <a:lnTo>
                    <a:pt x="324561" y="280987"/>
                  </a:lnTo>
                  <a:lnTo>
                    <a:pt x="325297" y="280200"/>
                  </a:lnTo>
                  <a:lnTo>
                    <a:pt x="326034" y="279425"/>
                  </a:lnTo>
                  <a:close/>
                </a:path>
                <a:path w="897890" h="508635">
                  <a:moveTo>
                    <a:pt x="335038" y="282321"/>
                  </a:moveTo>
                  <a:lnTo>
                    <a:pt x="332232" y="281393"/>
                  </a:lnTo>
                  <a:lnTo>
                    <a:pt x="330835" y="280962"/>
                  </a:lnTo>
                  <a:lnTo>
                    <a:pt x="330047" y="282282"/>
                  </a:lnTo>
                  <a:lnTo>
                    <a:pt x="330200" y="282333"/>
                  </a:lnTo>
                  <a:lnTo>
                    <a:pt x="331787" y="282130"/>
                  </a:lnTo>
                  <a:lnTo>
                    <a:pt x="335038" y="282321"/>
                  </a:lnTo>
                  <a:close/>
                </a:path>
                <a:path w="897890" h="508635">
                  <a:moveTo>
                    <a:pt x="364248" y="302310"/>
                  </a:moveTo>
                  <a:lnTo>
                    <a:pt x="364236" y="302171"/>
                  </a:lnTo>
                  <a:lnTo>
                    <a:pt x="364236" y="302031"/>
                  </a:lnTo>
                  <a:lnTo>
                    <a:pt x="364236" y="301891"/>
                  </a:lnTo>
                  <a:lnTo>
                    <a:pt x="363918" y="301777"/>
                  </a:lnTo>
                  <a:lnTo>
                    <a:pt x="363613" y="301752"/>
                  </a:lnTo>
                  <a:lnTo>
                    <a:pt x="363308" y="301726"/>
                  </a:lnTo>
                  <a:lnTo>
                    <a:pt x="363321" y="301904"/>
                  </a:lnTo>
                  <a:lnTo>
                    <a:pt x="363308" y="302209"/>
                  </a:lnTo>
                  <a:lnTo>
                    <a:pt x="363651" y="302298"/>
                  </a:lnTo>
                  <a:lnTo>
                    <a:pt x="363956" y="302285"/>
                  </a:lnTo>
                  <a:lnTo>
                    <a:pt x="364248" y="302310"/>
                  </a:lnTo>
                  <a:close/>
                </a:path>
                <a:path w="897890" h="508635">
                  <a:moveTo>
                    <a:pt x="373049" y="302526"/>
                  </a:moveTo>
                  <a:lnTo>
                    <a:pt x="372643" y="302590"/>
                  </a:lnTo>
                  <a:lnTo>
                    <a:pt x="372198" y="302602"/>
                  </a:lnTo>
                  <a:lnTo>
                    <a:pt x="371690" y="302526"/>
                  </a:lnTo>
                  <a:lnTo>
                    <a:pt x="371817" y="302818"/>
                  </a:lnTo>
                  <a:lnTo>
                    <a:pt x="371932" y="303060"/>
                  </a:lnTo>
                  <a:lnTo>
                    <a:pt x="372059" y="303314"/>
                  </a:lnTo>
                  <a:lnTo>
                    <a:pt x="372364" y="303034"/>
                  </a:lnTo>
                  <a:lnTo>
                    <a:pt x="372706" y="302780"/>
                  </a:lnTo>
                  <a:lnTo>
                    <a:pt x="373049" y="302526"/>
                  </a:lnTo>
                  <a:close/>
                </a:path>
                <a:path w="897890" h="508635">
                  <a:moveTo>
                    <a:pt x="373138" y="294957"/>
                  </a:moveTo>
                  <a:lnTo>
                    <a:pt x="372300" y="294678"/>
                  </a:lnTo>
                  <a:lnTo>
                    <a:pt x="371462" y="294398"/>
                  </a:lnTo>
                  <a:lnTo>
                    <a:pt x="370624" y="294106"/>
                  </a:lnTo>
                  <a:lnTo>
                    <a:pt x="370840" y="294398"/>
                  </a:lnTo>
                  <a:lnTo>
                    <a:pt x="371487" y="294919"/>
                  </a:lnTo>
                  <a:lnTo>
                    <a:pt x="372135" y="295173"/>
                  </a:lnTo>
                  <a:lnTo>
                    <a:pt x="372757" y="295402"/>
                  </a:lnTo>
                  <a:lnTo>
                    <a:pt x="372999" y="295186"/>
                  </a:lnTo>
                  <a:lnTo>
                    <a:pt x="373138" y="294957"/>
                  </a:lnTo>
                  <a:close/>
                </a:path>
                <a:path w="897890" h="508635">
                  <a:moveTo>
                    <a:pt x="379310" y="299631"/>
                  </a:moveTo>
                  <a:lnTo>
                    <a:pt x="379133" y="299567"/>
                  </a:lnTo>
                  <a:lnTo>
                    <a:pt x="378752" y="299440"/>
                  </a:lnTo>
                  <a:lnTo>
                    <a:pt x="377710" y="299643"/>
                  </a:lnTo>
                  <a:lnTo>
                    <a:pt x="376910" y="300278"/>
                  </a:lnTo>
                  <a:lnTo>
                    <a:pt x="376097" y="300939"/>
                  </a:lnTo>
                  <a:lnTo>
                    <a:pt x="377164" y="300494"/>
                  </a:lnTo>
                  <a:lnTo>
                    <a:pt x="378256" y="300101"/>
                  </a:lnTo>
                  <a:lnTo>
                    <a:pt x="379310" y="299631"/>
                  </a:lnTo>
                  <a:close/>
                </a:path>
                <a:path w="897890" h="508635">
                  <a:moveTo>
                    <a:pt x="379501" y="299694"/>
                  </a:moveTo>
                  <a:lnTo>
                    <a:pt x="379272" y="299897"/>
                  </a:lnTo>
                  <a:lnTo>
                    <a:pt x="379120" y="300139"/>
                  </a:lnTo>
                  <a:lnTo>
                    <a:pt x="378968" y="300367"/>
                  </a:lnTo>
                  <a:lnTo>
                    <a:pt x="379145" y="300139"/>
                  </a:lnTo>
                  <a:lnTo>
                    <a:pt x="379323" y="299923"/>
                  </a:lnTo>
                  <a:lnTo>
                    <a:pt x="379501" y="299694"/>
                  </a:lnTo>
                  <a:close/>
                </a:path>
                <a:path w="897890" h="508635">
                  <a:moveTo>
                    <a:pt x="389953" y="338302"/>
                  </a:moveTo>
                  <a:close/>
                </a:path>
                <a:path w="897890" h="508635">
                  <a:moveTo>
                    <a:pt x="421360" y="397027"/>
                  </a:moveTo>
                  <a:lnTo>
                    <a:pt x="421233" y="396735"/>
                  </a:lnTo>
                  <a:lnTo>
                    <a:pt x="421119" y="396443"/>
                  </a:lnTo>
                  <a:lnTo>
                    <a:pt x="420966" y="396151"/>
                  </a:lnTo>
                  <a:lnTo>
                    <a:pt x="420738" y="396252"/>
                  </a:lnTo>
                  <a:lnTo>
                    <a:pt x="420611" y="396303"/>
                  </a:lnTo>
                  <a:lnTo>
                    <a:pt x="421017" y="397154"/>
                  </a:lnTo>
                  <a:lnTo>
                    <a:pt x="421360" y="397027"/>
                  </a:lnTo>
                  <a:close/>
                </a:path>
                <a:path w="897890" h="508635">
                  <a:moveTo>
                    <a:pt x="432562" y="382739"/>
                  </a:moveTo>
                  <a:lnTo>
                    <a:pt x="432422" y="382727"/>
                  </a:lnTo>
                  <a:lnTo>
                    <a:pt x="432219" y="382828"/>
                  </a:lnTo>
                  <a:lnTo>
                    <a:pt x="432435" y="382866"/>
                  </a:lnTo>
                  <a:lnTo>
                    <a:pt x="432562" y="382739"/>
                  </a:lnTo>
                  <a:close/>
                </a:path>
                <a:path w="897890" h="508635">
                  <a:moveTo>
                    <a:pt x="515594" y="294132"/>
                  </a:moveTo>
                  <a:lnTo>
                    <a:pt x="514870" y="293954"/>
                  </a:lnTo>
                  <a:lnTo>
                    <a:pt x="514870" y="294297"/>
                  </a:lnTo>
                  <a:lnTo>
                    <a:pt x="514870" y="294474"/>
                  </a:lnTo>
                  <a:lnTo>
                    <a:pt x="515035" y="294513"/>
                  </a:lnTo>
                  <a:lnTo>
                    <a:pt x="515226" y="294627"/>
                  </a:lnTo>
                  <a:lnTo>
                    <a:pt x="515467" y="294500"/>
                  </a:lnTo>
                  <a:lnTo>
                    <a:pt x="515518" y="294284"/>
                  </a:lnTo>
                  <a:lnTo>
                    <a:pt x="515594" y="294132"/>
                  </a:lnTo>
                  <a:close/>
                </a:path>
                <a:path w="897890" h="508635">
                  <a:moveTo>
                    <a:pt x="524433" y="298373"/>
                  </a:moveTo>
                  <a:lnTo>
                    <a:pt x="522884" y="291947"/>
                  </a:lnTo>
                  <a:lnTo>
                    <a:pt x="519430" y="296367"/>
                  </a:lnTo>
                  <a:lnTo>
                    <a:pt x="522122" y="297459"/>
                  </a:lnTo>
                  <a:lnTo>
                    <a:pt x="523278" y="297903"/>
                  </a:lnTo>
                  <a:lnTo>
                    <a:pt x="524433" y="298373"/>
                  </a:lnTo>
                  <a:close/>
                </a:path>
                <a:path w="897890" h="508635">
                  <a:moveTo>
                    <a:pt x="533107" y="295478"/>
                  </a:moveTo>
                  <a:lnTo>
                    <a:pt x="532472" y="295173"/>
                  </a:lnTo>
                  <a:lnTo>
                    <a:pt x="531837" y="294944"/>
                  </a:lnTo>
                  <a:lnTo>
                    <a:pt x="531380" y="295071"/>
                  </a:lnTo>
                  <a:lnTo>
                    <a:pt x="530948" y="295198"/>
                  </a:lnTo>
                  <a:lnTo>
                    <a:pt x="530580" y="295757"/>
                  </a:lnTo>
                  <a:lnTo>
                    <a:pt x="530339" y="296202"/>
                  </a:lnTo>
                  <a:lnTo>
                    <a:pt x="530275" y="296341"/>
                  </a:lnTo>
                  <a:lnTo>
                    <a:pt x="530758" y="296976"/>
                  </a:lnTo>
                  <a:lnTo>
                    <a:pt x="531672" y="297040"/>
                  </a:lnTo>
                  <a:lnTo>
                    <a:pt x="532358" y="296875"/>
                  </a:lnTo>
                  <a:lnTo>
                    <a:pt x="533019" y="296811"/>
                  </a:lnTo>
                  <a:lnTo>
                    <a:pt x="532993" y="296075"/>
                  </a:lnTo>
                  <a:lnTo>
                    <a:pt x="533107" y="295478"/>
                  </a:lnTo>
                  <a:close/>
                </a:path>
                <a:path w="897890" h="508635">
                  <a:moveTo>
                    <a:pt x="537324" y="295846"/>
                  </a:moveTo>
                  <a:lnTo>
                    <a:pt x="536511" y="296202"/>
                  </a:lnTo>
                  <a:lnTo>
                    <a:pt x="535673" y="296519"/>
                  </a:lnTo>
                  <a:lnTo>
                    <a:pt x="534733" y="297053"/>
                  </a:lnTo>
                  <a:lnTo>
                    <a:pt x="536244" y="298983"/>
                  </a:lnTo>
                  <a:lnTo>
                    <a:pt x="536829" y="298640"/>
                  </a:lnTo>
                  <a:lnTo>
                    <a:pt x="537108" y="297573"/>
                  </a:lnTo>
                  <a:lnTo>
                    <a:pt x="537197" y="296710"/>
                  </a:lnTo>
                  <a:lnTo>
                    <a:pt x="537324" y="295846"/>
                  </a:lnTo>
                  <a:close/>
                </a:path>
                <a:path w="897890" h="508635">
                  <a:moveTo>
                    <a:pt x="537438" y="295783"/>
                  </a:moveTo>
                  <a:lnTo>
                    <a:pt x="537375" y="295617"/>
                  </a:lnTo>
                  <a:lnTo>
                    <a:pt x="537337" y="295783"/>
                  </a:lnTo>
                  <a:close/>
                </a:path>
                <a:path w="897890" h="508635">
                  <a:moveTo>
                    <a:pt x="547027" y="285115"/>
                  </a:moveTo>
                  <a:lnTo>
                    <a:pt x="546506" y="284861"/>
                  </a:lnTo>
                  <a:lnTo>
                    <a:pt x="546100" y="284530"/>
                  </a:lnTo>
                  <a:lnTo>
                    <a:pt x="545655" y="284289"/>
                  </a:lnTo>
                  <a:lnTo>
                    <a:pt x="545274" y="284518"/>
                  </a:lnTo>
                  <a:lnTo>
                    <a:pt x="545071" y="284632"/>
                  </a:lnTo>
                  <a:lnTo>
                    <a:pt x="545211" y="284721"/>
                  </a:lnTo>
                  <a:lnTo>
                    <a:pt x="545338" y="284861"/>
                  </a:lnTo>
                  <a:lnTo>
                    <a:pt x="545503" y="284886"/>
                  </a:lnTo>
                  <a:lnTo>
                    <a:pt x="545960" y="285000"/>
                  </a:lnTo>
                  <a:lnTo>
                    <a:pt x="546442" y="285089"/>
                  </a:lnTo>
                  <a:lnTo>
                    <a:pt x="546912" y="285191"/>
                  </a:lnTo>
                  <a:close/>
                </a:path>
                <a:path w="897890" h="508635">
                  <a:moveTo>
                    <a:pt x="827252" y="14782"/>
                  </a:moveTo>
                  <a:close/>
                </a:path>
                <a:path w="897890" h="508635">
                  <a:moveTo>
                    <a:pt x="827697" y="141427"/>
                  </a:moveTo>
                  <a:lnTo>
                    <a:pt x="827595" y="140754"/>
                  </a:lnTo>
                  <a:lnTo>
                    <a:pt x="827506" y="140093"/>
                  </a:lnTo>
                  <a:lnTo>
                    <a:pt x="827405" y="139433"/>
                  </a:lnTo>
                  <a:lnTo>
                    <a:pt x="826274" y="140512"/>
                  </a:lnTo>
                  <a:lnTo>
                    <a:pt x="826020" y="140919"/>
                  </a:lnTo>
                  <a:lnTo>
                    <a:pt x="826770" y="141592"/>
                  </a:lnTo>
                  <a:lnTo>
                    <a:pt x="827151" y="141490"/>
                  </a:lnTo>
                  <a:lnTo>
                    <a:pt x="827455" y="141427"/>
                  </a:lnTo>
                  <a:lnTo>
                    <a:pt x="827697" y="141427"/>
                  </a:lnTo>
                  <a:close/>
                </a:path>
                <a:path w="897890" h="508635">
                  <a:moveTo>
                    <a:pt x="836866" y="9893"/>
                  </a:moveTo>
                  <a:lnTo>
                    <a:pt x="833691" y="8890"/>
                  </a:lnTo>
                  <a:lnTo>
                    <a:pt x="829906" y="11760"/>
                  </a:lnTo>
                  <a:lnTo>
                    <a:pt x="832116" y="12306"/>
                  </a:lnTo>
                  <a:lnTo>
                    <a:pt x="833882" y="11684"/>
                  </a:lnTo>
                  <a:lnTo>
                    <a:pt x="835456" y="10896"/>
                  </a:lnTo>
                  <a:lnTo>
                    <a:pt x="836866" y="9893"/>
                  </a:lnTo>
                  <a:close/>
                </a:path>
                <a:path w="897890" h="508635">
                  <a:moveTo>
                    <a:pt x="837717" y="292"/>
                  </a:moveTo>
                  <a:lnTo>
                    <a:pt x="837438" y="0"/>
                  </a:lnTo>
                  <a:lnTo>
                    <a:pt x="837234" y="431"/>
                  </a:lnTo>
                  <a:lnTo>
                    <a:pt x="837717" y="292"/>
                  </a:lnTo>
                  <a:close/>
                </a:path>
                <a:path w="897890" h="508635">
                  <a:moveTo>
                    <a:pt x="857910" y="2527"/>
                  </a:moveTo>
                  <a:lnTo>
                    <a:pt x="857745" y="1739"/>
                  </a:lnTo>
                  <a:lnTo>
                    <a:pt x="857415" y="990"/>
                  </a:lnTo>
                  <a:lnTo>
                    <a:pt x="856932" y="190"/>
                  </a:lnTo>
                  <a:lnTo>
                    <a:pt x="855802" y="1714"/>
                  </a:lnTo>
                  <a:lnTo>
                    <a:pt x="855179" y="2730"/>
                  </a:lnTo>
                  <a:lnTo>
                    <a:pt x="855027" y="3797"/>
                  </a:lnTo>
                  <a:lnTo>
                    <a:pt x="857910" y="2527"/>
                  </a:lnTo>
                  <a:close/>
                </a:path>
                <a:path w="897890" h="508635">
                  <a:moveTo>
                    <a:pt x="858697" y="88480"/>
                  </a:moveTo>
                  <a:lnTo>
                    <a:pt x="858545" y="88277"/>
                  </a:lnTo>
                  <a:lnTo>
                    <a:pt x="858380" y="88087"/>
                  </a:lnTo>
                  <a:lnTo>
                    <a:pt x="858215" y="87922"/>
                  </a:lnTo>
                  <a:lnTo>
                    <a:pt x="857961" y="88023"/>
                  </a:lnTo>
                  <a:lnTo>
                    <a:pt x="857821" y="88061"/>
                  </a:lnTo>
                  <a:lnTo>
                    <a:pt x="858126" y="88201"/>
                  </a:lnTo>
                  <a:lnTo>
                    <a:pt x="858418" y="88341"/>
                  </a:lnTo>
                  <a:lnTo>
                    <a:pt x="858697" y="88480"/>
                  </a:lnTo>
                  <a:close/>
                </a:path>
                <a:path w="897890" h="508635">
                  <a:moveTo>
                    <a:pt x="859116" y="88671"/>
                  </a:moveTo>
                  <a:lnTo>
                    <a:pt x="858697" y="88480"/>
                  </a:lnTo>
                  <a:lnTo>
                    <a:pt x="858926" y="88734"/>
                  </a:lnTo>
                  <a:lnTo>
                    <a:pt x="859116" y="88709"/>
                  </a:lnTo>
                  <a:close/>
                </a:path>
                <a:path w="897890" h="508635">
                  <a:moveTo>
                    <a:pt x="889901" y="9258"/>
                  </a:moveTo>
                  <a:lnTo>
                    <a:pt x="884097" y="7099"/>
                  </a:lnTo>
                  <a:lnTo>
                    <a:pt x="883551" y="7505"/>
                  </a:lnTo>
                  <a:lnTo>
                    <a:pt x="884936" y="8763"/>
                  </a:lnTo>
                  <a:lnTo>
                    <a:pt x="886307" y="10121"/>
                  </a:lnTo>
                  <a:lnTo>
                    <a:pt x="887222" y="12179"/>
                  </a:lnTo>
                  <a:lnTo>
                    <a:pt x="887971" y="10896"/>
                  </a:lnTo>
                  <a:lnTo>
                    <a:pt x="888873" y="9982"/>
                  </a:lnTo>
                  <a:lnTo>
                    <a:pt x="889901" y="9258"/>
                  </a:lnTo>
                  <a:close/>
                </a:path>
                <a:path w="897890" h="508635">
                  <a:moveTo>
                    <a:pt x="893445" y="23177"/>
                  </a:moveTo>
                  <a:lnTo>
                    <a:pt x="893229" y="23050"/>
                  </a:lnTo>
                  <a:lnTo>
                    <a:pt x="893013" y="22936"/>
                  </a:lnTo>
                  <a:lnTo>
                    <a:pt x="892771" y="22809"/>
                  </a:lnTo>
                  <a:lnTo>
                    <a:pt x="892784" y="23152"/>
                  </a:lnTo>
                  <a:lnTo>
                    <a:pt x="892784" y="23774"/>
                  </a:lnTo>
                  <a:lnTo>
                    <a:pt x="892962" y="23545"/>
                  </a:lnTo>
                  <a:lnTo>
                    <a:pt x="893191" y="23342"/>
                  </a:lnTo>
                  <a:lnTo>
                    <a:pt x="893445" y="23177"/>
                  </a:lnTo>
                  <a:close/>
                </a:path>
                <a:path w="897890" h="508635">
                  <a:moveTo>
                    <a:pt x="895311" y="21145"/>
                  </a:moveTo>
                  <a:lnTo>
                    <a:pt x="894854" y="19265"/>
                  </a:lnTo>
                  <a:lnTo>
                    <a:pt x="894626" y="18364"/>
                  </a:lnTo>
                  <a:lnTo>
                    <a:pt x="894092" y="18707"/>
                  </a:lnTo>
                  <a:lnTo>
                    <a:pt x="893775" y="19151"/>
                  </a:lnTo>
                  <a:lnTo>
                    <a:pt x="894105" y="19888"/>
                  </a:lnTo>
                  <a:lnTo>
                    <a:pt x="894321" y="20396"/>
                  </a:lnTo>
                  <a:lnTo>
                    <a:pt x="894791" y="20777"/>
                  </a:lnTo>
                  <a:lnTo>
                    <a:pt x="895311" y="21145"/>
                  </a:lnTo>
                  <a:close/>
                </a:path>
                <a:path w="897890" h="508635">
                  <a:moveTo>
                    <a:pt x="897686" y="152476"/>
                  </a:moveTo>
                  <a:lnTo>
                    <a:pt x="895972" y="154000"/>
                  </a:lnTo>
                  <a:lnTo>
                    <a:pt x="893597" y="156108"/>
                  </a:lnTo>
                  <a:lnTo>
                    <a:pt x="893165" y="155448"/>
                  </a:lnTo>
                  <a:lnTo>
                    <a:pt x="892924" y="155105"/>
                  </a:lnTo>
                  <a:lnTo>
                    <a:pt x="892848" y="155829"/>
                  </a:lnTo>
                  <a:lnTo>
                    <a:pt x="892784" y="156210"/>
                  </a:lnTo>
                  <a:lnTo>
                    <a:pt x="895007" y="156121"/>
                  </a:lnTo>
                  <a:lnTo>
                    <a:pt x="896391" y="155346"/>
                  </a:lnTo>
                  <a:lnTo>
                    <a:pt x="897178" y="153797"/>
                  </a:lnTo>
                  <a:lnTo>
                    <a:pt x="897394" y="153403"/>
                  </a:lnTo>
                  <a:lnTo>
                    <a:pt x="897559" y="152971"/>
                  </a:lnTo>
                  <a:lnTo>
                    <a:pt x="897686" y="152476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7337857" y="3978904"/>
              <a:ext cx="1438910" cy="775970"/>
            </a:xfrm>
            <a:custGeom>
              <a:avLst/>
              <a:gdLst/>
              <a:ahLst/>
              <a:cxnLst/>
              <a:rect l="l" t="t" r="r" b="b"/>
              <a:pathLst>
                <a:path w="1438909" h="775970">
                  <a:moveTo>
                    <a:pt x="4343" y="747344"/>
                  </a:moveTo>
                  <a:lnTo>
                    <a:pt x="1473" y="748207"/>
                  </a:lnTo>
                  <a:lnTo>
                    <a:pt x="0" y="750303"/>
                  </a:lnTo>
                  <a:lnTo>
                    <a:pt x="4343" y="747344"/>
                  </a:lnTo>
                  <a:close/>
                </a:path>
                <a:path w="1438909" h="775970">
                  <a:moveTo>
                    <a:pt x="7200" y="743851"/>
                  </a:moveTo>
                  <a:lnTo>
                    <a:pt x="5537" y="743826"/>
                  </a:lnTo>
                  <a:lnTo>
                    <a:pt x="3746" y="743572"/>
                  </a:lnTo>
                  <a:lnTo>
                    <a:pt x="1714" y="743102"/>
                  </a:lnTo>
                  <a:lnTo>
                    <a:pt x="1765" y="744423"/>
                  </a:lnTo>
                  <a:lnTo>
                    <a:pt x="2603" y="745642"/>
                  </a:lnTo>
                  <a:lnTo>
                    <a:pt x="4368" y="747318"/>
                  </a:lnTo>
                  <a:lnTo>
                    <a:pt x="7200" y="743851"/>
                  </a:lnTo>
                  <a:close/>
                </a:path>
                <a:path w="1438909" h="775970">
                  <a:moveTo>
                    <a:pt x="10350" y="736092"/>
                  </a:moveTo>
                  <a:lnTo>
                    <a:pt x="8648" y="735076"/>
                  </a:lnTo>
                  <a:lnTo>
                    <a:pt x="6972" y="735914"/>
                  </a:lnTo>
                  <a:lnTo>
                    <a:pt x="4902" y="736955"/>
                  </a:lnTo>
                  <a:lnTo>
                    <a:pt x="3429" y="738632"/>
                  </a:lnTo>
                  <a:lnTo>
                    <a:pt x="2171" y="741057"/>
                  </a:lnTo>
                  <a:lnTo>
                    <a:pt x="2032" y="741451"/>
                  </a:lnTo>
                  <a:lnTo>
                    <a:pt x="1905" y="741845"/>
                  </a:lnTo>
                  <a:lnTo>
                    <a:pt x="6261" y="738251"/>
                  </a:lnTo>
                  <a:lnTo>
                    <a:pt x="7073" y="738784"/>
                  </a:lnTo>
                  <a:lnTo>
                    <a:pt x="7823" y="739254"/>
                  </a:lnTo>
                  <a:lnTo>
                    <a:pt x="9156" y="739724"/>
                  </a:lnTo>
                  <a:lnTo>
                    <a:pt x="9588" y="739787"/>
                  </a:lnTo>
                  <a:lnTo>
                    <a:pt x="9969" y="739762"/>
                  </a:lnTo>
                  <a:lnTo>
                    <a:pt x="10121" y="739178"/>
                  </a:lnTo>
                  <a:lnTo>
                    <a:pt x="10248" y="738581"/>
                  </a:lnTo>
                  <a:lnTo>
                    <a:pt x="10350" y="736092"/>
                  </a:lnTo>
                  <a:close/>
                </a:path>
                <a:path w="1438909" h="775970">
                  <a:moveTo>
                    <a:pt x="463905" y="300583"/>
                  </a:moveTo>
                  <a:lnTo>
                    <a:pt x="463765" y="300520"/>
                  </a:lnTo>
                  <a:lnTo>
                    <a:pt x="463626" y="300482"/>
                  </a:lnTo>
                  <a:lnTo>
                    <a:pt x="463486" y="300418"/>
                  </a:lnTo>
                  <a:lnTo>
                    <a:pt x="462546" y="301231"/>
                  </a:lnTo>
                  <a:lnTo>
                    <a:pt x="461899" y="301713"/>
                  </a:lnTo>
                  <a:lnTo>
                    <a:pt x="461352" y="302412"/>
                  </a:lnTo>
                  <a:lnTo>
                    <a:pt x="461378" y="302691"/>
                  </a:lnTo>
                  <a:lnTo>
                    <a:pt x="461467" y="302958"/>
                  </a:lnTo>
                  <a:lnTo>
                    <a:pt x="461518" y="302780"/>
                  </a:lnTo>
                  <a:lnTo>
                    <a:pt x="461606" y="302564"/>
                  </a:lnTo>
                  <a:lnTo>
                    <a:pt x="461835" y="302514"/>
                  </a:lnTo>
                  <a:lnTo>
                    <a:pt x="461987" y="302425"/>
                  </a:lnTo>
                  <a:lnTo>
                    <a:pt x="461924" y="302780"/>
                  </a:lnTo>
                  <a:lnTo>
                    <a:pt x="461873" y="303136"/>
                  </a:lnTo>
                  <a:lnTo>
                    <a:pt x="461759" y="303466"/>
                  </a:lnTo>
                  <a:lnTo>
                    <a:pt x="461822" y="303606"/>
                  </a:lnTo>
                  <a:lnTo>
                    <a:pt x="462203" y="303822"/>
                  </a:lnTo>
                  <a:lnTo>
                    <a:pt x="463156" y="303669"/>
                  </a:lnTo>
                  <a:lnTo>
                    <a:pt x="463562" y="302691"/>
                  </a:lnTo>
                  <a:lnTo>
                    <a:pt x="463664" y="301853"/>
                  </a:lnTo>
                  <a:lnTo>
                    <a:pt x="463905" y="300583"/>
                  </a:lnTo>
                  <a:close/>
                </a:path>
                <a:path w="1438909" h="775970">
                  <a:moveTo>
                    <a:pt x="495007" y="302958"/>
                  </a:moveTo>
                  <a:lnTo>
                    <a:pt x="487819" y="300685"/>
                  </a:lnTo>
                  <a:lnTo>
                    <a:pt x="487451" y="300570"/>
                  </a:lnTo>
                  <a:lnTo>
                    <a:pt x="487210" y="300494"/>
                  </a:lnTo>
                  <a:lnTo>
                    <a:pt x="487045" y="300850"/>
                  </a:lnTo>
                  <a:lnTo>
                    <a:pt x="488784" y="301853"/>
                  </a:lnTo>
                  <a:lnTo>
                    <a:pt x="489572" y="303212"/>
                  </a:lnTo>
                  <a:lnTo>
                    <a:pt x="489877" y="304761"/>
                  </a:lnTo>
                  <a:lnTo>
                    <a:pt x="491159" y="305346"/>
                  </a:lnTo>
                  <a:lnTo>
                    <a:pt x="491985" y="305485"/>
                  </a:lnTo>
                  <a:lnTo>
                    <a:pt x="493356" y="304901"/>
                  </a:lnTo>
                  <a:lnTo>
                    <a:pt x="493941" y="304317"/>
                  </a:lnTo>
                  <a:lnTo>
                    <a:pt x="495007" y="302958"/>
                  </a:lnTo>
                  <a:close/>
                </a:path>
                <a:path w="1438909" h="775970">
                  <a:moveTo>
                    <a:pt x="496112" y="301180"/>
                  </a:moveTo>
                  <a:lnTo>
                    <a:pt x="494195" y="298945"/>
                  </a:lnTo>
                  <a:lnTo>
                    <a:pt x="491947" y="299491"/>
                  </a:lnTo>
                  <a:lnTo>
                    <a:pt x="489839" y="299402"/>
                  </a:lnTo>
                  <a:lnTo>
                    <a:pt x="489369" y="299377"/>
                  </a:lnTo>
                  <a:lnTo>
                    <a:pt x="488899" y="299046"/>
                  </a:lnTo>
                  <a:lnTo>
                    <a:pt x="488276" y="298742"/>
                  </a:lnTo>
                  <a:lnTo>
                    <a:pt x="487629" y="299720"/>
                  </a:lnTo>
                  <a:lnTo>
                    <a:pt x="489915" y="300596"/>
                  </a:lnTo>
                  <a:lnTo>
                    <a:pt x="489851" y="300380"/>
                  </a:lnTo>
                  <a:lnTo>
                    <a:pt x="489826" y="300253"/>
                  </a:lnTo>
                  <a:lnTo>
                    <a:pt x="490207" y="300088"/>
                  </a:lnTo>
                  <a:lnTo>
                    <a:pt x="490486" y="300367"/>
                  </a:lnTo>
                  <a:lnTo>
                    <a:pt x="490651" y="300634"/>
                  </a:lnTo>
                  <a:lnTo>
                    <a:pt x="490829" y="300901"/>
                  </a:lnTo>
                  <a:lnTo>
                    <a:pt x="495249" y="302602"/>
                  </a:lnTo>
                  <a:lnTo>
                    <a:pt x="495579" y="302107"/>
                  </a:lnTo>
                  <a:lnTo>
                    <a:pt x="496112" y="301180"/>
                  </a:lnTo>
                  <a:close/>
                </a:path>
                <a:path w="1438909" h="775970">
                  <a:moveTo>
                    <a:pt x="502500" y="299897"/>
                  </a:moveTo>
                  <a:lnTo>
                    <a:pt x="502234" y="299872"/>
                  </a:lnTo>
                  <a:lnTo>
                    <a:pt x="501954" y="299847"/>
                  </a:lnTo>
                  <a:lnTo>
                    <a:pt x="501688" y="299834"/>
                  </a:lnTo>
                  <a:lnTo>
                    <a:pt x="501777" y="300012"/>
                  </a:lnTo>
                  <a:lnTo>
                    <a:pt x="501865" y="300189"/>
                  </a:lnTo>
                  <a:lnTo>
                    <a:pt x="501942" y="300355"/>
                  </a:lnTo>
                  <a:lnTo>
                    <a:pt x="502132" y="300202"/>
                  </a:lnTo>
                  <a:lnTo>
                    <a:pt x="502323" y="300050"/>
                  </a:lnTo>
                  <a:lnTo>
                    <a:pt x="502500" y="299897"/>
                  </a:lnTo>
                  <a:close/>
                </a:path>
                <a:path w="1438909" h="775970">
                  <a:moveTo>
                    <a:pt x="509231" y="234467"/>
                  </a:moveTo>
                  <a:lnTo>
                    <a:pt x="507326" y="234784"/>
                  </a:lnTo>
                  <a:lnTo>
                    <a:pt x="506120" y="235508"/>
                  </a:lnTo>
                  <a:lnTo>
                    <a:pt x="505307" y="236537"/>
                  </a:lnTo>
                  <a:lnTo>
                    <a:pt x="508076" y="237655"/>
                  </a:lnTo>
                  <a:lnTo>
                    <a:pt x="509231" y="234467"/>
                  </a:lnTo>
                  <a:close/>
                </a:path>
                <a:path w="1438909" h="775970">
                  <a:moveTo>
                    <a:pt x="512889" y="238950"/>
                  </a:moveTo>
                  <a:lnTo>
                    <a:pt x="512546" y="237934"/>
                  </a:lnTo>
                  <a:lnTo>
                    <a:pt x="512318" y="236245"/>
                  </a:lnTo>
                  <a:lnTo>
                    <a:pt x="511048" y="238112"/>
                  </a:lnTo>
                  <a:lnTo>
                    <a:pt x="510603" y="238671"/>
                  </a:lnTo>
                  <a:lnTo>
                    <a:pt x="512864" y="239585"/>
                  </a:lnTo>
                  <a:lnTo>
                    <a:pt x="512889" y="238950"/>
                  </a:lnTo>
                  <a:close/>
                </a:path>
                <a:path w="1438909" h="775970">
                  <a:moveTo>
                    <a:pt x="524535" y="313880"/>
                  </a:moveTo>
                  <a:lnTo>
                    <a:pt x="524370" y="313918"/>
                  </a:lnTo>
                  <a:lnTo>
                    <a:pt x="524535" y="313880"/>
                  </a:lnTo>
                  <a:close/>
                </a:path>
                <a:path w="1438909" h="775970">
                  <a:moveTo>
                    <a:pt x="526211" y="312547"/>
                  </a:moveTo>
                  <a:lnTo>
                    <a:pt x="525081" y="310426"/>
                  </a:lnTo>
                  <a:lnTo>
                    <a:pt x="524256" y="308317"/>
                  </a:lnTo>
                  <a:lnTo>
                    <a:pt x="524090" y="305879"/>
                  </a:lnTo>
                  <a:lnTo>
                    <a:pt x="523862" y="305879"/>
                  </a:lnTo>
                  <a:lnTo>
                    <a:pt x="522732" y="307047"/>
                  </a:lnTo>
                  <a:lnTo>
                    <a:pt x="522084" y="308330"/>
                  </a:lnTo>
                  <a:lnTo>
                    <a:pt x="521830" y="309714"/>
                  </a:lnTo>
                  <a:lnTo>
                    <a:pt x="522490" y="311683"/>
                  </a:lnTo>
                  <a:lnTo>
                    <a:pt x="523024" y="313042"/>
                  </a:lnTo>
                  <a:lnTo>
                    <a:pt x="524510" y="313817"/>
                  </a:lnTo>
                  <a:lnTo>
                    <a:pt x="526211" y="312547"/>
                  </a:lnTo>
                  <a:close/>
                </a:path>
                <a:path w="1438909" h="775970">
                  <a:moveTo>
                    <a:pt x="548716" y="329882"/>
                  </a:moveTo>
                  <a:lnTo>
                    <a:pt x="548411" y="330085"/>
                  </a:lnTo>
                  <a:lnTo>
                    <a:pt x="548652" y="330263"/>
                  </a:lnTo>
                  <a:lnTo>
                    <a:pt x="548716" y="329882"/>
                  </a:lnTo>
                  <a:close/>
                </a:path>
                <a:path w="1438909" h="775970">
                  <a:moveTo>
                    <a:pt x="552284" y="342417"/>
                  </a:moveTo>
                  <a:lnTo>
                    <a:pt x="552157" y="342379"/>
                  </a:lnTo>
                  <a:lnTo>
                    <a:pt x="552284" y="342417"/>
                  </a:lnTo>
                  <a:close/>
                </a:path>
                <a:path w="1438909" h="775970">
                  <a:moveTo>
                    <a:pt x="561581" y="347649"/>
                  </a:moveTo>
                  <a:lnTo>
                    <a:pt x="561251" y="347865"/>
                  </a:lnTo>
                  <a:lnTo>
                    <a:pt x="561505" y="348043"/>
                  </a:lnTo>
                  <a:lnTo>
                    <a:pt x="561581" y="347649"/>
                  </a:lnTo>
                  <a:close/>
                </a:path>
                <a:path w="1438909" h="775970">
                  <a:moveTo>
                    <a:pt x="563435" y="326415"/>
                  </a:moveTo>
                  <a:lnTo>
                    <a:pt x="563245" y="325729"/>
                  </a:lnTo>
                  <a:lnTo>
                    <a:pt x="562902" y="324319"/>
                  </a:lnTo>
                  <a:lnTo>
                    <a:pt x="562038" y="324281"/>
                  </a:lnTo>
                  <a:lnTo>
                    <a:pt x="561136" y="324510"/>
                  </a:lnTo>
                  <a:lnTo>
                    <a:pt x="559358" y="324180"/>
                  </a:lnTo>
                  <a:lnTo>
                    <a:pt x="558469" y="323748"/>
                  </a:lnTo>
                  <a:lnTo>
                    <a:pt x="556780" y="323088"/>
                  </a:lnTo>
                  <a:lnTo>
                    <a:pt x="557085" y="323354"/>
                  </a:lnTo>
                  <a:lnTo>
                    <a:pt x="557110" y="323646"/>
                  </a:lnTo>
                  <a:lnTo>
                    <a:pt x="557110" y="323951"/>
                  </a:lnTo>
                  <a:lnTo>
                    <a:pt x="559219" y="326123"/>
                  </a:lnTo>
                  <a:lnTo>
                    <a:pt x="561136" y="326618"/>
                  </a:lnTo>
                  <a:lnTo>
                    <a:pt x="563245" y="326491"/>
                  </a:lnTo>
                  <a:lnTo>
                    <a:pt x="563372" y="326453"/>
                  </a:lnTo>
                  <a:close/>
                </a:path>
                <a:path w="1438909" h="775970">
                  <a:moveTo>
                    <a:pt x="566470" y="347903"/>
                  </a:moveTo>
                  <a:lnTo>
                    <a:pt x="565988" y="347827"/>
                  </a:lnTo>
                  <a:lnTo>
                    <a:pt x="566229" y="348234"/>
                  </a:lnTo>
                  <a:lnTo>
                    <a:pt x="566470" y="347903"/>
                  </a:lnTo>
                  <a:close/>
                </a:path>
                <a:path w="1438909" h="775970">
                  <a:moveTo>
                    <a:pt x="569302" y="372948"/>
                  </a:moveTo>
                  <a:lnTo>
                    <a:pt x="569188" y="372783"/>
                  </a:lnTo>
                  <a:lnTo>
                    <a:pt x="569074" y="372605"/>
                  </a:lnTo>
                  <a:lnTo>
                    <a:pt x="568972" y="372414"/>
                  </a:lnTo>
                  <a:lnTo>
                    <a:pt x="568833" y="372211"/>
                  </a:lnTo>
                  <a:lnTo>
                    <a:pt x="568591" y="371906"/>
                  </a:lnTo>
                  <a:lnTo>
                    <a:pt x="567918" y="371957"/>
                  </a:lnTo>
                  <a:lnTo>
                    <a:pt x="567143" y="371995"/>
                  </a:lnTo>
                  <a:lnTo>
                    <a:pt x="567563" y="372491"/>
                  </a:lnTo>
                  <a:lnTo>
                    <a:pt x="567982" y="373011"/>
                  </a:lnTo>
                  <a:lnTo>
                    <a:pt x="568490" y="373875"/>
                  </a:lnTo>
                  <a:lnTo>
                    <a:pt x="568655" y="374142"/>
                  </a:lnTo>
                  <a:lnTo>
                    <a:pt x="568820" y="374396"/>
                  </a:lnTo>
                  <a:lnTo>
                    <a:pt x="569302" y="372948"/>
                  </a:lnTo>
                  <a:close/>
                </a:path>
                <a:path w="1438909" h="775970">
                  <a:moveTo>
                    <a:pt x="575208" y="347154"/>
                  </a:moveTo>
                  <a:lnTo>
                    <a:pt x="575068" y="347014"/>
                  </a:lnTo>
                  <a:lnTo>
                    <a:pt x="575132" y="347218"/>
                  </a:lnTo>
                  <a:close/>
                </a:path>
                <a:path w="1438909" h="775970">
                  <a:moveTo>
                    <a:pt x="575779" y="352907"/>
                  </a:moveTo>
                  <a:lnTo>
                    <a:pt x="574675" y="352196"/>
                  </a:lnTo>
                  <a:lnTo>
                    <a:pt x="572376" y="353517"/>
                  </a:lnTo>
                  <a:lnTo>
                    <a:pt x="570280" y="355003"/>
                  </a:lnTo>
                  <a:lnTo>
                    <a:pt x="568960" y="358114"/>
                  </a:lnTo>
                  <a:lnTo>
                    <a:pt x="569125" y="358381"/>
                  </a:lnTo>
                  <a:lnTo>
                    <a:pt x="570077" y="358305"/>
                  </a:lnTo>
                  <a:lnTo>
                    <a:pt x="570699" y="358394"/>
                  </a:lnTo>
                  <a:lnTo>
                    <a:pt x="571030" y="358114"/>
                  </a:lnTo>
                  <a:lnTo>
                    <a:pt x="572389" y="357035"/>
                  </a:lnTo>
                  <a:lnTo>
                    <a:pt x="573671" y="355854"/>
                  </a:lnTo>
                  <a:lnTo>
                    <a:pt x="574890" y="354609"/>
                  </a:lnTo>
                  <a:lnTo>
                    <a:pt x="575665" y="353822"/>
                  </a:lnTo>
                  <a:lnTo>
                    <a:pt x="575779" y="352907"/>
                  </a:lnTo>
                  <a:close/>
                </a:path>
                <a:path w="1438909" h="775970">
                  <a:moveTo>
                    <a:pt x="577850" y="341642"/>
                  </a:moveTo>
                  <a:lnTo>
                    <a:pt x="577545" y="341210"/>
                  </a:lnTo>
                  <a:lnTo>
                    <a:pt x="577278" y="340817"/>
                  </a:lnTo>
                  <a:lnTo>
                    <a:pt x="575881" y="338823"/>
                  </a:lnTo>
                  <a:lnTo>
                    <a:pt x="575157" y="337781"/>
                  </a:lnTo>
                  <a:lnTo>
                    <a:pt x="574725" y="337159"/>
                  </a:lnTo>
                  <a:lnTo>
                    <a:pt x="572947" y="336524"/>
                  </a:lnTo>
                  <a:lnTo>
                    <a:pt x="572084" y="336181"/>
                  </a:lnTo>
                  <a:lnTo>
                    <a:pt x="568528" y="337781"/>
                  </a:lnTo>
                  <a:lnTo>
                    <a:pt x="568045" y="336016"/>
                  </a:lnTo>
                  <a:lnTo>
                    <a:pt x="567245" y="334086"/>
                  </a:lnTo>
                  <a:lnTo>
                    <a:pt x="557606" y="328218"/>
                  </a:lnTo>
                  <a:lnTo>
                    <a:pt x="553021" y="329501"/>
                  </a:lnTo>
                  <a:lnTo>
                    <a:pt x="553885" y="332155"/>
                  </a:lnTo>
                  <a:lnTo>
                    <a:pt x="553554" y="334911"/>
                  </a:lnTo>
                  <a:lnTo>
                    <a:pt x="554837" y="337781"/>
                  </a:lnTo>
                  <a:lnTo>
                    <a:pt x="554837" y="338150"/>
                  </a:lnTo>
                  <a:lnTo>
                    <a:pt x="554520" y="339229"/>
                  </a:lnTo>
                  <a:lnTo>
                    <a:pt x="553872" y="339864"/>
                  </a:lnTo>
                  <a:lnTo>
                    <a:pt x="551891" y="339940"/>
                  </a:lnTo>
                  <a:lnTo>
                    <a:pt x="551345" y="340017"/>
                  </a:lnTo>
                  <a:lnTo>
                    <a:pt x="551218" y="341020"/>
                  </a:lnTo>
                  <a:lnTo>
                    <a:pt x="552005" y="342150"/>
                  </a:lnTo>
                  <a:lnTo>
                    <a:pt x="552284" y="342417"/>
                  </a:lnTo>
                  <a:lnTo>
                    <a:pt x="552996" y="343776"/>
                  </a:lnTo>
                  <a:lnTo>
                    <a:pt x="553554" y="345008"/>
                  </a:lnTo>
                  <a:lnTo>
                    <a:pt x="554024" y="346519"/>
                  </a:lnTo>
                  <a:lnTo>
                    <a:pt x="554164" y="346544"/>
                  </a:lnTo>
                  <a:lnTo>
                    <a:pt x="554266" y="347345"/>
                  </a:lnTo>
                  <a:lnTo>
                    <a:pt x="554507" y="348322"/>
                  </a:lnTo>
                  <a:lnTo>
                    <a:pt x="554951" y="350977"/>
                  </a:lnTo>
                  <a:lnTo>
                    <a:pt x="554037" y="352437"/>
                  </a:lnTo>
                  <a:lnTo>
                    <a:pt x="551535" y="354888"/>
                  </a:lnTo>
                  <a:lnTo>
                    <a:pt x="550278" y="354558"/>
                  </a:lnTo>
                  <a:lnTo>
                    <a:pt x="549008" y="354037"/>
                  </a:lnTo>
                  <a:lnTo>
                    <a:pt x="548500" y="355434"/>
                  </a:lnTo>
                  <a:lnTo>
                    <a:pt x="548398" y="355866"/>
                  </a:lnTo>
                  <a:lnTo>
                    <a:pt x="548284" y="356933"/>
                  </a:lnTo>
                  <a:lnTo>
                    <a:pt x="549694" y="359803"/>
                  </a:lnTo>
                  <a:lnTo>
                    <a:pt x="550037" y="361480"/>
                  </a:lnTo>
                  <a:lnTo>
                    <a:pt x="550811" y="363880"/>
                  </a:lnTo>
                  <a:lnTo>
                    <a:pt x="549389" y="363359"/>
                  </a:lnTo>
                  <a:lnTo>
                    <a:pt x="548360" y="363270"/>
                  </a:lnTo>
                  <a:lnTo>
                    <a:pt x="547611" y="361200"/>
                  </a:lnTo>
                  <a:lnTo>
                    <a:pt x="545109" y="361162"/>
                  </a:lnTo>
                  <a:lnTo>
                    <a:pt x="545020" y="358749"/>
                  </a:lnTo>
                  <a:lnTo>
                    <a:pt x="544029" y="358381"/>
                  </a:lnTo>
                  <a:lnTo>
                    <a:pt x="543801" y="358292"/>
                  </a:lnTo>
                  <a:lnTo>
                    <a:pt x="541045" y="358381"/>
                  </a:lnTo>
                  <a:lnTo>
                    <a:pt x="540804" y="356971"/>
                  </a:lnTo>
                  <a:lnTo>
                    <a:pt x="540486" y="355460"/>
                  </a:lnTo>
                  <a:lnTo>
                    <a:pt x="540131" y="355307"/>
                  </a:lnTo>
                  <a:lnTo>
                    <a:pt x="539940" y="355866"/>
                  </a:lnTo>
                  <a:lnTo>
                    <a:pt x="539597" y="356539"/>
                  </a:lnTo>
                  <a:lnTo>
                    <a:pt x="536448" y="356654"/>
                  </a:lnTo>
                  <a:lnTo>
                    <a:pt x="543623" y="365518"/>
                  </a:lnTo>
                  <a:lnTo>
                    <a:pt x="544855" y="365848"/>
                  </a:lnTo>
                  <a:lnTo>
                    <a:pt x="549859" y="365734"/>
                  </a:lnTo>
                  <a:lnTo>
                    <a:pt x="550633" y="365455"/>
                  </a:lnTo>
                  <a:lnTo>
                    <a:pt x="551421" y="365442"/>
                  </a:lnTo>
                  <a:lnTo>
                    <a:pt x="551764" y="365417"/>
                  </a:lnTo>
                  <a:lnTo>
                    <a:pt x="552767" y="365582"/>
                  </a:lnTo>
                  <a:lnTo>
                    <a:pt x="553110" y="365658"/>
                  </a:lnTo>
                  <a:lnTo>
                    <a:pt x="553453" y="365696"/>
                  </a:lnTo>
                  <a:lnTo>
                    <a:pt x="553529" y="366903"/>
                  </a:lnTo>
                  <a:lnTo>
                    <a:pt x="552221" y="369125"/>
                  </a:lnTo>
                  <a:lnTo>
                    <a:pt x="550621" y="369785"/>
                  </a:lnTo>
                  <a:lnTo>
                    <a:pt x="548170" y="369836"/>
                  </a:lnTo>
                  <a:lnTo>
                    <a:pt x="547585" y="369785"/>
                  </a:lnTo>
                  <a:lnTo>
                    <a:pt x="547001" y="369697"/>
                  </a:lnTo>
                  <a:lnTo>
                    <a:pt x="547509" y="370344"/>
                  </a:lnTo>
                  <a:lnTo>
                    <a:pt x="547865" y="370205"/>
                  </a:lnTo>
                  <a:lnTo>
                    <a:pt x="548589" y="370459"/>
                  </a:lnTo>
                  <a:lnTo>
                    <a:pt x="548449" y="371106"/>
                  </a:lnTo>
                  <a:lnTo>
                    <a:pt x="548411" y="371436"/>
                  </a:lnTo>
                  <a:lnTo>
                    <a:pt x="553427" y="377647"/>
                  </a:lnTo>
                  <a:lnTo>
                    <a:pt x="554951" y="377621"/>
                  </a:lnTo>
                  <a:lnTo>
                    <a:pt x="556336" y="377024"/>
                  </a:lnTo>
                  <a:lnTo>
                    <a:pt x="557923" y="375373"/>
                  </a:lnTo>
                  <a:lnTo>
                    <a:pt x="558304" y="374789"/>
                  </a:lnTo>
                  <a:lnTo>
                    <a:pt x="558584" y="374205"/>
                  </a:lnTo>
                  <a:lnTo>
                    <a:pt x="563359" y="375983"/>
                  </a:lnTo>
                  <a:lnTo>
                    <a:pt x="563016" y="375285"/>
                  </a:lnTo>
                  <a:lnTo>
                    <a:pt x="563333" y="374205"/>
                  </a:lnTo>
                  <a:lnTo>
                    <a:pt x="563499" y="373646"/>
                  </a:lnTo>
                  <a:lnTo>
                    <a:pt x="564095" y="372059"/>
                  </a:lnTo>
                  <a:lnTo>
                    <a:pt x="566216" y="371170"/>
                  </a:lnTo>
                  <a:lnTo>
                    <a:pt x="565975" y="370205"/>
                  </a:lnTo>
                  <a:lnTo>
                    <a:pt x="565861" y="369836"/>
                  </a:lnTo>
                  <a:lnTo>
                    <a:pt x="565734" y="369430"/>
                  </a:lnTo>
                  <a:lnTo>
                    <a:pt x="565708" y="368515"/>
                  </a:lnTo>
                  <a:lnTo>
                    <a:pt x="563727" y="366649"/>
                  </a:lnTo>
                  <a:lnTo>
                    <a:pt x="562013" y="365417"/>
                  </a:lnTo>
                  <a:lnTo>
                    <a:pt x="561543" y="365086"/>
                  </a:lnTo>
                  <a:lnTo>
                    <a:pt x="560209" y="363880"/>
                  </a:lnTo>
                  <a:lnTo>
                    <a:pt x="559625" y="363359"/>
                  </a:lnTo>
                  <a:lnTo>
                    <a:pt x="560120" y="362877"/>
                  </a:lnTo>
                  <a:lnTo>
                    <a:pt x="559231" y="362280"/>
                  </a:lnTo>
                  <a:lnTo>
                    <a:pt x="558761" y="360832"/>
                  </a:lnTo>
                  <a:lnTo>
                    <a:pt x="559142" y="359956"/>
                  </a:lnTo>
                  <a:lnTo>
                    <a:pt x="559460" y="359524"/>
                  </a:lnTo>
                  <a:lnTo>
                    <a:pt x="559028" y="359410"/>
                  </a:lnTo>
                  <a:lnTo>
                    <a:pt x="558584" y="359181"/>
                  </a:lnTo>
                  <a:lnTo>
                    <a:pt x="558165" y="358749"/>
                  </a:lnTo>
                  <a:lnTo>
                    <a:pt x="557911" y="358457"/>
                  </a:lnTo>
                  <a:lnTo>
                    <a:pt x="557555" y="358216"/>
                  </a:lnTo>
                  <a:lnTo>
                    <a:pt x="557161" y="358051"/>
                  </a:lnTo>
                  <a:lnTo>
                    <a:pt x="557326" y="357695"/>
                  </a:lnTo>
                  <a:lnTo>
                    <a:pt x="558114" y="355917"/>
                  </a:lnTo>
                  <a:lnTo>
                    <a:pt x="558317" y="355955"/>
                  </a:lnTo>
                  <a:lnTo>
                    <a:pt x="558711" y="356082"/>
                  </a:lnTo>
                  <a:lnTo>
                    <a:pt x="559435" y="356285"/>
                  </a:lnTo>
                  <a:lnTo>
                    <a:pt x="560158" y="356539"/>
                  </a:lnTo>
                  <a:lnTo>
                    <a:pt x="560946" y="356971"/>
                  </a:lnTo>
                  <a:lnTo>
                    <a:pt x="561086" y="357085"/>
                  </a:lnTo>
                  <a:lnTo>
                    <a:pt x="561390" y="355917"/>
                  </a:lnTo>
                  <a:lnTo>
                    <a:pt x="561416" y="355790"/>
                  </a:lnTo>
                  <a:lnTo>
                    <a:pt x="561606" y="354888"/>
                  </a:lnTo>
                  <a:lnTo>
                    <a:pt x="561708" y="354355"/>
                  </a:lnTo>
                  <a:lnTo>
                    <a:pt x="561035" y="352856"/>
                  </a:lnTo>
                  <a:lnTo>
                    <a:pt x="558253" y="351904"/>
                  </a:lnTo>
                  <a:lnTo>
                    <a:pt x="555917" y="346329"/>
                  </a:lnTo>
                  <a:lnTo>
                    <a:pt x="555917" y="357695"/>
                  </a:lnTo>
                  <a:lnTo>
                    <a:pt x="555269" y="357606"/>
                  </a:lnTo>
                  <a:lnTo>
                    <a:pt x="554850" y="357543"/>
                  </a:lnTo>
                  <a:lnTo>
                    <a:pt x="553656" y="357606"/>
                  </a:lnTo>
                  <a:lnTo>
                    <a:pt x="552386" y="357327"/>
                  </a:lnTo>
                  <a:lnTo>
                    <a:pt x="553123" y="356374"/>
                  </a:lnTo>
                  <a:lnTo>
                    <a:pt x="553313" y="355866"/>
                  </a:lnTo>
                  <a:lnTo>
                    <a:pt x="553758" y="355790"/>
                  </a:lnTo>
                  <a:lnTo>
                    <a:pt x="555917" y="357695"/>
                  </a:lnTo>
                  <a:lnTo>
                    <a:pt x="555917" y="346329"/>
                  </a:lnTo>
                  <a:lnTo>
                    <a:pt x="555142" y="344474"/>
                  </a:lnTo>
                  <a:lnTo>
                    <a:pt x="555612" y="343776"/>
                  </a:lnTo>
                  <a:lnTo>
                    <a:pt x="556018" y="342823"/>
                  </a:lnTo>
                  <a:lnTo>
                    <a:pt x="556882" y="342049"/>
                  </a:lnTo>
                  <a:lnTo>
                    <a:pt x="558482" y="340664"/>
                  </a:lnTo>
                  <a:lnTo>
                    <a:pt x="559447" y="339928"/>
                  </a:lnTo>
                  <a:lnTo>
                    <a:pt x="561809" y="338823"/>
                  </a:lnTo>
                  <a:lnTo>
                    <a:pt x="563448" y="340017"/>
                  </a:lnTo>
                  <a:lnTo>
                    <a:pt x="564718" y="340969"/>
                  </a:lnTo>
                  <a:lnTo>
                    <a:pt x="565658" y="340817"/>
                  </a:lnTo>
                  <a:lnTo>
                    <a:pt x="567905" y="341401"/>
                  </a:lnTo>
                  <a:lnTo>
                    <a:pt x="570814" y="342265"/>
                  </a:lnTo>
                  <a:lnTo>
                    <a:pt x="570738" y="342823"/>
                  </a:lnTo>
                  <a:lnTo>
                    <a:pt x="570661" y="343776"/>
                  </a:lnTo>
                  <a:lnTo>
                    <a:pt x="570293" y="345059"/>
                  </a:lnTo>
                  <a:lnTo>
                    <a:pt x="570026" y="345681"/>
                  </a:lnTo>
                  <a:lnTo>
                    <a:pt x="569823" y="346227"/>
                  </a:lnTo>
                  <a:lnTo>
                    <a:pt x="571512" y="347002"/>
                  </a:lnTo>
                  <a:lnTo>
                    <a:pt x="572516" y="347535"/>
                  </a:lnTo>
                  <a:lnTo>
                    <a:pt x="574090" y="348030"/>
                  </a:lnTo>
                  <a:lnTo>
                    <a:pt x="574624" y="347345"/>
                  </a:lnTo>
                  <a:lnTo>
                    <a:pt x="575056" y="347002"/>
                  </a:lnTo>
                  <a:lnTo>
                    <a:pt x="574459" y="345313"/>
                  </a:lnTo>
                  <a:lnTo>
                    <a:pt x="576287" y="344474"/>
                  </a:lnTo>
                  <a:lnTo>
                    <a:pt x="576808" y="342430"/>
                  </a:lnTo>
                  <a:lnTo>
                    <a:pt x="574522" y="342366"/>
                  </a:lnTo>
                  <a:lnTo>
                    <a:pt x="573963" y="342379"/>
                  </a:lnTo>
                  <a:lnTo>
                    <a:pt x="573722" y="342430"/>
                  </a:lnTo>
                  <a:lnTo>
                    <a:pt x="573532" y="342150"/>
                  </a:lnTo>
                  <a:lnTo>
                    <a:pt x="573570" y="341274"/>
                  </a:lnTo>
                  <a:lnTo>
                    <a:pt x="573900" y="341287"/>
                  </a:lnTo>
                  <a:lnTo>
                    <a:pt x="574382" y="341210"/>
                  </a:lnTo>
                  <a:lnTo>
                    <a:pt x="574522" y="341388"/>
                  </a:lnTo>
                  <a:lnTo>
                    <a:pt x="574611" y="341769"/>
                  </a:lnTo>
                  <a:lnTo>
                    <a:pt x="574522" y="342341"/>
                  </a:lnTo>
                  <a:lnTo>
                    <a:pt x="576859" y="342341"/>
                  </a:lnTo>
                  <a:lnTo>
                    <a:pt x="577278" y="341922"/>
                  </a:lnTo>
                  <a:lnTo>
                    <a:pt x="577850" y="341642"/>
                  </a:lnTo>
                  <a:close/>
                </a:path>
                <a:path w="1438909" h="775970">
                  <a:moveTo>
                    <a:pt x="589648" y="352780"/>
                  </a:moveTo>
                  <a:close/>
                </a:path>
                <a:path w="1438909" h="775970">
                  <a:moveTo>
                    <a:pt x="590435" y="353326"/>
                  </a:moveTo>
                  <a:lnTo>
                    <a:pt x="589864" y="352996"/>
                  </a:lnTo>
                  <a:lnTo>
                    <a:pt x="589635" y="352818"/>
                  </a:lnTo>
                  <a:lnTo>
                    <a:pt x="590435" y="353326"/>
                  </a:lnTo>
                  <a:close/>
                </a:path>
                <a:path w="1438909" h="775970">
                  <a:moveTo>
                    <a:pt x="591426" y="349732"/>
                  </a:moveTo>
                  <a:lnTo>
                    <a:pt x="591261" y="349961"/>
                  </a:lnTo>
                  <a:lnTo>
                    <a:pt x="591121" y="350215"/>
                  </a:lnTo>
                  <a:lnTo>
                    <a:pt x="590969" y="350469"/>
                  </a:lnTo>
                  <a:lnTo>
                    <a:pt x="591146" y="350659"/>
                  </a:lnTo>
                  <a:lnTo>
                    <a:pt x="591197" y="350481"/>
                  </a:lnTo>
                  <a:lnTo>
                    <a:pt x="591286" y="350177"/>
                  </a:lnTo>
                  <a:lnTo>
                    <a:pt x="591350" y="349961"/>
                  </a:lnTo>
                  <a:lnTo>
                    <a:pt x="591426" y="349745"/>
                  </a:lnTo>
                  <a:close/>
                </a:path>
                <a:path w="1438909" h="775970">
                  <a:moveTo>
                    <a:pt x="593547" y="329272"/>
                  </a:moveTo>
                  <a:lnTo>
                    <a:pt x="593026" y="327698"/>
                  </a:lnTo>
                  <a:lnTo>
                    <a:pt x="592048" y="326275"/>
                  </a:lnTo>
                  <a:lnTo>
                    <a:pt x="590257" y="325107"/>
                  </a:lnTo>
                  <a:lnTo>
                    <a:pt x="590854" y="324586"/>
                  </a:lnTo>
                  <a:lnTo>
                    <a:pt x="590537" y="324523"/>
                  </a:lnTo>
                  <a:lnTo>
                    <a:pt x="590753" y="324294"/>
                  </a:lnTo>
                  <a:lnTo>
                    <a:pt x="590918" y="324535"/>
                  </a:lnTo>
                  <a:lnTo>
                    <a:pt x="591439" y="324167"/>
                  </a:lnTo>
                  <a:lnTo>
                    <a:pt x="591870" y="324015"/>
                  </a:lnTo>
                  <a:lnTo>
                    <a:pt x="592251" y="324053"/>
                  </a:lnTo>
                  <a:lnTo>
                    <a:pt x="591756" y="323621"/>
                  </a:lnTo>
                  <a:lnTo>
                    <a:pt x="591286" y="323151"/>
                  </a:lnTo>
                  <a:lnTo>
                    <a:pt x="590562" y="321843"/>
                  </a:lnTo>
                  <a:lnTo>
                    <a:pt x="590588" y="320852"/>
                  </a:lnTo>
                  <a:lnTo>
                    <a:pt x="590499" y="318985"/>
                  </a:lnTo>
                  <a:lnTo>
                    <a:pt x="589953" y="319214"/>
                  </a:lnTo>
                  <a:lnTo>
                    <a:pt x="589749" y="319608"/>
                  </a:lnTo>
                  <a:lnTo>
                    <a:pt x="589419" y="319506"/>
                  </a:lnTo>
                  <a:lnTo>
                    <a:pt x="588518" y="320014"/>
                  </a:lnTo>
                  <a:lnTo>
                    <a:pt x="587705" y="320675"/>
                  </a:lnTo>
                  <a:lnTo>
                    <a:pt x="586841" y="321106"/>
                  </a:lnTo>
                  <a:lnTo>
                    <a:pt x="587324" y="321106"/>
                  </a:lnTo>
                  <a:lnTo>
                    <a:pt x="587311" y="322427"/>
                  </a:lnTo>
                  <a:lnTo>
                    <a:pt x="587489" y="323723"/>
                  </a:lnTo>
                  <a:lnTo>
                    <a:pt x="587349" y="324878"/>
                  </a:lnTo>
                  <a:lnTo>
                    <a:pt x="588111" y="325183"/>
                  </a:lnTo>
                  <a:lnTo>
                    <a:pt x="589775" y="326263"/>
                  </a:lnTo>
                  <a:lnTo>
                    <a:pt x="590372" y="326694"/>
                  </a:lnTo>
                  <a:lnTo>
                    <a:pt x="590994" y="327088"/>
                  </a:lnTo>
                  <a:lnTo>
                    <a:pt x="589153" y="329653"/>
                  </a:lnTo>
                  <a:lnTo>
                    <a:pt x="588645" y="329768"/>
                  </a:lnTo>
                  <a:lnTo>
                    <a:pt x="587781" y="329780"/>
                  </a:lnTo>
                  <a:lnTo>
                    <a:pt x="587819" y="331089"/>
                  </a:lnTo>
                  <a:lnTo>
                    <a:pt x="587870" y="331736"/>
                  </a:lnTo>
                  <a:lnTo>
                    <a:pt x="588949" y="332409"/>
                  </a:lnTo>
                  <a:lnTo>
                    <a:pt x="589851" y="333184"/>
                  </a:lnTo>
                  <a:lnTo>
                    <a:pt x="590016" y="334670"/>
                  </a:lnTo>
                  <a:lnTo>
                    <a:pt x="589140" y="335419"/>
                  </a:lnTo>
                  <a:lnTo>
                    <a:pt x="591108" y="336016"/>
                  </a:lnTo>
                  <a:lnTo>
                    <a:pt x="590880" y="335064"/>
                  </a:lnTo>
                  <a:lnTo>
                    <a:pt x="591591" y="334645"/>
                  </a:lnTo>
                  <a:lnTo>
                    <a:pt x="592302" y="334352"/>
                  </a:lnTo>
                  <a:lnTo>
                    <a:pt x="593001" y="334225"/>
                  </a:lnTo>
                  <a:lnTo>
                    <a:pt x="593369" y="333324"/>
                  </a:lnTo>
                  <a:lnTo>
                    <a:pt x="593420" y="332841"/>
                  </a:lnTo>
                  <a:lnTo>
                    <a:pt x="592886" y="332409"/>
                  </a:lnTo>
                  <a:lnTo>
                    <a:pt x="592404" y="331838"/>
                  </a:lnTo>
                  <a:lnTo>
                    <a:pt x="592035" y="331025"/>
                  </a:lnTo>
                  <a:lnTo>
                    <a:pt x="592378" y="330746"/>
                  </a:lnTo>
                  <a:lnTo>
                    <a:pt x="592683" y="330428"/>
                  </a:lnTo>
                  <a:lnTo>
                    <a:pt x="592975" y="330174"/>
                  </a:lnTo>
                  <a:lnTo>
                    <a:pt x="593064" y="329831"/>
                  </a:lnTo>
                  <a:lnTo>
                    <a:pt x="593280" y="329539"/>
                  </a:lnTo>
                  <a:lnTo>
                    <a:pt x="593547" y="329272"/>
                  </a:lnTo>
                  <a:close/>
                </a:path>
                <a:path w="1438909" h="775970">
                  <a:moveTo>
                    <a:pt x="611466" y="335597"/>
                  </a:moveTo>
                  <a:lnTo>
                    <a:pt x="611289" y="335165"/>
                  </a:lnTo>
                  <a:lnTo>
                    <a:pt x="611111" y="334733"/>
                  </a:lnTo>
                  <a:lnTo>
                    <a:pt x="609892" y="334543"/>
                  </a:lnTo>
                  <a:lnTo>
                    <a:pt x="608876" y="334568"/>
                  </a:lnTo>
                  <a:lnTo>
                    <a:pt x="608330" y="334695"/>
                  </a:lnTo>
                  <a:lnTo>
                    <a:pt x="608330" y="336486"/>
                  </a:lnTo>
                  <a:lnTo>
                    <a:pt x="607644" y="336359"/>
                  </a:lnTo>
                  <a:lnTo>
                    <a:pt x="607771" y="336118"/>
                  </a:lnTo>
                  <a:lnTo>
                    <a:pt x="607987" y="335927"/>
                  </a:lnTo>
                  <a:lnTo>
                    <a:pt x="608164" y="336016"/>
                  </a:lnTo>
                  <a:lnTo>
                    <a:pt x="608291" y="336042"/>
                  </a:lnTo>
                  <a:lnTo>
                    <a:pt x="608330" y="336486"/>
                  </a:lnTo>
                  <a:lnTo>
                    <a:pt x="608330" y="334695"/>
                  </a:lnTo>
                  <a:lnTo>
                    <a:pt x="608126" y="334733"/>
                  </a:lnTo>
                  <a:lnTo>
                    <a:pt x="608012" y="335483"/>
                  </a:lnTo>
                  <a:lnTo>
                    <a:pt x="607199" y="336359"/>
                  </a:lnTo>
                  <a:lnTo>
                    <a:pt x="606831" y="336588"/>
                  </a:lnTo>
                  <a:lnTo>
                    <a:pt x="607796" y="336905"/>
                  </a:lnTo>
                  <a:lnTo>
                    <a:pt x="608901" y="336854"/>
                  </a:lnTo>
                  <a:lnTo>
                    <a:pt x="609714" y="336486"/>
                  </a:lnTo>
                  <a:lnTo>
                    <a:pt x="610362" y="336181"/>
                  </a:lnTo>
                  <a:lnTo>
                    <a:pt x="610628" y="336118"/>
                  </a:lnTo>
                  <a:lnTo>
                    <a:pt x="610933" y="335927"/>
                  </a:lnTo>
                  <a:lnTo>
                    <a:pt x="611466" y="335597"/>
                  </a:lnTo>
                  <a:close/>
                </a:path>
                <a:path w="1438909" h="775970">
                  <a:moveTo>
                    <a:pt x="634225" y="349313"/>
                  </a:moveTo>
                  <a:lnTo>
                    <a:pt x="634085" y="349389"/>
                  </a:lnTo>
                  <a:lnTo>
                    <a:pt x="634022" y="349580"/>
                  </a:lnTo>
                  <a:lnTo>
                    <a:pt x="634060" y="349732"/>
                  </a:lnTo>
                  <a:lnTo>
                    <a:pt x="634149" y="349465"/>
                  </a:lnTo>
                  <a:lnTo>
                    <a:pt x="634225" y="349313"/>
                  </a:lnTo>
                  <a:close/>
                </a:path>
                <a:path w="1438909" h="775970">
                  <a:moveTo>
                    <a:pt x="640308" y="350329"/>
                  </a:moveTo>
                  <a:lnTo>
                    <a:pt x="639267" y="348869"/>
                  </a:lnTo>
                  <a:lnTo>
                    <a:pt x="638429" y="349796"/>
                  </a:lnTo>
                  <a:lnTo>
                    <a:pt x="637578" y="350075"/>
                  </a:lnTo>
                  <a:lnTo>
                    <a:pt x="637324" y="350469"/>
                  </a:lnTo>
                  <a:lnTo>
                    <a:pt x="636816" y="351294"/>
                  </a:lnTo>
                  <a:lnTo>
                    <a:pt x="637222" y="351396"/>
                  </a:lnTo>
                  <a:lnTo>
                    <a:pt x="637590" y="351548"/>
                  </a:lnTo>
                  <a:lnTo>
                    <a:pt x="637857" y="351853"/>
                  </a:lnTo>
                  <a:lnTo>
                    <a:pt x="638086" y="351878"/>
                  </a:lnTo>
                  <a:lnTo>
                    <a:pt x="638911" y="351383"/>
                  </a:lnTo>
                  <a:lnTo>
                    <a:pt x="639610" y="350850"/>
                  </a:lnTo>
                  <a:lnTo>
                    <a:pt x="640308" y="350329"/>
                  </a:lnTo>
                  <a:close/>
                </a:path>
                <a:path w="1438909" h="775970">
                  <a:moveTo>
                    <a:pt x="655980" y="350761"/>
                  </a:moveTo>
                  <a:lnTo>
                    <a:pt x="655142" y="349554"/>
                  </a:lnTo>
                  <a:lnTo>
                    <a:pt x="654126" y="348424"/>
                  </a:lnTo>
                  <a:lnTo>
                    <a:pt x="652868" y="347446"/>
                  </a:lnTo>
                  <a:lnTo>
                    <a:pt x="652716" y="347319"/>
                  </a:lnTo>
                  <a:lnTo>
                    <a:pt x="652284" y="346989"/>
                  </a:lnTo>
                  <a:lnTo>
                    <a:pt x="651827" y="346684"/>
                  </a:lnTo>
                  <a:lnTo>
                    <a:pt x="651344" y="346379"/>
                  </a:lnTo>
                  <a:lnTo>
                    <a:pt x="650773" y="349250"/>
                  </a:lnTo>
                  <a:lnTo>
                    <a:pt x="652602" y="349415"/>
                  </a:lnTo>
                  <a:lnTo>
                    <a:pt x="654304" y="350062"/>
                  </a:lnTo>
                  <a:lnTo>
                    <a:pt x="655980" y="350761"/>
                  </a:lnTo>
                  <a:close/>
                </a:path>
                <a:path w="1438909" h="775970">
                  <a:moveTo>
                    <a:pt x="659765" y="346583"/>
                  </a:moveTo>
                  <a:lnTo>
                    <a:pt x="659511" y="346468"/>
                  </a:lnTo>
                  <a:lnTo>
                    <a:pt x="659371" y="346405"/>
                  </a:lnTo>
                  <a:lnTo>
                    <a:pt x="659257" y="346646"/>
                  </a:lnTo>
                  <a:lnTo>
                    <a:pt x="659053" y="347141"/>
                  </a:lnTo>
                  <a:lnTo>
                    <a:pt x="659599" y="346925"/>
                  </a:lnTo>
                  <a:lnTo>
                    <a:pt x="659714" y="346697"/>
                  </a:lnTo>
                  <a:close/>
                </a:path>
                <a:path w="1438909" h="775970">
                  <a:moveTo>
                    <a:pt x="664565" y="349910"/>
                  </a:moveTo>
                  <a:lnTo>
                    <a:pt x="664108" y="349491"/>
                  </a:lnTo>
                  <a:lnTo>
                    <a:pt x="663663" y="349097"/>
                  </a:lnTo>
                  <a:lnTo>
                    <a:pt x="663194" y="348754"/>
                  </a:lnTo>
                  <a:lnTo>
                    <a:pt x="663143" y="349021"/>
                  </a:lnTo>
                  <a:lnTo>
                    <a:pt x="663092" y="349326"/>
                  </a:lnTo>
                  <a:lnTo>
                    <a:pt x="662990" y="349605"/>
                  </a:lnTo>
                  <a:lnTo>
                    <a:pt x="663549" y="349707"/>
                  </a:lnTo>
                  <a:lnTo>
                    <a:pt x="664070" y="349821"/>
                  </a:lnTo>
                  <a:lnTo>
                    <a:pt x="664565" y="349910"/>
                  </a:lnTo>
                  <a:close/>
                </a:path>
                <a:path w="1438909" h="775970">
                  <a:moveTo>
                    <a:pt x="665149" y="382193"/>
                  </a:moveTo>
                  <a:lnTo>
                    <a:pt x="664997" y="380644"/>
                  </a:lnTo>
                  <a:lnTo>
                    <a:pt x="665060" y="379945"/>
                  </a:lnTo>
                  <a:lnTo>
                    <a:pt x="664819" y="379691"/>
                  </a:lnTo>
                  <a:lnTo>
                    <a:pt x="662762" y="382320"/>
                  </a:lnTo>
                  <a:lnTo>
                    <a:pt x="665149" y="382193"/>
                  </a:lnTo>
                  <a:close/>
                </a:path>
                <a:path w="1438909" h="775970">
                  <a:moveTo>
                    <a:pt x="668197" y="265747"/>
                  </a:moveTo>
                  <a:lnTo>
                    <a:pt x="665556" y="263842"/>
                  </a:lnTo>
                  <a:lnTo>
                    <a:pt x="664451" y="263448"/>
                  </a:lnTo>
                  <a:lnTo>
                    <a:pt x="663460" y="265125"/>
                  </a:lnTo>
                  <a:lnTo>
                    <a:pt x="663511" y="265760"/>
                  </a:lnTo>
                  <a:lnTo>
                    <a:pt x="664845" y="265658"/>
                  </a:lnTo>
                  <a:lnTo>
                    <a:pt x="666076" y="266065"/>
                  </a:lnTo>
                  <a:lnTo>
                    <a:pt x="667258" y="266890"/>
                  </a:lnTo>
                  <a:lnTo>
                    <a:pt x="667639" y="266534"/>
                  </a:lnTo>
                  <a:lnTo>
                    <a:pt x="668172" y="266115"/>
                  </a:lnTo>
                  <a:lnTo>
                    <a:pt x="668197" y="265747"/>
                  </a:lnTo>
                  <a:close/>
                </a:path>
                <a:path w="1438909" h="775970">
                  <a:moveTo>
                    <a:pt x="680046" y="275704"/>
                  </a:moveTo>
                  <a:close/>
                </a:path>
                <a:path w="1438909" h="775970">
                  <a:moveTo>
                    <a:pt x="682421" y="366649"/>
                  </a:moveTo>
                  <a:lnTo>
                    <a:pt x="682104" y="366293"/>
                  </a:lnTo>
                  <a:lnTo>
                    <a:pt x="681405" y="365861"/>
                  </a:lnTo>
                  <a:lnTo>
                    <a:pt x="681012" y="365480"/>
                  </a:lnTo>
                  <a:lnTo>
                    <a:pt x="680516" y="364959"/>
                  </a:lnTo>
                  <a:lnTo>
                    <a:pt x="680275" y="364693"/>
                  </a:lnTo>
                  <a:lnTo>
                    <a:pt x="680123" y="364794"/>
                  </a:lnTo>
                  <a:lnTo>
                    <a:pt x="679983" y="364909"/>
                  </a:lnTo>
                  <a:lnTo>
                    <a:pt x="679831" y="365010"/>
                  </a:lnTo>
                  <a:lnTo>
                    <a:pt x="679424" y="365302"/>
                  </a:lnTo>
                  <a:lnTo>
                    <a:pt x="679030" y="365620"/>
                  </a:lnTo>
                  <a:lnTo>
                    <a:pt x="678662" y="365950"/>
                  </a:lnTo>
                  <a:lnTo>
                    <a:pt x="680186" y="368604"/>
                  </a:lnTo>
                  <a:lnTo>
                    <a:pt x="680758" y="368109"/>
                  </a:lnTo>
                  <a:lnTo>
                    <a:pt x="682421" y="366649"/>
                  </a:lnTo>
                  <a:close/>
                </a:path>
                <a:path w="1438909" h="775970">
                  <a:moveTo>
                    <a:pt x="689444" y="400837"/>
                  </a:moveTo>
                  <a:lnTo>
                    <a:pt x="689305" y="400685"/>
                  </a:lnTo>
                  <a:lnTo>
                    <a:pt x="689165" y="400545"/>
                  </a:lnTo>
                  <a:lnTo>
                    <a:pt x="689025" y="400367"/>
                  </a:lnTo>
                  <a:lnTo>
                    <a:pt x="688860" y="400558"/>
                  </a:lnTo>
                  <a:lnTo>
                    <a:pt x="689089" y="400913"/>
                  </a:lnTo>
                  <a:lnTo>
                    <a:pt x="689203" y="401078"/>
                  </a:lnTo>
                  <a:lnTo>
                    <a:pt x="689368" y="400926"/>
                  </a:lnTo>
                  <a:close/>
                </a:path>
                <a:path w="1438909" h="775970">
                  <a:moveTo>
                    <a:pt x="690232" y="272262"/>
                  </a:moveTo>
                  <a:lnTo>
                    <a:pt x="690118" y="272135"/>
                  </a:lnTo>
                  <a:lnTo>
                    <a:pt x="689991" y="271983"/>
                  </a:lnTo>
                  <a:lnTo>
                    <a:pt x="689876" y="271856"/>
                  </a:lnTo>
                  <a:lnTo>
                    <a:pt x="689698" y="272148"/>
                  </a:lnTo>
                  <a:lnTo>
                    <a:pt x="689495" y="272415"/>
                  </a:lnTo>
                  <a:lnTo>
                    <a:pt x="689343" y="272808"/>
                  </a:lnTo>
                  <a:lnTo>
                    <a:pt x="689584" y="272986"/>
                  </a:lnTo>
                  <a:lnTo>
                    <a:pt x="689698" y="273126"/>
                  </a:lnTo>
                  <a:lnTo>
                    <a:pt x="690232" y="272262"/>
                  </a:lnTo>
                  <a:close/>
                </a:path>
                <a:path w="1438909" h="775970">
                  <a:moveTo>
                    <a:pt x="721258" y="348678"/>
                  </a:moveTo>
                  <a:lnTo>
                    <a:pt x="721080" y="348538"/>
                  </a:lnTo>
                  <a:lnTo>
                    <a:pt x="721004" y="348411"/>
                  </a:lnTo>
                  <a:lnTo>
                    <a:pt x="720839" y="348411"/>
                  </a:lnTo>
                  <a:lnTo>
                    <a:pt x="720686" y="348424"/>
                  </a:lnTo>
                  <a:lnTo>
                    <a:pt x="720521" y="348424"/>
                  </a:lnTo>
                  <a:lnTo>
                    <a:pt x="720648" y="348653"/>
                  </a:lnTo>
                  <a:lnTo>
                    <a:pt x="720775" y="348869"/>
                  </a:lnTo>
                  <a:lnTo>
                    <a:pt x="720890" y="349084"/>
                  </a:lnTo>
                  <a:lnTo>
                    <a:pt x="721017" y="348983"/>
                  </a:lnTo>
                  <a:lnTo>
                    <a:pt x="721220" y="348907"/>
                  </a:lnTo>
                  <a:lnTo>
                    <a:pt x="721233" y="348780"/>
                  </a:lnTo>
                  <a:close/>
                </a:path>
                <a:path w="1438909" h="775970">
                  <a:moveTo>
                    <a:pt x="738416" y="230136"/>
                  </a:moveTo>
                  <a:lnTo>
                    <a:pt x="731558" y="222097"/>
                  </a:lnTo>
                  <a:lnTo>
                    <a:pt x="732256" y="223304"/>
                  </a:lnTo>
                  <a:lnTo>
                    <a:pt x="732713" y="224129"/>
                  </a:lnTo>
                  <a:lnTo>
                    <a:pt x="732942" y="225044"/>
                  </a:lnTo>
                  <a:lnTo>
                    <a:pt x="732955" y="225869"/>
                  </a:lnTo>
                  <a:lnTo>
                    <a:pt x="738416" y="230136"/>
                  </a:lnTo>
                  <a:close/>
                </a:path>
                <a:path w="1438909" h="775970">
                  <a:moveTo>
                    <a:pt x="739165" y="210273"/>
                  </a:moveTo>
                  <a:lnTo>
                    <a:pt x="736333" y="208889"/>
                  </a:lnTo>
                  <a:lnTo>
                    <a:pt x="734720" y="206819"/>
                  </a:lnTo>
                  <a:lnTo>
                    <a:pt x="734377" y="203339"/>
                  </a:lnTo>
                  <a:lnTo>
                    <a:pt x="734364" y="202793"/>
                  </a:lnTo>
                  <a:lnTo>
                    <a:pt x="734390" y="202145"/>
                  </a:lnTo>
                  <a:lnTo>
                    <a:pt x="731596" y="208394"/>
                  </a:lnTo>
                  <a:lnTo>
                    <a:pt x="733132" y="209042"/>
                  </a:lnTo>
                  <a:lnTo>
                    <a:pt x="733298" y="209511"/>
                  </a:lnTo>
                  <a:lnTo>
                    <a:pt x="733704" y="210426"/>
                  </a:lnTo>
                  <a:lnTo>
                    <a:pt x="733996" y="211175"/>
                  </a:lnTo>
                  <a:lnTo>
                    <a:pt x="734364" y="211861"/>
                  </a:lnTo>
                  <a:lnTo>
                    <a:pt x="730592" y="210642"/>
                  </a:lnTo>
                  <a:lnTo>
                    <a:pt x="728141" y="216141"/>
                  </a:lnTo>
                  <a:lnTo>
                    <a:pt x="729386" y="218300"/>
                  </a:lnTo>
                  <a:lnTo>
                    <a:pt x="729627" y="218401"/>
                  </a:lnTo>
                  <a:lnTo>
                    <a:pt x="730224" y="217893"/>
                  </a:lnTo>
                  <a:lnTo>
                    <a:pt x="731939" y="216611"/>
                  </a:lnTo>
                  <a:lnTo>
                    <a:pt x="737425" y="211543"/>
                  </a:lnTo>
                  <a:lnTo>
                    <a:pt x="737831" y="211366"/>
                  </a:lnTo>
                  <a:lnTo>
                    <a:pt x="738581" y="210883"/>
                  </a:lnTo>
                  <a:lnTo>
                    <a:pt x="738886" y="210604"/>
                  </a:lnTo>
                  <a:lnTo>
                    <a:pt x="739165" y="210273"/>
                  </a:lnTo>
                  <a:close/>
                </a:path>
                <a:path w="1438909" h="775970">
                  <a:moveTo>
                    <a:pt x="741273" y="216623"/>
                  </a:moveTo>
                  <a:lnTo>
                    <a:pt x="738835" y="215353"/>
                  </a:lnTo>
                  <a:lnTo>
                    <a:pt x="736384" y="217830"/>
                  </a:lnTo>
                  <a:lnTo>
                    <a:pt x="736727" y="219024"/>
                  </a:lnTo>
                  <a:lnTo>
                    <a:pt x="737044" y="220256"/>
                  </a:lnTo>
                  <a:lnTo>
                    <a:pt x="737387" y="221488"/>
                  </a:lnTo>
                  <a:lnTo>
                    <a:pt x="739800" y="222453"/>
                  </a:lnTo>
                  <a:lnTo>
                    <a:pt x="739571" y="220294"/>
                  </a:lnTo>
                  <a:lnTo>
                    <a:pt x="741083" y="218516"/>
                  </a:lnTo>
                  <a:lnTo>
                    <a:pt x="741273" y="216623"/>
                  </a:lnTo>
                  <a:close/>
                </a:path>
                <a:path w="1438909" h="775970">
                  <a:moveTo>
                    <a:pt x="743813" y="236613"/>
                  </a:moveTo>
                  <a:lnTo>
                    <a:pt x="743800" y="236461"/>
                  </a:lnTo>
                  <a:lnTo>
                    <a:pt x="741959" y="234289"/>
                  </a:lnTo>
                  <a:lnTo>
                    <a:pt x="741565" y="234683"/>
                  </a:lnTo>
                  <a:lnTo>
                    <a:pt x="741133" y="235013"/>
                  </a:lnTo>
                  <a:lnTo>
                    <a:pt x="740460" y="235445"/>
                  </a:lnTo>
                  <a:lnTo>
                    <a:pt x="743813" y="236702"/>
                  </a:lnTo>
                  <a:close/>
                </a:path>
                <a:path w="1438909" h="775970">
                  <a:moveTo>
                    <a:pt x="744334" y="219303"/>
                  </a:moveTo>
                  <a:lnTo>
                    <a:pt x="744207" y="219189"/>
                  </a:lnTo>
                  <a:lnTo>
                    <a:pt x="744093" y="219062"/>
                  </a:lnTo>
                  <a:lnTo>
                    <a:pt x="743966" y="218948"/>
                  </a:lnTo>
                  <a:lnTo>
                    <a:pt x="743800" y="218973"/>
                  </a:lnTo>
                  <a:lnTo>
                    <a:pt x="743623" y="218998"/>
                  </a:lnTo>
                  <a:lnTo>
                    <a:pt x="743458" y="219024"/>
                  </a:lnTo>
                  <a:lnTo>
                    <a:pt x="743585" y="219583"/>
                  </a:lnTo>
                  <a:lnTo>
                    <a:pt x="743648" y="219875"/>
                  </a:lnTo>
                  <a:lnTo>
                    <a:pt x="744334" y="219303"/>
                  </a:lnTo>
                  <a:close/>
                </a:path>
                <a:path w="1438909" h="775970">
                  <a:moveTo>
                    <a:pt x="745159" y="202958"/>
                  </a:moveTo>
                  <a:lnTo>
                    <a:pt x="744397" y="203174"/>
                  </a:lnTo>
                  <a:lnTo>
                    <a:pt x="743673" y="203390"/>
                  </a:lnTo>
                  <a:lnTo>
                    <a:pt x="742988" y="203644"/>
                  </a:lnTo>
                  <a:lnTo>
                    <a:pt x="742772" y="203733"/>
                  </a:lnTo>
                  <a:lnTo>
                    <a:pt x="742543" y="203796"/>
                  </a:lnTo>
                  <a:lnTo>
                    <a:pt x="742010" y="204050"/>
                  </a:lnTo>
                  <a:lnTo>
                    <a:pt x="741705" y="204508"/>
                  </a:lnTo>
                  <a:lnTo>
                    <a:pt x="741438" y="205232"/>
                  </a:lnTo>
                  <a:lnTo>
                    <a:pt x="741375" y="205524"/>
                  </a:lnTo>
                  <a:lnTo>
                    <a:pt x="741438" y="205828"/>
                  </a:lnTo>
                  <a:lnTo>
                    <a:pt x="741641" y="206146"/>
                  </a:lnTo>
                  <a:lnTo>
                    <a:pt x="741768" y="206298"/>
                  </a:lnTo>
                  <a:lnTo>
                    <a:pt x="742340" y="205600"/>
                  </a:lnTo>
                  <a:lnTo>
                    <a:pt x="742810" y="205092"/>
                  </a:lnTo>
                  <a:lnTo>
                    <a:pt x="743077" y="204838"/>
                  </a:lnTo>
                  <a:lnTo>
                    <a:pt x="743331" y="204597"/>
                  </a:lnTo>
                  <a:lnTo>
                    <a:pt x="743915" y="204012"/>
                  </a:lnTo>
                  <a:lnTo>
                    <a:pt x="744524" y="203466"/>
                  </a:lnTo>
                  <a:lnTo>
                    <a:pt x="745159" y="202958"/>
                  </a:lnTo>
                  <a:close/>
                </a:path>
                <a:path w="1438909" h="775970">
                  <a:moveTo>
                    <a:pt x="745401" y="226441"/>
                  </a:moveTo>
                  <a:lnTo>
                    <a:pt x="740778" y="224218"/>
                  </a:lnTo>
                  <a:lnTo>
                    <a:pt x="740537" y="224193"/>
                  </a:lnTo>
                  <a:lnTo>
                    <a:pt x="740333" y="224104"/>
                  </a:lnTo>
                  <a:lnTo>
                    <a:pt x="740257" y="223951"/>
                  </a:lnTo>
                  <a:lnTo>
                    <a:pt x="737895" y="223139"/>
                  </a:lnTo>
                  <a:lnTo>
                    <a:pt x="738174" y="223989"/>
                  </a:lnTo>
                  <a:lnTo>
                    <a:pt x="738619" y="225171"/>
                  </a:lnTo>
                  <a:lnTo>
                    <a:pt x="739546" y="225920"/>
                  </a:lnTo>
                  <a:lnTo>
                    <a:pt x="741184" y="226479"/>
                  </a:lnTo>
                  <a:lnTo>
                    <a:pt x="742213" y="226136"/>
                  </a:lnTo>
                  <a:lnTo>
                    <a:pt x="743940" y="226199"/>
                  </a:lnTo>
                  <a:lnTo>
                    <a:pt x="744715" y="227368"/>
                  </a:lnTo>
                  <a:lnTo>
                    <a:pt x="745401" y="226441"/>
                  </a:lnTo>
                  <a:close/>
                </a:path>
                <a:path w="1438909" h="775970">
                  <a:moveTo>
                    <a:pt x="745642" y="355765"/>
                  </a:moveTo>
                  <a:lnTo>
                    <a:pt x="745591" y="355638"/>
                  </a:lnTo>
                  <a:lnTo>
                    <a:pt x="745337" y="355777"/>
                  </a:lnTo>
                  <a:lnTo>
                    <a:pt x="745070" y="355917"/>
                  </a:lnTo>
                  <a:lnTo>
                    <a:pt x="744143" y="356489"/>
                  </a:lnTo>
                  <a:lnTo>
                    <a:pt x="743470" y="356870"/>
                  </a:lnTo>
                  <a:lnTo>
                    <a:pt x="742784" y="357238"/>
                  </a:lnTo>
                  <a:lnTo>
                    <a:pt x="742911" y="357263"/>
                  </a:lnTo>
                  <a:lnTo>
                    <a:pt x="745642" y="355765"/>
                  </a:lnTo>
                  <a:close/>
                </a:path>
                <a:path w="1438909" h="775970">
                  <a:moveTo>
                    <a:pt x="747433" y="203415"/>
                  </a:moveTo>
                  <a:lnTo>
                    <a:pt x="747344" y="202971"/>
                  </a:lnTo>
                  <a:lnTo>
                    <a:pt x="747077" y="202425"/>
                  </a:lnTo>
                  <a:lnTo>
                    <a:pt x="746861" y="202488"/>
                  </a:lnTo>
                  <a:lnTo>
                    <a:pt x="746455" y="202603"/>
                  </a:lnTo>
                  <a:lnTo>
                    <a:pt x="746899" y="202971"/>
                  </a:lnTo>
                  <a:lnTo>
                    <a:pt x="747217" y="203377"/>
                  </a:lnTo>
                  <a:lnTo>
                    <a:pt x="747420" y="203796"/>
                  </a:lnTo>
                  <a:lnTo>
                    <a:pt x="747433" y="203415"/>
                  </a:lnTo>
                  <a:close/>
                </a:path>
                <a:path w="1438909" h="775970">
                  <a:moveTo>
                    <a:pt x="753287" y="228447"/>
                  </a:moveTo>
                  <a:lnTo>
                    <a:pt x="752221" y="228092"/>
                  </a:lnTo>
                  <a:lnTo>
                    <a:pt x="749973" y="228257"/>
                  </a:lnTo>
                  <a:lnTo>
                    <a:pt x="748182" y="230314"/>
                  </a:lnTo>
                  <a:lnTo>
                    <a:pt x="746061" y="229920"/>
                  </a:lnTo>
                  <a:lnTo>
                    <a:pt x="745159" y="229171"/>
                  </a:lnTo>
                  <a:lnTo>
                    <a:pt x="744537" y="228193"/>
                  </a:lnTo>
                  <a:lnTo>
                    <a:pt x="742721" y="227901"/>
                  </a:lnTo>
                  <a:lnTo>
                    <a:pt x="742099" y="228904"/>
                  </a:lnTo>
                  <a:lnTo>
                    <a:pt x="741807" y="230759"/>
                  </a:lnTo>
                  <a:lnTo>
                    <a:pt x="741743" y="231648"/>
                  </a:lnTo>
                  <a:lnTo>
                    <a:pt x="741641" y="232651"/>
                  </a:lnTo>
                  <a:lnTo>
                    <a:pt x="742657" y="233451"/>
                  </a:lnTo>
                  <a:lnTo>
                    <a:pt x="744334" y="234442"/>
                  </a:lnTo>
                  <a:lnTo>
                    <a:pt x="745959" y="235419"/>
                  </a:lnTo>
                  <a:lnTo>
                    <a:pt x="747649" y="236105"/>
                  </a:lnTo>
                  <a:lnTo>
                    <a:pt x="749820" y="235204"/>
                  </a:lnTo>
                  <a:lnTo>
                    <a:pt x="749960" y="234861"/>
                  </a:lnTo>
                  <a:lnTo>
                    <a:pt x="750189" y="234442"/>
                  </a:lnTo>
                  <a:lnTo>
                    <a:pt x="750087" y="234188"/>
                  </a:lnTo>
                  <a:lnTo>
                    <a:pt x="750519" y="233730"/>
                  </a:lnTo>
                  <a:lnTo>
                    <a:pt x="751281" y="232194"/>
                  </a:lnTo>
                  <a:lnTo>
                    <a:pt x="752157" y="230759"/>
                  </a:lnTo>
                  <a:lnTo>
                    <a:pt x="752500" y="230314"/>
                  </a:lnTo>
                  <a:lnTo>
                    <a:pt x="753186" y="229412"/>
                  </a:lnTo>
                  <a:lnTo>
                    <a:pt x="753287" y="228447"/>
                  </a:lnTo>
                  <a:close/>
                </a:path>
                <a:path w="1438909" h="775970">
                  <a:moveTo>
                    <a:pt x="753643" y="376999"/>
                  </a:moveTo>
                  <a:lnTo>
                    <a:pt x="753414" y="376656"/>
                  </a:lnTo>
                  <a:lnTo>
                    <a:pt x="753224" y="376948"/>
                  </a:lnTo>
                  <a:lnTo>
                    <a:pt x="753643" y="376999"/>
                  </a:lnTo>
                  <a:close/>
                </a:path>
                <a:path w="1438909" h="775970">
                  <a:moveTo>
                    <a:pt x="755015" y="227342"/>
                  </a:moveTo>
                  <a:lnTo>
                    <a:pt x="754570" y="227330"/>
                  </a:lnTo>
                  <a:lnTo>
                    <a:pt x="754138" y="227520"/>
                  </a:lnTo>
                  <a:lnTo>
                    <a:pt x="753732" y="227876"/>
                  </a:lnTo>
                  <a:lnTo>
                    <a:pt x="753859" y="227926"/>
                  </a:lnTo>
                  <a:lnTo>
                    <a:pt x="754049" y="228003"/>
                  </a:lnTo>
                  <a:lnTo>
                    <a:pt x="754291" y="228092"/>
                  </a:lnTo>
                  <a:lnTo>
                    <a:pt x="754532" y="227825"/>
                  </a:lnTo>
                  <a:lnTo>
                    <a:pt x="755015" y="227342"/>
                  </a:lnTo>
                  <a:close/>
                </a:path>
                <a:path w="1438909" h="775970">
                  <a:moveTo>
                    <a:pt x="756742" y="228676"/>
                  </a:moveTo>
                  <a:lnTo>
                    <a:pt x="756704" y="228498"/>
                  </a:lnTo>
                  <a:lnTo>
                    <a:pt x="756653" y="228333"/>
                  </a:lnTo>
                  <a:lnTo>
                    <a:pt x="756513" y="228498"/>
                  </a:lnTo>
                  <a:lnTo>
                    <a:pt x="756234" y="228854"/>
                  </a:lnTo>
                  <a:lnTo>
                    <a:pt x="756450" y="228930"/>
                  </a:lnTo>
                  <a:lnTo>
                    <a:pt x="756627" y="228904"/>
                  </a:lnTo>
                  <a:lnTo>
                    <a:pt x="756742" y="228676"/>
                  </a:lnTo>
                  <a:close/>
                </a:path>
                <a:path w="1438909" h="775970">
                  <a:moveTo>
                    <a:pt x="764044" y="294043"/>
                  </a:moveTo>
                  <a:lnTo>
                    <a:pt x="763270" y="293776"/>
                  </a:lnTo>
                  <a:lnTo>
                    <a:pt x="762495" y="293535"/>
                  </a:lnTo>
                  <a:lnTo>
                    <a:pt x="761720" y="293281"/>
                  </a:lnTo>
                  <a:lnTo>
                    <a:pt x="762254" y="293852"/>
                  </a:lnTo>
                  <a:lnTo>
                    <a:pt x="762914" y="294284"/>
                  </a:lnTo>
                  <a:lnTo>
                    <a:pt x="764044" y="294043"/>
                  </a:lnTo>
                  <a:close/>
                </a:path>
                <a:path w="1438909" h="775970">
                  <a:moveTo>
                    <a:pt x="764298" y="381622"/>
                  </a:moveTo>
                  <a:lnTo>
                    <a:pt x="763790" y="380720"/>
                  </a:lnTo>
                  <a:lnTo>
                    <a:pt x="763219" y="380047"/>
                  </a:lnTo>
                  <a:lnTo>
                    <a:pt x="762584" y="379374"/>
                  </a:lnTo>
                  <a:lnTo>
                    <a:pt x="762381" y="379158"/>
                  </a:lnTo>
                  <a:lnTo>
                    <a:pt x="762228" y="379006"/>
                  </a:lnTo>
                  <a:lnTo>
                    <a:pt x="761415" y="378777"/>
                  </a:lnTo>
                  <a:lnTo>
                    <a:pt x="760615" y="378637"/>
                  </a:lnTo>
                  <a:lnTo>
                    <a:pt x="759802" y="378625"/>
                  </a:lnTo>
                  <a:lnTo>
                    <a:pt x="759460" y="379374"/>
                  </a:lnTo>
                  <a:lnTo>
                    <a:pt x="759587" y="379450"/>
                  </a:lnTo>
                  <a:lnTo>
                    <a:pt x="760107" y="381228"/>
                  </a:lnTo>
                  <a:lnTo>
                    <a:pt x="760285" y="381927"/>
                  </a:lnTo>
                  <a:lnTo>
                    <a:pt x="760666" y="381952"/>
                  </a:lnTo>
                  <a:lnTo>
                    <a:pt x="761034" y="381965"/>
                  </a:lnTo>
                  <a:lnTo>
                    <a:pt x="761390" y="381965"/>
                  </a:lnTo>
                  <a:lnTo>
                    <a:pt x="761834" y="381977"/>
                  </a:lnTo>
                  <a:lnTo>
                    <a:pt x="762266" y="381977"/>
                  </a:lnTo>
                  <a:lnTo>
                    <a:pt x="762698" y="381927"/>
                  </a:lnTo>
                  <a:lnTo>
                    <a:pt x="763244" y="381863"/>
                  </a:lnTo>
                  <a:lnTo>
                    <a:pt x="763778" y="381736"/>
                  </a:lnTo>
                  <a:lnTo>
                    <a:pt x="764298" y="381622"/>
                  </a:lnTo>
                  <a:close/>
                </a:path>
                <a:path w="1438909" h="775970">
                  <a:moveTo>
                    <a:pt x="771156" y="218198"/>
                  </a:moveTo>
                  <a:lnTo>
                    <a:pt x="770521" y="217881"/>
                  </a:lnTo>
                  <a:lnTo>
                    <a:pt x="769708" y="217830"/>
                  </a:lnTo>
                  <a:lnTo>
                    <a:pt x="770089" y="218376"/>
                  </a:lnTo>
                  <a:lnTo>
                    <a:pt x="770470" y="218935"/>
                  </a:lnTo>
                  <a:lnTo>
                    <a:pt x="770864" y="219494"/>
                  </a:lnTo>
                  <a:lnTo>
                    <a:pt x="770953" y="219329"/>
                  </a:lnTo>
                  <a:lnTo>
                    <a:pt x="771017" y="219163"/>
                  </a:lnTo>
                  <a:lnTo>
                    <a:pt x="771156" y="218198"/>
                  </a:lnTo>
                  <a:close/>
                </a:path>
                <a:path w="1438909" h="775970">
                  <a:moveTo>
                    <a:pt x="772769" y="216192"/>
                  </a:moveTo>
                  <a:lnTo>
                    <a:pt x="770077" y="213601"/>
                  </a:lnTo>
                  <a:lnTo>
                    <a:pt x="767930" y="213804"/>
                  </a:lnTo>
                  <a:lnTo>
                    <a:pt x="766737" y="213931"/>
                  </a:lnTo>
                  <a:lnTo>
                    <a:pt x="766876" y="213499"/>
                  </a:lnTo>
                  <a:lnTo>
                    <a:pt x="767181" y="212686"/>
                  </a:lnTo>
                  <a:lnTo>
                    <a:pt x="766584" y="212382"/>
                  </a:lnTo>
                  <a:lnTo>
                    <a:pt x="766038" y="211950"/>
                  </a:lnTo>
                  <a:lnTo>
                    <a:pt x="765530" y="211188"/>
                  </a:lnTo>
                  <a:lnTo>
                    <a:pt x="765238" y="211239"/>
                  </a:lnTo>
                  <a:lnTo>
                    <a:pt x="764743" y="211124"/>
                  </a:lnTo>
                  <a:lnTo>
                    <a:pt x="764451" y="211099"/>
                  </a:lnTo>
                  <a:lnTo>
                    <a:pt x="764171" y="211162"/>
                  </a:lnTo>
                  <a:lnTo>
                    <a:pt x="765086" y="212331"/>
                  </a:lnTo>
                  <a:lnTo>
                    <a:pt x="766114" y="213410"/>
                  </a:lnTo>
                  <a:lnTo>
                    <a:pt x="767461" y="214858"/>
                  </a:lnTo>
                  <a:lnTo>
                    <a:pt x="768045" y="215595"/>
                  </a:lnTo>
                  <a:lnTo>
                    <a:pt x="768502" y="215557"/>
                  </a:lnTo>
                  <a:lnTo>
                    <a:pt x="770102" y="215252"/>
                  </a:lnTo>
                  <a:lnTo>
                    <a:pt x="771385" y="216535"/>
                  </a:lnTo>
                  <a:lnTo>
                    <a:pt x="772769" y="216192"/>
                  </a:lnTo>
                  <a:close/>
                </a:path>
                <a:path w="1438909" h="775970">
                  <a:moveTo>
                    <a:pt x="785215" y="323646"/>
                  </a:moveTo>
                  <a:lnTo>
                    <a:pt x="785190" y="323075"/>
                  </a:lnTo>
                  <a:lnTo>
                    <a:pt x="782878" y="324878"/>
                  </a:lnTo>
                  <a:lnTo>
                    <a:pt x="784021" y="326275"/>
                  </a:lnTo>
                  <a:lnTo>
                    <a:pt x="784123" y="326110"/>
                  </a:lnTo>
                  <a:lnTo>
                    <a:pt x="784504" y="325666"/>
                  </a:lnTo>
                  <a:lnTo>
                    <a:pt x="784758" y="325221"/>
                  </a:lnTo>
                  <a:lnTo>
                    <a:pt x="785126" y="324205"/>
                  </a:lnTo>
                  <a:lnTo>
                    <a:pt x="785215" y="323646"/>
                  </a:lnTo>
                  <a:close/>
                </a:path>
                <a:path w="1438909" h="775970">
                  <a:moveTo>
                    <a:pt x="804075" y="212636"/>
                  </a:moveTo>
                  <a:lnTo>
                    <a:pt x="803948" y="212598"/>
                  </a:lnTo>
                  <a:lnTo>
                    <a:pt x="803808" y="212648"/>
                  </a:lnTo>
                  <a:lnTo>
                    <a:pt x="803668" y="212813"/>
                  </a:lnTo>
                  <a:lnTo>
                    <a:pt x="804075" y="212636"/>
                  </a:lnTo>
                  <a:close/>
                </a:path>
                <a:path w="1438909" h="775970">
                  <a:moveTo>
                    <a:pt x="822617" y="224434"/>
                  </a:moveTo>
                  <a:lnTo>
                    <a:pt x="822502" y="224243"/>
                  </a:lnTo>
                  <a:lnTo>
                    <a:pt x="822363" y="224053"/>
                  </a:lnTo>
                  <a:lnTo>
                    <a:pt x="822210" y="223875"/>
                  </a:lnTo>
                  <a:lnTo>
                    <a:pt x="819111" y="227799"/>
                  </a:lnTo>
                  <a:lnTo>
                    <a:pt x="819492" y="227761"/>
                  </a:lnTo>
                  <a:lnTo>
                    <a:pt x="819886" y="227761"/>
                  </a:lnTo>
                  <a:lnTo>
                    <a:pt x="820293" y="227825"/>
                  </a:lnTo>
                  <a:lnTo>
                    <a:pt x="820813" y="226796"/>
                  </a:lnTo>
                  <a:lnTo>
                    <a:pt x="821334" y="225704"/>
                  </a:lnTo>
                  <a:lnTo>
                    <a:pt x="822286" y="224751"/>
                  </a:lnTo>
                  <a:lnTo>
                    <a:pt x="822617" y="224434"/>
                  </a:lnTo>
                  <a:close/>
                </a:path>
                <a:path w="1438909" h="775970">
                  <a:moveTo>
                    <a:pt x="823137" y="232257"/>
                  </a:moveTo>
                  <a:lnTo>
                    <a:pt x="822718" y="231952"/>
                  </a:lnTo>
                  <a:lnTo>
                    <a:pt x="822299" y="231660"/>
                  </a:lnTo>
                  <a:lnTo>
                    <a:pt x="821880" y="231355"/>
                  </a:lnTo>
                  <a:lnTo>
                    <a:pt x="821982" y="232156"/>
                  </a:lnTo>
                  <a:lnTo>
                    <a:pt x="822210" y="232879"/>
                  </a:lnTo>
                  <a:lnTo>
                    <a:pt x="822985" y="233438"/>
                  </a:lnTo>
                  <a:lnTo>
                    <a:pt x="823137" y="232257"/>
                  </a:lnTo>
                  <a:close/>
                </a:path>
                <a:path w="1438909" h="775970">
                  <a:moveTo>
                    <a:pt x="911910" y="188277"/>
                  </a:moveTo>
                  <a:lnTo>
                    <a:pt x="911796" y="188112"/>
                  </a:lnTo>
                  <a:lnTo>
                    <a:pt x="911694" y="187934"/>
                  </a:lnTo>
                  <a:lnTo>
                    <a:pt x="911593" y="187756"/>
                  </a:lnTo>
                  <a:lnTo>
                    <a:pt x="911059" y="187909"/>
                  </a:lnTo>
                  <a:lnTo>
                    <a:pt x="910780" y="187972"/>
                  </a:lnTo>
                  <a:lnTo>
                    <a:pt x="911199" y="188163"/>
                  </a:lnTo>
                  <a:lnTo>
                    <a:pt x="911542" y="188341"/>
                  </a:lnTo>
                  <a:lnTo>
                    <a:pt x="911834" y="188493"/>
                  </a:lnTo>
                  <a:lnTo>
                    <a:pt x="911885" y="188353"/>
                  </a:lnTo>
                  <a:close/>
                </a:path>
                <a:path w="1438909" h="775970">
                  <a:moveTo>
                    <a:pt x="917829" y="774852"/>
                  </a:moveTo>
                  <a:lnTo>
                    <a:pt x="915936" y="774115"/>
                  </a:lnTo>
                  <a:lnTo>
                    <a:pt x="916406" y="774433"/>
                  </a:lnTo>
                  <a:lnTo>
                    <a:pt x="917041" y="774788"/>
                  </a:lnTo>
                  <a:lnTo>
                    <a:pt x="917803" y="775360"/>
                  </a:lnTo>
                  <a:lnTo>
                    <a:pt x="917816" y="775004"/>
                  </a:lnTo>
                  <a:lnTo>
                    <a:pt x="917829" y="774852"/>
                  </a:lnTo>
                  <a:close/>
                </a:path>
                <a:path w="1438909" h="775970">
                  <a:moveTo>
                    <a:pt x="972146" y="203466"/>
                  </a:moveTo>
                  <a:lnTo>
                    <a:pt x="972058" y="202971"/>
                  </a:lnTo>
                  <a:lnTo>
                    <a:pt x="968997" y="203631"/>
                  </a:lnTo>
                  <a:lnTo>
                    <a:pt x="967473" y="203949"/>
                  </a:lnTo>
                  <a:lnTo>
                    <a:pt x="967549" y="204393"/>
                  </a:lnTo>
                  <a:lnTo>
                    <a:pt x="969086" y="204089"/>
                  </a:lnTo>
                  <a:lnTo>
                    <a:pt x="972146" y="203466"/>
                  </a:lnTo>
                  <a:close/>
                </a:path>
                <a:path w="1438909" h="775970">
                  <a:moveTo>
                    <a:pt x="984948" y="205003"/>
                  </a:moveTo>
                  <a:lnTo>
                    <a:pt x="984745" y="204800"/>
                  </a:lnTo>
                  <a:lnTo>
                    <a:pt x="984580" y="204749"/>
                  </a:lnTo>
                  <a:lnTo>
                    <a:pt x="984478" y="204901"/>
                  </a:lnTo>
                  <a:lnTo>
                    <a:pt x="984504" y="205066"/>
                  </a:lnTo>
                  <a:lnTo>
                    <a:pt x="984719" y="205232"/>
                  </a:lnTo>
                  <a:lnTo>
                    <a:pt x="984859" y="205092"/>
                  </a:lnTo>
                  <a:close/>
                </a:path>
                <a:path w="1438909" h="775970">
                  <a:moveTo>
                    <a:pt x="994537" y="191096"/>
                  </a:moveTo>
                  <a:lnTo>
                    <a:pt x="994117" y="191046"/>
                  </a:lnTo>
                  <a:lnTo>
                    <a:pt x="994346" y="191389"/>
                  </a:lnTo>
                  <a:lnTo>
                    <a:pt x="994537" y="191096"/>
                  </a:lnTo>
                  <a:close/>
                </a:path>
                <a:path w="1438909" h="775970">
                  <a:moveTo>
                    <a:pt x="995248" y="164884"/>
                  </a:moveTo>
                  <a:lnTo>
                    <a:pt x="994892" y="164033"/>
                  </a:lnTo>
                  <a:lnTo>
                    <a:pt x="994803" y="163830"/>
                  </a:lnTo>
                  <a:lnTo>
                    <a:pt x="993698" y="163195"/>
                  </a:lnTo>
                  <a:lnTo>
                    <a:pt x="991044" y="164033"/>
                  </a:lnTo>
                  <a:lnTo>
                    <a:pt x="989114" y="163195"/>
                  </a:lnTo>
                  <a:lnTo>
                    <a:pt x="986015" y="161607"/>
                  </a:lnTo>
                  <a:lnTo>
                    <a:pt x="985748" y="163385"/>
                  </a:lnTo>
                  <a:lnTo>
                    <a:pt x="985977" y="163474"/>
                  </a:lnTo>
                  <a:lnTo>
                    <a:pt x="985710" y="163690"/>
                  </a:lnTo>
                  <a:lnTo>
                    <a:pt x="985532" y="164884"/>
                  </a:lnTo>
                  <a:lnTo>
                    <a:pt x="981329" y="164668"/>
                  </a:lnTo>
                  <a:lnTo>
                    <a:pt x="981595" y="165506"/>
                  </a:lnTo>
                  <a:lnTo>
                    <a:pt x="982624" y="166027"/>
                  </a:lnTo>
                  <a:lnTo>
                    <a:pt x="980376" y="167919"/>
                  </a:lnTo>
                  <a:lnTo>
                    <a:pt x="977773" y="170573"/>
                  </a:lnTo>
                  <a:lnTo>
                    <a:pt x="975334" y="172758"/>
                  </a:lnTo>
                  <a:lnTo>
                    <a:pt x="964260" y="169024"/>
                  </a:lnTo>
                  <a:lnTo>
                    <a:pt x="958138" y="167030"/>
                  </a:lnTo>
                  <a:lnTo>
                    <a:pt x="957935" y="168706"/>
                  </a:lnTo>
                  <a:lnTo>
                    <a:pt x="957376" y="170294"/>
                  </a:lnTo>
                  <a:lnTo>
                    <a:pt x="955408" y="172161"/>
                  </a:lnTo>
                  <a:lnTo>
                    <a:pt x="955598" y="173443"/>
                  </a:lnTo>
                  <a:lnTo>
                    <a:pt x="955421" y="174650"/>
                  </a:lnTo>
                  <a:lnTo>
                    <a:pt x="957059" y="174752"/>
                  </a:lnTo>
                  <a:lnTo>
                    <a:pt x="958646" y="174396"/>
                  </a:lnTo>
                  <a:lnTo>
                    <a:pt x="960145" y="175247"/>
                  </a:lnTo>
                  <a:lnTo>
                    <a:pt x="960615" y="175450"/>
                  </a:lnTo>
                  <a:lnTo>
                    <a:pt x="961072" y="175615"/>
                  </a:lnTo>
                  <a:lnTo>
                    <a:pt x="959497" y="177634"/>
                  </a:lnTo>
                  <a:lnTo>
                    <a:pt x="964552" y="179590"/>
                  </a:lnTo>
                  <a:lnTo>
                    <a:pt x="964260" y="179959"/>
                  </a:lnTo>
                  <a:lnTo>
                    <a:pt x="963447" y="180809"/>
                  </a:lnTo>
                  <a:lnTo>
                    <a:pt x="963549" y="181165"/>
                  </a:lnTo>
                  <a:lnTo>
                    <a:pt x="963663" y="182308"/>
                  </a:lnTo>
                  <a:lnTo>
                    <a:pt x="963561" y="186004"/>
                  </a:lnTo>
                  <a:lnTo>
                    <a:pt x="964615" y="186893"/>
                  </a:lnTo>
                  <a:lnTo>
                    <a:pt x="966076" y="187083"/>
                  </a:lnTo>
                  <a:lnTo>
                    <a:pt x="966812" y="186436"/>
                  </a:lnTo>
                  <a:lnTo>
                    <a:pt x="966939" y="185039"/>
                  </a:lnTo>
                  <a:lnTo>
                    <a:pt x="968959" y="185178"/>
                  </a:lnTo>
                  <a:lnTo>
                    <a:pt x="969302" y="185039"/>
                  </a:lnTo>
                  <a:lnTo>
                    <a:pt x="969568" y="184924"/>
                  </a:lnTo>
                  <a:lnTo>
                    <a:pt x="970495" y="184531"/>
                  </a:lnTo>
                  <a:lnTo>
                    <a:pt x="971804" y="183426"/>
                  </a:lnTo>
                  <a:lnTo>
                    <a:pt x="968883" y="182537"/>
                  </a:lnTo>
                  <a:lnTo>
                    <a:pt x="969429" y="183045"/>
                  </a:lnTo>
                  <a:lnTo>
                    <a:pt x="966889" y="184924"/>
                  </a:lnTo>
                  <a:lnTo>
                    <a:pt x="965225" y="183565"/>
                  </a:lnTo>
                  <a:lnTo>
                    <a:pt x="966190" y="182308"/>
                  </a:lnTo>
                  <a:lnTo>
                    <a:pt x="966825" y="181711"/>
                  </a:lnTo>
                  <a:lnTo>
                    <a:pt x="966990" y="181610"/>
                  </a:lnTo>
                  <a:lnTo>
                    <a:pt x="967155" y="181584"/>
                  </a:lnTo>
                  <a:lnTo>
                    <a:pt x="968108" y="180949"/>
                  </a:lnTo>
                  <a:lnTo>
                    <a:pt x="972604" y="182651"/>
                  </a:lnTo>
                  <a:lnTo>
                    <a:pt x="973251" y="181965"/>
                  </a:lnTo>
                  <a:lnTo>
                    <a:pt x="973861" y="181165"/>
                  </a:lnTo>
                  <a:lnTo>
                    <a:pt x="974001" y="180949"/>
                  </a:lnTo>
                  <a:lnTo>
                    <a:pt x="974432" y="180289"/>
                  </a:lnTo>
                  <a:lnTo>
                    <a:pt x="971880" y="178549"/>
                  </a:lnTo>
                  <a:lnTo>
                    <a:pt x="972058" y="177190"/>
                  </a:lnTo>
                  <a:lnTo>
                    <a:pt x="972832" y="176555"/>
                  </a:lnTo>
                  <a:lnTo>
                    <a:pt x="977226" y="177050"/>
                  </a:lnTo>
                  <a:lnTo>
                    <a:pt x="980516" y="177596"/>
                  </a:lnTo>
                  <a:lnTo>
                    <a:pt x="984935" y="178117"/>
                  </a:lnTo>
                  <a:lnTo>
                    <a:pt x="986066" y="178028"/>
                  </a:lnTo>
                  <a:lnTo>
                    <a:pt x="987323" y="177457"/>
                  </a:lnTo>
                  <a:lnTo>
                    <a:pt x="984110" y="176555"/>
                  </a:lnTo>
                  <a:lnTo>
                    <a:pt x="982065" y="175983"/>
                  </a:lnTo>
                  <a:lnTo>
                    <a:pt x="983170" y="174396"/>
                  </a:lnTo>
                  <a:lnTo>
                    <a:pt x="989863" y="170383"/>
                  </a:lnTo>
                  <a:lnTo>
                    <a:pt x="990904" y="170548"/>
                  </a:lnTo>
                  <a:lnTo>
                    <a:pt x="991069" y="170383"/>
                  </a:lnTo>
                  <a:lnTo>
                    <a:pt x="993622" y="167754"/>
                  </a:lnTo>
                  <a:lnTo>
                    <a:pt x="994651" y="166509"/>
                  </a:lnTo>
                  <a:lnTo>
                    <a:pt x="995057" y="165976"/>
                  </a:lnTo>
                  <a:lnTo>
                    <a:pt x="995248" y="164884"/>
                  </a:lnTo>
                  <a:close/>
                </a:path>
                <a:path w="1438909" h="775970">
                  <a:moveTo>
                    <a:pt x="997115" y="206489"/>
                  </a:moveTo>
                  <a:lnTo>
                    <a:pt x="996657" y="206451"/>
                  </a:lnTo>
                  <a:lnTo>
                    <a:pt x="996962" y="206794"/>
                  </a:lnTo>
                  <a:lnTo>
                    <a:pt x="997115" y="206489"/>
                  </a:lnTo>
                  <a:close/>
                </a:path>
                <a:path w="1438909" h="775970">
                  <a:moveTo>
                    <a:pt x="1085303" y="556818"/>
                  </a:moveTo>
                  <a:lnTo>
                    <a:pt x="1081265" y="555231"/>
                  </a:lnTo>
                  <a:lnTo>
                    <a:pt x="1079246" y="554443"/>
                  </a:lnTo>
                  <a:lnTo>
                    <a:pt x="1078903" y="555853"/>
                  </a:lnTo>
                  <a:lnTo>
                    <a:pt x="1078674" y="557314"/>
                  </a:lnTo>
                  <a:lnTo>
                    <a:pt x="1078560" y="558800"/>
                  </a:lnTo>
                  <a:lnTo>
                    <a:pt x="1079106" y="558977"/>
                  </a:lnTo>
                  <a:lnTo>
                    <a:pt x="1079652" y="559168"/>
                  </a:lnTo>
                  <a:lnTo>
                    <a:pt x="1080211" y="559333"/>
                  </a:lnTo>
                  <a:lnTo>
                    <a:pt x="1081900" y="558495"/>
                  </a:lnTo>
                  <a:lnTo>
                    <a:pt x="1083602" y="557657"/>
                  </a:lnTo>
                  <a:lnTo>
                    <a:pt x="1085303" y="556818"/>
                  </a:lnTo>
                  <a:close/>
                </a:path>
                <a:path w="1438909" h="775970">
                  <a:moveTo>
                    <a:pt x="1265402" y="736"/>
                  </a:moveTo>
                  <a:lnTo>
                    <a:pt x="1265364" y="139"/>
                  </a:lnTo>
                  <a:lnTo>
                    <a:pt x="1264666" y="0"/>
                  </a:lnTo>
                  <a:lnTo>
                    <a:pt x="1264475" y="584"/>
                  </a:lnTo>
                  <a:lnTo>
                    <a:pt x="1264386" y="1130"/>
                  </a:lnTo>
                  <a:lnTo>
                    <a:pt x="1264246" y="1676"/>
                  </a:lnTo>
                  <a:lnTo>
                    <a:pt x="1264539" y="1701"/>
                  </a:lnTo>
                  <a:lnTo>
                    <a:pt x="1265339" y="1803"/>
                  </a:lnTo>
                  <a:lnTo>
                    <a:pt x="1265351" y="1346"/>
                  </a:lnTo>
                  <a:lnTo>
                    <a:pt x="1265402" y="736"/>
                  </a:lnTo>
                  <a:close/>
                </a:path>
                <a:path w="1438909" h="775970">
                  <a:moveTo>
                    <a:pt x="1301394" y="372237"/>
                  </a:moveTo>
                  <a:lnTo>
                    <a:pt x="1300403" y="370674"/>
                  </a:lnTo>
                  <a:lnTo>
                    <a:pt x="1298536" y="370281"/>
                  </a:lnTo>
                  <a:lnTo>
                    <a:pt x="1296225" y="371475"/>
                  </a:lnTo>
                  <a:lnTo>
                    <a:pt x="1295971" y="372325"/>
                  </a:lnTo>
                  <a:lnTo>
                    <a:pt x="1296301" y="373151"/>
                  </a:lnTo>
                  <a:lnTo>
                    <a:pt x="1296898" y="374726"/>
                  </a:lnTo>
                  <a:lnTo>
                    <a:pt x="1298638" y="375653"/>
                  </a:lnTo>
                  <a:lnTo>
                    <a:pt x="1299819" y="375132"/>
                  </a:lnTo>
                  <a:lnTo>
                    <a:pt x="1300429" y="374878"/>
                  </a:lnTo>
                  <a:lnTo>
                    <a:pt x="1300911" y="374269"/>
                  </a:lnTo>
                  <a:lnTo>
                    <a:pt x="1301153" y="373621"/>
                  </a:lnTo>
                  <a:lnTo>
                    <a:pt x="1297901" y="372414"/>
                  </a:lnTo>
                  <a:lnTo>
                    <a:pt x="1301203" y="373443"/>
                  </a:lnTo>
                  <a:lnTo>
                    <a:pt x="1301394" y="372846"/>
                  </a:lnTo>
                  <a:lnTo>
                    <a:pt x="1301394" y="372237"/>
                  </a:lnTo>
                  <a:close/>
                </a:path>
                <a:path w="1438909" h="775970">
                  <a:moveTo>
                    <a:pt x="1301432" y="391515"/>
                  </a:moveTo>
                  <a:lnTo>
                    <a:pt x="1301178" y="391337"/>
                  </a:lnTo>
                  <a:lnTo>
                    <a:pt x="1300924" y="391160"/>
                  </a:lnTo>
                  <a:lnTo>
                    <a:pt x="1300670" y="390982"/>
                  </a:lnTo>
                  <a:lnTo>
                    <a:pt x="1300111" y="391121"/>
                  </a:lnTo>
                  <a:lnTo>
                    <a:pt x="1299489" y="391121"/>
                  </a:lnTo>
                  <a:lnTo>
                    <a:pt x="1299044" y="391401"/>
                  </a:lnTo>
                  <a:lnTo>
                    <a:pt x="1298498" y="391731"/>
                  </a:lnTo>
                  <a:lnTo>
                    <a:pt x="1298079" y="392480"/>
                  </a:lnTo>
                  <a:lnTo>
                    <a:pt x="1298778" y="392912"/>
                  </a:lnTo>
                  <a:lnTo>
                    <a:pt x="1299146" y="393141"/>
                  </a:lnTo>
                  <a:lnTo>
                    <a:pt x="1299959" y="392798"/>
                  </a:lnTo>
                  <a:lnTo>
                    <a:pt x="1300861" y="392341"/>
                  </a:lnTo>
                  <a:lnTo>
                    <a:pt x="1301127" y="391858"/>
                  </a:lnTo>
                  <a:lnTo>
                    <a:pt x="1301432" y="391515"/>
                  </a:lnTo>
                  <a:close/>
                </a:path>
                <a:path w="1438909" h="775970">
                  <a:moveTo>
                    <a:pt x="1324978" y="438594"/>
                  </a:moveTo>
                  <a:lnTo>
                    <a:pt x="1324444" y="438302"/>
                  </a:lnTo>
                  <a:lnTo>
                    <a:pt x="1321168" y="437324"/>
                  </a:lnTo>
                  <a:lnTo>
                    <a:pt x="1317752" y="436968"/>
                  </a:lnTo>
                  <a:lnTo>
                    <a:pt x="1317383" y="436562"/>
                  </a:lnTo>
                  <a:lnTo>
                    <a:pt x="1316837" y="436880"/>
                  </a:lnTo>
                  <a:lnTo>
                    <a:pt x="1314602" y="436714"/>
                  </a:lnTo>
                  <a:lnTo>
                    <a:pt x="1312316" y="436854"/>
                  </a:lnTo>
                  <a:lnTo>
                    <a:pt x="1307147" y="437667"/>
                  </a:lnTo>
                  <a:lnTo>
                    <a:pt x="1304264" y="437984"/>
                  </a:lnTo>
                  <a:lnTo>
                    <a:pt x="1300226" y="438594"/>
                  </a:lnTo>
                  <a:lnTo>
                    <a:pt x="1324978" y="438594"/>
                  </a:lnTo>
                  <a:close/>
                </a:path>
                <a:path w="1438909" h="775970">
                  <a:moveTo>
                    <a:pt x="1353413" y="463321"/>
                  </a:moveTo>
                  <a:lnTo>
                    <a:pt x="1351534" y="458470"/>
                  </a:lnTo>
                  <a:lnTo>
                    <a:pt x="1348308" y="454710"/>
                  </a:lnTo>
                  <a:lnTo>
                    <a:pt x="1342301" y="450799"/>
                  </a:lnTo>
                  <a:lnTo>
                    <a:pt x="1340942" y="449376"/>
                  </a:lnTo>
                  <a:lnTo>
                    <a:pt x="1335481" y="445452"/>
                  </a:lnTo>
                  <a:lnTo>
                    <a:pt x="1331709" y="442429"/>
                  </a:lnTo>
                  <a:lnTo>
                    <a:pt x="1325029" y="438632"/>
                  </a:lnTo>
                  <a:lnTo>
                    <a:pt x="1299984" y="438632"/>
                  </a:lnTo>
                  <a:lnTo>
                    <a:pt x="1298308" y="438632"/>
                  </a:lnTo>
                  <a:lnTo>
                    <a:pt x="1293888" y="441299"/>
                  </a:lnTo>
                  <a:lnTo>
                    <a:pt x="1292288" y="442341"/>
                  </a:lnTo>
                  <a:lnTo>
                    <a:pt x="1292821" y="442544"/>
                  </a:lnTo>
                  <a:lnTo>
                    <a:pt x="1312430" y="449072"/>
                  </a:lnTo>
                  <a:lnTo>
                    <a:pt x="1353413" y="463321"/>
                  </a:lnTo>
                  <a:close/>
                </a:path>
                <a:path w="1438909" h="775970">
                  <a:moveTo>
                    <a:pt x="1438389" y="485025"/>
                  </a:moveTo>
                  <a:lnTo>
                    <a:pt x="1430756" y="482079"/>
                  </a:lnTo>
                  <a:lnTo>
                    <a:pt x="1430591" y="482854"/>
                  </a:lnTo>
                  <a:lnTo>
                    <a:pt x="1430604" y="483666"/>
                  </a:lnTo>
                  <a:lnTo>
                    <a:pt x="1430870" y="484378"/>
                  </a:lnTo>
                  <a:lnTo>
                    <a:pt x="1431683" y="486473"/>
                  </a:lnTo>
                  <a:lnTo>
                    <a:pt x="1434223" y="487832"/>
                  </a:lnTo>
                  <a:lnTo>
                    <a:pt x="1436992" y="486816"/>
                  </a:lnTo>
                  <a:lnTo>
                    <a:pt x="1437805" y="485978"/>
                  </a:lnTo>
                  <a:lnTo>
                    <a:pt x="1438389" y="485025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7033399" y="3962927"/>
              <a:ext cx="2004695" cy="1329055"/>
            </a:xfrm>
            <a:custGeom>
              <a:avLst/>
              <a:gdLst/>
              <a:ahLst/>
              <a:cxnLst/>
              <a:rect l="l" t="t" r="r" b="b"/>
              <a:pathLst>
                <a:path w="2004695" h="1329054">
                  <a:moveTo>
                    <a:pt x="7010" y="1320825"/>
                  </a:moveTo>
                  <a:lnTo>
                    <a:pt x="2349" y="1324648"/>
                  </a:lnTo>
                  <a:lnTo>
                    <a:pt x="0" y="1328902"/>
                  </a:lnTo>
                  <a:lnTo>
                    <a:pt x="558" y="1329029"/>
                  </a:lnTo>
                  <a:lnTo>
                    <a:pt x="7010" y="1320825"/>
                  </a:lnTo>
                  <a:close/>
                </a:path>
                <a:path w="2004695" h="1329054">
                  <a:moveTo>
                    <a:pt x="433158" y="830072"/>
                  </a:moveTo>
                  <a:lnTo>
                    <a:pt x="433031" y="829983"/>
                  </a:lnTo>
                  <a:lnTo>
                    <a:pt x="432917" y="829818"/>
                  </a:lnTo>
                  <a:lnTo>
                    <a:pt x="432676" y="829818"/>
                  </a:lnTo>
                  <a:lnTo>
                    <a:pt x="432549" y="829995"/>
                  </a:lnTo>
                  <a:lnTo>
                    <a:pt x="432511" y="830224"/>
                  </a:lnTo>
                  <a:lnTo>
                    <a:pt x="432587" y="830364"/>
                  </a:lnTo>
                  <a:lnTo>
                    <a:pt x="432663" y="830491"/>
                  </a:lnTo>
                  <a:lnTo>
                    <a:pt x="432828" y="830351"/>
                  </a:lnTo>
                  <a:lnTo>
                    <a:pt x="432993" y="830211"/>
                  </a:lnTo>
                  <a:lnTo>
                    <a:pt x="433158" y="830072"/>
                  </a:lnTo>
                  <a:close/>
                </a:path>
                <a:path w="2004695" h="1329054">
                  <a:moveTo>
                    <a:pt x="1003223" y="566140"/>
                  </a:moveTo>
                  <a:lnTo>
                    <a:pt x="1002893" y="564832"/>
                  </a:lnTo>
                  <a:lnTo>
                    <a:pt x="1001941" y="563981"/>
                  </a:lnTo>
                  <a:lnTo>
                    <a:pt x="1000836" y="563257"/>
                  </a:lnTo>
                  <a:lnTo>
                    <a:pt x="1000467" y="563016"/>
                  </a:lnTo>
                  <a:lnTo>
                    <a:pt x="999921" y="563067"/>
                  </a:lnTo>
                  <a:lnTo>
                    <a:pt x="999363" y="563372"/>
                  </a:lnTo>
                  <a:lnTo>
                    <a:pt x="999020" y="563930"/>
                  </a:lnTo>
                  <a:lnTo>
                    <a:pt x="999261" y="564375"/>
                  </a:lnTo>
                  <a:lnTo>
                    <a:pt x="1001102" y="566788"/>
                  </a:lnTo>
                  <a:lnTo>
                    <a:pt x="1001801" y="566572"/>
                  </a:lnTo>
                  <a:lnTo>
                    <a:pt x="1002512" y="566394"/>
                  </a:lnTo>
                  <a:lnTo>
                    <a:pt x="1003223" y="566140"/>
                  </a:lnTo>
                  <a:close/>
                </a:path>
                <a:path w="2004695" h="1329054">
                  <a:moveTo>
                    <a:pt x="1106652" y="148551"/>
                  </a:moveTo>
                  <a:lnTo>
                    <a:pt x="1106093" y="147599"/>
                  </a:lnTo>
                  <a:lnTo>
                    <a:pt x="1104163" y="147066"/>
                  </a:lnTo>
                  <a:lnTo>
                    <a:pt x="1102245" y="146494"/>
                  </a:lnTo>
                  <a:lnTo>
                    <a:pt x="1100315" y="145961"/>
                  </a:lnTo>
                  <a:lnTo>
                    <a:pt x="1099947" y="146977"/>
                  </a:lnTo>
                  <a:lnTo>
                    <a:pt x="1102080" y="147916"/>
                  </a:lnTo>
                  <a:lnTo>
                    <a:pt x="1106360" y="149783"/>
                  </a:lnTo>
                  <a:lnTo>
                    <a:pt x="1106652" y="148551"/>
                  </a:lnTo>
                  <a:close/>
                </a:path>
                <a:path w="2004695" h="1329054">
                  <a:moveTo>
                    <a:pt x="1110843" y="153720"/>
                  </a:moveTo>
                  <a:lnTo>
                    <a:pt x="1105674" y="152692"/>
                  </a:lnTo>
                  <a:lnTo>
                    <a:pt x="1106030" y="151206"/>
                  </a:lnTo>
                  <a:lnTo>
                    <a:pt x="1103807" y="150545"/>
                  </a:lnTo>
                  <a:lnTo>
                    <a:pt x="1096238" y="148374"/>
                  </a:lnTo>
                  <a:lnTo>
                    <a:pt x="1092593" y="147370"/>
                  </a:lnTo>
                  <a:lnTo>
                    <a:pt x="1092238" y="148374"/>
                  </a:lnTo>
                  <a:lnTo>
                    <a:pt x="1097915" y="150901"/>
                  </a:lnTo>
                  <a:lnTo>
                    <a:pt x="1109345" y="155803"/>
                  </a:lnTo>
                  <a:lnTo>
                    <a:pt x="1109878" y="155181"/>
                  </a:lnTo>
                  <a:lnTo>
                    <a:pt x="1110386" y="154495"/>
                  </a:lnTo>
                  <a:lnTo>
                    <a:pt x="1110843" y="153720"/>
                  </a:lnTo>
                  <a:close/>
                </a:path>
                <a:path w="2004695" h="1329054">
                  <a:moveTo>
                    <a:pt x="1123861" y="156718"/>
                  </a:moveTo>
                  <a:lnTo>
                    <a:pt x="1123340" y="156337"/>
                  </a:lnTo>
                  <a:lnTo>
                    <a:pt x="1123073" y="156171"/>
                  </a:lnTo>
                  <a:lnTo>
                    <a:pt x="1123124" y="156375"/>
                  </a:lnTo>
                  <a:lnTo>
                    <a:pt x="1123200" y="156540"/>
                  </a:lnTo>
                  <a:lnTo>
                    <a:pt x="1123340" y="156629"/>
                  </a:lnTo>
                  <a:lnTo>
                    <a:pt x="1123480" y="156718"/>
                  </a:lnTo>
                  <a:lnTo>
                    <a:pt x="1123670" y="156730"/>
                  </a:lnTo>
                  <a:lnTo>
                    <a:pt x="1123861" y="156718"/>
                  </a:lnTo>
                  <a:close/>
                </a:path>
                <a:path w="2004695" h="1329054">
                  <a:moveTo>
                    <a:pt x="1139875" y="166966"/>
                  </a:moveTo>
                  <a:lnTo>
                    <a:pt x="1139850" y="166331"/>
                  </a:lnTo>
                  <a:lnTo>
                    <a:pt x="1138656" y="164604"/>
                  </a:lnTo>
                  <a:lnTo>
                    <a:pt x="1137272" y="162547"/>
                  </a:lnTo>
                  <a:lnTo>
                    <a:pt x="1137272" y="163068"/>
                  </a:lnTo>
                  <a:lnTo>
                    <a:pt x="1137158" y="163576"/>
                  </a:lnTo>
                  <a:lnTo>
                    <a:pt x="1136713" y="163741"/>
                  </a:lnTo>
                  <a:lnTo>
                    <a:pt x="1136446" y="163944"/>
                  </a:lnTo>
                  <a:lnTo>
                    <a:pt x="1136192" y="163499"/>
                  </a:lnTo>
                  <a:lnTo>
                    <a:pt x="1135862" y="163080"/>
                  </a:lnTo>
                  <a:lnTo>
                    <a:pt x="1135697" y="162471"/>
                  </a:lnTo>
                  <a:lnTo>
                    <a:pt x="1136243" y="162166"/>
                  </a:lnTo>
                  <a:lnTo>
                    <a:pt x="1137246" y="161378"/>
                  </a:lnTo>
                  <a:lnTo>
                    <a:pt x="1137272" y="162140"/>
                  </a:lnTo>
                  <a:lnTo>
                    <a:pt x="1137920" y="160489"/>
                  </a:lnTo>
                  <a:lnTo>
                    <a:pt x="1138948" y="158978"/>
                  </a:lnTo>
                  <a:lnTo>
                    <a:pt x="1139202" y="157403"/>
                  </a:lnTo>
                  <a:lnTo>
                    <a:pt x="1134351" y="155917"/>
                  </a:lnTo>
                  <a:lnTo>
                    <a:pt x="1133411" y="157975"/>
                  </a:lnTo>
                  <a:lnTo>
                    <a:pt x="1131976" y="159334"/>
                  </a:lnTo>
                  <a:lnTo>
                    <a:pt x="1129220" y="160934"/>
                  </a:lnTo>
                  <a:lnTo>
                    <a:pt x="1128585" y="161620"/>
                  </a:lnTo>
                  <a:lnTo>
                    <a:pt x="1128433" y="162560"/>
                  </a:lnTo>
                  <a:lnTo>
                    <a:pt x="1128699" y="163499"/>
                  </a:lnTo>
                  <a:lnTo>
                    <a:pt x="1128839" y="163957"/>
                  </a:lnTo>
                  <a:lnTo>
                    <a:pt x="1129271" y="164134"/>
                  </a:lnTo>
                  <a:lnTo>
                    <a:pt x="1131252" y="164363"/>
                  </a:lnTo>
                  <a:lnTo>
                    <a:pt x="1133538" y="164477"/>
                  </a:lnTo>
                  <a:lnTo>
                    <a:pt x="1134478" y="166281"/>
                  </a:lnTo>
                  <a:lnTo>
                    <a:pt x="1137602" y="167538"/>
                  </a:lnTo>
                  <a:lnTo>
                    <a:pt x="1139723" y="167589"/>
                  </a:lnTo>
                  <a:lnTo>
                    <a:pt x="1139875" y="166966"/>
                  </a:lnTo>
                  <a:close/>
                </a:path>
                <a:path w="2004695" h="1329054">
                  <a:moveTo>
                    <a:pt x="1154811" y="838949"/>
                  </a:moveTo>
                  <a:lnTo>
                    <a:pt x="1153185" y="838276"/>
                  </a:lnTo>
                  <a:lnTo>
                    <a:pt x="1149934" y="836993"/>
                  </a:lnTo>
                  <a:lnTo>
                    <a:pt x="1151394" y="838009"/>
                  </a:lnTo>
                  <a:lnTo>
                    <a:pt x="1153071" y="838682"/>
                  </a:lnTo>
                  <a:lnTo>
                    <a:pt x="1154811" y="838949"/>
                  </a:lnTo>
                  <a:close/>
                </a:path>
                <a:path w="2004695" h="1329054">
                  <a:moveTo>
                    <a:pt x="1181887" y="175577"/>
                  </a:moveTo>
                  <a:lnTo>
                    <a:pt x="1181798" y="174993"/>
                  </a:lnTo>
                  <a:lnTo>
                    <a:pt x="1181493" y="174485"/>
                  </a:lnTo>
                  <a:lnTo>
                    <a:pt x="1180604" y="174383"/>
                  </a:lnTo>
                  <a:lnTo>
                    <a:pt x="1180465" y="174472"/>
                  </a:lnTo>
                  <a:lnTo>
                    <a:pt x="1180630" y="174955"/>
                  </a:lnTo>
                  <a:lnTo>
                    <a:pt x="1181201" y="176047"/>
                  </a:lnTo>
                  <a:lnTo>
                    <a:pt x="1181455" y="175882"/>
                  </a:lnTo>
                  <a:lnTo>
                    <a:pt x="1181684" y="175729"/>
                  </a:lnTo>
                  <a:lnTo>
                    <a:pt x="1181887" y="175577"/>
                  </a:lnTo>
                  <a:close/>
                </a:path>
                <a:path w="2004695" h="1329054">
                  <a:moveTo>
                    <a:pt x="1186497" y="190322"/>
                  </a:moveTo>
                  <a:lnTo>
                    <a:pt x="1186370" y="190144"/>
                  </a:lnTo>
                  <a:lnTo>
                    <a:pt x="1186205" y="190207"/>
                  </a:lnTo>
                  <a:lnTo>
                    <a:pt x="1186370" y="190322"/>
                  </a:lnTo>
                  <a:lnTo>
                    <a:pt x="1186497" y="190322"/>
                  </a:lnTo>
                  <a:close/>
                </a:path>
                <a:path w="2004695" h="1329054">
                  <a:moveTo>
                    <a:pt x="1188377" y="188607"/>
                  </a:moveTo>
                  <a:lnTo>
                    <a:pt x="1188224" y="188709"/>
                  </a:lnTo>
                  <a:lnTo>
                    <a:pt x="1188351" y="188645"/>
                  </a:lnTo>
                  <a:close/>
                </a:path>
                <a:path w="2004695" h="1329054">
                  <a:moveTo>
                    <a:pt x="1204887" y="164617"/>
                  </a:moveTo>
                  <a:lnTo>
                    <a:pt x="1203248" y="164122"/>
                  </a:lnTo>
                  <a:lnTo>
                    <a:pt x="1201737" y="164757"/>
                  </a:lnTo>
                  <a:lnTo>
                    <a:pt x="1201039" y="164960"/>
                  </a:lnTo>
                  <a:lnTo>
                    <a:pt x="1200277" y="165074"/>
                  </a:lnTo>
                  <a:lnTo>
                    <a:pt x="1199426" y="164249"/>
                  </a:lnTo>
                  <a:lnTo>
                    <a:pt x="1200365" y="163791"/>
                  </a:lnTo>
                  <a:lnTo>
                    <a:pt x="1199807" y="163093"/>
                  </a:lnTo>
                  <a:lnTo>
                    <a:pt x="1195438" y="161798"/>
                  </a:lnTo>
                  <a:lnTo>
                    <a:pt x="1192110" y="163131"/>
                  </a:lnTo>
                  <a:lnTo>
                    <a:pt x="1191526" y="162852"/>
                  </a:lnTo>
                  <a:lnTo>
                    <a:pt x="1190828" y="162687"/>
                  </a:lnTo>
                  <a:lnTo>
                    <a:pt x="1189634" y="162598"/>
                  </a:lnTo>
                  <a:lnTo>
                    <a:pt x="1189266" y="162445"/>
                  </a:lnTo>
                  <a:lnTo>
                    <a:pt x="1188910" y="162242"/>
                  </a:lnTo>
                  <a:lnTo>
                    <a:pt x="1188504" y="162801"/>
                  </a:lnTo>
                  <a:lnTo>
                    <a:pt x="1188326" y="163118"/>
                  </a:lnTo>
                  <a:lnTo>
                    <a:pt x="1193965" y="165506"/>
                  </a:lnTo>
                  <a:lnTo>
                    <a:pt x="1195158" y="164490"/>
                  </a:lnTo>
                  <a:lnTo>
                    <a:pt x="1196060" y="164871"/>
                  </a:lnTo>
                  <a:lnTo>
                    <a:pt x="1198283" y="167055"/>
                  </a:lnTo>
                  <a:lnTo>
                    <a:pt x="1198079" y="167259"/>
                  </a:lnTo>
                  <a:lnTo>
                    <a:pt x="1199972" y="168046"/>
                  </a:lnTo>
                  <a:lnTo>
                    <a:pt x="1203845" y="165341"/>
                  </a:lnTo>
                  <a:lnTo>
                    <a:pt x="1203617" y="165011"/>
                  </a:lnTo>
                  <a:lnTo>
                    <a:pt x="1204277" y="165049"/>
                  </a:lnTo>
                  <a:lnTo>
                    <a:pt x="1204887" y="164617"/>
                  </a:lnTo>
                  <a:close/>
                </a:path>
                <a:path w="2004695" h="1329054">
                  <a:moveTo>
                    <a:pt x="1206309" y="182245"/>
                  </a:moveTo>
                  <a:lnTo>
                    <a:pt x="1206220" y="181952"/>
                  </a:lnTo>
                  <a:lnTo>
                    <a:pt x="1206068" y="181673"/>
                  </a:lnTo>
                  <a:lnTo>
                    <a:pt x="1205852" y="181444"/>
                  </a:lnTo>
                  <a:lnTo>
                    <a:pt x="1205649" y="181521"/>
                  </a:lnTo>
                  <a:lnTo>
                    <a:pt x="1206309" y="182245"/>
                  </a:lnTo>
                  <a:close/>
                </a:path>
                <a:path w="2004695" h="1329054">
                  <a:moveTo>
                    <a:pt x="1230109" y="202044"/>
                  </a:moveTo>
                  <a:lnTo>
                    <a:pt x="1226375" y="201739"/>
                  </a:lnTo>
                  <a:lnTo>
                    <a:pt x="1222603" y="202145"/>
                  </a:lnTo>
                  <a:lnTo>
                    <a:pt x="1218450" y="203123"/>
                  </a:lnTo>
                  <a:lnTo>
                    <a:pt x="1218476" y="205143"/>
                  </a:lnTo>
                  <a:lnTo>
                    <a:pt x="1221663" y="204965"/>
                  </a:lnTo>
                  <a:lnTo>
                    <a:pt x="1224864" y="204749"/>
                  </a:lnTo>
                  <a:lnTo>
                    <a:pt x="1228039" y="204343"/>
                  </a:lnTo>
                  <a:lnTo>
                    <a:pt x="1228267" y="204343"/>
                  </a:lnTo>
                  <a:lnTo>
                    <a:pt x="1228394" y="204330"/>
                  </a:lnTo>
                  <a:lnTo>
                    <a:pt x="1229220" y="203200"/>
                  </a:lnTo>
                  <a:lnTo>
                    <a:pt x="1229791" y="203708"/>
                  </a:lnTo>
                  <a:lnTo>
                    <a:pt x="1230109" y="202044"/>
                  </a:lnTo>
                  <a:close/>
                </a:path>
                <a:path w="2004695" h="1329054">
                  <a:moveTo>
                    <a:pt x="1239266" y="219570"/>
                  </a:moveTo>
                  <a:lnTo>
                    <a:pt x="1239100" y="219278"/>
                  </a:lnTo>
                  <a:lnTo>
                    <a:pt x="1239012" y="218859"/>
                  </a:lnTo>
                  <a:lnTo>
                    <a:pt x="1238770" y="218770"/>
                  </a:lnTo>
                  <a:lnTo>
                    <a:pt x="1238491" y="218655"/>
                  </a:lnTo>
                  <a:lnTo>
                    <a:pt x="1238097" y="218833"/>
                  </a:lnTo>
                  <a:lnTo>
                    <a:pt x="1237754" y="218884"/>
                  </a:lnTo>
                  <a:lnTo>
                    <a:pt x="1237932" y="219151"/>
                  </a:lnTo>
                  <a:lnTo>
                    <a:pt x="1238046" y="219532"/>
                  </a:lnTo>
                  <a:lnTo>
                    <a:pt x="1238554" y="219748"/>
                  </a:lnTo>
                  <a:lnTo>
                    <a:pt x="1238935" y="219608"/>
                  </a:lnTo>
                  <a:lnTo>
                    <a:pt x="1239266" y="219570"/>
                  </a:lnTo>
                  <a:close/>
                </a:path>
                <a:path w="2004695" h="1329054">
                  <a:moveTo>
                    <a:pt x="1242771" y="207467"/>
                  </a:moveTo>
                  <a:close/>
                </a:path>
                <a:path w="2004695" h="1329054">
                  <a:moveTo>
                    <a:pt x="1242783" y="207492"/>
                  </a:moveTo>
                  <a:lnTo>
                    <a:pt x="1241132" y="208127"/>
                  </a:lnTo>
                  <a:lnTo>
                    <a:pt x="1240167" y="206209"/>
                  </a:lnTo>
                  <a:lnTo>
                    <a:pt x="1237056" y="206248"/>
                  </a:lnTo>
                  <a:lnTo>
                    <a:pt x="1235798" y="206108"/>
                  </a:lnTo>
                  <a:lnTo>
                    <a:pt x="1234986" y="204152"/>
                  </a:lnTo>
                  <a:lnTo>
                    <a:pt x="1234351" y="206629"/>
                  </a:lnTo>
                  <a:lnTo>
                    <a:pt x="1234097" y="207911"/>
                  </a:lnTo>
                  <a:lnTo>
                    <a:pt x="1234160" y="208076"/>
                  </a:lnTo>
                  <a:lnTo>
                    <a:pt x="1234020" y="208229"/>
                  </a:lnTo>
                  <a:lnTo>
                    <a:pt x="1233970" y="208521"/>
                  </a:lnTo>
                  <a:lnTo>
                    <a:pt x="1235392" y="209169"/>
                  </a:lnTo>
                  <a:lnTo>
                    <a:pt x="1236091" y="209461"/>
                  </a:lnTo>
                  <a:lnTo>
                    <a:pt x="1237399" y="210667"/>
                  </a:lnTo>
                  <a:lnTo>
                    <a:pt x="1242783" y="207530"/>
                  </a:lnTo>
                  <a:close/>
                </a:path>
                <a:path w="2004695" h="1329054">
                  <a:moveTo>
                    <a:pt x="1243660" y="215912"/>
                  </a:moveTo>
                  <a:lnTo>
                    <a:pt x="1243431" y="215887"/>
                  </a:lnTo>
                  <a:lnTo>
                    <a:pt x="1243215" y="215861"/>
                  </a:lnTo>
                  <a:lnTo>
                    <a:pt x="1242999" y="215861"/>
                  </a:lnTo>
                  <a:lnTo>
                    <a:pt x="1243558" y="216496"/>
                  </a:lnTo>
                  <a:lnTo>
                    <a:pt x="1243596" y="216293"/>
                  </a:lnTo>
                  <a:lnTo>
                    <a:pt x="1243634" y="216103"/>
                  </a:lnTo>
                  <a:lnTo>
                    <a:pt x="1243660" y="215912"/>
                  </a:lnTo>
                  <a:close/>
                </a:path>
                <a:path w="2004695" h="1329054">
                  <a:moveTo>
                    <a:pt x="1248587" y="205447"/>
                  </a:moveTo>
                  <a:lnTo>
                    <a:pt x="1248410" y="205054"/>
                  </a:lnTo>
                  <a:lnTo>
                    <a:pt x="1248232" y="204673"/>
                  </a:lnTo>
                  <a:lnTo>
                    <a:pt x="1248041" y="204241"/>
                  </a:lnTo>
                  <a:lnTo>
                    <a:pt x="1247724" y="204431"/>
                  </a:lnTo>
                  <a:lnTo>
                    <a:pt x="1247432" y="204609"/>
                  </a:lnTo>
                  <a:lnTo>
                    <a:pt x="1247127" y="204787"/>
                  </a:lnTo>
                  <a:lnTo>
                    <a:pt x="1247711" y="204901"/>
                  </a:lnTo>
                  <a:lnTo>
                    <a:pt x="1248181" y="205130"/>
                  </a:lnTo>
                  <a:lnTo>
                    <a:pt x="1248587" y="205447"/>
                  </a:lnTo>
                  <a:close/>
                </a:path>
                <a:path w="2004695" h="1329054">
                  <a:moveTo>
                    <a:pt x="1252080" y="215315"/>
                  </a:moveTo>
                  <a:lnTo>
                    <a:pt x="1246352" y="219646"/>
                  </a:lnTo>
                  <a:lnTo>
                    <a:pt x="1248270" y="221818"/>
                  </a:lnTo>
                  <a:lnTo>
                    <a:pt x="1249235" y="221322"/>
                  </a:lnTo>
                  <a:lnTo>
                    <a:pt x="1250048" y="220497"/>
                  </a:lnTo>
                  <a:lnTo>
                    <a:pt x="1250632" y="219367"/>
                  </a:lnTo>
                  <a:lnTo>
                    <a:pt x="1251318" y="218046"/>
                  </a:lnTo>
                  <a:lnTo>
                    <a:pt x="1251839" y="216700"/>
                  </a:lnTo>
                  <a:lnTo>
                    <a:pt x="1252080" y="215315"/>
                  </a:lnTo>
                  <a:close/>
                </a:path>
                <a:path w="2004695" h="1329054">
                  <a:moveTo>
                    <a:pt x="1268158" y="209905"/>
                  </a:moveTo>
                  <a:lnTo>
                    <a:pt x="1267498" y="207073"/>
                  </a:lnTo>
                  <a:lnTo>
                    <a:pt x="1266240" y="205968"/>
                  </a:lnTo>
                  <a:lnTo>
                    <a:pt x="1264958" y="206311"/>
                  </a:lnTo>
                  <a:lnTo>
                    <a:pt x="1264081" y="206527"/>
                  </a:lnTo>
                  <a:lnTo>
                    <a:pt x="1262303" y="207200"/>
                  </a:lnTo>
                  <a:lnTo>
                    <a:pt x="1262583" y="208521"/>
                  </a:lnTo>
                  <a:lnTo>
                    <a:pt x="1262608" y="209918"/>
                  </a:lnTo>
                  <a:lnTo>
                    <a:pt x="1262329" y="211683"/>
                  </a:lnTo>
                  <a:lnTo>
                    <a:pt x="1262341" y="211950"/>
                  </a:lnTo>
                  <a:lnTo>
                    <a:pt x="1262367" y="212204"/>
                  </a:lnTo>
                  <a:lnTo>
                    <a:pt x="1263764" y="212115"/>
                  </a:lnTo>
                  <a:lnTo>
                    <a:pt x="1265174" y="211848"/>
                  </a:lnTo>
                  <a:lnTo>
                    <a:pt x="1267790" y="211099"/>
                  </a:lnTo>
                  <a:lnTo>
                    <a:pt x="1268158" y="209905"/>
                  </a:lnTo>
                  <a:close/>
                </a:path>
                <a:path w="2004695" h="1329054">
                  <a:moveTo>
                    <a:pt x="1276604" y="219443"/>
                  </a:moveTo>
                  <a:lnTo>
                    <a:pt x="1276515" y="218948"/>
                  </a:lnTo>
                  <a:lnTo>
                    <a:pt x="1273454" y="219608"/>
                  </a:lnTo>
                  <a:lnTo>
                    <a:pt x="1271930" y="219925"/>
                  </a:lnTo>
                  <a:lnTo>
                    <a:pt x="1272006" y="220370"/>
                  </a:lnTo>
                  <a:lnTo>
                    <a:pt x="1273543" y="220065"/>
                  </a:lnTo>
                  <a:lnTo>
                    <a:pt x="1276604" y="219443"/>
                  </a:lnTo>
                  <a:close/>
                </a:path>
                <a:path w="2004695" h="1329054">
                  <a:moveTo>
                    <a:pt x="1286598" y="217385"/>
                  </a:moveTo>
                  <a:lnTo>
                    <a:pt x="1285544" y="215239"/>
                  </a:lnTo>
                  <a:lnTo>
                    <a:pt x="1282522" y="215087"/>
                  </a:lnTo>
                  <a:lnTo>
                    <a:pt x="1282217" y="212432"/>
                  </a:lnTo>
                  <a:lnTo>
                    <a:pt x="1281163" y="212153"/>
                  </a:lnTo>
                  <a:lnTo>
                    <a:pt x="1279956" y="212445"/>
                  </a:lnTo>
                  <a:lnTo>
                    <a:pt x="1279334" y="212877"/>
                  </a:lnTo>
                  <a:lnTo>
                    <a:pt x="1278140" y="213461"/>
                  </a:lnTo>
                  <a:lnTo>
                    <a:pt x="1278851" y="214845"/>
                  </a:lnTo>
                  <a:lnTo>
                    <a:pt x="1279309" y="216128"/>
                  </a:lnTo>
                  <a:lnTo>
                    <a:pt x="1280756" y="218033"/>
                  </a:lnTo>
                  <a:lnTo>
                    <a:pt x="1281709" y="218821"/>
                  </a:lnTo>
                  <a:lnTo>
                    <a:pt x="1284262" y="219824"/>
                  </a:lnTo>
                  <a:lnTo>
                    <a:pt x="1285684" y="219367"/>
                  </a:lnTo>
                  <a:lnTo>
                    <a:pt x="1286598" y="217868"/>
                  </a:lnTo>
                  <a:lnTo>
                    <a:pt x="1286573" y="217601"/>
                  </a:lnTo>
                  <a:lnTo>
                    <a:pt x="1286598" y="217385"/>
                  </a:lnTo>
                  <a:close/>
                </a:path>
                <a:path w="2004695" h="1329054">
                  <a:moveTo>
                    <a:pt x="1289481" y="211023"/>
                  </a:moveTo>
                  <a:lnTo>
                    <a:pt x="1287907" y="209029"/>
                  </a:lnTo>
                  <a:lnTo>
                    <a:pt x="1284973" y="209918"/>
                  </a:lnTo>
                  <a:lnTo>
                    <a:pt x="1286751" y="210350"/>
                  </a:lnTo>
                  <a:lnTo>
                    <a:pt x="1289481" y="211023"/>
                  </a:lnTo>
                  <a:close/>
                </a:path>
                <a:path w="2004695" h="1329054">
                  <a:moveTo>
                    <a:pt x="1290104" y="211505"/>
                  </a:moveTo>
                  <a:lnTo>
                    <a:pt x="1289850" y="211150"/>
                  </a:lnTo>
                  <a:lnTo>
                    <a:pt x="1289481" y="211023"/>
                  </a:lnTo>
                  <a:lnTo>
                    <a:pt x="1289608" y="211188"/>
                  </a:lnTo>
                  <a:lnTo>
                    <a:pt x="1289786" y="211264"/>
                  </a:lnTo>
                  <a:lnTo>
                    <a:pt x="1290104" y="211505"/>
                  </a:lnTo>
                  <a:close/>
                </a:path>
                <a:path w="2004695" h="1329054">
                  <a:moveTo>
                    <a:pt x="1294549" y="208292"/>
                  </a:moveTo>
                  <a:lnTo>
                    <a:pt x="1294447" y="207746"/>
                  </a:lnTo>
                  <a:lnTo>
                    <a:pt x="1294447" y="206933"/>
                  </a:lnTo>
                  <a:lnTo>
                    <a:pt x="1294206" y="206857"/>
                  </a:lnTo>
                  <a:lnTo>
                    <a:pt x="1292910" y="206400"/>
                  </a:lnTo>
                  <a:lnTo>
                    <a:pt x="1293266" y="207657"/>
                  </a:lnTo>
                  <a:lnTo>
                    <a:pt x="1292961" y="208229"/>
                  </a:lnTo>
                  <a:lnTo>
                    <a:pt x="1291551" y="207683"/>
                  </a:lnTo>
                  <a:lnTo>
                    <a:pt x="1292910" y="208292"/>
                  </a:lnTo>
                  <a:lnTo>
                    <a:pt x="1294549" y="208292"/>
                  </a:lnTo>
                  <a:close/>
                </a:path>
                <a:path w="2004695" h="1329054">
                  <a:moveTo>
                    <a:pt x="1294752" y="208292"/>
                  </a:moveTo>
                  <a:lnTo>
                    <a:pt x="1294549" y="208292"/>
                  </a:lnTo>
                  <a:lnTo>
                    <a:pt x="1294688" y="208318"/>
                  </a:lnTo>
                  <a:lnTo>
                    <a:pt x="1294612" y="208445"/>
                  </a:lnTo>
                  <a:lnTo>
                    <a:pt x="1294726" y="208318"/>
                  </a:lnTo>
                  <a:close/>
                </a:path>
                <a:path w="2004695" h="1329054">
                  <a:moveTo>
                    <a:pt x="1297698" y="224383"/>
                  </a:moveTo>
                  <a:lnTo>
                    <a:pt x="1297279" y="224066"/>
                  </a:lnTo>
                  <a:lnTo>
                    <a:pt x="1295196" y="224053"/>
                  </a:lnTo>
                  <a:lnTo>
                    <a:pt x="1294561" y="224066"/>
                  </a:lnTo>
                  <a:lnTo>
                    <a:pt x="1294180" y="224066"/>
                  </a:lnTo>
                  <a:lnTo>
                    <a:pt x="1294574" y="227368"/>
                  </a:lnTo>
                  <a:lnTo>
                    <a:pt x="1291069" y="229019"/>
                  </a:lnTo>
                  <a:lnTo>
                    <a:pt x="1287564" y="227101"/>
                  </a:lnTo>
                  <a:lnTo>
                    <a:pt x="1283931" y="227495"/>
                  </a:lnTo>
                  <a:lnTo>
                    <a:pt x="1281620" y="229831"/>
                  </a:lnTo>
                  <a:lnTo>
                    <a:pt x="1281049" y="233286"/>
                  </a:lnTo>
                  <a:lnTo>
                    <a:pt x="1277175" y="234073"/>
                  </a:lnTo>
                  <a:lnTo>
                    <a:pt x="1275257" y="229679"/>
                  </a:lnTo>
                  <a:lnTo>
                    <a:pt x="1272971" y="226961"/>
                  </a:lnTo>
                  <a:lnTo>
                    <a:pt x="1272971" y="235737"/>
                  </a:lnTo>
                  <a:lnTo>
                    <a:pt x="1272806" y="235762"/>
                  </a:lnTo>
                  <a:lnTo>
                    <a:pt x="1272603" y="235851"/>
                  </a:lnTo>
                  <a:lnTo>
                    <a:pt x="1272400" y="235762"/>
                  </a:lnTo>
                  <a:lnTo>
                    <a:pt x="1272197" y="235356"/>
                  </a:lnTo>
                  <a:lnTo>
                    <a:pt x="1272705" y="235267"/>
                  </a:lnTo>
                  <a:lnTo>
                    <a:pt x="1272971" y="235737"/>
                  </a:lnTo>
                  <a:lnTo>
                    <a:pt x="1272971" y="226961"/>
                  </a:lnTo>
                  <a:lnTo>
                    <a:pt x="1272235" y="226072"/>
                  </a:lnTo>
                  <a:lnTo>
                    <a:pt x="1271917" y="223608"/>
                  </a:lnTo>
                  <a:lnTo>
                    <a:pt x="1271549" y="220776"/>
                  </a:lnTo>
                  <a:lnTo>
                    <a:pt x="1270152" y="221665"/>
                  </a:lnTo>
                  <a:lnTo>
                    <a:pt x="1269212" y="222186"/>
                  </a:lnTo>
                  <a:lnTo>
                    <a:pt x="1267256" y="223608"/>
                  </a:lnTo>
                  <a:lnTo>
                    <a:pt x="1266545" y="223012"/>
                  </a:lnTo>
                  <a:lnTo>
                    <a:pt x="1265821" y="222288"/>
                  </a:lnTo>
                  <a:lnTo>
                    <a:pt x="1264704" y="221996"/>
                  </a:lnTo>
                  <a:lnTo>
                    <a:pt x="1265834" y="222351"/>
                  </a:lnTo>
                  <a:lnTo>
                    <a:pt x="1265478" y="222821"/>
                  </a:lnTo>
                  <a:lnTo>
                    <a:pt x="1265085" y="223240"/>
                  </a:lnTo>
                  <a:lnTo>
                    <a:pt x="1263891" y="225590"/>
                  </a:lnTo>
                  <a:lnTo>
                    <a:pt x="1263383" y="225933"/>
                  </a:lnTo>
                  <a:lnTo>
                    <a:pt x="1263484" y="226072"/>
                  </a:lnTo>
                  <a:lnTo>
                    <a:pt x="1264551" y="226453"/>
                  </a:lnTo>
                  <a:lnTo>
                    <a:pt x="1265707" y="226758"/>
                  </a:lnTo>
                  <a:lnTo>
                    <a:pt x="1269555" y="228549"/>
                  </a:lnTo>
                  <a:lnTo>
                    <a:pt x="1270215" y="229679"/>
                  </a:lnTo>
                  <a:lnTo>
                    <a:pt x="1268539" y="235267"/>
                  </a:lnTo>
                  <a:lnTo>
                    <a:pt x="1267358" y="238239"/>
                  </a:lnTo>
                  <a:lnTo>
                    <a:pt x="1266151" y="241973"/>
                  </a:lnTo>
                  <a:lnTo>
                    <a:pt x="1267091" y="243027"/>
                  </a:lnTo>
                  <a:lnTo>
                    <a:pt x="1279601" y="235851"/>
                  </a:lnTo>
                  <a:lnTo>
                    <a:pt x="1280604" y="235267"/>
                  </a:lnTo>
                  <a:lnTo>
                    <a:pt x="1282687" y="234073"/>
                  </a:lnTo>
                  <a:lnTo>
                    <a:pt x="1286230" y="232041"/>
                  </a:lnTo>
                  <a:lnTo>
                    <a:pt x="1284249" y="234327"/>
                  </a:lnTo>
                  <a:lnTo>
                    <a:pt x="1285976" y="234010"/>
                  </a:lnTo>
                  <a:lnTo>
                    <a:pt x="1287703" y="232829"/>
                  </a:lnTo>
                  <a:lnTo>
                    <a:pt x="1288059" y="232041"/>
                  </a:lnTo>
                  <a:lnTo>
                    <a:pt x="1288313" y="231457"/>
                  </a:lnTo>
                  <a:lnTo>
                    <a:pt x="1288694" y="230949"/>
                  </a:lnTo>
                  <a:lnTo>
                    <a:pt x="1293507" y="230060"/>
                  </a:lnTo>
                  <a:lnTo>
                    <a:pt x="1294650" y="229019"/>
                  </a:lnTo>
                  <a:lnTo>
                    <a:pt x="1297190" y="226695"/>
                  </a:lnTo>
                  <a:lnTo>
                    <a:pt x="1297698" y="224383"/>
                  </a:lnTo>
                  <a:close/>
                </a:path>
                <a:path w="2004695" h="1329054">
                  <a:moveTo>
                    <a:pt x="1306322" y="213779"/>
                  </a:moveTo>
                  <a:lnTo>
                    <a:pt x="1305547" y="212432"/>
                  </a:lnTo>
                  <a:lnTo>
                    <a:pt x="1304467" y="211480"/>
                  </a:lnTo>
                  <a:lnTo>
                    <a:pt x="1303032" y="210794"/>
                  </a:lnTo>
                  <a:lnTo>
                    <a:pt x="1302727" y="211023"/>
                  </a:lnTo>
                  <a:lnTo>
                    <a:pt x="1302410" y="211213"/>
                  </a:lnTo>
                  <a:lnTo>
                    <a:pt x="1300607" y="211721"/>
                  </a:lnTo>
                  <a:lnTo>
                    <a:pt x="1298956" y="212090"/>
                  </a:lnTo>
                  <a:lnTo>
                    <a:pt x="1296657" y="211620"/>
                  </a:lnTo>
                  <a:lnTo>
                    <a:pt x="1296047" y="210172"/>
                  </a:lnTo>
                  <a:lnTo>
                    <a:pt x="1294612" y="208445"/>
                  </a:lnTo>
                  <a:lnTo>
                    <a:pt x="1293799" y="209321"/>
                  </a:lnTo>
                  <a:lnTo>
                    <a:pt x="1292860" y="210134"/>
                  </a:lnTo>
                  <a:lnTo>
                    <a:pt x="1291463" y="212458"/>
                  </a:lnTo>
                  <a:lnTo>
                    <a:pt x="1290104" y="211505"/>
                  </a:lnTo>
                  <a:lnTo>
                    <a:pt x="1292974" y="215430"/>
                  </a:lnTo>
                  <a:lnTo>
                    <a:pt x="1297571" y="215912"/>
                  </a:lnTo>
                  <a:lnTo>
                    <a:pt x="1301991" y="215125"/>
                  </a:lnTo>
                  <a:lnTo>
                    <a:pt x="1306322" y="213779"/>
                  </a:lnTo>
                  <a:close/>
                </a:path>
                <a:path w="2004695" h="1329054">
                  <a:moveTo>
                    <a:pt x="1313408" y="253619"/>
                  </a:moveTo>
                  <a:lnTo>
                    <a:pt x="1313243" y="253593"/>
                  </a:lnTo>
                  <a:lnTo>
                    <a:pt x="1313395" y="253733"/>
                  </a:lnTo>
                  <a:close/>
                </a:path>
                <a:path w="2004695" h="1329054">
                  <a:moveTo>
                    <a:pt x="1315123" y="309549"/>
                  </a:moveTo>
                  <a:lnTo>
                    <a:pt x="1315021" y="309181"/>
                  </a:lnTo>
                  <a:lnTo>
                    <a:pt x="1314805" y="309067"/>
                  </a:lnTo>
                  <a:lnTo>
                    <a:pt x="1314640" y="309041"/>
                  </a:lnTo>
                  <a:lnTo>
                    <a:pt x="1314399" y="309092"/>
                  </a:lnTo>
                  <a:lnTo>
                    <a:pt x="1314208" y="309410"/>
                  </a:lnTo>
                  <a:lnTo>
                    <a:pt x="1314094" y="309765"/>
                  </a:lnTo>
                  <a:lnTo>
                    <a:pt x="1313967" y="310121"/>
                  </a:lnTo>
                  <a:lnTo>
                    <a:pt x="1314729" y="310286"/>
                  </a:lnTo>
                  <a:lnTo>
                    <a:pt x="1315123" y="310375"/>
                  </a:lnTo>
                  <a:lnTo>
                    <a:pt x="1315097" y="309968"/>
                  </a:lnTo>
                  <a:lnTo>
                    <a:pt x="1315123" y="309549"/>
                  </a:lnTo>
                  <a:close/>
                </a:path>
                <a:path w="2004695" h="1329054">
                  <a:moveTo>
                    <a:pt x="1318983" y="248704"/>
                  </a:moveTo>
                  <a:lnTo>
                    <a:pt x="1317866" y="249034"/>
                  </a:lnTo>
                  <a:lnTo>
                    <a:pt x="1315694" y="250202"/>
                  </a:lnTo>
                  <a:lnTo>
                    <a:pt x="1314945" y="251218"/>
                  </a:lnTo>
                  <a:lnTo>
                    <a:pt x="1313434" y="253250"/>
                  </a:lnTo>
                  <a:lnTo>
                    <a:pt x="1313408" y="253492"/>
                  </a:lnTo>
                  <a:lnTo>
                    <a:pt x="1313408" y="253619"/>
                  </a:lnTo>
                  <a:lnTo>
                    <a:pt x="1313827" y="253517"/>
                  </a:lnTo>
                  <a:lnTo>
                    <a:pt x="1314196" y="253542"/>
                  </a:lnTo>
                  <a:lnTo>
                    <a:pt x="1314551" y="253644"/>
                  </a:lnTo>
                  <a:lnTo>
                    <a:pt x="1315097" y="253212"/>
                  </a:lnTo>
                  <a:lnTo>
                    <a:pt x="1315694" y="252844"/>
                  </a:lnTo>
                  <a:lnTo>
                    <a:pt x="1316939" y="252298"/>
                  </a:lnTo>
                  <a:lnTo>
                    <a:pt x="1317345" y="251980"/>
                  </a:lnTo>
                  <a:lnTo>
                    <a:pt x="1317688" y="251612"/>
                  </a:lnTo>
                  <a:lnTo>
                    <a:pt x="1318107" y="249923"/>
                  </a:lnTo>
                  <a:lnTo>
                    <a:pt x="1318348" y="249694"/>
                  </a:lnTo>
                  <a:lnTo>
                    <a:pt x="1318882" y="249199"/>
                  </a:lnTo>
                  <a:lnTo>
                    <a:pt x="1318920" y="249047"/>
                  </a:lnTo>
                  <a:lnTo>
                    <a:pt x="1318983" y="248704"/>
                  </a:lnTo>
                  <a:close/>
                </a:path>
                <a:path w="2004695" h="1329054">
                  <a:moveTo>
                    <a:pt x="1346225" y="513753"/>
                  </a:moveTo>
                  <a:lnTo>
                    <a:pt x="1345946" y="513321"/>
                  </a:lnTo>
                  <a:lnTo>
                    <a:pt x="1345476" y="513092"/>
                  </a:lnTo>
                  <a:lnTo>
                    <a:pt x="1345044" y="512762"/>
                  </a:lnTo>
                  <a:lnTo>
                    <a:pt x="1344968" y="512965"/>
                  </a:lnTo>
                  <a:lnTo>
                    <a:pt x="1344777" y="512876"/>
                  </a:lnTo>
                  <a:lnTo>
                    <a:pt x="1344180" y="513181"/>
                  </a:lnTo>
                  <a:lnTo>
                    <a:pt x="1344079" y="513308"/>
                  </a:lnTo>
                  <a:lnTo>
                    <a:pt x="1346161" y="513994"/>
                  </a:lnTo>
                  <a:lnTo>
                    <a:pt x="1346200" y="513867"/>
                  </a:lnTo>
                  <a:close/>
                </a:path>
                <a:path w="2004695" h="1329054">
                  <a:moveTo>
                    <a:pt x="1358595" y="511911"/>
                  </a:moveTo>
                  <a:lnTo>
                    <a:pt x="1357198" y="510489"/>
                  </a:lnTo>
                  <a:lnTo>
                    <a:pt x="1356982" y="511378"/>
                  </a:lnTo>
                  <a:lnTo>
                    <a:pt x="1356588" y="511238"/>
                  </a:lnTo>
                  <a:lnTo>
                    <a:pt x="1356398" y="511187"/>
                  </a:lnTo>
                  <a:lnTo>
                    <a:pt x="1356461" y="511352"/>
                  </a:lnTo>
                  <a:lnTo>
                    <a:pt x="1357236" y="512432"/>
                  </a:lnTo>
                  <a:lnTo>
                    <a:pt x="1357934" y="512572"/>
                  </a:lnTo>
                  <a:lnTo>
                    <a:pt x="1358595" y="511911"/>
                  </a:lnTo>
                  <a:close/>
                </a:path>
                <a:path w="2004695" h="1329054">
                  <a:moveTo>
                    <a:pt x="1361173" y="510641"/>
                  </a:moveTo>
                  <a:lnTo>
                    <a:pt x="1360716" y="510463"/>
                  </a:lnTo>
                  <a:lnTo>
                    <a:pt x="1360271" y="510298"/>
                  </a:lnTo>
                  <a:lnTo>
                    <a:pt x="1359827" y="510120"/>
                  </a:lnTo>
                  <a:lnTo>
                    <a:pt x="1360131" y="510692"/>
                  </a:lnTo>
                  <a:lnTo>
                    <a:pt x="1360462" y="511276"/>
                  </a:lnTo>
                  <a:lnTo>
                    <a:pt x="1360893" y="511771"/>
                  </a:lnTo>
                  <a:lnTo>
                    <a:pt x="1361173" y="510641"/>
                  </a:lnTo>
                  <a:close/>
                </a:path>
                <a:path w="2004695" h="1329054">
                  <a:moveTo>
                    <a:pt x="1362595" y="512889"/>
                  </a:moveTo>
                  <a:lnTo>
                    <a:pt x="1362456" y="513041"/>
                  </a:lnTo>
                  <a:lnTo>
                    <a:pt x="1362595" y="513080"/>
                  </a:lnTo>
                  <a:lnTo>
                    <a:pt x="1362595" y="512953"/>
                  </a:lnTo>
                  <a:close/>
                </a:path>
                <a:path w="2004695" h="1329054">
                  <a:moveTo>
                    <a:pt x="1363573" y="516953"/>
                  </a:moveTo>
                  <a:lnTo>
                    <a:pt x="1360843" y="514184"/>
                  </a:lnTo>
                  <a:lnTo>
                    <a:pt x="1361046" y="515391"/>
                  </a:lnTo>
                  <a:lnTo>
                    <a:pt x="1361147" y="516674"/>
                  </a:lnTo>
                  <a:lnTo>
                    <a:pt x="1362036" y="517702"/>
                  </a:lnTo>
                  <a:lnTo>
                    <a:pt x="1362570" y="517448"/>
                  </a:lnTo>
                  <a:lnTo>
                    <a:pt x="1363065" y="517194"/>
                  </a:lnTo>
                  <a:lnTo>
                    <a:pt x="1363573" y="516953"/>
                  </a:lnTo>
                  <a:close/>
                </a:path>
                <a:path w="2004695" h="1329054">
                  <a:moveTo>
                    <a:pt x="1373987" y="516102"/>
                  </a:moveTo>
                  <a:lnTo>
                    <a:pt x="1373835" y="515886"/>
                  </a:lnTo>
                  <a:lnTo>
                    <a:pt x="1373670" y="515670"/>
                  </a:lnTo>
                  <a:lnTo>
                    <a:pt x="1373530" y="515454"/>
                  </a:lnTo>
                  <a:lnTo>
                    <a:pt x="1372616" y="515099"/>
                  </a:lnTo>
                  <a:lnTo>
                    <a:pt x="1371701" y="514731"/>
                  </a:lnTo>
                  <a:lnTo>
                    <a:pt x="1370787" y="514388"/>
                  </a:lnTo>
                  <a:lnTo>
                    <a:pt x="1370342" y="514197"/>
                  </a:lnTo>
                  <a:lnTo>
                    <a:pt x="1369999" y="514616"/>
                  </a:lnTo>
                  <a:lnTo>
                    <a:pt x="1369479" y="515112"/>
                  </a:lnTo>
                  <a:lnTo>
                    <a:pt x="1368729" y="515772"/>
                  </a:lnTo>
                  <a:lnTo>
                    <a:pt x="1370469" y="515886"/>
                  </a:lnTo>
                  <a:lnTo>
                    <a:pt x="1373987" y="516102"/>
                  </a:lnTo>
                  <a:close/>
                </a:path>
                <a:path w="2004695" h="1329054">
                  <a:moveTo>
                    <a:pt x="1378445" y="524040"/>
                  </a:moveTo>
                  <a:lnTo>
                    <a:pt x="1378394" y="523341"/>
                  </a:lnTo>
                  <a:lnTo>
                    <a:pt x="1378267" y="522643"/>
                  </a:lnTo>
                  <a:lnTo>
                    <a:pt x="1377759" y="522770"/>
                  </a:lnTo>
                  <a:lnTo>
                    <a:pt x="1377238" y="522871"/>
                  </a:lnTo>
                  <a:lnTo>
                    <a:pt x="1376654" y="522986"/>
                  </a:lnTo>
                  <a:lnTo>
                    <a:pt x="1376705" y="523392"/>
                  </a:lnTo>
                  <a:lnTo>
                    <a:pt x="1376730" y="523773"/>
                  </a:lnTo>
                  <a:lnTo>
                    <a:pt x="1376743" y="524179"/>
                  </a:lnTo>
                  <a:lnTo>
                    <a:pt x="1377873" y="524560"/>
                  </a:lnTo>
                  <a:lnTo>
                    <a:pt x="1378445" y="524738"/>
                  </a:lnTo>
                  <a:lnTo>
                    <a:pt x="1378445" y="524040"/>
                  </a:lnTo>
                  <a:close/>
                </a:path>
                <a:path w="2004695" h="1329054">
                  <a:moveTo>
                    <a:pt x="1406969" y="409422"/>
                  </a:moveTo>
                  <a:lnTo>
                    <a:pt x="1406842" y="409092"/>
                  </a:lnTo>
                  <a:lnTo>
                    <a:pt x="1406969" y="409422"/>
                  </a:lnTo>
                  <a:close/>
                </a:path>
                <a:path w="2004695" h="1329054">
                  <a:moveTo>
                    <a:pt x="1407160" y="416877"/>
                  </a:moveTo>
                  <a:lnTo>
                    <a:pt x="1405585" y="415378"/>
                  </a:lnTo>
                  <a:lnTo>
                    <a:pt x="1404302" y="415099"/>
                  </a:lnTo>
                  <a:lnTo>
                    <a:pt x="1403515" y="416064"/>
                  </a:lnTo>
                  <a:lnTo>
                    <a:pt x="1403388" y="416407"/>
                  </a:lnTo>
                  <a:lnTo>
                    <a:pt x="1403604" y="417550"/>
                  </a:lnTo>
                  <a:lnTo>
                    <a:pt x="1404810" y="417842"/>
                  </a:lnTo>
                  <a:lnTo>
                    <a:pt x="1406804" y="417322"/>
                  </a:lnTo>
                  <a:lnTo>
                    <a:pt x="1406944" y="417271"/>
                  </a:lnTo>
                  <a:lnTo>
                    <a:pt x="1407045" y="417029"/>
                  </a:lnTo>
                  <a:lnTo>
                    <a:pt x="1407160" y="416877"/>
                  </a:lnTo>
                  <a:close/>
                </a:path>
                <a:path w="2004695" h="1329054">
                  <a:moveTo>
                    <a:pt x="1437487" y="421970"/>
                  </a:moveTo>
                  <a:lnTo>
                    <a:pt x="1437233" y="420471"/>
                  </a:lnTo>
                  <a:lnTo>
                    <a:pt x="1437043" y="418947"/>
                  </a:lnTo>
                  <a:lnTo>
                    <a:pt x="1436801" y="417169"/>
                  </a:lnTo>
                  <a:lnTo>
                    <a:pt x="1436598" y="417144"/>
                  </a:lnTo>
                  <a:lnTo>
                    <a:pt x="1436014" y="417131"/>
                  </a:lnTo>
                  <a:lnTo>
                    <a:pt x="1435519" y="416966"/>
                  </a:lnTo>
                  <a:lnTo>
                    <a:pt x="1435049" y="416763"/>
                  </a:lnTo>
                  <a:lnTo>
                    <a:pt x="1434452" y="416966"/>
                  </a:lnTo>
                  <a:lnTo>
                    <a:pt x="1433906" y="417156"/>
                  </a:lnTo>
                  <a:lnTo>
                    <a:pt x="1433271" y="417588"/>
                  </a:lnTo>
                  <a:lnTo>
                    <a:pt x="1433144" y="417741"/>
                  </a:lnTo>
                  <a:lnTo>
                    <a:pt x="1433004" y="417868"/>
                  </a:lnTo>
                  <a:lnTo>
                    <a:pt x="1435239" y="421144"/>
                  </a:lnTo>
                  <a:lnTo>
                    <a:pt x="1437487" y="421970"/>
                  </a:lnTo>
                  <a:close/>
                </a:path>
                <a:path w="2004695" h="1329054">
                  <a:moveTo>
                    <a:pt x="1444231" y="421614"/>
                  </a:moveTo>
                  <a:lnTo>
                    <a:pt x="1444104" y="421297"/>
                  </a:lnTo>
                  <a:lnTo>
                    <a:pt x="1443977" y="420992"/>
                  </a:lnTo>
                  <a:lnTo>
                    <a:pt x="1443837" y="420674"/>
                  </a:lnTo>
                  <a:lnTo>
                    <a:pt x="1443482" y="420789"/>
                  </a:lnTo>
                  <a:lnTo>
                    <a:pt x="1442999" y="420789"/>
                  </a:lnTo>
                  <a:lnTo>
                    <a:pt x="1442669" y="421220"/>
                  </a:lnTo>
                  <a:lnTo>
                    <a:pt x="1442910" y="421703"/>
                  </a:lnTo>
                  <a:lnTo>
                    <a:pt x="1442986" y="422033"/>
                  </a:lnTo>
                  <a:lnTo>
                    <a:pt x="1444231" y="421614"/>
                  </a:lnTo>
                  <a:close/>
                </a:path>
                <a:path w="2004695" h="1329054">
                  <a:moveTo>
                    <a:pt x="1447787" y="421271"/>
                  </a:moveTo>
                  <a:lnTo>
                    <a:pt x="1447609" y="421170"/>
                  </a:lnTo>
                  <a:lnTo>
                    <a:pt x="1447787" y="421271"/>
                  </a:lnTo>
                  <a:close/>
                </a:path>
                <a:path w="2004695" h="1329054">
                  <a:moveTo>
                    <a:pt x="1455432" y="434987"/>
                  </a:moveTo>
                  <a:lnTo>
                    <a:pt x="1453794" y="433184"/>
                  </a:lnTo>
                  <a:lnTo>
                    <a:pt x="1453972" y="432206"/>
                  </a:lnTo>
                  <a:lnTo>
                    <a:pt x="1454099" y="431736"/>
                  </a:lnTo>
                  <a:lnTo>
                    <a:pt x="1454365" y="430796"/>
                  </a:lnTo>
                  <a:lnTo>
                    <a:pt x="1454531" y="429958"/>
                  </a:lnTo>
                  <a:lnTo>
                    <a:pt x="1454607" y="429183"/>
                  </a:lnTo>
                  <a:lnTo>
                    <a:pt x="1448689" y="426897"/>
                  </a:lnTo>
                  <a:lnTo>
                    <a:pt x="1447876" y="426935"/>
                  </a:lnTo>
                  <a:lnTo>
                    <a:pt x="1445907" y="426618"/>
                  </a:lnTo>
                  <a:lnTo>
                    <a:pt x="1444307" y="427012"/>
                  </a:lnTo>
                  <a:lnTo>
                    <a:pt x="1439900" y="426847"/>
                  </a:lnTo>
                  <a:lnTo>
                    <a:pt x="1438224" y="425399"/>
                  </a:lnTo>
                  <a:lnTo>
                    <a:pt x="1437614" y="422630"/>
                  </a:lnTo>
                  <a:lnTo>
                    <a:pt x="1435747" y="421906"/>
                  </a:lnTo>
                  <a:lnTo>
                    <a:pt x="1442161" y="431279"/>
                  </a:lnTo>
                  <a:lnTo>
                    <a:pt x="1454861" y="435495"/>
                  </a:lnTo>
                  <a:lnTo>
                    <a:pt x="1455039" y="435368"/>
                  </a:lnTo>
                  <a:lnTo>
                    <a:pt x="1455216" y="435152"/>
                  </a:lnTo>
                  <a:lnTo>
                    <a:pt x="1455432" y="434987"/>
                  </a:lnTo>
                  <a:close/>
                </a:path>
                <a:path w="2004695" h="1329054">
                  <a:moveTo>
                    <a:pt x="1466380" y="44678"/>
                  </a:moveTo>
                  <a:lnTo>
                    <a:pt x="1465808" y="44856"/>
                  </a:lnTo>
                  <a:lnTo>
                    <a:pt x="1465326" y="45173"/>
                  </a:lnTo>
                  <a:lnTo>
                    <a:pt x="1464856" y="45618"/>
                  </a:lnTo>
                  <a:lnTo>
                    <a:pt x="1465224" y="45631"/>
                  </a:lnTo>
                  <a:lnTo>
                    <a:pt x="1465935" y="45694"/>
                  </a:lnTo>
                  <a:lnTo>
                    <a:pt x="1466024" y="45364"/>
                  </a:lnTo>
                  <a:lnTo>
                    <a:pt x="1466176" y="45021"/>
                  </a:lnTo>
                  <a:lnTo>
                    <a:pt x="1466380" y="44678"/>
                  </a:lnTo>
                  <a:close/>
                </a:path>
                <a:path w="2004695" h="1329054">
                  <a:moveTo>
                    <a:pt x="1474978" y="47256"/>
                  </a:moveTo>
                  <a:lnTo>
                    <a:pt x="1473885" y="46913"/>
                  </a:lnTo>
                  <a:lnTo>
                    <a:pt x="1473796" y="47561"/>
                  </a:lnTo>
                  <a:lnTo>
                    <a:pt x="1473771" y="47891"/>
                  </a:lnTo>
                  <a:lnTo>
                    <a:pt x="1474000" y="48056"/>
                  </a:lnTo>
                  <a:lnTo>
                    <a:pt x="1473746" y="48450"/>
                  </a:lnTo>
                  <a:lnTo>
                    <a:pt x="1473746" y="48602"/>
                  </a:lnTo>
                  <a:lnTo>
                    <a:pt x="1473720" y="48780"/>
                  </a:lnTo>
                  <a:lnTo>
                    <a:pt x="1473746" y="48933"/>
                  </a:lnTo>
                  <a:lnTo>
                    <a:pt x="1474050" y="48552"/>
                  </a:lnTo>
                  <a:lnTo>
                    <a:pt x="1474368" y="48133"/>
                  </a:lnTo>
                  <a:lnTo>
                    <a:pt x="1474762" y="47523"/>
                  </a:lnTo>
                  <a:lnTo>
                    <a:pt x="1474876" y="47396"/>
                  </a:lnTo>
                  <a:lnTo>
                    <a:pt x="1474978" y="47256"/>
                  </a:lnTo>
                  <a:close/>
                </a:path>
                <a:path w="2004695" h="1329054">
                  <a:moveTo>
                    <a:pt x="1483423" y="53428"/>
                  </a:moveTo>
                  <a:lnTo>
                    <a:pt x="1483347" y="53276"/>
                  </a:lnTo>
                  <a:lnTo>
                    <a:pt x="1483271" y="53149"/>
                  </a:lnTo>
                  <a:lnTo>
                    <a:pt x="1483194" y="53009"/>
                  </a:lnTo>
                  <a:lnTo>
                    <a:pt x="1482712" y="53238"/>
                  </a:lnTo>
                  <a:lnTo>
                    <a:pt x="1482496" y="53390"/>
                  </a:lnTo>
                  <a:lnTo>
                    <a:pt x="1482598" y="53657"/>
                  </a:lnTo>
                  <a:lnTo>
                    <a:pt x="1482661" y="53784"/>
                  </a:lnTo>
                  <a:lnTo>
                    <a:pt x="1482915" y="53670"/>
                  </a:lnTo>
                  <a:lnTo>
                    <a:pt x="1483169" y="53543"/>
                  </a:lnTo>
                  <a:lnTo>
                    <a:pt x="1483423" y="53428"/>
                  </a:lnTo>
                  <a:close/>
                </a:path>
                <a:path w="2004695" h="1329054">
                  <a:moveTo>
                    <a:pt x="1488579" y="5054"/>
                  </a:moveTo>
                  <a:lnTo>
                    <a:pt x="1488490" y="4495"/>
                  </a:lnTo>
                  <a:lnTo>
                    <a:pt x="1488401" y="1308"/>
                  </a:lnTo>
                  <a:lnTo>
                    <a:pt x="1488249" y="787"/>
                  </a:lnTo>
                  <a:lnTo>
                    <a:pt x="1487932" y="317"/>
                  </a:lnTo>
                  <a:lnTo>
                    <a:pt x="1486903" y="0"/>
                  </a:lnTo>
                  <a:lnTo>
                    <a:pt x="1486255" y="495"/>
                  </a:lnTo>
                  <a:lnTo>
                    <a:pt x="1485734" y="1308"/>
                  </a:lnTo>
                  <a:lnTo>
                    <a:pt x="1485112" y="2540"/>
                  </a:lnTo>
                  <a:lnTo>
                    <a:pt x="1485341" y="3073"/>
                  </a:lnTo>
                  <a:lnTo>
                    <a:pt x="1485341" y="3670"/>
                  </a:lnTo>
                  <a:lnTo>
                    <a:pt x="1485201" y="4495"/>
                  </a:lnTo>
                  <a:lnTo>
                    <a:pt x="1484960" y="5054"/>
                  </a:lnTo>
                  <a:lnTo>
                    <a:pt x="1484630" y="5511"/>
                  </a:lnTo>
                  <a:lnTo>
                    <a:pt x="1488389" y="7061"/>
                  </a:lnTo>
                  <a:lnTo>
                    <a:pt x="1488109" y="6197"/>
                  </a:lnTo>
                  <a:lnTo>
                    <a:pt x="1488274" y="5435"/>
                  </a:lnTo>
                  <a:lnTo>
                    <a:pt x="1488579" y="5054"/>
                  </a:lnTo>
                  <a:close/>
                </a:path>
                <a:path w="2004695" h="1329054">
                  <a:moveTo>
                    <a:pt x="1494472" y="2374"/>
                  </a:moveTo>
                  <a:lnTo>
                    <a:pt x="1491843" y="1536"/>
                  </a:lnTo>
                  <a:lnTo>
                    <a:pt x="1492199" y="2019"/>
                  </a:lnTo>
                  <a:lnTo>
                    <a:pt x="1492504" y="2489"/>
                  </a:lnTo>
                  <a:lnTo>
                    <a:pt x="1492758" y="2959"/>
                  </a:lnTo>
                  <a:lnTo>
                    <a:pt x="1492872" y="3187"/>
                  </a:lnTo>
                  <a:lnTo>
                    <a:pt x="1492923" y="3416"/>
                  </a:lnTo>
                  <a:lnTo>
                    <a:pt x="1492910" y="3657"/>
                  </a:lnTo>
                  <a:lnTo>
                    <a:pt x="1494472" y="2374"/>
                  </a:lnTo>
                  <a:close/>
                </a:path>
                <a:path w="2004695" h="1329054">
                  <a:moveTo>
                    <a:pt x="1503375" y="31280"/>
                  </a:moveTo>
                  <a:lnTo>
                    <a:pt x="1502435" y="29095"/>
                  </a:lnTo>
                  <a:lnTo>
                    <a:pt x="1501063" y="27952"/>
                  </a:lnTo>
                  <a:lnTo>
                    <a:pt x="1499171" y="27520"/>
                  </a:lnTo>
                  <a:lnTo>
                    <a:pt x="1493799" y="31940"/>
                  </a:lnTo>
                  <a:lnTo>
                    <a:pt x="1493888" y="32715"/>
                  </a:lnTo>
                  <a:lnTo>
                    <a:pt x="1494066" y="33451"/>
                  </a:lnTo>
                  <a:lnTo>
                    <a:pt x="1494282" y="34201"/>
                  </a:lnTo>
                  <a:lnTo>
                    <a:pt x="1494015" y="34950"/>
                  </a:lnTo>
                  <a:lnTo>
                    <a:pt x="1494612" y="35204"/>
                  </a:lnTo>
                  <a:lnTo>
                    <a:pt x="1494891" y="35991"/>
                  </a:lnTo>
                  <a:lnTo>
                    <a:pt x="1495501" y="37541"/>
                  </a:lnTo>
                  <a:lnTo>
                    <a:pt x="1501749" y="32969"/>
                  </a:lnTo>
                  <a:lnTo>
                    <a:pt x="1502562" y="31889"/>
                  </a:lnTo>
                  <a:lnTo>
                    <a:pt x="1503375" y="31280"/>
                  </a:lnTo>
                  <a:close/>
                </a:path>
                <a:path w="2004695" h="1329054">
                  <a:moveTo>
                    <a:pt x="1546288" y="19812"/>
                  </a:moveTo>
                  <a:lnTo>
                    <a:pt x="1546275" y="19646"/>
                  </a:lnTo>
                  <a:lnTo>
                    <a:pt x="1545805" y="19291"/>
                  </a:lnTo>
                  <a:lnTo>
                    <a:pt x="1545983" y="19735"/>
                  </a:lnTo>
                  <a:lnTo>
                    <a:pt x="1546288" y="19812"/>
                  </a:lnTo>
                  <a:close/>
                </a:path>
                <a:path w="2004695" h="1329054">
                  <a:moveTo>
                    <a:pt x="1549488" y="21132"/>
                  </a:moveTo>
                  <a:close/>
                </a:path>
                <a:path w="2004695" h="1329054">
                  <a:moveTo>
                    <a:pt x="1557032" y="29298"/>
                  </a:moveTo>
                  <a:lnTo>
                    <a:pt x="1556943" y="29057"/>
                  </a:lnTo>
                  <a:lnTo>
                    <a:pt x="1557032" y="29298"/>
                  </a:lnTo>
                  <a:close/>
                </a:path>
                <a:path w="2004695" h="1329054">
                  <a:moveTo>
                    <a:pt x="1581416" y="11684"/>
                  </a:moveTo>
                  <a:lnTo>
                    <a:pt x="1581048" y="11328"/>
                  </a:lnTo>
                  <a:lnTo>
                    <a:pt x="1580845" y="11150"/>
                  </a:lnTo>
                  <a:lnTo>
                    <a:pt x="1580616" y="11303"/>
                  </a:lnTo>
                  <a:lnTo>
                    <a:pt x="1580692" y="11569"/>
                  </a:lnTo>
                  <a:lnTo>
                    <a:pt x="1580857" y="11760"/>
                  </a:lnTo>
                  <a:lnTo>
                    <a:pt x="1581073" y="11912"/>
                  </a:lnTo>
                  <a:lnTo>
                    <a:pt x="1581302" y="11760"/>
                  </a:lnTo>
                  <a:close/>
                </a:path>
                <a:path w="2004695" h="1329054">
                  <a:moveTo>
                    <a:pt x="1606715" y="94945"/>
                  </a:moveTo>
                  <a:lnTo>
                    <a:pt x="1606257" y="95351"/>
                  </a:lnTo>
                  <a:lnTo>
                    <a:pt x="1605775" y="95745"/>
                  </a:lnTo>
                  <a:lnTo>
                    <a:pt x="1605343" y="96151"/>
                  </a:lnTo>
                  <a:lnTo>
                    <a:pt x="1605381" y="96596"/>
                  </a:lnTo>
                  <a:lnTo>
                    <a:pt x="1605534" y="96621"/>
                  </a:lnTo>
                  <a:lnTo>
                    <a:pt x="1606270" y="95821"/>
                  </a:lnTo>
                  <a:lnTo>
                    <a:pt x="1606600" y="95427"/>
                  </a:lnTo>
                  <a:lnTo>
                    <a:pt x="1606638" y="95275"/>
                  </a:lnTo>
                  <a:lnTo>
                    <a:pt x="1606664" y="95110"/>
                  </a:lnTo>
                  <a:lnTo>
                    <a:pt x="1606715" y="94945"/>
                  </a:lnTo>
                  <a:close/>
                </a:path>
                <a:path w="2004695" h="1329054">
                  <a:moveTo>
                    <a:pt x="1607553" y="94284"/>
                  </a:moveTo>
                  <a:lnTo>
                    <a:pt x="1606854" y="94780"/>
                  </a:lnTo>
                  <a:lnTo>
                    <a:pt x="1606778" y="94615"/>
                  </a:lnTo>
                  <a:lnTo>
                    <a:pt x="1606740" y="94780"/>
                  </a:lnTo>
                  <a:lnTo>
                    <a:pt x="1606715" y="94945"/>
                  </a:lnTo>
                  <a:lnTo>
                    <a:pt x="1606842" y="94830"/>
                  </a:lnTo>
                  <a:lnTo>
                    <a:pt x="1606892" y="95084"/>
                  </a:lnTo>
                  <a:lnTo>
                    <a:pt x="1607108" y="94830"/>
                  </a:lnTo>
                  <a:lnTo>
                    <a:pt x="1607553" y="94284"/>
                  </a:lnTo>
                  <a:close/>
                </a:path>
                <a:path w="2004695" h="1329054">
                  <a:moveTo>
                    <a:pt x="1615986" y="91732"/>
                  </a:moveTo>
                  <a:lnTo>
                    <a:pt x="1615452" y="91465"/>
                  </a:lnTo>
                  <a:lnTo>
                    <a:pt x="1614919" y="91224"/>
                  </a:lnTo>
                  <a:lnTo>
                    <a:pt x="1614373" y="90995"/>
                  </a:lnTo>
                  <a:lnTo>
                    <a:pt x="1614322" y="91160"/>
                  </a:lnTo>
                  <a:lnTo>
                    <a:pt x="1614284" y="91300"/>
                  </a:lnTo>
                  <a:lnTo>
                    <a:pt x="1614220" y="91452"/>
                  </a:lnTo>
                  <a:lnTo>
                    <a:pt x="1615401" y="91630"/>
                  </a:lnTo>
                  <a:lnTo>
                    <a:pt x="1615986" y="91732"/>
                  </a:lnTo>
                  <a:close/>
                </a:path>
                <a:path w="2004695" h="1329054">
                  <a:moveTo>
                    <a:pt x="1616252" y="91859"/>
                  </a:moveTo>
                  <a:lnTo>
                    <a:pt x="1616049" y="91732"/>
                  </a:lnTo>
                  <a:lnTo>
                    <a:pt x="1616252" y="91859"/>
                  </a:lnTo>
                  <a:close/>
                </a:path>
                <a:path w="2004695" h="1329054">
                  <a:moveTo>
                    <a:pt x="1616278" y="91884"/>
                  </a:moveTo>
                  <a:close/>
                </a:path>
                <a:path w="2004695" h="1329054">
                  <a:moveTo>
                    <a:pt x="1626031" y="99098"/>
                  </a:moveTo>
                  <a:lnTo>
                    <a:pt x="1625981" y="98971"/>
                  </a:lnTo>
                  <a:lnTo>
                    <a:pt x="1625917" y="98831"/>
                  </a:lnTo>
                  <a:lnTo>
                    <a:pt x="1625866" y="98704"/>
                  </a:lnTo>
                  <a:lnTo>
                    <a:pt x="1625384" y="98704"/>
                  </a:lnTo>
                  <a:lnTo>
                    <a:pt x="1625460" y="98831"/>
                  </a:lnTo>
                  <a:lnTo>
                    <a:pt x="1625473" y="99034"/>
                  </a:lnTo>
                  <a:lnTo>
                    <a:pt x="1625688" y="99161"/>
                  </a:lnTo>
                  <a:lnTo>
                    <a:pt x="1625879" y="99098"/>
                  </a:lnTo>
                  <a:lnTo>
                    <a:pt x="1626031" y="99098"/>
                  </a:lnTo>
                  <a:close/>
                </a:path>
                <a:path w="2004695" h="1329054">
                  <a:moveTo>
                    <a:pt x="1635239" y="100291"/>
                  </a:moveTo>
                  <a:lnTo>
                    <a:pt x="1635226" y="100025"/>
                  </a:lnTo>
                  <a:lnTo>
                    <a:pt x="1634566" y="99987"/>
                  </a:lnTo>
                  <a:lnTo>
                    <a:pt x="1633207" y="99961"/>
                  </a:lnTo>
                  <a:lnTo>
                    <a:pt x="1633232" y="100622"/>
                  </a:lnTo>
                  <a:lnTo>
                    <a:pt x="1633131" y="101079"/>
                  </a:lnTo>
                  <a:lnTo>
                    <a:pt x="1633308" y="101257"/>
                  </a:lnTo>
                  <a:lnTo>
                    <a:pt x="1633677" y="101638"/>
                  </a:lnTo>
                  <a:lnTo>
                    <a:pt x="1634058" y="101727"/>
                  </a:lnTo>
                  <a:lnTo>
                    <a:pt x="1634413" y="101612"/>
                  </a:lnTo>
                  <a:lnTo>
                    <a:pt x="1634502" y="101473"/>
                  </a:lnTo>
                  <a:lnTo>
                    <a:pt x="1634617" y="101346"/>
                  </a:lnTo>
                  <a:lnTo>
                    <a:pt x="1634705" y="101193"/>
                  </a:lnTo>
                  <a:lnTo>
                    <a:pt x="1634896" y="100914"/>
                  </a:lnTo>
                  <a:lnTo>
                    <a:pt x="1635061" y="100596"/>
                  </a:lnTo>
                  <a:lnTo>
                    <a:pt x="1635239" y="100291"/>
                  </a:lnTo>
                  <a:close/>
                </a:path>
                <a:path w="2004695" h="1329054">
                  <a:moveTo>
                    <a:pt x="1639227" y="92938"/>
                  </a:moveTo>
                  <a:lnTo>
                    <a:pt x="1627860" y="88811"/>
                  </a:lnTo>
                  <a:lnTo>
                    <a:pt x="1626273" y="88239"/>
                  </a:lnTo>
                  <a:lnTo>
                    <a:pt x="1621764" y="86601"/>
                  </a:lnTo>
                  <a:lnTo>
                    <a:pt x="1620621" y="88239"/>
                  </a:lnTo>
                  <a:lnTo>
                    <a:pt x="1618157" y="88214"/>
                  </a:lnTo>
                  <a:lnTo>
                    <a:pt x="1616659" y="88366"/>
                  </a:lnTo>
                  <a:lnTo>
                    <a:pt x="1615274" y="88760"/>
                  </a:lnTo>
                  <a:lnTo>
                    <a:pt x="1616240" y="91732"/>
                  </a:lnTo>
                  <a:lnTo>
                    <a:pt x="1621345" y="88811"/>
                  </a:lnTo>
                  <a:lnTo>
                    <a:pt x="1622234" y="89674"/>
                  </a:lnTo>
                  <a:lnTo>
                    <a:pt x="1623034" y="90246"/>
                  </a:lnTo>
                  <a:lnTo>
                    <a:pt x="1624203" y="91948"/>
                  </a:lnTo>
                  <a:lnTo>
                    <a:pt x="1624596" y="93014"/>
                  </a:lnTo>
                  <a:lnTo>
                    <a:pt x="1625079" y="93980"/>
                  </a:lnTo>
                  <a:lnTo>
                    <a:pt x="1628800" y="93218"/>
                  </a:lnTo>
                  <a:lnTo>
                    <a:pt x="1632051" y="96494"/>
                  </a:lnTo>
                  <a:lnTo>
                    <a:pt x="1634096" y="94030"/>
                  </a:lnTo>
                  <a:lnTo>
                    <a:pt x="1636877" y="96304"/>
                  </a:lnTo>
                  <a:lnTo>
                    <a:pt x="1637601" y="96189"/>
                  </a:lnTo>
                  <a:lnTo>
                    <a:pt x="1638731" y="94030"/>
                  </a:lnTo>
                  <a:lnTo>
                    <a:pt x="1639100" y="93218"/>
                  </a:lnTo>
                  <a:lnTo>
                    <a:pt x="1639227" y="92938"/>
                  </a:lnTo>
                  <a:close/>
                </a:path>
                <a:path w="2004695" h="1329054">
                  <a:moveTo>
                    <a:pt x="1663573" y="495388"/>
                  </a:moveTo>
                  <a:lnTo>
                    <a:pt x="1663306" y="493420"/>
                  </a:lnTo>
                  <a:lnTo>
                    <a:pt x="1649095" y="487946"/>
                  </a:lnTo>
                  <a:lnTo>
                    <a:pt x="1649399" y="487057"/>
                  </a:lnTo>
                  <a:lnTo>
                    <a:pt x="1649514" y="485902"/>
                  </a:lnTo>
                  <a:lnTo>
                    <a:pt x="1649374" y="484733"/>
                  </a:lnTo>
                  <a:lnTo>
                    <a:pt x="1649323" y="484416"/>
                  </a:lnTo>
                  <a:lnTo>
                    <a:pt x="1649234" y="484111"/>
                  </a:lnTo>
                  <a:lnTo>
                    <a:pt x="1661795" y="488137"/>
                  </a:lnTo>
                  <a:lnTo>
                    <a:pt x="1638084" y="475830"/>
                  </a:lnTo>
                  <a:lnTo>
                    <a:pt x="1638084" y="480517"/>
                  </a:lnTo>
                  <a:lnTo>
                    <a:pt x="1637220" y="481177"/>
                  </a:lnTo>
                  <a:lnTo>
                    <a:pt x="1636610" y="482015"/>
                  </a:lnTo>
                  <a:lnTo>
                    <a:pt x="1636217" y="482993"/>
                  </a:lnTo>
                  <a:lnTo>
                    <a:pt x="1631873" y="481317"/>
                  </a:lnTo>
                  <a:lnTo>
                    <a:pt x="1600187" y="469417"/>
                  </a:lnTo>
                  <a:lnTo>
                    <a:pt x="1600009" y="469277"/>
                  </a:lnTo>
                  <a:lnTo>
                    <a:pt x="1599679" y="469226"/>
                  </a:lnTo>
                  <a:lnTo>
                    <a:pt x="1591183" y="466026"/>
                  </a:lnTo>
                  <a:lnTo>
                    <a:pt x="1588782" y="465124"/>
                  </a:lnTo>
                  <a:lnTo>
                    <a:pt x="1589265" y="464756"/>
                  </a:lnTo>
                  <a:lnTo>
                    <a:pt x="1589481" y="464527"/>
                  </a:lnTo>
                  <a:lnTo>
                    <a:pt x="1596758" y="466940"/>
                  </a:lnTo>
                  <a:lnTo>
                    <a:pt x="1638084" y="480517"/>
                  </a:lnTo>
                  <a:lnTo>
                    <a:pt x="1638084" y="475830"/>
                  </a:lnTo>
                  <a:lnTo>
                    <a:pt x="1621688" y="469366"/>
                  </a:lnTo>
                  <a:lnTo>
                    <a:pt x="1609229" y="464527"/>
                  </a:lnTo>
                  <a:lnTo>
                    <a:pt x="1604594" y="462737"/>
                  </a:lnTo>
                  <a:lnTo>
                    <a:pt x="1595424" y="459193"/>
                  </a:lnTo>
                  <a:lnTo>
                    <a:pt x="1593773" y="460311"/>
                  </a:lnTo>
                  <a:lnTo>
                    <a:pt x="1592186" y="461492"/>
                  </a:lnTo>
                  <a:lnTo>
                    <a:pt x="1590611" y="462737"/>
                  </a:lnTo>
                  <a:lnTo>
                    <a:pt x="1590840" y="462153"/>
                  </a:lnTo>
                  <a:lnTo>
                    <a:pt x="1591068" y="461175"/>
                  </a:lnTo>
                  <a:lnTo>
                    <a:pt x="1591437" y="460590"/>
                  </a:lnTo>
                  <a:lnTo>
                    <a:pt x="1592097" y="458393"/>
                  </a:lnTo>
                  <a:lnTo>
                    <a:pt x="1591970" y="456882"/>
                  </a:lnTo>
                  <a:lnTo>
                    <a:pt x="1589265" y="451167"/>
                  </a:lnTo>
                  <a:lnTo>
                    <a:pt x="1586280" y="448284"/>
                  </a:lnTo>
                  <a:lnTo>
                    <a:pt x="1581061" y="447344"/>
                  </a:lnTo>
                  <a:lnTo>
                    <a:pt x="1580553" y="447141"/>
                  </a:lnTo>
                  <a:lnTo>
                    <a:pt x="1579270" y="446760"/>
                  </a:lnTo>
                  <a:lnTo>
                    <a:pt x="1580159" y="446074"/>
                  </a:lnTo>
                  <a:lnTo>
                    <a:pt x="1580502" y="445579"/>
                  </a:lnTo>
                  <a:lnTo>
                    <a:pt x="1580781" y="445554"/>
                  </a:lnTo>
                  <a:lnTo>
                    <a:pt x="1581924" y="445452"/>
                  </a:lnTo>
                  <a:lnTo>
                    <a:pt x="1582978" y="445541"/>
                  </a:lnTo>
                  <a:lnTo>
                    <a:pt x="1585163" y="445604"/>
                  </a:lnTo>
                  <a:lnTo>
                    <a:pt x="1585506" y="445452"/>
                  </a:lnTo>
                  <a:lnTo>
                    <a:pt x="1586077" y="445198"/>
                  </a:lnTo>
                  <a:lnTo>
                    <a:pt x="1589951" y="441185"/>
                  </a:lnTo>
                  <a:lnTo>
                    <a:pt x="1591157" y="437184"/>
                  </a:lnTo>
                  <a:lnTo>
                    <a:pt x="1591830" y="432092"/>
                  </a:lnTo>
                  <a:lnTo>
                    <a:pt x="1591589" y="431076"/>
                  </a:lnTo>
                  <a:lnTo>
                    <a:pt x="1590522" y="429196"/>
                  </a:lnTo>
                  <a:lnTo>
                    <a:pt x="1589697" y="428129"/>
                  </a:lnTo>
                  <a:lnTo>
                    <a:pt x="1587271" y="425881"/>
                  </a:lnTo>
                  <a:lnTo>
                    <a:pt x="1585912" y="424408"/>
                  </a:lnTo>
                  <a:lnTo>
                    <a:pt x="1584502" y="420776"/>
                  </a:lnTo>
                  <a:lnTo>
                    <a:pt x="1583347" y="419735"/>
                  </a:lnTo>
                  <a:lnTo>
                    <a:pt x="1579803" y="418731"/>
                  </a:lnTo>
                  <a:lnTo>
                    <a:pt x="1578203" y="417855"/>
                  </a:lnTo>
                  <a:lnTo>
                    <a:pt x="1574609" y="415226"/>
                  </a:lnTo>
                  <a:lnTo>
                    <a:pt x="1572133" y="414426"/>
                  </a:lnTo>
                  <a:lnTo>
                    <a:pt x="1563052" y="414223"/>
                  </a:lnTo>
                  <a:lnTo>
                    <a:pt x="1556943" y="418668"/>
                  </a:lnTo>
                  <a:lnTo>
                    <a:pt x="1555203" y="425881"/>
                  </a:lnTo>
                  <a:lnTo>
                    <a:pt x="1555115" y="427774"/>
                  </a:lnTo>
                  <a:lnTo>
                    <a:pt x="1556156" y="431685"/>
                  </a:lnTo>
                  <a:lnTo>
                    <a:pt x="1558239" y="438023"/>
                  </a:lnTo>
                  <a:lnTo>
                    <a:pt x="1558823" y="438480"/>
                  </a:lnTo>
                  <a:lnTo>
                    <a:pt x="1559788" y="440486"/>
                  </a:lnTo>
                  <a:lnTo>
                    <a:pt x="1561134" y="443687"/>
                  </a:lnTo>
                  <a:lnTo>
                    <a:pt x="1561185" y="444055"/>
                  </a:lnTo>
                  <a:lnTo>
                    <a:pt x="1561274" y="444423"/>
                  </a:lnTo>
                  <a:lnTo>
                    <a:pt x="1559725" y="445808"/>
                  </a:lnTo>
                  <a:lnTo>
                    <a:pt x="1559598" y="446074"/>
                  </a:lnTo>
                  <a:lnTo>
                    <a:pt x="1558950" y="448017"/>
                  </a:lnTo>
                  <a:lnTo>
                    <a:pt x="1560664" y="453682"/>
                  </a:lnTo>
                  <a:lnTo>
                    <a:pt x="1562493" y="455358"/>
                  </a:lnTo>
                  <a:lnTo>
                    <a:pt x="1567256" y="454939"/>
                  </a:lnTo>
                  <a:lnTo>
                    <a:pt x="1568551" y="454558"/>
                  </a:lnTo>
                  <a:lnTo>
                    <a:pt x="1570545" y="454164"/>
                  </a:lnTo>
                  <a:lnTo>
                    <a:pt x="1571231" y="452996"/>
                  </a:lnTo>
                  <a:lnTo>
                    <a:pt x="1572120" y="451802"/>
                  </a:lnTo>
                  <a:lnTo>
                    <a:pt x="1572793" y="450519"/>
                  </a:lnTo>
                  <a:lnTo>
                    <a:pt x="1562709" y="446697"/>
                  </a:lnTo>
                  <a:lnTo>
                    <a:pt x="1572945" y="450202"/>
                  </a:lnTo>
                  <a:lnTo>
                    <a:pt x="1573161" y="449783"/>
                  </a:lnTo>
                  <a:lnTo>
                    <a:pt x="1573733" y="448284"/>
                  </a:lnTo>
                  <a:lnTo>
                    <a:pt x="1573682" y="446697"/>
                  </a:lnTo>
                  <a:lnTo>
                    <a:pt x="1573326" y="445858"/>
                  </a:lnTo>
                  <a:lnTo>
                    <a:pt x="1573606" y="445808"/>
                  </a:lnTo>
                  <a:lnTo>
                    <a:pt x="1574241" y="445643"/>
                  </a:lnTo>
                  <a:lnTo>
                    <a:pt x="1574863" y="445554"/>
                  </a:lnTo>
                  <a:lnTo>
                    <a:pt x="1575943" y="446011"/>
                  </a:lnTo>
                  <a:lnTo>
                    <a:pt x="1576489" y="446544"/>
                  </a:lnTo>
                  <a:lnTo>
                    <a:pt x="1577200" y="447078"/>
                  </a:lnTo>
                  <a:lnTo>
                    <a:pt x="1575943" y="448589"/>
                  </a:lnTo>
                  <a:lnTo>
                    <a:pt x="1574838" y="449872"/>
                  </a:lnTo>
                  <a:lnTo>
                    <a:pt x="1571180" y="454558"/>
                  </a:lnTo>
                  <a:lnTo>
                    <a:pt x="1571294" y="457301"/>
                  </a:lnTo>
                  <a:lnTo>
                    <a:pt x="1575460" y="461822"/>
                  </a:lnTo>
                  <a:lnTo>
                    <a:pt x="1576755" y="463334"/>
                  </a:lnTo>
                  <a:lnTo>
                    <a:pt x="1578660" y="465251"/>
                  </a:lnTo>
                  <a:lnTo>
                    <a:pt x="1579384" y="465759"/>
                  </a:lnTo>
                  <a:lnTo>
                    <a:pt x="1581619" y="466191"/>
                  </a:lnTo>
                  <a:lnTo>
                    <a:pt x="1583207" y="466471"/>
                  </a:lnTo>
                  <a:lnTo>
                    <a:pt x="1585480" y="466318"/>
                  </a:lnTo>
                  <a:lnTo>
                    <a:pt x="1586166" y="466191"/>
                  </a:lnTo>
                  <a:lnTo>
                    <a:pt x="1586814" y="466026"/>
                  </a:lnTo>
                  <a:lnTo>
                    <a:pt x="1585861" y="466940"/>
                  </a:lnTo>
                  <a:lnTo>
                    <a:pt x="1584934" y="467906"/>
                  </a:lnTo>
                  <a:lnTo>
                    <a:pt x="1583067" y="470103"/>
                  </a:lnTo>
                  <a:lnTo>
                    <a:pt x="1582204" y="471373"/>
                  </a:lnTo>
                  <a:lnTo>
                    <a:pt x="1581378" y="472694"/>
                  </a:lnTo>
                  <a:lnTo>
                    <a:pt x="1623529" y="487083"/>
                  </a:lnTo>
                  <a:lnTo>
                    <a:pt x="1663179" y="500341"/>
                  </a:lnTo>
                  <a:lnTo>
                    <a:pt x="1663484" y="497522"/>
                  </a:lnTo>
                  <a:lnTo>
                    <a:pt x="1663573" y="495388"/>
                  </a:lnTo>
                  <a:close/>
                </a:path>
                <a:path w="2004695" h="1329054">
                  <a:moveTo>
                    <a:pt x="1833219" y="239344"/>
                  </a:moveTo>
                  <a:lnTo>
                    <a:pt x="1832952" y="239204"/>
                  </a:lnTo>
                  <a:lnTo>
                    <a:pt x="1832673" y="239115"/>
                  </a:lnTo>
                  <a:lnTo>
                    <a:pt x="1832406" y="239077"/>
                  </a:lnTo>
                  <a:lnTo>
                    <a:pt x="1832673" y="239179"/>
                  </a:lnTo>
                  <a:lnTo>
                    <a:pt x="1833219" y="239344"/>
                  </a:lnTo>
                  <a:close/>
                </a:path>
                <a:path w="2004695" h="1329054">
                  <a:moveTo>
                    <a:pt x="1850694" y="103314"/>
                  </a:moveTo>
                  <a:lnTo>
                    <a:pt x="1850517" y="102666"/>
                  </a:lnTo>
                  <a:lnTo>
                    <a:pt x="1850529" y="101752"/>
                  </a:lnTo>
                  <a:lnTo>
                    <a:pt x="1848523" y="102870"/>
                  </a:lnTo>
                  <a:lnTo>
                    <a:pt x="1846897" y="103708"/>
                  </a:lnTo>
                  <a:lnTo>
                    <a:pt x="1844713" y="105105"/>
                  </a:lnTo>
                  <a:lnTo>
                    <a:pt x="1844027" y="105727"/>
                  </a:lnTo>
                  <a:lnTo>
                    <a:pt x="1842630" y="108940"/>
                  </a:lnTo>
                  <a:lnTo>
                    <a:pt x="1840979" y="110972"/>
                  </a:lnTo>
                  <a:lnTo>
                    <a:pt x="1838299" y="113576"/>
                  </a:lnTo>
                  <a:lnTo>
                    <a:pt x="1837245" y="114452"/>
                  </a:lnTo>
                  <a:lnTo>
                    <a:pt x="1838071" y="116027"/>
                  </a:lnTo>
                  <a:lnTo>
                    <a:pt x="1839912" y="115468"/>
                  </a:lnTo>
                  <a:lnTo>
                    <a:pt x="1840953" y="113893"/>
                  </a:lnTo>
                  <a:lnTo>
                    <a:pt x="1842274" y="112699"/>
                  </a:lnTo>
                  <a:lnTo>
                    <a:pt x="1843125" y="111937"/>
                  </a:lnTo>
                  <a:lnTo>
                    <a:pt x="1843811" y="110705"/>
                  </a:lnTo>
                  <a:lnTo>
                    <a:pt x="1848053" y="109245"/>
                  </a:lnTo>
                  <a:lnTo>
                    <a:pt x="1849081" y="106375"/>
                  </a:lnTo>
                  <a:lnTo>
                    <a:pt x="1850694" y="103314"/>
                  </a:lnTo>
                  <a:close/>
                </a:path>
                <a:path w="2004695" h="1329054">
                  <a:moveTo>
                    <a:pt x="1913712" y="82067"/>
                  </a:moveTo>
                  <a:lnTo>
                    <a:pt x="1913521" y="81305"/>
                  </a:lnTo>
                  <a:lnTo>
                    <a:pt x="1913191" y="79857"/>
                  </a:lnTo>
                  <a:lnTo>
                    <a:pt x="1911705" y="79425"/>
                  </a:lnTo>
                  <a:lnTo>
                    <a:pt x="1910410" y="80137"/>
                  </a:lnTo>
                  <a:lnTo>
                    <a:pt x="1909216" y="80784"/>
                  </a:lnTo>
                  <a:lnTo>
                    <a:pt x="1908733" y="82029"/>
                  </a:lnTo>
                  <a:lnTo>
                    <a:pt x="1909940" y="84137"/>
                  </a:lnTo>
                  <a:lnTo>
                    <a:pt x="1911350" y="84455"/>
                  </a:lnTo>
                  <a:lnTo>
                    <a:pt x="1913128" y="83553"/>
                  </a:lnTo>
                  <a:lnTo>
                    <a:pt x="1913242" y="82994"/>
                  </a:lnTo>
                  <a:lnTo>
                    <a:pt x="1913712" y="82067"/>
                  </a:lnTo>
                  <a:close/>
                </a:path>
                <a:path w="2004695" h="1329054">
                  <a:moveTo>
                    <a:pt x="2004517" y="77978"/>
                  </a:moveTo>
                  <a:lnTo>
                    <a:pt x="1990382" y="72542"/>
                  </a:lnTo>
                  <a:lnTo>
                    <a:pt x="1990813" y="74129"/>
                  </a:lnTo>
                  <a:lnTo>
                    <a:pt x="1991360" y="75692"/>
                  </a:lnTo>
                  <a:lnTo>
                    <a:pt x="1991956" y="77241"/>
                  </a:lnTo>
                  <a:lnTo>
                    <a:pt x="1993379" y="80911"/>
                  </a:lnTo>
                  <a:lnTo>
                    <a:pt x="1995716" y="83146"/>
                  </a:lnTo>
                  <a:lnTo>
                    <a:pt x="2000465" y="82829"/>
                  </a:lnTo>
                  <a:lnTo>
                    <a:pt x="2002104" y="81394"/>
                  </a:lnTo>
                  <a:lnTo>
                    <a:pt x="2003463" y="79794"/>
                  </a:lnTo>
                  <a:lnTo>
                    <a:pt x="2004517" y="77978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7315365" y="3979755"/>
              <a:ext cx="1643380" cy="1088390"/>
            </a:xfrm>
            <a:custGeom>
              <a:avLst/>
              <a:gdLst/>
              <a:ahLst/>
              <a:cxnLst/>
              <a:rect l="l" t="t" r="r" b="b"/>
              <a:pathLst>
                <a:path w="1643379" h="1088389">
                  <a:moveTo>
                    <a:pt x="1803" y="790206"/>
                  </a:moveTo>
                  <a:lnTo>
                    <a:pt x="1422" y="790054"/>
                  </a:lnTo>
                  <a:lnTo>
                    <a:pt x="1041" y="789876"/>
                  </a:lnTo>
                  <a:lnTo>
                    <a:pt x="660" y="789711"/>
                  </a:lnTo>
                  <a:lnTo>
                    <a:pt x="444" y="790067"/>
                  </a:lnTo>
                  <a:lnTo>
                    <a:pt x="0" y="790473"/>
                  </a:lnTo>
                  <a:lnTo>
                    <a:pt x="152" y="791146"/>
                  </a:lnTo>
                  <a:lnTo>
                    <a:pt x="647" y="791425"/>
                  </a:lnTo>
                  <a:lnTo>
                    <a:pt x="965" y="791756"/>
                  </a:lnTo>
                  <a:lnTo>
                    <a:pt x="1524" y="790727"/>
                  </a:lnTo>
                  <a:lnTo>
                    <a:pt x="1803" y="790206"/>
                  </a:lnTo>
                  <a:close/>
                </a:path>
                <a:path w="1643379" h="1088389">
                  <a:moveTo>
                    <a:pt x="4330" y="955675"/>
                  </a:moveTo>
                  <a:lnTo>
                    <a:pt x="4203" y="955573"/>
                  </a:lnTo>
                  <a:lnTo>
                    <a:pt x="4089" y="955421"/>
                  </a:lnTo>
                  <a:lnTo>
                    <a:pt x="3962" y="955421"/>
                  </a:lnTo>
                  <a:lnTo>
                    <a:pt x="3721" y="955586"/>
                  </a:lnTo>
                  <a:lnTo>
                    <a:pt x="3683" y="955814"/>
                  </a:lnTo>
                  <a:lnTo>
                    <a:pt x="3835" y="956094"/>
                  </a:lnTo>
                  <a:lnTo>
                    <a:pt x="4000" y="955941"/>
                  </a:lnTo>
                  <a:lnTo>
                    <a:pt x="4165" y="955814"/>
                  </a:lnTo>
                  <a:lnTo>
                    <a:pt x="4330" y="955675"/>
                  </a:lnTo>
                  <a:close/>
                </a:path>
                <a:path w="1643379" h="1088389">
                  <a:moveTo>
                    <a:pt x="17754" y="978560"/>
                  </a:moveTo>
                  <a:lnTo>
                    <a:pt x="16979" y="977747"/>
                  </a:lnTo>
                  <a:lnTo>
                    <a:pt x="16319" y="976706"/>
                  </a:lnTo>
                  <a:lnTo>
                    <a:pt x="15379" y="976261"/>
                  </a:lnTo>
                  <a:lnTo>
                    <a:pt x="15227" y="976185"/>
                  </a:lnTo>
                  <a:lnTo>
                    <a:pt x="15087" y="976134"/>
                  </a:lnTo>
                  <a:lnTo>
                    <a:pt x="14947" y="976083"/>
                  </a:lnTo>
                  <a:lnTo>
                    <a:pt x="12928" y="977849"/>
                  </a:lnTo>
                  <a:lnTo>
                    <a:pt x="14452" y="978839"/>
                  </a:lnTo>
                  <a:lnTo>
                    <a:pt x="16078" y="978852"/>
                  </a:lnTo>
                  <a:lnTo>
                    <a:pt x="17754" y="978560"/>
                  </a:lnTo>
                  <a:close/>
                </a:path>
                <a:path w="1643379" h="1088389">
                  <a:moveTo>
                    <a:pt x="17919" y="978535"/>
                  </a:moveTo>
                  <a:lnTo>
                    <a:pt x="17754" y="978560"/>
                  </a:lnTo>
                  <a:lnTo>
                    <a:pt x="17830" y="978687"/>
                  </a:lnTo>
                  <a:lnTo>
                    <a:pt x="17919" y="978535"/>
                  </a:lnTo>
                  <a:close/>
                </a:path>
                <a:path w="1643379" h="1088389">
                  <a:moveTo>
                    <a:pt x="18669" y="980414"/>
                  </a:moveTo>
                  <a:lnTo>
                    <a:pt x="18503" y="980147"/>
                  </a:lnTo>
                  <a:lnTo>
                    <a:pt x="18313" y="979881"/>
                  </a:lnTo>
                  <a:lnTo>
                    <a:pt x="18173" y="979589"/>
                  </a:lnTo>
                  <a:lnTo>
                    <a:pt x="18034" y="979271"/>
                  </a:lnTo>
                  <a:lnTo>
                    <a:pt x="17932" y="978966"/>
                  </a:lnTo>
                  <a:lnTo>
                    <a:pt x="17830" y="978687"/>
                  </a:lnTo>
                  <a:lnTo>
                    <a:pt x="17640" y="978992"/>
                  </a:lnTo>
                  <a:lnTo>
                    <a:pt x="17424" y="979258"/>
                  </a:lnTo>
                  <a:lnTo>
                    <a:pt x="17335" y="979843"/>
                  </a:lnTo>
                  <a:lnTo>
                    <a:pt x="17449" y="980262"/>
                  </a:lnTo>
                  <a:lnTo>
                    <a:pt x="17640" y="980465"/>
                  </a:lnTo>
                  <a:lnTo>
                    <a:pt x="17881" y="980668"/>
                  </a:lnTo>
                  <a:lnTo>
                    <a:pt x="18338" y="980465"/>
                  </a:lnTo>
                  <a:lnTo>
                    <a:pt x="18669" y="980414"/>
                  </a:lnTo>
                  <a:close/>
                </a:path>
                <a:path w="1643379" h="1088389">
                  <a:moveTo>
                    <a:pt x="27190" y="749973"/>
                  </a:moveTo>
                  <a:lnTo>
                    <a:pt x="26746" y="749084"/>
                  </a:lnTo>
                  <a:lnTo>
                    <a:pt x="25933" y="748639"/>
                  </a:lnTo>
                  <a:lnTo>
                    <a:pt x="23482" y="748766"/>
                  </a:lnTo>
                  <a:lnTo>
                    <a:pt x="22656" y="750100"/>
                  </a:lnTo>
                  <a:lnTo>
                    <a:pt x="22059" y="751903"/>
                  </a:lnTo>
                  <a:lnTo>
                    <a:pt x="23964" y="752970"/>
                  </a:lnTo>
                  <a:lnTo>
                    <a:pt x="25438" y="752627"/>
                  </a:lnTo>
                  <a:lnTo>
                    <a:pt x="26657" y="751255"/>
                  </a:lnTo>
                  <a:lnTo>
                    <a:pt x="27012" y="750874"/>
                  </a:lnTo>
                  <a:lnTo>
                    <a:pt x="27190" y="749973"/>
                  </a:lnTo>
                  <a:close/>
                </a:path>
                <a:path w="1643379" h="1088389">
                  <a:moveTo>
                    <a:pt x="114757" y="951788"/>
                  </a:moveTo>
                  <a:lnTo>
                    <a:pt x="114630" y="951064"/>
                  </a:lnTo>
                  <a:lnTo>
                    <a:pt x="114350" y="949667"/>
                  </a:lnTo>
                  <a:lnTo>
                    <a:pt x="113398" y="948778"/>
                  </a:lnTo>
                  <a:lnTo>
                    <a:pt x="111467" y="948677"/>
                  </a:lnTo>
                  <a:lnTo>
                    <a:pt x="110947" y="949998"/>
                  </a:lnTo>
                  <a:lnTo>
                    <a:pt x="110591" y="950963"/>
                  </a:lnTo>
                  <a:lnTo>
                    <a:pt x="110426" y="951788"/>
                  </a:lnTo>
                  <a:lnTo>
                    <a:pt x="114604" y="953160"/>
                  </a:lnTo>
                  <a:lnTo>
                    <a:pt x="114744" y="952487"/>
                  </a:lnTo>
                  <a:lnTo>
                    <a:pt x="114757" y="951788"/>
                  </a:lnTo>
                  <a:close/>
                </a:path>
                <a:path w="1643379" h="1088389">
                  <a:moveTo>
                    <a:pt x="188226" y="1087259"/>
                  </a:moveTo>
                  <a:lnTo>
                    <a:pt x="188112" y="1087081"/>
                  </a:lnTo>
                  <a:lnTo>
                    <a:pt x="187909" y="1086739"/>
                  </a:lnTo>
                  <a:lnTo>
                    <a:pt x="186829" y="1087907"/>
                  </a:lnTo>
                  <a:lnTo>
                    <a:pt x="187325" y="1087704"/>
                  </a:lnTo>
                  <a:lnTo>
                    <a:pt x="187769" y="1087475"/>
                  </a:lnTo>
                  <a:lnTo>
                    <a:pt x="188226" y="1087259"/>
                  </a:lnTo>
                  <a:close/>
                </a:path>
                <a:path w="1643379" h="1088389">
                  <a:moveTo>
                    <a:pt x="429361" y="673658"/>
                  </a:moveTo>
                  <a:lnTo>
                    <a:pt x="429133" y="673595"/>
                  </a:lnTo>
                  <a:lnTo>
                    <a:pt x="429018" y="673773"/>
                  </a:lnTo>
                  <a:lnTo>
                    <a:pt x="428993" y="674014"/>
                  </a:lnTo>
                  <a:lnTo>
                    <a:pt x="428993" y="674204"/>
                  </a:lnTo>
                  <a:lnTo>
                    <a:pt x="429133" y="674039"/>
                  </a:lnTo>
                  <a:lnTo>
                    <a:pt x="429260" y="673849"/>
                  </a:lnTo>
                  <a:lnTo>
                    <a:pt x="429361" y="673658"/>
                  </a:lnTo>
                  <a:close/>
                </a:path>
                <a:path w="1643379" h="1088389">
                  <a:moveTo>
                    <a:pt x="486092" y="656780"/>
                  </a:moveTo>
                  <a:lnTo>
                    <a:pt x="482396" y="655866"/>
                  </a:lnTo>
                  <a:lnTo>
                    <a:pt x="482231" y="655713"/>
                  </a:lnTo>
                  <a:lnTo>
                    <a:pt x="481317" y="656310"/>
                  </a:lnTo>
                  <a:lnTo>
                    <a:pt x="480999" y="657148"/>
                  </a:lnTo>
                  <a:lnTo>
                    <a:pt x="480656" y="657974"/>
                  </a:lnTo>
                  <a:lnTo>
                    <a:pt x="480275" y="658761"/>
                  </a:lnTo>
                  <a:lnTo>
                    <a:pt x="480517" y="659180"/>
                  </a:lnTo>
                  <a:lnTo>
                    <a:pt x="480923" y="659574"/>
                  </a:lnTo>
                  <a:lnTo>
                    <a:pt x="481304" y="659739"/>
                  </a:lnTo>
                  <a:lnTo>
                    <a:pt x="483768" y="660692"/>
                  </a:lnTo>
                  <a:lnTo>
                    <a:pt x="484886" y="659955"/>
                  </a:lnTo>
                  <a:lnTo>
                    <a:pt x="486092" y="656780"/>
                  </a:lnTo>
                  <a:close/>
                </a:path>
                <a:path w="1643379" h="1088389">
                  <a:moveTo>
                    <a:pt x="496519" y="670191"/>
                  </a:moveTo>
                  <a:lnTo>
                    <a:pt x="496201" y="670509"/>
                  </a:lnTo>
                  <a:lnTo>
                    <a:pt x="496506" y="670636"/>
                  </a:lnTo>
                  <a:lnTo>
                    <a:pt x="496519" y="670191"/>
                  </a:lnTo>
                  <a:close/>
                </a:path>
                <a:path w="1643379" h="1088389">
                  <a:moveTo>
                    <a:pt x="501357" y="674624"/>
                  </a:moveTo>
                  <a:lnTo>
                    <a:pt x="501040" y="674331"/>
                  </a:lnTo>
                  <a:lnTo>
                    <a:pt x="500583" y="674230"/>
                  </a:lnTo>
                  <a:lnTo>
                    <a:pt x="499668" y="674306"/>
                  </a:lnTo>
                  <a:lnTo>
                    <a:pt x="498881" y="674852"/>
                  </a:lnTo>
                  <a:lnTo>
                    <a:pt x="498906" y="675106"/>
                  </a:lnTo>
                  <a:lnTo>
                    <a:pt x="498970" y="675792"/>
                  </a:lnTo>
                  <a:lnTo>
                    <a:pt x="499224" y="676706"/>
                  </a:lnTo>
                  <a:lnTo>
                    <a:pt x="499872" y="677100"/>
                  </a:lnTo>
                  <a:lnTo>
                    <a:pt x="500024" y="677138"/>
                  </a:lnTo>
                  <a:lnTo>
                    <a:pt x="500202" y="677164"/>
                  </a:lnTo>
                  <a:lnTo>
                    <a:pt x="500748" y="676452"/>
                  </a:lnTo>
                  <a:lnTo>
                    <a:pt x="501180" y="675627"/>
                  </a:lnTo>
                  <a:lnTo>
                    <a:pt x="501357" y="674624"/>
                  </a:lnTo>
                  <a:close/>
                </a:path>
                <a:path w="1643379" h="1088389">
                  <a:moveTo>
                    <a:pt x="501802" y="650392"/>
                  </a:moveTo>
                  <a:lnTo>
                    <a:pt x="494195" y="648385"/>
                  </a:lnTo>
                  <a:lnTo>
                    <a:pt x="493661" y="649173"/>
                  </a:lnTo>
                  <a:lnTo>
                    <a:pt x="493229" y="649859"/>
                  </a:lnTo>
                  <a:lnTo>
                    <a:pt x="492912" y="650468"/>
                  </a:lnTo>
                  <a:lnTo>
                    <a:pt x="497878" y="652373"/>
                  </a:lnTo>
                  <a:lnTo>
                    <a:pt x="500367" y="653313"/>
                  </a:lnTo>
                  <a:lnTo>
                    <a:pt x="500799" y="653135"/>
                  </a:lnTo>
                  <a:lnTo>
                    <a:pt x="501256" y="653021"/>
                  </a:lnTo>
                  <a:lnTo>
                    <a:pt x="501738" y="652983"/>
                  </a:lnTo>
                  <a:lnTo>
                    <a:pt x="501675" y="652106"/>
                  </a:lnTo>
                  <a:lnTo>
                    <a:pt x="501700" y="651243"/>
                  </a:lnTo>
                  <a:lnTo>
                    <a:pt x="501802" y="650392"/>
                  </a:lnTo>
                  <a:close/>
                </a:path>
                <a:path w="1643379" h="1088389">
                  <a:moveTo>
                    <a:pt x="508088" y="646404"/>
                  </a:moveTo>
                  <a:lnTo>
                    <a:pt x="506831" y="645845"/>
                  </a:lnTo>
                  <a:lnTo>
                    <a:pt x="506666" y="645922"/>
                  </a:lnTo>
                  <a:lnTo>
                    <a:pt x="505891" y="646633"/>
                  </a:lnTo>
                  <a:lnTo>
                    <a:pt x="505625" y="647052"/>
                  </a:lnTo>
                  <a:lnTo>
                    <a:pt x="505498" y="647573"/>
                  </a:lnTo>
                  <a:lnTo>
                    <a:pt x="505853" y="648830"/>
                  </a:lnTo>
                  <a:lnTo>
                    <a:pt x="506222" y="649541"/>
                  </a:lnTo>
                  <a:lnTo>
                    <a:pt x="506526" y="650265"/>
                  </a:lnTo>
                  <a:lnTo>
                    <a:pt x="506564" y="650417"/>
                  </a:lnTo>
                  <a:lnTo>
                    <a:pt x="507060" y="649363"/>
                  </a:lnTo>
                  <a:lnTo>
                    <a:pt x="507060" y="648538"/>
                  </a:lnTo>
                  <a:lnTo>
                    <a:pt x="507263" y="647128"/>
                  </a:lnTo>
                  <a:lnTo>
                    <a:pt x="508088" y="646404"/>
                  </a:lnTo>
                  <a:close/>
                </a:path>
                <a:path w="1643379" h="1088389">
                  <a:moveTo>
                    <a:pt x="516940" y="660120"/>
                  </a:moveTo>
                  <a:lnTo>
                    <a:pt x="505587" y="656018"/>
                  </a:lnTo>
                  <a:lnTo>
                    <a:pt x="505206" y="656564"/>
                  </a:lnTo>
                  <a:lnTo>
                    <a:pt x="504888" y="656691"/>
                  </a:lnTo>
                  <a:lnTo>
                    <a:pt x="504532" y="656793"/>
                  </a:lnTo>
                  <a:lnTo>
                    <a:pt x="505282" y="658812"/>
                  </a:lnTo>
                  <a:lnTo>
                    <a:pt x="503212" y="659079"/>
                  </a:lnTo>
                  <a:lnTo>
                    <a:pt x="502666" y="660107"/>
                  </a:lnTo>
                  <a:lnTo>
                    <a:pt x="503593" y="658012"/>
                  </a:lnTo>
                  <a:lnTo>
                    <a:pt x="503948" y="657237"/>
                  </a:lnTo>
                  <a:lnTo>
                    <a:pt x="504088" y="656920"/>
                  </a:lnTo>
                  <a:lnTo>
                    <a:pt x="503631" y="657021"/>
                  </a:lnTo>
                  <a:lnTo>
                    <a:pt x="503135" y="657098"/>
                  </a:lnTo>
                  <a:lnTo>
                    <a:pt x="502666" y="657237"/>
                  </a:lnTo>
                  <a:lnTo>
                    <a:pt x="502589" y="656996"/>
                  </a:lnTo>
                  <a:lnTo>
                    <a:pt x="502462" y="656602"/>
                  </a:lnTo>
                  <a:lnTo>
                    <a:pt x="501472" y="656882"/>
                  </a:lnTo>
                  <a:lnTo>
                    <a:pt x="500430" y="656996"/>
                  </a:lnTo>
                  <a:lnTo>
                    <a:pt x="498970" y="656996"/>
                  </a:lnTo>
                  <a:lnTo>
                    <a:pt x="498284" y="656424"/>
                  </a:lnTo>
                  <a:lnTo>
                    <a:pt x="497992" y="655561"/>
                  </a:lnTo>
                  <a:lnTo>
                    <a:pt x="498259" y="654799"/>
                  </a:lnTo>
                  <a:lnTo>
                    <a:pt x="498868" y="654202"/>
                  </a:lnTo>
                  <a:lnTo>
                    <a:pt x="499440" y="653783"/>
                  </a:lnTo>
                  <a:lnTo>
                    <a:pt x="492518" y="651281"/>
                  </a:lnTo>
                  <a:lnTo>
                    <a:pt x="491896" y="652716"/>
                  </a:lnTo>
                  <a:lnTo>
                    <a:pt x="491959" y="653783"/>
                  </a:lnTo>
                  <a:lnTo>
                    <a:pt x="493268" y="656691"/>
                  </a:lnTo>
                  <a:lnTo>
                    <a:pt x="493395" y="656882"/>
                  </a:lnTo>
                  <a:lnTo>
                    <a:pt x="494449" y="658025"/>
                  </a:lnTo>
                  <a:lnTo>
                    <a:pt x="496328" y="658456"/>
                  </a:lnTo>
                  <a:lnTo>
                    <a:pt x="496747" y="658012"/>
                  </a:lnTo>
                  <a:lnTo>
                    <a:pt x="496912" y="658571"/>
                  </a:lnTo>
                  <a:lnTo>
                    <a:pt x="497954" y="658698"/>
                  </a:lnTo>
                  <a:lnTo>
                    <a:pt x="498856" y="659536"/>
                  </a:lnTo>
                  <a:lnTo>
                    <a:pt x="500151" y="660234"/>
                  </a:lnTo>
                  <a:lnTo>
                    <a:pt x="499300" y="661162"/>
                  </a:lnTo>
                  <a:lnTo>
                    <a:pt x="498767" y="661682"/>
                  </a:lnTo>
                  <a:lnTo>
                    <a:pt x="498081" y="662546"/>
                  </a:lnTo>
                  <a:lnTo>
                    <a:pt x="497611" y="662724"/>
                  </a:lnTo>
                  <a:lnTo>
                    <a:pt x="497370" y="662952"/>
                  </a:lnTo>
                  <a:lnTo>
                    <a:pt x="497382" y="663308"/>
                  </a:lnTo>
                  <a:lnTo>
                    <a:pt x="497459" y="663473"/>
                  </a:lnTo>
                  <a:lnTo>
                    <a:pt x="497649" y="663765"/>
                  </a:lnTo>
                  <a:lnTo>
                    <a:pt x="498119" y="664222"/>
                  </a:lnTo>
                  <a:lnTo>
                    <a:pt x="499706" y="663473"/>
                  </a:lnTo>
                  <a:lnTo>
                    <a:pt x="501230" y="662228"/>
                  </a:lnTo>
                  <a:lnTo>
                    <a:pt x="503199" y="662495"/>
                  </a:lnTo>
                  <a:lnTo>
                    <a:pt x="503135" y="662228"/>
                  </a:lnTo>
                  <a:lnTo>
                    <a:pt x="502666" y="660120"/>
                  </a:lnTo>
                  <a:lnTo>
                    <a:pt x="502856" y="660400"/>
                  </a:lnTo>
                  <a:lnTo>
                    <a:pt x="502996" y="660730"/>
                  </a:lnTo>
                  <a:lnTo>
                    <a:pt x="503923" y="661466"/>
                  </a:lnTo>
                  <a:lnTo>
                    <a:pt x="504177" y="662000"/>
                  </a:lnTo>
                  <a:lnTo>
                    <a:pt x="503758" y="662622"/>
                  </a:lnTo>
                  <a:lnTo>
                    <a:pt x="504329" y="662787"/>
                  </a:lnTo>
                  <a:lnTo>
                    <a:pt x="504634" y="662952"/>
                  </a:lnTo>
                  <a:lnTo>
                    <a:pt x="504583" y="665060"/>
                  </a:lnTo>
                  <a:lnTo>
                    <a:pt x="504469" y="665645"/>
                  </a:lnTo>
                  <a:lnTo>
                    <a:pt x="504113" y="666584"/>
                  </a:lnTo>
                  <a:lnTo>
                    <a:pt x="505714" y="666432"/>
                  </a:lnTo>
                  <a:lnTo>
                    <a:pt x="505828" y="665060"/>
                  </a:lnTo>
                  <a:lnTo>
                    <a:pt x="506336" y="663308"/>
                  </a:lnTo>
                  <a:lnTo>
                    <a:pt x="506907" y="663003"/>
                  </a:lnTo>
                  <a:lnTo>
                    <a:pt x="507466" y="662457"/>
                  </a:lnTo>
                  <a:lnTo>
                    <a:pt x="508952" y="664235"/>
                  </a:lnTo>
                  <a:lnTo>
                    <a:pt x="510032" y="665645"/>
                  </a:lnTo>
                  <a:lnTo>
                    <a:pt x="508787" y="668032"/>
                  </a:lnTo>
                  <a:lnTo>
                    <a:pt x="508673" y="668489"/>
                  </a:lnTo>
                  <a:lnTo>
                    <a:pt x="510679" y="668629"/>
                  </a:lnTo>
                  <a:lnTo>
                    <a:pt x="512711" y="668515"/>
                  </a:lnTo>
                  <a:lnTo>
                    <a:pt x="514756" y="668032"/>
                  </a:lnTo>
                  <a:lnTo>
                    <a:pt x="516382" y="662457"/>
                  </a:lnTo>
                  <a:lnTo>
                    <a:pt x="516902" y="660730"/>
                  </a:lnTo>
                  <a:lnTo>
                    <a:pt x="516940" y="660120"/>
                  </a:lnTo>
                  <a:close/>
                </a:path>
                <a:path w="1643379" h="1088389">
                  <a:moveTo>
                    <a:pt x="516991" y="659536"/>
                  </a:moveTo>
                  <a:lnTo>
                    <a:pt x="516953" y="657440"/>
                  </a:lnTo>
                  <a:lnTo>
                    <a:pt x="515543" y="655878"/>
                  </a:lnTo>
                  <a:lnTo>
                    <a:pt x="513130" y="656132"/>
                  </a:lnTo>
                  <a:lnTo>
                    <a:pt x="510933" y="656399"/>
                  </a:lnTo>
                  <a:lnTo>
                    <a:pt x="510044" y="654685"/>
                  </a:lnTo>
                  <a:lnTo>
                    <a:pt x="508215" y="654354"/>
                  </a:lnTo>
                  <a:lnTo>
                    <a:pt x="506082" y="655256"/>
                  </a:lnTo>
                  <a:lnTo>
                    <a:pt x="505968" y="655434"/>
                  </a:lnTo>
                  <a:lnTo>
                    <a:pt x="516991" y="659536"/>
                  </a:lnTo>
                  <a:close/>
                </a:path>
                <a:path w="1643379" h="1088389">
                  <a:moveTo>
                    <a:pt x="527113" y="645896"/>
                  </a:moveTo>
                  <a:lnTo>
                    <a:pt x="525170" y="645274"/>
                  </a:lnTo>
                  <a:lnTo>
                    <a:pt x="525627" y="645896"/>
                  </a:lnTo>
                  <a:lnTo>
                    <a:pt x="526110" y="646480"/>
                  </a:lnTo>
                  <a:lnTo>
                    <a:pt x="526669" y="646976"/>
                  </a:lnTo>
                  <a:lnTo>
                    <a:pt x="526796" y="646607"/>
                  </a:lnTo>
                  <a:lnTo>
                    <a:pt x="526923" y="646226"/>
                  </a:lnTo>
                  <a:lnTo>
                    <a:pt x="527113" y="645896"/>
                  </a:lnTo>
                  <a:close/>
                </a:path>
                <a:path w="1643379" h="1088389">
                  <a:moveTo>
                    <a:pt x="529958" y="634720"/>
                  </a:moveTo>
                  <a:lnTo>
                    <a:pt x="529539" y="634174"/>
                  </a:lnTo>
                  <a:lnTo>
                    <a:pt x="529043" y="633641"/>
                  </a:lnTo>
                  <a:lnTo>
                    <a:pt x="528472" y="633158"/>
                  </a:lnTo>
                  <a:lnTo>
                    <a:pt x="527621" y="633285"/>
                  </a:lnTo>
                  <a:lnTo>
                    <a:pt x="526605" y="633869"/>
                  </a:lnTo>
                  <a:lnTo>
                    <a:pt x="525983" y="634834"/>
                  </a:lnTo>
                  <a:lnTo>
                    <a:pt x="525780" y="635050"/>
                  </a:lnTo>
                  <a:lnTo>
                    <a:pt x="525373" y="635406"/>
                  </a:lnTo>
                  <a:lnTo>
                    <a:pt x="524967" y="635660"/>
                  </a:lnTo>
                  <a:lnTo>
                    <a:pt x="525145" y="637400"/>
                  </a:lnTo>
                  <a:lnTo>
                    <a:pt x="522160" y="639064"/>
                  </a:lnTo>
                  <a:lnTo>
                    <a:pt x="522338" y="640283"/>
                  </a:lnTo>
                  <a:lnTo>
                    <a:pt x="523621" y="642823"/>
                  </a:lnTo>
                  <a:lnTo>
                    <a:pt x="524395" y="642747"/>
                  </a:lnTo>
                  <a:lnTo>
                    <a:pt x="525195" y="642645"/>
                  </a:lnTo>
                  <a:lnTo>
                    <a:pt x="525995" y="642505"/>
                  </a:lnTo>
                  <a:lnTo>
                    <a:pt x="528574" y="643585"/>
                  </a:lnTo>
                  <a:lnTo>
                    <a:pt x="528688" y="642505"/>
                  </a:lnTo>
                  <a:lnTo>
                    <a:pt x="529501" y="635381"/>
                  </a:lnTo>
                  <a:lnTo>
                    <a:pt x="529691" y="634974"/>
                  </a:lnTo>
                  <a:lnTo>
                    <a:pt x="529958" y="634720"/>
                  </a:lnTo>
                  <a:close/>
                </a:path>
                <a:path w="1643379" h="1088389">
                  <a:moveTo>
                    <a:pt x="532320" y="648843"/>
                  </a:moveTo>
                  <a:lnTo>
                    <a:pt x="531799" y="648614"/>
                  </a:lnTo>
                  <a:lnTo>
                    <a:pt x="530707" y="648182"/>
                  </a:lnTo>
                  <a:lnTo>
                    <a:pt x="530453" y="648296"/>
                  </a:lnTo>
                  <a:lnTo>
                    <a:pt x="529958" y="648500"/>
                  </a:lnTo>
                  <a:lnTo>
                    <a:pt x="529755" y="648589"/>
                  </a:lnTo>
                  <a:lnTo>
                    <a:pt x="529361" y="648766"/>
                  </a:lnTo>
                  <a:lnTo>
                    <a:pt x="527850" y="650786"/>
                  </a:lnTo>
                  <a:lnTo>
                    <a:pt x="527913" y="652449"/>
                  </a:lnTo>
                  <a:lnTo>
                    <a:pt x="528561" y="652627"/>
                  </a:lnTo>
                  <a:lnTo>
                    <a:pt x="530694" y="652348"/>
                  </a:lnTo>
                  <a:lnTo>
                    <a:pt x="530974" y="652322"/>
                  </a:lnTo>
                  <a:lnTo>
                    <a:pt x="531253" y="652221"/>
                  </a:lnTo>
                  <a:lnTo>
                    <a:pt x="531533" y="652132"/>
                  </a:lnTo>
                  <a:lnTo>
                    <a:pt x="532320" y="648843"/>
                  </a:lnTo>
                  <a:close/>
                </a:path>
                <a:path w="1643379" h="1088389">
                  <a:moveTo>
                    <a:pt x="535292" y="642137"/>
                  </a:moveTo>
                  <a:lnTo>
                    <a:pt x="535139" y="642188"/>
                  </a:lnTo>
                  <a:lnTo>
                    <a:pt x="534822" y="642277"/>
                  </a:lnTo>
                  <a:lnTo>
                    <a:pt x="534695" y="642315"/>
                  </a:lnTo>
                  <a:lnTo>
                    <a:pt x="534466" y="642442"/>
                  </a:lnTo>
                  <a:lnTo>
                    <a:pt x="534619" y="642658"/>
                  </a:lnTo>
                  <a:lnTo>
                    <a:pt x="534758" y="642886"/>
                  </a:lnTo>
                  <a:lnTo>
                    <a:pt x="534924" y="643077"/>
                  </a:lnTo>
                  <a:lnTo>
                    <a:pt x="535178" y="642442"/>
                  </a:lnTo>
                  <a:lnTo>
                    <a:pt x="535292" y="642137"/>
                  </a:lnTo>
                  <a:close/>
                </a:path>
                <a:path w="1643379" h="1088389">
                  <a:moveTo>
                    <a:pt x="538594" y="641477"/>
                  </a:moveTo>
                  <a:lnTo>
                    <a:pt x="538137" y="641337"/>
                  </a:lnTo>
                  <a:lnTo>
                    <a:pt x="537375" y="641527"/>
                  </a:lnTo>
                  <a:lnTo>
                    <a:pt x="537464" y="642835"/>
                  </a:lnTo>
                  <a:lnTo>
                    <a:pt x="538454" y="641985"/>
                  </a:lnTo>
                  <a:lnTo>
                    <a:pt x="538594" y="641477"/>
                  </a:lnTo>
                  <a:close/>
                </a:path>
                <a:path w="1643379" h="1088389">
                  <a:moveTo>
                    <a:pt x="571246" y="733374"/>
                  </a:moveTo>
                  <a:lnTo>
                    <a:pt x="571220" y="733171"/>
                  </a:lnTo>
                  <a:lnTo>
                    <a:pt x="571042" y="732967"/>
                  </a:lnTo>
                  <a:lnTo>
                    <a:pt x="570801" y="732764"/>
                  </a:lnTo>
                  <a:lnTo>
                    <a:pt x="568756" y="732028"/>
                  </a:lnTo>
                  <a:lnTo>
                    <a:pt x="567385" y="733069"/>
                  </a:lnTo>
                  <a:lnTo>
                    <a:pt x="566915" y="733488"/>
                  </a:lnTo>
                  <a:lnTo>
                    <a:pt x="566978" y="733691"/>
                  </a:lnTo>
                  <a:lnTo>
                    <a:pt x="566991" y="733869"/>
                  </a:lnTo>
                  <a:lnTo>
                    <a:pt x="566610" y="734085"/>
                  </a:lnTo>
                  <a:lnTo>
                    <a:pt x="566458" y="733907"/>
                  </a:lnTo>
                  <a:lnTo>
                    <a:pt x="565162" y="735152"/>
                  </a:lnTo>
                  <a:lnTo>
                    <a:pt x="565365" y="738593"/>
                  </a:lnTo>
                  <a:lnTo>
                    <a:pt x="562762" y="739902"/>
                  </a:lnTo>
                  <a:lnTo>
                    <a:pt x="562991" y="740092"/>
                  </a:lnTo>
                  <a:lnTo>
                    <a:pt x="563245" y="740257"/>
                  </a:lnTo>
                  <a:lnTo>
                    <a:pt x="563753" y="740562"/>
                  </a:lnTo>
                  <a:lnTo>
                    <a:pt x="563956" y="740765"/>
                  </a:lnTo>
                  <a:lnTo>
                    <a:pt x="564134" y="740994"/>
                  </a:lnTo>
                  <a:lnTo>
                    <a:pt x="571246" y="733374"/>
                  </a:lnTo>
                  <a:close/>
                </a:path>
                <a:path w="1643379" h="1088389">
                  <a:moveTo>
                    <a:pt x="575411" y="728903"/>
                  </a:moveTo>
                  <a:lnTo>
                    <a:pt x="573544" y="727646"/>
                  </a:lnTo>
                  <a:lnTo>
                    <a:pt x="573303" y="727849"/>
                  </a:lnTo>
                  <a:lnTo>
                    <a:pt x="573176" y="727938"/>
                  </a:lnTo>
                  <a:lnTo>
                    <a:pt x="573709" y="728510"/>
                  </a:lnTo>
                  <a:lnTo>
                    <a:pt x="574763" y="729602"/>
                  </a:lnTo>
                  <a:lnTo>
                    <a:pt x="575411" y="728903"/>
                  </a:lnTo>
                  <a:close/>
                </a:path>
                <a:path w="1643379" h="1088389">
                  <a:moveTo>
                    <a:pt x="759040" y="778408"/>
                  </a:moveTo>
                  <a:lnTo>
                    <a:pt x="758837" y="777570"/>
                  </a:lnTo>
                  <a:lnTo>
                    <a:pt x="754468" y="775931"/>
                  </a:lnTo>
                  <a:lnTo>
                    <a:pt x="754138" y="774941"/>
                  </a:lnTo>
                  <a:lnTo>
                    <a:pt x="753745" y="774014"/>
                  </a:lnTo>
                  <a:lnTo>
                    <a:pt x="753237" y="773150"/>
                  </a:lnTo>
                  <a:lnTo>
                    <a:pt x="753833" y="777786"/>
                  </a:lnTo>
                  <a:lnTo>
                    <a:pt x="751586" y="779030"/>
                  </a:lnTo>
                  <a:lnTo>
                    <a:pt x="751903" y="780059"/>
                  </a:lnTo>
                  <a:lnTo>
                    <a:pt x="752017" y="782002"/>
                  </a:lnTo>
                  <a:lnTo>
                    <a:pt x="752690" y="781443"/>
                  </a:lnTo>
                  <a:lnTo>
                    <a:pt x="753300" y="780643"/>
                  </a:lnTo>
                  <a:lnTo>
                    <a:pt x="753770" y="779767"/>
                  </a:lnTo>
                  <a:lnTo>
                    <a:pt x="754621" y="780961"/>
                  </a:lnTo>
                  <a:lnTo>
                    <a:pt x="756437" y="781456"/>
                  </a:lnTo>
                  <a:lnTo>
                    <a:pt x="758291" y="780237"/>
                  </a:lnTo>
                  <a:lnTo>
                    <a:pt x="758825" y="779348"/>
                  </a:lnTo>
                  <a:lnTo>
                    <a:pt x="759040" y="778408"/>
                  </a:lnTo>
                  <a:close/>
                </a:path>
                <a:path w="1643379" h="1088389">
                  <a:moveTo>
                    <a:pt x="835050" y="666648"/>
                  </a:moveTo>
                  <a:lnTo>
                    <a:pt x="834745" y="664146"/>
                  </a:lnTo>
                  <a:lnTo>
                    <a:pt x="831951" y="665543"/>
                  </a:lnTo>
                  <a:lnTo>
                    <a:pt x="831049" y="664044"/>
                  </a:lnTo>
                  <a:lnTo>
                    <a:pt x="830770" y="664235"/>
                  </a:lnTo>
                  <a:lnTo>
                    <a:pt x="828751" y="665759"/>
                  </a:lnTo>
                  <a:lnTo>
                    <a:pt x="829551" y="666877"/>
                  </a:lnTo>
                  <a:lnTo>
                    <a:pt x="830237" y="666597"/>
                  </a:lnTo>
                  <a:lnTo>
                    <a:pt x="831659" y="665886"/>
                  </a:lnTo>
                  <a:lnTo>
                    <a:pt x="833056" y="666115"/>
                  </a:lnTo>
                  <a:lnTo>
                    <a:pt x="833767" y="667702"/>
                  </a:lnTo>
                  <a:lnTo>
                    <a:pt x="835050" y="666648"/>
                  </a:lnTo>
                  <a:close/>
                </a:path>
                <a:path w="1643379" h="1088389">
                  <a:moveTo>
                    <a:pt x="838060" y="649046"/>
                  </a:moveTo>
                  <a:lnTo>
                    <a:pt x="837133" y="648081"/>
                  </a:lnTo>
                  <a:lnTo>
                    <a:pt x="836041" y="647280"/>
                  </a:lnTo>
                  <a:lnTo>
                    <a:pt x="834809" y="646671"/>
                  </a:lnTo>
                  <a:lnTo>
                    <a:pt x="834834" y="647573"/>
                  </a:lnTo>
                  <a:lnTo>
                    <a:pt x="834821" y="648004"/>
                  </a:lnTo>
                  <a:lnTo>
                    <a:pt x="836625" y="649909"/>
                  </a:lnTo>
                  <a:lnTo>
                    <a:pt x="837247" y="649617"/>
                  </a:lnTo>
                  <a:lnTo>
                    <a:pt x="837730" y="649389"/>
                  </a:lnTo>
                  <a:lnTo>
                    <a:pt x="838060" y="649046"/>
                  </a:lnTo>
                  <a:close/>
                </a:path>
                <a:path w="1643379" h="1088389">
                  <a:moveTo>
                    <a:pt x="841489" y="658672"/>
                  </a:moveTo>
                  <a:lnTo>
                    <a:pt x="841438" y="657669"/>
                  </a:lnTo>
                  <a:lnTo>
                    <a:pt x="841286" y="654608"/>
                  </a:lnTo>
                  <a:lnTo>
                    <a:pt x="840562" y="652487"/>
                  </a:lnTo>
                  <a:lnTo>
                    <a:pt x="839508" y="650875"/>
                  </a:lnTo>
                  <a:lnTo>
                    <a:pt x="839406" y="650709"/>
                  </a:lnTo>
                  <a:lnTo>
                    <a:pt x="838809" y="650849"/>
                  </a:lnTo>
                  <a:lnTo>
                    <a:pt x="838174" y="650875"/>
                  </a:lnTo>
                  <a:lnTo>
                    <a:pt x="837450" y="650786"/>
                  </a:lnTo>
                  <a:lnTo>
                    <a:pt x="838479" y="651878"/>
                  </a:lnTo>
                  <a:lnTo>
                    <a:pt x="837145" y="653186"/>
                  </a:lnTo>
                  <a:lnTo>
                    <a:pt x="837145" y="661911"/>
                  </a:lnTo>
                  <a:lnTo>
                    <a:pt x="836663" y="662051"/>
                  </a:lnTo>
                  <a:lnTo>
                    <a:pt x="836358" y="662101"/>
                  </a:lnTo>
                  <a:lnTo>
                    <a:pt x="836193" y="661695"/>
                  </a:lnTo>
                  <a:lnTo>
                    <a:pt x="836447" y="661441"/>
                  </a:lnTo>
                  <a:lnTo>
                    <a:pt x="836777" y="661238"/>
                  </a:lnTo>
                  <a:lnTo>
                    <a:pt x="836980" y="661098"/>
                  </a:lnTo>
                  <a:lnTo>
                    <a:pt x="837031" y="661238"/>
                  </a:lnTo>
                  <a:lnTo>
                    <a:pt x="837145" y="661911"/>
                  </a:lnTo>
                  <a:lnTo>
                    <a:pt x="837145" y="653186"/>
                  </a:lnTo>
                  <a:lnTo>
                    <a:pt x="832548" y="657669"/>
                  </a:lnTo>
                  <a:lnTo>
                    <a:pt x="829576" y="657402"/>
                  </a:lnTo>
                  <a:lnTo>
                    <a:pt x="832192" y="650417"/>
                  </a:lnTo>
                  <a:lnTo>
                    <a:pt x="832726" y="648995"/>
                  </a:lnTo>
                  <a:lnTo>
                    <a:pt x="832904" y="648512"/>
                  </a:lnTo>
                  <a:lnTo>
                    <a:pt x="833120" y="647941"/>
                  </a:lnTo>
                  <a:lnTo>
                    <a:pt x="833780" y="646201"/>
                  </a:lnTo>
                  <a:lnTo>
                    <a:pt x="833513" y="646099"/>
                  </a:lnTo>
                  <a:lnTo>
                    <a:pt x="831964" y="645502"/>
                  </a:lnTo>
                  <a:lnTo>
                    <a:pt x="831532" y="645337"/>
                  </a:lnTo>
                  <a:lnTo>
                    <a:pt x="828916" y="645058"/>
                  </a:lnTo>
                  <a:lnTo>
                    <a:pt x="826135" y="645502"/>
                  </a:lnTo>
                  <a:lnTo>
                    <a:pt x="826579" y="645058"/>
                  </a:lnTo>
                  <a:lnTo>
                    <a:pt x="827354" y="644156"/>
                  </a:lnTo>
                  <a:lnTo>
                    <a:pt x="828357" y="643839"/>
                  </a:lnTo>
                  <a:lnTo>
                    <a:pt x="831380" y="643826"/>
                  </a:lnTo>
                  <a:lnTo>
                    <a:pt x="832218" y="644055"/>
                  </a:lnTo>
                  <a:lnTo>
                    <a:pt x="832739" y="643813"/>
                  </a:lnTo>
                  <a:lnTo>
                    <a:pt x="833399" y="643509"/>
                  </a:lnTo>
                  <a:lnTo>
                    <a:pt x="833043" y="644245"/>
                  </a:lnTo>
                  <a:lnTo>
                    <a:pt x="833539" y="644321"/>
                  </a:lnTo>
                  <a:lnTo>
                    <a:pt x="834034" y="644359"/>
                  </a:lnTo>
                  <a:lnTo>
                    <a:pt x="834504" y="644283"/>
                  </a:lnTo>
                  <a:lnTo>
                    <a:pt x="834796" y="643509"/>
                  </a:lnTo>
                  <a:lnTo>
                    <a:pt x="835939" y="640473"/>
                  </a:lnTo>
                  <a:lnTo>
                    <a:pt x="834453" y="640118"/>
                  </a:lnTo>
                  <a:lnTo>
                    <a:pt x="833183" y="639229"/>
                  </a:lnTo>
                  <a:lnTo>
                    <a:pt x="832954" y="638810"/>
                  </a:lnTo>
                  <a:lnTo>
                    <a:pt x="831913" y="636930"/>
                  </a:lnTo>
                  <a:lnTo>
                    <a:pt x="831342" y="636422"/>
                  </a:lnTo>
                  <a:lnTo>
                    <a:pt x="830707" y="635647"/>
                  </a:lnTo>
                  <a:lnTo>
                    <a:pt x="830160" y="636435"/>
                  </a:lnTo>
                  <a:lnTo>
                    <a:pt x="829754" y="636828"/>
                  </a:lnTo>
                  <a:lnTo>
                    <a:pt x="829386" y="638060"/>
                  </a:lnTo>
                  <a:lnTo>
                    <a:pt x="829271" y="638276"/>
                  </a:lnTo>
                  <a:lnTo>
                    <a:pt x="828725" y="638733"/>
                  </a:lnTo>
                  <a:lnTo>
                    <a:pt x="827278" y="638276"/>
                  </a:lnTo>
                  <a:lnTo>
                    <a:pt x="826604" y="637667"/>
                  </a:lnTo>
                  <a:lnTo>
                    <a:pt x="825931" y="636574"/>
                  </a:lnTo>
                  <a:lnTo>
                    <a:pt x="825931" y="648677"/>
                  </a:lnTo>
                  <a:lnTo>
                    <a:pt x="825588" y="648995"/>
                  </a:lnTo>
                  <a:lnTo>
                    <a:pt x="825576" y="648512"/>
                  </a:lnTo>
                  <a:lnTo>
                    <a:pt x="825931" y="648677"/>
                  </a:lnTo>
                  <a:lnTo>
                    <a:pt x="825931" y="636574"/>
                  </a:lnTo>
                  <a:lnTo>
                    <a:pt x="825030" y="635101"/>
                  </a:lnTo>
                  <a:lnTo>
                    <a:pt x="827201" y="634479"/>
                  </a:lnTo>
                  <a:lnTo>
                    <a:pt x="827481" y="633996"/>
                  </a:lnTo>
                  <a:lnTo>
                    <a:pt x="827811" y="633476"/>
                  </a:lnTo>
                  <a:lnTo>
                    <a:pt x="828128" y="632955"/>
                  </a:lnTo>
                  <a:lnTo>
                    <a:pt x="823353" y="632104"/>
                  </a:lnTo>
                  <a:lnTo>
                    <a:pt x="822667" y="631850"/>
                  </a:lnTo>
                  <a:lnTo>
                    <a:pt x="822667" y="633831"/>
                  </a:lnTo>
                  <a:lnTo>
                    <a:pt x="822553" y="633996"/>
                  </a:lnTo>
                  <a:lnTo>
                    <a:pt x="822388" y="633933"/>
                  </a:lnTo>
                  <a:lnTo>
                    <a:pt x="822388" y="633476"/>
                  </a:lnTo>
                  <a:lnTo>
                    <a:pt x="822553" y="633526"/>
                  </a:lnTo>
                  <a:lnTo>
                    <a:pt x="822667" y="633831"/>
                  </a:lnTo>
                  <a:lnTo>
                    <a:pt x="822667" y="631850"/>
                  </a:lnTo>
                  <a:lnTo>
                    <a:pt x="820635" y="631063"/>
                  </a:lnTo>
                  <a:lnTo>
                    <a:pt x="820635" y="647941"/>
                  </a:lnTo>
                  <a:lnTo>
                    <a:pt x="820166" y="647915"/>
                  </a:lnTo>
                  <a:lnTo>
                    <a:pt x="819848" y="647941"/>
                  </a:lnTo>
                  <a:lnTo>
                    <a:pt x="819264" y="647458"/>
                  </a:lnTo>
                  <a:lnTo>
                    <a:pt x="818984" y="646976"/>
                  </a:lnTo>
                  <a:lnTo>
                    <a:pt x="818629" y="646518"/>
                  </a:lnTo>
                  <a:lnTo>
                    <a:pt x="819708" y="646099"/>
                  </a:lnTo>
                  <a:lnTo>
                    <a:pt x="820026" y="646696"/>
                  </a:lnTo>
                  <a:lnTo>
                    <a:pt x="820635" y="647941"/>
                  </a:lnTo>
                  <a:lnTo>
                    <a:pt x="820635" y="631063"/>
                  </a:lnTo>
                  <a:lnTo>
                    <a:pt x="819023" y="630440"/>
                  </a:lnTo>
                  <a:lnTo>
                    <a:pt x="814362" y="627189"/>
                  </a:lnTo>
                  <a:lnTo>
                    <a:pt x="813231" y="627164"/>
                  </a:lnTo>
                  <a:lnTo>
                    <a:pt x="812406" y="628370"/>
                  </a:lnTo>
                  <a:lnTo>
                    <a:pt x="818680" y="631812"/>
                  </a:lnTo>
                  <a:lnTo>
                    <a:pt x="818159" y="632841"/>
                  </a:lnTo>
                  <a:lnTo>
                    <a:pt x="817562" y="633488"/>
                  </a:lnTo>
                  <a:lnTo>
                    <a:pt x="817435" y="633717"/>
                  </a:lnTo>
                  <a:lnTo>
                    <a:pt x="818007" y="635190"/>
                  </a:lnTo>
                  <a:lnTo>
                    <a:pt x="817778" y="635863"/>
                  </a:lnTo>
                  <a:lnTo>
                    <a:pt x="815746" y="638060"/>
                  </a:lnTo>
                  <a:lnTo>
                    <a:pt x="814247" y="638810"/>
                  </a:lnTo>
                  <a:lnTo>
                    <a:pt x="812393" y="638657"/>
                  </a:lnTo>
                  <a:lnTo>
                    <a:pt x="809104" y="637222"/>
                  </a:lnTo>
                  <a:lnTo>
                    <a:pt x="808367" y="632269"/>
                  </a:lnTo>
                  <a:lnTo>
                    <a:pt x="803821" y="632460"/>
                  </a:lnTo>
                  <a:lnTo>
                    <a:pt x="803998" y="636143"/>
                  </a:lnTo>
                  <a:lnTo>
                    <a:pt x="804799" y="636930"/>
                  </a:lnTo>
                  <a:lnTo>
                    <a:pt x="805497" y="637667"/>
                  </a:lnTo>
                  <a:lnTo>
                    <a:pt x="805751" y="638759"/>
                  </a:lnTo>
                  <a:lnTo>
                    <a:pt x="806373" y="638962"/>
                  </a:lnTo>
                  <a:lnTo>
                    <a:pt x="807085" y="639140"/>
                  </a:lnTo>
                  <a:lnTo>
                    <a:pt x="808545" y="642175"/>
                  </a:lnTo>
                  <a:lnTo>
                    <a:pt x="809993" y="644829"/>
                  </a:lnTo>
                  <a:lnTo>
                    <a:pt x="810768" y="648512"/>
                  </a:lnTo>
                  <a:lnTo>
                    <a:pt x="810806" y="651827"/>
                  </a:lnTo>
                  <a:lnTo>
                    <a:pt x="811847" y="651725"/>
                  </a:lnTo>
                  <a:lnTo>
                    <a:pt x="812888" y="651535"/>
                  </a:lnTo>
                  <a:lnTo>
                    <a:pt x="814908" y="650786"/>
                  </a:lnTo>
                  <a:lnTo>
                    <a:pt x="815860" y="650544"/>
                  </a:lnTo>
                  <a:lnTo>
                    <a:pt x="816825" y="650532"/>
                  </a:lnTo>
                  <a:lnTo>
                    <a:pt x="817308" y="650532"/>
                  </a:lnTo>
                  <a:lnTo>
                    <a:pt x="817765" y="650481"/>
                  </a:lnTo>
                  <a:lnTo>
                    <a:pt x="818222" y="650417"/>
                  </a:lnTo>
                  <a:lnTo>
                    <a:pt x="816597" y="652932"/>
                  </a:lnTo>
                  <a:lnTo>
                    <a:pt x="816089" y="656183"/>
                  </a:lnTo>
                  <a:lnTo>
                    <a:pt x="817410" y="660679"/>
                  </a:lnTo>
                  <a:lnTo>
                    <a:pt x="817956" y="661771"/>
                  </a:lnTo>
                  <a:lnTo>
                    <a:pt x="818362" y="662762"/>
                  </a:lnTo>
                  <a:lnTo>
                    <a:pt x="818680" y="663397"/>
                  </a:lnTo>
                  <a:lnTo>
                    <a:pt x="819099" y="664070"/>
                  </a:lnTo>
                  <a:lnTo>
                    <a:pt x="819569" y="664718"/>
                  </a:lnTo>
                  <a:lnTo>
                    <a:pt x="822896" y="665505"/>
                  </a:lnTo>
                  <a:lnTo>
                    <a:pt x="828268" y="662317"/>
                  </a:lnTo>
                  <a:lnTo>
                    <a:pt x="831138" y="663854"/>
                  </a:lnTo>
                  <a:lnTo>
                    <a:pt x="832116" y="662762"/>
                  </a:lnTo>
                  <a:lnTo>
                    <a:pt x="832942" y="662711"/>
                  </a:lnTo>
                  <a:lnTo>
                    <a:pt x="833767" y="663054"/>
                  </a:lnTo>
                  <a:lnTo>
                    <a:pt x="833450" y="662711"/>
                  </a:lnTo>
                  <a:lnTo>
                    <a:pt x="833094" y="662317"/>
                  </a:lnTo>
                  <a:lnTo>
                    <a:pt x="832700" y="661885"/>
                  </a:lnTo>
                  <a:lnTo>
                    <a:pt x="832802" y="661695"/>
                  </a:lnTo>
                  <a:lnTo>
                    <a:pt x="833234" y="661238"/>
                  </a:lnTo>
                  <a:lnTo>
                    <a:pt x="834656" y="662470"/>
                  </a:lnTo>
                  <a:lnTo>
                    <a:pt x="834656" y="662635"/>
                  </a:lnTo>
                  <a:lnTo>
                    <a:pt x="834097" y="663206"/>
                  </a:lnTo>
                  <a:lnTo>
                    <a:pt x="834986" y="663676"/>
                  </a:lnTo>
                  <a:lnTo>
                    <a:pt x="835888" y="664514"/>
                  </a:lnTo>
                  <a:lnTo>
                    <a:pt x="836942" y="664883"/>
                  </a:lnTo>
                  <a:lnTo>
                    <a:pt x="837882" y="663282"/>
                  </a:lnTo>
                  <a:lnTo>
                    <a:pt x="839114" y="662470"/>
                  </a:lnTo>
                  <a:lnTo>
                    <a:pt x="840600" y="662101"/>
                  </a:lnTo>
                  <a:lnTo>
                    <a:pt x="841121" y="662012"/>
                  </a:lnTo>
                  <a:lnTo>
                    <a:pt x="840778" y="661771"/>
                  </a:lnTo>
                  <a:lnTo>
                    <a:pt x="840867" y="661238"/>
                  </a:lnTo>
                  <a:lnTo>
                    <a:pt x="840917" y="661098"/>
                  </a:lnTo>
                  <a:lnTo>
                    <a:pt x="841235" y="660260"/>
                  </a:lnTo>
                  <a:lnTo>
                    <a:pt x="841489" y="658672"/>
                  </a:lnTo>
                  <a:close/>
                </a:path>
                <a:path w="1643379" h="1088389">
                  <a:moveTo>
                    <a:pt x="907211" y="710311"/>
                  </a:moveTo>
                  <a:lnTo>
                    <a:pt x="906030" y="709841"/>
                  </a:lnTo>
                  <a:lnTo>
                    <a:pt x="904862" y="709383"/>
                  </a:lnTo>
                  <a:lnTo>
                    <a:pt x="903693" y="708939"/>
                  </a:lnTo>
                  <a:lnTo>
                    <a:pt x="903960" y="710107"/>
                  </a:lnTo>
                  <a:lnTo>
                    <a:pt x="907211" y="710349"/>
                  </a:lnTo>
                  <a:close/>
                </a:path>
                <a:path w="1643379" h="1088389">
                  <a:moveTo>
                    <a:pt x="914006" y="712914"/>
                  </a:moveTo>
                  <a:lnTo>
                    <a:pt x="911872" y="712089"/>
                  </a:lnTo>
                  <a:lnTo>
                    <a:pt x="910793" y="711682"/>
                  </a:lnTo>
                  <a:lnTo>
                    <a:pt x="913168" y="713765"/>
                  </a:lnTo>
                  <a:lnTo>
                    <a:pt x="913472" y="713486"/>
                  </a:lnTo>
                  <a:lnTo>
                    <a:pt x="913765" y="713219"/>
                  </a:lnTo>
                  <a:lnTo>
                    <a:pt x="914006" y="712914"/>
                  </a:lnTo>
                  <a:close/>
                </a:path>
                <a:path w="1643379" h="1088389">
                  <a:moveTo>
                    <a:pt x="915301" y="708774"/>
                  </a:moveTo>
                  <a:lnTo>
                    <a:pt x="906754" y="702335"/>
                  </a:lnTo>
                  <a:lnTo>
                    <a:pt x="906373" y="702246"/>
                  </a:lnTo>
                  <a:lnTo>
                    <a:pt x="904100" y="701929"/>
                  </a:lnTo>
                  <a:lnTo>
                    <a:pt x="902639" y="702513"/>
                  </a:lnTo>
                  <a:lnTo>
                    <a:pt x="901763" y="703745"/>
                  </a:lnTo>
                  <a:lnTo>
                    <a:pt x="903757" y="705485"/>
                  </a:lnTo>
                  <a:lnTo>
                    <a:pt x="915289" y="709193"/>
                  </a:lnTo>
                  <a:lnTo>
                    <a:pt x="915301" y="708774"/>
                  </a:lnTo>
                  <a:close/>
                </a:path>
                <a:path w="1643379" h="1088389">
                  <a:moveTo>
                    <a:pt x="915555" y="382676"/>
                  </a:moveTo>
                  <a:lnTo>
                    <a:pt x="915479" y="381876"/>
                  </a:lnTo>
                  <a:lnTo>
                    <a:pt x="915085" y="382498"/>
                  </a:lnTo>
                  <a:lnTo>
                    <a:pt x="914514" y="383057"/>
                  </a:lnTo>
                  <a:lnTo>
                    <a:pt x="913599" y="383451"/>
                  </a:lnTo>
                  <a:lnTo>
                    <a:pt x="913409" y="383260"/>
                  </a:lnTo>
                  <a:lnTo>
                    <a:pt x="910945" y="380276"/>
                  </a:lnTo>
                  <a:lnTo>
                    <a:pt x="908697" y="382485"/>
                  </a:lnTo>
                  <a:lnTo>
                    <a:pt x="909662" y="384429"/>
                  </a:lnTo>
                  <a:lnTo>
                    <a:pt x="912685" y="388264"/>
                  </a:lnTo>
                  <a:lnTo>
                    <a:pt x="913168" y="387807"/>
                  </a:lnTo>
                  <a:lnTo>
                    <a:pt x="913561" y="387362"/>
                  </a:lnTo>
                  <a:lnTo>
                    <a:pt x="913815" y="385711"/>
                  </a:lnTo>
                  <a:lnTo>
                    <a:pt x="914285" y="385191"/>
                  </a:lnTo>
                  <a:lnTo>
                    <a:pt x="915123" y="384581"/>
                  </a:lnTo>
                  <a:lnTo>
                    <a:pt x="915454" y="384340"/>
                  </a:lnTo>
                  <a:lnTo>
                    <a:pt x="915479" y="383578"/>
                  </a:lnTo>
                  <a:lnTo>
                    <a:pt x="915555" y="382676"/>
                  </a:lnTo>
                  <a:close/>
                </a:path>
                <a:path w="1643379" h="1088389">
                  <a:moveTo>
                    <a:pt x="924991" y="388874"/>
                  </a:moveTo>
                  <a:lnTo>
                    <a:pt x="920419" y="391134"/>
                  </a:lnTo>
                  <a:lnTo>
                    <a:pt x="921219" y="391033"/>
                  </a:lnTo>
                  <a:lnTo>
                    <a:pt x="921918" y="391033"/>
                  </a:lnTo>
                  <a:lnTo>
                    <a:pt x="922693" y="391134"/>
                  </a:lnTo>
                  <a:lnTo>
                    <a:pt x="924991" y="388874"/>
                  </a:lnTo>
                  <a:close/>
                </a:path>
                <a:path w="1643379" h="1088389">
                  <a:moveTo>
                    <a:pt x="925525" y="391375"/>
                  </a:moveTo>
                  <a:lnTo>
                    <a:pt x="925080" y="391210"/>
                  </a:lnTo>
                  <a:lnTo>
                    <a:pt x="924598" y="391121"/>
                  </a:lnTo>
                  <a:lnTo>
                    <a:pt x="924090" y="391007"/>
                  </a:lnTo>
                  <a:lnTo>
                    <a:pt x="923874" y="391375"/>
                  </a:lnTo>
                  <a:lnTo>
                    <a:pt x="924242" y="391452"/>
                  </a:lnTo>
                  <a:lnTo>
                    <a:pt x="925093" y="391668"/>
                  </a:lnTo>
                  <a:lnTo>
                    <a:pt x="925233" y="391566"/>
                  </a:lnTo>
                  <a:lnTo>
                    <a:pt x="925385" y="391490"/>
                  </a:lnTo>
                  <a:lnTo>
                    <a:pt x="925525" y="391375"/>
                  </a:lnTo>
                  <a:close/>
                </a:path>
                <a:path w="1643379" h="1088389">
                  <a:moveTo>
                    <a:pt x="931430" y="385127"/>
                  </a:moveTo>
                  <a:lnTo>
                    <a:pt x="920165" y="375894"/>
                  </a:lnTo>
                  <a:lnTo>
                    <a:pt x="920165" y="376961"/>
                  </a:lnTo>
                  <a:lnTo>
                    <a:pt x="919937" y="377177"/>
                  </a:lnTo>
                  <a:lnTo>
                    <a:pt x="919403" y="377063"/>
                  </a:lnTo>
                  <a:lnTo>
                    <a:pt x="918756" y="376402"/>
                  </a:lnTo>
                  <a:lnTo>
                    <a:pt x="919848" y="376034"/>
                  </a:lnTo>
                  <a:lnTo>
                    <a:pt x="920064" y="376466"/>
                  </a:lnTo>
                  <a:lnTo>
                    <a:pt x="920165" y="376961"/>
                  </a:lnTo>
                  <a:lnTo>
                    <a:pt x="920165" y="375894"/>
                  </a:lnTo>
                  <a:lnTo>
                    <a:pt x="918159" y="375729"/>
                  </a:lnTo>
                  <a:lnTo>
                    <a:pt x="917663" y="375729"/>
                  </a:lnTo>
                  <a:lnTo>
                    <a:pt x="917181" y="375793"/>
                  </a:lnTo>
                  <a:lnTo>
                    <a:pt x="917321" y="375958"/>
                  </a:lnTo>
                  <a:lnTo>
                    <a:pt x="917422" y="376135"/>
                  </a:lnTo>
                  <a:lnTo>
                    <a:pt x="917498" y="376555"/>
                  </a:lnTo>
                  <a:lnTo>
                    <a:pt x="917384" y="376707"/>
                  </a:lnTo>
                  <a:lnTo>
                    <a:pt x="917549" y="376897"/>
                  </a:lnTo>
                  <a:lnTo>
                    <a:pt x="917575" y="378002"/>
                  </a:lnTo>
                  <a:lnTo>
                    <a:pt x="917473" y="380580"/>
                  </a:lnTo>
                  <a:lnTo>
                    <a:pt x="919099" y="382473"/>
                  </a:lnTo>
                  <a:lnTo>
                    <a:pt x="921702" y="383197"/>
                  </a:lnTo>
                  <a:lnTo>
                    <a:pt x="922324" y="386105"/>
                  </a:lnTo>
                  <a:lnTo>
                    <a:pt x="920711" y="386626"/>
                  </a:lnTo>
                  <a:lnTo>
                    <a:pt x="918959" y="386880"/>
                  </a:lnTo>
                  <a:lnTo>
                    <a:pt x="916571" y="388264"/>
                  </a:lnTo>
                  <a:lnTo>
                    <a:pt x="914831" y="389966"/>
                  </a:lnTo>
                  <a:lnTo>
                    <a:pt x="915720" y="389902"/>
                  </a:lnTo>
                  <a:lnTo>
                    <a:pt x="916622" y="389877"/>
                  </a:lnTo>
                  <a:lnTo>
                    <a:pt x="920318" y="390232"/>
                  </a:lnTo>
                  <a:lnTo>
                    <a:pt x="921169" y="389877"/>
                  </a:lnTo>
                  <a:lnTo>
                    <a:pt x="922388" y="389356"/>
                  </a:lnTo>
                  <a:lnTo>
                    <a:pt x="924560" y="388315"/>
                  </a:lnTo>
                  <a:lnTo>
                    <a:pt x="925245" y="388505"/>
                  </a:lnTo>
                  <a:lnTo>
                    <a:pt x="925830" y="388581"/>
                  </a:lnTo>
                  <a:lnTo>
                    <a:pt x="926858" y="388975"/>
                  </a:lnTo>
                  <a:lnTo>
                    <a:pt x="927798" y="389432"/>
                  </a:lnTo>
                  <a:lnTo>
                    <a:pt x="929411" y="388315"/>
                  </a:lnTo>
                  <a:lnTo>
                    <a:pt x="930910" y="387261"/>
                  </a:lnTo>
                  <a:lnTo>
                    <a:pt x="931430" y="385127"/>
                  </a:lnTo>
                  <a:close/>
                </a:path>
                <a:path w="1643379" h="1088389">
                  <a:moveTo>
                    <a:pt x="940511" y="771182"/>
                  </a:moveTo>
                  <a:lnTo>
                    <a:pt x="940485" y="770839"/>
                  </a:lnTo>
                  <a:lnTo>
                    <a:pt x="940041" y="769581"/>
                  </a:lnTo>
                  <a:lnTo>
                    <a:pt x="938796" y="769226"/>
                  </a:lnTo>
                  <a:lnTo>
                    <a:pt x="938072" y="769988"/>
                  </a:lnTo>
                  <a:lnTo>
                    <a:pt x="937907" y="770140"/>
                  </a:lnTo>
                  <a:lnTo>
                    <a:pt x="937793" y="770382"/>
                  </a:lnTo>
                  <a:lnTo>
                    <a:pt x="937704" y="770648"/>
                  </a:lnTo>
                  <a:lnTo>
                    <a:pt x="939571" y="771271"/>
                  </a:lnTo>
                  <a:lnTo>
                    <a:pt x="940511" y="771575"/>
                  </a:lnTo>
                  <a:lnTo>
                    <a:pt x="940511" y="771182"/>
                  </a:lnTo>
                  <a:close/>
                </a:path>
                <a:path w="1643379" h="1088389">
                  <a:moveTo>
                    <a:pt x="942479" y="397954"/>
                  </a:moveTo>
                  <a:lnTo>
                    <a:pt x="940549" y="396748"/>
                  </a:lnTo>
                  <a:lnTo>
                    <a:pt x="938796" y="397751"/>
                  </a:lnTo>
                  <a:lnTo>
                    <a:pt x="936967" y="398272"/>
                  </a:lnTo>
                  <a:lnTo>
                    <a:pt x="937247" y="398564"/>
                  </a:lnTo>
                  <a:lnTo>
                    <a:pt x="936917" y="398805"/>
                  </a:lnTo>
                  <a:lnTo>
                    <a:pt x="937653" y="400392"/>
                  </a:lnTo>
                  <a:lnTo>
                    <a:pt x="938809" y="401256"/>
                  </a:lnTo>
                  <a:lnTo>
                    <a:pt x="940638" y="401116"/>
                  </a:lnTo>
                  <a:lnTo>
                    <a:pt x="941882" y="399034"/>
                  </a:lnTo>
                  <a:lnTo>
                    <a:pt x="942479" y="397954"/>
                  </a:lnTo>
                  <a:close/>
                </a:path>
                <a:path w="1643379" h="1088389">
                  <a:moveTo>
                    <a:pt x="942568" y="398018"/>
                  </a:moveTo>
                  <a:lnTo>
                    <a:pt x="942555" y="397891"/>
                  </a:lnTo>
                  <a:lnTo>
                    <a:pt x="942568" y="398018"/>
                  </a:lnTo>
                  <a:close/>
                </a:path>
                <a:path w="1643379" h="1088389">
                  <a:moveTo>
                    <a:pt x="946721" y="397624"/>
                  </a:moveTo>
                  <a:lnTo>
                    <a:pt x="946556" y="396875"/>
                  </a:lnTo>
                  <a:lnTo>
                    <a:pt x="946327" y="395884"/>
                  </a:lnTo>
                  <a:lnTo>
                    <a:pt x="945769" y="394550"/>
                  </a:lnTo>
                  <a:lnTo>
                    <a:pt x="946175" y="394017"/>
                  </a:lnTo>
                  <a:lnTo>
                    <a:pt x="945629" y="393522"/>
                  </a:lnTo>
                  <a:lnTo>
                    <a:pt x="945045" y="393153"/>
                  </a:lnTo>
                  <a:lnTo>
                    <a:pt x="944410" y="392887"/>
                  </a:lnTo>
                  <a:lnTo>
                    <a:pt x="943698" y="393674"/>
                  </a:lnTo>
                  <a:lnTo>
                    <a:pt x="942911" y="394411"/>
                  </a:lnTo>
                  <a:lnTo>
                    <a:pt x="942098" y="395071"/>
                  </a:lnTo>
                  <a:lnTo>
                    <a:pt x="942543" y="397840"/>
                  </a:lnTo>
                  <a:lnTo>
                    <a:pt x="943025" y="396875"/>
                  </a:lnTo>
                  <a:lnTo>
                    <a:pt x="943889" y="397078"/>
                  </a:lnTo>
                  <a:lnTo>
                    <a:pt x="944003" y="398653"/>
                  </a:lnTo>
                  <a:lnTo>
                    <a:pt x="944321" y="398513"/>
                  </a:lnTo>
                  <a:lnTo>
                    <a:pt x="945108" y="398208"/>
                  </a:lnTo>
                  <a:lnTo>
                    <a:pt x="945934" y="397954"/>
                  </a:lnTo>
                  <a:lnTo>
                    <a:pt x="946721" y="397624"/>
                  </a:lnTo>
                  <a:close/>
                </a:path>
                <a:path w="1643379" h="1088389">
                  <a:moveTo>
                    <a:pt x="950252" y="628942"/>
                  </a:moveTo>
                  <a:lnTo>
                    <a:pt x="948296" y="627329"/>
                  </a:lnTo>
                  <a:lnTo>
                    <a:pt x="947928" y="627443"/>
                  </a:lnTo>
                  <a:lnTo>
                    <a:pt x="947534" y="627570"/>
                  </a:lnTo>
                  <a:lnTo>
                    <a:pt x="947178" y="627684"/>
                  </a:lnTo>
                  <a:lnTo>
                    <a:pt x="947534" y="628269"/>
                  </a:lnTo>
                  <a:lnTo>
                    <a:pt x="947801" y="628992"/>
                  </a:lnTo>
                  <a:lnTo>
                    <a:pt x="948626" y="629729"/>
                  </a:lnTo>
                  <a:lnTo>
                    <a:pt x="949325" y="629691"/>
                  </a:lnTo>
                  <a:lnTo>
                    <a:pt x="949985" y="629602"/>
                  </a:lnTo>
                  <a:lnTo>
                    <a:pt x="950252" y="628942"/>
                  </a:lnTo>
                  <a:close/>
                </a:path>
                <a:path w="1643379" h="1088389">
                  <a:moveTo>
                    <a:pt x="955001" y="635330"/>
                  </a:moveTo>
                  <a:lnTo>
                    <a:pt x="954570" y="634771"/>
                  </a:lnTo>
                  <a:lnTo>
                    <a:pt x="954493" y="633615"/>
                  </a:lnTo>
                  <a:lnTo>
                    <a:pt x="954659" y="632993"/>
                  </a:lnTo>
                  <a:lnTo>
                    <a:pt x="953135" y="633158"/>
                  </a:lnTo>
                  <a:lnTo>
                    <a:pt x="951636" y="633615"/>
                  </a:lnTo>
                  <a:lnTo>
                    <a:pt x="951636" y="636054"/>
                  </a:lnTo>
                  <a:lnTo>
                    <a:pt x="950569" y="639660"/>
                  </a:lnTo>
                  <a:lnTo>
                    <a:pt x="949909" y="639279"/>
                  </a:lnTo>
                  <a:lnTo>
                    <a:pt x="948309" y="635431"/>
                  </a:lnTo>
                  <a:lnTo>
                    <a:pt x="951268" y="635431"/>
                  </a:lnTo>
                  <a:lnTo>
                    <a:pt x="951636" y="636054"/>
                  </a:lnTo>
                  <a:lnTo>
                    <a:pt x="951636" y="633615"/>
                  </a:lnTo>
                  <a:lnTo>
                    <a:pt x="949045" y="633183"/>
                  </a:lnTo>
                  <a:lnTo>
                    <a:pt x="947966" y="632561"/>
                  </a:lnTo>
                  <a:lnTo>
                    <a:pt x="946886" y="632015"/>
                  </a:lnTo>
                  <a:lnTo>
                    <a:pt x="944816" y="627049"/>
                  </a:lnTo>
                  <a:lnTo>
                    <a:pt x="943914" y="627151"/>
                  </a:lnTo>
                  <a:lnTo>
                    <a:pt x="943038" y="627405"/>
                  </a:lnTo>
                  <a:lnTo>
                    <a:pt x="939533" y="629183"/>
                  </a:lnTo>
                  <a:lnTo>
                    <a:pt x="937895" y="631494"/>
                  </a:lnTo>
                  <a:lnTo>
                    <a:pt x="938225" y="636841"/>
                  </a:lnTo>
                  <a:lnTo>
                    <a:pt x="939330" y="639165"/>
                  </a:lnTo>
                  <a:lnTo>
                    <a:pt x="946302" y="643153"/>
                  </a:lnTo>
                  <a:lnTo>
                    <a:pt x="952703" y="641121"/>
                  </a:lnTo>
                  <a:lnTo>
                    <a:pt x="953325" y="639660"/>
                  </a:lnTo>
                  <a:lnTo>
                    <a:pt x="954862" y="636054"/>
                  </a:lnTo>
                  <a:lnTo>
                    <a:pt x="954976" y="635406"/>
                  </a:lnTo>
                  <a:close/>
                </a:path>
                <a:path w="1643379" h="1088389">
                  <a:moveTo>
                    <a:pt x="974737" y="323608"/>
                  </a:moveTo>
                  <a:lnTo>
                    <a:pt x="974585" y="323596"/>
                  </a:lnTo>
                  <a:lnTo>
                    <a:pt x="974445" y="323596"/>
                  </a:lnTo>
                  <a:lnTo>
                    <a:pt x="974293" y="323608"/>
                  </a:lnTo>
                  <a:lnTo>
                    <a:pt x="974293" y="323748"/>
                  </a:lnTo>
                  <a:lnTo>
                    <a:pt x="974382" y="323875"/>
                  </a:lnTo>
                  <a:lnTo>
                    <a:pt x="974598" y="323862"/>
                  </a:lnTo>
                  <a:lnTo>
                    <a:pt x="974737" y="323875"/>
                  </a:lnTo>
                  <a:lnTo>
                    <a:pt x="974737" y="323697"/>
                  </a:lnTo>
                  <a:close/>
                </a:path>
                <a:path w="1643379" h="1088389">
                  <a:moveTo>
                    <a:pt x="989152" y="440232"/>
                  </a:moveTo>
                  <a:close/>
                </a:path>
                <a:path w="1643379" h="1088389">
                  <a:moveTo>
                    <a:pt x="992365" y="77330"/>
                  </a:moveTo>
                  <a:lnTo>
                    <a:pt x="990752" y="76847"/>
                  </a:lnTo>
                  <a:lnTo>
                    <a:pt x="989939" y="76631"/>
                  </a:lnTo>
                  <a:lnTo>
                    <a:pt x="989571" y="77635"/>
                  </a:lnTo>
                  <a:lnTo>
                    <a:pt x="990041" y="77851"/>
                  </a:lnTo>
                  <a:lnTo>
                    <a:pt x="990511" y="78041"/>
                  </a:lnTo>
                  <a:lnTo>
                    <a:pt x="990968" y="78257"/>
                  </a:lnTo>
                  <a:lnTo>
                    <a:pt x="992365" y="77330"/>
                  </a:lnTo>
                  <a:close/>
                </a:path>
                <a:path w="1643379" h="1088389">
                  <a:moveTo>
                    <a:pt x="994549" y="443750"/>
                  </a:moveTo>
                  <a:lnTo>
                    <a:pt x="994041" y="442404"/>
                  </a:lnTo>
                  <a:lnTo>
                    <a:pt x="992098" y="440194"/>
                  </a:lnTo>
                  <a:lnTo>
                    <a:pt x="990993" y="439902"/>
                  </a:lnTo>
                  <a:lnTo>
                    <a:pt x="989812" y="440080"/>
                  </a:lnTo>
                  <a:lnTo>
                    <a:pt x="989253" y="440194"/>
                  </a:lnTo>
                  <a:lnTo>
                    <a:pt x="989584" y="443052"/>
                  </a:lnTo>
                  <a:lnTo>
                    <a:pt x="990955" y="445731"/>
                  </a:lnTo>
                  <a:lnTo>
                    <a:pt x="991095" y="448640"/>
                  </a:lnTo>
                  <a:lnTo>
                    <a:pt x="992022" y="448500"/>
                  </a:lnTo>
                  <a:lnTo>
                    <a:pt x="992733" y="448043"/>
                  </a:lnTo>
                  <a:lnTo>
                    <a:pt x="993279" y="447357"/>
                  </a:lnTo>
                  <a:lnTo>
                    <a:pt x="993406" y="446671"/>
                  </a:lnTo>
                  <a:lnTo>
                    <a:pt x="993711" y="445985"/>
                  </a:lnTo>
                  <a:lnTo>
                    <a:pt x="994232" y="445274"/>
                  </a:lnTo>
                  <a:lnTo>
                    <a:pt x="994549" y="443750"/>
                  </a:lnTo>
                  <a:close/>
                </a:path>
                <a:path w="1643379" h="1088389">
                  <a:moveTo>
                    <a:pt x="1007465" y="85382"/>
                  </a:moveTo>
                  <a:lnTo>
                    <a:pt x="1007135" y="84658"/>
                  </a:lnTo>
                  <a:lnTo>
                    <a:pt x="1006792" y="83870"/>
                  </a:lnTo>
                  <a:lnTo>
                    <a:pt x="1006284" y="82715"/>
                  </a:lnTo>
                  <a:lnTo>
                    <a:pt x="1005420" y="84810"/>
                  </a:lnTo>
                  <a:lnTo>
                    <a:pt x="1006678" y="84950"/>
                  </a:lnTo>
                  <a:lnTo>
                    <a:pt x="1007465" y="85382"/>
                  </a:lnTo>
                  <a:close/>
                </a:path>
                <a:path w="1643379" h="1088389">
                  <a:moveTo>
                    <a:pt x="1007503" y="85420"/>
                  </a:moveTo>
                  <a:close/>
                </a:path>
                <a:path w="1643379" h="1088389">
                  <a:moveTo>
                    <a:pt x="1019124" y="117856"/>
                  </a:moveTo>
                  <a:lnTo>
                    <a:pt x="1017841" y="118376"/>
                  </a:lnTo>
                  <a:lnTo>
                    <a:pt x="1017130" y="118516"/>
                  </a:lnTo>
                  <a:lnTo>
                    <a:pt x="1015593" y="119748"/>
                  </a:lnTo>
                  <a:lnTo>
                    <a:pt x="1015466" y="120992"/>
                  </a:lnTo>
                  <a:lnTo>
                    <a:pt x="1016279" y="121145"/>
                  </a:lnTo>
                  <a:lnTo>
                    <a:pt x="1016863" y="121285"/>
                  </a:lnTo>
                  <a:lnTo>
                    <a:pt x="1017752" y="120980"/>
                  </a:lnTo>
                  <a:lnTo>
                    <a:pt x="1018603" y="120091"/>
                  </a:lnTo>
                  <a:lnTo>
                    <a:pt x="1018654" y="119240"/>
                  </a:lnTo>
                  <a:lnTo>
                    <a:pt x="1019124" y="117856"/>
                  </a:lnTo>
                  <a:close/>
                </a:path>
                <a:path w="1643379" h="1088389">
                  <a:moveTo>
                    <a:pt x="1020064" y="85407"/>
                  </a:moveTo>
                  <a:lnTo>
                    <a:pt x="1018070" y="84797"/>
                  </a:lnTo>
                  <a:lnTo>
                    <a:pt x="1011593" y="82905"/>
                  </a:lnTo>
                  <a:lnTo>
                    <a:pt x="1007808" y="85547"/>
                  </a:lnTo>
                  <a:lnTo>
                    <a:pt x="1009472" y="86233"/>
                  </a:lnTo>
                  <a:lnTo>
                    <a:pt x="1011123" y="86271"/>
                  </a:lnTo>
                  <a:lnTo>
                    <a:pt x="1010437" y="86652"/>
                  </a:lnTo>
                  <a:lnTo>
                    <a:pt x="1012659" y="87604"/>
                  </a:lnTo>
                  <a:lnTo>
                    <a:pt x="1012621" y="87249"/>
                  </a:lnTo>
                  <a:lnTo>
                    <a:pt x="1012367" y="86321"/>
                  </a:lnTo>
                  <a:lnTo>
                    <a:pt x="1019683" y="86512"/>
                  </a:lnTo>
                  <a:lnTo>
                    <a:pt x="1020064" y="85407"/>
                  </a:lnTo>
                  <a:close/>
                </a:path>
                <a:path w="1643379" h="1088389">
                  <a:moveTo>
                    <a:pt x="1038720" y="327152"/>
                  </a:moveTo>
                  <a:lnTo>
                    <a:pt x="1038707" y="325716"/>
                  </a:lnTo>
                  <a:lnTo>
                    <a:pt x="1038225" y="324751"/>
                  </a:lnTo>
                  <a:lnTo>
                    <a:pt x="1037755" y="324586"/>
                  </a:lnTo>
                  <a:lnTo>
                    <a:pt x="1037526" y="324535"/>
                  </a:lnTo>
                  <a:lnTo>
                    <a:pt x="1037247" y="324561"/>
                  </a:lnTo>
                  <a:lnTo>
                    <a:pt x="1036942" y="324650"/>
                  </a:lnTo>
                  <a:lnTo>
                    <a:pt x="1035583" y="325412"/>
                  </a:lnTo>
                  <a:lnTo>
                    <a:pt x="1035088" y="327088"/>
                  </a:lnTo>
                  <a:lnTo>
                    <a:pt x="1036091" y="328218"/>
                  </a:lnTo>
                  <a:lnTo>
                    <a:pt x="1036459" y="328650"/>
                  </a:lnTo>
                  <a:lnTo>
                    <a:pt x="1037018" y="328904"/>
                  </a:lnTo>
                  <a:lnTo>
                    <a:pt x="1037551" y="329107"/>
                  </a:lnTo>
                  <a:lnTo>
                    <a:pt x="1037869" y="329018"/>
                  </a:lnTo>
                  <a:lnTo>
                    <a:pt x="1038212" y="328917"/>
                  </a:lnTo>
                  <a:lnTo>
                    <a:pt x="1038542" y="328828"/>
                  </a:lnTo>
                  <a:lnTo>
                    <a:pt x="1038644" y="327990"/>
                  </a:lnTo>
                  <a:lnTo>
                    <a:pt x="1038720" y="327152"/>
                  </a:lnTo>
                  <a:close/>
                </a:path>
                <a:path w="1643379" h="1088389">
                  <a:moveTo>
                    <a:pt x="1041895" y="354609"/>
                  </a:moveTo>
                  <a:lnTo>
                    <a:pt x="1041133" y="353910"/>
                  </a:lnTo>
                  <a:lnTo>
                    <a:pt x="1040866" y="353872"/>
                  </a:lnTo>
                  <a:lnTo>
                    <a:pt x="1040638" y="353910"/>
                  </a:lnTo>
                  <a:lnTo>
                    <a:pt x="1040853" y="354304"/>
                  </a:lnTo>
                  <a:lnTo>
                    <a:pt x="1041044" y="354711"/>
                  </a:lnTo>
                  <a:lnTo>
                    <a:pt x="1041209" y="355130"/>
                  </a:lnTo>
                  <a:lnTo>
                    <a:pt x="1041895" y="354609"/>
                  </a:lnTo>
                  <a:close/>
                </a:path>
                <a:path w="1643379" h="1088389">
                  <a:moveTo>
                    <a:pt x="1044829" y="348742"/>
                  </a:moveTo>
                  <a:lnTo>
                    <a:pt x="1044651" y="349008"/>
                  </a:lnTo>
                  <a:lnTo>
                    <a:pt x="1044625" y="349148"/>
                  </a:lnTo>
                  <a:lnTo>
                    <a:pt x="1044752" y="349224"/>
                  </a:lnTo>
                  <a:lnTo>
                    <a:pt x="1044778" y="349059"/>
                  </a:lnTo>
                  <a:lnTo>
                    <a:pt x="1044803" y="348907"/>
                  </a:lnTo>
                  <a:lnTo>
                    <a:pt x="1044829" y="348742"/>
                  </a:lnTo>
                  <a:close/>
                </a:path>
                <a:path w="1643379" h="1088389">
                  <a:moveTo>
                    <a:pt x="1056779" y="368401"/>
                  </a:moveTo>
                  <a:lnTo>
                    <a:pt x="1056513" y="368287"/>
                  </a:lnTo>
                  <a:lnTo>
                    <a:pt x="1056259" y="368198"/>
                  </a:lnTo>
                  <a:lnTo>
                    <a:pt x="1056017" y="368147"/>
                  </a:lnTo>
                  <a:lnTo>
                    <a:pt x="1056208" y="368338"/>
                  </a:lnTo>
                  <a:lnTo>
                    <a:pt x="1056474" y="368427"/>
                  </a:lnTo>
                  <a:lnTo>
                    <a:pt x="1056779" y="368401"/>
                  </a:lnTo>
                  <a:close/>
                </a:path>
                <a:path w="1643379" h="1088389">
                  <a:moveTo>
                    <a:pt x="1083424" y="482358"/>
                  </a:moveTo>
                  <a:lnTo>
                    <a:pt x="1082954" y="482231"/>
                  </a:lnTo>
                  <a:lnTo>
                    <a:pt x="1082446" y="482003"/>
                  </a:lnTo>
                  <a:lnTo>
                    <a:pt x="1081900" y="481660"/>
                  </a:lnTo>
                  <a:lnTo>
                    <a:pt x="1081735" y="481558"/>
                  </a:lnTo>
                  <a:lnTo>
                    <a:pt x="1081557" y="481495"/>
                  </a:lnTo>
                  <a:lnTo>
                    <a:pt x="1081392" y="481444"/>
                  </a:lnTo>
                  <a:lnTo>
                    <a:pt x="1081163" y="481888"/>
                  </a:lnTo>
                  <a:lnTo>
                    <a:pt x="1081163" y="482473"/>
                  </a:lnTo>
                  <a:lnTo>
                    <a:pt x="1081392" y="482955"/>
                  </a:lnTo>
                  <a:lnTo>
                    <a:pt x="1081747" y="483082"/>
                  </a:lnTo>
                  <a:lnTo>
                    <a:pt x="1082471" y="483311"/>
                  </a:lnTo>
                  <a:lnTo>
                    <a:pt x="1082751" y="483031"/>
                  </a:lnTo>
                  <a:lnTo>
                    <a:pt x="1082903" y="482892"/>
                  </a:lnTo>
                  <a:lnTo>
                    <a:pt x="1083094" y="482727"/>
                  </a:lnTo>
                  <a:lnTo>
                    <a:pt x="1083424" y="482358"/>
                  </a:lnTo>
                  <a:close/>
                </a:path>
                <a:path w="1643379" h="1088389">
                  <a:moveTo>
                    <a:pt x="1104353" y="404812"/>
                  </a:moveTo>
                  <a:lnTo>
                    <a:pt x="1103007" y="404291"/>
                  </a:lnTo>
                  <a:lnTo>
                    <a:pt x="1101013" y="403567"/>
                  </a:lnTo>
                  <a:lnTo>
                    <a:pt x="1098397" y="405041"/>
                  </a:lnTo>
                  <a:lnTo>
                    <a:pt x="1102360" y="407504"/>
                  </a:lnTo>
                  <a:lnTo>
                    <a:pt x="1104353" y="404812"/>
                  </a:lnTo>
                  <a:close/>
                </a:path>
                <a:path w="1643379" h="1088389">
                  <a:moveTo>
                    <a:pt x="1105712" y="396760"/>
                  </a:moveTo>
                  <a:lnTo>
                    <a:pt x="1103503" y="395897"/>
                  </a:lnTo>
                  <a:lnTo>
                    <a:pt x="1102385" y="395490"/>
                  </a:lnTo>
                  <a:lnTo>
                    <a:pt x="1101178" y="397802"/>
                  </a:lnTo>
                  <a:lnTo>
                    <a:pt x="1100378" y="399237"/>
                  </a:lnTo>
                  <a:lnTo>
                    <a:pt x="1100010" y="400075"/>
                  </a:lnTo>
                  <a:lnTo>
                    <a:pt x="1100239" y="401624"/>
                  </a:lnTo>
                  <a:lnTo>
                    <a:pt x="1100747" y="402348"/>
                  </a:lnTo>
                  <a:lnTo>
                    <a:pt x="1101979" y="403021"/>
                  </a:lnTo>
                  <a:lnTo>
                    <a:pt x="1101712" y="403161"/>
                  </a:lnTo>
                  <a:lnTo>
                    <a:pt x="1101217" y="403453"/>
                  </a:lnTo>
                  <a:lnTo>
                    <a:pt x="1104531" y="404558"/>
                  </a:lnTo>
                  <a:lnTo>
                    <a:pt x="1105484" y="403263"/>
                  </a:lnTo>
                  <a:lnTo>
                    <a:pt x="1103566" y="398957"/>
                  </a:lnTo>
                  <a:lnTo>
                    <a:pt x="1104531" y="398310"/>
                  </a:lnTo>
                  <a:lnTo>
                    <a:pt x="1105255" y="397586"/>
                  </a:lnTo>
                  <a:lnTo>
                    <a:pt x="1105712" y="396760"/>
                  </a:lnTo>
                  <a:close/>
                </a:path>
                <a:path w="1643379" h="1088389">
                  <a:moveTo>
                    <a:pt x="1115161" y="75387"/>
                  </a:moveTo>
                  <a:lnTo>
                    <a:pt x="1098473" y="67894"/>
                  </a:lnTo>
                  <a:lnTo>
                    <a:pt x="1098384" y="68160"/>
                  </a:lnTo>
                  <a:lnTo>
                    <a:pt x="1102804" y="70142"/>
                  </a:lnTo>
                  <a:lnTo>
                    <a:pt x="1111681" y="73977"/>
                  </a:lnTo>
                  <a:lnTo>
                    <a:pt x="1111364" y="74371"/>
                  </a:lnTo>
                  <a:lnTo>
                    <a:pt x="1110183" y="74561"/>
                  </a:lnTo>
                  <a:lnTo>
                    <a:pt x="1111796" y="75285"/>
                  </a:lnTo>
                  <a:lnTo>
                    <a:pt x="1113383" y="75692"/>
                  </a:lnTo>
                  <a:lnTo>
                    <a:pt x="1114983" y="75666"/>
                  </a:lnTo>
                  <a:lnTo>
                    <a:pt x="1115161" y="75387"/>
                  </a:lnTo>
                  <a:close/>
                </a:path>
                <a:path w="1643379" h="1088389">
                  <a:moveTo>
                    <a:pt x="1123492" y="412000"/>
                  </a:moveTo>
                  <a:lnTo>
                    <a:pt x="1120775" y="410984"/>
                  </a:lnTo>
                  <a:lnTo>
                    <a:pt x="1121003" y="411670"/>
                  </a:lnTo>
                  <a:lnTo>
                    <a:pt x="1121371" y="412445"/>
                  </a:lnTo>
                  <a:lnTo>
                    <a:pt x="1121841" y="413346"/>
                  </a:lnTo>
                  <a:lnTo>
                    <a:pt x="1122451" y="412953"/>
                  </a:lnTo>
                  <a:lnTo>
                    <a:pt x="1122972" y="412521"/>
                  </a:lnTo>
                  <a:lnTo>
                    <a:pt x="1123492" y="412000"/>
                  </a:lnTo>
                  <a:close/>
                </a:path>
                <a:path w="1643379" h="1088389">
                  <a:moveTo>
                    <a:pt x="1128166" y="406615"/>
                  </a:moveTo>
                  <a:lnTo>
                    <a:pt x="1128141" y="406171"/>
                  </a:lnTo>
                  <a:lnTo>
                    <a:pt x="1127366" y="405422"/>
                  </a:lnTo>
                  <a:lnTo>
                    <a:pt x="1126528" y="404952"/>
                  </a:lnTo>
                  <a:lnTo>
                    <a:pt x="1125893" y="404507"/>
                  </a:lnTo>
                  <a:lnTo>
                    <a:pt x="1122070" y="406209"/>
                  </a:lnTo>
                  <a:lnTo>
                    <a:pt x="1122070" y="407377"/>
                  </a:lnTo>
                  <a:lnTo>
                    <a:pt x="1121918" y="407136"/>
                  </a:lnTo>
                  <a:lnTo>
                    <a:pt x="1122057" y="407174"/>
                  </a:lnTo>
                  <a:lnTo>
                    <a:pt x="1122070" y="407377"/>
                  </a:lnTo>
                  <a:lnTo>
                    <a:pt x="1122070" y="406209"/>
                  </a:lnTo>
                  <a:lnTo>
                    <a:pt x="1121752" y="406349"/>
                  </a:lnTo>
                  <a:lnTo>
                    <a:pt x="1120178" y="407606"/>
                  </a:lnTo>
                  <a:lnTo>
                    <a:pt x="1120508" y="409879"/>
                  </a:lnTo>
                  <a:lnTo>
                    <a:pt x="1124267" y="411137"/>
                  </a:lnTo>
                  <a:lnTo>
                    <a:pt x="1124140" y="410806"/>
                  </a:lnTo>
                  <a:lnTo>
                    <a:pt x="1123784" y="410705"/>
                  </a:lnTo>
                  <a:lnTo>
                    <a:pt x="1123403" y="410654"/>
                  </a:lnTo>
                  <a:lnTo>
                    <a:pt x="1123099" y="409638"/>
                  </a:lnTo>
                  <a:lnTo>
                    <a:pt x="1123429" y="408838"/>
                  </a:lnTo>
                  <a:lnTo>
                    <a:pt x="1124077" y="408406"/>
                  </a:lnTo>
                  <a:lnTo>
                    <a:pt x="1125169" y="408355"/>
                  </a:lnTo>
                  <a:lnTo>
                    <a:pt x="1125816" y="408482"/>
                  </a:lnTo>
                  <a:lnTo>
                    <a:pt x="1126451" y="408546"/>
                  </a:lnTo>
                  <a:lnTo>
                    <a:pt x="1126617" y="408355"/>
                  </a:lnTo>
                  <a:lnTo>
                    <a:pt x="1127455" y="407377"/>
                  </a:lnTo>
                  <a:lnTo>
                    <a:pt x="1127683" y="407136"/>
                  </a:lnTo>
                  <a:lnTo>
                    <a:pt x="1128166" y="406615"/>
                  </a:lnTo>
                  <a:close/>
                </a:path>
                <a:path w="1643379" h="1088389">
                  <a:moveTo>
                    <a:pt x="1133271" y="889"/>
                  </a:moveTo>
                  <a:lnTo>
                    <a:pt x="1132243" y="609"/>
                  </a:lnTo>
                  <a:lnTo>
                    <a:pt x="1131201" y="292"/>
                  </a:lnTo>
                  <a:lnTo>
                    <a:pt x="1130173" y="0"/>
                  </a:lnTo>
                  <a:lnTo>
                    <a:pt x="1129817" y="1016"/>
                  </a:lnTo>
                  <a:lnTo>
                    <a:pt x="1130744" y="1435"/>
                  </a:lnTo>
                  <a:lnTo>
                    <a:pt x="1131697" y="1828"/>
                  </a:lnTo>
                  <a:lnTo>
                    <a:pt x="1132624" y="2235"/>
                  </a:lnTo>
                  <a:lnTo>
                    <a:pt x="1132674" y="1727"/>
                  </a:lnTo>
                  <a:lnTo>
                    <a:pt x="1132865" y="1295"/>
                  </a:lnTo>
                  <a:lnTo>
                    <a:pt x="1133271" y="889"/>
                  </a:lnTo>
                  <a:close/>
                </a:path>
                <a:path w="1643379" h="1088389">
                  <a:moveTo>
                    <a:pt x="1145717" y="5562"/>
                  </a:moveTo>
                  <a:lnTo>
                    <a:pt x="1145209" y="4876"/>
                  </a:lnTo>
                  <a:lnTo>
                    <a:pt x="1144854" y="4178"/>
                  </a:lnTo>
                  <a:lnTo>
                    <a:pt x="1144219" y="3987"/>
                  </a:lnTo>
                  <a:lnTo>
                    <a:pt x="1143571" y="3810"/>
                  </a:lnTo>
                  <a:lnTo>
                    <a:pt x="1142936" y="3632"/>
                  </a:lnTo>
                  <a:lnTo>
                    <a:pt x="1142022" y="4749"/>
                  </a:lnTo>
                  <a:lnTo>
                    <a:pt x="1142428" y="5753"/>
                  </a:lnTo>
                  <a:lnTo>
                    <a:pt x="1144079" y="6311"/>
                  </a:lnTo>
                  <a:lnTo>
                    <a:pt x="1144549" y="6477"/>
                  </a:lnTo>
                  <a:lnTo>
                    <a:pt x="1145095" y="6388"/>
                  </a:lnTo>
                  <a:lnTo>
                    <a:pt x="1145628" y="6413"/>
                  </a:lnTo>
                  <a:lnTo>
                    <a:pt x="1145717" y="5562"/>
                  </a:lnTo>
                  <a:close/>
                </a:path>
                <a:path w="1643379" h="1088389">
                  <a:moveTo>
                    <a:pt x="1153312" y="9372"/>
                  </a:moveTo>
                  <a:lnTo>
                    <a:pt x="1152944" y="9499"/>
                  </a:lnTo>
                  <a:lnTo>
                    <a:pt x="1153083" y="9842"/>
                  </a:lnTo>
                  <a:lnTo>
                    <a:pt x="1153312" y="9372"/>
                  </a:lnTo>
                  <a:close/>
                </a:path>
                <a:path w="1643379" h="1088389">
                  <a:moveTo>
                    <a:pt x="1157859" y="422186"/>
                  </a:moveTo>
                  <a:lnTo>
                    <a:pt x="1157058" y="420852"/>
                  </a:lnTo>
                  <a:lnTo>
                    <a:pt x="1156004" y="419798"/>
                  </a:lnTo>
                  <a:lnTo>
                    <a:pt x="1154569" y="419201"/>
                  </a:lnTo>
                  <a:lnTo>
                    <a:pt x="1153972" y="419658"/>
                  </a:lnTo>
                  <a:lnTo>
                    <a:pt x="1153414" y="420103"/>
                  </a:lnTo>
                  <a:lnTo>
                    <a:pt x="1152842" y="420535"/>
                  </a:lnTo>
                  <a:lnTo>
                    <a:pt x="1154518" y="421093"/>
                  </a:lnTo>
                  <a:lnTo>
                    <a:pt x="1157859" y="422186"/>
                  </a:lnTo>
                  <a:close/>
                </a:path>
                <a:path w="1643379" h="1088389">
                  <a:moveTo>
                    <a:pt x="1159687" y="8597"/>
                  </a:moveTo>
                  <a:lnTo>
                    <a:pt x="1159090" y="8407"/>
                  </a:lnTo>
                  <a:lnTo>
                    <a:pt x="1158913" y="8369"/>
                  </a:lnTo>
                  <a:lnTo>
                    <a:pt x="1158697" y="8293"/>
                  </a:lnTo>
                  <a:lnTo>
                    <a:pt x="1158684" y="8432"/>
                  </a:lnTo>
                  <a:lnTo>
                    <a:pt x="1158798" y="8775"/>
                  </a:lnTo>
                  <a:lnTo>
                    <a:pt x="1159141" y="8712"/>
                  </a:lnTo>
                  <a:lnTo>
                    <a:pt x="1159421" y="8636"/>
                  </a:lnTo>
                  <a:lnTo>
                    <a:pt x="1159687" y="8597"/>
                  </a:lnTo>
                  <a:close/>
                </a:path>
                <a:path w="1643379" h="1088389">
                  <a:moveTo>
                    <a:pt x="1166876" y="420471"/>
                  </a:moveTo>
                  <a:lnTo>
                    <a:pt x="1163370" y="419100"/>
                  </a:lnTo>
                  <a:lnTo>
                    <a:pt x="1164945" y="421398"/>
                  </a:lnTo>
                  <a:lnTo>
                    <a:pt x="1165593" y="421119"/>
                  </a:lnTo>
                  <a:lnTo>
                    <a:pt x="1166241" y="420827"/>
                  </a:lnTo>
                  <a:lnTo>
                    <a:pt x="1166876" y="420471"/>
                  </a:lnTo>
                  <a:close/>
                </a:path>
                <a:path w="1643379" h="1088389">
                  <a:moveTo>
                    <a:pt x="1183779" y="16662"/>
                  </a:moveTo>
                  <a:lnTo>
                    <a:pt x="1183728" y="16446"/>
                  </a:lnTo>
                  <a:lnTo>
                    <a:pt x="1183640" y="16014"/>
                  </a:lnTo>
                  <a:lnTo>
                    <a:pt x="1179995" y="14846"/>
                  </a:lnTo>
                  <a:lnTo>
                    <a:pt x="1179449" y="16065"/>
                  </a:lnTo>
                  <a:lnTo>
                    <a:pt x="1178902" y="17259"/>
                  </a:lnTo>
                  <a:lnTo>
                    <a:pt x="1178331" y="18567"/>
                  </a:lnTo>
                  <a:lnTo>
                    <a:pt x="1179639" y="18300"/>
                  </a:lnTo>
                  <a:lnTo>
                    <a:pt x="1180922" y="18122"/>
                  </a:lnTo>
                  <a:lnTo>
                    <a:pt x="1182674" y="17614"/>
                  </a:lnTo>
                  <a:lnTo>
                    <a:pt x="1183106" y="17132"/>
                  </a:lnTo>
                  <a:lnTo>
                    <a:pt x="1183779" y="16662"/>
                  </a:lnTo>
                  <a:close/>
                </a:path>
                <a:path w="1643379" h="1088389">
                  <a:moveTo>
                    <a:pt x="1184414" y="27851"/>
                  </a:moveTo>
                  <a:lnTo>
                    <a:pt x="1183843" y="28028"/>
                  </a:lnTo>
                  <a:lnTo>
                    <a:pt x="1183360" y="28346"/>
                  </a:lnTo>
                  <a:lnTo>
                    <a:pt x="1182890" y="28790"/>
                  </a:lnTo>
                  <a:lnTo>
                    <a:pt x="1183259" y="28803"/>
                  </a:lnTo>
                  <a:lnTo>
                    <a:pt x="1183970" y="28867"/>
                  </a:lnTo>
                  <a:lnTo>
                    <a:pt x="1184059" y="28536"/>
                  </a:lnTo>
                  <a:lnTo>
                    <a:pt x="1184211" y="28194"/>
                  </a:lnTo>
                  <a:lnTo>
                    <a:pt x="1184414" y="27851"/>
                  </a:lnTo>
                  <a:close/>
                </a:path>
                <a:path w="1643379" h="1088389">
                  <a:moveTo>
                    <a:pt x="1197597" y="25095"/>
                  </a:moveTo>
                  <a:lnTo>
                    <a:pt x="1197152" y="24155"/>
                  </a:lnTo>
                  <a:lnTo>
                    <a:pt x="1197381" y="24053"/>
                  </a:lnTo>
                  <a:lnTo>
                    <a:pt x="1197114" y="22720"/>
                  </a:lnTo>
                  <a:lnTo>
                    <a:pt x="1196492" y="20104"/>
                  </a:lnTo>
                  <a:lnTo>
                    <a:pt x="1191006" y="18351"/>
                  </a:lnTo>
                  <a:lnTo>
                    <a:pt x="1192606" y="20383"/>
                  </a:lnTo>
                  <a:lnTo>
                    <a:pt x="1193723" y="22872"/>
                  </a:lnTo>
                  <a:lnTo>
                    <a:pt x="1195070" y="26111"/>
                  </a:lnTo>
                  <a:lnTo>
                    <a:pt x="1194854" y="27051"/>
                  </a:lnTo>
                  <a:lnTo>
                    <a:pt x="1194701" y="27990"/>
                  </a:lnTo>
                  <a:lnTo>
                    <a:pt x="1194943" y="28092"/>
                  </a:lnTo>
                  <a:lnTo>
                    <a:pt x="1197597" y="25107"/>
                  </a:lnTo>
                  <a:close/>
                </a:path>
                <a:path w="1643379" h="1088389">
                  <a:moveTo>
                    <a:pt x="1559560" y="205320"/>
                  </a:moveTo>
                  <a:lnTo>
                    <a:pt x="1552079" y="202374"/>
                  </a:lnTo>
                  <a:lnTo>
                    <a:pt x="1552651" y="202984"/>
                  </a:lnTo>
                  <a:lnTo>
                    <a:pt x="1553413" y="203555"/>
                  </a:lnTo>
                  <a:lnTo>
                    <a:pt x="1555026" y="204355"/>
                  </a:lnTo>
                  <a:lnTo>
                    <a:pt x="1555597" y="204711"/>
                  </a:lnTo>
                  <a:lnTo>
                    <a:pt x="1557350" y="205409"/>
                  </a:lnTo>
                  <a:lnTo>
                    <a:pt x="1558455" y="205486"/>
                  </a:lnTo>
                  <a:lnTo>
                    <a:pt x="1559560" y="205320"/>
                  </a:lnTo>
                  <a:close/>
                </a:path>
                <a:path w="1643379" h="1088389">
                  <a:moveTo>
                    <a:pt x="1641627" y="66979"/>
                  </a:moveTo>
                  <a:lnTo>
                    <a:pt x="1641513" y="66509"/>
                  </a:lnTo>
                  <a:lnTo>
                    <a:pt x="1641348" y="65760"/>
                  </a:lnTo>
                  <a:lnTo>
                    <a:pt x="1640001" y="65646"/>
                  </a:lnTo>
                  <a:lnTo>
                    <a:pt x="1639404" y="66306"/>
                  </a:lnTo>
                  <a:lnTo>
                    <a:pt x="1639112" y="66611"/>
                  </a:lnTo>
                  <a:lnTo>
                    <a:pt x="1639112" y="67170"/>
                  </a:lnTo>
                  <a:lnTo>
                    <a:pt x="1638909" y="67894"/>
                  </a:lnTo>
                  <a:lnTo>
                    <a:pt x="1639697" y="67995"/>
                  </a:lnTo>
                  <a:lnTo>
                    <a:pt x="1640433" y="68326"/>
                  </a:lnTo>
                  <a:lnTo>
                    <a:pt x="1640890" y="68097"/>
                  </a:lnTo>
                  <a:lnTo>
                    <a:pt x="1641284" y="67868"/>
                  </a:lnTo>
                  <a:lnTo>
                    <a:pt x="1641627" y="66979"/>
                  </a:lnTo>
                  <a:close/>
                </a:path>
                <a:path w="1643379" h="1088389">
                  <a:moveTo>
                    <a:pt x="1643189" y="103022"/>
                  </a:moveTo>
                  <a:lnTo>
                    <a:pt x="1643075" y="102489"/>
                  </a:lnTo>
                  <a:lnTo>
                    <a:pt x="1643011" y="102019"/>
                  </a:lnTo>
                  <a:lnTo>
                    <a:pt x="1642859" y="101574"/>
                  </a:lnTo>
                  <a:lnTo>
                    <a:pt x="1642605" y="101460"/>
                  </a:lnTo>
                  <a:lnTo>
                    <a:pt x="1642338" y="101358"/>
                  </a:lnTo>
                  <a:lnTo>
                    <a:pt x="1642071" y="101257"/>
                  </a:lnTo>
                  <a:lnTo>
                    <a:pt x="1641944" y="101282"/>
                  </a:lnTo>
                  <a:lnTo>
                    <a:pt x="1641297" y="101854"/>
                  </a:lnTo>
                  <a:lnTo>
                    <a:pt x="1641449" y="102501"/>
                  </a:lnTo>
                  <a:lnTo>
                    <a:pt x="1641970" y="102997"/>
                  </a:lnTo>
                  <a:lnTo>
                    <a:pt x="1642135" y="103149"/>
                  </a:lnTo>
                  <a:lnTo>
                    <a:pt x="1642554" y="103022"/>
                  </a:lnTo>
                  <a:lnTo>
                    <a:pt x="1643189" y="103022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7416419" y="3990918"/>
              <a:ext cx="1251585" cy="1019810"/>
            </a:xfrm>
            <a:custGeom>
              <a:avLst/>
              <a:gdLst/>
              <a:ahLst/>
              <a:cxnLst/>
              <a:rect l="l" t="t" r="r" b="b"/>
              <a:pathLst>
                <a:path w="1251584" h="1019810">
                  <a:moveTo>
                    <a:pt x="3505" y="1019327"/>
                  </a:moveTo>
                  <a:lnTo>
                    <a:pt x="2184" y="1016952"/>
                  </a:lnTo>
                  <a:lnTo>
                    <a:pt x="2032" y="1016762"/>
                  </a:lnTo>
                  <a:lnTo>
                    <a:pt x="0" y="1018133"/>
                  </a:lnTo>
                  <a:lnTo>
                    <a:pt x="3505" y="1019327"/>
                  </a:lnTo>
                  <a:close/>
                </a:path>
                <a:path w="1251584" h="1019810">
                  <a:moveTo>
                    <a:pt x="75438" y="923721"/>
                  </a:moveTo>
                  <a:lnTo>
                    <a:pt x="75272" y="923505"/>
                  </a:lnTo>
                  <a:lnTo>
                    <a:pt x="75095" y="923455"/>
                  </a:lnTo>
                  <a:lnTo>
                    <a:pt x="74891" y="923531"/>
                  </a:lnTo>
                  <a:lnTo>
                    <a:pt x="75438" y="923721"/>
                  </a:lnTo>
                  <a:close/>
                </a:path>
                <a:path w="1251584" h="1019810">
                  <a:moveTo>
                    <a:pt x="122720" y="832205"/>
                  </a:moveTo>
                  <a:lnTo>
                    <a:pt x="122478" y="832129"/>
                  </a:lnTo>
                  <a:lnTo>
                    <a:pt x="121412" y="832485"/>
                  </a:lnTo>
                  <a:lnTo>
                    <a:pt x="120459" y="833196"/>
                  </a:lnTo>
                  <a:lnTo>
                    <a:pt x="120116" y="834351"/>
                  </a:lnTo>
                  <a:lnTo>
                    <a:pt x="122720" y="832205"/>
                  </a:lnTo>
                  <a:close/>
                </a:path>
                <a:path w="1251584" h="1019810">
                  <a:moveTo>
                    <a:pt x="127647" y="841032"/>
                  </a:moveTo>
                  <a:lnTo>
                    <a:pt x="126530" y="839914"/>
                  </a:lnTo>
                  <a:lnTo>
                    <a:pt x="122974" y="838225"/>
                  </a:lnTo>
                  <a:lnTo>
                    <a:pt x="119811" y="836663"/>
                  </a:lnTo>
                  <a:lnTo>
                    <a:pt x="119545" y="837488"/>
                  </a:lnTo>
                  <a:lnTo>
                    <a:pt x="118935" y="838047"/>
                  </a:lnTo>
                  <a:lnTo>
                    <a:pt x="117754" y="838911"/>
                  </a:lnTo>
                  <a:lnTo>
                    <a:pt x="116230" y="840422"/>
                  </a:lnTo>
                  <a:lnTo>
                    <a:pt x="115430" y="841590"/>
                  </a:lnTo>
                  <a:lnTo>
                    <a:pt x="114122" y="842975"/>
                  </a:lnTo>
                  <a:lnTo>
                    <a:pt x="112509" y="844511"/>
                  </a:lnTo>
                  <a:lnTo>
                    <a:pt x="114528" y="845489"/>
                  </a:lnTo>
                  <a:lnTo>
                    <a:pt x="116484" y="845959"/>
                  </a:lnTo>
                  <a:lnTo>
                    <a:pt x="120192" y="845667"/>
                  </a:lnTo>
                  <a:lnTo>
                    <a:pt x="121945" y="845058"/>
                  </a:lnTo>
                  <a:lnTo>
                    <a:pt x="123736" y="843800"/>
                  </a:lnTo>
                  <a:lnTo>
                    <a:pt x="125552" y="847458"/>
                  </a:lnTo>
                  <a:lnTo>
                    <a:pt x="125920" y="846772"/>
                  </a:lnTo>
                  <a:lnTo>
                    <a:pt x="126238" y="846289"/>
                  </a:lnTo>
                  <a:lnTo>
                    <a:pt x="126961" y="844626"/>
                  </a:lnTo>
                  <a:lnTo>
                    <a:pt x="127279" y="843737"/>
                  </a:lnTo>
                  <a:lnTo>
                    <a:pt x="127647" y="841032"/>
                  </a:lnTo>
                  <a:close/>
                </a:path>
                <a:path w="1251584" h="1019810">
                  <a:moveTo>
                    <a:pt x="200329" y="770890"/>
                  </a:moveTo>
                  <a:lnTo>
                    <a:pt x="197650" y="771715"/>
                  </a:lnTo>
                  <a:lnTo>
                    <a:pt x="197586" y="772299"/>
                  </a:lnTo>
                  <a:lnTo>
                    <a:pt x="197726" y="772960"/>
                  </a:lnTo>
                  <a:lnTo>
                    <a:pt x="197764" y="773607"/>
                  </a:lnTo>
                  <a:lnTo>
                    <a:pt x="198501" y="773404"/>
                  </a:lnTo>
                  <a:lnTo>
                    <a:pt x="199212" y="773112"/>
                  </a:lnTo>
                  <a:lnTo>
                    <a:pt x="199720" y="772439"/>
                  </a:lnTo>
                  <a:lnTo>
                    <a:pt x="199694" y="772007"/>
                  </a:lnTo>
                  <a:lnTo>
                    <a:pt x="199707" y="771588"/>
                  </a:lnTo>
                  <a:lnTo>
                    <a:pt x="199834" y="771258"/>
                  </a:lnTo>
                  <a:lnTo>
                    <a:pt x="199986" y="771169"/>
                  </a:lnTo>
                  <a:lnTo>
                    <a:pt x="200139" y="771093"/>
                  </a:lnTo>
                  <a:lnTo>
                    <a:pt x="200291" y="771042"/>
                  </a:lnTo>
                  <a:lnTo>
                    <a:pt x="200329" y="770890"/>
                  </a:lnTo>
                  <a:close/>
                </a:path>
                <a:path w="1251584" h="1019810">
                  <a:moveTo>
                    <a:pt x="215734" y="774865"/>
                  </a:moveTo>
                  <a:lnTo>
                    <a:pt x="215493" y="774509"/>
                  </a:lnTo>
                  <a:lnTo>
                    <a:pt x="214261" y="772795"/>
                  </a:lnTo>
                  <a:lnTo>
                    <a:pt x="212890" y="773023"/>
                  </a:lnTo>
                  <a:lnTo>
                    <a:pt x="210578" y="774788"/>
                  </a:lnTo>
                  <a:lnTo>
                    <a:pt x="210731" y="775677"/>
                  </a:lnTo>
                  <a:lnTo>
                    <a:pt x="211162" y="776351"/>
                  </a:lnTo>
                  <a:lnTo>
                    <a:pt x="211696" y="776935"/>
                  </a:lnTo>
                  <a:lnTo>
                    <a:pt x="211836" y="777100"/>
                  </a:lnTo>
                  <a:lnTo>
                    <a:pt x="212128" y="777201"/>
                  </a:lnTo>
                  <a:lnTo>
                    <a:pt x="212394" y="777328"/>
                  </a:lnTo>
                  <a:lnTo>
                    <a:pt x="212661" y="777494"/>
                  </a:lnTo>
                  <a:lnTo>
                    <a:pt x="213817" y="776681"/>
                  </a:lnTo>
                  <a:lnTo>
                    <a:pt x="214845" y="775804"/>
                  </a:lnTo>
                  <a:lnTo>
                    <a:pt x="215734" y="774865"/>
                  </a:lnTo>
                  <a:close/>
                </a:path>
                <a:path w="1251584" h="1019810">
                  <a:moveTo>
                    <a:pt x="216382" y="763498"/>
                  </a:moveTo>
                  <a:lnTo>
                    <a:pt x="216357" y="763054"/>
                  </a:lnTo>
                  <a:lnTo>
                    <a:pt x="216344" y="762914"/>
                  </a:lnTo>
                  <a:lnTo>
                    <a:pt x="216115" y="762787"/>
                  </a:lnTo>
                  <a:lnTo>
                    <a:pt x="215976" y="762673"/>
                  </a:lnTo>
                  <a:lnTo>
                    <a:pt x="215811" y="762927"/>
                  </a:lnTo>
                  <a:lnTo>
                    <a:pt x="215442" y="763308"/>
                  </a:lnTo>
                  <a:lnTo>
                    <a:pt x="215734" y="763765"/>
                  </a:lnTo>
                  <a:lnTo>
                    <a:pt x="216065" y="764082"/>
                  </a:lnTo>
                  <a:lnTo>
                    <a:pt x="216369" y="764400"/>
                  </a:lnTo>
                  <a:lnTo>
                    <a:pt x="216369" y="763943"/>
                  </a:lnTo>
                  <a:lnTo>
                    <a:pt x="216382" y="763498"/>
                  </a:lnTo>
                  <a:close/>
                </a:path>
                <a:path w="1251584" h="1019810">
                  <a:moveTo>
                    <a:pt x="216674" y="764717"/>
                  </a:moveTo>
                  <a:lnTo>
                    <a:pt x="216369" y="764400"/>
                  </a:lnTo>
                  <a:lnTo>
                    <a:pt x="216369" y="764692"/>
                  </a:lnTo>
                  <a:lnTo>
                    <a:pt x="216674" y="764717"/>
                  </a:lnTo>
                  <a:close/>
                </a:path>
                <a:path w="1251584" h="1019810">
                  <a:moveTo>
                    <a:pt x="218224" y="772896"/>
                  </a:moveTo>
                  <a:lnTo>
                    <a:pt x="214033" y="768692"/>
                  </a:lnTo>
                  <a:lnTo>
                    <a:pt x="213512" y="769112"/>
                  </a:lnTo>
                  <a:lnTo>
                    <a:pt x="213258" y="769683"/>
                  </a:lnTo>
                  <a:lnTo>
                    <a:pt x="213817" y="770293"/>
                  </a:lnTo>
                  <a:lnTo>
                    <a:pt x="214541" y="770724"/>
                  </a:lnTo>
                  <a:lnTo>
                    <a:pt x="215353" y="771144"/>
                  </a:lnTo>
                  <a:lnTo>
                    <a:pt x="216154" y="771575"/>
                  </a:lnTo>
                  <a:lnTo>
                    <a:pt x="216877" y="772071"/>
                  </a:lnTo>
                  <a:lnTo>
                    <a:pt x="217563" y="772629"/>
                  </a:lnTo>
                  <a:lnTo>
                    <a:pt x="218046" y="773010"/>
                  </a:lnTo>
                  <a:lnTo>
                    <a:pt x="218224" y="772896"/>
                  </a:lnTo>
                  <a:close/>
                </a:path>
                <a:path w="1251584" h="1019810">
                  <a:moveTo>
                    <a:pt x="230263" y="827328"/>
                  </a:moveTo>
                  <a:lnTo>
                    <a:pt x="229349" y="826960"/>
                  </a:lnTo>
                  <a:lnTo>
                    <a:pt x="228434" y="826604"/>
                  </a:lnTo>
                  <a:lnTo>
                    <a:pt x="227533" y="826236"/>
                  </a:lnTo>
                  <a:lnTo>
                    <a:pt x="227355" y="826643"/>
                  </a:lnTo>
                  <a:lnTo>
                    <a:pt x="227279" y="827074"/>
                  </a:lnTo>
                  <a:lnTo>
                    <a:pt x="227279" y="827506"/>
                  </a:lnTo>
                  <a:lnTo>
                    <a:pt x="228155" y="827786"/>
                  </a:lnTo>
                  <a:lnTo>
                    <a:pt x="229031" y="828065"/>
                  </a:lnTo>
                  <a:lnTo>
                    <a:pt x="229908" y="828332"/>
                  </a:lnTo>
                  <a:lnTo>
                    <a:pt x="230263" y="827328"/>
                  </a:lnTo>
                  <a:close/>
                </a:path>
                <a:path w="1251584" h="1019810">
                  <a:moveTo>
                    <a:pt x="233641" y="827024"/>
                  </a:moveTo>
                  <a:lnTo>
                    <a:pt x="233565" y="826274"/>
                  </a:lnTo>
                  <a:lnTo>
                    <a:pt x="232460" y="824077"/>
                  </a:lnTo>
                  <a:lnTo>
                    <a:pt x="231063" y="823518"/>
                  </a:lnTo>
                  <a:lnTo>
                    <a:pt x="229679" y="824103"/>
                  </a:lnTo>
                  <a:lnTo>
                    <a:pt x="228828" y="824458"/>
                  </a:lnTo>
                  <a:lnTo>
                    <a:pt x="228180" y="825068"/>
                  </a:lnTo>
                  <a:lnTo>
                    <a:pt x="227761" y="825754"/>
                  </a:lnTo>
                  <a:lnTo>
                    <a:pt x="233451" y="827697"/>
                  </a:lnTo>
                  <a:lnTo>
                    <a:pt x="233641" y="827024"/>
                  </a:lnTo>
                  <a:close/>
                </a:path>
                <a:path w="1251584" h="1019810">
                  <a:moveTo>
                    <a:pt x="253136" y="769035"/>
                  </a:moveTo>
                  <a:lnTo>
                    <a:pt x="252984" y="768896"/>
                  </a:lnTo>
                  <a:lnTo>
                    <a:pt x="253136" y="769035"/>
                  </a:lnTo>
                  <a:close/>
                </a:path>
                <a:path w="1251584" h="1019810">
                  <a:moveTo>
                    <a:pt x="253149" y="768223"/>
                  </a:moveTo>
                  <a:lnTo>
                    <a:pt x="253034" y="768591"/>
                  </a:lnTo>
                  <a:lnTo>
                    <a:pt x="252907" y="768959"/>
                  </a:lnTo>
                  <a:lnTo>
                    <a:pt x="253072" y="768540"/>
                  </a:lnTo>
                  <a:lnTo>
                    <a:pt x="253149" y="768223"/>
                  </a:lnTo>
                  <a:close/>
                </a:path>
                <a:path w="1251584" h="1019810">
                  <a:moveTo>
                    <a:pt x="254381" y="769848"/>
                  </a:moveTo>
                  <a:lnTo>
                    <a:pt x="254266" y="769632"/>
                  </a:lnTo>
                  <a:lnTo>
                    <a:pt x="254190" y="769302"/>
                  </a:lnTo>
                  <a:lnTo>
                    <a:pt x="254000" y="769239"/>
                  </a:lnTo>
                  <a:lnTo>
                    <a:pt x="253733" y="769112"/>
                  </a:lnTo>
                  <a:lnTo>
                    <a:pt x="253428" y="769073"/>
                  </a:lnTo>
                  <a:lnTo>
                    <a:pt x="253136" y="769035"/>
                  </a:lnTo>
                  <a:lnTo>
                    <a:pt x="253377" y="769239"/>
                  </a:lnTo>
                  <a:lnTo>
                    <a:pt x="253606" y="769454"/>
                  </a:lnTo>
                  <a:lnTo>
                    <a:pt x="253860" y="769632"/>
                  </a:lnTo>
                  <a:lnTo>
                    <a:pt x="254012" y="769734"/>
                  </a:lnTo>
                  <a:lnTo>
                    <a:pt x="254215" y="769785"/>
                  </a:lnTo>
                  <a:lnTo>
                    <a:pt x="254381" y="769848"/>
                  </a:lnTo>
                  <a:close/>
                </a:path>
                <a:path w="1251584" h="1019810">
                  <a:moveTo>
                    <a:pt x="255473" y="772147"/>
                  </a:moveTo>
                  <a:lnTo>
                    <a:pt x="254215" y="771461"/>
                  </a:lnTo>
                  <a:lnTo>
                    <a:pt x="252907" y="770801"/>
                  </a:lnTo>
                  <a:lnTo>
                    <a:pt x="252717" y="770636"/>
                  </a:lnTo>
                  <a:lnTo>
                    <a:pt x="251841" y="769937"/>
                  </a:lnTo>
                  <a:lnTo>
                    <a:pt x="252006" y="770559"/>
                  </a:lnTo>
                  <a:lnTo>
                    <a:pt x="251841" y="770572"/>
                  </a:lnTo>
                  <a:lnTo>
                    <a:pt x="251561" y="770636"/>
                  </a:lnTo>
                  <a:lnTo>
                    <a:pt x="251434" y="770343"/>
                  </a:lnTo>
                  <a:lnTo>
                    <a:pt x="251307" y="769785"/>
                  </a:lnTo>
                  <a:lnTo>
                    <a:pt x="251574" y="769734"/>
                  </a:lnTo>
                  <a:lnTo>
                    <a:pt x="250380" y="768705"/>
                  </a:lnTo>
                  <a:lnTo>
                    <a:pt x="250240" y="768591"/>
                  </a:lnTo>
                  <a:lnTo>
                    <a:pt x="250063" y="768286"/>
                  </a:lnTo>
                  <a:lnTo>
                    <a:pt x="249351" y="767080"/>
                  </a:lnTo>
                  <a:lnTo>
                    <a:pt x="249466" y="764806"/>
                  </a:lnTo>
                  <a:lnTo>
                    <a:pt x="248843" y="765619"/>
                  </a:lnTo>
                  <a:lnTo>
                    <a:pt x="247865" y="766864"/>
                  </a:lnTo>
                  <a:lnTo>
                    <a:pt x="247865" y="768286"/>
                  </a:lnTo>
                  <a:lnTo>
                    <a:pt x="247865" y="768705"/>
                  </a:lnTo>
                  <a:lnTo>
                    <a:pt x="247561" y="768565"/>
                  </a:lnTo>
                  <a:lnTo>
                    <a:pt x="247865" y="768286"/>
                  </a:lnTo>
                  <a:lnTo>
                    <a:pt x="247865" y="766864"/>
                  </a:lnTo>
                  <a:lnTo>
                    <a:pt x="246976" y="768375"/>
                  </a:lnTo>
                  <a:lnTo>
                    <a:pt x="246494" y="769734"/>
                  </a:lnTo>
                  <a:lnTo>
                    <a:pt x="246519" y="769937"/>
                  </a:lnTo>
                  <a:lnTo>
                    <a:pt x="254812" y="772655"/>
                  </a:lnTo>
                  <a:lnTo>
                    <a:pt x="255041" y="772490"/>
                  </a:lnTo>
                  <a:lnTo>
                    <a:pt x="255473" y="772147"/>
                  </a:lnTo>
                  <a:close/>
                </a:path>
                <a:path w="1251584" h="1019810">
                  <a:moveTo>
                    <a:pt x="255663" y="775804"/>
                  </a:moveTo>
                  <a:lnTo>
                    <a:pt x="254101" y="775208"/>
                  </a:lnTo>
                  <a:lnTo>
                    <a:pt x="252653" y="776071"/>
                  </a:lnTo>
                  <a:lnTo>
                    <a:pt x="251167" y="776909"/>
                  </a:lnTo>
                  <a:lnTo>
                    <a:pt x="249669" y="777709"/>
                  </a:lnTo>
                  <a:lnTo>
                    <a:pt x="250278" y="776351"/>
                  </a:lnTo>
                  <a:lnTo>
                    <a:pt x="251231" y="775360"/>
                  </a:lnTo>
                  <a:lnTo>
                    <a:pt x="252285" y="774496"/>
                  </a:lnTo>
                  <a:lnTo>
                    <a:pt x="245884" y="772058"/>
                  </a:lnTo>
                  <a:lnTo>
                    <a:pt x="245846" y="772287"/>
                  </a:lnTo>
                  <a:lnTo>
                    <a:pt x="245770" y="772515"/>
                  </a:lnTo>
                  <a:lnTo>
                    <a:pt x="245224" y="778256"/>
                  </a:lnTo>
                  <a:lnTo>
                    <a:pt x="249085" y="782688"/>
                  </a:lnTo>
                  <a:lnTo>
                    <a:pt x="253784" y="783437"/>
                  </a:lnTo>
                  <a:lnTo>
                    <a:pt x="253758" y="780770"/>
                  </a:lnTo>
                  <a:lnTo>
                    <a:pt x="254482" y="778256"/>
                  </a:lnTo>
                  <a:lnTo>
                    <a:pt x="255663" y="775804"/>
                  </a:lnTo>
                  <a:close/>
                </a:path>
                <a:path w="1251584" h="1019810">
                  <a:moveTo>
                    <a:pt x="256527" y="757974"/>
                  </a:moveTo>
                  <a:lnTo>
                    <a:pt x="255981" y="757301"/>
                  </a:lnTo>
                  <a:lnTo>
                    <a:pt x="255270" y="756615"/>
                  </a:lnTo>
                  <a:lnTo>
                    <a:pt x="254876" y="757250"/>
                  </a:lnTo>
                  <a:lnTo>
                    <a:pt x="253631" y="759180"/>
                  </a:lnTo>
                  <a:lnTo>
                    <a:pt x="252298" y="761034"/>
                  </a:lnTo>
                  <a:lnTo>
                    <a:pt x="250926" y="762863"/>
                  </a:lnTo>
                  <a:lnTo>
                    <a:pt x="252666" y="762558"/>
                  </a:lnTo>
                  <a:lnTo>
                    <a:pt x="254406" y="761377"/>
                  </a:lnTo>
                  <a:lnTo>
                    <a:pt x="255028" y="760006"/>
                  </a:lnTo>
                  <a:lnTo>
                    <a:pt x="255397" y="759510"/>
                  </a:lnTo>
                  <a:lnTo>
                    <a:pt x="256044" y="759383"/>
                  </a:lnTo>
                  <a:lnTo>
                    <a:pt x="256222" y="758736"/>
                  </a:lnTo>
                  <a:lnTo>
                    <a:pt x="256527" y="757974"/>
                  </a:lnTo>
                  <a:close/>
                </a:path>
                <a:path w="1251584" h="1019810">
                  <a:moveTo>
                    <a:pt x="257009" y="773290"/>
                  </a:moveTo>
                  <a:close/>
                </a:path>
                <a:path w="1251584" h="1019810">
                  <a:moveTo>
                    <a:pt x="259676" y="779322"/>
                  </a:moveTo>
                  <a:lnTo>
                    <a:pt x="257886" y="778040"/>
                  </a:lnTo>
                  <a:lnTo>
                    <a:pt x="257670" y="778433"/>
                  </a:lnTo>
                  <a:lnTo>
                    <a:pt x="257594" y="778891"/>
                  </a:lnTo>
                  <a:lnTo>
                    <a:pt x="257721" y="779348"/>
                  </a:lnTo>
                  <a:lnTo>
                    <a:pt x="257886" y="779919"/>
                  </a:lnTo>
                  <a:lnTo>
                    <a:pt x="258140" y="780465"/>
                  </a:lnTo>
                  <a:lnTo>
                    <a:pt x="258381" y="781024"/>
                  </a:lnTo>
                  <a:lnTo>
                    <a:pt x="258864" y="780516"/>
                  </a:lnTo>
                  <a:lnTo>
                    <a:pt x="259295" y="779945"/>
                  </a:lnTo>
                  <a:lnTo>
                    <a:pt x="259676" y="779322"/>
                  </a:lnTo>
                  <a:close/>
                </a:path>
                <a:path w="1251584" h="1019810">
                  <a:moveTo>
                    <a:pt x="260692" y="767842"/>
                  </a:moveTo>
                  <a:lnTo>
                    <a:pt x="259943" y="768134"/>
                  </a:lnTo>
                  <a:lnTo>
                    <a:pt x="258635" y="767295"/>
                  </a:lnTo>
                  <a:lnTo>
                    <a:pt x="258610" y="769239"/>
                  </a:lnTo>
                  <a:lnTo>
                    <a:pt x="258826" y="769277"/>
                  </a:lnTo>
                  <a:lnTo>
                    <a:pt x="260096" y="768324"/>
                  </a:lnTo>
                  <a:lnTo>
                    <a:pt x="260692" y="767842"/>
                  </a:lnTo>
                  <a:close/>
                </a:path>
                <a:path w="1251584" h="1019810">
                  <a:moveTo>
                    <a:pt x="263271" y="779767"/>
                  </a:moveTo>
                  <a:lnTo>
                    <a:pt x="259740" y="782320"/>
                  </a:lnTo>
                  <a:lnTo>
                    <a:pt x="260921" y="781672"/>
                  </a:lnTo>
                  <a:lnTo>
                    <a:pt x="262128" y="780796"/>
                  </a:lnTo>
                  <a:lnTo>
                    <a:pt x="263271" y="779767"/>
                  </a:lnTo>
                  <a:close/>
                </a:path>
                <a:path w="1251584" h="1019810">
                  <a:moveTo>
                    <a:pt x="266357" y="771626"/>
                  </a:moveTo>
                  <a:lnTo>
                    <a:pt x="263271" y="766533"/>
                  </a:lnTo>
                  <a:lnTo>
                    <a:pt x="263194" y="766978"/>
                  </a:lnTo>
                  <a:lnTo>
                    <a:pt x="263093" y="767410"/>
                  </a:lnTo>
                  <a:lnTo>
                    <a:pt x="262851" y="767740"/>
                  </a:lnTo>
                  <a:lnTo>
                    <a:pt x="262305" y="768438"/>
                  </a:lnTo>
                  <a:lnTo>
                    <a:pt x="261721" y="769112"/>
                  </a:lnTo>
                  <a:lnTo>
                    <a:pt x="261124" y="769734"/>
                  </a:lnTo>
                  <a:lnTo>
                    <a:pt x="261404" y="769810"/>
                  </a:lnTo>
                  <a:lnTo>
                    <a:pt x="261670" y="769912"/>
                  </a:lnTo>
                  <a:lnTo>
                    <a:pt x="261937" y="770026"/>
                  </a:lnTo>
                  <a:lnTo>
                    <a:pt x="262661" y="770369"/>
                  </a:lnTo>
                  <a:lnTo>
                    <a:pt x="263969" y="771309"/>
                  </a:lnTo>
                  <a:lnTo>
                    <a:pt x="264541" y="771486"/>
                  </a:lnTo>
                  <a:lnTo>
                    <a:pt x="265087" y="771715"/>
                  </a:lnTo>
                  <a:lnTo>
                    <a:pt x="265620" y="771994"/>
                  </a:lnTo>
                  <a:lnTo>
                    <a:pt x="265874" y="771855"/>
                  </a:lnTo>
                  <a:lnTo>
                    <a:pt x="266357" y="771626"/>
                  </a:lnTo>
                  <a:close/>
                </a:path>
                <a:path w="1251584" h="1019810">
                  <a:moveTo>
                    <a:pt x="266433" y="709460"/>
                  </a:moveTo>
                  <a:lnTo>
                    <a:pt x="266192" y="708863"/>
                  </a:lnTo>
                  <a:lnTo>
                    <a:pt x="265963" y="708355"/>
                  </a:lnTo>
                  <a:lnTo>
                    <a:pt x="264858" y="707720"/>
                  </a:lnTo>
                  <a:lnTo>
                    <a:pt x="263842" y="708037"/>
                  </a:lnTo>
                  <a:lnTo>
                    <a:pt x="263309" y="708126"/>
                  </a:lnTo>
                  <a:lnTo>
                    <a:pt x="262801" y="708126"/>
                  </a:lnTo>
                  <a:lnTo>
                    <a:pt x="262826" y="709841"/>
                  </a:lnTo>
                  <a:lnTo>
                    <a:pt x="263232" y="711530"/>
                  </a:lnTo>
                  <a:lnTo>
                    <a:pt x="263855" y="713219"/>
                  </a:lnTo>
                  <a:lnTo>
                    <a:pt x="264566" y="712482"/>
                  </a:lnTo>
                  <a:lnTo>
                    <a:pt x="265226" y="711784"/>
                  </a:lnTo>
                  <a:lnTo>
                    <a:pt x="266217" y="710488"/>
                  </a:lnTo>
                  <a:lnTo>
                    <a:pt x="266433" y="709460"/>
                  </a:lnTo>
                  <a:close/>
                </a:path>
                <a:path w="1251584" h="1019810">
                  <a:moveTo>
                    <a:pt x="266852" y="793877"/>
                  </a:moveTo>
                  <a:lnTo>
                    <a:pt x="265582" y="792187"/>
                  </a:lnTo>
                  <a:lnTo>
                    <a:pt x="264223" y="791438"/>
                  </a:lnTo>
                  <a:lnTo>
                    <a:pt x="263817" y="791692"/>
                  </a:lnTo>
                  <a:lnTo>
                    <a:pt x="263017" y="792175"/>
                  </a:lnTo>
                  <a:lnTo>
                    <a:pt x="262597" y="793305"/>
                  </a:lnTo>
                  <a:lnTo>
                    <a:pt x="261670" y="794689"/>
                  </a:lnTo>
                  <a:lnTo>
                    <a:pt x="263169" y="795108"/>
                  </a:lnTo>
                  <a:lnTo>
                    <a:pt x="264020" y="795604"/>
                  </a:lnTo>
                  <a:lnTo>
                    <a:pt x="264833" y="795540"/>
                  </a:lnTo>
                  <a:lnTo>
                    <a:pt x="266128" y="795426"/>
                  </a:lnTo>
                  <a:lnTo>
                    <a:pt x="266852" y="793877"/>
                  </a:lnTo>
                  <a:close/>
                </a:path>
                <a:path w="1251584" h="1019810">
                  <a:moveTo>
                    <a:pt x="268274" y="751001"/>
                  </a:moveTo>
                  <a:lnTo>
                    <a:pt x="267830" y="750989"/>
                  </a:lnTo>
                  <a:lnTo>
                    <a:pt x="268122" y="751319"/>
                  </a:lnTo>
                  <a:lnTo>
                    <a:pt x="268274" y="751001"/>
                  </a:lnTo>
                  <a:close/>
                </a:path>
                <a:path w="1251584" h="1019810">
                  <a:moveTo>
                    <a:pt x="268414" y="743508"/>
                  </a:moveTo>
                  <a:lnTo>
                    <a:pt x="268300" y="743356"/>
                  </a:lnTo>
                  <a:lnTo>
                    <a:pt x="268211" y="743229"/>
                  </a:lnTo>
                  <a:lnTo>
                    <a:pt x="267449" y="742950"/>
                  </a:lnTo>
                  <a:lnTo>
                    <a:pt x="265430" y="742149"/>
                  </a:lnTo>
                  <a:lnTo>
                    <a:pt x="265264" y="742238"/>
                  </a:lnTo>
                  <a:lnTo>
                    <a:pt x="265125" y="742340"/>
                  </a:lnTo>
                  <a:lnTo>
                    <a:pt x="264960" y="742429"/>
                  </a:lnTo>
                  <a:lnTo>
                    <a:pt x="265264" y="743000"/>
                  </a:lnTo>
                  <a:lnTo>
                    <a:pt x="265531" y="743496"/>
                  </a:lnTo>
                  <a:lnTo>
                    <a:pt x="265747" y="743927"/>
                  </a:lnTo>
                  <a:lnTo>
                    <a:pt x="266636" y="743826"/>
                  </a:lnTo>
                  <a:lnTo>
                    <a:pt x="267525" y="743686"/>
                  </a:lnTo>
                  <a:lnTo>
                    <a:pt x="268414" y="743508"/>
                  </a:lnTo>
                  <a:close/>
                </a:path>
                <a:path w="1251584" h="1019810">
                  <a:moveTo>
                    <a:pt x="269887" y="767372"/>
                  </a:moveTo>
                  <a:lnTo>
                    <a:pt x="269760" y="767308"/>
                  </a:lnTo>
                  <a:lnTo>
                    <a:pt x="269519" y="767168"/>
                  </a:lnTo>
                  <a:lnTo>
                    <a:pt x="269532" y="767295"/>
                  </a:lnTo>
                  <a:lnTo>
                    <a:pt x="269849" y="767461"/>
                  </a:lnTo>
                  <a:close/>
                </a:path>
                <a:path w="1251584" h="1019810">
                  <a:moveTo>
                    <a:pt x="278460" y="701268"/>
                  </a:moveTo>
                  <a:lnTo>
                    <a:pt x="278041" y="701154"/>
                  </a:lnTo>
                  <a:lnTo>
                    <a:pt x="276339" y="700646"/>
                  </a:lnTo>
                  <a:lnTo>
                    <a:pt x="269735" y="698728"/>
                  </a:lnTo>
                  <a:lnTo>
                    <a:pt x="270471" y="698004"/>
                  </a:lnTo>
                  <a:lnTo>
                    <a:pt x="270840" y="697649"/>
                  </a:lnTo>
                  <a:lnTo>
                    <a:pt x="270421" y="697560"/>
                  </a:lnTo>
                  <a:lnTo>
                    <a:pt x="269773" y="697331"/>
                  </a:lnTo>
                  <a:lnTo>
                    <a:pt x="268884" y="696861"/>
                  </a:lnTo>
                  <a:lnTo>
                    <a:pt x="267258" y="698004"/>
                  </a:lnTo>
                  <a:lnTo>
                    <a:pt x="263715" y="698982"/>
                  </a:lnTo>
                  <a:lnTo>
                    <a:pt x="264998" y="699541"/>
                  </a:lnTo>
                  <a:lnTo>
                    <a:pt x="263321" y="700646"/>
                  </a:lnTo>
                  <a:lnTo>
                    <a:pt x="262509" y="701154"/>
                  </a:lnTo>
                  <a:lnTo>
                    <a:pt x="262978" y="701382"/>
                  </a:lnTo>
                  <a:lnTo>
                    <a:pt x="263105" y="701979"/>
                  </a:lnTo>
                  <a:lnTo>
                    <a:pt x="263321" y="702551"/>
                  </a:lnTo>
                  <a:lnTo>
                    <a:pt x="263982" y="702538"/>
                  </a:lnTo>
                  <a:lnTo>
                    <a:pt x="264553" y="702614"/>
                  </a:lnTo>
                  <a:lnTo>
                    <a:pt x="265074" y="702741"/>
                  </a:lnTo>
                  <a:lnTo>
                    <a:pt x="265315" y="702538"/>
                  </a:lnTo>
                  <a:lnTo>
                    <a:pt x="267525" y="700646"/>
                  </a:lnTo>
                  <a:lnTo>
                    <a:pt x="270802" y="702068"/>
                  </a:lnTo>
                  <a:lnTo>
                    <a:pt x="270433" y="701979"/>
                  </a:lnTo>
                  <a:lnTo>
                    <a:pt x="270065" y="701979"/>
                  </a:lnTo>
                  <a:lnTo>
                    <a:pt x="268757" y="702310"/>
                  </a:lnTo>
                  <a:lnTo>
                    <a:pt x="267804" y="703097"/>
                  </a:lnTo>
                  <a:lnTo>
                    <a:pt x="267436" y="703668"/>
                  </a:lnTo>
                  <a:lnTo>
                    <a:pt x="267309" y="703961"/>
                  </a:lnTo>
                  <a:lnTo>
                    <a:pt x="268046" y="704659"/>
                  </a:lnTo>
                  <a:lnTo>
                    <a:pt x="268579" y="705688"/>
                  </a:lnTo>
                  <a:lnTo>
                    <a:pt x="268960" y="706856"/>
                  </a:lnTo>
                  <a:lnTo>
                    <a:pt x="269392" y="706920"/>
                  </a:lnTo>
                  <a:lnTo>
                    <a:pt x="269836" y="706920"/>
                  </a:lnTo>
                  <a:lnTo>
                    <a:pt x="270992" y="706805"/>
                  </a:lnTo>
                  <a:lnTo>
                    <a:pt x="271665" y="706475"/>
                  </a:lnTo>
                  <a:lnTo>
                    <a:pt x="272605" y="706183"/>
                  </a:lnTo>
                  <a:lnTo>
                    <a:pt x="272707" y="705586"/>
                  </a:lnTo>
                  <a:lnTo>
                    <a:pt x="272161" y="705091"/>
                  </a:lnTo>
                  <a:lnTo>
                    <a:pt x="272669" y="704367"/>
                  </a:lnTo>
                  <a:lnTo>
                    <a:pt x="272884" y="704088"/>
                  </a:lnTo>
                  <a:lnTo>
                    <a:pt x="272834" y="703668"/>
                  </a:lnTo>
                  <a:lnTo>
                    <a:pt x="272719" y="703249"/>
                  </a:lnTo>
                  <a:lnTo>
                    <a:pt x="272402" y="702868"/>
                  </a:lnTo>
                  <a:lnTo>
                    <a:pt x="272021" y="702589"/>
                  </a:lnTo>
                  <a:lnTo>
                    <a:pt x="273723" y="703313"/>
                  </a:lnTo>
                  <a:lnTo>
                    <a:pt x="274320" y="703033"/>
                  </a:lnTo>
                  <a:lnTo>
                    <a:pt x="276847" y="703668"/>
                  </a:lnTo>
                  <a:lnTo>
                    <a:pt x="276834" y="703033"/>
                  </a:lnTo>
                  <a:lnTo>
                    <a:pt x="276821" y="702589"/>
                  </a:lnTo>
                  <a:lnTo>
                    <a:pt x="276809" y="702068"/>
                  </a:lnTo>
                  <a:lnTo>
                    <a:pt x="276783" y="701154"/>
                  </a:lnTo>
                  <a:lnTo>
                    <a:pt x="278460" y="701268"/>
                  </a:lnTo>
                  <a:close/>
                </a:path>
                <a:path w="1251584" h="1019810">
                  <a:moveTo>
                    <a:pt x="278650" y="719213"/>
                  </a:moveTo>
                  <a:lnTo>
                    <a:pt x="278333" y="718324"/>
                  </a:lnTo>
                  <a:lnTo>
                    <a:pt x="278079" y="717473"/>
                  </a:lnTo>
                  <a:lnTo>
                    <a:pt x="278130" y="716661"/>
                  </a:lnTo>
                  <a:lnTo>
                    <a:pt x="278231" y="715213"/>
                  </a:lnTo>
                  <a:lnTo>
                    <a:pt x="278333" y="714057"/>
                  </a:lnTo>
                  <a:lnTo>
                    <a:pt x="276847" y="712609"/>
                  </a:lnTo>
                  <a:lnTo>
                    <a:pt x="276644" y="711873"/>
                  </a:lnTo>
                  <a:lnTo>
                    <a:pt x="276694" y="711098"/>
                  </a:lnTo>
                  <a:lnTo>
                    <a:pt x="276758" y="710679"/>
                  </a:lnTo>
                  <a:lnTo>
                    <a:pt x="274955" y="710057"/>
                  </a:lnTo>
                  <a:lnTo>
                    <a:pt x="273710" y="711136"/>
                  </a:lnTo>
                  <a:lnTo>
                    <a:pt x="271957" y="709993"/>
                  </a:lnTo>
                  <a:lnTo>
                    <a:pt x="270383" y="710666"/>
                  </a:lnTo>
                  <a:lnTo>
                    <a:pt x="268389" y="712228"/>
                  </a:lnTo>
                  <a:lnTo>
                    <a:pt x="267347" y="714489"/>
                  </a:lnTo>
                  <a:lnTo>
                    <a:pt x="266674" y="717067"/>
                  </a:lnTo>
                  <a:lnTo>
                    <a:pt x="268922" y="717931"/>
                  </a:lnTo>
                  <a:lnTo>
                    <a:pt x="270954" y="718781"/>
                  </a:lnTo>
                  <a:lnTo>
                    <a:pt x="273532" y="721753"/>
                  </a:lnTo>
                  <a:lnTo>
                    <a:pt x="274980" y="721741"/>
                  </a:lnTo>
                  <a:lnTo>
                    <a:pt x="276999" y="720369"/>
                  </a:lnTo>
                  <a:lnTo>
                    <a:pt x="278650" y="719213"/>
                  </a:lnTo>
                  <a:close/>
                </a:path>
                <a:path w="1251584" h="1019810">
                  <a:moveTo>
                    <a:pt x="280543" y="697839"/>
                  </a:moveTo>
                  <a:lnTo>
                    <a:pt x="280416" y="696734"/>
                  </a:lnTo>
                  <a:lnTo>
                    <a:pt x="280377" y="696125"/>
                  </a:lnTo>
                  <a:lnTo>
                    <a:pt x="278549" y="694969"/>
                  </a:lnTo>
                  <a:lnTo>
                    <a:pt x="276453" y="694410"/>
                  </a:lnTo>
                  <a:lnTo>
                    <a:pt x="274193" y="694651"/>
                  </a:lnTo>
                  <a:lnTo>
                    <a:pt x="273926" y="694905"/>
                  </a:lnTo>
                  <a:lnTo>
                    <a:pt x="273812" y="695045"/>
                  </a:lnTo>
                  <a:lnTo>
                    <a:pt x="280543" y="697839"/>
                  </a:lnTo>
                  <a:close/>
                </a:path>
                <a:path w="1251584" h="1019810">
                  <a:moveTo>
                    <a:pt x="280733" y="756627"/>
                  </a:moveTo>
                  <a:lnTo>
                    <a:pt x="280035" y="755929"/>
                  </a:lnTo>
                  <a:lnTo>
                    <a:pt x="279641" y="755319"/>
                  </a:lnTo>
                  <a:lnTo>
                    <a:pt x="279082" y="755065"/>
                  </a:lnTo>
                  <a:lnTo>
                    <a:pt x="278714" y="754888"/>
                  </a:lnTo>
                  <a:lnTo>
                    <a:pt x="277952" y="755065"/>
                  </a:lnTo>
                  <a:lnTo>
                    <a:pt x="277025" y="755891"/>
                  </a:lnTo>
                  <a:lnTo>
                    <a:pt x="277837" y="757275"/>
                  </a:lnTo>
                  <a:lnTo>
                    <a:pt x="278879" y="757351"/>
                  </a:lnTo>
                  <a:lnTo>
                    <a:pt x="279336" y="757389"/>
                  </a:lnTo>
                  <a:lnTo>
                    <a:pt x="279831" y="756996"/>
                  </a:lnTo>
                  <a:lnTo>
                    <a:pt x="280733" y="756627"/>
                  </a:lnTo>
                  <a:close/>
                </a:path>
                <a:path w="1251584" h="1019810">
                  <a:moveTo>
                    <a:pt x="282575" y="703821"/>
                  </a:moveTo>
                  <a:lnTo>
                    <a:pt x="282524" y="702462"/>
                  </a:lnTo>
                  <a:lnTo>
                    <a:pt x="278574" y="701306"/>
                  </a:lnTo>
                  <a:lnTo>
                    <a:pt x="280365" y="703961"/>
                  </a:lnTo>
                  <a:lnTo>
                    <a:pt x="279514" y="704735"/>
                  </a:lnTo>
                  <a:lnTo>
                    <a:pt x="280174" y="704875"/>
                  </a:lnTo>
                  <a:lnTo>
                    <a:pt x="281190" y="704811"/>
                  </a:lnTo>
                  <a:lnTo>
                    <a:pt x="282130" y="704532"/>
                  </a:lnTo>
                  <a:lnTo>
                    <a:pt x="282575" y="703821"/>
                  </a:lnTo>
                  <a:close/>
                </a:path>
                <a:path w="1251584" h="1019810">
                  <a:moveTo>
                    <a:pt x="288226" y="738479"/>
                  </a:moveTo>
                  <a:lnTo>
                    <a:pt x="287858" y="738619"/>
                  </a:lnTo>
                  <a:lnTo>
                    <a:pt x="287477" y="738771"/>
                  </a:lnTo>
                  <a:lnTo>
                    <a:pt x="287032" y="738936"/>
                  </a:lnTo>
                  <a:lnTo>
                    <a:pt x="287147" y="739089"/>
                  </a:lnTo>
                  <a:lnTo>
                    <a:pt x="287235" y="739305"/>
                  </a:lnTo>
                  <a:lnTo>
                    <a:pt x="287375" y="739368"/>
                  </a:lnTo>
                  <a:lnTo>
                    <a:pt x="287604" y="739470"/>
                  </a:lnTo>
                  <a:lnTo>
                    <a:pt x="287807" y="739546"/>
                  </a:lnTo>
                  <a:lnTo>
                    <a:pt x="288010" y="739622"/>
                  </a:lnTo>
                  <a:lnTo>
                    <a:pt x="288074" y="739241"/>
                  </a:lnTo>
                  <a:lnTo>
                    <a:pt x="288150" y="738860"/>
                  </a:lnTo>
                  <a:lnTo>
                    <a:pt x="288226" y="738479"/>
                  </a:lnTo>
                  <a:close/>
                </a:path>
                <a:path w="1251584" h="1019810">
                  <a:moveTo>
                    <a:pt x="288899" y="731926"/>
                  </a:moveTo>
                  <a:lnTo>
                    <a:pt x="288213" y="730859"/>
                  </a:lnTo>
                  <a:lnTo>
                    <a:pt x="286981" y="729780"/>
                  </a:lnTo>
                  <a:lnTo>
                    <a:pt x="285978" y="729056"/>
                  </a:lnTo>
                  <a:lnTo>
                    <a:pt x="285711" y="728878"/>
                  </a:lnTo>
                  <a:lnTo>
                    <a:pt x="284391" y="727951"/>
                  </a:lnTo>
                  <a:lnTo>
                    <a:pt x="283184" y="727989"/>
                  </a:lnTo>
                  <a:lnTo>
                    <a:pt x="281952" y="728205"/>
                  </a:lnTo>
                  <a:lnTo>
                    <a:pt x="282867" y="728764"/>
                  </a:lnTo>
                  <a:lnTo>
                    <a:pt x="283679" y="729500"/>
                  </a:lnTo>
                  <a:lnTo>
                    <a:pt x="284467" y="730377"/>
                  </a:lnTo>
                  <a:lnTo>
                    <a:pt x="285470" y="730224"/>
                  </a:lnTo>
                  <a:lnTo>
                    <a:pt x="285026" y="730567"/>
                  </a:lnTo>
                  <a:lnTo>
                    <a:pt x="284784" y="730732"/>
                  </a:lnTo>
                  <a:lnTo>
                    <a:pt x="285178" y="731189"/>
                  </a:lnTo>
                  <a:lnTo>
                    <a:pt x="285559" y="731659"/>
                  </a:lnTo>
                  <a:lnTo>
                    <a:pt x="285927" y="732180"/>
                  </a:lnTo>
                  <a:lnTo>
                    <a:pt x="285254" y="732878"/>
                  </a:lnTo>
                  <a:lnTo>
                    <a:pt x="284492" y="734326"/>
                  </a:lnTo>
                  <a:lnTo>
                    <a:pt x="283616" y="734301"/>
                  </a:lnTo>
                  <a:lnTo>
                    <a:pt x="283311" y="734314"/>
                  </a:lnTo>
                  <a:lnTo>
                    <a:pt x="283552" y="734466"/>
                  </a:lnTo>
                  <a:lnTo>
                    <a:pt x="283933" y="734631"/>
                  </a:lnTo>
                  <a:lnTo>
                    <a:pt x="283819" y="735215"/>
                  </a:lnTo>
                  <a:lnTo>
                    <a:pt x="283489" y="736142"/>
                  </a:lnTo>
                  <a:lnTo>
                    <a:pt x="283108" y="735241"/>
                  </a:lnTo>
                  <a:lnTo>
                    <a:pt x="282917" y="734644"/>
                  </a:lnTo>
                  <a:lnTo>
                    <a:pt x="283095" y="734479"/>
                  </a:lnTo>
                  <a:lnTo>
                    <a:pt x="283197" y="734314"/>
                  </a:lnTo>
                  <a:lnTo>
                    <a:pt x="281724" y="734415"/>
                  </a:lnTo>
                  <a:lnTo>
                    <a:pt x="280390" y="735025"/>
                  </a:lnTo>
                  <a:lnTo>
                    <a:pt x="279069" y="735647"/>
                  </a:lnTo>
                  <a:lnTo>
                    <a:pt x="279031" y="736257"/>
                  </a:lnTo>
                  <a:lnTo>
                    <a:pt x="280619" y="737616"/>
                  </a:lnTo>
                  <a:lnTo>
                    <a:pt x="282041" y="737146"/>
                  </a:lnTo>
                  <a:lnTo>
                    <a:pt x="283451" y="736422"/>
                  </a:lnTo>
                  <a:lnTo>
                    <a:pt x="285724" y="736346"/>
                  </a:lnTo>
                  <a:lnTo>
                    <a:pt x="287426" y="735266"/>
                  </a:lnTo>
                  <a:lnTo>
                    <a:pt x="288594" y="733907"/>
                  </a:lnTo>
                  <a:lnTo>
                    <a:pt x="288899" y="731926"/>
                  </a:lnTo>
                  <a:close/>
                </a:path>
                <a:path w="1251584" h="1019810">
                  <a:moveTo>
                    <a:pt x="289585" y="694131"/>
                  </a:moveTo>
                  <a:lnTo>
                    <a:pt x="286842" y="693267"/>
                  </a:lnTo>
                  <a:lnTo>
                    <a:pt x="286956" y="693648"/>
                  </a:lnTo>
                  <a:lnTo>
                    <a:pt x="287096" y="694029"/>
                  </a:lnTo>
                  <a:lnTo>
                    <a:pt x="287185" y="694410"/>
                  </a:lnTo>
                  <a:lnTo>
                    <a:pt x="288010" y="694309"/>
                  </a:lnTo>
                  <a:lnTo>
                    <a:pt x="289585" y="694131"/>
                  </a:lnTo>
                  <a:close/>
                </a:path>
                <a:path w="1251584" h="1019810">
                  <a:moveTo>
                    <a:pt x="290118" y="688251"/>
                  </a:moveTo>
                  <a:lnTo>
                    <a:pt x="289801" y="688454"/>
                  </a:lnTo>
                  <a:lnTo>
                    <a:pt x="290068" y="688644"/>
                  </a:lnTo>
                  <a:lnTo>
                    <a:pt x="290118" y="688251"/>
                  </a:lnTo>
                  <a:close/>
                </a:path>
                <a:path w="1251584" h="1019810">
                  <a:moveTo>
                    <a:pt x="300316" y="754468"/>
                  </a:moveTo>
                  <a:lnTo>
                    <a:pt x="299618" y="754773"/>
                  </a:lnTo>
                  <a:lnTo>
                    <a:pt x="297840" y="755307"/>
                  </a:lnTo>
                  <a:lnTo>
                    <a:pt x="296278" y="754786"/>
                  </a:lnTo>
                  <a:lnTo>
                    <a:pt x="295795" y="753478"/>
                  </a:lnTo>
                  <a:lnTo>
                    <a:pt x="295325" y="752233"/>
                  </a:lnTo>
                  <a:lnTo>
                    <a:pt x="295135" y="750849"/>
                  </a:lnTo>
                  <a:lnTo>
                    <a:pt x="294932" y="748804"/>
                  </a:lnTo>
                  <a:lnTo>
                    <a:pt x="294894" y="747407"/>
                  </a:lnTo>
                  <a:lnTo>
                    <a:pt x="294081" y="747115"/>
                  </a:lnTo>
                  <a:lnTo>
                    <a:pt x="294881" y="747369"/>
                  </a:lnTo>
                  <a:lnTo>
                    <a:pt x="294855" y="745274"/>
                  </a:lnTo>
                  <a:lnTo>
                    <a:pt x="288175" y="749096"/>
                  </a:lnTo>
                  <a:lnTo>
                    <a:pt x="288836" y="750709"/>
                  </a:lnTo>
                  <a:lnTo>
                    <a:pt x="289445" y="752398"/>
                  </a:lnTo>
                  <a:lnTo>
                    <a:pt x="290182" y="754316"/>
                  </a:lnTo>
                  <a:lnTo>
                    <a:pt x="293827" y="753592"/>
                  </a:lnTo>
                  <a:lnTo>
                    <a:pt x="295059" y="755992"/>
                  </a:lnTo>
                  <a:lnTo>
                    <a:pt x="294589" y="756462"/>
                  </a:lnTo>
                  <a:lnTo>
                    <a:pt x="294360" y="756907"/>
                  </a:lnTo>
                  <a:lnTo>
                    <a:pt x="291604" y="757466"/>
                  </a:lnTo>
                  <a:lnTo>
                    <a:pt x="286740" y="758342"/>
                  </a:lnTo>
                  <a:lnTo>
                    <a:pt x="286156" y="760107"/>
                  </a:lnTo>
                  <a:lnTo>
                    <a:pt x="285445" y="761606"/>
                  </a:lnTo>
                  <a:lnTo>
                    <a:pt x="284365" y="762673"/>
                  </a:lnTo>
                  <a:lnTo>
                    <a:pt x="286575" y="762101"/>
                  </a:lnTo>
                  <a:lnTo>
                    <a:pt x="288709" y="761263"/>
                  </a:lnTo>
                  <a:lnTo>
                    <a:pt x="294182" y="758647"/>
                  </a:lnTo>
                  <a:lnTo>
                    <a:pt x="297332" y="756666"/>
                  </a:lnTo>
                  <a:lnTo>
                    <a:pt x="300316" y="754468"/>
                  </a:lnTo>
                  <a:close/>
                </a:path>
                <a:path w="1251584" h="1019810">
                  <a:moveTo>
                    <a:pt x="300316" y="736714"/>
                  </a:moveTo>
                  <a:lnTo>
                    <a:pt x="299656" y="736866"/>
                  </a:lnTo>
                  <a:lnTo>
                    <a:pt x="298729" y="736968"/>
                  </a:lnTo>
                  <a:lnTo>
                    <a:pt x="298145" y="736981"/>
                  </a:lnTo>
                  <a:lnTo>
                    <a:pt x="297561" y="736955"/>
                  </a:lnTo>
                  <a:lnTo>
                    <a:pt x="293001" y="736777"/>
                  </a:lnTo>
                  <a:lnTo>
                    <a:pt x="290588" y="737616"/>
                  </a:lnTo>
                  <a:lnTo>
                    <a:pt x="291109" y="738809"/>
                  </a:lnTo>
                  <a:lnTo>
                    <a:pt x="291134" y="739876"/>
                  </a:lnTo>
                  <a:lnTo>
                    <a:pt x="290449" y="740854"/>
                  </a:lnTo>
                  <a:lnTo>
                    <a:pt x="291350" y="741591"/>
                  </a:lnTo>
                  <a:lnTo>
                    <a:pt x="291274" y="742492"/>
                  </a:lnTo>
                  <a:lnTo>
                    <a:pt x="290944" y="745096"/>
                  </a:lnTo>
                  <a:lnTo>
                    <a:pt x="292112" y="744359"/>
                  </a:lnTo>
                  <a:lnTo>
                    <a:pt x="291846" y="744143"/>
                  </a:lnTo>
                  <a:lnTo>
                    <a:pt x="291630" y="743800"/>
                  </a:lnTo>
                  <a:lnTo>
                    <a:pt x="291490" y="743242"/>
                  </a:lnTo>
                  <a:lnTo>
                    <a:pt x="296087" y="738835"/>
                  </a:lnTo>
                  <a:lnTo>
                    <a:pt x="297789" y="739063"/>
                  </a:lnTo>
                  <a:lnTo>
                    <a:pt x="299859" y="740448"/>
                  </a:lnTo>
                  <a:lnTo>
                    <a:pt x="299910" y="737679"/>
                  </a:lnTo>
                  <a:lnTo>
                    <a:pt x="300075" y="737158"/>
                  </a:lnTo>
                  <a:lnTo>
                    <a:pt x="300316" y="736714"/>
                  </a:lnTo>
                  <a:close/>
                </a:path>
                <a:path w="1251584" h="1019810">
                  <a:moveTo>
                    <a:pt x="301053" y="689127"/>
                  </a:moveTo>
                  <a:lnTo>
                    <a:pt x="300494" y="689203"/>
                  </a:lnTo>
                  <a:lnTo>
                    <a:pt x="299986" y="689114"/>
                  </a:lnTo>
                  <a:lnTo>
                    <a:pt x="299847" y="689305"/>
                  </a:lnTo>
                  <a:lnTo>
                    <a:pt x="299554" y="689686"/>
                  </a:lnTo>
                  <a:lnTo>
                    <a:pt x="299466" y="690219"/>
                  </a:lnTo>
                  <a:lnTo>
                    <a:pt x="299300" y="690676"/>
                  </a:lnTo>
                  <a:lnTo>
                    <a:pt x="299643" y="690689"/>
                  </a:lnTo>
                  <a:lnTo>
                    <a:pt x="300177" y="690841"/>
                  </a:lnTo>
                  <a:lnTo>
                    <a:pt x="300316" y="690664"/>
                  </a:lnTo>
                  <a:lnTo>
                    <a:pt x="300647" y="690270"/>
                  </a:lnTo>
                  <a:lnTo>
                    <a:pt x="300786" y="689711"/>
                  </a:lnTo>
                  <a:lnTo>
                    <a:pt x="301053" y="689127"/>
                  </a:lnTo>
                  <a:close/>
                </a:path>
                <a:path w="1251584" h="1019810">
                  <a:moveTo>
                    <a:pt x="304571" y="751166"/>
                  </a:moveTo>
                  <a:lnTo>
                    <a:pt x="304406" y="751103"/>
                  </a:lnTo>
                  <a:lnTo>
                    <a:pt x="304241" y="751052"/>
                  </a:lnTo>
                  <a:lnTo>
                    <a:pt x="304076" y="750976"/>
                  </a:lnTo>
                  <a:lnTo>
                    <a:pt x="304088" y="751166"/>
                  </a:lnTo>
                  <a:lnTo>
                    <a:pt x="304088" y="751370"/>
                  </a:lnTo>
                  <a:lnTo>
                    <a:pt x="304088" y="751560"/>
                  </a:lnTo>
                  <a:lnTo>
                    <a:pt x="304253" y="751420"/>
                  </a:lnTo>
                  <a:lnTo>
                    <a:pt x="304406" y="751306"/>
                  </a:lnTo>
                  <a:lnTo>
                    <a:pt x="304571" y="751166"/>
                  </a:lnTo>
                  <a:close/>
                </a:path>
                <a:path w="1251584" h="1019810">
                  <a:moveTo>
                    <a:pt x="306006" y="749922"/>
                  </a:moveTo>
                  <a:lnTo>
                    <a:pt x="305346" y="750062"/>
                  </a:lnTo>
                  <a:lnTo>
                    <a:pt x="304685" y="750150"/>
                  </a:lnTo>
                  <a:lnTo>
                    <a:pt x="304038" y="750277"/>
                  </a:lnTo>
                  <a:lnTo>
                    <a:pt x="305130" y="750697"/>
                  </a:lnTo>
                  <a:lnTo>
                    <a:pt x="305422" y="750455"/>
                  </a:lnTo>
                  <a:lnTo>
                    <a:pt x="305714" y="750176"/>
                  </a:lnTo>
                  <a:lnTo>
                    <a:pt x="306006" y="749922"/>
                  </a:lnTo>
                  <a:close/>
                </a:path>
                <a:path w="1251584" h="1019810">
                  <a:moveTo>
                    <a:pt x="309016" y="738060"/>
                  </a:moveTo>
                  <a:lnTo>
                    <a:pt x="308673" y="737908"/>
                  </a:lnTo>
                  <a:lnTo>
                    <a:pt x="308343" y="737743"/>
                  </a:lnTo>
                  <a:lnTo>
                    <a:pt x="308000" y="737603"/>
                  </a:lnTo>
                  <a:lnTo>
                    <a:pt x="308254" y="737971"/>
                  </a:lnTo>
                  <a:lnTo>
                    <a:pt x="308521" y="738352"/>
                  </a:lnTo>
                  <a:lnTo>
                    <a:pt x="308825" y="738708"/>
                  </a:lnTo>
                  <a:lnTo>
                    <a:pt x="308876" y="738479"/>
                  </a:lnTo>
                  <a:lnTo>
                    <a:pt x="308940" y="738263"/>
                  </a:lnTo>
                  <a:lnTo>
                    <a:pt x="309016" y="738060"/>
                  </a:lnTo>
                  <a:close/>
                </a:path>
                <a:path w="1251584" h="1019810">
                  <a:moveTo>
                    <a:pt x="315836" y="737273"/>
                  </a:moveTo>
                  <a:lnTo>
                    <a:pt x="315404" y="736650"/>
                  </a:lnTo>
                  <a:lnTo>
                    <a:pt x="315087" y="736193"/>
                  </a:lnTo>
                  <a:lnTo>
                    <a:pt x="314807" y="735774"/>
                  </a:lnTo>
                  <a:lnTo>
                    <a:pt x="314858" y="736282"/>
                  </a:lnTo>
                  <a:lnTo>
                    <a:pt x="314858" y="736777"/>
                  </a:lnTo>
                  <a:lnTo>
                    <a:pt x="314845" y="737285"/>
                  </a:lnTo>
                  <a:lnTo>
                    <a:pt x="315188" y="737311"/>
                  </a:lnTo>
                  <a:lnTo>
                    <a:pt x="315518" y="737311"/>
                  </a:lnTo>
                  <a:lnTo>
                    <a:pt x="315836" y="737273"/>
                  </a:lnTo>
                  <a:close/>
                </a:path>
                <a:path w="1251584" h="1019810">
                  <a:moveTo>
                    <a:pt x="321970" y="683996"/>
                  </a:moveTo>
                  <a:lnTo>
                    <a:pt x="321754" y="683793"/>
                  </a:lnTo>
                  <a:lnTo>
                    <a:pt x="321614" y="683666"/>
                  </a:lnTo>
                  <a:lnTo>
                    <a:pt x="321475" y="683552"/>
                  </a:lnTo>
                  <a:lnTo>
                    <a:pt x="321398" y="683844"/>
                  </a:lnTo>
                  <a:lnTo>
                    <a:pt x="321551" y="683933"/>
                  </a:lnTo>
                  <a:lnTo>
                    <a:pt x="321703" y="683933"/>
                  </a:lnTo>
                  <a:lnTo>
                    <a:pt x="321970" y="683996"/>
                  </a:lnTo>
                  <a:close/>
                </a:path>
                <a:path w="1251584" h="1019810">
                  <a:moveTo>
                    <a:pt x="323303" y="688022"/>
                  </a:moveTo>
                  <a:lnTo>
                    <a:pt x="322567" y="686917"/>
                  </a:lnTo>
                  <a:lnTo>
                    <a:pt x="317779" y="686003"/>
                  </a:lnTo>
                  <a:lnTo>
                    <a:pt x="314947" y="684339"/>
                  </a:lnTo>
                  <a:lnTo>
                    <a:pt x="312407" y="683056"/>
                  </a:lnTo>
                  <a:lnTo>
                    <a:pt x="309841" y="683514"/>
                  </a:lnTo>
                  <a:lnTo>
                    <a:pt x="307644" y="683615"/>
                  </a:lnTo>
                  <a:lnTo>
                    <a:pt x="304622" y="684784"/>
                  </a:lnTo>
                  <a:lnTo>
                    <a:pt x="303631" y="686168"/>
                  </a:lnTo>
                  <a:lnTo>
                    <a:pt x="302856" y="688543"/>
                  </a:lnTo>
                  <a:lnTo>
                    <a:pt x="304038" y="689419"/>
                  </a:lnTo>
                  <a:lnTo>
                    <a:pt x="305879" y="690168"/>
                  </a:lnTo>
                  <a:lnTo>
                    <a:pt x="306628" y="690308"/>
                  </a:lnTo>
                  <a:lnTo>
                    <a:pt x="307251" y="690473"/>
                  </a:lnTo>
                  <a:lnTo>
                    <a:pt x="309854" y="686015"/>
                  </a:lnTo>
                  <a:lnTo>
                    <a:pt x="312953" y="687120"/>
                  </a:lnTo>
                  <a:lnTo>
                    <a:pt x="314782" y="689381"/>
                  </a:lnTo>
                  <a:lnTo>
                    <a:pt x="316103" y="691121"/>
                  </a:lnTo>
                  <a:lnTo>
                    <a:pt x="317703" y="691883"/>
                  </a:lnTo>
                  <a:lnTo>
                    <a:pt x="322643" y="691362"/>
                  </a:lnTo>
                  <a:lnTo>
                    <a:pt x="322745" y="690791"/>
                  </a:lnTo>
                  <a:lnTo>
                    <a:pt x="322961" y="690156"/>
                  </a:lnTo>
                  <a:lnTo>
                    <a:pt x="323265" y="689660"/>
                  </a:lnTo>
                  <a:lnTo>
                    <a:pt x="323303" y="688022"/>
                  </a:lnTo>
                  <a:close/>
                </a:path>
                <a:path w="1251584" h="1019810">
                  <a:moveTo>
                    <a:pt x="337312" y="711555"/>
                  </a:moveTo>
                  <a:lnTo>
                    <a:pt x="337108" y="711377"/>
                  </a:lnTo>
                  <a:lnTo>
                    <a:pt x="336892" y="711238"/>
                  </a:lnTo>
                  <a:lnTo>
                    <a:pt x="336677" y="711123"/>
                  </a:lnTo>
                  <a:lnTo>
                    <a:pt x="336156" y="711466"/>
                  </a:lnTo>
                  <a:lnTo>
                    <a:pt x="337312" y="711555"/>
                  </a:lnTo>
                  <a:close/>
                </a:path>
                <a:path w="1251584" h="1019810">
                  <a:moveTo>
                    <a:pt x="342417" y="707364"/>
                  </a:moveTo>
                  <a:lnTo>
                    <a:pt x="342188" y="707517"/>
                  </a:lnTo>
                  <a:lnTo>
                    <a:pt x="341757" y="707809"/>
                  </a:lnTo>
                  <a:lnTo>
                    <a:pt x="341998" y="707720"/>
                  </a:lnTo>
                  <a:lnTo>
                    <a:pt x="342226" y="707580"/>
                  </a:lnTo>
                  <a:lnTo>
                    <a:pt x="342417" y="707364"/>
                  </a:lnTo>
                  <a:close/>
                </a:path>
                <a:path w="1251584" h="1019810">
                  <a:moveTo>
                    <a:pt x="343560" y="676402"/>
                  </a:moveTo>
                  <a:lnTo>
                    <a:pt x="343357" y="676325"/>
                  </a:lnTo>
                  <a:lnTo>
                    <a:pt x="343154" y="676262"/>
                  </a:lnTo>
                  <a:lnTo>
                    <a:pt x="342938" y="676186"/>
                  </a:lnTo>
                  <a:lnTo>
                    <a:pt x="342798" y="676300"/>
                  </a:lnTo>
                  <a:lnTo>
                    <a:pt x="342773" y="676503"/>
                  </a:lnTo>
                  <a:lnTo>
                    <a:pt x="342773" y="676719"/>
                  </a:lnTo>
                  <a:lnTo>
                    <a:pt x="343027" y="676605"/>
                  </a:lnTo>
                  <a:lnTo>
                    <a:pt x="343560" y="676402"/>
                  </a:lnTo>
                  <a:close/>
                </a:path>
                <a:path w="1251584" h="1019810">
                  <a:moveTo>
                    <a:pt x="349885" y="695236"/>
                  </a:moveTo>
                  <a:lnTo>
                    <a:pt x="349745" y="695071"/>
                  </a:lnTo>
                  <a:lnTo>
                    <a:pt x="349592" y="694855"/>
                  </a:lnTo>
                  <a:lnTo>
                    <a:pt x="349415" y="694664"/>
                  </a:lnTo>
                  <a:lnTo>
                    <a:pt x="349516" y="694855"/>
                  </a:lnTo>
                  <a:lnTo>
                    <a:pt x="349656" y="695045"/>
                  </a:lnTo>
                  <a:lnTo>
                    <a:pt x="349885" y="695236"/>
                  </a:lnTo>
                  <a:close/>
                </a:path>
                <a:path w="1251584" h="1019810">
                  <a:moveTo>
                    <a:pt x="354723" y="691134"/>
                  </a:moveTo>
                  <a:lnTo>
                    <a:pt x="354368" y="690778"/>
                  </a:lnTo>
                  <a:lnTo>
                    <a:pt x="354076" y="690308"/>
                  </a:lnTo>
                  <a:lnTo>
                    <a:pt x="353847" y="690333"/>
                  </a:lnTo>
                  <a:lnTo>
                    <a:pt x="353326" y="690372"/>
                  </a:lnTo>
                  <a:lnTo>
                    <a:pt x="352780" y="690626"/>
                  </a:lnTo>
                  <a:lnTo>
                    <a:pt x="352183" y="691083"/>
                  </a:lnTo>
                  <a:lnTo>
                    <a:pt x="352145" y="691769"/>
                  </a:lnTo>
                  <a:lnTo>
                    <a:pt x="352310" y="691946"/>
                  </a:lnTo>
                  <a:lnTo>
                    <a:pt x="352526" y="692137"/>
                  </a:lnTo>
                  <a:lnTo>
                    <a:pt x="353072" y="692188"/>
                  </a:lnTo>
                  <a:lnTo>
                    <a:pt x="353377" y="692073"/>
                  </a:lnTo>
                  <a:lnTo>
                    <a:pt x="353860" y="691870"/>
                  </a:lnTo>
                  <a:lnTo>
                    <a:pt x="354266" y="691464"/>
                  </a:lnTo>
                  <a:lnTo>
                    <a:pt x="354723" y="691134"/>
                  </a:lnTo>
                  <a:close/>
                </a:path>
                <a:path w="1251584" h="1019810">
                  <a:moveTo>
                    <a:pt x="475716" y="754468"/>
                  </a:moveTo>
                  <a:lnTo>
                    <a:pt x="474726" y="754253"/>
                  </a:lnTo>
                  <a:lnTo>
                    <a:pt x="474129" y="753999"/>
                  </a:lnTo>
                  <a:lnTo>
                    <a:pt x="473557" y="754037"/>
                  </a:lnTo>
                  <a:lnTo>
                    <a:pt x="473316" y="754075"/>
                  </a:lnTo>
                  <a:lnTo>
                    <a:pt x="472859" y="754938"/>
                  </a:lnTo>
                  <a:lnTo>
                    <a:pt x="472960" y="755065"/>
                  </a:lnTo>
                  <a:lnTo>
                    <a:pt x="473341" y="755535"/>
                  </a:lnTo>
                  <a:lnTo>
                    <a:pt x="473900" y="755865"/>
                  </a:lnTo>
                  <a:lnTo>
                    <a:pt x="474395" y="756246"/>
                  </a:lnTo>
                  <a:lnTo>
                    <a:pt x="474751" y="755764"/>
                  </a:lnTo>
                  <a:lnTo>
                    <a:pt x="475107" y="755294"/>
                  </a:lnTo>
                  <a:lnTo>
                    <a:pt x="475716" y="754468"/>
                  </a:lnTo>
                  <a:close/>
                </a:path>
                <a:path w="1251584" h="1019810">
                  <a:moveTo>
                    <a:pt x="518058" y="791286"/>
                  </a:moveTo>
                  <a:lnTo>
                    <a:pt x="517994" y="790613"/>
                  </a:lnTo>
                  <a:lnTo>
                    <a:pt x="517728" y="790168"/>
                  </a:lnTo>
                  <a:lnTo>
                    <a:pt x="517296" y="789927"/>
                  </a:lnTo>
                  <a:lnTo>
                    <a:pt x="517588" y="790562"/>
                  </a:lnTo>
                  <a:lnTo>
                    <a:pt x="517740" y="790892"/>
                  </a:lnTo>
                  <a:lnTo>
                    <a:pt x="517829" y="791032"/>
                  </a:lnTo>
                  <a:lnTo>
                    <a:pt x="518058" y="791286"/>
                  </a:lnTo>
                  <a:close/>
                </a:path>
                <a:path w="1251584" h="1019810">
                  <a:moveTo>
                    <a:pt x="643890" y="795578"/>
                  </a:moveTo>
                  <a:lnTo>
                    <a:pt x="643839" y="795223"/>
                  </a:lnTo>
                  <a:lnTo>
                    <a:pt x="643496" y="795197"/>
                  </a:lnTo>
                  <a:lnTo>
                    <a:pt x="643178" y="795286"/>
                  </a:lnTo>
                  <a:lnTo>
                    <a:pt x="642810" y="795591"/>
                  </a:lnTo>
                  <a:lnTo>
                    <a:pt x="642594" y="795896"/>
                  </a:lnTo>
                  <a:lnTo>
                    <a:pt x="643534" y="796328"/>
                  </a:lnTo>
                  <a:lnTo>
                    <a:pt x="643432" y="796074"/>
                  </a:lnTo>
                  <a:lnTo>
                    <a:pt x="643661" y="796163"/>
                  </a:lnTo>
                  <a:lnTo>
                    <a:pt x="643763" y="795870"/>
                  </a:lnTo>
                  <a:lnTo>
                    <a:pt x="643890" y="795578"/>
                  </a:lnTo>
                  <a:close/>
                </a:path>
                <a:path w="1251584" h="1019810">
                  <a:moveTo>
                    <a:pt x="646430" y="797306"/>
                  </a:moveTo>
                  <a:lnTo>
                    <a:pt x="646391" y="796988"/>
                  </a:lnTo>
                  <a:lnTo>
                    <a:pt x="645566" y="796671"/>
                  </a:lnTo>
                  <a:lnTo>
                    <a:pt x="644525" y="796467"/>
                  </a:lnTo>
                  <a:lnTo>
                    <a:pt x="643661" y="796163"/>
                  </a:lnTo>
                  <a:lnTo>
                    <a:pt x="643610" y="796290"/>
                  </a:lnTo>
                  <a:lnTo>
                    <a:pt x="643890" y="797280"/>
                  </a:lnTo>
                  <a:lnTo>
                    <a:pt x="646239" y="798055"/>
                  </a:lnTo>
                  <a:lnTo>
                    <a:pt x="646366" y="797687"/>
                  </a:lnTo>
                  <a:lnTo>
                    <a:pt x="646430" y="797306"/>
                  </a:lnTo>
                  <a:close/>
                </a:path>
                <a:path w="1251584" h="1019810">
                  <a:moveTo>
                    <a:pt x="961517" y="329565"/>
                  </a:moveTo>
                  <a:lnTo>
                    <a:pt x="961491" y="329425"/>
                  </a:lnTo>
                  <a:lnTo>
                    <a:pt x="960882" y="330111"/>
                  </a:lnTo>
                  <a:lnTo>
                    <a:pt x="960475" y="329920"/>
                  </a:lnTo>
                  <a:lnTo>
                    <a:pt x="960145" y="329704"/>
                  </a:lnTo>
                  <a:lnTo>
                    <a:pt x="959866" y="329476"/>
                  </a:lnTo>
                  <a:lnTo>
                    <a:pt x="959853" y="329666"/>
                  </a:lnTo>
                  <a:lnTo>
                    <a:pt x="959866" y="329844"/>
                  </a:lnTo>
                  <a:lnTo>
                    <a:pt x="960196" y="330085"/>
                  </a:lnTo>
                  <a:lnTo>
                    <a:pt x="960488" y="330200"/>
                  </a:lnTo>
                  <a:lnTo>
                    <a:pt x="960793" y="330301"/>
                  </a:lnTo>
                  <a:lnTo>
                    <a:pt x="961275" y="329869"/>
                  </a:lnTo>
                  <a:lnTo>
                    <a:pt x="961517" y="329653"/>
                  </a:lnTo>
                  <a:close/>
                </a:path>
                <a:path w="1251584" h="1019810">
                  <a:moveTo>
                    <a:pt x="978293" y="322986"/>
                  </a:moveTo>
                  <a:lnTo>
                    <a:pt x="977760" y="322872"/>
                  </a:lnTo>
                  <a:lnTo>
                    <a:pt x="977493" y="322795"/>
                  </a:lnTo>
                  <a:lnTo>
                    <a:pt x="977290" y="323481"/>
                  </a:lnTo>
                  <a:lnTo>
                    <a:pt x="976896" y="324827"/>
                  </a:lnTo>
                  <a:lnTo>
                    <a:pt x="977226" y="324878"/>
                  </a:lnTo>
                  <a:lnTo>
                    <a:pt x="977849" y="325018"/>
                  </a:lnTo>
                  <a:lnTo>
                    <a:pt x="978065" y="324307"/>
                  </a:lnTo>
                  <a:lnTo>
                    <a:pt x="978166" y="323659"/>
                  </a:lnTo>
                  <a:lnTo>
                    <a:pt x="978293" y="322986"/>
                  </a:lnTo>
                  <a:close/>
                </a:path>
                <a:path w="1251584" h="1019810">
                  <a:moveTo>
                    <a:pt x="979754" y="341350"/>
                  </a:moveTo>
                  <a:lnTo>
                    <a:pt x="979614" y="341274"/>
                  </a:lnTo>
                  <a:lnTo>
                    <a:pt x="979728" y="341401"/>
                  </a:lnTo>
                  <a:close/>
                </a:path>
                <a:path w="1251584" h="1019810">
                  <a:moveTo>
                    <a:pt x="986459" y="33413"/>
                  </a:moveTo>
                  <a:lnTo>
                    <a:pt x="986091" y="33680"/>
                  </a:lnTo>
                  <a:lnTo>
                    <a:pt x="986434" y="33870"/>
                  </a:lnTo>
                  <a:lnTo>
                    <a:pt x="986459" y="33413"/>
                  </a:lnTo>
                  <a:close/>
                </a:path>
                <a:path w="1251584" h="1019810">
                  <a:moveTo>
                    <a:pt x="999032" y="35217"/>
                  </a:moveTo>
                  <a:lnTo>
                    <a:pt x="994829" y="33921"/>
                  </a:lnTo>
                  <a:lnTo>
                    <a:pt x="994587" y="33858"/>
                  </a:lnTo>
                  <a:lnTo>
                    <a:pt x="990447" y="37261"/>
                  </a:lnTo>
                  <a:lnTo>
                    <a:pt x="991412" y="37655"/>
                  </a:lnTo>
                  <a:lnTo>
                    <a:pt x="992378" y="38074"/>
                  </a:lnTo>
                  <a:lnTo>
                    <a:pt x="993343" y="38468"/>
                  </a:lnTo>
                  <a:lnTo>
                    <a:pt x="993813" y="38671"/>
                  </a:lnTo>
                  <a:lnTo>
                    <a:pt x="999032" y="35217"/>
                  </a:lnTo>
                  <a:close/>
                </a:path>
                <a:path w="1251584" h="1019810">
                  <a:moveTo>
                    <a:pt x="1003198" y="36474"/>
                  </a:moveTo>
                  <a:lnTo>
                    <a:pt x="1000747" y="35737"/>
                  </a:lnTo>
                  <a:lnTo>
                    <a:pt x="998054" y="37299"/>
                  </a:lnTo>
                  <a:lnTo>
                    <a:pt x="999502" y="38061"/>
                  </a:lnTo>
                  <a:lnTo>
                    <a:pt x="1000582" y="39090"/>
                  </a:lnTo>
                  <a:lnTo>
                    <a:pt x="1001966" y="37833"/>
                  </a:lnTo>
                  <a:lnTo>
                    <a:pt x="1002436" y="37376"/>
                  </a:lnTo>
                  <a:lnTo>
                    <a:pt x="1002944" y="36969"/>
                  </a:lnTo>
                  <a:lnTo>
                    <a:pt x="1003198" y="36474"/>
                  </a:lnTo>
                  <a:close/>
                </a:path>
                <a:path w="1251584" h="1019810">
                  <a:moveTo>
                    <a:pt x="1014742" y="364807"/>
                  </a:moveTo>
                  <a:lnTo>
                    <a:pt x="1012913" y="363994"/>
                  </a:lnTo>
                  <a:lnTo>
                    <a:pt x="1014717" y="364858"/>
                  </a:lnTo>
                  <a:close/>
                </a:path>
                <a:path w="1251584" h="1019810">
                  <a:moveTo>
                    <a:pt x="1022235" y="287807"/>
                  </a:moveTo>
                  <a:lnTo>
                    <a:pt x="1021969" y="287528"/>
                  </a:lnTo>
                  <a:lnTo>
                    <a:pt x="1021842" y="287807"/>
                  </a:lnTo>
                  <a:lnTo>
                    <a:pt x="1022235" y="287807"/>
                  </a:lnTo>
                  <a:close/>
                </a:path>
                <a:path w="1251584" h="1019810">
                  <a:moveTo>
                    <a:pt x="1027531" y="355828"/>
                  </a:moveTo>
                  <a:lnTo>
                    <a:pt x="1027036" y="354723"/>
                  </a:lnTo>
                  <a:lnTo>
                    <a:pt x="1025652" y="351891"/>
                  </a:lnTo>
                  <a:lnTo>
                    <a:pt x="1024407" y="350583"/>
                  </a:lnTo>
                  <a:lnTo>
                    <a:pt x="1022692" y="349961"/>
                  </a:lnTo>
                  <a:lnTo>
                    <a:pt x="1022807" y="350126"/>
                  </a:lnTo>
                  <a:lnTo>
                    <a:pt x="1021803" y="350291"/>
                  </a:lnTo>
                  <a:lnTo>
                    <a:pt x="1020699" y="350100"/>
                  </a:lnTo>
                  <a:lnTo>
                    <a:pt x="1019505" y="349580"/>
                  </a:lnTo>
                  <a:lnTo>
                    <a:pt x="1018603" y="349618"/>
                  </a:lnTo>
                  <a:lnTo>
                    <a:pt x="1017790" y="349732"/>
                  </a:lnTo>
                  <a:lnTo>
                    <a:pt x="1017460" y="349732"/>
                  </a:lnTo>
                  <a:lnTo>
                    <a:pt x="1017143" y="349770"/>
                  </a:lnTo>
                  <a:lnTo>
                    <a:pt x="1018070" y="350799"/>
                  </a:lnTo>
                  <a:lnTo>
                    <a:pt x="1019073" y="351447"/>
                  </a:lnTo>
                  <a:lnTo>
                    <a:pt x="1022235" y="352056"/>
                  </a:lnTo>
                  <a:lnTo>
                    <a:pt x="1022985" y="353326"/>
                  </a:lnTo>
                  <a:lnTo>
                    <a:pt x="1023175" y="355155"/>
                  </a:lnTo>
                  <a:lnTo>
                    <a:pt x="1023429" y="355130"/>
                  </a:lnTo>
                  <a:lnTo>
                    <a:pt x="1024331" y="355180"/>
                  </a:lnTo>
                  <a:lnTo>
                    <a:pt x="1025055" y="355549"/>
                  </a:lnTo>
                  <a:lnTo>
                    <a:pt x="1026401" y="355765"/>
                  </a:lnTo>
                  <a:lnTo>
                    <a:pt x="1026985" y="355828"/>
                  </a:lnTo>
                  <a:lnTo>
                    <a:pt x="1027531" y="355828"/>
                  </a:lnTo>
                  <a:close/>
                </a:path>
                <a:path w="1251584" h="1019810">
                  <a:moveTo>
                    <a:pt x="1031049" y="364070"/>
                  </a:moveTo>
                  <a:lnTo>
                    <a:pt x="1030922" y="363778"/>
                  </a:lnTo>
                  <a:lnTo>
                    <a:pt x="1030871" y="363626"/>
                  </a:lnTo>
                  <a:lnTo>
                    <a:pt x="1030732" y="363601"/>
                  </a:lnTo>
                  <a:lnTo>
                    <a:pt x="1030414" y="363575"/>
                  </a:lnTo>
                  <a:lnTo>
                    <a:pt x="1030452" y="363740"/>
                  </a:lnTo>
                  <a:lnTo>
                    <a:pt x="1030439" y="363969"/>
                  </a:lnTo>
                  <a:lnTo>
                    <a:pt x="1030643" y="364134"/>
                  </a:lnTo>
                  <a:lnTo>
                    <a:pt x="1030859" y="364096"/>
                  </a:lnTo>
                  <a:lnTo>
                    <a:pt x="1031024" y="364109"/>
                  </a:lnTo>
                  <a:close/>
                </a:path>
                <a:path w="1251584" h="1019810">
                  <a:moveTo>
                    <a:pt x="1050696" y="216408"/>
                  </a:moveTo>
                  <a:lnTo>
                    <a:pt x="1050632" y="216230"/>
                  </a:lnTo>
                  <a:lnTo>
                    <a:pt x="1050696" y="216408"/>
                  </a:lnTo>
                  <a:close/>
                </a:path>
                <a:path w="1251584" h="1019810">
                  <a:moveTo>
                    <a:pt x="1072413" y="1638"/>
                  </a:moveTo>
                  <a:lnTo>
                    <a:pt x="1067511" y="139"/>
                  </a:lnTo>
                  <a:lnTo>
                    <a:pt x="1067066" y="0"/>
                  </a:lnTo>
                  <a:lnTo>
                    <a:pt x="1067447" y="431"/>
                  </a:lnTo>
                  <a:lnTo>
                    <a:pt x="1067816" y="1028"/>
                  </a:lnTo>
                  <a:lnTo>
                    <a:pt x="1069441" y="3111"/>
                  </a:lnTo>
                  <a:lnTo>
                    <a:pt x="1070432" y="3340"/>
                  </a:lnTo>
                  <a:lnTo>
                    <a:pt x="1072032" y="2082"/>
                  </a:lnTo>
                  <a:lnTo>
                    <a:pt x="1072172" y="1955"/>
                  </a:lnTo>
                  <a:lnTo>
                    <a:pt x="1072299" y="1803"/>
                  </a:lnTo>
                  <a:lnTo>
                    <a:pt x="1072413" y="1638"/>
                  </a:lnTo>
                  <a:close/>
                </a:path>
                <a:path w="1251584" h="1019810">
                  <a:moveTo>
                    <a:pt x="1082725" y="5499"/>
                  </a:moveTo>
                  <a:lnTo>
                    <a:pt x="1082675" y="5283"/>
                  </a:lnTo>
                  <a:lnTo>
                    <a:pt x="1082586" y="4851"/>
                  </a:lnTo>
                  <a:lnTo>
                    <a:pt x="1078941" y="3683"/>
                  </a:lnTo>
                  <a:lnTo>
                    <a:pt x="1078395" y="4902"/>
                  </a:lnTo>
                  <a:lnTo>
                    <a:pt x="1077849" y="6096"/>
                  </a:lnTo>
                  <a:lnTo>
                    <a:pt x="1077277" y="7404"/>
                  </a:lnTo>
                  <a:lnTo>
                    <a:pt x="1078585" y="7137"/>
                  </a:lnTo>
                  <a:lnTo>
                    <a:pt x="1079868" y="6959"/>
                  </a:lnTo>
                  <a:lnTo>
                    <a:pt x="1081620" y="6451"/>
                  </a:lnTo>
                  <a:lnTo>
                    <a:pt x="1082052" y="5969"/>
                  </a:lnTo>
                  <a:lnTo>
                    <a:pt x="1082725" y="5499"/>
                  </a:lnTo>
                  <a:close/>
                </a:path>
                <a:path w="1251584" h="1019810">
                  <a:moveTo>
                    <a:pt x="1091260" y="216115"/>
                  </a:moveTo>
                  <a:lnTo>
                    <a:pt x="1091107" y="216166"/>
                  </a:lnTo>
                  <a:lnTo>
                    <a:pt x="1090891" y="216141"/>
                  </a:lnTo>
                  <a:lnTo>
                    <a:pt x="1090701" y="216344"/>
                  </a:lnTo>
                  <a:lnTo>
                    <a:pt x="1090752" y="216560"/>
                  </a:lnTo>
                  <a:lnTo>
                    <a:pt x="1090739" y="216738"/>
                  </a:lnTo>
                  <a:lnTo>
                    <a:pt x="1090891" y="216789"/>
                  </a:lnTo>
                  <a:lnTo>
                    <a:pt x="1091031" y="216839"/>
                  </a:lnTo>
                  <a:lnTo>
                    <a:pt x="1091196" y="216890"/>
                  </a:lnTo>
                  <a:lnTo>
                    <a:pt x="1091222" y="216636"/>
                  </a:lnTo>
                  <a:lnTo>
                    <a:pt x="1091234" y="216382"/>
                  </a:lnTo>
                  <a:lnTo>
                    <a:pt x="1091260" y="216115"/>
                  </a:lnTo>
                  <a:close/>
                </a:path>
                <a:path w="1251584" h="1019810">
                  <a:moveTo>
                    <a:pt x="1100404" y="206032"/>
                  </a:moveTo>
                  <a:lnTo>
                    <a:pt x="1100277" y="205867"/>
                  </a:lnTo>
                  <a:lnTo>
                    <a:pt x="1100086" y="205625"/>
                  </a:lnTo>
                  <a:lnTo>
                    <a:pt x="1099947" y="205689"/>
                  </a:lnTo>
                  <a:lnTo>
                    <a:pt x="1099718" y="205727"/>
                  </a:lnTo>
                  <a:lnTo>
                    <a:pt x="1099629" y="205905"/>
                  </a:lnTo>
                  <a:lnTo>
                    <a:pt x="1099654" y="206108"/>
                  </a:lnTo>
                  <a:lnTo>
                    <a:pt x="1099693" y="206273"/>
                  </a:lnTo>
                  <a:lnTo>
                    <a:pt x="1099934" y="206248"/>
                  </a:lnTo>
                  <a:lnTo>
                    <a:pt x="1100175" y="206146"/>
                  </a:lnTo>
                  <a:lnTo>
                    <a:pt x="1100404" y="206032"/>
                  </a:lnTo>
                  <a:close/>
                </a:path>
                <a:path w="1251584" h="1019810">
                  <a:moveTo>
                    <a:pt x="1113383" y="14770"/>
                  </a:moveTo>
                  <a:lnTo>
                    <a:pt x="1110145" y="13716"/>
                  </a:lnTo>
                  <a:lnTo>
                    <a:pt x="1106792" y="12636"/>
                  </a:lnTo>
                  <a:lnTo>
                    <a:pt x="1104912" y="15557"/>
                  </a:lnTo>
                  <a:lnTo>
                    <a:pt x="1104595" y="15849"/>
                  </a:lnTo>
                  <a:lnTo>
                    <a:pt x="1101623" y="14605"/>
                  </a:lnTo>
                  <a:lnTo>
                    <a:pt x="1101636" y="14859"/>
                  </a:lnTo>
                  <a:lnTo>
                    <a:pt x="1101572" y="15481"/>
                  </a:lnTo>
                  <a:lnTo>
                    <a:pt x="1101280" y="17868"/>
                  </a:lnTo>
                  <a:lnTo>
                    <a:pt x="1103045" y="19304"/>
                  </a:lnTo>
                  <a:lnTo>
                    <a:pt x="1105014" y="20586"/>
                  </a:lnTo>
                  <a:lnTo>
                    <a:pt x="1108024" y="18757"/>
                  </a:lnTo>
                  <a:lnTo>
                    <a:pt x="1110030" y="15709"/>
                  </a:lnTo>
                  <a:lnTo>
                    <a:pt x="1113383" y="14770"/>
                  </a:lnTo>
                  <a:close/>
                </a:path>
                <a:path w="1251584" h="1019810">
                  <a:moveTo>
                    <a:pt x="1251089" y="274662"/>
                  </a:moveTo>
                  <a:lnTo>
                    <a:pt x="1250492" y="275069"/>
                  </a:lnTo>
                  <a:lnTo>
                    <a:pt x="1251089" y="274662"/>
                  </a:lnTo>
                  <a:close/>
                </a:path>
                <a:path w="1251584" h="1019810">
                  <a:moveTo>
                    <a:pt x="1251445" y="276555"/>
                  </a:moveTo>
                  <a:lnTo>
                    <a:pt x="1250429" y="275094"/>
                  </a:lnTo>
                  <a:lnTo>
                    <a:pt x="1249845" y="274091"/>
                  </a:lnTo>
                  <a:lnTo>
                    <a:pt x="1249248" y="273088"/>
                  </a:lnTo>
                  <a:lnTo>
                    <a:pt x="1247889" y="271424"/>
                  </a:lnTo>
                  <a:lnTo>
                    <a:pt x="1246543" y="271272"/>
                  </a:lnTo>
                  <a:lnTo>
                    <a:pt x="1244663" y="272110"/>
                  </a:lnTo>
                  <a:lnTo>
                    <a:pt x="1244066" y="273278"/>
                  </a:lnTo>
                  <a:lnTo>
                    <a:pt x="1244688" y="277241"/>
                  </a:lnTo>
                  <a:lnTo>
                    <a:pt x="1246124" y="278231"/>
                  </a:lnTo>
                  <a:lnTo>
                    <a:pt x="1249311" y="277672"/>
                  </a:lnTo>
                  <a:lnTo>
                    <a:pt x="1249730" y="277647"/>
                  </a:lnTo>
                  <a:lnTo>
                    <a:pt x="1249870" y="277634"/>
                  </a:lnTo>
                  <a:lnTo>
                    <a:pt x="1249718" y="277622"/>
                  </a:lnTo>
                  <a:lnTo>
                    <a:pt x="1251381" y="276821"/>
                  </a:lnTo>
                  <a:lnTo>
                    <a:pt x="1251445" y="276555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8182991" y="3938226"/>
              <a:ext cx="836930" cy="528955"/>
            </a:xfrm>
            <a:custGeom>
              <a:avLst/>
              <a:gdLst/>
              <a:ahLst/>
              <a:cxnLst/>
              <a:rect l="l" t="t" r="r" b="b"/>
              <a:pathLst>
                <a:path w="836929" h="528954">
                  <a:moveTo>
                    <a:pt x="1993" y="284772"/>
                  </a:moveTo>
                  <a:lnTo>
                    <a:pt x="1612" y="284213"/>
                  </a:lnTo>
                  <a:lnTo>
                    <a:pt x="1206" y="283705"/>
                  </a:lnTo>
                  <a:lnTo>
                    <a:pt x="711" y="283248"/>
                  </a:lnTo>
                  <a:lnTo>
                    <a:pt x="647" y="283387"/>
                  </a:lnTo>
                  <a:lnTo>
                    <a:pt x="508" y="283654"/>
                  </a:lnTo>
                  <a:lnTo>
                    <a:pt x="533" y="283781"/>
                  </a:lnTo>
                  <a:lnTo>
                    <a:pt x="635" y="283921"/>
                  </a:lnTo>
                  <a:lnTo>
                    <a:pt x="330" y="284187"/>
                  </a:lnTo>
                  <a:lnTo>
                    <a:pt x="215" y="284518"/>
                  </a:lnTo>
                  <a:lnTo>
                    <a:pt x="0" y="285178"/>
                  </a:lnTo>
                  <a:lnTo>
                    <a:pt x="635" y="285203"/>
                  </a:lnTo>
                  <a:lnTo>
                    <a:pt x="1219" y="285229"/>
                  </a:lnTo>
                  <a:lnTo>
                    <a:pt x="1562" y="285242"/>
                  </a:lnTo>
                  <a:lnTo>
                    <a:pt x="1854" y="284937"/>
                  </a:lnTo>
                  <a:lnTo>
                    <a:pt x="1993" y="284772"/>
                  </a:lnTo>
                  <a:close/>
                </a:path>
                <a:path w="836929" h="528954">
                  <a:moveTo>
                    <a:pt x="15697" y="304406"/>
                  </a:moveTo>
                  <a:lnTo>
                    <a:pt x="15176" y="304800"/>
                  </a:lnTo>
                  <a:lnTo>
                    <a:pt x="15328" y="304863"/>
                  </a:lnTo>
                  <a:lnTo>
                    <a:pt x="15481" y="304723"/>
                  </a:lnTo>
                  <a:lnTo>
                    <a:pt x="15582" y="304558"/>
                  </a:lnTo>
                  <a:lnTo>
                    <a:pt x="15697" y="304406"/>
                  </a:lnTo>
                  <a:close/>
                </a:path>
                <a:path w="836929" h="528954">
                  <a:moveTo>
                    <a:pt x="19240" y="302755"/>
                  </a:moveTo>
                  <a:lnTo>
                    <a:pt x="19037" y="302577"/>
                  </a:lnTo>
                  <a:lnTo>
                    <a:pt x="18846" y="302399"/>
                  </a:lnTo>
                  <a:lnTo>
                    <a:pt x="18656" y="302234"/>
                  </a:lnTo>
                  <a:lnTo>
                    <a:pt x="17716" y="302882"/>
                  </a:lnTo>
                  <a:lnTo>
                    <a:pt x="17208" y="303237"/>
                  </a:lnTo>
                  <a:lnTo>
                    <a:pt x="17767" y="303009"/>
                  </a:lnTo>
                  <a:lnTo>
                    <a:pt x="18427" y="302844"/>
                  </a:lnTo>
                  <a:lnTo>
                    <a:pt x="19240" y="302755"/>
                  </a:lnTo>
                  <a:close/>
                </a:path>
                <a:path w="836929" h="528954">
                  <a:moveTo>
                    <a:pt x="19342" y="302742"/>
                  </a:moveTo>
                  <a:close/>
                </a:path>
                <a:path w="836929" h="528954">
                  <a:moveTo>
                    <a:pt x="19354" y="302666"/>
                  </a:moveTo>
                  <a:close/>
                </a:path>
                <a:path w="836929" h="528954">
                  <a:moveTo>
                    <a:pt x="19367" y="302641"/>
                  </a:moveTo>
                  <a:close/>
                </a:path>
                <a:path w="836929" h="528954">
                  <a:moveTo>
                    <a:pt x="19443" y="302323"/>
                  </a:moveTo>
                  <a:lnTo>
                    <a:pt x="19367" y="302602"/>
                  </a:lnTo>
                  <a:lnTo>
                    <a:pt x="19405" y="302475"/>
                  </a:lnTo>
                  <a:lnTo>
                    <a:pt x="19443" y="302323"/>
                  </a:lnTo>
                  <a:close/>
                </a:path>
                <a:path w="836929" h="528954">
                  <a:moveTo>
                    <a:pt x="28460" y="423062"/>
                  </a:moveTo>
                  <a:lnTo>
                    <a:pt x="27647" y="424065"/>
                  </a:lnTo>
                  <a:lnTo>
                    <a:pt x="26631" y="424789"/>
                  </a:lnTo>
                  <a:lnTo>
                    <a:pt x="24955" y="424891"/>
                  </a:lnTo>
                  <a:lnTo>
                    <a:pt x="24345" y="424942"/>
                  </a:lnTo>
                  <a:lnTo>
                    <a:pt x="23812" y="426300"/>
                  </a:lnTo>
                  <a:lnTo>
                    <a:pt x="23279" y="426986"/>
                  </a:lnTo>
                  <a:lnTo>
                    <a:pt x="24803" y="426199"/>
                  </a:lnTo>
                  <a:lnTo>
                    <a:pt x="26339" y="425348"/>
                  </a:lnTo>
                  <a:lnTo>
                    <a:pt x="28028" y="424383"/>
                  </a:lnTo>
                  <a:lnTo>
                    <a:pt x="28079" y="424192"/>
                  </a:lnTo>
                  <a:lnTo>
                    <a:pt x="28346" y="423659"/>
                  </a:lnTo>
                  <a:lnTo>
                    <a:pt x="28460" y="423062"/>
                  </a:lnTo>
                  <a:close/>
                </a:path>
                <a:path w="836929" h="528954">
                  <a:moveTo>
                    <a:pt x="29959" y="429945"/>
                  </a:moveTo>
                  <a:lnTo>
                    <a:pt x="28625" y="429856"/>
                  </a:lnTo>
                  <a:lnTo>
                    <a:pt x="27495" y="430047"/>
                  </a:lnTo>
                  <a:lnTo>
                    <a:pt x="26543" y="430517"/>
                  </a:lnTo>
                  <a:lnTo>
                    <a:pt x="27292" y="430885"/>
                  </a:lnTo>
                  <a:lnTo>
                    <a:pt x="28155" y="430885"/>
                  </a:lnTo>
                  <a:lnTo>
                    <a:pt x="29667" y="430809"/>
                  </a:lnTo>
                  <a:lnTo>
                    <a:pt x="29768" y="430530"/>
                  </a:lnTo>
                  <a:lnTo>
                    <a:pt x="29870" y="430237"/>
                  </a:lnTo>
                  <a:lnTo>
                    <a:pt x="29959" y="429945"/>
                  </a:lnTo>
                  <a:close/>
                </a:path>
                <a:path w="836929" h="528954">
                  <a:moveTo>
                    <a:pt x="48514" y="289902"/>
                  </a:moveTo>
                  <a:lnTo>
                    <a:pt x="48323" y="289534"/>
                  </a:lnTo>
                  <a:lnTo>
                    <a:pt x="47942" y="289496"/>
                  </a:lnTo>
                  <a:lnTo>
                    <a:pt x="47650" y="289572"/>
                  </a:lnTo>
                  <a:lnTo>
                    <a:pt x="47371" y="289610"/>
                  </a:lnTo>
                  <a:lnTo>
                    <a:pt x="47688" y="290131"/>
                  </a:lnTo>
                  <a:lnTo>
                    <a:pt x="47840" y="290398"/>
                  </a:lnTo>
                  <a:lnTo>
                    <a:pt x="48069" y="290245"/>
                  </a:lnTo>
                  <a:lnTo>
                    <a:pt x="48298" y="290106"/>
                  </a:lnTo>
                  <a:lnTo>
                    <a:pt x="48488" y="289915"/>
                  </a:lnTo>
                  <a:close/>
                </a:path>
                <a:path w="836929" h="528954">
                  <a:moveTo>
                    <a:pt x="48628" y="283552"/>
                  </a:moveTo>
                  <a:lnTo>
                    <a:pt x="48488" y="283375"/>
                  </a:lnTo>
                  <a:lnTo>
                    <a:pt x="48374" y="283171"/>
                  </a:lnTo>
                  <a:lnTo>
                    <a:pt x="48247" y="282981"/>
                  </a:lnTo>
                  <a:lnTo>
                    <a:pt x="47663" y="282155"/>
                  </a:lnTo>
                  <a:lnTo>
                    <a:pt x="47421" y="281724"/>
                  </a:lnTo>
                  <a:lnTo>
                    <a:pt x="42710" y="285280"/>
                  </a:lnTo>
                  <a:lnTo>
                    <a:pt x="42875" y="285267"/>
                  </a:lnTo>
                  <a:lnTo>
                    <a:pt x="44005" y="285267"/>
                  </a:lnTo>
                  <a:lnTo>
                    <a:pt x="44792" y="285369"/>
                  </a:lnTo>
                  <a:lnTo>
                    <a:pt x="46012" y="285610"/>
                  </a:lnTo>
                  <a:lnTo>
                    <a:pt x="47180" y="285877"/>
                  </a:lnTo>
                  <a:lnTo>
                    <a:pt x="48374" y="285483"/>
                  </a:lnTo>
                  <a:lnTo>
                    <a:pt x="48628" y="283552"/>
                  </a:lnTo>
                  <a:close/>
                </a:path>
                <a:path w="836929" h="528954">
                  <a:moveTo>
                    <a:pt x="101688" y="414756"/>
                  </a:moveTo>
                  <a:lnTo>
                    <a:pt x="101346" y="414934"/>
                  </a:lnTo>
                  <a:lnTo>
                    <a:pt x="101612" y="415150"/>
                  </a:lnTo>
                  <a:lnTo>
                    <a:pt x="101688" y="414756"/>
                  </a:lnTo>
                  <a:close/>
                </a:path>
                <a:path w="836929" h="528954">
                  <a:moveTo>
                    <a:pt x="109143" y="394068"/>
                  </a:moveTo>
                  <a:lnTo>
                    <a:pt x="106870" y="393344"/>
                  </a:lnTo>
                  <a:lnTo>
                    <a:pt x="107289" y="389331"/>
                  </a:lnTo>
                  <a:lnTo>
                    <a:pt x="104406" y="389255"/>
                  </a:lnTo>
                  <a:lnTo>
                    <a:pt x="103479" y="390563"/>
                  </a:lnTo>
                  <a:lnTo>
                    <a:pt x="103847" y="393827"/>
                  </a:lnTo>
                  <a:lnTo>
                    <a:pt x="104089" y="393827"/>
                  </a:lnTo>
                  <a:lnTo>
                    <a:pt x="109143" y="394068"/>
                  </a:lnTo>
                  <a:close/>
                </a:path>
                <a:path w="836929" h="528954">
                  <a:moveTo>
                    <a:pt x="109512" y="399224"/>
                  </a:moveTo>
                  <a:lnTo>
                    <a:pt x="109067" y="398627"/>
                  </a:lnTo>
                  <a:lnTo>
                    <a:pt x="108750" y="397764"/>
                  </a:lnTo>
                  <a:lnTo>
                    <a:pt x="108153" y="397484"/>
                  </a:lnTo>
                  <a:lnTo>
                    <a:pt x="107632" y="397230"/>
                  </a:lnTo>
                  <a:lnTo>
                    <a:pt x="106819" y="397243"/>
                  </a:lnTo>
                  <a:lnTo>
                    <a:pt x="106210" y="397459"/>
                  </a:lnTo>
                  <a:lnTo>
                    <a:pt x="106273" y="397624"/>
                  </a:lnTo>
                  <a:lnTo>
                    <a:pt x="106349" y="397776"/>
                  </a:lnTo>
                  <a:lnTo>
                    <a:pt x="106603" y="398780"/>
                  </a:lnTo>
                  <a:lnTo>
                    <a:pt x="106692" y="399656"/>
                  </a:lnTo>
                  <a:lnTo>
                    <a:pt x="106756" y="400545"/>
                  </a:lnTo>
                  <a:lnTo>
                    <a:pt x="107124" y="400621"/>
                  </a:lnTo>
                  <a:lnTo>
                    <a:pt x="107937" y="400748"/>
                  </a:lnTo>
                  <a:lnTo>
                    <a:pt x="108496" y="400316"/>
                  </a:lnTo>
                  <a:lnTo>
                    <a:pt x="109029" y="399808"/>
                  </a:lnTo>
                  <a:lnTo>
                    <a:pt x="109512" y="399224"/>
                  </a:lnTo>
                  <a:close/>
                </a:path>
                <a:path w="836929" h="528954">
                  <a:moveTo>
                    <a:pt x="109715" y="377774"/>
                  </a:moveTo>
                  <a:lnTo>
                    <a:pt x="109639" y="377583"/>
                  </a:lnTo>
                  <a:lnTo>
                    <a:pt x="109537" y="377393"/>
                  </a:lnTo>
                  <a:lnTo>
                    <a:pt x="109423" y="377177"/>
                  </a:lnTo>
                  <a:lnTo>
                    <a:pt x="109296" y="377253"/>
                  </a:lnTo>
                  <a:lnTo>
                    <a:pt x="109562" y="377609"/>
                  </a:lnTo>
                  <a:lnTo>
                    <a:pt x="109715" y="377774"/>
                  </a:lnTo>
                  <a:close/>
                </a:path>
                <a:path w="836929" h="528954">
                  <a:moveTo>
                    <a:pt x="114731" y="408978"/>
                  </a:moveTo>
                  <a:lnTo>
                    <a:pt x="114642" y="408825"/>
                  </a:lnTo>
                  <a:lnTo>
                    <a:pt x="114566" y="408673"/>
                  </a:lnTo>
                  <a:lnTo>
                    <a:pt x="114477" y="408520"/>
                  </a:lnTo>
                  <a:lnTo>
                    <a:pt x="114439" y="408787"/>
                  </a:lnTo>
                  <a:lnTo>
                    <a:pt x="114427" y="409041"/>
                  </a:lnTo>
                  <a:lnTo>
                    <a:pt x="114414" y="409308"/>
                  </a:lnTo>
                  <a:lnTo>
                    <a:pt x="114630" y="409079"/>
                  </a:lnTo>
                  <a:close/>
                </a:path>
                <a:path w="836929" h="528954">
                  <a:moveTo>
                    <a:pt x="118973" y="392938"/>
                  </a:moveTo>
                  <a:lnTo>
                    <a:pt x="117144" y="391299"/>
                  </a:lnTo>
                  <a:lnTo>
                    <a:pt x="116192" y="391604"/>
                  </a:lnTo>
                  <a:lnTo>
                    <a:pt x="115277" y="391947"/>
                  </a:lnTo>
                  <a:lnTo>
                    <a:pt x="114223" y="392252"/>
                  </a:lnTo>
                  <a:lnTo>
                    <a:pt x="114020" y="392087"/>
                  </a:lnTo>
                  <a:lnTo>
                    <a:pt x="113830" y="391998"/>
                  </a:lnTo>
                  <a:lnTo>
                    <a:pt x="113957" y="391350"/>
                  </a:lnTo>
                  <a:lnTo>
                    <a:pt x="114173" y="390702"/>
                  </a:lnTo>
                  <a:lnTo>
                    <a:pt x="114249" y="390067"/>
                  </a:lnTo>
                  <a:lnTo>
                    <a:pt x="112382" y="389674"/>
                  </a:lnTo>
                  <a:lnTo>
                    <a:pt x="112179" y="390575"/>
                  </a:lnTo>
                  <a:lnTo>
                    <a:pt x="111671" y="394004"/>
                  </a:lnTo>
                  <a:lnTo>
                    <a:pt x="111633" y="394246"/>
                  </a:lnTo>
                  <a:lnTo>
                    <a:pt x="111734" y="395173"/>
                  </a:lnTo>
                  <a:lnTo>
                    <a:pt x="111747" y="395363"/>
                  </a:lnTo>
                  <a:lnTo>
                    <a:pt x="114655" y="394360"/>
                  </a:lnTo>
                  <a:lnTo>
                    <a:pt x="116636" y="393623"/>
                  </a:lnTo>
                  <a:lnTo>
                    <a:pt x="118008" y="393839"/>
                  </a:lnTo>
                  <a:lnTo>
                    <a:pt x="118973" y="392938"/>
                  </a:lnTo>
                  <a:close/>
                </a:path>
                <a:path w="836929" h="528954">
                  <a:moveTo>
                    <a:pt x="120065" y="407441"/>
                  </a:moveTo>
                  <a:lnTo>
                    <a:pt x="119786" y="406692"/>
                  </a:lnTo>
                  <a:lnTo>
                    <a:pt x="119595" y="406654"/>
                  </a:lnTo>
                  <a:lnTo>
                    <a:pt x="119126" y="406603"/>
                  </a:lnTo>
                  <a:lnTo>
                    <a:pt x="118618" y="406755"/>
                  </a:lnTo>
                  <a:lnTo>
                    <a:pt x="118122" y="406831"/>
                  </a:lnTo>
                  <a:lnTo>
                    <a:pt x="118275" y="407225"/>
                  </a:lnTo>
                  <a:lnTo>
                    <a:pt x="118414" y="407619"/>
                  </a:lnTo>
                  <a:lnTo>
                    <a:pt x="118656" y="408241"/>
                  </a:lnTo>
                  <a:lnTo>
                    <a:pt x="119227" y="407936"/>
                  </a:lnTo>
                  <a:lnTo>
                    <a:pt x="119672" y="407797"/>
                  </a:lnTo>
                  <a:lnTo>
                    <a:pt x="120065" y="407441"/>
                  </a:lnTo>
                  <a:close/>
                </a:path>
                <a:path w="836929" h="528954">
                  <a:moveTo>
                    <a:pt x="150685" y="275221"/>
                  </a:moveTo>
                  <a:lnTo>
                    <a:pt x="143471" y="278345"/>
                  </a:lnTo>
                  <a:lnTo>
                    <a:pt x="144830" y="279641"/>
                  </a:lnTo>
                  <a:lnTo>
                    <a:pt x="146253" y="280797"/>
                  </a:lnTo>
                  <a:lnTo>
                    <a:pt x="147866" y="281533"/>
                  </a:lnTo>
                  <a:lnTo>
                    <a:pt x="150685" y="275221"/>
                  </a:lnTo>
                  <a:close/>
                </a:path>
                <a:path w="836929" h="528954">
                  <a:moveTo>
                    <a:pt x="168249" y="460590"/>
                  </a:moveTo>
                  <a:lnTo>
                    <a:pt x="167767" y="460781"/>
                  </a:lnTo>
                  <a:lnTo>
                    <a:pt x="167335" y="460946"/>
                  </a:lnTo>
                  <a:lnTo>
                    <a:pt x="166941" y="461098"/>
                  </a:lnTo>
                  <a:lnTo>
                    <a:pt x="167754" y="461543"/>
                  </a:lnTo>
                  <a:lnTo>
                    <a:pt x="168046" y="460959"/>
                  </a:lnTo>
                  <a:lnTo>
                    <a:pt x="168249" y="460590"/>
                  </a:lnTo>
                  <a:close/>
                </a:path>
                <a:path w="836929" h="528954">
                  <a:moveTo>
                    <a:pt x="171069" y="452869"/>
                  </a:moveTo>
                  <a:lnTo>
                    <a:pt x="169049" y="452526"/>
                  </a:lnTo>
                  <a:lnTo>
                    <a:pt x="168046" y="452361"/>
                  </a:lnTo>
                  <a:lnTo>
                    <a:pt x="168262" y="452628"/>
                  </a:lnTo>
                  <a:lnTo>
                    <a:pt x="168503" y="452843"/>
                  </a:lnTo>
                  <a:lnTo>
                    <a:pt x="168783" y="452970"/>
                  </a:lnTo>
                  <a:lnTo>
                    <a:pt x="169443" y="453301"/>
                  </a:lnTo>
                  <a:lnTo>
                    <a:pt x="170294" y="453212"/>
                  </a:lnTo>
                  <a:lnTo>
                    <a:pt x="171069" y="452869"/>
                  </a:lnTo>
                  <a:close/>
                </a:path>
                <a:path w="836929" h="528954">
                  <a:moveTo>
                    <a:pt x="173659" y="460082"/>
                  </a:moveTo>
                  <a:lnTo>
                    <a:pt x="173583" y="459587"/>
                  </a:lnTo>
                  <a:lnTo>
                    <a:pt x="173520" y="459028"/>
                  </a:lnTo>
                  <a:lnTo>
                    <a:pt x="173367" y="458406"/>
                  </a:lnTo>
                  <a:lnTo>
                    <a:pt x="172923" y="458304"/>
                  </a:lnTo>
                  <a:lnTo>
                    <a:pt x="172656" y="458787"/>
                  </a:lnTo>
                  <a:lnTo>
                    <a:pt x="172351" y="459282"/>
                  </a:lnTo>
                  <a:lnTo>
                    <a:pt x="172186" y="460044"/>
                  </a:lnTo>
                  <a:lnTo>
                    <a:pt x="172504" y="460375"/>
                  </a:lnTo>
                  <a:lnTo>
                    <a:pt x="172656" y="460667"/>
                  </a:lnTo>
                  <a:lnTo>
                    <a:pt x="173266" y="460324"/>
                  </a:lnTo>
                  <a:lnTo>
                    <a:pt x="173659" y="460082"/>
                  </a:lnTo>
                  <a:close/>
                </a:path>
                <a:path w="836929" h="528954">
                  <a:moveTo>
                    <a:pt x="177177" y="437540"/>
                  </a:moveTo>
                  <a:close/>
                </a:path>
                <a:path w="836929" h="528954">
                  <a:moveTo>
                    <a:pt x="180022" y="462191"/>
                  </a:moveTo>
                  <a:lnTo>
                    <a:pt x="179908" y="461530"/>
                  </a:lnTo>
                  <a:lnTo>
                    <a:pt x="179870" y="460870"/>
                  </a:lnTo>
                  <a:lnTo>
                    <a:pt x="179908" y="460209"/>
                  </a:lnTo>
                  <a:lnTo>
                    <a:pt x="179336" y="461441"/>
                  </a:lnTo>
                  <a:lnTo>
                    <a:pt x="178828" y="462762"/>
                  </a:lnTo>
                  <a:lnTo>
                    <a:pt x="178358" y="464159"/>
                  </a:lnTo>
                  <a:lnTo>
                    <a:pt x="180022" y="462191"/>
                  </a:lnTo>
                  <a:close/>
                </a:path>
                <a:path w="836929" h="528954">
                  <a:moveTo>
                    <a:pt x="181203" y="416763"/>
                  </a:moveTo>
                  <a:lnTo>
                    <a:pt x="181063" y="416356"/>
                  </a:lnTo>
                  <a:lnTo>
                    <a:pt x="181051" y="416052"/>
                  </a:lnTo>
                  <a:lnTo>
                    <a:pt x="180746" y="416179"/>
                  </a:lnTo>
                  <a:lnTo>
                    <a:pt x="180340" y="416229"/>
                  </a:lnTo>
                  <a:lnTo>
                    <a:pt x="180187" y="416445"/>
                  </a:lnTo>
                  <a:lnTo>
                    <a:pt x="180047" y="416661"/>
                  </a:lnTo>
                  <a:lnTo>
                    <a:pt x="180149" y="417055"/>
                  </a:lnTo>
                  <a:lnTo>
                    <a:pt x="180149" y="417372"/>
                  </a:lnTo>
                  <a:lnTo>
                    <a:pt x="180467" y="417233"/>
                  </a:lnTo>
                  <a:lnTo>
                    <a:pt x="180873" y="417156"/>
                  </a:lnTo>
                  <a:lnTo>
                    <a:pt x="181076" y="416928"/>
                  </a:lnTo>
                  <a:lnTo>
                    <a:pt x="181203" y="416763"/>
                  </a:lnTo>
                  <a:close/>
                </a:path>
                <a:path w="836929" h="528954">
                  <a:moveTo>
                    <a:pt x="181292" y="447598"/>
                  </a:moveTo>
                  <a:lnTo>
                    <a:pt x="180543" y="446366"/>
                  </a:lnTo>
                  <a:lnTo>
                    <a:pt x="179933" y="444614"/>
                  </a:lnTo>
                  <a:lnTo>
                    <a:pt x="179031" y="446430"/>
                  </a:lnTo>
                  <a:lnTo>
                    <a:pt x="179070" y="447687"/>
                  </a:lnTo>
                  <a:lnTo>
                    <a:pt x="180162" y="449249"/>
                  </a:lnTo>
                  <a:lnTo>
                    <a:pt x="181292" y="447598"/>
                  </a:lnTo>
                  <a:close/>
                </a:path>
                <a:path w="836929" h="528954">
                  <a:moveTo>
                    <a:pt x="182981" y="433184"/>
                  </a:moveTo>
                  <a:lnTo>
                    <a:pt x="182854" y="431025"/>
                  </a:lnTo>
                  <a:lnTo>
                    <a:pt x="182206" y="431342"/>
                  </a:lnTo>
                  <a:lnTo>
                    <a:pt x="181749" y="431812"/>
                  </a:lnTo>
                  <a:lnTo>
                    <a:pt x="181432" y="432346"/>
                  </a:lnTo>
                  <a:lnTo>
                    <a:pt x="181914" y="432612"/>
                  </a:lnTo>
                  <a:lnTo>
                    <a:pt x="182422" y="432879"/>
                  </a:lnTo>
                  <a:lnTo>
                    <a:pt x="182981" y="433184"/>
                  </a:lnTo>
                  <a:close/>
                </a:path>
                <a:path w="836929" h="528954">
                  <a:moveTo>
                    <a:pt x="184899" y="456577"/>
                  </a:moveTo>
                  <a:lnTo>
                    <a:pt x="183692" y="454736"/>
                  </a:lnTo>
                  <a:lnTo>
                    <a:pt x="182930" y="455409"/>
                  </a:lnTo>
                  <a:lnTo>
                    <a:pt x="182257" y="456222"/>
                  </a:lnTo>
                  <a:lnTo>
                    <a:pt x="181648" y="457123"/>
                  </a:lnTo>
                  <a:lnTo>
                    <a:pt x="183413" y="457187"/>
                  </a:lnTo>
                  <a:lnTo>
                    <a:pt x="184391" y="457225"/>
                  </a:lnTo>
                  <a:lnTo>
                    <a:pt x="184543" y="457009"/>
                  </a:lnTo>
                  <a:lnTo>
                    <a:pt x="184899" y="456577"/>
                  </a:lnTo>
                  <a:close/>
                </a:path>
                <a:path w="836929" h="528954">
                  <a:moveTo>
                    <a:pt x="187096" y="440067"/>
                  </a:moveTo>
                  <a:lnTo>
                    <a:pt x="186867" y="439077"/>
                  </a:lnTo>
                  <a:lnTo>
                    <a:pt x="186575" y="438124"/>
                  </a:lnTo>
                  <a:lnTo>
                    <a:pt x="186080" y="437197"/>
                  </a:lnTo>
                  <a:lnTo>
                    <a:pt x="184721" y="438213"/>
                  </a:lnTo>
                  <a:lnTo>
                    <a:pt x="184099" y="438785"/>
                  </a:lnTo>
                  <a:lnTo>
                    <a:pt x="184962" y="439699"/>
                  </a:lnTo>
                  <a:lnTo>
                    <a:pt x="185394" y="440156"/>
                  </a:lnTo>
                  <a:lnTo>
                    <a:pt x="185953" y="440143"/>
                  </a:lnTo>
                  <a:lnTo>
                    <a:pt x="186524" y="440093"/>
                  </a:lnTo>
                  <a:lnTo>
                    <a:pt x="187096" y="440067"/>
                  </a:lnTo>
                  <a:close/>
                </a:path>
                <a:path w="836929" h="528954">
                  <a:moveTo>
                    <a:pt x="189598" y="435178"/>
                  </a:moveTo>
                  <a:lnTo>
                    <a:pt x="189357" y="434695"/>
                  </a:lnTo>
                  <a:lnTo>
                    <a:pt x="189230" y="434428"/>
                  </a:lnTo>
                  <a:lnTo>
                    <a:pt x="189039" y="434657"/>
                  </a:lnTo>
                  <a:lnTo>
                    <a:pt x="188823" y="434848"/>
                  </a:lnTo>
                  <a:lnTo>
                    <a:pt x="188633" y="435051"/>
                  </a:lnTo>
                  <a:lnTo>
                    <a:pt x="189598" y="435178"/>
                  </a:lnTo>
                  <a:close/>
                </a:path>
                <a:path w="836929" h="528954">
                  <a:moveTo>
                    <a:pt x="193027" y="416674"/>
                  </a:moveTo>
                  <a:close/>
                </a:path>
                <a:path w="836929" h="528954">
                  <a:moveTo>
                    <a:pt x="199415" y="422579"/>
                  </a:moveTo>
                  <a:lnTo>
                    <a:pt x="199047" y="421957"/>
                  </a:lnTo>
                  <a:lnTo>
                    <a:pt x="198602" y="421360"/>
                  </a:lnTo>
                  <a:lnTo>
                    <a:pt x="198310" y="421093"/>
                  </a:lnTo>
                  <a:lnTo>
                    <a:pt x="197561" y="420370"/>
                  </a:lnTo>
                  <a:lnTo>
                    <a:pt x="196545" y="419404"/>
                  </a:lnTo>
                  <a:lnTo>
                    <a:pt x="196532" y="420611"/>
                  </a:lnTo>
                  <a:lnTo>
                    <a:pt x="196202" y="421093"/>
                  </a:lnTo>
                  <a:lnTo>
                    <a:pt x="196100" y="420966"/>
                  </a:lnTo>
                  <a:lnTo>
                    <a:pt x="195935" y="420839"/>
                  </a:lnTo>
                  <a:lnTo>
                    <a:pt x="196037" y="420522"/>
                  </a:lnTo>
                  <a:lnTo>
                    <a:pt x="196164" y="420370"/>
                  </a:lnTo>
                  <a:lnTo>
                    <a:pt x="196507" y="420484"/>
                  </a:lnTo>
                  <a:lnTo>
                    <a:pt x="196532" y="420611"/>
                  </a:lnTo>
                  <a:lnTo>
                    <a:pt x="196532" y="419404"/>
                  </a:lnTo>
                  <a:lnTo>
                    <a:pt x="195745" y="418680"/>
                  </a:lnTo>
                  <a:lnTo>
                    <a:pt x="194818" y="418642"/>
                  </a:lnTo>
                  <a:lnTo>
                    <a:pt x="193929" y="418490"/>
                  </a:lnTo>
                  <a:lnTo>
                    <a:pt x="193319" y="417703"/>
                  </a:lnTo>
                  <a:lnTo>
                    <a:pt x="193459" y="418096"/>
                  </a:lnTo>
                  <a:lnTo>
                    <a:pt x="194259" y="421678"/>
                  </a:lnTo>
                  <a:lnTo>
                    <a:pt x="196202" y="424332"/>
                  </a:lnTo>
                  <a:lnTo>
                    <a:pt x="198374" y="426935"/>
                  </a:lnTo>
                  <a:lnTo>
                    <a:pt x="198882" y="425183"/>
                  </a:lnTo>
                  <a:lnTo>
                    <a:pt x="199123" y="422884"/>
                  </a:lnTo>
                  <a:lnTo>
                    <a:pt x="199237" y="422706"/>
                  </a:lnTo>
                  <a:lnTo>
                    <a:pt x="199415" y="422579"/>
                  </a:lnTo>
                  <a:close/>
                </a:path>
                <a:path w="836929" h="528954">
                  <a:moveTo>
                    <a:pt x="202044" y="342747"/>
                  </a:moveTo>
                  <a:lnTo>
                    <a:pt x="201904" y="342582"/>
                  </a:lnTo>
                  <a:lnTo>
                    <a:pt x="201676" y="342607"/>
                  </a:lnTo>
                  <a:lnTo>
                    <a:pt x="201523" y="342595"/>
                  </a:lnTo>
                  <a:lnTo>
                    <a:pt x="201510" y="342760"/>
                  </a:lnTo>
                  <a:lnTo>
                    <a:pt x="201536" y="342963"/>
                  </a:lnTo>
                  <a:lnTo>
                    <a:pt x="201612" y="343141"/>
                  </a:lnTo>
                  <a:lnTo>
                    <a:pt x="201828" y="343090"/>
                  </a:lnTo>
                  <a:lnTo>
                    <a:pt x="201980" y="343103"/>
                  </a:lnTo>
                  <a:lnTo>
                    <a:pt x="201980" y="342950"/>
                  </a:lnTo>
                  <a:lnTo>
                    <a:pt x="202044" y="342747"/>
                  </a:lnTo>
                  <a:close/>
                </a:path>
                <a:path w="836929" h="528954">
                  <a:moveTo>
                    <a:pt x="204076" y="438124"/>
                  </a:moveTo>
                  <a:lnTo>
                    <a:pt x="203136" y="435686"/>
                  </a:lnTo>
                  <a:lnTo>
                    <a:pt x="202222" y="433311"/>
                  </a:lnTo>
                  <a:lnTo>
                    <a:pt x="201218" y="435241"/>
                  </a:lnTo>
                  <a:lnTo>
                    <a:pt x="198831" y="435686"/>
                  </a:lnTo>
                  <a:lnTo>
                    <a:pt x="199364" y="433514"/>
                  </a:lnTo>
                  <a:lnTo>
                    <a:pt x="199301" y="431342"/>
                  </a:lnTo>
                  <a:lnTo>
                    <a:pt x="199034" y="430377"/>
                  </a:lnTo>
                  <a:lnTo>
                    <a:pt x="198310" y="427799"/>
                  </a:lnTo>
                  <a:lnTo>
                    <a:pt x="198323" y="427126"/>
                  </a:lnTo>
                  <a:lnTo>
                    <a:pt x="197154" y="427697"/>
                  </a:lnTo>
                  <a:lnTo>
                    <a:pt x="195872" y="428421"/>
                  </a:lnTo>
                  <a:lnTo>
                    <a:pt x="194589" y="429082"/>
                  </a:lnTo>
                  <a:lnTo>
                    <a:pt x="194830" y="429094"/>
                  </a:lnTo>
                  <a:lnTo>
                    <a:pt x="194983" y="429145"/>
                  </a:lnTo>
                  <a:lnTo>
                    <a:pt x="195287" y="429387"/>
                  </a:lnTo>
                  <a:lnTo>
                    <a:pt x="195300" y="430377"/>
                  </a:lnTo>
                  <a:lnTo>
                    <a:pt x="194779" y="430250"/>
                  </a:lnTo>
                  <a:lnTo>
                    <a:pt x="194322" y="430187"/>
                  </a:lnTo>
                  <a:lnTo>
                    <a:pt x="193865" y="429996"/>
                  </a:lnTo>
                  <a:lnTo>
                    <a:pt x="193941" y="429285"/>
                  </a:lnTo>
                  <a:lnTo>
                    <a:pt x="194221" y="429120"/>
                  </a:lnTo>
                  <a:lnTo>
                    <a:pt x="194360" y="429094"/>
                  </a:lnTo>
                  <a:lnTo>
                    <a:pt x="194500" y="429094"/>
                  </a:lnTo>
                  <a:lnTo>
                    <a:pt x="188607" y="423113"/>
                  </a:lnTo>
                  <a:lnTo>
                    <a:pt x="188468" y="421805"/>
                  </a:lnTo>
                  <a:lnTo>
                    <a:pt x="187591" y="423697"/>
                  </a:lnTo>
                  <a:lnTo>
                    <a:pt x="186753" y="425678"/>
                  </a:lnTo>
                  <a:lnTo>
                    <a:pt x="185801" y="427799"/>
                  </a:lnTo>
                  <a:lnTo>
                    <a:pt x="186804" y="428675"/>
                  </a:lnTo>
                  <a:lnTo>
                    <a:pt x="189522" y="431342"/>
                  </a:lnTo>
                  <a:lnTo>
                    <a:pt x="191693" y="433514"/>
                  </a:lnTo>
                  <a:lnTo>
                    <a:pt x="193230" y="436029"/>
                  </a:lnTo>
                  <a:lnTo>
                    <a:pt x="194437" y="436435"/>
                  </a:lnTo>
                  <a:lnTo>
                    <a:pt x="195618" y="437019"/>
                  </a:lnTo>
                  <a:lnTo>
                    <a:pt x="198183" y="438873"/>
                  </a:lnTo>
                  <a:lnTo>
                    <a:pt x="199758" y="439712"/>
                  </a:lnTo>
                  <a:lnTo>
                    <a:pt x="201447" y="440182"/>
                  </a:lnTo>
                  <a:lnTo>
                    <a:pt x="203314" y="438962"/>
                  </a:lnTo>
                  <a:lnTo>
                    <a:pt x="204076" y="438124"/>
                  </a:lnTo>
                  <a:close/>
                </a:path>
                <a:path w="836929" h="528954">
                  <a:moveTo>
                    <a:pt x="209461" y="437400"/>
                  </a:moveTo>
                  <a:lnTo>
                    <a:pt x="208724" y="436905"/>
                  </a:lnTo>
                  <a:lnTo>
                    <a:pt x="208089" y="436575"/>
                  </a:lnTo>
                  <a:lnTo>
                    <a:pt x="207581" y="436181"/>
                  </a:lnTo>
                  <a:lnTo>
                    <a:pt x="203187" y="440512"/>
                  </a:lnTo>
                  <a:lnTo>
                    <a:pt x="203720" y="440575"/>
                  </a:lnTo>
                  <a:lnTo>
                    <a:pt x="204254" y="440613"/>
                  </a:lnTo>
                  <a:lnTo>
                    <a:pt x="204800" y="440601"/>
                  </a:lnTo>
                  <a:lnTo>
                    <a:pt x="209461" y="437400"/>
                  </a:lnTo>
                  <a:close/>
                </a:path>
                <a:path w="836929" h="528954">
                  <a:moveTo>
                    <a:pt x="211226" y="346976"/>
                  </a:moveTo>
                  <a:lnTo>
                    <a:pt x="210883" y="345452"/>
                  </a:lnTo>
                  <a:lnTo>
                    <a:pt x="209981" y="344970"/>
                  </a:lnTo>
                  <a:lnTo>
                    <a:pt x="208673" y="345122"/>
                  </a:lnTo>
                  <a:lnTo>
                    <a:pt x="208102" y="345186"/>
                  </a:lnTo>
                  <a:lnTo>
                    <a:pt x="207556" y="345338"/>
                  </a:lnTo>
                  <a:lnTo>
                    <a:pt x="206019" y="345617"/>
                  </a:lnTo>
                  <a:lnTo>
                    <a:pt x="207048" y="346621"/>
                  </a:lnTo>
                  <a:lnTo>
                    <a:pt x="207467" y="347268"/>
                  </a:lnTo>
                  <a:lnTo>
                    <a:pt x="210197" y="348576"/>
                  </a:lnTo>
                  <a:lnTo>
                    <a:pt x="211226" y="347243"/>
                  </a:lnTo>
                  <a:lnTo>
                    <a:pt x="211226" y="346976"/>
                  </a:lnTo>
                  <a:close/>
                </a:path>
                <a:path w="836929" h="528954">
                  <a:moveTo>
                    <a:pt x="212534" y="414007"/>
                  </a:moveTo>
                  <a:lnTo>
                    <a:pt x="211442" y="412254"/>
                  </a:lnTo>
                  <a:lnTo>
                    <a:pt x="211112" y="411734"/>
                  </a:lnTo>
                  <a:lnTo>
                    <a:pt x="210832" y="411187"/>
                  </a:lnTo>
                  <a:lnTo>
                    <a:pt x="210604" y="410641"/>
                  </a:lnTo>
                  <a:lnTo>
                    <a:pt x="207733" y="413219"/>
                  </a:lnTo>
                  <a:lnTo>
                    <a:pt x="208000" y="413219"/>
                  </a:lnTo>
                  <a:lnTo>
                    <a:pt x="208267" y="413232"/>
                  </a:lnTo>
                  <a:lnTo>
                    <a:pt x="208521" y="413232"/>
                  </a:lnTo>
                  <a:lnTo>
                    <a:pt x="209219" y="414362"/>
                  </a:lnTo>
                  <a:lnTo>
                    <a:pt x="210019" y="415366"/>
                  </a:lnTo>
                  <a:lnTo>
                    <a:pt x="210870" y="416293"/>
                  </a:lnTo>
                  <a:lnTo>
                    <a:pt x="211493" y="416293"/>
                  </a:lnTo>
                  <a:lnTo>
                    <a:pt x="212534" y="414223"/>
                  </a:lnTo>
                  <a:lnTo>
                    <a:pt x="212534" y="414007"/>
                  </a:lnTo>
                  <a:close/>
                </a:path>
                <a:path w="836929" h="528954">
                  <a:moveTo>
                    <a:pt x="213042" y="393966"/>
                  </a:moveTo>
                  <a:lnTo>
                    <a:pt x="212090" y="393077"/>
                  </a:lnTo>
                  <a:lnTo>
                    <a:pt x="211010" y="393128"/>
                  </a:lnTo>
                  <a:lnTo>
                    <a:pt x="209918" y="393687"/>
                  </a:lnTo>
                  <a:lnTo>
                    <a:pt x="208394" y="394462"/>
                  </a:lnTo>
                  <a:lnTo>
                    <a:pt x="207149" y="396011"/>
                  </a:lnTo>
                  <a:lnTo>
                    <a:pt x="204774" y="395351"/>
                  </a:lnTo>
                  <a:lnTo>
                    <a:pt x="204165" y="392887"/>
                  </a:lnTo>
                  <a:lnTo>
                    <a:pt x="201980" y="391680"/>
                  </a:lnTo>
                  <a:lnTo>
                    <a:pt x="199136" y="389953"/>
                  </a:lnTo>
                  <a:lnTo>
                    <a:pt x="198716" y="389547"/>
                  </a:lnTo>
                  <a:lnTo>
                    <a:pt x="198488" y="389077"/>
                  </a:lnTo>
                  <a:lnTo>
                    <a:pt x="197827" y="388810"/>
                  </a:lnTo>
                  <a:lnTo>
                    <a:pt x="197485" y="388708"/>
                  </a:lnTo>
                  <a:lnTo>
                    <a:pt x="197116" y="388200"/>
                  </a:lnTo>
                  <a:lnTo>
                    <a:pt x="196723" y="387731"/>
                  </a:lnTo>
                  <a:lnTo>
                    <a:pt x="196303" y="387324"/>
                  </a:lnTo>
                  <a:lnTo>
                    <a:pt x="196342" y="388035"/>
                  </a:lnTo>
                  <a:lnTo>
                    <a:pt x="196532" y="389216"/>
                  </a:lnTo>
                  <a:lnTo>
                    <a:pt x="196811" y="390029"/>
                  </a:lnTo>
                  <a:lnTo>
                    <a:pt x="197739" y="391375"/>
                  </a:lnTo>
                  <a:lnTo>
                    <a:pt x="198297" y="392518"/>
                  </a:lnTo>
                  <a:lnTo>
                    <a:pt x="199402" y="393369"/>
                  </a:lnTo>
                  <a:lnTo>
                    <a:pt x="200063" y="392684"/>
                  </a:lnTo>
                  <a:lnTo>
                    <a:pt x="200317" y="392379"/>
                  </a:lnTo>
                  <a:lnTo>
                    <a:pt x="202133" y="392582"/>
                  </a:lnTo>
                  <a:lnTo>
                    <a:pt x="202780" y="393509"/>
                  </a:lnTo>
                  <a:lnTo>
                    <a:pt x="202412" y="395033"/>
                  </a:lnTo>
                  <a:lnTo>
                    <a:pt x="200304" y="394106"/>
                  </a:lnTo>
                  <a:lnTo>
                    <a:pt x="201104" y="394766"/>
                  </a:lnTo>
                  <a:lnTo>
                    <a:pt x="201866" y="395465"/>
                  </a:lnTo>
                  <a:lnTo>
                    <a:pt x="202603" y="396214"/>
                  </a:lnTo>
                  <a:lnTo>
                    <a:pt x="202577" y="395338"/>
                  </a:lnTo>
                  <a:lnTo>
                    <a:pt x="203314" y="395833"/>
                  </a:lnTo>
                  <a:lnTo>
                    <a:pt x="204076" y="396278"/>
                  </a:lnTo>
                  <a:lnTo>
                    <a:pt x="205066" y="397129"/>
                  </a:lnTo>
                  <a:lnTo>
                    <a:pt x="205574" y="398068"/>
                  </a:lnTo>
                  <a:lnTo>
                    <a:pt x="206400" y="398297"/>
                  </a:lnTo>
                  <a:lnTo>
                    <a:pt x="207264" y="398348"/>
                  </a:lnTo>
                  <a:lnTo>
                    <a:pt x="208140" y="398208"/>
                  </a:lnTo>
                  <a:lnTo>
                    <a:pt x="209435" y="396443"/>
                  </a:lnTo>
                  <a:lnTo>
                    <a:pt x="211061" y="395071"/>
                  </a:lnTo>
                  <a:lnTo>
                    <a:pt x="213042" y="393966"/>
                  </a:lnTo>
                  <a:close/>
                </a:path>
                <a:path w="836929" h="528954">
                  <a:moveTo>
                    <a:pt x="213702" y="338696"/>
                  </a:moveTo>
                  <a:lnTo>
                    <a:pt x="213321" y="334721"/>
                  </a:lnTo>
                  <a:lnTo>
                    <a:pt x="211785" y="331546"/>
                  </a:lnTo>
                  <a:lnTo>
                    <a:pt x="207378" y="332981"/>
                  </a:lnTo>
                  <a:lnTo>
                    <a:pt x="207746" y="328917"/>
                  </a:lnTo>
                  <a:lnTo>
                    <a:pt x="206425" y="328561"/>
                  </a:lnTo>
                  <a:lnTo>
                    <a:pt x="205714" y="329463"/>
                  </a:lnTo>
                  <a:lnTo>
                    <a:pt x="205130" y="330454"/>
                  </a:lnTo>
                  <a:lnTo>
                    <a:pt x="204076" y="332422"/>
                  </a:lnTo>
                  <a:lnTo>
                    <a:pt x="203517" y="333349"/>
                  </a:lnTo>
                  <a:lnTo>
                    <a:pt x="202907" y="334225"/>
                  </a:lnTo>
                  <a:lnTo>
                    <a:pt x="204343" y="333743"/>
                  </a:lnTo>
                  <a:lnTo>
                    <a:pt x="205676" y="332473"/>
                  </a:lnTo>
                  <a:lnTo>
                    <a:pt x="207200" y="332384"/>
                  </a:lnTo>
                  <a:lnTo>
                    <a:pt x="207543" y="333768"/>
                  </a:lnTo>
                  <a:lnTo>
                    <a:pt x="207645" y="335000"/>
                  </a:lnTo>
                  <a:lnTo>
                    <a:pt x="208534" y="336854"/>
                  </a:lnTo>
                  <a:lnTo>
                    <a:pt x="209270" y="337718"/>
                  </a:lnTo>
                  <a:lnTo>
                    <a:pt x="211023" y="338518"/>
                  </a:lnTo>
                  <a:lnTo>
                    <a:pt x="212191" y="338455"/>
                  </a:lnTo>
                  <a:lnTo>
                    <a:pt x="213702" y="338696"/>
                  </a:lnTo>
                  <a:close/>
                </a:path>
                <a:path w="836929" h="528954">
                  <a:moveTo>
                    <a:pt x="222389" y="402336"/>
                  </a:moveTo>
                  <a:lnTo>
                    <a:pt x="222148" y="401535"/>
                  </a:lnTo>
                  <a:lnTo>
                    <a:pt x="221576" y="400875"/>
                  </a:lnTo>
                  <a:lnTo>
                    <a:pt x="218592" y="403529"/>
                  </a:lnTo>
                  <a:lnTo>
                    <a:pt x="218922" y="403707"/>
                  </a:lnTo>
                  <a:lnTo>
                    <a:pt x="219278" y="403834"/>
                  </a:lnTo>
                  <a:lnTo>
                    <a:pt x="220408" y="403860"/>
                  </a:lnTo>
                  <a:lnTo>
                    <a:pt x="221449" y="403694"/>
                  </a:lnTo>
                  <a:lnTo>
                    <a:pt x="221780" y="403199"/>
                  </a:lnTo>
                  <a:lnTo>
                    <a:pt x="222389" y="402336"/>
                  </a:lnTo>
                  <a:close/>
                </a:path>
                <a:path w="836929" h="528954">
                  <a:moveTo>
                    <a:pt x="224917" y="410514"/>
                  </a:moveTo>
                  <a:lnTo>
                    <a:pt x="224142" y="409676"/>
                  </a:lnTo>
                  <a:lnTo>
                    <a:pt x="223354" y="408978"/>
                  </a:lnTo>
                  <a:lnTo>
                    <a:pt x="220103" y="408152"/>
                  </a:lnTo>
                  <a:lnTo>
                    <a:pt x="218935" y="406895"/>
                  </a:lnTo>
                  <a:lnTo>
                    <a:pt x="217678" y="405041"/>
                  </a:lnTo>
                  <a:lnTo>
                    <a:pt x="217220" y="405168"/>
                  </a:lnTo>
                  <a:lnTo>
                    <a:pt x="216674" y="405244"/>
                  </a:lnTo>
                  <a:lnTo>
                    <a:pt x="216319" y="405561"/>
                  </a:lnTo>
                  <a:lnTo>
                    <a:pt x="215480" y="409244"/>
                  </a:lnTo>
                  <a:lnTo>
                    <a:pt x="217449" y="410476"/>
                  </a:lnTo>
                  <a:lnTo>
                    <a:pt x="218871" y="411822"/>
                  </a:lnTo>
                  <a:lnTo>
                    <a:pt x="219849" y="413270"/>
                  </a:lnTo>
                  <a:lnTo>
                    <a:pt x="224917" y="410514"/>
                  </a:lnTo>
                  <a:close/>
                </a:path>
                <a:path w="836929" h="528954">
                  <a:moveTo>
                    <a:pt x="238912" y="435292"/>
                  </a:moveTo>
                  <a:lnTo>
                    <a:pt x="230873" y="435292"/>
                  </a:lnTo>
                  <a:lnTo>
                    <a:pt x="230670" y="435292"/>
                  </a:lnTo>
                  <a:lnTo>
                    <a:pt x="230543" y="435317"/>
                  </a:lnTo>
                  <a:lnTo>
                    <a:pt x="229971" y="435165"/>
                  </a:lnTo>
                  <a:lnTo>
                    <a:pt x="228498" y="434619"/>
                  </a:lnTo>
                  <a:lnTo>
                    <a:pt x="228384" y="436854"/>
                  </a:lnTo>
                  <a:lnTo>
                    <a:pt x="227914" y="437489"/>
                  </a:lnTo>
                  <a:lnTo>
                    <a:pt x="227596" y="438251"/>
                  </a:lnTo>
                  <a:lnTo>
                    <a:pt x="227444" y="439039"/>
                  </a:lnTo>
                  <a:lnTo>
                    <a:pt x="228104" y="438746"/>
                  </a:lnTo>
                  <a:lnTo>
                    <a:pt x="229577" y="437997"/>
                  </a:lnTo>
                  <a:lnTo>
                    <a:pt x="230644" y="437286"/>
                  </a:lnTo>
                  <a:lnTo>
                    <a:pt x="231736" y="436181"/>
                  </a:lnTo>
                  <a:lnTo>
                    <a:pt x="232168" y="435889"/>
                  </a:lnTo>
                  <a:lnTo>
                    <a:pt x="232549" y="435724"/>
                  </a:lnTo>
                  <a:lnTo>
                    <a:pt x="233248" y="435495"/>
                  </a:lnTo>
                  <a:lnTo>
                    <a:pt x="234099" y="435635"/>
                  </a:lnTo>
                  <a:lnTo>
                    <a:pt x="234937" y="436613"/>
                  </a:lnTo>
                  <a:lnTo>
                    <a:pt x="238328" y="437781"/>
                  </a:lnTo>
                  <a:lnTo>
                    <a:pt x="238836" y="436613"/>
                  </a:lnTo>
                  <a:lnTo>
                    <a:pt x="238899" y="435495"/>
                  </a:lnTo>
                  <a:lnTo>
                    <a:pt x="238912" y="435368"/>
                  </a:lnTo>
                  <a:close/>
                </a:path>
                <a:path w="836929" h="528954">
                  <a:moveTo>
                    <a:pt x="244614" y="289433"/>
                  </a:moveTo>
                  <a:lnTo>
                    <a:pt x="244309" y="287693"/>
                  </a:lnTo>
                  <a:lnTo>
                    <a:pt x="243954" y="285711"/>
                  </a:lnTo>
                  <a:lnTo>
                    <a:pt x="243840" y="285064"/>
                  </a:lnTo>
                  <a:lnTo>
                    <a:pt x="243738" y="284213"/>
                  </a:lnTo>
                  <a:lnTo>
                    <a:pt x="240969" y="285711"/>
                  </a:lnTo>
                  <a:lnTo>
                    <a:pt x="239712" y="284200"/>
                  </a:lnTo>
                  <a:lnTo>
                    <a:pt x="239382" y="283781"/>
                  </a:lnTo>
                  <a:lnTo>
                    <a:pt x="239001" y="283171"/>
                  </a:lnTo>
                  <a:lnTo>
                    <a:pt x="241312" y="280111"/>
                  </a:lnTo>
                  <a:lnTo>
                    <a:pt x="241350" y="279615"/>
                  </a:lnTo>
                  <a:lnTo>
                    <a:pt x="241528" y="277317"/>
                  </a:lnTo>
                  <a:lnTo>
                    <a:pt x="242011" y="276339"/>
                  </a:lnTo>
                  <a:lnTo>
                    <a:pt x="242620" y="275094"/>
                  </a:lnTo>
                  <a:lnTo>
                    <a:pt x="242684" y="274967"/>
                  </a:lnTo>
                  <a:lnTo>
                    <a:pt x="242862" y="274612"/>
                  </a:lnTo>
                  <a:lnTo>
                    <a:pt x="243154" y="274078"/>
                  </a:lnTo>
                  <a:lnTo>
                    <a:pt x="241642" y="273304"/>
                  </a:lnTo>
                  <a:lnTo>
                    <a:pt x="241642" y="275094"/>
                  </a:lnTo>
                  <a:lnTo>
                    <a:pt x="241363" y="275501"/>
                  </a:lnTo>
                  <a:lnTo>
                    <a:pt x="241046" y="275869"/>
                  </a:lnTo>
                  <a:lnTo>
                    <a:pt x="240652" y="276212"/>
                  </a:lnTo>
                  <a:lnTo>
                    <a:pt x="240207" y="276225"/>
                  </a:lnTo>
                  <a:lnTo>
                    <a:pt x="239788" y="276339"/>
                  </a:lnTo>
                  <a:lnTo>
                    <a:pt x="238975" y="276098"/>
                  </a:lnTo>
                  <a:lnTo>
                    <a:pt x="238099" y="275780"/>
                  </a:lnTo>
                  <a:lnTo>
                    <a:pt x="241642" y="275094"/>
                  </a:lnTo>
                  <a:lnTo>
                    <a:pt x="241642" y="273304"/>
                  </a:lnTo>
                  <a:lnTo>
                    <a:pt x="237642" y="271208"/>
                  </a:lnTo>
                  <a:lnTo>
                    <a:pt x="236855" y="270814"/>
                  </a:lnTo>
                  <a:lnTo>
                    <a:pt x="235229" y="270014"/>
                  </a:lnTo>
                  <a:lnTo>
                    <a:pt x="234873" y="270535"/>
                  </a:lnTo>
                  <a:lnTo>
                    <a:pt x="234632" y="270814"/>
                  </a:lnTo>
                  <a:lnTo>
                    <a:pt x="234226" y="269760"/>
                  </a:lnTo>
                  <a:lnTo>
                    <a:pt x="233895" y="268643"/>
                  </a:lnTo>
                  <a:lnTo>
                    <a:pt x="233426" y="267360"/>
                  </a:lnTo>
                  <a:lnTo>
                    <a:pt x="232638" y="265722"/>
                  </a:lnTo>
                  <a:lnTo>
                    <a:pt x="232384" y="265264"/>
                  </a:lnTo>
                  <a:lnTo>
                    <a:pt x="232130" y="264922"/>
                  </a:lnTo>
                  <a:lnTo>
                    <a:pt x="231851" y="264464"/>
                  </a:lnTo>
                  <a:lnTo>
                    <a:pt x="226885" y="270154"/>
                  </a:lnTo>
                  <a:lnTo>
                    <a:pt x="231749" y="270154"/>
                  </a:lnTo>
                  <a:lnTo>
                    <a:pt x="234213" y="270357"/>
                  </a:lnTo>
                  <a:lnTo>
                    <a:pt x="234442" y="270840"/>
                  </a:lnTo>
                  <a:lnTo>
                    <a:pt x="234569" y="270891"/>
                  </a:lnTo>
                  <a:lnTo>
                    <a:pt x="232867" y="274561"/>
                  </a:lnTo>
                  <a:lnTo>
                    <a:pt x="232829" y="274967"/>
                  </a:lnTo>
                  <a:lnTo>
                    <a:pt x="232829" y="275717"/>
                  </a:lnTo>
                  <a:lnTo>
                    <a:pt x="232613" y="275742"/>
                  </a:lnTo>
                  <a:lnTo>
                    <a:pt x="232486" y="275780"/>
                  </a:lnTo>
                  <a:lnTo>
                    <a:pt x="232829" y="274967"/>
                  </a:lnTo>
                  <a:lnTo>
                    <a:pt x="232829" y="274548"/>
                  </a:lnTo>
                  <a:lnTo>
                    <a:pt x="232346" y="274243"/>
                  </a:lnTo>
                  <a:lnTo>
                    <a:pt x="232346" y="291350"/>
                  </a:lnTo>
                  <a:lnTo>
                    <a:pt x="231775" y="292608"/>
                  </a:lnTo>
                  <a:lnTo>
                    <a:pt x="230657" y="293065"/>
                  </a:lnTo>
                  <a:lnTo>
                    <a:pt x="229692" y="290449"/>
                  </a:lnTo>
                  <a:lnTo>
                    <a:pt x="229285" y="288823"/>
                  </a:lnTo>
                  <a:lnTo>
                    <a:pt x="229171" y="288378"/>
                  </a:lnTo>
                  <a:lnTo>
                    <a:pt x="229793" y="287693"/>
                  </a:lnTo>
                  <a:lnTo>
                    <a:pt x="231127" y="287693"/>
                  </a:lnTo>
                  <a:lnTo>
                    <a:pt x="231876" y="288150"/>
                  </a:lnTo>
                  <a:lnTo>
                    <a:pt x="232244" y="289433"/>
                  </a:lnTo>
                  <a:lnTo>
                    <a:pt x="232346" y="291350"/>
                  </a:lnTo>
                  <a:lnTo>
                    <a:pt x="232346" y="274243"/>
                  </a:lnTo>
                  <a:lnTo>
                    <a:pt x="231444" y="273672"/>
                  </a:lnTo>
                  <a:lnTo>
                    <a:pt x="231203" y="273519"/>
                  </a:lnTo>
                  <a:lnTo>
                    <a:pt x="231076" y="273519"/>
                  </a:lnTo>
                  <a:lnTo>
                    <a:pt x="230924" y="272872"/>
                  </a:lnTo>
                  <a:lnTo>
                    <a:pt x="230797" y="272021"/>
                  </a:lnTo>
                  <a:lnTo>
                    <a:pt x="229819" y="272008"/>
                  </a:lnTo>
                  <a:lnTo>
                    <a:pt x="229260" y="272021"/>
                  </a:lnTo>
                  <a:lnTo>
                    <a:pt x="229120" y="271843"/>
                  </a:lnTo>
                  <a:lnTo>
                    <a:pt x="228269" y="272199"/>
                  </a:lnTo>
                  <a:lnTo>
                    <a:pt x="227050" y="272872"/>
                  </a:lnTo>
                  <a:lnTo>
                    <a:pt x="227088" y="273126"/>
                  </a:lnTo>
                  <a:lnTo>
                    <a:pt x="225475" y="274612"/>
                  </a:lnTo>
                  <a:lnTo>
                    <a:pt x="224663" y="275386"/>
                  </a:lnTo>
                  <a:lnTo>
                    <a:pt x="223685" y="277355"/>
                  </a:lnTo>
                  <a:lnTo>
                    <a:pt x="224205" y="278409"/>
                  </a:lnTo>
                  <a:lnTo>
                    <a:pt x="225577" y="280771"/>
                  </a:lnTo>
                  <a:lnTo>
                    <a:pt x="227736" y="279933"/>
                  </a:lnTo>
                  <a:lnTo>
                    <a:pt x="228600" y="279615"/>
                  </a:lnTo>
                  <a:lnTo>
                    <a:pt x="229793" y="279933"/>
                  </a:lnTo>
                  <a:lnTo>
                    <a:pt x="229895" y="280771"/>
                  </a:lnTo>
                  <a:lnTo>
                    <a:pt x="229552" y="283527"/>
                  </a:lnTo>
                  <a:lnTo>
                    <a:pt x="228295" y="283565"/>
                  </a:lnTo>
                  <a:lnTo>
                    <a:pt x="227076" y="284162"/>
                  </a:lnTo>
                  <a:lnTo>
                    <a:pt x="221767" y="281571"/>
                  </a:lnTo>
                  <a:lnTo>
                    <a:pt x="220281" y="279933"/>
                  </a:lnTo>
                  <a:lnTo>
                    <a:pt x="219786" y="279412"/>
                  </a:lnTo>
                  <a:lnTo>
                    <a:pt x="219265" y="278904"/>
                  </a:lnTo>
                  <a:lnTo>
                    <a:pt x="206070" y="294043"/>
                  </a:lnTo>
                  <a:lnTo>
                    <a:pt x="206311" y="293852"/>
                  </a:lnTo>
                  <a:lnTo>
                    <a:pt x="207479" y="292608"/>
                  </a:lnTo>
                  <a:lnTo>
                    <a:pt x="208432" y="292138"/>
                  </a:lnTo>
                  <a:lnTo>
                    <a:pt x="209550" y="293116"/>
                  </a:lnTo>
                  <a:lnTo>
                    <a:pt x="209664" y="294119"/>
                  </a:lnTo>
                  <a:lnTo>
                    <a:pt x="211213" y="293331"/>
                  </a:lnTo>
                  <a:lnTo>
                    <a:pt x="212623" y="293116"/>
                  </a:lnTo>
                  <a:lnTo>
                    <a:pt x="214630" y="292138"/>
                  </a:lnTo>
                  <a:lnTo>
                    <a:pt x="215353" y="291782"/>
                  </a:lnTo>
                  <a:lnTo>
                    <a:pt x="217195" y="290144"/>
                  </a:lnTo>
                  <a:lnTo>
                    <a:pt x="218960" y="288823"/>
                  </a:lnTo>
                  <a:lnTo>
                    <a:pt x="225209" y="298462"/>
                  </a:lnTo>
                  <a:lnTo>
                    <a:pt x="222211" y="298805"/>
                  </a:lnTo>
                  <a:lnTo>
                    <a:pt x="221208" y="298894"/>
                  </a:lnTo>
                  <a:lnTo>
                    <a:pt x="220179" y="298323"/>
                  </a:lnTo>
                  <a:lnTo>
                    <a:pt x="218884" y="298119"/>
                  </a:lnTo>
                  <a:lnTo>
                    <a:pt x="217500" y="298653"/>
                  </a:lnTo>
                  <a:lnTo>
                    <a:pt x="217208" y="298894"/>
                  </a:lnTo>
                  <a:lnTo>
                    <a:pt x="216954" y="299199"/>
                  </a:lnTo>
                  <a:lnTo>
                    <a:pt x="215201" y="299262"/>
                  </a:lnTo>
                  <a:lnTo>
                    <a:pt x="213779" y="299250"/>
                  </a:lnTo>
                  <a:lnTo>
                    <a:pt x="212877" y="299148"/>
                  </a:lnTo>
                  <a:lnTo>
                    <a:pt x="212902" y="300355"/>
                  </a:lnTo>
                  <a:lnTo>
                    <a:pt x="208127" y="302323"/>
                  </a:lnTo>
                  <a:lnTo>
                    <a:pt x="207683" y="301421"/>
                  </a:lnTo>
                  <a:lnTo>
                    <a:pt x="206997" y="301713"/>
                  </a:lnTo>
                  <a:lnTo>
                    <a:pt x="206463" y="301777"/>
                  </a:lnTo>
                  <a:lnTo>
                    <a:pt x="205752" y="303301"/>
                  </a:lnTo>
                  <a:lnTo>
                    <a:pt x="193675" y="308267"/>
                  </a:lnTo>
                  <a:lnTo>
                    <a:pt x="192087" y="310083"/>
                  </a:lnTo>
                  <a:lnTo>
                    <a:pt x="192913" y="310108"/>
                  </a:lnTo>
                  <a:lnTo>
                    <a:pt x="193255" y="309968"/>
                  </a:lnTo>
                  <a:lnTo>
                    <a:pt x="204736" y="305650"/>
                  </a:lnTo>
                  <a:lnTo>
                    <a:pt x="203936" y="307873"/>
                  </a:lnTo>
                  <a:lnTo>
                    <a:pt x="203695" y="308711"/>
                  </a:lnTo>
                  <a:lnTo>
                    <a:pt x="206717" y="308305"/>
                  </a:lnTo>
                  <a:lnTo>
                    <a:pt x="209461" y="307975"/>
                  </a:lnTo>
                  <a:lnTo>
                    <a:pt x="211709" y="307733"/>
                  </a:lnTo>
                  <a:lnTo>
                    <a:pt x="215176" y="305650"/>
                  </a:lnTo>
                  <a:lnTo>
                    <a:pt x="216154" y="305066"/>
                  </a:lnTo>
                  <a:lnTo>
                    <a:pt x="212458" y="305409"/>
                  </a:lnTo>
                  <a:lnTo>
                    <a:pt x="209677" y="305562"/>
                  </a:lnTo>
                  <a:lnTo>
                    <a:pt x="207810" y="305587"/>
                  </a:lnTo>
                  <a:lnTo>
                    <a:pt x="208178" y="305104"/>
                  </a:lnTo>
                  <a:lnTo>
                    <a:pt x="208749" y="304088"/>
                  </a:lnTo>
                  <a:lnTo>
                    <a:pt x="208788" y="303466"/>
                  </a:lnTo>
                  <a:lnTo>
                    <a:pt x="210604" y="302933"/>
                  </a:lnTo>
                  <a:lnTo>
                    <a:pt x="212940" y="302323"/>
                  </a:lnTo>
                  <a:lnTo>
                    <a:pt x="216141" y="301561"/>
                  </a:lnTo>
                  <a:lnTo>
                    <a:pt x="216230" y="302717"/>
                  </a:lnTo>
                  <a:lnTo>
                    <a:pt x="216293" y="302958"/>
                  </a:lnTo>
                  <a:lnTo>
                    <a:pt x="216700" y="303834"/>
                  </a:lnTo>
                  <a:lnTo>
                    <a:pt x="216979" y="304114"/>
                  </a:lnTo>
                  <a:lnTo>
                    <a:pt x="217347" y="304342"/>
                  </a:lnTo>
                  <a:lnTo>
                    <a:pt x="218808" y="303466"/>
                  </a:lnTo>
                  <a:lnTo>
                    <a:pt x="218262" y="304406"/>
                  </a:lnTo>
                  <a:lnTo>
                    <a:pt x="218071" y="304685"/>
                  </a:lnTo>
                  <a:lnTo>
                    <a:pt x="218414" y="304800"/>
                  </a:lnTo>
                  <a:lnTo>
                    <a:pt x="218605" y="304838"/>
                  </a:lnTo>
                  <a:lnTo>
                    <a:pt x="217944" y="304901"/>
                  </a:lnTo>
                  <a:lnTo>
                    <a:pt x="217398" y="305841"/>
                  </a:lnTo>
                  <a:lnTo>
                    <a:pt x="216979" y="306641"/>
                  </a:lnTo>
                  <a:lnTo>
                    <a:pt x="216712" y="307340"/>
                  </a:lnTo>
                  <a:lnTo>
                    <a:pt x="217462" y="307314"/>
                  </a:lnTo>
                  <a:lnTo>
                    <a:pt x="217893" y="307365"/>
                  </a:lnTo>
                  <a:lnTo>
                    <a:pt x="218122" y="307746"/>
                  </a:lnTo>
                  <a:lnTo>
                    <a:pt x="220789" y="307314"/>
                  </a:lnTo>
                  <a:lnTo>
                    <a:pt x="223837" y="306832"/>
                  </a:lnTo>
                  <a:lnTo>
                    <a:pt x="230708" y="305409"/>
                  </a:lnTo>
                  <a:lnTo>
                    <a:pt x="234403" y="304596"/>
                  </a:lnTo>
                  <a:lnTo>
                    <a:pt x="238772" y="303644"/>
                  </a:lnTo>
                  <a:lnTo>
                    <a:pt x="240271" y="302958"/>
                  </a:lnTo>
                  <a:lnTo>
                    <a:pt x="234518" y="303288"/>
                  </a:lnTo>
                  <a:lnTo>
                    <a:pt x="220929" y="304596"/>
                  </a:lnTo>
                  <a:lnTo>
                    <a:pt x="222072" y="304088"/>
                  </a:lnTo>
                  <a:lnTo>
                    <a:pt x="222427" y="303466"/>
                  </a:lnTo>
                  <a:lnTo>
                    <a:pt x="222796" y="302856"/>
                  </a:lnTo>
                  <a:lnTo>
                    <a:pt x="222910" y="301764"/>
                  </a:lnTo>
                  <a:lnTo>
                    <a:pt x="222923" y="301523"/>
                  </a:lnTo>
                  <a:lnTo>
                    <a:pt x="222453" y="301764"/>
                  </a:lnTo>
                  <a:lnTo>
                    <a:pt x="222427" y="301561"/>
                  </a:lnTo>
                  <a:lnTo>
                    <a:pt x="222389" y="301320"/>
                  </a:lnTo>
                  <a:lnTo>
                    <a:pt x="222885" y="301015"/>
                  </a:lnTo>
                  <a:lnTo>
                    <a:pt x="222808" y="300621"/>
                  </a:lnTo>
                  <a:lnTo>
                    <a:pt x="222656" y="300316"/>
                  </a:lnTo>
                  <a:lnTo>
                    <a:pt x="222504" y="300101"/>
                  </a:lnTo>
                  <a:lnTo>
                    <a:pt x="226034" y="299313"/>
                  </a:lnTo>
                  <a:lnTo>
                    <a:pt x="225729" y="299313"/>
                  </a:lnTo>
                  <a:lnTo>
                    <a:pt x="226415" y="298894"/>
                  </a:lnTo>
                  <a:lnTo>
                    <a:pt x="236105" y="293065"/>
                  </a:lnTo>
                  <a:lnTo>
                    <a:pt x="240830" y="290233"/>
                  </a:lnTo>
                  <a:lnTo>
                    <a:pt x="239280" y="294640"/>
                  </a:lnTo>
                  <a:lnTo>
                    <a:pt x="238290" y="297065"/>
                  </a:lnTo>
                  <a:lnTo>
                    <a:pt x="238175" y="297332"/>
                  </a:lnTo>
                  <a:lnTo>
                    <a:pt x="241998" y="294347"/>
                  </a:lnTo>
                  <a:lnTo>
                    <a:pt x="244195" y="290233"/>
                  </a:lnTo>
                  <a:lnTo>
                    <a:pt x="244614" y="289433"/>
                  </a:lnTo>
                  <a:close/>
                </a:path>
                <a:path w="836929" h="528954">
                  <a:moveTo>
                    <a:pt x="246735" y="421093"/>
                  </a:moveTo>
                  <a:lnTo>
                    <a:pt x="246240" y="420547"/>
                  </a:lnTo>
                  <a:lnTo>
                    <a:pt x="246126" y="420420"/>
                  </a:lnTo>
                  <a:lnTo>
                    <a:pt x="246202" y="420547"/>
                  </a:lnTo>
                  <a:lnTo>
                    <a:pt x="246735" y="421093"/>
                  </a:lnTo>
                  <a:close/>
                </a:path>
                <a:path w="836929" h="528954">
                  <a:moveTo>
                    <a:pt x="252641" y="429171"/>
                  </a:moveTo>
                  <a:lnTo>
                    <a:pt x="250990" y="428853"/>
                  </a:lnTo>
                  <a:lnTo>
                    <a:pt x="249237" y="428650"/>
                  </a:lnTo>
                  <a:lnTo>
                    <a:pt x="248678" y="428498"/>
                  </a:lnTo>
                  <a:lnTo>
                    <a:pt x="246138" y="427761"/>
                  </a:lnTo>
                  <a:lnTo>
                    <a:pt x="245999" y="427723"/>
                  </a:lnTo>
                  <a:lnTo>
                    <a:pt x="245719" y="427164"/>
                  </a:lnTo>
                  <a:lnTo>
                    <a:pt x="245224" y="426123"/>
                  </a:lnTo>
                  <a:lnTo>
                    <a:pt x="245706" y="422922"/>
                  </a:lnTo>
                  <a:lnTo>
                    <a:pt x="246113" y="420484"/>
                  </a:lnTo>
                  <a:lnTo>
                    <a:pt x="245986" y="420306"/>
                  </a:lnTo>
                  <a:lnTo>
                    <a:pt x="245389" y="419658"/>
                  </a:lnTo>
                  <a:lnTo>
                    <a:pt x="244716" y="419087"/>
                  </a:lnTo>
                  <a:lnTo>
                    <a:pt x="244373" y="418211"/>
                  </a:lnTo>
                  <a:lnTo>
                    <a:pt x="244043" y="417334"/>
                  </a:lnTo>
                  <a:lnTo>
                    <a:pt x="244919" y="416687"/>
                  </a:lnTo>
                  <a:lnTo>
                    <a:pt x="246329" y="416750"/>
                  </a:lnTo>
                  <a:lnTo>
                    <a:pt x="246646" y="415683"/>
                  </a:lnTo>
                  <a:lnTo>
                    <a:pt x="246532" y="414858"/>
                  </a:lnTo>
                  <a:lnTo>
                    <a:pt x="243141" y="411518"/>
                  </a:lnTo>
                  <a:lnTo>
                    <a:pt x="242392" y="410984"/>
                  </a:lnTo>
                  <a:lnTo>
                    <a:pt x="241477" y="410311"/>
                  </a:lnTo>
                  <a:lnTo>
                    <a:pt x="241477" y="428256"/>
                  </a:lnTo>
                  <a:lnTo>
                    <a:pt x="241007" y="428498"/>
                  </a:lnTo>
                  <a:lnTo>
                    <a:pt x="241007" y="427875"/>
                  </a:lnTo>
                  <a:lnTo>
                    <a:pt x="241223" y="427837"/>
                  </a:lnTo>
                  <a:lnTo>
                    <a:pt x="241388" y="427761"/>
                  </a:lnTo>
                  <a:lnTo>
                    <a:pt x="241477" y="428256"/>
                  </a:lnTo>
                  <a:lnTo>
                    <a:pt x="241477" y="410311"/>
                  </a:lnTo>
                  <a:lnTo>
                    <a:pt x="240169" y="409346"/>
                  </a:lnTo>
                  <a:lnTo>
                    <a:pt x="238975" y="407327"/>
                  </a:lnTo>
                  <a:lnTo>
                    <a:pt x="238975" y="412610"/>
                  </a:lnTo>
                  <a:lnTo>
                    <a:pt x="231736" y="418211"/>
                  </a:lnTo>
                  <a:lnTo>
                    <a:pt x="231406" y="417677"/>
                  </a:lnTo>
                  <a:lnTo>
                    <a:pt x="231101" y="417385"/>
                  </a:lnTo>
                  <a:lnTo>
                    <a:pt x="230974" y="416750"/>
                  </a:lnTo>
                  <a:lnTo>
                    <a:pt x="230784" y="414705"/>
                  </a:lnTo>
                  <a:lnTo>
                    <a:pt x="232181" y="413562"/>
                  </a:lnTo>
                  <a:lnTo>
                    <a:pt x="233438" y="412305"/>
                  </a:lnTo>
                  <a:lnTo>
                    <a:pt x="235623" y="410984"/>
                  </a:lnTo>
                  <a:lnTo>
                    <a:pt x="236804" y="410984"/>
                  </a:lnTo>
                  <a:lnTo>
                    <a:pt x="238252" y="411340"/>
                  </a:lnTo>
                  <a:lnTo>
                    <a:pt x="238645" y="412203"/>
                  </a:lnTo>
                  <a:lnTo>
                    <a:pt x="238975" y="412610"/>
                  </a:lnTo>
                  <a:lnTo>
                    <a:pt x="238975" y="407327"/>
                  </a:lnTo>
                  <a:lnTo>
                    <a:pt x="238213" y="406019"/>
                  </a:lnTo>
                  <a:lnTo>
                    <a:pt x="226034" y="418020"/>
                  </a:lnTo>
                  <a:lnTo>
                    <a:pt x="226123" y="418211"/>
                  </a:lnTo>
                  <a:lnTo>
                    <a:pt x="225526" y="418515"/>
                  </a:lnTo>
                  <a:lnTo>
                    <a:pt x="223520" y="420484"/>
                  </a:lnTo>
                  <a:lnTo>
                    <a:pt x="222834" y="420420"/>
                  </a:lnTo>
                  <a:lnTo>
                    <a:pt x="222135" y="420306"/>
                  </a:lnTo>
                  <a:lnTo>
                    <a:pt x="221449" y="420331"/>
                  </a:lnTo>
                  <a:lnTo>
                    <a:pt x="221348" y="421182"/>
                  </a:lnTo>
                  <a:lnTo>
                    <a:pt x="221170" y="422033"/>
                  </a:lnTo>
                  <a:lnTo>
                    <a:pt x="220903" y="422922"/>
                  </a:lnTo>
                  <a:lnTo>
                    <a:pt x="220853" y="423113"/>
                  </a:lnTo>
                  <a:lnTo>
                    <a:pt x="220548" y="424103"/>
                  </a:lnTo>
                  <a:lnTo>
                    <a:pt x="220141" y="425107"/>
                  </a:lnTo>
                  <a:lnTo>
                    <a:pt x="219659" y="426123"/>
                  </a:lnTo>
                  <a:lnTo>
                    <a:pt x="220294" y="426910"/>
                  </a:lnTo>
                  <a:lnTo>
                    <a:pt x="221018" y="427634"/>
                  </a:lnTo>
                  <a:lnTo>
                    <a:pt x="221805" y="428256"/>
                  </a:lnTo>
                  <a:lnTo>
                    <a:pt x="222504" y="427304"/>
                  </a:lnTo>
                  <a:lnTo>
                    <a:pt x="223304" y="427164"/>
                  </a:lnTo>
                  <a:lnTo>
                    <a:pt x="225412" y="428548"/>
                  </a:lnTo>
                  <a:lnTo>
                    <a:pt x="226453" y="429425"/>
                  </a:lnTo>
                  <a:lnTo>
                    <a:pt x="227457" y="430187"/>
                  </a:lnTo>
                  <a:lnTo>
                    <a:pt x="227545" y="431165"/>
                  </a:lnTo>
                  <a:lnTo>
                    <a:pt x="228422" y="431457"/>
                  </a:lnTo>
                  <a:lnTo>
                    <a:pt x="228866" y="431584"/>
                  </a:lnTo>
                  <a:lnTo>
                    <a:pt x="228612" y="433120"/>
                  </a:lnTo>
                  <a:lnTo>
                    <a:pt x="228511" y="434416"/>
                  </a:lnTo>
                  <a:lnTo>
                    <a:pt x="231025" y="435279"/>
                  </a:lnTo>
                  <a:lnTo>
                    <a:pt x="238912" y="435279"/>
                  </a:lnTo>
                  <a:lnTo>
                    <a:pt x="238925" y="435051"/>
                  </a:lnTo>
                  <a:lnTo>
                    <a:pt x="238201" y="432765"/>
                  </a:lnTo>
                  <a:lnTo>
                    <a:pt x="237350" y="430568"/>
                  </a:lnTo>
                  <a:lnTo>
                    <a:pt x="237007" y="429361"/>
                  </a:lnTo>
                  <a:lnTo>
                    <a:pt x="236347" y="428650"/>
                  </a:lnTo>
                  <a:lnTo>
                    <a:pt x="236308" y="428498"/>
                  </a:lnTo>
                  <a:lnTo>
                    <a:pt x="237121" y="427748"/>
                  </a:lnTo>
                  <a:lnTo>
                    <a:pt x="238950" y="429183"/>
                  </a:lnTo>
                  <a:lnTo>
                    <a:pt x="240080" y="430199"/>
                  </a:lnTo>
                  <a:lnTo>
                    <a:pt x="241960" y="431228"/>
                  </a:lnTo>
                  <a:lnTo>
                    <a:pt x="242646" y="431584"/>
                  </a:lnTo>
                  <a:lnTo>
                    <a:pt x="244652" y="432523"/>
                  </a:lnTo>
                  <a:lnTo>
                    <a:pt x="246253" y="433158"/>
                  </a:lnTo>
                  <a:lnTo>
                    <a:pt x="247891" y="433882"/>
                  </a:lnTo>
                  <a:lnTo>
                    <a:pt x="249491" y="433120"/>
                  </a:lnTo>
                  <a:lnTo>
                    <a:pt x="250024" y="432816"/>
                  </a:lnTo>
                  <a:lnTo>
                    <a:pt x="247688" y="431927"/>
                  </a:lnTo>
                  <a:lnTo>
                    <a:pt x="248361" y="432041"/>
                  </a:lnTo>
                  <a:lnTo>
                    <a:pt x="250151" y="432727"/>
                  </a:lnTo>
                  <a:lnTo>
                    <a:pt x="250583" y="432447"/>
                  </a:lnTo>
                  <a:lnTo>
                    <a:pt x="251333" y="431927"/>
                  </a:lnTo>
                  <a:lnTo>
                    <a:pt x="251510" y="431800"/>
                  </a:lnTo>
                  <a:lnTo>
                    <a:pt x="252615" y="429425"/>
                  </a:lnTo>
                  <a:lnTo>
                    <a:pt x="252641" y="429171"/>
                  </a:lnTo>
                  <a:close/>
                </a:path>
                <a:path w="836929" h="528954">
                  <a:moveTo>
                    <a:pt x="254063" y="407835"/>
                  </a:moveTo>
                  <a:lnTo>
                    <a:pt x="253974" y="407606"/>
                  </a:lnTo>
                  <a:lnTo>
                    <a:pt x="253873" y="407365"/>
                  </a:lnTo>
                  <a:lnTo>
                    <a:pt x="253758" y="407136"/>
                  </a:lnTo>
                  <a:lnTo>
                    <a:pt x="253479" y="407352"/>
                  </a:lnTo>
                  <a:lnTo>
                    <a:pt x="253352" y="407466"/>
                  </a:lnTo>
                  <a:lnTo>
                    <a:pt x="253403" y="407606"/>
                  </a:lnTo>
                  <a:lnTo>
                    <a:pt x="253453" y="407822"/>
                  </a:lnTo>
                  <a:lnTo>
                    <a:pt x="253695" y="407936"/>
                  </a:lnTo>
                  <a:lnTo>
                    <a:pt x="253898" y="407860"/>
                  </a:lnTo>
                  <a:lnTo>
                    <a:pt x="254063" y="407835"/>
                  </a:lnTo>
                  <a:close/>
                </a:path>
                <a:path w="836929" h="528954">
                  <a:moveTo>
                    <a:pt x="257111" y="433451"/>
                  </a:moveTo>
                  <a:lnTo>
                    <a:pt x="251510" y="418566"/>
                  </a:lnTo>
                  <a:lnTo>
                    <a:pt x="251142" y="418376"/>
                  </a:lnTo>
                  <a:lnTo>
                    <a:pt x="250875" y="417550"/>
                  </a:lnTo>
                  <a:lnTo>
                    <a:pt x="250990" y="417156"/>
                  </a:lnTo>
                  <a:lnTo>
                    <a:pt x="244513" y="399948"/>
                  </a:lnTo>
                  <a:lnTo>
                    <a:pt x="240245" y="388581"/>
                  </a:lnTo>
                  <a:lnTo>
                    <a:pt x="239547" y="388137"/>
                  </a:lnTo>
                  <a:lnTo>
                    <a:pt x="239052" y="387883"/>
                  </a:lnTo>
                  <a:lnTo>
                    <a:pt x="238861" y="387781"/>
                  </a:lnTo>
                  <a:lnTo>
                    <a:pt x="238328" y="387273"/>
                  </a:lnTo>
                  <a:lnTo>
                    <a:pt x="238277" y="386791"/>
                  </a:lnTo>
                  <a:lnTo>
                    <a:pt x="238442" y="385876"/>
                  </a:lnTo>
                  <a:lnTo>
                    <a:pt x="230276" y="393153"/>
                  </a:lnTo>
                  <a:lnTo>
                    <a:pt x="230276" y="397941"/>
                  </a:lnTo>
                  <a:lnTo>
                    <a:pt x="229933" y="397992"/>
                  </a:lnTo>
                  <a:lnTo>
                    <a:pt x="229501" y="398208"/>
                  </a:lnTo>
                  <a:lnTo>
                    <a:pt x="229069" y="397992"/>
                  </a:lnTo>
                  <a:lnTo>
                    <a:pt x="228942" y="397497"/>
                  </a:lnTo>
                  <a:lnTo>
                    <a:pt x="228803" y="397167"/>
                  </a:lnTo>
                  <a:lnTo>
                    <a:pt x="229844" y="396963"/>
                  </a:lnTo>
                  <a:lnTo>
                    <a:pt x="230276" y="397941"/>
                  </a:lnTo>
                  <a:lnTo>
                    <a:pt x="230276" y="393153"/>
                  </a:lnTo>
                  <a:lnTo>
                    <a:pt x="224726" y="398081"/>
                  </a:lnTo>
                  <a:lnTo>
                    <a:pt x="224650" y="398208"/>
                  </a:lnTo>
                  <a:lnTo>
                    <a:pt x="225310" y="399694"/>
                  </a:lnTo>
                  <a:lnTo>
                    <a:pt x="226504" y="400888"/>
                  </a:lnTo>
                  <a:lnTo>
                    <a:pt x="228358" y="404495"/>
                  </a:lnTo>
                  <a:lnTo>
                    <a:pt x="231178" y="403491"/>
                  </a:lnTo>
                  <a:lnTo>
                    <a:pt x="231787" y="406171"/>
                  </a:lnTo>
                  <a:lnTo>
                    <a:pt x="231660" y="406844"/>
                  </a:lnTo>
                  <a:lnTo>
                    <a:pt x="237820" y="403491"/>
                  </a:lnTo>
                  <a:lnTo>
                    <a:pt x="237959" y="403415"/>
                  </a:lnTo>
                  <a:lnTo>
                    <a:pt x="238709" y="400888"/>
                  </a:lnTo>
                  <a:lnTo>
                    <a:pt x="238645" y="399694"/>
                  </a:lnTo>
                  <a:lnTo>
                    <a:pt x="238506" y="398208"/>
                  </a:lnTo>
                  <a:lnTo>
                    <a:pt x="238417" y="396963"/>
                  </a:lnTo>
                  <a:lnTo>
                    <a:pt x="238226" y="393839"/>
                  </a:lnTo>
                  <a:lnTo>
                    <a:pt x="238163" y="390334"/>
                  </a:lnTo>
                  <a:lnTo>
                    <a:pt x="237934" y="389077"/>
                  </a:lnTo>
                  <a:lnTo>
                    <a:pt x="238379" y="387883"/>
                  </a:lnTo>
                  <a:lnTo>
                    <a:pt x="243509" y="400405"/>
                  </a:lnTo>
                  <a:lnTo>
                    <a:pt x="244360" y="399948"/>
                  </a:lnTo>
                  <a:lnTo>
                    <a:pt x="243624" y="400685"/>
                  </a:lnTo>
                  <a:lnTo>
                    <a:pt x="257111" y="433451"/>
                  </a:lnTo>
                  <a:close/>
                </a:path>
                <a:path w="836929" h="528954">
                  <a:moveTo>
                    <a:pt x="273621" y="299008"/>
                  </a:moveTo>
                  <a:lnTo>
                    <a:pt x="260108" y="299008"/>
                  </a:lnTo>
                  <a:lnTo>
                    <a:pt x="259930" y="299008"/>
                  </a:lnTo>
                  <a:lnTo>
                    <a:pt x="259803" y="299161"/>
                  </a:lnTo>
                  <a:lnTo>
                    <a:pt x="259524" y="299656"/>
                  </a:lnTo>
                  <a:lnTo>
                    <a:pt x="255892" y="303606"/>
                  </a:lnTo>
                  <a:lnTo>
                    <a:pt x="256997" y="304901"/>
                  </a:lnTo>
                  <a:lnTo>
                    <a:pt x="257568" y="306501"/>
                  </a:lnTo>
                  <a:lnTo>
                    <a:pt x="258330" y="307886"/>
                  </a:lnTo>
                  <a:lnTo>
                    <a:pt x="259575" y="308152"/>
                  </a:lnTo>
                  <a:lnTo>
                    <a:pt x="261658" y="308457"/>
                  </a:lnTo>
                  <a:lnTo>
                    <a:pt x="263486" y="307835"/>
                  </a:lnTo>
                  <a:lnTo>
                    <a:pt x="264693" y="309295"/>
                  </a:lnTo>
                  <a:lnTo>
                    <a:pt x="265049" y="308546"/>
                  </a:lnTo>
                  <a:lnTo>
                    <a:pt x="265557" y="308152"/>
                  </a:lnTo>
                  <a:lnTo>
                    <a:pt x="265925" y="307835"/>
                  </a:lnTo>
                  <a:lnTo>
                    <a:pt x="266661" y="307187"/>
                  </a:lnTo>
                  <a:lnTo>
                    <a:pt x="265887" y="306654"/>
                  </a:lnTo>
                  <a:lnTo>
                    <a:pt x="266928" y="304342"/>
                  </a:lnTo>
                  <a:lnTo>
                    <a:pt x="267868" y="304673"/>
                  </a:lnTo>
                  <a:lnTo>
                    <a:pt x="268820" y="305346"/>
                  </a:lnTo>
                  <a:lnTo>
                    <a:pt x="269849" y="305117"/>
                  </a:lnTo>
                  <a:lnTo>
                    <a:pt x="270141" y="304342"/>
                  </a:lnTo>
                  <a:lnTo>
                    <a:pt x="271195" y="301625"/>
                  </a:lnTo>
                  <a:lnTo>
                    <a:pt x="273621" y="299008"/>
                  </a:lnTo>
                  <a:close/>
                </a:path>
                <a:path w="836929" h="528954">
                  <a:moveTo>
                    <a:pt x="275094" y="289915"/>
                  </a:moveTo>
                  <a:lnTo>
                    <a:pt x="275082" y="290118"/>
                  </a:lnTo>
                  <a:lnTo>
                    <a:pt x="275094" y="289915"/>
                  </a:lnTo>
                  <a:close/>
                </a:path>
                <a:path w="836929" h="528954">
                  <a:moveTo>
                    <a:pt x="276453" y="295668"/>
                  </a:moveTo>
                  <a:lnTo>
                    <a:pt x="276275" y="295757"/>
                  </a:lnTo>
                  <a:lnTo>
                    <a:pt x="276402" y="295884"/>
                  </a:lnTo>
                  <a:lnTo>
                    <a:pt x="276428" y="295744"/>
                  </a:lnTo>
                  <a:close/>
                </a:path>
                <a:path w="836929" h="528954">
                  <a:moveTo>
                    <a:pt x="280250" y="291922"/>
                  </a:moveTo>
                  <a:lnTo>
                    <a:pt x="276199" y="286740"/>
                  </a:lnTo>
                  <a:lnTo>
                    <a:pt x="276288" y="286956"/>
                  </a:lnTo>
                  <a:lnTo>
                    <a:pt x="276085" y="286905"/>
                  </a:lnTo>
                  <a:lnTo>
                    <a:pt x="275145" y="289941"/>
                  </a:lnTo>
                  <a:lnTo>
                    <a:pt x="276707" y="290664"/>
                  </a:lnTo>
                  <a:lnTo>
                    <a:pt x="277355" y="291833"/>
                  </a:lnTo>
                  <a:lnTo>
                    <a:pt x="276720" y="294284"/>
                  </a:lnTo>
                  <a:lnTo>
                    <a:pt x="276453" y="295668"/>
                  </a:lnTo>
                  <a:lnTo>
                    <a:pt x="278168" y="294817"/>
                  </a:lnTo>
                  <a:lnTo>
                    <a:pt x="279514" y="293649"/>
                  </a:lnTo>
                  <a:lnTo>
                    <a:pt x="280250" y="291922"/>
                  </a:lnTo>
                  <a:close/>
                </a:path>
                <a:path w="836929" h="528954">
                  <a:moveTo>
                    <a:pt x="281266" y="272249"/>
                  </a:moveTo>
                  <a:lnTo>
                    <a:pt x="269519" y="277088"/>
                  </a:lnTo>
                  <a:lnTo>
                    <a:pt x="269519" y="288709"/>
                  </a:lnTo>
                  <a:lnTo>
                    <a:pt x="265442" y="293154"/>
                  </a:lnTo>
                  <a:lnTo>
                    <a:pt x="269519" y="288709"/>
                  </a:lnTo>
                  <a:lnTo>
                    <a:pt x="269519" y="277088"/>
                  </a:lnTo>
                  <a:lnTo>
                    <a:pt x="245935" y="286791"/>
                  </a:lnTo>
                  <a:lnTo>
                    <a:pt x="245681" y="288290"/>
                  </a:lnTo>
                  <a:lnTo>
                    <a:pt x="245859" y="289725"/>
                  </a:lnTo>
                  <a:lnTo>
                    <a:pt x="247967" y="293027"/>
                  </a:lnTo>
                  <a:lnTo>
                    <a:pt x="248780" y="297484"/>
                  </a:lnTo>
                  <a:lnTo>
                    <a:pt x="249339" y="296506"/>
                  </a:lnTo>
                  <a:lnTo>
                    <a:pt x="250202" y="296392"/>
                  </a:lnTo>
                  <a:lnTo>
                    <a:pt x="253974" y="296672"/>
                  </a:lnTo>
                  <a:lnTo>
                    <a:pt x="254469" y="296392"/>
                  </a:lnTo>
                  <a:lnTo>
                    <a:pt x="256451" y="295224"/>
                  </a:lnTo>
                  <a:lnTo>
                    <a:pt x="254812" y="292722"/>
                  </a:lnTo>
                  <a:lnTo>
                    <a:pt x="256438" y="291287"/>
                  </a:lnTo>
                  <a:lnTo>
                    <a:pt x="259499" y="289534"/>
                  </a:lnTo>
                  <a:lnTo>
                    <a:pt x="261924" y="288607"/>
                  </a:lnTo>
                  <a:lnTo>
                    <a:pt x="262356" y="288963"/>
                  </a:lnTo>
                  <a:lnTo>
                    <a:pt x="262674" y="289115"/>
                  </a:lnTo>
                  <a:lnTo>
                    <a:pt x="261010" y="292265"/>
                  </a:lnTo>
                  <a:lnTo>
                    <a:pt x="264337" y="293027"/>
                  </a:lnTo>
                  <a:lnTo>
                    <a:pt x="264350" y="293154"/>
                  </a:lnTo>
                  <a:lnTo>
                    <a:pt x="264160" y="293827"/>
                  </a:lnTo>
                  <a:lnTo>
                    <a:pt x="264185" y="294551"/>
                  </a:lnTo>
                  <a:lnTo>
                    <a:pt x="260184" y="298919"/>
                  </a:lnTo>
                  <a:lnTo>
                    <a:pt x="273710" y="298919"/>
                  </a:lnTo>
                  <a:lnTo>
                    <a:pt x="276263" y="295783"/>
                  </a:lnTo>
                  <a:lnTo>
                    <a:pt x="273748" y="293966"/>
                  </a:lnTo>
                  <a:lnTo>
                    <a:pt x="273672" y="293827"/>
                  </a:lnTo>
                  <a:lnTo>
                    <a:pt x="273900" y="293154"/>
                  </a:lnTo>
                  <a:lnTo>
                    <a:pt x="274955" y="290029"/>
                  </a:lnTo>
                  <a:lnTo>
                    <a:pt x="274027" y="289394"/>
                  </a:lnTo>
                  <a:lnTo>
                    <a:pt x="273875" y="289115"/>
                  </a:lnTo>
                  <a:lnTo>
                    <a:pt x="273913" y="288709"/>
                  </a:lnTo>
                  <a:lnTo>
                    <a:pt x="274751" y="286829"/>
                  </a:lnTo>
                  <a:lnTo>
                    <a:pt x="275158" y="286715"/>
                  </a:lnTo>
                  <a:lnTo>
                    <a:pt x="276085" y="286905"/>
                  </a:lnTo>
                  <a:lnTo>
                    <a:pt x="276148" y="286715"/>
                  </a:lnTo>
                  <a:lnTo>
                    <a:pt x="275564" y="285038"/>
                  </a:lnTo>
                  <a:lnTo>
                    <a:pt x="281266" y="272249"/>
                  </a:lnTo>
                  <a:close/>
                </a:path>
                <a:path w="836929" h="528954">
                  <a:moveTo>
                    <a:pt x="291528" y="269887"/>
                  </a:moveTo>
                  <a:lnTo>
                    <a:pt x="290309" y="268046"/>
                  </a:lnTo>
                  <a:lnTo>
                    <a:pt x="288239" y="266687"/>
                  </a:lnTo>
                  <a:lnTo>
                    <a:pt x="284200" y="269049"/>
                  </a:lnTo>
                  <a:lnTo>
                    <a:pt x="286054" y="270840"/>
                  </a:lnTo>
                  <a:lnTo>
                    <a:pt x="287934" y="272580"/>
                  </a:lnTo>
                  <a:lnTo>
                    <a:pt x="290969" y="272986"/>
                  </a:lnTo>
                  <a:lnTo>
                    <a:pt x="291528" y="269887"/>
                  </a:lnTo>
                  <a:close/>
                </a:path>
                <a:path w="836929" h="528954">
                  <a:moveTo>
                    <a:pt x="333832" y="258724"/>
                  </a:moveTo>
                  <a:lnTo>
                    <a:pt x="333705" y="258559"/>
                  </a:lnTo>
                  <a:lnTo>
                    <a:pt x="333514" y="258318"/>
                  </a:lnTo>
                  <a:lnTo>
                    <a:pt x="333375" y="258381"/>
                  </a:lnTo>
                  <a:lnTo>
                    <a:pt x="333146" y="258419"/>
                  </a:lnTo>
                  <a:lnTo>
                    <a:pt x="333057" y="258597"/>
                  </a:lnTo>
                  <a:lnTo>
                    <a:pt x="333082" y="258800"/>
                  </a:lnTo>
                  <a:lnTo>
                    <a:pt x="333121" y="258965"/>
                  </a:lnTo>
                  <a:lnTo>
                    <a:pt x="333362" y="258940"/>
                  </a:lnTo>
                  <a:lnTo>
                    <a:pt x="333603" y="258838"/>
                  </a:lnTo>
                  <a:lnTo>
                    <a:pt x="333832" y="258724"/>
                  </a:lnTo>
                  <a:close/>
                </a:path>
                <a:path w="836929" h="528954">
                  <a:moveTo>
                    <a:pt x="354825" y="281076"/>
                  </a:moveTo>
                  <a:lnTo>
                    <a:pt x="354507" y="280962"/>
                  </a:lnTo>
                  <a:lnTo>
                    <a:pt x="354825" y="281076"/>
                  </a:lnTo>
                  <a:close/>
                </a:path>
                <a:path w="836929" h="528954">
                  <a:moveTo>
                    <a:pt x="355447" y="281279"/>
                  </a:moveTo>
                  <a:lnTo>
                    <a:pt x="355117" y="281165"/>
                  </a:lnTo>
                  <a:lnTo>
                    <a:pt x="354825" y="281076"/>
                  </a:lnTo>
                  <a:lnTo>
                    <a:pt x="355447" y="281305"/>
                  </a:lnTo>
                  <a:close/>
                </a:path>
                <a:path w="836929" h="528954">
                  <a:moveTo>
                    <a:pt x="355485" y="281317"/>
                  </a:moveTo>
                  <a:close/>
                </a:path>
                <a:path w="836929" h="528954">
                  <a:moveTo>
                    <a:pt x="382308" y="390664"/>
                  </a:moveTo>
                  <a:lnTo>
                    <a:pt x="382079" y="390321"/>
                  </a:lnTo>
                  <a:lnTo>
                    <a:pt x="379564" y="387642"/>
                  </a:lnTo>
                  <a:lnTo>
                    <a:pt x="379222" y="387692"/>
                  </a:lnTo>
                  <a:lnTo>
                    <a:pt x="377380" y="390664"/>
                  </a:lnTo>
                  <a:lnTo>
                    <a:pt x="382308" y="390664"/>
                  </a:lnTo>
                  <a:close/>
                </a:path>
                <a:path w="836929" h="528954">
                  <a:moveTo>
                    <a:pt x="414058" y="417791"/>
                  </a:moveTo>
                  <a:lnTo>
                    <a:pt x="413893" y="417233"/>
                  </a:lnTo>
                  <a:lnTo>
                    <a:pt x="413880" y="416788"/>
                  </a:lnTo>
                  <a:lnTo>
                    <a:pt x="412051" y="416356"/>
                  </a:lnTo>
                  <a:lnTo>
                    <a:pt x="410375" y="416064"/>
                  </a:lnTo>
                  <a:lnTo>
                    <a:pt x="408774" y="415582"/>
                  </a:lnTo>
                  <a:lnTo>
                    <a:pt x="406755" y="414972"/>
                  </a:lnTo>
                  <a:lnTo>
                    <a:pt x="404228" y="415582"/>
                  </a:lnTo>
                  <a:lnTo>
                    <a:pt x="404063" y="415048"/>
                  </a:lnTo>
                  <a:lnTo>
                    <a:pt x="403948" y="414820"/>
                  </a:lnTo>
                  <a:lnTo>
                    <a:pt x="403834" y="414058"/>
                  </a:lnTo>
                  <a:lnTo>
                    <a:pt x="403796" y="411899"/>
                  </a:lnTo>
                  <a:lnTo>
                    <a:pt x="403110" y="410057"/>
                  </a:lnTo>
                  <a:lnTo>
                    <a:pt x="400532" y="408139"/>
                  </a:lnTo>
                  <a:lnTo>
                    <a:pt x="400075" y="407136"/>
                  </a:lnTo>
                  <a:lnTo>
                    <a:pt x="399351" y="405231"/>
                  </a:lnTo>
                  <a:lnTo>
                    <a:pt x="398868" y="404202"/>
                  </a:lnTo>
                  <a:lnTo>
                    <a:pt x="397192" y="402145"/>
                  </a:lnTo>
                  <a:lnTo>
                    <a:pt x="396608" y="400773"/>
                  </a:lnTo>
                  <a:lnTo>
                    <a:pt x="396036" y="399808"/>
                  </a:lnTo>
                  <a:lnTo>
                    <a:pt x="396125" y="399135"/>
                  </a:lnTo>
                  <a:lnTo>
                    <a:pt x="397129" y="396252"/>
                  </a:lnTo>
                  <a:lnTo>
                    <a:pt x="397192" y="395605"/>
                  </a:lnTo>
                  <a:lnTo>
                    <a:pt x="396786" y="394322"/>
                  </a:lnTo>
                  <a:lnTo>
                    <a:pt x="395884" y="391477"/>
                  </a:lnTo>
                  <a:lnTo>
                    <a:pt x="393420" y="390652"/>
                  </a:lnTo>
                  <a:lnTo>
                    <a:pt x="390728" y="392734"/>
                  </a:lnTo>
                  <a:lnTo>
                    <a:pt x="390131" y="393623"/>
                  </a:lnTo>
                  <a:lnTo>
                    <a:pt x="389496" y="394322"/>
                  </a:lnTo>
                  <a:lnTo>
                    <a:pt x="387273" y="393268"/>
                  </a:lnTo>
                  <a:lnTo>
                    <a:pt x="385127" y="392303"/>
                  </a:lnTo>
                  <a:lnTo>
                    <a:pt x="382485" y="390918"/>
                  </a:lnTo>
                  <a:lnTo>
                    <a:pt x="382371" y="390766"/>
                  </a:lnTo>
                  <a:lnTo>
                    <a:pt x="377380" y="390677"/>
                  </a:lnTo>
                  <a:lnTo>
                    <a:pt x="376974" y="390677"/>
                  </a:lnTo>
                  <a:lnTo>
                    <a:pt x="376631" y="390766"/>
                  </a:lnTo>
                  <a:lnTo>
                    <a:pt x="376199" y="389420"/>
                  </a:lnTo>
                  <a:lnTo>
                    <a:pt x="372186" y="391896"/>
                  </a:lnTo>
                  <a:lnTo>
                    <a:pt x="367614" y="393077"/>
                  </a:lnTo>
                  <a:lnTo>
                    <a:pt x="363143" y="395109"/>
                  </a:lnTo>
                  <a:lnTo>
                    <a:pt x="363474" y="396722"/>
                  </a:lnTo>
                  <a:lnTo>
                    <a:pt x="363537" y="398310"/>
                  </a:lnTo>
                  <a:lnTo>
                    <a:pt x="362407" y="399808"/>
                  </a:lnTo>
                  <a:lnTo>
                    <a:pt x="361861" y="399656"/>
                  </a:lnTo>
                  <a:lnTo>
                    <a:pt x="360553" y="399389"/>
                  </a:lnTo>
                  <a:lnTo>
                    <a:pt x="358762" y="400405"/>
                  </a:lnTo>
                  <a:lnTo>
                    <a:pt x="357479" y="404291"/>
                  </a:lnTo>
                  <a:lnTo>
                    <a:pt x="358076" y="406311"/>
                  </a:lnTo>
                  <a:lnTo>
                    <a:pt x="359638" y="408647"/>
                  </a:lnTo>
                  <a:lnTo>
                    <a:pt x="360883" y="408076"/>
                  </a:lnTo>
                  <a:lnTo>
                    <a:pt x="360553" y="409067"/>
                  </a:lnTo>
                  <a:lnTo>
                    <a:pt x="360540" y="411899"/>
                  </a:lnTo>
                  <a:lnTo>
                    <a:pt x="360591" y="414616"/>
                  </a:lnTo>
                  <a:lnTo>
                    <a:pt x="360527" y="415048"/>
                  </a:lnTo>
                  <a:lnTo>
                    <a:pt x="360375" y="415023"/>
                  </a:lnTo>
                  <a:lnTo>
                    <a:pt x="359371" y="414820"/>
                  </a:lnTo>
                  <a:lnTo>
                    <a:pt x="358267" y="414820"/>
                  </a:lnTo>
                  <a:lnTo>
                    <a:pt x="357212" y="415023"/>
                  </a:lnTo>
                  <a:lnTo>
                    <a:pt x="356717" y="412178"/>
                  </a:lnTo>
                  <a:lnTo>
                    <a:pt x="356438" y="409816"/>
                  </a:lnTo>
                  <a:lnTo>
                    <a:pt x="356425" y="409270"/>
                  </a:lnTo>
                  <a:lnTo>
                    <a:pt x="357441" y="407657"/>
                  </a:lnTo>
                  <a:lnTo>
                    <a:pt x="355460" y="405587"/>
                  </a:lnTo>
                  <a:lnTo>
                    <a:pt x="353847" y="405307"/>
                  </a:lnTo>
                  <a:lnTo>
                    <a:pt x="351561" y="403745"/>
                  </a:lnTo>
                  <a:lnTo>
                    <a:pt x="350405" y="403275"/>
                  </a:lnTo>
                  <a:lnTo>
                    <a:pt x="344716" y="402424"/>
                  </a:lnTo>
                  <a:lnTo>
                    <a:pt x="343941" y="402310"/>
                  </a:lnTo>
                  <a:lnTo>
                    <a:pt x="343738" y="402094"/>
                  </a:lnTo>
                  <a:lnTo>
                    <a:pt x="340233" y="399135"/>
                  </a:lnTo>
                  <a:lnTo>
                    <a:pt x="335940" y="401637"/>
                  </a:lnTo>
                  <a:lnTo>
                    <a:pt x="335940" y="440601"/>
                  </a:lnTo>
                  <a:lnTo>
                    <a:pt x="335686" y="442595"/>
                  </a:lnTo>
                  <a:lnTo>
                    <a:pt x="332638" y="442391"/>
                  </a:lnTo>
                  <a:lnTo>
                    <a:pt x="331203" y="440601"/>
                  </a:lnTo>
                  <a:lnTo>
                    <a:pt x="331127" y="438810"/>
                  </a:lnTo>
                  <a:lnTo>
                    <a:pt x="331470" y="436994"/>
                  </a:lnTo>
                  <a:lnTo>
                    <a:pt x="335915" y="440055"/>
                  </a:lnTo>
                  <a:lnTo>
                    <a:pt x="335940" y="440601"/>
                  </a:lnTo>
                  <a:lnTo>
                    <a:pt x="335940" y="401637"/>
                  </a:lnTo>
                  <a:lnTo>
                    <a:pt x="335153" y="402094"/>
                  </a:lnTo>
                  <a:lnTo>
                    <a:pt x="332714" y="400634"/>
                  </a:lnTo>
                  <a:lnTo>
                    <a:pt x="330161" y="401358"/>
                  </a:lnTo>
                  <a:lnTo>
                    <a:pt x="325526" y="402424"/>
                  </a:lnTo>
                  <a:lnTo>
                    <a:pt x="323659" y="402196"/>
                  </a:lnTo>
                  <a:lnTo>
                    <a:pt x="323215" y="401942"/>
                  </a:lnTo>
                  <a:lnTo>
                    <a:pt x="321195" y="400748"/>
                  </a:lnTo>
                  <a:lnTo>
                    <a:pt x="320471" y="400532"/>
                  </a:lnTo>
                  <a:lnTo>
                    <a:pt x="317322" y="399313"/>
                  </a:lnTo>
                  <a:lnTo>
                    <a:pt x="316547" y="399008"/>
                  </a:lnTo>
                  <a:lnTo>
                    <a:pt x="313118" y="398233"/>
                  </a:lnTo>
                  <a:lnTo>
                    <a:pt x="308457" y="399313"/>
                  </a:lnTo>
                  <a:lnTo>
                    <a:pt x="307378" y="399186"/>
                  </a:lnTo>
                  <a:lnTo>
                    <a:pt x="306070" y="399262"/>
                  </a:lnTo>
                  <a:lnTo>
                    <a:pt x="305841" y="399415"/>
                  </a:lnTo>
                  <a:lnTo>
                    <a:pt x="305435" y="399580"/>
                  </a:lnTo>
                  <a:lnTo>
                    <a:pt x="303745" y="401942"/>
                  </a:lnTo>
                  <a:lnTo>
                    <a:pt x="303428" y="401828"/>
                  </a:lnTo>
                  <a:lnTo>
                    <a:pt x="303098" y="401815"/>
                  </a:lnTo>
                  <a:lnTo>
                    <a:pt x="302145" y="400532"/>
                  </a:lnTo>
                  <a:lnTo>
                    <a:pt x="301117" y="399846"/>
                  </a:lnTo>
                  <a:lnTo>
                    <a:pt x="298119" y="399669"/>
                  </a:lnTo>
                  <a:lnTo>
                    <a:pt x="296824" y="400177"/>
                  </a:lnTo>
                  <a:lnTo>
                    <a:pt x="294246" y="401942"/>
                  </a:lnTo>
                  <a:lnTo>
                    <a:pt x="293624" y="403745"/>
                  </a:lnTo>
                  <a:lnTo>
                    <a:pt x="293624" y="404291"/>
                  </a:lnTo>
                  <a:lnTo>
                    <a:pt x="294906" y="407174"/>
                  </a:lnTo>
                  <a:lnTo>
                    <a:pt x="295783" y="408546"/>
                  </a:lnTo>
                  <a:lnTo>
                    <a:pt x="297662" y="409067"/>
                  </a:lnTo>
                  <a:lnTo>
                    <a:pt x="298323" y="409270"/>
                  </a:lnTo>
                  <a:lnTo>
                    <a:pt x="298894" y="409816"/>
                  </a:lnTo>
                  <a:lnTo>
                    <a:pt x="299796" y="410375"/>
                  </a:lnTo>
                  <a:lnTo>
                    <a:pt x="297561" y="412343"/>
                  </a:lnTo>
                  <a:lnTo>
                    <a:pt x="297561" y="432435"/>
                  </a:lnTo>
                  <a:lnTo>
                    <a:pt x="296595" y="432663"/>
                  </a:lnTo>
                  <a:lnTo>
                    <a:pt x="296519" y="431698"/>
                  </a:lnTo>
                  <a:lnTo>
                    <a:pt x="296938" y="431596"/>
                  </a:lnTo>
                  <a:lnTo>
                    <a:pt x="297230" y="431888"/>
                  </a:lnTo>
                  <a:lnTo>
                    <a:pt x="297383" y="432181"/>
                  </a:lnTo>
                  <a:lnTo>
                    <a:pt x="297561" y="432435"/>
                  </a:lnTo>
                  <a:lnTo>
                    <a:pt x="297561" y="412343"/>
                  </a:lnTo>
                  <a:lnTo>
                    <a:pt x="296938" y="412877"/>
                  </a:lnTo>
                  <a:lnTo>
                    <a:pt x="295313" y="415823"/>
                  </a:lnTo>
                  <a:lnTo>
                    <a:pt x="293293" y="419404"/>
                  </a:lnTo>
                  <a:lnTo>
                    <a:pt x="293192" y="427075"/>
                  </a:lnTo>
                  <a:lnTo>
                    <a:pt x="291985" y="427977"/>
                  </a:lnTo>
                  <a:lnTo>
                    <a:pt x="290537" y="429107"/>
                  </a:lnTo>
                  <a:lnTo>
                    <a:pt x="290474" y="429755"/>
                  </a:lnTo>
                  <a:lnTo>
                    <a:pt x="293077" y="431634"/>
                  </a:lnTo>
                  <a:lnTo>
                    <a:pt x="293535" y="432663"/>
                  </a:lnTo>
                  <a:lnTo>
                    <a:pt x="293636" y="433133"/>
                  </a:lnTo>
                  <a:lnTo>
                    <a:pt x="294005" y="436841"/>
                  </a:lnTo>
                  <a:lnTo>
                    <a:pt x="294081" y="437451"/>
                  </a:lnTo>
                  <a:lnTo>
                    <a:pt x="294652" y="440055"/>
                  </a:lnTo>
                  <a:lnTo>
                    <a:pt x="297332" y="441998"/>
                  </a:lnTo>
                  <a:lnTo>
                    <a:pt x="299885" y="443166"/>
                  </a:lnTo>
                  <a:lnTo>
                    <a:pt x="302044" y="444398"/>
                  </a:lnTo>
                  <a:lnTo>
                    <a:pt x="303860" y="445808"/>
                  </a:lnTo>
                  <a:lnTo>
                    <a:pt x="303479" y="446671"/>
                  </a:lnTo>
                  <a:lnTo>
                    <a:pt x="303123" y="447624"/>
                  </a:lnTo>
                  <a:lnTo>
                    <a:pt x="302387" y="449122"/>
                  </a:lnTo>
                  <a:lnTo>
                    <a:pt x="301675" y="450278"/>
                  </a:lnTo>
                  <a:lnTo>
                    <a:pt x="301117" y="450862"/>
                  </a:lnTo>
                  <a:lnTo>
                    <a:pt x="300431" y="451218"/>
                  </a:lnTo>
                  <a:lnTo>
                    <a:pt x="305054" y="452882"/>
                  </a:lnTo>
                  <a:lnTo>
                    <a:pt x="304952" y="451929"/>
                  </a:lnTo>
                  <a:lnTo>
                    <a:pt x="306628" y="453555"/>
                  </a:lnTo>
                  <a:lnTo>
                    <a:pt x="308927" y="455536"/>
                  </a:lnTo>
                  <a:lnTo>
                    <a:pt x="310388" y="456082"/>
                  </a:lnTo>
                  <a:lnTo>
                    <a:pt x="313982" y="456323"/>
                  </a:lnTo>
                  <a:lnTo>
                    <a:pt x="316115" y="456577"/>
                  </a:lnTo>
                  <a:lnTo>
                    <a:pt x="317131" y="456349"/>
                  </a:lnTo>
                  <a:lnTo>
                    <a:pt x="320192" y="453999"/>
                  </a:lnTo>
                  <a:lnTo>
                    <a:pt x="322541" y="453961"/>
                  </a:lnTo>
                  <a:lnTo>
                    <a:pt x="325843" y="454558"/>
                  </a:lnTo>
                  <a:lnTo>
                    <a:pt x="326771" y="454482"/>
                  </a:lnTo>
                  <a:lnTo>
                    <a:pt x="329514" y="454939"/>
                  </a:lnTo>
                  <a:lnTo>
                    <a:pt x="330339" y="454482"/>
                  </a:lnTo>
                  <a:lnTo>
                    <a:pt x="331317" y="453961"/>
                  </a:lnTo>
                  <a:lnTo>
                    <a:pt x="334721" y="454774"/>
                  </a:lnTo>
                  <a:lnTo>
                    <a:pt x="335965" y="454583"/>
                  </a:lnTo>
                  <a:lnTo>
                    <a:pt x="336816" y="453898"/>
                  </a:lnTo>
                  <a:lnTo>
                    <a:pt x="338620" y="452424"/>
                  </a:lnTo>
                  <a:lnTo>
                    <a:pt x="339877" y="451929"/>
                  </a:lnTo>
                  <a:lnTo>
                    <a:pt x="340245" y="451789"/>
                  </a:lnTo>
                  <a:lnTo>
                    <a:pt x="342696" y="452056"/>
                  </a:lnTo>
                  <a:lnTo>
                    <a:pt x="343255" y="451904"/>
                  </a:lnTo>
                  <a:lnTo>
                    <a:pt x="343458" y="451789"/>
                  </a:lnTo>
                  <a:lnTo>
                    <a:pt x="345160" y="450850"/>
                  </a:lnTo>
                  <a:lnTo>
                    <a:pt x="345109" y="451218"/>
                  </a:lnTo>
                  <a:lnTo>
                    <a:pt x="345008" y="451624"/>
                  </a:lnTo>
                  <a:lnTo>
                    <a:pt x="344309" y="453555"/>
                  </a:lnTo>
                  <a:lnTo>
                    <a:pt x="343560" y="454990"/>
                  </a:lnTo>
                  <a:lnTo>
                    <a:pt x="342874" y="456488"/>
                  </a:lnTo>
                  <a:lnTo>
                    <a:pt x="343585" y="456946"/>
                  </a:lnTo>
                  <a:lnTo>
                    <a:pt x="344271" y="456234"/>
                  </a:lnTo>
                  <a:lnTo>
                    <a:pt x="344932" y="455523"/>
                  </a:lnTo>
                  <a:lnTo>
                    <a:pt x="347154" y="453339"/>
                  </a:lnTo>
                  <a:lnTo>
                    <a:pt x="348716" y="452247"/>
                  </a:lnTo>
                  <a:lnTo>
                    <a:pt x="352171" y="454558"/>
                  </a:lnTo>
                  <a:lnTo>
                    <a:pt x="353606" y="454152"/>
                  </a:lnTo>
                  <a:lnTo>
                    <a:pt x="356971" y="452704"/>
                  </a:lnTo>
                  <a:lnTo>
                    <a:pt x="358317" y="452247"/>
                  </a:lnTo>
                  <a:lnTo>
                    <a:pt x="359308" y="451904"/>
                  </a:lnTo>
                  <a:lnTo>
                    <a:pt x="360591" y="450850"/>
                  </a:lnTo>
                  <a:lnTo>
                    <a:pt x="362661" y="449122"/>
                  </a:lnTo>
                  <a:lnTo>
                    <a:pt x="364820" y="448094"/>
                  </a:lnTo>
                  <a:lnTo>
                    <a:pt x="365391" y="444119"/>
                  </a:lnTo>
                  <a:lnTo>
                    <a:pt x="366979" y="443052"/>
                  </a:lnTo>
                  <a:lnTo>
                    <a:pt x="367296" y="442595"/>
                  </a:lnTo>
                  <a:lnTo>
                    <a:pt x="369201" y="439762"/>
                  </a:lnTo>
                  <a:lnTo>
                    <a:pt x="369912" y="437451"/>
                  </a:lnTo>
                  <a:lnTo>
                    <a:pt x="370027" y="436994"/>
                  </a:lnTo>
                  <a:lnTo>
                    <a:pt x="370509" y="435102"/>
                  </a:lnTo>
                  <a:lnTo>
                    <a:pt x="371805" y="435940"/>
                  </a:lnTo>
                  <a:lnTo>
                    <a:pt x="372948" y="436841"/>
                  </a:lnTo>
                  <a:lnTo>
                    <a:pt x="376085" y="437972"/>
                  </a:lnTo>
                  <a:lnTo>
                    <a:pt x="377355" y="436168"/>
                  </a:lnTo>
                  <a:lnTo>
                    <a:pt x="380822" y="435102"/>
                  </a:lnTo>
                  <a:lnTo>
                    <a:pt x="381368" y="434936"/>
                  </a:lnTo>
                  <a:lnTo>
                    <a:pt x="382244" y="433133"/>
                  </a:lnTo>
                  <a:lnTo>
                    <a:pt x="382130" y="432663"/>
                  </a:lnTo>
                  <a:lnTo>
                    <a:pt x="381850" y="431596"/>
                  </a:lnTo>
                  <a:lnTo>
                    <a:pt x="381406" y="429895"/>
                  </a:lnTo>
                  <a:lnTo>
                    <a:pt x="381330" y="429679"/>
                  </a:lnTo>
                  <a:lnTo>
                    <a:pt x="380809" y="428853"/>
                  </a:lnTo>
                  <a:lnTo>
                    <a:pt x="380403" y="427926"/>
                  </a:lnTo>
                  <a:lnTo>
                    <a:pt x="382892" y="426758"/>
                  </a:lnTo>
                  <a:lnTo>
                    <a:pt x="383794" y="426542"/>
                  </a:lnTo>
                  <a:lnTo>
                    <a:pt x="389699" y="426669"/>
                  </a:lnTo>
                  <a:lnTo>
                    <a:pt x="391020" y="426542"/>
                  </a:lnTo>
                  <a:lnTo>
                    <a:pt x="392747" y="426377"/>
                  </a:lnTo>
                  <a:lnTo>
                    <a:pt x="398386" y="424446"/>
                  </a:lnTo>
                  <a:lnTo>
                    <a:pt x="401015" y="424078"/>
                  </a:lnTo>
                  <a:lnTo>
                    <a:pt x="402717" y="427418"/>
                  </a:lnTo>
                  <a:lnTo>
                    <a:pt x="402996" y="427558"/>
                  </a:lnTo>
                  <a:lnTo>
                    <a:pt x="404812" y="429272"/>
                  </a:lnTo>
                  <a:lnTo>
                    <a:pt x="408228" y="429895"/>
                  </a:lnTo>
                  <a:lnTo>
                    <a:pt x="412242" y="428142"/>
                  </a:lnTo>
                  <a:lnTo>
                    <a:pt x="413880" y="425348"/>
                  </a:lnTo>
                  <a:lnTo>
                    <a:pt x="413651" y="424078"/>
                  </a:lnTo>
                  <a:lnTo>
                    <a:pt x="413156" y="421195"/>
                  </a:lnTo>
                  <a:lnTo>
                    <a:pt x="413258" y="419735"/>
                  </a:lnTo>
                  <a:lnTo>
                    <a:pt x="414058" y="417791"/>
                  </a:lnTo>
                  <a:close/>
                </a:path>
                <a:path w="836929" h="528954">
                  <a:moveTo>
                    <a:pt x="418452" y="525145"/>
                  </a:moveTo>
                  <a:lnTo>
                    <a:pt x="418401" y="524154"/>
                  </a:lnTo>
                  <a:lnTo>
                    <a:pt x="417029" y="520903"/>
                  </a:lnTo>
                  <a:lnTo>
                    <a:pt x="415836" y="518553"/>
                  </a:lnTo>
                  <a:lnTo>
                    <a:pt x="415721" y="515848"/>
                  </a:lnTo>
                  <a:lnTo>
                    <a:pt x="415709" y="515454"/>
                  </a:lnTo>
                  <a:lnTo>
                    <a:pt x="415569" y="515023"/>
                  </a:lnTo>
                  <a:lnTo>
                    <a:pt x="413905" y="512648"/>
                  </a:lnTo>
                  <a:lnTo>
                    <a:pt x="413245" y="510222"/>
                  </a:lnTo>
                  <a:lnTo>
                    <a:pt x="411899" y="507136"/>
                  </a:lnTo>
                  <a:lnTo>
                    <a:pt x="410222" y="505104"/>
                  </a:lnTo>
                  <a:lnTo>
                    <a:pt x="409486" y="504685"/>
                  </a:lnTo>
                  <a:lnTo>
                    <a:pt x="406400" y="500176"/>
                  </a:lnTo>
                  <a:lnTo>
                    <a:pt x="402310" y="499198"/>
                  </a:lnTo>
                  <a:lnTo>
                    <a:pt x="396748" y="498678"/>
                  </a:lnTo>
                  <a:lnTo>
                    <a:pt x="395135" y="499262"/>
                  </a:lnTo>
                  <a:lnTo>
                    <a:pt x="391579" y="501827"/>
                  </a:lnTo>
                  <a:lnTo>
                    <a:pt x="389432" y="504012"/>
                  </a:lnTo>
                  <a:lnTo>
                    <a:pt x="383768" y="508431"/>
                  </a:lnTo>
                  <a:lnTo>
                    <a:pt x="388886" y="519798"/>
                  </a:lnTo>
                  <a:lnTo>
                    <a:pt x="389813" y="520153"/>
                  </a:lnTo>
                  <a:lnTo>
                    <a:pt x="393598" y="519988"/>
                  </a:lnTo>
                  <a:lnTo>
                    <a:pt x="396201" y="521728"/>
                  </a:lnTo>
                  <a:lnTo>
                    <a:pt x="399961" y="521169"/>
                  </a:lnTo>
                  <a:lnTo>
                    <a:pt x="403275" y="523214"/>
                  </a:lnTo>
                  <a:lnTo>
                    <a:pt x="404952" y="524141"/>
                  </a:lnTo>
                  <a:lnTo>
                    <a:pt x="408774" y="528091"/>
                  </a:lnTo>
                  <a:lnTo>
                    <a:pt x="412076" y="528256"/>
                  </a:lnTo>
                  <a:lnTo>
                    <a:pt x="416826" y="528739"/>
                  </a:lnTo>
                  <a:lnTo>
                    <a:pt x="418185" y="527519"/>
                  </a:lnTo>
                  <a:lnTo>
                    <a:pt x="418452" y="525145"/>
                  </a:lnTo>
                  <a:close/>
                </a:path>
                <a:path w="836929" h="528954">
                  <a:moveTo>
                    <a:pt x="457263" y="47904"/>
                  </a:moveTo>
                  <a:lnTo>
                    <a:pt x="451929" y="47612"/>
                  </a:lnTo>
                  <a:lnTo>
                    <a:pt x="450913" y="42735"/>
                  </a:lnTo>
                  <a:lnTo>
                    <a:pt x="448576" y="43053"/>
                  </a:lnTo>
                  <a:lnTo>
                    <a:pt x="446468" y="42735"/>
                  </a:lnTo>
                  <a:lnTo>
                    <a:pt x="444449" y="41986"/>
                  </a:lnTo>
                  <a:lnTo>
                    <a:pt x="450405" y="36118"/>
                  </a:lnTo>
                  <a:lnTo>
                    <a:pt x="444119" y="34251"/>
                  </a:lnTo>
                  <a:lnTo>
                    <a:pt x="442074" y="33566"/>
                  </a:lnTo>
                  <a:lnTo>
                    <a:pt x="441045" y="35979"/>
                  </a:lnTo>
                  <a:lnTo>
                    <a:pt x="439788" y="38290"/>
                  </a:lnTo>
                  <a:lnTo>
                    <a:pt x="437591" y="40195"/>
                  </a:lnTo>
                  <a:lnTo>
                    <a:pt x="437515" y="40322"/>
                  </a:lnTo>
                  <a:lnTo>
                    <a:pt x="437451" y="40500"/>
                  </a:lnTo>
                  <a:lnTo>
                    <a:pt x="437845" y="40436"/>
                  </a:lnTo>
                  <a:lnTo>
                    <a:pt x="438251" y="40500"/>
                  </a:lnTo>
                  <a:lnTo>
                    <a:pt x="438632" y="41529"/>
                  </a:lnTo>
                  <a:lnTo>
                    <a:pt x="438454" y="41821"/>
                  </a:lnTo>
                  <a:lnTo>
                    <a:pt x="438873" y="41706"/>
                  </a:lnTo>
                  <a:lnTo>
                    <a:pt x="439191" y="43662"/>
                  </a:lnTo>
                  <a:lnTo>
                    <a:pt x="438378" y="44653"/>
                  </a:lnTo>
                  <a:lnTo>
                    <a:pt x="439445" y="44742"/>
                  </a:lnTo>
                  <a:lnTo>
                    <a:pt x="440588" y="44704"/>
                  </a:lnTo>
                  <a:lnTo>
                    <a:pt x="441109" y="46228"/>
                  </a:lnTo>
                  <a:lnTo>
                    <a:pt x="441045" y="46494"/>
                  </a:lnTo>
                  <a:lnTo>
                    <a:pt x="440613" y="47028"/>
                  </a:lnTo>
                  <a:lnTo>
                    <a:pt x="440258" y="47256"/>
                  </a:lnTo>
                  <a:lnTo>
                    <a:pt x="439915" y="47358"/>
                  </a:lnTo>
                  <a:lnTo>
                    <a:pt x="440283" y="47764"/>
                  </a:lnTo>
                  <a:lnTo>
                    <a:pt x="440423" y="47574"/>
                  </a:lnTo>
                  <a:lnTo>
                    <a:pt x="440626" y="47383"/>
                  </a:lnTo>
                  <a:lnTo>
                    <a:pt x="440918" y="47231"/>
                  </a:lnTo>
                  <a:lnTo>
                    <a:pt x="447217" y="50038"/>
                  </a:lnTo>
                  <a:lnTo>
                    <a:pt x="448856" y="49415"/>
                  </a:lnTo>
                  <a:lnTo>
                    <a:pt x="450380" y="49618"/>
                  </a:lnTo>
                  <a:lnTo>
                    <a:pt x="452755" y="50406"/>
                  </a:lnTo>
                  <a:lnTo>
                    <a:pt x="455282" y="51498"/>
                  </a:lnTo>
                  <a:lnTo>
                    <a:pt x="457263" y="47904"/>
                  </a:lnTo>
                  <a:close/>
                </a:path>
                <a:path w="836929" h="528954">
                  <a:moveTo>
                    <a:pt x="458444" y="114820"/>
                  </a:moveTo>
                  <a:lnTo>
                    <a:pt x="457517" y="115392"/>
                  </a:lnTo>
                  <a:lnTo>
                    <a:pt x="456603" y="116103"/>
                  </a:lnTo>
                  <a:lnTo>
                    <a:pt x="454329" y="115747"/>
                  </a:lnTo>
                  <a:lnTo>
                    <a:pt x="453313" y="116116"/>
                  </a:lnTo>
                  <a:lnTo>
                    <a:pt x="452399" y="116878"/>
                  </a:lnTo>
                  <a:lnTo>
                    <a:pt x="453313" y="117195"/>
                  </a:lnTo>
                  <a:lnTo>
                    <a:pt x="454291" y="117767"/>
                  </a:lnTo>
                  <a:lnTo>
                    <a:pt x="455409" y="117208"/>
                  </a:lnTo>
                  <a:lnTo>
                    <a:pt x="456082" y="116332"/>
                  </a:lnTo>
                  <a:lnTo>
                    <a:pt x="457403" y="115798"/>
                  </a:lnTo>
                  <a:lnTo>
                    <a:pt x="458444" y="114820"/>
                  </a:lnTo>
                  <a:close/>
                </a:path>
                <a:path w="836929" h="528954">
                  <a:moveTo>
                    <a:pt x="464947" y="36385"/>
                  </a:moveTo>
                  <a:lnTo>
                    <a:pt x="464769" y="35140"/>
                  </a:lnTo>
                  <a:lnTo>
                    <a:pt x="464350" y="34290"/>
                  </a:lnTo>
                  <a:lnTo>
                    <a:pt x="464096" y="33350"/>
                  </a:lnTo>
                  <a:lnTo>
                    <a:pt x="463461" y="33870"/>
                  </a:lnTo>
                  <a:lnTo>
                    <a:pt x="463092" y="34036"/>
                  </a:lnTo>
                  <a:lnTo>
                    <a:pt x="460806" y="37592"/>
                  </a:lnTo>
                  <a:lnTo>
                    <a:pt x="460578" y="37604"/>
                  </a:lnTo>
                  <a:lnTo>
                    <a:pt x="457847" y="34518"/>
                  </a:lnTo>
                  <a:lnTo>
                    <a:pt x="457504" y="34328"/>
                  </a:lnTo>
                  <a:lnTo>
                    <a:pt x="456704" y="33731"/>
                  </a:lnTo>
                  <a:lnTo>
                    <a:pt x="455739" y="34569"/>
                  </a:lnTo>
                  <a:lnTo>
                    <a:pt x="455180" y="35433"/>
                  </a:lnTo>
                  <a:lnTo>
                    <a:pt x="454888" y="36309"/>
                  </a:lnTo>
                  <a:lnTo>
                    <a:pt x="459803" y="38239"/>
                  </a:lnTo>
                  <a:lnTo>
                    <a:pt x="459371" y="38582"/>
                  </a:lnTo>
                  <a:lnTo>
                    <a:pt x="459168" y="38785"/>
                  </a:lnTo>
                  <a:lnTo>
                    <a:pt x="454609" y="37401"/>
                  </a:lnTo>
                  <a:lnTo>
                    <a:pt x="454329" y="39433"/>
                  </a:lnTo>
                  <a:lnTo>
                    <a:pt x="455129" y="41516"/>
                  </a:lnTo>
                  <a:lnTo>
                    <a:pt x="455180" y="43561"/>
                  </a:lnTo>
                  <a:lnTo>
                    <a:pt x="455739" y="43599"/>
                  </a:lnTo>
                  <a:lnTo>
                    <a:pt x="457936" y="43548"/>
                  </a:lnTo>
                  <a:lnTo>
                    <a:pt x="459625" y="43154"/>
                  </a:lnTo>
                  <a:lnTo>
                    <a:pt x="461543" y="44246"/>
                  </a:lnTo>
                  <a:lnTo>
                    <a:pt x="462394" y="43434"/>
                  </a:lnTo>
                  <a:lnTo>
                    <a:pt x="463143" y="43002"/>
                  </a:lnTo>
                  <a:lnTo>
                    <a:pt x="460121" y="39827"/>
                  </a:lnTo>
                  <a:lnTo>
                    <a:pt x="460235" y="39535"/>
                  </a:lnTo>
                  <a:lnTo>
                    <a:pt x="460717" y="38963"/>
                  </a:lnTo>
                  <a:lnTo>
                    <a:pt x="460946" y="38836"/>
                  </a:lnTo>
                  <a:lnTo>
                    <a:pt x="461175" y="38785"/>
                  </a:lnTo>
                  <a:lnTo>
                    <a:pt x="461581" y="38684"/>
                  </a:lnTo>
                  <a:lnTo>
                    <a:pt x="461987" y="38747"/>
                  </a:lnTo>
                  <a:lnTo>
                    <a:pt x="463499" y="38315"/>
                  </a:lnTo>
                  <a:lnTo>
                    <a:pt x="464794" y="37896"/>
                  </a:lnTo>
                  <a:lnTo>
                    <a:pt x="464947" y="36385"/>
                  </a:lnTo>
                  <a:close/>
                </a:path>
                <a:path w="836929" h="528954">
                  <a:moveTo>
                    <a:pt x="469480" y="34277"/>
                  </a:moveTo>
                  <a:lnTo>
                    <a:pt x="469214" y="33959"/>
                  </a:lnTo>
                  <a:lnTo>
                    <a:pt x="468998" y="34023"/>
                  </a:lnTo>
                  <a:lnTo>
                    <a:pt x="468896" y="34201"/>
                  </a:lnTo>
                  <a:lnTo>
                    <a:pt x="468769" y="34328"/>
                  </a:lnTo>
                  <a:lnTo>
                    <a:pt x="469112" y="34645"/>
                  </a:lnTo>
                  <a:lnTo>
                    <a:pt x="469353" y="34404"/>
                  </a:lnTo>
                  <a:lnTo>
                    <a:pt x="469480" y="34277"/>
                  </a:lnTo>
                  <a:close/>
                </a:path>
                <a:path w="836929" h="528954">
                  <a:moveTo>
                    <a:pt x="472744" y="66154"/>
                  </a:moveTo>
                  <a:lnTo>
                    <a:pt x="472643" y="65786"/>
                  </a:lnTo>
                  <a:lnTo>
                    <a:pt x="472630" y="65366"/>
                  </a:lnTo>
                  <a:lnTo>
                    <a:pt x="472503" y="65049"/>
                  </a:lnTo>
                  <a:lnTo>
                    <a:pt x="471843" y="64477"/>
                  </a:lnTo>
                  <a:lnTo>
                    <a:pt x="471703" y="64681"/>
                  </a:lnTo>
                  <a:lnTo>
                    <a:pt x="471576" y="64897"/>
                  </a:lnTo>
                  <a:lnTo>
                    <a:pt x="471068" y="65697"/>
                  </a:lnTo>
                  <a:lnTo>
                    <a:pt x="470903" y="65582"/>
                  </a:lnTo>
                  <a:lnTo>
                    <a:pt x="471030" y="65417"/>
                  </a:lnTo>
                  <a:lnTo>
                    <a:pt x="471297" y="65100"/>
                  </a:lnTo>
                  <a:lnTo>
                    <a:pt x="471449" y="64884"/>
                  </a:lnTo>
                  <a:lnTo>
                    <a:pt x="471627" y="64681"/>
                  </a:lnTo>
                  <a:lnTo>
                    <a:pt x="471779" y="64465"/>
                  </a:lnTo>
                  <a:lnTo>
                    <a:pt x="471538" y="64401"/>
                  </a:lnTo>
                  <a:lnTo>
                    <a:pt x="470725" y="64223"/>
                  </a:lnTo>
                  <a:lnTo>
                    <a:pt x="470115" y="64249"/>
                  </a:lnTo>
                  <a:lnTo>
                    <a:pt x="469785" y="64223"/>
                  </a:lnTo>
                  <a:lnTo>
                    <a:pt x="469734" y="64096"/>
                  </a:lnTo>
                  <a:lnTo>
                    <a:pt x="469544" y="63957"/>
                  </a:lnTo>
                  <a:lnTo>
                    <a:pt x="469417" y="63906"/>
                  </a:lnTo>
                  <a:lnTo>
                    <a:pt x="469239" y="63868"/>
                  </a:lnTo>
                  <a:lnTo>
                    <a:pt x="469455" y="64109"/>
                  </a:lnTo>
                  <a:lnTo>
                    <a:pt x="470115" y="64833"/>
                  </a:lnTo>
                  <a:lnTo>
                    <a:pt x="470725" y="65519"/>
                  </a:lnTo>
                  <a:lnTo>
                    <a:pt x="470954" y="65760"/>
                  </a:lnTo>
                  <a:lnTo>
                    <a:pt x="471220" y="65913"/>
                  </a:lnTo>
                  <a:lnTo>
                    <a:pt x="471652" y="66154"/>
                  </a:lnTo>
                  <a:lnTo>
                    <a:pt x="472224" y="66090"/>
                  </a:lnTo>
                  <a:lnTo>
                    <a:pt x="472744" y="66154"/>
                  </a:lnTo>
                  <a:close/>
                </a:path>
                <a:path w="836929" h="528954">
                  <a:moveTo>
                    <a:pt x="477139" y="308406"/>
                  </a:moveTo>
                  <a:close/>
                </a:path>
                <a:path w="836929" h="528954">
                  <a:moveTo>
                    <a:pt x="491312" y="5689"/>
                  </a:moveTo>
                  <a:lnTo>
                    <a:pt x="490715" y="6083"/>
                  </a:lnTo>
                  <a:lnTo>
                    <a:pt x="490067" y="6362"/>
                  </a:lnTo>
                  <a:lnTo>
                    <a:pt x="487362" y="6197"/>
                  </a:lnTo>
                  <a:lnTo>
                    <a:pt x="486460" y="4838"/>
                  </a:lnTo>
                  <a:lnTo>
                    <a:pt x="484771" y="3378"/>
                  </a:lnTo>
                  <a:lnTo>
                    <a:pt x="483323" y="2501"/>
                  </a:lnTo>
                  <a:lnTo>
                    <a:pt x="482104" y="1917"/>
                  </a:lnTo>
                  <a:lnTo>
                    <a:pt x="481368" y="1409"/>
                  </a:lnTo>
                  <a:lnTo>
                    <a:pt x="480656" y="850"/>
                  </a:lnTo>
                  <a:lnTo>
                    <a:pt x="479285" y="812"/>
                  </a:lnTo>
                  <a:lnTo>
                    <a:pt x="475576" y="635"/>
                  </a:lnTo>
                  <a:lnTo>
                    <a:pt x="474637" y="0"/>
                  </a:lnTo>
                  <a:lnTo>
                    <a:pt x="473075" y="50"/>
                  </a:lnTo>
                  <a:lnTo>
                    <a:pt x="472452" y="419"/>
                  </a:lnTo>
                  <a:lnTo>
                    <a:pt x="471703" y="774"/>
                  </a:lnTo>
                  <a:lnTo>
                    <a:pt x="479856" y="4000"/>
                  </a:lnTo>
                  <a:lnTo>
                    <a:pt x="483933" y="5575"/>
                  </a:lnTo>
                  <a:lnTo>
                    <a:pt x="483209" y="6578"/>
                  </a:lnTo>
                  <a:lnTo>
                    <a:pt x="481965" y="8572"/>
                  </a:lnTo>
                  <a:lnTo>
                    <a:pt x="480199" y="8077"/>
                  </a:lnTo>
                  <a:lnTo>
                    <a:pt x="479933" y="8928"/>
                  </a:lnTo>
                  <a:lnTo>
                    <a:pt x="479145" y="8178"/>
                  </a:lnTo>
                  <a:lnTo>
                    <a:pt x="479234" y="9093"/>
                  </a:lnTo>
                  <a:lnTo>
                    <a:pt x="479882" y="9067"/>
                  </a:lnTo>
                  <a:lnTo>
                    <a:pt x="484149" y="11061"/>
                  </a:lnTo>
                  <a:lnTo>
                    <a:pt x="489331" y="8737"/>
                  </a:lnTo>
                  <a:lnTo>
                    <a:pt x="489572" y="9042"/>
                  </a:lnTo>
                  <a:lnTo>
                    <a:pt x="490893" y="6426"/>
                  </a:lnTo>
                  <a:lnTo>
                    <a:pt x="491312" y="5689"/>
                  </a:lnTo>
                  <a:close/>
                </a:path>
                <a:path w="836929" h="528954">
                  <a:moveTo>
                    <a:pt x="499694" y="12280"/>
                  </a:moveTo>
                  <a:lnTo>
                    <a:pt x="499681" y="12065"/>
                  </a:lnTo>
                  <a:lnTo>
                    <a:pt x="499656" y="11696"/>
                  </a:lnTo>
                  <a:lnTo>
                    <a:pt x="499630" y="11506"/>
                  </a:lnTo>
                  <a:lnTo>
                    <a:pt x="499300" y="11455"/>
                  </a:lnTo>
                  <a:lnTo>
                    <a:pt x="498627" y="11404"/>
                  </a:lnTo>
                  <a:lnTo>
                    <a:pt x="498640" y="11912"/>
                  </a:lnTo>
                  <a:lnTo>
                    <a:pt x="498627" y="12204"/>
                  </a:lnTo>
                  <a:lnTo>
                    <a:pt x="498754" y="12331"/>
                  </a:lnTo>
                  <a:lnTo>
                    <a:pt x="498944" y="12496"/>
                  </a:lnTo>
                  <a:lnTo>
                    <a:pt x="499376" y="12382"/>
                  </a:lnTo>
                  <a:lnTo>
                    <a:pt x="499694" y="12382"/>
                  </a:lnTo>
                  <a:close/>
                </a:path>
                <a:path w="836929" h="528954">
                  <a:moveTo>
                    <a:pt x="553224" y="109931"/>
                  </a:moveTo>
                  <a:lnTo>
                    <a:pt x="553110" y="109575"/>
                  </a:lnTo>
                  <a:lnTo>
                    <a:pt x="553110" y="109080"/>
                  </a:lnTo>
                  <a:lnTo>
                    <a:pt x="552881" y="108915"/>
                  </a:lnTo>
                  <a:lnTo>
                    <a:pt x="552678" y="108750"/>
                  </a:lnTo>
                  <a:lnTo>
                    <a:pt x="552208" y="109004"/>
                  </a:lnTo>
                  <a:lnTo>
                    <a:pt x="551865" y="109067"/>
                  </a:lnTo>
                  <a:lnTo>
                    <a:pt x="552145" y="109905"/>
                  </a:lnTo>
                  <a:lnTo>
                    <a:pt x="552297" y="110337"/>
                  </a:lnTo>
                  <a:lnTo>
                    <a:pt x="552602" y="110185"/>
                  </a:lnTo>
                  <a:lnTo>
                    <a:pt x="553224" y="109931"/>
                  </a:lnTo>
                  <a:close/>
                </a:path>
                <a:path w="836929" h="528954">
                  <a:moveTo>
                    <a:pt x="554278" y="113931"/>
                  </a:moveTo>
                  <a:lnTo>
                    <a:pt x="554151" y="113461"/>
                  </a:lnTo>
                  <a:lnTo>
                    <a:pt x="554139" y="113157"/>
                  </a:lnTo>
                  <a:lnTo>
                    <a:pt x="553656" y="113322"/>
                  </a:lnTo>
                  <a:lnTo>
                    <a:pt x="553123" y="113398"/>
                  </a:lnTo>
                  <a:lnTo>
                    <a:pt x="552691" y="113665"/>
                  </a:lnTo>
                  <a:lnTo>
                    <a:pt x="552589" y="113919"/>
                  </a:lnTo>
                  <a:lnTo>
                    <a:pt x="552691" y="114350"/>
                  </a:lnTo>
                  <a:lnTo>
                    <a:pt x="552704" y="114744"/>
                  </a:lnTo>
                  <a:lnTo>
                    <a:pt x="553135" y="114554"/>
                  </a:lnTo>
                  <a:lnTo>
                    <a:pt x="553542" y="114388"/>
                  </a:lnTo>
                  <a:lnTo>
                    <a:pt x="553897" y="114173"/>
                  </a:lnTo>
                  <a:lnTo>
                    <a:pt x="554075" y="114084"/>
                  </a:lnTo>
                  <a:lnTo>
                    <a:pt x="554278" y="113931"/>
                  </a:lnTo>
                  <a:close/>
                </a:path>
                <a:path w="836929" h="528954">
                  <a:moveTo>
                    <a:pt x="579056" y="335648"/>
                  </a:moveTo>
                  <a:lnTo>
                    <a:pt x="578485" y="332676"/>
                  </a:lnTo>
                  <a:lnTo>
                    <a:pt x="578370" y="330758"/>
                  </a:lnTo>
                  <a:lnTo>
                    <a:pt x="576859" y="329374"/>
                  </a:lnTo>
                  <a:lnTo>
                    <a:pt x="575945" y="328637"/>
                  </a:lnTo>
                  <a:lnTo>
                    <a:pt x="575538" y="325564"/>
                  </a:lnTo>
                  <a:lnTo>
                    <a:pt x="573595" y="324167"/>
                  </a:lnTo>
                  <a:lnTo>
                    <a:pt x="571754" y="322541"/>
                  </a:lnTo>
                  <a:lnTo>
                    <a:pt x="570928" y="322478"/>
                  </a:lnTo>
                  <a:lnTo>
                    <a:pt x="569950" y="322592"/>
                  </a:lnTo>
                  <a:lnTo>
                    <a:pt x="568121" y="322008"/>
                  </a:lnTo>
                  <a:lnTo>
                    <a:pt x="567169" y="321462"/>
                  </a:lnTo>
                  <a:lnTo>
                    <a:pt x="565746" y="320255"/>
                  </a:lnTo>
                  <a:lnTo>
                    <a:pt x="565378" y="319392"/>
                  </a:lnTo>
                  <a:lnTo>
                    <a:pt x="564883" y="318681"/>
                  </a:lnTo>
                  <a:lnTo>
                    <a:pt x="562800" y="318668"/>
                  </a:lnTo>
                  <a:lnTo>
                    <a:pt x="560679" y="318147"/>
                  </a:lnTo>
                  <a:lnTo>
                    <a:pt x="558888" y="319608"/>
                  </a:lnTo>
                  <a:lnTo>
                    <a:pt x="557149" y="318490"/>
                  </a:lnTo>
                  <a:lnTo>
                    <a:pt x="555472" y="317855"/>
                  </a:lnTo>
                  <a:lnTo>
                    <a:pt x="553339" y="318427"/>
                  </a:lnTo>
                  <a:lnTo>
                    <a:pt x="552030" y="321005"/>
                  </a:lnTo>
                  <a:lnTo>
                    <a:pt x="552615" y="321475"/>
                  </a:lnTo>
                  <a:lnTo>
                    <a:pt x="553250" y="321792"/>
                  </a:lnTo>
                  <a:lnTo>
                    <a:pt x="553935" y="322935"/>
                  </a:lnTo>
                  <a:lnTo>
                    <a:pt x="554024" y="323735"/>
                  </a:lnTo>
                  <a:lnTo>
                    <a:pt x="554240" y="324446"/>
                  </a:lnTo>
                  <a:lnTo>
                    <a:pt x="555358" y="324256"/>
                  </a:lnTo>
                  <a:lnTo>
                    <a:pt x="556285" y="323913"/>
                  </a:lnTo>
                  <a:lnTo>
                    <a:pt x="556983" y="325069"/>
                  </a:lnTo>
                  <a:lnTo>
                    <a:pt x="556171" y="327342"/>
                  </a:lnTo>
                  <a:lnTo>
                    <a:pt x="553758" y="328904"/>
                  </a:lnTo>
                  <a:lnTo>
                    <a:pt x="553681" y="331800"/>
                  </a:lnTo>
                  <a:lnTo>
                    <a:pt x="554215" y="332511"/>
                  </a:lnTo>
                  <a:lnTo>
                    <a:pt x="555358" y="334657"/>
                  </a:lnTo>
                  <a:lnTo>
                    <a:pt x="555205" y="335368"/>
                  </a:lnTo>
                  <a:lnTo>
                    <a:pt x="552386" y="336880"/>
                  </a:lnTo>
                  <a:lnTo>
                    <a:pt x="549770" y="338112"/>
                  </a:lnTo>
                  <a:lnTo>
                    <a:pt x="544715" y="337731"/>
                  </a:lnTo>
                  <a:lnTo>
                    <a:pt x="545388" y="337464"/>
                  </a:lnTo>
                  <a:lnTo>
                    <a:pt x="541032" y="334645"/>
                  </a:lnTo>
                  <a:lnTo>
                    <a:pt x="539534" y="333768"/>
                  </a:lnTo>
                  <a:lnTo>
                    <a:pt x="534149" y="331597"/>
                  </a:lnTo>
                  <a:lnTo>
                    <a:pt x="530733" y="333603"/>
                  </a:lnTo>
                  <a:lnTo>
                    <a:pt x="529640" y="339382"/>
                  </a:lnTo>
                  <a:lnTo>
                    <a:pt x="529678" y="341033"/>
                  </a:lnTo>
                  <a:lnTo>
                    <a:pt x="531075" y="343408"/>
                  </a:lnTo>
                  <a:lnTo>
                    <a:pt x="532206" y="346532"/>
                  </a:lnTo>
                  <a:lnTo>
                    <a:pt x="533158" y="347218"/>
                  </a:lnTo>
                  <a:lnTo>
                    <a:pt x="536397" y="347891"/>
                  </a:lnTo>
                  <a:lnTo>
                    <a:pt x="540829" y="349326"/>
                  </a:lnTo>
                  <a:lnTo>
                    <a:pt x="541477" y="349897"/>
                  </a:lnTo>
                  <a:lnTo>
                    <a:pt x="541731" y="352145"/>
                  </a:lnTo>
                  <a:lnTo>
                    <a:pt x="541413" y="353034"/>
                  </a:lnTo>
                  <a:lnTo>
                    <a:pt x="540410" y="353631"/>
                  </a:lnTo>
                  <a:lnTo>
                    <a:pt x="542696" y="354685"/>
                  </a:lnTo>
                  <a:lnTo>
                    <a:pt x="542861" y="355282"/>
                  </a:lnTo>
                  <a:lnTo>
                    <a:pt x="540918" y="357530"/>
                  </a:lnTo>
                  <a:lnTo>
                    <a:pt x="542366" y="357657"/>
                  </a:lnTo>
                  <a:lnTo>
                    <a:pt x="543598" y="357517"/>
                  </a:lnTo>
                  <a:lnTo>
                    <a:pt x="544550" y="356958"/>
                  </a:lnTo>
                  <a:lnTo>
                    <a:pt x="546925" y="358317"/>
                  </a:lnTo>
                  <a:lnTo>
                    <a:pt x="548944" y="357682"/>
                  </a:lnTo>
                  <a:lnTo>
                    <a:pt x="552818" y="358330"/>
                  </a:lnTo>
                  <a:lnTo>
                    <a:pt x="554786" y="357695"/>
                  </a:lnTo>
                  <a:lnTo>
                    <a:pt x="557847" y="356044"/>
                  </a:lnTo>
                  <a:lnTo>
                    <a:pt x="558342" y="354876"/>
                  </a:lnTo>
                  <a:lnTo>
                    <a:pt x="558647" y="353441"/>
                  </a:lnTo>
                  <a:lnTo>
                    <a:pt x="558203" y="352031"/>
                  </a:lnTo>
                  <a:lnTo>
                    <a:pt x="557593" y="350596"/>
                  </a:lnTo>
                  <a:lnTo>
                    <a:pt x="558012" y="347954"/>
                  </a:lnTo>
                  <a:lnTo>
                    <a:pt x="556755" y="344716"/>
                  </a:lnTo>
                  <a:lnTo>
                    <a:pt x="556691" y="343585"/>
                  </a:lnTo>
                  <a:lnTo>
                    <a:pt x="558292" y="338747"/>
                  </a:lnTo>
                  <a:lnTo>
                    <a:pt x="561213" y="338455"/>
                  </a:lnTo>
                  <a:lnTo>
                    <a:pt x="569391" y="339445"/>
                  </a:lnTo>
                  <a:lnTo>
                    <a:pt x="572630" y="338239"/>
                  </a:lnTo>
                  <a:lnTo>
                    <a:pt x="574611" y="337248"/>
                  </a:lnTo>
                  <a:lnTo>
                    <a:pt x="578142" y="336969"/>
                  </a:lnTo>
                  <a:lnTo>
                    <a:pt x="579056" y="335648"/>
                  </a:lnTo>
                  <a:close/>
                </a:path>
                <a:path w="836929" h="528954">
                  <a:moveTo>
                    <a:pt x="710425" y="174485"/>
                  </a:moveTo>
                  <a:lnTo>
                    <a:pt x="710133" y="172516"/>
                  </a:lnTo>
                  <a:lnTo>
                    <a:pt x="709015" y="169633"/>
                  </a:lnTo>
                  <a:lnTo>
                    <a:pt x="707593" y="168783"/>
                  </a:lnTo>
                  <a:lnTo>
                    <a:pt x="706208" y="167246"/>
                  </a:lnTo>
                  <a:lnTo>
                    <a:pt x="705904" y="166624"/>
                  </a:lnTo>
                  <a:lnTo>
                    <a:pt x="703262" y="163995"/>
                  </a:lnTo>
                  <a:lnTo>
                    <a:pt x="701027" y="162052"/>
                  </a:lnTo>
                  <a:lnTo>
                    <a:pt x="696379" y="162026"/>
                  </a:lnTo>
                  <a:lnTo>
                    <a:pt x="694867" y="161759"/>
                  </a:lnTo>
                  <a:lnTo>
                    <a:pt x="692734" y="160223"/>
                  </a:lnTo>
                  <a:lnTo>
                    <a:pt x="691438" y="160007"/>
                  </a:lnTo>
                  <a:lnTo>
                    <a:pt x="688505" y="159080"/>
                  </a:lnTo>
                  <a:lnTo>
                    <a:pt x="686727" y="158584"/>
                  </a:lnTo>
                  <a:lnTo>
                    <a:pt x="684339" y="158013"/>
                  </a:lnTo>
                  <a:lnTo>
                    <a:pt x="683729" y="158178"/>
                  </a:lnTo>
                  <a:lnTo>
                    <a:pt x="683729" y="207759"/>
                  </a:lnTo>
                  <a:lnTo>
                    <a:pt x="682091" y="209245"/>
                  </a:lnTo>
                  <a:lnTo>
                    <a:pt x="681278" y="208610"/>
                  </a:lnTo>
                  <a:lnTo>
                    <a:pt x="680415" y="208445"/>
                  </a:lnTo>
                  <a:lnTo>
                    <a:pt x="678637" y="209816"/>
                  </a:lnTo>
                  <a:lnTo>
                    <a:pt x="677760" y="209981"/>
                  </a:lnTo>
                  <a:lnTo>
                    <a:pt x="677291" y="209600"/>
                  </a:lnTo>
                  <a:lnTo>
                    <a:pt x="677037" y="209397"/>
                  </a:lnTo>
                  <a:lnTo>
                    <a:pt x="676935" y="209245"/>
                  </a:lnTo>
                  <a:lnTo>
                    <a:pt x="677659" y="208965"/>
                  </a:lnTo>
                  <a:lnTo>
                    <a:pt x="678459" y="208699"/>
                  </a:lnTo>
                  <a:lnTo>
                    <a:pt x="680516" y="207594"/>
                  </a:lnTo>
                  <a:lnTo>
                    <a:pt x="681875" y="207594"/>
                  </a:lnTo>
                  <a:lnTo>
                    <a:pt x="683729" y="207759"/>
                  </a:lnTo>
                  <a:lnTo>
                    <a:pt x="683729" y="158178"/>
                  </a:lnTo>
                  <a:lnTo>
                    <a:pt x="680364" y="158381"/>
                  </a:lnTo>
                  <a:lnTo>
                    <a:pt x="678154" y="160020"/>
                  </a:lnTo>
                  <a:lnTo>
                    <a:pt x="676554" y="160629"/>
                  </a:lnTo>
                  <a:lnTo>
                    <a:pt x="676554" y="209397"/>
                  </a:lnTo>
                  <a:lnTo>
                    <a:pt x="676275" y="209600"/>
                  </a:lnTo>
                  <a:lnTo>
                    <a:pt x="676363" y="209473"/>
                  </a:lnTo>
                  <a:lnTo>
                    <a:pt x="676554" y="209397"/>
                  </a:lnTo>
                  <a:lnTo>
                    <a:pt x="676554" y="160629"/>
                  </a:lnTo>
                  <a:lnTo>
                    <a:pt x="671817" y="162420"/>
                  </a:lnTo>
                  <a:lnTo>
                    <a:pt x="668134" y="164515"/>
                  </a:lnTo>
                  <a:lnTo>
                    <a:pt x="663308" y="168490"/>
                  </a:lnTo>
                  <a:lnTo>
                    <a:pt x="661847" y="169862"/>
                  </a:lnTo>
                  <a:lnTo>
                    <a:pt x="657352" y="172618"/>
                  </a:lnTo>
                  <a:lnTo>
                    <a:pt x="655535" y="175145"/>
                  </a:lnTo>
                  <a:lnTo>
                    <a:pt x="653389" y="178777"/>
                  </a:lnTo>
                  <a:lnTo>
                    <a:pt x="653237" y="179920"/>
                  </a:lnTo>
                  <a:lnTo>
                    <a:pt x="651065" y="182981"/>
                  </a:lnTo>
                  <a:lnTo>
                    <a:pt x="651306" y="185166"/>
                  </a:lnTo>
                  <a:lnTo>
                    <a:pt x="652945" y="188950"/>
                  </a:lnTo>
                  <a:lnTo>
                    <a:pt x="655383" y="197523"/>
                  </a:lnTo>
                  <a:lnTo>
                    <a:pt x="657415" y="202730"/>
                  </a:lnTo>
                  <a:lnTo>
                    <a:pt x="663143" y="206184"/>
                  </a:lnTo>
                  <a:lnTo>
                    <a:pt x="663638" y="206438"/>
                  </a:lnTo>
                  <a:lnTo>
                    <a:pt x="665492" y="208584"/>
                  </a:lnTo>
                  <a:lnTo>
                    <a:pt x="667677" y="209334"/>
                  </a:lnTo>
                  <a:lnTo>
                    <a:pt x="671652" y="211086"/>
                  </a:lnTo>
                  <a:lnTo>
                    <a:pt x="673696" y="212255"/>
                  </a:lnTo>
                  <a:lnTo>
                    <a:pt x="676465" y="210959"/>
                  </a:lnTo>
                  <a:lnTo>
                    <a:pt x="677113" y="211086"/>
                  </a:lnTo>
                  <a:lnTo>
                    <a:pt x="678459" y="211480"/>
                  </a:lnTo>
                  <a:lnTo>
                    <a:pt x="679132" y="211162"/>
                  </a:lnTo>
                  <a:lnTo>
                    <a:pt x="679462" y="210959"/>
                  </a:lnTo>
                  <a:lnTo>
                    <a:pt x="680593" y="210235"/>
                  </a:lnTo>
                  <a:lnTo>
                    <a:pt x="681075" y="209981"/>
                  </a:lnTo>
                  <a:lnTo>
                    <a:pt x="682078" y="209397"/>
                  </a:lnTo>
                  <a:lnTo>
                    <a:pt x="682129" y="209270"/>
                  </a:lnTo>
                  <a:lnTo>
                    <a:pt x="686790" y="208076"/>
                  </a:lnTo>
                  <a:lnTo>
                    <a:pt x="687044" y="207899"/>
                  </a:lnTo>
                  <a:lnTo>
                    <a:pt x="687324" y="207594"/>
                  </a:lnTo>
                  <a:lnTo>
                    <a:pt x="689635" y="205143"/>
                  </a:lnTo>
                  <a:lnTo>
                    <a:pt x="692429" y="202907"/>
                  </a:lnTo>
                  <a:lnTo>
                    <a:pt x="694867" y="198526"/>
                  </a:lnTo>
                  <a:lnTo>
                    <a:pt x="694550" y="195503"/>
                  </a:lnTo>
                  <a:lnTo>
                    <a:pt x="695998" y="194335"/>
                  </a:lnTo>
                  <a:lnTo>
                    <a:pt x="698627" y="193141"/>
                  </a:lnTo>
                  <a:lnTo>
                    <a:pt x="699782" y="192697"/>
                  </a:lnTo>
                  <a:lnTo>
                    <a:pt x="700913" y="191185"/>
                  </a:lnTo>
                  <a:lnTo>
                    <a:pt x="701776" y="189877"/>
                  </a:lnTo>
                  <a:lnTo>
                    <a:pt x="703783" y="187655"/>
                  </a:lnTo>
                  <a:lnTo>
                    <a:pt x="704926" y="186740"/>
                  </a:lnTo>
                  <a:lnTo>
                    <a:pt x="708901" y="183273"/>
                  </a:lnTo>
                  <a:lnTo>
                    <a:pt x="709904" y="179920"/>
                  </a:lnTo>
                  <a:lnTo>
                    <a:pt x="710425" y="174485"/>
                  </a:lnTo>
                  <a:close/>
                </a:path>
                <a:path w="836929" h="528954">
                  <a:moveTo>
                    <a:pt x="788428" y="391058"/>
                  </a:moveTo>
                  <a:lnTo>
                    <a:pt x="788276" y="390588"/>
                  </a:lnTo>
                  <a:lnTo>
                    <a:pt x="785571" y="385660"/>
                  </a:lnTo>
                  <a:lnTo>
                    <a:pt x="785571" y="401015"/>
                  </a:lnTo>
                  <a:lnTo>
                    <a:pt x="785495" y="401637"/>
                  </a:lnTo>
                  <a:lnTo>
                    <a:pt x="783907" y="401523"/>
                  </a:lnTo>
                  <a:lnTo>
                    <a:pt x="784085" y="401256"/>
                  </a:lnTo>
                  <a:lnTo>
                    <a:pt x="784275" y="400850"/>
                  </a:lnTo>
                  <a:lnTo>
                    <a:pt x="784771" y="400824"/>
                  </a:lnTo>
                  <a:lnTo>
                    <a:pt x="785164" y="400888"/>
                  </a:lnTo>
                  <a:lnTo>
                    <a:pt x="785571" y="401015"/>
                  </a:lnTo>
                  <a:lnTo>
                    <a:pt x="785571" y="385660"/>
                  </a:lnTo>
                  <a:lnTo>
                    <a:pt x="785025" y="384657"/>
                  </a:lnTo>
                  <a:lnTo>
                    <a:pt x="784796" y="384327"/>
                  </a:lnTo>
                  <a:lnTo>
                    <a:pt x="783424" y="381177"/>
                  </a:lnTo>
                  <a:lnTo>
                    <a:pt x="781469" y="379145"/>
                  </a:lnTo>
                  <a:lnTo>
                    <a:pt x="777913" y="377151"/>
                  </a:lnTo>
                  <a:lnTo>
                    <a:pt x="777113" y="376415"/>
                  </a:lnTo>
                  <a:lnTo>
                    <a:pt x="773988" y="374497"/>
                  </a:lnTo>
                  <a:lnTo>
                    <a:pt x="771804" y="372973"/>
                  </a:lnTo>
                  <a:lnTo>
                    <a:pt x="766381" y="370357"/>
                  </a:lnTo>
                  <a:lnTo>
                    <a:pt x="763104" y="370179"/>
                  </a:lnTo>
                  <a:lnTo>
                    <a:pt x="758228" y="371297"/>
                  </a:lnTo>
                  <a:lnTo>
                    <a:pt x="756666" y="371589"/>
                  </a:lnTo>
                  <a:lnTo>
                    <a:pt x="754354" y="372084"/>
                  </a:lnTo>
                  <a:lnTo>
                    <a:pt x="753465" y="372135"/>
                  </a:lnTo>
                  <a:lnTo>
                    <a:pt x="749503" y="374904"/>
                  </a:lnTo>
                  <a:lnTo>
                    <a:pt x="746201" y="377355"/>
                  </a:lnTo>
                  <a:lnTo>
                    <a:pt x="742581" y="382244"/>
                  </a:lnTo>
                  <a:lnTo>
                    <a:pt x="741819" y="384111"/>
                  </a:lnTo>
                  <a:lnTo>
                    <a:pt x="739508" y="388467"/>
                  </a:lnTo>
                  <a:lnTo>
                    <a:pt x="738403" y="391121"/>
                  </a:lnTo>
                  <a:lnTo>
                    <a:pt x="739305" y="394677"/>
                  </a:lnTo>
                  <a:lnTo>
                    <a:pt x="739203" y="395744"/>
                  </a:lnTo>
                  <a:lnTo>
                    <a:pt x="738543" y="398551"/>
                  </a:lnTo>
                  <a:lnTo>
                    <a:pt x="739190" y="401256"/>
                  </a:lnTo>
                  <a:lnTo>
                    <a:pt x="740410" y="405447"/>
                  </a:lnTo>
                  <a:lnTo>
                    <a:pt x="743521" y="413499"/>
                  </a:lnTo>
                  <a:lnTo>
                    <a:pt x="746582" y="417677"/>
                  </a:lnTo>
                  <a:lnTo>
                    <a:pt x="752271" y="420344"/>
                  </a:lnTo>
                  <a:lnTo>
                    <a:pt x="752868" y="420649"/>
                  </a:lnTo>
                  <a:lnTo>
                    <a:pt x="756462" y="423392"/>
                  </a:lnTo>
                  <a:lnTo>
                    <a:pt x="759980" y="423532"/>
                  </a:lnTo>
                  <a:lnTo>
                    <a:pt x="765975" y="423100"/>
                  </a:lnTo>
                  <a:lnTo>
                    <a:pt x="768350" y="423037"/>
                  </a:lnTo>
                  <a:lnTo>
                    <a:pt x="772007" y="422884"/>
                  </a:lnTo>
                  <a:lnTo>
                    <a:pt x="772693" y="422871"/>
                  </a:lnTo>
                  <a:lnTo>
                    <a:pt x="774280" y="420839"/>
                  </a:lnTo>
                  <a:lnTo>
                    <a:pt x="775474" y="418490"/>
                  </a:lnTo>
                  <a:lnTo>
                    <a:pt x="781329" y="415582"/>
                  </a:lnTo>
                  <a:lnTo>
                    <a:pt x="783285" y="412457"/>
                  </a:lnTo>
                  <a:lnTo>
                    <a:pt x="785977" y="407936"/>
                  </a:lnTo>
                  <a:lnTo>
                    <a:pt x="786612" y="406412"/>
                  </a:lnTo>
                  <a:lnTo>
                    <a:pt x="787463" y="402463"/>
                  </a:lnTo>
                  <a:lnTo>
                    <a:pt x="787565" y="401637"/>
                  </a:lnTo>
                  <a:lnTo>
                    <a:pt x="787679" y="400824"/>
                  </a:lnTo>
                  <a:lnTo>
                    <a:pt x="787793" y="399948"/>
                  </a:lnTo>
                  <a:lnTo>
                    <a:pt x="788428" y="391058"/>
                  </a:lnTo>
                  <a:close/>
                </a:path>
                <a:path w="836929" h="528954">
                  <a:moveTo>
                    <a:pt x="836650" y="167246"/>
                  </a:moveTo>
                  <a:lnTo>
                    <a:pt x="826211" y="158699"/>
                  </a:lnTo>
                  <a:lnTo>
                    <a:pt x="821397" y="155765"/>
                  </a:lnTo>
                  <a:lnTo>
                    <a:pt x="818718" y="154622"/>
                  </a:lnTo>
                  <a:lnTo>
                    <a:pt x="815428" y="155765"/>
                  </a:lnTo>
                  <a:lnTo>
                    <a:pt x="811758" y="155663"/>
                  </a:lnTo>
                  <a:lnTo>
                    <a:pt x="808532" y="156667"/>
                  </a:lnTo>
                  <a:lnTo>
                    <a:pt x="802563" y="159854"/>
                  </a:lnTo>
                  <a:lnTo>
                    <a:pt x="799490" y="159181"/>
                  </a:lnTo>
                  <a:lnTo>
                    <a:pt x="795743" y="159118"/>
                  </a:lnTo>
                  <a:lnTo>
                    <a:pt x="793661" y="157264"/>
                  </a:lnTo>
                  <a:lnTo>
                    <a:pt x="793051" y="156337"/>
                  </a:lnTo>
                  <a:lnTo>
                    <a:pt x="791794" y="155384"/>
                  </a:lnTo>
                  <a:lnTo>
                    <a:pt x="790676" y="155130"/>
                  </a:lnTo>
                  <a:lnTo>
                    <a:pt x="789432" y="156629"/>
                  </a:lnTo>
                  <a:lnTo>
                    <a:pt x="787946" y="155473"/>
                  </a:lnTo>
                  <a:lnTo>
                    <a:pt x="785583" y="156984"/>
                  </a:lnTo>
                  <a:lnTo>
                    <a:pt x="782840" y="158242"/>
                  </a:lnTo>
                  <a:lnTo>
                    <a:pt x="779030" y="160896"/>
                  </a:lnTo>
                  <a:lnTo>
                    <a:pt x="776566" y="162737"/>
                  </a:lnTo>
                  <a:lnTo>
                    <a:pt x="776249" y="164528"/>
                  </a:lnTo>
                  <a:lnTo>
                    <a:pt x="778916" y="168262"/>
                  </a:lnTo>
                  <a:lnTo>
                    <a:pt x="785317" y="172910"/>
                  </a:lnTo>
                  <a:lnTo>
                    <a:pt x="790486" y="173139"/>
                  </a:lnTo>
                  <a:lnTo>
                    <a:pt x="791603" y="173647"/>
                  </a:lnTo>
                  <a:lnTo>
                    <a:pt x="795020" y="176809"/>
                  </a:lnTo>
                  <a:lnTo>
                    <a:pt x="798093" y="178257"/>
                  </a:lnTo>
                  <a:lnTo>
                    <a:pt x="800354" y="181419"/>
                  </a:lnTo>
                  <a:lnTo>
                    <a:pt x="800874" y="181775"/>
                  </a:lnTo>
                  <a:lnTo>
                    <a:pt x="805586" y="183121"/>
                  </a:lnTo>
                  <a:lnTo>
                    <a:pt x="809548" y="185470"/>
                  </a:lnTo>
                  <a:lnTo>
                    <a:pt x="815809" y="183972"/>
                  </a:lnTo>
                  <a:lnTo>
                    <a:pt x="817448" y="184099"/>
                  </a:lnTo>
                  <a:lnTo>
                    <a:pt x="825754" y="180517"/>
                  </a:lnTo>
                  <a:lnTo>
                    <a:pt x="831456" y="176022"/>
                  </a:lnTo>
                  <a:lnTo>
                    <a:pt x="834072" y="173570"/>
                  </a:lnTo>
                  <a:lnTo>
                    <a:pt x="836650" y="167246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8237715" y="3749174"/>
              <a:ext cx="778510" cy="790575"/>
            </a:xfrm>
            <a:custGeom>
              <a:avLst/>
              <a:gdLst/>
              <a:ahLst/>
              <a:cxnLst/>
              <a:rect l="l" t="t" r="r" b="b"/>
              <a:pathLst>
                <a:path w="778509" h="790575">
                  <a:moveTo>
                    <a:pt x="23723" y="693737"/>
                  </a:moveTo>
                  <a:lnTo>
                    <a:pt x="19608" y="684314"/>
                  </a:lnTo>
                  <a:lnTo>
                    <a:pt x="0" y="701687"/>
                  </a:lnTo>
                  <a:lnTo>
                    <a:pt x="101" y="701929"/>
                  </a:lnTo>
                  <a:lnTo>
                    <a:pt x="2730" y="701789"/>
                  </a:lnTo>
                  <a:lnTo>
                    <a:pt x="3009" y="701382"/>
                  </a:lnTo>
                  <a:lnTo>
                    <a:pt x="3175" y="701243"/>
                  </a:lnTo>
                  <a:lnTo>
                    <a:pt x="3340" y="700379"/>
                  </a:lnTo>
                  <a:lnTo>
                    <a:pt x="3200" y="699389"/>
                  </a:lnTo>
                  <a:lnTo>
                    <a:pt x="4432" y="698334"/>
                  </a:lnTo>
                  <a:lnTo>
                    <a:pt x="5473" y="698576"/>
                  </a:lnTo>
                  <a:lnTo>
                    <a:pt x="6731" y="700163"/>
                  </a:lnTo>
                  <a:lnTo>
                    <a:pt x="7175" y="700963"/>
                  </a:lnTo>
                  <a:lnTo>
                    <a:pt x="8001" y="702259"/>
                  </a:lnTo>
                  <a:lnTo>
                    <a:pt x="8648" y="701103"/>
                  </a:lnTo>
                  <a:lnTo>
                    <a:pt x="9144" y="700379"/>
                  </a:lnTo>
                  <a:lnTo>
                    <a:pt x="9893" y="698576"/>
                  </a:lnTo>
                  <a:lnTo>
                    <a:pt x="14605" y="693432"/>
                  </a:lnTo>
                  <a:lnTo>
                    <a:pt x="14300" y="692048"/>
                  </a:lnTo>
                  <a:lnTo>
                    <a:pt x="14795" y="691134"/>
                  </a:lnTo>
                  <a:lnTo>
                    <a:pt x="15214" y="690181"/>
                  </a:lnTo>
                  <a:lnTo>
                    <a:pt x="15836" y="688403"/>
                  </a:lnTo>
                  <a:lnTo>
                    <a:pt x="15938" y="688022"/>
                  </a:lnTo>
                  <a:lnTo>
                    <a:pt x="16192" y="688771"/>
                  </a:lnTo>
                  <a:lnTo>
                    <a:pt x="16598" y="690448"/>
                  </a:lnTo>
                  <a:lnTo>
                    <a:pt x="19989" y="690727"/>
                  </a:lnTo>
                  <a:lnTo>
                    <a:pt x="20167" y="692200"/>
                  </a:lnTo>
                  <a:lnTo>
                    <a:pt x="20828" y="692365"/>
                  </a:lnTo>
                  <a:lnTo>
                    <a:pt x="21475" y="692619"/>
                  </a:lnTo>
                  <a:lnTo>
                    <a:pt x="22669" y="693381"/>
                  </a:lnTo>
                  <a:lnTo>
                    <a:pt x="23202" y="693610"/>
                  </a:lnTo>
                  <a:lnTo>
                    <a:pt x="23723" y="693737"/>
                  </a:lnTo>
                  <a:close/>
                </a:path>
                <a:path w="778509" h="790575">
                  <a:moveTo>
                    <a:pt x="24574" y="588429"/>
                  </a:moveTo>
                  <a:lnTo>
                    <a:pt x="24142" y="588289"/>
                  </a:lnTo>
                  <a:lnTo>
                    <a:pt x="23101" y="587971"/>
                  </a:lnTo>
                  <a:lnTo>
                    <a:pt x="21793" y="587184"/>
                  </a:lnTo>
                  <a:lnTo>
                    <a:pt x="20205" y="585343"/>
                  </a:lnTo>
                  <a:lnTo>
                    <a:pt x="18923" y="585343"/>
                  </a:lnTo>
                  <a:lnTo>
                    <a:pt x="18122" y="585127"/>
                  </a:lnTo>
                  <a:lnTo>
                    <a:pt x="17792" y="585597"/>
                  </a:lnTo>
                  <a:lnTo>
                    <a:pt x="17538" y="585889"/>
                  </a:lnTo>
                  <a:lnTo>
                    <a:pt x="17437" y="586346"/>
                  </a:lnTo>
                  <a:lnTo>
                    <a:pt x="17284" y="586409"/>
                  </a:lnTo>
                  <a:lnTo>
                    <a:pt x="16725" y="588289"/>
                  </a:lnTo>
                  <a:lnTo>
                    <a:pt x="15951" y="587883"/>
                  </a:lnTo>
                  <a:lnTo>
                    <a:pt x="15138" y="586765"/>
                  </a:lnTo>
                  <a:lnTo>
                    <a:pt x="15595" y="585292"/>
                  </a:lnTo>
                  <a:lnTo>
                    <a:pt x="15633" y="584784"/>
                  </a:lnTo>
                  <a:lnTo>
                    <a:pt x="15760" y="584746"/>
                  </a:lnTo>
                  <a:lnTo>
                    <a:pt x="16611" y="581952"/>
                  </a:lnTo>
                  <a:lnTo>
                    <a:pt x="17602" y="579551"/>
                  </a:lnTo>
                  <a:lnTo>
                    <a:pt x="11163" y="573582"/>
                  </a:lnTo>
                  <a:lnTo>
                    <a:pt x="9385" y="573798"/>
                  </a:lnTo>
                  <a:lnTo>
                    <a:pt x="9182" y="574014"/>
                  </a:lnTo>
                  <a:lnTo>
                    <a:pt x="8534" y="574598"/>
                  </a:lnTo>
                  <a:lnTo>
                    <a:pt x="8851" y="575538"/>
                  </a:lnTo>
                  <a:lnTo>
                    <a:pt x="12839" y="576770"/>
                  </a:lnTo>
                  <a:lnTo>
                    <a:pt x="11836" y="581990"/>
                  </a:lnTo>
                  <a:lnTo>
                    <a:pt x="9740" y="583692"/>
                  </a:lnTo>
                  <a:lnTo>
                    <a:pt x="9740" y="597344"/>
                  </a:lnTo>
                  <a:lnTo>
                    <a:pt x="8813" y="596950"/>
                  </a:lnTo>
                  <a:lnTo>
                    <a:pt x="8877" y="596569"/>
                  </a:lnTo>
                  <a:lnTo>
                    <a:pt x="9067" y="596430"/>
                  </a:lnTo>
                  <a:lnTo>
                    <a:pt x="9232" y="596404"/>
                  </a:lnTo>
                  <a:lnTo>
                    <a:pt x="9499" y="596430"/>
                  </a:lnTo>
                  <a:lnTo>
                    <a:pt x="9613" y="596696"/>
                  </a:lnTo>
                  <a:lnTo>
                    <a:pt x="9740" y="597344"/>
                  </a:lnTo>
                  <a:lnTo>
                    <a:pt x="9740" y="583692"/>
                  </a:lnTo>
                  <a:lnTo>
                    <a:pt x="8064" y="585050"/>
                  </a:lnTo>
                  <a:lnTo>
                    <a:pt x="5143" y="588606"/>
                  </a:lnTo>
                  <a:lnTo>
                    <a:pt x="5575" y="589000"/>
                  </a:lnTo>
                  <a:lnTo>
                    <a:pt x="6184" y="589813"/>
                  </a:lnTo>
                  <a:lnTo>
                    <a:pt x="6591" y="590435"/>
                  </a:lnTo>
                  <a:lnTo>
                    <a:pt x="7670" y="591146"/>
                  </a:lnTo>
                  <a:lnTo>
                    <a:pt x="8178" y="591654"/>
                  </a:lnTo>
                  <a:lnTo>
                    <a:pt x="3314" y="596887"/>
                  </a:lnTo>
                  <a:lnTo>
                    <a:pt x="3289" y="598754"/>
                  </a:lnTo>
                  <a:lnTo>
                    <a:pt x="5283" y="599516"/>
                  </a:lnTo>
                  <a:lnTo>
                    <a:pt x="6921" y="599351"/>
                  </a:lnTo>
                  <a:lnTo>
                    <a:pt x="8267" y="598119"/>
                  </a:lnTo>
                  <a:lnTo>
                    <a:pt x="9550" y="598614"/>
                  </a:lnTo>
                  <a:lnTo>
                    <a:pt x="13766" y="600290"/>
                  </a:lnTo>
                  <a:lnTo>
                    <a:pt x="14897" y="601408"/>
                  </a:lnTo>
                  <a:lnTo>
                    <a:pt x="14897" y="605129"/>
                  </a:lnTo>
                  <a:lnTo>
                    <a:pt x="14630" y="605828"/>
                  </a:lnTo>
                  <a:lnTo>
                    <a:pt x="15773" y="605739"/>
                  </a:lnTo>
                  <a:lnTo>
                    <a:pt x="16878" y="605523"/>
                  </a:lnTo>
                  <a:lnTo>
                    <a:pt x="17881" y="605116"/>
                  </a:lnTo>
                  <a:lnTo>
                    <a:pt x="18313" y="603224"/>
                  </a:lnTo>
                  <a:lnTo>
                    <a:pt x="18237" y="602805"/>
                  </a:lnTo>
                  <a:lnTo>
                    <a:pt x="17589" y="601002"/>
                  </a:lnTo>
                  <a:lnTo>
                    <a:pt x="17995" y="600684"/>
                  </a:lnTo>
                  <a:lnTo>
                    <a:pt x="18237" y="600532"/>
                  </a:lnTo>
                  <a:lnTo>
                    <a:pt x="18796" y="600011"/>
                  </a:lnTo>
                  <a:lnTo>
                    <a:pt x="19050" y="599757"/>
                  </a:lnTo>
                  <a:lnTo>
                    <a:pt x="19558" y="598868"/>
                  </a:lnTo>
                  <a:lnTo>
                    <a:pt x="19558" y="598119"/>
                  </a:lnTo>
                  <a:lnTo>
                    <a:pt x="19278" y="597344"/>
                  </a:lnTo>
                  <a:lnTo>
                    <a:pt x="19011" y="596595"/>
                  </a:lnTo>
                  <a:lnTo>
                    <a:pt x="18288" y="597052"/>
                  </a:lnTo>
                  <a:lnTo>
                    <a:pt x="17437" y="597204"/>
                  </a:lnTo>
                  <a:lnTo>
                    <a:pt x="17437" y="600989"/>
                  </a:lnTo>
                  <a:lnTo>
                    <a:pt x="17081" y="601992"/>
                  </a:lnTo>
                  <a:lnTo>
                    <a:pt x="16954" y="603224"/>
                  </a:lnTo>
                  <a:lnTo>
                    <a:pt x="15176" y="602805"/>
                  </a:lnTo>
                  <a:lnTo>
                    <a:pt x="14986" y="602526"/>
                  </a:lnTo>
                  <a:lnTo>
                    <a:pt x="15138" y="600684"/>
                  </a:lnTo>
                  <a:lnTo>
                    <a:pt x="16357" y="600976"/>
                  </a:lnTo>
                  <a:lnTo>
                    <a:pt x="17437" y="600989"/>
                  </a:lnTo>
                  <a:lnTo>
                    <a:pt x="17437" y="597204"/>
                  </a:lnTo>
                  <a:lnTo>
                    <a:pt x="17221" y="597242"/>
                  </a:lnTo>
                  <a:lnTo>
                    <a:pt x="16751" y="597128"/>
                  </a:lnTo>
                  <a:lnTo>
                    <a:pt x="15824" y="596404"/>
                  </a:lnTo>
                  <a:lnTo>
                    <a:pt x="14833" y="595630"/>
                  </a:lnTo>
                  <a:lnTo>
                    <a:pt x="11328" y="592683"/>
                  </a:lnTo>
                  <a:lnTo>
                    <a:pt x="16141" y="588949"/>
                  </a:lnTo>
                  <a:lnTo>
                    <a:pt x="17005" y="589394"/>
                  </a:lnTo>
                  <a:lnTo>
                    <a:pt x="17538" y="589648"/>
                  </a:lnTo>
                  <a:lnTo>
                    <a:pt x="20027" y="591121"/>
                  </a:lnTo>
                  <a:lnTo>
                    <a:pt x="21272" y="591477"/>
                  </a:lnTo>
                  <a:lnTo>
                    <a:pt x="22364" y="590892"/>
                  </a:lnTo>
                  <a:lnTo>
                    <a:pt x="22339" y="590118"/>
                  </a:lnTo>
                  <a:lnTo>
                    <a:pt x="23215" y="590257"/>
                  </a:lnTo>
                  <a:lnTo>
                    <a:pt x="23355" y="590118"/>
                  </a:lnTo>
                  <a:lnTo>
                    <a:pt x="23647" y="589813"/>
                  </a:lnTo>
                  <a:lnTo>
                    <a:pt x="24091" y="589216"/>
                  </a:lnTo>
                  <a:lnTo>
                    <a:pt x="24244" y="588949"/>
                  </a:lnTo>
                  <a:lnTo>
                    <a:pt x="24574" y="588429"/>
                  </a:lnTo>
                  <a:close/>
                </a:path>
                <a:path w="778509" h="790575">
                  <a:moveTo>
                    <a:pt x="82867" y="601446"/>
                  </a:moveTo>
                  <a:lnTo>
                    <a:pt x="82156" y="599147"/>
                  </a:lnTo>
                  <a:lnTo>
                    <a:pt x="81978" y="597966"/>
                  </a:lnTo>
                  <a:lnTo>
                    <a:pt x="81191" y="596595"/>
                  </a:lnTo>
                  <a:lnTo>
                    <a:pt x="79946" y="596341"/>
                  </a:lnTo>
                  <a:lnTo>
                    <a:pt x="78676" y="597115"/>
                  </a:lnTo>
                  <a:lnTo>
                    <a:pt x="78168" y="598284"/>
                  </a:lnTo>
                  <a:lnTo>
                    <a:pt x="78955" y="599097"/>
                  </a:lnTo>
                  <a:lnTo>
                    <a:pt x="79717" y="599897"/>
                  </a:lnTo>
                  <a:lnTo>
                    <a:pt x="80886" y="600303"/>
                  </a:lnTo>
                  <a:lnTo>
                    <a:pt x="82867" y="601446"/>
                  </a:lnTo>
                  <a:close/>
                </a:path>
                <a:path w="778509" h="790575">
                  <a:moveTo>
                    <a:pt x="84455" y="596214"/>
                  </a:moveTo>
                  <a:lnTo>
                    <a:pt x="84429" y="596087"/>
                  </a:lnTo>
                  <a:lnTo>
                    <a:pt x="84429" y="595871"/>
                  </a:lnTo>
                  <a:lnTo>
                    <a:pt x="84378" y="595998"/>
                  </a:lnTo>
                  <a:lnTo>
                    <a:pt x="84277" y="596239"/>
                  </a:lnTo>
                  <a:lnTo>
                    <a:pt x="84455" y="596239"/>
                  </a:lnTo>
                  <a:close/>
                </a:path>
                <a:path w="778509" h="790575">
                  <a:moveTo>
                    <a:pt x="84823" y="594880"/>
                  </a:moveTo>
                  <a:lnTo>
                    <a:pt x="84683" y="594931"/>
                  </a:lnTo>
                  <a:lnTo>
                    <a:pt x="84416" y="594982"/>
                  </a:lnTo>
                  <a:lnTo>
                    <a:pt x="84391" y="595325"/>
                  </a:lnTo>
                  <a:lnTo>
                    <a:pt x="84429" y="595871"/>
                  </a:lnTo>
                  <a:lnTo>
                    <a:pt x="84556" y="595541"/>
                  </a:lnTo>
                  <a:lnTo>
                    <a:pt x="84696" y="595210"/>
                  </a:lnTo>
                  <a:lnTo>
                    <a:pt x="84823" y="594880"/>
                  </a:lnTo>
                  <a:close/>
                </a:path>
                <a:path w="778509" h="790575">
                  <a:moveTo>
                    <a:pt x="85471" y="596404"/>
                  </a:moveTo>
                  <a:lnTo>
                    <a:pt x="85318" y="596315"/>
                  </a:lnTo>
                  <a:lnTo>
                    <a:pt x="85090" y="596188"/>
                  </a:lnTo>
                  <a:lnTo>
                    <a:pt x="84772" y="596226"/>
                  </a:lnTo>
                  <a:lnTo>
                    <a:pt x="84455" y="596239"/>
                  </a:lnTo>
                  <a:lnTo>
                    <a:pt x="84607" y="596544"/>
                  </a:lnTo>
                  <a:lnTo>
                    <a:pt x="84721" y="596874"/>
                  </a:lnTo>
                  <a:lnTo>
                    <a:pt x="84912" y="597141"/>
                  </a:lnTo>
                  <a:lnTo>
                    <a:pt x="85255" y="597192"/>
                  </a:lnTo>
                  <a:lnTo>
                    <a:pt x="85445" y="597204"/>
                  </a:lnTo>
                  <a:lnTo>
                    <a:pt x="85407" y="596887"/>
                  </a:lnTo>
                  <a:lnTo>
                    <a:pt x="85471" y="596404"/>
                  </a:lnTo>
                  <a:close/>
                </a:path>
                <a:path w="778509" h="790575">
                  <a:moveTo>
                    <a:pt x="88430" y="517448"/>
                  </a:moveTo>
                  <a:lnTo>
                    <a:pt x="87985" y="517410"/>
                  </a:lnTo>
                  <a:lnTo>
                    <a:pt x="87553" y="517398"/>
                  </a:lnTo>
                  <a:lnTo>
                    <a:pt x="87122" y="517448"/>
                  </a:lnTo>
                  <a:lnTo>
                    <a:pt x="86817" y="517715"/>
                  </a:lnTo>
                  <a:lnTo>
                    <a:pt x="86601" y="518033"/>
                  </a:lnTo>
                  <a:lnTo>
                    <a:pt x="86448" y="518388"/>
                  </a:lnTo>
                  <a:lnTo>
                    <a:pt x="88430" y="517512"/>
                  </a:lnTo>
                  <a:close/>
                </a:path>
                <a:path w="778509" h="790575">
                  <a:moveTo>
                    <a:pt x="89204" y="596125"/>
                  </a:moveTo>
                  <a:lnTo>
                    <a:pt x="89154" y="595972"/>
                  </a:lnTo>
                  <a:lnTo>
                    <a:pt x="89166" y="596112"/>
                  </a:lnTo>
                  <a:close/>
                </a:path>
                <a:path w="778509" h="790575">
                  <a:moveTo>
                    <a:pt x="89649" y="634809"/>
                  </a:moveTo>
                  <a:lnTo>
                    <a:pt x="88811" y="633653"/>
                  </a:lnTo>
                  <a:lnTo>
                    <a:pt x="84988" y="634085"/>
                  </a:lnTo>
                  <a:lnTo>
                    <a:pt x="84353" y="634746"/>
                  </a:lnTo>
                  <a:lnTo>
                    <a:pt x="86626" y="636003"/>
                  </a:lnTo>
                  <a:lnTo>
                    <a:pt x="82791" y="637832"/>
                  </a:lnTo>
                  <a:lnTo>
                    <a:pt x="85293" y="644182"/>
                  </a:lnTo>
                  <a:lnTo>
                    <a:pt x="86499" y="643610"/>
                  </a:lnTo>
                  <a:lnTo>
                    <a:pt x="88176" y="642835"/>
                  </a:lnTo>
                  <a:lnTo>
                    <a:pt x="86906" y="641705"/>
                  </a:lnTo>
                  <a:lnTo>
                    <a:pt x="86283" y="640372"/>
                  </a:lnTo>
                  <a:lnTo>
                    <a:pt x="86233" y="639965"/>
                  </a:lnTo>
                  <a:lnTo>
                    <a:pt x="86131" y="639597"/>
                  </a:lnTo>
                  <a:lnTo>
                    <a:pt x="88569" y="636930"/>
                  </a:lnTo>
                  <a:lnTo>
                    <a:pt x="89649" y="634809"/>
                  </a:lnTo>
                  <a:close/>
                </a:path>
                <a:path w="778509" h="790575">
                  <a:moveTo>
                    <a:pt x="90144" y="625055"/>
                  </a:moveTo>
                  <a:lnTo>
                    <a:pt x="88112" y="623760"/>
                  </a:lnTo>
                  <a:lnTo>
                    <a:pt x="84251" y="621347"/>
                  </a:lnTo>
                  <a:lnTo>
                    <a:pt x="82461" y="622173"/>
                  </a:lnTo>
                  <a:lnTo>
                    <a:pt x="81521" y="627253"/>
                  </a:lnTo>
                  <a:lnTo>
                    <a:pt x="82842" y="628142"/>
                  </a:lnTo>
                  <a:lnTo>
                    <a:pt x="85686" y="630021"/>
                  </a:lnTo>
                  <a:lnTo>
                    <a:pt x="86118" y="629780"/>
                  </a:lnTo>
                  <a:lnTo>
                    <a:pt x="86487" y="629704"/>
                  </a:lnTo>
                  <a:lnTo>
                    <a:pt x="85750" y="625779"/>
                  </a:lnTo>
                  <a:lnTo>
                    <a:pt x="86410" y="625729"/>
                  </a:lnTo>
                  <a:lnTo>
                    <a:pt x="86995" y="625703"/>
                  </a:lnTo>
                  <a:lnTo>
                    <a:pt x="88595" y="625462"/>
                  </a:lnTo>
                  <a:lnTo>
                    <a:pt x="89433" y="625297"/>
                  </a:lnTo>
                  <a:lnTo>
                    <a:pt x="90144" y="625055"/>
                  </a:lnTo>
                  <a:close/>
                </a:path>
                <a:path w="778509" h="790575">
                  <a:moveTo>
                    <a:pt x="91744" y="617524"/>
                  </a:moveTo>
                  <a:lnTo>
                    <a:pt x="91732" y="615937"/>
                  </a:lnTo>
                  <a:lnTo>
                    <a:pt x="91719" y="614908"/>
                  </a:lnTo>
                  <a:lnTo>
                    <a:pt x="91655" y="613854"/>
                  </a:lnTo>
                  <a:lnTo>
                    <a:pt x="91224" y="612978"/>
                  </a:lnTo>
                  <a:lnTo>
                    <a:pt x="87566" y="616991"/>
                  </a:lnTo>
                  <a:lnTo>
                    <a:pt x="87884" y="617232"/>
                  </a:lnTo>
                  <a:lnTo>
                    <a:pt x="88582" y="617664"/>
                  </a:lnTo>
                  <a:lnTo>
                    <a:pt x="89979" y="618490"/>
                  </a:lnTo>
                  <a:lnTo>
                    <a:pt x="91744" y="617524"/>
                  </a:lnTo>
                  <a:close/>
                </a:path>
                <a:path w="778509" h="790575">
                  <a:moveTo>
                    <a:pt x="101701" y="315556"/>
                  </a:moveTo>
                  <a:lnTo>
                    <a:pt x="101396" y="315315"/>
                  </a:lnTo>
                  <a:lnTo>
                    <a:pt x="101092" y="315175"/>
                  </a:lnTo>
                  <a:lnTo>
                    <a:pt x="100812" y="315036"/>
                  </a:lnTo>
                  <a:lnTo>
                    <a:pt x="100520" y="315988"/>
                  </a:lnTo>
                  <a:lnTo>
                    <a:pt x="100850" y="316001"/>
                  </a:lnTo>
                  <a:lnTo>
                    <a:pt x="101180" y="316039"/>
                  </a:lnTo>
                  <a:lnTo>
                    <a:pt x="101511" y="316001"/>
                  </a:lnTo>
                  <a:lnTo>
                    <a:pt x="101701" y="315556"/>
                  </a:lnTo>
                  <a:close/>
                </a:path>
                <a:path w="778509" h="790575">
                  <a:moveTo>
                    <a:pt x="103962" y="311391"/>
                  </a:moveTo>
                  <a:lnTo>
                    <a:pt x="103873" y="310845"/>
                  </a:lnTo>
                  <a:lnTo>
                    <a:pt x="103708" y="310565"/>
                  </a:lnTo>
                  <a:lnTo>
                    <a:pt x="102057" y="309943"/>
                  </a:lnTo>
                  <a:lnTo>
                    <a:pt x="101346" y="310057"/>
                  </a:lnTo>
                  <a:lnTo>
                    <a:pt x="100647" y="310299"/>
                  </a:lnTo>
                  <a:lnTo>
                    <a:pt x="99949" y="310476"/>
                  </a:lnTo>
                  <a:lnTo>
                    <a:pt x="99644" y="309765"/>
                  </a:lnTo>
                  <a:lnTo>
                    <a:pt x="99275" y="309194"/>
                  </a:lnTo>
                  <a:lnTo>
                    <a:pt x="98856" y="308737"/>
                  </a:lnTo>
                  <a:lnTo>
                    <a:pt x="96024" y="307682"/>
                  </a:lnTo>
                  <a:lnTo>
                    <a:pt x="95567" y="307733"/>
                  </a:lnTo>
                  <a:lnTo>
                    <a:pt x="95072" y="307835"/>
                  </a:lnTo>
                  <a:lnTo>
                    <a:pt x="94246" y="308152"/>
                  </a:lnTo>
                  <a:lnTo>
                    <a:pt x="94119" y="308178"/>
                  </a:lnTo>
                  <a:lnTo>
                    <a:pt x="93789" y="308711"/>
                  </a:lnTo>
                  <a:lnTo>
                    <a:pt x="93560" y="309143"/>
                  </a:lnTo>
                  <a:lnTo>
                    <a:pt x="93383" y="309803"/>
                  </a:lnTo>
                  <a:lnTo>
                    <a:pt x="94335" y="312470"/>
                  </a:lnTo>
                  <a:lnTo>
                    <a:pt x="95313" y="314566"/>
                  </a:lnTo>
                  <a:lnTo>
                    <a:pt x="97955" y="315277"/>
                  </a:lnTo>
                  <a:lnTo>
                    <a:pt x="98653" y="313220"/>
                  </a:lnTo>
                  <a:lnTo>
                    <a:pt x="100126" y="312953"/>
                  </a:lnTo>
                  <a:lnTo>
                    <a:pt x="101663" y="312750"/>
                  </a:lnTo>
                  <a:lnTo>
                    <a:pt x="103517" y="312242"/>
                  </a:lnTo>
                  <a:lnTo>
                    <a:pt x="103962" y="311391"/>
                  </a:lnTo>
                  <a:close/>
                </a:path>
                <a:path w="778509" h="790575">
                  <a:moveTo>
                    <a:pt x="114617" y="313867"/>
                  </a:moveTo>
                  <a:lnTo>
                    <a:pt x="114515" y="313740"/>
                  </a:lnTo>
                  <a:lnTo>
                    <a:pt x="114274" y="313791"/>
                  </a:lnTo>
                  <a:lnTo>
                    <a:pt x="114109" y="313778"/>
                  </a:lnTo>
                  <a:lnTo>
                    <a:pt x="114096" y="313944"/>
                  </a:lnTo>
                  <a:lnTo>
                    <a:pt x="114020" y="314172"/>
                  </a:lnTo>
                  <a:lnTo>
                    <a:pt x="114122" y="314312"/>
                  </a:lnTo>
                  <a:lnTo>
                    <a:pt x="114338" y="314185"/>
                  </a:lnTo>
                  <a:lnTo>
                    <a:pt x="114477" y="314109"/>
                  </a:lnTo>
                  <a:lnTo>
                    <a:pt x="114617" y="314007"/>
                  </a:lnTo>
                  <a:lnTo>
                    <a:pt x="114617" y="313867"/>
                  </a:lnTo>
                  <a:close/>
                </a:path>
                <a:path w="778509" h="790575">
                  <a:moveTo>
                    <a:pt x="119494" y="681888"/>
                  </a:moveTo>
                  <a:lnTo>
                    <a:pt x="119468" y="681253"/>
                  </a:lnTo>
                  <a:lnTo>
                    <a:pt x="118478" y="679259"/>
                  </a:lnTo>
                  <a:lnTo>
                    <a:pt x="116103" y="678916"/>
                  </a:lnTo>
                  <a:lnTo>
                    <a:pt x="114871" y="680593"/>
                  </a:lnTo>
                  <a:lnTo>
                    <a:pt x="114630" y="681024"/>
                  </a:lnTo>
                  <a:lnTo>
                    <a:pt x="114465" y="681469"/>
                  </a:lnTo>
                  <a:lnTo>
                    <a:pt x="114808" y="681659"/>
                  </a:lnTo>
                  <a:lnTo>
                    <a:pt x="115150" y="681812"/>
                  </a:lnTo>
                  <a:lnTo>
                    <a:pt x="115506" y="681939"/>
                  </a:lnTo>
                  <a:lnTo>
                    <a:pt x="115646" y="681647"/>
                  </a:lnTo>
                  <a:lnTo>
                    <a:pt x="116039" y="681812"/>
                  </a:lnTo>
                  <a:lnTo>
                    <a:pt x="118770" y="682459"/>
                  </a:lnTo>
                  <a:lnTo>
                    <a:pt x="119367" y="682548"/>
                  </a:lnTo>
                  <a:lnTo>
                    <a:pt x="119494" y="681888"/>
                  </a:lnTo>
                  <a:close/>
                </a:path>
                <a:path w="778509" h="790575">
                  <a:moveTo>
                    <a:pt x="120967" y="505650"/>
                  </a:moveTo>
                  <a:lnTo>
                    <a:pt x="120916" y="503885"/>
                  </a:lnTo>
                  <a:lnTo>
                    <a:pt x="120205" y="504723"/>
                  </a:lnTo>
                  <a:lnTo>
                    <a:pt x="119862" y="505155"/>
                  </a:lnTo>
                  <a:lnTo>
                    <a:pt x="118237" y="505841"/>
                  </a:lnTo>
                  <a:lnTo>
                    <a:pt x="118376" y="506615"/>
                  </a:lnTo>
                  <a:lnTo>
                    <a:pt x="119837" y="506069"/>
                  </a:lnTo>
                  <a:lnTo>
                    <a:pt x="119849" y="506196"/>
                  </a:lnTo>
                  <a:lnTo>
                    <a:pt x="119989" y="506069"/>
                  </a:lnTo>
                  <a:lnTo>
                    <a:pt x="120967" y="505650"/>
                  </a:lnTo>
                  <a:close/>
                </a:path>
                <a:path w="778509" h="790575">
                  <a:moveTo>
                    <a:pt x="121983" y="579640"/>
                  </a:moveTo>
                  <a:lnTo>
                    <a:pt x="121843" y="579475"/>
                  </a:lnTo>
                  <a:lnTo>
                    <a:pt x="121119" y="580275"/>
                  </a:lnTo>
                  <a:lnTo>
                    <a:pt x="121691" y="579843"/>
                  </a:lnTo>
                  <a:lnTo>
                    <a:pt x="121983" y="579640"/>
                  </a:lnTo>
                  <a:close/>
                </a:path>
                <a:path w="778509" h="790575">
                  <a:moveTo>
                    <a:pt x="122148" y="579767"/>
                  </a:moveTo>
                  <a:lnTo>
                    <a:pt x="122047" y="579602"/>
                  </a:lnTo>
                  <a:lnTo>
                    <a:pt x="122097" y="579767"/>
                  </a:lnTo>
                  <a:close/>
                </a:path>
                <a:path w="778509" h="790575">
                  <a:moveTo>
                    <a:pt x="124612" y="717677"/>
                  </a:moveTo>
                  <a:lnTo>
                    <a:pt x="120815" y="712762"/>
                  </a:lnTo>
                  <a:lnTo>
                    <a:pt x="120396" y="712825"/>
                  </a:lnTo>
                  <a:lnTo>
                    <a:pt x="119989" y="712990"/>
                  </a:lnTo>
                  <a:lnTo>
                    <a:pt x="119646" y="713232"/>
                  </a:lnTo>
                  <a:lnTo>
                    <a:pt x="118389" y="714146"/>
                  </a:lnTo>
                  <a:lnTo>
                    <a:pt x="118059" y="716432"/>
                  </a:lnTo>
                  <a:lnTo>
                    <a:pt x="118960" y="717892"/>
                  </a:lnTo>
                  <a:lnTo>
                    <a:pt x="119926" y="719442"/>
                  </a:lnTo>
                  <a:lnTo>
                    <a:pt x="121894" y="719950"/>
                  </a:lnTo>
                  <a:lnTo>
                    <a:pt x="123977" y="718680"/>
                  </a:lnTo>
                  <a:lnTo>
                    <a:pt x="124371" y="718223"/>
                  </a:lnTo>
                  <a:lnTo>
                    <a:pt x="124612" y="717677"/>
                  </a:lnTo>
                  <a:close/>
                </a:path>
                <a:path w="778509" h="790575">
                  <a:moveTo>
                    <a:pt x="125945" y="300278"/>
                  </a:moveTo>
                  <a:lnTo>
                    <a:pt x="125222" y="297675"/>
                  </a:lnTo>
                  <a:lnTo>
                    <a:pt x="122847" y="299732"/>
                  </a:lnTo>
                  <a:lnTo>
                    <a:pt x="121551" y="298399"/>
                  </a:lnTo>
                  <a:lnTo>
                    <a:pt x="121894" y="297675"/>
                  </a:lnTo>
                  <a:lnTo>
                    <a:pt x="122085" y="296862"/>
                  </a:lnTo>
                  <a:lnTo>
                    <a:pt x="123507" y="295275"/>
                  </a:lnTo>
                  <a:lnTo>
                    <a:pt x="124726" y="294449"/>
                  </a:lnTo>
                  <a:lnTo>
                    <a:pt x="125615" y="293370"/>
                  </a:lnTo>
                  <a:lnTo>
                    <a:pt x="125387" y="293077"/>
                  </a:lnTo>
                  <a:lnTo>
                    <a:pt x="124980" y="292087"/>
                  </a:lnTo>
                  <a:lnTo>
                    <a:pt x="119240" y="297091"/>
                  </a:lnTo>
                  <a:lnTo>
                    <a:pt x="119011" y="297637"/>
                  </a:lnTo>
                  <a:lnTo>
                    <a:pt x="118694" y="298196"/>
                  </a:lnTo>
                  <a:lnTo>
                    <a:pt x="118287" y="298780"/>
                  </a:lnTo>
                  <a:lnTo>
                    <a:pt x="117424" y="298665"/>
                  </a:lnTo>
                  <a:lnTo>
                    <a:pt x="111607" y="303745"/>
                  </a:lnTo>
                  <a:lnTo>
                    <a:pt x="111518" y="304076"/>
                  </a:lnTo>
                  <a:lnTo>
                    <a:pt x="111544" y="304431"/>
                  </a:lnTo>
                  <a:lnTo>
                    <a:pt x="111836" y="304863"/>
                  </a:lnTo>
                  <a:lnTo>
                    <a:pt x="112026" y="304952"/>
                  </a:lnTo>
                  <a:lnTo>
                    <a:pt x="112229" y="305117"/>
                  </a:lnTo>
                  <a:lnTo>
                    <a:pt x="112395" y="305092"/>
                  </a:lnTo>
                  <a:lnTo>
                    <a:pt x="113030" y="304965"/>
                  </a:lnTo>
                  <a:lnTo>
                    <a:pt x="113741" y="304888"/>
                  </a:lnTo>
                  <a:lnTo>
                    <a:pt x="114325" y="304647"/>
                  </a:lnTo>
                  <a:lnTo>
                    <a:pt x="114020" y="303606"/>
                  </a:lnTo>
                  <a:lnTo>
                    <a:pt x="113817" y="303098"/>
                  </a:lnTo>
                  <a:lnTo>
                    <a:pt x="115468" y="303263"/>
                  </a:lnTo>
                  <a:lnTo>
                    <a:pt x="117144" y="302945"/>
                  </a:lnTo>
                  <a:lnTo>
                    <a:pt x="119138" y="300786"/>
                  </a:lnTo>
                  <a:lnTo>
                    <a:pt x="119900" y="300609"/>
                  </a:lnTo>
                  <a:lnTo>
                    <a:pt x="122593" y="300151"/>
                  </a:lnTo>
                  <a:lnTo>
                    <a:pt x="124244" y="300964"/>
                  </a:lnTo>
                  <a:lnTo>
                    <a:pt x="125945" y="300278"/>
                  </a:lnTo>
                  <a:close/>
                </a:path>
                <a:path w="778509" h="790575">
                  <a:moveTo>
                    <a:pt x="127596" y="521614"/>
                  </a:moveTo>
                  <a:lnTo>
                    <a:pt x="127571" y="520674"/>
                  </a:lnTo>
                  <a:lnTo>
                    <a:pt x="126657" y="518185"/>
                  </a:lnTo>
                  <a:lnTo>
                    <a:pt x="126580" y="516064"/>
                  </a:lnTo>
                  <a:lnTo>
                    <a:pt x="125793" y="514184"/>
                  </a:lnTo>
                  <a:lnTo>
                    <a:pt x="125755" y="514362"/>
                  </a:lnTo>
                  <a:lnTo>
                    <a:pt x="121221" y="517474"/>
                  </a:lnTo>
                  <a:lnTo>
                    <a:pt x="121335" y="518363"/>
                  </a:lnTo>
                  <a:lnTo>
                    <a:pt x="121348" y="519264"/>
                  </a:lnTo>
                  <a:lnTo>
                    <a:pt x="122123" y="521157"/>
                  </a:lnTo>
                  <a:lnTo>
                    <a:pt x="121132" y="522478"/>
                  </a:lnTo>
                  <a:lnTo>
                    <a:pt x="123659" y="524281"/>
                  </a:lnTo>
                  <a:lnTo>
                    <a:pt x="121818" y="525665"/>
                  </a:lnTo>
                  <a:lnTo>
                    <a:pt x="122834" y="526681"/>
                  </a:lnTo>
                  <a:lnTo>
                    <a:pt x="123101" y="526859"/>
                  </a:lnTo>
                  <a:lnTo>
                    <a:pt x="124218" y="526262"/>
                  </a:lnTo>
                  <a:lnTo>
                    <a:pt x="125069" y="525195"/>
                  </a:lnTo>
                  <a:lnTo>
                    <a:pt x="125539" y="523036"/>
                  </a:lnTo>
                  <a:lnTo>
                    <a:pt x="126212" y="522719"/>
                  </a:lnTo>
                  <a:lnTo>
                    <a:pt x="126911" y="522528"/>
                  </a:lnTo>
                  <a:lnTo>
                    <a:pt x="127114" y="522185"/>
                  </a:lnTo>
                  <a:lnTo>
                    <a:pt x="127266" y="522008"/>
                  </a:lnTo>
                  <a:lnTo>
                    <a:pt x="127596" y="521614"/>
                  </a:lnTo>
                  <a:close/>
                </a:path>
                <a:path w="778509" h="790575">
                  <a:moveTo>
                    <a:pt x="145694" y="500748"/>
                  </a:moveTo>
                  <a:lnTo>
                    <a:pt x="141973" y="503275"/>
                  </a:lnTo>
                  <a:lnTo>
                    <a:pt x="142697" y="503313"/>
                  </a:lnTo>
                  <a:lnTo>
                    <a:pt x="143433" y="503161"/>
                  </a:lnTo>
                  <a:lnTo>
                    <a:pt x="144056" y="502793"/>
                  </a:lnTo>
                  <a:lnTo>
                    <a:pt x="144792" y="502373"/>
                  </a:lnTo>
                  <a:lnTo>
                    <a:pt x="145351" y="501586"/>
                  </a:lnTo>
                  <a:lnTo>
                    <a:pt x="145694" y="500748"/>
                  </a:lnTo>
                  <a:close/>
                </a:path>
                <a:path w="778509" h="790575">
                  <a:moveTo>
                    <a:pt x="165862" y="785202"/>
                  </a:moveTo>
                  <a:lnTo>
                    <a:pt x="165836" y="779805"/>
                  </a:lnTo>
                  <a:lnTo>
                    <a:pt x="165061" y="778738"/>
                  </a:lnTo>
                  <a:lnTo>
                    <a:pt x="163639" y="778179"/>
                  </a:lnTo>
                  <a:lnTo>
                    <a:pt x="161251" y="777240"/>
                  </a:lnTo>
                  <a:lnTo>
                    <a:pt x="158800" y="776706"/>
                  </a:lnTo>
                  <a:lnTo>
                    <a:pt x="156616" y="779322"/>
                  </a:lnTo>
                  <a:lnTo>
                    <a:pt x="153657" y="781824"/>
                  </a:lnTo>
                  <a:lnTo>
                    <a:pt x="161620" y="790575"/>
                  </a:lnTo>
                  <a:lnTo>
                    <a:pt x="164680" y="788162"/>
                  </a:lnTo>
                  <a:lnTo>
                    <a:pt x="165862" y="785202"/>
                  </a:lnTo>
                  <a:close/>
                </a:path>
                <a:path w="778509" h="790575">
                  <a:moveTo>
                    <a:pt x="184823" y="630720"/>
                  </a:moveTo>
                  <a:lnTo>
                    <a:pt x="184594" y="630669"/>
                  </a:lnTo>
                  <a:lnTo>
                    <a:pt x="184454" y="630783"/>
                  </a:lnTo>
                  <a:lnTo>
                    <a:pt x="184442" y="630923"/>
                  </a:lnTo>
                  <a:lnTo>
                    <a:pt x="184416" y="631063"/>
                  </a:lnTo>
                  <a:lnTo>
                    <a:pt x="184556" y="630948"/>
                  </a:lnTo>
                  <a:lnTo>
                    <a:pt x="184683" y="630834"/>
                  </a:lnTo>
                  <a:lnTo>
                    <a:pt x="184823" y="630720"/>
                  </a:lnTo>
                  <a:close/>
                </a:path>
                <a:path w="778509" h="790575">
                  <a:moveTo>
                    <a:pt x="187833" y="347738"/>
                  </a:moveTo>
                  <a:lnTo>
                    <a:pt x="187134" y="346341"/>
                  </a:lnTo>
                  <a:lnTo>
                    <a:pt x="186486" y="345071"/>
                  </a:lnTo>
                  <a:lnTo>
                    <a:pt x="184873" y="344817"/>
                  </a:lnTo>
                  <a:lnTo>
                    <a:pt x="154901" y="340118"/>
                  </a:lnTo>
                  <a:lnTo>
                    <a:pt x="154889" y="339991"/>
                  </a:lnTo>
                  <a:lnTo>
                    <a:pt x="154813" y="339229"/>
                  </a:lnTo>
                  <a:lnTo>
                    <a:pt x="154647" y="339229"/>
                  </a:lnTo>
                  <a:lnTo>
                    <a:pt x="154368" y="339356"/>
                  </a:lnTo>
                  <a:lnTo>
                    <a:pt x="154241" y="339610"/>
                  </a:lnTo>
                  <a:lnTo>
                    <a:pt x="154165" y="339991"/>
                  </a:lnTo>
                  <a:lnTo>
                    <a:pt x="142354" y="338213"/>
                  </a:lnTo>
                  <a:lnTo>
                    <a:pt x="147116" y="334276"/>
                  </a:lnTo>
                  <a:lnTo>
                    <a:pt x="150647" y="331355"/>
                  </a:lnTo>
                  <a:lnTo>
                    <a:pt x="160324" y="323354"/>
                  </a:lnTo>
                  <a:lnTo>
                    <a:pt x="161556" y="322338"/>
                  </a:lnTo>
                  <a:lnTo>
                    <a:pt x="159981" y="321830"/>
                  </a:lnTo>
                  <a:lnTo>
                    <a:pt x="158534" y="322465"/>
                  </a:lnTo>
                  <a:lnTo>
                    <a:pt x="157988" y="322846"/>
                  </a:lnTo>
                  <a:lnTo>
                    <a:pt x="157416" y="323354"/>
                  </a:lnTo>
                  <a:lnTo>
                    <a:pt x="150990" y="321449"/>
                  </a:lnTo>
                  <a:lnTo>
                    <a:pt x="148678" y="320814"/>
                  </a:lnTo>
                  <a:lnTo>
                    <a:pt x="148310" y="321830"/>
                  </a:lnTo>
                  <a:lnTo>
                    <a:pt x="150698" y="322973"/>
                  </a:lnTo>
                  <a:lnTo>
                    <a:pt x="155511" y="325005"/>
                  </a:lnTo>
                  <a:lnTo>
                    <a:pt x="153441" y="326783"/>
                  </a:lnTo>
                  <a:lnTo>
                    <a:pt x="152488" y="327291"/>
                  </a:lnTo>
                  <a:lnTo>
                    <a:pt x="150533" y="328688"/>
                  </a:lnTo>
                  <a:lnTo>
                    <a:pt x="148043" y="329577"/>
                  </a:lnTo>
                  <a:lnTo>
                    <a:pt x="146062" y="331355"/>
                  </a:lnTo>
                  <a:lnTo>
                    <a:pt x="139065" y="329069"/>
                  </a:lnTo>
                  <a:lnTo>
                    <a:pt x="132448" y="326910"/>
                  </a:lnTo>
                  <a:lnTo>
                    <a:pt x="124333" y="324370"/>
                  </a:lnTo>
                  <a:lnTo>
                    <a:pt x="121653" y="325132"/>
                  </a:lnTo>
                  <a:lnTo>
                    <a:pt x="119049" y="326402"/>
                  </a:lnTo>
                  <a:lnTo>
                    <a:pt x="117144" y="329069"/>
                  </a:lnTo>
                  <a:lnTo>
                    <a:pt x="116535" y="328815"/>
                  </a:lnTo>
                  <a:lnTo>
                    <a:pt x="116154" y="328815"/>
                  </a:lnTo>
                  <a:lnTo>
                    <a:pt x="114477" y="325386"/>
                  </a:lnTo>
                  <a:lnTo>
                    <a:pt x="113042" y="322465"/>
                  </a:lnTo>
                  <a:lnTo>
                    <a:pt x="112001" y="321703"/>
                  </a:lnTo>
                  <a:lnTo>
                    <a:pt x="110185" y="324624"/>
                  </a:lnTo>
                  <a:lnTo>
                    <a:pt x="109169" y="325386"/>
                  </a:lnTo>
                  <a:lnTo>
                    <a:pt x="107137" y="324878"/>
                  </a:lnTo>
                  <a:lnTo>
                    <a:pt x="106794" y="325132"/>
                  </a:lnTo>
                  <a:lnTo>
                    <a:pt x="109067" y="326021"/>
                  </a:lnTo>
                  <a:lnTo>
                    <a:pt x="125272" y="332625"/>
                  </a:lnTo>
                  <a:lnTo>
                    <a:pt x="129616" y="334276"/>
                  </a:lnTo>
                  <a:lnTo>
                    <a:pt x="120777" y="331609"/>
                  </a:lnTo>
                  <a:lnTo>
                    <a:pt x="109385" y="328307"/>
                  </a:lnTo>
                  <a:lnTo>
                    <a:pt x="111353" y="329069"/>
                  </a:lnTo>
                  <a:lnTo>
                    <a:pt x="113449" y="329704"/>
                  </a:lnTo>
                  <a:lnTo>
                    <a:pt x="116459" y="331101"/>
                  </a:lnTo>
                  <a:lnTo>
                    <a:pt x="117487" y="331482"/>
                  </a:lnTo>
                  <a:lnTo>
                    <a:pt x="118325" y="332244"/>
                  </a:lnTo>
                  <a:lnTo>
                    <a:pt x="116700" y="334403"/>
                  </a:lnTo>
                  <a:lnTo>
                    <a:pt x="129451" y="339737"/>
                  </a:lnTo>
                  <a:lnTo>
                    <a:pt x="129260" y="340245"/>
                  </a:lnTo>
                  <a:lnTo>
                    <a:pt x="131991" y="341388"/>
                  </a:lnTo>
                  <a:lnTo>
                    <a:pt x="137477" y="343801"/>
                  </a:lnTo>
                  <a:lnTo>
                    <a:pt x="136994" y="344436"/>
                  </a:lnTo>
                  <a:lnTo>
                    <a:pt x="136271" y="345071"/>
                  </a:lnTo>
                  <a:lnTo>
                    <a:pt x="135432" y="345706"/>
                  </a:lnTo>
                  <a:lnTo>
                    <a:pt x="139877" y="344817"/>
                  </a:lnTo>
                  <a:lnTo>
                    <a:pt x="147866" y="348246"/>
                  </a:lnTo>
                  <a:lnTo>
                    <a:pt x="144932" y="348754"/>
                  </a:lnTo>
                  <a:lnTo>
                    <a:pt x="139407" y="349516"/>
                  </a:lnTo>
                  <a:lnTo>
                    <a:pt x="111391" y="341134"/>
                  </a:lnTo>
                  <a:lnTo>
                    <a:pt x="109651" y="343420"/>
                  </a:lnTo>
                  <a:lnTo>
                    <a:pt x="115392" y="345833"/>
                  </a:lnTo>
                  <a:lnTo>
                    <a:pt x="121132" y="348373"/>
                  </a:lnTo>
                  <a:lnTo>
                    <a:pt x="129425" y="351802"/>
                  </a:lnTo>
                  <a:lnTo>
                    <a:pt x="128460" y="353961"/>
                  </a:lnTo>
                  <a:lnTo>
                    <a:pt x="128104" y="354977"/>
                  </a:lnTo>
                  <a:lnTo>
                    <a:pt x="126593" y="354596"/>
                  </a:lnTo>
                  <a:lnTo>
                    <a:pt x="125082" y="353961"/>
                  </a:lnTo>
                  <a:lnTo>
                    <a:pt x="106159" y="347865"/>
                  </a:lnTo>
                  <a:lnTo>
                    <a:pt x="100901" y="354596"/>
                  </a:lnTo>
                  <a:lnTo>
                    <a:pt x="124269" y="363740"/>
                  </a:lnTo>
                  <a:lnTo>
                    <a:pt x="131953" y="366661"/>
                  </a:lnTo>
                  <a:lnTo>
                    <a:pt x="131508" y="367804"/>
                  </a:lnTo>
                  <a:lnTo>
                    <a:pt x="131394" y="368185"/>
                  </a:lnTo>
                  <a:lnTo>
                    <a:pt x="106108" y="360692"/>
                  </a:lnTo>
                  <a:lnTo>
                    <a:pt x="98806" y="358660"/>
                  </a:lnTo>
                  <a:lnTo>
                    <a:pt x="98437" y="359676"/>
                  </a:lnTo>
                  <a:lnTo>
                    <a:pt x="112331" y="365772"/>
                  </a:lnTo>
                  <a:lnTo>
                    <a:pt x="126847" y="371868"/>
                  </a:lnTo>
                  <a:lnTo>
                    <a:pt x="126847" y="371614"/>
                  </a:lnTo>
                  <a:lnTo>
                    <a:pt x="127038" y="371614"/>
                  </a:lnTo>
                  <a:lnTo>
                    <a:pt x="127304" y="371487"/>
                  </a:lnTo>
                  <a:lnTo>
                    <a:pt x="127596" y="371741"/>
                  </a:lnTo>
                  <a:lnTo>
                    <a:pt x="127901" y="372376"/>
                  </a:lnTo>
                  <a:lnTo>
                    <a:pt x="131673" y="373900"/>
                  </a:lnTo>
                  <a:lnTo>
                    <a:pt x="131470" y="374408"/>
                  </a:lnTo>
                  <a:lnTo>
                    <a:pt x="130695" y="375805"/>
                  </a:lnTo>
                  <a:lnTo>
                    <a:pt x="129578" y="375424"/>
                  </a:lnTo>
                  <a:lnTo>
                    <a:pt x="127596" y="374751"/>
                  </a:lnTo>
                  <a:lnTo>
                    <a:pt x="127596" y="387489"/>
                  </a:lnTo>
                  <a:lnTo>
                    <a:pt x="127050" y="389013"/>
                  </a:lnTo>
                  <a:lnTo>
                    <a:pt x="124802" y="393458"/>
                  </a:lnTo>
                  <a:lnTo>
                    <a:pt x="124383" y="394220"/>
                  </a:lnTo>
                  <a:lnTo>
                    <a:pt x="122656" y="392569"/>
                  </a:lnTo>
                  <a:lnTo>
                    <a:pt x="122529" y="390791"/>
                  </a:lnTo>
                  <a:lnTo>
                    <a:pt x="122478" y="390029"/>
                  </a:lnTo>
                  <a:lnTo>
                    <a:pt x="122428" y="389394"/>
                  </a:lnTo>
                  <a:lnTo>
                    <a:pt x="122732" y="389394"/>
                  </a:lnTo>
                  <a:lnTo>
                    <a:pt x="124460" y="388505"/>
                  </a:lnTo>
                  <a:lnTo>
                    <a:pt x="125082" y="386346"/>
                  </a:lnTo>
                  <a:lnTo>
                    <a:pt x="127596" y="387489"/>
                  </a:lnTo>
                  <a:lnTo>
                    <a:pt x="127596" y="374751"/>
                  </a:lnTo>
                  <a:lnTo>
                    <a:pt x="125158" y="373900"/>
                  </a:lnTo>
                  <a:lnTo>
                    <a:pt x="120256" y="372148"/>
                  </a:lnTo>
                  <a:lnTo>
                    <a:pt x="120256" y="388505"/>
                  </a:lnTo>
                  <a:lnTo>
                    <a:pt x="119176" y="389166"/>
                  </a:lnTo>
                  <a:lnTo>
                    <a:pt x="119176" y="395109"/>
                  </a:lnTo>
                  <a:lnTo>
                    <a:pt x="118427" y="395998"/>
                  </a:lnTo>
                  <a:lnTo>
                    <a:pt x="118186" y="396252"/>
                  </a:lnTo>
                  <a:lnTo>
                    <a:pt x="117589" y="396760"/>
                  </a:lnTo>
                  <a:lnTo>
                    <a:pt x="116078" y="398132"/>
                  </a:lnTo>
                  <a:lnTo>
                    <a:pt x="116078" y="411492"/>
                  </a:lnTo>
                  <a:lnTo>
                    <a:pt x="115354" y="412127"/>
                  </a:lnTo>
                  <a:lnTo>
                    <a:pt x="115163" y="412000"/>
                  </a:lnTo>
                  <a:lnTo>
                    <a:pt x="114757" y="411619"/>
                  </a:lnTo>
                  <a:lnTo>
                    <a:pt x="114896" y="411238"/>
                  </a:lnTo>
                  <a:lnTo>
                    <a:pt x="115214" y="410984"/>
                  </a:lnTo>
                  <a:lnTo>
                    <a:pt x="115443" y="410730"/>
                  </a:lnTo>
                  <a:lnTo>
                    <a:pt x="116078" y="411492"/>
                  </a:lnTo>
                  <a:lnTo>
                    <a:pt x="116078" y="398132"/>
                  </a:lnTo>
                  <a:lnTo>
                    <a:pt x="114922" y="399173"/>
                  </a:lnTo>
                  <a:lnTo>
                    <a:pt x="114414" y="399173"/>
                  </a:lnTo>
                  <a:lnTo>
                    <a:pt x="111137" y="395871"/>
                  </a:lnTo>
                  <a:lnTo>
                    <a:pt x="111823" y="394474"/>
                  </a:lnTo>
                  <a:lnTo>
                    <a:pt x="112229" y="393458"/>
                  </a:lnTo>
                  <a:lnTo>
                    <a:pt x="112509" y="393077"/>
                  </a:lnTo>
                  <a:lnTo>
                    <a:pt x="113169" y="392188"/>
                  </a:lnTo>
                  <a:lnTo>
                    <a:pt x="114109" y="390918"/>
                  </a:lnTo>
                  <a:lnTo>
                    <a:pt x="116560" y="390791"/>
                  </a:lnTo>
                  <a:lnTo>
                    <a:pt x="118986" y="393077"/>
                  </a:lnTo>
                  <a:lnTo>
                    <a:pt x="119176" y="395109"/>
                  </a:lnTo>
                  <a:lnTo>
                    <a:pt x="119176" y="389166"/>
                  </a:lnTo>
                  <a:lnTo>
                    <a:pt x="117754" y="390029"/>
                  </a:lnTo>
                  <a:lnTo>
                    <a:pt x="115201" y="389648"/>
                  </a:lnTo>
                  <a:lnTo>
                    <a:pt x="112242" y="388124"/>
                  </a:lnTo>
                  <a:lnTo>
                    <a:pt x="111861" y="387870"/>
                  </a:lnTo>
                  <a:lnTo>
                    <a:pt x="111226" y="387362"/>
                  </a:lnTo>
                  <a:lnTo>
                    <a:pt x="110566" y="386473"/>
                  </a:lnTo>
                  <a:lnTo>
                    <a:pt x="110109" y="385838"/>
                  </a:lnTo>
                  <a:lnTo>
                    <a:pt x="109550" y="385076"/>
                  </a:lnTo>
                  <a:lnTo>
                    <a:pt x="109486" y="383171"/>
                  </a:lnTo>
                  <a:lnTo>
                    <a:pt x="109334" y="381228"/>
                  </a:lnTo>
                  <a:lnTo>
                    <a:pt x="109334" y="389267"/>
                  </a:lnTo>
                  <a:lnTo>
                    <a:pt x="108534" y="389902"/>
                  </a:lnTo>
                  <a:lnTo>
                    <a:pt x="107797" y="390791"/>
                  </a:lnTo>
                  <a:lnTo>
                    <a:pt x="105625" y="391934"/>
                  </a:lnTo>
                  <a:lnTo>
                    <a:pt x="104457" y="392188"/>
                  </a:lnTo>
                  <a:lnTo>
                    <a:pt x="102577" y="391553"/>
                  </a:lnTo>
                  <a:lnTo>
                    <a:pt x="101841" y="391045"/>
                  </a:lnTo>
                  <a:lnTo>
                    <a:pt x="101142" y="390410"/>
                  </a:lnTo>
                  <a:lnTo>
                    <a:pt x="102679" y="388251"/>
                  </a:lnTo>
                  <a:lnTo>
                    <a:pt x="103149" y="388251"/>
                  </a:lnTo>
                  <a:lnTo>
                    <a:pt x="105333" y="388886"/>
                  </a:lnTo>
                  <a:lnTo>
                    <a:pt x="105816" y="388886"/>
                  </a:lnTo>
                  <a:lnTo>
                    <a:pt x="105803" y="388251"/>
                  </a:lnTo>
                  <a:lnTo>
                    <a:pt x="105791" y="387743"/>
                  </a:lnTo>
                  <a:lnTo>
                    <a:pt x="105765" y="386473"/>
                  </a:lnTo>
                  <a:lnTo>
                    <a:pt x="106768" y="386473"/>
                  </a:lnTo>
                  <a:lnTo>
                    <a:pt x="107467" y="386981"/>
                  </a:lnTo>
                  <a:lnTo>
                    <a:pt x="108432" y="387997"/>
                  </a:lnTo>
                  <a:lnTo>
                    <a:pt x="109334" y="389267"/>
                  </a:lnTo>
                  <a:lnTo>
                    <a:pt x="109334" y="381228"/>
                  </a:lnTo>
                  <a:lnTo>
                    <a:pt x="109258" y="380250"/>
                  </a:lnTo>
                  <a:lnTo>
                    <a:pt x="113233" y="379869"/>
                  </a:lnTo>
                  <a:lnTo>
                    <a:pt x="114363" y="384060"/>
                  </a:lnTo>
                  <a:lnTo>
                    <a:pt x="115595" y="385076"/>
                  </a:lnTo>
                  <a:lnTo>
                    <a:pt x="120256" y="388505"/>
                  </a:lnTo>
                  <a:lnTo>
                    <a:pt x="120256" y="372148"/>
                  </a:lnTo>
                  <a:lnTo>
                    <a:pt x="103619" y="366153"/>
                  </a:lnTo>
                  <a:lnTo>
                    <a:pt x="102146" y="365645"/>
                  </a:lnTo>
                  <a:lnTo>
                    <a:pt x="94373" y="362978"/>
                  </a:lnTo>
                  <a:lnTo>
                    <a:pt x="92024" y="365899"/>
                  </a:lnTo>
                  <a:lnTo>
                    <a:pt x="92252" y="366153"/>
                  </a:lnTo>
                  <a:lnTo>
                    <a:pt x="92532" y="366407"/>
                  </a:lnTo>
                  <a:lnTo>
                    <a:pt x="92379" y="367296"/>
                  </a:lnTo>
                  <a:lnTo>
                    <a:pt x="91973" y="368439"/>
                  </a:lnTo>
                  <a:lnTo>
                    <a:pt x="91262" y="367677"/>
                  </a:lnTo>
                  <a:lnTo>
                    <a:pt x="90970" y="367296"/>
                  </a:lnTo>
                  <a:lnTo>
                    <a:pt x="89547" y="369074"/>
                  </a:lnTo>
                  <a:lnTo>
                    <a:pt x="89789" y="369582"/>
                  </a:lnTo>
                  <a:lnTo>
                    <a:pt x="90068" y="369963"/>
                  </a:lnTo>
                  <a:lnTo>
                    <a:pt x="90411" y="370344"/>
                  </a:lnTo>
                  <a:lnTo>
                    <a:pt x="92049" y="368566"/>
                  </a:lnTo>
                  <a:lnTo>
                    <a:pt x="93027" y="368566"/>
                  </a:lnTo>
                  <a:lnTo>
                    <a:pt x="93433" y="368439"/>
                  </a:lnTo>
                  <a:lnTo>
                    <a:pt x="93827" y="368312"/>
                  </a:lnTo>
                  <a:lnTo>
                    <a:pt x="94729" y="365899"/>
                  </a:lnTo>
                  <a:lnTo>
                    <a:pt x="95821" y="365645"/>
                  </a:lnTo>
                  <a:lnTo>
                    <a:pt x="97104" y="365899"/>
                  </a:lnTo>
                  <a:lnTo>
                    <a:pt x="97332" y="367296"/>
                  </a:lnTo>
                  <a:lnTo>
                    <a:pt x="97459" y="368566"/>
                  </a:lnTo>
                  <a:lnTo>
                    <a:pt x="98018" y="370471"/>
                  </a:lnTo>
                  <a:lnTo>
                    <a:pt x="98501" y="371487"/>
                  </a:lnTo>
                  <a:lnTo>
                    <a:pt x="102514" y="372376"/>
                  </a:lnTo>
                  <a:lnTo>
                    <a:pt x="102476" y="374789"/>
                  </a:lnTo>
                  <a:lnTo>
                    <a:pt x="101955" y="377329"/>
                  </a:lnTo>
                  <a:lnTo>
                    <a:pt x="104965" y="375424"/>
                  </a:lnTo>
                  <a:lnTo>
                    <a:pt x="106794" y="377710"/>
                  </a:lnTo>
                  <a:lnTo>
                    <a:pt x="104838" y="378980"/>
                  </a:lnTo>
                  <a:lnTo>
                    <a:pt x="102717" y="379361"/>
                  </a:lnTo>
                  <a:lnTo>
                    <a:pt x="101803" y="383171"/>
                  </a:lnTo>
                  <a:lnTo>
                    <a:pt x="100241" y="383171"/>
                  </a:lnTo>
                  <a:lnTo>
                    <a:pt x="97764" y="382282"/>
                  </a:lnTo>
                  <a:lnTo>
                    <a:pt x="96494" y="381266"/>
                  </a:lnTo>
                  <a:lnTo>
                    <a:pt x="94932" y="380377"/>
                  </a:lnTo>
                  <a:lnTo>
                    <a:pt x="93586" y="379615"/>
                  </a:lnTo>
                  <a:lnTo>
                    <a:pt x="92075" y="378218"/>
                  </a:lnTo>
                  <a:lnTo>
                    <a:pt x="88011" y="377837"/>
                  </a:lnTo>
                  <a:lnTo>
                    <a:pt x="87515" y="376059"/>
                  </a:lnTo>
                  <a:lnTo>
                    <a:pt x="86512" y="374154"/>
                  </a:lnTo>
                  <a:lnTo>
                    <a:pt x="85661" y="375551"/>
                  </a:lnTo>
                  <a:lnTo>
                    <a:pt x="84696" y="376694"/>
                  </a:lnTo>
                  <a:lnTo>
                    <a:pt x="82651" y="378345"/>
                  </a:lnTo>
                  <a:lnTo>
                    <a:pt x="82130" y="378599"/>
                  </a:lnTo>
                  <a:lnTo>
                    <a:pt x="78854" y="382790"/>
                  </a:lnTo>
                  <a:lnTo>
                    <a:pt x="80543" y="381901"/>
                  </a:lnTo>
                  <a:lnTo>
                    <a:pt x="82080" y="380377"/>
                  </a:lnTo>
                  <a:lnTo>
                    <a:pt x="84569" y="381266"/>
                  </a:lnTo>
                  <a:lnTo>
                    <a:pt x="84302" y="383552"/>
                  </a:lnTo>
                  <a:lnTo>
                    <a:pt x="85483" y="384060"/>
                  </a:lnTo>
                  <a:lnTo>
                    <a:pt x="86893" y="384441"/>
                  </a:lnTo>
                  <a:lnTo>
                    <a:pt x="89014" y="386346"/>
                  </a:lnTo>
                  <a:lnTo>
                    <a:pt x="90436" y="385838"/>
                  </a:lnTo>
                  <a:lnTo>
                    <a:pt x="91960" y="386600"/>
                  </a:lnTo>
                  <a:lnTo>
                    <a:pt x="92075" y="387235"/>
                  </a:lnTo>
                  <a:lnTo>
                    <a:pt x="92303" y="387870"/>
                  </a:lnTo>
                  <a:lnTo>
                    <a:pt x="98221" y="393077"/>
                  </a:lnTo>
                  <a:lnTo>
                    <a:pt x="99695" y="393458"/>
                  </a:lnTo>
                  <a:lnTo>
                    <a:pt x="101295" y="393077"/>
                  </a:lnTo>
                  <a:lnTo>
                    <a:pt x="103289" y="393712"/>
                  </a:lnTo>
                  <a:lnTo>
                    <a:pt x="103860" y="394093"/>
                  </a:lnTo>
                  <a:lnTo>
                    <a:pt x="104355" y="394855"/>
                  </a:lnTo>
                  <a:lnTo>
                    <a:pt x="103746" y="395744"/>
                  </a:lnTo>
                  <a:lnTo>
                    <a:pt x="102971" y="395871"/>
                  </a:lnTo>
                  <a:lnTo>
                    <a:pt x="101231" y="395744"/>
                  </a:lnTo>
                  <a:lnTo>
                    <a:pt x="100266" y="395490"/>
                  </a:lnTo>
                  <a:lnTo>
                    <a:pt x="99364" y="395871"/>
                  </a:lnTo>
                  <a:lnTo>
                    <a:pt x="98679" y="396506"/>
                  </a:lnTo>
                  <a:lnTo>
                    <a:pt x="98107" y="397141"/>
                  </a:lnTo>
                  <a:lnTo>
                    <a:pt x="97015" y="398665"/>
                  </a:lnTo>
                  <a:lnTo>
                    <a:pt x="96964" y="409968"/>
                  </a:lnTo>
                  <a:lnTo>
                    <a:pt x="93065" y="408571"/>
                  </a:lnTo>
                  <a:lnTo>
                    <a:pt x="94843" y="407428"/>
                  </a:lnTo>
                  <a:lnTo>
                    <a:pt x="96304" y="406666"/>
                  </a:lnTo>
                  <a:lnTo>
                    <a:pt x="96418" y="406831"/>
                  </a:lnTo>
                  <a:lnTo>
                    <a:pt x="96431" y="406666"/>
                  </a:lnTo>
                  <a:lnTo>
                    <a:pt x="96431" y="406539"/>
                  </a:lnTo>
                  <a:lnTo>
                    <a:pt x="96697" y="406666"/>
                  </a:lnTo>
                  <a:lnTo>
                    <a:pt x="96507" y="406831"/>
                  </a:lnTo>
                  <a:lnTo>
                    <a:pt x="96888" y="407555"/>
                  </a:lnTo>
                  <a:lnTo>
                    <a:pt x="96964" y="409968"/>
                  </a:lnTo>
                  <a:lnTo>
                    <a:pt x="96964" y="398780"/>
                  </a:lnTo>
                  <a:lnTo>
                    <a:pt x="95084" y="405015"/>
                  </a:lnTo>
                  <a:lnTo>
                    <a:pt x="91567" y="403745"/>
                  </a:lnTo>
                  <a:lnTo>
                    <a:pt x="91503" y="404507"/>
                  </a:lnTo>
                  <a:lnTo>
                    <a:pt x="91262" y="405142"/>
                  </a:lnTo>
                  <a:lnTo>
                    <a:pt x="91897" y="406539"/>
                  </a:lnTo>
                  <a:lnTo>
                    <a:pt x="92494" y="407555"/>
                  </a:lnTo>
                  <a:lnTo>
                    <a:pt x="93332" y="409206"/>
                  </a:lnTo>
                  <a:lnTo>
                    <a:pt x="95084" y="412889"/>
                  </a:lnTo>
                  <a:lnTo>
                    <a:pt x="93421" y="416699"/>
                  </a:lnTo>
                  <a:lnTo>
                    <a:pt x="97358" y="418477"/>
                  </a:lnTo>
                  <a:lnTo>
                    <a:pt x="98120" y="417715"/>
                  </a:lnTo>
                  <a:lnTo>
                    <a:pt x="98945" y="417080"/>
                  </a:lnTo>
                  <a:lnTo>
                    <a:pt x="100177" y="415810"/>
                  </a:lnTo>
                  <a:lnTo>
                    <a:pt x="100622" y="415429"/>
                  </a:lnTo>
                  <a:lnTo>
                    <a:pt x="102362" y="413016"/>
                  </a:lnTo>
                  <a:lnTo>
                    <a:pt x="104038" y="412381"/>
                  </a:lnTo>
                  <a:lnTo>
                    <a:pt x="106349" y="412381"/>
                  </a:lnTo>
                  <a:lnTo>
                    <a:pt x="108788" y="412254"/>
                  </a:lnTo>
                  <a:lnTo>
                    <a:pt x="110515" y="413016"/>
                  </a:lnTo>
                  <a:lnTo>
                    <a:pt x="113042" y="415048"/>
                  </a:lnTo>
                  <a:lnTo>
                    <a:pt x="114147" y="416445"/>
                  </a:lnTo>
                  <a:lnTo>
                    <a:pt x="114909" y="417461"/>
                  </a:lnTo>
                  <a:lnTo>
                    <a:pt x="113855" y="418731"/>
                  </a:lnTo>
                  <a:lnTo>
                    <a:pt x="113296" y="419620"/>
                  </a:lnTo>
                  <a:lnTo>
                    <a:pt x="112052" y="419620"/>
                  </a:lnTo>
                  <a:lnTo>
                    <a:pt x="110731" y="420636"/>
                  </a:lnTo>
                  <a:lnTo>
                    <a:pt x="108851" y="422287"/>
                  </a:lnTo>
                  <a:lnTo>
                    <a:pt x="106349" y="424192"/>
                  </a:lnTo>
                  <a:lnTo>
                    <a:pt x="107594" y="424319"/>
                  </a:lnTo>
                  <a:lnTo>
                    <a:pt x="108864" y="424700"/>
                  </a:lnTo>
                  <a:lnTo>
                    <a:pt x="110096" y="424700"/>
                  </a:lnTo>
                  <a:lnTo>
                    <a:pt x="118808" y="416699"/>
                  </a:lnTo>
                  <a:lnTo>
                    <a:pt x="118859" y="416445"/>
                  </a:lnTo>
                  <a:lnTo>
                    <a:pt x="118960" y="416318"/>
                  </a:lnTo>
                  <a:lnTo>
                    <a:pt x="119227" y="416318"/>
                  </a:lnTo>
                  <a:lnTo>
                    <a:pt x="123634" y="412254"/>
                  </a:lnTo>
                  <a:lnTo>
                    <a:pt x="123774" y="412127"/>
                  </a:lnTo>
                  <a:lnTo>
                    <a:pt x="125285" y="410730"/>
                  </a:lnTo>
                  <a:lnTo>
                    <a:pt x="126123" y="409968"/>
                  </a:lnTo>
                  <a:lnTo>
                    <a:pt x="129844" y="406539"/>
                  </a:lnTo>
                  <a:lnTo>
                    <a:pt x="131495" y="405015"/>
                  </a:lnTo>
                  <a:lnTo>
                    <a:pt x="136601" y="400316"/>
                  </a:lnTo>
                  <a:lnTo>
                    <a:pt x="140868" y="396379"/>
                  </a:lnTo>
                  <a:lnTo>
                    <a:pt x="143802" y="392696"/>
                  </a:lnTo>
                  <a:lnTo>
                    <a:pt x="144386" y="391553"/>
                  </a:lnTo>
                  <a:lnTo>
                    <a:pt x="144513" y="391134"/>
                  </a:lnTo>
                  <a:lnTo>
                    <a:pt x="145542" y="386473"/>
                  </a:lnTo>
                  <a:lnTo>
                    <a:pt x="145275" y="386727"/>
                  </a:lnTo>
                  <a:lnTo>
                    <a:pt x="142151" y="390156"/>
                  </a:lnTo>
                  <a:lnTo>
                    <a:pt x="140665" y="393966"/>
                  </a:lnTo>
                  <a:lnTo>
                    <a:pt x="137083" y="395998"/>
                  </a:lnTo>
                  <a:lnTo>
                    <a:pt x="136271" y="395744"/>
                  </a:lnTo>
                  <a:lnTo>
                    <a:pt x="135864" y="395617"/>
                  </a:lnTo>
                  <a:lnTo>
                    <a:pt x="134670" y="394982"/>
                  </a:lnTo>
                  <a:lnTo>
                    <a:pt x="134010" y="395389"/>
                  </a:lnTo>
                  <a:lnTo>
                    <a:pt x="134010" y="397395"/>
                  </a:lnTo>
                  <a:lnTo>
                    <a:pt x="133654" y="398792"/>
                  </a:lnTo>
                  <a:lnTo>
                    <a:pt x="132245" y="400316"/>
                  </a:lnTo>
                  <a:lnTo>
                    <a:pt x="131559" y="400189"/>
                  </a:lnTo>
                  <a:lnTo>
                    <a:pt x="130759" y="399173"/>
                  </a:lnTo>
                  <a:lnTo>
                    <a:pt x="130556" y="398919"/>
                  </a:lnTo>
                  <a:lnTo>
                    <a:pt x="131229" y="398284"/>
                  </a:lnTo>
                  <a:lnTo>
                    <a:pt x="132435" y="397014"/>
                  </a:lnTo>
                  <a:lnTo>
                    <a:pt x="133286" y="395998"/>
                  </a:lnTo>
                  <a:lnTo>
                    <a:pt x="133540" y="396633"/>
                  </a:lnTo>
                  <a:lnTo>
                    <a:pt x="134010" y="397395"/>
                  </a:lnTo>
                  <a:lnTo>
                    <a:pt x="134010" y="395389"/>
                  </a:lnTo>
                  <a:lnTo>
                    <a:pt x="133400" y="395744"/>
                  </a:lnTo>
                  <a:lnTo>
                    <a:pt x="132842" y="395109"/>
                  </a:lnTo>
                  <a:lnTo>
                    <a:pt x="132829" y="394474"/>
                  </a:lnTo>
                  <a:lnTo>
                    <a:pt x="133057" y="394220"/>
                  </a:lnTo>
                  <a:lnTo>
                    <a:pt x="134099" y="393077"/>
                  </a:lnTo>
                  <a:lnTo>
                    <a:pt x="135128" y="392442"/>
                  </a:lnTo>
                  <a:lnTo>
                    <a:pt x="134899" y="391172"/>
                  </a:lnTo>
                  <a:lnTo>
                    <a:pt x="134874" y="391045"/>
                  </a:lnTo>
                  <a:lnTo>
                    <a:pt x="135343" y="389394"/>
                  </a:lnTo>
                  <a:lnTo>
                    <a:pt x="135775" y="387743"/>
                  </a:lnTo>
                  <a:lnTo>
                    <a:pt x="135318" y="387489"/>
                  </a:lnTo>
                  <a:lnTo>
                    <a:pt x="134912" y="387235"/>
                  </a:lnTo>
                  <a:lnTo>
                    <a:pt x="134823" y="391045"/>
                  </a:lnTo>
                  <a:lnTo>
                    <a:pt x="134112" y="391045"/>
                  </a:lnTo>
                  <a:lnTo>
                    <a:pt x="133375" y="391172"/>
                  </a:lnTo>
                  <a:lnTo>
                    <a:pt x="132245" y="390918"/>
                  </a:lnTo>
                  <a:lnTo>
                    <a:pt x="131445" y="390156"/>
                  </a:lnTo>
                  <a:lnTo>
                    <a:pt x="131572" y="389775"/>
                  </a:lnTo>
                  <a:lnTo>
                    <a:pt x="132168" y="389648"/>
                  </a:lnTo>
                  <a:lnTo>
                    <a:pt x="132816" y="389394"/>
                  </a:lnTo>
                  <a:lnTo>
                    <a:pt x="133807" y="389902"/>
                  </a:lnTo>
                  <a:lnTo>
                    <a:pt x="134277" y="390537"/>
                  </a:lnTo>
                  <a:lnTo>
                    <a:pt x="134823" y="391045"/>
                  </a:lnTo>
                  <a:lnTo>
                    <a:pt x="134823" y="387159"/>
                  </a:lnTo>
                  <a:lnTo>
                    <a:pt x="133896" y="386346"/>
                  </a:lnTo>
                  <a:lnTo>
                    <a:pt x="133756" y="386219"/>
                  </a:lnTo>
                  <a:lnTo>
                    <a:pt x="132295" y="379869"/>
                  </a:lnTo>
                  <a:lnTo>
                    <a:pt x="132245" y="378345"/>
                  </a:lnTo>
                  <a:lnTo>
                    <a:pt x="134251" y="377583"/>
                  </a:lnTo>
                  <a:lnTo>
                    <a:pt x="135788" y="378345"/>
                  </a:lnTo>
                  <a:lnTo>
                    <a:pt x="135788" y="380631"/>
                  </a:lnTo>
                  <a:lnTo>
                    <a:pt x="135940" y="381266"/>
                  </a:lnTo>
                  <a:lnTo>
                    <a:pt x="140804" y="384949"/>
                  </a:lnTo>
                  <a:lnTo>
                    <a:pt x="142659" y="384441"/>
                  </a:lnTo>
                  <a:lnTo>
                    <a:pt x="143459" y="384060"/>
                  </a:lnTo>
                  <a:lnTo>
                    <a:pt x="145884" y="382155"/>
                  </a:lnTo>
                  <a:lnTo>
                    <a:pt x="147688" y="381774"/>
                  </a:lnTo>
                  <a:lnTo>
                    <a:pt x="150837" y="382917"/>
                  </a:lnTo>
                  <a:lnTo>
                    <a:pt x="152120" y="382917"/>
                  </a:lnTo>
                  <a:lnTo>
                    <a:pt x="153708" y="383806"/>
                  </a:lnTo>
                  <a:lnTo>
                    <a:pt x="154216" y="384187"/>
                  </a:lnTo>
                  <a:lnTo>
                    <a:pt x="154698" y="384695"/>
                  </a:lnTo>
                  <a:lnTo>
                    <a:pt x="156260" y="384822"/>
                  </a:lnTo>
                  <a:lnTo>
                    <a:pt x="157340" y="382790"/>
                  </a:lnTo>
                  <a:lnTo>
                    <a:pt x="157543" y="381774"/>
                  </a:lnTo>
                  <a:lnTo>
                    <a:pt x="157835" y="380377"/>
                  </a:lnTo>
                  <a:lnTo>
                    <a:pt x="160096" y="379234"/>
                  </a:lnTo>
                  <a:lnTo>
                    <a:pt x="159613" y="378218"/>
                  </a:lnTo>
                  <a:lnTo>
                    <a:pt x="159258" y="377583"/>
                  </a:lnTo>
                  <a:lnTo>
                    <a:pt x="159118" y="377329"/>
                  </a:lnTo>
                  <a:lnTo>
                    <a:pt x="158584" y="375805"/>
                  </a:lnTo>
                  <a:lnTo>
                    <a:pt x="158330" y="374789"/>
                  </a:lnTo>
                  <a:lnTo>
                    <a:pt x="158407" y="373519"/>
                  </a:lnTo>
                  <a:lnTo>
                    <a:pt x="158711" y="372884"/>
                  </a:lnTo>
                  <a:lnTo>
                    <a:pt x="160515" y="371868"/>
                  </a:lnTo>
                  <a:lnTo>
                    <a:pt x="161480" y="373138"/>
                  </a:lnTo>
                  <a:lnTo>
                    <a:pt x="163233" y="373773"/>
                  </a:lnTo>
                  <a:lnTo>
                    <a:pt x="165138" y="373519"/>
                  </a:lnTo>
                  <a:lnTo>
                    <a:pt x="165506" y="373519"/>
                  </a:lnTo>
                  <a:lnTo>
                    <a:pt x="165379" y="371868"/>
                  </a:lnTo>
                  <a:lnTo>
                    <a:pt x="165354" y="371487"/>
                  </a:lnTo>
                  <a:lnTo>
                    <a:pt x="165100" y="368185"/>
                  </a:lnTo>
                  <a:lnTo>
                    <a:pt x="164947" y="366153"/>
                  </a:lnTo>
                  <a:lnTo>
                    <a:pt x="166103" y="365645"/>
                  </a:lnTo>
                  <a:lnTo>
                    <a:pt x="168084" y="364375"/>
                  </a:lnTo>
                  <a:lnTo>
                    <a:pt x="170014" y="362978"/>
                  </a:lnTo>
                  <a:lnTo>
                    <a:pt x="171831" y="361454"/>
                  </a:lnTo>
                  <a:lnTo>
                    <a:pt x="174358" y="361327"/>
                  </a:lnTo>
                  <a:lnTo>
                    <a:pt x="174612" y="360311"/>
                  </a:lnTo>
                  <a:lnTo>
                    <a:pt x="174650" y="359930"/>
                  </a:lnTo>
                  <a:lnTo>
                    <a:pt x="174155" y="359549"/>
                  </a:lnTo>
                  <a:lnTo>
                    <a:pt x="173888" y="359295"/>
                  </a:lnTo>
                  <a:lnTo>
                    <a:pt x="172923" y="358025"/>
                  </a:lnTo>
                  <a:lnTo>
                    <a:pt x="173570" y="357009"/>
                  </a:lnTo>
                  <a:lnTo>
                    <a:pt x="175552" y="354977"/>
                  </a:lnTo>
                  <a:lnTo>
                    <a:pt x="178231" y="352310"/>
                  </a:lnTo>
                  <a:lnTo>
                    <a:pt x="178142" y="349516"/>
                  </a:lnTo>
                  <a:lnTo>
                    <a:pt x="178117" y="348627"/>
                  </a:lnTo>
                  <a:lnTo>
                    <a:pt x="183756" y="346341"/>
                  </a:lnTo>
                  <a:lnTo>
                    <a:pt x="185585" y="346468"/>
                  </a:lnTo>
                  <a:lnTo>
                    <a:pt x="185813" y="348881"/>
                  </a:lnTo>
                  <a:lnTo>
                    <a:pt x="187833" y="347738"/>
                  </a:lnTo>
                  <a:close/>
                </a:path>
                <a:path w="778509" h="790575">
                  <a:moveTo>
                    <a:pt x="197878" y="248691"/>
                  </a:moveTo>
                  <a:lnTo>
                    <a:pt x="197637" y="248627"/>
                  </a:lnTo>
                  <a:lnTo>
                    <a:pt x="197383" y="248627"/>
                  </a:lnTo>
                  <a:lnTo>
                    <a:pt x="197142" y="248678"/>
                  </a:lnTo>
                  <a:lnTo>
                    <a:pt x="197383" y="248691"/>
                  </a:lnTo>
                  <a:lnTo>
                    <a:pt x="197878" y="248691"/>
                  </a:lnTo>
                  <a:close/>
                </a:path>
                <a:path w="778509" h="790575">
                  <a:moveTo>
                    <a:pt x="211378" y="701332"/>
                  </a:moveTo>
                  <a:lnTo>
                    <a:pt x="210820" y="700239"/>
                  </a:lnTo>
                  <a:lnTo>
                    <a:pt x="209511" y="699312"/>
                  </a:lnTo>
                  <a:lnTo>
                    <a:pt x="208254" y="698436"/>
                  </a:lnTo>
                  <a:lnTo>
                    <a:pt x="206844" y="698271"/>
                  </a:lnTo>
                  <a:lnTo>
                    <a:pt x="205790" y="699058"/>
                  </a:lnTo>
                  <a:lnTo>
                    <a:pt x="210616" y="703262"/>
                  </a:lnTo>
                  <a:lnTo>
                    <a:pt x="210693" y="703097"/>
                  </a:lnTo>
                  <a:lnTo>
                    <a:pt x="210794" y="702906"/>
                  </a:lnTo>
                  <a:lnTo>
                    <a:pt x="211378" y="701332"/>
                  </a:lnTo>
                  <a:close/>
                </a:path>
                <a:path w="778509" h="790575">
                  <a:moveTo>
                    <a:pt x="260286" y="566039"/>
                  </a:moveTo>
                  <a:lnTo>
                    <a:pt x="260134" y="565251"/>
                  </a:lnTo>
                  <a:lnTo>
                    <a:pt x="260159" y="564832"/>
                  </a:lnTo>
                  <a:lnTo>
                    <a:pt x="257429" y="562927"/>
                  </a:lnTo>
                  <a:lnTo>
                    <a:pt x="254876" y="562648"/>
                  </a:lnTo>
                  <a:lnTo>
                    <a:pt x="252349" y="564845"/>
                  </a:lnTo>
                  <a:lnTo>
                    <a:pt x="251409" y="568058"/>
                  </a:lnTo>
                  <a:lnTo>
                    <a:pt x="251688" y="569379"/>
                  </a:lnTo>
                  <a:lnTo>
                    <a:pt x="253619" y="570661"/>
                  </a:lnTo>
                  <a:lnTo>
                    <a:pt x="254850" y="571512"/>
                  </a:lnTo>
                  <a:lnTo>
                    <a:pt x="255854" y="571550"/>
                  </a:lnTo>
                  <a:lnTo>
                    <a:pt x="257975" y="569277"/>
                  </a:lnTo>
                  <a:lnTo>
                    <a:pt x="259041" y="567905"/>
                  </a:lnTo>
                  <a:lnTo>
                    <a:pt x="260286" y="566039"/>
                  </a:lnTo>
                  <a:close/>
                </a:path>
                <a:path w="778509" h="790575">
                  <a:moveTo>
                    <a:pt x="267208" y="661390"/>
                  </a:moveTo>
                  <a:lnTo>
                    <a:pt x="265988" y="658888"/>
                  </a:lnTo>
                  <a:lnTo>
                    <a:pt x="265252" y="657809"/>
                  </a:lnTo>
                  <a:lnTo>
                    <a:pt x="263677" y="657250"/>
                  </a:lnTo>
                  <a:lnTo>
                    <a:pt x="262382" y="657872"/>
                  </a:lnTo>
                  <a:lnTo>
                    <a:pt x="261480" y="658583"/>
                  </a:lnTo>
                  <a:lnTo>
                    <a:pt x="260286" y="661390"/>
                  </a:lnTo>
                  <a:lnTo>
                    <a:pt x="260565" y="663168"/>
                  </a:lnTo>
                  <a:lnTo>
                    <a:pt x="262597" y="664921"/>
                  </a:lnTo>
                  <a:lnTo>
                    <a:pt x="264210" y="664705"/>
                  </a:lnTo>
                  <a:lnTo>
                    <a:pt x="265709" y="663600"/>
                  </a:lnTo>
                  <a:lnTo>
                    <a:pt x="266839" y="662774"/>
                  </a:lnTo>
                  <a:lnTo>
                    <a:pt x="267208" y="661390"/>
                  </a:lnTo>
                  <a:close/>
                </a:path>
                <a:path w="778509" h="790575">
                  <a:moveTo>
                    <a:pt x="278244" y="661720"/>
                  </a:moveTo>
                  <a:lnTo>
                    <a:pt x="277698" y="659561"/>
                  </a:lnTo>
                  <a:lnTo>
                    <a:pt x="278231" y="657479"/>
                  </a:lnTo>
                  <a:lnTo>
                    <a:pt x="276352" y="655523"/>
                  </a:lnTo>
                  <a:lnTo>
                    <a:pt x="276555" y="654596"/>
                  </a:lnTo>
                  <a:lnTo>
                    <a:pt x="276656" y="653897"/>
                  </a:lnTo>
                  <a:lnTo>
                    <a:pt x="276707" y="653745"/>
                  </a:lnTo>
                  <a:lnTo>
                    <a:pt x="274167" y="651370"/>
                  </a:lnTo>
                  <a:lnTo>
                    <a:pt x="272478" y="652259"/>
                  </a:lnTo>
                  <a:lnTo>
                    <a:pt x="271119" y="654215"/>
                  </a:lnTo>
                  <a:lnTo>
                    <a:pt x="271487" y="657771"/>
                  </a:lnTo>
                  <a:lnTo>
                    <a:pt x="271741" y="659587"/>
                  </a:lnTo>
                  <a:lnTo>
                    <a:pt x="272326" y="663067"/>
                  </a:lnTo>
                  <a:lnTo>
                    <a:pt x="274066" y="664032"/>
                  </a:lnTo>
                  <a:lnTo>
                    <a:pt x="276491" y="663041"/>
                  </a:lnTo>
                  <a:lnTo>
                    <a:pt x="277202" y="662393"/>
                  </a:lnTo>
                  <a:lnTo>
                    <a:pt x="278244" y="661720"/>
                  </a:lnTo>
                  <a:close/>
                </a:path>
                <a:path w="778509" h="790575">
                  <a:moveTo>
                    <a:pt x="280174" y="687260"/>
                  </a:moveTo>
                  <a:lnTo>
                    <a:pt x="278955" y="684923"/>
                  </a:lnTo>
                  <a:lnTo>
                    <a:pt x="275945" y="681748"/>
                  </a:lnTo>
                  <a:lnTo>
                    <a:pt x="274840" y="681532"/>
                  </a:lnTo>
                  <a:lnTo>
                    <a:pt x="272199" y="682955"/>
                  </a:lnTo>
                  <a:lnTo>
                    <a:pt x="270827" y="683590"/>
                  </a:lnTo>
                  <a:lnTo>
                    <a:pt x="267931" y="686244"/>
                  </a:lnTo>
                  <a:lnTo>
                    <a:pt x="266395" y="686917"/>
                  </a:lnTo>
                  <a:lnTo>
                    <a:pt x="266395" y="690270"/>
                  </a:lnTo>
                  <a:lnTo>
                    <a:pt x="266141" y="690651"/>
                  </a:lnTo>
                  <a:lnTo>
                    <a:pt x="266141" y="704164"/>
                  </a:lnTo>
                  <a:lnTo>
                    <a:pt x="265988" y="704621"/>
                  </a:lnTo>
                  <a:lnTo>
                    <a:pt x="265684" y="704684"/>
                  </a:lnTo>
                  <a:lnTo>
                    <a:pt x="265531" y="704710"/>
                  </a:lnTo>
                  <a:lnTo>
                    <a:pt x="265430" y="704227"/>
                  </a:lnTo>
                  <a:lnTo>
                    <a:pt x="266141" y="704164"/>
                  </a:lnTo>
                  <a:lnTo>
                    <a:pt x="266141" y="690651"/>
                  </a:lnTo>
                  <a:lnTo>
                    <a:pt x="264299" y="693318"/>
                  </a:lnTo>
                  <a:lnTo>
                    <a:pt x="262470" y="691959"/>
                  </a:lnTo>
                  <a:lnTo>
                    <a:pt x="264248" y="689305"/>
                  </a:lnTo>
                  <a:lnTo>
                    <a:pt x="266395" y="690270"/>
                  </a:lnTo>
                  <a:lnTo>
                    <a:pt x="266395" y="686917"/>
                  </a:lnTo>
                  <a:lnTo>
                    <a:pt x="265849" y="687146"/>
                  </a:lnTo>
                  <a:lnTo>
                    <a:pt x="259880" y="687920"/>
                  </a:lnTo>
                  <a:lnTo>
                    <a:pt x="258000" y="690537"/>
                  </a:lnTo>
                  <a:lnTo>
                    <a:pt x="255968" y="693750"/>
                  </a:lnTo>
                  <a:lnTo>
                    <a:pt x="255968" y="695071"/>
                  </a:lnTo>
                  <a:lnTo>
                    <a:pt x="256146" y="697763"/>
                  </a:lnTo>
                  <a:lnTo>
                    <a:pt x="256374" y="700379"/>
                  </a:lnTo>
                  <a:lnTo>
                    <a:pt x="256540" y="702970"/>
                  </a:lnTo>
                  <a:lnTo>
                    <a:pt x="258940" y="704443"/>
                  </a:lnTo>
                  <a:lnTo>
                    <a:pt x="260908" y="706843"/>
                  </a:lnTo>
                  <a:lnTo>
                    <a:pt x="261835" y="707212"/>
                  </a:lnTo>
                  <a:lnTo>
                    <a:pt x="262851" y="708025"/>
                  </a:lnTo>
                  <a:lnTo>
                    <a:pt x="264388" y="709549"/>
                  </a:lnTo>
                  <a:lnTo>
                    <a:pt x="264464" y="709993"/>
                  </a:lnTo>
                  <a:lnTo>
                    <a:pt x="264756" y="710704"/>
                  </a:lnTo>
                  <a:lnTo>
                    <a:pt x="264414" y="711123"/>
                  </a:lnTo>
                  <a:lnTo>
                    <a:pt x="265734" y="712749"/>
                  </a:lnTo>
                  <a:lnTo>
                    <a:pt x="266039" y="711987"/>
                  </a:lnTo>
                  <a:lnTo>
                    <a:pt x="266280" y="711123"/>
                  </a:lnTo>
                  <a:lnTo>
                    <a:pt x="267881" y="706513"/>
                  </a:lnTo>
                  <a:lnTo>
                    <a:pt x="268592" y="704710"/>
                  </a:lnTo>
                  <a:lnTo>
                    <a:pt x="268808" y="704164"/>
                  </a:lnTo>
                  <a:lnTo>
                    <a:pt x="269367" y="702741"/>
                  </a:lnTo>
                  <a:lnTo>
                    <a:pt x="271741" y="699554"/>
                  </a:lnTo>
                  <a:lnTo>
                    <a:pt x="274167" y="701776"/>
                  </a:lnTo>
                  <a:lnTo>
                    <a:pt x="273215" y="703478"/>
                  </a:lnTo>
                  <a:lnTo>
                    <a:pt x="274980" y="704151"/>
                  </a:lnTo>
                  <a:lnTo>
                    <a:pt x="276491" y="705358"/>
                  </a:lnTo>
                  <a:lnTo>
                    <a:pt x="278282" y="705993"/>
                  </a:lnTo>
                  <a:lnTo>
                    <a:pt x="279488" y="703478"/>
                  </a:lnTo>
                  <a:lnTo>
                    <a:pt x="279615" y="702741"/>
                  </a:lnTo>
                  <a:lnTo>
                    <a:pt x="279908" y="700532"/>
                  </a:lnTo>
                  <a:lnTo>
                    <a:pt x="279806" y="699554"/>
                  </a:lnTo>
                  <a:lnTo>
                    <a:pt x="279298" y="695071"/>
                  </a:lnTo>
                  <a:lnTo>
                    <a:pt x="279019" y="693318"/>
                  </a:lnTo>
                  <a:lnTo>
                    <a:pt x="278904" y="692632"/>
                  </a:lnTo>
                  <a:lnTo>
                    <a:pt x="279679" y="689305"/>
                  </a:lnTo>
                  <a:lnTo>
                    <a:pt x="280174" y="687260"/>
                  </a:lnTo>
                  <a:close/>
                </a:path>
                <a:path w="778509" h="790575">
                  <a:moveTo>
                    <a:pt x="325170" y="713727"/>
                  </a:moveTo>
                  <a:lnTo>
                    <a:pt x="324700" y="711009"/>
                  </a:lnTo>
                  <a:lnTo>
                    <a:pt x="324789" y="706970"/>
                  </a:lnTo>
                  <a:lnTo>
                    <a:pt x="323684" y="705650"/>
                  </a:lnTo>
                  <a:lnTo>
                    <a:pt x="323088" y="704316"/>
                  </a:lnTo>
                  <a:lnTo>
                    <a:pt x="322897" y="704405"/>
                  </a:lnTo>
                  <a:lnTo>
                    <a:pt x="322122" y="703021"/>
                  </a:lnTo>
                  <a:lnTo>
                    <a:pt x="320001" y="699833"/>
                  </a:lnTo>
                  <a:lnTo>
                    <a:pt x="317728" y="698080"/>
                  </a:lnTo>
                  <a:lnTo>
                    <a:pt x="311924" y="697001"/>
                  </a:lnTo>
                  <a:lnTo>
                    <a:pt x="309219" y="697153"/>
                  </a:lnTo>
                  <a:lnTo>
                    <a:pt x="306311" y="699655"/>
                  </a:lnTo>
                  <a:lnTo>
                    <a:pt x="305523" y="699922"/>
                  </a:lnTo>
                  <a:lnTo>
                    <a:pt x="302031" y="701459"/>
                  </a:lnTo>
                  <a:lnTo>
                    <a:pt x="299948" y="704202"/>
                  </a:lnTo>
                  <a:lnTo>
                    <a:pt x="300723" y="710361"/>
                  </a:lnTo>
                  <a:lnTo>
                    <a:pt x="302145" y="713117"/>
                  </a:lnTo>
                  <a:lnTo>
                    <a:pt x="309308" y="717448"/>
                  </a:lnTo>
                  <a:lnTo>
                    <a:pt x="314134" y="717727"/>
                  </a:lnTo>
                  <a:lnTo>
                    <a:pt x="318287" y="720852"/>
                  </a:lnTo>
                  <a:lnTo>
                    <a:pt x="318858" y="721004"/>
                  </a:lnTo>
                  <a:lnTo>
                    <a:pt x="322135" y="721309"/>
                  </a:lnTo>
                  <a:lnTo>
                    <a:pt x="323926" y="720712"/>
                  </a:lnTo>
                  <a:lnTo>
                    <a:pt x="324573" y="717448"/>
                  </a:lnTo>
                  <a:lnTo>
                    <a:pt x="324866" y="716965"/>
                  </a:lnTo>
                  <a:lnTo>
                    <a:pt x="325170" y="713727"/>
                  </a:lnTo>
                  <a:close/>
                </a:path>
                <a:path w="778509" h="790575">
                  <a:moveTo>
                    <a:pt x="334810" y="638302"/>
                  </a:moveTo>
                  <a:lnTo>
                    <a:pt x="333146" y="637209"/>
                  </a:lnTo>
                  <a:lnTo>
                    <a:pt x="332587" y="635368"/>
                  </a:lnTo>
                  <a:lnTo>
                    <a:pt x="331152" y="631367"/>
                  </a:lnTo>
                  <a:lnTo>
                    <a:pt x="329704" y="630542"/>
                  </a:lnTo>
                  <a:lnTo>
                    <a:pt x="325501" y="630923"/>
                  </a:lnTo>
                  <a:lnTo>
                    <a:pt x="323532" y="632599"/>
                  </a:lnTo>
                  <a:lnTo>
                    <a:pt x="323113" y="636981"/>
                  </a:lnTo>
                  <a:lnTo>
                    <a:pt x="323862" y="639127"/>
                  </a:lnTo>
                  <a:lnTo>
                    <a:pt x="326694" y="641896"/>
                  </a:lnTo>
                  <a:lnTo>
                    <a:pt x="328295" y="642315"/>
                  </a:lnTo>
                  <a:lnTo>
                    <a:pt x="331838" y="641172"/>
                  </a:lnTo>
                  <a:lnTo>
                    <a:pt x="334276" y="641273"/>
                  </a:lnTo>
                  <a:lnTo>
                    <a:pt x="334810" y="638302"/>
                  </a:lnTo>
                  <a:close/>
                </a:path>
                <a:path w="778509" h="790575">
                  <a:moveTo>
                    <a:pt x="353745" y="624052"/>
                  </a:moveTo>
                  <a:lnTo>
                    <a:pt x="352806" y="622198"/>
                  </a:lnTo>
                  <a:lnTo>
                    <a:pt x="350075" y="620941"/>
                  </a:lnTo>
                  <a:lnTo>
                    <a:pt x="348488" y="621461"/>
                  </a:lnTo>
                  <a:lnTo>
                    <a:pt x="347446" y="623023"/>
                  </a:lnTo>
                  <a:lnTo>
                    <a:pt x="346964" y="623785"/>
                  </a:lnTo>
                  <a:lnTo>
                    <a:pt x="346570" y="624636"/>
                  </a:lnTo>
                  <a:lnTo>
                    <a:pt x="345998" y="626427"/>
                  </a:lnTo>
                  <a:lnTo>
                    <a:pt x="346748" y="627976"/>
                  </a:lnTo>
                  <a:lnTo>
                    <a:pt x="348767" y="629056"/>
                  </a:lnTo>
                  <a:lnTo>
                    <a:pt x="349885" y="629310"/>
                  </a:lnTo>
                  <a:lnTo>
                    <a:pt x="351409" y="628611"/>
                  </a:lnTo>
                  <a:lnTo>
                    <a:pt x="351917" y="627773"/>
                  </a:lnTo>
                  <a:lnTo>
                    <a:pt x="352767" y="626757"/>
                  </a:lnTo>
                  <a:lnTo>
                    <a:pt x="353199" y="625563"/>
                  </a:lnTo>
                  <a:lnTo>
                    <a:pt x="353745" y="624052"/>
                  </a:lnTo>
                  <a:close/>
                </a:path>
                <a:path w="778509" h="790575">
                  <a:moveTo>
                    <a:pt x="353987" y="743712"/>
                  </a:moveTo>
                  <a:lnTo>
                    <a:pt x="353250" y="739787"/>
                  </a:lnTo>
                  <a:lnTo>
                    <a:pt x="350037" y="738911"/>
                  </a:lnTo>
                  <a:lnTo>
                    <a:pt x="348157" y="740702"/>
                  </a:lnTo>
                  <a:lnTo>
                    <a:pt x="346494" y="742315"/>
                  </a:lnTo>
                  <a:lnTo>
                    <a:pt x="346265" y="744296"/>
                  </a:lnTo>
                  <a:lnTo>
                    <a:pt x="347167" y="745451"/>
                  </a:lnTo>
                  <a:lnTo>
                    <a:pt x="347954" y="746569"/>
                  </a:lnTo>
                  <a:lnTo>
                    <a:pt x="348297" y="747141"/>
                  </a:lnTo>
                  <a:lnTo>
                    <a:pt x="350431" y="749554"/>
                  </a:lnTo>
                  <a:lnTo>
                    <a:pt x="352996" y="749084"/>
                  </a:lnTo>
                  <a:lnTo>
                    <a:pt x="353936" y="745248"/>
                  </a:lnTo>
                  <a:lnTo>
                    <a:pt x="353987" y="743712"/>
                  </a:lnTo>
                  <a:close/>
                </a:path>
                <a:path w="778509" h="790575">
                  <a:moveTo>
                    <a:pt x="363728" y="714197"/>
                  </a:moveTo>
                  <a:lnTo>
                    <a:pt x="363677" y="713206"/>
                  </a:lnTo>
                  <a:lnTo>
                    <a:pt x="362305" y="709955"/>
                  </a:lnTo>
                  <a:lnTo>
                    <a:pt x="361111" y="707605"/>
                  </a:lnTo>
                  <a:lnTo>
                    <a:pt x="360997" y="704900"/>
                  </a:lnTo>
                  <a:lnTo>
                    <a:pt x="360984" y="704507"/>
                  </a:lnTo>
                  <a:lnTo>
                    <a:pt x="360845" y="704075"/>
                  </a:lnTo>
                  <a:lnTo>
                    <a:pt x="359181" y="701700"/>
                  </a:lnTo>
                  <a:lnTo>
                    <a:pt x="358521" y="699274"/>
                  </a:lnTo>
                  <a:lnTo>
                    <a:pt x="357174" y="696188"/>
                  </a:lnTo>
                  <a:lnTo>
                    <a:pt x="355498" y="694156"/>
                  </a:lnTo>
                  <a:lnTo>
                    <a:pt x="354761" y="693737"/>
                  </a:lnTo>
                  <a:lnTo>
                    <a:pt x="351675" y="689229"/>
                  </a:lnTo>
                  <a:lnTo>
                    <a:pt x="347586" y="688251"/>
                  </a:lnTo>
                  <a:lnTo>
                    <a:pt x="342023" y="687730"/>
                  </a:lnTo>
                  <a:lnTo>
                    <a:pt x="340410" y="688314"/>
                  </a:lnTo>
                  <a:lnTo>
                    <a:pt x="336854" y="690880"/>
                  </a:lnTo>
                  <a:lnTo>
                    <a:pt x="334708" y="693064"/>
                  </a:lnTo>
                  <a:lnTo>
                    <a:pt x="329044" y="697484"/>
                  </a:lnTo>
                  <a:lnTo>
                    <a:pt x="334162" y="708850"/>
                  </a:lnTo>
                  <a:lnTo>
                    <a:pt x="335089" y="709206"/>
                  </a:lnTo>
                  <a:lnTo>
                    <a:pt x="338874" y="709041"/>
                  </a:lnTo>
                  <a:lnTo>
                    <a:pt x="341477" y="710780"/>
                  </a:lnTo>
                  <a:lnTo>
                    <a:pt x="345236" y="710222"/>
                  </a:lnTo>
                  <a:lnTo>
                    <a:pt x="348551" y="712266"/>
                  </a:lnTo>
                  <a:lnTo>
                    <a:pt x="350227" y="713193"/>
                  </a:lnTo>
                  <a:lnTo>
                    <a:pt x="354050" y="717143"/>
                  </a:lnTo>
                  <a:lnTo>
                    <a:pt x="357352" y="717308"/>
                  </a:lnTo>
                  <a:lnTo>
                    <a:pt x="362102" y="717791"/>
                  </a:lnTo>
                  <a:lnTo>
                    <a:pt x="363461" y="716572"/>
                  </a:lnTo>
                  <a:lnTo>
                    <a:pt x="363728" y="714197"/>
                  </a:lnTo>
                  <a:close/>
                </a:path>
                <a:path w="778509" h="790575">
                  <a:moveTo>
                    <a:pt x="377672" y="363385"/>
                  </a:moveTo>
                  <a:lnTo>
                    <a:pt x="375615" y="361238"/>
                  </a:lnTo>
                  <a:lnTo>
                    <a:pt x="374243" y="361403"/>
                  </a:lnTo>
                  <a:lnTo>
                    <a:pt x="373037" y="361899"/>
                  </a:lnTo>
                  <a:lnTo>
                    <a:pt x="372643" y="363169"/>
                  </a:lnTo>
                  <a:lnTo>
                    <a:pt x="373164" y="365010"/>
                  </a:lnTo>
                  <a:lnTo>
                    <a:pt x="372364" y="366166"/>
                  </a:lnTo>
                  <a:lnTo>
                    <a:pt x="372465" y="366763"/>
                  </a:lnTo>
                  <a:lnTo>
                    <a:pt x="372656" y="367360"/>
                  </a:lnTo>
                  <a:lnTo>
                    <a:pt x="372986" y="367893"/>
                  </a:lnTo>
                  <a:lnTo>
                    <a:pt x="373265" y="368363"/>
                  </a:lnTo>
                  <a:lnTo>
                    <a:pt x="374015" y="368782"/>
                  </a:lnTo>
                  <a:lnTo>
                    <a:pt x="375094" y="368757"/>
                  </a:lnTo>
                  <a:lnTo>
                    <a:pt x="375970" y="368312"/>
                  </a:lnTo>
                  <a:lnTo>
                    <a:pt x="376923" y="365658"/>
                  </a:lnTo>
                  <a:lnTo>
                    <a:pt x="377672" y="363385"/>
                  </a:lnTo>
                  <a:close/>
                </a:path>
                <a:path w="778509" h="790575">
                  <a:moveTo>
                    <a:pt x="400329" y="638848"/>
                  </a:moveTo>
                  <a:lnTo>
                    <a:pt x="399923" y="636600"/>
                  </a:lnTo>
                  <a:lnTo>
                    <a:pt x="399656" y="635914"/>
                  </a:lnTo>
                  <a:lnTo>
                    <a:pt x="397535" y="633818"/>
                  </a:lnTo>
                  <a:lnTo>
                    <a:pt x="395871" y="634085"/>
                  </a:lnTo>
                  <a:lnTo>
                    <a:pt x="392963" y="636511"/>
                  </a:lnTo>
                  <a:lnTo>
                    <a:pt x="392950" y="637247"/>
                  </a:lnTo>
                  <a:lnTo>
                    <a:pt x="392874" y="637768"/>
                  </a:lnTo>
                  <a:lnTo>
                    <a:pt x="392938" y="638276"/>
                  </a:lnTo>
                  <a:lnTo>
                    <a:pt x="393217" y="640651"/>
                  </a:lnTo>
                  <a:lnTo>
                    <a:pt x="394423" y="641629"/>
                  </a:lnTo>
                  <a:lnTo>
                    <a:pt x="397116" y="640969"/>
                  </a:lnTo>
                  <a:lnTo>
                    <a:pt x="397637" y="640943"/>
                  </a:lnTo>
                  <a:lnTo>
                    <a:pt x="398119" y="640867"/>
                  </a:lnTo>
                  <a:lnTo>
                    <a:pt x="399072" y="639762"/>
                  </a:lnTo>
                  <a:lnTo>
                    <a:pt x="400329" y="638848"/>
                  </a:lnTo>
                  <a:close/>
                </a:path>
                <a:path w="778509" h="790575">
                  <a:moveTo>
                    <a:pt x="401688" y="325628"/>
                  </a:moveTo>
                  <a:lnTo>
                    <a:pt x="401459" y="325501"/>
                  </a:lnTo>
                  <a:lnTo>
                    <a:pt x="401218" y="325399"/>
                  </a:lnTo>
                  <a:lnTo>
                    <a:pt x="400989" y="325297"/>
                  </a:lnTo>
                  <a:lnTo>
                    <a:pt x="401167" y="325450"/>
                  </a:lnTo>
                  <a:lnTo>
                    <a:pt x="401332" y="325628"/>
                  </a:lnTo>
                  <a:lnTo>
                    <a:pt x="401485" y="325793"/>
                  </a:lnTo>
                  <a:lnTo>
                    <a:pt x="401624" y="325678"/>
                  </a:lnTo>
                  <a:close/>
                </a:path>
                <a:path w="778509" h="790575">
                  <a:moveTo>
                    <a:pt x="401751" y="352082"/>
                  </a:moveTo>
                  <a:lnTo>
                    <a:pt x="400138" y="349250"/>
                  </a:lnTo>
                  <a:lnTo>
                    <a:pt x="397649" y="348653"/>
                  </a:lnTo>
                  <a:lnTo>
                    <a:pt x="394881" y="350304"/>
                  </a:lnTo>
                  <a:lnTo>
                    <a:pt x="394449" y="351929"/>
                  </a:lnTo>
                  <a:lnTo>
                    <a:pt x="395986" y="355015"/>
                  </a:lnTo>
                  <a:lnTo>
                    <a:pt x="397497" y="355600"/>
                  </a:lnTo>
                  <a:lnTo>
                    <a:pt x="398805" y="354901"/>
                  </a:lnTo>
                  <a:lnTo>
                    <a:pt x="400977" y="353758"/>
                  </a:lnTo>
                  <a:lnTo>
                    <a:pt x="401751" y="352082"/>
                  </a:lnTo>
                  <a:close/>
                </a:path>
                <a:path w="778509" h="790575">
                  <a:moveTo>
                    <a:pt x="403174" y="588429"/>
                  </a:moveTo>
                  <a:lnTo>
                    <a:pt x="402932" y="587248"/>
                  </a:lnTo>
                  <a:lnTo>
                    <a:pt x="402831" y="585978"/>
                  </a:lnTo>
                  <a:lnTo>
                    <a:pt x="402018" y="585647"/>
                  </a:lnTo>
                  <a:lnTo>
                    <a:pt x="401662" y="585431"/>
                  </a:lnTo>
                  <a:lnTo>
                    <a:pt x="398360" y="584835"/>
                  </a:lnTo>
                  <a:lnTo>
                    <a:pt x="397014" y="585812"/>
                  </a:lnTo>
                  <a:lnTo>
                    <a:pt x="396481" y="590562"/>
                  </a:lnTo>
                  <a:lnTo>
                    <a:pt x="397789" y="592366"/>
                  </a:lnTo>
                  <a:lnTo>
                    <a:pt x="399630" y="592683"/>
                  </a:lnTo>
                  <a:lnTo>
                    <a:pt x="401104" y="592937"/>
                  </a:lnTo>
                  <a:lnTo>
                    <a:pt x="402894" y="591439"/>
                  </a:lnTo>
                  <a:lnTo>
                    <a:pt x="403174" y="588429"/>
                  </a:lnTo>
                  <a:close/>
                </a:path>
                <a:path w="778509" h="790575">
                  <a:moveTo>
                    <a:pt x="409829" y="320992"/>
                  </a:moveTo>
                  <a:lnTo>
                    <a:pt x="408051" y="320878"/>
                  </a:lnTo>
                  <a:lnTo>
                    <a:pt x="406717" y="320763"/>
                  </a:lnTo>
                  <a:lnTo>
                    <a:pt x="405358" y="320713"/>
                  </a:lnTo>
                  <a:lnTo>
                    <a:pt x="403885" y="320687"/>
                  </a:lnTo>
                  <a:lnTo>
                    <a:pt x="402526" y="320395"/>
                  </a:lnTo>
                  <a:lnTo>
                    <a:pt x="401294" y="319760"/>
                  </a:lnTo>
                  <a:lnTo>
                    <a:pt x="401548" y="320713"/>
                  </a:lnTo>
                  <a:lnTo>
                    <a:pt x="402082" y="321322"/>
                  </a:lnTo>
                  <a:lnTo>
                    <a:pt x="402767" y="321779"/>
                  </a:lnTo>
                  <a:lnTo>
                    <a:pt x="402209" y="322592"/>
                  </a:lnTo>
                  <a:lnTo>
                    <a:pt x="407720" y="324675"/>
                  </a:lnTo>
                  <a:lnTo>
                    <a:pt x="408114" y="324827"/>
                  </a:lnTo>
                  <a:lnTo>
                    <a:pt x="409829" y="320992"/>
                  </a:lnTo>
                  <a:close/>
                </a:path>
                <a:path w="778509" h="790575">
                  <a:moveTo>
                    <a:pt x="416458" y="328244"/>
                  </a:moveTo>
                  <a:lnTo>
                    <a:pt x="411137" y="332613"/>
                  </a:lnTo>
                  <a:lnTo>
                    <a:pt x="412305" y="333006"/>
                  </a:lnTo>
                  <a:lnTo>
                    <a:pt x="413575" y="332435"/>
                  </a:lnTo>
                  <a:lnTo>
                    <a:pt x="415061" y="331851"/>
                  </a:lnTo>
                  <a:lnTo>
                    <a:pt x="415442" y="331228"/>
                  </a:lnTo>
                  <a:lnTo>
                    <a:pt x="416394" y="330390"/>
                  </a:lnTo>
                  <a:lnTo>
                    <a:pt x="416407" y="329501"/>
                  </a:lnTo>
                  <a:lnTo>
                    <a:pt x="416458" y="328244"/>
                  </a:lnTo>
                  <a:close/>
                </a:path>
                <a:path w="778509" h="790575">
                  <a:moveTo>
                    <a:pt x="436359" y="651268"/>
                  </a:moveTo>
                  <a:lnTo>
                    <a:pt x="434327" y="650100"/>
                  </a:lnTo>
                  <a:lnTo>
                    <a:pt x="432282" y="648843"/>
                  </a:lnTo>
                  <a:lnTo>
                    <a:pt x="431723" y="649020"/>
                  </a:lnTo>
                  <a:lnTo>
                    <a:pt x="430745" y="649351"/>
                  </a:lnTo>
                  <a:lnTo>
                    <a:pt x="429221" y="649808"/>
                  </a:lnTo>
                  <a:lnTo>
                    <a:pt x="428231" y="650760"/>
                  </a:lnTo>
                  <a:lnTo>
                    <a:pt x="428104" y="654113"/>
                  </a:lnTo>
                  <a:lnTo>
                    <a:pt x="428980" y="655421"/>
                  </a:lnTo>
                  <a:lnTo>
                    <a:pt x="431393" y="657212"/>
                  </a:lnTo>
                  <a:lnTo>
                    <a:pt x="432777" y="657136"/>
                  </a:lnTo>
                  <a:lnTo>
                    <a:pt x="433920" y="656285"/>
                  </a:lnTo>
                  <a:lnTo>
                    <a:pt x="434746" y="655650"/>
                  </a:lnTo>
                  <a:lnTo>
                    <a:pt x="435483" y="654900"/>
                  </a:lnTo>
                  <a:lnTo>
                    <a:pt x="436232" y="654227"/>
                  </a:lnTo>
                  <a:lnTo>
                    <a:pt x="436359" y="651268"/>
                  </a:lnTo>
                  <a:close/>
                </a:path>
                <a:path w="778509" h="790575">
                  <a:moveTo>
                    <a:pt x="440702" y="131800"/>
                  </a:moveTo>
                  <a:lnTo>
                    <a:pt x="440550" y="131826"/>
                  </a:lnTo>
                  <a:lnTo>
                    <a:pt x="440702" y="131800"/>
                  </a:lnTo>
                  <a:close/>
                </a:path>
                <a:path w="778509" h="790575">
                  <a:moveTo>
                    <a:pt x="444525" y="606386"/>
                  </a:moveTo>
                  <a:lnTo>
                    <a:pt x="444512" y="604278"/>
                  </a:lnTo>
                  <a:lnTo>
                    <a:pt x="441540" y="599287"/>
                  </a:lnTo>
                  <a:lnTo>
                    <a:pt x="438975" y="596849"/>
                  </a:lnTo>
                  <a:lnTo>
                    <a:pt x="435991" y="594575"/>
                  </a:lnTo>
                  <a:lnTo>
                    <a:pt x="434492" y="595109"/>
                  </a:lnTo>
                  <a:lnTo>
                    <a:pt x="433374" y="595845"/>
                  </a:lnTo>
                  <a:lnTo>
                    <a:pt x="429463" y="595769"/>
                  </a:lnTo>
                  <a:lnTo>
                    <a:pt x="427710" y="597636"/>
                  </a:lnTo>
                  <a:lnTo>
                    <a:pt x="425678" y="598970"/>
                  </a:lnTo>
                  <a:lnTo>
                    <a:pt x="422935" y="600786"/>
                  </a:lnTo>
                  <a:lnTo>
                    <a:pt x="422236" y="603389"/>
                  </a:lnTo>
                  <a:lnTo>
                    <a:pt x="425538" y="609282"/>
                  </a:lnTo>
                  <a:lnTo>
                    <a:pt x="427418" y="611289"/>
                  </a:lnTo>
                  <a:lnTo>
                    <a:pt x="432193" y="614540"/>
                  </a:lnTo>
                  <a:lnTo>
                    <a:pt x="434568" y="614476"/>
                  </a:lnTo>
                  <a:lnTo>
                    <a:pt x="439559" y="613930"/>
                  </a:lnTo>
                  <a:lnTo>
                    <a:pt x="441413" y="612076"/>
                  </a:lnTo>
                  <a:lnTo>
                    <a:pt x="443268" y="608888"/>
                  </a:lnTo>
                  <a:lnTo>
                    <a:pt x="444525" y="606386"/>
                  </a:lnTo>
                  <a:close/>
                </a:path>
                <a:path w="778509" h="790575">
                  <a:moveTo>
                    <a:pt x="447840" y="520204"/>
                  </a:moveTo>
                  <a:lnTo>
                    <a:pt x="444906" y="517220"/>
                  </a:lnTo>
                  <a:lnTo>
                    <a:pt x="441845" y="518020"/>
                  </a:lnTo>
                  <a:lnTo>
                    <a:pt x="440842" y="518274"/>
                  </a:lnTo>
                  <a:lnTo>
                    <a:pt x="439889" y="518718"/>
                  </a:lnTo>
                  <a:lnTo>
                    <a:pt x="438873" y="519112"/>
                  </a:lnTo>
                  <a:lnTo>
                    <a:pt x="437781" y="522109"/>
                  </a:lnTo>
                  <a:lnTo>
                    <a:pt x="438988" y="524116"/>
                  </a:lnTo>
                  <a:lnTo>
                    <a:pt x="440778" y="526338"/>
                  </a:lnTo>
                  <a:lnTo>
                    <a:pt x="441375" y="526554"/>
                  </a:lnTo>
                  <a:lnTo>
                    <a:pt x="443534" y="526923"/>
                  </a:lnTo>
                  <a:lnTo>
                    <a:pt x="446316" y="525132"/>
                  </a:lnTo>
                  <a:lnTo>
                    <a:pt x="447840" y="520204"/>
                  </a:lnTo>
                  <a:close/>
                </a:path>
                <a:path w="778509" h="790575">
                  <a:moveTo>
                    <a:pt x="476059" y="781354"/>
                  </a:moveTo>
                  <a:lnTo>
                    <a:pt x="472541" y="775665"/>
                  </a:lnTo>
                  <a:lnTo>
                    <a:pt x="468426" y="774700"/>
                  </a:lnTo>
                  <a:lnTo>
                    <a:pt x="465607" y="776490"/>
                  </a:lnTo>
                  <a:lnTo>
                    <a:pt x="461225" y="779272"/>
                  </a:lnTo>
                  <a:lnTo>
                    <a:pt x="460895" y="782535"/>
                  </a:lnTo>
                  <a:lnTo>
                    <a:pt x="466572" y="787984"/>
                  </a:lnTo>
                  <a:lnTo>
                    <a:pt x="469607" y="788377"/>
                  </a:lnTo>
                  <a:lnTo>
                    <a:pt x="474941" y="785380"/>
                  </a:lnTo>
                  <a:lnTo>
                    <a:pt x="476059" y="781354"/>
                  </a:lnTo>
                  <a:close/>
                </a:path>
                <a:path w="778509" h="790575">
                  <a:moveTo>
                    <a:pt x="481939" y="497738"/>
                  </a:moveTo>
                  <a:lnTo>
                    <a:pt x="480199" y="495236"/>
                  </a:lnTo>
                  <a:lnTo>
                    <a:pt x="479145" y="494169"/>
                  </a:lnTo>
                  <a:lnTo>
                    <a:pt x="478002" y="493356"/>
                  </a:lnTo>
                  <a:lnTo>
                    <a:pt x="476567" y="492328"/>
                  </a:lnTo>
                  <a:lnTo>
                    <a:pt x="474954" y="492721"/>
                  </a:lnTo>
                  <a:lnTo>
                    <a:pt x="472389" y="494385"/>
                  </a:lnTo>
                  <a:lnTo>
                    <a:pt x="471893" y="495604"/>
                  </a:lnTo>
                  <a:lnTo>
                    <a:pt x="472694" y="500659"/>
                  </a:lnTo>
                  <a:lnTo>
                    <a:pt x="476389" y="502323"/>
                  </a:lnTo>
                  <a:lnTo>
                    <a:pt x="476935" y="501688"/>
                  </a:lnTo>
                  <a:lnTo>
                    <a:pt x="477139" y="501269"/>
                  </a:lnTo>
                  <a:lnTo>
                    <a:pt x="477697" y="501015"/>
                  </a:lnTo>
                  <a:lnTo>
                    <a:pt x="478078" y="501243"/>
                  </a:lnTo>
                  <a:lnTo>
                    <a:pt x="478751" y="501408"/>
                  </a:lnTo>
                  <a:lnTo>
                    <a:pt x="479183" y="501675"/>
                  </a:lnTo>
                  <a:lnTo>
                    <a:pt x="480923" y="500761"/>
                  </a:lnTo>
                  <a:lnTo>
                    <a:pt x="481939" y="497738"/>
                  </a:lnTo>
                  <a:close/>
                </a:path>
                <a:path w="778509" h="790575">
                  <a:moveTo>
                    <a:pt x="485584" y="177660"/>
                  </a:moveTo>
                  <a:lnTo>
                    <a:pt x="485089" y="177380"/>
                  </a:lnTo>
                  <a:lnTo>
                    <a:pt x="484593" y="177088"/>
                  </a:lnTo>
                  <a:lnTo>
                    <a:pt x="483831" y="176911"/>
                  </a:lnTo>
                  <a:lnTo>
                    <a:pt x="483501" y="177241"/>
                  </a:lnTo>
                  <a:lnTo>
                    <a:pt x="483222" y="177380"/>
                  </a:lnTo>
                  <a:lnTo>
                    <a:pt x="483387" y="177698"/>
                  </a:lnTo>
                  <a:lnTo>
                    <a:pt x="483489" y="177876"/>
                  </a:lnTo>
                  <a:lnTo>
                    <a:pt x="483577" y="178041"/>
                  </a:lnTo>
                  <a:lnTo>
                    <a:pt x="483793" y="178396"/>
                  </a:lnTo>
                  <a:lnTo>
                    <a:pt x="484047" y="178358"/>
                  </a:lnTo>
                  <a:lnTo>
                    <a:pt x="485114" y="178193"/>
                  </a:lnTo>
                  <a:lnTo>
                    <a:pt x="485470" y="178092"/>
                  </a:lnTo>
                  <a:lnTo>
                    <a:pt x="485584" y="177660"/>
                  </a:lnTo>
                  <a:close/>
                </a:path>
                <a:path w="778509" h="790575">
                  <a:moveTo>
                    <a:pt x="485990" y="181737"/>
                  </a:moveTo>
                  <a:lnTo>
                    <a:pt x="485914" y="181610"/>
                  </a:lnTo>
                  <a:lnTo>
                    <a:pt x="485876" y="181432"/>
                  </a:lnTo>
                  <a:lnTo>
                    <a:pt x="485635" y="181317"/>
                  </a:lnTo>
                  <a:lnTo>
                    <a:pt x="485444" y="181356"/>
                  </a:lnTo>
                  <a:lnTo>
                    <a:pt x="485267" y="181356"/>
                  </a:lnTo>
                  <a:lnTo>
                    <a:pt x="485381" y="181559"/>
                  </a:lnTo>
                  <a:lnTo>
                    <a:pt x="485482" y="181762"/>
                  </a:lnTo>
                  <a:lnTo>
                    <a:pt x="485584" y="181978"/>
                  </a:lnTo>
                  <a:lnTo>
                    <a:pt x="485736" y="181889"/>
                  </a:lnTo>
                  <a:lnTo>
                    <a:pt x="485863" y="181825"/>
                  </a:lnTo>
                  <a:lnTo>
                    <a:pt x="485990" y="181737"/>
                  </a:lnTo>
                  <a:close/>
                </a:path>
                <a:path w="778509" h="790575">
                  <a:moveTo>
                    <a:pt x="489038" y="453974"/>
                  </a:moveTo>
                  <a:lnTo>
                    <a:pt x="486410" y="452259"/>
                  </a:lnTo>
                  <a:lnTo>
                    <a:pt x="485559" y="451853"/>
                  </a:lnTo>
                  <a:lnTo>
                    <a:pt x="483450" y="451218"/>
                  </a:lnTo>
                  <a:lnTo>
                    <a:pt x="481850" y="452043"/>
                  </a:lnTo>
                  <a:lnTo>
                    <a:pt x="480885" y="454393"/>
                  </a:lnTo>
                  <a:lnTo>
                    <a:pt x="481368" y="456844"/>
                  </a:lnTo>
                  <a:lnTo>
                    <a:pt x="482511" y="457390"/>
                  </a:lnTo>
                  <a:lnTo>
                    <a:pt x="483882" y="458050"/>
                  </a:lnTo>
                  <a:lnTo>
                    <a:pt x="485368" y="458685"/>
                  </a:lnTo>
                  <a:lnTo>
                    <a:pt x="486664" y="458127"/>
                  </a:lnTo>
                  <a:lnTo>
                    <a:pt x="488911" y="456806"/>
                  </a:lnTo>
                  <a:lnTo>
                    <a:pt x="489038" y="453974"/>
                  </a:lnTo>
                  <a:close/>
                </a:path>
                <a:path w="778509" h="790575">
                  <a:moveTo>
                    <a:pt x="502920" y="726808"/>
                  </a:moveTo>
                  <a:lnTo>
                    <a:pt x="502754" y="725538"/>
                  </a:lnTo>
                  <a:lnTo>
                    <a:pt x="502373" y="724077"/>
                  </a:lnTo>
                  <a:lnTo>
                    <a:pt x="500507" y="723341"/>
                  </a:lnTo>
                  <a:lnTo>
                    <a:pt x="472719" y="712470"/>
                  </a:lnTo>
                  <a:lnTo>
                    <a:pt x="471093" y="713727"/>
                  </a:lnTo>
                  <a:lnTo>
                    <a:pt x="469595" y="715302"/>
                  </a:lnTo>
                  <a:lnTo>
                    <a:pt x="468236" y="717194"/>
                  </a:lnTo>
                  <a:lnTo>
                    <a:pt x="480745" y="721283"/>
                  </a:lnTo>
                  <a:lnTo>
                    <a:pt x="479882" y="721652"/>
                  </a:lnTo>
                  <a:lnTo>
                    <a:pt x="479374" y="722528"/>
                  </a:lnTo>
                  <a:lnTo>
                    <a:pt x="479437" y="724154"/>
                  </a:lnTo>
                  <a:lnTo>
                    <a:pt x="480009" y="727849"/>
                  </a:lnTo>
                  <a:lnTo>
                    <a:pt x="482930" y="729259"/>
                  </a:lnTo>
                  <a:lnTo>
                    <a:pt x="486956" y="726973"/>
                  </a:lnTo>
                  <a:lnTo>
                    <a:pt x="487603" y="725728"/>
                  </a:lnTo>
                  <a:lnTo>
                    <a:pt x="487324" y="723874"/>
                  </a:lnTo>
                  <a:lnTo>
                    <a:pt x="487108" y="723341"/>
                  </a:lnTo>
                  <a:lnTo>
                    <a:pt x="498271" y="727011"/>
                  </a:lnTo>
                  <a:lnTo>
                    <a:pt x="502869" y="728497"/>
                  </a:lnTo>
                  <a:lnTo>
                    <a:pt x="502920" y="726808"/>
                  </a:lnTo>
                  <a:close/>
                </a:path>
                <a:path w="778509" h="790575">
                  <a:moveTo>
                    <a:pt x="504075" y="464146"/>
                  </a:moveTo>
                  <a:lnTo>
                    <a:pt x="502272" y="463334"/>
                  </a:lnTo>
                  <a:lnTo>
                    <a:pt x="501307" y="461784"/>
                  </a:lnTo>
                  <a:lnTo>
                    <a:pt x="498919" y="458203"/>
                  </a:lnTo>
                  <a:lnTo>
                    <a:pt x="498525" y="458127"/>
                  </a:lnTo>
                  <a:lnTo>
                    <a:pt x="495935" y="459168"/>
                  </a:lnTo>
                  <a:lnTo>
                    <a:pt x="495312" y="460971"/>
                  </a:lnTo>
                  <a:lnTo>
                    <a:pt x="494855" y="462749"/>
                  </a:lnTo>
                  <a:lnTo>
                    <a:pt x="493014" y="466890"/>
                  </a:lnTo>
                  <a:lnTo>
                    <a:pt x="495681" y="469633"/>
                  </a:lnTo>
                  <a:lnTo>
                    <a:pt x="496227" y="470433"/>
                  </a:lnTo>
                  <a:lnTo>
                    <a:pt x="496481" y="471512"/>
                  </a:lnTo>
                  <a:lnTo>
                    <a:pt x="496582" y="471970"/>
                  </a:lnTo>
                  <a:lnTo>
                    <a:pt x="497001" y="472338"/>
                  </a:lnTo>
                  <a:lnTo>
                    <a:pt x="497332" y="472821"/>
                  </a:lnTo>
                  <a:lnTo>
                    <a:pt x="501700" y="471335"/>
                  </a:lnTo>
                  <a:lnTo>
                    <a:pt x="503859" y="468426"/>
                  </a:lnTo>
                  <a:lnTo>
                    <a:pt x="504075" y="464146"/>
                  </a:lnTo>
                  <a:close/>
                </a:path>
                <a:path w="778509" h="790575">
                  <a:moveTo>
                    <a:pt x="506399" y="682739"/>
                  </a:moveTo>
                  <a:lnTo>
                    <a:pt x="506374" y="681964"/>
                  </a:lnTo>
                  <a:lnTo>
                    <a:pt x="505079" y="678891"/>
                  </a:lnTo>
                  <a:lnTo>
                    <a:pt x="501383" y="677722"/>
                  </a:lnTo>
                  <a:lnTo>
                    <a:pt x="499071" y="679107"/>
                  </a:lnTo>
                  <a:lnTo>
                    <a:pt x="497649" y="679945"/>
                  </a:lnTo>
                  <a:lnTo>
                    <a:pt x="496849" y="681266"/>
                  </a:lnTo>
                  <a:lnTo>
                    <a:pt x="497217" y="684187"/>
                  </a:lnTo>
                  <a:lnTo>
                    <a:pt x="497903" y="685419"/>
                  </a:lnTo>
                  <a:lnTo>
                    <a:pt x="501865" y="687336"/>
                  </a:lnTo>
                  <a:lnTo>
                    <a:pt x="505282" y="685977"/>
                  </a:lnTo>
                  <a:lnTo>
                    <a:pt x="506209" y="683310"/>
                  </a:lnTo>
                  <a:lnTo>
                    <a:pt x="506399" y="682739"/>
                  </a:lnTo>
                  <a:close/>
                </a:path>
                <a:path w="778509" h="790575">
                  <a:moveTo>
                    <a:pt x="506831" y="570077"/>
                  </a:moveTo>
                  <a:lnTo>
                    <a:pt x="506298" y="565746"/>
                  </a:lnTo>
                  <a:lnTo>
                    <a:pt x="504888" y="564349"/>
                  </a:lnTo>
                  <a:lnTo>
                    <a:pt x="502729" y="563651"/>
                  </a:lnTo>
                  <a:lnTo>
                    <a:pt x="500405" y="562889"/>
                  </a:lnTo>
                  <a:lnTo>
                    <a:pt x="498335" y="563245"/>
                  </a:lnTo>
                  <a:lnTo>
                    <a:pt x="496709" y="565315"/>
                  </a:lnTo>
                  <a:lnTo>
                    <a:pt x="495617" y="566724"/>
                  </a:lnTo>
                  <a:lnTo>
                    <a:pt x="495376" y="568147"/>
                  </a:lnTo>
                  <a:lnTo>
                    <a:pt x="497624" y="572160"/>
                  </a:lnTo>
                  <a:lnTo>
                    <a:pt x="501040" y="573557"/>
                  </a:lnTo>
                  <a:lnTo>
                    <a:pt x="505612" y="572122"/>
                  </a:lnTo>
                  <a:lnTo>
                    <a:pt x="506831" y="570077"/>
                  </a:lnTo>
                  <a:close/>
                </a:path>
                <a:path w="778509" h="790575">
                  <a:moveTo>
                    <a:pt x="550760" y="449300"/>
                  </a:moveTo>
                  <a:lnTo>
                    <a:pt x="547217" y="445109"/>
                  </a:lnTo>
                  <a:lnTo>
                    <a:pt x="545731" y="445096"/>
                  </a:lnTo>
                  <a:lnTo>
                    <a:pt x="545731" y="452755"/>
                  </a:lnTo>
                  <a:lnTo>
                    <a:pt x="545236" y="452869"/>
                  </a:lnTo>
                  <a:lnTo>
                    <a:pt x="545261" y="452615"/>
                  </a:lnTo>
                  <a:lnTo>
                    <a:pt x="545401" y="452488"/>
                  </a:lnTo>
                  <a:lnTo>
                    <a:pt x="545553" y="452501"/>
                  </a:lnTo>
                  <a:lnTo>
                    <a:pt x="545731" y="452755"/>
                  </a:lnTo>
                  <a:lnTo>
                    <a:pt x="545731" y="445096"/>
                  </a:lnTo>
                  <a:lnTo>
                    <a:pt x="545325" y="445084"/>
                  </a:lnTo>
                  <a:lnTo>
                    <a:pt x="541743" y="445236"/>
                  </a:lnTo>
                  <a:lnTo>
                    <a:pt x="540880" y="446100"/>
                  </a:lnTo>
                  <a:lnTo>
                    <a:pt x="539711" y="448779"/>
                  </a:lnTo>
                  <a:lnTo>
                    <a:pt x="539826" y="450202"/>
                  </a:lnTo>
                  <a:lnTo>
                    <a:pt x="540702" y="451650"/>
                  </a:lnTo>
                  <a:lnTo>
                    <a:pt x="541794" y="453580"/>
                  </a:lnTo>
                  <a:lnTo>
                    <a:pt x="544080" y="454609"/>
                  </a:lnTo>
                  <a:lnTo>
                    <a:pt x="549478" y="453339"/>
                  </a:lnTo>
                  <a:lnTo>
                    <a:pt x="549630" y="452869"/>
                  </a:lnTo>
                  <a:lnTo>
                    <a:pt x="549757" y="452488"/>
                  </a:lnTo>
                  <a:lnTo>
                    <a:pt x="550760" y="449300"/>
                  </a:lnTo>
                  <a:close/>
                </a:path>
                <a:path w="778509" h="790575">
                  <a:moveTo>
                    <a:pt x="559269" y="514223"/>
                  </a:moveTo>
                  <a:lnTo>
                    <a:pt x="559054" y="512000"/>
                  </a:lnTo>
                  <a:lnTo>
                    <a:pt x="558673" y="510997"/>
                  </a:lnTo>
                  <a:lnTo>
                    <a:pt x="557530" y="508190"/>
                  </a:lnTo>
                  <a:lnTo>
                    <a:pt x="555917" y="507746"/>
                  </a:lnTo>
                  <a:lnTo>
                    <a:pt x="552399" y="507784"/>
                  </a:lnTo>
                  <a:lnTo>
                    <a:pt x="551103" y="508596"/>
                  </a:lnTo>
                  <a:lnTo>
                    <a:pt x="550354" y="510133"/>
                  </a:lnTo>
                  <a:lnTo>
                    <a:pt x="550125" y="510590"/>
                  </a:lnTo>
                  <a:lnTo>
                    <a:pt x="549948" y="511124"/>
                  </a:lnTo>
                  <a:lnTo>
                    <a:pt x="550049" y="513715"/>
                  </a:lnTo>
                  <a:lnTo>
                    <a:pt x="550900" y="515467"/>
                  </a:lnTo>
                  <a:lnTo>
                    <a:pt x="554456" y="517283"/>
                  </a:lnTo>
                  <a:lnTo>
                    <a:pt x="556107" y="516966"/>
                  </a:lnTo>
                  <a:lnTo>
                    <a:pt x="557784" y="515823"/>
                  </a:lnTo>
                  <a:lnTo>
                    <a:pt x="558977" y="515404"/>
                  </a:lnTo>
                  <a:lnTo>
                    <a:pt x="559269" y="514223"/>
                  </a:lnTo>
                  <a:close/>
                </a:path>
                <a:path w="778509" h="790575">
                  <a:moveTo>
                    <a:pt x="563905" y="462572"/>
                  </a:moveTo>
                  <a:lnTo>
                    <a:pt x="562190" y="460463"/>
                  </a:lnTo>
                  <a:lnTo>
                    <a:pt x="561657" y="459701"/>
                  </a:lnTo>
                  <a:lnTo>
                    <a:pt x="560857" y="458622"/>
                  </a:lnTo>
                  <a:lnTo>
                    <a:pt x="559485" y="458863"/>
                  </a:lnTo>
                  <a:lnTo>
                    <a:pt x="558279" y="458939"/>
                  </a:lnTo>
                  <a:lnTo>
                    <a:pt x="556539" y="459587"/>
                  </a:lnTo>
                  <a:lnTo>
                    <a:pt x="555828" y="460222"/>
                  </a:lnTo>
                  <a:lnTo>
                    <a:pt x="555015" y="462191"/>
                  </a:lnTo>
                  <a:lnTo>
                    <a:pt x="555409" y="463486"/>
                  </a:lnTo>
                  <a:lnTo>
                    <a:pt x="557098" y="465366"/>
                  </a:lnTo>
                  <a:lnTo>
                    <a:pt x="557885" y="465937"/>
                  </a:lnTo>
                  <a:lnTo>
                    <a:pt x="559511" y="465048"/>
                  </a:lnTo>
                  <a:lnTo>
                    <a:pt x="560146" y="465277"/>
                  </a:lnTo>
                  <a:lnTo>
                    <a:pt x="562597" y="465226"/>
                  </a:lnTo>
                  <a:lnTo>
                    <a:pt x="563905" y="462572"/>
                  </a:lnTo>
                  <a:close/>
                </a:path>
                <a:path w="778509" h="790575">
                  <a:moveTo>
                    <a:pt x="574738" y="674865"/>
                  </a:moveTo>
                  <a:lnTo>
                    <a:pt x="573633" y="673277"/>
                  </a:lnTo>
                  <a:lnTo>
                    <a:pt x="573100" y="672934"/>
                  </a:lnTo>
                  <a:lnTo>
                    <a:pt x="572376" y="672363"/>
                  </a:lnTo>
                  <a:lnTo>
                    <a:pt x="571563" y="671957"/>
                  </a:lnTo>
                  <a:lnTo>
                    <a:pt x="570217" y="671283"/>
                  </a:lnTo>
                  <a:lnTo>
                    <a:pt x="568998" y="671576"/>
                  </a:lnTo>
                  <a:lnTo>
                    <a:pt x="565238" y="675665"/>
                  </a:lnTo>
                  <a:lnTo>
                    <a:pt x="566140" y="678738"/>
                  </a:lnTo>
                  <a:lnTo>
                    <a:pt x="570458" y="679780"/>
                  </a:lnTo>
                  <a:lnTo>
                    <a:pt x="570877" y="679983"/>
                  </a:lnTo>
                  <a:lnTo>
                    <a:pt x="571931" y="679691"/>
                  </a:lnTo>
                  <a:lnTo>
                    <a:pt x="572770" y="679488"/>
                  </a:lnTo>
                  <a:lnTo>
                    <a:pt x="574535" y="677875"/>
                  </a:lnTo>
                  <a:lnTo>
                    <a:pt x="574738" y="674865"/>
                  </a:lnTo>
                  <a:close/>
                </a:path>
                <a:path w="778509" h="790575">
                  <a:moveTo>
                    <a:pt x="578891" y="605917"/>
                  </a:moveTo>
                  <a:lnTo>
                    <a:pt x="577621" y="604875"/>
                  </a:lnTo>
                  <a:lnTo>
                    <a:pt x="576516" y="603986"/>
                  </a:lnTo>
                  <a:lnTo>
                    <a:pt x="575246" y="602234"/>
                  </a:lnTo>
                  <a:lnTo>
                    <a:pt x="573582" y="599859"/>
                  </a:lnTo>
                  <a:lnTo>
                    <a:pt x="570687" y="599859"/>
                  </a:lnTo>
                  <a:lnTo>
                    <a:pt x="568388" y="599300"/>
                  </a:lnTo>
                  <a:lnTo>
                    <a:pt x="568388" y="613156"/>
                  </a:lnTo>
                  <a:lnTo>
                    <a:pt x="568210" y="613384"/>
                  </a:lnTo>
                  <a:lnTo>
                    <a:pt x="568058" y="613702"/>
                  </a:lnTo>
                  <a:lnTo>
                    <a:pt x="567753" y="613333"/>
                  </a:lnTo>
                  <a:lnTo>
                    <a:pt x="567575" y="613156"/>
                  </a:lnTo>
                  <a:lnTo>
                    <a:pt x="567499" y="612711"/>
                  </a:lnTo>
                  <a:lnTo>
                    <a:pt x="567766" y="612419"/>
                  </a:lnTo>
                  <a:lnTo>
                    <a:pt x="568096" y="612521"/>
                  </a:lnTo>
                  <a:lnTo>
                    <a:pt x="568350" y="612711"/>
                  </a:lnTo>
                  <a:lnTo>
                    <a:pt x="568388" y="613156"/>
                  </a:lnTo>
                  <a:lnTo>
                    <a:pt x="568388" y="599300"/>
                  </a:lnTo>
                  <a:lnTo>
                    <a:pt x="567829" y="599160"/>
                  </a:lnTo>
                  <a:lnTo>
                    <a:pt x="567372" y="599351"/>
                  </a:lnTo>
                  <a:lnTo>
                    <a:pt x="564261" y="601040"/>
                  </a:lnTo>
                  <a:lnTo>
                    <a:pt x="561022" y="601573"/>
                  </a:lnTo>
                  <a:lnTo>
                    <a:pt x="557923" y="604177"/>
                  </a:lnTo>
                  <a:lnTo>
                    <a:pt x="557161" y="604494"/>
                  </a:lnTo>
                  <a:lnTo>
                    <a:pt x="556488" y="604875"/>
                  </a:lnTo>
                  <a:lnTo>
                    <a:pt x="555713" y="605155"/>
                  </a:lnTo>
                  <a:lnTo>
                    <a:pt x="553872" y="606183"/>
                  </a:lnTo>
                  <a:lnTo>
                    <a:pt x="552335" y="606971"/>
                  </a:lnTo>
                  <a:lnTo>
                    <a:pt x="548449" y="609561"/>
                  </a:lnTo>
                  <a:lnTo>
                    <a:pt x="548195" y="611263"/>
                  </a:lnTo>
                  <a:lnTo>
                    <a:pt x="550837" y="614565"/>
                  </a:lnTo>
                  <a:lnTo>
                    <a:pt x="551713" y="615569"/>
                  </a:lnTo>
                  <a:lnTo>
                    <a:pt x="557123" y="620572"/>
                  </a:lnTo>
                  <a:lnTo>
                    <a:pt x="557847" y="620877"/>
                  </a:lnTo>
                  <a:lnTo>
                    <a:pt x="564781" y="621550"/>
                  </a:lnTo>
                  <a:lnTo>
                    <a:pt x="566610" y="621817"/>
                  </a:lnTo>
                  <a:lnTo>
                    <a:pt x="573633" y="615937"/>
                  </a:lnTo>
                  <a:lnTo>
                    <a:pt x="574598" y="614349"/>
                  </a:lnTo>
                  <a:lnTo>
                    <a:pt x="575754" y="613702"/>
                  </a:lnTo>
                  <a:lnTo>
                    <a:pt x="577862" y="612521"/>
                  </a:lnTo>
                  <a:lnTo>
                    <a:pt x="578739" y="610971"/>
                  </a:lnTo>
                  <a:lnTo>
                    <a:pt x="578802" y="609561"/>
                  </a:lnTo>
                  <a:lnTo>
                    <a:pt x="578891" y="605917"/>
                  </a:lnTo>
                  <a:close/>
                </a:path>
                <a:path w="778509" h="790575">
                  <a:moveTo>
                    <a:pt x="594525" y="548665"/>
                  </a:moveTo>
                  <a:lnTo>
                    <a:pt x="594410" y="543509"/>
                  </a:lnTo>
                  <a:lnTo>
                    <a:pt x="590016" y="539407"/>
                  </a:lnTo>
                  <a:lnTo>
                    <a:pt x="588594" y="538441"/>
                  </a:lnTo>
                  <a:lnTo>
                    <a:pt x="586663" y="537083"/>
                  </a:lnTo>
                  <a:lnTo>
                    <a:pt x="586193" y="536841"/>
                  </a:lnTo>
                  <a:lnTo>
                    <a:pt x="586193" y="550519"/>
                  </a:lnTo>
                  <a:lnTo>
                    <a:pt x="582866" y="552462"/>
                  </a:lnTo>
                  <a:lnTo>
                    <a:pt x="582764" y="552284"/>
                  </a:lnTo>
                  <a:lnTo>
                    <a:pt x="586079" y="550367"/>
                  </a:lnTo>
                  <a:lnTo>
                    <a:pt x="586193" y="550519"/>
                  </a:lnTo>
                  <a:lnTo>
                    <a:pt x="586193" y="536841"/>
                  </a:lnTo>
                  <a:lnTo>
                    <a:pt x="585990" y="536727"/>
                  </a:lnTo>
                  <a:lnTo>
                    <a:pt x="582574" y="536587"/>
                  </a:lnTo>
                  <a:lnTo>
                    <a:pt x="579843" y="536790"/>
                  </a:lnTo>
                  <a:lnTo>
                    <a:pt x="576707" y="539559"/>
                  </a:lnTo>
                  <a:lnTo>
                    <a:pt x="575754" y="540194"/>
                  </a:lnTo>
                  <a:lnTo>
                    <a:pt x="574776" y="540943"/>
                  </a:lnTo>
                  <a:lnTo>
                    <a:pt x="574624" y="542201"/>
                  </a:lnTo>
                  <a:lnTo>
                    <a:pt x="574357" y="543509"/>
                  </a:lnTo>
                  <a:lnTo>
                    <a:pt x="574421" y="548665"/>
                  </a:lnTo>
                  <a:lnTo>
                    <a:pt x="574471" y="549389"/>
                  </a:lnTo>
                  <a:lnTo>
                    <a:pt x="576732" y="552691"/>
                  </a:lnTo>
                  <a:lnTo>
                    <a:pt x="578015" y="553859"/>
                  </a:lnTo>
                  <a:lnTo>
                    <a:pt x="579132" y="555104"/>
                  </a:lnTo>
                  <a:lnTo>
                    <a:pt x="582764" y="554583"/>
                  </a:lnTo>
                  <a:lnTo>
                    <a:pt x="584314" y="557060"/>
                  </a:lnTo>
                  <a:lnTo>
                    <a:pt x="590207" y="555574"/>
                  </a:lnTo>
                  <a:lnTo>
                    <a:pt x="589305" y="555167"/>
                  </a:lnTo>
                  <a:lnTo>
                    <a:pt x="589775" y="554583"/>
                  </a:lnTo>
                  <a:lnTo>
                    <a:pt x="591477" y="552462"/>
                  </a:lnTo>
                  <a:lnTo>
                    <a:pt x="593166" y="550367"/>
                  </a:lnTo>
                  <a:lnTo>
                    <a:pt x="594525" y="548665"/>
                  </a:lnTo>
                  <a:close/>
                </a:path>
                <a:path w="778509" h="790575">
                  <a:moveTo>
                    <a:pt x="601840" y="391401"/>
                  </a:moveTo>
                  <a:lnTo>
                    <a:pt x="600214" y="389026"/>
                  </a:lnTo>
                  <a:lnTo>
                    <a:pt x="598170" y="388518"/>
                  </a:lnTo>
                  <a:lnTo>
                    <a:pt x="597014" y="389305"/>
                  </a:lnTo>
                  <a:lnTo>
                    <a:pt x="595820" y="390105"/>
                  </a:lnTo>
                  <a:lnTo>
                    <a:pt x="595058" y="392074"/>
                  </a:lnTo>
                  <a:lnTo>
                    <a:pt x="596265" y="394258"/>
                  </a:lnTo>
                  <a:lnTo>
                    <a:pt x="598512" y="394576"/>
                  </a:lnTo>
                  <a:lnTo>
                    <a:pt x="601370" y="392988"/>
                  </a:lnTo>
                  <a:lnTo>
                    <a:pt x="601840" y="391401"/>
                  </a:lnTo>
                  <a:close/>
                </a:path>
                <a:path w="778509" h="790575">
                  <a:moveTo>
                    <a:pt x="616343" y="339293"/>
                  </a:moveTo>
                  <a:lnTo>
                    <a:pt x="614502" y="336765"/>
                  </a:lnTo>
                  <a:lnTo>
                    <a:pt x="612990" y="336715"/>
                  </a:lnTo>
                  <a:lnTo>
                    <a:pt x="610730" y="338632"/>
                  </a:lnTo>
                  <a:lnTo>
                    <a:pt x="610463" y="340893"/>
                  </a:lnTo>
                  <a:lnTo>
                    <a:pt x="611924" y="342798"/>
                  </a:lnTo>
                  <a:lnTo>
                    <a:pt x="614019" y="343039"/>
                  </a:lnTo>
                  <a:lnTo>
                    <a:pt x="614921" y="342417"/>
                  </a:lnTo>
                  <a:lnTo>
                    <a:pt x="616178" y="341566"/>
                  </a:lnTo>
                  <a:lnTo>
                    <a:pt x="616343" y="339293"/>
                  </a:lnTo>
                  <a:close/>
                </a:path>
                <a:path w="778509" h="790575">
                  <a:moveTo>
                    <a:pt x="652106" y="3187"/>
                  </a:moveTo>
                  <a:lnTo>
                    <a:pt x="651992" y="2882"/>
                  </a:lnTo>
                  <a:lnTo>
                    <a:pt x="651433" y="1905"/>
                  </a:lnTo>
                  <a:lnTo>
                    <a:pt x="650849" y="1130"/>
                  </a:lnTo>
                  <a:lnTo>
                    <a:pt x="650214" y="0"/>
                  </a:lnTo>
                  <a:lnTo>
                    <a:pt x="649770" y="1676"/>
                  </a:lnTo>
                  <a:lnTo>
                    <a:pt x="650341" y="2082"/>
                  </a:lnTo>
                  <a:lnTo>
                    <a:pt x="650900" y="2540"/>
                  </a:lnTo>
                  <a:lnTo>
                    <a:pt x="651357" y="3086"/>
                  </a:lnTo>
                  <a:lnTo>
                    <a:pt x="649935" y="4953"/>
                  </a:lnTo>
                  <a:lnTo>
                    <a:pt x="649909" y="7200"/>
                  </a:lnTo>
                  <a:lnTo>
                    <a:pt x="649820" y="9588"/>
                  </a:lnTo>
                  <a:lnTo>
                    <a:pt x="649871" y="9740"/>
                  </a:lnTo>
                  <a:lnTo>
                    <a:pt x="649960" y="9867"/>
                  </a:lnTo>
                  <a:lnTo>
                    <a:pt x="650735" y="7937"/>
                  </a:lnTo>
                  <a:lnTo>
                    <a:pt x="651370" y="5918"/>
                  </a:lnTo>
                  <a:lnTo>
                    <a:pt x="651954" y="3746"/>
                  </a:lnTo>
                  <a:lnTo>
                    <a:pt x="652056" y="3429"/>
                  </a:lnTo>
                  <a:lnTo>
                    <a:pt x="652106" y="3187"/>
                  </a:lnTo>
                  <a:close/>
                </a:path>
                <a:path w="778509" h="790575">
                  <a:moveTo>
                    <a:pt x="652576" y="409181"/>
                  </a:moveTo>
                  <a:lnTo>
                    <a:pt x="652246" y="407924"/>
                  </a:lnTo>
                  <a:lnTo>
                    <a:pt x="651421" y="407276"/>
                  </a:lnTo>
                  <a:lnTo>
                    <a:pt x="650557" y="406577"/>
                  </a:lnTo>
                  <a:lnTo>
                    <a:pt x="649516" y="406514"/>
                  </a:lnTo>
                  <a:lnTo>
                    <a:pt x="648525" y="407111"/>
                  </a:lnTo>
                  <a:lnTo>
                    <a:pt x="647547" y="407784"/>
                  </a:lnTo>
                  <a:lnTo>
                    <a:pt x="646518" y="408432"/>
                  </a:lnTo>
                  <a:lnTo>
                    <a:pt x="646557" y="409816"/>
                  </a:lnTo>
                  <a:lnTo>
                    <a:pt x="646595" y="410641"/>
                  </a:lnTo>
                  <a:lnTo>
                    <a:pt x="647877" y="411530"/>
                  </a:lnTo>
                  <a:lnTo>
                    <a:pt x="649262" y="411734"/>
                  </a:lnTo>
                  <a:lnTo>
                    <a:pt x="649389" y="411772"/>
                  </a:lnTo>
                  <a:lnTo>
                    <a:pt x="649516" y="411784"/>
                  </a:lnTo>
                  <a:lnTo>
                    <a:pt x="649643" y="411784"/>
                  </a:lnTo>
                  <a:lnTo>
                    <a:pt x="650760" y="411670"/>
                  </a:lnTo>
                  <a:lnTo>
                    <a:pt x="651611" y="411099"/>
                  </a:lnTo>
                  <a:lnTo>
                    <a:pt x="652576" y="409181"/>
                  </a:lnTo>
                  <a:close/>
                </a:path>
                <a:path w="778509" h="790575">
                  <a:moveTo>
                    <a:pt x="660679" y="428955"/>
                  </a:moveTo>
                  <a:lnTo>
                    <a:pt x="660488" y="428650"/>
                  </a:lnTo>
                  <a:lnTo>
                    <a:pt x="659752" y="427494"/>
                  </a:lnTo>
                  <a:lnTo>
                    <a:pt x="659320" y="426605"/>
                  </a:lnTo>
                  <a:lnTo>
                    <a:pt x="658609" y="425094"/>
                  </a:lnTo>
                  <a:lnTo>
                    <a:pt x="658101" y="424383"/>
                  </a:lnTo>
                  <a:lnTo>
                    <a:pt x="656983" y="422516"/>
                  </a:lnTo>
                  <a:lnTo>
                    <a:pt x="656043" y="421843"/>
                  </a:lnTo>
                  <a:lnTo>
                    <a:pt x="652094" y="420243"/>
                  </a:lnTo>
                  <a:lnTo>
                    <a:pt x="652094" y="432866"/>
                  </a:lnTo>
                  <a:lnTo>
                    <a:pt x="651840" y="433247"/>
                  </a:lnTo>
                  <a:lnTo>
                    <a:pt x="651624" y="433743"/>
                  </a:lnTo>
                  <a:lnTo>
                    <a:pt x="651167" y="433806"/>
                  </a:lnTo>
                  <a:lnTo>
                    <a:pt x="650849" y="433514"/>
                  </a:lnTo>
                  <a:lnTo>
                    <a:pt x="650659" y="433324"/>
                  </a:lnTo>
                  <a:lnTo>
                    <a:pt x="650760" y="432866"/>
                  </a:lnTo>
                  <a:lnTo>
                    <a:pt x="651243" y="432689"/>
                  </a:lnTo>
                  <a:lnTo>
                    <a:pt x="651548" y="432803"/>
                  </a:lnTo>
                  <a:lnTo>
                    <a:pt x="652094" y="432866"/>
                  </a:lnTo>
                  <a:lnTo>
                    <a:pt x="652094" y="420243"/>
                  </a:lnTo>
                  <a:lnTo>
                    <a:pt x="651471" y="419989"/>
                  </a:lnTo>
                  <a:lnTo>
                    <a:pt x="647738" y="420001"/>
                  </a:lnTo>
                  <a:lnTo>
                    <a:pt x="644398" y="425145"/>
                  </a:lnTo>
                  <a:lnTo>
                    <a:pt x="644029" y="425869"/>
                  </a:lnTo>
                  <a:lnTo>
                    <a:pt x="643750" y="426605"/>
                  </a:lnTo>
                  <a:lnTo>
                    <a:pt x="643521" y="426224"/>
                  </a:lnTo>
                  <a:lnTo>
                    <a:pt x="643191" y="425856"/>
                  </a:lnTo>
                  <a:lnTo>
                    <a:pt x="641451" y="424497"/>
                  </a:lnTo>
                  <a:lnTo>
                    <a:pt x="640016" y="423595"/>
                  </a:lnTo>
                  <a:lnTo>
                    <a:pt x="635355" y="421208"/>
                  </a:lnTo>
                  <a:lnTo>
                    <a:pt x="631609" y="422325"/>
                  </a:lnTo>
                  <a:lnTo>
                    <a:pt x="629818" y="425361"/>
                  </a:lnTo>
                  <a:lnTo>
                    <a:pt x="635596" y="427278"/>
                  </a:lnTo>
                  <a:lnTo>
                    <a:pt x="635152" y="427494"/>
                  </a:lnTo>
                  <a:lnTo>
                    <a:pt x="633984" y="428459"/>
                  </a:lnTo>
                  <a:lnTo>
                    <a:pt x="633145" y="429488"/>
                  </a:lnTo>
                  <a:lnTo>
                    <a:pt x="631939" y="430923"/>
                  </a:lnTo>
                  <a:lnTo>
                    <a:pt x="639254" y="433171"/>
                  </a:lnTo>
                  <a:lnTo>
                    <a:pt x="640638" y="430923"/>
                  </a:lnTo>
                  <a:lnTo>
                    <a:pt x="639699" y="428650"/>
                  </a:lnTo>
                  <a:lnTo>
                    <a:pt x="643293" y="429844"/>
                  </a:lnTo>
                  <a:lnTo>
                    <a:pt x="649617" y="437222"/>
                  </a:lnTo>
                  <a:lnTo>
                    <a:pt x="650836" y="437946"/>
                  </a:lnTo>
                  <a:lnTo>
                    <a:pt x="652538" y="437057"/>
                  </a:lnTo>
                  <a:lnTo>
                    <a:pt x="653859" y="436105"/>
                  </a:lnTo>
                  <a:lnTo>
                    <a:pt x="658012" y="434848"/>
                  </a:lnTo>
                  <a:lnTo>
                    <a:pt x="658355" y="433806"/>
                  </a:lnTo>
                  <a:lnTo>
                    <a:pt x="658736" y="432689"/>
                  </a:lnTo>
                  <a:lnTo>
                    <a:pt x="658799" y="432498"/>
                  </a:lnTo>
                  <a:lnTo>
                    <a:pt x="660679" y="428955"/>
                  </a:lnTo>
                  <a:close/>
                </a:path>
                <a:path w="778509" h="790575">
                  <a:moveTo>
                    <a:pt x="668451" y="445566"/>
                  </a:moveTo>
                  <a:lnTo>
                    <a:pt x="667423" y="440588"/>
                  </a:lnTo>
                  <a:lnTo>
                    <a:pt x="667169" y="439940"/>
                  </a:lnTo>
                  <a:lnTo>
                    <a:pt x="664476" y="436029"/>
                  </a:lnTo>
                  <a:lnTo>
                    <a:pt x="660501" y="435025"/>
                  </a:lnTo>
                  <a:lnTo>
                    <a:pt x="660501" y="447040"/>
                  </a:lnTo>
                  <a:lnTo>
                    <a:pt x="660323" y="447471"/>
                  </a:lnTo>
                  <a:lnTo>
                    <a:pt x="660133" y="448030"/>
                  </a:lnTo>
                  <a:lnTo>
                    <a:pt x="659638" y="447954"/>
                  </a:lnTo>
                  <a:lnTo>
                    <a:pt x="659257" y="447738"/>
                  </a:lnTo>
                  <a:lnTo>
                    <a:pt x="658850" y="447560"/>
                  </a:lnTo>
                  <a:lnTo>
                    <a:pt x="659041" y="447281"/>
                  </a:lnTo>
                  <a:lnTo>
                    <a:pt x="659168" y="446862"/>
                  </a:lnTo>
                  <a:lnTo>
                    <a:pt x="659676" y="446671"/>
                  </a:lnTo>
                  <a:lnTo>
                    <a:pt x="660044" y="446913"/>
                  </a:lnTo>
                  <a:lnTo>
                    <a:pt x="660501" y="447040"/>
                  </a:lnTo>
                  <a:lnTo>
                    <a:pt x="660501" y="435025"/>
                  </a:lnTo>
                  <a:lnTo>
                    <a:pt x="659904" y="434860"/>
                  </a:lnTo>
                  <a:lnTo>
                    <a:pt x="653465" y="438137"/>
                  </a:lnTo>
                  <a:lnTo>
                    <a:pt x="652538" y="440766"/>
                  </a:lnTo>
                  <a:lnTo>
                    <a:pt x="654126" y="444093"/>
                  </a:lnTo>
                  <a:lnTo>
                    <a:pt x="654913" y="445566"/>
                  </a:lnTo>
                  <a:lnTo>
                    <a:pt x="655307" y="446138"/>
                  </a:lnTo>
                  <a:lnTo>
                    <a:pt x="656005" y="447281"/>
                  </a:lnTo>
                  <a:lnTo>
                    <a:pt x="657809" y="449491"/>
                  </a:lnTo>
                  <a:lnTo>
                    <a:pt x="659180" y="449948"/>
                  </a:lnTo>
                  <a:lnTo>
                    <a:pt x="665149" y="449745"/>
                  </a:lnTo>
                  <a:lnTo>
                    <a:pt x="666508" y="448030"/>
                  </a:lnTo>
                  <a:lnTo>
                    <a:pt x="667575" y="446671"/>
                  </a:lnTo>
                  <a:lnTo>
                    <a:pt x="668451" y="445566"/>
                  </a:lnTo>
                  <a:close/>
                </a:path>
                <a:path w="778509" h="790575">
                  <a:moveTo>
                    <a:pt x="669569" y="413575"/>
                  </a:moveTo>
                  <a:lnTo>
                    <a:pt x="668870" y="412165"/>
                  </a:lnTo>
                  <a:lnTo>
                    <a:pt x="664006" y="409282"/>
                  </a:lnTo>
                  <a:lnTo>
                    <a:pt x="658850" y="409981"/>
                  </a:lnTo>
                  <a:lnTo>
                    <a:pt x="656856" y="413905"/>
                  </a:lnTo>
                  <a:lnTo>
                    <a:pt x="656259" y="414591"/>
                  </a:lnTo>
                  <a:lnTo>
                    <a:pt x="655789" y="415290"/>
                  </a:lnTo>
                  <a:lnTo>
                    <a:pt x="658190" y="419849"/>
                  </a:lnTo>
                  <a:lnTo>
                    <a:pt x="658101" y="419315"/>
                  </a:lnTo>
                  <a:lnTo>
                    <a:pt x="663130" y="421513"/>
                  </a:lnTo>
                  <a:lnTo>
                    <a:pt x="664654" y="421360"/>
                  </a:lnTo>
                  <a:lnTo>
                    <a:pt x="666991" y="419849"/>
                  </a:lnTo>
                  <a:lnTo>
                    <a:pt x="667727" y="419455"/>
                  </a:lnTo>
                  <a:lnTo>
                    <a:pt x="669112" y="416699"/>
                  </a:lnTo>
                  <a:lnTo>
                    <a:pt x="669569" y="413575"/>
                  </a:lnTo>
                  <a:close/>
                </a:path>
                <a:path w="778509" h="790575">
                  <a:moveTo>
                    <a:pt x="758774" y="590765"/>
                  </a:moveTo>
                  <a:lnTo>
                    <a:pt x="757936" y="588060"/>
                  </a:lnTo>
                  <a:lnTo>
                    <a:pt x="756221" y="584936"/>
                  </a:lnTo>
                  <a:lnTo>
                    <a:pt x="755561" y="583628"/>
                  </a:lnTo>
                  <a:lnTo>
                    <a:pt x="754329" y="581748"/>
                  </a:lnTo>
                  <a:lnTo>
                    <a:pt x="752868" y="579615"/>
                  </a:lnTo>
                  <a:lnTo>
                    <a:pt x="751903" y="579145"/>
                  </a:lnTo>
                  <a:lnTo>
                    <a:pt x="746594" y="579310"/>
                  </a:lnTo>
                  <a:lnTo>
                    <a:pt x="746594" y="595591"/>
                  </a:lnTo>
                  <a:lnTo>
                    <a:pt x="746594" y="596747"/>
                  </a:lnTo>
                  <a:lnTo>
                    <a:pt x="745807" y="596468"/>
                  </a:lnTo>
                  <a:lnTo>
                    <a:pt x="745223" y="596353"/>
                  </a:lnTo>
                  <a:lnTo>
                    <a:pt x="744651" y="596023"/>
                  </a:lnTo>
                  <a:lnTo>
                    <a:pt x="744588" y="595249"/>
                  </a:lnTo>
                  <a:lnTo>
                    <a:pt x="745350" y="594601"/>
                  </a:lnTo>
                  <a:lnTo>
                    <a:pt x="746010" y="594753"/>
                  </a:lnTo>
                  <a:lnTo>
                    <a:pt x="746594" y="595591"/>
                  </a:lnTo>
                  <a:lnTo>
                    <a:pt x="746594" y="579310"/>
                  </a:lnTo>
                  <a:lnTo>
                    <a:pt x="745324" y="579335"/>
                  </a:lnTo>
                  <a:lnTo>
                    <a:pt x="740765" y="581012"/>
                  </a:lnTo>
                  <a:lnTo>
                    <a:pt x="736231" y="589838"/>
                  </a:lnTo>
                  <a:lnTo>
                    <a:pt x="736066" y="593356"/>
                  </a:lnTo>
                  <a:lnTo>
                    <a:pt x="740498" y="599567"/>
                  </a:lnTo>
                  <a:lnTo>
                    <a:pt x="743864" y="601332"/>
                  </a:lnTo>
                  <a:lnTo>
                    <a:pt x="752259" y="600341"/>
                  </a:lnTo>
                  <a:lnTo>
                    <a:pt x="754799" y="597446"/>
                  </a:lnTo>
                  <a:lnTo>
                    <a:pt x="755218" y="596747"/>
                  </a:lnTo>
                  <a:lnTo>
                    <a:pt x="756488" y="594601"/>
                  </a:lnTo>
                  <a:lnTo>
                    <a:pt x="758774" y="590765"/>
                  </a:lnTo>
                  <a:close/>
                </a:path>
                <a:path w="778509" h="790575">
                  <a:moveTo>
                    <a:pt x="778395" y="376593"/>
                  </a:moveTo>
                  <a:lnTo>
                    <a:pt x="778141" y="375069"/>
                  </a:lnTo>
                  <a:lnTo>
                    <a:pt x="778014" y="374040"/>
                  </a:lnTo>
                  <a:lnTo>
                    <a:pt x="777595" y="372440"/>
                  </a:lnTo>
                  <a:lnTo>
                    <a:pt x="777265" y="371843"/>
                  </a:lnTo>
                  <a:lnTo>
                    <a:pt x="776935" y="371297"/>
                  </a:lnTo>
                  <a:lnTo>
                    <a:pt x="775779" y="369354"/>
                  </a:lnTo>
                  <a:lnTo>
                    <a:pt x="773823" y="369176"/>
                  </a:lnTo>
                  <a:lnTo>
                    <a:pt x="772566" y="371017"/>
                  </a:lnTo>
                  <a:lnTo>
                    <a:pt x="772007" y="371830"/>
                  </a:lnTo>
                  <a:lnTo>
                    <a:pt x="771753" y="372910"/>
                  </a:lnTo>
                  <a:lnTo>
                    <a:pt x="771512" y="375031"/>
                  </a:lnTo>
                  <a:lnTo>
                    <a:pt x="772261" y="375920"/>
                  </a:lnTo>
                  <a:lnTo>
                    <a:pt x="774852" y="376567"/>
                  </a:lnTo>
                  <a:lnTo>
                    <a:pt x="776389" y="376593"/>
                  </a:lnTo>
                  <a:lnTo>
                    <a:pt x="778395" y="376593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8145500" y="3884302"/>
              <a:ext cx="869950" cy="683895"/>
            </a:xfrm>
            <a:custGeom>
              <a:avLst/>
              <a:gdLst/>
              <a:ahLst/>
              <a:cxnLst/>
              <a:rect l="l" t="t" r="r" b="b"/>
              <a:pathLst>
                <a:path w="869950" h="683895">
                  <a:moveTo>
                    <a:pt x="3009" y="303872"/>
                  </a:moveTo>
                  <a:lnTo>
                    <a:pt x="2159" y="303136"/>
                  </a:lnTo>
                  <a:lnTo>
                    <a:pt x="1600" y="302323"/>
                  </a:lnTo>
                  <a:lnTo>
                    <a:pt x="1244" y="301447"/>
                  </a:lnTo>
                  <a:lnTo>
                    <a:pt x="1104" y="301434"/>
                  </a:lnTo>
                  <a:lnTo>
                    <a:pt x="279" y="301510"/>
                  </a:lnTo>
                  <a:lnTo>
                    <a:pt x="0" y="302780"/>
                  </a:lnTo>
                  <a:lnTo>
                    <a:pt x="787" y="304444"/>
                  </a:lnTo>
                  <a:lnTo>
                    <a:pt x="1790" y="304863"/>
                  </a:lnTo>
                  <a:lnTo>
                    <a:pt x="2654" y="304380"/>
                  </a:lnTo>
                  <a:lnTo>
                    <a:pt x="2857" y="304139"/>
                  </a:lnTo>
                  <a:lnTo>
                    <a:pt x="3009" y="303872"/>
                  </a:lnTo>
                  <a:close/>
                </a:path>
                <a:path w="869950" h="683895">
                  <a:moveTo>
                    <a:pt x="22123" y="262509"/>
                  </a:moveTo>
                  <a:lnTo>
                    <a:pt x="19672" y="261429"/>
                  </a:lnTo>
                  <a:lnTo>
                    <a:pt x="19964" y="262077"/>
                  </a:lnTo>
                  <a:lnTo>
                    <a:pt x="20472" y="263245"/>
                  </a:lnTo>
                  <a:lnTo>
                    <a:pt x="20624" y="263283"/>
                  </a:lnTo>
                  <a:lnTo>
                    <a:pt x="20764" y="263309"/>
                  </a:lnTo>
                  <a:lnTo>
                    <a:pt x="21221" y="263182"/>
                  </a:lnTo>
                  <a:lnTo>
                    <a:pt x="21564" y="263055"/>
                  </a:lnTo>
                  <a:lnTo>
                    <a:pt x="21907" y="262890"/>
                  </a:lnTo>
                  <a:lnTo>
                    <a:pt x="22123" y="262509"/>
                  </a:lnTo>
                  <a:close/>
                </a:path>
                <a:path w="869950" h="683895">
                  <a:moveTo>
                    <a:pt x="124714" y="547077"/>
                  </a:moveTo>
                  <a:lnTo>
                    <a:pt x="124510" y="546315"/>
                  </a:lnTo>
                  <a:lnTo>
                    <a:pt x="122974" y="544093"/>
                  </a:lnTo>
                  <a:lnTo>
                    <a:pt x="120891" y="541147"/>
                  </a:lnTo>
                  <a:lnTo>
                    <a:pt x="119278" y="542569"/>
                  </a:lnTo>
                  <a:lnTo>
                    <a:pt x="122516" y="546684"/>
                  </a:lnTo>
                  <a:lnTo>
                    <a:pt x="122656" y="546633"/>
                  </a:lnTo>
                  <a:lnTo>
                    <a:pt x="122834" y="546582"/>
                  </a:lnTo>
                  <a:lnTo>
                    <a:pt x="123507" y="546658"/>
                  </a:lnTo>
                  <a:lnTo>
                    <a:pt x="123875" y="546862"/>
                  </a:lnTo>
                  <a:lnTo>
                    <a:pt x="123977" y="547217"/>
                  </a:lnTo>
                  <a:lnTo>
                    <a:pt x="123723" y="547116"/>
                  </a:lnTo>
                  <a:lnTo>
                    <a:pt x="123456" y="547103"/>
                  </a:lnTo>
                  <a:lnTo>
                    <a:pt x="123304" y="547255"/>
                  </a:lnTo>
                  <a:lnTo>
                    <a:pt x="123139" y="547484"/>
                  </a:lnTo>
                  <a:lnTo>
                    <a:pt x="124472" y="549186"/>
                  </a:lnTo>
                  <a:lnTo>
                    <a:pt x="124637" y="548728"/>
                  </a:lnTo>
                  <a:lnTo>
                    <a:pt x="124701" y="548284"/>
                  </a:lnTo>
                  <a:lnTo>
                    <a:pt x="124714" y="547077"/>
                  </a:lnTo>
                  <a:close/>
                </a:path>
                <a:path w="869950" h="683895">
                  <a:moveTo>
                    <a:pt x="127520" y="559308"/>
                  </a:moveTo>
                  <a:lnTo>
                    <a:pt x="127254" y="558888"/>
                  </a:lnTo>
                  <a:lnTo>
                    <a:pt x="126974" y="558609"/>
                  </a:lnTo>
                  <a:lnTo>
                    <a:pt x="126669" y="558380"/>
                  </a:lnTo>
                  <a:lnTo>
                    <a:pt x="126161" y="557974"/>
                  </a:lnTo>
                  <a:lnTo>
                    <a:pt x="125628" y="557771"/>
                  </a:lnTo>
                  <a:lnTo>
                    <a:pt x="124917" y="557390"/>
                  </a:lnTo>
                  <a:lnTo>
                    <a:pt x="124320" y="557047"/>
                  </a:lnTo>
                  <a:lnTo>
                    <a:pt x="123736" y="556666"/>
                  </a:lnTo>
                  <a:lnTo>
                    <a:pt x="122720" y="556056"/>
                  </a:lnTo>
                  <a:lnTo>
                    <a:pt x="122783" y="556780"/>
                  </a:lnTo>
                  <a:lnTo>
                    <a:pt x="122986" y="557530"/>
                  </a:lnTo>
                  <a:lnTo>
                    <a:pt x="123571" y="558634"/>
                  </a:lnTo>
                  <a:lnTo>
                    <a:pt x="123571" y="559015"/>
                  </a:lnTo>
                  <a:lnTo>
                    <a:pt x="123482" y="559371"/>
                  </a:lnTo>
                  <a:lnTo>
                    <a:pt x="123875" y="559371"/>
                  </a:lnTo>
                  <a:lnTo>
                    <a:pt x="124790" y="559346"/>
                  </a:lnTo>
                  <a:lnTo>
                    <a:pt x="125704" y="559295"/>
                  </a:lnTo>
                  <a:lnTo>
                    <a:pt x="126593" y="559244"/>
                  </a:lnTo>
                  <a:lnTo>
                    <a:pt x="127520" y="559308"/>
                  </a:lnTo>
                  <a:close/>
                </a:path>
                <a:path w="869950" h="683895">
                  <a:moveTo>
                    <a:pt x="158584" y="662101"/>
                  </a:moveTo>
                  <a:lnTo>
                    <a:pt x="158026" y="660946"/>
                  </a:lnTo>
                  <a:lnTo>
                    <a:pt x="157340" y="660819"/>
                  </a:lnTo>
                  <a:lnTo>
                    <a:pt x="156679" y="661238"/>
                  </a:lnTo>
                  <a:lnTo>
                    <a:pt x="156006" y="661657"/>
                  </a:lnTo>
                  <a:lnTo>
                    <a:pt x="155841" y="662825"/>
                  </a:lnTo>
                  <a:lnTo>
                    <a:pt x="156476" y="663244"/>
                  </a:lnTo>
                  <a:lnTo>
                    <a:pt x="156933" y="663549"/>
                  </a:lnTo>
                  <a:lnTo>
                    <a:pt x="157632" y="663486"/>
                  </a:lnTo>
                  <a:lnTo>
                    <a:pt x="158559" y="663663"/>
                  </a:lnTo>
                  <a:lnTo>
                    <a:pt x="158470" y="662762"/>
                  </a:lnTo>
                  <a:lnTo>
                    <a:pt x="158584" y="662101"/>
                  </a:lnTo>
                  <a:close/>
                </a:path>
                <a:path w="869950" h="683895">
                  <a:moveTo>
                    <a:pt x="191782" y="554050"/>
                  </a:moveTo>
                  <a:lnTo>
                    <a:pt x="190855" y="552196"/>
                  </a:lnTo>
                  <a:lnTo>
                    <a:pt x="189903" y="551903"/>
                  </a:lnTo>
                  <a:lnTo>
                    <a:pt x="188429" y="552894"/>
                  </a:lnTo>
                  <a:lnTo>
                    <a:pt x="188214" y="553859"/>
                  </a:lnTo>
                  <a:lnTo>
                    <a:pt x="188874" y="555091"/>
                  </a:lnTo>
                  <a:lnTo>
                    <a:pt x="189306" y="555218"/>
                  </a:lnTo>
                  <a:lnTo>
                    <a:pt x="190004" y="555675"/>
                  </a:lnTo>
                  <a:lnTo>
                    <a:pt x="190677" y="555612"/>
                  </a:lnTo>
                  <a:lnTo>
                    <a:pt x="191528" y="555548"/>
                  </a:lnTo>
                  <a:lnTo>
                    <a:pt x="191782" y="554050"/>
                  </a:lnTo>
                  <a:close/>
                </a:path>
                <a:path w="869950" h="683895">
                  <a:moveTo>
                    <a:pt x="198564" y="603719"/>
                  </a:moveTo>
                  <a:lnTo>
                    <a:pt x="198285" y="602754"/>
                  </a:lnTo>
                  <a:lnTo>
                    <a:pt x="197853" y="602208"/>
                  </a:lnTo>
                  <a:lnTo>
                    <a:pt x="197205" y="601560"/>
                  </a:lnTo>
                  <a:lnTo>
                    <a:pt x="196596" y="601446"/>
                  </a:lnTo>
                  <a:lnTo>
                    <a:pt x="196380" y="601586"/>
                  </a:lnTo>
                  <a:lnTo>
                    <a:pt x="195999" y="601853"/>
                  </a:lnTo>
                  <a:lnTo>
                    <a:pt x="195491" y="602399"/>
                  </a:lnTo>
                  <a:lnTo>
                    <a:pt x="195707" y="603440"/>
                  </a:lnTo>
                  <a:lnTo>
                    <a:pt x="196075" y="604151"/>
                  </a:lnTo>
                  <a:lnTo>
                    <a:pt x="196786" y="604951"/>
                  </a:lnTo>
                  <a:lnTo>
                    <a:pt x="197459" y="604812"/>
                  </a:lnTo>
                  <a:lnTo>
                    <a:pt x="198069" y="604888"/>
                  </a:lnTo>
                  <a:lnTo>
                    <a:pt x="198247" y="604240"/>
                  </a:lnTo>
                  <a:lnTo>
                    <a:pt x="198564" y="603719"/>
                  </a:lnTo>
                  <a:close/>
                </a:path>
                <a:path w="869950" h="683895">
                  <a:moveTo>
                    <a:pt x="206616" y="618883"/>
                  </a:moveTo>
                  <a:lnTo>
                    <a:pt x="206121" y="618363"/>
                  </a:lnTo>
                  <a:lnTo>
                    <a:pt x="205854" y="618058"/>
                  </a:lnTo>
                  <a:lnTo>
                    <a:pt x="205282" y="618020"/>
                  </a:lnTo>
                  <a:lnTo>
                    <a:pt x="204508" y="617740"/>
                  </a:lnTo>
                  <a:lnTo>
                    <a:pt x="204533" y="618693"/>
                  </a:lnTo>
                  <a:lnTo>
                    <a:pt x="204419" y="619340"/>
                  </a:lnTo>
                  <a:lnTo>
                    <a:pt x="204635" y="619836"/>
                  </a:lnTo>
                  <a:lnTo>
                    <a:pt x="204749" y="620064"/>
                  </a:lnTo>
                  <a:lnTo>
                    <a:pt x="205638" y="620204"/>
                  </a:lnTo>
                  <a:lnTo>
                    <a:pt x="205955" y="620026"/>
                  </a:lnTo>
                  <a:lnTo>
                    <a:pt x="206578" y="619633"/>
                  </a:lnTo>
                  <a:lnTo>
                    <a:pt x="206616" y="618883"/>
                  </a:lnTo>
                  <a:close/>
                </a:path>
                <a:path w="869950" h="683895">
                  <a:moveTo>
                    <a:pt x="206756" y="556895"/>
                  </a:moveTo>
                  <a:lnTo>
                    <a:pt x="206565" y="556272"/>
                  </a:lnTo>
                  <a:lnTo>
                    <a:pt x="206463" y="555650"/>
                  </a:lnTo>
                  <a:lnTo>
                    <a:pt x="205968" y="555155"/>
                  </a:lnTo>
                  <a:lnTo>
                    <a:pt x="205562" y="554647"/>
                  </a:lnTo>
                  <a:lnTo>
                    <a:pt x="204355" y="553732"/>
                  </a:lnTo>
                  <a:lnTo>
                    <a:pt x="203187" y="553986"/>
                  </a:lnTo>
                  <a:lnTo>
                    <a:pt x="201460" y="556348"/>
                  </a:lnTo>
                  <a:lnTo>
                    <a:pt x="202374" y="558939"/>
                  </a:lnTo>
                  <a:lnTo>
                    <a:pt x="205359" y="559689"/>
                  </a:lnTo>
                  <a:lnTo>
                    <a:pt x="206717" y="558673"/>
                  </a:lnTo>
                  <a:lnTo>
                    <a:pt x="206756" y="556895"/>
                  </a:lnTo>
                  <a:close/>
                </a:path>
                <a:path w="869950" h="683895">
                  <a:moveTo>
                    <a:pt x="213537" y="588937"/>
                  </a:moveTo>
                  <a:lnTo>
                    <a:pt x="213182" y="588175"/>
                  </a:lnTo>
                  <a:lnTo>
                    <a:pt x="212852" y="587425"/>
                  </a:lnTo>
                  <a:lnTo>
                    <a:pt x="211709" y="587121"/>
                  </a:lnTo>
                  <a:lnTo>
                    <a:pt x="210426" y="587717"/>
                  </a:lnTo>
                  <a:lnTo>
                    <a:pt x="210134" y="588048"/>
                  </a:lnTo>
                  <a:lnTo>
                    <a:pt x="209969" y="588416"/>
                  </a:lnTo>
                  <a:lnTo>
                    <a:pt x="210248" y="588416"/>
                  </a:lnTo>
                  <a:lnTo>
                    <a:pt x="210515" y="588429"/>
                  </a:lnTo>
                  <a:lnTo>
                    <a:pt x="210807" y="588429"/>
                  </a:lnTo>
                  <a:lnTo>
                    <a:pt x="210908" y="589178"/>
                  </a:lnTo>
                  <a:lnTo>
                    <a:pt x="211048" y="590600"/>
                  </a:lnTo>
                  <a:lnTo>
                    <a:pt x="211505" y="590778"/>
                  </a:lnTo>
                  <a:lnTo>
                    <a:pt x="212001" y="590791"/>
                  </a:lnTo>
                  <a:lnTo>
                    <a:pt x="213144" y="590105"/>
                  </a:lnTo>
                  <a:lnTo>
                    <a:pt x="213537" y="588937"/>
                  </a:lnTo>
                  <a:close/>
                </a:path>
                <a:path w="869950" h="683895">
                  <a:moveTo>
                    <a:pt x="229463" y="173799"/>
                  </a:moveTo>
                  <a:lnTo>
                    <a:pt x="229336" y="173888"/>
                  </a:lnTo>
                  <a:lnTo>
                    <a:pt x="229184" y="174066"/>
                  </a:lnTo>
                  <a:lnTo>
                    <a:pt x="229133" y="174193"/>
                  </a:lnTo>
                  <a:lnTo>
                    <a:pt x="229247" y="174053"/>
                  </a:lnTo>
                  <a:lnTo>
                    <a:pt x="229362" y="173926"/>
                  </a:lnTo>
                  <a:lnTo>
                    <a:pt x="229463" y="173799"/>
                  </a:lnTo>
                  <a:close/>
                </a:path>
                <a:path w="869950" h="683895">
                  <a:moveTo>
                    <a:pt x="241249" y="470674"/>
                  </a:moveTo>
                  <a:lnTo>
                    <a:pt x="240182" y="471614"/>
                  </a:lnTo>
                  <a:lnTo>
                    <a:pt x="240652" y="471512"/>
                  </a:lnTo>
                  <a:lnTo>
                    <a:pt x="240995" y="471195"/>
                  </a:lnTo>
                  <a:lnTo>
                    <a:pt x="241249" y="470674"/>
                  </a:lnTo>
                  <a:close/>
                </a:path>
                <a:path w="869950" h="683895">
                  <a:moveTo>
                    <a:pt x="258902" y="510717"/>
                  </a:moveTo>
                  <a:close/>
                </a:path>
                <a:path w="869950" h="683895">
                  <a:moveTo>
                    <a:pt x="262293" y="96380"/>
                  </a:moveTo>
                  <a:lnTo>
                    <a:pt x="262166" y="96100"/>
                  </a:lnTo>
                  <a:lnTo>
                    <a:pt x="262115" y="95770"/>
                  </a:lnTo>
                  <a:lnTo>
                    <a:pt x="261861" y="95567"/>
                  </a:lnTo>
                  <a:lnTo>
                    <a:pt x="261607" y="95250"/>
                  </a:lnTo>
                  <a:lnTo>
                    <a:pt x="261277" y="95084"/>
                  </a:lnTo>
                  <a:lnTo>
                    <a:pt x="260845" y="94869"/>
                  </a:lnTo>
                  <a:lnTo>
                    <a:pt x="260426" y="94792"/>
                  </a:lnTo>
                  <a:lnTo>
                    <a:pt x="260045" y="94818"/>
                  </a:lnTo>
                  <a:lnTo>
                    <a:pt x="259638" y="95072"/>
                  </a:lnTo>
                  <a:lnTo>
                    <a:pt x="259207" y="95300"/>
                  </a:lnTo>
                  <a:lnTo>
                    <a:pt x="258749" y="95478"/>
                  </a:lnTo>
                  <a:lnTo>
                    <a:pt x="258610" y="95592"/>
                  </a:lnTo>
                  <a:lnTo>
                    <a:pt x="257987" y="96634"/>
                  </a:lnTo>
                  <a:lnTo>
                    <a:pt x="258203" y="97993"/>
                  </a:lnTo>
                  <a:lnTo>
                    <a:pt x="258991" y="98475"/>
                  </a:lnTo>
                  <a:lnTo>
                    <a:pt x="259664" y="98882"/>
                  </a:lnTo>
                  <a:lnTo>
                    <a:pt x="260680" y="98679"/>
                  </a:lnTo>
                  <a:lnTo>
                    <a:pt x="261785" y="97536"/>
                  </a:lnTo>
                  <a:lnTo>
                    <a:pt x="262013" y="97053"/>
                  </a:lnTo>
                  <a:lnTo>
                    <a:pt x="262293" y="96380"/>
                  </a:lnTo>
                  <a:close/>
                </a:path>
                <a:path w="869950" h="683895">
                  <a:moveTo>
                    <a:pt x="262521" y="504532"/>
                  </a:moveTo>
                  <a:lnTo>
                    <a:pt x="262178" y="503567"/>
                  </a:lnTo>
                  <a:lnTo>
                    <a:pt x="261899" y="503301"/>
                  </a:lnTo>
                  <a:lnTo>
                    <a:pt x="261581" y="503110"/>
                  </a:lnTo>
                  <a:lnTo>
                    <a:pt x="260692" y="503529"/>
                  </a:lnTo>
                  <a:lnTo>
                    <a:pt x="260159" y="503555"/>
                  </a:lnTo>
                  <a:lnTo>
                    <a:pt x="259664" y="503402"/>
                  </a:lnTo>
                  <a:lnTo>
                    <a:pt x="259181" y="504050"/>
                  </a:lnTo>
                  <a:lnTo>
                    <a:pt x="259054" y="505015"/>
                  </a:lnTo>
                  <a:lnTo>
                    <a:pt x="259956" y="506399"/>
                  </a:lnTo>
                  <a:lnTo>
                    <a:pt x="261010" y="506539"/>
                  </a:lnTo>
                  <a:lnTo>
                    <a:pt x="262166" y="505739"/>
                  </a:lnTo>
                  <a:lnTo>
                    <a:pt x="262216" y="505294"/>
                  </a:lnTo>
                  <a:lnTo>
                    <a:pt x="262521" y="504532"/>
                  </a:lnTo>
                  <a:close/>
                </a:path>
                <a:path w="869950" h="683895">
                  <a:moveTo>
                    <a:pt x="266446" y="612533"/>
                  </a:moveTo>
                  <a:lnTo>
                    <a:pt x="266052" y="612101"/>
                  </a:lnTo>
                  <a:lnTo>
                    <a:pt x="265811" y="611949"/>
                  </a:lnTo>
                  <a:lnTo>
                    <a:pt x="265633" y="611898"/>
                  </a:lnTo>
                  <a:lnTo>
                    <a:pt x="265760" y="612419"/>
                  </a:lnTo>
                  <a:lnTo>
                    <a:pt x="265874" y="612952"/>
                  </a:lnTo>
                  <a:lnTo>
                    <a:pt x="266001" y="613448"/>
                  </a:lnTo>
                  <a:lnTo>
                    <a:pt x="266382" y="613092"/>
                  </a:lnTo>
                  <a:lnTo>
                    <a:pt x="266446" y="612533"/>
                  </a:lnTo>
                  <a:close/>
                </a:path>
                <a:path w="869950" h="683895">
                  <a:moveTo>
                    <a:pt x="267576" y="681583"/>
                  </a:moveTo>
                  <a:lnTo>
                    <a:pt x="266611" y="679970"/>
                  </a:lnTo>
                  <a:lnTo>
                    <a:pt x="265823" y="679716"/>
                  </a:lnTo>
                  <a:lnTo>
                    <a:pt x="265099" y="680085"/>
                  </a:lnTo>
                  <a:lnTo>
                    <a:pt x="264071" y="680618"/>
                  </a:lnTo>
                  <a:lnTo>
                    <a:pt x="263626" y="681736"/>
                  </a:lnTo>
                  <a:lnTo>
                    <a:pt x="264452" y="683412"/>
                  </a:lnTo>
                  <a:lnTo>
                    <a:pt x="265557" y="683602"/>
                  </a:lnTo>
                  <a:lnTo>
                    <a:pt x="267322" y="682498"/>
                  </a:lnTo>
                  <a:lnTo>
                    <a:pt x="267576" y="681583"/>
                  </a:lnTo>
                  <a:close/>
                </a:path>
                <a:path w="869950" h="683895">
                  <a:moveTo>
                    <a:pt x="278676" y="591527"/>
                  </a:moveTo>
                  <a:lnTo>
                    <a:pt x="276860" y="589457"/>
                  </a:lnTo>
                  <a:lnTo>
                    <a:pt x="276758" y="590511"/>
                  </a:lnTo>
                  <a:lnTo>
                    <a:pt x="276872" y="591515"/>
                  </a:lnTo>
                  <a:lnTo>
                    <a:pt x="277063" y="592416"/>
                  </a:lnTo>
                  <a:lnTo>
                    <a:pt x="277698" y="592874"/>
                  </a:lnTo>
                  <a:lnTo>
                    <a:pt x="278422" y="592505"/>
                  </a:lnTo>
                  <a:lnTo>
                    <a:pt x="278676" y="591527"/>
                  </a:lnTo>
                  <a:close/>
                </a:path>
                <a:path w="869950" h="683895">
                  <a:moveTo>
                    <a:pt x="281101" y="595363"/>
                  </a:moveTo>
                  <a:lnTo>
                    <a:pt x="281051" y="594855"/>
                  </a:lnTo>
                  <a:lnTo>
                    <a:pt x="281076" y="594461"/>
                  </a:lnTo>
                  <a:lnTo>
                    <a:pt x="280771" y="594017"/>
                  </a:lnTo>
                  <a:lnTo>
                    <a:pt x="280250" y="594080"/>
                  </a:lnTo>
                  <a:lnTo>
                    <a:pt x="279908" y="594042"/>
                  </a:lnTo>
                  <a:lnTo>
                    <a:pt x="279908" y="594182"/>
                  </a:lnTo>
                  <a:lnTo>
                    <a:pt x="279882" y="594334"/>
                  </a:lnTo>
                  <a:lnTo>
                    <a:pt x="279869" y="594461"/>
                  </a:lnTo>
                  <a:lnTo>
                    <a:pt x="280301" y="594779"/>
                  </a:lnTo>
                  <a:lnTo>
                    <a:pt x="280695" y="595058"/>
                  </a:lnTo>
                  <a:lnTo>
                    <a:pt x="281101" y="595363"/>
                  </a:lnTo>
                  <a:close/>
                </a:path>
                <a:path w="869950" h="683895">
                  <a:moveTo>
                    <a:pt x="284276" y="662203"/>
                  </a:moveTo>
                  <a:lnTo>
                    <a:pt x="283794" y="661644"/>
                  </a:lnTo>
                  <a:lnTo>
                    <a:pt x="283514" y="661314"/>
                  </a:lnTo>
                  <a:lnTo>
                    <a:pt x="282740" y="660971"/>
                  </a:lnTo>
                  <a:lnTo>
                    <a:pt x="282536" y="661111"/>
                  </a:lnTo>
                  <a:lnTo>
                    <a:pt x="282105" y="661403"/>
                  </a:lnTo>
                  <a:lnTo>
                    <a:pt x="281914" y="662038"/>
                  </a:lnTo>
                  <a:lnTo>
                    <a:pt x="281457" y="662825"/>
                  </a:lnTo>
                  <a:lnTo>
                    <a:pt x="282308" y="663003"/>
                  </a:lnTo>
                  <a:lnTo>
                    <a:pt x="282790" y="663244"/>
                  </a:lnTo>
                  <a:lnTo>
                    <a:pt x="283222" y="663181"/>
                  </a:lnTo>
                  <a:lnTo>
                    <a:pt x="283921" y="663079"/>
                  </a:lnTo>
                  <a:lnTo>
                    <a:pt x="284276" y="662203"/>
                  </a:lnTo>
                  <a:close/>
                </a:path>
                <a:path w="869950" h="683895">
                  <a:moveTo>
                    <a:pt x="306463" y="451586"/>
                  </a:moveTo>
                  <a:lnTo>
                    <a:pt x="306209" y="450735"/>
                  </a:lnTo>
                  <a:lnTo>
                    <a:pt x="305333" y="450215"/>
                  </a:lnTo>
                  <a:lnTo>
                    <a:pt x="304609" y="449770"/>
                  </a:lnTo>
                  <a:lnTo>
                    <a:pt x="303491" y="449922"/>
                  </a:lnTo>
                  <a:lnTo>
                    <a:pt x="302158" y="451091"/>
                  </a:lnTo>
                  <a:lnTo>
                    <a:pt x="301866" y="451815"/>
                  </a:lnTo>
                  <a:lnTo>
                    <a:pt x="302069" y="452602"/>
                  </a:lnTo>
                  <a:lnTo>
                    <a:pt x="302361" y="453631"/>
                  </a:lnTo>
                  <a:lnTo>
                    <a:pt x="302793" y="454609"/>
                  </a:lnTo>
                  <a:lnTo>
                    <a:pt x="304342" y="454914"/>
                  </a:lnTo>
                  <a:lnTo>
                    <a:pt x="304736" y="454799"/>
                  </a:lnTo>
                  <a:lnTo>
                    <a:pt x="304939" y="454787"/>
                  </a:lnTo>
                  <a:lnTo>
                    <a:pt x="305955" y="454304"/>
                  </a:lnTo>
                  <a:lnTo>
                    <a:pt x="306463" y="453529"/>
                  </a:lnTo>
                  <a:lnTo>
                    <a:pt x="306463" y="451586"/>
                  </a:lnTo>
                  <a:close/>
                </a:path>
                <a:path w="869950" h="683895">
                  <a:moveTo>
                    <a:pt x="307975" y="475208"/>
                  </a:moveTo>
                  <a:lnTo>
                    <a:pt x="307835" y="474814"/>
                  </a:lnTo>
                  <a:lnTo>
                    <a:pt x="307428" y="475043"/>
                  </a:lnTo>
                  <a:lnTo>
                    <a:pt x="307035" y="475335"/>
                  </a:lnTo>
                  <a:lnTo>
                    <a:pt x="306641" y="475640"/>
                  </a:lnTo>
                  <a:lnTo>
                    <a:pt x="307047" y="476250"/>
                  </a:lnTo>
                  <a:lnTo>
                    <a:pt x="307289" y="476211"/>
                  </a:lnTo>
                  <a:lnTo>
                    <a:pt x="307517" y="476123"/>
                  </a:lnTo>
                  <a:lnTo>
                    <a:pt x="307759" y="475970"/>
                  </a:lnTo>
                  <a:lnTo>
                    <a:pt x="307784" y="475703"/>
                  </a:lnTo>
                  <a:lnTo>
                    <a:pt x="307975" y="475208"/>
                  </a:lnTo>
                  <a:close/>
                </a:path>
                <a:path w="869950" h="683895">
                  <a:moveTo>
                    <a:pt x="314109" y="481749"/>
                  </a:moveTo>
                  <a:lnTo>
                    <a:pt x="313804" y="481622"/>
                  </a:lnTo>
                  <a:lnTo>
                    <a:pt x="313448" y="481380"/>
                  </a:lnTo>
                  <a:lnTo>
                    <a:pt x="313194" y="481457"/>
                  </a:lnTo>
                  <a:lnTo>
                    <a:pt x="312978" y="481507"/>
                  </a:lnTo>
                  <a:lnTo>
                    <a:pt x="312877" y="481965"/>
                  </a:lnTo>
                  <a:lnTo>
                    <a:pt x="312674" y="482307"/>
                  </a:lnTo>
                  <a:lnTo>
                    <a:pt x="313385" y="482765"/>
                  </a:lnTo>
                  <a:lnTo>
                    <a:pt x="313664" y="482968"/>
                  </a:lnTo>
                  <a:lnTo>
                    <a:pt x="313829" y="482549"/>
                  </a:lnTo>
                  <a:lnTo>
                    <a:pt x="314109" y="481749"/>
                  </a:lnTo>
                  <a:close/>
                </a:path>
                <a:path w="869950" h="683895">
                  <a:moveTo>
                    <a:pt x="331241" y="203949"/>
                  </a:moveTo>
                  <a:lnTo>
                    <a:pt x="329742" y="201320"/>
                  </a:lnTo>
                  <a:lnTo>
                    <a:pt x="328536" y="200888"/>
                  </a:lnTo>
                  <a:lnTo>
                    <a:pt x="327279" y="201574"/>
                  </a:lnTo>
                  <a:lnTo>
                    <a:pt x="325843" y="202361"/>
                  </a:lnTo>
                  <a:lnTo>
                    <a:pt x="325335" y="203873"/>
                  </a:lnTo>
                  <a:lnTo>
                    <a:pt x="326567" y="206413"/>
                  </a:lnTo>
                  <a:lnTo>
                    <a:pt x="328091" y="206781"/>
                  </a:lnTo>
                  <a:lnTo>
                    <a:pt x="329438" y="206044"/>
                  </a:lnTo>
                  <a:lnTo>
                    <a:pt x="330771" y="205295"/>
                  </a:lnTo>
                  <a:lnTo>
                    <a:pt x="331241" y="203949"/>
                  </a:lnTo>
                  <a:close/>
                </a:path>
                <a:path w="869950" h="683895">
                  <a:moveTo>
                    <a:pt x="339737" y="572630"/>
                  </a:moveTo>
                  <a:lnTo>
                    <a:pt x="336753" y="574027"/>
                  </a:lnTo>
                  <a:lnTo>
                    <a:pt x="336778" y="575792"/>
                  </a:lnTo>
                  <a:lnTo>
                    <a:pt x="337743" y="575132"/>
                  </a:lnTo>
                  <a:lnTo>
                    <a:pt x="338569" y="574649"/>
                  </a:lnTo>
                  <a:lnTo>
                    <a:pt x="339559" y="573786"/>
                  </a:lnTo>
                  <a:lnTo>
                    <a:pt x="339559" y="573252"/>
                  </a:lnTo>
                  <a:lnTo>
                    <a:pt x="339737" y="572630"/>
                  </a:lnTo>
                  <a:close/>
                </a:path>
                <a:path w="869950" h="683895">
                  <a:moveTo>
                    <a:pt x="416191" y="530796"/>
                  </a:moveTo>
                  <a:lnTo>
                    <a:pt x="415912" y="529488"/>
                  </a:lnTo>
                  <a:lnTo>
                    <a:pt x="414693" y="529374"/>
                  </a:lnTo>
                  <a:lnTo>
                    <a:pt x="413931" y="529780"/>
                  </a:lnTo>
                  <a:lnTo>
                    <a:pt x="413613" y="530745"/>
                  </a:lnTo>
                  <a:lnTo>
                    <a:pt x="413524" y="531050"/>
                  </a:lnTo>
                  <a:lnTo>
                    <a:pt x="413639" y="531558"/>
                  </a:lnTo>
                  <a:lnTo>
                    <a:pt x="414083" y="531964"/>
                  </a:lnTo>
                  <a:lnTo>
                    <a:pt x="414629" y="532091"/>
                  </a:lnTo>
                  <a:lnTo>
                    <a:pt x="414909" y="531964"/>
                  </a:lnTo>
                  <a:lnTo>
                    <a:pt x="415810" y="531558"/>
                  </a:lnTo>
                  <a:lnTo>
                    <a:pt x="416191" y="530796"/>
                  </a:lnTo>
                  <a:close/>
                </a:path>
                <a:path w="869950" h="683895">
                  <a:moveTo>
                    <a:pt x="430034" y="578167"/>
                  </a:moveTo>
                  <a:lnTo>
                    <a:pt x="429653" y="577761"/>
                  </a:lnTo>
                  <a:lnTo>
                    <a:pt x="429425" y="577532"/>
                  </a:lnTo>
                  <a:lnTo>
                    <a:pt x="429006" y="577469"/>
                  </a:lnTo>
                  <a:lnTo>
                    <a:pt x="428256" y="577176"/>
                  </a:lnTo>
                  <a:lnTo>
                    <a:pt x="428269" y="577710"/>
                  </a:lnTo>
                  <a:lnTo>
                    <a:pt x="428142" y="578142"/>
                  </a:lnTo>
                  <a:lnTo>
                    <a:pt x="428447" y="578688"/>
                  </a:lnTo>
                  <a:lnTo>
                    <a:pt x="428891" y="578942"/>
                  </a:lnTo>
                  <a:lnTo>
                    <a:pt x="429196" y="578916"/>
                  </a:lnTo>
                  <a:lnTo>
                    <a:pt x="429768" y="578878"/>
                  </a:lnTo>
                  <a:lnTo>
                    <a:pt x="430034" y="578167"/>
                  </a:lnTo>
                  <a:close/>
                </a:path>
                <a:path w="869950" h="683895">
                  <a:moveTo>
                    <a:pt x="442480" y="534238"/>
                  </a:moveTo>
                  <a:lnTo>
                    <a:pt x="442328" y="533514"/>
                  </a:lnTo>
                  <a:lnTo>
                    <a:pt x="442353" y="533031"/>
                  </a:lnTo>
                  <a:lnTo>
                    <a:pt x="441972" y="532523"/>
                  </a:lnTo>
                  <a:lnTo>
                    <a:pt x="441337" y="532498"/>
                  </a:lnTo>
                  <a:lnTo>
                    <a:pt x="441109" y="532663"/>
                  </a:lnTo>
                  <a:lnTo>
                    <a:pt x="440613" y="533019"/>
                  </a:lnTo>
                  <a:lnTo>
                    <a:pt x="440715" y="533565"/>
                  </a:lnTo>
                  <a:lnTo>
                    <a:pt x="441159" y="533920"/>
                  </a:lnTo>
                  <a:lnTo>
                    <a:pt x="441401" y="534085"/>
                  </a:lnTo>
                  <a:lnTo>
                    <a:pt x="441794" y="534073"/>
                  </a:lnTo>
                  <a:lnTo>
                    <a:pt x="442480" y="534238"/>
                  </a:lnTo>
                  <a:close/>
                </a:path>
                <a:path w="869950" h="683895">
                  <a:moveTo>
                    <a:pt x="490969" y="193205"/>
                  </a:moveTo>
                  <a:lnTo>
                    <a:pt x="490740" y="193090"/>
                  </a:lnTo>
                  <a:lnTo>
                    <a:pt x="490601" y="193065"/>
                  </a:lnTo>
                  <a:lnTo>
                    <a:pt x="489458" y="194729"/>
                  </a:lnTo>
                  <a:lnTo>
                    <a:pt x="489889" y="194297"/>
                  </a:lnTo>
                  <a:lnTo>
                    <a:pt x="490321" y="193840"/>
                  </a:lnTo>
                  <a:lnTo>
                    <a:pt x="490893" y="193268"/>
                  </a:lnTo>
                  <a:close/>
                </a:path>
                <a:path w="869950" h="683895">
                  <a:moveTo>
                    <a:pt x="491744" y="650113"/>
                  </a:moveTo>
                  <a:lnTo>
                    <a:pt x="491642" y="649719"/>
                  </a:lnTo>
                  <a:lnTo>
                    <a:pt x="491464" y="649008"/>
                  </a:lnTo>
                  <a:lnTo>
                    <a:pt x="490207" y="648576"/>
                  </a:lnTo>
                  <a:lnTo>
                    <a:pt x="489712" y="649033"/>
                  </a:lnTo>
                  <a:lnTo>
                    <a:pt x="489394" y="649325"/>
                  </a:lnTo>
                  <a:lnTo>
                    <a:pt x="489305" y="649871"/>
                  </a:lnTo>
                  <a:lnTo>
                    <a:pt x="489191" y="650151"/>
                  </a:lnTo>
                  <a:lnTo>
                    <a:pt x="489623" y="651154"/>
                  </a:lnTo>
                  <a:lnTo>
                    <a:pt x="490639" y="651573"/>
                  </a:lnTo>
                  <a:lnTo>
                    <a:pt x="491210" y="651052"/>
                  </a:lnTo>
                  <a:lnTo>
                    <a:pt x="491528" y="650786"/>
                  </a:lnTo>
                  <a:lnTo>
                    <a:pt x="491744" y="650113"/>
                  </a:lnTo>
                  <a:close/>
                </a:path>
                <a:path w="869950" h="683895">
                  <a:moveTo>
                    <a:pt x="497255" y="632040"/>
                  </a:moveTo>
                  <a:lnTo>
                    <a:pt x="495935" y="631050"/>
                  </a:lnTo>
                  <a:lnTo>
                    <a:pt x="495046" y="631088"/>
                  </a:lnTo>
                  <a:lnTo>
                    <a:pt x="494550" y="631329"/>
                  </a:lnTo>
                  <a:lnTo>
                    <a:pt x="493496" y="631875"/>
                  </a:lnTo>
                  <a:lnTo>
                    <a:pt x="493331" y="633095"/>
                  </a:lnTo>
                  <a:lnTo>
                    <a:pt x="494017" y="633984"/>
                  </a:lnTo>
                  <a:lnTo>
                    <a:pt x="494525" y="634619"/>
                  </a:lnTo>
                  <a:lnTo>
                    <a:pt x="495554" y="634809"/>
                  </a:lnTo>
                  <a:lnTo>
                    <a:pt x="497052" y="633679"/>
                  </a:lnTo>
                  <a:lnTo>
                    <a:pt x="497255" y="632040"/>
                  </a:lnTo>
                  <a:close/>
                </a:path>
                <a:path w="869950" h="683895">
                  <a:moveTo>
                    <a:pt x="505815" y="659955"/>
                  </a:moveTo>
                  <a:lnTo>
                    <a:pt x="505675" y="659726"/>
                  </a:lnTo>
                  <a:lnTo>
                    <a:pt x="505510" y="659498"/>
                  </a:lnTo>
                  <a:lnTo>
                    <a:pt x="504901" y="659345"/>
                  </a:lnTo>
                  <a:lnTo>
                    <a:pt x="504672" y="659472"/>
                  </a:lnTo>
                  <a:lnTo>
                    <a:pt x="504456" y="659599"/>
                  </a:lnTo>
                  <a:lnTo>
                    <a:pt x="504278" y="660209"/>
                  </a:lnTo>
                  <a:lnTo>
                    <a:pt x="504393" y="660463"/>
                  </a:lnTo>
                  <a:lnTo>
                    <a:pt x="504507" y="660692"/>
                  </a:lnTo>
                  <a:lnTo>
                    <a:pt x="505028" y="660755"/>
                  </a:lnTo>
                  <a:lnTo>
                    <a:pt x="505498" y="660920"/>
                  </a:lnTo>
                  <a:lnTo>
                    <a:pt x="505587" y="660425"/>
                  </a:lnTo>
                  <a:lnTo>
                    <a:pt x="505815" y="659955"/>
                  </a:lnTo>
                  <a:close/>
                </a:path>
                <a:path w="869950" h="683895">
                  <a:moveTo>
                    <a:pt x="514629" y="483781"/>
                  </a:moveTo>
                  <a:lnTo>
                    <a:pt x="512572" y="481672"/>
                  </a:lnTo>
                  <a:lnTo>
                    <a:pt x="511657" y="481355"/>
                  </a:lnTo>
                  <a:lnTo>
                    <a:pt x="509574" y="483362"/>
                  </a:lnTo>
                  <a:lnTo>
                    <a:pt x="509739" y="484974"/>
                  </a:lnTo>
                  <a:lnTo>
                    <a:pt x="511111" y="485902"/>
                  </a:lnTo>
                  <a:lnTo>
                    <a:pt x="512229" y="486689"/>
                  </a:lnTo>
                  <a:lnTo>
                    <a:pt x="513003" y="486244"/>
                  </a:lnTo>
                  <a:lnTo>
                    <a:pt x="514629" y="483781"/>
                  </a:lnTo>
                  <a:close/>
                </a:path>
                <a:path w="869950" h="683895">
                  <a:moveTo>
                    <a:pt x="529259" y="445528"/>
                  </a:moveTo>
                  <a:lnTo>
                    <a:pt x="528929" y="444449"/>
                  </a:lnTo>
                  <a:lnTo>
                    <a:pt x="527659" y="444207"/>
                  </a:lnTo>
                  <a:lnTo>
                    <a:pt x="527164" y="444792"/>
                  </a:lnTo>
                  <a:lnTo>
                    <a:pt x="526897" y="445071"/>
                  </a:lnTo>
                  <a:lnTo>
                    <a:pt x="526973" y="445668"/>
                  </a:lnTo>
                  <a:lnTo>
                    <a:pt x="526834" y="446443"/>
                  </a:lnTo>
                  <a:lnTo>
                    <a:pt x="527659" y="446468"/>
                  </a:lnTo>
                  <a:lnTo>
                    <a:pt x="528294" y="446659"/>
                  </a:lnTo>
                  <a:lnTo>
                    <a:pt x="528739" y="446455"/>
                  </a:lnTo>
                  <a:lnTo>
                    <a:pt x="529031" y="446303"/>
                  </a:lnTo>
                  <a:lnTo>
                    <a:pt x="529259" y="445528"/>
                  </a:lnTo>
                  <a:close/>
                </a:path>
                <a:path w="869950" h="683895">
                  <a:moveTo>
                    <a:pt x="529539" y="636066"/>
                  </a:moveTo>
                  <a:lnTo>
                    <a:pt x="528091" y="634212"/>
                  </a:lnTo>
                  <a:lnTo>
                    <a:pt x="526567" y="633882"/>
                  </a:lnTo>
                  <a:lnTo>
                    <a:pt x="525843" y="634326"/>
                  </a:lnTo>
                  <a:lnTo>
                    <a:pt x="524878" y="634911"/>
                  </a:lnTo>
                  <a:lnTo>
                    <a:pt x="524256" y="636968"/>
                  </a:lnTo>
                  <a:lnTo>
                    <a:pt x="524789" y="637755"/>
                  </a:lnTo>
                  <a:lnTo>
                    <a:pt x="525589" y="638886"/>
                  </a:lnTo>
                  <a:lnTo>
                    <a:pt x="527304" y="639406"/>
                  </a:lnTo>
                  <a:lnTo>
                    <a:pt x="528193" y="638759"/>
                  </a:lnTo>
                  <a:lnTo>
                    <a:pt x="529310" y="637921"/>
                  </a:lnTo>
                  <a:lnTo>
                    <a:pt x="529539" y="636066"/>
                  </a:lnTo>
                  <a:close/>
                </a:path>
                <a:path w="869950" h="683895">
                  <a:moveTo>
                    <a:pt x="532866" y="540512"/>
                  </a:moveTo>
                  <a:lnTo>
                    <a:pt x="532777" y="539915"/>
                  </a:lnTo>
                  <a:lnTo>
                    <a:pt x="532853" y="539470"/>
                  </a:lnTo>
                  <a:lnTo>
                    <a:pt x="532409" y="539407"/>
                  </a:lnTo>
                  <a:lnTo>
                    <a:pt x="531850" y="539140"/>
                  </a:lnTo>
                  <a:lnTo>
                    <a:pt x="531571" y="539330"/>
                  </a:lnTo>
                  <a:lnTo>
                    <a:pt x="531266" y="539496"/>
                  </a:lnTo>
                  <a:lnTo>
                    <a:pt x="531253" y="540131"/>
                  </a:lnTo>
                  <a:lnTo>
                    <a:pt x="530999" y="540893"/>
                  </a:lnTo>
                  <a:lnTo>
                    <a:pt x="531774" y="540867"/>
                  </a:lnTo>
                  <a:lnTo>
                    <a:pt x="532384" y="541007"/>
                  </a:lnTo>
                  <a:lnTo>
                    <a:pt x="532866" y="540512"/>
                  </a:lnTo>
                  <a:close/>
                </a:path>
                <a:path w="869950" h="683895">
                  <a:moveTo>
                    <a:pt x="536435" y="182841"/>
                  </a:moveTo>
                  <a:lnTo>
                    <a:pt x="535965" y="182181"/>
                  </a:lnTo>
                  <a:lnTo>
                    <a:pt x="535355" y="181343"/>
                  </a:lnTo>
                  <a:lnTo>
                    <a:pt x="533933" y="181051"/>
                  </a:lnTo>
                  <a:lnTo>
                    <a:pt x="532523" y="182130"/>
                  </a:lnTo>
                  <a:lnTo>
                    <a:pt x="532257" y="183337"/>
                  </a:lnTo>
                  <a:lnTo>
                    <a:pt x="532663" y="184048"/>
                  </a:lnTo>
                  <a:lnTo>
                    <a:pt x="533146" y="184950"/>
                  </a:lnTo>
                  <a:lnTo>
                    <a:pt x="534390" y="185166"/>
                  </a:lnTo>
                  <a:lnTo>
                    <a:pt x="535355" y="184543"/>
                  </a:lnTo>
                  <a:lnTo>
                    <a:pt x="536143" y="183997"/>
                  </a:lnTo>
                  <a:lnTo>
                    <a:pt x="536435" y="182841"/>
                  </a:lnTo>
                  <a:close/>
                </a:path>
                <a:path w="869950" h="683895">
                  <a:moveTo>
                    <a:pt x="544449" y="589622"/>
                  </a:moveTo>
                  <a:lnTo>
                    <a:pt x="543026" y="587159"/>
                  </a:lnTo>
                  <a:lnTo>
                    <a:pt x="540791" y="586549"/>
                  </a:lnTo>
                  <a:lnTo>
                    <a:pt x="539572" y="587578"/>
                  </a:lnTo>
                  <a:lnTo>
                    <a:pt x="538721" y="588251"/>
                  </a:lnTo>
                  <a:lnTo>
                    <a:pt x="538670" y="589699"/>
                  </a:lnTo>
                  <a:lnTo>
                    <a:pt x="540270" y="591985"/>
                  </a:lnTo>
                  <a:lnTo>
                    <a:pt x="542036" y="592340"/>
                  </a:lnTo>
                  <a:lnTo>
                    <a:pt x="544118" y="590969"/>
                  </a:lnTo>
                  <a:lnTo>
                    <a:pt x="544449" y="589622"/>
                  </a:lnTo>
                  <a:close/>
                </a:path>
                <a:path w="869950" h="683895">
                  <a:moveTo>
                    <a:pt x="549503" y="389128"/>
                  </a:moveTo>
                  <a:lnTo>
                    <a:pt x="547801" y="386232"/>
                  </a:lnTo>
                  <a:lnTo>
                    <a:pt x="546735" y="385826"/>
                  </a:lnTo>
                  <a:lnTo>
                    <a:pt x="545604" y="386384"/>
                  </a:lnTo>
                  <a:lnTo>
                    <a:pt x="544042" y="387172"/>
                  </a:lnTo>
                  <a:lnTo>
                    <a:pt x="543483" y="389115"/>
                  </a:lnTo>
                  <a:lnTo>
                    <a:pt x="544931" y="391807"/>
                  </a:lnTo>
                  <a:lnTo>
                    <a:pt x="546341" y="392290"/>
                  </a:lnTo>
                  <a:lnTo>
                    <a:pt x="549021" y="390829"/>
                  </a:lnTo>
                  <a:lnTo>
                    <a:pt x="549503" y="389128"/>
                  </a:lnTo>
                  <a:close/>
                </a:path>
                <a:path w="869950" h="683895">
                  <a:moveTo>
                    <a:pt x="558876" y="348424"/>
                  </a:moveTo>
                  <a:lnTo>
                    <a:pt x="558507" y="347103"/>
                  </a:lnTo>
                  <a:lnTo>
                    <a:pt x="556945" y="346798"/>
                  </a:lnTo>
                  <a:lnTo>
                    <a:pt x="556450" y="347319"/>
                  </a:lnTo>
                  <a:lnTo>
                    <a:pt x="555993" y="347827"/>
                  </a:lnTo>
                  <a:lnTo>
                    <a:pt x="555955" y="349034"/>
                  </a:lnTo>
                  <a:lnTo>
                    <a:pt x="556526" y="349427"/>
                  </a:lnTo>
                  <a:lnTo>
                    <a:pt x="556971" y="349732"/>
                  </a:lnTo>
                  <a:lnTo>
                    <a:pt x="557631" y="349732"/>
                  </a:lnTo>
                  <a:lnTo>
                    <a:pt x="558419" y="349923"/>
                  </a:lnTo>
                  <a:lnTo>
                    <a:pt x="558571" y="349059"/>
                  </a:lnTo>
                  <a:lnTo>
                    <a:pt x="558876" y="348424"/>
                  </a:lnTo>
                  <a:close/>
                </a:path>
                <a:path w="869950" h="683895">
                  <a:moveTo>
                    <a:pt x="561340" y="381266"/>
                  </a:moveTo>
                  <a:lnTo>
                    <a:pt x="560908" y="380682"/>
                  </a:lnTo>
                  <a:lnTo>
                    <a:pt x="559295" y="380060"/>
                  </a:lnTo>
                  <a:lnTo>
                    <a:pt x="558533" y="380072"/>
                  </a:lnTo>
                  <a:lnTo>
                    <a:pt x="557961" y="380784"/>
                  </a:lnTo>
                  <a:lnTo>
                    <a:pt x="557276" y="381622"/>
                  </a:lnTo>
                  <a:lnTo>
                    <a:pt x="557314" y="382905"/>
                  </a:lnTo>
                  <a:lnTo>
                    <a:pt x="558634" y="383921"/>
                  </a:lnTo>
                  <a:lnTo>
                    <a:pt x="559308" y="384035"/>
                  </a:lnTo>
                  <a:lnTo>
                    <a:pt x="560260" y="384390"/>
                  </a:lnTo>
                  <a:lnTo>
                    <a:pt x="560628" y="383374"/>
                  </a:lnTo>
                  <a:lnTo>
                    <a:pt x="560882" y="382790"/>
                  </a:lnTo>
                  <a:lnTo>
                    <a:pt x="561340" y="381266"/>
                  </a:lnTo>
                  <a:close/>
                </a:path>
                <a:path w="869950" h="683895">
                  <a:moveTo>
                    <a:pt x="564896" y="376351"/>
                  </a:moveTo>
                  <a:lnTo>
                    <a:pt x="564451" y="375539"/>
                  </a:lnTo>
                  <a:lnTo>
                    <a:pt x="562686" y="373583"/>
                  </a:lnTo>
                  <a:lnTo>
                    <a:pt x="561073" y="373710"/>
                  </a:lnTo>
                  <a:lnTo>
                    <a:pt x="560120" y="375069"/>
                  </a:lnTo>
                  <a:lnTo>
                    <a:pt x="559409" y="376072"/>
                  </a:lnTo>
                  <a:lnTo>
                    <a:pt x="559130" y="377177"/>
                  </a:lnTo>
                  <a:lnTo>
                    <a:pt x="559384" y="378942"/>
                  </a:lnTo>
                  <a:lnTo>
                    <a:pt x="560641" y="378815"/>
                  </a:lnTo>
                  <a:lnTo>
                    <a:pt x="561682" y="378739"/>
                  </a:lnTo>
                  <a:lnTo>
                    <a:pt x="562698" y="378599"/>
                  </a:lnTo>
                  <a:lnTo>
                    <a:pt x="563499" y="378498"/>
                  </a:lnTo>
                  <a:lnTo>
                    <a:pt x="564248" y="378256"/>
                  </a:lnTo>
                  <a:lnTo>
                    <a:pt x="564896" y="376351"/>
                  </a:lnTo>
                  <a:close/>
                </a:path>
                <a:path w="869950" h="683895">
                  <a:moveTo>
                    <a:pt x="566737" y="338950"/>
                  </a:moveTo>
                  <a:lnTo>
                    <a:pt x="566534" y="337807"/>
                  </a:lnTo>
                  <a:lnTo>
                    <a:pt x="564921" y="335876"/>
                  </a:lnTo>
                  <a:lnTo>
                    <a:pt x="564083" y="335584"/>
                  </a:lnTo>
                  <a:lnTo>
                    <a:pt x="563130" y="335889"/>
                  </a:lnTo>
                  <a:lnTo>
                    <a:pt x="561378" y="336435"/>
                  </a:lnTo>
                  <a:lnTo>
                    <a:pt x="560654" y="338531"/>
                  </a:lnTo>
                  <a:lnTo>
                    <a:pt x="562216" y="340588"/>
                  </a:lnTo>
                  <a:lnTo>
                    <a:pt x="562876" y="341045"/>
                  </a:lnTo>
                  <a:lnTo>
                    <a:pt x="563372" y="341464"/>
                  </a:lnTo>
                  <a:lnTo>
                    <a:pt x="564629" y="341287"/>
                  </a:lnTo>
                  <a:lnTo>
                    <a:pt x="565556" y="340842"/>
                  </a:lnTo>
                  <a:lnTo>
                    <a:pt x="566737" y="338950"/>
                  </a:lnTo>
                  <a:close/>
                </a:path>
                <a:path w="869950" h="683895">
                  <a:moveTo>
                    <a:pt x="569455" y="343395"/>
                  </a:moveTo>
                  <a:lnTo>
                    <a:pt x="568655" y="341884"/>
                  </a:lnTo>
                  <a:lnTo>
                    <a:pt x="567664" y="341452"/>
                  </a:lnTo>
                  <a:lnTo>
                    <a:pt x="567143" y="341845"/>
                  </a:lnTo>
                  <a:lnTo>
                    <a:pt x="566445" y="342379"/>
                  </a:lnTo>
                  <a:lnTo>
                    <a:pt x="566102" y="343446"/>
                  </a:lnTo>
                  <a:lnTo>
                    <a:pt x="566394" y="344284"/>
                  </a:lnTo>
                  <a:lnTo>
                    <a:pt x="566623" y="344970"/>
                  </a:lnTo>
                  <a:lnTo>
                    <a:pt x="567563" y="345122"/>
                  </a:lnTo>
                  <a:lnTo>
                    <a:pt x="569214" y="344093"/>
                  </a:lnTo>
                  <a:lnTo>
                    <a:pt x="569455" y="343395"/>
                  </a:lnTo>
                  <a:close/>
                </a:path>
                <a:path w="869950" h="683895">
                  <a:moveTo>
                    <a:pt x="589635" y="380276"/>
                  </a:moveTo>
                  <a:lnTo>
                    <a:pt x="588772" y="378193"/>
                  </a:lnTo>
                  <a:lnTo>
                    <a:pt x="587121" y="377393"/>
                  </a:lnTo>
                  <a:lnTo>
                    <a:pt x="584987" y="378383"/>
                  </a:lnTo>
                  <a:lnTo>
                    <a:pt x="584288" y="379895"/>
                  </a:lnTo>
                  <a:lnTo>
                    <a:pt x="584809" y="381012"/>
                  </a:lnTo>
                  <a:lnTo>
                    <a:pt x="585406" y="382346"/>
                  </a:lnTo>
                  <a:lnTo>
                    <a:pt x="586955" y="383146"/>
                  </a:lnTo>
                  <a:lnTo>
                    <a:pt x="587959" y="382638"/>
                  </a:lnTo>
                  <a:lnTo>
                    <a:pt x="588962" y="382155"/>
                  </a:lnTo>
                  <a:lnTo>
                    <a:pt x="589635" y="380276"/>
                  </a:lnTo>
                  <a:close/>
                </a:path>
                <a:path w="869950" h="683895">
                  <a:moveTo>
                    <a:pt x="595807" y="622465"/>
                  </a:moveTo>
                  <a:lnTo>
                    <a:pt x="595591" y="621982"/>
                  </a:lnTo>
                  <a:lnTo>
                    <a:pt x="595376" y="621474"/>
                  </a:lnTo>
                  <a:lnTo>
                    <a:pt x="594690" y="621334"/>
                  </a:lnTo>
                  <a:lnTo>
                    <a:pt x="594055" y="622071"/>
                  </a:lnTo>
                  <a:lnTo>
                    <a:pt x="593991" y="622744"/>
                  </a:lnTo>
                  <a:lnTo>
                    <a:pt x="594296" y="623468"/>
                  </a:lnTo>
                  <a:lnTo>
                    <a:pt x="594868" y="623620"/>
                  </a:lnTo>
                  <a:lnTo>
                    <a:pt x="595706" y="624154"/>
                  </a:lnTo>
                  <a:lnTo>
                    <a:pt x="595655" y="623074"/>
                  </a:lnTo>
                  <a:lnTo>
                    <a:pt x="595807" y="622465"/>
                  </a:lnTo>
                  <a:close/>
                </a:path>
                <a:path w="869950" h="683895">
                  <a:moveTo>
                    <a:pt x="605358" y="440016"/>
                  </a:moveTo>
                  <a:lnTo>
                    <a:pt x="604469" y="439686"/>
                  </a:lnTo>
                  <a:lnTo>
                    <a:pt x="604024" y="439508"/>
                  </a:lnTo>
                  <a:lnTo>
                    <a:pt x="603478" y="439597"/>
                  </a:lnTo>
                  <a:lnTo>
                    <a:pt x="602945" y="439547"/>
                  </a:lnTo>
                  <a:lnTo>
                    <a:pt x="602767" y="440004"/>
                  </a:lnTo>
                  <a:lnTo>
                    <a:pt x="602500" y="440334"/>
                  </a:lnTo>
                  <a:lnTo>
                    <a:pt x="602500" y="440677"/>
                  </a:lnTo>
                  <a:lnTo>
                    <a:pt x="602488" y="441502"/>
                  </a:lnTo>
                  <a:lnTo>
                    <a:pt x="602907" y="442125"/>
                  </a:lnTo>
                  <a:lnTo>
                    <a:pt x="603643" y="442531"/>
                  </a:lnTo>
                  <a:lnTo>
                    <a:pt x="604393" y="442988"/>
                  </a:lnTo>
                  <a:lnTo>
                    <a:pt x="605256" y="442518"/>
                  </a:lnTo>
                  <a:lnTo>
                    <a:pt x="605320" y="440867"/>
                  </a:lnTo>
                  <a:lnTo>
                    <a:pt x="605358" y="440016"/>
                  </a:lnTo>
                  <a:close/>
                </a:path>
                <a:path w="869950" h="683895">
                  <a:moveTo>
                    <a:pt x="607275" y="373684"/>
                  </a:moveTo>
                  <a:lnTo>
                    <a:pt x="606704" y="373862"/>
                  </a:lnTo>
                  <a:lnTo>
                    <a:pt x="606437" y="373989"/>
                  </a:lnTo>
                  <a:lnTo>
                    <a:pt x="606513" y="374383"/>
                  </a:lnTo>
                  <a:lnTo>
                    <a:pt x="606590" y="374573"/>
                  </a:lnTo>
                  <a:lnTo>
                    <a:pt x="606894" y="374611"/>
                  </a:lnTo>
                  <a:lnTo>
                    <a:pt x="607047" y="374281"/>
                  </a:lnTo>
                  <a:lnTo>
                    <a:pt x="607161" y="373976"/>
                  </a:lnTo>
                  <a:lnTo>
                    <a:pt x="607275" y="373684"/>
                  </a:lnTo>
                  <a:close/>
                </a:path>
                <a:path w="869950" h="683895">
                  <a:moveTo>
                    <a:pt x="608977" y="372973"/>
                  </a:moveTo>
                  <a:lnTo>
                    <a:pt x="608901" y="372732"/>
                  </a:lnTo>
                  <a:lnTo>
                    <a:pt x="608812" y="372440"/>
                  </a:lnTo>
                  <a:lnTo>
                    <a:pt x="608406" y="372122"/>
                  </a:lnTo>
                  <a:lnTo>
                    <a:pt x="608101" y="372071"/>
                  </a:lnTo>
                  <a:lnTo>
                    <a:pt x="607834" y="372021"/>
                  </a:lnTo>
                  <a:lnTo>
                    <a:pt x="607326" y="372300"/>
                  </a:lnTo>
                  <a:lnTo>
                    <a:pt x="607250" y="372529"/>
                  </a:lnTo>
                  <a:lnTo>
                    <a:pt x="607161" y="372846"/>
                  </a:lnTo>
                  <a:lnTo>
                    <a:pt x="607352" y="373253"/>
                  </a:lnTo>
                  <a:lnTo>
                    <a:pt x="607441" y="373608"/>
                  </a:lnTo>
                  <a:lnTo>
                    <a:pt x="607796" y="373646"/>
                  </a:lnTo>
                  <a:lnTo>
                    <a:pt x="608190" y="373748"/>
                  </a:lnTo>
                  <a:lnTo>
                    <a:pt x="608469" y="373608"/>
                  </a:lnTo>
                  <a:lnTo>
                    <a:pt x="608723" y="373494"/>
                  </a:lnTo>
                  <a:lnTo>
                    <a:pt x="608977" y="372973"/>
                  </a:lnTo>
                  <a:close/>
                </a:path>
                <a:path w="869950" h="683895">
                  <a:moveTo>
                    <a:pt x="613079" y="441706"/>
                  </a:moveTo>
                  <a:lnTo>
                    <a:pt x="612736" y="440867"/>
                  </a:lnTo>
                  <a:lnTo>
                    <a:pt x="611301" y="439445"/>
                  </a:lnTo>
                  <a:lnTo>
                    <a:pt x="610412" y="439508"/>
                  </a:lnTo>
                  <a:lnTo>
                    <a:pt x="609523" y="439940"/>
                  </a:lnTo>
                  <a:lnTo>
                    <a:pt x="608634" y="440372"/>
                  </a:lnTo>
                  <a:lnTo>
                    <a:pt x="608012" y="440969"/>
                  </a:lnTo>
                  <a:lnTo>
                    <a:pt x="608228" y="442074"/>
                  </a:lnTo>
                  <a:lnTo>
                    <a:pt x="608342" y="442709"/>
                  </a:lnTo>
                  <a:lnTo>
                    <a:pt x="608584" y="444207"/>
                  </a:lnTo>
                  <a:lnTo>
                    <a:pt x="609612" y="444284"/>
                  </a:lnTo>
                  <a:lnTo>
                    <a:pt x="610247" y="444385"/>
                  </a:lnTo>
                  <a:lnTo>
                    <a:pt x="611924" y="444296"/>
                  </a:lnTo>
                  <a:lnTo>
                    <a:pt x="612533" y="443687"/>
                  </a:lnTo>
                  <a:lnTo>
                    <a:pt x="613079" y="441706"/>
                  </a:lnTo>
                  <a:close/>
                </a:path>
                <a:path w="869950" h="683895">
                  <a:moveTo>
                    <a:pt x="625906" y="440397"/>
                  </a:moveTo>
                  <a:lnTo>
                    <a:pt x="624801" y="440004"/>
                  </a:lnTo>
                  <a:lnTo>
                    <a:pt x="623976" y="440055"/>
                  </a:lnTo>
                  <a:lnTo>
                    <a:pt x="623201" y="440639"/>
                  </a:lnTo>
                  <a:lnTo>
                    <a:pt x="623227" y="441413"/>
                  </a:lnTo>
                  <a:lnTo>
                    <a:pt x="622985" y="442366"/>
                  </a:lnTo>
                  <a:lnTo>
                    <a:pt x="623938" y="442290"/>
                  </a:lnTo>
                  <a:lnTo>
                    <a:pt x="624624" y="442455"/>
                  </a:lnTo>
                  <a:lnTo>
                    <a:pt x="625043" y="442175"/>
                  </a:lnTo>
                  <a:lnTo>
                    <a:pt x="625779" y="441706"/>
                  </a:lnTo>
                  <a:lnTo>
                    <a:pt x="625906" y="440397"/>
                  </a:lnTo>
                  <a:close/>
                </a:path>
                <a:path w="869950" h="683895">
                  <a:moveTo>
                    <a:pt x="626465" y="425970"/>
                  </a:moveTo>
                  <a:lnTo>
                    <a:pt x="625386" y="424065"/>
                  </a:lnTo>
                  <a:lnTo>
                    <a:pt x="624281" y="423494"/>
                  </a:lnTo>
                  <a:lnTo>
                    <a:pt x="623430" y="423875"/>
                  </a:lnTo>
                  <a:lnTo>
                    <a:pt x="622427" y="424307"/>
                  </a:lnTo>
                  <a:lnTo>
                    <a:pt x="622096" y="425792"/>
                  </a:lnTo>
                  <a:lnTo>
                    <a:pt x="623201" y="427748"/>
                  </a:lnTo>
                  <a:lnTo>
                    <a:pt x="624192" y="427939"/>
                  </a:lnTo>
                  <a:lnTo>
                    <a:pt x="625144" y="427405"/>
                  </a:lnTo>
                  <a:lnTo>
                    <a:pt x="626122" y="426859"/>
                  </a:lnTo>
                  <a:lnTo>
                    <a:pt x="626465" y="425970"/>
                  </a:lnTo>
                  <a:close/>
                </a:path>
                <a:path w="869950" h="683895">
                  <a:moveTo>
                    <a:pt x="628459" y="358038"/>
                  </a:moveTo>
                  <a:lnTo>
                    <a:pt x="628434" y="357593"/>
                  </a:lnTo>
                  <a:lnTo>
                    <a:pt x="628370" y="357390"/>
                  </a:lnTo>
                  <a:lnTo>
                    <a:pt x="628053" y="357314"/>
                  </a:lnTo>
                  <a:lnTo>
                    <a:pt x="627926" y="357530"/>
                  </a:lnTo>
                  <a:lnTo>
                    <a:pt x="627875" y="357759"/>
                  </a:lnTo>
                  <a:lnTo>
                    <a:pt x="627824" y="357949"/>
                  </a:lnTo>
                  <a:lnTo>
                    <a:pt x="628027" y="357987"/>
                  </a:lnTo>
                  <a:lnTo>
                    <a:pt x="628459" y="358038"/>
                  </a:lnTo>
                  <a:close/>
                </a:path>
                <a:path w="869950" h="683895">
                  <a:moveTo>
                    <a:pt x="634123" y="375627"/>
                  </a:moveTo>
                  <a:lnTo>
                    <a:pt x="633463" y="374967"/>
                  </a:lnTo>
                  <a:lnTo>
                    <a:pt x="633196" y="374675"/>
                  </a:lnTo>
                  <a:lnTo>
                    <a:pt x="632485" y="374573"/>
                  </a:lnTo>
                  <a:lnTo>
                    <a:pt x="632091" y="374688"/>
                  </a:lnTo>
                  <a:lnTo>
                    <a:pt x="631063" y="375031"/>
                  </a:lnTo>
                  <a:lnTo>
                    <a:pt x="630669" y="376186"/>
                  </a:lnTo>
                  <a:lnTo>
                    <a:pt x="631355" y="376872"/>
                  </a:lnTo>
                  <a:lnTo>
                    <a:pt x="631748" y="377266"/>
                  </a:lnTo>
                  <a:lnTo>
                    <a:pt x="632447" y="377355"/>
                  </a:lnTo>
                  <a:lnTo>
                    <a:pt x="632815" y="377507"/>
                  </a:lnTo>
                  <a:lnTo>
                    <a:pt x="633831" y="376936"/>
                  </a:lnTo>
                  <a:lnTo>
                    <a:pt x="634123" y="375627"/>
                  </a:lnTo>
                  <a:close/>
                </a:path>
                <a:path w="869950" h="683895">
                  <a:moveTo>
                    <a:pt x="636079" y="388569"/>
                  </a:moveTo>
                  <a:lnTo>
                    <a:pt x="635508" y="387667"/>
                  </a:lnTo>
                  <a:lnTo>
                    <a:pt x="634949" y="386727"/>
                  </a:lnTo>
                  <a:lnTo>
                    <a:pt x="633907" y="386410"/>
                  </a:lnTo>
                  <a:lnTo>
                    <a:pt x="633158" y="386930"/>
                  </a:lnTo>
                  <a:lnTo>
                    <a:pt x="632396" y="387477"/>
                  </a:lnTo>
                  <a:lnTo>
                    <a:pt x="632028" y="388607"/>
                  </a:lnTo>
                  <a:lnTo>
                    <a:pt x="632383" y="389382"/>
                  </a:lnTo>
                  <a:lnTo>
                    <a:pt x="632790" y="390283"/>
                  </a:lnTo>
                  <a:lnTo>
                    <a:pt x="634212" y="390664"/>
                  </a:lnTo>
                  <a:lnTo>
                    <a:pt x="635114" y="390105"/>
                  </a:lnTo>
                  <a:lnTo>
                    <a:pt x="635901" y="389636"/>
                  </a:lnTo>
                  <a:lnTo>
                    <a:pt x="636079" y="388569"/>
                  </a:lnTo>
                  <a:close/>
                </a:path>
                <a:path w="869950" h="683895">
                  <a:moveTo>
                    <a:pt x="656259" y="117576"/>
                  </a:moveTo>
                  <a:lnTo>
                    <a:pt x="655688" y="118402"/>
                  </a:lnTo>
                  <a:lnTo>
                    <a:pt x="655612" y="118770"/>
                  </a:lnTo>
                  <a:lnTo>
                    <a:pt x="655624" y="119151"/>
                  </a:lnTo>
                  <a:lnTo>
                    <a:pt x="655840" y="119583"/>
                  </a:lnTo>
                  <a:lnTo>
                    <a:pt x="655980" y="118948"/>
                  </a:lnTo>
                  <a:lnTo>
                    <a:pt x="656120" y="118262"/>
                  </a:lnTo>
                  <a:lnTo>
                    <a:pt x="656259" y="117576"/>
                  </a:lnTo>
                  <a:close/>
                </a:path>
                <a:path w="869950" h="683895">
                  <a:moveTo>
                    <a:pt x="658799" y="337705"/>
                  </a:moveTo>
                  <a:lnTo>
                    <a:pt x="658393" y="336994"/>
                  </a:lnTo>
                  <a:lnTo>
                    <a:pt x="657923" y="336130"/>
                  </a:lnTo>
                  <a:lnTo>
                    <a:pt x="656564" y="335699"/>
                  </a:lnTo>
                  <a:lnTo>
                    <a:pt x="655675" y="336130"/>
                  </a:lnTo>
                  <a:lnTo>
                    <a:pt x="654837" y="336524"/>
                  </a:lnTo>
                  <a:lnTo>
                    <a:pt x="654583" y="337870"/>
                  </a:lnTo>
                  <a:lnTo>
                    <a:pt x="655142" y="338886"/>
                  </a:lnTo>
                  <a:lnTo>
                    <a:pt x="655510" y="339559"/>
                  </a:lnTo>
                  <a:lnTo>
                    <a:pt x="656717" y="339788"/>
                  </a:lnTo>
                  <a:lnTo>
                    <a:pt x="657580" y="339344"/>
                  </a:lnTo>
                  <a:lnTo>
                    <a:pt x="658368" y="338912"/>
                  </a:lnTo>
                  <a:lnTo>
                    <a:pt x="658799" y="337705"/>
                  </a:lnTo>
                  <a:close/>
                </a:path>
                <a:path w="869950" h="683895">
                  <a:moveTo>
                    <a:pt x="696379" y="335927"/>
                  </a:moveTo>
                  <a:lnTo>
                    <a:pt x="695909" y="335762"/>
                  </a:lnTo>
                  <a:lnTo>
                    <a:pt x="695617" y="335648"/>
                  </a:lnTo>
                  <a:lnTo>
                    <a:pt x="695325" y="335546"/>
                  </a:lnTo>
                  <a:lnTo>
                    <a:pt x="695223" y="335826"/>
                  </a:lnTo>
                  <a:lnTo>
                    <a:pt x="695045" y="336130"/>
                  </a:lnTo>
                  <a:lnTo>
                    <a:pt x="695032" y="336423"/>
                  </a:lnTo>
                  <a:lnTo>
                    <a:pt x="695490" y="336791"/>
                  </a:lnTo>
                  <a:lnTo>
                    <a:pt x="695871" y="336588"/>
                  </a:lnTo>
                  <a:lnTo>
                    <a:pt x="696036" y="336308"/>
                  </a:lnTo>
                  <a:lnTo>
                    <a:pt x="696379" y="335927"/>
                  </a:lnTo>
                  <a:close/>
                </a:path>
                <a:path w="869950" h="683895">
                  <a:moveTo>
                    <a:pt x="697661" y="199491"/>
                  </a:moveTo>
                  <a:lnTo>
                    <a:pt x="697433" y="199186"/>
                  </a:lnTo>
                  <a:lnTo>
                    <a:pt x="697141" y="198793"/>
                  </a:lnTo>
                  <a:lnTo>
                    <a:pt x="696366" y="198589"/>
                  </a:lnTo>
                  <a:lnTo>
                    <a:pt x="695223" y="198589"/>
                  </a:lnTo>
                  <a:lnTo>
                    <a:pt x="694778" y="199529"/>
                  </a:lnTo>
                  <a:lnTo>
                    <a:pt x="694969" y="200075"/>
                  </a:lnTo>
                  <a:lnTo>
                    <a:pt x="695210" y="200761"/>
                  </a:lnTo>
                  <a:lnTo>
                    <a:pt x="696150" y="201104"/>
                  </a:lnTo>
                  <a:lnTo>
                    <a:pt x="697204" y="200596"/>
                  </a:lnTo>
                  <a:lnTo>
                    <a:pt x="697280" y="200228"/>
                  </a:lnTo>
                  <a:lnTo>
                    <a:pt x="697661" y="199491"/>
                  </a:lnTo>
                  <a:close/>
                </a:path>
                <a:path w="869950" h="683895">
                  <a:moveTo>
                    <a:pt x="705065" y="297840"/>
                  </a:moveTo>
                  <a:lnTo>
                    <a:pt x="704405" y="297764"/>
                  </a:lnTo>
                  <a:lnTo>
                    <a:pt x="704062" y="297700"/>
                  </a:lnTo>
                  <a:lnTo>
                    <a:pt x="704037" y="298196"/>
                  </a:lnTo>
                  <a:lnTo>
                    <a:pt x="703999" y="298577"/>
                  </a:lnTo>
                  <a:lnTo>
                    <a:pt x="704329" y="298577"/>
                  </a:lnTo>
                  <a:lnTo>
                    <a:pt x="704659" y="298627"/>
                  </a:lnTo>
                  <a:lnTo>
                    <a:pt x="704951" y="298526"/>
                  </a:lnTo>
                  <a:lnTo>
                    <a:pt x="705040" y="298094"/>
                  </a:lnTo>
                  <a:lnTo>
                    <a:pt x="705065" y="297840"/>
                  </a:lnTo>
                  <a:close/>
                </a:path>
                <a:path w="869950" h="683895">
                  <a:moveTo>
                    <a:pt x="731824" y="458177"/>
                  </a:moveTo>
                  <a:lnTo>
                    <a:pt x="730580" y="456171"/>
                  </a:lnTo>
                  <a:lnTo>
                    <a:pt x="729259" y="455828"/>
                  </a:lnTo>
                  <a:lnTo>
                    <a:pt x="728243" y="456514"/>
                  </a:lnTo>
                  <a:lnTo>
                    <a:pt x="727443" y="457060"/>
                  </a:lnTo>
                  <a:lnTo>
                    <a:pt x="727163" y="458101"/>
                  </a:lnTo>
                  <a:lnTo>
                    <a:pt x="728230" y="460057"/>
                  </a:lnTo>
                  <a:lnTo>
                    <a:pt x="729627" y="460565"/>
                  </a:lnTo>
                  <a:lnTo>
                    <a:pt x="730580" y="460006"/>
                  </a:lnTo>
                  <a:lnTo>
                    <a:pt x="731507" y="459460"/>
                  </a:lnTo>
                  <a:lnTo>
                    <a:pt x="731824" y="458177"/>
                  </a:lnTo>
                  <a:close/>
                </a:path>
                <a:path w="869950" h="683895">
                  <a:moveTo>
                    <a:pt x="740943" y="256781"/>
                  </a:moveTo>
                  <a:lnTo>
                    <a:pt x="740765" y="256781"/>
                  </a:lnTo>
                  <a:lnTo>
                    <a:pt x="740600" y="256755"/>
                  </a:lnTo>
                  <a:lnTo>
                    <a:pt x="740422" y="256806"/>
                  </a:lnTo>
                  <a:lnTo>
                    <a:pt x="740346" y="256971"/>
                  </a:lnTo>
                  <a:lnTo>
                    <a:pt x="740651" y="257073"/>
                  </a:lnTo>
                  <a:lnTo>
                    <a:pt x="740829" y="257086"/>
                  </a:lnTo>
                  <a:lnTo>
                    <a:pt x="740918" y="256882"/>
                  </a:lnTo>
                  <a:close/>
                </a:path>
                <a:path w="869950" h="683895">
                  <a:moveTo>
                    <a:pt x="744791" y="274053"/>
                  </a:moveTo>
                  <a:lnTo>
                    <a:pt x="744461" y="272796"/>
                  </a:lnTo>
                  <a:lnTo>
                    <a:pt x="743635" y="272148"/>
                  </a:lnTo>
                  <a:lnTo>
                    <a:pt x="742772" y="271449"/>
                  </a:lnTo>
                  <a:lnTo>
                    <a:pt x="741730" y="271386"/>
                  </a:lnTo>
                  <a:lnTo>
                    <a:pt x="740740" y="271983"/>
                  </a:lnTo>
                  <a:lnTo>
                    <a:pt x="739762" y="272656"/>
                  </a:lnTo>
                  <a:lnTo>
                    <a:pt x="738733" y="273304"/>
                  </a:lnTo>
                  <a:lnTo>
                    <a:pt x="738771" y="274688"/>
                  </a:lnTo>
                  <a:lnTo>
                    <a:pt x="738809" y="275513"/>
                  </a:lnTo>
                  <a:lnTo>
                    <a:pt x="740092" y="276402"/>
                  </a:lnTo>
                  <a:lnTo>
                    <a:pt x="741476" y="276606"/>
                  </a:lnTo>
                  <a:lnTo>
                    <a:pt x="741603" y="276644"/>
                  </a:lnTo>
                  <a:lnTo>
                    <a:pt x="741730" y="276656"/>
                  </a:lnTo>
                  <a:lnTo>
                    <a:pt x="741857" y="276656"/>
                  </a:lnTo>
                  <a:lnTo>
                    <a:pt x="742975" y="276542"/>
                  </a:lnTo>
                  <a:lnTo>
                    <a:pt x="743826" y="275971"/>
                  </a:lnTo>
                  <a:lnTo>
                    <a:pt x="744791" y="274053"/>
                  </a:lnTo>
                  <a:close/>
                </a:path>
                <a:path w="869950" h="683895">
                  <a:moveTo>
                    <a:pt x="761263" y="237197"/>
                  </a:moveTo>
                  <a:lnTo>
                    <a:pt x="760831" y="236575"/>
                  </a:lnTo>
                  <a:lnTo>
                    <a:pt x="760323" y="235826"/>
                  </a:lnTo>
                  <a:lnTo>
                    <a:pt x="759625" y="235623"/>
                  </a:lnTo>
                  <a:lnTo>
                    <a:pt x="757999" y="236220"/>
                  </a:lnTo>
                  <a:lnTo>
                    <a:pt x="757682" y="237109"/>
                  </a:lnTo>
                  <a:lnTo>
                    <a:pt x="758494" y="238607"/>
                  </a:lnTo>
                  <a:lnTo>
                    <a:pt x="759294" y="238874"/>
                  </a:lnTo>
                  <a:lnTo>
                    <a:pt x="760069" y="238480"/>
                  </a:lnTo>
                  <a:lnTo>
                    <a:pt x="760882" y="238086"/>
                  </a:lnTo>
                  <a:lnTo>
                    <a:pt x="761263" y="237197"/>
                  </a:lnTo>
                  <a:close/>
                </a:path>
                <a:path w="869950" h="683895">
                  <a:moveTo>
                    <a:pt x="771258" y="143979"/>
                  </a:moveTo>
                  <a:lnTo>
                    <a:pt x="771156" y="143675"/>
                  </a:lnTo>
                  <a:lnTo>
                    <a:pt x="770547" y="143598"/>
                  </a:lnTo>
                  <a:lnTo>
                    <a:pt x="770445" y="143954"/>
                  </a:lnTo>
                  <a:lnTo>
                    <a:pt x="770445" y="144284"/>
                  </a:lnTo>
                  <a:lnTo>
                    <a:pt x="770432" y="144614"/>
                  </a:lnTo>
                  <a:lnTo>
                    <a:pt x="770877" y="144614"/>
                  </a:lnTo>
                  <a:lnTo>
                    <a:pt x="771258" y="144627"/>
                  </a:lnTo>
                  <a:lnTo>
                    <a:pt x="771220" y="144284"/>
                  </a:lnTo>
                  <a:lnTo>
                    <a:pt x="771258" y="143979"/>
                  </a:lnTo>
                  <a:close/>
                </a:path>
                <a:path w="869950" h="683895">
                  <a:moveTo>
                    <a:pt x="777341" y="229997"/>
                  </a:moveTo>
                  <a:lnTo>
                    <a:pt x="776579" y="229412"/>
                  </a:lnTo>
                  <a:lnTo>
                    <a:pt x="775309" y="229019"/>
                  </a:lnTo>
                  <a:lnTo>
                    <a:pt x="774471" y="229069"/>
                  </a:lnTo>
                  <a:lnTo>
                    <a:pt x="774077" y="229400"/>
                  </a:lnTo>
                  <a:lnTo>
                    <a:pt x="773557" y="229831"/>
                  </a:lnTo>
                  <a:lnTo>
                    <a:pt x="773315" y="230632"/>
                  </a:lnTo>
                  <a:lnTo>
                    <a:pt x="772998" y="231190"/>
                  </a:lnTo>
                  <a:lnTo>
                    <a:pt x="773315" y="231597"/>
                  </a:lnTo>
                  <a:lnTo>
                    <a:pt x="773455" y="231927"/>
                  </a:lnTo>
                  <a:lnTo>
                    <a:pt x="774395" y="232130"/>
                  </a:lnTo>
                  <a:lnTo>
                    <a:pt x="775220" y="232384"/>
                  </a:lnTo>
                  <a:lnTo>
                    <a:pt x="775919" y="232244"/>
                  </a:lnTo>
                  <a:lnTo>
                    <a:pt x="776389" y="232130"/>
                  </a:lnTo>
                  <a:lnTo>
                    <a:pt x="776935" y="231444"/>
                  </a:lnTo>
                  <a:lnTo>
                    <a:pt x="777074" y="230911"/>
                  </a:lnTo>
                  <a:lnTo>
                    <a:pt x="777341" y="229997"/>
                  </a:lnTo>
                  <a:close/>
                </a:path>
                <a:path w="869950" h="683895">
                  <a:moveTo>
                    <a:pt x="795909" y="118948"/>
                  </a:moveTo>
                  <a:lnTo>
                    <a:pt x="794232" y="120180"/>
                  </a:lnTo>
                  <a:lnTo>
                    <a:pt x="795261" y="121348"/>
                  </a:lnTo>
                  <a:lnTo>
                    <a:pt x="795693" y="119722"/>
                  </a:lnTo>
                  <a:lnTo>
                    <a:pt x="795909" y="118948"/>
                  </a:lnTo>
                  <a:close/>
                </a:path>
                <a:path w="869950" h="683895">
                  <a:moveTo>
                    <a:pt x="795997" y="118897"/>
                  </a:moveTo>
                  <a:close/>
                </a:path>
                <a:path w="869950" h="683895">
                  <a:moveTo>
                    <a:pt x="801738" y="800"/>
                  </a:moveTo>
                  <a:lnTo>
                    <a:pt x="801484" y="127"/>
                  </a:lnTo>
                  <a:lnTo>
                    <a:pt x="801306" y="101"/>
                  </a:lnTo>
                  <a:lnTo>
                    <a:pt x="800849" y="0"/>
                  </a:lnTo>
                  <a:lnTo>
                    <a:pt x="800252" y="12"/>
                  </a:lnTo>
                  <a:lnTo>
                    <a:pt x="799871" y="241"/>
                  </a:lnTo>
                  <a:lnTo>
                    <a:pt x="799236" y="647"/>
                  </a:lnTo>
                  <a:lnTo>
                    <a:pt x="798487" y="1257"/>
                  </a:lnTo>
                  <a:lnTo>
                    <a:pt x="798842" y="2108"/>
                  </a:lnTo>
                  <a:lnTo>
                    <a:pt x="799007" y="2476"/>
                  </a:lnTo>
                  <a:lnTo>
                    <a:pt x="799858" y="2552"/>
                  </a:lnTo>
                  <a:lnTo>
                    <a:pt x="800531" y="2806"/>
                  </a:lnTo>
                  <a:lnTo>
                    <a:pt x="800976" y="2120"/>
                  </a:lnTo>
                  <a:lnTo>
                    <a:pt x="801408" y="1612"/>
                  </a:lnTo>
                  <a:lnTo>
                    <a:pt x="801636" y="1066"/>
                  </a:lnTo>
                  <a:lnTo>
                    <a:pt x="801738" y="800"/>
                  </a:lnTo>
                  <a:close/>
                </a:path>
                <a:path w="869950" h="683895">
                  <a:moveTo>
                    <a:pt x="850798" y="439432"/>
                  </a:moveTo>
                  <a:lnTo>
                    <a:pt x="850633" y="438556"/>
                  </a:lnTo>
                  <a:lnTo>
                    <a:pt x="850646" y="438048"/>
                  </a:lnTo>
                  <a:lnTo>
                    <a:pt x="850417" y="437667"/>
                  </a:lnTo>
                  <a:lnTo>
                    <a:pt x="850023" y="437019"/>
                  </a:lnTo>
                  <a:lnTo>
                    <a:pt x="849071" y="436968"/>
                  </a:lnTo>
                  <a:lnTo>
                    <a:pt x="848868" y="437591"/>
                  </a:lnTo>
                  <a:lnTo>
                    <a:pt x="848741" y="437959"/>
                  </a:lnTo>
                  <a:lnTo>
                    <a:pt x="848880" y="438594"/>
                  </a:lnTo>
                  <a:lnTo>
                    <a:pt x="849134" y="438886"/>
                  </a:lnTo>
                  <a:lnTo>
                    <a:pt x="849414" y="439178"/>
                  </a:lnTo>
                  <a:lnTo>
                    <a:pt x="849985" y="439178"/>
                  </a:lnTo>
                  <a:lnTo>
                    <a:pt x="850798" y="439432"/>
                  </a:lnTo>
                  <a:close/>
                </a:path>
                <a:path w="869950" h="683895">
                  <a:moveTo>
                    <a:pt x="869873" y="445071"/>
                  </a:moveTo>
                  <a:lnTo>
                    <a:pt x="868705" y="443141"/>
                  </a:lnTo>
                  <a:lnTo>
                    <a:pt x="867181" y="442455"/>
                  </a:lnTo>
                  <a:lnTo>
                    <a:pt x="866305" y="442823"/>
                  </a:lnTo>
                  <a:lnTo>
                    <a:pt x="865149" y="443293"/>
                  </a:lnTo>
                  <a:lnTo>
                    <a:pt x="864489" y="444957"/>
                  </a:lnTo>
                  <a:lnTo>
                    <a:pt x="865530" y="447230"/>
                  </a:lnTo>
                  <a:lnTo>
                    <a:pt x="866965" y="447878"/>
                  </a:lnTo>
                  <a:lnTo>
                    <a:pt x="869086" y="446925"/>
                  </a:lnTo>
                  <a:lnTo>
                    <a:pt x="869873" y="445071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6984759" y="4003885"/>
              <a:ext cx="2044700" cy="1189990"/>
            </a:xfrm>
            <a:custGeom>
              <a:avLst/>
              <a:gdLst/>
              <a:ahLst/>
              <a:cxnLst/>
              <a:rect l="l" t="t" r="r" b="b"/>
              <a:pathLst>
                <a:path w="2044700" h="1189989">
                  <a:moveTo>
                    <a:pt x="2946" y="900417"/>
                  </a:moveTo>
                  <a:lnTo>
                    <a:pt x="2628" y="900506"/>
                  </a:lnTo>
                  <a:lnTo>
                    <a:pt x="2082" y="900620"/>
                  </a:lnTo>
                  <a:lnTo>
                    <a:pt x="1358" y="901509"/>
                  </a:lnTo>
                  <a:lnTo>
                    <a:pt x="673" y="902423"/>
                  </a:lnTo>
                  <a:lnTo>
                    <a:pt x="0" y="903363"/>
                  </a:lnTo>
                  <a:lnTo>
                    <a:pt x="177" y="903528"/>
                  </a:lnTo>
                  <a:lnTo>
                    <a:pt x="1016" y="904024"/>
                  </a:lnTo>
                  <a:lnTo>
                    <a:pt x="1765" y="903744"/>
                  </a:lnTo>
                  <a:lnTo>
                    <a:pt x="2133" y="902919"/>
                  </a:lnTo>
                  <a:lnTo>
                    <a:pt x="2425" y="902309"/>
                  </a:lnTo>
                  <a:lnTo>
                    <a:pt x="2565" y="901611"/>
                  </a:lnTo>
                  <a:lnTo>
                    <a:pt x="2946" y="900417"/>
                  </a:lnTo>
                  <a:close/>
                </a:path>
                <a:path w="2044700" h="1189989">
                  <a:moveTo>
                    <a:pt x="11379" y="917803"/>
                  </a:moveTo>
                  <a:lnTo>
                    <a:pt x="11150" y="917422"/>
                  </a:lnTo>
                  <a:lnTo>
                    <a:pt x="11061" y="917143"/>
                  </a:lnTo>
                  <a:lnTo>
                    <a:pt x="10795" y="917282"/>
                  </a:lnTo>
                  <a:lnTo>
                    <a:pt x="10426" y="917384"/>
                  </a:lnTo>
                  <a:lnTo>
                    <a:pt x="10287" y="917625"/>
                  </a:lnTo>
                  <a:lnTo>
                    <a:pt x="10185" y="917803"/>
                  </a:lnTo>
                  <a:lnTo>
                    <a:pt x="10388" y="918159"/>
                  </a:lnTo>
                  <a:lnTo>
                    <a:pt x="10452" y="918438"/>
                  </a:lnTo>
                  <a:lnTo>
                    <a:pt x="10731" y="918286"/>
                  </a:lnTo>
                  <a:lnTo>
                    <a:pt x="11137" y="918197"/>
                  </a:lnTo>
                  <a:lnTo>
                    <a:pt x="11277" y="917981"/>
                  </a:lnTo>
                  <a:lnTo>
                    <a:pt x="11379" y="917803"/>
                  </a:lnTo>
                  <a:close/>
                </a:path>
                <a:path w="2044700" h="1189989">
                  <a:moveTo>
                    <a:pt x="19431" y="923315"/>
                  </a:moveTo>
                  <a:lnTo>
                    <a:pt x="18656" y="922248"/>
                  </a:lnTo>
                  <a:lnTo>
                    <a:pt x="17805" y="921245"/>
                  </a:lnTo>
                  <a:lnTo>
                    <a:pt x="16459" y="918794"/>
                  </a:lnTo>
                  <a:lnTo>
                    <a:pt x="15976" y="917321"/>
                  </a:lnTo>
                  <a:lnTo>
                    <a:pt x="15201" y="915466"/>
                  </a:lnTo>
                  <a:lnTo>
                    <a:pt x="14617" y="916749"/>
                  </a:lnTo>
                  <a:lnTo>
                    <a:pt x="14008" y="917676"/>
                  </a:lnTo>
                  <a:lnTo>
                    <a:pt x="13474" y="920191"/>
                  </a:lnTo>
                  <a:lnTo>
                    <a:pt x="13347" y="921753"/>
                  </a:lnTo>
                  <a:lnTo>
                    <a:pt x="13347" y="923950"/>
                  </a:lnTo>
                  <a:lnTo>
                    <a:pt x="13690" y="924902"/>
                  </a:lnTo>
                  <a:lnTo>
                    <a:pt x="14706" y="925525"/>
                  </a:lnTo>
                  <a:lnTo>
                    <a:pt x="15709" y="925423"/>
                  </a:lnTo>
                  <a:lnTo>
                    <a:pt x="17399" y="924623"/>
                  </a:lnTo>
                  <a:lnTo>
                    <a:pt x="17792" y="922820"/>
                  </a:lnTo>
                  <a:lnTo>
                    <a:pt x="19431" y="923315"/>
                  </a:lnTo>
                  <a:close/>
                </a:path>
                <a:path w="2044700" h="1189989">
                  <a:moveTo>
                    <a:pt x="19913" y="923594"/>
                  </a:moveTo>
                  <a:lnTo>
                    <a:pt x="19672" y="923366"/>
                  </a:lnTo>
                  <a:lnTo>
                    <a:pt x="19494" y="923328"/>
                  </a:lnTo>
                  <a:lnTo>
                    <a:pt x="19913" y="923594"/>
                  </a:lnTo>
                  <a:close/>
                </a:path>
                <a:path w="2044700" h="1189989">
                  <a:moveTo>
                    <a:pt x="20027" y="905878"/>
                  </a:moveTo>
                  <a:lnTo>
                    <a:pt x="19799" y="905840"/>
                  </a:lnTo>
                  <a:lnTo>
                    <a:pt x="19558" y="905776"/>
                  </a:lnTo>
                  <a:lnTo>
                    <a:pt x="19329" y="905738"/>
                  </a:lnTo>
                  <a:lnTo>
                    <a:pt x="19278" y="906272"/>
                  </a:lnTo>
                  <a:lnTo>
                    <a:pt x="19431" y="906297"/>
                  </a:lnTo>
                  <a:lnTo>
                    <a:pt x="19621" y="906399"/>
                  </a:lnTo>
                  <a:lnTo>
                    <a:pt x="19850" y="906233"/>
                  </a:lnTo>
                  <a:lnTo>
                    <a:pt x="19926" y="906043"/>
                  </a:lnTo>
                  <a:lnTo>
                    <a:pt x="20027" y="905878"/>
                  </a:lnTo>
                  <a:close/>
                </a:path>
                <a:path w="2044700" h="1189989">
                  <a:moveTo>
                    <a:pt x="20383" y="909548"/>
                  </a:moveTo>
                  <a:lnTo>
                    <a:pt x="20142" y="909193"/>
                  </a:lnTo>
                  <a:lnTo>
                    <a:pt x="19723" y="909193"/>
                  </a:lnTo>
                  <a:lnTo>
                    <a:pt x="19431" y="909320"/>
                  </a:lnTo>
                  <a:lnTo>
                    <a:pt x="19126" y="909396"/>
                  </a:lnTo>
                  <a:lnTo>
                    <a:pt x="19329" y="909701"/>
                  </a:lnTo>
                  <a:lnTo>
                    <a:pt x="19532" y="909980"/>
                  </a:lnTo>
                  <a:lnTo>
                    <a:pt x="19735" y="910285"/>
                  </a:lnTo>
                  <a:lnTo>
                    <a:pt x="19951" y="910056"/>
                  </a:lnTo>
                  <a:lnTo>
                    <a:pt x="20193" y="909853"/>
                  </a:lnTo>
                  <a:lnTo>
                    <a:pt x="20358" y="909612"/>
                  </a:lnTo>
                  <a:close/>
                </a:path>
                <a:path w="2044700" h="1189989">
                  <a:moveTo>
                    <a:pt x="22898" y="924826"/>
                  </a:moveTo>
                  <a:lnTo>
                    <a:pt x="22631" y="924737"/>
                  </a:lnTo>
                  <a:lnTo>
                    <a:pt x="22110" y="924496"/>
                  </a:lnTo>
                  <a:lnTo>
                    <a:pt x="19913" y="923594"/>
                  </a:lnTo>
                  <a:lnTo>
                    <a:pt x="20535" y="924153"/>
                  </a:lnTo>
                  <a:lnTo>
                    <a:pt x="21183" y="924585"/>
                  </a:lnTo>
                  <a:lnTo>
                    <a:pt x="22237" y="924826"/>
                  </a:lnTo>
                  <a:lnTo>
                    <a:pt x="22555" y="924852"/>
                  </a:lnTo>
                  <a:lnTo>
                    <a:pt x="22898" y="924826"/>
                  </a:lnTo>
                  <a:close/>
                </a:path>
                <a:path w="2044700" h="1189989">
                  <a:moveTo>
                    <a:pt x="27597" y="900747"/>
                  </a:moveTo>
                  <a:lnTo>
                    <a:pt x="27012" y="898791"/>
                  </a:lnTo>
                  <a:lnTo>
                    <a:pt x="26136" y="893089"/>
                  </a:lnTo>
                  <a:lnTo>
                    <a:pt x="25171" y="891908"/>
                  </a:lnTo>
                  <a:lnTo>
                    <a:pt x="23850" y="890955"/>
                  </a:lnTo>
                  <a:lnTo>
                    <a:pt x="21539" y="889342"/>
                  </a:lnTo>
                  <a:lnTo>
                    <a:pt x="20726" y="888822"/>
                  </a:lnTo>
                  <a:lnTo>
                    <a:pt x="19875" y="888428"/>
                  </a:lnTo>
                  <a:lnTo>
                    <a:pt x="19621" y="888288"/>
                  </a:lnTo>
                  <a:lnTo>
                    <a:pt x="18973" y="888961"/>
                  </a:lnTo>
                  <a:lnTo>
                    <a:pt x="17957" y="889393"/>
                  </a:lnTo>
                  <a:lnTo>
                    <a:pt x="16967" y="890041"/>
                  </a:lnTo>
                  <a:lnTo>
                    <a:pt x="18986" y="890689"/>
                  </a:lnTo>
                  <a:lnTo>
                    <a:pt x="20472" y="891362"/>
                  </a:lnTo>
                  <a:lnTo>
                    <a:pt x="22504" y="892721"/>
                  </a:lnTo>
                  <a:lnTo>
                    <a:pt x="22948" y="893445"/>
                  </a:lnTo>
                  <a:lnTo>
                    <a:pt x="22745" y="894118"/>
                  </a:lnTo>
                  <a:lnTo>
                    <a:pt x="19888" y="893559"/>
                  </a:lnTo>
                  <a:lnTo>
                    <a:pt x="19735" y="897521"/>
                  </a:lnTo>
                  <a:lnTo>
                    <a:pt x="19735" y="899109"/>
                  </a:lnTo>
                  <a:lnTo>
                    <a:pt x="20053" y="899426"/>
                  </a:lnTo>
                  <a:lnTo>
                    <a:pt x="20218" y="899744"/>
                  </a:lnTo>
                  <a:lnTo>
                    <a:pt x="25069" y="899058"/>
                  </a:lnTo>
                  <a:lnTo>
                    <a:pt x="27597" y="900747"/>
                  </a:lnTo>
                  <a:close/>
                </a:path>
                <a:path w="2044700" h="1189989">
                  <a:moveTo>
                    <a:pt x="67424" y="1022743"/>
                  </a:moveTo>
                  <a:lnTo>
                    <a:pt x="67271" y="1022769"/>
                  </a:lnTo>
                  <a:lnTo>
                    <a:pt x="67348" y="1022946"/>
                  </a:lnTo>
                  <a:lnTo>
                    <a:pt x="67398" y="1022819"/>
                  </a:lnTo>
                  <a:close/>
                </a:path>
                <a:path w="2044700" h="1189989">
                  <a:moveTo>
                    <a:pt x="67449" y="1023175"/>
                  </a:moveTo>
                  <a:lnTo>
                    <a:pt x="67424" y="1023035"/>
                  </a:lnTo>
                  <a:lnTo>
                    <a:pt x="67195" y="1023378"/>
                  </a:lnTo>
                  <a:lnTo>
                    <a:pt x="67119" y="1023594"/>
                  </a:lnTo>
                  <a:lnTo>
                    <a:pt x="67297" y="1023404"/>
                  </a:lnTo>
                  <a:lnTo>
                    <a:pt x="67449" y="1023175"/>
                  </a:lnTo>
                  <a:close/>
                </a:path>
                <a:path w="2044700" h="1189989">
                  <a:moveTo>
                    <a:pt x="67729" y="1023518"/>
                  </a:moveTo>
                  <a:lnTo>
                    <a:pt x="67564" y="1023327"/>
                  </a:lnTo>
                  <a:lnTo>
                    <a:pt x="67424" y="1023289"/>
                  </a:lnTo>
                  <a:lnTo>
                    <a:pt x="67487" y="1023442"/>
                  </a:lnTo>
                  <a:lnTo>
                    <a:pt x="67729" y="1023518"/>
                  </a:lnTo>
                  <a:close/>
                </a:path>
                <a:path w="2044700" h="1189989">
                  <a:moveTo>
                    <a:pt x="68719" y="1023848"/>
                  </a:moveTo>
                  <a:lnTo>
                    <a:pt x="68389" y="1023747"/>
                  </a:lnTo>
                  <a:lnTo>
                    <a:pt x="67729" y="1023518"/>
                  </a:lnTo>
                  <a:lnTo>
                    <a:pt x="67881" y="1023708"/>
                  </a:lnTo>
                  <a:lnTo>
                    <a:pt x="68046" y="1023874"/>
                  </a:lnTo>
                  <a:lnTo>
                    <a:pt x="68300" y="1024077"/>
                  </a:lnTo>
                  <a:lnTo>
                    <a:pt x="68554" y="1023899"/>
                  </a:lnTo>
                  <a:lnTo>
                    <a:pt x="68719" y="1023848"/>
                  </a:lnTo>
                  <a:close/>
                </a:path>
                <a:path w="2044700" h="1189989">
                  <a:moveTo>
                    <a:pt x="143395" y="494487"/>
                  </a:moveTo>
                  <a:lnTo>
                    <a:pt x="142722" y="493953"/>
                  </a:lnTo>
                  <a:lnTo>
                    <a:pt x="142544" y="494042"/>
                  </a:lnTo>
                  <a:lnTo>
                    <a:pt x="141884" y="494347"/>
                  </a:lnTo>
                  <a:lnTo>
                    <a:pt x="141160" y="494690"/>
                  </a:lnTo>
                  <a:lnTo>
                    <a:pt x="140423" y="495592"/>
                  </a:lnTo>
                  <a:lnTo>
                    <a:pt x="140563" y="496290"/>
                  </a:lnTo>
                  <a:lnTo>
                    <a:pt x="140423" y="497776"/>
                  </a:lnTo>
                  <a:lnTo>
                    <a:pt x="141566" y="496989"/>
                  </a:lnTo>
                  <a:lnTo>
                    <a:pt x="142125" y="496747"/>
                  </a:lnTo>
                  <a:lnTo>
                    <a:pt x="142862" y="495833"/>
                  </a:lnTo>
                  <a:lnTo>
                    <a:pt x="143370" y="494563"/>
                  </a:lnTo>
                  <a:close/>
                </a:path>
                <a:path w="2044700" h="1189989">
                  <a:moveTo>
                    <a:pt x="145643" y="501357"/>
                  </a:moveTo>
                  <a:lnTo>
                    <a:pt x="144665" y="501396"/>
                  </a:lnTo>
                  <a:lnTo>
                    <a:pt x="143675" y="501802"/>
                  </a:lnTo>
                  <a:lnTo>
                    <a:pt x="142798" y="503110"/>
                  </a:lnTo>
                  <a:lnTo>
                    <a:pt x="142697" y="503250"/>
                  </a:lnTo>
                  <a:lnTo>
                    <a:pt x="142582" y="503377"/>
                  </a:lnTo>
                  <a:lnTo>
                    <a:pt x="142468" y="503529"/>
                  </a:lnTo>
                  <a:lnTo>
                    <a:pt x="145643" y="501357"/>
                  </a:lnTo>
                  <a:close/>
                </a:path>
                <a:path w="2044700" h="1189989">
                  <a:moveTo>
                    <a:pt x="287096" y="1175600"/>
                  </a:moveTo>
                  <a:lnTo>
                    <a:pt x="280924" y="1189405"/>
                  </a:lnTo>
                  <a:lnTo>
                    <a:pt x="287096" y="1175600"/>
                  </a:lnTo>
                  <a:close/>
                </a:path>
                <a:path w="2044700" h="1189989">
                  <a:moveTo>
                    <a:pt x="287921" y="1188618"/>
                  </a:moveTo>
                  <a:lnTo>
                    <a:pt x="287578" y="1187983"/>
                  </a:lnTo>
                  <a:lnTo>
                    <a:pt x="287426" y="1187297"/>
                  </a:lnTo>
                  <a:lnTo>
                    <a:pt x="286791" y="1187653"/>
                  </a:lnTo>
                  <a:lnTo>
                    <a:pt x="286118" y="1187805"/>
                  </a:lnTo>
                  <a:lnTo>
                    <a:pt x="285965" y="1188161"/>
                  </a:lnTo>
                  <a:lnTo>
                    <a:pt x="285826" y="1188542"/>
                  </a:lnTo>
                  <a:lnTo>
                    <a:pt x="286219" y="1189113"/>
                  </a:lnTo>
                  <a:lnTo>
                    <a:pt x="286372" y="1189596"/>
                  </a:lnTo>
                  <a:lnTo>
                    <a:pt x="286842" y="1189393"/>
                  </a:lnTo>
                  <a:lnTo>
                    <a:pt x="287540" y="1189316"/>
                  </a:lnTo>
                  <a:lnTo>
                    <a:pt x="287731" y="1188948"/>
                  </a:lnTo>
                  <a:lnTo>
                    <a:pt x="287921" y="1188618"/>
                  </a:lnTo>
                  <a:close/>
                </a:path>
                <a:path w="2044700" h="1189989">
                  <a:moveTo>
                    <a:pt x="293636" y="527329"/>
                  </a:moveTo>
                  <a:lnTo>
                    <a:pt x="292811" y="526351"/>
                  </a:lnTo>
                  <a:lnTo>
                    <a:pt x="292011" y="525360"/>
                  </a:lnTo>
                  <a:lnTo>
                    <a:pt x="288747" y="521868"/>
                  </a:lnTo>
                  <a:lnTo>
                    <a:pt x="285838" y="522732"/>
                  </a:lnTo>
                  <a:lnTo>
                    <a:pt x="284416" y="526389"/>
                  </a:lnTo>
                  <a:lnTo>
                    <a:pt x="286042" y="526897"/>
                  </a:lnTo>
                  <a:lnTo>
                    <a:pt x="287655" y="527456"/>
                  </a:lnTo>
                  <a:lnTo>
                    <a:pt x="290791" y="528231"/>
                  </a:lnTo>
                  <a:lnTo>
                    <a:pt x="292328" y="528485"/>
                  </a:lnTo>
                  <a:lnTo>
                    <a:pt x="293636" y="527329"/>
                  </a:lnTo>
                  <a:close/>
                </a:path>
                <a:path w="2044700" h="1189989">
                  <a:moveTo>
                    <a:pt x="299351" y="1175689"/>
                  </a:moveTo>
                  <a:lnTo>
                    <a:pt x="298361" y="1174013"/>
                  </a:lnTo>
                  <a:lnTo>
                    <a:pt x="297472" y="1173505"/>
                  </a:lnTo>
                  <a:lnTo>
                    <a:pt x="296481" y="1173187"/>
                  </a:lnTo>
                  <a:lnTo>
                    <a:pt x="295440" y="1173086"/>
                  </a:lnTo>
                  <a:lnTo>
                    <a:pt x="295262" y="1174013"/>
                  </a:lnTo>
                  <a:lnTo>
                    <a:pt x="295046" y="1174927"/>
                  </a:lnTo>
                  <a:lnTo>
                    <a:pt x="293319" y="1178128"/>
                  </a:lnTo>
                  <a:lnTo>
                    <a:pt x="293166" y="1180541"/>
                  </a:lnTo>
                  <a:lnTo>
                    <a:pt x="294043" y="1184605"/>
                  </a:lnTo>
                  <a:lnTo>
                    <a:pt x="294132" y="1186116"/>
                  </a:lnTo>
                  <a:lnTo>
                    <a:pt x="293814" y="1187602"/>
                  </a:lnTo>
                  <a:lnTo>
                    <a:pt x="298564" y="1184833"/>
                  </a:lnTo>
                  <a:lnTo>
                    <a:pt x="298742" y="1181709"/>
                  </a:lnTo>
                  <a:lnTo>
                    <a:pt x="299351" y="1175689"/>
                  </a:lnTo>
                  <a:close/>
                </a:path>
                <a:path w="2044700" h="1189989">
                  <a:moveTo>
                    <a:pt x="308927" y="533704"/>
                  </a:moveTo>
                  <a:lnTo>
                    <a:pt x="308864" y="533488"/>
                  </a:lnTo>
                  <a:lnTo>
                    <a:pt x="308800" y="533260"/>
                  </a:lnTo>
                  <a:lnTo>
                    <a:pt x="308737" y="533044"/>
                  </a:lnTo>
                  <a:lnTo>
                    <a:pt x="308114" y="533704"/>
                  </a:lnTo>
                  <a:lnTo>
                    <a:pt x="308927" y="533704"/>
                  </a:lnTo>
                  <a:close/>
                </a:path>
                <a:path w="2044700" h="1189989">
                  <a:moveTo>
                    <a:pt x="312877" y="532498"/>
                  </a:moveTo>
                  <a:lnTo>
                    <a:pt x="311035" y="531647"/>
                  </a:lnTo>
                  <a:lnTo>
                    <a:pt x="310807" y="531761"/>
                  </a:lnTo>
                  <a:lnTo>
                    <a:pt x="309156" y="533717"/>
                  </a:lnTo>
                  <a:lnTo>
                    <a:pt x="308927" y="533704"/>
                  </a:lnTo>
                  <a:lnTo>
                    <a:pt x="308978" y="533831"/>
                  </a:lnTo>
                  <a:lnTo>
                    <a:pt x="310273" y="533400"/>
                  </a:lnTo>
                  <a:lnTo>
                    <a:pt x="311581" y="532968"/>
                  </a:lnTo>
                  <a:lnTo>
                    <a:pt x="312877" y="532498"/>
                  </a:lnTo>
                  <a:close/>
                </a:path>
                <a:path w="2044700" h="1189989">
                  <a:moveTo>
                    <a:pt x="313207" y="532472"/>
                  </a:moveTo>
                  <a:lnTo>
                    <a:pt x="313055" y="532447"/>
                  </a:lnTo>
                  <a:lnTo>
                    <a:pt x="312877" y="532498"/>
                  </a:lnTo>
                  <a:lnTo>
                    <a:pt x="313118" y="532612"/>
                  </a:lnTo>
                  <a:lnTo>
                    <a:pt x="313207" y="532472"/>
                  </a:lnTo>
                  <a:close/>
                </a:path>
                <a:path w="2044700" h="1189989">
                  <a:moveTo>
                    <a:pt x="324446" y="505345"/>
                  </a:moveTo>
                  <a:lnTo>
                    <a:pt x="323088" y="504494"/>
                  </a:lnTo>
                  <a:lnTo>
                    <a:pt x="322135" y="503796"/>
                  </a:lnTo>
                  <a:lnTo>
                    <a:pt x="320090" y="502818"/>
                  </a:lnTo>
                  <a:lnTo>
                    <a:pt x="319798" y="500837"/>
                  </a:lnTo>
                  <a:lnTo>
                    <a:pt x="317804" y="501967"/>
                  </a:lnTo>
                  <a:lnTo>
                    <a:pt x="318503" y="502716"/>
                  </a:lnTo>
                  <a:lnTo>
                    <a:pt x="319405" y="503301"/>
                  </a:lnTo>
                  <a:lnTo>
                    <a:pt x="320103" y="505053"/>
                  </a:lnTo>
                  <a:lnTo>
                    <a:pt x="320090" y="507225"/>
                  </a:lnTo>
                  <a:lnTo>
                    <a:pt x="323291" y="507644"/>
                  </a:lnTo>
                  <a:lnTo>
                    <a:pt x="324446" y="505345"/>
                  </a:lnTo>
                  <a:close/>
                </a:path>
                <a:path w="2044700" h="1189989">
                  <a:moveTo>
                    <a:pt x="354203" y="484593"/>
                  </a:moveTo>
                  <a:lnTo>
                    <a:pt x="353771" y="484479"/>
                  </a:lnTo>
                  <a:lnTo>
                    <a:pt x="353479" y="484263"/>
                  </a:lnTo>
                  <a:lnTo>
                    <a:pt x="353314" y="483946"/>
                  </a:lnTo>
                  <a:lnTo>
                    <a:pt x="353161" y="484428"/>
                  </a:lnTo>
                  <a:lnTo>
                    <a:pt x="353110" y="484936"/>
                  </a:lnTo>
                  <a:lnTo>
                    <a:pt x="353123" y="485432"/>
                  </a:lnTo>
                  <a:lnTo>
                    <a:pt x="354203" y="484593"/>
                  </a:lnTo>
                  <a:close/>
                </a:path>
                <a:path w="2044700" h="1189989">
                  <a:moveTo>
                    <a:pt x="473214" y="1083233"/>
                  </a:moveTo>
                  <a:lnTo>
                    <a:pt x="473087" y="1082649"/>
                  </a:lnTo>
                  <a:lnTo>
                    <a:pt x="472706" y="1081951"/>
                  </a:lnTo>
                  <a:lnTo>
                    <a:pt x="472300" y="1081824"/>
                  </a:lnTo>
                  <a:lnTo>
                    <a:pt x="472147" y="1081773"/>
                  </a:lnTo>
                  <a:lnTo>
                    <a:pt x="471970" y="1081773"/>
                  </a:lnTo>
                  <a:lnTo>
                    <a:pt x="471766" y="1081798"/>
                  </a:lnTo>
                  <a:lnTo>
                    <a:pt x="471373" y="1082078"/>
                  </a:lnTo>
                  <a:lnTo>
                    <a:pt x="470077" y="1082941"/>
                  </a:lnTo>
                  <a:lnTo>
                    <a:pt x="469519" y="1083716"/>
                  </a:lnTo>
                  <a:lnTo>
                    <a:pt x="469112" y="1084605"/>
                  </a:lnTo>
                  <a:lnTo>
                    <a:pt x="468617" y="1085443"/>
                  </a:lnTo>
                  <a:lnTo>
                    <a:pt x="468706" y="1085634"/>
                  </a:lnTo>
                  <a:lnTo>
                    <a:pt x="468845" y="1085570"/>
                  </a:lnTo>
                  <a:lnTo>
                    <a:pt x="469011" y="1085672"/>
                  </a:lnTo>
                  <a:lnTo>
                    <a:pt x="470420" y="1084859"/>
                  </a:lnTo>
                  <a:lnTo>
                    <a:pt x="471817" y="1084059"/>
                  </a:lnTo>
                  <a:lnTo>
                    <a:pt x="473214" y="1083233"/>
                  </a:lnTo>
                  <a:close/>
                </a:path>
                <a:path w="2044700" h="1189989">
                  <a:moveTo>
                    <a:pt x="474713" y="359981"/>
                  </a:moveTo>
                  <a:lnTo>
                    <a:pt x="474560" y="360070"/>
                  </a:lnTo>
                  <a:lnTo>
                    <a:pt x="474433" y="360146"/>
                  </a:lnTo>
                  <a:lnTo>
                    <a:pt x="474268" y="360222"/>
                  </a:lnTo>
                  <a:lnTo>
                    <a:pt x="474408" y="360260"/>
                  </a:lnTo>
                  <a:lnTo>
                    <a:pt x="474687" y="360083"/>
                  </a:lnTo>
                  <a:close/>
                </a:path>
                <a:path w="2044700" h="1189989">
                  <a:moveTo>
                    <a:pt x="499465" y="1064971"/>
                  </a:moveTo>
                  <a:lnTo>
                    <a:pt x="498805" y="1064945"/>
                  </a:lnTo>
                  <a:lnTo>
                    <a:pt x="498144" y="1064907"/>
                  </a:lnTo>
                  <a:lnTo>
                    <a:pt x="497484" y="1064945"/>
                  </a:lnTo>
                  <a:lnTo>
                    <a:pt x="497319" y="1065047"/>
                  </a:lnTo>
                  <a:lnTo>
                    <a:pt x="497484" y="1065250"/>
                  </a:lnTo>
                  <a:lnTo>
                    <a:pt x="497687" y="1065479"/>
                  </a:lnTo>
                  <a:lnTo>
                    <a:pt x="497916" y="1065784"/>
                  </a:lnTo>
                  <a:lnTo>
                    <a:pt x="499300" y="1065733"/>
                  </a:lnTo>
                  <a:lnTo>
                    <a:pt x="499376" y="1065530"/>
                  </a:lnTo>
                  <a:lnTo>
                    <a:pt x="499402" y="1065199"/>
                  </a:lnTo>
                  <a:lnTo>
                    <a:pt x="499465" y="1064971"/>
                  </a:lnTo>
                  <a:close/>
                </a:path>
                <a:path w="2044700" h="1189989">
                  <a:moveTo>
                    <a:pt x="509295" y="1062253"/>
                  </a:moveTo>
                  <a:lnTo>
                    <a:pt x="509168" y="1061897"/>
                  </a:lnTo>
                  <a:lnTo>
                    <a:pt x="509028" y="1061529"/>
                  </a:lnTo>
                  <a:lnTo>
                    <a:pt x="508927" y="1061173"/>
                  </a:lnTo>
                  <a:lnTo>
                    <a:pt x="508711" y="1061212"/>
                  </a:lnTo>
                  <a:lnTo>
                    <a:pt x="508469" y="1061262"/>
                  </a:lnTo>
                  <a:lnTo>
                    <a:pt x="508190" y="1061300"/>
                  </a:lnTo>
                  <a:lnTo>
                    <a:pt x="508596" y="1061707"/>
                  </a:lnTo>
                  <a:lnTo>
                    <a:pt x="508901" y="1062037"/>
                  </a:lnTo>
                  <a:lnTo>
                    <a:pt x="509168" y="1062316"/>
                  </a:lnTo>
                  <a:lnTo>
                    <a:pt x="509295" y="1062253"/>
                  </a:lnTo>
                  <a:close/>
                </a:path>
                <a:path w="2044700" h="1189989">
                  <a:moveTo>
                    <a:pt x="511746" y="1060831"/>
                  </a:moveTo>
                  <a:lnTo>
                    <a:pt x="511467" y="1060767"/>
                  </a:lnTo>
                  <a:lnTo>
                    <a:pt x="511175" y="1060767"/>
                  </a:lnTo>
                  <a:lnTo>
                    <a:pt x="510844" y="1060818"/>
                  </a:lnTo>
                  <a:lnTo>
                    <a:pt x="510578" y="1060843"/>
                  </a:lnTo>
                  <a:lnTo>
                    <a:pt x="510311" y="1060907"/>
                  </a:lnTo>
                  <a:lnTo>
                    <a:pt x="509943" y="1060970"/>
                  </a:lnTo>
                  <a:lnTo>
                    <a:pt x="510032" y="1061212"/>
                  </a:lnTo>
                  <a:lnTo>
                    <a:pt x="510146" y="1061440"/>
                  </a:lnTo>
                  <a:lnTo>
                    <a:pt x="510235" y="1061694"/>
                  </a:lnTo>
                  <a:lnTo>
                    <a:pt x="511238" y="1061110"/>
                  </a:lnTo>
                  <a:lnTo>
                    <a:pt x="511746" y="1060831"/>
                  </a:lnTo>
                  <a:close/>
                </a:path>
                <a:path w="2044700" h="1189989">
                  <a:moveTo>
                    <a:pt x="515581" y="309308"/>
                  </a:moveTo>
                  <a:lnTo>
                    <a:pt x="515073" y="307886"/>
                  </a:lnTo>
                  <a:lnTo>
                    <a:pt x="514667" y="308102"/>
                  </a:lnTo>
                  <a:lnTo>
                    <a:pt x="514921" y="308571"/>
                  </a:lnTo>
                  <a:lnTo>
                    <a:pt x="515239" y="308965"/>
                  </a:lnTo>
                  <a:lnTo>
                    <a:pt x="515581" y="309308"/>
                  </a:lnTo>
                  <a:close/>
                </a:path>
                <a:path w="2044700" h="1189989">
                  <a:moveTo>
                    <a:pt x="515886" y="1054379"/>
                  </a:moveTo>
                  <a:lnTo>
                    <a:pt x="515810" y="1053617"/>
                  </a:lnTo>
                  <a:lnTo>
                    <a:pt x="515772" y="1053274"/>
                  </a:lnTo>
                  <a:lnTo>
                    <a:pt x="515277" y="1053579"/>
                  </a:lnTo>
                  <a:lnTo>
                    <a:pt x="514781" y="1053884"/>
                  </a:lnTo>
                  <a:lnTo>
                    <a:pt x="514299" y="1054201"/>
                  </a:lnTo>
                  <a:lnTo>
                    <a:pt x="515302" y="1054290"/>
                  </a:lnTo>
                  <a:lnTo>
                    <a:pt x="515886" y="1054379"/>
                  </a:lnTo>
                  <a:close/>
                </a:path>
                <a:path w="2044700" h="1189989">
                  <a:moveTo>
                    <a:pt x="529615" y="1049108"/>
                  </a:moveTo>
                  <a:lnTo>
                    <a:pt x="529336" y="1048956"/>
                  </a:lnTo>
                  <a:lnTo>
                    <a:pt x="529043" y="1048778"/>
                  </a:lnTo>
                  <a:lnTo>
                    <a:pt x="528726" y="1048613"/>
                  </a:lnTo>
                  <a:lnTo>
                    <a:pt x="528548" y="1049045"/>
                  </a:lnTo>
                  <a:lnTo>
                    <a:pt x="528345" y="1049464"/>
                  </a:lnTo>
                  <a:lnTo>
                    <a:pt x="528129" y="1049896"/>
                  </a:lnTo>
                  <a:lnTo>
                    <a:pt x="529031" y="1049693"/>
                  </a:lnTo>
                  <a:lnTo>
                    <a:pt x="529488" y="1049604"/>
                  </a:lnTo>
                  <a:lnTo>
                    <a:pt x="529526" y="1049426"/>
                  </a:lnTo>
                  <a:lnTo>
                    <a:pt x="529577" y="1049261"/>
                  </a:lnTo>
                  <a:lnTo>
                    <a:pt x="529615" y="1049108"/>
                  </a:lnTo>
                  <a:close/>
                </a:path>
                <a:path w="2044700" h="1189989">
                  <a:moveTo>
                    <a:pt x="531228" y="1044625"/>
                  </a:moveTo>
                  <a:lnTo>
                    <a:pt x="530110" y="1043774"/>
                  </a:lnTo>
                  <a:lnTo>
                    <a:pt x="529628" y="1044067"/>
                  </a:lnTo>
                  <a:lnTo>
                    <a:pt x="528675" y="1044714"/>
                  </a:lnTo>
                  <a:lnTo>
                    <a:pt x="529183" y="1044981"/>
                  </a:lnTo>
                  <a:lnTo>
                    <a:pt x="529691" y="1045248"/>
                  </a:lnTo>
                  <a:lnTo>
                    <a:pt x="530186" y="1045540"/>
                  </a:lnTo>
                  <a:lnTo>
                    <a:pt x="530377" y="1045032"/>
                  </a:lnTo>
                  <a:lnTo>
                    <a:pt x="531228" y="1044625"/>
                  </a:lnTo>
                  <a:close/>
                </a:path>
                <a:path w="2044700" h="1189989">
                  <a:moveTo>
                    <a:pt x="566242" y="257695"/>
                  </a:moveTo>
                  <a:lnTo>
                    <a:pt x="566191" y="257556"/>
                  </a:lnTo>
                  <a:lnTo>
                    <a:pt x="565988" y="257594"/>
                  </a:lnTo>
                  <a:lnTo>
                    <a:pt x="566242" y="257695"/>
                  </a:lnTo>
                  <a:close/>
                </a:path>
                <a:path w="2044700" h="1189989">
                  <a:moveTo>
                    <a:pt x="566547" y="258279"/>
                  </a:moveTo>
                  <a:lnTo>
                    <a:pt x="566432" y="257898"/>
                  </a:lnTo>
                  <a:lnTo>
                    <a:pt x="566242" y="257619"/>
                  </a:lnTo>
                  <a:lnTo>
                    <a:pt x="566166" y="258064"/>
                  </a:lnTo>
                  <a:lnTo>
                    <a:pt x="566127" y="258432"/>
                  </a:lnTo>
                  <a:lnTo>
                    <a:pt x="566140" y="258762"/>
                  </a:lnTo>
                  <a:lnTo>
                    <a:pt x="566496" y="258673"/>
                  </a:lnTo>
                  <a:lnTo>
                    <a:pt x="566547" y="258279"/>
                  </a:lnTo>
                  <a:close/>
                </a:path>
                <a:path w="2044700" h="1189989">
                  <a:moveTo>
                    <a:pt x="569887" y="233578"/>
                  </a:moveTo>
                  <a:close/>
                </a:path>
                <a:path w="2044700" h="1189989">
                  <a:moveTo>
                    <a:pt x="571347" y="289890"/>
                  </a:moveTo>
                  <a:lnTo>
                    <a:pt x="571004" y="289953"/>
                  </a:lnTo>
                  <a:lnTo>
                    <a:pt x="570636" y="290156"/>
                  </a:lnTo>
                  <a:lnTo>
                    <a:pt x="570255" y="290499"/>
                  </a:lnTo>
                  <a:lnTo>
                    <a:pt x="570623" y="290322"/>
                  </a:lnTo>
                  <a:lnTo>
                    <a:pt x="570992" y="290106"/>
                  </a:lnTo>
                  <a:lnTo>
                    <a:pt x="571347" y="289890"/>
                  </a:lnTo>
                  <a:close/>
                </a:path>
                <a:path w="2044700" h="1189989">
                  <a:moveTo>
                    <a:pt x="581101" y="327583"/>
                  </a:moveTo>
                  <a:lnTo>
                    <a:pt x="580771" y="327545"/>
                  </a:lnTo>
                  <a:lnTo>
                    <a:pt x="580313" y="327355"/>
                  </a:lnTo>
                  <a:lnTo>
                    <a:pt x="579704" y="327825"/>
                  </a:lnTo>
                  <a:lnTo>
                    <a:pt x="579399" y="328333"/>
                  </a:lnTo>
                  <a:lnTo>
                    <a:pt x="578751" y="329107"/>
                  </a:lnTo>
                  <a:lnTo>
                    <a:pt x="579678" y="328853"/>
                  </a:lnTo>
                  <a:lnTo>
                    <a:pt x="580224" y="328790"/>
                  </a:lnTo>
                  <a:lnTo>
                    <a:pt x="580910" y="328383"/>
                  </a:lnTo>
                  <a:lnTo>
                    <a:pt x="580961" y="327914"/>
                  </a:lnTo>
                  <a:lnTo>
                    <a:pt x="581101" y="327583"/>
                  </a:lnTo>
                  <a:close/>
                </a:path>
                <a:path w="2044700" h="1189989">
                  <a:moveTo>
                    <a:pt x="587121" y="336346"/>
                  </a:moveTo>
                  <a:lnTo>
                    <a:pt x="586994" y="335876"/>
                  </a:lnTo>
                  <a:lnTo>
                    <a:pt x="586727" y="334937"/>
                  </a:lnTo>
                  <a:lnTo>
                    <a:pt x="586206" y="334975"/>
                  </a:lnTo>
                  <a:lnTo>
                    <a:pt x="585851" y="335026"/>
                  </a:lnTo>
                  <a:lnTo>
                    <a:pt x="585508" y="335051"/>
                  </a:lnTo>
                  <a:lnTo>
                    <a:pt x="585609" y="335546"/>
                  </a:lnTo>
                  <a:lnTo>
                    <a:pt x="585609" y="336130"/>
                  </a:lnTo>
                  <a:lnTo>
                    <a:pt x="585978" y="336677"/>
                  </a:lnTo>
                  <a:lnTo>
                    <a:pt x="586689" y="336423"/>
                  </a:lnTo>
                  <a:lnTo>
                    <a:pt x="587121" y="336346"/>
                  </a:lnTo>
                  <a:close/>
                </a:path>
                <a:path w="2044700" h="1189989">
                  <a:moveTo>
                    <a:pt x="590931" y="330123"/>
                  </a:moveTo>
                  <a:lnTo>
                    <a:pt x="590626" y="329857"/>
                  </a:lnTo>
                  <a:lnTo>
                    <a:pt x="590245" y="329590"/>
                  </a:lnTo>
                  <a:lnTo>
                    <a:pt x="589813" y="329336"/>
                  </a:lnTo>
                  <a:lnTo>
                    <a:pt x="587768" y="330644"/>
                  </a:lnTo>
                  <a:lnTo>
                    <a:pt x="584136" y="333108"/>
                  </a:lnTo>
                  <a:lnTo>
                    <a:pt x="582168" y="332219"/>
                  </a:lnTo>
                  <a:lnTo>
                    <a:pt x="580567" y="331571"/>
                  </a:lnTo>
                  <a:lnTo>
                    <a:pt x="579031" y="330796"/>
                  </a:lnTo>
                  <a:lnTo>
                    <a:pt x="578256" y="330415"/>
                  </a:lnTo>
                  <a:lnTo>
                    <a:pt x="577545" y="330161"/>
                  </a:lnTo>
                  <a:lnTo>
                    <a:pt x="576834" y="330060"/>
                  </a:lnTo>
                  <a:lnTo>
                    <a:pt x="576516" y="330466"/>
                  </a:lnTo>
                  <a:lnTo>
                    <a:pt x="584149" y="333883"/>
                  </a:lnTo>
                  <a:lnTo>
                    <a:pt x="581139" y="335876"/>
                  </a:lnTo>
                  <a:lnTo>
                    <a:pt x="582155" y="336588"/>
                  </a:lnTo>
                  <a:lnTo>
                    <a:pt x="582637" y="336956"/>
                  </a:lnTo>
                  <a:lnTo>
                    <a:pt x="590931" y="330123"/>
                  </a:lnTo>
                  <a:close/>
                </a:path>
                <a:path w="2044700" h="1189989">
                  <a:moveTo>
                    <a:pt x="628053" y="228676"/>
                  </a:moveTo>
                  <a:lnTo>
                    <a:pt x="627735" y="228384"/>
                  </a:lnTo>
                  <a:lnTo>
                    <a:pt x="627545" y="228104"/>
                  </a:lnTo>
                  <a:lnTo>
                    <a:pt x="627329" y="228371"/>
                  </a:lnTo>
                  <a:lnTo>
                    <a:pt x="626986" y="228625"/>
                  </a:lnTo>
                  <a:lnTo>
                    <a:pt x="626948" y="228917"/>
                  </a:lnTo>
                  <a:lnTo>
                    <a:pt x="626922" y="229146"/>
                  </a:lnTo>
                  <a:lnTo>
                    <a:pt x="627278" y="229438"/>
                  </a:lnTo>
                  <a:lnTo>
                    <a:pt x="627456" y="229679"/>
                  </a:lnTo>
                  <a:lnTo>
                    <a:pt x="627672" y="229450"/>
                  </a:lnTo>
                  <a:lnTo>
                    <a:pt x="628053" y="229209"/>
                  </a:lnTo>
                  <a:lnTo>
                    <a:pt x="628053" y="228955"/>
                  </a:lnTo>
                  <a:lnTo>
                    <a:pt x="628053" y="228676"/>
                  </a:lnTo>
                  <a:close/>
                </a:path>
                <a:path w="2044700" h="1189989">
                  <a:moveTo>
                    <a:pt x="644842" y="288505"/>
                  </a:moveTo>
                  <a:lnTo>
                    <a:pt x="644639" y="288467"/>
                  </a:lnTo>
                  <a:lnTo>
                    <a:pt x="644436" y="288467"/>
                  </a:lnTo>
                  <a:lnTo>
                    <a:pt x="644309" y="288518"/>
                  </a:lnTo>
                  <a:lnTo>
                    <a:pt x="644055" y="288658"/>
                  </a:lnTo>
                  <a:lnTo>
                    <a:pt x="643839" y="288785"/>
                  </a:lnTo>
                  <a:lnTo>
                    <a:pt x="643648" y="288937"/>
                  </a:lnTo>
                  <a:lnTo>
                    <a:pt x="643712" y="290195"/>
                  </a:lnTo>
                  <a:lnTo>
                    <a:pt x="644105" y="290093"/>
                  </a:lnTo>
                  <a:lnTo>
                    <a:pt x="644537" y="289687"/>
                  </a:lnTo>
                  <a:lnTo>
                    <a:pt x="644588" y="289369"/>
                  </a:lnTo>
                  <a:lnTo>
                    <a:pt x="644652" y="289064"/>
                  </a:lnTo>
                  <a:lnTo>
                    <a:pt x="644740" y="288785"/>
                  </a:lnTo>
                  <a:lnTo>
                    <a:pt x="644842" y="288505"/>
                  </a:lnTo>
                  <a:close/>
                </a:path>
                <a:path w="2044700" h="1189989">
                  <a:moveTo>
                    <a:pt x="651738" y="255803"/>
                  </a:moveTo>
                  <a:lnTo>
                    <a:pt x="650786" y="254533"/>
                  </a:lnTo>
                  <a:lnTo>
                    <a:pt x="650455" y="254914"/>
                  </a:lnTo>
                  <a:lnTo>
                    <a:pt x="649859" y="255549"/>
                  </a:lnTo>
                  <a:lnTo>
                    <a:pt x="650786" y="256146"/>
                  </a:lnTo>
                  <a:lnTo>
                    <a:pt x="651243" y="256451"/>
                  </a:lnTo>
                  <a:lnTo>
                    <a:pt x="651738" y="255803"/>
                  </a:lnTo>
                  <a:close/>
                </a:path>
                <a:path w="2044700" h="1189989">
                  <a:moveTo>
                    <a:pt x="1109103" y="713320"/>
                  </a:moveTo>
                  <a:lnTo>
                    <a:pt x="1108468" y="712444"/>
                  </a:lnTo>
                  <a:lnTo>
                    <a:pt x="1107884" y="711492"/>
                  </a:lnTo>
                  <a:lnTo>
                    <a:pt x="1106728" y="710222"/>
                  </a:lnTo>
                  <a:lnTo>
                    <a:pt x="1106335" y="709853"/>
                  </a:lnTo>
                  <a:lnTo>
                    <a:pt x="1105992" y="709599"/>
                  </a:lnTo>
                  <a:lnTo>
                    <a:pt x="1105750" y="709828"/>
                  </a:lnTo>
                  <a:lnTo>
                    <a:pt x="1105560" y="710044"/>
                  </a:lnTo>
                  <a:lnTo>
                    <a:pt x="1105179" y="710819"/>
                  </a:lnTo>
                  <a:lnTo>
                    <a:pt x="1105293" y="711555"/>
                  </a:lnTo>
                  <a:lnTo>
                    <a:pt x="1105446" y="712266"/>
                  </a:lnTo>
                  <a:lnTo>
                    <a:pt x="1106284" y="712724"/>
                  </a:lnTo>
                  <a:lnTo>
                    <a:pt x="1106944" y="713435"/>
                  </a:lnTo>
                  <a:lnTo>
                    <a:pt x="1107541" y="714235"/>
                  </a:lnTo>
                  <a:lnTo>
                    <a:pt x="1108062" y="713930"/>
                  </a:lnTo>
                  <a:lnTo>
                    <a:pt x="1108583" y="713613"/>
                  </a:lnTo>
                  <a:lnTo>
                    <a:pt x="1109103" y="713320"/>
                  </a:lnTo>
                  <a:close/>
                </a:path>
                <a:path w="2044700" h="1189989">
                  <a:moveTo>
                    <a:pt x="1164793" y="5473"/>
                  </a:moveTo>
                  <a:lnTo>
                    <a:pt x="1162596" y="1689"/>
                  </a:lnTo>
                  <a:lnTo>
                    <a:pt x="1162456" y="1790"/>
                  </a:lnTo>
                  <a:lnTo>
                    <a:pt x="1162316" y="1917"/>
                  </a:lnTo>
                  <a:lnTo>
                    <a:pt x="1159433" y="3860"/>
                  </a:lnTo>
                  <a:lnTo>
                    <a:pt x="1160437" y="6210"/>
                  </a:lnTo>
                  <a:lnTo>
                    <a:pt x="1161021" y="6527"/>
                  </a:lnTo>
                  <a:lnTo>
                    <a:pt x="1161478" y="6705"/>
                  </a:lnTo>
                  <a:lnTo>
                    <a:pt x="1162875" y="7188"/>
                  </a:lnTo>
                  <a:lnTo>
                    <a:pt x="1163764" y="6096"/>
                  </a:lnTo>
                  <a:lnTo>
                    <a:pt x="1164793" y="5473"/>
                  </a:lnTo>
                  <a:close/>
                </a:path>
                <a:path w="2044700" h="1189989">
                  <a:moveTo>
                    <a:pt x="1206868" y="656450"/>
                  </a:moveTo>
                  <a:lnTo>
                    <a:pt x="1206309" y="656285"/>
                  </a:lnTo>
                  <a:lnTo>
                    <a:pt x="1205928" y="656196"/>
                  </a:lnTo>
                  <a:lnTo>
                    <a:pt x="1205623" y="656170"/>
                  </a:lnTo>
                  <a:lnTo>
                    <a:pt x="1205611" y="656501"/>
                  </a:lnTo>
                  <a:lnTo>
                    <a:pt x="1205572" y="657199"/>
                  </a:lnTo>
                  <a:lnTo>
                    <a:pt x="1206004" y="656958"/>
                  </a:lnTo>
                  <a:lnTo>
                    <a:pt x="1206436" y="656704"/>
                  </a:lnTo>
                  <a:lnTo>
                    <a:pt x="1206868" y="656450"/>
                  </a:lnTo>
                  <a:close/>
                </a:path>
                <a:path w="2044700" h="1189989">
                  <a:moveTo>
                    <a:pt x="1231176" y="362331"/>
                  </a:moveTo>
                  <a:lnTo>
                    <a:pt x="1230947" y="362419"/>
                  </a:lnTo>
                  <a:lnTo>
                    <a:pt x="1231099" y="362572"/>
                  </a:lnTo>
                  <a:lnTo>
                    <a:pt x="1231176" y="362331"/>
                  </a:lnTo>
                  <a:close/>
                </a:path>
                <a:path w="2044700" h="1189989">
                  <a:moveTo>
                    <a:pt x="1350403" y="428307"/>
                  </a:moveTo>
                  <a:lnTo>
                    <a:pt x="1350098" y="428332"/>
                  </a:lnTo>
                  <a:lnTo>
                    <a:pt x="1350225" y="428561"/>
                  </a:lnTo>
                  <a:lnTo>
                    <a:pt x="1350403" y="428307"/>
                  </a:lnTo>
                  <a:close/>
                </a:path>
                <a:path w="2044700" h="1189989">
                  <a:moveTo>
                    <a:pt x="1456067" y="335749"/>
                  </a:moveTo>
                  <a:lnTo>
                    <a:pt x="1455877" y="335635"/>
                  </a:lnTo>
                  <a:lnTo>
                    <a:pt x="1455699" y="335521"/>
                  </a:lnTo>
                  <a:lnTo>
                    <a:pt x="1455496" y="335432"/>
                  </a:lnTo>
                  <a:lnTo>
                    <a:pt x="1455293" y="335648"/>
                  </a:lnTo>
                  <a:lnTo>
                    <a:pt x="1455432" y="335889"/>
                  </a:lnTo>
                  <a:lnTo>
                    <a:pt x="1455585" y="336054"/>
                  </a:lnTo>
                  <a:lnTo>
                    <a:pt x="1455712" y="336219"/>
                  </a:lnTo>
                  <a:lnTo>
                    <a:pt x="1456067" y="335749"/>
                  </a:lnTo>
                  <a:close/>
                </a:path>
                <a:path w="2044700" h="1189989">
                  <a:moveTo>
                    <a:pt x="1533842" y="431165"/>
                  </a:moveTo>
                  <a:lnTo>
                    <a:pt x="1533829" y="430987"/>
                  </a:lnTo>
                  <a:lnTo>
                    <a:pt x="1533829" y="430834"/>
                  </a:lnTo>
                  <a:lnTo>
                    <a:pt x="1533512" y="430707"/>
                  </a:lnTo>
                  <a:lnTo>
                    <a:pt x="1533334" y="430542"/>
                  </a:lnTo>
                  <a:lnTo>
                    <a:pt x="1533182" y="430796"/>
                  </a:lnTo>
                  <a:lnTo>
                    <a:pt x="1532864" y="431253"/>
                  </a:lnTo>
                  <a:lnTo>
                    <a:pt x="1533055" y="431342"/>
                  </a:lnTo>
                  <a:lnTo>
                    <a:pt x="1533232" y="431444"/>
                  </a:lnTo>
                  <a:lnTo>
                    <a:pt x="1533423" y="431533"/>
                  </a:lnTo>
                  <a:lnTo>
                    <a:pt x="1533588" y="431368"/>
                  </a:lnTo>
                  <a:lnTo>
                    <a:pt x="1533842" y="431165"/>
                  </a:lnTo>
                  <a:close/>
                </a:path>
                <a:path w="2044700" h="1189989">
                  <a:moveTo>
                    <a:pt x="1574355" y="323519"/>
                  </a:moveTo>
                  <a:lnTo>
                    <a:pt x="1574215" y="322541"/>
                  </a:lnTo>
                  <a:lnTo>
                    <a:pt x="1573872" y="321703"/>
                  </a:lnTo>
                  <a:lnTo>
                    <a:pt x="1572920" y="321259"/>
                  </a:lnTo>
                  <a:lnTo>
                    <a:pt x="1573390" y="322021"/>
                  </a:lnTo>
                  <a:lnTo>
                    <a:pt x="1573872" y="322770"/>
                  </a:lnTo>
                  <a:lnTo>
                    <a:pt x="1574355" y="323519"/>
                  </a:lnTo>
                  <a:close/>
                </a:path>
                <a:path w="2044700" h="1189989">
                  <a:moveTo>
                    <a:pt x="1574482" y="323723"/>
                  </a:moveTo>
                  <a:lnTo>
                    <a:pt x="1574355" y="323519"/>
                  </a:lnTo>
                  <a:lnTo>
                    <a:pt x="1574393" y="323684"/>
                  </a:lnTo>
                  <a:close/>
                </a:path>
                <a:path w="2044700" h="1189989">
                  <a:moveTo>
                    <a:pt x="1593075" y="364566"/>
                  </a:moveTo>
                  <a:lnTo>
                    <a:pt x="1593049" y="364413"/>
                  </a:lnTo>
                  <a:lnTo>
                    <a:pt x="1593011" y="364236"/>
                  </a:lnTo>
                  <a:lnTo>
                    <a:pt x="1592745" y="364096"/>
                  </a:lnTo>
                  <a:lnTo>
                    <a:pt x="1592580" y="363943"/>
                  </a:lnTo>
                  <a:lnTo>
                    <a:pt x="1592427" y="364197"/>
                  </a:lnTo>
                  <a:lnTo>
                    <a:pt x="1592287" y="364451"/>
                  </a:lnTo>
                  <a:lnTo>
                    <a:pt x="1592148" y="364718"/>
                  </a:lnTo>
                  <a:lnTo>
                    <a:pt x="1592338" y="364782"/>
                  </a:lnTo>
                  <a:lnTo>
                    <a:pt x="1592516" y="364871"/>
                  </a:lnTo>
                  <a:lnTo>
                    <a:pt x="1592707" y="364947"/>
                  </a:lnTo>
                  <a:lnTo>
                    <a:pt x="1592834" y="364769"/>
                  </a:lnTo>
                  <a:lnTo>
                    <a:pt x="1593075" y="364566"/>
                  </a:lnTo>
                  <a:close/>
                </a:path>
                <a:path w="2044700" h="1189989">
                  <a:moveTo>
                    <a:pt x="1672488" y="74396"/>
                  </a:moveTo>
                  <a:lnTo>
                    <a:pt x="1672247" y="74409"/>
                  </a:lnTo>
                  <a:lnTo>
                    <a:pt x="1672412" y="74599"/>
                  </a:lnTo>
                  <a:lnTo>
                    <a:pt x="1672488" y="74396"/>
                  </a:lnTo>
                  <a:close/>
                </a:path>
                <a:path w="2044700" h="1189989">
                  <a:moveTo>
                    <a:pt x="1675422" y="242976"/>
                  </a:moveTo>
                  <a:lnTo>
                    <a:pt x="1675371" y="242849"/>
                  </a:lnTo>
                  <a:lnTo>
                    <a:pt x="1675422" y="242976"/>
                  </a:lnTo>
                  <a:close/>
                </a:path>
                <a:path w="2044700" h="1189989">
                  <a:moveTo>
                    <a:pt x="1682089" y="250469"/>
                  </a:moveTo>
                  <a:lnTo>
                    <a:pt x="1679028" y="246595"/>
                  </a:lnTo>
                  <a:lnTo>
                    <a:pt x="1677416" y="244589"/>
                  </a:lnTo>
                  <a:lnTo>
                    <a:pt x="1675422" y="242976"/>
                  </a:lnTo>
                  <a:lnTo>
                    <a:pt x="1675942" y="244106"/>
                  </a:lnTo>
                  <a:lnTo>
                    <a:pt x="1675536" y="245008"/>
                  </a:lnTo>
                  <a:lnTo>
                    <a:pt x="1670735" y="249148"/>
                  </a:lnTo>
                  <a:lnTo>
                    <a:pt x="1671116" y="251815"/>
                  </a:lnTo>
                  <a:lnTo>
                    <a:pt x="1671599" y="253860"/>
                  </a:lnTo>
                  <a:lnTo>
                    <a:pt x="1675536" y="256819"/>
                  </a:lnTo>
                  <a:lnTo>
                    <a:pt x="1677530" y="256743"/>
                  </a:lnTo>
                  <a:lnTo>
                    <a:pt x="1681518" y="253161"/>
                  </a:lnTo>
                  <a:lnTo>
                    <a:pt x="1682089" y="250469"/>
                  </a:lnTo>
                  <a:close/>
                </a:path>
                <a:path w="2044700" h="1189989">
                  <a:moveTo>
                    <a:pt x="1726793" y="280720"/>
                  </a:moveTo>
                  <a:lnTo>
                    <a:pt x="1726692" y="280428"/>
                  </a:lnTo>
                  <a:lnTo>
                    <a:pt x="1726679" y="280212"/>
                  </a:lnTo>
                  <a:lnTo>
                    <a:pt x="1726450" y="280250"/>
                  </a:lnTo>
                  <a:lnTo>
                    <a:pt x="1726145" y="280212"/>
                  </a:lnTo>
                  <a:lnTo>
                    <a:pt x="1725930" y="280466"/>
                  </a:lnTo>
                  <a:lnTo>
                    <a:pt x="1726044" y="280758"/>
                  </a:lnTo>
                  <a:lnTo>
                    <a:pt x="1726082" y="280974"/>
                  </a:lnTo>
                  <a:lnTo>
                    <a:pt x="1726298" y="280949"/>
                  </a:lnTo>
                  <a:lnTo>
                    <a:pt x="1726603" y="280987"/>
                  </a:lnTo>
                  <a:lnTo>
                    <a:pt x="1726692" y="280860"/>
                  </a:lnTo>
                  <a:lnTo>
                    <a:pt x="1726793" y="280720"/>
                  </a:lnTo>
                  <a:close/>
                </a:path>
                <a:path w="2044700" h="1189989">
                  <a:moveTo>
                    <a:pt x="1738515" y="288074"/>
                  </a:moveTo>
                  <a:lnTo>
                    <a:pt x="1738160" y="288315"/>
                  </a:lnTo>
                  <a:lnTo>
                    <a:pt x="1737779" y="288505"/>
                  </a:lnTo>
                  <a:lnTo>
                    <a:pt x="1737423" y="288721"/>
                  </a:lnTo>
                  <a:lnTo>
                    <a:pt x="1737537" y="288886"/>
                  </a:lnTo>
                  <a:lnTo>
                    <a:pt x="1737868" y="288607"/>
                  </a:lnTo>
                  <a:lnTo>
                    <a:pt x="1738198" y="288353"/>
                  </a:lnTo>
                  <a:lnTo>
                    <a:pt x="1738515" y="288074"/>
                  </a:lnTo>
                  <a:close/>
                </a:path>
                <a:path w="2044700" h="1189989">
                  <a:moveTo>
                    <a:pt x="1738642" y="287972"/>
                  </a:moveTo>
                  <a:close/>
                </a:path>
                <a:path w="2044700" h="1189989">
                  <a:moveTo>
                    <a:pt x="1764525" y="250685"/>
                  </a:moveTo>
                  <a:lnTo>
                    <a:pt x="1764512" y="250532"/>
                  </a:lnTo>
                  <a:lnTo>
                    <a:pt x="1764309" y="250507"/>
                  </a:lnTo>
                  <a:lnTo>
                    <a:pt x="1764195" y="250799"/>
                  </a:lnTo>
                  <a:lnTo>
                    <a:pt x="1764385" y="250939"/>
                  </a:lnTo>
                  <a:lnTo>
                    <a:pt x="1764525" y="250685"/>
                  </a:lnTo>
                  <a:close/>
                </a:path>
                <a:path w="2044700" h="1189989">
                  <a:moveTo>
                    <a:pt x="1768017" y="254101"/>
                  </a:moveTo>
                  <a:lnTo>
                    <a:pt x="1767446" y="254279"/>
                  </a:lnTo>
                  <a:lnTo>
                    <a:pt x="1767179" y="254406"/>
                  </a:lnTo>
                  <a:lnTo>
                    <a:pt x="1767255" y="254800"/>
                  </a:lnTo>
                  <a:lnTo>
                    <a:pt x="1767332" y="254990"/>
                  </a:lnTo>
                  <a:lnTo>
                    <a:pt x="1767636" y="255028"/>
                  </a:lnTo>
                  <a:lnTo>
                    <a:pt x="1767789" y="254698"/>
                  </a:lnTo>
                  <a:lnTo>
                    <a:pt x="1767903" y="254393"/>
                  </a:lnTo>
                  <a:lnTo>
                    <a:pt x="1768017" y="254101"/>
                  </a:lnTo>
                  <a:close/>
                </a:path>
                <a:path w="2044700" h="1189989">
                  <a:moveTo>
                    <a:pt x="1768182" y="254038"/>
                  </a:moveTo>
                  <a:lnTo>
                    <a:pt x="1768017" y="254101"/>
                  </a:lnTo>
                  <a:lnTo>
                    <a:pt x="1768157" y="254050"/>
                  </a:lnTo>
                  <a:close/>
                </a:path>
                <a:path w="2044700" h="1189989">
                  <a:moveTo>
                    <a:pt x="1768195" y="254050"/>
                  </a:moveTo>
                  <a:close/>
                </a:path>
                <a:path w="2044700" h="1189989">
                  <a:moveTo>
                    <a:pt x="1811985" y="221145"/>
                  </a:moveTo>
                  <a:lnTo>
                    <a:pt x="1811883" y="220941"/>
                  </a:lnTo>
                  <a:lnTo>
                    <a:pt x="1811693" y="221107"/>
                  </a:lnTo>
                  <a:lnTo>
                    <a:pt x="1811667" y="221272"/>
                  </a:lnTo>
                  <a:lnTo>
                    <a:pt x="1811807" y="221399"/>
                  </a:lnTo>
                  <a:lnTo>
                    <a:pt x="1811985" y="221284"/>
                  </a:lnTo>
                  <a:lnTo>
                    <a:pt x="1811985" y="221145"/>
                  </a:lnTo>
                  <a:close/>
                </a:path>
                <a:path w="2044700" h="1189989">
                  <a:moveTo>
                    <a:pt x="1816582" y="0"/>
                  </a:moveTo>
                  <a:lnTo>
                    <a:pt x="1816201" y="177"/>
                  </a:lnTo>
                  <a:lnTo>
                    <a:pt x="1816582" y="63"/>
                  </a:lnTo>
                  <a:close/>
                </a:path>
                <a:path w="2044700" h="1189989">
                  <a:moveTo>
                    <a:pt x="1845652" y="135877"/>
                  </a:moveTo>
                  <a:lnTo>
                    <a:pt x="1845386" y="135737"/>
                  </a:lnTo>
                  <a:lnTo>
                    <a:pt x="1845259" y="135915"/>
                  </a:lnTo>
                  <a:lnTo>
                    <a:pt x="1845208" y="136067"/>
                  </a:lnTo>
                  <a:lnTo>
                    <a:pt x="1845119" y="136232"/>
                  </a:lnTo>
                  <a:lnTo>
                    <a:pt x="1845322" y="136296"/>
                  </a:lnTo>
                  <a:lnTo>
                    <a:pt x="1845487" y="136182"/>
                  </a:lnTo>
                  <a:lnTo>
                    <a:pt x="1845576" y="136029"/>
                  </a:lnTo>
                  <a:lnTo>
                    <a:pt x="1845652" y="135877"/>
                  </a:lnTo>
                  <a:close/>
                </a:path>
                <a:path w="2044700" h="1189989">
                  <a:moveTo>
                    <a:pt x="1852104" y="172783"/>
                  </a:moveTo>
                  <a:close/>
                </a:path>
                <a:path w="2044700" h="1189989">
                  <a:moveTo>
                    <a:pt x="1852815" y="174117"/>
                  </a:moveTo>
                  <a:lnTo>
                    <a:pt x="1852333" y="173278"/>
                  </a:lnTo>
                  <a:lnTo>
                    <a:pt x="1852091" y="172859"/>
                  </a:lnTo>
                  <a:lnTo>
                    <a:pt x="1850910" y="173482"/>
                  </a:lnTo>
                  <a:lnTo>
                    <a:pt x="1850313" y="173799"/>
                  </a:lnTo>
                  <a:lnTo>
                    <a:pt x="1851164" y="173913"/>
                  </a:lnTo>
                  <a:lnTo>
                    <a:pt x="1852815" y="174117"/>
                  </a:lnTo>
                  <a:close/>
                </a:path>
                <a:path w="2044700" h="1189989">
                  <a:moveTo>
                    <a:pt x="1852891" y="174256"/>
                  </a:moveTo>
                  <a:lnTo>
                    <a:pt x="1852866" y="174117"/>
                  </a:lnTo>
                  <a:lnTo>
                    <a:pt x="1852891" y="174256"/>
                  </a:lnTo>
                  <a:close/>
                </a:path>
                <a:path w="2044700" h="1189989">
                  <a:moveTo>
                    <a:pt x="1868436" y="429615"/>
                  </a:moveTo>
                  <a:lnTo>
                    <a:pt x="1867522" y="429590"/>
                  </a:lnTo>
                  <a:lnTo>
                    <a:pt x="1867077" y="429501"/>
                  </a:lnTo>
                  <a:lnTo>
                    <a:pt x="1866925" y="429869"/>
                  </a:lnTo>
                  <a:lnTo>
                    <a:pt x="1866874" y="430237"/>
                  </a:lnTo>
                  <a:lnTo>
                    <a:pt x="1866938" y="430542"/>
                  </a:lnTo>
                  <a:lnTo>
                    <a:pt x="1867484" y="430758"/>
                  </a:lnTo>
                  <a:lnTo>
                    <a:pt x="1867611" y="430657"/>
                  </a:lnTo>
                  <a:lnTo>
                    <a:pt x="1867916" y="430415"/>
                  </a:lnTo>
                  <a:lnTo>
                    <a:pt x="1868093" y="430060"/>
                  </a:lnTo>
                  <a:lnTo>
                    <a:pt x="1868436" y="429615"/>
                  </a:lnTo>
                  <a:close/>
                </a:path>
                <a:path w="2044700" h="1189989">
                  <a:moveTo>
                    <a:pt x="2044623" y="75806"/>
                  </a:moveTo>
                  <a:lnTo>
                    <a:pt x="2044357" y="75603"/>
                  </a:lnTo>
                  <a:lnTo>
                    <a:pt x="2044103" y="75374"/>
                  </a:lnTo>
                  <a:lnTo>
                    <a:pt x="2043760" y="75196"/>
                  </a:lnTo>
                  <a:lnTo>
                    <a:pt x="2043366" y="75692"/>
                  </a:lnTo>
                  <a:lnTo>
                    <a:pt x="2043582" y="76022"/>
                  </a:lnTo>
                  <a:lnTo>
                    <a:pt x="2043849" y="76200"/>
                  </a:lnTo>
                  <a:lnTo>
                    <a:pt x="2044103" y="76441"/>
                  </a:lnTo>
                  <a:lnTo>
                    <a:pt x="2044331" y="76161"/>
                  </a:lnTo>
                  <a:lnTo>
                    <a:pt x="2044484" y="75971"/>
                  </a:lnTo>
                  <a:lnTo>
                    <a:pt x="2044623" y="75806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7124052" y="4199668"/>
              <a:ext cx="503555" cy="388620"/>
            </a:xfrm>
            <a:custGeom>
              <a:avLst/>
              <a:gdLst/>
              <a:ahLst/>
              <a:cxnLst/>
              <a:rect l="l" t="t" r="r" b="b"/>
              <a:pathLst>
                <a:path w="503554" h="388620">
                  <a:moveTo>
                    <a:pt x="406" y="307543"/>
                  </a:moveTo>
                  <a:lnTo>
                    <a:pt x="101" y="307682"/>
                  </a:lnTo>
                  <a:lnTo>
                    <a:pt x="190" y="307873"/>
                  </a:lnTo>
                  <a:lnTo>
                    <a:pt x="406" y="307543"/>
                  </a:lnTo>
                  <a:close/>
                </a:path>
                <a:path w="503554" h="388620">
                  <a:moveTo>
                    <a:pt x="990" y="307251"/>
                  </a:moveTo>
                  <a:lnTo>
                    <a:pt x="889" y="307009"/>
                  </a:lnTo>
                  <a:lnTo>
                    <a:pt x="850" y="306870"/>
                  </a:lnTo>
                  <a:lnTo>
                    <a:pt x="698" y="307098"/>
                  </a:lnTo>
                  <a:lnTo>
                    <a:pt x="546" y="307327"/>
                  </a:lnTo>
                  <a:lnTo>
                    <a:pt x="406" y="307543"/>
                  </a:lnTo>
                  <a:lnTo>
                    <a:pt x="774" y="307365"/>
                  </a:lnTo>
                  <a:lnTo>
                    <a:pt x="952" y="307263"/>
                  </a:lnTo>
                  <a:close/>
                </a:path>
                <a:path w="503554" h="388620">
                  <a:moveTo>
                    <a:pt x="5092" y="326694"/>
                  </a:moveTo>
                  <a:lnTo>
                    <a:pt x="2413" y="327698"/>
                  </a:lnTo>
                  <a:lnTo>
                    <a:pt x="5092" y="326694"/>
                  </a:lnTo>
                  <a:close/>
                </a:path>
                <a:path w="503554" h="388620">
                  <a:moveTo>
                    <a:pt x="12712" y="324065"/>
                  </a:moveTo>
                  <a:lnTo>
                    <a:pt x="12077" y="324332"/>
                  </a:lnTo>
                  <a:lnTo>
                    <a:pt x="11417" y="324637"/>
                  </a:lnTo>
                  <a:lnTo>
                    <a:pt x="10744" y="324929"/>
                  </a:lnTo>
                  <a:lnTo>
                    <a:pt x="10718" y="325208"/>
                  </a:lnTo>
                  <a:lnTo>
                    <a:pt x="10693" y="325780"/>
                  </a:lnTo>
                  <a:lnTo>
                    <a:pt x="10845" y="325678"/>
                  </a:lnTo>
                  <a:lnTo>
                    <a:pt x="11010" y="325589"/>
                  </a:lnTo>
                  <a:lnTo>
                    <a:pt x="11214" y="325501"/>
                  </a:lnTo>
                  <a:lnTo>
                    <a:pt x="12039" y="325170"/>
                  </a:lnTo>
                  <a:lnTo>
                    <a:pt x="12458" y="324675"/>
                  </a:lnTo>
                  <a:lnTo>
                    <a:pt x="12712" y="324065"/>
                  </a:lnTo>
                  <a:close/>
                </a:path>
                <a:path w="503554" h="388620">
                  <a:moveTo>
                    <a:pt x="13169" y="340360"/>
                  </a:moveTo>
                  <a:lnTo>
                    <a:pt x="12814" y="339991"/>
                  </a:lnTo>
                  <a:lnTo>
                    <a:pt x="12446" y="339610"/>
                  </a:lnTo>
                  <a:lnTo>
                    <a:pt x="12065" y="339255"/>
                  </a:lnTo>
                  <a:lnTo>
                    <a:pt x="12331" y="339598"/>
                  </a:lnTo>
                  <a:lnTo>
                    <a:pt x="12649" y="339991"/>
                  </a:lnTo>
                  <a:lnTo>
                    <a:pt x="12979" y="340423"/>
                  </a:lnTo>
                  <a:lnTo>
                    <a:pt x="13106" y="340385"/>
                  </a:lnTo>
                  <a:close/>
                </a:path>
                <a:path w="503554" h="388620">
                  <a:moveTo>
                    <a:pt x="15570" y="297891"/>
                  </a:moveTo>
                  <a:lnTo>
                    <a:pt x="14630" y="295554"/>
                  </a:lnTo>
                  <a:lnTo>
                    <a:pt x="13665" y="293662"/>
                  </a:lnTo>
                  <a:lnTo>
                    <a:pt x="12496" y="289471"/>
                  </a:lnTo>
                  <a:lnTo>
                    <a:pt x="11518" y="284568"/>
                  </a:lnTo>
                  <a:lnTo>
                    <a:pt x="11518" y="288785"/>
                  </a:lnTo>
                  <a:lnTo>
                    <a:pt x="11264" y="289166"/>
                  </a:lnTo>
                  <a:lnTo>
                    <a:pt x="10985" y="288721"/>
                  </a:lnTo>
                  <a:lnTo>
                    <a:pt x="11518" y="288785"/>
                  </a:lnTo>
                  <a:lnTo>
                    <a:pt x="11518" y="284568"/>
                  </a:lnTo>
                  <a:lnTo>
                    <a:pt x="7327" y="282359"/>
                  </a:lnTo>
                  <a:lnTo>
                    <a:pt x="10502" y="285369"/>
                  </a:lnTo>
                  <a:lnTo>
                    <a:pt x="8801" y="290728"/>
                  </a:lnTo>
                  <a:lnTo>
                    <a:pt x="8102" y="292773"/>
                  </a:lnTo>
                  <a:lnTo>
                    <a:pt x="8610" y="295338"/>
                  </a:lnTo>
                  <a:lnTo>
                    <a:pt x="11684" y="296430"/>
                  </a:lnTo>
                  <a:lnTo>
                    <a:pt x="11188" y="299834"/>
                  </a:lnTo>
                  <a:lnTo>
                    <a:pt x="15570" y="297891"/>
                  </a:lnTo>
                  <a:close/>
                </a:path>
                <a:path w="503554" h="388620">
                  <a:moveTo>
                    <a:pt x="41160" y="297713"/>
                  </a:moveTo>
                  <a:lnTo>
                    <a:pt x="40817" y="296608"/>
                  </a:lnTo>
                  <a:lnTo>
                    <a:pt x="40678" y="296608"/>
                  </a:lnTo>
                  <a:lnTo>
                    <a:pt x="40360" y="296583"/>
                  </a:lnTo>
                  <a:lnTo>
                    <a:pt x="40030" y="296621"/>
                  </a:lnTo>
                  <a:lnTo>
                    <a:pt x="39649" y="296684"/>
                  </a:lnTo>
                  <a:lnTo>
                    <a:pt x="39027" y="298081"/>
                  </a:lnTo>
                  <a:lnTo>
                    <a:pt x="39192" y="298284"/>
                  </a:lnTo>
                  <a:lnTo>
                    <a:pt x="39331" y="298437"/>
                  </a:lnTo>
                  <a:lnTo>
                    <a:pt x="39497" y="298475"/>
                  </a:lnTo>
                  <a:lnTo>
                    <a:pt x="39954" y="298577"/>
                  </a:lnTo>
                  <a:lnTo>
                    <a:pt x="40678" y="298323"/>
                  </a:lnTo>
                  <a:lnTo>
                    <a:pt x="40970" y="297954"/>
                  </a:lnTo>
                  <a:lnTo>
                    <a:pt x="41160" y="297713"/>
                  </a:lnTo>
                  <a:close/>
                </a:path>
                <a:path w="503554" h="388620">
                  <a:moveTo>
                    <a:pt x="52120" y="303225"/>
                  </a:moveTo>
                  <a:lnTo>
                    <a:pt x="52108" y="303047"/>
                  </a:lnTo>
                  <a:lnTo>
                    <a:pt x="52095" y="302895"/>
                  </a:lnTo>
                  <a:lnTo>
                    <a:pt x="52095" y="302717"/>
                  </a:lnTo>
                  <a:lnTo>
                    <a:pt x="51866" y="302831"/>
                  </a:lnTo>
                  <a:lnTo>
                    <a:pt x="51638" y="302933"/>
                  </a:lnTo>
                  <a:lnTo>
                    <a:pt x="51422" y="303034"/>
                  </a:lnTo>
                  <a:lnTo>
                    <a:pt x="51523" y="303174"/>
                  </a:lnTo>
                  <a:lnTo>
                    <a:pt x="51587" y="303364"/>
                  </a:lnTo>
                  <a:lnTo>
                    <a:pt x="51727" y="303415"/>
                  </a:lnTo>
                  <a:lnTo>
                    <a:pt x="51993" y="303288"/>
                  </a:lnTo>
                  <a:lnTo>
                    <a:pt x="52120" y="303225"/>
                  </a:lnTo>
                  <a:close/>
                </a:path>
                <a:path w="503554" h="388620">
                  <a:moveTo>
                    <a:pt x="67551" y="326339"/>
                  </a:moveTo>
                  <a:lnTo>
                    <a:pt x="67335" y="326059"/>
                  </a:lnTo>
                  <a:lnTo>
                    <a:pt x="66548" y="326301"/>
                  </a:lnTo>
                  <a:lnTo>
                    <a:pt x="66827" y="326478"/>
                  </a:lnTo>
                  <a:lnTo>
                    <a:pt x="67551" y="326339"/>
                  </a:lnTo>
                  <a:close/>
                </a:path>
                <a:path w="503554" h="388620">
                  <a:moveTo>
                    <a:pt x="73621" y="352615"/>
                  </a:moveTo>
                  <a:lnTo>
                    <a:pt x="73456" y="352526"/>
                  </a:lnTo>
                  <a:lnTo>
                    <a:pt x="73291" y="352399"/>
                  </a:lnTo>
                  <a:lnTo>
                    <a:pt x="73113" y="352361"/>
                  </a:lnTo>
                  <a:lnTo>
                    <a:pt x="72948" y="352310"/>
                  </a:lnTo>
                  <a:lnTo>
                    <a:pt x="72771" y="352374"/>
                  </a:lnTo>
                  <a:lnTo>
                    <a:pt x="72593" y="352386"/>
                  </a:lnTo>
                  <a:lnTo>
                    <a:pt x="72720" y="352513"/>
                  </a:lnTo>
                  <a:lnTo>
                    <a:pt x="72834" y="352729"/>
                  </a:lnTo>
                  <a:lnTo>
                    <a:pt x="72986" y="352755"/>
                  </a:lnTo>
                  <a:lnTo>
                    <a:pt x="73190" y="352780"/>
                  </a:lnTo>
                  <a:lnTo>
                    <a:pt x="73406" y="352666"/>
                  </a:lnTo>
                  <a:lnTo>
                    <a:pt x="73621" y="352615"/>
                  </a:lnTo>
                  <a:close/>
                </a:path>
                <a:path w="503554" h="388620">
                  <a:moveTo>
                    <a:pt x="79044" y="325755"/>
                  </a:moveTo>
                  <a:lnTo>
                    <a:pt x="76123" y="325374"/>
                  </a:lnTo>
                  <a:lnTo>
                    <a:pt x="73190" y="325247"/>
                  </a:lnTo>
                  <a:lnTo>
                    <a:pt x="67716" y="326301"/>
                  </a:lnTo>
                  <a:lnTo>
                    <a:pt x="67665" y="326478"/>
                  </a:lnTo>
                  <a:lnTo>
                    <a:pt x="68516" y="327533"/>
                  </a:lnTo>
                  <a:lnTo>
                    <a:pt x="68427" y="327825"/>
                  </a:lnTo>
                  <a:lnTo>
                    <a:pt x="67741" y="331495"/>
                  </a:lnTo>
                  <a:lnTo>
                    <a:pt x="65557" y="326313"/>
                  </a:lnTo>
                  <a:lnTo>
                    <a:pt x="66433" y="326301"/>
                  </a:lnTo>
                  <a:lnTo>
                    <a:pt x="64173" y="325285"/>
                  </a:lnTo>
                  <a:lnTo>
                    <a:pt x="63042" y="324205"/>
                  </a:lnTo>
                  <a:lnTo>
                    <a:pt x="60223" y="321525"/>
                  </a:lnTo>
                  <a:lnTo>
                    <a:pt x="58585" y="320154"/>
                  </a:lnTo>
                  <a:lnTo>
                    <a:pt x="57200" y="316484"/>
                  </a:lnTo>
                  <a:lnTo>
                    <a:pt x="56248" y="315150"/>
                  </a:lnTo>
                  <a:lnTo>
                    <a:pt x="56248" y="345998"/>
                  </a:lnTo>
                  <a:lnTo>
                    <a:pt x="56222" y="346417"/>
                  </a:lnTo>
                  <a:lnTo>
                    <a:pt x="55981" y="346456"/>
                  </a:lnTo>
                  <a:lnTo>
                    <a:pt x="55587" y="346494"/>
                  </a:lnTo>
                  <a:lnTo>
                    <a:pt x="56248" y="345998"/>
                  </a:lnTo>
                  <a:lnTo>
                    <a:pt x="56248" y="315150"/>
                  </a:lnTo>
                  <a:lnTo>
                    <a:pt x="55079" y="313778"/>
                  </a:lnTo>
                  <a:lnTo>
                    <a:pt x="55079" y="346773"/>
                  </a:lnTo>
                  <a:lnTo>
                    <a:pt x="54876" y="347230"/>
                  </a:lnTo>
                  <a:lnTo>
                    <a:pt x="54571" y="347573"/>
                  </a:lnTo>
                  <a:lnTo>
                    <a:pt x="54229" y="347484"/>
                  </a:lnTo>
                  <a:lnTo>
                    <a:pt x="53975" y="347484"/>
                  </a:lnTo>
                  <a:lnTo>
                    <a:pt x="54089" y="347230"/>
                  </a:lnTo>
                  <a:lnTo>
                    <a:pt x="54114" y="347091"/>
                  </a:lnTo>
                  <a:lnTo>
                    <a:pt x="54521" y="346925"/>
                  </a:lnTo>
                  <a:lnTo>
                    <a:pt x="55079" y="346773"/>
                  </a:lnTo>
                  <a:lnTo>
                    <a:pt x="55079" y="313778"/>
                  </a:lnTo>
                  <a:lnTo>
                    <a:pt x="54025" y="312547"/>
                  </a:lnTo>
                  <a:lnTo>
                    <a:pt x="53340" y="311175"/>
                  </a:lnTo>
                  <a:lnTo>
                    <a:pt x="52946" y="309740"/>
                  </a:lnTo>
                  <a:lnTo>
                    <a:pt x="44704" y="314693"/>
                  </a:lnTo>
                  <a:lnTo>
                    <a:pt x="34950" y="324205"/>
                  </a:lnTo>
                  <a:lnTo>
                    <a:pt x="34747" y="324116"/>
                  </a:lnTo>
                  <a:lnTo>
                    <a:pt x="32969" y="324840"/>
                  </a:lnTo>
                  <a:lnTo>
                    <a:pt x="32004" y="326250"/>
                  </a:lnTo>
                  <a:lnTo>
                    <a:pt x="31267" y="327825"/>
                  </a:lnTo>
                  <a:lnTo>
                    <a:pt x="21424" y="337439"/>
                  </a:lnTo>
                  <a:lnTo>
                    <a:pt x="21069" y="338226"/>
                  </a:lnTo>
                  <a:lnTo>
                    <a:pt x="20916" y="338226"/>
                  </a:lnTo>
                  <a:lnTo>
                    <a:pt x="20802" y="338404"/>
                  </a:lnTo>
                  <a:lnTo>
                    <a:pt x="20853" y="338709"/>
                  </a:lnTo>
                  <a:lnTo>
                    <a:pt x="17310" y="346621"/>
                  </a:lnTo>
                  <a:lnTo>
                    <a:pt x="16967" y="345998"/>
                  </a:lnTo>
                  <a:lnTo>
                    <a:pt x="16840" y="345833"/>
                  </a:lnTo>
                  <a:lnTo>
                    <a:pt x="15455" y="347332"/>
                  </a:lnTo>
                  <a:lnTo>
                    <a:pt x="14960" y="347980"/>
                  </a:lnTo>
                  <a:lnTo>
                    <a:pt x="15214" y="347954"/>
                  </a:lnTo>
                  <a:lnTo>
                    <a:pt x="15189" y="348449"/>
                  </a:lnTo>
                  <a:lnTo>
                    <a:pt x="14935" y="348513"/>
                  </a:lnTo>
                  <a:lnTo>
                    <a:pt x="14757" y="348526"/>
                  </a:lnTo>
                  <a:lnTo>
                    <a:pt x="14566" y="348526"/>
                  </a:lnTo>
                  <a:lnTo>
                    <a:pt x="13208" y="350443"/>
                  </a:lnTo>
                  <a:lnTo>
                    <a:pt x="12230" y="352526"/>
                  </a:lnTo>
                  <a:lnTo>
                    <a:pt x="11430" y="354698"/>
                  </a:lnTo>
                  <a:lnTo>
                    <a:pt x="11976" y="354825"/>
                  </a:lnTo>
                  <a:lnTo>
                    <a:pt x="13119" y="357047"/>
                  </a:lnTo>
                  <a:lnTo>
                    <a:pt x="14668" y="359257"/>
                  </a:lnTo>
                  <a:lnTo>
                    <a:pt x="17399" y="360260"/>
                  </a:lnTo>
                  <a:lnTo>
                    <a:pt x="15760" y="363448"/>
                  </a:lnTo>
                  <a:lnTo>
                    <a:pt x="18059" y="367576"/>
                  </a:lnTo>
                  <a:lnTo>
                    <a:pt x="21209" y="365925"/>
                  </a:lnTo>
                  <a:lnTo>
                    <a:pt x="23977" y="365188"/>
                  </a:lnTo>
                  <a:lnTo>
                    <a:pt x="25171" y="366001"/>
                  </a:lnTo>
                  <a:lnTo>
                    <a:pt x="26225" y="367322"/>
                  </a:lnTo>
                  <a:lnTo>
                    <a:pt x="27597" y="367220"/>
                  </a:lnTo>
                  <a:lnTo>
                    <a:pt x="28003" y="367233"/>
                  </a:lnTo>
                  <a:lnTo>
                    <a:pt x="28384" y="367271"/>
                  </a:lnTo>
                  <a:lnTo>
                    <a:pt x="28511" y="367220"/>
                  </a:lnTo>
                  <a:lnTo>
                    <a:pt x="33197" y="365188"/>
                  </a:lnTo>
                  <a:lnTo>
                    <a:pt x="51612" y="357238"/>
                  </a:lnTo>
                  <a:lnTo>
                    <a:pt x="55079" y="353250"/>
                  </a:lnTo>
                  <a:lnTo>
                    <a:pt x="55549" y="352717"/>
                  </a:lnTo>
                  <a:lnTo>
                    <a:pt x="54432" y="353250"/>
                  </a:lnTo>
                  <a:lnTo>
                    <a:pt x="54114" y="351878"/>
                  </a:lnTo>
                  <a:lnTo>
                    <a:pt x="55346" y="351536"/>
                  </a:lnTo>
                  <a:lnTo>
                    <a:pt x="56007" y="351447"/>
                  </a:lnTo>
                  <a:lnTo>
                    <a:pt x="56121" y="351726"/>
                  </a:lnTo>
                  <a:lnTo>
                    <a:pt x="56197" y="351967"/>
                  </a:lnTo>
                  <a:lnTo>
                    <a:pt x="56642" y="351447"/>
                  </a:lnTo>
                  <a:lnTo>
                    <a:pt x="59702" y="347954"/>
                  </a:lnTo>
                  <a:lnTo>
                    <a:pt x="60020" y="347573"/>
                  </a:lnTo>
                  <a:lnTo>
                    <a:pt x="60718" y="346773"/>
                  </a:lnTo>
                  <a:lnTo>
                    <a:pt x="60858" y="346621"/>
                  </a:lnTo>
                  <a:lnTo>
                    <a:pt x="61036" y="346417"/>
                  </a:lnTo>
                  <a:lnTo>
                    <a:pt x="60731" y="346544"/>
                  </a:lnTo>
                  <a:lnTo>
                    <a:pt x="60172" y="346494"/>
                  </a:lnTo>
                  <a:lnTo>
                    <a:pt x="59766" y="346544"/>
                  </a:lnTo>
                  <a:lnTo>
                    <a:pt x="59867" y="345998"/>
                  </a:lnTo>
                  <a:lnTo>
                    <a:pt x="59982" y="345249"/>
                  </a:lnTo>
                  <a:lnTo>
                    <a:pt x="60172" y="344792"/>
                  </a:lnTo>
                  <a:lnTo>
                    <a:pt x="60718" y="344855"/>
                  </a:lnTo>
                  <a:lnTo>
                    <a:pt x="61201" y="344792"/>
                  </a:lnTo>
                  <a:lnTo>
                    <a:pt x="61264" y="346163"/>
                  </a:lnTo>
                  <a:lnTo>
                    <a:pt x="62445" y="344792"/>
                  </a:lnTo>
                  <a:lnTo>
                    <a:pt x="74041" y="331495"/>
                  </a:lnTo>
                  <a:lnTo>
                    <a:pt x="79044" y="325755"/>
                  </a:lnTo>
                  <a:close/>
                </a:path>
                <a:path w="503554" h="388620">
                  <a:moveTo>
                    <a:pt x="94132" y="379945"/>
                  </a:moveTo>
                  <a:lnTo>
                    <a:pt x="93776" y="378371"/>
                  </a:lnTo>
                  <a:lnTo>
                    <a:pt x="93002" y="376936"/>
                  </a:lnTo>
                  <a:lnTo>
                    <a:pt x="91859" y="377545"/>
                  </a:lnTo>
                  <a:lnTo>
                    <a:pt x="91490" y="377774"/>
                  </a:lnTo>
                  <a:lnTo>
                    <a:pt x="91643" y="377939"/>
                  </a:lnTo>
                  <a:lnTo>
                    <a:pt x="91008" y="378142"/>
                  </a:lnTo>
                  <a:lnTo>
                    <a:pt x="90474" y="378599"/>
                  </a:lnTo>
                  <a:lnTo>
                    <a:pt x="90398" y="379056"/>
                  </a:lnTo>
                  <a:lnTo>
                    <a:pt x="90462" y="382943"/>
                  </a:lnTo>
                  <a:lnTo>
                    <a:pt x="89877" y="385521"/>
                  </a:lnTo>
                  <a:lnTo>
                    <a:pt x="88430" y="387908"/>
                  </a:lnTo>
                  <a:lnTo>
                    <a:pt x="87871" y="387273"/>
                  </a:lnTo>
                  <a:lnTo>
                    <a:pt x="88328" y="388023"/>
                  </a:lnTo>
                  <a:lnTo>
                    <a:pt x="91567" y="386981"/>
                  </a:lnTo>
                  <a:lnTo>
                    <a:pt x="91871" y="383717"/>
                  </a:lnTo>
                  <a:lnTo>
                    <a:pt x="94132" y="379945"/>
                  </a:lnTo>
                  <a:close/>
                </a:path>
                <a:path w="503554" h="388620">
                  <a:moveTo>
                    <a:pt x="101587" y="124472"/>
                  </a:moveTo>
                  <a:lnTo>
                    <a:pt x="100749" y="124866"/>
                  </a:lnTo>
                  <a:lnTo>
                    <a:pt x="100977" y="124879"/>
                  </a:lnTo>
                  <a:lnTo>
                    <a:pt x="101168" y="124891"/>
                  </a:lnTo>
                  <a:lnTo>
                    <a:pt x="101358" y="124917"/>
                  </a:lnTo>
                  <a:lnTo>
                    <a:pt x="101434" y="124764"/>
                  </a:lnTo>
                  <a:lnTo>
                    <a:pt x="101511" y="124637"/>
                  </a:lnTo>
                  <a:lnTo>
                    <a:pt x="101587" y="124472"/>
                  </a:lnTo>
                  <a:close/>
                </a:path>
                <a:path w="503554" h="388620">
                  <a:moveTo>
                    <a:pt x="129654" y="329679"/>
                  </a:moveTo>
                  <a:lnTo>
                    <a:pt x="129552" y="329920"/>
                  </a:lnTo>
                  <a:lnTo>
                    <a:pt x="129438" y="330149"/>
                  </a:lnTo>
                  <a:lnTo>
                    <a:pt x="129324" y="330403"/>
                  </a:lnTo>
                  <a:lnTo>
                    <a:pt x="129527" y="330352"/>
                  </a:lnTo>
                  <a:lnTo>
                    <a:pt x="129628" y="330225"/>
                  </a:lnTo>
                  <a:lnTo>
                    <a:pt x="129616" y="330009"/>
                  </a:lnTo>
                  <a:lnTo>
                    <a:pt x="129641" y="329793"/>
                  </a:lnTo>
                  <a:close/>
                </a:path>
                <a:path w="503554" h="388620">
                  <a:moveTo>
                    <a:pt x="154343" y="331546"/>
                  </a:moveTo>
                  <a:lnTo>
                    <a:pt x="153517" y="330568"/>
                  </a:lnTo>
                  <a:lnTo>
                    <a:pt x="152717" y="329577"/>
                  </a:lnTo>
                  <a:lnTo>
                    <a:pt x="149453" y="326085"/>
                  </a:lnTo>
                  <a:lnTo>
                    <a:pt x="146545" y="326948"/>
                  </a:lnTo>
                  <a:lnTo>
                    <a:pt x="145122" y="330606"/>
                  </a:lnTo>
                  <a:lnTo>
                    <a:pt x="146748" y="331114"/>
                  </a:lnTo>
                  <a:lnTo>
                    <a:pt x="148361" y="331673"/>
                  </a:lnTo>
                  <a:lnTo>
                    <a:pt x="151498" y="332447"/>
                  </a:lnTo>
                  <a:lnTo>
                    <a:pt x="153035" y="332701"/>
                  </a:lnTo>
                  <a:lnTo>
                    <a:pt x="154343" y="331546"/>
                  </a:lnTo>
                  <a:close/>
                </a:path>
                <a:path w="503554" h="388620">
                  <a:moveTo>
                    <a:pt x="154444" y="331673"/>
                  </a:moveTo>
                  <a:lnTo>
                    <a:pt x="154432" y="331533"/>
                  </a:lnTo>
                  <a:lnTo>
                    <a:pt x="154444" y="331673"/>
                  </a:lnTo>
                  <a:close/>
                </a:path>
                <a:path w="503554" h="388620">
                  <a:moveTo>
                    <a:pt x="171932" y="326974"/>
                  </a:moveTo>
                  <a:lnTo>
                    <a:pt x="171754" y="326885"/>
                  </a:lnTo>
                  <a:lnTo>
                    <a:pt x="171564" y="326898"/>
                  </a:lnTo>
                  <a:lnTo>
                    <a:pt x="171411" y="326885"/>
                  </a:lnTo>
                  <a:lnTo>
                    <a:pt x="171335" y="327240"/>
                  </a:lnTo>
                  <a:lnTo>
                    <a:pt x="171513" y="327342"/>
                  </a:lnTo>
                  <a:lnTo>
                    <a:pt x="171691" y="327317"/>
                  </a:lnTo>
                  <a:lnTo>
                    <a:pt x="171843" y="327355"/>
                  </a:lnTo>
                  <a:lnTo>
                    <a:pt x="171869" y="327202"/>
                  </a:lnTo>
                  <a:lnTo>
                    <a:pt x="171932" y="326974"/>
                  </a:lnTo>
                  <a:close/>
                </a:path>
                <a:path w="503554" h="388620">
                  <a:moveTo>
                    <a:pt x="177190" y="335775"/>
                  </a:moveTo>
                  <a:lnTo>
                    <a:pt x="176491" y="336054"/>
                  </a:lnTo>
                  <a:lnTo>
                    <a:pt x="176009" y="335775"/>
                  </a:lnTo>
                  <a:lnTo>
                    <a:pt x="175552" y="334441"/>
                  </a:lnTo>
                  <a:lnTo>
                    <a:pt x="175348" y="334606"/>
                  </a:lnTo>
                  <a:lnTo>
                    <a:pt x="175145" y="334810"/>
                  </a:lnTo>
                  <a:lnTo>
                    <a:pt x="174967" y="335013"/>
                  </a:lnTo>
                  <a:lnTo>
                    <a:pt x="174510" y="335470"/>
                  </a:lnTo>
                  <a:lnTo>
                    <a:pt x="174244" y="336105"/>
                  </a:lnTo>
                  <a:lnTo>
                    <a:pt x="173913" y="336689"/>
                  </a:lnTo>
                  <a:lnTo>
                    <a:pt x="174447" y="336778"/>
                  </a:lnTo>
                  <a:lnTo>
                    <a:pt x="175018" y="336981"/>
                  </a:lnTo>
                  <a:lnTo>
                    <a:pt x="176072" y="336562"/>
                  </a:lnTo>
                  <a:lnTo>
                    <a:pt x="176644" y="336169"/>
                  </a:lnTo>
                  <a:lnTo>
                    <a:pt x="177190" y="335775"/>
                  </a:lnTo>
                  <a:close/>
                </a:path>
                <a:path w="503554" h="388620">
                  <a:moveTo>
                    <a:pt x="185420" y="303009"/>
                  </a:moveTo>
                  <a:lnTo>
                    <a:pt x="185280" y="302729"/>
                  </a:lnTo>
                  <a:lnTo>
                    <a:pt x="185127" y="302463"/>
                  </a:lnTo>
                  <a:lnTo>
                    <a:pt x="184975" y="302171"/>
                  </a:lnTo>
                  <a:lnTo>
                    <a:pt x="184772" y="302399"/>
                  </a:lnTo>
                  <a:lnTo>
                    <a:pt x="184531" y="302615"/>
                  </a:lnTo>
                  <a:lnTo>
                    <a:pt x="184365" y="302882"/>
                  </a:lnTo>
                  <a:lnTo>
                    <a:pt x="184543" y="303276"/>
                  </a:lnTo>
                  <a:lnTo>
                    <a:pt x="184873" y="303225"/>
                  </a:lnTo>
                  <a:lnTo>
                    <a:pt x="185153" y="303085"/>
                  </a:lnTo>
                  <a:lnTo>
                    <a:pt x="185420" y="303009"/>
                  </a:lnTo>
                  <a:close/>
                </a:path>
                <a:path w="503554" h="388620">
                  <a:moveTo>
                    <a:pt x="188531" y="204965"/>
                  </a:moveTo>
                  <a:lnTo>
                    <a:pt x="188302" y="204749"/>
                  </a:lnTo>
                  <a:lnTo>
                    <a:pt x="187947" y="204901"/>
                  </a:lnTo>
                  <a:lnTo>
                    <a:pt x="187820" y="205028"/>
                  </a:lnTo>
                  <a:lnTo>
                    <a:pt x="188087" y="205346"/>
                  </a:lnTo>
                  <a:lnTo>
                    <a:pt x="188302" y="205257"/>
                  </a:lnTo>
                  <a:lnTo>
                    <a:pt x="188404" y="205079"/>
                  </a:lnTo>
                  <a:lnTo>
                    <a:pt x="188531" y="204965"/>
                  </a:lnTo>
                  <a:close/>
                </a:path>
                <a:path w="503554" h="388620">
                  <a:moveTo>
                    <a:pt x="189395" y="372821"/>
                  </a:moveTo>
                  <a:lnTo>
                    <a:pt x="188569" y="372872"/>
                  </a:lnTo>
                  <a:lnTo>
                    <a:pt x="187731" y="372922"/>
                  </a:lnTo>
                  <a:lnTo>
                    <a:pt x="186905" y="372973"/>
                  </a:lnTo>
                  <a:lnTo>
                    <a:pt x="186067" y="374675"/>
                  </a:lnTo>
                  <a:lnTo>
                    <a:pt x="185331" y="376313"/>
                  </a:lnTo>
                  <a:lnTo>
                    <a:pt x="185204" y="378167"/>
                  </a:lnTo>
                  <a:lnTo>
                    <a:pt x="189395" y="372821"/>
                  </a:lnTo>
                  <a:close/>
                </a:path>
                <a:path w="503554" h="388620">
                  <a:moveTo>
                    <a:pt x="195326" y="301942"/>
                  </a:moveTo>
                  <a:lnTo>
                    <a:pt x="195275" y="301040"/>
                  </a:lnTo>
                  <a:lnTo>
                    <a:pt x="194614" y="298577"/>
                  </a:lnTo>
                  <a:lnTo>
                    <a:pt x="194437" y="296722"/>
                  </a:lnTo>
                  <a:lnTo>
                    <a:pt x="194233" y="294868"/>
                  </a:lnTo>
                  <a:lnTo>
                    <a:pt x="192963" y="296329"/>
                  </a:lnTo>
                  <a:lnTo>
                    <a:pt x="191808" y="297865"/>
                  </a:lnTo>
                  <a:lnTo>
                    <a:pt x="191858" y="303009"/>
                  </a:lnTo>
                  <a:lnTo>
                    <a:pt x="191109" y="305498"/>
                  </a:lnTo>
                  <a:lnTo>
                    <a:pt x="187401" y="307200"/>
                  </a:lnTo>
                  <a:lnTo>
                    <a:pt x="187655" y="308241"/>
                  </a:lnTo>
                  <a:lnTo>
                    <a:pt x="188480" y="308762"/>
                  </a:lnTo>
                  <a:lnTo>
                    <a:pt x="191795" y="307886"/>
                  </a:lnTo>
                  <a:lnTo>
                    <a:pt x="192811" y="304622"/>
                  </a:lnTo>
                  <a:lnTo>
                    <a:pt x="194970" y="301828"/>
                  </a:lnTo>
                  <a:lnTo>
                    <a:pt x="195059" y="302577"/>
                  </a:lnTo>
                  <a:lnTo>
                    <a:pt x="195326" y="301942"/>
                  </a:lnTo>
                  <a:close/>
                </a:path>
                <a:path w="503554" h="388620">
                  <a:moveTo>
                    <a:pt x="195821" y="207975"/>
                  </a:moveTo>
                  <a:close/>
                </a:path>
                <a:path w="503554" h="388620">
                  <a:moveTo>
                    <a:pt x="196532" y="210794"/>
                  </a:moveTo>
                  <a:lnTo>
                    <a:pt x="196265" y="209842"/>
                  </a:lnTo>
                  <a:lnTo>
                    <a:pt x="195745" y="208013"/>
                  </a:lnTo>
                  <a:lnTo>
                    <a:pt x="195376" y="208775"/>
                  </a:lnTo>
                  <a:lnTo>
                    <a:pt x="194881" y="209435"/>
                  </a:lnTo>
                  <a:lnTo>
                    <a:pt x="194335" y="210019"/>
                  </a:lnTo>
                  <a:lnTo>
                    <a:pt x="194729" y="210019"/>
                  </a:lnTo>
                  <a:lnTo>
                    <a:pt x="195402" y="210045"/>
                  </a:lnTo>
                  <a:lnTo>
                    <a:pt x="195999" y="210261"/>
                  </a:lnTo>
                  <a:lnTo>
                    <a:pt x="196507" y="210820"/>
                  </a:lnTo>
                  <a:close/>
                </a:path>
                <a:path w="503554" h="388620">
                  <a:moveTo>
                    <a:pt x="197929" y="291439"/>
                  </a:moveTo>
                  <a:lnTo>
                    <a:pt x="197281" y="291528"/>
                  </a:lnTo>
                  <a:lnTo>
                    <a:pt x="196735" y="291833"/>
                  </a:lnTo>
                  <a:lnTo>
                    <a:pt x="196367" y="292354"/>
                  </a:lnTo>
                  <a:lnTo>
                    <a:pt x="196176" y="292633"/>
                  </a:lnTo>
                  <a:lnTo>
                    <a:pt x="195732" y="293179"/>
                  </a:lnTo>
                  <a:lnTo>
                    <a:pt x="197929" y="291439"/>
                  </a:lnTo>
                  <a:close/>
                </a:path>
                <a:path w="503554" h="388620">
                  <a:moveTo>
                    <a:pt x="200482" y="179514"/>
                  </a:moveTo>
                  <a:lnTo>
                    <a:pt x="199618" y="177812"/>
                  </a:lnTo>
                  <a:lnTo>
                    <a:pt x="199034" y="176123"/>
                  </a:lnTo>
                  <a:lnTo>
                    <a:pt x="196291" y="175399"/>
                  </a:lnTo>
                  <a:lnTo>
                    <a:pt x="196075" y="175818"/>
                  </a:lnTo>
                  <a:lnTo>
                    <a:pt x="195961" y="176022"/>
                  </a:lnTo>
                  <a:lnTo>
                    <a:pt x="196811" y="177939"/>
                  </a:lnTo>
                  <a:lnTo>
                    <a:pt x="197789" y="179755"/>
                  </a:lnTo>
                  <a:lnTo>
                    <a:pt x="199224" y="181241"/>
                  </a:lnTo>
                  <a:lnTo>
                    <a:pt x="200482" y="179514"/>
                  </a:lnTo>
                  <a:close/>
                </a:path>
                <a:path w="503554" h="388620">
                  <a:moveTo>
                    <a:pt x="202615" y="202311"/>
                  </a:moveTo>
                  <a:lnTo>
                    <a:pt x="200558" y="201688"/>
                  </a:lnTo>
                  <a:lnTo>
                    <a:pt x="198437" y="201193"/>
                  </a:lnTo>
                  <a:lnTo>
                    <a:pt x="196443" y="200380"/>
                  </a:lnTo>
                  <a:lnTo>
                    <a:pt x="195961" y="200647"/>
                  </a:lnTo>
                  <a:lnTo>
                    <a:pt x="195414" y="200520"/>
                  </a:lnTo>
                  <a:lnTo>
                    <a:pt x="193802" y="200977"/>
                  </a:lnTo>
                  <a:lnTo>
                    <a:pt x="192506" y="201396"/>
                  </a:lnTo>
                  <a:lnTo>
                    <a:pt x="192366" y="202692"/>
                  </a:lnTo>
                  <a:lnTo>
                    <a:pt x="192278" y="203682"/>
                  </a:lnTo>
                  <a:lnTo>
                    <a:pt x="192874" y="204736"/>
                  </a:lnTo>
                  <a:lnTo>
                    <a:pt x="193205" y="205930"/>
                  </a:lnTo>
                  <a:lnTo>
                    <a:pt x="193840" y="205422"/>
                  </a:lnTo>
                  <a:lnTo>
                    <a:pt x="194221" y="205257"/>
                  </a:lnTo>
                  <a:lnTo>
                    <a:pt x="196494" y="201714"/>
                  </a:lnTo>
                  <a:lnTo>
                    <a:pt x="196723" y="201688"/>
                  </a:lnTo>
                  <a:lnTo>
                    <a:pt x="199440" y="204787"/>
                  </a:lnTo>
                  <a:lnTo>
                    <a:pt x="199783" y="204965"/>
                  </a:lnTo>
                  <a:lnTo>
                    <a:pt x="200596" y="205574"/>
                  </a:lnTo>
                  <a:lnTo>
                    <a:pt x="200787" y="205409"/>
                  </a:lnTo>
                  <a:lnTo>
                    <a:pt x="201104" y="205079"/>
                  </a:lnTo>
                  <a:lnTo>
                    <a:pt x="200837" y="205054"/>
                  </a:lnTo>
                  <a:lnTo>
                    <a:pt x="200926" y="204901"/>
                  </a:lnTo>
                  <a:lnTo>
                    <a:pt x="200990" y="204660"/>
                  </a:lnTo>
                  <a:lnTo>
                    <a:pt x="201295" y="204520"/>
                  </a:lnTo>
                  <a:lnTo>
                    <a:pt x="201663" y="204419"/>
                  </a:lnTo>
                  <a:lnTo>
                    <a:pt x="202171" y="203720"/>
                  </a:lnTo>
                  <a:lnTo>
                    <a:pt x="202463" y="203022"/>
                  </a:lnTo>
                  <a:lnTo>
                    <a:pt x="202615" y="202311"/>
                  </a:lnTo>
                  <a:close/>
                </a:path>
                <a:path w="503554" h="388620">
                  <a:moveTo>
                    <a:pt x="204787" y="296075"/>
                  </a:moveTo>
                  <a:lnTo>
                    <a:pt x="204000" y="296138"/>
                  </a:lnTo>
                  <a:lnTo>
                    <a:pt x="203263" y="296189"/>
                  </a:lnTo>
                  <a:lnTo>
                    <a:pt x="202526" y="296265"/>
                  </a:lnTo>
                  <a:lnTo>
                    <a:pt x="202844" y="296748"/>
                  </a:lnTo>
                  <a:lnTo>
                    <a:pt x="203238" y="297192"/>
                  </a:lnTo>
                  <a:lnTo>
                    <a:pt x="203695" y="297599"/>
                  </a:lnTo>
                  <a:lnTo>
                    <a:pt x="203962" y="297395"/>
                  </a:lnTo>
                  <a:lnTo>
                    <a:pt x="204101" y="297408"/>
                  </a:lnTo>
                  <a:lnTo>
                    <a:pt x="204330" y="296964"/>
                  </a:lnTo>
                  <a:lnTo>
                    <a:pt x="204787" y="296075"/>
                  </a:lnTo>
                  <a:close/>
                </a:path>
                <a:path w="503554" h="388620">
                  <a:moveTo>
                    <a:pt x="205689" y="181089"/>
                  </a:moveTo>
                  <a:lnTo>
                    <a:pt x="205562" y="180594"/>
                  </a:lnTo>
                  <a:lnTo>
                    <a:pt x="204965" y="180657"/>
                  </a:lnTo>
                  <a:lnTo>
                    <a:pt x="204660" y="180670"/>
                  </a:lnTo>
                  <a:lnTo>
                    <a:pt x="204711" y="180822"/>
                  </a:lnTo>
                  <a:lnTo>
                    <a:pt x="204749" y="181114"/>
                  </a:lnTo>
                  <a:lnTo>
                    <a:pt x="205105" y="181152"/>
                  </a:lnTo>
                  <a:lnTo>
                    <a:pt x="205397" y="181102"/>
                  </a:lnTo>
                  <a:lnTo>
                    <a:pt x="205689" y="181089"/>
                  </a:lnTo>
                  <a:close/>
                </a:path>
                <a:path w="503554" h="388620">
                  <a:moveTo>
                    <a:pt x="212051" y="343979"/>
                  </a:moveTo>
                  <a:lnTo>
                    <a:pt x="209956" y="343141"/>
                  </a:lnTo>
                  <a:lnTo>
                    <a:pt x="207365" y="343750"/>
                  </a:lnTo>
                  <a:lnTo>
                    <a:pt x="205054" y="344017"/>
                  </a:lnTo>
                  <a:lnTo>
                    <a:pt x="204736" y="344398"/>
                  </a:lnTo>
                  <a:lnTo>
                    <a:pt x="202857" y="345719"/>
                  </a:lnTo>
                  <a:lnTo>
                    <a:pt x="202044" y="347141"/>
                  </a:lnTo>
                  <a:lnTo>
                    <a:pt x="201472" y="349745"/>
                  </a:lnTo>
                  <a:lnTo>
                    <a:pt x="201142" y="350583"/>
                  </a:lnTo>
                  <a:lnTo>
                    <a:pt x="201498" y="354888"/>
                  </a:lnTo>
                  <a:lnTo>
                    <a:pt x="198805" y="354711"/>
                  </a:lnTo>
                  <a:lnTo>
                    <a:pt x="197497" y="354711"/>
                  </a:lnTo>
                  <a:lnTo>
                    <a:pt x="196723" y="355180"/>
                  </a:lnTo>
                  <a:lnTo>
                    <a:pt x="196316" y="355384"/>
                  </a:lnTo>
                  <a:lnTo>
                    <a:pt x="195897" y="354749"/>
                  </a:lnTo>
                  <a:lnTo>
                    <a:pt x="192709" y="354952"/>
                  </a:lnTo>
                  <a:lnTo>
                    <a:pt x="189776" y="355930"/>
                  </a:lnTo>
                  <a:lnTo>
                    <a:pt x="187540" y="359029"/>
                  </a:lnTo>
                  <a:lnTo>
                    <a:pt x="190334" y="365772"/>
                  </a:lnTo>
                  <a:lnTo>
                    <a:pt x="187667" y="367360"/>
                  </a:lnTo>
                  <a:lnTo>
                    <a:pt x="187909" y="369163"/>
                  </a:lnTo>
                  <a:lnTo>
                    <a:pt x="189966" y="369976"/>
                  </a:lnTo>
                  <a:lnTo>
                    <a:pt x="190182" y="371817"/>
                  </a:lnTo>
                  <a:lnTo>
                    <a:pt x="203796" y="354495"/>
                  </a:lnTo>
                  <a:lnTo>
                    <a:pt x="205828" y="354622"/>
                  </a:lnTo>
                  <a:lnTo>
                    <a:pt x="206070" y="355092"/>
                  </a:lnTo>
                  <a:lnTo>
                    <a:pt x="206286" y="355307"/>
                  </a:lnTo>
                  <a:lnTo>
                    <a:pt x="206324" y="356895"/>
                  </a:lnTo>
                  <a:lnTo>
                    <a:pt x="203682" y="358063"/>
                  </a:lnTo>
                  <a:lnTo>
                    <a:pt x="205587" y="359956"/>
                  </a:lnTo>
                  <a:lnTo>
                    <a:pt x="207429" y="359270"/>
                  </a:lnTo>
                  <a:lnTo>
                    <a:pt x="206692" y="359143"/>
                  </a:lnTo>
                  <a:lnTo>
                    <a:pt x="206336" y="358952"/>
                  </a:lnTo>
                  <a:lnTo>
                    <a:pt x="206235" y="357632"/>
                  </a:lnTo>
                  <a:lnTo>
                    <a:pt x="206387" y="356539"/>
                  </a:lnTo>
                  <a:lnTo>
                    <a:pt x="206806" y="355650"/>
                  </a:lnTo>
                  <a:lnTo>
                    <a:pt x="206806" y="354634"/>
                  </a:lnTo>
                  <a:lnTo>
                    <a:pt x="207251" y="354342"/>
                  </a:lnTo>
                  <a:lnTo>
                    <a:pt x="208203" y="354076"/>
                  </a:lnTo>
                  <a:lnTo>
                    <a:pt x="208661" y="353783"/>
                  </a:lnTo>
                  <a:lnTo>
                    <a:pt x="209207" y="353542"/>
                  </a:lnTo>
                  <a:lnTo>
                    <a:pt x="209994" y="353352"/>
                  </a:lnTo>
                  <a:lnTo>
                    <a:pt x="208280" y="353148"/>
                  </a:lnTo>
                  <a:lnTo>
                    <a:pt x="207276" y="352247"/>
                  </a:lnTo>
                  <a:lnTo>
                    <a:pt x="206476" y="351078"/>
                  </a:lnTo>
                  <a:lnTo>
                    <a:pt x="212051" y="343979"/>
                  </a:lnTo>
                  <a:close/>
                </a:path>
                <a:path w="503554" h="388620">
                  <a:moveTo>
                    <a:pt x="212496" y="133578"/>
                  </a:moveTo>
                  <a:lnTo>
                    <a:pt x="212369" y="133540"/>
                  </a:lnTo>
                  <a:lnTo>
                    <a:pt x="212496" y="133578"/>
                  </a:lnTo>
                  <a:close/>
                </a:path>
                <a:path w="503554" h="388620">
                  <a:moveTo>
                    <a:pt x="212509" y="274599"/>
                  </a:moveTo>
                  <a:lnTo>
                    <a:pt x="212331" y="274764"/>
                  </a:lnTo>
                  <a:lnTo>
                    <a:pt x="212153" y="274904"/>
                  </a:lnTo>
                  <a:lnTo>
                    <a:pt x="211988" y="275056"/>
                  </a:lnTo>
                  <a:lnTo>
                    <a:pt x="212128" y="275310"/>
                  </a:lnTo>
                  <a:lnTo>
                    <a:pt x="212305" y="275145"/>
                  </a:lnTo>
                  <a:lnTo>
                    <a:pt x="212407" y="274878"/>
                  </a:lnTo>
                  <a:lnTo>
                    <a:pt x="212509" y="274599"/>
                  </a:lnTo>
                  <a:close/>
                </a:path>
                <a:path w="503554" h="388620">
                  <a:moveTo>
                    <a:pt x="213067" y="274205"/>
                  </a:moveTo>
                  <a:lnTo>
                    <a:pt x="212648" y="274218"/>
                  </a:lnTo>
                  <a:lnTo>
                    <a:pt x="212509" y="274599"/>
                  </a:lnTo>
                  <a:lnTo>
                    <a:pt x="212750" y="274383"/>
                  </a:lnTo>
                  <a:lnTo>
                    <a:pt x="212966" y="274256"/>
                  </a:lnTo>
                  <a:close/>
                </a:path>
                <a:path w="503554" h="388620">
                  <a:moveTo>
                    <a:pt x="215379" y="273011"/>
                  </a:moveTo>
                  <a:lnTo>
                    <a:pt x="214299" y="273570"/>
                  </a:lnTo>
                  <a:lnTo>
                    <a:pt x="213652" y="273900"/>
                  </a:lnTo>
                  <a:lnTo>
                    <a:pt x="213067" y="274205"/>
                  </a:lnTo>
                  <a:lnTo>
                    <a:pt x="213766" y="274231"/>
                  </a:lnTo>
                  <a:lnTo>
                    <a:pt x="214553" y="274281"/>
                  </a:lnTo>
                  <a:lnTo>
                    <a:pt x="215379" y="273011"/>
                  </a:lnTo>
                  <a:close/>
                </a:path>
                <a:path w="503554" h="388620">
                  <a:moveTo>
                    <a:pt x="215823" y="134035"/>
                  </a:moveTo>
                  <a:lnTo>
                    <a:pt x="214998" y="133692"/>
                  </a:lnTo>
                  <a:lnTo>
                    <a:pt x="214604" y="133477"/>
                  </a:lnTo>
                  <a:lnTo>
                    <a:pt x="214337" y="133337"/>
                  </a:lnTo>
                  <a:lnTo>
                    <a:pt x="214071" y="133210"/>
                  </a:lnTo>
                  <a:lnTo>
                    <a:pt x="213804" y="133108"/>
                  </a:lnTo>
                  <a:lnTo>
                    <a:pt x="212496" y="133578"/>
                  </a:lnTo>
                  <a:lnTo>
                    <a:pt x="212775" y="134035"/>
                  </a:lnTo>
                  <a:lnTo>
                    <a:pt x="213017" y="134518"/>
                  </a:lnTo>
                  <a:lnTo>
                    <a:pt x="213779" y="135737"/>
                  </a:lnTo>
                  <a:lnTo>
                    <a:pt x="214566" y="135991"/>
                  </a:lnTo>
                  <a:lnTo>
                    <a:pt x="215201" y="135407"/>
                  </a:lnTo>
                  <a:lnTo>
                    <a:pt x="215519" y="135102"/>
                  </a:lnTo>
                  <a:lnTo>
                    <a:pt x="215773" y="134531"/>
                  </a:lnTo>
                  <a:lnTo>
                    <a:pt x="215823" y="134035"/>
                  </a:lnTo>
                  <a:close/>
                </a:path>
                <a:path w="503554" h="388620">
                  <a:moveTo>
                    <a:pt x="223405" y="317627"/>
                  </a:moveTo>
                  <a:lnTo>
                    <a:pt x="223240" y="317652"/>
                  </a:lnTo>
                  <a:lnTo>
                    <a:pt x="222846" y="317665"/>
                  </a:lnTo>
                  <a:lnTo>
                    <a:pt x="222288" y="317627"/>
                  </a:lnTo>
                  <a:lnTo>
                    <a:pt x="221932" y="317677"/>
                  </a:lnTo>
                  <a:lnTo>
                    <a:pt x="220116" y="320395"/>
                  </a:lnTo>
                  <a:lnTo>
                    <a:pt x="219887" y="320763"/>
                  </a:lnTo>
                  <a:lnTo>
                    <a:pt x="220230" y="321195"/>
                  </a:lnTo>
                  <a:lnTo>
                    <a:pt x="220395" y="321398"/>
                  </a:lnTo>
                  <a:lnTo>
                    <a:pt x="222021" y="320624"/>
                  </a:lnTo>
                  <a:lnTo>
                    <a:pt x="221919" y="318389"/>
                  </a:lnTo>
                  <a:lnTo>
                    <a:pt x="223405" y="317627"/>
                  </a:lnTo>
                  <a:close/>
                </a:path>
                <a:path w="503554" h="388620">
                  <a:moveTo>
                    <a:pt x="223735" y="262763"/>
                  </a:moveTo>
                  <a:lnTo>
                    <a:pt x="223545" y="262420"/>
                  </a:lnTo>
                  <a:lnTo>
                    <a:pt x="223215" y="262432"/>
                  </a:lnTo>
                  <a:lnTo>
                    <a:pt x="222961" y="262547"/>
                  </a:lnTo>
                  <a:lnTo>
                    <a:pt x="222694" y="262623"/>
                  </a:lnTo>
                  <a:lnTo>
                    <a:pt x="222834" y="262877"/>
                  </a:lnTo>
                  <a:lnTo>
                    <a:pt x="222961" y="263144"/>
                  </a:lnTo>
                  <a:lnTo>
                    <a:pt x="223100" y="263398"/>
                  </a:lnTo>
                  <a:lnTo>
                    <a:pt x="223304" y="263207"/>
                  </a:lnTo>
                  <a:lnTo>
                    <a:pt x="223532" y="263055"/>
                  </a:lnTo>
                  <a:lnTo>
                    <a:pt x="223697" y="262826"/>
                  </a:lnTo>
                  <a:close/>
                </a:path>
                <a:path w="503554" h="388620">
                  <a:moveTo>
                    <a:pt x="225196" y="306743"/>
                  </a:moveTo>
                  <a:lnTo>
                    <a:pt x="224942" y="306451"/>
                  </a:lnTo>
                  <a:lnTo>
                    <a:pt x="224764" y="306844"/>
                  </a:lnTo>
                  <a:lnTo>
                    <a:pt x="225196" y="306743"/>
                  </a:lnTo>
                  <a:close/>
                </a:path>
                <a:path w="503554" h="388620">
                  <a:moveTo>
                    <a:pt x="230035" y="295160"/>
                  </a:moveTo>
                  <a:close/>
                </a:path>
                <a:path w="503554" h="388620">
                  <a:moveTo>
                    <a:pt x="239953" y="218643"/>
                  </a:moveTo>
                  <a:lnTo>
                    <a:pt x="239814" y="218617"/>
                  </a:lnTo>
                  <a:lnTo>
                    <a:pt x="239801" y="218744"/>
                  </a:lnTo>
                  <a:lnTo>
                    <a:pt x="239903" y="218922"/>
                  </a:lnTo>
                  <a:lnTo>
                    <a:pt x="239941" y="218744"/>
                  </a:lnTo>
                  <a:close/>
                </a:path>
                <a:path w="503554" h="388620">
                  <a:moveTo>
                    <a:pt x="240245" y="310680"/>
                  </a:moveTo>
                  <a:lnTo>
                    <a:pt x="237718" y="310642"/>
                  </a:lnTo>
                  <a:lnTo>
                    <a:pt x="235280" y="313283"/>
                  </a:lnTo>
                  <a:lnTo>
                    <a:pt x="233997" y="309054"/>
                  </a:lnTo>
                  <a:lnTo>
                    <a:pt x="232283" y="311429"/>
                  </a:lnTo>
                  <a:lnTo>
                    <a:pt x="234861" y="313956"/>
                  </a:lnTo>
                  <a:lnTo>
                    <a:pt x="228892" y="316560"/>
                  </a:lnTo>
                  <a:lnTo>
                    <a:pt x="228473" y="316230"/>
                  </a:lnTo>
                  <a:lnTo>
                    <a:pt x="228066" y="315569"/>
                  </a:lnTo>
                  <a:lnTo>
                    <a:pt x="228269" y="314617"/>
                  </a:lnTo>
                  <a:lnTo>
                    <a:pt x="228714" y="313499"/>
                  </a:lnTo>
                  <a:lnTo>
                    <a:pt x="229362" y="313194"/>
                  </a:lnTo>
                  <a:lnTo>
                    <a:pt x="229997" y="312648"/>
                  </a:lnTo>
                  <a:lnTo>
                    <a:pt x="228981" y="312115"/>
                  </a:lnTo>
                  <a:lnTo>
                    <a:pt x="228371" y="311340"/>
                  </a:lnTo>
                  <a:lnTo>
                    <a:pt x="227926" y="310464"/>
                  </a:lnTo>
                  <a:lnTo>
                    <a:pt x="226402" y="311734"/>
                  </a:lnTo>
                  <a:lnTo>
                    <a:pt x="224637" y="313296"/>
                  </a:lnTo>
                  <a:lnTo>
                    <a:pt x="225463" y="316865"/>
                  </a:lnTo>
                  <a:lnTo>
                    <a:pt x="224637" y="317411"/>
                  </a:lnTo>
                  <a:lnTo>
                    <a:pt x="223697" y="317576"/>
                  </a:lnTo>
                  <a:lnTo>
                    <a:pt x="225526" y="319570"/>
                  </a:lnTo>
                  <a:lnTo>
                    <a:pt x="222084" y="320560"/>
                  </a:lnTo>
                  <a:lnTo>
                    <a:pt x="224294" y="324065"/>
                  </a:lnTo>
                  <a:lnTo>
                    <a:pt x="225450" y="324840"/>
                  </a:lnTo>
                  <a:lnTo>
                    <a:pt x="226783" y="325208"/>
                  </a:lnTo>
                  <a:lnTo>
                    <a:pt x="229692" y="321513"/>
                  </a:lnTo>
                  <a:lnTo>
                    <a:pt x="229323" y="321030"/>
                  </a:lnTo>
                  <a:lnTo>
                    <a:pt x="229095" y="320408"/>
                  </a:lnTo>
                  <a:lnTo>
                    <a:pt x="229146" y="319570"/>
                  </a:lnTo>
                  <a:lnTo>
                    <a:pt x="230174" y="318287"/>
                  </a:lnTo>
                  <a:lnTo>
                    <a:pt x="231038" y="316661"/>
                  </a:lnTo>
                  <a:lnTo>
                    <a:pt x="232371" y="315645"/>
                  </a:lnTo>
                  <a:lnTo>
                    <a:pt x="233718" y="314629"/>
                  </a:lnTo>
                  <a:lnTo>
                    <a:pt x="235585" y="314337"/>
                  </a:lnTo>
                  <a:lnTo>
                    <a:pt x="237413" y="313283"/>
                  </a:lnTo>
                  <a:lnTo>
                    <a:pt x="238086" y="312788"/>
                  </a:lnTo>
                  <a:lnTo>
                    <a:pt x="237261" y="312102"/>
                  </a:lnTo>
                  <a:lnTo>
                    <a:pt x="237909" y="310997"/>
                  </a:lnTo>
                  <a:lnTo>
                    <a:pt x="238467" y="311150"/>
                  </a:lnTo>
                  <a:lnTo>
                    <a:pt x="239064" y="311251"/>
                  </a:lnTo>
                  <a:lnTo>
                    <a:pt x="239623" y="311429"/>
                  </a:lnTo>
                  <a:lnTo>
                    <a:pt x="240195" y="310781"/>
                  </a:lnTo>
                  <a:close/>
                </a:path>
                <a:path w="503554" h="388620">
                  <a:moveTo>
                    <a:pt x="240258" y="315658"/>
                  </a:moveTo>
                  <a:lnTo>
                    <a:pt x="240131" y="315302"/>
                  </a:lnTo>
                  <a:lnTo>
                    <a:pt x="240042" y="315125"/>
                  </a:lnTo>
                  <a:lnTo>
                    <a:pt x="235800" y="317957"/>
                  </a:lnTo>
                  <a:lnTo>
                    <a:pt x="233946" y="319201"/>
                  </a:lnTo>
                  <a:lnTo>
                    <a:pt x="235178" y="320103"/>
                  </a:lnTo>
                  <a:lnTo>
                    <a:pt x="234988" y="321741"/>
                  </a:lnTo>
                  <a:lnTo>
                    <a:pt x="237007" y="321602"/>
                  </a:lnTo>
                  <a:lnTo>
                    <a:pt x="237274" y="321424"/>
                  </a:lnTo>
                  <a:lnTo>
                    <a:pt x="238023" y="320065"/>
                  </a:lnTo>
                  <a:lnTo>
                    <a:pt x="239661" y="316826"/>
                  </a:lnTo>
                  <a:lnTo>
                    <a:pt x="238594" y="316344"/>
                  </a:lnTo>
                  <a:lnTo>
                    <a:pt x="239674" y="315963"/>
                  </a:lnTo>
                  <a:lnTo>
                    <a:pt x="240195" y="315785"/>
                  </a:lnTo>
                  <a:lnTo>
                    <a:pt x="240258" y="315658"/>
                  </a:lnTo>
                  <a:close/>
                </a:path>
                <a:path w="503554" h="388620">
                  <a:moveTo>
                    <a:pt x="241871" y="271462"/>
                  </a:moveTo>
                  <a:lnTo>
                    <a:pt x="240830" y="270281"/>
                  </a:lnTo>
                  <a:lnTo>
                    <a:pt x="240042" y="269608"/>
                  </a:lnTo>
                  <a:lnTo>
                    <a:pt x="239268" y="270459"/>
                  </a:lnTo>
                  <a:lnTo>
                    <a:pt x="238467" y="270852"/>
                  </a:lnTo>
                  <a:lnTo>
                    <a:pt x="237655" y="270954"/>
                  </a:lnTo>
                  <a:lnTo>
                    <a:pt x="239699" y="269354"/>
                  </a:lnTo>
                  <a:lnTo>
                    <a:pt x="238696" y="268554"/>
                  </a:lnTo>
                  <a:lnTo>
                    <a:pt x="237591" y="267817"/>
                  </a:lnTo>
                  <a:lnTo>
                    <a:pt x="236537" y="267017"/>
                  </a:lnTo>
                  <a:lnTo>
                    <a:pt x="236321" y="266242"/>
                  </a:lnTo>
                  <a:lnTo>
                    <a:pt x="229019" y="270217"/>
                  </a:lnTo>
                  <a:lnTo>
                    <a:pt x="229184" y="270471"/>
                  </a:lnTo>
                  <a:lnTo>
                    <a:pt x="227406" y="272110"/>
                  </a:lnTo>
                  <a:lnTo>
                    <a:pt x="226288" y="271703"/>
                  </a:lnTo>
                  <a:lnTo>
                    <a:pt x="202018" y="284911"/>
                  </a:lnTo>
                  <a:lnTo>
                    <a:pt x="202971" y="286232"/>
                  </a:lnTo>
                  <a:lnTo>
                    <a:pt x="200583" y="287451"/>
                  </a:lnTo>
                  <a:lnTo>
                    <a:pt x="202717" y="288709"/>
                  </a:lnTo>
                  <a:lnTo>
                    <a:pt x="203606" y="288594"/>
                  </a:lnTo>
                  <a:lnTo>
                    <a:pt x="205028" y="288658"/>
                  </a:lnTo>
                  <a:lnTo>
                    <a:pt x="207441" y="287680"/>
                  </a:lnTo>
                  <a:lnTo>
                    <a:pt x="207479" y="286245"/>
                  </a:lnTo>
                  <a:lnTo>
                    <a:pt x="207657" y="284848"/>
                  </a:lnTo>
                  <a:lnTo>
                    <a:pt x="208038" y="283464"/>
                  </a:lnTo>
                  <a:lnTo>
                    <a:pt x="214274" y="278549"/>
                  </a:lnTo>
                  <a:lnTo>
                    <a:pt x="215887" y="279069"/>
                  </a:lnTo>
                  <a:lnTo>
                    <a:pt x="216496" y="282676"/>
                  </a:lnTo>
                  <a:lnTo>
                    <a:pt x="216103" y="284264"/>
                  </a:lnTo>
                  <a:lnTo>
                    <a:pt x="219379" y="284988"/>
                  </a:lnTo>
                  <a:lnTo>
                    <a:pt x="220992" y="285280"/>
                  </a:lnTo>
                  <a:lnTo>
                    <a:pt x="221691" y="284124"/>
                  </a:lnTo>
                  <a:lnTo>
                    <a:pt x="221932" y="283476"/>
                  </a:lnTo>
                  <a:lnTo>
                    <a:pt x="221780" y="283425"/>
                  </a:lnTo>
                  <a:lnTo>
                    <a:pt x="225056" y="280847"/>
                  </a:lnTo>
                  <a:lnTo>
                    <a:pt x="225158" y="279361"/>
                  </a:lnTo>
                  <a:lnTo>
                    <a:pt x="230035" y="276860"/>
                  </a:lnTo>
                  <a:lnTo>
                    <a:pt x="228650" y="275145"/>
                  </a:lnTo>
                  <a:lnTo>
                    <a:pt x="229260" y="274205"/>
                  </a:lnTo>
                  <a:lnTo>
                    <a:pt x="232346" y="271780"/>
                  </a:lnTo>
                  <a:lnTo>
                    <a:pt x="235648" y="271475"/>
                  </a:lnTo>
                  <a:lnTo>
                    <a:pt x="240144" y="271602"/>
                  </a:lnTo>
                  <a:lnTo>
                    <a:pt x="241871" y="271462"/>
                  </a:lnTo>
                  <a:close/>
                </a:path>
                <a:path w="503554" h="388620">
                  <a:moveTo>
                    <a:pt x="330390" y="169164"/>
                  </a:moveTo>
                  <a:lnTo>
                    <a:pt x="330327" y="168986"/>
                  </a:lnTo>
                  <a:lnTo>
                    <a:pt x="330327" y="169113"/>
                  </a:lnTo>
                  <a:close/>
                </a:path>
                <a:path w="503554" h="388620">
                  <a:moveTo>
                    <a:pt x="330555" y="169011"/>
                  </a:moveTo>
                  <a:lnTo>
                    <a:pt x="330403" y="168986"/>
                  </a:lnTo>
                  <a:lnTo>
                    <a:pt x="330390" y="169164"/>
                  </a:lnTo>
                  <a:lnTo>
                    <a:pt x="330517" y="169062"/>
                  </a:lnTo>
                  <a:close/>
                </a:path>
                <a:path w="503554" h="388620">
                  <a:moveTo>
                    <a:pt x="331927" y="167322"/>
                  </a:moveTo>
                  <a:lnTo>
                    <a:pt x="331495" y="167906"/>
                  </a:lnTo>
                  <a:lnTo>
                    <a:pt x="331025" y="168452"/>
                  </a:lnTo>
                  <a:lnTo>
                    <a:pt x="330555" y="169011"/>
                  </a:lnTo>
                  <a:lnTo>
                    <a:pt x="330682" y="169049"/>
                  </a:lnTo>
                  <a:lnTo>
                    <a:pt x="331139" y="168795"/>
                  </a:lnTo>
                  <a:lnTo>
                    <a:pt x="331431" y="168287"/>
                  </a:lnTo>
                  <a:lnTo>
                    <a:pt x="331927" y="167322"/>
                  </a:lnTo>
                  <a:close/>
                </a:path>
                <a:path w="503554" h="388620">
                  <a:moveTo>
                    <a:pt x="333527" y="182410"/>
                  </a:moveTo>
                  <a:lnTo>
                    <a:pt x="333006" y="181343"/>
                  </a:lnTo>
                  <a:lnTo>
                    <a:pt x="332524" y="180263"/>
                  </a:lnTo>
                  <a:lnTo>
                    <a:pt x="331863" y="180428"/>
                  </a:lnTo>
                  <a:lnTo>
                    <a:pt x="331508" y="180492"/>
                  </a:lnTo>
                  <a:lnTo>
                    <a:pt x="330517" y="180632"/>
                  </a:lnTo>
                  <a:lnTo>
                    <a:pt x="329844" y="180746"/>
                  </a:lnTo>
                  <a:lnTo>
                    <a:pt x="329272" y="180822"/>
                  </a:lnTo>
                  <a:lnTo>
                    <a:pt x="329399" y="181254"/>
                  </a:lnTo>
                  <a:lnTo>
                    <a:pt x="329615" y="181737"/>
                  </a:lnTo>
                  <a:lnTo>
                    <a:pt x="329704" y="182232"/>
                  </a:lnTo>
                  <a:lnTo>
                    <a:pt x="330022" y="183134"/>
                  </a:lnTo>
                  <a:lnTo>
                    <a:pt x="330949" y="183654"/>
                  </a:lnTo>
                  <a:lnTo>
                    <a:pt x="331622" y="184365"/>
                  </a:lnTo>
                  <a:lnTo>
                    <a:pt x="332206" y="185153"/>
                  </a:lnTo>
                  <a:lnTo>
                    <a:pt x="332854" y="184886"/>
                  </a:lnTo>
                  <a:lnTo>
                    <a:pt x="333171" y="184772"/>
                  </a:lnTo>
                  <a:lnTo>
                    <a:pt x="333286" y="184327"/>
                  </a:lnTo>
                  <a:lnTo>
                    <a:pt x="333375" y="183870"/>
                  </a:lnTo>
                  <a:lnTo>
                    <a:pt x="333527" y="182410"/>
                  </a:lnTo>
                  <a:close/>
                </a:path>
                <a:path w="503554" h="388620">
                  <a:moveTo>
                    <a:pt x="358394" y="190881"/>
                  </a:moveTo>
                  <a:lnTo>
                    <a:pt x="354672" y="186702"/>
                  </a:lnTo>
                  <a:lnTo>
                    <a:pt x="354177" y="187312"/>
                  </a:lnTo>
                  <a:lnTo>
                    <a:pt x="353720" y="187947"/>
                  </a:lnTo>
                  <a:lnTo>
                    <a:pt x="353301" y="188658"/>
                  </a:lnTo>
                  <a:lnTo>
                    <a:pt x="355066" y="189255"/>
                  </a:lnTo>
                  <a:lnTo>
                    <a:pt x="356819" y="189814"/>
                  </a:lnTo>
                  <a:lnTo>
                    <a:pt x="358394" y="190881"/>
                  </a:lnTo>
                  <a:close/>
                </a:path>
                <a:path w="503554" h="388620">
                  <a:moveTo>
                    <a:pt x="362305" y="195275"/>
                  </a:moveTo>
                  <a:lnTo>
                    <a:pt x="359562" y="192189"/>
                  </a:lnTo>
                  <a:lnTo>
                    <a:pt x="359206" y="193497"/>
                  </a:lnTo>
                  <a:lnTo>
                    <a:pt x="357974" y="195910"/>
                  </a:lnTo>
                  <a:lnTo>
                    <a:pt x="358330" y="196507"/>
                  </a:lnTo>
                  <a:lnTo>
                    <a:pt x="358584" y="197154"/>
                  </a:lnTo>
                  <a:lnTo>
                    <a:pt x="358711" y="197789"/>
                  </a:lnTo>
                  <a:lnTo>
                    <a:pt x="359333" y="197345"/>
                  </a:lnTo>
                  <a:lnTo>
                    <a:pt x="360527" y="196367"/>
                  </a:lnTo>
                  <a:lnTo>
                    <a:pt x="362305" y="195275"/>
                  </a:lnTo>
                  <a:close/>
                </a:path>
                <a:path w="503554" h="388620">
                  <a:moveTo>
                    <a:pt x="365518" y="203403"/>
                  </a:moveTo>
                  <a:lnTo>
                    <a:pt x="365048" y="202641"/>
                  </a:lnTo>
                  <a:lnTo>
                    <a:pt x="364490" y="201955"/>
                  </a:lnTo>
                  <a:lnTo>
                    <a:pt x="363715" y="201371"/>
                  </a:lnTo>
                  <a:lnTo>
                    <a:pt x="363321" y="201345"/>
                  </a:lnTo>
                  <a:lnTo>
                    <a:pt x="362927" y="201409"/>
                  </a:lnTo>
                  <a:lnTo>
                    <a:pt x="362534" y="201485"/>
                  </a:lnTo>
                  <a:lnTo>
                    <a:pt x="363461" y="202031"/>
                  </a:lnTo>
                  <a:lnTo>
                    <a:pt x="364375" y="202615"/>
                  </a:lnTo>
                  <a:lnTo>
                    <a:pt x="365340" y="203263"/>
                  </a:lnTo>
                  <a:lnTo>
                    <a:pt x="365518" y="203403"/>
                  </a:lnTo>
                  <a:close/>
                </a:path>
                <a:path w="503554" h="388620">
                  <a:moveTo>
                    <a:pt x="368820" y="216941"/>
                  </a:moveTo>
                  <a:lnTo>
                    <a:pt x="367728" y="215633"/>
                  </a:lnTo>
                  <a:lnTo>
                    <a:pt x="366471" y="216712"/>
                  </a:lnTo>
                  <a:lnTo>
                    <a:pt x="367271" y="218186"/>
                  </a:lnTo>
                  <a:lnTo>
                    <a:pt x="368820" y="216941"/>
                  </a:lnTo>
                  <a:close/>
                </a:path>
                <a:path w="503554" h="388620">
                  <a:moveTo>
                    <a:pt x="372973" y="221919"/>
                  </a:moveTo>
                  <a:lnTo>
                    <a:pt x="370217" y="218605"/>
                  </a:lnTo>
                  <a:lnTo>
                    <a:pt x="369798" y="219430"/>
                  </a:lnTo>
                  <a:lnTo>
                    <a:pt x="369277" y="220129"/>
                  </a:lnTo>
                  <a:lnTo>
                    <a:pt x="368668" y="220751"/>
                  </a:lnTo>
                  <a:lnTo>
                    <a:pt x="369963" y="223126"/>
                  </a:lnTo>
                  <a:lnTo>
                    <a:pt x="371716" y="222694"/>
                  </a:lnTo>
                  <a:lnTo>
                    <a:pt x="372579" y="222440"/>
                  </a:lnTo>
                  <a:lnTo>
                    <a:pt x="372732" y="222250"/>
                  </a:lnTo>
                  <a:lnTo>
                    <a:pt x="372973" y="221919"/>
                  </a:lnTo>
                  <a:close/>
                </a:path>
                <a:path w="503554" h="388620">
                  <a:moveTo>
                    <a:pt x="392049" y="13131"/>
                  </a:moveTo>
                  <a:lnTo>
                    <a:pt x="391541" y="13131"/>
                  </a:lnTo>
                  <a:lnTo>
                    <a:pt x="389978" y="12954"/>
                  </a:lnTo>
                  <a:lnTo>
                    <a:pt x="389750" y="12903"/>
                  </a:lnTo>
                  <a:lnTo>
                    <a:pt x="389572" y="13220"/>
                  </a:lnTo>
                  <a:lnTo>
                    <a:pt x="389369" y="13512"/>
                  </a:lnTo>
                  <a:lnTo>
                    <a:pt x="389204" y="13855"/>
                  </a:lnTo>
                  <a:lnTo>
                    <a:pt x="388975" y="14312"/>
                  </a:lnTo>
                  <a:lnTo>
                    <a:pt x="388721" y="14744"/>
                  </a:lnTo>
                  <a:lnTo>
                    <a:pt x="388467" y="15189"/>
                  </a:lnTo>
                  <a:lnTo>
                    <a:pt x="388950" y="16014"/>
                  </a:lnTo>
                  <a:lnTo>
                    <a:pt x="389178" y="16421"/>
                  </a:lnTo>
                  <a:lnTo>
                    <a:pt x="389928" y="15570"/>
                  </a:lnTo>
                  <a:lnTo>
                    <a:pt x="390055" y="14643"/>
                  </a:lnTo>
                  <a:lnTo>
                    <a:pt x="390093" y="13766"/>
                  </a:lnTo>
                  <a:lnTo>
                    <a:pt x="391528" y="13449"/>
                  </a:lnTo>
                  <a:lnTo>
                    <a:pt x="391668" y="13576"/>
                  </a:lnTo>
                  <a:lnTo>
                    <a:pt x="392049" y="13131"/>
                  </a:lnTo>
                  <a:close/>
                </a:path>
                <a:path w="503554" h="388620">
                  <a:moveTo>
                    <a:pt x="419277" y="221856"/>
                  </a:moveTo>
                  <a:lnTo>
                    <a:pt x="417347" y="222631"/>
                  </a:lnTo>
                  <a:lnTo>
                    <a:pt x="415874" y="222427"/>
                  </a:lnTo>
                  <a:lnTo>
                    <a:pt x="413893" y="220256"/>
                  </a:lnTo>
                  <a:lnTo>
                    <a:pt x="413766" y="220167"/>
                  </a:lnTo>
                  <a:lnTo>
                    <a:pt x="413118" y="219646"/>
                  </a:lnTo>
                  <a:lnTo>
                    <a:pt x="412394" y="218973"/>
                  </a:lnTo>
                  <a:lnTo>
                    <a:pt x="412394" y="224345"/>
                  </a:lnTo>
                  <a:lnTo>
                    <a:pt x="410603" y="225996"/>
                  </a:lnTo>
                  <a:lnTo>
                    <a:pt x="409422" y="225018"/>
                  </a:lnTo>
                  <a:lnTo>
                    <a:pt x="408571" y="224320"/>
                  </a:lnTo>
                  <a:lnTo>
                    <a:pt x="410705" y="222186"/>
                  </a:lnTo>
                  <a:lnTo>
                    <a:pt x="410362" y="221729"/>
                  </a:lnTo>
                  <a:lnTo>
                    <a:pt x="409524" y="220599"/>
                  </a:lnTo>
                  <a:lnTo>
                    <a:pt x="410171" y="220484"/>
                  </a:lnTo>
                  <a:lnTo>
                    <a:pt x="412051" y="220167"/>
                  </a:lnTo>
                  <a:lnTo>
                    <a:pt x="411353" y="221729"/>
                  </a:lnTo>
                  <a:lnTo>
                    <a:pt x="411251" y="222427"/>
                  </a:lnTo>
                  <a:lnTo>
                    <a:pt x="412394" y="224345"/>
                  </a:lnTo>
                  <a:lnTo>
                    <a:pt x="412394" y="218973"/>
                  </a:lnTo>
                  <a:lnTo>
                    <a:pt x="411264" y="217893"/>
                  </a:lnTo>
                  <a:lnTo>
                    <a:pt x="411060" y="218325"/>
                  </a:lnTo>
                  <a:lnTo>
                    <a:pt x="410616" y="219100"/>
                  </a:lnTo>
                  <a:lnTo>
                    <a:pt x="409994" y="219773"/>
                  </a:lnTo>
                  <a:lnTo>
                    <a:pt x="409435" y="220484"/>
                  </a:lnTo>
                  <a:lnTo>
                    <a:pt x="408584" y="219468"/>
                  </a:lnTo>
                  <a:lnTo>
                    <a:pt x="407720" y="220103"/>
                  </a:lnTo>
                  <a:lnTo>
                    <a:pt x="404228" y="221462"/>
                  </a:lnTo>
                  <a:lnTo>
                    <a:pt x="404228" y="225996"/>
                  </a:lnTo>
                  <a:lnTo>
                    <a:pt x="403910" y="226199"/>
                  </a:lnTo>
                  <a:lnTo>
                    <a:pt x="403580" y="226110"/>
                  </a:lnTo>
                  <a:lnTo>
                    <a:pt x="403186" y="226110"/>
                  </a:lnTo>
                  <a:lnTo>
                    <a:pt x="403275" y="225183"/>
                  </a:lnTo>
                  <a:lnTo>
                    <a:pt x="403428" y="225018"/>
                  </a:lnTo>
                  <a:lnTo>
                    <a:pt x="403961" y="225044"/>
                  </a:lnTo>
                  <a:lnTo>
                    <a:pt x="404139" y="225183"/>
                  </a:lnTo>
                  <a:lnTo>
                    <a:pt x="404228" y="225996"/>
                  </a:lnTo>
                  <a:lnTo>
                    <a:pt x="404228" y="221462"/>
                  </a:lnTo>
                  <a:lnTo>
                    <a:pt x="403529" y="221729"/>
                  </a:lnTo>
                  <a:lnTo>
                    <a:pt x="401891" y="220954"/>
                  </a:lnTo>
                  <a:lnTo>
                    <a:pt x="400850" y="217195"/>
                  </a:lnTo>
                  <a:lnTo>
                    <a:pt x="400773" y="216154"/>
                  </a:lnTo>
                  <a:lnTo>
                    <a:pt x="400697" y="215620"/>
                  </a:lnTo>
                  <a:lnTo>
                    <a:pt x="404469" y="212775"/>
                  </a:lnTo>
                  <a:lnTo>
                    <a:pt x="401015" y="206870"/>
                  </a:lnTo>
                  <a:lnTo>
                    <a:pt x="398970" y="205473"/>
                  </a:lnTo>
                  <a:lnTo>
                    <a:pt x="398678" y="205689"/>
                  </a:lnTo>
                  <a:lnTo>
                    <a:pt x="398348" y="205892"/>
                  </a:lnTo>
                  <a:lnTo>
                    <a:pt x="397827" y="206044"/>
                  </a:lnTo>
                  <a:lnTo>
                    <a:pt x="397471" y="206095"/>
                  </a:lnTo>
                  <a:lnTo>
                    <a:pt x="397167" y="206781"/>
                  </a:lnTo>
                  <a:lnTo>
                    <a:pt x="397002" y="207518"/>
                  </a:lnTo>
                  <a:lnTo>
                    <a:pt x="395224" y="210388"/>
                  </a:lnTo>
                  <a:lnTo>
                    <a:pt x="393801" y="212636"/>
                  </a:lnTo>
                  <a:lnTo>
                    <a:pt x="390956" y="213220"/>
                  </a:lnTo>
                  <a:lnTo>
                    <a:pt x="390791" y="213690"/>
                  </a:lnTo>
                  <a:lnTo>
                    <a:pt x="390359" y="214553"/>
                  </a:lnTo>
                  <a:lnTo>
                    <a:pt x="391642" y="215315"/>
                  </a:lnTo>
                  <a:lnTo>
                    <a:pt x="392785" y="216154"/>
                  </a:lnTo>
                  <a:lnTo>
                    <a:pt x="393471" y="217195"/>
                  </a:lnTo>
                  <a:lnTo>
                    <a:pt x="393585" y="220103"/>
                  </a:lnTo>
                  <a:lnTo>
                    <a:pt x="393471" y="220980"/>
                  </a:lnTo>
                  <a:lnTo>
                    <a:pt x="394716" y="223151"/>
                  </a:lnTo>
                  <a:lnTo>
                    <a:pt x="395554" y="223824"/>
                  </a:lnTo>
                  <a:lnTo>
                    <a:pt x="395630" y="226606"/>
                  </a:lnTo>
                  <a:lnTo>
                    <a:pt x="396062" y="227672"/>
                  </a:lnTo>
                  <a:lnTo>
                    <a:pt x="396443" y="229374"/>
                  </a:lnTo>
                  <a:lnTo>
                    <a:pt x="395198" y="228409"/>
                  </a:lnTo>
                  <a:lnTo>
                    <a:pt x="394436" y="227355"/>
                  </a:lnTo>
                  <a:lnTo>
                    <a:pt x="393090" y="227164"/>
                  </a:lnTo>
                  <a:lnTo>
                    <a:pt x="392607" y="227215"/>
                  </a:lnTo>
                  <a:lnTo>
                    <a:pt x="392125" y="227317"/>
                  </a:lnTo>
                  <a:lnTo>
                    <a:pt x="396125" y="233502"/>
                  </a:lnTo>
                  <a:lnTo>
                    <a:pt x="395490" y="234378"/>
                  </a:lnTo>
                  <a:lnTo>
                    <a:pt x="395439" y="237705"/>
                  </a:lnTo>
                  <a:lnTo>
                    <a:pt x="397814" y="240385"/>
                  </a:lnTo>
                  <a:lnTo>
                    <a:pt x="398843" y="241655"/>
                  </a:lnTo>
                  <a:lnTo>
                    <a:pt x="399681" y="240931"/>
                  </a:lnTo>
                  <a:lnTo>
                    <a:pt x="400519" y="240271"/>
                  </a:lnTo>
                  <a:lnTo>
                    <a:pt x="402437" y="243243"/>
                  </a:lnTo>
                  <a:lnTo>
                    <a:pt x="403263" y="242938"/>
                  </a:lnTo>
                  <a:lnTo>
                    <a:pt x="404266" y="243039"/>
                  </a:lnTo>
                  <a:lnTo>
                    <a:pt x="405587" y="244030"/>
                  </a:lnTo>
                  <a:lnTo>
                    <a:pt x="404761" y="244081"/>
                  </a:lnTo>
                  <a:lnTo>
                    <a:pt x="404761" y="247243"/>
                  </a:lnTo>
                  <a:lnTo>
                    <a:pt x="404660" y="247383"/>
                  </a:lnTo>
                  <a:lnTo>
                    <a:pt x="404583" y="247586"/>
                  </a:lnTo>
                  <a:lnTo>
                    <a:pt x="404342" y="247700"/>
                  </a:lnTo>
                  <a:lnTo>
                    <a:pt x="404152" y="247573"/>
                  </a:lnTo>
                  <a:lnTo>
                    <a:pt x="404012" y="247523"/>
                  </a:lnTo>
                  <a:lnTo>
                    <a:pt x="404050" y="247040"/>
                  </a:lnTo>
                  <a:lnTo>
                    <a:pt x="404761" y="247243"/>
                  </a:lnTo>
                  <a:lnTo>
                    <a:pt x="404761" y="244081"/>
                  </a:lnTo>
                  <a:lnTo>
                    <a:pt x="403948" y="244284"/>
                  </a:lnTo>
                  <a:lnTo>
                    <a:pt x="403313" y="244602"/>
                  </a:lnTo>
                  <a:lnTo>
                    <a:pt x="404228" y="246011"/>
                  </a:lnTo>
                  <a:lnTo>
                    <a:pt x="403961" y="246278"/>
                  </a:lnTo>
                  <a:lnTo>
                    <a:pt x="403707" y="246595"/>
                  </a:lnTo>
                  <a:lnTo>
                    <a:pt x="403275" y="247243"/>
                  </a:lnTo>
                  <a:lnTo>
                    <a:pt x="403174" y="247700"/>
                  </a:lnTo>
                  <a:lnTo>
                    <a:pt x="403618" y="248437"/>
                  </a:lnTo>
                  <a:lnTo>
                    <a:pt x="404101" y="249313"/>
                  </a:lnTo>
                  <a:lnTo>
                    <a:pt x="404558" y="250215"/>
                  </a:lnTo>
                  <a:lnTo>
                    <a:pt x="403453" y="250901"/>
                  </a:lnTo>
                  <a:lnTo>
                    <a:pt x="403821" y="251333"/>
                  </a:lnTo>
                  <a:lnTo>
                    <a:pt x="406158" y="249047"/>
                  </a:lnTo>
                  <a:lnTo>
                    <a:pt x="409041" y="248005"/>
                  </a:lnTo>
                  <a:lnTo>
                    <a:pt x="409511" y="247700"/>
                  </a:lnTo>
                  <a:lnTo>
                    <a:pt x="410540" y="247040"/>
                  </a:lnTo>
                  <a:lnTo>
                    <a:pt x="411784" y="246253"/>
                  </a:lnTo>
                  <a:lnTo>
                    <a:pt x="412000" y="246011"/>
                  </a:lnTo>
                  <a:lnTo>
                    <a:pt x="411302" y="245783"/>
                  </a:lnTo>
                  <a:lnTo>
                    <a:pt x="410603" y="245503"/>
                  </a:lnTo>
                  <a:lnTo>
                    <a:pt x="408647" y="244538"/>
                  </a:lnTo>
                  <a:lnTo>
                    <a:pt x="407606" y="244259"/>
                  </a:lnTo>
                  <a:lnTo>
                    <a:pt x="407276" y="244170"/>
                  </a:lnTo>
                  <a:lnTo>
                    <a:pt x="405917" y="244259"/>
                  </a:lnTo>
                  <a:lnTo>
                    <a:pt x="404749" y="242938"/>
                  </a:lnTo>
                  <a:lnTo>
                    <a:pt x="402374" y="240271"/>
                  </a:lnTo>
                  <a:lnTo>
                    <a:pt x="398449" y="235864"/>
                  </a:lnTo>
                  <a:lnTo>
                    <a:pt x="399707" y="236131"/>
                  </a:lnTo>
                  <a:lnTo>
                    <a:pt x="401002" y="236207"/>
                  </a:lnTo>
                  <a:lnTo>
                    <a:pt x="402780" y="235991"/>
                  </a:lnTo>
                  <a:lnTo>
                    <a:pt x="403186" y="235978"/>
                  </a:lnTo>
                  <a:lnTo>
                    <a:pt x="403606" y="235991"/>
                  </a:lnTo>
                  <a:lnTo>
                    <a:pt x="403377" y="235864"/>
                  </a:lnTo>
                  <a:lnTo>
                    <a:pt x="402374" y="235305"/>
                  </a:lnTo>
                  <a:lnTo>
                    <a:pt x="401916" y="234048"/>
                  </a:lnTo>
                  <a:lnTo>
                    <a:pt x="400824" y="230263"/>
                  </a:lnTo>
                  <a:lnTo>
                    <a:pt x="402539" y="229374"/>
                  </a:lnTo>
                  <a:lnTo>
                    <a:pt x="403288" y="228981"/>
                  </a:lnTo>
                  <a:lnTo>
                    <a:pt x="404482" y="229285"/>
                  </a:lnTo>
                  <a:lnTo>
                    <a:pt x="405511" y="232181"/>
                  </a:lnTo>
                  <a:lnTo>
                    <a:pt x="405333" y="233083"/>
                  </a:lnTo>
                  <a:lnTo>
                    <a:pt x="405955" y="234378"/>
                  </a:lnTo>
                  <a:lnTo>
                    <a:pt x="406641" y="234810"/>
                  </a:lnTo>
                  <a:lnTo>
                    <a:pt x="407543" y="235699"/>
                  </a:lnTo>
                  <a:lnTo>
                    <a:pt x="406895" y="235864"/>
                  </a:lnTo>
                  <a:lnTo>
                    <a:pt x="406184" y="236131"/>
                  </a:lnTo>
                  <a:lnTo>
                    <a:pt x="407911" y="236397"/>
                  </a:lnTo>
                  <a:lnTo>
                    <a:pt x="409295" y="238950"/>
                  </a:lnTo>
                  <a:lnTo>
                    <a:pt x="411530" y="240385"/>
                  </a:lnTo>
                  <a:lnTo>
                    <a:pt x="415036" y="240931"/>
                  </a:lnTo>
                  <a:lnTo>
                    <a:pt x="416229" y="241147"/>
                  </a:lnTo>
                  <a:lnTo>
                    <a:pt x="416864" y="239941"/>
                  </a:lnTo>
                  <a:lnTo>
                    <a:pt x="416979" y="238620"/>
                  </a:lnTo>
                  <a:lnTo>
                    <a:pt x="415023" y="235458"/>
                  </a:lnTo>
                  <a:lnTo>
                    <a:pt x="415086" y="235305"/>
                  </a:lnTo>
                  <a:lnTo>
                    <a:pt x="416814" y="232702"/>
                  </a:lnTo>
                  <a:lnTo>
                    <a:pt x="414337" y="230886"/>
                  </a:lnTo>
                  <a:lnTo>
                    <a:pt x="408571" y="230771"/>
                  </a:lnTo>
                  <a:lnTo>
                    <a:pt x="408127" y="230771"/>
                  </a:lnTo>
                  <a:lnTo>
                    <a:pt x="407860" y="230835"/>
                  </a:lnTo>
                  <a:lnTo>
                    <a:pt x="407949" y="230263"/>
                  </a:lnTo>
                  <a:lnTo>
                    <a:pt x="408749" y="229781"/>
                  </a:lnTo>
                  <a:lnTo>
                    <a:pt x="408813" y="230187"/>
                  </a:lnTo>
                  <a:lnTo>
                    <a:pt x="408940" y="230517"/>
                  </a:lnTo>
                  <a:lnTo>
                    <a:pt x="408584" y="230759"/>
                  </a:lnTo>
                  <a:lnTo>
                    <a:pt x="414324" y="230759"/>
                  </a:lnTo>
                  <a:lnTo>
                    <a:pt x="414375" y="230073"/>
                  </a:lnTo>
                  <a:lnTo>
                    <a:pt x="414616" y="229781"/>
                  </a:lnTo>
                  <a:lnTo>
                    <a:pt x="415302" y="228981"/>
                  </a:lnTo>
                  <a:lnTo>
                    <a:pt x="415582" y="228663"/>
                  </a:lnTo>
                  <a:lnTo>
                    <a:pt x="415150" y="226606"/>
                  </a:lnTo>
                  <a:lnTo>
                    <a:pt x="415759" y="226199"/>
                  </a:lnTo>
                  <a:lnTo>
                    <a:pt x="416052" y="225996"/>
                  </a:lnTo>
                  <a:lnTo>
                    <a:pt x="417918" y="224751"/>
                  </a:lnTo>
                  <a:lnTo>
                    <a:pt x="418871" y="222631"/>
                  </a:lnTo>
                  <a:lnTo>
                    <a:pt x="419150" y="221983"/>
                  </a:lnTo>
                  <a:lnTo>
                    <a:pt x="419277" y="221856"/>
                  </a:lnTo>
                  <a:close/>
                </a:path>
                <a:path w="503554" h="388620">
                  <a:moveTo>
                    <a:pt x="421360" y="159283"/>
                  </a:moveTo>
                  <a:lnTo>
                    <a:pt x="421068" y="158686"/>
                  </a:lnTo>
                  <a:lnTo>
                    <a:pt x="420903" y="157835"/>
                  </a:lnTo>
                  <a:lnTo>
                    <a:pt x="420776" y="156679"/>
                  </a:lnTo>
                  <a:lnTo>
                    <a:pt x="420751" y="156375"/>
                  </a:lnTo>
                  <a:lnTo>
                    <a:pt x="420624" y="155816"/>
                  </a:lnTo>
                  <a:lnTo>
                    <a:pt x="411607" y="167297"/>
                  </a:lnTo>
                  <a:lnTo>
                    <a:pt x="421360" y="159283"/>
                  </a:lnTo>
                  <a:close/>
                </a:path>
                <a:path w="503554" h="388620">
                  <a:moveTo>
                    <a:pt x="440182" y="63"/>
                  </a:moveTo>
                  <a:lnTo>
                    <a:pt x="439991" y="0"/>
                  </a:lnTo>
                  <a:lnTo>
                    <a:pt x="439966" y="177"/>
                  </a:lnTo>
                  <a:lnTo>
                    <a:pt x="440093" y="177"/>
                  </a:lnTo>
                  <a:close/>
                </a:path>
                <a:path w="503554" h="388620">
                  <a:moveTo>
                    <a:pt x="447675" y="272707"/>
                  </a:moveTo>
                  <a:lnTo>
                    <a:pt x="447598" y="271437"/>
                  </a:lnTo>
                  <a:lnTo>
                    <a:pt x="447078" y="270675"/>
                  </a:lnTo>
                  <a:lnTo>
                    <a:pt x="446938" y="270675"/>
                  </a:lnTo>
                  <a:lnTo>
                    <a:pt x="446811" y="270459"/>
                  </a:lnTo>
                  <a:lnTo>
                    <a:pt x="446849" y="270306"/>
                  </a:lnTo>
                  <a:lnTo>
                    <a:pt x="446024" y="268947"/>
                  </a:lnTo>
                  <a:lnTo>
                    <a:pt x="445465" y="267716"/>
                  </a:lnTo>
                  <a:lnTo>
                    <a:pt x="444995" y="266204"/>
                  </a:lnTo>
                  <a:lnTo>
                    <a:pt x="444855" y="266179"/>
                  </a:lnTo>
                  <a:lnTo>
                    <a:pt x="444855" y="265734"/>
                  </a:lnTo>
                  <a:lnTo>
                    <a:pt x="444512" y="264401"/>
                  </a:lnTo>
                  <a:lnTo>
                    <a:pt x="444131" y="262128"/>
                  </a:lnTo>
                  <a:lnTo>
                    <a:pt x="444690" y="260858"/>
                  </a:lnTo>
                  <a:lnTo>
                    <a:pt x="445617" y="259740"/>
                  </a:lnTo>
                  <a:lnTo>
                    <a:pt x="438188" y="254647"/>
                  </a:lnTo>
                  <a:lnTo>
                    <a:pt x="437781" y="256311"/>
                  </a:lnTo>
                  <a:lnTo>
                    <a:pt x="437146" y="257987"/>
                  </a:lnTo>
                  <a:lnTo>
                    <a:pt x="437997" y="259867"/>
                  </a:lnTo>
                  <a:lnTo>
                    <a:pt x="440778" y="260819"/>
                  </a:lnTo>
                  <a:lnTo>
                    <a:pt x="443877" y="268249"/>
                  </a:lnTo>
                  <a:lnTo>
                    <a:pt x="443407" y="268947"/>
                  </a:lnTo>
                  <a:lnTo>
                    <a:pt x="443001" y="269900"/>
                  </a:lnTo>
                  <a:lnTo>
                    <a:pt x="440956" y="271741"/>
                  </a:lnTo>
                  <a:lnTo>
                    <a:pt x="439953" y="272605"/>
                  </a:lnTo>
                  <a:lnTo>
                    <a:pt x="437210" y="273900"/>
                  </a:lnTo>
                  <a:lnTo>
                    <a:pt x="435559" y="272694"/>
                  </a:lnTo>
                  <a:lnTo>
                    <a:pt x="434505" y="271907"/>
                  </a:lnTo>
                  <a:lnTo>
                    <a:pt x="434301" y="271741"/>
                  </a:lnTo>
                  <a:lnTo>
                    <a:pt x="433362" y="271907"/>
                  </a:lnTo>
                  <a:lnTo>
                    <a:pt x="431888" y="271513"/>
                  </a:lnTo>
                  <a:lnTo>
                    <a:pt x="431609" y="271449"/>
                  </a:lnTo>
                  <a:lnTo>
                    <a:pt x="425450" y="271449"/>
                  </a:lnTo>
                  <a:lnTo>
                    <a:pt x="425043" y="271449"/>
                  </a:lnTo>
                  <a:lnTo>
                    <a:pt x="424637" y="271513"/>
                  </a:lnTo>
                  <a:lnTo>
                    <a:pt x="424357" y="271132"/>
                  </a:lnTo>
                  <a:lnTo>
                    <a:pt x="424434" y="270891"/>
                  </a:lnTo>
                  <a:lnTo>
                    <a:pt x="424497" y="270357"/>
                  </a:lnTo>
                  <a:lnTo>
                    <a:pt x="424827" y="270383"/>
                  </a:lnTo>
                  <a:lnTo>
                    <a:pt x="424980" y="270357"/>
                  </a:lnTo>
                  <a:lnTo>
                    <a:pt x="425310" y="270294"/>
                  </a:lnTo>
                  <a:lnTo>
                    <a:pt x="425437" y="271437"/>
                  </a:lnTo>
                  <a:lnTo>
                    <a:pt x="431558" y="271437"/>
                  </a:lnTo>
                  <a:lnTo>
                    <a:pt x="428205" y="270459"/>
                  </a:lnTo>
                  <a:lnTo>
                    <a:pt x="428218" y="270294"/>
                  </a:lnTo>
                  <a:lnTo>
                    <a:pt x="428358" y="268947"/>
                  </a:lnTo>
                  <a:lnTo>
                    <a:pt x="428726" y="267665"/>
                  </a:lnTo>
                  <a:lnTo>
                    <a:pt x="428993" y="267042"/>
                  </a:lnTo>
                  <a:lnTo>
                    <a:pt x="429196" y="266484"/>
                  </a:lnTo>
                  <a:lnTo>
                    <a:pt x="427482" y="265709"/>
                  </a:lnTo>
                  <a:lnTo>
                    <a:pt x="426504" y="265188"/>
                  </a:lnTo>
                  <a:lnTo>
                    <a:pt x="424929" y="264693"/>
                  </a:lnTo>
                  <a:lnTo>
                    <a:pt x="424395" y="265379"/>
                  </a:lnTo>
                  <a:lnTo>
                    <a:pt x="423964" y="265709"/>
                  </a:lnTo>
                  <a:lnTo>
                    <a:pt x="424561" y="267398"/>
                  </a:lnTo>
                  <a:lnTo>
                    <a:pt x="422732" y="268249"/>
                  </a:lnTo>
                  <a:lnTo>
                    <a:pt x="422148" y="270573"/>
                  </a:lnTo>
                  <a:lnTo>
                    <a:pt x="421436" y="271068"/>
                  </a:lnTo>
                  <a:lnTo>
                    <a:pt x="420624" y="271335"/>
                  </a:lnTo>
                  <a:lnTo>
                    <a:pt x="421487" y="272643"/>
                  </a:lnTo>
                  <a:lnTo>
                    <a:pt x="420357" y="272694"/>
                  </a:lnTo>
                  <a:lnTo>
                    <a:pt x="419049" y="272122"/>
                  </a:lnTo>
                  <a:lnTo>
                    <a:pt x="418617" y="273291"/>
                  </a:lnTo>
                  <a:lnTo>
                    <a:pt x="419125" y="273685"/>
                  </a:lnTo>
                  <a:lnTo>
                    <a:pt x="419696" y="274002"/>
                  </a:lnTo>
                  <a:lnTo>
                    <a:pt x="422630" y="274942"/>
                  </a:lnTo>
                  <a:lnTo>
                    <a:pt x="424789" y="275691"/>
                  </a:lnTo>
                  <a:lnTo>
                    <a:pt x="426948" y="276542"/>
                  </a:lnTo>
                  <a:lnTo>
                    <a:pt x="430491" y="274942"/>
                  </a:lnTo>
                  <a:lnTo>
                    <a:pt x="430987" y="276707"/>
                  </a:lnTo>
                  <a:lnTo>
                    <a:pt x="431774" y="278638"/>
                  </a:lnTo>
                  <a:lnTo>
                    <a:pt x="441413" y="284505"/>
                  </a:lnTo>
                  <a:lnTo>
                    <a:pt x="446011" y="283222"/>
                  </a:lnTo>
                  <a:lnTo>
                    <a:pt x="445135" y="280568"/>
                  </a:lnTo>
                  <a:lnTo>
                    <a:pt x="445465" y="277812"/>
                  </a:lnTo>
                  <a:lnTo>
                    <a:pt x="444182" y="274942"/>
                  </a:lnTo>
                  <a:lnTo>
                    <a:pt x="443903" y="274320"/>
                  </a:lnTo>
                  <a:lnTo>
                    <a:pt x="444119" y="273900"/>
                  </a:lnTo>
                  <a:lnTo>
                    <a:pt x="444627" y="272897"/>
                  </a:lnTo>
                  <a:lnTo>
                    <a:pt x="447027" y="272796"/>
                  </a:lnTo>
                  <a:lnTo>
                    <a:pt x="447675" y="272707"/>
                  </a:lnTo>
                  <a:close/>
                </a:path>
                <a:path w="503554" h="388620">
                  <a:moveTo>
                    <a:pt x="447903" y="43764"/>
                  </a:moveTo>
                  <a:lnTo>
                    <a:pt x="447497" y="43395"/>
                  </a:lnTo>
                  <a:lnTo>
                    <a:pt x="447128" y="43014"/>
                  </a:lnTo>
                  <a:lnTo>
                    <a:pt x="446773" y="42697"/>
                  </a:lnTo>
                  <a:lnTo>
                    <a:pt x="446646" y="42938"/>
                  </a:lnTo>
                  <a:lnTo>
                    <a:pt x="446786" y="43459"/>
                  </a:lnTo>
                  <a:lnTo>
                    <a:pt x="446697" y="44094"/>
                  </a:lnTo>
                  <a:lnTo>
                    <a:pt x="446265" y="44907"/>
                  </a:lnTo>
                  <a:lnTo>
                    <a:pt x="446074" y="45135"/>
                  </a:lnTo>
                  <a:lnTo>
                    <a:pt x="446925" y="44958"/>
                  </a:lnTo>
                  <a:lnTo>
                    <a:pt x="447560" y="44500"/>
                  </a:lnTo>
                  <a:lnTo>
                    <a:pt x="447903" y="43764"/>
                  </a:lnTo>
                  <a:close/>
                </a:path>
                <a:path w="503554" h="388620">
                  <a:moveTo>
                    <a:pt x="453872" y="142633"/>
                  </a:moveTo>
                  <a:lnTo>
                    <a:pt x="452437" y="142633"/>
                  </a:lnTo>
                  <a:lnTo>
                    <a:pt x="451129" y="141617"/>
                  </a:lnTo>
                  <a:lnTo>
                    <a:pt x="449961" y="142913"/>
                  </a:lnTo>
                  <a:lnTo>
                    <a:pt x="450011" y="143802"/>
                  </a:lnTo>
                  <a:lnTo>
                    <a:pt x="451167" y="143700"/>
                  </a:lnTo>
                  <a:lnTo>
                    <a:pt x="452424" y="143306"/>
                  </a:lnTo>
                  <a:lnTo>
                    <a:pt x="453872" y="142633"/>
                  </a:lnTo>
                  <a:close/>
                </a:path>
                <a:path w="503554" h="388620">
                  <a:moveTo>
                    <a:pt x="467398" y="49974"/>
                  </a:moveTo>
                  <a:lnTo>
                    <a:pt x="467055" y="49720"/>
                  </a:lnTo>
                  <a:lnTo>
                    <a:pt x="466864" y="49326"/>
                  </a:lnTo>
                  <a:lnTo>
                    <a:pt x="466813" y="48869"/>
                  </a:lnTo>
                  <a:lnTo>
                    <a:pt x="466191" y="48780"/>
                  </a:lnTo>
                  <a:lnTo>
                    <a:pt x="465505" y="48628"/>
                  </a:lnTo>
                  <a:lnTo>
                    <a:pt x="463626" y="49872"/>
                  </a:lnTo>
                  <a:lnTo>
                    <a:pt x="460768" y="51943"/>
                  </a:lnTo>
                  <a:lnTo>
                    <a:pt x="460857" y="52819"/>
                  </a:lnTo>
                  <a:lnTo>
                    <a:pt x="460260" y="53771"/>
                  </a:lnTo>
                  <a:lnTo>
                    <a:pt x="459028" y="55270"/>
                  </a:lnTo>
                  <a:lnTo>
                    <a:pt x="458050" y="55816"/>
                  </a:lnTo>
                  <a:lnTo>
                    <a:pt x="456907" y="55270"/>
                  </a:lnTo>
                  <a:lnTo>
                    <a:pt x="456742" y="55626"/>
                  </a:lnTo>
                  <a:lnTo>
                    <a:pt x="456336" y="56730"/>
                  </a:lnTo>
                  <a:lnTo>
                    <a:pt x="456590" y="57238"/>
                  </a:lnTo>
                  <a:lnTo>
                    <a:pt x="456209" y="58013"/>
                  </a:lnTo>
                  <a:lnTo>
                    <a:pt x="455841" y="58470"/>
                  </a:lnTo>
                  <a:lnTo>
                    <a:pt x="455409" y="58750"/>
                  </a:lnTo>
                  <a:lnTo>
                    <a:pt x="454850" y="59143"/>
                  </a:lnTo>
                  <a:lnTo>
                    <a:pt x="456311" y="60680"/>
                  </a:lnTo>
                  <a:lnTo>
                    <a:pt x="456476" y="62128"/>
                  </a:lnTo>
                  <a:lnTo>
                    <a:pt x="457581" y="63690"/>
                  </a:lnTo>
                  <a:lnTo>
                    <a:pt x="458584" y="65252"/>
                  </a:lnTo>
                  <a:lnTo>
                    <a:pt x="458774" y="67424"/>
                  </a:lnTo>
                  <a:lnTo>
                    <a:pt x="460095" y="67703"/>
                  </a:lnTo>
                  <a:lnTo>
                    <a:pt x="460971" y="66421"/>
                  </a:lnTo>
                  <a:lnTo>
                    <a:pt x="461708" y="66154"/>
                  </a:lnTo>
                  <a:lnTo>
                    <a:pt x="462419" y="66382"/>
                  </a:lnTo>
                  <a:lnTo>
                    <a:pt x="462673" y="66001"/>
                  </a:lnTo>
                  <a:lnTo>
                    <a:pt x="462864" y="65493"/>
                  </a:lnTo>
                  <a:lnTo>
                    <a:pt x="462356" y="64808"/>
                  </a:lnTo>
                  <a:lnTo>
                    <a:pt x="461683" y="64262"/>
                  </a:lnTo>
                  <a:lnTo>
                    <a:pt x="460171" y="64058"/>
                  </a:lnTo>
                  <a:lnTo>
                    <a:pt x="459232" y="64363"/>
                  </a:lnTo>
                  <a:lnTo>
                    <a:pt x="458127" y="64528"/>
                  </a:lnTo>
                  <a:lnTo>
                    <a:pt x="457161" y="60312"/>
                  </a:lnTo>
                  <a:lnTo>
                    <a:pt x="458165" y="59486"/>
                  </a:lnTo>
                  <a:lnTo>
                    <a:pt x="459524" y="58915"/>
                  </a:lnTo>
                  <a:lnTo>
                    <a:pt x="460730" y="55029"/>
                  </a:lnTo>
                  <a:lnTo>
                    <a:pt x="462940" y="53644"/>
                  </a:lnTo>
                  <a:lnTo>
                    <a:pt x="466420" y="51930"/>
                  </a:lnTo>
                  <a:lnTo>
                    <a:pt x="467372" y="51257"/>
                  </a:lnTo>
                  <a:lnTo>
                    <a:pt x="467398" y="49974"/>
                  </a:lnTo>
                  <a:close/>
                </a:path>
                <a:path w="503554" h="388620">
                  <a:moveTo>
                    <a:pt x="471868" y="21958"/>
                  </a:moveTo>
                  <a:lnTo>
                    <a:pt x="471703" y="21399"/>
                  </a:lnTo>
                  <a:lnTo>
                    <a:pt x="471246" y="20967"/>
                  </a:lnTo>
                  <a:lnTo>
                    <a:pt x="471017" y="20993"/>
                  </a:lnTo>
                  <a:lnTo>
                    <a:pt x="470115" y="21158"/>
                  </a:lnTo>
                  <a:lnTo>
                    <a:pt x="469226" y="21475"/>
                  </a:lnTo>
                  <a:lnTo>
                    <a:pt x="468337" y="21729"/>
                  </a:lnTo>
                  <a:lnTo>
                    <a:pt x="468604" y="22860"/>
                  </a:lnTo>
                  <a:lnTo>
                    <a:pt x="469544" y="22771"/>
                  </a:lnTo>
                  <a:lnTo>
                    <a:pt x="470484" y="22758"/>
                  </a:lnTo>
                  <a:lnTo>
                    <a:pt x="471398" y="22593"/>
                  </a:lnTo>
                  <a:lnTo>
                    <a:pt x="471601" y="22555"/>
                  </a:lnTo>
                  <a:lnTo>
                    <a:pt x="471868" y="21958"/>
                  </a:lnTo>
                  <a:close/>
                </a:path>
                <a:path w="503554" h="388620">
                  <a:moveTo>
                    <a:pt x="474916" y="57188"/>
                  </a:moveTo>
                  <a:lnTo>
                    <a:pt x="474446" y="57124"/>
                  </a:lnTo>
                  <a:lnTo>
                    <a:pt x="474662" y="57480"/>
                  </a:lnTo>
                  <a:lnTo>
                    <a:pt x="474916" y="57188"/>
                  </a:lnTo>
                  <a:close/>
                </a:path>
                <a:path w="503554" h="388620">
                  <a:moveTo>
                    <a:pt x="476999" y="49542"/>
                  </a:moveTo>
                  <a:lnTo>
                    <a:pt x="475005" y="49009"/>
                  </a:lnTo>
                  <a:lnTo>
                    <a:pt x="473240" y="49149"/>
                  </a:lnTo>
                  <a:lnTo>
                    <a:pt x="471703" y="49872"/>
                  </a:lnTo>
                  <a:lnTo>
                    <a:pt x="471970" y="50088"/>
                  </a:lnTo>
                  <a:lnTo>
                    <a:pt x="472262" y="50279"/>
                  </a:lnTo>
                  <a:lnTo>
                    <a:pt x="474218" y="51193"/>
                  </a:lnTo>
                  <a:lnTo>
                    <a:pt x="472478" y="52501"/>
                  </a:lnTo>
                  <a:lnTo>
                    <a:pt x="473087" y="53403"/>
                  </a:lnTo>
                  <a:lnTo>
                    <a:pt x="476618" y="53657"/>
                  </a:lnTo>
                  <a:lnTo>
                    <a:pt x="476999" y="49542"/>
                  </a:lnTo>
                  <a:close/>
                </a:path>
                <a:path w="503554" h="388620">
                  <a:moveTo>
                    <a:pt x="477177" y="10553"/>
                  </a:moveTo>
                  <a:lnTo>
                    <a:pt x="477164" y="10299"/>
                  </a:lnTo>
                  <a:lnTo>
                    <a:pt x="476986" y="10147"/>
                  </a:lnTo>
                  <a:lnTo>
                    <a:pt x="476897" y="10020"/>
                  </a:lnTo>
                  <a:lnTo>
                    <a:pt x="476758" y="10210"/>
                  </a:lnTo>
                  <a:lnTo>
                    <a:pt x="476618" y="10375"/>
                  </a:lnTo>
                  <a:lnTo>
                    <a:pt x="476478" y="10566"/>
                  </a:lnTo>
                  <a:lnTo>
                    <a:pt x="476618" y="10655"/>
                  </a:lnTo>
                  <a:lnTo>
                    <a:pt x="476758" y="10718"/>
                  </a:lnTo>
                  <a:lnTo>
                    <a:pt x="476897" y="10795"/>
                  </a:lnTo>
                  <a:lnTo>
                    <a:pt x="477177" y="10553"/>
                  </a:lnTo>
                  <a:close/>
                </a:path>
                <a:path w="503554" h="388620">
                  <a:moveTo>
                    <a:pt x="478243" y="4940"/>
                  </a:moveTo>
                  <a:lnTo>
                    <a:pt x="478091" y="4635"/>
                  </a:lnTo>
                  <a:lnTo>
                    <a:pt x="477812" y="4000"/>
                  </a:lnTo>
                  <a:lnTo>
                    <a:pt x="477608" y="4191"/>
                  </a:lnTo>
                  <a:lnTo>
                    <a:pt x="477012" y="4229"/>
                  </a:lnTo>
                  <a:lnTo>
                    <a:pt x="476491" y="4064"/>
                  </a:lnTo>
                  <a:lnTo>
                    <a:pt x="475983" y="3924"/>
                  </a:lnTo>
                  <a:lnTo>
                    <a:pt x="476973" y="5016"/>
                  </a:lnTo>
                  <a:lnTo>
                    <a:pt x="477558" y="5664"/>
                  </a:lnTo>
                  <a:lnTo>
                    <a:pt x="478243" y="4940"/>
                  </a:lnTo>
                  <a:close/>
                </a:path>
                <a:path w="503554" h="388620">
                  <a:moveTo>
                    <a:pt x="480974" y="59131"/>
                  </a:moveTo>
                  <a:lnTo>
                    <a:pt x="480961" y="58166"/>
                  </a:lnTo>
                  <a:lnTo>
                    <a:pt x="480961" y="57188"/>
                  </a:lnTo>
                  <a:lnTo>
                    <a:pt x="480606" y="57365"/>
                  </a:lnTo>
                  <a:lnTo>
                    <a:pt x="480174" y="57543"/>
                  </a:lnTo>
                  <a:lnTo>
                    <a:pt x="478993" y="58039"/>
                  </a:lnTo>
                  <a:lnTo>
                    <a:pt x="477951" y="58140"/>
                  </a:lnTo>
                  <a:lnTo>
                    <a:pt x="478409" y="59575"/>
                  </a:lnTo>
                  <a:lnTo>
                    <a:pt x="479234" y="59423"/>
                  </a:lnTo>
                  <a:lnTo>
                    <a:pt x="480047" y="59766"/>
                  </a:lnTo>
                  <a:lnTo>
                    <a:pt x="480898" y="60045"/>
                  </a:lnTo>
                  <a:lnTo>
                    <a:pt x="480974" y="59131"/>
                  </a:lnTo>
                  <a:close/>
                </a:path>
                <a:path w="503554" h="388620">
                  <a:moveTo>
                    <a:pt x="487921" y="69037"/>
                  </a:moveTo>
                  <a:lnTo>
                    <a:pt x="487616" y="68872"/>
                  </a:lnTo>
                  <a:lnTo>
                    <a:pt x="487578" y="69291"/>
                  </a:lnTo>
                  <a:lnTo>
                    <a:pt x="487921" y="69037"/>
                  </a:lnTo>
                  <a:close/>
                </a:path>
                <a:path w="503554" h="388620">
                  <a:moveTo>
                    <a:pt x="492937" y="64668"/>
                  </a:moveTo>
                  <a:lnTo>
                    <a:pt x="492760" y="64706"/>
                  </a:lnTo>
                  <a:lnTo>
                    <a:pt x="492925" y="64795"/>
                  </a:lnTo>
                  <a:lnTo>
                    <a:pt x="492937" y="64668"/>
                  </a:lnTo>
                  <a:close/>
                </a:path>
                <a:path w="503554" h="388620">
                  <a:moveTo>
                    <a:pt x="501675" y="58153"/>
                  </a:moveTo>
                  <a:lnTo>
                    <a:pt x="500913" y="57721"/>
                  </a:lnTo>
                  <a:lnTo>
                    <a:pt x="500151" y="57315"/>
                  </a:lnTo>
                  <a:lnTo>
                    <a:pt x="499376" y="56972"/>
                  </a:lnTo>
                  <a:lnTo>
                    <a:pt x="493382" y="60947"/>
                  </a:lnTo>
                  <a:lnTo>
                    <a:pt x="492950" y="64604"/>
                  </a:lnTo>
                  <a:lnTo>
                    <a:pt x="493534" y="64744"/>
                  </a:lnTo>
                  <a:lnTo>
                    <a:pt x="494080" y="64693"/>
                  </a:lnTo>
                  <a:lnTo>
                    <a:pt x="494601" y="64579"/>
                  </a:lnTo>
                  <a:lnTo>
                    <a:pt x="501675" y="58153"/>
                  </a:lnTo>
                  <a:close/>
                </a:path>
                <a:path w="503554" h="388620">
                  <a:moveTo>
                    <a:pt x="503224" y="56756"/>
                  </a:moveTo>
                  <a:lnTo>
                    <a:pt x="503034" y="56705"/>
                  </a:lnTo>
                  <a:lnTo>
                    <a:pt x="502881" y="56654"/>
                  </a:lnTo>
                  <a:lnTo>
                    <a:pt x="502716" y="56603"/>
                  </a:lnTo>
                  <a:lnTo>
                    <a:pt x="503008" y="56946"/>
                  </a:lnTo>
                  <a:lnTo>
                    <a:pt x="503224" y="56756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7095388" y="4198297"/>
              <a:ext cx="558800" cy="401320"/>
            </a:xfrm>
            <a:custGeom>
              <a:avLst/>
              <a:gdLst/>
              <a:ahLst/>
              <a:cxnLst/>
              <a:rect l="l" t="t" r="r" b="b"/>
              <a:pathLst>
                <a:path w="558800" h="401320">
                  <a:moveTo>
                    <a:pt x="3225" y="308686"/>
                  </a:moveTo>
                  <a:lnTo>
                    <a:pt x="2171" y="307975"/>
                  </a:lnTo>
                  <a:lnTo>
                    <a:pt x="1828" y="307911"/>
                  </a:lnTo>
                  <a:lnTo>
                    <a:pt x="1270" y="307949"/>
                  </a:lnTo>
                  <a:lnTo>
                    <a:pt x="1155" y="307746"/>
                  </a:lnTo>
                  <a:lnTo>
                    <a:pt x="927" y="307378"/>
                  </a:lnTo>
                  <a:lnTo>
                    <a:pt x="698" y="307086"/>
                  </a:lnTo>
                  <a:lnTo>
                    <a:pt x="444" y="306844"/>
                  </a:lnTo>
                  <a:lnTo>
                    <a:pt x="139" y="307962"/>
                  </a:lnTo>
                  <a:lnTo>
                    <a:pt x="0" y="308508"/>
                  </a:lnTo>
                  <a:lnTo>
                    <a:pt x="711" y="308368"/>
                  </a:lnTo>
                  <a:lnTo>
                    <a:pt x="2108" y="308025"/>
                  </a:lnTo>
                  <a:lnTo>
                    <a:pt x="3225" y="308686"/>
                  </a:lnTo>
                  <a:close/>
                </a:path>
                <a:path w="558800" h="401320">
                  <a:moveTo>
                    <a:pt x="3517" y="276618"/>
                  </a:moveTo>
                  <a:lnTo>
                    <a:pt x="3352" y="275539"/>
                  </a:lnTo>
                  <a:lnTo>
                    <a:pt x="3352" y="274878"/>
                  </a:lnTo>
                  <a:lnTo>
                    <a:pt x="3454" y="274231"/>
                  </a:lnTo>
                  <a:lnTo>
                    <a:pt x="2362" y="274548"/>
                  </a:lnTo>
                  <a:lnTo>
                    <a:pt x="12" y="277469"/>
                  </a:lnTo>
                  <a:lnTo>
                    <a:pt x="596" y="278345"/>
                  </a:lnTo>
                  <a:lnTo>
                    <a:pt x="1943" y="279082"/>
                  </a:lnTo>
                  <a:lnTo>
                    <a:pt x="3238" y="278269"/>
                  </a:lnTo>
                  <a:lnTo>
                    <a:pt x="3454" y="277025"/>
                  </a:lnTo>
                  <a:lnTo>
                    <a:pt x="3517" y="276618"/>
                  </a:lnTo>
                  <a:close/>
                </a:path>
                <a:path w="558800" h="401320">
                  <a:moveTo>
                    <a:pt x="6362" y="312470"/>
                  </a:moveTo>
                  <a:lnTo>
                    <a:pt x="6235" y="312356"/>
                  </a:lnTo>
                  <a:lnTo>
                    <a:pt x="6134" y="312191"/>
                  </a:lnTo>
                  <a:lnTo>
                    <a:pt x="5994" y="312127"/>
                  </a:lnTo>
                  <a:lnTo>
                    <a:pt x="5778" y="312305"/>
                  </a:lnTo>
                  <a:lnTo>
                    <a:pt x="5791" y="312547"/>
                  </a:lnTo>
                  <a:lnTo>
                    <a:pt x="5892" y="312699"/>
                  </a:lnTo>
                  <a:lnTo>
                    <a:pt x="6032" y="312775"/>
                  </a:lnTo>
                  <a:lnTo>
                    <a:pt x="6248" y="312585"/>
                  </a:lnTo>
                  <a:close/>
                </a:path>
                <a:path w="558800" h="401320">
                  <a:moveTo>
                    <a:pt x="19773" y="281559"/>
                  </a:moveTo>
                  <a:lnTo>
                    <a:pt x="17995" y="281089"/>
                  </a:lnTo>
                  <a:lnTo>
                    <a:pt x="16878" y="280454"/>
                  </a:lnTo>
                  <a:lnTo>
                    <a:pt x="16383" y="280581"/>
                  </a:lnTo>
                  <a:lnTo>
                    <a:pt x="16383" y="283946"/>
                  </a:lnTo>
                  <a:lnTo>
                    <a:pt x="15976" y="284937"/>
                  </a:lnTo>
                  <a:lnTo>
                    <a:pt x="12458" y="282816"/>
                  </a:lnTo>
                  <a:lnTo>
                    <a:pt x="16383" y="283946"/>
                  </a:lnTo>
                  <a:lnTo>
                    <a:pt x="16383" y="280581"/>
                  </a:lnTo>
                  <a:lnTo>
                    <a:pt x="14579" y="281012"/>
                  </a:lnTo>
                  <a:lnTo>
                    <a:pt x="13296" y="281851"/>
                  </a:lnTo>
                  <a:lnTo>
                    <a:pt x="11976" y="282511"/>
                  </a:lnTo>
                  <a:lnTo>
                    <a:pt x="11823" y="282625"/>
                  </a:lnTo>
                  <a:lnTo>
                    <a:pt x="11823" y="282816"/>
                  </a:lnTo>
                  <a:lnTo>
                    <a:pt x="11709" y="283946"/>
                  </a:lnTo>
                  <a:lnTo>
                    <a:pt x="11557" y="284835"/>
                  </a:lnTo>
                  <a:lnTo>
                    <a:pt x="11468" y="287540"/>
                  </a:lnTo>
                  <a:lnTo>
                    <a:pt x="11950" y="288493"/>
                  </a:lnTo>
                  <a:lnTo>
                    <a:pt x="12966" y="288810"/>
                  </a:lnTo>
                  <a:lnTo>
                    <a:pt x="13931" y="288429"/>
                  </a:lnTo>
                  <a:lnTo>
                    <a:pt x="15074" y="287108"/>
                  </a:lnTo>
                  <a:lnTo>
                    <a:pt x="15532" y="286016"/>
                  </a:lnTo>
                  <a:lnTo>
                    <a:pt x="16103" y="285026"/>
                  </a:lnTo>
                  <a:lnTo>
                    <a:pt x="16357" y="284937"/>
                  </a:lnTo>
                  <a:lnTo>
                    <a:pt x="16662" y="284835"/>
                  </a:lnTo>
                  <a:lnTo>
                    <a:pt x="17157" y="284619"/>
                  </a:lnTo>
                  <a:lnTo>
                    <a:pt x="16687" y="284060"/>
                  </a:lnTo>
                  <a:lnTo>
                    <a:pt x="18110" y="282816"/>
                  </a:lnTo>
                  <a:lnTo>
                    <a:pt x="19773" y="281559"/>
                  </a:lnTo>
                  <a:close/>
                </a:path>
                <a:path w="558800" h="401320">
                  <a:moveTo>
                    <a:pt x="19824" y="333794"/>
                  </a:moveTo>
                  <a:lnTo>
                    <a:pt x="19646" y="333717"/>
                  </a:lnTo>
                  <a:lnTo>
                    <a:pt x="19456" y="333629"/>
                  </a:lnTo>
                  <a:lnTo>
                    <a:pt x="19265" y="333514"/>
                  </a:lnTo>
                  <a:lnTo>
                    <a:pt x="18237" y="333908"/>
                  </a:lnTo>
                  <a:lnTo>
                    <a:pt x="18453" y="334162"/>
                  </a:lnTo>
                  <a:lnTo>
                    <a:pt x="18567" y="334302"/>
                  </a:lnTo>
                  <a:lnTo>
                    <a:pt x="19824" y="333794"/>
                  </a:lnTo>
                  <a:close/>
                </a:path>
                <a:path w="558800" h="401320">
                  <a:moveTo>
                    <a:pt x="21805" y="328650"/>
                  </a:moveTo>
                  <a:lnTo>
                    <a:pt x="21475" y="329628"/>
                  </a:lnTo>
                  <a:lnTo>
                    <a:pt x="21805" y="328650"/>
                  </a:lnTo>
                  <a:close/>
                </a:path>
                <a:path w="558800" h="401320">
                  <a:moveTo>
                    <a:pt x="22834" y="333603"/>
                  </a:moveTo>
                  <a:lnTo>
                    <a:pt x="22631" y="333667"/>
                  </a:lnTo>
                  <a:lnTo>
                    <a:pt x="22440" y="333743"/>
                  </a:lnTo>
                  <a:lnTo>
                    <a:pt x="22250" y="333806"/>
                  </a:lnTo>
                  <a:lnTo>
                    <a:pt x="22428" y="333908"/>
                  </a:lnTo>
                  <a:lnTo>
                    <a:pt x="22631" y="333984"/>
                  </a:lnTo>
                  <a:lnTo>
                    <a:pt x="22809" y="334086"/>
                  </a:lnTo>
                  <a:lnTo>
                    <a:pt x="22809" y="333933"/>
                  </a:lnTo>
                  <a:lnTo>
                    <a:pt x="22834" y="333768"/>
                  </a:lnTo>
                  <a:lnTo>
                    <a:pt x="22834" y="333603"/>
                  </a:lnTo>
                  <a:close/>
                </a:path>
                <a:path w="558800" h="401320">
                  <a:moveTo>
                    <a:pt x="22885" y="331482"/>
                  </a:moveTo>
                  <a:lnTo>
                    <a:pt x="22860" y="331266"/>
                  </a:lnTo>
                  <a:lnTo>
                    <a:pt x="22809" y="331063"/>
                  </a:lnTo>
                  <a:lnTo>
                    <a:pt x="22529" y="330352"/>
                  </a:lnTo>
                  <a:lnTo>
                    <a:pt x="22098" y="329349"/>
                  </a:lnTo>
                  <a:lnTo>
                    <a:pt x="21526" y="329653"/>
                  </a:lnTo>
                  <a:lnTo>
                    <a:pt x="21805" y="330428"/>
                  </a:lnTo>
                  <a:lnTo>
                    <a:pt x="22034" y="331203"/>
                  </a:lnTo>
                  <a:lnTo>
                    <a:pt x="22885" y="331482"/>
                  </a:lnTo>
                  <a:close/>
                </a:path>
                <a:path w="558800" h="401320">
                  <a:moveTo>
                    <a:pt x="25006" y="281152"/>
                  </a:moveTo>
                  <a:lnTo>
                    <a:pt x="24803" y="281063"/>
                  </a:lnTo>
                  <a:lnTo>
                    <a:pt x="24739" y="281406"/>
                  </a:lnTo>
                  <a:lnTo>
                    <a:pt x="25006" y="281152"/>
                  </a:lnTo>
                  <a:close/>
                </a:path>
                <a:path w="558800" h="401320">
                  <a:moveTo>
                    <a:pt x="25247" y="313613"/>
                  </a:moveTo>
                  <a:lnTo>
                    <a:pt x="24980" y="313347"/>
                  </a:lnTo>
                  <a:lnTo>
                    <a:pt x="24892" y="312788"/>
                  </a:lnTo>
                  <a:lnTo>
                    <a:pt x="25171" y="312242"/>
                  </a:lnTo>
                  <a:lnTo>
                    <a:pt x="25222" y="312064"/>
                  </a:lnTo>
                  <a:lnTo>
                    <a:pt x="25146" y="312242"/>
                  </a:lnTo>
                  <a:lnTo>
                    <a:pt x="24866" y="312089"/>
                  </a:lnTo>
                  <a:lnTo>
                    <a:pt x="23228" y="311302"/>
                  </a:lnTo>
                  <a:lnTo>
                    <a:pt x="22999" y="312089"/>
                  </a:lnTo>
                  <a:lnTo>
                    <a:pt x="23190" y="311289"/>
                  </a:lnTo>
                  <a:lnTo>
                    <a:pt x="15976" y="307771"/>
                  </a:lnTo>
                  <a:lnTo>
                    <a:pt x="14998" y="309181"/>
                  </a:lnTo>
                  <a:lnTo>
                    <a:pt x="14008" y="310807"/>
                  </a:lnTo>
                  <a:lnTo>
                    <a:pt x="13398" y="311543"/>
                  </a:lnTo>
                  <a:lnTo>
                    <a:pt x="13398" y="320649"/>
                  </a:lnTo>
                  <a:lnTo>
                    <a:pt x="13081" y="320662"/>
                  </a:lnTo>
                  <a:lnTo>
                    <a:pt x="12915" y="320662"/>
                  </a:lnTo>
                  <a:lnTo>
                    <a:pt x="12992" y="320205"/>
                  </a:lnTo>
                  <a:lnTo>
                    <a:pt x="13296" y="320205"/>
                  </a:lnTo>
                  <a:lnTo>
                    <a:pt x="13398" y="320649"/>
                  </a:lnTo>
                  <a:lnTo>
                    <a:pt x="13398" y="311543"/>
                  </a:lnTo>
                  <a:lnTo>
                    <a:pt x="11684" y="313613"/>
                  </a:lnTo>
                  <a:lnTo>
                    <a:pt x="10566" y="314693"/>
                  </a:lnTo>
                  <a:lnTo>
                    <a:pt x="9398" y="315887"/>
                  </a:lnTo>
                  <a:lnTo>
                    <a:pt x="10414" y="317779"/>
                  </a:lnTo>
                  <a:lnTo>
                    <a:pt x="10236" y="320141"/>
                  </a:lnTo>
                  <a:lnTo>
                    <a:pt x="10160" y="321449"/>
                  </a:lnTo>
                  <a:lnTo>
                    <a:pt x="11404" y="322160"/>
                  </a:lnTo>
                  <a:lnTo>
                    <a:pt x="11417" y="322745"/>
                  </a:lnTo>
                  <a:lnTo>
                    <a:pt x="11010" y="323354"/>
                  </a:lnTo>
                  <a:lnTo>
                    <a:pt x="13525" y="321640"/>
                  </a:lnTo>
                  <a:lnTo>
                    <a:pt x="13258" y="325526"/>
                  </a:lnTo>
                  <a:lnTo>
                    <a:pt x="13131" y="328409"/>
                  </a:lnTo>
                  <a:lnTo>
                    <a:pt x="15278" y="329450"/>
                  </a:lnTo>
                  <a:lnTo>
                    <a:pt x="13754" y="330733"/>
                  </a:lnTo>
                  <a:lnTo>
                    <a:pt x="14376" y="331736"/>
                  </a:lnTo>
                  <a:lnTo>
                    <a:pt x="15519" y="331838"/>
                  </a:lnTo>
                  <a:lnTo>
                    <a:pt x="16383" y="332244"/>
                  </a:lnTo>
                  <a:lnTo>
                    <a:pt x="17119" y="332816"/>
                  </a:lnTo>
                  <a:lnTo>
                    <a:pt x="17462" y="332511"/>
                  </a:lnTo>
                  <a:lnTo>
                    <a:pt x="17653" y="332384"/>
                  </a:lnTo>
                  <a:lnTo>
                    <a:pt x="16992" y="331838"/>
                  </a:lnTo>
                  <a:lnTo>
                    <a:pt x="17183" y="331406"/>
                  </a:lnTo>
                  <a:lnTo>
                    <a:pt x="17373" y="330885"/>
                  </a:lnTo>
                  <a:lnTo>
                    <a:pt x="17818" y="330098"/>
                  </a:lnTo>
                  <a:lnTo>
                    <a:pt x="18097" y="329819"/>
                  </a:lnTo>
                  <a:lnTo>
                    <a:pt x="18453" y="329361"/>
                  </a:lnTo>
                  <a:lnTo>
                    <a:pt x="18211" y="328968"/>
                  </a:lnTo>
                  <a:lnTo>
                    <a:pt x="18021" y="328409"/>
                  </a:lnTo>
                  <a:lnTo>
                    <a:pt x="16979" y="327558"/>
                  </a:lnTo>
                  <a:lnTo>
                    <a:pt x="16294" y="327075"/>
                  </a:lnTo>
                  <a:lnTo>
                    <a:pt x="17005" y="325793"/>
                  </a:lnTo>
                  <a:lnTo>
                    <a:pt x="17741" y="325335"/>
                  </a:lnTo>
                  <a:lnTo>
                    <a:pt x="19659" y="325551"/>
                  </a:lnTo>
                  <a:lnTo>
                    <a:pt x="20383" y="325526"/>
                  </a:lnTo>
                  <a:lnTo>
                    <a:pt x="20294" y="325335"/>
                  </a:lnTo>
                  <a:lnTo>
                    <a:pt x="18618" y="321729"/>
                  </a:lnTo>
                  <a:lnTo>
                    <a:pt x="18846" y="320725"/>
                  </a:lnTo>
                  <a:lnTo>
                    <a:pt x="18986" y="320141"/>
                  </a:lnTo>
                  <a:lnTo>
                    <a:pt x="19634" y="317461"/>
                  </a:lnTo>
                  <a:lnTo>
                    <a:pt x="25247" y="313613"/>
                  </a:lnTo>
                  <a:close/>
                </a:path>
                <a:path w="558800" h="401320">
                  <a:moveTo>
                    <a:pt x="27863" y="296494"/>
                  </a:moveTo>
                  <a:lnTo>
                    <a:pt x="27381" y="294589"/>
                  </a:lnTo>
                  <a:lnTo>
                    <a:pt x="27813" y="292887"/>
                  </a:lnTo>
                  <a:lnTo>
                    <a:pt x="25717" y="291985"/>
                  </a:lnTo>
                  <a:lnTo>
                    <a:pt x="24587" y="292760"/>
                  </a:lnTo>
                  <a:lnTo>
                    <a:pt x="23482" y="293535"/>
                  </a:lnTo>
                  <a:lnTo>
                    <a:pt x="21310" y="294982"/>
                  </a:lnTo>
                  <a:lnTo>
                    <a:pt x="18643" y="294005"/>
                  </a:lnTo>
                  <a:lnTo>
                    <a:pt x="16370" y="291846"/>
                  </a:lnTo>
                  <a:lnTo>
                    <a:pt x="13576" y="293484"/>
                  </a:lnTo>
                  <a:lnTo>
                    <a:pt x="12966" y="295389"/>
                  </a:lnTo>
                  <a:lnTo>
                    <a:pt x="13157" y="297014"/>
                  </a:lnTo>
                  <a:lnTo>
                    <a:pt x="16891" y="298729"/>
                  </a:lnTo>
                  <a:lnTo>
                    <a:pt x="18262" y="300164"/>
                  </a:lnTo>
                  <a:lnTo>
                    <a:pt x="20091" y="303314"/>
                  </a:lnTo>
                  <a:lnTo>
                    <a:pt x="21196" y="304114"/>
                  </a:lnTo>
                  <a:lnTo>
                    <a:pt x="22961" y="303606"/>
                  </a:lnTo>
                  <a:lnTo>
                    <a:pt x="23304" y="301434"/>
                  </a:lnTo>
                  <a:lnTo>
                    <a:pt x="23152" y="298538"/>
                  </a:lnTo>
                  <a:lnTo>
                    <a:pt x="27863" y="296494"/>
                  </a:lnTo>
                  <a:close/>
                </a:path>
                <a:path w="558800" h="401320">
                  <a:moveTo>
                    <a:pt x="28041" y="292862"/>
                  </a:moveTo>
                  <a:lnTo>
                    <a:pt x="27863" y="292747"/>
                  </a:lnTo>
                  <a:lnTo>
                    <a:pt x="27901" y="292887"/>
                  </a:lnTo>
                  <a:lnTo>
                    <a:pt x="27851" y="292735"/>
                  </a:lnTo>
                  <a:lnTo>
                    <a:pt x="27813" y="292887"/>
                  </a:lnTo>
                  <a:lnTo>
                    <a:pt x="27990" y="292887"/>
                  </a:lnTo>
                  <a:close/>
                </a:path>
                <a:path w="558800" h="401320">
                  <a:moveTo>
                    <a:pt x="28663" y="309156"/>
                  </a:moveTo>
                  <a:lnTo>
                    <a:pt x="27508" y="308622"/>
                  </a:lnTo>
                  <a:lnTo>
                    <a:pt x="26631" y="308978"/>
                  </a:lnTo>
                  <a:lnTo>
                    <a:pt x="26047" y="310146"/>
                  </a:lnTo>
                  <a:lnTo>
                    <a:pt x="25806" y="310603"/>
                  </a:lnTo>
                  <a:lnTo>
                    <a:pt x="25425" y="311556"/>
                  </a:lnTo>
                  <a:lnTo>
                    <a:pt x="26111" y="310299"/>
                  </a:lnTo>
                  <a:lnTo>
                    <a:pt x="27647" y="310019"/>
                  </a:lnTo>
                  <a:lnTo>
                    <a:pt x="28663" y="309156"/>
                  </a:lnTo>
                  <a:close/>
                </a:path>
                <a:path w="558800" h="401320">
                  <a:moveTo>
                    <a:pt x="28702" y="330149"/>
                  </a:moveTo>
                  <a:lnTo>
                    <a:pt x="28575" y="330073"/>
                  </a:lnTo>
                  <a:lnTo>
                    <a:pt x="24041" y="331724"/>
                  </a:lnTo>
                  <a:lnTo>
                    <a:pt x="24345" y="331812"/>
                  </a:lnTo>
                  <a:lnTo>
                    <a:pt x="24511" y="331863"/>
                  </a:lnTo>
                  <a:lnTo>
                    <a:pt x="28702" y="330149"/>
                  </a:lnTo>
                  <a:close/>
                </a:path>
                <a:path w="558800" h="401320">
                  <a:moveTo>
                    <a:pt x="31623" y="294728"/>
                  </a:moveTo>
                  <a:lnTo>
                    <a:pt x="31216" y="293789"/>
                  </a:lnTo>
                  <a:lnTo>
                    <a:pt x="30619" y="292366"/>
                  </a:lnTo>
                  <a:lnTo>
                    <a:pt x="29413" y="292011"/>
                  </a:lnTo>
                  <a:lnTo>
                    <a:pt x="28041" y="292862"/>
                  </a:lnTo>
                  <a:lnTo>
                    <a:pt x="28943" y="293408"/>
                  </a:lnTo>
                  <a:lnTo>
                    <a:pt x="29921" y="293839"/>
                  </a:lnTo>
                  <a:lnTo>
                    <a:pt x="29337" y="296405"/>
                  </a:lnTo>
                  <a:lnTo>
                    <a:pt x="29857" y="297167"/>
                  </a:lnTo>
                  <a:lnTo>
                    <a:pt x="31546" y="296964"/>
                  </a:lnTo>
                  <a:lnTo>
                    <a:pt x="31457" y="295910"/>
                  </a:lnTo>
                  <a:lnTo>
                    <a:pt x="31623" y="294728"/>
                  </a:lnTo>
                  <a:close/>
                </a:path>
                <a:path w="558800" h="401320">
                  <a:moveTo>
                    <a:pt x="38684" y="399948"/>
                  </a:moveTo>
                  <a:lnTo>
                    <a:pt x="37769" y="400799"/>
                  </a:lnTo>
                  <a:lnTo>
                    <a:pt x="38011" y="400900"/>
                  </a:lnTo>
                  <a:lnTo>
                    <a:pt x="38265" y="401015"/>
                  </a:lnTo>
                  <a:lnTo>
                    <a:pt x="38531" y="401129"/>
                  </a:lnTo>
                  <a:lnTo>
                    <a:pt x="38646" y="400304"/>
                  </a:lnTo>
                  <a:lnTo>
                    <a:pt x="38684" y="399948"/>
                  </a:lnTo>
                  <a:close/>
                </a:path>
                <a:path w="558800" h="401320">
                  <a:moveTo>
                    <a:pt x="43903" y="328803"/>
                  </a:moveTo>
                  <a:lnTo>
                    <a:pt x="43738" y="328637"/>
                  </a:lnTo>
                  <a:lnTo>
                    <a:pt x="43510" y="328676"/>
                  </a:lnTo>
                  <a:lnTo>
                    <a:pt x="43332" y="328663"/>
                  </a:lnTo>
                  <a:lnTo>
                    <a:pt x="43345" y="328891"/>
                  </a:lnTo>
                  <a:lnTo>
                    <a:pt x="43357" y="329145"/>
                  </a:lnTo>
                  <a:lnTo>
                    <a:pt x="43370" y="329387"/>
                  </a:lnTo>
                  <a:lnTo>
                    <a:pt x="43522" y="329336"/>
                  </a:lnTo>
                  <a:lnTo>
                    <a:pt x="43662" y="329285"/>
                  </a:lnTo>
                  <a:lnTo>
                    <a:pt x="43802" y="329234"/>
                  </a:lnTo>
                  <a:lnTo>
                    <a:pt x="43815" y="329044"/>
                  </a:lnTo>
                  <a:lnTo>
                    <a:pt x="43903" y="328803"/>
                  </a:lnTo>
                  <a:close/>
                </a:path>
                <a:path w="558800" h="401320">
                  <a:moveTo>
                    <a:pt x="45148" y="304114"/>
                  </a:moveTo>
                  <a:lnTo>
                    <a:pt x="44831" y="304330"/>
                  </a:lnTo>
                  <a:lnTo>
                    <a:pt x="44577" y="304520"/>
                  </a:lnTo>
                  <a:lnTo>
                    <a:pt x="44361" y="304736"/>
                  </a:lnTo>
                  <a:lnTo>
                    <a:pt x="44526" y="304698"/>
                  </a:lnTo>
                  <a:lnTo>
                    <a:pt x="44678" y="304634"/>
                  </a:lnTo>
                  <a:lnTo>
                    <a:pt x="44818" y="304533"/>
                  </a:lnTo>
                  <a:lnTo>
                    <a:pt x="44945" y="304457"/>
                  </a:lnTo>
                  <a:lnTo>
                    <a:pt x="45059" y="304292"/>
                  </a:lnTo>
                  <a:lnTo>
                    <a:pt x="45148" y="304114"/>
                  </a:lnTo>
                  <a:close/>
                </a:path>
                <a:path w="558800" h="401320">
                  <a:moveTo>
                    <a:pt x="46520" y="274421"/>
                  </a:moveTo>
                  <a:lnTo>
                    <a:pt x="46355" y="274485"/>
                  </a:lnTo>
                  <a:lnTo>
                    <a:pt x="46482" y="274510"/>
                  </a:lnTo>
                  <a:close/>
                </a:path>
                <a:path w="558800" h="401320">
                  <a:moveTo>
                    <a:pt x="58458" y="327190"/>
                  </a:moveTo>
                  <a:lnTo>
                    <a:pt x="58381" y="326174"/>
                  </a:lnTo>
                  <a:lnTo>
                    <a:pt x="58331" y="325424"/>
                  </a:lnTo>
                  <a:lnTo>
                    <a:pt x="57619" y="325666"/>
                  </a:lnTo>
                  <a:lnTo>
                    <a:pt x="57111" y="325793"/>
                  </a:lnTo>
                  <a:lnTo>
                    <a:pt x="56667" y="326047"/>
                  </a:lnTo>
                  <a:lnTo>
                    <a:pt x="56769" y="326898"/>
                  </a:lnTo>
                  <a:lnTo>
                    <a:pt x="56997" y="326999"/>
                  </a:lnTo>
                  <a:lnTo>
                    <a:pt x="57416" y="327190"/>
                  </a:lnTo>
                  <a:lnTo>
                    <a:pt x="57962" y="327126"/>
                  </a:lnTo>
                  <a:lnTo>
                    <a:pt x="58458" y="327190"/>
                  </a:lnTo>
                  <a:close/>
                </a:path>
                <a:path w="558800" h="401320">
                  <a:moveTo>
                    <a:pt x="66814" y="308508"/>
                  </a:moveTo>
                  <a:lnTo>
                    <a:pt x="66560" y="308127"/>
                  </a:lnTo>
                  <a:lnTo>
                    <a:pt x="66344" y="308419"/>
                  </a:lnTo>
                  <a:lnTo>
                    <a:pt x="66814" y="308508"/>
                  </a:lnTo>
                  <a:close/>
                </a:path>
                <a:path w="558800" h="401320">
                  <a:moveTo>
                    <a:pt x="67932" y="284454"/>
                  </a:moveTo>
                  <a:lnTo>
                    <a:pt x="67805" y="284213"/>
                  </a:lnTo>
                  <a:lnTo>
                    <a:pt x="67614" y="284226"/>
                  </a:lnTo>
                  <a:lnTo>
                    <a:pt x="67411" y="284314"/>
                  </a:lnTo>
                  <a:lnTo>
                    <a:pt x="67348" y="284454"/>
                  </a:lnTo>
                  <a:lnTo>
                    <a:pt x="67310" y="284721"/>
                  </a:lnTo>
                  <a:lnTo>
                    <a:pt x="67310" y="284873"/>
                  </a:lnTo>
                  <a:lnTo>
                    <a:pt x="67932" y="284454"/>
                  </a:lnTo>
                  <a:close/>
                </a:path>
                <a:path w="558800" h="401320">
                  <a:moveTo>
                    <a:pt x="71729" y="291236"/>
                  </a:moveTo>
                  <a:lnTo>
                    <a:pt x="71551" y="291084"/>
                  </a:lnTo>
                  <a:lnTo>
                    <a:pt x="71412" y="291147"/>
                  </a:lnTo>
                  <a:lnTo>
                    <a:pt x="71615" y="291211"/>
                  </a:lnTo>
                  <a:close/>
                </a:path>
                <a:path w="558800" h="401320">
                  <a:moveTo>
                    <a:pt x="72136" y="291350"/>
                  </a:moveTo>
                  <a:lnTo>
                    <a:pt x="71729" y="291236"/>
                  </a:lnTo>
                  <a:lnTo>
                    <a:pt x="71958" y="291452"/>
                  </a:lnTo>
                  <a:lnTo>
                    <a:pt x="72034" y="291642"/>
                  </a:lnTo>
                  <a:lnTo>
                    <a:pt x="72136" y="291350"/>
                  </a:lnTo>
                  <a:close/>
                </a:path>
                <a:path w="558800" h="401320">
                  <a:moveTo>
                    <a:pt x="72237" y="292455"/>
                  </a:moveTo>
                  <a:lnTo>
                    <a:pt x="72186" y="292188"/>
                  </a:lnTo>
                  <a:lnTo>
                    <a:pt x="72123" y="291960"/>
                  </a:lnTo>
                  <a:lnTo>
                    <a:pt x="72059" y="291744"/>
                  </a:lnTo>
                  <a:lnTo>
                    <a:pt x="72009" y="292023"/>
                  </a:lnTo>
                  <a:lnTo>
                    <a:pt x="71958" y="292315"/>
                  </a:lnTo>
                  <a:lnTo>
                    <a:pt x="71894" y="292595"/>
                  </a:lnTo>
                  <a:lnTo>
                    <a:pt x="72237" y="292455"/>
                  </a:lnTo>
                  <a:close/>
                </a:path>
                <a:path w="558800" h="401320">
                  <a:moveTo>
                    <a:pt x="73317" y="277495"/>
                  </a:moveTo>
                  <a:lnTo>
                    <a:pt x="72885" y="277037"/>
                  </a:lnTo>
                  <a:lnTo>
                    <a:pt x="72682" y="276834"/>
                  </a:lnTo>
                  <a:lnTo>
                    <a:pt x="72517" y="276885"/>
                  </a:lnTo>
                  <a:lnTo>
                    <a:pt x="72351" y="276948"/>
                  </a:lnTo>
                  <a:lnTo>
                    <a:pt x="72199" y="276987"/>
                  </a:lnTo>
                  <a:lnTo>
                    <a:pt x="72415" y="277215"/>
                  </a:lnTo>
                  <a:lnTo>
                    <a:pt x="72605" y="277482"/>
                  </a:lnTo>
                  <a:lnTo>
                    <a:pt x="72859" y="277672"/>
                  </a:lnTo>
                  <a:lnTo>
                    <a:pt x="73152" y="277571"/>
                  </a:lnTo>
                  <a:lnTo>
                    <a:pt x="73317" y="277495"/>
                  </a:lnTo>
                  <a:close/>
                </a:path>
                <a:path w="558800" h="401320">
                  <a:moveTo>
                    <a:pt x="81203" y="293217"/>
                  </a:moveTo>
                  <a:lnTo>
                    <a:pt x="81102" y="292011"/>
                  </a:lnTo>
                  <a:lnTo>
                    <a:pt x="78244" y="292112"/>
                  </a:lnTo>
                  <a:lnTo>
                    <a:pt x="76149" y="293382"/>
                  </a:lnTo>
                  <a:lnTo>
                    <a:pt x="78232" y="295656"/>
                  </a:lnTo>
                  <a:lnTo>
                    <a:pt x="79209" y="294894"/>
                  </a:lnTo>
                  <a:lnTo>
                    <a:pt x="80162" y="294271"/>
                  </a:lnTo>
                  <a:lnTo>
                    <a:pt x="81203" y="293217"/>
                  </a:lnTo>
                  <a:close/>
                </a:path>
                <a:path w="558800" h="401320">
                  <a:moveTo>
                    <a:pt x="81927" y="282689"/>
                  </a:moveTo>
                  <a:lnTo>
                    <a:pt x="77089" y="281952"/>
                  </a:lnTo>
                  <a:lnTo>
                    <a:pt x="74879" y="283375"/>
                  </a:lnTo>
                  <a:lnTo>
                    <a:pt x="72567" y="288569"/>
                  </a:lnTo>
                  <a:lnTo>
                    <a:pt x="73063" y="288899"/>
                  </a:lnTo>
                  <a:lnTo>
                    <a:pt x="73545" y="289179"/>
                  </a:lnTo>
                  <a:lnTo>
                    <a:pt x="76225" y="290182"/>
                  </a:lnTo>
                  <a:lnTo>
                    <a:pt x="78447" y="289255"/>
                  </a:lnTo>
                  <a:lnTo>
                    <a:pt x="78486" y="284594"/>
                  </a:lnTo>
                  <a:lnTo>
                    <a:pt x="80124" y="284505"/>
                  </a:lnTo>
                  <a:lnTo>
                    <a:pt x="81711" y="283527"/>
                  </a:lnTo>
                  <a:lnTo>
                    <a:pt x="81775" y="283032"/>
                  </a:lnTo>
                  <a:lnTo>
                    <a:pt x="81927" y="282689"/>
                  </a:lnTo>
                  <a:close/>
                </a:path>
                <a:path w="558800" h="401320">
                  <a:moveTo>
                    <a:pt x="84556" y="370954"/>
                  </a:moveTo>
                  <a:lnTo>
                    <a:pt x="84264" y="371182"/>
                  </a:lnTo>
                  <a:lnTo>
                    <a:pt x="84124" y="371297"/>
                  </a:lnTo>
                  <a:lnTo>
                    <a:pt x="84061" y="371602"/>
                  </a:lnTo>
                  <a:lnTo>
                    <a:pt x="83934" y="372249"/>
                  </a:lnTo>
                  <a:lnTo>
                    <a:pt x="84162" y="371843"/>
                  </a:lnTo>
                  <a:lnTo>
                    <a:pt x="84340" y="371386"/>
                  </a:lnTo>
                  <a:lnTo>
                    <a:pt x="84556" y="370954"/>
                  </a:lnTo>
                  <a:close/>
                </a:path>
                <a:path w="558800" h="401320">
                  <a:moveTo>
                    <a:pt x="87414" y="283845"/>
                  </a:moveTo>
                  <a:lnTo>
                    <a:pt x="86817" y="282244"/>
                  </a:lnTo>
                  <a:lnTo>
                    <a:pt x="85966" y="280593"/>
                  </a:lnTo>
                  <a:lnTo>
                    <a:pt x="85674" y="278409"/>
                  </a:lnTo>
                  <a:lnTo>
                    <a:pt x="84455" y="279628"/>
                  </a:lnTo>
                  <a:lnTo>
                    <a:pt x="83477" y="280365"/>
                  </a:lnTo>
                  <a:lnTo>
                    <a:pt x="84899" y="283171"/>
                  </a:lnTo>
                  <a:lnTo>
                    <a:pt x="83439" y="285343"/>
                  </a:lnTo>
                  <a:lnTo>
                    <a:pt x="82016" y="287794"/>
                  </a:lnTo>
                  <a:lnTo>
                    <a:pt x="83781" y="287820"/>
                  </a:lnTo>
                  <a:lnTo>
                    <a:pt x="85204" y="288569"/>
                  </a:lnTo>
                  <a:lnTo>
                    <a:pt x="86512" y="288531"/>
                  </a:lnTo>
                  <a:lnTo>
                    <a:pt x="86982" y="286994"/>
                  </a:lnTo>
                  <a:lnTo>
                    <a:pt x="87401" y="285407"/>
                  </a:lnTo>
                  <a:lnTo>
                    <a:pt x="87414" y="283845"/>
                  </a:lnTo>
                  <a:close/>
                </a:path>
                <a:path w="558800" h="401320">
                  <a:moveTo>
                    <a:pt x="91973" y="355866"/>
                  </a:moveTo>
                  <a:lnTo>
                    <a:pt x="90766" y="354203"/>
                  </a:lnTo>
                  <a:lnTo>
                    <a:pt x="90309" y="354418"/>
                  </a:lnTo>
                  <a:lnTo>
                    <a:pt x="90106" y="354444"/>
                  </a:lnTo>
                  <a:lnTo>
                    <a:pt x="87845" y="356628"/>
                  </a:lnTo>
                  <a:lnTo>
                    <a:pt x="88887" y="360286"/>
                  </a:lnTo>
                  <a:lnTo>
                    <a:pt x="86093" y="362165"/>
                  </a:lnTo>
                  <a:lnTo>
                    <a:pt x="86144" y="362445"/>
                  </a:lnTo>
                  <a:lnTo>
                    <a:pt x="85852" y="363575"/>
                  </a:lnTo>
                  <a:lnTo>
                    <a:pt x="86309" y="364477"/>
                  </a:lnTo>
                  <a:lnTo>
                    <a:pt x="87160" y="364845"/>
                  </a:lnTo>
                  <a:lnTo>
                    <a:pt x="87769" y="364274"/>
                  </a:lnTo>
                  <a:lnTo>
                    <a:pt x="90271" y="362686"/>
                  </a:lnTo>
                  <a:lnTo>
                    <a:pt x="90627" y="360083"/>
                  </a:lnTo>
                  <a:lnTo>
                    <a:pt x="90119" y="357339"/>
                  </a:lnTo>
                  <a:lnTo>
                    <a:pt x="91973" y="355866"/>
                  </a:lnTo>
                  <a:close/>
                </a:path>
                <a:path w="558800" h="401320">
                  <a:moveTo>
                    <a:pt x="97307" y="353631"/>
                  </a:moveTo>
                  <a:lnTo>
                    <a:pt x="95326" y="351599"/>
                  </a:lnTo>
                  <a:lnTo>
                    <a:pt x="94386" y="350596"/>
                  </a:lnTo>
                  <a:lnTo>
                    <a:pt x="92329" y="352234"/>
                  </a:lnTo>
                  <a:lnTo>
                    <a:pt x="93256" y="352348"/>
                  </a:lnTo>
                  <a:lnTo>
                    <a:pt x="93738" y="352348"/>
                  </a:lnTo>
                  <a:lnTo>
                    <a:pt x="94830" y="352666"/>
                  </a:lnTo>
                  <a:lnTo>
                    <a:pt x="95465" y="352945"/>
                  </a:lnTo>
                  <a:lnTo>
                    <a:pt x="97307" y="353631"/>
                  </a:lnTo>
                  <a:close/>
                </a:path>
                <a:path w="558800" h="401320">
                  <a:moveTo>
                    <a:pt x="98844" y="346417"/>
                  </a:moveTo>
                  <a:lnTo>
                    <a:pt x="98717" y="346240"/>
                  </a:lnTo>
                  <a:lnTo>
                    <a:pt x="98640" y="346011"/>
                  </a:lnTo>
                  <a:lnTo>
                    <a:pt x="98120" y="346125"/>
                  </a:lnTo>
                  <a:lnTo>
                    <a:pt x="97599" y="346214"/>
                  </a:lnTo>
                  <a:lnTo>
                    <a:pt x="97078" y="346354"/>
                  </a:lnTo>
                  <a:lnTo>
                    <a:pt x="96989" y="346608"/>
                  </a:lnTo>
                  <a:lnTo>
                    <a:pt x="96939" y="346760"/>
                  </a:lnTo>
                  <a:lnTo>
                    <a:pt x="97447" y="346824"/>
                  </a:lnTo>
                  <a:lnTo>
                    <a:pt x="97942" y="346913"/>
                  </a:lnTo>
                  <a:lnTo>
                    <a:pt x="98450" y="346925"/>
                  </a:lnTo>
                  <a:lnTo>
                    <a:pt x="98755" y="346710"/>
                  </a:lnTo>
                  <a:lnTo>
                    <a:pt x="98806" y="346557"/>
                  </a:lnTo>
                  <a:lnTo>
                    <a:pt x="98844" y="346417"/>
                  </a:lnTo>
                  <a:close/>
                </a:path>
                <a:path w="558800" h="401320">
                  <a:moveTo>
                    <a:pt x="111328" y="332549"/>
                  </a:moveTo>
                  <a:lnTo>
                    <a:pt x="110007" y="327507"/>
                  </a:lnTo>
                  <a:lnTo>
                    <a:pt x="109397" y="327393"/>
                  </a:lnTo>
                  <a:lnTo>
                    <a:pt x="108788" y="327291"/>
                  </a:lnTo>
                  <a:lnTo>
                    <a:pt x="108165" y="327202"/>
                  </a:lnTo>
                  <a:lnTo>
                    <a:pt x="107530" y="328345"/>
                  </a:lnTo>
                  <a:lnTo>
                    <a:pt x="107645" y="329565"/>
                  </a:lnTo>
                  <a:lnTo>
                    <a:pt x="107683" y="330708"/>
                  </a:lnTo>
                  <a:lnTo>
                    <a:pt x="107721" y="331647"/>
                  </a:lnTo>
                  <a:lnTo>
                    <a:pt x="108026" y="332727"/>
                  </a:lnTo>
                  <a:lnTo>
                    <a:pt x="109918" y="332917"/>
                  </a:lnTo>
                  <a:lnTo>
                    <a:pt x="110642" y="332651"/>
                  </a:lnTo>
                  <a:lnTo>
                    <a:pt x="111328" y="332549"/>
                  </a:lnTo>
                  <a:close/>
                </a:path>
                <a:path w="558800" h="401320">
                  <a:moveTo>
                    <a:pt x="114833" y="340283"/>
                  </a:moveTo>
                  <a:lnTo>
                    <a:pt x="111721" y="343242"/>
                  </a:lnTo>
                  <a:lnTo>
                    <a:pt x="110617" y="344309"/>
                  </a:lnTo>
                  <a:lnTo>
                    <a:pt x="111201" y="345833"/>
                  </a:lnTo>
                  <a:lnTo>
                    <a:pt x="112191" y="345706"/>
                  </a:lnTo>
                  <a:lnTo>
                    <a:pt x="113182" y="345681"/>
                  </a:lnTo>
                  <a:lnTo>
                    <a:pt x="114160" y="344360"/>
                  </a:lnTo>
                  <a:lnTo>
                    <a:pt x="114808" y="342938"/>
                  </a:lnTo>
                  <a:lnTo>
                    <a:pt x="114833" y="340283"/>
                  </a:lnTo>
                  <a:close/>
                </a:path>
                <a:path w="558800" h="401320">
                  <a:moveTo>
                    <a:pt x="115277" y="350469"/>
                  </a:moveTo>
                  <a:lnTo>
                    <a:pt x="115176" y="350050"/>
                  </a:lnTo>
                  <a:lnTo>
                    <a:pt x="115176" y="349681"/>
                  </a:lnTo>
                  <a:lnTo>
                    <a:pt x="114642" y="349885"/>
                  </a:lnTo>
                  <a:lnTo>
                    <a:pt x="114376" y="349986"/>
                  </a:lnTo>
                  <a:lnTo>
                    <a:pt x="114350" y="350342"/>
                  </a:lnTo>
                  <a:lnTo>
                    <a:pt x="114300" y="351066"/>
                  </a:lnTo>
                  <a:lnTo>
                    <a:pt x="114592" y="350977"/>
                  </a:lnTo>
                  <a:lnTo>
                    <a:pt x="115062" y="350964"/>
                  </a:lnTo>
                  <a:lnTo>
                    <a:pt x="115277" y="350469"/>
                  </a:lnTo>
                  <a:close/>
                </a:path>
                <a:path w="558800" h="401320">
                  <a:moveTo>
                    <a:pt x="135128" y="350761"/>
                  </a:moveTo>
                  <a:close/>
                </a:path>
                <a:path w="558800" h="401320">
                  <a:moveTo>
                    <a:pt x="150431" y="384949"/>
                  </a:moveTo>
                  <a:lnTo>
                    <a:pt x="150037" y="384886"/>
                  </a:lnTo>
                  <a:lnTo>
                    <a:pt x="150253" y="385216"/>
                  </a:lnTo>
                  <a:lnTo>
                    <a:pt x="150431" y="384949"/>
                  </a:lnTo>
                  <a:close/>
                </a:path>
                <a:path w="558800" h="401320">
                  <a:moveTo>
                    <a:pt x="151269" y="378790"/>
                  </a:moveTo>
                  <a:lnTo>
                    <a:pt x="148932" y="376961"/>
                  </a:lnTo>
                  <a:lnTo>
                    <a:pt x="146646" y="375119"/>
                  </a:lnTo>
                  <a:lnTo>
                    <a:pt x="143725" y="374332"/>
                  </a:lnTo>
                  <a:lnTo>
                    <a:pt x="136410" y="375907"/>
                  </a:lnTo>
                  <a:lnTo>
                    <a:pt x="136944" y="377583"/>
                  </a:lnTo>
                  <a:lnTo>
                    <a:pt x="137172" y="379412"/>
                  </a:lnTo>
                  <a:lnTo>
                    <a:pt x="136956" y="381939"/>
                  </a:lnTo>
                  <a:lnTo>
                    <a:pt x="137604" y="382600"/>
                  </a:lnTo>
                  <a:lnTo>
                    <a:pt x="138010" y="383400"/>
                  </a:lnTo>
                  <a:lnTo>
                    <a:pt x="146177" y="379539"/>
                  </a:lnTo>
                  <a:lnTo>
                    <a:pt x="148082" y="380885"/>
                  </a:lnTo>
                  <a:lnTo>
                    <a:pt x="147599" y="381685"/>
                  </a:lnTo>
                  <a:lnTo>
                    <a:pt x="151269" y="378790"/>
                  </a:lnTo>
                  <a:close/>
                </a:path>
                <a:path w="558800" h="401320">
                  <a:moveTo>
                    <a:pt x="157022" y="328472"/>
                  </a:moveTo>
                  <a:lnTo>
                    <a:pt x="156210" y="327825"/>
                  </a:lnTo>
                  <a:lnTo>
                    <a:pt x="155346" y="327215"/>
                  </a:lnTo>
                  <a:lnTo>
                    <a:pt x="154698" y="326440"/>
                  </a:lnTo>
                  <a:lnTo>
                    <a:pt x="154216" y="326644"/>
                  </a:lnTo>
                  <a:lnTo>
                    <a:pt x="153250" y="327012"/>
                  </a:lnTo>
                  <a:lnTo>
                    <a:pt x="151485" y="328739"/>
                  </a:lnTo>
                  <a:lnTo>
                    <a:pt x="151726" y="328955"/>
                  </a:lnTo>
                  <a:lnTo>
                    <a:pt x="152044" y="329145"/>
                  </a:lnTo>
                  <a:lnTo>
                    <a:pt x="153416" y="329628"/>
                  </a:lnTo>
                  <a:lnTo>
                    <a:pt x="154597" y="329336"/>
                  </a:lnTo>
                  <a:lnTo>
                    <a:pt x="155600" y="329780"/>
                  </a:lnTo>
                  <a:lnTo>
                    <a:pt x="157022" y="328472"/>
                  </a:lnTo>
                  <a:close/>
                </a:path>
                <a:path w="558800" h="401320">
                  <a:moveTo>
                    <a:pt x="157899" y="335826"/>
                  </a:moveTo>
                  <a:lnTo>
                    <a:pt x="157683" y="335762"/>
                  </a:lnTo>
                  <a:lnTo>
                    <a:pt x="157480" y="335724"/>
                  </a:lnTo>
                  <a:lnTo>
                    <a:pt x="157264" y="335661"/>
                  </a:lnTo>
                  <a:lnTo>
                    <a:pt x="157238" y="336118"/>
                  </a:lnTo>
                  <a:lnTo>
                    <a:pt x="157378" y="336169"/>
                  </a:lnTo>
                  <a:lnTo>
                    <a:pt x="157543" y="336270"/>
                  </a:lnTo>
                  <a:lnTo>
                    <a:pt x="157759" y="336143"/>
                  </a:lnTo>
                  <a:lnTo>
                    <a:pt x="157822" y="335965"/>
                  </a:lnTo>
                  <a:lnTo>
                    <a:pt x="157899" y="335826"/>
                  </a:lnTo>
                  <a:close/>
                </a:path>
                <a:path w="558800" h="401320">
                  <a:moveTo>
                    <a:pt x="172377" y="314540"/>
                  </a:moveTo>
                  <a:lnTo>
                    <a:pt x="170916" y="315391"/>
                  </a:lnTo>
                  <a:lnTo>
                    <a:pt x="169621" y="316484"/>
                  </a:lnTo>
                  <a:lnTo>
                    <a:pt x="166700" y="319379"/>
                  </a:lnTo>
                  <a:lnTo>
                    <a:pt x="164757" y="320751"/>
                  </a:lnTo>
                  <a:lnTo>
                    <a:pt x="162864" y="322160"/>
                  </a:lnTo>
                  <a:lnTo>
                    <a:pt x="161721" y="323024"/>
                  </a:lnTo>
                  <a:lnTo>
                    <a:pt x="160362" y="323824"/>
                  </a:lnTo>
                  <a:lnTo>
                    <a:pt x="158864" y="324586"/>
                  </a:lnTo>
                  <a:lnTo>
                    <a:pt x="158864" y="325081"/>
                  </a:lnTo>
                  <a:lnTo>
                    <a:pt x="159156" y="325628"/>
                  </a:lnTo>
                  <a:lnTo>
                    <a:pt x="159588" y="326161"/>
                  </a:lnTo>
                  <a:lnTo>
                    <a:pt x="172377" y="314540"/>
                  </a:lnTo>
                  <a:close/>
                </a:path>
                <a:path w="558800" h="401320">
                  <a:moveTo>
                    <a:pt x="174028" y="324294"/>
                  </a:moveTo>
                  <a:lnTo>
                    <a:pt x="174002" y="324104"/>
                  </a:lnTo>
                  <a:lnTo>
                    <a:pt x="173786" y="323634"/>
                  </a:lnTo>
                  <a:lnTo>
                    <a:pt x="173621" y="323176"/>
                  </a:lnTo>
                  <a:lnTo>
                    <a:pt x="172961" y="322503"/>
                  </a:lnTo>
                  <a:lnTo>
                    <a:pt x="172427" y="322338"/>
                  </a:lnTo>
                  <a:lnTo>
                    <a:pt x="171653" y="321919"/>
                  </a:lnTo>
                  <a:lnTo>
                    <a:pt x="171602" y="323824"/>
                  </a:lnTo>
                  <a:lnTo>
                    <a:pt x="172059" y="324739"/>
                  </a:lnTo>
                  <a:lnTo>
                    <a:pt x="174028" y="324294"/>
                  </a:lnTo>
                  <a:close/>
                </a:path>
                <a:path w="558800" h="401320">
                  <a:moveTo>
                    <a:pt x="203987" y="321233"/>
                  </a:moveTo>
                  <a:lnTo>
                    <a:pt x="203619" y="320052"/>
                  </a:lnTo>
                  <a:lnTo>
                    <a:pt x="203568" y="318770"/>
                  </a:lnTo>
                  <a:lnTo>
                    <a:pt x="203669" y="316699"/>
                  </a:lnTo>
                  <a:lnTo>
                    <a:pt x="203174" y="316433"/>
                  </a:lnTo>
                  <a:lnTo>
                    <a:pt x="202361" y="315595"/>
                  </a:lnTo>
                  <a:lnTo>
                    <a:pt x="201650" y="315937"/>
                  </a:lnTo>
                  <a:lnTo>
                    <a:pt x="198551" y="315709"/>
                  </a:lnTo>
                  <a:lnTo>
                    <a:pt x="197586" y="314223"/>
                  </a:lnTo>
                  <a:lnTo>
                    <a:pt x="198412" y="311061"/>
                  </a:lnTo>
                  <a:lnTo>
                    <a:pt x="199009" y="310311"/>
                  </a:lnTo>
                  <a:lnTo>
                    <a:pt x="199402" y="309600"/>
                  </a:lnTo>
                  <a:lnTo>
                    <a:pt x="202133" y="310578"/>
                  </a:lnTo>
                  <a:lnTo>
                    <a:pt x="202260" y="307797"/>
                  </a:lnTo>
                  <a:lnTo>
                    <a:pt x="203174" y="305142"/>
                  </a:lnTo>
                  <a:lnTo>
                    <a:pt x="201625" y="302666"/>
                  </a:lnTo>
                  <a:lnTo>
                    <a:pt x="199593" y="302653"/>
                  </a:lnTo>
                  <a:lnTo>
                    <a:pt x="198894" y="303758"/>
                  </a:lnTo>
                  <a:lnTo>
                    <a:pt x="198767" y="307467"/>
                  </a:lnTo>
                  <a:lnTo>
                    <a:pt x="195973" y="307022"/>
                  </a:lnTo>
                  <a:lnTo>
                    <a:pt x="195326" y="309473"/>
                  </a:lnTo>
                  <a:lnTo>
                    <a:pt x="193395" y="309689"/>
                  </a:lnTo>
                  <a:lnTo>
                    <a:pt x="192252" y="309714"/>
                  </a:lnTo>
                  <a:lnTo>
                    <a:pt x="190652" y="313410"/>
                  </a:lnTo>
                  <a:lnTo>
                    <a:pt x="186753" y="321856"/>
                  </a:lnTo>
                  <a:lnTo>
                    <a:pt x="183451" y="321462"/>
                  </a:lnTo>
                  <a:lnTo>
                    <a:pt x="185051" y="317652"/>
                  </a:lnTo>
                  <a:lnTo>
                    <a:pt x="186397" y="314706"/>
                  </a:lnTo>
                  <a:lnTo>
                    <a:pt x="188137" y="311289"/>
                  </a:lnTo>
                  <a:lnTo>
                    <a:pt x="188353" y="310489"/>
                  </a:lnTo>
                  <a:lnTo>
                    <a:pt x="188366" y="309714"/>
                  </a:lnTo>
                  <a:lnTo>
                    <a:pt x="183616" y="309638"/>
                  </a:lnTo>
                  <a:lnTo>
                    <a:pt x="183680" y="311175"/>
                  </a:lnTo>
                  <a:lnTo>
                    <a:pt x="184175" y="312661"/>
                  </a:lnTo>
                  <a:lnTo>
                    <a:pt x="183121" y="314553"/>
                  </a:lnTo>
                  <a:lnTo>
                    <a:pt x="181635" y="314998"/>
                  </a:lnTo>
                  <a:lnTo>
                    <a:pt x="180771" y="315531"/>
                  </a:lnTo>
                  <a:lnTo>
                    <a:pt x="181381" y="317881"/>
                  </a:lnTo>
                  <a:lnTo>
                    <a:pt x="181825" y="319938"/>
                  </a:lnTo>
                  <a:lnTo>
                    <a:pt x="182854" y="323253"/>
                  </a:lnTo>
                  <a:lnTo>
                    <a:pt x="183362" y="324561"/>
                  </a:lnTo>
                  <a:lnTo>
                    <a:pt x="184886" y="326974"/>
                  </a:lnTo>
                  <a:lnTo>
                    <a:pt x="186575" y="327939"/>
                  </a:lnTo>
                  <a:lnTo>
                    <a:pt x="187375" y="331647"/>
                  </a:lnTo>
                  <a:lnTo>
                    <a:pt x="184023" y="330822"/>
                  </a:lnTo>
                  <a:lnTo>
                    <a:pt x="183159" y="332968"/>
                  </a:lnTo>
                  <a:lnTo>
                    <a:pt x="184162" y="334225"/>
                  </a:lnTo>
                  <a:lnTo>
                    <a:pt x="184327" y="335572"/>
                  </a:lnTo>
                  <a:lnTo>
                    <a:pt x="183997" y="336931"/>
                  </a:lnTo>
                  <a:lnTo>
                    <a:pt x="199974" y="324396"/>
                  </a:lnTo>
                  <a:lnTo>
                    <a:pt x="199402" y="323507"/>
                  </a:lnTo>
                  <a:lnTo>
                    <a:pt x="199402" y="322580"/>
                  </a:lnTo>
                  <a:lnTo>
                    <a:pt x="200367" y="320598"/>
                  </a:lnTo>
                  <a:lnTo>
                    <a:pt x="202234" y="321017"/>
                  </a:lnTo>
                  <a:lnTo>
                    <a:pt x="201612" y="323100"/>
                  </a:lnTo>
                  <a:lnTo>
                    <a:pt x="202603" y="322326"/>
                  </a:lnTo>
                  <a:lnTo>
                    <a:pt x="202349" y="321043"/>
                  </a:lnTo>
                  <a:lnTo>
                    <a:pt x="202844" y="320217"/>
                  </a:lnTo>
                  <a:lnTo>
                    <a:pt x="203936" y="321271"/>
                  </a:lnTo>
                  <a:close/>
                </a:path>
                <a:path w="558800" h="401320">
                  <a:moveTo>
                    <a:pt x="218262" y="285762"/>
                  </a:moveTo>
                  <a:lnTo>
                    <a:pt x="218135" y="285737"/>
                  </a:lnTo>
                  <a:lnTo>
                    <a:pt x="218008" y="285711"/>
                  </a:lnTo>
                  <a:lnTo>
                    <a:pt x="217881" y="285699"/>
                  </a:lnTo>
                  <a:lnTo>
                    <a:pt x="218059" y="285851"/>
                  </a:lnTo>
                  <a:lnTo>
                    <a:pt x="218186" y="285889"/>
                  </a:lnTo>
                  <a:lnTo>
                    <a:pt x="218262" y="285762"/>
                  </a:lnTo>
                  <a:close/>
                </a:path>
                <a:path w="558800" h="401320">
                  <a:moveTo>
                    <a:pt x="226479" y="227215"/>
                  </a:moveTo>
                  <a:lnTo>
                    <a:pt x="226402" y="227342"/>
                  </a:lnTo>
                  <a:lnTo>
                    <a:pt x="226479" y="227215"/>
                  </a:lnTo>
                  <a:close/>
                </a:path>
                <a:path w="558800" h="401320">
                  <a:moveTo>
                    <a:pt x="228269" y="226695"/>
                  </a:moveTo>
                  <a:lnTo>
                    <a:pt x="228117" y="226275"/>
                  </a:lnTo>
                  <a:lnTo>
                    <a:pt x="227660" y="226212"/>
                  </a:lnTo>
                  <a:lnTo>
                    <a:pt x="227203" y="226123"/>
                  </a:lnTo>
                  <a:lnTo>
                    <a:pt x="226961" y="226301"/>
                  </a:lnTo>
                  <a:lnTo>
                    <a:pt x="226720" y="226453"/>
                  </a:lnTo>
                  <a:lnTo>
                    <a:pt x="226618" y="226822"/>
                  </a:lnTo>
                  <a:lnTo>
                    <a:pt x="226479" y="227139"/>
                  </a:lnTo>
                  <a:lnTo>
                    <a:pt x="226783" y="227291"/>
                  </a:lnTo>
                  <a:lnTo>
                    <a:pt x="227114" y="227482"/>
                  </a:lnTo>
                  <a:lnTo>
                    <a:pt x="227406" y="227444"/>
                  </a:lnTo>
                  <a:lnTo>
                    <a:pt x="227698" y="227406"/>
                  </a:lnTo>
                  <a:lnTo>
                    <a:pt x="227977" y="227037"/>
                  </a:lnTo>
                  <a:lnTo>
                    <a:pt x="228206" y="226771"/>
                  </a:lnTo>
                  <a:close/>
                </a:path>
                <a:path w="558800" h="401320">
                  <a:moveTo>
                    <a:pt x="232079" y="82321"/>
                  </a:moveTo>
                  <a:lnTo>
                    <a:pt x="231952" y="81762"/>
                  </a:lnTo>
                  <a:lnTo>
                    <a:pt x="224485" y="84569"/>
                  </a:lnTo>
                  <a:lnTo>
                    <a:pt x="220078" y="86194"/>
                  </a:lnTo>
                  <a:lnTo>
                    <a:pt x="221780" y="86321"/>
                  </a:lnTo>
                  <a:lnTo>
                    <a:pt x="223393" y="86334"/>
                  </a:lnTo>
                  <a:lnTo>
                    <a:pt x="225094" y="85178"/>
                  </a:lnTo>
                  <a:lnTo>
                    <a:pt x="227126" y="83794"/>
                  </a:lnTo>
                  <a:lnTo>
                    <a:pt x="229717" y="83235"/>
                  </a:lnTo>
                  <a:lnTo>
                    <a:pt x="232079" y="82321"/>
                  </a:lnTo>
                  <a:close/>
                </a:path>
                <a:path w="558800" h="401320">
                  <a:moveTo>
                    <a:pt x="246583" y="192722"/>
                  </a:moveTo>
                  <a:lnTo>
                    <a:pt x="246354" y="192544"/>
                  </a:lnTo>
                  <a:lnTo>
                    <a:pt x="245833" y="193128"/>
                  </a:lnTo>
                  <a:lnTo>
                    <a:pt x="246583" y="192722"/>
                  </a:lnTo>
                  <a:close/>
                </a:path>
                <a:path w="558800" h="401320">
                  <a:moveTo>
                    <a:pt x="249961" y="143649"/>
                  </a:moveTo>
                  <a:lnTo>
                    <a:pt x="249859" y="143395"/>
                  </a:lnTo>
                  <a:lnTo>
                    <a:pt x="249783" y="143560"/>
                  </a:lnTo>
                  <a:lnTo>
                    <a:pt x="249961" y="143649"/>
                  </a:lnTo>
                  <a:close/>
                </a:path>
                <a:path w="558800" h="401320">
                  <a:moveTo>
                    <a:pt x="259168" y="73888"/>
                  </a:moveTo>
                  <a:lnTo>
                    <a:pt x="259156" y="73482"/>
                  </a:lnTo>
                  <a:lnTo>
                    <a:pt x="257517" y="73152"/>
                  </a:lnTo>
                  <a:lnTo>
                    <a:pt x="255930" y="73533"/>
                  </a:lnTo>
                  <a:lnTo>
                    <a:pt x="254508" y="74510"/>
                  </a:lnTo>
                  <a:lnTo>
                    <a:pt x="254889" y="75222"/>
                  </a:lnTo>
                  <a:lnTo>
                    <a:pt x="256311" y="74764"/>
                  </a:lnTo>
                  <a:lnTo>
                    <a:pt x="257733" y="74320"/>
                  </a:lnTo>
                  <a:lnTo>
                    <a:pt x="259168" y="73888"/>
                  </a:lnTo>
                  <a:close/>
                </a:path>
                <a:path w="558800" h="401320">
                  <a:moveTo>
                    <a:pt x="262153" y="153568"/>
                  </a:moveTo>
                  <a:lnTo>
                    <a:pt x="261962" y="153682"/>
                  </a:lnTo>
                  <a:lnTo>
                    <a:pt x="262115" y="153682"/>
                  </a:lnTo>
                  <a:close/>
                </a:path>
                <a:path w="558800" h="401320">
                  <a:moveTo>
                    <a:pt x="308635" y="181749"/>
                  </a:moveTo>
                  <a:lnTo>
                    <a:pt x="308076" y="180479"/>
                  </a:lnTo>
                  <a:lnTo>
                    <a:pt x="307213" y="179463"/>
                  </a:lnTo>
                  <a:lnTo>
                    <a:pt x="306133" y="178701"/>
                  </a:lnTo>
                  <a:lnTo>
                    <a:pt x="283146" y="201180"/>
                  </a:lnTo>
                  <a:lnTo>
                    <a:pt x="282600" y="200939"/>
                  </a:lnTo>
                  <a:lnTo>
                    <a:pt x="282600" y="201688"/>
                  </a:lnTo>
                  <a:lnTo>
                    <a:pt x="277469" y="206768"/>
                  </a:lnTo>
                  <a:lnTo>
                    <a:pt x="277355" y="204355"/>
                  </a:lnTo>
                  <a:lnTo>
                    <a:pt x="277431" y="203212"/>
                  </a:lnTo>
                  <a:lnTo>
                    <a:pt x="278942" y="201688"/>
                  </a:lnTo>
                  <a:lnTo>
                    <a:pt x="282600" y="201688"/>
                  </a:lnTo>
                  <a:lnTo>
                    <a:pt x="282600" y="200939"/>
                  </a:lnTo>
                  <a:lnTo>
                    <a:pt x="281165" y="200291"/>
                  </a:lnTo>
                  <a:lnTo>
                    <a:pt x="278892" y="199275"/>
                  </a:lnTo>
                  <a:lnTo>
                    <a:pt x="278625" y="198259"/>
                  </a:lnTo>
                  <a:lnTo>
                    <a:pt x="278485" y="197751"/>
                  </a:lnTo>
                  <a:lnTo>
                    <a:pt x="278142" y="196481"/>
                  </a:lnTo>
                  <a:lnTo>
                    <a:pt x="278180" y="196354"/>
                  </a:lnTo>
                  <a:lnTo>
                    <a:pt x="278879" y="194068"/>
                  </a:lnTo>
                  <a:lnTo>
                    <a:pt x="282663" y="191274"/>
                  </a:lnTo>
                  <a:lnTo>
                    <a:pt x="283794" y="190004"/>
                  </a:lnTo>
                  <a:lnTo>
                    <a:pt x="284200" y="188607"/>
                  </a:lnTo>
                  <a:lnTo>
                    <a:pt x="283362" y="185051"/>
                  </a:lnTo>
                  <a:lnTo>
                    <a:pt x="283273" y="184670"/>
                  </a:lnTo>
                  <a:lnTo>
                    <a:pt x="279958" y="182257"/>
                  </a:lnTo>
                  <a:lnTo>
                    <a:pt x="279768" y="179844"/>
                  </a:lnTo>
                  <a:lnTo>
                    <a:pt x="279615" y="178066"/>
                  </a:lnTo>
                  <a:lnTo>
                    <a:pt x="280568" y="177939"/>
                  </a:lnTo>
                  <a:lnTo>
                    <a:pt x="281305" y="177812"/>
                  </a:lnTo>
                  <a:lnTo>
                    <a:pt x="282638" y="177431"/>
                  </a:lnTo>
                  <a:lnTo>
                    <a:pt x="283235" y="177304"/>
                  </a:lnTo>
                  <a:lnTo>
                    <a:pt x="284187" y="176923"/>
                  </a:lnTo>
                  <a:lnTo>
                    <a:pt x="283298" y="176288"/>
                  </a:lnTo>
                  <a:lnTo>
                    <a:pt x="282765" y="176034"/>
                  </a:lnTo>
                  <a:lnTo>
                    <a:pt x="281673" y="174764"/>
                  </a:lnTo>
                  <a:lnTo>
                    <a:pt x="281444" y="173748"/>
                  </a:lnTo>
                  <a:lnTo>
                    <a:pt x="281724" y="173494"/>
                  </a:lnTo>
                  <a:lnTo>
                    <a:pt x="283260" y="172097"/>
                  </a:lnTo>
                  <a:lnTo>
                    <a:pt x="283984" y="172732"/>
                  </a:lnTo>
                  <a:lnTo>
                    <a:pt x="285140" y="174002"/>
                  </a:lnTo>
                  <a:lnTo>
                    <a:pt x="285978" y="174129"/>
                  </a:lnTo>
                  <a:lnTo>
                    <a:pt x="286702" y="174510"/>
                  </a:lnTo>
                  <a:lnTo>
                    <a:pt x="287185" y="172097"/>
                  </a:lnTo>
                  <a:lnTo>
                    <a:pt x="287642" y="169811"/>
                  </a:lnTo>
                  <a:lnTo>
                    <a:pt x="291020" y="170065"/>
                  </a:lnTo>
                  <a:lnTo>
                    <a:pt x="291033" y="170205"/>
                  </a:lnTo>
                  <a:lnTo>
                    <a:pt x="291172" y="170040"/>
                  </a:lnTo>
                  <a:lnTo>
                    <a:pt x="291147" y="169811"/>
                  </a:lnTo>
                  <a:lnTo>
                    <a:pt x="291541" y="168795"/>
                  </a:lnTo>
                  <a:lnTo>
                    <a:pt x="292887" y="165366"/>
                  </a:lnTo>
                  <a:lnTo>
                    <a:pt x="293192" y="164604"/>
                  </a:lnTo>
                  <a:lnTo>
                    <a:pt x="293344" y="164223"/>
                  </a:lnTo>
                  <a:lnTo>
                    <a:pt x="292163" y="161429"/>
                  </a:lnTo>
                  <a:lnTo>
                    <a:pt x="290271" y="159042"/>
                  </a:lnTo>
                  <a:lnTo>
                    <a:pt x="290271" y="164985"/>
                  </a:lnTo>
                  <a:lnTo>
                    <a:pt x="290106" y="165239"/>
                  </a:lnTo>
                  <a:lnTo>
                    <a:pt x="289928" y="165239"/>
                  </a:lnTo>
                  <a:lnTo>
                    <a:pt x="289788" y="165366"/>
                  </a:lnTo>
                  <a:lnTo>
                    <a:pt x="289420" y="164604"/>
                  </a:lnTo>
                  <a:lnTo>
                    <a:pt x="290258" y="164604"/>
                  </a:lnTo>
                  <a:lnTo>
                    <a:pt x="290271" y="164985"/>
                  </a:lnTo>
                  <a:lnTo>
                    <a:pt x="290271" y="159042"/>
                  </a:lnTo>
                  <a:lnTo>
                    <a:pt x="290156" y="158889"/>
                  </a:lnTo>
                  <a:lnTo>
                    <a:pt x="291579" y="155968"/>
                  </a:lnTo>
                  <a:lnTo>
                    <a:pt x="296176" y="153682"/>
                  </a:lnTo>
                  <a:lnTo>
                    <a:pt x="303593" y="149999"/>
                  </a:lnTo>
                  <a:lnTo>
                    <a:pt x="306146" y="148729"/>
                  </a:lnTo>
                  <a:lnTo>
                    <a:pt x="305549" y="145935"/>
                  </a:lnTo>
                  <a:lnTo>
                    <a:pt x="304533" y="144411"/>
                  </a:lnTo>
                  <a:lnTo>
                    <a:pt x="304190" y="143903"/>
                  </a:lnTo>
                  <a:lnTo>
                    <a:pt x="303936" y="143522"/>
                  </a:lnTo>
                  <a:lnTo>
                    <a:pt x="302742" y="140855"/>
                  </a:lnTo>
                  <a:lnTo>
                    <a:pt x="300240" y="143319"/>
                  </a:lnTo>
                  <a:lnTo>
                    <a:pt x="300240" y="144030"/>
                  </a:lnTo>
                  <a:lnTo>
                    <a:pt x="299897" y="144411"/>
                  </a:lnTo>
                  <a:lnTo>
                    <a:pt x="299885" y="143903"/>
                  </a:lnTo>
                  <a:lnTo>
                    <a:pt x="300240" y="144030"/>
                  </a:lnTo>
                  <a:lnTo>
                    <a:pt x="300240" y="143319"/>
                  </a:lnTo>
                  <a:lnTo>
                    <a:pt x="296138" y="147332"/>
                  </a:lnTo>
                  <a:lnTo>
                    <a:pt x="296799" y="147459"/>
                  </a:lnTo>
                  <a:lnTo>
                    <a:pt x="297853" y="147713"/>
                  </a:lnTo>
                  <a:lnTo>
                    <a:pt x="298196" y="149237"/>
                  </a:lnTo>
                  <a:lnTo>
                    <a:pt x="297522" y="149872"/>
                  </a:lnTo>
                  <a:lnTo>
                    <a:pt x="294868" y="149872"/>
                  </a:lnTo>
                  <a:lnTo>
                    <a:pt x="293649" y="149999"/>
                  </a:lnTo>
                  <a:lnTo>
                    <a:pt x="293751" y="149745"/>
                  </a:lnTo>
                  <a:lnTo>
                    <a:pt x="289763" y="153682"/>
                  </a:lnTo>
                  <a:lnTo>
                    <a:pt x="288086" y="153301"/>
                  </a:lnTo>
                  <a:lnTo>
                    <a:pt x="286588" y="153428"/>
                  </a:lnTo>
                  <a:lnTo>
                    <a:pt x="284937" y="155460"/>
                  </a:lnTo>
                  <a:lnTo>
                    <a:pt x="283362" y="156730"/>
                  </a:lnTo>
                  <a:lnTo>
                    <a:pt x="283540" y="157238"/>
                  </a:lnTo>
                  <a:lnTo>
                    <a:pt x="282981" y="157873"/>
                  </a:lnTo>
                  <a:lnTo>
                    <a:pt x="280797" y="158762"/>
                  </a:lnTo>
                  <a:lnTo>
                    <a:pt x="278879" y="160159"/>
                  </a:lnTo>
                  <a:lnTo>
                    <a:pt x="275628" y="163080"/>
                  </a:lnTo>
                  <a:lnTo>
                    <a:pt x="273431" y="165239"/>
                  </a:lnTo>
                  <a:lnTo>
                    <a:pt x="273024" y="165277"/>
                  </a:lnTo>
                  <a:lnTo>
                    <a:pt x="273024" y="211086"/>
                  </a:lnTo>
                  <a:lnTo>
                    <a:pt x="269735" y="214261"/>
                  </a:lnTo>
                  <a:lnTo>
                    <a:pt x="269176" y="214007"/>
                  </a:lnTo>
                  <a:lnTo>
                    <a:pt x="268859" y="214642"/>
                  </a:lnTo>
                  <a:lnTo>
                    <a:pt x="269252" y="214769"/>
                  </a:lnTo>
                  <a:lnTo>
                    <a:pt x="267119" y="216928"/>
                  </a:lnTo>
                  <a:lnTo>
                    <a:pt x="264210" y="215658"/>
                  </a:lnTo>
                  <a:lnTo>
                    <a:pt x="261480" y="215150"/>
                  </a:lnTo>
                  <a:lnTo>
                    <a:pt x="257695" y="217690"/>
                  </a:lnTo>
                  <a:lnTo>
                    <a:pt x="256260" y="216928"/>
                  </a:lnTo>
                  <a:lnTo>
                    <a:pt x="256209" y="219087"/>
                  </a:lnTo>
                  <a:lnTo>
                    <a:pt x="255765" y="219087"/>
                  </a:lnTo>
                  <a:lnTo>
                    <a:pt x="255981" y="218706"/>
                  </a:lnTo>
                  <a:lnTo>
                    <a:pt x="256209" y="219087"/>
                  </a:lnTo>
                  <a:lnTo>
                    <a:pt x="256209" y="216928"/>
                  </a:lnTo>
                  <a:lnTo>
                    <a:pt x="253923" y="216547"/>
                  </a:lnTo>
                  <a:lnTo>
                    <a:pt x="256171" y="215785"/>
                  </a:lnTo>
                  <a:lnTo>
                    <a:pt x="257644" y="216039"/>
                  </a:lnTo>
                  <a:lnTo>
                    <a:pt x="257657" y="215785"/>
                  </a:lnTo>
                  <a:lnTo>
                    <a:pt x="257733" y="214769"/>
                  </a:lnTo>
                  <a:lnTo>
                    <a:pt x="257822" y="213499"/>
                  </a:lnTo>
                  <a:lnTo>
                    <a:pt x="257873" y="212864"/>
                  </a:lnTo>
                  <a:lnTo>
                    <a:pt x="259651" y="213372"/>
                  </a:lnTo>
                  <a:lnTo>
                    <a:pt x="260019" y="212864"/>
                  </a:lnTo>
                  <a:lnTo>
                    <a:pt x="260489" y="212229"/>
                  </a:lnTo>
                  <a:lnTo>
                    <a:pt x="261048" y="211467"/>
                  </a:lnTo>
                  <a:lnTo>
                    <a:pt x="261912" y="210705"/>
                  </a:lnTo>
                  <a:lnTo>
                    <a:pt x="262166" y="210451"/>
                  </a:lnTo>
                  <a:lnTo>
                    <a:pt x="262648" y="209943"/>
                  </a:lnTo>
                  <a:lnTo>
                    <a:pt x="262724" y="209562"/>
                  </a:lnTo>
                  <a:lnTo>
                    <a:pt x="261924" y="205879"/>
                  </a:lnTo>
                  <a:lnTo>
                    <a:pt x="262178" y="205625"/>
                  </a:lnTo>
                  <a:lnTo>
                    <a:pt x="264668" y="203212"/>
                  </a:lnTo>
                  <a:lnTo>
                    <a:pt x="265125" y="203212"/>
                  </a:lnTo>
                  <a:lnTo>
                    <a:pt x="267385" y="204736"/>
                  </a:lnTo>
                  <a:lnTo>
                    <a:pt x="269735" y="206514"/>
                  </a:lnTo>
                  <a:lnTo>
                    <a:pt x="271500" y="208927"/>
                  </a:lnTo>
                  <a:lnTo>
                    <a:pt x="273024" y="211086"/>
                  </a:lnTo>
                  <a:lnTo>
                    <a:pt x="273024" y="165277"/>
                  </a:lnTo>
                  <a:lnTo>
                    <a:pt x="269036" y="165620"/>
                  </a:lnTo>
                  <a:lnTo>
                    <a:pt x="268160" y="166763"/>
                  </a:lnTo>
                  <a:lnTo>
                    <a:pt x="266966" y="167652"/>
                  </a:lnTo>
                  <a:lnTo>
                    <a:pt x="263956" y="164985"/>
                  </a:lnTo>
                  <a:lnTo>
                    <a:pt x="263093" y="164223"/>
                  </a:lnTo>
                  <a:lnTo>
                    <a:pt x="262661" y="163842"/>
                  </a:lnTo>
                  <a:lnTo>
                    <a:pt x="263499" y="162191"/>
                  </a:lnTo>
                  <a:lnTo>
                    <a:pt x="263829" y="161556"/>
                  </a:lnTo>
                  <a:lnTo>
                    <a:pt x="263715" y="161175"/>
                  </a:lnTo>
                  <a:lnTo>
                    <a:pt x="262826" y="159905"/>
                  </a:lnTo>
                  <a:lnTo>
                    <a:pt x="261645" y="161759"/>
                  </a:lnTo>
                  <a:lnTo>
                    <a:pt x="261645" y="170700"/>
                  </a:lnTo>
                  <a:lnTo>
                    <a:pt x="257492" y="173494"/>
                  </a:lnTo>
                  <a:lnTo>
                    <a:pt x="255803" y="173367"/>
                  </a:lnTo>
                  <a:lnTo>
                    <a:pt x="252374" y="169557"/>
                  </a:lnTo>
                  <a:lnTo>
                    <a:pt x="252488" y="168795"/>
                  </a:lnTo>
                  <a:lnTo>
                    <a:pt x="252526" y="168668"/>
                  </a:lnTo>
                  <a:lnTo>
                    <a:pt x="252730" y="168033"/>
                  </a:lnTo>
                  <a:lnTo>
                    <a:pt x="253352" y="167652"/>
                  </a:lnTo>
                  <a:lnTo>
                    <a:pt x="254812" y="168160"/>
                  </a:lnTo>
                  <a:lnTo>
                    <a:pt x="256006" y="169176"/>
                  </a:lnTo>
                  <a:lnTo>
                    <a:pt x="258572" y="169176"/>
                  </a:lnTo>
                  <a:lnTo>
                    <a:pt x="259905" y="168795"/>
                  </a:lnTo>
                  <a:lnTo>
                    <a:pt x="261353" y="169938"/>
                  </a:lnTo>
                  <a:lnTo>
                    <a:pt x="261467" y="170319"/>
                  </a:lnTo>
                  <a:lnTo>
                    <a:pt x="261645" y="170700"/>
                  </a:lnTo>
                  <a:lnTo>
                    <a:pt x="261645" y="161759"/>
                  </a:lnTo>
                  <a:lnTo>
                    <a:pt x="261366" y="162191"/>
                  </a:lnTo>
                  <a:lnTo>
                    <a:pt x="260413" y="161302"/>
                  </a:lnTo>
                  <a:lnTo>
                    <a:pt x="260007" y="160921"/>
                  </a:lnTo>
                  <a:lnTo>
                    <a:pt x="260794" y="158635"/>
                  </a:lnTo>
                  <a:lnTo>
                    <a:pt x="260934" y="158254"/>
                  </a:lnTo>
                  <a:lnTo>
                    <a:pt x="256006" y="158635"/>
                  </a:lnTo>
                  <a:lnTo>
                    <a:pt x="255028" y="158381"/>
                  </a:lnTo>
                  <a:lnTo>
                    <a:pt x="251879" y="157213"/>
                  </a:lnTo>
                  <a:lnTo>
                    <a:pt x="251879" y="166255"/>
                  </a:lnTo>
                  <a:lnTo>
                    <a:pt x="251498" y="167271"/>
                  </a:lnTo>
                  <a:lnTo>
                    <a:pt x="250990" y="167906"/>
                  </a:lnTo>
                  <a:lnTo>
                    <a:pt x="249682" y="168668"/>
                  </a:lnTo>
                  <a:lnTo>
                    <a:pt x="248869" y="168287"/>
                  </a:lnTo>
                  <a:lnTo>
                    <a:pt x="248589" y="167271"/>
                  </a:lnTo>
                  <a:lnTo>
                    <a:pt x="248666" y="166255"/>
                  </a:lnTo>
                  <a:lnTo>
                    <a:pt x="249516" y="165620"/>
                  </a:lnTo>
                  <a:lnTo>
                    <a:pt x="250278" y="165366"/>
                  </a:lnTo>
                  <a:lnTo>
                    <a:pt x="251117" y="164985"/>
                  </a:lnTo>
                  <a:lnTo>
                    <a:pt x="251396" y="165747"/>
                  </a:lnTo>
                  <a:lnTo>
                    <a:pt x="251879" y="166255"/>
                  </a:lnTo>
                  <a:lnTo>
                    <a:pt x="251879" y="157213"/>
                  </a:lnTo>
                  <a:lnTo>
                    <a:pt x="249605" y="156349"/>
                  </a:lnTo>
                  <a:lnTo>
                    <a:pt x="249770" y="155206"/>
                  </a:lnTo>
                  <a:lnTo>
                    <a:pt x="250012" y="153555"/>
                  </a:lnTo>
                  <a:lnTo>
                    <a:pt x="246799" y="155206"/>
                  </a:lnTo>
                  <a:lnTo>
                    <a:pt x="245745" y="151777"/>
                  </a:lnTo>
                  <a:lnTo>
                    <a:pt x="247675" y="150507"/>
                  </a:lnTo>
                  <a:lnTo>
                    <a:pt x="248335" y="149872"/>
                  </a:lnTo>
                  <a:lnTo>
                    <a:pt x="249135" y="149110"/>
                  </a:lnTo>
                  <a:lnTo>
                    <a:pt x="246710" y="149872"/>
                  </a:lnTo>
                  <a:lnTo>
                    <a:pt x="246570" y="149110"/>
                  </a:lnTo>
                  <a:lnTo>
                    <a:pt x="249135" y="149110"/>
                  </a:lnTo>
                  <a:lnTo>
                    <a:pt x="250266" y="151523"/>
                  </a:lnTo>
                  <a:lnTo>
                    <a:pt x="252323" y="152031"/>
                  </a:lnTo>
                  <a:lnTo>
                    <a:pt x="254685" y="151777"/>
                  </a:lnTo>
                  <a:lnTo>
                    <a:pt x="254838" y="151904"/>
                  </a:lnTo>
                  <a:lnTo>
                    <a:pt x="255841" y="151904"/>
                  </a:lnTo>
                  <a:lnTo>
                    <a:pt x="256882" y="151777"/>
                  </a:lnTo>
                  <a:lnTo>
                    <a:pt x="259321" y="152412"/>
                  </a:lnTo>
                  <a:lnTo>
                    <a:pt x="260731" y="153047"/>
                  </a:lnTo>
                  <a:lnTo>
                    <a:pt x="262153" y="153555"/>
                  </a:lnTo>
                  <a:lnTo>
                    <a:pt x="265455" y="152793"/>
                  </a:lnTo>
                  <a:lnTo>
                    <a:pt x="267233" y="152031"/>
                  </a:lnTo>
                  <a:lnTo>
                    <a:pt x="267690" y="151777"/>
                  </a:lnTo>
                  <a:lnTo>
                    <a:pt x="268097" y="149110"/>
                  </a:lnTo>
                  <a:lnTo>
                    <a:pt x="268122" y="148983"/>
                  </a:lnTo>
                  <a:lnTo>
                    <a:pt x="266763" y="148729"/>
                  </a:lnTo>
                  <a:lnTo>
                    <a:pt x="265785" y="148729"/>
                  </a:lnTo>
                  <a:lnTo>
                    <a:pt x="262280" y="147840"/>
                  </a:lnTo>
                  <a:lnTo>
                    <a:pt x="261594" y="147332"/>
                  </a:lnTo>
                  <a:lnTo>
                    <a:pt x="260019" y="146189"/>
                  </a:lnTo>
                  <a:lnTo>
                    <a:pt x="255473" y="147332"/>
                  </a:lnTo>
                  <a:lnTo>
                    <a:pt x="253466" y="146062"/>
                  </a:lnTo>
                  <a:lnTo>
                    <a:pt x="252971" y="141998"/>
                  </a:lnTo>
                  <a:lnTo>
                    <a:pt x="251383" y="141490"/>
                  </a:lnTo>
                  <a:lnTo>
                    <a:pt x="249478" y="140220"/>
                  </a:lnTo>
                  <a:lnTo>
                    <a:pt x="248653" y="139839"/>
                  </a:lnTo>
                  <a:lnTo>
                    <a:pt x="247891" y="139585"/>
                  </a:lnTo>
                  <a:lnTo>
                    <a:pt x="247929" y="139458"/>
                  </a:lnTo>
                  <a:lnTo>
                    <a:pt x="248323" y="138188"/>
                  </a:lnTo>
                  <a:lnTo>
                    <a:pt x="249059" y="137426"/>
                  </a:lnTo>
                  <a:lnTo>
                    <a:pt x="249593" y="137045"/>
                  </a:lnTo>
                  <a:lnTo>
                    <a:pt x="249961" y="136791"/>
                  </a:lnTo>
                  <a:lnTo>
                    <a:pt x="249224" y="137045"/>
                  </a:lnTo>
                  <a:lnTo>
                    <a:pt x="248462" y="137045"/>
                  </a:lnTo>
                  <a:lnTo>
                    <a:pt x="247675" y="136791"/>
                  </a:lnTo>
                  <a:lnTo>
                    <a:pt x="247713" y="138569"/>
                  </a:lnTo>
                  <a:lnTo>
                    <a:pt x="247802" y="139458"/>
                  </a:lnTo>
                  <a:lnTo>
                    <a:pt x="248170" y="140347"/>
                  </a:lnTo>
                  <a:lnTo>
                    <a:pt x="249859" y="143395"/>
                  </a:lnTo>
                  <a:lnTo>
                    <a:pt x="251447" y="145300"/>
                  </a:lnTo>
                  <a:lnTo>
                    <a:pt x="250850" y="147078"/>
                  </a:lnTo>
                  <a:lnTo>
                    <a:pt x="249377" y="148983"/>
                  </a:lnTo>
                  <a:lnTo>
                    <a:pt x="248119" y="148221"/>
                  </a:lnTo>
                  <a:lnTo>
                    <a:pt x="246888" y="147332"/>
                  </a:lnTo>
                  <a:lnTo>
                    <a:pt x="245770" y="146951"/>
                  </a:lnTo>
                  <a:lnTo>
                    <a:pt x="244652" y="146570"/>
                  </a:lnTo>
                  <a:lnTo>
                    <a:pt x="244284" y="146443"/>
                  </a:lnTo>
                  <a:lnTo>
                    <a:pt x="242887" y="146570"/>
                  </a:lnTo>
                  <a:lnTo>
                    <a:pt x="241566" y="146443"/>
                  </a:lnTo>
                  <a:lnTo>
                    <a:pt x="241579" y="146316"/>
                  </a:lnTo>
                  <a:lnTo>
                    <a:pt x="242062" y="143268"/>
                  </a:lnTo>
                  <a:lnTo>
                    <a:pt x="240258" y="142252"/>
                  </a:lnTo>
                  <a:lnTo>
                    <a:pt x="239890" y="140220"/>
                  </a:lnTo>
                  <a:lnTo>
                    <a:pt x="239496" y="138569"/>
                  </a:lnTo>
                  <a:lnTo>
                    <a:pt x="239102" y="135394"/>
                  </a:lnTo>
                  <a:lnTo>
                    <a:pt x="239852" y="134886"/>
                  </a:lnTo>
                  <a:lnTo>
                    <a:pt x="241033" y="135013"/>
                  </a:lnTo>
                  <a:lnTo>
                    <a:pt x="241109" y="134886"/>
                  </a:lnTo>
                  <a:lnTo>
                    <a:pt x="241490" y="134251"/>
                  </a:lnTo>
                  <a:lnTo>
                    <a:pt x="240398" y="133997"/>
                  </a:lnTo>
                  <a:lnTo>
                    <a:pt x="239280" y="133997"/>
                  </a:lnTo>
                  <a:lnTo>
                    <a:pt x="237375" y="134632"/>
                  </a:lnTo>
                  <a:lnTo>
                    <a:pt x="236639" y="134759"/>
                  </a:lnTo>
                  <a:lnTo>
                    <a:pt x="235940" y="134759"/>
                  </a:lnTo>
                  <a:lnTo>
                    <a:pt x="235458" y="135267"/>
                  </a:lnTo>
                  <a:lnTo>
                    <a:pt x="234797" y="135521"/>
                  </a:lnTo>
                  <a:lnTo>
                    <a:pt x="234632" y="135674"/>
                  </a:lnTo>
                  <a:lnTo>
                    <a:pt x="234632" y="163080"/>
                  </a:lnTo>
                  <a:lnTo>
                    <a:pt x="232206" y="164223"/>
                  </a:lnTo>
                  <a:lnTo>
                    <a:pt x="232079" y="162953"/>
                  </a:lnTo>
                  <a:lnTo>
                    <a:pt x="231978" y="161937"/>
                  </a:lnTo>
                  <a:lnTo>
                    <a:pt x="230873" y="161302"/>
                  </a:lnTo>
                  <a:lnTo>
                    <a:pt x="230593" y="161556"/>
                  </a:lnTo>
                  <a:lnTo>
                    <a:pt x="230251" y="161683"/>
                  </a:lnTo>
                  <a:lnTo>
                    <a:pt x="229374" y="162826"/>
                  </a:lnTo>
                  <a:lnTo>
                    <a:pt x="228727" y="162953"/>
                  </a:lnTo>
                  <a:lnTo>
                    <a:pt x="227914" y="162064"/>
                  </a:lnTo>
                  <a:lnTo>
                    <a:pt x="230873" y="161302"/>
                  </a:lnTo>
                  <a:lnTo>
                    <a:pt x="234632" y="163080"/>
                  </a:lnTo>
                  <a:lnTo>
                    <a:pt x="234632" y="135674"/>
                  </a:lnTo>
                  <a:lnTo>
                    <a:pt x="233959" y="136283"/>
                  </a:lnTo>
                  <a:lnTo>
                    <a:pt x="233807" y="136664"/>
                  </a:lnTo>
                  <a:lnTo>
                    <a:pt x="233603" y="137426"/>
                  </a:lnTo>
                  <a:lnTo>
                    <a:pt x="233375" y="137934"/>
                  </a:lnTo>
                  <a:lnTo>
                    <a:pt x="232156" y="138912"/>
                  </a:lnTo>
                  <a:lnTo>
                    <a:pt x="232156" y="146951"/>
                  </a:lnTo>
                  <a:lnTo>
                    <a:pt x="231813" y="146570"/>
                  </a:lnTo>
                  <a:lnTo>
                    <a:pt x="232092" y="146316"/>
                  </a:lnTo>
                  <a:lnTo>
                    <a:pt x="232156" y="146951"/>
                  </a:lnTo>
                  <a:lnTo>
                    <a:pt x="232156" y="138912"/>
                  </a:lnTo>
                  <a:lnTo>
                    <a:pt x="229704" y="140855"/>
                  </a:lnTo>
                  <a:lnTo>
                    <a:pt x="228701" y="144919"/>
                  </a:lnTo>
                  <a:lnTo>
                    <a:pt x="226999" y="148475"/>
                  </a:lnTo>
                  <a:lnTo>
                    <a:pt x="227342" y="148856"/>
                  </a:lnTo>
                  <a:lnTo>
                    <a:pt x="226631" y="149237"/>
                  </a:lnTo>
                  <a:lnTo>
                    <a:pt x="224790" y="152920"/>
                  </a:lnTo>
                  <a:lnTo>
                    <a:pt x="224028" y="156349"/>
                  </a:lnTo>
                  <a:lnTo>
                    <a:pt x="223951" y="158762"/>
                  </a:lnTo>
                  <a:lnTo>
                    <a:pt x="224066" y="161175"/>
                  </a:lnTo>
                  <a:lnTo>
                    <a:pt x="223824" y="161302"/>
                  </a:lnTo>
                  <a:lnTo>
                    <a:pt x="224307" y="161683"/>
                  </a:lnTo>
                  <a:lnTo>
                    <a:pt x="224345" y="162826"/>
                  </a:lnTo>
                  <a:lnTo>
                    <a:pt x="224193" y="164350"/>
                  </a:lnTo>
                  <a:lnTo>
                    <a:pt x="225767" y="164477"/>
                  </a:lnTo>
                  <a:lnTo>
                    <a:pt x="227685" y="164985"/>
                  </a:lnTo>
                  <a:lnTo>
                    <a:pt x="227990" y="165620"/>
                  </a:lnTo>
                  <a:lnTo>
                    <a:pt x="228523" y="166128"/>
                  </a:lnTo>
                  <a:lnTo>
                    <a:pt x="227571" y="166890"/>
                  </a:lnTo>
                  <a:lnTo>
                    <a:pt x="226669" y="167652"/>
                  </a:lnTo>
                  <a:lnTo>
                    <a:pt x="225679" y="167906"/>
                  </a:lnTo>
                  <a:lnTo>
                    <a:pt x="226301" y="168541"/>
                  </a:lnTo>
                  <a:lnTo>
                    <a:pt x="225729" y="169303"/>
                  </a:lnTo>
                  <a:lnTo>
                    <a:pt x="225082" y="170065"/>
                  </a:lnTo>
                  <a:lnTo>
                    <a:pt x="224523" y="170954"/>
                  </a:lnTo>
                  <a:lnTo>
                    <a:pt x="226123" y="171716"/>
                  </a:lnTo>
                  <a:lnTo>
                    <a:pt x="227749" y="172605"/>
                  </a:lnTo>
                  <a:lnTo>
                    <a:pt x="228447" y="173240"/>
                  </a:lnTo>
                  <a:lnTo>
                    <a:pt x="229235" y="173748"/>
                  </a:lnTo>
                  <a:lnTo>
                    <a:pt x="227622" y="175653"/>
                  </a:lnTo>
                  <a:lnTo>
                    <a:pt x="231368" y="179463"/>
                  </a:lnTo>
                  <a:lnTo>
                    <a:pt x="233426" y="179971"/>
                  </a:lnTo>
                  <a:lnTo>
                    <a:pt x="235280" y="179844"/>
                  </a:lnTo>
                  <a:lnTo>
                    <a:pt x="238163" y="182130"/>
                  </a:lnTo>
                  <a:lnTo>
                    <a:pt x="239877" y="183781"/>
                  </a:lnTo>
                  <a:lnTo>
                    <a:pt x="241554" y="185305"/>
                  </a:lnTo>
                  <a:lnTo>
                    <a:pt x="242316" y="185305"/>
                  </a:lnTo>
                  <a:lnTo>
                    <a:pt x="242900" y="185051"/>
                  </a:lnTo>
                  <a:lnTo>
                    <a:pt x="243662" y="186067"/>
                  </a:lnTo>
                  <a:lnTo>
                    <a:pt x="243789" y="187337"/>
                  </a:lnTo>
                  <a:lnTo>
                    <a:pt x="246176" y="189623"/>
                  </a:lnTo>
                  <a:lnTo>
                    <a:pt x="245694" y="191020"/>
                  </a:lnTo>
                  <a:lnTo>
                    <a:pt x="246595" y="192544"/>
                  </a:lnTo>
                  <a:lnTo>
                    <a:pt x="246583" y="192722"/>
                  </a:lnTo>
                  <a:lnTo>
                    <a:pt x="247777" y="193687"/>
                  </a:lnTo>
                  <a:lnTo>
                    <a:pt x="249555" y="194195"/>
                  </a:lnTo>
                  <a:lnTo>
                    <a:pt x="249859" y="194830"/>
                  </a:lnTo>
                  <a:lnTo>
                    <a:pt x="250812" y="195719"/>
                  </a:lnTo>
                  <a:lnTo>
                    <a:pt x="250088" y="195859"/>
                  </a:lnTo>
                  <a:lnTo>
                    <a:pt x="250088" y="199783"/>
                  </a:lnTo>
                  <a:lnTo>
                    <a:pt x="249097" y="200037"/>
                  </a:lnTo>
                  <a:lnTo>
                    <a:pt x="248488" y="200291"/>
                  </a:lnTo>
                  <a:lnTo>
                    <a:pt x="247713" y="200291"/>
                  </a:lnTo>
                  <a:lnTo>
                    <a:pt x="247421" y="199402"/>
                  </a:lnTo>
                  <a:lnTo>
                    <a:pt x="247421" y="199021"/>
                  </a:lnTo>
                  <a:lnTo>
                    <a:pt x="247738" y="198513"/>
                  </a:lnTo>
                  <a:lnTo>
                    <a:pt x="248450" y="198259"/>
                  </a:lnTo>
                  <a:lnTo>
                    <a:pt x="249237" y="198386"/>
                  </a:lnTo>
                  <a:lnTo>
                    <a:pt x="249491" y="199021"/>
                  </a:lnTo>
                  <a:lnTo>
                    <a:pt x="250088" y="199783"/>
                  </a:lnTo>
                  <a:lnTo>
                    <a:pt x="250088" y="195859"/>
                  </a:lnTo>
                  <a:lnTo>
                    <a:pt x="249389" y="195973"/>
                  </a:lnTo>
                  <a:lnTo>
                    <a:pt x="248805" y="196354"/>
                  </a:lnTo>
                  <a:lnTo>
                    <a:pt x="247116" y="195846"/>
                  </a:lnTo>
                  <a:lnTo>
                    <a:pt x="245491" y="196354"/>
                  </a:lnTo>
                  <a:lnTo>
                    <a:pt x="244983" y="194830"/>
                  </a:lnTo>
                  <a:lnTo>
                    <a:pt x="245008" y="194068"/>
                  </a:lnTo>
                  <a:lnTo>
                    <a:pt x="245338" y="193687"/>
                  </a:lnTo>
                  <a:lnTo>
                    <a:pt x="245452" y="193560"/>
                  </a:lnTo>
                  <a:lnTo>
                    <a:pt x="245833" y="193128"/>
                  </a:lnTo>
                  <a:lnTo>
                    <a:pt x="245046" y="193560"/>
                  </a:lnTo>
                  <a:lnTo>
                    <a:pt x="244487" y="193306"/>
                  </a:lnTo>
                  <a:lnTo>
                    <a:pt x="242087" y="192201"/>
                  </a:lnTo>
                  <a:lnTo>
                    <a:pt x="242087" y="193306"/>
                  </a:lnTo>
                  <a:lnTo>
                    <a:pt x="242074" y="193687"/>
                  </a:lnTo>
                  <a:lnTo>
                    <a:pt x="241820" y="193433"/>
                  </a:lnTo>
                  <a:lnTo>
                    <a:pt x="242087" y="193306"/>
                  </a:lnTo>
                  <a:lnTo>
                    <a:pt x="242087" y="192201"/>
                  </a:lnTo>
                  <a:lnTo>
                    <a:pt x="238747" y="190639"/>
                  </a:lnTo>
                  <a:lnTo>
                    <a:pt x="238455" y="190766"/>
                  </a:lnTo>
                  <a:lnTo>
                    <a:pt x="237883" y="190893"/>
                  </a:lnTo>
                  <a:lnTo>
                    <a:pt x="238798" y="197497"/>
                  </a:lnTo>
                  <a:lnTo>
                    <a:pt x="239102" y="198386"/>
                  </a:lnTo>
                  <a:lnTo>
                    <a:pt x="240626" y="197751"/>
                  </a:lnTo>
                  <a:lnTo>
                    <a:pt x="240969" y="198513"/>
                  </a:lnTo>
                  <a:lnTo>
                    <a:pt x="241338" y="198640"/>
                  </a:lnTo>
                  <a:lnTo>
                    <a:pt x="241515" y="198767"/>
                  </a:lnTo>
                  <a:lnTo>
                    <a:pt x="241033" y="199275"/>
                  </a:lnTo>
                  <a:lnTo>
                    <a:pt x="240817" y="199402"/>
                  </a:lnTo>
                  <a:lnTo>
                    <a:pt x="237159" y="203085"/>
                  </a:lnTo>
                  <a:lnTo>
                    <a:pt x="236994" y="203339"/>
                  </a:lnTo>
                  <a:lnTo>
                    <a:pt x="236588" y="203847"/>
                  </a:lnTo>
                  <a:lnTo>
                    <a:pt x="236728" y="203847"/>
                  </a:lnTo>
                  <a:lnTo>
                    <a:pt x="236753" y="204355"/>
                  </a:lnTo>
                  <a:lnTo>
                    <a:pt x="236982" y="204990"/>
                  </a:lnTo>
                  <a:lnTo>
                    <a:pt x="236537" y="205625"/>
                  </a:lnTo>
                  <a:lnTo>
                    <a:pt x="235800" y="205498"/>
                  </a:lnTo>
                  <a:lnTo>
                    <a:pt x="235292" y="205498"/>
                  </a:lnTo>
                  <a:lnTo>
                    <a:pt x="235419" y="204736"/>
                  </a:lnTo>
                  <a:lnTo>
                    <a:pt x="233248" y="206895"/>
                  </a:lnTo>
                  <a:lnTo>
                    <a:pt x="233057" y="206959"/>
                  </a:lnTo>
                  <a:lnTo>
                    <a:pt x="233057" y="214642"/>
                  </a:lnTo>
                  <a:lnTo>
                    <a:pt x="232003" y="214769"/>
                  </a:lnTo>
                  <a:lnTo>
                    <a:pt x="231902" y="214388"/>
                  </a:lnTo>
                  <a:lnTo>
                    <a:pt x="231648" y="213499"/>
                  </a:lnTo>
                  <a:lnTo>
                    <a:pt x="231978" y="213626"/>
                  </a:lnTo>
                  <a:lnTo>
                    <a:pt x="232371" y="213626"/>
                  </a:lnTo>
                  <a:lnTo>
                    <a:pt x="232829" y="214007"/>
                  </a:lnTo>
                  <a:lnTo>
                    <a:pt x="232905" y="214388"/>
                  </a:lnTo>
                  <a:lnTo>
                    <a:pt x="233057" y="214642"/>
                  </a:lnTo>
                  <a:lnTo>
                    <a:pt x="233057" y="206959"/>
                  </a:lnTo>
                  <a:lnTo>
                    <a:pt x="232803" y="207022"/>
                  </a:lnTo>
                  <a:lnTo>
                    <a:pt x="232562" y="207022"/>
                  </a:lnTo>
                  <a:lnTo>
                    <a:pt x="232664" y="207403"/>
                  </a:lnTo>
                  <a:lnTo>
                    <a:pt x="231863" y="208203"/>
                  </a:lnTo>
                  <a:lnTo>
                    <a:pt x="231863" y="211340"/>
                  </a:lnTo>
                  <a:lnTo>
                    <a:pt x="231216" y="211721"/>
                  </a:lnTo>
                  <a:lnTo>
                    <a:pt x="231152" y="226961"/>
                  </a:lnTo>
                  <a:lnTo>
                    <a:pt x="230466" y="228358"/>
                  </a:lnTo>
                  <a:lnTo>
                    <a:pt x="229679" y="229501"/>
                  </a:lnTo>
                  <a:lnTo>
                    <a:pt x="229069" y="231660"/>
                  </a:lnTo>
                  <a:lnTo>
                    <a:pt x="229095" y="234327"/>
                  </a:lnTo>
                  <a:lnTo>
                    <a:pt x="228028" y="235978"/>
                  </a:lnTo>
                  <a:lnTo>
                    <a:pt x="226314" y="235978"/>
                  </a:lnTo>
                  <a:lnTo>
                    <a:pt x="224815" y="236359"/>
                  </a:lnTo>
                  <a:lnTo>
                    <a:pt x="225386" y="236486"/>
                  </a:lnTo>
                  <a:lnTo>
                    <a:pt x="225615" y="236486"/>
                  </a:lnTo>
                  <a:lnTo>
                    <a:pt x="225463" y="237121"/>
                  </a:lnTo>
                  <a:lnTo>
                    <a:pt x="225348" y="237883"/>
                  </a:lnTo>
                  <a:lnTo>
                    <a:pt x="225044" y="238518"/>
                  </a:lnTo>
                  <a:lnTo>
                    <a:pt x="224409" y="238518"/>
                  </a:lnTo>
                  <a:lnTo>
                    <a:pt x="223723" y="238391"/>
                  </a:lnTo>
                  <a:lnTo>
                    <a:pt x="223850" y="237883"/>
                  </a:lnTo>
                  <a:lnTo>
                    <a:pt x="223964" y="237121"/>
                  </a:lnTo>
                  <a:lnTo>
                    <a:pt x="224231" y="236486"/>
                  </a:lnTo>
                  <a:lnTo>
                    <a:pt x="222872" y="235597"/>
                  </a:lnTo>
                  <a:lnTo>
                    <a:pt x="223367" y="234581"/>
                  </a:lnTo>
                  <a:lnTo>
                    <a:pt x="223901" y="233057"/>
                  </a:lnTo>
                  <a:lnTo>
                    <a:pt x="224332" y="232041"/>
                  </a:lnTo>
                  <a:lnTo>
                    <a:pt x="224383" y="231914"/>
                  </a:lnTo>
                  <a:lnTo>
                    <a:pt x="222275" y="232041"/>
                  </a:lnTo>
                  <a:lnTo>
                    <a:pt x="220700" y="231914"/>
                  </a:lnTo>
                  <a:lnTo>
                    <a:pt x="220141" y="231660"/>
                  </a:lnTo>
                  <a:lnTo>
                    <a:pt x="218948" y="230898"/>
                  </a:lnTo>
                  <a:lnTo>
                    <a:pt x="218465" y="228866"/>
                  </a:lnTo>
                  <a:lnTo>
                    <a:pt x="218846" y="228231"/>
                  </a:lnTo>
                  <a:lnTo>
                    <a:pt x="219341" y="227469"/>
                  </a:lnTo>
                  <a:lnTo>
                    <a:pt x="221018" y="226961"/>
                  </a:lnTo>
                  <a:lnTo>
                    <a:pt x="223012" y="228485"/>
                  </a:lnTo>
                  <a:lnTo>
                    <a:pt x="225031" y="230263"/>
                  </a:lnTo>
                  <a:lnTo>
                    <a:pt x="226339" y="227088"/>
                  </a:lnTo>
                  <a:lnTo>
                    <a:pt x="226314" y="226961"/>
                  </a:lnTo>
                  <a:lnTo>
                    <a:pt x="226212" y="226453"/>
                  </a:lnTo>
                  <a:lnTo>
                    <a:pt x="225907" y="225818"/>
                  </a:lnTo>
                  <a:lnTo>
                    <a:pt x="226225" y="223786"/>
                  </a:lnTo>
                  <a:lnTo>
                    <a:pt x="227215" y="223278"/>
                  </a:lnTo>
                  <a:lnTo>
                    <a:pt x="227711" y="223024"/>
                  </a:lnTo>
                  <a:lnTo>
                    <a:pt x="229666" y="224675"/>
                  </a:lnTo>
                  <a:lnTo>
                    <a:pt x="230390" y="225818"/>
                  </a:lnTo>
                  <a:lnTo>
                    <a:pt x="231114" y="226707"/>
                  </a:lnTo>
                  <a:lnTo>
                    <a:pt x="231152" y="226961"/>
                  </a:lnTo>
                  <a:lnTo>
                    <a:pt x="231152" y="211759"/>
                  </a:lnTo>
                  <a:lnTo>
                    <a:pt x="229958" y="212229"/>
                  </a:lnTo>
                  <a:lnTo>
                    <a:pt x="229641" y="210832"/>
                  </a:lnTo>
                  <a:lnTo>
                    <a:pt x="231508" y="210451"/>
                  </a:lnTo>
                  <a:lnTo>
                    <a:pt x="231863" y="211340"/>
                  </a:lnTo>
                  <a:lnTo>
                    <a:pt x="231863" y="208203"/>
                  </a:lnTo>
                  <a:lnTo>
                    <a:pt x="226263" y="213753"/>
                  </a:lnTo>
                  <a:lnTo>
                    <a:pt x="226174" y="214007"/>
                  </a:lnTo>
                  <a:lnTo>
                    <a:pt x="226301" y="214388"/>
                  </a:lnTo>
                  <a:lnTo>
                    <a:pt x="225818" y="214261"/>
                  </a:lnTo>
                  <a:lnTo>
                    <a:pt x="222567" y="217436"/>
                  </a:lnTo>
                  <a:lnTo>
                    <a:pt x="223456" y="217690"/>
                  </a:lnTo>
                  <a:lnTo>
                    <a:pt x="221449" y="223151"/>
                  </a:lnTo>
                  <a:lnTo>
                    <a:pt x="216649" y="223278"/>
                  </a:lnTo>
                  <a:lnTo>
                    <a:pt x="216179" y="223278"/>
                  </a:lnTo>
                  <a:lnTo>
                    <a:pt x="216611" y="222262"/>
                  </a:lnTo>
                  <a:lnTo>
                    <a:pt x="216852" y="221881"/>
                  </a:lnTo>
                  <a:lnTo>
                    <a:pt x="217017" y="220484"/>
                  </a:lnTo>
                  <a:lnTo>
                    <a:pt x="217055" y="220103"/>
                  </a:lnTo>
                  <a:lnTo>
                    <a:pt x="217284" y="217817"/>
                  </a:lnTo>
                  <a:lnTo>
                    <a:pt x="218871" y="216166"/>
                  </a:lnTo>
                  <a:lnTo>
                    <a:pt x="220599" y="215531"/>
                  </a:lnTo>
                  <a:lnTo>
                    <a:pt x="222402" y="215023"/>
                  </a:lnTo>
                  <a:lnTo>
                    <a:pt x="223405" y="214134"/>
                  </a:lnTo>
                  <a:lnTo>
                    <a:pt x="223837" y="213753"/>
                  </a:lnTo>
                  <a:lnTo>
                    <a:pt x="221665" y="213245"/>
                  </a:lnTo>
                  <a:lnTo>
                    <a:pt x="221615" y="212737"/>
                  </a:lnTo>
                  <a:lnTo>
                    <a:pt x="220954" y="213245"/>
                  </a:lnTo>
                  <a:lnTo>
                    <a:pt x="219506" y="214134"/>
                  </a:lnTo>
                  <a:lnTo>
                    <a:pt x="219075" y="214007"/>
                  </a:lnTo>
                  <a:lnTo>
                    <a:pt x="218211" y="213753"/>
                  </a:lnTo>
                  <a:lnTo>
                    <a:pt x="216471" y="213245"/>
                  </a:lnTo>
                  <a:lnTo>
                    <a:pt x="213829" y="212102"/>
                  </a:lnTo>
                  <a:lnTo>
                    <a:pt x="213258" y="211442"/>
                  </a:lnTo>
                  <a:lnTo>
                    <a:pt x="213258" y="220103"/>
                  </a:lnTo>
                  <a:lnTo>
                    <a:pt x="213258" y="220484"/>
                  </a:lnTo>
                  <a:lnTo>
                    <a:pt x="212966" y="220357"/>
                  </a:lnTo>
                  <a:lnTo>
                    <a:pt x="213258" y="220103"/>
                  </a:lnTo>
                  <a:lnTo>
                    <a:pt x="213258" y="211442"/>
                  </a:lnTo>
                  <a:lnTo>
                    <a:pt x="211099" y="208953"/>
                  </a:lnTo>
                  <a:lnTo>
                    <a:pt x="211099" y="214261"/>
                  </a:lnTo>
                  <a:lnTo>
                    <a:pt x="210807" y="214388"/>
                  </a:lnTo>
                  <a:lnTo>
                    <a:pt x="210794" y="214007"/>
                  </a:lnTo>
                  <a:lnTo>
                    <a:pt x="211099" y="214261"/>
                  </a:lnTo>
                  <a:lnTo>
                    <a:pt x="211099" y="208953"/>
                  </a:lnTo>
                  <a:lnTo>
                    <a:pt x="210286" y="208546"/>
                  </a:lnTo>
                  <a:lnTo>
                    <a:pt x="209321" y="208292"/>
                  </a:lnTo>
                  <a:lnTo>
                    <a:pt x="209029" y="209562"/>
                  </a:lnTo>
                  <a:lnTo>
                    <a:pt x="208813" y="213245"/>
                  </a:lnTo>
                  <a:lnTo>
                    <a:pt x="208927" y="213626"/>
                  </a:lnTo>
                  <a:lnTo>
                    <a:pt x="209130" y="214007"/>
                  </a:lnTo>
                  <a:lnTo>
                    <a:pt x="210134" y="213753"/>
                  </a:lnTo>
                  <a:lnTo>
                    <a:pt x="210680" y="214388"/>
                  </a:lnTo>
                  <a:lnTo>
                    <a:pt x="210908" y="214642"/>
                  </a:lnTo>
                  <a:lnTo>
                    <a:pt x="211607" y="215277"/>
                  </a:lnTo>
                  <a:lnTo>
                    <a:pt x="211721" y="215531"/>
                  </a:lnTo>
                  <a:lnTo>
                    <a:pt x="211340" y="217690"/>
                  </a:lnTo>
                  <a:lnTo>
                    <a:pt x="211251" y="218706"/>
                  </a:lnTo>
                  <a:lnTo>
                    <a:pt x="211366" y="219214"/>
                  </a:lnTo>
                  <a:lnTo>
                    <a:pt x="211150" y="219341"/>
                  </a:lnTo>
                  <a:lnTo>
                    <a:pt x="211175" y="220738"/>
                  </a:lnTo>
                  <a:lnTo>
                    <a:pt x="215950" y="223405"/>
                  </a:lnTo>
                  <a:lnTo>
                    <a:pt x="215392" y="224802"/>
                  </a:lnTo>
                  <a:lnTo>
                    <a:pt x="214909" y="226199"/>
                  </a:lnTo>
                  <a:lnTo>
                    <a:pt x="212966" y="230009"/>
                  </a:lnTo>
                  <a:lnTo>
                    <a:pt x="214198" y="232549"/>
                  </a:lnTo>
                  <a:lnTo>
                    <a:pt x="213995" y="235216"/>
                  </a:lnTo>
                  <a:lnTo>
                    <a:pt x="209969" y="236486"/>
                  </a:lnTo>
                  <a:lnTo>
                    <a:pt x="210210" y="237629"/>
                  </a:lnTo>
                  <a:lnTo>
                    <a:pt x="210324" y="239026"/>
                  </a:lnTo>
                  <a:lnTo>
                    <a:pt x="210489" y="239788"/>
                  </a:lnTo>
                  <a:lnTo>
                    <a:pt x="210769" y="240423"/>
                  </a:lnTo>
                  <a:lnTo>
                    <a:pt x="211759" y="240677"/>
                  </a:lnTo>
                  <a:lnTo>
                    <a:pt x="213067" y="240677"/>
                  </a:lnTo>
                  <a:lnTo>
                    <a:pt x="213868" y="240042"/>
                  </a:lnTo>
                  <a:lnTo>
                    <a:pt x="214896" y="239661"/>
                  </a:lnTo>
                  <a:lnTo>
                    <a:pt x="214718" y="242328"/>
                  </a:lnTo>
                  <a:lnTo>
                    <a:pt x="218478" y="243725"/>
                  </a:lnTo>
                  <a:lnTo>
                    <a:pt x="216230" y="245503"/>
                  </a:lnTo>
                  <a:lnTo>
                    <a:pt x="217906" y="247154"/>
                  </a:lnTo>
                  <a:lnTo>
                    <a:pt x="219240" y="248932"/>
                  </a:lnTo>
                  <a:lnTo>
                    <a:pt x="220078" y="252234"/>
                  </a:lnTo>
                  <a:lnTo>
                    <a:pt x="220802" y="252996"/>
                  </a:lnTo>
                  <a:lnTo>
                    <a:pt x="221818" y="254266"/>
                  </a:lnTo>
                  <a:lnTo>
                    <a:pt x="221869" y="251726"/>
                  </a:lnTo>
                  <a:lnTo>
                    <a:pt x="224028" y="251472"/>
                  </a:lnTo>
                  <a:lnTo>
                    <a:pt x="226034" y="251472"/>
                  </a:lnTo>
                  <a:lnTo>
                    <a:pt x="229463" y="250075"/>
                  </a:lnTo>
                  <a:lnTo>
                    <a:pt x="232257" y="250329"/>
                  </a:lnTo>
                  <a:lnTo>
                    <a:pt x="232283" y="250075"/>
                  </a:lnTo>
                  <a:lnTo>
                    <a:pt x="232460" y="247789"/>
                  </a:lnTo>
                  <a:lnTo>
                    <a:pt x="232524" y="247027"/>
                  </a:lnTo>
                  <a:lnTo>
                    <a:pt x="229882" y="246265"/>
                  </a:lnTo>
                  <a:lnTo>
                    <a:pt x="226377" y="247789"/>
                  </a:lnTo>
                  <a:lnTo>
                    <a:pt x="224434" y="244106"/>
                  </a:lnTo>
                  <a:lnTo>
                    <a:pt x="225171" y="243725"/>
                  </a:lnTo>
                  <a:lnTo>
                    <a:pt x="225996" y="242836"/>
                  </a:lnTo>
                  <a:lnTo>
                    <a:pt x="229438" y="243471"/>
                  </a:lnTo>
                  <a:lnTo>
                    <a:pt x="231597" y="242836"/>
                  </a:lnTo>
                  <a:lnTo>
                    <a:pt x="234226" y="239788"/>
                  </a:lnTo>
                  <a:lnTo>
                    <a:pt x="234950" y="239661"/>
                  </a:lnTo>
                  <a:lnTo>
                    <a:pt x="235661" y="239534"/>
                  </a:lnTo>
                  <a:lnTo>
                    <a:pt x="236524" y="239153"/>
                  </a:lnTo>
                  <a:lnTo>
                    <a:pt x="235851" y="238518"/>
                  </a:lnTo>
                  <a:lnTo>
                    <a:pt x="233286" y="236105"/>
                  </a:lnTo>
                  <a:lnTo>
                    <a:pt x="232232" y="231660"/>
                  </a:lnTo>
                  <a:lnTo>
                    <a:pt x="231343" y="227469"/>
                  </a:lnTo>
                  <a:lnTo>
                    <a:pt x="232067" y="226961"/>
                  </a:lnTo>
                  <a:lnTo>
                    <a:pt x="232498" y="226453"/>
                  </a:lnTo>
                  <a:lnTo>
                    <a:pt x="234378" y="228612"/>
                  </a:lnTo>
                  <a:lnTo>
                    <a:pt x="235381" y="228231"/>
                  </a:lnTo>
                  <a:lnTo>
                    <a:pt x="235813" y="227469"/>
                  </a:lnTo>
                  <a:lnTo>
                    <a:pt x="235877" y="227215"/>
                  </a:lnTo>
                  <a:lnTo>
                    <a:pt x="236016" y="226707"/>
                  </a:lnTo>
                  <a:lnTo>
                    <a:pt x="233743" y="227215"/>
                  </a:lnTo>
                  <a:lnTo>
                    <a:pt x="233553" y="226453"/>
                  </a:lnTo>
                  <a:lnTo>
                    <a:pt x="232714" y="223151"/>
                  </a:lnTo>
                  <a:lnTo>
                    <a:pt x="232905" y="223024"/>
                  </a:lnTo>
                  <a:lnTo>
                    <a:pt x="237248" y="220230"/>
                  </a:lnTo>
                  <a:lnTo>
                    <a:pt x="237566" y="221373"/>
                  </a:lnTo>
                  <a:lnTo>
                    <a:pt x="238201" y="220230"/>
                  </a:lnTo>
                  <a:lnTo>
                    <a:pt x="239268" y="218452"/>
                  </a:lnTo>
                  <a:lnTo>
                    <a:pt x="239623" y="217817"/>
                  </a:lnTo>
                  <a:lnTo>
                    <a:pt x="242582" y="218452"/>
                  </a:lnTo>
                  <a:lnTo>
                    <a:pt x="245935" y="218579"/>
                  </a:lnTo>
                  <a:lnTo>
                    <a:pt x="252323" y="221881"/>
                  </a:lnTo>
                  <a:lnTo>
                    <a:pt x="256362" y="222516"/>
                  </a:lnTo>
                  <a:lnTo>
                    <a:pt x="262585" y="224675"/>
                  </a:lnTo>
                  <a:lnTo>
                    <a:pt x="264947" y="225183"/>
                  </a:lnTo>
                  <a:lnTo>
                    <a:pt x="267322" y="225564"/>
                  </a:lnTo>
                  <a:lnTo>
                    <a:pt x="268135" y="222770"/>
                  </a:lnTo>
                  <a:lnTo>
                    <a:pt x="269303" y="223024"/>
                  </a:lnTo>
                  <a:lnTo>
                    <a:pt x="269328" y="222770"/>
                  </a:lnTo>
                  <a:lnTo>
                    <a:pt x="269328" y="222643"/>
                  </a:lnTo>
                  <a:lnTo>
                    <a:pt x="269214" y="221754"/>
                  </a:lnTo>
                  <a:lnTo>
                    <a:pt x="269024" y="221119"/>
                  </a:lnTo>
                  <a:lnTo>
                    <a:pt x="268566" y="220357"/>
                  </a:lnTo>
                  <a:lnTo>
                    <a:pt x="268147" y="222643"/>
                  </a:lnTo>
                  <a:lnTo>
                    <a:pt x="265518" y="221754"/>
                  </a:lnTo>
                  <a:lnTo>
                    <a:pt x="267157" y="219722"/>
                  </a:lnTo>
                  <a:lnTo>
                    <a:pt x="267792" y="219849"/>
                  </a:lnTo>
                  <a:lnTo>
                    <a:pt x="268516" y="220103"/>
                  </a:lnTo>
                  <a:lnTo>
                    <a:pt x="269468" y="219722"/>
                  </a:lnTo>
                  <a:lnTo>
                    <a:pt x="271056" y="219087"/>
                  </a:lnTo>
                  <a:lnTo>
                    <a:pt x="271691" y="218833"/>
                  </a:lnTo>
                  <a:lnTo>
                    <a:pt x="271386" y="218706"/>
                  </a:lnTo>
                  <a:lnTo>
                    <a:pt x="269379" y="217817"/>
                  </a:lnTo>
                  <a:lnTo>
                    <a:pt x="269100" y="217690"/>
                  </a:lnTo>
                  <a:lnTo>
                    <a:pt x="269951" y="216928"/>
                  </a:lnTo>
                  <a:lnTo>
                    <a:pt x="272910" y="214261"/>
                  </a:lnTo>
                  <a:lnTo>
                    <a:pt x="274320" y="212991"/>
                  </a:lnTo>
                  <a:lnTo>
                    <a:pt x="275158" y="214134"/>
                  </a:lnTo>
                  <a:lnTo>
                    <a:pt x="275221" y="214388"/>
                  </a:lnTo>
                  <a:lnTo>
                    <a:pt x="275094" y="214769"/>
                  </a:lnTo>
                  <a:lnTo>
                    <a:pt x="274980" y="216547"/>
                  </a:lnTo>
                  <a:lnTo>
                    <a:pt x="275094" y="218452"/>
                  </a:lnTo>
                  <a:lnTo>
                    <a:pt x="277088" y="217690"/>
                  </a:lnTo>
                  <a:lnTo>
                    <a:pt x="278003" y="216801"/>
                  </a:lnTo>
                  <a:lnTo>
                    <a:pt x="277761" y="212991"/>
                  </a:lnTo>
                  <a:lnTo>
                    <a:pt x="277609" y="209943"/>
                  </a:lnTo>
                  <a:lnTo>
                    <a:pt x="281101" y="206768"/>
                  </a:lnTo>
                  <a:lnTo>
                    <a:pt x="286689" y="201688"/>
                  </a:lnTo>
                  <a:lnTo>
                    <a:pt x="287248" y="201180"/>
                  </a:lnTo>
                  <a:lnTo>
                    <a:pt x="308635" y="181749"/>
                  </a:lnTo>
                  <a:close/>
                </a:path>
                <a:path w="558800" h="401320">
                  <a:moveTo>
                    <a:pt x="395592" y="101117"/>
                  </a:moveTo>
                  <a:lnTo>
                    <a:pt x="395109" y="101079"/>
                  </a:lnTo>
                  <a:lnTo>
                    <a:pt x="394157" y="101003"/>
                  </a:lnTo>
                  <a:lnTo>
                    <a:pt x="394449" y="101142"/>
                  </a:lnTo>
                  <a:lnTo>
                    <a:pt x="394754" y="101257"/>
                  </a:lnTo>
                  <a:lnTo>
                    <a:pt x="395109" y="101320"/>
                  </a:lnTo>
                  <a:lnTo>
                    <a:pt x="395262" y="101257"/>
                  </a:lnTo>
                  <a:lnTo>
                    <a:pt x="395592" y="101117"/>
                  </a:lnTo>
                  <a:close/>
                </a:path>
                <a:path w="558800" h="401320">
                  <a:moveTo>
                    <a:pt x="461264" y="5689"/>
                  </a:moveTo>
                  <a:lnTo>
                    <a:pt x="460883" y="5715"/>
                  </a:lnTo>
                  <a:lnTo>
                    <a:pt x="460489" y="5715"/>
                  </a:lnTo>
                  <a:lnTo>
                    <a:pt x="460070" y="5651"/>
                  </a:lnTo>
                  <a:lnTo>
                    <a:pt x="459790" y="5626"/>
                  </a:lnTo>
                  <a:lnTo>
                    <a:pt x="459524" y="5613"/>
                  </a:lnTo>
                  <a:lnTo>
                    <a:pt x="459257" y="5626"/>
                  </a:lnTo>
                  <a:lnTo>
                    <a:pt x="459409" y="5765"/>
                  </a:lnTo>
                  <a:lnTo>
                    <a:pt x="459790" y="6019"/>
                  </a:lnTo>
                  <a:lnTo>
                    <a:pt x="460629" y="6019"/>
                  </a:lnTo>
                  <a:lnTo>
                    <a:pt x="461149" y="5778"/>
                  </a:lnTo>
                  <a:close/>
                </a:path>
                <a:path w="558800" h="401320">
                  <a:moveTo>
                    <a:pt x="464769" y="24638"/>
                  </a:moveTo>
                  <a:lnTo>
                    <a:pt x="464388" y="24650"/>
                  </a:lnTo>
                  <a:lnTo>
                    <a:pt x="464629" y="24942"/>
                  </a:lnTo>
                  <a:lnTo>
                    <a:pt x="464769" y="24638"/>
                  </a:lnTo>
                  <a:close/>
                </a:path>
                <a:path w="558800" h="401320">
                  <a:moveTo>
                    <a:pt x="468617" y="1574"/>
                  </a:moveTo>
                  <a:lnTo>
                    <a:pt x="467207" y="1600"/>
                  </a:lnTo>
                  <a:lnTo>
                    <a:pt x="465975" y="2070"/>
                  </a:lnTo>
                  <a:lnTo>
                    <a:pt x="465150" y="3276"/>
                  </a:lnTo>
                  <a:lnTo>
                    <a:pt x="464959" y="3556"/>
                  </a:lnTo>
                  <a:lnTo>
                    <a:pt x="464527" y="4051"/>
                  </a:lnTo>
                  <a:lnTo>
                    <a:pt x="465683" y="3810"/>
                  </a:lnTo>
                  <a:lnTo>
                    <a:pt x="466979" y="3733"/>
                  </a:lnTo>
                  <a:lnTo>
                    <a:pt x="468376" y="3606"/>
                  </a:lnTo>
                  <a:lnTo>
                    <a:pt x="468337" y="2984"/>
                  </a:lnTo>
                  <a:lnTo>
                    <a:pt x="468528" y="2273"/>
                  </a:lnTo>
                  <a:lnTo>
                    <a:pt x="468617" y="1574"/>
                  </a:lnTo>
                  <a:close/>
                </a:path>
                <a:path w="558800" h="401320">
                  <a:moveTo>
                    <a:pt x="468845" y="1435"/>
                  </a:moveTo>
                  <a:lnTo>
                    <a:pt x="468655" y="1371"/>
                  </a:lnTo>
                  <a:lnTo>
                    <a:pt x="468630" y="1549"/>
                  </a:lnTo>
                  <a:lnTo>
                    <a:pt x="468757" y="1549"/>
                  </a:lnTo>
                  <a:close/>
                </a:path>
                <a:path w="558800" h="401320">
                  <a:moveTo>
                    <a:pt x="468960" y="3657"/>
                  </a:moveTo>
                  <a:lnTo>
                    <a:pt x="468553" y="3911"/>
                  </a:lnTo>
                  <a:lnTo>
                    <a:pt x="468693" y="3873"/>
                  </a:lnTo>
                  <a:lnTo>
                    <a:pt x="468833" y="3771"/>
                  </a:lnTo>
                  <a:lnTo>
                    <a:pt x="468960" y="3657"/>
                  </a:lnTo>
                  <a:close/>
                </a:path>
                <a:path w="558800" h="401320">
                  <a:moveTo>
                    <a:pt x="470687" y="711"/>
                  </a:moveTo>
                  <a:lnTo>
                    <a:pt x="470547" y="482"/>
                  </a:lnTo>
                  <a:lnTo>
                    <a:pt x="470433" y="228"/>
                  </a:lnTo>
                  <a:lnTo>
                    <a:pt x="470306" y="0"/>
                  </a:lnTo>
                  <a:lnTo>
                    <a:pt x="469849" y="38"/>
                  </a:lnTo>
                  <a:lnTo>
                    <a:pt x="469506" y="469"/>
                  </a:lnTo>
                  <a:lnTo>
                    <a:pt x="468845" y="1435"/>
                  </a:lnTo>
                  <a:lnTo>
                    <a:pt x="469404" y="1612"/>
                  </a:lnTo>
                  <a:lnTo>
                    <a:pt x="469912" y="1574"/>
                  </a:lnTo>
                  <a:lnTo>
                    <a:pt x="470395" y="1447"/>
                  </a:lnTo>
                  <a:lnTo>
                    <a:pt x="470598" y="965"/>
                  </a:lnTo>
                  <a:lnTo>
                    <a:pt x="470687" y="711"/>
                  </a:lnTo>
                  <a:close/>
                </a:path>
                <a:path w="558800" h="401320">
                  <a:moveTo>
                    <a:pt x="488734" y="7924"/>
                  </a:moveTo>
                  <a:lnTo>
                    <a:pt x="488365" y="7378"/>
                  </a:lnTo>
                  <a:lnTo>
                    <a:pt x="488734" y="7924"/>
                  </a:lnTo>
                  <a:close/>
                </a:path>
                <a:path w="558800" h="401320">
                  <a:moveTo>
                    <a:pt x="503605" y="80556"/>
                  </a:moveTo>
                  <a:lnTo>
                    <a:pt x="503567" y="80365"/>
                  </a:lnTo>
                  <a:lnTo>
                    <a:pt x="503085" y="78359"/>
                  </a:lnTo>
                  <a:lnTo>
                    <a:pt x="501827" y="74295"/>
                  </a:lnTo>
                  <a:lnTo>
                    <a:pt x="501319" y="74434"/>
                  </a:lnTo>
                  <a:lnTo>
                    <a:pt x="501472" y="75285"/>
                  </a:lnTo>
                  <a:lnTo>
                    <a:pt x="501726" y="76111"/>
                  </a:lnTo>
                  <a:lnTo>
                    <a:pt x="501878" y="76873"/>
                  </a:lnTo>
                  <a:lnTo>
                    <a:pt x="502373" y="78092"/>
                  </a:lnTo>
                  <a:lnTo>
                    <a:pt x="502323" y="78879"/>
                  </a:lnTo>
                  <a:lnTo>
                    <a:pt x="501421" y="79819"/>
                  </a:lnTo>
                  <a:lnTo>
                    <a:pt x="501256" y="80162"/>
                  </a:lnTo>
                  <a:lnTo>
                    <a:pt x="500849" y="80835"/>
                  </a:lnTo>
                  <a:lnTo>
                    <a:pt x="501319" y="81991"/>
                  </a:lnTo>
                  <a:lnTo>
                    <a:pt x="503174" y="81089"/>
                  </a:lnTo>
                  <a:lnTo>
                    <a:pt x="503440" y="80797"/>
                  </a:lnTo>
                  <a:lnTo>
                    <a:pt x="503605" y="80556"/>
                  </a:lnTo>
                  <a:close/>
                </a:path>
                <a:path w="558800" h="401320">
                  <a:moveTo>
                    <a:pt x="506133" y="77558"/>
                  </a:moveTo>
                  <a:lnTo>
                    <a:pt x="505409" y="76581"/>
                  </a:lnTo>
                  <a:lnTo>
                    <a:pt x="504710" y="75565"/>
                  </a:lnTo>
                  <a:lnTo>
                    <a:pt x="503974" y="74510"/>
                  </a:lnTo>
                  <a:lnTo>
                    <a:pt x="504329" y="75209"/>
                  </a:lnTo>
                  <a:lnTo>
                    <a:pt x="504913" y="76009"/>
                  </a:lnTo>
                  <a:lnTo>
                    <a:pt x="505777" y="77177"/>
                  </a:lnTo>
                  <a:lnTo>
                    <a:pt x="505879" y="77317"/>
                  </a:lnTo>
                  <a:lnTo>
                    <a:pt x="506133" y="77558"/>
                  </a:lnTo>
                  <a:close/>
                </a:path>
                <a:path w="558800" h="401320">
                  <a:moveTo>
                    <a:pt x="508304" y="13449"/>
                  </a:moveTo>
                  <a:lnTo>
                    <a:pt x="508114" y="13335"/>
                  </a:lnTo>
                  <a:lnTo>
                    <a:pt x="507923" y="13347"/>
                  </a:lnTo>
                  <a:lnTo>
                    <a:pt x="507720" y="13576"/>
                  </a:lnTo>
                  <a:lnTo>
                    <a:pt x="508012" y="13830"/>
                  </a:lnTo>
                  <a:lnTo>
                    <a:pt x="508241" y="13614"/>
                  </a:lnTo>
                  <a:lnTo>
                    <a:pt x="508279" y="13487"/>
                  </a:lnTo>
                  <a:close/>
                </a:path>
                <a:path w="558800" h="401320">
                  <a:moveTo>
                    <a:pt x="521423" y="66078"/>
                  </a:moveTo>
                  <a:lnTo>
                    <a:pt x="520661" y="65659"/>
                  </a:lnTo>
                  <a:lnTo>
                    <a:pt x="519899" y="65201"/>
                  </a:lnTo>
                  <a:lnTo>
                    <a:pt x="518896" y="64782"/>
                  </a:lnTo>
                  <a:lnTo>
                    <a:pt x="518312" y="65100"/>
                  </a:lnTo>
                  <a:lnTo>
                    <a:pt x="518236" y="65354"/>
                  </a:lnTo>
                  <a:lnTo>
                    <a:pt x="518147" y="65595"/>
                  </a:lnTo>
                  <a:lnTo>
                    <a:pt x="518363" y="66116"/>
                  </a:lnTo>
                  <a:lnTo>
                    <a:pt x="519607" y="67056"/>
                  </a:lnTo>
                  <a:lnTo>
                    <a:pt x="520573" y="66979"/>
                  </a:lnTo>
                  <a:lnTo>
                    <a:pt x="521423" y="66078"/>
                  </a:lnTo>
                  <a:close/>
                </a:path>
                <a:path w="558800" h="401320">
                  <a:moveTo>
                    <a:pt x="529285" y="52451"/>
                  </a:moveTo>
                  <a:lnTo>
                    <a:pt x="528180" y="53149"/>
                  </a:lnTo>
                  <a:lnTo>
                    <a:pt x="527583" y="53517"/>
                  </a:lnTo>
                  <a:lnTo>
                    <a:pt x="529056" y="55245"/>
                  </a:lnTo>
                  <a:lnTo>
                    <a:pt x="528955" y="54406"/>
                  </a:lnTo>
                  <a:lnTo>
                    <a:pt x="529082" y="53454"/>
                  </a:lnTo>
                  <a:lnTo>
                    <a:pt x="529285" y="52451"/>
                  </a:lnTo>
                  <a:close/>
                </a:path>
                <a:path w="558800" h="401320">
                  <a:moveTo>
                    <a:pt x="531241" y="52933"/>
                  </a:moveTo>
                  <a:lnTo>
                    <a:pt x="531101" y="52844"/>
                  </a:lnTo>
                  <a:lnTo>
                    <a:pt x="530961" y="52705"/>
                  </a:lnTo>
                  <a:lnTo>
                    <a:pt x="530809" y="52679"/>
                  </a:lnTo>
                  <a:lnTo>
                    <a:pt x="530339" y="52552"/>
                  </a:lnTo>
                  <a:lnTo>
                    <a:pt x="529399" y="52374"/>
                  </a:lnTo>
                  <a:lnTo>
                    <a:pt x="529805" y="52705"/>
                  </a:lnTo>
                  <a:lnTo>
                    <a:pt x="530199" y="53035"/>
                  </a:lnTo>
                  <a:lnTo>
                    <a:pt x="530656" y="53263"/>
                  </a:lnTo>
                  <a:lnTo>
                    <a:pt x="531037" y="53047"/>
                  </a:lnTo>
                  <a:lnTo>
                    <a:pt x="531241" y="52933"/>
                  </a:lnTo>
                  <a:close/>
                </a:path>
                <a:path w="558800" h="401320">
                  <a:moveTo>
                    <a:pt x="553427" y="22821"/>
                  </a:moveTo>
                  <a:lnTo>
                    <a:pt x="549325" y="22237"/>
                  </a:lnTo>
                  <a:lnTo>
                    <a:pt x="546989" y="21971"/>
                  </a:lnTo>
                  <a:lnTo>
                    <a:pt x="546392" y="21958"/>
                  </a:lnTo>
                  <a:lnTo>
                    <a:pt x="546290" y="22352"/>
                  </a:lnTo>
                  <a:lnTo>
                    <a:pt x="546176" y="22758"/>
                  </a:lnTo>
                  <a:lnTo>
                    <a:pt x="546049" y="23152"/>
                  </a:lnTo>
                  <a:lnTo>
                    <a:pt x="549033" y="24003"/>
                  </a:lnTo>
                  <a:lnTo>
                    <a:pt x="548411" y="24993"/>
                  </a:lnTo>
                  <a:lnTo>
                    <a:pt x="547763" y="25869"/>
                  </a:lnTo>
                  <a:lnTo>
                    <a:pt x="547077" y="26657"/>
                  </a:lnTo>
                  <a:lnTo>
                    <a:pt x="547776" y="26238"/>
                  </a:lnTo>
                  <a:lnTo>
                    <a:pt x="548246" y="25463"/>
                  </a:lnTo>
                  <a:lnTo>
                    <a:pt x="550265" y="24333"/>
                  </a:lnTo>
                  <a:lnTo>
                    <a:pt x="551789" y="23901"/>
                  </a:lnTo>
                  <a:lnTo>
                    <a:pt x="553072" y="23393"/>
                  </a:lnTo>
                  <a:lnTo>
                    <a:pt x="553313" y="23025"/>
                  </a:lnTo>
                  <a:lnTo>
                    <a:pt x="553427" y="22821"/>
                  </a:lnTo>
                  <a:close/>
                </a:path>
                <a:path w="558800" h="401320">
                  <a:moveTo>
                    <a:pt x="558495" y="202260"/>
                  </a:moveTo>
                  <a:lnTo>
                    <a:pt x="558482" y="202095"/>
                  </a:lnTo>
                  <a:lnTo>
                    <a:pt x="558457" y="201764"/>
                  </a:lnTo>
                  <a:lnTo>
                    <a:pt x="558114" y="201409"/>
                  </a:lnTo>
                  <a:lnTo>
                    <a:pt x="557784" y="201295"/>
                  </a:lnTo>
                  <a:lnTo>
                    <a:pt x="557466" y="201269"/>
                  </a:lnTo>
                  <a:lnTo>
                    <a:pt x="558431" y="202323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7115835" y="4120560"/>
              <a:ext cx="713105" cy="447675"/>
            </a:xfrm>
            <a:custGeom>
              <a:avLst/>
              <a:gdLst/>
              <a:ahLst/>
              <a:cxnLst/>
              <a:rect l="l" t="t" r="r" b="b"/>
              <a:pathLst>
                <a:path w="713104" h="447675">
                  <a:moveTo>
                    <a:pt x="2527" y="411911"/>
                  </a:moveTo>
                  <a:lnTo>
                    <a:pt x="2362" y="411822"/>
                  </a:lnTo>
                  <a:lnTo>
                    <a:pt x="2374" y="411949"/>
                  </a:lnTo>
                  <a:lnTo>
                    <a:pt x="2387" y="412076"/>
                  </a:lnTo>
                  <a:lnTo>
                    <a:pt x="2489" y="411949"/>
                  </a:lnTo>
                  <a:close/>
                </a:path>
                <a:path w="713104" h="447675">
                  <a:moveTo>
                    <a:pt x="3098" y="415086"/>
                  </a:moveTo>
                  <a:lnTo>
                    <a:pt x="2946" y="414362"/>
                  </a:lnTo>
                  <a:lnTo>
                    <a:pt x="2387" y="412076"/>
                  </a:lnTo>
                  <a:lnTo>
                    <a:pt x="1600" y="413042"/>
                  </a:lnTo>
                  <a:lnTo>
                    <a:pt x="723" y="413956"/>
                  </a:lnTo>
                  <a:lnTo>
                    <a:pt x="0" y="414947"/>
                  </a:lnTo>
                  <a:lnTo>
                    <a:pt x="254" y="415328"/>
                  </a:lnTo>
                  <a:lnTo>
                    <a:pt x="508" y="415683"/>
                  </a:lnTo>
                  <a:lnTo>
                    <a:pt x="787" y="416026"/>
                  </a:lnTo>
                  <a:lnTo>
                    <a:pt x="1016" y="416356"/>
                  </a:lnTo>
                  <a:lnTo>
                    <a:pt x="1270" y="416610"/>
                  </a:lnTo>
                  <a:lnTo>
                    <a:pt x="1511" y="416890"/>
                  </a:lnTo>
                  <a:lnTo>
                    <a:pt x="1739" y="416750"/>
                  </a:lnTo>
                  <a:lnTo>
                    <a:pt x="2006" y="416623"/>
                  </a:lnTo>
                  <a:lnTo>
                    <a:pt x="2286" y="416547"/>
                  </a:lnTo>
                  <a:lnTo>
                    <a:pt x="3098" y="415086"/>
                  </a:lnTo>
                  <a:close/>
                </a:path>
                <a:path w="713104" h="447675">
                  <a:moveTo>
                    <a:pt x="57492" y="384873"/>
                  </a:moveTo>
                  <a:lnTo>
                    <a:pt x="57404" y="383692"/>
                  </a:lnTo>
                  <a:lnTo>
                    <a:pt x="57035" y="382841"/>
                  </a:lnTo>
                  <a:lnTo>
                    <a:pt x="56388" y="380619"/>
                  </a:lnTo>
                  <a:lnTo>
                    <a:pt x="55689" y="382917"/>
                  </a:lnTo>
                  <a:lnTo>
                    <a:pt x="55321" y="383768"/>
                  </a:lnTo>
                  <a:lnTo>
                    <a:pt x="55206" y="384911"/>
                  </a:lnTo>
                  <a:lnTo>
                    <a:pt x="55994" y="385483"/>
                  </a:lnTo>
                  <a:lnTo>
                    <a:pt x="56413" y="385483"/>
                  </a:lnTo>
                  <a:lnTo>
                    <a:pt x="56781" y="385483"/>
                  </a:lnTo>
                  <a:lnTo>
                    <a:pt x="57492" y="384873"/>
                  </a:lnTo>
                  <a:close/>
                </a:path>
                <a:path w="713104" h="447675">
                  <a:moveTo>
                    <a:pt x="94386" y="418020"/>
                  </a:moveTo>
                  <a:lnTo>
                    <a:pt x="91274" y="420979"/>
                  </a:lnTo>
                  <a:lnTo>
                    <a:pt x="90170" y="422046"/>
                  </a:lnTo>
                  <a:lnTo>
                    <a:pt x="90754" y="423570"/>
                  </a:lnTo>
                  <a:lnTo>
                    <a:pt x="91744" y="423443"/>
                  </a:lnTo>
                  <a:lnTo>
                    <a:pt x="92735" y="423418"/>
                  </a:lnTo>
                  <a:lnTo>
                    <a:pt x="93713" y="422097"/>
                  </a:lnTo>
                  <a:lnTo>
                    <a:pt x="94361" y="420674"/>
                  </a:lnTo>
                  <a:lnTo>
                    <a:pt x="94386" y="418020"/>
                  </a:lnTo>
                  <a:close/>
                </a:path>
                <a:path w="713104" h="447675">
                  <a:moveTo>
                    <a:pt x="255117" y="301434"/>
                  </a:moveTo>
                  <a:lnTo>
                    <a:pt x="254965" y="301269"/>
                  </a:lnTo>
                  <a:lnTo>
                    <a:pt x="254800" y="301231"/>
                  </a:lnTo>
                  <a:lnTo>
                    <a:pt x="254660" y="301180"/>
                  </a:lnTo>
                  <a:lnTo>
                    <a:pt x="254635" y="301332"/>
                  </a:lnTo>
                  <a:lnTo>
                    <a:pt x="254558" y="301523"/>
                  </a:lnTo>
                  <a:lnTo>
                    <a:pt x="254622" y="301650"/>
                  </a:lnTo>
                  <a:lnTo>
                    <a:pt x="254825" y="301688"/>
                  </a:lnTo>
                  <a:lnTo>
                    <a:pt x="254977" y="301701"/>
                  </a:lnTo>
                  <a:lnTo>
                    <a:pt x="255066" y="301561"/>
                  </a:lnTo>
                  <a:lnTo>
                    <a:pt x="255117" y="301434"/>
                  </a:lnTo>
                  <a:close/>
                </a:path>
                <a:path w="713104" h="447675">
                  <a:moveTo>
                    <a:pt x="308978" y="229120"/>
                  </a:moveTo>
                  <a:lnTo>
                    <a:pt x="307695" y="225234"/>
                  </a:lnTo>
                  <a:lnTo>
                    <a:pt x="306857" y="224599"/>
                  </a:lnTo>
                  <a:lnTo>
                    <a:pt x="306489" y="224320"/>
                  </a:lnTo>
                  <a:lnTo>
                    <a:pt x="304469" y="224599"/>
                  </a:lnTo>
                  <a:lnTo>
                    <a:pt x="302577" y="224485"/>
                  </a:lnTo>
                  <a:lnTo>
                    <a:pt x="301028" y="225234"/>
                  </a:lnTo>
                  <a:lnTo>
                    <a:pt x="297954" y="222808"/>
                  </a:lnTo>
                  <a:lnTo>
                    <a:pt x="297916" y="224599"/>
                  </a:lnTo>
                  <a:lnTo>
                    <a:pt x="297802" y="225234"/>
                  </a:lnTo>
                  <a:lnTo>
                    <a:pt x="297497" y="225450"/>
                  </a:lnTo>
                  <a:lnTo>
                    <a:pt x="297230" y="225780"/>
                  </a:lnTo>
                  <a:lnTo>
                    <a:pt x="296646" y="225526"/>
                  </a:lnTo>
                  <a:lnTo>
                    <a:pt x="296646" y="230365"/>
                  </a:lnTo>
                  <a:lnTo>
                    <a:pt x="296265" y="230339"/>
                  </a:lnTo>
                  <a:lnTo>
                    <a:pt x="295706" y="230365"/>
                  </a:lnTo>
                  <a:lnTo>
                    <a:pt x="295008" y="230174"/>
                  </a:lnTo>
                  <a:lnTo>
                    <a:pt x="294843" y="229450"/>
                  </a:lnTo>
                  <a:lnTo>
                    <a:pt x="296367" y="228968"/>
                  </a:lnTo>
                  <a:lnTo>
                    <a:pt x="296646" y="230365"/>
                  </a:lnTo>
                  <a:lnTo>
                    <a:pt x="296646" y="225526"/>
                  </a:lnTo>
                  <a:lnTo>
                    <a:pt x="295325" y="224929"/>
                  </a:lnTo>
                  <a:lnTo>
                    <a:pt x="294982" y="225031"/>
                  </a:lnTo>
                  <a:lnTo>
                    <a:pt x="294347" y="225310"/>
                  </a:lnTo>
                  <a:lnTo>
                    <a:pt x="294373" y="227076"/>
                  </a:lnTo>
                  <a:lnTo>
                    <a:pt x="292620" y="226390"/>
                  </a:lnTo>
                  <a:lnTo>
                    <a:pt x="290563" y="228015"/>
                  </a:lnTo>
                  <a:lnTo>
                    <a:pt x="289255" y="230454"/>
                  </a:lnTo>
                  <a:lnTo>
                    <a:pt x="287680" y="232600"/>
                  </a:lnTo>
                  <a:lnTo>
                    <a:pt x="288175" y="232549"/>
                  </a:lnTo>
                  <a:lnTo>
                    <a:pt x="288683" y="232537"/>
                  </a:lnTo>
                  <a:lnTo>
                    <a:pt x="289179" y="232460"/>
                  </a:lnTo>
                  <a:lnTo>
                    <a:pt x="289280" y="233248"/>
                  </a:lnTo>
                  <a:lnTo>
                    <a:pt x="289344" y="234162"/>
                  </a:lnTo>
                  <a:lnTo>
                    <a:pt x="287096" y="234810"/>
                  </a:lnTo>
                  <a:lnTo>
                    <a:pt x="286308" y="234518"/>
                  </a:lnTo>
                  <a:lnTo>
                    <a:pt x="286118" y="234149"/>
                  </a:lnTo>
                  <a:lnTo>
                    <a:pt x="284861" y="233248"/>
                  </a:lnTo>
                  <a:lnTo>
                    <a:pt x="283895" y="232283"/>
                  </a:lnTo>
                  <a:lnTo>
                    <a:pt x="281774" y="231609"/>
                  </a:lnTo>
                  <a:lnTo>
                    <a:pt x="279996" y="231648"/>
                  </a:lnTo>
                  <a:lnTo>
                    <a:pt x="278599" y="233489"/>
                  </a:lnTo>
                  <a:lnTo>
                    <a:pt x="277672" y="234619"/>
                  </a:lnTo>
                  <a:lnTo>
                    <a:pt x="277634" y="236093"/>
                  </a:lnTo>
                  <a:lnTo>
                    <a:pt x="282092" y="236982"/>
                  </a:lnTo>
                  <a:lnTo>
                    <a:pt x="283832" y="237185"/>
                  </a:lnTo>
                  <a:lnTo>
                    <a:pt x="287045" y="237985"/>
                  </a:lnTo>
                  <a:lnTo>
                    <a:pt x="287718" y="239039"/>
                  </a:lnTo>
                  <a:lnTo>
                    <a:pt x="287756" y="239547"/>
                  </a:lnTo>
                  <a:lnTo>
                    <a:pt x="287528" y="241122"/>
                  </a:lnTo>
                  <a:lnTo>
                    <a:pt x="287413" y="241528"/>
                  </a:lnTo>
                  <a:lnTo>
                    <a:pt x="287261" y="241896"/>
                  </a:lnTo>
                  <a:lnTo>
                    <a:pt x="286931" y="242290"/>
                  </a:lnTo>
                  <a:lnTo>
                    <a:pt x="288620" y="242773"/>
                  </a:lnTo>
                  <a:lnTo>
                    <a:pt x="290550" y="242735"/>
                  </a:lnTo>
                  <a:lnTo>
                    <a:pt x="292557" y="242239"/>
                  </a:lnTo>
                  <a:lnTo>
                    <a:pt x="292442" y="242100"/>
                  </a:lnTo>
                  <a:lnTo>
                    <a:pt x="292684" y="242214"/>
                  </a:lnTo>
                  <a:lnTo>
                    <a:pt x="295859" y="241122"/>
                  </a:lnTo>
                  <a:lnTo>
                    <a:pt x="295605" y="240639"/>
                  </a:lnTo>
                  <a:lnTo>
                    <a:pt x="292417" y="242023"/>
                  </a:lnTo>
                  <a:lnTo>
                    <a:pt x="292290" y="241528"/>
                  </a:lnTo>
                  <a:lnTo>
                    <a:pt x="292252" y="240512"/>
                  </a:lnTo>
                  <a:lnTo>
                    <a:pt x="291566" y="239699"/>
                  </a:lnTo>
                  <a:lnTo>
                    <a:pt x="291007" y="239318"/>
                  </a:lnTo>
                  <a:lnTo>
                    <a:pt x="291007" y="239699"/>
                  </a:lnTo>
                  <a:lnTo>
                    <a:pt x="290233" y="239547"/>
                  </a:lnTo>
                  <a:lnTo>
                    <a:pt x="290207" y="239395"/>
                  </a:lnTo>
                  <a:lnTo>
                    <a:pt x="291007" y="239699"/>
                  </a:lnTo>
                  <a:lnTo>
                    <a:pt x="291007" y="239318"/>
                  </a:lnTo>
                  <a:lnTo>
                    <a:pt x="290588" y="239039"/>
                  </a:lnTo>
                  <a:lnTo>
                    <a:pt x="290207" y="239382"/>
                  </a:lnTo>
                  <a:lnTo>
                    <a:pt x="290118" y="238734"/>
                  </a:lnTo>
                  <a:lnTo>
                    <a:pt x="289699" y="238429"/>
                  </a:lnTo>
                  <a:lnTo>
                    <a:pt x="289242" y="237985"/>
                  </a:lnTo>
                  <a:lnTo>
                    <a:pt x="289128" y="237185"/>
                  </a:lnTo>
                  <a:lnTo>
                    <a:pt x="288975" y="236753"/>
                  </a:lnTo>
                  <a:lnTo>
                    <a:pt x="291795" y="234810"/>
                  </a:lnTo>
                  <a:lnTo>
                    <a:pt x="292900" y="234048"/>
                  </a:lnTo>
                  <a:lnTo>
                    <a:pt x="297764" y="235407"/>
                  </a:lnTo>
                  <a:lnTo>
                    <a:pt x="297840" y="239991"/>
                  </a:lnTo>
                  <a:lnTo>
                    <a:pt x="298043" y="240207"/>
                  </a:lnTo>
                  <a:lnTo>
                    <a:pt x="299618" y="239623"/>
                  </a:lnTo>
                  <a:lnTo>
                    <a:pt x="301205" y="239229"/>
                  </a:lnTo>
                  <a:lnTo>
                    <a:pt x="302755" y="239623"/>
                  </a:lnTo>
                  <a:lnTo>
                    <a:pt x="302310" y="240207"/>
                  </a:lnTo>
                  <a:lnTo>
                    <a:pt x="302387" y="240372"/>
                  </a:lnTo>
                  <a:lnTo>
                    <a:pt x="302069" y="240639"/>
                  </a:lnTo>
                  <a:lnTo>
                    <a:pt x="301840" y="240919"/>
                  </a:lnTo>
                  <a:lnTo>
                    <a:pt x="301536" y="240969"/>
                  </a:lnTo>
                  <a:lnTo>
                    <a:pt x="300431" y="242023"/>
                  </a:lnTo>
                  <a:lnTo>
                    <a:pt x="300316" y="242214"/>
                  </a:lnTo>
                  <a:lnTo>
                    <a:pt x="301129" y="242735"/>
                  </a:lnTo>
                  <a:lnTo>
                    <a:pt x="302107" y="243090"/>
                  </a:lnTo>
                  <a:lnTo>
                    <a:pt x="303377" y="243090"/>
                  </a:lnTo>
                  <a:lnTo>
                    <a:pt x="304266" y="242163"/>
                  </a:lnTo>
                  <a:lnTo>
                    <a:pt x="305333" y="241261"/>
                  </a:lnTo>
                  <a:lnTo>
                    <a:pt x="306374" y="239699"/>
                  </a:lnTo>
                  <a:lnTo>
                    <a:pt x="306324" y="239229"/>
                  </a:lnTo>
                  <a:lnTo>
                    <a:pt x="306222" y="238658"/>
                  </a:lnTo>
                  <a:lnTo>
                    <a:pt x="305854" y="237769"/>
                  </a:lnTo>
                  <a:lnTo>
                    <a:pt x="305803" y="237617"/>
                  </a:lnTo>
                  <a:lnTo>
                    <a:pt x="305041" y="237413"/>
                  </a:lnTo>
                  <a:lnTo>
                    <a:pt x="304177" y="237236"/>
                  </a:lnTo>
                  <a:lnTo>
                    <a:pt x="303784" y="237591"/>
                  </a:lnTo>
                  <a:lnTo>
                    <a:pt x="301650" y="237769"/>
                  </a:lnTo>
                  <a:lnTo>
                    <a:pt x="300596" y="236829"/>
                  </a:lnTo>
                  <a:lnTo>
                    <a:pt x="301345" y="234048"/>
                  </a:lnTo>
                  <a:lnTo>
                    <a:pt x="301498" y="233489"/>
                  </a:lnTo>
                  <a:lnTo>
                    <a:pt x="301993" y="232460"/>
                  </a:lnTo>
                  <a:lnTo>
                    <a:pt x="302323" y="231787"/>
                  </a:lnTo>
                  <a:lnTo>
                    <a:pt x="302145" y="230365"/>
                  </a:lnTo>
                  <a:lnTo>
                    <a:pt x="302031" y="229450"/>
                  </a:lnTo>
                  <a:lnTo>
                    <a:pt x="302094" y="228968"/>
                  </a:lnTo>
                  <a:lnTo>
                    <a:pt x="302450" y="228269"/>
                  </a:lnTo>
                  <a:lnTo>
                    <a:pt x="303288" y="227876"/>
                  </a:lnTo>
                  <a:lnTo>
                    <a:pt x="303276" y="227444"/>
                  </a:lnTo>
                  <a:lnTo>
                    <a:pt x="303631" y="227482"/>
                  </a:lnTo>
                  <a:lnTo>
                    <a:pt x="303911" y="227444"/>
                  </a:lnTo>
                  <a:lnTo>
                    <a:pt x="304114" y="227406"/>
                  </a:lnTo>
                  <a:lnTo>
                    <a:pt x="304330" y="227634"/>
                  </a:lnTo>
                  <a:lnTo>
                    <a:pt x="305244" y="229730"/>
                  </a:lnTo>
                  <a:lnTo>
                    <a:pt x="305485" y="230238"/>
                  </a:lnTo>
                  <a:lnTo>
                    <a:pt x="305981" y="230682"/>
                  </a:lnTo>
                  <a:lnTo>
                    <a:pt x="306793" y="230746"/>
                  </a:lnTo>
                  <a:lnTo>
                    <a:pt x="306895" y="230339"/>
                  </a:lnTo>
                  <a:lnTo>
                    <a:pt x="306959" y="230174"/>
                  </a:lnTo>
                  <a:lnTo>
                    <a:pt x="307555" y="229628"/>
                  </a:lnTo>
                  <a:lnTo>
                    <a:pt x="308203" y="229450"/>
                  </a:lnTo>
                  <a:lnTo>
                    <a:pt x="308978" y="229120"/>
                  </a:lnTo>
                  <a:close/>
                </a:path>
                <a:path w="713104" h="447675">
                  <a:moveTo>
                    <a:pt x="329145" y="255308"/>
                  </a:moveTo>
                  <a:lnTo>
                    <a:pt x="323799" y="249885"/>
                  </a:lnTo>
                  <a:lnTo>
                    <a:pt x="324573" y="249389"/>
                  </a:lnTo>
                  <a:lnTo>
                    <a:pt x="324383" y="248793"/>
                  </a:lnTo>
                  <a:lnTo>
                    <a:pt x="324396" y="248056"/>
                  </a:lnTo>
                  <a:lnTo>
                    <a:pt x="324637" y="247091"/>
                  </a:lnTo>
                  <a:lnTo>
                    <a:pt x="324739" y="246875"/>
                  </a:lnTo>
                  <a:lnTo>
                    <a:pt x="322618" y="248704"/>
                  </a:lnTo>
                  <a:lnTo>
                    <a:pt x="320738" y="250723"/>
                  </a:lnTo>
                  <a:lnTo>
                    <a:pt x="317347" y="251218"/>
                  </a:lnTo>
                  <a:lnTo>
                    <a:pt x="316865" y="251853"/>
                  </a:lnTo>
                  <a:lnTo>
                    <a:pt x="316280" y="252780"/>
                  </a:lnTo>
                  <a:lnTo>
                    <a:pt x="315950" y="253606"/>
                  </a:lnTo>
                  <a:lnTo>
                    <a:pt x="316560" y="254406"/>
                  </a:lnTo>
                  <a:lnTo>
                    <a:pt x="317271" y="254838"/>
                  </a:lnTo>
                  <a:lnTo>
                    <a:pt x="318503" y="255181"/>
                  </a:lnTo>
                  <a:lnTo>
                    <a:pt x="319278" y="254101"/>
                  </a:lnTo>
                  <a:lnTo>
                    <a:pt x="319862" y="255358"/>
                  </a:lnTo>
                  <a:lnTo>
                    <a:pt x="319112" y="258216"/>
                  </a:lnTo>
                  <a:lnTo>
                    <a:pt x="317525" y="260108"/>
                  </a:lnTo>
                  <a:lnTo>
                    <a:pt x="314312" y="260591"/>
                  </a:lnTo>
                  <a:lnTo>
                    <a:pt x="313359" y="260731"/>
                  </a:lnTo>
                  <a:lnTo>
                    <a:pt x="312559" y="261810"/>
                  </a:lnTo>
                  <a:lnTo>
                    <a:pt x="311734" y="262432"/>
                  </a:lnTo>
                  <a:lnTo>
                    <a:pt x="313105" y="263766"/>
                  </a:lnTo>
                  <a:lnTo>
                    <a:pt x="313296" y="264782"/>
                  </a:lnTo>
                  <a:lnTo>
                    <a:pt x="314032" y="265493"/>
                  </a:lnTo>
                  <a:lnTo>
                    <a:pt x="314909" y="265938"/>
                  </a:lnTo>
                  <a:lnTo>
                    <a:pt x="315937" y="266179"/>
                  </a:lnTo>
                  <a:lnTo>
                    <a:pt x="325920" y="257962"/>
                  </a:lnTo>
                  <a:lnTo>
                    <a:pt x="325996" y="257670"/>
                  </a:lnTo>
                  <a:lnTo>
                    <a:pt x="326097" y="257302"/>
                  </a:lnTo>
                  <a:lnTo>
                    <a:pt x="326783" y="255917"/>
                  </a:lnTo>
                  <a:lnTo>
                    <a:pt x="327748" y="256082"/>
                  </a:lnTo>
                  <a:lnTo>
                    <a:pt x="328650" y="256336"/>
                  </a:lnTo>
                  <a:lnTo>
                    <a:pt x="327571" y="259918"/>
                  </a:lnTo>
                  <a:lnTo>
                    <a:pt x="328041" y="260489"/>
                  </a:lnTo>
                  <a:lnTo>
                    <a:pt x="328498" y="259727"/>
                  </a:lnTo>
                  <a:lnTo>
                    <a:pt x="328803" y="258635"/>
                  </a:lnTo>
                  <a:lnTo>
                    <a:pt x="328955" y="257302"/>
                  </a:lnTo>
                  <a:lnTo>
                    <a:pt x="328764" y="256362"/>
                  </a:lnTo>
                  <a:lnTo>
                    <a:pt x="329057" y="255917"/>
                  </a:lnTo>
                  <a:lnTo>
                    <a:pt x="329082" y="255371"/>
                  </a:lnTo>
                  <a:close/>
                </a:path>
                <a:path w="713104" h="447675">
                  <a:moveTo>
                    <a:pt x="357822" y="284429"/>
                  </a:moveTo>
                  <a:lnTo>
                    <a:pt x="356438" y="283032"/>
                  </a:lnTo>
                  <a:lnTo>
                    <a:pt x="356120" y="283819"/>
                  </a:lnTo>
                  <a:lnTo>
                    <a:pt x="356019" y="284797"/>
                  </a:lnTo>
                  <a:lnTo>
                    <a:pt x="356120" y="285965"/>
                  </a:lnTo>
                  <a:lnTo>
                    <a:pt x="357822" y="284429"/>
                  </a:lnTo>
                  <a:close/>
                </a:path>
                <a:path w="713104" h="447675">
                  <a:moveTo>
                    <a:pt x="363956" y="290664"/>
                  </a:moveTo>
                  <a:lnTo>
                    <a:pt x="363728" y="290436"/>
                  </a:lnTo>
                  <a:lnTo>
                    <a:pt x="363562" y="290626"/>
                  </a:lnTo>
                  <a:lnTo>
                    <a:pt x="363791" y="290677"/>
                  </a:lnTo>
                  <a:lnTo>
                    <a:pt x="363956" y="290664"/>
                  </a:lnTo>
                  <a:close/>
                </a:path>
                <a:path w="713104" h="447675">
                  <a:moveTo>
                    <a:pt x="368935" y="275310"/>
                  </a:moveTo>
                  <a:lnTo>
                    <a:pt x="368795" y="275412"/>
                  </a:lnTo>
                  <a:lnTo>
                    <a:pt x="368935" y="275488"/>
                  </a:lnTo>
                  <a:lnTo>
                    <a:pt x="368935" y="275310"/>
                  </a:lnTo>
                  <a:close/>
                </a:path>
                <a:path w="713104" h="447675">
                  <a:moveTo>
                    <a:pt x="372668" y="299516"/>
                  </a:moveTo>
                  <a:lnTo>
                    <a:pt x="371627" y="298450"/>
                  </a:lnTo>
                  <a:lnTo>
                    <a:pt x="368681" y="300990"/>
                  </a:lnTo>
                  <a:lnTo>
                    <a:pt x="368617" y="300621"/>
                  </a:lnTo>
                  <a:lnTo>
                    <a:pt x="367804" y="301002"/>
                  </a:lnTo>
                  <a:lnTo>
                    <a:pt x="368084" y="301485"/>
                  </a:lnTo>
                  <a:lnTo>
                    <a:pt x="360781" y="307759"/>
                  </a:lnTo>
                  <a:lnTo>
                    <a:pt x="360426" y="308635"/>
                  </a:lnTo>
                  <a:lnTo>
                    <a:pt x="360286" y="309092"/>
                  </a:lnTo>
                  <a:lnTo>
                    <a:pt x="360260" y="309333"/>
                  </a:lnTo>
                  <a:lnTo>
                    <a:pt x="360172" y="309549"/>
                  </a:lnTo>
                  <a:lnTo>
                    <a:pt x="360311" y="310083"/>
                  </a:lnTo>
                  <a:lnTo>
                    <a:pt x="360489" y="309397"/>
                  </a:lnTo>
                  <a:lnTo>
                    <a:pt x="360565" y="309054"/>
                  </a:lnTo>
                  <a:lnTo>
                    <a:pt x="372668" y="299516"/>
                  </a:lnTo>
                  <a:close/>
                </a:path>
                <a:path w="713104" h="447675">
                  <a:moveTo>
                    <a:pt x="373595" y="235839"/>
                  </a:moveTo>
                  <a:lnTo>
                    <a:pt x="373456" y="235572"/>
                  </a:lnTo>
                  <a:lnTo>
                    <a:pt x="373075" y="234835"/>
                  </a:lnTo>
                  <a:lnTo>
                    <a:pt x="372148" y="234594"/>
                  </a:lnTo>
                  <a:lnTo>
                    <a:pt x="371411" y="233997"/>
                  </a:lnTo>
                  <a:lnTo>
                    <a:pt x="371411" y="235572"/>
                  </a:lnTo>
                  <a:lnTo>
                    <a:pt x="371322" y="236232"/>
                  </a:lnTo>
                  <a:lnTo>
                    <a:pt x="370903" y="236181"/>
                  </a:lnTo>
                  <a:lnTo>
                    <a:pt x="371411" y="235572"/>
                  </a:lnTo>
                  <a:lnTo>
                    <a:pt x="371411" y="233997"/>
                  </a:lnTo>
                  <a:lnTo>
                    <a:pt x="370878" y="233832"/>
                  </a:lnTo>
                  <a:lnTo>
                    <a:pt x="367322" y="234734"/>
                  </a:lnTo>
                  <a:lnTo>
                    <a:pt x="367461" y="234911"/>
                  </a:lnTo>
                  <a:lnTo>
                    <a:pt x="368706" y="235242"/>
                  </a:lnTo>
                  <a:lnTo>
                    <a:pt x="368858" y="235572"/>
                  </a:lnTo>
                  <a:lnTo>
                    <a:pt x="368947" y="236181"/>
                  </a:lnTo>
                  <a:lnTo>
                    <a:pt x="368858" y="236613"/>
                  </a:lnTo>
                  <a:lnTo>
                    <a:pt x="369570" y="237477"/>
                  </a:lnTo>
                  <a:lnTo>
                    <a:pt x="370027" y="237261"/>
                  </a:lnTo>
                  <a:lnTo>
                    <a:pt x="372618" y="236232"/>
                  </a:lnTo>
                  <a:lnTo>
                    <a:pt x="373595" y="235839"/>
                  </a:lnTo>
                  <a:close/>
                </a:path>
                <a:path w="713104" h="447675">
                  <a:moveTo>
                    <a:pt x="388734" y="280416"/>
                  </a:moveTo>
                  <a:lnTo>
                    <a:pt x="388150" y="280289"/>
                  </a:lnTo>
                  <a:lnTo>
                    <a:pt x="387616" y="280301"/>
                  </a:lnTo>
                  <a:lnTo>
                    <a:pt x="387134" y="280403"/>
                  </a:lnTo>
                  <a:lnTo>
                    <a:pt x="387464" y="281012"/>
                  </a:lnTo>
                  <a:lnTo>
                    <a:pt x="387819" y="281597"/>
                  </a:lnTo>
                  <a:lnTo>
                    <a:pt x="388150" y="282194"/>
                  </a:lnTo>
                  <a:lnTo>
                    <a:pt x="388315" y="281965"/>
                  </a:lnTo>
                  <a:lnTo>
                    <a:pt x="388493" y="281749"/>
                  </a:lnTo>
                  <a:lnTo>
                    <a:pt x="388670" y="281520"/>
                  </a:lnTo>
                  <a:lnTo>
                    <a:pt x="388581" y="281127"/>
                  </a:lnTo>
                  <a:lnTo>
                    <a:pt x="388569" y="280746"/>
                  </a:lnTo>
                  <a:lnTo>
                    <a:pt x="388734" y="280416"/>
                  </a:lnTo>
                  <a:close/>
                </a:path>
                <a:path w="713104" h="447675">
                  <a:moveTo>
                    <a:pt x="407377" y="115747"/>
                  </a:moveTo>
                  <a:lnTo>
                    <a:pt x="407276" y="114896"/>
                  </a:lnTo>
                  <a:lnTo>
                    <a:pt x="406831" y="114617"/>
                  </a:lnTo>
                  <a:lnTo>
                    <a:pt x="406552" y="114896"/>
                  </a:lnTo>
                  <a:lnTo>
                    <a:pt x="407377" y="115747"/>
                  </a:lnTo>
                  <a:close/>
                </a:path>
                <a:path w="713104" h="447675">
                  <a:moveTo>
                    <a:pt x="407530" y="83908"/>
                  </a:moveTo>
                  <a:lnTo>
                    <a:pt x="407174" y="84061"/>
                  </a:lnTo>
                  <a:lnTo>
                    <a:pt x="406844" y="84239"/>
                  </a:lnTo>
                  <a:lnTo>
                    <a:pt x="406501" y="84391"/>
                  </a:lnTo>
                  <a:lnTo>
                    <a:pt x="406565" y="84670"/>
                  </a:lnTo>
                  <a:lnTo>
                    <a:pt x="406590" y="84823"/>
                  </a:lnTo>
                  <a:lnTo>
                    <a:pt x="406603" y="84988"/>
                  </a:lnTo>
                  <a:lnTo>
                    <a:pt x="406946" y="84582"/>
                  </a:lnTo>
                  <a:lnTo>
                    <a:pt x="407530" y="83908"/>
                  </a:lnTo>
                  <a:close/>
                </a:path>
                <a:path w="713104" h="447675">
                  <a:moveTo>
                    <a:pt x="414921" y="186258"/>
                  </a:moveTo>
                  <a:lnTo>
                    <a:pt x="414794" y="186093"/>
                  </a:lnTo>
                  <a:lnTo>
                    <a:pt x="414832" y="186220"/>
                  </a:lnTo>
                  <a:close/>
                </a:path>
                <a:path w="713104" h="447675">
                  <a:moveTo>
                    <a:pt x="416407" y="191579"/>
                  </a:moveTo>
                  <a:lnTo>
                    <a:pt x="415658" y="191376"/>
                  </a:lnTo>
                  <a:lnTo>
                    <a:pt x="415124" y="191262"/>
                  </a:lnTo>
                  <a:lnTo>
                    <a:pt x="414667" y="191211"/>
                  </a:lnTo>
                  <a:lnTo>
                    <a:pt x="414629" y="191350"/>
                  </a:lnTo>
                  <a:lnTo>
                    <a:pt x="414883" y="191846"/>
                  </a:lnTo>
                  <a:lnTo>
                    <a:pt x="415163" y="192316"/>
                  </a:lnTo>
                  <a:lnTo>
                    <a:pt x="415569" y="192671"/>
                  </a:lnTo>
                  <a:lnTo>
                    <a:pt x="415912" y="192366"/>
                  </a:lnTo>
                  <a:lnTo>
                    <a:pt x="416179" y="191985"/>
                  </a:lnTo>
                  <a:lnTo>
                    <a:pt x="416407" y="191579"/>
                  </a:lnTo>
                  <a:close/>
                </a:path>
                <a:path w="713104" h="447675">
                  <a:moveTo>
                    <a:pt x="423125" y="341858"/>
                  </a:moveTo>
                  <a:lnTo>
                    <a:pt x="422948" y="341845"/>
                  </a:lnTo>
                  <a:lnTo>
                    <a:pt x="423125" y="341858"/>
                  </a:lnTo>
                  <a:close/>
                </a:path>
                <a:path w="713104" h="447675">
                  <a:moveTo>
                    <a:pt x="423291" y="351396"/>
                  </a:moveTo>
                  <a:lnTo>
                    <a:pt x="421754" y="349567"/>
                  </a:lnTo>
                  <a:lnTo>
                    <a:pt x="422008" y="350253"/>
                  </a:lnTo>
                  <a:lnTo>
                    <a:pt x="422109" y="350596"/>
                  </a:lnTo>
                  <a:lnTo>
                    <a:pt x="422198" y="350862"/>
                  </a:lnTo>
                  <a:lnTo>
                    <a:pt x="422148" y="351231"/>
                  </a:lnTo>
                  <a:lnTo>
                    <a:pt x="422008" y="351599"/>
                  </a:lnTo>
                  <a:lnTo>
                    <a:pt x="422465" y="351536"/>
                  </a:lnTo>
                  <a:lnTo>
                    <a:pt x="422871" y="351472"/>
                  </a:lnTo>
                  <a:lnTo>
                    <a:pt x="423291" y="351396"/>
                  </a:lnTo>
                  <a:close/>
                </a:path>
                <a:path w="713104" h="447675">
                  <a:moveTo>
                    <a:pt x="427596" y="333806"/>
                  </a:moveTo>
                  <a:lnTo>
                    <a:pt x="426466" y="333146"/>
                  </a:lnTo>
                  <a:lnTo>
                    <a:pt x="425577" y="332816"/>
                  </a:lnTo>
                  <a:lnTo>
                    <a:pt x="424332" y="331647"/>
                  </a:lnTo>
                  <a:lnTo>
                    <a:pt x="423964" y="330784"/>
                  </a:lnTo>
                  <a:lnTo>
                    <a:pt x="423443" y="329946"/>
                  </a:lnTo>
                  <a:lnTo>
                    <a:pt x="423214" y="330136"/>
                  </a:lnTo>
                  <a:lnTo>
                    <a:pt x="423024" y="330314"/>
                  </a:lnTo>
                  <a:lnTo>
                    <a:pt x="422833" y="330454"/>
                  </a:lnTo>
                  <a:lnTo>
                    <a:pt x="423087" y="331038"/>
                  </a:lnTo>
                  <a:lnTo>
                    <a:pt x="423291" y="331635"/>
                  </a:lnTo>
                  <a:lnTo>
                    <a:pt x="423938" y="333997"/>
                  </a:lnTo>
                  <a:lnTo>
                    <a:pt x="425056" y="332409"/>
                  </a:lnTo>
                  <a:lnTo>
                    <a:pt x="425538" y="333082"/>
                  </a:lnTo>
                  <a:lnTo>
                    <a:pt x="425729" y="334098"/>
                  </a:lnTo>
                  <a:lnTo>
                    <a:pt x="425589" y="334899"/>
                  </a:lnTo>
                  <a:lnTo>
                    <a:pt x="425234" y="335610"/>
                  </a:lnTo>
                  <a:lnTo>
                    <a:pt x="425996" y="335026"/>
                  </a:lnTo>
                  <a:lnTo>
                    <a:pt x="427596" y="333806"/>
                  </a:lnTo>
                  <a:close/>
                </a:path>
                <a:path w="713104" h="447675">
                  <a:moveTo>
                    <a:pt x="429425" y="254355"/>
                  </a:moveTo>
                  <a:lnTo>
                    <a:pt x="429107" y="252514"/>
                  </a:lnTo>
                  <a:lnTo>
                    <a:pt x="428510" y="250774"/>
                  </a:lnTo>
                  <a:lnTo>
                    <a:pt x="426504" y="249605"/>
                  </a:lnTo>
                  <a:lnTo>
                    <a:pt x="423075" y="252133"/>
                  </a:lnTo>
                  <a:lnTo>
                    <a:pt x="422503" y="254635"/>
                  </a:lnTo>
                  <a:lnTo>
                    <a:pt x="424510" y="255066"/>
                  </a:lnTo>
                  <a:lnTo>
                    <a:pt x="425856" y="256222"/>
                  </a:lnTo>
                  <a:lnTo>
                    <a:pt x="426148" y="256108"/>
                  </a:lnTo>
                  <a:lnTo>
                    <a:pt x="426478" y="256032"/>
                  </a:lnTo>
                  <a:lnTo>
                    <a:pt x="426885" y="255981"/>
                  </a:lnTo>
                  <a:lnTo>
                    <a:pt x="426783" y="259359"/>
                  </a:lnTo>
                  <a:lnTo>
                    <a:pt x="426923" y="259473"/>
                  </a:lnTo>
                  <a:lnTo>
                    <a:pt x="427126" y="258457"/>
                  </a:lnTo>
                  <a:lnTo>
                    <a:pt x="427253" y="257467"/>
                  </a:lnTo>
                  <a:lnTo>
                    <a:pt x="427850" y="255498"/>
                  </a:lnTo>
                  <a:lnTo>
                    <a:pt x="428371" y="254596"/>
                  </a:lnTo>
                  <a:lnTo>
                    <a:pt x="429425" y="254355"/>
                  </a:lnTo>
                  <a:close/>
                </a:path>
                <a:path w="713104" h="447675">
                  <a:moveTo>
                    <a:pt x="434174" y="261404"/>
                  </a:moveTo>
                  <a:lnTo>
                    <a:pt x="433616" y="261251"/>
                  </a:lnTo>
                  <a:lnTo>
                    <a:pt x="433057" y="261061"/>
                  </a:lnTo>
                  <a:lnTo>
                    <a:pt x="432511" y="260870"/>
                  </a:lnTo>
                  <a:lnTo>
                    <a:pt x="432536" y="261340"/>
                  </a:lnTo>
                  <a:lnTo>
                    <a:pt x="432727" y="261785"/>
                  </a:lnTo>
                  <a:lnTo>
                    <a:pt x="433641" y="261950"/>
                  </a:lnTo>
                  <a:lnTo>
                    <a:pt x="433793" y="261797"/>
                  </a:lnTo>
                  <a:lnTo>
                    <a:pt x="433984" y="261594"/>
                  </a:lnTo>
                  <a:lnTo>
                    <a:pt x="434174" y="261404"/>
                  </a:lnTo>
                  <a:close/>
                </a:path>
                <a:path w="713104" h="447675">
                  <a:moveTo>
                    <a:pt x="435013" y="175577"/>
                  </a:moveTo>
                  <a:close/>
                </a:path>
                <a:path w="713104" h="447675">
                  <a:moveTo>
                    <a:pt x="441248" y="344004"/>
                  </a:moveTo>
                  <a:lnTo>
                    <a:pt x="441007" y="343598"/>
                  </a:lnTo>
                  <a:lnTo>
                    <a:pt x="440766" y="343928"/>
                  </a:lnTo>
                  <a:lnTo>
                    <a:pt x="441248" y="344004"/>
                  </a:lnTo>
                  <a:close/>
                </a:path>
                <a:path w="713104" h="447675">
                  <a:moveTo>
                    <a:pt x="445985" y="343966"/>
                  </a:moveTo>
                  <a:lnTo>
                    <a:pt x="445731" y="343789"/>
                  </a:lnTo>
                  <a:lnTo>
                    <a:pt x="445655" y="344182"/>
                  </a:lnTo>
                  <a:lnTo>
                    <a:pt x="445985" y="343966"/>
                  </a:lnTo>
                  <a:close/>
                </a:path>
                <a:path w="713104" h="447675">
                  <a:moveTo>
                    <a:pt x="450456" y="368744"/>
                  </a:moveTo>
                  <a:lnTo>
                    <a:pt x="450151" y="368477"/>
                  </a:lnTo>
                  <a:lnTo>
                    <a:pt x="450126" y="368185"/>
                  </a:lnTo>
                  <a:lnTo>
                    <a:pt x="450138" y="367880"/>
                  </a:lnTo>
                  <a:lnTo>
                    <a:pt x="448030" y="365709"/>
                  </a:lnTo>
                  <a:lnTo>
                    <a:pt x="446112" y="365213"/>
                  </a:lnTo>
                  <a:lnTo>
                    <a:pt x="443992" y="365340"/>
                  </a:lnTo>
                  <a:lnTo>
                    <a:pt x="443865" y="365379"/>
                  </a:lnTo>
                  <a:lnTo>
                    <a:pt x="444004" y="366102"/>
                  </a:lnTo>
                  <a:lnTo>
                    <a:pt x="444334" y="367512"/>
                  </a:lnTo>
                  <a:lnTo>
                    <a:pt x="445198" y="367550"/>
                  </a:lnTo>
                  <a:lnTo>
                    <a:pt x="446100" y="367322"/>
                  </a:lnTo>
                  <a:lnTo>
                    <a:pt x="446951" y="367487"/>
                  </a:lnTo>
                  <a:lnTo>
                    <a:pt x="447878" y="367639"/>
                  </a:lnTo>
                  <a:lnTo>
                    <a:pt x="448767" y="368084"/>
                  </a:lnTo>
                  <a:lnTo>
                    <a:pt x="450456" y="368744"/>
                  </a:lnTo>
                  <a:close/>
                </a:path>
                <a:path w="713104" h="447675">
                  <a:moveTo>
                    <a:pt x="451040" y="394830"/>
                  </a:moveTo>
                  <a:lnTo>
                    <a:pt x="450621" y="394347"/>
                  </a:lnTo>
                  <a:lnTo>
                    <a:pt x="450329" y="393700"/>
                  </a:lnTo>
                  <a:lnTo>
                    <a:pt x="449745" y="394131"/>
                  </a:lnTo>
                  <a:lnTo>
                    <a:pt x="448945" y="394563"/>
                  </a:lnTo>
                  <a:lnTo>
                    <a:pt x="448995" y="394690"/>
                  </a:lnTo>
                  <a:lnTo>
                    <a:pt x="449224" y="395312"/>
                  </a:lnTo>
                  <a:lnTo>
                    <a:pt x="449681" y="395846"/>
                  </a:lnTo>
                  <a:lnTo>
                    <a:pt x="450049" y="396405"/>
                  </a:lnTo>
                  <a:lnTo>
                    <a:pt x="450380" y="396011"/>
                  </a:lnTo>
                  <a:lnTo>
                    <a:pt x="450888" y="395655"/>
                  </a:lnTo>
                  <a:lnTo>
                    <a:pt x="451040" y="394830"/>
                  </a:lnTo>
                  <a:close/>
                </a:path>
                <a:path w="713104" h="447675">
                  <a:moveTo>
                    <a:pt x="452361" y="89128"/>
                  </a:moveTo>
                  <a:lnTo>
                    <a:pt x="452297" y="87934"/>
                  </a:lnTo>
                  <a:lnTo>
                    <a:pt x="450342" y="87566"/>
                  </a:lnTo>
                  <a:lnTo>
                    <a:pt x="449414" y="88049"/>
                  </a:lnTo>
                  <a:lnTo>
                    <a:pt x="448576" y="88239"/>
                  </a:lnTo>
                  <a:lnTo>
                    <a:pt x="449287" y="94627"/>
                  </a:lnTo>
                  <a:lnTo>
                    <a:pt x="446684" y="93383"/>
                  </a:lnTo>
                  <a:lnTo>
                    <a:pt x="444944" y="93383"/>
                  </a:lnTo>
                  <a:lnTo>
                    <a:pt x="442671" y="96062"/>
                  </a:lnTo>
                  <a:lnTo>
                    <a:pt x="440905" y="97497"/>
                  </a:lnTo>
                  <a:lnTo>
                    <a:pt x="441096" y="97891"/>
                  </a:lnTo>
                  <a:lnTo>
                    <a:pt x="441159" y="98374"/>
                  </a:lnTo>
                  <a:lnTo>
                    <a:pt x="440982" y="98971"/>
                  </a:lnTo>
                  <a:lnTo>
                    <a:pt x="443979" y="98094"/>
                  </a:lnTo>
                  <a:lnTo>
                    <a:pt x="446709" y="96659"/>
                  </a:lnTo>
                  <a:lnTo>
                    <a:pt x="449580" y="95885"/>
                  </a:lnTo>
                  <a:lnTo>
                    <a:pt x="451700" y="94195"/>
                  </a:lnTo>
                  <a:lnTo>
                    <a:pt x="451954" y="92405"/>
                  </a:lnTo>
                  <a:lnTo>
                    <a:pt x="452183" y="91274"/>
                  </a:lnTo>
                  <a:lnTo>
                    <a:pt x="452361" y="89128"/>
                  </a:lnTo>
                  <a:close/>
                </a:path>
                <a:path w="713104" h="447675">
                  <a:moveTo>
                    <a:pt x="458457" y="445909"/>
                  </a:moveTo>
                  <a:lnTo>
                    <a:pt x="458381" y="445084"/>
                  </a:lnTo>
                  <a:lnTo>
                    <a:pt x="458190" y="445122"/>
                  </a:lnTo>
                  <a:lnTo>
                    <a:pt x="458025" y="445211"/>
                  </a:lnTo>
                  <a:lnTo>
                    <a:pt x="457847" y="445262"/>
                  </a:lnTo>
                  <a:lnTo>
                    <a:pt x="457847" y="445935"/>
                  </a:lnTo>
                  <a:lnTo>
                    <a:pt x="457923" y="446582"/>
                  </a:lnTo>
                  <a:lnTo>
                    <a:pt x="458076" y="447217"/>
                  </a:lnTo>
                  <a:lnTo>
                    <a:pt x="458330" y="446608"/>
                  </a:lnTo>
                  <a:lnTo>
                    <a:pt x="458457" y="445909"/>
                  </a:lnTo>
                  <a:close/>
                </a:path>
                <a:path w="713104" h="447675">
                  <a:moveTo>
                    <a:pt x="458825" y="361746"/>
                  </a:moveTo>
                  <a:lnTo>
                    <a:pt x="458584" y="361569"/>
                  </a:lnTo>
                  <a:lnTo>
                    <a:pt x="458520" y="361950"/>
                  </a:lnTo>
                  <a:lnTo>
                    <a:pt x="458825" y="361746"/>
                  </a:lnTo>
                  <a:close/>
                </a:path>
                <a:path w="713104" h="447675">
                  <a:moveTo>
                    <a:pt x="461416" y="344043"/>
                  </a:moveTo>
                  <a:lnTo>
                    <a:pt x="458787" y="342226"/>
                  </a:lnTo>
                  <a:lnTo>
                    <a:pt x="459130" y="343166"/>
                  </a:lnTo>
                  <a:lnTo>
                    <a:pt x="459841" y="343928"/>
                  </a:lnTo>
                  <a:lnTo>
                    <a:pt x="461035" y="344055"/>
                  </a:lnTo>
                  <a:lnTo>
                    <a:pt x="461162" y="344068"/>
                  </a:lnTo>
                  <a:lnTo>
                    <a:pt x="461289" y="344043"/>
                  </a:lnTo>
                  <a:lnTo>
                    <a:pt x="461416" y="344043"/>
                  </a:lnTo>
                  <a:close/>
                </a:path>
                <a:path w="713104" h="447675">
                  <a:moveTo>
                    <a:pt x="468401" y="77825"/>
                  </a:moveTo>
                  <a:lnTo>
                    <a:pt x="466699" y="77101"/>
                  </a:lnTo>
                  <a:lnTo>
                    <a:pt x="465086" y="77038"/>
                  </a:lnTo>
                  <a:lnTo>
                    <a:pt x="462508" y="77508"/>
                  </a:lnTo>
                  <a:lnTo>
                    <a:pt x="461873" y="77520"/>
                  </a:lnTo>
                  <a:lnTo>
                    <a:pt x="461302" y="77457"/>
                  </a:lnTo>
                  <a:lnTo>
                    <a:pt x="462876" y="79298"/>
                  </a:lnTo>
                  <a:lnTo>
                    <a:pt x="464616" y="79387"/>
                  </a:lnTo>
                  <a:lnTo>
                    <a:pt x="465912" y="78562"/>
                  </a:lnTo>
                  <a:lnTo>
                    <a:pt x="467410" y="78181"/>
                  </a:lnTo>
                  <a:lnTo>
                    <a:pt x="467779" y="78105"/>
                  </a:lnTo>
                  <a:lnTo>
                    <a:pt x="468096" y="77965"/>
                  </a:lnTo>
                  <a:lnTo>
                    <a:pt x="468401" y="77825"/>
                  </a:lnTo>
                  <a:close/>
                </a:path>
                <a:path w="713104" h="447675">
                  <a:moveTo>
                    <a:pt x="470687" y="357403"/>
                  </a:moveTo>
                  <a:lnTo>
                    <a:pt x="470484" y="357301"/>
                  </a:lnTo>
                  <a:lnTo>
                    <a:pt x="470535" y="357479"/>
                  </a:lnTo>
                  <a:lnTo>
                    <a:pt x="470687" y="357403"/>
                  </a:lnTo>
                  <a:close/>
                </a:path>
                <a:path w="713104" h="447675">
                  <a:moveTo>
                    <a:pt x="472084" y="352323"/>
                  </a:moveTo>
                  <a:lnTo>
                    <a:pt x="472008" y="352145"/>
                  </a:lnTo>
                  <a:lnTo>
                    <a:pt x="471944" y="352005"/>
                  </a:lnTo>
                  <a:lnTo>
                    <a:pt x="471830" y="351650"/>
                  </a:lnTo>
                  <a:lnTo>
                    <a:pt x="471093" y="350583"/>
                  </a:lnTo>
                  <a:lnTo>
                    <a:pt x="470573" y="350329"/>
                  </a:lnTo>
                  <a:lnTo>
                    <a:pt x="470154" y="350812"/>
                  </a:lnTo>
                  <a:lnTo>
                    <a:pt x="469861" y="351040"/>
                  </a:lnTo>
                  <a:lnTo>
                    <a:pt x="470179" y="351370"/>
                  </a:lnTo>
                  <a:lnTo>
                    <a:pt x="470471" y="351777"/>
                  </a:lnTo>
                  <a:lnTo>
                    <a:pt x="471157" y="352183"/>
                  </a:lnTo>
                  <a:lnTo>
                    <a:pt x="471589" y="352145"/>
                  </a:lnTo>
                  <a:lnTo>
                    <a:pt x="471970" y="352209"/>
                  </a:lnTo>
                  <a:lnTo>
                    <a:pt x="471373" y="352691"/>
                  </a:lnTo>
                  <a:lnTo>
                    <a:pt x="472084" y="352323"/>
                  </a:lnTo>
                  <a:close/>
                </a:path>
                <a:path w="713104" h="447675">
                  <a:moveTo>
                    <a:pt x="476732" y="256540"/>
                  </a:moveTo>
                  <a:lnTo>
                    <a:pt x="476719" y="254279"/>
                  </a:lnTo>
                  <a:lnTo>
                    <a:pt x="476364" y="254304"/>
                  </a:lnTo>
                  <a:lnTo>
                    <a:pt x="475742" y="254279"/>
                  </a:lnTo>
                  <a:lnTo>
                    <a:pt x="475576" y="255054"/>
                  </a:lnTo>
                  <a:lnTo>
                    <a:pt x="475538" y="255739"/>
                  </a:lnTo>
                  <a:lnTo>
                    <a:pt x="475488" y="256438"/>
                  </a:lnTo>
                  <a:lnTo>
                    <a:pt x="475678" y="256489"/>
                  </a:lnTo>
                  <a:lnTo>
                    <a:pt x="475856" y="256527"/>
                  </a:lnTo>
                  <a:lnTo>
                    <a:pt x="476046" y="256590"/>
                  </a:lnTo>
                  <a:lnTo>
                    <a:pt x="476732" y="256540"/>
                  </a:lnTo>
                  <a:close/>
                </a:path>
                <a:path w="713104" h="447675">
                  <a:moveTo>
                    <a:pt x="492086" y="248272"/>
                  </a:moveTo>
                  <a:lnTo>
                    <a:pt x="491909" y="248589"/>
                  </a:lnTo>
                  <a:lnTo>
                    <a:pt x="491731" y="248881"/>
                  </a:lnTo>
                  <a:lnTo>
                    <a:pt x="491566" y="249199"/>
                  </a:lnTo>
                  <a:lnTo>
                    <a:pt x="491769" y="249593"/>
                  </a:lnTo>
                  <a:lnTo>
                    <a:pt x="491883" y="249123"/>
                  </a:lnTo>
                  <a:lnTo>
                    <a:pt x="491985" y="248704"/>
                  </a:lnTo>
                  <a:lnTo>
                    <a:pt x="492086" y="248272"/>
                  </a:lnTo>
                  <a:close/>
                </a:path>
                <a:path w="713104" h="447675">
                  <a:moveTo>
                    <a:pt x="493014" y="244297"/>
                  </a:moveTo>
                  <a:lnTo>
                    <a:pt x="492607" y="244094"/>
                  </a:lnTo>
                  <a:lnTo>
                    <a:pt x="492290" y="243852"/>
                  </a:lnTo>
                  <a:lnTo>
                    <a:pt x="492036" y="243586"/>
                  </a:lnTo>
                  <a:lnTo>
                    <a:pt x="490220" y="242773"/>
                  </a:lnTo>
                  <a:lnTo>
                    <a:pt x="487692" y="246303"/>
                  </a:lnTo>
                  <a:lnTo>
                    <a:pt x="490359" y="249656"/>
                  </a:lnTo>
                  <a:lnTo>
                    <a:pt x="490728" y="249313"/>
                  </a:lnTo>
                  <a:lnTo>
                    <a:pt x="490905" y="247878"/>
                  </a:lnTo>
                  <a:lnTo>
                    <a:pt x="491350" y="248742"/>
                  </a:lnTo>
                  <a:lnTo>
                    <a:pt x="492150" y="247992"/>
                  </a:lnTo>
                  <a:lnTo>
                    <a:pt x="492429" y="246824"/>
                  </a:lnTo>
                  <a:lnTo>
                    <a:pt x="492696" y="245618"/>
                  </a:lnTo>
                  <a:lnTo>
                    <a:pt x="493014" y="244297"/>
                  </a:lnTo>
                  <a:close/>
                </a:path>
                <a:path w="713104" h="447675">
                  <a:moveTo>
                    <a:pt x="511746" y="147370"/>
                  </a:moveTo>
                  <a:lnTo>
                    <a:pt x="511632" y="146786"/>
                  </a:lnTo>
                  <a:lnTo>
                    <a:pt x="511632" y="146367"/>
                  </a:lnTo>
                  <a:lnTo>
                    <a:pt x="509498" y="146596"/>
                  </a:lnTo>
                  <a:lnTo>
                    <a:pt x="510019" y="147510"/>
                  </a:lnTo>
                  <a:lnTo>
                    <a:pt x="510832" y="147688"/>
                  </a:lnTo>
                  <a:lnTo>
                    <a:pt x="511683" y="147688"/>
                  </a:lnTo>
                  <a:lnTo>
                    <a:pt x="511746" y="147370"/>
                  </a:lnTo>
                  <a:close/>
                </a:path>
                <a:path w="713104" h="447675">
                  <a:moveTo>
                    <a:pt x="516280" y="155727"/>
                  </a:moveTo>
                  <a:lnTo>
                    <a:pt x="516140" y="155740"/>
                  </a:lnTo>
                  <a:lnTo>
                    <a:pt x="516001" y="155765"/>
                  </a:lnTo>
                  <a:lnTo>
                    <a:pt x="515861" y="155816"/>
                  </a:lnTo>
                  <a:lnTo>
                    <a:pt x="515785" y="155943"/>
                  </a:lnTo>
                  <a:lnTo>
                    <a:pt x="515912" y="155956"/>
                  </a:lnTo>
                  <a:lnTo>
                    <a:pt x="516089" y="155854"/>
                  </a:lnTo>
                  <a:lnTo>
                    <a:pt x="516280" y="155727"/>
                  </a:lnTo>
                  <a:close/>
                </a:path>
                <a:path w="713104" h="447675">
                  <a:moveTo>
                    <a:pt x="522693" y="383971"/>
                  </a:moveTo>
                  <a:lnTo>
                    <a:pt x="522554" y="384048"/>
                  </a:lnTo>
                  <a:lnTo>
                    <a:pt x="522693" y="383971"/>
                  </a:lnTo>
                  <a:close/>
                </a:path>
                <a:path w="713104" h="447675">
                  <a:moveTo>
                    <a:pt x="522719" y="383755"/>
                  </a:moveTo>
                  <a:lnTo>
                    <a:pt x="522579" y="384022"/>
                  </a:lnTo>
                  <a:lnTo>
                    <a:pt x="522719" y="383755"/>
                  </a:lnTo>
                  <a:close/>
                </a:path>
                <a:path w="713104" h="447675">
                  <a:moveTo>
                    <a:pt x="522833" y="397891"/>
                  </a:moveTo>
                  <a:lnTo>
                    <a:pt x="521081" y="396925"/>
                  </a:lnTo>
                  <a:lnTo>
                    <a:pt x="521360" y="395300"/>
                  </a:lnTo>
                  <a:lnTo>
                    <a:pt x="521906" y="394804"/>
                  </a:lnTo>
                  <a:lnTo>
                    <a:pt x="522173" y="394271"/>
                  </a:lnTo>
                  <a:lnTo>
                    <a:pt x="522135" y="393992"/>
                  </a:lnTo>
                  <a:lnTo>
                    <a:pt x="522312" y="393649"/>
                  </a:lnTo>
                  <a:lnTo>
                    <a:pt x="522287" y="393420"/>
                  </a:lnTo>
                  <a:lnTo>
                    <a:pt x="522198" y="393141"/>
                  </a:lnTo>
                  <a:lnTo>
                    <a:pt x="521957" y="392861"/>
                  </a:lnTo>
                  <a:lnTo>
                    <a:pt x="521246" y="392950"/>
                  </a:lnTo>
                  <a:lnTo>
                    <a:pt x="520852" y="393242"/>
                  </a:lnTo>
                  <a:lnTo>
                    <a:pt x="520623" y="393636"/>
                  </a:lnTo>
                  <a:lnTo>
                    <a:pt x="521017" y="395681"/>
                  </a:lnTo>
                  <a:lnTo>
                    <a:pt x="521017" y="396430"/>
                  </a:lnTo>
                  <a:lnTo>
                    <a:pt x="519976" y="397713"/>
                  </a:lnTo>
                  <a:lnTo>
                    <a:pt x="521068" y="399173"/>
                  </a:lnTo>
                  <a:lnTo>
                    <a:pt x="522833" y="397891"/>
                  </a:lnTo>
                  <a:close/>
                </a:path>
                <a:path w="713104" h="447675">
                  <a:moveTo>
                    <a:pt x="523062" y="383006"/>
                  </a:moveTo>
                  <a:lnTo>
                    <a:pt x="522935" y="382816"/>
                  </a:lnTo>
                  <a:lnTo>
                    <a:pt x="522820" y="383057"/>
                  </a:lnTo>
                  <a:lnTo>
                    <a:pt x="522719" y="383755"/>
                  </a:lnTo>
                  <a:lnTo>
                    <a:pt x="522833" y="383489"/>
                  </a:lnTo>
                  <a:lnTo>
                    <a:pt x="522935" y="383247"/>
                  </a:lnTo>
                  <a:lnTo>
                    <a:pt x="523062" y="383006"/>
                  </a:lnTo>
                  <a:close/>
                </a:path>
                <a:path w="713104" h="447675">
                  <a:moveTo>
                    <a:pt x="523989" y="384276"/>
                  </a:moveTo>
                  <a:lnTo>
                    <a:pt x="523849" y="384098"/>
                  </a:lnTo>
                  <a:lnTo>
                    <a:pt x="523722" y="383908"/>
                  </a:lnTo>
                  <a:lnTo>
                    <a:pt x="523582" y="383717"/>
                  </a:lnTo>
                  <a:lnTo>
                    <a:pt x="523290" y="383806"/>
                  </a:lnTo>
                  <a:lnTo>
                    <a:pt x="522998" y="383908"/>
                  </a:lnTo>
                  <a:lnTo>
                    <a:pt x="522706" y="383997"/>
                  </a:lnTo>
                  <a:lnTo>
                    <a:pt x="523049" y="384594"/>
                  </a:lnTo>
                  <a:lnTo>
                    <a:pt x="523392" y="385203"/>
                  </a:lnTo>
                  <a:lnTo>
                    <a:pt x="523735" y="385800"/>
                  </a:lnTo>
                  <a:lnTo>
                    <a:pt x="523278" y="384962"/>
                  </a:lnTo>
                  <a:lnTo>
                    <a:pt x="523367" y="384784"/>
                  </a:lnTo>
                  <a:lnTo>
                    <a:pt x="523481" y="384644"/>
                  </a:lnTo>
                  <a:lnTo>
                    <a:pt x="523621" y="384530"/>
                  </a:lnTo>
                  <a:lnTo>
                    <a:pt x="523862" y="384365"/>
                  </a:lnTo>
                  <a:lnTo>
                    <a:pt x="523989" y="384276"/>
                  </a:lnTo>
                  <a:close/>
                </a:path>
                <a:path w="713104" h="447675">
                  <a:moveTo>
                    <a:pt x="525589" y="118973"/>
                  </a:moveTo>
                  <a:lnTo>
                    <a:pt x="525106" y="118325"/>
                  </a:lnTo>
                  <a:lnTo>
                    <a:pt x="524865" y="118313"/>
                  </a:lnTo>
                  <a:lnTo>
                    <a:pt x="524192" y="118249"/>
                  </a:lnTo>
                  <a:lnTo>
                    <a:pt x="523494" y="118427"/>
                  </a:lnTo>
                  <a:lnTo>
                    <a:pt x="522846" y="118491"/>
                  </a:lnTo>
                  <a:lnTo>
                    <a:pt x="522871" y="119227"/>
                  </a:lnTo>
                  <a:lnTo>
                    <a:pt x="522757" y="119837"/>
                  </a:lnTo>
                  <a:lnTo>
                    <a:pt x="523392" y="120129"/>
                  </a:lnTo>
                  <a:lnTo>
                    <a:pt x="524027" y="120357"/>
                  </a:lnTo>
                  <a:lnTo>
                    <a:pt x="524916" y="120103"/>
                  </a:lnTo>
                  <a:lnTo>
                    <a:pt x="525284" y="119545"/>
                  </a:lnTo>
                  <a:lnTo>
                    <a:pt x="525513" y="119087"/>
                  </a:lnTo>
                  <a:close/>
                </a:path>
                <a:path w="713104" h="447675">
                  <a:moveTo>
                    <a:pt x="525919" y="108115"/>
                  </a:moveTo>
                  <a:lnTo>
                    <a:pt x="524929" y="107556"/>
                  </a:lnTo>
                  <a:lnTo>
                    <a:pt x="523544" y="106743"/>
                  </a:lnTo>
                  <a:lnTo>
                    <a:pt x="522427" y="107226"/>
                  </a:lnTo>
                  <a:lnTo>
                    <a:pt x="521182" y="107403"/>
                  </a:lnTo>
                  <a:lnTo>
                    <a:pt x="519747" y="107175"/>
                  </a:lnTo>
                  <a:lnTo>
                    <a:pt x="518363" y="108597"/>
                  </a:lnTo>
                  <a:lnTo>
                    <a:pt x="518706" y="108851"/>
                  </a:lnTo>
                  <a:lnTo>
                    <a:pt x="519036" y="109156"/>
                  </a:lnTo>
                  <a:lnTo>
                    <a:pt x="519620" y="109613"/>
                  </a:lnTo>
                  <a:lnTo>
                    <a:pt x="519671" y="110083"/>
                  </a:lnTo>
                  <a:lnTo>
                    <a:pt x="519963" y="110756"/>
                  </a:lnTo>
                  <a:lnTo>
                    <a:pt x="519645" y="111099"/>
                  </a:lnTo>
                  <a:lnTo>
                    <a:pt x="519328" y="111455"/>
                  </a:lnTo>
                  <a:lnTo>
                    <a:pt x="518998" y="111785"/>
                  </a:lnTo>
                  <a:lnTo>
                    <a:pt x="518998" y="112649"/>
                  </a:lnTo>
                  <a:lnTo>
                    <a:pt x="519023" y="113423"/>
                  </a:lnTo>
                  <a:lnTo>
                    <a:pt x="519188" y="114134"/>
                  </a:lnTo>
                  <a:lnTo>
                    <a:pt x="520611" y="114147"/>
                  </a:lnTo>
                  <a:lnTo>
                    <a:pt x="521931" y="114731"/>
                  </a:lnTo>
                  <a:lnTo>
                    <a:pt x="523303" y="115430"/>
                  </a:lnTo>
                  <a:lnTo>
                    <a:pt x="523582" y="115023"/>
                  </a:lnTo>
                  <a:lnTo>
                    <a:pt x="524078" y="114274"/>
                  </a:lnTo>
                  <a:lnTo>
                    <a:pt x="524306" y="113741"/>
                  </a:lnTo>
                  <a:lnTo>
                    <a:pt x="524789" y="113271"/>
                  </a:lnTo>
                  <a:lnTo>
                    <a:pt x="524929" y="113220"/>
                  </a:lnTo>
                  <a:lnTo>
                    <a:pt x="525068" y="113195"/>
                  </a:lnTo>
                  <a:lnTo>
                    <a:pt x="525119" y="112839"/>
                  </a:lnTo>
                  <a:lnTo>
                    <a:pt x="525843" y="112890"/>
                  </a:lnTo>
                  <a:lnTo>
                    <a:pt x="522846" y="109232"/>
                  </a:lnTo>
                  <a:lnTo>
                    <a:pt x="523113" y="109194"/>
                  </a:lnTo>
                  <a:lnTo>
                    <a:pt x="523938" y="109169"/>
                  </a:lnTo>
                  <a:lnTo>
                    <a:pt x="524598" y="108673"/>
                  </a:lnTo>
                  <a:lnTo>
                    <a:pt x="525919" y="108115"/>
                  </a:lnTo>
                  <a:close/>
                </a:path>
                <a:path w="713104" h="447675">
                  <a:moveTo>
                    <a:pt x="526491" y="123939"/>
                  </a:moveTo>
                  <a:lnTo>
                    <a:pt x="525310" y="123405"/>
                  </a:lnTo>
                  <a:lnTo>
                    <a:pt x="523900" y="123101"/>
                  </a:lnTo>
                  <a:lnTo>
                    <a:pt x="521779" y="121234"/>
                  </a:lnTo>
                  <a:lnTo>
                    <a:pt x="520357" y="121640"/>
                  </a:lnTo>
                  <a:lnTo>
                    <a:pt x="519036" y="120967"/>
                  </a:lnTo>
                  <a:lnTo>
                    <a:pt x="518922" y="120789"/>
                  </a:lnTo>
                  <a:lnTo>
                    <a:pt x="518820" y="120573"/>
                  </a:lnTo>
                  <a:lnTo>
                    <a:pt x="518693" y="120624"/>
                  </a:lnTo>
                  <a:lnTo>
                    <a:pt x="516623" y="123367"/>
                  </a:lnTo>
                  <a:lnTo>
                    <a:pt x="519252" y="125437"/>
                  </a:lnTo>
                  <a:lnTo>
                    <a:pt x="519442" y="125958"/>
                  </a:lnTo>
                  <a:lnTo>
                    <a:pt x="516902" y="125780"/>
                  </a:lnTo>
                  <a:lnTo>
                    <a:pt x="516280" y="124434"/>
                  </a:lnTo>
                  <a:lnTo>
                    <a:pt x="516039" y="125412"/>
                  </a:lnTo>
                  <a:lnTo>
                    <a:pt x="516013" y="126428"/>
                  </a:lnTo>
                  <a:lnTo>
                    <a:pt x="516343" y="127482"/>
                  </a:lnTo>
                  <a:lnTo>
                    <a:pt x="517652" y="128308"/>
                  </a:lnTo>
                  <a:lnTo>
                    <a:pt x="518960" y="129349"/>
                  </a:lnTo>
                  <a:lnTo>
                    <a:pt x="520954" y="129514"/>
                  </a:lnTo>
                  <a:lnTo>
                    <a:pt x="521449" y="129679"/>
                  </a:lnTo>
                  <a:lnTo>
                    <a:pt x="521868" y="129921"/>
                  </a:lnTo>
                  <a:lnTo>
                    <a:pt x="526275" y="125869"/>
                  </a:lnTo>
                  <a:lnTo>
                    <a:pt x="526491" y="123939"/>
                  </a:lnTo>
                  <a:close/>
                </a:path>
                <a:path w="713104" h="447675">
                  <a:moveTo>
                    <a:pt x="531939" y="124688"/>
                  </a:moveTo>
                  <a:lnTo>
                    <a:pt x="531139" y="125133"/>
                  </a:lnTo>
                  <a:lnTo>
                    <a:pt x="530364" y="125717"/>
                  </a:lnTo>
                  <a:lnTo>
                    <a:pt x="529501" y="126098"/>
                  </a:lnTo>
                  <a:lnTo>
                    <a:pt x="529767" y="126339"/>
                  </a:lnTo>
                  <a:lnTo>
                    <a:pt x="529983" y="126606"/>
                  </a:lnTo>
                  <a:lnTo>
                    <a:pt x="530199" y="126911"/>
                  </a:lnTo>
                  <a:lnTo>
                    <a:pt x="531939" y="124688"/>
                  </a:lnTo>
                  <a:close/>
                </a:path>
                <a:path w="713104" h="447675">
                  <a:moveTo>
                    <a:pt x="533704" y="122428"/>
                  </a:moveTo>
                  <a:lnTo>
                    <a:pt x="532726" y="121234"/>
                  </a:lnTo>
                  <a:lnTo>
                    <a:pt x="532549" y="121183"/>
                  </a:lnTo>
                  <a:lnTo>
                    <a:pt x="532980" y="123342"/>
                  </a:lnTo>
                  <a:lnTo>
                    <a:pt x="533704" y="122428"/>
                  </a:lnTo>
                  <a:close/>
                </a:path>
                <a:path w="713104" h="447675">
                  <a:moveTo>
                    <a:pt x="535203" y="423570"/>
                  </a:moveTo>
                  <a:lnTo>
                    <a:pt x="534365" y="417436"/>
                  </a:lnTo>
                  <a:lnTo>
                    <a:pt x="531190" y="418363"/>
                  </a:lnTo>
                  <a:lnTo>
                    <a:pt x="531888" y="424154"/>
                  </a:lnTo>
                  <a:lnTo>
                    <a:pt x="530999" y="424573"/>
                  </a:lnTo>
                  <a:lnTo>
                    <a:pt x="526757" y="424637"/>
                  </a:lnTo>
                  <a:lnTo>
                    <a:pt x="526034" y="424522"/>
                  </a:lnTo>
                  <a:lnTo>
                    <a:pt x="525424" y="424256"/>
                  </a:lnTo>
                  <a:lnTo>
                    <a:pt x="524713" y="425424"/>
                  </a:lnTo>
                  <a:lnTo>
                    <a:pt x="527164" y="429196"/>
                  </a:lnTo>
                  <a:lnTo>
                    <a:pt x="527494" y="429094"/>
                  </a:lnTo>
                  <a:lnTo>
                    <a:pt x="527659" y="429082"/>
                  </a:lnTo>
                  <a:lnTo>
                    <a:pt x="528091" y="428828"/>
                  </a:lnTo>
                  <a:lnTo>
                    <a:pt x="528459" y="428510"/>
                  </a:lnTo>
                  <a:lnTo>
                    <a:pt x="530263" y="426326"/>
                  </a:lnTo>
                  <a:lnTo>
                    <a:pt x="532257" y="425513"/>
                  </a:lnTo>
                  <a:lnTo>
                    <a:pt x="534009" y="424535"/>
                  </a:lnTo>
                  <a:lnTo>
                    <a:pt x="535203" y="423570"/>
                  </a:lnTo>
                  <a:close/>
                </a:path>
                <a:path w="713104" h="447675">
                  <a:moveTo>
                    <a:pt x="536511" y="387083"/>
                  </a:moveTo>
                  <a:lnTo>
                    <a:pt x="536143" y="387096"/>
                  </a:lnTo>
                  <a:lnTo>
                    <a:pt x="535432" y="387032"/>
                  </a:lnTo>
                  <a:lnTo>
                    <a:pt x="527354" y="394627"/>
                  </a:lnTo>
                  <a:lnTo>
                    <a:pt x="536511" y="387083"/>
                  </a:lnTo>
                  <a:close/>
                </a:path>
                <a:path w="713104" h="447675">
                  <a:moveTo>
                    <a:pt x="537870" y="115252"/>
                  </a:moveTo>
                  <a:lnTo>
                    <a:pt x="537641" y="114541"/>
                  </a:lnTo>
                  <a:lnTo>
                    <a:pt x="537489" y="113792"/>
                  </a:lnTo>
                  <a:lnTo>
                    <a:pt x="537387" y="113030"/>
                  </a:lnTo>
                  <a:lnTo>
                    <a:pt x="537248" y="113118"/>
                  </a:lnTo>
                  <a:lnTo>
                    <a:pt x="537870" y="115252"/>
                  </a:lnTo>
                  <a:close/>
                </a:path>
                <a:path w="713104" h="447675">
                  <a:moveTo>
                    <a:pt x="538340" y="116484"/>
                  </a:moveTo>
                  <a:lnTo>
                    <a:pt x="538200" y="116205"/>
                  </a:lnTo>
                  <a:lnTo>
                    <a:pt x="538086" y="115900"/>
                  </a:lnTo>
                  <a:lnTo>
                    <a:pt x="538187" y="116217"/>
                  </a:lnTo>
                  <a:lnTo>
                    <a:pt x="538302" y="116547"/>
                  </a:lnTo>
                  <a:close/>
                </a:path>
                <a:path w="713104" h="447675">
                  <a:moveTo>
                    <a:pt x="542480" y="109131"/>
                  </a:moveTo>
                  <a:close/>
                </a:path>
                <a:path w="713104" h="447675">
                  <a:moveTo>
                    <a:pt x="542645" y="93624"/>
                  </a:moveTo>
                  <a:lnTo>
                    <a:pt x="542175" y="93078"/>
                  </a:lnTo>
                  <a:lnTo>
                    <a:pt x="541972" y="92786"/>
                  </a:lnTo>
                  <a:lnTo>
                    <a:pt x="539699" y="93192"/>
                  </a:lnTo>
                  <a:lnTo>
                    <a:pt x="538086" y="94742"/>
                  </a:lnTo>
                  <a:lnTo>
                    <a:pt x="536651" y="96786"/>
                  </a:lnTo>
                  <a:lnTo>
                    <a:pt x="538327" y="95973"/>
                  </a:lnTo>
                  <a:lnTo>
                    <a:pt x="539940" y="94983"/>
                  </a:lnTo>
                  <a:lnTo>
                    <a:pt x="541629" y="94373"/>
                  </a:lnTo>
                  <a:lnTo>
                    <a:pt x="541972" y="94119"/>
                  </a:lnTo>
                  <a:lnTo>
                    <a:pt x="542645" y="93624"/>
                  </a:lnTo>
                  <a:close/>
                </a:path>
                <a:path w="713104" h="447675">
                  <a:moveTo>
                    <a:pt x="544029" y="109689"/>
                  </a:moveTo>
                  <a:lnTo>
                    <a:pt x="543852" y="109626"/>
                  </a:lnTo>
                  <a:lnTo>
                    <a:pt x="543661" y="109601"/>
                  </a:lnTo>
                  <a:lnTo>
                    <a:pt x="543090" y="109385"/>
                  </a:lnTo>
                  <a:lnTo>
                    <a:pt x="542480" y="109131"/>
                  </a:lnTo>
                  <a:lnTo>
                    <a:pt x="542785" y="109410"/>
                  </a:lnTo>
                  <a:lnTo>
                    <a:pt x="542950" y="109601"/>
                  </a:lnTo>
                  <a:lnTo>
                    <a:pt x="543140" y="109728"/>
                  </a:lnTo>
                  <a:lnTo>
                    <a:pt x="543483" y="109905"/>
                  </a:lnTo>
                  <a:lnTo>
                    <a:pt x="543775" y="109728"/>
                  </a:lnTo>
                  <a:lnTo>
                    <a:pt x="544029" y="109689"/>
                  </a:lnTo>
                  <a:close/>
                </a:path>
                <a:path w="713104" h="447675">
                  <a:moveTo>
                    <a:pt x="544118" y="112496"/>
                  </a:moveTo>
                  <a:lnTo>
                    <a:pt x="542455" y="109131"/>
                  </a:lnTo>
                  <a:lnTo>
                    <a:pt x="541502" y="109334"/>
                  </a:lnTo>
                  <a:lnTo>
                    <a:pt x="540816" y="109829"/>
                  </a:lnTo>
                  <a:lnTo>
                    <a:pt x="540219" y="110426"/>
                  </a:lnTo>
                  <a:lnTo>
                    <a:pt x="540296" y="110832"/>
                  </a:lnTo>
                  <a:lnTo>
                    <a:pt x="540321" y="111252"/>
                  </a:lnTo>
                  <a:lnTo>
                    <a:pt x="540296" y="111696"/>
                  </a:lnTo>
                  <a:lnTo>
                    <a:pt x="541121" y="112306"/>
                  </a:lnTo>
                  <a:lnTo>
                    <a:pt x="542023" y="112814"/>
                  </a:lnTo>
                  <a:lnTo>
                    <a:pt x="542874" y="113385"/>
                  </a:lnTo>
                  <a:lnTo>
                    <a:pt x="543712" y="112788"/>
                  </a:lnTo>
                  <a:lnTo>
                    <a:pt x="544118" y="112496"/>
                  </a:lnTo>
                  <a:close/>
                </a:path>
                <a:path w="713104" h="447675">
                  <a:moveTo>
                    <a:pt x="545973" y="389305"/>
                  </a:moveTo>
                  <a:lnTo>
                    <a:pt x="545680" y="388404"/>
                  </a:lnTo>
                  <a:lnTo>
                    <a:pt x="545363" y="388200"/>
                  </a:lnTo>
                  <a:lnTo>
                    <a:pt x="545033" y="388010"/>
                  </a:lnTo>
                  <a:lnTo>
                    <a:pt x="544080" y="388162"/>
                  </a:lnTo>
                  <a:lnTo>
                    <a:pt x="543636" y="389242"/>
                  </a:lnTo>
                  <a:lnTo>
                    <a:pt x="543547" y="390194"/>
                  </a:lnTo>
                  <a:lnTo>
                    <a:pt x="543217" y="391871"/>
                  </a:lnTo>
                  <a:lnTo>
                    <a:pt x="544474" y="390766"/>
                  </a:lnTo>
                  <a:lnTo>
                    <a:pt x="545249" y="390232"/>
                  </a:lnTo>
                  <a:lnTo>
                    <a:pt x="545795" y="389534"/>
                  </a:lnTo>
                  <a:lnTo>
                    <a:pt x="545973" y="389305"/>
                  </a:lnTo>
                  <a:close/>
                </a:path>
                <a:path w="713104" h="447675">
                  <a:moveTo>
                    <a:pt x="550659" y="359968"/>
                  </a:moveTo>
                  <a:lnTo>
                    <a:pt x="550341" y="360184"/>
                  </a:lnTo>
                  <a:lnTo>
                    <a:pt x="549884" y="360641"/>
                  </a:lnTo>
                  <a:lnTo>
                    <a:pt x="550011" y="360807"/>
                  </a:lnTo>
                  <a:lnTo>
                    <a:pt x="550151" y="360870"/>
                  </a:lnTo>
                  <a:lnTo>
                    <a:pt x="550430" y="360553"/>
                  </a:lnTo>
                  <a:lnTo>
                    <a:pt x="550557" y="360273"/>
                  </a:lnTo>
                  <a:lnTo>
                    <a:pt x="550659" y="359968"/>
                  </a:lnTo>
                  <a:close/>
                </a:path>
                <a:path w="713104" h="447675">
                  <a:moveTo>
                    <a:pt x="550722" y="109080"/>
                  </a:moveTo>
                  <a:lnTo>
                    <a:pt x="549249" y="109169"/>
                  </a:lnTo>
                  <a:lnTo>
                    <a:pt x="548347" y="109232"/>
                  </a:lnTo>
                  <a:lnTo>
                    <a:pt x="548855" y="109728"/>
                  </a:lnTo>
                  <a:lnTo>
                    <a:pt x="549427" y="110058"/>
                  </a:lnTo>
                  <a:lnTo>
                    <a:pt x="549986" y="110337"/>
                  </a:lnTo>
                  <a:lnTo>
                    <a:pt x="550202" y="109969"/>
                  </a:lnTo>
                  <a:lnTo>
                    <a:pt x="550405" y="109613"/>
                  </a:lnTo>
                  <a:lnTo>
                    <a:pt x="550672" y="109194"/>
                  </a:lnTo>
                  <a:close/>
                </a:path>
                <a:path w="713104" h="447675">
                  <a:moveTo>
                    <a:pt x="556094" y="355981"/>
                  </a:moveTo>
                  <a:lnTo>
                    <a:pt x="555510" y="355549"/>
                  </a:lnTo>
                  <a:lnTo>
                    <a:pt x="555231" y="355320"/>
                  </a:lnTo>
                  <a:lnTo>
                    <a:pt x="555104" y="355384"/>
                  </a:lnTo>
                  <a:lnTo>
                    <a:pt x="555180" y="355600"/>
                  </a:lnTo>
                  <a:lnTo>
                    <a:pt x="555320" y="356044"/>
                  </a:lnTo>
                  <a:lnTo>
                    <a:pt x="555840" y="355993"/>
                  </a:lnTo>
                  <a:lnTo>
                    <a:pt x="556094" y="355981"/>
                  </a:lnTo>
                  <a:close/>
                </a:path>
                <a:path w="713104" h="447675">
                  <a:moveTo>
                    <a:pt x="557987" y="359397"/>
                  </a:moveTo>
                  <a:lnTo>
                    <a:pt x="557784" y="359244"/>
                  </a:lnTo>
                  <a:lnTo>
                    <a:pt x="557568" y="359283"/>
                  </a:lnTo>
                  <a:lnTo>
                    <a:pt x="557415" y="359410"/>
                  </a:lnTo>
                  <a:lnTo>
                    <a:pt x="557352" y="359562"/>
                  </a:lnTo>
                  <a:lnTo>
                    <a:pt x="557530" y="359752"/>
                  </a:lnTo>
                  <a:lnTo>
                    <a:pt x="557745" y="359714"/>
                  </a:lnTo>
                  <a:lnTo>
                    <a:pt x="557898" y="359587"/>
                  </a:lnTo>
                  <a:lnTo>
                    <a:pt x="557961" y="359435"/>
                  </a:lnTo>
                  <a:close/>
                </a:path>
                <a:path w="713104" h="447675">
                  <a:moveTo>
                    <a:pt x="573011" y="355536"/>
                  </a:moveTo>
                  <a:lnTo>
                    <a:pt x="571792" y="355904"/>
                  </a:lnTo>
                  <a:lnTo>
                    <a:pt x="571601" y="356654"/>
                  </a:lnTo>
                  <a:lnTo>
                    <a:pt x="571411" y="357314"/>
                  </a:lnTo>
                  <a:lnTo>
                    <a:pt x="571106" y="358216"/>
                  </a:lnTo>
                  <a:lnTo>
                    <a:pt x="571017" y="358482"/>
                  </a:lnTo>
                  <a:lnTo>
                    <a:pt x="570903" y="358749"/>
                  </a:lnTo>
                  <a:lnTo>
                    <a:pt x="572897" y="357111"/>
                  </a:lnTo>
                  <a:lnTo>
                    <a:pt x="572884" y="356514"/>
                  </a:lnTo>
                  <a:lnTo>
                    <a:pt x="572960" y="356019"/>
                  </a:lnTo>
                  <a:lnTo>
                    <a:pt x="573011" y="355536"/>
                  </a:lnTo>
                  <a:close/>
                </a:path>
                <a:path w="713104" h="447675">
                  <a:moveTo>
                    <a:pt x="573239" y="389928"/>
                  </a:moveTo>
                  <a:lnTo>
                    <a:pt x="573138" y="389750"/>
                  </a:lnTo>
                  <a:lnTo>
                    <a:pt x="573011" y="389966"/>
                  </a:lnTo>
                  <a:lnTo>
                    <a:pt x="572985" y="390093"/>
                  </a:lnTo>
                  <a:lnTo>
                    <a:pt x="573163" y="390067"/>
                  </a:lnTo>
                  <a:lnTo>
                    <a:pt x="573239" y="389928"/>
                  </a:lnTo>
                  <a:close/>
                </a:path>
                <a:path w="713104" h="447675">
                  <a:moveTo>
                    <a:pt x="586473" y="54876"/>
                  </a:moveTo>
                  <a:lnTo>
                    <a:pt x="586193" y="54889"/>
                  </a:lnTo>
                  <a:lnTo>
                    <a:pt x="585914" y="54889"/>
                  </a:lnTo>
                  <a:lnTo>
                    <a:pt x="585647" y="54914"/>
                  </a:lnTo>
                  <a:lnTo>
                    <a:pt x="580631" y="59194"/>
                  </a:lnTo>
                  <a:lnTo>
                    <a:pt x="582396" y="60096"/>
                  </a:lnTo>
                  <a:lnTo>
                    <a:pt x="586473" y="54876"/>
                  </a:lnTo>
                  <a:close/>
                </a:path>
                <a:path w="713104" h="447675">
                  <a:moveTo>
                    <a:pt x="637324" y="291172"/>
                  </a:moveTo>
                  <a:lnTo>
                    <a:pt x="637171" y="290906"/>
                  </a:lnTo>
                  <a:lnTo>
                    <a:pt x="636879" y="290347"/>
                  </a:lnTo>
                  <a:lnTo>
                    <a:pt x="636638" y="289864"/>
                  </a:lnTo>
                  <a:lnTo>
                    <a:pt x="636384" y="289394"/>
                  </a:lnTo>
                  <a:lnTo>
                    <a:pt x="635965" y="288810"/>
                  </a:lnTo>
                  <a:lnTo>
                    <a:pt x="635304" y="288861"/>
                  </a:lnTo>
                  <a:lnTo>
                    <a:pt x="634949" y="289115"/>
                  </a:lnTo>
                  <a:lnTo>
                    <a:pt x="634860" y="289306"/>
                  </a:lnTo>
                  <a:lnTo>
                    <a:pt x="634796" y="289699"/>
                  </a:lnTo>
                  <a:lnTo>
                    <a:pt x="634796" y="289864"/>
                  </a:lnTo>
                  <a:lnTo>
                    <a:pt x="635393" y="290576"/>
                  </a:lnTo>
                  <a:lnTo>
                    <a:pt x="636054" y="291122"/>
                  </a:lnTo>
                  <a:lnTo>
                    <a:pt x="636663" y="291693"/>
                  </a:lnTo>
                  <a:lnTo>
                    <a:pt x="637324" y="291172"/>
                  </a:lnTo>
                  <a:close/>
                </a:path>
                <a:path w="713104" h="447675">
                  <a:moveTo>
                    <a:pt x="654621" y="275107"/>
                  </a:moveTo>
                  <a:lnTo>
                    <a:pt x="654405" y="275221"/>
                  </a:lnTo>
                  <a:lnTo>
                    <a:pt x="654189" y="275374"/>
                  </a:lnTo>
                  <a:lnTo>
                    <a:pt x="653719" y="275577"/>
                  </a:lnTo>
                  <a:lnTo>
                    <a:pt x="653161" y="275374"/>
                  </a:lnTo>
                  <a:lnTo>
                    <a:pt x="652792" y="274891"/>
                  </a:lnTo>
                  <a:lnTo>
                    <a:pt x="652792" y="274485"/>
                  </a:lnTo>
                  <a:lnTo>
                    <a:pt x="652843" y="274154"/>
                  </a:lnTo>
                  <a:lnTo>
                    <a:pt x="652322" y="274574"/>
                  </a:lnTo>
                  <a:lnTo>
                    <a:pt x="651992" y="275170"/>
                  </a:lnTo>
                  <a:lnTo>
                    <a:pt x="652106" y="275907"/>
                  </a:lnTo>
                  <a:lnTo>
                    <a:pt x="652221" y="276745"/>
                  </a:lnTo>
                  <a:lnTo>
                    <a:pt x="652754" y="277507"/>
                  </a:lnTo>
                  <a:lnTo>
                    <a:pt x="653110" y="278066"/>
                  </a:lnTo>
                  <a:lnTo>
                    <a:pt x="653719" y="277164"/>
                  </a:lnTo>
                  <a:lnTo>
                    <a:pt x="654253" y="276199"/>
                  </a:lnTo>
                  <a:lnTo>
                    <a:pt x="654621" y="275107"/>
                  </a:lnTo>
                  <a:close/>
                </a:path>
                <a:path w="713104" h="447675">
                  <a:moveTo>
                    <a:pt x="655535" y="762"/>
                  </a:moveTo>
                  <a:lnTo>
                    <a:pt x="653313" y="317"/>
                  </a:lnTo>
                  <a:lnTo>
                    <a:pt x="651840" y="0"/>
                  </a:lnTo>
                  <a:lnTo>
                    <a:pt x="652538" y="1803"/>
                  </a:lnTo>
                  <a:lnTo>
                    <a:pt x="652830" y="2590"/>
                  </a:lnTo>
                  <a:lnTo>
                    <a:pt x="652881" y="2717"/>
                  </a:lnTo>
                  <a:lnTo>
                    <a:pt x="652907" y="2844"/>
                  </a:lnTo>
                  <a:lnTo>
                    <a:pt x="653656" y="2159"/>
                  </a:lnTo>
                  <a:lnTo>
                    <a:pt x="654456" y="1435"/>
                  </a:lnTo>
                  <a:lnTo>
                    <a:pt x="655421" y="838"/>
                  </a:lnTo>
                  <a:close/>
                </a:path>
                <a:path w="713104" h="447675">
                  <a:moveTo>
                    <a:pt x="682764" y="260362"/>
                  </a:moveTo>
                  <a:lnTo>
                    <a:pt x="681482" y="261137"/>
                  </a:lnTo>
                  <a:lnTo>
                    <a:pt x="680821" y="261556"/>
                  </a:lnTo>
                  <a:lnTo>
                    <a:pt x="681634" y="261327"/>
                  </a:lnTo>
                  <a:lnTo>
                    <a:pt x="682269" y="260908"/>
                  </a:lnTo>
                  <a:lnTo>
                    <a:pt x="682764" y="260362"/>
                  </a:lnTo>
                  <a:close/>
                </a:path>
                <a:path w="713104" h="447675">
                  <a:moveTo>
                    <a:pt x="712927" y="210553"/>
                  </a:moveTo>
                  <a:lnTo>
                    <a:pt x="712762" y="210502"/>
                  </a:lnTo>
                  <a:lnTo>
                    <a:pt x="712914" y="210578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7169302" y="4126465"/>
              <a:ext cx="652780" cy="486409"/>
            </a:xfrm>
            <a:custGeom>
              <a:avLst/>
              <a:gdLst/>
              <a:ahLst/>
              <a:cxnLst/>
              <a:rect l="l" t="t" r="r" b="b"/>
              <a:pathLst>
                <a:path w="652779" h="486410">
                  <a:moveTo>
                    <a:pt x="381" y="383603"/>
                  </a:moveTo>
                  <a:lnTo>
                    <a:pt x="127" y="383311"/>
                  </a:lnTo>
                  <a:lnTo>
                    <a:pt x="0" y="383578"/>
                  </a:lnTo>
                  <a:lnTo>
                    <a:pt x="381" y="383603"/>
                  </a:lnTo>
                  <a:close/>
                </a:path>
                <a:path w="652779" h="486410">
                  <a:moveTo>
                    <a:pt x="21894" y="430453"/>
                  </a:moveTo>
                  <a:lnTo>
                    <a:pt x="21412" y="429260"/>
                  </a:lnTo>
                  <a:lnTo>
                    <a:pt x="20624" y="428586"/>
                  </a:lnTo>
                  <a:lnTo>
                    <a:pt x="20002" y="428485"/>
                  </a:lnTo>
                  <a:lnTo>
                    <a:pt x="19113" y="428345"/>
                  </a:lnTo>
                  <a:lnTo>
                    <a:pt x="18808" y="429120"/>
                  </a:lnTo>
                  <a:lnTo>
                    <a:pt x="18834" y="431203"/>
                  </a:lnTo>
                  <a:lnTo>
                    <a:pt x="18415" y="432422"/>
                  </a:lnTo>
                  <a:lnTo>
                    <a:pt x="18897" y="434492"/>
                  </a:lnTo>
                  <a:lnTo>
                    <a:pt x="19761" y="435343"/>
                  </a:lnTo>
                  <a:lnTo>
                    <a:pt x="20675" y="436778"/>
                  </a:lnTo>
                  <a:lnTo>
                    <a:pt x="21526" y="431279"/>
                  </a:lnTo>
                  <a:lnTo>
                    <a:pt x="21894" y="430453"/>
                  </a:lnTo>
                  <a:close/>
                </a:path>
                <a:path w="652779" h="486410">
                  <a:moveTo>
                    <a:pt x="39636" y="410197"/>
                  </a:moveTo>
                  <a:lnTo>
                    <a:pt x="39230" y="409295"/>
                  </a:lnTo>
                  <a:lnTo>
                    <a:pt x="39065" y="408330"/>
                  </a:lnTo>
                  <a:lnTo>
                    <a:pt x="38506" y="407835"/>
                  </a:lnTo>
                  <a:lnTo>
                    <a:pt x="37973" y="407365"/>
                  </a:lnTo>
                  <a:lnTo>
                    <a:pt x="37058" y="407517"/>
                  </a:lnTo>
                  <a:lnTo>
                    <a:pt x="36703" y="408444"/>
                  </a:lnTo>
                  <a:lnTo>
                    <a:pt x="36245" y="409689"/>
                  </a:lnTo>
                  <a:lnTo>
                    <a:pt x="36868" y="410972"/>
                  </a:lnTo>
                  <a:lnTo>
                    <a:pt x="38468" y="411022"/>
                  </a:lnTo>
                  <a:lnTo>
                    <a:pt x="38912" y="410578"/>
                  </a:lnTo>
                  <a:lnTo>
                    <a:pt x="39636" y="410197"/>
                  </a:lnTo>
                  <a:close/>
                </a:path>
                <a:path w="652779" h="486410">
                  <a:moveTo>
                    <a:pt x="81775" y="187871"/>
                  </a:moveTo>
                  <a:lnTo>
                    <a:pt x="81534" y="187655"/>
                  </a:lnTo>
                  <a:lnTo>
                    <a:pt x="81318" y="187439"/>
                  </a:lnTo>
                  <a:lnTo>
                    <a:pt x="81102" y="187236"/>
                  </a:lnTo>
                  <a:lnTo>
                    <a:pt x="80810" y="188010"/>
                  </a:lnTo>
                  <a:lnTo>
                    <a:pt x="80657" y="188391"/>
                  </a:lnTo>
                  <a:lnTo>
                    <a:pt x="81775" y="187871"/>
                  </a:lnTo>
                  <a:close/>
                </a:path>
                <a:path w="652779" h="486410">
                  <a:moveTo>
                    <a:pt x="91757" y="415404"/>
                  </a:moveTo>
                  <a:lnTo>
                    <a:pt x="91363" y="415315"/>
                  </a:lnTo>
                  <a:lnTo>
                    <a:pt x="91173" y="415290"/>
                  </a:lnTo>
                  <a:lnTo>
                    <a:pt x="91084" y="415455"/>
                  </a:lnTo>
                  <a:lnTo>
                    <a:pt x="91020" y="415645"/>
                  </a:lnTo>
                  <a:lnTo>
                    <a:pt x="90995" y="415798"/>
                  </a:lnTo>
                  <a:lnTo>
                    <a:pt x="91186" y="415950"/>
                  </a:lnTo>
                  <a:lnTo>
                    <a:pt x="91401" y="416077"/>
                  </a:lnTo>
                  <a:lnTo>
                    <a:pt x="91605" y="416204"/>
                  </a:lnTo>
                  <a:lnTo>
                    <a:pt x="91706" y="415658"/>
                  </a:lnTo>
                  <a:lnTo>
                    <a:pt x="91757" y="415404"/>
                  </a:lnTo>
                  <a:close/>
                </a:path>
                <a:path w="652779" h="486410">
                  <a:moveTo>
                    <a:pt x="95491" y="437210"/>
                  </a:moveTo>
                  <a:lnTo>
                    <a:pt x="95008" y="435330"/>
                  </a:lnTo>
                  <a:lnTo>
                    <a:pt x="91630" y="435051"/>
                  </a:lnTo>
                  <a:lnTo>
                    <a:pt x="91592" y="436359"/>
                  </a:lnTo>
                  <a:lnTo>
                    <a:pt x="91338" y="437578"/>
                  </a:lnTo>
                  <a:lnTo>
                    <a:pt x="91414" y="438734"/>
                  </a:lnTo>
                  <a:lnTo>
                    <a:pt x="91833" y="438823"/>
                  </a:lnTo>
                  <a:lnTo>
                    <a:pt x="92240" y="438873"/>
                  </a:lnTo>
                  <a:lnTo>
                    <a:pt x="92608" y="438797"/>
                  </a:lnTo>
                  <a:lnTo>
                    <a:pt x="92862" y="438746"/>
                  </a:lnTo>
                  <a:lnTo>
                    <a:pt x="93091" y="438696"/>
                  </a:lnTo>
                  <a:lnTo>
                    <a:pt x="93306" y="438670"/>
                  </a:lnTo>
                  <a:lnTo>
                    <a:pt x="94157" y="437807"/>
                  </a:lnTo>
                  <a:lnTo>
                    <a:pt x="95491" y="437210"/>
                  </a:lnTo>
                  <a:close/>
                </a:path>
                <a:path w="652779" h="486410">
                  <a:moveTo>
                    <a:pt x="110680" y="174840"/>
                  </a:moveTo>
                  <a:lnTo>
                    <a:pt x="110210" y="174701"/>
                  </a:lnTo>
                  <a:lnTo>
                    <a:pt x="109728" y="174523"/>
                  </a:lnTo>
                  <a:lnTo>
                    <a:pt x="109283" y="174307"/>
                  </a:lnTo>
                  <a:lnTo>
                    <a:pt x="109093" y="174586"/>
                  </a:lnTo>
                  <a:lnTo>
                    <a:pt x="108813" y="175018"/>
                  </a:lnTo>
                  <a:lnTo>
                    <a:pt x="109232" y="175260"/>
                  </a:lnTo>
                  <a:lnTo>
                    <a:pt x="109435" y="175387"/>
                  </a:lnTo>
                  <a:lnTo>
                    <a:pt x="109855" y="175196"/>
                  </a:lnTo>
                  <a:lnTo>
                    <a:pt x="110261" y="175018"/>
                  </a:lnTo>
                  <a:lnTo>
                    <a:pt x="110680" y="174840"/>
                  </a:lnTo>
                  <a:close/>
                </a:path>
                <a:path w="652779" h="486410">
                  <a:moveTo>
                    <a:pt x="116789" y="414667"/>
                  </a:moveTo>
                  <a:lnTo>
                    <a:pt x="116649" y="414591"/>
                  </a:lnTo>
                  <a:lnTo>
                    <a:pt x="116789" y="414667"/>
                  </a:lnTo>
                  <a:close/>
                </a:path>
                <a:path w="652779" h="486410">
                  <a:moveTo>
                    <a:pt x="118910" y="409562"/>
                  </a:moveTo>
                  <a:lnTo>
                    <a:pt x="118719" y="408216"/>
                  </a:lnTo>
                  <a:lnTo>
                    <a:pt x="118833" y="406781"/>
                  </a:lnTo>
                  <a:lnTo>
                    <a:pt x="117703" y="407492"/>
                  </a:lnTo>
                  <a:lnTo>
                    <a:pt x="117449" y="408393"/>
                  </a:lnTo>
                  <a:lnTo>
                    <a:pt x="117043" y="409143"/>
                  </a:lnTo>
                  <a:lnTo>
                    <a:pt x="116674" y="409829"/>
                  </a:lnTo>
                  <a:lnTo>
                    <a:pt x="116243" y="410502"/>
                  </a:lnTo>
                  <a:lnTo>
                    <a:pt x="115582" y="411594"/>
                  </a:lnTo>
                  <a:lnTo>
                    <a:pt x="116306" y="411530"/>
                  </a:lnTo>
                  <a:lnTo>
                    <a:pt x="117055" y="411314"/>
                  </a:lnTo>
                  <a:lnTo>
                    <a:pt x="117843" y="410908"/>
                  </a:lnTo>
                  <a:lnTo>
                    <a:pt x="118160" y="410743"/>
                  </a:lnTo>
                  <a:lnTo>
                    <a:pt x="118529" y="410718"/>
                  </a:lnTo>
                  <a:lnTo>
                    <a:pt x="118897" y="410819"/>
                  </a:lnTo>
                  <a:lnTo>
                    <a:pt x="118910" y="409562"/>
                  </a:lnTo>
                  <a:close/>
                </a:path>
                <a:path w="652779" h="486410">
                  <a:moveTo>
                    <a:pt x="121412" y="425513"/>
                  </a:moveTo>
                  <a:lnTo>
                    <a:pt x="121285" y="425323"/>
                  </a:lnTo>
                  <a:lnTo>
                    <a:pt x="121335" y="425513"/>
                  </a:lnTo>
                  <a:close/>
                </a:path>
                <a:path w="652779" h="486410">
                  <a:moveTo>
                    <a:pt x="121412" y="425475"/>
                  </a:moveTo>
                  <a:lnTo>
                    <a:pt x="121285" y="425323"/>
                  </a:lnTo>
                  <a:lnTo>
                    <a:pt x="121399" y="425488"/>
                  </a:lnTo>
                  <a:close/>
                </a:path>
                <a:path w="652779" h="486410">
                  <a:moveTo>
                    <a:pt x="122097" y="428244"/>
                  </a:moveTo>
                  <a:lnTo>
                    <a:pt x="121335" y="425513"/>
                  </a:lnTo>
                  <a:lnTo>
                    <a:pt x="120992" y="425589"/>
                  </a:lnTo>
                  <a:lnTo>
                    <a:pt x="120599" y="425577"/>
                  </a:lnTo>
                  <a:lnTo>
                    <a:pt x="119075" y="426402"/>
                  </a:lnTo>
                  <a:lnTo>
                    <a:pt x="118999" y="427037"/>
                  </a:lnTo>
                  <a:lnTo>
                    <a:pt x="120091" y="427697"/>
                  </a:lnTo>
                  <a:lnTo>
                    <a:pt x="120523" y="427964"/>
                  </a:lnTo>
                  <a:lnTo>
                    <a:pt x="121107" y="427977"/>
                  </a:lnTo>
                  <a:lnTo>
                    <a:pt x="122097" y="428244"/>
                  </a:lnTo>
                  <a:close/>
                </a:path>
                <a:path w="652779" h="486410">
                  <a:moveTo>
                    <a:pt x="122682" y="354266"/>
                  </a:moveTo>
                  <a:lnTo>
                    <a:pt x="122212" y="354228"/>
                  </a:lnTo>
                  <a:lnTo>
                    <a:pt x="121754" y="354228"/>
                  </a:lnTo>
                  <a:lnTo>
                    <a:pt x="121297" y="354215"/>
                  </a:lnTo>
                  <a:lnTo>
                    <a:pt x="121361" y="354799"/>
                  </a:lnTo>
                  <a:lnTo>
                    <a:pt x="121450" y="355396"/>
                  </a:lnTo>
                  <a:lnTo>
                    <a:pt x="121589" y="355981"/>
                  </a:lnTo>
                  <a:lnTo>
                    <a:pt x="122682" y="354266"/>
                  </a:lnTo>
                  <a:close/>
                </a:path>
                <a:path w="652779" h="486410">
                  <a:moveTo>
                    <a:pt x="126504" y="441947"/>
                  </a:moveTo>
                  <a:lnTo>
                    <a:pt x="126377" y="441972"/>
                  </a:lnTo>
                  <a:lnTo>
                    <a:pt x="126403" y="442175"/>
                  </a:lnTo>
                  <a:lnTo>
                    <a:pt x="126504" y="441947"/>
                  </a:lnTo>
                  <a:close/>
                </a:path>
                <a:path w="652779" h="486410">
                  <a:moveTo>
                    <a:pt x="130949" y="446112"/>
                  </a:moveTo>
                  <a:lnTo>
                    <a:pt x="130505" y="446074"/>
                  </a:lnTo>
                  <a:lnTo>
                    <a:pt x="130759" y="446417"/>
                  </a:lnTo>
                  <a:lnTo>
                    <a:pt x="130949" y="446112"/>
                  </a:lnTo>
                  <a:close/>
                </a:path>
                <a:path w="652779" h="486410">
                  <a:moveTo>
                    <a:pt x="131216" y="431825"/>
                  </a:moveTo>
                  <a:lnTo>
                    <a:pt x="131076" y="431800"/>
                  </a:lnTo>
                  <a:lnTo>
                    <a:pt x="130924" y="431787"/>
                  </a:lnTo>
                  <a:lnTo>
                    <a:pt x="130759" y="431749"/>
                  </a:lnTo>
                  <a:lnTo>
                    <a:pt x="130898" y="431914"/>
                  </a:lnTo>
                  <a:lnTo>
                    <a:pt x="131038" y="432066"/>
                  </a:lnTo>
                  <a:lnTo>
                    <a:pt x="131178" y="432219"/>
                  </a:lnTo>
                  <a:lnTo>
                    <a:pt x="131203" y="431952"/>
                  </a:lnTo>
                  <a:lnTo>
                    <a:pt x="131216" y="431825"/>
                  </a:lnTo>
                  <a:close/>
                </a:path>
                <a:path w="652779" h="486410">
                  <a:moveTo>
                    <a:pt x="139268" y="411505"/>
                  </a:moveTo>
                  <a:lnTo>
                    <a:pt x="138417" y="411060"/>
                  </a:lnTo>
                  <a:lnTo>
                    <a:pt x="137426" y="410756"/>
                  </a:lnTo>
                  <a:lnTo>
                    <a:pt x="136207" y="410679"/>
                  </a:lnTo>
                  <a:lnTo>
                    <a:pt x="136182" y="410476"/>
                  </a:lnTo>
                  <a:lnTo>
                    <a:pt x="120891" y="417169"/>
                  </a:lnTo>
                  <a:lnTo>
                    <a:pt x="121069" y="417817"/>
                  </a:lnTo>
                  <a:lnTo>
                    <a:pt x="121259" y="419455"/>
                  </a:lnTo>
                  <a:lnTo>
                    <a:pt x="121716" y="421449"/>
                  </a:lnTo>
                  <a:lnTo>
                    <a:pt x="119265" y="423621"/>
                  </a:lnTo>
                  <a:lnTo>
                    <a:pt x="121412" y="424345"/>
                  </a:lnTo>
                  <a:lnTo>
                    <a:pt x="121399" y="425411"/>
                  </a:lnTo>
                  <a:lnTo>
                    <a:pt x="123037" y="426631"/>
                  </a:lnTo>
                  <a:lnTo>
                    <a:pt x="124637" y="425831"/>
                  </a:lnTo>
                  <a:lnTo>
                    <a:pt x="128219" y="424624"/>
                  </a:lnTo>
                  <a:lnTo>
                    <a:pt x="130073" y="424624"/>
                  </a:lnTo>
                  <a:lnTo>
                    <a:pt x="131991" y="426618"/>
                  </a:lnTo>
                  <a:lnTo>
                    <a:pt x="132753" y="426529"/>
                  </a:lnTo>
                  <a:lnTo>
                    <a:pt x="133629" y="426694"/>
                  </a:lnTo>
                  <a:lnTo>
                    <a:pt x="135750" y="422783"/>
                  </a:lnTo>
                  <a:lnTo>
                    <a:pt x="132219" y="418973"/>
                  </a:lnTo>
                  <a:lnTo>
                    <a:pt x="132194" y="417055"/>
                  </a:lnTo>
                  <a:lnTo>
                    <a:pt x="132016" y="415467"/>
                  </a:lnTo>
                  <a:lnTo>
                    <a:pt x="132321" y="413194"/>
                  </a:lnTo>
                  <a:lnTo>
                    <a:pt x="133146" y="412559"/>
                  </a:lnTo>
                  <a:lnTo>
                    <a:pt x="133731" y="411734"/>
                  </a:lnTo>
                  <a:lnTo>
                    <a:pt x="135420" y="414058"/>
                  </a:lnTo>
                  <a:lnTo>
                    <a:pt x="136829" y="411594"/>
                  </a:lnTo>
                  <a:lnTo>
                    <a:pt x="139268" y="411505"/>
                  </a:lnTo>
                  <a:close/>
                </a:path>
                <a:path w="652779" h="486410">
                  <a:moveTo>
                    <a:pt x="166941" y="398602"/>
                  </a:moveTo>
                  <a:lnTo>
                    <a:pt x="166535" y="398856"/>
                  </a:lnTo>
                  <a:lnTo>
                    <a:pt x="164731" y="400989"/>
                  </a:lnTo>
                  <a:lnTo>
                    <a:pt x="163969" y="401993"/>
                  </a:lnTo>
                  <a:lnTo>
                    <a:pt x="163817" y="402209"/>
                  </a:lnTo>
                  <a:lnTo>
                    <a:pt x="163995" y="402666"/>
                  </a:lnTo>
                  <a:lnTo>
                    <a:pt x="164020" y="403009"/>
                  </a:lnTo>
                  <a:lnTo>
                    <a:pt x="166624" y="401510"/>
                  </a:lnTo>
                  <a:lnTo>
                    <a:pt x="166941" y="398602"/>
                  </a:lnTo>
                  <a:close/>
                </a:path>
                <a:path w="652779" h="486410">
                  <a:moveTo>
                    <a:pt x="170535" y="412432"/>
                  </a:moveTo>
                  <a:lnTo>
                    <a:pt x="170192" y="412330"/>
                  </a:lnTo>
                  <a:lnTo>
                    <a:pt x="169837" y="412242"/>
                  </a:lnTo>
                  <a:lnTo>
                    <a:pt x="169506" y="412140"/>
                  </a:lnTo>
                  <a:lnTo>
                    <a:pt x="169202" y="412076"/>
                  </a:lnTo>
                  <a:lnTo>
                    <a:pt x="168897" y="412051"/>
                  </a:lnTo>
                  <a:lnTo>
                    <a:pt x="168592" y="412000"/>
                  </a:lnTo>
                  <a:lnTo>
                    <a:pt x="168579" y="412915"/>
                  </a:lnTo>
                  <a:lnTo>
                    <a:pt x="168871" y="413537"/>
                  </a:lnTo>
                  <a:lnTo>
                    <a:pt x="169316" y="413981"/>
                  </a:lnTo>
                  <a:lnTo>
                    <a:pt x="170535" y="412432"/>
                  </a:lnTo>
                  <a:close/>
                </a:path>
                <a:path w="652779" h="486410">
                  <a:moveTo>
                    <a:pt x="171056" y="389318"/>
                  </a:moveTo>
                  <a:lnTo>
                    <a:pt x="170954" y="389153"/>
                  </a:lnTo>
                  <a:lnTo>
                    <a:pt x="171056" y="389318"/>
                  </a:lnTo>
                  <a:close/>
                </a:path>
                <a:path w="652779" h="486410">
                  <a:moveTo>
                    <a:pt x="171958" y="384746"/>
                  </a:moveTo>
                  <a:lnTo>
                    <a:pt x="171831" y="384543"/>
                  </a:lnTo>
                  <a:lnTo>
                    <a:pt x="171691" y="384556"/>
                  </a:lnTo>
                  <a:lnTo>
                    <a:pt x="171958" y="384746"/>
                  </a:lnTo>
                  <a:close/>
                </a:path>
                <a:path w="652779" h="486410">
                  <a:moveTo>
                    <a:pt x="174155" y="362953"/>
                  </a:moveTo>
                  <a:lnTo>
                    <a:pt x="171462" y="362445"/>
                  </a:lnTo>
                  <a:lnTo>
                    <a:pt x="170180" y="362140"/>
                  </a:lnTo>
                  <a:lnTo>
                    <a:pt x="169646" y="362407"/>
                  </a:lnTo>
                  <a:lnTo>
                    <a:pt x="168579" y="362927"/>
                  </a:lnTo>
                  <a:lnTo>
                    <a:pt x="168592" y="363423"/>
                  </a:lnTo>
                  <a:lnTo>
                    <a:pt x="168681" y="363918"/>
                  </a:lnTo>
                  <a:lnTo>
                    <a:pt x="168770" y="364413"/>
                  </a:lnTo>
                  <a:lnTo>
                    <a:pt x="169037" y="364604"/>
                  </a:lnTo>
                  <a:lnTo>
                    <a:pt x="169291" y="364807"/>
                  </a:lnTo>
                  <a:lnTo>
                    <a:pt x="169557" y="364998"/>
                  </a:lnTo>
                  <a:lnTo>
                    <a:pt x="169481" y="365340"/>
                  </a:lnTo>
                  <a:lnTo>
                    <a:pt x="169456" y="365518"/>
                  </a:lnTo>
                  <a:lnTo>
                    <a:pt x="169989" y="364756"/>
                  </a:lnTo>
                  <a:lnTo>
                    <a:pt x="170726" y="364375"/>
                  </a:lnTo>
                  <a:lnTo>
                    <a:pt x="171894" y="364159"/>
                  </a:lnTo>
                  <a:lnTo>
                    <a:pt x="172580" y="364020"/>
                  </a:lnTo>
                  <a:lnTo>
                    <a:pt x="173596" y="363461"/>
                  </a:lnTo>
                  <a:lnTo>
                    <a:pt x="174155" y="362953"/>
                  </a:lnTo>
                  <a:close/>
                </a:path>
                <a:path w="652779" h="486410">
                  <a:moveTo>
                    <a:pt x="178574" y="401447"/>
                  </a:moveTo>
                  <a:lnTo>
                    <a:pt x="178155" y="399465"/>
                  </a:lnTo>
                  <a:lnTo>
                    <a:pt x="177203" y="398691"/>
                  </a:lnTo>
                  <a:lnTo>
                    <a:pt x="174815" y="398208"/>
                  </a:lnTo>
                  <a:lnTo>
                    <a:pt x="173101" y="397789"/>
                  </a:lnTo>
                  <a:lnTo>
                    <a:pt x="173024" y="399618"/>
                  </a:lnTo>
                  <a:lnTo>
                    <a:pt x="174574" y="404787"/>
                  </a:lnTo>
                  <a:lnTo>
                    <a:pt x="173926" y="405752"/>
                  </a:lnTo>
                  <a:lnTo>
                    <a:pt x="167652" y="409422"/>
                  </a:lnTo>
                  <a:lnTo>
                    <a:pt x="164693" y="410667"/>
                  </a:lnTo>
                  <a:lnTo>
                    <a:pt x="163042" y="413575"/>
                  </a:lnTo>
                  <a:lnTo>
                    <a:pt x="161975" y="413677"/>
                  </a:lnTo>
                  <a:lnTo>
                    <a:pt x="161417" y="414235"/>
                  </a:lnTo>
                  <a:lnTo>
                    <a:pt x="161010" y="414934"/>
                  </a:lnTo>
                  <a:lnTo>
                    <a:pt x="161226" y="415010"/>
                  </a:lnTo>
                  <a:lnTo>
                    <a:pt x="164299" y="415429"/>
                  </a:lnTo>
                  <a:lnTo>
                    <a:pt x="168414" y="411988"/>
                  </a:lnTo>
                  <a:lnTo>
                    <a:pt x="168579" y="411861"/>
                  </a:lnTo>
                  <a:lnTo>
                    <a:pt x="168541" y="412000"/>
                  </a:lnTo>
                  <a:lnTo>
                    <a:pt x="168592" y="411848"/>
                  </a:lnTo>
                  <a:lnTo>
                    <a:pt x="170421" y="410781"/>
                  </a:lnTo>
                  <a:lnTo>
                    <a:pt x="172262" y="409765"/>
                  </a:lnTo>
                  <a:lnTo>
                    <a:pt x="173748" y="408330"/>
                  </a:lnTo>
                  <a:lnTo>
                    <a:pt x="175412" y="406222"/>
                  </a:lnTo>
                  <a:lnTo>
                    <a:pt x="175793" y="405523"/>
                  </a:lnTo>
                  <a:lnTo>
                    <a:pt x="176123" y="404749"/>
                  </a:lnTo>
                  <a:lnTo>
                    <a:pt x="176568" y="404444"/>
                  </a:lnTo>
                  <a:lnTo>
                    <a:pt x="176999" y="404202"/>
                  </a:lnTo>
                  <a:lnTo>
                    <a:pt x="178562" y="402209"/>
                  </a:lnTo>
                  <a:lnTo>
                    <a:pt x="178574" y="401447"/>
                  </a:lnTo>
                  <a:close/>
                </a:path>
                <a:path w="652779" h="486410">
                  <a:moveTo>
                    <a:pt x="217766" y="244475"/>
                  </a:moveTo>
                  <a:lnTo>
                    <a:pt x="217703" y="243395"/>
                  </a:lnTo>
                  <a:lnTo>
                    <a:pt x="217373" y="242735"/>
                  </a:lnTo>
                  <a:lnTo>
                    <a:pt x="217144" y="242074"/>
                  </a:lnTo>
                  <a:lnTo>
                    <a:pt x="216801" y="242658"/>
                  </a:lnTo>
                  <a:lnTo>
                    <a:pt x="216420" y="243243"/>
                  </a:lnTo>
                  <a:lnTo>
                    <a:pt x="216128" y="244271"/>
                  </a:lnTo>
                  <a:lnTo>
                    <a:pt x="216382" y="244817"/>
                  </a:lnTo>
                  <a:lnTo>
                    <a:pt x="216509" y="245287"/>
                  </a:lnTo>
                  <a:lnTo>
                    <a:pt x="216928" y="245389"/>
                  </a:lnTo>
                  <a:lnTo>
                    <a:pt x="217297" y="244919"/>
                  </a:lnTo>
                  <a:lnTo>
                    <a:pt x="217766" y="244475"/>
                  </a:lnTo>
                  <a:close/>
                </a:path>
                <a:path w="652779" h="486410">
                  <a:moveTo>
                    <a:pt x="273024" y="421944"/>
                  </a:moveTo>
                  <a:lnTo>
                    <a:pt x="272935" y="421513"/>
                  </a:lnTo>
                  <a:lnTo>
                    <a:pt x="272846" y="421068"/>
                  </a:lnTo>
                  <a:lnTo>
                    <a:pt x="272757" y="420636"/>
                  </a:lnTo>
                  <a:lnTo>
                    <a:pt x="271818" y="420941"/>
                  </a:lnTo>
                  <a:lnTo>
                    <a:pt x="271907" y="421335"/>
                  </a:lnTo>
                  <a:lnTo>
                    <a:pt x="271881" y="421792"/>
                  </a:lnTo>
                  <a:lnTo>
                    <a:pt x="272084" y="421957"/>
                  </a:lnTo>
                  <a:lnTo>
                    <a:pt x="272262" y="422109"/>
                  </a:lnTo>
                  <a:lnTo>
                    <a:pt x="272707" y="421957"/>
                  </a:lnTo>
                  <a:lnTo>
                    <a:pt x="273024" y="421944"/>
                  </a:lnTo>
                  <a:close/>
                </a:path>
                <a:path w="652779" h="486410">
                  <a:moveTo>
                    <a:pt x="306832" y="303237"/>
                  </a:moveTo>
                  <a:lnTo>
                    <a:pt x="305714" y="302856"/>
                  </a:lnTo>
                  <a:lnTo>
                    <a:pt x="306832" y="303237"/>
                  </a:lnTo>
                  <a:close/>
                </a:path>
                <a:path w="652779" h="486410">
                  <a:moveTo>
                    <a:pt x="308711" y="121691"/>
                  </a:moveTo>
                  <a:lnTo>
                    <a:pt x="308559" y="120319"/>
                  </a:lnTo>
                  <a:lnTo>
                    <a:pt x="308356" y="120294"/>
                  </a:lnTo>
                  <a:lnTo>
                    <a:pt x="307949" y="120205"/>
                  </a:lnTo>
                  <a:lnTo>
                    <a:pt x="307365" y="120535"/>
                  </a:lnTo>
                  <a:lnTo>
                    <a:pt x="306781" y="120904"/>
                  </a:lnTo>
                  <a:lnTo>
                    <a:pt x="306197" y="121221"/>
                  </a:lnTo>
                  <a:lnTo>
                    <a:pt x="305371" y="121704"/>
                  </a:lnTo>
                  <a:lnTo>
                    <a:pt x="304431" y="122008"/>
                  </a:lnTo>
                  <a:lnTo>
                    <a:pt x="303466" y="122262"/>
                  </a:lnTo>
                  <a:lnTo>
                    <a:pt x="306997" y="122466"/>
                  </a:lnTo>
                  <a:lnTo>
                    <a:pt x="307263" y="123774"/>
                  </a:lnTo>
                  <a:lnTo>
                    <a:pt x="308317" y="122859"/>
                  </a:lnTo>
                  <a:lnTo>
                    <a:pt x="308711" y="121691"/>
                  </a:lnTo>
                  <a:close/>
                </a:path>
                <a:path w="652779" h="486410">
                  <a:moveTo>
                    <a:pt x="319836" y="272516"/>
                  </a:moveTo>
                  <a:lnTo>
                    <a:pt x="319468" y="270421"/>
                  </a:lnTo>
                  <a:lnTo>
                    <a:pt x="317855" y="270116"/>
                  </a:lnTo>
                  <a:lnTo>
                    <a:pt x="316357" y="269722"/>
                  </a:lnTo>
                  <a:lnTo>
                    <a:pt x="316064" y="269646"/>
                  </a:lnTo>
                  <a:lnTo>
                    <a:pt x="315760" y="269621"/>
                  </a:lnTo>
                  <a:lnTo>
                    <a:pt x="315468" y="269582"/>
                  </a:lnTo>
                  <a:lnTo>
                    <a:pt x="315417" y="271995"/>
                  </a:lnTo>
                  <a:lnTo>
                    <a:pt x="317512" y="272313"/>
                  </a:lnTo>
                  <a:lnTo>
                    <a:pt x="319151" y="273037"/>
                  </a:lnTo>
                  <a:lnTo>
                    <a:pt x="319836" y="272516"/>
                  </a:lnTo>
                  <a:close/>
                </a:path>
                <a:path w="652779" h="486410">
                  <a:moveTo>
                    <a:pt x="322541" y="296989"/>
                  </a:moveTo>
                  <a:lnTo>
                    <a:pt x="321271" y="295694"/>
                  </a:lnTo>
                  <a:lnTo>
                    <a:pt x="320306" y="296354"/>
                  </a:lnTo>
                  <a:lnTo>
                    <a:pt x="319265" y="296964"/>
                  </a:lnTo>
                  <a:lnTo>
                    <a:pt x="318236" y="297573"/>
                  </a:lnTo>
                  <a:lnTo>
                    <a:pt x="318846" y="298196"/>
                  </a:lnTo>
                  <a:lnTo>
                    <a:pt x="319976" y="299377"/>
                  </a:lnTo>
                  <a:lnTo>
                    <a:pt x="320357" y="298183"/>
                  </a:lnTo>
                  <a:lnTo>
                    <a:pt x="321322" y="297484"/>
                  </a:lnTo>
                  <a:lnTo>
                    <a:pt x="322541" y="296989"/>
                  </a:lnTo>
                  <a:close/>
                </a:path>
                <a:path w="652779" h="486410">
                  <a:moveTo>
                    <a:pt x="331812" y="429056"/>
                  </a:moveTo>
                  <a:lnTo>
                    <a:pt x="331127" y="428548"/>
                  </a:lnTo>
                  <a:lnTo>
                    <a:pt x="330530" y="429196"/>
                  </a:lnTo>
                  <a:lnTo>
                    <a:pt x="329907" y="429856"/>
                  </a:lnTo>
                  <a:lnTo>
                    <a:pt x="329260" y="430644"/>
                  </a:lnTo>
                  <a:lnTo>
                    <a:pt x="329349" y="431025"/>
                  </a:lnTo>
                  <a:lnTo>
                    <a:pt x="329755" y="431165"/>
                  </a:lnTo>
                  <a:lnTo>
                    <a:pt x="330301" y="431342"/>
                  </a:lnTo>
                  <a:lnTo>
                    <a:pt x="330403" y="431215"/>
                  </a:lnTo>
                  <a:lnTo>
                    <a:pt x="330936" y="430542"/>
                  </a:lnTo>
                  <a:lnTo>
                    <a:pt x="331355" y="429793"/>
                  </a:lnTo>
                  <a:lnTo>
                    <a:pt x="331812" y="429056"/>
                  </a:lnTo>
                  <a:close/>
                </a:path>
                <a:path w="652779" h="486410">
                  <a:moveTo>
                    <a:pt x="348119" y="479590"/>
                  </a:moveTo>
                  <a:lnTo>
                    <a:pt x="348005" y="479717"/>
                  </a:lnTo>
                  <a:lnTo>
                    <a:pt x="347865" y="479831"/>
                  </a:lnTo>
                  <a:lnTo>
                    <a:pt x="347687" y="479945"/>
                  </a:lnTo>
                  <a:lnTo>
                    <a:pt x="346798" y="480529"/>
                  </a:lnTo>
                  <a:lnTo>
                    <a:pt x="346608" y="481330"/>
                  </a:lnTo>
                  <a:lnTo>
                    <a:pt x="346379" y="482142"/>
                  </a:lnTo>
                  <a:lnTo>
                    <a:pt x="346976" y="481291"/>
                  </a:lnTo>
                  <a:lnTo>
                    <a:pt x="347535" y="480428"/>
                  </a:lnTo>
                  <a:lnTo>
                    <a:pt x="348119" y="479590"/>
                  </a:lnTo>
                  <a:close/>
                </a:path>
                <a:path w="652779" h="486410">
                  <a:moveTo>
                    <a:pt x="348996" y="478307"/>
                  </a:moveTo>
                  <a:lnTo>
                    <a:pt x="348856" y="478167"/>
                  </a:lnTo>
                  <a:lnTo>
                    <a:pt x="348691" y="478053"/>
                  </a:lnTo>
                  <a:lnTo>
                    <a:pt x="348526" y="477926"/>
                  </a:lnTo>
                  <a:lnTo>
                    <a:pt x="348589" y="478409"/>
                  </a:lnTo>
                  <a:lnTo>
                    <a:pt x="348551" y="478878"/>
                  </a:lnTo>
                  <a:lnTo>
                    <a:pt x="348310" y="479285"/>
                  </a:lnTo>
                  <a:lnTo>
                    <a:pt x="348538" y="478955"/>
                  </a:lnTo>
                  <a:lnTo>
                    <a:pt x="348767" y="478624"/>
                  </a:lnTo>
                  <a:lnTo>
                    <a:pt x="348996" y="478307"/>
                  </a:lnTo>
                  <a:close/>
                </a:path>
                <a:path w="652779" h="486410">
                  <a:moveTo>
                    <a:pt x="349465" y="486041"/>
                  </a:moveTo>
                  <a:lnTo>
                    <a:pt x="349440" y="485902"/>
                  </a:lnTo>
                  <a:lnTo>
                    <a:pt x="348932" y="485927"/>
                  </a:lnTo>
                  <a:lnTo>
                    <a:pt x="348259" y="485952"/>
                  </a:lnTo>
                  <a:lnTo>
                    <a:pt x="348297" y="486117"/>
                  </a:lnTo>
                  <a:lnTo>
                    <a:pt x="348386" y="486410"/>
                  </a:lnTo>
                  <a:lnTo>
                    <a:pt x="348767" y="486181"/>
                  </a:lnTo>
                  <a:lnTo>
                    <a:pt x="349110" y="486092"/>
                  </a:lnTo>
                  <a:lnTo>
                    <a:pt x="349465" y="486041"/>
                  </a:lnTo>
                  <a:close/>
                </a:path>
                <a:path w="652779" h="486410">
                  <a:moveTo>
                    <a:pt x="349973" y="233159"/>
                  </a:moveTo>
                  <a:lnTo>
                    <a:pt x="349808" y="232905"/>
                  </a:lnTo>
                  <a:lnTo>
                    <a:pt x="349834" y="233095"/>
                  </a:lnTo>
                  <a:lnTo>
                    <a:pt x="349973" y="233159"/>
                  </a:lnTo>
                  <a:close/>
                </a:path>
                <a:path w="652779" h="486410">
                  <a:moveTo>
                    <a:pt x="369392" y="337286"/>
                  </a:moveTo>
                  <a:lnTo>
                    <a:pt x="369023" y="337235"/>
                  </a:lnTo>
                  <a:lnTo>
                    <a:pt x="368858" y="337172"/>
                  </a:lnTo>
                  <a:lnTo>
                    <a:pt x="368693" y="337070"/>
                  </a:lnTo>
                  <a:lnTo>
                    <a:pt x="368604" y="337375"/>
                  </a:lnTo>
                  <a:lnTo>
                    <a:pt x="368554" y="337743"/>
                  </a:lnTo>
                  <a:lnTo>
                    <a:pt x="368477" y="338378"/>
                  </a:lnTo>
                  <a:lnTo>
                    <a:pt x="368960" y="337858"/>
                  </a:lnTo>
                  <a:lnTo>
                    <a:pt x="369227" y="337591"/>
                  </a:lnTo>
                  <a:lnTo>
                    <a:pt x="369392" y="337286"/>
                  </a:lnTo>
                  <a:close/>
                </a:path>
                <a:path w="652779" h="486410">
                  <a:moveTo>
                    <a:pt x="373862" y="334073"/>
                  </a:moveTo>
                  <a:lnTo>
                    <a:pt x="373494" y="333806"/>
                  </a:lnTo>
                  <a:lnTo>
                    <a:pt x="372821" y="333311"/>
                  </a:lnTo>
                  <a:lnTo>
                    <a:pt x="369798" y="335915"/>
                  </a:lnTo>
                  <a:lnTo>
                    <a:pt x="370395" y="336003"/>
                  </a:lnTo>
                  <a:lnTo>
                    <a:pt x="370840" y="336283"/>
                  </a:lnTo>
                  <a:lnTo>
                    <a:pt x="371055" y="337159"/>
                  </a:lnTo>
                  <a:lnTo>
                    <a:pt x="370916" y="337489"/>
                  </a:lnTo>
                  <a:lnTo>
                    <a:pt x="371983" y="339293"/>
                  </a:lnTo>
                  <a:lnTo>
                    <a:pt x="373862" y="334073"/>
                  </a:lnTo>
                  <a:close/>
                </a:path>
                <a:path w="652779" h="486410">
                  <a:moveTo>
                    <a:pt x="378561" y="338772"/>
                  </a:moveTo>
                  <a:lnTo>
                    <a:pt x="378345" y="338505"/>
                  </a:lnTo>
                  <a:lnTo>
                    <a:pt x="378129" y="338213"/>
                  </a:lnTo>
                  <a:lnTo>
                    <a:pt x="377888" y="338175"/>
                  </a:lnTo>
                  <a:lnTo>
                    <a:pt x="377444" y="338150"/>
                  </a:lnTo>
                  <a:lnTo>
                    <a:pt x="376974" y="338378"/>
                  </a:lnTo>
                  <a:lnTo>
                    <a:pt x="376529" y="338531"/>
                  </a:lnTo>
                  <a:lnTo>
                    <a:pt x="376567" y="338963"/>
                  </a:lnTo>
                  <a:lnTo>
                    <a:pt x="376986" y="339166"/>
                  </a:lnTo>
                  <a:lnTo>
                    <a:pt x="377367" y="339344"/>
                  </a:lnTo>
                  <a:lnTo>
                    <a:pt x="377685" y="339280"/>
                  </a:lnTo>
                  <a:lnTo>
                    <a:pt x="378002" y="339242"/>
                  </a:lnTo>
                  <a:lnTo>
                    <a:pt x="378282" y="338963"/>
                  </a:lnTo>
                  <a:lnTo>
                    <a:pt x="378561" y="338772"/>
                  </a:lnTo>
                  <a:close/>
                </a:path>
                <a:path w="652779" h="486410">
                  <a:moveTo>
                    <a:pt x="378701" y="338912"/>
                  </a:moveTo>
                  <a:lnTo>
                    <a:pt x="378637" y="338709"/>
                  </a:lnTo>
                  <a:lnTo>
                    <a:pt x="378650" y="338874"/>
                  </a:lnTo>
                  <a:close/>
                </a:path>
                <a:path w="652779" h="486410">
                  <a:moveTo>
                    <a:pt x="384937" y="327533"/>
                  </a:moveTo>
                  <a:lnTo>
                    <a:pt x="383806" y="327647"/>
                  </a:lnTo>
                  <a:lnTo>
                    <a:pt x="383108" y="327507"/>
                  </a:lnTo>
                  <a:lnTo>
                    <a:pt x="381381" y="328879"/>
                  </a:lnTo>
                  <a:lnTo>
                    <a:pt x="380098" y="330073"/>
                  </a:lnTo>
                  <a:lnTo>
                    <a:pt x="378879" y="331317"/>
                  </a:lnTo>
                  <a:lnTo>
                    <a:pt x="378104" y="332105"/>
                  </a:lnTo>
                  <a:lnTo>
                    <a:pt x="377990" y="333019"/>
                  </a:lnTo>
                  <a:lnTo>
                    <a:pt x="379095" y="333730"/>
                  </a:lnTo>
                  <a:lnTo>
                    <a:pt x="381469" y="332371"/>
                  </a:lnTo>
                  <a:lnTo>
                    <a:pt x="383628" y="330835"/>
                  </a:lnTo>
                  <a:lnTo>
                    <a:pt x="384937" y="327533"/>
                  </a:lnTo>
                  <a:close/>
                </a:path>
                <a:path w="652779" h="486410">
                  <a:moveTo>
                    <a:pt x="390004" y="254228"/>
                  </a:moveTo>
                  <a:lnTo>
                    <a:pt x="388874" y="245706"/>
                  </a:lnTo>
                  <a:lnTo>
                    <a:pt x="388086" y="246405"/>
                  </a:lnTo>
                  <a:lnTo>
                    <a:pt x="387553" y="247230"/>
                  </a:lnTo>
                  <a:lnTo>
                    <a:pt x="387108" y="248107"/>
                  </a:lnTo>
                  <a:lnTo>
                    <a:pt x="389280" y="249732"/>
                  </a:lnTo>
                  <a:lnTo>
                    <a:pt x="387807" y="255333"/>
                  </a:lnTo>
                  <a:lnTo>
                    <a:pt x="390004" y="254228"/>
                  </a:lnTo>
                  <a:close/>
                </a:path>
                <a:path w="652779" h="486410">
                  <a:moveTo>
                    <a:pt x="390271" y="197967"/>
                  </a:moveTo>
                  <a:lnTo>
                    <a:pt x="389851" y="197180"/>
                  </a:lnTo>
                  <a:lnTo>
                    <a:pt x="389204" y="197231"/>
                  </a:lnTo>
                  <a:lnTo>
                    <a:pt x="388670" y="197700"/>
                  </a:lnTo>
                  <a:lnTo>
                    <a:pt x="387591" y="198551"/>
                  </a:lnTo>
                  <a:lnTo>
                    <a:pt x="386969" y="198983"/>
                  </a:lnTo>
                  <a:lnTo>
                    <a:pt x="386334" y="199326"/>
                  </a:lnTo>
                  <a:lnTo>
                    <a:pt x="386143" y="200012"/>
                  </a:lnTo>
                  <a:lnTo>
                    <a:pt x="387464" y="199453"/>
                  </a:lnTo>
                  <a:lnTo>
                    <a:pt x="388772" y="198653"/>
                  </a:lnTo>
                  <a:lnTo>
                    <a:pt x="390271" y="197967"/>
                  </a:lnTo>
                  <a:close/>
                </a:path>
                <a:path w="652779" h="486410">
                  <a:moveTo>
                    <a:pt x="396443" y="215734"/>
                  </a:moveTo>
                  <a:lnTo>
                    <a:pt x="395795" y="215188"/>
                  </a:lnTo>
                  <a:lnTo>
                    <a:pt x="395020" y="214934"/>
                  </a:lnTo>
                  <a:lnTo>
                    <a:pt x="394169" y="214922"/>
                  </a:lnTo>
                  <a:lnTo>
                    <a:pt x="393026" y="215684"/>
                  </a:lnTo>
                  <a:lnTo>
                    <a:pt x="393166" y="216585"/>
                  </a:lnTo>
                  <a:lnTo>
                    <a:pt x="393331" y="217474"/>
                  </a:lnTo>
                  <a:lnTo>
                    <a:pt x="393268" y="218351"/>
                  </a:lnTo>
                  <a:lnTo>
                    <a:pt x="396443" y="215734"/>
                  </a:lnTo>
                  <a:close/>
                </a:path>
                <a:path w="652779" h="486410">
                  <a:moveTo>
                    <a:pt x="400507" y="204139"/>
                  </a:moveTo>
                  <a:lnTo>
                    <a:pt x="399694" y="203682"/>
                  </a:lnTo>
                  <a:lnTo>
                    <a:pt x="398767" y="203073"/>
                  </a:lnTo>
                  <a:lnTo>
                    <a:pt x="397649" y="202387"/>
                  </a:lnTo>
                  <a:lnTo>
                    <a:pt x="398462" y="203542"/>
                  </a:lnTo>
                  <a:lnTo>
                    <a:pt x="398868" y="204114"/>
                  </a:lnTo>
                  <a:lnTo>
                    <a:pt x="399046" y="204355"/>
                  </a:lnTo>
                  <a:lnTo>
                    <a:pt x="399516" y="204381"/>
                  </a:lnTo>
                  <a:lnTo>
                    <a:pt x="400050" y="204571"/>
                  </a:lnTo>
                  <a:lnTo>
                    <a:pt x="400189" y="204431"/>
                  </a:lnTo>
                  <a:lnTo>
                    <a:pt x="400507" y="204139"/>
                  </a:lnTo>
                  <a:close/>
                </a:path>
                <a:path w="652779" h="486410">
                  <a:moveTo>
                    <a:pt x="407466" y="223761"/>
                  </a:moveTo>
                  <a:lnTo>
                    <a:pt x="406806" y="223583"/>
                  </a:lnTo>
                  <a:lnTo>
                    <a:pt x="406298" y="223443"/>
                  </a:lnTo>
                  <a:lnTo>
                    <a:pt x="405853" y="223316"/>
                  </a:lnTo>
                  <a:lnTo>
                    <a:pt x="406019" y="223647"/>
                  </a:lnTo>
                  <a:lnTo>
                    <a:pt x="406438" y="224370"/>
                  </a:lnTo>
                  <a:lnTo>
                    <a:pt x="406755" y="224167"/>
                  </a:lnTo>
                  <a:lnTo>
                    <a:pt x="407085" y="223964"/>
                  </a:lnTo>
                  <a:lnTo>
                    <a:pt x="407466" y="223761"/>
                  </a:lnTo>
                  <a:close/>
                </a:path>
                <a:path w="652779" h="486410">
                  <a:moveTo>
                    <a:pt x="416915" y="351345"/>
                  </a:moveTo>
                  <a:lnTo>
                    <a:pt x="416801" y="351193"/>
                  </a:lnTo>
                  <a:lnTo>
                    <a:pt x="416661" y="351066"/>
                  </a:lnTo>
                  <a:lnTo>
                    <a:pt x="416483" y="351104"/>
                  </a:lnTo>
                  <a:lnTo>
                    <a:pt x="416737" y="351282"/>
                  </a:lnTo>
                  <a:lnTo>
                    <a:pt x="416915" y="351345"/>
                  </a:lnTo>
                  <a:close/>
                </a:path>
                <a:path w="652779" h="486410">
                  <a:moveTo>
                    <a:pt x="417220" y="351497"/>
                  </a:moveTo>
                  <a:lnTo>
                    <a:pt x="417017" y="351396"/>
                  </a:lnTo>
                  <a:lnTo>
                    <a:pt x="417068" y="351574"/>
                  </a:lnTo>
                  <a:lnTo>
                    <a:pt x="417220" y="351497"/>
                  </a:lnTo>
                  <a:close/>
                </a:path>
                <a:path w="652779" h="486410">
                  <a:moveTo>
                    <a:pt x="435965" y="410413"/>
                  </a:moveTo>
                  <a:lnTo>
                    <a:pt x="435952" y="409917"/>
                  </a:lnTo>
                  <a:lnTo>
                    <a:pt x="435698" y="409435"/>
                  </a:lnTo>
                  <a:lnTo>
                    <a:pt x="435521" y="408876"/>
                  </a:lnTo>
                  <a:lnTo>
                    <a:pt x="435076" y="409232"/>
                  </a:lnTo>
                  <a:lnTo>
                    <a:pt x="434555" y="409498"/>
                  </a:lnTo>
                  <a:lnTo>
                    <a:pt x="434657" y="410133"/>
                  </a:lnTo>
                  <a:lnTo>
                    <a:pt x="434962" y="410578"/>
                  </a:lnTo>
                  <a:lnTo>
                    <a:pt x="435165" y="411022"/>
                  </a:lnTo>
                  <a:lnTo>
                    <a:pt x="435444" y="410806"/>
                  </a:lnTo>
                  <a:lnTo>
                    <a:pt x="435965" y="410616"/>
                  </a:lnTo>
                  <a:lnTo>
                    <a:pt x="435965" y="410413"/>
                  </a:lnTo>
                  <a:close/>
                </a:path>
                <a:path w="652779" h="486410">
                  <a:moveTo>
                    <a:pt x="437108" y="205803"/>
                  </a:moveTo>
                  <a:lnTo>
                    <a:pt x="436981" y="205397"/>
                  </a:lnTo>
                  <a:lnTo>
                    <a:pt x="436981" y="205028"/>
                  </a:lnTo>
                  <a:lnTo>
                    <a:pt x="436587" y="205295"/>
                  </a:lnTo>
                  <a:lnTo>
                    <a:pt x="436194" y="205562"/>
                  </a:lnTo>
                  <a:lnTo>
                    <a:pt x="435851" y="205790"/>
                  </a:lnTo>
                  <a:lnTo>
                    <a:pt x="436156" y="206857"/>
                  </a:lnTo>
                  <a:lnTo>
                    <a:pt x="436435" y="206616"/>
                  </a:lnTo>
                  <a:lnTo>
                    <a:pt x="436829" y="206425"/>
                  </a:lnTo>
                  <a:lnTo>
                    <a:pt x="436968" y="206108"/>
                  </a:lnTo>
                  <a:lnTo>
                    <a:pt x="437108" y="205803"/>
                  </a:lnTo>
                  <a:close/>
                </a:path>
                <a:path w="652779" h="486410">
                  <a:moveTo>
                    <a:pt x="443623" y="197548"/>
                  </a:moveTo>
                  <a:lnTo>
                    <a:pt x="443509" y="197002"/>
                  </a:lnTo>
                  <a:lnTo>
                    <a:pt x="443433" y="196773"/>
                  </a:lnTo>
                  <a:lnTo>
                    <a:pt x="443611" y="196710"/>
                  </a:lnTo>
                  <a:lnTo>
                    <a:pt x="443026" y="196862"/>
                  </a:lnTo>
                  <a:lnTo>
                    <a:pt x="442760" y="197002"/>
                  </a:lnTo>
                  <a:lnTo>
                    <a:pt x="443306" y="197370"/>
                  </a:lnTo>
                  <a:lnTo>
                    <a:pt x="443623" y="197548"/>
                  </a:lnTo>
                  <a:close/>
                </a:path>
                <a:path w="652779" h="486410">
                  <a:moveTo>
                    <a:pt x="444728" y="176339"/>
                  </a:moveTo>
                  <a:lnTo>
                    <a:pt x="442569" y="174117"/>
                  </a:lnTo>
                  <a:lnTo>
                    <a:pt x="442391" y="174117"/>
                  </a:lnTo>
                  <a:lnTo>
                    <a:pt x="442163" y="174218"/>
                  </a:lnTo>
                  <a:lnTo>
                    <a:pt x="441947" y="174345"/>
                  </a:lnTo>
                  <a:lnTo>
                    <a:pt x="442353" y="175171"/>
                  </a:lnTo>
                  <a:lnTo>
                    <a:pt x="444106" y="175996"/>
                  </a:lnTo>
                  <a:lnTo>
                    <a:pt x="444423" y="176149"/>
                  </a:lnTo>
                  <a:lnTo>
                    <a:pt x="444728" y="176339"/>
                  </a:lnTo>
                  <a:close/>
                </a:path>
                <a:path w="652779" h="486410">
                  <a:moveTo>
                    <a:pt x="446290" y="202438"/>
                  </a:moveTo>
                  <a:lnTo>
                    <a:pt x="446074" y="202539"/>
                  </a:lnTo>
                  <a:lnTo>
                    <a:pt x="445871" y="202615"/>
                  </a:lnTo>
                  <a:lnTo>
                    <a:pt x="445693" y="202641"/>
                  </a:lnTo>
                  <a:lnTo>
                    <a:pt x="445312" y="204190"/>
                  </a:lnTo>
                  <a:lnTo>
                    <a:pt x="443547" y="204216"/>
                  </a:lnTo>
                  <a:lnTo>
                    <a:pt x="442620" y="205651"/>
                  </a:lnTo>
                  <a:lnTo>
                    <a:pt x="442290" y="206019"/>
                  </a:lnTo>
                  <a:lnTo>
                    <a:pt x="442429" y="208203"/>
                  </a:lnTo>
                  <a:lnTo>
                    <a:pt x="441934" y="209550"/>
                  </a:lnTo>
                  <a:lnTo>
                    <a:pt x="440436" y="210972"/>
                  </a:lnTo>
                  <a:lnTo>
                    <a:pt x="441223" y="211175"/>
                  </a:lnTo>
                  <a:lnTo>
                    <a:pt x="442010" y="211061"/>
                  </a:lnTo>
                  <a:lnTo>
                    <a:pt x="442683" y="210769"/>
                  </a:lnTo>
                  <a:lnTo>
                    <a:pt x="443115" y="210096"/>
                  </a:lnTo>
                  <a:lnTo>
                    <a:pt x="443649" y="209524"/>
                  </a:lnTo>
                  <a:lnTo>
                    <a:pt x="444322" y="209080"/>
                  </a:lnTo>
                  <a:lnTo>
                    <a:pt x="444525" y="208546"/>
                  </a:lnTo>
                  <a:lnTo>
                    <a:pt x="444614" y="207937"/>
                  </a:lnTo>
                  <a:lnTo>
                    <a:pt x="444296" y="205092"/>
                  </a:lnTo>
                  <a:lnTo>
                    <a:pt x="445909" y="204190"/>
                  </a:lnTo>
                  <a:lnTo>
                    <a:pt x="446290" y="202438"/>
                  </a:lnTo>
                  <a:close/>
                </a:path>
                <a:path w="652779" h="486410">
                  <a:moveTo>
                    <a:pt x="456234" y="118745"/>
                  </a:moveTo>
                  <a:lnTo>
                    <a:pt x="451840" y="112941"/>
                  </a:lnTo>
                  <a:lnTo>
                    <a:pt x="451510" y="112852"/>
                  </a:lnTo>
                  <a:lnTo>
                    <a:pt x="451561" y="115189"/>
                  </a:lnTo>
                  <a:lnTo>
                    <a:pt x="449783" y="115062"/>
                  </a:lnTo>
                  <a:lnTo>
                    <a:pt x="447979" y="112369"/>
                  </a:lnTo>
                  <a:lnTo>
                    <a:pt x="448665" y="111798"/>
                  </a:lnTo>
                  <a:lnTo>
                    <a:pt x="449313" y="111099"/>
                  </a:lnTo>
                  <a:lnTo>
                    <a:pt x="450049" y="110578"/>
                  </a:lnTo>
                  <a:lnTo>
                    <a:pt x="442302" y="100355"/>
                  </a:lnTo>
                  <a:lnTo>
                    <a:pt x="442023" y="100926"/>
                  </a:lnTo>
                  <a:lnTo>
                    <a:pt x="441604" y="101511"/>
                  </a:lnTo>
                  <a:lnTo>
                    <a:pt x="441210" y="102273"/>
                  </a:lnTo>
                  <a:lnTo>
                    <a:pt x="438823" y="100520"/>
                  </a:lnTo>
                  <a:lnTo>
                    <a:pt x="436422" y="99034"/>
                  </a:lnTo>
                  <a:lnTo>
                    <a:pt x="434403" y="97205"/>
                  </a:lnTo>
                  <a:lnTo>
                    <a:pt x="437807" y="94411"/>
                  </a:lnTo>
                  <a:lnTo>
                    <a:pt x="428053" y="81534"/>
                  </a:lnTo>
                  <a:lnTo>
                    <a:pt x="428561" y="81229"/>
                  </a:lnTo>
                  <a:lnTo>
                    <a:pt x="427786" y="79984"/>
                  </a:lnTo>
                  <a:lnTo>
                    <a:pt x="427329" y="80594"/>
                  </a:lnTo>
                  <a:lnTo>
                    <a:pt x="426732" y="81051"/>
                  </a:lnTo>
                  <a:lnTo>
                    <a:pt x="425919" y="82143"/>
                  </a:lnTo>
                  <a:lnTo>
                    <a:pt x="425767" y="82740"/>
                  </a:lnTo>
                  <a:lnTo>
                    <a:pt x="425538" y="83235"/>
                  </a:lnTo>
                  <a:lnTo>
                    <a:pt x="427202" y="85648"/>
                  </a:lnTo>
                  <a:lnTo>
                    <a:pt x="426732" y="87617"/>
                  </a:lnTo>
                  <a:lnTo>
                    <a:pt x="425869" y="88976"/>
                  </a:lnTo>
                  <a:lnTo>
                    <a:pt x="423291" y="88849"/>
                  </a:lnTo>
                  <a:lnTo>
                    <a:pt x="423075" y="84963"/>
                  </a:lnTo>
                  <a:lnTo>
                    <a:pt x="422427" y="81153"/>
                  </a:lnTo>
                  <a:lnTo>
                    <a:pt x="419519" y="77635"/>
                  </a:lnTo>
                  <a:lnTo>
                    <a:pt x="419265" y="78701"/>
                  </a:lnTo>
                  <a:lnTo>
                    <a:pt x="418744" y="79578"/>
                  </a:lnTo>
                  <a:lnTo>
                    <a:pt x="420522" y="82753"/>
                  </a:lnTo>
                  <a:lnTo>
                    <a:pt x="419900" y="84924"/>
                  </a:lnTo>
                  <a:lnTo>
                    <a:pt x="418236" y="87007"/>
                  </a:lnTo>
                  <a:lnTo>
                    <a:pt x="418465" y="87668"/>
                  </a:lnTo>
                  <a:lnTo>
                    <a:pt x="419658" y="92100"/>
                  </a:lnTo>
                  <a:lnTo>
                    <a:pt x="421297" y="93980"/>
                  </a:lnTo>
                  <a:lnTo>
                    <a:pt x="423837" y="92189"/>
                  </a:lnTo>
                  <a:lnTo>
                    <a:pt x="424472" y="91071"/>
                  </a:lnTo>
                  <a:lnTo>
                    <a:pt x="438454" y="107467"/>
                  </a:lnTo>
                  <a:lnTo>
                    <a:pt x="438404" y="106781"/>
                  </a:lnTo>
                  <a:lnTo>
                    <a:pt x="438531" y="106095"/>
                  </a:lnTo>
                  <a:lnTo>
                    <a:pt x="439140" y="105359"/>
                  </a:lnTo>
                  <a:lnTo>
                    <a:pt x="442404" y="102400"/>
                  </a:lnTo>
                  <a:lnTo>
                    <a:pt x="442912" y="102463"/>
                  </a:lnTo>
                  <a:lnTo>
                    <a:pt x="446189" y="105791"/>
                  </a:lnTo>
                  <a:lnTo>
                    <a:pt x="445503" y="107111"/>
                  </a:lnTo>
                  <a:lnTo>
                    <a:pt x="445096" y="108216"/>
                  </a:lnTo>
                  <a:lnTo>
                    <a:pt x="443572" y="110236"/>
                  </a:lnTo>
                  <a:lnTo>
                    <a:pt x="442112" y="110578"/>
                  </a:lnTo>
                  <a:lnTo>
                    <a:pt x="440791" y="110223"/>
                  </a:lnTo>
                  <a:lnTo>
                    <a:pt x="442683" y="112445"/>
                  </a:lnTo>
                  <a:lnTo>
                    <a:pt x="443992" y="112890"/>
                  </a:lnTo>
                  <a:lnTo>
                    <a:pt x="445604" y="113715"/>
                  </a:lnTo>
                  <a:lnTo>
                    <a:pt x="446278" y="114325"/>
                  </a:lnTo>
                  <a:lnTo>
                    <a:pt x="446747" y="115074"/>
                  </a:lnTo>
                  <a:lnTo>
                    <a:pt x="446874" y="114935"/>
                  </a:lnTo>
                  <a:lnTo>
                    <a:pt x="447014" y="115252"/>
                  </a:lnTo>
                  <a:lnTo>
                    <a:pt x="447332" y="115633"/>
                  </a:lnTo>
                  <a:lnTo>
                    <a:pt x="447230" y="116039"/>
                  </a:lnTo>
                  <a:lnTo>
                    <a:pt x="447522" y="116763"/>
                  </a:lnTo>
                  <a:lnTo>
                    <a:pt x="447789" y="118440"/>
                  </a:lnTo>
                  <a:lnTo>
                    <a:pt x="451802" y="123151"/>
                  </a:lnTo>
                  <a:lnTo>
                    <a:pt x="453326" y="122364"/>
                  </a:lnTo>
                  <a:lnTo>
                    <a:pt x="454723" y="121754"/>
                  </a:lnTo>
                  <a:lnTo>
                    <a:pt x="455333" y="119265"/>
                  </a:lnTo>
                  <a:lnTo>
                    <a:pt x="455739" y="118910"/>
                  </a:lnTo>
                  <a:lnTo>
                    <a:pt x="456234" y="118745"/>
                  </a:lnTo>
                  <a:close/>
                </a:path>
                <a:path w="652779" h="486410">
                  <a:moveTo>
                    <a:pt x="464553" y="203631"/>
                  </a:moveTo>
                  <a:lnTo>
                    <a:pt x="464426" y="203568"/>
                  </a:lnTo>
                  <a:lnTo>
                    <a:pt x="464312" y="203720"/>
                  </a:lnTo>
                  <a:lnTo>
                    <a:pt x="464477" y="203784"/>
                  </a:lnTo>
                  <a:lnTo>
                    <a:pt x="464553" y="203631"/>
                  </a:lnTo>
                  <a:close/>
                </a:path>
                <a:path w="652779" h="486410">
                  <a:moveTo>
                    <a:pt x="465645" y="184607"/>
                  </a:moveTo>
                  <a:lnTo>
                    <a:pt x="459994" y="184467"/>
                  </a:lnTo>
                  <a:lnTo>
                    <a:pt x="458673" y="188328"/>
                  </a:lnTo>
                  <a:lnTo>
                    <a:pt x="458317" y="188391"/>
                  </a:lnTo>
                  <a:lnTo>
                    <a:pt x="458139" y="189395"/>
                  </a:lnTo>
                  <a:lnTo>
                    <a:pt x="457936" y="190398"/>
                  </a:lnTo>
                  <a:lnTo>
                    <a:pt x="457835" y="191731"/>
                  </a:lnTo>
                  <a:lnTo>
                    <a:pt x="457987" y="192062"/>
                  </a:lnTo>
                  <a:lnTo>
                    <a:pt x="458165" y="192392"/>
                  </a:lnTo>
                  <a:lnTo>
                    <a:pt x="458736" y="192201"/>
                  </a:lnTo>
                  <a:lnTo>
                    <a:pt x="459244" y="192392"/>
                  </a:lnTo>
                  <a:lnTo>
                    <a:pt x="459600" y="192760"/>
                  </a:lnTo>
                  <a:lnTo>
                    <a:pt x="462178" y="190627"/>
                  </a:lnTo>
                  <a:lnTo>
                    <a:pt x="462280" y="186753"/>
                  </a:lnTo>
                  <a:lnTo>
                    <a:pt x="465620" y="185686"/>
                  </a:lnTo>
                  <a:lnTo>
                    <a:pt x="465607" y="185318"/>
                  </a:lnTo>
                  <a:lnTo>
                    <a:pt x="465645" y="184607"/>
                  </a:lnTo>
                  <a:close/>
                </a:path>
                <a:path w="652779" h="486410">
                  <a:moveTo>
                    <a:pt x="469785" y="183972"/>
                  </a:moveTo>
                  <a:lnTo>
                    <a:pt x="469480" y="183718"/>
                  </a:lnTo>
                  <a:lnTo>
                    <a:pt x="469303" y="183565"/>
                  </a:lnTo>
                  <a:lnTo>
                    <a:pt x="469252" y="183832"/>
                  </a:lnTo>
                  <a:lnTo>
                    <a:pt x="469201" y="184099"/>
                  </a:lnTo>
                  <a:lnTo>
                    <a:pt x="469163" y="184365"/>
                  </a:lnTo>
                  <a:lnTo>
                    <a:pt x="469404" y="184238"/>
                  </a:lnTo>
                  <a:lnTo>
                    <a:pt x="469607" y="184099"/>
                  </a:lnTo>
                  <a:lnTo>
                    <a:pt x="469785" y="183972"/>
                  </a:lnTo>
                  <a:close/>
                </a:path>
                <a:path w="652779" h="486410">
                  <a:moveTo>
                    <a:pt x="470789" y="185204"/>
                  </a:moveTo>
                  <a:lnTo>
                    <a:pt x="470750" y="185064"/>
                  </a:lnTo>
                  <a:lnTo>
                    <a:pt x="470649" y="184912"/>
                  </a:lnTo>
                  <a:lnTo>
                    <a:pt x="470522" y="184734"/>
                  </a:lnTo>
                  <a:lnTo>
                    <a:pt x="469099" y="184696"/>
                  </a:lnTo>
                  <a:lnTo>
                    <a:pt x="468833" y="186232"/>
                  </a:lnTo>
                  <a:lnTo>
                    <a:pt x="468668" y="187134"/>
                  </a:lnTo>
                  <a:lnTo>
                    <a:pt x="468972" y="186956"/>
                  </a:lnTo>
                  <a:lnTo>
                    <a:pt x="469239" y="186817"/>
                  </a:lnTo>
                  <a:lnTo>
                    <a:pt x="469480" y="186677"/>
                  </a:lnTo>
                  <a:lnTo>
                    <a:pt x="469315" y="185902"/>
                  </a:lnTo>
                  <a:lnTo>
                    <a:pt x="469811" y="185686"/>
                  </a:lnTo>
                  <a:lnTo>
                    <a:pt x="470306" y="185445"/>
                  </a:lnTo>
                  <a:lnTo>
                    <a:pt x="470789" y="185204"/>
                  </a:lnTo>
                  <a:close/>
                </a:path>
                <a:path w="652779" h="486410">
                  <a:moveTo>
                    <a:pt x="483171" y="260527"/>
                  </a:moveTo>
                  <a:lnTo>
                    <a:pt x="482206" y="259689"/>
                  </a:lnTo>
                  <a:lnTo>
                    <a:pt x="481596" y="259600"/>
                  </a:lnTo>
                  <a:lnTo>
                    <a:pt x="481711" y="260299"/>
                  </a:lnTo>
                  <a:lnTo>
                    <a:pt x="481812" y="260845"/>
                  </a:lnTo>
                  <a:lnTo>
                    <a:pt x="482206" y="261556"/>
                  </a:lnTo>
                  <a:lnTo>
                    <a:pt x="482612" y="261683"/>
                  </a:lnTo>
                  <a:lnTo>
                    <a:pt x="482993" y="261823"/>
                  </a:lnTo>
                  <a:lnTo>
                    <a:pt x="483069" y="261543"/>
                  </a:lnTo>
                  <a:lnTo>
                    <a:pt x="483146" y="261251"/>
                  </a:lnTo>
                  <a:lnTo>
                    <a:pt x="483171" y="260527"/>
                  </a:lnTo>
                  <a:close/>
                </a:path>
                <a:path w="652779" h="486410">
                  <a:moveTo>
                    <a:pt x="484174" y="431114"/>
                  </a:moveTo>
                  <a:lnTo>
                    <a:pt x="484162" y="430771"/>
                  </a:lnTo>
                  <a:lnTo>
                    <a:pt x="483844" y="430733"/>
                  </a:lnTo>
                  <a:lnTo>
                    <a:pt x="483552" y="430720"/>
                  </a:lnTo>
                  <a:lnTo>
                    <a:pt x="483235" y="430695"/>
                  </a:lnTo>
                  <a:lnTo>
                    <a:pt x="483260" y="430860"/>
                  </a:lnTo>
                  <a:lnTo>
                    <a:pt x="483235" y="431165"/>
                  </a:lnTo>
                  <a:lnTo>
                    <a:pt x="483577" y="431266"/>
                  </a:lnTo>
                  <a:lnTo>
                    <a:pt x="483882" y="431253"/>
                  </a:lnTo>
                  <a:lnTo>
                    <a:pt x="484174" y="431279"/>
                  </a:lnTo>
                  <a:lnTo>
                    <a:pt x="484174" y="431114"/>
                  </a:lnTo>
                  <a:close/>
                </a:path>
                <a:path w="652779" h="486410">
                  <a:moveTo>
                    <a:pt x="484708" y="427824"/>
                  </a:moveTo>
                  <a:lnTo>
                    <a:pt x="484009" y="426872"/>
                  </a:lnTo>
                  <a:lnTo>
                    <a:pt x="483501" y="426224"/>
                  </a:lnTo>
                  <a:lnTo>
                    <a:pt x="482942" y="425475"/>
                  </a:lnTo>
                  <a:lnTo>
                    <a:pt x="482727" y="425856"/>
                  </a:lnTo>
                  <a:lnTo>
                    <a:pt x="482536" y="426275"/>
                  </a:lnTo>
                  <a:lnTo>
                    <a:pt x="482231" y="427088"/>
                  </a:lnTo>
                  <a:lnTo>
                    <a:pt x="482053" y="427456"/>
                  </a:lnTo>
                  <a:lnTo>
                    <a:pt x="481850" y="427824"/>
                  </a:lnTo>
                  <a:lnTo>
                    <a:pt x="481990" y="427977"/>
                  </a:lnTo>
                  <a:lnTo>
                    <a:pt x="482142" y="428129"/>
                  </a:lnTo>
                  <a:lnTo>
                    <a:pt x="482346" y="428256"/>
                  </a:lnTo>
                  <a:lnTo>
                    <a:pt x="482727" y="428523"/>
                  </a:lnTo>
                  <a:lnTo>
                    <a:pt x="483616" y="428053"/>
                  </a:lnTo>
                  <a:lnTo>
                    <a:pt x="484708" y="427824"/>
                  </a:lnTo>
                  <a:close/>
                </a:path>
                <a:path w="652779" h="486410">
                  <a:moveTo>
                    <a:pt x="499872" y="233172"/>
                  </a:moveTo>
                  <a:close/>
                </a:path>
                <a:path w="652779" h="486410">
                  <a:moveTo>
                    <a:pt x="504342" y="225666"/>
                  </a:moveTo>
                  <a:lnTo>
                    <a:pt x="503758" y="224942"/>
                  </a:lnTo>
                  <a:lnTo>
                    <a:pt x="503720" y="225259"/>
                  </a:lnTo>
                  <a:lnTo>
                    <a:pt x="503669" y="225564"/>
                  </a:lnTo>
                  <a:lnTo>
                    <a:pt x="503580" y="225869"/>
                  </a:lnTo>
                  <a:lnTo>
                    <a:pt x="503834" y="225793"/>
                  </a:lnTo>
                  <a:lnTo>
                    <a:pt x="504113" y="225742"/>
                  </a:lnTo>
                  <a:lnTo>
                    <a:pt x="504342" y="225666"/>
                  </a:lnTo>
                  <a:close/>
                </a:path>
                <a:path w="652779" h="486410">
                  <a:moveTo>
                    <a:pt x="519988" y="256794"/>
                  </a:moveTo>
                  <a:lnTo>
                    <a:pt x="519747" y="256552"/>
                  </a:lnTo>
                  <a:lnTo>
                    <a:pt x="519506" y="256095"/>
                  </a:lnTo>
                  <a:lnTo>
                    <a:pt x="519277" y="256108"/>
                  </a:lnTo>
                  <a:lnTo>
                    <a:pt x="518998" y="256108"/>
                  </a:lnTo>
                  <a:lnTo>
                    <a:pt x="518731" y="256501"/>
                  </a:lnTo>
                  <a:lnTo>
                    <a:pt x="518464" y="256743"/>
                  </a:lnTo>
                  <a:lnTo>
                    <a:pt x="518706" y="256997"/>
                  </a:lnTo>
                  <a:lnTo>
                    <a:pt x="518947" y="257454"/>
                  </a:lnTo>
                  <a:lnTo>
                    <a:pt x="519176" y="257441"/>
                  </a:lnTo>
                  <a:lnTo>
                    <a:pt x="519455" y="257441"/>
                  </a:lnTo>
                  <a:lnTo>
                    <a:pt x="519722" y="257022"/>
                  </a:lnTo>
                  <a:lnTo>
                    <a:pt x="519988" y="256794"/>
                  </a:lnTo>
                  <a:close/>
                </a:path>
                <a:path w="652779" h="486410">
                  <a:moveTo>
                    <a:pt x="532739" y="218211"/>
                  </a:moveTo>
                  <a:lnTo>
                    <a:pt x="532447" y="218452"/>
                  </a:lnTo>
                  <a:lnTo>
                    <a:pt x="532155" y="218668"/>
                  </a:lnTo>
                  <a:lnTo>
                    <a:pt x="531850" y="218998"/>
                  </a:lnTo>
                  <a:lnTo>
                    <a:pt x="531939" y="219240"/>
                  </a:lnTo>
                  <a:lnTo>
                    <a:pt x="531952" y="219392"/>
                  </a:lnTo>
                  <a:lnTo>
                    <a:pt x="532472" y="218617"/>
                  </a:lnTo>
                  <a:lnTo>
                    <a:pt x="532739" y="218211"/>
                  </a:lnTo>
                  <a:close/>
                </a:path>
                <a:path w="652779" h="486410">
                  <a:moveTo>
                    <a:pt x="562152" y="244462"/>
                  </a:moveTo>
                  <a:lnTo>
                    <a:pt x="561733" y="244386"/>
                  </a:lnTo>
                  <a:lnTo>
                    <a:pt x="561975" y="244716"/>
                  </a:lnTo>
                  <a:lnTo>
                    <a:pt x="562152" y="244462"/>
                  </a:lnTo>
                  <a:close/>
                </a:path>
                <a:path w="652779" h="486410">
                  <a:moveTo>
                    <a:pt x="577037" y="236296"/>
                  </a:moveTo>
                  <a:lnTo>
                    <a:pt x="575576" y="235267"/>
                  </a:lnTo>
                  <a:lnTo>
                    <a:pt x="574179" y="235318"/>
                  </a:lnTo>
                  <a:lnTo>
                    <a:pt x="572363" y="237312"/>
                  </a:lnTo>
                  <a:lnTo>
                    <a:pt x="571881" y="237820"/>
                  </a:lnTo>
                  <a:lnTo>
                    <a:pt x="571474" y="238379"/>
                  </a:lnTo>
                  <a:lnTo>
                    <a:pt x="571627" y="238620"/>
                  </a:lnTo>
                  <a:lnTo>
                    <a:pt x="571868" y="238823"/>
                  </a:lnTo>
                  <a:lnTo>
                    <a:pt x="572249" y="238912"/>
                  </a:lnTo>
                  <a:lnTo>
                    <a:pt x="572604" y="238975"/>
                  </a:lnTo>
                  <a:lnTo>
                    <a:pt x="573201" y="238429"/>
                  </a:lnTo>
                  <a:lnTo>
                    <a:pt x="573874" y="237591"/>
                  </a:lnTo>
                  <a:lnTo>
                    <a:pt x="574027" y="236982"/>
                  </a:lnTo>
                  <a:lnTo>
                    <a:pt x="574167" y="236664"/>
                  </a:lnTo>
                  <a:lnTo>
                    <a:pt x="576122" y="236423"/>
                  </a:lnTo>
                  <a:lnTo>
                    <a:pt x="577037" y="236296"/>
                  </a:lnTo>
                  <a:close/>
                </a:path>
                <a:path w="652779" h="486410">
                  <a:moveTo>
                    <a:pt x="579120" y="235839"/>
                  </a:moveTo>
                  <a:lnTo>
                    <a:pt x="578904" y="235940"/>
                  </a:lnTo>
                  <a:lnTo>
                    <a:pt x="578688" y="236029"/>
                  </a:lnTo>
                  <a:lnTo>
                    <a:pt x="578497" y="236105"/>
                  </a:lnTo>
                  <a:lnTo>
                    <a:pt x="579120" y="236029"/>
                  </a:lnTo>
                  <a:lnTo>
                    <a:pt x="579120" y="235889"/>
                  </a:lnTo>
                  <a:close/>
                </a:path>
                <a:path w="652779" h="486410">
                  <a:moveTo>
                    <a:pt x="596811" y="508"/>
                  </a:moveTo>
                  <a:lnTo>
                    <a:pt x="596366" y="254"/>
                  </a:lnTo>
                  <a:lnTo>
                    <a:pt x="595934" y="0"/>
                  </a:lnTo>
                  <a:lnTo>
                    <a:pt x="595617" y="114"/>
                  </a:lnTo>
                  <a:lnTo>
                    <a:pt x="595045" y="304"/>
                  </a:lnTo>
                  <a:lnTo>
                    <a:pt x="594360" y="1282"/>
                  </a:lnTo>
                  <a:lnTo>
                    <a:pt x="594410" y="2540"/>
                  </a:lnTo>
                  <a:lnTo>
                    <a:pt x="594385" y="3175"/>
                  </a:lnTo>
                  <a:lnTo>
                    <a:pt x="594321" y="3797"/>
                  </a:lnTo>
                  <a:lnTo>
                    <a:pt x="595198" y="2730"/>
                  </a:lnTo>
                  <a:lnTo>
                    <a:pt x="596049" y="1638"/>
                  </a:lnTo>
                  <a:lnTo>
                    <a:pt x="596811" y="508"/>
                  </a:lnTo>
                  <a:close/>
                </a:path>
                <a:path w="652779" h="486410">
                  <a:moveTo>
                    <a:pt x="630212" y="253034"/>
                  </a:moveTo>
                  <a:lnTo>
                    <a:pt x="629881" y="252691"/>
                  </a:lnTo>
                  <a:lnTo>
                    <a:pt x="629564" y="252361"/>
                  </a:lnTo>
                  <a:lnTo>
                    <a:pt x="629246" y="252031"/>
                  </a:lnTo>
                  <a:lnTo>
                    <a:pt x="629285" y="252222"/>
                  </a:lnTo>
                  <a:lnTo>
                    <a:pt x="629704" y="253136"/>
                  </a:lnTo>
                  <a:lnTo>
                    <a:pt x="629920" y="253568"/>
                  </a:lnTo>
                  <a:lnTo>
                    <a:pt x="630021" y="253403"/>
                  </a:lnTo>
                  <a:lnTo>
                    <a:pt x="630212" y="253034"/>
                  </a:lnTo>
                  <a:close/>
                </a:path>
                <a:path w="652779" h="486410">
                  <a:moveTo>
                    <a:pt x="652322" y="213093"/>
                  </a:moveTo>
                  <a:lnTo>
                    <a:pt x="651522" y="211429"/>
                  </a:lnTo>
                  <a:lnTo>
                    <a:pt x="651014" y="209600"/>
                  </a:lnTo>
                  <a:lnTo>
                    <a:pt x="649376" y="208470"/>
                  </a:lnTo>
                  <a:lnTo>
                    <a:pt x="648385" y="209600"/>
                  </a:lnTo>
                  <a:lnTo>
                    <a:pt x="647357" y="210705"/>
                  </a:lnTo>
                  <a:lnTo>
                    <a:pt x="646303" y="211759"/>
                  </a:lnTo>
                  <a:lnTo>
                    <a:pt x="648322" y="211975"/>
                  </a:lnTo>
                  <a:lnTo>
                    <a:pt x="650328" y="212445"/>
                  </a:lnTo>
                  <a:lnTo>
                    <a:pt x="652322" y="213093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7232218" y="4217118"/>
              <a:ext cx="514350" cy="374015"/>
            </a:xfrm>
            <a:custGeom>
              <a:avLst/>
              <a:gdLst/>
              <a:ahLst/>
              <a:cxnLst/>
              <a:rect l="l" t="t" r="r" b="b"/>
              <a:pathLst>
                <a:path w="514350" h="374014">
                  <a:moveTo>
                    <a:pt x="8509" y="367919"/>
                  </a:moveTo>
                  <a:lnTo>
                    <a:pt x="7569" y="365696"/>
                  </a:lnTo>
                  <a:lnTo>
                    <a:pt x="6794" y="369252"/>
                  </a:lnTo>
                  <a:lnTo>
                    <a:pt x="6261" y="372008"/>
                  </a:lnTo>
                  <a:lnTo>
                    <a:pt x="6134" y="372719"/>
                  </a:lnTo>
                  <a:lnTo>
                    <a:pt x="6845" y="373075"/>
                  </a:lnTo>
                  <a:lnTo>
                    <a:pt x="7429" y="373583"/>
                  </a:lnTo>
                  <a:lnTo>
                    <a:pt x="8407" y="370217"/>
                  </a:lnTo>
                  <a:lnTo>
                    <a:pt x="8356" y="369836"/>
                  </a:lnTo>
                  <a:lnTo>
                    <a:pt x="8331" y="369481"/>
                  </a:lnTo>
                  <a:lnTo>
                    <a:pt x="8356" y="369011"/>
                  </a:lnTo>
                  <a:lnTo>
                    <a:pt x="8458" y="368185"/>
                  </a:lnTo>
                  <a:lnTo>
                    <a:pt x="8509" y="367919"/>
                  </a:lnTo>
                  <a:close/>
                </a:path>
                <a:path w="514350" h="374014">
                  <a:moveTo>
                    <a:pt x="19227" y="94970"/>
                  </a:moveTo>
                  <a:lnTo>
                    <a:pt x="15633" y="96621"/>
                  </a:lnTo>
                  <a:lnTo>
                    <a:pt x="12077" y="98386"/>
                  </a:lnTo>
                  <a:lnTo>
                    <a:pt x="0" y="103987"/>
                  </a:lnTo>
                  <a:lnTo>
                    <a:pt x="723" y="104470"/>
                  </a:lnTo>
                  <a:lnTo>
                    <a:pt x="1016" y="104749"/>
                  </a:lnTo>
                  <a:lnTo>
                    <a:pt x="4140" y="103530"/>
                  </a:lnTo>
                  <a:lnTo>
                    <a:pt x="7327" y="102450"/>
                  </a:lnTo>
                  <a:lnTo>
                    <a:pt x="17513" y="97840"/>
                  </a:lnTo>
                  <a:lnTo>
                    <a:pt x="18148" y="96596"/>
                  </a:lnTo>
                  <a:lnTo>
                    <a:pt x="19227" y="94970"/>
                  </a:lnTo>
                  <a:close/>
                </a:path>
                <a:path w="514350" h="374014">
                  <a:moveTo>
                    <a:pt x="26504" y="91846"/>
                  </a:moveTo>
                  <a:lnTo>
                    <a:pt x="25463" y="92278"/>
                  </a:lnTo>
                  <a:lnTo>
                    <a:pt x="24434" y="92735"/>
                  </a:lnTo>
                  <a:lnTo>
                    <a:pt x="23393" y="93167"/>
                  </a:lnTo>
                  <a:lnTo>
                    <a:pt x="22479" y="93535"/>
                  </a:lnTo>
                  <a:lnTo>
                    <a:pt x="21590" y="93941"/>
                  </a:lnTo>
                  <a:lnTo>
                    <a:pt x="20701" y="94322"/>
                  </a:lnTo>
                  <a:lnTo>
                    <a:pt x="20472" y="96481"/>
                  </a:lnTo>
                  <a:lnTo>
                    <a:pt x="22021" y="95758"/>
                  </a:lnTo>
                  <a:lnTo>
                    <a:pt x="22809" y="95415"/>
                  </a:lnTo>
                  <a:lnTo>
                    <a:pt x="22644" y="95364"/>
                  </a:lnTo>
                  <a:lnTo>
                    <a:pt x="26504" y="91846"/>
                  </a:lnTo>
                  <a:close/>
                </a:path>
                <a:path w="514350" h="374014">
                  <a:moveTo>
                    <a:pt x="29756" y="314147"/>
                  </a:moveTo>
                  <a:lnTo>
                    <a:pt x="29514" y="314045"/>
                  </a:lnTo>
                  <a:lnTo>
                    <a:pt x="29273" y="313931"/>
                  </a:lnTo>
                  <a:lnTo>
                    <a:pt x="29006" y="313817"/>
                  </a:lnTo>
                  <a:lnTo>
                    <a:pt x="29108" y="313994"/>
                  </a:lnTo>
                  <a:lnTo>
                    <a:pt x="29337" y="314172"/>
                  </a:lnTo>
                  <a:lnTo>
                    <a:pt x="29527" y="314274"/>
                  </a:lnTo>
                  <a:lnTo>
                    <a:pt x="29743" y="314401"/>
                  </a:lnTo>
                  <a:lnTo>
                    <a:pt x="29756" y="314147"/>
                  </a:lnTo>
                  <a:close/>
                </a:path>
                <a:path w="514350" h="374014">
                  <a:moveTo>
                    <a:pt x="41948" y="84696"/>
                  </a:moveTo>
                  <a:lnTo>
                    <a:pt x="40246" y="85547"/>
                  </a:lnTo>
                  <a:lnTo>
                    <a:pt x="38531" y="86385"/>
                  </a:lnTo>
                  <a:lnTo>
                    <a:pt x="36804" y="87198"/>
                  </a:lnTo>
                  <a:lnTo>
                    <a:pt x="37934" y="87312"/>
                  </a:lnTo>
                  <a:lnTo>
                    <a:pt x="39014" y="87401"/>
                  </a:lnTo>
                  <a:lnTo>
                    <a:pt x="40081" y="87553"/>
                  </a:lnTo>
                  <a:lnTo>
                    <a:pt x="40436" y="87401"/>
                  </a:lnTo>
                  <a:lnTo>
                    <a:pt x="40805" y="87223"/>
                  </a:lnTo>
                  <a:lnTo>
                    <a:pt x="41173" y="87071"/>
                  </a:lnTo>
                  <a:lnTo>
                    <a:pt x="41948" y="84696"/>
                  </a:lnTo>
                  <a:close/>
                </a:path>
                <a:path w="514350" h="374014">
                  <a:moveTo>
                    <a:pt x="45796" y="319176"/>
                  </a:moveTo>
                  <a:lnTo>
                    <a:pt x="44577" y="318744"/>
                  </a:lnTo>
                  <a:lnTo>
                    <a:pt x="43370" y="318820"/>
                  </a:lnTo>
                  <a:lnTo>
                    <a:pt x="37680" y="322770"/>
                  </a:lnTo>
                  <a:lnTo>
                    <a:pt x="35191" y="324573"/>
                  </a:lnTo>
                  <a:lnTo>
                    <a:pt x="35128" y="325069"/>
                  </a:lnTo>
                  <a:lnTo>
                    <a:pt x="34963" y="325437"/>
                  </a:lnTo>
                  <a:lnTo>
                    <a:pt x="35775" y="327050"/>
                  </a:lnTo>
                  <a:lnTo>
                    <a:pt x="45796" y="319176"/>
                  </a:lnTo>
                  <a:close/>
                </a:path>
                <a:path w="514350" h="374014">
                  <a:moveTo>
                    <a:pt x="54483" y="264604"/>
                  </a:moveTo>
                  <a:lnTo>
                    <a:pt x="54432" y="264083"/>
                  </a:lnTo>
                  <a:lnTo>
                    <a:pt x="54381" y="263893"/>
                  </a:lnTo>
                  <a:lnTo>
                    <a:pt x="53848" y="263880"/>
                  </a:lnTo>
                  <a:lnTo>
                    <a:pt x="53365" y="263982"/>
                  </a:lnTo>
                  <a:lnTo>
                    <a:pt x="52882" y="264109"/>
                  </a:lnTo>
                  <a:lnTo>
                    <a:pt x="52781" y="264528"/>
                  </a:lnTo>
                  <a:lnTo>
                    <a:pt x="52882" y="264934"/>
                  </a:lnTo>
                  <a:lnTo>
                    <a:pt x="53251" y="265341"/>
                  </a:lnTo>
                  <a:lnTo>
                    <a:pt x="53467" y="265569"/>
                  </a:lnTo>
                  <a:lnTo>
                    <a:pt x="53936" y="265569"/>
                  </a:lnTo>
                  <a:lnTo>
                    <a:pt x="54279" y="265671"/>
                  </a:lnTo>
                  <a:lnTo>
                    <a:pt x="54343" y="265137"/>
                  </a:lnTo>
                  <a:lnTo>
                    <a:pt x="54483" y="264604"/>
                  </a:lnTo>
                  <a:close/>
                </a:path>
                <a:path w="514350" h="374014">
                  <a:moveTo>
                    <a:pt x="63741" y="343433"/>
                  </a:moveTo>
                  <a:lnTo>
                    <a:pt x="62496" y="342734"/>
                  </a:lnTo>
                  <a:lnTo>
                    <a:pt x="61760" y="342226"/>
                  </a:lnTo>
                  <a:lnTo>
                    <a:pt x="60375" y="341680"/>
                  </a:lnTo>
                  <a:lnTo>
                    <a:pt x="60045" y="341553"/>
                  </a:lnTo>
                  <a:lnTo>
                    <a:pt x="58750" y="341680"/>
                  </a:lnTo>
                  <a:lnTo>
                    <a:pt x="56857" y="339572"/>
                  </a:lnTo>
                  <a:lnTo>
                    <a:pt x="56857" y="350901"/>
                  </a:lnTo>
                  <a:lnTo>
                    <a:pt x="56857" y="351853"/>
                  </a:lnTo>
                  <a:lnTo>
                    <a:pt x="56781" y="352005"/>
                  </a:lnTo>
                  <a:lnTo>
                    <a:pt x="56718" y="352386"/>
                  </a:lnTo>
                  <a:lnTo>
                    <a:pt x="53784" y="351853"/>
                  </a:lnTo>
                  <a:lnTo>
                    <a:pt x="50317" y="352983"/>
                  </a:lnTo>
                  <a:lnTo>
                    <a:pt x="49415" y="351345"/>
                  </a:lnTo>
                  <a:lnTo>
                    <a:pt x="49403" y="350367"/>
                  </a:lnTo>
                  <a:lnTo>
                    <a:pt x="49542" y="349250"/>
                  </a:lnTo>
                  <a:lnTo>
                    <a:pt x="50203" y="347421"/>
                  </a:lnTo>
                  <a:lnTo>
                    <a:pt x="54483" y="349300"/>
                  </a:lnTo>
                  <a:lnTo>
                    <a:pt x="56718" y="350367"/>
                  </a:lnTo>
                  <a:lnTo>
                    <a:pt x="56857" y="350901"/>
                  </a:lnTo>
                  <a:lnTo>
                    <a:pt x="56857" y="339572"/>
                  </a:lnTo>
                  <a:lnTo>
                    <a:pt x="56629" y="339305"/>
                  </a:lnTo>
                  <a:lnTo>
                    <a:pt x="55130" y="337540"/>
                  </a:lnTo>
                  <a:lnTo>
                    <a:pt x="53301" y="333590"/>
                  </a:lnTo>
                  <a:lnTo>
                    <a:pt x="53200" y="331355"/>
                  </a:lnTo>
                  <a:lnTo>
                    <a:pt x="54851" y="328764"/>
                  </a:lnTo>
                  <a:lnTo>
                    <a:pt x="55079" y="328231"/>
                  </a:lnTo>
                  <a:lnTo>
                    <a:pt x="55206" y="327723"/>
                  </a:lnTo>
                  <a:lnTo>
                    <a:pt x="35610" y="336270"/>
                  </a:lnTo>
                  <a:lnTo>
                    <a:pt x="36106" y="337756"/>
                  </a:lnTo>
                  <a:lnTo>
                    <a:pt x="36207" y="339369"/>
                  </a:lnTo>
                  <a:lnTo>
                    <a:pt x="35725" y="341007"/>
                  </a:lnTo>
                  <a:lnTo>
                    <a:pt x="36347" y="341337"/>
                  </a:lnTo>
                  <a:lnTo>
                    <a:pt x="39674" y="342798"/>
                  </a:lnTo>
                  <a:lnTo>
                    <a:pt x="41490" y="345363"/>
                  </a:lnTo>
                  <a:lnTo>
                    <a:pt x="43459" y="351650"/>
                  </a:lnTo>
                  <a:lnTo>
                    <a:pt x="45415" y="353568"/>
                  </a:lnTo>
                  <a:lnTo>
                    <a:pt x="49949" y="355447"/>
                  </a:lnTo>
                  <a:lnTo>
                    <a:pt x="50838" y="355663"/>
                  </a:lnTo>
                  <a:lnTo>
                    <a:pt x="53187" y="356616"/>
                  </a:lnTo>
                  <a:lnTo>
                    <a:pt x="53962" y="356819"/>
                  </a:lnTo>
                  <a:lnTo>
                    <a:pt x="54737" y="356971"/>
                  </a:lnTo>
                  <a:lnTo>
                    <a:pt x="55549" y="357060"/>
                  </a:lnTo>
                  <a:lnTo>
                    <a:pt x="55651" y="356819"/>
                  </a:lnTo>
                  <a:lnTo>
                    <a:pt x="55740" y="356692"/>
                  </a:lnTo>
                  <a:lnTo>
                    <a:pt x="58432" y="354901"/>
                  </a:lnTo>
                  <a:lnTo>
                    <a:pt x="59829" y="352983"/>
                  </a:lnTo>
                  <a:lnTo>
                    <a:pt x="60274" y="352386"/>
                  </a:lnTo>
                  <a:lnTo>
                    <a:pt x="63398" y="351345"/>
                  </a:lnTo>
                  <a:lnTo>
                    <a:pt x="63271" y="348703"/>
                  </a:lnTo>
                  <a:lnTo>
                    <a:pt x="62852" y="348424"/>
                  </a:lnTo>
                  <a:lnTo>
                    <a:pt x="62712" y="348259"/>
                  </a:lnTo>
                  <a:lnTo>
                    <a:pt x="62572" y="348234"/>
                  </a:lnTo>
                  <a:lnTo>
                    <a:pt x="61861" y="348094"/>
                  </a:lnTo>
                  <a:lnTo>
                    <a:pt x="60871" y="348234"/>
                  </a:lnTo>
                  <a:lnTo>
                    <a:pt x="60159" y="347421"/>
                  </a:lnTo>
                  <a:lnTo>
                    <a:pt x="59817" y="347014"/>
                  </a:lnTo>
                  <a:lnTo>
                    <a:pt x="60045" y="345960"/>
                  </a:lnTo>
                  <a:lnTo>
                    <a:pt x="61645" y="344703"/>
                  </a:lnTo>
                  <a:lnTo>
                    <a:pt x="62458" y="344258"/>
                  </a:lnTo>
                  <a:lnTo>
                    <a:pt x="63741" y="343433"/>
                  </a:lnTo>
                  <a:close/>
                </a:path>
                <a:path w="514350" h="374014">
                  <a:moveTo>
                    <a:pt x="64630" y="354190"/>
                  </a:moveTo>
                  <a:lnTo>
                    <a:pt x="64185" y="352844"/>
                  </a:lnTo>
                  <a:lnTo>
                    <a:pt x="63487" y="351523"/>
                  </a:lnTo>
                  <a:lnTo>
                    <a:pt x="62357" y="354368"/>
                  </a:lnTo>
                  <a:lnTo>
                    <a:pt x="64071" y="355727"/>
                  </a:lnTo>
                  <a:lnTo>
                    <a:pt x="64630" y="354190"/>
                  </a:lnTo>
                  <a:close/>
                </a:path>
                <a:path w="514350" h="374014">
                  <a:moveTo>
                    <a:pt x="80619" y="68821"/>
                  </a:moveTo>
                  <a:lnTo>
                    <a:pt x="80060" y="68834"/>
                  </a:lnTo>
                  <a:lnTo>
                    <a:pt x="79502" y="68719"/>
                  </a:lnTo>
                  <a:lnTo>
                    <a:pt x="79171" y="69329"/>
                  </a:lnTo>
                  <a:lnTo>
                    <a:pt x="79082" y="69900"/>
                  </a:lnTo>
                  <a:lnTo>
                    <a:pt x="78943" y="70408"/>
                  </a:lnTo>
                  <a:lnTo>
                    <a:pt x="79311" y="70408"/>
                  </a:lnTo>
                  <a:lnTo>
                    <a:pt x="79844" y="70523"/>
                  </a:lnTo>
                  <a:lnTo>
                    <a:pt x="79997" y="70345"/>
                  </a:lnTo>
                  <a:lnTo>
                    <a:pt x="80302" y="69951"/>
                  </a:lnTo>
                  <a:lnTo>
                    <a:pt x="80403" y="69392"/>
                  </a:lnTo>
                  <a:lnTo>
                    <a:pt x="80619" y="68821"/>
                  </a:lnTo>
                  <a:close/>
                </a:path>
                <a:path w="514350" h="374014">
                  <a:moveTo>
                    <a:pt x="109982" y="125691"/>
                  </a:moveTo>
                  <a:close/>
                </a:path>
                <a:path w="514350" h="374014">
                  <a:moveTo>
                    <a:pt x="131686" y="139458"/>
                  </a:moveTo>
                  <a:lnTo>
                    <a:pt x="130505" y="138658"/>
                  </a:lnTo>
                  <a:lnTo>
                    <a:pt x="129781" y="139331"/>
                  </a:lnTo>
                  <a:lnTo>
                    <a:pt x="129006" y="139763"/>
                  </a:lnTo>
                  <a:lnTo>
                    <a:pt x="129971" y="141033"/>
                  </a:lnTo>
                  <a:lnTo>
                    <a:pt x="130797" y="140919"/>
                  </a:lnTo>
                  <a:lnTo>
                    <a:pt x="131686" y="139458"/>
                  </a:lnTo>
                  <a:close/>
                </a:path>
                <a:path w="514350" h="374014">
                  <a:moveTo>
                    <a:pt x="193560" y="176987"/>
                  </a:moveTo>
                  <a:lnTo>
                    <a:pt x="193408" y="176936"/>
                  </a:lnTo>
                  <a:lnTo>
                    <a:pt x="193497" y="177126"/>
                  </a:lnTo>
                  <a:lnTo>
                    <a:pt x="193560" y="176987"/>
                  </a:lnTo>
                  <a:close/>
                </a:path>
                <a:path w="514350" h="374014">
                  <a:moveTo>
                    <a:pt x="203225" y="177177"/>
                  </a:moveTo>
                  <a:lnTo>
                    <a:pt x="203123" y="176403"/>
                  </a:lnTo>
                  <a:lnTo>
                    <a:pt x="202819" y="175514"/>
                  </a:lnTo>
                  <a:lnTo>
                    <a:pt x="201625" y="175475"/>
                  </a:lnTo>
                  <a:lnTo>
                    <a:pt x="200507" y="175539"/>
                  </a:lnTo>
                  <a:lnTo>
                    <a:pt x="199415" y="175361"/>
                  </a:lnTo>
                  <a:lnTo>
                    <a:pt x="199148" y="175310"/>
                  </a:lnTo>
                  <a:lnTo>
                    <a:pt x="199009" y="174485"/>
                  </a:lnTo>
                  <a:lnTo>
                    <a:pt x="198805" y="174028"/>
                  </a:lnTo>
                  <a:lnTo>
                    <a:pt x="197967" y="173863"/>
                  </a:lnTo>
                  <a:lnTo>
                    <a:pt x="198805" y="174117"/>
                  </a:lnTo>
                  <a:lnTo>
                    <a:pt x="194830" y="175895"/>
                  </a:lnTo>
                  <a:lnTo>
                    <a:pt x="194144" y="175056"/>
                  </a:lnTo>
                  <a:lnTo>
                    <a:pt x="194056" y="175691"/>
                  </a:lnTo>
                  <a:lnTo>
                    <a:pt x="193865" y="176339"/>
                  </a:lnTo>
                  <a:lnTo>
                    <a:pt x="193560" y="176987"/>
                  </a:lnTo>
                  <a:lnTo>
                    <a:pt x="196227" y="177939"/>
                  </a:lnTo>
                  <a:lnTo>
                    <a:pt x="198742" y="179425"/>
                  </a:lnTo>
                  <a:lnTo>
                    <a:pt x="202209" y="177609"/>
                  </a:lnTo>
                  <a:lnTo>
                    <a:pt x="202717" y="177660"/>
                  </a:lnTo>
                  <a:lnTo>
                    <a:pt x="203187" y="177876"/>
                  </a:lnTo>
                  <a:lnTo>
                    <a:pt x="203225" y="177177"/>
                  </a:lnTo>
                  <a:close/>
                </a:path>
                <a:path w="514350" h="374014">
                  <a:moveTo>
                    <a:pt x="209994" y="170865"/>
                  </a:moveTo>
                  <a:lnTo>
                    <a:pt x="209486" y="170573"/>
                  </a:lnTo>
                  <a:lnTo>
                    <a:pt x="208978" y="170319"/>
                  </a:lnTo>
                  <a:lnTo>
                    <a:pt x="206641" y="169316"/>
                  </a:lnTo>
                  <a:lnTo>
                    <a:pt x="204647" y="169265"/>
                  </a:lnTo>
                  <a:lnTo>
                    <a:pt x="202920" y="170243"/>
                  </a:lnTo>
                  <a:lnTo>
                    <a:pt x="205384" y="171310"/>
                  </a:lnTo>
                  <a:lnTo>
                    <a:pt x="207746" y="171589"/>
                  </a:lnTo>
                  <a:lnTo>
                    <a:pt x="209994" y="170865"/>
                  </a:lnTo>
                  <a:close/>
                </a:path>
                <a:path w="514350" h="374014">
                  <a:moveTo>
                    <a:pt x="211023" y="172999"/>
                  </a:moveTo>
                  <a:lnTo>
                    <a:pt x="210896" y="172783"/>
                  </a:lnTo>
                  <a:lnTo>
                    <a:pt x="210642" y="172821"/>
                  </a:lnTo>
                  <a:lnTo>
                    <a:pt x="210477" y="172796"/>
                  </a:lnTo>
                  <a:lnTo>
                    <a:pt x="210464" y="172974"/>
                  </a:lnTo>
                  <a:lnTo>
                    <a:pt x="210451" y="173139"/>
                  </a:lnTo>
                  <a:lnTo>
                    <a:pt x="210439" y="173329"/>
                  </a:lnTo>
                  <a:lnTo>
                    <a:pt x="210769" y="173355"/>
                  </a:lnTo>
                  <a:lnTo>
                    <a:pt x="210921" y="173380"/>
                  </a:lnTo>
                  <a:lnTo>
                    <a:pt x="210947" y="173215"/>
                  </a:lnTo>
                  <a:lnTo>
                    <a:pt x="211023" y="172999"/>
                  </a:lnTo>
                  <a:close/>
                </a:path>
                <a:path w="514350" h="374014">
                  <a:moveTo>
                    <a:pt x="213118" y="179946"/>
                  </a:moveTo>
                  <a:lnTo>
                    <a:pt x="212674" y="179247"/>
                  </a:lnTo>
                  <a:lnTo>
                    <a:pt x="211988" y="178790"/>
                  </a:lnTo>
                  <a:lnTo>
                    <a:pt x="211759" y="178752"/>
                  </a:lnTo>
                  <a:lnTo>
                    <a:pt x="211531" y="178625"/>
                  </a:lnTo>
                  <a:lnTo>
                    <a:pt x="211264" y="178409"/>
                  </a:lnTo>
                  <a:lnTo>
                    <a:pt x="211086" y="178320"/>
                  </a:lnTo>
                  <a:lnTo>
                    <a:pt x="210896" y="178244"/>
                  </a:lnTo>
                  <a:lnTo>
                    <a:pt x="209067" y="177444"/>
                  </a:lnTo>
                  <a:lnTo>
                    <a:pt x="208191" y="178435"/>
                  </a:lnTo>
                  <a:lnTo>
                    <a:pt x="207340" y="180352"/>
                  </a:lnTo>
                  <a:lnTo>
                    <a:pt x="209384" y="180733"/>
                  </a:lnTo>
                  <a:lnTo>
                    <a:pt x="210997" y="181013"/>
                  </a:lnTo>
                  <a:lnTo>
                    <a:pt x="212598" y="181317"/>
                  </a:lnTo>
                  <a:lnTo>
                    <a:pt x="213118" y="179946"/>
                  </a:lnTo>
                  <a:close/>
                </a:path>
                <a:path w="514350" h="374014">
                  <a:moveTo>
                    <a:pt x="216115" y="281266"/>
                  </a:moveTo>
                  <a:lnTo>
                    <a:pt x="215925" y="281152"/>
                  </a:lnTo>
                  <a:lnTo>
                    <a:pt x="216052" y="281228"/>
                  </a:lnTo>
                  <a:close/>
                </a:path>
                <a:path w="514350" h="374014">
                  <a:moveTo>
                    <a:pt x="217551" y="282028"/>
                  </a:moveTo>
                  <a:lnTo>
                    <a:pt x="217081" y="281774"/>
                  </a:lnTo>
                  <a:lnTo>
                    <a:pt x="216598" y="281520"/>
                  </a:lnTo>
                  <a:lnTo>
                    <a:pt x="216115" y="281266"/>
                  </a:lnTo>
                  <a:lnTo>
                    <a:pt x="216293" y="281724"/>
                  </a:lnTo>
                  <a:lnTo>
                    <a:pt x="216458" y="282194"/>
                  </a:lnTo>
                  <a:lnTo>
                    <a:pt x="216674" y="282651"/>
                  </a:lnTo>
                  <a:lnTo>
                    <a:pt x="217055" y="282854"/>
                  </a:lnTo>
                  <a:lnTo>
                    <a:pt x="217271" y="282587"/>
                  </a:lnTo>
                  <a:lnTo>
                    <a:pt x="217398" y="282295"/>
                  </a:lnTo>
                  <a:lnTo>
                    <a:pt x="217551" y="282028"/>
                  </a:lnTo>
                  <a:close/>
                </a:path>
                <a:path w="514350" h="374014">
                  <a:moveTo>
                    <a:pt x="219621" y="180530"/>
                  </a:moveTo>
                  <a:lnTo>
                    <a:pt x="219405" y="179743"/>
                  </a:lnTo>
                  <a:lnTo>
                    <a:pt x="219049" y="178993"/>
                  </a:lnTo>
                  <a:lnTo>
                    <a:pt x="218147" y="176961"/>
                  </a:lnTo>
                  <a:lnTo>
                    <a:pt x="217932" y="175641"/>
                  </a:lnTo>
                  <a:lnTo>
                    <a:pt x="218046" y="174371"/>
                  </a:lnTo>
                  <a:lnTo>
                    <a:pt x="217614" y="174459"/>
                  </a:lnTo>
                  <a:lnTo>
                    <a:pt x="217411" y="174536"/>
                  </a:lnTo>
                  <a:lnTo>
                    <a:pt x="217055" y="175120"/>
                  </a:lnTo>
                  <a:lnTo>
                    <a:pt x="216509" y="175628"/>
                  </a:lnTo>
                  <a:lnTo>
                    <a:pt x="215887" y="175882"/>
                  </a:lnTo>
                  <a:lnTo>
                    <a:pt x="215646" y="175996"/>
                  </a:lnTo>
                  <a:lnTo>
                    <a:pt x="215417" y="176022"/>
                  </a:lnTo>
                  <a:lnTo>
                    <a:pt x="215214" y="175958"/>
                  </a:lnTo>
                  <a:lnTo>
                    <a:pt x="215760" y="177114"/>
                  </a:lnTo>
                  <a:lnTo>
                    <a:pt x="216433" y="178231"/>
                  </a:lnTo>
                  <a:lnTo>
                    <a:pt x="217055" y="179412"/>
                  </a:lnTo>
                  <a:lnTo>
                    <a:pt x="217487" y="178930"/>
                  </a:lnTo>
                  <a:lnTo>
                    <a:pt x="217690" y="178650"/>
                  </a:lnTo>
                  <a:lnTo>
                    <a:pt x="219367" y="180975"/>
                  </a:lnTo>
                  <a:lnTo>
                    <a:pt x="219621" y="180530"/>
                  </a:lnTo>
                  <a:close/>
                </a:path>
                <a:path w="514350" h="374014">
                  <a:moveTo>
                    <a:pt x="219697" y="189699"/>
                  </a:moveTo>
                  <a:lnTo>
                    <a:pt x="218681" y="188595"/>
                  </a:lnTo>
                  <a:lnTo>
                    <a:pt x="216268" y="188302"/>
                  </a:lnTo>
                  <a:lnTo>
                    <a:pt x="213601" y="187464"/>
                  </a:lnTo>
                  <a:lnTo>
                    <a:pt x="212953" y="185127"/>
                  </a:lnTo>
                  <a:lnTo>
                    <a:pt x="210832" y="185420"/>
                  </a:lnTo>
                  <a:lnTo>
                    <a:pt x="209600" y="187794"/>
                  </a:lnTo>
                  <a:lnTo>
                    <a:pt x="210515" y="190627"/>
                  </a:lnTo>
                  <a:lnTo>
                    <a:pt x="210578" y="191096"/>
                  </a:lnTo>
                  <a:lnTo>
                    <a:pt x="210477" y="191630"/>
                  </a:lnTo>
                  <a:lnTo>
                    <a:pt x="210400" y="191782"/>
                  </a:lnTo>
                  <a:lnTo>
                    <a:pt x="210032" y="192239"/>
                  </a:lnTo>
                  <a:lnTo>
                    <a:pt x="211480" y="191782"/>
                  </a:lnTo>
                  <a:lnTo>
                    <a:pt x="212699" y="191630"/>
                  </a:lnTo>
                  <a:lnTo>
                    <a:pt x="213842" y="192036"/>
                  </a:lnTo>
                  <a:lnTo>
                    <a:pt x="214058" y="191630"/>
                  </a:lnTo>
                  <a:lnTo>
                    <a:pt x="214566" y="190627"/>
                  </a:lnTo>
                  <a:lnTo>
                    <a:pt x="215963" y="190042"/>
                  </a:lnTo>
                  <a:lnTo>
                    <a:pt x="218109" y="190741"/>
                  </a:lnTo>
                  <a:lnTo>
                    <a:pt x="218948" y="191096"/>
                  </a:lnTo>
                  <a:lnTo>
                    <a:pt x="219506" y="190042"/>
                  </a:lnTo>
                  <a:lnTo>
                    <a:pt x="219697" y="189699"/>
                  </a:lnTo>
                  <a:close/>
                </a:path>
                <a:path w="514350" h="374014">
                  <a:moveTo>
                    <a:pt x="221780" y="325145"/>
                  </a:moveTo>
                  <a:lnTo>
                    <a:pt x="221754" y="324459"/>
                  </a:lnTo>
                  <a:lnTo>
                    <a:pt x="221665" y="323799"/>
                  </a:lnTo>
                  <a:lnTo>
                    <a:pt x="221018" y="323532"/>
                  </a:lnTo>
                  <a:lnTo>
                    <a:pt x="220738" y="323621"/>
                  </a:lnTo>
                  <a:lnTo>
                    <a:pt x="220243" y="323773"/>
                  </a:lnTo>
                  <a:lnTo>
                    <a:pt x="219811" y="324154"/>
                  </a:lnTo>
                  <a:lnTo>
                    <a:pt x="219113" y="324599"/>
                  </a:lnTo>
                  <a:lnTo>
                    <a:pt x="219748" y="326618"/>
                  </a:lnTo>
                  <a:lnTo>
                    <a:pt x="220332" y="326250"/>
                  </a:lnTo>
                  <a:lnTo>
                    <a:pt x="221056" y="325983"/>
                  </a:lnTo>
                  <a:lnTo>
                    <a:pt x="221780" y="325145"/>
                  </a:lnTo>
                  <a:close/>
                </a:path>
                <a:path w="514350" h="374014">
                  <a:moveTo>
                    <a:pt x="223685" y="313931"/>
                  </a:moveTo>
                  <a:lnTo>
                    <a:pt x="223367" y="313817"/>
                  </a:lnTo>
                  <a:lnTo>
                    <a:pt x="223215" y="313778"/>
                  </a:lnTo>
                  <a:lnTo>
                    <a:pt x="223100" y="314223"/>
                  </a:lnTo>
                  <a:lnTo>
                    <a:pt x="223050" y="314439"/>
                  </a:lnTo>
                  <a:lnTo>
                    <a:pt x="223278" y="314464"/>
                  </a:lnTo>
                  <a:lnTo>
                    <a:pt x="223494" y="314274"/>
                  </a:lnTo>
                  <a:lnTo>
                    <a:pt x="223583" y="314109"/>
                  </a:lnTo>
                  <a:lnTo>
                    <a:pt x="223685" y="313931"/>
                  </a:lnTo>
                  <a:close/>
                </a:path>
                <a:path w="514350" h="374014">
                  <a:moveTo>
                    <a:pt x="227368" y="200571"/>
                  </a:moveTo>
                  <a:lnTo>
                    <a:pt x="227114" y="200431"/>
                  </a:lnTo>
                  <a:lnTo>
                    <a:pt x="226631" y="200113"/>
                  </a:lnTo>
                  <a:lnTo>
                    <a:pt x="226783" y="200482"/>
                  </a:lnTo>
                  <a:lnTo>
                    <a:pt x="226872" y="200672"/>
                  </a:lnTo>
                  <a:lnTo>
                    <a:pt x="227037" y="200647"/>
                  </a:lnTo>
                  <a:lnTo>
                    <a:pt x="227203" y="200596"/>
                  </a:lnTo>
                  <a:lnTo>
                    <a:pt x="227368" y="200571"/>
                  </a:lnTo>
                  <a:close/>
                </a:path>
                <a:path w="514350" h="374014">
                  <a:moveTo>
                    <a:pt x="232194" y="281622"/>
                  </a:moveTo>
                  <a:lnTo>
                    <a:pt x="230212" y="283019"/>
                  </a:lnTo>
                  <a:lnTo>
                    <a:pt x="231178" y="285343"/>
                  </a:lnTo>
                  <a:lnTo>
                    <a:pt x="232130" y="283464"/>
                  </a:lnTo>
                  <a:lnTo>
                    <a:pt x="232194" y="281622"/>
                  </a:lnTo>
                  <a:close/>
                </a:path>
                <a:path w="514350" h="374014">
                  <a:moveTo>
                    <a:pt x="232625" y="215125"/>
                  </a:moveTo>
                  <a:lnTo>
                    <a:pt x="232105" y="214947"/>
                  </a:lnTo>
                  <a:lnTo>
                    <a:pt x="230263" y="214553"/>
                  </a:lnTo>
                  <a:lnTo>
                    <a:pt x="228638" y="214236"/>
                  </a:lnTo>
                  <a:lnTo>
                    <a:pt x="227761" y="212966"/>
                  </a:lnTo>
                  <a:lnTo>
                    <a:pt x="225602" y="213093"/>
                  </a:lnTo>
                  <a:lnTo>
                    <a:pt x="225247" y="213829"/>
                  </a:lnTo>
                  <a:lnTo>
                    <a:pt x="224904" y="214553"/>
                  </a:lnTo>
                  <a:lnTo>
                    <a:pt x="224612" y="215290"/>
                  </a:lnTo>
                  <a:lnTo>
                    <a:pt x="226275" y="215366"/>
                  </a:lnTo>
                  <a:lnTo>
                    <a:pt x="227672" y="214833"/>
                  </a:lnTo>
                  <a:lnTo>
                    <a:pt x="229095" y="216204"/>
                  </a:lnTo>
                  <a:lnTo>
                    <a:pt x="228155" y="217297"/>
                  </a:lnTo>
                  <a:lnTo>
                    <a:pt x="228828" y="217157"/>
                  </a:lnTo>
                  <a:lnTo>
                    <a:pt x="229679" y="217081"/>
                  </a:lnTo>
                  <a:lnTo>
                    <a:pt x="231025" y="217004"/>
                  </a:lnTo>
                  <a:lnTo>
                    <a:pt x="232625" y="215125"/>
                  </a:lnTo>
                  <a:close/>
                </a:path>
                <a:path w="514350" h="374014">
                  <a:moveTo>
                    <a:pt x="241452" y="207543"/>
                  </a:moveTo>
                  <a:lnTo>
                    <a:pt x="241261" y="207556"/>
                  </a:lnTo>
                  <a:lnTo>
                    <a:pt x="241071" y="207581"/>
                  </a:lnTo>
                  <a:lnTo>
                    <a:pt x="240855" y="207645"/>
                  </a:lnTo>
                  <a:lnTo>
                    <a:pt x="240931" y="207911"/>
                  </a:lnTo>
                  <a:lnTo>
                    <a:pt x="241071" y="208432"/>
                  </a:lnTo>
                  <a:lnTo>
                    <a:pt x="241223" y="208153"/>
                  </a:lnTo>
                  <a:lnTo>
                    <a:pt x="241338" y="207848"/>
                  </a:lnTo>
                  <a:lnTo>
                    <a:pt x="241452" y="207543"/>
                  </a:lnTo>
                  <a:close/>
                </a:path>
                <a:path w="514350" h="374014">
                  <a:moveTo>
                    <a:pt x="241896" y="191808"/>
                  </a:moveTo>
                  <a:lnTo>
                    <a:pt x="241617" y="190830"/>
                  </a:lnTo>
                  <a:lnTo>
                    <a:pt x="241274" y="190830"/>
                  </a:lnTo>
                  <a:lnTo>
                    <a:pt x="240931" y="190842"/>
                  </a:lnTo>
                  <a:lnTo>
                    <a:pt x="240588" y="190842"/>
                  </a:lnTo>
                  <a:lnTo>
                    <a:pt x="240652" y="191160"/>
                  </a:lnTo>
                  <a:lnTo>
                    <a:pt x="240626" y="191643"/>
                  </a:lnTo>
                  <a:lnTo>
                    <a:pt x="241096" y="191909"/>
                  </a:lnTo>
                  <a:lnTo>
                    <a:pt x="241528" y="191808"/>
                  </a:lnTo>
                  <a:lnTo>
                    <a:pt x="241896" y="191808"/>
                  </a:lnTo>
                  <a:close/>
                </a:path>
                <a:path w="514350" h="374014">
                  <a:moveTo>
                    <a:pt x="242366" y="203606"/>
                  </a:moveTo>
                  <a:lnTo>
                    <a:pt x="241020" y="204101"/>
                  </a:lnTo>
                  <a:lnTo>
                    <a:pt x="239852" y="204635"/>
                  </a:lnTo>
                  <a:lnTo>
                    <a:pt x="237159" y="204889"/>
                  </a:lnTo>
                  <a:lnTo>
                    <a:pt x="235610" y="204431"/>
                  </a:lnTo>
                  <a:lnTo>
                    <a:pt x="234099" y="204228"/>
                  </a:lnTo>
                  <a:lnTo>
                    <a:pt x="234581" y="202311"/>
                  </a:lnTo>
                  <a:lnTo>
                    <a:pt x="234264" y="200710"/>
                  </a:lnTo>
                  <a:lnTo>
                    <a:pt x="232473" y="199415"/>
                  </a:lnTo>
                  <a:lnTo>
                    <a:pt x="228777" y="201345"/>
                  </a:lnTo>
                  <a:lnTo>
                    <a:pt x="228384" y="201142"/>
                  </a:lnTo>
                  <a:lnTo>
                    <a:pt x="229349" y="202590"/>
                  </a:lnTo>
                  <a:lnTo>
                    <a:pt x="230314" y="203847"/>
                  </a:lnTo>
                  <a:lnTo>
                    <a:pt x="231838" y="207886"/>
                  </a:lnTo>
                  <a:lnTo>
                    <a:pt x="233070" y="210312"/>
                  </a:lnTo>
                  <a:lnTo>
                    <a:pt x="234962" y="212382"/>
                  </a:lnTo>
                  <a:lnTo>
                    <a:pt x="235470" y="211785"/>
                  </a:lnTo>
                  <a:lnTo>
                    <a:pt x="235089" y="210185"/>
                  </a:lnTo>
                  <a:lnTo>
                    <a:pt x="235254" y="208648"/>
                  </a:lnTo>
                  <a:lnTo>
                    <a:pt x="235813" y="207162"/>
                  </a:lnTo>
                  <a:lnTo>
                    <a:pt x="237350" y="206756"/>
                  </a:lnTo>
                  <a:lnTo>
                    <a:pt x="239064" y="207746"/>
                  </a:lnTo>
                  <a:lnTo>
                    <a:pt x="240245" y="204673"/>
                  </a:lnTo>
                  <a:lnTo>
                    <a:pt x="241388" y="204152"/>
                  </a:lnTo>
                  <a:lnTo>
                    <a:pt x="242366" y="203606"/>
                  </a:lnTo>
                  <a:close/>
                </a:path>
                <a:path w="514350" h="374014">
                  <a:moveTo>
                    <a:pt x="262153" y="238963"/>
                  </a:moveTo>
                  <a:lnTo>
                    <a:pt x="262128" y="238594"/>
                  </a:lnTo>
                  <a:lnTo>
                    <a:pt x="261835" y="238569"/>
                  </a:lnTo>
                  <a:lnTo>
                    <a:pt x="262153" y="238963"/>
                  </a:lnTo>
                  <a:close/>
                </a:path>
                <a:path w="514350" h="374014">
                  <a:moveTo>
                    <a:pt x="264642" y="241884"/>
                  </a:moveTo>
                  <a:lnTo>
                    <a:pt x="263169" y="240233"/>
                  </a:lnTo>
                  <a:lnTo>
                    <a:pt x="262153" y="238963"/>
                  </a:lnTo>
                  <a:lnTo>
                    <a:pt x="262356" y="241554"/>
                  </a:lnTo>
                  <a:lnTo>
                    <a:pt x="264452" y="241871"/>
                  </a:lnTo>
                  <a:lnTo>
                    <a:pt x="264642" y="241884"/>
                  </a:lnTo>
                  <a:close/>
                </a:path>
                <a:path w="514350" h="374014">
                  <a:moveTo>
                    <a:pt x="270776" y="23215"/>
                  </a:moveTo>
                  <a:lnTo>
                    <a:pt x="270103" y="21488"/>
                  </a:lnTo>
                  <a:lnTo>
                    <a:pt x="269443" y="21196"/>
                  </a:lnTo>
                  <a:lnTo>
                    <a:pt x="268693" y="21615"/>
                  </a:lnTo>
                  <a:lnTo>
                    <a:pt x="267982" y="21691"/>
                  </a:lnTo>
                  <a:lnTo>
                    <a:pt x="266446" y="22567"/>
                  </a:lnTo>
                  <a:lnTo>
                    <a:pt x="266052" y="22225"/>
                  </a:lnTo>
                  <a:lnTo>
                    <a:pt x="265823" y="21793"/>
                  </a:lnTo>
                  <a:lnTo>
                    <a:pt x="266115" y="21018"/>
                  </a:lnTo>
                  <a:lnTo>
                    <a:pt x="266407" y="20789"/>
                  </a:lnTo>
                  <a:lnTo>
                    <a:pt x="266026" y="20243"/>
                  </a:lnTo>
                  <a:lnTo>
                    <a:pt x="265226" y="19900"/>
                  </a:lnTo>
                  <a:lnTo>
                    <a:pt x="264287" y="19405"/>
                  </a:lnTo>
                  <a:lnTo>
                    <a:pt x="263842" y="19545"/>
                  </a:lnTo>
                  <a:lnTo>
                    <a:pt x="263372" y="19545"/>
                  </a:lnTo>
                  <a:lnTo>
                    <a:pt x="261353" y="22529"/>
                  </a:lnTo>
                  <a:lnTo>
                    <a:pt x="261162" y="22479"/>
                  </a:lnTo>
                  <a:lnTo>
                    <a:pt x="261366" y="23139"/>
                  </a:lnTo>
                  <a:lnTo>
                    <a:pt x="261505" y="23495"/>
                  </a:lnTo>
                  <a:lnTo>
                    <a:pt x="257390" y="21882"/>
                  </a:lnTo>
                  <a:lnTo>
                    <a:pt x="252603" y="24942"/>
                  </a:lnTo>
                  <a:lnTo>
                    <a:pt x="256209" y="28295"/>
                  </a:lnTo>
                  <a:lnTo>
                    <a:pt x="255727" y="29768"/>
                  </a:lnTo>
                  <a:lnTo>
                    <a:pt x="256717" y="31356"/>
                  </a:lnTo>
                  <a:lnTo>
                    <a:pt x="255079" y="32194"/>
                  </a:lnTo>
                  <a:lnTo>
                    <a:pt x="249199" y="29552"/>
                  </a:lnTo>
                  <a:lnTo>
                    <a:pt x="248285" y="31229"/>
                  </a:lnTo>
                  <a:lnTo>
                    <a:pt x="247307" y="32880"/>
                  </a:lnTo>
                  <a:lnTo>
                    <a:pt x="245287" y="35483"/>
                  </a:lnTo>
                  <a:lnTo>
                    <a:pt x="244957" y="36029"/>
                  </a:lnTo>
                  <a:lnTo>
                    <a:pt x="245084" y="36677"/>
                  </a:lnTo>
                  <a:lnTo>
                    <a:pt x="247408" y="36360"/>
                  </a:lnTo>
                  <a:lnTo>
                    <a:pt x="249542" y="36690"/>
                  </a:lnTo>
                  <a:lnTo>
                    <a:pt x="251548" y="37414"/>
                  </a:lnTo>
                  <a:lnTo>
                    <a:pt x="244525" y="44348"/>
                  </a:lnTo>
                  <a:lnTo>
                    <a:pt x="245452" y="46202"/>
                  </a:lnTo>
                  <a:lnTo>
                    <a:pt x="248513" y="45643"/>
                  </a:lnTo>
                  <a:lnTo>
                    <a:pt x="251536" y="44831"/>
                  </a:lnTo>
                  <a:lnTo>
                    <a:pt x="254850" y="39992"/>
                  </a:lnTo>
                  <a:lnTo>
                    <a:pt x="255752" y="37566"/>
                  </a:lnTo>
                  <a:lnTo>
                    <a:pt x="260121" y="31089"/>
                  </a:lnTo>
                  <a:lnTo>
                    <a:pt x="261759" y="25349"/>
                  </a:lnTo>
                  <a:lnTo>
                    <a:pt x="269646" y="24409"/>
                  </a:lnTo>
                  <a:lnTo>
                    <a:pt x="270776" y="23215"/>
                  </a:lnTo>
                  <a:close/>
                </a:path>
                <a:path w="514350" h="374014">
                  <a:moveTo>
                    <a:pt x="271894" y="249542"/>
                  </a:moveTo>
                  <a:close/>
                </a:path>
                <a:path w="514350" h="374014">
                  <a:moveTo>
                    <a:pt x="271957" y="178003"/>
                  </a:moveTo>
                  <a:lnTo>
                    <a:pt x="271843" y="178130"/>
                  </a:lnTo>
                  <a:lnTo>
                    <a:pt x="271957" y="178003"/>
                  </a:lnTo>
                  <a:close/>
                </a:path>
                <a:path w="514350" h="374014">
                  <a:moveTo>
                    <a:pt x="273545" y="178854"/>
                  </a:moveTo>
                  <a:lnTo>
                    <a:pt x="273405" y="178765"/>
                  </a:lnTo>
                  <a:lnTo>
                    <a:pt x="272948" y="178498"/>
                  </a:lnTo>
                  <a:lnTo>
                    <a:pt x="272427" y="178346"/>
                  </a:lnTo>
                  <a:lnTo>
                    <a:pt x="271932" y="178168"/>
                  </a:lnTo>
                  <a:lnTo>
                    <a:pt x="272288" y="178574"/>
                  </a:lnTo>
                  <a:lnTo>
                    <a:pt x="272605" y="179006"/>
                  </a:lnTo>
                  <a:lnTo>
                    <a:pt x="272948" y="179412"/>
                  </a:lnTo>
                  <a:lnTo>
                    <a:pt x="273265" y="179565"/>
                  </a:lnTo>
                  <a:lnTo>
                    <a:pt x="273431" y="179654"/>
                  </a:lnTo>
                  <a:lnTo>
                    <a:pt x="273431" y="179336"/>
                  </a:lnTo>
                  <a:lnTo>
                    <a:pt x="273545" y="178854"/>
                  </a:lnTo>
                  <a:close/>
                </a:path>
                <a:path w="514350" h="374014">
                  <a:moveTo>
                    <a:pt x="274294" y="246418"/>
                  </a:moveTo>
                  <a:lnTo>
                    <a:pt x="273126" y="246557"/>
                  </a:lnTo>
                  <a:lnTo>
                    <a:pt x="272046" y="246722"/>
                  </a:lnTo>
                  <a:lnTo>
                    <a:pt x="269735" y="246291"/>
                  </a:lnTo>
                  <a:lnTo>
                    <a:pt x="265430" y="242760"/>
                  </a:lnTo>
                  <a:lnTo>
                    <a:pt x="264629" y="243408"/>
                  </a:lnTo>
                  <a:lnTo>
                    <a:pt x="264287" y="243014"/>
                  </a:lnTo>
                  <a:lnTo>
                    <a:pt x="263740" y="242735"/>
                  </a:lnTo>
                  <a:lnTo>
                    <a:pt x="261785" y="242709"/>
                  </a:lnTo>
                  <a:lnTo>
                    <a:pt x="260375" y="242493"/>
                  </a:lnTo>
                  <a:lnTo>
                    <a:pt x="258787" y="244703"/>
                  </a:lnTo>
                  <a:lnTo>
                    <a:pt x="257937" y="245262"/>
                  </a:lnTo>
                  <a:lnTo>
                    <a:pt x="256565" y="244360"/>
                  </a:lnTo>
                  <a:lnTo>
                    <a:pt x="256489" y="243624"/>
                  </a:lnTo>
                  <a:lnTo>
                    <a:pt x="256298" y="241820"/>
                  </a:lnTo>
                  <a:lnTo>
                    <a:pt x="258876" y="240665"/>
                  </a:lnTo>
                  <a:lnTo>
                    <a:pt x="259537" y="238442"/>
                  </a:lnTo>
                  <a:lnTo>
                    <a:pt x="261835" y="238569"/>
                  </a:lnTo>
                  <a:lnTo>
                    <a:pt x="261772" y="238442"/>
                  </a:lnTo>
                  <a:lnTo>
                    <a:pt x="261226" y="237324"/>
                  </a:lnTo>
                  <a:lnTo>
                    <a:pt x="258610" y="231927"/>
                  </a:lnTo>
                  <a:lnTo>
                    <a:pt x="254711" y="230289"/>
                  </a:lnTo>
                  <a:lnTo>
                    <a:pt x="249936" y="229019"/>
                  </a:lnTo>
                  <a:lnTo>
                    <a:pt x="249669" y="228942"/>
                  </a:lnTo>
                  <a:lnTo>
                    <a:pt x="249047" y="229019"/>
                  </a:lnTo>
                  <a:lnTo>
                    <a:pt x="248119" y="228815"/>
                  </a:lnTo>
                  <a:lnTo>
                    <a:pt x="247815" y="228536"/>
                  </a:lnTo>
                  <a:lnTo>
                    <a:pt x="247205" y="228168"/>
                  </a:lnTo>
                  <a:lnTo>
                    <a:pt x="248412" y="225704"/>
                  </a:lnTo>
                  <a:lnTo>
                    <a:pt x="249377" y="223748"/>
                  </a:lnTo>
                  <a:lnTo>
                    <a:pt x="249542" y="223062"/>
                  </a:lnTo>
                  <a:lnTo>
                    <a:pt x="249961" y="221335"/>
                  </a:lnTo>
                  <a:lnTo>
                    <a:pt x="250088" y="220789"/>
                  </a:lnTo>
                  <a:lnTo>
                    <a:pt x="250583" y="218681"/>
                  </a:lnTo>
                  <a:lnTo>
                    <a:pt x="254546" y="215188"/>
                  </a:lnTo>
                  <a:lnTo>
                    <a:pt x="252145" y="213499"/>
                  </a:lnTo>
                  <a:lnTo>
                    <a:pt x="248412" y="214871"/>
                  </a:lnTo>
                  <a:lnTo>
                    <a:pt x="248983" y="216725"/>
                  </a:lnTo>
                  <a:lnTo>
                    <a:pt x="249402" y="218211"/>
                  </a:lnTo>
                  <a:lnTo>
                    <a:pt x="249504" y="218960"/>
                  </a:lnTo>
                  <a:lnTo>
                    <a:pt x="249059" y="219837"/>
                  </a:lnTo>
                  <a:lnTo>
                    <a:pt x="246824" y="220700"/>
                  </a:lnTo>
                  <a:lnTo>
                    <a:pt x="246824" y="223443"/>
                  </a:lnTo>
                  <a:lnTo>
                    <a:pt x="246710" y="223647"/>
                  </a:lnTo>
                  <a:lnTo>
                    <a:pt x="246532" y="223672"/>
                  </a:lnTo>
                  <a:lnTo>
                    <a:pt x="246392" y="223748"/>
                  </a:lnTo>
                  <a:lnTo>
                    <a:pt x="246341" y="223443"/>
                  </a:lnTo>
                  <a:lnTo>
                    <a:pt x="246481" y="223177"/>
                  </a:lnTo>
                  <a:lnTo>
                    <a:pt x="246659" y="223139"/>
                  </a:lnTo>
                  <a:lnTo>
                    <a:pt x="246799" y="223062"/>
                  </a:lnTo>
                  <a:lnTo>
                    <a:pt x="246824" y="223443"/>
                  </a:lnTo>
                  <a:lnTo>
                    <a:pt x="246824" y="220700"/>
                  </a:lnTo>
                  <a:lnTo>
                    <a:pt x="246583" y="220789"/>
                  </a:lnTo>
                  <a:lnTo>
                    <a:pt x="245465" y="220446"/>
                  </a:lnTo>
                  <a:lnTo>
                    <a:pt x="244411" y="218681"/>
                  </a:lnTo>
                  <a:lnTo>
                    <a:pt x="244157" y="218211"/>
                  </a:lnTo>
                  <a:lnTo>
                    <a:pt x="243674" y="218960"/>
                  </a:lnTo>
                  <a:lnTo>
                    <a:pt x="242697" y="219595"/>
                  </a:lnTo>
                  <a:lnTo>
                    <a:pt x="240576" y="220840"/>
                  </a:lnTo>
                  <a:lnTo>
                    <a:pt x="239699" y="221335"/>
                  </a:lnTo>
                  <a:lnTo>
                    <a:pt x="237769" y="220776"/>
                  </a:lnTo>
                  <a:lnTo>
                    <a:pt x="236143" y="219443"/>
                  </a:lnTo>
                  <a:lnTo>
                    <a:pt x="234162" y="220078"/>
                  </a:lnTo>
                  <a:lnTo>
                    <a:pt x="233591" y="222478"/>
                  </a:lnTo>
                  <a:lnTo>
                    <a:pt x="236474" y="225069"/>
                  </a:lnTo>
                  <a:lnTo>
                    <a:pt x="238112" y="224396"/>
                  </a:lnTo>
                  <a:lnTo>
                    <a:pt x="239814" y="223443"/>
                  </a:lnTo>
                  <a:lnTo>
                    <a:pt x="243039" y="226275"/>
                  </a:lnTo>
                  <a:lnTo>
                    <a:pt x="245732" y="225704"/>
                  </a:lnTo>
                  <a:lnTo>
                    <a:pt x="245884" y="228688"/>
                  </a:lnTo>
                  <a:lnTo>
                    <a:pt x="237578" y="230327"/>
                  </a:lnTo>
                  <a:lnTo>
                    <a:pt x="236829" y="233248"/>
                  </a:lnTo>
                  <a:lnTo>
                    <a:pt x="237096" y="234454"/>
                  </a:lnTo>
                  <a:lnTo>
                    <a:pt x="237540" y="235673"/>
                  </a:lnTo>
                  <a:lnTo>
                    <a:pt x="236448" y="237350"/>
                  </a:lnTo>
                  <a:lnTo>
                    <a:pt x="236143" y="237629"/>
                  </a:lnTo>
                  <a:lnTo>
                    <a:pt x="235800" y="237832"/>
                  </a:lnTo>
                  <a:lnTo>
                    <a:pt x="237540" y="239864"/>
                  </a:lnTo>
                  <a:lnTo>
                    <a:pt x="238531" y="238226"/>
                  </a:lnTo>
                  <a:lnTo>
                    <a:pt x="239115" y="237324"/>
                  </a:lnTo>
                  <a:lnTo>
                    <a:pt x="240182" y="239610"/>
                  </a:lnTo>
                  <a:lnTo>
                    <a:pt x="241236" y="241198"/>
                  </a:lnTo>
                  <a:lnTo>
                    <a:pt x="244614" y="241973"/>
                  </a:lnTo>
                  <a:lnTo>
                    <a:pt x="245249" y="242760"/>
                  </a:lnTo>
                  <a:lnTo>
                    <a:pt x="245364" y="245783"/>
                  </a:lnTo>
                  <a:lnTo>
                    <a:pt x="244779" y="247865"/>
                  </a:lnTo>
                  <a:lnTo>
                    <a:pt x="245427" y="247878"/>
                  </a:lnTo>
                  <a:lnTo>
                    <a:pt x="246062" y="248031"/>
                  </a:lnTo>
                  <a:lnTo>
                    <a:pt x="247878" y="248932"/>
                  </a:lnTo>
                  <a:lnTo>
                    <a:pt x="248412" y="249237"/>
                  </a:lnTo>
                  <a:lnTo>
                    <a:pt x="247218" y="245973"/>
                  </a:lnTo>
                  <a:lnTo>
                    <a:pt x="247065" y="244957"/>
                  </a:lnTo>
                  <a:lnTo>
                    <a:pt x="249135" y="243624"/>
                  </a:lnTo>
                  <a:lnTo>
                    <a:pt x="250050" y="244500"/>
                  </a:lnTo>
                  <a:lnTo>
                    <a:pt x="251307" y="248615"/>
                  </a:lnTo>
                  <a:lnTo>
                    <a:pt x="253657" y="250736"/>
                  </a:lnTo>
                  <a:lnTo>
                    <a:pt x="256413" y="252742"/>
                  </a:lnTo>
                  <a:lnTo>
                    <a:pt x="256425" y="253263"/>
                  </a:lnTo>
                  <a:lnTo>
                    <a:pt x="256768" y="254292"/>
                  </a:lnTo>
                  <a:lnTo>
                    <a:pt x="254342" y="254520"/>
                  </a:lnTo>
                  <a:lnTo>
                    <a:pt x="253809" y="256654"/>
                  </a:lnTo>
                  <a:lnTo>
                    <a:pt x="252641" y="259029"/>
                  </a:lnTo>
                  <a:lnTo>
                    <a:pt x="252285" y="259575"/>
                  </a:lnTo>
                  <a:lnTo>
                    <a:pt x="251574" y="260096"/>
                  </a:lnTo>
                  <a:lnTo>
                    <a:pt x="251142" y="260477"/>
                  </a:lnTo>
                  <a:lnTo>
                    <a:pt x="252437" y="261112"/>
                  </a:lnTo>
                  <a:lnTo>
                    <a:pt x="257009" y="254889"/>
                  </a:lnTo>
                  <a:lnTo>
                    <a:pt x="259346" y="251599"/>
                  </a:lnTo>
                  <a:lnTo>
                    <a:pt x="259308" y="251460"/>
                  </a:lnTo>
                  <a:lnTo>
                    <a:pt x="259207" y="250685"/>
                  </a:lnTo>
                  <a:lnTo>
                    <a:pt x="259105" y="250494"/>
                  </a:lnTo>
                  <a:lnTo>
                    <a:pt x="258279" y="248932"/>
                  </a:lnTo>
                  <a:lnTo>
                    <a:pt x="256921" y="249897"/>
                  </a:lnTo>
                  <a:lnTo>
                    <a:pt x="254393" y="250494"/>
                  </a:lnTo>
                  <a:lnTo>
                    <a:pt x="253758" y="250139"/>
                  </a:lnTo>
                  <a:lnTo>
                    <a:pt x="254063" y="249021"/>
                  </a:lnTo>
                  <a:lnTo>
                    <a:pt x="261937" y="245973"/>
                  </a:lnTo>
                  <a:lnTo>
                    <a:pt x="264452" y="252310"/>
                  </a:lnTo>
                  <a:lnTo>
                    <a:pt x="270344" y="251460"/>
                  </a:lnTo>
                  <a:lnTo>
                    <a:pt x="271805" y="249605"/>
                  </a:lnTo>
                  <a:lnTo>
                    <a:pt x="271945" y="249516"/>
                  </a:lnTo>
                  <a:lnTo>
                    <a:pt x="274053" y="246722"/>
                  </a:lnTo>
                  <a:lnTo>
                    <a:pt x="274294" y="246418"/>
                  </a:lnTo>
                  <a:close/>
                </a:path>
                <a:path w="514350" h="374014">
                  <a:moveTo>
                    <a:pt x="274523" y="175971"/>
                  </a:moveTo>
                  <a:lnTo>
                    <a:pt x="274510" y="175133"/>
                  </a:lnTo>
                  <a:lnTo>
                    <a:pt x="273723" y="174523"/>
                  </a:lnTo>
                  <a:lnTo>
                    <a:pt x="273621" y="175425"/>
                  </a:lnTo>
                  <a:lnTo>
                    <a:pt x="272846" y="176288"/>
                  </a:lnTo>
                  <a:lnTo>
                    <a:pt x="272211" y="177177"/>
                  </a:lnTo>
                  <a:lnTo>
                    <a:pt x="272211" y="177431"/>
                  </a:lnTo>
                  <a:lnTo>
                    <a:pt x="272135" y="177711"/>
                  </a:lnTo>
                  <a:lnTo>
                    <a:pt x="271957" y="178003"/>
                  </a:lnTo>
                  <a:lnTo>
                    <a:pt x="272554" y="177647"/>
                  </a:lnTo>
                  <a:lnTo>
                    <a:pt x="273215" y="177342"/>
                  </a:lnTo>
                  <a:lnTo>
                    <a:pt x="274523" y="175971"/>
                  </a:lnTo>
                  <a:close/>
                </a:path>
                <a:path w="514350" h="374014">
                  <a:moveTo>
                    <a:pt x="276758" y="171018"/>
                  </a:moveTo>
                  <a:lnTo>
                    <a:pt x="276631" y="170916"/>
                  </a:lnTo>
                  <a:lnTo>
                    <a:pt x="276504" y="170802"/>
                  </a:lnTo>
                  <a:lnTo>
                    <a:pt x="276377" y="170700"/>
                  </a:lnTo>
                  <a:lnTo>
                    <a:pt x="276402" y="170853"/>
                  </a:lnTo>
                  <a:lnTo>
                    <a:pt x="276428" y="170980"/>
                  </a:lnTo>
                  <a:lnTo>
                    <a:pt x="276453" y="171119"/>
                  </a:lnTo>
                  <a:lnTo>
                    <a:pt x="276656" y="171043"/>
                  </a:lnTo>
                  <a:close/>
                </a:path>
                <a:path w="514350" h="374014">
                  <a:moveTo>
                    <a:pt x="288086" y="177317"/>
                  </a:moveTo>
                  <a:lnTo>
                    <a:pt x="287058" y="177215"/>
                  </a:lnTo>
                  <a:lnTo>
                    <a:pt x="286105" y="176733"/>
                  </a:lnTo>
                  <a:lnTo>
                    <a:pt x="285203" y="175831"/>
                  </a:lnTo>
                  <a:lnTo>
                    <a:pt x="285356" y="175641"/>
                  </a:lnTo>
                  <a:lnTo>
                    <a:pt x="285737" y="175234"/>
                  </a:lnTo>
                  <a:lnTo>
                    <a:pt x="285381" y="175145"/>
                  </a:lnTo>
                  <a:lnTo>
                    <a:pt x="285038" y="175044"/>
                  </a:lnTo>
                  <a:lnTo>
                    <a:pt x="284695" y="174904"/>
                  </a:lnTo>
                  <a:lnTo>
                    <a:pt x="284810" y="175323"/>
                  </a:lnTo>
                  <a:lnTo>
                    <a:pt x="284873" y="175768"/>
                  </a:lnTo>
                  <a:lnTo>
                    <a:pt x="284886" y="176225"/>
                  </a:lnTo>
                  <a:lnTo>
                    <a:pt x="285127" y="175933"/>
                  </a:lnTo>
                  <a:lnTo>
                    <a:pt x="285153" y="176466"/>
                  </a:lnTo>
                  <a:lnTo>
                    <a:pt x="285153" y="177025"/>
                  </a:lnTo>
                  <a:lnTo>
                    <a:pt x="284810" y="177507"/>
                  </a:lnTo>
                  <a:lnTo>
                    <a:pt x="284695" y="178282"/>
                  </a:lnTo>
                  <a:lnTo>
                    <a:pt x="284467" y="179070"/>
                  </a:lnTo>
                  <a:lnTo>
                    <a:pt x="284099" y="179857"/>
                  </a:lnTo>
                  <a:lnTo>
                    <a:pt x="283806" y="180225"/>
                  </a:lnTo>
                  <a:lnTo>
                    <a:pt x="283273" y="181063"/>
                  </a:lnTo>
                  <a:lnTo>
                    <a:pt x="281482" y="183007"/>
                  </a:lnTo>
                  <a:lnTo>
                    <a:pt x="280200" y="183197"/>
                  </a:lnTo>
                  <a:lnTo>
                    <a:pt x="279222" y="182499"/>
                  </a:lnTo>
                  <a:lnTo>
                    <a:pt x="279450" y="182968"/>
                  </a:lnTo>
                  <a:lnTo>
                    <a:pt x="279742" y="183464"/>
                  </a:lnTo>
                  <a:lnTo>
                    <a:pt x="280390" y="184111"/>
                  </a:lnTo>
                  <a:lnTo>
                    <a:pt x="280809" y="184607"/>
                  </a:lnTo>
                  <a:lnTo>
                    <a:pt x="280873" y="184302"/>
                  </a:lnTo>
                  <a:lnTo>
                    <a:pt x="280898" y="183959"/>
                  </a:lnTo>
                  <a:lnTo>
                    <a:pt x="280847" y="183553"/>
                  </a:lnTo>
                  <a:lnTo>
                    <a:pt x="282041" y="182626"/>
                  </a:lnTo>
                  <a:lnTo>
                    <a:pt x="283133" y="183248"/>
                  </a:lnTo>
                  <a:lnTo>
                    <a:pt x="284175" y="183921"/>
                  </a:lnTo>
                  <a:lnTo>
                    <a:pt x="285356" y="183743"/>
                  </a:lnTo>
                  <a:lnTo>
                    <a:pt x="285813" y="183730"/>
                  </a:lnTo>
                  <a:lnTo>
                    <a:pt x="285737" y="183515"/>
                  </a:lnTo>
                  <a:lnTo>
                    <a:pt x="285711" y="182727"/>
                  </a:lnTo>
                  <a:lnTo>
                    <a:pt x="286067" y="182473"/>
                  </a:lnTo>
                  <a:lnTo>
                    <a:pt x="286524" y="182372"/>
                  </a:lnTo>
                  <a:lnTo>
                    <a:pt x="287248" y="180746"/>
                  </a:lnTo>
                  <a:lnTo>
                    <a:pt x="287477" y="180162"/>
                  </a:lnTo>
                  <a:lnTo>
                    <a:pt x="287655" y="179552"/>
                  </a:lnTo>
                  <a:lnTo>
                    <a:pt x="287515" y="179209"/>
                  </a:lnTo>
                  <a:lnTo>
                    <a:pt x="287375" y="178854"/>
                  </a:lnTo>
                  <a:lnTo>
                    <a:pt x="287261" y="178498"/>
                  </a:lnTo>
                  <a:lnTo>
                    <a:pt x="288036" y="177888"/>
                  </a:lnTo>
                  <a:lnTo>
                    <a:pt x="288086" y="177317"/>
                  </a:lnTo>
                  <a:close/>
                </a:path>
                <a:path w="514350" h="374014">
                  <a:moveTo>
                    <a:pt x="300990" y="199224"/>
                  </a:moveTo>
                  <a:lnTo>
                    <a:pt x="300723" y="198564"/>
                  </a:lnTo>
                  <a:lnTo>
                    <a:pt x="300456" y="197891"/>
                  </a:lnTo>
                  <a:lnTo>
                    <a:pt x="300101" y="197218"/>
                  </a:lnTo>
                  <a:lnTo>
                    <a:pt x="299529" y="197459"/>
                  </a:lnTo>
                  <a:lnTo>
                    <a:pt x="298869" y="197688"/>
                  </a:lnTo>
                  <a:lnTo>
                    <a:pt x="299554" y="199758"/>
                  </a:lnTo>
                  <a:lnTo>
                    <a:pt x="300037" y="199567"/>
                  </a:lnTo>
                  <a:lnTo>
                    <a:pt x="300990" y="199224"/>
                  </a:lnTo>
                  <a:close/>
                </a:path>
                <a:path w="514350" h="374014">
                  <a:moveTo>
                    <a:pt x="312864" y="146177"/>
                  </a:moveTo>
                  <a:lnTo>
                    <a:pt x="312661" y="146024"/>
                  </a:lnTo>
                  <a:lnTo>
                    <a:pt x="312445" y="146100"/>
                  </a:lnTo>
                  <a:lnTo>
                    <a:pt x="312293" y="146113"/>
                  </a:lnTo>
                  <a:lnTo>
                    <a:pt x="312089" y="146558"/>
                  </a:lnTo>
                  <a:lnTo>
                    <a:pt x="312610" y="146558"/>
                  </a:lnTo>
                  <a:lnTo>
                    <a:pt x="312864" y="146570"/>
                  </a:lnTo>
                  <a:lnTo>
                    <a:pt x="312839" y="146405"/>
                  </a:lnTo>
                  <a:lnTo>
                    <a:pt x="312864" y="146177"/>
                  </a:lnTo>
                  <a:close/>
                </a:path>
                <a:path w="514350" h="374014">
                  <a:moveTo>
                    <a:pt x="318071" y="147993"/>
                  </a:moveTo>
                  <a:lnTo>
                    <a:pt x="317804" y="147561"/>
                  </a:lnTo>
                  <a:lnTo>
                    <a:pt x="317563" y="147904"/>
                  </a:lnTo>
                  <a:lnTo>
                    <a:pt x="318071" y="147993"/>
                  </a:lnTo>
                  <a:close/>
                </a:path>
                <a:path w="514350" h="374014">
                  <a:moveTo>
                    <a:pt x="355803" y="285076"/>
                  </a:moveTo>
                  <a:lnTo>
                    <a:pt x="355295" y="285064"/>
                  </a:lnTo>
                  <a:lnTo>
                    <a:pt x="355625" y="285445"/>
                  </a:lnTo>
                  <a:lnTo>
                    <a:pt x="355803" y="285076"/>
                  </a:lnTo>
                  <a:close/>
                </a:path>
                <a:path w="514350" h="374014">
                  <a:moveTo>
                    <a:pt x="358863" y="327113"/>
                  </a:moveTo>
                  <a:lnTo>
                    <a:pt x="358597" y="326567"/>
                  </a:lnTo>
                  <a:lnTo>
                    <a:pt x="358419" y="325551"/>
                  </a:lnTo>
                  <a:lnTo>
                    <a:pt x="357873" y="326517"/>
                  </a:lnTo>
                  <a:lnTo>
                    <a:pt x="357479" y="326961"/>
                  </a:lnTo>
                  <a:lnTo>
                    <a:pt x="357339" y="327875"/>
                  </a:lnTo>
                  <a:lnTo>
                    <a:pt x="357632" y="328345"/>
                  </a:lnTo>
                  <a:lnTo>
                    <a:pt x="357771" y="328803"/>
                  </a:lnTo>
                  <a:lnTo>
                    <a:pt x="358114" y="328396"/>
                  </a:lnTo>
                  <a:lnTo>
                    <a:pt x="358597" y="328015"/>
                  </a:lnTo>
                  <a:lnTo>
                    <a:pt x="358863" y="327113"/>
                  </a:lnTo>
                  <a:close/>
                </a:path>
                <a:path w="514350" h="374014">
                  <a:moveTo>
                    <a:pt x="390448" y="133883"/>
                  </a:moveTo>
                  <a:lnTo>
                    <a:pt x="389509" y="133210"/>
                  </a:lnTo>
                  <a:lnTo>
                    <a:pt x="388581" y="132499"/>
                  </a:lnTo>
                  <a:lnTo>
                    <a:pt x="387667" y="131813"/>
                  </a:lnTo>
                  <a:lnTo>
                    <a:pt x="387108" y="132562"/>
                  </a:lnTo>
                  <a:lnTo>
                    <a:pt x="386664" y="133045"/>
                  </a:lnTo>
                  <a:lnTo>
                    <a:pt x="386435" y="133248"/>
                  </a:lnTo>
                  <a:lnTo>
                    <a:pt x="386384" y="133870"/>
                  </a:lnTo>
                  <a:lnTo>
                    <a:pt x="386422" y="134518"/>
                  </a:lnTo>
                  <a:lnTo>
                    <a:pt x="386486" y="135178"/>
                  </a:lnTo>
                  <a:lnTo>
                    <a:pt x="388061" y="135572"/>
                  </a:lnTo>
                  <a:lnTo>
                    <a:pt x="389039" y="135178"/>
                  </a:lnTo>
                  <a:lnTo>
                    <a:pt x="389788" y="134594"/>
                  </a:lnTo>
                  <a:lnTo>
                    <a:pt x="390448" y="133883"/>
                  </a:lnTo>
                  <a:close/>
                </a:path>
                <a:path w="514350" h="374014">
                  <a:moveTo>
                    <a:pt x="390575" y="75323"/>
                  </a:moveTo>
                  <a:lnTo>
                    <a:pt x="390372" y="74345"/>
                  </a:lnTo>
                  <a:lnTo>
                    <a:pt x="390080" y="74231"/>
                  </a:lnTo>
                  <a:lnTo>
                    <a:pt x="388937" y="73736"/>
                  </a:lnTo>
                  <a:lnTo>
                    <a:pt x="387692" y="73482"/>
                  </a:lnTo>
                  <a:lnTo>
                    <a:pt x="386486" y="73139"/>
                  </a:lnTo>
                  <a:lnTo>
                    <a:pt x="386118" y="73812"/>
                  </a:lnTo>
                  <a:lnTo>
                    <a:pt x="387070" y="74599"/>
                  </a:lnTo>
                  <a:lnTo>
                    <a:pt x="387972" y="75476"/>
                  </a:lnTo>
                  <a:lnTo>
                    <a:pt x="389013" y="76136"/>
                  </a:lnTo>
                  <a:lnTo>
                    <a:pt x="389293" y="76327"/>
                  </a:lnTo>
                  <a:lnTo>
                    <a:pt x="390232" y="76009"/>
                  </a:lnTo>
                  <a:lnTo>
                    <a:pt x="390398" y="75679"/>
                  </a:lnTo>
                  <a:lnTo>
                    <a:pt x="390575" y="75323"/>
                  </a:lnTo>
                  <a:close/>
                </a:path>
                <a:path w="514350" h="374014">
                  <a:moveTo>
                    <a:pt x="393001" y="319989"/>
                  </a:moveTo>
                  <a:lnTo>
                    <a:pt x="392658" y="320192"/>
                  </a:lnTo>
                  <a:lnTo>
                    <a:pt x="392328" y="320421"/>
                  </a:lnTo>
                  <a:lnTo>
                    <a:pt x="391985" y="320624"/>
                  </a:lnTo>
                  <a:lnTo>
                    <a:pt x="392747" y="320662"/>
                  </a:lnTo>
                  <a:lnTo>
                    <a:pt x="392836" y="320433"/>
                  </a:lnTo>
                  <a:lnTo>
                    <a:pt x="392925" y="320205"/>
                  </a:lnTo>
                  <a:lnTo>
                    <a:pt x="393001" y="319989"/>
                  </a:lnTo>
                  <a:close/>
                </a:path>
                <a:path w="514350" h="374014">
                  <a:moveTo>
                    <a:pt x="393192" y="319811"/>
                  </a:moveTo>
                  <a:lnTo>
                    <a:pt x="393103" y="319659"/>
                  </a:lnTo>
                  <a:lnTo>
                    <a:pt x="393115" y="319798"/>
                  </a:lnTo>
                  <a:close/>
                </a:path>
                <a:path w="514350" h="374014">
                  <a:moveTo>
                    <a:pt x="396278" y="318706"/>
                  </a:moveTo>
                  <a:close/>
                </a:path>
                <a:path w="514350" h="374014">
                  <a:moveTo>
                    <a:pt x="398475" y="322199"/>
                  </a:moveTo>
                  <a:close/>
                </a:path>
                <a:path w="514350" h="374014">
                  <a:moveTo>
                    <a:pt x="400342" y="128549"/>
                  </a:moveTo>
                  <a:lnTo>
                    <a:pt x="398691" y="125603"/>
                  </a:lnTo>
                  <a:lnTo>
                    <a:pt x="397484" y="125780"/>
                  </a:lnTo>
                  <a:lnTo>
                    <a:pt x="397256" y="125882"/>
                  </a:lnTo>
                  <a:lnTo>
                    <a:pt x="396824" y="126098"/>
                  </a:lnTo>
                  <a:lnTo>
                    <a:pt x="396570" y="126707"/>
                  </a:lnTo>
                  <a:lnTo>
                    <a:pt x="395820" y="127101"/>
                  </a:lnTo>
                  <a:lnTo>
                    <a:pt x="394919" y="127076"/>
                  </a:lnTo>
                  <a:lnTo>
                    <a:pt x="393344" y="127939"/>
                  </a:lnTo>
                  <a:lnTo>
                    <a:pt x="391909" y="128866"/>
                  </a:lnTo>
                  <a:lnTo>
                    <a:pt x="390779" y="130124"/>
                  </a:lnTo>
                  <a:lnTo>
                    <a:pt x="391566" y="130378"/>
                  </a:lnTo>
                  <a:lnTo>
                    <a:pt x="392531" y="130949"/>
                  </a:lnTo>
                  <a:lnTo>
                    <a:pt x="392938" y="131483"/>
                  </a:lnTo>
                  <a:lnTo>
                    <a:pt x="393153" y="132092"/>
                  </a:lnTo>
                  <a:lnTo>
                    <a:pt x="396875" y="131787"/>
                  </a:lnTo>
                  <a:lnTo>
                    <a:pt x="400342" y="128549"/>
                  </a:lnTo>
                  <a:close/>
                </a:path>
                <a:path w="514350" h="374014">
                  <a:moveTo>
                    <a:pt x="401078" y="121640"/>
                  </a:moveTo>
                  <a:lnTo>
                    <a:pt x="400050" y="120218"/>
                  </a:lnTo>
                  <a:lnTo>
                    <a:pt x="400126" y="120738"/>
                  </a:lnTo>
                  <a:lnTo>
                    <a:pt x="400253" y="121234"/>
                  </a:lnTo>
                  <a:lnTo>
                    <a:pt x="400405" y="121729"/>
                  </a:lnTo>
                  <a:lnTo>
                    <a:pt x="400735" y="121793"/>
                  </a:lnTo>
                  <a:lnTo>
                    <a:pt x="401078" y="121843"/>
                  </a:lnTo>
                  <a:lnTo>
                    <a:pt x="401078" y="121640"/>
                  </a:lnTo>
                  <a:close/>
                </a:path>
                <a:path w="514350" h="374014">
                  <a:moveTo>
                    <a:pt x="401751" y="113220"/>
                  </a:moveTo>
                  <a:lnTo>
                    <a:pt x="401675" y="113068"/>
                  </a:lnTo>
                  <a:lnTo>
                    <a:pt x="401701" y="113207"/>
                  </a:lnTo>
                  <a:close/>
                </a:path>
                <a:path w="514350" h="374014">
                  <a:moveTo>
                    <a:pt x="402717" y="7124"/>
                  </a:moveTo>
                  <a:lnTo>
                    <a:pt x="402031" y="5880"/>
                  </a:lnTo>
                  <a:lnTo>
                    <a:pt x="401662" y="5207"/>
                  </a:lnTo>
                  <a:lnTo>
                    <a:pt x="401942" y="4838"/>
                  </a:lnTo>
                  <a:lnTo>
                    <a:pt x="402259" y="4419"/>
                  </a:lnTo>
                  <a:lnTo>
                    <a:pt x="402361" y="4279"/>
                  </a:lnTo>
                  <a:lnTo>
                    <a:pt x="402272" y="4038"/>
                  </a:lnTo>
                  <a:lnTo>
                    <a:pt x="401955" y="3416"/>
                  </a:lnTo>
                  <a:lnTo>
                    <a:pt x="401472" y="2628"/>
                  </a:lnTo>
                  <a:lnTo>
                    <a:pt x="401066" y="1752"/>
                  </a:lnTo>
                  <a:lnTo>
                    <a:pt x="400278" y="50"/>
                  </a:lnTo>
                  <a:lnTo>
                    <a:pt x="398373" y="0"/>
                  </a:lnTo>
                  <a:lnTo>
                    <a:pt x="397992" y="25"/>
                  </a:lnTo>
                  <a:lnTo>
                    <a:pt x="397992" y="4038"/>
                  </a:lnTo>
                  <a:lnTo>
                    <a:pt x="397979" y="4419"/>
                  </a:lnTo>
                  <a:lnTo>
                    <a:pt x="397700" y="4279"/>
                  </a:lnTo>
                  <a:lnTo>
                    <a:pt x="397992" y="4038"/>
                  </a:lnTo>
                  <a:lnTo>
                    <a:pt x="397992" y="25"/>
                  </a:lnTo>
                  <a:lnTo>
                    <a:pt x="394995" y="177"/>
                  </a:lnTo>
                  <a:lnTo>
                    <a:pt x="392582" y="393"/>
                  </a:lnTo>
                  <a:lnTo>
                    <a:pt x="390156" y="558"/>
                  </a:lnTo>
                  <a:lnTo>
                    <a:pt x="389877" y="1422"/>
                  </a:lnTo>
                  <a:lnTo>
                    <a:pt x="387184" y="2044"/>
                  </a:lnTo>
                  <a:lnTo>
                    <a:pt x="387515" y="2247"/>
                  </a:lnTo>
                  <a:lnTo>
                    <a:pt x="387819" y="2387"/>
                  </a:lnTo>
                  <a:lnTo>
                    <a:pt x="389039" y="1955"/>
                  </a:lnTo>
                  <a:lnTo>
                    <a:pt x="390029" y="1790"/>
                  </a:lnTo>
                  <a:lnTo>
                    <a:pt x="391007" y="1752"/>
                  </a:lnTo>
                  <a:lnTo>
                    <a:pt x="393433" y="4572"/>
                  </a:lnTo>
                  <a:lnTo>
                    <a:pt x="393128" y="5092"/>
                  </a:lnTo>
                  <a:lnTo>
                    <a:pt x="393674" y="4838"/>
                  </a:lnTo>
                  <a:lnTo>
                    <a:pt x="394601" y="5930"/>
                  </a:lnTo>
                  <a:lnTo>
                    <a:pt x="393103" y="5130"/>
                  </a:lnTo>
                  <a:lnTo>
                    <a:pt x="393039" y="8509"/>
                  </a:lnTo>
                  <a:lnTo>
                    <a:pt x="393153" y="8839"/>
                  </a:lnTo>
                  <a:lnTo>
                    <a:pt x="394792" y="11341"/>
                  </a:lnTo>
                  <a:lnTo>
                    <a:pt x="395135" y="10858"/>
                  </a:lnTo>
                  <a:lnTo>
                    <a:pt x="395554" y="10452"/>
                  </a:lnTo>
                  <a:lnTo>
                    <a:pt x="396265" y="8788"/>
                  </a:lnTo>
                  <a:lnTo>
                    <a:pt x="396379" y="8394"/>
                  </a:lnTo>
                  <a:lnTo>
                    <a:pt x="396430" y="8039"/>
                  </a:lnTo>
                  <a:lnTo>
                    <a:pt x="398272" y="10172"/>
                  </a:lnTo>
                  <a:lnTo>
                    <a:pt x="398754" y="8788"/>
                  </a:lnTo>
                  <a:lnTo>
                    <a:pt x="398919" y="8039"/>
                  </a:lnTo>
                  <a:lnTo>
                    <a:pt x="399110" y="7124"/>
                  </a:lnTo>
                  <a:lnTo>
                    <a:pt x="399313" y="5930"/>
                  </a:lnTo>
                  <a:lnTo>
                    <a:pt x="402717" y="7124"/>
                  </a:lnTo>
                  <a:close/>
                </a:path>
                <a:path w="514350" h="374014">
                  <a:moveTo>
                    <a:pt x="404609" y="131927"/>
                  </a:moveTo>
                  <a:lnTo>
                    <a:pt x="404558" y="131610"/>
                  </a:lnTo>
                  <a:lnTo>
                    <a:pt x="404444" y="131292"/>
                  </a:lnTo>
                  <a:lnTo>
                    <a:pt x="404291" y="130975"/>
                  </a:lnTo>
                  <a:lnTo>
                    <a:pt x="403860" y="131064"/>
                  </a:lnTo>
                  <a:lnTo>
                    <a:pt x="403491" y="131165"/>
                  </a:lnTo>
                  <a:lnTo>
                    <a:pt x="403174" y="131343"/>
                  </a:lnTo>
                  <a:lnTo>
                    <a:pt x="402818" y="131508"/>
                  </a:lnTo>
                  <a:lnTo>
                    <a:pt x="402412" y="131914"/>
                  </a:lnTo>
                  <a:lnTo>
                    <a:pt x="402285" y="132283"/>
                  </a:lnTo>
                  <a:lnTo>
                    <a:pt x="402526" y="132664"/>
                  </a:lnTo>
                  <a:lnTo>
                    <a:pt x="402793" y="133019"/>
                  </a:lnTo>
                  <a:lnTo>
                    <a:pt x="403085" y="133350"/>
                  </a:lnTo>
                  <a:lnTo>
                    <a:pt x="403618" y="132943"/>
                  </a:lnTo>
                  <a:lnTo>
                    <a:pt x="404139" y="132473"/>
                  </a:lnTo>
                  <a:lnTo>
                    <a:pt x="404609" y="131927"/>
                  </a:lnTo>
                  <a:close/>
                </a:path>
                <a:path w="514350" h="374014">
                  <a:moveTo>
                    <a:pt x="436968" y="142455"/>
                  </a:moveTo>
                  <a:close/>
                </a:path>
                <a:path w="514350" h="374014">
                  <a:moveTo>
                    <a:pt x="437070" y="142443"/>
                  </a:moveTo>
                  <a:lnTo>
                    <a:pt x="437032" y="142290"/>
                  </a:lnTo>
                  <a:lnTo>
                    <a:pt x="436968" y="142455"/>
                  </a:lnTo>
                  <a:close/>
                </a:path>
                <a:path w="514350" h="374014">
                  <a:moveTo>
                    <a:pt x="437400" y="142684"/>
                  </a:moveTo>
                  <a:lnTo>
                    <a:pt x="437083" y="142544"/>
                  </a:lnTo>
                  <a:lnTo>
                    <a:pt x="436956" y="142481"/>
                  </a:lnTo>
                  <a:lnTo>
                    <a:pt x="437375" y="142722"/>
                  </a:lnTo>
                  <a:close/>
                </a:path>
                <a:path w="514350" h="374014">
                  <a:moveTo>
                    <a:pt x="441426" y="140335"/>
                  </a:moveTo>
                  <a:lnTo>
                    <a:pt x="440944" y="137655"/>
                  </a:lnTo>
                  <a:lnTo>
                    <a:pt x="438912" y="138468"/>
                  </a:lnTo>
                  <a:lnTo>
                    <a:pt x="437870" y="139661"/>
                  </a:lnTo>
                  <a:lnTo>
                    <a:pt x="437311" y="141160"/>
                  </a:lnTo>
                  <a:lnTo>
                    <a:pt x="437743" y="141198"/>
                  </a:lnTo>
                  <a:lnTo>
                    <a:pt x="438035" y="141414"/>
                  </a:lnTo>
                  <a:lnTo>
                    <a:pt x="437997" y="141795"/>
                  </a:lnTo>
                  <a:lnTo>
                    <a:pt x="438010" y="142113"/>
                  </a:lnTo>
                  <a:lnTo>
                    <a:pt x="438518" y="141643"/>
                  </a:lnTo>
                  <a:lnTo>
                    <a:pt x="439077" y="141198"/>
                  </a:lnTo>
                  <a:lnTo>
                    <a:pt x="439902" y="140995"/>
                  </a:lnTo>
                  <a:lnTo>
                    <a:pt x="440436" y="140881"/>
                  </a:lnTo>
                  <a:lnTo>
                    <a:pt x="440931" y="140627"/>
                  </a:lnTo>
                  <a:lnTo>
                    <a:pt x="441426" y="140335"/>
                  </a:lnTo>
                  <a:close/>
                </a:path>
                <a:path w="514350" h="374014">
                  <a:moveTo>
                    <a:pt x="443471" y="119303"/>
                  </a:moveTo>
                  <a:lnTo>
                    <a:pt x="442595" y="118135"/>
                  </a:lnTo>
                  <a:lnTo>
                    <a:pt x="441960" y="116992"/>
                  </a:lnTo>
                  <a:lnTo>
                    <a:pt x="440944" y="117170"/>
                  </a:lnTo>
                  <a:lnTo>
                    <a:pt x="440105" y="116878"/>
                  </a:lnTo>
                  <a:lnTo>
                    <a:pt x="438378" y="116141"/>
                  </a:lnTo>
                  <a:lnTo>
                    <a:pt x="439661" y="121208"/>
                  </a:lnTo>
                  <a:lnTo>
                    <a:pt x="440588" y="121386"/>
                  </a:lnTo>
                  <a:lnTo>
                    <a:pt x="441502" y="121335"/>
                  </a:lnTo>
                  <a:lnTo>
                    <a:pt x="443471" y="119303"/>
                  </a:lnTo>
                  <a:close/>
                </a:path>
                <a:path w="514350" h="374014">
                  <a:moveTo>
                    <a:pt x="453440" y="137604"/>
                  </a:moveTo>
                  <a:lnTo>
                    <a:pt x="453351" y="137375"/>
                  </a:lnTo>
                  <a:lnTo>
                    <a:pt x="453237" y="137147"/>
                  </a:lnTo>
                  <a:lnTo>
                    <a:pt x="453110" y="136931"/>
                  </a:lnTo>
                  <a:lnTo>
                    <a:pt x="453136" y="137096"/>
                  </a:lnTo>
                  <a:lnTo>
                    <a:pt x="453148" y="137274"/>
                  </a:lnTo>
                  <a:lnTo>
                    <a:pt x="453174" y="137464"/>
                  </a:lnTo>
                  <a:lnTo>
                    <a:pt x="453351" y="137566"/>
                  </a:lnTo>
                  <a:close/>
                </a:path>
                <a:path w="514350" h="374014">
                  <a:moveTo>
                    <a:pt x="455028" y="215531"/>
                  </a:moveTo>
                  <a:lnTo>
                    <a:pt x="453504" y="215176"/>
                  </a:lnTo>
                  <a:lnTo>
                    <a:pt x="452145" y="214236"/>
                  </a:lnTo>
                  <a:lnTo>
                    <a:pt x="450405" y="213258"/>
                  </a:lnTo>
                  <a:lnTo>
                    <a:pt x="450151" y="212496"/>
                  </a:lnTo>
                  <a:lnTo>
                    <a:pt x="450164" y="211975"/>
                  </a:lnTo>
                  <a:lnTo>
                    <a:pt x="449249" y="211709"/>
                  </a:lnTo>
                  <a:lnTo>
                    <a:pt x="449529" y="211150"/>
                  </a:lnTo>
                  <a:lnTo>
                    <a:pt x="449770" y="210845"/>
                  </a:lnTo>
                  <a:lnTo>
                    <a:pt x="450176" y="210959"/>
                  </a:lnTo>
                  <a:lnTo>
                    <a:pt x="450202" y="211201"/>
                  </a:lnTo>
                  <a:lnTo>
                    <a:pt x="450189" y="211543"/>
                  </a:lnTo>
                  <a:lnTo>
                    <a:pt x="450303" y="210553"/>
                  </a:lnTo>
                  <a:lnTo>
                    <a:pt x="450557" y="209575"/>
                  </a:lnTo>
                  <a:lnTo>
                    <a:pt x="450723" y="208699"/>
                  </a:lnTo>
                  <a:lnTo>
                    <a:pt x="454317" y="208064"/>
                  </a:lnTo>
                  <a:lnTo>
                    <a:pt x="454393" y="206222"/>
                  </a:lnTo>
                  <a:lnTo>
                    <a:pt x="454393" y="204673"/>
                  </a:lnTo>
                  <a:lnTo>
                    <a:pt x="454926" y="203123"/>
                  </a:lnTo>
                  <a:lnTo>
                    <a:pt x="453288" y="203403"/>
                  </a:lnTo>
                  <a:lnTo>
                    <a:pt x="451827" y="203809"/>
                  </a:lnTo>
                  <a:lnTo>
                    <a:pt x="450011" y="206806"/>
                  </a:lnTo>
                  <a:lnTo>
                    <a:pt x="448691" y="206908"/>
                  </a:lnTo>
                  <a:lnTo>
                    <a:pt x="447154" y="205752"/>
                  </a:lnTo>
                  <a:lnTo>
                    <a:pt x="446646" y="206019"/>
                  </a:lnTo>
                  <a:lnTo>
                    <a:pt x="445922" y="206184"/>
                  </a:lnTo>
                  <a:lnTo>
                    <a:pt x="447027" y="211188"/>
                  </a:lnTo>
                  <a:lnTo>
                    <a:pt x="453059" y="217754"/>
                  </a:lnTo>
                  <a:lnTo>
                    <a:pt x="455028" y="215531"/>
                  </a:lnTo>
                  <a:close/>
                </a:path>
                <a:path w="514350" h="374014">
                  <a:moveTo>
                    <a:pt x="455409" y="155841"/>
                  </a:moveTo>
                  <a:lnTo>
                    <a:pt x="455168" y="155854"/>
                  </a:lnTo>
                  <a:lnTo>
                    <a:pt x="454888" y="155854"/>
                  </a:lnTo>
                  <a:lnTo>
                    <a:pt x="453301" y="155638"/>
                  </a:lnTo>
                  <a:lnTo>
                    <a:pt x="452297" y="156083"/>
                  </a:lnTo>
                  <a:lnTo>
                    <a:pt x="451434" y="156832"/>
                  </a:lnTo>
                  <a:lnTo>
                    <a:pt x="452145" y="157378"/>
                  </a:lnTo>
                  <a:lnTo>
                    <a:pt x="452704" y="157797"/>
                  </a:lnTo>
                  <a:lnTo>
                    <a:pt x="453326" y="158102"/>
                  </a:lnTo>
                  <a:lnTo>
                    <a:pt x="453821" y="158407"/>
                  </a:lnTo>
                  <a:lnTo>
                    <a:pt x="454774" y="157607"/>
                  </a:lnTo>
                  <a:lnTo>
                    <a:pt x="455206" y="156730"/>
                  </a:lnTo>
                  <a:lnTo>
                    <a:pt x="455409" y="155841"/>
                  </a:lnTo>
                  <a:close/>
                </a:path>
                <a:path w="514350" h="374014">
                  <a:moveTo>
                    <a:pt x="459257" y="164338"/>
                  </a:moveTo>
                  <a:close/>
                </a:path>
                <a:path w="514350" h="374014">
                  <a:moveTo>
                    <a:pt x="464146" y="148869"/>
                  </a:moveTo>
                  <a:lnTo>
                    <a:pt x="462775" y="148234"/>
                  </a:lnTo>
                  <a:lnTo>
                    <a:pt x="461429" y="147535"/>
                  </a:lnTo>
                  <a:lnTo>
                    <a:pt x="460057" y="146773"/>
                  </a:lnTo>
                  <a:lnTo>
                    <a:pt x="461670" y="145148"/>
                  </a:lnTo>
                  <a:lnTo>
                    <a:pt x="463067" y="144983"/>
                  </a:lnTo>
                  <a:lnTo>
                    <a:pt x="462534" y="144424"/>
                  </a:lnTo>
                  <a:lnTo>
                    <a:pt x="460552" y="145897"/>
                  </a:lnTo>
                  <a:lnTo>
                    <a:pt x="458216" y="146951"/>
                  </a:lnTo>
                  <a:lnTo>
                    <a:pt x="455523" y="148082"/>
                  </a:lnTo>
                  <a:lnTo>
                    <a:pt x="455129" y="148094"/>
                  </a:lnTo>
                  <a:lnTo>
                    <a:pt x="454723" y="148069"/>
                  </a:lnTo>
                  <a:lnTo>
                    <a:pt x="454621" y="148450"/>
                  </a:lnTo>
                  <a:lnTo>
                    <a:pt x="454533" y="148653"/>
                  </a:lnTo>
                  <a:lnTo>
                    <a:pt x="453936" y="148831"/>
                  </a:lnTo>
                  <a:lnTo>
                    <a:pt x="456158" y="150774"/>
                  </a:lnTo>
                  <a:lnTo>
                    <a:pt x="456298" y="150533"/>
                  </a:lnTo>
                  <a:lnTo>
                    <a:pt x="456361" y="150393"/>
                  </a:lnTo>
                  <a:lnTo>
                    <a:pt x="456844" y="150406"/>
                  </a:lnTo>
                  <a:lnTo>
                    <a:pt x="457352" y="150393"/>
                  </a:lnTo>
                  <a:lnTo>
                    <a:pt x="457847" y="150406"/>
                  </a:lnTo>
                  <a:lnTo>
                    <a:pt x="459981" y="149961"/>
                  </a:lnTo>
                  <a:lnTo>
                    <a:pt x="462076" y="149466"/>
                  </a:lnTo>
                  <a:lnTo>
                    <a:pt x="464146" y="148869"/>
                  </a:lnTo>
                  <a:close/>
                </a:path>
                <a:path w="514350" h="374014">
                  <a:moveTo>
                    <a:pt x="469125" y="147116"/>
                  </a:moveTo>
                  <a:lnTo>
                    <a:pt x="468757" y="146304"/>
                  </a:lnTo>
                  <a:lnTo>
                    <a:pt x="468439" y="145491"/>
                  </a:lnTo>
                  <a:lnTo>
                    <a:pt x="468147" y="144703"/>
                  </a:lnTo>
                  <a:lnTo>
                    <a:pt x="466763" y="143548"/>
                  </a:lnTo>
                  <a:lnTo>
                    <a:pt x="466013" y="142913"/>
                  </a:lnTo>
                  <a:lnTo>
                    <a:pt x="467144" y="145135"/>
                  </a:lnTo>
                  <a:lnTo>
                    <a:pt x="467817" y="146570"/>
                  </a:lnTo>
                  <a:lnTo>
                    <a:pt x="467956" y="147574"/>
                  </a:lnTo>
                  <a:lnTo>
                    <a:pt x="468337" y="147421"/>
                  </a:lnTo>
                  <a:lnTo>
                    <a:pt x="468731" y="147281"/>
                  </a:lnTo>
                  <a:lnTo>
                    <a:pt x="469125" y="147116"/>
                  </a:lnTo>
                  <a:close/>
                </a:path>
                <a:path w="514350" h="374014">
                  <a:moveTo>
                    <a:pt x="472300" y="128612"/>
                  </a:moveTo>
                  <a:lnTo>
                    <a:pt x="472020" y="127558"/>
                  </a:lnTo>
                  <a:lnTo>
                    <a:pt x="471906" y="127254"/>
                  </a:lnTo>
                  <a:lnTo>
                    <a:pt x="471246" y="126136"/>
                  </a:lnTo>
                  <a:lnTo>
                    <a:pt x="469519" y="125298"/>
                  </a:lnTo>
                  <a:lnTo>
                    <a:pt x="469214" y="125831"/>
                  </a:lnTo>
                  <a:lnTo>
                    <a:pt x="468782" y="126860"/>
                  </a:lnTo>
                  <a:lnTo>
                    <a:pt x="469582" y="127254"/>
                  </a:lnTo>
                  <a:lnTo>
                    <a:pt x="469950" y="127482"/>
                  </a:lnTo>
                  <a:lnTo>
                    <a:pt x="472300" y="128612"/>
                  </a:lnTo>
                  <a:close/>
                </a:path>
                <a:path w="514350" h="374014">
                  <a:moveTo>
                    <a:pt x="475043" y="171119"/>
                  </a:moveTo>
                  <a:lnTo>
                    <a:pt x="474776" y="171970"/>
                  </a:lnTo>
                  <a:lnTo>
                    <a:pt x="475043" y="171119"/>
                  </a:lnTo>
                  <a:close/>
                </a:path>
                <a:path w="514350" h="374014">
                  <a:moveTo>
                    <a:pt x="514121" y="145643"/>
                  </a:moveTo>
                  <a:lnTo>
                    <a:pt x="512660" y="144614"/>
                  </a:lnTo>
                  <a:lnTo>
                    <a:pt x="511263" y="144665"/>
                  </a:lnTo>
                  <a:lnTo>
                    <a:pt x="509447" y="146659"/>
                  </a:lnTo>
                  <a:lnTo>
                    <a:pt x="508965" y="147167"/>
                  </a:lnTo>
                  <a:lnTo>
                    <a:pt x="508558" y="147726"/>
                  </a:lnTo>
                  <a:lnTo>
                    <a:pt x="508711" y="147967"/>
                  </a:lnTo>
                  <a:lnTo>
                    <a:pt x="508952" y="148170"/>
                  </a:lnTo>
                  <a:lnTo>
                    <a:pt x="509333" y="148259"/>
                  </a:lnTo>
                  <a:lnTo>
                    <a:pt x="509689" y="148323"/>
                  </a:lnTo>
                  <a:lnTo>
                    <a:pt x="510286" y="147777"/>
                  </a:lnTo>
                  <a:lnTo>
                    <a:pt x="510959" y="146939"/>
                  </a:lnTo>
                  <a:lnTo>
                    <a:pt x="511111" y="146329"/>
                  </a:lnTo>
                  <a:lnTo>
                    <a:pt x="511251" y="146011"/>
                  </a:lnTo>
                  <a:lnTo>
                    <a:pt x="513207" y="145770"/>
                  </a:lnTo>
                  <a:lnTo>
                    <a:pt x="514121" y="145643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7007187" y="4075805"/>
              <a:ext cx="807720" cy="633095"/>
            </a:xfrm>
            <a:custGeom>
              <a:avLst/>
              <a:gdLst/>
              <a:ahLst/>
              <a:cxnLst/>
              <a:rect l="l" t="t" r="r" b="b"/>
              <a:pathLst>
                <a:path w="807720" h="633095">
                  <a:moveTo>
                    <a:pt x="1663" y="573659"/>
                  </a:moveTo>
                  <a:lnTo>
                    <a:pt x="1485" y="573633"/>
                  </a:lnTo>
                  <a:lnTo>
                    <a:pt x="1282" y="573557"/>
                  </a:lnTo>
                  <a:lnTo>
                    <a:pt x="1130" y="573608"/>
                  </a:lnTo>
                  <a:lnTo>
                    <a:pt x="749" y="573760"/>
                  </a:lnTo>
                  <a:lnTo>
                    <a:pt x="368" y="573938"/>
                  </a:lnTo>
                  <a:lnTo>
                    <a:pt x="0" y="574116"/>
                  </a:lnTo>
                  <a:lnTo>
                    <a:pt x="406" y="574141"/>
                  </a:lnTo>
                  <a:lnTo>
                    <a:pt x="812" y="574154"/>
                  </a:lnTo>
                  <a:lnTo>
                    <a:pt x="1219" y="574128"/>
                  </a:lnTo>
                  <a:lnTo>
                    <a:pt x="1371" y="574116"/>
                  </a:lnTo>
                  <a:lnTo>
                    <a:pt x="1511" y="573811"/>
                  </a:lnTo>
                  <a:lnTo>
                    <a:pt x="1663" y="573659"/>
                  </a:lnTo>
                  <a:close/>
                </a:path>
                <a:path w="807720" h="633095">
                  <a:moveTo>
                    <a:pt x="54889" y="603288"/>
                  </a:moveTo>
                  <a:lnTo>
                    <a:pt x="54483" y="602373"/>
                  </a:lnTo>
                  <a:lnTo>
                    <a:pt x="54317" y="601408"/>
                  </a:lnTo>
                  <a:lnTo>
                    <a:pt x="53759" y="600925"/>
                  </a:lnTo>
                  <a:lnTo>
                    <a:pt x="53225" y="600456"/>
                  </a:lnTo>
                  <a:lnTo>
                    <a:pt x="52298" y="600608"/>
                  </a:lnTo>
                  <a:lnTo>
                    <a:pt x="51498" y="602780"/>
                  </a:lnTo>
                  <a:lnTo>
                    <a:pt x="52120" y="604050"/>
                  </a:lnTo>
                  <a:lnTo>
                    <a:pt x="53289" y="604100"/>
                  </a:lnTo>
                  <a:lnTo>
                    <a:pt x="53708" y="604113"/>
                  </a:lnTo>
                  <a:lnTo>
                    <a:pt x="54152" y="603669"/>
                  </a:lnTo>
                  <a:lnTo>
                    <a:pt x="54889" y="603288"/>
                  </a:lnTo>
                  <a:close/>
                </a:path>
                <a:path w="807720" h="633095">
                  <a:moveTo>
                    <a:pt x="56172" y="605205"/>
                  </a:moveTo>
                  <a:lnTo>
                    <a:pt x="54267" y="607021"/>
                  </a:lnTo>
                  <a:lnTo>
                    <a:pt x="51955" y="609219"/>
                  </a:lnTo>
                  <a:lnTo>
                    <a:pt x="52539" y="610768"/>
                  </a:lnTo>
                  <a:lnTo>
                    <a:pt x="53530" y="610641"/>
                  </a:lnTo>
                  <a:lnTo>
                    <a:pt x="54521" y="610603"/>
                  </a:lnTo>
                  <a:lnTo>
                    <a:pt x="55486" y="609269"/>
                  </a:lnTo>
                  <a:lnTo>
                    <a:pt x="56146" y="607860"/>
                  </a:lnTo>
                  <a:lnTo>
                    <a:pt x="56172" y="605205"/>
                  </a:lnTo>
                  <a:close/>
                </a:path>
                <a:path w="807720" h="633095">
                  <a:moveTo>
                    <a:pt x="72186" y="559841"/>
                  </a:moveTo>
                  <a:lnTo>
                    <a:pt x="71043" y="557504"/>
                  </a:lnTo>
                  <a:lnTo>
                    <a:pt x="71882" y="556069"/>
                  </a:lnTo>
                  <a:lnTo>
                    <a:pt x="70294" y="555625"/>
                  </a:lnTo>
                  <a:lnTo>
                    <a:pt x="69672" y="555777"/>
                  </a:lnTo>
                  <a:lnTo>
                    <a:pt x="69088" y="555802"/>
                  </a:lnTo>
                  <a:lnTo>
                    <a:pt x="68516" y="555777"/>
                  </a:lnTo>
                  <a:lnTo>
                    <a:pt x="70891" y="557428"/>
                  </a:lnTo>
                  <a:lnTo>
                    <a:pt x="69418" y="560057"/>
                  </a:lnTo>
                  <a:lnTo>
                    <a:pt x="66967" y="559168"/>
                  </a:lnTo>
                  <a:lnTo>
                    <a:pt x="64452" y="559054"/>
                  </a:lnTo>
                  <a:lnTo>
                    <a:pt x="64173" y="558482"/>
                  </a:lnTo>
                  <a:lnTo>
                    <a:pt x="63779" y="557847"/>
                  </a:lnTo>
                  <a:lnTo>
                    <a:pt x="63144" y="556183"/>
                  </a:lnTo>
                  <a:lnTo>
                    <a:pt x="63157" y="555231"/>
                  </a:lnTo>
                  <a:lnTo>
                    <a:pt x="64338" y="554278"/>
                  </a:lnTo>
                  <a:lnTo>
                    <a:pt x="63639" y="553872"/>
                  </a:lnTo>
                  <a:lnTo>
                    <a:pt x="61734" y="552704"/>
                  </a:lnTo>
                  <a:lnTo>
                    <a:pt x="59563" y="553999"/>
                  </a:lnTo>
                  <a:lnTo>
                    <a:pt x="59016" y="553466"/>
                  </a:lnTo>
                  <a:lnTo>
                    <a:pt x="58572" y="553885"/>
                  </a:lnTo>
                  <a:lnTo>
                    <a:pt x="58229" y="554482"/>
                  </a:lnTo>
                  <a:lnTo>
                    <a:pt x="57873" y="555015"/>
                  </a:lnTo>
                  <a:lnTo>
                    <a:pt x="55105" y="556679"/>
                  </a:lnTo>
                  <a:lnTo>
                    <a:pt x="54775" y="556641"/>
                  </a:lnTo>
                  <a:lnTo>
                    <a:pt x="54559" y="557009"/>
                  </a:lnTo>
                  <a:lnTo>
                    <a:pt x="53022" y="557949"/>
                  </a:lnTo>
                  <a:lnTo>
                    <a:pt x="52730" y="558419"/>
                  </a:lnTo>
                  <a:lnTo>
                    <a:pt x="52666" y="558825"/>
                  </a:lnTo>
                  <a:lnTo>
                    <a:pt x="52870" y="559879"/>
                  </a:lnTo>
                  <a:lnTo>
                    <a:pt x="53390" y="560514"/>
                  </a:lnTo>
                  <a:lnTo>
                    <a:pt x="56311" y="562444"/>
                  </a:lnTo>
                  <a:lnTo>
                    <a:pt x="58267" y="561644"/>
                  </a:lnTo>
                  <a:lnTo>
                    <a:pt x="59245" y="561682"/>
                  </a:lnTo>
                  <a:lnTo>
                    <a:pt x="60426" y="563803"/>
                  </a:lnTo>
                  <a:lnTo>
                    <a:pt x="61620" y="563156"/>
                  </a:lnTo>
                  <a:lnTo>
                    <a:pt x="63296" y="562470"/>
                  </a:lnTo>
                  <a:lnTo>
                    <a:pt x="64008" y="562203"/>
                  </a:lnTo>
                  <a:lnTo>
                    <a:pt x="64973" y="562584"/>
                  </a:lnTo>
                  <a:lnTo>
                    <a:pt x="65836" y="562724"/>
                  </a:lnTo>
                  <a:lnTo>
                    <a:pt x="67132" y="560285"/>
                  </a:lnTo>
                  <a:lnTo>
                    <a:pt x="70180" y="561594"/>
                  </a:lnTo>
                  <a:lnTo>
                    <a:pt x="72186" y="559841"/>
                  </a:lnTo>
                  <a:close/>
                </a:path>
                <a:path w="807720" h="633095">
                  <a:moveTo>
                    <a:pt x="85902" y="568350"/>
                  </a:moveTo>
                  <a:lnTo>
                    <a:pt x="85166" y="567410"/>
                  </a:lnTo>
                  <a:lnTo>
                    <a:pt x="84747" y="566508"/>
                  </a:lnTo>
                  <a:lnTo>
                    <a:pt x="84289" y="565696"/>
                  </a:lnTo>
                  <a:lnTo>
                    <a:pt x="83299" y="563626"/>
                  </a:lnTo>
                  <a:lnTo>
                    <a:pt x="82854" y="562876"/>
                  </a:lnTo>
                  <a:lnTo>
                    <a:pt x="68745" y="575830"/>
                  </a:lnTo>
                  <a:lnTo>
                    <a:pt x="68287" y="575614"/>
                  </a:lnTo>
                  <a:lnTo>
                    <a:pt x="68021" y="575792"/>
                  </a:lnTo>
                  <a:lnTo>
                    <a:pt x="67602" y="576326"/>
                  </a:lnTo>
                  <a:lnTo>
                    <a:pt x="67449" y="576580"/>
                  </a:lnTo>
                  <a:lnTo>
                    <a:pt x="67259" y="576834"/>
                  </a:lnTo>
                  <a:lnTo>
                    <a:pt x="67538" y="576961"/>
                  </a:lnTo>
                  <a:lnTo>
                    <a:pt x="62217" y="581837"/>
                  </a:lnTo>
                  <a:lnTo>
                    <a:pt x="29591" y="577418"/>
                  </a:lnTo>
                  <a:lnTo>
                    <a:pt x="29591" y="592048"/>
                  </a:lnTo>
                  <a:lnTo>
                    <a:pt x="28460" y="590283"/>
                  </a:lnTo>
                  <a:lnTo>
                    <a:pt x="27978" y="589534"/>
                  </a:lnTo>
                  <a:lnTo>
                    <a:pt x="29514" y="590156"/>
                  </a:lnTo>
                  <a:lnTo>
                    <a:pt x="29222" y="591312"/>
                  </a:lnTo>
                  <a:lnTo>
                    <a:pt x="29591" y="592048"/>
                  </a:lnTo>
                  <a:lnTo>
                    <a:pt x="29591" y="577418"/>
                  </a:lnTo>
                  <a:lnTo>
                    <a:pt x="27381" y="577113"/>
                  </a:lnTo>
                  <a:lnTo>
                    <a:pt x="27609" y="577748"/>
                  </a:lnTo>
                  <a:lnTo>
                    <a:pt x="27774" y="578256"/>
                  </a:lnTo>
                  <a:lnTo>
                    <a:pt x="27863" y="579196"/>
                  </a:lnTo>
                  <a:lnTo>
                    <a:pt x="27000" y="581914"/>
                  </a:lnTo>
                  <a:lnTo>
                    <a:pt x="25552" y="583387"/>
                  </a:lnTo>
                  <a:lnTo>
                    <a:pt x="19113" y="583526"/>
                  </a:lnTo>
                  <a:lnTo>
                    <a:pt x="16459" y="585139"/>
                  </a:lnTo>
                  <a:lnTo>
                    <a:pt x="16014" y="589495"/>
                  </a:lnTo>
                  <a:lnTo>
                    <a:pt x="15113" y="590257"/>
                  </a:lnTo>
                  <a:lnTo>
                    <a:pt x="14084" y="590283"/>
                  </a:lnTo>
                  <a:lnTo>
                    <a:pt x="13258" y="589597"/>
                  </a:lnTo>
                  <a:lnTo>
                    <a:pt x="12928" y="587197"/>
                  </a:lnTo>
                  <a:lnTo>
                    <a:pt x="12331" y="585609"/>
                  </a:lnTo>
                  <a:lnTo>
                    <a:pt x="11417" y="584200"/>
                  </a:lnTo>
                  <a:lnTo>
                    <a:pt x="6413" y="589089"/>
                  </a:lnTo>
                  <a:lnTo>
                    <a:pt x="8216" y="592239"/>
                  </a:lnTo>
                  <a:lnTo>
                    <a:pt x="10769" y="594512"/>
                  </a:lnTo>
                  <a:lnTo>
                    <a:pt x="14706" y="597700"/>
                  </a:lnTo>
                  <a:lnTo>
                    <a:pt x="15595" y="598843"/>
                  </a:lnTo>
                  <a:lnTo>
                    <a:pt x="16421" y="603796"/>
                  </a:lnTo>
                  <a:lnTo>
                    <a:pt x="19164" y="605802"/>
                  </a:lnTo>
                  <a:lnTo>
                    <a:pt x="21882" y="609079"/>
                  </a:lnTo>
                  <a:lnTo>
                    <a:pt x="22910" y="609638"/>
                  </a:lnTo>
                  <a:lnTo>
                    <a:pt x="25095" y="610755"/>
                  </a:lnTo>
                  <a:lnTo>
                    <a:pt x="26390" y="610743"/>
                  </a:lnTo>
                  <a:lnTo>
                    <a:pt x="29933" y="606704"/>
                  </a:lnTo>
                  <a:lnTo>
                    <a:pt x="32905" y="604329"/>
                  </a:lnTo>
                  <a:lnTo>
                    <a:pt x="36868" y="601738"/>
                  </a:lnTo>
                  <a:lnTo>
                    <a:pt x="37084" y="600506"/>
                  </a:lnTo>
                  <a:lnTo>
                    <a:pt x="37655" y="599389"/>
                  </a:lnTo>
                  <a:lnTo>
                    <a:pt x="34759" y="599236"/>
                  </a:lnTo>
                  <a:lnTo>
                    <a:pt x="33159" y="597916"/>
                  </a:lnTo>
                  <a:lnTo>
                    <a:pt x="32283" y="595071"/>
                  </a:lnTo>
                  <a:lnTo>
                    <a:pt x="32524" y="594144"/>
                  </a:lnTo>
                  <a:lnTo>
                    <a:pt x="33337" y="593242"/>
                  </a:lnTo>
                  <a:lnTo>
                    <a:pt x="34264" y="592823"/>
                  </a:lnTo>
                  <a:lnTo>
                    <a:pt x="36944" y="593483"/>
                  </a:lnTo>
                  <a:lnTo>
                    <a:pt x="39128" y="593953"/>
                  </a:lnTo>
                  <a:lnTo>
                    <a:pt x="42278" y="595604"/>
                  </a:lnTo>
                  <a:lnTo>
                    <a:pt x="43561" y="596252"/>
                  </a:lnTo>
                  <a:lnTo>
                    <a:pt x="44577" y="597179"/>
                  </a:lnTo>
                  <a:lnTo>
                    <a:pt x="48387" y="592823"/>
                  </a:lnTo>
                  <a:lnTo>
                    <a:pt x="48729" y="592429"/>
                  </a:lnTo>
                  <a:lnTo>
                    <a:pt x="48958" y="593966"/>
                  </a:lnTo>
                  <a:lnTo>
                    <a:pt x="49060" y="596569"/>
                  </a:lnTo>
                  <a:lnTo>
                    <a:pt x="49364" y="597636"/>
                  </a:lnTo>
                  <a:lnTo>
                    <a:pt x="51257" y="597827"/>
                  </a:lnTo>
                  <a:lnTo>
                    <a:pt x="51981" y="597573"/>
                  </a:lnTo>
                  <a:lnTo>
                    <a:pt x="52666" y="597471"/>
                  </a:lnTo>
                  <a:lnTo>
                    <a:pt x="50888" y="590613"/>
                  </a:lnTo>
                  <a:lnTo>
                    <a:pt x="49339" y="591718"/>
                  </a:lnTo>
                  <a:lnTo>
                    <a:pt x="51244" y="589534"/>
                  </a:lnTo>
                  <a:lnTo>
                    <a:pt x="53124" y="587387"/>
                  </a:lnTo>
                  <a:lnTo>
                    <a:pt x="53797" y="587870"/>
                  </a:lnTo>
                  <a:lnTo>
                    <a:pt x="55511" y="587387"/>
                  </a:lnTo>
                  <a:lnTo>
                    <a:pt x="55765" y="587311"/>
                  </a:lnTo>
                  <a:lnTo>
                    <a:pt x="57111" y="586816"/>
                  </a:lnTo>
                  <a:lnTo>
                    <a:pt x="60134" y="586549"/>
                  </a:lnTo>
                  <a:lnTo>
                    <a:pt x="61823" y="586867"/>
                  </a:lnTo>
                  <a:lnTo>
                    <a:pt x="63385" y="586981"/>
                  </a:lnTo>
                  <a:lnTo>
                    <a:pt x="63766" y="586549"/>
                  </a:lnTo>
                  <a:lnTo>
                    <a:pt x="64211" y="586054"/>
                  </a:lnTo>
                  <a:lnTo>
                    <a:pt x="62407" y="584314"/>
                  </a:lnTo>
                  <a:lnTo>
                    <a:pt x="64871" y="584009"/>
                  </a:lnTo>
                  <a:lnTo>
                    <a:pt x="67475" y="587387"/>
                  </a:lnTo>
                  <a:lnTo>
                    <a:pt x="69342" y="589597"/>
                  </a:lnTo>
                  <a:lnTo>
                    <a:pt x="73609" y="586867"/>
                  </a:lnTo>
                  <a:lnTo>
                    <a:pt x="73482" y="586549"/>
                  </a:lnTo>
                  <a:lnTo>
                    <a:pt x="73164" y="585609"/>
                  </a:lnTo>
                  <a:lnTo>
                    <a:pt x="73050" y="584009"/>
                  </a:lnTo>
                  <a:lnTo>
                    <a:pt x="73012" y="582752"/>
                  </a:lnTo>
                  <a:lnTo>
                    <a:pt x="73545" y="581837"/>
                  </a:lnTo>
                  <a:lnTo>
                    <a:pt x="78981" y="576503"/>
                  </a:lnTo>
                  <a:lnTo>
                    <a:pt x="79082" y="575830"/>
                  </a:lnTo>
                  <a:lnTo>
                    <a:pt x="79273" y="574497"/>
                  </a:lnTo>
                  <a:lnTo>
                    <a:pt x="79844" y="574128"/>
                  </a:lnTo>
                  <a:lnTo>
                    <a:pt x="83185" y="574167"/>
                  </a:lnTo>
                  <a:lnTo>
                    <a:pt x="83756" y="571576"/>
                  </a:lnTo>
                  <a:lnTo>
                    <a:pt x="85318" y="569798"/>
                  </a:lnTo>
                  <a:lnTo>
                    <a:pt x="85585" y="569556"/>
                  </a:lnTo>
                  <a:lnTo>
                    <a:pt x="85890" y="569379"/>
                  </a:lnTo>
                  <a:lnTo>
                    <a:pt x="85902" y="568350"/>
                  </a:lnTo>
                  <a:close/>
                </a:path>
                <a:path w="807720" h="633095">
                  <a:moveTo>
                    <a:pt x="337921" y="265938"/>
                  </a:moveTo>
                  <a:lnTo>
                    <a:pt x="335661" y="265099"/>
                  </a:lnTo>
                  <a:lnTo>
                    <a:pt x="335013" y="267004"/>
                  </a:lnTo>
                  <a:lnTo>
                    <a:pt x="336359" y="267766"/>
                  </a:lnTo>
                  <a:lnTo>
                    <a:pt x="337032" y="266522"/>
                  </a:lnTo>
                  <a:lnTo>
                    <a:pt x="337921" y="265938"/>
                  </a:lnTo>
                  <a:close/>
                </a:path>
                <a:path w="807720" h="633095">
                  <a:moveTo>
                    <a:pt x="343649" y="274675"/>
                  </a:moveTo>
                  <a:lnTo>
                    <a:pt x="343446" y="274548"/>
                  </a:lnTo>
                  <a:lnTo>
                    <a:pt x="343242" y="274408"/>
                  </a:lnTo>
                  <a:lnTo>
                    <a:pt x="343039" y="274269"/>
                  </a:lnTo>
                  <a:lnTo>
                    <a:pt x="342811" y="274269"/>
                  </a:lnTo>
                  <a:lnTo>
                    <a:pt x="343027" y="274408"/>
                  </a:lnTo>
                  <a:lnTo>
                    <a:pt x="343331" y="274548"/>
                  </a:lnTo>
                  <a:lnTo>
                    <a:pt x="343649" y="274675"/>
                  </a:lnTo>
                  <a:close/>
                </a:path>
                <a:path w="807720" h="633095">
                  <a:moveTo>
                    <a:pt x="352044" y="277355"/>
                  </a:moveTo>
                  <a:lnTo>
                    <a:pt x="351967" y="276809"/>
                  </a:lnTo>
                  <a:lnTo>
                    <a:pt x="351612" y="276466"/>
                  </a:lnTo>
                  <a:lnTo>
                    <a:pt x="351015" y="276136"/>
                  </a:lnTo>
                  <a:lnTo>
                    <a:pt x="350647" y="276136"/>
                  </a:lnTo>
                  <a:lnTo>
                    <a:pt x="350304" y="276098"/>
                  </a:lnTo>
                  <a:lnTo>
                    <a:pt x="349973" y="276529"/>
                  </a:lnTo>
                  <a:lnTo>
                    <a:pt x="349427" y="276999"/>
                  </a:lnTo>
                  <a:lnTo>
                    <a:pt x="349707" y="278472"/>
                  </a:lnTo>
                  <a:lnTo>
                    <a:pt x="350659" y="278104"/>
                  </a:lnTo>
                  <a:lnTo>
                    <a:pt x="351370" y="277888"/>
                  </a:lnTo>
                  <a:lnTo>
                    <a:pt x="351650" y="277812"/>
                  </a:lnTo>
                  <a:lnTo>
                    <a:pt x="352044" y="277355"/>
                  </a:lnTo>
                  <a:close/>
                </a:path>
                <a:path w="807720" h="633095">
                  <a:moveTo>
                    <a:pt x="357212" y="486232"/>
                  </a:moveTo>
                  <a:lnTo>
                    <a:pt x="356527" y="483870"/>
                  </a:lnTo>
                  <a:lnTo>
                    <a:pt x="356171" y="484073"/>
                  </a:lnTo>
                  <a:lnTo>
                    <a:pt x="355828" y="484289"/>
                  </a:lnTo>
                  <a:lnTo>
                    <a:pt x="355498" y="484555"/>
                  </a:lnTo>
                  <a:lnTo>
                    <a:pt x="355955" y="485152"/>
                  </a:lnTo>
                  <a:lnTo>
                    <a:pt x="356463" y="485736"/>
                  </a:lnTo>
                  <a:lnTo>
                    <a:pt x="357060" y="486244"/>
                  </a:lnTo>
                  <a:lnTo>
                    <a:pt x="357212" y="486232"/>
                  </a:lnTo>
                  <a:close/>
                </a:path>
                <a:path w="807720" h="633095">
                  <a:moveTo>
                    <a:pt x="396875" y="539470"/>
                  </a:moveTo>
                  <a:close/>
                </a:path>
                <a:path w="807720" h="633095">
                  <a:moveTo>
                    <a:pt x="401878" y="307987"/>
                  </a:moveTo>
                  <a:lnTo>
                    <a:pt x="401091" y="308152"/>
                  </a:lnTo>
                  <a:lnTo>
                    <a:pt x="400519" y="308178"/>
                  </a:lnTo>
                  <a:lnTo>
                    <a:pt x="399618" y="308673"/>
                  </a:lnTo>
                  <a:lnTo>
                    <a:pt x="399300" y="309156"/>
                  </a:lnTo>
                  <a:lnTo>
                    <a:pt x="398970" y="309473"/>
                  </a:lnTo>
                  <a:lnTo>
                    <a:pt x="399859" y="312280"/>
                  </a:lnTo>
                  <a:lnTo>
                    <a:pt x="401637" y="313296"/>
                  </a:lnTo>
                  <a:lnTo>
                    <a:pt x="401726" y="311327"/>
                  </a:lnTo>
                  <a:lnTo>
                    <a:pt x="401421" y="310997"/>
                  </a:lnTo>
                  <a:lnTo>
                    <a:pt x="401129" y="310629"/>
                  </a:lnTo>
                  <a:lnTo>
                    <a:pt x="400837" y="310184"/>
                  </a:lnTo>
                  <a:lnTo>
                    <a:pt x="401256" y="309981"/>
                  </a:lnTo>
                  <a:lnTo>
                    <a:pt x="401561" y="309765"/>
                  </a:lnTo>
                  <a:lnTo>
                    <a:pt x="401815" y="309537"/>
                  </a:lnTo>
                  <a:lnTo>
                    <a:pt x="401878" y="307987"/>
                  </a:lnTo>
                  <a:close/>
                </a:path>
                <a:path w="807720" h="633095">
                  <a:moveTo>
                    <a:pt x="411518" y="290880"/>
                  </a:moveTo>
                  <a:lnTo>
                    <a:pt x="407466" y="291274"/>
                  </a:lnTo>
                  <a:lnTo>
                    <a:pt x="406425" y="289382"/>
                  </a:lnTo>
                  <a:lnTo>
                    <a:pt x="399364" y="296278"/>
                  </a:lnTo>
                  <a:lnTo>
                    <a:pt x="399669" y="296240"/>
                  </a:lnTo>
                  <a:lnTo>
                    <a:pt x="401586" y="295808"/>
                  </a:lnTo>
                  <a:lnTo>
                    <a:pt x="403288" y="296164"/>
                  </a:lnTo>
                  <a:lnTo>
                    <a:pt x="404837" y="296964"/>
                  </a:lnTo>
                  <a:lnTo>
                    <a:pt x="411518" y="290880"/>
                  </a:lnTo>
                  <a:close/>
                </a:path>
                <a:path w="807720" h="633095">
                  <a:moveTo>
                    <a:pt x="412483" y="446620"/>
                  </a:moveTo>
                  <a:lnTo>
                    <a:pt x="412254" y="446417"/>
                  </a:lnTo>
                  <a:lnTo>
                    <a:pt x="412038" y="446074"/>
                  </a:lnTo>
                  <a:lnTo>
                    <a:pt x="411784" y="446049"/>
                  </a:lnTo>
                  <a:lnTo>
                    <a:pt x="411264" y="446011"/>
                  </a:lnTo>
                  <a:lnTo>
                    <a:pt x="410730" y="446125"/>
                  </a:lnTo>
                  <a:lnTo>
                    <a:pt x="410210" y="446163"/>
                  </a:lnTo>
                  <a:lnTo>
                    <a:pt x="410197" y="446379"/>
                  </a:lnTo>
                  <a:lnTo>
                    <a:pt x="410184" y="446811"/>
                  </a:lnTo>
                  <a:lnTo>
                    <a:pt x="410667" y="446938"/>
                  </a:lnTo>
                  <a:lnTo>
                    <a:pt x="411162" y="447154"/>
                  </a:lnTo>
                  <a:lnTo>
                    <a:pt x="411657" y="447167"/>
                  </a:lnTo>
                  <a:lnTo>
                    <a:pt x="411937" y="447167"/>
                  </a:lnTo>
                  <a:lnTo>
                    <a:pt x="412216" y="446824"/>
                  </a:lnTo>
                  <a:lnTo>
                    <a:pt x="412483" y="446620"/>
                  </a:lnTo>
                  <a:close/>
                </a:path>
                <a:path w="807720" h="633095">
                  <a:moveTo>
                    <a:pt x="423468" y="429793"/>
                  </a:moveTo>
                  <a:lnTo>
                    <a:pt x="423329" y="429590"/>
                  </a:lnTo>
                  <a:lnTo>
                    <a:pt x="420128" y="424611"/>
                  </a:lnTo>
                  <a:lnTo>
                    <a:pt x="418465" y="422186"/>
                  </a:lnTo>
                  <a:lnTo>
                    <a:pt x="418147" y="421703"/>
                  </a:lnTo>
                  <a:lnTo>
                    <a:pt x="417880" y="420878"/>
                  </a:lnTo>
                  <a:lnTo>
                    <a:pt x="417017" y="421144"/>
                  </a:lnTo>
                  <a:lnTo>
                    <a:pt x="416636" y="421487"/>
                  </a:lnTo>
                  <a:lnTo>
                    <a:pt x="416852" y="424472"/>
                  </a:lnTo>
                  <a:lnTo>
                    <a:pt x="416610" y="427672"/>
                  </a:lnTo>
                  <a:lnTo>
                    <a:pt x="417906" y="431723"/>
                  </a:lnTo>
                  <a:lnTo>
                    <a:pt x="418058" y="432892"/>
                  </a:lnTo>
                  <a:lnTo>
                    <a:pt x="418084" y="434073"/>
                  </a:lnTo>
                  <a:lnTo>
                    <a:pt x="418731" y="433730"/>
                  </a:lnTo>
                  <a:lnTo>
                    <a:pt x="419315" y="433235"/>
                  </a:lnTo>
                  <a:lnTo>
                    <a:pt x="420560" y="432003"/>
                  </a:lnTo>
                  <a:lnTo>
                    <a:pt x="420827" y="430911"/>
                  </a:lnTo>
                  <a:lnTo>
                    <a:pt x="421894" y="429958"/>
                  </a:lnTo>
                  <a:lnTo>
                    <a:pt x="422554" y="429920"/>
                  </a:lnTo>
                  <a:lnTo>
                    <a:pt x="423468" y="429793"/>
                  </a:lnTo>
                  <a:close/>
                </a:path>
                <a:path w="807720" h="633095">
                  <a:moveTo>
                    <a:pt x="430390" y="333730"/>
                  </a:moveTo>
                  <a:lnTo>
                    <a:pt x="430263" y="333565"/>
                  </a:lnTo>
                  <a:lnTo>
                    <a:pt x="430314" y="333756"/>
                  </a:lnTo>
                  <a:close/>
                </a:path>
                <a:path w="807720" h="633095">
                  <a:moveTo>
                    <a:pt x="430390" y="333705"/>
                  </a:moveTo>
                  <a:lnTo>
                    <a:pt x="430263" y="333565"/>
                  </a:lnTo>
                  <a:lnTo>
                    <a:pt x="430390" y="333717"/>
                  </a:lnTo>
                  <a:close/>
                </a:path>
                <a:path w="807720" h="633095">
                  <a:moveTo>
                    <a:pt x="431076" y="336473"/>
                  </a:moveTo>
                  <a:lnTo>
                    <a:pt x="430314" y="333756"/>
                  </a:lnTo>
                  <a:lnTo>
                    <a:pt x="429971" y="333806"/>
                  </a:lnTo>
                  <a:lnTo>
                    <a:pt x="429577" y="333794"/>
                  </a:lnTo>
                  <a:lnTo>
                    <a:pt x="429285" y="333971"/>
                  </a:lnTo>
                  <a:lnTo>
                    <a:pt x="428066" y="334645"/>
                  </a:lnTo>
                  <a:lnTo>
                    <a:pt x="427990" y="335267"/>
                  </a:lnTo>
                  <a:lnTo>
                    <a:pt x="429069" y="335927"/>
                  </a:lnTo>
                  <a:lnTo>
                    <a:pt x="429501" y="336194"/>
                  </a:lnTo>
                  <a:lnTo>
                    <a:pt x="430085" y="336219"/>
                  </a:lnTo>
                  <a:lnTo>
                    <a:pt x="431076" y="336473"/>
                  </a:lnTo>
                  <a:close/>
                </a:path>
                <a:path w="807720" h="633095">
                  <a:moveTo>
                    <a:pt x="431241" y="333781"/>
                  </a:moveTo>
                  <a:lnTo>
                    <a:pt x="430961" y="333717"/>
                  </a:lnTo>
                  <a:lnTo>
                    <a:pt x="430669" y="333654"/>
                  </a:lnTo>
                  <a:lnTo>
                    <a:pt x="430377" y="333603"/>
                  </a:lnTo>
                  <a:lnTo>
                    <a:pt x="430618" y="333819"/>
                  </a:lnTo>
                  <a:lnTo>
                    <a:pt x="430847" y="333946"/>
                  </a:lnTo>
                  <a:lnTo>
                    <a:pt x="431076" y="334048"/>
                  </a:lnTo>
                  <a:lnTo>
                    <a:pt x="431241" y="333781"/>
                  </a:lnTo>
                  <a:close/>
                </a:path>
                <a:path w="807720" h="633095">
                  <a:moveTo>
                    <a:pt x="433285" y="408432"/>
                  </a:moveTo>
                  <a:lnTo>
                    <a:pt x="433158" y="407746"/>
                  </a:lnTo>
                  <a:lnTo>
                    <a:pt x="432625" y="407111"/>
                  </a:lnTo>
                  <a:lnTo>
                    <a:pt x="431990" y="407428"/>
                  </a:lnTo>
                  <a:lnTo>
                    <a:pt x="431673" y="407606"/>
                  </a:lnTo>
                  <a:lnTo>
                    <a:pt x="430872" y="406298"/>
                  </a:lnTo>
                  <a:lnTo>
                    <a:pt x="430288" y="406438"/>
                  </a:lnTo>
                  <a:lnTo>
                    <a:pt x="429717" y="406933"/>
                  </a:lnTo>
                  <a:lnTo>
                    <a:pt x="429221" y="407758"/>
                  </a:lnTo>
                  <a:lnTo>
                    <a:pt x="429729" y="408660"/>
                  </a:lnTo>
                  <a:lnTo>
                    <a:pt x="430974" y="410895"/>
                  </a:lnTo>
                  <a:lnTo>
                    <a:pt x="431139" y="409765"/>
                  </a:lnTo>
                  <a:lnTo>
                    <a:pt x="431863" y="409524"/>
                  </a:lnTo>
                  <a:lnTo>
                    <a:pt x="432511" y="409333"/>
                  </a:lnTo>
                  <a:lnTo>
                    <a:pt x="433082" y="409194"/>
                  </a:lnTo>
                  <a:lnTo>
                    <a:pt x="433285" y="408432"/>
                  </a:lnTo>
                  <a:close/>
                </a:path>
                <a:path w="807720" h="633095">
                  <a:moveTo>
                    <a:pt x="435533" y="443052"/>
                  </a:moveTo>
                  <a:lnTo>
                    <a:pt x="435419" y="442912"/>
                  </a:lnTo>
                  <a:lnTo>
                    <a:pt x="435419" y="443052"/>
                  </a:lnTo>
                  <a:close/>
                </a:path>
                <a:path w="807720" h="633095">
                  <a:moveTo>
                    <a:pt x="435686" y="443052"/>
                  </a:moveTo>
                  <a:lnTo>
                    <a:pt x="435521" y="442963"/>
                  </a:lnTo>
                  <a:lnTo>
                    <a:pt x="435686" y="443052"/>
                  </a:lnTo>
                  <a:close/>
                </a:path>
                <a:path w="807720" h="633095">
                  <a:moveTo>
                    <a:pt x="435940" y="451332"/>
                  </a:moveTo>
                  <a:lnTo>
                    <a:pt x="435495" y="450672"/>
                  </a:lnTo>
                  <a:lnTo>
                    <a:pt x="434733" y="449516"/>
                  </a:lnTo>
                  <a:lnTo>
                    <a:pt x="434263" y="448805"/>
                  </a:lnTo>
                  <a:lnTo>
                    <a:pt x="432904" y="449516"/>
                  </a:lnTo>
                  <a:lnTo>
                    <a:pt x="431533" y="449440"/>
                  </a:lnTo>
                  <a:lnTo>
                    <a:pt x="431304" y="449033"/>
                  </a:lnTo>
                  <a:lnTo>
                    <a:pt x="430872" y="448614"/>
                  </a:lnTo>
                  <a:lnTo>
                    <a:pt x="432714" y="447027"/>
                  </a:lnTo>
                  <a:lnTo>
                    <a:pt x="433895" y="446582"/>
                  </a:lnTo>
                  <a:lnTo>
                    <a:pt x="435381" y="446024"/>
                  </a:lnTo>
                  <a:lnTo>
                    <a:pt x="435419" y="443293"/>
                  </a:lnTo>
                  <a:lnTo>
                    <a:pt x="435419" y="443064"/>
                  </a:lnTo>
                  <a:lnTo>
                    <a:pt x="433654" y="443293"/>
                  </a:lnTo>
                  <a:lnTo>
                    <a:pt x="432282" y="442925"/>
                  </a:lnTo>
                  <a:lnTo>
                    <a:pt x="431101" y="442188"/>
                  </a:lnTo>
                  <a:lnTo>
                    <a:pt x="431190" y="442734"/>
                  </a:lnTo>
                  <a:lnTo>
                    <a:pt x="429348" y="445198"/>
                  </a:lnTo>
                  <a:lnTo>
                    <a:pt x="427101" y="446138"/>
                  </a:lnTo>
                  <a:lnTo>
                    <a:pt x="424230" y="446519"/>
                  </a:lnTo>
                  <a:lnTo>
                    <a:pt x="424230" y="454621"/>
                  </a:lnTo>
                  <a:lnTo>
                    <a:pt x="424103" y="454888"/>
                  </a:lnTo>
                  <a:lnTo>
                    <a:pt x="423659" y="454977"/>
                  </a:lnTo>
                  <a:lnTo>
                    <a:pt x="423341" y="455142"/>
                  </a:lnTo>
                  <a:lnTo>
                    <a:pt x="423278" y="454799"/>
                  </a:lnTo>
                  <a:lnTo>
                    <a:pt x="423062" y="454406"/>
                  </a:lnTo>
                  <a:lnTo>
                    <a:pt x="423316" y="453910"/>
                  </a:lnTo>
                  <a:lnTo>
                    <a:pt x="423760" y="453809"/>
                  </a:lnTo>
                  <a:lnTo>
                    <a:pt x="424065" y="453656"/>
                  </a:lnTo>
                  <a:lnTo>
                    <a:pt x="424230" y="454621"/>
                  </a:lnTo>
                  <a:lnTo>
                    <a:pt x="424230" y="446519"/>
                  </a:lnTo>
                  <a:lnTo>
                    <a:pt x="423773" y="446582"/>
                  </a:lnTo>
                  <a:lnTo>
                    <a:pt x="423773" y="450113"/>
                  </a:lnTo>
                  <a:lnTo>
                    <a:pt x="422808" y="450367"/>
                  </a:lnTo>
                  <a:lnTo>
                    <a:pt x="422186" y="450596"/>
                  </a:lnTo>
                  <a:lnTo>
                    <a:pt x="421373" y="450672"/>
                  </a:lnTo>
                  <a:lnTo>
                    <a:pt x="420941" y="449935"/>
                  </a:lnTo>
                  <a:lnTo>
                    <a:pt x="421995" y="448970"/>
                  </a:lnTo>
                  <a:lnTo>
                    <a:pt x="422656" y="448602"/>
                  </a:lnTo>
                  <a:lnTo>
                    <a:pt x="423303" y="449516"/>
                  </a:lnTo>
                  <a:lnTo>
                    <a:pt x="423773" y="450113"/>
                  </a:lnTo>
                  <a:lnTo>
                    <a:pt x="423773" y="446582"/>
                  </a:lnTo>
                  <a:lnTo>
                    <a:pt x="423811" y="445960"/>
                  </a:lnTo>
                  <a:lnTo>
                    <a:pt x="423875" y="445401"/>
                  </a:lnTo>
                  <a:lnTo>
                    <a:pt x="423138" y="445604"/>
                  </a:lnTo>
                  <a:lnTo>
                    <a:pt x="422389" y="445770"/>
                  </a:lnTo>
                  <a:lnTo>
                    <a:pt x="421640" y="445960"/>
                  </a:lnTo>
                  <a:lnTo>
                    <a:pt x="420966" y="443750"/>
                  </a:lnTo>
                  <a:lnTo>
                    <a:pt x="419404" y="443458"/>
                  </a:lnTo>
                  <a:lnTo>
                    <a:pt x="417220" y="443750"/>
                  </a:lnTo>
                  <a:lnTo>
                    <a:pt x="416255" y="448475"/>
                  </a:lnTo>
                  <a:lnTo>
                    <a:pt x="416115" y="448805"/>
                  </a:lnTo>
                  <a:lnTo>
                    <a:pt x="416001" y="450113"/>
                  </a:lnTo>
                  <a:lnTo>
                    <a:pt x="416242" y="452551"/>
                  </a:lnTo>
                  <a:lnTo>
                    <a:pt x="414972" y="454126"/>
                  </a:lnTo>
                  <a:lnTo>
                    <a:pt x="410476" y="456590"/>
                  </a:lnTo>
                  <a:lnTo>
                    <a:pt x="410133" y="456971"/>
                  </a:lnTo>
                  <a:lnTo>
                    <a:pt x="410133" y="458660"/>
                  </a:lnTo>
                  <a:lnTo>
                    <a:pt x="410083" y="459130"/>
                  </a:lnTo>
                  <a:lnTo>
                    <a:pt x="409917" y="459028"/>
                  </a:lnTo>
                  <a:lnTo>
                    <a:pt x="409829" y="458901"/>
                  </a:lnTo>
                  <a:lnTo>
                    <a:pt x="410133" y="458660"/>
                  </a:lnTo>
                  <a:lnTo>
                    <a:pt x="410133" y="456971"/>
                  </a:lnTo>
                  <a:lnTo>
                    <a:pt x="408901" y="458317"/>
                  </a:lnTo>
                  <a:lnTo>
                    <a:pt x="409587" y="462165"/>
                  </a:lnTo>
                  <a:lnTo>
                    <a:pt x="408787" y="463080"/>
                  </a:lnTo>
                  <a:lnTo>
                    <a:pt x="408279" y="464197"/>
                  </a:lnTo>
                  <a:lnTo>
                    <a:pt x="412826" y="464235"/>
                  </a:lnTo>
                  <a:lnTo>
                    <a:pt x="412889" y="464769"/>
                  </a:lnTo>
                  <a:lnTo>
                    <a:pt x="413143" y="465810"/>
                  </a:lnTo>
                  <a:lnTo>
                    <a:pt x="415429" y="463080"/>
                  </a:lnTo>
                  <a:lnTo>
                    <a:pt x="417918" y="460298"/>
                  </a:lnTo>
                  <a:lnTo>
                    <a:pt x="419773" y="459295"/>
                  </a:lnTo>
                  <a:lnTo>
                    <a:pt x="422490" y="460006"/>
                  </a:lnTo>
                  <a:lnTo>
                    <a:pt x="422275" y="461137"/>
                  </a:lnTo>
                  <a:lnTo>
                    <a:pt x="422046" y="462064"/>
                  </a:lnTo>
                  <a:lnTo>
                    <a:pt x="421855" y="463753"/>
                  </a:lnTo>
                  <a:lnTo>
                    <a:pt x="420725" y="464667"/>
                  </a:lnTo>
                  <a:lnTo>
                    <a:pt x="422084" y="465328"/>
                  </a:lnTo>
                  <a:lnTo>
                    <a:pt x="423989" y="463931"/>
                  </a:lnTo>
                  <a:lnTo>
                    <a:pt x="425996" y="462724"/>
                  </a:lnTo>
                  <a:lnTo>
                    <a:pt x="428358" y="460476"/>
                  </a:lnTo>
                  <a:lnTo>
                    <a:pt x="429539" y="459295"/>
                  </a:lnTo>
                  <a:lnTo>
                    <a:pt x="429691" y="459130"/>
                  </a:lnTo>
                  <a:lnTo>
                    <a:pt x="429793" y="458901"/>
                  </a:lnTo>
                  <a:lnTo>
                    <a:pt x="429920" y="458800"/>
                  </a:lnTo>
                  <a:lnTo>
                    <a:pt x="430072" y="458736"/>
                  </a:lnTo>
                  <a:lnTo>
                    <a:pt x="431596" y="457149"/>
                  </a:lnTo>
                  <a:lnTo>
                    <a:pt x="433374" y="455142"/>
                  </a:lnTo>
                  <a:lnTo>
                    <a:pt x="434682" y="453656"/>
                  </a:lnTo>
                  <a:lnTo>
                    <a:pt x="435457" y="452780"/>
                  </a:lnTo>
                  <a:lnTo>
                    <a:pt x="435940" y="451332"/>
                  </a:lnTo>
                  <a:close/>
                </a:path>
                <a:path w="807720" h="633095">
                  <a:moveTo>
                    <a:pt x="436626" y="439597"/>
                  </a:moveTo>
                  <a:lnTo>
                    <a:pt x="433908" y="433133"/>
                  </a:lnTo>
                  <a:lnTo>
                    <a:pt x="432892" y="433197"/>
                  </a:lnTo>
                  <a:lnTo>
                    <a:pt x="432104" y="433133"/>
                  </a:lnTo>
                  <a:lnTo>
                    <a:pt x="428129" y="433882"/>
                  </a:lnTo>
                  <a:lnTo>
                    <a:pt x="425729" y="432777"/>
                  </a:lnTo>
                  <a:lnTo>
                    <a:pt x="423900" y="430403"/>
                  </a:lnTo>
                  <a:lnTo>
                    <a:pt x="422478" y="433527"/>
                  </a:lnTo>
                  <a:lnTo>
                    <a:pt x="419620" y="435102"/>
                  </a:lnTo>
                  <a:lnTo>
                    <a:pt x="417868" y="437426"/>
                  </a:lnTo>
                  <a:lnTo>
                    <a:pt x="417690" y="438746"/>
                  </a:lnTo>
                  <a:lnTo>
                    <a:pt x="420738" y="437489"/>
                  </a:lnTo>
                  <a:lnTo>
                    <a:pt x="420344" y="439293"/>
                  </a:lnTo>
                  <a:lnTo>
                    <a:pt x="420116" y="439775"/>
                  </a:lnTo>
                  <a:lnTo>
                    <a:pt x="421335" y="439597"/>
                  </a:lnTo>
                  <a:lnTo>
                    <a:pt x="423697" y="440169"/>
                  </a:lnTo>
                  <a:lnTo>
                    <a:pt x="423595" y="438137"/>
                  </a:lnTo>
                  <a:lnTo>
                    <a:pt x="423760" y="436118"/>
                  </a:lnTo>
                  <a:lnTo>
                    <a:pt x="425234" y="434098"/>
                  </a:lnTo>
                  <a:lnTo>
                    <a:pt x="426224" y="434200"/>
                  </a:lnTo>
                  <a:lnTo>
                    <a:pt x="427583" y="434047"/>
                  </a:lnTo>
                  <a:lnTo>
                    <a:pt x="429742" y="434911"/>
                  </a:lnTo>
                  <a:lnTo>
                    <a:pt x="430263" y="436016"/>
                  </a:lnTo>
                  <a:lnTo>
                    <a:pt x="430428" y="438327"/>
                  </a:lnTo>
                  <a:lnTo>
                    <a:pt x="430745" y="440270"/>
                  </a:lnTo>
                  <a:lnTo>
                    <a:pt x="436626" y="439597"/>
                  </a:lnTo>
                  <a:close/>
                </a:path>
                <a:path w="807720" h="633095">
                  <a:moveTo>
                    <a:pt x="438505" y="444525"/>
                  </a:moveTo>
                  <a:lnTo>
                    <a:pt x="438099" y="442112"/>
                  </a:lnTo>
                  <a:lnTo>
                    <a:pt x="436727" y="443026"/>
                  </a:lnTo>
                  <a:lnTo>
                    <a:pt x="435686" y="443052"/>
                  </a:lnTo>
                  <a:lnTo>
                    <a:pt x="437426" y="443966"/>
                  </a:lnTo>
                  <a:lnTo>
                    <a:pt x="438505" y="444525"/>
                  </a:lnTo>
                  <a:close/>
                </a:path>
                <a:path w="807720" h="633095">
                  <a:moveTo>
                    <a:pt x="441121" y="422389"/>
                  </a:moveTo>
                  <a:lnTo>
                    <a:pt x="440982" y="422465"/>
                  </a:lnTo>
                  <a:lnTo>
                    <a:pt x="441109" y="422465"/>
                  </a:lnTo>
                  <a:close/>
                </a:path>
                <a:path w="807720" h="633095">
                  <a:moveTo>
                    <a:pt x="442963" y="421652"/>
                  </a:moveTo>
                  <a:lnTo>
                    <a:pt x="441718" y="420395"/>
                  </a:lnTo>
                  <a:lnTo>
                    <a:pt x="441617" y="420560"/>
                  </a:lnTo>
                  <a:lnTo>
                    <a:pt x="441121" y="422389"/>
                  </a:lnTo>
                  <a:lnTo>
                    <a:pt x="441921" y="421982"/>
                  </a:lnTo>
                  <a:lnTo>
                    <a:pt x="442963" y="421652"/>
                  </a:lnTo>
                  <a:close/>
                </a:path>
                <a:path w="807720" h="633095">
                  <a:moveTo>
                    <a:pt x="444258" y="438658"/>
                  </a:moveTo>
                  <a:lnTo>
                    <a:pt x="443268" y="436651"/>
                  </a:lnTo>
                  <a:lnTo>
                    <a:pt x="442290" y="434517"/>
                  </a:lnTo>
                  <a:lnTo>
                    <a:pt x="440690" y="431634"/>
                  </a:lnTo>
                  <a:lnTo>
                    <a:pt x="439966" y="430898"/>
                  </a:lnTo>
                  <a:lnTo>
                    <a:pt x="438835" y="430009"/>
                  </a:lnTo>
                  <a:lnTo>
                    <a:pt x="438035" y="429933"/>
                  </a:lnTo>
                  <a:lnTo>
                    <a:pt x="437172" y="430326"/>
                  </a:lnTo>
                  <a:lnTo>
                    <a:pt x="436651" y="431012"/>
                  </a:lnTo>
                  <a:lnTo>
                    <a:pt x="436841" y="433158"/>
                  </a:lnTo>
                  <a:lnTo>
                    <a:pt x="437095" y="434848"/>
                  </a:lnTo>
                  <a:lnTo>
                    <a:pt x="437324" y="436549"/>
                  </a:lnTo>
                  <a:lnTo>
                    <a:pt x="439305" y="434327"/>
                  </a:lnTo>
                  <a:lnTo>
                    <a:pt x="439432" y="436892"/>
                  </a:lnTo>
                  <a:lnTo>
                    <a:pt x="438861" y="437756"/>
                  </a:lnTo>
                  <a:lnTo>
                    <a:pt x="437489" y="437870"/>
                  </a:lnTo>
                  <a:lnTo>
                    <a:pt x="437591" y="438721"/>
                  </a:lnTo>
                  <a:lnTo>
                    <a:pt x="437400" y="439000"/>
                  </a:lnTo>
                  <a:lnTo>
                    <a:pt x="437121" y="439534"/>
                  </a:lnTo>
                  <a:lnTo>
                    <a:pt x="444220" y="438708"/>
                  </a:lnTo>
                  <a:close/>
                </a:path>
                <a:path w="807720" h="633095">
                  <a:moveTo>
                    <a:pt x="445681" y="456158"/>
                  </a:moveTo>
                  <a:lnTo>
                    <a:pt x="442607" y="455142"/>
                  </a:lnTo>
                  <a:lnTo>
                    <a:pt x="442429" y="455142"/>
                  </a:lnTo>
                  <a:lnTo>
                    <a:pt x="442226" y="452221"/>
                  </a:lnTo>
                  <a:lnTo>
                    <a:pt x="428447" y="461873"/>
                  </a:lnTo>
                  <a:lnTo>
                    <a:pt x="428447" y="468858"/>
                  </a:lnTo>
                  <a:lnTo>
                    <a:pt x="428053" y="468985"/>
                  </a:lnTo>
                  <a:lnTo>
                    <a:pt x="428002" y="468477"/>
                  </a:lnTo>
                  <a:lnTo>
                    <a:pt x="428345" y="468223"/>
                  </a:lnTo>
                  <a:lnTo>
                    <a:pt x="428447" y="468858"/>
                  </a:lnTo>
                  <a:lnTo>
                    <a:pt x="428447" y="461873"/>
                  </a:lnTo>
                  <a:lnTo>
                    <a:pt x="419646" y="468033"/>
                  </a:lnTo>
                  <a:lnTo>
                    <a:pt x="419646" y="473811"/>
                  </a:lnTo>
                  <a:lnTo>
                    <a:pt x="419341" y="474192"/>
                  </a:lnTo>
                  <a:lnTo>
                    <a:pt x="419328" y="473811"/>
                  </a:lnTo>
                  <a:lnTo>
                    <a:pt x="419646" y="473811"/>
                  </a:lnTo>
                  <a:lnTo>
                    <a:pt x="419646" y="468033"/>
                  </a:lnTo>
                  <a:lnTo>
                    <a:pt x="415734" y="470763"/>
                  </a:lnTo>
                  <a:lnTo>
                    <a:pt x="415734" y="490702"/>
                  </a:lnTo>
                  <a:lnTo>
                    <a:pt x="415544" y="491083"/>
                  </a:lnTo>
                  <a:lnTo>
                    <a:pt x="415201" y="490829"/>
                  </a:lnTo>
                  <a:lnTo>
                    <a:pt x="415290" y="490448"/>
                  </a:lnTo>
                  <a:lnTo>
                    <a:pt x="415518" y="490321"/>
                  </a:lnTo>
                  <a:lnTo>
                    <a:pt x="415696" y="490448"/>
                  </a:lnTo>
                  <a:lnTo>
                    <a:pt x="415734" y="490702"/>
                  </a:lnTo>
                  <a:lnTo>
                    <a:pt x="415734" y="470763"/>
                  </a:lnTo>
                  <a:lnTo>
                    <a:pt x="414502" y="471627"/>
                  </a:lnTo>
                  <a:lnTo>
                    <a:pt x="414502" y="494766"/>
                  </a:lnTo>
                  <a:lnTo>
                    <a:pt x="412800" y="495528"/>
                  </a:lnTo>
                  <a:lnTo>
                    <a:pt x="412318" y="497179"/>
                  </a:lnTo>
                  <a:lnTo>
                    <a:pt x="410654" y="496036"/>
                  </a:lnTo>
                  <a:lnTo>
                    <a:pt x="410540" y="495401"/>
                  </a:lnTo>
                  <a:lnTo>
                    <a:pt x="410514" y="494766"/>
                  </a:lnTo>
                  <a:lnTo>
                    <a:pt x="411200" y="493496"/>
                  </a:lnTo>
                  <a:lnTo>
                    <a:pt x="413689" y="492480"/>
                  </a:lnTo>
                  <a:lnTo>
                    <a:pt x="414502" y="494766"/>
                  </a:lnTo>
                  <a:lnTo>
                    <a:pt x="414502" y="471627"/>
                  </a:lnTo>
                  <a:lnTo>
                    <a:pt x="413423" y="472389"/>
                  </a:lnTo>
                  <a:lnTo>
                    <a:pt x="413423" y="487908"/>
                  </a:lnTo>
                  <a:lnTo>
                    <a:pt x="412419" y="489165"/>
                  </a:lnTo>
                  <a:lnTo>
                    <a:pt x="412419" y="492353"/>
                  </a:lnTo>
                  <a:lnTo>
                    <a:pt x="411175" y="493496"/>
                  </a:lnTo>
                  <a:lnTo>
                    <a:pt x="410324" y="491845"/>
                  </a:lnTo>
                  <a:lnTo>
                    <a:pt x="411581" y="490702"/>
                  </a:lnTo>
                  <a:lnTo>
                    <a:pt x="412254" y="489559"/>
                  </a:lnTo>
                  <a:lnTo>
                    <a:pt x="412330" y="491718"/>
                  </a:lnTo>
                  <a:lnTo>
                    <a:pt x="412419" y="492353"/>
                  </a:lnTo>
                  <a:lnTo>
                    <a:pt x="412419" y="489165"/>
                  </a:lnTo>
                  <a:lnTo>
                    <a:pt x="412305" y="489305"/>
                  </a:lnTo>
                  <a:lnTo>
                    <a:pt x="411226" y="488670"/>
                  </a:lnTo>
                  <a:lnTo>
                    <a:pt x="410438" y="488162"/>
                  </a:lnTo>
                  <a:lnTo>
                    <a:pt x="409067" y="487273"/>
                  </a:lnTo>
                  <a:lnTo>
                    <a:pt x="409130" y="486892"/>
                  </a:lnTo>
                  <a:lnTo>
                    <a:pt x="409333" y="485749"/>
                  </a:lnTo>
                  <a:lnTo>
                    <a:pt x="409346" y="485622"/>
                  </a:lnTo>
                  <a:lnTo>
                    <a:pt x="410806" y="486511"/>
                  </a:lnTo>
                  <a:lnTo>
                    <a:pt x="411353" y="485622"/>
                  </a:lnTo>
                  <a:lnTo>
                    <a:pt x="411632" y="487019"/>
                  </a:lnTo>
                  <a:lnTo>
                    <a:pt x="413423" y="487908"/>
                  </a:lnTo>
                  <a:lnTo>
                    <a:pt x="413423" y="472389"/>
                  </a:lnTo>
                  <a:lnTo>
                    <a:pt x="411378" y="473811"/>
                  </a:lnTo>
                  <a:lnTo>
                    <a:pt x="411314" y="476732"/>
                  </a:lnTo>
                  <a:lnTo>
                    <a:pt x="410235" y="477113"/>
                  </a:lnTo>
                  <a:lnTo>
                    <a:pt x="409117" y="476605"/>
                  </a:lnTo>
                  <a:lnTo>
                    <a:pt x="409079" y="476478"/>
                  </a:lnTo>
                  <a:lnTo>
                    <a:pt x="408978" y="475970"/>
                  </a:lnTo>
                  <a:lnTo>
                    <a:pt x="408508" y="473811"/>
                  </a:lnTo>
                  <a:lnTo>
                    <a:pt x="408609" y="472795"/>
                  </a:lnTo>
                  <a:lnTo>
                    <a:pt x="409028" y="471779"/>
                  </a:lnTo>
                  <a:lnTo>
                    <a:pt x="408787" y="471144"/>
                  </a:lnTo>
                  <a:lnTo>
                    <a:pt x="409409" y="470382"/>
                  </a:lnTo>
                  <a:lnTo>
                    <a:pt x="409625" y="470128"/>
                  </a:lnTo>
                  <a:lnTo>
                    <a:pt x="409829" y="469874"/>
                  </a:lnTo>
                  <a:lnTo>
                    <a:pt x="410781" y="468731"/>
                  </a:lnTo>
                  <a:lnTo>
                    <a:pt x="411556" y="467461"/>
                  </a:lnTo>
                  <a:lnTo>
                    <a:pt x="409194" y="466191"/>
                  </a:lnTo>
                  <a:lnTo>
                    <a:pt x="408609" y="469874"/>
                  </a:lnTo>
                  <a:lnTo>
                    <a:pt x="407454" y="469493"/>
                  </a:lnTo>
                  <a:lnTo>
                    <a:pt x="405917" y="468985"/>
                  </a:lnTo>
                  <a:lnTo>
                    <a:pt x="406019" y="468477"/>
                  </a:lnTo>
                  <a:lnTo>
                    <a:pt x="405904" y="467842"/>
                  </a:lnTo>
                  <a:lnTo>
                    <a:pt x="405536" y="467080"/>
                  </a:lnTo>
                  <a:lnTo>
                    <a:pt x="404990" y="466318"/>
                  </a:lnTo>
                  <a:lnTo>
                    <a:pt x="404571" y="466242"/>
                  </a:lnTo>
                  <a:lnTo>
                    <a:pt x="404571" y="503275"/>
                  </a:lnTo>
                  <a:lnTo>
                    <a:pt x="404342" y="504545"/>
                  </a:lnTo>
                  <a:lnTo>
                    <a:pt x="403898" y="504545"/>
                  </a:lnTo>
                  <a:lnTo>
                    <a:pt x="403898" y="511022"/>
                  </a:lnTo>
                  <a:lnTo>
                    <a:pt x="402729" y="512927"/>
                  </a:lnTo>
                  <a:lnTo>
                    <a:pt x="401332" y="512292"/>
                  </a:lnTo>
                  <a:lnTo>
                    <a:pt x="399935" y="511911"/>
                  </a:lnTo>
                  <a:lnTo>
                    <a:pt x="398106" y="511022"/>
                  </a:lnTo>
                  <a:lnTo>
                    <a:pt x="397573" y="510768"/>
                  </a:lnTo>
                  <a:lnTo>
                    <a:pt x="397433" y="510260"/>
                  </a:lnTo>
                  <a:lnTo>
                    <a:pt x="397014" y="508736"/>
                  </a:lnTo>
                  <a:lnTo>
                    <a:pt x="396151" y="508482"/>
                  </a:lnTo>
                  <a:lnTo>
                    <a:pt x="394690" y="509384"/>
                  </a:lnTo>
                  <a:lnTo>
                    <a:pt x="394690" y="513943"/>
                  </a:lnTo>
                  <a:lnTo>
                    <a:pt x="393509" y="514451"/>
                  </a:lnTo>
                  <a:lnTo>
                    <a:pt x="392671" y="515086"/>
                  </a:lnTo>
                  <a:lnTo>
                    <a:pt x="391998" y="514832"/>
                  </a:lnTo>
                  <a:lnTo>
                    <a:pt x="390969" y="514604"/>
                  </a:lnTo>
                  <a:lnTo>
                    <a:pt x="390969" y="519277"/>
                  </a:lnTo>
                  <a:lnTo>
                    <a:pt x="389001" y="518134"/>
                  </a:lnTo>
                  <a:lnTo>
                    <a:pt x="387642" y="517880"/>
                  </a:lnTo>
                  <a:lnTo>
                    <a:pt x="387019" y="516483"/>
                  </a:lnTo>
                  <a:lnTo>
                    <a:pt x="386384" y="515213"/>
                  </a:lnTo>
                  <a:lnTo>
                    <a:pt x="385749" y="512419"/>
                  </a:lnTo>
                  <a:lnTo>
                    <a:pt x="385394" y="511022"/>
                  </a:lnTo>
                  <a:lnTo>
                    <a:pt x="385432" y="510641"/>
                  </a:lnTo>
                  <a:lnTo>
                    <a:pt x="385927" y="510006"/>
                  </a:lnTo>
                  <a:lnTo>
                    <a:pt x="386740" y="509752"/>
                  </a:lnTo>
                  <a:lnTo>
                    <a:pt x="387946" y="510514"/>
                  </a:lnTo>
                  <a:lnTo>
                    <a:pt x="388086" y="510641"/>
                  </a:lnTo>
                  <a:lnTo>
                    <a:pt x="388226" y="511403"/>
                  </a:lnTo>
                  <a:lnTo>
                    <a:pt x="388442" y="513054"/>
                  </a:lnTo>
                  <a:lnTo>
                    <a:pt x="388708" y="514070"/>
                  </a:lnTo>
                  <a:lnTo>
                    <a:pt x="388823" y="514451"/>
                  </a:lnTo>
                  <a:lnTo>
                    <a:pt x="389953" y="517118"/>
                  </a:lnTo>
                  <a:lnTo>
                    <a:pt x="390969" y="519277"/>
                  </a:lnTo>
                  <a:lnTo>
                    <a:pt x="390969" y="514604"/>
                  </a:lnTo>
                  <a:lnTo>
                    <a:pt x="390906" y="513435"/>
                  </a:lnTo>
                  <a:lnTo>
                    <a:pt x="391693" y="511657"/>
                  </a:lnTo>
                  <a:lnTo>
                    <a:pt x="392544" y="511022"/>
                  </a:lnTo>
                  <a:lnTo>
                    <a:pt x="394017" y="511911"/>
                  </a:lnTo>
                  <a:lnTo>
                    <a:pt x="394144" y="512800"/>
                  </a:lnTo>
                  <a:lnTo>
                    <a:pt x="394233" y="513054"/>
                  </a:lnTo>
                  <a:lnTo>
                    <a:pt x="394690" y="513943"/>
                  </a:lnTo>
                  <a:lnTo>
                    <a:pt x="394690" y="509384"/>
                  </a:lnTo>
                  <a:lnTo>
                    <a:pt x="393268" y="510260"/>
                  </a:lnTo>
                  <a:lnTo>
                    <a:pt x="391960" y="509752"/>
                  </a:lnTo>
                  <a:lnTo>
                    <a:pt x="391414" y="509244"/>
                  </a:lnTo>
                  <a:lnTo>
                    <a:pt x="390613" y="508482"/>
                  </a:lnTo>
                  <a:lnTo>
                    <a:pt x="392404" y="507466"/>
                  </a:lnTo>
                  <a:lnTo>
                    <a:pt x="390461" y="505815"/>
                  </a:lnTo>
                  <a:lnTo>
                    <a:pt x="392595" y="502894"/>
                  </a:lnTo>
                  <a:lnTo>
                    <a:pt x="394081" y="500862"/>
                  </a:lnTo>
                  <a:lnTo>
                    <a:pt x="395909" y="503529"/>
                  </a:lnTo>
                  <a:lnTo>
                    <a:pt x="398894" y="504291"/>
                  </a:lnTo>
                  <a:lnTo>
                    <a:pt x="400392" y="507212"/>
                  </a:lnTo>
                  <a:lnTo>
                    <a:pt x="401548" y="507085"/>
                  </a:lnTo>
                  <a:lnTo>
                    <a:pt x="402628" y="507085"/>
                  </a:lnTo>
                  <a:lnTo>
                    <a:pt x="402958" y="508990"/>
                  </a:lnTo>
                  <a:lnTo>
                    <a:pt x="403771" y="510514"/>
                  </a:lnTo>
                  <a:lnTo>
                    <a:pt x="403898" y="511022"/>
                  </a:lnTo>
                  <a:lnTo>
                    <a:pt x="403898" y="504545"/>
                  </a:lnTo>
                  <a:lnTo>
                    <a:pt x="402145" y="504545"/>
                  </a:lnTo>
                  <a:lnTo>
                    <a:pt x="401967" y="504418"/>
                  </a:lnTo>
                  <a:lnTo>
                    <a:pt x="401802" y="504418"/>
                  </a:lnTo>
                  <a:lnTo>
                    <a:pt x="401916" y="503275"/>
                  </a:lnTo>
                  <a:lnTo>
                    <a:pt x="402043" y="502767"/>
                  </a:lnTo>
                  <a:lnTo>
                    <a:pt x="402704" y="502005"/>
                  </a:lnTo>
                  <a:lnTo>
                    <a:pt x="404101" y="502259"/>
                  </a:lnTo>
                  <a:lnTo>
                    <a:pt x="404533" y="502894"/>
                  </a:lnTo>
                  <a:lnTo>
                    <a:pt x="404571" y="503275"/>
                  </a:lnTo>
                  <a:lnTo>
                    <a:pt x="404571" y="466242"/>
                  </a:lnTo>
                  <a:lnTo>
                    <a:pt x="403618" y="466064"/>
                  </a:lnTo>
                  <a:lnTo>
                    <a:pt x="403034" y="466699"/>
                  </a:lnTo>
                  <a:lnTo>
                    <a:pt x="402653" y="468223"/>
                  </a:lnTo>
                  <a:lnTo>
                    <a:pt x="402209" y="468985"/>
                  </a:lnTo>
                  <a:lnTo>
                    <a:pt x="401955" y="469493"/>
                  </a:lnTo>
                  <a:lnTo>
                    <a:pt x="398792" y="468566"/>
                  </a:lnTo>
                  <a:lnTo>
                    <a:pt x="398792" y="476478"/>
                  </a:lnTo>
                  <a:lnTo>
                    <a:pt x="398259" y="476351"/>
                  </a:lnTo>
                  <a:lnTo>
                    <a:pt x="398475" y="475970"/>
                  </a:lnTo>
                  <a:lnTo>
                    <a:pt x="398792" y="476478"/>
                  </a:lnTo>
                  <a:lnTo>
                    <a:pt x="398792" y="468566"/>
                  </a:lnTo>
                  <a:lnTo>
                    <a:pt x="396824" y="467969"/>
                  </a:lnTo>
                  <a:lnTo>
                    <a:pt x="394677" y="464921"/>
                  </a:lnTo>
                  <a:lnTo>
                    <a:pt x="394055" y="464032"/>
                  </a:lnTo>
                  <a:lnTo>
                    <a:pt x="391007" y="460730"/>
                  </a:lnTo>
                  <a:lnTo>
                    <a:pt x="390613" y="460324"/>
                  </a:lnTo>
                  <a:lnTo>
                    <a:pt x="390613" y="488416"/>
                  </a:lnTo>
                  <a:lnTo>
                    <a:pt x="385394" y="492061"/>
                  </a:lnTo>
                  <a:lnTo>
                    <a:pt x="387248" y="488924"/>
                  </a:lnTo>
                  <a:lnTo>
                    <a:pt x="388112" y="488416"/>
                  </a:lnTo>
                  <a:lnTo>
                    <a:pt x="388543" y="488162"/>
                  </a:lnTo>
                  <a:lnTo>
                    <a:pt x="390601" y="488289"/>
                  </a:lnTo>
                  <a:lnTo>
                    <a:pt x="390613" y="488416"/>
                  </a:lnTo>
                  <a:lnTo>
                    <a:pt x="390613" y="460324"/>
                  </a:lnTo>
                  <a:lnTo>
                    <a:pt x="389686" y="459333"/>
                  </a:lnTo>
                  <a:lnTo>
                    <a:pt x="388327" y="459206"/>
                  </a:lnTo>
                  <a:lnTo>
                    <a:pt x="388048" y="459206"/>
                  </a:lnTo>
                  <a:lnTo>
                    <a:pt x="388048" y="483844"/>
                  </a:lnTo>
                  <a:lnTo>
                    <a:pt x="388048" y="484606"/>
                  </a:lnTo>
                  <a:lnTo>
                    <a:pt x="387642" y="484860"/>
                  </a:lnTo>
                  <a:lnTo>
                    <a:pt x="386905" y="484860"/>
                  </a:lnTo>
                  <a:lnTo>
                    <a:pt x="386918" y="484225"/>
                  </a:lnTo>
                  <a:lnTo>
                    <a:pt x="386905" y="484098"/>
                  </a:lnTo>
                  <a:lnTo>
                    <a:pt x="387083" y="483971"/>
                  </a:lnTo>
                  <a:lnTo>
                    <a:pt x="387299" y="483844"/>
                  </a:lnTo>
                  <a:lnTo>
                    <a:pt x="388048" y="483844"/>
                  </a:lnTo>
                  <a:lnTo>
                    <a:pt x="388048" y="459206"/>
                  </a:lnTo>
                  <a:lnTo>
                    <a:pt x="387769" y="459079"/>
                  </a:lnTo>
                  <a:lnTo>
                    <a:pt x="387248" y="459714"/>
                  </a:lnTo>
                  <a:lnTo>
                    <a:pt x="386689" y="459841"/>
                  </a:lnTo>
                  <a:lnTo>
                    <a:pt x="384924" y="460730"/>
                  </a:lnTo>
                  <a:lnTo>
                    <a:pt x="386422" y="458825"/>
                  </a:lnTo>
                  <a:lnTo>
                    <a:pt x="386524" y="458698"/>
                  </a:lnTo>
                  <a:lnTo>
                    <a:pt x="386092" y="458571"/>
                  </a:lnTo>
                  <a:lnTo>
                    <a:pt x="385229" y="458317"/>
                  </a:lnTo>
                  <a:lnTo>
                    <a:pt x="385241" y="458190"/>
                  </a:lnTo>
                  <a:lnTo>
                    <a:pt x="382778" y="458190"/>
                  </a:lnTo>
                  <a:lnTo>
                    <a:pt x="383311" y="455650"/>
                  </a:lnTo>
                  <a:lnTo>
                    <a:pt x="383286" y="455015"/>
                  </a:lnTo>
                  <a:lnTo>
                    <a:pt x="383235" y="454380"/>
                  </a:lnTo>
                  <a:lnTo>
                    <a:pt x="380314" y="453834"/>
                  </a:lnTo>
                  <a:lnTo>
                    <a:pt x="380314" y="464921"/>
                  </a:lnTo>
                  <a:lnTo>
                    <a:pt x="377444" y="470128"/>
                  </a:lnTo>
                  <a:lnTo>
                    <a:pt x="376377" y="469455"/>
                  </a:lnTo>
                  <a:lnTo>
                    <a:pt x="376377" y="485368"/>
                  </a:lnTo>
                  <a:lnTo>
                    <a:pt x="376224" y="485495"/>
                  </a:lnTo>
                  <a:lnTo>
                    <a:pt x="375805" y="485749"/>
                  </a:lnTo>
                  <a:lnTo>
                    <a:pt x="374700" y="485749"/>
                  </a:lnTo>
                  <a:lnTo>
                    <a:pt x="374624" y="484479"/>
                  </a:lnTo>
                  <a:lnTo>
                    <a:pt x="376135" y="484225"/>
                  </a:lnTo>
                  <a:lnTo>
                    <a:pt x="376212" y="484860"/>
                  </a:lnTo>
                  <a:lnTo>
                    <a:pt x="376377" y="485368"/>
                  </a:lnTo>
                  <a:lnTo>
                    <a:pt x="376377" y="469455"/>
                  </a:lnTo>
                  <a:lnTo>
                    <a:pt x="374078" y="467969"/>
                  </a:lnTo>
                  <a:lnTo>
                    <a:pt x="371221" y="470382"/>
                  </a:lnTo>
                  <a:lnTo>
                    <a:pt x="368541" y="467715"/>
                  </a:lnTo>
                  <a:lnTo>
                    <a:pt x="366369" y="465302"/>
                  </a:lnTo>
                  <a:lnTo>
                    <a:pt x="365429" y="462254"/>
                  </a:lnTo>
                  <a:lnTo>
                    <a:pt x="369773" y="458825"/>
                  </a:lnTo>
                  <a:lnTo>
                    <a:pt x="371119" y="459841"/>
                  </a:lnTo>
                  <a:lnTo>
                    <a:pt x="372757" y="460222"/>
                  </a:lnTo>
                  <a:lnTo>
                    <a:pt x="374637" y="460476"/>
                  </a:lnTo>
                  <a:lnTo>
                    <a:pt x="375361" y="461619"/>
                  </a:lnTo>
                  <a:lnTo>
                    <a:pt x="375996" y="463143"/>
                  </a:lnTo>
                  <a:lnTo>
                    <a:pt x="376110" y="464540"/>
                  </a:lnTo>
                  <a:lnTo>
                    <a:pt x="377342" y="465429"/>
                  </a:lnTo>
                  <a:lnTo>
                    <a:pt x="378523" y="465048"/>
                  </a:lnTo>
                  <a:lnTo>
                    <a:pt x="380314" y="464921"/>
                  </a:lnTo>
                  <a:lnTo>
                    <a:pt x="380314" y="453834"/>
                  </a:lnTo>
                  <a:lnTo>
                    <a:pt x="379171" y="453618"/>
                  </a:lnTo>
                  <a:lnTo>
                    <a:pt x="379247" y="453364"/>
                  </a:lnTo>
                  <a:lnTo>
                    <a:pt x="379476" y="452602"/>
                  </a:lnTo>
                  <a:lnTo>
                    <a:pt x="379996" y="451713"/>
                  </a:lnTo>
                  <a:lnTo>
                    <a:pt x="379590" y="450570"/>
                  </a:lnTo>
                  <a:lnTo>
                    <a:pt x="378802" y="449808"/>
                  </a:lnTo>
                  <a:lnTo>
                    <a:pt x="377012" y="449300"/>
                  </a:lnTo>
                  <a:lnTo>
                    <a:pt x="375793" y="449300"/>
                  </a:lnTo>
                  <a:lnTo>
                    <a:pt x="372897" y="448919"/>
                  </a:lnTo>
                  <a:lnTo>
                    <a:pt x="371157" y="448792"/>
                  </a:lnTo>
                  <a:lnTo>
                    <a:pt x="369900" y="447522"/>
                  </a:lnTo>
                  <a:lnTo>
                    <a:pt x="370687" y="442061"/>
                  </a:lnTo>
                  <a:lnTo>
                    <a:pt x="369328" y="437870"/>
                  </a:lnTo>
                  <a:lnTo>
                    <a:pt x="365252" y="432917"/>
                  </a:lnTo>
                  <a:lnTo>
                    <a:pt x="364083" y="432917"/>
                  </a:lnTo>
                  <a:lnTo>
                    <a:pt x="363334" y="434060"/>
                  </a:lnTo>
                  <a:lnTo>
                    <a:pt x="363207" y="433806"/>
                  </a:lnTo>
                  <a:lnTo>
                    <a:pt x="363232" y="434060"/>
                  </a:lnTo>
                  <a:lnTo>
                    <a:pt x="363969" y="439521"/>
                  </a:lnTo>
                  <a:lnTo>
                    <a:pt x="367334" y="443458"/>
                  </a:lnTo>
                  <a:lnTo>
                    <a:pt x="367817" y="445363"/>
                  </a:lnTo>
                  <a:lnTo>
                    <a:pt x="368147" y="447395"/>
                  </a:lnTo>
                  <a:lnTo>
                    <a:pt x="368896" y="448919"/>
                  </a:lnTo>
                  <a:lnTo>
                    <a:pt x="369176" y="450570"/>
                  </a:lnTo>
                  <a:lnTo>
                    <a:pt x="369341" y="453364"/>
                  </a:lnTo>
                  <a:lnTo>
                    <a:pt x="367652" y="452894"/>
                  </a:lnTo>
                  <a:lnTo>
                    <a:pt x="367652" y="456285"/>
                  </a:lnTo>
                  <a:lnTo>
                    <a:pt x="365010" y="458571"/>
                  </a:lnTo>
                  <a:lnTo>
                    <a:pt x="365099" y="457555"/>
                  </a:lnTo>
                  <a:lnTo>
                    <a:pt x="365366" y="456412"/>
                  </a:lnTo>
                  <a:lnTo>
                    <a:pt x="365823" y="455269"/>
                  </a:lnTo>
                  <a:lnTo>
                    <a:pt x="366636" y="455015"/>
                  </a:lnTo>
                  <a:lnTo>
                    <a:pt x="367207" y="455650"/>
                  </a:lnTo>
                  <a:lnTo>
                    <a:pt x="367652" y="456285"/>
                  </a:lnTo>
                  <a:lnTo>
                    <a:pt x="367652" y="452894"/>
                  </a:lnTo>
                  <a:lnTo>
                    <a:pt x="365760" y="452348"/>
                  </a:lnTo>
                  <a:lnTo>
                    <a:pt x="364299" y="451459"/>
                  </a:lnTo>
                  <a:lnTo>
                    <a:pt x="364490" y="452221"/>
                  </a:lnTo>
                  <a:lnTo>
                    <a:pt x="366661" y="452983"/>
                  </a:lnTo>
                  <a:lnTo>
                    <a:pt x="364312" y="456158"/>
                  </a:lnTo>
                  <a:lnTo>
                    <a:pt x="363550" y="456412"/>
                  </a:lnTo>
                  <a:lnTo>
                    <a:pt x="361975" y="456412"/>
                  </a:lnTo>
                  <a:lnTo>
                    <a:pt x="361048" y="458063"/>
                  </a:lnTo>
                  <a:lnTo>
                    <a:pt x="360286" y="459841"/>
                  </a:lnTo>
                  <a:lnTo>
                    <a:pt x="359664" y="462508"/>
                  </a:lnTo>
                  <a:lnTo>
                    <a:pt x="360426" y="463143"/>
                  </a:lnTo>
                  <a:lnTo>
                    <a:pt x="363982" y="464794"/>
                  </a:lnTo>
                  <a:lnTo>
                    <a:pt x="366128" y="465429"/>
                  </a:lnTo>
                  <a:lnTo>
                    <a:pt x="367157" y="467715"/>
                  </a:lnTo>
                  <a:lnTo>
                    <a:pt x="366560" y="468096"/>
                  </a:lnTo>
                  <a:lnTo>
                    <a:pt x="367411" y="468731"/>
                  </a:lnTo>
                  <a:lnTo>
                    <a:pt x="368007" y="469620"/>
                  </a:lnTo>
                  <a:lnTo>
                    <a:pt x="368503" y="470890"/>
                  </a:lnTo>
                  <a:lnTo>
                    <a:pt x="368173" y="471398"/>
                  </a:lnTo>
                  <a:lnTo>
                    <a:pt x="367779" y="471779"/>
                  </a:lnTo>
                  <a:lnTo>
                    <a:pt x="367182" y="473049"/>
                  </a:lnTo>
                  <a:lnTo>
                    <a:pt x="367030" y="473811"/>
                  </a:lnTo>
                  <a:lnTo>
                    <a:pt x="363753" y="479018"/>
                  </a:lnTo>
                  <a:lnTo>
                    <a:pt x="360807" y="479653"/>
                  </a:lnTo>
                  <a:lnTo>
                    <a:pt x="358533" y="481431"/>
                  </a:lnTo>
                  <a:lnTo>
                    <a:pt x="358432" y="482320"/>
                  </a:lnTo>
                  <a:lnTo>
                    <a:pt x="358000" y="482955"/>
                  </a:lnTo>
                  <a:lnTo>
                    <a:pt x="357251" y="483463"/>
                  </a:lnTo>
                  <a:lnTo>
                    <a:pt x="358190" y="483971"/>
                  </a:lnTo>
                  <a:lnTo>
                    <a:pt x="358927" y="484733"/>
                  </a:lnTo>
                  <a:lnTo>
                    <a:pt x="359117" y="485749"/>
                  </a:lnTo>
                  <a:lnTo>
                    <a:pt x="358559" y="486765"/>
                  </a:lnTo>
                  <a:lnTo>
                    <a:pt x="357809" y="486892"/>
                  </a:lnTo>
                  <a:lnTo>
                    <a:pt x="357454" y="486511"/>
                  </a:lnTo>
                  <a:lnTo>
                    <a:pt x="357212" y="486257"/>
                  </a:lnTo>
                  <a:lnTo>
                    <a:pt x="357276" y="486511"/>
                  </a:lnTo>
                  <a:lnTo>
                    <a:pt x="357060" y="486257"/>
                  </a:lnTo>
                  <a:lnTo>
                    <a:pt x="356768" y="487019"/>
                  </a:lnTo>
                  <a:lnTo>
                    <a:pt x="356984" y="487273"/>
                  </a:lnTo>
                  <a:lnTo>
                    <a:pt x="357162" y="487654"/>
                  </a:lnTo>
                  <a:lnTo>
                    <a:pt x="357314" y="488670"/>
                  </a:lnTo>
                  <a:lnTo>
                    <a:pt x="357428" y="488924"/>
                  </a:lnTo>
                  <a:lnTo>
                    <a:pt x="358076" y="489813"/>
                  </a:lnTo>
                  <a:lnTo>
                    <a:pt x="360997" y="489813"/>
                  </a:lnTo>
                  <a:lnTo>
                    <a:pt x="361492" y="492226"/>
                  </a:lnTo>
                  <a:lnTo>
                    <a:pt x="363156" y="493496"/>
                  </a:lnTo>
                  <a:lnTo>
                    <a:pt x="363626" y="493369"/>
                  </a:lnTo>
                  <a:lnTo>
                    <a:pt x="364236" y="493369"/>
                  </a:lnTo>
                  <a:lnTo>
                    <a:pt x="365645" y="489178"/>
                  </a:lnTo>
                  <a:lnTo>
                    <a:pt x="368007" y="488416"/>
                  </a:lnTo>
                  <a:lnTo>
                    <a:pt x="369303" y="489305"/>
                  </a:lnTo>
                  <a:lnTo>
                    <a:pt x="370154" y="490194"/>
                  </a:lnTo>
                  <a:lnTo>
                    <a:pt x="374015" y="491337"/>
                  </a:lnTo>
                  <a:lnTo>
                    <a:pt x="376961" y="491718"/>
                  </a:lnTo>
                  <a:lnTo>
                    <a:pt x="382612" y="493496"/>
                  </a:lnTo>
                  <a:lnTo>
                    <a:pt x="383679" y="493255"/>
                  </a:lnTo>
                  <a:lnTo>
                    <a:pt x="380606" y="495401"/>
                  </a:lnTo>
                  <a:lnTo>
                    <a:pt x="378752" y="496163"/>
                  </a:lnTo>
                  <a:lnTo>
                    <a:pt x="378929" y="496925"/>
                  </a:lnTo>
                  <a:lnTo>
                    <a:pt x="378574" y="497179"/>
                  </a:lnTo>
                  <a:lnTo>
                    <a:pt x="377863" y="497179"/>
                  </a:lnTo>
                  <a:lnTo>
                    <a:pt x="377901" y="496671"/>
                  </a:lnTo>
                  <a:lnTo>
                    <a:pt x="378561" y="496290"/>
                  </a:lnTo>
                  <a:lnTo>
                    <a:pt x="366077" y="501497"/>
                  </a:lnTo>
                  <a:lnTo>
                    <a:pt x="365277" y="503275"/>
                  </a:lnTo>
                  <a:lnTo>
                    <a:pt x="364337" y="505053"/>
                  </a:lnTo>
                  <a:lnTo>
                    <a:pt x="363181" y="506577"/>
                  </a:lnTo>
                  <a:lnTo>
                    <a:pt x="363677" y="506196"/>
                  </a:lnTo>
                  <a:lnTo>
                    <a:pt x="365226" y="504037"/>
                  </a:lnTo>
                  <a:lnTo>
                    <a:pt x="366242" y="503783"/>
                  </a:lnTo>
                  <a:lnTo>
                    <a:pt x="367372" y="504291"/>
                  </a:lnTo>
                  <a:lnTo>
                    <a:pt x="369201" y="504418"/>
                  </a:lnTo>
                  <a:lnTo>
                    <a:pt x="370039" y="503783"/>
                  </a:lnTo>
                  <a:lnTo>
                    <a:pt x="371233" y="502894"/>
                  </a:lnTo>
                  <a:lnTo>
                    <a:pt x="372999" y="504926"/>
                  </a:lnTo>
                  <a:lnTo>
                    <a:pt x="371576" y="506450"/>
                  </a:lnTo>
                  <a:lnTo>
                    <a:pt x="372186" y="508609"/>
                  </a:lnTo>
                  <a:lnTo>
                    <a:pt x="372516" y="509625"/>
                  </a:lnTo>
                  <a:lnTo>
                    <a:pt x="373329" y="509244"/>
                  </a:lnTo>
                  <a:lnTo>
                    <a:pt x="374307" y="509371"/>
                  </a:lnTo>
                  <a:lnTo>
                    <a:pt x="375589" y="510387"/>
                  </a:lnTo>
                  <a:lnTo>
                    <a:pt x="374573" y="510387"/>
                  </a:lnTo>
                  <a:lnTo>
                    <a:pt x="373748" y="510641"/>
                  </a:lnTo>
                  <a:lnTo>
                    <a:pt x="373227" y="511022"/>
                  </a:lnTo>
                  <a:lnTo>
                    <a:pt x="373164" y="511403"/>
                  </a:lnTo>
                  <a:lnTo>
                    <a:pt x="374040" y="513562"/>
                  </a:lnTo>
                  <a:lnTo>
                    <a:pt x="374053" y="513435"/>
                  </a:lnTo>
                  <a:lnTo>
                    <a:pt x="374764" y="513562"/>
                  </a:lnTo>
                  <a:lnTo>
                    <a:pt x="374662" y="513689"/>
                  </a:lnTo>
                  <a:lnTo>
                    <a:pt x="374586" y="513943"/>
                  </a:lnTo>
                  <a:lnTo>
                    <a:pt x="374383" y="514070"/>
                  </a:lnTo>
                  <a:lnTo>
                    <a:pt x="374180" y="513943"/>
                  </a:lnTo>
                  <a:lnTo>
                    <a:pt x="373621" y="514324"/>
                  </a:lnTo>
                  <a:lnTo>
                    <a:pt x="372948" y="514705"/>
                  </a:lnTo>
                  <a:lnTo>
                    <a:pt x="372046" y="515594"/>
                  </a:lnTo>
                  <a:lnTo>
                    <a:pt x="371729" y="515975"/>
                  </a:lnTo>
                  <a:lnTo>
                    <a:pt x="371487" y="516483"/>
                  </a:lnTo>
                  <a:lnTo>
                    <a:pt x="372033" y="516483"/>
                  </a:lnTo>
                  <a:lnTo>
                    <a:pt x="372605" y="519023"/>
                  </a:lnTo>
                  <a:lnTo>
                    <a:pt x="372973" y="518642"/>
                  </a:lnTo>
                  <a:lnTo>
                    <a:pt x="372897" y="517753"/>
                  </a:lnTo>
                  <a:lnTo>
                    <a:pt x="373176" y="517626"/>
                  </a:lnTo>
                  <a:lnTo>
                    <a:pt x="373341" y="517626"/>
                  </a:lnTo>
                  <a:lnTo>
                    <a:pt x="373380" y="518134"/>
                  </a:lnTo>
                  <a:lnTo>
                    <a:pt x="373849" y="517626"/>
                  </a:lnTo>
                  <a:lnTo>
                    <a:pt x="375869" y="515467"/>
                  </a:lnTo>
                  <a:lnTo>
                    <a:pt x="379031" y="514451"/>
                  </a:lnTo>
                  <a:lnTo>
                    <a:pt x="379590" y="514070"/>
                  </a:lnTo>
                  <a:lnTo>
                    <a:pt x="380517" y="513435"/>
                  </a:lnTo>
                  <a:lnTo>
                    <a:pt x="382003" y="512419"/>
                  </a:lnTo>
                  <a:lnTo>
                    <a:pt x="383209" y="514959"/>
                  </a:lnTo>
                  <a:lnTo>
                    <a:pt x="384606" y="517118"/>
                  </a:lnTo>
                  <a:lnTo>
                    <a:pt x="385724" y="521182"/>
                  </a:lnTo>
                  <a:lnTo>
                    <a:pt x="386842" y="519658"/>
                  </a:lnTo>
                  <a:lnTo>
                    <a:pt x="387235" y="520166"/>
                  </a:lnTo>
                  <a:lnTo>
                    <a:pt x="387350" y="520420"/>
                  </a:lnTo>
                  <a:lnTo>
                    <a:pt x="387858" y="523214"/>
                  </a:lnTo>
                  <a:lnTo>
                    <a:pt x="386232" y="524256"/>
                  </a:lnTo>
                  <a:lnTo>
                    <a:pt x="386232" y="530453"/>
                  </a:lnTo>
                  <a:lnTo>
                    <a:pt x="386168" y="530580"/>
                  </a:lnTo>
                  <a:lnTo>
                    <a:pt x="384746" y="530580"/>
                  </a:lnTo>
                  <a:lnTo>
                    <a:pt x="383844" y="530199"/>
                  </a:lnTo>
                  <a:lnTo>
                    <a:pt x="383692" y="529818"/>
                  </a:lnTo>
                  <a:lnTo>
                    <a:pt x="383501" y="529564"/>
                  </a:lnTo>
                  <a:lnTo>
                    <a:pt x="383819" y="529437"/>
                  </a:lnTo>
                  <a:lnTo>
                    <a:pt x="384136" y="529183"/>
                  </a:lnTo>
                  <a:lnTo>
                    <a:pt x="385318" y="529056"/>
                  </a:lnTo>
                  <a:lnTo>
                    <a:pt x="386041" y="529183"/>
                  </a:lnTo>
                  <a:lnTo>
                    <a:pt x="386130" y="529564"/>
                  </a:lnTo>
                  <a:lnTo>
                    <a:pt x="386232" y="530453"/>
                  </a:lnTo>
                  <a:lnTo>
                    <a:pt x="386232" y="524256"/>
                  </a:lnTo>
                  <a:lnTo>
                    <a:pt x="385851" y="524484"/>
                  </a:lnTo>
                  <a:lnTo>
                    <a:pt x="382981" y="526389"/>
                  </a:lnTo>
                  <a:lnTo>
                    <a:pt x="382752" y="526643"/>
                  </a:lnTo>
                  <a:lnTo>
                    <a:pt x="381368" y="523849"/>
                  </a:lnTo>
                  <a:lnTo>
                    <a:pt x="380492" y="525754"/>
                  </a:lnTo>
                  <a:lnTo>
                    <a:pt x="380377" y="526389"/>
                  </a:lnTo>
                  <a:lnTo>
                    <a:pt x="383324" y="529564"/>
                  </a:lnTo>
                  <a:lnTo>
                    <a:pt x="382828" y="529945"/>
                  </a:lnTo>
                  <a:lnTo>
                    <a:pt x="386232" y="532104"/>
                  </a:lnTo>
                  <a:lnTo>
                    <a:pt x="388048" y="530580"/>
                  </a:lnTo>
                  <a:lnTo>
                    <a:pt x="388353" y="530326"/>
                  </a:lnTo>
                  <a:lnTo>
                    <a:pt x="390944" y="532739"/>
                  </a:lnTo>
                  <a:lnTo>
                    <a:pt x="391363" y="536041"/>
                  </a:lnTo>
                  <a:lnTo>
                    <a:pt x="391845" y="537057"/>
                  </a:lnTo>
                  <a:lnTo>
                    <a:pt x="392582" y="537819"/>
                  </a:lnTo>
                  <a:lnTo>
                    <a:pt x="392760" y="537819"/>
                  </a:lnTo>
                  <a:lnTo>
                    <a:pt x="392849" y="538073"/>
                  </a:lnTo>
                  <a:lnTo>
                    <a:pt x="393738" y="538835"/>
                  </a:lnTo>
                  <a:lnTo>
                    <a:pt x="394931" y="539216"/>
                  </a:lnTo>
                  <a:lnTo>
                    <a:pt x="396519" y="539343"/>
                  </a:lnTo>
                  <a:lnTo>
                    <a:pt x="396659" y="539394"/>
                  </a:lnTo>
                  <a:lnTo>
                    <a:pt x="395160" y="538454"/>
                  </a:lnTo>
                  <a:lnTo>
                    <a:pt x="393763" y="537311"/>
                  </a:lnTo>
                  <a:lnTo>
                    <a:pt x="393001" y="535533"/>
                  </a:lnTo>
                  <a:lnTo>
                    <a:pt x="393941" y="534644"/>
                  </a:lnTo>
                  <a:lnTo>
                    <a:pt x="395465" y="537057"/>
                  </a:lnTo>
                  <a:lnTo>
                    <a:pt x="396709" y="539343"/>
                  </a:lnTo>
                  <a:lnTo>
                    <a:pt x="396836" y="539457"/>
                  </a:lnTo>
                  <a:lnTo>
                    <a:pt x="397395" y="538835"/>
                  </a:lnTo>
                  <a:lnTo>
                    <a:pt x="398538" y="537438"/>
                  </a:lnTo>
                  <a:lnTo>
                    <a:pt x="401078" y="538327"/>
                  </a:lnTo>
                  <a:lnTo>
                    <a:pt x="401764" y="537946"/>
                  </a:lnTo>
                  <a:lnTo>
                    <a:pt x="401929" y="537438"/>
                  </a:lnTo>
                  <a:lnTo>
                    <a:pt x="402551" y="535406"/>
                  </a:lnTo>
                  <a:lnTo>
                    <a:pt x="402856" y="534644"/>
                  </a:lnTo>
                  <a:lnTo>
                    <a:pt x="402945" y="534390"/>
                  </a:lnTo>
                  <a:lnTo>
                    <a:pt x="403567" y="533501"/>
                  </a:lnTo>
                  <a:lnTo>
                    <a:pt x="403415" y="531215"/>
                  </a:lnTo>
                  <a:lnTo>
                    <a:pt x="401040" y="530453"/>
                  </a:lnTo>
                  <a:lnTo>
                    <a:pt x="401002" y="530326"/>
                  </a:lnTo>
                  <a:lnTo>
                    <a:pt x="400583" y="529056"/>
                  </a:lnTo>
                  <a:lnTo>
                    <a:pt x="400418" y="528548"/>
                  </a:lnTo>
                  <a:lnTo>
                    <a:pt x="400583" y="528294"/>
                  </a:lnTo>
                  <a:lnTo>
                    <a:pt x="400773" y="527786"/>
                  </a:lnTo>
                  <a:lnTo>
                    <a:pt x="404469" y="527913"/>
                  </a:lnTo>
                  <a:lnTo>
                    <a:pt x="404393" y="527786"/>
                  </a:lnTo>
                  <a:lnTo>
                    <a:pt x="403720" y="526643"/>
                  </a:lnTo>
                  <a:lnTo>
                    <a:pt x="403199" y="525754"/>
                  </a:lnTo>
                  <a:lnTo>
                    <a:pt x="402374" y="524357"/>
                  </a:lnTo>
                  <a:lnTo>
                    <a:pt x="402082" y="523849"/>
                  </a:lnTo>
                  <a:lnTo>
                    <a:pt x="401307" y="524357"/>
                  </a:lnTo>
                  <a:lnTo>
                    <a:pt x="400494" y="524230"/>
                  </a:lnTo>
                  <a:lnTo>
                    <a:pt x="399491" y="523468"/>
                  </a:lnTo>
                  <a:lnTo>
                    <a:pt x="401891" y="523468"/>
                  </a:lnTo>
                  <a:lnTo>
                    <a:pt x="401447" y="522706"/>
                  </a:lnTo>
                  <a:lnTo>
                    <a:pt x="401967" y="521944"/>
                  </a:lnTo>
                  <a:lnTo>
                    <a:pt x="402856" y="520420"/>
                  </a:lnTo>
                  <a:lnTo>
                    <a:pt x="401459" y="520166"/>
                  </a:lnTo>
                  <a:lnTo>
                    <a:pt x="400050" y="520039"/>
                  </a:lnTo>
                  <a:lnTo>
                    <a:pt x="398399" y="520166"/>
                  </a:lnTo>
                  <a:lnTo>
                    <a:pt x="398399" y="525881"/>
                  </a:lnTo>
                  <a:lnTo>
                    <a:pt x="398145" y="526643"/>
                  </a:lnTo>
                  <a:lnTo>
                    <a:pt x="397624" y="526389"/>
                  </a:lnTo>
                  <a:lnTo>
                    <a:pt x="397357" y="526135"/>
                  </a:lnTo>
                  <a:lnTo>
                    <a:pt x="397471" y="525754"/>
                  </a:lnTo>
                  <a:lnTo>
                    <a:pt x="397814" y="525754"/>
                  </a:lnTo>
                  <a:lnTo>
                    <a:pt x="398399" y="525881"/>
                  </a:lnTo>
                  <a:lnTo>
                    <a:pt x="398399" y="520166"/>
                  </a:lnTo>
                  <a:lnTo>
                    <a:pt x="398157" y="519658"/>
                  </a:lnTo>
                  <a:lnTo>
                    <a:pt x="398005" y="519277"/>
                  </a:lnTo>
                  <a:lnTo>
                    <a:pt x="397827" y="518642"/>
                  </a:lnTo>
                  <a:lnTo>
                    <a:pt x="398373" y="518261"/>
                  </a:lnTo>
                  <a:lnTo>
                    <a:pt x="399605" y="518134"/>
                  </a:lnTo>
                  <a:lnTo>
                    <a:pt x="400532" y="518261"/>
                  </a:lnTo>
                  <a:lnTo>
                    <a:pt x="401294" y="518388"/>
                  </a:lnTo>
                  <a:lnTo>
                    <a:pt x="401535" y="518134"/>
                  </a:lnTo>
                  <a:lnTo>
                    <a:pt x="402755" y="516864"/>
                  </a:lnTo>
                  <a:lnTo>
                    <a:pt x="400685" y="516102"/>
                  </a:lnTo>
                  <a:lnTo>
                    <a:pt x="400926" y="515086"/>
                  </a:lnTo>
                  <a:lnTo>
                    <a:pt x="400989" y="514832"/>
                  </a:lnTo>
                  <a:lnTo>
                    <a:pt x="402767" y="513054"/>
                  </a:lnTo>
                  <a:lnTo>
                    <a:pt x="404177" y="513054"/>
                  </a:lnTo>
                  <a:lnTo>
                    <a:pt x="405345" y="513689"/>
                  </a:lnTo>
                  <a:lnTo>
                    <a:pt x="406438" y="514451"/>
                  </a:lnTo>
                  <a:lnTo>
                    <a:pt x="406692" y="513435"/>
                  </a:lnTo>
                  <a:lnTo>
                    <a:pt x="406882" y="513054"/>
                  </a:lnTo>
                  <a:lnTo>
                    <a:pt x="406946" y="512927"/>
                  </a:lnTo>
                  <a:lnTo>
                    <a:pt x="407695" y="511403"/>
                  </a:lnTo>
                  <a:lnTo>
                    <a:pt x="406044" y="510514"/>
                  </a:lnTo>
                  <a:lnTo>
                    <a:pt x="405930" y="507593"/>
                  </a:lnTo>
                  <a:lnTo>
                    <a:pt x="405599" y="507085"/>
                  </a:lnTo>
                  <a:lnTo>
                    <a:pt x="405015" y="506196"/>
                  </a:lnTo>
                  <a:lnTo>
                    <a:pt x="404520" y="504926"/>
                  </a:lnTo>
                  <a:lnTo>
                    <a:pt x="404863" y="504545"/>
                  </a:lnTo>
                  <a:lnTo>
                    <a:pt x="405790" y="503529"/>
                  </a:lnTo>
                  <a:lnTo>
                    <a:pt x="407911" y="504545"/>
                  </a:lnTo>
                  <a:lnTo>
                    <a:pt x="408393" y="503529"/>
                  </a:lnTo>
                  <a:lnTo>
                    <a:pt x="408762" y="502767"/>
                  </a:lnTo>
                  <a:lnTo>
                    <a:pt x="408800" y="502005"/>
                  </a:lnTo>
                  <a:lnTo>
                    <a:pt x="408762" y="501243"/>
                  </a:lnTo>
                  <a:lnTo>
                    <a:pt x="408724" y="500748"/>
                  </a:lnTo>
                  <a:lnTo>
                    <a:pt x="408000" y="501243"/>
                  </a:lnTo>
                  <a:lnTo>
                    <a:pt x="408520" y="500862"/>
                  </a:lnTo>
                  <a:lnTo>
                    <a:pt x="408686" y="500735"/>
                  </a:lnTo>
                  <a:lnTo>
                    <a:pt x="413308" y="502132"/>
                  </a:lnTo>
                  <a:lnTo>
                    <a:pt x="418007" y="501243"/>
                  </a:lnTo>
                  <a:lnTo>
                    <a:pt x="421995" y="501370"/>
                  </a:lnTo>
                  <a:lnTo>
                    <a:pt x="422148" y="501243"/>
                  </a:lnTo>
                  <a:lnTo>
                    <a:pt x="422757" y="500735"/>
                  </a:lnTo>
                  <a:lnTo>
                    <a:pt x="425196" y="498703"/>
                  </a:lnTo>
                  <a:lnTo>
                    <a:pt x="426453" y="497179"/>
                  </a:lnTo>
                  <a:lnTo>
                    <a:pt x="427507" y="495909"/>
                  </a:lnTo>
                  <a:lnTo>
                    <a:pt x="431266" y="492480"/>
                  </a:lnTo>
                  <a:lnTo>
                    <a:pt x="431952" y="491845"/>
                  </a:lnTo>
                  <a:lnTo>
                    <a:pt x="432638" y="491083"/>
                  </a:lnTo>
                  <a:lnTo>
                    <a:pt x="433311" y="490321"/>
                  </a:lnTo>
                  <a:lnTo>
                    <a:pt x="433425" y="490194"/>
                  </a:lnTo>
                  <a:lnTo>
                    <a:pt x="433882" y="489559"/>
                  </a:lnTo>
                  <a:lnTo>
                    <a:pt x="434073" y="489305"/>
                  </a:lnTo>
                  <a:lnTo>
                    <a:pt x="436206" y="486384"/>
                  </a:lnTo>
                  <a:lnTo>
                    <a:pt x="436460" y="485622"/>
                  </a:lnTo>
                  <a:lnTo>
                    <a:pt x="436702" y="484860"/>
                  </a:lnTo>
                  <a:lnTo>
                    <a:pt x="436994" y="483971"/>
                  </a:lnTo>
                  <a:lnTo>
                    <a:pt x="437108" y="483844"/>
                  </a:lnTo>
                  <a:lnTo>
                    <a:pt x="441312" y="479399"/>
                  </a:lnTo>
                  <a:lnTo>
                    <a:pt x="440956" y="477113"/>
                  </a:lnTo>
                  <a:lnTo>
                    <a:pt x="440842" y="476351"/>
                  </a:lnTo>
                  <a:lnTo>
                    <a:pt x="439991" y="472795"/>
                  </a:lnTo>
                  <a:lnTo>
                    <a:pt x="439775" y="472160"/>
                  </a:lnTo>
                  <a:lnTo>
                    <a:pt x="429844" y="476351"/>
                  </a:lnTo>
                  <a:lnTo>
                    <a:pt x="431533" y="474192"/>
                  </a:lnTo>
                  <a:lnTo>
                    <a:pt x="431838" y="473811"/>
                  </a:lnTo>
                  <a:lnTo>
                    <a:pt x="435622" y="468985"/>
                  </a:lnTo>
                  <a:lnTo>
                    <a:pt x="436219" y="468223"/>
                  </a:lnTo>
                  <a:lnTo>
                    <a:pt x="445681" y="456158"/>
                  </a:lnTo>
                  <a:close/>
                </a:path>
                <a:path w="807720" h="633095">
                  <a:moveTo>
                    <a:pt x="484339" y="580771"/>
                  </a:moveTo>
                  <a:lnTo>
                    <a:pt x="483743" y="580034"/>
                  </a:lnTo>
                  <a:lnTo>
                    <a:pt x="483209" y="580110"/>
                  </a:lnTo>
                  <a:lnTo>
                    <a:pt x="482866" y="580288"/>
                  </a:lnTo>
                  <a:lnTo>
                    <a:pt x="482625" y="580542"/>
                  </a:lnTo>
                  <a:lnTo>
                    <a:pt x="482854" y="580986"/>
                  </a:lnTo>
                  <a:lnTo>
                    <a:pt x="483069" y="581456"/>
                  </a:lnTo>
                  <a:lnTo>
                    <a:pt x="483260" y="582104"/>
                  </a:lnTo>
                  <a:lnTo>
                    <a:pt x="483323" y="582231"/>
                  </a:lnTo>
                  <a:lnTo>
                    <a:pt x="483476" y="582180"/>
                  </a:lnTo>
                  <a:lnTo>
                    <a:pt x="483603" y="582015"/>
                  </a:lnTo>
                  <a:lnTo>
                    <a:pt x="484085" y="581317"/>
                  </a:lnTo>
                  <a:lnTo>
                    <a:pt x="484339" y="580771"/>
                  </a:lnTo>
                  <a:close/>
                </a:path>
                <a:path w="807720" h="633095">
                  <a:moveTo>
                    <a:pt x="484809" y="598817"/>
                  </a:moveTo>
                  <a:lnTo>
                    <a:pt x="484708" y="598119"/>
                  </a:lnTo>
                  <a:lnTo>
                    <a:pt x="484517" y="597471"/>
                  </a:lnTo>
                  <a:lnTo>
                    <a:pt x="484238" y="596887"/>
                  </a:lnTo>
                  <a:lnTo>
                    <a:pt x="481596" y="596366"/>
                  </a:lnTo>
                  <a:lnTo>
                    <a:pt x="482092" y="594309"/>
                  </a:lnTo>
                  <a:lnTo>
                    <a:pt x="482117" y="594093"/>
                  </a:lnTo>
                  <a:lnTo>
                    <a:pt x="480199" y="592518"/>
                  </a:lnTo>
                  <a:lnTo>
                    <a:pt x="478929" y="592429"/>
                  </a:lnTo>
                  <a:lnTo>
                    <a:pt x="477672" y="593471"/>
                  </a:lnTo>
                  <a:lnTo>
                    <a:pt x="477456" y="593712"/>
                  </a:lnTo>
                  <a:lnTo>
                    <a:pt x="476059" y="596366"/>
                  </a:lnTo>
                  <a:lnTo>
                    <a:pt x="475132" y="597039"/>
                  </a:lnTo>
                  <a:lnTo>
                    <a:pt x="475132" y="615010"/>
                  </a:lnTo>
                  <a:lnTo>
                    <a:pt x="474167" y="617601"/>
                  </a:lnTo>
                  <a:lnTo>
                    <a:pt x="473697" y="618032"/>
                  </a:lnTo>
                  <a:lnTo>
                    <a:pt x="470509" y="615746"/>
                  </a:lnTo>
                  <a:lnTo>
                    <a:pt x="468414" y="614680"/>
                  </a:lnTo>
                  <a:lnTo>
                    <a:pt x="467461" y="611860"/>
                  </a:lnTo>
                  <a:lnTo>
                    <a:pt x="471081" y="611771"/>
                  </a:lnTo>
                  <a:lnTo>
                    <a:pt x="473036" y="613549"/>
                  </a:lnTo>
                  <a:lnTo>
                    <a:pt x="475132" y="615010"/>
                  </a:lnTo>
                  <a:lnTo>
                    <a:pt x="475132" y="597039"/>
                  </a:lnTo>
                  <a:lnTo>
                    <a:pt x="474472" y="597484"/>
                  </a:lnTo>
                  <a:lnTo>
                    <a:pt x="469023" y="598500"/>
                  </a:lnTo>
                  <a:lnTo>
                    <a:pt x="466229" y="599668"/>
                  </a:lnTo>
                  <a:lnTo>
                    <a:pt x="464108" y="602767"/>
                  </a:lnTo>
                  <a:lnTo>
                    <a:pt x="462076" y="603542"/>
                  </a:lnTo>
                  <a:lnTo>
                    <a:pt x="461708" y="603719"/>
                  </a:lnTo>
                  <a:lnTo>
                    <a:pt x="459536" y="601052"/>
                  </a:lnTo>
                  <a:lnTo>
                    <a:pt x="461454" y="600494"/>
                  </a:lnTo>
                  <a:lnTo>
                    <a:pt x="462965" y="600087"/>
                  </a:lnTo>
                  <a:lnTo>
                    <a:pt x="464642" y="599516"/>
                  </a:lnTo>
                  <a:lnTo>
                    <a:pt x="464807" y="599097"/>
                  </a:lnTo>
                  <a:lnTo>
                    <a:pt x="465010" y="598817"/>
                  </a:lnTo>
                  <a:lnTo>
                    <a:pt x="464972" y="598500"/>
                  </a:lnTo>
                  <a:lnTo>
                    <a:pt x="464832" y="598258"/>
                  </a:lnTo>
                  <a:lnTo>
                    <a:pt x="464604" y="597725"/>
                  </a:lnTo>
                  <a:lnTo>
                    <a:pt x="464032" y="597077"/>
                  </a:lnTo>
                  <a:lnTo>
                    <a:pt x="463753" y="596785"/>
                  </a:lnTo>
                  <a:lnTo>
                    <a:pt x="462800" y="596557"/>
                  </a:lnTo>
                  <a:lnTo>
                    <a:pt x="462851" y="596430"/>
                  </a:lnTo>
                  <a:lnTo>
                    <a:pt x="463194" y="595528"/>
                  </a:lnTo>
                  <a:lnTo>
                    <a:pt x="464439" y="594309"/>
                  </a:lnTo>
                  <a:lnTo>
                    <a:pt x="460857" y="594207"/>
                  </a:lnTo>
                  <a:lnTo>
                    <a:pt x="460463" y="594207"/>
                  </a:lnTo>
                  <a:lnTo>
                    <a:pt x="460032" y="594309"/>
                  </a:lnTo>
                  <a:lnTo>
                    <a:pt x="459676" y="593940"/>
                  </a:lnTo>
                  <a:lnTo>
                    <a:pt x="459752" y="593128"/>
                  </a:lnTo>
                  <a:lnTo>
                    <a:pt x="460108" y="593140"/>
                  </a:lnTo>
                  <a:lnTo>
                    <a:pt x="460565" y="593051"/>
                  </a:lnTo>
                  <a:lnTo>
                    <a:pt x="460971" y="593369"/>
                  </a:lnTo>
                  <a:lnTo>
                    <a:pt x="460857" y="594194"/>
                  </a:lnTo>
                  <a:lnTo>
                    <a:pt x="464553" y="594194"/>
                  </a:lnTo>
                  <a:lnTo>
                    <a:pt x="464439" y="593712"/>
                  </a:lnTo>
                  <a:lnTo>
                    <a:pt x="464070" y="593051"/>
                  </a:lnTo>
                  <a:lnTo>
                    <a:pt x="463994" y="592912"/>
                  </a:lnTo>
                  <a:lnTo>
                    <a:pt x="463677" y="592353"/>
                  </a:lnTo>
                  <a:lnTo>
                    <a:pt x="462318" y="589940"/>
                  </a:lnTo>
                  <a:lnTo>
                    <a:pt x="459587" y="585063"/>
                  </a:lnTo>
                  <a:lnTo>
                    <a:pt x="458419" y="585457"/>
                  </a:lnTo>
                  <a:lnTo>
                    <a:pt x="457085" y="585724"/>
                  </a:lnTo>
                  <a:lnTo>
                    <a:pt x="455828" y="586397"/>
                  </a:lnTo>
                  <a:lnTo>
                    <a:pt x="455587" y="586498"/>
                  </a:lnTo>
                  <a:lnTo>
                    <a:pt x="455599" y="587082"/>
                  </a:lnTo>
                  <a:lnTo>
                    <a:pt x="455371" y="587832"/>
                  </a:lnTo>
                  <a:lnTo>
                    <a:pt x="454774" y="588492"/>
                  </a:lnTo>
                  <a:lnTo>
                    <a:pt x="452412" y="589940"/>
                  </a:lnTo>
                  <a:lnTo>
                    <a:pt x="451713" y="588340"/>
                  </a:lnTo>
                  <a:lnTo>
                    <a:pt x="451015" y="587756"/>
                  </a:lnTo>
                  <a:lnTo>
                    <a:pt x="451015" y="592721"/>
                  </a:lnTo>
                  <a:lnTo>
                    <a:pt x="450799" y="592912"/>
                  </a:lnTo>
                  <a:lnTo>
                    <a:pt x="450672" y="592810"/>
                  </a:lnTo>
                  <a:lnTo>
                    <a:pt x="450748" y="592429"/>
                  </a:lnTo>
                  <a:lnTo>
                    <a:pt x="450926" y="592429"/>
                  </a:lnTo>
                  <a:lnTo>
                    <a:pt x="451015" y="592721"/>
                  </a:lnTo>
                  <a:lnTo>
                    <a:pt x="451015" y="587756"/>
                  </a:lnTo>
                  <a:lnTo>
                    <a:pt x="450215" y="587082"/>
                  </a:lnTo>
                  <a:lnTo>
                    <a:pt x="450049" y="586981"/>
                  </a:lnTo>
                  <a:lnTo>
                    <a:pt x="449199" y="591743"/>
                  </a:lnTo>
                  <a:lnTo>
                    <a:pt x="447535" y="596074"/>
                  </a:lnTo>
                  <a:lnTo>
                    <a:pt x="444309" y="600697"/>
                  </a:lnTo>
                  <a:lnTo>
                    <a:pt x="444271" y="601878"/>
                  </a:lnTo>
                  <a:lnTo>
                    <a:pt x="445465" y="602691"/>
                  </a:lnTo>
                  <a:lnTo>
                    <a:pt x="448919" y="596430"/>
                  </a:lnTo>
                  <a:lnTo>
                    <a:pt x="449935" y="596938"/>
                  </a:lnTo>
                  <a:lnTo>
                    <a:pt x="450735" y="597687"/>
                  </a:lnTo>
                  <a:lnTo>
                    <a:pt x="452285" y="597077"/>
                  </a:lnTo>
                  <a:lnTo>
                    <a:pt x="452958" y="597331"/>
                  </a:lnTo>
                  <a:lnTo>
                    <a:pt x="455142" y="599351"/>
                  </a:lnTo>
                  <a:lnTo>
                    <a:pt x="455815" y="600697"/>
                  </a:lnTo>
                  <a:lnTo>
                    <a:pt x="455879" y="601040"/>
                  </a:lnTo>
                  <a:lnTo>
                    <a:pt x="455752" y="602691"/>
                  </a:lnTo>
                  <a:lnTo>
                    <a:pt x="455574" y="603123"/>
                  </a:lnTo>
                  <a:lnTo>
                    <a:pt x="455295" y="603542"/>
                  </a:lnTo>
                  <a:lnTo>
                    <a:pt x="453136" y="606234"/>
                  </a:lnTo>
                  <a:lnTo>
                    <a:pt x="449389" y="607314"/>
                  </a:lnTo>
                  <a:lnTo>
                    <a:pt x="449554" y="611289"/>
                  </a:lnTo>
                  <a:lnTo>
                    <a:pt x="451243" y="611238"/>
                  </a:lnTo>
                  <a:lnTo>
                    <a:pt x="452882" y="610831"/>
                  </a:lnTo>
                  <a:lnTo>
                    <a:pt x="455434" y="611720"/>
                  </a:lnTo>
                  <a:lnTo>
                    <a:pt x="456323" y="613105"/>
                  </a:lnTo>
                  <a:lnTo>
                    <a:pt x="457504" y="614197"/>
                  </a:lnTo>
                  <a:lnTo>
                    <a:pt x="458076" y="611416"/>
                  </a:lnTo>
                  <a:lnTo>
                    <a:pt x="457174" y="610831"/>
                  </a:lnTo>
                  <a:lnTo>
                    <a:pt x="455739" y="609879"/>
                  </a:lnTo>
                  <a:lnTo>
                    <a:pt x="455866" y="609409"/>
                  </a:lnTo>
                  <a:lnTo>
                    <a:pt x="455980" y="609142"/>
                  </a:lnTo>
                  <a:lnTo>
                    <a:pt x="456107" y="608076"/>
                  </a:lnTo>
                  <a:lnTo>
                    <a:pt x="459270" y="606564"/>
                  </a:lnTo>
                  <a:lnTo>
                    <a:pt x="461924" y="605116"/>
                  </a:lnTo>
                  <a:lnTo>
                    <a:pt x="467296" y="603986"/>
                  </a:lnTo>
                  <a:lnTo>
                    <a:pt x="470077" y="604456"/>
                  </a:lnTo>
                  <a:lnTo>
                    <a:pt x="473062" y="604481"/>
                  </a:lnTo>
                  <a:lnTo>
                    <a:pt x="472973" y="606132"/>
                  </a:lnTo>
                  <a:lnTo>
                    <a:pt x="472605" y="607644"/>
                  </a:lnTo>
                  <a:lnTo>
                    <a:pt x="472198" y="608584"/>
                  </a:lnTo>
                  <a:lnTo>
                    <a:pt x="471919" y="609409"/>
                  </a:lnTo>
                  <a:lnTo>
                    <a:pt x="469557" y="608584"/>
                  </a:lnTo>
                  <a:lnTo>
                    <a:pt x="467321" y="609676"/>
                  </a:lnTo>
                  <a:lnTo>
                    <a:pt x="463867" y="607250"/>
                  </a:lnTo>
                  <a:lnTo>
                    <a:pt x="462711" y="608545"/>
                  </a:lnTo>
                  <a:lnTo>
                    <a:pt x="462597" y="609142"/>
                  </a:lnTo>
                  <a:lnTo>
                    <a:pt x="462546" y="610450"/>
                  </a:lnTo>
                  <a:lnTo>
                    <a:pt x="463130" y="611860"/>
                  </a:lnTo>
                  <a:lnTo>
                    <a:pt x="463829" y="613270"/>
                  </a:lnTo>
                  <a:lnTo>
                    <a:pt x="463956" y="613549"/>
                  </a:lnTo>
                  <a:lnTo>
                    <a:pt x="465429" y="618210"/>
                  </a:lnTo>
                  <a:lnTo>
                    <a:pt x="467169" y="620649"/>
                  </a:lnTo>
                  <a:lnTo>
                    <a:pt x="470433" y="622134"/>
                  </a:lnTo>
                  <a:lnTo>
                    <a:pt x="470471" y="622846"/>
                  </a:lnTo>
                  <a:lnTo>
                    <a:pt x="464540" y="626237"/>
                  </a:lnTo>
                  <a:lnTo>
                    <a:pt x="464705" y="631964"/>
                  </a:lnTo>
                  <a:lnTo>
                    <a:pt x="465645" y="632066"/>
                  </a:lnTo>
                  <a:lnTo>
                    <a:pt x="466585" y="632244"/>
                  </a:lnTo>
                  <a:lnTo>
                    <a:pt x="467499" y="632574"/>
                  </a:lnTo>
                  <a:lnTo>
                    <a:pt x="469392" y="632548"/>
                  </a:lnTo>
                  <a:lnTo>
                    <a:pt x="471830" y="631698"/>
                  </a:lnTo>
                  <a:lnTo>
                    <a:pt x="471424" y="630377"/>
                  </a:lnTo>
                  <a:lnTo>
                    <a:pt x="471639" y="628929"/>
                  </a:lnTo>
                  <a:lnTo>
                    <a:pt x="472871" y="625284"/>
                  </a:lnTo>
                  <a:lnTo>
                    <a:pt x="474002" y="623646"/>
                  </a:lnTo>
                  <a:lnTo>
                    <a:pt x="478421" y="621919"/>
                  </a:lnTo>
                  <a:lnTo>
                    <a:pt x="479679" y="620141"/>
                  </a:lnTo>
                  <a:lnTo>
                    <a:pt x="479640" y="618566"/>
                  </a:lnTo>
                  <a:lnTo>
                    <a:pt x="479577" y="615962"/>
                  </a:lnTo>
                  <a:lnTo>
                    <a:pt x="479577" y="617791"/>
                  </a:lnTo>
                  <a:lnTo>
                    <a:pt x="478180" y="618147"/>
                  </a:lnTo>
                  <a:lnTo>
                    <a:pt x="477342" y="618566"/>
                  </a:lnTo>
                  <a:lnTo>
                    <a:pt x="476186" y="618401"/>
                  </a:lnTo>
                  <a:lnTo>
                    <a:pt x="475983" y="618032"/>
                  </a:lnTo>
                  <a:lnTo>
                    <a:pt x="475754" y="617601"/>
                  </a:lnTo>
                  <a:lnTo>
                    <a:pt x="475703" y="616800"/>
                  </a:lnTo>
                  <a:lnTo>
                    <a:pt x="475932" y="615683"/>
                  </a:lnTo>
                  <a:lnTo>
                    <a:pt x="477012" y="615442"/>
                  </a:lnTo>
                  <a:lnTo>
                    <a:pt x="478472" y="616013"/>
                  </a:lnTo>
                  <a:lnTo>
                    <a:pt x="478790" y="616800"/>
                  </a:lnTo>
                  <a:lnTo>
                    <a:pt x="479577" y="617791"/>
                  </a:lnTo>
                  <a:lnTo>
                    <a:pt x="479577" y="615962"/>
                  </a:lnTo>
                  <a:lnTo>
                    <a:pt x="479564" y="615442"/>
                  </a:lnTo>
                  <a:lnTo>
                    <a:pt x="479844" y="613105"/>
                  </a:lnTo>
                  <a:lnTo>
                    <a:pt x="480047" y="611771"/>
                  </a:lnTo>
                  <a:lnTo>
                    <a:pt x="480136" y="611098"/>
                  </a:lnTo>
                  <a:lnTo>
                    <a:pt x="478345" y="610450"/>
                  </a:lnTo>
                  <a:lnTo>
                    <a:pt x="478472" y="609676"/>
                  </a:lnTo>
                  <a:lnTo>
                    <a:pt x="478497" y="609409"/>
                  </a:lnTo>
                  <a:lnTo>
                    <a:pt x="478802" y="606564"/>
                  </a:lnTo>
                  <a:lnTo>
                    <a:pt x="478777" y="606018"/>
                  </a:lnTo>
                  <a:lnTo>
                    <a:pt x="478345" y="605256"/>
                  </a:lnTo>
                  <a:lnTo>
                    <a:pt x="478091" y="604316"/>
                  </a:lnTo>
                  <a:lnTo>
                    <a:pt x="478891" y="603986"/>
                  </a:lnTo>
                  <a:lnTo>
                    <a:pt x="479463" y="603719"/>
                  </a:lnTo>
                  <a:lnTo>
                    <a:pt x="480098" y="603427"/>
                  </a:lnTo>
                  <a:lnTo>
                    <a:pt x="481050" y="602869"/>
                  </a:lnTo>
                  <a:lnTo>
                    <a:pt x="481025" y="601040"/>
                  </a:lnTo>
                  <a:lnTo>
                    <a:pt x="481291" y="600735"/>
                  </a:lnTo>
                  <a:lnTo>
                    <a:pt x="481507" y="600303"/>
                  </a:lnTo>
                  <a:lnTo>
                    <a:pt x="482053" y="600252"/>
                  </a:lnTo>
                  <a:lnTo>
                    <a:pt x="481914" y="600087"/>
                  </a:lnTo>
                  <a:lnTo>
                    <a:pt x="482942" y="599668"/>
                  </a:lnTo>
                  <a:lnTo>
                    <a:pt x="484809" y="598817"/>
                  </a:lnTo>
                  <a:close/>
                </a:path>
                <a:path w="807720" h="633095">
                  <a:moveTo>
                    <a:pt x="485495" y="577100"/>
                  </a:moveTo>
                  <a:lnTo>
                    <a:pt x="485457" y="576808"/>
                  </a:lnTo>
                  <a:lnTo>
                    <a:pt x="485038" y="576783"/>
                  </a:lnTo>
                  <a:lnTo>
                    <a:pt x="485025" y="577265"/>
                  </a:lnTo>
                  <a:lnTo>
                    <a:pt x="485013" y="577519"/>
                  </a:lnTo>
                  <a:lnTo>
                    <a:pt x="485013" y="577684"/>
                  </a:lnTo>
                  <a:lnTo>
                    <a:pt x="485178" y="577697"/>
                  </a:lnTo>
                  <a:lnTo>
                    <a:pt x="485343" y="577697"/>
                  </a:lnTo>
                  <a:lnTo>
                    <a:pt x="485495" y="577710"/>
                  </a:lnTo>
                  <a:lnTo>
                    <a:pt x="485495" y="577405"/>
                  </a:lnTo>
                  <a:lnTo>
                    <a:pt x="485495" y="577100"/>
                  </a:lnTo>
                  <a:close/>
                </a:path>
                <a:path w="807720" h="633095">
                  <a:moveTo>
                    <a:pt x="488632" y="415836"/>
                  </a:moveTo>
                  <a:lnTo>
                    <a:pt x="488289" y="415925"/>
                  </a:lnTo>
                  <a:lnTo>
                    <a:pt x="487768" y="415899"/>
                  </a:lnTo>
                  <a:lnTo>
                    <a:pt x="488340" y="416547"/>
                  </a:lnTo>
                  <a:lnTo>
                    <a:pt x="488442" y="416306"/>
                  </a:lnTo>
                  <a:lnTo>
                    <a:pt x="488530" y="416077"/>
                  </a:lnTo>
                  <a:lnTo>
                    <a:pt x="488632" y="415836"/>
                  </a:lnTo>
                  <a:close/>
                </a:path>
                <a:path w="807720" h="633095">
                  <a:moveTo>
                    <a:pt x="488975" y="415607"/>
                  </a:moveTo>
                  <a:lnTo>
                    <a:pt x="488835" y="415531"/>
                  </a:lnTo>
                  <a:lnTo>
                    <a:pt x="488683" y="415734"/>
                  </a:lnTo>
                  <a:lnTo>
                    <a:pt x="488810" y="415785"/>
                  </a:lnTo>
                  <a:lnTo>
                    <a:pt x="488937" y="415632"/>
                  </a:lnTo>
                  <a:close/>
                </a:path>
                <a:path w="807720" h="633095">
                  <a:moveTo>
                    <a:pt x="491578" y="415848"/>
                  </a:moveTo>
                  <a:lnTo>
                    <a:pt x="491515" y="415239"/>
                  </a:lnTo>
                  <a:lnTo>
                    <a:pt x="491096" y="414832"/>
                  </a:lnTo>
                  <a:lnTo>
                    <a:pt x="490588" y="414655"/>
                  </a:lnTo>
                  <a:lnTo>
                    <a:pt x="490296" y="414756"/>
                  </a:lnTo>
                  <a:lnTo>
                    <a:pt x="489826" y="414947"/>
                  </a:lnTo>
                  <a:lnTo>
                    <a:pt x="489407" y="415290"/>
                  </a:lnTo>
                  <a:lnTo>
                    <a:pt x="488975" y="415607"/>
                  </a:lnTo>
                  <a:lnTo>
                    <a:pt x="489445" y="415823"/>
                  </a:lnTo>
                  <a:lnTo>
                    <a:pt x="489902" y="416064"/>
                  </a:lnTo>
                  <a:lnTo>
                    <a:pt x="490728" y="416255"/>
                  </a:lnTo>
                  <a:lnTo>
                    <a:pt x="491185" y="416179"/>
                  </a:lnTo>
                  <a:lnTo>
                    <a:pt x="491439" y="415975"/>
                  </a:lnTo>
                  <a:lnTo>
                    <a:pt x="491578" y="415848"/>
                  </a:lnTo>
                  <a:close/>
                </a:path>
                <a:path w="807720" h="633095">
                  <a:moveTo>
                    <a:pt x="491845" y="435889"/>
                  </a:moveTo>
                  <a:lnTo>
                    <a:pt x="491388" y="434987"/>
                  </a:lnTo>
                  <a:lnTo>
                    <a:pt x="491058" y="435089"/>
                  </a:lnTo>
                  <a:lnTo>
                    <a:pt x="490575" y="435102"/>
                  </a:lnTo>
                  <a:lnTo>
                    <a:pt x="490423" y="435330"/>
                  </a:lnTo>
                  <a:lnTo>
                    <a:pt x="490270" y="435546"/>
                  </a:lnTo>
                  <a:lnTo>
                    <a:pt x="490461" y="435991"/>
                  </a:lnTo>
                  <a:lnTo>
                    <a:pt x="490499" y="436333"/>
                  </a:lnTo>
                  <a:lnTo>
                    <a:pt x="491401" y="436054"/>
                  </a:lnTo>
                  <a:lnTo>
                    <a:pt x="491845" y="435889"/>
                  </a:lnTo>
                  <a:close/>
                </a:path>
                <a:path w="807720" h="633095">
                  <a:moveTo>
                    <a:pt x="493649" y="577570"/>
                  </a:moveTo>
                  <a:lnTo>
                    <a:pt x="489140" y="581799"/>
                  </a:lnTo>
                  <a:lnTo>
                    <a:pt x="493534" y="578192"/>
                  </a:lnTo>
                  <a:lnTo>
                    <a:pt x="493572" y="577989"/>
                  </a:lnTo>
                  <a:lnTo>
                    <a:pt x="493598" y="577761"/>
                  </a:lnTo>
                  <a:lnTo>
                    <a:pt x="493649" y="577570"/>
                  </a:lnTo>
                  <a:close/>
                </a:path>
                <a:path w="807720" h="633095">
                  <a:moveTo>
                    <a:pt x="495719" y="443966"/>
                  </a:moveTo>
                  <a:lnTo>
                    <a:pt x="495236" y="443674"/>
                  </a:lnTo>
                  <a:lnTo>
                    <a:pt x="494626" y="443458"/>
                  </a:lnTo>
                  <a:lnTo>
                    <a:pt x="493826" y="443395"/>
                  </a:lnTo>
                  <a:lnTo>
                    <a:pt x="493420" y="444576"/>
                  </a:lnTo>
                  <a:lnTo>
                    <a:pt x="494169" y="444309"/>
                  </a:lnTo>
                  <a:lnTo>
                    <a:pt x="494931" y="444131"/>
                  </a:lnTo>
                  <a:lnTo>
                    <a:pt x="495719" y="443966"/>
                  </a:lnTo>
                  <a:close/>
                </a:path>
                <a:path w="807720" h="633095">
                  <a:moveTo>
                    <a:pt x="497751" y="395008"/>
                  </a:moveTo>
                  <a:lnTo>
                    <a:pt x="497344" y="395274"/>
                  </a:lnTo>
                  <a:lnTo>
                    <a:pt x="497649" y="395503"/>
                  </a:lnTo>
                  <a:lnTo>
                    <a:pt x="497751" y="395008"/>
                  </a:lnTo>
                  <a:close/>
                </a:path>
                <a:path w="807720" h="633095">
                  <a:moveTo>
                    <a:pt x="498424" y="449008"/>
                  </a:moveTo>
                  <a:lnTo>
                    <a:pt x="498259" y="448652"/>
                  </a:lnTo>
                  <a:lnTo>
                    <a:pt x="498106" y="448271"/>
                  </a:lnTo>
                  <a:lnTo>
                    <a:pt x="497979" y="447890"/>
                  </a:lnTo>
                  <a:lnTo>
                    <a:pt x="494690" y="449262"/>
                  </a:lnTo>
                  <a:lnTo>
                    <a:pt x="494931" y="450075"/>
                  </a:lnTo>
                  <a:lnTo>
                    <a:pt x="495147" y="450938"/>
                  </a:lnTo>
                  <a:lnTo>
                    <a:pt x="495554" y="451739"/>
                  </a:lnTo>
                  <a:lnTo>
                    <a:pt x="498424" y="449008"/>
                  </a:lnTo>
                  <a:close/>
                </a:path>
                <a:path w="807720" h="633095">
                  <a:moveTo>
                    <a:pt x="502691" y="569074"/>
                  </a:moveTo>
                  <a:lnTo>
                    <a:pt x="501078" y="570598"/>
                  </a:lnTo>
                  <a:lnTo>
                    <a:pt x="501713" y="570242"/>
                  </a:lnTo>
                  <a:lnTo>
                    <a:pt x="502297" y="569772"/>
                  </a:lnTo>
                  <a:lnTo>
                    <a:pt x="502691" y="569074"/>
                  </a:lnTo>
                  <a:close/>
                </a:path>
                <a:path w="807720" h="633095">
                  <a:moveTo>
                    <a:pt x="506298" y="219544"/>
                  </a:moveTo>
                  <a:lnTo>
                    <a:pt x="505993" y="220027"/>
                  </a:lnTo>
                  <a:lnTo>
                    <a:pt x="505714" y="220637"/>
                  </a:lnTo>
                  <a:lnTo>
                    <a:pt x="505421" y="221373"/>
                  </a:lnTo>
                  <a:lnTo>
                    <a:pt x="505688" y="221449"/>
                  </a:lnTo>
                  <a:lnTo>
                    <a:pt x="506145" y="221564"/>
                  </a:lnTo>
                  <a:lnTo>
                    <a:pt x="506082" y="220865"/>
                  </a:lnTo>
                  <a:lnTo>
                    <a:pt x="506018" y="220167"/>
                  </a:lnTo>
                  <a:lnTo>
                    <a:pt x="506298" y="219544"/>
                  </a:lnTo>
                  <a:close/>
                </a:path>
                <a:path w="807720" h="633095">
                  <a:moveTo>
                    <a:pt x="511517" y="289852"/>
                  </a:moveTo>
                  <a:lnTo>
                    <a:pt x="511416" y="289725"/>
                  </a:lnTo>
                  <a:lnTo>
                    <a:pt x="511365" y="289877"/>
                  </a:lnTo>
                  <a:lnTo>
                    <a:pt x="511517" y="289852"/>
                  </a:lnTo>
                  <a:close/>
                </a:path>
                <a:path w="807720" h="633095">
                  <a:moveTo>
                    <a:pt x="517944" y="424472"/>
                  </a:moveTo>
                  <a:lnTo>
                    <a:pt x="517867" y="424319"/>
                  </a:lnTo>
                  <a:lnTo>
                    <a:pt x="517690" y="424027"/>
                  </a:lnTo>
                  <a:lnTo>
                    <a:pt x="517182" y="424027"/>
                  </a:lnTo>
                  <a:lnTo>
                    <a:pt x="517436" y="424167"/>
                  </a:lnTo>
                  <a:lnTo>
                    <a:pt x="517690" y="424319"/>
                  </a:lnTo>
                  <a:lnTo>
                    <a:pt x="517944" y="424472"/>
                  </a:lnTo>
                  <a:close/>
                </a:path>
                <a:path w="807720" h="633095">
                  <a:moveTo>
                    <a:pt x="518007" y="443268"/>
                  </a:moveTo>
                  <a:lnTo>
                    <a:pt x="517093" y="440372"/>
                  </a:lnTo>
                  <a:lnTo>
                    <a:pt x="516102" y="438073"/>
                  </a:lnTo>
                  <a:lnTo>
                    <a:pt x="515023" y="435305"/>
                  </a:lnTo>
                  <a:lnTo>
                    <a:pt x="512508" y="436333"/>
                  </a:lnTo>
                  <a:lnTo>
                    <a:pt x="511568" y="437210"/>
                  </a:lnTo>
                  <a:lnTo>
                    <a:pt x="512089" y="438810"/>
                  </a:lnTo>
                  <a:lnTo>
                    <a:pt x="512737" y="440804"/>
                  </a:lnTo>
                  <a:lnTo>
                    <a:pt x="513803" y="442696"/>
                  </a:lnTo>
                  <a:lnTo>
                    <a:pt x="515124" y="444893"/>
                  </a:lnTo>
                  <a:lnTo>
                    <a:pt x="516470" y="444969"/>
                  </a:lnTo>
                  <a:lnTo>
                    <a:pt x="517486" y="444360"/>
                  </a:lnTo>
                  <a:lnTo>
                    <a:pt x="518007" y="443268"/>
                  </a:lnTo>
                  <a:close/>
                </a:path>
                <a:path w="807720" h="633095">
                  <a:moveTo>
                    <a:pt x="522135" y="511848"/>
                  </a:moveTo>
                  <a:lnTo>
                    <a:pt x="521957" y="511835"/>
                  </a:lnTo>
                  <a:lnTo>
                    <a:pt x="521957" y="511987"/>
                  </a:lnTo>
                  <a:lnTo>
                    <a:pt x="522135" y="511848"/>
                  </a:lnTo>
                  <a:close/>
                </a:path>
                <a:path w="807720" h="633095">
                  <a:moveTo>
                    <a:pt x="522312" y="303530"/>
                  </a:moveTo>
                  <a:lnTo>
                    <a:pt x="521550" y="303530"/>
                  </a:lnTo>
                  <a:lnTo>
                    <a:pt x="521804" y="303580"/>
                  </a:lnTo>
                  <a:lnTo>
                    <a:pt x="522058" y="303568"/>
                  </a:lnTo>
                  <a:lnTo>
                    <a:pt x="522312" y="303530"/>
                  </a:lnTo>
                  <a:close/>
                </a:path>
                <a:path w="807720" h="633095">
                  <a:moveTo>
                    <a:pt x="523697" y="298767"/>
                  </a:moveTo>
                  <a:lnTo>
                    <a:pt x="523379" y="298526"/>
                  </a:lnTo>
                  <a:lnTo>
                    <a:pt x="523100" y="298310"/>
                  </a:lnTo>
                  <a:lnTo>
                    <a:pt x="522782" y="298132"/>
                  </a:lnTo>
                  <a:lnTo>
                    <a:pt x="522528" y="298259"/>
                  </a:lnTo>
                  <a:lnTo>
                    <a:pt x="522389" y="298348"/>
                  </a:lnTo>
                  <a:lnTo>
                    <a:pt x="522668" y="298526"/>
                  </a:lnTo>
                  <a:lnTo>
                    <a:pt x="522935" y="298742"/>
                  </a:lnTo>
                  <a:lnTo>
                    <a:pt x="523240" y="298894"/>
                  </a:lnTo>
                  <a:lnTo>
                    <a:pt x="523532" y="298818"/>
                  </a:lnTo>
                  <a:lnTo>
                    <a:pt x="523697" y="298767"/>
                  </a:lnTo>
                  <a:close/>
                </a:path>
                <a:path w="807720" h="633095">
                  <a:moveTo>
                    <a:pt x="524840" y="435737"/>
                  </a:moveTo>
                  <a:lnTo>
                    <a:pt x="524078" y="433857"/>
                  </a:lnTo>
                  <a:lnTo>
                    <a:pt x="521296" y="433705"/>
                  </a:lnTo>
                  <a:lnTo>
                    <a:pt x="522135" y="435051"/>
                  </a:lnTo>
                  <a:lnTo>
                    <a:pt x="523151" y="435876"/>
                  </a:lnTo>
                  <a:lnTo>
                    <a:pt x="524840" y="435737"/>
                  </a:lnTo>
                  <a:close/>
                </a:path>
                <a:path w="807720" h="633095">
                  <a:moveTo>
                    <a:pt x="526770" y="430809"/>
                  </a:moveTo>
                  <a:lnTo>
                    <a:pt x="526554" y="430479"/>
                  </a:lnTo>
                  <a:lnTo>
                    <a:pt x="526186" y="430466"/>
                  </a:lnTo>
                  <a:lnTo>
                    <a:pt x="525932" y="430568"/>
                  </a:lnTo>
                  <a:lnTo>
                    <a:pt x="525665" y="430631"/>
                  </a:lnTo>
                  <a:lnTo>
                    <a:pt x="525843" y="430885"/>
                  </a:lnTo>
                  <a:lnTo>
                    <a:pt x="526173" y="431406"/>
                  </a:lnTo>
                  <a:lnTo>
                    <a:pt x="526376" y="431215"/>
                  </a:lnTo>
                  <a:lnTo>
                    <a:pt x="526592" y="431063"/>
                  </a:lnTo>
                  <a:lnTo>
                    <a:pt x="526745" y="430847"/>
                  </a:lnTo>
                  <a:close/>
                </a:path>
                <a:path w="807720" h="633095">
                  <a:moveTo>
                    <a:pt x="530047" y="301371"/>
                  </a:moveTo>
                  <a:lnTo>
                    <a:pt x="529526" y="300951"/>
                  </a:lnTo>
                  <a:lnTo>
                    <a:pt x="527177" y="302983"/>
                  </a:lnTo>
                  <a:lnTo>
                    <a:pt x="527316" y="302564"/>
                  </a:lnTo>
                  <a:lnTo>
                    <a:pt x="527723" y="301447"/>
                  </a:lnTo>
                  <a:lnTo>
                    <a:pt x="526122" y="301231"/>
                  </a:lnTo>
                  <a:lnTo>
                    <a:pt x="526084" y="301675"/>
                  </a:lnTo>
                  <a:lnTo>
                    <a:pt x="526186" y="302145"/>
                  </a:lnTo>
                  <a:lnTo>
                    <a:pt x="527138" y="303326"/>
                  </a:lnTo>
                  <a:lnTo>
                    <a:pt x="527977" y="303999"/>
                  </a:lnTo>
                  <a:lnTo>
                    <a:pt x="528891" y="304863"/>
                  </a:lnTo>
                  <a:lnTo>
                    <a:pt x="529869" y="301701"/>
                  </a:lnTo>
                  <a:lnTo>
                    <a:pt x="530047" y="301371"/>
                  </a:lnTo>
                  <a:close/>
                </a:path>
                <a:path w="807720" h="633095">
                  <a:moveTo>
                    <a:pt x="537095" y="446557"/>
                  </a:moveTo>
                  <a:lnTo>
                    <a:pt x="536346" y="442798"/>
                  </a:lnTo>
                  <a:lnTo>
                    <a:pt x="534390" y="440156"/>
                  </a:lnTo>
                  <a:lnTo>
                    <a:pt x="534504" y="436981"/>
                  </a:lnTo>
                  <a:lnTo>
                    <a:pt x="534517" y="436422"/>
                  </a:lnTo>
                  <a:lnTo>
                    <a:pt x="533615" y="435724"/>
                  </a:lnTo>
                  <a:lnTo>
                    <a:pt x="532130" y="434721"/>
                  </a:lnTo>
                  <a:lnTo>
                    <a:pt x="530758" y="434594"/>
                  </a:lnTo>
                  <a:lnTo>
                    <a:pt x="530085" y="437921"/>
                  </a:lnTo>
                  <a:lnTo>
                    <a:pt x="528180" y="437857"/>
                  </a:lnTo>
                  <a:lnTo>
                    <a:pt x="526313" y="438759"/>
                  </a:lnTo>
                  <a:lnTo>
                    <a:pt x="529551" y="442125"/>
                  </a:lnTo>
                  <a:lnTo>
                    <a:pt x="533006" y="444106"/>
                  </a:lnTo>
                  <a:lnTo>
                    <a:pt x="537095" y="446557"/>
                  </a:lnTo>
                  <a:close/>
                </a:path>
                <a:path w="807720" h="633095">
                  <a:moveTo>
                    <a:pt x="605167" y="412826"/>
                  </a:moveTo>
                  <a:lnTo>
                    <a:pt x="601853" y="410565"/>
                  </a:lnTo>
                  <a:lnTo>
                    <a:pt x="601662" y="411607"/>
                  </a:lnTo>
                  <a:lnTo>
                    <a:pt x="601167" y="412724"/>
                  </a:lnTo>
                  <a:lnTo>
                    <a:pt x="600303" y="413931"/>
                  </a:lnTo>
                  <a:lnTo>
                    <a:pt x="602653" y="413372"/>
                  </a:lnTo>
                  <a:lnTo>
                    <a:pt x="603694" y="413105"/>
                  </a:lnTo>
                  <a:lnTo>
                    <a:pt x="603935" y="413423"/>
                  </a:lnTo>
                  <a:lnTo>
                    <a:pt x="604329" y="413207"/>
                  </a:lnTo>
                  <a:lnTo>
                    <a:pt x="604748" y="413016"/>
                  </a:lnTo>
                  <a:lnTo>
                    <a:pt x="605167" y="412826"/>
                  </a:lnTo>
                  <a:close/>
                </a:path>
                <a:path w="807720" h="633095">
                  <a:moveTo>
                    <a:pt x="618147" y="146418"/>
                  </a:moveTo>
                  <a:close/>
                </a:path>
                <a:path w="807720" h="633095">
                  <a:moveTo>
                    <a:pt x="618299" y="475932"/>
                  </a:moveTo>
                  <a:lnTo>
                    <a:pt x="614197" y="471030"/>
                  </a:lnTo>
                  <a:lnTo>
                    <a:pt x="614057" y="471043"/>
                  </a:lnTo>
                  <a:lnTo>
                    <a:pt x="613918" y="471068"/>
                  </a:lnTo>
                  <a:lnTo>
                    <a:pt x="612292" y="471004"/>
                  </a:lnTo>
                  <a:lnTo>
                    <a:pt x="611847" y="472325"/>
                  </a:lnTo>
                  <a:lnTo>
                    <a:pt x="613524" y="474522"/>
                  </a:lnTo>
                  <a:lnTo>
                    <a:pt x="614502" y="475475"/>
                  </a:lnTo>
                  <a:lnTo>
                    <a:pt x="615442" y="476504"/>
                  </a:lnTo>
                  <a:lnTo>
                    <a:pt x="618299" y="475932"/>
                  </a:lnTo>
                  <a:close/>
                </a:path>
                <a:path w="807720" h="633095">
                  <a:moveTo>
                    <a:pt x="623316" y="463562"/>
                  </a:moveTo>
                  <a:lnTo>
                    <a:pt x="621614" y="462991"/>
                  </a:lnTo>
                  <a:lnTo>
                    <a:pt x="620877" y="461835"/>
                  </a:lnTo>
                  <a:lnTo>
                    <a:pt x="621195" y="460006"/>
                  </a:lnTo>
                  <a:lnTo>
                    <a:pt x="619975" y="459765"/>
                  </a:lnTo>
                  <a:lnTo>
                    <a:pt x="618934" y="459994"/>
                  </a:lnTo>
                  <a:lnTo>
                    <a:pt x="618223" y="461124"/>
                  </a:lnTo>
                  <a:lnTo>
                    <a:pt x="618413" y="461454"/>
                  </a:lnTo>
                  <a:lnTo>
                    <a:pt x="618629" y="461759"/>
                  </a:lnTo>
                  <a:lnTo>
                    <a:pt x="618845" y="462026"/>
                  </a:lnTo>
                  <a:lnTo>
                    <a:pt x="619569" y="462064"/>
                  </a:lnTo>
                  <a:lnTo>
                    <a:pt x="619925" y="462064"/>
                  </a:lnTo>
                  <a:lnTo>
                    <a:pt x="619899" y="462394"/>
                  </a:lnTo>
                  <a:lnTo>
                    <a:pt x="619861" y="463054"/>
                  </a:lnTo>
                  <a:lnTo>
                    <a:pt x="620788" y="463740"/>
                  </a:lnTo>
                  <a:lnTo>
                    <a:pt x="621906" y="463981"/>
                  </a:lnTo>
                  <a:lnTo>
                    <a:pt x="623316" y="463562"/>
                  </a:lnTo>
                  <a:close/>
                </a:path>
                <a:path w="807720" h="633095">
                  <a:moveTo>
                    <a:pt x="623379" y="463550"/>
                  </a:moveTo>
                  <a:close/>
                </a:path>
                <a:path w="807720" h="633095">
                  <a:moveTo>
                    <a:pt x="623506" y="463511"/>
                  </a:moveTo>
                  <a:close/>
                </a:path>
                <a:path w="807720" h="633095">
                  <a:moveTo>
                    <a:pt x="623747" y="463423"/>
                  </a:moveTo>
                  <a:lnTo>
                    <a:pt x="623506" y="463511"/>
                  </a:lnTo>
                  <a:lnTo>
                    <a:pt x="623379" y="463600"/>
                  </a:lnTo>
                  <a:lnTo>
                    <a:pt x="623722" y="463842"/>
                  </a:lnTo>
                  <a:lnTo>
                    <a:pt x="623747" y="463423"/>
                  </a:lnTo>
                  <a:close/>
                </a:path>
                <a:path w="807720" h="633095">
                  <a:moveTo>
                    <a:pt x="624293" y="462635"/>
                  </a:moveTo>
                  <a:lnTo>
                    <a:pt x="623570" y="461683"/>
                  </a:lnTo>
                  <a:lnTo>
                    <a:pt x="622274" y="461098"/>
                  </a:lnTo>
                  <a:lnTo>
                    <a:pt x="621411" y="460159"/>
                  </a:lnTo>
                  <a:lnTo>
                    <a:pt x="623481" y="463461"/>
                  </a:lnTo>
                  <a:lnTo>
                    <a:pt x="624293" y="462635"/>
                  </a:lnTo>
                  <a:close/>
                </a:path>
                <a:path w="807720" h="633095">
                  <a:moveTo>
                    <a:pt x="660933" y="394119"/>
                  </a:moveTo>
                  <a:lnTo>
                    <a:pt x="660196" y="392836"/>
                  </a:lnTo>
                  <a:lnTo>
                    <a:pt x="659104" y="391718"/>
                  </a:lnTo>
                  <a:lnTo>
                    <a:pt x="657390" y="390893"/>
                  </a:lnTo>
                  <a:lnTo>
                    <a:pt x="656640" y="390537"/>
                  </a:lnTo>
                  <a:lnTo>
                    <a:pt x="656170" y="390042"/>
                  </a:lnTo>
                  <a:lnTo>
                    <a:pt x="655904" y="389496"/>
                  </a:lnTo>
                  <a:lnTo>
                    <a:pt x="655320" y="391121"/>
                  </a:lnTo>
                  <a:lnTo>
                    <a:pt x="656107" y="392150"/>
                  </a:lnTo>
                  <a:lnTo>
                    <a:pt x="658431" y="394271"/>
                  </a:lnTo>
                  <a:lnTo>
                    <a:pt x="659206" y="394157"/>
                  </a:lnTo>
                  <a:lnTo>
                    <a:pt x="660082" y="394195"/>
                  </a:lnTo>
                  <a:lnTo>
                    <a:pt x="660933" y="394119"/>
                  </a:lnTo>
                  <a:close/>
                </a:path>
                <a:path w="807720" h="633095">
                  <a:moveTo>
                    <a:pt x="671766" y="408800"/>
                  </a:moveTo>
                  <a:lnTo>
                    <a:pt x="671296" y="406819"/>
                  </a:lnTo>
                  <a:lnTo>
                    <a:pt x="670331" y="405358"/>
                  </a:lnTo>
                  <a:lnTo>
                    <a:pt x="669137" y="404164"/>
                  </a:lnTo>
                  <a:lnTo>
                    <a:pt x="664159" y="405701"/>
                  </a:lnTo>
                  <a:lnTo>
                    <a:pt x="664171" y="406527"/>
                  </a:lnTo>
                  <a:lnTo>
                    <a:pt x="664235" y="407327"/>
                  </a:lnTo>
                  <a:lnTo>
                    <a:pt x="664603" y="407949"/>
                  </a:lnTo>
                  <a:lnTo>
                    <a:pt x="664959" y="408546"/>
                  </a:lnTo>
                  <a:lnTo>
                    <a:pt x="665238" y="409155"/>
                  </a:lnTo>
                  <a:lnTo>
                    <a:pt x="665467" y="409765"/>
                  </a:lnTo>
                  <a:lnTo>
                    <a:pt x="667588" y="410095"/>
                  </a:lnTo>
                  <a:lnTo>
                    <a:pt x="669607" y="409587"/>
                  </a:lnTo>
                  <a:lnTo>
                    <a:pt x="671766" y="408800"/>
                  </a:lnTo>
                  <a:close/>
                </a:path>
                <a:path w="807720" h="633095">
                  <a:moveTo>
                    <a:pt x="756310" y="387172"/>
                  </a:moveTo>
                  <a:lnTo>
                    <a:pt x="756183" y="386854"/>
                  </a:lnTo>
                  <a:lnTo>
                    <a:pt x="756145" y="386676"/>
                  </a:lnTo>
                  <a:lnTo>
                    <a:pt x="755484" y="386918"/>
                  </a:lnTo>
                  <a:lnTo>
                    <a:pt x="754100" y="387629"/>
                  </a:lnTo>
                  <a:lnTo>
                    <a:pt x="754443" y="387743"/>
                  </a:lnTo>
                  <a:lnTo>
                    <a:pt x="754621" y="387794"/>
                  </a:lnTo>
                  <a:lnTo>
                    <a:pt x="754595" y="387985"/>
                  </a:lnTo>
                  <a:lnTo>
                    <a:pt x="754583" y="388112"/>
                  </a:lnTo>
                  <a:lnTo>
                    <a:pt x="755154" y="387832"/>
                  </a:lnTo>
                  <a:lnTo>
                    <a:pt x="755726" y="387527"/>
                  </a:lnTo>
                  <a:lnTo>
                    <a:pt x="756310" y="387172"/>
                  </a:lnTo>
                  <a:close/>
                </a:path>
                <a:path w="807720" h="633095">
                  <a:moveTo>
                    <a:pt x="759256" y="398678"/>
                  </a:moveTo>
                  <a:lnTo>
                    <a:pt x="758482" y="397713"/>
                  </a:lnTo>
                  <a:lnTo>
                    <a:pt x="758266" y="397865"/>
                  </a:lnTo>
                  <a:lnTo>
                    <a:pt x="757389" y="398386"/>
                  </a:lnTo>
                  <a:lnTo>
                    <a:pt x="757034" y="398627"/>
                  </a:lnTo>
                  <a:lnTo>
                    <a:pt x="757301" y="398767"/>
                  </a:lnTo>
                  <a:lnTo>
                    <a:pt x="757466" y="398792"/>
                  </a:lnTo>
                  <a:lnTo>
                    <a:pt x="758050" y="398881"/>
                  </a:lnTo>
                  <a:lnTo>
                    <a:pt x="758710" y="399592"/>
                  </a:lnTo>
                  <a:lnTo>
                    <a:pt x="759256" y="398678"/>
                  </a:lnTo>
                  <a:close/>
                </a:path>
                <a:path w="807720" h="633095">
                  <a:moveTo>
                    <a:pt x="787133" y="307340"/>
                  </a:moveTo>
                  <a:lnTo>
                    <a:pt x="786993" y="306933"/>
                  </a:lnTo>
                  <a:lnTo>
                    <a:pt x="786726" y="306120"/>
                  </a:lnTo>
                  <a:lnTo>
                    <a:pt x="783958" y="304876"/>
                  </a:lnTo>
                  <a:lnTo>
                    <a:pt x="783818" y="305485"/>
                  </a:lnTo>
                  <a:lnTo>
                    <a:pt x="783577" y="306006"/>
                  </a:lnTo>
                  <a:lnTo>
                    <a:pt x="783704" y="306146"/>
                  </a:lnTo>
                  <a:lnTo>
                    <a:pt x="784631" y="307086"/>
                  </a:lnTo>
                  <a:lnTo>
                    <a:pt x="785241" y="308076"/>
                  </a:lnTo>
                  <a:lnTo>
                    <a:pt x="785520" y="309130"/>
                  </a:lnTo>
                  <a:lnTo>
                    <a:pt x="786599" y="307924"/>
                  </a:lnTo>
                  <a:lnTo>
                    <a:pt x="787133" y="307340"/>
                  </a:lnTo>
                  <a:close/>
                </a:path>
                <a:path w="807720" h="633095">
                  <a:moveTo>
                    <a:pt x="788085" y="299466"/>
                  </a:moveTo>
                  <a:lnTo>
                    <a:pt x="787374" y="298704"/>
                  </a:lnTo>
                  <a:lnTo>
                    <a:pt x="787044" y="298373"/>
                  </a:lnTo>
                  <a:lnTo>
                    <a:pt x="786244" y="298564"/>
                  </a:lnTo>
                  <a:lnTo>
                    <a:pt x="785926" y="298615"/>
                  </a:lnTo>
                  <a:lnTo>
                    <a:pt x="786765" y="299021"/>
                  </a:lnTo>
                  <a:lnTo>
                    <a:pt x="787311" y="299275"/>
                  </a:lnTo>
                  <a:lnTo>
                    <a:pt x="787857" y="299415"/>
                  </a:lnTo>
                  <a:lnTo>
                    <a:pt x="788085" y="299466"/>
                  </a:lnTo>
                  <a:close/>
                </a:path>
                <a:path w="807720" h="633095">
                  <a:moveTo>
                    <a:pt x="790054" y="250799"/>
                  </a:moveTo>
                  <a:lnTo>
                    <a:pt x="789990" y="250342"/>
                  </a:lnTo>
                  <a:lnTo>
                    <a:pt x="788504" y="250444"/>
                  </a:lnTo>
                  <a:lnTo>
                    <a:pt x="787984" y="250520"/>
                  </a:lnTo>
                  <a:lnTo>
                    <a:pt x="788022" y="250863"/>
                  </a:lnTo>
                  <a:lnTo>
                    <a:pt x="787996" y="251040"/>
                  </a:lnTo>
                  <a:lnTo>
                    <a:pt x="788720" y="251180"/>
                  </a:lnTo>
                  <a:lnTo>
                    <a:pt x="789406" y="251117"/>
                  </a:lnTo>
                  <a:lnTo>
                    <a:pt x="790054" y="250799"/>
                  </a:lnTo>
                  <a:close/>
                </a:path>
                <a:path w="807720" h="633095">
                  <a:moveTo>
                    <a:pt x="791718" y="312724"/>
                  </a:moveTo>
                  <a:lnTo>
                    <a:pt x="791044" y="312445"/>
                  </a:lnTo>
                  <a:lnTo>
                    <a:pt x="790486" y="312115"/>
                  </a:lnTo>
                  <a:lnTo>
                    <a:pt x="789990" y="311734"/>
                  </a:lnTo>
                  <a:lnTo>
                    <a:pt x="787158" y="316369"/>
                  </a:lnTo>
                  <a:lnTo>
                    <a:pt x="787552" y="316598"/>
                  </a:lnTo>
                  <a:lnTo>
                    <a:pt x="787755" y="316738"/>
                  </a:lnTo>
                  <a:lnTo>
                    <a:pt x="790346" y="314096"/>
                  </a:lnTo>
                  <a:lnTo>
                    <a:pt x="791718" y="312724"/>
                  </a:lnTo>
                  <a:close/>
                </a:path>
                <a:path w="807720" h="633095">
                  <a:moveTo>
                    <a:pt x="798004" y="309791"/>
                  </a:moveTo>
                  <a:lnTo>
                    <a:pt x="797814" y="309460"/>
                  </a:lnTo>
                  <a:lnTo>
                    <a:pt x="797585" y="309143"/>
                  </a:lnTo>
                  <a:lnTo>
                    <a:pt x="797318" y="308825"/>
                  </a:lnTo>
                  <a:lnTo>
                    <a:pt x="797128" y="309372"/>
                  </a:lnTo>
                  <a:lnTo>
                    <a:pt x="797001" y="309918"/>
                  </a:lnTo>
                  <a:lnTo>
                    <a:pt x="796874" y="310388"/>
                  </a:lnTo>
                  <a:lnTo>
                    <a:pt x="796886" y="310553"/>
                  </a:lnTo>
                  <a:lnTo>
                    <a:pt x="798004" y="309791"/>
                  </a:lnTo>
                  <a:close/>
                </a:path>
                <a:path w="807720" h="633095">
                  <a:moveTo>
                    <a:pt x="807389" y="228"/>
                  </a:moveTo>
                  <a:lnTo>
                    <a:pt x="807199" y="0"/>
                  </a:lnTo>
                  <a:lnTo>
                    <a:pt x="806615" y="520"/>
                  </a:lnTo>
                  <a:lnTo>
                    <a:pt x="806030" y="1066"/>
                  </a:lnTo>
                  <a:lnTo>
                    <a:pt x="805446" y="1600"/>
                  </a:lnTo>
                  <a:lnTo>
                    <a:pt x="806335" y="1625"/>
                  </a:lnTo>
                  <a:lnTo>
                    <a:pt x="806983" y="1016"/>
                  </a:lnTo>
                  <a:lnTo>
                    <a:pt x="807389" y="228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7006781" y="4070217"/>
              <a:ext cx="818515" cy="580390"/>
            </a:xfrm>
            <a:custGeom>
              <a:avLst/>
              <a:gdLst/>
              <a:ahLst/>
              <a:cxnLst/>
              <a:rect l="l" t="t" r="r" b="b"/>
              <a:pathLst>
                <a:path w="818515" h="580389">
                  <a:moveTo>
                    <a:pt x="406" y="579704"/>
                  </a:moveTo>
                  <a:lnTo>
                    <a:pt x="139" y="579691"/>
                  </a:lnTo>
                  <a:lnTo>
                    <a:pt x="0" y="579691"/>
                  </a:lnTo>
                  <a:lnTo>
                    <a:pt x="63" y="579856"/>
                  </a:lnTo>
                  <a:lnTo>
                    <a:pt x="406" y="579704"/>
                  </a:lnTo>
                  <a:close/>
                </a:path>
                <a:path w="818515" h="580389">
                  <a:moveTo>
                    <a:pt x="54952" y="553351"/>
                  </a:moveTo>
                  <a:lnTo>
                    <a:pt x="54864" y="552043"/>
                  </a:lnTo>
                  <a:lnTo>
                    <a:pt x="54521" y="550900"/>
                  </a:lnTo>
                  <a:lnTo>
                    <a:pt x="52755" y="551230"/>
                  </a:lnTo>
                  <a:lnTo>
                    <a:pt x="52832" y="552335"/>
                  </a:lnTo>
                  <a:lnTo>
                    <a:pt x="52882" y="553466"/>
                  </a:lnTo>
                  <a:lnTo>
                    <a:pt x="52730" y="554558"/>
                  </a:lnTo>
                  <a:lnTo>
                    <a:pt x="53416" y="554456"/>
                  </a:lnTo>
                  <a:lnTo>
                    <a:pt x="54102" y="554380"/>
                  </a:lnTo>
                  <a:lnTo>
                    <a:pt x="54787" y="554329"/>
                  </a:lnTo>
                  <a:lnTo>
                    <a:pt x="54889" y="553834"/>
                  </a:lnTo>
                  <a:lnTo>
                    <a:pt x="54952" y="553351"/>
                  </a:lnTo>
                  <a:close/>
                </a:path>
                <a:path w="818515" h="580389">
                  <a:moveTo>
                    <a:pt x="58013" y="554266"/>
                  </a:moveTo>
                  <a:lnTo>
                    <a:pt x="57899" y="554024"/>
                  </a:lnTo>
                  <a:lnTo>
                    <a:pt x="57721" y="554024"/>
                  </a:lnTo>
                  <a:lnTo>
                    <a:pt x="57594" y="554126"/>
                  </a:lnTo>
                  <a:lnTo>
                    <a:pt x="57467" y="554240"/>
                  </a:lnTo>
                  <a:lnTo>
                    <a:pt x="57658" y="554240"/>
                  </a:lnTo>
                  <a:lnTo>
                    <a:pt x="57835" y="554253"/>
                  </a:lnTo>
                  <a:lnTo>
                    <a:pt x="58013" y="554266"/>
                  </a:lnTo>
                  <a:close/>
                </a:path>
                <a:path w="818515" h="580389">
                  <a:moveTo>
                    <a:pt x="210362" y="490524"/>
                  </a:moveTo>
                  <a:lnTo>
                    <a:pt x="210197" y="490512"/>
                  </a:lnTo>
                  <a:lnTo>
                    <a:pt x="210261" y="490715"/>
                  </a:lnTo>
                  <a:lnTo>
                    <a:pt x="210362" y="490524"/>
                  </a:lnTo>
                  <a:close/>
                </a:path>
                <a:path w="818515" h="580389">
                  <a:moveTo>
                    <a:pt x="213715" y="526034"/>
                  </a:moveTo>
                  <a:lnTo>
                    <a:pt x="213309" y="525754"/>
                  </a:lnTo>
                  <a:lnTo>
                    <a:pt x="213106" y="525487"/>
                  </a:lnTo>
                  <a:lnTo>
                    <a:pt x="212940" y="525653"/>
                  </a:lnTo>
                  <a:lnTo>
                    <a:pt x="212674" y="525805"/>
                  </a:lnTo>
                  <a:lnTo>
                    <a:pt x="212547" y="525945"/>
                  </a:lnTo>
                  <a:lnTo>
                    <a:pt x="212471" y="526122"/>
                  </a:lnTo>
                  <a:lnTo>
                    <a:pt x="212483" y="526402"/>
                  </a:lnTo>
                  <a:lnTo>
                    <a:pt x="212788" y="526681"/>
                  </a:lnTo>
                  <a:lnTo>
                    <a:pt x="212979" y="526961"/>
                  </a:lnTo>
                  <a:lnTo>
                    <a:pt x="213207" y="526757"/>
                  </a:lnTo>
                  <a:lnTo>
                    <a:pt x="213550" y="526554"/>
                  </a:lnTo>
                  <a:lnTo>
                    <a:pt x="213652" y="526326"/>
                  </a:lnTo>
                  <a:lnTo>
                    <a:pt x="213715" y="526034"/>
                  </a:lnTo>
                  <a:close/>
                </a:path>
                <a:path w="818515" h="580389">
                  <a:moveTo>
                    <a:pt x="299097" y="511924"/>
                  </a:moveTo>
                  <a:lnTo>
                    <a:pt x="298284" y="507707"/>
                  </a:lnTo>
                  <a:lnTo>
                    <a:pt x="296214" y="508139"/>
                  </a:lnTo>
                  <a:lnTo>
                    <a:pt x="294360" y="508736"/>
                  </a:lnTo>
                  <a:lnTo>
                    <a:pt x="292722" y="509625"/>
                  </a:lnTo>
                  <a:lnTo>
                    <a:pt x="296341" y="512152"/>
                  </a:lnTo>
                  <a:lnTo>
                    <a:pt x="296227" y="513257"/>
                  </a:lnTo>
                  <a:lnTo>
                    <a:pt x="296227" y="513778"/>
                  </a:lnTo>
                  <a:lnTo>
                    <a:pt x="296037" y="514273"/>
                  </a:lnTo>
                  <a:lnTo>
                    <a:pt x="295109" y="516140"/>
                  </a:lnTo>
                  <a:lnTo>
                    <a:pt x="294360" y="517029"/>
                  </a:lnTo>
                  <a:lnTo>
                    <a:pt x="294284" y="517156"/>
                  </a:lnTo>
                  <a:lnTo>
                    <a:pt x="292862" y="518579"/>
                  </a:lnTo>
                  <a:lnTo>
                    <a:pt x="291528" y="519861"/>
                  </a:lnTo>
                  <a:lnTo>
                    <a:pt x="290169" y="521131"/>
                  </a:lnTo>
                  <a:lnTo>
                    <a:pt x="290703" y="521931"/>
                  </a:lnTo>
                  <a:lnTo>
                    <a:pt x="290918" y="522351"/>
                  </a:lnTo>
                  <a:lnTo>
                    <a:pt x="299097" y="511924"/>
                  </a:lnTo>
                  <a:close/>
                </a:path>
                <a:path w="818515" h="580389">
                  <a:moveTo>
                    <a:pt x="354380" y="286740"/>
                  </a:moveTo>
                  <a:lnTo>
                    <a:pt x="354368" y="286562"/>
                  </a:lnTo>
                  <a:lnTo>
                    <a:pt x="353123" y="288417"/>
                  </a:lnTo>
                  <a:lnTo>
                    <a:pt x="352539" y="289382"/>
                  </a:lnTo>
                  <a:lnTo>
                    <a:pt x="352552" y="289560"/>
                  </a:lnTo>
                  <a:lnTo>
                    <a:pt x="353771" y="287693"/>
                  </a:lnTo>
                  <a:lnTo>
                    <a:pt x="354380" y="286740"/>
                  </a:lnTo>
                  <a:close/>
                </a:path>
                <a:path w="818515" h="580389">
                  <a:moveTo>
                    <a:pt x="361238" y="485101"/>
                  </a:moveTo>
                  <a:lnTo>
                    <a:pt x="360337" y="484695"/>
                  </a:lnTo>
                  <a:lnTo>
                    <a:pt x="361073" y="485165"/>
                  </a:lnTo>
                  <a:lnTo>
                    <a:pt x="361238" y="485101"/>
                  </a:lnTo>
                  <a:close/>
                </a:path>
                <a:path w="818515" h="580389">
                  <a:moveTo>
                    <a:pt x="385826" y="463778"/>
                  </a:moveTo>
                  <a:lnTo>
                    <a:pt x="385775" y="463448"/>
                  </a:lnTo>
                  <a:lnTo>
                    <a:pt x="385711" y="463118"/>
                  </a:lnTo>
                  <a:lnTo>
                    <a:pt x="385648" y="462788"/>
                  </a:lnTo>
                  <a:lnTo>
                    <a:pt x="385648" y="463435"/>
                  </a:lnTo>
                  <a:lnTo>
                    <a:pt x="385648" y="463765"/>
                  </a:lnTo>
                  <a:lnTo>
                    <a:pt x="385826" y="463778"/>
                  </a:lnTo>
                  <a:close/>
                </a:path>
                <a:path w="818515" h="580389">
                  <a:moveTo>
                    <a:pt x="391020" y="268058"/>
                  </a:moveTo>
                  <a:lnTo>
                    <a:pt x="390829" y="267589"/>
                  </a:lnTo>
                  <a:lnTo>
                    <a:pt x="390664" y="267093"/>
                  </a:lnTo>
                  <a:lnTo>
                    <a:pt x="390512" y="266611"/>
                  </a:lnTo>
                  <a:lnTo>
                    <a:pt x="389991" y="267144"/>
                  </a:lnTo>
                  <a:lnTo>
                    <a:pt x="389826" y="267233"/>
                  </a:lnTo>
                  <a:lnTo>
                    <a:pt x="390232" y="267538"/>
                  </a:lnTo>
                  <a:lnTo>
                    <a:pt x="390626" y="267804"/>
                  </a:lnTo>
                  <a:lnTo>
                    <a:pt x="391020" y="268058"/>
                  </a:lnTo>
                  <a:close/>
                </a:path>
                <a:path w="818515" h="580389">
                  <a:moveTo>
                    <a:pt x="394157" y="243916"/>
                  </a:moveTo>
                  <a:lnTo>
                    <a:pt x="393852" y="243827"/>
                  </a:lnTo>
                  <a:lnTo>
                    <a:pt x="392722" y="244398"/>
                  </a:lnTo>
                  <a:lnTo>
                    <a:pt x="391401" y="244119"/>
                  </a:lnTo>
                  <a:lnTo>
                    <a:pt x="390055" y="242582"/>
                  </a:lnTo>
                  <a:lnTo>
                    <a:pt x="389737" y="242112"/>
                  </a:lnTo>
                  <a:lnTo>
                    <a:pt x="387515" y="237502"/>
                  </a:lnTo>
                  <a:lnTo>
                    <a:pt x="386905" y="238290"/>
                  </a:lnTo>
                  <a:lnTo>
                    <a:pt x="387083" y="238607"/>
                  </a:lnTo>
                  <a:lnTo>
                    <a:pt x="387223" y="238772"/>
                  </a:lnTo>
                  <a:lnTo>
                    <a:pt x="387540" y="240512"/>
                  </a:lnTo>
                  <a:lnTo>
                    <a:pt x="386867" y="242150"/>
                  </a:lnTo>
                  <a:lnTo>
                    <a:pt x="385000" y="241947"/>
                  </a:lnTo>
                  <a:lnTo>
                    <a:pt x="384492" y="242011"/>
                  </a:lnTo>
                  <a:lnTo>
                    <a:pt x="384009" y="242163"/>
                  </a:lnTo>
                  <a:lnTo>
                    <a:pt x="380542" y="246786"/>
                  </a:lnTo>
                  <a:lnTo>
                    <a:pt x="383235" y="247396"/>
                  </a:lnTo>
                  <a:lnTo>
                    <a:pt x="382447" y="248564"/>
                  </a:lnTo>
                  <a:lnTo>
                    <a:pt x="382041" y="249440"/>
                  </a:lnTo>
                  <a:lnTo>
                    <a:pt x="380606" y="250850"/>
                  </a:lnTo>
                  <a:lnTo>
                    <a:pt x="379628" y="251447"/>
                  </a:lnTo>
                  <a:lnTo>
                    <a:pt x="379145" y="251802"/>
                  </a:lnTo>
                  <a:lnTo>
                    <a:pt x="379539" y="252780"/>
                  </a:lnTo>
                  <a:lnTo>
                    <a:pt x="379806" y="253606"/>
                  </a:lnTo>
                  <a:lnTo>
                    <a:pt x="380098" y="254368"/>
                  </a:lnTo>
                  <a:lnTo>
                    <a:pt x="394157" y="243916"/>
                  </a:lnTo>
                  <a:close/>
                </a:path>
                <a:path w="818515" h="580389">
                  <a:moveTo>
                    <a:pt x="398119" y="229831"/>
                  </a:moveTo>
                  <a:lnTo>
                    <a:pt x="397408" y="229755"/>
                  </a:lnTo>
                  <a:lnTo>
                    <a:pt x="396684" y="229704"/>
                  </a:lnTo>
                  <a:lnTo>
                    <a:pt x="395960" y="229679"/>
                  </a:lnTo>
                  <a:lnTo>
                    <a:pt x="395998" y="230365"/>
                  </a:lnTo>
                  <a:lnTo>
                    <a:pt x="396087" y="231038"/>
                  </a:lnTo>
                  <a:lnTo>
                    <a:pt x="396430" y="231533"/>
                  </a:lnTo>
                  <a:lnTo>
                    <a:pt x="397065" y="231051"/>
                  </a:lnTo>
                  <a:lnTo>
                    <a:pt x="397637" y="230505"/>
                  </a:lnTo>
                  <a:lnTo>
                    <a:pt x="398119" y="229831"/>
                  </a:lnTo>
                  <a:close/>
                </a:path>
                <a:path w="818515" h="580389">
                  <a:moveTo>
                    <a:pt x="399834" y="223227"/>
                  </a:moveTo>
                  <a:lnTo>
                    <a:pt x="399186" y="221907"/>
                  </a:lnTo>
                  <a:lnTo>
                    <a:pt x="397040" y="224764"/>
                  </a:lnTo>
                  <a:lnTo>
                    <a:pt x="398830" y="224967"/>
                  </a:lnTo>
                  <a:lnTo>
                    <a:pt x="399834" y="223227"/>
                  </a:lnTo>
                  <a:close/>
                </a:path>
                <a:path w="818515" h="580389">
                  <a:moveTo>
                    <a:pt x="407974" y="223088"/>
                  </a:moveTo>
                  <a:lnTo>
                    <a:pt x="407695" y="222973"/>
                  </a:lnTo>
                  <a:lnTo>
                    <a:pt x="407695" y="223354"/>
                  </a:lnTo>
                  <a:lnTo>
                    <a:pt x="407974" y="223088"/>
                  </a:lnTo>
                  <a:close/>
                </a:path>
                <a:path w="818515" h="580389">
                  <a:moveTo>
                    <a:pt x="409448" y="309956"/>
                  </a:moveTo>
                  <a:lnTo>
                    <a:pt x="409028" y="309816"/>
                  </a:lnTo>
                  <a:lnTo>
                    <a:pt x="408571" y="309740"/>
                  </a:lnTo>
                  <a:lnTo>
                    <a:pt x="408063" y="309791"/>
                  </a:lnTo>
                  <a:lnTo>
                    <a:pt x="408038" y="309956"/>
                  </a:lnTo>
                  <a:lnTo>
                    <a:pt x="408381" y="310070"/>
                  </a:lnTo>
                  <a:lnTo>
                    <a:pt x="408838" y="310083"/>
                  </a:lnTo>
                  <a:lnTo>
                    <a:pt x="409448" y="309956"/>
                  </a:lnTo>
                  <a:close/>
                </a:path>
                <a:path w="818515" h="580389">
                  <a:moveTo>
                    <a:pt x="414159" y="227749"/>
                  </a:moveTo>
                  <a:lnTo>
                    <a:pt x="413397" y="226453"/>
                  </a:lnTo>
                  <a:lnTo>
                    <a:pt x="412851" y="225005"/>
                  </a:lnTo>
                  <a:lnTo>
                    <a:pt x="412229" y="222694"/>
                  </a:lnTo>
                  <a:lnTo>
                    <a:pt x="411645" y="221716"/>
                  </a:lnTo>
                  <a:lnTo>
                    <a:pt x="411276" y="220929"/>
                  </a:lnTo>
                  <a:lnTo>
                    <a:pt x="410057" y="221780"/>
                  </a:lnTo>
                  <a:lnTo>
                    <a:pt x="410235" y="224243"/>
                  </a:lnTo>
                  <a:lnTo>
                    <a:pt x="410222" y="226885"/>
                  </a:lnTo>
                  <a:lnTo>
                    <a:pt x="411772" y="229323"/>
                  </a:lnTo>
                  <a:lnTo>
                    <a:pt x="411137" y="229971"/>
                  </a:lnTo>
                  <a:lnTo>
                    <a:pt x="411365" y="230682"/>
                  </a:lnTo>
                  <a:lnTo>
                    <a:pt x="412051" y="229781"/>
                  </a:lnTo>
                  <a:lnTo>
                    <a:pt x="412470" y="228904"/>
                  </a:lnTo>
                  <a:lnTo>
                    <a:pt x="413473" y="228130"/>
                  </a:lnTo>
                  <a:lnTo>
                    <a:pt x="414159" y="227749"/>
                  </a:lnTo>
                  <a:close/>
                </a:path>
                <a:path w="818515" h="580389">
                  <a:moveTo>
                    <a:pt x="416737" y="261099"/>
                  </a:moveTo>
                  <a:lnTo>
                    <a:pt x="405358" y="261099"/>
                  </a:lnTo>
                  <a:lnTo>
                    <a:pt x="405358" y="265557"/>
                  </a:lnTo>
                  <a:lnTo>
                    <a:pt x="405218" y="265874"/>
                  </a:lnTo>
                  <a:lnTo>
                    <a:pt x="404901" y="265544"/>
                  </a:lnTo>
                  <a:lnTo>
                    <a:pt x="405358" y="265557"/>
                  </a:lnTo>
                  <a:lnTo>
                    <a:pt x="405358" y="261099"/>
                  </a:lnTo>
                  <a:lnTo>
                    <a:pt x="399199" y="261099"/>
                  </a:lnTo>
                  <a:lnTo>
                    <a:pt x="398792" y="261099"/>
                  </a:lnTo>
                  <a:lnTo>
                    <a:pt x="398513" y="261696"/>
                  </a:lnTo>
                  <a:lnTo>
                    <a:pt x="398030" y="262559"/>
                  </a:lnTo>
                  <a:lnTo>
                    <a:pt x="397294" y="263461"/>
                  </a:lnTo>
                  <a:lnTo>
                    <a:pt x="394004" y="262890"/>
                  </a:lnTo>
                  <a:lnTo>
                    <a:pt x="393509" y="263410"/>
                  </a:lnTo>
                  <a:lnTo>
                    <a:pt x="397459" y="266623"/>
                  </a:lnTo>
                  <a:lnTo>
                    <a:pt x="401739" y="270408"/>
                  </a:lnTo>
                  <a:lnTo>
                    <a:pt x="404660" y="270764"/>
                  </a:lnTo>
                  <a:lnTo>
                    <a:pt x="408978" y="267716"/>
                  </a:lnTo>
                  <a:lnTo>
                    <a:pt x="410857" y="267690"/>
                  </a:lnTo>
                  <a:lnTo>
                    <a:pt x="413219" y="267563"/>
                  </a:lnTo>
                  <a:lnTo>
                    <a:pt x="416521" y="265925"/>
                  </a:lnTo>
                  <a:lnTo>
                    <a:pt x="416534" y="265544"/>
                  </a:lnTo>
                  <a:lnTo>
                    <a:pt x="416598" y="263461"/>
                  </a:lnTo>
                  <a:lnTo>
                    <a:pt x="416712" y="261150"/>
                  </a:lnTo>
                  <a:close/>
                </a:path>
                <a:path w="818515" h="580389">
                  <a:moveTo>
                    <a:pt x="417360" y="319214"/>
                  </a:moveTo>
                  <a:lnTo>
                    <a:pt x="416534" y="318185"/>
                  </a:lnTo>
                  <a:lnTo>
                    <a:pt x="415315" y="316560"/>
                  </a:lnTo>
                  <a:lnTo>
                    <a:pt x="414540" y="315404"/>
                  </a:lnTo>
                  <a:lnTo>
                    <a:pt x="413740" y="314274"/>
                  </a:lnTo>
                  <a:lnTo>
                    <a:pt x="412407" y="313994"/>
                  </a:lnTo>
                  <a:lnTo>
                    <a:pt x="411111" y="314591"/>
                  </a:lnTo>
                  <a:lnTo>
                    <a:pt x="410121" y="315988"/>
                  </a:lnTo>
                  <a:lnTo>
                    <a:pt x="410311" y="316522"/>
                  </a:lnTo>
                  <a:lnTo>
                    <a:pt x="410438" y="317093"/>
                  </a:lnTo>
                  <a:lnTo>
                    <a:pt x="410425" y="317690"/>
                  </a:lnTo>
                  <a:lnTo>
                    <a:pt x="409867" y="317817"/>
                  </a:lnTo>
                  <a:lnTo>
                    <a:pt x="411289" y="318274"/>
                  </a:lnTo>
                  <a:lnTo>
                    <a:pt x="412711" y="318757"/>
                  </a:lnTo>
                  <a:lnTo>
                    <a:pt x="415239" y="319366"/>
                  </a:lnTo>
                  <a:lnTo>
                    <a:pt x="416331" y="319570"/>
                  </a:lnTo>
                  <a:lnTo>
                    <a:pt x="417360" y="319214"/>
                  </a:lnTo>
                  <a:close/>
                </a:path>
                <a:path w="818515" h="580389">
                  <a:moveTo>
                    <a:pt x="418744" y="323926"/>
                  </a:moveTo>
                  <a:lnTo>
                    <a:pt x="417309" y="323202"/>
                  </a:lnTo>
                  <a:lnTo>
                    <a:pt x="415886" y="323151"/>
                  </a:lnTo>
                  <a:lnTo>
                    <a:pt x="414489" y="324116"/>
                  </a:lnTo>
                  <a:lnTo>
                    <a:pt x="414185" y="324332"/>
                  </a:lnTo>
                  <a:lnTo>
                    <a:pt x="415277" y="324662"/>
                  </a:lnTo>
                  <a:lnTo>
                    <a:pt x="416344" y="324980"/>
                  </a:lnTo>
                  <a:lnTo>
                    <a:pt x="417385" y="325297"/>
                  </a:lnTo>
                  <a:lnTo>
                    <a:pt x="417918" y="324777"/>
                  </a:lnTo>
                  <a:lnTo>
                    <a:pt x="418744" y="323926"/>
                  </a:lnTo>
                  <a:close/>
                </a:path>
                <a:path w="818515" h="580389">
                  <a:moveTo>
                    <a:pt x="419595" y="310934"/>
                  </a:moveTo>
                  <a:lnTo>
                    <a:pt x="418630" y="308140"/>
                  </a:lnTo>
                  <a:lnTo>
                    <a:pt x="417817" y="305435"/>
                  </a:lnTo>
                  <a:lnTo>
                    <a:pt x="416674" y="302869"/>
                  </a:lnTo>
                  <a:lnTo>
                    <a:pt x="417461" y="306095"/>
                  </a:lnTo>
                  <a:lnTo>
                    <a:pt x="418325" y="308876"/>
                  </a:lnTo>
                  <a:lnTo>
                    <a:pt x="418820" y="310172"/>
                  </a:lnTo>
                  <a:lnTo>
                    <a:pt x="419519" y="311289"/>
                  </a:lnTo>
                  <a:lnTo>
                    <a:pt x="419569" y="311124"/>
                  </a:lnTo>
                  <a:lnTo>
                    <a:pt x="419595" y="310934"/>
                  </a:lnTo>
                  <a:close/>
                </a:path>
                <a:path w="818515" h="580389">
                  <a:moveTo>
                    <a:pt x="419849" y="330873"/>
                  </a:moveTo>
                  <a:lnTo>
                    <a:pt x="419722" y="329946"/>
                  </a:lnTo>
                  <a:lnTo>
                    <a:pt x="419265" y="329450"/>
                  </a:lnTo>
                  <a:lnTo>
                    <a:pt x="418109" y="327787"/>
                  </a:lnTo>
                  <a:lnTo>
                    <a:pt x="417880" y="327850"/>
                  </a:lnTo>
                  <a:lnTo>
                    <a:pt x="415074" y="327939"/>
                  </a:lnTo>
                  <a:lnTo>
                    <a:pt x="413854" y="326809"/>
                  </a:lnTo>
                  <a:lnTo>
                    <a:pt x="413359" y="324904"/>
                  </a:lnTo>
                  <a:lnTo>
                    <a:pt x="409613" y="327520"/>
                  </a:lnTo>
                  <a:lnTo>
                    <a:pt x="407492" y="329057"/>
                  </a:lnTo>
                  <a:lnTo>
                    <a:pt x="407428" y="329539"/>
                  </a:lnTo>
                  <a:lnTo>
                    <a:pt x="407263" y="329907"/>
                  </a:lnTo>
                  <a:lnTo>
                    <a:pt x="408216" y="331787"/>
                  </a:lnTo>
                  <a:lnTo>
                    <a:pt x="409206" y="331368"/>
                  </a:lnTo>
                  <a:lnTo>
                    <a:pt x="409752" y="331000"/>
                  </a:lnTo>
                  <a:lnTo>
                    <a:pt x="409244" y="330695"/>
                  </a:lnTo>
                  <a:lnTo>
                    <a:pt x="408838" y="330415"/>
                  </a:lnTo>
                  <a:lnTo>
                    <a:pt x="408508" y="330098"/>
                  </a:lnTo>
                  <a:lnTo>
                    <a:pt x="411708" y="327456"/>
                  </a:lnTo>
                  <a:lnTo>
                    <a:pt x="413499" y="329260"/>
                  </a:lnTo>
                  <a:lnTo>
                    <a:pt x="415137" y="331279"/>
                  </a:lnTo>
                  <a:lnTo>
                    <a:pt x="417728" y="332282"/>
                  </a:lnTo>
                  <a:lnTo>
                    <a:pt x="419849" y="330873"/>
                  </a:lnTo>
                  <a:close/>
                </a:path>
                <a:path w="818515" h="580389">
                  <a:moveTo>
                    <a:pt x="425297" y="213677"/>
                  </a:moveTo>
                  <a:lnTo>
                    <a:pt x="424535" y="213347"/>
                  </a:lnTo>
                  <a:lnTo>
                    <a:pt x="423735" y="213245"/>
                  </a:lnTo>
                  <a:lnTo>
                    <a:pt x="423037" y="211874"/>
                  </a:lnTo>
                  <a:lnTo>
                    <a:pt x="423049" y="210604"/>
                  </a:lnTo>
                  <a:lnTo>
                    <a:pt x="422275" y="209524"/>
                  </a:lnTo>
                  <a:lnTo>
                    <a:pt x="421652" y="208661"/>
                  </a:lnTo>
                  <a:lnTo>
                    <a:pt x="420306" y="207975"/>
                  </a:lnTo>
                  <a:lnTo>
                    <a:pt x="418846" y="205994"/>
                  </a:lnTo>
                  <a:lnTo>
                    <a:pt x="418592" y="204774"/>
                  </a:lnTo>
                  <a:lnTo>
                    <a:pt x="418058" y="203136"/>
                  </a:lnTo>
                  <a:lnTo>
                    <a:pt x="418198" y="202107"/>
                  </a:lnTo>
                  <a:lnTo>
                    <a:pt x="416369" y="201549"/>
                  </a:lnTo>
                  <a:lnTo>
                    <a:pt x="415912" y="200558"/>
                  </a:lnTo>
                  <a:lnTo>
                    <a:pt x="415759" y="199555"/>
                  </a:lnTo>
                  <a:lnTo>
                    <a:pt x="415201" y="199555"/>
                  </a:lnTo>
                  <a:lnTo>
                    <a:pt x="414820" y="199072"/>
                  </a:lnTo>
                  <a:lnTo>
                    <a:pt x="414159" y="197853"/>
                  </a:lnTo>
                  <a:lnTo>
                    <a:pt x="413639" y="197091"/>
                  </a:lnTo>
                  <a:lnTo>
                    <a:pt x="412343" y="197700"/>
                  </a:lnTo>
                  <a:lnTo>
                    <a:pt x="411365" y="200152"/>
                  </a:lnTo>
                  <a:lnTo>
                    <a:pt x="411314" y="200317"/>
                  </a:lnTo>
                  <a:lnTo>
                    <a:pt x="410159" y="203225"/>
                  </a:lnTo>
                  <a:lnTo>
                    <a:pt x="410387" y="203962"/>
                  </a:lnTo>
                  <a:lnTo>
                    <a:pt x="410222" y="204901"/>
                  </a:lnTo>
                  <a:lnTo>
                    <a:pt x="410832" y="206463"/>
                  </a:lnTo>
                  <a:lnTo>
                    <a:pt x="411746" y="207060"/>
                  </a:lnTo>
                  <a:lnTo>
                    <a:pt x="412064" y="207975"/>
                  </a:lnTo>
                  <a:lnTo>
                    <a:pt x="412178" y="209524"/>
                  </a:lnTo>
                  <a:lnTo>
                    <a:pt x="410946" y="209384"/>
                  </a:lnTo>
                  <a:lnTo>
                    <a:pt x="410806" y="209435"/>
                  </a:lnTo>
                  <a:lnTo>
                    <a:pt x="410108" y="210197"/>
                  </a:lnTo>
                  <a:lnTo>
                    <a:pt x="409028" y="210820"/>
                  </a:lnTo>
                  <a:lnTo>
                    <a:pt x="408012" y="212598"/>
                  </a:lnTo>
                  <a:lnTo>
                    <a:pt x="407530" y="214541"/>
                  </a:lnTo>
                  <a:lnTo>
                    <a:pt x="407809" y="214591"/>
                  </a:lnTo>
                  <a:lnTo>
                    <a:pt x="408063" y="214744"/>
                  </a:lnTo>
                  <a:lnTo>
                    <a:pt x="408952" y="215874"/>
                  </a:lnTo>
                  <a:lnTo>
                    <a:pt x="410032" y="217855"/>
                  </a:lnTo>
                  <a:lnTo>
                    <a:pt x="414426" y="223596"/>
                  </a:lnTo>
                  <a:lnTo>
                    <a:pt x="414769" y="223558"/>
                  </a:lnTo>
                  <a:lnTo>
                    <a:pt x="415124" y="223659"/>
                  </a:lnTo>
                  <a:lnTo>
                    <a:pt x="415480" y="224116"/>
                  </a:lnTo>
                  <a:lnTo>
                    <a:pt x="415391" y="224853"/>
                  </a:lnTo>
                  <a:lnTo>
                    <a:pt x="416547" y="226364"/>
                  </a:lnTo>
                  <a:lnTo>
                    <a:pt x="418299" y="225107"/>
                  </a:lnTo>
                  <a:lnTo>
                    <a:pt x="420243" y="223558"/>
                  </a:lnTo>
                  <a:lnTo>
                    <a:pt x="421843" y="222338"/>
                  </a:lnTo>
                  <a:lnTo>
                    <a:pt x="417741" y="220167"/>
                  </a:lnTo>
                  <a:lnTo>
                    <a:pt x="418388" y="217335"/>
                  </a:lnTo>
                  <a:lnTo>
                    <a:pt x="420865" y="216712"/>
                  </a:lnTo>
                  <a:lnTo>
                    <a:pt x="423595" y="216255"/>
                  </a:lnTo>
                  <a:lnTo>
                    <a:pt x="425297" y="213677"/>
                  </a:lnTo>
                  <a:close/>
                </a:path>
                <a:path w="818515" h="580389">
                  <a:moveTo>
                    <a:pt x="426275" y="328587"/>
                  </a:moveTo>
                  <a:lnTo>
                    <a:pt x="426148" y="328460"/>
                  </a:lnTo>
                  <a:lnTo>
                    <a:pt x="425488" y="328523"/>
                  </a:lnTo>
                  <a:lnTo>
                    <a:pt x="425259" y="328510"/>
                  </a:lnTo>
                  <a:lnTo>
                    <a:pt x="425119" y="328612"/>
                  </a:lnTo>
                  <a:lnTo>
                    <a:pt x="424980" y="328714"/>
                  </a:lnTo>
                  <a:lnTo>
                    <a:pt x="424700" y="328904"/>
                  </a:lnTo>
                  <a:lnTo>
                    <a:pt x="425361" y="329209"/>
                  </a:lnTo>
                  <a:lnTo>
                    <a:pt x="425678" y="329006"/>
                  </a:lnTo>
                  <a:lnTo>
                    <a:pt x="425983" y="328790"/>
                  </a:lnTo>
                  <a:lnTo>
                    <a:pt x="426275" y="328587"/>
                  </a:lnTo>
                  <a:close/>
                </a:path>
                <a:path w="818515" h="580389">
                  <a:moveTo>
                    <a:pt x="429958" y="207327"/>
                  </a:moveTo>
                  <a:lnTo>
                    <a:pt x="429806" y="207327"/>
                  </a:lnTo>
                  <a:lnTo>
                    <a:pt x="429869" y="207454"/>
                  </a:lnTo>
                  <a:lnTo>
                    <a:pt x="429958" y="207327"/>
                  </a:lnTo>
                  <a:close/>
                </a:path>
                <a:path w="818515" h="580389">
                  <a:moveTo>
                    <a:pt x="430974" y="205524"/>
                  </a:moveTo>
                  <a:lnTo>
                    <a:pt x="429818" y="204228"/>
                  </a:lnTo>
                  <a:lnTo>
                    <a:pt x="428815" y="203022"/>
                  </a:lnTo>
                  <a:lnTo>
                    <a:pt x="428498" y="203009"/>
                  </a:lnTo>
                  <a:lnTo>
                    <a:pt x="428167" y="202971"/>
                  </a:lnTo>
                  <a:lnTo>
                    <a:pt x="427837" y="202946"/>
                  </a:lnTo>
                  <a:lnTo>
                    <a:pt x="427964" y="203047"/>
                  </a:lnTo>
                  <a:lnTo>
                    <a:pt x="427748" y="203238"/>
                  </a:lnTo>
                  <a:lnTo>
                    <a:pt x="427532" y="203441"/>
                  </a:lnTo>
                  <a:lnTo>
                    <a:pt x="427291" y="203631"/>
                  </a:lnTo>
                  <a:lnTo>
                    <a:pt x="427101" y="203403"/>
                  </a:lnTo>
                  <a:lnTo>
                    <a:pt x="427316" y="203009"/>
                  </a:lnTo>
                  <a:lnTo>
                    <a:pt x="427482" y="202882"/>
                  </a:lnTo>
                  <a:lnTo>
                    <a:pt x="426580" y="202755"/>
                  </a:lnTo>
                  <a:lnTo>
                    <a:pt x="425678" y="202552"/>
                  </a:lnTo>
                  <a:lnTo>
                    <a:pt x="424764" y="202260"/>
                  </a:lnTo>
                  <a:lnTo>
                    <a:pt x="426186" y="204228"/>
                  </a:lnTo>
                  <a:lnTo>
                    <a:pt x="427367" y="206375"/>
                  </a:lnTo>
                  <a:lnTo>
                    <a:pt x="429844" y="207289"/>
                  </a:lnTo>
                  <a:lnTo>
                    <a:pt x="430974" y="205524"/>
                  </a:lnTo>
                  <a:close/>
                </a:path>
                <a:path w="818515" h="580389">
                  <a:moveTo>
                    <a:pt x="442087" y="232689"/>
                  </a:moveTo>
                  <a:lnTo>
                    <a:pt x="441312" y="231013"/>
                  </a:lnTo>
                  <a:lnTo>
                    <a:pt x="439394" y="229552"/>
                  </a:lnTo>
                  <a:lnTo>
                    <a:pt x="437680" y="228231"/>
                  </a:lnTo>
                  <a:lnTo>
                    <a:pt x="435864" y="227228"/>
                  </a:lnTo>
                  <a:lnTo>
                    <a:pt x="433997" y="226352"/>
                  </a:lnTo>
                  <a:lnTo>
                    <a:pt x="433717" y="226568"/>
                  </a:lnTo>
                  <a:lnTo>
                    <a:pt x="433044" y="227025"/>
                  </a:lnTo>
                  <a:lnTo>
                    <a:pt x="432701" y="227545"/>
                  </a:lnTo>
                  <a:lnTo>
                    <a:pt x="432612" y="228117"/>
                  </a:lnTo>
                  <a:lnTo>
                    <a:pt x="429704" y="230987"/>
                  </a:lnTo>
                  <a:lnTo>
                    <a:pt x="429958" y="229984"/>
                  </a:lnTo>
                  <a:lnTo>
                    <a:pt x="430542" y="228638"/>
                  </a:lnTo>
                  <a:lnTo>
                    <a:pt x="428371" y="228409"/>
                  </a:lnTo>
                  <a:lnTo>
                    <a:pt x="425945" y="232244"/>
                  </a:lnTo>
                  <a:lnTo>
                    <a:pt x="426808" y="232562"/>
                  </a:lnTo>
                  <a:lnTo>
                    <a:pt x="427507" y="232676"/>
                  </a:lnTo>
                  <a:lnTo>
                    <a:pt x="428053" y="232600"/>
                  </a:lnTo>
                  <a:lnTo>
                    <a:pt x="424395" y="236207"/>
                  </a:lnTo>
                  <a:lnTo>
                    <a:pt x="424103" y="236270"/>
                  </a:lnTo>
                  <a:lnTo>
                    <a:pt x="425043" y="237502"/>
                  </a:lnTo>
                  <a:lnTo>
                    <a:pt x="424815" y="237667"/>
                  </a:lnTo>
                  <a:lnTo>
                    <a:pt x="423367" y="238429"/>
                  </a:lnTo>
                  <a:lnTo>
                    <a:pt x="422351" y="238772"/>
                  </a:lnTo>
                  <a:lnTo>
                    <a:pt x="421373" y="239166"/>
                  </a:lnTo>
                  <a:lnTo>
                    <a:pt x="421855" y="239623"/>
                  </a:lnTo>
                  <a:lnTo>
                    <a:pt x="422135" y="240207"/>
                  </a:lnTo>
                  <a:lnTo>
                    <a:pt x="422084" y="241300"/>
                  </a:lnTo>
                  <a:lnTo>
                    <a:pt x="421690" y="241820"/>
                  </a:lnTo>
                  <a:lnTo>
                    <a:pt x="420001" y="241617"/>
                  </a:lnTo>
                  <a:lnTo>
                    <a:pt x="419430" y="241122"/>
                  </a:lnTo>
                  <a:lnTo>
                    <a:pt x="414655" y="245833"/>
                  </a:lnTo>
                  <a:lnTo>
                    <a:pt x="414439" y="244487"/>
                  </a:lnTo>
                  <a:lnTo>
                    <a:pt x="413969" y="243205"/>
                  </a:lnTo>
                  <a:lnTo>
                    <a:pt x="415277" y="241617"/>
                  </a:lnTo>
                  <a:lnTo>
                    <a:pt x="415734" y="240626"/>
                  </a:lnTo>
                  <a:lnTo>
                    <a:pt x="415988" y="239471"/>
                  </a:lnTo>
                  <a:lnTo>
                    <a:pt x="410921" y="244881"/>
                  </a:lnTo>
                  <a:lnTo>
                    <a:pt x="414362" y="246113"/>
                  </a:lnTo>
                  <a:lnTo>
                    <a:pt x="399694" y="260604"/>
                  </a:lnTo>
                  <a:lnTo>
                    <a:pt x="416902" y="260604"/>
                  </a:lnTo>
                  <a:lnTo>
                    <a:pt x="417982" y="257378"/>
                  </a:lnTo>
                  <a:lnTo>
                    <a:pt x="417664" y="255333"/>
                  </a:lnTo>
                  <a:lnTo>
                    <a:pt x="416102" y="251256"/>
                  </a:lnTo>
                  <a:lnTo>
                    <a:pt x="415137" y="249364"/>
                  </a:lnTo>
                  <a:lnTo>
                    <a:pt x="416483" y="247421"/>
                  </a:lnTo>
                  <a:lnTo>
                    <a:pt x="420052" y="248170"/>
                  </a:lnTo>
                  <a:lnTo>
                    <a:pt x="421462" y="249732"/>
                  </a:lnTo>
                  <a:lnTo>
                    <a:pt x="420763" y="255168"/>
                  </a:lnTo>
                  <a:lnTo>
                    <a:pt x="420141" y="257467"/>
                  </a:lnTo>
                  <a:lnTo>
                    <a:pt x="419531" y="260604"/>
                  </a:lnTo>
                  <a:lnTo>
                    <a:pt x="419404" y="262559"/>
                  </a:lnTo>
                  <a:lnTo>
                    <a:pt x="420852" y="263448"/>
                  </a:lnTo>
                  <a:lnTo>
                    <a:pt x="421805" y="261327"/>
                  </a:lnTo>
                  <a:lnTo>
                    <a:pt x="422376" y="258965"/>
                  </a:lnTo>
                  <a:lnTo>
                    <a:pt x="425297" y="255333"/>
                  </a:lnTo>
                  <a:lnTo>
                    <a:pt x="425157" y="253580"/>
                  </a:lnTo>
                  <a:lnTo>
                    <a:pt x="423557" y="250024"/>
                  </a:lnTo>
                  <a:lnTo>
                    <a:pt x="422313" y="248462"/>
                  </a:lnTo>
                  <a:lnTo>
                    <a:pt x="421640" y="247421"/>
                  </a:lnTo>
                  <a:lnTo>
                    <a:pt x="420941" y="246329"/>
                  </a:lnTo>
                  <a:lnTo>
                    <a:pt x="422008" y="245833"/>
                  </a:lnTo>
                  <a:lnTo>
                    <a:pt x="424065" y="244856"/>
                  </a:lnTo>
                  <a:lnTo>
                    <a:pt x="425145" y="241820"/>
                  </a:lnTo>
                  <a:lnTo>
                    <a:pt x="425386" y="241122"/>
                  </a:lnTo>
                  <a:lnTo>
                    <a:pt x="429133" y="240207"/>
                  </a:lnTo>
                  <a:lnTo>
                    <a:pt x="428180" y="236943"/>
                  </a:lnTo>
                  <a:lnTo>
                    <a:pt x="429247" y="235064"/>
                  </a:lnTo>
                  <a:lnTo>
                    <a:pt x="430517" y="232600"/>
                  </a:lnTo>
                  <a:lnTo>
                    <a:pt x="431368" y="230987"/>
                  </a:lnTo>
                  <a:lnTo>
                    <a:pt x="431800" y="230136"/>
                  </a:lnTo>
                  <a:lnTo>
                    <a:pt x="433387" y="229552"/>
                  </a:lnTo>
                  <a:lnTo>
                    <a:pt x="438505" y="231533"/>
                  </a:lnTo>
                  <a:lnTo>
                    <a:pt x="439178" y="232689"/>
                  </a:lnTo>
                  <a:lnTo>
                    <a:pt x="439978" y="234238"/>
                  </a:lnTo>
                  <a:lnTo>
                    <a:pt x="440283" y="235381"/>
                  </a:lnTo>
                  <a:lnTo>
                    <a:pt x="441629" y="235064"/>
                  </a:lnTo>
                  <a:lnTo>
                    <a:pt x="442087" y="232689"/>
                  </a:lnTo>
                  <a:close/>
                </a:path>
                <a:path w="818515" h="580389">
                  <a:moveTo>
                    <a:pt x="497408" y="396417"/>
                  </a:moveTo>
                  <a:close/>
                </a:path>
                <a:path w="818515" h="580389">
                  <a:moveTo>
                    <a:pt x="500773" y="418731"/>
                  </a:moveTo>
                  <a:lnTo>
                    <a:pt x="500748" y="418553"/>
                  </a:lnTo>
                  <a:lnTo>
                    <a:pt x="500519" y="418426"/>
                  </a:lnTo>
                  <a:lnTo>
                    <a:pt x="500392" y="418350"/>
                  </a:lnTo>
                  <a:lnTo>
                    <a:pt x="500278" y="418503"/>
                  </a:lnTo>
                  <a:lnTo>
                    <a:pt x="500164" y="418630"/>
                  </a:lnTo>
                  <a:lnTo>
                    <a:pt x="500049" y="418757"/>
                  </a:lnTo>
                  <a:lnTo>
                    <a:pt x="500253" y="418858"/>
                  </a:lnTo>
                  <a:lnTo>
                    <a:pt x="500456" y="418973"/>
                  </a:lnTo>
                  <a:lnTo>
                    <a:pt x="500659" y="419087"/>
                  </a:lnTo>
                  <a:lnTo>
                    <a:pt x="500697" y="418922"/>
                  </a:lnTo>
                  <a:lnTo>
                    <a:pt x="500773" y="418731"/>
                  </a:lnTo>
                  <a:close/>
                </a:path>
                <a:path w="818515" h="580389">
                  <a:moveTo>
                    <a:pt x="500811" y="435571"/>
                  </a:moveTo>
                  <a:lnTo>
                    <a:pt x="500786" y="435279"/>
                  </a:lnTo>
                  <a:lnTo>
                    <a:pt x="500735" y="435013"/>
                  </a:lnTo>
                  <a:lnTo>
                    <a:pt x="500684" y="434733"/>
                  </a:lnTo>
                  <a:lnTo>
                    <a:pt x="500354" y="434733"/>
                  </a:lnTo>
                  <a:lnTo>
                    <a:pt x="500189" y="434746"/>
                  </a:lnTo>
                  <a:lnTo>
                    <a:pt x="500253" y="435038"/>
                  </a:lnTo>
                  <a:lnTo>
                    <a:pt x="500303" y="435343"/>
                  </a:lnTo>
                  <a:lnTo>
                    <a:pt x="500392" y="435622"/>
                  </a:lnTo>
                  <a:lnTo>
                    <a:pt x="500811" y="435571"/>
                  </a:lnTo>
                  <a:close/>
                </a:path>
                <a:path w="818515" h="580389">
                  <a:moveTo>
                    <a:pt x="503821" y="444220"/>
                  </a:moveTo>
                  <a:lnTo>
                    <a:pt x="503428" y="443953"/>
                  </a:lnTo>
                  <a:lnTo>
                    <a:pt x="503021" y="443687"/>
                  </a:lnTo>
                  <a:lnTo>
                    <a:pt x="502462" y="443331"/>
                  </a:lnTo>
                  <a:lnTo>
                    <a:pt x="502272" y="443268"/>
                  </a:lnTo>
                  <a:lnTo>
                    <a:pt x="502107" y="443191"/>
                  </a:lnTo>
                  <a:lnTo>
                    <a:pt x="502246" y="443445"/>
                  </a:lnTo>
                  <a:lnTo>
                    <a:pt x="502323" y="443839"/>
                  </a:lnTo>
                  <a:lnTo>
                    <a:pt x="502526" y="443915"/>
                  </a:lnTo>
                  <a:lnTo>
                    <a:pt x="502932" y="444080"/>
                  </a:lnTo>
                  <a:lnTo>
                    <a:pt x="503377" y="444131"/>
                  </a:lnTo>
                  <a:lnTo>
                    <a:pt x="503821" y="444220"/>
                  </a:lnTo>
                  <a:close/>
                </a:path>
                <a:path w="818515" h="580389">
                  <a:moveTo>
                    <a:pt x="504063" y="444258"/>
                  </a:moveTo>
                  <a:lnTo>
                    <a:pt x="503821" y="444220"/>
                  </a:lnTo>
                  <a:lnTo>
                    <a:pt x="504024" y="444347"/>
                  </a:lnTo>
                  <a:close/>
                </a:path>
                <a:path w="818515" h="580389">
                  <a:moveTo>
                    <a:pt x="504126" y="444258"/>
                  </a:moveTo>
                  <a:close/>
                </a:path>
                <a:path w="818515" h="580389">
                  <a:moveTo>
                    <a:pt x="504355" y="443471"/>
                  </a:moveTo>
                  <a:lnTo>
                    <a:pt x="504113" y="443636"/>
                  </a:lnTo>
                  <a:lnTo>
                    <a:pt x="504063" y="443865"/>
                  </a:lnTo>
                  <a:lnTo>
                    <a:pt x="504088" y="444004"/>
                  </a:lnTo>
                  <a:lnTo>
                    <a:pt x="504113" y="444144"/>
                  </a:lnTo>
                  <a:lnTo>
                    <a:pt x="504190" y="443915"/>
                  </a:lnTo>
                  <a:lnTo>
                    <a:pt x="504278" y="443699"/>
                  </a:lnTo>
                  <a:lnTo>
                    <a:pt x="504355" y="443471"/>
                  </a:lnTo>
                  <a:close/>
                </a:path>
                <a:path w="818515" h="580389">
                  <a:moveTo>
                    <a:pt x="504571" y="502602"/>
                  </a:moveTo>
                  <a:lnTo>
                    <a:pt x="504431" y="502640"/>
                  </a:lnTo>
                  <a:lnTo>
                    <a:pt x="504113" y="503199"/>
                  </a:lnTo>
                  <a:lnTo>
                    <a:pt x="503986" y="503466"/>
                  </a:lnTo>
                  <a:lnTo>
                    <a:pt x="504190" y="503542"/>
                  </a:lnTo>
                  <a:lnTo>
                    <a:pt x="504380" y="503237"/>
                  </a:lnTo>
                  <a:lnTo>
                    <a:pt x="504469" y="502920"/>
                  </a:lnTo>
                  <a:lnTo>
                    <a:pt x="504571" y="502602"/>
                  </a:lnTo>
                  <a:close/>
                </a:path>
                <a:path w="818515" h="580389">
                  <a:moveTo>
                    <a:pt x="506171" y="475742"/>
                  </a:moveTo>
                  <a:lnTo>
                    <a:pt x="506031" y="475653"/>
                  </a:lnTo>
                  <a:lnTo>
                    <a:pt x="505904" y="475805"/>
                  </a:lnTo>
                  <a:lnTo>
                    <a:pt x="506056" y="475767"/>
                  </a:lnTo>
                  <a:close/>
                </a:path>
                <a:path w="818515" h="580389">
                  <a:moveTo>
                    <a:pt x="506222" y="474954"/>
                  </a:moveTo>
                  <a:lnTo>
                    <a:pt x="506031" y="475132"/>
                  </a:lnTo>
                  <a:lnTo>
                    <a:pt x="505891" y="475119"/>
                  </a:lnTo>
                  <a:lnTo>
                    <a:pt x="505828" y="475272"/>
                  </a:lnTo>
                  <a:lnTo>
                    <a:pt x="505904" y="475488"/>
                  </a:lnTo>
                  <a:lnTo>
                    <a:pt x="506145" y="475170"/>
                  </a:lnTo>
                  <a:lnTo>
                    <a:pt x="506222" y="474954"/>
                  </a:lnTo>
                  <a:close/>
                </a:path>
                <a:path w="818515" h="580389">
                  <a:moveTo>
                    <a:pt x="508698" y="381952"/>
                  </a:moveTo>
                  <a:lnTo>
                    <a:pt x="507974" y="381469"/>
                  </a:lnTo>
                  <a:lnTo>
                    <a:pt x="507161" y="381279"/>
                  </a:lnTo>
                  <a:lnTo>
                    <a:pt x="505929" y="381749"/>
                  </a:lnTo>
                  <a:lnTo>
                    <a:pt x="505587" y="382092"/>
                  </a:lnTo>
                  <a:lnTo>
                    <a:pt x="505371" y="382701"/>
                  </a:lnTo>
                  <a:lnTo>
                    <a:pt x="505396" y="383273"/>
                  </a:lnTo>
                  <a:lnTo>
                    <a:pt x="505612" y="383463"/>
                  </a:lnTo>
                  <a:lnTo>
                    <a:pt x="505980" y="383768"/>
                  </a:lnTo>
                  <a:lnTo>
                    <a:pt x="506361" y="384098"/>
                  </a:lnTo>
                  <a:lnTo>
                    <a:pt x="506742" y="384403"/>
                  </a:lnTo>
                  <a:lnTo>
                    <a:pt x="507809" y="383044"/>
                  </a:lnTo>
                  <a:lnTo>
                    <a:pt x="508114" y="383209"/>
                  </a:lnTo>
                  <a:lnTo>
                    <a:pt x="508368" y="383413"/>
                  </a:lnTo>
                  <a:lnTo>
                    <a:pt x="508571" y="383654"/>
                  </a:lnTo>
                  <a:lnTo>
                    <a:pt x="508622" y="382955"/>
                  </a:lnTo>
                  <a:lnTo>
                    <a:pt x="508635" y="382346"/>
                  </a:lnTo>
                  <a:lnTo>
                    <a:pt x="508660" y="382130"/>
                  </a:lnTo>
                  <a:lnTo>
                    <a:pt x="508698" y="381952"/>
                  </a:lnTo>
                  <a:close/>
                </a:path>
                <a:path w="818515" h="580389">
                  <a:moveTo>
                    <a:pt x="510400" y="406450"/>
                  </a:moveTo>
                  <a:lnTo>
                    <a:pt x="508381" y="406958"/>
                  </a:lnTo>
                  <a:lnTo>
                    <a:pt x="507898" y="405396"/>
                  </a:lnTo>
                  <a:lnTo>
                    <a:pt x="507339" y="405460"/>
                  </a:lnTo>
                  <a:lnTo>
                    <a:pt x="506730" y="405612"/>
                  </a:lnTo>
                  <a:lnTo>
                    <a:pt x="505929" y="405993"/>
                  </a:lnTo>
                  <a:lnTo>
                    <a:pt x="505663" y="406057"/>
                  </a:lnTo>
                  <a:lnTo>
                    <a:pt x="505091" y="406400"/>
                  </a:lnTo>
                  <a:lnTo>
                    <a:pt x="504494" y="406781"/>
                  </a:lnTo>
                  <a:lnTo>
                    <a:pt x="503847" y="407162"/>
                  </a:lnTo>
                  <a:lnTo>
                    <a:pt x="506628" y="407835"/>
                  </a:lnTo>
                  <a:lnTo>
                    <a:pt x="508444" y="407708"/>
                  </a:lnTo>
                  <a:lnTo>
                    <a:pt x="510133" y="406679"/>
                  </a:lnTo>
                  <a:lnTo>
                    <a:pt x="510400" y="406450"/>
                  </a:lnTo>
                  <a:close/>
                </a:path>
                <a:path w="818515" h="580389">
                  <a:moveTo>
                    <a:pt x="518274" y="405930"/>
                  </a:moveTo>
                  <a:lnTo>
                    <a:pt x="517880" y="405688"/>
                  </a:lnTo>
                  <a:lnTo>
                    <a:pt x="517080" y="405231"/>
                  </a:lnTo>
                  <a:lnTo>
                    <a:pt x="515975" y="406184"/>
                  </a:lnTo>
                  <a:lnTo>
                    <a:pt x="516064" y="406311"/>
                  </a:lnTo>
                  <a:lnTo>
                    <a:pt x="516178" y="406438"/>
                  </a:lnTo>
                  <a:lnTo>
                    <a:pt x="516343" y="406666"/>
                  </a:lnTo>
                  <a:lnTo>
                    <a:pt x="516978" y="406425"/>
                  </a:lnTo>
                  <a:lnTo>
                    <a:pt x="518274" y="405930"/>
                  </a:lnTo>
                  <a:close/>
                </a:path>
                <a:path w="818515" h="580389">
                  <a:moveTo>
                    <a:pt x="525919" y="426847"/>
                  </a:moveTo>
                  <a:lnTo>
                    <a:pt x="525132" y="426478"/>
                  </a:lnTo>
                  <a:lnTo>
                    <a:pt x="524256" y="426097"/>
                  </a:lnTo>
                  <a:lnTo>
                    <a:pt x="525919" y="426847"/>
                  </a:lnTo>
                  <a:close/>
                </a:path>
                <a:path w="818515" h="580389">
                  <a:moveTo>
                    <a:pt x="528929" y="431431"/>
                  </a:moveTo>
                  <a:lnTo>
                    <a:pt x="528751" y="430936"/>
                  </a:lnTo>
                  <a:lnTo>
                    <a:pt x="528320" y="427570"/>
                  </a:lnTo>
                  <a:lnTo>
                    <a:pt x="527875" y="427634"/>
                  </a:lnTo>
                  <a:lnTo>
                    <a:pt x="527685" y="427634"/>
                  </a:lnTo>
                  <a:lnTo>
                    <a:pt x="528027" y="428866"/>
                  </a:lnTo>
                  <a:lnTo>
                    <a:pt x="527710" y="430479"/>
                  </a:lnTo>
                  <a:lnTo>
                    <a:pt x="528929" y="431431"/>
                  </a:lnTo>
                  <a:close/>
                </a:path>
                <a:path w="818515" h="580389">
                  <a:moveTo>
                    <a:pt x="539356" y="425056"/>
                  </a:moveTo>
                  <a:lnTo>
                    <a:pt x="538226" y="419900"/>
                  </a:lnTo>
                  <a:lnTo>
                    <a:pt x="537121" y="422744"/>
                  </a:lnTo>
                  <a:lnTo>
                    <a:pt x="535609" y="426834"/>
                  </a:lnTo>
                  <a:lnTo>
                    <a:pt x="534454" y="423697"/>
                  </a:lnTo>
                  <a:lnTo>
                    <a:pt x="534454" y="423468"/>
                  </a:lnTo>
                  <a:lnTo>
                    <a:pt x="534682" y="422554"/>
                  </a:lnTo>
                  <a:lnTo>
                    <a:pt x="534758" y="422262"/>
                  </a:lnTo>
                  <a:lnTo>
                    <a:pt x="535012" y="421208"/>
                  </a:lnTo>
                  <a:lnTo>
                    <a:pt x="535114" y="420827"/>
                  </a:lnTo>
                  <a:lnTo>
                    <a:pt x="534593" y="418668"/>
                  </a:lnTo>
                  <a:lnTo>
                    <a:pt x="534898" y="418312"/>
                  </a:lnTo>
                  <a:lnTo>
                    <a:pt x="533120" y="418325"/>
                  </a:lnTo>
                  <a:lnTo>
                    <a:pt x="531685" y="419112"/>
                  </a:lnTo>
                  <a:lnTo>
                    <a:pt x="530428" y="421208"/>
                  </a:lnTo>
                  <a:lnTo>
                    <a:pt x="529717" y="421068"/>
                  </a:lnTo>
                  <a:lnTo>
                    <a:pt x="529564" y="421043"/>
                  </a:lnTo>
                  <a:lnTo>
                    <a:pt x="528967" y="421068"/>
                  </a:lnTo>
                  <a:lnTo>
                    <a:pt x="528853" y="418668"/>
                  </a:lnTo>
                  <a:lnTo>
                    <a:pt x="528701" y="417880"/>
                  </a:lnTo>
                  <a:lnTo>
                    <a:pt x="528751" y="417563"/>
                  </a:lnTo>
                  <a:lnTo>
                    <a:pt x="529513" y="415099"/>
                  </a:lnTo>
                  <a:lnTo>
                    <a:pt x="530682" y="414020"/>
                  </a:lnTo>
                  <a:lnTo>
                    <a:pt x="531545" y="412813"/>
                  </a:lnTo>
                  <a:lnTo>
                    <a:pt x="529958" y="410629"/>
                  </a:lnTo>
                  <a:lnTo>
                    <a:pt x="526605" y="410476"/>
                  </a:lnTo>
                  <a:lnTo>
                    <a:pt x="526288" y="407492"/>
                  </a:lnTo>
                  <a:lnTo>
                    <a:pt x="527164" y="406704"/>
                  </a:lnTo>
                  <a:lnTo>
                    <a:pt x="528167" y="406031"/>
                  </a:lnTo>
                  <a:lnTo>
                    <a:pt x="529145" y="404685"/>
                  </a:lnTo>
                  <a:lnTo>
                    <a:pt x="529475" y="403948"/>
                  </a:lnTo>
                  <a:lnTo>
                    <a:pt x="529577" y="403694"/>
                  </a:lnTo>
                  <a:lnTo>
                    <a:pt x="528701" y="403948"/>
                  </a:lnTo>
                  <a:lnTo>
                    <a:pt x="527507" y="403542"/>
                  </a:lnTo>
                  <a:lnTo>
                    <a:pt x="526554" y="401485"/>
                  </a:lnTo>
                  <a:lnTo>
                    <a:pt x="525995" y="400138"/>
                  </a:lnTo>
                  <a:lnTo>
                    <a:pt x="526021" y="398373"/>
                  </a:lnTo>
                  <a:lnTo>
                    <a:pt x="526224" y="397395"/>
                  </a:lnTo>
                  <a:lnTo>
                    <a:pt x="525754" y="397802"/>
                  </a:lnTo>
                  <a:lnTo>
                    <a:pt x="525754" y="417652"/>
                  </a:lnTo>
                  <a:lnTo>
                    <a:pt x="525538" y="417880"/>
                  </a:lnTo>
                  <a:lnTo>
                    <a:pt x="525322" y="417563"/>
                  </a:lnTo>
                  <a:lnTo>
                    <a:pt x="525754" y="417652"/>
                  </a:lnTo>
                  <a:lnTo>
                    <a:pt x="525754" y="397802"/>
                  </a:lnTo>
                  <a:lnTo>
                    <a:pt x="521423" y="401497"/>
                  </a:lnTo>
                  <a:lnTo>
                    <a:pt x="522770" y="403669"/>
                  </a:lnTo>
                  <a:lnTo>
                    <a:pt x="524789" y="404304"/>
                  </a:lnTo>
                  <a:lnTo>
                    <a:pt x="524827" y="404685"/>
                  </a:lnTo>
                  <a:lnTo>
                    <a:pt x="525424" y="407111"/>
                  </a:lnTo>
                  <a:lnTo>
                    <a:pt x="524700" y="407530"/>
                  </a:lnTo>
                  <a:lnTo>
                    <a:pt x="524002" y="407822"/>
                  </a:lnTo>
                  <a:lnTo>
                    <a:pt x="523290" y="407949"/>
                  </a:lnTo>
                  <a:lnTo>
                    <a:pt x="522922" y="408800"/>
                  </a:lnTo>
                  <a:lnTo>
                    <a:pt x="522592" y="409689"/>
                  </a:lnTo>
                  <a:lnTo>
                    <a:pt x="524332" y="413207"/>
                  </a:lnTo>
                  <a:lnTo>
                    <a:pt x="520649" y="413397"/>
                  </a:lnTo>
                  <a:lnTo>
                    <a:pt x="520649" y="415937"/>
                  </a:lnTo>
                  <a:lnTo>
                    <a:pt x="520242" y="416433"/>
                  </a:lnTo>
                  <a:lnTo>
                    <a:pt x="519976" y="417017"/>
                  </a:lnTo>
                  <a:lnTo>
                    <a:pt x="521728" y="418414"/>
                  </a:lnTo>
                  <a:lnTo>
                    <a:pt x="523633" y="419608"/>
                  </a:lnTo>
                  <a:lnTo>
                    <a:pt x="523570" y="422097"/>
                  </a:lnTo>
                  <a:lnTo>
                    <a:pt x="523367" y="422122"/>
                  </a:lnTo>
                  <a:lnTo>
                    <a:pt x="523074" y="422262"/>
                  </a:lnTo>
                  <a:lnTo>
                    <a:pt x="522058" y="421233"/>
                  </a:lnTo>
                  <a:lnTo>
                    <a:pt x="519010" y="418058"/>
                  </a:lnTo>
                  <a:lnTo>
                    <a:pt x="515035" y="417550"/>
                  </a:lnTo>
                  <a:lnTo>
                    <a:pt x="511390" y="419188"/>
                  </a:lnTo>
                  <a:lnTo>
                    <a:pt x="507199" y="419735"/>
                  </a:lnTo>
                  <a:lnTo>
                    <a:pt x="508990" y="425259"/>
                  </a:lnTo>
                  <a:lnTo>
                    <a:pt x="510870" y="425919"/>
                  </a:lnTo>
                  <a:lnTo>
                    <a:pt x="512724" y="426059"/>
                  </a:lnTo>
                  <a:lnTo>
                    <a:pt x="514502" y="426237"/>
                  </a:lnTo>
                  <a:lnTo>
                    <a:pt x="514934" y="424967"/>
                  </a:lnTo>
                  <a:lnTo>
                    <a:pt x="515759" y="422744"/>
                  </a:lnTo>
                  <a:lnTo>
                    <a:pt x="519125" y="421233"/>
                  </a:lnTo>
                  <a:lnTo>
                    <a:pt x="519760" y="423697"/>
                  </a:lnTo>
                  <a:lnTo>
                    <a:pt x="519163" y="425259"/>
                  </a:lnTo>
                  <a:lnTo>
                    <a:pt x="518198" y="426834"/>
                  </a:lnTo>
                  <a:lnTo>
                    <a:pt x="520103" y="427240"/>
                  </a:lnTo>
                  <a:lnTo>
                    <a:pt x="521563" y="427164"/>
                  </a:lnTo>
                  <a:lnTo>
                    <a:pt x="523036" y="425475"/>
                  </a:lnTo>
                  <a:lnTo>
                    <a:pt x="523709" y="425869"/>
                  </a:lnTo>
                  <a:lnTo>
                    <a:pt x="524154" y="426059"/>
                  </a:lnTo>
                  <a:lnTo>
                    <a:pt x="524865" y="425475"/>
                  </a:lnTo>
                  <a:lnTo>
                    <a:pt x="526313" y="424281"/>
                  </a:lnTo>
                  <a:lnTo>
                    <a:pt x="527913" y="424281"/>
                  </a:lnTo>
                  <a:lnTo>
                    <a:pt x="527812" y="423468"/>
                  </a:lnTo>
                  <a:lnTo>
                    <a:pt x="530923" y="422554"/>
                  </a:lnTo>
                  <a:lnTo>
                    <a:pt x="531317" y="424268"/>
                  </a:lnTo>
                  <a:lnTo>
                    <a:pt x="532917" y="424268"/>
                  </a:lnTo>
                  <a:lnTo>
                    <a:pt x="533704" y="425475"/>
                  </a:lnTo>
                  <a:lnTo>
                    <a:pt x="534047" y="426059"/>
                  </a:lnTo>
                  <a:lnTo>
                    <a:pt x="534136" y="426237"/>
                  </a:lnTo>
                  <a:lnTo>
                    <a:pt x="534301" y="426745"/>
                  </a:lnTo>
                  <a:lnTo>
                    <a:pt x="535609" y="428294"/>
                  </a:lnTo>
                  <a:lnTo>
                    <a:pt x="537489" y="428358"/>
                  </a:lnTo>
                  <a:lnTo>
                    <a:pt x="538441" y="426834"/>
                  </a:lnTo>
                  <a:lnTo>
                    <a:pt x="538810" y="426237"/>
                  </a:lnTo>
                  <a:lnTo>
                    <a:pt x="539356" y="425056"/>
                  </a:lnTo>
                  <a:close/>
                </a:path>
                <a:path w="818515" h="580389">
                  <a:moveTo>
                    <a:pt x="546061" y="430707"/>
                  </a:moveTo>
                  <a:lnTo>
                    <a:pt x="542315" y="430237"/>
                  </a:lnTo>
                  <a:lnTo>
                    <a:pt x="540727" y="433603"/>
                  </a:lnTo>
                  <a:lnTo>
                    <a:pt x="546061" y="430707"/>
                  </a:lnTo>
                  <a:close/>
                </a:path>
                <a:path w="818515" h="580389">
                  <a:moveTo>
                    <a:pt x="549897" y="464159"/>
                  </a:moveTo>
                  <a:lnTo>
                    <a:pt x="549630" y="463892"/>
                  </a:lnTo>
                  <a:lnTo>
                    <a:pt x="549490" y="463892"/>
                  </a:lnTo>
                  <a:lnTo>
                    <a:pt x="548259" y="463791"/>
                  </a:lnTo>
                  <a:lnTo>
                    <a:pt x="547827" y="464654"/>
                  </a:lnTo>
                  <a:lnTo>
                    <a:pt x="547497" y="465797"/>
                  </a:lnTo>
                  <a:lnTo>
                    <a:pt x="547560" y="466001"/>
                  </a:lnTo>
                  <a:lnTo>
                    <a:pt x="547585" y="466559"/>
                  </a:lnTo>
                  <a:lnTo>
                    <a:pt x="548081" y="466483"/>
                  </a:lnTo>
                  <a:lnTo>
                    <a:pt x="548360" y="466534"/>
                  </a:lnTo>
                  <a:lnTo>
                    <a:pt x="548944" y="465696"/>
                  </a:lnTo>
                  <a:lnTo>
                    <a:pt x="549427" y="464934"/>
                  </a:lnTo>
                  <a:lnTo>
                    <a:pt x="549897" y="464172"/>
                  </a:lnTo>
                  <a:close/>
                </a:path>
                <a:path w="818515" h="580389">
                  <a:moveTo>
                    <a:pt x="554583" y="446024"/>
                  </a:moveTo>
                  <a:lnTo>
                    <a:pt x="552361" y="444931"/>
                  </a:lnTo>
                  <a:lnTo>
                    <a:pt x="551014" y="444576"/>
                  </a:lnTo>
                  <a:lnTo>
                    <a:pt x="549160" y="444436"/>
                  </a:lnTo>
                  <a:lnTo>
                    <a:pt x="548525" y="445223"/>
                  </a:lnTo>
                  <a:lnTo>
                    <a:pt x="547827" y="445681"/>
                  </a:lnTo>
                  <a:lnTo>
                    <a:pt x="550633" y="447675"/>
                  </a:lnTo>
                  <a:lnTo>
                    <a:pt x="553770" y="447954"/>
                  </a:lnTo>
                  <a:lnTo>
                    <a:pt x="554431" y="447065"/>
                  </a:lnTo>
                  <a:lnTo>
                    <a:pt x="554583" y="446024"/>
                  </a:lnTo>
                  <a:close/>
                </a:path>
                <a:path w="818515" h="580389">
                  <a:moveTo>
                    <a:pt x="588911" y="407009"/>
                  </a:moveTo>
                  <a:lnTo>
                    <a:pt x="585736" y="404825"/>
                  </a:lnTo>
                  <a:lnTo>
                    <a:pt x="585470" y="404647"/>
                  </a:lnTo>
                  <a:lnTo>
                    <a:pt x="586498" y="403288"/>
                  </a:lnTo>
                  <a:lnTo>
                    <a:pt x="584301" y="404825"/>
                  </a:lnTo>
                  <a:lnTo>
                    <a:pt x="585520" y="403682"/>
                  </a:lnTo>
                  <a:lnTo>
                    <a:pt x="586143" y="403148"/>
                  </a:lnTo>
                  <a:lnTo>
                    <a:pt x="586828" y="402844"/>
                  </a:lnTo>
                  <a:lnTo>
                    <a:pt x="587679" y="401713"/>
                  </a:lnTo>
                  <a:lnTo>
                    <a:pt x="584682" y="400177"/>
                  </a:lnTo>
                  <a:lnTo>
                    <a:pt x="582599" y="401840"/>
                  </a:lnTo>
                  <a:lnTo>
                    <a:pt x="583184" y="403288"/>
                  </a:lnTo>
                  <a:lnTo>
                    <a:pt x="583704" y="405244"/>
                  </a:lnTo>
                  <a:lnTo>
                    <a:pt x="580059" y="407809"/>
                  </a:lnTo>
                  <a:lnTo>
                    <a:pt x="587870" y="407809"/>
                  </a:lnTo>
                  <a:lnTo>
                    <a:pt x="588911" y="407009"/>
                  </a:lnTo>
                  <a:close/>
                </a:path>
                <a:path w="818515" h="580389">
                  <a:moveTo>
                    <a:pt x="590600" y="404329"/>
                  </a:moveTo>
                  <a:lnTo>
                    <a:pt x="590384" y="404063"/>
                  </a:lnTo>
                  <a:lnTo>
                    <a:pt x="590296" y="403936"/>
                  </a:lnTo>
                  <a:lnTo>
                    <a:pt x="590207" y="404177"/>
                  </a:lnTo>
                  <a:lnTo>
                    <a:pt x="590384" y="404329"/>
                  </a:lnTo>
                  <a:lnTo>
                    <a:pt x="590486" y="404456"/>
                  </a:lnTo>
                  <a:lnTo>
                    <a:pt x="590600" y="404329"/>
                  </a:lnTo>
                  <a:close/>
                </a:path>
                <a:path w="818515" h="580389">
                  <a:moveTo>
                    <a:pt x="596036" y="414324"/>
                  </a:moveTo>
                  <a:lnTo>
                    <a:pt x="592645" y="418934"/>
                  </a:lnTo>
                  <a:lnTo>
                    <a:pt x="591007" y="416941"/>
                  </a:lnTo>
                  <a:lnTo>
                    <a:pt x="587832" y="413067"/>
                  </a:lnTo>
                  <a:lnTo>
                    <a:pt x="583958" y="408330"/>
                  </a:lnTo>
                  <a:lnTo>
                    <a:pt x="584098" y="408038"/>
                  </a:lnTo>
                  <a:lnTo>
                    <a:pt x="586155" y="409143"/>
                  </a:lnTo>
                  <a:lnTo>
                    <a:pt x="587578" y="408038"/>
                  </a:lnTo>
                  <a:lnTo>
                    <a:pt x="587806" y="407873"/>
                  </a:lnTo>
                  <a:lnTo>
                    <a:pt x="579970" y="407873"/>
                  </a:lnTo>
                  <a:lnTo>
                    <a:pt x="579513" y="407873"/>
                  </a:lnTo>
                  <a:lnTo>
                    <a:pt x="577126" y="409244"/>
                  </a:lnTo>
                  <a:lnTo>
                    <a:pt x="576554" y="409625"/>
                  </a:lnTo>
                  <a:lnTo>
                    <a:pt x="575894" y="410019"/>
                  </a:lnTo>
                  <a:lnTo>
                    <a:pt x="576478" y="410324"/>
                  </a:lnTo>
                  <a:lnTo>
                    <a:pt x="567016" y="416953"/>
                  </a:lnTo>
                  <a:lnTo>
                    <a:pt x="567016" y="424256"/>
                  </a:lnTo>
                  <a:lnTo>
                    <a:pt x="566420" y="424281"/>
                  </a:lnTo>
                  <a:lnTo>
                    <a:pt x="565988" y="424357"/>
                  </a:lnTo>
                  <a:lnTo>
                    <a:pt x="565797" y="424332"/>
                  </a:lnTo>
                  <a:lnTo>
                    <a:pt x="565797" y="426529"/>
                  </a:lnTo>
                  <a:lnTo>
                    <a:pt x="563295" y="426148"/>
                  </a:lnTo>
                  <a:lnTo>
                    <a:pt x="563435" y="425488"/>
                  </a:lnTo>
                  <a:lnTo>
                    <a:pt x="565797" y="426529"/>
                  </a:lnTo>
                  <a:lnTo>
                    <a:pt x="565797" y="424332"/>
                  </a:lnTo>
                  <a:lnTo>
                    <a:pt x="565404" y="424256"/>
                  </a:lnTo>
                  <a:lnTo>
                    <a:pt x="565353" y="423976"/>
                  </a:lnTo>
                  <a:lnTo>
                    <a:pt x="565251" y="423481"/>
                  </a:lnTo>
                  <a:lnTo>
                    <a:pt x="565696" y="422960"/>
                  </a:lnTo>
                  <a:lnTo>
                    <a:pt x="566204" y="422821"/>
                  </a:lnTo>
                  <a:lnTo>
                    <a:pt x="566915" y="422414"/>
                  </a:lnTo>
                  <a:lnTo>
                    <a:pt x="567016" y="424256"/>
                  </a:lnTo>
                  <a:lnTo>
                    <a:pt x="567016" y="416953"/>
                  </a:lnTo>
                  <a:lnTo>
                    <a:pt x="564680" y="418579"/>
                  </a:lnTo>
                  <a:lnTo>
                    <a:pt x="564870" y="418896"/>
                  </a:lnTo>
                  <a:lnTo>
                    <a:pt x="564921" y="419404"/>
                  </a:lnTo>
                  <a:lnTo>
                    <a:pt x="564794" y="419976"/>
                  </a:lnTo>
                  <a:lnTo>
                    <a:pt x="564642" y="419950"/>
                  </a:lnTo>
                  <a:lnTo>
                    <a:pt x="564438" y="419900"/>
                  </a:lnTo>
                  <a:lnTo>
                    <a:pt x="563943" y="419950"/>
                  </a:lnTo>
                  <a:lnTo>
                    <a:pt x="563486" y="419430"/>
                  </a:lnTo>
                  <a:lnTo>
                    <a:pt x="559752" y="422059"/>
                  </a:lnTo>
                  <a:lnTo>
                    <a:pt x="559752" y="434530"/>
                  </a:lnTo>
                  <a:lnTo>
                    <a:pt x="559041" y="433679"/>
                  </a:lnTo>
                  <a:lnTo>
                    <a:pt x="559206" y="433692"/>
                  </a:lnTo>
                  <a:lnTo>
                    <a:pt x="559752" y="434530"/>
                  </a:lnTo>
                  <a:lnTo>
                    <a:pt x="559752" y="422059"/>
                  </a:lnTo>
                  <a:lnTo>
                    <a:pt x="557009" y="423976"/>
                  </a:lnTo>
                  <a:lnTo>
                    <a:pt x="553999" y="420319"/>
                  </a:lnTo>
                  <a:lnTo>
                    <a:pt x="553389" y="420141"/>
                  </a:lnTo>
                  <a:lnTo>
                    <a:pt x="553224" y="420712"/>
                  </a:lnTo>
                  <a:lnTo>
                    <a:pt x="552970" y="421271"/>
                  </a:lnTo>
                  <a:lnTo>
                    <a:pt x="552513" y="421982"/>
                  </a:lnTo>
                  <a:lnTo>
                    <a:pt x="552196" y="422160"/>
                  </a:lnTo>
                  <a:lnTo>
                    <a:pt x="551840" y="422313"/>
                  </a:lnTo>
                  <a:lnTo>
                    <a:pt x="554990" y="427177"/>
                  </a:lnTo>
                  <a:lnTo>
                    <a:pt x="554545" y="427697"/>
                  </a:lnTo>
                  <a:lnTo>
                    <a:pt x="554431" y="428269"/>
                  </a:lnTo>
                  <a:lnTo>
                    <a:pt x="554697" y="428929"/>
                  </a:lnTo>
                  <a:lnTo>
                    <a:pt x="554621" y="430441"/>
                  </a:lnTo>
                  <a:lnTo>
                    <a:pt x="554177" y="431368"/>
                  </a:lnTo>
                  <a:lnTo>
                    <a:pt x="555904" y="433285"/>
                  </a:lnTo>
                  <a:lnTo>
                    <a:pt x="553186" y="433895"/>
                  </a:lnTo>
                  <a:lnTo>
                    <a:pt x="552970" y="435622"/>
                  </a:lnTo>
                  <a:lnTo>
                    <a:pt x="555282" y="436143"/>
                  </a:lnTo>
                  <a:lnTo>
                    <a:pt x="557110" y="437426"/>
                  </a:lnTo>
                  <a:lnTo>
                    <a:pt x="557847" y="440550"/>
                  </a:lnTo>
                  <a:lnTo>
                    <a:pt x="558596" y="440956"/>
                  </a:lnTo>
                  <a:lnTo>
                    <a:pt x="559689" y="442023"/>
                  </a:lnTo>
                  <a:lnTo>
                    <a:pt x="559930" y="436143"/>
                  </a:lnTo>
                  <a:lnTo>
                    <a:pt x="560057" y="434530"/>
                  </a:lnTo>
                  <a:lnTo>
                    <a:pt x="560120" y="433679"/>
                  </a:lnTo>
                  <a:lnTo>
                    <a:pt x="560158" y="433133"/>
                  </a:lnTo>
                  <a:lnTo>
                    <a:pt x="561517" y="432485"/>
                  </a:lnTo>
                  <a:lnTo>
                    <a:pt x="564349" y="434225"/>
                  </a:lnTo>
                  <a:lnTo>
                    <a:pt x="565645" y="434987"/>
                  </a:lnTo>
                  <a:lnTo>
                    <a:pt x="564807" y="438543"/>
                  </a:lnTo>
                  <a:lnTo>
                    <a:pt x="566140" y="438988"/>
                  </a:lnTo>
                  <a:lnTo>
                    <a:pt x="567563" y="439267"/>
                  </a:lnTo>
                  <a:lnTo>
                    <a:pt x="569252" y="433895"/>
                  </a:lnTo>
                  <a:lnTo>
                    <a:pt x="569214" y="433679"/>
                  </a:lnTo>
                  <a:lnTo>
                    <a:pt x="568490" y="432485"/>
                  </a:lnTo>
                  <a:lnTo>
                    <a:pt x="568236" y="432066"/>
                  </a:lnTo>
                  <a:lnTo>
                    <a:pt x="567156" y="430441"/>
                  </a:lnTo>
                  <a:lnTo>
                    <a:pt x="566013" y="428269"/>
                  </a:lnTo>
                  <a:lnTo>
                    <a:pt x="565924" y="426542"/>
                  </a:lnTo>
                  <a:lnTo>
                    <a:pt x="566699" y="426529"/>
                  </a:lnTo>
                  <a:lnTo>
                    <a:pt x="567905" y="426834"/>
                  </a:lnTo>
                  <a:lnTo>
                    <a:pt x="568121" y="426529"/>
                  </a:lnTo>
                  <a:lnTo>
                    <a:pt x="568883" y="425488"/>
                  </a:lnTo>
                  <a:lnTo>
                    <a:pt x="569683" y="424383"/>
                  </a:lnTo>
                  <a:lnTo>
                    <a:pt x="571322" y="424764"/>
                  </a:lnTo>
                  <a:lnTo>
                    <a:pt x="573544" y="425958"/>
                  </a:lnTo>
                  <a:lnTo>
                    <a:pt x="574484" y="426186"/>
                  </a:lnTo>
                  <a:lnTo>
                    <a:pt x="574357" y="424383"/>
                  </a:lnTo>
                  <a:lnTo>
                    <a:pt x="574306" y="423646"/>
                  </a:lnTo>
                  <a:lnTo>
                    <a:pt x="575792" y="422427"/>
                  </a:lnTo>
                  <a:lnTo>
                    <a:pt x="575551" y="421398"/>
                  </a:lnTo>
                  <a:lnTo>
                    <a:pt x="575017" y="420408"/>
                  </a:lnTo>
                  <a:lnTo>
                    <a:pt x="574852" y="419976"/>
                  </a:lnTo>
                  <a:lnTo>
                    <a:pt x="574065" y="417855"/>
                  </a:lnTo>
                  <a:lnTo>
                    <a:pt x="574052" y="417576"/>
                  </a:lnTo>
                  <a:lnTo>
                    <a:pt x="574357" y="416369"/>
                  </a:lnTo>
                  <a:lnTo>
                    <a:pt x="575856" y="415353"/>
                  </a:lnTo>
                  <a:lnTo>
                    <a:pt x="577938" y="415747"/>
                  </a:lnTo>
                  <a:lnTo>
                    <a:pt x="579742" y="416471"/>
                  </a:lnTo>
                  <a:lnTo>
                    <a:pt x="581291" y="417576"/>
                  </a:lnTo>
                  <a:lnTo>
                    <a:pt x="583018" y="415353"/>
                  </a:lnTo>
                  <a:lnTo>
                    <a:pt x="584555" y="413626"/>
                  </a:lnTo>
                  <a:lnTo>
                    <a:pt x="585546" y="413461"/>
                  </a:lnTo>
                  <a:lnTo>
                    <a:pt x="586460" y="413067"/>
                  </a:lnTo>
                  <a:lnTo>
                    <a:pt x="586536" y="414324"/>
                  </a:lnTo>
                  <a:lnTo>
                    <a:pt x="586447" y="414909"/>
                  </a:lnTo>
                  <a:lnTo>
                    <a:pt x="586613" y="415277"/>
                  </a:lnTo>
                  <a:lnTo>
                    <a:pt x="586663" y="416204"/>
                  </a:lnTo>
                  <a:lnTo>
                    <a:pt x="586752" y="416941"/>
                  </a:lnTo>
                  <a:lnTo>
                    <a:pt x="585774" y="415950"/>
                  </a:lnTo>
                  <a:lnTo>
                    <a:pt x="585228" y="416560"/>
                  </a:lnTo>
                  <a:lnTo>
                    <a:pt x="584466" y="416991"/>
                  </a:lnTo>
                  <a:lnTo>
                    <a:pt x="583272" y="417855"/>
                  </a:lnTo>
                  <a:lnTo>
                    <a:pt x="582866" y="418211"/>
                  </a:lnTo>
                  <a:lnTo>
                    <a:pt x="582510" y="418579"/>
                  </a:lnTo>
                  <a:lnTo>
                    <a:pt x="583412" y="419430"/>
                  </a:lnTo>
                  <a:lnTo>
                    <a:pt x="584200" y="420408"/>
                  </a:lnTo>
                  <a:lnTo>
                    <a:pt x="585317" y="422313"/>
                  </a:lnTo>
                  <a:lnTo>
                    <a:pt x="585419" y="422821"/>
                  </a:lnTo>
                  <a:lnTo>
                    <a:pt x="585038" y="424065"/>
                  </a:lnTo>
                  <a:lnTo>
                    <a:pt x="583069" y="424726"/>
                  </a:lnTo>
                  <a:lnTo>
                    <a:pt x="581304" y="425081"/>
                  </a:lnTo>
                  <a:lnTo>
                    <a:pt x="581990" y="427278"/>
                  </a:lnTo>
                  <a:lnTo>
                    <a:pt x="582091" y="427774"/>
                  </a:lnTo>
                  <a:lnTo>
                    <a:pt x="584365" y="428929"/>
                  </a:lnTo>
                  <a:lnTo>
                    <a:pt x="586041" y="426288"/>
                  </a:lnTo>
                  <a:lnTo>
                    <a:pt x="587552" y="426288"/>
                  </a:lnTo>
                  <a:lnTo>
                    <a:pt x="591845" y="428205"/>
                  </a:lnTo>
                  <a:lnTo>
                    <a:pt x="592645" y="427596"/>
                  </a:lnTo>
                  <a:lnTo>
                    <a:pt x="594296" y="428269"/>
                  </a:lnTo>
                  <a:lnTo>
                    <a:pt x="594347" y="427596"/>
                  </a:lnTo>
                  <a:lnTo>
                    <a:pt x="594448" y="426288"/>
                  </a:lnTo>
                  <a:lnTo>
                    <a:pt x="594360" y="426148"/>
                  </a:lnTo>
                  <a:lnTo>
                    <a:pt x="593585" y="425805"/>
                  </a:lnTo>
                  <a:lnTo>
                    <a:pt x="592531" y="425424"/>
                  </a:lnTo>
                  <a:lnTo>
                    <a:pt x="590702" y="424357"/>
                  </a:lnTo>
                  <a:lnTo>
                    <a:pt x="589229" y="424281"/>
                  </a:lnTo>
                  <a:lnTo>
                    <a:pt x="589432" y="422643"/>
                  </a:lnTo>
                  <a:lnTo>
                    <a:pt x="590575" y="422338"/>
                  </a:lnTo>
                  <a:lnTo>
                    <a:pt x="592061" y="423189"/>
                  </a:lnTo>
                  <a:lnTo>
                    <a:pt x="592302" y="422338"/>
                  </a:lnTo>
                  <a:lnTo>
                    <a:pt x="592937" y="420039"/>
                  </a:lnTo>
                  <a:lnTo>
                    <a:pt x="594626" y="419328"/>
                  </a:lnTo>
                  <a:lnTo>
                    <a:pt x="594779" y="418934"/>
                  </a:lnTo>
                  <a:lnTo>
                    <a:pt x="595820" y="415937"/>
                  </a:lnTo>
                  <a:lnTo>
                    <a:pt x="595947" y="415353"/>
                  </a:lnTo>
                  <a:lnTo>
                    <a:pt x="596036" y="414324"/>
                  </a:lnTo>
                  <a:close/>
                </a:path>
                <a:path w="818515" h="580389">
                  <a:moveTo>
                    <a:pt x="607809" y="420103"/>
                  </a:moveTo>
                  <a:lnTo>
                    <a:pt x="607720" y="419938"/>
                  </a:lnTo>
                  <a:lnTo>
                    <a:pt x="607199" y="419531"/>
                  </a:lnTo>
                  <a:lnTo>
                    <a:pt x="607402" y="419722"/>
                  </a:lnTo>
                  <a:lnTo>
                    <a:pt x="607606" y="419925"/>
                  </a:lnTo>
                  <a:lnTo>
                    <a:pt x="607809" y="420103"/>
                  </a:lnTo>
                  <a:close/>
                </a:path>
                <a:path w="818515" h="580389">
                  <a:moveTo>
                    <a:pt x="612190" y="422948"/>
                  </a:moveTo>
                  <a:lnTo>
                    <a:pt x="608660" y="420535"/>
                  </a:lnTo>
                  <a:lnTo>
                    <a:pt x="608520" y="420776"/>
                  </a:lnTo>
                  <a:lnTo>
                    <a:pt x="608647" y="420916"/>
                  </a:lnTo>
                  <a:lnTo>
                    <a:pt x="609727" y="421982"/>
                  </a:lnTo>
                  <a:lnTo>
                    <a:pt x="610666" y="423062"/>
                  </a:lnTo>
                  <a:lnTo>
                    <a:pt x="611632" y="424103"/>
                  </a:lnTo>
                  <a:lnTo>
                    <a:pt x="611835" y="423722"/>
                  </a:lnTo>
                  <a:lnTo>
                    <a:pt x="612190" y="422948"/>
                  </a:lnTo>
                  <a:close/>
                </a:path>
                <a:path w="818515" h="580389">
                  <a:moveTo>
                    <a:pt x="617486" y="423722"/>
                  </a:moveTo>
                  <a:lnTo>
                    <a:pt x="616521" y="423976"/>
                  </a:lnTo>
                  <a:lnTo>
                    <a:pt x="615924" y="424497"/>
                  </a:lnTo>
                  <a:lnTo>
                    <a:pt x="615467" y="425196"/>
                  </a:lnTo>
                  <a:lnTo>
                    <a:pt x="614641" y="424624"/>
                  </a:lnTo>
                  <a:lnTo>
                    <a:pt x="612432" y="430542"/>
                  </a:lnTo>
                  <a:lnTo>
                    <a:pt x="616254" y="432257"/>
                  </a:lnTo>
                  <a:lnTo>
                    <a:pt x="616369" y="430466"/>
                  </a:lnTo>
                  <a:lnTo>
                    <a:pt x="616496" y="429133"/>
                  </a:lnTo>
                  <a:lnTo>
                    <a:pt x="616521" y="427799"/>
                  </a:lnTo>
                  <a:lnTo>
                    <a:pt x="616559" y="426313"/>
                  </a:lnTo>
                  <a:lnTo>
                    <a:pt x="616851" y="424954"/>
                  </a:lnTo>
                  <a:lnTo>
                    <a:pt x="617486" y="423722"/>
                  </a:lnTo>
                  <a:close/>
                </a:path>
                <a:path w="818515" h="580389">
                  <a:moveTo>
                    <a:pt x="621550" y="484936"/>
                  </a:moveTo>
                  <a:lnTo>
                    <a:pt x="619861" y="482904"/>
                  </a:lnTo>
                  <a:lnTo>
                    <a:pt x="619836" y="483336"/>
                  </a:lnTo>
                  <a:lnTo>
                    <a:pt x="619836" y="483768"/>
                  </a:lnTo>
                  <a:lnTo>
                    <a:pt x="620014" y="485190"/>
                  </a:lnTo>
                  <a:lnTo>
                    <a:pt x="620445" y="485406"/>
                  </a:lnTo>
                  <a:lnTo>
                    <a:pt x="621550" y="484936"/>
                  </a:lnTo>
                  <a:close/>
                </a:path>
                <a:path w="818515" h="580389">
                  <a:moveTo>
                    <a:pt x="624801" y="443509"/>
                  </a:moveTo>
                  <a:lnTo>
                    <a:pt x="624662" y="443560"/>
                  </a:lnTo>
                  <a:lnTo>
                    <a:pt x="624459" y="443585"/>
                  </a:lnTo>
                  <a:lnTo>
                    <a:pt x="624332" y="443801"/>
                  </a:lnTo>
                  <a:lnTo>
                    <a:pt x="624382" y="443992"/>
                  </a:lnTo>
                  <a:lnTo>
                    <a:pt x="624382" y="444131"/>
                  </a:lnTo>
                  <a:lnTo>
                    <a:pt x="624522" y="444080"/>
                  </a:lnTo>
                  <a:lnTo>
                    <a:pt x="624662" y="444017"/>
                  </a:lnTo>
                  <a:lnTo>
                    <a:pt x="624801" y="443966"/>
                  </a:lnTo>
                  <a:lnTo>
                    <a:pt x="624801" y="443509"/>
                  </a:lnTo>
                  <a:close/>
                </a:path>
                <a:path w="818515" h="580389">
                  <a:moveTo>
                    <a:pt x="625221" y="470319"/>
                  </a:moveTo>
                  <a:lnTo>
                    <a:pt x="625106" y="470192"/>
                  </a:lnTo>
                  <a:lnTo>
                    <a:pt x="624827" y="469887"/>
                  </a:lnTo>
                  <a:lnTo>
                    <a:pt x="624471" y="469658"/>
                  </a:lnTo>
                  <a:lnTo>
                    <a:pt x="624128" y="469430"/>
                  </a:lnTo>
                  <a:lnTo>
                    <a:pt x="624078" y="469836"/>
                  </a:lnTo>
                  <a:lnTo>
                    <a:pt x="624027" y="470242"/>
                  </a:lnTo>
                  <a:lnTo>
                    <a:pt x="624128" y="470814"/>
                  </a:lnTo>
                  <a:lnTo>
                    <a:pt x="624649" y="470916"/>
                  </a:lnTo>
                  <a:lnTo>
                    <a:pt x="624941" y="471055"/>
                  </a:lnTo>
                  <a:lnTo>
                    <a:pt x="625005" y="470763"/>
                  </a:lnTo>
                  <a:lnTo>
                    <a:pt x="625221" y="470319"/>
                  </a:lnTo>
                  <a:close/>
                </a:path>
                <a:path w="818515" h="580389">
                  <a:moveTo>
                    <a:pt x="632282" y="389216"/>
                  </a:moveTo>
                  <a:close/>
                </a:path>
                <a:path w="818515" h="580389">
                  <a:moveTo>
                    <a:pt x="633171" y="389509"/>
                  </a:moveTo>
                  <a:lnTo>
                    <a:pt x="633044" y="389178"/>
                  </a:lnTo>
                  <a:lnTo>
                    <a:pt x="632752" y="389178"/>
                  </a:lnTo>
                  <a:lnTo>
                    <a:pt x="632510" y="389191"/>
                  </a:lnTo>
                  <a:lnTo>
                    <a:pt x="632282" y="389216"/>
                  </a:lnTo>
                  <a:lnTo>
                    <a:pt x="632587" y="389318"/>
                  </a:lnTo>
                  <a:lnTo>
                    <a:pt x="632879" y="389407"/>
                  </a:lnTo>
                  <a:lnTo>
                    <a:pt x="633171" y="389509"/>
                  </a:lnTo>
                  <a:close/>
                </a:path>
                <a:path w="818515" h="580389">
                  <a:moveTo>
                    <a:pt x="638289" y="414464"/>
                  </a:moveTo>
                  <a:lnTo>
                    <a:pt x="637374" y="413791"/>
                  </a:lnTo>
                  <a:lnTo>
                    <a:pt x="635558" y="412330"/>
                  </a:lnTo>
                  <a:lnTo>
                    <a:pt x="634326" y="410984"/>
                  </a:lnTo>
                  <a:lnTo>
                    <a:pt x="632320" y="411251"/>
                  </a:lnTo>
                  <a:lnTo>
                    <a:pt x="630986" y="414058"/>
                  </a:lnTo>
                  <a:lnTo>
                    <a:pt x="633463" y="416217"/>
                  </a:lnTo>
                  <a:lnTo>
                    <a:pt x="634212" y="416610"/>
                  </a:lnTo>
                  <a:lnTo>
                    <a:pt x="635800" y="417512"/>
                  </a:lnTo>
                  <a:lnTo>
                    <a:pt x="636333" y="417220"/>
                  </a:lnTo>
                  <a:lnTo>
                    <a:pt x="636841" y="417004"/>
                  </a:lnTo>
                  <a:lnTo>
                    <a:pt x="637286" y="416890"/>
                  </a:lnTo>
                  <a:lnTo>
                    <a:pt x="637311" y="416445"/>
                  </a:lnTo>
                  <a:lnTo>
                    <a:pt x="637362" y="416077"/>
                  </a:lnTo>
                  <a:lnTo>
                    <a:pt x="637667" y="415315"/>
                  </a:lnTo>
                  <a:lnTo>
                    <a:pt x="637959" y="414807"/>
                  </a:lnTo>
                  <a:lnTo>
                    <a:pt x="638289" y="414464"/>
                  </a:lnTo>
                  <a:close/>
                </a:path>
                <a:path w="818515" h="580389">
                  <a:moveTo>
                    <a:pt x="643953" y="402983"/>
                  </a:moveTo>
                  <a:lnTo>
                    <a:pt x="643902" y="402844"/>
                  </a:lnTo>
                  <a:lnTo>
                    <a:pt x="643763" y="402704"/>
                  </a:lnTo>
                  <a:lnTo>
                    <a:pt x="643623" y="402463"/>
                  </a:lnTo>
                  <a:lnTo>
                    <a:pt x="643737" y="402729"/>
                  </a:lnTo>
                  <a:lnTo>
                    <a:pt x="643813" y="402869"/>
                  </a:lnTo>
                  <a:lnTo>
                    <a:pt x="643940" y="402996"/>
                  </a:lnTo>
                  <a:close/>
                </a:path>
                <a:path w="818515" h="580389">
                  <a:moveTo>
                    <a:pt x="659511" y="388023"/>
                  </a:moveTo>
                  <a:lnTo>
                    <a:pt x="659358" y="388391"/>
                  </a:lnTo>
                  <a:lnTo>
                    <a:pt x="659218" y="388759"/>
                  </a:lnTo>
                  <a:lnTo>
                    <a:pt x="659041" y="389128"/>
                  </a:lnTo>
                  <a:lnTo>
                    <a:pt x="659168" y="389153"/>
                  </a:lnTo>
                  <a:lnTo>
                    <a:pt x="659269" y="388734"/>
                  </a:lnTo>
                  <a:lnTo>
                    <a:pt x="659396" y="388391"/>
                  </a:lnTo>
                  <a:lnTo>
                    <a:pt x="659511" y="388023"/>
                  </a:lnTo>
                  <a:close/>
                </a:path>
                <a:path w="818515" h="580389">
                  <a:moveTo>
                    <a:pt x="659701" y="389178"/>
                  </a:moveTo>
                  <a:lnTo>
                    <a:pt x="659523" y="389166"/>
                  </a:lnTo>
                  <a:lnTo>
                    <a:pt x="659345" y="389153"/>
                  </a:lnTo>
                  <a:lnTo>
                    <a:pt x="659168" y="389153"/>
                  </a:lnTo>
                  <a:lnTo>
                    <a:pt x="659231" y="389420"/>
                  </a:lnTo>
                  <a:lnTo>
                    <a:pt x="659244" y="389674"/>
                  </a:lnTo>
                  <a:lnTo>
                    <a:pt x="659218" y="389915"/>
                  </a:lnTo>
                  <a:lnTo>
                    <a:pt x="659396" y="389674"/>
                  </a:lnTo>
                  <a:lnTo>
                    <a:pt x="659549" y="389432"/>
                  </a:lnTo>
                  <a:lnTo>
                    <a:pt x="659701" y="389178"/>
                  </a:lnTo>
                  <a:close/>
                </a:path>
                <a:path w="818515" h="580389">
                  <a:moveTo>
                    <a:pt x="662254" y="376021"/>
                  </a:moveTo>
                  <a:lnTo>
                    <a:pt x="660882" y="372846"/>
                  </a:lnTo>
                  <a:lnTo>
                    <a:pt x="659815" y="370370"/>
                  </a:lnTo>
                  <a:lnTo>
                    <a:pt x="658850" y="368147"/>
                  </a:lnTo>
                  <a:lnTo>
                    <a:pt x="657479" y="364972"/>
                  </a:lnTo>
                  <a:lnTo>
                    <a:pt x="656082" y="361759"/>
                  </a:lnTo>
                  <a:lnTo>
                    <a:pt x="656082" y="372008"/>
                  </a:lnTo>
                  <a:lnTo>
                    <a:pt x="655624" y="372186"/>
                  </a:lnTo>
                  <a:lnTo>
                    <a:pt x="655167" y="372491"/>
                  </a:lnTo>
                  <a:lnTo>
                    <a:pt x="654481" y="372516"/>
                  </a:lnTo>
                  <a:lnTo>
                    <a:pt x="653999" y="371817"/>
                  </a:lnTo>
                  <a:lnTo>
                    <a:pt x="654316" y="371259"/>
                  </a:lnTo>
                  <a:lnTo>
                    <a:pt x="654761" y="370941"/>
                  </a:lnTo>
                  <a:lnTo>
                    <a:pt x="655332" y="370370"/>
                  </a:lnTo>
                  <a:lnTo>
                    <a:pt x="656082" y="372008"/>
                  </a:lnTo>
                  <a:lnTo>
                    <a:pt x="656082" y="361759"/>
                  </a:lnTo>
                  <a:lnTo>
                    <a:pt x="655599" y="360641"/>
                  </a:lnTo>
                  <a:lnTo>
                    <a:pt x="655599" y="365975"/>
                  </a:lnTo>
                  <a:lnTo>
                    <a:pt x="655383" y="366941"/>
                  </a:lnTo>
                  <a:lnTo>
                    <a:pt x="654735" y="367957"/>
                  </a:lnTo>
                  <a:lnTo>
                    <a:pt x="654481" y="368058"/>
                  </a:lnTo>
                  <a:lnTo>
                    <a:pt x="654202" y="368071"/>
                  </a:lnTo>
                  <a:lnTo>
                    <a:pt x="653986" y="368058"/>
                  </a:lnTo>
                  <a:lnTo>
                    <a:pt x="653186" y="367207"/>
                  </a:lnTo>
                  <a:lnTo>
                    <a:pt x="652665" y="366356"/>
                  </a:lnTo>
                  <a:lnTo>
                    <a:pt x="653669" y="365150"/>
                  </a:lnTo>
                  <a:lnTo>
                    <a:pt x="654634" y="364972"/>
                  </a:lnTo>
                  <a:lnTo>
                    <a:pt x="655599" y="365975"/>
                  </a:lnTo>
                  <a:lnTo>
                    <a:pt x="655599" y="360641"/>
                  </a:lnTo>
                  <a:lnTo>
                    <a:pt x="652627" y="353771"/>
                  </a:lnTo>
                  <a:lnTo>
                    <a:pt x="652487" y="353428"/>
                  </a:lnTo>
                  <a:lnTo>
                    <a:pt x="651840" y="351942"/>
                  </a:lnTo>
                  <a:lnTo>
                    <a:pt x="651840" y="353758"/>
                  </a:lnTo>
                  <a:lnTo>
                    <a:pt x="651395" y="353771"/>
                  </a:lnTo>
                  <a:lnTo>
                    <a:pt x="651535" y="353428"/>
                  </a:lnTo>
                  <a:lnTo>
                    <a:pt x="651840" y="353758"/>
                  </a:lnTo>
                  <a:lnTo>
                    <a:pt x="651840" y="351942"/>
                  </a:lnTo>
                  <a:lnTo>
                    <a:pt x="650849" y="349656"/>
                  </a:lnTo>
                  <a:lnTo>
                    <a:pt x="647738" y="351243"/>
                  </a:lnTo>
                  <a:lnTo>
                    <a:pt x="646049" y="351751"/>
                  </a:lnTo>
                  <a:lnTo>
                    <a:pt x="646607" y="352259"/>
                  </a:lnTo>
                  <a:lnTo>
                    <a:pt x="647623" y="354228"/>
                  </a:lnTo>
                  <a:lnTo>
                    <a:pt x="648233" y="355485"/>
                  </a:lnTo>
                  <a:lnTo>
                    <a:pt x="647979" y="355955"/>
                  </a:lnTo>
                  <a:lnTo>
                    <a:pt x="647877" y="356438"/>
                  </a:lnTo>
                  <a:lnTo>
                    <a:pt x="643775" y="357949"/>
                  </a:lnTo>
                  <a:lnTo>
                    <a:pt x="643648" y="361619"/>
                  </a:lnTo>
                  <a:lnTo>
                    <a:pt x="644169" y="364972"/>
                  </a:lnTo>
                  <a:lnTo>
                    <a:pt x="645058" y="368338"/>
                  </a:lnTo>
                  <a:lnTo>
                    <a:pt x="654418" y="372516"/>
                  </a:lnTo>
                  <a:lnTo>
                    <a:pt x="658520" y="374357"/>
                  </a:lnTo>
                  <a:lnTo>
                    <a:pt x="658533" y="373634"/>
                  </a:lnTo>
                  <a:lnTo>
                    <a:pt x="658672" y="372960"/>
                  </a:lnTo>
                  <a:lnTo>
                    <a:pt x="659765" y="372846"/>
                  </a:lnTo>
                  <a:lnTo>
                    <a:pt x="660450" y="373659"/>
                  </a:lnTo>
                  <a:lnTo>
                    <a:pt x="660819" y="374561"/>
                  </a:lnTo>
                  <a:lnTo>
                    <a:pt x="661060" y="375475"/>
                  </a:lnTo>
                  <a:lnTo>
                    <a:pt x="662254" y="376021"/>
                  </a:lnTo>
                  <a:close/>
                </a:path>
                <a:path w="818515" h="580389">
                  <a:moveTo>
                    <a:pt x="662355" y="346786"/>
                  </a:moveTo>
                  <a:lnTo>
                    <a:pt x="660996" y="345605"/>
                  </a:lnTo>
                  <a:lnTo>
                    <a:pt x="662343" y="347065"/>
                  </a:lnTo>
                  <a:lnTo>
                    <a:pt x="662355" y="346786"/>
                  </a:lnTo>
                  <a:close/>
                </a:path>
                <a:path w="818515" h="580389">
                  <a:moveTo>
                    <a:pt x="671398" y="339826"/>
                  </a:moveTo>
                  <a:lnTo>
                    <a:pt x="671195" y="339026"/>
                  </a:lnTo>
                  <a:lnTo>
                    <a:pt x="670941" y="338251"/>
                  </a:lnTo>
                  <a:lnTo>
                    <a:pt x="670661" y="337489"/>
                  </a:lnTo>
                  <a:lnTo>
                    <a:pt x="670509" y="337578"/>
                  </a:lnTo>
                  <a:lnTo>
                    <a:pt x="671398" y="339826"/>
                  </a:lnTo>
                  <a:close/>
                </a:path>
                <a:path w="818515" h="580389">
                  <a:moveTo>
                    <a:pt x="671626" y="340829"/>
                  </a:moveTo>
                  <a:lnTo>
                    <a:pt x="670979" y="340969"/>
                  </a:lnTo>
                  <a:lnTo>
                    <a:pt x="670255" y="341007"/>
                  </a:lnTo>
                  <a:lnTo>
                    <a:pt x="669239" y="341845"/>
                  </a:lnTo>
                  <a:lnTo>
                    <a:pt x="668883" y="342582"/>
                  </a:lnTo>
                  <a:lnTo>
                    <a:pt x="668439" y="343192"/>
                  </a:lnTo>
                  <a:lnTo>
                    <a:pt x="671626" y="340842"/>
                  </a:lnTo>
                  <a:close/>
                </a:path>
                <a:path w="818515" h="580389">
                  <a:moveTo>
                    <a:pt x="674903" y="335902"/>
                  </a:moveTo>
                  <a:lnTo>
                    <a:pt x="674598" y="335749"/>
                  </a:lnTo>
                  <a:lnTo>
                    <a:pt x="674700" y="336054"/>
                  </a:lnTo>
                  <a:lnTo>
                    <a:pt x="674903" y="335902"/>
                  </a:lnTo>
                  <a:close/>
                </a:path>
                <a:path w="818515" h="580389">
                  <a:moveTo>
                    <a:pt x="711885" y="98590"/>
                  </a:moveTo>
                  <a:lnTo>
                    <a:pt x="711708" y="98463"/>
                  </a:lnTo>
                  <a:lnTo>
                    <a:pt x="711517" y="98348"/>
                  </a:lnTo>
                  <a:lnTo>
                    <a:pt x="711365" y="98196"/>
                  </a:lnTo>
                  <a:lnTo>
                    <a:pt x="710971" y="98386"/>
                  </a:lnTo>
                  <a:lnTo>
                    <a:pt x="710831" y="98539"/>
                  </a:lnTo>
                  <a:lnTo>
                    <a:pt x="710780" y="98856"/>
                  </a:lnTo>
                  <a:lnTo>
                    <a:pt x="710742" y="99187"/>
                  </a:lnTo>
                  <a:lnTo>
                    <a:pt x="710666" y="99504"/>
                  </a:lnTo>
                  <a:lnTo>
                    <a:pt x="711885" y="98590"/>
                  </a:lnTo>
                  <a:close/>
                </a:path>
                <a:path w="818515" h="580389">
                  <a:moveTo>
                    <a:pt x="744308" y="69342"/>
                  </a:moveTo>
                  <a:lnTo>
                    <a:pt x="743902" y="68478"/>
                  </a:lnTo>
                  <a:lnTo>
                    <a:pt x="743559" y="68618"/>
                  </a:lnTo>
                  <a:lnTo>
                    <a:pt x="743686" y="68910"/>
                  </a:lnTo>
                  <a:lnTo>
                    <a:pt x="743800" y="69189"/>
                  </a:lnTo>
                  <a:lnTo>
                    <a:pt x="743940" y="69481"/>
                  </a:lnTo>
                  <a:lnTo>
                    <a:pt x="744181" y="69392"/>
                  </a:lnTo>
                  <a:lnTo>
                    <a:pt x="744308" y="69342"/>
                  </a:lnTo>
                  <a:close/>
                </a:path>
                <a:path w="818515" h="580389">
                  <a:moveTo>
                    <a:pt x="775754" y="388505"/>
                  </a:moveTo>
                  <a:lnTo>
                    <a:pt x="775677" y="388353"/>
                  </a:lnTo>
                  <a:lnTo>
                    <a:pt x="775601" y="388175"/>
                  </a:lnTo>
                  <a:lnTo>
                    <a:pt x="775538" y="387946"/>
                  </a:lnTo>
                  <a:lnTo>
                    <a:pt x="775411" y="387756"/>
                  </a:lnTo>
                  <a:lnTo>
                    <a:pt x="775220" y="387921"/>
                  </a:lnTo>
                  <a:lnTo>
                    <a:pt x="775131" y="388200"/>
                  </a:lnTo>
                  <a:lnTo>
                    <a:pt x="775030" y="388480"/>
                  </a:lnTo>
                  <a:lnTo>
                    <a:pt x="775385" y="389128"/>
                  </a:lnTo>
                  <a:lnTo>
                    <a:pt x="775627" y="388912"/>
                  </a:lnTo>
                  <a:lnTo>
                    <a:pt x="775741" y="388721"/>
                  </a:lnTo>
                  <a:lnTo>
                    <a:pt x="775754" y="388505"/>
                  </a:lnTo>
                  <a:close/>
                </a:path>
                <a:path w="818515" h="580389">
                  <a:moveTo>
                    <a:pt x="780491" y="385737"/>
                  </a:moveTo>
                  <a:lnTo>
                    <a:pt x="780135" y="385356"/>
                  </a:lnTo>
                  <a:lnTo>
                    <a:pt x="779754" y="384924"/>
                  </a:lnTo>
                  <a:lnTo>
                    <a:pt x="779310" y="384441"/>
                  </a:lnTo>
                  <a:lnTo>
                    <a:pt x="779284" y="384822"/>
                  </a:lnTo>
                  <a:lnTo>
                    <a:pt x="779259" y="385152"/>
                  </a:lnTo>
                  <a:lnTo>
                    <a:pt x="779246" y="385508"/>
                  </a:lnTo>
                  <a:lnTo>
                    <a:pt x="779653" y="385648"/>
                  </a:lnTo>
                  <a:lnTo>
                    <a:pt x="780059" y="385851"/>
                  </a:lnTo>
                  <a:lnTo>
                    <a:pt x="780478" y="386168"/>
                  </a:lnTo>
                  <a:lnTo>
                    <a:pt x="780491" y="386016"/>
                  </a:lnTo>
                  <a:lnTo>
                    <a:pt x="780478" y="385876"/>
                  </a:lnTo>
                  <a:lnTo>
                    <a:pt x="780491" y="385737"/>
                  </a:lnTo>
                  <a:close/>
                </a:path>
                <a:path w="818515" h="580389">
                  <a:moveTo>
                    <a:pt x="797648" y="314337"/>
                  </a:moveTo>
                  <a:lnTo>
                    <a:pt x="797204" y="313855"/>
                  </a:lnTo>
                  <a:lnTo>
                    <a:pt x="796302" y="312966"/>
                  </a:lnTo>
                  <a:lnTo>
                    <a:pt x="795502" y="312140"/>
                  </a:lnTo>
                  <a:lnTo>
                    <a:pt x="795426" y="312826"/>
                  </a:lnTo>
                  <a:lnTo>
                    <a:pt x="794562" y="312966"/>
                  </a:lnTo>
                  <a:lnTo>
                    <a:pt x="794778" y="312140"/>
                  </a:lnTo>
                  <a:lnTo>
                    <a:pt x="795299" y="312318"/>
                  </a:lnTo>
                  <a:lnTo>
                    <a:pt x="795426" y="312826"/>
                  </a:lnTo>
                  <a:lnTo>
                    <a:pt x="795426" y="312064"/>
                  </a:lnTo>
                  <a:lnTo>
                    <a:pt x="794308" y="310896"/>
                  </a:lnTo>
                  <a:lnTo>
                    <a:pt x="792505" y="313855"/>
                  </a:lnTo>
                  <a:lnTo>
                    <a:pt x="794029" y="314147"/>
                  </a:lnTo>
                  <a:lnTo>
                    <a:pt x="795642" y="314159"/>
                  </a:lnTo>
                  <a:lnTo>
                    <a:pt x="797648" y="314337"/>
                  </a:lnTo>
                  <a:close/>
                </a:path>
                <a:path w="818515" h="580389">
                  <a:moveTo>
                    <a:pt x="818375" y="63"/>
                  </a:moveTo>
                  <a:lnTo>
                    <a:pt x="818222" y="0"/>
                  </a:lnTo>
                  <a:lnTo>
                    <a:pt x="818235" y="127"/>
                  </a:lnTo>
                  <a:lnTo>
                    <a:pt x="818375" y="63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7224394" y="4175284"/>
              <a:ext cx="661035" cy="480059"/>
            </a:xfrm>
            <a:custGeom>
              <a:avLst/>
              <a:gdLst/>
              <a:ahLst/>
              <a:cxnLst/>
              <a:rect l="l" t="t" r="r" b="b"/>
              <a:pathLst>
                <a:path w="661034" h="480060">
                  <a:moveTo>
                    <a:pt x="4178" y="407911"/>
                  </a:moveTo>
                  <a:lnTo>
                    <a:pt x="1981" y="406273"/>
                  </a:lnTo>
                  <a:lnTo>
                    <a:pt x="0" y="405904"/>
                  </a:lnTo>
                  <a:lnTo>
                    <a:pt x="1371" y="407365"/>
                  </a:lnTo>
                  <a:lnTo>
                    <a:pt x="1930" y="408127"/>
                  </a:lnTo>
                  <a:lnTo>
                    <a:pt x="2667" y="408635"/>
                  </a:lnTo>
                  <a:lnTo>
                    <a:pt x="2857" y="408774"/>
                  </a:lnTo>
                  <a:lnTo>
                    <a:pt x="3454" y="408584"/>
                  </a:lnTo>
                  <a:lnTo>
                    <a:pt x="3911" y="408254"/>
                  </a:lnTo>
                  <a:lnTo>
                    <a:pt x="4178" y="407911"/>
                  </a:lnTo>
                  <a:close/>
                </a:path>
                <a:path w="661034" h="480060">
                  <a:moveTo>
                    <a:pt x="122440" y="155486"/>
                  </a:moveTo>
                  <a:lnTo>
                    <a:pt x="121894" y="155219"/>
                  </a:lnTo>
                  <a:lnTo>
                    <a:pt x="121615" y="155105"/>
                  </a:lnTo>
                  <a:lnTo>
                    <a:pt x="121729" y="155257"/>
                  </a:lnTo>
                  <a:lnTo>
                    <a:pt x="121793" y="155460"/>
                  </a:lnTo>
                  <a:lnTo>
                    <a:pt x="122072" y="155575"/>
                  </a:lnTo>
                  <a:lnTo>
                    <a:pt x="122275" y="155498"/>
                  </a:lnTo>
                  <a:lnTo>
                    <a:pt x="122440" y="155486"/>
                  </a:lnTo>
                  <a:close/>
                </a:path>
                <a:path w="661034" h="480060">
                  <a:moveTo>
                    <a:pt x="141770" y="163195"/>
                  </a:moveTo>
                  <a:lnTo>
                    <a:pt x="138595" y="159486"/>
                  </a:lnTo>
                  <a:lnTo>
                    <a:pt x="134366" y="160591"/>
                  </a:lnTo>
                  <a:lnTo>
                    <a:pt x="131737" y="159118"/>
                  </a:lnTo>
                  <a:lnTo>
                    <a:pt x="127571" y="158826"/>
                  </a:lnTo>
                  <a:lnTo>
                    <a:pt x="126695" y="158064"/>
                  </a:lnTo>
                  <a:lnTo>
                    <a:pt x="126326" y="157060"/>
                  </a:lnTo>
                  <a:lnTo>
                    <a:pt x="125120" y="157200"/>
                  </a:lnTo>
                  <a:lnTo>
                    <a:pt x="123977" y="157619"/>
                  </a:lnTo>
                  <a:lnTo>
                    <a:pt x="122682" y="158877"/>
                  </a:lnTo>
                  <a:lnTo>
                    <a:pt x="122148" y="159258"/>
                  </a:lnTo>
                  <a:lnTo>
                    <a:pt x="122986" y="159029"/>
                  </a:lnTo>
                  <a:lnTo>
                    <a:pt x="123901" y="158965"/>
                  </a:lnTo>
                  <a:lnTo>
                    <a:pt x="124841" y="159067"/>
                  </a:lnTo>
                  <a:lnTo>
                    <a:pt x="127419" y="159346"/>
                  </a:lnTo>
                  <a:lnTo>
                    <a:pt x="129933" y="160680"/>
                  </a:lnTo>
                  <a:lnTo>
                    <a:pt x="131089" y="165836"/>
                  </a:lnTo>
                  <a:lnTo>
                    <a:pt x="132156" y="167373"/>
                  </a:lnTo>
                  <a:lnTo>
                    <a:pt x="134607" y="168363"/>
                  </a:lnTo>
                  <a:lnTo>
                    <a:pt x="141770" y="163195"/>
                  </a:lnTo>
                  <a:close/>
                </a:path>
                <a:path w="661034" h="480060">
                  <a:moveTo>
                    <a:pt x="145694" y="178269"/>
                  </a:moveTo>
                  <a:lnTo>
                    <a:pt x="145326" y="177647"/>
                  </a:lnTo>
                  <a:lnTo>
                    <a:pt x="145173" y="177012"/>
                  </a:lnTo>
                  <a:lnTo>
                    <a:pt x="144830" y="176885"/>
                  </a:lnTo>
                  <a:lnTo>
                    <a:pt x="144500" y="176758"/>
                  </a:lnTo>
                  <a:lnTo>
                    <a:pt x="143637" y="177114"/>
                  </a:lnTo>
                  <a:lnTo>
                    <a:pt x="143535" y="177774"/>
                  </a:lnTo>
                  <a:lnTo>
                    <a:pt x="143764" y="178473"/>
                  </a:lnTo>
                  <a:lnTo>
                    <a:pt x="144106" y="178701"/>
                  </a:lnTo>
                  <a:lnTo>
                    <a:pt x="144373" y="178866"/>
                  </a:lnTo>
                  <a:lnTo>
                    <a:pt x="144995" y="178485"/>
                  </a:lnTo>
                  <a:lnTo>
                    <a:pt x="145694" y="178269"/>
                  </a:lnTo>
                  <a:close/>
                </a:path>
                <a:path w="661034" h="480060">
                  <a:moveTo>
                    <a:pt x="155321" y="172097"/>
                  </a:moveTo>
                  <a:lnTo>
                    <a:pt x="155117" y="171234"/>
                  </a:lnTo>
                  <a:lnTo>
                    <a:pt x="154546" y="171246"/>
                  </a:lnTo>
                  <a:lnTo>
                    <a:pt x="154025" y="171373"/>
                  </a:lnTo>
                  <a:lnTo>
                    <a:pt x="153504" y="171462"/>
                  </a:lnTo>
                  <a:lnTo>
                    <a:pt x="153746" y="172656"/>
                  </a:lnTo>
                  <a:lnTo>
                    <a:pt x="154254" y="172504"/>
                  </a:lnTo>
                  <a:lnTo>
                    <a:pt x="154787" y="172377"/>
                  </a:lnTo>
                  <a:lnTo>
                    <a:pt x="155321" y="172097"/>
                  </a:lnTo>
                  <a:close/>
                </a:path>
                <a:path w="661034" h="480060">
                  <a:moveTo>
                    <a:pt x="160350" y="165557"/>
                  </a:moveTo>
                  <a:lnTo>
                    <a:pt x="159004" y="162674"/>
                  </a:lnTo>
                  <a:lnTo>
                    <a:pt x="157873" y="163931"/>
                  </a:lnTo>
                  <a:lnTo>
                    <a:pt x="156540" y="164566"/>
                  </a:lnTo>
                  <a:lnTo>
                    <a:pt x="156133" y="164604"/>
                  </a:lnTo>
                  <a:lnTo>
                    <a:pt x="155752" y="164719"/>
                  </a:lnTo>
                  <a:lnTo>
                    <a:pt x="154228" y="163322"/>
                  </a:lnTo>
                  <a:lnTo>
                    <a:pt x="152895" y="162382"/>
                  </a:lnTo>
                  <a:lnTo>
                    <a:pt x="151803" y="161988"/>
                  </a:lnTo>
                  <a:lnTo>
                    <a:pt x="150533" y="162458"/>
                  </a:lnTo>
                  <a:lnTo>
                    <a:pt x="149898" y="162712"/>
                  </a:lnTo>
                  <a:lnTo>
                    <a:pt x="150266" y="165862"/>
                  </a:lnTo>
                  <a:lnTo>
                    <a:pt x="152869" y="168554"/>
                  </a:lnTo>
                  <a:lnTo>
                    <a:pt x="155435" y="169392"/>
                  </a:lnTo>
                  <a:lnTo>
                    <a:pt x="158381" y="167297"/>
                  </a:lnTo>
                  <a:lnTo>
                    <a:pt x="159397" y="166560"/>
                  </a:lnTo>
                  <a:lnTo>
                    <a:pt x="160350" y="165557"/>
                  </a:lnTo>
                  <a:close/>
                </a:path>
                <a:path w="661034" h="480060">
                  <a:moveTo>
                    <a:pt x="168313" y="163385"/>
                  </a:moveTo>
                  <a:lnTo>
                    <a:pt x="166712" y="159258"/>
                  </a:lnTo>
                  <a:lnTo>
                    <a:pt x="163855" y="159156"/>
                  </a:lnTo>
                  <a:lnTo>
                    <a:pt x="161137" y="159473"/>
                  </a:lnTo>
                  <a:lnTo>
                    <a:pt x="158521" y="160020"/>
                  </a:lnTo>
                  <a:lnTo>
                    <a:pt x="160820" y="160858"/>
                  </a:lnTo>
                  <a:lnTo>
                    <a:pt x="162839" y="164871"/>
                  </a:lnTo>
                  <a:lnTo>
                    <a:pt x="165176" y="165214"/>
                  </a:lnTo>
                  <a:lnTo>
                    <a:pt x="166890" y="164566"/>
                  </a:lnTo>
                  <a:lnTo>
                    <a:pt x="168313" y="163385"/>
                  </a:lnTo>
                  <a:close/>
                </a:path>
                <a:path w="661034" h="480060">
                  <a:moveTo>
                    <a:pt x="173697" y="115709"/>
                  </a:moveTo>
                  <a:lnTo>
                    <a:pt x="173659" y="115519"/>
                  </a:lnTo>
                  <a:lnTo>
                    <a:pt x="173647" y="115341"/>
                  </a:lnTo>
                  <a:lnTo>
                    <a:pt x="173647" y="115176"/>
                  </a:lnTo>
                  <a:lnTo>
                    <a:pt x="172847" y="114439"/>
                  </a:lnTo>
                  <a:lnTo>
                    <a:pt x="171996" y="114122"/>
                  </a:lnTo>
                  <a:lnTo>
                    <a:pt x="171081" y="114134"/>
                  </a:lnTo>
                  <a:lnTo>
                    <a:pt x="171157" y="114960"/>
                  </a:lnTo>
                  <a:lnTo>
                    <a:pt x="171259" y="115785"/>
                  </a:lnTo>
                  <a:lnTo>
                    <a:pt x="171373" y="116598"/>
                  </a:lnTo>
                  <a:lnTo>
                    <a:pt x="171919" y="116598"/>
                  </a:lnTo>
                  <a:lnTo>
                    <a:pt x="172593" y="116268"/>
                  </a:lnTo>
                  <a:lnTo>
                    <a:pt x="173697" y="115709"/>
                  </a:lnTo>
                  <a:close/>
                </a:path>
                <a:path w="661034" h="480060">
                  <a:moveTo>
                    <a:pt x="181559" y="345833"/>
                  </a:moveTo>
                  <a:lnTo>
                    <a:pt x="181368" y="345694"/>
                  </a:lnTo>
                  <a:lnTo>
                    <a:pt x="181419" y="345821"/>
                  </a:lnTo>
                  <a:lnTo>
                    <a:pt x="181559" y="345833"/>
                  </a:lnTo>
                  <a:close/>
                </a:path>
                <a:path w="661034" h="480060">
                  <a:moveTo>
                    <a:pt x="183146" y="346113"/>
                  </a:moveTo>
                  <a:lnTo>
                    <a:pt x="181622" y="345859"/>
                  </a:lnTo>
                  <a:lnTo>
                    <a:pt x="182067" y="346125"/>
                  </a:lnTo>
                  <a:lnTo>
                    <a:pt x="182499" y="346379"/>
                  </a:lnTo>
                  <a:lnTo>
                    <a:pt x="182930" y="346646"/>
                  </a:lnTo>
                  <a:lnTo>
                    <a:pt x="183083" y="346303"/>
                  </a:lnTo>
                  <a:lnTo>
                    <a:pt x="183146" y="346113"/>
                  </a:lnTo>
                  <a:close/>
                </a:path>
                <a:path w="661034" h="480060">
                  <a:moveTo>
                    <a:pt x="183476" y="363664"/>
                  </a:moveTo>
                  <a:lnTo>
                    <a:pt x="182956" y="363245"/>
                  </a:lnTo>
                  <a:lnTo>
                    <a:pt x="182448" y="363143"/>
                  </a:lnTo>
                  <a:lnTo>
                    <a:pt x="181940" y="362953"/>
                  </a:lnTo>
                  <a:lnTo>
                    <a:pt x="181902" y="363499"/>
                  </a:lnTo>
                  <a:lnTo>
                    <a:pt x="181775" y="364083"/>
                  </a:lnTo>
                  <a:lnTo>
                    <a:pt x="182333" y="364363"/>
                  </a:lnTo>
                  <a:lnTo>
                    <a:pt x="182854" y="364388"/>
                  </a:lnTo>
                  <a:lnTo>
                    <a:pt x="183337" y="364502"/>
                  </a:lnTo>
                  <a:lnTo>
                    <a:pt x="183337" y="364159"/>
                  </a:lnTo>
                  <a:lnTo>
                    <a:pt x="183476" y="363664"/>
                  </a:lnTo>
                  <a:close/>
                </a:path>
                <a:path w="661034" h="480060">
                  <a:moveTo>
                    <a:pt x="213385" y="119964"/>
                  </a:moveTo>
                  <a:lnTo>
                    <a:pt x="213233" y="119888"/>
                  </a:lnTo>
                  <a:lnTo>
                    <a:pt x="213093" y="119837"/>
                  </a:lnTo>
                  <a:lnTo>
                    <a:pt x="212953" y="119773"/>
                  </a:lnTo>
                  <a:lnTo>
                    <a:pt x="212686" y="119888"/>
                  </a:lnTo>
                  <a:lnTo>
                    <a:pt x="212420" y="120002"/>
                  </a:lnTo>
                  <a:lnTo>
                    <a:pt x="212153" y="120116"/>
                  </a:lnTo>
                  <a:lnTo>
                    <a:pt x="212356" y="120332"/>
                  </a:lnTo>
                  <a:lnTo>
                    <a:pt x="212750" y="120307"/>
                  </a:lnTo>
                  <a:lnTo>
                    <a:pt x="213055" y="120142"/>
                  </a:lnTo>
                  <a:lnTo>
                    <a:pt x="213385" y="119964"/>
                  </a:lnTo>
                  <a:close/>
                </a:path>
                <a:path w="661034" h="480060">
                  <a:moveTo>
                    <a:pt x="214693" y="103327"/>
                  </a:moveTo>
                  <a:lnTo>
                    <a:pt x="212318" y="102425"/>
                  </a:lnTo>
                  <a:lnTo>
                    <a:pt x="212001" y="103797"/>
                  </a:lnTo>
                  <a:lnTo>
                    <a:pt x="210896" y="105105"/>
                  </a:lnTo>
                  <a:lnTo>
                    <a:pt x="211797" y="106794"/>
                  </a:lnTo>
                  <a:lnTo>
                    <a:pt x="213626" y="106502"/>
                  </a:lnTo>
                  <a:lnTo>
                    <a:pt x="214236" y="105232"/>
                  </a:lnTo>
                  <a:lnTo>
                    <a:pt x="214693" y="103327"/>
                  </a:lnTo>
                  <a:close/>
                </a:path>
                <a:path w="661034" h="480060">
                  <a:moveTo>
                    <a:pt x="220040" y="100279"/>
                  </a:moveTo>
                  <a:lnTo>
                    <a:pt x="219202" y="100114"/>
                  </a:lnTo>
                  <a:lnTo>
                    <a:pt x="218452" y="100063"/>
                  </a:lnTo>
                  <a:lnTo>
                    <a:pt x="217703" y="100012"/>
                  </a:lnTo>
                  <a:lnTo>
                    <a:pt x="217754" y="101269"/>
                  </a:lnTo>
                  <a:lnTo>
                    <a:pt x="218516" y="101257"/>
                  </a:lnTo>
                  <a:lnTo>
                    <a:pt x="220040" y="101257"/>
                  </a:lnTo>
                  <a:lnTo>
                    <a:pt x="220014" y="100901"/>
                  </a:lnTo>
                  <a:lnTo>
                    <a:pt x="220040" y="100279"/>
                  </a:lnTo>
                  <a:close/>
                </a:path>
                <a:path w="661034" h="480060">
                  <a:moveTo>
                    <a:pt x="220357" y="403999"/>
                  </a:moveTo>
                  <a:lnTo>
                    <a:pt x="220218" y="404050"/>
                  </a:lnTo>
                  <a:lnTo>
                    <a:pt x="220357" y="404126"/>
                  </a:lnTo>
                  <a:lnTo>
                    <a:pt x="220357" y="403999"/>
                  </a:lnTo>
                  <a:close/>
                </a:path>
                <a:path w="661034" h="480060">
                  <a:moveTo>
                    <a:pt x="220764" y="112217"/>
                  </a:moveTo>
                  <a:lnTo>
                    <a:pt x="220446" y="107391"/>
                  </a:lnTo>
                  <a:lnTo>
                    <a:pt x="218503" y="106324"/>
                  </a:lnTo>
                  <a:lnTo>
                    <a:pt x="216522" y="107048"/>
                  </a:lnTo>
                  <a:lnTo>
                    <a:pt x="213626" y="108737"/>
                  </a:lnTo>
                  <a:lnTo>
                    <a:pt x="212801" y="110236"/>
                  </a:lnTo>
                  <a:lnTo>
                    <a:pt x="211340" y="112014"/>
                  </a:lnTo>
                  <a:lnTo>
                    <a:pt x="209981" y="112699"/>
                  </a:lnTo>
                  <a:lnTo>
                    <a:pt x="210286" y="113868"/>
                  </a:lnTo>
                  <a:lnTo>
                    <a:pt x="210375" y="115608"/>
                  </a:lnTo>
                  <a:lnTo>
                    <a:pt x="210489" y="116395"/>
                  </a:lnTo>
                  <a:lnTo>
                    <a:pt x="211645" y="117081"/>
                  </a:lnTo>
                  <a:lnTo>
                    <a:pt x="212826" y="117602"/>
                  </a:lnTo>
                  <a:lnTo>
                    <a:pt x="214223" y="117576"/>
                  </a:lnTo>
                  <a:lnTo>
                    <a:pt x="216128" y="115608"/>
                  </a:lnTo>
                  <a:lnTo>
                    <a:pt x="215468" y="113220"/>
                  </a:lnTo>
                  <a:lnTo>
                    <a:pt x="220764" y="112217"/>
                  </a:lnTo>
                  <a:close/>
                </a:path>
                <a:path w="661034" h="480060">
                  <a:moveTo>
                    <a:pt x="221005" y="407517"/>
                  </a:moveTo>
                  <a:lnTo>
                    <a:pt x="220878" y="407441"/>
                  </a:lnTo>
                  <a:lnTo>
                    <a:pt x="221005" y="407517"/>
                  </a:lnTo>
                  <a:close/>
                </a:path>
                <a:path w="661034" h="480060">
                  <a:moveTo>
                    <a:pt x="257568" y="149479"/>
                  </a:moveTo>
                  <a:lnTo>
                    <a:pt x="256514" y="147459"/>
                  </a:lnTo>
                  <a:lnTo>
                    <a:pt x="256235" y="147675"/>
                  </a:lnTo>
                  <a:lnTo>
                    <a:pt x="255778" y="147840"/>
                  </a:lnTo>
                  <a:lnTo>
                    <a:pt x="255701" y="148094"/>
                  </a:lnTo>
                  <a:lnTo>
                    <a:pt x="255574" y="148577"/>
                  </a:lnTo>
                  <a:lnTo>
                    <a:pt x="255663" y="149136"/>
                  </a:lnTo>
                  <a:lnTo>
                    <a:pt x="255651" y="149644"/>
                  </a:lnTo>
                  <a:lnTo>
                    <a:pt x="257568" y="149479"/>
                  </a:lnTo>
                  <a:close/>
                </a:path>
                <a:path w="661034" h="480060">
                  <a:moveTo>
                    <a:pt x="258089" y="141249"/>
                  </a:moveTo>
                  <a:lnTo>
                    <a:pt x="257937" y="141147"/>
                  </a:lnTo>
                  <a:lnTo>
                    <a:pt x="257759" y="140931"/>
                  </a:lnTo>
                  <a:lnTo>
                    <a:pt x="257632" y="140957"/>
                  </a:lnTo>
                  <a:lnTo>
                    <a:pt x="257086" y="141020"/>
                  </a:lnTo>
                  <a:lnTo>
                    <a:pt x="256552" y="141173"/>
                  </a:lnTo>
                  <a:lnTo>
                    <a:pt x="256032" y="141325"/>
                  </a:lnTo>
                  <a:lnTo>
                    <a:pt x="255968" y="141655"/>
                  </a:lnTo>
                  <a:lnTo>
                    <a:pt x="255917" y="141998"/>
                  </a:lnTo>
                  <a:lnTo>
                    <a:pt x="256476" y="141986"/>
                  </a:lnTo>
                  <a:lnTo>
                    <a:pt x="257022" y="142011"/>
                  </a:lnTo>
                  <a:lnTo>
                    <a:pt x="257530" y="141897"/>
                  </a:lnTo>
                  <a:lnTo>
                    <a:pt x="257759" y="141859"/>
                  </a:lnTo>
                  <a:lnTo>
                    <a:pt x="257898" y="141490"/>
                  </a:lnTo>
                  <a:lnTo>
                    <a:pt x="258089" y="141249"/>
                  </a:lnTo>
                  <a:close/>
                </a:path>
                <a:path w="661034" h="480060">
                  <a:moveTo>
                    <a:pt x="263639" y="160401"/>
                  </a:moveTo>
                  <a:lnTo>
                    <a:pt x="263626" y="160159"/>
                  </a:lnTo>
                  <a:lnTo>
                    <a:pt x="263613" y="159918"/>
                  </a:lnTo>
                  <a:lnTo>
                    <a:pt x="263588" y="159664"/>
                  </a:lnTo>
                  <a:lnTo>
                    <a:pt x="263461" y="159727"/>
                  </a:lnTo>
                  <a:lnTo>
                    <a:pt x="263334" y="159791"/>
                  </a:lnTo>
                  <a:lnTo>
                    <a:pt x="263194" y="159842"/>
                  </a:lnTo>
                  <a:lnTo>
                    <a:pt x="263207" y="160007"/>
                  </a:lnTo>
                  <a:lnTo>
                    <a:pt x="263156" y="160210"/>
                  </a:lnTo>
                  <a:lnTo>
                    <a:pt x="263283" y="160388"/>
                  </a:lnTo>
                  <a:lnTo>
                    <a:pt x="263499" y="160375"/>
                  </a:lnTo>
                  <a:lnTo>
                    <a:pt x="263639" y="160401"/>
                  </a:lnTo>
                  <a:close/>
                </a:path>
                <a:path w="661034" h="480060">
                  <a:moveTo>
                    <a:pt x="272453" y="385749"/>
                  </a:moveTo>
                  <a:lnTo>
                    <a:pt x="271183" y="385699"/>
                  </a:lnTo>
                  <a:lnTo>
                    <a:pt x="270167" y="385025"/>
                  </a:lnTo>
                  <a:lnTo>
                    <a:pt x="268338" y="381114"/>
                  </a:lnTo>
                  <a:lnTo>
                    <a:pt x="267157" y="379120"/>
                  </a:lnTo>
                  <a:lnTo>
                    <a:pt x="266865" y="378625"/>
                  </a:lnTo>
                  <a:lnTo>
                    <a:pt x="266319" y="376529"/>
                  </a:lnTo>
                  <a:lnTo>
                    <a:pt x="266141" y="375869"/>
                  </a:lnTo>
                  <a:lnTo>
                    <a:pt x="263893" y="376529"/>
                  </a:lnTo>
                  <a:lnTo>
                    <a:pt x="263486" y="375170"/>
                  </a:lnTo>
                  <a:lnTo>
                    <a:pt x="263359" y="374777"/>
                  </a:lnTo>
                  <a:lnTo>
                    <a:pt x="262737" y="372706"/>
                  </a:lnTo>
                  <a:lnTo>
                    <a:pt x="264909" y="370763"/>
                  </a:lnTo>
                  <a:lnTo>
                    <a:pt x="264820" y="369824"/>
                  </a:lnTo>
                  <a:lnTo>
                    <a:pt x="264426" y="367322"/>
                  </a:lnTo>
                  <a:lnTo>
                    <a:pt x="264198" y="365861"/>
                  </a:lnTo>
                  <a:lnTo>
                    <a:pt x="263385" y="363969"/>
                  </a:lnTo>
                  <a:lnTo>
                    <a:pt x="263283" y="363728"/>
                  </a:lnTo>
                  <a:lnTo>
                    <a:pt x="262915" y="362864"/>
                  </a:lnTo>
                  <a:lnTo>
                    <a:pt x="261734" y="362331"/>
                  </a:lnTo>
                  <a:lnTo>
                    <a:pt x="261734" y="374853"/>
                  </a:lnTo>
                  <a:lnTo>
                    <a:pt x="261480" y="375170"/>
                  </a:lnTo>
                  <a:lnTo>
                    <a:pt x="261251" y="374777"/>
                  </a:lnTo>
                  <a:lnTo>
                    <a:pt x="261734" y="374853"/>
                  </a:lnTo>
                  <a:lnTo>
                    <a:pt x="261734" y="362331"/>
                  </a:lnTo>
                  <a:lnTo>
                    <a:pt x="260184" y="361632"/>
                  </a:lnTo>
                  <a:lnTo>
                    <a:pt x="260184" y="400405"/>
                  </a:lnTo>
                  <a:lnTo>
                    <a:pt x="258267" y="402463"/>
                  </a:lnTo>
                  <a:lnTo>
                    <a:pt x="258330" y="402043"/>
                  </a:lnTo>
                  <a:lnTo>
                    <a:pt x="258445" y="399884"/>
                  </a:lnTo>
                  <a:lnTo>
                    <a:pt x="258635" y="398945"/>
                  </a:lnTo>
                  <a:lnTo>
                    <a:pt x="259600" y="399694"/>
                  </a:lnTo>
                  <a:lnTo>
                    <a:pt x="260108" y="399884"/>
                  </a:lnTo>
                  <a:lnTo>
                    <a:pt x="260184" y="400405"/>
                  </a:lnTo>
                  <a:lnTo>
                    <a:pt x="260184" y="361632"/>
                  </a:lnTo>
                  <a:lnTo>
                    <a:pt x="259626" y="361365"/>
                  </a:lnTo>
                  <a:lnTo>
                    <a:pt x="260324" y="359803"/>
                  </a:lnTo>
                  <a:lnTo>
                    <a:pt x="260985" y="358317"/>
                  </a:lnTo>
                  <a:lnTo>
                    <a:pt x="261251" y="357708"/>
                  </a:lnTo>
                  <a:lnTo>
                    <a:pt x="261785" y="356527"/>
                  </a:lnTo>
                  <a:lnTo>
                    <a:pt x="262636" y="354622"/>
                  </a:lnTo>
                  <a:lnTo>
                    <a:pt x="262039" y="353453"/>
                  </a:lnTo>
                  <a:lnTo>
                    <a:pt x="261289" y="352348"/>
                  </a:lnTo>
                  <a:lnTo>
                    <a:pt x="260718" y="351167"/>
                  </a:lnTo>
                  <a:lnTo>
                    <a:pt x="260223" y="351523"/>
                  </a:lnTo>
                  <a:lnTo>
                    <a:pt x="260223" y="356641"/>
                  </a:lnTo>
                  <a:lnTo>
                    <a:pt x="259638" y="357200"/>
                  </a:lnTo>
                  <a:lnTo>
                    <a:pt x="258406" y="357708"/>
                  </a:lnTo>
                  <a:lnTo>
                    <a:pt x="258533" y="357289"/>
                  </a:lnTo>
                  <a:lnTo>
                    <a:pt x="258597" y="357073"/>
                  </a:lnTo>
                  <a:lnTo>
                    <a:pt x="258927" y="356527"/>
                  </a:lnTo>
                  <a:lnTo>
                    <a:pt x="260223" y="356641"/>
                  </a:lnTo>
                  <a:lnTo>
                    <a:pt x="260223" y="351523"/>
                  </a:lnTo>
                  <a:lnTo>
                    <a:pt x="258876" y="352450"/>
                  </a:lnTo>
                  <a:lnTo>
                    <a:pt x="259549" y="353822"/>
                  </a:lnTo>
                  <a:lnTo>
                    <a:pt x="256705" y="355396"/>
                  </a:lnTo>
                  <a:lnTo>
                    <a:pt x="256705" y="378625"/>
                  </a:lnTo>
                  <a:lnTo>
                    <a:pt x="256298" y="378891"/>
                  </a:lnTo>
                  <a:lnTo>
                    <a:pt x="256082" y="379120"/>
                  </a:lnTo>
                  <a:lnTo>
                    <a:pt x="255714" y="378561"/>
                  </a:lnTo>
                  <a:lnTo>
                    <a:pt x="255308" y="378015"/>
                  </a:lnTo>
                  <a:lnTo>
                    <a:pt x="254990" y="377304"/>
                  </a:lnTo>
                  <a:lnTo>
                    <a:pt x="255485" y="376948"/>
                  </a:lnTo>
                  <a:lnTo>
                    <a:pt x="255993" y="376428"/>
                  </a:lnTo>
                  <a:lnTo>
                    <a:pt x="256336" y="377304"/>
                  </a:lnTo>
                  <a:lnTo>
                    <a:pt x="256565" y="377786"/>
                  </a:lnTo>
                  <a:lnTo>
                    <a:pt x="256705" y="378625"/>
                  </a:lnTo>
                  <a:lnTo>
                    <a:pt x="256705" y="355396"/>
                  </a:lnTo>
                  <a:lnTo>
                    <a:pt x="256654" y="358444"/>
                  </a:lnTo>
                  <a:lnTo>
                    <a:pt x="253403" y="359803"/>
                  </a:lnTo>
                  <a:lnTo>
                    <a:pt x="254622" y="358584"/>
                  </a:lnTo>
                  <a:lnTo>
                    <a:pt x="255600" y="358317"/>
                  </a:lnTo>
                  <a:lnTo>
                    <a:pt x="256654" y="358444"/>
                  </a:lnTo>
                  <a:lnTo>
                    <a:pt x="256654" y="355422"/>
                  </a:lnTo>
                  <a:lnTo>
                    <a:pt x="253276" y="357289"/>
                  </a:lnTo>
                  <a:lnTo>
                    <a:pt x="253428" y="356273"/>
                  </a:lnTo>
                  <a:lnTo>
                    <a:pt x="250329" y="358419"/>
                  </a:lnTo>
                  <a:lnTo>
                    <a:pt x="250190" y="359740"/>
                  </a:lnTo>
                  <a:lnTo>
                    <a:pt x="250088" y="361175"/>
                  </a:lnTo>
                  <a:lnTo>
                    <a:pt x="243941" y="363728"/>
                  </a:lnTo>
                  <a:lnTo>
                    <a:pt x="239547" y="360172"/>
                  </a:lnTo>
                  <a:lnTo>
                    <a:pt x="239547" y="365061"/>
                  </a:lnTo>
                  <a:lnTo>
                    <a:pt x="239166" y="365721"/>
                  </a:lnTo>
                  <a:lnTo>
                    <a:pt x="235305" y="367322"/>
                  </a:lnTo>
                  <a:lnTo>
                    <a:pt x="235318" y="364350"/>
                  </a:lnTo>
                  <a:lnTo>
                    <a:pt x="235927" y="363969"/>
                  </a:lnTo>
                  <a:lnTo>
                    <a:pt x="239547" y="365061"/>
                  </a:lnTo>
                  <a:lnTo>
                    <a:pt x="239547" y="360172"/>
                  </a:lnTo>
                  <a:lnTo>
                    <a:pt x="238988" y="358190"/>
                  </a:lnTo>
                  <a:lnTo>
                    <a:pt x="238239" y="356870"/>
                  </a:lnTo>
                  <a:lnTo>
                    <a:pt x="237210" y="357568"/>
                  </a:lnTo>
                  <a:lnTo>
                    <a:pt x="236689" y="358800"/>
                  </a:lnTo>
                  <a:lnTo>
                    <a:pt x="236042" y="359740"/>
                  </a:lnTo>
                  <a:lnTo>
                    <a:pt x="236105" y="361632"/>
                  </a:lnTo>
                  <a:lnTo>
                    <a:pt x="234403" y="362432"/>
                  </a:lnTo>
                  <a:lnTo>
                    <a:pt x="232956" y="361607"/>
                  </a:lnTo>
                  <a:lnTo>
                    <a:pt x="233146" y="362915"/>
                  </a:lnTo>
                  <a:lnTo>
                    <a:pt x="233324" y="363626"/>
                  </a:lnTo>
                  <a:lnTo>
                    <a:pt x="233438" y="364350"/>
                  </a:lnTo>
                  <a:lnTo>
                    <a:pt x="233070" y="366585"/>
                  </a:lnTo>
                  <a:lnTo>
                    <a:pt x="232448" y="367652"/>
                  </a:lnTo>
                  <a:lnTo>
                    <a:pt x="231902" y="368731"/>
                  </a:lnTo>
                  <a:lnTo>
                    <a:pt x="228714" y="370052"/>
                  </a:lnTo>
                  <a:lnTo>
                    <a:pt x="229362" y="370522"/>
                  </a:lnTo>
                  <a:lnTo>
                    <a:pt x="229730" y="370763"/>
                  </a:lnTo>
                  <a:lnTo>
                    <a:pt x="228727" y="373227"/>
                  </a:lnTo>
                  <a:lnTo>
                    <a:pt x="230670" y="374942"/>
                  </a:lnTo>
                  <a:lnTo>
                    <a:pt x="233413" y="379920"/>
                  </a:lnTo>
                  <a:lnTo>
                    <a:pt x="232905" y="382625"/>
                  </a:lnTo>
                  <a:lnTo>
                    <a:pt x="230352" y="385648"/>
                  </a:lnTo>
                  <a:lnTo>
                    <a:pt x="229692" y="386016"/>
                  </a:lnTo>
                  <a:lnTo>
                    <a:pt x="227533" y="388264"/>
                  </a:lnTo>
                  <a:lnTo>
                    <a:pt x="226237" y="390144"/>
                  </a:lnTo>
                  <a:lnTo>
                    <a:pt x="224497" y="395795"/>
                  </a:lnTo>
                  <a:lnTo>
                    <a:pt x="223278" y="399046"/>
                  </a:lnTo>
                  <a:lnTo>
                    <a:pt x="220256" y="402043"/>
                  </a:lnTo>
                  <a:lnTo>
                    <a:pt x="220357" y="403999"/>
                  </a:lnTo>
                  <a:lnTo>
                    <a:pt x="222097" y="403250"/>
                  </a:lnTo>
                  <a:lnTo>
                    <a:pt x="222618" y="405447"/>
                  </a:lnTo>
                  <a:lnTo>
                    <a:pt x="221005" y="407517"/>
                  </a:lnTo>
                  <a:lnTo>
                    <a:pt x="220916" y="407644"/>
                  </a:lnTo>
                  <a:lnTo>
                    <a:pt x="224282" y="409536"/>
                  </a:lnTo>
                  <a:lnTo>
                    <a:pt x="226479" y="413791"/>
                  </a:lnTo>
                  <a:lnTo>
                    <a:pt x="228841" y="414820"/>
                  </a:lnTo>
                  <a:lnTo>
                    <a:pt x="230162" y="412991"/>
                  </a:lnTo>
                  <a:lnTo>
                    <a:pt x="231698" y="411810"/>
                  </a:lnTo>
                  <a:lnTo>
                    <a:pt x="232003" y="412064"/>
                  </a:lnTo>
                  <a:lnTo>
                    <a:pt x="232333" y="412229"/>
                  </a:lnTo>
                  <a:lnTo>
                    <a:pt x="235127" y="415366"/>
                  </a:lnTo>
                  <a:lnTo>
                    <a:pt x="238633" y="412775"/>
                  </a:lnTo>
                  <a:lnTo>
                    <a:pt x="239344" y="412292"/>
                  </a:lnTo>
                  <a:lnTo>
                    <a:pt x="239953" y="412318"/>
                  </a:lnTo>
                  <a:lnTo>
                    <a:pt x="243713" y="412572"/>
                  </a:lnTo>
                  <a:lnTo>
                    <a:pt x="244246" y="412292"/>
                  </a:lnTo>
                  <a:lnTo>
                    <a:pt x="245122" y="411810"/>
                  </a:lnTo>
                  <a:lnTo>
                    <a:pt x="247027" y="410794"/>
                  </a:lnTo>
                  <a:lnTo>
                    <a:pt x="252679" y="409460"/>
                  </a:lnTo>
                  <a:lnTo>
                    <a:pt x="254698" y="408495"/>
                  </a:lnTo>
                  <a:lnTo>
                    <a:pt x="255828" y="407530"/>
                  </a:lnTo>
                  <a:lnTo>
                    <a:pt x="256387" y="407047"/>
                  </a:lnTo>
                  <a:lnTo>
                    <a:pt x="256425" y="405803"/>
                  </a:lnTo>
                  <a:lnTo>
                    <a:pt x="256743" y="405155"/>
                  </a:lnTo>
                  <a:lnTo>
                    <a:pt x="257505" y="404469"/>
                  </a:lnTo>
                  <a:lnTo>
                    <a:pt x="257721" y="404152"/>
                  </a:lnTo>
                  <a:lnTo>
                    <a:pt x="257924" y="403720"/>
                  </a:lnTo>
                  <a:lnTo>
                    <a:pt x="258902" y="404152"/>
                  </a:lnTo>
                  <a:lnTo>
                    <a:pt x="262597" y="398945"/>
                  </a:lnTo>
                  <a:lnTo>
                    <a:pt x="262686" y="398818"/>
                  </a:lnTo>
                  <a:lnTo>
                    <a:pt x="265760" y="396024"/>
                  </a:lnTo>
                  <a:lnTo>
                    <a:pt x="266128" y="394995"/>
                  </a:lnTo>
                  <a:lnTo>
                    <a:pt x="266433" y="392125"/>
                  </a:lnTo>
                  <a:lnTo>
                    <a:pt x="267639" y="390880"/>
                  </a:lnTo>
                  <a:lnTo>
                    <a:pt x="270205" y="388416"/>
                  </a:lnTo>
                  <a:lnTo>
                    <a:pt x="271754" y="387464"/>
                  </a:lnTo>
                  <a:lnTo>
                    <a:pt x="272453" y="385749"/>
                  </a:lnTo>
                  <a:close/>
                </a:path>
                <a:path w="661034" h="480060">
                  <a:moveTo>
                    <a:pt x="290995" y="185978"/>
                  </a:moveTo>
                  <a:lnTo>
                    <a:pt x="289039" y="183400"/>
                  </a:lnTo>
                  <a:lnTo>
                    <a:pt x="286854" y="180924"/>
                  </a:lnTo>
                  <a:lnTo>
                    <a:pt x="285762" y="179755"/>
                  </a:lnTo>
                  <a:lnTo>
                    <a:pt x="285356" y="178206"/>
                  </a:lnTo>
                  <a:lnTo>
                    <a:pt x="284899" y="181076"/>
                  </a:lnTo>
                  <a:lnTo>
                    <a:pt x="286321" y="181991"/>
                  </a:lnTo>
                  <a:lnTo>
                    <a:pt x="287566" y="182600"/>
                  </a:lnTo>
                  <a:lnTo>
                    <a:pt x="288963" y="183908"/>
                  </a:lnTo>
                  <a:lnTo>
                    <a:pt x="289077" y="184962"/>
                  </a:lnTo>
                  <a:lnTo>
                    <a:pt x="288734" y="186537"/>
                  </a:lnTo>
                  <a:lnTo>
                    <a:pt x="287870" y="186601"/>
                  </a:lnTo>
                  <a:lnTo>
                    <a:pt x="286359" y="186258"/>
                  </a:lnTo>
                  <a:lnTo>
                    <a:pt x="285686" y="185470"/>
                  </a:lnTo>
                  <a:lnTo>
                    <a:pt x="284911" y="186486"/>
                  </a:lnTo>
                  <a:lnTo>
                    <a:pt x="284975" y="188963"/>
                  </a:lnTo>
                  <a:lnTo>
                    <a:pt x="286943" y="188849"/>
                  </a:lnTo>
                  <a:lnTo>
                    <a:pt x="288696" y="189153"/>
                  </a:lnTo>
                  <a:lnTo>
                    <a:pt x="289763" y="188252"/>
                  </a:lnTo>
                  <a:lnTo>
                    <a:pt x="290461" y="187159"/>
                  </a:lnTo>
                  <a:lnTo>
                    <a:pt x="290995" y="185978"/>
                  </a:lnTo>
                  <a:close/>
                </a:path>
                <a:path w="661034" h="480060">
                  <a:moveTo>
                    <a:pt x="292125" y="426948"/>
                  </a:moveTo>
                  <a:lnTo>
                    <a:pt x="291401" y="425462"/>
                  </a:lnTo>
                  <a:lnTo>
                    <a:pt x="290309" y="424446"/>
                  </a:lnTo>
                  <a:lnTo>
                    <a:pt x="287159" y="424040"/>
                  </a:lnTo>
                  <a:lnTo>
                    <a:pt x="286346" y="422795"/>
                  </a:lnTo>
                  <a:lnTo>
                    <a:pt x="287134" y="421398"/>
                  </a:lnTo>
                  <a:lnTo>
                    <a:pt x="288480" y="420725"/>
                  </a:lnTo>
                  <a:lnTo>
                    <a:pt x="289763" y="422376"/>
                  </a:lnTo>
                  <a:lnTo>
                    <a:pt x="292112" y="421411"/>
                  </a:lnTo>
                  <a:lnTo>
                    <a:pt x="289801" y="420725"/>
                  </a:lnTo>
                  <a:lnTo>
                    <a:pt x="289128" y="420522"/>
                  </a:lnTo>
                  <a:lnTo>
                    <a:pt x="287096" y="419773"/>
                  </a:lnTo>
                  <a:lnTo>
                    <a:pt x="283819" y="419087"/>
                  </a:lnTo>
                  <a:lnTo>
                    <a:pt x="283286" y="418973"/>
                  </a:lnTo>
                  <a:lnTo>
                    <a:pt x="281457" y="419087"/>
                  </a:lnTo>
                  <a:lnTo>
                    <a:pt x="278853" y="418604"/>
                  </a:lnTo>
                  <a:lnTo>
                    <a:pt x="277787" y="418223"/>
                  </a:lnTo>
                  <a:lnTo>
                    <a:pt x="277837" y="417398"/>
                  </a:lnTo>
                  <a:lnTo>
                    <a:pt x="277888" y="416509"/>
                  </a:lnTo>
                  <a:lnTo>
                    <a:pt x="279311" y="415848"/>
                  </a:lnTo>
                  <a:lnTo>
                    <a:pt x="280212" y="415429"/>
                  </a:lnTo>
                  <a:lnTo>
                    <a:pt x="282790" y="414883"/>
                  </a:lnTo>
                  <a:lnTo>
                    <a:pt x="286131" y="414578"/>
                  </a:lnTo>
                  <a:lnTo>
                    <a:pt x="286727" y="414070"/>
                  </a:lnTo>
                  <a:lnTo>
                    <a:pt x="287782" y="413550"/>
                  </a:lnTo>
                  <a:lnTo>
                    <a:pt x="283298" y="409422"/>
                  </a:lnTo>
                  <a:lnTo>
                    <a:pt x="284378" y="407517"/>
                  </a:lnTo>
                  <a:lnTo>
                    <a:pt x="287147" y="409435"/>
                  </a:lnTo>
                  <a:lnTo>
                    <a:pt x="288188" y="407517"/>
                  </a:lnTo>
                  <a:lnTo>
                    <a:pt x="288404" y="407123"/>
                  </a:lnTo>
                  <a:lnTo>
                    <a:pt x="287299" y="406857"/>
                  </a:lnTo>
                  <a:lnTo>
                    <a:pt x="287083" y="406730"/>
                  </a:lnTo>
                  <a:lnTo>
                    <a:pt x="286550" y="406463"/>
                  </a:lnTo>
                  <a:lnTo>
                    <a:pt x="281825" y="406730"/>
                  </a:lnTo>
                  <a:lnTo>
                    <a:pt x="277964" y="406222"/>
                  </a:lnTo>
                  <a:lnTo>
                    <a:pt x="273608" y="404761"/>
                  </a:lnTo>
                  <a:lnTo>
                    <a:pt x="273050" y="404723"/>
                  </a:lnTo>
                  <a:lnTo>
                    <a:pt x="273050" y="416699"/>
                  </a:lnTo>
                  <a:lnTo>
                    <a:pt x="272732" y="416864"/>
                  </a:lnTo>
                  <a:lnTo>
                    <a:pt x="272427" y="417118"/>
                  </a:lnTo>
                  <a:lnTo>
                    <a:pt x="271106" y="417398"/>
                  </a:lnTo>
                  <a:lnTo>
                    <a:pt x="270268" y="417106"/>
                  </a:lnTo>
                  <a:lnTo>
                    <a:pt x="269049" y="415937"/>
                  </a:lnTo>
                  <a:lnTo>
                    <a:pt x="270598" y="415925"/>
                  </a:lnTo>
                  <a:lnTo>
                    <a:pt x="271500" y="415848"/>
                  </a:lnTo>
                  <a:lnTo>
                    <a:pt x="272630" y="415963"/>
                  </a:lnTo>
                  <a:lnTo>
                    <a:pt x="272834" y="416433"/>
                  </a:lnTo>
                  <a:lnTo>
                    <a:pt x="273050" y="416699"/>
                  </a:lnTo>
                  <a:lnTo>
                    <a:pt x="273050" y="404723"/>
                  </a:lnTo>
                  <a:lnTo>
                    <a:pt x="272338" y="404723"/>
                  </a:lnTo>
                  <a:lnTo>
                    <a:pt x="269341" y="406908"/>
                  </a:lnTo>
                  <a:lnTo>
                    <a:pt x="266814" y="409702"/>
                  </a:lnTo>
                  <a:lnTo>
                    <a:pt x="262356" y="413448"/>
                  </a:lnTo>
                  <a:lnTo>
                    <a:pt x="261302" y="415404"/>
                  </a:lnTo>
                  <a:lnTo>
                    <a:pt x="260286" y="421144"/>
                  </a:lnTo>
                  <a:lnTo>
                    <a:pt x="258216" y="423583"/>
                  </a:lnTo>
                  <a:lnTo>
                    <a:pt x="252653" y="426478"/>
                  </a:lnTo>
                  <a:lnTo>
                    <a:pt x="250418" y="428040"/>
                  </a:lnTo>
                  <a:lnTo>
                    <a:pt x="244500" y="432028"/>
                  </a:lnTo>
                  <a:lnTo>
                    <a:pt x="243509" y="433679"/>
                  </a:lnTo>
                  <a:lnTo>
                    <a:pt x="243484" y="434263"/>
                  </a:lnTo>
                  <a:lnTo>
                    <a:pt x="243992" y="437324"/>
                  </a:lnTo>
                  <a:lnTo>
                    <a:pt x="244487" y="437172"/>
                  </a:lnTo>
                  <a:lnTo>
                    <a:pt x="245833" y="440791"/>
                  </a:lnTo>
                  <a:lnTo>
                    <a:pt x="244106" y="449211"/>
                  </a:lnTo>
                  <a:lnTo>
                    <a:pt x="247777" y="447789"/>
                  </a:lnTo>
                  <a:lnTo>
                    <a:pt x="249085" y="448360"/>
                  </a:lnTo>
                  <a:lnTo>
                    <a:pt x="249466" y="449224"/>
                  </a:lnTo>
                  <a:lnTo>
                    <a:pt x="243928" y="458330"/>
                  </a:lnTo>
                  <a:lnTo>
                    <a:pt x="242773" y="457136"/>
                  </a:lnTo>
                  <a:lnTo>
                    <a:pt x="242684" y="455218"/>
                  </a:lnTo>
                  <a:lnTo>
                    <a:pt x="241922" y="453059"/>
                  </a:lnTo>
                  <a:lnTo>
                    <a:pt x="241655" y="451916"/>
                  </a:lnTo>
                  <a:lnTo>
                    <a:pt x="241109" y="453580"/>
                  </a:lnTo>
                  <a:lnTo>
                    <a:pt x="240614" y="455244"/>
                  </a:lnTo>
                  <a:lnTo>
                    <a:pt x="240271" y="456920"/>
                  </a:lnTo>
                  <a:lnTo>
                    <a:pt x="241973" y="459130"/>
                  </a:lnTo>
                  <a:lnTo>
                    <a:pt x="242722" y="460286"/>
                  </a:lnTo>
                  <a:lnTo>
                    <a:pt x="241693" y="462000"/>
                  </a:lnTo>
                  <a:lnTo>
                    <a:pt x="242760" y="463448"/>
                  </a:lnTo>
                  <a:lnTo>
                    <a:pt x="244030" y="464743"/>
                  </a:lnTo>
                  <a:lnTo>
                    <a:pt x="245554" y="465861"/>
                  </a:lnTo>
                  <a:lnTo>
                    <a:pt x="245605" y="468693"/>
                  </a:lnTo>
                  <a:lnTo>
                    <a:pt x="245694" y="469150"/>
                  </a:lnTo>
                  <a:lnTo>
                    <a:pt x="246341" y="471385"/>
                  </a:lnTo>
                  <a:lnTo>
                    <a:pt x="247319" y="472173"/>
                  </a:lnTo>
                  <a:lnTo>
                    <a:pt x="252920" y="474637"/>
                  </a:lnTo>
                  <a:lnTo>
                    <a:pt x="256514" y="476377"/>
                  </a:lnTo>
                  <a:lnTo>
                    <a:pt x="262039" y="477875"/>
                  </a:lnTo>
                  <a:lnTo>
                    <a:pt x="263359" y="478523"/>
                  </a:lnTo>
                  <a:lnTo>
                    <a:pt x="264350" y="479552"/>
                  </a:lnTo>
                  <a:lnTo>
                    <a:pt x="264668" y="478980"/>
                  </a:lnTo>
                  <a:lnTo>
                    <a:pt x="264782" y="478675"/>
                  </a:lnTo>
                  <a:lnTo>
                    <a:pt x="263499" y="477939"/>
                  </a:lnTo>
                  <a:lnTo>
                    <a:pt x="262737" y="477024"/>
                  </a:lnTo>
                  <a:lnTo>
                    <a:pt x="262051" y="475399"/>
                  </a:lnTo>
                  <a:lnTo>
                    <a:pt x="261912" y="474764"/>
                  </a:lnTo>
                  <a:lnTo>
                    <a:pt x="261797" y="473722"/>
                  </a:lnTo>
                  <a:lnTo>
                    <a:pt x="261912" y="470636"/>
                  </a:lnTo>
                  <a:lnTo>
                    <a:pt x="262115" y="468871"/>
                  </a:lnTo>
                  <a:lnTo>
                    <a:pt x="262521" y="467702"/>
                  </a:lnTo>
                  <a:lnTo>
                    <a:pt x="262712" y="466483"/>
                  </a:lnTo>
                  <a:lnTo>
                    <a:pt x="264541" y="465937"/>
                  </a:lnTo>
                  <a:lnTo>
                    <a:pt x="263436" y="468693"/>
                  </a:lnTo>
                  <a:lnTo>
                    <a:pt x="263359" y="469404"/>
                  </a:lnTo>
                  <a:lnTo>
                    <a:pt x="263779" y="470319"/>
                  </a:lnTo>
                  <a:lnTo>
                    <a:pt x="267716" y="473722"/>
                  </a:lnTo>
                  <a:lnTo>
                    <a:pt x="268668" y="473798"/>
                  </a:lnTo>
                  <a:lnTo>
                    <a:pt x="269049" y="472643"/>
                  </a:lnTo>
                  <a:lnTo>
                    <a:pt x="268084" y="471297"/>
                  </a:lnTo>
                  <a:lnTo>
                    <a:pt x="267004" y="469950"/>
                  </a:lnTo>
                  <a:lnTo>
                    <a:pt x="265899" y="468071"/>
                  </a:lnTo>
                  <a:lnTo>
                    <a:pt x="266001" y="467360"/>
                  </a:lnTo>
                  <a:lnTo>
                    <a:pt x="266026" y="466013"/>
                  </a:lnTo>
                  <a:lnTo>
                    <a:pt x="270090" y="467512"/>
                  </a:lnTo>
                  <a:lnTo>
                    <a:pt x="273100" y="470293"/>
                  </a:lnTo>
                  <a:lnTo>
                    <a:pt x="276936" y="470636"/>
                  </a:lnTo>
                  <a:lnTo>
                    <a:pt x="277647" y="469404"/>
                  </a:lnTo>
                  <a:lnTo>
                    <a:pt x="277152" y="468693"/>
                  </a:lnTo>
                  <a:lnTo>
                    <a:pt x="275094" y="468071"/>
                  </a:lnTo>
                  <a:lnTo>
                    <a:pt x="273672" y="468033"/>
                  </a:lnTo>
                  <a:lnTo>
                    <a:pt x="271538" y="467360"/>
                  </a:lnTo>
                  <a:lnTo>
                    <a:pt x="270789" y="466686"/>
                  </a:lnTo>
                  <a:lnTo>
                    <a:pt x="269709" y="466013"/>
                  </a:lnTo>
                  <a:lnTo>
                    <a:pt x="272300" y="463562"/>
                  </a:lnTo>
                  <a:lnTo>
                    <a:pt x="273202" y="463283"/>
                  </a:lnTo>
                  <a:lnTo>
                    <a:pt x="276783" y="465543"/>
                  </a:lnTo>
                  <a:lnTo>
                    <a:pt x="279958" y="465201"/>
                  </a:lnTo>
                  <a:lnTo>
                    <a:pt x="280263" y="465861"/>
                  </a:lnTo>
                  <a:lnTo>
                    <a:pt x="280441" y="466801"/>
                  </a:lnTo>
                  <a:lnTo>
                    <a:pt x="281444" y="467652"/>
                  </a:lnTo>
                  <a:lnTo>
                    <a:pt x="282384" y="467715"/>
                  </a:lnTo>
                  <a:lnTo>
                    <a:pt x="283464" y="467487"/>
                  </a:lnTo>
                  <a:lnTo>
                    <a:pt x="284022" y="466801"/>
                  </a:lnTo>
                  <a:lnTo>
                    <a:pt x="283895" y="465543"/>
                  </a:lnTo>
                  <a:lnTo>
                    <a:pt x="283832" y="465201"/>
                  </a:lnTo>
                  <a:lnTo>
                    <a:pt x="283464" y="463283"/>
                  </a:lnTo>
                  <a:lnTo>
                    <a:pt x="283375" y="462851"/>
                  </a:lnTo>
                  <a:lnTo>
                    <a:pt x="283349" y="462699"/>
                  </a:lnTo>
                  <a:lnTo>
                    <a:pt x="282816" y="460946"/>
                  </a:lnTo>
                  <a:lnTo>
                    <a:pt x="281952" y="460235"/>
                  </a:lnTo>
                  <a:lnTo>
                    <a:pt x="281520" y="459879"/>
                  </a:lnTo>
                  <a:lnTo>
                    <a:pt x="279895" y="459092"/>
                  </a:lnTo>
                  <a:lnTo>
                    <a:pt x="275475" y="458266"/>
                  </a:lnTo>
                  <a:lnTo>
                    <a:pt x="272935" y="458063"/>
                  </a:lnTo>
                  <a:lnTo>
                    <a:pt x="266865" y="460235"/>
                  </a:lnTo>
                  <a:lnTo>
                    <a:pt x="262864" y="459740"/>
                  </a:lnTo>
                  <a:lnTo>
                    <a:pt x="258381" y="462851"/>
                  </a:lnTo>
                  <a:lnTo>
                    <a:pt x="256692" y="462000"/>
                  </a:lnTo>
                  <a:lnTo>
                    <a:pt x="254736" y="459740"/>
                  </a:lnTo>
                  <a:lnTo>
                    <a:pt x="254698" y="458330"/>
                  </a:lnTo>
                  <a:lnTo>
                    <a:pt x="258013" y="452755"/>
                  </a:lnTo>
                  <a:lnTo>
                    <a:pt x="282333" y="442658"/>
                  </a:lnTo>
                  <a:lnTo>
                    <a:pt x="282194" y="441071"/>
                  </a:lnTo>
                  <a:lnTo>
                    <a:pt x="282930" y="439534"/>
                  </a:lnTo>
                  <a:lnTo>
                    <a:pt x="284949" y="438594"/>
                  </a:lnTo>
                  <a:lnTo>
                    <a:pt x="285483" y="439254"/>
                  </a:lnTo>
                  <a:lnTo>
                    <a:pt x="286181" y="439762"/>
                  </a:lnTo>
                  <a:lnTo>
                    <a:pt x="286588" y="441083"/>
                  </a:lnTo>
                  <a:lnTo>
                    <a:pt x="286867" y="441617"/>
                  </a:lnTo>
                  <a:lnTo>
                    <a:pt x="287197" y="442099"/>
                  </a:lnTo>
                  <a:lnTo>
                    <a:pt x="286486" y="440245"/>
                  </a:lnTo>
                  <a:lnTo>
                    <a:pt x="286575" y="438594"/>
                  </a:lnTo>
                  <a:lnTo>
                    <a:pt x="286600" y="438200"/>
                  </a:lnTo>
                  <a:lnTo>
                    <a:pt x="287832" y="437172"/>
                  </a:lnTo>
                  <a:lnTo>
                    <a:pt x="288074" y="436981"/>
                  </a:lnTo>
                  <a:lnTo>
                    <a:pt x="286308" y="435711"/>
                  </a:lnTo>
                  <a:lnTo>
                    <a:pt x="286143" y="434936"/>
                  </a:lnTo>
                  <a:lnTo>
                    <a:pt x="286219" y="433679"/>
                  </a:lnTo>
                  <a:lnTo>
                    <a:pt x="288442" y="431139"/>
                  </a:lnTo>
                  <a:lnTo>
                    <a:pt x="288823" y="430999"/>
                  </a:lnTo>
                  <a:lnTo>
                    <a:pt x="289242" y="430885"/>
                  </a:lnTo>
                  <a:lnTo>
                    <a:pt x="290118" y="430720"/>
                  </a:lnTo>
                  <a:lnTo>
                    <a:pt x="290601" y="429983"/>
                  </a:lnTo>
                  <a:lnTo>
                    <a:pt x="290626" y="428650"/>
                  </a:lnTo>
                  <a:lnTo>
                    <a:pt x="292125" y="426948"/>
                  </a:lnTo>
                  <a:close/>
                </a:path>
                <a:path w="661034" h="480060">
                  <a:moveTo>
                    <a:pt x="294741" y="386943"/>
                  </a:moveTo>
                  <a:lnTo>
                    <a:pt x="294449" y="386397"/>
                  </a:lnTo>
                  <a:lnTo>
                    <a:pt x="294335" y="385800"/>
                  </a:lnTo>
                  <a:lnTo>
                    <a:pt x="292341" y="386880"/>
                  </a:lnTo>
                  <a:lnTo>
                    <a:pt x="291541" y="388467"/>
                  </a:lnTo>
                  <a:lnTo>
                    <a:pt x="291033" y="391388"/>
                  </a:lnTo>
                  <a:lnTo>
                    <a:pt x="290588" y="392379"/>
                  </a:lnTo>
                  <a:lnTo>
                    <a:pt x="290017" y="393268"/>
                  </a:lnTo>
                  <a:lnTo>
                    <a:pt x="291109" y="393255"/>
                  </a:lnTo>
                  <a:lnTo>
                    <a:pt x="291490" y="393115"/>
                  </a:lnTo>
                  <a:lnTo>
                    <a:pt x="291871" y="392925"/>
                  </a:lnTo>
                  <a:lnTo>
                    <a:pt x="292011" y="392696"/>
                  </a:lnTo>
                  <a:lnTo>
                    <a:pt x="292925" y="390804"/>
                  </a:lnTo>
                  <a:lnTo>
                    <a:pt x="293814" y="389064"/>
                  </a:lnTo>
                  <a:lnTo>
                    <a:pt x="294741" y="386943"/>
                  </a:lnTo>
                  <a:close/>
                </a:path>
                <a:path w="661034" h="480060">
                  <a:moveTo>
                    <a:pt x="309308" y="364261"/>
                  </a:moveTo>
                  <a:lnTo>
                    <a:pt x="288569" y="370687"/>
                  </a:lnTo>
                  <a:lnTo>
                    <a:pt x="287439" y="371043"/>
                  </a:lnTo>
                  <a:lnTo>
                    <a:pt x="285699" y="372910"/>
                  </a:lnTo>
                  <a:lnTo>
                    <a:pt x="285546" y="371614"/>
                  </a:lnTo>
                  <a:lnTo>
                    <a:pt x="274078" y="375170"/>
                  </a:lnTo>
                  <a:lnTo>
                    <a:pt x="275272" y="376567"/>
                  </a:lnTo>
                  <a:lnTo>
                    <a:pt x="276783" y="377710"/>
                  </a:lnTo>
                  <a:lnTo>
                    <a:pt x="278257" y="379082"/>
                  </a:lnTo>
                  <a:lnTo>
                    <a:pt x="278320" y="380873"/>
                  </a:lnTo>
                  <a:lnTo>
                    <a:pt x="274777" y="384683"/>
                  </a:lnTo>
                  <a:lnTo>
                    <a:pt x="275666" y="386791"/>
                  </a:lnTo>
                  <a:lnTo>
                    <a:pt x="276910" y="388442"/>
                  </a:lnTo>
                  <a:lnTo>
                    <a:pt x="278409" y="389712"/>
                  </a:lnTo>
                  <a:lnTo>
                    <a:pt x="309308" y="364261"/>
                  </a:lnTo>
                  <a:close/>
                </a:path>
                <a:path w="661034" h="480060">
                  <a:moveTo>
                    <a:pt x="342163" y="263537"/>
                  </a:moveTo>
                  <a:lnTo>
                    <a:pt x="339610" y="265722"/>
                  </a:lnTo>
                  <a:lnTo>
                    <a:pt x="339458" y="265684"/>
                  </a:lnTo>
                  <a:lnTo>
                    <a:pt x="340296" y="266776"/>
                  </a:lnTo>
                  <a:lnTo>
                    <a:pt x="340512" y="265341"/>
                  </a:lnTo>
                  <a:lnTo>
                    <a:pt x="341350" y="264452"/>
                  </a:lnTo>
                  <a:lnTo>
                    <a:pt x="342163" y="263537"/>
                  </a:lnTo>
                  <a:close/>
                </a:path>
                <a:path w="661034" h="480060">
                  <a:moveTo>
                    <a:pt x="347091" y="267182"/>
                  </a:moveTo>
                  <a:lnTo>
                    <a:pt x="347065" y="265963"/>
                  </a:lnTo>
                  <a:lnTo>
                    <a:pt x="346405" y="264629"/>
                  </a:lnTo>
                  <a:lnTo>
                    <a:pt x="346125" y="264553"/>
                  </a:lnTo>
                  <a:lnTo>
                    <a:pt x="345986" y="264515"/>
                  </a:lnTo>
                  <a:lnTo>
                    <a:pt x="345782" y="266166"/>
                  </a:lnTo>
                  <a:lnTo>
                    <a:pt x="345363" y="267779"/>
                  </a:lnTo>
                  <a:lnTo>
                    <a:pt x="345135" y="269709"/>
                  </a:lnTo>
                  <a:lnTo>
                    <a:pt x="345160" y="269976"/>
                  </a:lnTo>
                  <a:lnTo>
                    <a:pt x="345236" y="270217"/>
                  </a:lnTo>
                  <a:lnTo>
                    <a:pt x="345262" y="269989"/>
                  </a:lnTo>
                  <a:lnTo>
                    <a:pt x="345719" y="269240"/>
                  </a:lnTo>
                  <a:lnTo>
                    <a:pt x="346189" y="268719"/>
                  </a:lnTo>
                  <a:lnTo>
                    <a:pt x="346684" y="268312"/>
                  </a:lnTo>
                  <a:lnTo>
                    <a:pt x="347091" y="267182"/>
                  </a:lnTo>
                  <a:close/>
                </a:path>
                <a:path w="661034" h="480060">
                  <a:moveTo>
                    <a:pt x="402920" y="212750"/>
                  </a:moveTo>
                  <a:lnTo>
                    <a:pt x="402818" y="212547"/>
                  </a:lnTo>
                  <a:lnTo>
                    <a:pt x="402424" y="212039"/>
                  </a:lnTo>
                  <a:lnTo>
                    <a:pt x="402221" y="212115"/>
                  </a:lnTo>
                  <a:lnTo>
                    <a:pt x="402031" y="212191"/>
                  </a:lnTo>
                  <a:lnTo>
                    <a:pt x="402336" y="212382"/>
                  </a:lnTo>
                  <a:lnTo>
                    <a:pt x="402628" y="212572"/>
                  </a:lnTo>
                  <a:lnTo>
                    <a:pt x="402920" y="212750"/>
                  </a:lnTo>
                  <a:close/>
                </a:path>
                <a:path w="661034" h="480060">
                  <a:moveTo>
                    <a:pt x="410718" y="311886"/>
                  </a:moveTo>
                  <a:lnTo>
                    <a:pt x="409854" y="310959"/>
                  </a:lnTo>
                  <a:lnTo>
                    <a:pt x="410337" y="310832"/>
                  </a:lnTo>
                  <a:lnTo>
                    <a:pt x="408698" y="306870"/>
                  </a:lnTo>
                  <a:lnTo>
                    <a:pt x="408292" y="306920"/>
                  </a:lnTo>
                  <a:lnTo>
                    <a:pt x="407898" y="307035"/>
                  </a:lnTo>
                  <a:lnTo>
                    <a:pt x="407517" y="307213"/>
                  </a:lnTo>
                  <a:lnTo>
                    <a:pt x="409524" y="312559"/>
                  </a:lnTo>
                  <a:lnTo>
                    <a:pt x="409943" y="312191"/>
                  </a:lnTo>
                  <a:lnTo>
                    <a:pt x="410337" y="311975"/>
                  </a:lnTo>
                  <a:lnTo>
                    <a:pt x="410718" y="311886"/>
                  </a:lnTo>
                  <a:close/>
                </a:path>
                <a:path w="661034" h="480060">
                  <a:moveTo>
                    <a:pt x="414667" y="284149"/>
                  </a:moveTo>
                  <a:close/>
                </a:path>
                <a:path w="661034" h="480060">
                  <a:moveTo>
                    <a:pt x="416521" y="301142"/>
                  </a:moveTo>
                  <a:lnTo>
                    <a:pt x="416445" y="299770"/>
                  </a:lnTo>
                  <a:lnTo>
                    <a:pt x="416458" y="298411"/>
                  </a:lnTo>
                  <a:lnTo>
                    <a:pt x="416445" y="297065"/>
                  </a:lnTo>
                  <a:lnTo>
                    <a:pt x="415188" y="296710"/>
                  </a:lnTo>
                  <a:lnTo>
                    <a:pt x="414070" y="295770"/>
                  </a:lnTo>
                  <a:lnTo>
                    <a:pt x="412864" y="295097"/>
                  </a:lnTo>
                  <a:lnTo>
                    <a:pt x="412432" y="295922"/>
                  </a:lnTo>
                  <a:lnTo>
                    <a:pt x="412115" y="296811"/>
                  </a:lnTo>
                  <a:lnTo>
                    <a:pt x="411886" y="297751"/>
                  </a:lnTo>
                  <a:lnTo>
                    <a:pt x="413677" y="298602"/>
                  </a:lnTo>
                  <a:lnTo>
                    <a:pt x="415455" y="299313"/>
                  </a:lnTo>
                  <a:lnTo>
                    <a:pt x="416521" y="301142"/>
                  </a:lnTo>
                  <a:close/>
                </a:path>
                <a:path w="661034" h="480060">
                  <a:moveTo>
                    <a:pt x="417118" y="258330"/>
                  </a:moveTo>
                  <a:lnTo>
                    <a:pt x="415302" y="255892"/>
                  </a:lnTo>
                  <a:lnTo>
                    <a:pt x="413372" y="253288"/>
                  </a:lnTo>
                  <a:lnTo>
                    <a:pt x="407352" y="245198"/>
                  </a:lnTo>
                  <a:lnTo>
                    <a:pt x="405739" y="243052"/>
                  </a:lnTo>
                  <a:lnTo>
                    <a:pt x="405079" y="245198"/>
                  </a:lnTo>
                  <a:lnTo>
                    <a:pt x="402717" y="244271"/>
                  </a:lnTo>
                  <a:lnTo>
                    <a:pt x="401815" y="244119"/>
                  </a:lnTo>
                  <a:lnTo>
                    <a:pt x="397027" y="247967"/>
                  </a:lnTo>
                  <a:lnTo>
                    <a:pt x="402602" y="252145"/>
                  </a:lnTo>
                  <a:lnTo>
                    <a:pt x="404698" y="253085"/>
                  </a:lnTo>
                  <a:lnTo>
                    <a:pt x="404787" y="253288"/>
                  </a:lnTo>
                  <a:lnTo>
                    <a:pt x="404990" y="253466"/>
                  </a:lnTo>
                  <a:lnTo>
                    <a:pt x="405180" y="253288"/>
                  </a:lnTo>
                  <a:lnTo>
                    <a:pt x="411594" y="256159"/>
                  </a:lnTo>
                  <a:lnTo>
                    <a:pt x="411632" y="255892"/>
                  </a:lnTo>
                  <a:lnTo>
                    <a:pt x="411759" y="255905"/>
                  </a:lnTo>
                  <a:lnTo>
                    <a:pt x="411988" y="255905"/>
                  </a:lnTo>
                  <a:lnTo>
                    <a:pt x="411962" y="256336"/>
                  </a:lnTo>
                  <a:lnTo>
                    <a:pt x="413092" y="256844"/>
                  </a:lnTo>
                  <a:lnTo>
                    <a:pt x="412572" y="257124"/>
                  </a:lnTo>
                  <a:lnTo>
                    <a:pt x="412292" y="257314"/>
                  </a:lnTo>
                  <a:lnTo>
                    <a:pt x="413766" y="258800"/>
                  </a:lnTo>
                  <a:lnTo>
                    <a:pt x="415378" y="259969"/>
                  </a:lnTo>
                  <a:lnTo>
                    <a:pt x="417080" y="260896"/>
                  </a:lnTo>
                  <a:lnTo>
                    <a:pt x="416928" y="260184"/>
                  </a:lnTo>
                  <a:lnTo>
                    <a:pt x="417042" y="258800"/>
                  </a:lnTo>
                  <a:lnTo>
                    <a:pt x="417118" y="258330"/>
                  </a:lnTo>
                  <a:close/>
                </a:path>
                <a:path w="661034" h="480060">
                  <a:moveTo>
                    <a:pt x="420077" y="262305"/>
                  </a:moveTo>
                  <a:lnTo>
                    <a:pt x="419811" y="261950"/>
                  </a:lnTo>
                  <a:lnTo>
                    <a:pt x="419836" y="262128"/>
                  </a:lnTo>
                  <a:lnTo>
                    <a:pt x="420001" y="262280"/>
                  </a:lnTo>
                  <a:close/>
                </a:path>
                <a:path w="661034" h="480060">
                  <a:moveTo>
                    <a:pt x="423494" y="312089"/>
                  </a:moveTo>
                  <a:lnTo>
                    <a:pt x="422706" y="311010"/>
                  </a:lnTo>
                  <a:lnTo>
                    <a:pt x="422757" y="311416"/>
                  </a:lnTo>
                  <a:lnTo>
                    <a:pt x="423113" y="312051"/>
                  </a:lnTo>
                  <a:lnTo>
                    <a:pt x="423341" y="312064"/>
                  </a:lnTo>
                  <a:lnTo>
                    <a:pt x="423494" y="312089"/>
                  </a:lnTo>
                  <a:close/>
                </a:path>
                <a:path w="661034" h="480060">
                  <a:moveTo>
                    <a:pt x="423583" y="237820"/>
                  </a:moveTo>
                  <a:lnTo>
                    <a:pt x="422897" y="237299"/>
                  </a:lnTo>
                  <a:lnTo>
                    <a:pt x="422656" y="237553"/>
                  </a:lnTo>
                  <a:lnTo>
                    <a:pt x="422427" y="237832"/>
                  </a:lnTo>
                  <a:lnTo>
                    <a:pt x="422198" y="238086"/>
                  </a:lnTo>
                  <a:lnTo>
                    <a:pt x="422516" y="238213"/>
                  </a:lnTo>
                  <a:lnTo>
                    <a:pt x="422833" y="238366"/>
                  </a:lnTo>
                  <a:lnTo>
                    <a:pt x="423151" y="238518"/>
                  </a:lnTo>
                  <a:lnTo>
                    <a:pt x="423291" y="238290"/>
                  </a:lnTo>
                  <a:lnTo>
                    <a:pt x="423443" y="238048"/>
                  </a:lnTo>
                  <a:lnTo>
                    <a:pt x="423583" y="237820"/>
                  </a:lnTo>
                  <a:close/>
                </a:path>
                <a:path w="661034" h="480060">
                  <a:moveTo>
                    <a:pt x="425157" y="225882"/>
                  </a:moveTo>
                  <a:lnTo>
                    <a:pt x="424942" y="225386"/>
                  </a:lnTo>
                  <a:lnTo>
                    <a:pt x="423405" y="226618"/>
                  </a:lnTo>
                  <a:lnTo>
                    <a:pt x="423773" y="226923"/>
                  </a:lnTo>
                  <a:lnTo>
                    <a:pt x="424332" y="226504"/>
                  </a:lnTo>
                  <a:lnTo>
                    <a:pt x="424764" y="226187"/>
                  </a:lnTo>
                  <a:lnTo>
                    <a:pt x="425157" y="225882"/>
                  </a:lnTo>
                  <a:close/>
                </a:path>
                <a:path w="661034" h="480060">
                  <a:moveTo>
                    <a:pt x="430263" y="237693"/>
                  </a:moveTo>
                  <a:lnTo>
                    <a:pt x="427926" y="232308"/>
                  </a:lnTo>
                  <a:lnTo>
                    <a:pt x="427736" y="231851"/>
                  </a:lnTo>
                  <a:lnTo>
                    <a:pt x="427710" y="231990"/>
                  </a:lnTo>
                  <a:lnTo>
                    <a:pt x="427380" y="232308"/>
                  </a:lnTo>
                  <a:lnTo>
                    <a:pt x="427393" y="231851"/>
                  </a:lnTo>
                  <a:lnTo>
                    <a:pt x="427710" y="231990"/>
                  </a:lnTo>
                  <a:lnTo>
                    <a:pt x="427710" y="231800"/>
                  </a:lnTo>
                  <a:lnTo>
                    <a:pt x="426021" y="227901"/>
                  </a:lnTo>
                  <a:lnTo>
                    <a:pt x="420395" y="231851"/>
                  </a:lnTo>
                  <a:lnTo>
                    <a:pt x="420408" y="231990"/>
                  </a:lnTo>
                  <a:lnTo>
                    <a:pt x="420598" y="232346"/>
                  </a:lnTo>
                  <a:lnTo>
                    <a:pt x="422008" y="234061"/>
                  </a:lnTo>
                  <a:lnTo>
                    <a:pt x="423595" y="235229"/>
                  </a:lnTo>
                  <a:lnTo>
                    <a:pt x="425119" y="236651"/>
                  </a:lnTo>
                  <a:lnTo>
                    <a:pt x="425183" y="238429"/>
                  </a:lnTo>
                  <a:lnTo>
                    <a:pt x="424421" y="239268"/>
                  </a:lnTo>
                  <a:lnTo>
                    <a:pt x="425297" y="239903"/>
                  </a:lnTo>
                  <a:lnTo>
                    <a:pt x="424726" y="243192"/>
                  </a:lnTo>
                  <a:lnTo>
                    <a:pt x="425246" y="243674"/>
                  </a:lnTo>
                  <a:lnTo>
                    <a:pt x="426859" y="241731"/>
                  </a:lnTo>
                  <a:lnTo>
                    <a:pt x="428459" y="239750"/>
                  </a:lnTo>
                  <a:lnTo>
                    <a:pt x="430187" y="237807"/>
                  </a:lnTo>
                  <a:close/>
                </a:path>
                <a:path w="661034" h="480060">
                  <a:moveTo>
                    <a:pt x="437235" y="294881"/>
                  </a:moveTo>
                  <a:lnTo>
                    <a:pt x="436664" y="294322"/>
                  </a:lnTo>
                  <a:lnTo>
                    <a:pt x="436397" y="294157"/>
                  </a:lnTo>
                  <a:lnTo>
                    <a:pt x="435952" y="294792"/>
                  </a:lnTo>
                  <a:lnTo>
                    <a:pt x="435749" y="295122"/>
                  </a:lnTo>
                  <a:lnTo>
                    <a:pt x="435597" y="295033"/>
                  </a:lnTo>
                  <a:lnTo>
                    <a:pt x="435317" y="294830"/>
                  </a:lnTo>
                  <a:lnTo>
                    <a:pt x="435127" y="294957"/>
                  </a:lnTo>
                  <a:lnTo>
                    <a:pt x="434924" y="295071"/>
                  </a:lnTo>
                  <a:lnTo>
                    <a:pt x="434695" y="295160"/>
                  </a:lnTo>
                  <a:lnTo>
                    <a:pt x="433959" y="295732"/>
                  </a:lnTo>
                  <a:lnTo>
                    <a:pt x="433489" y="296176"/>
                  </a:lnTo>
                  <a:lnTo>
                    <a:pt x="433959" y="296951"/>
                  </a:lnTo>
                  <a:lnTo>
                    <a:pt x="434111" y="297319"/>
                  </a:lnTo>
                  <a:lnTo>
                    <a:pt x="435775" y="297548"/>
                  </a:lnTo>
                  <a:lnTo>
                    <a:pt x="437032" y="296672"/>
                  </a:lnTo>
                  <a:lnTo>
                    <a:pt x="437210" y="295160"/>
                  </a:lnTo>
                  <a:lnTo>
                    <a:pt x="437235" y="294881"/>
                  </a:lnTo>
                  <a:close/>
                </a:path>
                <a:path w="661034" h="480060">
                  <a:moveTo>
                    <a:pt x="440499" y="233756"/>
                  </a:moveTo>
                  <a:lnTo>
                    <a:pt x="439953" y="233832"/>
                  </a:lnTo>
                  <a:lnTo>
                    <a:pt x="439483" y="233997"/>
                  </a:lnTo>
                  <a:lnTo>
                    <a:pt x="439077" y="234213"/>
                  </a:lnTo>
                  <a:lnTo>
                    <a:pt x="438632" y="235356"/>
                  </a:lnTo>
                  <a:lnTo>
                    <a:pt x="438886" y="235635"/>
                  </a:lnTo>
                  <a:lnTo>
                    <a:pt x="439458" y="234530"/>
                  </a:lnTo>
                  <a:lnTo>
                    <a:pt x="439864" y="234086"/>
                  </a:lnTo>
                  <a:lnTo>
                    <a:pt x="440499" y="233756"/>
                  </a:lnTo>
                  <a:close/>
                </a:path>
                <a:path w="661034" h="480060">
                  <a:moveTo>
                    <a:pt x="441312" y="223151"/>
                  </a:moveTo>
                  <a:lnTo>
                    <a:pt x="440093" y="222161"/>
                  </a:lnTo>
                  <a:lnTo>
                    <a:pt x="438810" y="221221"/>
                  </a:lnTo>
                  <a:lnTo>
                    <a:pt x="437603" y="220154"/>
                  </a:lnTo>
                  <a:lnTo>
                    <a:pt x="436905" y="220357"/>
                  </a:lnTo>
                  <a:lnTo>
                    <a:pt x="434238" y="222173"/>
                  </a:lnTo>
                  <a:lnTo>
                    <a:pt x="435622" y="223393"/>
                  </a:lnTo>
                  <a:lnTo>
                    <a:pt x="437413" y="227114"/>
                  </a:lnTo>
                  <a:lnTo>
                    <a:pt x="434644" y="230632"/>
                  </a:lnTo>
                  <a:lnTo>
                    <a:pt x="434860" y="231241"/>
                  </a:lnTo>
                  <a:lnTo>
                    <a:pt x="436549" y="233095"/>
                  </a:lnTo>
                  <a:lnTo>
                    <a:pt x="440969" y="225831"/>
                  </a:lnTo>
                  <a:lnTo>
                    <a:pt x="440347" y="225475"/>
                  </a:lnTo>
                  <a:lnTo>
                    <a:pt x="439762" y="224764"/>
                  </a:lnTo>
                  <a:lnTo>
                    <a:pt x="439915" y="223735"/>
                  </a:lnTo>
                  <a:lnTo>
                    <a:pt x="441312" y="223151"/>
                  </a:lnTo>
                  <a:close/>
                </a:path>
                <a:path w="661034" h="480060">
                  <a:moveTo>
                    <a:pt x="452170" y="230314"/>
                  </a:moveTo>
                  <a:lnTo>
                    <a:pt x="452120" y="229997"/>
                  </a:lnTo>
                  <a:lnTo>
                    <a:pt x="451091" y="227444"/>
                  </a:lnTo>
                  <a:lnTo>
                    <a:pt x="450634" y="225882"/>
                  </a:lnTo>
                  <a:lnTo>
                    <a:pt x="450253" y="225920"/>
                  </a:lnTo>
                  <a:lnTo>
                    <a:pt x="449668" y="226047"/>
                  </a:lnTo>
                  <a:lnTo>
                    <a:pt x="449364" y="226974"/>
                  </a:lnTo>
                  <a:lnTo>
                    <a:pt x="448602" y="227444"/>
                  </a:lnTo>
                  <a:lnTo>
                    <a:pt x="447306" y="227088"/>
                  </a:lnTo>
                  <a:lnTo>
                    <a:pt x="446849" y="227444"/>
                  </a:lnTo>
                  <a:lnTo>
                    <a:pt x="446430" y="227825"/>
                  </a:lnTo>
                  <a:lnTo>
                    <a:pt x="445452" y="229196"/>
                  </a:lnTo>
                  <a:lnTo>
                    <a:pt x="445274" y="229412"/>
                  </a:lnTo>
                  <a:lnTo>
                    <a:pt x="445274" y="235458"/>
                  </a:lnTo>
                  <a:lnTo>
                    <a:pt x="445084" y="235813"/>
                  </a:lnTo>
                  <a:lnTo>
                    <a:pt x="444779" y="235419"/>
                  </a:lnTo>
                  <a:lnTo>
                    <a:pt x="445274" y="235458"/>
                  </a:lnTo>
                  <a:lnTo>
                    <a:pt x="445274" y="229412"/>
                  </a:lnTo>
                  <a:lnTo>
                    <a:pt x="444093" y="230771"/>
                  </a:lnTo>
                  <a:lnTo>
                    <a:pt x="443979" y="231165"/>
                  </a:lnTo>
                  <a:lnTo>
                    <a:pt x="443725" y="231546"/>
                  </a:lnTo>
                  <a:lnTo>
                    <a:pt x="443420" y="231762"/>
                  </a:lnTo>
                  <a:lnTo>
                    <a:pt x="443103" y="231876"/>
                  </a:lnTo>
                  <a:lnTo>
                    <a:pt x="441718" y="233438"/>
                  </a:lnTo>
                  <a:lnTo>
                    <a:pt x="445249" y="236867"/>
                  </a:lnTo>
                  <a:lnTo>
                    <a:pt x="447268" y="238429"/>
                  </a:lnTo>
                  <a:lnTo>
                    <a:pt x="448691" y="238823"/>
                  </a:lnTo>
                  <a:lnTo>
                    <a:pt x="446608" y="235813"/>
                  </a:lnTo>
                  <a:lnTo>
                    <a:pt x="446341" y="235419"/>
                  </a:lnTo>
                  <a:lnTo>
                    <a:pt x="446227" y="235242"/>
                  </a:lnTo>
                  <a:lnTo>
                    <a:pt x="447573" y="230378"/>
                  </a:lnTo>
                  <a:lnTo>
                    <a:pt x="450532" y="230327"/>
                  </a:lnTo>
                  <a:lnTo>
                    <a:pt x="452170" y="230314"/>
                  </a:lnTo>
                  <a:close/>
                </a:path>
                <a:path w="661034" h="480060">
                  <a:moveTo>
                    <a:pt x="466623" y="222783"/>
                  </a:moveTo>
                  <a:lnTo>
                    <a:pt x="465023" y="223913"/>
                  </a:lnTo>
                  <a:lnTo>
                    <a:pt x="464388" y="225475"/>
                  </a:lnTo>
                  <a:lnTo>
                    <a:pt x="465797" y="228117"/>
                  </a:lnTo>
                  <a:lnTo>
                    <a:pt x="464388" y="227672"/>
                  </a:lnTo>
                  <a:lnTo>
                    <a:pt x="463410" y="227088"/>
                  </a:lnTo>
                  <a:lnTo>
                    <a:pt x="462711" y="226415"/>
                  </a:lnTo>
                  <a:lnTo>
                    <a:pt x="462356" y="226758"/>
                  </a:lnTo>
                  <a:lnTo>
                    <a:pt x="461975" y="227088"/>
                  </a:lnTo>
                  <a:lnTo>
                    <a:pt x="461098" y="227596"/>
                  </a:lnTo>
                  <a:lnTo>
                    <a:pt x="460946" y="228358"/>
                  </a:lnTo>
                  <a:lnTo>
                    <a:pt x="460514" y="229768"/>
                  </a:lnTo>
                  <a:lnTo>
                    <a:pt x="461416" y="231546"/>
                  </a:lnTo>
                  <a:lnTo>
                    <a:pt x="463042" y="231838"/>
                  </a:lnTo>
                  <a:lnTo>
                    <a:pt x="463956" y="231660"/>
                  </a:lnTo>
                  <a:lnTo>
                    <a:pt x="464743" y="231076"/>
                  </a:lnTo>
                  <a:lnTo>
                    <a:pt x="464959" y="230873"/>
                  </a:lnTo>
                  <a:lnTo>
                    <a:pt x="465162" y="230657"/>
                  </a:lnTo>
                  <a:lnTo>
                    <a:pt x="465328" y="230428"/>
                  </a:lnTo>
                  <a:lnTo>
                    <a:pt x="465658" y="229984"/>
                  </a:lnTo>
                  <a:lnTo>
                    <a:pt x="466039" y="229323"/>
                  </a:lnTo>
                  <a:lnTo>
                    <a:pt x="466178" y="228561"/>
                  </a:lnTo>
                  <a:lnTo>
                    <a:pt x="465277" y="225717"/>
                  </a:lnTo>
                  <a:lnTo>
                    <a:pt x="465645" y="224142"/>
                  </a:lnTo>
                  <a:lnTo>
                    <a:pt x="466623" y="222783"/>
                  </a:lnTo>
                  <a:close/>
                </a:path>
                <a:path w="661034" h="480060">
                  <a:moveTo>
                    <a:pt x="468909" y="219735"/>
                  </a:moveTo>
                  <a:lnTo>
                    <a:pt x="468503" y="219468"/>
                  </a:lnTo>
                  <a:lnTo>
                    <a:pt x="468160" y="219341"/>
                  </a:lnTo>
                  <a:lnTo>
                    <a:pt x="467855" y="219278"/>
                  </a:lnTo>
                  <a:lnTo>
                    <a:pt x="467436" y="219430"/>
                  </a:lnTo>
                  <a:lnTo>
                    <a:pt x="467017" y="219595"/>
                  </a:lnTo>
                  <a:lnTo>
                    <a:pt x="466598" y="219760"/>
                  </a:lnTo>
                  <a:lnTo>
                    <a:pt x="466458" y="219900"/>
                  </a:lnTo>
                  <a:lnTo>
                    <a:pt x="466356" y="220065"/>
                  </a:lnTo>
                  <a:lnTo>
                    <a:pt x="466255" y="220256"/>
                  </a:lnTo>
                  <a:lnTo>
                    <a:pt x="466572" y="220052"/>
                  </a:lnTo>
                  <a:lnTo>
                    <a:pt x="466737" y="219976"/>
                  </a:lnTo>
                  <a:lnTo>
                    <a:pt x="466979" y="219862"/>
                  </a:lnTo>
                  <a:lnTo>
                    <a:pt x="467537" y="220078"/>
                  </a:lnTo>
                  <a:lnTo>
                    <a:pt x="467728" y="220332"/>
                  </a:lnTo>
                  <a:lnTo>
                    <a:pt x="467918" y="220573"/>
                  </a:lnTo>
                  <a:lnTo>
                    <a:pt x="467918" y="221056"/>
                  </a:lnTo>
                  <a:lnTo>
                    <a:pt x="467829" y="221462"/>
                  </a:lnTo>
                  <a:lnTo>
                    <a:pt x="467969" y="221348"/>
                  </a:lnTo>
                  <a:lnTo>
                    <a:pt x="468122" y="221208"/>
                  </a:lnTo>
                  <a:lnTo>
                    <a:pt x="468566" y="220840"/>
                  </a:lnTo>
                  <a:lnTo>
                    <a:pt x="468617" y="220383"/>
                  </a:lnTo>
                  <a:lnTo>
                    <a:pt x="468909" y="219735"/>
                  </a:lnTo>
                  <a:close/>
                </a:path>
                <a:path w="661034" h="480060">
                  <a:moveTo>
                    <a:pt x="472884" y="229209"/>
                  </a:moveTo>
                  <a:lnTo>
                    <a:pt x="471919" y="227406"/>
                  </a:lnTo>
                  <a:lnTo>
                    <a:pt x="471690" y="227914"/>
                  </a:lnTo>
                  <a:lnTo>
                    <a:pt x="471563" y="228485"/>
                  </a:lnTo>
                  <a:lnTo>
                    <a:pt x="471627" y="229133"/>
                  </a:lnTo>
                  <a:lnTo>
                    <a:pt x="472071" y="229235"/>
                  </a:lnTo>
                  <a:lnTo>
                    <a:pt x="472478" y="229247"/>
                  </a:lnTo>
                  <a:lnTo>
                    <a:pt x="472884" y="229209"/>
                  </a:lnTo>
                  <a:close/>
                </a:path>
                <a:path w="661034" h="480060">
                  <a:moveTo>
                    <a:pt x="475107" y="235635"/>
                  </a:moveTo>
                  <a:lnTo>
                    <a:pt x="475018" y="235204"/>
                  </a:lnTo>
                  <a:lnTo>
                    <a:pt x="474827" y="234416"/>
                  </a:lnTo>
                  <a:lnTo>
                    <a:pt x="474154" y="234581"/>
                  </a:lnTo>
                  <a:lnTo>
                    <a:pt x="473430" y="234988"/>
                  </a:lnTo>
                  <a:lnTo>
                    <a:pt x="472668" y="235458"/>
                  </a:lnTo>
                  <a:lnTo>
                    <a:pt x="472605" y="236651"/>
                  </a:lnTo>
                  <a:lnTo>
                    <a:pt x="473468" y="236664"/>
                  </a:lnTo>
                  <a:lnTo>
                    <a:pt x="474306" y="236397"/>
                  </a:lnTo>
                  <a:lnTo>
                    <a:pt x="475107" y="235635"/>
                  </a:lnTo>
                  <a:close/>
                </a:path>
                <a:path w="661034" h="480060">
                  <a:moveTo>
                    <a:pt x="480034" y="205663"/>
                  </a:moveTo>
                  <a:lnTo>
                    <a:pt x="479996" y="204139"/>
                  </a:lnTo>
                  <a:lnTo>
                    <a:pt x="479298" y="204558"/>
                  </a:lnTo>
                  <a:lnTo>
                    <a:pt x="478726" y="205003"/>
                  </a:lnTo>
                  <a:lnTo>
                    <a:pt x="478269" y="205486"/>
                  </a:lnTo>
                  <a:lnTo>
                    <a:pt x="478167" y="206629"/>
                  </a:lnTo>
                  <a:lnTo>
                    <a:pt x="478383" y="207784"/>
                  </a:lnTo>
                  <a:lnTo>
                    <a:pt x="478980" y="208851"/>
                  </a:lnTo>
                  <a:lnTo>
                    <a:pt x="479679" y="207225"/>
                  </a:lnTo>
                  <a:lnTo>
                    <a:pt x="480034" y="205663"/>
                  </a:lnTo>
                  <a:close/>
                </a:path>
                <a:path w="661034" h="480060">
                  <a:moveTo>
                    <a:pt x="506895" y="203022"/>
                  </a:moveTo>
                  <a:lnTo>
                    <a:pt x="504532" y="206451"/>
                  </a:lnTo>
                  <a:lnTo>
                    <a:pt x="503821" y="207657"/>
                  </a:lnTo>
                  <a:lnTo>
                    <a:pt x="502716" y="208457"/>
                  </a:lnTo>
                  <a:lnTo>
                    <a:pt x="503948" y="207822"/>
                  </a:lnTo>
                  <a:lnTo>
                    <a:pt x="505091" y="206959"/>
                  </a:lnTo>
                  <a:lnTo>
                    <a:pt x="506107" y="205765"/>
                  </a:lnTo>
                  <a:lnTo>
                    <a:pt x="506488" y="205308"/>
                  </a:lnTo>
                  <a:lnTo>
                    <a:pt x="506488" y="204520"/>
                  </a:lnTo>
                  <a:lnTo>
                    <a:pt x="506895" y="203022"/>
                  </a:lnTo>
                  <a:close/>
                </a:path>
                <a:path w="661034" h="480060">
                  <a:moveTo>
                    <a:pt x="534289" y="363054"/>
                  </a:moveTo>
                  <a:lnTo>
                    <a:pt x="534073" y="362864"/>
                  </a:lnTo>
                  <a:lnTo>
                    <a:pt x="533857" y="362712"/>
                  </a:lnTo>
                  <a:lnTo>
                    <a:pt x="533615" y="362585"/>
                  </a:lnTo>
                  <a:lnTo>
                    <a:pt x="533069" y="362254"/>
                  </a:lnTo>
                  <a:lnTo>
                    <a:pt x="532460" y="362051"/>
                  </a:lnTo>
                  <a:lnTo>
                    <a:pt x="531761" y="362051"/>
                  </a:lnTo>
                  <a:lnTo>
                    <a:pt x="532155" y="362356"/>
                  </a:lnTo>
                  <a:lnTo>
                    <a:pt x="532638" y="362623"/>
                  </a:lnTo>
                  <a:lnTo>
                    <a:pt x="533349" y="362877"/>
                  </a:lnTo>
                  <a:lnTo>
                    <a:pt x="533615" y="362978"/>
                  </a:lnTo>
                  <a:lnTo>
                    <a:pt x="533895" y="363093"/>
                  </a:lnTo>
                  <a:lnTo>
                    <a:pt x="534162" y="363232"/>
                  </a:lnTo>
                  <a:lnTo>
                    <a:pt x="534289" y="363054"/>
                  </a:lnTo>
                  <a:close/>
                </a:path>
                <a:path w="661034" h="480060">
                  <a:moveTo>
                    <a:pt x="536841" y="356654"/>
                  </a:moveTo>
                  <a:lnTo>
                    <a:pt x="536155" y="356565"/>
                  </a:lnTo>
                  <a:lnTo>
                    <a:pt x="535533" y="356450"/>
                  </a:lnTo>
                  <a:lnTo>
                    <a:pt x="534962" y="356209"/>
                  </a:lnTo>
                  <a:lnTo>
                    <a:pt x="534822" y="356425"/>
                  </a:lnTo>
                  <a:lnTo>
                    <a:pt x="534504" y="356857"/>
                  </a:lnTo>
                  <a:lnTo>
                    <a:pt x="535762" y="357657"/>
                  </a:lnTo>
                  <a:lnTo>
                    <a:pt x="536511" y="358114"/>
                  </a:lnTo>
                  <a:lnTo>
                    <a:pt x="536714" y="357555"/>
                  </a:lnTo>
                  <a:lnTo>
                    <a:pt x="536803" y="357085"/>
                  </a:lnTo>
                  <a:lnTo>
                    <a:pt x="536841" y="356654"/>
                  </a:lnTo>
                  <a:close/>
                </a:path>
                <a:path w="661034" h="480060">
                  <a:moveTo>
                    <a:pt x="553847" y="321640"/>
                  </a:moveTo>
                  <a:lnTo>
                    <a:pt x="549846" y="323443"/>
                  </a:lnTo>
                  <a:lnTo>
                    <a:pt x="549846" y="323570"/>
                  </a:lnTo>
                  <a:lnTo>
                    <a:pt x="551345" y="323392"/>
                  </a:lnTo>
                  <a:lnTo>
                    <a:pt x="552665" y="322707"/>
                  </a:lnTo>
                  <a:lnTo>
                    <a:pt x="553847" y="321640"/>
                  </a:lnTo>
                  <a:close/>
                </a:path>
                <a:path w="661034" h="480060">
                  <a:moveTo>
                    <a:pt x="556437" y="318490"/>
                  </a:moveTo>
                  <a:lnTo>
                    <a:pt x="556234" y="318350"/>
                  </a:lnTo>
                  <a:lnTo>
                    <a:pt x="555980" y="318223"/>
                  </a:lnTo>
                  <a:lnTo>
                    <a:pt x="555713" y="318122"/>
                  </a:lnTo>
                  <a:lnTo>
                    <a:pt x="555790" y="318249"/>
                  </a:lnTo>
                  <a:lnTo>
                    <a:pt x="555853" y="318401"/>
                  </a:lnTo>
                  <a:lnTo>
                    <a:pt x="555967" y="318846"/>
                  </a:lnTo>
                  <a:lnTo>
                    <a:pt x="555980" y="319151"/>
                  </a:lnTo>
                  <a:lnTo>
                    <a:pt x="555955" y="319519"/>
                  </a:lnTo>
                  <a:lnTo>
                    <a:pt x="556183" y="319366"/>
                  </a:lnTo>
                  <a:lnTo>
                    <a:pt x="556399" y="318668"/>
                  </a:lnTo>
                  <a:lnTo>
                    <a:pt x="556437" y="318490"/>
                  </a:lnTo>
                  <a:close/>
                </a:path>
                <a:path w="661034" h="480060">
                  <a:moveTo>
                    <a:pt x="559790" y="278726"/>
                  </a:moveTo>
                  <a:lnTo>
                    <a:pt x="559447" y="278345"/>
                  </a:lnTo>
                  <a:lnTo>
                    <a:pt x="559104" y="277964"/>
                  </a:lnTo>
                  <a:lnTo>
                    <a:pt x="558787" y="277596"/>
                  </a:lnTo>
                  <a:lnTo>
                    <a:pt x="558114" y="277926"/>
                  </a:lnTo>
                  <a:lnTo>
                    <a:pt x="558152" y="278193"/>
                  </a:lnTo>
                  <a:lnTo>
                    <a:pt x="558152" y="278472"/>
                  </a:lnTo>
                  <a:lnTo>
                    <a:pt x="558850" y="279387"/>
                  </a:lnTo>
                  <a:lnTo>
                    <a:pt x="559396" y="278930"/>
                  </a:lnTo>
                  <a:lnTo>
                    <a:pt x="559790" y="278726"/>
                  </a:lnTo>
                  <a:close/>
                </a:path>
                <a:path w="661034" h="480060">
                  <a:moveTo>
                    <a:pt x="562533" y="285800"/>
                  </a:moveTo>
                  <a:lnTo>
                    <a:pt x="562368" y="285686"/>
                  </a:lnTo>
                  <a:lnTo>
                    <a:pt x="562406" y="285813"/>
                  </a:lnTo>
                  <a:lnTo>
                    <a:pt x="562533" y="285800"/>
                  </a:lnTo>
                  <a:close/>
                </a:path>
                <a:path w="661034" h="480060">
                  <a:moveTo>
                    <a:pt x="566813" y="226415"/>
                  </a:moveTo>
                  <a:lnTo>
                    <a:pt x="566775" y="226250"/>
                  </a:lnTo>
                  <a:lnTo>
                    <a:pt x="566724" y="226085"/>
                  </a:lnTo>
                  <a:lnTo>
                    <a:pt x="566610" y="225717"/>
                  </a:lnTo>
                  <a:lnTo>
                    <a:pt x="566521" y="225526"/>
                  </a:lnTo>
                  <a:lnTo>
                    <a:pt x="566318" y="225171"/>
                  </a:lnTo>
                  <a:lnTo>
                    <a:pt x="565848" y="225132"/>
                  </a:lnTo>
                  <a:lnTo>
                    <a:pt x="565518" y="224993"/>
                  </a:lnTo>
                  <a:lnTo>
                    <a:pt x="565480" y="225323"/>
                  </a:lnTo>
                  <a:lnTo>
                    <a:pt x="565289" y="225767"/>
                  </a:lnTo>
                  <a:lnTo>
                    <a:pt x="565429" y="225971"/>
                  </a:lnTo>
                  <a:lnTo>
                    <a:pt x="565619" y="226199"/>
                  </a:lnTo>
                  <a:lnTo>
                    <a:pt x="565861" y="226415"/>
                  </a:lnTo>
                  <a:lnTo>
                    <a:pt x="566178" y="226656"/>
                  </a:lnTo>
                  <a:lnTo>
                    <a:pt x="566381" y="226593"/>
                  </a:lnTo>
                  <a:lnTo>
                    <a:pt x="566597" y="226555"/>
                  </a:lnTo>
                  <a:lnTo>
                    <a:pt x="566813" y="226504"/>
                  </a:lnTo>
                  <a:close/>
                </a:path>
                <a:path w="661034" h="480060">
                  <a:moveTo>
                    <a:pt x="568007" y="200748"/>
                  </a:moveTo>
                  <a:lnTo>
                    <a:pt x="567829" y="200431"/>
                  </a:lnTo>
                  <a:lnTo>
                    <a:pt x="567664" y="200113"/>
                  </a:lnTo>
                  <a:lnTo>
                    <a:pt x="567512" y="199758"/>
                  </a:lnTo>
                  <a:lnTo>
                    <a:pt x="567334" y="199923"/>
                  </a:lnTo>
                  <a:lnTo>
                    <a:pt x="567156" y="200113"/>
                  </a:lnTo>
                  <a:lnTo>
                    <a:pt x="566953" y="200304"/>
                  </a:lnTo>
                  <a:lnTo>
                    <a:pt x="567232" y="200533"/>
                  </a:lnTo>
                  <a:lnTo>
                    <a:pt x="567588" y="200660"/>
                  </a:lnTo>
                  <a:lnTo>
                    <a:pt x="568007" y="200748"/>
                  </a:lnTo>
                  <a:close/>
                </a:path>
                <a:path w="661034" h="480060">
                  <a:moveTo>
                    <a:pt x="570585" y="217284"/>
                  </a:moveTo>
                  <a:close/>
                </a:path>
                <a:path w="661034" h="480060">
                  <a:moveTo>
                    <a:pt x="570661" y="217335"/>
                  </a:moveTo>
                  <a:lnTo>
                    <a:pt x="570484" y="217347"/>
                  </a:lnTo>
                  <a:lnTo>
                    <a:pt x="570661" y="217335"/>
                  </a:lnTo>
                  <a:close/>
                </a:path>
                <a:path w="661034" h="480060">
                  <a:moveTo>
                    <a:pt x="572020" y="218935"/>
                  </a:moveTo>
                  <a:lnTo>
                    <a:pt x="571677" y="218528"/>
                  </a:lnTo>
                  <a:lnTo>
                    <a:pt x="571334" y="218147"/>
                  </a:lnTo>
                  <a:lnTo>
                    <a:pt x="571004" y="217741"/>
                  </a:lnTo>
                  <a:lnTo>
                    <a:pt x="571652" y="217258"/>
                  </a:lnTo>
                  <a:lnTo>
                    <a:pt x="571322" y="217284"/>
                  </a:lnTo>
                  <a:lnTo>
                    <a:pt x="570992" y="217297"/>
                  </a:lnTo>
                  <a:lnTo>
                    <a:pt x="570661" y="217335"/>
                  </a:lnTo>
                  <a:lnTo>
                    <a:pt x="571042" y="217944"/>
                  </a:lnTo>
                  <a:lnTo>
                    <a:pt x="571512" y="218478"/>
                  </a:lnTo>
                  <a:lnTo>
                    <a:pt x="572020" y="218935"/>
                  </a:lnTo>
                  <a:close/>
                </a:path>
                <a:path w="661034" h="480060">
                  <a:moveTo>
                    <a:pt x="574294" y="239128"/>
                  </a:moveTo>
                  <a:lnTo>
                    <a:pt x="573963" y="238887"/>
                  </a:lnTo>
                  <a:lnTo>
                    <a:pt x="573773" y="238772"/>
                  </a:lnTo>
                  <a:lnTo>
                    <a:pt x="573163" y="238925"/>
                  </a:lnTo>
                  <a:lnTo>
                    <a:pt x="572566" y="239014"/>
                  </a:lnTo>
                  <a:lnTo>
                    <a:pt x="571969" y="239039"/>
                  </a:lnTo>
                  <a:lnTo>
                    <a:pt x="571690" y="239407"/>
                  </a:lnTo>
                  <a:lnTo>
                    <a:pt x="571398" y="239788"/>
                  </a:lnTo>
                  <a:lnTo>
                    <a:pt x="571106" y="240182"/>
                  </a:lnTo>
                  <a:lnTo>
                    <a:pt x="571284" y="240487"/>
                  </a:lnTo>
                  <a:lnTo>
                    <a:pt x="571423" y="240817"/>
                  </a:lnTo>
                  <a:lnTo>
                    <a:pt x="571550" y="241173"/>
                  </a:lnTo>
                  <a:lnTo>
                    <a:pt x="572427" y="240525"/>
                  </a:lnTo>
                  <a:lnTo>
                    <a:pt x="573265" y="239903"/>
                  </a:lnTo>
                  <a:lnTo>
                    <a:pt x="574294" y="239128"/>
                  </a:lnTo>
                  <a:close/>
                </a:path>
                <a:path w="661034" h="480060">
                  <a:moveTo>
                    <a:pt x="584073" y="11404"/>
                  </a:moveTo>
                  <a:lnTo>
                    <a:pt x="583819" y="9931"/>
                  </a:lnTo>
                  <a:lnTo>
                    <a:pt x="583692" y="9461"/>
                  </a:lnTo>
                  <a:lnTo>
                    <a:pt x="583095" y="11328"/>
                  </a:lnTo>
                  <a:lnTo>
                    <a:pt x="583704" y="11379"/>
                  </a:lnTo>
                  <a:lnTo>
                    <a:pt x="584073" y="11404"/>
                  </a:lnTo>
                  <a:close/>
                </a:path>
                <a:path w="661034" h="480060">
                  <a:moveTo>
                    <a:pt x="587870" y="231775"/>
                  </a:moveTo>
                  <a:lnTo>
                    <a:pt x="587184" y="230416"/>
                  </a:lnTo>
                  <a:lnTo>
                    <a:pt x="586905" y="230238"/>
                  </a:lnTo>
                  <a:lnTo>
                    <a:pt x="586752" y="230174"/>
                  </a:lnTo>
                  <a:lnTo>
                    <a:pt x="585990" y="229755"/>
                  </a:lnTo>
                  <a:lnTo>
                    <a:pt x="585177" y="229501"/>
                  </a:lnTo>
                  <a:lnTo>
                    <a:pt x="584352" y="229489"/>
                  </a:lnTo>
                  <a:lnTo>
                    <a:pt x="584441" y="229654"/>
                  </a:lnTo>
                  <a:lnTo>
                    <a:pt x="584542" y="229819"/>
                  </a:lnTo>
                  <a:lnTo>
                    <a:pt x="584822" y="230784"/>
                  </a:lnTo>
                  <a:lnTo>
                    <a:pt x="585038" y="231546"/>
                  </a:lnTo>
                  <a:lnTo>
                    <a:pt x="585228" y="232308"/>
                  </a:lnTo>
                  <a:lnTo>
                    <a:pt x="587870" y="231775"/>
                  </a:lnTo>
                  <a:close/>
                </a:path>
                <a:path w="661034" h="480060">
                  <a:moveTo>
                    <a:pt x="601484" y="245795"/>
                  </a:moveTo>
                  <a:close/>
                </a:path>
                <a:path w="661034" h="480060">
                  <a:moveTo>
                    <a:pt x="601535" y="245694"/>
                  </a:moveTo>
                  <a:close/>
                </a:path>
                <a:path w="661034" h="480060">
                  <a:moveTo>
                    <a:pt x="612940" y="235318"/>
                  </a:moveTo>
                  <a:lnTo>
                    <a:pt x="612178" y="235038"/>
                  </a:lnTo>
                  <a:lnTo>
                    <a:pt x="611911" y="235038"/>
                  </a:lnTo>
                  <a:lnTo>
                    <a:pt x="611911" y="236207"/>
                  </a:lnTo>
                  <a:lnTo>
                    <a:pt x="611606" y="236194"/>
                  </a:lnTo>
                  <a:lnTo>
                    <a:pt x="611276" y="236220"/>
                  </a:lnTo>
                  <a:lnTo>
                    <a:pt x="610857" y="236118"/>
                  </a:lnTo>
                  <a:lnTo>
                    <a:pt x="610793" y="235839"/>
                  </a:lnTo>
                  <a:lnTo>
                    <a:pt x="610806" y="235635"/>
                  </a:lnTo>
                  <a:lnTo>
                    <a:pt x="611505" y="235318"/>
                  </a:lnTo>
                  <a:lnTo>
                    <a:pt x="611911" y="236207"/>
                  </a:lnTo>
                  <a:lnTo>
                    <a:pt x="611911" y="235038"/>
                  </a:lnTo>
                  <a:lnTo>
                    <a:pt x="610476" y="237718"/>
                  </a:lnTo>
                  <a:lnTo>
                    <a:pt x="610679" y="237845"/>
                  </a:lnTo>
                  <a:lnTo>
                    <a:pt x="610870" y="237985"/>
                  </a:lnTo>
                  <a:lnTo>
                    <a:pt x="611022" y="238188"/>
                  </a:lnTo>
                  <a:lnTo>
                    <a:pt x="611581" y="238290"/>
                  </a:lnTo>
                  <a:lnTo>
                    <a:pt x="611974" y="237693"/>
                  </a:lnTo>
                  <a:lnTo>
                    <a:pt x="612444" y="237109"/>
                  </a:lnTo>
                  <a:lnTo>
                    <a:pt x="612838" y="236220"/>
                  </a:lnTo>
                  <a:lnTo>
                    <a:pt x="612940" y="235318"/>
                  </a:lnTo>
                  <a:close/>
                </a:path>
                <a:path w="661034" h="480060">
                  <a:moveTo>
                    <a:pt x="615988" y="255536"/>
                  </a:moveTo>
                  <a:lnTo>
                    <a:pt x="615861" y="254584"/>
                  </a:lnTo>
                  <a:lnTo>
                    <a:pt x="612609" y="252361"/>
                  </a:lnTo>
                  <a:lnTo>
                    <a:pt x="613079" y="251764"/>
                  </a:lnTo>
                  <a:lnTo>
                    <a:pt x="613587" y="251333"/>
                  </a:lnTo>
                  <a:lnTo>
                    <a:pt x="614057" y="251053"/>
                  </a:lnTo>
                  <a:lnTo>
                    <a:pt x="613625" y="250952"/>
                  </a:lnTo>
                  <a:lnTo>
                    <a:pt x="613105" y="250888"/>
                  </a:lnTo>
                  <a:lnTo>
                    <a:pt x="612571" y="250761"/>
                  </a:lnTo>
                  <a:lnTo>
                    <a:pt x="612279" y="251155"/>
                  </a:lnTo>
                  <a:lnTo>
                    <a:pt x="612127" y="251333"/>
                  </a:lnTo>
                  <a:lnTo>
                    <a:pt x="612533" y="252450"/>
                  </a:lnTo>
                  <a:lnTo>
                    <a:pt x="612978" y="253720"/>
                  </a:lnTo>
                  <a:lnTo>
                    <a:pt x="612902" y="255536"/>
                  </a:lnTo>
                  <a:lnTo>
                    <a:pt x="612825" y="256476"/>
                  </a:lnTo>
                  <a:lnTo>
                    <a:pt x="612609" y="256984"/>
                  </a:lnTo>
                  <a:lnTo>
                    <a:pt x="613244" y="257492"/>
                  </a:lnTo>
                  <a:lnTo>
                    <a:pt x="615988" y="255536"/>
                  </a:lnTo>
                  <a:close/>
                </a:path>
                <a:path w="661034" h="480060">
                  <a:moveTo>
                    <a:pt x="619747" y="28143"/>
                  </a:moveTo>
                  <a:lnTo>
                    <a:pt x="605180" y="28143"/>
                  </a:lnTo>
                  <a:lnTo>
                    <a:pt x="604735" y="28143"/>
                  </a:lnTo>
                  <a:lnTo>
                    <a:pt x="602742" y="30911"/>
                  </a:lnTo>
                  <a:lnTo>
                    <a:pt x="602107" y="32118"/>
                  </a:lnTo>
                  <a:lnTo>
                    <a:pt x="601967" y="32588"/>
                  </a:lnTo>
                  <a:lnTo>
                    <a:pt x="601853" y="33210"/>
                  </a:lnTo>
                  <a:lnTo>
                    <a:pt x="604405" y="34277"/>
                  </a:lnTo>
                  <a:lnTo>
                    <a:pt x="604862" y="34683"/>
                  </a:lnTo>
                  <a:lnTo>
                    <a:pt x="605193" y="34925"/>
                  </a:lnTo>
                  <a:lnTo>
                    <a:pt x="605637" y="35166"/>
                  </a:lnTo>
                  <a:lnTo>
                    <a:pt x="606272" y="35052"/>
                  </a:lnTo>
                  <a:lnTo>
                    <a:pt x="607771" y="34683"/>
                  </a:lnTo>
                  <a:lnTo>
                    <a:pt x="609104" y="33782"/>
                  </a:lnTo>
                  <a:lnTo>
                    <a:pt x="610247" y="32588"/>
                  </a:lnTo>
                  <a:lnTo>
                    <a:pt x="616483" y="38049"/>
                  </a:lnTo>
                  <a:lnTo>
                    <a:pt x="619645" y="30911"/>
                  </a:lnTo>
                  <a:lnTo>
                    <a:pt x="619747" y="28143"/>
                  </a:lnTo>
                  <a:close/>
                </a:path>
                <a:path w="661034" h="480060">
                  <a:moveTo>
                    <a:pt x="620052" y="20929"/>
                  </a:moveTo>
                  <a:lnTo>
                    <a:pt x="618350" y="18084"/>
                  </a:lnTo>
                  <a:lnTo>
                    <a:pt x="618324" y="15443"/>
                  </a:lnTo>
                  <a:lnTo>
                    <a:pt x="616178" y="16814"/>
                  </a:lnTo>
                  <a:lnTo>
                    <a:pt x="610222" y="20561"/>
                  </a:lnTo>
                  <a:lnTo>
                    <a:pt x="608647" y="22009"/>
                  </a:lnTo>
                  <a:lnTo>
                    <a:pt x="606526" y="21463"/>
                  </a:lnTo>
                  <a:lnTo>
                    <a:pt x="606526" y="25679"/>
                  </a:lnTo>
                  <a:lnTo>
                    <a:pt x="605713" y="25958"/>
                  </a:lnTo>
                  <a:lnTo>
                    <a:pt x="605269" y="26073"/>
                  </a:lnTo>
                  <a:lnTo>
                    <a:pt x="605129" y="25666"/>
                  </a:lnTo>
                  <a:lnTo>
                    <a:pt x="605561" y="25425"/>
                  </a:lnTo>
                  <a:lnTo>
                    <a:pt x="606450" y="24980"/>
                  </a:lnTo>
                  <a:lnTo>
                    <a:pt x="606526" y="25679"/>
                  </a:lnTo>
                  <a:lnTo>
                    <a:pt x="606526" y="21463"/>
                  </a:lnTo>
                  <a:lnTo>
                    <a:pt x="602411" y="13360"/>
                  </a:lnTo>
                  <a:lnTo>
                    <a:pt x="597090" y="13042"/>
                  </a:lnTo>
                  <a:lnTo>
                    <a:pt x="596074" y="14249"/>
                  </a:lnTo>
                  <a:lnTo>
                    <a:pt x="595388" y="15925"/>
                  </a:lnTo>
                  <a:lnTo>
                    <a:pt x="593153" y="15684"/>
                  </a:lnTo>
                  <a:lnTo>
                    <a:pt x="590842" y="13881"/>
                  </a:lnTo>
                  <a:lnTo>
                    <a:pt x="591108" y="11112"/>
                  </a:lnTo>
                  <a:lnTo>
                    <a:pt x="590524" y="10922"/>
                  </a:lnTo>
                  <a:lnTo>
                    <a:pt x="591032" y="10439"/>
                  </a:lnTo>
                  <a:lnTo>
                    <a:pt x="587489" y="8394"/>
                  </a:lnTo>
                  <a:lnTo>
                    <a:pt x="586625" y="7924"/>
                  </a:lnTo>
                  <a:lnTo>
                    <a:pt x="584682" y="6858"/>
                  </a:lnTo>
                  <a:lnTo>
                    <a:pt x="580555" y="4279"/>
                  </a:lnTo>
                  <a:lnTo>
                    <a:pt x="579272" y="3644"/>
                  </a:lnTo>
                  <a:lnTo>
                    <a:pt x="577964" y="3136"/>
                  </a:lnTo>
                  <a:lnTo>
                    <a:pt x="577634" y="3352"/>
                  </a:lnTo>
                  <a:lnTo>
                    <a:pt x="577888" y="4152"/>
                  </a:lnTo>
                  <a:lnTo>
                    <a:pt x="582180" y="7924"/>
                  </a:lnTo>
                  <a:lnTo>
                    <a:pt x="581736" y="7810"/>
                  </a:lnTo>
                  <a:lnTo>
                    <a:pt x="580390" y="7581"/>
                  </a:lnTo>
                  <a:lnTo>
                    <a:pt x="580440" y="9017"/>
                  </a:lnTo>
                  <a:lnTo>
                    <a:pt x="584022" y="8394"/>
                  </a:lnTo>
                  <a:lnTo>
                    <a:pt x="583742" y="9283"/>
                  </a:lnTo>
                  <a:lnTo>
                    <a:pt x="593966" y="18275"/>
                  </a:lnTo>
                  <a:lnTo>
                    <a:pt x="593610" y="18719"/>
                  </a:lnTo>
                  <a:lnTo>
                    <a:pt x="592759" y="19672"/>
                  </a:lnTo>
                  <a:lnTo>
                    <a:pt x="594131" y="20218"/>
                  </a:lnTo>
                  <a:lnTo>
                    <a:pt x="595122" y="20243"/>
                  </a:lnTo>
                  <a:lnTo>
                    <a:pt x="595871" y="19964"/>
                  </a:lnTo>
                  <a:lnTo>
                    <a:pt x="605104" y="28079"/>
                  </a:lnTo>
                  <a:lnTo>
                    <a:pt x="619747" y="28079"/>
                  </a:lnTo>
                  <a:lnTo>
                    <a:pt x="619569" y="26073"/>
                  </a:lnTo>
                  <a:lnTo>
                    <a:pt x="619467" y="24980"/>
                  </a:lnTo>
                  <a:lnTo>
                    <a:pt x="619391" y="24104"/>
                  </a:lnTo>
                  <a:lnTo>
                    <a:pt x="619823" y="22009"/>
                  </a:lnTo>
                  <a:lnTo>
                    <a:pt x="620052" y="20929"/>
                  </a:lnTo>
                  <a:close/>
                </a:path>
                <a:path w="661034" h="480060">
                  <a:moveTo>
                    <a:pt x="620268" y="233794"/>
                  </a:moveTo>
                  <a:lnTo>
                    <a:pt x="619874" y="232422"/>
                  </a:lnTo>
                  <a:lnTo>
                    <a:pt x="619429" y="230962"/>
                  </a:lnTo>
                  <a:lnTo>
                    <a:pt x="618426" y="230695"/>
                  </a:lnTo>
                  <a:lnTo>
                    <a:pt x="618299" y="231241"/>
                  </a:lnTo>
                  <a:lnTo>
                    <a:pt x="618172" y="231851"/>
                  </a:lnTo>
                  <a:lnTo>
                    <a:pt x="617982" y="232473"/>
                  </a:lnTo>
                  <a:lnTo>
                    <a:pt x="617410" y="232587"/>
                  </a:lnTo>
                  <a:lnTo>
                    <a:pt x="616191" y="232981"/>
                  </a:lnTo>
                  <a:lnTo>
                    <a:pt x="616673" y="235966"/>
                  </a:lnTo>
                  <a:lnTo>
                    <a:pt x="617054" y="237705"/>
                  </a:lnTo>
                  <a:lnTo>
                    <a:pt x="617778" y="238213"/>
                  </a:lnTo>
                  <a:lnTo>
                    <a:pt x="618693" y="238239"/>
                  </a:lnTo>
                  <a:lnTo>
                    <a:pt x="619404" y="237845"/>
                  </a:lnTo>
                  <a:lnTo>
                    <a:pt x="619887" y="236943"/>
                  </a:lnTo>
                  <a:lnTo>
                    <a:pt x="620039" y="236448"/>
                  </a:lnTo>
                  <a:lnTo>
                    <a:pt x="620128" y="235966"/>
                  </a:lnTo>
                  <a:lnTo>
                    <a:pt x="620039" y="235508"/>
                  </a:lnTo>
                  <a:lnTo>
                    <a:pt x="620014" y="235292"/>
                  </a:lnTo>
                  <a:lnTo>
                    <a:pt x="620153" y="235191"/>
                  </a:lnTo>
                  <a:lnTo>
                    <a:pt x="620268" y="233794"/>
                  </a:lnTo>
                  <a:close/>
                </a:path>
                <a:path w="661034" h="480060">
                  <a:moveTo>
                    <a:pt x="626300" y="250418"/>
                  </a:moveTo>
                  <a:lnTo>
                    <a:pt x="626135" y="250304"/>
                  </a:lnTo>
                  <a:lnTo>
                    <a:pt x="625983" y="250507"/>
                  </a:lnTo>
                  <a:lnTo>
                    <a:pt x="626224" y="250558"/>
                  </a:lnTo>
                  <a:lnTo>
                    <a:pt x="626300" y="250418"/>
                  </a:lnTo>
                  <a:close/>
                </a:path>
                <a:path w="661034" h="480060">
                  <a:moveTo>
                    <a:pt x="632904" y="235673"/>
                  </a:moveTo>
                  <a:lnTo>
                    <a:pt x="632726" y="233870"/>
                  </a:lnTo>
                  <a:lnTo>
                    <a:pt x="632663" y="232956"/>
                  </a:lnTo>
                  <a:lnTo>
                    <a:pt x="632421" y="232943"/>
                  </a:lnTo>
                  <a:lnTo>
                    <a:pt x="632167" y="232867"/>
                  </a:lnTo>
                  <a:lnTo>
                    <a:pt x="631939" y="232778"/>
                  </a:lnTo>
                  <a:lnTo>
                    <a:pt x="630948" y="234022"/>
                  </a:lnTo>
                  <a:lnTo>
                    <a:pt x="631266" y="233578"/>
                  </a:lnTo>
                  <a:lnTo>
                    <a:pt x="631863" y="232752"/>
                  </a:lnTo>
                  <a:lnTo>
                    <a:pt x="630758" y="232257"/>
                  </a:lnTo>
                  <a:lnTo>
                    <a:pt x="629805" y="231228"/>
                  </a:lnTo>
                  <a:lnTo>
                    <a:pt x="628548" y="231457"/>
                  </a:lnTo>
                  <a:lnTo>
                    <a:pt x="628586" y="233972"/>
                  </a:lnTo>
                  <a:lnTo>
                    <a:pt x="628523" y="234784"/>
                  </a:lnTo>
                  <a:lnTo>
                    <a:pt x="629450" y="235051"/>
                  </a:lnTo>
                  <a:lnTo>
                    <a:pt x="629907" y="235165"/>
                  </a:lnTo>
                  <a:lnTo>
                    <a:pt x="630504" y="234607"/>
                  </a:lnTo>
                  <a:lnTo>
                    <a:pt x="629018" y="236486"/>
                  </a:lnTo>
                  <a:lnTo>
                    <a:pt x="629475" y="236816"/>
                  </a:lnTo>
                  <a:lnTo>
                    <a:pt x="629945" y="237121"/>
                  </a:lnTo>
                  <a:lnTo>
                    <a:pt x="630415" y="237426"/>
                  </a:lnTo>
                  <a:lnTo>
                    <a:pt x="632904" y="235673"/>
                  </a:lnTo>
                  <a:close/>
                </a:path>
                <a:path w="661034" h="480060">
                  <a:moveTo>
                    <a:pt x="640003" y="876"/>
                  </a:moveTo>
                  <a:lnTo>
                    <a:pt x="639140" y="419"/>
                  </a:lnTo>
                  <a:lnTo>
                    <a:pt x="638187" y="139"/>
                  </a:lnTo>
                  <a:lnTo>
                    <a:pt x="637133" y="0"/>
                  </a:lnTo>
                  <a:lnTo>
                    <a:pt x="636816" y="38"/>
                  </a:lnTo>
                  <a:lnTo>
                    <a:pt x="636498" y="50"/>
                  </a:lnTo>
                  <a:lnTo>
                    <a:pt x="635177" y="228"/>
                  </a:lnTo>
                  <a:lnTo>
                    <a:pt x="634301" y="520"/>
                  </a:lnTo>
                  <a:lnTo>
                    <a:pt x="633476" y="927"/>
                  </a:lnTo>
                  <a:lnTo>
                    <a:pt x="637616" y="3454"/>
                  </a:lnTo>
                  <a:lnTo>
                    <a:pt x="637781" y="2971"/>
                  </a:lnTo>
                  <a:lnTo>
                    <a:pt x="638098" y="2514"/>
                  </a:lnTo>
                  <a:lnTo>
                    <a:pt x="638594" y="2133"/>
                  </a:lnTo>
                  <a:lnTo>
                    <a:pt x="639076" y="1727"/>
                  </a:lnTo>
                  <a:lnTo>
                    <a:pt x="639546" y="1308"/>
                  </a:lnTo>
                  <a:lnTo>
                    <a:pt x="640003" y="876"/>
                  </a:lnTo>
                  <a:close/>
                </a:path>
                <a:path w="661034" h="480060">
                  <a:moveTo>
                    <a:pt x="652538" y="26149"/>
                  </a:moveTo>
                  <a:lnTo>
                    <a:pt x="650303" y="22783"/>
                  </a:lnTo>
                  <a:lnTo>
                    <a:pt x="648995" y="20815"/>
                  </a:lnTo>
                  <a:lnTo>
                    <a:pt x="648804" y="20815"/>
                  </a:lnTo>
                  <a:lnTo>
                    <a:pt x="648614" y="20828"/>
                  </a:lnTo>
                  <a:lnTo>
                    <a:pt x="647331" y="21031"/>
                  </a:lnTo>
                  <a:lnTo>
                    <a:pt x="647280" y="21844"/>
                  </a:lnTo>
                  <a:lnTo>
                    <a:pt x="647077" y="22631"/>
                  </a:lnTo>
                  <a:lnTo>
                    <a:pt x="647039" y="23901"/>
                  </a:lnTo>
                  <a:lnTo>
                    <a:pt x="647674" y="24066"/>
                  </a:lnTo>
                  <a:lnTo>
                    <a:pt x="648233" y="24193"/>
                  </a:lnTo>
                  <a:lnTo>
                    <a:pt x="648792" y="24295"/>
                  </a:lnTo>
                  <a:lnTo>
                    <a:pt x="648919" y="23964"/>
                  </a:lnTo>
                  <a:lnTo>
                    <a:pt x="648995" y="23774"/>
                  </a:lnTo>
                  <a:lnTo>
                    <a:pt x="648919" y="24130"/>
                  </a:lnTo>
                  <a:lnTo>
                    <a:pt x="648703" y="24828"/>
                  </a:lnTo>
                  <a:lnTo>
                    <a:pt x="649109" y="25171"/>
                  </a:lnTo>
                  <a:lnTo>
                    <a:pt x="649312" y="25361"/>
                  </a:lnTo>
                  <a:lnTo>
                    <a:pt x="649185" y="24853"/>
                  </a:lnTo>
                  <a:lnTo>
                    <a:pt x="649185" y="24295"/>
                  </a:lnTo>
                  <a:lnTo>
                    <a:pt x="649020" y="23799"/>
                  </a:lnTo>
                  <a:lnTo>
                    <a:pt x="649274" y="24053"/>
                  </a:lnTo>
                  <a:lnTo>
                    <a:pt x="649503" y="24371"/>
                  </a:lnTo>
                  <a:lnTo>
                    <a:pt x="650621" y="24968"/>
                  </a:lnTo>
                  <a:lnTo>
                    <a:pt x="651243" y="25425"/>
                  </a:lnTo>
                  <a:lnTo>
                    <a:pt x="650646" y="26301"/>
                  </a:lnTo>
                  <a:lnTo>
                    <a:pt x="651154" y="26504"/>
                  </a:lnTo>
                  <a:lnTo>
                    <a:pt x="651751" y="26517"/>
                  </a:lnTo>
                  <a:lnTo>
                    <a:pt x="652538" y="26149"/>
                  </a:lnTo>
                  <a:close/>
                </a:path>
                <a:path w="661034" h="480060">
                  <a:moveTo>
                    <a:pt x="660806" y="17792"/>
                  </a:moveTo>
                  <a:lnTo>
                    <a:pt x="660641" y="17170"/>
                  </a:lnTo>
                  <a:lnTo>
                    <a:pt x="660501" y="16941"/>
                  </a:lnTo>
                  <a:lnTo>
                    <a:pt x="659892" y="16802"/>
                  </a:lnTo>
                  <a:lnTo>
                    <a:pt x="659574" y="16675"/>
                  </a:lnTo>
                  <a:lnTo>
                    <a:pt x="659371" y="16014"/>
                  </a:lnTo>
                  <a:lnTo>
                    <a:pt x="659155" y="15925"/>
                  </a:lnTo>
                  <a:lnTo>
                    <a:pt x="658177" y="15913"/>
                  </a:lnTo>
                  <a:lnTo>
                    <a:pt x="657072" y="16243"/>
                  </a:lnTo>
                  <a:lnTo>
                    <a:pt x="656145" y="17132"/>
                  </a:lnTo>
                  <a:lnTo>
                    <a:pt x="655751" y="17411"/>
                  </a:lnTo>
                  <a:lnTo>
                    <a:pt x="655421" y="17741"/>
                  </a:lnTo>
                  <a:lnTo>
                    <a:pt x="656082" y="17741"/>
                  </a:lnTo>
                  <a:lnTo>
                    <a:pt x="656602" y="17767"/>
                  </a:lnTo>
                  <a:lnTo>
                    <a:pt x="657110" y="18161"/>
                  </a:lnTo>
                  <a:lnTo>
                    <a:pt x="657821" y="18503"/>
                  </a:lnTo>
                  <a:lnTo>
                    <a:pt x="657821" y="19786"/>
                  </a:lnTo>
                  <a:lnTo>
                    <a:pt x="658507" y="19583"/>
                  </a:lnTo>
                  <a:lnTo>
                    <a:pt x="659155" y="19367"/>
                  </a:lnTo>
                  <a:lnTo>
                    <a:pt x="660273" y="18872"/>
                  </a:lnTo>
                  <a:lnTo>
                    <a:pt x="660806" y="17792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7002844" y="4177456"/>
              <a:ext cx="867410" cy="474345"/>
            </a:xfrm>
            <a:custGeom>
              <a:avLst/>
              <a:gdLst/>
              <a:ahLst/>
              <a:cxnLst/>
              <a:rect l="l" t="t" r="r" b="b"/>
              <a:pathLst>
                <a:path w="867409" h="474345">
                  <a:moveTo>
                    <a:pt x="3898" y="472490"/>
                  </a:moveTo>
                  <a:lnTo>
                    <a:pt x="3670" y="472198"/>
                  </a:lnTo>
                  <a:lnTo>
                    <a:pt x="3454" y="471893"/>
                  </a:lnTo>
                  <a:lnTo>
                    <a:pt x="3225" y="471601"/>
                  </a:lnTo>
                  <a:lnTo>
                    <a:pt x="1143" y="471309"/>
                  </a:lnTo>
                  <a:lnTo>
                    <a:pt x="546" y="471665"/>
                  </a:lnTo>
                  <a:lnTo>
                    <a:pt x="0" y="473964"/>
                  </a:lnTo>
                  <a:lnTo>
                    <a:pt x="2527" y="474116"/>
                  </a:lnTo>
                  <a:lnTo>
                    <a:pt x="3898" y="472490"/>
                  </a:lnTo>
                  <a:close/>
                </a:path>
                <a:path w="867409" h="474345">
                  <a:moveTo>
                    <a:pt x="24892" y="428650"/>
                  </a:moveTo>
                  <a:lnTo>
                    <a:pt x="24701" y="426999"/>
                  </a:lnTo>
                  <a:lnTo>
                    <a:pt x="23812" y="426224"/>
                  </a:lnTo>
                  <a:lnTo>
                    <a:pt x="22580" y="425996"/>
                  </a:lnTo>
                  <a:lnTo>
                    <a:pt x="21107" y="426402"/>
                  </a:lnTo>
                  <a:lnTo>
                    <a:pt x="21793" y="427837"/>
                  </a:lnTo>
                  <a:lnTo>
                    <a:pt x="22517" y="429234"/>
                  </a:lnTo>
                  <a:lnTo>
                    <a:pt x="24892" y="428650"/>
                  </a:lnTo>
                  <a:close/>
                </a:path>
                <a:path w="867409" h="474345">
                  <a:moveTo>
                    <a:pt x="53759" y="453034"/>
                  </a:moveTo>
                  <a:lnTo>
                    <a:pt x="53505" y="452031"/>
                  </a:lnTo>
                  <a:lnTo>
                    <a:pt x="53365" y="450964"/>
                  </a:lnTo>
                  <a:lnTo>
                    <a:pt x="53187" y="449884"/>
                  </a:lnTo>
                  <a:lnTo>
                    <a:pt x="51892" y="449795"/>
                  </a:lnTo>
                  <a:lnTo>
                    <a:pt x="51536" y="450456"/>
                  </a:lnTo>
                  <a:lnTo>
                    <a:pt x="51854" y="452691"/>
                  </a:lnTo>
                  <a:lnTo>
                    <a:pt x="52235" y="453174"/>
                  </a:lnTo>
                  <a:lnTo>
                    <a:pt x="52489" y="453720"/>
                  </a:lnTo>
                  <a:lnTo>
                    <a:pt x="52984" y="453529"/>
                  </a:lnTo>
                  <a:lnTo>
                    <a:pt x="53403" y="453301"/>
                  </a:lnTo>
                  <a:lnTo>
                    <a:pt x="53759" y="453034"/>
                  </a:lnTo>
                  <a:close/>
                </a:path>
                <a:path w="867409" h="474345">
                  <a:moveTo>
                    <a:pt x="238086" y="405422"/>
                  </a:moveTo>
                  <a:lnTo>
                    <a:pt x="237731" y="405345"/>
                  </a:lnTo>
                  <a:lnTo>
                    <a:pt x="237350" y="405307"/>
                  </a:lnTo>
                  <a:lnTo>
                    <a:pt x="236943" y="405345"/>
                  </a:lnTo>
                  <a:lnTo>
                    <a:pt x="237299" y="405409"/>
                  </a:lnTo>
                  <a:lnTo>
                    <a:pt x="237693" y="405599"/>
                  </a:lnTo>
                  <a:lnTo>
                    <a:pt x="237972" y="405485"/>
                  </a:lnTo>
                  <a:close/>
                </a:path>
                <a:path w="867409" h="474345">
                  <a:moveTo>
                    <a:pt x="238340" y="405231"/>
                  </a:moveTo>
                  <a:lnTo>
                    <a:pt x="238175" y="405384"/>
                  </a:lnTo>
                  <a:lnTo>
                    <a:pt x="238302" y="405498"/>
                  </a:lnTo>
                  <a:lnTo>
                    <a:pt x="238328" y="405333"/>
                  </a:lnTo>
                  <a:close/>
                </a:path>
                <a:path w="867409" h="474345">
                  <a:moveTo>
                    <a:pt x="339318" y="165442"/>
                  </a:moveTo>
                  <a:lnTo>
                    <a:pt x="339255" y="165290"/>
                  </a:lnTo>
                  <a:lnTo>
                    <a:pt x="338467" y="165366"/>
                  </a:lnTo>
                  <a:lnTo>
                    <a:pt x="339318" y="165442"/>
                  </a:lnTo>
                  <a:close/>
                </a:path>
                <a:path w="867409" h="474345">
                  <a:moveTo>
                    <a:pt x="368084" y="262039"/>
                  </a:moveTo>
                  <a:lnTo>
                    <a:pt x="367652" y="261391"/>
                  </a:lnTo>
                  <a:lnTo>
                    <a:pt x="367461" y="260731"/>
                  </a:lnTo>
                  <a:lnTo>
                    <a:pt x="362851" y="259600"/>
                  </a:lnTo>
                  <a:lnTo>
                    <a:pt x="362115" y="257263"/>
                  </a:lnTo>
                  <a:lnTo>
                    <a:pt x="361543" y="256057"/>
                  </a:lnTo>
                  <a:lnTo>
                    <a:pt x="360591" y="255422"/>
                  </a:lnTo>
                  <a:lnTo>
                    <a:pt x="360019" y="253314"/>
                  </a:lnTo>
                  <a:lnTo>
                    <a:pt x="359562" y="252526"/>
                  </a:lnTo>
                  <a:lnTo>
                    <a:pt x="359727" y="252145"/>
                  </a:lnTo>
                  <a:lnTo>
                    <a:pt x="359270" y="250126"/>
                  </a:lnTo>
                  <a:lnTo>
                    <a:pt x="359244" y="248983"/>
                  </a:lnTo>
                  <a:lnTo>
                    <a:pt x="359664" y="247154"/>
                  </a:lnTo>
                  <a:lnTo>
                    <a:pt x="355066" y="251104"/>
                  </a:lnTo>
                  <a:lnTo>
                    <a:pt x="355574" y="252755"/>
                  </a:lnTo>
                  <a:lnTo>
                    <a:pt x="356882" y="254977"/>
                  </a:lnTo>
                  <a:lnTo>
                    <a:pt x="358305" y="256159"/>
                  </a:lnTo>
                  <a:lnTo>
                    <a:pt x="359714" y="257721"/>
                  </a:lnTo>
                  <a:lnTo>
                    <a:pt x="356679" y="258445"/>
                  </a:lnTo>
                  <a:lnTo>
                    <a:pt x="355701" y="257467"/>
                  </a:lnTo>
                  <a:lnTo>
                    <a:pt x="354025" y="257200"/>
                  </a:lnTo>
                  <a:lnTo>
                    <a:pt x="353491" y="256730"/>
                  </a:lnTo>
                  <a:lnTo>
                    <a:pt x="352640" y="255562"/>
                  </a:lnTo>
                  <a:lnTo>
                    <a:pt x="350901" y="255460"/>
                  </a:lnTo>
                  <a:lnTo>
                    <a:pt x="349923" y="255562"/>
                  </a:lnTo>
                  <a:lnTo>
                    <a:pt x="322148" y="279501"/>
                  </a:lnTo>
                  <a:lnTo>
                    <a:pt x="322110" y="278498"/>
                  </a:lnTo>
                  <a:lnTo>
                    <a:pt x="319570" y="279615"/>
                  </a:lnTo>
                  <a:lnTo>
                    <a:pt x="317868" y="278269"/>
                  </a:lnTo>
                  <a:lnTo>
                    <a:pt x="315988" y="277507"/>
                  </a:lnTo>
                  <a:lnTo>
                    <a:pt x="318084" y="280504"/>
                  </a:lnTo>
                  <a:lnTo>
                    <a:pt x="320776" y="282625"/>
                  </a:lnTo>
                  <a:lnTo>
                    <a:pt x="320992" y="284226"/>
                  </a:lnTo>
                  <a:lnTo>
                    <a:pt x="319697" y="286867"/>
                  </a:lnTo>
                  <a:lnTo>
                    <a:pt x="322643" y="287362"/>
                  </a:lnTo>
                  <a:lnTo>
                    <a:pt x="323621" y="286029"/>
                  </a:lnTo>
                  <a:lnTo>
                    <a:pt x="323392" y="282714"/>
                  </a:lnTo>
                  <a:lnTo>
                    <a:pt x="326898" y="284632"/>
                  </a:lnTo>
                  <a:lnTo>
                    <a:pt x="327812" y="289356"/>
                  </a:lnTo>
                  <a:lnTo>
                    <a:pt x="324053" y="291261"/>
                  </a:lnTo>
                  <a:lnTo>
                    <a:pt x="322110" y="290715"/>
                  </a:lnTo>
                  <a:lnTo>
                    <a:pt x="319557" y="287159"/>
                  </a:lnTo>
                  <a:lnTo>
                    <a:pt x="317995" y="289915"/>
                  </a:lnTo>
                  <a:lnTo>
                    <a:pt x="319011" y="291274"/>
                  </a:lnTo>
                  <a:lnTo>
                    <a:pt x="319874" y="292785"/>
                  </a:lnTo>
                  <a:lnTo>
                    <a:pt x="323786" y="294690"/>
                  </a:lnTo>
                  <a:lnTo>
                    <a:pt x="325970" y="295541"/>
                  </a:lnTo>
                  <a:lnTo>
                    <a:pt x="328041" y="296583"/>
                  </a:lnTo>
                  <a:lnTo>
                    <a:pt x="333197" y="292239"/>
                  </a:lnTo>
                  <a:lnTo>
                    <a:pt x="333552" y="289750"/>
                  </a:lnTo>
                  <a:lnTo>
                    <a:pt x="335826" y="288467"/>
                  </a:lnTo>
                  <a:lnTo>
                    <a:pt x="337261" y="285750"/>
                  </a:lnTo>
                  <a:lnTo>
                    <a:pt x="337489" y="288607"/>
                  </a:lnTo>
                  <a:lnTo>
                    <a:pt x="367677" y="263105"/>
                  </a:lnTo>
                  <a:lnTo>
                    <a:pt x="368084" y="262039"/>
                  </a:lnTo>
                  <a:close/>
                </a:path>
                <a:path w="867409" h="474345">
                  <a:moveTo>
                    <a:pt x="372948" y="309499"/>
                  </a:moveTo>
                  <a:lnTo>
                    <a:pt x="372872" y="309308"/>
                  </a:lnTo>
                  <a:lnTo>
                    <a:pt x="372668" y="309308"/>
                  </a:lnTo>
                  <a:lnTo>
                    <a:pt x="372440" y="309448"/>
                  </a:lnTo>
                  <a:lnTo>
                    <a:pt x="372351" y="309613"/>
                  </a:lnTo>
                  <a:lnTo>
                    <a:pt x="372770" y="309676"/>
                  </a:lnTo>
                  <a:lnTo>
                    <a:pt x="372922" y="309524"/>
                  </a:lnTo>
                  <a:close/>
                </a:path>
                <a:path w="867409" h="474345">
                  <a:moveTo>
                    <a:pt x="383590" y="223443"/>
                  </a:moveTo>
                  <a:lnTo>
                    <a:pt x="383057" y="223342"/>
                  </a:lnTo>
                  <a:lnTo>
                    <a:pt x="382574" y="223100"/>
                  </a:lnTo>
                  <a:lnTo>
                    <a:pt x="382422" y="223240"/>
                  </a:lnTo>
                  <a:lnTo>
                    <a:pt x="382041" y="223583"/>
                  </a:lnTo>
                  <a:lnTo>
                    <a:pt x="381800" y="224078"/>
                  </a:lnTo>
                  <a:lnTo>
                    <a:pt x="381495" y="224523"/>
                  </a:lnTo>
                  <a:lnTo>
                    <a:pt x="381927" y="224612"/>
                  </a:lnTo>
                  <a:lnTo>
                    <a:pt x="382473" y="224917"/>
                  </a:lnTo>
                  <a:lnTo>
                    <a:pt x="382739" y="224739"/>
                  </a:lnTo>
                  <a:lnTo>
                    <a:pt x="383120" y="224510"/>
                  </a:lnTo>
                  <a:lnTo>
                    <a:pt x="383298" y="223939"/>
                  </a:lnTo>
                  <a:lnTo>
                    <a:pt x="383590" y="223443"/>
                  </a:lnTo>
                  <a:close/>
                </a:path>
                <a:path w="867409" h="474345">
                  <a:moveTo>
                    <a:pt x="388493" y="195313"/>
                  </a:moveTo>
                  <a:lnTo>
                    <a:pt x="388442" y="195160"/>
                  </a:lnTo>
                  <a:lnTo>
                    <a:pt x="388404" y="194856"/>
                  </a:lnTo>
                  <a:lnTo>
                    <a:pt x="388010" y="194805"/>
                  </a:lnTo>
                  <a:lnTo>
                    <a:pt x="387692" y="194843"/>
                  </a:lnTo>
                  <a:lnTo>
                    <a:pt x="387362" y="194843"/>
                  </a:lnTo>
                  <a:lnTo>
                    <a:pt x="387426" y="195021"/>
                  </a:lnTo>
                  <a:lnTo>
                    <a:pt x="387451" y="195313"/>
                  </a:lnTo>
                  <a:lnTo>
                    <a:pt x="387845" y="195376"/>
                  </a:lnTo>
                  <a:lnTo>
                    <a:pt x="388175" y="195326"/>
                  </a:lnTo>
                  <a:lnTo>
                    <a:pt x="388493" y="195313"/>
                  </a:lnTo>
                  <a:close/>
                </a:path>
                <a:path w="867409" h="474345">
                  <a:moveTo>
                    <a:pt x="395058" y="345033"/>
                  </a:moveTo>
                  <a:lnTo>
                    <a:pt x="394208" y="343750"/>
                  </a:lnTo>
                  <a:lnTo>
                    <a:pt x="393420" y="342607"/>
                  </a:lnTo>
                  <a:lnTo>
                    <a:pt x="392137" y="342201"/>
                  </a:lnTo>
                  <a:lnTo>
                    <a:pt x="389851" y="343039"/>
                  </a:lnTo>
                  <a:lnTo>
                    <a:pt x="391883" y="343154"/>
                  </a:lnTo>
                  <a:lnTo>
                    <a:pt x="391744" y="343395"/>
                  </a:lnTo>
                  <a:lnTo>
                    <a:pt x="391591" y="343598"/>
                  </a:lnTo>
                  <a:lnTo>
                    <a:pt x="391414" y="343700"/>
                  </a:lnTo>
                  <a:lnTo>
                    <a:pt x="391210" y="343827"/>
                  </a:lnTo>
                  <a:lnTo>
                    <a:pt x="391007" y="343928"/>
                  </a:lnTo>
                  <a:lnTo>
                    <a:pt x="390804" y="344017"/>
                  </a:lnTo>
                  <a:lnTo>
                    <a:pt x="391985" y="345084"/>
                  </a:lnTo>
                  <a:lnTo>
                    <a:pt x="393217" y="345605"/>
                  </a:lnTo>
                  <a:lnTo>
                    <a:pt x="395058" y="345033"/>
                  </a:lnTo>
                  <a:close/>
                </a:path>
                <a:path w="867409" h="474345">
                  <a:moveTo>
                    <a:pt x="395706" y="193522"/>
                  </a:moveTo>
                  <a:lnTo>
                    <a:pt x="394017" y="190347"/>
                  </a:lnTo>
                  <a:lnTo>
                    <a:pt x="392938" y="190754"/>
                  </a:lnTo>
                  <a:lnTo>
                    <a:pt x="392188" y="190931"/>
                  </a:lnTo>
                  <a:lnTo>
                    <a:pt x="390055" y="192189"/>
                  </a:lnTo>
                  <a:lnTo>
                    <a:pt x="390169" y="193027"/>
                  </a:lnTo>
                  <a:lnTo>
                    <a:pt x="392290" y="193141"/>
                  </a:lnTo>
                  <a:lnTo>
                    <a:pt x="394017" y="193052"/>
                  </a:lnTo>
                  <a:lnTo>
                    <a:pt x="395706" y="193522"/>
                  </a:lnTo>
                  <a:close/>
                </a:path>
                <a:path w="867409" h="474345">
                  <a:moveTo>
                    <a:pt x="402805" y="343636"/>
                  </a:moveTo>
                  <a:lnTo>
                    <a:pt x="401561" y="343509"/>
                  </a:lnTo>
                  <a:lnTo>
                    <a:pt x="400050" y="342557"/>
                  </a:lnTo>
                  <a:lnTo>
                    <a:pt x="399199" y="344957"/>
                  </a:lnTo>
                  <a:lnTo>
                    <a:pt x="400723" y="344792"/>
                  </a:lnTo>
                  <a:lnTo>
                    <a:pt x="401980" y="344817"/>
                  </a:lnTo>
                  <a:lnTo>
                    <a:pt x="402805" y="343636"/>
                  </a:lnTo>
                  <a:close/>
                </a:path>
                <a:path w="867409" h="474345">
                  <a:moveTo>
                    <a:pt x="403606" y="164426"/>
                  </a:moveTo>
                  <a:lnTo>
                    <a:pt x="403580" y="164249"/>
                  </a:lnTo>
                  <a:lnTo>
                    <a:pt x="403542" y="163957"/>
                  </a:lnTo>
                  <a:lnTo>
                    <a:pt x="403174" y="163728"/>
                  </a:lnTo>
                  <a:lnTo>
                    <a:pt x="402945" y="163474"/>
                  </a:lnTo>
                  <a:lnTo>
                    <a:pt x="402717" y="163703"/>
                  </a:lnTo>
                  <a:lnTo>
                    <a:pt x="402272" y="163957"/>
                  </a:lnTo>
                  <a:lnTo>
                    <a:pt x="402348" y="164426"/>
                  </a:lnTo>
                  <a:lnTo>
                    <a:pt x="402729" y="164655"/>
                  </a:lnTo>
                  <a:lnTo>
                    <a:pt x="402958" y="164922"/>
                  </a:lnTo>
                  <a:lnTo>
                    <a:pt x="403186" y="164693"/>
                  </a:lnTo>
                  <a:lnTo>
                    <a:pt x="403606" y="164426"/>
                  </a:lnTo>
                  <a:close/>
                </a:path>
                <a:path w="867409" h="474345">
                  <a:moveTo>
                    <a:pt x="411327" y="144983"/>
                  </a:moveTo>
                  <a:lnTo>
                    <a:pt x="410794" y="144221"/>
                  </a:lnTo>
                  <a:lnTo>
                    <a:pt x="410197" y="143713"/>
                  </a:lnTo>
                  <a:lnTo>
                    <a:pt x="409511" y="143484"/>
                  </a:lnTo>
                  <a:lnTo>
                    <a:pt x="409041" y="144576"/>
                  </a:lnTo>
                  <a:lnTo>
                    <a:pt x="408546" y="145656"/>
                  </a:lnTo>
                  <a:lnTo>
                    <a:pt x="408241" y="146773"/>
                  </a:lnTo>
                  <a:lnTo>
                    <a:pt x="407530" y="146773"/>
                  </a:lnTo>
                  <a:lnTo>
                    <a:pt x="406908" y="146761"/>
                  </a:lnTo>
                  <a:lnTo>
                    <a:pt x="406298" y="146761"/>
                  </a:lnTo>
                  <a:lnTo>
                    <a:pt x="405599" y="147485"/>
                  </a:lnTo>
                  <a:lnTo>
                    <a:pt x="406209" y="147548"/>
                  </a:lnTo>
                  <a:lnTo>
                    <a:pt x="406819" y="147548"/>
                  </a:lnTo>
                  <a:lnTo>
                    <a:pt x="407314" y="147345"/>
                  </a:lnTo>
                  <a:lnTo>
                    <a:pt x="408660" y="146799"/>
                  </a:lnTo>
                  <a:lnTo>
                    <a:pt x="409854" y="145872"/>
                  </a:lnTo>
                  <a:lnTo>
                    <a:pt x="411327" y="144983"/>
                  </a:lnTo>
                  <a:close/>
                </a:path>
                <a:path w="867409" h="474345">
                  <a:moveTo>
                    <a:pt x="414235" y="316306"/>
                  </a:moveTo>
                  <a:lnTo>
                    <a:pt x="413372" y="315785"/>
                  </a:lnTo>
                  <a:lnTo>
                    <a:pt x="412584" y="315379"/>
                  </a:lnTo>
                  <a:lnTo>
                    <a:pt x="411810" y="315201"/>
                  </a:lnTo>
                  <a:lnTo>
                    <a:pt x="411607" y="315341"/>
                  </a:lnTo>
                  <a:lnTo>
                    <a:pt x="411378" y="315455"/>
                  </a:lnTo>
                  <a:lnTo>
                    <a:pt x="411111" y="315531"/>
                  </a:lnTo>
                  <a:lnTo>
                    <a:pt x="410362" y="315747"/>
                  </a:lnTo>
                  <a:lnTo>
                    <a:pt x="408825" y="316153"/>
                  </a:lnTo>
                  <a:lnTo>
                    <a:pt x="409371" y="318808"/>
                  </a:lnTo>
                  <a:lnTo>
                    <a:pt x="414235" y="316306"/>
                  </a:lnTo>
                  <a:close/>
                </a:path>
                <a:path w="867409" h="474345">
                  <a:moveTo>
                    <a:pt x="418528" y="368503"/>
                  </a:moveTo>
                  <a:lnTo>
                    <a:pt x="418401" y="368541"/>
                  </a:lnTo>
                  <a:lnTo>
                    <a:pt x="418223" y="368554"/>
                  </a:lnTo>
                  <a:lnTo>
                    <a:pt x="418084" y="368757"/>
                  </a:lnTo>
                  <a:lnTo>
                    <a:pt x="418134" y="368935"/>
                  </a:lnTo>
                  <a:lnTo>
                    <a:pt x="418134" y="369074"/>
                  </a:lnTo>
                  <a:lnTo>
                    <a:pt x="418261" y="368884"/>
                  </a:lnTo>
                  <a:lnTo>
                    <a:pt x="418401" y="368681"/>
                  </a:lnTo>
                  <a:lnTo>
                    <a:pt x="418528" y="368503"/>
                  </a:lnTo>
                  <a:close/>
                </a:path>
                <a:path w="867409" h="474345">
                  <a:moveTo>
                    <a:pt x="422719" y="85331"/>
                  </a:moveTo>
                  <a:lnTo>
                    <a:pt x="422706" y="85026"/>
                  </a:lnTo>
                  <a:lnTo>
                    <a:pt x="422275" y="85013"/>
                  </a:lnTo>
                  <a:lnTo>
                    <a:pt x="422236" y="85318"/>
                  </a:lnTo>
                  <a:lnTo>
                    <a:pt x="422224" y="85610"/>
                  </a:lnTo>
                  <a:lnTo>
                    <a:pt x="422211" y="85915"/>
                  </a:lnTo>
                  <a:lnTo>
                    <a:pt x="422376" y="85928"/>
                  </a:lnTo>
                  <a:lnTo>
                    <a:pt x="422541" y="85928"/>
                  </a:lnTo>
                  <a:lnTo>
                    <a:pt x="422694" y="85940"/>
                  </a:lnTo>
                  <a:lnTo>
                    <a:pt x="422706" y="85648"/>
                  </a:lnTo>
                  <a:lnTo>
                    <a:pt x="422719" y="85331"/>
                  </a:lnTo>
                  <a:close/>
                </a:path>
                <a:path w="867409" h="474345">
                  <a:moveTo>
                    <a:pt x="425665" y="86982"/>
                  </a:moveTo>
                  <a:lnTo>
                    <a:pt x="425577" y="86804"/>
                  </a:lnTo>
                  <a:lnTo>
                    <a:pt x="425132" y="85991"/>
                  </a:lnTo>
                  <a:lnTo>
                    <a:pt x="424891" y="85598"/>
                  </a:lnTo>
                  <a:lnTo>
                    <a:pt x="423519" y="87426"/>
                  </a:lnTo>
                  <a:lnTo>
                    <a:pt x="423811" y="87630"/>
                  </a:lnTo>
                  <a:lnTo>
                    <a:pt x="424218" y="87896"/>
                  </a:lnTo>
                  <a:lnTo>
                    <a:pt x="424764" y="87845"/>
                  </a:lnTo>
                  <a:lnTo>
                    <a:pt x="425056" y="87680"/>
                  </a:lnTo>
                  <a:lnTo>
                    <a:pt x="425323" y="87528"/>
                  </a:lnTo>
                  <a:lnTo>
                    <a:pt x="425665" y="86982"/>
                  </a:lnTo>
                  <a:close/>
                </a:path>
                <a:path w="867409" h="474345">
                  <a:moveTo>
                    <a:pt x="441909" y="401828"/>
                  </a:moveTo>
                  <a:lnTo>
                    <a:pt x="441769" y="401878"/>
                  </a:lnTo>
                  <a:lnTo>
                    <a:pt x="441909" y="401955"/>
                  </a:lnTo>
                  <a:lnTo>
                    <a:pt x="441909" y="401828"/>
                  </a:lnTo>
                  <a:close/>
                </a:path>
                <a:path w="867409" h="474345">
                  <a:moveTo>
                    <a:pt x="448475" y="145986"/>
                  </a:moveTo>
                  <a:lnTo>
                    <a:pt x="448094" y="142786"/>
                  </a:lnTo>
                  <a:lnTo>
                    <a:pt x="447675" y="141960"/>
                  </a:lnTo>
                  <a:lnTo>
                    <a:pt x="444639" y="137553"/>
                  </a:lnTo>
                  <a:lnTo>
                    <a:pt x="444157" y="137579"/>
                  </a:lnTo>
                  <a:lnTo>
                    <a:pt x="443801" y="137617"/>
                  </a:lnTo>
                  <a:lnTo>
                    <a:pt x="443458" y="137579"/>
                  </a:lnTo>
                  <a:lnTo>
                    <a:pt x="442709" y="137502"/>
                  </a:lnTo>
                  <a:lnTo>
                    <a:pt x="441744" y="137452"/>
                  </a:lnTo>
                  <a:lnTo>
                    <a:pt x="441579" y="136702"/>
                  </a:lnTo>
                  <a:lnTo>
                    <a:pt x="440702" y="136918"/>
                  </a:lnTo>
                  <a:lnTo>
                    <a:pt x="438594" y="138404"/>
                  </a:lnTo>
                  <a:lnTo>
                    <a:pt x="438772" y="138912"/>
                  </a:lnTo>
                  <a:lnTo>
                    <a:pt x="438861" y="139839"/>
                  </a:lnTo>
                  <a:lnTo>
                    <a:pt x="442506" y="140703"/>
                  </a:lnTo>
                  <a:lnTo>
                    <a:pt x="444004" y="143586"/>
                  </a:lnTo>
                  <a:lnTo>
                    <a:pt x="446265" y="145999"/>
                  </a:lnTo>
                  <a:lnTo>
                    <a:pt x="446709" y="146329"/>
                  </a:lnTo>
                  <a:lnTo>
                    <a:pt x="447979" y="146100"/>
                  </a:lnTo>
                  <a:lnTo>
                    <a:pt x="448475" y="145986"/>
                  </a:lnTo>
                  <a:close/>
                </a:path>
                <a:path w="867409" h="474345">
                  <a:moveTo>
                    <a:pt x="453085" y="112585"/>
                  </a:moveTo>
                  <a:lnTo>
                    <a:pt x="449567" y="110058"/>
                  </a:lnTo>
                  <a:lnTo>
                    <a:pt x="444588" y="114007"/>
                  </a:lnTo>
                  <a:lnTo>
                    <a:pt x="445947" y="116319"/>
                  </a:lnTo>
                  <a:lnTo>
                    <a:pt x="446747" y="119151"/>
                  </a:lnTo>
                  <a:lnTo>
                    <a:pt x="449376" y="120891"/>
                  </a:lnTo>
                  <a:lnTo>
                    <a:pt x="453085" y="112585"/>
                  </a:lnTo>
                  <a:close/>
                </a:path>
                <a:path w="867409" h="474345">
                  <a:moveTo>
                    <a:pt x="458190" y="128447"/>
                  </a:moveTo>
                  <a:lnTo>
                    <a:pt x="457758" y="127927"/>
                  </a:lnTo>
                  <a:lnTo>
                    <a:pt x="457517" y="127711"/>
                  </a:lnTo>
                  <a:lnTo>
                    <a:pt x="457212" y="127723"/>
                  </a:lnTo>
                  <a:lnTo>
                    <a:pt x="457047" y="127736"/>
                  </a:lnTo>
                  <a:lnTo>
                    <a:pt x="457428" y="127965"/>
                  </a:lnTo>
                  <a:lnTo>
                    <a:pt x="457809" y="128206"/>
                  </a:lnTo>
                  <a:lnTo>
                    <a:pt x="458190" y="128447"/>
                  </a:lnTo>
                  <a:close/>
                </a:path>
                <a:path w="867409" h="474345">
                  <a:moveTo>
                    <a:pt x="458241" y="128511"/>
                  </a:moveTo>
                  <a:close/>
                </a:path>
                <a:path w="867409" h="474345">
                  <a:moveTo>
                    <a:pt x="458279" y="128536"/>
                  </a:moveTo>
                  <a:close/>
                </a:path>
                <a:path w="867409" h="474345">
                  <a:moveTo>
                    <a:pt x="458609" y="343484"/>
                  </a:moveTo>
                  <a:lnTo>
                    <a:pt x="458419" y="343496"/>
                  </a:lnTo>
                  <a:lnTo>
                    <a:pt x="458228" y="343522"/>
                  </a:lnTo>
                  <a:lnTo>
                    <a:pt x="458038" y="343535"/>
                  </a:lnTo>
                  <a:lnTo>
                    <a:pt x="458101" y="343700"/>
                  </a:lnTo>
                  <a:lnTo>
                    <a:pt x="458139" y="343852"/>
                  </a:lnTo>
                  <a:lnTo>
                    <a:pt x="458190" y="343992"/>
                  </a:lnTo>
                  <a:lnTo>
                    <a:pt x="458609" y="343484"/>
                  </a:lnTo>
                  <a:close/>
                </a:path>
                <a:path w="867409" h="474345">
                  <a:moveTo>
                    <a:pt x="459486" y="147980"/>
                  </a:moveTo>
                  <a:lnTo>
                    <a:pt x="459460" y="147828"/>
                  </a:lnTo>
                  <a:lnTo>
                    <a:pt x="459320" y="147701"/>
                  </a:lnTo>
                  <a:lnTo>
                    <a:pt x="459193" y="147828"/>
                  </a:lnTo>
                  <a:lnTo>
                    <a:pt x="459486" y="147980"/>
                  </a:lnTo>
                  <a:close/>
                </a:path>
                <a:path w="867409" h="474345">
                  <a:moveTo>
                    <a:pt x="461073" y="148145"/>
                  </a:moveTo>
                  <a:lnTo>
                    <a:pt x="460552" y="148259"/>
                  </a:lnTo>
                  <a:lnTo>
                    <a:pt x="460032" y="148209"/>
                  </a:lnTo>
                  <a:lnTo>
                    <a:pt x="459486" y="147980"/>
                  </a:lnTo>
                  <a:lnTo>
                    <a:pt x="459587" y="148424"/>
                  </a:lnTo>
                  <a:lnTo>
                    <a:pt x="459689" y="148869"/>
                  </a:lnTo>
                  <a:lnTo>
                    <a:pt x="459790" y="149326"/>
                  </a:lnTo>
                  <a:lnTo>
                    <a:pt x="461073" y="148145"/>
                  </a:lnTo>
                  <a:close/>
                </a:path>
                <a:path w="867409" h="474345">
                  <a:moveTo>
                    <a:pt x="462013" y="144576"/>
                  </a:moveTo>
                  <a:lnTo>
                    <a:pt x="460552" y="142951"/>
                  </a:lnTo>
                  <a:lnTo>
                    <a:pt x="457835" y="141744"/>
                  </a:lnTo>
                  <a:lnTo>
                    <a:pt x="457200" y="142379"/>
                  </a:lnTo>
                  <a:lnTo>
                    <a:pt x="458038" y="145719"/>
                  </a:lnTo>
                  <a:lnTo>
                    <a:pt x="458546" y="147421"/>
                  </a:lnTo>
                  <a:lnTo>
                    <a:pt x="458990" y="147548"/>
                  </a:lnTo>
                  <a:lnTo>
                    <a:pt x="459320" y="147701"/>
                  </a:lnTo>
                  <a:lnTo>
                    <a:pt x="460095" y="146888"/>
                  </a:lnTo>
                  <a:lnTo>
                    <a:pt x="460921" y="147129"/>
                  </a:lnTo>
                  <a:lnTo>
                    <a:pt x="461759" y="147523"/>
                  </a:lnTo>
                  <a:lnTo>
                    <a:pt x="461949" y="147345"/>
                  </a:lnTo>
                  <a:lnTo>
                    <a:pt x="462013" y="144576"/>
                  </a:lnTo>
                  <a:close/>
                </a:path>
                <a:path w="867409" h="474345">
                  <a:moveTo>
                    <a:pt x="469011" y="75501"/>
                  </a:moveTo>
                  <a:lnTo>
                    <a:pt x="467829" y="75539"/>
                  </a:lnTo>
                  <a:lnTo>
                    <a:pt x="466737" y="75692"/>
                  </a:lnTo>
                  <a:lnTo>
                    <a:pt x="465683" y="75526"/>
                  </a:lnTo>
                  <a:lnTo>
                    <a:pt x="465328" y="76581"/>
                  </a:lnTo>
                  <a:lnTo>
                    <a:pt x="465010" y="77622"/>
                  </a:lnTo>
                  <a:lnTo>
                    <a:pt x="464718" y="78689"/>
                  </a:lnTo>
                  <a:lnTo>
                    <a:pt x="465251" y="79260"/>
                  </a:lnTo>
                  <a:lnTo>
                    <a:pt x="465010" y="79832"/>
                  </a:lnTo>
                  <a:lnTo>
                    <a:pt x="464705" y="80098"/>
                  </a:lnTo>
                  <a:lnTo>
                    <a:pt x="464388" y="80225"/>
                  </a:lnTo>
                  <a:lnTo>
                    <a:pt x="464527" y="80784"/>
                  </a:lnTo>
                  <a:lnTo>
                    <a:pt x="465201" y="81597"/>
                  </a:lnTo>
                  <a:lnTo>
                    <a:pt x="465963" y="82892"/>
                  </a:lnTo>
                  <a:lnTo>
                    <a:pt x="466242" y="83159"/>
                  </a:lnTo>
                  <a:lnTo>
                    <a:pt x="466788" y="81026"/>
                  </a:lnTo>
                  <a:lnTo>
                    <a:pt x="467131" y="80276"/>
                  </a:lnTo>
                  <a:lnTo>
                    <a:pt x="467017" y="77736"/>
                  </a:lnTo>
                  <a:lnTo>
                    <a:pt x="467779" y="76479"/>
                  </a:lnTo>
                  <a:lnTo>
                    <a:pt x="469011" y="75501"/>
                  </a:lnTo>
                  <a:close/>
                </a:path>
                <a:path w="867409" h="474345">
                  <a:moveTo>
                    <a:pt x="469798" y="148424"/>
                  </a:moveTo>
                  <a:lnTo>
                    <a:pt x="469747" y="147777"/>
                  </a:lnTo>
                  <a:lnTo>
                    <a:pt x="469074" y="147523"/>
                  </a:lnTo>
                  <a:lnTo>
                    <a:pt x="468439" y="147078"/>
                  </a:lnTo>
                  <a:lnTo>
                    <a:pt x="467779" y="146405"/>
                  </a:lnTo>
                  <a:lnTo>
                    <a:pt x="467080" y="147447"/>
                  </a:lnTo>
                  <a:lnTo>
                    <a:pt x="466318" y="148043"/>
                  </a:lnTo>
                  <a:lnTo>
                    <a:pt x="465480" y="148336"/>
                  </a:lnTo>
                  <a:lnTo>
                    <a:pt x="466280" y="149440"/>
                  </a:lnTo>
                  <a:lnTo>
                    <a:pt x="467106" y="150533"/>
                  </a:lnTo>
                  <a:lnTo>
                    <a:pt x="468934" y="151434"/>
                  </a:lnTo>
                  <a:lnTo>
                    <a:pt x="469315" y="151587"/>
                  </a:lnTo>
                  <a:lnTo>
                    <a:pt x="469696" y="151777"/>
                  </a:lnTo>
                  <a:lnTo>
                    <a:pt x="469315" y="151142"/>
                  </a:lnTo>
                  <a:lnTo>
                    <a:pt x="468909" y="150571"/>
                  </a:lnTo>
                  <a:lnTo>
                    <a:pt x="469709" y="149059"/>
                  </a:lnTo>
                  <a:lnTo>
                    <a:pt x="469798" y="148424"/>
                  </a:lnTo>
                  <a:close/>
                </a:path>
                <a:path w="867409" h="474345">
                  <a:moveTo>
                    <a:pt x="474014" y="137274"/>
                  </a:moveTo>
                  <a:lnTo>
                    <a:pt x="472325" y="133705"/>
                  </a:lnTo>
                  <a:lnTo>
                    <a:pt x="470865" y="130378"/>
                  </a:lnTo>
                  <a:lnTo>
                    <a:pt x="467829" y="128473"/>
                  </a:lnTo>
                  <a:lnTo>
                    <a:pt x="468185" y="124180"/>
                  </a:lnTo>
                  <a:lnTo>
                    <a:pt x="467893" y="123812"/>
                  </a:lnTo>
                  <a:lnTo>
                    <a:pt x="464578" y="124231"/>
                  </a:lnTo>
                  <a:lnTo>
                    <a:pt x="463981" y="124599"/>
                  </a:lnTo>
                  <a:lnTo>
                    <a:pt x="460095" y="123837"/>
                  </a:lnTo>
                  <a:lnTo>
                    <a:pt x="458825" y="125730"/>
                  </a:lnTo>
                  <a:lnTo>
                    <a:pt x="458292" y="128574"/>
                  </a:lnTo>
                  <a:lnTo>
                    <a:pt x="458177" y="129717"/>
                  </a:lnTo>
                  <a:lnTo>
                    <a:pt x="457276" y="130263"/>
                  </a:lnTo>
                  <a:lnTo>
                    <a:pt x="456311" y="130302"/>
                  </a:lnTo>
                  <a:lnTo>
                    <a:pt x="453847" y="130429"/>
                  </a:lnTo>
                  <a:lnTo>
                    <a:pt x="451459" y="131533"/>
                  </a:lnTo>
                  <a:lnTo>
                    <a:pt x="448462" y="130721"/>
                  </a:lnTo>
                  <a:lnTo>
                    <a:pt x="447560" y="131533"/>
                  </a:lnTo>
                  <a:lnTo>
                    <a:pt x="446874" y="132753"/>
                  </a:lnTo>
                  <a:lnTo>
                    <a:pt x="448221" y="133731"/>
                  </a:lnTo>
                  <a:lnTo>
                    <a:pt x="450342" y="133438"/>
                  </a:lnTo>
                  <a:lnTo>
                    <a:pt x="451383" y="133172"/>
                  </a:lnTo>
                  <a:lnTo>
                    <a:pt x="452678" y="132918"/>
                  </a:lnTo>
                  <a:lnTo>
                    <a:pt x="451688" y="136245"/>
                  </a:lnTo>
                  <a:lnTo>
                    <a:pt x="452107" y="136512"/>
                  </a:lnTo>
                  <a:lnTo>
                    <a:pt x="455396" y="135712"/>
                  </a:lnTo>
                  <a:lnTo>
                    <a:pt x="458279" y="135153"/>
                  </a:lnTo>
                  <a:lnTo>
                    <a:pt x="462343" y="133794"/>
                  </a:lnTo>
                  <a:lnTo>
                    <a:pt x="463384" y="132549"/>
                  </a:lnTo>
                  <a:lnTo>
                    <a:pt x="465112" y="131267"/>
                  </a:lnTo>
                  <a:lnTo>
                    <a:pt x="464959" y="132943"/>
                  </a:lnTo>
                  <a:lnTo>
                    <a:pt x="465048" y="133934"/>
                  </a:lnTo>
                  <a:lnTo>
                    <a:pt x="463740" y="138163"/>
                  </a:lnTo>
                  <a:lnTo>
                    <a:pt x="464654" y="140728"/>
                  </a:lnTo>
                  <a:lnTo>
                    <a:pt x="466864" y="142887"/>
                  </a:lnTo>
                  <a:lnTo>
                    <a:pt x="467639" y="143598"/>
                  </a:lnTo>
                  <a:lnTo>
                    <a:pt x="468325" y="144132"/>
                  </a:lnTo>
                  <a:lnTo>
                    <a:pt x="468693" y="144792"/>
                  </a:lnTo>
                  <a:lnTo>
                    <a:pt x="469506" y="144932"/>
                  </a:lnTo>
                  <a:lnTo>
                    <a:pt x="470090" y="144145"/>
                  </a:lnTo>
                  <a:lnTo>
                    <a:pt x="470242" y="142633"/>
                  </a:lnTo>
                  <a:lnTo>
                    <a:pt x="471017" y="141960"/>
                  </a:lnTo>
                  <a:lnTo>
                    <a:pt x="470712" y="139115"/>
                  </a:lnTo>
                  <a:lnTo>
                    <a:pt x="474014" y="137274"/>
                  </a:lnTo>
                  <a:close/>
                </a:path>
                <a:path w="867409" h="474345">
                  <a:moveTo>
                    <a:pt x="474510" y="147015"/>
                  </a:moveTo>
                  <a:lnTo>
                    <a:pt x="473265" y="147612"/>
                  </a:lnTo>
                  <a:lnTo>
                    <a:pt x="472224" y="147967"/>
                  </a:lnTo>
                  <a:lnTo>
                    <a:pt x="471284" y="148005"/>
                  </a:lnTo>
                  <a:lnTo>
                    <a:pt x="471919" y="148666"/>
                  </a:lnTo>
                  <a:lnTo>
                    <a:pt x="472694" y="149225"/>
                  </a:lnTo>
                  <a:lnTo>
                    <a:pt x="473811" y="149517"/>
                  </a:lnTo>
                  <a:lnTo>
                    <a:pt x="474510" y="147015"/>
                  </a:lnTo>
                  <a:close/>
                </a:path>
                <a:path w="867409" h="474345">
                  <a:moveTo>
                    <a:pt x="475703" y="142773"/>
                  </a:moveTo>
                  <a:lnTo>
                    <a:pt x="473938" y="143129"/>
                  </a:lnTo>
                  <a:lnTo>
                    <a:pt x="474611" y="146634"/>
                  </a:lnTo>
                  <a:lnTo>
                    <a:pt x="475703" y="142773"/>
                  </a:lnTo>
                  <a:close/>
                </a:path>
                <a:path w="867409" h="474345">
                  <a:moveTo>
                    <a:pt x="478066" y="129413"/>
                  </a:moveTo>
                  <a:lnTo>
                    <a:pt x="476021" y="128498"/>
                  </a:lnTo>
                  <a:lnTo>
                    <a:pt x="473252" y="131521"/>
                  </a:lnTo>
                  <a:lnTo>
                    <a:pt x="476732" y="129984"/>
                  </a:lnTo>
                  <a:lnTo>
                    <a:pt x="478066" y="129413"/>
                  </a:lnTo>
                  <a:close/>
                </a:path>
                <a:path w="867409" h="474345">
                  <a:moveTo>
                    <a:pt x="478523" y="129260"/>
                  </a:moveTo>
                  <a:lnTo>
                    <a:pt x="478345" y="129286"/>
                  </a:lnTo>
                  <a:lnTo>
                    <a:pt x="478066" y="129413"/>
                  </a:lnTo>
                  <a:lnTo>
                    <a:pt x="478243" y="129489"/>
                  </a:lnTo>
                  <a:lnTo>
                    <a:pt x="478396" y="129438"/>
                  </a:lnTo>
                  <a:lnTo>
                    <a:pt x="478523" y="129260"/>
                  </a:lnTo>
                  <a:close/>
                </a:path>
                <a:path w="867409" h="474345">
                  <a:moveTo>
                    <a:pt x="480390" y="128219"/>
                  </a:moveTo>
                  <a:lnTo>
                    <a:pt x="479983" y="127977"/>
                  </a:lnTo>
                  <a:lnTo>
                    <a:pt x="479577" y="127749"/>
                  </a:lnTo>
                  <a:lnTo>
                    <a:pt x="479145" y="128270"/>
                  </a:lnTo>
                  <a:lnTo>
                    <a:pt x="478840" y="128765"/>
                  </a:lnTo>
                  <a:lnTo>
                    <a:pt x="478523" y="129260"/>
                  </a:lnTo>
                  <a:lnTo>
                    <a:pt x="478980" y="129171"/>
                  </a:lnTo>
                  <a:lnTo>
                    <a:pt x="479463" y="129108"/>
                  </a:lnTo>
                  <a:lnTo>
                    <a:pt x="480123" y="128854"/>
                  </a:lnTo>
                  <a:lnTo>
                    <a:pt x="480225" y="128485"/>
                  </a:lnTo>
                  <a:lnTo>
                    <a:pt x="480390" y="128219"/>
                  </a:lnTo>
                  <a:close/>
                </a:path>
                <a:path w="867409" h="474345">
                  <a:moveTo>
                    <a:pt x="485965" y="141960"/>
                  </a:moveTo>
                  <a:lnTo>
                    <a:pt x="485787" y="141960"/>
                  </a:lnTo>
                  <a:lnTo>
                    <a:pt x="485952" y="142011"/>
                  </a:lnTo>
                  <a:close/>
                </a:path>
                <a:path w="867409" h="474345">
                  <a:moveTo>
                    <a:pt x="489648" y="137591"/>
                  </a:moveTo>
                  <a:lnTo>
                    <a:pt x="488569" y="137223"/>
                  </a:lnTo>
                  <a:lnTo>
                    <a:pt x="487514" y="138658"/>
                  </a:lnTo>
                  <a:lnTo>
                    <a:pt x="485673" y="139700"/>
                  </a:lnTo>
                  <a:lnTo>
                    <a:pt x="485952" y="141922"/>
                  </a:lnTo>
                  <a:lnTo>
                    <a:pt x="487527" y="141503"/>
                  </a:lnTo>
                  <a:lnTo>
                    <a:pt x="488683" y="140639"/>
                  </a:lnTo>
                  <a:lnTo>
                    <a:pt x="489216" y="139077"/>
                  </a:lnTo>
                  <a:lnTo>
                    <a:pt x="489483" y="138341"/>
                  </a:lnTo>
                  <a:lnTo>
                    <a:pt x="489648" y="137591"/>
                  </a:lnTo>
                  <a:close/>
                </a:path>
                <a:path w="867409" h="474345">
                  <a:moveTo>
                    <a:pt x="491451" y="156730"/>
                  </a:moveTo>
                  <a:lnTo>
                    <a:pt x="491159" y="156222"/>
                  </a:lnTo>
                  <a:lnTo>
                    <a:pt x="491058" y="155854"/>
                  </a:lnTo>
                  <a:lnTo>
                    <a:pt x="490689" y="155803"/>
                  </a:lnTo>
                  <a:lnTo>
                    <a:pt x="490232" y="155600"/>
                  </a:lnTo>
                  <a:lnTo>
                    <a:pt x="489978" y="155752"/>
                  </a:lnTo>
                  <a:lnTo>
                    <a:pt x="488937" y="156375"/>
                  </a:lnTo>
                  <a:lnTo>
                    <a:pt x="488124" y="157200"/>
                  </a:lnTo>
                  <a:lnTo>
                    <a:pt x="488569" y="158559"/>
                  </a:lnTo>
                  <a:lnTo>
                    <a:pt x="488645" y="158775"/>
                  </a:lnTo>
                  <a:lnTo>
                    <a:pt x="489356" y="159042"/>
                  </a:lnTo>
                  <a:lnTo>
                    <a:pt x="490131" y="158330"/>
                  </a:lnTo>
                  <a:lnTo>
                    <a:pt x="490778" y="157657"/>
                  </a:lnTo>
                  <a:lnTo>
                    <a:pt x="491451" y="156730"/>
                  </a:lnTo>
                  <a:close/>
                </a:path>
                <a:path w="867409" h="474345">
                  <a:moveTo>
                    <a:pt x="492569" y="144399"/>
                  </a:moveTo>
                  <a:lnTo>
                    <a:pt x="491985" y="143281"/>
                  </a:lnTo>
                  <a:lnTo>
                    <a:pt x="489699" y="142608"/>
                  </a:lnTo>
                  <a:lnTo>
                    <a:pt x="487819" y="142354"/>
                  </a:lnTo>
                  <a:lnTo>
                    <a:pt x="485952" y="142011"/>
                  </a:lnTo>
                  <a:lnTo>
                    <a:pt x="485533" y="144995"/>
                  </a:lnTo>
                  <a:lnTo>
                    <a:pt x="486498" y="145211"/>
                  </a:lnTo>
                  <a:lnTo>
                    <a:pt x="487426" y="145453"/>
                  </a:lnTo>
                  <a:lnTo>
                    <a:pt x="488315" y="145656"/>
                  </a:lnTo>
                  <a:lnTo>
                    <a:pt x="488492" y="145389"/>
                  </a:lnTo>
                  <a:lnTo>
                    <a:pt x="488696" y="145148"/>
                  </a:lnTo>
                  <a:lnTo>
                    <a:pt x="488937" y="144894"/>
                  </a:lnTo>
                  <a:lnTo>
                    <a:pt x="491121" y="146050"/>
                  </a:lnTo>
                  <a:lnTo>
                    <a:pt x="491655" y="145910"/>
                  </a:lnTo>
                  <a:lnTo>
                    <a:pt x="492328" y="145351"/>
                  </a:lnTo>
                  <a:lnTo>
                    <a:pt x="492569" y="144399"/>
                  </a:lnTo>
                  <a:close/>
                </a:path>
                <a:path w="867409" h="474345">
                  <a:moveTo>
                    <a:pt x="495528" y="138582"/>
                  </a:moveTo>
                  <a:lnTo>
                    <a:pt x="495211" y="138645"/>
                  </a:lnTo>
                  <a:lnTo>
                    <a:pt x="494804" y="138633"/>
                  </a:lnTo>
                  <a:lnTo>
                    <a:pt x="494601" y="138836"/>
                  </a:lnTo>
                  <a:lnTo>
                    <a:pt x="494449" y="138976"/>
                  </a:lnTo>
                  <a:lnTo>
                    <a:pt x="494550" y="139395"/>
                  </a:lnTo>
                  <a:lnTo>
                    <a:pt x="494538" y="139700"/>
                  </a:lnTo>
                  <a:lnTo>
                    <a:pt x="495173" y="139547"/>
                  </a:lnTo>
                  <a:lnTo>
                    <a:pt x="495490" y="139484"/>
                  </a:lnTo>
                  <a:lnTo>
                    <a:pt x="495528" y="138582"/>
                  </a:lnTo>
                  <a:close/>
                </a:path>
                <a:path w="867409" h="474345">
                  <a:moveTo>
                    <a:pt x="502653" y="175234"/>
                  </a:moveTo>
                  <a:lnTo>
                    <a:pt x="502564" y="174828"/>
                  </a:lnTo>
                  <a:lnTo>
                    <a:pt x="502361" y="174447"/>
                  </a:lnTo>
                  <a:lnTo>
                    <a:pt x="501586" y="174434"/>
                  </a:lnTo>
                  <a:lnTo>
                    <a:pt x="500824" y="174472"/>
                  </a:lnTo>
                  <a:lnTo>
                    <a:pt x="500049" y="174574"/>
                  </a:lnTo>
                  <a:lnTo>
                    <a:pt x="500672" y="175729"/>
                  </a:lnTo>
                  <a:lnTo>
                    <a:pt x="501167" y="176326"/>
                  </a:lnTo>
                  <a:lnTo>
                    <a:pt x="502234" y="175895"/>
                  </a:lnTo>
                  <a:lnTo>
                    <a:pt x="502488" y="175488"/>
                  </a:lnTo>
                  <a:lnTo>
                    <a:pt x="502653" y="175234"/>
                  </a:lnTo>
                  <a:close/>
                </a:path>
                <a:path w="867409" h="474345">
                  <a:moveTo>
                    <a:pt x="556145" y="318274"/>
                  </a:moveTo>
                  <a:lnTo>
                    <a:pt x="554101" y="315823"/>
                  </a:lnTo>
                  <a:lnTo>
                    <a:pt x="553923" y="316014"/>
                  </a:lnTo>
                  <a:lnTo>
                    <a:pt x="553821" y="316318"/>
                  </a:lnTo>
                  <a:lnTo>
                    <a:pt x="553707" y="316509"/>
                  </a:lnTo>
                  <a:lnTo>
                    <a:pt x="554507" y="317119"/>
                  </a:lnTo>
                  <a:lnTo>
                    <a:pt x="555371" y="317665"/>
                  </a:lnTo>
                  <a:lnTo>
                    <a:pt x="556145" y="318274"/>
                  </a:lnTo>
                  <a:close/>
                </a:path>
                <a:path w="867409" h="474345">
                  <a:moveTo>
                    <a:pt x="595871" y="321017"/>
                  </a:moveTo>
                  <a:lnTo>
                    <a:pt x="595668" y="321068"/>
                  </a:lnTo>
                  <a:lnTo>
                    <a:pt x="595845" y="321030"/>
                  </a:lnTo>
                  <a:close/>
                </a:path>
                <a:path w="867409" h="474345">
                  <a:moveTo>
                    <a:pt x="600456" y="330733"/>
                  </a:moveTo>
                  <a:lnTo>
                    <a:pt x="598919" y="326796"/>
                  </a:lnTo>
                  <a:lnTo>
                    <a:pt x="597750" y="323253"/>
                  </a:lnTo>
                  <a:lnTo>
                    <a:pt x="597204" y="321894"/>
                  </a:lnTo>
                  <a:lnTo>
                    <a:pt x="595731" y="321119"/>
                  </a:lnTo>
                  <a:lnTo>
                    <a:pt x="594017" y="322389"/>
                  </a:lnTo>
                  <a:lnTo>
                    <a:pt x="595223" y="324662"/>
                  </a:lnTo>
                  <a:lnTo>
                    <a:pt x="596112" y="326898"/>
                  </a:lnTo>
                  <a:lnTo>
                    <a:pt x="596188" y="329526"/>
                  </a:lnTo>
                  <a:lnTo>
                    <a:pt x="596226" y="330669"/>
                  </a:lnTo>
                  <a:lnTo>
                    <a:pt x="597395" y="331851"/>
                  </a:lnTo>
                  <a:lnTo>
                    <a:pt x="598462" y="333235"/>
                  </a:lnTo>
                  <a:lnTo>
                    <a:pt x="598703" y="333349"/>
                  </a:lnTo>
                  <a:lnTo>
                    <a:pt x="599325" y="333387"/>
                  </a:lnTo>
                  <a:lnTo>
                    <a:pt x="599097" y="330758"/>
                  </a:lnTo>
                  <a:lnTo>
                    <a:pt x="600456" y="330733"/>
                  </a:lnTo>
                  <a:close/>
                </a:path>
                <a:path w="867409" h="474345">
                  <a:moveTo>
                    <a:pt x="603846" y="311162"/>
                  </a:moveTo>
                  <a:lnTo>
                    <a:pt x="602869" y="309626"/>
                  </a:lnTo>
                  <a:lnTo>
                    <a:pt x="602424" y="308914"/>
                  </a:lnTo>
                  <a:lnTo>
                    <a:pt x="602234" y="309333"/>
                  </a:lnTo>
                  <a:lnTo>
                    <a:pt x="602107" y="309740"/>
                  </a:lnTo>
                  <a:lnTo>
                    <a:pt x="602068" y="310095"/>
                  </a:lnTo>
                  <a:lnTo>
                    <a:pt x="602272" y="310108"/>
                  </a:lnTo>
                  <a:lnTo>
                    <a:pt x="602475" y="310159"/>
                  </a:lnTo>
                  <a:lnTo>
                    <a:pt x="602729" y="310197"/>
                  </a:lnTo>
                  <a:lnTo>
                    <a:pt x="602830" y="310997"/>
                  </a:lnTo>
                  <a:lnTo>
                    <a:pt x="602665" y="311175"/>
                  </a:lnTo>
                  <a:lnTo>
                    <a:pt x="602945" y="311264"/>
                  </a:lnTo>
                  <a:lnTo>
                    <a:pt x="603326" y="311264"/>
                  </a:lnTo>
                  <a:lnTo>
                    <a:pt x="603846" y="311162"/>
                  </a:lnTo>
                  <a:close/>
                </a:path>
                <a:path w="867409" h="474345">
                  <a:moveTo>
                    <a:pt x="619379" y="388480"/>
                  </a:moveTo>
                  <a:lnTo>
                    <a:pt x="619175" y="388429"/>
                  </a:lnTo>
                  <a:lnTo>
                    <a:pt x="618807" y="388315"/>
                  </a:lnTo>
                  <a:lnTo>
                    <a:pt x="618680" y="388277"/>
                  </a:lnTo>
                  <a:lnTo>
                    <a:pt x="618413" y="388200"/>
                  </a:lnTo>
                  <a:lnTo>
                    <a:pt x="618070" y="386880"/>
                  </a:lnTo>
                  <a:lnTo>
                    <a:pt x="617689" y="385368"/>
                  </a:lnTo>
                  <a:lnTo>
                    <a:pt x="617042" y="385267"/>
                  </a:lnTo>
                  <a:lnTo>
                    <a:pt x="616445" y="385483"/>
                  </a:lnTo>
                  <a:lnTo>
                    <a:pt x="615848" y="385724"/>
                  </a:lnTo>
                  <a:lnTo>
                    <a:pt x="615924" y="388505"/>
                  </a:lnTo>
                  <a:lnTo>
                    <a:pt x="616508" y="388505"/>
                  </a:lnTo>
                  <a:lnTo>
                    <a:pt x="616800" y="388493"/>
                  </a:lnTo>
                  <a:lnTo>
                    <a:pt x="618032" y="388493"/>
                  </a:lnTo>
                  <a:lnTo>
                    <a:pt x="618604" y="388480"/>
                  </a:lnTo>
                  <a:lnTo>
                    <a:pt x="619379" y="388480"/>
                  </a:lnTo>
                  <a:close/>
                </a:path>
                <a:path w="867409" h="474345">
                  <a:moveTo>
                    <a:pt x="624205" y="373316"/>
                  </a:moveTo>
                  <a:lnTo>
                    <a:pt x="623976" y="373227"/>
                  </a:lnTo>
                  <a:lnTo>
                    <a:pt x="623735" y="373100"/>
                  </a:lnTo>
                  <a:lnTo>
                    <a:pt x="623443" y="372910"/>
                  </a:lnTo>
                  <a:lnTo>
                    <a:pt x="623239" y="372745"/>
                  </a:lnTo>
                  <a:lnTo>
                    <a:pt x="623011" y="372605"/>
                  </a:lnTo>
                  <a:lnTo>
                    <a:pt x="622795" y="372440"/>
                  </a:lnTo>
                  <a:lnTo>
                    <a:pt x="622833" y="373164"/>
                  </a:lnTo>
                  <a:lnTo>
                    <a:pt x="622871" y="373735"/>
                  </a:lnTo>
                  <a:lnTo>
                    <a:pt x="622947" y="373951"/>
                  </a:lnTo>
                  <a:lnTo>
                    <a:pt x="623049" y="374205"/>
                  </a:lnTo>
                  <a:lnTo>
                    <a:pt x="623277" y="374154"/>
                  </a:lnTo>
                  <a:lnTo>
                    <a:pt x="623747" y="374078"/>
                  </a:lnTo>
                  <a:lnTo>
                    <a:pt x="623887" y="374332"/>
                  </a:lnTo>
                  <a:lnTo>
                    <a:pt x="623887" y="374053"/>
                  </a:lnTo>
                  <a:lnTo>
                    <a:pt x="623760" y="374065"/>
                  </a:lnTo>
                  <a:lnTo>
                    <a:pt x="623900" y="373824"/>
                  </a:lnTo>
                  <a:lnTo>
                    <a:pt x="624052" y="373583"/>
                  </a:lnTo>
                  <a:lnTo>
                    <a:pt x="624205" y="373316"/>
                  </a:lnTo>
                  <a:close/>
                </a:path>
                <a:path w="867409" h="474345">
                  <a:moveTo>
                    <a:pt x="624509" y="375094"/>
                  </a:moveTo>
                  <a:lnTo>
                    <a:pt x="624306" y="374853"/>
                  </a:lnTo>
                  <a:lnTo>
                    <a:pt x="623887" y="374332"/>
                  </a:lnTo>
                  <a:lnTo>
                    <a:pt x="623849" y="374929"/>
                  </a:lnTo>
                  <a:lnTo>
                    <a:pt x="624065" y="374980"/>
                  </a:lnTo>
                  <a:lnTo>
                    <a:pt x="624509" y="375094"/>
                  </a:lnTo>
                  <a:close/>
                </a:path>
                <a:path w="867409" h="474345">
                  <a:moveTo>
                    <a:pt x="626630" y="369430"/>
                  </a:moveTo>
                  <a:lnTo>
                    <a:pt x="625271" y="368731"/>
                  </a:lnTo>
                  <a:lnTo>
                    <a:pt x="623925" y="368046"/>
                  </a:lnTo>
                  <a:lnTo>
                    <a:pt x="622465" y="367614"/>
                  </a:lnTo>
                  <a:lnTo>
                    <a:pt x="622515" y="367944"/>
                  </a:lnTo>
                  <a:lnTo>
                    <a:pt x="622566" y="368566"/>
                  </a:lnTo>
                  <a:lnTo>
                    <a:pt x="623811" y="369112"/>
                  </a:lnTo>
                  <a:lnTo>
                    <a:pt x="624852" y="369862"/>
                  </a:lnTo>
                  <a:lnTo>
                    <a:pt x="625881" y="370611"/>
                  </a:lnTo>
                  <a:lnTo>
                    <a:pt x="626376" y="369824"/>
                  </a:lnTo>
                  <a:lnTo>
                    <a:pt x="626630" y="369430"/>
                  </a:lnTo>
                  <a:close/>
                </a:path>
                <a:path w="867409" h="474345">
                  <a:moveTo>
                    <a:pt x="637997" y="353288"/>
                  </a:moveTo>
                  <a:lnTo>
                    <a:pt x="632815" y="352285"/>
                  </a:lnTo>
                  <a:lnTo>
                    <a:pt x="633018" y="351434"/>
                  </a:lnTo>
                  <a:lnTo>
                    <a:pt x="633793" y="348132"/>
                  </a:lnTo>
                  <a:lnTo>
                    <a:pt x="632548" y="346024"/>
                  </a:lnTo>
                  <a:lnTo>
                    <a:pt x="631990" y="346735"/>
                  </a:lnTo>
                  <a:lnTo>
                    <a:pt x="631875" y="347345"/>
                  </a:lnTo>
                  <a:lnTo>
                    <a:pt x="632091" y="348322"/>
                  </a:lnTo>
                  <a:lnTo>
                    <a:pt x="632206" y="349529"/>
                  </a:lnTo>
                  <a:lnTo>
                    <a:pt x="632002" y="350989"/>
                  </a:lnTo>
                  <a:lnTo>
                    <a:pt x="630897" y="351167"/>
                  </a:lnTo>
                  <a:lnTo>
                    <a:pt x="630250" y="351434"/>
                  </a:lnTo>
                  <a:lnTo>
                    <a:pt x="630174" y="351218"/>
                  </a:lnTo>
                  <a:lnTo>
                    <a:pt x="629323" y="348830"/>
                  </a:lnTo>
                  <a:lnTo>
                    <a:pt x="629119" y="348272"/>
                  </a:lnTo>
                  <a:lnTo>
                    <a:pt x="628789" y="347345"/>
                  </a:lnTo>
                  <a:lnTo>
                    <a:pt x="626808" y="346125"/>
                  </a:lnTo>
                  <a:lnTo>
                    <a:pt x="626999" y="346125"/>
                  </a:lnTo>
                  <a:lnTo>
                    <a:pt x="627227" y="346087"/>
                  </a:lnTo>
                  <a:lnTo>
                    <a:pt x="627418" y="346087"/>
                  </a:lnTo>
                  <a:lnTo>
                    <a:pt x="627430" y="345821"/>
                  </a:lnTo>
                  <a:lnTo>
                    <a:pt x="627430" y="345643"/>
                  </a:lnTo>
                  <a:lnTo>
                    <a:pt x="627468" y="344119"/>
                  </a:lnTo>
                  <a:lnTo>
                    <a:pt x="626808" y="344119"/>
                  </a:lnTo>
                  <a:lnTo>
                    <a:pt x="626351" y="343992"/>
                  </a:lnTo>
                  <a:lnTo>
                    <a:pt x="625652" y="344690"/>
                  </a:lnTo>
                  <a:lnTo>
                    <a:pt x="625678" y="345224"/>
                  </a:lnTo>
                  <a:lnTo>
                    <a:pt x="626021" y="345643"/>
                  </a:lnTo>
                  <a:lnTo>
                    <a:pt x="622795" y="343662"/>
                  </a:lnTo>
                  <a:lnTo>
                    <a:pt x="619252" y="339356"/>
                  </a:lnTo>
                  <a:lnTo>
                    <a:pt x="619252" y="356158"/>
                  </a:lnTo>
                  <a:lnTo>
                    <a:pt x="617474" y="358813"/>
                  </a:lnTo>
                  <a:lnTo>
                    <a:pt x="615327" y="357860"/>
                  </a:lnTo>
                  <a:lnTo>
                    <a:pt x="615594" y="357466"/>
                  </a:lnTo>
                  <a:lnTo>
                    <a:pt x="617423" y="354787"/>
                  </a:lnTo>
                  <a:lnTo>
                    <a:pt x="619252" y="356158"/>
                  </a:lnTo>
                  <a:lnTo>
                    <a:pt x="619252" y="339356"/>
                  </a:lnTo>
                  <a:lnTo>
                    <a:pt x="615569" y="334873"/>
                  </a:lnTo>
                  <a:lnTo>
                    <a:pt x="614730" y="333844"/>
                  </a:lnTo>
                  <a:lnTo>
                    <a:pt x="614578" y="334441"/>
                  </a:lnTo>
                  <a:lnTo>
                    <a:pt x="614222" y="334860"/>
                  </a:lnTo>
                  <a:lnTo>
                    <a:pt x="613016" y="334873"/>
                  </a:lnTo>
                  <a:lnTo>
                    <a:pt x="612825" y="334429"/>
                  </a:lnTo>
                  <a:lnTo>
                    <a:pt x="612521" y="334035"/>
                  </a:lnTo>
                  <a:lnTo>
                    <a:pt x="612178" y="333667"/>
                  </a:lnTo>
                  <a:lnTo>
                    <a:pt x="612254" y="333895"/>
                  </a:lnTo>
                  <a:lnTo>
                    <a:pt x="611327" y="333908"/>
                  </a:lnTo>
                  <a:lnTo>
                    <a:pt x="610476" y="334035"/>
                  </a:lnTo>
                  <a:lnTo>
                    <a:pt x="610209" y="333248"/>
                  </a:lnTo>
                  <a:lnTo>
                    <a:pt x="610133" y="331800"/>
                  </a:lnTo>
                  <a:lnTo>
                    <a:pt x="610501" y="331774"/>
                  </a:lnTo>
                  <a:lnTo>
                    <a:pt x="610108" y="331190"/>
                  </a:lnTo>
                  <a:lnTo>
                    <a:pt x="609879" y="330644"/>
                  </a:lnTo>
                  <a:lnTo>
                    <a:pt x="609942" y="328904"/>
                  </a:lnTo>
                  <a:lnTo>
                    <a:pt x="609955" y="328650"/>
                  </a:lnTo>
                  <a:lnTo>
                    <a:pt x="609981" y="328129"/>
                  </a:lnTo>
                  <a:lnTo>
                    <a:pt x="609384" y="327367"/>
                  </a:lnTo>
                  <a:lnTo>
                    <a:pt x="607707" y="325983"/>
                  </a:lnTo>
                  <a:lnTo>
                    <a:pt x="607275" y="325437"/>
                  </a:lnTo>
                  <a:lnTo>
                    <a:pt x="606882" y="324866"/>
                  </a:lnTo>
                  <a:lnTo>
                    <a:pt x="606526" y="324840"/>
                  </a:lnTo>
                  <a:lnTo>
                    <a:pt x="606285" y="324459"/>
                  </a:lnTo>
                  <a:lnTo>
                    <a:pt x="606196" y="323811"/>
                  </a:lnTo>
                  <a:lnTo>
                    <a:pt x="602056" y="330593"/>
                  </a:lnTo>
                  <a:lnTo>
                    <a:pt x="603186" y="330403"/>
                  </a:lnTo>
                  <a:lnTo>
                    <a:pt x="605967" y="328650"/>
                  </a:lnTo>
                  <a:lnTo>
                    <a:pt x="606132" y="328904"/>
                  </a:lnTo>
                  <a:lnTo>
                    <a:pt x="606209" y="329488"/>
                  </a:lnTo>
                  <a:lnTo>
                    <a:pt x="608164" y="328904"/>
                  </a:lnTo>
                  <a:lnTo>
                    <a:pt x="608266" y="329653"/>
                  </a:lnTo>
                  <a:lnTo>
                    <a:pt x="608457" y="330644"/>
                  </a:lnTo>
                  <a:lnTo>
                    <a:pt x="608761" y="331190"/>
                  </a:lnTo>
                  <a:lnTo>
                    <a:pt x="609142" y="333667"/>
                  </a:lnTo>
                  <a:lnTo>
                    <a:pt x="609257" y="334873"/>
                  </a:lnTo>
                  <a:lnTo>
                    <a:pt x="608672" y="337197"/>
                  </a:lnTo>
                  <a:lnTo>
                    <a:pt x="605231" y="339102"/>
                  </a:lnTo>
                  <a:lnTo>
                    <a:pt x="604735" y="339661"/>
                  </a:lnTo>
                  <a:lnTo>
                    <a:pt x="603948" y="340309"/>
                  </a:lnTo>
                  <a:lnTo>
                    <a:pt x="604723" y="340842"/>
                  </a:lnTo>
                  <a:lnTo>
                    <a:pt x="605129" y="341274"/>
                  </a:lnTo>
                  <a:lnTo>
                    <a:pt x="606513" y="341680"/>
                  </a:lnTo>
                  <a:lnTo>
                    <a:pt x="607034" y="342290"/>
                  </a:lnTo>
                  <a:lnTo>
                    <a:pt x="606577" y="343738"/>
                  </a:lnTo>
                  <a:lnTo>
                    <a:pt x="605980" y="344411"/>
                  </a:lnTo>
                  <a:lnTo>
                    <a:pt x="603681" y="345821"/>
                  </a:lnTo>
                  <a:lnTo>
                    <a:pt x="602970" y="344385"/>
                  </a:lnTo>
                  <a:lnTo>
                    <a:pt x="602234" y="343725"/>
                  </a:lnTo>
                  <a:lnTo>
                    <a:pt x="602234" y="348627"/>
                  </a:lnTo>
                  <a:lnTo>
                    <a:pt x="602005" y="348830"/>
                  </a:lnTo>
                  <a:lnTo>
                    <a:pt x="602056" y="348272"/>
                  </a:lnTo>
                  <a:lnTo>
                    <a:pt x="602234" y="348627"/>
                  </a:lnTo>
                  <a:lnTo>
                    <a:pt x="602234" y="343725"/>
                  </a:lnTo>
                  <a:lnTo>
                    <a:pt x="601853" y="343369"/>
                  </a:lnTo>
                  <a:lnTo>
                    <a:pt x="601637" y="344716"/>
                  </a:lnTo>
                  <a:lnTo>
                    <a:pt x="601332" y="345389"/>
                  </a:lnTo>
                  <a:lnTo>
                    <a:pt x="600608" y="345808"/>
                  </a:lnTo>
                  <a:lnTo>
                    <a:pt x="599668" y="349453"/>
                  </a:lnTo>
                  <a:lnTo>
                    <a:pt x="598144" y="352844"/>
                  </a:lnTo>
                  <a:lnTo>
                    <a:pt x="595655" y="356412"/>
                  </a:lnTo>
                  <a:lnTo>
                    <a:pt x="595566" y="357860"/>
                  </a:lnTo>
                  <a:lnTo>
                    <a:pt x="596671" y="358622"/>
                  </a:lnTo>
                  <a:lnTo>
                    <a:pt x="600125" y="352348"/>
                  </a:lnTo>
                  <a:lnTo>
                    <a:pt x="601141" y="352869"/>
                  </a:lnTo>
                  <a:lnTo>
                    <a:pt x="601941" y="353606"/>
                  </a:lnTo>
                  <a:lnTo>
                    <a:pt x="603491" y="353009"/>
                  </a:lnTo>
                  <a:lnTo>
                    <a:pt x="604164" y="353237"/>
                  </a:lnTo>
                  <a:lnTo>
                    <a:pt x="606348" y="355269"/>
                  </a:lnTo>
                  <a:lnTo>
                    <a:pt x="606996" y="356552"/>
                  </a:lnTo>
                  <a:lnTo>
                    <a:pt x="607047" y="357454"/>
                  </a:lnTo>
                  <a:lnTo>
                    <a:pt x="606958" y="358622"/>
                  </a:lnTo>
                  <a:lnTo>
                    <a:pt x="605523" y="361911"/>
                  </a:lnTo>
                  <a:lnTo>
                    <a:pt x="600570" y="362661"/>
                  </a:lnTo>
                  <a:lnTo>
                    <a:pt x="600760" y="367195"/>
                  </a:lnTo>
                  <a:lnTo>
                    <a:pt x="602449" y="367169"/>
                  </a:lnTo>
                  <a:lnTo>
                    <a:pt x="604088" y="366750"/>
                  </a:lnTo>
                  <a:lnTo>
                    <a:pt x="606640" y="367639"/>
                  </a:lnTo>
                  <a:lnTo>
                    <a:pt x="607529" y="369023"/>
                  </a:lnTo>
                  <a:lnTo>
                    <a:pt x="608711" y="370116"/>
                  </a:lnTo>
                  <a:lnTo>
                    <a:pt x="609282" y="367334"/>
                  </a:lnTo>
                  <a:lnTo>
                    <a:pt x="608393" y="366750"/>
                  </a:lnTo>
                  <a:lnTo>
                    <a:pt x="606882" y="365747"/>
                  </a:lnTo>
                  <a:lnTo>
                    <a:pt x="607187" y="365074"/>
                  </a:lnTo>
                  <a:lnTo>
                    <a:pt x="607326" y="363994"/>
                  </a:lnTo>
                  <a:lnTo>
                    <a:pt x="609346" y="363016"/>
                  </a:lnTo>
                  <a:lnTo>
                    <a:pt x="610857" y="362254"/>
                  </a:lnTo>
                  <a:lnTo>
                    <a:pt x="612406" y="361607"/>
                  </a:lnTo>
                  <a:lnTo>
                    <a:pt x="611390" y="360146"/>
                  </a:lnTo>
                  <a:lnTo>
                    <a:pt x="610654" y="358813"/>
                  </a:lnTo>
                  <a:lnTo>
                    <a:pt x="610577" y="358622"/>
                  </a:lnTo>
                  <a:lnTo>
                    <a:pt x="610425" y="357860"/>
                  </a:lnTo>
                  <a:lnTo>
                    <a:pt x="611479" y="357466"/>
                  </a:lnTo>
                  <a:lnTo>
                    <a:pt x="613524" y="358013"/>
                  </a:lnTo>
                  <a:lnTo>
                    <a:pt x="615213" y="359079"/>
                  </a:lnTo>
                  <a:lnTo>
                    <a:pt x="616762" y="360324"/>
                  </a:lnTo>
                  <a:lnTo>
                    <a:pt x="617474" y="360235"/>
                  </a:lnTo>
                  <a:lnTo>
                    <a:pt x="618197" y="360184"/>
                  </a:lnTo>
                  <a:lnTo>
                    <a:pt x="618947" y="360197"/>
                  </a:lnTo>
                  <a:lnTo>
                    <a:pt x="619074" y="359232"/>
                  </a:lnTo>
                  <a:lnTo>
                    <a:pt x="619239" y="358813"/>
                  </a:lnTo>
                  <a:lnTo>
                    <a:pt x="621614" y="357454"/>
                  </a:lnTo>
                  <a:lnTo>
                    <a:pt x="622528" y="356006"/>
                  </a:lnTo>
                  <a:lnTo>
                    <a:pt x="622515" y="355638"/>
                  </a:lnTo>
                  <a:lnTo>
                    <a:pt x="622058" y="354787"/>
                  </a:lnTo>
                  <a:lnTo>
                    <a:pt x="621106" y="353009"/>
                  </a:lnTo>
                  <a:lnTo>
                    <a:pt x="621030" y="352869"/>
                  </a:lnTo>
                  <a:lnTo>
                    <a:pt x="623125" y="353542"/>
                  </a:lnTo>
                  <a:lnTo>
                    <a:pt x="624281" y="354482"/>
                  </a:lnTo>
                  <a:lnTo>
                    <a:pt x="624928" y="355638"/>
                  </a:lnTo>
                  <a:lnTo>
                    <a:pt x="624967" y="355282"/>
                  </a:lnTo>
                  <a:lnTo>
                    <a:pt x="625843" y="355688"/>
                  </a:lnTo>
                  <a:lnTo>
                    <a:pt x="626465" y="356006"/>
                  </a:lnTo>
                  <a:lnTo>
                    <a:pt x="627545" y="356412"/>
                  </a:lnTo>
                  <a:lnTo>
                    <a:pt x="628269" y="356552"/>
                  </a:lnTo>
                  <a:lnTo>
                    <a:pt x="627456" y="355282"/>
                  </a:lnTo>
                  <a:lnTo>
                    <a:pt x="627278" y="355015"/>
                  </a:lnTo>
                  <a:lnTo>
                    <a:pt x="626592" y="353606"/>
                  </a:lnTo>
                  <a:lnTo>
                    <a:pt x="626643" y="352869"/>
                  </a:lnTo>
                  <a:lnTo>
                    <a:pt x="626783" y="352348"/>
                  </a:lnTo>
                  <a:lnTo>
                    <a:pt x="627100" y="351218"/>
                  </a:lnTo>
                  <a:lnTo>
                    <a:pt x="630186" y="351624"/>
                  </a:lnTo>
                  <a:lnTo>
                    <a:pt x="630034" y="352171"/>
                  </a:lnTo>
                  <a:lnTo>
                    <a:pt x="629767" y="352806"/>
                  </a:lnTo>
                  <a:lnTo>
                    <a:pt x="631685" y="354761"/>
                  </a:lnTo>
                  <a:lnTo>
                    <a:pt x="633907" y="355371"/>
                  </a:lnTo>
                  <a:lnTo>
                    <a:pt x="636790" y="355015"/>
                  </a:lnTo>
                  <a:lnTo>
                    <a:pt x="637222" y="354469"/>
                  </a:lnTo>
                  <a:lnTo>
                    <a:pt x="637628" y="353923"/>
                  </a:lnTo>
                  <a:lnTo>
                    <a:pt x="637997" y="353288"/>
                  </a:lnTo>
                  <a:close/>
                </a:path>
                <a:path w="867409" h="474345">
                  <a:moveTo>
                    <a:pt x="651383" y="356235"/>
                  </a:moveTo>
                  <a:lnTo>
                    <a:pt x="651129" y="355396"/>
                  </a:lnTo>
                  <a:lnTo>
                    <a:pt x="651040" y="354990"/>
                  </a:lnTo>
                  <a:lnTo>
                    <a:pt x="650621" y="354952"/>
                  </a:lnTo>
                  <a:lnTo>
                    <a:pt x="650011" y="354926"/>
                  </a:lnTo>
                  <a:lnTo>
                    <a:pt x="650151" y="355371"/>
                  </a:lnTo>
                  <a:lnTo>
                    <a:pt x="650176" y="356019"/>
                  </a:lnTo>
                  <a:lnTo>
                    <a:pt x="650481" y="356222"/>
                  </a:lnTo>
                  <a:lnTo>
                    <a:pt x="650709" y="356349"/>
                  </a:lnTo>
                  <a:lnTo>
                    <a:pt x="651383" y="356235"/>
                  </a:lnTo>
                  <a:close/>
                </a:path>
                <a:path w="867409" h="474345">
                  <a:moveTo>
                    <a:pt x="652907" y="390105"/>
                  </a:moveTo>
                  <a:lnTo>
                    <a:pt x="652513" y="390258"/>
                  </a:lnTo>
                  <a:lnTo>
                    <a:pt x="652259" y="390486"/>
                  </a:lnTo>
                  <a:lnTo>
                    <a:pt x="652106" y="390766"/>
                  </a:lnTo>
                  <a:lnTo>
                    <a:pt x="652399" y="391210"/>
                  </a:lnTo>
                  <a:lnTo>
                    <a:pt x="652576" y="390855"/>
                  </a:lnTo>
                  <a:lnTo>
                    <a:pt x="652907" y="390105"/>
                  </a:lnTo>
                  <a:close/>
                </a:path>
                <a:path w="867409" h="474345">
                  <a:moveTo>
                    <a:pt x="654685" y="394296"/>
                  </a:moveTo>
                  <a:lnTo>
                    <a:pt x="654456" y="394385"/>
                  </a:lnTo>
                  <a:lnTo>
                    <a:pt x="654494" y="394246"/>
                  </a:lnTo>
                  <a:lnTo>
                    <a:pt x="654354" y="394131"/>
                  </a:lnTo>
                  <a:lnTo>
                    <a:pt x="654494" y="394449"/>
                  </a:lnTo>
                  <a:lnTo>
                    <a:pt x="654621" y="394347"/>
                  </a:lnTo>
                  <a:close/>
                </a:path>
                <a:path w="867409" h="474345">
                  <a:moveTo>
                    <a:pt x="656780" y="358203"/>
                  </a:moveTo>
                  <a:lnTo>
                    <a:pt x="656323" y="357657"/>
                  </a:lnTo>
                  <a:lnTo>
                    <a:pt x="655739" y="357670"/>
                  </a:lnTo>
                  <a:lnTo>
                    <a:pt x="655193" y="358038"/>
                  </a:lnTo>
                  <a:lnTo>
                    <a:pt x="654621" y="358343"/>
                  </a:lnTo>
                  <a:lnTo>
                    <a:pt x="654850" y="359257"/>
                  </a:lnTo>
                  <a:lnTo>
                    <a:pt x="655053" y="360121"/>
                  </a:lnTo>
                  <a:lnTo>
                    <a:pt x="655256" y="360959"/>
                  </a:lnTo>
                  <a:lnTo>
                    <a:pt x="656285" y="360121"/>
                  </a:lnTo>
                  <a:lnTo>
                    <a:pt x="655904" y="359410"/>
                  </a:lnTo>
                  <a:lnTo>
                    <a:pt x="655713" y="359054"/>
                  </a:lnTo>
                  <a:lnTo>
                    <a:pt x="656475" y="358432"/>
                  </a:lnTo>
                  <a:lnTo>
                    <a:pt x="656780" y="358203"/>
                  </a:lnTo>
                  <a:close/>
                </a:path>
                <a:path w="867409" h="474345">
                  <a:moveTo>
                    <a:pt x="662178" y="382358"/>
                  </a:moveTo>
                  <a:lnTo>
                    <a:pt x="661987" y="381914"/>
                  </a:lnTo>
                  <a:lnTo>
                    <a:pt x="657402" y="370751"/>
                  </a:lnTo>
                  <a:lnTo>
                    <a:pt x="656666" y="370649"/>
                  </a:lnTo>
                  <a:lnTo>
                    <a:pt x="654875" y="385660"/>
                  </a:lnTo>
                  <a:lnTo>
                    <a:pt x="655205" y="385546"/>
                  </a:lnTo>
                  <a:lnTo>
                    <a:pt x="655396" y="386537"/>
                  </a:lnTo>
                  <a:lnTo>
                    <a:pt x="654989" y="386702"/>
                  </a:lnTo>
                  <a:lnTo>
                    <a:pt x="654786" y="386461"/>
                  </a:lnTo>
                  <a:lnTo>
                    <a:pt x="654583" y="388137"/>
                  </a:lnTo>
                  <a:lnTo>
                    <a:pt x="653376" y="387477"/>
                  </a:lnTo>
                  <a:lnTo>
                    <a:pt x="653161" y="386156"/>
                  </a:lnTo>
                  <a:lnTo>
                    <a:pt x="652741" y="385127"/>
                  </a:lnTo>
                  <a:lnTo>
                    <a:pt x="651878" y="387604"/>
                  </a:lnTo>
                  <a:lnTo>
                    <a:pt x="652602" y="388772"/>
                  </a:lnTo>
                  <a:lnTo>
                    <a:pt x="653122" y="390029"/>
                  </a:lnTo>
                  <a:lnTo>
                    <a:pt x="652995" y="389902"/>
                  </a:lnTo>
                  <a:lnTo>
                    <a:pt x="652907" y="390105"/>
                  </a:lnTo>
                  <a:lnTo>
                    <a:pt x="653148" y="390740"/>
                  </a:lnTo>
                  <a:lnTo>
                    <a:pt x="653199" y="391375"/>
                  </a:lnTo>
                  <a:lnTo>
                    <a:pt x="652805" y="391833"/>
                  </a:lnTo>
                  <a:lnTo>
                    <a:pt x="652995" y="392137"/>
                  </a:lnTo>
                  <a:lnTo>
                    <a:pt x="654596" y="392849"/>
                  </a:lnTo>
                  <a:lnTo>
                    <a:pt x="654646" y="393725"/>
                  </a:lnTo>
                  <a:lnTo>
                    <a:pt x="654519" y="394182"/>
                  </a:lnTo>
                  <a:lnTo>
                    <a:pt x="654748" y="394246"/>
                  </a:lnTo>
                  <a:lnTo>
                    <a:pt x="655421" y="394004"/>
                  </a:lnTo>
                  <a:lnTo>
                    <a:pt x="658126" y="391693"/>
                  </a:lnTo>
                  <a:lnTo>
                    <a:pt x="657898" y="390067"/>
                  </a:lnTo>
                  <a:lnTo>
                    <a:pt x="657606" y="388137"/>
                  </a:lnTo>
                  <a:lnTo>
                    <a:pt x="657567" y="387819"/>
                  </a:lnTo>
                  <a:lnTo>
                    <a:pt x="659688" y="389026"/>
                  </a:lnTo>
                  <a:lnTo>
                    <a:pt x="660692" y="389496"/>
                  </a:lnTo>
                  <a:lnTo>
                    <a:pt x="661238" y="389026"/>
                  </a:lnTo>
                  <a:lnTo>
                    <a:pt x="661162" y="388772"/>
                  </a:lnTo>
                  <a:lnTo>
                    <a:pt x="660755" y="387819"/>
                  </a:lnTo>
                  <a:lnTo>
                    <a:pt x="660425" y="386892"/>
                  </a:lnTo>
                  <a:lnTo>
                    <a:pt x="660323" y="386702"/>
                  </a:lnTo>
                  <a:lnTo>
                    <a:pt x="659688" y="385546"/>
                  </a:lnTo>
                  <a:lnTo>
                    <a:pt x="659345" y="384898"/>
                  </a:lnTo>
                  <a:lnTo>
                    <a:pt x="658533" y="384035"/>
                  </a:lnTo>
                  <a:lnTo>
                    <a:pt x="657834" y="383108"/>
                  </a:lnTo>
                  <a:lnTo>
                    <a:pt x="659930" y="382041"/>
                  </a:lnTo>
                  <a:lnTo>
                    <a:pt x="660234" y="381914"/>
                  </a:lnTo>
                  <a:lnTo>
                    <a:pt x="662178" y="382358"/>
                  </a:lnTo>
                  <a:close/>
                </a:path>
                <a:path w="867409" h="474345">
                  <a:moveTo>
                    <a:pt x="674484" y="345401"/>
                  </a:moveTo>
                  <a:lnTo>
                    <a:pt x="673976" y="345186"/>
                  </a:lnTo>
                  <a:lnTo>
                    <a:pt x="672998" y="344792"/>
                  </a:lnTo>
                  <a:lnTo>
                    <a:pt x="670953" y="344576"/>
                  </a:lnTo>
                  <a:lnTo>
                    <a:pt x="669594" y="345008"/>
                  </a:lnTo>
                  <a:lnTo>
                    <a:pt x="668299" y="345186"/>
                  </a:lnTo>
                  <a:lnTo>
                    <a:pt x="667702" y="344551"/>
                  </a:lnTo>
                  <a:lnTo>
                    <a:pt x="667702" y="349161"/>
                  </a:lnTo>
                  <a:lnTo>
                    <a:pt x="666826" y="349123"/>
                  </a:lnTo>
                  <a:lnTo>
                    <a:pt x="667118" y="349046"/>
                  </a:lnTo>
                  <a:lnTo>
                    <a:pt x="667410" y="349072"/>
                  </a:lnTo>
                  <a:lnTo>
                    <a:pt x="667702" y="349161"/>
                  </a:lnTo>
                  <a:lnTo>
                    <a:pt x="667702" y="344551"/>
                  </a:lnTo>
                  <a:lnTo>
                    <a:pt x="666915" y="343712"/>
                  </a:lnTo>
                  <a:lnTo>
                    <a:pt x="666457" y="344335"/>
                  </a:lnTo>
                  <a:lnTo>
                    <a:pt x="666457" y="350926"/>
                  </a:lnTo>
                  <a:lnTo>
                    <a:pt x="666330" y="350939"/>
                  </a:lnTo>
                  <a:lnTo>
                    <a:pt x="665772" y="350926"/>
                  </a:lnTo>
                  <a:lnTo>
                    <a:pt x="665632" y="350570"/>
                  </a:lnTo>
                  <a:lnTo>
                    <a:pt x="666457" y="350926"/>
                  </a:lnTo>
                  <a:lnTo>
                    <a:pt x="666457" y="344335"/>
                  </a:lnTo>
                  <a:lnTo>
                    <a:pt x="665060" y="346227"/>
                  </a:lnTo>
                  <a:lnTo>
                    <a:pt x="663409" y="349262"/>
                  </a:lnTo>
                  <a:lnTo>
                    <a:pt x="666330" y="352005"/>
                  </a:lnTo>
                  <a:lnTo>
                    <a:pt x="667334" y="351180"/>
                  </a:lnTo>
                  <a:lnTo>
                    <a:pt x="666864" y="350977"/>
                  </a:lnTo>
                  <a:lnTo>
                    <a:pt x="667105" y="350570"/>
                  </a:lnTo>
                  <a:lnTo>
                    <a:pt x="667918" y="349262"/>
                  </a:lnTo>
                  <a:lnTo>
                    <a:pt x="668426" y="349046"/>
                  </a:lnTo>
                  <a:lnTo>
                    <a:pt x="668959" y="348919"/>
                  </a:lnTo>
                  <a:lnTo>
                    <a:pt x="669645" y="348818"/>
                  </a:lnTo>
                  <a:lnTo>
                    <a:pt x="670115" y="348932"/>
                  </a:lnTo>
                  <a:lnTo>
                    <a:pt x="670255" y="348818"/>
                  </a:lnTo>
                  <a:lnTo>
                    <a:pt x="670839" y="348348"/>
                  </a:lnTo>
                  <a:lnTo>
                    <a:pt x="670788" y="347599"/>
                  </a:lnTo>
                  <a:lnTo>
                    <a:pt x="671169" y="348068"/>
                  </a:lnTo>
                  <a:lnTo>
                    <a:pt x="671766" y="347599"/>
                  </a:lnTo>
                  <a:lnTo>
                    <a:pt x="674484" y="345401"/>
                  </a:lnTo>
                  <a:close/>
                </a:path>
                <a:path w="867409" h="474345">
                  <a:moveTo>
                    <a:pt x="760653" y="354787"/>
                  </a:moveTo>
                  <a:lnTo>
                    <a:pt x="760120" y="354698"/>
                  </a:lnTo>
                  <a:lnTo>
                    <a:pt x="759155" y="354584"/>
                  </a:lnTo>
                  <a:lnTo>
                    <a:pt x="760209" y="355650"/>
                  </a:lnTo>
                  <a:lnTo>
                    <a:pt x="760653" y="354787"/>
                  </a:lnTo>
                  <a:close/>
                </a:path>
                <a:path w="867409" h="474345">
                  <a:moveTo>
                    <a:pt x="764082" y="242925"/>
                  </a:moveTo>
                  <a:lnTo>
                    <a:pt x="763866" y="242951"/>
                  </a:lnTo>
                  <a:lnTo>
                    <a:pt x="763651" y="242989"/>
                  </a:lnTo>
                  <a:lnTo>
                    <a:pt x="763447" y="243052"/>
                  </a:lnTo>
                  <a:lnTo>
                    <a:pt x="763562" y="243243"/>
                  </a:lnTo>
                  <a:lnTo>
                    <a:pt x="763765" y="243205"/>
                  </a:lnTo>
                  <a:lnTo>
                    <a:pt x="763943" y="243078"/>
                  </a:lnTo>
                  <a:lnTo>
                    <a:pt x="764082" y="242925"/>
                  </a:lnTo>
                  <a:close/>
                </a:path>
                <a:path w="867409" h="474345">
                  <a:moveTo>
                    <a:pt x="776439" y="147574"/>
                  </a:moveTo>
                  <a:lnTo>
                    <a:pt x="775830" y="146113"/>
                  </a:lnTo>
                  <a:lnTo>
                    <a:pt x="775373" y="146227"/>
                  </a:lnTo>
                  <a:lnTo>
                    <a:pt x="774433" y="146431"/>
                  </a:lnTo>
                  <a:lnTo>
                    <a:pt x="773887" y="147485"/>
                  </a:lnTo>
                  <a:lnTo>
                    <a:pt x="773569" y="148145"/>
                  </a:lnTo>
                  <a:lnTo>
                    <a:pt x="773633" y="148526"/>
                  </a:lnTo>
                  <a:lnTo>
                    <a:pt x="774039" y="148628"/>
                  </a:lnTo>
                  <a:lnTo>
                    <a:pt x="774484" y="148780"/>
                  </a:lnTo>
                  <a:lnTo>
                    <a:pt x="774750" y="148640"/>
                  </a:lnTo>
                  <a:lnTo>
                    <a:pt x="776147" y="147916"/>
                  </a:lnTo>
                  <a:lnTo>
                    <a:pt x="776439" y="147574"/>
                  </a:lnTo>
                  <a:close/>
                </a:path>
                <a:path w="867409" h="474345">
                  <a:moveTo>
                    <a:pt x="849134" y="27686"/>
                  </a:moveTo>
                  <a:lnTo>
                    <a:pt x="848474" y="27686"/>
                  </a:lnTo>
                  <a:lnTo>
                    <a:pt x="848067" y="27673"/>
                  </a:lnTo>
                  <a:lnTo>
                    <a:pt x="848245" y="27889"/>
                  </a:lnTo>
                  <a:lnTo>
                    <a:pt x="848601" y="27876"/>
                  </a:lnTo>
                  <a:lnTo>
                    <a:pt x="848868" y="27774"/>
                  </a:lnTo>
                  <a:lnTo>
                    <a:pt x="849134" y="27686"/>
                  </a:lnTo>
                  <a:close/>
                </a:path>
                <a:path w="867409" h="474345">
                  <a:moveTo>
                    <a:pt x="854062" y="25793"/>
                  </a:moveTo>
                  <a:lnTo>
                    <a:pt x="853973" y="25666"/>
                  </a:lnTo>
                  <a:lnTo>
                    <a:pt x="853884" y="25514"/>
                  </a:lnTo>
                  <a:lnTo>
                    <a:pt x="853795" y="25387"/>
                  </a:lnTo>
                  <a:lnTo>
                    <a:pt x="853833" y="25565"/>
                  </a:lnTo>
                  <a:lnTo>
                    <a:pt x="853871" y="25755"/>
                  </a:lnTo>
                  <a:lnTo>
                    <a:pt x="853909" y="25920"/>
                  </a:lnTo>
                  <a:lnTo>
                    <a:pt x="854062" y="25793"/>
                  </a:lnTo>
                  <a:close/>
                </a:path>
                <a:path w="867409" h="474345">
                  <a:moveTo>
                    <a:pt x="861237" y="6756"/>
                  </a:moveTo>
                  <a:lnTo>
                    <a:pt x="856183" y="6705"/>
                  </a:lnTo>
                  <a:lnTo>
                    <a:pt x="856348" y="6959"/>
                  </a:lnTo>
                  <a:lnTo>
                    <a:pt x="856907" y="6896"/>
                  </a:lnTo>
                  <a:lnTo>
                    <a:pt x="856691" y="7493"/>
                  </a:lnTo>
                  <a:lnTo>
                    <a:pt x="857224" y="8382"/>
                  </a:lnTo>
                  <a:lnTo>
                    <a:pt x="857542" y="9296"/>
                  </a:lnTo>
                  <a:lnTo>
                    <a:pt x="857707" y="10210"/>
                  </a:lnTo>
                  <a:lnTo>
                    <a:pt x="857834" y="10858"/>
                  </a:lnTo>
                  <a:lnTo>
                    <a:pt x="857986" y="11696"/>
                  </a:lnTo>
                  <a:lnTo>
                    <a:pt x="857846" y="14579"/>
                  </a:lnTo>
                  <a:lnTo>
                    <a:pt x="859332" y="11264"/>
                  </a:lnTo>
                  <a:lnTo>
                    <a:pt x="859155" y="10858"/>
                  </a:lnTo>
                  <a:lnTo>
                    <a:pt x="859307" y="10553"/>
                  </a:lnTo>
                  <a:lnTo>
                    <a:pt x="861174" y="6896"/>
                  </a:lnTo>
                  <a:lnTo>
                    <a:pt x="861237" y="6756"/>
                  </a:lnTo>
                  <a:close/>
                </a:path>
                <a:path w="867409" h="474345">
                  <a:moveTo>
                    <a:pt x="867016" y="3683"/>
                  </a:moveTo>
                  <a:lnTo>
                    <a:pt x="866533" y="3111"/>
                  </a:lnTo>
                  <a:lnTo>
                    <a:pt x="865568" y="1968"/>
                  </a:lnTo>
                  <a:lnTo>
                    <a:pt x="864577" y="876"/>
                  </a:lnTo>
                  <a:lnTo>
                    <a:pt x="863498" y="0"/>
                  </a:lnTo>
                  <a:lnTo>
                    <a:pt x="863346" y="355"/>
                  </a:lnTo>
                  <a:lnTo>
                    <a:pt x="862761" y="1803"/>
                  </a:lnTo>
                  <a:lnTo>
                    <a:pt x="862431" y="2463"/>
                  </a:lnTo>
                  <a:lnTo>
                    <a:pt x="861987" y="2997"/>
                  </a:lnTo>
                  <a:lnTo>
                    <a:pt x="865987" y="5422"/>
                  </a:lnTo>
                  <a:lnTo>
                    <a:pt x="866673" y="4965"/>
                  </a:lnTo>
                  <a:lnTo>
                    <a:pt x="867016" y="3683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7026351" y="4102157"/>
              <a:ext cx="822960" cy="628015"/>
            </a:xfrm>
            <a:custGeom>
              <a:avLst/>
              <a:gdLst/>
              <a:ahLst/>
              <a:cxnLst/>
              <a:rect l="l" t="t" r="r" b="b"/>
              <a:pathLst>
                <a:path w="822959" h="628014">
                  <a:moveTo>
                    <a:pt x="2578" y="532511"/>
                  </a:moveTo>
                  <a:lnTo>
                    <a:pt x="2400" y="532460"/>
                  </a:lnTo>
                  <a:lnTo>
                    <a:pt x="0" y="533781"/>
                  </a:lnTo>
                  <a:lnTo>
                    <a:pt x="406" y="534212"/>
                  </a:lnTo>
                  <a:lnTo>
                    <a:pt x="1181" y="533615"/>
                  </a:lnTo>
                  <a:lnTo>
                    <a:pt x="1905" y="533082"/>
                  </a:lnTo>
                  <a:lnTo>
                    <a:pt x="2578" y="532511"/>
                  </a:lnTo>
                  <a:close/>
                </a:path>
                <a:path w="822959" h="628014">
                  <a:moveTo>
                    <a:pt x="44970" y="619887"/>
                  </a:moveTo>
                  <a:lnTo>
                    <a:pt x="44602" y="618299"/>
                  </a:lnTo>
                  <a:lnTo>
                    <a:pt x="43840" y="616864"/>
                  </a:lnTo>
                  <a:lnTo>
                    <a:pt x="41414" y="618197"/>
                  </a:lnTo>
                  <a:lnTo>
                    <a:pt x="41224" y="618210"/>
                  </a:lnTo>
                  <a:lnTo>
                    <a:pt x="41249" y="623087"/>
                  </a:lnTo>
                  <a:lnTo>
                    <a:pt x="40703" y="625462"/>
                  </a:lnTo>
                  <a:lnTo>
                    <a:pt x="39268" y="627837"/>
                  </a:lnTo>
                  <a:lnTo>
                    <a:pt x="39916" y="627710"/>
                  </a:lnTo>
                  <a:lnTo>
                    <a:pt x="40513" y="627341"/>
                  </a:lnTo>
                  <a:lnTo>
                    <a:pt x="42608" y="625436"/>
                  </a:lnTo>
                  <a:lnTo>
                    <a:pt x="43040" y="623087"/>
                  </a:lnTo>
                  <a:lnTo>
                    <a:pt x="44970" y="619887"/>
                  </a:lnTo>
                  <a:close/>
                </a:path>
                <a:path w="822959" h="628014">
                  <a:moveTo>
                    <a:pt x="46850" y="536397"/>
                  </a:moveTo>
                  <a:lnTo>
                    <a:pt x="46697" y="536448"/>
                  </a:lnTo>
                  <a:lnTo>
                    <a:pt x="46850" y="536397"/>
                  </a:lnTo>
                  <a:close/>
                </a:path>
                <a:path w="822959" h="628014">
                  <a:moveTo>
                    <a:pt x="61163" y="602526"/>
                  </a:moveTo>
                  <a:lnTo>
                    <a:pt x="61048" y="602297"/>
                  </a:lnTo>
                  <a:lnTo>
                    <a:pt x="61036" y="602119"/>
                  </a:lnTo>
                  <a:lnTo>
                    <a:pt x="60363" y="602589"/>
                  </a:lnTo>
                  <a:lnTo>
                    <a:pt x="60388" y="602754"/>
                  </a:lnTo>
                  <a:lnTo>
                    <a:pt x="60401" y="602919"/>
                  </a:lnTo>
                  <a:lnTo>
                    <a:pt x="60426" y="603084"/>
                  </a:lnTo>
                  <a:lnTo>
                    <a:pt x="60655" y="602919"/>
                  </a:lnTo>
                  <a:lnTo>
                    <a:pt x="60909" y="602792"/>
                  </a:lnTo>
                  <a:lnTo>
                    <a:pt x="61087" y="602602"/>
                  </a:lnTo>
                  <a:close/>
                </a:path>
                <a:path w="822959" h="628014">
                  <a:moveTo>
                    <a:pt x="63563" y="593128"/>
                  </a:moveTo>
                  <a:lnTo>
                    <a:pt x="63144" y="593001"/>
                  </a:lnTo>
                  <a:lnTo>
                    <a:pt x="62585" y="592823"/>
                  </a:lnTo>
                  <a:lnTo>
                    <a:pt x="62585" y="593166"/>
                  </a:lnTo>
                  <a:lnTo>
                    <a:pt x="62534" y="593509"/>
                  </a:lnTo>
                  <a:lnTo>
                    <a:pt x="62611" y="593839"/>
                  </a:lnTo>
                  <a:lnTo>
                    <a:pt x="62674" y="594067"/>
                  </a:lnTo>
                  <a:lnTo>
                    <a:pt x="62915" y="594271"/>
                  </a:lnTo>
                  <a:lnTo>
                    <a:pt x="63080" y="594487"/>
                  </a:lnTo>
                  <a:lnTo>
                    <a:pt x="63246" y="594029"/>
                  </a:lnTo>
                  <a:lnTo>
                    <a:pt x="63411" y="593585"/>
                  </a:lnTo>
                  <a:lnTo>
                    <a:pt x="63563" y="593128"/>
                  </a:lnTo>
                  <a:close/>
                </a:path>
                <a:path w="822959" h="628014">
                  <a:moveTo>
                    <a:pt x="67322" y="596290"/>
                  </a:moveTo>
                  <a:lnTo>
                    <a:pt x="66941" y="595769"/>
                  </a:lnTo>
                  <a:lnTo>
                    <a:pt x="66738" y="595744"/>
                  </a:lnTo>
                  <a:lnTo>
                    <a:pt x="66294" y="595731"/>
                  </a:lnTo>
                  <a:lnTo>
                    <a:pt x="65836" y="595972"/>
                  </a:lnTo>
                  <a:lnTo>
                    <a:pt x="64884" y="596265"/>
                  </a:lnTo>
                  <a:lnTo>
                    <a:pt x="65760" y="596785"/>
                  </a:lnTo>
                  <a:lnTo>
                    <a:pt x="66141" y="597141"/>
                  </a:lnTo>
                  <a:lnTo>
                    <a:pt x="66586" y="597230"/>
                  </a:lnTo>
                  <a:lnTo>
                    <a:pt x="66776" y="597268"/>
                  </a:lnTo>
                  <a:lnTo>
                    <a:pt x="67246" y="596811"/>
                  </a:lnTo>
                  <a:lnTo>
                    <a:pt x="67284" y="596557"/>
                  </a:lnTo>
                  <a:lnTo>
                    <a:pt x="67322" y="596290"/>
                  </a:lnTo>
                  <a:close/>
                </a:path>
                <a:path w="822959" h="628014">
                  <a:moveTo>
                    <a:pt x="74460" y="593940"/>
                  </a:moveTo>
                  <a:lnTo>
                    <a:pt x="74053" y="593077"/>
                  </a:lnTo>
                  <a:lnTo>
                    <a:pt x="73825" y="593166"/>
                  </a:lnTo>
                  <a:lnTo>
                    <a:pt x="73837" y="593509"/>
                  </a:lnTo>
                  <a:lnTo>
                    <a:pt x="73952" y="593801"/>
                  </a:lnTo>
                  <a:lnTo>
                    <a:pt x="74091" y="594067"/>
                  </a:lnTo>
                  <a:lnTo>
                    <a:pt x="74333" y="593991"/>
                  </a:lnTo>
                  <a:lnTo>
                    <a:pt x="74460" y="593940"/>
                  </a:lnTo>
                  <a:close/>
                </a:path>
                <a:path w="822959" h="628014">
                  <a:moveTo>
                    <a:pt x="91186" y="602818"/>
                  </a:moveTo>
                  <a:lnTo>
                    <a:pt x="90449" y="602602"/>
                  </a:lnTo>
                  <a:lnTo>
                    <a:pt x="89687" y="602424"/>
                  </a:lnTo>
                  <a:lnTo>
                    <a:pt x="88938" y="602208"/>
                  </a:lnTo>
                  <a:lnTo>
                    <a:pt x="88696" y="602665"/>
                  </a:lnTo>
                  <a:lnTo>
                    <a:pt x="88569" y="602881"/>
                  </a:lnTo>
                  <a:lnTo>
                    <a:pt x="89192" y="603402"/>
                  </a:lnTo>
                  <a:lnTo>
                    <a:pt x="89801" y="603935"/>
                  </a:lnTo>
                  <a:lnTo>
                    <a:pt x="90436" y="604456"/>
                  </a:lnTo>
                  <a:lnTo>
                    <a:pt x="90855" y="604037"/>
                  </a:lnTo>
                  <a:lnTo>
                    <a:pt x="91186" y="603554"/>
                  </a:lnTo>
                  <a:lnTo>
                    <a:pt x="91186" y="602818"/>
                  </a:lnTo>
                  <a:close/>
                </a:path>
                <a:path w="822959" h="628014">
                  <a:moveTo>
                    <a:pt x="95910" y="598843"/>
                  </a:moveTo>
                  <a:lnTo>
                    <a:pt x="95770" y="598792"/>
                  </a:lnTo>
                  <a:lnTo>
                    <a:pt x="95631" y="598754"/>
                  </a:lnTo>
                  <a:lnTo>
                    <a:pt x="95504" y="598690"/>
                  </a:lnTo>
                  <a:lnTo>
                    <a:pt x="95631" y="598855"/>
                  </a:lnTo>
                  <a:lnTo>
                    <a:pt x="95758" y="598932"/>
                  </a:lnTo>
                  <a:lnTo>
                    <a:pt x="95897" y="599008"/>
                  </a:lnTo>
                  <a:lnTo>
                    <a:pt x="95910" y="598843"/>
                  </a:lnTo>
                  <a:close/>
                </a:path>
                <a:path w="822959" h="628014">
                  <a:moveTo>
                    <a:pt x="105117" y="573849"/>
                  </a:moveTo>
                  <a:lnTo>
                    <a:pt x="92608" y="573849"/>
                  </a:lnTo>
                  <a:lnTo>
                    <a:pt x="89293" y="573849"/>
                  </a:lnTo>
                  <a:lnTo>
                    <a:pt x="90017" y="575119"/>
                  </a:lnTo>
                  <a:lnTo>
                    <a:pt x="90208" y="575119"/>
                  </a:lnTo>
                  <a:lnTo>
                    <a:pt x="90258" y="576389"/>
                  </a:lnTo>
                  <a:lnTo>
                    <a:pt x="90525" y="577659"/>
                  </a:lnTo>
                  <a:lnTo>
                    <a:pt x="91147" y="578929"/>
                  </a:lnTo>
                  <a:lnTo>
                    <a:pt x="92252" y="580199"/>
                  </a:lnTo>
                  <a:lnTo>
                    <a:pt x="91465" y="581469"/>
                  </a:lnTo>
                  <a:lnTo>
                    <a:pt x="91224" y="582739"/>
                  </a:lnTo>
                  <a:lnTo>
                    <a:pt x="89573" y="582739"/>
                  </a:lnTo>
                  <a:lnTo>
                    <a:pt x="88785" y="581469"/>
                  </a:lnTo>
                  <a:lnTo>
                    <a:pt x="87718" y="581469"/>
                  </a:lnTo>
                  <a:lnTo>
                    <a:pt x="87045" y="582739"/>
                  </a:lnTo>
                  <a:lnTo>
                    <a:pt x="87160" y="585279"/>
                  </a:lnTo>
                  <a:lnTo>
                    <a:pt x="86702" y="587819"/>
                  </a:lnTo>
                  <a:lnTo>
                    <a:pt x="85547" y="589089"/>
                  </a:lnTo>
                  <a:lnTo>
                    <a:pt x="85445" y="590359"/>
                  </a:lnTo>
                  <a:lnTo>
                    <a:pt x="84874" y="590359"/>
                  </a:lnTo>
                  <a:lnTo>
                    <a:pt x="84759" y="591629"/>
                  </a:lnTo>
                  <a:lnTo>
                    <a:pt x="83997" y="594169"/>
                  </a:lnTo>
                  <a:lnTo>
                    <a:pt x="84950" y="595439"/>
                  </a:lnTo>
                  <a:lnTo>
                    <a:pt x="88150" y="595439"/>
                  </a:lnTo>
                  <a:lnTo>
                    <a:pt x="98132" y="582739"/>
                  </a:lnTo>
                  <a:lnTo>
                    <a:pt x="105117" y="573849"/>
                  </a:lnTo>
                  <a:close/>
                </a:path>
                <a:path w="822959" h="628014">
                  <a:moveTo>
                    <a:pt x="153797" y="511568"/>
                  </a:moveTo>
                  <a:close/>
                </a:path>
                <a:path w="822959" h="628014">
                  <a:moveTo>
                    <a:pt x="170967" y="476059"/>
                  </a:moveTo>
                  <a:lnTo>
                    <a:pt x="170776" y="475716"/>
                  </a:lnTo>
                  <a:lnTo>
                    <a:pt x="170764" y="476453"/>
                  </a:lnTo>
                  <a:lnTo>
                    <a:pt x="170967" y="476059"/>
                  </a:lnTo>
                  <a:close/>
                </a:path>
                <a:path w="822959" h="628014">
                  <a:moveTo>
                    <a:pt x="176568" y="521500"/>
                  </a:moveTo>
                  <a:lnTo>
                    <a:pt x="174282" y="521728"/>
                  </a:lnTo>
                  <a:lnTo>
                    <a:pt x="169926" y="522274"/>
                  </a:lnTo>
                  <a:lnTo>
                    <a:pt x="167944" y="521004"/>
                  </a:lnTo>
                  <a:lnTo>
                    <a:pt x="166992" y="518033"/>
                  </a:lnTo>
                  <a:lnTo>
                    <a:pt x="169583" y="516915"/>
                  </a:lnTo>
                  <a:lnTo>
                    <a:pt x="172275" y="516128"/>
                  </a:lnTo>
                  <a:lnTo>
                    <a:pt x="175006" y="515429"/>
                  </a:lnTo>
                  <a:lnTo>
                    <a:pt x="171996" y="514819"/>
                  </a:lnTo>
                  <a:lnTo>
                    <a:pt x="165608" y="517474"/>
                  </a:lnTo>
                  <a:lnTo>
                    <a:pt x="164858" y="518210"/>
                  </a:lnTo>
                  <a:lnTo>
                    <a:pt x="164363" y="519087"/>
                  </a:lnTo>
                  <a:lnTo>
                    <a:pt x="165112" y="518477"/>
                  </a:lnTo>
                  <a:lnTo>
                    <a:pt x="165646" y="518680"/>
                  </a:lnTo>
                  <a:lnTo>
                    <a:pt x="166725" y="518998"/>
                  </a:lnTo>
                  <a:lnTo>
                    <a:pt x="166992" y="520446"/>
                  </a:lnTo>
                  <a:lnTo>
                    <a:pt x="167220" y="521804"/>
                  </a:lnTo>
                  <a:lnTo>
                    <a:pt x="167119" y="523100"/>
                  </a:lnTo>
                  <a:lnTo>
                    <a:pt x="167665" y="523506"/>
                  </a:lnTo>
                  <a:lnTo>
                    <a:pt x="168313" y="523824"/>
                  </a:lnTo>
                  <a:lnTo>
                    <a:pt x="168871" y="523900"/>
                  </a:lnTo>
                  <a:lnTo>
                    <a:pt x="171081" y="524256"/>
                  </a:lnTo>
                  <a:lnTo>
                    <a:pt x="173278" y="524319"/>
                  </a:lnTo>
                  <a:lnTo>
                    <a:pt x="175539" y="524192"/>
                  </a:lnTo>
                  <a:lnTo>
                    <a:pt x="175920" y="523328"/>
                  </a:lnTo>
                  <a:lnTo>
                    <a:pt x="176263" y="522439"/>
                  </a:lnTo>
                  <a:lnTo>
                    <a:pt x="176568" y="521500"/>
                  </a:lnTo>
                  <a:close/>
                </a:path>
                <a:path w="822959" h="628014">
                  <a:moveTo>
                    <a:pt x="185547" y="522071"/>
                  </a:moveTo>
                  <a:lnTo>
                    <a:pt x="184226" y="521436"/>
                  </a:lnTo>
                  <a:lnTo>
                    <a:pt x="183667" y="521004"/>
                  </a:lnTo>
                  <a:lnTo>
                    <a:pt x="183134" y="521030"/>
                  </a:lnTo>
                  <a:lnTo>
                    <a:pt x="180263" y="521208"/>
                  </a:lnTo>
                  <a:lnTo>
                    <a:pt x="178828" y="521309"/>
                  </a:lnTo>
                  <a:lnTo>
                    <a:pt x="181102" y="521601"/>
                  </a:lnTo>
                  <a:lnTo>
                    <a:pt x="183349" y="521652"/>
                  </a:lnTo>
                  <a:lnTo>
                    <a:pt x="185547" y="522071"/>
                  </a:lnTo>
                  <a:close/>
                </a:path>
                <a:path w="822959" h="628014">
                  <a:moveTo>
                    <a:pt x="185762" y="494817"/>
                  </a:moveTo>
                  <a:lnTo>
                    <a:pt x="185293" y="494665"/>
                  </a:lnTo>
                  <a:lnTo>
                    <a:pt x="183629" y="498398"/>
                  </a:lnTo>
                  <a:lnTo>
                    <a:pt x="182473" y="498919"/>
                  </a:lnTo>
                  <a:lnTo>
                    <a:pt x="180555" y="499783"/>
                  </a:lnTo>
                  <a:lnTo>
                    <a:pt x="180670" y="500126"/>
                  </a:lnTo>
                  <a:lnTo>
                    <a:pt x="180759" y="500494"/>
                  </a:lnTo>
                  <a:lnTo>
                    <a:pt x="180822" y="501256"/>
                  </a:lnTo>
                  <a:lnTo>
                    <a:pt x="185000" y="501853"/>
                  </a:lnTo>
                  <a:lnTo>
                    <a:pt x="185762" y="494817"/>
                  </a:lnTo>
                  <a:close/>
                </a:path>
                <a:path w="822959" h="628014">
                  <a:moveTo>
                    <a:pt x="188366" y="515429"/>
                  </a:moveTo>
                  <a:lnTo>
                    <a:pt x="188175" y="514159"/>
                  </a:lnTo>
                  <a:lnTo>
                    <a:pt x="188023" y="512889"/>
                  </a:lnTo>
                  <a:lnTo>
                    <a:pt x="187871" y="511619"/>
                  </a:lnTo>
                  <a:lnTo>
                    <a:pt x="187566" y="509079"/>
                  </a:lnTo>
                  <a:lnTo>
                    <a:pt x="182245" y="509079"/>
                  </a:lnTo>
                  <a:lnTo>
                    <a:pt x="181229" y="507809"/>
                  </a:lnTo>
                  <a:lnTo>
                    <a:pt x="181521" y="511619"/>
                  </a:lnTo>
                  <a:lnTo>
                    <a:pt x="176237" y="510349"/>
                  </a:lnTo>
                  <a:lnTo>
                    <a:pt x="176809" y="512889"/>
                  </a:lnTo>
                  <a:lnTo>
                    <a:pt x="172275" y="511619"/>
                  </a:lnTo>
                  <a:lnTo>
                    <a:pt x="172732" y="510349"/>
                  </a:lnTo>
                  <a:lnTo>
                    <a:pt x="174586" y="509079"/>
                  </a:lnTo>
                  <a:lnTo>
                    <a:pt x="168338" y="509079"/>
                  </a:lnTo>
                  <a:lnTo>
                    <a:pt x="167017" y="507809"/>
                  </a:lnTo>
                  <a:lnTo>
                    <a:pt x="165163" y="506539"/>
                  </a:lnTo>
                  <a:lnTo>
                    <a:pt x="163791" y="506539"/>
                  </a:lnTo>
                  <a:lnTo>
                    <a:pt x="163703" y="505269"/>
                  </a:lnTo>
                  <a:lnTo>
                    <a:pt x="162572" y="505269"/>
                  </a:lnTo>
                  <a:lnTo>
                    <a:pt x="161531" y="503999"/>
                  </a:lnTo>
                  <a:lnTo>
                    <a:pt x="155765" y="503999"/>
                  </a:lnTo>
                  <a:lnTo>
                    <a:pt x="153454" y="503999"/>
                  </a:lnTo>
                  <a:lnTo>
                    <a:pt x="151942" y="503999"/>
                  </a:lnTo>
                  <a:lnTo>
                    <a:pt x="155321" y="505269"/>
                  </a:lnTo>
                  <a:lnTo>
                    <a:pt x="154914" y="506539"/>
                  </a:lnTo>
                  <a:lnTo>
                    <a:pt x="154571" y="507809"/>
                  </a:lnTo>
                  <a:lnTo>
                    <a:pt x="154203" y="509079"/>
                  </a:lnTo>
                  <a:lnTo>
                    <a:pt x="154063" y="509079"/>
                  </a:lnTo>
                  <a:lnTo>
                    <a:pt x="153962" y="510349"/>
                  </a:lnTo>
                  <a:lnTo>
                    <a:pt x="153797" y="511568"/>
                  </a:lnTo>
                  <a:lnTo>
                    <a:pt x="154952" y="510349"/>
                  </a:lnTo>
                  <a:lnTo>
                    <a:pt x="157556" y="510349"/>
                  </a:lnTo>
                  <a:lnTo>
                    <a:pt x="159689" y="511619"/>
                  </a:lnTo>
                  <a:lnTo>
                    <a:pt x="163410" y="511619"/>
                  </a:lnTo>
                  <a:lnTo>
                    <a:pt x="164299" y="512889"/>
                  </a:lnTo>
                  <a:lnTo>
                    <a:pt x="164592" y="514159"/>
                  </a:lnTo>
                  <a:lnTo>
                    <a:pt x="165252" y="512889"/>
                  </a:lnTo>
                  <a:lnTo>
                    <a:pt x="165468" y="511619"/>
                  </a:lnTo>
                  <a:lnTo>
                    <a:pt x="165061" y="510349"/>
                  </a:lnTo>
                  <a:lnTo>
                    <a:pt x="169405" y="511619"/>
                  </a:lnTo>
                  <a:lnTo>
                    <a:pt x="178104" y="515429"/>
                  </a:lnTo>
                  <a:lnTo>
                    <a:pt x="181495" y="514159"/>
                  </a:lnTo>
                  <a:lnTo>
                    <a:pt x="182676" y="514159"/>
                  </a:lnTo>
                  <a:lnTo>
                    <a:pt x="184277" y="515429"/>
                  </a:lnTo>
                  <a:lnTo>
                    <a:pt x="185674" y="517969"/>
                  </a:lnTo>
                  <a:lnTo>
                    <a:pt x="188366" y="515429"/>
                  </a:lnTo>
                  <a:close/>
                </a:path>
                <a:path w="822959" h="628014">
                  <a:moveTo>
                    <a:pt x="191528" y="462089"/>
                  </a:moveTo>
                  <a:lnTo>
                    <a:pt x="191198" y="460819"/>
                  </a:lnTo>
                  <a:lnTo>
                    <a:pt x="190957" y="459549"/>
                  </a:lnTo>
                  <a:lnTo>
                    <a:pt x="190741" y="459549"/>
                  </a:lnTo>
                  <a:lnTo>
                    <a:pt x="190322" y="462089"/>
                  </a:lnTo>
                  <a:lnTo>
                    <a:pt x="191528" y="462089"/>
                  </a:lnTo>
                  <a:close/>
                </a:path>
                <a:path w="822959" h="628014">
                  <a:moveTo>
                    <a:pt x="192036" y="516864"/>
                  </a:moveTo>
                  <a:lnTo>
                    <a:pt x="191973" y="516661"/>
                  </a:lnTo>
                  <a:lnTo>
                    <a:pt x="191897" y="516458"/>
                  </a:lnTo>
                  <a:lnTo>
                    <a:pt x="191757" y="516191"/>
                  </a:lnTo>
                  <a:lnTo>
                    <a:pt x="191757" y="516026"/>
                  </a:lnTo>
                  <a:lnTo>
                    <a:pt x="191516" y="516102"/>
                  </a:lnTo>
                  <a:lnTo>
                    <a:pt x="191274" y="516191"/>
                  </a:lnTo>
                  <a:lnTo>
                    <a:pt x="190995" y="516267"/>
                  </a:lnTo>
                  <a:lnTo>
                    <a:pt x="191389" y="516534"/>
                  </a:lnTo>
                  <a:lnTo>
                    <a:pt x="191668" y="516788"/>
                  </a:lnTo>
                  <a:lnTo>
                    <a:pt x="191998" y="516890"/>
                  </a:lnTo>
                  <a:close/>
                </a:path>
                <a:path w="822959" h="628014">
                  <a:moveTo>
                    <a:pt x="220586" y="426529"/>
                  </a:moveTo>
                  <a:lnTo>
                    <a:pt x="216700" y="430339"/>
                  </a:lnTo>
                  <a:lnTo>
                    <a:pt x="216166" y="430339"/>
                  </a:lnTo>
                  <a:lnTo>
                    <a:pt x="215633" y="430745"/>
                  </a:lnTo>
                  <a:lnTo>
                    <a:pt x="215633" y="434149"/>
                  </a:lnTo>
                  <a:lnTo>
                    <a:pt x="214553" y="434149"/>
                  </a:lnTo>
                  <a:lnTo>
                    <a:pt x="215468" y="432879"/>
                  </a:lnTo>
                  <a:lnTo>
                    <a:pt x="215633" y="434149"/>
                  </a:lnTo>
                  <a:lnTo>
                    <a:pt x="215633" y="430745"/>
                  </a:lnTo>
                  <a:lnTo>
                    <a:pt x="214464" y="431609"/>
                  </a:lnTo>
                  <a:lnTo>
                    <a:pt x="214947" y="431609"/>
                  </a:lnTo>
                  <a:lnTo>
                    <a:pt x="213169" y="434149"/>
                  </a:lnTo>
                  <a:lnTo>
                    <a:pt x="212966" y="434149"/>
                  </a:lnTo>
                  <a:lnTo>
                    <a:pt x="212598" y="432879"/>
                  </a:lnTo>
                  <a:lnTo>
                    <a:pt x="208940" y="436689"/>
                  </a:lnTo>
                  <a:lnTo>
                    <a:pt x="209473" y="437959"/>
                  </a:lnTo>
                  <a:lnTo>
                    <a:pt x="201637" y="445579"/>
                  </a:lnTo>
                  <a:lnTo>
                    <a:pt x="194424" y="449389"/>
                  </a:lnTo>
                  <a:lnTo>
                    <a:pt x="195199" y="450659"/>
                  </a:lnTo>
                  <a:lnTo>
                    <a:pt x="191909" y="453199"/>
                  </a:lnTo>
                  <a:lnTo>
                    <a:pt x="191033" y="453199"/>
                  </a:lnTo>
                  <a:lnTo>
                    <a:pt x="191427" y="454469"/>
                  </a:lnTo>
                  <a:lnTo>
                    <a:pt x="189293" y="455739"/>
                  </a:lnTo>
                  <a:lnTo>
                    <a:pt x="187591" y="455739"/>
                  </a:lnTo>
                  <a:lnTo>
                    <a:pt x="185953" y="454469"/>
                  </a:lnTo>
                  <a:lnTo>
                    <a:pt x="184251" y="454469"/>
                  </a:lnTo>
                  <a:lnTo>
                    <a:pt x="176898" y="458698"/>
                  </a:lnTo>
                  <a:lnTo>
                    <a:pt x="176898" y="465899"/>
                  </a:lnTo>
                  <a:lnTo>
                    <a:pt x="176263" y="467169"/>
                  </a:lnTo>
                  <a:lnTo>
                    <a:pt x="175717" y="467169"/>
                  </a:lnTo>
                  <a:lnTo>
                    <a:pt x="175006" y="467944"/>
                  </a:lnTo>
                  <a:lnTo>
                    <a:pt x="175006" y="469709"/>
                  </a:lnTo>
                  <a:lnTo>
                    <a:pt x="174345" y="470979"/>
                  </a:lnTo>
                  <a:lnTo>
                    <a:pt x="174091" y="469709"/>
                  </a:lnTo>
                  <a:lnTo>
                    <a:pt x="175006" y="469709"/>
                  </a:lnTo>
                  <a:lnTo>
                    <a:pt x="175006" y="467944"/>
                  </a:lnTo>
                  <a:lnTo>
                    <a:pt x="174548" y="468439"/>
                  </a:lnTo>
                  <a:lnTo>
                    <a:pt x="173824" y="467169"/>
                  </a:lnTo>
                  <a:lnTo>
                    <a:pt x="173228" y="467169"/>
                  </a:lnTo>
                  <a:lnTo>
                    <a:pt x="173482" y="465899"/>
                  </a:lnTo>
                  <a:lnTo>
                    <a:pt x="174015" y="465899"/>
                  </a:lnTo>
                  <a:lnTo>
                    <a:pt x="174726" y="464629"/>
                  </a:lnTo>
                  <a:lnTo>
                    <a:pt x="176466" y="464629"/>
                  </a:lnTo>
                  <a:lnTo>
                    <a:pt x="176898" y="465899"/>
                  </a:lnTo>
                  <a:lnTo>
                    <a:pt x="176898" y="458698"/>
                  </a:lnTo>
                  <a:lnTo>
                    <a:pt x="169151" y="463130"/>
                  </a:lnTo>
                  <a:lnTo>
                    <a:pt x="169151" y="465899"/>
                  </a:lnTo>
                  <a:lnTo>
                    <a:pt x="168503" y="467169"/>
                  </a:lnTo>
                  <a:lnTo>
                    <a:pt x="166700" y="467169"/>
                  </a:lnTo>
                  <a:lnTo>
                    <a:pt x="166585" y="465899"/>
                  </a:lnTo>
                  <a:lnTo>
                    <a:pt x="169151" y="465899"/>
                  </a:lnTo>
                  <a:lnTo>
                    <a:pt x="169151" y="463130"/>
                  </a:lnTo>
                  <a:lnTo>
                    <a:pt x="159512" y="468668"/>
                  </a:lnTo>
                  <a:lnTo>
                    <a:pt x="159512" y="473519"/>
                  </a:lnTo>
                  <a:lnTo>
                    <a:pt x="158788" y="474789"/>
                  </a:lnTo>
                  <a:lnTo>
                    <a:pt x="158026" y="474789"/>
                  </a:lnTo>
                  <a:lnTo>
                    <a:pt x="157264" y="473519"/>
                  </a:lnTo>
                  <a:lnTo>
                    <a:pt x="159512" y="473519"/>
                  </a:lnTo>
                  <a:lnTo>
                    <a:pt x="159512" y="468668"/>
                  </a:lnTo>
                  <a:lnTo>
                    <a:pt x="153250" y="472249"/>
                  </a:lnTo>
                  <a:lnTo>
                    <a:pt x="151282" y="472249"/>
                  </a:lnTo>
                  <a:lnTo>
                    <a:pt x="151282" y="473519"/>
                  </a:lnTo>
                  <a:lnTo>
                    <a:pt x="150469" y="474789"/>
                  </a:lnTo>
                  <a:lnTo>
                    <a:pt x="148564" y="474789"/>
                  </a:lnTo>
                  <a:lnTo>
                    <a:pt x="148564" y="487489"/>
                  </a:lnTo>
                  <a:lnTo>
                    <a:pt x="147713" y="487489"/>
                  </a:lnTo>
                  <a:lnTo>
                    <a:pt x="147942" y="486219"/>
                  </a:lnTo>
                  <a:lnTo>
                    <a:pt x="148285" y="486219"/>
                  </a:lnTo>
                  <a:lnTo>
                    <a:pt x="148564" y="487489"/>
                  </a:lnTo>
                  <a:lnTo>
                    <a:pt x="148564" y="474789"/>
                  </a:lnTo>
                  <a:lnTo>
                    <a:pt x="148107" y="474789"/>
                  </a:lnTo>
                  <a:lnTo>
                    <a:pt x="147523" y="476059"/>
                  </a:lnTo>
                  <a:lnTo>
                    <a:pt x="147256" y="476059"/>
                  </a:lnTo>
                  <a:lnTo>
                    <a:pt x="136499" y="482409"/>
                  </a:lnTo>
                  <a:lnTo>
                    <a:pt x="135813" y="482409"/>
                  </a:lnTo>
                  <a:lnTo>
                    <a:pt x="135293" y="482815"/>
                  </a:lnTo>
                  <a:lnTo>
                    <a:pt x="135293" y="484949"/>
                  </a:lnTo>
                  <a:lnTo>
                    <a:pt x="134861" y="484949"/>
                  </a:lnTo>
                  <a:lnTo>
                    <a:pt x="134848" y="483679"/>
                  </a:lnTo>
                  <a:lnTo>
                    <a:pt x="135267" y="483679"/>
                  </a:lnTo>
                  <a:lnTo>
                    <a:pt x="135293" y="484949"/>
                  </a:lnTo>
                  <a:lnTo>
                    <a:pt x="135293" y="482815"/>
                  </a:lnTo>
                  <a:lnTo>
                    <a:pt x="130873" y="486219"/>
                  </a:lnTo>
                  <a:lnTo>
                    <a:pt x="133578" y="486219"/>
                  </a:lnTo>
                  <a:lnTo>
                    <a:pt x="137223" y="484949"/>
                  </a:lnTo>
                  <a:lnTo>
                    <a:pt x="139077" y="486219"/>
                  </a:lnTo>
                  <a:lnTo>
                    <a:pt x="142824" y="487489"/>
                  </a:lnTo>
                  <a:lnTo>
                    <a:pt x="143497" y="488759"/>
                  </a:lnTo>
                  <a:lnTo>
                    <a:pt x="141871" y="491299"/>
                  </a:lnTo>
                  <a:lnTo>
                    <a:pt x="140665" y="492569"/>
                  </a:lnTo>
                  <a:lnTo>
                    <a:pt x="139204" y="495109"/>
                  </a:lnTo>
                  <a:lnTo>
                    <a:pt x="137960" y="496379"/>
                  </a:lnTo>
                  <a:lnTo>
                    <a:pt x="133057" y="498919"/>
                  </a:lnTo>
                  <a:lnTo>
                    <a:pt x="133515" y="500189"/>
                  </a:lnTo>
                  <a:lnTo>
                    <a:pt x="133870" y="501459"/>
                  </a:lnTo>
                  <a:lnTo>
                    <a:pt x="134442" y="502729"/>
                  </a:lnTo>
                  <a:lnTo>
                    <a:pt x="131813" y="502729"/>
                  </a:lnTo>
                  <a:lnTo>
                    <a:pt x="129832" y="501815"/>
                  </a:lnTo>
                  <a:lnTo>
                    <a:pt x="129832" y="506539"/>
                  </a:lnTo>
                  <a:lnTo>
                    <a:pt x="129730" y="507809"/>
                  </a:lnTo>
                  <a:lnTo>
                    <a:pt x="128231" y="507809"/>
                  </a:lnTo>
                  <a:lnTo>
                    <a:pt x="127812" y="506539"/>
                  </a:lnTo>
                  <a:lnTo>
                    <a:pt x="129832" y="506539"/>
                  </a:lnTo>
                  <a:lnTo>
                    <a:pt x="129832" y="501815"/>
                  </a:lnTo>
                  <a:lnTo>
                    <a:pt x="129070" y="501459"/>
                  </a:lnTo>
                  <a:lnTo>
                    <a:pt x="127774" y="501459"/>
                  </a:lnTo>
                  <a:lnTo>
                    <a:pt x="127355" y="501954"/>
                  </a:lnTo>
                  <a:lnTo>
                    <a:pt x="127355" y="503999"/>
                  </a:lnTo>
                  <a:lnTo>
                    <a:pt x="126453" y="505269"/>
                  </a:lnTo>
                  <a:lnTo>
                    <a:pt x="126326" y="505269"/>
                  </a:lnTo>
                  <a:lnTo>
                    <a:pt x="127330" y="503999"/>
                  </a:lnTo>
                  <a:lnTo>
                    <a:pt x="127355" y="501954"/>
                  </a:lnTo>
                  <a:lnTo>
                    <a:pt x="126695" y="502729"/>
                  </a:lnTo>
                  <a:lnTo>
                    <a:pt x="127101" y="503999"/>
                  </a:lnTo>
                  <a:lnTo>
                    <a:pt x="123482" y="503999"/>
                  </a:lnTo>
                  <a:lnTo>
                    <a:pt x="122796" y="505269"/>
                  </a:lnTo>
                  <a:lnTo>
                    <a:pt x="121881" y="506539"/>
                  </a:lnTo>
                  <a:lnTo>
                    <a:pt x="115531" y="501459"/>
                  </a:lnTo>
                  <a:lnTo>
                    <a:pt x="116001" y="502729"/>
                  </a:lnTo>
                  <a:lnTo>
                    <a:pt x="116078" y="503999"/>
                  </a:lnTo>
                  <a:lnTo>
                    <a:pt x="117005" y="505269"/>
                  </a:lnTo>
                  <a:lnTo>
                    <a:pt x="117856" y="506539"/>
                  </a:lnTo>
                  <a:lnTo>
                    <a:pt x="119164" y="509079"/>
                  </a:lnTo>
                  <a:lnTo>
                    <a:pt x="118694" y="510349"/>
                  </a:lnTo>
                  <a:lnTo>
                    <a:pt x="117360" y="510349"/>
                  </a:lnTo>
                  <a:lnTo>
                    <a:pt x="114935" y="509079"/>
                  </a:lnTo>
                  <a:lnTo>
                    <a:pt x="110642" y="509079"/>
                  </a:lnTo>
                  <a:lnTo>
                    <a:pt x="110363" y="507809"/>
                  </a:lnTo>
                  <a:lnTo>
                    <a:pt x="109766" y="503999"/>
                  </a:lnTo>
                  <a:lnTo>
                    <a:pt x="109410" y="502729"/>
                  </a:lnTo>
                  <a:lnTo>
                    <a:pt x="101765" y="502729"/>
                  </a:lnTo>
                  <a:lnTo>
                    <a:pt x="100469" y="503999"/>
                  </a:lnTo>
                  <a:lnTo>
                    <a:pt x="100279" y="502729"/>
                  </a:lnTo>
                  <a:lnTo>
                    <a:pt x="95999" y="506539"/>
                  </a:lnTo>
                  <a:lnTo>
                    <a:pt x="92075" y="507809"/>
                  </a:lnTo>
                  <a:lnTo>
                    <a:pt x="93700" y="509079"/>
                  </a:lnTo>
                  <a:lnTo>
                    <a:pt x="91605" y="511619"/>
                  </a:lnTo>
                  <a:lnTo>
                    <a:pt x="92049" y="511619"/>
                  </a:lnTo>
                  <a:lnTo>
                    <a:pt x="94691" y="512889"/>
                  </a:lnTo>
                  <a:lnTo>
                    <a:pt x="97129" y="514159"/>
                  </a:lnTo>
                  <a:lnTo>
                    <a:pt x="100330" y="511619"/>
                  </a:lnTo>
                  <a:lnTo>
                    <a:pt x="101904" y="511619"/>
                  </a:lnTo>
                  <a:lnTo>
                    <a:pt x="104660" y="512889"/>
                  </a:lnTo>
                  <a:lnTo>
                    <a:pt x="102603" y="515429"/>
                  </a:lnTo>
                  <a:lnTo>
                    <a:pt x="103124" y="517969"/>
                  </a:lnTo>
                  <a:lnTo>
                    <a:pt x="106159" y="521779"/>
                  </a:lnTo>
                  <a:lnTo>
                    <a:pt x="104559" y="525589"/>
                  </a:lnTo>
                  <a:lnTo>
                    <a:pt x="103314" y="526859"/>
                  </a:lnTo>
                  <a:lnTo>
                    <a:pt x="99923" y="526859"/>
                  </a:lnTo>
                  <a:lnTo>
                    <a:pt x="99060" y="528129"/>
                  </a:lnTo>
                  <a:lnTo>
                    <a:pt x="97180" y="528129"/>
                  </a:lnTo>
                  <a:lnTo>
                    <a:pt x="97180" y="534479"/>
                  </a:lnTo>
                  <a:lnTo>
                    <a:pt x="96126" y="535749"/>
                  </a:lnTo>
                  <a:lnTo>
                    <a:pt x="95059" y="535749"/>
                  </a:lnTo>
                  <a:lnTo>
                    <a:pt x="95059" y="553529"/>
                  </a:lnTo>
                  <a:lnTo>
                    <a:pt x="95034" y="554799"/>
                  </a:lnTo>
                  <a:lnTo>
                    <a:pt x="94754" y="554799"/>
                  </a:lnTo>
                  <a:lnTo>
                    <a:pt x="95059" y="553529"/>
                  </a:lnTo>
                  <a:lnTo>
                    <a:pt x="95059" y="535749"/>
                  </a:lnTo>
                  <a:lnTo>
                    <a:pt x="93776" y="534479"/>
                  </a:lnTo>
                  <a:lnTo>
                    <a:pt x="97180" y="534479"/>
                  </a:lnTo>
                  <a:lnTo>
                    <a:pt x="97180" y="528129"/>
                  </a:lnTo>
                  <a:lnTo>
                    <a:pt x="96139" y="526859"/>
                  </a:lnTo>
                  <a:lnTo>
                    <a:pt x="95338" y="525589"/>
                  </a:lnTo>
                  <a:lnTo>
                    <a:pt x="93459" y="526859"/>
                  </a:lnTo>
                  <a:lnTo>
                    <a:pt x="93268" y="526859"/>
                  </a:lnTo>
                  <a:lnTo>
                    <a:pt x="80098" y="523049"/>
                  </a:lnTo>
                  <a:lnTo>
                    <a:pt x="80835" y="525589"/>
                  </a:lnTo>
                  <a:lnTo>
                    <a:pt x="83997" y="529399"/>
                  </a:lnTo>
                  <a:lnTo>
                    <a:pt x="84340" y="529399"/>
                  </a:lnTo>
                  <a:lnTo>
                    <a:pt x="91033" y="531939"/>
                  </a:lnTo>
                  <a:lnTo>
                    <a:pt x="90157" y="533209"/>
                  </a:lnTo>
                  <a:lnTo>
                    <a:pt x="89039" y="534479"/>
                  </a:lnTo>
                  <a:lnTo>
                    <a:pt x="87909" y="534949"/>
                  </a:lnTo>
                  <a:lnTo>
                    <a:pt x="87909" y="539559"/>
                  </a:lnTo>
                  <a:lnTo>
                    <a:pt x="86956" y="539559"/>
                  </a:lnTo>
                  <a:lnTo>
                    <a:pt x="87020" y="538289"/>
                  </a:lnTo>
                  <a:lnTo>
                    <a:pt x="87884" y="538289"/>
                  </a:lnTo>
                  <a:lnTo>
                    <a:pt x="87909" y="539559"/>
                  </a:lnTo>
                  <a:lnTo>
                    <a:pt x="87909" y="534949"/>
                  </a:lnTo>
                  <a:lnTo>
                    <a:pt x="85940" y="535749"/>
                  </a:lnTo>
                  <a:lnTo>
                    <a:pt x="84340" y="535749"/>
                  </a:lnTo>
                  <a:lnTo>
                    <a:pt x="82854" y="537019"/>
                  </a:lnTo>
                  <a:lnTo>
                    <a:pt x="82270" y="537019"/>
                  </a:lnTo>
                  <a:lnTo>
                    <a:pt x="81788" y="538289"/>
                  </a:lnTo>
                  <a:lnTo>
                    <a:pt x="80365" y="539559"/>
                  </a:lnTo>
                  <a:lnTo>
                    <a:pt x="79349" y="539559"/>
                  </a:lnTo>
                  <a:lnTo>
                    <a:pt x="77724" y="542099"/>
                  </a:lnTo>
                  <a:lnTo>
                    <a:pt x="76250" y="544639"/>
                  </a:lnTo>
                  <a:lnTo>
                    <a:pt x="77254" y="549719"/>
                  </a:lnTo>
                  <a:lnTo>
                    <a:pt x="77736" y="549719"/>
                  </a:lnTo>
                  <a:lnTo>
                    <a:pt x="78765" y="550989"/>
                  </a:lnTo>
                  <a:lnTo>
                    <a:pt x="78562" y="552259"/>
                  </a:lnTo>
                  <a:lnTo>
                    <a:pt x="76733" y="554799"/>
                  </a:lnTo>
                  <a:lnTo>
                    <a:pt x="77470" y="556069"/>
                  </a:lnTo>
                  <a:lnTo>
                    <a:pt x="78003" y="557339"/>
                  </a:lnTo>
                  <a:lnTo>
                    <a:pt x="80048" y="559879"/>
                  </a:lnTo>
                  <a:lnTo>
                    <a:pt x="81140" y="561149"/>
                  </a:lnTo>
                  <a:lnTo>
                    <a:pt x="80987" y="564959"/>
                  </a:lnTo>
                  <a:lnTo>
                    <a:pt x="82321" y="566229"/>
                  </a:lnTo>
                  <a:lnTo>
                    <a:pt x="84594" y="567499"/>
                  </a:lnTo>
                  <a:lnTo>
                    <a:pt x="86182" y="568769"/>
                  </a:lnTo>
                  <a:lnTo>
                    <a:pt x="87604" y="568769"/>
                  </a:lnTo>
                  <a:lnTo>
                    <a:pt x="89547" y="564959"/>
                  </a:lnTo>
                  <a:lnTo>
                    <a:pt x="93675" y="566229"/>
                  </a:lnTo>
                  <a:lnTo>
                    <a:pt x="93738" y="567499"/>
                  </a:lnTo>
                  <a:lnTo>
                    <a:pt x="95262" y="567499"/>
                  </a:lnTo>
                  <a:lnTo>
                    <a:pt x="93662" y="571309"/>
                  </a:lnTo>
                  <a:lnTo>
                    <a:pt x="107111" y="571309"/>
                  </a:lnTo>
                  <a:lnTo>
                    <a:pt x="112102" y="564959"/>
                  </a:lnTo>
                  <a:lnTo>
                    <a:pt x="115100" y="561149"/>
                  </a:lnTo>
                  <a:lnTo>
                    <a:pt x="110998" y="559879"/>
                  </a:lnTo>
                  <a:lnTo>
                    <a:pt x="111213" y="558609"/>
                  </a:lnTo>
                  <a:lnTo>
                    <a:pt x="111467" y="558609"/>
                  </a:lnTo>
                  <a:lnTo>
                    <a:pt x="116154" y="559879"/>
                  </a:lnTo>
                  <a:lnTo>
                    <a:pt x="117309" y="558609"/>
                  </a:lnTo>
                  <a:lnTo>
                    <a:pt x="119608" y="556069"/>
                  </a:lnTo>
                  <a:lnTo>
                    <a:pt x="115011" y="554799"/>
                  </a:lnTo>
                  <a:lnTo>
                    <a:pt x="110401" y="553529"/>
                  </a:lnTo>
                  <a:lnTo>
                    <a:pt x="108915" y="552259"/>
                  </a:lnTo>
                  <a:lnTo>
                    <a:pt x="108521" y="552259"/>
                  </a:lnTo>
                  <a:lnTo>
                    <a:pt x="108331" y="550989"/>
                  </a:lnTo>
                  <a:lnTo>
                    <a:pt x="108115" y="547179"/>
                  </a:lnTo>
                  <a:lnTo>
                    <a:pt x="107632" y="543369"/>
                  </a:lnTo>
                  <a:lnTo>
                    <a:pt x="107327" y="539559"/>
                  </a:lnTo>
                  <a:lnTo>
                    <a:pt x="115735" y="542099"/>
                  </a:lnTo>
                  <a:lnTo>
                    <a:pt x="131343" y="548449"/>
                  </a:lnTo>
                  <a:lnTo>
                    <a:pt x="132626" y="544639"/>
                  </a:lnTo>
                  <a:lnTo>
                    <a:pt x="136309" y="544639"/>
                  </a:lnTo>
                  <a:lnTo>
                    <a:pt x="137706" y="547179"/>
                  </a:lnTo>
                  <a:lnTo>
                    <a:pt x="138099" y="547179"/>
                  </a:lnTo>
                  <a:lnTo>
                    <a:pt x="138480" y="545909"/>
                  </a:lnTo>
                  <a:lnTo>
                    <a:pt x="138455" y="544639"/>
                  </a:lnTo>
                  <a:lnTo>
                    <a:pt x="138518" y="543369"/>
                  </a:lnTo>
                  <a:lnTo>
                    <a:pt x="138861" y="542099"/>
                  </a:lnTo>
                  <a:lnTo>
                    <a:pt x="139103" y="542099"/>
                  </a:lnTo>
                  <a:lnTo>
                    <a:pt x="128384" y="538289"/>
                  </a:lnTo>
                  <a:lnTo>
                    <a:pt x="117652" y="534479"/>
                  </a:lnTo>
                  <a:lnTo>
                    <a:pt x="110045" y="531939"/>
                  </a:lnTo>
                  <a:lnTo>
                    <a:pt x="110312" y="531939"/>
                  </a:lnTo>
                  <a:lnTo>
                    <a:pt x="132994" y="509079"/>
                  </a:lnTo>
                  <a:lnTo>
                    <a:pt x="133692" y="509079"/>
                  </a:lnTo>
                  <a:lnTo>
                    <a:pt x="135572" y="507809"/>
                  </a:lnTo>
                  <a:lnTo>
                    <a:pt x="137464" y="506539"/>
                  </a:lnTo>
                  <a:lnTo>
                    <a:pt x="140347" y="505269"/>
                  </a:lnTo>
                  <a:lnTo>
                    <a:pt x="145923" y="502729"/>
                  </a:lnTo>
                  <a:lnTo>
                    <a:pt x="148640" y="502729"/>
                  </a:lnTo>
                  <a:lnTo>
                    <a:pt x="154139" y="501459"/>
                  </a:lnTo>
                  <a:lnTo>
                    <a:pt x="155409" y="501459"/>
                  </a:lnTo>
                  <a:lnTo>
                    <a:pt x="155917" y="502729"/>
                  </a:lnTo>
                  <a:lnTo>
                    <a:pt x="157835" y="502729"/>
                  </a:lnTo>
                  <a:lnTo>
                    <a:pt x="157124" y="501459"/>
                  </a:lnTo>
                  <a:lnTo>
                    <a:pt x="156705" y="500189"/>
                  </a:lnTo>
                  <a:lnTo>
                    <a:pt x="156337" y="500189"/>
                  </a:lnTo>
                  <a:lnTo>
                    <a:pt x="156781" y="498919"/>
                  </a:lnTo>
                  <a:lnTo>
                    <a:pt x="157137" y="498919"/>
                  </a:lnTo>
                  <a:lnTo>
                    <a:pt x="158013" y="500189"/>
                  </a:lnTo>
                  <a:lnTo>
                    <a:pt x="158292" y="500189"/>
                  </a:lnTo>
                  <a:lnTo>
                    <a:pt x="157835" y="502729"/>
                  </a:lnTo>
                  <a:lnTo>
                    <a:pt x="160680" y="502729"/>
                  </a:lnTo>
                  <a:lnTo>
                    <a:pt x="162585" y="500189"/>
                  </a:lnTo>
                  <a:lnTo>
                    <a:pt x="161963" y="500189"/>
                  </a:lnTo>
                  <a:lnTo>
                    <a:pt x="161467" y="498919"/>
                  </a:lnTo>
                  <a:lnTo>
                    <a:pt x="164122" y="498919"/>
                  </a:lnTo>
                  <a:lnTo>
                    <a:pt x="167767" y="493839"/>
                  </a:lnTo>
                  <a:lnTo>
                    <a:pt x="168376" y="493839"/>
                  </a:lnTo>
                  <a:lnTo>
                    <a:pt x="173380" y="487489"/>
                  </a:lnTo>
                  <a:lnTo>
                    <a:pt x="174383" y="486219"/>
                  </a:lnTo>
                  <a:lnTo>
                    <a:pt x="177393" y="482409"/>
                  </a:lnTo>
                  <a:lnTo>
                    <a:pt x="178612" y="482409"/>
                  </a:lnTo>
                  <a:lnTo>
                    <a:pt x="180301" y="484949"/>
                  </a:lnTo>
                  <a:lnTo>
                    <a:pt x="181787" y="484949"/>
                  </a:lnTo>
                  <a:lnTo>
                    <a:pt x="181978" y="483679"/>
                  </a:lnTo>
                  <a:lnTo>
                    <a:pt x="182613" y="482409"/>
                  </a:lnTo>
                  <a:lnTo>
                    <a:pt x="184835" y="482409"/>
                  </a:lnTo>
                  <a:lnTo>
                    <a:pt x="184378" y="481139"/>
                  </a:lnTo>
                  <a:lnTo>
                    <a:pt x="183921" y="479869"/>
                  </a:lnTo>
                  <a:lnTo>
                    <a:pt x="182130" y="481139"/>
                  </a:lnTo>
                  <a:lnTo>
                    <a:pt x="180276" y="481139"/>
                  </a:lnTo>
                  <a:lnTo>
                    <a:pt x="178447" y="479869"/>
                  </a:lnTo>
                  <a:lnTo>
                    <a:pt x="179552" y="478599"/>
                  </a:lnTo>
                  <a:lnTo>
                    <a:pt x="182905" y="474789"/>
                  </a:lnTo>
                  <a:lnTo>
                    <a:pt x="182651" y="474789"/>
                  </a:lnTo>
                  <a:lnTo>
                    <a:pt x="182270" y="473519"/>
                  </a:lnTo>
                  <a:lnTo>
                    <a:pt x="180035" y="473519"/>
                  </a:lnTo>
                  <a:lnTo>
                    <a:pt x="178841" y="474789"/>
                  </a:lnTo>
                  <a:lnTo>
                    <a:pt x="176682" y="472249"/>
                  </a:lnTo>
                  <a:lnTo>
                    <a:pt x="175704" y="473519"/>
                  </a:lnTo>
                  <a:lnTo>
                    <a:pt x="172694" y="476059"/>
                  </a:lnTo>
                  <a:lnTo>
                    <a:pt x="173875" y="477329"/>
                  </a:lnTo>
                  <a:lnTo>
                    <a:pt x="173266" y="478599"/>
                  </a:lnTo>
                  <a:lnTo>
                    <a:pt x="172072" y="478599"/>
                  </a:lnTo>
                  <a:lnTo>
                    <a:pt x="170891" y="477329"/>
                  </a:lnTo>
                  <a:lnTo>
                    <a:pt x="170764" y="476453"/>
                  </a:lnTo>
                  <a:lnTo>
                    <a:pt x="169684" y="478599"/>
                  </a:lnTo>
                  <a:lnTo>
                    <a:pt x="165671" y="482409"/>
                  </a:lnTo>
                  <a:lnTo>
                    <a:pt x="164973" y="482409"/>
                  </a:lnTo>
                  <a:lnTo>
                    <a:pt x="164249" y="483679"/>
                  </a:lnTo>
                  <a:lnTo>
                    <a:pt x="163817" y="484949"/>
                  </a:lnTo>
                  <a:lnTo>
                    <a:pt x="163347" y="484949"/>
                  </a:lnTo>
                  <a:lnTo>
                    <a:pt x="159042" y="483679"/>
                  </a:lnTo>
                  <a:lnTo>
                    <a:pt x="160832" y="482409"/>
                  </a:lnTo>
                  <a:lnTo>
                    <a:pt x="163296" y="483679"/>
                  </a:lnTo>
                  <a:lnTo>
                    <a:pt x="163995" y="481139"/>
                  </a:lnTo>
                  <a:lnTo>
                    <a:pt x="165061" y="479869"/>
                  </a:lnTo>
                  <a:lnTo>
                    <a:pt x="163080" y="478599"/>
                  </a:lnTo>
                  <a:lnTo>
                    <a:pt x="162039" y="476059"/>
                  </a:lnTo>
                  <a:lnTo>
                    <a:pt x="163283" y="473519"/>
                  </a:lnTo>
                  <a:lnTo>
                    <a:pt x="164566" y="472249"/>
                  </a:lnTo>
                  <a:lnTo>
                    <a:pt x="165938" y="470979"/>
                  </a:lnTo>
                  <a:lnTo>
                    <a:pt x="168287" y="470979"/>
                  </a:lnTo>
                  <a:lnTo>
                    <a:pt x="170776" y="475716"/>
                  </a:lnTo>
                  <a:lnTo>
                    <a:pt x="171018" y="474789"/>
                  </a:lnTo>
                  <a:lnTo>
                    <a:pt x="174891" y="472249"/>
                  </a:lnTo>
                  <a:lnTo>
                    <a:pt x="176682" y="472249"/>
                  </a:lnTo>
                  <a:lnTo>
                    <a:pt x="178511" y="472249"/>
                  </a:lnTo>
                  <a:lnTo>
                    <a:pt x="180403" y="469709"/>
                  </a:lnTo>
                  <a:lnTo>
                    <a:pt x="180771" y="468439"/>
                  </a:lnTo>
                  <a:lnTo>
                    <a:pt x="181127" y="467169"/>
                  </a:lnTo>
                  <a:lnTo>
                    <a:pt x="184023" y="467169"/>
                  </a:lnTo>
                  <a:lnTo>
                    <a:pt x="184505" y="468439"/>
                  </a:lnTo>
                  <a:lnTo>
                    <a:pt x="184772" y="469709"/>
                  </a:lnTo>
                  <a:lnTo>
                    <a:pt x="185458" y="470979"/>
                  </a:lnTo>
                  <a:lnTo>
                    <a:pt x="189052" y="467169"/>
                  </a:lnTo>
                  <a:lnTo>
                    <a:pt x="189191" y="465899"/>
                  </a:lnTo>
                  <a:lnTo>
                    <a:pt x="189560" y="464629"/>
                  </a:lnTo>
                  <a:lnTo>
                    <a:pt x="190309" y="462089"/>
                  </a:lnTo>
                  <a:lnTo>
                    <a:pt x="187693" y="460819"/>
                  </a:lnTo>
                  <a:lnTo>
                    <a:pt x="187934" y="459549"/>
                  </a:lnTo>
                  <a:lnTo>
                    <a:pt x="188810" y="459549"/>
                  </a:lnTo>
                  <a:lnTo>
                    <a:pt x="189318" y="458279"/>
                  </a:lnTo>
                  <a:lnTo>
                    <a:pt x="189966" y="459549"/>
                  </a:lnTo>
                  <a:lnTo>
                    <a:pt x="190677" y="459549"/>
                  </a:lnTo>
                  <a:lnTo>
                    <a:pt x="193865" y="458279"/>
                  </a:lnTo>
                  <a:lnTo>
                    <a:pt x="192963" y="457009"/>
                  </a:lnTo>
                  <a:lnTo>
                    <a:pt x="191274" y="457009"/>
                  </a:lnTo>
                  <a:lnTo>
                    <a:pt x="192582" y="455739"/>
                  </a:lnTo>
                  <a:lnTo>
                    <a:pt x="196494" y="451929"/>
                  </a:lnTo>
                  <a:lnTo>
                    <a:pt x="197434" y="453199"/>
                  </a:lnTo>
                  <a:lnTo>
                    <a:pt x="197116" y="454469"/>
                  </a:lnTo>
                  <a:lnTo>
                    <a:pt x="197167" y="455739"/>
                  </a:lnTo>
                  <a:lnTo>
                    <a:pt x="197269" y="457009"/>
                  </a:lnTo>
                  <a:lnTo>
                    <a:pt x="199263" y="457009"/>
                  </a:lnTo>
                  <a:lnTo>
                    <a:pt x="200177" y="455739"/>
                  </a:lnTo>
                  <a:lnTo>
                    <a:pt x="199936" y="451929"/>
                  </a:lnTo>
                  <a:lnTo>
                    <a:pt x="199783" y="449389"/>
                  </a:lnTo>
                  <a:lnTo>
                    <a:pt x="210527" y="439229"/>
                  </a:lnTo>
                  <a:lnTo>
                    <a:pt x="211048" y="439229"/>
                  </a:lnTo>
                  <a:lnTo>
                    <a:pt x="216839" y="434149"/>
                  </a:lnTo>
                  <a:lnTo>
                    <a:pt x="218287" y="432879"/>
                  </a:lnTo>
                  <a:lnTo>
                    <a:pt x="218059" y="431609"/>
                  </a:lnTo>
                  <a:lnTo>
                    <a:pt x="217601" y="431609"/>
                  </a:lnTo>
                  <a:lnTo>
                    <a:pt x="217182" y="430339"/>
                  </a:lnTo>
                  <a:lnTo>
                    <a:pt x="220586" y="426529"/>
                  </a:lnTo>
                  <a:close/>
                </a:path>
                <a:path w="822959" h="628014">
                  <a:moveTo>
                    <a:pt x="272884" y="382308"/>
                  </a:moveTo>
                  <a:lnTo>
                    <a:pt x="271373" y="380199"/>
                  </a:lnTo>
                  <a:lnTo>
                    <a:pt x="269278" y="382930"/>
                  </a:lnTo>
                  <a:lnTo>
                    <a:pt x="266852" y="384276"/>
                  </a:lnTo>
                  <a:lnTo>
                    <a:pt x="264134" y="384543"/>
                  </a:lnTo>
                  <a:lnTo>
                    <a:pt x="259029" y="388950"/>
                  </a:lnTo>
                  <a:lnTo>
                    <a:pt x="259245" y="388607"/>
                  </a:lnTo>
                  <a:lnTo>
                    <a:pt x="259803" y="387731"/>
                  </a:lnTo>
                  <a:lnTo>
                    <a:pt x="260438" y="386727"/>
                  </a:lnTo>
                  <a:lnTo>
                    <a:pt x="261823" y="384543"/>
                  </a:lnTo>
                  <a:lnTo>
                    <a:pt x="259562" y="386727"/>
                  </a:lnTo>
                  <a:lnTo>
                    <a:pt x="258025" y="386257"/>
                  </a:lnTo>
                  <a:lnTo>
                    <a:pt x="256514" y="387400"/>
                  </a:lnTo>
                  <a:lnTo>
                    <a:pt x="256514" y="389712"/>
                  </a:lnTo>
                  <a:lnTo>
                    <a:pt x="252869" y="393268"/>
                  </a:lnTo>
                  <a:lnTo>
                    <a:pt x="252857" y="392899"/>
                  </a:lnTo>
                  <a:lnTo>
                    <a:pt x="252895" y="392061"/>
                  </a:lnTo>
                  <a:lnTo>
                    <a:pt x="255778" y="389826"/>
                  </a:lnTo>
                  <a:lnTo>
                    <a:pt x="256235" y="389470"/>
                  </a:lnTo>
                  <a:lnTo>
                    <a:pt x="256514" y="389712"/>
                  </a:lnTo>
                  <a:lnTo>
                    <a:pt x="256514" y="387400"/>
                  </a:lnTo>
                  <a:lnTo>
                    <a:pt x="256057" y="387731"/>
                  </a:lnTo>
                  <a:lnTo>
                    <a:pt x="254939" y="385787"/>
                  </a:lnTo>
                  <a:lnTo>
                    <a:pt x="252209" y="388607"/>
                  </a:lnTo>
                  <a:lnTo>
                    <a:pt x="251777" y="387400"/>
                  </a:lnTo>
                  <a:lnTo>
                    <a:pt x="251180" y="386664"/>
                  </a:lnTo>
                  <a:lnTo>
                    <a:pt x="250494" y="386181"/>
                  </a:lnTo>
                  <a:lnTo>
                    <a:pt x="249910" y="387718"/>
                  </a:lnTo>
                  <a:lnTo>
                    <a:pt x="249770" y="388569"/>
                  </a:lnTo>
                  <a:lnTo>
                    <a:pt x="249656" y="390994"/>
                  </a:lnTo>
                  <a:lnTo>
                    <a:pt x="249745" y="390855"/>
                  </a:lnTo>
                  <a:lnTo>
                    <a:pt x="250228" y="390410"/>
                  </a:lnTo>
                  <a:lnTo>
                    <a:pt x="250964" y="390245"/>
                  </a:lnTo>
                  <a:lnTo>
                    <a:pt x="251879" y="389826"/>
                  </a:lnTo>
                  <a:lnTo>
                    <a:pt x="251828" y="390855"/>
                  </a:lnTo>
                  <a:lnTo>
                    <a:pt x="251955" y="391426"/>
                  </a:lnTo>
                  <a:lnTo>
                    <a:pt x="251294" y="392595"/>
                  </a:lnTo>
                  <a:lnTo>
                    <a:pt x="250291" y="392899"/>
                  </a:lnTo>
                  <a:lnTo>
                    <a:pt x="249758" y="392645"/>
                  </a:lnTo>
                  <a:lnTo>
                    <a:pt x="249961" y="394271"/>
                  </a:lnTo>
                  <a:lnTo>
                    <a:pt x="250418" y="395859"/>
                  </a:lnTo>
                  <a:lnTo>
                    <a:pt x="251663" y="398233"/>
                  </a:lnTo>
                  <a:lnTo>
                    <a:pt x="252869" y="400253"/>
                  </a:lnTo>
                  <a:lnTo>
                    <a:pt x="260565" y="393268"/>
                  </a:lnTo>
                  <a:lnTo>
                    <a:pt x="264744" y="389470"/>
                  </a:lnTo>
                  <a:lnTo>
                    <a:pt x="265315" y="388950"/>
                  </a:lnTo>
                  <a:lnTo>
                    <a:pt x="265925" y="388569"/>
                  </a:lnTo>
                  <a:lnTo>
                    <a:pt x="266661" y="388327"/>
                  </a:lnTo>
                  <a:lnTo>
                    <a:pt x="269595" y="387121"/>
                  </a:lnTo>
                  <a:lnTo>
                    <a:pt x="271424" y="385787"/>
                  </a:lnTo>
                  <a:lnTo>
                    <a:pt x="272453" y="382930"/>
                  </a:lnTo>
                  <a:lnTo>
                    <a:pt x="272630" y="382625"/>
                  </a:lnTo>
                  <a:lnTo>
                    <a:pt x="272884" y="382308"/>
                  </a:lnTo>
                  <a:close/>
                </a:path>
                <a:path w="822959" h="628014">
                  <a:moveTo>
                    <a:pt x="294513" y="534212"/>
                  </a:moveTo>
                  <a:lnTo>
                    <a:pt x="294157" y="534365"/>
                  </a:lnTo>
                  <a:lnTo>
                    <a:pt x="293928" y="534771"/>
                  </a:lnTo>
                  <a:lnTo>
                    <a:pt x="294246" y="534568"/>
                  </a:lnTo>
                  <a:lnTo>
                    <a:pt x="294513" y="534212"/>
                  </a:lnTo>
                  <a:close/>
                </a:path>
                <a:path w="822959" h="628014">
                  <a:moveTo>
                    <a:pt x="299440" y="527151"/>
                  </a:moveTo>
                  <a:lnTo>
                    <a:pt x="298691" y="525729"/>
                  </a:lnTo>
                  <a:lnTo>
                    <a:pt x="297053" y="525157"/>
                  </a:lnTo>
                  <a:lnTo>
                    <a:pt x="296595" y="525551"/>
                  </a:lnTo>
                  <a:lnTo>
                    <a:pt x="295732" y="525983"/>
                  </a:lnTo>
                  <a:lnTo>
                    <a:pt x="295402" y="526669"/>
                  </a:lnTo>
                  <a:lnTo>
                    <a:pt x="295033" y="527723"/>
                  </a:lnTo>
                  <a:lnTo>
                    <a:pt x="295414" y="528599"/>
                  </a:lnTo>
                  <a:lnTo>
                    <a:pt x="296443" y="528993"/>
                  </a:lnTo>
                  <a:lnTo>
                    <a:pt x="297459" y="529412"/>
                  </a:lnTo>
                  <a:lnTo>
                    <a:pt x="298183" y="528967"/>
                  </a:lnTo>
                  <a:lnTo>
                    <a:pt x="298729" y="528231"/>
                  </a:lnTo>
                  <a:lnTo>
                    <a:pt x="298831" y="528091"/>
                  </a:lnTo>
                  <a:lnTo>
                    <a:pt x="299440" y="527151"/>
                  </a:lnTo>
                  <a:close/>
                </a:path>
                <a:path w="822959" h="628014">
                  <a:moveTo>
                    <a:pt x="304342" y="527697"/>
                  </a:moveTo>
                  <a:lnTo>
                    <a:pt x="303110" y="526872"/>
                  </a:lnTo>
                  <a:lnTo>
                    <a:pt x="302399" y="528739"/>
                  </a:lnTo>
                  <a:lnTo>
                    <a:pt x="303593" y="529831"/>
                  </a:lnTo>
                  <a:lnTo>
                    <a:pt x="303695" y="528815"/>
                  </a:lnTo>
                  <a:lnTo>
                    <a:pt x="304342" y="527697"/>
                  </a:lnTo>
                  <a:close/>
                </a:path>
                <a:path w="822959" h="628014">
                  <a:moveTo>
                    <a:pt x="349872" y="355130"/>
                  </a:moveTo>
                  <a:lnTo>
                    <a:pt x="349453" y="355358"/>
                  </a:lnTo>
                  <a:lnTo>
                    <a:pt x="349618" y="355371"/>
                  </a:lnTo>
                  <a:lnTo>
                    <a:pt x="349796" y="355307"/>
                  </a:lnTo>
                  <a:lnTo>
                    <a:pt x="349872" y="355168"/>
                  </a:lnTo>
                  <a:close/>
                </a:path>
                <a:path w="822959" h="628014">
                  <a:moveTo>
                    <a:pt x="355168" y="307276"/>
                  </a:moveTo>
                  <a:lnTo>
                    <a:pt x="354469" y="305308"/>
                  </a:lnTo>
                  <a:lnTo>
                    <a:pt x="352856" y="304825"/>
                  </a:lnTo>
                  <a:lnTo>
                    <a:pt x="350939" y="304457"/>
                  </a:lnTo>
                  <a:lnTo>
                    <a:pt x="351028" y="307035"/>
                  </a:lnTo>
                  <a:lnTo>
                    <a:pt x="352437" y="307670"/>
                  </a:lnTo>
                  <a:lnTo>
                    <a:pt x="354228" y="308127"/>
                  </a:lnTo>
                  <a:lnTo>
                    <a:pt x="355168" y="307276"/>
                  </a:lnTo>
                  <a:close/>
                </a:path>
                <a:path w="822959" h="628014">
                  <a:moveTo>
                    <a:pt x="357835" y="350799"/>
                  </a:moveTo>
                  <a:lnTo>
                    <a:pt x="357695" y="350862"/>
                  </a:lnTo>
                  <a:lnTo>
                    <a:pt x="357822" y="350837"/>
                  </a:lnTo>
                  <a:close/>
                </a:path>
                <a:path w="822959" h="628014">
                  <a:moveTo>
                    <a:pt x="360210" y="499884"/>
                  </a:moveTo>
                  <a:lnTo>
                    <a:pt x="359765" y="500087"/>
                  </a:lnTo>
                  <a:lnTo>
                    <a:pt x="359473" y="500392"/>
                  </a:lnTo>
                  <a:lnTo>
                    <a:pt x="359257" y="500722"/>
                  </a:lnTo>
                  <a:lnTo>
                    <a:pt x="359486" y="500862"/>
                  </a:lnTo>
                  <a:lnTo>
                    <a:pt x="359803" y="500595"/>
                  </a:lnTo>
                  <a:lnTo>
                    <a:pt x="360019" y="500240"/>
                  </a:lnTo>
                  <a:lnTo>
                    <a:pt x="360210" y="499884"/>
                  </a:lnTo>
                  <a:close/>
                </a:path>
                <a:path w="822959" h="628014">
                  <a:moveTo>
                    <a:pt x="360311" y="499833"/>
                  </a:moveTo>
                  <a:lnTo>
                    <a:pt x="359994" y="499668"/>
                  </a:lnTo>
                  <a:lnTo>
                    <a:pt x="360222" y="499846"/>
                  </a:lnTo>
                  <a:close/>
                </a:path>
                <a:path w="822959" h="628014">
                  <a:moveTo>
                    <a:pt x="367157" y="316077"/>
                  </a:moveTo>
                  <a:lnTo>
                    <a:pt x="366001" y="315163"/>
                  </a:lnTo>
                  <a:lnTo>
                    <a:pt x="364744" y="314388"/>
                  </a:lnTo>
                  <a:lnTo>
                    <a:pt x="363372" y="313740"/>
                  </a:lnTo>
                  <a:lnTo>
                    <a:pt x="360121" y="317881"/>
                  </a:lnTo>
                  <a:lnTo>
                    <a:pt x="361772" y="318719"/>
                  </a:lnTo>
                  <a:lnTo>
                    <a:pt x="362572" y="319176"/>
                  </a:lnTo>
                  <a:lnTo>
                    <a:pt x="363016" y="318985"/>
                  </a:lnTo>
                  <a:lnTo>
                    <a:pt x="363461" y="318757"/>
                  </a:lnTo>
                  <a:lnTo>
                    <a:pt x="363893" y="318490"/>
                  </a:lnTo>
                  <a:lnTo>
                    <a:pt x="364159" y="318541"/>
                  </a:lnTo>
                  <a:lnTo>
                    <a:pt x="367157" y="316077"/>
                  </a:lnTo>
                  <a:close/>
                </a:path>
                <a:path w="822959" h="628014">
                  <a:moveTo>
                    <a:pt x="373799" y="289534"/>
                  </a:moveTo>
                  <a:lnTo>
                    <a:pt x="373164" y="289369"/>
                  </a:lnTo>
                  <a:lnTo>
                    <a:pt x="373138" y="289839"/>
                  </a:lnTo>
                  <a:lnTo>
                    <a:pt x="373278" y="289877"/>
                  </a:lnTo>
                  <a:lnTo>
                    <a:pt x="373456" y="289979"/>
                  </a:lnTo>
                  <a:lnTo>
                    <a:pt x="373659" y="289852"/>
                  </a:lnTo>
                  <a:lnTo>
                    <a:pt x="373722" y="289661"/>
                  </a:lnTo>
                  <a:lnTo>
                    <a:pt x="373799" y="289534"/>
                  </a:lnTo>
                  <a:close/>
                </a:path>
                <a:path w="822959" h="628014">
                  <a:moveTo>
                    <a:pt x="376428" y="284848"/>
                  </a:moveTo>
                  <a:lnTo>
                    <a:pt x="375615" y="281647"/>
                  </a:lnTo>
                  <a:lnTo>
                    <a:pt x="373900" y="285496"/>
                  </a:lnTo>
                  <a:lnTo>
                    <a:pt x="376402" y="284835"/>
                  </a:lnTo>
                  <a:close/>
                </a:path>
                <a:path w="822959" h="628014">
                  <a:moveTo>
                    <a:pt x="377520" y="322186"/>
                  </a:moveTo>
                  <a:lnTo>
                    <a:pt x="377469" y="321945"/>
                  </a:lnTo>
                  <a:lnTo>
                    <a:pt x="377393" y="321691"/>
                  </a:lnTo>
                  <a:lnTo>
                    <a:pt x="377190" y="321741"/>
                  </a:lnTo>
                  <a:lnTo>
                    <a:pt x="376897" y="321868"/>
                  </a:lnTo>
                  <a:lnTo>
                    <a:pt x="376745" y="321919"/>
                  </a:lnTo>
                  <a:lnTo>
                    <a:pt x="376605" y="321945"/>
                  </a:lnTo>
                  <a:lnTo>
                    <a:pt x="376580" y="322097"/>
                  </a:lnTo>
                  <a:lnTo>
                    <a:pt x="376542" y="322275"/>
                  </a:lnTo>
                  <a:lnTo>
                    <a:pt x="376428" y="322630"/>
                  </a:lnTo>
                  <a:lnTo>
                    <a:pt x="376389" y="322821"/>
                  </a:lnTo>
                  <a:lnTo>
                    <a:pt x="376364" y="323011"/>
                  </a:lnTo>
                  <a:lnTo>
                    <a:pt x="376758" y="322821"/>
                  </a:lnTo>
                  <a:lnTo>
                    <a:pt x="377139" y="322605"/>
                  </a:lnTo>
                  <a:lnTo>
                    <a:pt x="377418" y="322300"/>
                  </a:lnTo>
                  <a:close/>
                </a:path>
                <a:path w="822959" h="628014">
                  <a:moveTo>
                    <a:pt x="380580" y="273126"/>
                  </a:moveTo>
                  <a:lnTo>
                    <a:pt x="380428" y="272656"/>
                  </a:lnTo>
                  <a:lnTo>
                    <a:pt x="380390" y="272338"/>
                  </a:lnTo>
                  <a:lnTo>
                    <a:pt x="380060" y="272376"/>
                  </a:lnTo>
                  <a:lnTo>
                    <a:pt x="379679" y="272351"/>
                  </a:lnTo>
                  <a:lnTo>
                    <a:pt x="379412" y="272503"/>
                  </a:lnTo>
                  <a:lnTo>
                    <a:pt x="379463" y="273062"/>
                  </a:lnTo>
                  <a:lnTo>
                    <a:pt x="379501" y="273367"/>
                  </a:lnTo>
                  <a:lnTo>
                    <a:pt x="379831" y="273329"/>
                  </a:lnTo>
                  <a:lnTo>
                    <a:pt x="380238" y="273380"/>
                  </a:lnTo>
                  <a:lnTo>
                    <a:pt x="380453" y="273215"/>
                  </a:lnTo>
                  <a:lnTo>
                    <a:pt x="380580" y="273126"/>
                  </a:lnTo>
                  <a:close/>
                </a:path>
                <a:path w="822959" h="628014">
                  <a:moveTo>
                    <a:pt x="381571" y="297281"/>
                  </a:moveTo>
                  <a:lnTo>
                    <a:pt x="381266" y="297218"/>
                  </a:lnTo>
                  <a:lnTo>
                    <a:pt x="380669" y="297103"/>
                  </a:lnTo>
                  <a:lnTo>
                    <a:pt x="380657" y="297256"/>
                  </a:lnTo>
                  <a:lnTo>
                    <a:pt x="380580" y="297497"/>
                  </a:lnTo>
                  <a:lnTo>
                    <a:pt x="380873" y="297789"/>
                  </a:lnTo>
                  <a:lnTo>
                    <a:pt x="381165" y="297916"/>
                  </a:lnTo>
                  <a:lnTo>
                    <a:pt x="381419" y="298069"/>
                  </a:lnTo>
                  <a:lnTo>
                    <a:pt x="381520" y="297548"/>
                  </a:lnTo>
                  <a:lnTo>
                    <a:pt x="381571" y="297281"/>
                  </a:lnTo>
                  <a:close/>
                </a:path>
                <a:path w="822959" h="628014">
                  <a:moveTo>
                    <a:pt x="433832" y="404114"/>
                  </a:moveTo>
                  <a:lnTo>
                    <a:pt x="433527" y="403720"/>
                  </a:lnTo>
                  <a:lnTo>
                    <a:pt x="433324" y="404050"/>
                  </a:lnTo>
                  <a:lnTo>
                    <a:pt x="433832" y="404114"/>
                  </a:lnTo>
                  <a:close/>
                </a:path>
                <a:path w="822959" h="628014">
                  <a:moveTo>
                    <a:pt x="435102" y="418782"/>
                  </a:moveTo>
                  <a:lnTo>
                    <a:pt x="434911" y="418795"/>
                  </a:lnTo>
                  <a:lnTo>
                    <a:pt x="434721" y="418820"/>
                  </a:lnTo>
                  <a:lnTo>
                    <a:pt x="434530" y="418833"/>
                  </a:lnTo>
                  <a:lnTo>
                    <a:pt x="434594" y="418998"/>
                  </a:lnTo>
                  <a:lnTo>
                    <a:pt x="434632" y="419150"/>
                  </a:lnTo>
                  <a:lnTo>
                    <a:pt x="434682" y="419290"/>
                  </a:lnTo>
                  <a:lnTo>
                    <a:pt x="435102" y="418782"/>
                  </a:lnTo>
                  <a:close/>
                </a:path>
                <a:path w="822959" h="628014">
                  <a:moveTo>
                    <a:pt x="438099" y="423570"/>
                  </a:moveTo>
                  <a:lnTo>
                    <a:pt x="437972" y="422986"/>
                  </a:lnTo>
                  <a:lnTo>
                    <a:pt x="437972" y="422351"/>
                  </a:lnTo>
                  <a:lnTo>
                    <a:pt x="437095" y="422122"/>
                  </a:lnTo>
                  <a:lnTo>
                    <a:pt x="435457" y="421665"/>
                  </a:lnTo>
                  <a:lnTo>
                    <a:pt x="436079" y="423697"/>
                  </a:lnTo>
                  <a:lnTo>
                    <a:pt x="436054" y="424256"/>
                  </a:lnTo>
                  <a:lnTo>
                    <a:pt x="435292" y="425919"/>
                  </a:lnTo>
                  <a:lnTo>
                    <a:pt x="435051" y="426554"/>
                  </a:lnTo>
                  <a:lnTo>
                    <a:pt x="436486" y="426326"/>
                  </a:lnTo>
                  <a:lnTo>
                    <a:pt x="437438" y="425386"/>
                  </a:lnTo>
                  <a:lnTo>
                    <a:pt x="437921" y="424053"/>
                  </a:lnTo>
                  <a:lnTo>
                    <a:pt x="438099" y="423570"/>
                  </a:lnTo>
                  <a:close/>
                </a:path>
                <a:path w="822959" h="628014">
                  <a:moveTo>
                    <a:pt x="440474" y="359359"/>
                  </a:moveTo>
                  <a:lnTo>
                    <a:pt x="438556" y="358533"/>
                  </a:lnTo>
                  <a:lnTo>
                    <a:pt x="437273" y="358101"/>
                  </a:lnTo>
                  <a:lnTo>
                    <a:pt x="436956" y="357974"/>
                  </a:lnTo>
                  <a:lnTo>
                    <a:pt x="436651" y="357886"/>
                  </a:lnTo>
                  <a:lnTo>
                    <a:pt x="436664" y="360464"/>
                  </a:lnTo>
                  <a:lnTo>
                    <a:pt x="436892" y="363054"/>
                  </a:lnTo>
                  <a:lnTo>
                    <a:pt x="440270" y="364566"/>
                  </a:lnTo>
                  <a:lnTo>
                    <a:pt x="439902" y="362686"/>
                  </a:lnTo>
                  <a:lnTo>
                    <a:pt x="439724" y="360959"/>
                  </a:lnTo>
                  <a:lnTo>
                    <a:pt x="440474" y="359359"/>
                  </a:lnTo>
                  <a:close/>
                </a:path>
                <a:path w="822959" h="628014">
                  <a:moveTo>
                    <a:pt x="440791" y="392341"/>
                  </a:moveTo>
                  <a:lnTo>
                    <a:pt x="440359" y="392595"/>
                  </a:lnTo>
                  <a:lnTo>
                    <a:pt x="440169" y="392760"/>
                  </a:lnTo>
                  <a:lnTo>
                    <a:pt x="440245" y="393039"/>
                  </a:lnTo>
                  <a:lnTo>
                    <a:pt x="440296" y="393204"/>
                  </a:lnTo>
                  <a:lnTo>
                    <a:pt x="440461" y="392912"/>
                  </a:lnTo>
                  <a:lnTo>
                    <a:pt x="440626" y="392633"/>
                  </a:lnTo>
                  <a:lnTo>
                    <a:pt x="440791" y="392341"/>
                  </a:lnTo>
                  <a:close/>
                </a:path>
                <a:path w="822959" h="628014">
                  <a:moveTo>
                    <a:pt x="441388" y="391795"/>
                  </a:moveTo>
                  <a:lnTo>
                    <a:pt x="441020" y="391934"/>
                  </a:lnTo>
                  <a:lnTo>
                    <a:pt x="440791" y="392341"/>
                  </a:lnTo>
                  <a:lnTo>
                    <a:pt x="441109" y="392137"/>
                  </a:lnTo>
                  <a:lnTo>
                    <a:pt x="441388" y="391795"/>
                  </a:lnTo>
                  <a:close/>
                </a:path>
                <a:path w="822959" h="628014">
                  <a:moveTo>
                    <a:pt x="443712" y="390080"/>
                  </a:moveTo>
                  <a:lnTo>
                    <a:pt x="443585" y="389902"/>
                  </a:lnTo>
                  <a:lnTo>
                    <a:pt x="443445" y="389737"/>
                  </a:lnTo>
                  <a:lnTo>
                    <a:pt x="443306" y="389610"/>
                  </a:lnTo>
                  <a:lnTo>
                    <a:pt x="442645" y="390334"/>
                  </a:lnTo>
                  <a:lnTo>
                    <a:pt x="442010" y="391071"/>
                  </a:lnTo>
                  <a:lnTo>
                    <a:pt x="441388" y="391795"/>
                  </a:lnTo>
                  <a:lnTo>
                    <a:pt x="441960" y="391579"/>
                  </a:lnTo>
                  <a:lnTo>
                    <a:pt x="442556" y="391388"/>
                  </a:lnTo>
                  <a:lnTo>
                    <a:pt x="443382" y="390893"/>
                  </a:lnTo>
                  <a:lnTo>
                    <a:pt x="443522" y="390448"/>
                  </a:lnTo>
                  <a:lnTo>
                    <a:pt x="443712" y="390080"/>
                  </a:lnTo>
                  <a:close/>
                </a:path>
                <a:path w="822959" h="628014">
                  <a:moveTo>
                    <a:pt x="444919" y="419265"/>
                  </a:moveTo>
                  <a:lnTo>
                    <a:pt x="444487" y="419239"/>
                  </a:lnTo>
                  <a:lnTo>
                    <a:pt x="444792" y="419544"/>
                  </a:lnTo>
                  <a:lnTo>
                    <a:pt x="444919" y="419265"/>
                  </a:lnTo>
                  <a:close/>
                </a:path>
                <a:path w="822959" h="628014">
                  <a:moveTo>
                    <a:pt x="448132" y="395249"/>
                  </a:moveTo>
                  <a:lnTo>
                    <a:pt x="445477" y="396087"/>
                  </a:lnTo>
                  <a:lnTo>
                    <a:pt x="443941" y="396227"/>
                  </a:lnTo>
                  <a:lnTo>
                    <a:pt x="442353" y="395554"/>
                  </a:lnTo>
                  <a:lnTo>
                    <a:pt x="441210" y="410908"/>
                  </a:lnTo>
                  <a:lnTo>
                    <a:pt x="442137" y="410311"/>
                  </a:lnTo>
                  <a:lnTo>
                    <a:pt x="442341" y="409549"/>
                  </a:lnTo>
                  <a:lnTo>
                    <a:pt x="444728" y="406501"/>
                  </a:lnTo>
                  <a:lnTo>
                    <a:pt x="445884" y="402755"/>
                  </a:lnTo>
                  <a:lnTo>
                    <a:pt x="448132" y="395249"/>
                  </a:lnTo>
                  <a:close/>
                </a:path>
                <a:path w="822959" h="628014">
                  <a:moveTo>
                    <a:pt x="450303" y="368973"/>
                  </a:moveTo>
                  <a:lnTo>
                    <a:pt x="449770" y="368338"/>
                  </a:lnTo>
                  <a:lnTo>
                    <a:pt x="448741" y="367055"/>
                  </a:lnTo>
                  <a:lnTo>
                    <a:pt x="448589" y="366877"/>
                  </a:lnTo>
                  <a:lnTo>
                    <a:pt x="448449" y="366687"/>
                  </a:lnTo>
                  <a:lnTo>
                    <a:pt x="448297" y="366471"/>
                  </a:lnTo>
                  <a:lnTo>
                    <a:pt x="447967" y="366293"/>
                  </a:lnTo>
                  <a:lnTo>
                    <a:pt x="447675" y="366382"/>
                  </a:lnTo>
                  <a:lnTo>
                    <a:pt x="447370" y="366458"/>
                  </a:lnTo>
                  <a:lnTo>
                    <a:pt x="447027" y="366483"/>
                  </a:lnTo>
                  <a:lnTo>
                    <a:pt x="445312" y="365048"/>
                  </a:lnTo>
                  <a:lnTo>
                    <a:pt x="445211" y="365290"/>
                  </a:lnTo>
                  <a:lnTo>
                    <a:pt x="448233" y="369087"/>
                  </a:lnTo>
                  <a:lnTo>
                    <a:pt x="448551" y="369366"/>
                  </a:lnTo>
                  <a:lnTo>
                    <a:pt x="448843" y="369658"/>
                  </a:lnTo>
                  <a:lnTo>
                    <a:pt x="449160" y="369519"/>
                  </a:lnTo>
                  <a:lnTo>
                    <a:pt x="449287" y="369443"/>
                  </a:lnTo>
                  <a:lnTo>
                    <a:pt x="450303" y="368973"/>
                  </a:lnTo>
                  <a:close/>
                </a:path>
                <a:path w="822959" h="628014">
                  <a:moveTo>
                    <a:pt x="451053" y="385521"/>
                  </a:moveTo>
                  <a:lnTo>
                    <a:pt x="450329" y="384746"/>
                  </a:lnTo>
                  <a:lnTo>
                    <a:pt x="450088" y="384949"/>
                  </a:lnTo>
                  <a:lnTo>
                    <a:pt x="449859" y="385152"/>
                  </a:lnTo>
                  <a:lnTo>
                    <a:pt x="449643" y="385368"/>
                  </a:lnTo>
                  <a:lnTo>
                    <a:pt x="449313" y="386346"/>
                  </a:lnTo>
                  <a:lnTo>
                    <a:pt x="449503" y="386524"/>
                  </a:lnTo>
                  <a:lnTo>
                    <a:pt x="450456" y="387400"/>
                  </a:lnTo>
                  <a:lnTo>
                    <a:pt x="450545" y="386499"/>
                  </a:lnTo>
                  <a:lnTo>
                    <a:pt x="451053" y="385521"/>
                  </a:lnTo>
                  <a:close/>
                </a:path>
                <a:path w="822959" h="628014">
                  <a:moveTo>
                    <a:pt x="452094" y="309257"/>
                  </a:moveTo>
                  <a:lnTo>
                    <a:pt x="451967" y="308952"/>
                  </a:lnTo>
                  <a:lnTo>
                    <a:pt x="451853" y="308648"/>
                  </a:lnTo>
                  <a:lnTo>
                    <a:pt x="451726" y="308356"/>
                  </a:lnTo>
                  <a:lnTo>
                    <a:pt x="451878" y="308838"/>
                  </a:lnTo>
                  <a:lnTo>
                    <a:pt x="451993" y="309181"/>
                  </a:lnTo>
                  <a:close/>
                </a:path>
                <a:path w="822959" h="628014">
                  <a:moveTo>
                    <a:pt x="454228" y="366102"/>
                  </a:moveTo>
                  <a:lnTo>
                    <a:pt x="453440" y="366217"/>
                  </a:lnTo>
                  <a:lnTo>
                    <a:pt x="453072" y="366293"/>
                  </a:lnTo>
                  <a:lnTo>
                    <a:pt x="453326" y="366598"/>
                  </a:lnTo>
                  <a:lnTo>
                    <a:pt x="453745" y="366852"/>
                  </a:lnTo>
                  <a:lnTo>
                    <a:pt x="454215" y="367055"/>
                  </a:lnTo>
                  <a:lnTo>
                    <a:pt x="454228" y="366750"/>
                  </a:lnTo>
                  <a:lnTo>
                    <a:pt x="454228" y="366433"/>
                  </a:lnTo>
                  <a:lnTo>
                    <a:pt x="454228" y="366102"/>
                  </a:lnTo>
                  <a:close/>
                </a:path>
                <a:path w="822959" h="628014">
                  <a:moveTo>
                    <a:pt x="456133" y="371246"/>
                  </a:moveTo>
                  <a:lnTo>
                    <a:pt x="455447" y="370763"/>
                  </a:lnTo>
                  <a:lnTo>
                    <a:pt x="454761" y="370941"/>
                  </a:lnTo>
                  <a:lnTo>
                    <a:pt x="454113" y="371119"/>
                  </a:lnTo>
                  <a:lnTo>
                    <a:pt x="454761" y="371398"/>
                  </a:lnTo>
                  <a:lnTo>
                    <a:pt x="455447" y="371436"/>
                  </a:lnTo>
                  <a:lnTo>
                    <a:pt x="456133" y="371246"/>
                  </a:lnTo>
                  <a:close/>
                </a:path>
                <a:path w="822959" h="628014">
                  <a:moveTo>
                    <a:pt x="458063" y="368528"/>
                  </a:moveTo>
                  <a:lnTo>
                    <a:pt x="457873" y="367652"/>
                  </a:lnTo>
                  <a:lnTo>
                    <a:pt x="457593" y="366788"/>
                  </a:lnTo>
                  <a:lnTo>
                    <a:pt x="456971" y="366699"/>
                  </a:lnTo>
                  <a:lnTo>
                    <a:pt x="456882" y="367068"/>
                  </a:lnTo>
                  <a:lnTo>
                    <a:pt x="456780" y="367411"/>
                  </a:lnTo>
                  <a:lnTo>
                    <a:pt x="456653" y="367728"/>
                  </a:lnTo>
                  <a:lnTo>
                    <a:pt x="457339" y="368033"/>
                  </a:lnTo>
                  <a:lnTo>
                    <a:pt x="457669" y="368617"/>
                  </a:lnTo>
                  <a:lnTo>
                    <a:pt x="457949" y="369303"/>
                  </a:lnTo>
                  <a:lnTo>
                    <a:pt x="458063" y="368528"/>
                  </a:lnTo>
                  <a:close/>
                </a:path>
                <a:path w="822959" h="628014">
                  <a:moveTo>
                    <a:pt x="460463" y="194208"/>
                  </a:moveTo>
                  <a:lnTo>
                    <a:pt x="455358" y="192303"/>
                  </a:lnTo>
                  <a:lnTo>
                    <a:pt x="455409" y="194386"/>
                  </a:lnTo>
                  <a:lnTo>
                    <a:pt x="456806" y="195948"/>
                  </a:lnTo>
                  <a:lnTo>
                    <a:pt x="459219" y="195681"/>
                  </a:lnTo>
                  <a:lnTo>
                    <a:pt x="459384" y="195643"/>
                  </a:lnTo>
                  <a:lnTo>
                    <a:pt x="459524" y="195656"/>
                  </a:lnTo>
                  <a:lnTo>
                    <a:pt x="459663" y="195656"/>
                  </a:lnTo>
                  <a:lnTo>
                    <a:pt x="460463" y="194208"/>
                  </a:lnTo>
                  <a:close/>
                </a:path>
                <a:path w="822959" h="628014">
                  <a:moveTo>
                    <a:pt x="463105" y="406654"/>
                  </a:moveTo>
                  <a:lnTo>
                    <a:pt x="463003" y="406349"/>
                  </a:lnTo>
                  <a:lnTo>
                    <a:pt x="462889" y="406044"/>
                  </a:lnTo>
                  <a:lnTo>
                    <a:pt x="462711" y="405523"/>
                  </a:lnTo>
                  <a:lnTo>
                    <a:pt x="462267" y="405714"/>
                  </a:lnTo>
                  <a:lnTo>
                    <a:pt x="461810" y="405853"/>
                  </a:lnTo>
                  <a:lnTo>
                    <a:pt x="461429" y="406107"/>
                  </a:lnTo>
                  <a:lnTo>
                    <a:pt x="461632" y="406958"/>
                  </a:lnTo>
                  <a:lnTo>
                    <a:pt x="462203" y="406946"/>
                  </a:lnTo>
                  <a:lnTo>
                    <a:pt x="462648" y="406768"/>
                  </a:lnTo>
                  <a:lnTo>
                    <a:pt x="463105" y="406654"/>
                  </a:lnTo>
                  <a:close/>
                </a:path>
                <a:path w="822959" h="628014">
                  <a:moveTo>
                    <a:pt x="463804" y="420776"/>
                  </a:moveTo>
                  <a:lnTo>
                    <a:pt x="462368" y="421779"/>
                  </a:lnTo>
                  <a:lnTo>
                    <a:pt x="462635" y="421919"/>
                  </a:lnTo>
                  <a:lnTo>
                    <a:pt x="462915" y="422021"/>
                  </a:lnTo>
                  <a:lnTo>
                    <a:pt x="463219" y="422084"/>
                  </a:lnTo>
                  <a:lnTo>
                    <a:pt x="463804" y="420776"/>
                  </a:lnTo>
                  <a:close/>
                </a:path>
                <a:path w="822959" h="628014">
                  <a:moveTo>
                    <a:pt x="467410" y="182206"/>
                  </a:moveTo>
                  <a:lnTo>
                    <a:pt x="467245" y="182143"/>
                  </a:lnTo>
                  <a:lnTo>
                    <a:pt x="467410" y="182206"/>
                  </a:lnTo>
                  <a:close/>
                </a:path>
                <a:path w="822959" h="628014">
                  <a:moveTo>
                    <a:pt x="467525" y="440867"/>
                  </a:moveTo>
                  <a:lnTo>
                    <a:pt x="467398" y="439826"/>
                  </a:lnTo>
                  <a:lnTo>
                    <a:pt x="467233" y="438848"/>
                  </a:lnTo>
                  <a:lnTo>
                    <a:pt x="467055" y="437756"/>
                  </a:lnTo>
                  <a:lnTo>
                    <a:pt x="466331" y="438048"/>
                  </a:lnTo>
                  <a:lnTo>
                    <a:pt x="465823" y="438099"/>
                  </a:lnTo>
                  <a:lnTo>
                    <a:pt x="465416" y="439191"/>
                  </a:lnTo>
                  <a:lnTo>
                    <a:pt x="466305" y="440982"/>
                  </a:lnTo>
                  <a:lnTo>
                    <a:pt x="467055" y="441058"/>
                  </a:lnTo>
                  <a:lnTo>
                    <a:pt x="467207" y="441071"/>
                  </a:lnTo>
                  <a:lnTo>
                    <a:pt x="467525" y="440867"/>
                  </a:lnTo>
                  <a:close/>
                </a:path>
                <a:path w="822959" h="628014">
                  <a:moveTo>
                    <a:pt x="471297" y="403974"/>
                  </a:moveTo>
                  <a:lnTo>
                    <a:pt x="470954" y="402678"/>
                  </a:lnTo>
                  <a:lnTo>
                    <a:pt x="468782" y="401497"/>
                  </a:lnTo>
                  <a:lnTo>
                    <a:pt x="467194" y="400773"/>
                  </a:lnTo>
                  <a:lnTo>
                    <a:pt x="465658" y="402488"/>
                  </a:lnTo>
                  <a:lnTo>
                    <a:pt x="467169" y="403479"/>
                  </a:lnTo>
                  <a:lnTo>
                    <a:pt x="468528" y="404406"/>
                  </a:lnTo>
                  <a:lnTo>
                    <a:pt x="469988" y="405358"/>
                  </a:lnTo>
                  <a:lnTo>
                    <a:pt x="470230" y="405168"/>
                  </a:lnTo>
                  <a:lnTo>
                    <a:pt x="470636" y="404990"/>
                  </a:lnTo>
                  <a:lnTo>
                    <a:pt x="471297" y="403974"/>
                  </a:lnTo>
                  <a:close/>
                </a:path>
                <a:path w="822959" h="628014">
                  <a:moveTo>
                    <a:pt x="476173" y="181279"/>
                  </a:moveTo>
                  <a:lnTo>
                    <a:pt x="475843" y="181140"/>
                  </a:lnTo>
                  <a:lnTo>
                    <a:pt x="475830" y="181610"/>
                  </a:lnTo>
                  <a:lnTo>
                    <a:pt x="476173" y="181279"/>
                  </a:lnTo>
                  <a:close/>
                </a:path>
                <a:path w="822959" h="628014">
                  <a:moveTo>
                    <a:pt x="476694" y="174790"/>
                  </a:moveTo>
                  <a:lnTo>
                    <a:pt x="476300" y="174929"/>
                  </a:lnTo>
                  <a:lnTo>
                    <a:pt x="475856" y="174955"/>
                  </a:lnTo>
                  <a:lnTo>
                    <a:pt x="474294" y="174917"/>
                  </a:lnTo>
                  <a:lnTo>
                    <a:pt x="473151" y="174790"/>
                  </a:lnTo>
                  <a:lnTo>
                    <a:pt x="472147" y="174650"/>
                  </a:lnTo>
                  <a:lnTo>
                    <a:pt x="471551" y="175437"/>
                  </a:lnTo>
                  <a:lnTo>
                    <a:pt x="471081" y="176301"/>
                  </a:lnTo>
                  <a:lnTo>
                    <a:pt x="470801" y="178473"/>
                  </a:lnTo>
                  <a:lnTo>
                    <a:pt x="469887" y="179527"/>
                  </a:lnTo>
                  <a:lnTo>
                    <a:pt x="467436" y="182168"/>
                  </a:lnTo>
                  <a:lnTo>
                    <a:pt x="467614" y="182168"/>
                  </a:lnTo>
                  <a:lnTo>
                    <a:pt x="467563" y="182664"/>
                  </a:lnTo>
                  <a:lnTo>
                    <a:pt x="467182" y="182600"/>
                  </a:lnTo>
                  <a:lnTo>
                    <a:pt x="467207" y="182448"/>
                  </a:lnTo>
                  <a:lnTo>
                    <a:pt x="467233" y="182257"/>
                  </a:lnTo>
                  <a:lnTo>
                    <a:pt x="466585" y="182448"/>
                  </a:lnTo>
                  <a:lnTo>
                    <a:pt x="464680" y="181317"/>
                  </a:lnTo>
                  <a:lnTo>
                    <a:pt x="464185" y="182435"/>
                  </a:lnTo>
                  <a:lnTo>
                    <a:pt x="462534" y="182372"/>
                  </a:lnTo>
                  <a:lnTo>
                    <a:pt x="460667" y="180670"/>
                  </a:lnTo>
                  <a:lnTo>
                    <a:pt x="463448" y="180517"/>
                  </a:lnTo>
                  <a:lnTo>
                    <a:pt x="460844" y="178879"/>
                  </a:lnTo>
                  <a:lnTo>
                    <a:pt x="458774" y="179679"/>
                  </a:lnTo>
                  <a:lnTo>
                    <a:pt x="456755" y="186677"/>
                  </a:lnTo>
                  <a:lnTo>
                    <a:pt x="455764" y="190004"/>
                  </a:lnTo>
                  <a:lnTo>
                    <a:pt x="455853" y="189877"/>
                  </a:lnTo>
                  <a:lnTo>
                    <a:pt x="456857" y="189407"/>
                  </a:lnTo>
                  <a:lnTo>
                    <a:pt x="458304" y="188531"/>
                  </a:lnTo>
                  <a:lnTo>
                    <a:pt x="458584" y="187325"/>
                  </a:lnTo>
                  <a:lnTo>
                    <a:pt x="458279" y="186258"/>
                  </a:lnTo>
                  <a:lnTo>
                    <a:pt x="458139" y="184442"/>
                  </a:lnTo>
                  <a:lnTo>
                    <a:pt x="461695" y="182892"/>
                  </a:lnTo>
                  <a:lnTo>
                    <a:pt x="462978" y="184023"/>
                  </a:lnTo>
                  <a:lnTo>
                    <a:pt x="463816" y="185254"/>
                  </a:lnTo>
                  <a:lnTo>
                    <a:pt x="464312" y="186664"/>
                  </a:lnTo>
                  <a:lnTo>
                    <a:pt x="465493" y="186677"/>
                  </a:lnTo>
                  <a:lnTo>
                    <a:pt x="466699" y="186232"/>
                  </a:lnTo>
                  <a:lnTo>
                    <a:pt x="467918" y="186258"/>
                  </a:lnTo>
                  <a:lnTo>
                    <a:pt x="471982" y="180517"/>
                  </a:lnTo>
                  <a:lnTo>
                    <a:pt x="476580" y="174955"/>
                  </a:lnTo>
                  <a:lnTo>
                    <a:pt x="476694" y="174790"/>
                  </a:lnTo>
                  <a:close/>
                </a:path>
                <a:path w="822959" h="628014">
                  <a:moveTo>
                    <a:pt x="479767" y="199771"/>
                  </a:moveTo>
                  <a:lnTo>
                    <a:pt x="479501" y="199021"/>
                  </a:lnTo>
                  <a:lnTo>
                    <a:pt x="479120" y="197891"/>
                  </a:lnTo>
                  <a:lnTo>
                    <a:pt x="478802" y="196850"/>
                  </a:lnTo>
                  <a:lnTo>
                    <a:pt x="478967" y="196646"/>
                  </a:lnTo>
                  <a:lnTo>
                    <a:pt x="479056" y="196469"/>
                  </a:lnTo>
                  <a:lnTo>
                    <a:pt x="479285" y="196494"/>
                  </a:lnTo>
                  <a:lnTo>
                    <a:pt x="479742" y="196608"/>
                  </a:lnTo>
                  <a:lnTo>
                    <a:pt x="479679" y="196469"/>
                  </a:lnTo>
                  <a:lnTo>
                    <a:pt x="478917" y="194818"/>
                  </a:lnTo>
                  <a:lnTo>
                    <a:pt x="478205" y="194094"/>
                  </a:lnTo>
                  <a:lnTo>
                    <a:pt x="477621" y="193509"/>
                  </a:lnTo>
                  <a:lnTo>
                    <a:pt x="474395" y="193103"/>
                  </a:lnTo>
                  <a:lnTo>
                    <a:pt x="473494" y="192278"/>
                  </a:lnTo>
                  <a:lnTo>
                    <a:pt x="472211" y="191592"/>
                  </a:lnTo>
                  <a:lnTo>
                    <a:pt x="473049" y="190652"/>
                  </a:lnTo>
                  <a:lnTo>
                    <a:pt x="473583" y="190131"/>
                  </a:lnTo>
                  <a:lnTo>
                    <a:pt x="474065" y="189509"/>
                  </a:lnTo>
                  <a:lnTo>
                    <a:pt x="473671" y="189064"/>
                  </a:lnTo>
                  <a:lnTo>
                    <a:pt x="473329" y="188645"/>
                  </a:lnTo>
                  <a:lnTo>
                    <a:pt x="473075" y="188188"/>
                  </a:lnTo>
                  <a:lnTo>
                    <a:pt x="471436" y="189090"/>
                  </a:lnTo>
                  <a:lnTo>
                    <a:pt x="470522" y="189255"/>
                  </a:lnTo>
                  <a:lnTo>
                    <a:pt x="470065" y="191998"/>
                  </a:lnTo>
                  <a:lnTo>
                    <a:pt x="466090" y="194487"/>
                  </a:lnTo>
                  <a:lnTo>
                    <a:pt x="466979" y="196265"/>
                  </a:lnTo>
                  <a:lnTo>
                    <a:pt x="468083" y="195821"/>
                  </a:lnTo>
                  <a:lnTo>
                    <a:pt x="468299" y="195389"/>
                  </a:lnTo>
                  <a:lnTo>
                    <a:pt x="468515" y="195046"/>
                  </a:lnTo>
                  <a:lnTo>
                    <a:pt x="469531" y="194094"/>
                  </a:lnTo>
                  <a:lnTo>
                    <a:pt x="470433" y="194106"/>
                  </a:lnTo>
                  <a:lnTo>
                    <a:pt x="471106" y="194945"/>
                  </a:lnTo>
                  <a:lnTo>
                    <a:pt x="471716" y="194856"/>
                  </a:lnTo>
                  <a:lnTo>
                    <a:pt x="472338" y="194818"/>
                  </a:lnTo>
                  <a:lnTo>
                    <a:pt x="473392" y="194818"/>
                  </a:lnTo>
                  <a:lnTo>
                    <a:pt x="474065" y="195389"/>
                  </a:lnTo>
                  <a:lnTo>
                    <a:pt x="474205" y="195821"/>
                  </a:lnTo>
                  <a:lnTo>
                    <a:pt x="474281" y="196469"/>
                  </a:lnTo>
                  <a:lnTo>
                    <a:pt x="474091" y="197002"/>
                  </a:lnTo>
                  <a:lnTo>
                    <a:pt x="472554" y="198526"/>
                  </a:lnTo>
                  <a:lnTo>
                    <a:pt x="471055" y="199021"/>
                  </a:lnTo>
                  <a:lnTo>
                    <a:pt x="468998" y="198755"/>
                  </a:lnTo>
                  <a:lnTo>
                    <a:pt x="468998" y="202704"/>
                  </a:lnTo>
                  <a:lnTo>
                    <a:pt x="468655" y="202704"/>
                  </a:lnTo>
                  <a:lnTo>
                    <a:pt x="468477" y="202704"/>
                  </a:lnTo>
                  <a:lnTo>
                    <a:pt x="468553" y="202184"/>
                  </a:lnTo>
                  <a:lnTo>
                    <a:pt x="468884" y="202184"/>
                  </a:lnTo>
                  <a:lnTo>
                    <a:pt x="468998" y="202704"/>
                  </a:lnTo>
                  <a:lnTo>
                    <a:pt x="468998" y="198755"/>
                  </a:lnTo>
                  <a:lnTo>
                    <a:pt x="467093" y="198488"/>
                  </a:lnTo>
                  <a:lnTo>
                    <a:pt x="466280" y="200075"/>
                  </a:lnTo>
                  <a:lnTo>
                    <a:pt x="465391" y="202184"/>
                  </a:lnTo>
                  <a:lnTo>
                    <a:pt x="465302" y="203276"/>
                  </a:lnTo>
                  <a:lnTo>
                    <a:pt x="465086" y="204698"/>
                  </a:lnTo>
                  <a:lnTo>
                    <a:pt x="464223" y="205422"/>
                  </a:lnTo>
                  <a:lnTo>
                    <a:pt x="465582" y="205994"/>
                  </a:lnTo>
                  <a:lnTo>
                    <a:pt x="469036" y="202793"/>
                  </a:lnTo>
                  <a:lnTo>
                    <a:pt x="469773" y="202095"/>
                  </a:lnTo>
                  <a:lnTo>
                    <a:pt x="470522" y="201409"/>
                  </a:lnTo>
                  <a:lnTo>
                    <a:pt x="471893" y="201764"/>
                  </a:lnTo>
                  <a:lnTo>
                    <a:pt x="472224" y="201409"/>
                  </a:lnTo>
                  <a:lnTo>
                    <a:pt x="472490" y="201193"/>
                  </a:lnTo>
                  <a:lnTo>
                    <a:pt x="472884" y="200952"/>
                  </a:lnTo>
                  <a:lnTo>
                    <a:pt x="477024" y="202819"/>
                  </a:lnTo>
                  <a:lnTo>
                    <a:pt x="478701" y="200952"/>
                  </a:lnTo>
                  <a:lnTo>
                    <a:pt x="479767" y="199771"/>
                  </a:lnTo>
                  <a:close/>
                </a:path>
                <a:path w="822959" h="628014">
                  <a:moveTo>
                    <a:pt x="482130" y="215201"/>
                  </a:moveTo>
                  <a:lnTo>
                    <a:pt x="481914" y="215265"/>
                  </a:lnTo>
                  <a:lnTo>
                    <a:pt x="482066" y="215315"/>
                  </a:lnTo>
                  <a:close/>
                </a:path>
                <a:path w="822959" h="628014">
                  <a:moveTo>
                    <a:pt x="483374" y="212382"/>
                  </a:moveTo>
                  <a:lnTo>
                    <a:pt x="483095" y="212026"/>
                  </a:lnTo>
                  <a:lnTo>
                    <a:pt x="482841" y="211772"/>
                  </a:lnTo>
                  <a:lnTo>
                    <a:pt x="482600" y="211569"/>
                  </a:lnTo>
                  <a:lnTo>
                    <a:pt x="482231" y="213461"/>
                  </a:lnTo>
                  <a:lnTo>
                    <a:pt x="481647" y="213461"/>
                  </a:lnTo>
                  <a:lnTo>
                    <a:pt x="481215" y="211188"/>
                  </a:lnTo>
                  <a:lnTo>
                    <a:pt x="481063" y="211239"/>
                  </a:lnTo>
                  <a:lnTo>
                    <a:pt x="480910" y="211315"/>
                  </a:lnTo>
                  <a:lnTo>
                    <a:pt x="480745" y="211429"/>
                  </a:lnTo>
                  <a:lnTo>
                    <a:pt x="479920" y="211975"/>
                  </a:lnTo>
                  <a:lnTo>
                    <a:pt x="480250" y="213118"/>
                  </a:lnTo>
                  <a:lnTo>
                    <a:pt x="482079" y="215138"/>
                  </a:lnTo>
                  <a:lnTo>
                    <a:pt x="482549" y="214795"/>
                  </a:lnTo>
                  <a:lnTo>
                    <a:pt x="482142" y="214668"/>
                  </a:lnTo>
                  <a:lnTo>
                    <a:pt x="482434" y="213766"/>
                  </a:lnTo>
                  <a:lnTo>
                    <a:pt x="482866" y="213029"/>
                  </a:lnTo>
                  <a:lnTo>
                    <a:pt x="483374" y="212382"/>
                  </a:lnTo>
                  <a:close/>
                </a:path>
                <a:path w="822959" h="628014">
                  <a:moveTo>
                    <a:pt x="484466" y="209550"/>
                  </a:moveTo>
                  <a:lnTo>
                    <a:pt x="484390" y="209334"/>
                  </a:lnTo>
                  <a:lnTo>
                    <a:pt x="484162" y="209042"/>
                  </a:lnTo>
                  <a:lnTo>
                    <a:pt x="483971" y="208864"/>
                  </a:lnTo>
                  <a:lnTo>
                    <a:pt x="483743" y="208699"/>
                  </a:lnTo>
                  <a:lnTo>
                    <a:pt x="483501" y="208699"/>
                  </a:lnTo>
                  <a:lnTo>
                    <a:pt x="483260" y="208737"/>
                  </a:lnTo>
                  <a:lnTo>
                    <a:pt x="483108" y="208864"/>
                  </a:lnTo>
                  <a:lnTo>
                    <a:pt x="483057" y="209169"/>
                  </a:lnTo>
                  <a:lnTo>
                    <a:pt x="482993" y="209461"/>
                  </a:lnTo>
                  <a:lnTo>
                    <a:pt x="482942" y="209765"/>
                  </a:lnTo>
                  <a:lnTo>
                    <a:pt x="483908" y="209613"/>
                  </a:lnTo>
                  <a:lnTo>
                    <a:pt x="484466" y="209550"/>
                  </a:lnTo>
                  <a:close/>
                </a:path>
                <a:path w="822959" h="628014">
                  <a:moveTo>
                    <a:pt x="484555" y="216141"/>
                  </a:moveTo>
                  <a:lnTo>
                    <a:pt x="482892" y="215595"/>
                  </a:lnTo>
                  <a:lnTo>
                    <a:pt x="482066" y="215315"/>
                  </a:lnTo>
                  <a:lnTo>
                    <a:pt x="481939" y="215557"/>
                  </a:lnTo>
                  <a:lnTo>
                    <a:pt x="481838" y="215823"/>
                  </a:lnTo>
                  <a:lnTo>
                    <a:pt x="481723" y="216077"/>
                  </a:lnTo>
                  <a:lnTo>
                    <a:pt x="482434" y="216573"/>
                  </a:lnTo>
                  <a:lnTo>
                    <a:pt x="482727" y="216763"/>
                  </a:lnTo>
                  <a:lnTo>
                    <a:pt x="483946" y="216357"/>
                  </a:lnTo>
                  <a:lnTo>
                    <a:pt x="484555" y="216141"/>
                  </a:lnTo>
                  <a:close/>
                </a:path>
                <a:path w="822959" h="628014">
                  <a:moveTo>
                    <a:pt x="486117" y="216674"/>
                  </a:moveTo>
                  <a:lnTo>
                    <a:pt x="485965" y="216623"/>
                  </a:lnTo>
                  <a:lnTo>
                    <a:pt x="485813" y="216560"/>
                  </a:lnTo>
                  <a:lnTo>
                    <a:pt x="485660" y="216522"/>
                  </a:lnTo>
                  <a:lnTo>
                    <a:pt x="485775" y="216750"/>
                  </a:lnTo>
                  <a:lnTo>
                    <a:pt x="485927" y="216801"/>
                  </a:lnTo>
                  <a:lnTo>
                    <a:pt x="486117" y="216674"/>
                  </a:lnTo>
                  <a:close/>
                </a:path>
                <a:path w="822959" h="628014">
                  <a:moveTo>
                    <a:pt x="487591" y="192824"/>
                  </a:moveTo>
                  <a:lnTo>
                    <a:pt x="487413" y="192773"/>
                  </a:lnTo>
                  <a:lnTo>
                    <a:pt x="487248" y="193001"/>
                  </a:lnTo>
                  <a:lnTo>
                    <a:pt x="487172" y="193128"/>
                  </a:lnTo>
                  <a:lnTo>
                    <a:pt x="487311" y="193027"/>
                  </a:lnTo>
                  <a:lnTo>
                    <a:pt x="487451" y="192913"/>
                  </a:lnTo>
                  <a:lnTo>
                    <a:pt x="487591" y="192824"/>
                  </a:lnTo>
                  <a:close/>
                </a:path>
                <a:path w="822959" h="628014">
                  <a:moveTo>
                    <a:pt x="519849" y="248958"/>
                  </a:moveTo>
                  <a:lnTo>
                    <a:pt x="519684" y="248881"/>
                  </a:lnTo>
                  <a:lnTo>
                    <a:pt x="519544" y="248793"/>
                  </a:lnTo>
                  <a:lnTo>
                    <a:pt x="519391" y="248729"/>
                  </a:lnTo>
                  <a:lnTo>
                    <a:pt x="519087" y="248704"/>
                  </a:lnTo>
                  <a:lnTo>
                    <a:pt x="518718" y="248704"/>
                  </a:lnTo>
                  <a:lnTo>
                    <a:pt x="518261" y="248691"/>
                  </a:lnTo>
                  <a:lnTo>
                    <a:pt x="518604" y="249047"/>
                  </a:lnTo>
                  <a:lnTo>
                    <a:pt x="518858" y="249237"/>
                  </a:lnTo>
                  <a:lnTo>
                    <a:pt x="519061" y="249402"/>
                  </a:lnTo>
                  <a:lnTo>
                    <a:pt x="519328" y="249250"/>
                  </a:lnTo>
                  <a:lnTo>
                    <a:pt x="519582" y="249097"/>
                  </a:lnTo>
                  <a:lnTo>
                    <a:pt x="519849" y="248958"/>
                  </a:lnTo>
                  <a:close/>
                </a:path>
                <a:path w="822959" h="628014">
                  <a:moveTo>
                    <a:pt x="521423" y="249643"/>
                  </a:moveTo>
                  <a:lnTo>
                    <a:pt x="520992" y="249936"/>
                  </a:lnTo>
                  <a:lnTo>
                    <a:pt x="520700" y="250317"/>
                  </a:lnTo>
                  <a:lnTo>
                    <a:pt x="520839" y="250329"/>
                  </a:lnTo>
                  <a:lnTo>
                    <a:pt x="520979" y="250317"/>
                  </a:lnTo>
                  <a:lnTo>
                    <a:pt x="521246" y="250215"/>
                  </a:lnTo>
                  <a:lnTo>
                    <a:pt x="521398" y="249897"/>
                  </a:lnTo>
                  <a:lnTo>
                    <a:pt x="521423" y="249643"/>
                  </a:lnTo>
                  <a:close/>
                </a:path>
                <a:path w="822959" h="628014">
                  <a:moveTo>
                    <a:pt x="565556" y="403186"/>
                  </a:moveTo>
                  <a:lnTo>
                    <a:pt x="564819" y="402971"/>
                  </a:lnTo>
                  <a:lnTo>
                    <a:pt x="564057" y="402780"/>
                  </a:lnTo>
                  <a:lnTo>
                    <a:pt x="561594" y="402234"/>
                  </a:lnTo>
                  <a:lnTo>
                    <a:pt x="557987" y="401853"/>
                  </a:lnTo>
                  <a:lnTo>
                    <a:pt x="558088" y="402958"/>
                  </a:lnTo>
                  <a:lnTo>
                    <a:pt x="557009" y="401751"/>
                  </a:lnTo>
                  <a:lnTo>
                    <a:pt x="555091" y="401523"/>
                  </a:lnTo>
                  <a:lnTo>
                    <a:pt x="556056" y="403212"/>
                  </a:lnTo>
                  <a:lnTo>
                    <a:pt x="556856" y="404977"/>
                  </a:lnTo>
                  <a:lnTo>
                    <a:pt x="558469" y="407047"/>
                  </a:lnTo>
                  <a:lnTo>
                    <a:pt x="559904" y="407454"/>
                  </a:lnTo>
                  <a:lnTo>
                    <a:pt x="560882" y="407035"/>
                  </a:lnTo>
                  <a:lnTo>
                    <a:pt x="561505" y="406806"/>
                  </a:lnTo>
                  <a:lnTo>
                    <a:pt x="562635" y="405384"/>
                  </a:lnTo>
                  <a:lnTo>
                    <a:pt x="563892" y="404075"/>
                  </a:lnTo>
                  <a:lnTo>
                    <a:pt x="565556" y="403186"/>
                  </a:lnTo>
                  <a:close/>
                </a:path>
                <a:path w="822959" h="628014">
                  <a:moveTo>
                    <a:pt x="571474" y="407022"/>
                  </a:moveTo>
                  <a:lnTo>
                    <a:pt x="570242" y="405384"/>
                  </a:lnTo>
                  <a:lnTo>
                    <a:pt x="568744" y="404418"/>
                  </a:lnTo>
                  <a:lnTo>
                    <a:pt x="567156" y="403758"/>
                  </a:lnTo>
                  <a:lnTo>
                    <a:pt x="567016" y="404634"/>
                  </a:lnTo>
                  <a:lnTo>
                    <a:pt x="566966" y="405498"/>
                  </a:lnTo>
                  <a:lnTo>
                    <a:pt x="566978" y="406349"/>
                  </a:lnTo>
                  <a:lnTo>
                    <a:pt x="567918" y="406590"/>
                  </a:lnTo>
                  <a:lnTo>
                    <a:pt x="568845" y="406996"/>
                  </a:lnTo>
                  <a:lnTo>
                    <a:pt x="569976" y="407860"/>
                  </a:lnTo>
                  <a:lnTo>
                    <a:pt x="570687" y="407339"/>
                  </a:lnTo>
                  <a:lnTo>
                    <a:pt x="571474" y="407022"/>
                  </a:lnTo>
                  <a:close/>
                </a:path>
                <a:path w="822959" h="628014">
                  <a:moveTo>
                    <a:pt x="594271" y="442620"/>
                  </a:moveTo>
                  <a:lnTo>
                    <a:pt x="594080" y="442569"/>
                  </a:lnTo>
                  <a:lnTo>
                    <a:pt x="594118" y="442798"/>
                  </a:lnTo>
                  <a:lnTo>
                    <a:pt x="594271" y="442620"/>
                  </a:lnTo>
                  <a:close/>
                </a:path>
                <a:path w="822959" h="628014">
                  <a:moveTo>
                    <a:pt x="598970" y="120091"/>
                  </a:moveTo>
                  <a:close/>
                </a:path>
                <a:path w="822959" h="628014">
                  <a:moveTo>
                    <a:pt x="603643" y="136283"/>
                  </a:moveTo>
                  <a:lnTo>
                    <a:pt x="603453" y="136372"/>
                  </a:lnTo>
                  <a:lnTo>
                    <a:pt x="603643" y="136296"/>
                  </a:lnTo>
                  <a:close/>
                </a:path>
                <a:path w="822959" h="628014">
                  <a:moveTo>
                    <a:pt x="751154" y="6350"/>
                  </a:moveTo>
                  <a:lnTo>
                    <a:pt x="748982" y="8458"/>
                  </a:lnTo>
                  <a:lnTo>
                    <a:pt x="749960" y="8089"/>
                  </a:lnTo>
                  <a:lnTo>
                    <a:pt x="750824" y="7416"/>
                  </a:lnTo>
                  <a:lnTo>
                    <a:pt x="751154" y="6350"/>
                  </a:lnTo>
                  <a:close/>
                </a:path>
                <a:path w="822959" h="628014">
                  <a:moveTo>
                    <a:pt x="756475" y="5257"/>
                  </a:moveTo>
                  <a:lnTo>
                    <a:pt x="755815" y="4610"/>
                  </a:lnTo>
                  <a:lnTo>
                    <a:pt x="744982" y="13804"/>
                  </a:lnTo>
                  <a:lnTo>
                    <a:pt x="746937" y="12865"/>
                  </a:lnTo>
                  <a:lnTo>
                    <a:pt x="747509" y="13220"/>
                  </a:lnTo>
                  <a:lnTo>
                    <a:pt x="748106" y="13716"/>
                  </a:lnTo>
                  <a:lnTo>
                    <a:pt x="748779" y="14084"/>
                  </a:lnTo>
                  <a:lnTo>
                    <a:pt x="749122" y="13296"/>
                  </a:lnTo>
                  <a:lnTo>
                    <a:pt x="749731" y="12534"/>
                  </a:lnTo>
                  <a:lnTo>
                    <a:pt x="750404" y="12090"/>
                  </a:lnTo>
                  <a:lnTo>
                    <a:pt x="751801" y="11125"/>
                  </a:lnTo>
                  <a:lnTo>
                    <a:pt x="752779" y="9956"/>
                  </a:lnTo>
                  <a:lnTo>
                    <a:pt x="754583" y="7429"/>
                  </a:lnTo>
                  <a:lnTo>
                    <a:pt x="755510" y="6324"/>
                  </a:lnTo>
                  <a:lnTo>
                    <a:pt x="756475" y="5257"/>
                  </a:lnTo>
                  <a:close/>
                </a:path>
                <a:path w="822959" h="628014">
                  <a:moveTo>
                    <a:pt x="761263" y="596"/>
                  </a:moveTo>
                  <a:lnTo>
                    <a:pt x="761187" y="0"/>
                  </a:lnTo>
                  <a:lnTo>
                    <a:pt x="757796" y="2882"/>
                  </a:lnTo>
                  <a:lnTo>
                    <a:pt x="757948" y="3086"/>
                  </a:lnTo>
                  <a:lnTo>
                    <a:pt x="758075" y="3289"/>
                  </a:lnTo>
                  <a:lnTo>
                    <a:pt x="758190" y="3505"/>
                  </a:lnTo>
                  <a:lnTo>
                    <a:pt x="758837" y="2870"/>
                  </a:lnTo>
                  <a:lnTo>
                    <a:pt x="759650" y="2120"/>
                  </a:lnTo>
                  <a:lnTo>
                    <a:pt x="761263" y="596"/>
                  </a:lnTo>
                  <a:close/>
                </a:path>
                <a:path w="822959" h="628014">
                  <a:moveTo>
                    <a:pt x="822794" y="103987"/>
                  </a:moveTo>
                  <a:lnTo>
                    <a:pt x="822579" y="103657"/>
                  </a:lnTo>
                  <a:lnTo>
                    <a:pt x="822490" y="103390"/>
                  </a:lnTo>
                  <a:lnTo>
                    <a:pt x="822236" y="103644"/>
                  </a:lnTo>
                  <a:lnTo>
                    <a:pt x="821969" y="103860"/>
                  </a:lnTo>
                  <a:lnTo>
                    <a:pt x="821778" y="104114"/>
                  </a:lnTo>
                  <a:lnTo>
                    <a:pt x="821867" y="104394"/>
                  </a:lnTo>
                  <a:lnTo>
                    <a:pt x="821956" y="104546"/>
                  </a:lnTo>
                  <a:lnTo>
                    <a:pt x="822147" y="104470"/>
                  </a:lnTo>
                  <a:lnTo>
                    <a:pt x="822337" y="104394"/>
                  </a:lnTo>
                  <a:lnTo>
                    <a:pt x="822528" y="104317"/>
                  </a:lnTo>
                  <a:lnTo>
                    <a:pt x="822680" y="104203"/>
                  </a:lnTo>
                  <a:lnTo>
                    <a:pt x="822794" y="103987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6957187" y="4012025"/>
              <a:ext cx="1167765" cy="721360"/>
            </a:xfrm>
            <a:custGeom>
              <a:avLst/>
              <a:gdLst/>
              <a:ahLst/>
              <a:cxnLst/>
              <a:rect l="l" t="t" r="r" b="b"/>
              <a:pathLst>
                <a:path w="1167765" h="721360">
                  <a:moveTo>
                    <a:pt x="83223" y="621919"/>
                  </a:moveTo>
                  <a:lnTo>
                    <a:pt x="82969" y="621550"/>
                  </a:lnTo>
                  <a:lnTo>
                    <a:pt x="82384" y="620737"/>
                  </a:lnTo>
                  <a:lnTo>
                    <a:pt x="81000" y="619252"/>
                  </a:lnTo>
                  <a:lnTo>
                    <a:pt x="80835" y="619455"/>
                  </a:lnTo>
                  <a:lnTo>
                    <a:pt x="80391" y="620102"/>
                  </a:lnTo>
                  <a:lnTo>
                    <a:pt x="80098" y="620191"/>
                  </a:lnTo>
                  <a:lnTo>
                    <a:pt x="79768" y="620255"/>
                  </a:lnTo>
                  <a:lnTo>
                    <a:pt x="79451" y="620928"/>
                  </a:lnTo>
                  <a:lnTo>
                    <a:pt x="80454" y="621728"/>
                  </a:lnTo>
                  <a:lnTo>
                    <a:pt x="82486" y="623392"/>
                  </a:lnTo>
                  <a:lnTo>
                    <a:pt x="82778" y="623214"/>
                  </a:lnTo>
                  <a:lnTo>
                    <a:pt x="83185" y="622922"/>
                  </a:lnTo>
                  <a:lnTo>
                    <a:pt x="83223" y="621919"/>
                  </a:lnTo>
                  <a:close/>
                </a:path>
                <a:path w="1167765" h="721360">
                  <a:moveTo>
                    <a:pt x="87782" y="624014"/>
                  </a:moveTo>
                  <a:lnTo>
                    <a:pt x="87033" y="624751"/>
                  </a:lnTo>
                  <a:lnTo>
                    <a:pt x="86563" y="625068"/>
                  </a:lnTo>
                  <a:lnTo>
                    <a:pt x="86309" y="625513"/>
                  </a:lnTo>
                  <a:lnTo>
                    <a:pt x="86169" y="625767"/>
                  </a:lnTo>
                  <a:lnTo>
                    <a:pt x="86398" y="626211"/>
                  </a:lnTo>
                  <a:lnTo>
                    <a:pt x="86448" y="626579"/>
                  </a:lnTo>
                  <a:lnTo>
                    <a:pt x="86779" y="626414"/>
                  </a:lnTo>
                  <a:lnTo>
                    <a:pt x="87274" y="626351"/>
                  </a:lnTo>
                  <a:lnTo>
                    <a:pt x="87604" y="625627"/>
                  </a:lnTo>
                  <a:lnTo>
                    <a:pt x="87604" y="625055"/>
                  </a:lnTo>
                  <a:lnTo>
                    <a:pt x="87782" y="624014"/>
                  </a:lnTo>
                  <a:close/>
                </a:path>
                <a:path w="1167765" h="721360">
                  <a:moveTo>
                    <a:pt x="116903" y="628129"/>
                  </a:moveTo>
                  <a:lnTo>
                    <a:pt x="116674" y="627303"/>
                  </a:lnTo>
                  <a:lnTo>
                    <a:pt x="116395" y="626999"/>
                  </a:lnTo>
                  <a:lnTo>
                    <a:pt x="115912" y="626681"/>
                  </a:lnTo>
                  <a:lnTo>
                    <a:pt x="115316" y="627621"/>
                  </a:lnTo>
                  <a:lnTo>
                    <a:pt x="115074" y="628027"/>
                  </a:lnTo>
                  <a:lnTo>
                    <a:pt x="114896" y="628446"/>
                  </a:lnTo>
                  <a:lnTo>
                    <a:pt x="114808" y="628624"/>
                  </a:lnTo>
                  <a:lnTo>
                    <a:pt x="115176" y="629031"/>
                  </a:lnTo>
                  <a:lnTo>
                    <a:pt x="115392" y="629285"/>
                  </a:lnTo>
                  <a:lnTo>
                    <a:pt x="115773" y="629259"/>
                  </a:lnTo>
                  <a:lnTo>
                    <a:pt x="116636" y="628624"/>
                  </a:lnTo>
                  <a:lnTo>
                    <a:pt x="116903" y="628129"/>
                  </a:lnTo>
                  <a:close/>
                </a:path>
                <a:path w="1167765" h="721360">
                  <a:moveTo>
                    <a:pt x="120611" y="637222"/>
                  </a:moveTo>
                  <a:lnTo>
                    <a:pt x="120370" y="637082"/>
                  </a:lnTo>
                  <a:lnTo>
                    <a:pt x="120129" y="636930"/>
                  </a:lnTo>
                  <a:lnTo>
                    <a:pt x="119888" y="636790"/>
                  </a:lnTo>
                  <a:lnTo>
                    <a:pt x="119951" y="636930"/>
                  </a:lnTo>
                  <a:lnTo>
                    <a:pt x="120027" y="637095"/>
                  </a:lnTo>
                  <a:lnTo>
                    <a:pt x="120116" y="637235"/>
                  </a:lnTo>
                  <a:lnTo>
                    <a:pt x="120281" y="637235"/>
                  </a:lnTo>
                  <a:lnTo>
                    <a:pt x="120446" y="637222"/>
                  </a:lnTo>
                  <a:lnTo>
                    <a:pt x="120611" y="637222"/>
                  </a:lnTo>
                  <a:close/>
                </a:path>
                <a:path w="1167765" h="721360">
                  <a:moveTo>
                    <a:pt x="124599" y="713486"/>
                  </a:moveTo>
                  <a:lnTo>
                    <a:pt x="124396" y="712482"/>
                  </a:lnTo>
                  <a:lnTo>
                    <a:pt x="124142" y="712381"/>
                  </a:lnTo>
                  <a:lnTo>
                    <a:pt x="123291" y="712050"/>
                  </a:lnTo>
                  <a:lnTo>
                    <a:pt x="122339" y="711974"/>
                  </a:lnTo>
                  <a:lnTo>
                    <a:pt x="120345" y="711593"/>
                  </a:lnTo>
                  <a:lnTo>
                    <a:pt x="121716" y="713054"/>
                  </a:lnTo>
                  <a:lnTo>
                    <a:pt x="122275" y="713816"/>
                  </a:lnTo>
                  <a:lnTo>
                    <a:pt x="123253" y="714502"/>
                  </a:lnTo>
                  <a:lnTo>
                    <a:pt x="124167" y="714146"/>
                  </a:lnTo>
                  <a:lnTo>
                    <a:pt x="124599" y="713486"/>
                  </a:lnTo>
                  <a:close/>
                </a:path>
                <a:path w="1167765" h="721360">
                  <a:moveTo>
                    <a:pt x="125361" y="665111"/>
                  </a:moveTo>
                  <a:lnTo>
                    <a:pt x="125031" y="665302"/>
                  </a:lnTo>
                  <a:lnTo>
                    <a:pt x="125285" y="665505"/>
                  </a:lnTo>
                  <a:lnTo>
                    <a:pt x="125361" y="665111"/>
                  </a:lnTo>
                  <a:close/>
                </a:path>
                <a:path w="1167765" h="721360">
                  <a:moveTo>
                    <a:pt x="126517" y="693851"/>
                  </a:moveTo>
                  <a:lnTo>
                    <a:pt x="126453" y="693724"/>
                  </a:lnTo>
                  <a:lnTo>
                    <a:pt x="126212" y="693343"/>
                  </a:lnTo>
                  <a:lnTo>
                    <a:pt x="126136" y="693216"/>
                  </a:lnTo>
                  <a:lnTo>
                    <a:pt x="126047" y="693064"/>
                  </a:lnTo>
                  <a:lnTo>
                    <a:pt x="125844" y="693229"/>
                  </a:lnTo>
                  <a:lnTo>
                    <a:pt x="125628" y="693381"/>
                  </a:lnTo>
                  <a:lnTo>
                    <a:pt x="125501" y="693458"/>
                  </a:lnTo>
                  <a:lnTo>
                    <a:pt x="125374" y="693572"/>
                  </a:lnTo>
                  <a:lnTo>
                    <a:pt x="125564" y="693928"/>
                  </a:lnTo>
                  <a:lnTo>
                    <a:pt x="125945" y="693966"/>
                  </a:lnTo>
                  <a:lnTo>
                    <a:pt x="126238" y="693902"/>
                  </a:lnTo>
                  <a:lnTo>
                    <a:pt x="126517" y="693851"/>
                  </a:lnTo>
                  <a:close/>
                </a:path>
                <a:path w="1167765" h="721360">
                  <a:moveTo>
                    <a:pt x="133057" y="697763"/>
                  </a:moveTo>
                  <a:lnTo>
                    <a:pt x="131686" y="697484"/>
                  </a:lnTo>
                  <a:lnTo>
                    <a:pt x="131673" y="697623"/>
                  </a:lnTo>
                  <a:lnTo>
                    <a:pt x="133057" y="697763"/>
                  </a:lnTo>
                  <a:close/>
                </a:path>
                <a:path w="1167765" h="721360">
                  <a:moveTo>
                    <a:pt x="133083" y="697763"/>
                  </a:moveTo>
                  <a:close/>
                </a:path>
                <a:path w="1167765" h="721360">
                  <a:moveTo>
                    <a:pt x="133578" y="658050"/>
                  </a:moveTo>
                  <a:lnTo>
                    <a:pt x="133362" y="657974"/>
                  </a:lnTo>
                  <a:lnTo>
                    <a:pt x="132613" y="657745"/>
                  </a:lnTo>
                  <a:lnTo>
                    <a:pt x="132969" y="657872"/>
                  </a:lnTo>
                  <a:lnTo>
                    <a:pt x="133235" y="657961"/>
                  </a:lnTo>
                  <a:lnTo>
                    <a:pt x="133540" y="658063"/>
                  </a:lnTo>
                  <a:close/>
                </a:path>
                <a:path w="1167765" h="721360">
                  <a:moveTo>
                    <a:pt x="133680" y="658063"/>
                  </a:moveTo>
                  <a:close/>
                </a:path>
                <a:path w="1167765" h="721360">
                  <a:moveTo>
                    <a:pt x="136372" y="645045"/>
                  </a:moveTo>
                  <a:lnTo>
                    <a:pt x="136220" y="643813"/>
                  </a:lnTo>
                  <a:lnTo>
                    <a:pt x="135826" y="642594"/>
                  </a:lnTo>
                  <a:lnTo>
                    <a:pt x="134569" y="643089"/>
                  </a:lnTo>
                  <a:lnTo>
                    <a:pt x="132359" y="645960"/>
                  </a:lnTo>
                  <a:lnTo>
                    <a:pt x="133438" y="645566"/>
                  </a:lnTo>
                  <a:lnTo>
                    <a:pt x="134175" y="645579"/>
                  </a:lnTo>
                  <a:lnTo>
                    <a:pt x="135064" y="645680"/>
                  </a:lnTo>
                  <a:lnTo>
                    <a:pt x="135382" y="645718"/>
                  </a:lnTo>
                  <a:lnTo>
                    <a:pt x="135597" y="645655"/>
                  </a:lnTo>
                  <a:lnTo>
                    <a:pt x="135788" y="645515"/>
                  </a:lnTo>
                  <a:lnTo>
                    <a:pt x="136372" y="645045"/>
                  </a:lnTo>
                  <a:close/>
                </a:path>
                <a:path w="1167765" h="721360">
                  <a:moveTo>
                    <a:pt x="136880" y="713282"/>
                  </a:moveTo>
                  <a:lnTo>
                    <a:pt x="136512" y="713193"/>
                  </a:lnTo>
                  <a:lnTo>
                    <a:pt x="136131" y="713168"/>
                  </a:lnTo>
                  <a:lnTo>
                    <a:pt x="135724" y="713193"/>
                  </a:lnTo>
                  <a:lnTo>
                    <a:pt x="136093" y="713282"/>
                  </a:lnTo>
                  <a:lnTo>
                    <a:pt x="136486" y="713460"/>
                  </a:lnTo>
                  <a:lnTo>
                    <a:pt x="136766" y="713333"/>
                  </a:lnTo>
                  <a:close/>
                </a:path>
                <a:path w="1167765" h="721360">
                  <a:moveTo>
                    <a:pt x="137007" y="716203"/>
                  </a:moveTo>
                  <a:lnTo>
                    <a:pt x="135724" y="713206"/>
                  </a:lnTo>
                  <a:lnTo>
                    <a:pt x="134581" y="718553"/>
                  </a:lnTo>
                  <a:lnTo>
                    <a:pt x="134302" y="720242"/>
                  </a:lnTo>
                  <a:lnTo>
                    <a:pt x="135013" y="720610"/>
                  </a:lnTo>
                  <a:lnTo>
                    <a:pt x="135597" y="721106"/>
                  </a:lnTo>
                  <a:lnTo>
                    <a:pt x="137007" y="716203"/>
                  </a:lnTo>
                  <a:close/>
                </a:path>
                <a:path w="1167765" h="721360">
                  <a:moveTo>
                    <a:pt x="141109" y="706323"/>
                  </a:moveTo>
                  <a:lnTo>
                    <a:pt x="138633" y="704443"/>
                  </a:lnTo>
                  <a:lnTo>
                    <a:pt x="136067" y="702779"/>
                  </a:lnTo>
                  <a:lnTo>
                    <a:pt x="132588" y="702640"/>
                  </a:lnTo>
                  <a:lnTo>
                    <a:pt x="133057" y="697776"/>
                  </a:lnTo>
                  <a:lnTo>
                    <a:pt x="131343" y="698423"/>
                  </a:lnTo>
                  <a:lnTo>
                    <a:pt x="129654" y="698258"/>
                  </a:lnTo>
                  <a:lnTo>
                    <a:pt x="126707" y="697585"/>
                  </a:lnTo>
                  <a:lnTo>
                    <a:pt x="125514" y="697992"/>
                  </a:lnTo>
                  <a:lnTo>
                    <a:pt x="125260" y="699909"/>
                  </a:lnTo>
                  <a:lnTo>
                    <a:pt x="127419" y="702729"/>
                  </a:lnTo>
                  <a:lnTo>
                    <a:pt x="128663" y="706120"/>
                  </a:lnTo>
                  <a:lnTo>
                    <a:pt x="128295" y="710641"/>
                  </a:lnTo>
                  <a:lnTo>
                    <a:pt x="128943" y="711314"/>
                  </a:lnTo>
                  <a:lnTo>
                    <a:pt x="129336" y="712101"/>
                  </a:lnTo>
                  <a:lnTo>
                    <a:pt x="137515" y="708228"/>
                  </a:lnTo>
                  <a:lnTo>
                    <a:pt x="138861" y="709193"/>
                  </a:lnTo>
                  <a:lnTo>
                    <a:pt x="141109" y="706323"/>
                  </a:lnTo>
                  <a:close/>
                </a:path>
                <a:path w="1167765" h="721360">
                  <a:moveTo>
                    <a:pt x="142240" y="645909"/>
                  </a:moveTo>
                  <a:lnTo>
                    <a:pt x="141846" y="645871"/>
                  </a:lnTo>
                  <a:lnTo>
                    <a:pt x="142062" y="646188"/>
                  </a:lnTo>
                  <a:lnTo>
                    <a:pt x="142240" y="645909"/>
                  </a:lnTo>
                  <a:close/>
                </a:path>
                <a:path w="1167765" h="721360">
                  <a:moveTo>
                    <a:pt x="146951" y="667816"/>
                  </a:moveTo>
                  <a:lnTo>
                    <a:pt x="146786" y="667207"/>
                  </a:lnTo>
                  <a:lnTo>
                    <a:pt x="146507" y="666165"/>
                  </a:lnTo>
                  <a:lnTo>
                    <a:pt x="146329" y="665480"/>
                  </a:lnTo>
                  <a:lnTo>
                    <a:pt x="143357" y="664984"/>
                  </a:lnTo>
                  <a:lnTo>
                    <a:pt x="140449" y="664502"/>
                  </a:lnTo>
                  <a:lnTo>
                    <a:pt x="139852" y="663333"/>
                  </a:lnTo>
                  <a:lnTo>
                    <a:pt x="139484" y="662787"/>
                  </a:lnTo>
                  <a:lnTo>
                    <a:pt x="139928" y="662216"/>
                  </a:lnTo>
                  <a:lnTo>
                    <a:pt x="142887" y="658418"/>
                  </a:lnTo>
                  <a:lnTo>
                    <a:pt x="139014" y="662216"/>
                  </a:lnTo>
                  <a:lnTo>
                    <a:pt x="137947" y="661060"/>
                  </a:lnTo>
                  <a:lnTo>
                    <a:pt x="137947" y="666013"/>
                  </a:lnTo>
                  <a:lnTo>
                    <a:pt x="137541" y="666127"/>
                  </a:lnTo>
                  <a:lnTo>
                    <a:pt x="137172" y="666165"/>
                  </a:lnTo>
                  <a:lnTo>
                    <a:pt x="136855" y="666153"/>
                  </a:lnTo>
                  <a:lnTo>
                    <a:pt x="137236" y="665670"/>
                  </a:lnTo>
                  <a:lnTo>
                    <a:pt x="137769" y="664984"/>
                  </a:lnTo>
                  <a:lnTo>
                    <a:pt x="137820" y="665149"/>
                  </a:lnTo>
                  <a:lnTo>
                    <a:pt x="137947" y="666013"/>
                  </a:lnTo>
                  <a:lnTo>
                    <a:pt x="137947" y="661060"/>
                  </a:lnTo>
                  <a:lnTo>
                    <a:pt x="137464" y="660527"/>
                  </a:lnTo>
                  <a:lnTo>
                    <a:pt x="135280" y="659676"/>
                  </a:lnTo>
                  <a:lnTo>
                    <a:pt x="133654" y="658139"/>
                  </a:lnTo>
                  <a:lnTo>
                    <a:pt x="132892" y="659752"/>
                  </a:lnTo>
                  <a:lnTo>
                    <a:pt x="134213" y="660615"/>
                  </a:lnTo>
                  <a:lnTo>
                    <a:pt x="135674" y="662419"/>
                  </a:lnTo>
                  <a:lnTo>
                    <a:pt x="136613" y="663041"/>
                  </a:lnTo>
                  <a:lnTo>
                    <a:pt x="137248" y="663930"/>
                  </a:lnTo>
                  <a:lnTo>
                    <a:pt x="135470" y="665670"/>
                  </a:lnTo>
                  <a:lnTo>
                    <a:pt x="135026" y="665353"/>
                  </a:lnTo>
                  <a:lnTo>
                    <a:pt x="133705" y="663930"/>
                  </a:lnTo>
                  <a:lnTo>
                    <a:pt x="132422" y="662787"/>
                  </a:lnTo>
                  <a:lnTo>
                    <a:pt x="130886" y="661568"/>
                  </a:lnTo>
                  <a:lnTo>
                    <a:pt x="129654" y="660857"/>
                  </a:lnTo>
                  <a:lnTo>
                    <a:pt x="127736" y="660615"/>
                  </a:lnTo>
                  <a:lnTo>
                    <a:pt x="128625" y="661568"/>
                  </a:lnTo>
                  <a:lnTo>
                    <a:pt x="129006" y="662292"/>
                  </a:lnTo>
                  <a:lnTo>
                    <a:pt x="129222" y="663333"/>
                  </a:lnTo>
                  <a:lnTo>
                    <a:pt x="129349" y="664502"/>
                  </a:lnTo>
                  <a:lnTo>
                    <a:pt x="129133" y="665353"/>
                  </a:lnTo>
                  <a:lnTo>
                    <a:pt x="128930" y="666483"/>
                  </a:lnTo>
                  <a:lnTo>
                    <a:pt x="131775" y="669277"/>
                  </a:lnTo>
                  <a:lnTo>
                    <a:pt x="123913" y="676960"/>
                  </a:lnTo>
                  <a:lnTo>
                    <a:pt x="116725" y="681088"/>
                  </a:lnTo>
                  <a:lnTo>
                    <a:pt x="117144" y="683348"/>
                  </a:lnTo>
                  <a:lnTo>
                    <a:pt x="117221" y="687412"/>
                  </a:lnTo>
                  <a:lnTo>
                    <a:pt x="115468" y="690130"/>
                  </a:lnTo>
                  <a:lnTo>
                    <a:pt x="106578" y="687412"/>
                  </a:lnTo>
                  <a:lnTo>
                    <a:pt x="106540" y="686930"/>
                  </a:lnTo>
                  <a:lnTo>
                    <a:pt x="103251" y="688822"/>
                  </a:lnTo>
                  <a:lnTo>
                    <a:pt x="111125" y="690041"/>
                  </a:lnTo>
                  <a:lnTo>
                    <a:pt x="111213" y="690943"/>
                  </a:lnTo>
                  <a:lnTo>
                    <a:pt x="111379" y="690880"/>
                  </a:lnTo>
                  <a:lnTo>
                    <a:pt x="111658" y="690841"/>
                  </a:lnTo>
                  <a:lnTo>
                    <a:pt x="111785" y="690549"/>
                  </a:lnTo>
                  <a:lnTo>
                    <a:pt x="111861" y="690156"/>
                  </a:lnTo>
                  <a:lnTo>
                    <a:pt x="117424" y="691032"/>
                  </a:lnTo>
                  <a:lnTo>
                    <a:pt x="117716" y="690664"/>
                  </a:lnTo>
                  <a:lnTo>
                    <a:pt x="120103" y="692023"/>
                  </a:lnTo>
                  <a:lnTo>
                    <a:pt x="120853" y="690664"/>
                  </a:lnTo>
                  <a:lnTo>
                    <a:pt x="121145" y="690156"/>
                  </a:lnTo>
                  <a:lnTo>
                    <a:pt x="121805" y="688962"/>
                  </a:lnTo>
                  <a:lnTo>
                    <a:pt x="124167" y="689241"/>
                  </a:lnTo>
                  <a:lnTo>
                    <a:pt x="124333" y="688962"/>
                  </a:lnTo>
                  <a:lnTo>
                    <a:pt x="124434" y="688809"/>
                  </a:lnTo>
                  <a:lnTo>
                    <a:pt x="124663" y="688594"/>
                  </a:lnTo>
                  <a:lnTo>
                    <a:pt x="123431" y="683348"/>
                  </a:lnTo>
                  <a:lnTo>
                    <a:pt x="128219" y="677214"/>
                  </a:lnTo>
                  <a:lnTo>
                    <a:pt x="128371" y="677659"/>
                  </a:lnTo>
                  <a:lnTo>
                    <a:pt x="128435" y="677913"/>
                  </a:lnTo>
                  <a:lnTo>
                    <a:pt x="131533" y="677214"/>
                  </a:lnTo>
                  <a:lnTo>
                    <a:pt x="132676" y="676960"/>
                  </a:lnTo>
                  <a:lnTo>
                    <a:pt x="132295" y="675881"/>
                  </a:lnTo>
                  <a:lnTo>
                    <a:pt x="131889" y="674751"/>
                  </a:lnTo>
                  <a:lnTo>
                    <a:pt x="131699" y="674636"/>
                  </a:lnTo>
                  <a:lnTo>
                    <a:pt x="131457" y="674408"/>
                  </a:lnTo>
                  <a:lnTo>
                    <a:pt x="129260" y="675881"/>
                  </a:lnTo>
                  <a:lnTo>
                    <a:pt x="133261" y="670750"/>
                  </a:lnTo>
                  <a:lnTo>
                    <a:pt x="135623" y="673087"/>
                  </a:lnTo>
                  <a:lnTo>
                    <a:pt x="137960" y="675500"/>
                  </a:lnTo>
                  <a:lnTo>
                    <a:pt x="139446" y="675843"/>
                  </a:lnTo>
                  <a:lnTo>
                    <a:pt x="141732" y="674878"/>
                  </a:lnTo>
                  <a:lnTo>
                    <a:pt x="142240" y="674395"/>
                  </a:lnTo>
                  <a:lnTo>
                    <a:pt x="142938" y="673087"/>
                  </a:lnTo>
                  <a:lnTo>
                    <a:pt x="143040" y="672211"/>
                  </a:lnTo>
                  <a:lnTo>
                    <a:pt x="142836" y="670750"/>
                  </a:lnTo>
                  <a:lnTo>
                    <a:pt x="142722" y="669950"/>
                  </a:lnTo>
                  <a:lnTo>
                    <a:pt x="141947" y="668591"/>
                  </a:lnTo>
                  <a:lnTo>
                    <a:pt x="143497" y="667207"/>
                  </a:lnTo>
                  <a:lnTo>
                    <a:pt x="146951" y="667816"/>
                  </a:lnTo>
                  <a:close/>
                </a:path>
                <a:path w="1167765" h="721360">
                  <a:moveTo>
                    <a:pt x="150710" y="661314"/>
                  </a:moveTo>
                  <a:lnTo>
                    <a:pt x="150418" y="656805"/>
                  </a:lnTo>
                  <a:lnTo>
                    <a:pt x="145846" y="656856"/>
                  </a:lnTo>
                  <a:lnTo>
                    <a:pt x="145097" y="653300"/>
                  </a:lnTo>
                  <a:lnTo>
                    <a:pt x="144157" y="653986"/>
                  </a:lnTo>
                  <a:lnTo>
                    <a:pt x="143471" y="654354"/>
                  </a:lnTo>
                  <a:lnTo>
                    <a:pt x="141795" y="656132"/>
                  </a:lnTo>
                  <a:lnTo>
                    <a:pt x="142201" y="657415"/>
                  </a:lnTo>
                  <a:lnTo>
                    <a:pt x="145186" y="658482"/>
                  </a:lnTo>
                  <a:lnTo>
                    <a:pt x="147040" y="657656"/>
                  </a:lnTo>
                  <a:lnTo>
                    <a:pt x="148158" y="659625"/>
                  </a:lnTo>
                  <a:lnTo>
                    <a:pt x="148513" y="661390"/>
                  </a:lnTo>
                  <a:lnTo>
                    <a:pt x="146621" y="663905"/>
                  </a:lnTo>
                  <a:lnTo>
                    <a:pt x="149466" y="665556"/>
                  </a:lnTo>
                  <a:lnTo>
                    <a:pt x="150710" y="661314"/>
                  </a:lnTo>
                  <a:close/>
                </a:path>
                <a:path w="1167765" h="721360">
                  <a:moveTo>
                    <a:pt x="235889" y="239839"/>
                  </a:moveTo>
                  <a:lnTo>
                    <a:pt x="234492" y="237299"/>
                  </a:lnTo>
                  <a:lnTo>
                    <a:pt x="232117" y="234759"/>
                  </a:lnTo>
                  <a:lnTo>
                    <a:pt x="229895" y="233489"/>
                  </a:lnTo>
                  <a:lnTo>
                    <a:pt x="227380" y="233489"/>
                  </a:lnTo>
                  <a:lnTo>
                    <a:pt x="222897" y="235953"/>
                  </a:lnTo>
                  <a:lnTo>
                    <a:pt x="222897" y="242379"/>
                  </a:lnTo>
                  <a:lnTo>
                    <a:pt x="222681" y="243649"/>
                  </a:lnTo>
                  <a:lnTo>
                    <a:pt x="222123" y="243649"/>
                  </a:lnTo>
                  <a:lnTo>
                    <a:pt x="221843" y="242379"/>
                  </a:lnTo>
                  <a:lnTo>
                    <a:pt x="222897" y="242379"/>
                  </a:lnTo>
                  <a:lnTo>
                    <a:pt x="222897" y="235953"/>
                  </a:lnTo>
                  <a:lnTo>
                    <a:pt x="222758" y="236029"/>
                  </a:lnTo>
                  <a:lnTo>
                    <a:pt x="221132" y="237299"/>
                  </a:lnTo>
                  <a:lnTo>
                    <a:pt x="219583" y="239814"/>
                  </a:lnTo>
                  <a:lnTo>
                    <a:pt x="219583" y="248729"/>
                  </a:lnTo>
                  <a:lnTo>
                    <a:pt x="219532" y="249999"/>
                  </a:lnTo>
                  <a:lnTo>
                    <a:pt x="218528" y="251269"/>
                  </a:lnTo>
                  <a:lnTo>
                    <a:pt x="216890" y="252539"/>
                  </a:lnTo>
                  <a:lnTo>
                    <a:pt x="216750" y="251269"/>
                  </a:lnTo>
                  <a:lnTo>
                    <a:pt x="216623" y="249999"/>
                  </a:lnTo>
                  <a:lnTo>
                    <a:pt x="218744" y="249999"/>
                  </a:lnTo>
                  <a:lnTo>
                    <a:pt x="219583" y="248729"/>
                  </a:lnTo>
                  <a:lnTo>
                    <a:pt x="219583" y="239814"/>
                  </a:lnTo>
                  <a:lnTo>
                    <a:pt x="218782" y="241109"/>
                  </a:lnTo>
                  <a:lnTo>
                    <a:pt x="217728" y="242379"/>
                  </a:lnTo>
                  <a:lnTo>
                    <a:pt x="215417" y="246189"/>
                  </a:lnTo>
                  <a:lnTo>
                    <a:pt x="213995" y="248729"/>
                  </a:lnTo>
                  <a:lnTo>
                    <a:pt x="204825" y="252539"/>
                  </a:lnTo>
                  <a:lnTo>
                    <a:pt x="198208" y="255079"/>
                  </a:lnTo>
                  <a:lnTo>
                    <a:pt x="184721" y="258889"/>
                  </a:lnTo>
                  <a:lnTo>
                    <a:pt x="182753" y="263969"/>
                  </a:lnTo>
                  <a:lnTo>
                    <a:pt x="183451" y="270319"/>
                  </a:lnTo>
                  <a:lnTo>
                    <a:pt x="184772" y="270319"/>
                  </a:lnTo>
                  <a:lnTo>
                    <a:pt x="186258" y="267779"/>
                  </a:lnTo>
                  <a:lnTo>
                    <a:pt x="187248" y="266509"/>
                  </a:lnTo>
                  <a:lnTo>
                    <a:pt x="189941" y="262699"/>
                  </a:lnTo>
                  <a:lnTo>
                    <a:pt x="192151" y="261429"/>
                  </a:lnTo>
                  <a:lnTo>
                    <a:pt x="196265" y="260159"/>
                  </a:lnTo>
                  <a:lnTo>
                    <a:pt x="197510" y="260159"/>
                  </a:lnTo>
                  <a:lnTo>
                    <a:pt x="198843" y="257619"/>
                  </a:lnTo>
                  <a:lnTo>
                    <a:pt x="199809" y="257619"/>
                  </a:lnTo>
                  <a:lnTo>
                    <a:pt x="202946" y="256349"/>
                  </a:lnTo>
                  <a:lnTo>
                    <a:pt x="204444" y="255079"/>
                  </a:lnTo>
                  <a:lnTo>
                    <a:pt x="208102" y="251269"/>
                  </a:lnTo>
                  <a:lnTo>
                    <a:pt x="210273" y="251269"/>
                  </a:lnTo>
                  <a:lnTo>
                    <a:pt x="213448" y="252539"/>
                  </a:lnTo>
                  <a:lnTo>
                    <a:pt x="213537" y="253809"/>
                  </a:lnTo>
                  <a:lnTo>
                    <a:pt x="213868" y="255079"/>
                  </a:lnTo>
                  <a:lnTo>
                    <a:pt x="209765" y="256349"/>
                  </a:lnTo>
                  <a:lnTo>
                    <a:pt x="205981" y="258889"/>
                  </a:lnTo>
                  <a:lnTo>
                    <a:pt x="199745" y="262699"/>
                  </a:lnTo>
                  <a:lnTo>
                    <a:pt x="196761" y="265239"/>
                  </a:lnTo>
                  <a:lnTo>
                    <a:pt x="190944" y="265239"/>
                  </a:lnTo>
                  <a:lnTo>
                    <a:pt x="189331" y="266509"/>
                  </a:lnTo>
                  <a:lnTo>
                    <a:pt x="188290" y="270319"/>
                  </a:lnTo>
                  <a:lnTo>
                    <a:pt x="186880" y="271589"/>
                  </a:lnTo>
                  <a:lnTo>
                    <a:pt x="183934" y="274129"/>
                  </a:lnTo>
                  <a:lnTo>
                    <a:pt x="181914" y="272859"/>
                  </a:lnTo>
                  <a:lnTo>
                    <a:pt x="180695" y="272859"/>
                  </a:lnTo>
                  <a:lnTo>
                    <a:pt x="178333" y="275247"/>
                  </a:lnTo>
                  <a:lnTo>
                    <a:pt x="178333" y="299529"/>
                  </a:lnTo>
                  <a:lnTo>
                    <a:pt x="176657" y="300799"/>
                  </a:lnTo>
                  <a:lnTo>
                    <a:pt x="174929" y="303339"/>
                  </a:lnTo>
                  <a:lnTo>
                    <a:pt x="172669" y="302069"/>
                  </a:lnTo>
                  <a:lnTo>
                    <a:pt x="172110" y="300799"/>
                  </a:lnTo>
                  <a:lnTo>
                    <a:pt x="171627" y="298259"/>
                  </a:lnTo>
                  <a:lnTo>
                    <a:pt x="172021" y="296989"/>
                  </a:lnTo>
                  <a:lnTo>
                    <a:pt x="174625" y="295719"/>
                  </a:lnTo>
                  <a:lnTo>
                    <a:pt x="177825" y="295719"/>
                  </a:lnTo>
                  <a:lnTo>
                    <a:pt x="178333" y="299529"/>
                  </a:lnTo>
                  <a:lnTo>
                    <a:pt x="178333" y="275247"/>
                  </a:lnTo>
                  <a:lnTo>
                    <a:pt x="175653" y="277939"/>
                  </a:lnTo>
                  <a:lnTo>
                    <a:pt x="176568" y="285559"/>
                  </a:lnTo>
                  <a:lnTo>
                    <a:pt x="173710" y="290639"/>
                  </a:lnTo>
                  <a:lnTo>
                    <a:pt x="169570" y="290639"/>
                  </a:lnTo>
                  <a:lnTo>
                    <a:pt x="166547" y="293179"/>
                  </a:lnTo>
                  <a:lnTo>
                    <a:pt x="162953" y="295236"/>
                  </a:lnTo>
                  <a:lnTo>
                    <a:pt x="162953" y="309689"/>
                  </a:lnTo>
                  <a:lnTo>
                    <a:pt x="162674" y="310959"/>
                  </a:lnTo>
                  <a:lnTo>
                    <a:pt x="161810" y="309689"/>
                  </a:lnTo>
                  <a:lnTo>
                    <a:pt x="162953" y="309689"/>
                  </a:lnTo>
                  <a:lnTo>
                    <a:pt x="162953" y="295236"/>
                  </a:lnTo>
                  <a:lnTo>
                    <a:pt x="160108" y="296862"/>
                  </a:lnTo>
                  <a:lnTo>
                    <a:pt x="160108" y="314769"/>
                  </a:lnTo>
                  <a:lnTo>
                    <a:pt x="152831" y="316039"/>
                  </a:lnTo>
                  <a:lnTo>
                    <a:pt x="152844" y="313499"/>
                  </a:lnTo>
                  <a:lnTo>
                    <a:pt x="154724" y="314769"/>
                  </a:lnTo>
                  <a:lnTo>
                    <a:pt x="155359" y="313499"/>
                  </a:lnTo>
                  <a:lnTo>
                    <a:pt x="155994" y="312229"/>
                  </a:lnTo>
                  <a:lnTo>
                    <a:pt x="156806" y="312229"/>
                  </a:lnTo>
                  <a:lnTo>
                    <a:pt x="157568" y="310959"/>
                  </a:lnTo>
                  <a:lnTo>
                    <a:pt x="159448" y="312229"/>
                  </a:lnTo>
                  <a:lnTo>
                    <a:pt x="158051" y="313499"/>
                  </a:lnTo>
                  <a:lnTo>
                    <a:pt x="160108" y="314769"/>
                  </a:lnTo>
                  <a:lnTo>
                    <a:pt x="160108" y="296862"/>
                  </a:lnTo>
                  <a:lnTo>
                    <a:pt x="159867" y="296989"/>
                  </a:lnTo>
                  <a:lnTo>
                    <a:pt x="157721" y="299529"/>
                  </a:lnTo>
                  <a:lnTo>
                    <a:pt x="156819" y="304609"/>
                  </a:lnTo>
                  <a:lnTo>
                    <a:pt x="155905" y="305879"/>
                  </a:lnTo>
                  <a:lnTo>
                    <a:pt x="152539" y="307149"/>
                  </a:lnTo>
                  <a:lnTo>
                    <a:pt x="150418" y="308419"/>
                  </a:lnTo>
                  <a:lnTo>
                    <a:pt x="143560" y="307149"/>
                  </a:lnTo>
                  <a:lnTo>
                    <a:pt x="139217" y="307149"/>
                  </a:lnTo>
                  <a:lnTo>
                    <a:pt x="133070" y="305879"/>
                  </a:lnTo>
                  <a:lnTo>
                    <a:pt x="131241" y="304609"/>
                  </a:lnTo>
                  <a:lnTo>
                    <a:pt x="130225" y="304800"/>
                  </a:lnTo>
                  <a:lnTo>
                    <a:pt x="130225" y="324929"/>
                  </a:lnTo>
                  <a:lnTo>
                    <a:pt x="130111" y="326199"/>
                  </a:lnTo>
                  <a:lnTo>
                    <a:pt x="129603" y="326199"/>
                  </a:lnTo>
                  <a:lnTo>
                    <a:pt x="129870" y="324929"/>
                  </a:lnTo>
                  <a:lnTo>
                    <a:pt x="130225" y="324929"/>
                  </a:lnTo>
                  <a:lnTo>
                    <a:pt x="130225" y="304800"/>
                  </a:lnTo>
                  <a:lnTo>
                    <a:pt x="128828" y="305054"/>
                  </a:lnTo>
                  <a:lnTo>
                    <a:pt x="128828" y="331279"/>
                  </a:lnTo>
                  <a:lnTo>
                    <a:pt x="127889" y="333819"/>
                  </a:lnTo>
                  <a:lnTo>
                    <a:pt x="126187" y="337629"/>
                  </a:lnTo>
                  <a:lnTo>
                    <a:pt x="124015" y="337629"/>
                  </a:lnTo>
                  <a:lnTo>
                    <a:pt x="122631" y="335089"/>
                  </a:lnTo>
                  <a:lnTo>
                    <a:pt x="121818" y="333819"/>
                  </a:lnTo>
                  <a:lnTo>
                    <a:pt x="123037" y="331279"/>
                  </a:lnTo>
                  <a:lnTo>
                    <a:pt x="128485" y="327469"/>
                  </a:lnTo>
                  <a:lnTo>
                    <a:pt x="128828" y="331279"/>
                  </a:lnTo>
                  <a:lnTo>
                    <a:pt x="128828" y="305054"/>
                  </a:lnTo>
                  <a:lnTo>
                    <a:pt x="124345" y="305879"/>
                  </a:lnTo>
                  <a:lnTo>
                    <a:pt x="119646" y="308419"/>
                  </a:lnTo>
                  <a:lnTo>
                    <a:pt x="120967" y="316039"/>
                  </a:lnTo>
                  <a:lnTo>
                    <a:pt x="121297" y="317309"/>
                  </a:lnTo>
                  <a:lnTo>
                    <a:pt x="122212" y="321119"/>
                  </a:lnTo>
                  <a:lnTo>
                    <a:pt x="121653" y="323659"/>
                  </a:lnTo>
                  <a:lnTo>
                    <a:pt x="120865" y="324358"/>
                  </a:lnTo>
                  <a:lnTo>
                    <a:pt x="120865" y="341439"/>
                  </a:lnTo>
                  <a:lnTo>
                    <a:pt x="120472" y="345249"/>
                  </a:lnTo>
                  <a:lnTo>
                    <a:pt x="118135" y="346519"/>
                  </a:lnTo>
                  <a:lnTo>
                    <a:pt x="117271" y="347789"/>
                  </a:lnTo>
                  <a:lnTo>
                    <a:pt x="116827" y="349059"/>
                  </a:lnTo>
                  <a:lnTo>
                    <a:pt x="114909" y="349059"/>
                  </a:lnTo>
                  <a:lnTo>
                    <a:pt x="116535" y="345249"/>
                  </a:lnTo>
                  <a:lnTo>
                    <a:pt x="118795" y="342709"/>
                  </a:lnTo>
                  <a:lnTo>
                    <a:pt x="118071" y="338899"/>
                  </a:lnTo>
                  <a:lnTo>
                    <a:pt x="119049" y="337629"/>
                  </a:lnTo>
                  <a:lnTo>
                    <a:pt x="119735" y="338899"/>
                  </a:lnTo>
                  <a:lnTo>
                    <a:pt x="120865" y="341439"/>
                  </a:lnTo>
                  <a:lnTo>
                    <a:pt x="120865" y="324358"/>
                  </a:lnTo>
                  <a:lnTo>
                    <a:pt x="118745" y="326199"/>
                  </a:lnTo>
                  <a:lnTo>
                    <a:pt x="117906" y="327469"/>
                  </a:lnTo>
                  <a:lnTo>
                    <a:pt x="115379" y="330009"/>
                  </a:lnTo>
                  <a:lnTo>
                    <a:pt x="114350" y="331279"/>
                  </a:lnTo>
                  <a:lnTo>
                    <a:pt x="114058" y="336359"/>
                  </a:lnTo>
                  <a:lnTo>
                    <a:pt x="113461" y="338899"/>
                  </a:lnTo>
                  <a:lnTo>
                    <a:pt x="110642" y="341439"/>
                  </a:lnTo>
                  <a:lnTo>
                    <a:pt x="110604" y="342709"/>
                  </a:lnTo>
                  <a:lnTo>
                    <a:pt x="109423" y="346519"/>
                  </a:lnTo>
                  <a:lnTo>
                    <a:pt x="109029" y="348183"/>
                  </a:lnTo>
                  <a:lnTo>
                    <a:pt x="109029" y="356679"/>
                  </a:lnTo>
                  <a:lnTo>
                    <a:pt x="109004" y="357949"/>
                  </a:lnTo>
                  <a:lnTo>
                    <a:pt x="107010" y="357949"/>
                  </a:lnTo>
                  <a:lnTo>
                    <a:pt x="106883" y="356679"/>
                  </a:lnTo>
                  <a:lnTo>
                    <a:pt x="109029" y="356679"/>
                  </a:lnTo>
                  <a:lnTo>
                    <a:pt x="109029" y="348183"/>
                  </a:lnTo>
                  <a:lnTo>
                    <a:pt x="108216" y="351599"/>
                  </a:lnTo>
                  <a:lnTo>
                    <a:pt x="106641" y="354139"/>
                  </a:lnTo>
                  <a:lnTo>
                    <a:pt x="102412" y="355409"/>
                  </a:lnTo>
                  <a:lnTo>
                    <a:pt x="95389" y="359219"/>
                  </a:lnTo>
                  <a:lnTo>
                    <a:pt x="91287" y="363029"/>
                  </a:lnTo>
                  <a:lnTo>
                    <a:pt x="89357" y="370649"/>
                  </a:lnTo>
                  <a:lnTo>
                    <a:pt x="88442" y="373189"/>
                  </a:lnTo>
                  <a:lnTo>
                    <a:pt x="85204" y="375729"/>
                  </a:lnTo>
                  <a:lnTo>
                    <a:pt x="84747" y="375729"/>
                  </a:lnTo>
                  <a:lnTo>
                    <a:pt x="83312" y="378269"/>
                  </a:lnTo>
                  <a:lnTo>
                    <a:pt x="77927" y="385889"/>
                  </a:lnTo>
                  <a:lnTo>
                    <a:pt x="73634" y="390969"/>
                  </a:lnTo>
                  <a:lnTo>
                    <a:pt x="70548" y="399859"/>
                  </a:lnTo>
                  <a:lnTo>
                    <a:pt x="69634" y="401129"/>
                  </a:lnTo>
                  <a:lnTo>
                    <a:pt x="65417" y="403669"/>
                  </a:lnTo>
                  <a:lnTo>
                    <a:pt x="63703" y="404939"/>
                  </a:lnTo>
                  <a:lnTo>
                    <a:pt x="62839" y="406311"/>
                  </a:lnTo>
                  <a:lnTo>
                    <a:pt x="62839" y="436689"/>
                  </a:lnTo>
                  <a:lnTo>
                    <a:pt x="61963" y="437959"/>
                  </a:lnTo>
                  <a:lnTo>
                    <a:pt x="61315" y="437959"/>
                  </a:lnTo>
                  <a:lnTo>
                    <a:pt x="61341" y="436689"/>
                  </a:lnTo>
                  <a:lnTo>
                    <a:pt x="62839" y="436689"/>
                  </a:lnTo>
                  <a:lnTo>
                    <a:pt x="62839" y="406311"/>
                  </a:lnTo>
                  <a:lnTo>
                    <a:pt x="60490" y="410019"/>
                  </a:lnTo>
                  <a:lnTo>
                    <a:pt x="58343" y="412559"/>
                  </a:lnTo>
                  <a:lnTo>
                    <a:pt x="55740" y="414299"/>
                  </a:lnTo>
                  <a:lnTo>
                    <a:pt x="55740" y="432879"/>
                  </a:lnTo>
                  <a:lnTo>
                    <a:pt x="55460" y="432879"/>
                  </a:lnTo>
                  <a:lnTo>
                    <a:pt x="55460" y="434149"/>
                  </a:lnTo>
                  <a:lnTo>
                    <a:pt x="55219" y="434149"/>
                  </a:lnTo>
                  <a:lnTo>
                    <a:pt x="53898" y="432879"/>
                  </a:lnTo>
                  <a:lnTo>
                    <a:pt x="55460" y="434149"/>
                  </a:lnTo>
                  <a:lnTo>
                    <a:pt x="55460" y="432879"/>
                  </a:lnTo>
                  <a:lnTo>
                    <a:pt x="54673" y="432879"/>
                  </a:lnTo>
                  <a:lnTo>
                    <a:pt x="55156" y="431609"/>
                  </a:lnTo>
                  <a:lnTo>
                    <a:pt x="55587" y="431609"/>
                  </a:lnTo>
                  <a:lnTo>
                    <a:pt x="55740" y="432879"/>
                  </a:lnTo>
                  <a:lnTo>
                    <a:pt x="55740" y="414299"/>
                  </a:lnTo>
                  <a:lnTo>
                    <a:pt x="52616" y="416369"/>
                  </a:lnTo>
                  <a:lnTo>
                    <a:pt x="49720" y="417639"/>
                  </a:lnTo>
                  <a:lnTo>
                    <a:pt x="43700" y="421449"/>
                  </a:lnTo>
                  <a:lnTo>
                    <a:pt x="41300" y="423989"/>
                  </a:lnTo>
                  <a:lnTo>
                    <a:pt x="39484" y="430339"/>
                  </a:lnTo>
                  <a:lnTo>
                    <a:pt x="38620" y="432879"/>
                  </a:lnTo>
                  <a:lnTo>
                    <a:pt x="38315" y="440499"/>
                  </a:lnTo>
                  <a:lnTo>
                    <a:pt x="36169" y="444309"/>
                  </a:lnTo>
                  <a:lnTo>
                    <a:pt x="34378" y="451929"/>
                  </a:lnTo>
                  <a:lnTo>
                    <a:pt x="32473" y="453199"/>
                  </a:lnTo>
                  <a:lnTo>
                    <a:pt x="27838" y="454469"/>
                  </a:lnTo>
                  <a:lnTo>
                    <a:pt x="17233" y="454469"/>
                  </a:lnTo>
                  <a:lnTo>
                    <a:pt x="11950" y="459549"/>
                  </a:lnTo>
                  <a:lnTo>
                    <a:pt x="5778" y="460819"/>
                  </a:lnTo>
                  <a:lnTo>
                    <a:pt x="3848" y="463359"/>
                  </a:lnTo>
                  <a:lnTo>
                    <a:pt x="1892" y="464629"/>
                  </a:lnTo>
                  <a:lnTo>
                    <a:pt x="0" y="465899"/>
                  </a:lnTo>
                  <a:lnTo>
                    <a:pt x="0" y="473519"/>
                  </a:lnTo>
                  <a:lnTo>
                    <a:pt x="2463" y="473519"/>
                  </a:lnTo>
                  <a:lnTo>
                    <a:pt x="3962" y="474789"/>
                  </a:lnTo>
                  <a:lnTo>
                    <a:pt x="5092" y="476059"/>
                  </a:lnTo>
                  <a:lnTo>
                    <a:pt x="3619" y="481139"/>
                  </a:lnTo>
                  <a:lnTo>
                    <a:pt x="3340" y="481139"/>
                  </a:lnTo>
                  <a:lnTo>
                    <a:pt x="584" y="482409"/>
                  </a:lnTo>
                  <a:lnTo>
                    <a:pt x="0" y="481139"/>
                  </a:lnTo>
                  <a:lnTo>
                    <a:pt x="0" y="515429"/>
                  </a:lnTo>
                  <a:lnTo>
                    <a:pt x="1739" y="516699"/>
                  </a:lnTo>
                  <a:lnTo>
                    <a:pt x="3314" y="517969"/>
                  </a:lnTo>
                  <a:lnTo>
                    <a:pt x="6858" y="521779"/>
                  </a:lnTo>
                  <a:lnTo>
                    <a:pt x="20193" y="521779"/>
                  </a:lnTo>
                  <a:lnTo>
                    <a:pt x="24561" y="523049"/>
                  </a:lnTo>
                  <a:lnTo>
                    <a:pt x="28244" y="519239"/>
                  </a:lnTo>
                  <a:lnTo>
                    <a:pt x="33058" y="516699"/>
                  </a:lnTo>
                  <a:lnTo>
                    <a:pt x="37820" y="512889"/>
                  </a:lnTo>
                  <a:lnTo>
                    <a:pt x="55232" y="482409"/>
                  </a:lnTo>
                  <a:lnTo>
                    <a:pt x="55486" y="481139"/>
                  </a:lnTo>
                  <a:lnTo>
                    <a:pt x="57137" y="474789"/>
                  </a:lnTo>
                  <a:lnTo>
                    <a:pt x="56756" y="470979"/>
                  </a:lnTo>
                  <a:lnTo>
                    <a:pt x="55346" y="465899"/>
                  </a:lnTo>
                  <a:lnTo>
                    <a:pt x="54775" y="464629"/>
                  </a:lnTo>
                  <a:lnTo>
                    <a:pt x="54330" y="462089"/>
                  </a:lnTo>
                  <a:lnTo>
                    <a:pt x="54254" y="460819"/>
                  </a:lnTo>
                  <a:lnTo>
                    <a:pt x="54991" y="457009"/>
                  </a:lnTo>
                  <a:lnTo>
                    <a:pt x="56045" y="455739"/>
                  </a:lnTo>
                  <a:lnTo>
                    <a:pt x="61125" y="455739"/>
                  </a:lnTo>
                  <a:lnTo>
                    <a:pt x="63284" y="454469"/>
                  </a:lnTo>
                  <a:lnTo>
                    <a:pt x="66776" y="453199"/>
                  </a:lnTo>
                  <a:lnTo>
                    <a:pt x="68173" y="451929"/>
                  </a:lnTo>
                  <a:lnTo>
                    <a:pt x="71196" y="450659"/>
                  </a:lnTo>
                  <a:lnTo>
                    <a:pt x="72313" y="449389"/>
                  </a:lnTo>
                  <a:lnTo>
                    <a:pt x="75387" y="445579"/>
                  </a:lnTo>
                  <a:lnTo>
                    <a:pt x="77101" y="443039"/>
                  </a:lnTo>
                  <a:lnTo>
                    <a:pt x="80987" y="440499"/>
                  </a:lnTo>
                  <a:lnTo>
                    <a:pt x="81419" y="439229"/>
                  </a:lnTo>
                  <a:lnTo>
                    <a:pt x="81711" y="437959"/>
                  </a:lnTo>
                  <a:lnTo>
                    <a:pt x="82003" y="436689"/>
                  </a:lnTo>
                  <a:lnTo>
                    <a:pt x="81940" y="434149"/>
                  </a:lnTo>
                  <a:lnTo>
                    <a:pt x="81978" y="432879"/>
                  </a:lnTo>
                  <a:lnTo>
                    <a:pt x="82435" y="431609"/>
                  </a:lnTo>
                  <a:lnTo>
                    <a:pt x="87299" y="427799"/>
                  </a:lnTo>
                  <a:lnTo>
                    <a:pt x="89750" y="425259"/>
                  </a:lnTo>
                  <a:lnTo>
                    <a:pt x="95237" y="420179"/>
                  </a:lnTo>
                  <a:lnTo>
                    <a:pt x="96901" y="416369"/>
                  </a:lnTo>
                  <a:lnTo>
                    <a:pt x="98831" y="410019"/>
                  </a:lnTo>
                  <a:lnTo>
                    <a:pt x="100101" y="406209"/>
                  </a:lnTo>
                  <a:lnTo>
                    <a:pt x="103149" y="398589"/>
                  </a:lnTo>
                  <a:lnTo>
                    <a:pt x="106057" y="394779"/>
                  </a:lnTo>
                  <a:lnTo>
                    <a:pt x="112115" y="388429"/>
                  </a:lnTo>
                  <a:lnTo>
                    <a:pt x="114325" y="385889"/>
                  </a:lnTo>
                  <a:lnTo>
                    <a:pt x="112395" y="382079"/>
                  </a:lnTo>
                  <a:lnTo>
                    <a:pt x="115265" y="379539"/>
                  </a:lnTo>
                  <a:lnTo>
                    <a:pt x="115989" y="376999"/>
                  </a:lnTo>
                  <a:lnTo>
                    <a:pt x="115430" y="370649"/>
                  </a:lnTo>
                  <a:lnTo>
                    <a:pt x="117005" y="368109"/>
                  </a:lnTo>
                  <a:lnTo>
                    <a:pt x="119684" y="365569"/>
                  </a:lnTo>
                  <a:lnTo>
                    <a:pt x="120738" y="364299"/>
                  </a:lnTo>
                  <a:lnTo>
                    <a:pt x="122656" y="364299"/>
                  </a:lnTo>
                  <a:lnTo>
                    <a:pt x="123685" y="365569"/>
                  </a:lnTo>
                  <a:lnTo>
                    <a:pt x="124739" y="365569"/>
                  </a:lnTo>
                  <a:lnTo>
                    <a:pt x="124828" y="364299"/>
                  </a:lnTo>
                  <a:lnTo>
                    <a:pt x="124929" y="363029"/>
                  </a:lnTo>
                  <a:lnTo>
                    <a:pt x="128968" y="359219"/>
                  </a:lnTo>
                  <a:lnTo>
                    <a:pt x="129501" y="357949"/>
                  </a:lnTo>
                  <a:lnTo>
                    <a:pt x="130035" y="356679"/>
                  </a:lnTo>
                  <a:lnTo>
                    <a:pt x="130581" y="355409"/>
                  </a:lnTo>
                  <a:lnTo>
                    <a:pt x="132105" y="349059"/>
                  </a:lnTo>
                  <a:lnTo>
                    <a:pt x="132715" y="346519"/>
                  </a:lnTo>
                  <a:lnTo>
                    <a:pt x="135623" y="342709"/>
                  </a:lnTo>
                  <a:lnTo>
                    <a:pt x="143167" y="336359"/>
                  </a:lnTo>
                  <a:lnTo>
                    <a:pt x="146799" y="335089"/>
                  </a:lnTo>
                  <a:lnTo>
                    <a:pt x="151345" y="332549"/>
                  </a:lnTo>
                  <a:lnTo>
                    <a:pt x="152679" y="332549"/>
                  </a:lnTo>
                  <a:lnTo>
                    <a:pt x="154305" y="333819"/>
                  </a:lnTo>
                  <a:lnTo>
                    <a:pt x="154787" y="335089"/>
                  </a:lnTo>
                  <a:lnTo>
                    <a:pt x="159054" y="338899"/>
                  </a:lnTo>
                  <a:lnTo>
                    <a:pt x="163169" y="340169"/>
                  </a:lnTo>
                  <a:lnTo>
                    <a:pt x="169862" y="336359"/>
                  </a:lnTo>
                  <a:lnTo>
                    <a:pt x="172008" y="335089"/>
                  </a:lnTo>
                  <a:lnTo>
                    <a:pt x="174701" y="332549"/>
                  </a:lnTo>
                  <a:lnTo>
                    <a:pt x="177406" y="330009"/>
                  </a:lnTo>
                  <a:lnTo>
                    <a:pt x="181559" y="328739"/>
                  </a:lnTo>
                  <a:lnTo>
                    <a:pt x="185318" y="327469"/>
                  </a:lnTo>
                  <a:lnTo>
                    <a:pt x="189077" y="326199"/>
                  </a:lnTo>
                  <a:lnTo>
                    <a:pt x="191973" y="324929"/>
                  </a:lnTo>
                  <a:lnTo>
                    <a:pt x="197688" y="319849"/>
                  </a:lnTo>
                  <a:lnTo>
                    <a:pt x="202730" y="316039"/>
                  </a:lnTo>
                  <a:lnTo>
                    <a:pt x="204406" y="314769"/>
                  </a:lnTo>
                  <a:lnTo>
                    <a:pt x="205016" y="313499"/>
                  </a:lnTo>
                  <a:lnTo>
                    <a:pt x="206679" y="310959"/>
                  </a:lnTo>
                  <a:lnTo>
                    <a:pt x="207264" y="309689"/>
                  </a:lnTo>
                  <a:lnTo>
                    <a:pt x="207835" y="308419"/>
                  </a:lnTo>
                  <a:lnTo>
                    <a:pt x="209118" y="304609"/>
                  </a:lnTo>
                  <a:lnTo>
                    <a:pt x="208762" y="304609"/>
                  </a:lnTo>
                  <a:lnTo>
                    <a:pt x="208368" y="303339"/>
                  </a:lnTo>
                  <a:lnTo>
                    <a:pt x="204495" y="303339"/>
                  </a:lnTo>
                  <a:lnTo>
                    <a:pt x="202844" y="300799"/>
                  </a:lnTo>
                  <a:lnTo>
                    <a:pt x="201091" y="295719"/>
                  </a:lnTo>
                  <a:lnTo>
                    <a:pt x="201244" y="290639"/>
                  </a:lnTo>
                  <a:lnTo>
                    <a:pt x="202501" y="280479"/>
                  </a:lnTo>
                  <a:lnTo>
                    <a:pt x="204609" y="277939"/>
                  </a:lnTo>
                  <a:lnTo>
                    <a:pt x="211696" y="275399"/>
                  </a:lnTo>
                  <a:lnTo>
                    <a:pt x="213321" y="274129"/>
                  </a:lnTo>
                  <a:lnTo>
                    <a:pt x="214947" y="272859"/>
                  </a:lnTo>
                  <a:lnTo>
                    <a:pt x="218630" y="269049"/>
                  </a:lnTo>
                  <a:lnTo>
                    <a:pt x="219443" y="269049"/>
                  </a:lnTo>
                  <a:lnTo>
                    <a:pt x="223304" y="267779"/>
                  </a:lnTo>
                  <a:lnTo>
                    <a:pt x="225082" y="265239"/>
                  </a:lnTo>
                  <a:lnTo>
                    <a:pt x="227571" y="257619"/>
                  </a:lnTo>
                  <a:lnTo>
                    <a:pt x="230289" y="252539"/>
                  </a:lnTo>
                  <a:lnTo>
                    <a:pt x="232968" y="248729"/>
                  </a:lnTo>
                  <a:lnTo>
                    <a:pt x="233857" y="247459"/>
                  </a:lnTo>
                  <a:lnTo>
                    <a:pt x="234772" y="244919"/>
                  </a:lnTo>
                  <a:lnTo>
                    <a:pt x="235051" y="243649"/>
                  </a:lnTo>
                  <a:lnTo>
                    <a:pt x="235331" y="242379"/>
                  </a:lnTo>
                  <a:lnTo>
                    <a:pt x="235889" y="239839"/>
                  </a:lnTo>
                  <a:close/>
                </a:path>
                <a:path w="1167765" h="721360">
                  <a:moveTo>
                    <a:pt x="277266" y="590829"/>
                  </a:moveTo>
                  <a:lnTo>
                    <a:pt x="277114" y="590448"/>
                  </a:lnTo>
                  <a:lnTo>
                    <a:pt x="276567" y="589826"/>
                  </a:lnTo>
                  <a:lnTo>
                    <a:pt x="276440" y="590257"/>
                  </a:lnTo>
                  <a:lnTo>
                    <a:pt x="276479" y="590804"/>
                  </a:lnTo>
                  <a:lnTo>
                    <a:pt x="276694" y="590981"/>
                  </a:lnTo>
                  <a:lnTo>
                    <a:pt x="277063" y="591312"/>
                  </a:lnTo>
                  <a:lnTo>
                    <a:pt x="277266" y="590829"/>
                  </a:lnTo>
                  <a:close/>
                </a:path>
                <a:path w="1167765" h="721360">
                  <a:moveTo>
                    <a:pt x="325640" y="605980"/>
                  </a:moveTo>
                  <a:lnTo>
                    <a:pt x="325399" y="605612"/>
                  </a:lnTo>
                  <a:lnTo>
                    <a:pt x="324866" y="604888"/>
                  </a:lnTo>
                  <a:lnTo>
                    <a:pt x="324472" y="604431"/>
                  </a:lnTo>
                  <a:lnTo>
                    <a:pt x="323811" y="603999"/>
                  </a:lnTo>
                  <a:lnTo>
                    <a:pt x="323532" y="604012"/>
                  </a:lnTo>
                  <a:lnTo>
                    <a:pt x="323240" y="604062"/>
                  </a:lnTo>
                  <a:lnTo>
                    <a:pt x="323507" y="604354"/>
                  </a:lnTo>
                  <a:lnTo>
                    <a:pt x="324396" y="605383"/>
                  </a:lnTo>
                  <a:lnTo>
                    <a:pt x="324751" y="605828"/>
                  </a:lnTo>
                  <a:lnTo>
                    <a:pt x="325069" y="606323"/>
                  </a:lnTo>
                  <a:lnTo>
                    <a:pt x="324764" y="606590"/>
                  </a:lnTo>
                  <a:lnTo>
                    <a:pt x="324599" y="606920"/>
                  </a:lnTo>
                  <a:lnTo>
                    <a:pt x="324485" y="607275"/>
                  </a:lnTo>
                  <a:lnTo>
                    <a:pt x="324840" y="607275"/>
                  </a:lnTo>
                  <a:lnTo>
                    <a:pt x="325145" y="606958"/>
                  </a:lnTo>
                  <a:lnTo>
                    <a:pt x="325450" y="606767"/>
                  </a:lnTo>
                  <a:lnTo>
                    <a:pt x="325475" y="606425"/>
                  </a:lnTo>
                  <a:lnTo>
                    <a:pt x="325640" y="605980"/>
                  </a:lnTo>
                  <a:close/>
                </a:path>
                <a:path w="1167765" h="721360">
                  <a:moveTo>
                    <a:pt x="363093" y="624903"/>
                  </a:moveTo>
                  <a:lnTo>
                    <a:pt x="362877" y="625030"/>
                  </a:lnTo>
                  <a:lnTo>
                    <a:pt x="362661" y="625170"/>
                  </a:lnTo>
                  <a:lnTo>
                    <a:pt x="362470" y="625309"/>
                  </a:lnTo>
                  <a:lnTo>
                    <a:pt x="362546" y="625602"/>
                  </a:lnTo>
                  <a:lnTo>
                    <a:pt x="362597" y="625754"/>
                  </a:lnTo>
                  <a:lnTo>
                    <a:pt x="362762" y="625475"/>
                  </a:lnTo>
                  <a:lnTo>
                    <a:pt x="363093" y="624903"/>
                  </a:lnTo>
                  <a:close/>
                </a:path>
                <a:path w="1167765" h="721360">
                  <a:moveTo>
                    <a:pt x="363677" y="624344"/>
                  </a:moveTo>
                  <a:lnTo>
                    <a:pt x="363321" y="624497"/>
                  </a:lnTo>
                  <a:lnTo>
                    <a:pt x="363093" y="624903"/>
                  </a:lnTo>
                  <a:lnTo>
                    <a:pt x="363410" y="624700"/>
                  </a:lnTo>
                  <a:lnTo>
                    <a:pt x="363677" y="624344"/>
                  </a:lnTo>
                  <a:close/>
                </a:path>
                <a:path w="1167765" h="721360">
                  <a:moveTo>
                    <a:pt x="365099" y="611530"/>
                  </a:moveTo>
                  <a:lnTo>
                    <a:pt x="363156" y="612762"/>
                  </a:lnTo>
                  <a:lnTo>
                    <a:pt x="362318" y="613295"/>
                  </a:lnTo>
                  <a:lnTo>
                    <a:pt x="364985" y="613638"/>
                  </a:lnTo>
                  <a:lnTo>
                    <a:pt x="365099" y="611530"/>
                  </a:lnTo>
                  <a:close/>
                </a:path>
                <a:path w="1167765" h="721360">
                  <a:moveTo>
                    <a:pt x="366077" y="622503"/>
                  </a:moveTo>
                  <a:lnTo>
                    <a:pt x="365582" y="622160"/>
                  </a:lnTo>
                  <a:lnTo>
                    <a:pt x="363677" y="624344"/>
                  </a:lnTo>
                  <a:lnTo>
                    <a:pt x="364858" y="623951"/>
                  </a:lnTo>
                  <a:lnTo>
                    <a:pt x="365379" y="623633"/>
                  </a:lnTo>
                  <a:lnTo>
                    <a:pt x="365709" y="623430"/>
                  </a:lnTo>
                  <a:lnTo>
                    <a:pt x="365848" y="622884"/>
                  </a:lnTo>
                  <a:lnTo>
                    <a:pt x="366077" y="622503"/>
                  </a:lnTo>
                  <a:close/>
                </a:path>
                <a:path w="1167765" h="721360">
                  <a:moveTo>
                    <a:pt x="370433" y="627811"/>
                  </a:moveTo>
                  <a:lnTo>
                    <a:pt x="367779" y="628637"/>
                  </a:lnTo>
                  <a:lnTo>
                    <a:pt x="366242" y="628789"/>
                  </a:lnTo>
                  <a:lnTo>
                    <a:pt x="364655" y="628129"/>
                  </a:lnTo>
                  <a:lnTo>
                    <a:pt x="364413" y="631405"/>
                  </a:lnTo>
                  <a:lnTo>
                    <a:pt x="365226" y="631342"/>
                  </a:lnTo>
                  <a:lnTo>
                    <a:pt x="364820" y="632675"/>
                  </a:lnTo>
                  <a:lnTo>
                    <a:pt x="364655" y="633603"/>
                  </a:lnTo>
                  <a:lnTo>
                    <a:pt x="364248" y="634403"/>
                  </a:lnTo>
                  <a:lnTo>
                    <a:pt x="363499" y="643458"/>
                  </a:lnTo>
                  <a:lnTo>
                    <a:pt x="366153" y="641794"/>
                  </a:lnTo>
                  <a:lnTo>
                    <a:pt x="367931" y="636193"/>
                  </a:lnTo>
                  <a:lnTo>
                    <a:pt x="370433" y="627811"/>
                  </a:lnTo>
                  <a:close/>
                </a:path>
                <a:path w="1167765" h="721360">
                  <a:moveTo>
                    <a:pt x="391769" y="622046"/>
                  </a:moveTo>
                  <a:lnTo>
                    <a:pt x="391426" y="622147"/>
                  </a:lnTo>
                  <a:lnTo>
                    <a:pt x="390906" y="622096"/>
                  </a:lnTo>
                  <a:lnTo>
                    <a:pt x="391477" y="622757"/>
                  </a:lnTo>
                  <a:lnTo>
                    <a:pt x="391579" y="622515"/>
                  </a:lnTo>
                  <a:lnTo>
                    <a:pt x="391769" y="622046"/>
                  </a:lnTo>
                  <a:close/>
                </a:path>
                <a:path w="1167765" h="721360">
                  <a:moveTo>
                    <a:pt x="392112" y="621817"/>
                  </a:moveTo>
                  <a:lnTo>
                    <a:pt x="391972" y="621753"/>
                  </a:lnTo>
                  <a:lnTo>
                    <a:pt x="391820" y="621944"/>
                  </a:lnTo>
                  <a:lnTo>
                    <a:pt x="391947" y="621982"/>
                  </a:lnTo>
                  <a:lnTo>
                    <a:pt x="392061" y="621842"/>
                  </a:lnTo>
                  <a:close/>
                </a:path>
                <a:path w="1167765" h="721360">
                  <a:moveTo>
                    <a:pt x="394716" y="622071"/>
                  </a:moveTo>
                  <a:lnTo>
                    <a:pt x="394652" y="621436"/>
                  </a:lnTo>
                  <a:lnTo>
                    <a:pt x="394474" y="621271"/>
                  </a:lnTo>
                  <a:lnTo>
                    <a:pt x="394233" y="621042"/>
                  </a:lnTo>
                  <a:lnTo>
                    <a:pt x="393725" y="620864"/>
                  </a:lnTo>
                  <a:lnTo>
                    <a:pt x="393433" y="620966"/>
                  </a:lnTo>
                  <a:lnTo>
                    <a:pt x="392950" y="621157"/>
                  </a:lnTo>
                  <a:lnTo>
                    <a:pt x="392544" y="621512"/>
                  </a:lnTo>
                  <a:lnTo>
                    <a:pt x="392112" y="621817"/>
                  </a:lnTo>
                  <a:lnTo>
                    <a:pt x="392582" y="622033"/>
                  </a:lnTo>
                  <a:lnTo>
                    <a:pt x="393039" y="622274"/>
                  </a:lnTo>
                  <a:lnTo>
                    <a:pt x="393534" y="622388"/>
                  </a:lnTo>
                  <a:lnTo>
                    <a:pt x="393852" y="622477"/>
                  </a:lnTo>
                  <a:lnTo>
                    <a:pt x="394322" y="622388"/>
                  </a:lnTo>
                  <a:lnTo>
                    <a:pt x="394576" y="622185"/>
                  </a:lnTo>
                  <a:lnTo>
                    <a:pt x="394716" y="622071"/>
                  </a:lnTo>
                  <a:close/>
                </a:path>
                <a:path w="1167765" h="721360">
                  <a:moveTo>
                    <a:pt x="400875" y="601218"/>
                  </a:moveTo>
                  <a:lnTo>
                    <a:pt x="400481" y="601484"/>
                  </a:lnTo>
                  <a:lnTo>
                    <a:pt x="400710" y="601637"/>
                  </a:lnTo>
                  <a:lnTo>
                    <a:pt x="400875" y="601218"/>
                  </a:lnTo>
                  <a:close/>
                </a:path>
                <a:path w="1167765" h="721360">
                  <a:moveTo>
                    <a:pt x="403504" y="619340"/>
                  </a:moveTo>
                  <a:lnTo>
                    <a:pt x="403453" y="619099"/>
                  </a:lnTo>
                  <a:lnTo>
                    <a:pt x="403250" y="619048"/>
                  </a:lnTo>
                  <a:lnTo>
                    <a:pt x="403123" y="618985"/>
                  </a:lnTo>
                  <a:lnTo>
                    <a:pt x="402894" y="619252"/>
                  </a:lnTo>
                  <a:lnTo>
                    <a:pt x="402983" y="619493"/>
                  </a:lnTo>
                  <a:lnTo>
                    <a:pt x="403186" y="619582"/>
                  </a:lnTo>
                  <a:lnTo>
                    <a:pt x="403390" y="619709"/>
                  </a:lnTo>
                  <a:lnTo>
                    <a:pt x="403415" y="619531"/>
                  </a:lnTo>
                  <a:lnTo>
                    <a:pt x="403504" y="619340"/>
                  </a:lnTo>
                  <a:close/>
                </a:path>
                <a:path w="1167765" h="721360">
                  <a:moveTo>
                    <a:pt x="628650" y="45974"/>
                  </a:moveTo>
                  <a:lnTo>
                    <a:pt x="628459" y="45212"/>
                  </a:lnTo>
                  <a:lnTo>
                    <a:pt x="628357" y="44831"/>
                  </a:lnTo>
                  <a:lnTo>
                    <a:pt x="628294" y="44640"/>
                  </a:lnTo>
                  <a:lnTo>
                    <a:pt x="628294" y="44411"/>
                  </a:lnTo>
                  <a:lnTo>
                    <a:pt x="628294" y="44183"/>
                  </a:lnTo>
                  <a:lnTo>
                    <a:pt x="627849" y="44399"/>
                  </a:lnTo>
                  <a:lnTo>
                    <a:pt x="627557" y="44513"/>
                  </a:lnTo>
                  <a:lnTo>
                    <a:pt x="627278" y="44640"/>
                  </a:lnTo>
                  <a:lnTo>
                    <a:pt x="628446" y="45808"/>
                  </a:lnTo>
                  <a:lnTo>
                    <a:pt x="628650" y="45974"/>
                  </a:lnTo>
                  <a:close/>
                </a:path>
                <a:path w="1167765" h="721360">
                  <a:moveTo>
                    <a:pt x="645134" y="48780"/>
                  </a:moveTo>
                  <a:lnTo>
                    <a:pt x="644956" y="47625"/>
                  </a:lnTo>
                  <a:lnTo>
                    <a:pt x="644944" y="46888"/>
                  </a:lnTo>
                  <a:lnTo>
                    <a:pt x="645083" y="46177"/>
                  </a:lnTo>
                  <a:lnTo>
                    <a:pt x="644690" y="45821"/>
                  </a:lnTo>
                  <a:lnTo>
                    <a:pt x="644461" y="45656"/>
                  </a:lnTo>
                  <a:lnTo>
                    <a:pt x="643610" y="45440"/>
                  </a:lnTo>
                  <a:lnTo>
                    <a:pt x="642023" y="44818"/>
                  </a:lnTo>
                  <a:lnTo>
                    <a:pt x="642670" y="45821"/>
                  </a:lnTo>
                  <a:lnTo>
                    <a:pt x="642480" y="46418"/>
                  </a:lnTo>
                  <a:lnTo>
                    <a:pt x="642239" y="47002"/>
                  </a:lnTo>
                  <a:lnTo>
                    <a:pt x="642035" y="47612"/>
                  </a:lnTo>
                  <a:lnTo>
                    <a:pt x="642048" y="48310"/>
                  </a:lnTo>
                  <a:lnTo>
                    <a:pt x="642620" y="50685"/>
                  </a:lnTo>
                  <a:lnTo>
                    <a:pt x="643547" y="51257"/>
                  </a:lnTo>
                  <a:lnTo>
                    <a:pt x="644842" y="50431"/>
                  </a:lnTo>
                  <a:lnTo>
                    <a:pt x="645071" y="49187"/>
                  </a:lnTo>
                  <a:lnTo>
                    <a:pt x="645134" y="48780"/>
                  </a:lnTo>
                  <a:close/>
                </a:path>
                <a:path w="1167765" h="721360">
                  <a:moveTo>
                    <a:pt x="748195" y="11366"/>
                  </a:moveTo>
                  <a:lnTo>
                    <a:pt x="746874" y="7099"/>
                  </a:lnTo>
                  <a:lnTo>
                    <a:pt x="745832" y="8001"/>
                  </a:lnTo>
                  <a:lnTo>
                    <a:pt x="744664" y="6934"/>
                  </a:lnTo>
                  <a:lnTo>
                    <a:pt x="744194" y="6553"/>
                  </a:lnTo>
                  <a:lnTo>
                    <a:pt x="744308" y="7569"/>
                  </a:lnTo>
                  <a:lnTo>
                    <a:pt x="744321" y="8026"/>
                  </a:lnTo>
                  <a:lnTo>
                    <a:pt x="742581" y="8991"/>
                  </a:lnTo>
                  <a:lnTo>
                    <a:pt x="741045" y="9728"/>
                  </a:lnTo>
                  <a:lnTo>
                    <a:pt x="739635" y="10655"/>
                  </a:lnTo>
                  <a:lnTo>
                    <a:pt x="743839" y="15760"/>
                  </a:lnTo>
                  <a:lnTo>
                    <a:pt x="746531" y="11823"/>
                  </a:lnTo>
                  <a:lnTo>
                    <a:pt x="747204" y="11214"/>
                  </a:lnTo>
                  <a:lnTo>
                    <a:pt x="748195" y="11366"/>
                  </a:lnTo>
                  <a:close/>
                </a:path>
                <a:path w="1167765" h="721360">
                  <a:moveTo>
                    <a:pt x="750544" y="18935"/>
                  </a:moveTo>
                  <a:lnTo>
                    <a:pt x="749973" y="17081"/>
                  </a:lnTo>
                  <a:lnTo>
                    <a:pt x="749871" y="17437"/>
                  </a:lnTo>
                  <a:lnTo>
                    <a:pt x="749871" y="17830"/>
                  </a:lnTo>
                  <a:lnTo>
                    <a:pt x="750163" y="18656"/>
                  </a:lnTo>
                  <a:lnTo>
                    <a:pt x="750341" y="18846"/>
                  </a:lnTo>
                  <a:lnTo>
                    <a:pt x="750544" y="18935"/>
                  </a:lnTo>
                  <a:close/>
                </a:path>
                <a:path w="1167765" h="721360">
                  <a:moveTo>
                    <a:pt x="756666" y="381635"/>
                  </a:moveTo>
                  <a:lnTo>
                    <a:pt x="756386" y="381228"/>
                  </a:lnTo>
                  <a:lnTo>
                    <a:pt x="756310" y="381495"/>
                  </a:lnTo>
                  <a:lnTo>
                    <a:pt x="756666" y="381635"/>
                  </a:lnTo>
                  <a:close/>
                </a:path>
                <a:path w="1167765" h="721360">
                  <a:moveTo>
                    <a:pt x="757428" y="387845"/>
                  </a:moveTo>
                  <a:lnTo>
                    <a:pt x="756615" y="388645"/>
                  </a:lnTo>
                  <a:lnTo>
                    <a:pt x="757389" y="388073"/>
                  </a:lnTo>
                  <a:lnTo>
                    <a:pt x="757428" y="387845"/>
                  </a:lnTo>
                  <a:close/>
                </a:path>
                <a:path w="1167765" h="721360">
                  <a:moveTo>
                    <a:pt x="758253" y="375094"/>
                  </a:moveTo>
                  <a:lnTo>
                    <a:pt x="756716" y="372668"/>
                  </a:lnTo>
                  <a:lnTo>
                    <a:pt x="754875" y="371208"/>
                  </a:lnTo>
                  <a:lnTo>
                    <a:pt x="751763" y="372122"/>
                  </a:lnTo>
                  <a:lnTo>
                    <a:pt x="752589" y="376199"/>
                  </a:lnTo>
                  <a:lnTo>
                    <a:pt x="751941" y="376072"/>
                  </a:lnTo>
                  <a:lnTo>
                    <a:pt x="751535" y="375945"/>
                  </a:lnTo>
                  <a:lnTo>
                    <a:pt x="751154" y="375767"/>
                  </a:lnTo>
                  <a:lnTo>
                    <a:pt x="750887" y="375945"/>
                  </a:lnTo>
                  <a:lnTo>
                    <a:pt x="750290" y="376085"/>
                  </a:lnTo>
                  <a:lnTo>
                    <a:pt x="749973" y="376212"/>
                  </a:lnTo>
                  <a:lnTo>
                    <a:pt x="751852" y="380199"/>
                  </a:lnTo>
                  <a:lnTo>
                    <a:pt x="749757" y="381889"/>
                  </a:lnTo>
                  <a:lnTo>
                    <a:pt x="748347" y="383070"/>
                  </a:lnTo>
                  <a:lnTo>
                    <a:pt x="746328" y="384594"/>
                  </a:lnTo>
                  <a:lnTo>
                    <a:pt x="747839" y="385254"/>
                  </a:lnTo>
                  <a:lnTo>
                    <a:pt x="749274" y="385965"/>
                  </a:lnTo>
                  <a:lnTo>
                    <a:pt x="750138" y="387578"/>
                  </a:lnTo>
                  <a:lnTo>
                    <a:pt x="751535" y="386854"/>
                  </a:lnTo>
                  <a:lnTo>
                    <a:pt x="752221" y="386537"/>
                  </a:lnTo>
                  <a:lnTo>
                    <a:pt x="751205" y="385673"/>
                  </a:lnTo>
                  <a:lnTo>
                    <a:pt x="751967" y="385622"/>
                  </a:lnTo>
                  <a:lnTo>
                    <a:pt x="752271" y="385965"/>
                  </a:lnTo>
                  <a:lnTo>
                    <a:pt x="752525" y="386410"/>
                  </a:lnTo>
                  <a:lnTo>
                    <a:pt x="752830" y="386283"/>
                  </a:lnTo>
                  <a:lnTo>
                    <a:pt x="753389" y="386105"/>
                  </a:lnTo>
                  <a:lnTo>
                    <a:pt x="753465" y="385965"/>
                  </a:lnTo>
                  <a:lnTo>
                    <a:pt x="753567" y="385622"/>
                  </a:lnTo>
                  <a:lnTo>
                    <a:pt x="754862" y="381381"/>
                  </a:lnTo>
                  <a:lnTo>
                    <a:pt x="756132" y="381215"/>
                  </a:lnTo>
                  <a:lnTo>
                    <a:pt x="756361" y="381190"/>
                  </a:lnTo>
                  <a:lnTo>
                    <a:pt x="755548" y="381215"/>
                  </a:lnTo>
                  <a:lnTo>
                    <a:pt x="755650" y="379158"/>
                  </a:lnTo>
                  <a:lnTo>
                    <a:pt x="756285" y="378434"/>
                  </a:lnTo>
                  <a:lnTo>
                    <a:pt x="757047" y="377799"/>
                  </a:lnTo>
                  <a:lnTo>
                    <a:pt x="757758" y="376199"/>
                  </a:lnTo>
                  <a:lnTo>
                    <a:pt x="758253" y="375094"/>
                  </a:lnTo>
                  <a:close/>
                </a:path>
                <a:path w="1167765" h="721360">
                  <a:moveTo>
                    <a:pt x="758456" y="391121"/>
                  </a:moveTo>
                  <a:lnTo>
                    <a:pt x="756500" y="388747"/>
                  </a:lnTo>
                  <a:lnTo>
                    <a:pt x="756170" y="388962"/>
                  </a:lnTo>
                  <a:lnTo>
                    <a:pt x="755472" y="390956"/>
                  </a:lnTo>
                  <a:lnTo>
                    <a:pt x="755738" y="391909"/>
                  </a:lnTo>
                  <a:lnTo>
                    <a:pt x="755789" y="392988"/>
                  </a:lnTo>
                  <a:lnTo>
                    <a:pt x="756983" y="392899"/>
                  </a:lnTo>
                  <a:lnTo>
                    <a:pt x="757428" y="392455"/>
                  </a:lnTo>
                  <a:lnTo>
                    <a:pt x="757885" y="391909"/>
                  </a:lnTo>
                  <a:lnTo>
                    <a:pt x="758456" y="391121"/>
                  </a:lnTo>
                  <a:close/>
                </a:path>
                <a:path w="1167765" h="721360">
                  <a:moveTo>
                    <a:pt x="758558" y="386740"/>
                  </a:moveTo>
                  <a:lnTo>
                    <a:pt x="758329" y="386537"/>
                  </a:lnTo>
                  <a:lnTo>
                    <a:pt x="758202" y="386410"/>
                  </a:lnTo>
                  <a:lnTo>
                    <a:pt x="758278" y="385965"/>
                  </a:lnTo>
                  <a:lnTo>
                    <a:pt x="758469" y="385102"/>
                  </a:lnTo>
                  <a:lnTo>
                    <a:pt x="758520" y="384035"/>
                  </a:lnTo>
                  <a:lnTo>
                    <a:pt x="757847" y="382473"/>
                  </a:lnTo>
                  <a:lnTo>
                    <a:pt x="757288" y="381889"/>
                  </a:lnTo>
                  <a:lnTo>
                    <a:pt x="756666" y="381635"/>
                  </a:lnTo>
                  <a:lnTo>
                    <a:pt x="756767" y="381787"/>
                  </a:lnTo>
                  <a:lnTo>
                    <a:pt x="756881" y="384594"/>
                  </a:lnTo>
                  <a:lnTo>
                    <a:pt x="756602" y="385330"/>
                  </a:lnTo>
                  <a:lnTo>
                    <a:pt x="755954" y="386003"/>
                  </a:lnTo>
                  <a:lnTo>
                    <a:pt x="756323" y="386105"/>
                  </a:lnTo>
                  <a:lnTo>
                    <a:pt x="756513" y="386181"/>
                  </a:lnTo>
                  <a:lnTo>
                    <a:pt x="757428" y="387845"/>
                  </a:lnTo>
                  <a:lnTo>
                    <a:pt x="757885" y="387426"/>
                  </a:lnTo>
                  <a:lnTo>
                    <a:pt x="758558" y="386740"/>
                  </a:lnTo>
                  <a:close/>
                </a:path>
                <a:path w="1167765" h="721360">
                  <a:moveTo>
                    <a:pt x="778192" y="4064"/>
                  </a:moveTo>
                  <a:lnTo>
                    <a:pt x="778116" y="3784"/>
                  </a:lnTo>
                  <a:lnTo>
                    <a:pt x="778052" y="4064"/>
                  </a:lnTo>
                  <a:lnTo>
                    <a:pt x="778192" y="4064"/>
                  </a:lnTo>
                  <a:close/>
                </a:path>
                <a:path w="1167765" h="721360">
                  <a:moveTo>
                    <a:pt x="778852" y="4318"/>
                  </a:moveTo>
                  <a:lnTo>
                    <a:pt x="778700" y="4064"/>
                  </a:lnTo>
                  <a:lnTo>
                    <a:pt x="778471" y="4013"/>
                  </a:lnTo>
                  <a:lnTo>
                    <a:pt x="778192" y="4064"/>
                  </a:lnTo>
                  <a:lnTo>
                    <a:pt x="778408" y="4152"/>
                  </a:lnTo>
                  <a:lnTo>
                    <a:pt x="778637" y="4229"/>
                  </a:lnTo>
                  <a:lnTo>
                    <a:pt x="778852" y="4318"/>
                  </a:lnTo>
                  <a:close/>
                </a:path>
                <a:path w="1167765" h="721360">
                  <a:moveTo>
                    <a:pt x="779145" y="2057"/>
                  </a:moveTo>
                  <a:lnTo>
                    <a:pt x="778891" y="2197"/>
                  </a:lnTo>
                  <a:lnTo>
                    <a:pt x="778497" y="2273"/>
                  </a:lnTo>
                  <a:lnTo>
                    <a:pt x="778421" y="2489"/>
                  </a:lnTo>
                  <a:lnTo>
                    <a:pt x="778256" y="2895"/>
                  </a:lnTo>
                  <a:lnTo>
                    <a:pt x="778192" y="3340"/>
                  </a:lnTo>
                  <a:lnTo>
                    <a:pt x="778116" y="3784"/>
                  </a:lnTo>
                  <a:lnTo>
                    <a:pt x="778637" y="2971"/>
                  </a:lnTo>
                  <a:lnTo>
                    <a:pt x="778992" y="2413"/>
                  </a:lnTo>
                  <a:lnTo>
                    <a:pt x="779068" y="2235"/>
                  </a:lnTo>
                  <a:lnTo>
                    <a:pt x="779145" y="2057"/>
                  </a:lnTo>
                  <a:close/>
                </a:path>
                <a:path w="1167765" h="721360">
                  <a:moveTo>
                    <a:pt x="781443" y="15379"/>
                  </a:moveTo>
                  <a:lnTo>
                    <a:pt x="780415" y="12865"/>
                  </a:lnTo>
                  <a:lnTo>
                    <a:pt x="779538" y="11925"/>
                  </a:lnTo>
                  <a:lnTo>
                    <a:pt x="775944" y="13106"/>
                  </a:lnTo>
                  <a:lnTo>
                    <a:pt x="774039" y="14173"/>
                  </a:lnTo>
                  <a:lnTo>
                    <a:pt x="771855" y="15481"/>
                  </a:lnTo>
                  <a:lnTo>
                    <a:pt x="771766" y="16827"/>
                  </a:lnTo>
                  <a:lnTo>
                    <a:pt x="772401" y="17856"/>
                  </a:lnTo>
                  <a:lnTo>
                    <a:pt x="773480" y="18364"/>
                  </a:lnTo>
                  <a:lnTo>
                    <a:pt x="774014" y="18199"/>
                  </a:lnTo>
                  <a:lnTo>
                    <a:pt x="776376" y="17449"/>
                  </a:lnTo>
                  <a:lnTo>
                    <a:pt x="778675" y="16459"/>
                  </a:lnTo>
                  <a:lnTo>
                    <a:pt x="781443" y="15379"/>
                  </a:lnTo>
                  <a:close/>
                </a:path>
                <a:path w="1167765" h="721360">
                  <a:moveTo>
                    <a:pt x="781469" y="33324"/>
                  </a:moveTo>
                  <a:lnTo>
                    <a:pt x="781062" y="33147"/>
                  </a:lnTo>
                  <a:lnTo>
                    <a:pt x="780605" y="33032"/>
                  </a:lnTo>
                  <a:lnTo>
                    <a:pt x="780084" y="32994"/>
                  </a:lnTo>
                  <a:lnTo>
                    <a:pt x="780288" y="33591"/>
                  </a:lnTo>
                  <a:lnTo>
                    <a:pt x="780453" y="34036"/>
                  </a:lnTo>
                  <a:lnTo>
                    <a:pt x="780605" y="34391"/>
                  </a:lnTo>
                  <a:lnTo>
                    <a:pt x="780923" y="34099"/>
                  </a:lnTo>
                  <a:lnTo>
                    <a:pt x="781227" y="33680"/>
                  </a:lnTo>
                  <a:lnTo>
                    <a:pt x="781443" y="33350"/>
                  </a:lnTo>
                  <a:close/>
                </a:path>
                <a:path w="1167765" h="721360">
                  <a:moveTo>
                    <a:pt x="782040" y="32156"/>
                  </a:moveTo>
                  <a:lnTo>
                    <a:pt x="782027" y="31102"/>
                  </a:lnTo>
                  <a:lnTo>
                    <a:pt x="778827" y="30454"/>
                  </a:lnTo>
                  <a:lnTo>
                    <a:pt x="778891" y="28549"/>
                  </a:lnTo>
                  <a:lnTo>
                    <a:pt x="777989" y="26682"/>
                  </a:lnTo>
                  <a:lnTo>
                    <a:pt x="776833" y="27800"/>
                  </a:lnTo>
                  <a:lnTo>
                    <a:pt x="775843" y="28930"/>
                  </a:lnTo>
                  <a:lnTo>
                    <a:pt x="774954" y="30111"/>
                  </a:lnTo>
                  <a:lnTo>
                    <a:pt x="776566" y="31140"/>
                  </a:lnTo>
                  <a:lnTo>
                    <a:pt x="778344" y="31940"/>
                  </a:lnTo>
                  <a:lnTo>
                    <a:pt x="780034" y="32880"/>
                  </a:lnTo>
                  <a:lnTo>
                    <a:pt x="779843" y="32956"/>
                  </a:lnTo>
                  <a:lnTo>
                    <a:pt x="780084" y="32994"/>
                  </a:lnTo>
                  <a:lnTo>
                    <a:pt x="781646" y="33007"/>
                  </a:lnTo>
                  <a:lnTo>
                    <a:pt x="782040" y="32156"/>
                  </a:lnTo>
                  <a:close/>
                </a:path>
                <a:path w="1167765" h="721360">
                  <a:moveTo>
                    <a:pt x="783043" y="21653"/>
                  </a:moveTo>
                  <a:lnTo>
                    <a:pt x="781697" y="22491"/>
                  </a:lnTo>
                  <a:lnTo>
                    <a:pt x="780872" y="23507"/>
                  </a:lnTo>
                  <a:lnTo>
                    <a:pt x="781011" y="25196"/>
                  </a:lnTo>
                  <a:lnTo>
                    <a:pt x="782891" y="24434"/>
                  </a:lnTo>
                  <a:lnTo>
                    <a:pt x="783043" y="21653"/>
                  </a:lnTo>
                  <a:close/>
                </a:path>
                <a:path w="1167765" h="721360">
                  <a:moveTo>
                    <a:pt x="786269" y="26568"/>
                  </a:moveTo>
                  <a:lnTo>
                    <a:pt x="786168" y="26289"/>
                  </a:lnTo>
                  <a:lnTo>
                    <a:pt x="786117" y="26035"/>
                  </a:lnTo>
                  <a:lnTo>
                    <a:pt x="785596" y="26377"/>
                  </a:lnTo>
                  <a:lnTo>
                    <a:pt x="785342" y="26530"/>
                  </a:lnTo>
                  <a:lnTo>
                    <a:pt x="785520" y="26733"/>
                  </a:lnTo>
                  <a:lnTo>
                    <a:pt x="785685" y="26949"/>
                  </a:lnTo>
                  <a:lnTo>
                    <a:pt x="785901" y="27101"/>
                  </a:lnTo>
                  <a:lnTo>
                    <a:pt x="786257" y="26924"/>
                  </a:lnTo>
                  <a:lnTo>
                    <a:pt x="786269" y="26568"/>
                  </a:lnTo>
                  <a:close/>
                </a:path>
                <a:path w="1167765" h="721360">
                  <a:moveTo>
                    <a:pt x="787590" y="304"/>
                  </a:moveTo>
                  <a:lnTo>
                    <a:pt x="787577" y="139"/>
                  </a:lnTo>
                  <a:lnTo>
                    <a:pt x="787285" y="203"/>
                  </a:lnTo>
                  <a:lnTo>
                    <a:pt x="786993" y="254"/>
                  </a:lnTo>
                  <a:lnTo>
                    <a:pt x="786701" y="342"/>
                  </a:lnTo>
                  <a:lnTo>
                    <a:pt x="786765" y="749"/>
                  </a:lnTo>
                  <a:lnTo>
                    <a:pt x="787057" y="736"/>
                  </a:lnTo>
                  <a:lnTo>
                    <a:pt x="787323" y="698"/>
                  </a:lnTo>
                  <a:lnTo>
                    <a:pt x="787590" y="635"/>
                  </a:lnTo>
                  <a:lnTo>
                    <a:pt x="787590" y="304"/>
                  </a:lnTo>
                  <a:close/>
                </a:path>
                <a:path w="1167765" h="721360">
                  <a:moveTo>
                    <a:pt x="791260" y="271995"/>
                  </a:moveTo>
                  <a:lnTo>
                    <a:pt x="791121" y="271716"/>
                  </a:lnTo>
                  <a:lnTo>
                    <a:pt x="791032" y="271386"/>
                  </a:lnTo>
                  <a:lnTo>
                    <a:pt x="790930" y="271106"/>
                  </a:lnTo>
                  <a:lnTo>
                    <a:pt x="789305" y="270954"/>
                  </a:lnTo>
                  <a:lnTo>
                    <a:pt x="788073" y="270789"/>
                  </a:lnTo>
                  <a:lnTo>
                    <a:pt x="786917" y="270929"/>
                  </a:lnTo>
                  <a:lnTo>
                    <a:pt x="786701" y="270941"/>
                  </a:lnTo>
                  <a:lnTo>
                    <a:pt x="786472" y="271170"/>
                  </a:lnTo>
                  <a:lnTo>
                    <a:pt x="786269" y="271462"/>
                  </a:lnTo>
                  <a:lnTo>
                    <a:pt x="787615" y="272415"/>
                  </a:lnTo>
                  <a:lnTo>
                    <a:pt x="788263" y="272897"/>
                  </a:lnTo>
                  <a:lnTo>
                    <a:pt x="788111" y="273685"/>
                  </a:lnTo>
                  <a:lnTo>
                    <a:pt x="789012" y="273570"/>
                  </a:lnTo>
                  <a:lnTo>
                    <a:pt x="789914" y="273418"/>
                  </a:lnTo>
                  <a:lnTo>
                    <a:pt x="790994" y="273113"/>
                  </a:lnTo>
                  <a:lnTo>
                    <a:pt x="791095" y="272630"/>
                  </a:lnTo>
                  <a:lnTo>
                    <a:pt x="791260" y="271995"/>
                  </a:lnTo>
                  <a:close/>
                </a:path>
                <a:path w="1167765" h="721360">
                  <a:moveTo>
                    <a:pt x="792708" y="17995"/>
                  </a:moveTo>
                  <a:lnTo>
                    <a:pt x="792607" y="17868"/>
                  </a:lnTo>
                  <a:lnTo>
                    <a:pt x="792467" y="17970"/>
                  </a:lnTo>
                  <a:lnTo>
                    <a:pt x="792378" y="18148"/>
                  </a:lnTo>
                  <a:lnTo>
                    <a:pt x="792276" y="18313"/>
                  </a:lnTo>
                  <a:lnTo>
                    <a:pt x="792429" y="18224"/>
                  </a:lnTo>
                  <a:lnTo>
                    <a:pt x="792708" y="18059"/>
                  </a:lnTo>
                  <a:close/>
                </a:path>
                <a:path w="1167765" h="721360">
                  <a:moveTo>
                    <a:pt x="795083" y="26771"/>
                  </a:moveTo>
                  <a:lnTo>
                    <a:pt x="794715" y="27584"/>
                  </a:lnTo>
                  <a:lnTo>
                    <a:pt x="794486" y="27660"/>
                  </a:lnTo>
                  <a:lnTo>
                    <a:pt x="793965" y="27736"/>
                  </a:lnTo>
                  <a:lnTo>
                    <a:pt x="794448" y="28308"/>
                  </a:lnTo>
                  <a:lnTo>
                    <a:pt x="794753" y="28270"/>
                  </a:lnTo>
                  <a:lnTo>
                    <a:pt x="794740" y="27571"/>
                  </a:lnTo>
                  <a:lnTo>
                    <a:pt x="795083" y="26771"/>
                  </a:lnTo>
                  <a:close/>
                </a:path>
                <a:path w="1167765" h="721360">
                  <a:moveTo>
                    <a:pt x="796036" y="272122"/>
                  </a:moveTo>
                  <a:lnTo>
                    <a:pt x="795629" y="271437"/>
                  </a:lnTo>
                  <a:lnTo>
                    <a:pt x="795210" y="270725"/>
                  </a:lnTo>
                  <a:lnTo>
                    <a:pt x="794854" y="270014"/>
                  </a:lnTo>
                  <a:lnTo>
                    <a:pt x="794727" y="270598"/>
                  </a:lnTo>
                  <a:lnTo>
                    <a:pt x="794689" y="271475"/>
                  </a:lnTo>
                  <a:lnTo>
                    <a:pt x="794651" y="272681"/>
                  </a:lnTo>
                  <a:lnTo>
                    <a:pt x="795172" y="272554"/>
                  </a:lnTo>
                  <a:lnTo>
                    <a:pt x="795629" y="272351"/>
                  </a:lnTo>
                  <a:lnTo>
                    <a:pt x="796036" y="272122"/>
                  </a:lnTo>
                  <a:close/>
                </a:path>
                <a:path w="1167765" h="721360">
                  <a:moveTo>
                    <a:pt x="796251" y="24091"/>
                  </a:moveTo>
                  <a:lnTo>
                    <a:pt x="795083" y="26771"/>
                  </a:lnTo>
                  <a:lnTo>
                    <a:pt x="796239" y="24206"/>
                  </a:lnTo>
                  <a:close/>
                </a:path>
                <a:path w="1167765" h="721360">
                  <a:moveTo>
                    <a:pt x="803973" y="355"/>
                  </a:moveTo>
                  <a:lnTo>
                    <a:pt x="803706" y="127"/>
                  </a:lnTo>
                  <a:lnTo>
                    <a:pt x="803579" y="0"/>
                  </a:lnTo>
                  <a:lnTo>
                    <a:pt x="803465" y="203"/>
                  </a:lnTo>
                  <a:lnTo>
                    <a:pt x="803363" y="406"/>
                  </a:lnTo>
                  <a:lnTo>
                    <a:pt x="803249" y="609"/>
                  </a:lnTo>
                  <a:lnTo>
                    <a:pt x="803427" y="635"/>
                  </a:lnTo>
                  <a:lnTo>
                    <a:pt x="803605" y="723"/>
                  </a:lnTo>
                  <a:lnTo>
                    <a:pt x="803770" y="698"/>
                  </a:lnTo>
                  <a:lnTo>
                    <a:pt x="803897" y="469"/>
                  </a:lnTo>
                  <a:close/>
                </a:path>
                <a:path w="1167765" h="721360">
                  <a:moveTo>
                    <a:pt x="805395" y="272008"/>
                  </a:moveTo>
                  <a:lnTo>
                    <a:pt x="804481" y="271170"/>
                  </a:lnTo>
                  <a:lnTo>
                    <a:pt x="802894" y="271170"/>
                  </a:lnTo>
                  <a:lnTo>
                    <a:pt x="801662" y="271145"/>
                  </a:lnTo>
                  <a:lnTo>
                    <a:pt x="800493" y="271335"/>
                  </a:lnTo>
                  <a:lnTo>
                    <a:pt x="800328" y="271373"/>
                  </a:lnTo>
                  <a:lnTo>
                    <a:pt x="800100" y="272008"/>
                  </a:lnTo>
                  <a:lnTo>
                    <a:pt x="799782" y="273024"/>
                  </a:lnTo>
                  <a:lnTo>
                    <a:pt x="799185" y="273443"/>
                  </a:lnTo>
                  <a:lnTo>
                    <a:pt x="798385" y="273532"/>
                  </a:lnTo>
                  <a:lnTo>
                    <a:pt x="798410" y="275475"/>
                  </a:lnTo>
                  <a:lnTo>
                    <a:pt x="798944" y="276326"/>
                  </a:lnTo>
                  <a:lnTo>
                    <a:pt x="799312" y="276618"/>
                  </a:lnTo>
                  <a:lnTo>
                    <a:pt x="799934" y="276834"/>
                  </a:lnTo>
                  <a:lnTo>
                    <a:pt x="801090" y="276326"/>
                  </a:lnTo>
                  <a:lnTo>
                    <a:pt x="802093" y="275844"/>
                  </a:lnTo>
                  <a:lnTo>
                    <a:pt x="803656" y="274510"/>
                  </a:lnTo>
                  <a:lnTo>
                    <a:pt x="804176" y="273939"/>
                  </a:lnTo>
                  <a:lnTo>
                    <a:pt x="805002" y="272732"/>
                  </a:lnTo>
                  <a:lnTo>
                    <a:pt x="805395" y="272008"/>
                  </a:lnTo>
                  <a:close/>
                </a:path>
                <a:path w="1167765" h="721360">
                  <a:moveTo>
                    <a:pt x="809802" y="23329"/>
                  </a:moveTo>
                  <a:lnTo>
                    <a:pt x="809701" y="23202"/>
                  </a:lnTo>
                  <a:lnTo>
                    <a:pt x="809574" y="22948"/>
                  </a:lnTo>
                  <a:lnTo>
                    <a:pt x="809218" y="22999"/>
                  </a:lnTo>
                  <a:lnTo>
                    <a:pt x="808951" y="23152"/>
                  </a:lnTo>
                  <a:lnTo>
                    <a:pt x="808685" y="23253"/>
                  </a:lnTo>
                  <a:lnTo>
                    <a:pt x="808774" y="23380"/>
                  </a:lnTo>
                  <a:lnTo>
                    <a:pt x="808863" y="23520"/>
                  </a:lnTo>
                  <a:lnTo>
                    <a:pt x="808977" y="23685"/>
                  </a:lnTo>
                  <a:lnTo>
                    <a:pt x="809523" y="23444"/>
                  </a:lnTo>
                  <a:lnTo>
                    <a:pt x="809802" y="23329"/>
                  </a:lnTo>
                  <a:close/>
                </a:path>
                <a:path w="1167765" h="721360">
                  <a:moveTo>
                    <a:pt x="811961" y="423240"/>
                  </a:moveTo>
                  <a:lnTo>
                    <a:pt x="811682" y="422897"/>
                  </a:lnTo>
                  <a:lnTo>
                    <a:pt x="811860" y="423202"/>
                  </a:lnTo>
                  <a:close/>
                </a:path>
                <a:path w="1167765" h="721360">
                  <a:moveTo>
                    <a:pt x="816635" y="26581"/>
                  </a:moveTo>
                  <a:lnTo>
                    <a:pt x="816127" y="25374"/>
                  </a:lnTo>
                  <a:lnTo>
                    <a:pt x="816038" y="25171"/>
                  </a:lnTo>
                  <a:lnTo>
                    <a:pt x="815213" y="25374"/>
                  </a:lnTo>
                  <a:lnTo>
                    <a:pt x="814806" y="24650"/>
                  </a:lnTo>
                  <a:lnTo>
                    <a:pt x="814514" y="23952"/>
                  </a:lnTo>
                  <a:lnTo>
                    <a:pt x="814400" y="23317"/>
                  </a:lnTo>
                  <a:lnTo>
                    <a:pt x="813422" y="22872"/>
                  </a:lnTo>
                  <a:lnTo>
                    <a:pt x="812901" y="22834"/>
                  </a:lnTo>
                  <a:lnTo>
                    <a:pt x="810895" y="26238"/>
                  </a:lnTo>
                  <a:lnTo>
                    <a:pt x="810272" y="26149"/>
                  </a:lnTo>
                  <a:lnTo>
                    <a:pt x="810056" y="26111"/>
                  </a:lnTo>
                  <a:lnTo>
                    <a:pt x="809256" y="26149"/>
                  </a:lnTo>
                  <a:lnTo>
                    <a:pt x="808189" y="25717"/>
                  </a:lnTo>
                  <a:lnTo>
                    <a:pt x="807554" y="25463"/>
                  </a:lnTo>
                  <a:lnTo>
                    <a:pt x="807554" y="28333"/>
                  </a:lnTo>
                  <a:lnTo>
                    <a:pt x="807478" y="28486"/>
                  </a:lnTo>
                  <a:lnTo>
                    <a:pt x="807389" y="28790"/>
                  </a:lnTo>
                  <a:lnTo>
                    <a:pt x="807046" y="28829"/>
                  </a:lnTo>
                  <a:lnTo>
                    <a:pt x="806589" y="29019"/>
                  </a:lnTo>
                  <a:lnTo>
                    <a:pt x="806119" y="28638"/>
                  </a:lnTo>
                  <a:lnTo>
                    <a:pt x="805929" y="28486"/>
                  </a:lnTo>
                  <a:lnTo>
                    <a:pt x="805408" y="27762"/>
                  </a:lnTo>
                  <a:lnTo>
                    <a:pt x="805154" y="27470"/>
                  </a:lnTo>
                  <a:lnTo>
                    <a:pt x="805446" y="27279"/>
                  </a:lnTo>
                  <a:lnTo>
                    <a:pt x="805891" y="26860"/>
                  </a:lnTo>
                  <a:lnTo>
                    <a:pt x="806551" y="27305"/>
                  </a:lnTo>
                  <a:lnTo>
                    <a:pt x="807554" y="28333"/>
                  </a:lnTo>
                  <a:lnTo>
                    <a:pt x="807554" y="25463"/>
                  </a:lnTo>
                  <a:lnTo>
                    <a:pt x="807123" y="25285"/>
                  </a:lnTo>
                  <a:lnTo>
                    <a:pt x="806475" y="25031"/>
                  </a:lnTo>
                  <a:lnTo>
                    <a:pt x="806157" y="24257"/>
                  </a:lnTo>
                  <a:lnTo>
                    <a:pt x="806030" y="23952"/>
                  </a:lnTo>
                  <a:lnTo>
                    <a:pt x="806132" y="22834"/>
                  </a:lnTo>
                  <a:lnTo>
                    <a:pt x="806500" y="20942"/>
                  </a:lnTo>
                  <a:lnTo>
                    <a:pt x="806615" y="20548"/>
                  </a:lnTo>
                  <a:lnTo>
                    <a:pt x="806208" y="20447"/>
                  </a:lnTo>
                  <a:lnTo>
                    <a:pt x="805802" y="20142"/>
                  </a:lnTo>
                  <a:lnTo>
                    <a:pt x="805319" y="19939"/>
                  </a:lnTo>
                  <a:lnTo>
                    <a:pt x="804964" y="20383"/>
                  </a:lnTo>
                  <a:lnTo>
                    <a:pt x="804760" y="21805"/>
                  </a:lnTo>
                  <a:lnTo>
                    <a:pt x="804760" y="25285"/>
                  </a:lnTo>
                  <a:lnTo>
                    <a:pt x="804672" y="25717"/>
                  </a:lnTo>
                  <a:lnTo>
                    <a:pt x="804456" y="25501"/>
                  </a:lnTo>
                  <a:lnTo>
                    <a:pt x="804760" y="25285"/>
                  </a:lnTo>
                  <a:lnTo>
                    <a:pt x="804760" y="21805"/>
                  </a:lnTo>
                  <a:lnTo>
                    <a:pt x="804710" y="22148"/>
                  </a:lnTo>
                  <a:lnTo>
                    <a:pt x="802170" y="24257"/>
                  </a:lnTo>
                  <a:lnTo>
                    <a:pt x="802055" y="23863"/>
                  </a:lnTo>
                  <a:lnTo>
                    <a:pt x="802005" y="23545"/>
                  </a:lnTo>
                  <a:lnTo>
                    <a:pt x="801941" y="23202"/>
                  </a:lnTo>
                  <a:lnTo>
                    <a:pt x="801446" y="23418"/>
                  </a:lnTo>
                  <a:lnTo>
                    <a:pt x="800887" y="23545"/>
                  </a:lnTo>
                  <a:lnTo>
                    <a:pt x="800227" y="23520"/>
                  </a:lnTo>
                  <a:lnTo>
                    <a:pt x="800125" y="23152"/>
                  </a:lnTo>
                  <a:lnTo>
                    <a:pt x="800227" y="22872"/>
                  </a:lnTo>
                  <a:lnTo>
                    <a:pt x="803478" y="19723"/>
                  </a:lnTo>
                  <a:lnTo>
                    <a:pt x="804278" y="18961"/>
                  </a:lnTo>
                  <a:lnTo>
                    <a:pt x="804786" y="14986"/>
                  </a:lnTo>
                  <a:lnTo>
                    <a:pt x="803148" y="11341"/>
                  </a:lnTo>
                  <a:lnTo>
                    <a:pt x="802589" y="7150"/>
                  </a:lnTo>
                  <a:lnTo>
                    <a:pt x="797890" y="8674"/>
                  </a:lnTo>
                  <a:lnTo>
                    <a:pt x="797915" y="10147"/>
                  </a:lnTo>
                  <a:lnTo>
                    <a:pt x="797255" y="11353"/>
                  </a:lnTo>
                  <a:lnTo>
                    <a:pt x="796315" y="12471"/>
                  </a:lnTo>
                  <a:lnTo>
                    <a:pt x="796099" y="14452"/>
                  </a:lnTo>
                  <a:lnTo>
                    <a:pt x="799592" y="15722"/>
                  </a:lnTo>
                  <a:lnTo>
                    <a:pt x="801090" y="19088"/>
                  </a:lnTo>
                  <a:lnTo>
                    <a:pt x="800709" y="19164"/>
                  </a:lnTo>
                  <a:lnTo>
                    <a:pt x="798652" y="19723"/>
                  </a:lnTo>
                  <a:lnTo>
                    <a:pt x="797001" y="19088"/>
                  </a:lnTo>
                  <a:lnTo>
                    <a:pt x="795502" y="18161"/>
                  </a:lnTo>
                  <a:lnTo>
                    <a:pt x="795286" y="19164"/>
                  </a:lnTo>
                  <a:lnTo>
                    <a:pt x="795159" y="21526"/>
                  </a:lnTo>
                  <a:lnTo>
                    <a:pt x="796683" y="22834"/>
                  </a:lnTo>
                  <a:lnTo>
                    <a:pt x="796772" y="23152"/>
                  </a:lnTo>
                  <a:lnTo>
                    <a:pt x="796467" y="23660"/>
                  </a:lnTo>
                  <a:lnTo>
                    <a:pt x="796378" y="24257"/>
                  </a:lnTo>
                  <a:lnTo>
                    <a:pt x="797928" y="26111"/>
                  </a:lnTo>
                  <a:lnTo>
                    <a:pt x="798055" y="27863"/>
                  </a:lnTo>
                  <a:lnTo>
                    <a:pt x="798868" y="27762"/>
                  </a:lnTo>
                  <a:lnTo>
                    <a:pt x="799769" y="30886"/>
                  </a:lnTo>
                  <a:lnTo>
                    <a:pt x="799172" y="31000"/>
                  </a:lnTo>
                  <a:lnTo>
                    <a:pt x="798055" y="31267"/>
                  </a:lnTo>
                  <a:lnTo>
                    <a:pt x="798055" y="32880"/>
                  </a:lnTo>
                  <a:lnTo>
                    <a:pt x="798791" y="33489"/>
                  </a:lnTo>
                  <a:lnTo>
                    <a:pt x="799655" y="33947"/>
                  </a:lnTo>
                  <a:lnTo>
                    <a:pt x="801204" y="34302"/>
                  </a:lnTo>
                  <a:lnTo>
                    <a:pt x="802005" y="34759"/>
                  </a:lnTo>
                  <a:lnTo>
                    <a:pt x="802589" y="34721"/>
                  </a:lnTo>
                  <a:lnTo>
                    <a:pt x="803148" y="34671"/>
                  </a:lnTo>
                  <a:lnTo>
                    <a:pt x="803668" y="34556"/>
                  </a:lnTo>
                  <a:lnTo>
                    <a:pt x="804024" y="34848"/>
                  </a:lnTo>
                  <a:lnTo>
                    <a:pt x="804024" y="34556"/>
                  </a:lnTo>
                  <a:lnTo>
                    <a:pt x="804011" y="33096"/>
                  </a:lnTo>
                  <a:lnTo>
                    <a:pt x="803224" y="31635"/>
                  </a:lnTo>
                  <a:lnTo>
                    <a:pt x="801128" y="30378"/>
                  </a:lnTo>
                  <a:lnTo>
                    <a:pt x="801217" y="29921"/>
                  </a:lnTo>
                  <a:lnTo>
                    <a:pt x="801268" y="28930"/>
                  </a:lnTo>
                  <a:lnTo>
                    <a:pt x="802932" y="28943"/>
                  </a:lnTo>
                  <a:lnTo>
                    <a:pt x="804545" y="28638"/>
                  </a:lnTo>
                  <a:lnTo>
                    <a:pt x="807237" y="29476"/>
                  </a:lnTo>
                  <a:lnTo>
                    <a:pt x="808304" y="30632"/>
                  </a:lnTo>
                  <a:lnTo>
                    <a:pt x="809523" y="31508"/>
                  </a:lnTo>
                  <a:lnTo>
                    <a:pt x="811707" y="29921"/>
                  </a:lnTo>
                  <a:lnTo>
                    <a:pt x="811745" y="29019"/>
                  </a:lnTo>
                  <a:lnTo>
                    <a:pt x="811834" y="26860"/>
                  </a:lnTo>
                  <a:lnTo>
                    <a:pt x="811847" y="26568"/>
                  </a:lnTo>
                  <a:lnTo>
                    <a:pt x="814832" y="26238"/>
                  </a:lnTo>
                  <a:lnTo>
                    <a:pt x="815441" y="26949"/>
                  </a:lnTo>
                  <a:lnTo>
                    <a:pt x="816635" y="26581"/>
                  </a:lnTo>
                  <a:close/>
                </a:path>
                <a:path w="1167765" h="721360">
                  <a:moveTo>
                    <a:pt x="817041" y="17119"/>
                  </a:moveTo>
                  <a:lnTo>
                    <a:pt x="817029" y="16992"/>
                  </a:lnTo>
                  <a:lnTo>
                    <a:pt x="816152" y="15938"/>
                  </a:lnTo>
                  <a:lnTo>
                    <a:pt x="816025" y="16014"/>
                  </a:lnTo>
                  <a:lnTo>
                    <a:pt x="815898" y="16129"/>
                  </a:lnTo>
                  <a:lnTo>
                    <a:pt x="815670" y="16306"/>
                  </a:lnTo>
                  <a:lnTo>
                    <a:pt x="816394" y="18224"/>
                  </a:lnTo>
                  <a:lnTo>
                    <a:pt x="816838" y="17500"/>
                  </a:lnTo>
                  <a:lnTo>
                    <a:pt x="817041" y="17119"/>
                  </a:lnTo>
                  <a:close/>
                </a:path>
                <a:path w="1167765" h="721360">
                  <a:moveTo>
                    <a:pt x="822363" y="265163"/>
                  </a:moveTo>
                  <a:lnTo>
                    <a:pt x="822159" y="265074"/>
                  </a:lnTo>
                  <a:lnTo>
                    <a:pt x="821905" y="265379"/>
                  </a:lnTo>
                  <a:lnTo>
                    <a:pt x="821753" y="265722"/>
                  </a:lnTo>
                  <a:lnTo>
                    <a:pt x="821601" y="266052"/>
                  </a:lnTo>
                  <a:lnTo>
                    <a:pt x="822096" y="266217"/>
                  </a:lnTo>
                  <a:lnTo>
                    <a:pt x="822185" y="265861"/>
                  </a:lnTo>
                  <a:lnTo>
                    <a:pt x="822274" y="265506"/>
                  </a:lnTo>
                  <a:lnTo>
                    <a:pt x="822363" y="265163"/>
                  </a:lnTo>
                  <a:close/>
                </a:path>
                <a:path w="1167765" h="721360">
                  <a:moveTo>
                    <a:pt x="824585" y="260261"/>
                  </a:moveTo>
                  <a:lnTo>
                    <a:pt x="824318" y="260197"/>
                  </a:lnTo>
                  <a:lnTo>
                    <a:pt x="824191" y="260172"/>
                  </a:lnTo>
                  <a:lnTo>
                    <a:pt x="824306" y="260540"/>
                  </a:lnTo>
                  <a:lnTo>
                    <a:pt x="824382" y="260807"/>
                  </a:lnTo>
                  <a:lnTo>
                    <a:pt x="824433" y="260997"/>
                  </a:lnTo>
                  <a:lnTo>
                    <a:pt x="824509" y="260807"/>
                  </a:lnTo>
                  <a:lnTo>
                    <a:pt x="824572" y="260591"/>
                  </a:lnTo>
                  <a:lnTo>
                    <a:pt x="824585" y="260400"/>
                  </a:lnTo>
                  <a:lnTo>
                    <a:pt x="824585" y="260261"/>
                  </a:lnTo>
                  <a:close/>
                </a:path>
                <a:path w="1167765" h="721360">
                  <a:moveTo>
                    <a:pt x="830072" y="256514"/>
                  </a:moveTo>
                  <a:lnTo>
                    <a:pt x="830021" y="256362"/>
                  </a:lnTo>
                  <a:lnTo>
                    <a:pt x="829970" y="256235"/>
                  </a:lnTo>
                  <a:lnTo>
                    <a:pt x="829729" y="255574"/>
                  </a:lnTo>
                  <a:lnTo>
                    <a:pt x="829551" y="255054"/>
                  </a:lnTo>
                  <a:lnTo>
                    <a:pt x="829335" y="254546"/>
                  </a:lnTo>
                  <a:lnTo>
                    <a:pt x="829106" y="254457"/>
                  </a:lnTo>
                  <a:lnTo>
                    <a:pt x="828954" y="254990"/>
                  </a:lnTo>
                  <a:lnTo>
                    <a:pt x="828636" y="254952"/>
                  </a:lnTo>
                  <a:lnTo>
                    <a:pt x="828789" y="255270"/>
                  </a:lnTo>
                  <a:lnTo>
                    <a:pt x="829144" y="255879"/>
                  </a:lnTo>
                  <a:lnTo>
                    <a:pt x="829386" y="256387"/>
                  </a:lnTo>
                  <a:lnTo>
                    <a:pt x="829538" y="256628"/>
                  </a:lnTo>
                  <a:lnTo>
                    <a:pt x="829881" y="256552"/>
                  </a:lnTo>
                  <a:lnTo>
                    <a:pt x="830072" y="256514"/>
                  </a:lnTo>
                  <a:close/>
                </a:path>
                <a:path w="1167765" h="721360">
                  <a:moveTo>
                    <a:pt x="831507" y="261632"/>
                  </a:moveTo>
                  <a:lnTo>
                    <a:pt x="830478" y="261162"/>
                  </a:lnTo>
                  <a:lnTo>
                    <a:pt x="829348" y="260985"/>
                  </a:lnTo>
                  <a:lnTo>
                    <a:pt x="828217" y="260845"/>
                  </a:lnTo>
                  <a:lnTo>
                    <a:pt x="828954" y="261061"/>
                  </a:lnTo>
                  <a:lnTo>
                    <a:pt x="829411" y="261556"/>
                  </a:lnTo>
                  <a:lnTo>
                    <a:pt x="829945" y="262724"/>
                  </a:lnTo>
                  <a:lnTo>
                    <a:pt x="830046" y="263359"/>
                  </a:lnTo>
                  <a:lnTo>
                    <a:pt x="830084" y="263956"/>
                  </a:lnTo>
                  <a:lnTo>
                    <a:pt x="830249" y="263817"/>
                  </a:lnTo>
                  <a:lnTo>
                    <a:pt x="830389" y="263652"/>
                  </a:lnTo>
                  <a:lnTo>
                    <a:pt x="830478" y="263486"/>
                  </a:lnTo>
                  <a:lnTo>
                    <a:pt x="830618" y="263182"/>
                  </a:lnTo>
                  <a:lnTo>
                    <a:pt x="831113" y="262280"/>
                  </a:lnTo>
                  <a:lnTo>
                    <a:pt x="831303" y="261950"/>
                  </a:lnTo>
                  <a:lnTo>
                    <a:pt x="831507" y="261632"/>
                  </a:lnTo>
                  <a:close/>
                </a:path>
                <a:path w="1167765" h="721360">
                  <a:moveTo>
                    <a:pt x="855357" y="414502"/>
                  </a:moveTo>
                  <a:lnTo>
                    <a:pt x="854265" y="413702"/>
                  </a:lnTo>
                  <a:lnTo>
                    <a:pt x="853008" y="412407"/>
                  </a:lnTo>
                  <a:lnTo>
                    <a:pt x="852881" y="412267"/>
                  </a:lnTo>
                  <a:lnTo>
                    <a:pt x="852195" y="412381"/>
                  </a:lnTo>
                  <a:lnTo>
                    <a:pt x="850887" y="412953"/>
                  </a:lnTo>
                  <a:lnTo>
                    <a:pt x="850531" y="413080"/>
                  </a:lnTo>
                  <a:lnTo>
                    <a:pt x="850988" y="415277"/>
                  </a:lnTo>
                  <a:lnTo>
                    <a:pt x="852779" y="416267"/>
                  </a:lnTo>
                  <a:lnTo>
                    <a:pt x="854748" y="416242"/>
                  </a:lnTo>
                  <a:lnTo>
                    <a:pt x="855357" y="414502"/>
                  </a:lnTo>
                  <a:close/>
                </a:path>
                <a:path w="1167765" h="721360">
                  <a:moveTo>
                    <a:pt x="863854" y="432066"/>
                  </a:moveTo>
                  <a:lnTo>
                    <a:pt x="863714" y="431190"/>
                  </a:lnTo>
                  <a:lnTo>
                    <a:pt x="863168" y="431126"/>
                  </a:lnTo>
                  <a:lnTo>
                    <a:pt x="862685" y="431215"/>
                  </a:lnTo>
                  <a:lnTo>
                    <a:pt x="862190" y="431253"/>
                  </a:lnTo>
                  <a:lnTo>
                    <a:pt x="862279" y="432206"/>
                  </a:lnTo>
                  <a:lnTo>
                    <a:pt x="862304" y="432549"/>
                  </a:lnTo>
                  <a:lnTo>
                    <a:pt x="862787" y="432422"/>
                  </a:lnTo>
                  <a:lnTo>
                    <a:pt x="863307" y="432358"/>
                  </a:lnTo>
                  <a:lnTo>
                    <a:pt x="863739" y="432130"/>
                  </a:lnTo>
                  <a:close/>
                </a:path>
                <a:path w="1167765" h="721360">
                  <a:moveTo>
                    <a:pt x="880668" y="425348"/>
                  </a:moveTo>
                  <a:lnTo>
                    <a:pt x="880618" y="424789"/>
                  </a:lnTo>
                  <a:lnTo>
                    <a:pt x="879944" y="424535"/>
                  </a:lnTo>
                  <a:lnTo>
                    <a:pt x="879284" y="424268"/>
                  </a:lnTo>
                  <a:lnTo>
                    <a:pt x="878636" y="423989"/>
                  </a:lnTo>
                  <a:lnTo>
                    <a:pt x="878154" y="423786"/>
                  </a:lnTo>
                  <a:lnTo>
                    <a:pt x="877912" y="423672"/>
                  </a:lnTo>
                  <a:lnTo>
                    <a:pt x="877849" y="424141"/>
                  </a:lnTo>
                  <a:lnTo>
                    <a:pt x="878509" y="424891"/>
                  </a:lnTo>
                  <a:lnTo>
                    <a:pt x="879221" y="425691"/>
                  </a:lnTo>
                  <a:lnTo>
                    <a:pt x="879906" y="426504"/>
                  </a:lnTo>
                  <a:lnTo>
                    <a:pt x="880491" y="425919"/>
                  </a:lnTo>
                  <a:lnTo>
                    <a:pt x="880668" y="425348"/>
                  </a:lnTo>
                  <a:close/>
                </a:path>
                <a:path w="1167765" h="721360">
                  <a:moveTo>
                    <a:pt x="882688" y="429272"/>
                  </a:moveTo>
                  <a:lnTo>
                    <a:pt x="882446" y="428574"/>
                  </a:lnTo>
                  <a:lnTo>
                    <a:pt x="882319" y="427710"/>
                  </a:lnTo>
                  <a:lnTo>
                    <a:pt x="881418" y="426974"/>
                  </a:lnTo>
                  <a:lnTo>
                    <a:pt x="880770" y="426910"/>
                  </a:lnTo>
                  <a:lnTo>
                    <a:pt x="880160" y="426796"/>
                  </a:lnTo>
                  <a:lnTo>
                    <a:pt x="880910" y="427685"/>
                  </a:lnTo>
                  <a:lnTo>
                    <a:pt x="881621" y="428599"/>
                  </a:lnTo>
                  <a:lnTo>
                    <a:pt x="882332" y="429526"/>
                  </a:lnTo>
                  <a:lnTo>
                    <a:pt x="882459" y="429450"/>
                  </a:lnTo>
                  <a:lnTo>
                    <a:pt x="882688" y="429272"/>
                  </a:lnTo>
                  <a:close/>
                </a:path>
                <a:path w="1167765" h="721360">
                  <a:moveTo>
                    <a:pt x="1133081" y="142303"/>
                  </a:moveTo>
                  <a:lnTo>
                    <a:pt x="1131354" y="140766"/>
                  </a:lnTo>
                  <a:lnTo>
                    <a:pt x="1129842" y="139141"/>
                  </a:lnTo>
                  <a:lnTo>
                    <a:pt x="1128229" y="137655"/>
                  </a:lnTo>
                  <a:lnTo>
                    <a:pt x="1125385" y="138760"/>
                  </a:lnTo>
                  <a:lnTo>
                    <a:pt x="1123327" y="140817"/>
                  </a:lnTo>
                  <a:lnTo>
                    <a:pt x="1121486" y="144424"/>
                  </a:lnTo>
                  <a:lnTo>
                    <a:pt x="1122654" y="146037"/>
                  </a:lnTo>
                  <a:lnTo>
                    <a:pt x="1124470" y="147599"/>
                  </a:lnTo>
                  <a:lnTo>
                    <a:pt x="1127023" y="149313"/>
                  </a:lnTo>
                  <a:lnTo>
                    <a:pt x="1127213" y="149021"/>
                  </a:lnTo>
                  <a:lnTo>
                    <a:pt x="1127607" y="148691"/>
                  </a:lnTo>
                  <a:lnTo>
                    <a:pt x="1126934" y="145694"/>
                  </a:lnTo>
                  <a:lnTo>
                    <a:pt x="1128153" y="144487"/>
                  </a:lnTo>
                  <a:lnTo>
                    <a:pt x="1131531" y="143992"/>
                  </a:lnTo>
                  <a:lnTo>
                    <a:pt x="1132141" y="143078"/>
                  </a:lnTo>
                  <a:lnTo>
                    <a:pt x="1133081" y="142303"/>
                  </a:lnTo>
                  <a:close/>
                </a:path>
                <a:path w="1167765" h="721360">
                  <a:moveTo>
                    <a:pt x="1165098" y="147561"/>
                  </a:moveTo>
                  <a:lnTo>
                    <a:pt x="1162329" y="141960"/>
                  </a:lnTo>
                  <a:lnTo>
                    <a:pt x="1159751" y="142963"/>
                  </a:lnTo>
                  <a:lnTo>
                    <a:pt x="1157795" y="144208"/>
                  </a:lnTo>
                  <a:lnTo>
                    <a:pt x="1156208" y="146812"/>
                  </a:lnTo>
                  <a:lnTo>
                    <a:pt x="1156703" y="147878"/>
                  </a:lnTo>
                  <a:lnTo>
                    <a:pt x="1156982" y="149987"/>
                  </a:lnTo>
                  <a:lnTo>
                    <a:pt x="1159713" y="146024"/>
                  </a:lnTo>
                  <a:lnTo>
                    <a:pt x="1161910" y="146672"/>
                  </a:lnTo>
                  <a:lnTo>
                    <a:pt x="1160068" y="151777"/>
                  </a:lnTo>
                  <a:lnTo>
                    <a:pt x="1163091" y="151269"/>
                  </a:lnTo>
                  <a:lnTo>
                    <a:pt x="1164361" y="149771"/>
                  </a:lnTo>
                  <a:lnTo>
                    <a:pt x="1165098" y="147561"/>
                  </a:lnTo>
                  <a:close/>
                </a:path>
                <a:path w="1167765" h="721360">
                  <a:moveTo>
                    <a:pt x="1167358" y="139814"/>
                  </a:moveTo>
                  <a:lnTo>
                    <a:pt x="1164920" y="137325"/>
                  </a:lnTo>
                  <a:lnTo>
                    <a:pt x="1164996" y="139839"/>
                  </a:lnTo>
                  <a:lnTo>
                    <a:pt x="1165834" y="139827"/>
                  </a:lnTo>
                  <a:lnTo>
                    <a:pt x="1166609" y="139827"/>
                  </a:lnTo>
                  <a:lnTo>
                    <a:pt x="1167358" y="139814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7000011" y="4001700"/>
              <a:ext cx="1280795" cy="1045844"/>
            </a:xfrm>
            <a:custGeom>
              <a:avLst/>
              <a:gdLst/>
              <a:ahLst/>
              <a:cxnLst/>
              <a:rect l="l" t="t" r="r" b="b"/>
              <a:pathLst>
                <a:path w="1280795" h="1045845">
                  <a:moveTo>
                    <a:pt x="10261" y="541985"/>
                  </a:moveTo>
                  <a:lnTo>
                    <a:pt x="8661" y="540778"/>
                  </a:lnTo>
                  <a:lnTo>
                    <a:pt x="6527" y="540283"/>
                  </a:lnTo>
                  <a:lnTo>
                    <a:pt x="4572" y="540816"/>
                  </a:lnTo>
                  <a:lnTo>
                    <a:pt x="1816" y="541553"/>
                  </a:lnTo>
                  <a:lnTo>
                    <a:pt x="12" y="543915"/>
                  </a:lnTo>
                  <a:lnTo>
                    <a:pt x="0" y="547560"/>
                  </a:lnTo>
                  <a:lnTo>
                    <a:pt x="177" y="548894"/>
                  </a:lnTo>
                  <a:lnTo>
                    <a:pt x="3073" y="546912"/>
                  </a:lnTo>
                  <a:lnTo>
                    <a:pt x="3340" y="546798"/>
                  </a:lnTo>
                  <a:lnTo>
                    <a:pt x="3581" y="546633"/>
                  </a:lnTo>
                  <a:lnTo>
                    <a:pt x="3771" y="546417"/>
                  </a:lnTo>
                  <a:lnTo>
                    <a:pt x="10261" y="541985"/>
                  </a:lnTo>
                  <a:close/>
                </a:path>
                <a:path w="1280795" h="1045845">
                  <a:moveTo>
                    <a:pt x="13919" y="547420"/>
                  </a:moveTo>
                  <a:lnTo>
                    <a:pt x="13703" y="547027"/>
                  </a:lnTo>
                  <a:lnTo>
                    <a:pt x="12001" y="543902"/>
                  </a:lnTo>
                  <a:lnTo>
                    <a:pt x="11849" y="543687"/>
                  </a:lnTo>
                  <a:lnTo>
                    <a:pt x="11264" y="544182"/>
                  </a:lnTo>
                  <a:lnTo>
                    <a:pt x="12039" y="544715"/>
                  </a:lnTo>
                  <a:lnTo>
                    <a:pt x="11010" y="547027"/>
                  </a:lnTo>
                  <a:lnTo>
                    <a:pt x="10071" y="546696"/>
                  </a:lnTo>
                  <a:lnTo>
                    <a:pt x="9105" y="545998"/>
                  </a:lnTo>
                  <a:lnTo>
                    <a:pt x="8089" y="546252"/>
                  </a:lnTo>
                  <a:lnTo>
                    <a:pt x="7213" y="548500"/>
                  </a:lnTo>
                  <a:lnTo>
                    <a:pt x="5803" y="550481"/>
                  </a:lnTo>
                  <a:lnTo>
                    <a:pt x="4267" y="552399"/>
                  </a:lnTo>
                  <a:lnTo>
                    <a:pt x="6261" y="552640"/>
                  </a:lnTo>
                  <a:lnTo>
                    <a:pt x="8267" y="552704"/>
                  </a:lnTo>
                  <a:lnTo>
                    <a:pt x="10287" y="552704"/>
                  </a:lnTo>
                  <a:lnTo>
                    <a:pt x="13335" y="550405"/>
                  </a:lnTo>
                  <a:lnTo>
                    <a:pt x="13919" y="547420"/>
                  </a:lnTo>
                  <a:close/>
                </a:path>
                <a:path w="1280795" h="1045845">
                  <a:moveTo>
                    <a:pt x="72072" y="150075"/>
                  </a:moveTo>
                  <a:lnTo>
                    <a:pt x="71932" y="147180"/>
                  </a:lnTo>
                  <a:lnTo>
                    <a:pt x="71221" y="146278"/>
                  </a:lnTo>
                  <a:lnTo>
                    <a:pt x="69278" y="143840"/>
                  </a:lnTo>
                  <a:lnTo>
                    <a:pt x="67449" y="143510"/>
                  </a:lnTo>
                  <a:lnTo>
                    <a:pt x="64604" y="144995"/>
                  </a:lnTo>
                  <a:lnTo>
                    <a:pt x="64211" y="145681"/>
                  </a:lnTo>
                  <a:lnTo>
                    <a:pt x="63728" y="146215"/>
                  </a:lnTo>
                  <a:lnTo>
                    <a:pt x="63334" y="146431"/>
                  </a:lnTo>
                  <a:lnTo>
                    <a:pt x="62966" y="146545"/>
                  </a:lnTo>
                  <a:lnTo>
                    <a:pt x="60883" y="149631"/>
                  </a:lnTo>
                  <a:lnTo>
                    <a:pt x="58077" y="150431"/>
                  </a:lnTo>
                  <a:lnTo>
                    <a:pt x="54864" y="150380"/>
                  </a:lnTo>
                  <a:lnTo>
                    <a:pt x="54305" y="149275"/>
                  </a:lnTo>
                  <a:lnTo>
                    <a:pt x="54902" y="148602"/>
                  </a:lnTo>
                  <a:lnTo>
                    <a:pt x="58432" y="147574"/>
                  </a:lnTo>
                  <a:lnTo>
                    <a:pt x="61023" y="146951"/>
                  </a:lnTo>
                  <a:lnTo>
                    <a:pt x="63639" y="146278"/>
                  </a:lnTo>
                  <a:lnTo>
                    <a:pt x="63639" y="146138"/>
                  </a:lnTo>
                  <a:lnTo>
                    <a:pt x="59258" y="142036"/>
                  </a:lnTo>
                  <a:lnTo>
                    <a:pt x="52260" y="142417"/>
                  </a:lnTo>
                  <a:lnTo>
                    <a:pt x="51346" y="142519"/>
                  </a:lnTo>
                  <a:lnTo>
                    <a:pt x="49453" y="142519"/>
                  </a:lnTo>
                  <a:lnTo>
                    <a:pt x="48844" y="142887"/>
                  </a:lnTo>
                  <a:lnTo>
                    <a:pt x="48348" y="143598"/>
                  </a:lnTo>
                  <a:lnTo>
                    <a:pt x="48348" y="156413"/>
                  </a:lnTo>
                  <a:lnTo>
                    <a:pt x="48209" y="157010"/>
                  </a:lnTo>
                  <a:lnTo>
                    <a:pt x="48056" y="157365"/>
                  </a:lnTo>
                  <a:lnTo>
                    <a:pt x="47752" y="157276"/>
                  </a:lnTo>
                  <a:lnTo>
                    <a:pt x="47650" y="157010"/>
                  </a:lnTo>
                  <a:lnTo>
                    <a:pt x="47815" y="156400"/>
                  </a:lnTo>
                  <a:lnTo>
                    <a:pt x="48171" y="156413"/>
                  </a:lnTo>
                  <a:lnTo>
                    <a:pt x="48348" y="156413"/>
                  </a:lnTo>
                  <a:lnTo>
                    <a:pt x="48348" y="143598"/>
                  </a:lnTo>
                  <a:lnTo>
                    <a:pt x="47815" y="144360"/>
                  </a:lnTo>
                  <a:lnTo>
                    <a:pt x="46812" y="144729"/>
                  </a:lnTo>
                  <a:lnTo>
                    <a:pt x="44335" y="145249"/>
                  </a:lnTo>
                  <a:lnTo>
                    <a:pt x="44335" y="158902"/>
                  </a:lnTo>
                  <a:lnTo>
                    <a:pt x="42367" y="160248"/>
                  </a:lnTo>
                  <a:lnTo>
                    <a:pt x="40373" y="161404"/>
                  </a:lnTo>
                  <a:lnTo>
                    <a:pt x="37833" y="159842"/>
                  </a:lnTo>
                  <a:lnTo>
                    <a:pt x="44335" y="158902"/>
                  </a:lnTo>
                  <a:lnTo>
                    <a:pt x="44335" y="145249"/>
                  </a:lnTo>
                  <a:lnTo>
                    <a:pt x="43700" y="145376"/>
                  </a:lnTo>
                  <a:lnTo>
                    <a:pt x="41363" y="145656"/>
                  </a:lnTo>
                  <a:lnTo>
                    <a:pt x="38366" y="146227"/>
                  </a:lnTo>
                  <a:lnTo>
                    <a:pt x="37630" y="146545"/>
                  </a:lnTo>
                  <a:lnTo>
                    <a:pt x="35153" y="148831"/>
                  </a:lnTo>
                  <a:lnTo>
                    <a:pt x="33578" y="151396"/>
                  </a:lnTo>
                  <a:lnTo>
                    <a:pt x="28282" y="153873"/>
                  </a:lnTo>
                  <a:lnTo>
                    <a:pt x="27787" y="157010"/>
                  </a:lnTo>
                  <a:lnTo>
                    <a:pt x="24041" y="160032"/>
                  </a:lnTo>
                  <a:lnTo>
                    <a:pt x="23571" y="161404"/>
                  </a:lnTo>
                  <a:lnTo>
                    <a:pt x="23456" y="163995"/>
                  </a:lnTo>
                  <a:lnTo>
                    <a:pt x="26860" y="164325"/>
                  </a:lnTo>
                  <a:lnTo>
                    <a:pt x="30035" y="164223"/>
                  </a:lnTo>
                  <a:lnTo>
                    <a:pt x="39484" y="166801"/>
                  </a:lnTo>
                  <a:lnTo>
                    <a:pt x="45288" y="166382"/>
                  </a:lnTo>
                  <a:lnTo>
                    <a:pt x="48488" y="164223"/>
                  </a:lnTo>
                  <a:lnTo>
                    <a:pt x="52654" y="161404"/>
                  </a:lnTo>
                  <a:lnTo>
                    <a:pt x="55308" y="159613"/>
                  </a:lnTo>
                  <a:lnTo>
                    <a:pt x="57670" y="158902"/>
                  </a:lnTo>
                  <a:lnTo>
                    <a:pt x="60337" y="158089"/>
                  </a:lnTo>
                  <a:lnTo>
                    <a:pt x="61747" y="157365"/>
                  </a:lnTo>
                  <a:lnTo>
                    <a:pt x="63601" y="156400"/>
                  </a:lnTo>
                  <a:lnTo>
                    <a:pt x="66916" y="154686"/>
                  </a:lnTo>
                  <a:lnTo>
                    <a:pt x="68808" y="153149"/>
                  </a:lnTo>
                  <a:lnTo>
                    <a:pt x="71691" y="150431"/>
                  </a:lnTo>
                  <a:lnTo>
                    <a:pt x="72072" y="150075"/>
                  </a:lnTo>
                  <a:close/>
                </a:path>
                <a:path w="1280795" h="1045845">
                  <a:moveTo>
                    <a:pt x="110248" y="453859"/>
                  </a:moveTo>
                  <a:lnTo>
                    <a:pt x="110007" y="453821"/>
                  </a:lnTo>
                  <a:lnTo>
                    <a:pt x="109905" y="453961"/>
                  </a:lnTo>
                  <a:lnTo>
                    <a:pt x="110147" y="453936"/>
                  </a:lnTo>
                  <a:close/>
                </a:path>
                <a:path w="1280795" h="1045845">
                  <a:moveTo>
                    <a:pt x="122034" y="438327"/>
                  </a:moveTo>
                  <a:lnTo>
                    <a:pt x="110909" y="430860"/>
                  </a:lnTo>
                  <a:lnTo>
                    <a:pt x="109855" y="430352"/>
                  </a:lnTo>
                  <a:lnTo>
                    <a:pt x="109855" y="434695"/>
                  </a:lnTo>
                  <a:lnTo>
                    <a:pt x="109677" y="436003"/>
                  </a:lnTo>
                  <a:lnTo>
                    <a:pt x="109220" y="437045"/>
                  </a:lnTo>
                  <a:lnTo>
                    <a:pt x="106553" y="438632"/>
                  </a:lnTo>
                  <a:lnTo>
                    <a:pt x="104355" y="439191"/>
                  </a:lnTo>
                  <a:lnTo>
                    <a:pt x="102031" y="438327"/>
                  </a:lnTo>
                  <a:lnTo>
                    <a:pt x="102235" y="438251"/>
                  </a:lnTo>
                  <a:lnTo>
                    <a:pt x="104381" y="437489"/>
                  </a:lnTo>
                  <a:lnTo>
                    <a:pt x="105918" y="436943"/>
                  </a:lnTo>
                  <a:lnTo>
                    <a:pt x="108712" y="433425"/>
                  </a:lnTo>
                  <a:lnTo>
                    <a:pt x="109131" y="434086"/>
                  </a:lnTo>
                  <a:lnTo>
                    <a:pt x="109855" y="434695"/>
                  </a:lnTo>
                  <a:lnTo>
                    <a:pt x="109855" y="430352"/>
                  </a:lnTo>
                  <a:lnTo>
                    <a:pt x="109423" y="430136"/>
                  </a:lnTo>
                  <a:lnTo>
                    <a:pt x="107607" y="429412"/>
                  </a:lnTo>
                  <a:lnTo>
                    <a:pt x="105092" y="430885"/>
                  </a:lnTo>
                  <a:lnTo>
                    <a:pt x="102730" y="432587"/>
                  </a:lnTo>
                  <a:lnTo>
                    <a:pt x="101638" y="433044"/>
                  </a:lnTo>
                  <a:lnTo>
                    <a:pt x="101638" y="438251"/>
                  </a:lnTo>
                  <a:lnTo>
                    <a:pt x="101333" y="438238"/>
                  </a:lnTo>
                  <a:lnTo>
                    <a:pt x="101028" y="438251"/>
                  </a:lnTo>
                  <a:lnTo>
                    <a:pt x="100596" y="438175"/>
                  </a:lnTo>
                  <a:lnTo>
                    <a:pt x="100495" y="437959"/>
                  </a:lnTo>
                  <a:lnTo>
                    <a:pt x="100380" y="437819"/>
                  </a:lnTo>
                  <a:lnTo>
                    <a:pt x="100634" y="437743"/>
                  </a:lnTo>
                  <a:lnTo>
                    <a:pt x="101003" y="437489"/>
                  </a:lnTo>
                  <a:lnTo>
                    <a:pt x="101346" y="437743"/>
                  </a:lnTo>
                  <a:lnTo>
                    <a:pt x="101638" y="438251"/>
                  </a:lnTo>
                  <a:lnTo>
                    <a:pt x="101638" y="433044"/>
                  </a:lnTo>
                  <a:lnTo>
                    <a:pt x="97307" y="434860"/>
                  </a:lnTo>
                  <a:lnTo>
                    <a:pt x="97307" y="440220"/>
                  </a:lnTo>
                  <a:lnTo>
                    <a:pt x="97269" y="440512"/>
                  </a:lnTo>
                  <a:lnTo>
                    <a:pt x="97078" y="440728"/>
                  </a:lnTo>
                  <a:lnTo>
                    <a:pt x="97307" y="440220"/>
                  </a:lnTo>
                  <a:lnTo>
                    <a:pt x="97307" y="434860"/>
                  </a:lnTo>
                  <a:lnTo>
                    <a:pt x="97104" y="434936"/>
                  </a:lnTo>
                  <a:lnTo>
                    <a:pt x="96837" y="435216"/>
                  </a:lnTo>
                  <a:lnTo>
                    <a:pt x="96837" y="442531"/>
                  </a:lnTo>
                  <a:lnTo>
                    <a:pt x="96024" y="442582"/>
                  </a:lnTo>
                  <a:lnTo>
                    <a:pt x="95986" y="442023"/>
                  </a:lnTo>
                  <a:lnTo>
                    <a:pt x="96189" y="441782"/>
                  </a:lnTo>
                  <a:lnTo>
                    <a:pt x="96799" y="441185"/>
                  </a:lnTo>
                  <a:lnTo>
                    <a:pt x="96837" y="442531"/>
                  </a:lnTo>
                  <a:lnTo>
                    <a:pt x="96837" y="435216"/>
                  </a:lnTo>
                  <a:lnTo>
                    <a:pt x="95186" y="436880"/>
                  </a:lnTo>
                  <a:lnTo>
                    <a:pt x="94094" y="442201"/>
                  </a:lnTo>
                  <a:lnTo>
                    <a:pt x="92849" y="443458"/>
                  </a:lnTo>
                  <a:lnTo>
                    <a:pt x="92621" y="443534"/>
                  </a:lnTo>
                  <a:lnTo>
                    <a:pt x="92621" y="449097"/>
                  </a:lnTo>
                  <a:lnTo>
                    <a:pt x="91173" y="449465"/>
                  </a:lnTo>
                  <a:lnTo>
                    <a:pt x="90195" y="449033"/>
                  </a:lnTo>
                  <a:lnTo>
                    <a:pt x="90424" y="446608"/>
                  </a:lnTo>
                  <a:lnTo>
                    <a:pt x="90665" y="445554"/>
                  </a:lnTo>
                  <a:lnTo>
                    <a:pt x="90893" y="444411"/>
                  </a:lnTo>
                  <a:lnTo>
                    <a:pt x="92621" y="449097"/>
                  </a:lnTo>
                  <a:lnTo>
                    <a:pt x="92621" y="443534"/>
                  </a:lnTo>
                  <a:lnTo>
                    <a:pt x="90792" y="444144"/>
                  </a:lnTo>
                  <a:lnTo>
                    <a:pt x="84061" y="450367"/>
                  </a:lnTo>
                  <a:lnTo>
                    <a:pt x="83172" y="453453"/>
                  </a:lnTo>
                  <a:lnTo>
                    <a:pt x="84709" y="459066"/>
                  </a:lnTo>
                  <a:lnTo>
                    <a:pt x="85001" y="461251"/>
                  </a:lnTo>
                  <a:lnTo>
                    <a:pt x="85382" y="463219"/>
                  </a:lnTo>
                  <a:lnTo>
                    <a:pt x="88049" y="464172"/>
                  </a:lnTo>
                  <a:lnTo>
                    <a:pt x="90627" y="465493"/>
                  </a:lnTo>
                  <a:lnTo>
                    <a:pt x="93611" y="465848"/>
                  </a:lnTo>
                  <a:lnTo>
                    <a:pt x="100088" y="460095"/>
                  </a:lnTo>
                  <a:lnTo>
                    <a:pt x="100444" y="460463"/>
                  </a:lnTo>
                  <a:lnTo>
                    <a:pt x="101079" y="461251"/>
                  </a:lnTo>
                  <a:lnTo>
                    <a:pt x="102133" y="460095"/>
                  </a:lnTo>
                  <a:lnTo>
                    <a:pt x="108331" y="453313"/>
                  </a:lnTo>
                  <a:lnTo>
                    <a:pt x="107911" y="453174"/>
                  </a:lnTo>
                  <a:lnTo>
                    <a:pt x="110832" y="450583"/>
                  </a:lnTo>
                  <a:lnTo>
                    <a:pt x="111848" y="449465"/>
                  </a:lnTo>
                  <a:lnTo>
                    <a:pt x="116471" y="444411"/>
                  </a:lnTo>
                  <a:lnTo>
                    <a:pt x="118135" y="442582"/>
                  </a:lnTo>
                  <a:lnTo>
                    <a:pt x="119418" y="441185"/>
                  </a:lnTo>
                  <a:lnTo>
                    <a:pt x="119837" y="440728"/>
                  </a:lnTo>
                  <a:lnTo>
                    <a:pt x="120294" y="440220"/>
                  </a:lnTo>
                  <a:lnTo>
                    <a:pt x="121246" y="439191"/>
                  </a:lnTo>
                  <a:lnTo>
                    <a:pt x="122034" y="438327"/>
                  </a:lnTo>
                  <a:close/>
                </a:path>
                <a:path w="1280795" h="1045845">
                  <a:moveTo>
                    <a:pt x="204470" y="450088"/>
                  </a:moveTo>
                  <a:lnTo>
                    <a:pt x="204279" y="449973"/>
                  </a:lnTo>
                  <a:lnTo>
                    <a:pt x="204101" y="449897"/>
                  </a:lnTo>
                  <a:lnTo>
                    <a:pt x="203911" y="449821"/>
                  </a:lnTo>
                  <a:lnTo>
                    <a:pt x="204025" y="449986"/>
                  </a:lnTo>
                  <a:lnTo>
                    <a:pt x="204139" y="450151"/>
                  </a:lnTo>
                  <a:lnTo>
                    <a:pt x="204266" y="450303"/>
                  </a:lnTo>
                  <a:lnTo>
                    <a:pt x="204393" y="450151"/>
                  </a:lnTo>
                  <a:close/>
                </a:path>
                <a:path w="1280795" h="1045845">
                  <a:moveTo>
                    <a:pt x="206527" y="437261"/>
                  </a:moveTo>
                  <a:lnTo>
                    <a:pt x="205143" y="437896"/>
                  </a:lnTo>
                  <a:lnTo>
                    <a:pt x="205130" y="438073"/>
                  </a:lnTo>
                  <a:lnTo>
                    <a:pt x="205486" y="439064"/>
                  </a:lnTo>
                  <a:lnTo>
                    <a:pt x="205943" y="438912"/>
                  </a:lnTo>
                  <a:lnTo>
                    <a:pt x="206273" y="437896"/>
                  </a:lnTo>
                  <a:lnTo>
                    <a:pt x="206527" y="437261"/>
                  </a:lnTo>
                  <a:close/>
                </a:path>
                <a:path w="1280795" h="1045845">
                  <a:moveTo>
                    <a:pt x="211785" y="441109"/>
                  </a:moveTo>
                  <a:lnTo>
                    <a:pt x="210743" y="439254"/>
                  </a:lnTo>
                  <a:lnTo>
                    <a:pt x="208470" y="440347"/>
                  </a:lnTo>
                  <a:lnTo>
                    <a:pt x="206032" y="441096"/>
                  </a:lnTo>
                  <a:lnTo>
                    <a:pt x="203657" y="441960"/>
                  </a:lnTo>
                  <a:lnTo>
                    <a:pt x="203657" y="442188"/>
                  </a:lnTo>
                  <a:lnTo>
                    <a:pt x="203695" y="442442"/>
                  </a:lnTo>
                  <a:lnTo>
                    <a:pt x="204190" y="443826"/>
                  </a:lnTo>
                  <a:lnTo>
                    <a:pt x="204914" y="443369"/>
                  </a:lnTo>
                  <a:lnTo>
                    <a:pt x="205651" y="443230"/>
                  </a:lnTo>
                  <a:lnTo>
                    <a:pt x="205981" y="443153"/>
                  </a:lnTo>
                  <a:lnTo>
                    <a:pt x="206463" y="443293"/>
                  </a:lnTo>
                  <a:lnTo>
                    <a:pt x="207708" y="444284"/>
                  </a:lnTo>
                  <a:lnTo>
                    <a:pt x="209715" y="445947"/>
                  </a:lnTo>
                  <a:lnTo>
                    <a:pt x="211785" y="441109"/>
                  </a:lnTo>
                  <a:close/>
                </a:path>
                <a:path w="1280795" h="1045845">
                  <a:moveTo>
                    <a:pt x="213575" y="446900"/>
                  </a:moveTo>
                  <a:lnTo>
                    <a:pt x="213360" y="446201"/>
                  </a:lnTo>
                  <a:lnTo>
                    <a:pt x="212458" y="446011"/>
                  </a:lnTo>
                  <a:lnTo>
                    <a:pt x="211620" y="445858"/>
                  </a:lnTo>
                  <a:lnTo>
                    <a:pt x="210705" y="445998"/>
                  </a:lnTo>
                  <a:lnTo>
                    <a:pt x="209829" y="446024"/>
                  </a:lnTo>
                  <a:lnTo>
                    <a:pt x="210172" y="446328"/>
                  </a:lnTo>
                  <a:lnTo>
                    <a:pt x="211912" y="447484"/>
                  </a:lnTo>
                  <a:lnTo>
                    <a:pt x="212750" y="448017"/>
                  </a:lnTo>
                  <a:lnTo>
                    <a:pt x="213575" y="446900"/>
                  </a:lnTo>
                  <a:close/>
                </a:path>
                <a:path w="1280795" h="1045845">
                  <a:moveTo>
                    <a:pt x="218071" y="447294"/>
                  </a:moveTo>
                  <a:close/>
                </a:path>
                <a:path w="1280795" h="1045845">
                  <a:moveTo>
                    <a:pt x="218109" y="447230"/>
                  </a:moveTo>
                  <a:lnTo>
                    <a:pt x="217970" y="447294"/>
                  </a:lnTo>
                  <a:lnTo>
                    <a:pt x="218097" y="447268"/>
                  </a:lnTo>
                  <a:close/>
                </a:path>
                <a:path w="1280795" h="1045845">
                  <a:moveTo>
                    <a:pt x="219252" y="448348"/>
                  </a:moveTo>
                  <a:lnTo>
                    <a:pt x="218846" y="448005"/>
                  </a:lnTo>
                  <a:lnTo>
                    <a:pt x="218440" y="447675"/>
                  </a:lnTo>
                  <a:lnTo>
                    <a:pt x="218020" y="447332"/>
                  </a:lnTo>
                  <a:lnTo>
                    <a:pt x="213614" y="450481"/>
                  </a:lnTo>
                  <a:lnTo>
                    <a:pt x="216763" y="452234"/>
                  </a:lnTo>
                  <a:lnTo>
                    <a:pt x="216890" y="452170"/>
                  </a:lnTo>
                  <a:lnTo>
                    <a:pt x="219252" y="448348"/>
                  </a:lnTo>
                  <a:close/>
                </a:path>
                <a:path w="1280795" h="1045845">
                  <a:moveTo>
                    <a:pt x="225018" y="445350"/>
                  </a:moveTo>
                  <a:lnTo>
                    <a:pt x="219303" y="444207"/>
                  </a:lnTo>
                  <a:lnTo>
                    <a:pt x="218986" y="444919"/>
                  </a:lnTo>
                  <a:lnTo>
                    <a:pt x="218808" y="445274"/>
                  </a:lnTo>
                  <a:lnTo>
                    <a:pt x="218478" y="446163"/>
                  </a:lnTo>
                  <a:lnTo>
                    <a:pt x="218109" y="447230"/>
                  </a:lnTo>
                  <a:lnTo>
                    <a:pt x="219964" y="446278"/>
                  </a:lnTo>
                  <a:lnTo>
                    <a:pt x="221742" y="444792"/>
                  </a:lnTo>
                  <a:lnTo>
                    <a:pt x="223799" y="446786"/>
                  </a:lnTo>
                  <a:lnTo>
                    <a:pt x="225018" y="445350"/>
                  </a:lnTo>
                  <a:close/>
                </a:path>
                <a:path w="1280795" h="1045845">
                  <a:moveTo>
                    <a:pt x="232003" y="441413"/>
                  </a:moveTo>
                  <a:lnTo>
                    <a:pt x="230390" y="440245"/>
                  </a:lnTo>
                  <a:lnTo>
                    <a:pt x="229133" y="441020"/>
                  </a:lnTo>
                  <a:lnTo>
                    <a:pt x="227368" y="441642"/>
                  </a:lnTo>
                  <a:lnTo>
                    <a:pt x="229171" y="442544"/>
                  </a:lnTo>
                  <a:lnTo>
                    <a:pt x="230441" y="442506"/>
                  </a:lnTo>
                  <a:lnTo>
                    <a:pt x="232003" y="441413"/>
                  </a:lnTo>
                  <a:close/>
                </a:path>
                <a:path w="1280795" h="1045845">
                  <a:moveTo>
                    <a:pt x="235102" y="424408"/>
                  </a:moveTo>
                  <a:lnTo>
                    <a:pt x="234048" y="423075"/>
                  </a:lnTo>
                  <a:lnTo>
                    <a:pt x="232384" y="420954"/>
                  </a:lnTo>
                  <a:lnTo>
                    <a:pt x="230505" y="421601"/>
                  </a:lnTo>
                  <a:lnTo>
                    <a:pt x="228612" y="422186"/>
                  </a:lnTo>
                  <a:lnTo>
                    <a:pt x="221919" y="423887"/>
                  </a:lnTo>
                  <a:lnTo>
                    <a:pt x="219189" y="425119"/>
                  </a:lnTo>
                  <a:lnTo>
                    <a:pt x="219189" y="429069"/>
                  </a:lnTo>
                  <a:lnTo>
                    <a:pt x="219036" y="429120"/>
                  </a:lnTo>
                  <a:lnTo>
                    <a:pt x="218909" y="429183"/>
                  </a:lnTo>
                  <a:lnTo>
                    <a:pt x="218859" y="428764"/>
                  </a:lnTo>
                  <a:lnTo>
                    <a:pt x="219151" y="428675"/>
                  </a:lnTo>
                  <a:lnTo>
                    <a:pt x="219189" y="429069"/>
                  </a:lnTo>
                  <a:lnTo>
                    <a:pt x="219189" y="425119"/>
                  </a:lnTo>
                  <a:lnTo>
                    <a:pt x="217805" y="425742"/>
                  </a:lnTo>
                  <a:lnTo>
                    <a:pt x="212445" y="433628"/>
                  </a:lnTo>
                  <a:lnTo>
                    <a:pt x="209042" y="436118"/>
                  </a:lnTo>
                  <a:lnTo>
                    <a:pt x="206527" y="437261"/>
                  </a:lnTo>
                  <a:lnTo>
                    <a:pt x="208026" y="437616"/>
                  </a:lnTo>
                  <a:lnTo>
                    <a:pt x="208114" y="437743"/>
                  </a:lnTo>
                  <a:lnTo>
                    <a:pt x="208203" y="438073"/>
                  </a:lnTo>
                  <a:lnTo>
                    <a:pt x="210883" y="436854"/>
                  </a:lnTo>
                  <a:lnTo>
                    <a:pt x="213233" y="435127"/>
                  </a:lnTo>
                  <a:lnTo>
                    <a:pt x="215760" y="433730"/>
                  </a:lnTo>
                  <a:lnTo>
                    <a:pt x="215849" y="434213"/>
                  </a:lnTo>
                  <a:lnTo>
                    <a:pt x="216065" y="434606"/>
                  </a:lnTo>
                  <a:lnTo>
                    <a:pt x="215290" y="436194"/>
                  </a:lnTo>
                  <a:lnTo>
                    <a:pt x="214325" y="437045"/>
                  </a:lnTo>
                  <a:lnTo>
                    <a:pt x="213563" y="437616"/>
                  </a:lnTo>
                  <a:lnTo>
                    <a:pt x="213487" y="438073"/>
                  </a:lnTo>
                  <a:lnTo>
                    <a:pt x="214147" y="440524"/>
                  </a:lnTo>
                  <a:lnTo>
                    <a:pt x="216763" y="441375"/>
                  </a:lnTo>
                  <a:lnTo>
                    <a:pt x="220383" y="438607"/>
                  </a:lnTo>
                  <a:lnTo>
                    <a:pt x="221716" y="437261"/>
                  </a:lnTo>
                  <a:lnTo>
                    <a:pt x="222897" y="436194"/>
                  </a:lnTo>
                  <a:lnTo>
                    <a:pt x="222770" y="433730"/>
                  </a:lnTo>
                  <a:lnTo>
                    <a:pt x="222631" y="431952"/>
                  </a:lnTo>
                  <a:lnTo>
                    <a:pt x="222618" y="429183"/>
                  </a:lnTo>
                  <a:lnTo>
                    <a:pt x="222618" y="428675"/>
                  </a:lnTo>
                  <a:lnTo>
                    <a:pt x="222669" y="427177"/>
                  </a:lnTo>
                  <a:lnTo>
                    <a:pt x="227304" y="423075"/>
                  </a:lnTo>
                  <a:lnTo>
                    <a:pt x="229120" y="423887"/>
                  </a:lnTo>
                  <a:lnTo>
                    <a:pt x="230251" y="424561"/>
                  </a:lnTo>
                  <a:lnTo>
                    <a:pt x="233184" y="425818"/>
                  </a:lnTo>
                  <a:lnTo>
                    <a:pt x="234378" y="425742"/>
                  </a:lnTo>
                  <a:lnTo>
                    <a:pt x="235102" y="424408"/>
                  </a:lnTo>
                  <a:close/>
                </a:path>
                <a:path w="1280795" h="1045845">
                  <a:moveTo>
                    <a:pt x="237832" y="433832"/>
                  </a:moveTo>
                  <a:lnTo>
                    <a:pt x="237413" y="433819"/>
                  </a:lnTo>
                  <a:lnTo>
                    <a:pt x="236969" y="433832"/>
                  </a:lnTo>
                  <a:lnTo>
                    <a:pt x="236499" y="433959"/>
                  </a:lnTo>
                  <a:lnTo>
                    <a:pt x="236461" y="434695"/>
                  </a:lnTo>
                  <a:lnTo>
                    <a:pt x="236347" y="435114"/>
                  </a:lnTo>
                  <a:lnTo>
                    <a:pt x="236448" y="435470"/>
                  </a:lnTo>
                  <a:lnTo>
                    <a:pt x="236562" y="435927"/>
                  </a:lnTo>
                  <a:lnTo>
                    <a:pt x="236829" y="436816"/>
                  </a:lnTo>
                  <a:lnTo>
                    <a:pt x="237502" y="435965"/>
                  </a:lnTo>
                  <a:lnTo>
                    <a:pt x="237807" y="434975"/>
                  </a:lnTo>
                  <a:lnTo>
                    <a:pt x="237832" y="433832"/>
                  </a:lnTo>
                  <a:close/>
                </a:path>
                <a:path w="1280795" h="1045845">
                  <a:moveTo>
                    <a:pt x="308229" y="1044943"/>
                  </a:moveTo>
                  <a:lnTo>
                    <a:pt x="307543" y="1044448"/>
                  </a:lnTo>
                  <a:lnTo>
                    <a:pt x="306743" y="1044092"/>
                  </a:lnTo>
                  <a:lnTo>
                    <a:pt x="305295" y="1043508"/>
                  </a:lnTo>
                  <a:lnTo>
                    <a:pt x="304660" y="1043266"/>
                  </a:lnTo>
                  <a:lnTo>
                    <a:pt x="304050" y="1042987"/>
                  </a:lnTo>
                  <a:lnTo>
                    <a:pt x="303377" y="1044308"/>
                  </a:lnTo>
                  <a:lnTo>
                    <a:pt x="302907" y="1045108"/>
                  </a:lnTo>
                  <a:lnTo>
                    <a:pt x="302818" y="1045248"/>
                  </a:lnTo>
                  <a:lnTo>
                    <a:pt x="303034" y="1045159"/>
                  </a:lnTo>
                  <a:lnTo>
                    <a:pt x="303491" y="1044930"/>
                  </a:lnTo>
                  <a:lnTo>
                    <a:pt x="304050" y="1045095"/>
                  </a:lnTo>
                  <a:lnTo>
                    <a:pt x="304673" y="1045159"/>
                  </a:lnTo>
                  <a:lnTo>
                    <a:pt x="305346" y="1045108"/>
                  </a:lnTo>
                  <a:lnTo>
                    <a:pt x="308229" y="1044943"/>
                  </a:lnTo>
                  <a:close/>
                </a:path>
                <a:path w="1280795" h="1045845">
                  <a:moveTo>
                    <a:pt x="376555" y="1015492"/>
                  </a:moveTo>
                  <a:lnTo>
                    <a:pt x="374230" y="1015123"/>
                  </a:lnTo>
                  <a:lnTo>
                    <a:pt x="374472" y="1015415"/>
                  </a:lnTo>
                  <a:lnTo>
                    <a:pt x="374802" y="1015682"/>
                  </a:lnTo>
                  <a:lnTo>
                    <a:pt x="375285" y="1015911"/>
                  </a:lnTo>
                  <a:lnTo>
                    <a:pt x="375424" y="1015974"/>
                  </a:lnTo>
                  <a:lnTo>
                    <a:pt x="375564" y="1016000"/>
                  </a:lnTo>
                  <a:lnTo>
                    <a:pt x="376072" y="1016076"/>
                  </a:lnTo>
                  <a:lnTo>
                    <a:pt x="376377" y="1015860"/>
                  </a:lnTo>
                  <a:lnTo>
                    <a:pt x="376555" y="1015492"/>
                  </a:lnTo>
                  <a:close/>
                </a:path>
                <a:path w="1280795" h="1045845">
                  <a:moveTo>
                    <a:pt x="377151" y="1020406"/>
                  </a:moveTo>
                  <a:lnTo>
                    <a:pt x="376580" y="1020330"/>
                  </a:lnTo>
                  <a:lnTo>
                    <a:pt x="376186" y="1020305"/>
                  </a:lnTo>
                  <a:lnTo>
                    <a:pt x="375843" y="1020267"/>
                  </a:lnTo>
                  <a:lnTo>
                    <a:pt x="375653" y="1020254"/>
                  </a:lnTo>
                  <a:lnTo>
                    <a:pt x="375462" y="1020216"/>
                  </a:lnTo>
                  <a:lnTo>
                    <a:pt x="375297" y="1020165"/>
                  </a:lnTo>
                  <a:lnTo>
                    <a:pt x="374637" y="1019975"/>
                  </a:lnTo>
                  <a:lnTo>
                    <a:pt x="374015" y="1019708"/>
                  </a:lnTo>
                  <a:lnTo>
                    <a:pt x="372173" y="1019035"/>
                  </a:lnTo>
                  <a:lnTo>
                    <a:pt x="374065" y="1020965"/>
                  </a:lnTo>
                  <a:lnTo>
                    <a:pt x="374916" y="1021156"/>
                  </a:lnTo>
                  <a:lnTo>
                    <a:pt x="375564" y="1021308"/>
                  </a:lnTo>
                  <a:lnTo>
                    <a:pt x="376250" y="1021130"/>
                  </a:lnTo>
                  <a:lnTo>
                    <a:pt x="377151" y="1020406"/>
                  </a:lnTo>
                  <a:close/>
                </a:path>
                <a:path w="1280795" h="1045845">
                  <a:moveTo>
                    <a:pt x="380657" y="1016114"/>
                  </a:moveTo>
                  <a:lnTo>
                    <a:pt x="380263" y="1016063"/>
                  </a:lnTo>
                  <a:lnTo>
                    <a:pt x="378637" y="1015796"/>
                  </a:lnTo>
                  <a:lnTo>
                    <a:pt x="378383" y="1016482"/>
                  </a:lnTo>
                  <a:lnTo>
                    <a:pt x="378167" y="1017155"/>
                  </a:lnTo>
                  <a:lnTo>
                    <a:pt x="378396" y="1017841"/>
                  </a:lnTo>
                  <a:lnTo>
                    <a:pt x="378460" y="1018044"/>
                  </a:lnTo>
                  <a:lnTo>
                    <a:pt x="378561" y="1018247"/>
                  </a:lnTo>
                  <a:lnTo>
                    <a:pt x="378714" y="1018438"/>
                  </a:lnTo>
                  <a:lnTo>
                    <a:pt x="379158" y="1018247"/>
                  </a:lnTo>
                  <a:lnTo>
                    <a:pt x="379361" y="1018197"/>
                  </a:lnTo>
                  <a:lnTo>
                    <a:pt x="379488" y="1018082"/>
                  </a:lnTo>
                  <a:lnTo>
                    <a:pt x="380072" y="1017524"/>
                  </a:lnTo>
                  <a:lnTo>
                    <a:pt x="380415" y="1016850"/>
                  </a:lnTo>
                  <a:lnTo>
                    <a:pt x="380657" y="1016114"/>
                  </a:lnTo>
                  <a:close/>
                </a:path>
                <a:path w="1280795" h="1045845">
                  <a:moveTo>
                    <a:pt x="399846" y="988237"/>
                  </a:moveTo>
                  <a:lnTo>
                    <a:pt x="399503" y="988161"/>
                  </a:lnTo>
                  <a:lnTo>
                    <a:pt x="399427" y="987386"/>
                  </a:lnTo>
                  <a:lnTo>
                    <a:pt x="399300" y="986917"/>
                  </a:lnTo>
                  <a:lnTo>
                    <a:pt x="397916" y="987120"/>
                  </a:lnTo>
                  <a:lnTo>
                    <a:pt x="396862" y="987399"/>
                  </a:lnTo>
                  <a:lnTo>
                    <a:pt x="394119" y="988187"/>
                  </a:lnTo>
                  <a:lnTo>
                    <a:pt x="392544" y="988606"/>
                  </a:lnTo>
                  <a:lnTo>
                    <a:pt x="390944" y="988923"/>
                  </a:lnTo>
                  <a:lnTo>
                    <a:pt x="389242" y="988695"/>
                  </a:lnTo>
                  <a:lnTo>
                    <a:pt x="388645" y="985888"/>
                  </a:lnTo>
                  <a:lnTo>
                    <a:pt x="385864" y="985545"/>
                  </a:lnTo>
                  <a:lnTo>
                    <a:pt x="385597" y="985469"/>
                  </a:lnTo>
                  <a:lnTo>
                    <a:pt x="381762" y="989584"/>
                  </a:lnTo>
                  <a:lnTo>
                    <a:pt x="378853" y="992822"/>
                  </a:lnTo>
                  <a:lnTo>
                    <a:pt x="377901" y="993940"/>
                  </a:lnTo>
                  <a:lnTo>
                    <a:pt x="378079" y="994879"/>
                  </a:lnTo>
                  <a:lnTo>
                    <a:pt x="378510" y="995578"/>
                  </a:lnTo>
                  <a:lnTo>
                    <a:pt x="379336" y="996048"/>
                  </a:lnTo>
                  <a:lnTo>
                    <a:pt x="380771" y="996442"/>
                  </a:lnTo>
                  <a:lnTo>
                    <a:pt x="382854" y="994587"/>
                  </a:lnTo>
                  <a:lnTo>
                    <a:pt x="384797" y="995299"/>
                  </a:lnTo>
                  <a:lnTo>
                    <a:pt x="387032" y="995311"/>
                  </a:lnTo>
                  <a:lnTo>
                    <a:pt x="386334" y="994587"/>
                  </a:lnTo>
                  <a:lnTo>
                    <a:pt x="384390" y="992543"/>
                  </a:lnTo>
                  <a:lnTo>
                    <a:pt x="387832" y="992149"/>
                  </a:lnTo>
                  <a:lnTo>
                    <a:pt x="390715" y="989584"/>
                  </a:lnTo>
                  <a:lnTo>
                    <a:pt x="393915" y="991654"/>
                  </a:lnTo>
                  <a:lnTo>
                    <a:pt x="397522" y="989584"/>
                  </a:lnTo>
                  <a:lnTo>
                    <a:pt x="398665" y="988923"/>
                  </a:lnTo>
                  <a:lnTo>
                    <a:pt x="399846" y="988237"/>
                  </a:lnTo>
                  <a:close/>
                </a:path>
                <a:path w="1280795" h="1045845">
                  <a:moveTo>
                    <a:pt x="629285" y="153136"/>
                  </a:moveTo>
                  <a:lnTo>
                    <a:pt x="628637" y="152831"/>
                  </a:lnTo>
                  <a:lnTo>
                    <a:pt x="628015" y="152984"/>
                  </a:lnTo>
                  <a:lnTo>
                    <a:pt x="627380" y="153644"/>
                  </a:lnTo>
                  <a:lnTo>
                    <a:pt x="627621" y="153911"/>
                  </a:lnTo>
                  <a:lnTo>
                    <a:pt x="627862" y="154152"/>
                  </a:lnTo>
                  <a:lnTo>
                    <a:pt x="628129" y="154368"/>
                  </a:lnTo>
                  <a:lnTo>
                    <a:pt x="628256" y="154432"/>
                  </a:lnTo>
                  <a:lnTo>
                    <a:pt x="628383" y="154495"/>
                  </a:lnTo>
                  <a:lnTo>
                    <a:pt x="628510" y="154571"/>
                  </a:lnTo>
                  <a:lnTo>
                    <a:pt x="628840" y="154076"/>
                  </a:lnTo>
                  <a:lnTo>
                    <a:pt x="629094" y="153606"/>
                  </a:lnTo>
                  <a:lnTo>
                    <a:pt x="629285" y="153136"/>
                  </a:lnTo>
                  <a:close/>
                </a:path>
                <a:path w="1280795" h="1045845">
                  <a:moveTo>
                    <a:pt x="631558" y="138214"/>
                  </a:moveTo>
                  <a:lnTo>
                    <a:pt x="630428" y="139319"/>
                  </a:lnTo>
                  <a:lnTo>
                    <a:pt x="630720" y="139547"/>
                  </a:lnTo>
                  <a:lnTo>
                    <a:pt x="630847" y="139674"/>
                  </a:lnTo>
                  <a:lnTo>
                    <a:pt x="631088" y="138988"/>
                  </a:lnTo>
                  <a:lnTo>
                    <a:pt x="631266" y="138557"/>
                  </a:lnTo>
                  <a:lnTo>
                    <a:pt x="631558" y="138214"/>
                  </a:lnTo>
                  <a:close/>
                </a:path>
                <a:path w="1280795" h="1045845">
                  <a:moveTo>
                    <a:pt x="631837" y="137934"/>
                  </a:moveTo>
                  <a:lnTo>
                    <a:pt x="631710" y="138074"/>
                  </a:lnTo>
                  <a:lnTo>
                    <a:pt x="631837" y="137960"/>
                  </a:lnTo>
                  <a:close/>
                </a:path>
                <a:path w="1280795" h="1045845">
                  <a:moveTo>
                    <a:pt x="637095" y="132765"/>
                  </a:moveTo>
                  <a:lnTo>
                    <a:pt x="636841" y="132511"/>
                  </a:lnTo>
                  <a:lnTo>
                    <a:pt x="636612" y="132143"/>
                  </a:lnTo>
                  <a:lnTo>
                    <a:pt x="636308" y="132054"/>
                  </a:lnTo>
                  <a:lnTo>
                    <a:pt x="636143" y="132003"/>
                  </a:lnTo>
                  <a:lnTo>
                    <a:pt x="635609" y="132499"/>
                  </a:lnTo>
                  <a:lnTo>
                    <a:pt x="635723" y="132943"/>
                  </a:lnTo>
                  <a:lnTo>
                    <a:pt x="636066" y="133197"/>
                  </a:lnTo>
                  <a:lnTo>
                    <a:pt x="636308" y="133464"/>
                  </a:lnTo>
                  <a:lnTo>
                    <a:pt x="636574" y="133223"/>
                  </a:lnTo>
                  <a:lnTo>
                    <a:pt x="637095" y="132765"/>
                  </a:lnTo>
                  <a:close/>
                </a:path>
                <a:path w="1280795" h="1045845">
                  <a:moveTo>
                    <a:pt x="640156" y="142481"/>
                  </a:moveTo>
                  <a:lnTo>
                    <a:pt x="638797" y="141757"/>
                  </a:lnTo>
                  <a:lnTo>
                    <a:pt x="638403" y="139941"/>
                  </a:lnTo>
                  <a:lnTo>
                    <a:pt x="636092" y="139230"/>
                  </a:lnTo>
                  <a:lnTo>
                    <a:pt x="635139" y="139026"/>
                  </a:lnTo>
                  <a:lnTo>
                    <a:pt x="634187" y="138861"/>
                  </a:lnTo>
                  <a:lnTo>
                    <a:pt x="633463" y="139700"/>
                  </a:lnTo>
                  <a:lnTo>
                    <a:pt x="631215" y="140042"/>
                  </a:lnTo>
                  <a:lnTo>
                    <a:pt x="631520" y="140436"/>
                  </a:lnTo>
                  <a:lnTo>
                    <a:pt x="631723" y="140881"/>
                  </a:lnTo>
                  <a:lnTo>
                    <a:pt x="631837" y="141401"/>
                  </a:lnTo>
                  <a:lnTo>
                    <a:pt x="633095" y="141414"/>
                  </a:lnTo>
                  <a:lnTo>
                    <a:pt x="635063" y="141516"/>
                  </a:lnTo>
                  <a:lnTo>
                    <a:pt x="636435" y="141681"/>
                  </a:lnTo>
                  <a:lnTo>
                    <a:pt x="639356" y="142303"/>
                  </a:lnTo>
                  <a:lnTo>
                    <a:pt x="640156" y="142481"/>
                  </a:lnTo>
                  <a:close/>
                </a:path>
                <a:path w="1280795" h="1045845">
                  <a:moveTo>
                    <a:pt x="653516" y="135559"/>
                  </a:moveTo>
                  <a:lnTo>
                    <a:pt x="650519" y="131851"/>
                  </a:lnTo>
                  <a:lnTo>
                    <a:pt x="643318" y="130111"/>
                  </a:lnTo>
                  <a:lnTo>
                    <a:pt x="641350" y="130124"/>
                  </a:lnTo>
                  <a:lnTo>
                    <a:pt x="639445" y="130505"/>
                  </a:lnTo>
                  <a:lnTo>
                    <a:pt x="635698" y="134162"/>
                  </a:lnTo>
                  <a:lnTo>
                    <a:pt x="637870" y="134886"/>
                  </a:lnTo>
                  <a:lnTo>
                    <a:pt x="639686" y="136283"/>
                  </a:lnTo>
                  <a:lnTo>
                    <a:pt x="641946" y="136982"/>
                  </a:lnTo>
                  <a:lnTo>
                    <a:pt x="641832" y="140982"/>
                  </a:lnTo>
                  <a:lnTo>
                    <a:pt x="643064" y="141782"/>
                  </a:lnTo>
                  <a:lnTo>
                    <a:pt x="643547" y="142341"/>
                  </a:lnTo>
                  <a:lnTo>
                    <a:pt x="643851" y="143383"/>
                  </a:lnTo>
                  <a:lnTo>
                    <a:pt x="644906" y="143637"/>
                  </a:lnTo>
                  <a:lnTo>
                    <a:pt x="646506" y="145275"/>
                  </a:lnTo>
                  <a:lnTo>
                    <a:pt x="645287" y="147193"/>
                  </a:lnTo>
                  <a:lnTo>
                    <a:pt x="644639" y="149517"/>
                  </a:lnTo>
                  <a:lnTo>
                    <a:pt x="641146" y="145961"/>
                  </a:lnTo>
                  <a:lnTo>
                    <a:pt x="640308" y="146939"/>
                  </a:lnTo>
                  <a:lnTo>
                    <a:pt x="639826" y="147891"/>
                  </a:lnTo>
                  <a:lnTo>
                    <a:pt x="637908" y="148996"/>
                  </a:lnTo>
                  <a:lnTo>
                    <a:pt x="636231" y="148971"/>
                  </a:lnTo>
                  <a:lnTo>
                    <a:pt x="634580" y="150634"/>
                  </a:lnTo>
                  <a:lnTo>
                    <a:pt x="634682" y="152285"/>
                  </a:lnTo>
                  <a:lnTo>
                    <a:pt x="633831" y="154063"/>
                  </a:lnTo>
                  <a:lnTo>
                    <a:pt x="633006" y="154444"/>
                  </a:lnTo>
                  <a:lnTo>
                    <a:pt x="632218" y="155092"/>
                  </a:lnTo>
                  <a:lnTo>
                    <a:pt x="633234" y="156629"/>
                  </a:lnTo>
                  <a:lnTo>
                    <a:pt x="634568" y="156832"/>
                  </a:lnTo>
                  <a:lnTo>
                    <a:pt x="636358" y="156933"/>
                  </a:lnTo>
                  <a:lnTo>
                    <a:pt x="637527" y="156832"/>
                  </a:lnTo>
                  <a:lnTo>
                    <a:pt x="638721" y="156603"/>
                  </a:lnTo>
                  <a:lnTo>
                    <a:pt x="638924" y="155498"/>
                  </a:lnTo>
                  <a:lnTo>
                    <a:pt x="639470" y="154444"/>
                  </a:lnTo>
                  <a:lnTo>
                    <a:pt x="640613" y="152920"/>
                  </a:lnTo>
                  <a:lnTo>
                    <a:pt x="641845" y="152920"/>
                  </a:lnTo>
                  <a:lnTo>
                    <a:pt x="642886" y="152590"/>
                  </a:lnTo>
                  <a:lnTo>
                    <a:pt x="643191" y="153403"/>
                  </a:lnTo>
                  <a:lnTo>
                    <a:pt x="643407" y="154190"/>
                  </a:lnTo>
                  <a:lnTo>
                    <a:pt x="643559" y="154965"/>
                  </a:lnTo>
                  <a:lnTo>
                    <a:pt x="648665" y="152450"/>
                  </a:lnTo>
                  <a:lnTo>
                    <a:pt x="653122" y="147561"/>
                  </a:lnTo>
                  <a:lnTo>
                    <a:pt x="653516" y="135559"/>
                  </a:lnTo>
                  <a:close/>
                </a:path>
                <a:path w="1280795" h="1045845">
                  <a:moveTo>
                    <a:pt x="862330" y="327215"/>
                  </a:moveTo>
                  <a:lnTo>
                    <a:pt x="861834" y="327152"/>
                  </a:lnTo>
                  <a:lnTo>
                    <a:pt x="861339" y="327088"/>
                  </a:lnTo>
                  <a:lnTo>
                    <a:pt x="860844" y="327012"/>
                  </a:lnTo>
                  <a:lnTo>
                    <a:pt x="860933" y="327266"/>
                  </a:lnTo>
                  <a:lnTo>
                    <a:pt x="861047" y="327545"/>
                  </a:lnTo>
                  <a:lnTo>
                    <a:pt x="861174" y="327837"/>
                  </a:lnTo>
                  <a:lnTo>
                    <a:pt x="861529" y="327774"/>
                  </a:lnTo>
                  <a:lnTo>
                    <a:pt x="861872" y="327710"/>
                  </a:lnTo>
                  <a:lnTo>
                    <a:pt x="862228" y="327647"/>
                  </a:lnTo>
                  <a:lnTo>
                    <a:pt x="862304" y="327367"/>
                  </a:lnTo>
                  <a:lnTo>
                    <a:pt x="862330" y="327215"/>
                  </a:lnTo>
                  <a:close/>
                </a:path>
                <a:path w="1280795" h="1045845">
                  <a:moveTo>
                    <a:pt x="873721" y="317957"/>
                  </a:moveTo>
                  <a:lnTo>
                    <a:pt x="873620" y="317817"/>
                  </a:lnTo>
                  <a:lnTo>
                    <a:pt x="873721" y="318033"/>
                  </a:lnTo>
                  <a:close/>
                </a:path>
                <a:path w="1280795" h="1045845">
                  <a:moveTo>
                    <a:pt x="874179" y="329780"/>
                  </a:moveTo>
                  <a:lnTo>
                    <a:pt x="873582" y="328472"/>
                  </a:lnTo>
                  <a:lnTo>
                    <a:pt x="872058" y="327634"/>
                  </a:lnTo>
                  <a:lnTo>
                    <a:pt x="871740" y="327799"/>
                  </a:lnTo>
                  <a:lnTo>
                    <a:pt x="870889" y="328155"/>
                  </a:lnTo>
                  <a:lnTo>
                    <a:pt x="871143" y="329095"/>
                  </a:lnTo>
                  <a:lnTo>
                    <a:pt x="871448" y="329971"/>
                  </a:lnTo>
                  <a:lnTo>
                    <a:pt x="871943" y="330708"/>
                  </a:lnTo>
                  <a:lnTo>
                    <a:pt x="872096" y="330733"/>
                  </a:lnTo>
                  <a:lnTo>
                    <a:pt x="872223" y="330746"/>
                  </a:lnTo>
                  <a:lnTo>
                    <a:pt x="872350" y="330771"/>
                  </a:lnTo>
                  <a:lnTo>
                    <a:pt x="872705" y="330758"/>
                  </a:lnTo>
                  <a:lnTo>
                    <a:pt x="873188" y="330644"/>
                  </a:lnTo>
                  <a:lnTo>
                    <a:pt x="874179" y="329780"/>
                  </a:lnTo>
                  <a:close/>
                </a:path>
                <a:path w="1280795" h="1045845">
                  <a:moveTo>
                    <a:pt x="874699" y="311785"/>
                  </a:moveTo>
                  <a:lnTo>
                    <a:pt x="874547" y="311556"/>
                  </a:lnTo>
                  <a:lnTo>
                    <a:pt x="874395" y="311632"/>
                  </a:lnTo>
                  <a:lnTo>
                    <a:pt x="874699" y="311785"/>
                  </a:lnTo>
                  <a:close/>
                </a:path>
                <a:path w="1280795" h="1045845">
                  <a:moveTo>
                    <a:pt x="875258" y="312026"/>
                  </a:moveTo>
                  <a:lnTo>
                    <a:pt x="874890" y="311848"/>
                  </a:lnTo>
                  <a:lnTo>
                    <a:pt x="874699" y="311785"/>
                  </a:lnTo>
                  <a:lnTo>
                    <a:pt x="874814" y="311937"/>
                  </a:lnTo>
                  <a:lnTo>
                    <a:pt x="874953" y="312064"/>
                  </a:lnTo>
                  <a:lnTo>
                    <a:pt x="875131" y="312026"/>
                  </a:lnTo>
                  <a:lnTo>
                    <a:pt x="875258" y="312026"/>
                  </a:lnTo>
                  <a:close/>
                </a:path>
                <a:path w="1280795" h="1045845">
                  <a:moveTo>
                    <a:pt x="877227" y="327050"/>
                  </a:moveTo>
                  <a:lnTo>
                    <a:pt x="877150" y="326669"/>
                  </a:lnTo>
                  <a:lnTo>
                    <a:pt x="876998" y="326390"/>
                  </a:lnTo>
                  <a:lnTo>
                    <a:pt x="876884" y="326085"/>
                  </a:lnTo>
                  <a:lnTo>
                    <a:pt x="876439" y="326428"/>
                  </a:lnTo>
                  <a:lnTo>
                    <a:pt x="876554" y="326720"/>
                  </a:lnTo>
                  <a:lnTo>
                    <a:pt x="876782" y="327291"/>
                  </a:lnTo>
                  <a:lnTo>
                    <a:pt x="876935" y="327190"/>
                  </a:lnTo>
                  <a:lnTo>
                    <a:pt x="877227" y="327050"/>
                  </a:lnTo>
                  <a:close/>
                </a:path>
                <a:path w="1280795" h="1045845">
                  <a:moveTo>
                    <a:pt x="878433" y="332498"/>
                  </a:moveTo>
                  <a:lnTo>
                    <a:pt x="878293" y="332460"/>
                  </a:lnTo>
                  <a:lnTo>
                    <a:pt x="878319" y="332600"/>
                  </a:lnTo>
                  <a:close/>
                </a:path>
                <a:path w="1280795" h="1045845">
                  <a:moveTo>
                    <a:pt x="886739" y="328434"/>
                  </a:moveTo>
                  <a:lnTo>
                    <a:pt x="886167" y="326072"/>
                  </a:lnTo>
                  <a:lnTo>
                    <a:pt x="885405" y="325120"/>
                  </a:lnTo>
                  <a:lnTo>
                    <a:pt x="882662" y="324840"/>
                  </a:lnTo>
                  <a:lnTo>
                    <a:pt x="881405" y="325539"/>
                  </a:lnTo>
                  <a:lnTo>
                    <a:pt x="880008" y="328739"/>
                  </a:lnTo>
                  <a:lnTo>
                    <a:pt x="878433" y="332498"/>
                  </a:lnTo>
                  <a:lnTo>
                    <a:pt x="880008" y="332905"/>
                  </a:lnTo>
                  <a:lnTo>
                    <a:pt x="881684" y="331520"/>
                  </a:lnTo>
                  <a:lnTo>
                    <a:pt x="883259" y="332917"/>
                  </a:lnTo>
                  <a:lnTo>
                    <a:pt x="884059" y="333616"/>
                  </a:lnTo>
                  <a:lnTo>
                    <a:pt x="884415" y="332498"/>
                  </a:lnTo>
                  <a:lnTo>
                    <a:pt x="885431" y="331622"/>
                  </a:lnTo>
                  <a:lnTo>
                    <a:pt x="886104" y="331419"/>
                  </a:lnTo>
                  <a:lnTo>
                    <a:pt x="886726" y="331152"/>
                  </a:lnTo>
                  <a:lnTo>
                    <a:pt x="886650" y="329819"/>
                  </a:lnTo>
                  <a:lnTo>
                    <a:pt x="886739" y="328434"/>
                  </a:lnTo>
                  <a:close/>
                </a:path>
                <a:path w="1280795" h="1045845">
                  <a:moveTo>
                    <a:pt x="886815" y="331114"/>
                  </a:moveTo>
                  <a:close/>
                </a:path>
                <a:path w="1280795" h="1045845">
                  <a:moveTo>
                    <a:pt x="886904" y="331063"/>
                  </a:moveTo>
                  <a:lnTo>
                    <a:pt x="886853" y="331241"/>
                  </a:lnTo>
                  <a:lnTo>
                    <a:pt x="886891" y="331114"/>
                  </a:lnTo>
                  <a:close/>
                </a:path>
                <a:path w="1280795" h="1045845">
                  <a:moveTo>
                    <a:pt x="921423" y="364274"/>
                  </a:moveTo>
                  <a:lnTo>
                    <a:pt x="921067" y="364223"/>
                  </a:lnTo>
                  <a:lnTo>
                    <a:pt x="920737" y="364172"/>
                  </a:lnTo>
                  <a:lnTo>
                    <a:pt x="920432" y="364096"/>
                  </a:lnTo>
                  <a:lnTo>
                    <a:pt x="920229" y="364286"/>
                  </a:lnTo>
                  <a:lnTo>
                    <a:pt x="920165" y="364604"/>
                  </a:lnTo>
                  <a:lnTo>
                    <a:pt x="920216" y="364845"/>
                  </a:lnTo>
                  <a:lnTo>
                    <a:pt x="920267" y="365086"/>
                  </a:lnTo>
                  <a:lnTo>
                    <a:pt x="921423" y="364274"/>
                  </a:lnTo>
                  <a:close/>
                </a:path>
                <a:path w="1280795" h="1045845">
                  <a:moveTo>
                    <a:pt x="923378" y="360426"/>
                  </a:moveTo>
                  <a:lnTo>
                    <a:pt x="923074" y="360210"/>
                  </a:lnTo>
                  <a:lnTo>
                    <a:pt x="922794" y="359968"/>
                  </a:lnTo>
                  <a:lnTo>
                    <a:pt x="922502" y="359740"/>
                  </a:lnTo>
                  <a:lnTo>
                    <a:pt x="922464" y="359892"/>
                  </a:lnTo>
                  <a:lnTo>
                    <a:pt x="922172" y="360222"/>
                  </a:lnTo>
                  <a:lnTo>
                    <a:pt x="922007" y="360553"/>
                  </a:lnTo>
                  <a:lnTo>
                    <a:pt x="921562" y="361657"/>
                  </a:lnTo>
                  <a:lnTo>
                    <a:pt x="921423" y="362508"/>
                  </a:lnTo>
                  <a:lnTo>
                    <a:pt x="921042" y="363270"/>
                  </a:lnTo>
                  <a:lnTo>
                    <a:pt x="921283" y="363499"/>
                  </a:lnTo>
                  <a:lnTo>
                    <a:pt x="921766" y="364032"/>
                  </a:lnTo>
                  <a:lnTo>
                    <a:pt x="923290" y="362966"/>
                  </a:lnTo>
                  <a:lnTo>
                    <a:pt x="923188" y="362470"/>
                  </a:lnTo>
                  <a:lnTo>
                    <a:pt x="923163" y="361950"/>
                  </a:lnTo>
                  <a:lnTo>
                    <a:pt x="923251" y="361086"/>
                  </a:lnTo>
                  <a:lnTo>
                    <a:pt x="923290" y="360756"/>
                  </a:lnTo>
                  <a:lnTo>
                    <a:pt x="923378" y="360426"/>
                  </a:lnTo>
                  <a:close/>
                </a:path>
                <a:path w="1280795" h="1045845">
                  <a:moveTo>
                    <a:pt x="923556" y="360438"/>
                  </a:moveTo>
                  <a:lnTo>
                    <a:pt x="923404" y="360311"/>
                  </a:lnTo>
                  <a:lnTo>
                    <a:pt x="923417" y="360451"/>
                  </a:lnTo>
                  <a:lnTo>
                    <a:pt x="923556" y="360438"/>
                  </a:lnTo>
                  <a:close/>
                </a:path>
                <a:path w="1280795" h="1045845">
                  <a:moveTo>
                    <a:pt x="923734" y="364312"/>
                  </a:moveTo>
                  <a:lnTo>
                    <a:pt x="923429" y="363461"/>
                  </a:lnTo>
                  <a:lnTo>
                    <a:pt x="922883" y="363601"/>
                  </a:lnTo>
                  <a:lnTo>
                    <a:pt x="922388" y="363842"/>
                  </a:lnTo>
                  <a:lnTo>
                    <a:pt x="921931" y="364197"/>
                  </a:lnTo>
                  <a:lnTo>
                    <a:pt x="923734" y="364312"/>
                  </a:lnTo>
                  <a:close/>
                </a:path>
                <a:path w="1280795" h="1045845">
                  <a:moveTo>
                    <a:pt x="924991" y="365594"/>
                  </a:moveTo>
                  <a:lnTo>
                    <a:pt x="924179" y="364959"/>
                  </a:lnTo>
                  <a:lnTo>
                    <a:pt x="923772" y="364363"/>
                  </a:lnTo>
                  <a:lnTo>
                    <a:pt x="922058" y="364363"/>
                  </a:lnTo>
                  <a:lnTo>
                    <a:pt x="921715" y="364363"/>
                  </a:lnTo>
                  <a:lnTo>
                    <a:pt x="921296" y="364718"/>
                  </a:lnTo>
                  <a:lnTo>
                    <a:pt x="920877" y="365252"/>
                  </a:lnTo>
                  <a:lnTo>
                    <a:pt x="920419" y="366014"/>
                  </a:lnTo>
                  <a:lnTo>
                    <a:pt x="920559" y="366979"/>
                  </a:lnTo>
                  <a:lnTo>
                    <a:pt x="921296" y="367817"/>
                  </a:lnTo>
                  <a:lnTo>
                    <a:pt x="922108" y="368439"/>
                  </a:lnTo>
                  <a:lnTo>
                    <a:pt x="922947" y="368871"/>
                  </a:lnTo>
                  <a:lnTo>
                    <a:pt x="924991" y="365594"/>
                  </a:lnTo>
                  <a:close/>
                </a:path>
                <a:path w="1280795" h="1045845">
                  <a:moveTo>
                    <a:pt x="936612" y="366204"/>
                  </a:moveTo>
                  <a:lnTo>
                    <a:pt x="929119" y="364286"/>
                  </a:lnTo>
                  <a:lnTo>
                    <a:pt x="926922" y="363626"/>
                  </a:lnTo>
                  <a:lnTo>
                    <a:pt x="926604" y="363550"/>
                  </a:lnTo>
                  <a:lnTo>
                    <a:pt x="927773" y="365213"/>
                  </a:lnTo>
                  <a:lnTo>
                    <a:pt x="927531" y="365506"/>
                  </a:lnTo>
                  <a:lnTo>
                    <a:pt x="927976" y="365709"/>
                  </a:lnTo>
                  <a:lnTo>
                    <a:pt x="929030" y="367017"/>
                  </a:lnTo>
                  <a:lnTo>
                    <a:pt x="929589" y="366458"/>
                  </a:lnTo>
                  <a:lnTo>
                    <a:pt x="930859" y="366445"/>
                  </a:lnTo>
                  <a:lnTo>
                    <a:pt x="932040" y="366458"/>
                  </a:lnTo>
                  <a:lnTo>
                    <a:pt x="934199" y="366382"/>
                  </a:lnTo>
                  <a:lnTo>
                    <a:pt x="936307" y="366229"/>
                  </a:lnTo>
                  <a:lnTo>
                    <a:pt x="936612" y="366204"/>
                  </a:lnTo>
                  <a:close/>
                </a:path>
                <a:path w="1280795" h="1045845">
                  <a:moveTo>
                    <a:pt x="946607" y="347421"/>
                  </a:moveTo>
                  <a:lnTo>
                    <a:pt x="946150" y="346417"/>
                  </a:lnTo>
                  <a:lnTo>
                    <a:pt x="945896" y="345389"/>
                  </a:lnTo>
                  <a:lnTo>
                    <a:pt x="945388" y="343700"/>
                  </a:lnTo>
                  <a:lnTo>
                    <a:pt x="945146" y="342887"/>
                  </a:lnTo>
                  <a:lnTo>
                    <a:pt x="945032" y="342671"/>
                  </a:lnTo>
                  <a:lnTo>
                    <a:pt x="944880" y="342519"/>
                  </a:lnTo>
                  <a:lnTo>
                    <a:pt x="944575" y="342226"/>
                  </a:lnTo>
                  <a:lnTo>
                    <a:pt x="943724" y="341388"/>
                  </a:lnTo>
                  <a:lnTo>
                    <a:pt x="942225" y="339839"/>
                  </a:lnTo>
                  <a:lnTo>
                    <a:pt x="941806" y="339407"/>
                  </a:lnTo>
                  <a:lnTo>
                    <a:pt x="940612" y="339039"/>
                  </a:lnTo>
                  <a:lnTo>
                    <a:pt x="939609" y="338480"/>
                  </a:lnTo>
                  <a:lnTo>
                    <a:pt x="939660" y="336118"/>
                  </a:lnTo>
                  <a:lnTo>
                    <a:pt x="938288" y="335229"/>
                  </a:lnTo>
                  <a:lnTo>
                    <a:pt x="937387" y="335622"/>
                  </a:lnTo>
                  <a:lnTo>
                    <a:pt x="937387" y="344284"/>
                  </a:lnTo>
                  <a:lnTo>
                    <a:pt x="934593" y="346837"/>
                  </a:lnTo>
                  <a:lnTo>
                    <a:pt x="933297" y="347421"/>
                  </a:lnTo>
                  <a:lnTo>
                    <a:pt x="931278" y="345884"/>
                  </a:lnTo>
                  <a:lnTo>
                    <a:pt x="933742" y="345770"/>
                  </a:lnTo>
                  <a:lnTo>
                    <a:pt x="935113" y="344525"/>
                  </a:lnTo>
                  <a:lnTo>
                    <a:pt x="935799" y="342887"/>
                  </a:lnTo>
                  <a:lnTo>
                    <a:pt x="935951" y="342519"/>
                  </a:lnTo>
                  <a:lnTo>
                    <a:pt x="937387" y="344284"/>
                  </a:lnTo>
                  <a:lnTo>
                    <a:pt x="937387" y="335622"/>
                  </a:lnTo>
                  <a:lnTo>
                    <a:pt x="936701" y="335902"/>
                  </a:lnTo>
                  <a:lnTo>
                    <a:pt x="936548" y="338480"/>
                  </a:lnTo>
                  <a:lnTo>
                    <a:pt x="936421" y="339407"/>
                  </a:lnTo>
                  <a:lnTo>
                    <a:pt x="936332" y="339839"/>
                  </a:lnTo>
                  <a:lnTo>
                    <a:pt x="934834" y="339839"/>
                  </a:lnTo>
                  <a:lnTo>
                    <a:pt x="934262" y="337261"/>
                  </a:lnTo>
                  <a:lnTo>
                    <a:pt x="932815" y="339178"/>
                  </a:lnTo>
                  <a:lnTo>
                    <a:pt x="932815" y="342887"/>
                  </a:lnTo>
                  <a:lnTo>
                    <a:pt x="932103" y="342671"/>
                  </a:lnTo>
                  <a:lnTo>
                    <a:pt x="932218" y="342519"/>
                  </a:lnTo>
                  <a:lnTo>
                    <a:pt x="932281" y="342341"/>
                  </a:lnTo>
                  <a:lnTo>
                    <a:pt x="932522" y="342226"/>
                  </a:lnTo>
                  <a:lnTo>
                    <a:pt x="932688" y="342341"/>
                  </a:lnTo>
                  <a:lnTo>
                    <a:pt x="932815" y="342887"/>
                  </a:lnTo>
                  <a:lnTo>
                    <a:pt x="932815" y="339178"/>
                  </a:lnTo>
                  <a:lnTo>
                    <a:pt x="931760" y="340563"/>
                  </a:lnTo>
                  <a:lnTo>
                    <a:pt x="928319" y="341591"/>
                  </a:lnTo>
                  <a:lnTo>
                    <a:pt x="926528" y="342760"/>
                  </a:lnTo>
                  <a:lnTo>
                    <a:pt x="926528" y="349694"/>
                  </a:lnTo>
                  <a:lnTo>
                    <a:pt x="926338" y="350570"/>
                  </a:lnTo>
                  <a:lnTo>
                    <a:pt x="926033" y="350494"/>
                  </a:lnTo>
                  <a:lnTo>
                    <a:pt x="925830" y="350405"/>
                  </a:lnTo>
                  <a:lnTo>
                    <a:pt x="925906" y="349935"/>
                  </a:lnTo>
                  <a:lnTo>
                    <a:pt x="926007" y="349580"/>
                  </a:lnTo>
                  <a:lnTo>
                    <a:pt x="926528" y="349694"/>
                  </a:lnTo>
                  <a:lnTo>
                    <a:pt x="926528" y="342760"/>
                  </a:lnTo>
                  <a:lnTo>
                    <a:pt x="925068" y="343700"/>
                  </a:lnTo>
                  <a:lnTo>
                    <a:pt x="923023" y="345998"/>
                  </a:lnTo>
                  <a:lnTo>
                    <a:pt x="921727" y="347230"/>
                  </a:lnTo>
                  <a:lnTo>
                    <a:pt x="921410" y="347599"/>
                  </a:lnTo>
                  <a:lnTo>
                    <a:pt x="922591" y="347421"/>
                  </a:lnTo>
                  <a:lnTo>
                    <a:pt x="922896" y="347967"/>
                  </a:lnTo>
                  <a:lnTo>
                    <a:pt x="923645" y="349542"/>
                  </a:lnTo>
                  <a:lnTo>
                    <a:pt x="922591" y="349377"/>
                  </a:lnTo>
                  <a:lnTo>
                    <a:pt x="921461" y="349580"/>
                  </a:lnTo>
                  <a:lnTo>
                    <a:pt x="920381" y="349338"/>
                  </a:lnTo>
                  <a:lnTo>
                    <a:pt x="920013" y="350342"/>
                  </a:lnTo>
                  <a:lnTo>
                    <a:pt x="920000" y="351459"/>
                  </a:lnTo>
                  <a:lnTo>
                    <a:pt x="920826" y="352818"/>
                  </a:lnTo>
                  <a:lnTo>
                    <a:pt x="920953" y="353288"/>
                  </a:lnTo>
                  <a:lnTo>
                    <a:pt x="921080" y="355688"/>
                  </a:lnTo>
                  <a:lnTo>
                    <a:pt x="923836" y="359613"/>
                  </a:lnTo>
                  <a:lnTo>
                    <a:pt x="923836" y="359956"/>
                  </a:lnTo>
                  <a:lnTo>
                    <a:pt x="923556" y="360438"/>
                  </a:lnTo>
                  <a:lnTo>
                    <a:pt x="924941" y="361810"/>
                  </a:lnTo>
                  <a:lnTo>
                    <a:pt x="926274" y="360870"/>
                  </a:lnTo>
                  <a:lnTo>
                    <a:pt x="928116" y="360108"/>
                  </a:lnTo>
                  <a:lnTo>
                    <a:pt x="928090" y="359956"/>
                  </a:lnTo>
                  <a:lnTo>
                    <a:pt x="928027" y="359613"/>
                  </a:lnTo>
                  <a:lnTo>
                    <a:pt x="926909" y="359956"/>
                  </a:lnTo>
                  <a:lnTo>
                    <a:pt x="925639" y="359181"/>
                  </a:lnTo>
                  <a:lnTo>
                    <a:pt x="925576" y="356857"/>
                  </a:lnTo>
                  <a:lnTo>
                    <a:pt x="925309" y="354799"/>
                  </a:lnTo>
                  <a:lnTo>
                    <a:pt x="926045" y="353288"/>
                  </a:lnTo>
                  <a:lnTo>
                    <a:pt x="926122" y="352971"/>
                  </a:lnTo>
                  <a:lnTo>
                    <a:pt x="926274" y="352793"/>
                  </a:lnTo>
                  <a:lnTo>
                    <a:pt x="926719" y="352069"/>
                  </a:lnTo>
                  <a:lnTo>
                    <a:pt x="927658" y="351078"/>
                  </a:lnTo>
                  <a:lnTo>
                    <a:pt x="928281" y="350634"/>
                  </a:lnTo>
                  <a:lnTo>
                    <a:pt x="928420" y="350570"/>
                  </a:lnTo>
                  <a:lnTo>
                    <a:pt x="928852" y="350393"/>
                  </a:lnTo>
                  <a:lnTo>
                    <a:pt x="928763" y="349694"/>
                  </a:lnTo>
                  <a:lnTo>
                    <a:pt x="928687" y="349465"/>
                  </a:lnTo>
                  <a:lnTo>
                    <a:pt x="928458" y="348691"/>
                  </a:lnTo>
                  <a:lnTo>
                    <a:pt x="931849" y="347421"/>
                  </a:lnTo>
                  <a:lnTo>
                    <a:pt x="932091" y="347332"/>
                  </a:lnTo>
                  <a:lnTo>
                    <a:pt x="940498" y="349072"/>
                  </a:lnTo>
                  <a:lnTo>
                    <a:pt x="939863" y="347421"/>
                  </a:lnTo>
                  <a:lnTo>
                    <a:pt x="939088" y="345389"/>
                  </a:lnTo>
                  <a:lnTo>
                    <a:pt x="939634" y="344068"/>
                  </a:lnTo>
                  <a:lnTo>
                    <a:pt x="940511" y="343700"/>
                  </a:lnTo>
                  <a:lnTo>
                    <a:pt x="946607" y="347421"/>
                  </a:lnTo>
                  <a:close/>
                </a:path>
                <a:path w="1280795" h="1045845">
                  <a:moveTo>
                    <a:pt x="947572" y="350316"/>
                  </a:moveTo>
                  <a:lnTo>
                    <a:pt x="946696" y="350583"/>
                  </a:lnTo>
                  <a:lnTo>
                    <a:pt x="945756" y="350761"/>
                  </a:lnTo>
                  <a:lnTo>
                    <a:pt x="943241" y="351637"/>
                  </a:lnTo>
                  <a:lnTo>
                    <a:pt x="941463" y="351790"/>
                  </a:lnTo>
                  <a:lnTo>
                    <a:pt x="939812" y="352361"/>
                  </a:lnTo>
                  <a:lnTo>
                    <a:pt x="938415" y="352856"/>
                  </a:lnTo>
                  <a:lnTo>
                    <a:pt x="937094" y="353555"/>
                  </a:lnTo>
                  <a:lnTo>
                    <a:pt x="935634" y="354266"/>
                  </a:lnTo>
                  <a:lnTo>
                    <a:pt x="935405" y="354584"/>
                  </a:lnTo>
                  <a:lnTo>
                    <a:pt x="935139" y="354850"/>
                  </a:lnTo>
                  <a:lnTo>
                    <a:pt x="932878" y="355206"/>
                  </a:lnTo>
                  <a:lnTo>
                    <a:pt x="932218" y="356997"/>
                  </a:lnTo>
                  <a:lnTo>
                    <a:pt x="930338" y="358533"/>
                  </a:lnTo>
                  <a:lnTo>
                    <a:pt x="929678" y="358927"/>
                  </a:lnTo>
                  <a:lnTo>
                    <a:pt x="928992" y="359219"/>
                  </a:lnTo>
                  <a:lnTo>
                    <a:pt x="928966" y="359638"/>
                  </a:lnTo>
                  <a:lnTo>
                    <a:pt x="928306" y="360032"/>
                  </a:lnTo>
                  <a:lnTo>
                    <a:pt x="947369" y="352107"/>
                  </a:lnTo>
                  <a:lnTo>
                    <a:pt x="947483" y="351536"/>
                  </a:lnTo>
                  <a:lnTo>
                    <a:pt x="947572" y="350913"/>
                  </a:lnTo>
                  <a:lnTo>
                    <a:pt x="947572" y="350316"/>
                  </a:lnTo>
                  <a:close/>
                </a:path>
                <a:path w="1280795" h="1045845">
                  <a:moveTo>
                    <a:pt x="1008595" y="138163"/>
                  </a:moveTo>
                  <a:lnTo>
                    <a:pt x="1008316" y="137236"/>
                  </a:lnTo>
                  <a:lnTo>
                    <a:pt x="1008176" y="136245"/>
                  </a:lnTo>
                  <a:lnTo>
                    <a:pt x="1008176" y="135191"/>
                  </a:lnTo>
                  <a:lnTo>
                    <a:pt x="1006360" y="134721"/>
                  </a:lnTo>
                  <a:lnTo>
                    <a:pt x="1004481" y="134493"/>
                  </a:lnTo>
                  <a:lnTo>
                    <a:pt x="1002512" y="134454"/>
                  </a:lnTo>
                  <a:lnTo>
                    <a:pt x="1002106" y="135001"/>
                  </a:lnTo>
                  <a:lnTo>
                    <a:pt x="1001750" y="135661"/>
                  </a:lnTo>
                  <a:lnTo>
                    <a:pt x="1001293" y="136283"/>
                  </a:lnTo>
                  <a:lnTo>
                    <a:pt x="1000874" y="136931"/>
                  </a:lnTo>
                  <a:lnTo>
                    <a:pt x="1000912" y="137502"/>
                  </a:lnTo>
                  <a:lnTo>
                    <a:pt x="1000556" y="138074"/>
                  </a:lnTo>
                  <a:lnTo>
                    <a:pt x="1000125" y="138645"/>
                  </a:lnTo>
                  <a:lnTo>
                    <a:pt x="1000315" y="139153"/>
                  </a:lnTo>
                  <a:lnTo>
                    <a:pt x="1000848" y="140411"/>
                  </a:lnTo>
                  <a:lnTo>
                    <a:pt x="1001483" y="141579"/>
                  </a:lnTo>
                  <a:lnTo>
                    <a:pt x="1002182" y="142709"/>
                  </a:lnTo>
                  <a:lnTo>
                    <a:pt x="1004163" y="144221"/>
                  </a:lnTo>
                  <a:lnTo>
                    <a:pt x="1003604" y="142633"/>
                  </a:lnTo>
                  <a:lnTo>
                    <a:pt x="1003566" y="142024"/>
                  </a:lnTo>
                  <a:lnTo>
                    <a:pt x="1001369" y="139763"/>
                  </a:lnTo>
                  <a:lnTo>
                    <a:pt x="1002690" y="138023"/>
                  </a:lnTo>
                  <a:lnTo>
                    <a:pt x="1004214" y="135191"/>
                  </a:lnTo>
                  <a:lnTo>
                    <a:pt x="1006551" y="135585"/>
                  </a:lnTo>
                  <a:lnTo>
                    <a:pt x="1007262" y="137960"/>
                  </a:lnTo>
                  <a:lnTo>
                    <a:pt x="1007237" y="139065"/>
                  </a:lnTo>
                  <a:lnTo>
                    <a:pt x="1007364" y="140144"/>
                  </a:lnTo>
                  <a:lnTo>
                    <a:pt x="1007719" y="140106"/>
                  </a:lnTo>
                  <a:lnTo>
                    <a:pt x="1007859" y="139014"/>
                  </a:lnTo>
                  <a:lnTo>
                    <a:pt x="1008202" y="138366"/>
                  </a:lnTo>
                  <a:lnTo>
                    <a:pt x="1008380" y="138252"/>
                  </a:lnTo>
                  <a:lnTo>
                    <a:pt x="1008595" y="138163"/>
                  </a:lnTo>
                  <a:close/>
                </a:path>
                <a:path w="1280795" h="1045845">
                  <a:moveTo>
                    <a:pt x="1017397" y="139979"/>
                  </a:moveTo>
                  <a:close/>
                </a:path>
                <a:path w="1280795" h="1045845">
                  <a:moveTo>
                    <a:pt x="1022438" y="146646"/>
                  </a:moveTo>
                  <a:lnTo>
                    <a:pt x="1022413" y="146380"/>
                  </a:lnTo>
                  <a:lnTo>
                    <a:pt x="1021892" y="146519"/>
                  </a:lnTo>
                  <a:lnTo>
                    <a:pt x="1021511" y="145669"/>
                  </a:lnTo>
                  <a:lnTo>
                    <a:pt x="1019962" y="146723"/>
                  </a:lnTo>
                  <a:lnTo>
                    <a:pt x="1019302" y="148158"/>
                  </a:lnTo>
                  <a:lnTo>
                    <a:pt x="1018654" y="151815"/>
                  </a:lnTo>
                  <a:lnTo>
                    <a:pt x="1017524" y="153377"/>
                  </a:lnTo>
                  <a:lnTo>
                    <a:pt x="1016165" y="154813"/>
                  </a:lnTo>
                  <a:lnTo>
                    <a:pt x="1017066" y="155194"/>
                  </a:lnTo>
                  <a:lnTo>
                    <a:pt x="1018286" y="154495"/>
                  </a:lnTo>
                  <a:lnTo>
                    <a:pt x="1019200" y="153416"/>
                  </a:lnTo>
                  <a:lnTo>
                    <a:pt x="1019873" y="152044"/>
                  </a:lnTo>
                  <a:lnTo>
                    <a:pt x="1020711" y="150279"/>
                  </a:lnTo>
                  <a:lnTo>
                    <a:pt x="1021613" y="148539"/>
                  </a:lnTo>
                  <a:lnTo>
                    <a:pt x="1022438" y="146646"/>
                  </a:lnTo>
                  <a:close/>
                </a:path>
                <a:path w="1280795" h="1045845">
                  <a:moveTo>
                    <a:pt x="1039596" y="318490"/>
                  </a:moveTo>
                  <a:lnTo>
                    <a:pt x="1039253" y="318249"/>
                  </a:lnTo>
                  <a:lnTo>
                    <a:pt x="1039177" y="318782"/>
                  </a:lnTo>
                  <a:lnTo>
                    <a:pt x="1039596" y="318490"/>
                  </a:lnTo>
                  <a:close/>
                </a:path>
                <a:path w="1280795" h="1045845">
                  <a:moveTo>
                    <a:pt x="1057948" y="315328"/>
                  </a:moveTo>
                  <a:lnTo>
                    <a:pt x="1056601" y="315087"/>
                  </a:lnTo>
                  <a:lnTo>
                    <a:pt x="1055890" y="314591"/>
                  </a:lnTo>
                  <a:lnTo>
                    <a:pt x="1055497" y="313664"/>
                  </a:lnTo>
                  <a:lnTo>
                    <a:pt x="1055179" y="315201"/>
                  </a:lnTo>
                  <a:lnTo>
                    <a:pt x="1054747" y="316674"/>
                  </a:lnTo>
                  <a:lnTo>
                    <a:pt x="1053592" y="317906"/>
                  </a:lnTo>
                  <a:lnTo>
                    <a:pt x="1052296" y="317703"/>
                  </a:lnTo>
                  <a:lnTo>
                    <a:pt x="1051013" y="317449"/>
                  </a:lnTo>
                  <a:lnTo>
                    <a:pt x="1049286" y="317220"/>
                  </a:lnTo>
                  <a:lnTo>
                    <a:pt x="1047965" y="317119"/>
                  </a:lnTo>
                  <a:lnTo>
                    <a:pt x="1047572" y="317004"/>
                  </a:lnTo>
                  <a:lnTo>
                    <a:pt x="1047216" y="316865"/>
                  </a:lnTo>
                  <a:lnTo>
                    <a:pt x="1047407" y="317652"/>
                  </a:lnTo>
                  <a:lnTo>
                    <a:pt x="1047661" y="318439"/>
                  </a:lnTo>
                  <a:lnTo>
                    <a:pt x="1048004" y="319239"/>
                  </a:lnTo>
                  <a:lnTo>
                    <a:pt x="1049616" y="318084"/>
                  </a:lnTo>
                  <a:lnTo>
                    <a:pt x="1050074" y="317754"/>
                  </a:lnTo>
                  <a:lnTo>
                    <a:pt x="1052195" y="320065"/>
                  </a:lnTo>
                  <a:lnTo>
                    <a:pt x="1052830" y="319913"/>
                  </a:lnTo>
                  <a:lnTo>
                    <a:pt x="1054354" y="319659"/>
                  </a:lnTo>
                  <a:lnTo>
                    <a:pt x="1055839" y="319125"/>
                  </a:lnTo>
                  <a:lnTo>
                    <a:pt x="1057503" y="318668"/>
                  </a:lnTo>
                  <a:lnTo>
                    <a:pt x="1057529" y="317449"/>
                  </a:lnTo>
                  <a:lnTo>
                    <a:pt x="1057567" y="316242"/>
                  </a:lnTo>
                  <a:lnTo>
                    <a:pt x="1057948" y="315328"/>
                  </a:lnTo>
                  <a:close/>
                </a:path>
                <a:path w="1280795" h="1045845">
                  <a:moveTo>
                    <a:pt x="1069035" y="10515"/>
                  </a:moveTo>
                  <a:lnTo>
                    <a:pt x="1068781" y="10807"/>
                  </a:lnTo>
                  <a:lnTo>
                    <a:pt x="1068628" y="10934"/>
                  </a:lnTo>
                  <a:lnTo>
                    <a:pt x="1068031" y="9791"/>
                  </a:lnTo>
                  <a:lnTo>
                    <a:pt x="1068463" y="8928"/>
                  </a:lnTo>
                  <a:lnTo>
                    <a:pt x="1069009" y="8077"/>
                  </a:lnTo>
                  <a:lnTo>
                    <a:pt x="1068870" y="7734"/>
                  </a:lnTo>
                  <a:lnTo>
                    <a:pt x="1067689" y="7899"/>
                  </a:lnTo>
                  <a:lnTo>
                    <a:pt x="1067384" y="8407"/>
                  </a:lnTo>
                  <a:lnTo>
                    <a:pt x="1067231" y="8928"/>
                  </a:lnTo>
                  <a:lnTo>
                    <a:pt x="1067244" y="9791"/>
                  </a:lnTo>
                  <a:lnTo>
                    <a:pt x="1068260" y="12153"/>
                  </a:lnTo>
                  <a:lnTo>
                    <a:pt x="1068298" y="11785"/>
                  </a:lnTo>
                  <a:lnTo>
                    <a:pt x="1068438" y="11404"/>
                  </a:lnTo>
                  <a:lnTo>
                    <a:pt x="1068654" y="10998"/>
                  </a:lnTo>
                  <a:lnTo>
                    <a:pt x="1068793" y="10934"/>
                  </a:lnTo>
                  <a:lnTo>
                    <a:pt x="1069035" y="10515"/>
                  </a:lnTo>
                  <a:close/>
                </a:path>
                <a:path w="1280795" h="1045845">
                  <a:moveTo>
                    <a:pt x="1071613" y="14592"/>
                  </a:moveTo>
                  <a:lnTo>
                    <a:pt x="1071435" y="14566"/>
                  </a:lnTo>
                  <a:lnTo>
                    <a:pt x="1071257" y="14554"/>
                  </a:lnTo>
                  <a:lnTo>
                    <a:pt x="1071079" y="14516"/>
                  </a:lnTo>
                  <a:lnTo>
                    <a:pt x="1071054" y="14693"/>
                  </a:lnTo>
                  <a:lnTo>
                    <a:pt x="1071041" y="14871"/>
                  </a:lnTo>
                  <a:lnTo>
                    <a:pt x="1071016" y="15024"/>
                  </a:lnTo>
                  <a:lnTo>
                    <a:pt x="1071143" y="15036"/>
                  </a:lnTo>
                  <a:lnTo>
                    <a:pt x="1071333" y="15113"/>
                  </a:lnTo>
                  <a:lnTo>
                    <a:pt x="1071499" y="14935"/>
                  </a:lnTo>
                  <a:lnTo>
                    <a:pt x="1071537" y="14757"/>
                  </a:lnTo>
                  <a:lnTo>
                    <a:pt x="1071613" y="14592"/>
                  </a:lnTo>
                  <a:close/>
                </a:path>
                <a:path w="1280795" h="1045845">
                  <a:moveTo>
                    <a:pt x="1123035" y="299986"/>
                  </a:moveTo>
                  <a:lnTo>
                    <a:pt x="1122984" y="299567"/>
                  </a:lnTo>
                  <a:lnTo>
                    <a:pt x="1120521" y="301447"/>
                  </a:lnTo>
                  <a:lnTo>
                    <a:pt x="1120711" y="301358"/>
                  </a:lnTo>
                  <a:lnTo>
                    <a:pt x="1120889" y="301269"/>
                  </a:lnTo>
                  <a:lnTo>
                    <a:pt x="1121079" y="301167"/>
                  </a:lnTo>
                  <a:lnTo>
                    <a:pt x="1121740" y="300837"/>
                  </a:lnTo>
                  <a:lnTo>
                    <a:pt x="1122400" y="300520"/>
                  </a:lnTo>
                  <a:lnTo>
                    <a:pt x="1123035" y="300189"/>
                  </a:lnTo>
                  <a:lnTo>
                    <a:pt x="1123035" y="299986"/>
                  </a:lnTo>
                  <a:close/>
                </a:path>
                <a:path w="1280795" h="1045845">
                  <a:moveTo>
                    <a:pt x="1124496" y="2527"/>
                  </a:moveTo>
                  <a:lnTo>
                    <a:pt x="1121918" y="977"/>
                  </a:lnTo>
                  <a:lnTo>
                    <a:pt x="1119619" y="0"/>
                  </a:lnTo>
                  <a:lnTo>
                    <a:pt x="1115758" y="1841"/>
                  </a:lnTo>
                  <a:lnTo>
                    <a:pt x="1115098" y="2070"/>
                  </a:lnTo>
                  <a:lnTo>
                    <a:pt x="1114425" y="2222"/>
                  </a:lnTo>
                  <a:lnTo>
                    <a:pt x="1115606" y="4152"/>
                  </a:lnTo>
                  <a:lnTo>
                    <a:pt x="1116012" y="4216"/>
                  </a:lnTo>
                  <a:lnTo>
                    <a:pt x="1116228" y="4279"/>
                  </a:lnTo>
                  <a:lnTo>
                    <a:pt x="1116787" y="4432"/>
                  </a:lnTo>
                  <a:lnTo>
                    <a:pt x="1117295" y="4737"/>
                  </a:lnTo>
                  <a:lnTo>
                    <a:pt x="1117841" y="4978"/>
                  </a:lnTo>
                  <a:lnTo>
                    <a:pt x="1120406" y="4914"/>
                  </a:lnTo>
                  <a:lnTo>
                    <a:pt x="1120914" y="5613"/>
                  </a:lnTo>
                  <a:lnTo>
                    <a:pt x="1122045" y="5448"/>
                  </a:lnTo>
                  <a:lnTo>
                    <a:pt x="1122934" y="4559"/>
                  </a:lnTo>
                  <a:lnTo>
                    <a:pt x="1124496" y="2527"/>
                  </a:lnTo>
                  <a:close/>
                </a:path>
                <a:path w="1280795" h="1045845">
                  <a:moveTo>
                    <a:pt x="1124534" y="150139"/>
                  </a:moveTo>
                  <a:lnTo>
                    <a:pt x="1122095" y="147650"/>
                  </a:lnTo>
                  <a:lnTo>
                    <a:pt x="1122172" y="150164"/>
                  </a:lnTo>
                  <a:lnTo>
                    <a:pt x="1123010" y="150152"/>
                  </a:lnTo>
                  <a:lnTo>
                    <a:pt x="1123784" y="150152"/>
                  </a:lnTo>
                  <a:lnTo>
                    <a:pt x="1124534" y="150139"/>
                  </a:lnTo>
                  <a:close/>
                </a:path>
                <a:path w="1280795" h="1045845">
                  <a:moveTo>
                    <a:pt x="1127201" y="449694"/>
                  </a:moveTo>
                  <a:lnTo>
                    <a:pt x="1127175" y="449376"/>
                  </a:lnTo>
                  <a:lnTo>
                    <a:pt x="1127175" y="449072"/>
                  </a:lnTo>
                  <a:lnTo>
                    <a:pt x="1126248" y="449160"/>
                  </a:lnTo>
                  <a:lnTo>
                    <a:pt x="1126337" y="449465"/>
                  </a:lnTo>
                  <a:lnTo>
                    <a:pt x="1126451" y="449770"/>
                  </a:lnTo>
                  <a:lnTo>
                    <a:pt x="1126655" y="450049"/>
                  </a:lnTo>
                  <a:lnTo>
                    <a:pt x="1126909" y="450062"/>
                  </a:lnTo>
                  <a:lnTo>
                    <a:pt x="1127150" y="450011"/>
                  </a:lnTo>
                  <a:lnTo>
                    <a:pt x="1127201" y="449694"/>
                  </a:lnTo>
                  <a:close/>
                </a:path>
                <a:path w="1280795" h="1045845">
                  <a:moveTo>
                    <a:pt x="1127620" y="140589"/>
                  </a:moveTo>
                  <a:lnTo>
                    <a:pt x="1126350" y="141325"/>
                  </a:lnTo>
                  <a:lnTo>
                    <a:pt x="1125702" y="141681"/>
                  </a:lnTo>
                  <a:lnTo>
                    <a:pt x="1124216" y="142544"/>
                  </a:lnTo>
                  <a:lnTo>
                    <a:pt x="1123480" y="142963"/>
                  </a:lnTo>
                  <a:lnTo>
                    <a:pt x="1123657" y="143662"/>
                  </a:lnTo>
                  <a:lnTo>
                    <a:pt x="1123797" y="144132"/>
                  </a:lnTo>
                  <a:lnTo>
                    <a:pt x="1124597" y="143383"/>
                  </a:lnTo>
                  <a:lnTo>
                    <a:pt x="1125347" y="142570"/>
                  </a:lnTo>
                  <a:lnTo>
                    <a:pt x="1126134" y="141808"/>
                  </a:lnTo>
                  <a:lnTo>
                    <a:pt x="1126604" y="141363"/>
                  </a:lnTo>
                  <a:lnTo>
                    <a:pt x="1127099" y="140957"/>
                  </a:lnTo>
                  <a:lnTo>
                    <a:pt x="1127620" y="140589"/>
                  </a:lnTo>
                  <a:close/>
                </a:path>
                <a:path w="1280795" h="1045845">
                  <a:moveTo>
                    <a:pt x="1135024" y="148742"/>
                  </a:moveTo>
                  <a:lnTo>
                    <a:pt x="1134567" y="148272"/>
                  </a:lnTo>
                  <a:lnTo>
                    <a:pt x="1134300" y="147777"/>
                  </a:lnTo>
                  <a:lnTo>
                    <a:pt x="1133906" y="148158"/>
                  </a:lnTo>
                  <a:lnTo>
                    <a:pt x="1133398" y="148437"/>
                  </a:lnTo>
                  <a:lnTo>
                    <a:pt x="1133436" y="148628"/>
                  </a:lnTo>
                  <a:lnTo>
                    <a:pt x="1133576" y="149301"/>
                  </a:lnTo>
                  <a:lnTo>
                    <a:pt x="1133906" y="149936"/>
                  </a:lnTo>
                  <a:lnTo>
                    <a:pt x="1134148" y="150571"/>
                  </a:lnTo>
                  <a:lnTo>
                    <a:pt x="1134440" y="150101"/>
                  </a:lnTo>
                  <a:lnTo>
                    <a:pt x="1134935" y="149656"/>
                  </a:lnTo>
                  <a:lnTo>
                    <a:pt x="1135024" y="148742"/>
                  </a:lnTo>
                  <a:close/>
                </a:path>
                <a:path w="1280795" h="1045845">
                  <a:moveTo>
                    <a:pt x="1140104" y="160616"/>
                  </a:moveTo>
                  <a:lnTo>
                    <a:pt x="1139952" y="160159"/>
                  </a:lnTo>
                  <a:lnTo>
                    <a:pt x="1139837" y="159791"/>
                  </a:lnTo>
                  <a:lnTo>
                    <a:pt x="1139710" y="159461"/>
                  </a:lnTo>
                  <a:lnTo>
                    <a:pt x="1139393" y="159207"/>
                  </a:lnTo>
                  <a:lnTo>
                    <a:pt x="1139024" y="159169"/>
                  </a:lnTo>
                  <a:lnTo>
                    <a:pt x="1138631" y="159194"/>
                  </a:lnTo>
                  <a:lnTo>
                    <a:pt x="1138339" y="159715"/>
                  </a:lnTo>
                  <a:lnTo>
                    <a:pt x="1138402" y="160261"/>
                  </a:lnTo>
                  <a:lnTo>
                    <a:pt x="1138351" y="160756"/>
                  </a:lnTo>
                  <a:lnTo>
                    <a:pt x="1138859" y="160718"/>
                  </a:lnTo>
                  <a:lnTo>
                    <a:pt x="1139367" y="160680"/>
                  </a:lnTo>
                  <a:lnTo>
                    <a:pt x="1140104" y="160616"/>
                  </a:lnTo>
                  <a:close/>
                </a:path>
                <a:path w="1280795" h="1045845">
                  <a:moveTo>
                    <a:pt x="1140358" y="129463"/>
                  </a:moveTo>
                  <a:lnTo>
                    <a:pt x="1139659" y="129324"/>
                  </a:lnTo>
                  <a:lnTo>
                    <a:pt x="1139304" y="129222"/>
                  </a:lnTo>
                  <a:lnTo>
                    <a:pt x="1138402" y="130848"/>
                  </a:lnTo>
                  <a:lnTo>
                    <a:pt x="1137399" y="132473"/>
                  </a:lnTo>
                  <a:lnTo>
                    <a:pt x="1135976" y="133908"/>
                  </a:lnTo>
                  <a:lnTo>
                    <a:pt x="1137031" y="135369"/>
                  </a:lnTo>
                  <a:lnTo>
                    <a:pt x="1135634" y="135712"/>
                  </a:lnTo>
                  <a:lnTo>
                    <a:pt x="1134783" y="136131"/>
                  </a:lnTo>
                  <a:lnTo>
                    <a:pt x="1133640" y="135978"/>
                  </a:lnTo>
                  <a:lnTo>
                    <a:pt x="1133398" y="135534"/>
                  </a:lnTo>
                  <a:lnTo>
                    <a:pt x="1133055" y="134886"/>
                  </a:lnTo>
                  <a:lnTo>
                    <a:pt x="1133246" y="133946"/>
                  </a:lnTo>
                  <a:lnTo>
                    <a:pt x="1133449" y="133667"/>
                  </a:lnTo>
                  <a:lnTo>
                    <a:pt x="1134008" y="133273"/>
                  </a:lnTo>
                  <a:lnTo>
                    <a:pt x="1134338" y="133210"/>
                  </a:lnTo>
                  <a:lnTo>
                    <a:pt x="1134706" y="133235"/>
                  </a:lnTo>
                  <a:lnTo>
                    <a:pt x="1134732" y="131114"/>
                  </a:lnTo>
                  <a:lnTo>
                    <a:pt x="1135240" y="130721"/>
                  </a:lnTo>
                  <a:lnTo>
                    <a:pt x="1136230" y="129971"/>
                  </a:lnTo>
                  <a:lnTo>
                    <a:pt x="1136815" y="129349"/>
                  </a:lnTo>
                  <a:lnTo>
                    <a:pt x="1137475" y="128625"/>
                  </a:lnTo>
                  <a:lnTo>
                    <a:pt x="1136027" y="128066"/>
                  </a:lnTo>
                  <a:lnTo>
                    <a:pt x="1136142" y="125145"/>
                  </a:lnTo>
                  <a:lnTo>
                    <a:pt x="1136192" y="124726"/>
                  </a:lnTo>
                  <a:lnTo>
                    <a:pt x="1134808" y="124282"/>
                  </a:lnTo>
                  <a:lnTo>
                    <a:pt x="1134567" y="124434"/>
                  </a:lnTo>
                  <a:lnTo>
                    <a:pt x="1134186" y="124802"/>
                  </a:lnTo>
                  <a:lnTo>
                    <a:pt x="1133995" y="125145"/>
                  </a:lnTo>
                  <a:lnTo>
                    <a:pt x="1133919" y="126136"/>
                  </a:lnTo>
                  <a:lnTo>
                    <a:pt x="1133843" y="126479"/>
                  </a:lnTo>
                  <a:lnTo>
                    <a:pt x="1133589" y="126974"/>
                  </a:lnTo>
                  <a:lnTo>
                    <a:pt x="1133233" y="128066"/>
                  </a:lnTo>
                  <a:lnTo>
                    <a:pt x="1132713" y="126974"/>
                  </a:lnTo>
                  <a:lnTo>
                    <a:pt x="1132586" y="126707"/>
                  </a:lnTo>
                  <a:lnTo>
                    <a:pt x="1132586" y="132588"/>
                  </a:lnTo>
                  <a:lnTo>
                    <a:pt x="1131570" y="135191"/>
                  </a:lnTo>
                  <a:lnTo>
                    <a:pt x="1131062" y="135534"/>
                  </a:lnTo>
                  <a:lnTo>
                    <a:pt x="1128115" y="133413"/>
                  </a:lnTo>
                  <a:lnTo>
                    <a:pt x="1126261" y="132448"/>
                  </a:lnTo>
                  <a:lnTo>
                    <a:pt x="1125004" y="129692"/>
                  </a:lnTo>
                  <a:lnTo>
                    <a:pt x="1124915" y="129438"/>
                  </a:lnTo>
                  <a:lnTo>
                    <a:pt x="1128534" y="129349"/>
                  </a:lnTo>
                  <a:lnTo>
                    <a:pt x="1130490" y="131114"/>
                  </a:lnTo>
                  <a:lnTo>
                    <a:pt x="1132586" y="132588"/>
                  </a:lnTo>
                  <a:lnTo>
                    <a:pt x="1132586" y="126707"/>
                  </a:lnTo>
                  <a:lnTo>
                    <a:pt x="1131963" y="125361"/>
                  </a:lnTo>
                  <a:lnTo>
                    <a:pt x="1131658" y="124282"/>
                  </a:lnTo>
                  <a:lnTo>
                    <a:pt x="1131557" y="123837"/>
                  </a:lnTo>
                  <a:lnTo>
                    <a:pt x="1131531" y="123202"/>
                  </a:lnTo>
                  <a:lnTo>
                    <a:pt x="1130947" y="123024"/>
                  </a:lnTo>
                  <a:lnTo>
                    <a:pt x="1130947" y="130556"/>
                  </a:lnTo>
                  <a:lnTo>
                    <a:pt x="1130922" y="130695"/>
                  </a:lnTo>
                  <a:lnTo>
                    <a:pt x="1130439" y="130721"/>
                  </a:lnTo>
                  <a:lnTo>
                    <a:pt x="1130592" y="129971"/>
                  </a:lnTo>
                  <a:lnTo>
                    <a:pt x="1130731" y="130060"/>
                  </a:lnTo>
                  <a:lnTo>
                    <a:pt x="1130922" y="130136"/>
                  </a:lnTo>
                  <a:lnTo>
                    <a:pt x="1130947" y="130556"/>
                  </a:lnTo>
                  <a:lnTo>
                    <a:pt x="1130947" y="123024"/>
                  </a:lnTo>
                  <a:lnTo>
                    <a:pt x="1130465" y="122859"/>
                  </a:lnTo>
                  <a:lnTo>
                    <a:pt x="1130401" y="123837"/>
                  </a:lnTo>
                  <a:lnTo>
                    <a:pt x="1129982" y="125361"/>
                  </a:lnTo>
                  <a:lnTo>
                    <a:pt x="1129360" y="126974"/>
                  </a:lnTo>
                  <a:lnTo>
                    <a:pt x="1128534" y="126682"/>
                  </a:lnTo>
                  <a:lnTo>
                    <a:pt x="1127709" y="126631"/>
                  </a:lnTo>
                  <a:lnTo>
                    <a:pt x="1126909" y="126619"/>
                  </a:lnTo>
                  <a:lnTo>
                    <a:pt x="1126896" y="127304"/>
                  </a:lnTo>
                  <a:lnTo>
                    <a:pt x="1123302" y="128574"/>
                  </a:lnTo>
                  <a:lnTo>
                    <a:pt x="1123657" y="128943"/>
                  </a:lnTo>
                  <a:lnTo>
                    <a:pt x="1123975" y="129438"/>
                  </a:lnTo>
                  <a:lnTo>
                    <a:pt x="1124534" y="130556"/>
                  </a:lnTo>
                  <a:lnTo>
                    <a:pt x="1124648" y="131114"/>
                  </a:lnTo>
                  <a:lnTo>
                    <a:pt x="1124521" y="132588"/>
                  </a:lnTo>
                  <a:lnTo>
                    <a:pt x="1124407" y="133210"/>
                  </a:lnTo>
                  <a:lnTo>
                    <a:pt x="1124356" y="135369"/>
                  </a:lnTo>
                  <a:lnTo>
                    <a:pt x="1124813" y="136271"/>
                  </a:lnTo>
                  <a:lnTo>
                    <a:pt x="1126604" y="137350"/>
                  </a:lnTo>
                  <a:lnTo>
                    <a:pt x="1126744" y="138036"/>
                  </a:lnTo>
                  <a:lnTo>
                    <a:pt x="1127150" y="138798"/>
                  </a:lnTo>
                  <a:lnTo>
                    <a:pt x="1126693" y="139090"/>
                  </a:lnTo>
                  <a:lnTo>
                    <a:pt x="1127340" y="139458"/>
                  </a:lnTo>
                  <a:lnTo>
                    <a:pt x="1127848" y="139687"/>
                  </a:lnTo>
                  <a:lnTo>
                    <a:pt x="1127912" y="140373"/>
                  </a:lnTo>
                  <a:lnTo>
                    <a:pt x="1128610" y="139954"/>
                  </a:lnTo>
                  <a:lnTo>
                    <a:pt x="1129207" y="139052"/>
                  </a:lnTo>
                  <a:lnTo>
                    <a:pt x="1130211" y="137706"/>
                  </a:lnTo>
                  <a:lnTo>
                    <a:pt x="1130909" y="136931"/>
                  </a:lnTo>
                  <a:lnTo>
                    <a:pt x="1132255" y="136918"/>
                  </a:lnTo>
                  <a:lnTo>
                    <a:pt x="1132306" y="139230"/>
                  </a:lnTo>
                  <a:lnTo>
                    <a:pt x="1133055" y="140335"/>
                  </a:lnTo>
                  <a:lnTo>
                    <a:pt x="1135583" y="140436"/>
                  </a:lnTo>
                  <a:lnTo>
                    <a:pt x="1135761" y="140436"/>
                  </a:lnTo>
                  <a:lnTo>
                    <a:pt x="1136230" y="140157"/>
                  </a:lnTo>
                  <a:lnTo>
                    <a:pt x="1137246" y="139700"/>
                  </a:lnTo>
                  <a:lnTo>
                    <a:pt x="1137348" y="139458"/>
                  </a:lnTo>
                  <a:lnTo>
                    <a:pt x="1138110" y="136918"/>
                  </a:lnTo>
                  <a:lnTo>
                    <a:pt x="1138351" y="136131"/>
                  </a:lnTo>
                  <a:lnTo>
                    <a:pt x="1140358" y="129463"/>
                  </a:lnTo>
                  <a:close/>
                </a:path>
                <a:path w="1280795" h="1045845">
                  <a:moveTo>
                    <a:pt x="1142174" y="168198"/>
                  </a:moveTo>
                  <a:lnTo>
                    <a:pt x="1139952" y="165912"/>
                  </a:lnTo>
                  <a:lnTo>
                    <a:pt x="1140040" y="165709"/>
                  </a:lnTo>
                  <a:lnTo>
                    <a:pt x="1139329" y="163931"/>
                  </a:lnTo>
                  <a:lnTo>
                    <a:pt x="1137907" y="162953"/>
                  </a:lnTo>
                  <a:lnTo>
                    <a:pt x="1136345" y="162229"/>
                  </a:lnTo>
                  <a:lnTo>
                    <a:pt x="1129169" y="154901"/>
                  </a:lnTo>
                  <a:lnTo>
                    <a:pt x="1126947" y="157848"/>
                  </a:lnTo>
                  <a:lnTo>
                    <a:pt x="1123772" y="161518"/>
                  </a:lnTo>
                  <a:lnTo>
                    <a:pt x="1122133" y="163842"/>
                  </a:lnTo>
                  <a:lnTo>
                    <a:pt x="1121156" y="166458"/>
                  </a:lnTo>
                  <a:lnTo>
                    <a:pt x="1124318" y="167335"/>
                  </a:lnTo>
                  <a:lnTo>
                    <a:pt x="1127531" y="168008"/>
                  </a:lnTo>
                  <a:lnTo>
                    <a:pt x="1130668" y="168960"/>
                  </a:lnTo>
                  <a:lnTo>
                    <a:pt x="1133919" y="169926"/>
                  </a:lnTo>
                  <a:lnTo>
                    <a:pt x="1137170" y="169748"/>
                  </a:lnTo>
                  <a:lnTo>
                    <a:pt x="1142174" y="168198"/>
                  </a:lnTo>
                  <a:close/>
                </a:path>
                <a:path w="1280795" h="1045845">
                  <a:moveTo>
                    <a:pt x="1144663" y="154711"/>
                  </a:moveTo>
                  <a:lnTo>
                    <a:pt x="1144663" y="154851"/>
                  </a:lnTo>
                  <a:lnTo>
                    <a:pt x="1144663" y="154711"/>
                  </a:lnTo>
                  <a:close/>
                </a:path>
                <a:path w="1280795" h="1045845">
                  <a:moveTo>
                    <a:pt x="1150493" y="143306"/>
                  </a:moveTo>
                  <a:lnTo>
                    <a:pt x="1150200" y="142913"/>
                  </a:lnTo>
                  <a:lnTo>
                    <a:pt x="1148334" y="141643"/>
                  </a:lnTo>
                  <a:lnTo>
                    <a:pt x="1145730" y="139852"/>
                  </a:lnTo>
                  <a:lnTo>
                    <a:pt x="1142746" y="140144"/>
                  </a:lnTo>
                  <a:lnTo>
                    <a:pt x="1139748" y="139649"/>
                  </a:lnTo>
                  <a:lnTo>
                    <a:pt x="1138123" y="141325"/>
                  </a:lnTo>
                  <a:lnTo>
                    <a:pt x="1138339" y="141554"/>
                  </a:lnTo>
                  <a:lnTo>
                    <a:pt x="1138516" y="141833"/>
                  </a:lnTo>
                  <a:lnTo>
                    <a:pt x="1138694" y="142290"/>
                  </a:lnTo>
                  <a:lnTo>
                    <a:pt x="1138974" y="142798"/>
                  </a:lnTo>
                  <a:lnTo>
                    <a:pt x="1139190" y="143078"/>
                  </a:lnTo>
                  <a:lnTo>
                    <a:pt x="1139431" y="143281"/>
                  </a:lnTo>
                  <a:lnTo>
                    <a:pt x="1139532" y="143065"/>
                  </a:lnTo>
                  <a:lnTo>
                    <a:pt x="1139888" y="143040"/>
                  </a:lnTo>
                  <a:lnTo>
                    <a:pt x="1140548" y="143078"/>
                  </a:lnTo>
                  <a:lnTo>
                    <a:pt x="1140866" y="143116"/>
                  </a:lnTo>
                  <a:lnTo>
                    <a:pt x="1141006" y="143954"/>
                  </a:lnTo>
                  <a:lnTo>
                    <a:pt x="1141272" y="144018"/>
                  </a:lnTo>
                  <a:lnTo>
                    <a:pt x="1143050" y="144386"/>
                  </a:lnTo>
                  <a:lnTo>
                    <a:pt x="1144143" y="145288"/>
                  </a:lnTo>
                  <a:lnTo>
                    <a:pt x="1145082" y="145783"/>
                  </a:lnTo>
                  <a:lnTo>
                    <a:pt x="1145146" y="146392"/>
                  </a:lnTo>
                  <a:lnTo>
                    <a:pt x="1145120" y="146951"/>
                  </a:lnTo>
                  <a:lnTo>
                    <a:pt x="1145019" y="147472"/>
                  </a:lnTo>
                  <a:lnTo>
                    <a:pt x="1145260" y="147294"/>
                  </a:lnTo>
                  <a:lnTo>
                    <a:pt x="1145768" y="146989"/>
                  </a:lnTo>
                  <a:lnTo>
                    <a:pt x="1146009" y="146735"/>
                  </a:lnTo>
                  <a:lnTo>
                    <a:pt x="1146111" y="146583"/>
                  </a:lnTo>
                  <a:lnTo>
                    <a:pt x="1146581" y="146596"/>
                  </a:lnTo>
                  <a:lnTo>
                    <a:pt x="1147330" y="146291"/>
                  </a:lnTo>
                  <a:lnTo>
                    <a:pt x="1148181" y="146075"/>
                  </a:lnTo>
                  <a:lnTo>
                    <a:pt x="1148638" y="145986"/>
                  </a:lnTo>
                  <a:lnTo>
                    <a:pt x="1149299" y="145961"/>
                  </a:lnTo>
                  <a:lnTo>
                    <a:pt x="1149629" y="145808"/>
                  </a:lnTo>
                  <a:lnTo>
                    <a:pt x="1150493" y="143306"/>
                  </a:lnTo>
                  <a:close/>
                </a:path>
                <a:path w="1280795" h="1045845">
                  <a:moveTo>
                    <a:pt x="1152004" y="129946"/>
                  </a:moveTo>
                  <a:lnTo>
                    <a:pt x="1150747" y="129527"/>
                  </a:lnTo>
                  <a:lnTo>
                    <a:pt x="1149451" y="129108"/>
                  </a:lnTo>
                  <a:lnTo>
                    <a:pt x="1149146" y="129209"/>
                  </a:lnTo>
                  <a:lnTo>
                    <a:pt x="1147940" y="129349"/>
                  </a:lnTo>
                  <a:lnTo>
                    <a:pt x="1147470" y="129374"/>
                  </a:lnTo>
                  <a:lnTo>
                    <a:pt x="1146911" y="129374"/>
                  </a:lnTo>
                  <a:lnTo>
                    <a:pt x="1146771" y="129527"/>
                  </a:lnTo>
                  <a:lnTo>
                    <a:pt x="1146149" y="129362"/>
                  </a:lnTo>
                  <a:lnTo>
                    <a:pt x="1145438" y="129298"/>
                  </a:lnTo>
                  <a:lnTo>
                    <a:pt x="1144854" y="129159"/>
                  </a:lnTo>
                  <a:lnTo>
                    <a:pt x="1144358" y="128892"/>
                  </a:lnTo>
                  <a:lnTo>
                    <a:pt x="1141374" y="128092"/>
                  </a:lnTo>
                  <a:lnTo>
                    <a:pt x="1143330" y="128054"/>
                  </a:lnTo>
                  <a:lnTo>
                    <a:pt x="1142885" y="127508"/>
                  </a:lnTo>
                  <a:lnTo>
                    <a:pt x="1142466" y="126809"/>
                  </a:lnTo>
                  <a:lnTo>
                    <a:pt x="1141653" y="126809"/>
                  </a:lnTo>
                  <a:lnTo>
                    <a:pt x="1141018" y="126606"/>
                  </a:lnTo>
                  <a:lnTo>
                    <a:pt x="1140447" y="129476"/>
                  </a:lnTo>
                  <a:lnTo>
                    <a:pt x="1140421" y="129260"/>
                  </a:lnTo>
                  <a:lnTo>
                    <a:pt x="1140383" y="129476"/>
                  </a:lnTo>
                  <a:lnTo>
                    <a:pt x="1140358" y="129946"/>
                  </a:lnTo>
                  <a:lnTo>
                    <a:pt x="1139977" y="134467"/>
                  </a:lnTo>
                  <a:lnTo>
                    <a:pt x="1143050" y="135686"/>
                  </a:lnTo>
                  <a:lnTo>
                    <a:pt x="1146022" y="135255"/>
                  </a:lnTo>
                  <a:lnTo>
                    <a:pt x="1148765" y="131965"/>
                  </a:lnTo>
                  <a:lnTo>
                    <a:pt x="1149629" y="131330"/>
                  </a:lnTo>
                  <a:lnTo>
                    <a:pt x="1151026" y="130479"/>
                  </a:lnTo>
                  <a:lnTo>
                    <a:pt x="1152004" y="129946"/>
                  </a:lnTo>
                  <a:close/>
                </a:path>
                <a:path w="1280795" h="1045845">
                  <a:moveTo>
                    <a:pt x="1157414" y="138468"/>
                  </a:moveTo>
                  <a:lnTo>
                    <a:pt x="1156639" y="137464"/>
                  </a:lnTo>
                  <a:lnTo>
                    <a:pt x="1155293" y="135674"/>
                  </a:lnTo>
                  <a:lnTo>
                    <a:pt x="1153782" y="137109"/>
                  </a:lnTo>
                  <a:lnTo>
                    <a:pt x="1153960" y="138176"/>
                  </a:lnTo>
                  <a:lnTo>
                    <a:pt x="1155039" y="138912"/>
                  </a:lnTo>
                  <a:lnTo>
                    <a:pt x="1155306" y="139103"/>
                  </a:lnTo>
                  <a:lnTo>
                    <a:pt x="1155827" y="138925"/>
                  </a:lnTo>
                  <a:lnTo>
                    <a:pt x="1156766" y="138645"/>
                  </a:lnTo>
                  <a:lnTo>
                    <a:pt x="1157084" y="138544"/>
                  </a:lnTo>
                  <a:lnTo>
                    <a:pt x="1157414" y="138468"/>
                  </a:lnTo>
                  <a:close/>
                </a:path>
                <a:path w="1280795" h="1045845">
                  <a:moveTo>
                    <a:pt x="1158240" y="157911"/>
                  </a:moveTo>
                  <a:lnTo>
                    <a:pt x="1158113" y="158153"/>
                  </a:lnTo>
                  <a:lnTo>
                    <a:pt x="1158100" y="158280"/>
                  </a:lnTo>
                  <a:lnTo>
                    <a:pt x="1158227" y="158064"/>
                  </a:lnTo>
                  <a:lnTo>
                    <a:pt x="1158240" y="157911"/>
                  </a:lnTo>
                  <a:close/>
                </a:path>
                <a:path w="1280795" h="1045845">
                  <a:moveTo>
                    <a:pt x="1258684" y="295338"/>
                  </a:moveTo>
                  <a:lnTo>
                    <a:pt x="1258531" y="295160"/>
                  </a:lnTo>
                  <a:lnTo>
                    <a:pt x="1258379" y="294957"/>
                  </a:lnTo>
                  <a:lnTo>
                    <a:pt x="1258201" y="294779"/>
                  </a:lnTo>
                  <a:lnTo>
                    <a:pt x="1257947" y="294881"/>
                  </a:lnTo>
                  <a:lnTo>
                    <a:pt x="1257820" y="294944"/>
                  </a:lnTo>
                  <a:lnTo>
                    <a:pt x="1258112" y="295071"/>
                  </a:lnTo>
                  <a:lnTo>
                    <a:pt x="1258404" y="295211"/>
                  </a:lnTo>
                  <a:lnTo>
                    <a:pt x="1258684" y="295338"/>
                  </a:lnTo>
                  <a:close/>
                </a:path>
                <a:path w="1280795" h="1045845">
                  <a:moveTo>
                    <a:pt x="1259103" y="295541"/>
                  </a:moveTo>
                  <a:lnTo>
                    <a:pt x="1258963" y="295465"/>
                  </a:lnTo>
                  <a:lnTo>
                    <a:pt x="1258824" y="295414"/>
                  </a:lnTo>
                  <a:lnTo>
                    <a:pt x="1258684" y="295338"/>
                  </a:lnTo>
                  <a:lnTo>
                    <a:pt x="1258836" y="295529"/>
                  </a:lnTo>
                  <a:lnTo>
                    <a:pt x="1259103" y="295541"/>
                  </a:lnTo>
                  <a:close/>
                </a:path>
                <a:path w="1280795" h="1045845">
                  <a:moveTo>
                    <a:pt x="1266177" y="315188"/>
                  </a:moveTo>
                  <a:close/>
                </a:path>
                <a:path w="1280795" h="1045845">
                  <a:moveTo>
                    <a:pt x="1271689" y="313575"/>
                  </a:moveTo>
                  <a:lnTo>
                    <a:pt x="1271435" y="313067"/>
                  </a:lnTo>
                  <a:lnTo>
                    <a:pt x="1271168" y="312572"/>
                  </a:lnTo>
                  <a:lnTo>
                    <a:pt x="1270800" y="312178"/>
                  </a:lnTo>
                  <a:lnTo>
                    <a:pt x="1270495" y="312381"/>
                  </a:lnTo>
                  <a:lnTo>
                    <a:pt x="1270330" y="312483"/>
                  </a:lnTo>
                  <a:lnTo>
                    <a:pt x="1270292" y="312623"/>
                  </a:lnTo>
                  <a:lnTo>
                    <a:pt x="1270165" y="312585"/>
                  </a:lnTo>
                  <a:lnTo>
                    <a:pt x="1270025" y="312686"/>
                  </a:lnTo>
                  <a:lnTo>
                    <a:pt x="1269746" y="312851"/>
                  </a:lnTo>
                  <a:lnTo>
                    <a:pt x="1269911" y="312851"/>
                  </a:lnTo>
                  <a:lnTo>
                    <a:pt x="1270228" y="312826"/>
                  </a:lnTo>
                  <a:lnTo>
                    <a:pt x="1270698" y="313131"/>
                  </a:lnTo>
                  <a:lnTo>
                    <a:pt x="1271193" y="313347"/>
                  </a:lnTo>
                  <a:lnTo>
                    <a:pt x="1271689" y="313575"/>
                  </a:lnTo>
                  <a:close/>
                </a:path>
                <a:path w="1280795" h="1045845">
                  <a:moveTo>
                    <a:pt x="1275397" y="301396"/>
                  </a:moveTo>
                  <a:lnTo>
                    <a:pt x="1274826" y="301129"/>
                  </a:lnTo>
                  <a:lnTo>
                    <a:pt x="1274229" y="301523"/>
                  </a:lnTo>
                  <a:lnTo>
                    <a:pt x="1273848" y="301853"/>
                  </a:lnTo>
                  <a:lnTo>
                    <a:pt x="1273581" y="302107"/>
                  </a:lnTo>
                  <a:lnTo>
                    <a:pt x="1273683" y="302869"/>
                  </a:lnTo>
                  <a:lnTo>
                    <a:pt x="1273898" y="303009"/>
                  </a:lnTo>
                  <a:lnTo>
                    <a:pt x="1274089" y="303149"/>
                  </a:lnTo>
                  <a:lnTo>
                    <a:pt x="1274508" y="302679"/>
                  </a:lnTo>
                  <a:lnTo>
                    <a:pt x="1274864" y="302158"/>
                  </a:lnTo>
                  <a:lnTo>
                    <a:pt x="1275232" y="301637"/>
                  </a:lnTo>
                  <a:lnTo>
                    <a:pt x="1275346" y="301485"/>
                  </a:lnTo>
                  <a:close/>
                </a:path>
                <a:path w="1280795" h="1045845">
                  <a:moveTo>
                    <a:pt x="1279791" y="303707"/>
                  </a:moveTo>
                  <a:lnTo>
                    <a:pt x="1279169" y="303377"/>
                  </a:lnTo>
                  <a:lnTo>
                    <a:pt x="1278674" y="303098"/>
                  </a:lnTo>
                  <a:lnTo>
                    <a:pt x="1278483" y="302996"/>
                  </a:lnTo>
                  <a:lnTo>
                    <a:pt x="1278293" y="302895"/>
                  </a:lnTo>
                  <a:lnTo>
                    <a:pt x="1278102" y="302958"/>
                  </a:lnTo>
                  <a:lnTo>
                    <a:pt x="1277912" y="303047"/>
                  </a:lnTo>
                  <a:lnTo>
                    <a:pt x="1277708" y="303161"/>
                  </a:lnTo>
                  <a:lnTo>
                    <a:pt x="1277505" y="303936"/>
                  </a:lnTo>
                  <a:lnTo>
                    <a:pt x="1277480" y="304660"/>
                  </a:lnTo>
                  <a:lnTo>
                    <a:pt x="1277569" y="305358"/>
                  </a:lnTo>
                  <a:lnTo>
                    <a:pt x="1278077" y="305663"/>
                  </a:lnTo>
                  <a:lnTo>
                    <a:pt x="1278343" y="305828"/>
                  </a:lnTo>
                  <a:lnTo>
                    <a:pt x="1279588" y="303987"/>
                  </a:lnTo>
                  <a:lnTo>
                    <a:pt x="1279791" y="303707"/>
                  </a:lnTo>
                  <a:close/>
                </a:path>
                <a:path w="1280795" h="1045845">
                  <a:moveTo>
                    <a:pt x="1280363" y="310032"/>
                  </a:moveTo>
                  <a:lnTo>
                    <a:pt x="1280109" y="310070"/>
                  </a:lnTo>
                  <a:lnTo>
                    <a:pt x="1279855" y="310108"/>
                  </a:lnTo>
                  <a:lnTo>
                    <a:pt x="1279575" y="310083"/>
                  </a:lnTo>
                  <a:lnTo>
                    <a:pt x="1279410" y="310070"/>
                  </a:lnTo>
                  <a:lnTo>
                    <a:pt x="1279271" y="310032"/>
                  </a:lnTo>
                  <a:lnTo>
                    <a:pt x="1279118" y="310007"/>
                  </a:lnTo>
                  <a:lnTo>
                    <a:pt x="1279232" y="310299"/>
                  </a:lnTo>
                  <a:lnTo>
                    <a:pt x="1279321" y="310616"/>
                  </a:lnTo>
                  <a:lnTo>
                    <a:pt x="1279410" y="310921"/>
                  </a:lnTo>
                  <a:lnTo>
                    <a:pt x="1279639" y="310718"/>
                  </a:lnTo>
                  <a:lnTo>
                    <a:pt x="1279893" y="310515"/>
                  </a:lnTo>
                  <a:lnTo>
                    <a:pt x="1280121" y="310299"/>
                  </a:lnTo>
                  <a:lnTo>
                    <a:pt x="1280274" y="310121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 descr=""/>
            <p:cNvSpPr/>
            <p:nvPr/>
          </p:nvSpPr>
          <p:spPr>
            <a:xfrm>
              <a:off x="6978256" y="4042264"/>
              <a:ext cx="1281430" cy="1101090"/>
            </a:xfrm>
            <a:custGeom>
              <a:avLst/>
              <a:gdLst/>
              <a:ahLst/>
              <a:cxnLst/>
              <a:rect l="l" t="t" r="r" b="b"/>
              <a:pathLst>
                <a:path w="1281429" h="1101089">
                  <a:moveTo>
                    <a:pt x="4394" y="134150"/>
                  </a:moveTo>
                  <a:lnTo>
                    <a:pt x="2997" y="134023"/>
                  </a:lnTo>
                  <a:lnTo>
                    <a:pt x="2120" y="133731"/>
                  </a:lnTo>
                  <a:lnTo>
                    <a:pt x="1397" y="133959"/>
                  </a:lnTo>
                  <a:lnTo>
                    <a:pt x="304" y="134289"/>
                  </a:lnTo>
                  <a:lnTo>
                    <a:pt x="0" y="135648"/>
                  </a:lnTo>
                  <a:lnTo>
                    <a:pt x="977" y="137490"/>
                  </a:lnTo>
                  <a:lnTo>
                    <a:pt x="2273" y="137896"/>
                  </a:lnTo>
                  <a:lnTo>
                    <a:pt x="2844" y="137223"/>
                  </a:lnTo>
                  <a:lnTo>
                    <a:pt x="3454" y="136512"/>
                  </a:lnTo>
                  <a:lnTo>
                    <a:pt x="3721" y="135509"/>
                  </a:lnTo>
                  <a:lnTo>
                    <a:pt x="4394" y="134150"/>
                  </a:lnTo>
                  <a:close/>
                </a:path>
                <a:path w="1281429" h="1101089">
                  <a:moveTo>
                    <a:pt x="37096" y="656348"/>
                  </a:moveTo>
                  <a:lnTo>
                    <a:pt x="37020" y="656031"/>
                  </a:lnTo>
                  <a:lnTo>
                    <a:pt x="36957" y="655701"/>
                  </a:lnTo>
                  <a:lnTo>
                    <a:pt x="36855" y="655383"/>
                  </a:lnTo>
                  <a:lnTo>
                    <a:pt x="36512" y="655459"/>
                  </a:lnTo>
                  <a:lnTo>
                    <a:pt x="36334" y="655497"/>
                  </a:lnTo>
                  <a:lnTo>
                    <a:pt x="36410" y="655815"/>
                  </a:lnTo>
                  <a:lnTo>
                    <a:pt x="36474" y="656145"/>
                  </a:lnTo>
                  <a:lnTo>
                    <a:pt x="36588" y="656450"/>
                  </a:lnTo>
                  <a:lnTo>
                    <a:pt x="36918" y="656386"/>
                  </a:lnTo>
                  <a:lnTo>
                    <a:pt x="37096" y="656348"/>
                  </a:lnTo>
                  <a:close/>
                </a:path>
                <a:path w="1281429" h="1101089">
                  <a:moveTo>
                    <a:pt x="37985" y="356260"/>
                  </a:moveTo>
                  <a:lnTo>
                    <a:pt x="37922" y="356082"/>
                  </a:lnTo>
                  <a:lnTo>
                    <a:pt x="37477" y="354952"/>
                  </a:lnTo>
                  <a:lnTo>
                    <a:pt x="37287" y="353479"/>
                  </a:lnTo>
                  <a:lnTo>
                    <a:pt x="28219" y="351815"/>
                  </a:lnTo>
                  <a:lnTo>
                    <a:pt x="27051" y="352501"/>
                  </a:lnTo>
                  <a:lnTo>
                    <a:pt x="27051" y="358825"/>
                  </a:lnTo>
                  <a:lnTo>
                    <a:pt x="25514" y="360172"/>
                  </a:lnTo>
                  <a:lnTo>
                    <a:pt x="24574" y="361696"/>
                  </a:lnTo>
                  <a:lnTo>
                    <a:pt x="24574" y="359524"/>
                  </a:lnTo>
                  <a:lnTo>
                    <a:pt x="24892" y="357924"/>
                  </a:lnTo>
                  <a:lnTo>
                    <a:pt x="26936" y="356082"/>
                  </a:lnTo>
                  <a:lnTo>
                    <a:pt x="27051" y="358825"/>
                  </a:lnTo>
                  <a:lnTo>
                    <a:pt x="27051" y="352501"/>
                  </a:lnTo>
                  <a:lnTo>
                    <a:pt x="26073" y="353060"/>
                  </a:lnTo>
                  <a:lnTo>
                    <a:pt x="24612" y="353796"/>
                  </a:lnTo>
                  <a:lnTo>
                    <a:pt x="20269" y="356793"/>
                  </a:lnTo>
                  <a:lnTo>
                    <a:pt x="20269" y="365696"/>
                  </a:lnTo>
                  <a:lnTo>
                    <a:pt x="20104" y="366534"/>
                  </a:lnTo>
                  <a:lnTo>
                    <a:pt x="19888" y="366801"/>
                  </a:lnTo>
                  <a:lnTo>
                    <a:pt x="19481" y="366776"/>
                  </a:lnTo>
                  <a:lnTo>
                    <a:pt x="19202" y="366839"/>
                  </a:lnTo>
                  <a:lnTo>
                    <a:pt x="19253" y="366128"/>
                  </a:lnTo>
                  <a:lnTo>
                    <a:pt x="19621" y="365747"/>
                  </a:lnTo>
                  <a:lnTo>
                    <a:pt x="20015" y="365760"/>
                  </a:lnTo>
                  <a:lnTo>
                    <a:pt x="20269" y="365696"/>
                  </a:lnTo>
                  <a:lnTo>
                    <a:pt x="20269" y="356793"/>
                  </a:lnTo>
                  <a:lnTo>
                    <a:pt x="19964" y="356997"/>
                  </a:lnTo>
                  <a:lnTo>
                    <a:pt x="16840" y="359524"/>
                  </a:lnTo>
                  <a:lnTo>
                    <a:pt x="12954" y="367271"/>
                  </a:lnTo>
                  <a:lnTo>
                    <a:pt x="12357" y="371462"/>
                  </a:lnTo>
                  <a:lnTo>
                    <a:pt x="16967" y="378269"/>
                  </a:lnTo>
                  <a:lnTo>
                    <a:pt x="19265" y="379145"/>
                  </a:lnTo>
                  <a:lnTo>
                    <a:pt x="23952" y="376961"/>
                  </a:lnTo>
                  <a:lnTo>
                    <a:pt x="25742" y="375932"/>
                  </a:lnTo>
                  <a:lnTo>
                    <a:pt x="29514" y="372567"/>
                  </a:lnTo>
                  <a:lnTo>
                    <a:pt x="31572" y="370243"/>
                  </a:lnTo>
                  <a:lnTo>
                    <a:pt x="34277" y="367271"/>
                  </a:lnTo>
                  <a:lnTo>
                    <a:pt x="34544" y="366839"/>
                  </a:lnTo>
                  <a:lnTo>
                    <a:pt x="34721" y="366534"/>
                  </a:lnTo>
                  <a:lnTo>
                    <a:pt x="35026" y="365696"/>
                  </a:lnTo>
                  <a:lnTo>
                    <a:pt x="36461" y="361696"/>
                  </a:lnTo>
                  <a:lnTo>
                    <a:pt x="37020" y="360172"/>
                  </a:lnTo>
                  <a:lnTo>
                    <a:pt x="37985" y="356260"/>
                  </a:lnTo>
                  <a:close/>
                </a:path>
                <a:path w="1281429" h="1101089">
                  <a:moveTo>
                    <a:pt x="40525" y="116522"/>
                  </a:moveTo>
                  <a:lnTo>
                    <a:pt x="39217" y="115328"/>
                  </a:lnTo>
                  <a:lnTo>
                    <a:pt x="38061" y="115036"/>
                  </a:lnTo>
                  <a:lnTo>
                    <a:pt x="37376" y="115252"/>
                  </a:lnTo>
                  <a:lnTo>
                    <a:pt x="36436" y="115570"/>
                  </a:lnTo>
                  <a:lnTo>
                    <a:pt x="35356" y="116281"/>
                  </a:lnTo>
                  <a:lnTo>
                    <a:pt x="34556" y="117919"/>
                  </a:lnTo>
                  <a:lnTo>
                    <a:pt x="34937" y="119100"/>
                  </a:lnTo>
                  <a:lnTo>
                    <a:pt x="35026" y="121119"/>
                  </a:lnTo>
                  <a:lnTo>
                    <a:pt x="37058" y="119748"/>
                  </a:lnTo>
                  <a:lnTo>
                    <a:pt x="38290" y="119062"/>
                  </a:lnTo>
                  <a:lnTo>
                    <a:pt x="39357" y="118173"/>
                  </a:lnTo>
                  <a:lnTo>
                    <a:pt x="40030" y="117589"/>
                  </a:lnTo>
                  <a:lnTo>
                    <a:pt x="40525" y="116522"/>
                  </a:lnTo>
                  <a:close/>
                </a:path>
                <a:path w="1281429" h="1101089">
                  <a:moveTo>
                    <a:pt x="74650" y="278498"/>
                  </a:moveTo>
                  <a:lnTo>
                    <a:pt x="72872" y="274523"/>
                  </a:lnTo>
                  <a:lnTo>
                    <a:pt x="72123" y="272465"/>
                  </a:lnTo>
                  <a:lnTo>
                    <a:pt x="70688" y="269392"/>
                  </a:lnTo>
                  <a:lnTo>
                    <a:pt x="69926" y="268401"/>
                  </a:lnTo>
                  <a:lnTo>
                    <a:pt x="69138" y="267131"/>
                  </a:lnTo>
                  <a:lnTo>
                    <a:pt x="67640" y="268008"/>
                  </a:lnTo>
                  <a:lnTo>
                    <a:pt x="66357" y="268617"/>
                  </a:lnTo>
                  <a:lnTo>
                    <a:pt x="63271" y="270852"/>
                  </a:lnTo>
                  <a:lnTo>
                    <a:pt x="61607" y="276110"/>
                  </a:lnTo>
                  <a:lnTo>
                    <a:pt x="60477" y="280517"/>
                  </a:lnTo>
                  <a:lnTo>
                    <a:pt x="59258" y="284873"/>
                  </a:lnTo>
                  <a:lnTo>
                    <a:pt x="60667" y="287985"/>
                  </a:lnTo>
                  <a:lnTo>
                    <a:pt x="59270" y="290715"/>
                  </a:lnTo>
                  <a:lnTo>
                    <a:pt x="57721" y="293268"/>
                  </a:lnTo>
                  <a:lnTo>
                    <a:pt x="58191" y="293560"/>
                  </a:lnTo>
                  <a:lnTo>
                    <a:pt x="58381" y="293763"/>
                  </a:lnTo>
                  <a:lnTo>
                    <a:pt x="64782" y="291630"/>
                  </a:lnTo>
                  <a:lnTo>
                    <a:pt x="69507" y="287502"/>
                  </a:lnTo>
                  <a:lnTo>
                    <a:pt x="74561" y="280403"/>
                  </a:lnTo>
                  <a:lnTo>
                    <a:pt x="74650" y="278498"/>
                  </a:lnTo>
                  <a:close/>
                </a:path>
                <a:path w="1281429" h="1101089">
                  <a:moveTo>
                    <a:pt x="113347" y="230149"/>
                  </a:moveTo>
                  <a:lnTo>
                    <a:pt x="111798" y="225806"/>
                  </a:lnTo>
                  <a:lnTo>
                    <a:pt x="110655" y="224866"/>
                  </a:lnTo>
                  <a:lnTo>
                    <a:pt x="108610" y="224828"/>
                  </a:lnTo>
                  <a:lnTo>
                    <a:pt x="106705" y="224777"/>
                  </a:lnTo>
                  <a:lnTo>
                    <a:pt x="104851" y="225132"/>
                  </a:lnTo>
                  <a:lnTo>
                    <a:pt x="102781" y="229260"/>
                  </a:lnTo>
                  <a:lnTo>
                    <a:pt x="100939" y="230606"/>
                  </a:lnTo>
                  <a:lnTo>
                    <a:pt x="97447" y="232422"/>
                  </a:lnTo>
                  <a:lnTo>
                    <a:pt x="96558" y="233514"/>
                  </a:lnTo>
                  <a:lnTo>
                    <a:pt x="95605" y="236461"/>
                  </a:lnTo>
                  <a:lnTo>
                    <a:pt x="96380" y="238023"/>
                  </a:lnTo>
                  <a:lnTo>
                    <a:pt x="99707" y="238950"/>
                  </a:lnTo>
                  <a:lnTo>
                    <a:pt x="101650" y="238912"/>
                  </a:lnTo>
                  <a:lnTo>
                    <a:pt x="105117" y="236080"/>
                  </a:lnTo>
                  <a:lnTo>
                    <a:pt x="107251" y="234810"/>
                  </a:lnTo>
                  <a:lnTo>
                    <a:pt x="109867" y="234137"/>
                  </a:lnTo>
                  <a:lnTo>
                    <a:pt x="110388" y="233743"/>
                  </a:lnTo>
                  <a:lnTo>
                    <a:pt x="110998" y="233362"/>
                  </a:lnTo>
                  <a:lnTo>
                    <a:pt x="113068" y="231571"/>
                  </a:lnTo>
                  <a:lnTo>
                    <a:pt x="113347" y="230149"/>
                  </a:lnTo>
                  <a:close/>
                </a:path>
                <a:path w="1281429" h="1101089">
                  <a:moveTo>
                    <a:pt x="118198" y="145059"/>
                  </a:moveTo>
                  <a:lnTo>
                    <a:pt x="117449" y="143789"/>
                  </a:lnTo>
                  <a:lnTo>
                    <a:pt x="116624" y="142608"/>
                  </a:lnTo>
                  <a:lnTo>
                    <a:pt x="116103" y="141401"/>
                  </a:lnTo>
                  <a:lnTo>
                    <a:pt x="115277" y="139420"/>
                  </a:lnTo>
                  <a:lnTo>
                    <a:pt x="113677" y="139001"/>
                  </a:lnTo>
                  <a:lnTo>
                    <a:pt x="109359" y="139065"/>
                  </a:lnTo>
                  <a:lnTo>
                    <a:pt x="107645" y="141401"/>
                  </a:lnTo>
                  <a:lnTo>
                    <a:pt x="104902" y="140716"/>
                  </a:lnTo>
                  <a:lnTo>
                    <a:pt x="104470" y="141554"/>
                  </a:lnTo>
                  <a:lnTo>
                    <a:pt x="102590" y="143789"/>
                  </a:lnTo>
                  <a:lnTo>
                    <a:pt x="101714" y="143179"/>
                  </a:lnTo>
                  <a:lnTo>
                    <a:pt x="101142" y="142760"/>
                  </a:lnTo>
                  <a:lnTo>
                    <a:pt x="101142" y="149847"/>
                  </a:lnTo>
                  <a:lnTo>
                    <a:pt x="97929" y="151714"/>
                  </a:lnTo>
                  <a:lnTo>
                    <a:pt x="98386" y="151180"/>
                  </a:lnTo>
                  <a:lnTo>
                    <a:pt x="98679" y="150799"/>
                  </a:lnTo>
                  <a:lnTo>
                    <a:pt x="99669" y="150037"/>
                  </a:lnTo>
                  <a:lnTo>
                    <a:pt x="100330" y="149809"/>
                  </a:lnTo>
                  <a:lnTo>
                    <a:pt x="101142" y="149847"/>
                  </a:lnTo>
                  <a:lnTo>
                    <a:pt x="101142" y="142760"/>
                  </a:lnTo>
                  <a:lnTo>
                    <a:pt x="100939" y="142608"/>
                  </a:lnTo>
                  <a:lnTo>
                    <a:pt x="98679" y="141135"/>
                  </a:lnTo>
                  <a:lnTo>
                    <a:pt x="97612" y="141020"/>
                  </a:lnTo>
                  <a:lnTo>
                    <a:pt x="97612" y="151777"/>
                  </a:lnTo>
                  <a:lnTo>
                    <a:pt x="96075" y="151599"/>
                  </a:lnTo>
                  <a:lnTo>
                    <a:pt x="94551" y="151485"/>
                  </a:lnTo>
                  <a:lnTo>
                    <a:pt x="91744" y="150698"/>
                  </a:lnTo>
                  <a:lnTo>
                    <a:pt x="91744" y="149669"/>
                  </a:lnTo>
                  <a:lnTo>
                    <a:pt x="92417" y="148590"/>
                  </a:lnTo>
                  <a:lnTo>
                    <a:pt x="96151" y="150050"/>
                  </a:lnTo>
                  <a:lnTo>
                    <a:pt x="97612" y="151777"/>
                  </a:lnTo>
                  <a:lnTo>
                    <a:pt x="97612" y="141020"/>
                  </a:lnTo>
                  <a:lnTo>
                    <a:pt x="95669" y="140779"/>
                  </a:lnTo>
                  <a:lnTo>
                    <a:pt x="93599" y="144272"/>
                  </a:lnTo>
                  <a:lnTo>
                    <a:pt x="91503" y="144780"/>
                  </a:lnTo>
                  <a:lnTo>
                    <a:pt x="89966" y="145681"/>
                  </a:lnTo>
                  <a:lnTo>
                    <a:pt x="88646" y="147878"/>
                  </a:lnTo>
                  <a:lnTo>
                    <a:pt x="89331" y="149847"/>
                  </a:lnTo>
                  <a:lnTo>
                    <a:pt x="89585" y="153657"/>
                  </a:lnTo>
                  <a:lnTo>
                    <a:pt x="90462" y="154889"/>
                  </a:lnTo>
                  <a:lnTo>
                    <a:pt x="93395" y="156641"/>
                  </a:lnTo>
                  <a:lnTo>
                    <a:pt x="94830" y="157264"/>
                  </a:lnTo>
                  <a:lnTo>
                    <a:pt x="99809" y="157327"/>
                  </a:lnTo>
                  <a:lnTo>
                    <a:pt x="103060" y="157543"/>
                  </a:lnTo>
                  <a:lnTo>
                    <a:pt x="106413" y="157670"/>
                  </a:lnTo>
                  <a:lnTo>
                    <a:pt x="108115" y="155359"/>
                  </a:lnTo>
                  <a:lnTo>
                    <a:pt x="109918" y="153111"/>
                  </a:lnTo>
                  <a:lnTo>
                    <a:pt x="113423" y="151777"/>
                  </a:lnTo>
                  <a:lnTo>
                    <a:pt x="113576" y="151714"/>
                  </a:lnTo>
                  <a:lnTo>
                    <a:pt x="114985" y="151180"/>
                  </a:lnTo>
                  <a:lnTo>
                    <a:pt x="115519" y="149809"/>
                  </a:lnTo>
                  <a:lnTo>
                    <a:pt x="115646" y="149466"/>
                  </a:lnTo>
                  <a:lnTo>
                    <a:pt x="115354" y="148590"/>
                  </a:lnTo>
                  <a:lnTo>
                    <a:pt x="114985" y="147421"/>
                  </a:lnTo>
                  <a:lnTo>
                    <a:pt x="118198" y="145059"/>
                  </a:lnTo>
                  <a:close/>
                </a:path>
                <a:path w="1281429" h="1101089">
                  <a:moveTo>
                    <a:pt x="125336" y="473405"/>
                  </a:moveTo>
                  <a:lnTo>
                    <a:pt x="125018" y="473049"/>
                  </a:lnTo>
                  <a:lnTo>
                    <a:pt x="124815" y="472808"/>
                  </a:lnTo>
                  <a:lnTo>
                    <a:pt x="124383" y="472376"/>
                  </a:lnTo>
                  <a:lnTo>
                    <a:pt x="123583" y="472427"/>
                  </a:lnTo>
                  <a:lnTo>
                    <a:pt x="122847" y="472579"/>
                  </a:lnTo>
                  <a:lnTo>
                    <a:pt x="122186" y="472859"/>
                  </a:lnTo>
                  <a:lnTo>
                    <a:pt x="122415" y="474294"/>
                  </a:lnTo>
                  <a:lnTo>
                    <a:pt x="123240" y="475081"/>
                  </a:lnTo>
                  <a:lnTo>
                    <a:pt x="125069" y="474941"/>
                  </a:lnTo>
                  <a:lnTo>
                    <a:pt x="125069" y="474294"/>
                  </a:lnTo>
                  <a:lnTo>
                    <a:pt x="125336" y="473405"/>
                  </a:lnTo>
                  <a:close/>
                </a:path>
                <a:path w="1281429" h="1101089">
                  <a:moveTo>
                    <a:pt x="129857" y="123901"/>
                  </a:moveTo>
                  <a:lnTo>
                    <a:pt x="128993" y="121704"/>
                  </a:lnTo>
                  <a:lnTo>
                    <a:pt x="128828" y="121272"/>
                  </a:lnTo>
                  <a:lnTo>
                    <a:pt x="128371" y="120484"/>
                  </a:lnTo>
                  <a:lnTo>
                    <a:pt x="127977" y="119672"/>
                  </a:lnTo>
                  <a:lnTo>
                    <a:pt x="127495" y="120167"/>
                  </a:lnTo>
                  <a:lnTo>
                    <a:pt x="127088" y="120827"/>
                  </a:lnTo>
                  <a:lnTo>
                    <a:pt x="125514" y="121704"/>
                  </a:lnTo>
                  <a:lnTo>
                    <a:pt x="124841" y="121285"/>
                  </a:lnTo>
                  <a:lnTo>
                    <a:pt x="124701" y="120129"/>
                  </a:lnTo>
                  <a:lnTo>
                    <a:pt x="122275" y="120484"/>
                  </a:lnTo>
                  <a:lnTo>
                    <a:pt x="122148" y="122250"/>
                  </a:lnTo>
                  <a:lnTo>
                    <a:pt x="121869" y="124040"/>
                  </a:lnTo>
                  <a:lnTo>
                    <a:pt x="123494" y="125476"/>
                  </a:lnTo>
                  <a:lnTo>
                    <a:pt x="125285" y="125691"/>
                  </a:lnTo>
                  <a:lnTo>
                    <a:pt x="128866" y="125628"/>
                  </a:lnTo>
                  <a:lnTo>
                    <a:pt x="129857" y="123901"/>
                  </a:lnTo>
                  <a:close/>
                </a:path>
                <a:path w="1281429" h="1101089">
                  <a:moveTo>
                    <a:pt x="144335" y="72072"/>
                  </a:moveTo>
                  <a:lnTo>
                    <a:pt x="143852" y="71031"/>
                  </a:lnTo>
                  <a:lnTo>
                    <a:pt x="143217" y="69723"/>
                  </a:lnTo>
                  <a:lnTo>
                    <a:pt x="141820" y="69329"/>
                  </a:lnTo>
                  <a:lnTo>
                    <a:pt x="139319" y="70472"/>
                  </a:lnTo>
                  <a:lnTo>
                    <a:pt x="138709" y="71145"/>
                  </a:lnTo>
                  <a:lnTo>
                    <a:pt x="139509" y="73761"/>
                  </a:lnTo>
                  <a:lnTo>
                    <a:pt x="141351" y="74485"/>
                  </a:lnTo>
                  <a:lnTo>
                    <a:pt x="142963" y="73787"/>
                  </a:lnTo>
                  <a:lnTo>
                    <a:pt x="143916" y="73380"/>
                  </a:lnTo>
                  <a:lnTo>
                    <a:pt x="144335" y="72072"/>
                  </a:lnTo>
                  <a:close/>
                </a:path>
                <a:path w="1281429" h="1101089">
                  <a:moveTo>
                    <a:pt x="167741" y="765009"/>
                  </a:moveTo>
                  <a:lnTo>
                    <a:pt x="167665" y="765200"/>
                  </a:lnTo>
                  <a:lnTo>
                    <a:pt x="167741" y="765009"/>
                  </a:lnTo>
                  <a:close/>
                </a:path>
                <a:path w="1281429" h="1101089">
                  <a:moveTo>
                    <a:pt x="170789" y="759104"/>
                  </a:moveTo>
                  <a:lnTo>
                    <a:pt x="170624" y="758825"/>
                  </a:lnTo>
                  <a:lnTo>
                    <a:pt x="170383" y="758583"/>
                  </a:lnTo>
                  <a:lnTo>
                    <a:pt x="170268" y="758748"/>
                  </a:lnTo>
                  <a:lnTo>
                    <a:pt x="170141" y="758901"/>
                  </a:lnTo>
                  <a:lnTo>
                    <a:pt x="169964" y="759015"/>
                  </a:lnTo>
                  <a:lnTo>
                    <a:pt x="169138" y="759650"/>
                  </a:lnTo>
                  <a:lnTo>
                    <a:pt x="168122" y="760095"/>
                  </a:lnTo>
                  <a:lnTo>
                    <a:pt x="166865" y="760691"/>
                  </a:lnTo>
                  <a:lnTo>
                    <a:pt x="167081" y="761009"/>
                  </a:lnTo>
                  <a:lnTo>
                    <a:pt x="167309" y="761314"/>
                  </a:lnTo>
                  <a:lnTo>
                    <a:pt x="168008" y="761961"/>
                  </a:lnTo>
                  <a:lnTo>
                    <a:pt x="169303" y="762101"/>
                  </a:lnTo>
                  <a:lnTo>
                    <a:pt x="170294" y="761187"/>
                  </a:lnTo>
                  <a:lnTo>
                    <a:pt x="170751" y="760171"/>
                  </a:lnTo>
                  <a:lnTo>
                    <a:pt x="170789" y="759104"/>
                  </a:lnTo>
                  <a:close/>
                </a:path>
                <a:path w="1281429" h="1101089">
                  <a:moveTo>
                    <a:pt x="203415" y="580529"/>
                  </a:moveTo>
                  <a:lnTo>
                    <a:pt x="203136" y="579361"/>
                  </a:lnTo>
                  <a:lnTo>
                    <a:pt x="202819" y="578243"/>
                  </a:lnTo>
                  <a:lnTo>
                    <a:pt x="202577" y="577253"/>
                  </a:lnTo>
                  <a:lnTo>
                    <a:pt x="201904" y="576884"/>
                  </a:lnTo>
                  <a:lnTo>
                    <a:pt x="201282" y="576618"/>
                  </a:lnTo>
                  <a:lnTo>
                    <a:pt x="200698" y="576465"/>
                  </a:lnTo>
                  <a:lnTo>
                    <a:pt x="200050" y="576541"/>
                  </a:lnTo>
                  <a:lnTo>
                    <a:pt x="199466" y="576567"/>
                  </a:lnTo>
                  <a:lnTo>
                    <a:pt x="197167" y="578472"/>
                  </a:lnTo>
                  <a:lnTo>
                    <a:pt x="197993" y="578408"/>
                  </a:lnTo>
                  <a:lnTo>
                    <a:pt x="198818" y="578345"/>
                  </a:lnTo>
                  <a:lnTo>
                    <a:pt x="199631" y="578332"/>
                  </a:lnTo>
                  <a:lnTo>
                    <a:pt x="201231" y="581863"/>
                  </a:lnTo>
                  <a:lnTo>
                    <a:pt x="203415" y="580529"/>
                  </a:lnTo>
                  <a:close/>
                </a:path>
                <a:path w="1281429" h="1101089">
                  <a:moveTo>
                    <a:pt x="252907" y="164985"/>
                  </a:moveTo>
                  <a:lnTo>
                    <a:pt x="252704" y="163880"/>
                  </a:lnTo>
                  <a:lnTo>
                    <a:pt x="248589" y="160413"/>
                  </a:lnTo>
                  <a:lnTo>
                    <a:pt x="244030" y="160312"/>
                  </a:lnTo>
                  <a:lnTo>
                    <a:pt x="238315" y="163537"/>
                  </a:lnTo>
                  <a:lnTo>
                    <a:pt x="236156" y="165544"/>
                  </a:lnTo>
                  <a:lnTo>
                    <a:pt x="236435" y="167779"/>
                  </a:lnTo>
                  <a:lnTo>
                    <a:pt x="238302" y="168617"/>
                  </a:lnTo>
                  <a:lnTo>
                    <a:pt x="239941" y="169367"/>
                  </a:lnTo>
                  <a:lnTo>
                    <a:pt x="241655" y="170002"/>
                  </a:lnTo>
                  <a:lnTo>
                    <a:pt x="246672" y="171145"/>
                  </a:lnTo>
                  <a:lnTo>
                    <a:pt x="250482" y="169252"/>
                  </a:lnTo>
                  <a:lnTo>
                    <a:pt x="252907" y="164985"/>
                  </a:lnTo>
                  <a:close/>
                </a:path>
                <a:path w="1281429" h="1101089">
                  <a:moveTo>
                    <a:pt x="257784" y="132486"/>
                  </a:moveTo>
                  <a:lnTo>
                    <a:pt x="257733" y="132080"/>
                  </a:lnTo>
                  <a:lnTo>
                    <a:pt x="257467" y="129730"/>
                  </a:lnTo>
                  <a:lnTo>
                    <a:pt x="257289" y="128219"/>
                  </a:lnTo>
                  <a:lnTo>
                    <a:pt x="253822" y="126187"/>
                  </a:lnTo>
                  <a:lnTo>
                    <a:pt x="253822" y="129895"/>
                  </a:lnTo>
                  <a:lnTo>
                    <a:pt x="249834" y="132080"/>
                  </a:lnTo>
                  <a:lnTo>
                    <a:pt x="246634" y="131673"/>
                  </a:lnTo>
                  <a:lnTo>
                    <a:pt x="250151" y="129730"/>
                  </a:lnTo>
                  <a:lnTo>
                    <a:pt x="253822" y="129895"/>
                  </a:lnTo>
                  <a:lnTo>
                    <a:pt x="253822" y="126187"/>
                  </a:lnTo>
                  <a:lnTo>
                    <a:pt x="252361" y="125323"/>
                  </a:lnTo>
                  <a:lnTo>
                    <a:pt x="249491" y="125006"/>
                  </a:lnTo>
                  <a:lnTo>
                    <a:pt x="246176" y="126339"/>
                  </a:lnTo>
                  <a:lnTo>
                    <a:pt x="245630" y="127025"/>
                  </a:lnTo>
                  <a:lnTo>
                    <a:pt x="244754" y="127939"/>
                  </a:lnTo>
                  <a:lnTo>
                    <a:pt x="243827" y="129552"/>
                  </a:lnTo>
                  <a:lnTo>
                    <a:pt x="243738" y="130454"/>
                  </a:lnTo>
                  <a:lnTo>
                    <a:pt x="245338" y="135255"/>
                  </a:lnTo>
                  <a:lnTo>
                    <a:pt x="251663" y="137566"/>
                  </a:lnTo>
                  <a:lnTo>
                    <a:pt x="255612" y="135128"/>
                  </a:lnTo>
                  <a:lnTo>
                    <a:pt x="255917" y="134899"/>
                  </a:lnTo>
                  <a:lnTo>
                    <a:pt x="257784" y="132486"/>
                  </a:lnTo>
                  <a:close/>
                </a:path>
                <a:path w="1281429" h="1101089">
                  <a:moveTo>
                    <a:pt x="260705" y="109829"/>
                  </a:moveTo>
                  <a:lnTo>
                    <a:pt x="260134" y="104813"/>
                  </a:lnTo>
                  <a:lnTo>
                    <a:pt x="258699" y="103492"/>
                  </a:lnTo>
                  <a:lnTo>
                    <a:pt x="253479" y="103085"/>
                  </a:lnTo>
                  <a:lnTo>
                    <a:pt x="251079" y="103936"/>
                  </a:lnTo>
                  <a:lnTo>
                    <a:pt x="245999" y="105968"/>
                  </a:lnTo>
                  <a:lnTo>
                    <a:pt x="245529" y="107391"/>
                  </a:lnTo>
                  <a:lnTo>
                    <a:pt x="247205" y="110464"/>
                  </a:lnTo>
                  <a:lnTo>
                    <a:pt x="247713" y="111353"/>
                  </a:lnTo>
                  <a:lnTo>
                    <a:pt x="248310" y="111582"/>
                  </a:lnTo>
                  <a:lnTo>
                    <a:pt x="251218" y="112712"/>
                  </a:lnTo>
                  <a:lnTo>
                    <a:pt x="254177" y="113550"/>
                  </a:lnTo>
                  <a:lnTo>
                    <a:pt x="259664" y="111518"/>
                  </a:lnTo>
                  <a:lnTo>
                    <a:pt x="260705" y="109829"/>
                  </a:lnTo>
                  <a:close/>
                </a:path>
                <a:path w="1281429" h="1101089">
                  <a:moveTo>
                    <a:pt x="265760" y="1075270"/>
                  </a:moveTo>
                  <a:lnTo>
                    <a:pt x="265531" y="1073823"/>
                  </a:lnTo>
                  <a:lnTo>
                    <a:pt x="264858" y="1072896"/>
                  </a:lnTo>
                  <a:lnTo>
                    <a:pt x="264185" y="1072578"/>
                  </a:lnTo>
                  <a:lnTo>
                    <a:pt x="262724" y="1071918"/>
                  </a:lnTo>
                  <a:lnTo>
                    <a:pt x="261404" y="1072578"/>
                  </a:lnTo>
                  <a:lnTo>
                    <a:pt x="259753" y="1074280"/>
                  </a:lnTo>
                  <a:lnTo>
                    <a:pt x="259880" y="1075512"/>
                  </a:lnTo>
                  <a:lnTo>
                    <a:pt x="261721" y="1077175"/>
                  </a:lnTo>
                  <a:lnTo>
                    <a:pt x="263067" y="1077341"/>
                  </a:lnTo>
                  <a:lnTo>
                    <a:pt x="264960" y="1076566"/>
                  </a:lnTo>
                  <a:lnTo>
                    <a:pt x="265137" y="1076083"/>
                  </a:lnTo>
                  <a:lnTo>
                    <a:pt x="265760" y="1075270"/>
                  </a:lnTo>
                  <a:close/>
                </a:path>
                <a:path w="1281429" h="1101089">
                  <a:moveTo>
                    <a:pt x="286385" y="244805"/>
                  </a:moveTo>
                  <a:lnTo>
                    <a:pt x="286283" y="242989"/>
                  </a:lnTo>
                  <a:lnTo>
                    <a:pt x="284835" y="240944"/>
                  </a:lnTo>
                  <a:lnTo>
                    <a:pt x="283146" y="240741"/>
                  </a:lnTo>
                  <a:lnTo>
                    <a:pt x="281355" y="240411"/>
                  </a:lnTo>
                  <a:lnTo>
                    <a:pt x="272199" y="246621"/>
                  </a:lnTo>
                  <a:lnTo>
                    <a:pt x="272211" y="249466"/>
                  </a:lnTo>
                  <a:lnTo>
                    <a:pt x="275323" y="253593"/>
                  </a:lnTo>
                  <a:lnTo>
                    <a:pt x="277622" y="254266"/>
                  </a:lnTo>
                  <a:lnTo>
                    <a:pt x="280276" y="252996"/>
                  </a:lnTo>
                  <a:lnTo>
                    <a:pt x="281419" y="252450"/>
                  </a:lnTo>
                  <a:lnTo>
                    <a:pt x="283603" y="251129"/>
                  </a:lnTo>
                  <a:lnTo>
                    <a:pt x="280873" y="248437"/>
                  </a:lnTo>
                  <a:lnTo>
                    <a:pt x="280898" y="246557"/>
                  </a:lnTo>
                  <a:lnTo>
                    <a:pt x="280847" y="244767"/>
                  </a:lnTo>
                  <a:lnTo>
                    <a:pt x="280936" y="243027"/>
                  </a:lnTo>
                  <a:lnTo>
                    <a:pt x="286131" y="246557"/>
                  </a:lnTo>
                  <a:lnTo>
                    <a:pt x="286385" y="244805"/>
                  </a:lnTo>
                  <a:close/>
                </a:path>
                <a:path w="1281429" h="1101089">
                  <a:moveTo>
                    <a:pt x="305447" y="1098016"/>
                  </a:moveTo>
                  <a:lnTo>
                    <a:pt x="303199" y="1098994"/>
                  </a:lnTo>
                  <a:lnTo>
                    <a:pt x="303123" y="1099362"/>
                  </a:lnTo>
                  <a:lnTo>
                    <a:pt x="303022" y="1099718"/>
                  </a:lnTo>
                  <a:lnTo>
                    <a:pt x="302907" y="1100353"/>
                  </a:lnTo>
                  <a:lnTo>
                    <a:pt x="303110" y="1100683"/>
                  </a:lnTo>
                  <a:lnTo>
                    <a:pt x="303364" y="1101039"/>
                  </a:lnTo>
                  <a:lnTo>
                    <a:pt x="304596" y="1100201"/>
                  </a:lnTo>
                  <a:lnTo>
                    <a:pt x="305155" y="1099172"/>
                  </a:lnTo>
                  <a:lnTo>
                    <a:pt x="305447" y="1098016"/>
                  </a:lnTo>
                  <a:close/>
                </a:path>
                <a:path w="1281429" h="1101089">
                  <a:moveTo>
                    <a:pt x="309130" y="281508"/>
                  </a:moveTo>
                  <a:lnTo>
                    <a:pt x="308940" y="280593"/>
                  </a:lnTo>
                  <a:lnTo>
                    <a:pt x="308775" y="279755"/>
                  </a:lnTo>
                  <a:lnTo>
                    <a:pt x="308571" y="278765"/>
                  </a:lnTo>
                  <a:lnTo>
                    <a:pt x="308381" y="278561"/>
                  </a:lnTo>
                  <a:lnTo>
                    <a:pt x="308381" y="280187"/>
                  </a:lnTo>
                  <a:lnTo>
                    <a:pt x="307467" y="280593"/>
                  </a:lnTo>
                  <a:lnTo>
                    <a:pt x="307200" y="280162"/>
                  </a:lnTo>
                  <a:lnTo>
                    <a:pt x="307797" y="279857"/>
                  </a:lnTo>
                  <a:lnTo>
                    <a:pt x="308152" y="279755"/>
                  </a:lnTo>
                  <a:lnTo>
                    <a:pt x="308381" y="280187"/>
                  </a:lnTo>
                  <a:lnTo>
                    <a:pt x="308381" y="278561"/>
                  </a:lnTo>
                  <a:lnTo>
                    <a:pt x="307149" y="277241"/>
                  </a:lnTo>
                  <a:lnTo>
                    <a:pt x="304266" y="276923"/>
                  </a:lnTo>
                  <a:lnTo>
                    <a:pt x="303301" y="278041"/>
                  </a:lnTo>
                  <a:lnTo>
                    <a:pt x="302310" y="279400"/>
                  </a:lnTo>
                  <a:lnTo>
                    <a:pt x="302183" y="279539"/>
                  </a:lnTo>
                  <a:lnTo>
                    <a:pt x="301650" y="280924"/>
                  </a:lnTo>
                  <a:lnTo>
                    <a:pt x="301383" y="282155"/>
                  </a:lnTo>
                  <a:lnTo>
                    <a:pt x="303403" y="284543"/>
                  </a:lnTo>
                  <a:lnTo>
                    <a:pt x="305371" y="284937"/>
                  </a:lnTo>
                  <a:lnTo>
                    <a:pt x="308165" y="283425"/>
                  </a:lnTo>
                  <a:lnTo>
                    <a:pt x="309130" y="281508"/>
                  </a:lnTo>
                  <a:close/>
                </a:path>
                <a:path w="1281429" h="1101089">
                  <a:moveTo>
                    <a:pt x="331863" y="406730"/>
                  </a:moveTo>
                  <a:lnTo>
                    <a:pt x="331508" y="405866"/>
                  </a:lnTo>
                  <a:lnTo>
                    <a:pt x="331025" y="404647"/>
                  </a:lnTo>
                  <a:lnTo>
                    <a:pt x="329577" y="404329"/>
                  </a:lnTo>
                  <a:lnTo>
                    <a:pt x="328815" y="405041"/>
                  </a:lnTo>
                  <a:lnTo>
                    <a:pt x="327990" y="405777"/>
                  </a:lnTo>
                  <a:lnTo>
                    <a:pt x="327863" y="407035"/>
                  </a:lnTo>
                  <a:lnTo>
                    <a:pt x="329222" y="409016"/>
                  </a:lnTo>
                  <a:lnTo>
                    <a:pt x="330555" y="409397"/>
                  </a:lnTo>
                  <a:lnTo>
                    <a:pt x="331762" y="408520"/>
                  </a:lnTo>
                  <a:lnTo>
                    <a:pt x="331698" y="407784"/>
                  </a:lnTo>
                  <a:lnTo>
                    <a:pt x="331863" y="406730"/>
                  </a:lnTo>
                  <a:close/>
                </a:path>
                <a:path w="1281429" h="1101089">
                  <a:moveTo>
                    <a:pt x="336727" y="1027417"/>
                  </a:moveTo>
                  <a:lnTo>
                    <a:pt x="336600" y="1024445"/>
                  </a:lnTo>
                  <a:lnTo>
                    <a:pt x="324434" y="1033767"/>
                  </a:lnTo>
                  <a:lnTo>
                    <a:pt x="316725" y="1039609"/>
                  </a:lnTo>
                  <a:lnTo>
                    <a:pt x="307403" y="1046568"/>
                  </a:lnTo>
                  <a:lnTo>
                    <a:pt x="298869" y="1052855"/>
                  </a:lnTo>
                  <a:lnTo>
                    <a:pt x="297522" y="1052093"/>
                  </a:lnTo>
                  <a:lnTo>
                    <a:pt x="295998" y="1051585"/>
                  </a:lnTo>
                  <a:lnTo>
                    <a:pt x="292277" y="1050937"/>
                  </a:lnTo>
                  <a:lnTo>
                    <a:pt x="290639" y="1050150"/>
                  </a:lnTo>
                  <a:lnTo>
                    <a:pt x="289255" y="1048702"/>
                  </a:lnTo>
                  <a:lnTo>
                    <a:pt x="288074" y="1049769"/>
                  </a:lnTo>
                  <a:lnTo>
                    <a:pt x="287147" y="1050937"/>
                  </a:lnTo>
                  <a:lnTo>
                    <a:pt x="287058" y="1065961"/>
                  </a:lnTo>
                  <a:lnTo>
                    <a:pt x="286080" y="1067358"/>
                  </a:lnTo>
                  <a:lnTo>
                    <a:pt x="286956" y="1065847"/>
                  </a:lnTo>
                  <a:lnTo>
                    <a:pt x="287058" y="1050988"/>
                  </a:lnTo>
                  <a:lnTo>
                    <a:pt x="285597" y="1051737"/>
                  </a:lnTo>
                  <a:lnTo>
                    <a:pt x="285597" y="1064780"/>
                  </a:lnTo>
                  <a:lnTo>
                    <a:pt x="285140" y="1064831"/>
                  </a:lnTo>
                  <a:lnTo>
                    <a:pt x="284861" y="1064882"/>
                  </a:lnTo>
                  <a:lnTo>
                    <a:pt x="284581" y="1064907"/>
                  </a:lnTo>
                  <a:lnTo>
                    <a:pt x="284378" y="1064958"/>
                  </a:lnTo>
                  <a:lnTo>
                    <a:pt x="284111" y="1064958"/>
                  </a:lnTo>
                  <a:lnTo>
                    <a:pt x="283933" y="1064958"/>
                  </a:lnTo>
                  <a:lnTo>
                    <a:pt x="283806" y="1064806"/>
                  </a:lnTo>
                  <a:lnTo>
                    <a:pt x="283629" y="1064679"/>
                  </a:lnTo>
                  <a:lnTo>
                    <a:pt x="283641" y="1063675"/>
                  </a:lnTo>
                  <a:lnTo>
                    <a:pt x="283616" y="1063434"/>
                  </a:lnTo>
                  <a:lnTo>
                    <a:pt x="283984" y="1063396"/>
                  </a:lnTo>
                  <a:lnTo>
                    <a:pt x="284454" y="1063193"/>
                  </a:lnTo>
                  <a:lnTo>
                    <a:pt x="285013" y="1063612"/>
                  </a:lnTo>
                  <a:lnTo>
                    <a:pt x="285178" y="1064094"/>
                  </a:lnTo>
                  <a:lnTo>
                    <a:pt x="285597" y="1064780"/>
                  </a:lnTo>
                  <a:lnTo>
                    <a:pt x="285597" y="1051737"/>
                  </a:lnTo>
                  <a:lnTo>
                    <a:pt x="284721" y="1052182"/>
                  </a:lnTo>
                  <a:lnTo>
                    <a:pt x="283210" y="1052233"/>
                  </a:lnTo>
                  <a:lnTo>
                    <a:pt x="281813" y="1052550"/>
                  </a:lnTo>
                  <a:lnTo>
                    <a:pt x="281647" y="1053007"/>
                  </a:lnTo>
                  <a:lnTo>
                    <a:pt x="281647" y="1060348"/>
                  </a:lnTo>
                  <a:lnTo>
                    <a:pt x="281330" y="1060653"/>
                  </a:lnTo>
                  <a:lnTo>
                    <a:pt x="281165" y="1060907"/>
                  </a:lnTo>
                  <a:lnTo>
                    <a:pt x="280784" y="1060602"/>
                  </a:lnTo>
                  <a:lnTo>
                    <a:pt x="280631" y="1060500"/>
                  </a:lnTo>
                  <a:lnTo>
                    <a:pt x="280263" y="1060005"/>
                  </a:lnTo>
                  <a:lnTo>
                    <a:pt x="280022" y="1059472"/>
                  </a:lnTo>
                  <a:lnTo>
                    <a:pt x="280327" y="1059459"/>
                  </a:lnTo>
                  <a:lnTo>
                    <a:pt x="280644" y="1059408"/>
                  </a:lnTo>
                  <a:lnTo>
                    <a:pt x="281190" y="1059586"/>
                  </a:lnTo>
                  <a:lnTo>
                    <a:pt x="281533" y="1059878"/>
                  </a:lnTo>
                  <a:lnTo>
                    <a:pt x="281647" y="1060348"/>
                  </a:lnTo>
                  <a:lnTo>
                    <a:pt x="281647" y="1053007"/>
                  </a:lnTo>
                  <a:lnTo>
                    <a:pt x="281254" y="1054087"/>
                  </a:lnTo>
                  <a:lnTo>
                    <a:pt x="280682" y="1055433"/>
                  </a:lnTo>
                  <a:lnTo>
                    <a:pt x="280123" y="1057338"/>
                  </a:lnTo>
                  <a:lnTo>
                    <a:pt x="279882" y="1059319"/>
                  </a:lnTo>
                  <a:lnTo>
                    <a:pt x="278688" y="1059713"/>
                  </a:lnTo>
                  <a:lnTo>
                    <a:pt x="277444" y="1060005"/>
                  </a:lnTo>
                  <a:lnTo>
                    <a:pt x="275336" y="1060996"/>
                  </a:lnTo>
                  <a:lnTo>
                    <a:pt x="274485" y="1061732"/>
                  </a:lnTo>
                  <a:lnTo>
                    <a:pt x="272643" y="1062875"/>
                  </a:lnTo>
                  <a:lnTo>
                    <a:pt x="270243" y="1064260"/>
                  </a:lnTo>
                  <a:lnTo>
                    <a:pt x="272618" y="1065657"/>
                  </a:lnTo>
                  <a:lnTo>
                    <a:pt x="274459" y="1066825"/>
                  </a:lnTo>
                  <a:lnTo>
                    <a:pt x="277545" y="1068489"/>
                  </a:lnTo>
                  <a:lnTo>
                    <a:pt x="278460" y="1069441"/>
                  </a:lnTo>
                  <a:lnTo>
                    <a:pt x="279552" y="1070190"/>
                  </a:lnTo>
                  <a:lnTo>
                    <a:pt x="278968" y="1068489"/>
                  </a:lnTo>
                  <a:lnTo>
                    <a:pt x="280530" y="1068882"/>
                  </a:lnTo>
                  <a:lnTo>
                    <a:pt x="281635" y="1069086"/>
                  </a:lnTo>
                  <a:lnTo>
                    <a:pt x="284340" y="1070076"/>
                  </a:lnTo>
                  <a:lnTo>
                    <a:pt x="285623" y="1069492"/>
                  </a:lnTo>
                  <a:lnTo>
                    <a:pt x="286372" y="1068489"/>
                  </a:lnTo>
                  <a:lnTo>
                    <a:pt x="286702" y="1068044"/>
                  </a:lnTo>
                  <a:lnTo>
                    <a:pt x="286296" y="1067638"/>
                  </a:lnTo>
                  <a:lnTo>
                    <a:pt x="286080" y="1067371"/>
                  </a:lnTo>
                  <a:lnTo>
                    <a:pt x="287058" y="1067396"/>
                  </a:lnTo>
                  <a:lnTo>
                    <a:pt x="288163" y="1067714"/>
                  </a:lnTo>
                  <a:lnTo>
                    <a:pt x="288950" y="1067371"/>
                  </a:lnTo>
                  <a:lnTo>
                    <a:pt x="289928" y="1066952"/>
                  </a:lnTo>
                  <a:lnTo>
                    <a:pt x="290614" y="1065961"/>
                  </a:lnTo>
                  <a:lnTo>
                    <a:pt x="291528" y="1065110"/>
                  </a:lnTo>
                  <a:lnTo>
                    <a:pt x="296849" y="1069365"/>
                  </a:lnTo>
                  <a:lnTo>
                    <a:pt x="297281" y="1068781"/>
                  </a:lnTo>
                  <a:lnTo>
                    <a:pt x="297446" y="1068489"/>
                  </a:lnTo>
                  <a:lnTo>
                    <a:pt x="297383" y="1068044"/>
                  </a:lnTo>
                  <a:lnTo>
                    <a:pt x="297180" y="1067104"/>
                  </a:lnTo>
                  <a:lnTo>
                    <a:pt x="296405" y="1065606"/>
                  </a:lnTo>
                  <a:lnTo>
                    <a:pt x="295922" y="1065110"/>
                  </a:lnTo>
                  <a:lnTo>
                    <a:pt x="295516" y="1064679"/>
                  </a:lnTo>
                  <a:lnTo>
                    <a:pt x="294640" y="1063193"/>
                  </a:lnTo>
                  <a:lnTo>
                    <a:pt x="294373" y="1062736"/>
                  </a:lnTo>
                  <a:lnTo>
                    <a:pt x="294589" y="1061885"/>
                  </a:lnTo>
                  <a:lnTo>
                    <a:pt x="295656" y="1060907"/>
                  </a:lnTo>
                  <a:lnTo>
                    <a:pt x="296037" y="1060602"/>
                  </a:lnTo>
                  <a:lnTo>
                    <a:pt x="298475" y="1062850"/>
                  </a:lnTo>
                  <a:lnTo>
                    <a:pt x="301650" y="1062164"/>
                  </a:lnTo>
                  <a:lnTo>
                    <a:pt x="302526" y="1060831"/>
                  </a:lnTo>
                  <a:lnTo>
                    <a:pt x="302615" y="1060602"/>
                  </a:lnTo>
                  <a:lnTo>
                    <a:pt x="303136" y="1059408"/>
                  </a:lnTo>
                  <a:lnTo>
                    <a:pt x="303098" y="1057338"/>
                  </a:lnTo>
                  <a:lnTo>
                    <a:pt x="302742" y="1056728"/>
                  </a:lnTo>
                  <a:lnTo>
                    <a:pt x="309397" y="1052855"/>
                  </a:lnTo>
                  <a:lnTo>
                    <a:pt x="311365" y="1051699"/>
                  </a:lnTo>
                  <a:lnTo>
                    <a:pt x="314299" y="1051204"/>
                  </a:lnTo>
                  <a:lnTo>
                    <a:pt x="311518" y="1055217"/>
                  </a:lnTo>
                  <a:lnTo>
                    <a:pt x="303110" y="1063612"/>
                  </a:lnTo>
                  <a:lnTo>
                    <a:pt x="303110" y="1064437"/>
                  </a:lnTo>
                  <a:lnTo>
                    <a:pt x="316801" y="1053541"/>
                  </a:lnTo>
                  <a:lnTo>
                    <a:pt x="316877" y="1052487"/>
                  </a:lnTo>
                  <a:lnTo>
                    <a:pt x="315709" y="1051204"/>
                  </a:lnTo>
                  <a:lnTo>
                    <a:pt x="315201" y="1050632"/>
                  </a:lnTo>
                  <a:lnTo>
                    <a:pt x="314871" y="1047965"/>
                  </a:lnTo>
                  <a:lnTo>
                    <a:pt x="318554" y="1041184"/>
                  </a:lnTo>
                  <a:lnTo>
                    <a:pt x="322414" y="1041984"/>
                  </a:lnTo>
                  <a:lnTo>
                    <a:pt x="324891" y="1047076"/>
                  </a:lnTo>
                  <a:lnTo>
                    <a:pt x="329971" y="1043025"/>
                  </a:lnTo>
                  <a:lnTo>
                    <a:pt x="329679" y="1042733"/>
                  </a:lnTo>
                  <a:lnTo>
                    <a:pt x="329184" y="1042314"/>
                  </a:lnTo>
                  <a:lnTo>
                    <a:pt x="328866" y="1041184"/>
                  </a:lnTo>
                  <a:lnTo>
                    <a:pt x="328803" y="1040955"/>
                  </a:lnTo>
                  <a:lnTo>
                    <a:pt x="330733" y="1038631"/>
                  </a:lnTo>
                  <a:lnTo>
                    <a:pt x="328942" y="1035888"/>
                  </a:lnTo>
                  <a:lnTo>
                    <a:pt x="330911" y="1033767"/>
                  </a:lnTo>
                  <a:lnTo>
                    <a:pt x="331368" y="1033729"/>
                  </a:lnTo>
                  <a:lnTo>
                    <a:pt x="332232" y="1033348"/>
                  </a:lnTo>
                  <a:lnTo>
                    <a:pt x="332981" y="1033284"/>
                  </a:lnTo>
                  <a:lnTo>
                    <a:pt x="334873" y="1030160"/>
                  </a:lnTo>
                  <a:lnTo>
                    <a:pt x="336727" y="1027417"/>
                  </a:lnTo>
                  <a:close/>
                </a:path>
                <a:path w="1281429" h="1101089">
                  <a:moveTo>
                    <a:pt x="392417" y="1079563"/>
                  </a:moveTo>
                  <a:lnTo>
                    <a:pt x="392391" y="1079347"/>
                  </a:lnTo>
                  <a:lnTo>
                    <a:pt x="392226" y="1079550"/>
                  </a:lnTo>
                  <a:lnTo>
                    <a:pt x="392366" y="1079576"/>
                  </a:lnTo>
                  <a:close/>
                </a:path>
                <a:path w="1281429" h="1101089">
                  <a:moveTo>
                    <a:pt x="394525" y="1070254"/>
                  </a:moveTo>
                  <a:lnTo>
                    <a:pt x="394296" y="1069505"/>
                  </a:lnTo>
                  <a:lnTo>
                    <a:pt x="394220" y="1069340"/>
                  </a:lnTo>
                  <a:lnTo>
                    <a:pt x="393979" y="1068832"/>
                  </a:lnTo>
                  <a:lnTo>
                    <a:pt x="393585" y="1068209"/>
                  </a:lnTo>
                  <a:lnTo>
                    <a:pt x="393357" y="1068590"/>
                  </a:lnTo>
                  <a:lnTo>
                    <a:pt x="393153" y="1069022"/>
                  </a:lnTo>
                  <a:lnTo>
                    <a:pt x="392925" y="1069340"/>
                  </a:lnTo>
                  <a:lnTo>
                    <a:pt x="392379" y="1068997"/>
                  </a:lnTo>
                  <a:lnTo>
                    <a:pt x="391998" y="1068882"/>
                  </a:lnTo>
                  <a:lnTo>
                    <a:pt x="391439" y="1068222"/>
                  </a:lnTo>
                  <a:lnTo>
                    <a:pt x="390537" y="1067168"/>
                  </a:lnTo>
                  <a:lnTo>
                    <a:pt x="389661" y="1066152"/>
                  </a:lnTo>
                  <a:lnTo>
                    <a:pt x="388581" y="1065491"/>
                  </a:lnTo>
                  <a:lnTo>
                    <a:pt x="386918" y="1066368"/>
                  </a:lnTo>
                  <a:lnTo>
                    <a:pt x="387489" y="1066571"/>
                  </a:lnTo>
                  <a:lnTo>
                    <a:pt x="387934" y="1066749"/>
                  </a:lnTo>
                  <a:lnTo>
                    <a:pt x="388200" y="1066977"/>
                  </a:lnTo>
                  <a:lnTo>
                    <a:pt x="387934" y="1067028"/>
                  </a:lnTo>
                  <a:lnTo>
                    <a:pt x="387604" y="1067168"/>
                  </a:lnTo>
                  <a:lnTo>
                    <a:pt x="387121" y="1066863"/>
                  </a:lnTo>
                  <a:lnTo>
                    <a:pt x="386715" y="1066495"/>
                  </a:lnTo>
                  <a:lnTo>
                    <a:pt x="386588" y="1066571"/>
                  </a:lnTo>
                  <a:lnTo>
                    <a:pt x="386524" y="1067168"/>
                  </a:lnTo>
                  <a:lnTo>
                    <a:pt x="386638" y="1067879"/>
                  </a:lnTo>
                  <a:lnTo>
                    <a:pt x="386473" y="1068057"/>
                  </a:lnTo>
                  <a:lnTo>
                    <a:pt x="386372" y="1068222"/>
                  </a:lnTo>
                  <a:lnTo>
                    <a:pt x="386181" y="1068057"/>
                  </a:lnTo>
                  <a:lnTo>
                    <a:pt x="386041" y="1067981"/>
                  </a:lnTo>
                  <a:lnTo>
                    <a:pt x="386041" y="1071270"/>
                  </a:lnTo>
                  <a:lnTo>
                    <a:pt x="385813" y="1071499"/>
                  </a:lnTo>
                  <a:lnTo>
                    <a:pt x="385318" y="1071841"/>
                  </a:lnTo>
                  <a:lnTo>
                    <a:pt x="384848" y="1070952"/>
                  </a:lnTo>
                  <a:lnTo>
                    <a:pt x="385445" y="1070851"/>
                  </a:lnTo>
                  <a:lnTo>
                    <a:pt x="385851" y="1070902"/>
                  </a:lnTo>
                  <a:lnTo>
                    <a:pt x="386041" y="1071270"/>
                  </a:lnTo>
                  <a:lnTo>
                    <a:pt x="386041" y="1067981"/>
                  </a:lnTo>
                  <a:lnTo>
                    <a:pt x="385889" y="1067879"/>
                  </a:lnTo>
                  <a:lnTo>
                    <a:pt x="386003" y="1067168"/>
                  </a:lnTo>
                  <a:lnTo>
                    <a:pt x="386118" y="1066863"/>
                  </a:lnTo>
                  <a:lnTo>
                    <a:pt x="385368" y="1067422"/>
                  </a:lnTo>
                  <a:lnTo>
                    <a:pt x="383552" y="1068882"/>
                  </a:lnTo>
                  <a:lnTo>
                    <a:pt x="383552" y="1076871"/>
                  </a:lnTo>
                  <a:lnTo>
                    <a:pt x="383133" y="1077175"/>
                  </a:lnTo>
                  <a:lnTo>
                    <a:pt x="383197" y="1076655"/>
                  </a:lnTo>
                  <a:lnTo>
                    <a:pt x="383552" y="1076871"/>
                  </a:lnTo>
                  <a:lnTo>
                    <a:pt x="383552" y="1068882"/>
                  </a:lnTo>
                  <a:lnTo>
                    <a:pt x="382917" y="1069390"/>
                  </a:lnTo>
                  <a:lnTo>
                    <a:pt x="380936" y="1071270"/>
                  </a:lnTo>
                  <a:lnTo>
                    <a:pt x="380047" y="1072197"/>
                  </a:lnTo>
                  <a:lnTo>
                    <a:pt x="378460" y="1074635"/>
                  </a:lnTo>
                  <a:lnTo>
                    <a:pt x="378498" y="1076058"/>
                  </a:lnTo>
                  <a:lnTo>
                    <a:pt x="379425" y="1077328"/>
                  </a:lnTo>
                  <a:lnTo>
                    <a:pt x="379552" y="1077226"/>
                  </a:lnTo>
                  <a:lnTo>
                    <a:pt x="380415" y="1077671"/>
                  </a:lnTo>
                  <a:lnTo>
                    <a:pt x="380949" y="1077899"/>
                  </a:lnTo>
                  <a:lnTo>
                    <a:pt x="384898" y="1080274"/>
                  </a:lnTo>
                  <a:lnTo>
                    <a:pt x="386105" y="1079868"/>
                  </a:lnTo>
                  <a:lnTo>
                    <a:pt x="387667" y="1077226"/>
                  </a:lnTo>
                  <a:lnTo>
                    <a:pt x="388010" y="1076655"/>
                  </a:lnTo>
                  <a:lnTo>
                    <a:pt x="389178" y="1074635"/>
                  </a:lnTo>
                  <a:lnTo>
                    <a:pt x="390093" y="1072807"/>
                  </a:lnTo>
                  <a:lnTo>
                    <a:pt x="392607" y="1071841"/>
                  </a:lnTo>
                  <a:lnTo>
                    <a:pt x="392760" y="1071791"/>
                  </a:lnTo>
                  <a:lnTo>
                    <a:pt x="393725" y="1071079"/>
                  </a:lnTo>
                  <a:lnTo>
                    <a:pt x="393941" y="1070851"/>
                  </a:lnTo>
                  <a:lnTo>
                    <a:pt x="394525" y="1070254"/>
                  </a:lnTo>
                  <a:close/>
                </a:path>
                <a:path w="1281429" h="1101089">
                  <a:moveTo>
                    <a:pt x="397027" y="1075448"/>
                  </a:moveTo>
                  <a:lnTo>
                    <a:pt x="396595" y="1075080"/>
                  </a:lnTo>
                  <a:lnTo>
                    <a:pt x="396189" y="1074712"/>
                  </a:lnTo>
                  <a:lnTo>
                    <a:pt x="395846" y="1074305"/>
                  </a:lnTo>
                  <a:lnTo>
                    <a:pt x="395363" y="1074648"/>
                  </a:lnTo>
                  <a:lnTo>
                    <a:pt x="394970" y="1075042"/>
                  </a:lnTo>
                  <a:lnTo>
                    <a:pt x="394614" y="1075461"/>
                  </a:lnTo>
                  <a:lnTo>
                    <a:pt x="395478" y="1075321"/>
                  </a:lnTo>
                  <a:lnTo>
                    <a:pt x="396252" y="1075423"/>
                  </a:lnTo>
                  <a:lnTo>
                    <a:pt x="397027" y="1075448"/>
                  </a:lnTo>
                  <a:close/>
                </a:path>
                <a:path w="1281429" h="1101089">
                  <a:moveTo>
                    <a:pt x="397090" y="1075448"/>
                  </a:moveTo>
                  <a:lnTo>
                    <a:pt x="396138" y="1076439"/>
                  </a:lnTo>
                  <a:lnTo>
                    <a:pt x="397078" y="1075486"/>
                  </a:lnTo>
                  <a:close/>
                </a:path>
                <a:path w="1281429" h="1101089">
                  <a:moveTo>
                    <a:pt x="400011" y="600443"/>
                  </a:moveTo>
                  <a:lnTo>
                    <a:pt x="399757" y="600011"/>
                  </a:lnTo>
                  <a:lnTo>
                    <a:pt x="399237" y="600011"/>
                  </a:lnTo>
                  <a:lnTo>
                    <a:pt x="399503" y="600151"/>
                  </a:lnTo>
                  <a:lnTo>
                    <a:pt x="399757" y="600290"/>
                  </a:lnTo>
                  <a:lnTo>
                    <a:pt x="400011" y="600443"/>
                  </a:lnTo>
                  <a:close/>
                </a:path>
                <a:path w="1281429" h="1101089">
                  <a:moveTo>
                    <a:pt x="406908" y="611695"/>
                  </a:moveTo>
                  <a:lnTo>
                    <a:pt x="406209" y="610006"/>
                  </a:lnTo>
                  <a:lnTo>
                    <a:pt x="406120" y="609841"/>
                  </a:lnTo>
                  <a:lnTo>
                    <a:pt x="403352" y="609676"/>
                  </a:lnTo>
                  <a:lnTo>
                    <a:pt x="403453" y="609828"/>
                  </a:lnTo>
                  <a:lnTo>
                    <a:pt x="404279" y="611073"/>
                  </a:lnTo>
                  <a:lnTo>
                    <a:pt x="405282" y="611847"/>
                  </a:lnTo>
                  <a:lnTo>
                    <a:pt x="406908" y="611695"/>
                  </a:lnTo>
                  <a:close/>
                </a:path>
                <a:path w="1281429" h="1101089">
                  <a:moveTo>
                    <a:pt x="408470" y="597623"/>
                  </a:moveTo>
                  <a:lnTo>
                    <a:pt x="405828" y="596455"/>
                  </a:lnTo>
                  <a:lnTo>
                    <a:pt x="408470" y="597623"/>
                  </a:lnTo>
                  <a:close/>
                </a:path>
                <a:path w="1281429" h="1101089">
                  <a:moveTo>
                    <a:pt x="408838" y="606780"/>
                  </a:moveTo>
                  <a:lnTo>
                    <a:pt x="408622" y="606450"/>
                  </a:lnTo>
                  <a:lnTo>
                    <a:pt x="408266" y="606437"/>
                  </a:lnTo>
                  <a:lnTo>
                    <a:pt x="408000" y="606539"/>
                  </a:lnTo>
                  <a:lnTo>
                    <a:pt x="407733" y="606590"/>
                  </a:lnTo>
                  <a:lnTo>
                    <a:pt x="407911" y="606856"/>
                  </a:lnTo>
                  <a:lnTo>
                    <a:pt x="408076" y="607110"/>
                  </a:lnTo>
                  <a:lnTo>
                    <a:pt x="408241" y="607364"/>
                  </a:lnTo>
                  <a:lnTo>
                    <a:pt x="408444" y="607199"/>
                  </a:lnTo>
                  <a:lnTo>
                    <a:pt x="408647" y="607021"/>
                  </a:lnTo>
                  <a:lnTo>
                    <a:pt x="408813" y="606806"/>
                  </a:lnTo>
                  <a:close/>
                </a:path>
                <a:path w="1281429" h="1101089">
                  <a:moveTo>
                    <a:pt x="411937" y="599262"/>
                  </a:moveTo>
                  <a:lnTo>
                    <a:pt x="410629" y="597789"/>
                  </a:lnTo>
                  <a:lnTo>
                    <a:pt x="409854" y="598017"/>
                  </a:lnTo>
                  <a:lnTo>
                    <a:pt x="409346" y="598017"/>
                  </a:lnTo>
                  <a:lnTo>
                    <a:pt x="409778" y="599554"/>
                  </a:lnTo>
                  <a:lnTo>
                    <a:pt x="409194" y="601611"/>
                  </a:lnTo>
                  <a:lnTo>
                    <a:pt x="411708" y="602335"/>
                  </a:lnTo>
                  <a:lnTo>
                    <a:pt x="411822" y="601611"/>
                  </a:lnTo>
                  <a:lnTo>
                    <a:pt x="411937" y="599262"/>
                  </a:lnTo>
                  <a:close/>
                </a:path>
                <a:path w="1281429" h="1101089">
                  <a:moveTo>
                    <a:pt x="414997" y="933551"/>
                  </a:moveTo>
                  <a:lnTo>
                    <a:pt x="414591" y="931100"/>
                  </a:lnTo>
                  <a:lnTo>
                    <a:pt x="413334" y="929843"/>
                  </a:lnTo>
                  <a:lnTo>
                    <a:pt x="409905" y="929360"/>
                  </a:lnTo>
                  <a:lnTo>
                    <a:pt x="408038" y="930592"/>
                  </a:lnTo>
                  <a:lnTo>
                    <a:pt x="407174" y="933996"/>
                  </a:lnTo>
                  <a:lnTo>
                    <a:pt x="407339" y="935431"/>
                  </a:lnTo>
                  <a:lnTo>
                    <a:pt x="407987" y="936879"/>
                  </a:lnTo>
                  <a:lnTo>
                    <a:pt x="410248" y="937120"/>
                  </a:lnTo>
                  <a:lnTo>
                    <a:pt x="412483" y="936574"/>
                  </a:lnTo>
                  <a:lnTo>
                    <a:pt x="414794" y="935024"/>
                  </a:lnTo>
                  <a:lnTo>
                    <a:pt x="414972" y="934326"/>
                  </a:lnTo>
                  <a:lnTo>
                    <a:pt x="414997" y="933551"/>
                  </a:lnTo>
                  <a:close/>
                </a:path>
                <a:path w="1281429" h="1101089">
                  <a:moveTo>
                    <a:pt x="427723" y="601091"/>
                  </a:moveTo>
                  <a:lnTo>
                    <a:pt x="424510" y="600710"/>
                  </a:lnTo>
                  <a:lnTo>
                    <a:pt x="423976" y="600900"/>
                  </a:lnTo>
                  <a:lnTo>
                    <a:pt x="423125" y="602500"/>
                  </a:lnTo>
                  <a:lnTo>
                    <a:pt x="422910" y="602907"/>
                  </a:lnTo>
                  <a:lnTo>
                    <a:pt x="422389" y="603986"/>
                  </a:lnTo>
                  <a:lnTo>
                    <a:pt x="427723" y="601091"/>
                  </a:lnTo>
                  <a:close/>
                </a:path>
                <a:path w="1281429" h="1101089">
                  <a:moveTo>
                    <a:pt x="440690" y="894956"/>
                  </a:moveTo>
                  <a:lnTo>
                    <a:pt x="440207" y="892429"/>
                  </a:lnTo>
                  <a:lnTo>
                    <a:pt x="439191" y="891616"/>
                  </a:lnTo>
                  <a:lnTo>
                    <a:pt x="434835" y="891184"/>
                  </a:lnTo>
                  <a:lnTo>
                    <a:pt x="432142" y="891425"/>
                  </a:lnTo>
                  <a:lnTo>
                    <a:pt x="429539" y="892835"/>
                  </a:lnTo>
                  <a:lnTo>
                    <a:pt x="426821" y="898029"/>
                  </a:lnTo>
                  <a:lnTo>
                    <a:pt x="428332" y="898017"/>
                  </a:lnTo>
                  <a:lnTo>
                    <a:pt x="429298" y="897788"/>
                  </a:lnTo>
                  <a:lnTo>
                    <a:pt x="433006" y="898842"/>
                  </a:lnTo>
                  <a:lnTo>
                    <a:pt x="435533" y="897470"/>
                  </a:lnTo>
                  <a:lnTo>
                    <a:pt x="438162" y="896912"/>
                  </a:lnTo>
                  <a:lnTo>
                    <a:pt x="439801" y="896569"/>
                  </a:lnTo>
                  <a:lnTo>
                    <a:pt x="440690" y="894956"/>
                  </a:lnTo>
                  <a:close/>
                </a:path>
                <a:path w="1281429" h="1101089">
                  <a:moveTo>
                    <a:pt x="456044" y="566115"/>
                  </a:moveTo>
                  <a:lnTo>
                    <a:pt x="455231" y="564108"/>
                  </a:lnTo>
                  <a:lnTo>
                    <a:pt x="452920" y="563626"/>
                  </a:lnTo>
                  <a:lnTo>
                    <a:pt x="451485" y="564362"/>
                  </a:lnTo>
                  <a:lnTo>
                    <a:pt x="450634" y="564781"/>
                  </a:lnTo>
                  <a:lnTo>
                    <a:pt x="450329" y="566293"/>
                  </a:lnTo>
                  <a:lnTo>
                    <a:pt x="451713" y="568553"/>
                  </a:lnTo>
                  <a:lnTo>
                    <a:pt x="453707" y="568820"/>
                  </a:lnTo>
                  <a:lnTo>
                    <a:pt x="455574" y="567601"/>
                  </a:lnTo>
                  <a:lnTo>
                    <a:pt x="455637" y="567055"/>
                  </a:lnTo>
                  <a:lnTo>
                    <a:pt x="456044" y="566115"/>
                  </a:lnTo>
                  <a:close/>
                </a:path>
                <a:path w="1281429" h="1101089">
                  <a:moveTo>
                    <a:pt x="461530" y="552145"/>
                  </a:moveTo>
                  <a:lnTo>
                    <a:pt x="460908" y="551611"/>
                  </a:lnTo>
                  <a:lnTo>
                    <a:pt x="460197" y="550964"/>
                  </a:lnTo>
                  <a:lnTo>
                    <a:pt x="459193" y="550633"/>
                  </a:lnTo>
                  <a:lnTo>
                    <a:pt x="457974" y="549973"/>
                  </a:lnTo>
                  <a:lnTo>
                    <a:pt x="457530" y="551154"/>
                  </a:lnTo>
                  <a:lnTo>
                    <a:pt x="457009" y="551954"/>
                  </a:lnTo>
                  <a:lnTo>
                    <a:pt x="456996" y="553885"/>
                  </a:lnTo>
                  <a:lnTo>
                    <a:pt x="458774" y="554443"/>
                  </a:lnTo>
                  <a:lnTo>
                    <a:pt x="460971" y="553427"/>
                  </a:lnTo>
                  <a:lnTo>
                    <a:pt x="461530" y="552145"/>
                  </a:lnTo>
                  <a:close/>
                </a:path>
                <a:path w="1281429" h="1101089">
                  <a:moveTo>
                    <a:pt x="469709" y="1002423"/>
                  </a:moveTo>
                  <a:lnTo>
                    <a:pt x="469595" y="1002131"/>
                  </a:lnTo>
                  <a:lnTo>
                    <a:pt x="469493" y="1002296"/>
                  </a:lnTo>
                  <a:lnTo>
                    <a:pt x="469404" y="1002461"/>
                  </a:lnTo>
                  <a:lnTo>
                    <a:pt x="469315" y="1002626"/>
                  </a:lnTo>
                  <a:lnTo>
                    <a:pt x="469455" y="1002563"/>
                  </a:lnTo>
                  <a:lnTo>
                    <a:pt x="469582" y="1002499"/>
                  </a:lnTo>
                  <a:lnTo>
                    <a:pt x="469709" y="1002423"/>
                  </a:lnTo>
                  <a:close/>
                </a:path>
                <a:path w="1281429" h="1101089">
                  <a:moveTo>
                    <a:pt x="469811" y="1002385"/>
                  </a:moveTo>
                  <a:lnTo>
                    <a:pt x="469430" y="1003427"/>
                  </a:lnTo>
                  <a:lnTo>
                    <a:pt x="469760" y="1002449"/>
                  </a:lnTo>
                  <a:close/>
                </a:path>
                <a:path w="1281429" h="1101089">
                  <a:moveTo>
                    <a:pt x="483463" y="1006513"/>
                  </a:moveTo>
                  <a:lnTo>
                    <a:pt x="477710" y="1010437"/>
                  </a:lnTo>
                  <a:lnTo>
                    <a:pt x="478015" y="1005979"/>
                  </a:lnTo>
                  <a:lnTo>
                    <a:pt x="478091" y="1003782"/>
                  </a:lnTo>
                  <a:lnTo>
                    <a:pt x="478167" y="1002106"/>
                  </a:lnTo>
                  <a:lnTo>
                    <a:pt x="477926" y="1000391"/>
                  </a:lnTo>
                  <a:lnTo>
                    <a:pt x="478002" y="998715"/>
                  </a:lnTo>
                  <a:lnTo>
                    <a:pt x="476808" y="998588"/>
                  </a:lnTo>
                  <a:lnTo>
                    <a:pt x="475640" y="998664"/>
                  </a:lnTo>
                  <a:lnTo>
                    <a:pt x="474472" y="998931"/>
                  </a:lnTo>
                  <a:lnTo>
                    <a:pt x="474192" y="999223"/>
                  </a:lnTo>
                  <a:lnTo>
                    <a:pt x="473900" y="999477"/>
                  </a:lnTo>
                  <a:lnTo>
                    <a:pt x="473583" y="999718"/>
                  </a:lnTo>
                  <a:lnTo>
                    <a:pt x="474243" y="1000252"/>
                  </a:lnTo>
                  <a:lnTo>
                    <a:pt x="474052" y="1000683"/>
                  </a:lnTo>
                  <a:lnTo>
                    <a:pt x="473862" y="1001191"/>
                  </a:lnTo>
                  <a:lnTo>
                    <a:pt x="473417" y="1001991"/>
                  </a:lnTo>
                  <a:lnTo>
                    <a:pt x="473138" y="1002271"/>
                  </a:lnTo>
                  <a:lnTo>
                    <a:pt x="472782" y="1002728"/>
                  </a:lnTo>
                  <a:lnTo>
                    <a:pt x="473024" y="1003122"/>
                  </a:lnTo>
                  <a:lnTo>
                    <a:pt x="473214" y="1003693"/>
                  </a:lnTo>
                  <a:lnTo>
                    <a:pt x="474243" y="1004519"/>
                  </a:lnTo>
                  <a:lnTo>
                    <a:pt x="474941" y="1005014"/>
                  </a:lnTo>
                  <a:lnTo>
                    <a:pt x="474230" y="1006297"/>
                  </a:lnTo>
                  <a:lnTo>
                    <a:pt x="473494" y="1006741"/>
                  </a:lnTo>
                  <a:lnTo>
                    <a:pt x="471576" y="1006525"/>
                  </a:lnTo>
                  <a:lnTo>
                    <a:pt x="470852" y="1006563"/>
                  </a:lnTo>
                  <a:lnTo>
                    <a:pt x="472617" y="1010361"/>
                  </a:lnTo>
                  <a:lnTo>
                    <a:pt x="472300" y="1011720"/>
                  </a:lnTo>
                  <a:lnTo>
                    <a:pt x="473379" y="1012304"/>
                  </a:lnTo>
                  <a:lnTo>
                    <a:pt x="474675" y="1012494"/>
                  </a:lnTo>
                  <a:lnTo>
                    <a:pt x="476796" y="1012164"/>
                  </a:lnTo>
                  <a:lnTo>
                    <a:pt x="477862" y="1011897"/>
                  </a:lnTo>
                  <a:lnTo>
                    <a:pt x="477786" y="1011720"/>
                  </a:lnTo>
                  <a:lnTo>
                    <a:pt x="477761" y="1011491"/>
                  </a:lnTo>
                  <a:lnTo>
                    <a:pt x="477951" y="1011364"/>
                  </a:lnTo>
                  <a:lnTo>
                    <a:pt x="478155" y="1011415"/>
                  </a:lnTo>
                  <a:lnTo>
                    <a:pt x="478320" y="1011428"/>
                  </a:lnTo>
                  <a:lnTo>
                    <a:pt x="478282" y="1011770"/>
                  </a:lnTo>
                  <a:lnTo>
                    <a:pt x="480034" y="1011250"/>
                  </a:lnTo>
                  <a:lnTo>
                    <a:pt x="481177" y="1010945"/>
                  </a:lnTo>
                  <a:lnTo>
                    <a:pt x="481901" y="1009535"/>
                  </a:lnTo>
                  <a:lnTo>
                    <a:pt x="482841" y="1008087"/>
                  </a:lnTo>
                  <a:lnTo>
                    <a:pt x="483463" y="1006513"/>
                  </a:lnTo>
                  <a:close/>
                </a:path>
                <a:path w="1281429" h="1101089">
                  <a:moveTo>
                    <a:pt x="514299" y="34226"/>
                  </a:moveTo>
                  <a:lnTo>
                    <a:pt x="513448" y="32994"/>
                  </a:lnTo>
                  <a:lnTo>
                    <a:pt x="512610" y="32207"/>
                  </a:lnTo>
                  <a:lnTo>
                    <a:pt x="510387" y="31280"/>
                  </a:lnTo>
                  <a:lnTo>
                    <a:pt x="509219" y="32004"/>
                  </a:lnTo>
                  <a:lnTo>
                    <a:pt x="508203" y="33477"/>
                  </a:lnTo>
                  <a:lnTo>
                    <a:pt x="508177" y="34213"/>
                  </a:lnTo>
                  <a:lnTo>
                    <a:pt x="508381" y="34607"/>
                  </a:lnTo>
                  <a:lnTo>
                    <a:pt x="509244" y="36347"/>
                  </a:lnTo>
                  <a:lnTo>
                    <a:pt x="511962" y="36893"/>
                  </a:lnTo>
                  <a:lnTo>
                    <a:pt x="513842" y="35509"/>
                  </a:lnTo>
                  <a:lnTo>
                    <a:pt x="513905" y="35102"/>
                  </a:lnTo>
                  <a:lnTo>
                    <a:pt x="514299" y="34226"/>
                  </a:lnTo>
                  <a:close/>
                </a:path>
                <a:path w="1281429" h="1101089">
                  <a:moveTo>
                    <a:pt x="566051" y="105295"/>
                  </a:moveTo>
                  <a:lnTo>
                    <a:pt x="565708" y="105079"/>
                  </a:lnTo>
                  <a:lnTo>
                    <a:pt x="565353" y="104940"/>
                  </a:lnTo>
                  <a:lnTo>
                    <a:pt x="564984" y="104838"/>
                  </a:lnTo>
                  <a:lnTo>
                    <a:pt x="565264" y="105105"/>
                  </a:lnTo>
                  <a:lnTo>
                    <a:pt x="565645" y="105232"/>
                  </a:lnTo>
                  <a:lnTo>
                    <a:pt x="566051" y="105295"/>
                  </a:lnTo>
                  <a:close/>
                </a:path>
                <a:path w="1281429" h="1101089">
                  <a:moveTo>
                    <a:pt x="584136" y="144106"/>
                  </a:moveTo>
                  <a:lnTo>
                    <a:pt x="583120" y="142811"/>
                  </a:lnTo>
                  <a:lnTo>
                    <a:pt x="581634" y="141871"/>
                  </a:lnTo>
                  <a:lnTo>
                    <a:pt x="580415" y="140716"/>
                  </a:lnTo>
                  <a:lnTo>
                    <a:pt x="579805" y="140106"/>
                  </a:lnTo>
                  <a:lnTo>
                    <a:pt x="579793" y="140271"/>
                  </a:lnTo>
                  <a:lnTo>
                    <a:pt x="579805" y="140843"/>
                  </a:lnTo>
                  <a:lnTo>
                    <a:pt x="579932" y="141389"/>
                  </a:lnTo>
                  <a:lnTo>
                    <a:pt x="580136" y="141897"/>
                  </a:lnTo>
                  <a:lnTo>
                    <a:pt x="581139" y="142430"/>
                  </a:lnTo>
                  <a:lnTo>
                    <a:pt x="581621" y="142722"/>
                  </a:lnTo>
                  <a:lnTo>
                    <a:pt x="582460" y="143217"/>
                  </a:lnTo>
                  <a:lnTo>
                    <a:pt x="583247" y="143840"/>
                  </a:lnTo>
                  <a:lnTo>
                    <a:pt x="584136" y="144106"/>
                  </a:lnTo>
                  <a:close/>
                </a:path>
                <a:path w="1281429" h="1101089">
                  <a:moveTo>
                    <a:pt x="596112" y="886002"/>
                  </a:moveTo>
                  <a:lnTo>
                    <a:pt x="595845" y="885431"/>
                  </a:lnTo>
                  <a:lnTo>
                    <a:pt x="595528" y="884897"/>
                  </a:lnTo>
                  <a:lnTo>
                    <a:pt x="595134" y="884428"/>
                  </a:lnTo>
                  <a:lnTo>
                    <a:pt x="594804" y="884796"/>
                  </a:lnTo>
                  <a:lnTo>
                    <a:pt x="594474" y="885215"/>
                  </a:lnTo>
                  <a:lnTo>
                    <a:pt x="594182" y="885723"/>
                  </a:lnTo>
                  <a:lnTo>
                    <a:pt x="595033" y="885825"/>
                  </a:lnTo>
                  <a:lnTo>
                    <a:pt x="595630" y="885977"/>
                  </a:lnTo>
                  <a:lnTo>
                    <a:pt x="596112" y="886002"/>
                  </a:lnTo>
                  <a:close/>
                </a:path>
                <a:path w="1281429" h="1101089">
                  <a:moveTo>
                    <a:pt x="609485" y="878103"/>
                  </a:moveTo>
                  <a:lnTo>
                    <a:pt x="598335" y="882294"/>
                  </a:lnTo>
                  <a:lnTo>
                    <a:pt x="598728" y="882688"/>
                  </a:lnTo>
                  <a:lnTo>
                    <a:pt x="599160" y="883069"/>
                  </a:lnTo>
                  <a:lnTo>
                    <a:pt x="600011" y="883627"/>
                  </a:lnTo>
                  <a:lnTo>
                    <a:pt x="600240" y="884072"/>
                  </a:lnTo>
                  <a:lnTo>
                    <a:pt x="600405" y="884580"/>
                  </a:lnTo>
                  <a:lnTo>
                    <a:pt x="600710" y="884440"/>
                  </a:lnTo>
                  <a:lnTo>
                    <a:pt x="603034" y="883196"/>
                  </a:lnTo>
                  <a:lnTo>
                    <a:pt x="605409" y="882116"/>
                  </a:lnTo>
                  <a:lnTo>
                    <a:pt x="607834" y="881138"/>
                  </a:lnTo>
                  <a:lnTo>
                    <a:pt x="608266" y="880097"/>
                  </a:lnTo>
                  <a:lnTo>
                    <a:pt x="608888" y="879106"/>
                  </a:lnTo>
                  <a:lnTo>
                    <a:pt x="609485" y="878103"/>
                  </a:lnTo>
                  <a:close/>
                </a:path>
                <a:path w="1281429" h="1101089">
                  <a:moveTo>
                    <a:pt x="627659" y="872769"/>
                  </a:moveTo>
                  <a:lnTo>
                    <a:pt x="625055" y="872032"/>
                  </a:lnTo>
                  <a:lnTo>
                    <a:pt x="623023" y="872147"/>
                  </a:lnTo>
                  <a:lnTo>
                    <a:pt x="620991" y="873340"/>
                  </a:lnTo>
                  <a:lnTo>
                    <a:pt x="619429" y="874255"/>
                  </a:lnTo>
                  <a:lnTo>
                    <a:pt x="617753" y="874991"/>
                  </a:lnTo>
                  <a:lnTo>
                    <a:pt x="609917" y="877938"/>
                  </a:lnTo>
                  <a:lnTo>
                    <a:pt x="609892" y="878751"/>
                  </a:lnTo>
                  <a:lnTo>
                    <a:pt x="609904" y="880351"/>
                  </a:lnTo>
                  <a:lnTo>
                    <a:pt x="612965" y="879233"/>
                  </a:lnTo>
                  <a:lnTo>
                    <a:pt x="616102" y="878293"/>
                  </a:lnTo>
                  <a:lnTo>
                    <a:pt x="619290" y="877481"/>
                  </a:lnTo>
                  <a:lnTo>
                    <a:pt x="619480" y="876579"/>
                  </a:lnTo>
                  <a:lnTo>
                    <a:pt x="619645" y="876147"/>
                  </a:lnTo>
                  <a:lnTo>
                    <a:pt x="620369" y="876223"/>
                  </a:lnTo>
                  <a:lnTo>
                    <a:pt x="620585" y="876592"/>
                  </a:lnTo>
                  <a:lnTo>
                    <a:pt x="620598" y="876935"/>
                  </a:lnTo>
                  <a:lnTo>
                    <a:pt x="620522" y="877189"/>
                  </a:lnTo>
                  <a:lnTo>
                    <a:pt x="623392" y="876515"/>
                  </a:lnTo>
                  <a:lnTo>
                    <a:pt x="624979" y="875487"/>
                  </a:lnTo>
                  <a:lnTo>
                    <a:pt x="627024" y="874331"/>
                  </a:lnTo>
                  <a:lnTo>
                    <a:pt x="627202" y="873556"/>
                  </a:lnTo>
                  <a:lnTo>
                    <a:pt x="627659" y="872769"/>
                  </a:lnTo>
                  <a:close/>
                </a:path>
                <a:path w="1281429" h="1101089">
                  <a:moveTo>
                    <a:pt x="733539" y="80619"/>
                  </a:moveTo>
                  <a:lnTo>
                    <a:pt x="733323" y="80505"/>
                  </a:lnTo>
                  <a:lnTo>
                    <a:pt x="733285" y="80657"/>
                  </a:lnTo>
                  <a:lnTo>
                    <a:pt x="733463" y="80670"/>
                  </a:lnTo>
                  <a:close/>
                </a:path>
                <a:path w="1281429" h="1101089">
                  <a:moveTo>
                    <a:pt x="735355" y="82892"/>
                  </a:moveTo>
                  <a:lnTo>
                    <a:pt x="735253" y="82765"/>
                  </a:lnTo>
                  <a:lnTo>
                    <a:pt x="735063" y="82511"/>
                  </a:lnTo>
                  <a:lnTo>
                    <a:pt x="734606" y="82943"/>
                  </a:lnTo>
                  <a:lnTo>
                    <a:pt x="734187" y="83350"/>
                  </a:lnTo>
                  <a:lnTo>
                    <a:pt x="733806" y="83705"/>
                  </a:lnTo>
                  <a:lnTo>
                    <a:pt x="733844" y="84378"/>
                  </a:lnTo>
                  <a:lnTo>
                    <a:pt x="733844" y="84734"/>
                  </a:lnTo>
                  <a:lnTo>
                    <a:pt x="734034" y="84709"/>
                  </a:lnTo>
                  <a:lnTo>
                    <a:pt x="734263" y="84721"/>
                  </a:lnTo>
                  <a:lnTo>
                    <a:pt x="734441" y="84772"/>
                  </a:lnTo>
                  <a:lnTo>
                    <a:pt x="734631" y="84810"/>
                  </a:lnTo>
                  <a:lnTo>
                    <a:pt x="734834" y="84886"/>
                  </a:lnTo>
                  <a:lnTo>
                    <a:pt x="735025" y="84988"/>
                  </a:lnTo>
                  <a:lnTo>
                    <a:pt x="735190" y="84378"/>
                  </a:lnTo>
                  <a:lnTo>
                    <a:pt x="735304" y="83705"/>
                  </a:lnTo>
                  <a:lnTo>
                    <a:pt x="735355" y="82892"/>
                  </a:lnTo>
                  <a:close/>
                </a:path>
                <a:path w="1281429" h="1101089">
                  <a:moveTo>
                    <a:pt x="764692" y="730935"/>
                  </a:moveTo>
                  <a:lnTo>
                    <a:pt x="754151" y="723823"/>
                  </a:lnTo>
                  <a:lnTo>
                    <a:pt x="753059" y="724268"/>
                  </a:lnTo>
                  <a:lnTo>
                    <a:pt x="753059" y="728853"/>
                  </a:lnTo>
                  <a:lnTo>
                    <a:pt x="751611" y="730935"/>
                  </a:lnTo>
                  <a:lnTo>
                    <a:pt x="750773" y="731393"/>
                  </a:lnTo>
                  <a:lnTo>
                    <a:pt x="750100" y="731951"/>
                  </a:lnTo>
                  <a:lnTo>
                    <a:pt x="749223" y="731227"/>
                  </a:lnTo>
                  <a:lnTo>
                    <a:pt x="750062" y="727494"/>
                  </a:lnTo>
                  <a:lnTo>
                    <a:pt x="752513" y="728116"/>
                  </a:lnTo>
                  <a:lnTo>
                    <a:pt x="753059" y="728853"/>
                  </a:lnTo>
                  <a:lnTo>
                    <a:pt x="753059" y="724268"/>
                  </a:lnTo>
                  <a:lnTo>
                    <a:pt x="749922" y="725538"/>
                  </a:lnTo>
                  <a:lnTo>
                    <a:pt x="746810" y="733056"/>
                  </a:lnTo>
                  <a:lnTo>
                    <a:pt x="746734" y="736561"/>
                  </a:lnTo>
                  <a:lnTo>
                    <a:pt x="752436" y="738974"/>
                  </a:lnTo>
                  <a:lnTo>
                    <a:pt x="753084" y="739317"/>
                  </a:lnTo>
                  <a:lnTo>
                    <a:pt x="755802" y="740181"/>
                  </a:lnTo>
                  <a:lnTo>
                    <a:pt x="757732" y="739914"/>
                  </a:lnTo>
                  <a:lnTo>
                    <a:pt x="759574" y="738873"/>
                  </a:lnTo>
                  <a:lnTo>
                    <a:pt x="761377" y="737831"/>
                  </a:lnTo>
                  <a:lnTo>
                    <a:pt x="762787" y="735888"/>
                  </a:lnTo>
                  <a:lnTo>
                    <a:pt x="764298" y="731951"/>
                  </a:lnTo>
                  <a:lnTo>
                    <a:pt x="764692" y="730935"/>
                  </a:lnTo>
                  <a:close/>
                </a:path>
                <a:path w="1281429" h="1101089">
                  <a:moveTo>
                    <a:pt x="833196" y="323189"/>
                  </a:moveTo>
                  <a:lnTo>
                    <a:pt x="832980" y="322656"/>
                  </a:lnTo>
                  <a:lnTo>
                    <a:pt x="832586" y="322338"/>
                  </a:lnTo>
                  <a:lnTo>
                    <a:pt x="832319" y="322364"/>
                  </a:lnTo>
                  <a:lnTo>
                    <a:pt x="830376" y="322440"/>
                  </a:lnTo>
                  <a:lnTo>
                    <a:pt x="829106" y="323367"/>
                  </a:lnTo>
                  <a:lnTo>
                    <a:pt x="828509" y="325742"/>
                  </a:lnTo>
                  <a:lnTo>
                    <a:pt x="830453" y="325564"/>
                  </a:lnTo>
                  <a:lnTo>
                    <a:pt x="831964" y="325399"/>
                  </a:lnTo>
                  <a:lnTo>
                    <a:pt x="833120" y="323634"/>
                  </a:lnTo>
                  <a:lnTo>
                    <a:pt x="833196" y="323189"/>
                  </a:lnTo>
                  <a:close/>
                </a:path>
                <a:path w="1281429" h="1101089">
                  <a:moveTo>
                    <a:pt x="838288" y="343204"/>
                  </a:moveTo>
                  <a:lnTo>
                    <a:pt x="838276" y="342125"/>
                  </a:lnTo>
                  <a:lnTo>
                    <a:pt x="837488" y="341172"/>
                  </a:lnTo>
                  <a:lnTo>
                    <a:pt x="836917" y="340474"/>
                  </a:lnTo>
                  <a:lnTo>
                    <a:pt x="836256" y="339852"/>
                  </a:lnTo>
                  <a:lnTo>
                    <a:pt x="835558" y="339217"/>
                  </a:lnTo>
                  <a:lnTo>
                    <a:pt x="835304" y="339356"/>
                  </a:lnTo>
                  <a:lnTo>
                    <a:pt x="835050" y="339521"/>
                  </a:lnTo>
                  <a:lnTo>
                    <a:pt x="834834" y="339699"/>
                  </a:lnTo>
                  <a:lnTo>
                    <a:pt x="835240" y="340537"/>
                  </a:lnTo>
                  <a:lnTo>
                    <a:pt x="835228" y="341477"/>
                  </a:lnTo>
                  <a:lnTo>
                    <a:pt x="833996" y="342112"/>
                  </a:lnTo>
                  <a:lnTo>
                    <a:pt x="833755" y="342176"/>
                  </a:lnTo>
                  <a:lnTo>
                    <a:pt x="833539" y="342163"/>
                  </a:lnTo>
                  <a:lnTo>
                    <a:pt x="833539" y="342442"/>
                  </a:lnTo>
                  <a:lnTo>
                    <a:pt x="833589" y="342747"/>
                  </a:lnTo>
                  <a:lnTo>
                    <a:pt x="833704" y="342988"/>
                  </a:lnTo>
                  <a:lnTo>
                    <a:pt x="833932" y="343471"/>
                  </a:lnTo>
                  <a:lnTo>
                    <a:pt x="834313" y="343903"/>
                  </a:lnTo>
                  <a:lnTo>
                    <a:pt x="834771" y="344271"/>
                  </a:lnTo>
                  <a:lnTo>
                    <a:pt x="835126" y="343941"/>
                  </a:lnTo>
                  <a:lnTo>
                    <a:pt x="835609" y="343763"/>
                  </a:lnTo>
                  <a:lnTo>
                    <a:pt x="836866" y="343954"/>
                  </a:lnTo>
                  <a:lnTo>
                    <a:pt x="837501" y="344093"/>
                  </a:lnTo>
                  <a:lnTo>
                    <a:pt x="838123" y="344271"/>
                  </a:lnTo>
                  <a:lnTo>
                    <a:pt x="838288" y="343204"/>
                  </a:lnTo>
                  <a:close/>
                </a:path>
                <a:path w="1281429" h="1101089">
                  <a:moveTo>
                    <a:pt x="883577" y="214490"/>
                  </a:moveTo>
                  <a:lnTo>
                    <a:pt x="883094" y="214541"/>
                  </a:lnTo>
                  <a:lnTo>
                    <a:pt x="882218" y="214655"/>
                  </a:lnTo>
                  <a:lnTo>
                    <a:pt x="879716" y="219227"/>
                  </a:lnTo>
                  <a:lnTo>
                    <a:pt x="878700" y="218706"/>
                  </a:lnTo>
                  <a:lnTo>
                    <a:pt x="877887" y="217970"/>
                  </a:lnTo>
                  <a:lnTo>
                    <a:pt x="876846" y="218363"/>
                  </a:lnTo>
                  <a:lnTo>
                    <a:pt x="876363" y="218401"/>
                  </a:lnTo>
                  <a:lnTo>
                    <a:pt x="875931" y="218249"/>
                  </a:lnTo>
                  <a:lnTo>
                    <a:pt x="875677" y="218897"/>
                  </a:lnTo>
                  <a:lnTo>
                    <a:pt x="875703" y="219595"/>
                  </a:lnTo>
                  <a:lnTo>
                    <a:pt x="876604" y="220713"/>
                  </a:lnTo>
                  <a:lnTo>
                    <a:pt x="877773" y="221005"/>
                  </a:lnTo>
                  <a:lnTo>
                    <a:pt x="878509" y="220865"/>
                  </a:lnTo>
                  <a:lnTo>
                    <a:pt x="881583" y="220294"/>
                  </a:lnTo>
                  <a:lnTo>
                    <a:pt x="882688" y="217957"/>
                  </a:lnTo>
                  <a:lnTo>
                    <a:pt x="883577" y="214490"/>
                  </a:lnTo>
                  <a:close/>
                </a:path>
                <a:path w="1281429" h="1101089">
                  <a:moveTo>
                    <a:pt x="928001" y="87972"/>
                  </a:moveTo>
                  <a:lnTo>
                    <a:pt x="926731" y="85471"/>
                  </a:lnTo>
                  <a:lnTo>
                    <a:pt x="924496" y="84251"/>
                  </a:lnTo>
                  <a:lnTo>
                    <a:pt x="922502" y="82791"/>
                  </a:lnTo>
                  <a:lnTo>
                    <a:pt x="921308" y="83108"/>
                  </a:lnTo>
                  <a:lnTo>
                    <a:pt x="919060" y="83807"/>
                  </a:lnTo>
                  <a:lnTo>
                    <a:pt x="919772" y="85128"/>
                  </a:lnTo>
                  <a:lnTo>
                    <a:pt x="920902" y="86017"/>
                  </a:lnTo>
                  <a:lnTo>
                    <a:pt x="922121" y="86931"/>
                  </a:lnTo>
                  <a:lnTo>
                    <a:pt x="922578" y="92024"/>
                  </a:lnTo>
                  <a:lnTo>
                    <a:pt x="924306" y="92024"/>
                  </a:lnTo>
                  <a:lnTo>
                    <a:pt x="925969" y="91808"/>
                  </a:lnTo>
                  <a:lnTo>
                    <a:pt x="927633" y="91465"/>
                  </a:lnTo>
                  <a:lnTo>
                    <a:pt x="927290" y="90944"/>
                  </a:lnTo>
                  <a:lnTo>
                    <a:pt x="927150" y="90170"/>
                  </a:lnTo>
                  <a:lnTo>
                    <a:pt x="927544" y="88836"/>
                  </a:lnTo>
                  <a:lnTo>
                    <a:pt x="927823" y="88353"/>
                  </a:lnTo>
                  <a:lnTo>
                    <a:pt x="928001" y="87972"/>
                  </a:lnTo>
                  <a:close/>
                </a:path>
                <a:path w="1281429" h="1101089">
                  <a:moveTo>
                    <a:pt x="946899" y="14439"/>
                  </a:moveTo>
                  <a:lnTo>
                    <a:pt x="946480" y="14732"/>
                  </a:lnTo>
                  <a:lnTo>
                    <a:pt x="946823" y="14960"/>
                  </a:lnTo>
                  <a:lnTo>
                    <a:pt x="946899" y="14439"/>
                  </a:lnTo>
                  <a:close/>
                </a:path>
                <a:path w="1281429" h="1101089">
                  <a:moveTo>
                    <a:pt x="950061" y="285483"/>
                  </a:moveTo>
                  <a:lnTo>
                    <a:pt x="949655" y="285178"/>
                  </a:lnTo>
                  <a:lnTo>
                    <a:pt x="949464" y="284670"/>
                  </a:lnTo>
                  <a:lnTo>
                    <a:pt x="949629" y="283743"/>
                  </a:lnTo>
                  <a:lnTo>
                    <a:pt x="949706" y="283438"/>
                  </a:lnTo>
                  <a:lnTo>
                    <a:pt x="949807" y="283146"/>
                  </a:lnTo>
                  <a:lnTo>
                    <a:pt x="949528" y="283413"/>
                  </a:lnTo>
                  <a:lnTo>
                    <a:pt x="949248" y="283667"/>
                  </a:lnTo>
                  <a:lnTo>
                    <a:pt x="948969" y="283946"/>
                  </a:lnTo>
                  <a:lnTo>
                    <a:pt x="948842" y="284391"/>
                  </a:lnTo>
                  <a:lnTo>
                    <a:pt x="948778" y="284619"/>
                  </a:lnTo>
                  <a:lnTo>
                    <a:pt x="948575" y="284619"/>
                  </a:lnTo>
                  <a:lnTo>
                    <a:pt x="948220" y="284645"/>
                  </a:lnTo>
                  <a:lnTo>
                    <a:pt x="948067" y="284784"/>
                  </a:lnTo>
                  <a:lnTo>
                    <a:pt x="947737" y="285102"/>
                  </a:lnTo>
                  <a:lnTo>
                    <a:pt x="948499" y="285076"/>
                  </a:lnTo>
                  <a:lnTo>
                    <a:pt x="949274" y="285254"/>
                  </a:lnTo>
                  <a:lnTo>
                    <a:pt x="950061" y="285483"/>
                  </a:lnTo>
                  <a:close/>
                </a:path>
                <a:path w="1281429" h="1101089">
                  <a:moveTo>
                    <a:pt x="950823" y="285775"/>
                  </a:moveTo>
                  <a:lnTo>
                    <a:pt x="950556" y="285610"/>
                  </a:lnTo>
                  <a:lnTo>
                    <a:pt x="950315" y="285546"/>
                  </a:lnTo>
                  <a:lnTo>
                    <a:pt x="950061" y="285483"/>
                  </a:lnTo>
                  <a:lnTo>
                    <a:pt x="950264" y="285635"/>
                  </a:lnTo>
                  <a:lnTo>
                    <a:pt x="950531" y="285724"/>
                  </a:lnTo>
                  <a:lnTo>
                    <a:pt x="950823" y="285775"/>
                  </a:lnTo>
                  <a:close/>
                </a:path>
                <a:path w="1281429" h="1101089">
                  <a:moveTo>
                    <a:pt x="952106" y="19773"/>
                  </a:moveTo>
                  <a:lnTo>
                    <a:pt x="951585" y="17741"/>
                  </a:lnTo>
                  <a:lnTo>
                    <a:pt x="951496" y="17957"/>
                  </a:lnTo>
                  <a:lnTo>
                    <a:pt x="951458" y="18288"/>
                  </a:lnTo>
                  <a:lnTo>
                    <a:pt x="951547" y="19075"/>
                  </a:lnTo>
                  <a:lnTo>
                    <a:pt x="951750" y="19494"/>
                  </a:lnTo>
                  <a:lnTo>
                    <a:pt x="952042" y="19824"/>
                  </a:lnTo>
                  <a:close/>
                </a:path>
                <a:path w="1281429" h="1101089">
                  <a:moveTo>
                    <a:pt x="955916" y="261797"/>
                  </a:moveTo>
                  <a:lnTo>
                    <a:pt x="955433" y="261416"/>
                  </a:lnTo>
                  <a:lnTo>
                    <a:pt x="955192" y="261226"/>
                  </a:lnTo>
                  <a:lnTo>
                    <a:pt x="954786" y="261632"/>
                  </a:lnTo>
                  <a:lnTo>
                    <a:pt x="954328" y="261962"/>
                  </a:lnTo>
                  <a:lnTo>
                    <a:pt x="953681" y="261937"/>
                  </a:lnTo>
                  <a:lnTo>
                    <a:pt x="954189" y="262661"/>
                  </a:lnTo>
                  <a:lnTo>
                    <a:pt x="954354" y="263677"/>
                  </a:lnTo>
                  <a:lnTo>
                    <a:pt x="954874" y="264388"/>
                  </a:lnTo>
                  <a:lnTo>
                    <a:pt x="955103" y="264109"/>
                  </a:lnTo>
                  <a:lnTo>
                    <a:pt x="955243" y="263766"/>
                  </a:lnTo>
                  <a:lnTo>
                    <a:pt x="955243" y="263372"/>
                  </a:lnTo>
                  <a:lnTo>
                    <a:pt x="955243" y="262864"/>
                  </a:lnTo>
                  <a:lnTo>
                    <a:pt x="955649" y="262382"/>
                  </a:lnTo>
                  <a:lnTo>
                    <a:pt x="955916" y="261797"/>
                  </a:lnTo>
                  <a:close/>
                </a:path>
                <a:path w="1281429" h="1101089">
                  <a:moveTo>
                    <a:pt x="956792" y="252717"/>
                  </a:moveTo>
                  <a:lnTo>
                    <a:pt x="956767" y="252412"/>
                  </a:lnTo>
                  <a:lnTo>
                    <a:pt x="956703" y="251815"/>
                  </a:lnTo>
                  <a:lnTo>
                    <a:pt x="956360" y="251764"/>
                  </a:lnTo>
                  <a:lnTo>
                    <a:pt x="956043" y="251764"/>
                  </a:lnTo>
                  <a:lnTo>
                    <a:pt x="955725" y="251790"/>
                  </a:lnTo>
                  <a:lnTo>
                    <a:pt x="955675" y="252234"/>
                  </a:lnTo>
                  <a:lnTo>
                    <a:pt x="955954" y="252577"/>
                  </a:lnTo>
                  <a:lnTo>
                    <a:pt x="956132" y="252920"/>
                  </a:lnTo>
                  <a:lnTo>
                    <a:pt x="956564" y="252780"/>
                  </a:lnTo>
                  <a:lnTo>
                    <a:pt x="956792" y="252717"/>
                  </a:lnTo>
                  <a:close/>
                </a:path>
                <a:path w="1281429" h="1101089">
                  <a:moveTo>
                    <a:pt x="958189" y="260337"/>
                  </a:moveTo>
                  <a:lnTo>
                    <a:pt x="957961" y="259969"/>
                  </a:lnTo>
                  <a:lnTo>
                    <a:pt x="957872" y="259613"/>
                  </a:lnTo>
                  <a:lnTo>
                    <a:pt x="957148" y="259435"/>
                  </a:lnTo>
                  <a:lnTo>
                    <a:pt x="956665" y="259702"/>
                  </a:lnTo>
                  <a:lnTo>
                    <a:pt x="956233" y="260083"/>
                  </a:lnTo>
                  <a:lnTo>
                    <a:pt x="956449" y="260299"/>
                  </a:lnTo>
                  <a:lnTo>
                    <a:pt x="956881" y="260756"/>
                  </a:lnTo>
                  <a:lnTo>
                    <a:pt x="957262" y="260807"/>
                  </a:lnTo>
                  <a:lnTo>
                    <a:pt x="958024" y="260832"/>
                  </a:lnTo>
                  <a:lnTo>
                    <a:pt x="958088" y="260667"/>
                  </a:lnTo>
                  <a:lnTo>
                    <a:pt x="958189" y="260337"/>
                  </a:lnTo>
                  <a:close/>
                </a:path>
                <a:path w="1281429" h="1101089">
                  <a:moveTo>
                    <a:pt x="962685" y="256743"/>
                  </a:moveTo>
                  <a:lnTo>
                    <a:pt x="962329" y="256336"/>
                  </a:lnTo>
                  <a:lnTo>
                    <a:pt x="961974" y="255727"/>
                  </a:lnTo>
                  <a:lnTo>
                    <a:pt x="961466" y="256400"/>
                  </a:lnTo>
                  <a:lnTo>
                    <a:pt x="960615" y="257492"/>
                  </a:lnTo>
                  <a:lnTo>
                    <a:pt x="960920" y="257683"/>
                  </a:lnTo>
                  <a:lnTo>
                    <a:pt x="961390" y="258140"/>
                  </a:lnTo>
                  <a:lnTo>
                    <a:pt x="961948" y="257771"/>
                  </a:lnTo>
                  <a:lnTo>
                    <a:pt x="962342" y="257352"/>
                  </a:lnTo>
                  <a:lnTo>
                    <a:pt x="962609" y="256882"/>
                  </a:lnTo>
                  <a:lnTo>
                    <a:pt x="962685" y="256743"/>
                  </a:lnTo>
                  <a:close/>
                </a:path>
                <a:path w="1281429" h="1101089">
                  <a:moveTo>
                    <a:pt x="966724" y="258610"/>
                  </a:moveTo>
                  <a:lnTo>
                    <a:pt x="961720" y="252615"/>
                  </a:lnTo>
                  <a:lnTo>
                    <a:pt x="963930" y="259740"/>
                  </a:lnTo>
                  <a:lnTo>
                    <a:pt x="963955" y="260032"/>
                  </a:lnTo>
                  <a:lnTo>
                    <a:pt x="965593" y="259651"/>
                  </a:lnTo>
                  <a:lnTo>
                    <a:pt x="966431" y="259486"/>
                  </a:lnTo>
                  <a:lnTo>
                    <a:pt x="966724" y="258610"/>
                  </a:lnTo>
                  <a:close/>
                </a:path>
                <a:path w="1281429" h="1101089">
                  <a:moveTo>
                    <a:pt x="1053249" y="35407"/>
                  </a:moveTo>
                  <a:lnTo>
                    <a:pt x="1052461" y="35852"/>
                  </a:lnTo>
                  <a:lnTo>
                    <a:pt x="1051585" y="36080"/>
                  </a:lnTo>
                  <a:lnTo>
                    <a:pt x="1051509" y="36906"/>
                  </a:lnTo>
                  <a:lnTo>
                    <a:pt x="1051420" y="37439"/>
                  </a:lnTo>
                  <a:lnTo>
                    <a:pt x="1051331" y="37973"/>
                  </a:lnTo>
                  <a:lnTo>
                    <a:pt x="1051953" y="38214"/>
                  </a:lnTo>
                  <a:lnTo>
                    <a:pt x="1052588" y="38430"/>
                  </a:lnTo>
                  <a:lnTo>
                    <a:pt x="1053223" y="38557"/>
                  </a:lnTo>
                  <a:lnTo>
                    <a:pt x="1053249" y="35407"/>
                  </a:lnTo>
                  <a:close/>
                </a:path>
                <a:path w="1281429" h="1101089">
                  <a:moveTo>
                    <a:pt x="1057681" y="16078"/>
                  </a:moveTo>
                  <a:lnTo>
                    <a:pt x="1057605" y="15278"/>
                  </a:lnTo>
                  <a:lnTo>
                    <a:pt x="1056855" y="14897"/>
                  </a:lnTo>
                  <a:lnTo>
                    <a:pt x="1056246" y="14782"/>
                  </a:lnTo>
                  <a:lnTo>
                    <a:pt x="1055725" y="14897"/>
                  </a:lnTo>
                  <a:lnTo>
                    <a:pt x="1053909" y="16230"/>
                  </a:lnTo>
                  <a:lnTo>
                    <a:pt x="1054938" y="17881"/>
                  </a:lnTo>
                  <a:lnTo>
                    <a:pt x="1055547" y="17995"/>
                  </a:lnTo>
                  <a:lnTo>
                    <a:pt x="1056195" y="17868"/>
                  </a:lnTo>
                  <a:lnTo>
                    <a:pt x="1056703" y="17487"/>
                  </a:lnTo>
                  <a:lnTo>
                    <a:pt x="1057363" y="16979"/>
                  </a:lnTo>
                  <a:lnTo>
                    <a:pt x="1057681" y="16078"/>
                  </a:lnTo>
                  <a:close/>
                </a:path>
                <a:path w="1281429" h="1101089">
                  <a:moveTo>
                    <a:pt x="1062685" y="27698"/>
                  </a:moveTo>
                  <a:lnTo>
                    <a:pt x="1062583" y="26339"/>
                  </a:lnTo>
                  <a:lnTo>
                    <a:pt x="1062507" y="25679"/>
                  </a:lnTo>
                  <a:lnTo>
                    <a:pt x="1061593" y="24955"/>
                  </a:lnTo>
                  <a:lnTo>
                    <a:pt x="1060513" y="24472"/>
                  </a:lnTo>
                  <a:lnTo>
                    <a:pt x="1059649" y="23799"/>
                  </a:lnTo>
                  <a:lnTo>
                    <a:pt x="1059421" y="23761"/>
                  </a:lnTo>
                  <a:lnTo>
                    <a:pt x="1057859" y="23926"/>
                  </a:lnTo>
                  <a:lnTo>
                    <a:pt x="1057694" y="23977"/>
                  </a:lnTo>
                  <a:lnTo>
                    <a:pt x="1057694" y="31496"/>
                  </a:lnTo>
                  <a:lnTo>
                    <a:pt x="1057478" y="31737"/>
                  </a:lnTo>
                  <a:lnTo>
                    <a:pt x="1057262" y="31419"/>
                  </a:lnTo>
                  <a:lnTo>
                    <a:pt x="1057694" y="31496"/>
                  </a:lnTo>
                  <a:lnTo>
                    <a:pt x="1057694" y="23977"/>
                  </a:lnTo>
                  <a:lnTo>
                    <a:pt x="1056474" y="24295"/>
                  </a:lnTo>
                  <a:lnTo>
                    <a:pt x="1055128" y="24790"/>
                  </a:lnTo>
                  <a:lnTo>
                    <a:pt x="1055522" y="25730"/>
                  </a:lnTo>
                  <a:lnTo>
                    <a:pt x="1055141" y="26339"/>
                  </a:lnTo>
                  <a:lnTo>
                    <a:pt x="1054569" y="26847"/>
                  </a:lnTo>
                  <a:lnTo>
                    <a:pt x="1055268" y="28905"/>
                  </a:lnTo>
                  <a:lnTo>
                    <a:pt x="1055712" y="30886"/>
                  </a:lnTo>
                  <a:lnTo>
                    <a:pt x="1055573" y="33261"/>
                  </a:lnTo>
                  <a:lnTo>
                    <a:pt x="1057630" y="34048"/>
                  </a:lnTo>
                  <a:lnTo>
                    <a:pt x="1059268" y="33235"/>
                  </a:lnTo>
                  <a:lnTo>
                    <a:pt x="1060831" y="32270"/>
                  </a:lnTo>
                  <a:lnTo>
                    <a:pt x="1060818" y="31737"/>
                  </a:lnTo>
                  <a:lnTo>
                    <a:pt x="1060831" y="31419"/>
                  </a:lnTo>
                  <a:lnTo>
                    <a:pt x="1060856" y="30886"/>
                  </a:lnTo>
                  <a:lnTo>
                    <a:pt x="1061326" y="29337"/>
                  </a:lnTo>
                  <a:lnTo>
                    <a:pt x="1062685" y="27698"/>
                  </a:lnTo>
                  <a:close/>
                </a:path>
                <a:path w="1281429" h="1101089">
                  <a:moveTo>
                    <a:pt x="1100696" y="4279"/>
                  </a:moveTo>
                  <a:lnTo>
                    <a:pt x="1100201" y="2921"/>
                  </a:lnTo>
                  <a:lnTo>
                    <a:pt x="1097762" y="457"/>
                  </a:lnTo>
                  <a:lnTo>
                    <a:pt x="1096225" y="0"/>
                  </a:lnTo>
                  <a:lnTo>
                    <a:pt x="1092555" y="1028"/>
                  </a:lnTo>
                  <a:lnTo>
                    <a:pt x="1098283" y="8724"/>
                  </a:lnTo>
                  <a:lnTo>
                    <a:pt x="1098778" y="7696"/>
                  </a:lnTo>
                  <a:lnTo>
                    <a:pt x="1099312" y="6680"/>
                  </a:lnTo>
                  <a:lnTo>
                    <a:pt x="1099883" y="5689"/>
                  </a:lnTo>
                  <a:lnTo>
                    <a:pt x="1100696" y="4279"/>
                  </a:lnTo>
                  <a:close/>
                </a:path>
                <a:path w="1281429" h="1101089">
                  <a:moveTo>
                    <a:pt x="1116228" y="87871"/>
                  </a:moveTo>
                  <a:lnTo>
                    <a:pt x="1115974" y="87312"/>
                  </a:lnTo>
                  <a:lnTo>
                    <a:pt x="1115796" y="86296"/>
                  </a:lnTo>
                  <a:lnTo>
                    <a:pt x="1115250" y="87261"/>
                  </a:lnTo>
                  <a:lnTo>
                    <a:pt x="1114856" y="87706"/>
                  </a:lnTo>
                  <a:lnTo>
                    <a:pt x="1114704" y="88620"/>
                  </a:lnTo>
                  <a:lnTo>
                    <a:pt x="1115009" y="89103"/>
                  </a:lnTo>
                  <a:lnTo>
                    <a:pt x="1115148" y="89560"/>
                  </a:lnTo>
                  <a:lnTo>
                    <a:pt x="1115479" y="89141"/>
                  </a:lnTo>
                  <a:lnTo>
                    <a:pt x="1115974" y="88773"/>
                  </a:lnTo>
                  <a:lnTo>
                    <a:pt x="1116101" y="88290"/>
                  </a:lnTo>
                  <a:lnTo>
                    <a:pt x="1116228" y="87871"/>
                  </a:lnTo>
                  <a:close/>
                </a:path>
                <a:path w="1281429" h="1101089">
                  <a:moveTo>
                    <a:pt x="1151521" y="144665"/>
                  </a:moveTo>
                  <a:lnTo>
                    <a:pt x="1150874" y="144018"/>
                  </a:lnTo>
                  <a:lnTo>
                    <a:pt x="1150581" y="143573"/>
                  </a:lnTo>
                  <a:lnTo>
                    <a:pt x="1150175" y="143865"/>
                  </a:lnTo>
                  <a:lnTo>
                    <a:pt x="1149578" y="144106"/>
                  </a:lnTo>
                  <a:lnTo>
                    <a:pt x="1149400" y="144500"/>
                  </a:lnTo>
                  <a:lnTo>
                    <a:pt x="1149337" y="144665"/>
                  </a:lnTo>
                  <a:lnTo>
                    <a:pt x="1149337" y="144830"/>
                  </a:lnTo>
                  <a:lnTo>
                    <a:pt x="1149400" y="145402"/>
                  </a:lnTo>
                  <a:lnTo>
                    <a:pt x="1149515" y="145846"/>
                  </a:lnTo>
                  <a:lnTo>
                    <a:pt x="1149591" y="146481"/>
                  </a:lnTo>
                  <a:lnTo>
                    <a:pt x="1150086" y="146062"/>
                  </a:lnTo>
                  <a:lnTo>
                    <a:pt x="1150505" y="145770"/>
                  </a:lnTo>
                  <a:lnTo>
                    <a:pt x="1150848" y="145465"/>
                  </a:lnTo>
                  <a:lnTo>
                    <a:pt x="1151077" y="145262"/>
                  </a:lnTo>
                  <a:lnTo>
                    <a:pt x="1151267" y="145072"/>
                  </a:lnTo>
                  <a:lnTo>
                    <a:pt x="1151521" y="144665"/>
                  </a:lnTo>
                  <a:close/>
                </a:path>
                <a:path w="1281429" h="1101089">
                  <a:moveTo>
                    <a:pt x="1218450" y="180340"/>
                  </a:moveTo>
                  <a:lnTo>
                    <a:pt x="1218133" y="180276"/>
                  </a:lnTo>
                  <a:lnTo>
                    <a:pt x="1217980" y="180251"/>
                  </a:lnTo>
                  <a:lnTo>
                    <a:pt x="1217968" y="180416"/>
                  </a:lnTo>
                  <a:lnTo>
                    <a:pt x="1217968" y="180886"/>
                  </a:lnTo>
                  <a:lnTo>
                    <a:pt x="1218311" y="180492"/>
                  </a:lnTo>
                  <a:lnTo>
                    <a:pt x="1218450" y="180340"/>
                  </a:lnTo>
                  <a:close/>
                </a:path>
                <a:path w="1281429" h="1101089">
                  <a:moveTo>
                    <a:pt x="1219809" y="186537"/>
                  </a:moveTo>
                  <a:lnTo>
                    <a:pt x="1219631" y="186283"/>
                  </a:lnTo>
                  <a:lnTo>
                    <a:pt x="1219517" y="186156"/>
                  </a:lnTo>
                  <a:lnTo>
                    <a:pt x="1219098" y="186207"/>
                  </a:lnTo>
                  <a:lnTo>
                    <a:pt x="1218692" y="186232"/>
                  </a:lnTo>
                  <a:lnTo>
                    <a:pt x="1218298" y="186245"/>
                  </a:lnTo>
                  <a:lnTo>
                    <a:pt x="1218260" y="186537"/>
                  </a:lnTo>
                  <a:lnTo>
                    <a:pt x="1218260" y="186855"/>
                  </a:lnTo>
                  <a:lnTo>
                    <a:pt x="1218361" y="187236"/>
                  </a:lnTo>
                  <a:lnTo>
                    <a:pt x="1218946" y="187274"/>
                  </a:lnTo>
                  <a:lnTo>
                    <a:pt x="1219809" y="186537"/>
                  </a:lnTo>
                  <a:close/>
                </a:path>
                <a:path w="1281429" h="1101089">
                  <a:moveTo>
                    <a:pt x="1280858" y="254977"/>
                  </a:moveTo>
                  <a:lnTo>
                    <a:pt x="1280718" y="254901"/>
                  </a:lnTo>
                  <a:lnTo>
                    <a:pt x="1280579" y="254850"/>
                  </a:lnTo>
                  <a:lnTo>
                    <a:pt x="1280439" y="254774"/>
                  </a:lnTo>
                  <a:lnTo>
                    <a:pt x="1280591" y="254965"/>
                  </a:lnTo>
                  <a:lnTo>
                    <a:pt x="1280756" y="255016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 descr=""/>
            <p:cNvSpPr/>
            <p:nvPr/>
          </p:nvSpPr>
          <p:spPr>
            <a:xfrm>
              <a:off x="6982422" y="3302146"/>
              <a:ext cx="2073910" cy="1827530"/>
            </a:xfrm>
            <a:custGeom>
              <a:avLst/>
              <a:gdLst/>
              <a:ahLst/>
              <a:cxnLst/>
              <a:rect l="l" t="t" r="r" b="b"/>
              <a:pathLst>
                <a:path w="2073909" h="1827529">
                  <a:moveTo>
                    <a:pt x="1308" y="1153299"/>
                  </a:moveTo>
                  <a:lnTo>
                    <a:pt x="1016" y="1153172"/>
                  </a:lnTo>
                  <a:lnTo>
                    <a:pt x="660" y="1152867"/>
                  </a:lnTo>
                  <a:lnTo>
                    <a:pt x="457" y="1152956"/>
                  </a:lnTo>
                  <a:lnTo>
                    <a:pt x="228" y="1153058"/>
                  </a:lnTo>
                  <a:lnTo>
                    <a:pt x="139" y="1153502"/>
                  </a:lnTo>
                  <a:lnTo>
                    <a:pt x="0" y="1153795"/>
                  </a:lnTo>
                  <a:lnTo>
                    <a:pt x="279" y="1153909"/>
                  </a:lnTo>
                  <a:lnTo>
                    <a:pt x="635" y="1154188"/>
                  </a:lnTo>
                  <a:lnTo>
                    <a:pt x="825" y="1154099"/>
                  </a:lnTo>
                  <a:lnTo>
                    <a:pt x="1054" y="1153998"/>
                  </a:lnTo>
                  <a:lnTo>
                    <a:pt x="1155" y="1153591"/>
                  </a:lnTo>
                  <a:lnTo>
                    <a:pt x="1308" y="1153299"/>
                  </a:lnTo>
                  <a:close/>
                </a:path>
                <a:path w="2073909" h="1827529">
                  <a:moveTo>
                    <a:pt x="35433" y="803008"/>
                  </a:moveTo>
                  <a:lnTo>
                    <a:pt x="35242" y="803160"/>
                  </a:lnTo>
                  <a:lnTo>
                    <a:pt x="35382" y="803173"/>
                  </a:lnTo>
                  <a:lnTo>
                    <a:pt x="35433" y="803008"/>
                  </a:lnTo>
                  <a:close/>
                </a:path>
                <a:path w="2073909" h="1827529">
                  <a:moveTo>
                    <a:pt x="36182" y="800163"/>
                  </a:moveTo>
                  <a:lnTo>
                    <a:pt x="35953" y="800112"/>
                  </a:lnTo>
                  <a:lnTo>
                    <a:pt x="36068" y="800265"/>
                  </a:lnTo>
                  <a:close/>
                </a:path>
                <a:path w="2073909" h="1827529">
                  <a:moveTo>
                    <a:pt x="37033" y="801509"/>
                  </a:moveTo>
                  <a:lnTo>
                    <a:pt x="36131" y="800354"/>
                  </a:lnTo>
                  <a:lnTo>
                    <a:pt x="35890" y="801230"/>
                  </a:lnTo>
                  <a:lnTo>
                    <a:pt x="35433" y="803008"/>
                  </a:lnTo>
                  <a:lnTo>
                    <a:pt x="36245" y="802259"/>
                  </a:lnTo>
                  <a:lnTo>
                    <a:pt x="37033" y="801509"/>
                  </a:lnTo>
                  <a:close/>
                </a:path>
                <a:path w="2073909" h="1827529">
                  <a:moveTo>
                    <a:pt x="50965" y="818362"/>
                  </a:moveTo>
                  <a:lnTo>
                    <a:pt x="50863" y="817867"/>
                  </a:lnTo>
                  <a:lnTo>
                    <a:pt x="50761" y="817410"/>
                  </a:lnTo>
                  <a:lnTo>
                    <a:pt x="49999" y="817079"/>
                  </a:lnTo>
                  <a:lnTo>
                    <a:pt x="49530" y="816686"/>
                  </a:lnTo>
                  <a:lnTo>
                    <a:pt x="49174" y="817194"/>
                  </a:lnTo>
                  <a:lnTo>
                    <a:pt x="48564" y="817689"/>
                  </a:lnTo>
                  <a:lnTo>
                    <a:pt x="48526" y="818654"/>
                  </a:lnTo>
                  <a:lnTo>
                    <a:pt x="49187" y="819137"/>
                  </a:lnTo>
                  <a:lnTo>
                    <a:pt x="49923" y="820051"/>
                  </a:lnTo>
                  <a:lnTo>
                    <a:pt x="50419" y="818959"/>
                  </a:lnTo>
                  <a:lnTo>
                    <a:pt x="50965" y="818362"/>
                  </a:lnTo>
                  <a:close/>
                </a:path>
                <a:path w="2073909" h="1827529">
                  <a:moveTo>
                    <a:pt x="102908" y="1168996"/>
                  </a:moveTo>
                  <a:lnTo>
                    <a:pt x="102527" y="1167790"/>
                  </a:lnTo>
                  <a:lnTo>
                    <a:pt x="101676" y="1167485"/>
                  </a:lnTo>
                  <a:lnTo>
                    <a:pt x="100698" y="1168501"/>
                  </a:lnTo>
                  <a:lnTo>
                    <a:pt x="100698" y="1169263"/>
                  </a:lnTo>
                  <a:lnTo>
                    <a:pt x="100457" y="1170076"/>
                  </a:lnTo>
                  <a:lnTo>
                    <a:pt x="101307" y="1170165"/>
                  </a:lnTo>
                  <a:lnTo>
                    <a:pt x="102082" y="1170432"/>
                  </a:lnTo>
                  <a:lnTo>
                    <a:pt x="102222" y="1170241"/>
                  </a:lnTo>
                  <a:lnTo>
                    <a:pt x="102577" y="1169771"/>
                  </a:lnTo>
                  <a:lnTo>
                    <a:pt x="102908" y="1168996"/>
                  </a:lnTo>
                  <a:close/>
                </a:path>
                <a:path w="2073909" h="1827529">
                  <a:moveTo>
                    <a:pt x="116116" y="1217333"/>
                  </a:moveTo>
                  <a:lnTo>
                    <a:pt x="115773" y="1217345"/>
                  </a:lnTo>
                  <a:lnTo>
                    <a:pt x="115976" y="1217625"/>
                  </a:lnTo>
                  <a:lnTo>
                    <a:pt x="116116" y="1217333"/>
                  </a:lnTo>
                  <a:close/>
                </a:path>
                <a:path w="2073909" h="1827529">
                  <a:moveTo>
                    <a:pt x="121170" y="1213523"/>
                  </a:moveTo>
                  <a:lnTo>
                    <a:pt x="120853" y="1213167"/>
                  </a:lnTo>
                  <a:lnTo>
                    <a:pt x="120650" y="1212926"/>
                  </a:lnTo>
                  <a:lnTo>
                    <a:pt x="120218" y="1212494"/>
                  </a:lnTo>
                  <a:lnTo>
                    <a:pt x="119418" y="1212545"/>
                  </a:lnTo>
                  <a:lnTo>
                    <a:pt x="118681" y="1212697"/>
                  </a:lnTo>
                  <a:lnTo>
                    <a:pt x="118021" y="1212977"/>
                  </a:lnTo>
                  <a:lnTo>
                    <a:pt x="118249" y="1214412"/>
                  </a:lnTo>
                  <a:lnTo>
                    <a:pt x="119075" y="1215199"/>
                  </a:lnTo>
                  <a:lnTo>
                    <a:pt x="120904" y="1215059"/>
                  </a:lnTo>
                  <a:lnTo>
                    <a:pt x="120904" y="1214412"/>
                  </a:lnTo>
                  <a:lnTo>
                    <a:pt x="121170" y="1213523"/>
                  </a:lnTo>
                  <a:close/>
                </a:path>
                <a:path w="2073909" h="1827529">
                  <a:moveTo>
                    <a:pt x="133781" y="931824"/>
                  </a:moveTo>
                  <a:lnTo>
                    <a:pt x="133654" y="930643"/>
                  </a:lnTo>
                  <a:lnTo>
                    <a:pt x="133743" y="929944"/>
                  </a:lnTo>
                  <a:lnTo>
                    <a:pt x="133464" y="929462"/>
                  </a:lnTo>
                  <a:lnTo>
                    <a:pt x="133286" y="929144"/>
                  </a:lnTo>
                  <a:lnTo>
                    <a:pt x="132219" y="928928"/>
                  </a:lnTo>
                  <a:lnTo>
                    <a:pt x="132143" y="929055"/>
                  </a:lnTo>
                  <a:lnTo>
                    <a:pt x="131813" y="929589"/>
                  </a:lnTo>
                  <a:lnTo>
                    <a:pt x="131406" y="930351"/>
                  </a:lnTo>
                  <a:lnTo>
                    <a:pt x="131711" y="931240"/>
                  </a:lnTo>
                  <a:lnTo>
                    <a:pt x="132638" y="931354"/>
                  </a:lnTo>
                  <a:lnTo>
                    <a:pt x="133781" y="931824"/>
                  </a:lnTo>
                  <a:close/>
                </a:path>
                <a:path w="2073909" h="1827529">
                  <a:moveTo>
                    <a:pt x="196964" y="1033132"/>
                  </a:moveTo>
                  <a:lnTo>
                    <a:pt x="196646" y="1032802"/>
                  </a:lnTo>
                  <a:lnTo>
                    <a:pt x="195922" y="1032065"/>
                  </a:lnTo>
                  <a:lnTo>
                    <a:pt x="195008" y="1032370"/>
                  </a:lnTo>
                  <a:lnTo>
                    <a:pt x="194449" y="1033170"/>
                  </a:lnTo>
                  <a:lnTo>
                    <a:pt x="194208" y="1033513"/>
                  </a:lnTo>
                  <a:lnTo>
                    <a:pt x="194297" y="1034084"/>
                  </a:lnTo>
                  <a:lnTo>
                    <a:pt x="194195" y="1034986"/>
                  </a:lnTo>
                  <a:lnTo>
                    <a:pt x="195224" y="1034834"/>
                  </a:lnTo>
                  <a:lnTo>
                    <a:pt x="196075" y="1034872"/>
                  </a:lnTo>
                  <a:lnTo>
                    <a:pt x="196964" y="1034376"/>
                  </a:lnTo>
                  <a:lnTo>
                    <a:pt x="196964" y="1033132"/>
                  </a:lnTo>
                  <a:close/>
                </a:path>
                <a:path w="2073909" h="1827529">
                  <a:moveTo>
                    <a:pt x="205765" y="1189850"/>
                  </a:moveTo>
                  <a:lnTo>
                    <a:pt x="205676" y="1189393"/>
                  </a:lnTo>
                  <a:lnTo>
                    <a:pt x="205333" y="1189113"/>
                  </a:lnTo>
                  <a:lnTo>
                    <a:pt x="205054" y="1189024"/>
                  </a:lnTo>
                  <a:lnTo>
                    <a:pt x="204901" y="1188986"/>
                  </a:lnTo>
                  <a:lnTo>
                    <a:pt x="204406" y="1189367"/>
                  </a:lnTo>
                  <a:lnTo>
                    <a:pt x="204571" y="1189812"/>
                  </a:lnTo>
                  <a:lnTo>
                    <a:pt x="204812" y="1190142"/>
                  </a:lnTo>
                  <a:lnTo>
                    <a:pt x="205066" y="1190599"/>
                  </a:lnTo>
                  <a:lnTo>
                    <a:pt x="205409" y="1190142"/>
                  </a:lnTo>
                  <a:lnTo>
                    <a:pt x="205765" y="1189850"/>
                  </a:lnTo>
                  <a:close/>
                </a:path>
                <a:path w="2073909" h="1827529">
                  <a:moveTo>
                    <a:pt x="224523" y="979512"/>
                  </a:moveTo>
                  <a:lnTo>
                    <a:pt x="223697" y="978471"/>
                  </a:lnTo>
                  <a:lnTo>
                    <a:pt x="222453" y="978954"/>
                  </a:lnTo>
                  <a:lnTo>
                    <a:pt x="221907" y="979779"/>
                  </a:lnTo>
                  <a:lnTo>
                    <a:pt x="221970" y="980782"/>
                  </a:lnTo>
                  <a:lnTo>
                    <a:pt x="222669" y="981240"/>
                  </a:lnTo>
                  <a:lnTo>
                    <a:pt x="223227" y="981900"/>
                  </a:lnTo>
                  <a:lnTo>
                    <a:pt x="223748" y="981252"/>
                  </a:lnTo>
                  <a:lnTo>
                    <a:pt x="224218" y="980909"/>
                  </a:lnTo>
                  <a:lnTo>
                    <a:pt x="224307" y="980490"/>
                  </a:lnTo>
                  <a:lnTo>
                    <a:pt x="224523" y="979512"/>
                  </a:lnTo>
                  <a:close/>
                </a:path>
                <a:path w="2073909" h="1827529">
                  <a:moveTo>
                    <a:pt x="242417" y="1022400"/>
                  </a:moveTo>
                  <a:lnTo>
                    <a:pt x="241884" y="1022845"/>
                  </a:lnTo>
                  <a:lnTo>
                    <a:pt x="242417" y="1022400"/>
                  </a:lnTo>
                  <a:close/>
                </a:path>
                <a:path w="2073909" h="1827529">
                  <a:moveTo>
                    <a:pt x="251790" y="1181392"/>
                  </a:moveTo>
                  <a:lnTo>
                    <a:pt x="251561" y="1181100"/>
                  </a:lnTo>
                  <a:lnTo>
                    <a:pt x="251244" y="1181163"/>
                  </a:lnTo>
                  <a:lnTo>
                    <a:pt x="251015" y="1181290"/>
                  </a:lnTo>
                  <a:lnTo>
                    <a:pt x="250786" y="1181404"/>
                  </a:lnTo>
                  <a:lnTo>
                    <a:pt x="250952" y="1181646"/>
                  </a:lnTo>
                  <a:lnTo>
                    <a:pt x="251294" y="1182141"/>
                  </a:lnTo>
                  <a:lnTo>
                    <a:pt x="251460" y="1181912"/>
                  </a:lnTo>
                  <a:lnTo>
                    <a:pt x="251650" y="1181709"/>
                  </a:lnTo>
                  <a:lnTo>
                    <a:pt x="251752" y="1181455"/>
                  </a:lnTo>
                  <a:close/>
                </a:path>
                <a:path w="2073909" h="1827529">
                  <a:moveTo>
                    <a:pt x="253276" y="1824875"/>
                  </a:moveTo>
                  <a:lnTo>
                    <a:pt x="252437" y="1823783"/>
                  </a:lnTo>
                  <a:lnTo>
                    <a:pt x="251485" y="1823758"/>
                  </a:lnTo>
                  <a:lnTo>
                    <a:pt x="250659" y="1824456"/>
                  </a:lnTo>
                  <a:lnTo>
                    <a:pt x="249821" y="1825155"/>
                  </a:lnTo>
                  <a:lnTo>
                    <a:pt x="249555" y="1826425"/>
                  </a:lnTo>
                  <a:lnTo>
                    <a:pt x="251028" y="1826983"/>
                  </a:lnTo>
                  <a:lnTo>
                    <a:pt x="252120" y="1827187"/>
                  </a:lnTo>
                  <a:lnTo>
                    <a:pt x="252730" y="1826831"/>
                  </a:lnTo>
                  <a:lnTo>
                    <a:pt x="253199" y="1826552"/>
                  </a:lnTo>
                  <a:lnTo>
                    <a:pt x="253149" y="1825371"/>
                  </a:lnTo>
                  <a:lnTo>
                    <a:pt x="253276" y="1824875"/>
                  </a:lnTo>
                  <a:close/>
                </a:path>
                <a:path w="2073909" h="1827529">
                  <a:moveTo>
                    <a:pt x="289890" y="1781302"/>
                  </a:moveTo>
                  <a:lnTo>
                    <a:pt x="289039" y="1780082"/>
                  </a:lnTo>
                  <a:lnTo>
                    <a:pt x="288531" y="1780222"/>
                  </a:lnTo>
                  <a:lnTo>
                    <a:pt x="287629" y="1780222"/>
                  </a:lnTo>
                  <a:lnTo>
                    <a:pt x="287388" y="1780616"/>
                  </a:lnTo>
                  <a:lnTo>
                    <a:pt x="287007" y="1781263"/>
                  </a:lnTo>
                  <a:lnTo>
                    <a:pt x="287058" y="1782152"/>
                  </a:lnTo>
                  <a:lnTo>
                    <a:pt x="286918" y="1782940"/>
                  </a:lnTo>
                  <a:lnTo>
                    <a:pt x="287528" y="1782851"/>
                  </a:lnTo>
                  <a:lnTo>
                    <a:pt x="288290" y="1782940"/>
                  </a:lnTo>
                  <a:lnTo>
                    <a:pt x="289420" y="1782102"/>
                  </a:lnTo>
                  <a:lnTo>
                    <a:pt x="289890" y="1781302"/>
                  </a:lnTo>
                  <a:close/>
                </a:path>
                <a:path w="2073909" h="1827529">
                  <a:moveTo>
                    <a:pt x="296100" y="1782813"/>
                  </a:moveTo>
                  <a:lnTo>
                    <a:pt x="296037" y="1782368"/>
                  </a:lnTo>
                  <a:lnTo>
                    <a:pt x="295211" y="1782279"/>
                  </a:lnTo>
                  <a:lnTo>
                    <a:pt x="295021" y="1782800"/>
                  </a:lnTo>
                  <a:lnTo>
                    <a:pt x="295021" y="1783270"/>
                  </a:lnTo>
                  <a:lnTo>
                    <a:pt x="294970" y="1783727"/>
                  </a:lnTo>
                  <a:lnTo>
                    <a:pt x="295592" y="1783727"/>
                  </a:lnTo>
                  <a:lnTo>
                    <a:pt x="296087" y="1783740"/>
                  </a:lnTo>
                  <a:lnTo>
                    <a:pt x="296075" y="1783270"/>
                  </a:lnTo>
                  <a:lnTo>
                    <a:pt x="296100" y="1782813"/>
                  </a:lnTo>
                  <a:close/>
                </a:path>
                <a:path w="2073909" h="1827529">
                  <a:moveTo>
                    <a:pt x="308648" y="1768563"/>
                  </a:moveTo>
                  <a:lnTo>
                    <a:pt x="308444" y="1768589"/>
                  </a:lnTo>
                  <a:lnTo>
                    <a:pt x="308254" y="1768614"/>
                  </a:lnTo>
                  <a:lnTo>
                    <a:pt x="308063" y="1768665"/>
                  </a:lnTo>
                  <a:lnTo>
                    <a:pt x="308254" y="1768805"/>
                  </a:lnTo>
                  <a:lnTo>
                    <a:pt x="308546" y="1768665"/>
                  </a:lnTo>
                  <a:close/>
                </a:path>
                <a:path w="2073909" h="1827529">
                  <a:moveTo>
                    <a:pt x="331038" y="1181455"/>
                  </a:moveTo>
                  <a:lnTo>
                    <a:pt x="330885" y="1181519"/>
                  </a:lnTo>
                  <a:lnTo>
                    <a:pt x="331038" y="1181455"/>
                  </a:lnTo>
                  <a:close/>
                </a:path>
                <a:path w="2073909" h="1827529">
                  <a:moveTo>
                    <a:pt x="392671" y="1278610"/>
                  </a:moveTo>
                  <a:lnTo>
                    <a:pt x="392137" y="1277848"/>
                  </a:lnTo>
                  <a:lnTo>
                    <a:pt x="392671" y="1278610"/>
                  </a:lnTo>
                  <a:close/>
                </a:path>
                <a:path w="2073909" h="1827529">
                  <a:moveTo>
                    <a:pt x="427532" y="1318044"/>
                  </a:moveTo>
                  <a:lnTo>
                    <a:pt x="427202" y="1317815"/>
                  </a:lnTo>
                  <a:lnTo>
                    <a:pt x="426554" y="1317332"/>
                  </a:lnTo>
                  <a:lnTo>
                    <a:pt x="426339" y="1317879"/>
                  </a:lnTo>
                  <a:lnTo>
                    <a:pt x="426224" y="1318145"/>
                  </a:lnTo>
                  <a:lnTo>
                    <a:pt x="426478" y="1318348"/>
                  </a:lnTo>
                  <a:lnTo>
                    <a:pt x="426732" y="1318564"/>
                  </a:lnTo>
                  <a:lnTo>
                    <a:pt x="426986" y="1318768"/>
                  </a:lnTo>
                  <a:lnTo>
                    <a:pt x="427164" y="1318539"/>
                  </a:lnTo>
                  <a:lnTo>
                    <a:pt x="427532" y="1318044"/>
                  </a:lnTo>
                  <a:close/>
                </a:path>
                <a:path w="2073909" h="1827529">
                  <a:moveTo>
                    <a:pt x="432866" y="1295336"/>
                  </a:moveTo>
                  <a:lnTo>
                    <a:pt x="431546" y="1296695"/>
                  </a:lnTo>
                  <a:lnTo>
                    <a:pt x="430961" y="1297089"/>
                  </a:lnTo>
                  <a:lnTo>
                    <a:pt x="430695" y="1297635"/>
                  </a:lnTo>
                  <a:lnTo>
                    <a:pt x="430530" y="1297965"/>
                  </a:lnTo>
                  <a:lnTo>
                    <a:pt x="430822" y="1298536"/>
                  </a:lnTo>
                  <a:lnTo>
                    <a:pt x="430911" y="1298994"/>
                  </a:lnTo>
                  <a:lnTo>
                    <a:pt x="431342" y="1298765"/>
                  </a:lnTo>
                  <a:lnTo>
                    <a:pt x="431939" y="1298651"/>
                  </a:lnTo>
                  <a:lnTo>
                    <a:pt x="432155" y="1298295"/>
                  </a:lnTo>
                  <a:lnTo>
                    <a:pt x="432447" y="1297800"/>
                  </a:lnTo>
                  <a:lnTo>
                    <a:pt x="432460" y="1297127"/>
                  </a:lnTo>
                  <a:lnTo>
                    <a:pt x="432866" y="1295336"/>
                  </a:lnTo>
                  <a:close/>
                </a:path>
                <a:path w="2073909" h="1827529">
                  <a:moveTo>
                    <a:pt x="436156" y="1310297"/>
                  </a:moveTo>
                  <a:lnTo>
                    <a:pt x="435762" y="1310017"/>
                  </a:lnTo>
                  <a:lnTo>
                    <a:pt x="435343" y="1310144"/>
                  </a:lnTo>
                  <a:lnTo>
                    <a:pt x="435013" y="1310157"/>
                  </a:lnTo>
                  <a:lnTo>
                    <a:pt x="435063" y="1310487"/>
                  </a:lnTo>
                  <a:lnTo>
                    <a:pt x="435038" y="1310919"/>
                  </a:lnTo>
                  <a:lnTo>
                    <a:pt x="435229" y="1311135"/>
                  </a:lnTo>
                  <a:lnTo>
                    <a:pt x="435356" y="1311275"/>
                  </a:lnTo>
                  <a:lnTo>
                    <a:pt x="435813" y="1311122"/>
                  </a:lnTo>
                  <a:lnTo>
                    <a:pt x="436130" y="1311097"/>
                  </a:lnTo>
                  <a:lnTo>
                    <a:pt x="436092" y="1310779"/>
                  </a:lnTo>
                  <a:lnTo>
                    <a:pt x="436156" y="1310297"/>
                  </a:lnTo>
                  <a:close/>
                </a:path>
                <a:path w="2073909" h="1827529">
                  <a:moveTo>
                    <a:pt x="443915" y="1278610"/>
                  </a:moveTo>
                  <a:lnTo>
                    <a:pt x="443903" y="1278115"/>
                  </a:lnTo>
                  <a:lnTo>
                    <a:pt x="443903" y="1277467"/>
                  </a:lnTo>
                  <a:lnTo>
                    <a:pt x="443814" y="1276769"/>
                  </a:lnTo>
                  <a:lnTo>
                    <a:pt x="443052" y="1276718"/>
                  </a:lnTo>
                  <a:lnTo>
                    <a:pt x="442899" y="1277353"/>
                  </a:lnTo>
                  <a:lnTo>
                    <a:pt x="442823" y="1277950"/>
                  </a:lnTo>
                  <a:lnTo>
                    <a:pt x="442734" y="1278559"/>
                  </a:lnTo>
                  <a:lnTo>
                    <a:pt x="442887" y="1278559"/>
                  </a:lnTo>
                  <a:lnTo>
                    <a:pt x="443039" y="1278572"/>
                  </a:lnTo>
                  <a:lnTo>
                    <a:pt x="443915" y="1278610"/>
                  </a:lnTo>
                  <a:close/>
                </a:path>
                <a:path w="2073909" h="1827529">
                  <a:moveTo>
                    <a:pt x="456044" y="1271155"/>
                  </a:moveTo>
                  <a:lnTo>
                    <a:pt x="455828" y="1270977"/>
                  </a:lnTo>
                  <a:lnTo>
                    <a:pt x="455612" y="1270800"/>
                  </a:lnTo>
                  <a:lnTo>
                    <a:pt x="455396" y="1270622"/>
                  </a:lnTo>
                  <a:lnTo>
                    <a:pt x="455269" y="1270723"/>
                  </a:lnTo>
                  <a:lnTo>
                    <a:pt x="455028" y="1270914"/>
                  </a:lnTo>
                  <a:lnTo>
                    <a:pt x="455244" y="1271079"/>
                  </a:lnTo>
                  <a:lnTo>
                    <a:pt x="455447" y="1271282"/>
                  </a:lnTo>
                  <a:lnTo>
                    <a:pt x="455739" y="1271447"/>
                  </a:lnTo>
                  <a:lnTo>
                    <a:pt x="455917" y="1271257"/>
                  </a:lnTo>
                  <a:lnTo>
                    <a:pt x="456044" y="1271155"/>
                  </a:lnTo>
                  <a:close/>
                </a:path>
                <a:path w="2073909" h="1827529">
                  <a:moveTo>
                    <a:pt x="462330" y="1277264"/>
                  </a:moveTo>
                  <a:lnTo>
                    <a:pt x="462127" y="1277226"/>
                  </a:lnTo>
                  <a:lnTo>
                    <a:pt x="462153" y="1277366"/>
                  </a:lnTo>
                  <a:lnTo>
                    <a:pt x="462330" y="1277264"/>
                  </a:lnTo>
                  <a:close/>
                </a:path>
                <a:path w="2073909" h="1827529">
                  <a:moveTo>
                    <a:pt x="462851" y="1280579"/>
                  </a:moveTo>
                  <a:lnTo>
                    <a:pt x="462165" y="1277416"/>
                  </a:lnTo>
                  <a:lnTo>
                    <a:pt x="460641" y="1279080"/>
                  </a:lnTo>
                  <a:lnTo>
                    <a:pt x="460705" y="1279347"/>
                  </a:lnTo>
                  <a:lnTo>
                    <a:pt x="462851" y="1280579"/>
                  </a:lnTo>
                  <a:close/>
                </a:path>
                <a:path w="2073909" h="1827529">
                  <a:moveTo>
                    <a:pt x="504253" y="744575"/>
                  </a:moveTo>
                  <a:lnTo>
                    <a:pt x="503478" y="743204"/>
                  </a:lnTo>
                  <a:lnTo>
                    <a:pt x="502462" y="742797"/>
                  </a:lnTo>
                  <a:lnTo>
                    <a:pt x="500926" y="743343"/>
                  </a:lnTo>
                  <a:lnTo>
                    <a:pt x="500595" y="743902"/>
                  </a:lnTo>
                  <a:lnTo>
                    <a:pt x="500316" y="744550"/>
                  </a:lnTo>
                  <a:lnTo>
                    <a:pt x="500595" y="745147"/>
                  </a:lnTo>
                  <a:lnTo>
                    <a:pt x="500824" y="745223"/>
                  </a:lnTo>
                  <a:lnTo>
                    <a:pt x="501751" y="745553"/>
                  </a:lnTo>
                  <a:lnTo>
                    <a:pt x="502716" y="745744"/>
                  </a:lnTo>
                  <a:lnTo>
                    <a:pt x="503885" y="746036"/>
                  </a:lnTo>
                  <a:lnTo>
                    <a:pt x="503986" y="745185"/>
                  </a:lnTo>
                  <a:lnTo>
                    <a:pt x="504253" y="744575"/>
                  </a:lnTo>
                  <a:close/>
                </a:path>
                <a:path w="2073909" h="1827529">
                  <a:moveTo>
                    <a:pt x="507352" y="1278890"/>
                  </a:moveTo>
                  <a:lnTo>
                    <a:pt x="506107" y="1278750"/>
                  </a:lnTo>
                  <a:lnTo>
                    <a:pt x="505294" y="1278470"/>
                  </a:lnTo>
                  <a:lnTo>
                    <a:pt x="504609" y="1278661"/>
                  </a:lnTo>
                  <a:lnTo>
                    <a:pt x="503682" y="1278928"/>
                  </a:lnTo>
                  <a:lnTo>
                    <a:pt x="503415" y="1280134"/>
                  </a:lnTo>
                  <a:lnTo>
                    <a:pt x="503999" y="1280756"/>
                  </a:lnTo>
                  <a:lnTo>
                    <a:pt x="504698" y="1281544"/>
                  </a:lnTo>
                  <a:lnTo>
                    <a:pt x="505587" y="1281582"/>
                  </a:lnTo>
                  <a:lnTo>
                    <a:pt x="506755" y="1280642"/>
                  </a:lnTo>
                  <a:lnTo>
                    <a:pt x="506882" y="1279906"/>
                  </a:lnTo>
                  <a:lnTo>
                    <a:pt x="507352" y="1278890"/>
                  </a:lnTo>
                  <a:close/>
                </a:path>
                <a:path w="2073909" h="1827529">
                  <a:moveTo>
                    <a:pt x="821575" y="1065072"/>
                  </a:moveTo>
                  <a:lnTo>
                    <a:pt x="818997" y="1064145"/>
                  </a:lnTo>
                  <a:lnTo>
                    <a:pt x="817359" y="1067435"/>
                  </a:lnTo>
                  <a:lnTo>
                    <a:pt x="819607" y="1067422"/>
                  </a:lnTo>
                  <a:lnTo>
                    <a:pt x="820953" y="1066838"/>
                  </a:lnTo>
                  <a:lnTo>
                    <a:pt x="821575" y="1065072"/>
                  </a:lnTo>
                  <a:close/>
                </a:path>
                <a:path w="2073909" h="1827529">
                  <a:moveTo>
                    <a:pt x="840155" y="1054328"/>
                  </a:moveTo>
                  <a:lnTo>
                    <a:pt x="838365" y="1053896"/>
                  </a:lnTo>
                  <a:lnTo>
                    <a:pt x="837196" y="1055090"/>
                  </a:lnTo>
                  <a:lnTo>
                    <a:pt x="835939" y="1055966"/>
                  </a:lnTo>
                  <a:lnTo>
                    <a:pt x="835774" y="1056081"/>
                  </a:lnTo>
                  <a:lnTo>
                    <a:pt x="835825" y="1056563"/>
                  </a:lnTo>
                  <a:lnTo>
                    <a:pt x="835875" y="1057008"/>
                  </a:lnTo>
                  <a:lnTo>
                    <a:pt x="836066" y="1057211"/>
                  </a:lnTo>
                  <a:lnTo>
                    <a:pt x="838174" y="1057630"/>
                  </a:lnTo>
                  <a:lnTo>
                    <a:pt x="839330" y="1056779"/>
                  </a:lnTo>
                  <a:lnTo>
                    <a:pt x="840155" y="1054328"/>
                  </a:lnTo>
                  <a:close/>
                </a:path>
                <a:path w="2073909" h="1827529">
                  <a:moveTo>
                    <a:pt x="843254" y="1042428"/>
                  </a:moveTo>
                  <a:lnTo>
                    <a:pt x="843038" y="1041527"/>
                  </a:lnTo>
                  <a:lnTo>
                    <a:pt x="842924" y="1041069"/>
                  </a:lnTo>
                  <a:lnTo>
                    <a:pt x="842530" y="1040968"/>
                  </a:lnTo>
                  <a:lnTo>
                    <a:pt x="842175" y="1040879"/>
                  </a:lnTo>
                  <a:lnTo>
                    <a:pt x="841959" y="1041006"/>
                  </a:lnTo>
                  <a:lnTo>
                    <a:pt x="841667" y="1041209"/>
                  </a:lnTo>
                  <a:lnTo>
                    <a:pt x="841413" y="1041895"/>
                  </a:lnTo>
                  <a:lnTo>
                    <a:pt x="841806" y="1042936"/>
                  </a:lnTo>
                  <a:lnTo>
                    <a:pt x="842518" y="1043190"/>
                  </a:lnTo>
                  <a:lnTo>
                    <a:pt x="843127" y="1042631"/>
                  </a:lnTo>
                  <a:lnTo>
                    <a:pt x="843254" y="1042428"/>
                  </a:lnTo>
                  <a:close/>
                </a:path>
                <a:path w="2073909" h="1827529">
                  <a:moveTo>
                    <a:pt x="1111199" y="1399730"/>
                  </a:moveTo>
                  <a:lnTo>
                    <a:pt x="1111021" y="1399235"/>
                  </a:lnTo>
                  <a:lnTo>
                    <a:pt x="1110932" y="1398727"/>
                  </a:lnTo>
                  <a:lnTo>
                    <a:pt x="1110449" y="1399463"/>
                  </a:lnTo>
                  <a:lnTo>
                    <a:pt x="1109954" y="1400213"/>
                  </a:lnTo>
                  <a:lnTo>
                    <a:pt x="1109459" y="1400937"/>
                  </a:lnTo>
                  <a:lnTo>
                    <a:pt x="1110361" y="1401470"/>
                  </a:lnTo>
                  <a:lnTo>
                    <a:pt x="1111072" y="1401483"/>
                  </a:lnTo>
                  <a:lnTo>
                    <a:pt x="1111173" y="1400225"/>
                  </a:lnTo>
                  <a:lnTo>
                    <a:pt x="1111199" y="1399730"/>
                  </a:lnTo>
                  <a:close/>
                </a:path>
                <a:path w="2073909" h="1827529">
                  <a:moveTo>
                    <a:pt x="1150708" y="702386"/>
                  </a:moveTo>
                  <a:lnTo>
                    <a:pt x="1150569" y="702119"/>
                  </a:lnTo>
                  <a:lnTo>
                    <a:pt x="1150315" y="702411"/>
                  </a:lnTo>
                  <a:lnTo>
                    <a:pt x="1150708" y="702386"/>
                  </a:lnTo>
                  <a:close/>
                </a:path>
                <a:path w="2073909" h="1827529">
                  <a:moveTo>
                    <a:pt x="1860880" y="191528"/>
                  </a:moveTo>
                  <a:lnTo>
                    <a:pt x="1859495" y="191871"/>
                  </a:lnTo>
                  <a:lnTo>
                    <a:pt x="1858060" y="192087"/>
                  </a:lnTo>
                  <a:lnTo>
                    <a:pt x="1856663" y="191160"/>
                  </a:lnTo>
                  <a:lnTo>
                    <a:pt x="1856778" y="191528"/>
                  </a:lnTo>
                  <a:lnTo>
                    <a:pt x="1857222" y="191731"/>
                  </a:lnTo>
                  <a:lnTo>
                    <a:pt x="1857552" y="192024"/>
                  </a:lnTo>
                  <a:lnTo>
                    <a:pt x="1858670" y="192316"/>
                  </a:lnTo>
                  <a:lnTo>
                    <a:pt x="1859661" y="192087"/>
                  </a:lnTo>
                  <a:lnTo>
                    <a:pt x="1860638" y="191719"/>
                  </a:lnTo>
                  <a:lnTo>
                    <a:pt x="1860816" y="191604"/>
                  </a:lnTo>
                  <a:close/>
                </a:path>
                <a:path w="2073909" h="1827529">
                  <a:moveTo>
                    <a:pt x="1877377" y="198120"/>
                  </a:moveTo>
                  <a:lnTo>
                    <a:pt x="1877237" y="196837"/>
                  </a:lnTo>
                  <a:lnTo>
                    <a:pt x="1876806" y="196392"/>
                  </a:lnTo>
                  <a:lnTo>
                    <a:pt x="1876463" y="195783"/>
                  </a:lnTo>
                  <a:lnTo>
                    <a:pt x="1875853" y="196164"/>
                  </a:lnTo>
                  <a:lnTo>
                    <a:pt x="1875142" y="196392"/>
                  </a:lnTo>
                  <a:lnTo>
                    <a:pt x="1875053" y="196761"/>
                  </a:lnTo>
                  <a:lnTo>
                    <a:pt x="1874939" y="197192"/>
                  </a:lnTo>
                  <a:lnTo>
                    <a:pt x="1875256" y="197929"/>
                  </a:lnTo>
                  <a:lnTo>
                    <a:pt x="1876259" y="198742"/>
                  </a:lnTo>
                  <a:lnTo>
                    <a:pt x="1877377" y="198120"/>
                  </a:lnTo>
                  <a:close/>
                </a:path>
                <a:path w="2073909" h="1827529">
                  <a:moveTo>
                    <a:pt x="1893468" y="184708"/>
                  </a:moveTo>
                  <a:lnTo>
                    <a:pt x="1892935" y="183502"/>
                  </a:lnTo>
                  <a:lnTo>
                    <a:pt x="1892376" y="183781"/>
                  </a:lnTo>
                  <a:lnTo>
                    <a:pt x="1892096" y="183959"/>
                  </a:lnTo>
                  <a:lnTo>
                    <a:pt x="1891779" y="184035"/>
                  </a:lnTo>
                  <a:lnTo>
                    <a:pt x="1891512" y="184137"/>
                  </a:lnTo>
                  <a:lnTo>
                    <a:pt x="1891118" y="184277"/>
                  </a:lnTo>
                  <a:lnTo>
                    <a:pt x="1890814" y="184429"/>
                  </a:lnTo>
                  <a:lnTo>
                    <a:pt x="1890776" y="184823"/>
                  </a:lnTo>
                  <a:lnTo>
                    <a:pt x="1890826" y="184962"/>
                  </a:lnTo>
                  <a:lnTo>
                    <a:pt x="1890877" y="185115"/>
                  </a:lnTo>
                  <a:lnTo>
                    <a:pt x="1891766" y="186270"/>
                  </a:lnTo>
                  <a:lnTo>
                    <a:pt x="1893074" y="185572"/>
                  </a:lnTo>
                  <a:lnTo>
                    <a:pt x="1893468" y="184708"/>
                  </a:lnTo>
                  <a:close/>
                </a:path>
                <a:path w="2073909" h="1827529">
                  <a:moveTo>
                    <a:pt x="1901850" y="200279"/>
                  </a:moveTo>
                  <a:lnTo>
                    <a:pt x="1901393" y="199605"/>
                  </a:lnTo>
                  <a:lnTo>
                    <a:pt x="1900999" y="198818"/>
                  </a:lnTo>
                  <a:lnTo>
                    <a:pt x="1900453" y="198005"/>
                  </a:lnTo>
                  <a:lnTo>
                    <a:pt x="1897964" y="198589"/>
                  </a:lnTo>
                  <a:lnTo>
                    <a:pt x="1896706" y="198907"/>
                  </a:lnTo>
                  <a:lnTo>
                    <a:pt x="1896999" y="199237"/>
                  </a:lnTo>
                  <a:lnTo>
                    <a:pt x="1897634" y="199885"/>
                  </a:lnTo>
                  <a:lnTo>
                    <a:pt x="1896275" y="202120"/>
                  </a:lnTo>
                  <a:lnTo>
                    <a:pt x="1893773" y="202438"/>
                  </a:lnTo>
                  <a:lnTo>
                    <a:pt x="1891830" y="203657"/>
                  </a:lnTo>
                  <a:lnTo>
                    <a:pt x="1893595" y="203911"/>
                  </a:lnTo>
                  <a:lnTo>
                    <a:pt x="1895335" y="204317"/>
                  </a:lnTo>
                  <a:lnTo>
                    <a:pt x="1897100" y="204901"/>
                  </a:lnTo>
                  <a:lnTo>
                    <a:pt x="1897824" y="204114"/>
                  </a:lnTo>
                  <a:lnTo>
                    <a:pt x="1896884" y="203720"/>
                  </a:lnTo>
                  <a:lnTo>
                    <a:pt x="1896465" y="203492"/>
                  </a:lnTo>
                  <a:lnTo>
                    <a:pt x="1897494" y="202387"/>
                  </a:lnTo>
                  <a:lnTo>
                    <a:pt x="1898700" y="202095"/>
                  </a:lnTo>
                  <a:lnTo>
                    <a:pt x="1899932" y="201942"/>
                  </a:lnTo>
                  <a:lnTo>
                    <a:pt x="1900542" y="201371"/>
                  </a:lnTo>
                  <a:lnTo>
                    <a:pt x="1901190" y="200812"/>
                  </a:lnTo>
                  <a:lnTo>
                    <a:pt x="1901850" y="200279"/>
                  </a:lnTo>
                  <a:close/>
                </a:path>
                <a:path w="2073909" h="1827529">
                  <a:moveTo>
                    <a:pt x="1903133" y="175272"/>
                  </a:moveTo>
                  <a:lnTo>
                    <a:pt x="1903095" y="175031"/>
                  </a:lnTo>
                  <a:lnTo>
                    <a:pt x="1903056" y="174777"/>
                  </a:lnTo>
                  <a:lnTo>
                    <a:pt x="1903018" y="174523"/>
                  </a:lnTo>
                  <a:lnTo>
                    <a:pt x="1902777" y="174599"/>
                  </a:lnTo>
                  <a:lnTo>
                    <a:pt x="1902510" y="174688"/>
                  </a:lnTo>
                  <a:lnTo>
                    <a:pt x="1902269" y="174777"/>
                  </a:lnTo>
                  <a:lnTo>
                    <a:pt x="1902383" y="174904"/>
                  </a:lnTo>
                  <a:lnTo>
                    <a:pt x="1902485" y="175056"/>
                  </a:lnTo>
                  <a:lnTo>
                    <a:pt x="1902777" y="175234"/>
                  </a:lnTo>
                  <a:lnTo>
                    <a:pt x="1902955" y="175234"/>
                  </a:lnTo>
                  <a:lnTo>
                    <a:pt x="1903133" y="175272"/>
                  </a:lnTo>
                  <a:close/>
                </a:path>
                <a:path w="2073909" h="1827529">
                  <a:moveTo>
                    <a:pt x="1904936" y="589699"/>
                  </a:moveTo>
                  <a:lnTo>
                    <a:pt x="1904682" y="589254"/>
                  </a:lnTo>
                  <a:lnTo>
                    <a:pt x="1904555" y="588822"/>
                  </a:lnTo>
                  <a:lnTo>
                    <a:pt x="1904009" y="589254"/>
                  </a:lnTo>
                  <a:lnTo>
                    <a:pt x="1903577" y="589584"/>
                  </a:lnTo>
                  <a:lnTo>
                    <a:pt x="1903691" y="589826"/>
                  </a:lnTo>
                  <a:lnTo>
                    <a:pt x="1903882" y="590245"/>
                  </a:lnTo>
                  <a:lnTo>
                    <a:pt x="1904149" y="590842"/>
                  </a:lnTo>
                  <a:lnTo>
                    <a:pt x="1904365" y="590651"/>
                  </a:lnTo>
                  <a:lnTo>
                    <a:pt x="1904707" y="590461"/>
                  </a:lnTo>
                  <a:lnTo>
                    <a:pt x="1904898" y="590169"/>
                  </a:lnTo>
                  <a:lnTo>
                    <a:pt x="1904936" y="589699"/>
                  </a:lnTo>
                  <a:close/>
                </a:path>
                <a:path w="2073909" h="1827529">
                  <a:moveTo>
                    <a:pt x="1908225" y="189407"/>
                  </a:moveTo>
                  <a:lnTo>
                    <a:pt x="1908136" y="189268"/>
                  </a:lnTo>
                  <a:lnTo>
                    <a:pt x="1908048" y="189103"/>
                  </a:lnTo>
                  <a:lnTo>
                    <a:pt x="1907971" y="188963"/>
                  </a:lnTo>
                  <a:lnTo>
                    <a:pt x="1907692" y="189090"/>
                  </a:lnTo>
                  <a:lnTo>
                    <a:pt x="1907184" y="189357"/>
                  </a:lnTo>
                  <a:lnTo>
                    <a:pt x="1907260" y="189509"/>
                  </a:lnTo>
                  <a:lnTo>
                    <a:pt x="1907387" y="189788"/>
                  </a:lnTo>
                  <a:lnTo>
                    <a:pt x="1907705" y="189699"/>
                  </a:lnTo>
                  <a:lnTo>
                    <a:pt x="1908225" y="189407"/>
                  </a:lnTo>
                  <a:close/>
                </a:path>
                <a:path w="2073909" h="1827529">
                  <a:moveTo>
                    <a:pt x="1916747" y="182105"/>
                  </a:moveTo>
                  <a:lnTo>
                    <a:pt x="1915642" y="181622"/>
                  </a:lnTo>
                  <a:lnTo>
                    <a:pt x="1914715" y="180581"/>
                  </a:lnTo>
                  <a:lnTo>
                    <a:pt x="1913445" y="180809"/>
                  </a:lnTo>
                  <a:lnTo>
                    <a:pt x="1913470" y="183324"/>
                  </a:lnTo>
                  <a:lnTo>
                    <a:pt x="1913420" y="184137"/>
                  </a:lnTo>
                  <a:lnTo>
                    <a:pt x="1914791" y="184531"/>
                  </a:lnTo>
                  <a:lnTo>
                    <a:pt x="1915566" y="183819"/>
                  </a:lnTo>
                  <a:lnTo>
                    <a:pt x="1916150" y="182943"/>
                  </a:lnTo>
                  <a:lnTo>
                    <a:pt x="1916747" y="182105"/>
                  </a:lnTo>
                  <a:close/>
                </a:path>
                <a:path w="2073909" h="1827529">
                  <a:moveTo>
                    <a:pt x="1924240" y="309092"/>
                  </a:moveTo>
                  <a:lnTo>
                    <a:pt x="1924164" y="308902"/>
                  </a:lnTo>
                  <a:lnTo>
                    <a:pt x="1924075" y="308724"/>
                  </a:lnTo>
                  <a:lnTo>
                    <a:pt x="1923999" y="308533"/>
                  </a:lnTo>
                  <a:lnTo>
                    <a:pt x="1923732" y="308775"/>
                  </a:lnTo>
                  <a:lnTo>
                    <a:pt x="1923453" y="308978"/>
                  </a:lnTo>
                  <a:lnTo>
                    <a:pt x="1923199" y="309168"/>
                  </a:lnTo>
                  <a:lnTo>
                    <a:pt x="1923542" y="309156"/>
                  </a:lnTo>
                  <a:lnTo>
                    <a:pt x="1924240" y="309092"/>
                  </a:lnTo>
                  <a:close/>
                </a:path>
                <a:path w="2073909" h="1827529">
                  <a:moveTo>
                    <a:pt x="1971319" y="283794"/>
                  </a:moveTo>
                  <a:lnTo>
                    <a:pt x="1970633" y="283705"/>
                  </a:lnTo>
                  <a:lnTo>
                    <a:pt x="1970493" y="284022"/>
                  </a:lnTo>
                  <a:lnTo>
                    <a:pt x="1970697" y="284010"/>
                  </a:lnTo>
                  <a:lnTo>
                    <a:pt x="1970900" y="283959"/>
                  </a:lnTo>
                  <a:lnTo>
                    <a:pt x="1971141" y="283845"/>
                  </a:lnTo>
                  <a:lnTo>
                    <a:pt x="1971319" y="283794"/>
                  </a:lnTo>
                  <a:close/>
                </a:path>
                <a:path w="2073909" h="1827529">
                  <a:moveTo>
                    <a:pt x="1974532" y="285038"/>
                  </a:moveTo>
                  <a:lnTo>
                    <a:pt x="1974088" y="284734"/>
                  </a:lnTo>
                  <a:lnTo>
                    <a:pt x="1973592" y="284480"/>
                  </a:lnTo>
                  <a:lnTo>
                    <a:pt x="1973084" y="284276"/>
                  </a:lnTo>
                  <a:lnTo>
                    <a:pt x="1972919" y="284200"/>
                  </a:lnTo>
                  <a:lnTo>
                    <a:pt x="1972754" y="284162"/>
                  </a:lnTo>
                  <a:lnTo>
                    <a:pt x="1972589" y="284099"/>
                  </a:lnTo>
                  <a:lnTo>
                    <a:pt x="1972970" y="284632"/>
                  </a:lnTo>
                  <a:lnTo>
                    <a:pt x="1973211" y="285457"/>
                  </a:lnTo>
                  <a:lnTo>
                    <a:pt x="1973948" y="285800"/>
                  </a:lnTo>
                  <a:lnTo>
                    <a:pt x="1974126" y="285521"/>
                  </a:lnTo>
                  <a:lnTo>
                    <a:pt x="1974329" y="285267"/>
                  </a:lnTo>
                  <a:lnTo>
                    <a:pt x="1974532" y="285038"/>
                  </a:lnTo>
                  <a:close/>
                </a:path>
                <a:path w="2073909" h="1827529">
                  <a:moveTo>
                    <a:pt x="1989467" y="17310"/>
                  </a:moveTo>
                  <a:lnTo>
                    <a:pt x="1988362" y="16154"/>
                  </a:lnTo>
                  <a:lnTo>
                    <a:pt x="1987715" y="15494"/>
                  </a:lnTo>
                  <a:lnTo>
                    <a:pt x="1987232" y="14770"/>
                  </a:lnTo>
                  <a:lnTo>
                    <a:pt x="1986876" y="14020"/>
                  </a:lnTo>
                  <a:lnTo>
                    <a:pt x="1986800" y="14541"/>
                  </a:lnTo>
                  <a:lnTo>
                    <a:pt x="1986699" y="16129"/>
                  </a:lnTo>
                  <a:lnTo>
                    <a:pt x="1986521" y="17348"/>
                  </a:lnTo>
                  <a:lnTo>
                    <a:pt x="1986153" y="18478"/>
                  </a:lnTo>
                  <a:lnTo>
                    <a:pt x="1987054" y="18745"/>
                  </a:lnTo>
                  <a:lnTo>
                    <a:pt x="1987550" y="18897"/>
                  </a:lnTo>
                  <a:lnTo>
                    <a:pt x="1988654" y="18237"/>
                  </a:lnTo>
                  <a:lnTo>
                    <a:pt x="1989467" y="17310"/>
                  </a:lnTo>
                  <a:close/>
                </a:path>
                <a:path w="2073909" h="1827529">
                  <a:moveTo>
                    <a:pt x="1992668" y="393687"/>
                  </a:moveTo>
                  <a:lnTo>
                    <a:pt x="1992464" y="393420"/>
                  </a:lnTo>
                  <a:lnTo>
                    <a:pt x="1991982" y="392811"/>
                  </a:lnTo>
                  <a:lnTo>
                    <a:pt x="1991855" y="392811"/>
                  </a:lnTo>
                  <a:lnTo>
                    <a:pt x="1992376" y="393407"/>
                  </a:lnTo>
                  <a:lnTo>
                    <a:pt x="1992668" y="393687"/>
                  </a:lnTo>
                  <a:close/>
                </a:path>
                <a:path w="2073909" h="1827529">
                  <a:moveTo>
                    <a:pt x="1997456" y="24091"/>
                  </a:moveTo>
                  <a:lnTo>
                    <a:pt x="1996909" y="21920"/>
                  </a:lnTo>
                  <a:lnTo>
                    <a:pt x="1995436" y="21196"/>
                  </a:lnTo>
                  <a:lnTo>
                    <a:pt x="1994077" y="21158"/>
                  </a:lnTo>
                  <a:lnTo>
                    <a:pt x="1992795" y="21437"/>
                  </a:lnTo>
                  <a:lnTo>
                    <a:pt x="1993163" y="23368"/>
                  </a:lnTo>
                  <a:lnTo>
                    <a:pt x="1992909" y="25196"/>
                  </a:lnTo>
                  <a:lnTo>
                    <a:pt x="1991855" y="26797"/>
                  </a:lnTo>
                  <a:lnTo>
                    <a:pt x="1992807" y="26631"/>
                  </a:lnTo>
                  <a:lnTo>
                    <a:pt x="1993722" y="26263"/>
                  </a:lnTo>
                  <a:lnTo>
                    <a:pt x="1994649" y="26085"/>
                  </a:lnTo>
                  <a:lnTo>
                    <a:pt x="1996617" y="25654"/>
                  </a:lnTo>
                  <a:lnTo>
                    <a:pt x="1997456" y="24091"/>
                  </a:lnTo>
                  <a:close/>
                </a:path>
                <a:path w="2073909" h="1827529">
                  <a:moveTo>
                    <a:pt x="2001532" y="354774"/>
                  </a:moveTo>
                  <a:lnTo>
                    <a:pt x="1988705" y="360324"/>
                  </a:lnTo>
                  <a:lnTo>
                    <a:pt x="1989785" y="364756"/>
                  </a:lnTo>
                  <a:lnTo>
                    <a:pt x="1990559" y="369163"/>
                  </a:lnTo>
                  <a:lnTo>
                    <a:pt x="1986102" y="374370"/>
                  </a:lnTo>
                  <a:lnTo>
                    <a:pt x="1984527" y="377291"/>
                  </a:lnTo>
                  <a:lnTo>
                    <a:pt x="1982533" y="381228"/>
                  </a:lnTo>
                  <a:lnTo>
                    <a:pt x="1980933" y="387019"/>
                  </a:lnTo>
                  <a:lnTo>
                    <a:pt x="1981923" y="390537"/>
                  </a:lnTo>
                  <a:lnTo>
                    <a:pt x="1983854" y="393763"/>
                  </a:lnTo>
                  <a:lnTo>
                    <a:pt x="1983613" y="394843"/>
                  </a:lnTo>
                  <a:lnTo>
                    <a:pt x="1983663" y="394703"/>
                  </a:lnTo>
                  <a:lnTo>
                    <a:pt x="1983816" y="394703"/>
                  </a:lnTo>
                  <a:lnTo>
                    <a:pt x="1984044" y="394423"/>
                  </a:lnTo>
                  <a:lnTo>
                    <a:pt x="1983879" y="394233"/>
                  </a:lnTo>
                  <a:lnTo>
                    <a:pt x="1987423" y="386321"/>
                  </a:lnTo>
                  <a:lnTo>
                    <a:pt x="1987892" y="387121"/>
                  </a:lnTo>
                  <a:lnTo>
                    <a:pt x="1990839" y="384225"/>
                  </a:lnTo>
                  <a:lnTo>
                    <a:pt x="1992490" y="380784"/>
                  </a:lnTo>
                  <a:lnTo>
                    <a:pt x="1993887" y="376618"/>
                  </a:lnTo>
                  <a:lnTo>
                    <a:pt x="1993658" y="375920"/>
                  </a:lnTo>
                  <a:lnTo>
                    <a:pt x="1993011" y="374662"/>
                  </a:lnTo>
                  <a:lnTo>
                    <a:pt x="1992782" y="374345"/>
                  </a:lnTo>
                  <a:lnTo>
                    <a:pt x="2001532" y="354774"/>
                  </a:lnTo>
                  <a:close/>
                </a:path>
                <a:path w="2073909" h="1827529">
                  <a:moveTo>
                    <a:pt x="2012670" y="1016"/>
                  </a:moveTo>
                  <a:lnTo>
                    <a:pt x="2012619" y="698"/>
                  </a:lnTo>
                  <a:lnTo>
                    <a:pt x="2012581" y="381"/>
                  </a:lnTo>
                  <a:lnTo>
                    <a:pt x="2012518" y="76"/>
                  </a:lnTo>
                  <a:lnTo>
                    <a:pt x="2012188" y="88"/>
                  </a:lnTo>
                  <a:lnTo>
                    <a:pt x="2011768" y="0"/>
                  </a:lnTo>
                  <a:lnTo>
                    <a:pt x="2011527" y="165"/>
                  </a:lnTo>
                  <a:lnTo>
                    <a:pt x="2011349" y="304"/>
                  </a:lnTo>
                  <a:lnTo>
                    <a:pt x="2011426" y="762"/>
                  </a:lnTo>
                  <a:lnTo>
                    <a:pt x="2011387" y="1054"/>
                  </a:lnTo>
                  <a:lnTo>
                    <a:pt x="2012670" y="1016"/>
                  </a:lnTo>
                  <a:close/>
                </a:path>
                <a:path w="2073909" h="1827529">
                  <a:moveTo>
                    <a:pt x="2013013" y="397002"/>
                  </a:moveTo>
                  <a:lnTo>
                    <a:pt x="2010854" y="395427"/>
                  </a:lnTo>
                  <a:lnTo>
                    <a:pt x="2010727" y="395490"/>
                  </a:lnTo>
                  <a:lnTo>
                    <a:pt x="2010206" y="396303"/>
                  </a:lnTo>
                  <a:lnTo>
                    <a:pt x="2010067" y="396887"/>
                  </a:lnTo>
                  <a:lnTo>
                    <a:pt x="2010105" y="397637"/>
                  </a:lnTo>
                  <a:lnTo>
                    <a:pt x="2011070" y="397560"/>
                  </a:lnTo>
                  <a:lnTo>
                    <a:pt x="2011997" y="397383"/>
                  </a:lnTo>
                  <a:lnTo>
                    <a:pt x="2012924" y="397103"/>
                  </a:lnTo>
                  <a:close/>
                </a:path>
                <a:path w="2073909" h="1827529">
                  <a:moveTo>
                    <a:pt x="2013902" y="394030"/>
                  </a:moveTo>
                  <a:lnTo>
                    <a:pt x="2013762" y="393700"/>
                  </a:lnTo>
                  <a:lnTo>
                    <a:pt x="2013521" y="393433"/>
                  </a:lnTo>
                  <a:lnTo>
                    <a:pt x="2013153" y="393204"/>
                  </a:lnTo>
                  <a:lnTo>
                    <a:pt x="2012937" y="393661"/>
                  </a:lnTo>
                  <a:lnTo>
                    <a:pt x="2012645" y="394068"/>
                  </a:lnTo>
                  <a:lnTo>
                    <a:pt x="2012327" y="394423"/>
                  </a:lnTo>
                  <a:lnTo>
                    <a:pt x="2012873" y="394296"/>
                  </a:lnTo>
                  <a:lnTo>
                    <a:pt x="2013902" y="394030"/>
                  </a:lnTo>
                  <a:close/>
                </a:path>
                <a:path w="2073909" h="1827529">
                  <a:moveTo>
                    <a:pt x="2014639" y="376034"/>
                  </a:moveTo>
                  <a:lnTo>
                    <a:pt x="2014207" y="375551"/>
                  </a:lnTo>
                  <a:lnTo>
                    <a:pt x="2013038" y="375513"/>
                  </a:lnTo>
                  <a:lnTo>
                    <a:pt x="2012365" y="376135"/>
                  </a:lnTo>
                  <a:lnTo>
                    <a:pt x="2011934" y="377050"/>
                  </a:lnTo>
                  <a:lnTo>
                    <a:pt x="2011565" y="377837"/>
                  </a:lnTo>
                  <a:lnTo>
                    <a:pt x="2011070" y="378688"/>
                  </a:lnTo>
                  <a:lnTo>
                    <a:pt x="2011172" y="379666"/>
                  </a:lnTo>
                  <a:lnTo>
                    <a:pt x="2012581" y="378206"/>
                  </a:lnTo>
                  <a:lnTo>
                    <a:pt x="2013585" y="377139"/>
                  </a:lnTo>
                  <a:lnTo>
                    <a:pt x="2014639" y="376034"/>
                  </a:lnTo>
                  <a:close/>
                </a:path>
                <a:path w="2073909" h="1827529">
                  <a:moveTo>
                    <a:pt x="2014651" y="357873"/>
                  </a:moveTo>
                  <a:lnTo>
                    <a:pt x="2013902" y="357644"/>
                  </a:lnTo>
                  <a:lnTo>
                    <a:pt x="2013534" y="357505"/>
                  </a:lnTo>
                  <a:lnTo>
                    <a:pt x="2013915" y="357670"/>
                  </a:lnTo>
                  <a:lnTo>
                    <a:pt x="2014270" y="357809"/>
                  </a:lnTo>
                  <a:lnTo>
                    <a:pt x="2014639" y="357987"/>
                  </a:lnTo>
                  <a:close/>
                </a:path>
                <a:path w="2073909" h="1827529">
                  <a:moveTo>
                    <a:pt x="2014766" y="385127"/>
                  </a:moveTo>
                  <a:lnTo>
                    <a:pt x="2014728" y="384746"/>
                  </a:lnTo>
                  <a:lnTo>
                    <a:pt x="2014601" y="385140"/>
                  </a:lnTo>
                  <a:lnTo>
                    <a:pt x="2014766" y="385127"/>
                  </a:lnTo>
                  <a:close/>
                </a:path>
                <a:path w="2073909" h="1827529">
                  <a:moveTo>
                    <a:pt x="2014829" y="385533"/>
                  </a:moveTo>
                  <a:lnTo>
                    <a:pt x="2014766" y="385127"/>
                  </a:lnTo>
                  <a:lnTo>
                    <a:pt x="2014601" y="385140"/>
                  </a:lnTo>
                  <a:lnTo>
                    <a:pt x="2014829" y="385533"/>
                  </a:lnTo>
                  <a:close/>
                </a:path>
                <a:path w="2073909" h="1827529">
                  <a:moveTo>
                    <a:pt x="2014867" y="384314"/>
                  </a:moveTo>
                  <a:lnTo>
                    <a:pt x="2014715" y="384429"/>
                  </a:lnTo>
                  <a:lnTo>
                    <a:pt x="2014715" y="384644"/>
                  </a:lnTo>
                  <a:lnTo>
                    <a:pt x="2014829" y="384454"/>
                  </a:lnTo>
                  <a:lnTo>
                    <a:pt x="2014867" y="384314"/>
                  </a:lnTo>
                  <a:close/>
                </a:path>
                <a:path w="2073909" h="1827529">
                  <a:moveTo>
                    <a:pt x="2015147" y="386003"/>
                  </a:moveTo>
                  <a:lnTo>
                    <a:pt x="2015045" y="385851"/>
                  </a:lnTo>
                  <a:lnTo>
                    <a:pt x="2014931" y="385686"/>
                  </a:lnTo>
                  <a:lnTo>
                    <a:pt x="2014829" y="385533"/>
                  </a:lnTo>
                  <a:lnTo>
                    <a:pt x="2014867" y="385749"/>
                  </a:lnTo>
                  <a:lnTo>
                    <a:pt x="2015045" y="385914"/>
                  </a:lnTo>
                  <a:close/>
                </a:path>
                <a:path w="2073909" h="1827529">
                  <a:moveTo>
                    <a:pt x="2018665" y="384429"/>
                  </a:moveTo>
                  <a:lnTo>
                    <a:pt x="2018360" y="384225"/>
                  </a:lnTo>
                  <a:lnTo>
                    <a:pt x="2018258" y="384721"/>
                  </a:lnTo>
                  <a:lnTo>
                    <a:pt x="2018665" y="384429"/>
                  </a:lnTo>
                  <a:close/>
                </a:path>
                <a:path w="2073909" h="1827529">
                  <a:moveTo>
                    <a:pt x="2026081" y="396303"/>
                  </a:moveTo>
                  <a:lnTo>
                    <a:pt x="2022221" y="396976"/>
                  </a:lnTo>
                  <a:lnTo>
                    <a:pt x="2021408" y="397306"/>
                  </a:lnTo>
                  <a:lnTo>
                    <a:pt x="2021382" y="397573"/>
                  </a:lnTo>
                  <a:lnTo>
                    <a:pt x="2021293" y="398094"/>
                  </a:lnTo>
                  <a:lnTo>
                    <a:pt x="2025408" y="396557"/>
                  </a:lnTo>
                  <a:lnTo>
                    <a:pt x="2025675" y="396468"/>
                  </a:lnTo>
                  <a:lnTo>
                    <a:pt x="2026081" y="396303"/>
                  </a:lnTo>
                  <a:close/>
                </a:path>
                <a:path w="2073909" h="1827529">
                  <a:moveTo>
                    <a:pt x="2027885" y="388480"/>
                  </a:moveTo>
                  <a:lnTo>
                    <a:pt x="2027516" y="388518"/>
                  </a:lnTo>
                  <a:lnTo>
                    <a:pt x="2027339" y="388543"/>
                  </a:lnTo>
                  <a:lnTo>
                    <a:pt x="2026259" y="388747"/>
                  </a:lnTo>
                  <a:lnTo>
                    <a:pt x="2025586" y="388137"/>
                  </a:lnTo>
                  <a:lnTo>
                    <a:pt x="2025281" y="387324"/>
                  </a:lnTo>
                  <a:lnTo>
                    <a:pt x="2024888" y="388239"/>
                  </a:lnTo>
                  <a:lnTo>
                    <a:pt x="2024722" y="389242"/>
                  </a:lnTo>
                  <a:lnTo>
                    <a:pt x="2025180" y="390410"/>
                  </a:lnTo>
                  <a:lnTo>
                    <a:pt x="2026805" y="390461"/>
                  </a:lnTo>
                  <a:lnTo>
                    <a:pt x="2027402" y="389470"/>
                  </a:lnTo>
                  <a:lnTo>
                    <a:pt x="2027885" y="388480"/>
                  </a:lnTo>
                  <a:close/>
                </a:path>
                <a:path w="2073909" h="1827529">
                  <a:moveTo>
                    <a:pt x="2028012" y="407123"/>
                  </a:moveTo>
                  <a:lnTo>
                    <a:pt x="2026577" y="408089"/>
                  </a:lnTo>
                  <a:lnTo>
                    <a:pt x="2026945" y="408089"/>
                  </a:lnTo>
                  <a:lnTo>
                    <a:pt x="2027364" y="408076"/>
                  </a:lnTo>
                  <a:lnTo>
                    <a:pt x="2027834" y="408051"/>
                  </a:lnTo>
                  <a:lnTo>
                    <a:pt x="2027897" y="407746"/>
                  </a:lnTo>
                  <a:lnTo>
                    <a:pt x="2028012" y="407123"/>
                  </a:lnTo>
                  <a:close/>
                </a:path>
                <a:path w="2073909" h="1827529">
                  <a:moveTo>
                    <a:pt x="2028545" y="392899"/>
                  </a:moveTo>
                  <a:lnTo>
                    <a:pt x="2028532" y="392544"/>
                  </a:lnTo>
                  <a:lnTo>
                    <a:pt x="2028507" y="392087"/>
                  </a:lnTo>
                  <a:lnTo>
                    <a:pt x="2027948" y="392709"/>
                  </a:lnTo>
                  <a:lnTo>
                    <a:pt x="2027440" y="393306"/>
                  </a:lnTo>
                  <a:lnTo>
                    <a:pt x="2026945" y="393852"/>
                  </a:lnTo>
                  <a:lnTo>
                    <a:pt x="2027504" y="393484"/>
                  </a:lnTo>
                  <a:lnTo>
                    <a:pt x="2028024" y="393280"/>
                  </a:lnTo>
                  <a:lnTo>
                    <a:pt x="2028494" y="393204"/>
                  </a:lnTo>
                  <a:lnTo>
                    <a:pt x="2028545" y="392899"/>
                  </a:lnTo>
                  <a:close/>
                </a:path>
                <a:path w="2073909" h="1827529">
                  <a:moveTo>
                    <a:pt x="2032381" y="347573"/>
                  </a:moveTo>
                  <a:lnTo>
                    <a:pt x="2031365" y="347789"/>
                  </a:lnTo>
                  <a:lnTo>
                    <a:pt x="2030336" y="347814"/>
                  </a:lnTo>
                  <a:lnTo>
                    <a:pt x="2028393" y="347446"/>
                  </a:lnTo>
                  <a:lnTo>
                    <a:pt x="2027478" y="346608"/>
                  </a:lnTo>
                  <a:lnTo>
                    <a:pt x="2026805" y="345808"/>
                  </a:lnTo>
                  <a:lnTo>
                    <a:pt x="2026678" y="347446"/>
                  </a:lnTo>
                  <a:lnTo>
                    <a:pt x="2025891" y="351231"/>
                  </a:lnTo>
                  <a:lnTo>
                    <a:pt x="2024418" y="352590"/>
                  </a:lnTo>
                  <a:lnTo>
                    <a:pt x="2019846" y="352780"/>
                  </a:lnTo>
                  <a:lnTo>
                    <a:pt x="2018169" y="353796"/>
                  </a:lnTo>
                  <a:lnTo>
                    <a:pt x="2015401" y="355257"/>
                  </a:lnTo>
                  <a:lnTo>
                    <a:pt x="2014651" y="356400"/>
                  </a:lnTo>
                  <a:lnTo>
                    <a:pt x="2014651" y="357873"/>
                  </a:lnTo>
                  <a:lnTo>
                    <a:pt x="2015680" y="357632"/>
                  </a:lnTo>
                  <a:lnTo>
                    <a:pt x="2016379" y="358025"/>
                  </a:lnTo>
                  <a:lnTo>
                    <a:pt x="2018131" y="359308"/>
                  </a:lnTo>
                  <a:lnTo>
                    <a:pt x="2018855" y="359803"/>
                  </a:lnTo>
                  <a:lnTo>
                    <a:pt x="2019477" y="360172"/>
                  </a:lnTo>
                  <a:lnTo>
                    <a:pt x="2022081" y="357632"/>
                  </a:lnTo>
                  <a:lnTo>
                    <a:pt x="2032139" y="347814"/>
                  </a:lnTo>
                  <a:lnTo>
                    <a:pt x="2032381" y="347573"/>
                  </a:lnTo>
                  <a:close/>
                </a:path>
                <a:path w="2073909" h="1827529">
                  <a:moveTo>
                    <a:pt x="2033244" y="393611"/>
                  </a:moveTo>
                  <a:lnTo>
                    <a:pt x="2033079" y="393407"/>
                  </a:lnTo>
                  <a:lnTo>
                    <a:pt x="2032838" y="393090"/>
                  </a:lnTo>
                  <a:lnTo>
                    <a:pt x="2032698" y="392912"/>
                  </a:lnTo>
                  <a:lnTo>
                    <a:pt x="2032558" y="392709"/>
                  </a:lnTo>
                  <a:lnTo>
                    <a:pt x="2030425" y="393611"/>
                  </a:lnTo>
                  <a:lnTo>
                    <a:pt x="2030768" y="393788"/>
                  </a:lnTo>
                  <a:lnTo>
                    <a:pt x="2031415" y="394296"/>
                  </a:lnTo>
                  <a:lnTo>
                    <a:pt x="2033244" y="393611"/>
                  </a:lnTo>
                  <a:close/>
                </a:path>
                <a:path w="2073909" h="1827529">
                  <a:moveTo>
                    <a:pt x="2033473" y="397408"/>
                  </a:moveTo>
                  <a:lnTo>
                    <a:pt x="2032495" y="399554"/>
                  </a:lnTo>
                  <a:lnTo>
                    <a:pt x="2033460" y="397497"/>
                  </a:lnTo>
                  <a:close/>
                </a:path>
                <a:path w="2073909" h="1827529">
                  <a:moveTo>
                    <a:pt x="2035302" y="396227"/>
                  </a:moveTo>
                  <a:lnTo>
                    <a:pt x="2034844" y="395630"/>
                  </a:lnTo>
                  <a:lnTo>
                    <a:pt x="2034362" y="395020"/>
                  </a:lnTo>
                  <a:lnTo>
                    <a:pt x="2033892" y="394436"/>
                  </a:lnTo>
                  <a:lnTo>
                    <a:pt x="2033828" y="394576"/>
                  </a:lnTo>
                  <a:lnTo>
                    <a:pt x="2033752" y="394741"/>
                  </a:lnTo>
                  <a:lnTo>
                    <a:pt x="2033701" y="394893"/>
                  </a:lnTo>
                  <a:lnTo>
                    <a:pt x="2033473" y="395655"/>
                  </a:lnTo>
                  <a:lnTo>
                    <a:pt x="2034476" y="396582"/>
                  </a:lnTo>
                  <a:lnTo>
                    <a:pt x="2033574" y="397370"/>
                  </a:lnTo>
                  <a:lnTo>
                    <a:pt x="2034336" y="397078"/>
                  </a:lnTo>
                  <a:lnTo>
                    <a:pt x="2034908" y="396722"/>
                  </a:lnTo>
                  <a:lnTo>
                    <a:pt x="2035302" y="396227"/>
                  </a:lnTo>
                  <a:close/>
                </a:path>
                <a:path w="2073909" h="1827529">
                  <a:moveTo>
                    <a:pt x="2035733" y="204660"/>
                  </a:moveTo>
                  <a:lnTo>
                    <a:pt x="2035619" y="205028"/>
                  </a:lnTo>
                  <a:lnTo>
                    <a:pt x="2035733" y="204660"/>
                  </a:lnTo>
                  <a:close/>
                </a:path>
                <a:path w="2073909" h="1827529">
                  <a:moveTo>
                    <a:pt x="2035924" y="191706"/>
                  </a:moveTo>
                  <a:lnTo>
                    <a:pt x="2035733" y="191427"/>
                  </a:lnTo>
                  <a:lnTo>
                    <a:pt x="2035581" y="190982"/>
                  </a:lnTo>
                  <a:lnTo>
                    <a:pt x="2035365" y="190957"/>
                  </a:lnTo>
                  <a:lnTo>
                    <a:pt x="2034895" y="190868"/>
                  </a:lnTo>
                  <a:lnTo>
                    <a:pt x="2034374" y="190995"/>
                  </a:lnTo>
                  <a:lnTo>
                    <a:pt x="2033790" y="191058"/>
                  </a:lnTo>
                  <a:lnTo>
                    <a:pt x="2034032" y="191592"/>
                  </a:lnTo>
                  <a:lnTo>
                    <a:pt x="2034235" y="192189"/>
                  </a:lnTo>
                  <a:lnTo>
                    <a:pt x="2034870" y="192100"/>
                  </a:lnTo>
                  <a:lnTo>
                    <a:pt x="2035390" y="191871"/>
                  </a:lnTo>
                  <a:lnTo>
                    <a:pt x="2035924" y="191706"/>
                  </a:lnTo>
                  <a:close/>
                </a:path>
                <a:path w="2073909" h="1827529">
                  <a:moveTo>
                    <a:pt x="2044941" y="196761"/>
                  </a:moveTo>
                  <a:lnTo>
                    <a:pt x="2043544" y="195707"/>
                  </a:lnTo>
                  <a:lnTo>
                    <a:pt x="2042185" y="194373"/>
                  </a:lnTo>
                  <a:lnTo>
                    <a:pt x="2038921" y="192595"/>
                  </a:lnTo>
                  <a:lnTo>
                    <a:pt x="2037283" y="193776"/>
                  </a:lnTo>
                  <a:lnTo>
                    <a:pt x="2037816" y="196532"/>
                  </a:lnTo>
                  <a:lnTo>
                    <a:pt x="2037867" y="197307"/>
                  </a:lnTo>
                  <a:lnTo>
                    <a:pt x="2037664" y="199313"/>
                  </a:lnTo>
                  <a:lnTo>
                    <a:pt x="2037207" y="200494"/>
                  </a:lnTo>
                  <a:lnTo>
                    <a:pt x="2035898" y="202488"/>
                  </a:lnTo>
                  <a:lnTo>
                    <a:pt x="2035886" y="203619"/>
                  </a:lnTo>
                  <a:lnTo>
                    <a:pt x="2035733" y="204660"/>
                  </a:lnTo>
                  <a:lnTo>
                    <a:pt x="2036343" y="202895"/>
                  </a:lnTo>
                  <a:lnTo>
                    <a:pt x="2037994" y="202285"/>
                  </a:lnTo>
                  <a:lnTo>
                    <a:pt x="2039556" y="201930"/>
                  </a:lnTo>
                  <a:lnTo>
                    <a:pt x="2042337" y="201282"/>
                  </a:lnTo>
                  <a:lnTo>
                    <a:pt x="2044026" y="199682"/>
                  </a:lnTo>
                  <a:lnTo>
                    <a:pt x="2044941" y="196761"/>
                  </a:lnTo>
                  <a:close/>
                </a:path>
                <a:path w="2073909" h="1827529">
                  <a:moveTo>
                    <a:pt x="2073871" y="140309"/>
                  </a:moveTo>
                  <a:lnTo>
                    <a:pt x="2073656" y="140538"/>
                  </a:lnTo>
                  <a:lnTo>
                    <a:pt x="2073656" y="144437"/>
                  </a:lnTo>
                  <a:lnTo>
                    <a:pt x="2071166" y="144602"/>
                  </a:lnTo>
                  <a:lnTo>
                    <a:pt x="2071166" y="147142"/>
                  </a:lnTo>
                  <a:lnTo>
                    <a:pt x="2068563" y="149402"/>
                  </a:lnTo>
                  <a:lnTo>
                    <a:pt x="2068576" y="148412"/>
                  </a:lnTo>
                  <a:lnTo>
                    <a:pt x="2069160" y="147510"/>
                  </a:lnTo>
                  <a:lnTo>
                    <a:pt x="2070341" y="146596"/>
                  </a:lnTo>
                  <a:lnTo>
                    <a:pt x="2071166" y="147142"/>
                  </a:lnTo>
                  <a:lnTo>
                    <a:pt x="2071166" y="144602"/>
                  </a:lnTo>
                  <a:lnTo>
                    <a:pt x="2070900" y="144614"/>
                  </a:lnTo>
                  <a:lnTo>
                    <a:pt x="2072627" y="142087"/>
                  </a:lnTo>
                  <a:lnTo>
                    <a:pt x="2072779" y="142354"/>
                  </a:lnTo>
                  <a:lnTo>
                    <a:pt x="2073656" y="144437"/>
                  </a:lnTo>
                  <a:lnTo>
                    <a:pt x="2073656" y="140538"/>
                  </a:lnTo>
                  <a:lnTo>
                    <a:pt x="2073059" y="141147"/>
                  </a:lnTo>
                  <a:lnTo>
                    <a:pt x="2072690" y="141681"/>
                  </a:lnTo>
                  <a:lnTo>
                    <a:pt x="2072563" y="140614"/>
                  </a:lnTo>
                  <a:lnTo>
                    <a:pt x="2072373" y="139992"/>
                  </a:lnTo>
                  <a:lnTo>
                    <a:pt x="2070188" y="139674"/>
                  </a:lnTo>
                  <a:lnTo>
                    <a:pt x="2068880" y="139687"/>
                  </a:lnTo>
                  <a:lnTo>
                    <a:pt x="2063546" y="140614"/>
                  </a:lnTo>
                  <a:lnTo>
                    <a:pt x="2059559" y="141719"/>
                  </a:lnTo>
                  <a:lnTo>
                    <a:pt x="2055647" y="143116"/>
                  </a:lnTo>
                  <a:lnTo>
                    <a:pt x="2056396" y="143891"/>
                  </a:lnTo>
                  <a:lnTo>
                    <a:pt x="2057311" y="144437"/>
                  </a:lnTo>
                  <a:lnTo>
                    <a:pt x="2058339" y="144818"/>
                  </a:lnTo>
                  <a:lnTo>
                    <a:pt x="2058581" y="144691"/>
                  </a:lnTo>
                  <a:lnTo>
                    <a:pt x="2058797" y="144640"/>
                  </a:lnTo>
                  <a:lnTo>
                    <a:pt x="2059241" y="144919"/>
                  </a:lnTo>
                  <a:lnTo>
                    <a:pt x="2059330" y="145161"/>
                  </a:lnTo>
                  <a:lnTo>
                    <a:pt x="2062556" y="146113"/>
                  </a:lnTo>
                  <a:lnTo>
                    <a:pt x="2065997" y="146900"/>
                  </a:lnTo>
                  <a:lnTo>
                    <a:pt x="2068182" y="149745"/>
                  </a:lnTo>
                  <a:lnTo>
                    <a:pt x="2037664" y="176377"/>
                  </a:lnTo>
                  <a:lnTo>
                    <a:pt x="2037753" y="175768"/>
                  </a:lnTo>
                  <a:lnTo>
                    <a:pt x="2037765" y="175615"/>
                  </a:lnTo>
                  <a:lnTo>
                    <a:pt x="2037626" y="175374"/>
                  </a:lnTo>
                  <a:lnTo>
                    <a:pt x="2037486" y="175298"/>
                  </a:lnTo>
                  <a:lnTo>
                    <a:pt x="2036432" y="174561"/>
                  </a:lnTo>
                  <a:lnTo>
                    <a:pt x="2035746" y="175399"/>
                  </a:lnTo>
                  <a:lnTo>
                    <a:pt x="2035009" y="175920"/>
                  </a:lnTo>
                  <a:lnTo>
                    <a:pt x="2034882" y="176022"/>
                  </a:lnTo>
                  <a:lnTo>
                    <a:pt x="2034857" y="176250"/>
                  </a:lnTo>
                  <a:lnTo>
                    <a:pt x="2034578" y="176860"/>
                  </a:lnTo>
                  <a:lnTo>
                    <a:pt x="2035187" y="176961"/>
                  </a:lnTo>
                  <a:lnTo>
                    <a:pt x="2035365" y="177025"/>
                  </a:lnTo>
                  <a:lnTo>
                    <a:pt x="2036419" y="176834"/>
                  </a:lnTo>
                  <a:lnTo>
                    <a:pt x="2036965" y="176987"/>
                  </a:lnTo>
                  <a:lnTo>
                    <a:pt x="2021763" y="190246"/>
                  </a:lnTo>
                  <a:lnTo>
                    <a:pt x="2022144" y="190677"/>
                  </a:lnTo>
                  <a:lnTo>
                    <a:pt x="2022030" y="191135"/>
                  </a:lnTo>
                  <a:lnTo>
                    <a:pt x="2021674" y="191604"/>
                  </a:lnTo>
                  <a:lnTo>
                    <a:pt x="2021865" y="191744"/>
                  </a:lnTo>
                  <a:lnTo>
                    <a:pt x="2022043" y="191897"/>
                  </a:lnTo>
                  <a:lnTo>
                    <a:pt x="2022449" y="192557"/>
                  </a:lnTo>
                  <a:lnTo>
                    <a:pt x="2022246" y="193509"/>
                  </a:lnTo>
                  <a:lnTo>
                    <a:pt x="2021814" y="194576"/>
                  </a:lnTo>
                  <a:lnTo>
                    <a:pt x="2021306" y="194856"/>
                  </a:lnTo>
                  <a:lnTo>
                    <a:pt x="2020747" y="195300"/>
                  </a:lnTo>
                  <a:lnTo>
                    <a:pt x="2022081" y="195795"/>
                  </a:lnTo>
                  <a:lnTo>
                    <a:pt x="2022944" y="196075"/>
                  </a:lnTo>
                  <a:lnTo>
                    <a:pt x="2023783" y="196469"/>
                  </a:lnTo>
                  <a:lnTo>
                    <a:pt x="2026018" y="197599"/>
                  </a:lnTo>
                  <a:lnTo>
                    <a:pt x="2024507" y="198856"/>
                  </a:lnTo>
                  <a:lnTo>
                    <a:pt x="2025129" y="199872"/>
                  </a:lnTo>
                  <a:lnTo>
                    <a:pt x="2029040" y="200240"/>
                  </a:lnTo>
                  <a:lnTo>
                    <a:pt x="2029879" y="203873"/>
                  </a:lnTo>
                  <a:lnTo>
                    <a:pt x="2031987" y="206425"/>
                  </a:lnTo>
                  <a:lnTo>
                    <a:pt x="2031669" y="207086"/>
                  </a:lnTo>
                  <a:lnTo>
                    <a:pt x="2031326" y="207695"/>
                  </a:lnTo>
                  <a:lnTo>
                    <a:pt x="2031022" y="208305"/>
                  </a:lnTo>
                  <a:lnTo>
                    <a:pt x="2035073" y="208419"/>
                  </a:lnTo>
                  <a:lnTo>
                    <a:pt x="2033524" y="210388"/>
                  </a:lnTo>
                  <a:lnTo>
                    <a:pt x="2034527" y="210350"/>
                  </a:lnTo>
                  <a:lnTo>
                    <a:pt x="2035568" y="210413"/>
                  </a:lnTo>
                  <a:lnTo>
                    <a:pt x="2036673" y="210566"/>
                  </a:lnTo>
                  <a:lnTo>
                    <a:pt x="2036584" y="210350"/>
                  </a:lnTo>
                  <a:lnTo>
                    <a:pt x="2035975" y="208965"/>
                  </a:lnTo>
                  <a:lnTo>
                    <a:pt x="2035479" y="208000"/>
                  </a:lnTo>
                  <a:lnTo>
                    <a:pt x="2034908" y="206311"/>
                  </a:lnTo>
                  <a:lnTo>
                    <a:pt x="2034590" y="205473"/>
                  </a:lnTo>
                  <a:lnTo>
                    <a:pt x="2035632" y="205066"/>
                  </a:lnTo>
                  <a:lnTo>
                    <a:pt x="2034044" y="203250"/>
                  </a:lnTo>
                  <a:lnTo>
                    <a:pt x="2033587" y="201218"/>
                  </a:lnTo>
                  <a:lnTo>
                    <a:pt x="2033714" y="198856"/>
                  </a:lnTo>
                  <a:lnTo>
                    <a:pt x="2033866" y="197599"/>
                  </a:lnTo>
                  <a:lnTo>
                    <a:pt x="2033981" y="197053"/>
                  </a:lnTo>
                  <a:lnTo>
                    <a:pt x="2027974" y="192874"/>
                  </a:lnTo>
                  <a:lnTo>
                    <a:pt x="2028355" y="191439"/>
                  </a:lnTo>
                  <a:lnTo>
                    <a:pt x="2028532" y="190246"/>
                  </a:lnTo>
                  <a:lnTo>
                    <a:pt x="2029180" y="188823"/>
                  </a:lnTo>
                  <a:lnTo>
                    <a:pt x="2029587" y="188087"/>
                  </a:lnTo>
                  <a:lnTo>
                    <a:pt x="2073871" y="168744"/>
                  </a:lnTo>
                  <a:lnTo>
                    <a:pt x="2073871" y="149402"/>
                  </a:lnTo>
                  <a:lnTo>
                    <a:pt x="2073871" y="141681"/>
                  </a:lnTo>
                  <a:lnTo>
                    <a:pt x="2073871" y="140309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7703109" y="3120104"/>
              <a:ext cx="1353185" cy="1892300"/>
            </a:xfrm>
            <a:custGeom>
              <a:avLst/>
              <a:gdLst/>
              <a:ahLst/>
              <a:cxnLst/>
              <a:rect l="l" t="t" r="r" b="b"/>
              <a:pathLst>
                <a:path w="1353184" h="1892300">
                  <a:moveTo>
                    <a:pt x="3606" y="1588312"/>
                  </a:moveTo>
                  <a:lnTo>
                    <a:pt x="3505" y="1587957"/>
                  </a:lnTo>
                  <a:lnTo>
                    <a:pt x="3340" y="1587690"/>
                  </a:lnTo>
                  <a:lnTo>
                    <a:pt x="3213" y="1587385"/>
                  </a:lnTo>
                  <a:lnTo>
                    <a:pt x="2895" y="1587588"/>
                  </a:lnTo>
                  <a:lnTo>
                    <a:pt x="2743" y="1587665"/>
                  </a:lnTo>
                  <a:lnTo>
                    <a:pt x="2870" y="1587969"/>
                  </a:lnTo>
                  <a:lnTo>
                    <a:pt x="3022" y="1588262"/>
                  </a:lnTo>
                  <a:lnTo>
                    <a:pt x="3149" y="1588554"/>
                  </a:lnTo>
                  <a:lnTo>
                    <a:pt x="3302" y="1588465"/>
                  </a:lnTo>
                  <a:lnTo>
                    <a:pt x="3606" y="1588312"/>
                  </a:lnTo>
                  <a:close/>
                </a:path>
                <a:path w="1353184" h="1892300">
                  <a:moveTo>
                    <a:pt x="9944" y="1589354"/>
                  </a:moveTo>
                  <a:lnTo>
                    <a:pt x="8432" y="1586877"/>
                  </a:lnTo>
                  <a:lnTo>
                    <a:pt x="8064" y="1586966"/>
                  </a:lnTo>
                  <a:lnTo>
                    <a:pt x="7645" y="1587055"/>
                  </a:lnTo>
                  <a:lnTo>
                    <a:pt x="7404" y="1587246"/>
                  </a:lnTo>
                  <a:lnTo>
                    <a:pt x="6972" y="1587957"/>
                  </a:lnTo>
                  <a:lnTo>
                    <a:pt x="7124" y="1588681"/>
                  </a:lnTo>
                  <a:lnTo>
                    <a:pt x="7150" y="1589608"/>
                  </a:lnTo>
                  <a:lnTo>
                    <a:pt x="7416" y="1589925"/>
                  </a:lnTo>
                  <a:lnTo>
                    <a:pt x="7569" y="1590243"/>
                  </a:lnTo>
                  <a:lnTo>
                    <a:pt x="7759" y="1590268"/>
                  </a:lnTo>
                  <a:lnTo>
                    <a:pt x="7950" y="1590370"/>
                  </a:lnTo>
                  <a:lnTo>
                    <a:pt x="8115" y="1590332"/>
                  </a:lnTo>
                  <a:lnTo>
                    <a:pt x="9283" y="1590001"/>
                  </a:lnTo>
                  <a:lnTo>
                    <a:pt x="9944" y="1589354"/>
                  </a:lnTo>
                  <a:close/>
                </a:path>
                <a:path w="1353184" h="1892300">
                  <a:moveTo>
                    <a:pt x="14097" y="1602117"/>
                  </a:moveTo>
                  <a:lnTo>
                    <a:pt x="13893" y="1601025"/>
                  </a:lnTo>
                  <a:lnTo>
                    <a:pt x="13716" y="1600136"/>
                  </a:lnTo>
                  <a:lnTo>
                    <a:pt x="12522" y="1599679"/>
                  </a:lnTo>
                  <a:lnTo>
                    <a:pt x="11569" y="1600301"/>
                  </a:lnTo>
                  <a:lnTo>
                    <a:pt x="11417" y="1600428"/>
                  </a:lnTo>
                  <a:lnTo>
                    <a:pt x="10642" y="1600974"/>
                  </a:lnTo>
                  <a:lnTo>
                    <a:pt x="10045" y="1601774"/>
                  </a:lnTo>
                  <a:lnTo>
                    <a:pt x="9359" y="1602460"/>
                  </a:lnTo>
                  <a:lnTo>
                    <a:pt x="9906" y="1603502"/>
                  </a:lnTo>
                  <a:lnTo>
                    <a:pt x="10820" y="1603413"/>
                  </a:lnTo>
                  <a:lnTo>
                    <a:pt x="11772" y="1603463"/>
                  </a:lnTo>
                  <a:lnTo>
                    <a:pt x="13525" y="1602879"/>
                  </a:lnTo>
                  <a:lnTo>
                    <a:pt x="14097" y="1602117"/>
                  </a:lnTo>
                  <a:close/>
                </a:path>
                <a:path w="1353184" h="1892300">
                  <a:moveTo>
                    <a:pt x="15532" y="1568018"/>
                  </a:moveTo>
                  <a:lnTo>
                    <a:pt x="14986" y="1567167"/>
                  </a:lnTo>
                  <a:lnTo>
                    <a:pt x="14122" y="1565833"/>
                  </a:lnTo>
                  <a:lnTo>
                    <a:pt x="11645" y="1567167"/>
                  </a:lnTo>
                  <a:lnTo>
                    <a:pt x="10083" y="1566481"/>
                  </a:lnTo>
                  <a:lnTo>
                    <a:pt x="9880" y="1566367"/>
                  </a:lnTo>
                  <a:lnTo>
                    <a:pt x="8382" y="1564500"/>
                  </a:lnTo>
                  <a:lnTo>
                    <a:pt x="6438" y="1562087"/>
                  </a:lnTo>
                  <a:lnTo>
                    <a:pt x="4660" y="1561833"/>
                  </a:lnTo>
                  <a:lnTo>
                    <a:pt x="3517" y="1561604"/>
                  </a:lnTo>
                  <a:lnTo>
                    <a:pt x="1384" y="1561439"/>
                  </a:lnTo>
                  <a:lnTo>
                    <a:pt x="203" y="1561490"/>
                  </a:lnTo>
                  <a:lnTo>
                    <a:pt x="88" y="1562087"/>
                  </a:lnTo>
                  <a:lnTo>
                    <a:pt x="0" y="1563408"/>
                  </a:lnTo>
                  <a:lnTo>
                    <a:pt x="3822" y="1564843"/>
                  </a:lnTo>
                  <a:lnTo>
                    <a:pt x="6870" y="1564500"/>
                  </a:lnTo>
                  <a:lnTo>
                    <a:pt x="6654" y="1564957"/>
                  </a:lnTo>
                  <a:lnTo>
                    <a:pt x="6350" y="1565783"/>
                  </a:lnTo>
                  <a:lnTo>
                    <a:pt x="9817" y="1567065"/>
                  </a:lnTo>
                  <a:lnTo>
                    <a:pt x="6273" y="1566024"/>
                  </a:lnTo>
                  <a:lnTo>
                    <a:pt x="5715" y="1567815"/>
                  </a:lnTo>
                  <a:lnTo>
                    <a:pt x="6007" y="1569186"/>
                  </a:lnTo>
                  <a:lnTo>
                    <a:pt x="7797" y="1570697"/>
                  </a:lnTo>
                  <a:lnTo>
                    <a:pt x="8877" y="1571866"/>
                  </a:lnTo>
                  <a:lnTo>
                    <a:pt x="9753" y="1572882"/>
                  </a:lnTo>
                  <a:lnTo>
                    <a:pt x="10287" y="1572641"/>
                  </a:lnTo>
                  <a:lnTo>
                    <a:pt x="10972" y="1572602"/>
                  </a:lnTo>
                  <a:lnTo>
                    <a:pt x="11925" y="1573085"/>
                  </a:lnTo>
                  <a:lnTo>
                    <a:pt x="12814" y="1572602"/>
                  </a:lnTo>
                  <a:lnTo>
                    <a:pt x="14503" y="1571701"/>
                  </a:lnTo>
                  <a:lnTo>
                    <a:pt x="15532" y="1568018"/>
                  </a:lnTo>
                  <a:close/>
                </a:path>
                <a:path w="1353184" h="1892300">
                  <a:moveTo>
                    <a:pt x="19710" y="1563662"/>
                  </a:moveTo>
                  <a:lnTo>
                    <a:pt x="19583" y="1563649"/>
                  </a:lnTo>
                  <a:lnTo>
                    <a:pt x="19456" y="1563624"/>
                  </a:lnTo>
                  <a:lnTo>
                    <a:pt x="19329" y="1563624"/>
                  </a:lnTo>
                  <a:lnTo>
                    <a:pt x="19304" y="1563776"/>
                  </a:lnTo>
                  <a:lnTo>
                    <a:pt x="19418" y="1563916"/>
                  </a:lnTo>
                  <a:lnTo>
                    <a:pt x="19621" y="1564081"/>
                  </a:lnTo>
                  <a:lnTo>
                    <a:pt x="19672" y="1563941"/>
                  </a:lnTo>
                  <a:lnTo>
                    <a:pt x="19685" y="1563801"/>
                  </a:lnTo>
                  <a:lnTo>
                    <a:pt x="19710" y="1563662"/>
                  </a:lnTo>
                  <a:close/>
                </a:path>
                <a:path w="1353184" h="1892300">
                  <a:moveTo>
                    <a:pt x="29171" y="1574990"/>
                  </a:moveTo>
                  <a:close/>
                </a:path>
                <a:path w="1353184" h="1892300">
                  <a:moveTo>
                    <a:pt x="146977" y="1822932"/>
                  </a:moveTo>
                  <a:lnTo>
                    <a:pt x="146710" y="1821091"/>
                  </a:lnTo>
                  <a:lnTo>
                    <a:pt x="144373" y="1818462"/>
                  </a:lnTo>
                  <a:lnTo>
                    <a:pt x="143713" y="1816912"/>
                  </a:lnTo>
                  <a:lnTo>
                    <a:pt x="142976" y="1815338"/>
                  </a:lnTo>
                  <a:lnTo>
                    <a:pt x="141909" y="1813013"/>
                  </a:lnTo>
                  <a:lnTo>
                    <a:pt x="139877" y="1812290"/>
                  </a:lnTo>
                  <a:lnTo>
                    <a:pt x="136220" y="1814093"/>
                  </a:lnTo>
                  <a:lnTo>
                    <a:pt x="135039" y="1815096"/>
                  </a:lnTo>
                  <a:lnTo>
                    <a:pt x="133781" y="1815947"/>
                  </a:lnTo>
                  <a:lnTo>
                    <a:pt x="142379" y="1830717"/>
                  </a:lnTo>
                  <a:lnTo>
                    <a:pt x="144513" y="1829155"/>
                  </a:lnTo>
                  <a:lnTo>
                    <a:pt x="145224" y="1826679"/>
                  </a:lnTo>
                  <a:lnTo>
                    <a:pt x="146977" y="1822932"/>
                  </a:lnTo>
                  <a:close/>
                </a:path>
                <a:path w="1353184" h="1892300">
                  <a:moveTo>
                    <a:pt x="204508" y="1885162"/>
                  </a:moveTo>
                  <a:lnTo>
                    <a:pt x="203441" y="1884997"/>
                  </a:lnTo>
                  <a:lnTo>
                    <a:pt x="202374" y="1884743"/>
                  </a:lnTo>
                  <a:lnTo>
                    <a:pt x="199009" y="1884578"/>
                  </a:lnTo>
                  <a:lnTo>
                    <a:pt x="197015" y="1885086"/>
                  </a:lnTo>
                  <a:lnTo>
                    <a:pt x="195821" y="1887372"/>
                  </a:lnTo>
                  <a:lnTo>
                    <a:pt x="195021" y="1888883"/>
                  </a:lnTo>
                  <a:lnTo>
                    <a:pt x="194030" y="1890306"/>
                  </a:lnTo>
                  <a:lnTo>
                    <a:pt x="193128" y="1891779"/>
                  </a:lnTo>
                  <a:lnTo>
                    <a:pt x="204508" y="1885162"/>
                  </a:lnTo>
                  <a:close/>
                </a:path>
                <a:path w="1353184" h="1892300">
                  <a:moveTo>
                    <a:pt x="350583" y="1340662"/>
                  </a:moveTo>
                  <a:lnTo>
                    <a:pt x="350507" y="1340345"/>
                  </a:lnTo>
                  <a:lnTo>
                    <a:pt x="350443" y="1340015"/>
                  </a:lnTo>
                  <a:lnTo>
                    <a:pt x="350342" y="1339723"/>
                  </a:lnTo>
                  <a:lnTo>
                    <a:pt x="349999" y="1339773"/>
                  </a:lnTo>
                  <a:lnTo>
                    <a:pt x="349821" y="1339824"/>
                  </a:lnTo>
                  <a:lnTo>
                    <a:pt x="349897" y="1340129"/>
                  </a:lnTo>
                  <a:lnTo>
                    <a:pt x="349961" y="1340459"/>
                  </a:lnTo>
                  <a:lnTo>
                    <a:pt x="350088" y="1340802"/>
                  </a:lnTo>
                  <a:lnTo>
                    <a:pt x="350405" y="1340713"/>
                  </a:lnTo>
                  <a:lnTo>
                    <a:pt x="350583" y="1340662"/>
                  </a:lnTo>
                  <a:close/>
                </a:path>
                <a:path w="1353184" h="1892300">
                  <a:moveTo>
                    <a:pt x="350710" y="1346504"/>
                  </a:moveTo>
                  <a:lnTo>
                    <a:pt x="350545" y="1346454"/>
                  </a:lnTo>
                  <a:lnTo>
                    <a:pt x="349567" y="1346212"/>
                  </a:lnTo>
                  <a:lnTo>
                    <a:pt x="348475" y="1346073"/>
                  </a:lnTo>
                  <a:lnTo>
                    <a:pt x="346583" y="1346822"/>
                  </a:lnTo>
                  <a:lnTo>
                    <a:pt x="345605" y="1347508"/>
                  </a:lnTo>
                  <a:lnTo>
                    <a:pt x="344500" y="1348219"/>
                  </a:lnTo>
                  <a:lnTo>
                    <a:pt x="344563" y="1348473"/>
                  </a:lnTo>
                  <a:lnTo>
                    <a:pt x="344360" y="1348600"/>
                  </a:lnTo>
                  <a:lnTo>
                    <a:pt x="344081" y="1348486"/>
                  </a:lnTo>
                  <a:lnTo>
                    <a:pt x="343941" y="1348574"/>
                  </a:lnTo>
                  <a:lnTo>
                    <a:pt x="343801" y="1348676"/>
                  </a:lnTo>
                  <a:lnTo>
                    <a:pt x="343649" y="1348752"/>
                  </a:lnTo>
                  <a:lnTo>
                    <a:pt x="344182" y="1349514"/>
                  </a:lnTo>
                  <a:lnTo>
                    <a:pt x="344779" y="1350022"/>
                  </a:lnTo>
                  <a:lnTo>
                    <a:pt x="345465" y="1350238"/>
                  </a:lnTo>
                  <a:lnTo>
                    <a:pt x="345948" y="1349159"/>
                  </a:lnTo>
                  <a:lnTo>
                    <a:pt x="346443" y="1348079"/>
                  </a:lnTo>
                  <a:lnTo>
                    <a:pt x="346735" y="1346949"/>
                  </a:lnTo>
                  <a:lnTo>
                    <a:pt x="350659" y="1347012"/>
                  </a:lnTo>
                  <a:lnTo>
                    <a:pt x="350710" y="1346504"/>
                  </a:lnTo>
                  <a:close/>
                </a:path>
                <a:path w="1353184" h="1892300">
                  <a:moveTo>
                    <a:pt x="402602" y="1371942"/>
                  </a:moveTo>
                  <a:lnTo>
                    <a:pt x="402463" y="1370939"/>
                  </a:lnTo>
                  <a:lnTo>
                    <a:pt x="402005" y="1371079"/>
                  </a:lnTo>
                  <a:lnTo>
                    <a:pt x="401751" y="1371104"/>
                  </a:lnTo>
                  <a:lnTo>
                    <a:pt x="401561" y="1371142"/>
                  </a:lnTo>
                  <a:lnTo>
                    <a:pt x="401383" y="1371320"/>
                  </a:lnTo>
                  <a:lnTo>
                    <a:pt x="401180" y="1371434"/>
                  </a:lnTo>
                  <a:lnTo>
                    <a:pt x="400621" y="1372704"/>
                  </a:lnTo>
                  <a:lnTo>
                    <a:pt x="400977" y="1374025"/>
                  </a:lnTo>
                  <a:lnTo>
                    <a:pt x="400939" y="1375384"/>
                  </a:lnTo>
                  <a:lnTo>
                    <a:pt x="400939" y="1375537"/>
                  </a:lnTo>
                  <a:lnTo>
                    <a:pt x="401256" y="1375410"/>
                  </a:lnTo>
                  <a:lnTo>
                    <a:pt x="401548" y="1375257"/>
                  </a:lnTo>
                  <a:lnTo>
                    <a:pt x="401802" y="1375054"/>
                  </a:lnTo>
                  <a:lnTo>
                    <a:pt x="402336" y="1373212"/>
                  </a:lnTo>
                  <a:lnTo>
                    <a:pt x="402602" y="1371942"/>
                  </a:lnTo>
                  <a:close/>
                </a:path>
                <a:path w="1353184" h="1892300">
                  <a:moveTo>
                    <a:pt x="408533" y="1359827"/>
                  </a:moveTo>
                  <a:lnTo>
                    <a:pt x="407847" y="1359954"/>
                  </a:lnTo>
                  <a:lnTo>
                    <a:pt x="407149" y="1361376"/>
                  </a:lnTo>
                  <a:lnTo>
                    <a:pt x="406082" y="1362329"/>
                  </a:lnTo>
                  <a:lnTo>
                    <a:pt x="404710" y="1363002"/>
                  </a:lnTo>
                  <a:lnTo>
                    <a:pt x="405599" y="1363091"/>
                  </a:lnTo>
                  <a:lnTo>
                    <a:pt x="407416" y="1363230"/>
                  </a:lnTo>
                  <a:lnTo>
                    <a:pt x="407631" y="1362608"/>
                  </a:lnTo>
                  <a:lnTo>
                    <a:pt x="407847" y="1361986"/>
                  </a:lnTo>
                  <a:lnTo>
                    <a:pt x="408165" y="1360792"/>
                  </a:lnTo>
                  <a:lnTo>
                    <a:pt x="408343" y="1360309"/>
                  </a:lnTo>
                  <a:lnTo>
                    <a:pt x="408533" y="1359827"/>
                  </a:lnTo>
                  <a:close/>
                </a:path>
                <a:path w="1353184" h="1892300">
                  <a:moveTo>
                    <a:pt x="412242" y="1355928"/>
                  </a:moveTo>
                  <a:lnTo>
                    <a:pt x="410819" y="1355979"/>
                  </a:lnTo>
                  <a:lnTo>
                    <a:pt x="409397" y="1356448"/>
                  </a:lnTo>
                  <a:lnTo>
                    <a:pt x="408749" y="1357579"/>
                  </a:lnTo>
                  <a:lnTo>
                    <a:pt x="409206" y="1357655"/>
                  </a:lnTo>
                  <a:lnTo>
                    <a:pt x="409689" y="1357591"/>
                  </a:lnTo>
                  <a:lnTo>
                    <a:pt x="410184" y="1357261"/>
                  </a:lnTo>
                  <a:lnTo>
                    <a:pt x="410743" y="1356715"/>
                  </a:lnTo>
                  <a:lnTo>
                    <a:pt x="411416" y="1356283"/>
                  </a:lnTo>
                  <a:lnTo>
                    <a:pt x="412242" y="1355928"/>
                  </a:lnTo>
                  <a:close/>
                </a:path>
                <a:path w="1353184" h="1892300">
                  <a:moveTo>
                    <a:pt x="447662" y="1425321"/>
                  </a:moveTo>
                  <a:lnTo>
                    <a:pt x="447294" y="1424876"/>
                  </a:lnTo>
                  <a:lnTo>
                    <a:pt x="447052" y="1424330"/>
                  </a:lnTo>
                  <a:lnTo>
                    <a:pt x="446836" y="1423708"/>
                  </a:lnTo>
                  <a:lnTo>
                    <a:pt x="445350" y="1423047"/>
                  </a:lnTo>
                  <a:lnTo>
                    <a:pt x="447598" y="1425435"/>
                  </a:lnTo>
                  <a:close/>
                </a:path>
                <a:path w="1353184" h="1892300">
                  <a:moveTo>
                    <a:pt x="491883" y="1363091"/>
                  </a:moveTo>
                  <a:lnTo>
                    <a:pt x="491769" y="1362887"/>
                  </a:lnTo>
                  <a:lnTo>
                    <a:pt x="491274" y="1362151"/>
                  </a:lnTo>
                  <a:lnTo>
                    <a:pt x="490994" y="1361808"/>
                  </a:lnTo>
                  <a:lnTo>
                    <a:pt x="490728" y="1361452"/>
                  </a:lnTo>
                  <a:lnTo>
                    <a:pt x="490359" y="1361808"/>
                  </a:lnTo>
                  <a:lnTo>
                    <a:pt x="490016" y="1362227"/>
                  </a:lnTo>
                  <a:lnTo>
                    <a:pt x="489356" y="1363306"/>
                  </a:lnTo>
                  <a:lnTo>
                    <a:pt x="488886" y="1363776"/>
                  </a:lnTo>
                  <a:lnTo>
                    <a:pt x="488365" y="1364170"/>
                  </a:lnTo>
                  <a:lnTo>
                    <a:pt x="488492" y="1364183"/>
                  </a:lnTo>
                  <a:lnTo>
                    <a:pt x="488708" y="1364221"/>
                  </a:lnTo>
                  <a:lnTo>
                    <a:pt x="489851" y="1363992"/>
                  </a:lnTo>
                  <a:lnTo>
                    <a:pt x="490893" y="1363586"/>
                  </a:lnTo>
                  <a:lnTo>
                    <a:pt x="491883" y="1363091"/>
                  </a:lnTo>
                  <a:close/>
                </a:path>
                <a:path w="1353184" h="1892300">
                  <a:moveTo>
                    <a:pt x="542925" y="1432674"/>
                  </a:moveTo>
                  <a:lnTo>
                    <a:pt x="542137" y="1433550"/>
                  </a:lnTo>
                  <a:lnTo>
                    <a:pt x="541578" y="1434490"/>
                  </a:lnTo>
                  <a:lnTo>
                    <a:pt x="541693" y="1435684"/>
                  </a:lnTo>
                  <a:lnTo>
                    <a:pt x="542099" y="1434655"/>
                  </a:lnTo>
                  <a:lnTo>
                    <a:pt x="542925" y="1432674"/>
                  </a:lnTo>
                  <a:close/>
                </a:path>
                <a:path w="1353184" h="1892300">
                  <a:moveTo>
                    <a:pt x="543153" y="1432445"/>
                  </a:moveTo>
                  <a:lnTo>
                    <a:pt x="543102" y="1432280"/>
                  </a:lnTo>
                  <a:lnTo>
                    <a:pt x="542925" y="1432674"/>
                  </a:lnTo>
                  <a:lnTo>
                    <a:pt x="543153" y="1432445"/>
                  </a:lnTo>
                  <a:close/>
                </a:path>
                <a:path w="1353184" h="1892300">
                  <a:moveTo>
                    <a:pt x="565569" y="1329055"/>
                  </a:moveTo>
                  <a:lnTo>
                    <a:pt x="565429" y="1329105"/>
                  </a:lnTo>
                  <a:lnTo>
                    <a:pt x="565543" y="1329270"/>
                  </a:lnTo>
                  <a:lnTo>
                    <a:pt x="565569" y="1329055"/>
                  </a:lnTo>
                  <a:close/>
                </a:path>
                <a:path w="1353184" h="1892300">
                  <a:moveTo>
                    <a:pt x="566229" y="1328877"/>
                  </a:moveTo>
                  <a:lnTo>
                    <a:pt x="565569" y="1328242"/>
                  </a:lnTo>
                  <a:lnTo>
                    <a:pt x="565569" y="1328648"/>
                  </a:lnTo>
                  <a:lnTo>
                    <a:pt x="565569" y="1329055"/>
                  </a:lnTo>
                  <a:lnTo>
                    <a:pt x="565785" y="1329004"/>
                  </a:lnTo>
                  <a:lnTo>
                    <a:pt x="566013" y="1328928"/>
                  </a:lnTo>
                  <a:lnTo>
                    <a:pt x="566229" y="1328877"/>
                  </a:lnTo>
                  <a:close/>
                </a:path>
                <a:path w="1353184" h="1892300">
                  <a:moveTo>
                    <a:pt x="572008" y="1313827"/>
                  </a:moveTo>
                  <a:lnTo>
                    <a:pt x="571842" y="1313878"/>
                  </a:lnTo>
                  <a:lnTo>
                    <a:pt x="571969" y="1313853"/>
                  </a:lnTo>
                  <a:close/>
                </a:path>
                <a:path w="1353184" h="1892300">
                  <a:moveTo>
                    <a:pt x="579691" y="1308531"/>
                  </a:moveTo>
                  <a:lnTo>
                    <a:pt x="579272" y="1308455"/>
                  </a:lnTo>
                  <a:lnTo>
                    <a:pt x="579513" y="1308798"/>
                  </a:lnTo>
                  <a:lnTo>
                    <a:pt x="579691" y="1308531"/>
                  </a:lnTo>
                  <a:close/>
                </a:path>
                <a:path w="1353184" h="1892300">
                  <a:moveTo>
                    <a:pt x="954062" y="295160"/>
                  </a:moveTo>
                  <a:lnTo>
                    <a:pt x="953858" y="294957"/>
                  </a:lnTo>
                  <a:lnTo>
                    <a:pt x="953566" y="294576"/>
                  </a:lnTo>
                  <a:lnTo>
                    <a:pt x="953439" y="294614"/>
                  </a:lnTo>
                  <a:lnTo>
                    <a:pt x="953135" y="294716"/>
                  </a:lnTo>
                  <a:lnTo>
                    <a:pt x="952931" y="295033"/>
                  </a:lnTo>
                  <a:lnTo>
                    <a:pt x="952665" y="295262"/>
                  </a:lnTo>
                  <a:lnTo>
                    <a:pt x="952817" y="295363"/>
                  </a:lnTo>
                  <a:lnTo>
                    <a:pt x="952957" y="295478"/>
                  </a:lnTo>
                  <a:lnTo>
                    <a:pt x="953084" y="295592"/>
                  </a:lnTo>
                  <a:lnTo>
                    <a:pt x="953744" y="295300"/>
                  </a:lnTo>
                  <a:lnTo>
                    <a:pt x="954062" y="295160"/>
                  </a:lnTo>
                  <a:close/>
                </a:path>
                <a:path w="1353184" h="1892300">
                  <a:moveTo>
                    <a:pt x="954925" y="280047"/>
                  </a:moveTo>
                  <a:lnTo>
                    <a:pt x="954887" y="279692"/>
                  </a:lnTo>
                  <a:lnTo>
                    <a:pt x="954608" y="279260"/>
                  </a:lnTo>
                  <a:lnTo>
                    <a:pt x="954405" y="279184"/>
                  </a:lnTo>
                  <a:lnTo>
                    <a:pt x="954201" y="279006"/>
                  </a:lnTo>
                  <a:lnTo>
                    <a:pt x="953300" y="279184"/>
                  </a:lnTo>
                  <a:lnTo>
                    <a:pt x="952474" y="279234"/>
                  </a:lnTo>
                  <a:lnTo>
                    <a:pt x="951839" y="279590"/>
                  </a:lnTo>
                  <a:lnTo>
                    <a:pt x="951115" y="280009"/>
                  </a:lnTo>
                  <a:lnTo>
                    <a:pt x="950391" y="280365"/>
                  </a:lnTo>
                  <a:lnTo>
                    <a:pt x="949655" y="280695"/>
                  </a:lnTo>
                  <a:lnTo>
                    <a:pt x="948867" y="281444"/>
                  </a:lnTo>
                  <a:lnTo>
                    <a:pt x="948232" y="282460"/>
                  </a:lnTo>
                  <a:lnTo>
                    <a:pt x="947420" y="285229"/>
                  </a:lnTo>
                  <a:lnTo>
                    <a:pt x="946950" y="286562"/>
                  </a:lnTo>
                  <a:lnTo>
                    <a:pt x="946289" y="287845"/>
                  </a:lnTo>
                  <a:lnTo>
                    <a:pt x="954824" y="280377"/>
                  </a:lnTo>
                  <a:lnTo>
                    <a:pt x="954925" y="280047"/>
                  </a:lnTo>
                  <a:close/>
                </a:path>
                <a:path w="1353184" h="1892300">
                  <a:moveTo>
                    <a:pt x="985075" y="342798"/>
                  </a:moveTo>
                  <a:lnTo>
                    <a:pt x="984999" y="341972"/>
                  </a:lnTo>
                  <a:lnTo>
                    <a:pt x="984745" y="341312"/>
                  </a:lnTo>
                  <a:lnTo>
                    <a:pt x="983805" y="341604"/>
                  </a:lnTo>
                  <a:lnTo>
                    <a:pt x="982992" y="342163"/>
                  </a:lnTo>
                  <a:lnTo>
                    <a:pt x="982306" y="342861"/>
                  </a:lnTo>
                  <a:lnTo>
                    <a:pt x="983157" y="343027"/>
                  </a:lnTo>
                  <a:lnTo>
                    <a:pt x="983970" y="343446"/>
                  </a:lnTo>
                  <a:lnTo>
                    <a:pt x="984859" y="343763"/>
                  </a:lnTo>
                  <a:lnTo>
                    <a:pt x="985075" y="342798"/>
                  </a:lnTo>
                  <a:close/>
                </a:path>
                <a:path w="1353184" h="1892300">
                  <a:moveTo>
                    <a:pt x="986485" y="349973"/>
                  </a:moveTo>
                  <a:lnTo>
                    <a:pt x="985634" y="349935"/>
                  </a:lnTo>
                  <a:lnTo>
                    <a:pt x="984821" y="349758"/>
                  </a:lnTo>
                  <a:lnTo>
                    <a:pt x="983056" y="347560"/>
                  </a:lnTo>
                  <a:lnTo>
                    <a:pt x="981786" y="347002"/>
                  </a:lnTo>
                  <a:lnTo>
                    <a:pt x="980427" y="346887"/>
                  </a:lnTo>
                  <a:lnTo>
                    <a:pt x="980401" y="347357"/>
                  </a:lnTo>
                  <a:lnTo>
                    <a:pt x="980401" y="347853"/>
                  </a:lnTo>
                  <a:lnTo>
                    <a:pt x="980516" y="348703"/>
                  </a:lnTo>
                  <a:lnTo>
                    <a:pt x="980757" y="349008"/>
                  </a:lnTo>
                  <a:lnTo>
                    <a:pt x="980909" y="349338"/>
                  </a:lnTo>
                  <a:lnTo>
                    <a:pt x="981176" y="349592"/>
                  </a:lnTo>
                  <a:lnTo>
                    <a:pt x="981405" y="349910"/>
                  </a:lnTo>
                  <a:lnTo>
                    <a:pt x="983208" y="350850"/>
                  </a:lnTo>
                  <a:lnTo>
                    <a:pt x="985012" y="350723"/>
                  </a:lnTo>
                  <a:lnTo>
                    <a:pt x="986485" y="349973"/>
                  </a:lnTo>
                  <a:close/>
                </a:path>
                <a:path w="1353184" h="1892300">
                  <a:moveTo>
                    <a:pt x="989368" y="343306"/>
                  </a:moveTo>
                  <a:lnTo>
                    <a:pt x="989190" y="342747"/>
                  </a:lnTo>
                  <a:lnTo>
                    <a:pt x="988885" y="342277"/>
                  </a:lnTo>
                  <a:lnTo>
                    <a:pt x="988314" y="342353"/>
                  </a:lnTo>
                  <a:lnTo>
                    <a:pt x="987666" y="342468"/>
                  </a:lnTo>
                  <a:lnTo>
                    <a:pt x="986891" y="342569"/>
                  </a:lnTo>
                  <a:lnTo>
                    <a:pt x="987818" y="344017"/>
                  </a:lnTo>
                  <a:lnTo>
                    <a:pt x="988263" y="345109"/>
                  </a:lnTo>
                  <a:lnTo>
                    <a:pt x="989076" y="345859"/>
                  </a:lnTo>
                  <a:lnTo>
                    <a:pt x="989266" y="345262"/>
                  </a:lnTo>
                  <a:lnTo>
                    <a:pt x="989330" y="344614"/>
                  </a:lnTo>
                  <a:lnTo>
                    <a:pt x="989355" y="343966"/>
                  </a:lnTo>
                  <a:lnTo>
                    <a:pt x="989368" y="343306"/>
                  </a:lnTo>
                  <a:close/>
                </a:path>
                <a:path w="1353184" h="1892300">
                  <a:moveTo>
                    <a:pt x="1006538" y="88531"/>
                  </a:moveTo>
                  <a:lnTo>
                    <a:pt x="1005979" y="88163"/>
                  </a:lnTo>
                  <a:lnTo>
                    <a:pt x="1005446" y="87693"/>
                  </a:lnTo>
                  <a:lnTo>
                    <a:pt x="1004824" y="87452"/>
                  </a:lnTo>
                  <a:lnTo>
                    <a:pt x="1003871" y="87083"/>
                  </a:lnTo>
                  <a:lnTo>
                    <a:pt x="1003109" y="87249"/>
                  </a:lnTo>
                  <a:lnTo>
                    <a:pt x="1003236" y="88722"/>
                  </a:lnTo>
                  <a:lnTo>
                    <a:pt x="1004201" y="88963"/>
                  </a:lnTo>
                  <a:lnTo>
                    <a:pt x="1005154" y="89230"/>
                  </a:lnTo>
                  <a:lnTo>
                    <a:pt x="1006132" y="89471"/>
                  </a:lnTo>
                  <a:lnTo>
                    <a:pt x="1006259" y="89154"/>
                  </a:lnTo>
                  <a:lnTo>
                    <a:pt x="1006411" y="88849"/>
                  </a:lnTo>
                  <a:lnTo>
                    <a:pt x="1006538" y="88531"/>
                  </a:lnTo>
                  <a:close/>
                </a:path>
                <a:path w="1353184" h="1892300">
                  <a:moveTo>
                    <a:pt x="1017371" y="80924"/>
                  </a:moveTo>
                  <a:lnTo>
                    <a:pt x="1017244" y="79654"/>
                  </a:lnTo>
                  <a:lnTo>
                    <a:pt x="1017143" y="79489"/>
                  </a:lnTo>
                  <a:lnTo>
                    <a:pt x="1015949" y="77660"/>
                  </a:lnTo>
                  <a:lnTo>
                    <a:pt x="1014857" y="75882"/>
                  </a:lnTo>
                  <a:lnTo>
                    <a:pt x="1014387" y="75882"/>
                  </a:lnTo>
                  <a:lnTo>
                    <a:pt x="1014387" y="80924"/>
                  </a:lnTo>
                  <a:lnTo>
                    <a:pt x="1013358" y="82321"/>
                  </a:lnTo>
                  <a:lnTo>
                    <a:pt x="1012888" y="82105"/>
                  </a:lnTo>
                  <a:lnTo>
                    <a:pt x="1012888" y="84429"/>
                  </a:lnTo>
                  <a:lnTo>
                    <a:pt x="1012888" y="84899"/>
                  </a:lnTo>
                  <a:lnTo>
                    <a:pt x="1012532" y="84620"/>
                  </a:lnTo>
                  <a:lnTo>
                    <a:pt x="1012888" y="84429"/>
                  </a:lnTo>
                  <a:lnTo>
                    <a:pt x="1012888" y="82105"/>
                  </a:lnTo>
                  <a:lnTo>
                    <a:pt x="1012177" y="81749"/>
                  </a:lnTo>
                  <a:lnTo>
                    <a:pt x="1011910" y="81622"/>
                  </a:lnTo>
                  <a:lnTo>
                    <a:pt x="1010577" y="81749"/>
                  </a:lnTo>
                  <a:lnTo>
                    <a:pt x="1012888" y="79679"/>
                  </a:lnTo>
                  <a:lnTo>
                    <a:pt x="1013104" y="79489"/>
                  </a:lnTo>
                  <a:lnTo>
                    <a:pt x="1014387" y="80924"/>
                  </a:lnTo>
                  <a:lnTo>
                    <a:pt x="1014387" y="75882"/>
                  </a:lnTo>
                  <a:lnTo>
                    <a:pt x="1012621" y="75869"/>
                  </a:lnTo>
                  <a:lnTo>
                    <a:pt x="1012177" y="76238"/>
                  </a:lnTo>
                  <a:lnTo>
                    <a:pt x="1011859" y="76403"/>
                  </a:lnTo>
                  <a:lnTo>
                    <a:pt x="1009535" y="79654"/>
                  </a:lnTo>
                  <a:lnTo>
                    <a:pt x="1009218" y="79679"/>
                  </a:lnTo>
                  <a:lnTo>
                    <a:pt x="1005713" y="76225"/>
                  </a:lnTo>
                  <a:lnTo>
                    <a:pt x="1004862" y="75730"/>
                  </a:lnTo>
                  <a:lnTo>
                    <a:pt x="1003896" y="76911"/>
                  </a:lnTo>
                  <a:lnTo>
                    <a:pt x="1004862" y="79819"/>
                  </a:lnTo>
                  <a:lnTo>
                    <a:pt x="1004963" y="79997"/>
                  </a:lnTo>
                  <a:lnTo>
                    <a:pt x="1001141" y="81978"/>
                  </a:lnTo>
                  <a:lnTo>
                    <a:pt x="999947" y="82842"/>
                  </a:lnTo>
                  <a:lnTo>
                    <a:pt x="999693" y="84124"/>
                  </a:lnTo>
                  <a:lnTo>
                    <a:pt x="999617" y="84963"/>
                  </a:lnTo>
                  <a:lnTo>
                    <a:pt x="1001877" y="86474"/>
                  </a:lnTo>
                  <a:lnTo>
                    <a:pt x="1004265" y="84124"/>
                  </a:lnTo>
                  <a:lnTo>
                    <a:pt x="1006144" y="85928"/>
                  </a:lnTo>
                  <a:lnTo>
                    <a:pt x="1008570" y="84963"/>
                  </a:lnTo>
                  <a:lnTo>
                    <a:pt x="1010742" y="85928"/>
                  </a:lnTo>
                  <a:lnTo>
                    <a:pt x="1012710" y="87198"/>
                  </a:lnTo>
                  <a:lnTo>
                    <a:pt x="1014920" y="85547"/>
                  </a:lnTo>
                  <a:lnTo>
                    <a:pt x="1015174" y="84963"/>
                  </a:lnTo>
                  <a:lnTo>
                    <a:pt x="1015403" y="84429"/>
                  </a:lnTo>
                  <a:lnTo>
                    <a:pt x="1015530" y="84124"/>
                  </a:lnTo>
                  <a:lnTo>
                    <a:pt x="1015873" y="83337"/>
                  </a:lnTo>
                  <a:lnTo>
                    <a:pt x="1016508" y="82321"/>
                  </a:lnTo>
                  <a:lnTo>
                    <a:pt x="1017371" y="80924"/>
                  </a:lnTo>
                  <a:close/>
                </a:path>
                <a:path w="1353184" h="1892300">
                  <a:moveTo>
                    <a:pt x="1023315" y="73139"/>
                  </a:moveTo>
                  <a:lnTo>
                    <a:pt x="1023188" y="72847"/>
                  </a:lnTo>
                  <a:lnTo>
                    <a:pt x="1022908" y="73152"/>
                  </a:lnTo>
                  <a:lnTo>
                    <a:pt x="1023315" y="73139"/>
                  </a:lnTo>
                  <a:close/>
                </a:path>
                <a:path w="1353184" h="1892300">
                  <a:moveTo>
                    <a:pt x="1031621" y="76568"/>
                  </a:moveTo>
                  <a:lnTo>
                    <a:pt x="1030859" y="69977"/>
                  </a:lnTo>
                  <a:lnTo>
                    <a:pt x="1026502" y="72009"/>
                  </a:lnTo>
                  <a:lnTo>
                    <a:pt x="1027328" y="74688"/>
                  </a:lnTo>
                  <a:lnTo>
                    <a:pt x="1028623" y="76352"/>
                  </a:lnTo>
                  <a:lnTo>
                    <a:pt x="1031621" y="76568"/>
                  </a:lnTo>
                  <a:close/>
                </a:path>
                <a:path w="1353184" h="1892300">
                  <a:moveTo>
                    <a:pt x="1069771" y="174828"/>
                  </a:moveTo>
                  <a:lnTo>
                    <a:pt x="1068971" y="174701"/>
                  </a:lnTo>
                  <a:lnTo>
                    <a:pt x="1068298" y="174561"/>
                  </a:lnTo>
                  <a:lnTo>
                    <a:pt x="1067689" y="174459"/>
                  </a:lnTo>
                  <a:lnTo>
                    <a:pt x="1067777" y="174637"/>
                  </a:lnTo>
                  <a:lnTo>
                    <a:pt x="1068387" y="175374"/>
                  </a:lnTo>
                  <a:lnTo>
                    <a:pt x="1069200" y="175450"/>
                  </a:lnTo>
                  <a:lnTo>
                    <a:pt x="1069682" y="175018"/>
                  </a:lnTo>
                  <a:lnTo>
                    <a:pt x="1069771" y="174828"/>
                  </a:lnTo>
                  <a:close/>
                </a:path>
                <a:path w="1353184" h="1892300">
                  <a:moveTo>
                    <a:pt x="1072883" y="184607"/>
                  </a:moveTo>
                  <a:lnTo>
                    <a:pt x="1072172" y="183184"/>
                  </a:lnTo>
                  <a:lnTo>
                    <a:pt x="1069530" y="181610"/>
                  </a:lnTo>
                  <a:lnTo>
                    <a:pt x="1068514" y="181267"/>
                  </a:lnTo>
                  <a:lnTo>
                    <a:pt x="1067308" y="180733"/>
                  </a:lnTo>
                  <a:lnTo>
                    <a:pt x="1068082" y="178739"/>
                  </a:lnTo>
                  <a:lnTo>
                    <a:pt x="1066355" y="177685"/>
                  </a:lnTo>
                  <a:lnTo>
                    <a:pt x="1065669" y="175145"/>
                  </a:lnTo>
                  <a:lnTo>
                    <a:pt x="1063459" y="174434"/>
                  </a:lnTo>
                  <a:lnTo>
                    <a:pt x="1062202" y="174523"/>
                  </a:lnTo>
                  <a:lnTo>
                    <a:pt x="1062482" y="175488"/>
                  </a:lnTo>
                  <a:lnTo>
                    <a:pt x="1062583" y="176428"/>
                  </a:lnTo>
                  <a:lnTo>
                    <a:pt x="1064399" y="178422"/>
                  </a:lnTo>
                  <a:lnTo>
                    <a:pt x="1066736" y="178930"/>
                  </a:lnTo>
                  <a:lnTo>
                    <a:pt x="1067244" y="181025"/>
                  </a:lnTo>
                  <a:lnTo>
                    <a:pt x="1067866" y="183489"/>
                  </a:lnTo>
                  <a:lnTo>
                    <a:pt x="1065504" y="184797"/>
                  </a:lnTo>
                  <a:lnTo>
                    <a:pt x="1064107" y="187706"/>
                  </a:lnTo>
                  <a:lnTo>
                    <a:pt x="1064437" y="188785"/>
                  </a:lnTo>
                  <a:lnTo>
                    <a:pt x="1066317" y="189750"/>
                  </a:lnTo>
                  <a:lnTo>
                    <a:pt x="1067498" y="189814"/>
                  </a:lnTo>
                  <a:lnTo>
                    <a:pt x="1068730" y="190106"/>
                  </a:lnTo>
                  <a:lnTo>
                    <a:pt x="1071791" y="185140"/>
                  </a:lnTo>
                  <a:lnTo>
                    <a:pt x="1072502" y="186474"/>
                  </a:lnTo>
                  <a:lnTo>
                    <a:pt x="1072883" y="184607"/>
                  </a:lnTo>
                  <a:close/>
                </a:path>
                <a:path w="1353184" h="1892300">
                  <a:moveTo>
                    <a:pt x="1076121" y="209981"/>
                  </a:moveTo>
                  <a:lnTo>
                    <a:pt x="1075982" y="209918"/>
                  </a:lnTo>
                  <a:lnTo>
                    <a:pt x="1075829" y="209918"/>
                  </a:lnTo>
                  <a:lnTo>
                    <a:pt x="1075702" y="209880"/>
                  </a:lnTo>
                  <a:lnTo>
                    <a:pt x="1075677" y="210007"/>
                  </a:lnTo>
                  <a:lnTo>
                    <a:pt x="1075626" y="210197"/>
                  </a:lnTo>
                  <a:lnTo>
                    <a:pt x="1075778" y="210273"/>
                  </a:lnTo>
                  <a:lnTo>
                    <a:pt x="1075944" y="210273"/>
                  </a:lnTo>
                  <a:lnTo>
                    <a:pt x="1076071" y="210286"/>
                  </a:lnTo>
                  <a:lnTo>
                    <a:pt x="1076121" y="209981"/>
                  </a:lnTo>
                  <a:close/>
                </a:path>
                <a:path w="1353184" h="1892300">
                  <a:moveTo>
                    <a:pt x="1079106" y="206260"/>
                  </a:moveTo>
                  <a:lnTo>
                    <a:pt x="1078865" y="205155"/>
                  </a:lnTo>
                  <a:lnTo>
                    <a:pt x="1078484" y="204292"/>
                  </a:lnTo>
                  <a:lnTo>
                    <a:pt x="1073378" y="200507"/>
                  </a:lnTo>
                  <a:lnTo>
                    <a:pt x="1061986" y="208470"/>
                  </a:lnTo>
                  <a:lnTo>
                    <a:pt x="1064145" y="211289"/>
                  </a:lnTo>
                  <a:lnTo>
                    <a:pt x="1065225" y="212636"/>
                  </a:lnTo>
                  <a:lnTo>
                    <a:pt x="1078636" y="207251"/>
                  </a:lnTo>
                  <a:lnTo>
                    <a:pt x="1079042" y="207391"/>
                  </a:lnTo>
                  <a:lnTo>
                    <a:pt x="1079106" y="206260"/>
                  </a:lnTo>
                  <a:close/>
                </a:path>
                <a:path w="1353184" h="1892300">
                  <a:moveTo>
                    <a:pt x="1115580" y="342798"/>
                  </a:moveTo>
                  <a:lnTo>
                    <a:pt x="1115453" y="342430"/>
                  </a:lnTo>
                  <a:lnTo>
                    <a:pt x="1115021" y="341325"/>
                  </a:lnTo>
                  <a:lnTo>
                    <a:pt x="1113574" y="340652"/>
                  </a:lnTo>
                  <a:lnTo>
                    <a:pt x="1112418" y="341630"/>
                  </a:lnTo>
                  <a:lnTo>
                    <a:pt x="1112291" y="342379"/>
                  </a:lnTo>
                  <a:lnTo>
                    <a:pt x="1112113" y="342785"/>
                  </a:lnTo>
                  <a:lnTo>
                    <a:pt x="1112735" y="344004"/>
                  </a:lnTo>
                  <a:lnTo>
                    <a:pt x="1114196" y="344449"/>
                  </a:lnTo>
                  <a:lnTo>
                    <a:pt x="1115047" y="343801"/>
                  </a:lnTo>
                  <a:lnTo>
                    <a:pt x="1115364" y="343560"/>
                  </a:lnTo>
                  <a:lnTo>
                    <a:pt x="1115580" y="342798"/>
                  </a:lnTo>
                  <a:close/>
                </a:path>
                <a:path w="1353184" h="1892300">
                  <a:moveTo>
                    <a:pt x="1116939" y="277888"/>
                  </a:moveTo>
                  <a:lnTo>
                    <a:pt x="1116698" y="277876"/>
                  </a:lnTo>
                  <a:lnTo>
                    <a:pt x="1116444" y="277812"/>
                  </a:lnTo>
                  <a:lnTo>
                    <a:pt x="1116266" y="277863"/>
                  </a:lnTo>
                  <a:lnTo>
                    <a:pt x="1115923" y="278117"/>
                  </a:lnTo>
                  <a:lnTo>
                    <a:pt x="1115961" y="278574"/>
                  </a:lnTo>
                  <a:lnTo>
                    <a:pt x="1115898" y="278930"/>
                  </a:lnTo>
                  <a:lnTo>
                    <a:pt x="1116076" y="278930"/>
                  </a:lnTo>
                  <a:lnTo>
                    <a:pt x="1116291" y="278968"/>
                  </a:lnTo>
                  <a:lnTo>
                    <a:pt x="1116495" y="278980"/>
                  </a:lnTo>
                  <a:lnTo>
                    <a:pt x="1116596" y="278752"/>
                  </a:lnTo>
                  <a:lnTo>
                    <a:pt x="1116698" y="278485"/>
                  </a:lnTo>
                  <a:lnTo>
                    <a:pt x="1116799" y="278231"/>
                  </a:lnTo>
                  <a:lnTo>
                    <a:pt x="1116901" y="278015"/>
                  </a:lnTo>
                  <a:lnTo>
                    <a:pt x="1116939" y="277888"/>
                  </a:lnTo>
                  <a:close/>
                </a:path>
                <a:path w="1353184" h="1892300">
                  <a:moveTo>
                    <a:pt x="1125080" y="351269"/>
                  </a:moveTo>
                  <a:lnTo>
                    <a:pt x="1124458" y="350583"/>
                  </a:lnTo>
                  <a:lnTo>
                    <a:pt x="1123835" y="349897"/>
                  </a:lnTo>
                  <a:lnTo>
                    <a:pt x="1122426" y="349885"/>
                  </a:lnTo>
                  <a:lnTo>
                    <a:pt x="1121498" y="350545"/>
                  </a:lnTo>
                  <a:lnTo>
                    <a:pt x="1120749" y="351078"/>
                  </a:lnTo>
                  <a:lnTo>
                    <a:pt x="1120495" y="352310"/>
                  </a:lnTo>
                  <a:lnTo>
                    <a:pt x="1121232" y="352856"/>
                  </a:lnTo>
                  <a:lnTo>
                    <a:pt x="1121829" y="353314"/>
                  </a:lnTo>
                  <a:lnTo>
                    <a:pt x="1122730" y="353390"/>
                  </a:lnTo>
                  <a:lnTo>
                    <a:pt x="1123200" y="353529"/>
                  </a:lnTo>
                  <a:lnTo>
                    <a:pt x="1124623" y="352691"/>
                  </a:lnTo>
                  <a:lnTo>
                    <a:pt x="1125080" y="351269"/>
                  </a:lnTo>
                  <a:close/>
                </a:path>
                <a:path w="1353184" h="1892300">
                  <a:moveTo>
                    <a:pt x="1142885" y="370573"/>
                  </a:moveTo>
                  <a:lnTo>
                    <a:pt x="1141958" y="371856"/>
                  </a:lnTo>
                  <a:lnTo>
                    <a:pt x="1140701" y="371856"/>
                  </a:lnTo>
                  <a:lnTo>
                    <a:pt x="1141425" y="373113"/>
                  </a:lnTo>
                  <a:lnTo>
                    <a:pt x="1141984" y="371856"/>
                  </a:lnTo>
                  <a:lnTo>
                    <a:pt x="1142885" y="370573"/>
                  </a:lnTo>
                  <a:close/>
                </a:path>
                <a:path w="1353184" h="1892300">
                  <a:moveTo>
                    <a:pt x="1162570" y="428485"/>
                  </a:moveTo>
                  <a:lnTo>
                    <a:pt x="1162316" y="428167"/>
                  </a:lnTo>
                  <a:lnTo>
                    <a:pt x="1162024" y="427850"/>
                  </a:lnTo>
                  <a:lnTo>
                    <a:pt x="1161719" y="427545"/>
                  </a:lnTo>
                  <a:lnTo>
                    <a:pt x="1160399" y="426326"/>
                  </a:lnTo>
                  <a:lnTo>
                    <a:pt x="1159370" y="424776"/>
                  </a:lnTo>
                  <a:lnTo>
                    <a:pt x="1158252" y="423367"/>
                  </a:lnTo>
                  <a:lnTo>
                    <a:pt x="1155687" y="425589"/>
                  </a:lnTo>
                  <a:lnTo>
                    <a:pt x="1156081" y="426593"/>
                  </a:lnTo>
                  <a:lnTo>
                    <a:pt x="1156335" y="427113"/>
                  </a:lnTo>
                  <a:lnTo>
                    <a:pt x="1157008" y="428066"/>
                  </a:lnTo>
                  <a:lnTo>
                    <a:pt x="1157617" y="429107"/>
                  </a:lnTo>
                  <a:lnTo>
                    <a:pt x="1158392" y="429983"/>
                  </a:lnTo>
                  <a:lnTo>
                    <a:pt x="1159878" y="430009"/>
                  </a:lnTo>
                  <a:lnTo>
                    <a:pt x="1161288" y="430225"/>
                  </a:lnTo>
                  <a:lnTo>
                    <a:pt x="1162380" y="428713"/>
                  </a:lnTo>
                  <a:lnTo>
                    <a:pt x="1162570" y="428485"/>
                  </a:lnTo>
                  <a:close/>
                </a:path>
                <a:path w="1353184" h="1892300">
                  <a:moveTo>
                    <a:pt x="1165644" y="424522"/>
                  </a:moveTo>
                  <a:lnTo>
                    <a:pt x="1165631" y="424180"/>
                  </a:lnTo>
                  <a:lnTo>
                    <a:pt x="1165631" y="423811"/>
                  </a:lnTo>
                  <a:lnTo>
                    <a:pt x="1165174" y="423265"/>
                  </a:lnTo>
                  <a:lnTo>
                    <a:pt x="1164780" y="423125"/>
                  </a:lnTo>
                  <a:lnTo>
                    <a:pt x="1164551" y="423037"/>
                  </a:lnTo>
                  <a:lnTo>
                    <a:pt x="1163802" y="423608"/>
                  </a:lnTo>
                  <a:lnTo>
                    <a:pt x="1163802" y="423875"/>
                  </a:lnTo>
                  <a:lnTo>
                    <a:pt x="1163828" y="424307"/>
                  </a:lnTo>
                  <a:lnTo>
                    <a:pt x="1164259" y="424738"/>
                  </a:lnTo>
                  <a:lnTo>
                    <a:pt x="1164628" y="425399"/>
                  </a:lnTo>
                  <a:lnTo>
                    <a:pt x="1165085" y="424891"/>
                  </a:lnTo>
                  <a:lnTo>
                    <a:pt x="1165644" y="424522"/>
                  </a:lnTo>
                  <a:close/>
                </a:path>
                <a:path w="1353184" h="1892300">
                  <a:moveTo>
                    <a:pt x="1168565" y="21069"/>
                  </a:moveTo>
                  <a:lnTo>
                    <a:pt x="1167130" y="19469"/>
                  </a:lnTo>
                  <a:lnTo>
                    <a:pt x="1166926" y="19240"/>
                  </a:lnTo>
                  <a:lnTo>
                    <a:pt x="1165098" y="19380"/>
                  </a:lnTo>
                  <a:lnTo>
                    <a:pt x="1163002" y="19469"/>
                  </a:lnTo>
                  <a:lnTo>
                    <a:pt x="1162723" y="19075"/>
                  </a:lnTo>
                  <a:lnTo>
                    <a:pt x="1162342" y="18770"/>
                  </a:lnTo>
                  <a:lnTo>
                    <a:pt x="1162558" y="18326"/>
                  </a:lnTo>
                  <a:lnTo>
                    <a:pt x="1162837" y="17868"/>
                  </a:lnTo>
                  <a:lnTo>
                    <a:pt x="1163180" y="16903"/>
                  </a:lnTo>
                  <a:lnTo>
                    <a:pt x="1163332" y="16116"/>
                  </a:lnTo>
                  <a:lnTo>
                    <a:pt x="1163485" y="15494"/>
                  </a:lnTo>
                  <a:lnTo>
                    <a:pt x="1161783" y="15697"/>
                  </a:lnTo>
                  <a:lnTo>
                    <a:pt x="1160449" y="16116"/>
                  </a:lnTo>
                  <a:lnTo>
                    <a:pt x="1158697" y="15836"/>
                  </a:lnTo>
                  <a:lnTo>
                    <a:pt x="1158697" y="27076"/>
                  </a:lnTo>
                  <a:lnTo>
                    <a:pt x="1155319" y="30086"/>
                  </a:lnTo>
                  <a:lnTo>
                    <a:pt x="1152258" y="30632"/>
                  </a:lnTo>
                  <a:lnTo>
                    <a:pt x="1148524" y="30454"/>
                  </a:lnTo>
                  <a:lnTo>
                    <a:pt x="1149934" y="28270"/>
                  </a:lnTo>
                  <a:lnTo>
                    <a:pt x="1151001" y="26631"/>
                  </a:lnTo>
                  <a:lnTo>
                    <a:pt x="1154607" y="27673"/>
                  </a:lnTo>
                  <a:lnTo>
                    <a:pt x="1158697" y="27076"/>
                  </a:lnTo>
                  <a:lnTo>
                    <a:pt x="1158697" y="15836"/>
                  </a:lnTo>
                  <a:lnTo>
                    <a:pt x="1157744" y="15684"/>
                  </a:lnTo>
                  <a:lnTo>
                    <a:pt x="1156716" y="14947"/>
                  </a:lnTo>
                  <a:lnTo>
                    <a:pt x="1156487" y="14782"/>
                  </a:lnTo>
                  <a:lnTo>
                    <a:pt x="1154074" y="14097"/>
                  </a:lnTo>
                  <a:lnTo>
                    <a:pt x="1152918" y="13995"/>
                  </a:lnTo>
                  <a:lnTo>
                    <a:pt x="1149502" y="14312"/>
                  </a:lnTo>
                  <a:lnTo>
                    <a:pt x="1147419" y="14884"/>
                  </a:lnTo>
                  <a:lnTo>
                    <a:pt x="1147419" y="37160"/>
                  </a:lnTo>
                  <a:lnTo>
                    <a:pt x="1147241" y="37299"/>
                  </a:lnTo>
                  <a:lnTo>
                    <a:pt x="1147152" y="37452"/>
                  </a:lnTo>
                  <a:lnTo>
                    <a:pt x="1146695" y="37350"/>
                  </a:lnTo>
                  <a:lnTo>
                    <a:pt x="1147064" y="36703"/>
                  </a:lnTo>
                  <a:lnTo>
                    <a:pt x="1147381" y="36918"/>
                  </a:lnTo>
                  <a:lnTo>
                    <a:pt x="1147419" y="37160"/>
                  </a:lnTo>
                  <a:lnTo>
                    <a:pt x="1147419" y="14884"/>
                  </a:lnTo>
                  <a:lnTo>
                    <a:pt x="1147152" y="14947"/>
                  </a:lnTo>
                  <a:lnTo>
                    <a:pt x="1145235" y="11836"/>
                  </a:lnTo>
                  <a:lnTo>
                    <a:pt x="1144028" y="12585"/>
                  </a:lnTo>
                  <a:lnTo>
                    <a:pt x="1144130" y="13995"/>
                  </a:lnTo>
                  <a:lnTo>
                    <a:pt x="1144168" y="14312"/>
                  </a:lnTo>
                  <a:lnTo>
                    <a:pt x="1144320" y="14947"/>
                  </a:lnTo>
                  <a:lnTo>
                    <a:pt x="1144511" y="15951"/>
                  </a:lnTo>
                  <a:lnTo>
                    <a:pt x="1142555" y="17500"/>
                  </a:lnTo>
                  <a:lnTo>
                    <a:pt x="1140536" y="18338"/>
                  </a:lnTo>
                  <a:lnTo>
                    <a:pt x="1135964" y="18656"/>
                  </a:lnTo>
                  <a:lnTo>
                    <a:pt x="1133576" y="18554"/>
                  </a:lnTo>
                  <a:lnTo>
                    <a:pt x="1128306" y="18745"/>
                  </a:lnTo>
                  <a:lnTo>
                    <a:pt x="1122273" y="28270"/>
                  </a:lnTo>
                  <a:lnTo>
                    <a:pt x="1122667" y="29578"/>
                  </a:lnTo>
                  <a:lnTo>
                    <a:pt x="1123975" y="31394"/>
                  </a:lnTo>
                  <a:lnTo>
                    <a:pt x="1125232" y="30937"/>
                  </a:lnTo>
                  <a:lnTo>
                    <a:pt x="1126744" y="30302"/>
                  </a:lnTo>
                  <a:lnTo>
                    <a:pt x="1127175" y="29933"/>
                  </a:lnTo>
                  <a:lnTo>
                    <a:pt x="1129385" y="28270"/>
                  </a:lnTo>
                  <a:lnTo>
                    <a:pt x="1138631" y="38836"/>
                  </a:lnTo>
                  <a:lnTo>
                    <a:pt x="1139825" y="41275"/>
                  </a:lnTo>
                  <a:lnTo>
                    <a:pt x="1147127" y="44729"/>
                  </a:lnTo>
                  <a:lnTo>
                    <a:pt x="1151204" y="43942"/>
                  </a:lnTo>
                  <a:lnTo>
                    <a:pt x="1156411" y="37922"/>
                  </a:lnTo>
                  <a:lnTo>
                    <a:pt x="1156550" y="37795"/>
                  </a:lnTo>
                  <a:lnTo>
                    <a:pt x="1156792" y="37452"/>
                  </a:lnTo>
                  <a:lnTo>
                    <a:pt x="1157300" y="36703"/>
                  </a:lnTo>
                  <a:lnTo>
                    <a:pt x="1158113" y="35509"/>
                  </a:lnTo>
                  <a:lnTo>
                    <a:pt x="1159916" y="33731"/>
                  </a:lnTo>
                  <a:lnTo>
                    <a:pt x="1165123" y="30632"/>
                  </a:lnTo>
                  <a:lnTo>
                    <a:pt x="1165339" y="30505"/>
                  </a:lnTo>
                  <a:lnTo>
                    <a:pt x="1165212" y="28270"/>
                  </a:lnTo>
                  <a:lnTo>
                    <a:pt x="1165123" y="27076"/>
                  </a:lnTo>
                  <a:lnTo>
                    <a:pt x="1165085" y="26631"/>
                  </a:lnTo>
                  <a:lnTo>
                    <a:pt x="1165059" y="26200"/>
                  </a:lnTo>
                  <a:lnTo>
                    <a:pt x="1168450" y="23304"/>
                  </a:lnTo>
                  <a:lnTo>
                    <a:pt x="1168361" y="21882"/>
                  </a:lnTo>
                  <a:lnTo>
                    <a:pt x="1168565" y="21069"/>
                  </a:lnTo>
                  <a:close/>
                </a:path>
                <a:path w="1353184" h="1892300">
                  <a:moveTo>
                    <a:pt x="1174813" y="31699"/>
                  </a:moveTo>
                  <a:lnTo>
                    <a:pt x="1174686" y="30454"/>
                  </a:lnTo>
                  <a:lnTo>
                    <a:pt x="1174686" y="29235"/>
                  </a:lnTo>
                  <a:lnTo>
                    <a:pt x="1174800" y="28028"/>
                  </a:lnTo>
                  <a:lnTo>
                    <a:pt x="1174470" y="28054"/>
                  </a:lnTo>
                  <a:lnTo>
                    <a:pt x="1173238" y="28422"/>
                  </a:lnTo>
                  <a:lnTo>
                    <a:pt x="1172921" y="29794"/>
                  </a:lnTo>
                  <a:lnTo>
                    <a:pt x="1173734" y="31292"/>
                  </a:lnTo>
                  <a:lnTo>
                    <a:pt x="1174280" y="31623"/>
                  </a:lnTo>
                  <a:lnTo>
                    <a:pt x="1174813" y="31699"/>
                  </a:lnTo>
                  <a:close/>
                </a:path>
                <a:path w="1353184" h="1892300">
                  <a:moveTo>
                    <a:pt x="1177417" y="366788"/>
                  </a:moveTo>
                  <a:lnTo>
                    <a:pt x="1176997" y="365379"/>
                  </a:lnTo>
                  <a:lnTo>
                    <a:pt x="1176362" y="365594"/>
                  </a:lnTo>
                  <a:lnTo>
                    <a:pt x="1175766" y="365810"/>
                  </a:lnTo>
                  <a:lnTo>
                    <a:pt x="1175042" y="366369"/>
                  </a:lnTo>
                  <a:lnTo>
                    <a:pt x="1174584" y="367588"/>
                  </a:lnTo>
                  <a:lnTo>
                    <a:pt x="1174673" y="368363"/>
                  </a:lnTo>
                  <a:lnTo>
                    <a:pt x="1174686" y="369125"/>
                  </a:lnTo>
                  <a:lnTo>
                    <a:pt x="1174889" y="369239"/>
                  </a:lnTo>
                  <a:lnTo>
                    <a:pt x="1175067" y="369392"/>
                  </a:lnTo>
                  <a:lnTo>
                    <a:pt x="1175232" y="369582"/>
                  </a:lnTo>
                  <a:lnTo>
                    <a:pt x="1175410" y="369608"/>
                  </a:lnTo>
                  <a:lnTo>
                    <a:pt x="1175600" y="369658"/>
                  </a:lnTo>
                  <a:lnTo>
                    <a:pt x="1175791" y="369684"/>
                  </a:lnTo>
                  <a:lnTo>
                    <a:pt x="1176172" y="369087"/>
                  </a:lnTo>
                  <a:lnTo>
                    <a:pt x="1176655" y="368503"/>
                  </a:lnTo>
                  <a:lnTo>
                    <a:pt x="1176947" y="367868"/>
                  </a:lnTo>
                  <a:lnTo>
                    <a:pt x="1177417" y="366788"/>
                  </a:lnTo>
                  <a:close/>
                </a:path>
                <a:path w="1353184" h="1892300">
                  <a:moveTo>
                    <a:pt x="1178407" y="307340"/>
                  </a:moveTo>
                  <a:lnTo>
                    <a:pt x="1178115" y="307187"/>
                  </a:lnTo>
                  <a:lnTo>
                    <a:pt x="1177759" y="306895"/>
                  </a:lnTo>
                  <a:lnTo>
                    <a:pt x="1177556" y="306971"/>
                  </a:lnTo>
                  <a:lnTo>
                    <a:pt x="1177328" y="307073"/>
                  </a:lnTo>
                  <a:lnTo>
                    <a:pt x="1177239" y="307530"/>
                  </a:lnTo>
                  <a:lnTo>
                    <a:pt x="1177086" y="307809"/>
                  </a:lnTo>
                  <a:lnTo>
                    <a:pt x="1177366" y="307936"/>
                  </a:lnTo>
                  <a:lnTo>
                    <a:pt x="1177721" y="308229"/>
                  </a:lnTo>
                  <a:lnTo>
                    <a:pt x="1177912" y="308140"/>
                  </a:lnTo>
                  <a:lnTo>
                    <a:pt x="1178153" y="308025"/>
                  </a:lnTo>
                  <a:lnTo>
                    <a:pt x="1178255" y="307606"/>
                  </a:lnTo>
                  <a:lnTo>
                    <a:pt x="1178407" y="307340"/>
                  </a:lnTo>
                  <a:close/>
                </a:path>
                <a:path w="1353184" h="1892300">
                  <a:moveTo>
                    <a:pt x="1184910" y="366763"/>
                  </a:moveTo>
                  <a:lnTo>
                    <a:pt x="1184338" y="364680"/>
                  </a:lnTo>
                  <a:lnTo>
                    <a:pt x="1183640" y="362356"/>
                  </a:lnTo>
                  <a:lnTo>
                    <a:pt x="1182636" y="362102"/>
                  </a:lnTo>
                  <a:lnTo>
                    <a:pt x="1182370" y="363245"/>
                  </a:lnTo>
                  <a:lnTo>
                    <a:pt x="1182192" y="363880"/>
                  </a:lnTo>
                  <a:lnTo>
                    <a:pt x="1181608" y="364007"/>
                  </a:lnTo>
                  <a:lnTo>
                    <a:pt x="1181011" y="364172"/>
                  </a:lnTo>
                  <a:lnTo>
                    <a:pt x="1180388" y="364375"/>
                  </a:lnTo>
                  <a:lnTo>
                    <a:pt x="1180884" y="367360"/>
                  </a:lnTo>
                  <a:lnTo>
                    <a:pt x="1181163" y="368693"/>
                  </a:lnTo>
                  <a:lnTo>
                    <a:pt x="1181252" y="369112"/>
                  </a:lnTo>
                  <a:lnTo>
                    <a:pt x="1181989" y="369608"/>
                  </a:lnTo>
                  <a:lnTo>
                    <a:pt x="1182903" y="369658"/>
                  </a:lnTo>
                  <a:lnTo>
                    <a:pt x="1183627" y="369252"/>
                  </a:lnTo>
                  <a:lnTo>
                    <a:pt x="1184910" y="366763"/>
                  </a:lnTo>
                  <a:close/>
                </a:path>
                <a:path w="1353184" h="1892300">
                  <a:moveTo>
                    <a:pt x="1187704" y="409321"/>
                  </a:moveTo>
                  <a:lnTo>
                    <a:pt x="1187564" y="408736"/>
                  </a:lnTo>
                  <a:lnTo>
                    <a:pt x="1187386" y="408216"/>
                  </a:lnTo>
                  <a:lnTo>
                    <a:pt x="1187246" y="407758"/>
                  </a:lnTo>
                  <a:lnTo>
                    <a:pt x="1186459" y="408165"/>
                  </a:lnTo>
                  <a:lnTo>
                    <a:pt x="1185748" y="408724"/>
                  </a:lnTo>
                  <a:lnTo>
                    <a:pt x="1185075" y="409371"/>
                  </a:lnTo>
                  <a:lnTo>
                    <a:pt x="1185913" y="409321"/>
                  </a:lnTo>
                  <a:lnTo>
                    <a:pt x="1186789" y="409371"/>
                  </a:lnTo>
                  <a:lnTo>
                    <a:pt x="1187704" y="409321"/>
                  </a:lnTo>
                  <a:close/>
                </a:path>
                <a:path w="1353184" h="1892300">
                  <a:moveTo>
                    <a:pt x="1194752" y="372681"/>
                  </a:moveTo>
                  <a:lnTo>
                    <a:pt x="1193863" y="372554"/>
                  </a:lnTo>
                  <a:lnTo>
                    <a:pt x="1192961" y="372325"/>
                  </a:lnTo>
                  <a:lnTo>
                    <a:pt x="1192072" y="372160"/>
                  </a:lnTo>
                  <a:lnTo>
                    <a:pt x="1191285" y="373037"/>
                  </a:lnTo>
                  <a:lnTo>
                    <a:pt x="1190536" y="373926"/>
                  </a:lnTo>
                  <a:lnTo>
                    <a:pt x="1189723" y="374688"/>
                  </a:lnTo>
                  <a:lnTo>
                    <a:pt x="1190180" y="375031"/>
                  </a:lnTo>
                  <a:lnTo>
                    <a:pt x="1190637" y="375348"/>
                  </a:lnTo>
                  <a:lnTo>
                    <a:pt x="1191171" y="375437"/>
                  </a:lnTo>
                  <a:lnTo>
                    <a:pt x="1192415" y="374561"/>
                  </a:lnTo>
                  <a:lnTo>
                    <a:pt x="1193622" y="373646"/>
                  </a:lnTo>
                  <a:lnTo>
                    <a:pt x="1194752" y="372681"/>
                  </a:lnTo>
                  <a:close/>
                </a:path>
                <a:path w="1353184" h="1892300">
                  <a:moveTo>
                    <a:pt x="1200315" y="366483"/>
                  </a:moveTo>
                  <a:lnTo>
                    <a:pt x="1200150" y="366801"/>
                  </a:lnTo>
                  <a:lnTo>
                    <a:pt x="1200061" y="367055"/>
                  </a:lnTo>
                  <a:lnTo>
                    <a:pt x="1199984" y="367322"/>
                  </a:lnTo>
                  <a:lnTo>
                    <a:pt x="1200099" y="367017"/>
                  </a:lnTo>
                  <a:lnTo>
                    <a:pt x="1200188" y="366763"/>
                  </a:lnTo>
                  <a:lnTo>
                    <a:pt x="1200289" y="366496"/>
                  </a:lnTo>
                  <a:close/>
                </a:path>
                <a:path w="1353184" h="1892300">
                  <a:moveTo>
                    <a:pt x="1201293" y="364147"/>
                  </a:moveTo>
                  <a:lnTo>
                    <a:pt x="1199692" y="363385"/>
                  </a:lnTo>
                  <a:lnTo>
                    <a:pt x="1197381" y="364502"/>
                  </a:lnTo>
                  <a:lnTo>
                    <a:pt x="1196733" y="364413"/>
                  </a:lnTo>
                  <a:lnTo>
                    <a:pt x="1196136" y="364172"/>
                  </a:lnTo>
                  <a:lnTo>
                    <a:pt x="1195247" y="365302"/>
                  </a:lnTo>
                  <a:lnTo>
                    <a:pt x="1195463" y="364985"/>
                  </a:lnTo>
                  <a:lnTo>
                    <a:pt x="1196060" y="364147"/>
                  </a:lnTo>
                  <a:lnTo>
                    <a:pt x="1194955" y="363664"/>
                  </a:lnTo>
                  <a:lnTo>
                    <a:pt x="1194028" y="362623"/>
                  </a:lnTo>
                  <a:lnTo>
                    <a:pt x="1192758" y="362851"/>
                  </a:lnTo>
                  <a:lnTo>
                    <a:pt x="1192784" y="365366"/>
                  </a:lnTo>
                  <a:lnTo>
                    <a:pt x="1192733" y="366179"/>
                  </a:lnTo>
                  <a:lnTo>
                    <a:pt x="1194104" y="366572"/>
                  </a:lnTo>
                  <a:lnTo>
                    <a:pt x="1194638" y="366090"/>
                  </a:lnTo>
                  <a:lnTo>
                    <a:pt x="1189875" y="372160"/>
                  </a:lnTo>
                  <a:lnTo>
                    <a:pt x="1198714" y="365950"/>
                  </a:lnTo>
                  <a:lnTo>
                    <a:pt x="1198753" y="366293"/>
                  </a:lnTo>
                  <a:lnTo>
                    <a:pt x="1199248" y="366407"/>
                  </a:lnTo>
                  <a:lnTo>
                    <a:pt x="1200238" y="366458"/>
                  </a:lnTo>
                  <a:lnTo>
                    <a:pt x="1200251" y="365950"/>
                  </a:lnTo>
                  <a:lnTo>
                    <a:pt x="1200289" y="365239"/>
                  </a:lnTo>
                  <a:lnTo>
                    <a:pt x="1199743" y="365239"/>
                  </a:lnTo>
                  <a:lnTo>
                    <a:pt x="1200785" y="364502"/>
                  </a:lnTo>
                  <a:lnTo>
                    <a:pt x="1201293" y="364147"/>
                  </a:lnTo>
                  <a:close/>
                </a:path>
                <a:path w="1353184" h="1892300">
                  <a:moveTo>
                    <a:pt x="1202537" y="348119"/>
                  </a:moveTo>
                  <a:lnTo>
                    <a:pt x="1202131" y="346760"/>
                  </a:lnTo>
                  <a:lnTo>
                    <a:pt x="1201915" y="346100"/>
                  </a:lnTo>
                  <a:lnTo>
                    <a:pt x="1201318" y="346468"/>
                  </a:lnTo>
                  <a:lnTo>
                    <a:pt x="1200607" y="346735"/>
                  </a:lnTo>
                  <a:lnTo>
                    <a:pt x="1200162" y="347230"/>
                  </a:lnTo>
                  <a:lnTo>
                    <a:pt x="1199870" y="347560"/>
                  </a:lnTo>
                  <a:lnTo>
                    <a:pt x="1199896" y="348246"/>
                  </a:lnTo>
                  <a:lnTo>
                    <a:pt x="1199972" y="348754"/>
                  </a:lnTo>
                  <a:lnTo>
                    <a:pt x="1199984" y="348919"/>
                  </a:lnTo>
                  <a:lnTo>
                    <a:pt x="1200645" y="349186"/>
                  </a:lnTo>
                  <a:lnTo>
                    <a:pt x="1200924" y="349097"/>
                  </a:lnTo>
                  <a:lnTo>
                    <a:pt x="1201407" y="348945"/>
                  </a:lnTo>
                  <a:lnTo>
                    <a:pt x="1201839" y="348564"/>
                  </a:lnTo>
                  <a:lnTo>
                    <a:pt x="1202537" y="348119"/>
                  </a:lnTo>
                  <a:close/>
                </a:path>
                <a:path w="1353184" h="1892300">
                  <a:moveTo>
                    <a:pt x="1202677" y="363169"/>
                  </a:moveTo>
                  <a:lnTo>
                    <a:pt x="1201293" y="364147"/>
                  </a:lnTo>
                  <a:lnTo>
                    <a:pt x="1202080" y="364515"/>
                  </a:lnTo>
                  <a:lnTo>
                    <a:pt x="1202677" y="363169"/>
                  </a:lnTo>
                  <a:close/>
                </a:path>
                <a:path w="1353184" h="1892300">
                  <a:moveTo>
                    <a:pt x="1202817" y="357530"/>
                  </a:moveTo>
                  <a:lnTo>
                    <a:pt x="1202524" y="356641"/>
                  </a:lnTo>
                  <a:lnTo>
                    <a:pt x="1202410" y="356171"/>
                  </a:lnTo>
                  <a:lnTo>
                    <a:pt x="1201826" y="356933"/>
                  </a:lnTo>
                  <a:lnTo>
                    <a:pt x="1202143" y="357098"/>
                  </a:lnTo>
                  <a:lnTo>
                    <a:pt x="1202448" y="357301"/>
                  </a:lnTo>
                  <a:lnTo>
                    <a:pt x="1202702" y="357530"/>
                  </a:lnTo>
                  <a:close/>
                </a:path>
                <a:path w="1353184" h="1892300">
                  <a:moveTo>
                    <a:pt x="1205953" y="355384"/>
                  </a:moveTo>
                  <a:lnTo>
                    <a:pt x="1202817" y="357530"/>
                  </a:lnTo>
                  <a:lnTo>
                    <a:pt x="1201064" y="357873"/>
                  </a:lnTo>
                  <a:lnTo>
                    <a:pt x="1199197" y="360781"/>
                  </a:lnTo>
                  <a:lnTo>
                    <a:pt x="1203223" y="361950"/>
                  </a:lnTo>
                  <a:lnTo>
                    <a:pt x="1202677" y="363169"/>
                  </a:lnTo>
                  <a:lnTo>
                    <a:pt x="1202867" y="363029"/>
                  </a:lnTo>
                  <a:lnTo>
                    <a:pt x="1204226" y="360680"/>
                  </a:lnTo>
                  <a:lnTo>
                    <a:pt x="1205255" y="358127"/>
                  </a:lnTo>
                  <a:lnTo>
                    <a:pt x="1205953" y="355384"/>
                  </a:lnTo>
                  <a:close/>
                </a:path>
                <a:path w="1353184" h="1892300">
                  <a:moveTo>
                    <a:pt x="1209611" y="14173"/>
                  </a:moveTo>
                  <a:lnTo>
                    <a:pt x="1209471" y="13487"/>
                  </a:lnTo>
                  <a:lnTo>
                    <a:pt x="1209001" y="12865"/>
                  </a:lnTo>
                  <a:lnTo>
                    <a:pt x="1208239" y="12103"/>
                  </a:lnTo>
                  <a:lnTo>
                    <a:pt x="1207770" y="11684"/>
                  </a:lnTo>
                  <a:lnTo>
                    <a:pt x="1207617" y="12471"/>
                  </a:lnTo>
                  <a:lnTo>
                    <a:pt x="1207884" y="13550"/>
                  </a:lnTo>
                  <a:lnTo>
                    <a:pt x="1207947" y="15278"/>
                  </a:lnTo>
                  <a:lnTo>
                    <a:pt x="1208595" y="14846"/>
                  </a:lnTo>
                  <a:lnTo>
                    <a:pt x="1209128" y="14490"/>
                  </a:lnTo>
                  <a:lnTo>
                    <a:pt x="1209611" y="14173"/>
                  </a:lnTo>
                  <a:close/>
                </a:path>
                <a:path w="1353184" h="1892300">
                  <a:moveTo>
                    <a:pt x="1210906" y="250405"/>
                  </a:moveTo>
                  <a:lnTo>
                    <a:pt x="1210843" y="250228"/>
                  </a:lnTo>
                  <a:lnTo>
                    <a:pt x="1210411" y="249110"/>
                  </a:lnTo>
                  <a:lnTo>
                    <a:pt x="1210221" y="247611"/>
                  </a:lnTo>
                  <a:lnTo>
                    <a:pt x="1201153" y="245948"/>
                  </a:lnTo>
                  <a:lnTo>
                    <a:pt x="1199984" y="246634"/>
                  </a:lnTo>
                  <a:lnTo>
                    <a:pt x="1199984" y="252971"/>
                  </a:lnTo>
                  <a:lnTo>
                    <a:pt x="1198448" y="254317"/>
                  </a:lnTo>
                  <a:lnTo>
                    <a:pt x="1197495" y="255841"/>
                  </a:lnTo>
                  <a:lnTo>
                    <a:pt x="1197508" y="253669"/>
                  </a:lnTo>
                  <a:lnTo>
                    <a:pt x="1197825" y="252069"/>
                  </a:lnTo>
                  <a:lnTo>
                    <a:pt x="1199857" y="250228"/>
                  </a:lnTo>
                  <a:lnTo>
                    <a:pt x="1199984" y="252971"/>
                  </a:lnTo>
                  <a:lnTo>
                    <a:pt x="1199984" y="246634"/>
                  </a:lnTo>
                  <a:lnTo>
                    <a:pt x="1199007" y="247205"/>
                  </a:lnTo>
                  <a:lnTo>
                    <a:pt x="1197533" y="247929"/>
                  </a:lnTo>
                  <a:lnTo>
                    <a:pt x="1193203" y="250926"/>
                  </a:lnTo>
                  <a:lnTo>
                    <a:pt x="1193203" y="259842"/>
                  </a:lnTo>
                  <a:lnTo>
                    <a:pt x="1193038" y="260667"/>
                  </a:lnTo>
                  <a:lnTo>
                    <a:pt x="1192822" y="260946"/>
                  </a:lnTo>
                  <a:lnTo>
                    <a:pt x="1192415" y="260921"/>
                  </a:lnTo>
                  <a:lnTo>
                    <a:pt x="1192123" y="260972"/>
                  </a:lnTo>
                  <a:lnTo>
                    <a:pt x="1192174" y="260273"/>
                  </a:lnTo>
                  <a:lnTo>
                    <a:pt x="1192542" y="259892"/>
                  </a:lnTo>
                  <a:lnTo>
                    <a:pt x="1192949" y="259905"/>
                  </a:lnTo>
                  <a:lnTo>
                    <a:pt x="1193203" y="259842"/>
                  </a:lnTo>
                  <a:lnTo>
                    <a:pt x="1193203" y="250926"/>
                  </a:lnTo>
                  <a:lnTo>
                    <a:pt x="1192898" y="251129"/>
                  </a:lnTo>
                  <a:lnTo>
                    <a:pt x="1189774" y="253669"/>
                  </a:lnTo>
                  <a:lnTo>
                    <a:pt x="1185887" y="261416"/>
                  </a:lnTo>
                  <a:lnTo>
                    <a:pt x="1185291" y="265607"/>
                  </a:lnTo>
                  <a:lnTo>
                    <a:pt x="1188326" y="270065"/>
                  </a:lnTo>
                  <a:lnTo>
                    <a:pt x="1188707" y="269976"/>
                  </a:lnTo>
                  <a:lnTo>
                    <a:pt x="1189050" y="269824"/>
                  </a:lnTo>
                  <a:lnTo>
                    <a:pt x="1189977" y="269722"/>
                  </a:lnTo>
                  <a:lnTo>
                    <a:pt x="1191120" y="270446"/>
                  </a:lnTo>
                  <a:lnTo>
                    <a:pt x="1191298" y="271576"/>
                  </a:lnTo>
                  <a:lnTo>
                    <a:pt x="1191552" y="272059"/>
                  </a:lnTo>
                  <a:lnTo>
                    <a:pt x="1191869" y="272491"/>
                  </a:lnTo>
                  <a:lnTo>
                    <a:pt x="1192847" y="272643"/>
                  </a:lnTo>
                  <a:lnTo>
                    <a:pt x="1193927" y="272478"/>
                  </a:lnTo>
                  <a:lnTo>
                    <a:pt x="1204493" y="264388"/>
                  </a:lnTo>
                  <a:lnTo>
                    <a:pt x="1207211" y="261416"/>
                  </a:lnTo>
                  <a:lnTo>
                    <a:pt x="1207477" y="260972"/>
                  </a:lnTo>
                  <a:lnTo>
                    <a:pt x="1207706" y="260540"/>
                  </a:lnTo>
                  <a:lnTo>
                    <a:pt x="1207960" y="259842"/>
                  </a:lnTo>
                  <a:lnTo>
                    <a:pt x="1209382" y="255841"/>
                  </a:lnTo>
                  <a:lnTo>
                    <a:pt x="1209941" y="254317"/>
                  </a:lnTo>
                  <a:lnTo>
                    <a:pt x="1210906" y="250405"/>
                  </a:lnTo>
                  <a:close/>
                </a:path>
                <a:path w="1353184" h="1892300">
                  <a:moveTo>
                    <a:pt x="1226680" y="5969"/>
                  </a:moveTo>
                  <a:lnTo>
                    <a:pt x="1226210" y="6845"/>
                  </a:lnTo>
                  <a:lnTo>
                    <a:pt x="1224165" y="7670"/>
                  </a:lnTo>
                  <a:lnTo>
                    <a:pt x="1226502" y="8559"/>
                  </a:lnTo>
                  <a:lnTo>
                    <a:pt x="1226578" y="7721"/>
                  </a:lnTo>
                  <a:lnTo>
                    <a:pt x="1226629" y="6845"/>
                  </a:lnTo>
                  <a:lnTo>
                    <a:pt x="1226680" y="5969"/>
                  </a:lnTo>
                  <a:close/>
                </a:path>
                <a:path w="1353184" h="1892300">
                  <a:moveTo>
                    <a:pt x="1226769" y="5715"/>
                  </a:moveTo>
                  <a:lnTo>
                    <a:pt x="1226756" y="5588"/>
                  </a:lnTo>
                  <a:lnTo>
                    <a:pt x="1226705" y="5753"/>
                  </a:lnTo>
                  <a:lnTo>
                    <a:pt x="1226680" y="5969"/>
                  </a:lnTo>
                  <a:lnTo>
                    <a:pt x="1226756" y="5842"/>
                  </a:lnTo>
                  <a:lnTo>
                    <a:pt x="1226769" y="5715"/>
                  </a:lnTo>
                  <a:close/>
                </a:path>
                <a:path w="1353184" h="1892300">
                  <a:moveTo>
                    <a:pt x="1232966" y="254"/>
                  </a:moveTo>
                  <a:lnTo>
                    <a:pt x="1232903" y="76"/>
                  </a:lnTo>
                  <a:lnTo>
                    <a:pt x="1232763" y="0"/>
                  </a:lnTo>
                  <a:lnTo>
                    <a:pt x="1232801" y="152"/>
                  </a:lnTo>
                  <a:lnTo>
                    <a:pt x="1232966" y="254"/>
                  </a:lnTo>
                  <a:close/>
                </a:path>
                <a:path w="1353184" h="1892300">
                  <a:moveTo>
                    <a:pt x="1240205" y="573303"/>
                  </a:moveTo>
                  <a:lnTo>
                    <a:pt x="1239278" y="573671"/>
                  </a:lnTo>
                  <a:lnTo>
                    <a:pt x="1238389" y="574128"/>
                  </a:lnTo>
                  <a:lnTo>
                    <a:pt x="1235773" y="575767"/>
                  </a:lnTo>
                  <a:lnTo>
                    <a:pt x="1236040" y="578091"/>
                  </a:lnTo>
                  <a:lnTo>
                    <a:pt x="1238072" y="579031"/>
                  </a:lnTo>
                  <a:lnTo>
                    <a:pt x="1238326" y="579120"/>
                  </a:lnTo>
                  <a:lnTo>
                    <a:pt x="1238567" y="578256"/>
                  </a:lnTo>
                  <a:lnTo>
                    <a:pt x="1238923" y="577430"/>
                  </a:lnTo>
                  <a:lnTo>
                    <a:pt x="1239761" y="575729"/>
                  </a:lnTo>
                  <a:lnTo>
                    <a:pt x="1240142" y="574751"/>
                  </a:lnTo>
                  <a:lnTo>
                    <a:pt x="1240155" y="573659"/>
                  </a:lnTo>
                  <a:lnTo>
                    <a:pt x="1240180" y="573481"/>
                  </a:lnTo>
                  <a:lnTo>
                    <a:pt x="1240205" y="573303"/>
                  </a:lnTo>
                  <a:close/>
                </a:path>
                <a:path w="1353184" h="1892300">
                  <a:moveTo>
                    <a:pt x="1247584" y="172643"/>
                  </a:moveTo>
                  <a:lnTo>
                    <a:pt x="1245793" y="168656"/>
                  </a:lnTo>
                  <a:lnTo>
                    <a:pt x="1245057" y="166624"/>
                  </a:lnTo>
                  <a:lnTo>
                    <a:pt x="1243622" y="163550"/>
                  </a:lnTo>
                  <a:lnTo>
                    <a:pt x="1242847" y="162547"/>
                  </a:lnTo>
                  <a:lnTo>
                    <a:pt x="1242060" y="161277"/>
                  </a:lnTo>
                  <a:lnTo>
                    <a:pt x="1240574" y="162140"/>
                  </a:lnTo>
                  <a:lnTo>
                    <a:pt x="1239278" y="162763"/>
                  </a:lnTo>
                  <a:lnTo>
                    <a:pt x="1236192" y="164998"/>
                  </a:lnTo>
                  <a:lnTo>
                    <a:pt x="1234528" y="170256"/>
                  </a:lnTo>
                  <a:lnTo>
                    <a:pt x="1233398" y="174650"/>
                  </a:lnTo>
                  <a:lnTo>
                    <a:pt x="1232179" y="179019"/>
                  </a:lnTo>
                  <a:lnTo>
                    <a:pt x="1233601" y="182143"/>
                  </a:lnTo>
                  <a:lnTo>
                    <a:pt x="1232192" y="184861"/>
                  </a:lnTo>
                  <a:lnTo>
                    <a:pt x="1230642" y="187426"/>
                  </a:lnTo>
                  <a:lnTo>
                    <a:pt x="1231125" y="187706"/>
                  </a:lnTo>
                  <a:lnTo>
                    <a:pt x="1231303" y="187909"/>
                  </a:lnTo>
                  <a:lnTo>
                    <a:pt x="1237716" y="185775"/>
                  </a:lnTo>
                  <a:lnTo>
                    <a:pt x="1242441" y="181635"/>
                  </a:lnTo>
                  <a:lnTo>
                    <a:pt x="1247495" y="174536"/>
                  </a:lnTo>
                  <a:lnTo>
                    <a:pt x="1247584" y="172643"/>
                  </a:lnTo>
                  <a:close/>
                </a:path>
                <a:path w="1353184" h="1892300">
                  <a:moveTo>
                    <a:pt x="1252740" y="12407"/>
                  </a:moveTo>
                  <a:lnTo>
                    <a:pt x="1251394" y="10934"/>
                  </a:lnTo>
                  <a:lnTo>
                    <a:pt x="1250505" y="9982"/>
                  </a:lnTo>
                  <a:lnTo>
                    <a:pt x="1250010" y="9436"/>
                  </a:lnTo>
                  <a:lnTo>
                    <a:pt x="1245984" y="4826"/>
                  </a:lnTo>
                  <a:lnTo>
                    <a:pt x="1243025" y="3505"/>
                  </a:lnTo>
                  <a:lnTo>
                    <a:pt x="1243025" y="10007"/>
                  </a:lnTo>
                  <a:lnTo>
                    <a:pt x="1242898" y="10604"/>
                  </a:lnTo>
                  <a:lnTo>
                    <a:pt x="1242745" y="10934"/>
                  </a:lnTo>
                  <a:lnTo>
                    <a:pt x="1242441" y="10858"/>
                  </a:lnTo>
                  <a:lnTo>
                    <a:pt x="1242326" y="10604"/>
                  </a:lnTo>
                  <a:lnTo>
                    <a:pt x="1242491" y="9982"/>
                  </a:lnTo>
                  <a:lnTo>
                    <a:pt x="1243025" y="10007"/>
                  </a:lnTo>
                  <a:lnTo>
                    <a:pt x="1243025" y="3505"/>
                  </a:lnTo>
                  <a:lnTo>
                    <a:pt x="1242339" y="3187"/>
                  </a:lnTo>
                  <a:lnTo>
                    <a:pt x="1236408" y="2070"/>
                  </a:lnTo>
                  <a:lnTo>
                    <a:pt x="1234694" y="1295"/>
                  </a:lnTo>
                  <a:lnTo>
                    <a:pt x="1232966" y="254"/>
                  </a:lnTo>
                  <a:lnTo>
                    <a:pt x="1233284" y="1130"/>
                  </a:lnTo>
                  <a:lnTo>
                    <a:pt x="1233411" y="2159"/>
                  </a:lnTo>
                  <a:lnTo>
                    <a:pt x="1237259" y="6172"/>
                  </a:lnTo>
                  <a:lnTo>
                    <a:pt x="1240447" y="9575"/>
                  </a:lnTo>
                  <a:lnTo>
                    <a:pt x="1242517" y="15392"/>
                  </a:lnTo>
                  <a:lnTo>
                    <a:pt x="1243685" y="16002"/>
                  </a:lnTo>
                  <a:lnTo>
                    <a:pt x="1245539" y="16192"/>
                  </a:lnTo>
                  <a:lnTo>
                    <a:pt x="1245844" y="16002"/>
                  </a:lnTo>
                  <a:lnTo>
                    <a:pt x="1247965" y="14566"/>
                  </a:lnTo>
                  <a:lnTo>
                    <a:pt x="1250327" y="13462"/>
                  </a:lnTo>
                  <a:lnTo>
                    <a:pt x="1252740" y="12407"/>
                  </a:lnTo>
                  <a:close/>
                </a:path>
                <a:path w="1353184" h="1892300">
                  <a:moveTo>
                    <a:pt x="1263053" y="39725"/>
                  </a:moveTo>
                  <a:lnTo>
                    <a:pt x="1262888" y="39814"/>
                  </a:lnTo>
                  <a:lnTo>
                    <a:pt x="1262468" y="40538"/>
                  </a:lnTo>
                  <a:lnTo>
                    <a:pt x="1262265" y="41224"/>
                  </a:lnTo>
                  <a:lnTo>
                    <a:pt x="1262176" y="41897"/>
                  </a:lnTo>
                  <a:lnTo>
                    <a:pt x="1262392" y="41783"/>
                  </a:lnTo>
                  <a:lnTo>
                    <a:pt x="1262608" y="41656"/>
                  </a:lnTo>
                  <a:lnTo>
                    <a:pt x="1262824" y="41465"/>
                  </a:lnTo>
                  <a:lnTo>
                    <a:pt x="1262964" y="40881"/>
                  </a:lnTo>
                  <a:lnTo>
                    <a:pt x="1263040" y="40309"/>
                  </a:lnTo>
                  <a:lnTo>
                    <a:pt x="1263053" y="39725"/>
                  </a:lnTo>
                  <a:close/>
                </a:path>
                <a:path w="1353184" h="1892300">
                  <a:moveTo>
                    <a:pt x="1279779" y="51231"/>
                  </a:moveTo>
                  <a:lnTo>
                    <a:pt x="1277213" y="51142"/>
                  </a:lnTo>
                  <a:lnTo>
                    <a:pt x="1275257" y="49771"/>
                  </a:lnTo>
                  <a:lnTo>
                    <a:pt x="1273238" y="46621"/>
                  </a:lnTo>
                  <a:lnTo>
                    <a:pt x="1272705" y="45859"/>
                  </a:lnTo>
                  <a:lnTo>
                    <a:pt x="1272209" y="45085"/>
                  </a:lnTo>
                  <a:lnTo>
                    <a:pt x="1270863" y="45859"/>
                  </a:lnTo>
                  <a:lnTo>
                    <a:pt x="1271549" y="45021"/>
                  </a:lnTo>
                  <a:lnTo>
                    <a:pt x="1271968" y="44691"/>
                  </a:lnTo>
                  <a:lnTo>
                    <a:pt x="1269923" y="41541"/>
                  </a:lnTo>
                  <a:lnTo>
                    <a:pt x="1268501" y="39446"/>
                  </a:lnTo>
                  <a:lnTo>
                    <a:pt x="1268222" y="38442"/>
                  </a:lnTo>
                  <a:lnTo>
                    <a:pt x="1267028" y="39141"/>
                  </a:lnTo>
                  <a:lnTo>
                    <a:pt x="1267142" y="40551"/>
                  </a:lnTo>
                  <a:lnTo>
                    <a:pt x="1267142" y="42024"/>
                  </a:lnTo>
                  <a:lnTo>
                    <a:pt x="1267218" y="43472"/>
                  </a:lnTo>
                  <a:lnTo>
                    <a:pt x="1269060" y="44234"/>
                  </a:lnTo>
                  <a:lnTo>
                    <a:pt x="1269390" y="44564"/>
                  </a:lnTo>
                  <a:lnTo>
                    <a:pt x="1270546" y="45910"/>
                  </a:lnTo>
                  <a:lnTo>
                    <a:pt x="1268399" y="45694"/>
                  </a:lnTo>
                  <a:lnTo>
                    <a:pt x="1267358" y="45516"/>
                  </a:lnTo>
                  <a:lnTo>
                    <a:pt x="1267472" y="46469"/>
                  </a:lnTo>
                  <a:lnTo>
                    <a:pt x="1267625" y="47409"/>
                  </a:lnTo>
                  <a:lnTo>
                    <a:pt x="1268247" y="49339"/>
                  </a:lnTo>
                  <a:lnTo>
                    <a:pt x="1268399" y="50342"/>
                  </a:lnTo>
                  <a:lnTo>
                    <a:pt x="1268463" y="51333"/>
                  </a:lnTo>
                  <a:lnTo>
                    <a:pt x="1269136" y="51435"/>
                  </a:lnTo>
                  <a:lnTo>
                    <a:pt x="1272730" y="51473"/>
                  </a:lnTo>
                  <a:lnTo>
                    <a:pt x="1275994" y="51676"/>
                  </a:lnTo>
                  <a:lnTo>
                    <a:pt x="1279334" y="51828"/>
                  </a:lnTo>
                  <a:lnTo>
                    <a:pt x="1279779" y="51231"/>
                  </a:lnTo>
                  <a:close/>
                </a:path>
                <a:path w="1353184" h="1892300">
                  <a:moveTo>
                    <a:pt x="1283017" y="311658"/>
                  </a:moveTo>
                  <a:lnTo>
                    <a:pt x="1281379" y="310375"/>
                  </a:lnTo>
                  <a:lnTo>
                    <a:pt x="1279893" y="308876"/>
                  </a:lnTo>
                  <a:lnTo>
                    <a:pt x="1278521" y="307098"/>
                  </a:lnTo>
                  <a:lnTo>
                    <a:pt x="1278420" y="308241"/>
                  </a:lnTo>
                  <a:lnTo>
                    <a:pt x="1278521" y="309460"/>
                  </a:lnTo>
                  <a:lnTo>
                    <a:pt x="1279093" y="311543"/>
                  </a:lnTo>
                  <a:lnTo>
                    <a:pt x="1279410" y="313156"/>
                  </a:lnTo>
                  <a:lnTo>
                    <a:pt x="1283017" y="311658"/>
                  </a:lnTo>
                  <a:close/>
                </a:path>
                <a:path w="1353184" h="1892300">
                  <a:moveTo>
                    <a:pt x="1286281" y="124294"/>
                  </a:moveTo>
                  <a:lnTo>
                    <a:pt x="1284732" y="119938"/>
                  </a:lnTo>
                  <a:lnTo>
                    <a:pt x="1283589" y="119011"/>
                  </a:lnTo>
                  <a:lnTo>
                    <a:pt x="1279639" y="118922"/>
                  </a:lnTo>
                  <a:lnTo>
                    <a:pt x="1277772" y="119291"/>
                  </a:lnTo>
                  <a:lnTo>
                    <a:pt x="1276858" y="121132"/>
                  </a:lnTo>
                  <a:lnTo>
                    <a:pt x="1275702" y="123393"/>
                  </a:lnTo>
                  <a:lnTo>
                    <a:pt x="1273873" y="124752"/>
                  </a:lnTo>
                  <a:lnTo>
                    <a:pt x="1270368" y="126568"/>
                  </a:lnTo>
                  <a:lnTo>
                    <a:pt x="1269479" y="127673"/>
                  </a:lnTo>
                  <a:lnTo>
                    <a:pt x="1268526" y="130594"/>
                  </a:lnTo>
                  <a:lnTo>
                    <a:pt x="1269314" y="132156"/>
                  </a:lnTo>
                  <a:lnTo>
                    <a:pt x="1272641" y="133096"/>
                  </a:lnTo>
                  <a:lnTo>
                    <a:pt x="1274584" y="133045"/>
                  </a:lnTo>
                  <a:lnTo>
                    <a:pt x="1278051" y="130225"/>
                  </a:lnTo>
                  <a:lnTo>
                    <a:pt x="1280185" y="128943"/>
                  </a:lnTo>
                  <a:lnTo>
                    <a:pt x="1282788" y="128270"/>
                  </a:lnTo>
                  <a:lnTo>
                    <a:pt x="1283919" y="127495"/>
                  </a:lnTo>
                  <a:lnTo>
                    <a:pt x="1286002" y="125704"/>
                  </a:lnTo>
                  <a:lnTo>
                    <a:pt x="1286281" y="124294"/>
                  </a:lnTo>
                  <a:close/>
                </a:path>
                <a:path w="1353184" h="1892300">
                  <a:moveTo>
                    <a:pt x="1293279" y="187579"/>
                  </a:moveTo>
                  <a:lnTo>
                    <a:pt x="1293114" y="187388"/>
                  </a:lnTo>
                  <a:lnTo>
                    <a:pt x="1292910" y="187388"/>
                  </a:lnTo>
                  <a:lnTo>
                    <a:pt x="1292758" y="187350"/>
                  </a:lnTo>
                  <a:lnTo>
                    <a:pt x="1292796" y="187769"/>
                  </a:lnTo>
                  <a:lnTo>
                    <a:pt x="1292809" y="187985"/>
                  </a:lnTo>
                  <a:lnTo>
                    <a:pt x="1292948" y="187960"/>
                  </a:lnTo>
                  <a:lnTo>
                    <a:pt x="1293088" y="187934"/>
                  </a:lnTo>
                  <a:lnTo>
                    <a:pt x="1293253" y="187921"/>
                  </a:lnTo>
                  <a:lnTo>
                    <a:pt x="1293241" y="187769"/>
                  </a:lnTo>
                  <a:lnTo>
                    <a:pt x="1293279" y="187579"/>
                  </a:lnTo>
                  <a:close/>
                </a:path>
                <a:path w="1353184" h="1892300">
                  <a:moveTo>
                    <a:pt x="1304048" y="172770"/>
                  </a:moveTo>
                  <a:lnTo>
                    <a:pt x="1303680" y="170992"/>
                  </a:lnTo>
                  <a:lnTo>
                    <a:pt x="1302537" y="171373"/>
                  </a:lnTo>
                  <a:lnTo>
                    <a:pt x="1301330" y="171513"/>
                  </a:lnTo>
                  <a:lnTo>
                    <a:pt x="1299997" y="171323"/>
                  </a:lnTo>
                  <a:lnTo>
                    <a:pt x="1299819" y="171716"/>
                  </a:lnTo>
                  <a:lnTo>
                    <a:pt x="1299692" y="172186"/>
                  </a:lnTo>
                  <a:lnTo>
                    <a:pt x="1299667" y="172770"/>
                  </a:lnTo>
                  <a:lnTo>
                    <a:pt x="1303045" y="172974"/>
                  </a:lnTo>
                  <a:lnTo>
                    <a:pt x="1304048" y="172770"/>
                  </a:lnTo>
                  <a:close/>
                </a:path>
                <a:path w="1353184" h="1892300">
                  <a:moveTo>
                    <a:pt x="1305128" y="191503"/>
                  </a:moveTo>
                  <a:lnTo>
                    <a:pt x="1299972" y="187706"/>
                  </a:lnTo>
                  <a:lnTo>
                    <a:pt x="1300543" y="190233"/>
                  </a:lnTo>
                  <a:lnTo>
                    <a:pt x="1302778" y="192773"/>
                  </a:lnTo>
                  <a:lnTo>
                    <a:pt x="1301445" y="194056"/>
                  </a:lnTo>
                  <a:lnTo>
                    <a:pt x="1299933" y="196583"/>
                  </a:lnTo>
                  <a:lnTo>
                    <a:pt x="1297597" y="196583"/>
                  </a:lnTo>
                  <a:lnTo>
                    <a:pt x="1296885" y="194056"/>
                  </a:lnTo>
                  <a:lnTo>
                    <a:pt x="1296898" y="192773"/>
                  </a:lnTo>
                  <a:lnTo>
                    <a:pt x="1296771" y="191503"/>
                  </a:lnTo>
                  <a:lnTo>
                    <a:pt x="1293482" y="192773"/>
                  </a:lnTo>
                  <a:lnTo>
                    <a:pt x="1294676" y="195313"/>
                  </a:lnTo>
                  <a:lnTo>
                    <a:pt x="1294117" y="196583"/>
                  </a:lnTo>
                  <a:lnTo>
                    <a:pt x="1291717" y="196583"/>
                  </a:lnTo>
                  <a:lnTo>
                    <a:pt x="1289621" y="197853"/>
                  </a:lnTo>
                  <a:lnTo>
                    <a:pt x="1288275" y="200406"/>
                  </a:lnTo>
                  <a:lnTo>
                    <a:pt x="1285201" y="200406"/>
                  </a:lnTo>
                  <a:lnTo>
                    <a:pt x="1285100" y="199123"/>
                  </a:lnTo>
                  <a:lnTo>
                    <a:pt x="1287373" y="196583"/>
                  </a:lnTo>
                  <a:lnTo>
                    <a:pt x="1287386" y="195313"/>
                  </a:lnTo>
                  <a:lnTo>
                    <a:pt x="1286598" y="191503"/>
                  </a:lnTo>
                  <a:lnTo>
                    <a:pt x="1287881" y="190233"/>
                  </a:lnTo>
                  <a:lnTo>
                    <a:pt x="1288262" y="188963"/>
                  </a:lnTo>
                  <a:lnTo>
                    <a:pt x="1287297" y="185153"/>
                  </a:lnTo>
                  <a:lnTo>
                    <a:pt x="1286979" y="183883"/>
                  </a:lnTo>
                  <a:lnTo>
                    <a:pt x="1288859" y="181356"/>
                  </a:lnTo>
                  <a:lnTo>
                    <a:pt x="1287665" y="177533"/>
                  </a:lnTo>
                  <a:lnTo>
                    <a:pt x="1292288" y="175006"/>
                  </a:lnTo>
                  <a:lnTo>
                    <a:pt x="1292237" y="171183"/>
                  </a:lnTo>
                  <a:lnTo>
                    <a:pt x="1284935" y="169913"/>
                  </a:lnTo>
                  <a:lnTo>
                    <a:pt x="1283106" y="168656"/>
                  </a:lnTo>
                  <a:lnTo>
                    <a:pt x="1283106" y="187706"/>
                  </a:lnTo>
                  <a:lnTo>
                    <a:pt x="1282814" y="187706"/>
                  </a:lnTo>
                  <a:lnTo>
                    <a:pt x="1282649" y="188963"/>
                  </a:lnTo>
                  <a:lnTo>
                    <a:pt x="1282280" y="188963"/>
                  </a:lnTo>
                  <a:lnTo>
                    <a:pt x="1282090" y="188442"/>
                  </a:lnTo>
                  <a:lnTo>
                    <a:pt x="1282090" y="188963"/>
                  </a:lnTo>
                  <a:lnTo>
                    <a:pt x="1281874" y="190233"/>
                  </a:lnTo>
                  <a:lnTo>
                    <a:pt x="1281455" y="188963"/>
                  </a:lnTo>
                  <a:lnTo>
                    <a:pt x="1282090" y="188963"/>
                  </a:lnTo>
                  <a:lnTo>
                    <a:pt x="1282090" y="188442"/>
                  </a:lnTo>
                  <a:lnTo>
                    <a:pt x="1281823" y="187706"/>
                  </a:lnTo>
                  <a:lnTo>
                    <a:pt x="1281099" y="186423"/>
                  </a:lnTo>
                  <a:lnTo>
                    <a:pt x="1282242" y="185153"/>
                  </a:lnTo>
                  <a:lnTo>
                    <a:pt x="1282522" y="186423"/>
                  </a:lnTo>
                  <a:lnTo>
                    <a:pt x="1282852" y="186423"/>
                  </a:lnTo>
                  <a:lnTo>
                    <a:pt x="1283106" y="187706"/>
                  </a:lnTo>
                  <a:lnTo>
                    <a:pt x="1283106" y="168656"/>
                  </a:lnTo>
                  <a:lnTo>
                    <a:pt x="1276210" y="169913"/>
                  </a:lnTo>
                  <a:lnTo>
                    <a:pt x="1271498" y="172453"/>
                  </a:lnTo>
                  <a:lnTo>
                    <a:pt x="1272819" y="180073"/>
                  </a:lnTo>
                  <a:lnTo>
                    <a:pt x="1273149" y="181356"/>
                  </a:lnTo>
                  <a:lnTo>
                    <a:pt x="1274076" y="185153"/>
                  </a:lnTo>
                  <a:lnTo>
                    <a:pt x="1273505" y="187706"/>
                  </a:lnTo>
                  <a:lnTo>
                    <a:pt x="1271511" y="188963"/>
                  </a:lnTo>
                  <a:lnTo>
                    <a:pt x="1273009" y="191503"/>
                  </a:lnTo>
                  <a:lnTo>
                    <a:pt x="1274686" y="192773"/>
                  </a:lnTo>
                  <a:lnTo>
                    <a:pt x="1276807" y="194056"/>
                  </a:lnTo>
                  <a:lnTo>
                    <a:pt x="1280337" y="191503"/>
                  </a:lnTo>
                  <a:lnTo>
                    <a:pt x="1280426" y="194056"/>
                  </a:lnTo>
                  <a:lnTo>
                    <a:pt x="1280248" y="195313"/>
                  </a:lnTo>
                  <a:lnTo>
                    <a:pt x="1280858" y="195313"/>
                  </a:lnTo>
                  <a:lnTo>
                    <a:pt x="1281239" y="196583"/>
                  </a:lnTo>
                  <a:lnTo>
                    <a:pt x="1281430" y="197853"/>
                  </a:lnTo>
                  <a:lnTo>
                    <a:pt x="1278369" y="201663"/>
                  </a:lnTo>
                  <a:lnTo>
                    <a:pt x="1278851" y="202933"/>
                  </a:lnTo>
                  <a:lnTo>
                    <a:pt x="1280299" y="202933"/>
                  </a:lnTo>
                  <a:lnTo>
                    <a:pt x="1283347" y="204203"/>
                  </a:lnTo>
                  <a:lnTo>
                    <a:pt x="1283855" y="205473"/>
                  </a:lnTo>
                  <a:lnTo>
                    <a:pt x="1282192" y="208013"/>
                  </a:lnTo>
                  <a:lnTo>
                    <a:pt x="1281747" y="210553"/>
                  </a:lnTo>
                  <a:lnTo>
                    <a:pt x="1278191" y="211823"/>
                  </a:lnTo>
                  <a:lnTo>
                    <a:pt x="1280045" y="213106"/>
                  </a:lnTo>
                  <a:lnTo>
                    <a:pt x="1280121" y="214363"/>
                  </a:lnTo>
                  <a:lnTo>
                    <a:pt x="1275918" y="216903"/>
                  </a:lnTo>
                  <a:lnTo>
                    <a:pt x="1275524" y="216903"/>
                  </a:lnTo>
                  <a:lnTo>
                    <a:pt x="1273365" y="215633"/>
                  </a:lnTo>
                  <a:lnTo>
                    <a:pt x="1271054" y="213106"/>
                  </a:lnTo>
                  <a:lnTo>
                    <a:pt x="1266774" y="213106"/>
                  </a:lnTo>
                  <a:lnTo>
                    <a:pt x="1267180" y="211823"/>
                  </a:lnTo>
                  <a:lnTo>
                    <a:pt x="1266291" y="211823"/>
                  </a:lnTo>
                  <a:lnTo>
                    <a:pt x="1265821" y="210553"/>
                  </a:lnTo>
                  <a:lnTo>
                    <a:pt x="1264716" y="209283"/>
                  </a:lnTo>
                  <a:lnTo>
                    <a:pt x="1268666" y="209283"/>
                  </a:lnTo>
                  <a:lnTo>
                    <a:pt x="1269365" y="208013"/>
                  </a:lnTo>
                  <a:lnTo>
                    <a:pt x="1269898" y="206756"/>
                  </a:lnTo>
                  <a:lnTo>
                    <a:pt x="1270025" y="204203"/>
                  </a:lnTo>
                  <a:lnTo>
                    <a:pt x="1267129" y="206756"/>
                  </a:lnTo>
                  <a:lnTo>
                    <a:pt x="1265580" y="206756"/>
                  </a:lnTo>
                  <a:lnTo>
                    <a:pt x="1263726" y="204203"/>
                  </a:lnTo>
                  <a:lnTo>
                    <a:pt x="1263307" y="204203"/>
                  </a:lnTo>
                  <a:lnTo>
                    <a:pt x="1262507" y="205473"/>
                  </a:lnTo>
                  <a:lnTo>
                    <a:pt x="1262468" y="206756"/>
                  </a:lnTo>
                  <a:lnTo>
                    <a:pt x="1261275" y="210553"/>
                  </a:lnTo>
                  <a:lnTo>
                    <a:pt x="1260868" y="212267"/>
                  </a:lnTo>
                  <a:lnTo>
                    <a:pt x="1260868" y="220713"/>
                  </a:lnTo>
                  <a:lnTo>
                    <a:pt x="1259547" y="221983"/>
                  </a:lnTo>
                  <a:lnTo>
                    <a:pt x="1258862" y="221983"/>
                  </a:lnTo>
                  <a:lnTo>
                    <a:pt x="1258747" y="220713"/>
                  </a:lnTo>
                  <a:lnTo>
                    <a:pt x="1260868" y="220713"/>
                  </a:lnTo>
                  <a:lnTo>
                    <a:pt x="1260868" y="212267"/>
                  </a:lnTo>
                  <a:lnTo>
                    <a:pt x="1260068" y="215633"/>
                  </a:lnTo>
                  <a:lnTo>
                    <a:pt x="1258493" y="216903"/>
                  </a:lnTo>
                  <a:lnTo>
                    <a:pt x="1254277" y="219456"/>
                  </a:lnTo>
                  <a:lnTo>
                    <a:pt x="1247241" y="223253"/>
                  </a:lnTo>
                  <a:lnTo>
                    <a:pt x="1243139" y="227063"/>
                  </a:lnTo>
                  <a:lnTo>
                    <a:pt x="1241221" y="234683"/>
                  </a:lnTo>
                  <a:lnTo>
                    <a:pt x="1240929" y="235496"/>
                  </a:lnTo>
                  <a:lnTo>
                    <a:pt x="1240929" y="242303"/>
                  </a:lnTo>
                  <a:lnTo>
                    <a:pt x="1240790" y="243573"/>
                  </a:lnTo>
                  <a:lnTo>
                    <a:pt x="1240447" y="242303"/>
                  </a:lnTo>
                  <a:lnTo>
                    <a:pt x="1240929" y="242303"/>
                  </a:lnTo>
                  <a:lnTo>
                    <a:pt x="1240929" y="235496"/>
                  </a:lnTo>
                  <a:lnTo>
                    <a:pt x="1240294" y="237223"/>
                  </a:lnTo>
                  <a:lnTo>
                    <a:pt x="1237056" y="239763"/>
                  </a:lnTo>
                  <a:lnTo>
                    <a:pt x="1236611" y="239763"/>
                  </a:lnTo>
                  <a:lnTo>
                    <a:pt x="1235163" y="242303"/>
                  </a:lnTo>
                  <a:lnTo>
                    <a:pt x="1229779" y="249923"/>
                  </a:lnTo>
                  <a:lnTo>
                    <a:pt x="1225499" y="255003"/>
                  </a:lnTo>
                  <a:lnTo>
                    <a:pt x="1222413" y="263906"/>
                  </a:lnTo>
                  <a:lnTo>
                    <a:pt x="1221498" y="265163"/>
                  </a:lnTo>
                  <a:lnTo>
                    <a:pt x="1217269" y="267703"/>
                  </a:lnTo>
                  <a:lnTo>
                    <a:pt x="1215567" y="268973"/>
                  </a:lnTo>
                  <a:lnTo>
                    <a:pt x="1214704" y="270344"/>
                  </a:lnTo>
                  <a:lnTo>
                    <a:pt x="1214704" y="300723"/>
                  </a:lnTo>
                  <a:lnTo>
                    <a:pt x="1213815" y="302006"/>
                  </a:lnTo>
                  <a:lnTo>
                    <a:pt x="1213180" y="302006"/>
                  </a:lnTo>
                  <a:lnTo>
                    <a:pt x="1213205" y="300723"/>
                  </a:lnTo>
                  <a:lnTo>
                    <a:pt x="1214704" y="300723"/>
                  </a:lnTo>
                  <a:lnTo>
                    <a:pt x="1214704" y="270344"/>
                  </a:lnTo>
                  <a:lnTo>
                    <a:pt x="1212354" y="274053"/>
                  </a:lnTo>
                  <a:lnTo>
                    <a:pt x="1210208" y="276606"/>
                  </a:lnTo>
                  <a:lnTo>
                    <a:pt x="1207592" y="278345"/>
                  </a:lnTo>
                  <a:lnTo>
                    <a:pt x="1207592" y="296913"/>
                  </a:lnTo>
                  <a:lnTo>
                    <a:pt x="1207325" y="296913"/>
                  </a:lnTo>
                  <a:lnTo>
                    <a:pt x="1207325" y="298183"/>
                  </a:lnTo>
                  <a:lnTo>
                    <a:pt x="1207096" y="298183"/>
                  </a:lnTo>
                  <a:lnTo>
                    <a:pt x="1205750" y="296913"/>
                  </a:lnTo>
                  <a:lnTo>
                    <a:pt x="1207325" y="298183"/>
                  </a:lnTo>
                  <a:lnTo>
                    <a:pt x="1207325" y="296913"/>
                  </a:lnTo>
                  <a:lnTo>
                    <a:pt x="1206538" y="296913"/>
                  </a:lnTo>
                  <a:lnTo>
                    <a:pt x="1206931" y="295656"/>
                  </a:lnTo>
                  <a:lnTo>
                    <a:pt x="1207452" y="295656"/>
                  </a:lnTo>
                  <a:lnTo>
                    <a:pt x="1207592" y="296913"/>
                  </a:lnTo>
                  <a:lnTo>
                    <a:pt x="1207592" y="278345"/>
                  </a:lnTo>
                  <a:lnTo>
                    <a:pt x="1204480" y="280403"/>
                  </a:lnTo>
                  <a:lnTo>
                    <a:pt x="1202309" y="281355"/>
                  </a:lnTo>
                  <a:lnTo>
                    <a:pt x="1202309" y="299453"/>
                  </a:lnTo>
                  <a:lnTo>
                    <a:pt x="1201889" y="299453"/>
                  </a:lnTo>
                  <a:lnTo>
                    <a:pt x="1202067" y="298183"/>
                  </a:lnTo>
                  <a:lnTo>
                    <a:pt x="1202309" y="299453"/>
                  </a:lnTo>
                  <a:lnTo>
                    <a:pt x="1202309" y="281355"/>
                  </a:lnTo>
                  <a:lnTo>
                    <a:pt x="1201585" y="281673"/>
                  </a:lnTo>
                  <a:lnTo>
                    <a:pt x="1200670" y="282257"/>
                  </a:lnTo>
                  <a:lnTo>
                    <a:pt x="1200670" y="284213"/>
                  </a:lnTo>
                  <a:lnTo>
                    <a:pt x="1200416" y="286753"/>
                  </a:lnTo>
                  <a:lnTo>
                    <a:pt x="1199565" y="289306"/>
                  </a:lnTo>
                  <a:lnTo>
                    <a:pt x="1197013" y="290563"/>
                  </a:lnTo>
                  <a:lnTo>
                    <a:pt x="1197610" y="288023"/>
                  </a:lnTo>
                  <a:lnTo>
                    <a:pt x="1198537" y="286753"/>
                  </a:lnTo>
                  <a:lnTo>
                    <a:pt x="1200670" y="284213"/>
                  </a:lnTo>
                  <a:lnTo>
                    <a:pt x="1200670" y="282257"/>
                  </a:lnTo>
                  <a:lnTo>
                    <a:pt x="1195552" y="285483"/>
                  </a:lnTo>
                  <a:lnTo>
                    <a:pt x="1193165" y="288023"/>
                  </a:lnTo>
                  <a:lnTo>
                    <a:pt x="1191336" y="294373"/>
                  </a:lnTo>
                  <a:lnTo>
                    <a:pt x="1190472" y="296913"/>
                  </a:lnTo>
                  <a:lnTo>
                    <a:pt x="1190180" y="303263"/>
                  </a:lnTo>
                  <a:lnTo>
                    <a:pt x="1188021" y="308356"/>
                  </a:lnTo>
                  <a:lnTo>
                    <a:pt x="1186230" y="315963"/>
                  </a:lnTo>
                  <a:lnTo>
                    <a:pt x="1184325" y="317233"/>
                  </a:lnTo>
                  <a:lnTo>
                    <a:pt x="1179703" y="318503"/>
                  </a:lnTo>
                  <a:lnTo>
                    <a:pt x="1175613" y="318503"/>
                  </a:lnTo>
                  <a:lnTo>
                    <a:pt x="1175613" y="355523"/>
                  </a:lnTo>
                  <a:lnTo>
                    <a:pt x="1174877" y="356603"/>
                  </a:lnTo>
                  <a:lnTo>
                    <a:pt x="1172832" y="356603"/>
                  </a:lnTo>
                  <a:lnTo>
                    <a:pt x="1175613" y="355523"/>
                  </a:lnTo>
                  <a:lnTo>
                    <a:pt x="1175613" y="318503"/>
                  </a:lnTo>
                  <a:lnTo>
                    <a:pt x="1172362" y="318503"/>
                  </a:lnTo>
                  <a:lnTo>
                    <a:pt x="1170901" y="319087"/>
                  </a:lnTo>
                  <a:lnTo>
                    <a:pt x="1170901" y="357873"/>
                  </a:lnTo>
                  <a:lnTo>
                    <a:pt x="1170546" y="359156"/>
                  </a:lnTo>
                  <a:lnTo>
                    <a:pt x="1169263" y="359156"/>
                  </a:lnTo>
                  <a:lnTo>
                    <a:pt x="1169847" y="357873"/>
                  </a:lnTo>
                  <a:lnTo>
                    <a:pt x="1170901" y="357873"/>
                  </a:lnTo>
                  <a:lnTo>
                    <a:pt x="1170901" y="319087"/>
                  </a:lnTo>
                  <a:lnTo>
                    <a:pt x="1169123" y="319773"/>
                  </a:lnTo>
                  <a:lnTo>
                    <a:pt x="1164323" y="322313"/>
                  </a:lnTo>
                  <a:lnTo>
                    <a:pt x="1162723" y="323583"/>
                  </a:lnTo>
                  <a:lnTo>
                    <a:pt x="1161084" y="323583"/>
                  </a:lnTo>
                  <a:lnTo>
                    <a:pt x="1159954" y="324853"/>
                  </a:lnTo>
                  <a:lnTo>
                    <a:pt x="1157643" y="324853"/>
                  </a:lnTo>
                  <a:lnTo>
                    <a:pt x="1156957" y="325412"/>
                  </a:lnTo>
                  <a:lnTo>
                    <a:pt x="1156957" y="340106"/>
                  </a:lnTo>
                  <a:lnTo>
                    <a:pt x="1156233" y="342633"/>
                  </a:lnTo>
                  <a:lnTo>
                    <a:pt x="1155954" y="343903"/>
                  </a:lnTo>
                  <a:lnTo>
                    <a:pt x="1152880" y="343903"/>
                  </a:lnTo>
                  <a:lnTo>
                    <a:pt x="1151369" y="345173"/>
                  </a:lnTo>
                  <a:lnTo>
                    <a:pt x="1150734" y="343903"/>
                  </a:lnTo>
                  <a:lnTo>
                    <a:pt x="1151826" y="341363"/>
                  </a:lnTo>
                  <a:lnTo>
                    <a:pt x="1152372" y="340106"/>
                  </a:lnTo>
                  <a:lnTo>
                    <a:pt x="1150188" y="340106"/>
                  </a:lnTo>
                  <a:lnTo>
                    <a:pt x="1149769" y="338823"/>
                  </a:lnTo>
                  <a:lnTo>
                    <a:pt x="1150734" y="337553"/>
                  </a:lnTo>
                  <a:lnTo>
                    <a:pt x="1154277" y="337553"/>
                  </a:lnTo>
                  <a:lnTo>
                    <a:pt x="1155801" y="338823"/>
                  </a:lnTo>
                  <a:lnTo>
                    <a:pt x="1156957" y="340106"/>
                  </a:lnTo>
                  <a:lnTo>
                    <a:pt x="1156957" y="325412"/>
                  </a:lnTo>
                  <a:lnTo>
                    <a:pt x="1152944" y="328663"/>
                  </a:lnTo>
                  <a:lnTo>
                    <a:pt x="1147953" y="332473"/>
                  </a:lnTo>
                  <a:lnTo>
                    <a:pt x="1143355" y="340106"/>
                  </a:lnTo>
                  <a:lnTo>
                    <a:pt x="1142250" y="342633"/>
                  </a:lnTo>
                  <a:lnTo>
                    <a:pt x="1141501" y="345173"/>
                  </a:lnTo>
                  <a:lnTo>
                    <a:pt x="1145692" y="341363"/>
                  </a:lnTo>
                  <a:lnTo>
                    <a:pt x="1145806" y="342633"/>
                  </a:lnTo>
                  <a:lnTo>
                    <a:pt x="1146022" y="343903"/>
                  </a:lnTo>
                  <a:lnTo>
                    <a:pt x="1147152" y="345173"/>
                  </a:lnTo>
                  <a:lnTo>
                    <a:pt x="1147483" y="346456"/>
                  </a:lnTo>
                  <a:lnTo>
                    <a:pt x="1148181" y="348983"/>
                  </a:lnTo>
                  <a:lnTo>
                    <a:pt x="1147483" y="351536"/>
                  </a:lnTo>
                  <a:lnTo>
                    <a:pt x="1146822" y="355333"/>
                  </a:lnTo>
                  <a:lnTo>
                    <a:pt x="1144905" y="356603"/>
                  </a:lnTo>
                  <a:lnTo>
                    <a:pt x="1142352" y="357873"/>
                  </a:lnTo>
                  <a:lnTo>
                    <a:pt x="1141780" y="357873"/>
                  </a:lnTo>
                  <a:lnTo>
                    <a:pt x="1140536" y="356603"/>
                  </a:lnTo>
                  <a:lnTo>
                    <a:pt x="1139329" y="356603"/>
                  </a:lnTo>
                  <a:lnTo>
                    <a:pt x="1137945" y="357873"/>
                  </a:lnTo>
                  <a:lnTo>
                    <a:pt x="1136281" y="359156"/>
                  </a:lnTo>
                  <a:lnTo>
                    <a:pt x="1134173" y="360413"/>
                  </a:lnTo>
                  <a:lnTo>
                    <a:pt x="1129423" y="360413"/>
                  </a:lnTo>
                  <a:lnTo>
                    <a:pt x="1128039" y="361683"/>
                  </a:lnTo>
                  <a:lnTo>
                    <a:pt x="1137793" y="368033"/>
                  </a:lnTo>
                  <a:lnTo>
                    <a:pt x="1137437" y="368033"/>
                  </a:lnTo>
                  <a:lnTo>
                    <a:pt x="1133576" y="369303"/>
                  </a:lnTo>
                  <a:lnTo>
                    <a:pt x="1129411" y="368033"/>
                  </a:lnTo>
                  <a:lnTo>
                    <a:pt x="1125664" y="371856"/>
                  </a:lnTo>
                  <a:lnTo>
                    <a:pt x="1125550" y="373113"/>
                  </a:lnTo>
                  <a:lnTo>
                    <a:pt x="1125804" y="374383"/>
                  </a:lnTo>
                  <a:lnTo>
                    <a:pt x="1125474" y="375653"/>
                  </a:lnTo>
                  <a:lnTo>
                    <a:pt x="1127061" y="375653"/>
                  </a:lnTo>
                  <a:lnTo>
                    <a:pt x="1127887" y="374383"/>
                  </a:lnTo>
                  <a:lnTo>
                    <a:pt x="1130020" y="371856"/>
                  </a:lnTo>
                  <a:lnTo>
                    <a:pt x="1131951" y="370573"/>
                  </a:lnTo>
                  <a:lnTo>
                    <a:pt x="1134668" y="370573"/>
                  </a:lnTo>
                  <a:lnTo>
                    <a:pt x="1135291" y="371856"/>
                  </a:lnTo>
                  <a:lnTo>
                    <a:pt x="1135761" y="373113"/>
                  </a:lnTo>
                  <a:lnTo>
                    <a:pt x="1138961" y="370573"/>
                  </a:lnTo>
                  <a:lnTo>
                    <a:pt x="1143571" y="369303"/>
                  </a:lnTo>
                  <a:lnTo>
                    <a:pt x="1142974" y="370573"/>
                  </a:lnTo>
                  <a:lnTo>
                    <a:pt x="1144181" y="370573"/>
                  </a:lnTo>
                  <a:lnTo>
                    <a:pt x="1145298" y="371856"/>
                  </a:lnTo>
                  <a:lnTo>
                    <a:pt x="1145781" y="370573"/>
                  </a:lnTo>
                  <a:lnTo>
                    <a:pt x="1146048" y="370573"/>
                  </a:lnTo>
                  <a:lnTo>
                    <a:pt x="1145336" y="369303"/>
                  </a:lnTo>
                  <a:lnTo>
                    <a:pt x="1144714" y="369303"/>
                  </a:lnTo>
                  <a:lnTo>
                    <a:pt x="1144498" y="368033"/>
                  </a:lnTo>
                  <a:lnTo>
                    <a:pt x="1152436" y="365506"/>
                  </a:lnTo>
                  <a:lnTo>
                    <a:pt x="1155115" y="365506"/>
                  </a:lnTo>
                  <a:lnTo>
                    <a:pt x="1155966" y="366763"/>
                  </a:lnTo>
                  <a:lnTo>
                    <a:pt x="1155966" y="368033"/>
                  </a:lnTo>
                  <a:lnTo>
                    <a:pt x="1155090" y="368033"/>
                  </a:lnTo>
                  <a:lnTo>
                    <a:pt x="1154442" y="369303"/>
                  </a:lnTo>
                  <a:lnTo>
                    <a:pt x="1151864" y="370573"/>
                  </a:lnTo>
                  <a:lnTo>
                    <a:pt x="1148384" y="370573"/>
                  </a:lnTo>
                  <a:lnTo>
                    <a:pt x="1148092" y="371856"/>
                  </a:lnTo>
                  <a:lnTo>
                    <a:pt x="1147470" y="373113"/>
                  </a:lnTo>
                  <a:lnTo>
                    <a:pt x="1147178" y="373113"/>
                  </a:lnTo>
                  <a:lnTo>
                    <a:pt x="1146403" y="374383"/>
                  </a:lnTo>
                  <a:lnTo>
                    <a:pt x="1146327" y="375653"/>
                  </a:lnTo>
                  <a:lnTo>
                    <a:pt x="1146467" y="376923"/>
                  </a:lnTo>
                  <a:lnTo>
                    <a:pt x="1149896" y="376923"/>
                  </a:lnTo>
                  <a:lnTo>
                    <a:pt x="1153071" y="373113"/>
                  </a:lnTo>
                  <a:lnTo>
                    <a:pt x="1156322" y="369303"/>
                  </a:lnTo>
                  <a:lnTo>
                    <a:pt x="1161605" y="366763"/>
                  </a:lnTo>
                  <a:lnTo>
                    <a:pt x="1161224" y="366763"/>
                  </a:lnTo>
                  <a:lnTo>
                    <a:pt x="1160767" y="365506"/>
                  </a:lnTo>
                  <a:lnTo>
                    <a:pt x="1160348" y="365506"/>
                  </a:lnTo>
                  <a:lnTo>
                    <a:pt x="1157909" y="362953"/>
                  </a:lnTo>
                  <a:lnTo>
                    <a:pt x="1160983" y="361683"/>
                  </a:lnTo>
                  <a:lnTo>
                    <a:pt x="1162265" y="360413"/>
                  </a:lnTo>
                  <a:lnTo>
                    <a:pt x="1165085" y="360413"/>
                  </a:lnTo>
                  <a:lnTo>
                    <a:pt x="1166393" y="359156"/>
                  </a:lnTo>
                  <a:lnTo>
                    <a:pt x="1166672" y="360413"/>
                  </a:lnTo>
                  <a:lnTo>
                    <a:pt x="1168933" y="360413"/>
                  </a:lnTo>
                  <a:lnTo>
                    <a:pt x="1170063" y="361683"/>
                  </a:lnTo>
                  <a:lnTo>
                    <a:pt x="1173365" y="359156"/>
                  </a:lnTo>
                  <a:lnTo>
                    <a:pt x="1173683" y="359156"/>
                  </a:lnTo>
                  <a:lnTo>
                    <a:pt x="1176197" y="357873"/>
                  </a:lnTo>
                  <a:lnTo>
                    <a:pt x="1176045" y="359156"/>
                  </a:lnTo>
                  <a:lnTo>
                    <a:pt x="1178966" y="359156"/>
                  </a:lnTo>
                  <a:lnTo>
                    <a:pt x="1179169" y="356603"/>
                  </a:lnTo>
                  <a:lnTo>
                    <a:pt x="1179283" y="355333"/>
                  </a:lnTo>
                  <a:lnTo>
                    <a:pt x="1179385" y="354063"/>
                  </a:lnTo>
                  <a:lnTo>
                    <a:pt x="1185519" y="351536"/>
                  </a:lnTo>
                  <a:lnTo>
                    <a:pt x="1193558" y="351523"/>
                  </a:lnTo>
                  <a:lnTo>
                    <a:pt x="1189939" y="350253"/>
                  </a:lnTo>
                  <a:lnTo>
                    <a:pt x="1190320" y="348983"/>
                  </a:lnTo>
                  <a:lnTo>
                    <a:pt x="1194181" y="347713"/>
                  </a:lnTo>
                  <a:lnTo>
                    <a:pt x="1194168" y="350253"/>
                  </a:lnTo>
                  <a:lnTo>
                    <a:pt x="1193558" y="351523"/>
                  </a:lnTo>
                  <a:lnTo>
                    <a:pt x="1185519" y="351536"/>
                  </a:lnTo>
                  <a:lnTo>
                    <a:pt x="1186345" y="352806"/>
                  </a:lnTo>
                  <a:lnTo>
                    <a:pt x="1187437" y="354063"/>
                  </a:lnTo>
                  <a:lnTo>
                    <a:pt x="1189761" y="355333"/>
                  </a:lnTo>
                  <a:lnTo>
                    <a:pt x="1190688" y="356603"/>
                  </a:lnTo>
                  <a:lnTo>
                    <a:pt x="1192745" y="356603"/>
                  </a:lnTo>
                  <a:lnTo>
                    <a:pt x="1193634" y="355333"/>
                  </a:lnTo>
                  <a:lnTo>
                    <a:pt x="1194333" y="354063"/>
                  </a:lnTo>
                  <a:lnTo>
                    <a:pt x="1196606" y="354063"/>
                  </a:lnTo>
                  <a:lnTo>
                    <a:pt x="1196441" y="352806"/>
                  </a:lnTo>
                  <a:lnTo>
                    <a:pt x="1195984" y="351523"/>
                  </a:lnTo>
                  <a:lnTo>
                    <a:pt x="1196416" y="348983"/>
                  </a:lnTo>
                  <a:lnTo>
                    <a:pt x="1197038" y="347713"/>
                  </a:lnTo>
                  <a:lnTo>
                    <a:pt x="1197584" y="346456"/>
                  </a:lnTo>
                  <a:lnTo>
                    <a:pt x="1201039" y="345173"/>
                  </a:lnTo>
                  <a:lnTo>
                    <a:pt x="1204493" y="343903"/>
                  </a:lnTo>
                  <a:lnTo>
                    <a:pt x="1205890" y="343903"/>
                  </a:lnTo>
                  <a:lnTo>
                    <a:pt x="1205712" y="342633"/>
                  </a:lnTo>
                  <a:lnTo>
                    <a:pt x="1211592" y="340106"/>
                  </a:lnTo>
                  <a:lnTo>
                    <a:pt x="1214539" y="338823"/>
                  </a:lnTo>
                  <a:lnTo>
                    <a:pt x="1210691" y="338823"/>
                  </a:lnTo>
                  <a:lnTo>
                    <a:pt x="1208443" y="340106"/>
                  </a:lnTo>
                  <a:lnTo>
                    <a:pt x="1208659" y="337553"/>
                  </a:lnTo>
                  <a:lnTo>
                    <a:pt x="1208481" y="335013"/>
                  </a:lnTo>
                  <a:lnTo>
                    <a:pt x="1208062" y="333756"/>
                  </a:lnTo>
                  <a:lnTo>
                    <a:pt x="1208963" y="333756"/>
                  </a:lnTo>
                  <a:lnTo>
                    <a:pt x="1209840" y="332473"/>
                  </a:lnTo>
                  <a:lnTo>
                    <a:pt x="1216964" y="331203"/>
                  </a:lnTo>
                  <a:lnTo>
                    <a:pt x="1221359" y="323583"/>
                  </a:lnTo>
                  <a:lnTo>
                    <a:pt x="1217637" y="317233"/>
                  </a:lnTo>
                  <a:lnTo>
                    <a:pt x="1218907" y="315963"/>
                  </a:lnTo>
                  <a:lnTo>
                    <a:pt x="1220177" y="315963"/>
                  </a:lnTo>
                  <a:lnTo>
                    <a:pt x="1223060" y="314706"/>
                  </a:lnTo>
                  <a:lnTo>
                    <a:pt x="1224178" y="313423"/>
                  </a:lnTo>
                  <a:lnTo>
                    <a:pt x="1227251" y="309613"/>
                  </a:lnTo>
                  <a:lnTo>
                    <a:pt x="1228953" y="307073"/>
                  </a:lnTo>
                  <a:lnTo>
                    <a:pt x="1232839" y="304533"/>
                  </a:lnTo>
                  <a:lnTo>
                    <a:pt x="1233284" y="303263"/>
                  </a:lnTo>
                  <a:lnTo>
                    <a:pt x="1233576" y="302006"/>
                  </a:lnTo>
                  <a:lnTo>
                    <a:pt x="1233868" y="300723"/>
                  </a:lnTo>
                  <a:lnTo>
                    <a:pt x="1233754" y="299453"/>
                  </a:lnTo>
                  <a:lnTo>
                    <a:pt x="1233830" y="296913"/>
                  </a:lnTo>
                  <a:lnTo>
                    <a:pt x="1234300" y="295656"/>
                  </a:lnTo>
                  <a:lnTo>
                    <a:pt x="1239151" y="291833"/>
                  </a:lnTo>
                  <a:lnTo>
                    <a:pt x="1240383" y="290563"/>
                  </a:lnTo>
                  <a:lnTo>
                    <a:pt x="1241628" y="289306"/>
                  </a:lnTo>
                  <a:lnTo>
                    <a:pt x="1246009" y="284213"/>
                  </a:lnTo>
                  <a:lnTo>
                    <a:pt x="1247101" y="282956"/>
                  </a:lnTo>
                  <a:lnTo>
                    <a:pt x="1248765" y="280403"/>
                  </a:lnTo>
                  <a:lnTo>
                    <a:pt x="1250683" y="274053"/>
                  </a:lnTo>
                  <a:lnTo>
                    <a:pt x="1251966" y="270256"/>
                  </a:lnTo>
                  <a:lnTo>
                    <a:pt x="1255001" y="262623"/>
                  </a:lnTo>
                  <a:lnTo>
                    <a:pt x="1257922" y="258813"/>
                  </a:lnTo>
                  <a:lnTo>
                    <a:pt x="1263967" y="252463"/>
                  </a:lnTo>
                  <a:lnTo>
                    <a:pt x="1266177" y="249923"/>
                  </a:lnTo>
                  <a:lnTo>
                    <a:pt x="1264246" y="246113"/>
                  </a:lnTo>
                  <a:lnTo>
                    <a:pt x="1267129" y="243573"/>
                  </a:lnTo>
                  <a:lnTo>
                    <a:pt x="1267498" y="242303"/>
                  </a:lnTo>
                  <a:lnTo>
                    <a:pt x="1267853" y="241033"/>
                  </a:lnTo>
                  <a:lnTo>
                    <a:pt x="1267282" y="234683"/>
                  </a:lnTo>
                  <a:lnTo>
                    <a:pt x="1268857" y="232156"/>
                  </a:lnTo>
                  <a:lnTo>
                    <a:pt x="1271549" y="229603"/>
                  </a:lnTo>
                  <a:lnTo>
                    <a:pt x="1272603" y="228333"/>
                  </a:lnTo>
                  <a:lnTo>
                    <a:pt x="1274521" y="228333"/>
                  </a:lnTo>
                  <a:lnTo>
                    <a:pt x="1275549" y="229603"/>
                  </a:lnTo>
                  <a:lnTo>
                    <a:pt x="1276591" y="229603"/>
                  </a:lnTo>
                  <a:lnTo>
                    <a:pt x="1276692" y="228333"/>
                  </a:lnTo>
                  <a:lnTo>
                    <a:pt x="1276781" y="227063"/>
                  </a:lnTo>
                  <a:lnTo>
                    <a:pt x="1280833" y="223253"/>
                  </a:lnTo>
                  <a:lnTo>
                    <a:pt x="1281366" y="221983"/>
                  </a:lnTo>
                  <a:lnTo>
                    <a:pt x="1281899" y="220713"/>
                  </a:lnTo>
                  <a:lnTo>
                    <a:pt x="1282433" y="219456"/>
                  </a:lnTo>
                  <a:lnTo>
                    <a:pt x="1283042" y="216903"/>
                  </a:lnTo>
                  <a:lnTo>
                    <a:pt x="1284579" y="210553"/>
                  </a:lnTo>
                  <a:lnTo>
                    <a:pt x="1287487" y="205473"/>
                  </a:lnTo>
                  <a:lnTo>
                    <a:pt x="1292999" y="201663"/>
                  </a:lnTo>
                  <a:lnTo>
                    <a:pt x="1294104" y="200406"/>
                  </a:lnTo>
                  <a:lnTo>
                    <a:pt x="1295133" y="200406"/>
                  </a:lnTo>
                  <a:lnTo>
                    <a:pt x="1295476" y="199123"/>
                  </a:lnTo>
                  <a:lnTo>
                    <a:pt x="1296149" y="199123"/>
                  </a:lnTo>
                  <a:lnTo>
                    <a:pt x="1296593" y="197853"/>
                  </a:lnTo>
                  <a:lnTo>
                    <a:pt x="1298130" y="197853"/>
                  </a:lnTo>
                  <a:lnTo>
                    <a:pt x="1295133" y="200406"/>
                  </a:lnTo>
                  <a:lnTo>
                    <a:pt x="1295552" y="200406"/>
                  </a:lnTo>
                  <a:lnTo>
                    <a:pt x="1297673" y="199123"/>
                  </a:lnTo>
                  <a:lnTo>
                    <a:pt x="1299908" y="197853"/>
                  </a:lnTo>
                  <a:lnTo>
                    <a:pt x="1302753" y="196583"/>
                  </a:lnTo>
                  <a:lnTo>
                    <a:pt x="1304277" y="196583"/>
                  </a:lnTo>
                  <a:lnTo>
                    <a:pt x="1301902" y="195313"/>
                  </a:lnTo>
                  <a:lnTo>
                    <a:pt x="1304328" y="194056"/>
                  </a:lnTo>
                  <a:lnTo>
                    <a:pt x="1305128" y="191503"/>
                  </a:lnTo>
                  <a:close/>
                </a:path>
                <a:path w="1353184" h="1892300">
                  <a:moveTo>
                    <a:pt x="1310868" y="85839"/>
                  </a:moveTo>
                  <a:lnTo>
                    <a:pt x="1310754" y="84658"/>
                  </a:lnTo>
                  <a:lnTo>
                    <a:pt x="1310843" y="83972"/>
                  </a:lnTo>
                  <a:lnTo>
                    <a:pt x="1310563" y="83489"/>
                  </a:lnTo>
                  <a:lnTo>
                    <a:pt x="1310386" y="83172"/>
                  </a:lnTo>
                  <a:lnTo>
                    <a:pt x="1309319" y="82969"/>
                  </a:lnTo>
                  <a:lnTo>
                    <a:pt x="1308900" y="83616"/>
                  </a:lnTo>
                  <a:lnTo>
                    <a:pt x="1308506" y="84391"/>
                  </a:lnTo>
                  <a:lnTo>
                    <a:pt x="1308798" y="85267"/>
                  </a:lnTo>
                  <a:lnTo>
                    <a:pt x="1309738" y="85382"/>
                  </a:lnTo>
                  <a:lnTo>
                    <a:pt x="1310868" y="85839"/>
                  </a:lnTo>
                  <a:close/>
                </a:path>
                <a:path w="1353184" h="1892300">
                  <a:moveTo>
                    <a:pt x="1317421" y="294436"/>
                  </a:moveTo>
                  <a:lnTo>
                    <a:pt x="1317256" y="293509"/>
                  </a:lnTo>
                  <a:lnTo>
                    <a:pt x="1316977" y="292163"/>
                  </a:lnTo>
                  <a:lnTo>
                    <a:pt x="1316837" y="291439"/>
                  </a:lnTo>
                  <a:lnTo>
                    <a:pt x="1316139" y="290004"/>
                  </a:lnTo>
                  <a:lnTo>
                    <a:pt x="1315186" y="288747"/>
                  </a:lnTo>
                  <a:lnTo>
                    <a:pt x="1314602" y="288569"/>
                  </a:lnTo>
                  <a:lnTo>
                    <a:pt x="1314221" y="288277"/>
                  </a:lnTo>
                  <a:lnTo>
                    <a:pt x="1312468" y="286321"/>
                  </a:lnTo>
                  <a:lnTo>
                    <a:pt x="1312164" y="286029"/>
                  </a:lnTo>
                  <a:lnTo>
                    <a:pt x="1312011" y="285838"/>
                  </a:lnTo>
                  <a:lnTo>
                    <a:pt x="1310627" y="284975"/>
                  </a:lnTo>
                  <a:lnTo>
                    <a:pt x="1309090" y="284454"/>
                  </a:lnTo>
                  <a:lnTo>
                    <a:pt x="1307223" y="284441"/>
                  </a:lnTo>
                  <a:lnTo>
                    <a:pt x="1306652" y="284365"/>
                  </a:lnTo>
                  <a:lnTo>
                    <a:pt x="1305814" y="284835"/>
                  </a:lnTo>
                  <a:lnTo>
                    <a:pt x="1302905" y="285838"/>
                  </a:lnTo>
                  <a:lnTo>
                    <a:pt x="1302943" y="286029"/>
                  </a:lnTo>
                  <a:lnTo>
                    <a:pt x="1303362" y="287032"/>
                  </a:lnTo>
                  <a:lnTo>
                    <a:pt x="1303820" y="287655"/>
                  </a:lnTo>
                  <a:lnTo>
                    <a:pt x="1304467" y="288213"/>
                  </a:lnTo>
                  <a:lnTo>
                    <a:pt x="1304442" y="288886"/>
                  </a:lnTo>
                  <a:lnTo>
                    <a:pt x="1305013" y="290398"/>
                  </a:lnTo>
                  <a:lnTo>
                    <a:pt x="1304429" y="292011"/>
                  </a:lnTo>
                  <a:lnTo>
                    <a:pt x="1304594" y="293598"/>
                  </a:lnTo>
                  <a:lnTo>
                    <a:pt x="1302219" y="296862"/>
                  </a:lnTo>
                  <a:lnTo>
                    <a:pt x="1302067" y="301485"/>
                  </a:lnTo>
                  <a:lnTo>
                    <a:pt x="1298511" y="304152"/>
                  </a:lnTo>
                  <a:lnTo>
                    <a:pt x="1298143" y="304469"/>
                  </a:lnTo>
                  <a:lnTo>
                    <a:pt x="1297978" y="304647"/>
                  </a:lnTo>
                  <a:lnTo>
                    <a:pt x="1298714" y="305130"/>
                  </a:lnTo>
                  <a:lnTo>
                    <a:pt x="1302232" y="303669"/>
                  </a:lnTo>
                  <a:lnTo>
                    <a:pt x="1302677" y="302983"/>
                  </a:lnTo>
                  <a:lnTo>
                    <a:pt x="1303235" y="302348"/>
                  </a:lnTo>
                  <a:lnTo>
                    <a:pt x="1305267" y="300621"/>
                  </a:lnTo>
                  <a:lnTo>
                    <a:pt x="1306550" y="299186"/>
                  </a:lnTo>
                  <a:lnTo>
                    <a:pt x="1307668" y="296405"/>
                  </a:lnTo>
                  <a:lnTo>
                    <a:pt x="1307541" y="294805"/>
                  </a:lnTo>
                  <a:lnTo>
                    <a:pt x="1307566" y="292722"/>
                  </a:lnTo>
                  <a:lnTo>
                    <a:pt x="1307998" y="292531"/>
                  </a:lnTo>
                  <a:lnTo>
                    <a:pt x="1308455" y="292163"/>
                  </a:lnTo>
                  <a:lnTo>
                    <a:pt x="1311630" y="293598"/>
                  </a:lnTo>
                  <a:lnTo>
                    <a:pt x="1314183" y="294805"/>
                  </a:lnTo>
                  <a:lnTo>
                    <a:pt x="1316659" y="296405"/>
                  </a:lnTo>
                  <a:lnTo>
                    <a:pt x="1316964" y="295503"/>
                  </a:lnTo>
                  <a:lnTo>
                    <a:pt x="1317421" y="294436"/>
                  </a:lnTo>
                  <a:close/>
                </a:path>
                <a:path w="1353184" h="1892300">
                  <a:moveTo>
                    <a:pt x="1353185" y="128816"/>
                  </a:moveTo>
                  <a:lnTo>
                    <a:pt x="1350924" y="126707"/>
                  </a:lnTo>
                  <a:lnTo>
                    <a:pt x="1351153" y="126390"/>
                  </a:lnTo>
                  <a:lnTo>
                    <a:pt x="1349273" y="127444"/>
                  </a:lnTo>
                  <a:lnTo>
                    <a:pt x="1347254" y="128193"/>
                  </a:lnTo>
                  <a:lnTo>
                    <a:pt x="1342809" y="128625"/>
                  </a:lnTo>
                  <a:lnTo>
                    <a:pt x="1341196" y="129984"/>
                  </a:lnTo>
                  <a:lnTo>
                    <a:pt x="1340510" y="132537"/>
                  </a:lnTo>
                  <a:lnTo>
                    <a:pt x="1340332" y="132930"/>
                  </a:lnTo>
                  <a:lnTo>
                    <a:pt x="1340104" y="133286"/>
                  </a:lnTo>
                  <a:lnTo>
                    <a:pt x="1340307" y="133400"/>
                  </a:lnTo>
                  <a:lnTo>
                    <a:pt x="1340510" y="133794"/>
                  </a:lnTo>
                  <a:lnTo>
                    <a:pt x="1340662" y="133985"/>
                  </a:lnTo>
                  <a:lnTo>
                    <a:pt x="1340345" y="134150"/>
                  </a:lnTo>
                  <a:lnTo>
                    <a:pt x="1340040" y="134416"/>
                  </a:lnTo>
                  <a:lnTo>
                    <a:pt x="1339430" y="134543"/>
                  </a:lnTo>
                  <a:lnTo>
                    <a:pt x="1339189" y="134556"/>
                  </a:lnTo>
                  <a:lnTo>
                    <a:pt x="1338935" y="134531"/>
                  </a:lnTo>
                  <a:lnTo>
                    <a:pt x="1338465" y="134912"/>
                  </a:lnTo>
                  <a:lnTo>
                    <a:pt x="1337970" y="135267"/>
                  </a:lnTo>
                  <a:lnTo>
                    <a:pt x="1335786" y="137045"/>
                  </a:lnTo>
                  <a:lnTo>
                    <a:pt x="1333779" y="136690"/>
                  </a:lnTo>
                  <a:lnTo>
                    <a:pt x="1332560" y="136690"/>
                  </a:lnTo>
                  <a:lnTo>
                    <a:pt x="1330198" y="139039"/>
                  </a:lnTo>
                  <a:lnTo>
                    <a:pt x="1330198" y="162306"/>
                  </a:lnTo>
                  <a:lnTo>
                    <a:pt x="1328496" y="164325"/>
                  </a:lnTo>
                  <a:lnTo>
                    <a:pt x="1326781" y="166243"/>
                  </a:lnTo>
                  <a:lnTo>
                    <a:pt x="1324521" y="165849"/>
                  </a:lnTo>
                  <a:lnTo>
                    <a:pt x="1323962" y="164312"/>
                  </a:lnTo>
                  <a:lnTo>
                    <a:pt x="1323492" y="161531"/>
                  </a:lnTo>
                  <a:lnTo>
                    <a:pt x="1323873" y="160566"/>
                  </a:lnTo>
                  <a:lnTo>
                    <a:pt x="1326489" y="159156"/>
                  </a:lnTo>
                  <a:lnTo>
                    <a:pt x="1327962" y="158673"/>
                  </a:lnTo>
                  <a:lnTo>
                    <a:pt x="1329690" y="159245"/>
                  </a:lnTo>
                  <a:lnTo>
                    <a:pt x="1330198" y="162306"/>
                  </a:lnTo>
                  <a:lnTo>
                    <a:pt x="1330198" y="139039"/>
                  </a:lnTo>
                  <a:lnTo>
                    <a:pt x="1327505" y="141706"/>
                  </a:lnTo>
                  <a:lnTo>
                    <a:pt x="1328432" y="148424"/>
                  </a:lnTo>
                  <a:lnTo>
                    <a:pt x="1325575" y="154038"/>
                  </a:lnTo>
                  <a:lnTo>
                    <a:pt x="1321422" y="154051"/>
                  </a:lnTo>
                  <a:lnTo>
                    <a:pt x="1318412" y="156502"/>
                  </a:lnTo>
                  <a:lnTo>
                    <a:pt x="1316736" y="157416"/>
                  </a:lnTo>
                  <a:lnTo>
                    <a:pt x="1316736" y="180428"/>
                  </a:lnTo>
                  <a:lnTo>
                    <a:pt x="1316545" y="180721"/>
                  </a:lnTo>
                  <a:lnTo>
                    <a:pt x="1315935" y="180428"/>
                  </a:lnTo>
                  <a:lnTo>
                    <a:pt x="1315986" y="179971"/>
                  </a:lnTo>
                  <a:lnTo>
                    <a:pt x="1316278" y="180073"/>
                  </a:lnTo>
                  <a:lnTo>
                    <a:pt x="1316647" y="180251"/>
                  </a:lnTo>
                  <a:lnTo>
                    <a:pt x="1316736" y="180428"/>
                  </a:lnTo>
                  <a:lnTo>
                    <a:pt x="1316736" y="157416"/>
                  </a:lnTo>
                  <a:lnTo>
                    <a:pt x="1315161" y="158267"/>
                  </a:lnTo>
                  <a:lnTo>
                    <a:pt x="1315161" y="173266"/>
                  </a:lnTo>
                  <a:lnTo>
                    <a:pt x="1314818" y="173570"/>
                  </a:lnTo>
                  <a:lnTo>
                    <a:pt x="1314538" y="173964"/>
                  </a:lnTo>
                  <a:lnTo>
                    <a:pt x="1313662" y="172923"/>
                  </a:lnTo>
                  <a:lnTo>
                    <a:pt x="1313929" y="172758"/>
                  </a:lnTo>
                  <a:lnTo>
                    <a:pt x="1314196" y="172440"/>
                  </a:lnTo>
                  <a:lnTo>
                    <a:pt x="1314665" y="172542"/>
                  </a:lnTo>
                  <a:lnTo>
                    <a:pt x="1314919" y="172758"/>
                  </a:lnTo>
                  <a:lnTo>
                    <a:pt x="1315034" y="172923"/>
                  </a:lnTo>
                  <a:lnTo>
                    <a:pt x="1315161" y="173266"/>
                  </a:lnTo>
                  <a:lnTo>
                    <a:pt x="1315161" y="158267"/>
                  </a:lnTo>
                  <a:lnTo>
                    <a:pt x="1311732" y="160121"/>
                  </a:lnTo>
                  <a:lnTo>
                    <a:pt x="1309573" y="162521"/>
                  </a:lnTo>
                  <a:lnTo>
                    <a:pt x="1308684" y="167817"/>
                  </a:lnTo>
                  <a:lnTo>
                    <a:pt x="1307769" y="168821"/>
                  </a:lnTo>
                  <a:lnTo>
                    <a:pt x="1306080" y="169887"/>
                  </a:lnTo>
                  <a:lnTo>
                    <a:pt x="1305306" y="170307"/>
                  </a:lnTo>
                  <a:lnTo>
                    <a:pt x="1305636" y="171107"/>
                  </a:lnTo>
                  <a:lnTo>
                    <a:pt x="1305928" y="171932"/>
                  </a:lnTo>
                  <a:lnTo>
                    <a:pt x="1306537" y="173964"/>
                  </a:lnTo>
                  <a:lnTo>
                    <a:pt x="1306982" y="175158"/>
                  </a:lnTo>
                  <a:lnTo>
                    <a:pt x="1307515" y="176276"/>
                  </a:lnTo>
                  <a:lnTo>
                    <a:pt x="1308087" y="175564"/>
                  </a:lnTo>
                  <a:lnTo>
                    <a:pt x="1308760" y="174942"/>
                  </a:lnTo>
                  <a:lnTo>
                    <a:pt x="1309433" y="174218"/>
                  </a:lnTo>
                  <a:lnTo>
                    <a:pt x="1311313" y="175310"/>
                  </a:lnTo>
                  <a:lnTo>
                    <a:pt x="1309903" y="177355"/>
                  </a:lnTo>
                  <a:lnTo>
                    <a:pt x="1311960" y="178600"/>
                  </a:lnTo>
                  <a:lnTo>
                    <a:pt x="1308950" y="178765"/>
                  </a:lnTo>
                  <a:lnTo>
                    <a:pt x="1310068" y="180428"/>
                  </a:lnTo>
                  <a:lnTo>
                    <a:pt x="1311465" y="181914"/>
                  </a:lnTo>
                  <a:lnTo>
                    <a:pt x="1313180" y="183146"/>
                  </a:lnTo>
                  <a:lnTo>
                    <a:pt x="1313141" y="187718"/>
                  </a:lnTo>
                  <a:lnTo>
                    <a:pt x="1313675" y="188899"/>
                  </a:lnTo>
                  <a:lnTo>
                    <a:pt x="1320533" y="191922"/>
                  </a:lnTo>
                  <a:lnTo>
                    <a:pt x="1324140" y="193675"/>
                  </a:lnTo>
                  <a:lnTo>
                    <a:pt x="1328077" y="194741"/>
                  </a:lnTo>
                  <a:lnTo>
                    <a:pt x="1328381" y="194843"/>
                  </a:lnTo>
                  <a:lnTo>
                    <a:pt x="1331302" y="192976"/>
                  </a:lnTo>
                  <a:lnTo>
                    <a:pt x="1334465" y="191668"/>
                  </a:lnTo>
                  <a:lnTo>
                    <a:pt x="1340929" y="189522"/>
                  </a:lnTo>
                  <a:lnTo>
                    <a:pt x="1343837" y="188023"/>
                  </a:lnTo>
                  <a:lnTo>
                    <a:pt x="1353185" y="179971"/>
                  </a:lnTo>
                  <a:lnTo>
                    <a:pt x="1353185" y="174218"/>
                  </a:lnTo>
                  <a:lnTo>
                    <a:pt x="1353185" y="173964"/>
                  </a:lnTo>
                  <a:lnTo>
                    <a:pt x="1353185" y="172440"/>
                  </a:lnTo>
                  <a:lnTo>
                    <a:pt x="1353185" y="166243"/>
                  </a:lnTo>
                  <a:lnTo>
                    <a:pt x="1353108" y="158673"/>
                  </a:lnTo>
                  <a:lnTo>
                    <a:pt x="1353058" y="158381"/>
                  </a:lnTo>
                  <a:lnTo>
                    <a:pt x="1353032" y="155943"/>
                  </a:lnTo>
                  <a:lnTo>
                    <a:pt x="1353172" y="154051"/>
                  </a:lnTo>
                  <a:lnTo>
                    <a:pt x="1353185" y="137045"/>
                  </a:lnTo>
                  <a:lnTo>
                    <a:pt x="1353185" y="136766"/>
                  </a:lnTo>
                  <a:lnTo>
                    <a:pt x="1351419" y="136385"/>
                  </a:lnTo>
                  <a:lnTo>
                    <a:pt x="1350899" y="136271"/>
                  </a:lnTo>
                  <a:lnTo>
                    <a:pt x="1349070" y="136385"/>
                  </a:lnTo>
                  <a:lnTo>
                    <a:pt x="1346479" y="135890"/>
                  </a:lnTo>
                  <a:lnTo>
                    <a:pt x="1345399" y="135521"/>
                  </a:lnTo>
                  <a:lnTo>
                    <a:pt x="1345463" y="134556"/>
                  </a:lnTo>
                  <a:lnTo>
                    <a:pt x="1345514" y="133794"/>
                  </a:lnTo>
                  <a:lnTo>
                    <a:pt x="1347838" y="132740"/>
                  </a:lnTo>
                  <a:lnTo>
                    <a:pt x="1350416" y="132181"/>
                  </a:lnTo>
                  <a:lnTo>
                    <a:pt x="1353185" y="131902"/>
                  </a:lnTo>
                  <a:lnTo>
                    <a:pt x="1353185" y="128816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7877937" y="4364031"/>
              <a:ext cx="401320" cy="346075"/>
            </a:xfrm>
            <a:custGeom>
              <a:avLst/>
              <a:gdLst/>
              <a:ahLst/>
              <a:cxnLst/>
              <a:rect l="l" t="t" r="r" b="b"/>
              <a:pathLst>
                <a:path w="401320" h="346075">
                  <a:moveTo>
                    <a:pt x="190" y="289636"/>
                  </a:moveTo>
                  <a:lnTo>
                    <a:pt x="38" y="289496"/>
                  </a:lnTo>
                  <a:lnTo>
                    <a:pt x="0" y="289661"/>
                  </a:lnTo>
                  <a:lnTo>
                    <a:pt x="12" y="289928"/>
                  </a:lnTo>
                  <a:lnTo>
                    <a:pt x="0" y="290118"/>
                  </a:lnTo>
                  <a:lnTo>
                    <a:pt x="0" y="290296"/>
                  </a:lnTo>
                  <a:lnTo>
                    <a:pt x="88" y="290080"/>
                  </a:lnTo>
                  <a:lnTo>
                    <a:pt x="152" y="289864"/>
                  </a:lnTo>
                  <a:lnTo>
                    <a:pt x="190" y="289636"/>
                  </a:lnTo>
                  <a:close/>
                </a:path>
                <a:path w="401320" h="346075">
                  <a:moveTo>
                    <a:pt x="914" y="292938"/>
                  </a:moveTo>
                  <a:lnTo>
                    <a:pt x="647" y="292747"/>
                  </a:lnTo>
                  <a:lnTo>
                    <a:pt x="342" y="292582"/>
                  </a:lnTo>
                  <a:lnTo>
                    <a:pt x="38" y="292430"/>
                  </a:lnTo>
                  <a:lnTo>
                    <a:pt x="63" y="292989"/>
                  </a:lnTo>
                  <a:lnTo>
                    <a:pt x="127" y="293535"/>
                  </a:lnTo>
                  <a:lnTo>
                    <a:pt x="279" y="294055"/>
                  </a:lnTo>
                  <a:lnTo>
                    <a:pt x="495" y="293674"/>
                  </a:lnTo>
                  <a:lnTo>
                    <a:pt x="711" y="293306"/>
                  </a:lnTo>
                  <a:lnTo>
                    <a:pt x="914" y="292938"/>
                  </a:lnTo>
                  <a:close/>
                </a:path>
                <a:path w="401320" h="346075">
                  <a:moveTo>
                    <a:pt x="4902" y="297649"/>
                  </a:moveTo>
                  <a:lnTo>
                    <a:pt x="4724" y="297395"/>
                  </a:lnTo>
                  <a:lnTo>
                    <a:pt x="3581" y="297370"/>
                  </a:lnTo>
                  <a:lnTo>
                    <a:pt x="2540" y="297472"/>
                  </a:lnTo>
                  <a:lnTo>
                    <a:pt x="1511" y="297497"/>
                  </a:lnTo>
                  <a:lnTo>
                    <a:pt x="2362" y="298221"/>
                  </a:lnTo>
                  <a:lnTo>
                    <a:pt x="3429" y="298589"/>
                  </a:lnTo>
                  <a:lnTo>
                    <a:pt x="4902" y="297649"/>
                  </a:lnTo>
                  <a:close/>
                </a:path>
                <a:path w="401320" h="346075">
                  <a:moveTo>
                    <a:pt x="9766" y="304812"/>
                  </a:moveTo>
                  <a:lnTo>
                    <a:pt x="9474" y="304609"/>
                  </a:lnTo>
                  <a:lnTo>
                    <a:pt x="9321" y="304507"/>
                  </a:lnTo>
                  <a:lnTo>
                    <a:pt x="9067" y="304342"/>
                  </a:lnTo>
                  <a:lnTo>
                    <a:pt x="8521" y="304393"/>
                  </a:lnTo>
                  <a:lnTo>
                    <a:pt x="8229" y="304558"/>
                  </a:lnTo>
                  <a:lnTo>
                    <a:pt x="8013" y="304736"/>
                  </a:lnTo>
                  <a:lnTo>
                    <a:pt x="8356" y="305092"/>
                  </a:lnTo>
                  <a:lnTo>
                    <a:pt x="8623" y="305536"/>
                  </a:lnTo>
                  <a:lnTo>
                    <a:pt x="8839" y="306057"/>
                  </a:lnTo>
                  <a:lnTo>
                    <a:pt x="9766" y="304812"/>
                  </a:lnTo>
                  <a:close/>
                </a:path>
                <a:path w="401320" h="346075">
                  <a:moveTo>
                    <a:pt x="11074" y="306324"/>
                  </a:moveTo>
                  <a:lnTo>
                    <a:pt x="10909" y="306298"/>
                  </a:lnTo>
                  <a:lnTo>
                    <a:pt x="10756" y="306298"/>
                  </a:lnTo>
                  <a:lnTo>
                    <a:pt x="10591" y="306285"/>
                  </a:lnTo>
                  <a:lnTo>
                    <a:pt x="10579" y="306603"/>
                  </a:lnTo>
                  <a:lnTo>
                    <a:pt x="10566" y="306908"/>
                  </a:lnTo>
                  <a:lnTo>
                    <a:pt x="10579" y="307213"/>
                  </a:lnTo>
                  <a:lnTo>
                    <a:pt x="11010" y="307238"/>
                  </a:lnTo>
                  <a:lnTo>
                    <a:pt x="11049" y="306920"/>
                  </a:lnTo>
                  <a:lnTo>
                    <a:pt x="11061" y="306616"/>
                  </a:lnTo>
                  <a:lnTo>
                    <a:pt x="11074" y="306324"/>
                  </a:lnTo>
                  <a:close/>
                </a:path>
                <a:path w="401320" h="346075">
                  <a:moveTo>
                    <a:pt x="18834" y="296887"/>
                  </a:moveTo>
                  <a:lnTo>
                    <a:pt x="18681" y="296951"/>
                  </a:lnTo>
                  <a:lnTo>
                    <a:pt x="17767" y="294551"/>
                  </a:lnTo>
                  <a:lnTo>
                    <a:pt x="17208" y="292303"/>
                  </a:lnTo>
                  <a:lnTo>
                    <a:pt x="15887" y="287997"/>
                  </a:lnTo>
                  <a:lnTo>
                    <a:pt x="13944" y="286334"/>
                  </a:lnTo>
                  <a:lnTo>
                    <a:pt x="12395" y="284238"/>
                  </a:lnTo>
                  <a:lnTo>
                    <a:pt x="13601" y="283362"/>
                  </a:lnTo>
                  <a:lnTo>
                    <a:pt x="13182" y="283324"/>
                  </a:lnTo>
                  <a:lnTo>
                    <a:pt x="10655" y="282333"/>
                  </a:lnTo>
                  <a:lnTo>
                    <a:pt x="10756" y="284441"/>
                  </a:lnTo>
                  <a:lnTo>
                    <a:pt x="10693" y="286016"/>
                  </a:lnTo>
                  <a:lnTo>
                    <a:pt x="10388" y="286575"/>
                  </a:lnTo>
                  <a:lnTo>
                    <a:pt x="9664" y="287680"/>
                  </a:lnTo>
                  <a:lnTo>
                    <a:pt x="8089" y="288124"/>
                  </a:lnTo>
                  <a:lnTo>
                    <a:pt x="7289" y="287972"/>
                  </a:lnTo>
                  <a:lnTo>
                    <a:pt x="6400" y="288531"/>
                  </a:lnTo>
                  <a:lnTo>
                    <a:pt x="6667" y="289369"/>
                  </a:lnTo>
                  <a:lnTo>
                    <a:pt x="7696" y="290804"/>
                  </a:lnTo>
                  <a:lnTo>
                    <a:pt x="9042" y="291503"/>
                  </a:lnTo>
                  <a:lnTo>
                    <a:pt x="9931" y="292696"/>
                  </a:lnTo>
                  <a:lnTo>
                    <a:pt x="10083" y="292989"/>
                  </a:lnTo>
                  <a:lnTo>
                    <a:pt x="11328" y="292862"/>
                  </a:lnTo>
                  <a:lnTo>
                    <a:pt x="12611" y="292620"/>
                  </a:lnTo>
                  <a:lnTo>
                    <a:pt x="13944" y="292722"/>
                  </a:lnTo>
                  <a:lnTo>
                    <a:pt x="15913" y="298881"/>
                  </a:lnTo>
                  <a:lnTo>
                    <a:pt x="15748" y="299085"/>
                  </a:lnTo>
                  <a:lnTo>
                    <a:pt x="15684" y="299288"/>
                  </a:lnTo>
                  <a:lnTo>
                    <a:pt x="14922" y="299961"/>
                  </a:lnTo>
                  <a:lnTo>
                    <a:pt x="14160" y="299859"/>
                  </a:lnTo>
                  <a:lnTo>
                    <a:pt x="13500" y="299542"/>
                  </a:lnTo>
                  <a:lnTo>
                    <a:pt x="13601" y="300037"/>
                  </a:lnTo>
                  <a:lnTo>
                    <a:pt x="14147" y="299923"/>
                  </a:lnTo>
                  <a:lnTo>
                    <a:pt x="14541" y="300405"/>
                  </a:lnTo>
                  <a:lnTo>
                    <a:pt x="15189" y="301625"/>
                  </a:lnTo>
                  <a:lnTo>
                    <a:pt x="15709" y="302387"/>
                  </a:lnTo>
                  <a:lnTo>
                    <a:pt x="17018" y="301764"/>
                  </a:lnTo>
                  <a:lnTo>
                    <a:pt x="18796" y="297243"/>
                  </a:lnTo>
                  <a:lnTo>
                    <a:pt x="18834" y="296887"/>
                  </a:lnTo>
                  <a:close/>
                </a:path>
                <a:path w="401320" h="346075">
                  <a:moveTo>
                    <a:pt x="43599" y="342988"/>
                  </a:moveTo>
                  <a:lnTo>
                    <a:pt x="43307" y="342900"/>
                  </a:lnTo>
                  <a:lnTo>
                    <a:pt x="43129" y="342836"/>
                  </a:lnTo>
                  <a:lnTo>
                    <a:pt x="38671" y="341464"/>
                  </a:lnTo>
                  <a:lnTo>
                    <a:pt x="38163" y="341858"/>
                  </a:lnTo>
                  <a:lnTo>
                    <a:pt x="38557" y="342684"/>
                  </a:lnTo>
                  <a:lnTo>
                    <a:pt x="38773" y="343433"/>
                  </a:lnTo>
                  <a:lnTo>
                    <a:pt x="38823" y="344119"/>
                  </a:lnTo>
                  <a:lnTo>
                    <a:pt x="39141" y="344170"/>
                  </a:lnTo>
                  <a:lnTo>
                    <a:pt x="39458" y="344246"/>
                  </a:lnTo>
                  <a:lnTo>
                    <a:pt x="40030" y="344411"/>
                  </a:lnTo>
                  <a:lnTo>
                    <a:pt x="40335" y="344373"/>
                  </a:lnTo>
                  <a:lnTo>
                    <a:pt x="40614" y="344373"/>
                  </a:lnTo>
                  <a:lnTo>
                    <a:pt x="42849" y="343217"/>
                  </a:lnTo>
                  <a:lnTo>
                    <a:pt x="43599" y="342988"/>
                  </a:lnTo>
                  <a:close/>
                </a:path>
                <a:path w="401320" h="346075">
                  <a:moveTo>
                    <a:pt x="44399" y="335483"/>
                  </a:moveTo>
                  <a:lnTo>
                    <a:pt x="44234" y="335267"/>
                  </a:lnTo>
                  <a:lnTo>
                    <a:pt x="44056" y="335064"/>
                  </a:lnTo>
                  <a:lnTo>
                    <a:pt x="43878" y="334848"/>
                  </a:lnTo>
                  <a:lnTo>
                    <a:pt x="43497" y="334937"/>
                  </a:lnTo>
                  <a:lnTo>
                    <a:pt x="43218" y="335673"/>
                  </a:lnTo>
                  <a:lnTo>
                    <a:pt x="42887" y="336372"/>
                  </a:lnTo>
                  <a:lnTo>
                    <a:pt x="42456" y="337032"/>
                  </a:lnTo>
                  <a:lnTo>
                    <a:pt x="42481" y="337286"/>
                  </a:lnTo>
                  <a:lnTo>
                    <a:pt x="42494" y="337413"/>
                  </a:lnTo>
                  <a:lnTo>
                    <a:pt x="43942" y="337312"/>
                  </a:lnTo>
                  <a:lnTo>
                    <a:pt x="44297" y="336486"/>
                  </a:lnTo>
                  <a:lnTo>
                    <a:pt x="44399" y="335483"/>
                  </a:lnTo>
                  <a:close/>
                </a:path>
                <a:path w="401320" h="346075">
                  <a:moveTo>
                    <a:pt x="45300" y="329272"/>
                  </a:moveTo>
                  <a:lnTo>
                    <a:pt x="45186" y="328930"/>
                  </a:lnTo>
                  <a:lnTo>
                    <a:pt x="44081" y="328536"/>
                  </a:lnTo>
                  <a:lnTo>
                    <a:pt x="44450" y="329044"/>
                  </a:lnTo>
                  <a:lnTo>
                    <a:pt x="44653" y="329653"/>
                  </a:lnTo>
                  <a:lnTo>
                    <a:pt x="44602" y="330314"/>
                  </a:lnTo>
                  <a:lnTo>
                    <a:pt x="44691" y="330441"/>
                  </a:lnTo>
                  <a:lnTo>
                    <a:pt x="45300" y="329272"/>
                  </a:lnTo>
                  <a:close/>
                </a:path>
                <a:path w="401320" h="346075">
                  <a:moveTo>
                    <a:pt x="46799" y="332714"/>
                  </a:moveTo>
                  <a:lnTo>
                    <a:pt x="45618" y="331939"/>
                  </a:lnTo>
                  <a:lnTo>
                    <a:pt x="45821" y="332359"/>
                  </a:lnTo>
                  <a:lnTo>
                    <a:pt x="46037" y="332790"/>
                  </a:lnTo>
                  <a:lnTo>
                    <a:pt x="46304" y="333260"/>
                  </a:lnTo>
                  <a:lnTo>
                    <a:pt x="46443" y="333146"/>
                  </a:lnTo>
                  <a:lnTo>
                    <a:pt x="46570" y="333057"/>
                  </a:lnTo>
                  <a:lnTo>
                    <a:pt x="46697" y="332955"/>
                  </a:lnTo>
                  <a:lnTo>
                    <a:pt x="46761" y="332790"/>
                  </a:lnTo>
                  <a:close/>
                </a:path>
                <a:path w="401320" h="346075">
                  <a:moveTo>
                    <a:pt x="48539" y="339255"/>
                  </a:moveTo>
                  <a:lnTo>
                    <a:pt x="48069" y="339471"/>
                  </a:lnTo>
                  <a:lnTo>
                    <a:pt x="47701" y="339902"/>
                  </a:lnTo>
                  <a:lnTo>
                    <a:pt x="47383" y="340639"/>
                  </a:lnTo>
                  <a:lnTo>
                    <a:pt x="46570" y="342569"/>
                  </a:lnTo>
                  <a:lnTo>
                    <a:pt x="46062" y="343242"/>
                  </a:lnTo>
                  <a:lnTo>
                    <a:pt x="45034" y="343242"/>
                  </a:lnTo>
                  <a:lnTo>
                    <a:pt x="45605" y="344309"/>
                  </a:lnTo>
                  <a:lnTo>
                    <a:pt x="45859" y="344766"/>
                  </a:lnTo>
                  <a:lnTo>
                    <a:pt x="46697" y="344805"/>
                  </a:lnTo>
                  <a:lnTo>
                    <a:pt x="47167" y="342938"/>
                  </a:lnTo>
                  <a:lnTo>
                    <a:pt x="47929" y="341109"/>
                  </a:lnTo>
                  <a:lnTo>
                    <a:pt x="48539" y="339255"/>
                  </a:lnTo>
                  <a:close/>
                </a:path>
                <a:path w="401320" h="346075">
                  <a:moveTo>
                    <a:pt x="66903" y="344347"/>
                  </a:moveTo>
                  <a:lnTo>
                    <a:pt x="66700" y="344449"/>
                  </a:lnTo>
                  <a:lnTo>
                    <a:pt x="66179" y="344716"/>
                  </a:lnTo>
                  <a:lnTo>
                    <a:pt x="65747" y="344906"/>
                  </a:lnTo>
                  <a:lnTo>
                    <a:pt x="65316" y="345109"/>
                  </a:lnTo>
                  <a:lnTo>
                    <a:pt x="65557" y="345465"/>
                  </a:lnTo>
                  <a:lnTo>
                    <a:pt x="65951" y="345516"/>
                  </a:lnTo>
                  <a:lnTo>
                    <a:pt x="66636" y="345325"/>
                  </a:lnTo>
                  <a:lnTo>
                    <a:pt x="66738" y="345452"/>
                  </a:lnTo>
                  <a:lnTo>
                    <a:pt x="66852" y="345084"/>
                  </a:lnTo>
                  <a:lnTo>
                    <a:pt x="66890" y="344703"/>
                  </a:lnTo>
                  <a:lnTo>
                    <a:pt x="66903" y="344347"/>
                  </a:lnTo>
                  <a:close/>
                </a:path>
                <a:path w="401320" h="346075">
                  <a:moveTo>
                    <a:pt x="88099" y="290728"/>
                  </a:moveTo>
                  <a:lnTo>
                    <a:pt x="87553" y="290296"/>
                  </a:lnTo>
                  <a:lnTo>
                    <a:pt x="87274" y="290093"/>
                  </a:lnTo>
                  <a:lnTo>
                    <a:pt x="87020" y="290245"/>
                  </a:lnTo>
                  <a:lnTo>
                    <a:pt x="86779" y="290385"/>
                  </a:lnTo>
                  <a:lnTo>
                    <a:pt x="86525" y="290550"/>
                  </a:lnTo>
                  <a:lnTo>
                    <a:pt x="87058" y="290550"/>
                  </a:lnTo>
                  <a:lnTo>
                    <a:pt x="87591" y="290614"/>
                  </a:lnTo>
                  <a:lnTo>
                    <a:pt x="88099" y="290728"/>
                  </a:lnTo>
                  <a:close/>
                </a:path>
                <a:path w="401320" h="346075">
                  <a:moveTo>
                    <a:pt x="93764" y="294868"/>
                  </a:moveTo>
                  <a:lnTo>
                    <a:pt x="92710" y="293471"/>
                  </a:lnTo>
                  <a:lnTo>
                    <a:pt x="92214" y="292747"/>
                  </a:lnTo>
                  <a:lnTo>
                    <a:pt x="91782" y="293370"/>
                  </a:lnTo>
                  <a:lnTo>
                    <a:pt x="92392" y="294030"/>
                  </a:lnTo>
                  <a:lnTo>
                    <a:pt x="93014" y="294652"/>
                  </a:lnTo>
                  <a:lnTo>
                    <a:pt x="93662" y="295287"/>
                  </a:lnTo>
                  <a:lnTo>
                    <a:pt x="93700" y="295135"/>
                  </a:lnTo>
                  <a:lnTo>
                    <a:pt x="93713" y="294982"/>
                  </a:lnTo>
                  <a:close/>
                </a:path>
                <a:path w="401320" h="346075">
                  <a:moveTo>
                    <a:pt x="94449" y="291261"/>
                  </a:moveTo>
                  <a:lnTo>
                    <a:pt x="94348" y="290906"/>
                  </a:lnTo>
                  <a:lnTo>
                    <a:pt x="94018" y="290982"/>
                  </a:lnTo>
                  <a:lnTo>
                    <a:pt x="93345" y="291096"/>
                  </a:lnTo>
                  <a:lnTo>
                    <a:pt x="92824" y="291858"/>
                  </a:lnTo>
                  <a:lnTo>
                    <a:pt x="93205" y="292176"/>
                  </a:lnTo>
                  <a:lnTo>
                    <a:pt x="93903" y="292100"/>
                  </a:lnTo>
                  <a:lnTo>
                    <a:pt x="94424" y="291795"/>
                  </a:lnTo>
                  <a:lnTo>
                    <a:pt x="94449" y="291553"/>
                  </a:lnTo>
                  <a:lnTo>
                    <a:pt x="94449" y="291261"/>
                  </a:lnTo>
                  <a:close/>
                </a:path>
                <a:path w="401320" h="346075">
                  <a:moveTo>
                    <a:pt x="129882" y="205714"/>
                  </a:moveTo>
                  <a:lnTo>
                    <a:pt x="129603" y="205651"/>
                  </a:lnTo>
                  <a:lnTo>
                    <a:pt x="129463" y="205613"/>
                  </a:lnTo>
                  <a:lnTo>
                    <a:pt x="129209" y="205536"/>
                  </a:lnTo>
                  <a:lnTo>
                    <a:pt x="128676" y="205397"/>
                  </a:lnTo>
                  <a:lnTo>
                    <a:pt x="128460" y="205536"/>
                  </a:lnTo>
                  <a:lnTo>
                    <a:pt x="128244" y="205727"/>
                  </a:lnTo>
                  <a:lnTo>
                    <a:pt x="128054" y="205943"/>
                  </a:lnTo>
                  <a:lnTo>
                    <a:pt x="128384" y="206171"/>
                  </a:lnTo>
                  <a:lnTo>
                    <a:pt x="128701" y="206387"/>
                  </a:lnTo>
                  <a:lnTo>
                    <a:pt x="129057" y="206603"/>
                  </a:lnTo>
                  <a:lnTo>
                    <a:pt x="129324" y="206298"/>
                  </a:lnTo>
                  <a:lnTo>
                    <a:pt x="129603" y="206006"/>
                  </a:lnTo>
                  <a:lnTo>
                    <a:pt x="129882" y="205714"/>
                  </a:lnTo>
                  <a:close/>
                </a:path>
                <a:path w="401320" h="346075">
                  <a:moveTo>
                    <a:pt x="135699" y="105930"/>
                  </a:moveTo>
                  <a:lnTo>
                    <a:pt x="135255" y="105397"/>
                  </a:lnTo>
                  <a:lnTo>
                    <a:pt x="134823" y="104863"/>
                  </a:lnTo>
                  <a:lnTo>
                    <a:pt x="134366" y="104343"/>
                  </a:lnTo>
                  <a:lnTo>
                    <a:pt x="134061" y="104813"/>
                  </a:lnTo>
                  <a:lnTo>
                    <a:pt x="134594" y="105054"/>
                  </a:lnTo>
                  <a:lnTo>
                    <a:pt x="135128" y="105511"/>
                  </a:lnTo>
                  <a:lnTo>
                    <a:pt x="135699" y="105930"/>
                  </a:lnTo>
                  <a:close/>
                </a:path>
                <a:path w="401320" h="346075">
                  <a:moveTo>
                    <a:pt x="143446" y="127558"/>
                  </a:moveTo>
                  <a:lnTo>
                    <a:pt x="142938" y="126669"/>
                  </a:lnTo>
                  <a:lnTo>
                    <a:pt x="142494" y="126758"/>
                  </a:lnTo>
                  <a:lnTo>
                    <a:pt x="142011" y="126784"/>
                  </a:lnTo>
                  <a:lnTo>
                    <a:pt x="141465" y="126707"/>
                  </a:lnTo>
                  <a:lnTo>
                    <a:pt x="140157" y="127800"/>
                  </a:lnTo>
                  <a:lnTo>
                    <a:pt x="139509" y="128371"/>
                  </a:lnTo>
                  <a:lnTo>
                    <a:pt x="139814" y="128778"/>
                  </a:lnTo>
                  <a:lnTo>
                    <a:pt x="140919" y="128816"/>
                  </a:lnTo>
                  <a:lnTo>
                    <a:pt x="141401" y="128854"/>
                  </a:lnTo>
                  <a:lnTo>
                    <a:pt x="141884" y="128892"/>
                  </a:lnTo>
                  <a:lnTo>
                    <a:pt x="142367" y="128930"/>
                  </a:lnTo>
                  <a:lnTo>
                    <a:pt x="142760" y="128231"/>
                  </a:lnTo>
                  <a:lnTo>
                    <a:pt x="143446" y="127558"/>
                  </a:lnTo>
                  <a:close/>
                </a:path>
                <a:path w="401320" h="346075">
                  <a:moveTo>
                    <a:pt x="146100" y="126466"/>
                  </a:moveTo>
                  <a:lnTo>
                    <a:pt x="144995" y="127495"/>
                  </a:lnTo>
                  <a:lnTo>
                    <a:pt x="143865" y="128358"/>
                  </a:lnTo>
                  <a:lnTo>
                    <a:pt x="142557" y="128943"/>
                  </a:lnTo>
                  <a:lnTo>
                    <a:pt x="142417" y="128930"/>
                  </a:lnTo>
                  <a:lnTo>
                    <a:pt x="142316" y="129527"/>
                  </a:lnTo>
                  <a:lnTo>
                    <a:pt x="141960" y="130022"/>
                  </a:lnTo>
                  <a:lnTo>
                    <a:pt x="141579" y="130378"/>
                  </a:lnTo>
                  <a:lnTo>
                    <a:pt x="142214" y="130695"/>
                  </a:lnTo>
                  <a:lnTo>
                    <a:pt x="142494" y="130479"/>
                  </a:lnTo>
                  <a:lnTo>
                    <a:pt x="143179" y="130009"/>
                  </a:lnTo>
                  <a:lnTo>
                    <a:pt x="143484" y="129527"/>
                  </a:lnTo>
                  <a:lnTo>
                    <a:pt x="143611" y="128930"/>
                  </a:lnTo>
                  <a:lnTo>
                    <a:pt x="146100" y="126466"/>
                  </a:lnTo>
                  <a:close/>
                </a:path>
                <a:path w="401320" h="346075">
                  <a:moveTo>
                    <a:pt x="146456" y="131864"/>
                  </a:moveTo>
                  <a:lnTo>
                    <a:pt x="146342" y="131737"/>
                  </a:lnTo>
                  <a:lnTo>
                    <a:pt x="146126" y="131521"/>
                  </a:lnTo>
                  <a:lnTo>
                    <a:pt x="145846" y="131673"/>
                  </a:lnTo>
                  <a:lnTo>
                    <a:pt x="145542" y="131838"/>
                  </a:lnTo>
                  <a:lnTo>
                    <a:pt x="145224" y="132016"/>
                  </a:lnTo>
                  <a:lnTo>
                    <a:pt x="145364" y="132067"/>
                  </a:lnTo>
                  <a:lnTo>
                    <a:pt x="145503" y="132143"/>
                  </a:lnTo>
                  <a:lnTo>
                    <a:pt x="145643" y="132194"/>
                  </a:lnTo>
                  <a:lnTo>
                    <a:pt x="145923" y="132092"/>
                  </a:lnTo>
                  <a:lnTo>
                    <a:pt x="146177" y="131978"/>
                  </a:lnTo>
                  <a:lnTo>
                    <a:pt x="146456" y="131864"/>
                  </a:lnTo>
                  <a:close/>
                </a:path>
                <a:path w="401320" h="346075">
                  <a:moveTo>
                    <a:pt x="149098" y="304050"/>
                  </a:moveTo>
                  <a:lnTo>
                    <a:pt x="148907" y="304139"/>
                  </a:lnTo>
                  <a:lnTo>
                    <a:pt x="149098" y="304050"/>
                  </a:lnTo>
                  <a:close/>
                </a:path>
                <a:path w="401320" h="346075">
                  <a:moveTo>
                    <a:pt x="149694" y="341541"/>
                  </a:moveTo>
                  <a:lnTo>
                    <a:pt x="148297" y="340321"/>
                  </a:lnTo>
                  <a:lnTo>
                    <a:pt x="149339" y="341807"/>
                  </a:lnTo>
                  <a:lnTo>
                    <a:pt x="149694" y="341541"/>
                  </a:lnTo>
                  <a:close/>
                </a:path>
                <a:path w="401320" h="346075">
                  <a:moveTo>
                    <a:pt x="154736" y="312902"/>
                  </a:moveTo>
                  <a:lnTo>
                    <a:pt x="154724" y="312762"/>
                  </a:lnTo>
                  <a:lnTo>
                    <a:pt x="154724" y="312597"/>
                  </a:lnTo>
                  <a:lnTo>
                    <a:pt x="154711" y="312445"/>
                  </a:lnTo>
                  <a:lnTo>
                    <a:pt x="154419" y="312089"/>
                  </a:lnTo>
                  <a:lnTo>
                    <a:pt x="154266" y="312026"/>
                  </a:lnTo>
                  <a:lnTo>
                    <a:pt x="154736" y="312902"/>
                  </a:lnTo>
                  <a:close/>
                </a:path>
                <a:path w="401320" h="346075">
                  <a:moveTo>
                    <a:pt x="155790" y="126403"/>
                  </a:moveTo>
                  <a:lnTo>
                    <a:pt x="154838" y="127279"/>
                  </a:lnTo>
                  <a:lnTo>
                    <a:pt x="154190" y="128270"/>
                  </a:lnTo>
                  <a:lnTo>
                    <a:pt x="154203" y="129552"/>
                  </a:lnTo>
                  <a:lnTo>
                    <a:pt x="154508" y="129159"/>
                  </a:lnTo>
                  <a:lnTo>
                    <a:pt x="154774" y="128676"/>
                  </a:lnTo>
                  <a:lnTo>
                    <a:pt x="155206" y="127469"/>
                  </a:lnTo>
                  <a:lnTo>
                    <a:pt x="155473" y="126923"/>
                  </a:lnTo>
                  <a:lnTo>
                    <a:pt x="155790" y="126403"/>
                  </a:lnTo>
                  <a:close/>
                </a:path>
                <a:path w="401320" h="346075">
                  <a:moveTo>
                    <a:pt x="158115" y="114617"/>
                  </a:moveTo>
                  <a:lnTo>
                    <a:pt x="155232" y="111112"/>
                  </a:lnTo>
                  <a:lnTo>
                    <a:pt x="155867" y="110096"/>
                  </a:lnTo>
                  <a:lnTo>
                    <a:pt x="156413" y="109067"/>
                  </a:lnTo>
                  <a:lnTo>
                    <a:pt x="156565" y="108597"/>
                  </a:lnTo>
                  <a:lnTo>
                    <a:pt x="156603" y="108369"/>
                  </a:lnTo>
                  <a:lnTo>
                    <a:pt x="156095" y="107962"/>
                  </a:lnTo>
                  <a:lnTo>
                    <a:pt x="155905" y="107734"/>
                  </a:lnTo>
                  <a:lnTo>
                    <a:pt x="155270" y="108000"/>
                  </a:lnTo>
                  <a:lnTo>
                    <a:pt x="154508" y="108216"/>
                  </a:lnTo>
                  <a:lnTo>
                    <a:pt x="153644" y="108292"/>
                  </a:lnTo>
                  <a:lnTo>
                    <a:pt x="155270" y="110705"/>
                  </a:lnTo>
                  <a:lnTo>
                    <a:pt x="154597" y="111074"/>
                  </a:lnTo>
                  <a:lnTo>
                    <a:pt x="154114" y="111404"/>
                  </a:lnTo>
                  <a:lnTo>
                    <a:pt x="151561" y="113525"/>
                  </a:lnTo>
                  <a:lnTo>
                    <a:pt x="150101" y="116090"/>
                  </a:lnTo>
                  <a:lnTo>
                    <a:pt x="147078" y="116840"/>
                  </a:lnTo>
                  <a:lnTo>
                    <a:pt x="148031" y="120103"/>
                  </a:lnTo>
                  <a:lnTo>
                    <a:pt x="146977" y="121958"/>
                  </a:lnTo>
                  <a:lnTo>
                    <a:pt x="146380" y="123126"/>
                  </a:lnTo>
                  <a:lnTo>
                    <a:pt x="147510" y="125082"/>
                  </a:lnTo>
                  <a:lnTo>
                    <a:pt x="146507" y="126085"/>
                  </a:lnTo>
                  <a:lnTo>
                    <a:pt x="146240" y="127076"/>
                  </a:lnTo>
                  <a:lnTo>
                    <a:pt x="145694" y="128409"/>
                  </a:lnTo>
                  <a:lnTo>
                    <a:pt x="147840" y="128638"/>
                  </a:lnTo>
                  <a:lnTo>
                    <a:pt x="150266" y="124802"/>
                  </a:lnTo>
                  <a:lnTo>
                    <a:pt x="149402" y="124485"/>
                  </a:lnTo>
                  <a:lnTo>
                    <a:pt x="148704" y="124371"/>
                  </a:lnTo>
                  <a:lnTo>
                    <a:pt x="148158" y="124421"/>
                  </a:lnTo>
                  <a:lnTo>
                    <a:pt x="151803" y="120853"/>
                  </a:lnTo>
                  <a:lnTo>
                    <a:pt x="152857" y="120548"/>
                  </a:lnTo>
                  <a:lnTo>
                    <a:pt x="153949" y="120396"/>
                  </a:lnTo>
                  <a:lnTo>
                    <a:pt x="154940" y="120192"/>
                  </a:lnTo>
                  <a:lnTo>
                    <a:pt x="154863" y="117894"/>
                  </a:lnTo>
                  <a:lnTo>
                    <a:pt x="154355" y="117449"/>
                  </a:lnTo>
                  <a:lnTo>
                    <a:pt x="154051" y="116776"/>
                  </a:lnTo>
                  <a:lnTo>
                    <a:pt x="154127" y="115747"/>
                  </a:lnTo>
                  <a:lnTo>
                    <a:pt x="154520" y="115227"/>
                  </a:lnTo>
                  <a:lnTo>
                    <a:pt x="156222" y="115430"/>
                  </a:lnTo>
                  <a:lnTo>
                    <a:pt x="156781" y="115925"/>
                  </a:lnTo>
                  <a:lnTo>
                    <a:pt x="158115" y="114617"/>
                  </a:lnTo>
                  <a:close/>
                </a:path>
                <a:path w="401320" h="346075">
                  <a:moveTo>
                    <a:pt x="159092" y="304406"/>
                  </a:moveTo>
                  <a:lnTo>
                    <a:pt x="158927" y="304228"/>
                  </a:lnTo>
                  <a:lnTo>
                    <a:pt x="158178" y="303606"/>
                  </a:lnTo>
                  <a:lnTo>
                    <a:pt x="157022" y="303364"/>
                  </a:lnTo>
                  <a:lnTo>
                    <a:pt x="154533" y="303745"/>
                  </a:lnTo>
                  <a:lnTo>
                    <a:pt x="153631" y="305981"/>
                  </a:lnTo>
                  <a:lnTo>
                    <a:pt x="154660" y="307251"/>
                  </a:lnTo>
                  <a:lnTo>
                    <a:pt x="155206" y="307340"/>
                  </a:lnTo>
                  <a:lnTo>
                    <a:pt x="155702" y="307454"/>
                  </a:lnTo>
                  <a:lnTo>
                    <a:pt x="156222" y="307695"/>
                  </a:lnTo>
                  <a:lnTo>
                    <a:pt x="156171" y="308000"/>
                  </a:lnTo>
                  <a:lnTo>
                    <a:pt x="156108" y="308292"/>
                  </a:lnTo>
                  <a:lnTo>
                    <a:pt x="156057" y="308610"/>
                  </a:lnTo>
                  <a:lnTo>
                    <a:pt x="158115" y="305828"/>
                  </a:lnTo>
                  <a:lnTo>
                    <a:pt x="159092" y="304406"/>
                  </a:lnTo>
                  <a:close/>
                </a:path>
                <a:path w="401320" h="346075">
                  <a:moveTo>
                    <a:pt x="161048" y="119672"/>
                  </a:moveTo>
                  <a:lnTo>
                    <a:pt x="160845" y="118300"/>
                  </a:lnTo>
                  <a:lnTo>
                    <a:pt x="160362" y="117043"/>
                  </a:lnTo>
                  <a:lnTo>
                    <a:pt x="160134" y="117830"/>
                  </a:lnTo>
                  <a:lnTo>
                    <a:pt x="160020" y="118656"/>
                  </a:lnTo>
                  <a:lnTo>
                    <a:pt x="159943" y="120586"/>
                  </a:lnTo>
                  <a:lnTo>
                    <a:pt x="159677" y="121589"/>
                  </a:lnTo>
                  <a:lnTo>
                    <a:pt x="159245" y="122504"/>
                  </a:lnTo>
                  <a:lnTo>
                    <a:pt x="159626" y="122161"/>
                  </a:lnTo>
                  <a:lnTo>
                    <a:pt x="160896" y="122288"/>
                  </a:lnTo>
                  <a:lnTo>
                    <a:pt x="160896" y="122161"/>
                  </a:lnTo>
                  <a:lnTo>
                    <a:pt x="160985" y="120586"/>
                  </a:lnTo>
                  <a:lnTo>
                    <a:pt x="161048" y="119672"/>
                  </a:lnTo>
                  <a:close/>
                </a:path>
                <a:path w="401320" h="346075">
                  <a:moveTo>
                    <a:pt x="173736" y="323303"/>
                  </a:moveTo>
                  <a:lnTo>
                    <a:pt x="172554" y="322300"/>
                  </a:lnTo>
                  <a:lnTo>
                    <a:pt x="171615" y="321741"/>
                  </a:lnTo>
                  <a:lnTo>
                    <a:pt x="170370" y="322465"/>
                  </a:lnTo>
                  <a:lnTo>
                    <a:pt x="170319" y="322757"/>
                  </a:lnTo>
                  <a:lnTo>
                    <a:pt x="170230" y="323011"/>
                  </a:lnTo>
                  <a:lnTo>
                    <a:pt x="170078" y="323240"/>
                  </a:lnTo>
                  <a:lnTo>
                    <a:pt x="171462" y="323684"/>
                  </a:lnTo>
                  <a:lnTo>
                    <a:pt x="172491" y="323786"/>
                  </a:lnTo>
                  <a:lnTo>
                    <a:pt x="173736" y="323303"/>
                  </a:lnTo>
                  <a:close/>
                </a:path>
                <a:path w="401320" h="346075">
                  <a:moveTo>
                    <a:pt x="174980" y="308571"/>
                  </a:moveTo>
                  <a:lnTo>
                    <a:pt x="174879" y="308203"/>
                  </a:lnTo>
                  <a:lnTo>
                    <a:pt x="174675" y="306019"/>
                  </a:lnTo>
                  <a:lnTo>
                    <a:pt x="173037" y="305435"/>
                  </a:lnTo>
                  <a:lnTo>
                    <a:pt x="171284" y="304076"/>
                  </a:lnTo>
                  <a:lnTo>
                    <a:pt x="172275" y="303771"/>
                  </a:lnTo>
                  <a:lnTo>
                    <a:pt x="165087" y="298145"/>
                  </a:lnTo>
                  <a:lnTo>
                    <a:pt x="165138" y="298513"/>
                  </a:lnTo>
                  <a:lnTo>
                    <a:pt x="165138" y="298907"/>
                  </a:lnTo>
                  <a:lnTo>
                    <a:pt x="165061" y="299326"/>
                  </a:lnTo>
                  <a:lnTo>
                    <a:pt x="167182" y="300355"/>
                  </a:lnTo>
                  <a:lnTo>
                    <a:pt x="168922" y="302082"/>
                  </a:lnTo>
                  <a:lnTo>
                    <a:pt x="172186" y="305511"/>
                  </a:lnTo>
                  <a:lnTo>
                    <a:pt x="173596" y="307035"/>
                  </a:lnTo>
                  <a:lnTo>
                    <a:pt x="174980" y="308571"/>
                  </a:lnTo>
                  <a:close/>
                </a:path>
                <a:path w="401320" h="346075">
                  <a:moveTo>
                    <a:pt x="177266" y="96291"/>
                  </a:moveTo>
                  <a:lnTo>
                    <a:pt x="177203" y="96443"/>
                  </a:lnTo>
                  <a:lnTo>
                    <a:pt x="177266" y="96291"/>
                  </a:lnTo>
                  <a:close/>
                </a:path>
                <a:path w="401320" h="346075">
                  <a:moveTo>
                    <a:pt x="178968" y="241388"/>
                  </a:moveTo>
                  <a:lnTo>
                    <a:pt x="178308" y="241096"/>
                  </a:lnTo>
                  <a:lnTo>
                    <a:pt x="178219" y="240474"/>
                  </a:lnTo>
                  <a:lnTo>
                    <a:pt x="178066" y="239471"/>
                  </a:lnTo>
                  <a:lnTo>
                    <a:pt x="177965" y="238290"/>
                  </a:lnTo>
                  <a:lnTo>
                    <a:pt x="177609" y="236855"/>
                  </a:lnTo>
                  <a:lnTo>
                    <a:pt x="177431" y="236613"/>
                  </a:lnTo>
                  <a:lnTo>
                    <a:pt x="176720" y="237324"/>
                  </a:lnTo>
                  <a:lnTo>
                    <a:pt x="175831" y="237642"/>
                  </a:lnTo>
                  <a:lnTo>
                    <a:pt x="175387" y="237756"/>
                  </a:lnTo>
                  <a:lnTo>
                    <a:pt x="175387" y="240474"/>
                  </a:lnTo>
                  <a:lnTo>
                    <a:pt x="173494" y="239471"/>
                  </a:lnTo>
                  <a:lnTo>
                    <a:pt x="174498" y="239534"/>
                  </a:lnTo>
                  <a:lnTo>
                    <a:pt x="175069" y="239623"/>
                  </a:lnTo>
                  <a:lnTo>
                    <a:pt x="175120" y="239877"/>
                  </a:lnTo>
                  <a:lnTo>
                    <a:pt x="175387" y="240474"/>
                  </a:lnTo>
                  <a:lnTo>
                    <a:pt x="175387" y="237756"/>
                  </a:lnTo>
                  <a:lnTo>
                    <a:pt x="174193" y="238048"/>
                  </a:lnTo>
                  <a:lnTo>
                    <a:pt x="173799" y="238848"/>
                  </a:lnTo>
                  <a:lnTo>
                    <a:pt x="173342" y="239382"/>
                  </a:lnTo>
                  <a:lnTo>
                    <a:pt x="173177" y="239623"/>
                  </a:lnTo>
                  <a:lnTo>
                    <a:pt x="174663" y="240207"/>
                  </a:lnTo>
                  <a:lnTo>
                    <a:pt x="175933" y="241007"/>
                  </a:lnTo>
                  <a:lnTo>
                    <a:pt x="176288" y="242722"/>
                  </a:lnTo>
                  <a:lnTo>
                    <a:pt x="174701" y="243992"/>
                  </a:lnTo>
                  <a:lnTo>
                    <a:pt x="173151" y="243928"/>
                  </a:lnTo>
                  <a:lnTo>
                    <a:pt x="171907" y="242379"/>
                  </a:lnTo>
                  <a:lnTo>
                    <a:pt x="171653" y="242100"/>
                  </a:lnTo>
                  <a:lnTo>
                    <a:pt x="169989" y="245071"/>
                  </a:lnTo>
                  <a:lnTo>
                    <a:pt x="169926" y="246468"/>
                  </a:lnTo>
                  <a:lnTo>
                    <a:pt x="170764" y="250621"/>
                  </a:lnTo>
                  <a:lnTo>
                    <a:pt x="172059" y="252387"/>
                  </a:lnTo>
                  <a:lnTo>
                    <a:pt x="174244" y="252374"/>
                  </a:lnTo>
                  <a:lnTo>
                    <a:pt x="174129" y="252082"/>
                  </a:lnTo>
                  <a:lnTo>
                    <a:pt x="174167" y="251002"/>
                  </a:lnTo>
                  <a:lnTo>
                    <a:pt x="174726" y="250215"/>
                  </a:lnTo>
                  <a:lnTo>
                    <a:pt x="175209" y="249999"/>
                  </a:lnTo>
                  <a:lnTo>
                    <a:pt x="174713" y="248805"/>
                  </a:lnTo>
                  <a:lnTo>
                    <a:pt x="174142" y="247637"/>
                  </a:lnTo>
                  <a:lnTo>
                    <a:pt x="175348" y="245071"/>
                  </a:lnTo>
                  <a:lnTo>
                    <a:pt x="175577" y="243992"/>
                  </a:lnTo>
                  <a:lnTo>
                    <a:pt x="175742" y="243230"/>
                  </a:lnTo>
                  <a:lnTo>
                    <a:pt x="177558" y="242506"/>
                  </a:lnTo>
                  <a:lnTo>
                    <a:pt x="178968" y="241388"/>
                  </a:lnTo>
                  <a:close/>
                </a:path>
                <a:path w="401320" h="346075">
                  <a:moveTo>
                    <a:pt x="180289" y="1778"/>
                  </a:moveTo>
                  <a:lnTo>
                    <a:pt x="180238" y="1638"/>
                  </a:lnTo>
                  <a:lnTo>
                    <a:pt x="180200" y="1485"/>
                  </a:lnTo>
                  <a:lnTo>
                    <a:pt x="180111" y="1346"/>
                  </a:lnTo>
                  <a:lnTo>
                    <a:pt x="179984" y="1206"/>
                  </a:lnTo>
                  <a:lnTo>
                    <a:pt x="179882" y="1384"/>
                  </a:lnTo>
                  <a:lnTo>
                    <a:pt x="179781" y="1574"/>
                  </a:lnTo>
                  <a:lnTo>
                    <a:pt x="179705" y="1778"/>
                  </a:lnTo>
                  <a:lnTo>
                    <a:pt x="179882" y="1917"/>
                  </a:lnTo>
                  <a:lnTo>
                    <a:pt x="180073" y="1993"/>
                  </a:lnTo>
                  <a:lnTo>
                    <a:pt x="180276" y="2082"/>
                  </a:lnTo>
                  <a:lnTo>
                    <a:pt x="180289" y="1930"/>
                  </a:lnTo>
                  <a:lnTo>
                    <a:pt x="180289" y="1778"/>
                  </a:lnTo>
                  <a:close/>
                </a:path>
                <a:path w="401320" h="346075">
                  <a:moveTo>
                    <a:pt x="181089" y="218871"/>
                  </a:moveTo>
                  <a:lnTo>
                    <a:pt x="177888" y="220179"/>
                  </a:lnTo>
                  <a:lnTo>
                    <a:pt x="179222" y="221475"/>
                  </a:lnTo>
                  <a:lnTo>
                    <a:pt x="178650" y="222478"/>
                  </a:lnTo>
                  <a:lnTo>
                    <a:pt x="178066" y="222529"/>
                  </a:lnTo>
                  <a:lnTo>
                    <a:pt x="177914" y="222427"/>
                  </a:lnTo>
                  <a:lnTo>
                    <a:pt x="177228" y="220459"/>
                  </a:lnTo>
                  <a:lnTo>
                    <a:pt x="176669" y="220700"/>
                  </a:lnTo>
                  <a:lnTo>
                    <a:pt x="176669" y="230124"/>
                  </a:lnTo>
                  <a:lnTo>
                    <a:pt x="176123" y="230238"/>
                  </a:lnTo>
                  <a:lnTo>
                    <a:pt x="175856" y="230212"/>
                  </a:lnTo>
                  <a:lnTo>
                    <a:pt x="175628" y="229806"/>
                  </a:lnTo>
                  <a:lnTo>
                    <a:pt x="176441" y="229704"/>
                  </a:lnTo>
                  <a:lnTo>
                    <a:pt x="176669" y="230124"/>
                  </a:lnTo>
                  <a:lnTo>
                    <a:pt x="176669" y="220700"/>
                  </a:lnTo>
                  <a:lnTo>
                    <a:pt x="173685" y="221919"/>
                  </a:lnTo>
                  <a:lnTo>
                    <a:pt x="173685" y="226682"/>
                  </a:lnTo>
                  <a:lnTo>
                    <a:pt x="173304" y="226999"/>
                  </a:lnTo>
                  <a:lnTo>
                    <a:pt x="173329" y="226479"/>
                  </a:lnTo>
                  <a:lnTo>
                    <a:pt x="173685" y="226682"/>
                  </a:lnTo>
                  <a:lnTo>
                    <a:pt x="173685" y="221919"/>
                  </a:lnTo>
                  <a:lnTo>
                    <a:pt x="157568" y="228549"/>
                  </a:lnTo>
                  <a:lnTo>
                    <a:pt x="157695" y="228854"/>
                  </a:lnTo>
                  <a:lnTo>
                    <a:pt x="158762" y="229311"/>
                  </a:lnTo>
                  <a:lnTo>
                    <a:pt x="159791" y="229844"/>
                  </a:lnTo>
                  <a:lnTo>
                    <a:pt x="162750" y="231546"/>
                  </a:lnTo>
                  <a:lnTo>
                    <a:pt x="164553" y="232879"/>
                  </a:lnTo>
                  <a:lnTo>
                    <a:pt x="166128" y="234594"/>
                  </a:lnTo>
                  <a:lnTo>
                    <a:pt x="166230" y="234302"/>
                  </a:lnTo>
                  <a:lnTo>
                    <a:pt x="167144" y="234073"/>
                  </a:lnTo>
                  <a:lnTo>
                    <a:pt x="167678" y="233819"/>
                  </a:lnTo>
                  <a:lnTo>
                    <a:pt x="169189" y="233870"/>
                  </a:lnTo>
                  <a:lnTo>
                    <a:pt x="171094" y="234073"/>
                  </a:lnTo>
                  <a:lnTo>
                    <a:pt x="171653" y="234124"/>
                  </a:lnTo>
                  <a:lnTo>
                    <a:pt x="175031" y="234556"/>
                  </a:lnTo>
                  <a:lnTo>
                    <a:pt x="177406" y="234149"/>
                  </a:lnTo>
                  <a:lnTo>
                    <a:pt x="177507" y="233997"/>
                  </a:lnTo>
                  <a:lnTo>
                    <a:pt x="177622" y="233819"/>
                  </a:lnTo>
                  <a:lnTo>
                    <a:pt x="179146" y="231482"/>
                  </a:lnTo>
                  <a:lnTo>
                    <a:pt x="178765" y="230238"/>
                  </a:lnTo>
                  <a:lnTo>
                    <a:pt x="178536" y="229704"/>
                  </a:lnTo>
                  <a:lnTo>
                    <a:pt x="178219" y="228981"/>
                  </a:lnTo>
                  <a:lnTo>
                    <a:pt x="177927" y="226999"/>
                  </a:lnTo>
                  <a:lnTo>
                    <a:pt x="177838" y="226479"/>
                  </a:lnTo>
                  <a:lnTo>
                    <a:pt x="177800" y="222821"/>
                  </a:lnTo>
                  <a:lnTo>
                    <a:pt x="178816" y="222681"/>
                  </a:lnTo>
                  <a:lnTo>
                    <a:pt x="179133" y="222529"/>
                  </a:lnTo>
                  <a:lnTo>
                    <a:pt x="179590" y="222313"/>
                  </a:lnTo>
                  <a:lnTo>
                    <a:pt x="180213" y="221818"/>
                  </a:lnTo>
                  <a:lnTo>
                    <a:pt x="180365" y="220802"/>
                  </a:lnTo>
                  <a:lnTo>
                    <a:pt x="180695" y="219824"/>
                  </a:lnTo>
                  <a:lnTo>
                    <a:pt x="181089" y="218871"/>
                  </a:lnTo>
                  <a:close/>
                </a:path>
                <a:path w="401320" h="346075">
                  <a:moveTo>
                    <a:pt x="181927" y="317"/>
                  </a:moveTo>
                  <a:lnTo>
                    <a:pt x="181787" y="101"/>
                  </a:lnTo>
                  <a:lnTo>
                    <a:pt x="181267" y="101"/>
                  </a:lnTo>
                  <a:lnTo>
                    <a:pt x="180822" y="279"/>
                  </a:lnTo>
                  <a:lnTo>
                    <a:pt x="180441" y="635"/>
                  </a:lnTo>
                  <a:lnTo>
                    <a:pt x="181927" y="317"/>
                  </a:lnTo>
                  <a:close/>
                </a:path>
                <a:path w="401320" h="346075">
                  <a:moveTo>
                    <a:pt x="184899" y="112966"/>
                  </a:moveTo>
                  <a:lnTo>
                    <a:pt x="184721" y="112839"/>
                  </a:lnTo>
                  <a:lnTo>
                    <a:pt x="184188" y="112407"/>
                  </a:lnTo>
                  <a:lnTo>
                    <a:pt x="183845" y="112522"/>
                  </a:lnTo>
                  <a:lnTo>
                    <a:pt x="183451" y="112560"/>
                  </a:lnTo>
                  <a:lnTo>
                    <a:pt x="183172" y="112763"/>
                  </a:lnTo>
                  <a:lnTo>
                    <a:pt x="182968" y="112890"/>
                  </a:lnTo>
                  <a:lnTo>
                    <a:pt x="182829" y="113093"/>
                  </a:lnTo>
                  <a:lnTo>
                    <a:pt x="182740" y="113309"/>
                  </a:lnTo>
                  <a:lnTo>
                    <a:pt x="183184" y="113474"/>
                  </a:lnTo>
                  <a:lnTo>
                    <a:pt x="184086" y="113766"/>
                  </a:lnTo>
                  <a:lnTo>
                    <a:pt x="184353" y="113512"/>
                  </a:lnTo>
                  <a:lnTo>
                    <a:pt x="184619" y="113207"/>
                  </a:lnTo>
                  <a:lnTo>
                    <a:pt x="184899" y="112966"/>
                  </a:lnTo>
                  <a:close/>
                </a:path>
                <a:path w="401320" h="346075">
                  <a:moveTo>
                    <a:pt x="187337" y="338467"/>
                  </a:moveTo>
                  <a:lnTo>
                    <a:pt x="186563" y="337781"/>
                  </a:lnTo>
                  <a:lnTo>
                    <a:pt x="185864" y="337096"/>
                  </a:lnTo>
                  <a:lnTo>
                    <a:pt x="185712" y="336981"/>
                  </a:lnTo>
                  <a:lnTo>
                    <a:pt x="185293" y="337096"/>
                  </a:lnTo>
                  <a:lnTo>
                    <a:pt x="185000" y="337096"/>
                  </a:lnTo>
                  <a:lnTo>
                    <a:pt x="184988" y="337299"/>
                  </a:lnTo>
                  <a:lnTo>
                    <a:pt x="184937" y="337502"/>
                  </a:lnTo>
                  <a:lnTo>
                    <a:pt x="185077" y="338658"/>
                  </a:lnTo>
                  <a:lnTo>
                    <a:pt x="185166" y="339661"/>
                  </a:lnTo>
                  <a:lnTo>
                    <a:pt x="186397" y="339864"/>
                  </a:lnTo>
                  <a:lnTo>
                    <a:pt x="186537" y="339890"/>
                  </a:lnTo>
                  <a:lnTo>
                    <a:pt x="186817" y="339750"/>
                  </a:lnTo>
                  <a:lnTo>
                    <a:pt x="187337" y="338467"/>
                  </a:lnTo>
                  <a:close/>
                </a:path>
                <a:path w="401320" h="346075">
                  <a:moveTo>
                    <a:pt x="189230" y="101866"/>
                  </a:moveTo>
                  <a:lnTo>
                    <a:pt x="189077" y="101701"/>
                  </a:lnTo>
                  <a:lnTo>
                    <a:pt x="188569" y="101447"/>
                  </a:lnTo>
                  <a:lnTo>
                    <a:pt x="188810" y="101701"/>
                  </a:lnTo>
                  <a:lnTo>
                    <a:pt x="189014" y="102006"/>
                  </a:lnTo>
                  <a:lnTo>
                    <a:pt x="189230" y="101866"/>
                  </a:lnTo>
                  <a:close/>
                </a:path>
                <a:path w="401320" h="346075">
                  <a:moveTo>
                    <a:pt x="195821" y="300863"/>
                  </a:moveTo>
                  <a:lnTo>
                    <a:pt x="195605" y="300583"/>
                  </a:lnTo>
                  <a:lnTo>
                    <a:pt x="195376" y="300596"/>
                  </a:lnTo>
                  <a:lnTo>
                    <a:pt x="195262" y="300748"/>
                  </a:lnTo>
                  <a:lnTo>
                    <a:pt x="195135" y="300850"/>
                  </a:lnTo>
                  <a:lnTo>
                    <a:pt x="195351" y="301142"/>
                  </a:lnTo>
                  <a:lnTo>
                    <a:pt x="195592" y="301129"/>
                  </a:lnTo>
                  <a:lnTo>
                    <a:pt x="195707" y="300951"/>
                  </a:lnTo>
                  <a:close/>
                </a:path>
                <a:path w="401320" h="346075">
                  <a:moveTo>
                    <a:pt x="195872" y="322313"/>
                  </a:moveTo>
                  <a:lnTo>
                    <a:pt x="180136" y="309956"/>
                  </a:lnTo>
                  <a:lnTo>
                    <a:pt x="179959" y="309956"/>
                  </a:lnTo>
                  <a:lnTo>
                    <a:pt x="179603" y="310654"/>
                  </a:lnTo>
                  <a:lnTo>
                    <a:pt x="179705" y="311556"/>
                  </a:lnTo>
                  <a:lnTo>
                    <a:pt x="179514" y="312191"/>
                  </a:lnTo>
                  <a:lnTo>
                    <a:pt x="180403" y="312508"/>
                  </a:lnTo>
                  <a:lnTo>
                    <a:pt x="182892" y="313080"/>
                  </a:lnTo>
                  <a:lnTo>
                    <a:pt x="184442" y="315468"/>
                  </a:lnTo>
                  <a:lnTo>
                    <a:pt x="186321" y="317093"/>
                  </a:lnTo>
                  <a:lnTo>
                    <a:pt x="186588" y="317030"/>
                  </a:lnTo>
                  <a:lnTo>
                    <a:pt x="190461" y="318312"/>
                  </a:lnTo>
                  <a:lnTo>
                    <a:pt x="190715" y="322884"/>
                  </a:lnTo>
                  <a:lnTo>
                    <a:pt x="190868" y="323443"/>
                  </a:lnTo>
                  <a:lnTo>
                    <a:pt x="190995" y="324116"/>
                  </a:lnTo>
                  <a:lnTo>
                    <a:pt x="193128" y="324434"/>
                  </a:lnTo>
                  <a:lnTo>
                    <a:pt x="194525" y="323507"/>
                  </a:lnTo>
                  <a:lnTo>
                    <a:pt x="195872" y="322313"/>
                  </a:lnTo>
                  <a:close/>
                </a:path>
                <a:path w="401320" h="346075">
                  <a:moveTo>
                    <a:pt x="198183" y="112229"/>
                  </a:moveTo>
                  <a:lnTo>
                    <a:pt x="197916" y="110756"/>
                  </a:lnTo>
                  <a:lnTo>
                    <a:pt x="192976" y="109651"/>
                  </a:lnTo>
                  <a:lnTo>
                    <a:pt x="193763" y="108470"/>
                  </a:lnTo>
                  <a:lnTo>
                    <a:pt x="194170" y="107607"/>
                  </a:lnTo>
                  <a:lnTo>
                    <a:pt x="195059" y="106743"/>
                  </a:lnTo>
                  <a:lnTo>
                    <a:pt x="195605" y="106197"/>
                  </a:lnTo>
                  <a:lnTo>
                    <a:pt x="196583" y="105600"/>
                  </a:lnTo>
                  <a:lnTo>
                    <a:pt x="197065" y="105244"/>
                  </a:lnTo>
                  <a:lnTo>
                    <a:pt x="196951" y="104965"/>
                  </a:lnTo>
                  <a:lnTo>
                    <a:pt x="193332" y="104965"/>
                  </a:lnTo>
                  <a:lnTo>
                    <a:pt x="193332" y="106413"/>
                  </a:lnTo>
                  <a:lnTo>
                    <a:pt x="193255" y="106565"/>
                  </a:lnTo>
                  <a:lnTo>
                    <a:pt x="193128" y="106730"/>
                  </a:lnTo>
                  <a:lnTo>
                    <a:pt x="192862" y="106718"/>
                  </a:lnTo>
                  <a:lnTo>
                    <a:pt x="192760" y="106527"/>
                  </a:lnTo>
                  <a:lnTo>
                    <a:pt x="193078" y="106133"/>
                  </a:lnTo>
                  <a:lnTo>
                    <a:pt x="193332" y="106413"/>
                  </a:lnTo>
                  <a:lnTo>
                    <a:pt x="193332" y="104965"/>
                  </a:lnTo>
                  <a:lnTo>
                    <a:pt x="188277" y="104965"/>
                  </a:lnTo>
                  <a:lnTo>
                    <a:pt x="186004" y="104965"/>
                  </a:lnTo>
                  <a:lnTo>
                    <a:pt x="192074" y="112369"/>
                  </a:lnTo>
                  <a:lnTo>
                    <a:pt x="192709" y="112560"/>
                  </a:lnTo>
                  <a:lnTo>
                    <a:pt x="192519" y="112928"/>
                  </a:lnTo>
                  <a:lnTo>
                    <a:pt x="192735" y="113182"/>
                  </a:lnTo>
                  <a:lnTo>
                    <a:pt x="192214" y="113461"/>
                  </a:lnTo>
                  <a:lnTo>
                    <a:pt x="191350" y="115049"/>
                  </a:lnTo>
                  <a:lnTo>
                    <a:pt x="193141" y="114896"/>
                  </a:lnTo>
                  <a:lnTo>
                    <a:pt x="194424" y="113499"/>
                  </a:lnTo>
                  <a:lnTo>
                    <a:pt x="197459" y="113385"/>
                  </a:lnTo>
                  <a:lnTo>
                    <a:pt x="198183" y="112229"/>
                  </a:lnTo>
                  <a:close/>
                </a:path>
                <a:path w="401320" h="346075">
                  <a:moveTo>
                    <a:pt x="201764" y="92583"/>
                  </a:moveTo>
                  <a:lnTo>
                    <a:pt x="197840" y="91135"/>
                  </a:lnTo>
                  <a:lnTo>
                    <a:pt x="197688" y="90932"/>
                  </a:lnTo>
                  <a:lnTo>
                    <a:pt x="197535" y="90627"/>
                  </a:lnTo>
                  <a:lnTo>
                    <a:pt x="195986" y="91135"/>
                  </a:lnTo>
                  <a:lnTo>
                    <a:pt x="194627" y="91059"/>
                  </a:lnTo>
                  <a:lnTo>
                    <a:pt x="194373" y="91046"/>
                  </a:lnTo>
                  <a:lnTo>
                    <a:pt x="193154" y="90068"/>
                  </a:lnTo>
                  <a:lnTo>
                    <a:pt x="192989" y="90195"/>
                  </a:lnTo>
                  <a:lnTo>
                    <a:pt x="192798" y="90538"/>
                  </a:lnTo>
                  <a:lnTo>
                    <a:pt x="192468" y="90970"/>
                  </a:lnTo>
                  <a:lnTo>
                    <a:pt x="191757" y="90944"/>
                  </a:lnTo>
                  <a:lnTo>
                    <a:pt x="191757" y="101257"/>
                  </a:lnTo>
                  <a:lnTo>
                    <a:pt x="191566" y="101396"/>
                  </a:lnTo>
                  <a:lnTo>
                    <a:pt x="191084" y="101180"/>
                  </a:lnTo>
                  <a:lnTo>
                    <a:pt x="191604" y="100647"/>
                  </a:lnTo>
                  <a:lnTo>
                    <a:pt x="191757" y="101257"/>
                  </a:lnTo>
                  <a:lnTo>
                    <a:pt x="191757" y="90944"/>
                  </a:lnTo>
                  <a:lnTo>
                    <a:pt x="191211" y="91059"/>
                  </a:lnTo>
                  <a:lnTo>
                    <a:pt x="191058" y="90538"/>
                  </a:lnTo>
                  <a:lnTo>
                    <a:pt x="191135" y="89738"/>
                  </a:lnTo>
                  <a:lnTo>
                    <a:pt x="191211" y="89547"/>
                  </a:lnTo>
                  <a:lnTo>
                    <a:pt x="191566" y="89154"/>
                  </a:lnTo>
                  <a:lnTo>
                    <a:pt x="191858" y="88734"/>
                  </a:lnTo>
                  <a:lnTo>
                    <a:pt x="191744" y="88569"/>
                  </a:lnTo>
                  <a:lnTo>
                    <a:pt x="190690" y="88290"/>
                  </a:lnTo>
                  <a:lnTo>
                    <a:pt x="189725" y="89001"/>
                  </a:lnTo>
                  <a:lnTo>
                    <a:pt x="188810" y="90055"/>
                  </a:lnTo>
                  <a:lnTo>
                    <a:pt x="188125" y="91033"/>
                  </a:lnTo>
                  <a:lnTo>
                    <a:pt x="187401" y="90538"/>
                  </a:lnTo>
                  <a:lnTo>
                    <a:pt x="186309" y="89738"/>
                  </a:lnTo>
                  <a:lnTo>
                    <a:pt x="185877" y="89928"/>
                  </a:lnTo>
                  <a:lnTo>
                    <a:pt x="185750" y="90627"/>
                  </a:lnTo>
                  <a:lnTo>
                    <a:pt x="185877" y="91135"/>
                  </a:lnTo>
                  <a:lnTo>
                    <a:pt x="186093" y="92227"/>
                  </a:lnTo>
                  <a:lnTo>
                    <a:pt x="186194" y="93586"/>
                  </a:lnTo>
                  <a:lnTo>
                    <a:pt x="186397" y="94894"/>
                  </a:lnTo>
                  <a:lnTo>
                    <a:pt x="183896" y="95618"/>
                  </a:lnTo>
                  <a:lnTo>
                    <a:pt x="183362" y="95859"/>
                  </a:lnTo>
                  <a:lnTo>
                    <a:pt x="183261" y="96291"/>
                  </a:lnTo>
                  <a:lnTo>
                    <a:pt x="183984" y="96558"/>
                  </a:lnTo>
                  <a:lnTo>
                    <a:pt x="186245" y="96774"/>
                  </a:lnTo>
                  <a:lnTo>
                    <a:pt x="187337" y="96913"/>
                  </a:lnTo>
                  <a:lnTo>
                    <a:pt x="187782" y="98298"/>
                  </a:lnTo>
                  <a:lnTo>
                    <a:pt x="186829" y="99161"/>
                  </a:lnTo>
                  <a:lnTo>
                    <a:pt x="185724" y="100076"/>
                  </a:lnTo>
                  <a:lnTo>
                    <a:pt x="184899" y="100825"/>
                  </a:lnTo>
                  <a:lnTo>
                    <a:pt x="187159" y="100736"/>
                  </a:lnTo>
                  <a:lnTo>
                    <a:pt x="188569" y="101447"/>
                  </a:lnTo>
                  <a:lnTo>
                    <a:pt x="188569" y="101180"/>
                  </a:lnTo>
                  <a:lnTo>
                    <a:pt x="188722" y="100939"/>
                  </a:lnTo>
                  <a:lnTo>
                    <a:pt x="189103" y="100787"/>
                  </a:lnTo>
                  <a:lnTo>
                    <a:pt x="189407" y="100571"/>
                  </a:lnTo>
                  <a:lnTo>
                    <a:pt x="189572" y="100812"/>
                  </a:lnTo>
                  <a:lnTo>
                    <a:pt x="189903" y="101180"/>
                  </a:lnTo>
                  <a:lnTo>
                    <a:pt x="189941" y="101320"/>
                  </a:lnTo>
                  <a:lnTo>
                    <a:pt x="189712" y="101638"/>
                  </a:lnTo>
                  <a:lnTo>
                    <a:pt x="189471" y="101739"/>
                  </a:lnTo>
                  <a:lnTo>
                    <a:pt x="189357" y="102006"/>
                  </a:lnTo>
                  <a:lnTo>
                    <a:pt x="190703" y="103479"/>
                  </a:lnTo>
                  <a:lnTo>
                    <a:pt x="190334" y="104089"/>
                  </a:lnTo>
                  <a:lnTo>
                    <a:pt x="189877" y="104406"/>
                  </a:lnTo>
                  <a:lnTo>
                    <a:pt x="189471" y="104546"/>
                  </a:lnTo>
                  <a:lnTo>
                    <a:pt x="196773" y="104546"/>
                  </a:lnTo>
                  <a:lnTo>
                    <a:pt x="196392" y="103593"/>
                  </a:lnTo>
                  <a:lnTo>
                    <a:pt x="196113" y="102273"/>
                  </a:lnTo>
                  <a:lnTo>
                    <a:pt x="195491" y="101396"/>
                  </a:lnTo>
                  <a:lnTo>
                    <a:pt x="194957" y="100647"/>
                  </a:lnTo>
                  <a:lnTo>
                    <a:pt x="194551" y="100076"/>
                  </a:lnTo>
                  <a:lnTo>
                    <a:pt x="192519" y="99758"/>
                  </a:lnTo>
                  <a:lnTo>
                    <a:pt x="192963" y="97650"/>
                  </a:lnTo>
                  <a:lnTo>
                    <a:pt x="194081" y="97739"/>
                  </a:lnTo>
                  <a:lnTo>
                    <a:pt x="195491" y="98298"/>
                  </a:lnTo>
                  <a:lnTo>
                    <a:pt x="196596" y="97650"/>
                  </a:lnTo>
                  <a:lnTo>
                    <a:pt x="198221" y="96672"/>
                  </a:lnTo>
                  <a:lnTo>
                    <a:pt x="199872" y="95034"/>
                  </a:lnTo>
                  <a:lnTo>
                    <a:pt x="201739" y="93472"/>
                  </a:lnTo>
                  <a:lnTo>
                    <a:pt x="201764" y="92583"/>
                  </a:lnTo>
                  <a:close/>
                </a:path>
                <a:path w="401320" h="346075">
                  <a:moveTo>
                    <a:pt x="213677" y="111645"/>
                  </a:moveTo>
                  <a:lnTo>
                    <a:pt x="213652" y="110261"/>
                  </a:lnTo>
                  <a:lnTo>
                    <a:pt x="211721" y="107975"/>
                  </a:lnTo>
                  <a:lnTo>
                    <a:pt x="209118" y="107543"/>
                  </a:lnTo>
                  <a:lnTo>
                    <a:pt x="206057" y="107683"/>
                  </a:lnTo>
                  <a:lnTo>
                    <a:pt x="205765" y="108102"/>
                  </a:lnTo>
                  <a:lnTo>
                    <a:pt x="205270" y="108483"/>
                  </a:lnTo>
                  <a:lnTo>
                    <a:pt x="206349" y="111988"/>
                  </a:lnTo>
                  <a:lnTo>
                    <a:pt x="208330" y="111950"/>
                  </a:lnTo>
                  <a:lnTo>
                    <a:pt x="210019" y="112052"/>
                  </a:lnTo>
                  <a:lnTo>
                    <a:pt x="211658" y="111798"/>
                  </a:lnTo>
                  <a:lnTo>
                    <a:pt x="212407" y="111696"/>
                  </a:lnTo>
                  <a:lnTo>
                    <a:pt x="213677" y="111645"/>
                  </a:lnTo>
                  <a:close/>
                </a:path>
                <a:path w="401320" h="346075">
                  <a:moveTo>
                    <a:pt x="223545" y="120078"/>
                  </a:moveTo>
                  <a:lnTo>
                    <a:pt x="223354" y="119964"/>
                  </a:lnTo>
                  <a:lnTo>
                    <a:pt x="222618" y="120967"/>
                  </a:lnTo>
                  <a:lnTo>
                    <a:pt x="222732" y="121640"/>
                  </a:lnTo>
                  <a:lnTo>
                    <a:pt x="223405" y="121881"/>
                  </a:lnTo>
                  <a:lnTo>
                    <a:pt x="223545" y="120078"/>
                  </a:lnTo>
                  <a:close/>
                </a:path>
                <a:path w="401320" h="346075">
                  <a:moveTo>
                    <a:pt x="226364" y="220027"/>
                  </a:moveTo>
                  <a:lnTo>
                    <a:pt x="225869" y="219798"/>
                  </a:lnTo>
                  <a:lnTo>
                    <a:pt x="225615" y="219697"/>
                  </a:lnTo>
                  <a:lnTo>
                    <a:pt x="214960" y="226987"/>
                  </a:lnTo>
                  <a:lnTo>
                    <a:pt x="215303" y="227545"/>
                  </a:lnTo>
                  <a:lnTo>
                    <a:pt x="215531" y="228257"/>
                  </a:lnTo>
                  <a:lnTo>
                    <a:pt x="215773" y="229895"/>
                  </a:lnTo>
                  <a:lnTo>
                    <a:pt x="216700" y="230492"/>
                  </a:lnTo>
                  <a:lnTo>
                    <a:pt x="217462" y="231432"/>
                  </a:lnTo>
                  <a:lnTo>
                    <a:pt x="217970" y="230886"/>
                  </a:lnTo>
                  <a:lnTo>
                    <a:pt x="217258" y="230695"/>
                  </a:lnTo>
                  <a:lnTo>
                    <a:pt x="217690" y="227812"/>
                  </a:lnTo>
                  <a:lnTo>
                    <a:pt x="219405" y="226212"/>
                  </a:lnTo>
                  <a:lnTo>
                    <a:pt x="221957" y="224434"/>
                  </a:lnTo>
                  <a:lnTo>
                    <a:pt x="222326" y="226352"/>
                  </a:lnTo>
                  <a:lnTo>
                    <a:pt x="222846" y="225780"/>
                  </a:lnTo>
                  <a:lnTo>
                    <a:pt x="223354" y="225183"/>
                  </a:lnTo>
                  <a:lnTo>
                    <a:pt x="224853" y="223215"/>
                  </a:lnTo>
                  <a:lnTo>
                    <a:pt x="225729" y="221742"/>
                  </a:lnTo>
                  <a:lnTo>
                    <a:pt x="226364" y="220027"/>
                  </a:lnTo>
                  <a:close/>
                </a:path>
                <a:path w="401320" h="346075">
                  <a:moveTo>
                    <a:pt x="240195" y="158381"/>
                  </a:moveTo>
                  <a:lnTo>
                    <a:pt x="239941" y="157556"/>
                  </a:lnTo>
                  <a:lnTo>
                    <a:pt x="240042" y="157391"/>
                  </a:lnTo>
                  <a:lnTo>
                    <a:pt x="239890" y="157276"/>
                  </a:lnTo>
                  <a:lnTo>
                    <a:pt x="239915" y="157416"/>
                  </a:lnTo>
                  <a:lnTo>
                    <a:pt x="239026" y="154622"/>
                  </a:lnTo>
                  <a:lnTo>
                    <a:pt x="238429" y="155041"/>
                  </a:lnTo>
                  <a:lnTo>
                    <a:pt x="237858" y="155638"/>
                  </a:lnTo>
                  <a:lnTo>
                    <a:pt x="237236" y="156489"/>
                  </a:lnTo>
                  <a:lnTo>
                    <a:pt x="237629" y="156019"/>
                  </a:lnTo>
                  <a:lnTo>
                    <a:pt x="238074" y="155613"/>
                  </a:lnTo>
                  <a:lnTo>
                    <a:pt x="238734" y="155422"/>
                  </a:lnTo>
                  <a:lnTo>
                    <a:pt x="237363" y="156565"/>
                  </a:lnTo>
                  <a:lnTo>
                    <a:pt x="237718" y="156794"/>
                  </a:lnTo>
                  <a:lnTo>
                    <a:pt x="238252" y="157048"/>
                  </a:lnTo>
                  <a:lnTo>
                    <a:pt x="238658" y="157441"/>
                  </a:lnTo>
                  <a:lnTo>
                    <a:pt x="238696" y="158013"/>
                  </a:lnTo>
                  <a:lnTo>
                    <a:pt x="238696" y="158305"/>
                  </a:lnTo>
                  <a:lnTo>
                    <a:pt x="238683" y="158597"/>
                  </a:lnTo>
                  <a:lnTo>
                    <a:pt x="239229" y="158737"/>
                  </a:lnTo>
                  <a:lnTo>
                    <a:pt x="239636" y="158673"/>
                  </a:lnTo>
                  <a:lnTo>
                    <a:pt x="240195" y="158381"/>
                  </a:lnTo>
                  <a:close/>
                </a:path>
                <a:path w="401320" h="346075">
                  <a:moveTo>
                    <a:pt x="240665" y="156959"/>
                  </a:moveTo>
                  <a:lnTo>
                    <a:pt x="240474" y="157137"/>
                  </a:lnTo>
                  <a:lnTo>
                    <a:pt x="240423" y="157276"/>
                  </a:lnTo>
                  <a:lnTo>
                    <a:pt x="240588" y="157200"/>
                  </a:lnTo>
                  <a:lnTo>
                    <a:pt x="240665" y="156959"/>
                  </a:lnTo>
                  <a:close/>
                </a:path>
                <a:path w="401320" h="346075">
                  <a:moveTo>
                    <a:pt x="240741" y="157581"/>
                  </a:moveTo>
                  <a:lnTo>
                    <a:pt x="240550" y="157391"/>
                  </a:lnTo>
                  <a:lnTo>
                    <a:pt x="240309" y="157251"/>
                  </a:lnTo>
                  <a:lnTo>
                    <a:pt x="240093" y="157353"/>
                  </a:lnTo>
                  <a:lnTo>
                    <a:pt x="240309" y="157416"/>
                  </a:lnTo>
                  <a:lnTo>
                    <a:pt x="240525" y="157505"/>
                  </a:lnTo>
                  <a:lnTo>
                    <a:pt x="240741" y="157581"/>
                  </a:lnTo>
                  <a:close/>
                </a:path>
                <a:path w="401320" h="346075">
                  <a:moveTo>
                    <a:pt x="241211" y="156400"/>
                  </a:moveTo>
                  <a:lnTo>
                    <a:pt x="241058" y="156146"/>
                  </a:lnTo>
                  <a:lnTo>
                    <a:pt x="240995" y="155968"/>
                  </a:lnTo>
                  <a:lnTo>
                    <a:pt x="240880" y="156311"/>
                  </a:lnTo>
                  <a:lnTo>
                    <a:pt x="240665" y="156959"/>
                  </a:lnTo>
                  <a:lnTo>
                    <a:pt x="240842" y="156806"/>
                  </a:lnTo>
                  <a:lnTo>
                    <a:pt x="241020" y="156654"/>
                  </a:lnTo>
                  <a:lnTo>
                    <a:pt x="241211" y="156400"/>
                  </a:lnTo>
                  <a:close/>
                </a:path>
                <a:path w="401320" h="346075">
                  <a:moveTo>
                    <a:pt x="251117" y="199351"/>
                  </a:moveTo>
                  <a:lnTo>
                    <a:pt x="250812" y="199148"/>
                  </a:lnTo>
                  <a:lnTo>
                    <a:pt x="250456" y="199021"/>
                  </a:lnTo>
                  <a:lnTo>
                    <a:pt x="250063" y="198907"/>
                  </a:lnTo>
                  <a:lnTo>
                    <a:pt x="249923" y="198869"/>
                  </a:lnTo>
                  <a:lnTo>
                    <a:pt x="249758" y="198894"/>
                  </a:lnTo>
                  <a:lnTo>
                    <a:pt x="249415" y="198920"/>
                  </a:lnTo>
                  <a:lnTo>
                    <a:pt x="249326" y="199123"/>
                  </a:lnTo>
                  <a:lnTo>
                    <a:pt x="249250" y="199313"/>
                  </a:lnTo>
                  <a:lnTo>
                    <a:pt x="249186" y="199517"/>
                  </a:lnTo>
                  <a:lnTo>
                    <a:pt x="249199" y="199656"/>
                  </a:lnTo>
                  <a:lnTo>
                    <a:pt x="249720" y="200113"/>
                  </a:lnTo>
                  <a:lnTo>
                    <a:pt x="250190" y="200393"/>
                  </a:lnTo>
                  <a:lnTo>
                    <a:pt x="250647" y="200685"/>
                  </a:lnTo>
                  <a:lnTo>
                    <a:pt x="250736" y="200253"/>
                  </a:lnTo>
                  <a:lnTo>
                    <a:pt x="250913" y="199809"/>
                  </a:lnTo>
                  <a:lnTo>
                    <a:pt x="251117" y="199351"/>
                  </a:lnTo>
                  <a:close/>
                </a:path>
                <a:path w="401320" h="346075">
                  <a:moveTo>
                    <a:pt x="259143" y="147002"/>
                  </a:moveTo>
                  <a:lnTo>
                    <a:pt x="258889" y="147091"/>
                  </a:lnTo>
                  <a:lnTo>
                    <a:pt x="258622" y="147193"/>
                  </a:lnTo>
                  <a:lnTo>
                    <a:pt x="258368" y="147320"/>
                  </a:lnTo>
                  <a:lnTo>
                    <a:pt x="258521" y="147485"/>
                  </a:lnTo>
                  <a:lnTo>
                    <a:pt x="258800" y="147777"/>
                  </a:lnTo>
                  <a:lnTo>
                    <a:pt x="258914" y="147523"/>
                  </a:lnTo>
                  <a:lnTo>
                    <a:pt x="259029" y="147269"/>
                  </a:lnTo>
                  <a:lnTo>
                    <a:pt x="259143" y="147002"/>
                  </a:lnTo>
                  <a:close/>
                </a:path>
                <a:path w="401320" h="346075">
                  <a:moveTo>
                    <a:pt x="266026" y="184810"/>
                  </a:moveTo>
                  <a:lnTo>
                    <a:pt x="265925" y="184975"/>
                  </a:lnTo>
                  <a:lnTo>
                    <a:pt x="266026" y="184810"/>
                  </a:lnTo>
                  <a:close/>
                </a:path>
                <a:path w="401320" h="346075">
                  <a:moveTo>
                    <a:pt x="269557" y="184061"/>
                  </a:moveTo>
                  <a:lnTo>
                    <a:pt x="269227" y="180365"/>
                  </a:lnTo>
                  <a:lnTo>
                    <a:pt x="268224" y="181559"/>
                  </a:lnTo>
                  <a:lnTo>
                    <a:pt x="267335" y="182803"/>
                  </a:lnTo>
                  <a:lnTo>
                    <a:pt x="266103" y="184683"/>
                  </a:lnTo>
                  <a:lnTo>
                    <a:pt x="266026" y="184810"/>
                  </a:lnTo>
                  <a:lnTo>
                    <a:pt x="266395" y="184708"/>
                  </a:lnTo>
                  <a:lnTo>
                    <a:pt x="266966" y="184759"/>
                  </a:lnTo>
                  <a:lnTo>
                    <a:pt x="267995" y="184912"/>
                  </a:lnTo>
                  <a:lnTo>
                    <a:pt x="268935" y="185267"/>
                  </a:lnTo>
                  <a:lnTo>
                    <a:pt x="269557" y="184061"/>
                  </a:lnTo>
                  <a:close/>
                </a:path>
                <a:path w="401320" h="346075">
                  <a:moveTo>
                    <a:pt x="270586" y="178854"/>
                  </a:moveTo>
                  <a:lnTo>
                    <a:pt x="270433" y="178993"/>
                  </a:lnTo>
                  <a:lnTo>
                    <a:pt x="270471" y="179146"/>
                  </a:lnTo>
                  <a:lnTo>
                    <a:pt x="270573" y="178943"/>
                  </a:lnTo>
                  <a:close/>
                </a:path>
                <a:path w="401320" h="346075">
                  <a:moveTo>
                    <a:pt x="275793" y="248627"/>
                  </a:moveTo>
                  <a:lnTo>
                    <a:pt x="275717" y="248475"/>
                  </a:lnTo>
                  <a:lnTo>
                    <a:pt x="275501" y="248018"/>
                  </a:lnTo>
                  <a:lnTo>
                    <a:pt x="275297" y="247726"/>
                  </a:lnTo>
                  <a:lnTo>
                    <a:pt x="275069" y="247484"/>
                  </a:lnTo>
                  <a:lnTo>
                    <a:pt x="275094" y="248323"/>
                  </a:lnTo>
                  <a:lnTo>
                    <a:pt x="275120" y="248894"/>
                  </a:lnTo>
                  <a:lnTo>
                    <a:pt x="275793" y="248627"/>
                  </a:lnTo>
                  <a:close/>
                </a:path>
                <a:path w="401320" h="346075">
                  <a:moveTo>
                    <a:pt x="288315" y="178435"/>
                  </a:moveTo>
                  <a:lnTo>
                    <a:pt x="288074" y="178981"/>
                  </a:lnTo>
                  <a:lnTo>
                    <a:pt x="286524" y="179489"/>
                  </a:lnTo>
                  <a:lnTo>
                    <a:pt x="284454" y="178892"/>
                  </a:lnTo>
                  <a:lnTo>
                    <a:pt x="283730" y="181406"/>
                  </a:lnTo>
                  <a:lnTo>
                    <a:pt x="285318" y="181648"/>
                  </a:lnTo>
                  <a:lnTo>
                    <a:pt x="286804" y="181635"/>
                  </a:lnTo>
                  <a:lnTo>
                    <a:pt x="288290" y="180327"/>
                  </a:lnTo>
                  <a:lnTo>
                    <a:pt x="288061" y="179552"/>
                  </a:lnTo>
                  <a:lnTo>
                    <a:pt x="288086" y="178981"/>
                  </a:lnTo>
                  <a:lnTo>
                    <a:pt x="288201" y="178739"/>
                  </a:lnTo>
                  <a:lnTo>
                    <a:pt x="288315" y="178447"/>
                  </a:lnTo>
                  <a:close/>
                </a:path>
                <a:path w="401320" h="346075">
                  <a:moveTo>
                    <a:pt x="289610" y="175501"/>
                  </a:moveTo>
                  <a:lnTo>
                    <a:pt x="288442" y="178181"/>
                  </a:lnTo>
                  <a:lnTo>
                    <a:pt x="289598" y="175615"/>
                  </a:lnTo>
                  <a:close/>
                </a:path>
                <a:path w="401320" h="346075">
                  <a:moveTo>
                    <a:pt x="309511" y="124396"/>
                  </a:moveTo>
                  <a:lnTo>
                    <a:pt x="309473" y="124206"/>
                  </a:lnTo>
                  <a:lnTo>
                    <a:pt x="309410" y="124066"/>
                  </a:lnTo>
                  <a:lnTo>
                    <a:pt x="309321" y="123939"/>
                  </a:lnTo>
                  <a:lnTo>
                    <a:pt x="309333" y="124142"/>
                  </a:lnTo>
                  <a:lnTo>
                    <a:pt x="309359" y="124294"/>
                  </a:lnTo>
                  <a:lnTo>
                    <a:pt x="309372" y="124460"/>
                  </a:lnTo>
                  <a:lnTo>
                    <a:pt x="309511" y="124396"/>
                  </a:lnTo>
                  <a:close/>
                </a:path>
                <a:path w="401320" h="346075">
                  <a:moveTo>
                    <a:pt x="329272" y="121170"/>
                  </a:moveTo>
                  <a:lnTo>
                    <a:pt x="328358" y="120726"/>
                  </a:lnTo>
                  <a:lnTo>
                    <a:pt x="327812" y="119900"/>
                  </a:lnTo>
                  <a:lnTo>
                    <a:pt x="326453" y="118732"/>
                  </a:lnTo>
                  <a:lnTo>
                    <a:pt x="325221" y="117475"/>
                  </a:lnTo>
                  <a:lnTo>
                    <a:pt x="319227" y="122770"/>
                  </a:lnTo>
                  <a:lnTo>
                    <a:pt x="319252" y="123545"/>
                  </a:lnTo>
                  <a:lnTo>
                    <a:pt x="319214" y="123977"/>
                  </a:lnTo>
                  <a:lnTo>
                    <a:pt x="328866" y="123977"/>
                  </a:lnTo>
                  <a:lnTo>
                    <a:pt x="329031" y="123545"/>
                  </a:lnTo>
                  <a:lnTo>
                    <a:pt x="329158" y="122821"/>
                  </a:lnTo>
                  <a:lnTo>
                    <a:pt x="329272" y="121170"/>
                  </a:lnTo>
                  <a:close/>
                </a:path>
                <a:path w="401320" h="346075">
                  <a:moveTo>
                    <a:pt x="329285" y="120078"/>
                  </a:moveTo>
                  <a:lnTo>
                    <a:pt x="329234" y="118960"/>
                  </a:lnTo>
                  <a:lnTo>
                    <a:pt x="329057" y="117944"/>
                  </a:lnTo>
                  <a:lnTo>
                    <a:pt x="328142" y="115430"/>
                  </a:lnTo>
                  <a:lnTo>
                    <a:pt x="328320" y="114325"/>
                  </a:lnTo>
                  <a:lnTo>
                    <a:pt x="328307" y="111937"/>
                  </a:lnTo>
                  <a:lnTo>
                    <a:pt x="329184" y="111874"/>
                  </a:lnTo>
                  <a:lnTo>
                    <a:pt x="328676" y="110680"/>
                  </a:lnTo>
                  <a:lnTo>
                    <a:pt x="327215" y="107175"/>
                  </a:lnTo>
                  <a:lnTo>
                    <a:pt x="327050" y="106768"/>
                  </a:lnTo>
                  <a:lnTo>
                    <a:pt x="326390" y="107175"/>
                  </a:lnTo>
                  <a:lnTo>
                    <a:pt x="326771" y="106095"/>
                  </a:lnTo>
                  <a:lnTo>
                    <a:pt x="324408" y="100393"/>
                  </a:lnTo>
                  <a:lnTo>
                    <a:pt x="321868" y="101714"/>
                  </a:lnTo>
                  <a:lnTo>
                    <a:pt x="321868" y="106159"/>
                  </a:lnTo>
                  <a:lnTo>
                    <a:pt x="321868" y="106553"/>
                  </a:lnTo>
                  <a:lnTo>
                    <a:pt x="321564" y="106413"/>
                  </a:lnTo>
                  <a:lnTo>
                    <a:pt x="321868" y="106159"/>
                  </a:lnTo>
                  <a:lnTo>
                    <a:pt x="321868" y="101714"/>
                  </a:lnTo>
                  <a:lnTo>
                    <a:pt x="321627" y="101828"/>
                  </a:lnTo>
                  <a:lnTo>
                    <a:pt x="319163" y="103911"/>
                  </a:lnTo>
                  <a:lnTo>
                    <a:pt x="316674" y="105613"/>
                  </a:lnTo>
                  <a:lnTo>
                    <a:pt x="317360" y="109448"/>
                  </a:lnTo>
                  <a:lnTo>
                    <a:pt x="316623" y="109639"/>
                  </a:lnTo>
                  <a:lnTo>
                    <a:pt x="316103" y="109867"/>
                  </a:lnTo>
                  <a:lnTo>
                    <a:pt x="314667" y="109867"/>
                  </a:lnTo>
                  <a:lnTo>
                    <a:pt x="314020" y="110121"/>
                  </a:lnTo>
                  <a:lnTo>
                    <a:pt x="313931" y="112217"/>
                  </a:lnTo>
                  <a:lnTo>
                    <a:pt x="314667" y="112115"/>
                  </a:lnTo>
                  <a:lnTo>
                    <a:pt x="317449" y="112204"/>
                  </a:lnTo>
                  <a:lnTo>
                    <a:pt x="318770" y="112750"/>
                  </a:lnTo>
                  <a:lnTo>
                    <a:pt x="320141" y="113982"/>
                  </a:lnTo>
                  <a:lnTo>
                    <a:pt x="320040" y="113144"/>
                  </a:lnTo>
                  <a:lnTo>
                    <a:pt x="319760" y="112115"/>
                  </a:lnTo>
                  <a:lnTo>
                    <a:pt x="319468" y="110680"/>
                  </a:lnTo>
                  <a:lnTo>
                    <a:pt x="320929" y="111569"/>
                  </a:lnTo>
                  <a:lnTo>
                    <a:pt x="321729" y="112001"/>
                  </a:lnTo>
                  <a:lnTo>
                    <a:pt x="323062" y="112941"/>
                  </a:lnTo>
                  <a:lnTo>
                    <a:pt x="323532" y="113830"/>
                  </a:lnTo>
                  <a:lnTo>
                    <a:pt x="325615" y="113982"/>
                  </a:lnTo>
                  <a:lnTo>
                    <a:pt x="326923" y="114325"/>
                  </a:lnTo>
                  <a:lnTo>
                    <a:pt x="328206" y="114820"/>
                  </a:lnTo>
                  <a:lnTo>
                    <a:pt x="326186" y="116611"/>
                  </a:lnTo>
                  <a:lnTo>
                    <a:pt x="327380" y="117754"/>
                  </a:lnTo>
                  <a:lnTo>
                    <a:pt x="328498" y="119011"/>
                  </a:lnTo>
                  <a:lnTo>
                    <a:pt x="329285" y="120078"/>
                  </a:lnTo>
                  <a:close/>
                </a:path>
                <a:path w="401320" h="346075">
                  <a:moveTo>
                    <a:pt x="343623" y="146608"/>
                  </a:moveTo>
                  <a:lnTo>
                    <a:pt x="342163" y="143090"/>
                  </a:lnTo>
                  <a:lnTo>
                    <a:pt x="341477" y="142646"/>
                  </a:lnTo>
                  <a:lnTo>
                    <a:pt x="340842" y="142087"/>
                  </a:lnTo>
                  <a:lnTo>
                    <a:pt x="339661" y="140690"/>
                  </a:lnTo>
                  <a:lnTo>
                    <a:pt x="339115" y="140042"/>
                  </a:lnTo>
                  <a:lnTo>
                    <a:pt x="337680" y="138772"/>
                  </a:lnTo>
                  <a:lnTo>
                    <a:pt x="335394" y="137858"/>
                  </a:lnTo>
                  <a:lnTo>
                    <a:pt x="334657" y="137553"/>
                  </a:lnTo>
                  <a:lnTo>
                    <a:pt x="332841" y="137858"/>
                  </a:lnTo>
                  <a:lnTo>
                    <a:pt x="331228" y="137756"/>
                  </a:lnTo>
                  <a:lnTo>
                    <a:pt x="331038" y="137325"/>
                  </a:lnTo>
                  <a:lnTo>
                    <a:pt x="330657" y="136867"/>
                  </a:lnTo>
                  <a:lnTo>
                    <a:pt x="331901" y="134099"/>
                  </a:lnTo>
                  <a:lnTo>
                    <a:pt x="333146" y="131457"/>
                  </a:lnTo>
                  <a:lnTo>
                    <a:pt x="333438" y="130848"/>
                  </a:lnTo>
                  <a:lnTo>
                    <a:pt x="335165" y="128257"/>
                  </a:lnTo>
                  <a:lnTo>
                    <a:pt x="334556" y="127596"/>
                  </a:lnTo>
                  <a:lnTo>
                    <a:pt x="333362" y="126250"/>
                  </a:lnTo>
                  <a:lnTo>
                    <a:pt x="333209" y="125641"/>
                  </a:lnTo>
                  <a:lnTo>
                    <a:pt x="333082" y="125349"/>
                  </a:lnTo>
                  <a:lnTo>
                    <a:pt x="332968" y="124929"/>
                  </a:lnTo>
                  <a:lnTo>
                    <a:pt x="333590" y="124802"/>
                  </a:lnTo>
                  <a:lnTo>
                    <a:pt x="334137" y="124815"/>
                  </a:lnTo>
                  <a:lnTo>
                    <a:pt x="334606" y="124929"/>
                  </a:lnTo>
                  <a:lnTo>
                    <a:pt x="334543" y="124802"/>
                  </a:lnTo>
                  <a:lnTo>
                    <a:pt x="333413" y="122059"/>
                  </a:lnTo>
                  <a:lnTo>
                    <a:pt x="333006" y="122821"/>
                  </a:lnTo>
                  <a:lnTo>
                    <a:pt x="332460" y="123545"/>
                  </a:lnTo>
                  <a:lnTo>
                    <a:pt x="330441" y="125437"/>
                  </a:lnTo>
                  <a:lnTo>
                    <a:pt x="329577" y="127558"/>
                  </a:lnTo>
                  <a:lnTo>
                    <a:pt x="327355" y="127381"/>
                  </a:lnTo>
                  <a:lnTo>
                    <a:pt x="327355" y="129616"/>
                  </a:lnTo>
                  <a:lnTo>
                    <a:pt x="327240" y="130606"/>
                  </a:lnTo>
                  <a:lnTo>
                    <a:pt x="326758" y="131457"/>
                  </a:lnTo>
                  <a:lnTo>
                    <a:pt x="325501" y="131102"/>
                  </a:lnTo>
                  <a:lnTo>
                    <a:pt x="325285" y="130390"/>
                  </a:lnTo>
                  <a:lnTo>
                    <a:pt x="325285" y="131457"/>
                  </a:lnTo>
                  <a:lnTo>
                    <a:pt x="325158" y="131838"/>
                  </a:lnTo>
                  <a:lnTo>
                    <a:pt x="325043" y="132588"/>
                  </a:lnTo>
                  <a:lnTo>
                    <a:pt x="323773" y="133997"/>
                  </a:lnTo>
                  <a:lnTo>
                    <a:pt x="322173" y="133578"/>
                  </a:lnTo>
                  <a:lnTo>
                    <a:pt x="322072" y="132588"/>
                  </a:lnTo>
                  <a:lnTo>
                    <a:pt x="322072" y="130594"/>
                  </a:lnTo>
                  <a:lnTo>
                    <a:pt x="322173" y="129197"/>
                  </a:lnTo>
                  <a:lnTo>
                    <a:pt x="323494" y="126250"/>
                  </a:lnTo>
                  <a:lnTo>
                    <a:pt x="323811" y="127901"/>
                  </a:lnTo>
                  <a:lnTo>
                    <a:pt x="322681" y="128409"/>
                  </a:lnTo>
                  <a:lnTo>
                    <a:pt x="322173" y="129197"/>
                  </a:lnTo>
                  <a:lnTo>
                    <a:pt x="325221" y="131102"/>
                  </a:lnTo>
                  <a:lnTo>
                    <a:pt x="325285" y="131457"/>
                  </a:lnTo>
                  <a:lnTo>
                    <a:pt x="325285" y="130390"/>
                  </a:lnTo>
                  <a:lnTo>
                    <a:pt x="325018" y="129501"/>
                  </a:lnTo>
                  <a:lnTo>
                    <a:pt x="325640" y="128371"/>
                  </a:lnTo>
                  <a:lnTo>
                    <a:pt x="327088" y="127596"/>
                  </a:lnTo>
                  <a:lnTo>
                    <a:pt x="327253" y="128371"/>
                  </a:lnTo>
                  <a:lnTo>
                    <a:pt x="327355" y="129616"/>
                  </a:lnTo>
                  <a:lnTo>
                    <a:pt x="327355" y="127381"/>
                  </a:lnTo>
                  <a:lnTo>
                    <a:pt x="327863" y="126250"/>
                  </a:lnTo>
                  <a:lnTo>
                    <a:pt x="328345" y="125349"/>
                  </a:lnTo>
                  <a:lnTo>
                    <a:pt x="328676" y="124498"/>
                  </a:lnTo>
                  <a:lnTo>
                    <a:pt x="319176" y="124498"/>
                  </a:lnTo>
                  <a:lnTo>
                    <a:pt x="316814" y="124498"/>
                  </a:lnTo>
                  <a:lnTo>
                    <a:pt x="316407" y="125907"/>
                  </a:lnTo>
                  <a:lnTo>
                    <a:pt x="316191" y="127152"/>
                  </a:lnTo>
                  <a:lnTo>
                    <a:pt x="316128" y="127368"/>
                  </a:lnTo>
                  <a:lnTo>
                    <a:pt x="316026" y="127596"/>
                  </a:lnTo>
                  <a:lnTo>
                    <a:pt x="315899" y="128028"/>
                  </a:lnTo>
                  <a:lnTo>
                    <a:pt x="318503" y="132016"/>
                  </a:lnTo>
                  <a:lnTo>
                    <a:pt x="318389" y="131051"/>
                  </a:lnTo>
                  <a:lnTo>
                    <a:pt x="318782" y="130594"/>
                  </a:lnTo>
                  <a:lnTo>
                    <a:pt x="319773" y="130873"/>
                  </a:lnTo>
                  <a:lnTo>
                    <a:pt x="321068" y="134226"/>
                  </a:lnTo>
                  <a:lnTo>
                    <a:pt x="321500" y="134099"/>
                  </a:lnTo>
                  <a:lnTo>
                    <a:pt x="321906" y="134099"/>
                  </a:lnTo>
                  <a:lnTo>
                    <a:pt x="322872" y="135788"/>
                  </a:lnTo>
                  <a:lnTo>
                    <a:pt x="323329" y="137045"/>
                  </a:lnTo>
                  <a:lnTo>
                    <a:pt x="323837" y="138201"/>
                  </a:lnTo>
                  <a:lnTo>
                    <a:pt x="323507" y="138544"/>
                  </a:lnTo>
                  <a:lnTo>
                    <a:pt x="323151" y="138772"/>
                  </a:lnTo>
                  <a:lnTo>
                    <a:pt x="322948" y="138861"/>
                  </a:lnTo>
                  <a:lnTo>
                    <a:pt x="323380" y="139661"/>
                  </a:lnTo>
                  <a:lnTo>
                    <a:pt x="324345" y="142455"/>
                  </a:lnTo>
                  <a:lnTo>
                    <a:pt x="325056" y="142125"/>
                  </a:lnTo>
                  <a:lnTo>
                    <a:pt x="325831" y="141922"/>
                  </a:lnTo>
                  <a:lnTo>
                    <a:pt x="328129" y="139966"/>
                  </a:lnTo>
                  <a:lnTo>
                    <a:pt x="330161" y="140931"/>
                  </a:lnTo>
                  <a:lnTo>
                    <a:pt x="332054" y="140690"/>
                  </a:lnTo>
                  <a:lnTo>
                    <a:pt x="335368" y="143103"/>
                  </a:lnTo>
                  <a:lnTo>
                    <a:pt x="339991" y="143243"/>
                  </a:lnTo>
                  <a:lnTo>
                    <a:pt x="342811" y="147002"/>
                  </a:lnTo>
                  <a:lnTo>
                    <a:pt x="343141" y="147345"/>
                  </a:lnTo>
                  <a:lnTo>
                    <a:pt x="343623" y="146608"/>
                  </a:lnTo>
                  <a:close/>
                </a:path>
                <a:path w="401320" h="346075">
                  <a:moveTo>
                    <a:pt x="344703" y="93078"/>
                  </a:moveTo>
                  <a:lnTo>
                    <a:pt x="343839" y="93103"/>
                  </a:lnTo>
                  <a:lnTo>
                    <a:pt x="343001" y="92837"/>
                  </a:lnTo>
                  <a:lnTo>
                    <a:pt x="342303" y="92214"/>
                  </a:lnTo>
                  <a:lnTo>
                    <a:pt x="341464" y="92075"/>
                  </a:lnTo>
                  <a:lnTo>
                    <a:pt x="340690" y="91833"/>
                  </a:lnTo>
                  <a:lnTo>
                    <a:pt x="340042" y="91528"/>
                  </a:lnTo>
                  <a:lnTo>
                    <a:pt x="340233" y="91922"/>
                  </a:lnTo>
                  <a:lnTo>
                    <a:pt x="340220" y="92214"/>
                  </a:lnTo>
                  <a:lnTo>
                    <a:pt x="340258" y="92659"/>
                  </a:lnTo>
                  <a:lnTo>
                    <a:pt x="342328" y="94284"/>
                  </a:lnTo>
                  <a:lnTo>
                    <a:pt x="342963" y="94094"/>
                  </a:lnTo>
                  <a:lnTo>
                    <a:pt x="343662" y="94043"/>
                  </a:lnTo>
                  <a:lnTo>
                    <a:pt x="344424" y="94081"/>
                  </a:lnTo>
                  <a:lnTo>
                    <a:pt x="344639" y="93408"/>
                  </a:lnTo>
                  <a:lnTo>
                    <a:pt x="344703" y="93078"/>
                  </a:lnTo>
                  <a:close/>
                </a:path>
                <a:path w="401320" h="346075">
                  <a:moveTo>
                    <a:pt x="355841" y="104889"/>
                  </a:moveTo>
                  <a:lnTo>
                    <a:pt x="355701" y="102387"/>
                  </a:lnTo>
                  <a:lnTo>
                    <a:pt x="353999" y="101574"/>
                  </a:lnTo>
                  <a:lnTo>
                    <a:pt x="352348" y="100825"/>
                  </a:lnTo>
                  <a:lnTo>
                    <a:pt x="350494" y="100698"/>
                  </a:lnTo>
                  <a:lnTo>
                    <a:pt x="355841" y="104889"/>
                  </a:lnTo>
                  <a:close/>
                </a:path>
                <a:path w="401320" h="346075">
                  <a:moveTo>
                    <a:pt x="358432" y="74587"/>
                  </a:moveTo>
                  <a:lnTo>
                    <a:pt x="358355" y="74345"/>
                  </a:lnTo>
                  <a:lnTo>
                    <a:pt x="358317" y="74218"/>
                  </a:lnTo>
                  <a:lnTo>
                    <a:pt x="358317" y="74345"/>
                  </a:lnTo>
                  <a:lnTo>
                    <a:pt x="358330" y="74574"/>
                  </a:lnTo>
                  <a:close/>
                </a:path>
                <a:path w="401320" h="346075">
                  <a:moveTo>
                    <a:pt x="358711" y="73761"/>
                  </a:moveTo>
                  <a:lnTo>
                    <a:pt x="358444" y="73748"/>
                  </a:lnTo>
                  <a:lnTo>
                    <a:pt x="358305" y="73723"/>
                  </a:lnTo>
                  <a:lnTo>
                    <a:pt x="358305" y="73875"/>
                  </a:lnTo>
                  <a:lnTo>
                    <a:pt x="358444" y="73875"/>
                  </a:lnTo>
                  <a:lnTo>
                    <a:pt x="358571" y="73812"/>
                  </a:lnTo>
                  <a:lnTo>
                    <a:pt x="358711" y="73761"/>
                  </a:lnTo>
                  <a:close/>
                </a:path>
                <a:path w="401320" h="346075">
                  <a:moveTo>
                    <a:pt x="366877" y="191922"/>
                  </a:moveTo>
                  <a:lnTo>
                    <a:pt x="366864" y="191757"/>
                  </a:lnTo>
                  <a:lnTo>
                    <a:pt x="366839" y="191884"/>
                  </a:lnTo>
                  <a:close/>
                </a:path>
                <a:path w="401320" h="346075">
                  <a:moveTo>
                    <a:pt x="368363" y="188328"/>
                  </a:moveTo>
                  <a:lnTo>
                    <a:pt x="368312" y="188493"/>
                  </a:lnTo>
                  <a:lnTo>
                    <a:pt x="368363" y="188328"/>
                  </a:lnTo>
                  <a:close/>
                </a:path>
                <a:path w="401320" h="346075">
                  <a:moveTo>
                    <a:pt x="384898" y="82092"/>
                  </a:moveTo>
                  <a:lnTo>
                    <a:pt x="384708" y="81635"/>
                  </a:lnTo>
                  <a:lnTo>
                    <a:pt x="384060" y="81813"/>
                  </a:lnTo>
                  <a:lnTo>
                    <a:pt x="382689" y="81978"/>
                  </a:lnTo>
                  <a:lnTo>
                    <a:pt x="382143" y="82092"/>
                  </a:lnTo>
                  <a:lnTo>
                    <a:pt x="384898" y="82092"/>
                  </a:lnTo>
                  <a:close/>
                </a:path>
                <a:path w="401320" h="346075">
                  <a:moveTo>
                    <a:pt x="391185" y="85750"/>
                  </a:moveTo>
                  <a:lnTo>
                    <a:pt x="391045" y="85623"/>
                  </a:lnTo>
                  <a:lnTo>
                    <a:pt x="390893" y="85496"/>
                  </a:lnTo>
                  <a:lnTo>
                    <a:pt x="390715" y="85344"/>
                  </a:lnTo>
                  <a:lnTo>
                    <a:pt x="390601" y="85178"/>
                  </a:lnTo>
                  <a:lnTo>
                    <a:pt x="390715" y="85496"/>
                  </a:lnTo>
                  <a:lnTo>
                    <a:pt x="390829" y="85801"/>
                  </a:lnTo>
                  <a:lnTo>
                    <a:pt x="390931" y="86144"/>
                  </a:lnTo>
                  <a:lnTo>
                    <a:pt x="391033" y="86004"/>
                  </a:lnTo>
                  <a:lnTo>
                    <a:pt x="391096" y="85877"/>
                  </a:lnTo>
                  <a:lnTo>
                    <a:pt x="391185" y="85750"/>
                  </a:lnTo>
                  <a:close/>
                </a:path>
                <a:path w="401320" h="346075">
                  <a:moveTo>
                    <a:pt x="392430" y="99339"/>
                  </a:moveTo>
                  <a:lnTo>
                    <a:pt x="389559" y="92760"/>
                  </a:lnTo>
                  <a:lnTo>
                    <a:pt x="385470" y="83400"/>
                  </a:lnTo>
                  <a:lnTo>
                    <a:pt x="384987" y="82283"/>
                  </a:lnTo>
                  <a:lnTo>
                    <a:pt x="381254" y="82283"/>
                  </a:lnTo>
                  <a:lnTo>
                    <a:pt x="380314" y="82283"/>
                  </a:lnTo>
                  <a:lnTo>
                    <a:pt x="380225" y="82511"/>
                  </a:lnTo>
                  <a:lnTo>
                    <a:pt x="379958" y="82880"/>
                  </a:lnTo>
                  <a:lnTo>
                    <a:pt x="379590" y="83235"/>
                  </a:lnTo>
                  <a:lnTo>
                    <a:pt x="376110" y="83400"/>
                  </a:lnTo>
                  <a:lnTo>
                    <a:pt x="375970" y="83070"/>
                  </a:lnTo>
                  <a:lnTo>
                    <a:pt x="375539" y="84391"/>
                  </a:lnTo>
                  <a:lnTo>
                    <a:pt x="376135" y="85686"/>
                  </a:lnTo>
                  <a:lnTo>
                    <a:pt x="377240" y="88963"/>
                  </a:lnTo>
                  <a:lnTo>
                    <a:pt x="377240" y="90817"/>
                  </a:lnTo>
                  <a:lnTo>
                    <a:pt x="375246" y="92735"/>
                  </a:lnTo>
                  <a:lnTo>
                    <a:pt x="375259" y="93891"/>
                  </a:lnTo>
                  <a:lnTo>
                    <a:pt x="375170" y="94373"/>
                  </a:lnTo>
                  <a:lnTo>
                    <a:pt x="379095" y="96494"/>
                  </a:lnTo>
                  <a:lnTo>
                    <a:pt x="382892" y="92964"/>
                  </a:lnTo>
                  <a:lnTo>
                    <a:pt x="384810" y="92938"/>
                  </a:lnTo>
                  <a:lnTo>
                    <a:pt x="386397" y="92760"/>
                  </a:lnTo>
                  <a:lnTo>
                    <a:pt x="388670" y="93065"/>
                  </a:lnTo>
                  <a:lnTo>
                    <a:pt x="389318" y="93891"/>
                  </a:lnTo>
                  <a:lnTo>
                    <a:pt x="390144" y="94488"/>
                  </a:lnTo>
                  <a:lnTo>
                    <a:pt x="387819" y="96164"/>
                  </a:lnTo>
                  <a:lnTo>
                    <a:pt x="390271" y="97574"/>
                  </a:lnTo>
                  <a:lnTo>
                    <a:pt x="390423" y="101358"/>
                  </a:lnTo>
                  <a:lnTo>
                    <a:pt x="392430" y="99339"/>
                  </a:lnTo>
                  <a:close/>
                </a:path>
                <a:path w="401320" h="346075">
                  <a:moveTo>
                    <a:pt x="397179" y="69900"/>
                  </a:moveTo>
                  <a:lnTo>
                    <a:pt x="397002" y="69938"/>
                  </a:lnTo>
                  <a:lnTo>
                    <a:pt x="397141" y="69926"/>
                  </a:lnTo>
                  <a:close/>
                </a:path>
                <a:path w="401320" h="346075">
                  <a:moveTo>
                    <a:pt x="397319" y="70116"/>
                  </a:moveTo>
                  <a:lnTo>
                    <a:pt x="397065" y="69989"/>
                  </a:lnTo>
                  <a:lnTo>
                    <a:pt x="395795" y="71005"/>
                  </a:lnTo>
                  <a:lnTo>
                    <a:pt x="394474" y="71158"/>
                  </a:lnTo>
                  <a:lnTo>
                    <a:pt x="393115" y="70827"/>
                  </a:lnTo>
                  <a:lnTo>
                    <a:pt x="395998" y="74498"/>
                  </a:lnTo>
                  <a:lnTo>
                    <a:pt x="396303" y="73012"/>
                  </a:lnTo>
                  <a:lnTo>
                    <a:pt x="396570" y="72288"/>
                  </a:lnTo>
                  <a:lnTo>
                    <a:pt x="396938" y="71348"/>
                  </a:lnTo>
                  <a:lnTo>
                    <a:pt x="397179" y="70675"/>
                  </a:lnTo>
                  <a:lnTo>
                    <a:pt x="397319" y="70116"/>
                  </a:lnTo>
                  <a:close/>
                </a:path>
                <a:path w="401320" h="346075">
                  <a:moveTo>
                    <a:pt x="397535" y="68681"/>
                  </a:moveTo>
                  <a:lnTo>
                    <a:pt x="397268" y="67995"/>
                  </a:lnTo>
                  <a:lnTo>
                    <a:pt x="396582" y="66611"/>
                  </a:lnTo>
                  <a:lnTo>
                    <a:pt x="396417" y="66294"/>
                  </a:lnTo>
                  <a:lnTo>
                    <a:pt x="396176" y="67525"/>
                  </a:lnTo>
                  <a:lnTo>
                    <a:pt x="396163" y="68770"/>
                  </a:lnTo>
                  <a:lnTo>
                    <a:pt x="397129" y="69837"/>
                  </a:lnTo>
                  <a:lnTo>
                    <a:pt x="397319" y="69672"/>
                  </a:lnTo>
                  <a:lnTo>
                    <a:pt x="397535" y="68681"/>
                  </a:lnTo>
                  <a:close/>
                </a:path>
                <a:path w="401320" h="346075">
                  <a:moveTo>
                    <a:pt x="401281" y="160807"/>
                  </a:moveTo>
                  <a:lnTo>
                    <a:pt x="401066" y="160845"/>
                  </a:lnTo>
                  <a:lnTo>
                    <a:pt x="400837" y="160909"/>
                  </a:lnTo>
                  <a:lnTo>
                    <a:pt x="400621" y="160985"/>
                  </a:lnTo>
                  <a:lnTo>
                    <a:pt x="400685" y="161785"/>
                  </a:lnTo>
                  <a:lnTo>
                    <a:pt x="400710" y="162166"/>
                  </a:lnTo>
                  <a:lnTo>
                    <a:pt x="400964" y="161721"/>
                  </a:lnTo>
                  <a:lnTo>
                    <a:pt x="401269" y="161264"/>
                  </a:lnTo>
                  <a:lnTo>
                    <a:pt x="401281" y="160807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 descr=""/>
            <p:cNvSpPr/>
            <p:nvPr/>
          </p:nvSpPr>
          <p:spPr>
            <a:xfrm>
              <a:off x="7877073" y="4374356"/>
              <a:ext cx="422275" cy="352425"/>
            </a:xfrm>
            <a:custGeom>
              <a:avLst/>
              <a:gdLst/>
              <a:ahLst/>
              <a:cxnLst/>
              <a:rect l="l" t="t" r="r" b="b"/>
              <a:pathLst>
                <a:path w="422275" h="352425">
                  <a:moveTo>
                    <a:pt x="2209" y="262483"/>
                  </a:moveTo>
                  <a:lnTo>
                    <a:pt x="1816" y="262089"/>
                  </a:lnTo>
                  <a:lnTo>
                    <a:pt x="1409" y="261543"/>
                  </a:lnTo>
                  <a:lnTo>
                    <a:pt x="901" y="260769"/>
                  </a:lnTo>
                  <a:lnTo>
                    <a:pt x="622" y="260591"/>
                  </a:lnTo>
                  <a:lnTo>
                    <a:pt x="177" y="260261"/>
                  </a:lnTo>
                  <a:lnTo>
                    <a:pt x="63" y="261048"/>
                  </a:lnTo>
                  <a:lnTo>
                    <a:pt x="0" y="261874"/>
                  </a:lnTo>
                  <a:lnTo>
                    <a:pt x="12" y="263182"/>
                  </a:lnTo>
                  <a:lnTo>
                    <a:pt x="38" y="263652"/>
                  </a:lnTo>
                  <a:lnTo>
                    <a:pt x="88" y="264109"/>
                  </a:lnTo>
                  <a:lnTo>
                    <a:pt x="406" y="263969"/>
                  </a:lnTo>
                  <a:lnTo>
                    <a:pt x="736" y="263842"/>
                  </a:lnTo>
                  <a:lnTo>
                    <a:pt x="1054" y="263702"/>
                  </a:lnTo>
                  <a:lnTo>
                    <a:pt x="2209" y="262483"/>
                  </a:lnTo>
                  <a:close/>
                </a:path>
                <a:path w="422275" h="352425">
                  <a:moveTo>
                    <a:pt x="4254" y="270230"/>
                  </a:moveTo>
                  <a:lnTo>
                    <a:pt x="3505" y="269900"/>
                  </a:lnTo>
                  <a:lnTo>
                    <a:pt x="3060" y="269113"/>
                  </a:lnTo>
                  <a:lnTo>
                    <a:pt x="3187" y="268376"/>
                  </a:lnTo>
                  <a:lnTo>
                    <a:pt x="2425" y="267868"/>
                  </a:lnTo>
                  <a:lnTo>
                    <a:pt x="1689" y="267398"/>
                  </a:lnTo>
                  <a:lnTo>
                    <a:pt x="901" y="267055"/>
                  </a:lnTo>
                  <a:lnTo>
                    <a:pt x="1460" y="268274"/>
                  </a:lnTo>
                  <a:lnTo>
                    <a:pt x="2286" y="269328"/>
                  </a:lnTo>
                  <a:lnTo>
                    <a:pt x="3416" y="270205"/>
                  </a:lnTo>
                  <a:lnTo>
                    <a:pt x="3657" y="270256"/>
                  </a:lnTo>
                  <a:lnTo>
                    <a:pt x="3848" y="270357"/>
                  </a:lnTo>
                  <a:lnTo>
                    <a:pt x="4013" y="270497"/>
                  </a:lnTo>
                  <a:lnTo>
                    <a:pt x="4178" y="270332"/>
                  </a:lnTo>
                  <a:close/>
                </a:path>
                <a:path w="422275" h="352425">
                  <a:moveTo>
                    <a:pt x="69430" y="215"/>
                  </a:moveTo>
                  <a:lnTo>
                    <a:pt x="69303" y="139"/>
                  </a:lnTo>
                  <a:lnTo>
                    <a:pt x="69164" y="0"/>
                  </a:lnTo>
                  <a:lnTo>
                    <a:pt x="68935" y="50"/>
                  </a:lnTo>
                  <a:lnTo>
                    <a:pt x="68834" y="215"/>
                  </a:lnTo>
                  <a:lnTo>
                    <a:pt x="68834" y="584"/>
                  </a:lnTo>
                  <a:lnTo>
                    <a:pt x="68897" y="723"/>
                  </a:lnTo>
                  <a:lnTo>
                    <a:pt x="69075" y="558"/>
                  </a:lnTo>
                  <a:lnTo>
                    <a:pt x="69253" y="381"/>
                  </a:lnTo>
                  <a:lnTo>
                    <a:pt x="69430" y="215"/>
                  </a:lnTo>
                  <a:close/>
                </a:path>
                <a:path w="422275" h="352425">
                  <a:moveTo>
                    <a:pt x="79768" y="345795"/>
                  </a:moveTo>
                  <a:lnTo>
                    <a:pt x="79641" y="345160"/>
                  </a:lnTo>
                  <a:lnTo>
                    <a:pt x="79540" y="344982"/>
                  </a:lnTo>
                  <a:lnTo>
                    <a:pt x="79425" y="344843"/>
                  </a:lnTo>
                  <a:lnTo>
                    <a:pt x="77647" y="346316"/>
                  </a:lnTo>
                  <a:lnTo>
                    <a:pt x="78079" y="346748"/>
                  </a:lnTo>
                  <a:lnTo>
                    <a:pt x="78257" y="346989"/>
                  </a:lnTo>
                  <a:lnTo>
                    <a:pt x="78447" y="346938"/>
                  </a:lnTo>
                  <a:lnTo>
                    <a:pt x="78651" y="346862"/>
                  </a:lnTo>
                  <a:lnTo>
                    <a:pt x="78879" y="346735"/>
                  </a:lnTo>
                  <a:lnTo>
                    <a:pt x="79286" y="346506"/>
                  </a:lnTo>
                  <a:lnTo>
                    <a:pt x="79768" y="345795"/>
                  </a:lnTo>
                  <a:close/>
                </a:path>
                <a:path w="422275" h="352425">
                  <a:moveTo>
                    <a:pt x="81673" y="288175"/>
                  </a:moveTo>
                  <a:lnTo>
                    <a:pt x="81546" y="288264"/>
                  </a:lnTo>
                  <a:lnTo>
                    <a:pt x="81610" y="288518"/>
                  </a:lnTo>
                  <a:lnTo>
                    <a:pt x="81661" y="288328"/>
                  </a:lnTo>
                  <a:lnTo>
                    <a:pt x="81673" y="288175"/>
                  </a:lnTo>
                  <a:close/>
                </a:path>
                <a:path w="422275" h="352425">
                  <a:moveTo>
                    <a:pt x="84226" y="282194"/>
                  </a:moveTo>
                  <a:lnTo>
                    <a:pt x="82969" y="282968"/>
                  </a:lnTo>
                  <a:lnTo>
                    <a:pt x="82346" y="283362"/>
                  </a:lnTo>
                  <a:lnTo>
                    <a:pt x="82384" y="285203"/>
                  </a:lnTo>
                  <a:lnTo>
                    <a:pt x="82880" y="284162"/>
                  </a:lnTo>
                  <a:lnTo>
                    <a:pt x="83578" y="283184"/>
                  </a:lnTo>
                  <a:lnTo>
                    <a:pt x="84226" y="282194"/>
                  </a:lnTo>
                  <a:close/>
                </a:path>
                <a:path w="422275" h="352425">
                  <a:moveTo>
                    <a:pt x="96634" y="352298"/>
                  </a:moveTo>
                  <a:lnTo>
                    <a:pt x="96532" y="351701"/>
                  </a:lnTo>
                  <a:lnTo>
                    <a:pt x="95961" y="351510"/>
                  </a:lnTo>
                  <a:lnTo>
                    <a:pt x="95199" y="351548"/>
                  </a:lnTo>
                  <a:lnTo>
                    <a:pt x="95580" y="351866"/>
                  </a:lnTo>
                  <a:lnTo>
                    <a:pt x="96024" y="352082"/>
                  </a:lnTo>
                  <a:lnTo>
                    <a:pt x="96634" y="352298"/>
                  </a:lnTo>
                  <a:close/>
                </a:path>
                <a:path w="422275" h="352425">
                  <a:moveTo>
                    <a:pt x="97155" y="345655"/>
                  </a:moveTo>
                  <a:lnTo>
                    <a:pt x="96875" y="345490"/>
                  </a:lnTo>
                  <a:lnTo>
                    <a:pt x="96837" y="345871"/>
                  </a:lnTo>
                  <a:lnTo>
                    <a:pt x="97155" y="345655"/>
                  </a:lnTo>
                  <a:close/>
                </a:path>
                <a:path w="422275" h="352425">
                  <a:moveTo>
                    <a:pt x="112903" y="168313"/>
                  </a:moveTo>
                  <a:lnTo>
                    <a:pt x="111175" y="168211"/>
                  </a:lnTo>
                  <a:lnTo>
                    <a:pt x="108483" y="168071"/>
                  </a:lnTo>
                  <a:lnTo>
                    <a:pt x="108419" y="168224"/>
                  </a:lnTo>
                  <a:lnTo>
                    <a:pt x="108369" y="168389"/>
                  </a:lnTo>
                  <a:lnTo>
                    <a:pt x="108331" y="168567"/>
                  </a:lnTo>
                  <a:lnTo>
                    <a:pt x="109562" y="168732"/>
                  </a:lnTo>
                  <a:lnTo>
                    <a:pt x="110528" y="169291"/>
                  </a:lnTo>
                  <a:lnTo>
                    <a:pt x="111315" y="170141"/>
                  </a:lnTo>
                  <a:lnTo>
                    <a:pt x="111582" y="170053"/>
                  </a:lnTo>
                  <a:lnTo>
                    <a:pt x="111861" y="169926"/>
                  </a:lnTo>
                  <a:lnTo>
                    <a:pt x="112090" y="169773"/>
                  </a:lnTo>
                  <a:lnTo>
                    <a:pt x="112356" y="169303"/>
                  </a:lnTo>
                  <a:lnTo>
                    <a:pt x="112623" y="168821"/>
                  </a:lnTo>
                  <a:lnTo>
                    <a:pt x="112903" y="168313"/>
                  </a:lnTo>
                  <a:close/>
                </a:path>
                <a:path w="422275" h="352425">
                  <a:moveTo>
                    <a:pt x="119354" y="210058"/>
                  </a:moveTo>
                  <a:lnTo>
                    <a:pt x="119202" y="209905"/>
                  </a:lnTo>
                  <a:lnTo>
                    <a:pt x="119075" y="209943"/>
                  </a:lnTo>
                  <a:lnTo>
                    <a:pt x="118986" y="210210"/>
                  </a:lnTo>
                  <a:lnTo>
                    <a:pt x="119151" y="210159"/>
                  </a:lnTo>
                  <a:lnTo>
                    <a:pt x="119354" y="210058"/>
                  </a:lnTo>
                  <a:close/>
                </a:path>
                <a:path w="422275" h="352425">
                  <a:moveTo>
                    <a:pt x="123774" y="193471"/>
                  </a:moveTo>
                  <a:lnTo>
                    <a:pt x="123317" y="193268"/>
                  </a:lnTo>
                  <a:lnTo>
                    <a:pt x="122072" y="192633"/>
                  </a:lnTo>
                  <a:lnTo>
                    <a:pt x="120027" y="191630"/>
                  </a:lnTo>
                  <a:lnTo>
                    <a:pt x="119354" y="192214"/>
                  </a:lnTo>
                  <a:lnTo>
                    <a:pt x="118706" y="192786"/>
                  </a:lnTo>
                  <a:lnTo>
                    <a:pt x="118059" y="193370"/>
                  </a:lnTo>
                  <a:lnTo>
                    <a:pt x="118186" y="193433"/>
                  </a:lnTo>
                  <a:lnTo>
                    <a:pt x="118313" y="193471"/>
                  </a:lnTo>
                  <a:lnTo>
                    <a:pt x="118935" y="193789"/>
                  </a:lnTo>
                  <a:lnTo>
                    <a:pt x="119545" y="193916"/>
                  </a:lnTo>
                  <a:lnTo>
                    <a:pt x="120078" y="193890"/>
                  </a:lnTo>
                  <a:lnTo>
                    <a:pt x="121297" y="193827"/>
                  </a:lnTo>
                  <a:lnTo>
                    <a:pt x="122567" y="193522"/>
                  </a:lnTo>
                  <a:lnTo>
                    <a:pt x="123774" y="193471"/>
                  </a:lnTo>
                  <a:close/>
                </a:path>
                <a:path w="422275" h="352425">
                  <a:moveTo>
                    <a:pt x="126428" y="347764"/>
                  </a:moveTo>
                  <a:lnTo>
                    <a:pt x="125564" y="345782"/>
                  </a:lnTo>
                  <a:lnTo>
                    <a:pt x="125806" y="346456"/>
                  </a:lnTo>
                  <a:lnTo>
                    <a:pt x="126085" y="347116"/>
                  </a:lnTo>
                  <a:lnTo>
                    <a:pt x="126428" y="347764"/>
                  </a:lnTo>
                  <a:close/>
                </a:path>
                <a:path w="422275" h="352425">
                  <a:moveTo>
                    <a:pt x="135191" y="321932"/>
                  </a:moveTo>
                  <a:lnTo>
                    <a:pt x="132575" y="318935"/>
                  </a:lnTo>
                  <a:lnTo>
                    <a:pt x="134315" y="322935"/>
                  </a:lnTo>
                  <a:lnTo>
                    <a:pt x="135191" y="321932"/>
                  </a:lnTo>
                  <a:close/>
                </a:path>
                <a:path w="422275" h="352425">
                  <a:moveTo>
                    <a:pt x="136423" y="125476"/>
                  </a:moveTo>
                  <a:lnTo>
                    <a:pt x="136156" y="125018"/>
                  </a:lnTo>
                  <a:lnTo>
                    <a:pt x="135178" y="123101"/>
                  </a:lnTo>
                  <a:lnTo>
                    <a:pt x="134708" y="122110"/>
                  </a:lnTo>
                  <a:lnTo>
                    <a:pt x="134112" y="121183"/>
                  </a:lnTo>
                  <a:lnTo>
                    <a:pt x="133273" y="121145"/>
                  </a:lnTo>
                  <a:lnTo>
                    <a:pt x="132422" y="122859"/>
                  </a:lnTo>
                  <a:lnTo>
                    <a:pt x="131140" y="124015"/>
                  </a:lnTo>
                  <a:lnTo>
                    <a:pt x="128905" y="124688"/>
                  </a:lnTo>
                  <a:lnTo>
                    <a:pt x="128485" y="125653"/>
                  </a:lnTo>
                  <a:lnTo>
                    <a:pt x="133781" y="123952"/>
                  </a:lnTo>
                  <a:lnTo>
                    <a:pt x="133985" y="124117"/>
                  </a:lnTo>
                  <a:lnTo>
                    <a:pt x="134175" y="124180"/>
                  </a:lnTo>
                  <a:lnTo>
                    <a:pt x="134289" y="124345"/>
                  </a:lnTo>
                  <a:lnTo>
                    <a:pt x="135140" y="125463"/>
                  </a:lnTo>
                  <a:lnTo>
                    <a:pt x="134404" y="126568"/>
                  </a:lnTo>
                  <a:lnTo>
                    <a:pt x="133667" y="127508"/>
                  </a:lnTo>
                  <a:lnTo>
                    <a:pt x="133451" y="127825"/>
                  </a:lnTo>
                  <a:lnTo>
                    <a:pt x="136423" y="125476"/>
                  </a:lnTo>
                  <a:close/>
                </a:path>
                <a:path w="422275" h="352425">
                  <a:moveTo>
                    <a:pt x="137769" y="261531"/>
                  </a:moveTo>
                  <a:lnTo>
                    <a:pt x="137693" y="261404"/>
                  </a:lnTo>
                  <a:lnTo>
                    <a:pt x="136690" y="261429"/>
                  </a:lnTo>
                  <a:lnTo>
                    <a:pt x="136994" y="261581"/>
                  </a:lnTo>
                  <a:lnTo>
                    <a:pt x="137769" y="261531"/>
                  </a:lnTo>
                  <a:close/>
                </a:path>
                <a:path w="422275" h="352425">
                  <a:moveTo>
                    <a:pt x="138099" y="291185"/>
                  </a:moveTo>
                  <a:lnTo>
                    <a:pt x="137744" y="290817"/>
                  </a:lnTo>
                  <a:lnTo>
                    <a:pt x="137210" y="290753"/>
                  </a:lnTo>
                  <a:lnTo>
                    <a:pt x="136906" y="290855"/>
                  </a:lnTo>
                  <a:lnTo>
                    <a:pt x="136677" y="290944"/>
                  </a:lnTo>
                  <a:lnTo>
                    <a:pt x="136563" y="291376"/>
                  </a:lnTo>
                  <a:lnTo>
                    <a:pt x="136398" y="291642"/>
                  </a:lnTo>
                  <a:lnTo>
                    <a:pt x="136855" y="291858"/>
                  </a:lnTo>
                  <a:lnTo>
                    <a:pt x="137312" y="292061"/>
                  </a:lnTo>
                  <a:lnTo>
                    <a:pt x="137833" y="292290"/>
                  </a:lnTo>
                  <a:lnTo>
                    <a:pt x="137909" y="291693"/>
                  </a:lnTo>
                  <a:lnTo>
                    <a:pt x="138099" y="291185"/>
                  </a:lnTo>
                  <a:close/>
                </a:path>
                <a:path w="422275" h="352425">
                  <a:moveTo>
                    <a:pt x="138671" y="215315"/>
                  </a:moveTo>
                  <a:lnTo>
                    <a:pt x="132511" y="209245"/>
                  </a:lnTo>
                  <a:lnTo>
                    <a:pt x="129159" y="207683"/>
                  </a:lnTo>
                  <a:lnTo>
                    <a:pt x="125920" y="209651"/>
                  </a:lnTo>
                  <a:lnTo>
                    <a:pt x="126098" y="210312"/>
                  </a:lnTo>
                  <a:lnTo>
                    <a:pt x="126606" y="210997"/>
                  </a:lnTo>
                  <a:lnTo>
                    <a:pt x="126987" y="211658"/>
                  </a:lnTo>
                  <a:lnTo>
                    <a:pt x="123583" y="214122"/>
                  </a:lnTo>
                  <a:lnTo>
                    <a:pt x="123215" y="215747"/>
                  </a:lnTo>
                  <a:lnTo>
                    <a:pt x="123913" y="216255"/>
                  </a:lnTo>
                  <a:lnTo>
                    <a:pt x="124256" y="216547"/>
                  </a:lnTo>
                  <a:lnTo>
                    <a:pt x="127939" y="212725"/>
                  </a:lnTo>
                  <a:lnTo>
                    <a:pt x="129222" y="214299"/>
                  </a:lnTo>
                  <a:lnTo>
                    <a:pt x="129717" y="216458"/>
                  </a:lnTo>
                  <a:lnTo>
                    <a:pt x="133261" y="217538"/>
                  </a:lnTo>
                  <a:lnTo>
                    <a:pt x="136004" y="218528"/>
                  </a:lnTo>
                  <a:lnTo>
                    <a:pt x="136486" y="217779"/>
                  </a:lnTo>
                  <a:lnTo>
                    <a:pt x="136702" y="217424"/>
                  </a:lnTo>
                  <a:lnTo>
                    <a:pt x="138671" y="215315"/>
                  </a:lnTo>
                  <a:close/>
                </a:path>
                <a:path w="422275" h="352425">
                  <a:moveTo>
                    <a:pt x="139496" y="219113"/>
                  </a:moveTo>
                  <a:lnTo>
                    <a:pt x="138861" y="219278"/>
                  </a:lnTo>
                  <a:lnTo>
                    <a:pt x="138226" y="219544"/>
                  </a:lnTo>
                  <a:lnTo>
                    <a:pt x="137566" y="219811"/>
                  </a:lnTo>
                  <a:lnTo>
                    <a:pt x="137934" y="220573"/>
                  </a:lnTo>
                  <a:lnTo>
                    <a:pt x="138112" y="220941"/>
                  </a:lnTo>
                  <a:lnTo>
                    <a:pt x="138493" y="220167"/>
                  </a:lnTo>
                  <a:lnTo>
                    <a:pt x="138963" y="219570"/>
                  </a:lnTo>
                  <a:lnTo>
                    <a:pt x="139496" y="219113"/>
                  </a:lnTo>
                  <a:close/>
                </a:path>
                <a:path w="422275" h="352425">
                  <a:moveTo>
                    <a:pt x="140233" y="262686"/>
                  </a:moveTo>
                  <a:lnTo>
                    <a:pt x="139890" y="261391"/>
                  </a:lnTo>
                  <a:lnTo>
                    <a:pt x="137769" y="261531"/>
                  </a:lnTo>
                  <a:lnTo>
                    <a:pt x="138760" y="263359"/>
                  </a:lnTo>
                  <a:lnTo>
                    <a:pt x="140233" y="262686"/>
                  </a:lnTo>
                  <a:close/>
                </a:path>
                <a:path w="422275" h="352425">
                  <a:moveTo>
                    <a:pt x="140957" y="245135"/>
                  </a:moveTo>
                  <a:lnTo>
                    <a:pt x="140614" y="245110"/>
                  </a:lnTo>
                  <a:lnTo>
                    <a:pt x="140449" y="245097"/>
                  </a:lnTo>
                  <a:lnTo>
                    <a:pt x="140347" y="245237"/>
                  </a:lnTo>
                  <a:lnTo>
                    <a:pt x="140525" y="245452"/>
                  </a:lnTo>
                  <a:lnTo>
                    <a:pt x="140741" y="245427"/>
                  </a:lnTo>
                  <a:lnTo>
                    <a:pt x="140906" y="245325"/>
                  </a:lnTo>
                  <a:lnTo>
                    <a:pt x="140957" y="245160"/>
                  </a:lnTo>
                  <a:close/>
                </a:path>
                <a:path w="422275" h="352425">
                  <a:moveTo>
                    <a:pt x="141389" y="273024"/>
                  </a:moveTo>
                  <a:lnTo>
                    <a:pt x="141351" y="270992"/>
                  </a:lnTo>
                  <a:lnTo>
                    <a:pt x="139522" y="269455"/>
                  </a:lnTo>
                  <a:lnTo>
                    <a:pt x="140106" y="267525"/>
                  </a:lnTo>
                  <a:lnTo>
                    <a:pt x="136423" y="264629"/>
                  </a:lnTo>
                  <a:lnTo>
                    <a:pt x="135521" y="263931"/>
                  </a:lnTo>
                  <a:lnTo>
                    <a:pt x="135623" y="262407"/>
                  </a:lnTo>
                  <a:lnTo>
                    <a:pt x="135661" y="261886"/>
                  </a:lnTo>
                  <a:lnTo>
                    <a:pt x="136118" y="261658"/>
                  </a:lnTo>
                  <a:lnTo>
                    <a:pt x="136359" y="261429"/>
                  </a:lnTo>
                  <a:lnTo>
                    <a:pt x="136690" y="261429"/>
                  </a:lnTo>
                  <a:lnTo>
                    <a:pt x="136347" y="261251"/>
                  </a:lnTo>
                  <a:lnTo>
                    <a:pt x="135115" y="260616"/>
                  </a:lnTo>
                  <a:lnTo>
                    <a:pt x="134378" y="257733"/>
                  </a:lnTo>
                  <a:lnTo>
                    <a:pt x="134175" y="259435"/>
                  </a:lnTo>
                  <a:lnTo>
                    <a:pt x="133273" y="260438"/>
                  </a:lnTo>
                  <a:lnTo>
                    <a:pt x="132105" y="261251"/>
                  </a:lnTo>
                  <a:lnTo>
                    <a:pt x="130873" y="260273"/>
                  </a:lnTo>
                  <a:lnTo>
                    <a:pt x="129235" y="258991"/>
                  </a:lnTo>
                  <a:lnTo>
                    <a:pt x="129235" y="262064"/>
                  </a:lnTo>
                  <a:lnTo>
                    <a:pt x="128435" y="262318"/>
                  </a:lnTo>
                  <a:lnTo>
                    <a:pt x="127698" y="262318"/>
                  </a:lnTo>
                  <a:lnTo>
                    <a:pt x="126987" y="262407"/>
                  </a:lnTo>
                  <a:lnTo>
                    <a:pt x="126873" y="261581"/>
                  </a:lnTo>
                  <a:lnTo>
                    <a:pt x="126796" y="261213"/>
                  </a:lnTo>
                  <a:lnTo>
                    <a:pt x="127482" y="260705"/>
                  </a:lnTo>
                  <a:lnTo>
                    <a:pt x="128181" y="260604"/>
                  </a:lnTo>
                  <a:lnTo>
                    <a:pt x="129082" y="260273"/>
                  </a:lnTo>
                  <a:lnTo>
                    <a:pt x="129108" y="261251"/>
                  </a:lnTo>
                  <a:lnTo>
                    <a:pt x="129235" y="262064"/>
                  </a:lnTo>
                  <a:lnTo>
                    <a:pt x="129235" y="258991"/>
                  </a:lnTo>
                  <a:lnTo>
                    <a:pt x="128384" y="258318"/>
                  </a:lnTo>
                  <a:lnTo>
                    <a:pt x="124028" y="261886"/>
                  </a:lnTo>
                  <a:lnTo>
                    <a:pt x="124002" y="262064"/>
                  </a:lnTo>
                  <a:lnTo>
                    <a:pt x="125171" y="262623"/>
                  </a:lnTo>
                  <a:lnTo>
                    <a:pt x="125590" y="263220"/>
                  </a:lnTo>
                  <a:lnTo>
                    <a:pt x="125704" y="263359"/>
                  </a:lnTo>
                  <a:lnTo>
                    <a:pt x="126415" y="264350"/>
                  </a:lnTo>
                  <a:lnTo>
                    <a:pt x="127317" y="265036"/>
                  </a:lnTo>
                  <a:lnTo>
                    <a:pt x="128447" y="265531"/>
                  </a:lnTo>
                  <a:lnTo>
                    <a:pt x="128803" y="264934"/>
                  </a:lnTo>
                  <a:lnTo>
                    <a:pt x="129476" y="264629"/>
                  </a:lnTo>
                  <a:lnTo>
                    <a:pt x="131813" y="264744"/>
                  </a:lnTo>
                  <a:lnTo>
                    <a:pt x="133121" y="266052"/>
                  </a:lnTo>
                  <a:lnTo>
                    <a:pt x="133184" y="267462"/>
                  </a:lnTo>
                  <a:lnTo>
                    <a:pt x="134200" y="268185"/>
                  </a:lnTo>
                  <a:lnTo>
                    <a:pt x="135102" y="269176"/>
                  </a:lnTo>
                  <a:lnTo>
                    <a:pt x="135839" y="270357"/>
                  </a:lnTo>
                  <a:lnTo>
                    <a:pt x="140881" y="270891"/>
                  </a:lnTo>
                  <a:lnTo>
                    <a:pt x="141389" y="273024"/>
                  </a:lnTo>
                  <a:close/>
                </a:path>
                <a:path w="422275" h="352425">
                  <a:moveTo>
                    <a:pt x="143433" y="222770"/>
                  </a:moveTo>
                  <a:lnTo>
                    <a:pt x="143205" y="222148"/>
                  </a:lnTo>
                  <a:lnTo>
                    <a:pt x="143002" y="221551"/>
                  </a:lnTo>
                  <a:lnTo>
                    <a:pt x="142836" y="220980"/>
                  </a:lnTo>
                  <a:lnTo>
                    <a:pt x="141617" y="221373"/>
                  </a:lnTo>
                  <a:lnTo>
                    <a:pt x="140436" y="221919"/>
                  </a:lnTo>
                  <a:lnTo>
                    <a:pt x="138912" y="222580"/>
                  </a:lnTo>
                  <a:lnTo>
                    <a:pt x="139573" y="223977"/>
                  </a:lnTo>
                  <a:lnTo>
                    <a:pt x="141046" y="224129"/>
                  </a:lnTo>
                  <a:lnTo>
                    <a:pt x="142227" y="223278"/>
                  </a:lnTo>
                  <a:lnTo>
                    <a:pt x="143433" y="222770"/>
                  </a:lnTo>
                  <a:close/>
                </a:path>
                <a:path w="422275" h="352425">
                  <a:moveTo>
                    <a:pt x="146050" y="201549"/>
                  </a:moveTo>
                  <a:lnTo>
                    <a:pt x="144018" y="201523"/>
                  </a:lnTo>
                  <a:lnTo>
                    <a:pt x="143929" y="201663"/>
                  </a:lnTo>
                  <a:lnTo>
                    <a:pt x="145021" y="201574"/>
                  </a:lnTo>
                  <a:lnTo>
                    <a:pt x="145948" y="201574"/>
                  </a:lnTo>
                  <a:close/>
                </a:path>
                <a:path w="422275" h="352425">
                  <a:moveTo>
                    <a:pt x="148640" y="289598"/>
                  </a:moveTo>
                  <a:lnTo>
                    <a:pt x="145440" y="289267"/>
                  </a:lnTo>
                  <a:lnTo>
                    <a:pt x="143205" y="293420"/>
                  </a:lnTo>
                  <a:lnTo>
                    <a:pt x="143497" y="294513"/>
                  </a:lnTo>
                  <a:lnTo>
                    <a:pt x="143738" y="294589"/>
                  </a:lnTo>
                  <a:lnTo>
                    <a:pt x="144399" y="294754"/>
                  </a:lnTo>
                  <a:lnTo>
                    <a:pt x="145516" y="294817"/>
                  </a:lnTo>
                  <a:lnTo>
                    <a:pt x="146812" y="293065"/>
                  </a:lnTo>
                  <a:lnTo>
                    <a:pt x="147561" y="291503"/>
                  </a:lnTo>
                  <a:lnTo>
                    <a:pt x="148640" y="289598"/>
                  </a:lnTo>
                  <a:close/>
                </a:path>
                <a:path w="422275" h="352425">
                  <a:moveTo>
                    <a:pt x="149098" y="330022"/>
                  </a:moveTo>
                  <a:lnTo>
                    <a:pt x="145148" y="326948"/>
                  </a:lnTo>
                  <a:lnTo>
                    <a:pt x="143167" y="327469"/>
                  </a:lnTo>
                  <a:lnTo>
                    <a:pt x="143116" y="328041"/>
                  </a:lnTo>
                  <a:lnTo>
                    <a:pt x="144843" y="330047"/>
                  </a:lnTo>
                  <a:lnTo>
                    <a:pt x="144703" y="330987"/>
                  </a:lnTo>
                  <a:lnTo>
                    <a:pt x="146316" y="331152"/>
                  </a:lnTo>
                  <a:lnTo>
                    <a:pt x="147789" y="331254"/>
                  </a:lnTo>
                  <a:lnTo>
                    <a:pt x="149098" y="330022"/>
                  </a:lnTo>
                  <a:close/>
                </a:path>
                <a:path w="422275" h="352425">
                  <a:moveTo>
                    <a:pt x="149771" y="293814"/>
                  </a:moveTo>
                  <a:lnTo>
                    <a:pt x="149136" y="294068"/>
                  </a:lnTo>
                  <a:lnTo>
                    <a:pt x="148501" y="294309"/>
                  </a:lnTo>
                  <a:lnTo>
                    <a:pt x="147916" y="294652"/>
                  </a:lnTo>
                  <a:lnTo>
                    <a:pt x="147751" y="294754"/>
                  </a:lnTo>
                  <a:lnTo>
                    <a:pt x="147828" y="295249"/>
                  </a:lnTo>
                  <a:lnTo>
                    <a:pt x="147789" y="295567"/>
                  </a:lnTo>
                  <a:lnTo>
                    <a:pt x="148120" y="295567"/>
                  </a:lnTo>
                  <a:lnTo>
                    <a:pt x="148640" y="295681"/>
                  </a:lnTo>
                  <a:lnTo>
                    <a:pt x="148755" y="295516"/>
                  </a:lnTo>
                  <a:lnTo>
                    <a:pt x="149161" y="295008"/>
                  </a:lnTo>
                  <a:lnTo>
                    <a:pt x="149453" y="294398"/>
                  </a:lnTo>
                  <a:lnTo>
                    <a:pt x="149771" y="293814"/>
                  </a:lnTo>
                  <a:close/>
                </a:path>
                <a:path w="422275" h="352425">
                  <a:moveTo>
                    <a:pt x="150075" y="201930"/>
                  </a:moveTo>
                  <a:lnTo>
                    <a:pt x="148501" y="201142"/>
                  </a:lnTo>
                  <a:lnTo>
                    <a:pt x="147904" y="201930"/>
                  </a:lnTo>
                  <a:lnTo>
                    <a:pt x="147612" y="201117"/>
                  </a:lnTo>
                  <a:lnTo>
                    <a:pt x="147396" y="201269"/>
                  </a:lnTo>
                  <a:lnTo>
                    <a:pt x="147116" y="201371"/>
                  </a:lnTo>
                  <a:lnTo>
                    <a:pt x="146050" y="201549"/>
                  </a:lnTo>
                  <a:lnTo>
                    <a:pt x="146316" y="201549"/>
                  </a:lnTo>
                  <a:lnTo>
                    <a:pt x="146824" y="201549"/>
                  </a:lnTo>
                  <a:lnTo>
                    <a:pt x="147332" y="201828"/>
                  </a:lnTo>
                  <a:lnTo>
                    <a:pt x="147853" y="201993"/>
                  </a:lnTo>
                  <a:lnTo>
                    <a:pt x="146138" y="205663"/>
                  </a:lnTo>
                  <a:lnTo>
                    <a:pt x="146113" y="206819"/>
                  </a:lnTo>
                  <a:lnTo>
                    <a:pt x="145757" y="206908"/>
                  </a:lnTo>
                  <a:lnTo>
                    <a:pt x="146100" y="206070"/>
                  </a:lnTo>
                  <a:lnTo>
                    <a:pt x="146113" y="206819"/>
                  </a:lnTo>
                  <a:lnTo>
                    <a:pt x="146113" y="205651"/>
                  </a:lnTo>
                  <a:lnTo>
                    <a:pt x="144729" y="204800"/>
                  </a:lnTo>
                  <a:lnTo>
                    <a:pt x="144449" y="204622"/>
                  </a:lnTo>
                  <a:lnTo>
                    <a:pt x="143776" y="202311"/>
                  </a:lnTo>
                  <a:lnTo>
                    <a:pt x="143865" y="201752"/>
                  </a:lnTo>
                  <a:lnTo>
                    <a:pt x="142887" y="201752"/>
                  </a:lnTo>
                  <a:lnTo>
                    <a:pt x="142887" y="209892"/>
                  </a:lnTo>
                  <a:lnTo>
                    <a:pt x="141630" y="209956"/>
                  </a:lnTo>
                  <a:lnTo>
                    <a:pt x="141338" y="208457"/>
                  </a:lnTo>
                  <a:lnTo>
                    <a:pt x="141795" y="208432"/>
                  </a:lnTo>
                  <a:lnTo>
                    <a:pt x="142532" y="208216"/>
                  </a:lnTo>
                  <a:lnTo>
                    <a:pt x="142875" y="208788"/>
                  </a:lnTo>
                  <a:lnTo>
                    <a:pt x="142887" y="209892"/>
                  </a:lnTo>
                  <a:lnTo>
                    <a:pt x="142887" y="201752"/>
                  </a:lnTo>
                  <a:lnTo>
                    <a:pt x="144564" y="200329"/>
                  </a:lnTo>
                  <a:lnTo>
                    <a:pt x="145211" y="199555"/>
                  </a:lnTo>
                  <a:lnTo>
                    <a:pt x="146278" y="199186"/>
                  </a:lnTo>
                  <a:lnTo>
                    <a:pt x="146697" y="199237"/>
                  </a:lnTo>
                  <a:lnTo>
                    <a:pt x="147027" y="199364"/>
                  </a:lnTo>
                  <a:lnTo>
                    <a:pt x="146964" y="199186"/>
                  </a:lnTo>
                  <a:lnTo>
                    <a:pt x="146761" y="198615"/>
                  </a:lnTo>
                  <a:lnTo>
                    <a:pt x="146608" y="198196"/>
                  </a:lnTo>
                  <a:lnTo>
                    <a:pt x="146354" y="197650"/>
                  </a:lnTo>
                  <a:lnTo>
                    <a:pt x="145034" y="198615"/>
                  </a:lnTo>
                  <a:lnTo>
                    <a:pt x="145135" y="197866"/>
                  </a:lnTo>
                  <a:lnTo>
                    <a:pt x="145186" y="197675"/>
                  </a:lnTo>
                  <a:lnTo>
                    <a:pt x="145580" y="196570"/>
                  </a:lnTo>
                  <a:lnTo>
                    <a:pt x="145503" y="196164"/>
                  </a:lnTo>
                  <a:lnTo>
                    <a:pt x="144881" y="195313"/>
                  </a:lnTo>
                  <a:lnTo>
                    <a:pt x="144513" y="194437"/>
                  </a:lnTo>
                  <a:lnTo>
                    <a:pt x="144157" y="192989"/>
                  </a:lnTo>
                  <a:lnTo>
                    <a:pt x="144106" y="192722"/>
                  </a:lnTo>
                  <a:lnTo>
                    <a:pt x="140614" y="195821"/>
                  </a:lnTo>
                  <a:lnTo>
                    <a:pt x="141211" y="196164"/>
                  </a:lnTo>
                  <a:lnTo>
                    <a:pt x="141262" y="196392"/>
                  </a:lnTo>
                  <a:lnTo>
                    <a:pt x="141198" y="196557"/>
                  </a:lnTo>
                  <a:lnTo>
                    <a:pt x="141465" y="196570"/>
                  </a:lnTo>
                  <a:lnTo>
                    <a:pt x="141757" y="196570"/>
                  </a:lnTo>
                  <a:lnTo>
                    <a:pt x="142011" y="196951"/>
                  </a:lnTo>
                  <a:lnTo>
                    <a:pt x="141947" y="197675"/>
                  </a:lnTo>
                  <a:lnTo>
                    <a:pt x="141643" y="197637"/>
                  </a:lnTo>
                  <a:lnTo>
                    <a:pt x="141185" y="197675"/>
                  </a:lnTo>
                  <a:lnTo>
                    <a:pt x="140995" y="197408"/>
                  </a:lnTo>
                  <a:lnTo>
                    <a:pt x="140970" y="197116"/>
                  </a:lnTo>
                  <a:lnTo>
                    <a:pt x="140487" y="198247"/>
                  </a:lnTo>
                  <a:lnTo>
                    <a:pt x="140042" y="199186"/>
                  </a:lnTo>
                  <a:lnTo>
                    <a:pt x="139979" y="199555"/>
                  </a:lnTo>
                  <a:lnTo>
                    <a:pt x="139865" y="201930"/>
                  </a:lnTo>
                  <a:lnTo>
                    <a:pt x="140119" y="202717"/>
                  </a:lnTo>
                  <a:lnTo>
                    <a:pt x="140220" y="203136"/>
                  </a:lnTo>
                  <a:lnTo>
                    <a:pt x="140373" y="204241"/>
                  </a:lnTo>
                  <a:lnTo>
                    <a:pt x="136601" y="207657"/>
                  </a:lnTo>
                  <a:lnTo>
                    <a:pt x="136550" y="207924"/>
                  </a:lnTo>
                  <a:lnTo>
                    <a:pt x="138849" y="211899"/>
                  </a:lnTo>
                  <a:lnTo>
                    <a:pt x="141084" y="210997"/>
                  </a:lnTo>
                  <a:lnTo>
                    <a:pt x="142189" y="210604"/>
                  </a:lnTo>
                  <a:lnTo>
                    <a:pt x="142697" y="210997"/>
                  </a:lnTo>
                  <a:lnTo>
                    <a:pt x="143065" y="210604"/>
                  </a:lnTo>
                  <a:lnTo>
                    <a:pt x="143662" y="209956"/>
                  </a:lnTo>
                  <a:lnTo>
                    <a:pt x="145300" y="208216"/>
                  </a:lnTo>
                  <a:lnTo>
                    <a:pt x="146519" y="206908"/>
                  </a:lnTo>
                  <a:lnTo>
                    <a:pt x="147294" y="206070"/>
                  </a:lnTo>
                  <a:lnTo>
                    <a:pt x="147637" y="205714"/>
                  </a:lnTo>
                  <a:lnTo>
                    <a:pt x="150050" y="203136"/>
                  </a:lnTo>
                  <a:lnTo>
                    <a:pt x="150075" y="201930"/>
                  </a:lnTo>
                  <a:close/>
                </a:path>
                <a:path w="422275" h="352425">
                  <a:moveTo>
                    <a:pt x="150139" y="327075"/>
                  </a:moveTo>
                  <a:lnTo>
                    <a:pt x="149974" y="327075"/>
                  </a:lnTo>
                  <a:lnTo>
                    <a:pt x="149809" y="327063"/>
                  </a:lnTo>
                  <a:lnTo>
                    <a:pt x="149491" y="327063"/>
                  </a:lnTo>
                  <a:lnTo>
                    <a:pt x="149745" y="327266"/>
                  </a:lnTo>
                  <a:lnTo>
                    <a:pt x="150063" y="327558"/>
                  </a:lnTo>
                  <a:lnTo>
                    <a:pt x="150139" y="327075"/>
                  </a:lnTo>
                  <a:close/>
                </a:path>
                <a:path w="422275" h="352425">
                  <a:moveTo>
                    <a:pt x="150507" y="221411"/>
                  </a:moveTo>
                  <a:lnTo>
                    <a:pt x="149275" y="221729"/>
                  </a:lnTo>
                  <a:lnTo>
                    <a:pt x="148005" y="221856"/>
                  </a:lnTo>
                  <a:lnTo>
                    <a:pt x="146634" y="221284"/>
                  </a:lnTo>
                  <a:lnTo>
                    <a:pt x="145491" y="222224"/>
                  </a:lnTo>
                  <a:lnTo>
                    <a:pt x="145440" y="222465"/>
                  </a:lnTo>
                  <a:lnTo>
                    <a:pt x="145872" y="222554"/>
                  </a:lnTo>
                  <a:lnTo>
                    <a:pt x="146329" y="222745"/>
                  </a:lnTo>
                  <a:lnTo>
                    <a:pt x="146812" y="223100"/>
                  </a:lnTo>
                  <a:lnTo>
                    <a:pt x="146240" y="224434"/>
                  </a:lnTo>
                  <a:lnTo>
                    <a:pt x="146177" y="225640"/>
                  </a:lnTo>
                  <a:lnTo>
                    <a:pt x="146443" y="226771"/>
                  </a:lnTo>
                  <a:lnTo>
                    <a:pt x="146748" y="226529"/>
                  </a:lnTo>
                  <a:lnTo>
                    <a:pt x="146977" y="226275"/>
                  </a:lnTo>
                  <a:lnTo>
                    <a:pt x="146964" y="223596"/>
                  </a:lnTo>
                  <a:lnTo>
                    <a:pt x="149263" y="223100"/>
                  </a:lnTo>
                  <a:lnTo>
                    <a:pt x="150469" y="221589"/>
                  </a:lnTo>
                  <a:lnTo>
                    <a:pt x="150507" y="221411"/>
                  </a:lnTo>
                  <a:close/>
                </a:path>
                <a:path w="422275" h="352425">
                  <a:moveTo>
                    <a:pt x="151028" y="293928"/>
                  </a:moveTo>
                  <a:lnTo>
                    <a:pt x="150279" y="293751"/>
                  </a:lnTo>
                  <a:lnTo>
                    <a:pt x="149898" y="293636"/>
                  </a:lnTo>
                  <a:lnTo>
                    <a:pt x="150672" y="293865"/>
                  </a:lnTo>
                  <a:lnTo>
                    <a:pt x="151028" y="293928"/>
                  </a:lnTo>
                  <a:close/>
                </a:path>
                <a:path w="422275" h="352425">
                  <a:moveTo>
                    <a:pt x="166014" y="309537"/>
                  </a:moveTo>
                  <a:lnTo>
                    <a:pt x="163563" y="306755"/>
                  </a:lnTo>
                  <a:lnTo>
                    <a:pt x="161721" y="307225"/>
                  </a:lnTo>
                  <a:lnTo>
                    <a:pt x="160794" y="307454"/>
                  </a:lnTo>
                  <a:lnTo>
                    <a:pt x="160782" y="307886"/>
                  </a:lnTo>
                  <a:lnTo>
                    <a:pt x="160794" y="308305"/>
                  </a:lnTo>
                  <a:lnTo>
                    <a:pt x="160896" y="308686"/>
                  </a:lnTo>
                  <a:lnTo>
                    <a:pt x="160045" y="307644"/>
                  </a:lnTo>
                  <a:lnTo>
                    <a:pt x="158508" y="308025"/>
                  </a:lnTo>
                  <a:lnTo>
                    <a:pt x="160553" y="311861"/>
                  </a:lnTo>
                  <a:lnTo>
                    <a:pt x="160223" y="312166"/>
                  </a:lnTo>
                  <a:lnTo>
                    <a:pt x="160693" y="312915"/>
                  </a:lnTo>
                  <a:lnTo>
                    <a:pt x="162572" y="311708"/>
                  </a:lnTo>
                  <a:lnTo>
                    <a:pt x="166014" y="309537"/>
                  </a:lnTo>
                  <a:close/>
                </a:path>
                <a:path w="422275" h="352425">
                  <a:moveTo>
                    <a:pt x="166662" y="226377"/>
                  </a:moveTo>
                  <a:lnTo>
                    <a:pt x="164426" y="224574"/>
                  </a:lnTo>
                  <a:lnTo>
                    <a:pt x="162115" y="222567"/>
                  </a:lnTo>
                  <a:lnTo>
                    <a:pt x="160794" y="221589"/>
                  </a:lnTo>
                  <a:lnTo>
                    <a:pt x="159461" y="220700"/>
                  </a:lnTo>
                  <a:lnTo>
                    <a:pt x="163944" y="231495"/>
                  </a:lnTo>
                  <a:lnTo>
                    <a:pt x="164465" y="231178"/>
                  </a:lnTo>
                  <a:lnTo>
                    <a:pt x="166522" y="230060"/>
                  </a:lnTo>
                  <a:lnTo>
                    <a:pt x="166560" y="228180"/>
                  </a:lnTo>
                  <a:lnTo>
                    <a:pt x="166662" y="226377"/>
                  </a:lnTo>
                  <a:close/>
                </a:path>
                <a:path w="422275" h="352425">
                  <a:moveTo>
                    <a:pt x="176225" y="87261"/>
                  </a:moveTo>
                  <a:lnTo>
                    <a:pt x="175374" y="87845"/>
                  </a:lnTo>
                  <a:lnTo>
                    <a:pt x="175310" y="88074"/>
                  </a:lnTo>
                  <a:lnTo>
                    <a:pt x="175272" y="88214"/>
                  </a:lnTo>
                  <a:lnTo>
                    <a:pt x="176225" y="87261"/>
                  </a:lnTo>
                  <a:close/>
                </a:path>
                <a:path w="422275" h="352425">
                  <a:moveTo>
                    <a:pt x="177660" y="225793"/>
                  </a:moveTo>
                  <a:lnTo>
                    <a:pt x="177101" y="225539"/>
                  </a:lnTo>
                  <a:lnTo>
                    <a:pt x="176428" y="225501"/>
                  </a:lnTo>
                  <a:lnTo>
                    <a:pt x="176047" y="225806"/>
                  </a:lnTo>
                  <a:lnTo>
                    <a:pt x="174891" y="226771"/>
                  </a:lnTo>
                  <a:lnTo>
                    <a:pt x="173812" y="227761"/>
                  </a:lnTo>
                  <a:lnTo>
                    <a:pt x="172923" y="228854"/>
                  </a:lnTo>
                  <a:lnTo>
                    <a:pt x="177660" y="225793"/>
                  </a:lnTo>
                  <a:close/>
                </a:path>
                <a:path w="422275" h="352425">
                  <a:moveTo>
                    <a:pt x="190423" y="212585"/>
                  </a:moveTo>
                  <a:lnTo>
                    <a:pt x="190080" y="211518"/>
                  </a:lnTo>
                  <a:lnTo>
                    <a:pt x="189623" y="210515"/>
                  </a:lnTo>
                  <a:lnTo>
                    <a:pt x="188556" y="209994"/>
                  </a:lnTo>
                  <a:lnTo>
                    <a:pt x="188036" y="210121"/>
                  </a:lnTo>
                  <a:lnTo>
                    <a:pt x="187452" y="210273"/>
                  </a:lnTo>
                  <a:lnTo>
                    <a:pt x="186690" y="211150"/>
                  </a:lnTo>
                  <a:lnTo>
                    <a:pt x="186664" y="212610"/>
                  </a:lnTo>
                  <a:lnTo>
                    <a:pt x="187007" y="213715"/>
                  </a:lnTo>
                  <a:lnTo>
                    <a:pt x="187604" y="214350"/>
                  </a:lnTo>
                  <a:lnTo>
                    <a:pt x="188036" y="214782"/>
                  </a:lnTo>
                  <a:lnTo>
                    <a:pt x="188417" y="215430"/>
                  </a:lnTo>
                  <a:lnTo>
                    <a:pt x="188988" y="215798"/>
                  </a:lnTo>
                  <a:lnTo>
                    <a:pt x="190423" y="212585"/>
                  </a:lnTo>
                  <a:close/>
                </a:path>
                <a:path w="422275" h="352425">
                  <a:moveTo>
                    <a:pt x="190855" y="193535"/>
                  </a:moveTo>
                  <a:lnTo>
                    <a:pt x="189649" y="193268"/>
                  </a:lnTo>
                  <a:lnTo>
                    <a:pt x="189217" y="193167"/>
                  </a:lnTo>
                  <a:lnTo>
                    <a:pt x="183400" y="193725"/>
                  </a:lnTo>
                  <a:lnTo>
                    <a:pt x="182930" y="193611"/>
                  </a:lnTo>
                  <a:lnTo>
                    <a:pt x="181356" y="194525"/>
                  </a:lnTo>
                  <a:lnTo>
                    <a:pt x="180124" y="195351"/>
                  </a:lnTo>
                  <a:lnTo>
                    <a:pt x="178854" y="196113"/>
                  </a:lnTo>
                  <a:lnTo>
                    <a:pt x="180949" y="198539"/>
                  </a:lnTo>
                  <a:lnTo>
                    <a:pt x="181190" y="198920"/>
                  </a:lnTo>
                  <a:lnTo>
                    <a:pt x="181508" y="199453"/>
                  </a:lnTo>
                  <a:lnTo>
                    <a:pt x="181495" y="199707"/>
                  </a:lnTo>
                  <a:lnTo>
                    <a:pt x="181546" y="199986"/>
                  </a:lnTo>
                  <a:lnTo>
                    <a:pt x="181444" y="200215"/>
                  </a:lnTo>
                  <a:lnTo>
                    <a:pt x="181381" y="200596"/>
                  </a:lnTo>
                  <a:lnTo>
                    <a:pt x="180835" y="201117"/>
                  </a:lnTo>
                  <a:lnTo>
                    <a:pt x="180568" y="201472"/>
                  </a:lnTo>
                  <a:lnTo>
                    <a:pt x="180352" y="201841"/>
                  </a:lnTo>
                  <a:lnTo>
                    <a:pt x="181584" y="200964"/>
                  </a:lnTo>
                  <a:lnTo>
                    <a:pt x="182651" y="199237"/>
                  </a:lnTo>
                  <a:lnTo>
                    <a:pt x="187604" y="198780"/>
                  </a:lnTo>
                  <a:lnTo>
                    <a:pt x="189064" y="196138"/>
                  </a:lnTo>
                  <a:lnTo>
                    <a:pt x="190855" y="193535"/>
                  </a:lnTo>
                  <a:close/>
                </a:path>
                <a:path w="422275" h="352425">
                  <a:moveTo>
                    <a:pt x="194348" y="232752"/>
                  </a:moveTo>
                  <a:lnTo>
                    <a:pt x="194221" y="232740"/>
                  </a:lnTo>
                  <a:lnTo>
                    <a:pt x="194348" y="232752"/>
                  </a:lnTo>
                  <a:close/>
                </a:path>
                <a:path w="422275" h="352425">
                  <a:moveTo>
                    <a:pt x="195770" y="201574"/>
                  </a:moveTo>
                  <a:lnTo>
                    <a:pt x="194564" y="200291"/>
                  </a:lnTo>
                  <a:lnTo>
                    <a:pt x="193370" y="199237"/>
                  </a:lnTo>
                  <a:lnTo>
                    <a:pt x="192646" y="197942"/>
                  </a:lnTo>
                  <a:lnTo>
                    <a:pt x="192239" y="199186"/>
                  </a:lnTo>
                  <a:lnTo>
                    <a:pt x="191592" y="200317"/>
                  </a:lnTo>
                  <a:lnTo>
                    <a:pt x="190906" y="201866"/>
                  </a:lnTo>
                  <a:lnTo>
                    <a:pt x="192773" y="202031"/>
                  </a:lnTo>
                  <a:lnTo>
                    <a:pt x="194424" y="202260"/>
                  </a:lnTo>
                  <a:lnTo>
                    <a:pt x="195770" y="201574"/>
                  </a:lnTo>
                  <a:close/>
                </a:path>
                <a:path w="422275" h="352425">
                  <a:moveTo>
                    <a:pt x="206832" y="240118"/>
                  </a:moveTo>
                  <a:lnTo>
                    <a:pt x="206717" y="239699"/>
                  </a:lnTo>
                  <a:lnTo>
                    <a:pt x="206578" y="239356"/>
                  </a:lnTo>
                  <a:lnTo>
                    <a:pt x="206387" y="239064"/>
                  </a:lnTo>
                  <a:lnTo>
                    <a:pt x="205879" y="238848"/>
                  </a:lnTo>
                  <a:lnTo>
                    <a:pt x="205359" y="238607"/>
                  </a:lnTo>
                  <a:lnTo>
                    <a:pt x="204876" y="238315"/>
                  </a:lnTo>
                  <a:lnTo>
                    <a:pt x="204597" y="238315"/>
                  </a:lnTo>
                  <a:lnTo>
                    <a:pt x="204444" y="238353"/>
                  </a:lnTo>
                  <a:lnTo>
                    <a:pt x="205193" y="238848"/>
                  </a:lnTo>
                  <a:lnTo>
                    <a:pt x="205054" y="240195"/>
                  </a:lnTo>
                  <a:lnTo>
                    <a:pt x="206832" y="240118"/>
                  </a:lnTo>
                  <a:close/>
                </a:path>
                <a:path w="422275" h="352425">
                  <a:moveTo>
                    <a:pt x="221272" y="263055"/>
                  </a:moveTo>
                  <a:close/>
                </a:path>
                <a:path w="422275" h="352425">
                  <a:moveTo>
                    <a:pt x="223951" y="121805"/>
                  </a:moveTo>
                  <a:lnTo>
                    <a:pt x="223888" y="121119"/>
                  </a:lnTo>
                  <a:lnTo>
                    <a:pt x="223545" y="119773"/>
                  </a:lnTo>
                  <a:lnTo>
                    <a:pt x="223024" y="117843"/>
                  </a:lnTo>
                  <a:lnTo>
                    <a:pt x="221475" y="116890"/>
                  </a:lnTo>
                  <a:lnTo>
                    <a:pt x="219798" y="117170"/>
                  </a:lnTo>
                  <a:lnTo>
                    <a:pt x="219290" y="120611"/>
                  </a:lnTo>
                  <a:lnTo>
                    <a:pt x="219049" y="121932"/>
                  </a:lnTo>
                  <a:lnTo>
                    <a:pt x="218071" y="124231"/>
                  </a:lnTo>
                  <a:lnTo>
                    <a:pt x="217716" y="125349"/>
                  </a:lnTo>
                  <a:lnTo>
                    <a:pt x="217436" y="126517"/>
                  </a:lnTo>
                  <a:lnTo>
                    <a:pt x="219392" y="125310"/>
                  </a:lnTo>
                  <a:lnTo>
                    <a:pt x="221107" y="123774"/>
                  </a:lnTo>
                  <a:lnTo>
                    <a:pt x="222504" y="121818"/>
                  </a:lnTo>
                  <a:lnTo>
                    <a:pt x="223951" y="121805"/>
                  </a:lnTo>
                  <a:close/>
                </a:path>
                <a:path w="422275" h="352425">
                  <a:moveTo>
                    <a:pt x="225361" y="116852"/>
                  </a:moveTo>
                  <a:lnTo>
                    <a:pt x="225348" y="116636"/>
                  </a:lnTo>
                  <a:lnTo>
                    <a:pt x="225336" y="116217"/>
                  </a:lnTo>
                  <a:lnTo>
                    <a:pt x="225285" y="116344"/>
                  </a:lnTo>
                  <a:lnTo>
                    <a:pt x="225196" y="116560"/>
                  </a:lnTo>
                  <a:lnTo>
                    <a:pt x="225298" y="116751"/>
                  </a:lnTo>
                  <a:close/>
                </a:path>
                <a:path w="422275" h="352425">
                  <a:moveTo>
                    <a:pt x="226199" y="121551"/>
                  </a:moveTo>
                  <a:lnTo>
                    <a:pt x="226034" y="121145"/>
                  </a:lnTo>
                  <a:lnTo>
                    <a:pt x="225907" y="120713"/>
                  </a:lnTo>
                  <a:lnTo>
                    <a:pt x="225806" y="120294"/>
                  </a:lnTo>
                  <a:lnTo>
                    <a:pt x="224104" y="121805"/>
                  </a:lnTo>
                  <a:lnTo>
                    <a:pt x="224942" y="121780"/>
                  </a:lnTo>
                  <a:lnTo>
                    <a:pt x="225615" y="121691"/>
                  </a:lnTo>
                  <a:lnTo>
                    <a:pt x="226199" y="121551"/>
                  </a:lnTo>
                  <a:close/>
                </a:path>
                <a:path w="422275" h="352425">
                  <a:moveTo>
                    <a:pt x="227228" y="209702"/>
                  </a:moveTo>
                  <a:lnTo>
                    <a:pt x="226733" y="209473"/>
                  </a:lnTo>
                  <a:lnTo>
                    <a:pt x="226479" y="209372"/>
                  </a:lnTo>
                  <a:lnTo>
                    <a:pt x="215823" y="216662"/>
                  </a:lnTo>
                  <a:lnTo>
                    <a:pt x="216166" y="217220"/>
                  </a:lnTo>
                  <a:lnTo>
                    <a:pt x="216395" y="217932"/>
                  </a:lnTo>
                  <a:lnTo>
                    <a:pt x="216636" y="219570"/>
                  </a:lnTo>
                  <a:lnTo>
                    <a:pt x="217563" y="220167"/>
                  </a:lnTo>
                  <a:lnTo>
                    <a:pt x="218325" y="221107"/>
                  </a:lnTo>
                  <a:lnTo>
                    <a:pt x="218833" y="220560"/>
                  </a:lnTo>
                  <a:lnTo>
                    <a:pt x="218122" y="220370"/>
                  </a:lnTo>
                  <a:lnTo>
                    <a:pt x="218554" y="217487"/>
                  </a:lnTo>
                  <a:lnTo>
                    <a:pt x="220268" y="215887"/>
                  </a:lnTo>
                  <a:lnTo>
                    <a:pt x="222821" y="214109"/>
                  </a:lnTo>
                  <a:lnTo>
                    <a:pt x="223189" y="216027"/>
                  </a:lnTo>
                  <a:lnTo>
                    <a:pt x="223710" y="215455"/>
                  </a:lnTo>
                  <a:lnTo>
                    <a:pt x="224218" y="214858"/>
                  </a:lnTo>
                  <a:lnTo>
                    <a:pt x="225717" y="212890"/>
                  </a:lnTo>
                  <a:lnTo>
                    <a:pt x="226593" y="211416"/>
                  </a:lnTo>
                  <a:lnTo>
                    <a:pt x="227228" y="209702"/>
                  </a:lnTo>
                  <a:close/>
                </a:path>
                <a:path w="422275" h="352425">
                  <a:moveTo>
                    <a:pt x="231978" y="133223"/>
                  </a:moveTo>
                  <a:lnTo>
                    <a:pt x="231571" y="131356"/>
                  </a:lnTo>
                  <a:lnTo>
                    <a:pt x="231254" y="131546"/>
                  </a:lnTo>
                  <a:lnTo>
                    <a:pt x="230962" y="131775"/>
                  </a:lnTo>
                  <a:lnTo>
                    <a:pt x="230644" y="131991"/>
                  </a:lnTo>
                  <a:lnTo>
                    <a:pt x="230759" y="132435"/>
                  </a:lnTo>
                  <a:lnTo>
                    <a:pt x="230797" y="132956"/>
                  </a:lnTo>
                  <a:lnTo>
                    <a:pt x="230441" y="133337"/>
                  </a:lnTo>
                  <a:lnTo>
                    <a:pt x="230962" y="133134"/>
                  </a:lnTo>
                  <a:lnTo>
                    <a:pt x="231470" y="133121"/>
                  </a:lnTo>
                  <a:lnTo>
                    <a:pt x="231978" y="133223"/>
                  </a:lnTo>
                  <a:close/>
                </a:path>
                <a:path w="422275" h="352425">
                  <a:moveTo>
                    <a:pt x="235292" y="286156"/>
                  </a:moveTo>
                  <a:lnTo>
                    <a:pt x="233845" y="284632"/>
                  </a:lnTo>
                  <a:lnTo>
                    <a:pt x="232778" y="284810"/>
                  </a:lnTo>
                  <a:lnTo>
                    <a:pt x="232041" y="285889"/>
                  </a:lnTo>
                  <a:lnTo>
                    <a:pt x="231775" y="286283"/>
                  </a:lnTo>
                  <a:lnTo>
                    <a:pt x="232257" y="287172"/>
                  </a:lnTo>
                  <a:lnTo>
                    <a:pt x="232486" y="288277"/>
                  </a:lnTo>
                  <a:lnTo>
                    <a:pt x="235292" y="286156"/>
                  </a:lnTo>
                  <a:close/>
                </a:path>
                <a:path w="422275" h="352425">
                  <a:moveTo>
                    <a:pt x="237502" y="136563"/>
                  </a:moveTo>
                  <a:close/>
                </a:path>
                <a:path w="422275" h="352425">
                  <a:moveTo>
                    <a:pt x="237553" y="136728"/>
                  </a:moveTo>
                  <a:lnTo>
                    <a:pt x="237477" y="136575"/>
                  </a:lnTo>
                  <a:lnTo>
                    <a:pt x="235889" y="135877"/>
                  </a:lnTo>
                  <a:lnTo>
                    <a:pt x="236156" y="136271"/>
                  </a:lnTo>
                  <a:lnTo>
                    <a:pt x="236728" y="137312"/>
                  </a:lnTo>
                  <a:lnTo>
                    <a:pt x="237096" y="136931"/>
                  </a:lnTo>
                  <a:lnTo>
                    <a:pt x="237223" y="136867"/>
                  </a:lnTo>
                  <a:lnTo>
                    <a:pt x="237413" y="136715"/>
                  </a:lnTo>
                  <a:lnTo>
                    <a:pt x="237553" y="136728"/>
                  </a:lnTo>
                  <a:close/>
                </a:path>
                <a:path w="422275" h="352425">
                  <a:moveTo>
                    <a:pt x="238340" y="139268"/>
                  </a:moveTo>
                  <a:lnTo>
                    <a:pt x="237820" y="137591"/>
                  </a:lnTo>
                  <a:lnTo>
                    <a:pt x="237769" y="137718"/>
                  </a:lnTo>
                  <a:lnTo>
                    <a:pt x="237553" y="137680"/>
                  </a:lnTo>
                  <a:lnTo>
                    <a:pt x="237820" y="138226"/>
                  </a:lnTo>
                  <a:lnTo>
                    <a:pt x="238074" y="138760"/>
                  </a:lnTo>
                  <a:lnTo>
                    <a:pt x="238340" y="139268"/>
                  </a:lnTo>
                  <a:close/>
                </a:path>
                <a:path w="422275" h="352425">
                  <a:moveTo>
                    <a:pt x="238607" y="140119"/>
                  </a:moveTo>
                  <a:lnTo>
                    <a:pt x="238480" y="139738"/>
                  </a:lnTo>
                  <a:lnTo>
                    <a:pt x="238125" y="139420"/>
                  </a:lnTo>
                  <a:lnTo>
                    <a:pt x="237782" y="139077"/>
                  </a:lnTo>
                  <a:lnTo>
                    <a:pt x="237147" y="138722"/>
                  </a:lnTo>
                  <a:lnTo>
                    <a:pt x="236969" y="138569"/>
                  </a:lnTo>
                  <a:lnTo>
                    <a:pt x="236829" y="138417"/>
                  </a:lnTo>
                  <a:lnTo>
                    <a:pt x="236689" y="139331"/>
                  </a:lnTo>
                  <a:lnTo>
                    <a:pt x="236131" y="140093"/>
                  </a:lnTo>
                  <a:lnTo>
                    <a:pt x="235483" y="140868"/>
                  </a:lnTo>
                  <a:lnTo>
                    <a:pt x="235508" y="141490"/>
                  </a:lnTo>
                  <a:lnTo>
                    <a:pt x="235572" y="142074"/>
                  </a:lnTo>
                  <a:lnTo>
                    <a:pt x="235699" y="142633"/>
                  </a:lnTo>
                  <a:lnTo>
                    <a:pt x="236639" y="141757"/>
                  </a:lnTo>
                  <a:lnTo>
                    <a:pt x="237604" y="140906"/>
                  </a:lnTo>
                  <a:lnTo>
                    <a:pt x="238607" y="140119"/>
                  </a:lnTo>
                  <a:close/>
                </a:path>
                <a:path w="422275" h="352425">
                  <a:moveTo>
                    <a:pt x="246849" y="127660"/>
                  </a:moveTo>
                  <a:lnTo>
                    <a:pt x="246557" y="126936"/>
                  </a:lnTo>
                  <a:lnTo>
                    <a:pt x="246519" y="126441"/>
                  </a:lnTo>
                  <a:lnTo>
                    <a:pt x="246303" y="126352"/>
                  </a:lnTo>
                  <a:lnTo>
                    <a:pt x="245897" y="126199"/>
                  </a:lnTo>
                  <a:lnTo>
                    <a:pt x="245300" y="126314"/>
                  </a:lnTo>
                  <a:lnTo>
                    <a:pt x="244767" y="126542"/>
                  </a:lnTo>
                  <a:lnTo>
                    <a:pt x="244792" y="126669"/>
                  </a:lnTo>
                  <a:lnTo>
                    <a:pt x="244195" y="127622"/>
                  </a:lnTo>
                  <a:lnTo>
                    <a:pt x="243890" y="128104"/>
                  </a:lnTo>
                  <a:lnTo>
                    <a:pt x="244843" y="127990"/>
                  </a:lnTo>
                  <a:lnTo>
                    <a:pt x="246849" y="127660"/>
                  </a:lnTo>
                  <a:close/>
                </a:path>
                <a:path w="422275" h="352425">
                  <a:moveTo>
                    <a:pt x="265315" y="134480"/>
                  </a:moveTo>
                  <a:lnTo>
                    <a:pt x="264680" y="134251"/>
                  </a:lnTo>
                  <a:lnTo>
                    <a:pt x="264363" y="134162"/>
                  </a:lnTo>
                  <a:lnTo>
                    <a:pt x="264096" y="134734"/>
                  </a:lnTo>
                  <a:lnTo>
                    <a:pt x="263779" y="135089"/>
                  </a:lnTo>
                  <a:lnTo>
                    <a:pt x="263398" y="135356"/>
                  </a:lnTo>
                  <a:lnTo>
                    <a:pt x="262801" y="135763"/>
                  </a:lnTo>
                  <a:lnTo>
                    <a:pt x="262191" y="135978"/>
                  </a:lnTo>
                  <a:lnTo>
                    <a:pt x="261556" y="136169"/>
                  </a:lnTo>
                  <a:lnTo>
                    <a:pt x="261734" y="136334"/>
                  </a:lnTo>
                  <a:lnTo>
                    <a:pt x="261848" y="136499"/>
                  </a:lnTo>
                  <a:lnTo>
                    <a:pt x="261721" y="137617"/>
                  </a:lnTo>
                  <a:lnTo>
                    <a:pt x="261315" y="138239"/>
                  </a:lnTo>
                  <a:lnTo>
                    <a:pt x="260654" y="138493"/>
                  </a:lnTo>
                  <a:lnTo>
                    <a:pt x="261188" y="139052"/>
                  </a:lnTo>
                  <a:lnTo>
                    <a:pt x="261454" y="139331"/>
                  </a:lnTo>
                  <a:lnTo>
                    <a:pt x="262394" y="138379"/>
                  </a:lnTo>
                  <a:lnTo>
                    <a:pt x="263131" y="137121"/>
                  </a:lnTo>
                  <a:lnTo>
                    <a:pt x="263893" y="135877"/>
                  </a:lnTo>
                  <a:lnTo>
                    <a:pt x="264337" y="135140"/>
                  </a:lnTo>
                  <a:lnTo>
                    <a:pt x="264795" y="134696"/>
                  </a:lnTo>
                  <a:lnTo>
                    <a:pt x="265315" y="134480"/>
                  </a:lnTo>
                  <a:close/>
                </a:path>
                <a:path w="422275" h="352425">
                  <a:moveTo>
                    <a:pt x="286931" y="158623"/>
                  </a:moveTo>
                  <a:lnTo>
                    <a:pt x="286639" y="159131"/>
                  </a:lnTo>
                  <a:lnTo>
                    <a:pt x="286499" y="159385"/>
                  </a:lnTo>
                  <a:lnTo>
                    <a:pt x="286931" y="159131"/>
                  </a:lnTo>
                  <a:lnTo>
                    <a:pt x="286931" y="158623"/>
                  </a:lnTo>
                  <a:close/>
                </a:path>
                <a:path w="422275" h="352425">
                  <a:moveTo>
                    <a:pt x="309956" y="177673"/>
                  </a:moveTo>
                  <a:lnTo>
                    <a:pt x="309905" y="177406"/>
                  </a:lnTo>
                  <a:lnTo>
                    <a:pt x="309841" y="177673"/>
                  </a:lnTo>
                  <a:close/>
                </a:path>
                <a:path w="422275" h="352425">
                  <a:moveTo>
                    <a:pt x="309968" y="177673"/>
                  </a:moveTo>
                  <a:lnTo>
                    <a:pt x="309829" y="177736"/>
                  </a:lnTo>
                  <a:lnTo>
                    <a:pt x="309968" y="177673"/>
                  </a:lnTo>
                  <a:close/>
                </a:path>
                <a:path w="422275" h="352425">
                  <a:moveTo>
                    <a:pt x="310896" y="179870"/>
                  </a:moveTo>
                  <a:lnTo>
                    <a:pt x="310476" y="178892"/>
                  </a:lnTo>
                  <a:lnTo>
                    <a:pt x="309880" y="177850"/>
                  </a:lnTo>
                  <a:lnTo>
                    <a:pt x="309549" y="178587"/>
                  </a:lnTo>
                  <a:lnTo>
                    <a:pt x="308838" y="180162"/>
                  </a:lnTo>
                  <a:lnTo>
                    <a:pt x="310896" y="179870"/>
                  </a:lnTo>
                  <a:close/>
                </a:path>
                <a:path w="422275" h="352425">
                  <a:moveTo>
                    <a:pt x="312496" y="149910"/>
                  </a:moveTo>
                  <a:lnTo>
                    <a:pt x="312356" y="149682"/>
                  </a:lnTo>
                  <a:lnTo>
                    <a:pt x="311937" y="149009"/>
                  </a:lnTo>
                  <a:lnTo>
                    <a:pt x="310870" y="147294"/>
                  </a:lnTo>
                  <a:lnTo>
                    <a:pt x="310870" y="149009"/>
                  </a:lnTo>
                  <a:lnTo>
                    <a:pt x="310743" y="149682"/>
                  </a:lnTo>
                  <a:lnTo>
                    <a:pt x="310616" y="149593"/>
                  </a:lnTo>
                  <a:lnTo>
                    <a:pt x="310438" y="149529"/>
                  </a:lnTo>
                  <a:lnTo>
                    <a:pt x="310413" y="149034"/>
                  </a:lnTo>
                  <a:lnTo>
                    <a:pt x="310718" y="149009"/>
                  </a:lnTo>
                  <a:lnTo>
                    <a:pt x="310870" y="149009"/>
                  </a:lnTo>
                  <a:lnTo>
                    <a:pt x="310870" y="147294"/>
                  </a:lnTo>
                  <a:lnTo>
                    <a:pt x="309981" y="145859"/>
                  </a:lnTo>
                  <a:lnTo>
                    <a:pt x="309854" y="145973"/>
                  </a:lnTo>
                  <a:lnTo>
                    <a:pt x="309549" y="146050"/>
                  </a:lnTo>
                  <a:lnTo>
                    <a:pt x="309118" y="146202"/>
                  </a:lnTo>
                  <a:lnTo>
                    <a:pt x="308787" y="148272"/>
                  </a:lnTo>
                  <a:lnTo>
                    <a:pt x="308978" y="149529"/>
                  </a:lnTo>
                  <a:lnTo>
                    <a:pt x="309092" y="149910"/>
                  </a:lnTo>
                  <a:lnTo>
                    <a:pt x="310210" y="151726"/>
                  </a:lnTo>
                  <a:lnTo>
                    <a:pt x="310972" y="152031"/>
                  </a:lnTo>
                  <a:lnTo>
                    <a:pt x="311924" y="152717"/>
                  </a:lnTo>
                  <a:lnTo>
                    <a:pt x="312496" y="149910"/>
                  </a:lnTo>
                  <a:close/>
                </a:path>
                <a:path w="422275" h="352425">
                  <a:moveTo>
                    <a:pt x="319760" y="37477"/>
                  </a:moveTo>
                  <a:lnTo>
                    <a:pt x="319341" y="36207"/>
                  </a:lnTo>
                  <a:lnTo>
                    <a:pt x="319062" y="34886"/>
                  </a:lnTo>
                  <a:lnTo>
                    <a:pt x="318731" y="33566"/>
                  </a:lnTo>
                  <a:lnTo>
                    <a:pt x="318033" y="33540"/>
                  </a:lnTo>
                  <a:lnTo>
                    <a:pt x="317284" y="33616"/>
                  </a:lnTo>
                  <a:lnTo>
                    <a:pt x="316484" y="33909"/>
                  </a:lnTo>
                  <a:lnTo>
                    <a:pt x="316953" y="32435"/>
                  </a:lnTo>
                  <a:lnTo>
                    <a:pt x="317144" y="31991"/>
                  </a:lnTo>
                  <a:lnTo>
                    <a:pt x="316331" y="32397"/>
                  </a:lnTo>
                  <a:lnTo>
                    <a:pt x="315493" y="32804"/>
                  </a:lnTo>
                  <a:lnTo>
                    <a:pt x="314528" y="33147"/>
                  </a:lnTo>
                  <a:lnTo>
                    <a:pt x="314401" y="33235"/>
                  </a:lnTo>
                  <a:lnTo>
                    <a:pt x="314274" y="34836"/>
                  </a:lnTo>
                  <a:lnTo>
                    <a:pt x="314998" y="36144"/>
                  </a:lnTo>
                  <a:lnTo>
                    <a:pt x="316382" y="37388"/>
                  </a:lnTo>
                  <a:lnTo>
                    <a:pt x="316598" y="37642"/>
                  </a:lnTo>
                  <a:lnTo>
                    <a:pt x="317512" y="37947"/>
                  </a:lnTo>
                  <a:lnTo>
                    <a:pt x="318414" y="38036"/>
                  </a:lnTo>
                  <a:lnTo>
                    <a:pt x="319265" y="37731"/>
                  </a:lnTo>
                  <a:lnTo>
                    <a:pt x="319405" y="37579"/>
                  </a:lnTo>
                  <a:lnTo>
                    <a:pt x="319646" y="37553"/>
                  </a:lnTo>
                  <a:close/>
                </a:path>
                <a:path w="422275" h="352425">
                  <a:moveTo>
                    <a:pt x="321081" y="105435"/>
                  </a:moveTo>
                  <a:lnTo>
                    <a:pt x="321068" y="104813"/>
                  </a:lnTo>
                  <a:lnTo>
                    <a:pt x="319836" y="105244"/>
                  </a:lnTo>
                  <a:lnTo>
                    <a:pt x="318643" y="105702"/>
                  </a:lnTo>
                  <a:lnTo>
                    <a:pt x="317614" y="106451"/>
                  </a:lnTo>
                  <a:lnTo>
                    <a:pt x="317969" y="107099"/>
                  </a:lnTo>
                  <a:lnTo>
                    <a:pt x="318287" y="107772"/>
                  </a:lnTo>
                  <a:lnTo>
                    <a:pt x="318579" y="108483"/>
                  </a:lnTo>
                  <a:lnTo>
                    <a:pt x="319455" y="107962"/>
                  </a:lnTo>
                  <a:lnTo>
                    <a:pt x="320294" y="107365"/>
                  </a:lnTo>
                  <a:lnTo>
                    <a:pt x="321081" y="106730"/>
                  </a:lnTo>
                  <a:lnTo>
                    <a:pt x="321081" y="106070"/>
                  </a:lnTo>
                  <a:lnTo>
                    <a:pt x="321081" y="105435"/>
                  </a:lnTo>
                  <a:close/>
                </a:path>
                <a:path w="422275" h="352425">
                  <a:moveTo>
                    <a:pt x="345909" y="172656"/>
                  </a:moveTo>
                  <a:lnTo>
                    <a:pt x="345757" y="172631"/>
                  </a:lnTo>
                  <a:lnTo>
                    <a:pt x="345909" y="172656"/>
                  </a:lnTo>
                  <a:close/>
                </a:path>
                <a:path w="422275" h="352425">
                  <a:moveTo>
                    <a:pt x="346468" y="168541"/>
                  </a:moveTo>
                  <a:lnTo>
                    <a:pt x="346125" y="168338"/>
                  </a:lnTo>
                  <a:lnTo>
                    <a:pt x="344004" y="167449"/>
                  </a:lnTo>
                  <a:lnTo>
                    <a:pt x="342303" y="168059"/>
                  </a:lnTo>
                  <a:lnTo>
                    <a:pt x="340601" y="171145"/>
                  </a:lnTo>
                  <a:lnTo>
                    <a:pt x="341312" y="172961"/>
                  </a:lnTo>
                  <a:lnTo>
                    <a:pt x="343001" y="173520"/>
                  </a:lnTo>
                  <a:lnTo>
                    <a:pt x="343357" y="173558"/>
                  </a:lnTo>
                  <a:lnTo>
                    <a:pt x="343712" y="173558"/>
                  </a:lnTo>
                  <a:lnTo>
                    <a:pt x="343890" y="173405"/>
                  </a:lnTo>
                  <a:lnTo>
                    <a:pt x="344309" y="172961"/>
                  </a:lnTo>
                  <a:lnTo>
                    <a:pt x="345097" y="172847"/>
                  </a:lnTo>
                  <a:lnTo>
                    <a:pt x="345757" y="172631"/>
                  </a:lnTo>
                  <a:lnTo>
                    <a:pt x="345808" y="172123"/>
                  </a:lnTo>
                  <a:lnTo>
                    <a:pt x="346151" y="170929"/>
                  </a:lnTo>
                  <a:lnTo>
                    <a:pt x="345833" y="169608"/>
                  </a:lnTo>
                  <a:lnTo>
                    <a:pt x="346468" y="168541"/>
                  </a:lnTo>
                  <a:close/>
                </a:path>
                <a:path w="422275" h="352425">
                  <a:moveTo>
                    <a:pt x="347345" y="189115"/>
                  </a:moveTo>
                  <a:lnTo>
                    <a:pt x="346811" y="188353"/>
                  </a:lnTo>
                  <a:lnTo>
                    <a:pt x="346608" y="188480"/>
                  </a:lnTo>
                  <a:lnTo>
                    <a:pt x="346278" y="188658"/>
                  </a:lnTo>
                  <a:lnTo>
                    <a:pt x="346341" y="189344"/>
                  </a:lnTo>
                  <a:lnTo>
                    <a:pt x="346367" y="190131"/>
                  </a:lnTo>
                  <a:lnTo>
                    <a:pt x="346811" y="189801"/>
                  </a:lnTo>
                  <a:lnTo>
                    <a:pt x="347129" y="189471"/>
                  </a:lnTo>
                  <a:lnTo>
                    <a:pt x="347345" y="189115"/>
                  </a:lnTo>
                  <a:close/>
                </a:path>
                <a:path w="422275" h="352425">
                  <a:moveTo>
                    <a:pt x="351282" y="86182"/>
                  </a:moveTo>
                  <a:lnTo>
                    <a:pt x="349440" y="82575"/>
                  </a:lnTo>
                  <a:lnTo>
                    <a:pt x="349008" y="82499"/>
                  </a:lnTo>
                  <a:lnTo>
                    <a:pt x="350354" y="85178"/>
                  </a:lnTo>
                  <a:lnTo>
                    <a:pt x="350659" y="85369"/>
                  </a:lnTo>
                  <a:lnTo>
                    <a:pt x="350139" y="85813"/>
                  </a:lnTo>
                  <a:lnTo>
                    <a:pt x="350393" y="86360"/>
                  </a:lnTo>
                  <a:lnTo>
                    <a:pt x="351282" y="86182"/>
                  </a:lnTo>
                  <a:close/>
                </a:path>
                <a:path w="422275" h="352425">
                  <a:moveTo>
                    <a:pt x="353822" y="174472"/>
                  </a:moveTo>
                  <a:lnTo>
                    <a:pt x="353783" y="172872"/>
                  </a:lnTo>
                  <a:lnTo>
                    <a:pt x="351294" y="172808"/>
                  </a:lnTo>
                  <a:lnTo>
                    <a:pt x="350735" y="172745"/>
                  </a:lnTo>
                  <a:lnTo>
                    <a:pt x="350189" y="172732"/>
                  </a:lnTo>
                  <a:lnTo>
                    <a:pt x="349783" y="173164"/>
                  </a:lnTo>
                  <a:lnTo>
                    <a:pt x="349643" y="174472"/>
                  </a:lnTo>
                  <a:lnTo>
                    <a:pt x="350558" y="175463"/>
                  </a:lnTo>
                  <a:lnTo>
                    <a:pt x="351586" y="175907"/>
                  </a:lnTo>
                  <a:lnTo>
                    <a:pt x="352920" y="175958"/>
                  </a:lnTo>
                  <a:lnTo>
                    <a:pt x="353758" y="175006"/>
                  </a:lnTo>
                  <a:lnTo>
                    <a:pt x="353822" y="174472"/>
                  </a:lnTo>
                  <a:close/>
                </a:path>
                <a:path w="422275" h="352425">
                  <a:moveTo>
                    <a:pt x="356666" y="80924"/>
                  </a:moveTo>
                  <a:lnTo>
                    <a:pt x="356311" y="81178"/>
                  </a:lnTo>
                  <a:lnTo>
                    <a:pt x="356616" y="81368"/>
                  </a:lnTo>
                  <a:lnTo>
                    <a:pt x="356666" y="80924"/>
                  </a:lnTo>
                  <a:close/>
                </a:path>
                <a:path w="422275" h="352425">
                  <a:moveTo>
                    <a:pt x="367233" y="94056"/>
                  </a:moveTo>
                  <a:lnTo>
                    <a:pt x="363766" y="95504"/>
                  </a:lnTo>
                  <a:lnTo>
                    <a:pt x="362165" y="92837"/>
                  </a:lnTo>
                  <a:lnTo>
                    <a:pt x="360362" y="93091"/>
                  </a:lnTo>
                  <a:lnTo>
                    <a:pt x="359549" y="95135"/>
                  </a:lnTo>
                  <a:lnTo>
                    <a:pt x="357708" y="95364"/>
                  </a:lnTo>
                  <a:lnTo>
                    <a:pt x="364134" y="100406"/>
                  </a:lnTo>
                  <a:lnTo>
                    <a:pt x="365340" y="99402"/>
                  </a:lnTo>
                  <a:lnTo>
                    <a:pt x="366014" y="98209"/>
                  </a:lnTo>
                  <a:lnTo>
                    <a:pt x="366496" y="96570"/>
                  </a:lnTo>
                  <a:lnTo>
                    <a:pt x="367233" y="94056"/>
                  </a:lnTo>
                  <a:close/>
                </a:path>
                <a:path w="422275" h="352425">
                  <a:moveTo>
                    <a:pt x="376516" y="71958"/>
                  </a:moveTo>
                  <a:lnTo>
                    <a:pt x="376224" y="71234"/>
                  </a:lnTo>
                  <a:lnTo>
                    <a:pt x="375958" y="70523"/>
                  </a:lnTo>
                  <a:lnTo>
                    <a:pt x="375716" y="69799"/>
                  </a:lnTo>
                  <a:lnTo>
                    <a:pt x="375488" y="69900"/>
                  </a:lnTo>
                  <a:lnTo>
                    <a:pt x="375259" y="70129"/>
                  </a:lnTo>
                  <a:lnTo>
                    <a:pt x="375005" y="70548"/>
                  </a:lnTo>
                  <a:lnTo>
                    <a:pt x="375158" y="71247"/>
                  </a:lnTo>
                  <a:lnTo>
                    <a:pt x="375208" y="71818"/>
                  </a:lnTo>
                  <a:lnTo>
                    <a:pt x="375107" y="72339"/>
                  </a:lnTo>
                  <a:lnTo>
                    <a:pt x="375627" y="72199"/>
                  </a:lnTo>
                  <a:lnTo>
                    <a:pt x="376085" y="72072"/>
                  </a:lnTo>
                  <a:lnTo>
                    <a:pt x="376516" y="71958"/>
                  </a:lnTo>
                  <a:close/>
                </a:path>
                <a:path w="422275" h="352425">
                  <a:moveTo>
                    <a:pt x="401586" y="151930"/>
                  </a:moveTo>
                  <a:lnTo>
                    <a:pt x="401523" y="152133"/>
                  </a:lnTo>
                  <a:lnTo>
                    <a:pt x="401586" y="151955"/>
                  </a:lnTo>
                  <a:close/>
                </a:path>
                <a:path w="422275" h="352425">
                  <a:moveTo>
                    <a:pt x="401993" y="152527"/>
                  </a:moveTo>
                  <a:lnTo>
                    <a:pt x="401523" y="152133"/>
                  </a:lnTo>
                  <a:lnTo>
                    <a:pt x="401027" y="153543"/>
                  </a:lnTo>
                  <a:lnTo>
                    <a:pt x="400748" y="154241"/>
                  </a:lnTo>
                  <a:lnTo>
                    <a:pt x="400240" y="154330"/>
                  </a:lnTo>
                  <a:lnTo>
                    <a:pt x="400265" y="154609"/>
                  </a:lnTo>
                  <a:lnTo>
                    <a:pt x="400278" y="154914"/>
                  </a:lnTo>
                  <a:lnTo>
                    <a:pt x="400342" y="155473"/>
                  </a:lnTo>
                  <a:lnTo>
                    <a:pt x="400469" y="155702"/>
                  </a:lnTo>
                  <a:lnTo>
                    <a:pt x="400634" y="155917"/>
                  </a:lnTo>
                  <a:lnTo>
                    <a:pt x="400989" y="154698"/>
                  </a:lnTo>
                  <a:lnTo>
                    <a:pt x="401383" y="153555"/>
                  </a:lnTo>
                  <a:lnTo>
                    <a:pt x="401993" y="152527"/>
                  </a:lnTo>
                  <a:close/>
                </a:path>
                <a:path w="422275" h="352425">
                  <a:moveTo>
                    <a:pt x="412483" y="155549"/>
                  </a:moveTo>
                  <a:lnTo>
                    <a:pt x="411187" y="154863"/>
                  </a:lnTo>
                  <a:lnTo>
                    <a:pt x="411187" y="156438"/>
                  </a:lnTo>
                  <a:lnTo>
                    <a:pt x="410705" y="156972"/>
                  </a:lnTo>
                  <a:lnTo>
                    <a:pt x="410197" y="157200"/>
                  </a:lnTo>
                  <a:lnTo>
                    <a:pt x="409854" y="156972"/>
                  </a:lnTo>
                  <a:lnTo>
                    <a:pt x="409549" y="156819"/>
                  </a:lnTo>
                  <a:lnTo>
                    <a:pt x="409562" y="156565"/>
                  </a:lnTo>
                  <a:lnTo>
                    <a:pt x="410083" y="156337"/>
                  </a:lnTo>
                  <a:lnTo>
                    <a:pt x="410629" y="156324"/>
                  </a:lnTo>
                  <a:lnTo>
                    <a:pt x="410908" y="156387"/>
                  </a:lnTo>
                  <a:lnTo>
                    <a:pt x="411187" y="156438"/>
                  </a:lnTo>
                  <a:lnTo>
                    <a:pt x="411187" y="154863"/>
                  </a:lnTo>
                  <a:lnTo>
                    <a:pt x="410946" y="154724"/>
                  </a:lnTo>
                  <a:lnTo>
                    <a:pt x="409524" y="155727"/>
                  </a:lnTo>
                  <a:lnTo>
                    <a:pt x="407873" y="156159"/>
                  </a:lnTo>
                  <a:lnTo>
                    <a:pt x="406069" y="156451"/>
                  </a:lnTo>
                  <a:lnTo>
                    <a:pt x="404914" y="157022"/>
                  </a:lnTo>
                  <a:lnTo>
                    <a:pt x="403656" y="157327"/>
                  </a:lnTo>
                  <a:lnTo>
                    <a:pt x="402082" y="157480"/>
                  </a:lnTo>
                  <a:lnTo>
                    <a:pt x="401980" y="158572"/>
                  </a:lnTo>
                  <a:lnTo>
                    <a:pt x="398995" y="157480"/>
                  </a:lnTo>
                  <a:lnTo>
                    <a:pt x="398018" y="160108"/>
                  </a:lnTo>
                  <a:lnTo>
                    <a:pt x="403682" y="166192"/>
                  </a:lnTo>
                  <a:lnTo>
                    <a:pt x="404164" y="165722"/>
                  </a:lnTo>
                  <a:lnTo>
                    <a:pt x="404672" y="165277"/>
                  </a:lnTo>
                  <a:lnTo>
                    <a:pt x="405384" y="164807"/>
                  </a:lnTo>
                  <a:lnTo>
                    <a:pt x="405625" y="164617"/>
                  </a:lnTo>
                  <a:lnTo>
                    <a:pt x="405561" y="162864"/>
                  </a:lnTo>
                  <a:lnTo>
                    <a:pt x="406755" y="163322"/>
                  </a:lnTo>
                  <a:lnTo>
                    <a:pt x="406971" y="162864"/>
                  </a:lnTo>
                  <a:lnTo>
                    <a:pt x="407149" y="160616"/>
                  </a:lnTo>
                  <a:lnTo>
                    <a:pt x="408495" y="159854"/>
                  </a:lnTo>
                  <a:lnTo>
                    <a:pt x="410362" y="158711"/>
                  </a:lnTo>
                  <a:lnTo>
                    <a:pt x="410540" y="158572"/>
                  </a:lnTo>
                  <a:lnTo>
                    <a:pt x="410781" y="158369"/>
                  </a:lnTo>
                  <a:lnTo>
                    <a:pt x="411111" y="158140"/>
                  </a:lnTo>
                  <a:lnTo>
                    <a:pt x="411226" y="157200"/>
                  </a:lnTo>
                  <a:lnTo>
                    <a:pt x="411340" y="156387"/>
                  </a:lnTo>
                  <a:lnTo>
                    <a:pt x="412483" y="155549"/>
                  </a:lnTo>
                  <a:close/>
                </a:path>
                <a:path w="422275" h="352425">
                  <a:moveTo>
                    <a:pt x="414172" y="136817"/>
                  </a:moveTo>
                  <a:lnTo>
                    <a:pt x="413232" y="134670"/>
                  </a:lnTo>
                  <a:lnTo>
                    <a:pt x="412711" y="134289"/>
                  </a:lnTo>
                  <a:lnTo>
                    <a:pt x="412153" y="134023"/>
                  </a:lnTo>
                  <a:lnTo>
                    <a:pt x="411594" y="133858"/>
                  </a:lnTo>
                  <a:lnTo>
                    <a:pt x="414172" y="136817"/>
                  </a:lnTo>
                  <a:close/>
                </a:path>
                <a:path w="422275" h="352425">
                  <a:moveTo>
                    <a:pt x="416915" y="43802"/>
                  </a:moveTo>
                  <a:lnTo>
                    <a:pt x="416890" y="43078"/>
                  </a:lnTo>
                  <a:lnTo>
                    <a:pt x="415696" y="41846"/>
                  </a:lnTo>
                  <a:lnTo>
                    <a:pt x="415645" y="42011"/>
                  </a:lnTo>
                  <a:lnTo>
                    <a:pt x="415594" y="42760"/>
                  </a:lnTo>
                  <a:lnTo>
                    <a:pt x="415493" y="43637"/>
                  </a:lnTo>
                  <a:lnTo>
                    <a:pt x="416915" y="43802"/>
                  </a:lnTo>
                  <a:close/>
                </a:path>
                <a:path w="422275" h="352425">
                  <a:moveTo>
                    <a:pt x="418414" y="139687"/>
                  </a:moveTo>
                  <a:lnTo>
                    <a:pt x="417995" y="139268"/>
                  </a:lnTo>
                  <a:lnTo>
                    <a:pt x="417487" y="138887"/>
                  </a:lnTo>
                  <a:lnTo>
                    <a:pt x="417156" y="138430"/>
                  </a:lnTo>
                  <a:lnTo>
                    <a:pt x="416864" y="138709"/>
                  </a:lnTo>
                  <a:lnTo>
                    <a:pt x="416318" y="139280"/>
                  </a:lnTo>
                  <a:lnTo>
                    <a:pt x="417753" y="140931"/>
                  </a:lnTo>
                  <a:lnTo>
                    <a:pt x="417855" y="140500"/>
                  </a:lnTo>
                  <a:lnTo>
                    <a:pt x="418160" y="140081"/>
                  </a:lnTo>
                  <a:lnTo>
                    <a:pt x="418414" y="139687"/>
                  </a:lnTo>
                  <a:close/>
                </a:path>
                <a:path w="422275" h="352425">
                  <a:moveTo>
                    <a:pt x="420903" y="74091"/>
                  </a:moveTo>
                  <a:lnTo>
                    <a:pt x="420814" y="73533"/>
                  </a:lnTo>
                  <a:lnTo>
                    <a:pt x="420674" y="72910"/>
                  </a:lnTo>
                  <a:lnTo>
                    <a:pt x="420725" y="72669"/>
                  </a:lnTo>
                  <a:lnTo>
                    <a:pt x="420852" y="72440"/>
                  </a:lnTo>
                  <a:lnTo>
                    <a:pt x="415467" y="65925"/>
                  </a:lnTo>
                  <a:lnTo>
                    <a:pt x="415798" y="64985"/>
                  </a:lnTo>
                  <a:lnTo>
                    <a:pt x="416166" y="64046"/>
                  </a:lnTo>
                  <a:lnTo>
                    <a:pt x="417118" y="62217"/>
                  </a:lnTo>
                  <a:lnTo>
                    <a:pt x="417499" y="61264"/>
                  </a:lnTo>
                  <a:lnTo>
                    <a:pt x="417766" y="60337"/>
                  </a:lnTo>
                  <a:lnTo>
                    <a:pt x="417449" y="60248"/>
                  </a:lnTo>
                  <a:lnTo>
                    <a:pt x="416344" y="59626"/>
                  </a:lnTo>
                  <a:lnTo>
                    <a:pt x="415912" y="58140"/>
                  </a:lnTo>
                  <a:lnTo>
                    <a:pt x="415378" y="57277"/>
                  </a:lnTo>
                  <a:lnTo>
                    <a:pt x="413016" y="57886"/>
                  </a:lnTo>
                  <a:lnTo>
                    <a:pt x="410946" y="58343"/>
                  </a:lnTo>
                  <a:lnTo>
                    <a:pt x="410794" y="58394"/>
                  </a:lnTo>
                  <a:lnTo>
                    <a:pt x="410794" y="76873"/>
                  </a:lnTo>
                  <a:lnTo>
                    <a:pt x="410705" y="77050"/>
                  </a:lnTo>
                  <a:lnTo>
                    <a:pt x="410476" y="76923"/>
                  </a:lnTo>
                  <a:lnTo>
                    <a:pt x="410578" y="76631"/>
                  </a:lnTo>
                  <a:lnTo>
                    <a:pt x="410679" y="76454"/>
                  </a:lnTo>
                  <a:lnTo>
                    <a:pt x="410794" y="76873"/>
                  </a:lnTo>
                  <a:lnTo>
                    <a:pt x="410794" y="58394"/>
                  </a:lnTo>
                  <a:lnTo>
                    <a:pt x="407644" y="59359"/>
                  </a:lnTo>
                  <a:lnTo>
                    <a:pt x="406336" y="59855"/>
                  </a:lnTo>
                  <a:lnTo>
                    <a:pt x="405079" y="60667"/>
                  </a:lnTo>
                  <a:lnTo>
                    <a:pt x="404837" y="60845"/>
                  </a:lnTo>
                  <a:lnTo>
                    <a:pt x="405587" y="62699"/>
                  </a:lnTo>
                  <a:lnTo>
                    <a:pt x="406158" y="64249"/>
                  </a:lnTo>
                  <a:lnTo>
                    <a:pt x="407174" y="66611"/>
                  </a:lnTo>
                  <a:lnTo>
                    <a:pt x="407187" y="67437"/>
                  </a:lnTo>
                  <a:lnTo>
                    <a:pt x="406158" y="70345"/>
                  </a:lnTo>
                  <a:lnTo>
                    <a:pt x="407987" y="72910"/>
                  </a:lnTo>
                  <a:lnTo>
                    <a:pt x="405587" y="72250"/>
                  </a:lnTo>
                  <a:lnTo>
                    <a:pt x="405041" y="72847"/>
                  </a:lnTo>
                  <a:lnTo>
                    <a:pt x="404876" y="73533"/>
                  </a:lnTo>
                  <a:lnTo>
                    <a:pt x="404774" y="74256"/>
                  </a:lnTo>
                  <a:lnTo>
                    <a:pt x="406514" y="76492"/>
                  </a:lnTo>
                  <a:lnTo>
                    <a:pt x="407403" y="75920"/>
                  </a:lnTo>
                  <a:lnTo>
                    <a:pt x="408317" y="75920"/>
                  </a:lnTo>
                  <a:lnTo>
                    <a:pt x="410298" y="76873"/>
                  </a:lnTo>
                  <a:lnTo>
                    <a:pt x="410121" y="77838"/>
                  </a:lnTo>
                  <a:lnTo>
                    <a:pt x="409879" y="78740"/>
                  </a:lnTo>
                  <a:lnTo>
                    <a:pt x="407797" y="78105"/>
                  </a:lnTo>
                  <a:lnTo>
                    <a:pt x="408584" y="79108"/>
                  </a:lnTo>
                  <a:lnTo>
                    <a:pt x="409854" y="78854"/>
                  </a:lnTo>
                  <a:lnTo>
                    <a:pt x="410679" y="79336"/>
                  </a:lnTo>
                  <a:lnTo>
                    <a:pt x="409625" y="80441"/>
                  </a:lnTo>
                  <a:lnTo>
                    <a:pt x="409803" y="80683"/>
                  </a:lnTo>
                  <a:lnTo>
                    <a:pt x="410552" y="79959"/>
                  </a:lnTo>
                  <a:lnTo>
                    <a:pt x="410692" y="79959"/>
                  </a:lnTo>
                  <a:lnTo>
                    <a:pt x="412318" y="82524"/>
                  </a:lnTo>
                  <a:lnTo>
                    <a:pt x="412991" y="83185"/>
                  </a:lnTo>
                  <a:lnTo>
                    <a:pt x="412610" y="84950"/>
                  </a:lnTo>
                  <a:lnTo>
                    <a:pt x="413270" y="85318"/>
                  </a:lnTo>
                  <a:lnTo>
                    <a:pt x="413524" y="85420"/>
                  </a:lnTo>
                  <a:lnTo>
                    <a:pt x="414464" y="86601"/>
                  </a:lnTo>
                  <a:lnTo>
                    <a:pt x="415188" y="85928"/>
                  </a:lnTo>
                  <a:lnTo>
                    <a:pt x="415798" y="85090"/>
                  </a:lnTo>
                  <a:lnTo>
                    <a:pt x="416191" y="84023"/>
                  </a:lnTo>
                  <a:lnTo>
                    <a:pt x="414032" y="80683"/>
                  </a:lnTo>
                  <a:lnTo>
                    <a:pt x="414045" y="80441"/>
                  </a:lnTo>
                  <a:lnTo>
                    <a:pt x="414235" y="80149"/>
                  </a:lnTo>
                  <a:lnTo>
                    <a:pt x="414324" y="79933"/>
                  </a:lnTo>
                  <a:lnTo>
                    <a:pt x="414388" y="79768"/>
                  </a:lnTo>
                  <a:lnTo>
                    <a:pt x="415239" y="78917"/>
                  </a:lnTo>
                  <a:lnTo>
                    <a:pt x="415239" y="78740"/>
                  </a:lnTo>
                  <a:lnTo>
                    <a:pt x="414959" y="78155"/>
                  </a:lnTo>
                  <a:lnTo>
                    <a:pt x="415036" y="77050"/>
                  </a:lnTo>
                  <a:lnTo>
                    <a:pt x="415086" y="76454"/>
                  </a:lnTo>
                  <a:lnTo>
                    <a:pt x="415124" y="75920"/>
                  </a:lnTo>
                  <a:lnTo>
                    <a:pt x="415201" y="75069"/>
                  </a:lnTo>
                  <a:lnTo>
                    <a:pt x="416674" y="74091"/>
                  </a:lnTo>
                  <a:lnTo>
                    <a:pt x="419544" y="74853"/>
                  </a:lnTo>
                  <a:lnTo>
                    <a:pt x="420535" y="75450"/>
                  </a:lnTo>
                  <a:lnTo>
                    <a:pt x="420903" y="74091"/>
                  </a:lnTo>
                  <a:close/>
                </a:path>
                <a:path w="422275" h="352425">
                  <a:moveTo>
                    <a:pt x="421792" y="85255"/>
                  </a:moveTo>
                  <a:lnTo>
                    <a:pt x="419468" y="85902"/>
                  </a:lnTo>
                  <a:lnTo>
                    <a:pt x="419112" y="86614"/>
                  </a:lnTo>
                  <a:lnTo>
                    <a:pt x="418592" y="87160"/>
                  </a:lnTo>
                  <a:lnTo>
                    <a:pt x="417906" y="87591"/>
                  </a:lnTo>
                  <a:lnTo>
                    <a:pt x="417868" y="88112"/>
                  </a:lnTo>
                  <a:lnTo>
                    <a:pt x="417880" y="88480"/>
                  </a:lnTo>
                  <a:lnTo>
                    <a:pt x="417969" y="88760"/>
                  </a:lnTo>
                  <a:lnTo>
                    <a:pt x="419049" y="88277"/>
                  </a:lnTo>
                  <a:lnTo>
                    <a:pt x="419938" y="87503"/>
                  </a:lnTo>
                  <a:lnTo>
                    <a:pt x="421259" y="86245"/>
                  </a:lnTo>
                  <a:lnTo>
                    <a:pt x="421589" y="85775"/>
                  </a:lnTo>
                  <a:lnTo>
                    <a:pt x="421792" y="85255"/>
                  </a:lnTo>
                  <a:close/>
                </a:path>
                <a:path w="422275" h="352425">
                  <a:moveTo>
                    <a:pt x="422097" y="78803"/>
                  </a:moveTo>
                  <a:lnTo>
                    <a:pt x="420814" y="77266"/>
                  </a:lnTo>
                  <a:lnTo>
                    <a:pt x="420497" y="78155"/>
                  </a:lnTo>
                  <a:lnTo>
                    <a:pt x="420319" y="78638"/>
                  </a:lnTo>
                  <a:lnTo>
                    <a:pt x="420916" y="78663"/>
                  </a:lnTo>
                  <a:lnTo>
                    <a:pt x="421513" y="78727"/>
                  </a:lnTo>
                  <a:lnTo>
                    <a:pt x="422097" y="78803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7920533" y="4380694"/>
              <a:ext cx="361315" cy="348615"/>
            </a:xfrm>
            <a:custGeom>
              <a:avLst/>
              <a:gdLst/>
              <a:ahLst/>
              <a:cxnLst/>
              <a:rect l="l" t="t" r="r" b="b"/>
              <a:pathLst>
                <a:path w="361315" h="348614">
                  <a:moveTo>
                    <a:pt x="977" y="238290"/>
                  </a:moveTo>
                  <a:lnTo>
                    <a:pt x="723" y="237998"/>
                  </a:lnTo>
                  <a:lnTo>
                    <a:pt x="584" y="237820"/>
                  </a:lnTo>
                  <a:lnTo>
                    <a:pt x="406" y="237693"/>
                  </a:lnTo>
                  <a:lnTo>
                    <a:pt x="76" y="237794"/>
                  </a:lnTo>
                  <a:lnTo>
                    <a:pt x="25" y="238163"/>
                  </a:lnTo>
                  <a:lnTo>
                    <a:pt x="127" y="238429"/>
                  </a:lnTo>
                  <a:lnTo>
                    <a:pt x="203" y="238696"/>
                  </a:lnTo>
                  <a:lnTo>
                    <a:pt x="457" y="238556"/>
                  </a:lnTo>
                  <a:lnTo>
                    <a:pt x="711" y="238429"/>
                  </a:lnTo>
                  <a:lnTo>
                    <a:pt x="977" y="238290"/>
                  </a:lnTo>
                  <a:close/>
                </a:path>
                <a:path w="361315" h="348614">
                  <a:moveTo>
                    <a:pt x="65570" y="347827"/>
                  </a:moveTo>
                  <a:lnTo>
                    <a:pt x="65354" y="348424"/>
                  </a:lnTo>
                  <a:lnTo>
                    <a:pt x="65570" y="347853"/>
                  </a:lnTo>
                  <a:close/>
                </a:path>
                <a:path w="361315" h="348614">
                  <a:moveTo>
                    <a:pt x="65570" y="347814"/>
                  </a:moveTo>
                  <a:close/>
                </a:path>
                <a:path w="361315" h="348614">
                  <a:moveTo>
                    <a:pt x="84912" y="180213"/>
                  </a:moveTo>
                  <a:lnTo>
                    <a:pt x="84797" y="179717"/>
                  </a:lnTo>
                  <a:lnTo>
                    <a:pt x="84810" y="179095"/>
                  </a:lnTo>
                  <a:lnTo>
                    <a:pt x="84391" y="178689"/>
                  </a:lnTo>
                  <a:lnTo>
                    <a:pt x="84239" y="178612"/>
                  </a:lnTo>
                  <a:lnTo>
                    <a:pt x="84023" y="178562"/>
                  </a:lnTo>
                  <a:lnTo>
                    <a:pt x="83248" y="179768"/>
                  </a:lnTo>
                  <a:lnTo>
                    <a:pt x="83083" y="179654"/>
                  </a:lnTo>
                  <a:lnTo>
                    <a:pt x="83959" y="178536"/>
                  </a:lnTo>
                  <a:lnTo>
                    <a:pt x="83718" y="178473"/>
                  </a:lnTo>
                  <a:lnTo>
                    <a:pt x="83375" y="178396"/>
                  </a:lnTo>
                  <a:lnTo>
                    <a:pt x="82905" y="178295"/>
                  </a:lnTo>
                  <a:lnTo>
                    <a:pt x="82727" y="178308"/>
                  </a:lnTo>
                  <a:lnTo>
                    <a:pt x="82550" y="178295"/>
                  </a:lnTo>
                  <a:lnTo>
                    <a:pt x="82372" y="178295"/>
                  </a:lnTo>
                  <a:lnTo>
                    <a:pt x="82296" y="178447"/>
                  </a:lnTo>
                  <a:lnTo>
                    <a:pt x="82143" y="178727"/>
                  </a:lnTo>
                  <a:lnTo>
                    <a:pt x="82778" y="179451"/>
                  </a:lnTo>
                  <a:lnTo>
                    <a:pt x="83058" y="179793"/>
                  </a:lnTo>
                  <a:lnTo>
                    <a:pt x="83400" y="179984"/>
                  </a:lnTo>
                  <a:lnTo>
                    <a:pt x="83832" y="180213"/>
                  </a:lnTo>
                  <a:lnTo>
                    <a:pt x="84416" y="180149"/>
                  </a:lnTo>
                  <a:lnTo>
                    <a:pt x="84912" y="180213"/>
                  </a:lnTo>
                  <a:close/>
                </a:path>
                <a:path w="361315" h="348614">
                  <a:moveTo>
                    <a:pt x="89789" y="327761"/>
                  </a:moveTo>
                  <a:lnTo>
                    <a:pt x="87401" y="324243"/>
                  </a:lnTo>
                  <a:lnTo>
                    <a:pt x="86169" y="322681"/>
                  </a:lnTo>
                  <a:lnTo>
                    <a:pt x="85686" y="323786"/>
                  </a:lnTo>
                  <a:lnTo>
                    <a:pt x="63487" y="294474"/>
                  </a:lnTo>
                  <a:lnTo>
                    <a:pt x="63741" y="294081"/>
                  </a:lnTo>
                  <a:lnTo>
                    <a:pt x="61493" y="291223"/>
                  </a:lnTo>
                  <a:lnTo>
                    <a:pt x="60731" y="295706"/>
                  </a:lnTo>
                  <a:lnTo>
                    <a:pt x="60350" y="300761"/>
                  </a:lnTo>
                  <a:lnTo>
                    <a:pt x="60007" y="306324"/>
                  </a:lnTo>
                  <a:lnTo>
                    <a:pt x="58978" y="306311"/>
                  </a:lnTo>
                  <a:lnTo>
                    <a:pt x="58483" y="306387"/>
                  </a:lnTo>
                  <a:lnTo>
                    <a:pt x="63665" y="312445"/>
                  </a:lnTo>
                  <a:lnTo>
                    <a:pt x="71666" y="307276"/>
                  </a:lnTo>
                  <a:lnTo>
                    <a:pt x="72224" y="307746"/>
                  </a:lnTo>
                  <a:lnTo>
                    <a:pt x="72529" y="307924"/>
                  </a:lnTo>
                  <a:lnTo>
                    <a:pt x="65100" y="314147"/>
                  </a:lnTo>
                  <a:lnTo>
                    <a:pt x="69062" y="318795"/>
                  </a:lnTo>
                  <a:lnTo>
                    <a:pt x="70904" y="319620"/>
                  </a:lnTo>
                  <a:lnTo>
                    <a:pt x="70510" y="320497"/>
                  </a:lnTo>
                  <a:lnTo>
                    <a:pt x="71970" y="322224"/>
                  </a:lnTo>
                  <a:lnTo>
                    <a:pt x="72555" y="321995"/>
                  </a:lnTo>
                  <a:lnTo>
                    <a:pt x="74536" y="321843"/>
                  </a:lnTo>
                  <a:lnTo>
                    <a:pt x="75717" y="321157"/>
                  </a:lnTo>
                  <a:lnTo>
                    <a:pt x="77495" y="319963"/>
                  </a:lnTo>
                  <a:lnTo>
                    <a:pt x="78689" y="320751"/>
                  </a:lnTo>
                  <a:lnTo>
                    <a:pt x="79438" y="321005"/>
                  </a:lnTo>
                  <a:lnTo>
                    <a:pt x="79400" y="321957"/>
                  </a:lnTo>
                  <a:lnTo>
                    <a:pt x="79121" y="322643"/>
                  </a:lnTo>
                  <a:lnTo>
                    <a:pt x="78422" y="323443"/>
                  </a:lnTo>
                  <a:lnTo>
                    <a:pt x="78790" y="324497"/>
                  </a:lnTo>
                  <a:lnTo>
                    <a:pt x="79756" y="325170"/>
                  </a:lnTo>
                  <a:lnTo>
                    <a:pt x="82816" y="325056"/>
                  </a:lnTo>
                  <a:lnTo>
                    <a:pt x="85013" y="325602"/>
                  </a:lnTo>
                  <a:lnTo>
                    <a:pt x="87706" y="327355"/>
                  </a:lnTo>
                  <a:lnTo>
                    <a:pt x="88557" y="327469"/>
                  </a:lnTo>
                  <a:lnTo>
                    <a:pt x="89789" y="327761"/>
                  </a:lnTo>
                  <a:close/>
                </a:path>
                <a:path w="361315" h="348614">
                  <a:moveTo>
                    <a:pt x="111848" y="299199"/>
                  </a:moveTo>
                  <a:lnTo>
                    <a:pt x="109397" y="296938"/>
                  </a:lnTo>
                  <a:lnTo>
                    <a:pt x="109093" y="296697"/>
                  </a:lnTo>
                  <a:lnTo>
                    <a:pt x="107035" y="295021"/>
                  </a:lnTo>
                  <a:lnTo>
                    <a:pt x="102908" y="293941"/>
                  </a:lnTo>
                  <a:lnTo>
                    <a:pt x="102247" y="293687"/>
                  </a:lnTo>
                  <a:lnTo>
                    <a:pt x="101981" y="293395"/>
                  </a:lnTo>
                  <a:lnTo>
                    <a:pt x="101727" y="293128"/>
                  </a:lnTo>
                  <a:lnTo>
                    <a:pt x="101815" y="293395"/>
                  </a:lnTo>
                  <a:lnTo>
                    <a:pt x="101307" y="293370"/>
                  </a:lnTo>
                  <a:lnTo>
                    <a:pt x="101384" y="292887"/>
                  </a:lnTo>
                  <a:lnTo>
                    <a:pt x="101561" y="292912"/>
                  </a:lnTo>
                  <a:lnTo>
                    <a:pt x="101295" y="292557"/>
                  </a:lnTo>
                  <a:lnTo>
                    <a:pt x="100761" y="291515"/>
                  </a:lnTo>
                  <a:lnTo>
                    <a:pt x="99910" y="290855"/>
                  </a:lnTo>
                  <a:lnTo>
                    <a:pt x="99314" y="290195"/>
                  </a:lnTo>
                  <a:lnTo>
                    <a:pt x="98285" y="290550"/>
                  </a:lnTo>
                  <a:lnTo>
                    <a:pt x="97561" y="290868"/>
                  </a:lnTo>
                  <a:lnTo>
                    <a:pt x="94386" y="291477"/>
                  </a:lnTo>
                  <a:lnTo>
                    <a:pt x="92519" y="290576"/>
                  </a:lnTo>
                  <a:lnTo>
                    <a:pt x="90347" y="289521"/>
                  </a:lnTo>
                  <a:lnTo>
                    <a:pt x="88798" y="285089"/>
                  </a:lnTo>
                  <a:lnTo>
                    <a:pt x="88658" y="284607"/>
                  </a:lnTo>
                  <a:lnTo>
                    <a:pt x="87655" y="281216"/>
                  </a:lnTo>
                  <a:lnTo>
                    <a:pt x="87363" y="280289"/>
                  </a:lnTo>
                  <a:lnTo>
                    <a:pt x="91554" y="275856"/>
                  </a:lnTo>
                  <a:lnTo>
                    <a:pt x="97866" y="278955"/>
                  </a:lnTo>
                  <a:lnTo>
                    <a:pt x="97764" y="276898"/>
                  </a:lnTo>
                  <a:lnTo>
                    <a:pt x="97764" y="276758"/>
                  </a:lnTo>
                  <a:lnTo>
                    <a:pt x="95605" y="276898"/>
                  </a:lnTo>
                  <a:lnTo>
                    <a:pt x="94729" y="275856"/>
                  </a:lnTo>
                  <a:lnTo>
                    <a:pt x="93916" y="274878"/>
                  </a:lnTo>
                  <a:lnTo>
                    <a:pt x="92938" y="273253"/>
                  </a:lnTo>
                  <a:lnTo>
                    <a:pt x="92837" y="273088"/>
                  </a:lnTo>
                  <a:lnTo>
                    <a:pt x="92659" y="272783"/>
                  </a:lnTo>
                  <a:lnTo>
                    <a:pt x="92329" y="273088"/>
                  </a:lnTo>
                  <a:lnTo>
                    <a:pt x="91681" y="272973"/>
                  </a:lnTo>
                  <a:lnTo>
                    <a:pt x="91541" y="271767"/>
                  </a:lnTo>
                  <a:lnTo>
                    <a:pt x="91490" y="270789"/>
                  </a:lnTo>
                  <a:lnTo>
                    <a:pt x="91490" y="273253"/>
                  </a:lnTo>
                  <a:lnTo>
                    <a:pt x="91224" y="273900"/>
                  </a:lnTo>
                  <a:lnTo>
                    <a:pt x="91071" y="274205"/>
                  </a:lnTo>
                  <a:lnTo>
                    <a:pt x="83185" y="281216"/>
                  </a:lnTo>
                  <a:lnTo>
                    <a:pt x="82651" y="280771"/>
                  </a:lnTo>
                  <a:lnTo>
                    <a:pt x="82118" y="280289"/>
                  </a:lnTo>
                  <a:lnTo>
                    <a:pt x="80441" y="278574"/>
                  </a:lnTo>
                  <a:lnTo>
                    <a:pt x="79413" y="277177"/>
                  </a:lnTo>
                  <a:lnTo>
                    <a:pt x="78879" y="275297"/>
                  </a:lnTo>
                  <a:lnTo>
                    <a:pt x="81292" y="275907"/>
                  </a:lnTo>
                  <a:lnTo>
                    <a:pt x="83566" y="275818"/>
                  </a:lnTo>
                  <a:lnTo>
                    <a:pt x="85953" y="275297"/>
                  </a:lnTo>
                  <a:lnTo>
                    <a:pt x="87782" y="274878"/>
                  </a:lnTo>
                  <a:lnTo>
                    <a:pt x="89611" y="274142"/>
                  </a:lnTo>
                  <a:lnTo>
                    <a:pt x="91490" y="273253"/>
                  </a:lnTo>
                  <a:lnTo>
                    <a:pt x="91490" y="270789"/>
                  </a:lnTo>
                  <a:lnTo>
                    <a:pt x="91452" y="270052"/>
                  </a:lnTo>
                  <a:lnTo>
                    <a:pt x="90970" y="267982"/>
                  </a:lnTo>
                  <a:lnTo>
                    <a:pt x="90665" y="267373"/>
                  </a:lnTo>
                  <a:lnTo>
                    <a:pt x="90144" y="266992"/>
                  </a:lnTo>
                  <a:lnTo>
                    <a:pt x="86969" y="269214"/>
                  </a:lnTo>
                  <a:lnTo>
                    <a:pt x="84099" y="271018"/>
                  </a:lnTo>
                  <a:lnTo>
                    <a:pt x="82829" y="271767"/>
                  </a:lnTo>
                  <a:lnTo>
                    <a:pt x="78790" y="273672"/>
                  </a:lnTo>
                  <a:lnTo>
                    <a:pt x="76542" y="275005"/>
                  </a:lnTo>
                  <a:lnTo>
                    <a:pt x="75399" y="277977"/>
                  </a:lnTo>
                  <a:lnTo>
                    <a:pt x="75272" y="278472"/>
                  </a:lnTo>
                  <a:lnTo>
                    <a:pt x="75069" y="279603"/>
                  </a:lnTo>
                  <a:lnTo>
                    <a:pt x="75057" y="279933"/>
                  </a:lnTo>
                  <a:lnTo>
                    <a:pt x="74853" y="279958"/>
                  </a:lnTo>
                  <a:lnTo>
                    <a:pt x="75615" y="281698"/>
                  </a:lnTo>
                  <a:lnTo>
                    <a:pt x="76454" y="282079"/>
                  </a:lnTo>
                  <a:lnTo>
                    <a:pt x="76695" y="282409"/>
                  </a:lnTo>
                  <a:lnTo>
                    <a:pt x="76987" y="282663"/>
                  </a:lnTo>
                  <a:lnTo>
                    <a:pt x="76657" y="284073"/>
                  </a:lnTo>
                  <a:lnTo>
                    <a:pt x="76974" y="284797"/>
                  </a:lnTo>
                  <a:lnTo>
                    <a:pt x="77774" y="284746"/>
                  </a:lnTo>
                  <a:lnTo>
                    <a:pt x="78587" y="284657"/>
                  </a:lnTo>
                  <a:lnTo>
                    <a:pt x="79375" y="284607"/>
                  </a:lnTo>
                  <a:lnTo>
                    <a:pt x="77584" y="286194"/>
                  </a:lnTo>
                  <a:lnTo>
                    <a:pt x="83464" y="299656"/>
                  </a:lnTo>
                  <a:lnTo>
                    <a:pt x="83375" y="296494"/>
                  </a:lnTo>
                  <a:lnTo>
                    <a:pt x="82892" y="293370"/>
                  </a:lnTo>
                  <a:lnTo>
                    <a:pt x="82169" y="290601"/>
                  </a:lnTo>
                  <a:lnTo>
                    <a:pt x="84048" y="290576"/>
                  </a:lnTo>
                  <a:lnTo>
                    <a:pt x="85915" y="290855"/>
                  </a:lnTo>
                  <a:lnTo>
                    <a:pt x="88328" y="291731"/>
                  </a:lnTo>
                  <a:lnTo>
                    <a:pt x="88785" y="292239"/>
                  </a:lnTo>
                  <a:lnTo>
                    <a:pt x="89217" y="292557"/>
                  </a:lnTo>
                  <a:lnTo>
                    <a:pt x="89230" y="292887"/>
                  </a:lnTo>
                  <a:lnTo>
                    <a:pt x="89014" y="293941"/>
                  </a:lnTo>
                  <a:lnTo>
                    <a:pt x="88734" y="295109"/>
                  </a:lnTo>
                  <a:lnTo>
                    <a:pt x="87909" y="301066"/>
                  </a:lnTo>
                  <a:lnTo>
                    <a:pt x="87553" y="304800"/>
                  </a:lnTo>
                  <a:lnTo>
                    <a:pt x="87160" y="306120"/>
                  </a:lnTo>
                  <a:lnTo>
                    <a:pt x="86982" y="306895"/>
                  </a:lnTo>
                  <a:lnTo>
                    <a:pt x="86931" y="307606"/>
                  </a:lnTo>
                  <a:lnTo>
                    <a:pt x="88265" y="310642"/>
                  </a:lnTo>
                  <a:lnTo>
                    <a:pt x="88696" y="310235"/>
                  </a:lnTo>
                  <a:lnTo>
                    <a:pt x="89166" y="310019"/>
                  </a:lnTo>
                  <a:lnTo>
                    <a:pt x="89611" y="310057"/>
                  </a:lnTo>
                  <a:lnTo>
                    <a:pt x="95605" y="316992"/>
                  </a:lnTo>
                  <a:lnTo>
                    <a:pt x="95694" y="317627"/>
                  </a:lnTo>
                  <a:lnTo>
                    <a:pt x="95885" y="317715"/>
                  </a:lnTo>
                  <a:lnTo>
                    <a:pt x="96227" y="317157"/>
                  </a:lnTo>
                  <a:lnTo>
                    <a:pt x="97815" y="313537"/>
                  </a:lnTo>
                  <a:lnTo>
                    <a:pt x="100393" y="311721"/>
                  </a:lnTo>
                  <a:lnTo>
                    <a:pt x="105854" y="310019"/>
                  </a:lnTo>
                  <a:lnTo>
                    <a:pt x="107569" y="308724"/>
                  </a:lnTo>
                  <a:lnTo>
                    <a:pt x="107962" y="308127"/>
                  </a:lnTo>
                  <a:lnTo>
                    <a:pt x="108762" y="306895"/>
                  </a:lnTo>
                  <a:lnTo>
                    <a:pt x="108419" y="307124"/>
                  </a:lnTo>
                  <a:lnTo>
                    <a:pt x="107861" y="307606"/>
                  </a:lnTo>
                  <a:lnTo>
                    <a:pt x="107467" y="307886"/>
                  </a:lnTo>
                  <a:lnTo>
                    <a:pt x="107061" y="308127"/>
                  </a:lnTo>
                  <a:lnTo>
                    <a:pt x="98755" y="298615"/>
                  </a:lnTo>
                  <a:lnTo>
                    <a:pt x="100774" y="296697"/>
                  </a:lnTo>
                  <a:lnTo>
                    <a:pt x="102565" y="296938"/>
                  </a:lnTo>
                  <a:lnTo>
                    <a:pt x="106540" y="298361"/>
                  </a:lnTo>
                  <a:lnTo>
                    <a:pt x="106210" y="300139"/>
                  </a:lnTo>
                  <a:lnTo>
                    <a:pt x="103657" y="299681"/>
                  </a:lnTo>
                  <a:lnTo>
                    <a:pt x="103301" y="301904"/>
                  </a:lnTo>
                  <a:lnTo>
                    <a:pt x="105130" y="305066"/>
                  </a:lnTo>
                  <a:lnTo>
                    <a:pt x="107035" y="303618"/>
                  </a:lnTo>
                  <a:lnTo>
                    <a:pt x="108826" y="302361"/>
                  </a:lnTo>
                  <a:lnTo>
                    <a:pt x="110858" y="302336"/>
                  </a:lnTo>
                  <a:lnTo>
                    <a:pt x="111340" y="301066"/>
                  </a:lnTo>
                  <a:lnTo>
                    <a:pt x="111607" y="300266"/>
                  </a:lnTo>
                  <a:lnTo>
                    <a:pt x="111645" y="300139"/>
                  </a:lnTo>
                  <a:lnTo>
                    <a:pt x="111848" y="299199"/>
                  </a:lnTo>
                  <a:close/>
                </a:path>
                <a:path w="361315" h="348614">
                  <a:moveTo>
                    <a:pt x="146951" y="276313"/>
                  </a:moveTo>
                  <a:lnTo>
                    <a:pt x="139725" y="271399"/>
                  </a:lnTo>
                  <a:lnTo>
                    <a:pt x="144665" y="283273"/>
                  </a:lnTo>
                  <a:lnTo>
                    <a:pt x="145046" y="283400"/>
                  </a:lnTo>
                  <a:lnTo>
                    <a:pt x="146088" y="281139"/>
                  </a:lnTo>
                  <a:lnTo>
                    <a:pt x="145986" y="278536"/>
                  </a:lnTo>
                  <a:lnTo>
                    <a:pt x="146951" y="276313"/>
                  </a:lnTo>
                  <a:close/>
                </a:path>
                <a:path w="361315" h="348614">
                  <a:moveTo>
                    <a:pt x="154305" y="289725"/>
                  </a:moveTo>
                  <a:lnTo>
                    <a:pt x="153898" y="289509"/>
                  </a:lnTo>
                  <a:lnTo>
                    <a:pt x="153517" y="289229"/>
                  </a:lnTo>
                  <a:lnTo>
                    <a:pt x="152958" y="288683"/>
                  </a:lnTo>
                  <a:lnTo>
                    <a:pt x="152387" y="288823"/>
                  </a:lnTo>
                  <a:lnTo>
                    <a:pt x="151612" y="288937"/>
                  </a:lnTo>
                  <a:lnTo>
                    <a:pt x="151206" y="289013"/>
                  </a:lnTo>
                  <a:lnTo>
                    <a:pt x="150850" y="289153"/>
                  </a:lnTo>
                  <a:lnTo>
                    <a:pt x="153212" y="290360"/>
                  </a:lnTo>
                  <a:lnTo>
                    <a:pt x="153809" y="290195"/>
                  </a:lnTo>
                  <a:lnTo>
                    <a:pt x="154305" y="289725"/>
                  </a:lnTo>
                  <a:close/>
                </a:path>
                <a:path w="361315" h="348614">
                  <a:moveTo>
                    <a:pt x="155016" y="226898"/>
                  </a:moveTo>
                  <a:lnTo>
                    <a:pt x="153885" y="226783"/>
                  </a:lnTo>
                  <a:lnTo>
                    <a:pt x="153390" y="226720"/>
                  </a:lnTo>
                  <a:lnTo>
                    <a:pt x="153593" y="227266"/>
                  </a:lnTo>
                  <a:lnTo>
                    <a:pt x="153708" y="227533"/>
                  </a:lnTo>
                  <a:lnTo>
                    <a:pt x="154101" y="227418"/>
                  </a:lnTo>
                  <a:lnTo>
                    <a:pt x="154520" y="227241"/>
                  </a:lnTo>
                  <a:lnTo>
                    <a:pt x="155016" y="226898"/>
                  </a:lnTo>
                  <a:close/>
                </a:path>
                <a:path w="361315" h="348614">
                  <a:moveTo>
                    <a:pt x="158813" y="302945"/>
                  </a:moveTo>
                  <a:lnTo>
                    <a:pt x="157340" y="296926"/>
                  </a:lnTo>
                  <a:lnTo>
                    <a:pt x="157213" y="296443"/>
                  </a:lnTo>
                  <a:lnTo>
                    <a:pt x="156451" y="296926"/>
                  </a:lnTo>
                  <a:lnTo>
                    <a:pt x="154774" y="296786"/>
                  </a:lnTo>
                  <a:lnTo>
                    <a:pt x="153797" y="296722"/>
                  </a:lnTo>
                  <a:lnTo>
                    <a:pt x="151930" y="295478"/>
                  </a:lnTo>
                  <a:lnTo>
                    <a:pt x="150507" y="294881"/>
                  </a:lnTo>
                  <a:lnTo>
                    <a:pt x="149301" y="294436"/>
                  </a:lnTo>
                  <a:lnTo>
                    <a:pt x="153784" y="305206"/>
                  </a:lnTo>
                  <a:lnTo>
                    <a:pt x="155333" y="303771"/>
                  </a:lnTo>
                  <a:lnTo>
                    <a:pt x="156260" y="303187"/>
                  </a:lnTo>
                  <a:lnTo>
                    <a:pt x="156667" y="303657"/>
                  </a:lnTo>
                  <a:lnTo>
                    <a:pt x="157238" y="303796"/>
                  </a:lnTo>
                  <a:lnTo>
                    <a:pt x="157848" y="303885"/>
                  </a:lnTo>
                  <a:lnTo>
                    <a:pt x="158521" y="303364"/>
                  </a:lnTo>
                  <a:lnTo>
                    <a:pt x="158648" y="303187"/>
                  </a:lnTo>
                  <a:lnTo>
                    <a:pt x="158813" y="302945"/>
                  </a:lnTo>
                  <a:close/>
                </a:path>
                <a:path w="361315" h="348614">
                  <a:moveTo>
                    <a:pt x="159004" y="236105"/>
                  </a:moveTo>
                  <a:lnTo>
                    <a:pt x="158838" y="235369"/>
                  </a:lnTo>
                  <a:lnTo>
                    <a:pt x="158661" y="235318"/>
                  </a:lnTo>
                  <a:lnTo>
                    <a:pt x="158229" y="235165"/>
                  </a:lnTo>
                  <a:lnTo>
                    <a:pt x="157556" y="235115"/>
                  </a:lnTo>
                  <a:lnTo>
                    <a:pt x="157276" y="235356"/>
                  </a:lnTo>
                  <a:lnTo>
                    <a:pt x="157175" y="235546"/>
                  </a:lnTo>
                  <a:lnTo>
                    <a:pt x="157518" y="236042"/>
                  </a:lnTo>
                  <a:lnTo>
                    <a:pt x="157873" y="236512"/>
                  </a:lnTo>
                  <a:lnTo>
                    <a:pt x="158280" y="236956"/>
                  </a:lnTo>
                  <a:lnTo>
                    <a:pt x="158534" y="236728"/>
                  </a:lnTo>
                  <a:lnTo>
                    <a:pt x="158724" y="236550"/>
                  </a:lnTo>
                  <a:lnTo>
                    <a:pt x="159004" y="236105"/>
                  </a:lnTo>
                  <a:close/>
                </a:path>
                <a:path w="361315" h="348614">
                  <a:moveTo>
                    <a:pt x="162687" y="2120"/>
                  </a:moveTo>
                  <a:lnTo>
                    <a:pt x="162394" y="1549"/>
                  </a:lnTo>
                  <a:lnTo>
                    <a:pt x="161963" y="1168"/>
                  </a:lnTo>
                  <a:lnTo>
                    <a:pt x="160642" y="469"/>
                  </a:lnTo>
                  <a:lnTo>
                    <a:pt x="159639" y="266"/>
                  </a:lnTo>
                  <a:lnTo>
                    <a:pt x="158597" y="0"/>
                  </a:lnTo>
                  <a:lnTo>
                    <a:pt x="158788" y="1422"/>
                  </a:lnTo>
                  <a:lnTo>
                    <a:pt x="159321" y="2273"/>
                  </a:lnTo>
                  <a:lnTo>
                    <a:pt x="160058" y="2857"/>
                  </a:lnTo>
                  <a:lnTo>
                    <a:pt x="161709" y="2362"/>
                  </a:lnTo>
                  <a:lnTo>
                    <a:pt x="162483" y="2159"/>
                  </a:lnTo>
                  <a:lnTo>
                    <a:pt x="162687" y="2120"/>
                  </a:lnTo>
                  <a:close/>
                </a:path>
                <a:path w="361315" h="348614">
                  <a:moveTo>
                    <a:pt x="164655" y="292493"/>
                  </a:moveTo>
                  <a:lnTo>
                    <a:pt x="164401" y="291960"/>
                  </a:lnTo>
                  <a:lnTo>
                    <a:pt x="164338" y="291477"/>
                  </a:lnTo>
                  <a:lnTo>
                    <a:pt x="162356" y="290169"/>
                  </a:lnTo>
                  <a:lnTo>
                    <a:pt x="160350" y="290385"/>
                  </a:lnTo>
                  <a:lnTo>
                    <a:pt x="158381" y="290449"/>
                  </a:lnTo>
                  <a:lnTo>
                    <a:pt x="158457" y="292747"/>
                  </a:lnTo>
                  <a:lnTo>
                    <a:pt x="157848" y="294259"/>
                  </a:lnTo>
                  <a:lnTo>
                    <a:pt x="157302" y="296138"/>
                  </a:lnTo>
                  <a:lnTo>
                    <a:pt x="159512" y="294017"/>
                  </a:lnTo>
                  <a:lnTo>
                    <a:pt x="162915" y="294881"/>
                  </a:lnTo>
                  <a:lnTo>
                    <a:pt x="163550" y="294017"/>
                  </a:lnTo>
                  <a:lnTo>
                    <a:pt x="164655" y="292493"/>
                  </a:lnTo>
                  <a:close/>
                </a:path>
                <a:path w="361315" h="348614">
                  <a:moveTo>
                    <a:pt x="169633" y="282740"/>
                  </a:moveTo>
                  <a:lnTo>
                    <a:pt x="169379" y="282651"/>
                  </a:lnTo>
                  <a:lnTo>
                    <a:pt x="169240" y="282562"/>
                  </a:lnTo>
                  <a:lnTo>
                    <a:pt x="169151" y="282727"/>
                  </a:lnTo>
                  <a:lnTo>
                    <a:pt x="169011" y="282879"/>
                  </a:lnTo>
                  <a:lnTo>
                    <a:pt x="168998" y="283057"/>
                  </a:lnTo>
                  <a:lnTo>
                    <a:pt x="169240" y="283210"/>
                  </a:lnTo>
                  <a:lnTo>
                    <a:pt x="169379" y="283298"/>
                  </a:lnTo>
                  <a:lnTo>
                    <a:pt x="169468" y="283133"/>
                  </a:lnTo>
                  <a:lnTo>
                    <a:pt x="169595" y="282968"/>
                  </a:lnTo>
                  <a:lnTo>
                    <a:pt x="169633" y="282740"/>
                  </a:lnTo>
                  <a:close/>
                </a:path>
                <a:path w="361315" h="348614">
                  <a:moveTo>
                    <a:pt x="169926" y="269392"/>
                  </a:moveTo>
                  <a:lnTo>
                    <a:pt x="167640" y="268389"/>
                  </a:lnTo>
                  <a:lnTo>
                    <a:pt x="166801" y="268198"/>
                  </a:lnTo>
                  <a:lnTo>
                    <a:pt x="167474" y="266217"/>
                  </a:lnTo>
                  <a:lnTo>
                    <a:pt x="167576" y="265899"/>
                  </a:lnTo>
                  <a:lnTo>
                    <a:pt x="166547" y="264718"/>
                  </a:lnTo>
                  <a:lnTo>
                    <a:pt x="165773" y="265709"/>
                  </a:lnTo>
                  <a:lnTo>
                    <a:pt x="164871" y="266217"/>
                  </a:lnTo>
                  <a:lnTo>
                    <a:pt x="163855" y="265087"/>
                  </a:lnTo>
                  <a:lnTo>
                    <a:pt x="162877" y="264109"/>
                  </a:lnTo>
                  <a:lnTo>
                    <a:pt x="163931" y="262521"/>
                  </a:lnTo>
                  <a:lnTo>
                    <a:pt x="163372" y="259359"/>
                  </a:lnTo>
                  <a:lnTo>
                    <a:pt x="163169" y="258203"/>
                  </a:lnTo>
                  <a:lnTo>
                    <a:pt x="161874" y="257873"/>
                  </a:lnTo>
                  <a:lnTo>
                    <a:pt x="160743" y="257594"/>
                  </a:lnTo>
                  <a:lnTo>
                    <a:pt x="160629" y="255511"/>
                  </a:lnTo>
                  <a:lnTo>
                    <a:pt x="160616" y="255308"/>
                  </a:lnTo>
                  <a:lnTo>
                    <a:pt x="160248" y="254685"/>
                  </a:lnTo>
                  <a:lnTo>
                    <a:pt x="160248" y="271119"/>
                  </a:lnTo>
                  <a:lnTo>
                    <a:pt x="159207" y="273088"/>
                  </a:lnTo>
                  <a:lnTo>
                    <a:pt x="158940" y="273875"/>
                  </a:lnTo>
                  <a:lnTo>
                    <a:pt x="157949" y="273850"/>
                  </a:lnTo>
                  <a:lnTo>
                    <a:pt x="157365" y="273621"/>
                  </a:lnTo>
                  <a:lnTo>
                    <a:pt x="157251" y="273088"/>
                  </a:lnTo>
                  <a:lnTo>
                    <a:pt x="157226" y="272834"/>
                  </a:lnTo>
                  <a:lnTo>
                    <a:pt x="157213" y="272694"/>
                  </a:lnTo>
                  <a:lnTo>
                    <a:pt x="155981" y="272834"/>
                  </a:lnTo>
                  <a:lnTo>
                    <a:pt x="156591" y="271932"/>
                  </a:lnTo>
                  <a:lnTo>
                    <a:pt x="157124" y="272097"/>
                  </a:lnTo>
                  <a:lnTo>
                    <a:pt x="157086" y="271932"/>
                  </a:lnTo>
                  <a:lnTo>
                    <a:pt x="157060" y="271792"/>
                  </a:lnTo>
                  <a:lnTo>
                    <a:pt x="156578" y="271005"/>
                  </a:lnTo>
                  <a:lnTo>
                    <a:pt x="155879" y="270522"/>
                  </a:lnTo>
                  <a:lnTo>
                    <a:pt x="155219" y="269875"/>
                  </a:lnTo>
                  <a:lnTo>
                    <a:pt x="156298" y="269151"/>
                  </a:lnTo>
                  <a:lnTo>
                    <a:pt x="157251" y="269252"/>
                  </a:lnTo>
                  <a:lnTo>
                    <a:pt x="159613" y="269786"/>
                  </a:lnTo>
                  <a:lnTo>
                    <a:pt x="160248" y="271119"/>
                  </a:lnTo>
                  <a:lnTo>
                    <a:pt x="160248" y="254685"/>
                  </a:lnTo>
                  <a:lnTo>
                    <a:pt x="159626" y="253606"/>
                  </a:lnTo>
                  <a:lnTo>
                    <a:pt x="160464" y="252933"/>
                  </a:lnTo>
                  <a:lnTo>
                    <a:pt x="161036" y="253390"/>
                  </a:lnTo>
                  <a:lnTo>
                    <a:pt x="161975" y="254393"/>
                  </a:lnTo>
                  <a:lnTo>
                    <a:pt x="162356" y="255104"/>
                  </a:lnTo>
                  <a:lnTo>
                    <a:pt x="162610" y="255473"/>
                  </a:lnTo>
                  <a:lnTo>
                    <a:pt x="161226" y="252933"/>
                  </a:lnTo>
                  <a:lnTo>
                    <a:pt x="159664" y="249986"/>
                  </a:lnTo>
                  <a:lnTo>
                    <a:pt x="157645" y="246392"/>
                  </a:lnTo>
                  <a:lnTo>
                    <a:pt x="157403" y="246113"/>
                  </a:lnTo>
                  <a:lnTo>
                    <a:pt x="157010" y="245656"/>
                  </a:lnTo>
                  <a:lnTo>
                    <a:pt x="156451" y="245071"/>
                  </a:lnTo>
                  <a:lnTo>
                    <a:pt x="156159" y="244754"/>
                  </a:lnTo>
                  <a:lnTo>
                    <a:pt x="155613" y="244741"/>
                  </a:lnTo>
                  <a:lnTo>
                    <a:pt x="155067" y="244741"/>
                  </a:lnTo>
                  <a:lnTo>
                    <a:pt x="151409" y="245071"/>
                  </a:lnTo>
                  <a:lnTo>
                    <a:pt x="148247" y="244398"/>
                  </a:lnTo>
                  <a:lnTo>
                    <a:pt x="145376" y="246113"/>
                  </a:lnTo>
                  <a:lnTo>
                    <a:pt x="141706" y="245656"/>
                  </a:lnTo>
                  <a:lnTo>
                    <a:pt x="138518" y="247421"/>
                  </a:lnTo>
                  <a:lnTo>
                    <a:pt x="135013" y="248094"/>
                  </a:lnTo>
                  <a:lnTo>
                    <a:pt x="134404" y="250075"/>
                  </a:lnTo>
                  <a:lnTo>
                    <a:pt x="133337" y="251625"/>
                  </a:lnTo>
                  <a:lnTo>
                    <a:pt x="132080" y="253009"/>
                  </a:lnTo>
                  <a:lnTo>
                    <a:pt x="138315" y="268008"/>
                  </a:lnTo>
                  <a:lnTo>
                    <a:pt x="138493" y="268046"/>
                  </a:lnTo>
                  <a:lnTo>
                    <a:pt x="139039" y="268605"/>
                  </a:lnTo>
                  <a:lnTo>
                    <a:pt x="139204" y="269100"/>
                  </a:lnTo>
                  <a:lnTo>
                    <a:pt x="139268" y="269836"/>
                  </a:lnTo>
                  <a:lnTo>
                    <a:pt x="140601" y="268008"/>
                  </a:lnTo>
                  <a:lnTo>
                    <a:pt x="141528" y="266217"/>
                  </a:lnTo>
                  <a:lnTo>
                    <a:pt x="145592" y="261594"/>
                  </a:lnTo>
                  <a:lnTo>
                    <a:pt x="149212" y="257873"/>
                  </a:lnTo>
                  <a:lnTo>
                    <a:pt x="151434" y="255511"/>
                  </a:lnTo>
                  <a:lnTo>
                    <a:pt x="152628" y="256146"/>
                  </a:lnTo>
                  <a:lnTo>
                    <a:pt x="152831" y="257048"/>
                  </a:lnTo>
                  <a:lnTo>
                    <a:pt x="152514" y="257962"/>
                  </a:lnTo>
                  <a:lnTo>
                    <a:pt x="152971" y="257873"/>
                  </a:lnTo>
                  <a:lnTo>
                    <a:pt x="153250" y="258737"/>
                  </a:lnTo>
                  <a:lnTo>
                    <a:pt x="153377" y="259194"/>
                  </a:lnTo>
                  <a:lnTo>
                    <a:pt x="152996" y="259359"/>
                  </a:lnTo>
                  <a:lnTo>
                    <a:pt x="152412" y="258241"/>
                  </a:lnTo>
                  <a:lnTo>
                    <a:pt x="151307" y="260934"/>
                  </a:lnTo>
                  <a:lnTo>
                    <a:pt x="150063" y="263575"/>
                  </a:lnTo>
                  <a:lnTo>
                    <a:pt x="146926" y="271119"/>
                  </a:lnTo>
                  <a:lnTo>
                    <a:pt x="146824" y="271792"/>
                  </a:lnTo>
                  <a:lnTo>
                    <a:pt x="147726" y="274993"/>
                  </a:lnTo>
                  <a:lnTo>
                    <a:pt x="147980" y="274624"/>
                  </a:lnTo>
                  <a:lnTo>
                    <a:pt x="148145" y="274434"/>
                  </a:lnTo>
                  <a:lnTo>
                    <a:pt x="149885" y="274701"/>
                  </a:lnTo>
                  <a:lnTo>
                    <a:pt x="151599" y="275082"/>
                  </a:lnTo>
                  <a:lnTo>
                    <a:pt x="155473" y="275348"/>
                  </a:lnTo>
                  <a:lnTo>
                    <a:pt x="156514" y="277177"/>
                  </a:lnTo>
                  <a:lnTo>
                    <a:pt x="157899" y="278282"/>
                  </a:lnTo>
                  <a:lnTo>
                    <a:pt x="162204" y="274434"/>
                  </a:lnTo>
                  <a:lnTo>
                    <a:pt x="162433" y="274231"/>
                  </a:lnTo>
                  <a:lnTo>
                    <a:pt x="163233" y="273964"/>
                  </a:lnTo>
                  <a:lnTo>
                    <a:pt x="168757" y="274637"/>
                  </a:lnTo>
                  <a:lnTo>
                    <a:pt x="167906" y="273964"/>
                  </a:lnTo>
                  <a:lnTo>
                    <a:pt x="164846" y="271551"/>
                  </a:lnTo>
                  <a:lnTo>
                    <a:pt x="166535" y="270332"/>
                  </a:lnTo>
                  <a:lnTo>
                    <a:pt x="168236" y="269697"/>
                  </a:lnTo>
                  <a:lnTo>
                    <a:pt x="169926" y="269392"/>
                  </a:lnTo>
                  <a:close/>
                </a:path>
                <a:path w="361315" h="348614">
                  <a:moveTo>
                    <a:pt x="174447" y="244411"/>
                  </a:moveTo>
                  <a:lnTo>
                    <a:pt x="174244" y="243598"/>
                  </a:lnTo>
                  <a:lnTo>
                    <a:pt x="173570" y="240804"/>
                  </a:lnTo>
                  <a:lnTo>
                    <a:pt x="172847" y="239776"/>
                  </a:lnTo>
                  <a:lnTo>
                    <a:pt x="171996" y="238899"/>
                  </a:lnTo>
                  <a:lnTo>
                    <a:pt x="170370" y="237896"/>
                  </a:lnTo>
                  <a:lnTo>
                    <a:pt x="169291" y="238391"/>
                  </a:lnTo>
                  <a:lnTo>
                    <a:pt x="167182" y="238671"/>
                  </a:lnTo>
                  <a:lnTo>
                    <a:pt x="171157" y="241414"/>
                  </a:lnTo>
                  <a:lnTo>
                    <a:pt x="170510" y="243598"/>
                  </a:lnTo>
                  <a:lnTo>
                    <a:pt x="165392" y="241769"/>
                  </a:lnTo>
                  <a:lnTo>
                    <a:pt x="165900" y="244779"/>
                  </a:lnTo>
                  <a:lnTo>
                    <a:pt x="167398" y="246062"/>
                  </a:lnTo>
                  <a:lnTo>
                    <a:pt x="169621" y="246799"/>
                  </a:lnTo>
                  <a:lnTo>
                    <a:pt x="174447" y="244411"/>
                  </a:lnTo>
                  <a:close/>
                </a:path>
                <a:path w="361315" h="348614">
                  <a:moveTo>
                    <a:pt x="177355" y="288417"/>
                  </a:moveTo>
                  <a:lnTo>
                    <a:pt x="176911" y="287566"/>
                  </a:lnTo>
                  <a:lnTo>
                    <a:pt x="176199" y="285737"/>
                  </a:lnTo>
                  <a:lnTo>
                    <a:pt x="176022" y="285280"/>
                  </a:lnTo>
                  <a:lnTo>
                    <a:pt x="176199" y="284695"/>
                  </a:lnTo>
                  <a:lnTo>
                    <a:pt x="176161" y="283768"/>
                  </a:lnTo>
                  <a:lnTo>
                    <a:pt x="176237" y="283159"/>
                  </a:lnTo>
                  <a:lnTo>
                    <a:pt x="175018" y="282308"/>
                  </a:lnTo>
                  <a:lnTo>
                    <a:pt x="174726" y="281457"/>
                  </a:lnTo>
                  <a:lnTo>
                    <a:pt x="174739" y="280530"/>
                  </a:lnTo>
                  <a:lnTo>
                    <a:pt x="174332" y="280212"/>
                  </a:lnTo>
                  <a:lnTo>
                    <a:pt x="173304" y="281838"/>
                  </a:lnTo>
                  <a:lnTo>
                    <a:pt x="172212" y="283210"/>
                  </a:lnTo>
                  <a:lnTo>
                    <a:pt x="170865" y="286245"/>
                  </a:lnTo>
                  <a:lnTo>
                    <a:pt x="170624" y="287909"/>
                  </a:lnTo>
                  <a:lnTo>
                    <a:pt x="170218" y="289471"/>
                  </a:lnTo>
                  <a:lnTo>
                    <a:pt x="177355" y="288417"/>
                  </a:lnTo>
                  <a:close/>
                </a:path>
                <a:path w="361315" h="348614">
                  <a:moveTo>
                    <a:pt x="179908" y="100850"/>
                  </a:moveTo>
                  <a:lnTo>
                    <a:pt x="177431" y="99466"/>
                  </a:lnTo>
                  <a:lnTo>
                    <a:pt x="176822" y="99225"/>
                  </a:lnTo>
                  <a:lnTo>
                    <a:pt x="175526" y="101041"/>
                  </a:lnTo>
                  <a:lnTo>
                    <a:pt x="175869" y="101561"/>
                  </a:lnTo>
                  <a:lnTo>
                    <a:pt x="176098" y="102184"/>
                  </a:lnTo>
                  <a:lnTo>
                    <a:pt x="176301" y="103060"/>
                  </a:lnTo>
                  <a:lnTo>
                    <a:pt x="176352" y="103390"/>
                  </a:lnTo>
                  <a:lnTo>
                    <a:pt x="179908" y="100850"/>
                  </a:lnTo>
                  <a:close/>
                </a:path>
                <a:path w="361315" h="348614">
                  <a:moveTo>
                    <a:pt x="182435" y="281762"/>
                  </a:moveTo>
                  <a:lnTo>
                    <a:pt x="181051" y="279171"/>
                  </a:lnTo>
                  <a:lnTo>
                    <a:pt x="179857" y="280301"/>
                  </a:lnTo>
                  <a:lnTo>
                    <a:pt x="179324" y="280809"/>
                  </a:lnTo>
                  <a:lnTo>
                    <a:pt x="179768" y="281711"/>
                  </a:lnTo>
                  <a:lnTo>
                    <a:pt x="180340" y="282562"/>
                  </a:lnTo>
                  <a:lnTo>
                    <a:pt x="180898" y="283413"/>
                  </a:lnTo>
                  <a:lnTo>
                    <a:pt x="181584" y="283108"/>
                  </a:lnTo>
                  <a:lnTo>
                    <a:pt x="182168" y="282663"/>
                  </a:lnTo>
                  <a:lnTo>
                    <a:pt x="182435" y="281762"/>
                  </a:lnTo>
                  <a:close/>
                </a:path>
                <a:path w="361315" h="348614">
                  <a:moveTo>
                    <a:pt x="183845" y="246773"/>
                  </a:moveTo>
                  <a:lnTo>
                    <a:pt x="183743" y="246583"/>
                  </a:lnTo>
                  <a:lnTo>
                    <a:pt x="183438" y="246519"/>
                  </a:lnTo>
                  <a:lnTo>
                    <a:pt x="183197" y="246519"/>
                  </a:lnTo>
                  <a:lnTo>
                    <a:pt x="182956" y="246532"/>
                  </a:lnTo>
                  <a:lnTo>
                    <a:pt x="183235" y="246659"/>
                  </a:lnTo>
                  <a:lnTo>
                    <a:pt x="183527" y="246735"/>
                  </a:lnTo>
                  <a:lnTo>
                    <a:pt x="183845" y="246773"/>
                  </a:lnTo>
                  <a:close/>
                </a:path>
                <a:path w="361315" h="348614">
                  <a:moveTo>
                    <a:pt x="186143" y="280454"/>
                  </a:moveTo>
                  <a:lnTo>
                    <a:pt x="185978" y="280466"/>
                  </a:lnTo>
                  <a:lnTo>
                    <a:pt x="185674" y="280454"/>
                  </a:lnTo>
                  <a:lnTo>
                    <a:pt x="185585" y="280809"/>
                  </a:lnTo>
                  <a:lnTo>
                    <a:pt x="185585" y="281101"/>
                  </a:lnTo>
                  <a:lnTo>
                    <a:pt x="185559" y="281393"/>
                  </a:lnTo>
                  <a:lnTo>
                    <a:pt x="185737" y="281393"/>
                  </a:lnTo>
                  <a:lnTo>
                    <a:pt x="185915" y="281381"/>
                  </a:lnTo>
                  <a:lnTo>
                    <a:pt x="186080" y="281381"/>
                  </a:lnTo>
                  <a:lnTo>
                    <a:pt x="186105" y="281076"/>
                  </a:lnTo>
                  <a:lnTo>
                    <a:pt x="186118" y="280758"/>
                  </a:lnTo>
                  <a:lnTo>
                    <a:pt x="186143" y="280454"/>
                  </a:lnTo>
                  <a:close/>
                </a:path>
                <a:path w="361315" h="348614">
                  <a:moveTo>
                    <a:pt x="186512" y="127203"/>
                  </a:moveTo>
                  <a:lnTo>
                    <a:pt x="186143" y="126339"/>
                  </a:lnTo>
                  <a:lnTo>
                    <a:pt x="185343" y="126936"/>
                  </a:lnTo>
                  <a:lnTo>
                    <a:pt x="184543" y="127546"/>
                  </a:lnTo>
                  <a:lnTo>
                    <a:pt x="183743" y="128219"/>
                  </a:lnTo>
                  <a:lnTo>
                    <a:pt x="183603" y="128244"/>
                  </a:lnTo>
                  <a:lnTo>
                    <a:pt x="183781" y="128320"/>
                  </a:lnTo>
                  <a:lnTo>
                    <a:pt x="184010" y="128346"/>
                  </a:lnTo>
                  <a:lnTo>
                    <a:pt x="184238" y="128358"/>
                  </a:lnTo>
                  <a:lnTo>
                    <a:pt x="185127" y="128092"/>
                  </a:lnTo>
                  <a:lnTo>
                    <a:pt x="185547" y="128003"/>
                  </a:lnTo>
                  <a:lnTo>
                    <a:pt x="186042" y="127533"/>
                  </a:lnTo>
                  <a:lnTo>
                    <a:pt x="186283" y="127342"/>
                  </a:lnTo>
                  <a:lnTo>
                    <a:pt x="186512" y="127203"/>
                  </a:lnTo>
                  <a:close/>
                </a:path>
                <a:path w="361315" h="348614">
                  <a:moveTo>
                    <a:pt x="187667" y="265379"/>
                  </a:moveTo>
                  <a:lnTo>
                    <a:pt x="187579" y="264007"/>
                  </a:lnTo>
                  <a:lnTo>
                    <a:pt x="186575" y="263029"/>
                  </a:lnTo>
                  <a:lnTo>
                    <a:pt x="185801" y="262280"/>
                  </a:lnTo>
                  <a:lnTo>
                    <a:pt x="184429" y="260946"/>
                  </a:lnTo>
                  <a:lnTo>
                    <a:pt x="184429" y="265379"/>
                  </a:lnTo>
                  <a:lnTo>
                    <a:pt x="182486" y="265734"/>
                  </a:lnTo>
                  <a:lnTo>
                    <a:pt x="181381" y="265455"/>
                  </a:lnTo>
                  <a:lnTo>
                    <a:pt x="181267" y="263029"/>
                  </a:lnTo>
                  <a:lnTo>
                    <a:pt x="182613" y="263436"/>
                  </a:lnTo>
                  <a:lnTo>
                    <a:pt x="183527" y="263601"/>
                  </a:lnTo>
                  <a:lnTo>
                    <a:pt x="184340" y="264007"/>
                  </a:lnTo>
                  <a:lnTo>
                    <a:pt x="184429" y="265379"/>
                  </a:lnTo>
                  <a:lnTo>
                    <a:pt x="184429" y="260946"/>
                  </a:lnTo>
                  <a:lnTo>
                    <a:pt x="183794" y="260311"/>
                  </a:lnTo>
                  <a:lnTo>
                    <a:pt x="182676" y="261416"/>
                  </a:lnTo>
                  <a:lnTo>
                    <a:pt x="181216" y="262280"/>
                  </a:lnTo>
                  <a:lnTo>
                    <a:pt x="180936" y="260959"/>
                  </a:lnTo>
                  <a:lnTo>
                    <a:pt x="180454" y="258610"/>
                  </a:lnTo>
                  <a:lnTo>
                    <a:pt x="179298" y="257683"/>
                  </a:lnTo>
                  <a:lnTo>
                    <a:pt x="177939" y="256832"/>
                  </a:lnTo>
                  <a:lnTo>
                    <a:pt x="177812" y="256755"/>
                  </a:lnTo>
                  <a:lnTo>
                    <a:pt x="177393" y="256717"/>
                  </a:lnTo>
                  <a:lnTo>
                    <a:pt x="176898" y="256832"/>
                  </a:lnTo>
                  <a:lnTo>
                    <a:pt x="173812" y="254546"/>
                  </a:lnTo>
                  <a:lnTo>
                    <a:pt x="170903" y="252539"/>
                  </a:lnTo>
                  <a:lnTo>
                    <a:pt x="167424" y="249542"/>
                  </a:lnTo>
                  <a:lnTo>
                    <a:pt x="166598" y="248881"/>
                  </a:lnTo>
                  <a:lnTo>
                    <a:pt x="165760" y="248285"/>
                  </a:lnTo>
                  <a:lnTo>
                    <a:pt x="167043" y="250977"/>
                  </a:lnTo>
                  <a:lnTo>
                    <a:pt x="167144" y="254088"/>
                  </a:lnTo>
                  <a:lnTo>
                    <a:pt x="168084" y="258089"/>
                  </a:lnTo>
                  <a:lnTo>
                    <a:pt x="167716" y="259334"/>
                  </a:lnTo>
                  <a:lnTo>
                    <a:pt x="167614" y="260667"/>
                  </a:lnTo>
                  <a:lnTo>
                    <a:pt x="168097" y="260883"/>
                  </a:lnTo>
                  <a:lnTo>
                    <a:pt x="168656" y="260997"/>
                  </a:lnTo>
                  <a:lnTo>
                    <a:pt x="169430" y="261708"/>
                  </a:lnTo>
                  <a:lnTo>
                    <a:pt x="170053" y="261404"/>
                  </a:lnTo>
                  <a:lnTo>
                    <a:pt x="170357" y="261315"/>
                  </a:lnTo>
                  <a:lnTo>
                    <a:pt x="169646" y="258610"/>
                  </a:lnTo>
                  <a:lnTo>
                    <a:pt x="171411" y="259676"/>
                  </a:lnTo>
                  <a:lnTo>
                    <a:pt x="171589" y="260121"/>
                  </a:lnTo>
                  <a:lnTo>
                    <a:pt x="170586" y="261251"/>
                  </a:lnTo>
                  <a:lnTo>
                    <a:pt x="171653" y="260959"/>
                  </a:lnTo>
                  <a:lnTo>
                    <a:pt x="172707" y="261023"/>
                  </a:lnTo>
                  <a:lnTo>
                    <a:pt x="173774" y="261226"/>
                  </a:lnTo>
                  <a:lnTo>
                    <a:pt x="170675" y="265734"/>
                  </a:lnTo>
                  <a:lnTo>
                    <a:pt x="171145" y="266941"/>
                  </a:lnTo>
                  <a:lnTo>
                    <a:pt x="172504" y="269176"/>
                  </a:lnTo>
                  <a:lnTo>
                    <a:pt x="175044" y="269176"/>
                  </a:lnTo>
                  <a:lnTo>
                    <a:pt x="177457" y="269671"/>
                  </a:lnTo>
                  <a:lnTo>
                    <a:pt x="180225" y="269951"/>
                  </a:lnTo>
                  <a:lnTo>
                    <a:pt x="180530" y="270344"/>
                  </a:lnTo>
                  <a:lnTo>
                    <a:pt x="180924" y="270637"/>
                  </a:lnTo>
                  <a:lnTo>
                    <a:pt x="180848" y="273850"/>
                  </a:lnTo>
                  <a:lnTo>
                    <a:pt x="184150" y="275069"/>
                  </a:lnTo>
                  <a:lnTo>
                    <a:pt x="184442" y="274916"/>
                  </a:lnTo>
                  <a:lnTo>
                    <a:pt x="187579" y="270344"/>
                  </a:lnTo>
                  <a:lnTo>
                    <a:pt x="187553" y="269163"/>
                  </a:lnTo>
                  <a:lnTo>
                    <a:pt x="187363" y="267258"/>
                  </a:lnTo>
                  <a:lnTo>
                    <a:pt x="187604" y="265734"/>
                  </a:lnTo>
                  <a:lnTo>
                    <a:pt x="187667" y="265379"/>
                  </a:lnTo>
                  <a:close/>
                </a:path>
                <a:path w="361315" h="348614">
                  <a:moveTo>
                    <a:pt x="190284" y="219113"/>
                  </a:moveTo>
                  <a:lnTo>
                    <a:pt x="190068" y="218871"/>
                  </a:lnTo>
                  <a:lnTo>
                    <a:pt x="189953" y="219443"/>
                  </a:lnTo>
                  <a:lnTo>
                    <a:pt x="190182" y="219227"/>
                  </a:lnTo>
                  <a:close/>
                </a:path>
                <a:path w="361315" h="348614">
                  <a:moveTo>
                    <a:pt x="190804" y="134366"/>
                  </a:moveTo>
                  <a:lnTo>
                    <a:pt x="189293" y="131711"/>
                  </a:lnTo>
                  <a:lnTo>
                    <a:pt x="188506" y="131787"/>
                  </a:lnTo>
                  <a:lnTo>
                    <a:pt x="188112" y="131826"/>
                  </a:lnTo>
                  <a:lnTo>
                    <a:pt x="187909" y="132067"/>
                  </a:lnTo>
                  <a:lnTo>
                    <a:pt x="187680" y="132270"/>
                  </a:lnTo>
                  <a:lnTo>
                    <a:pt x="187439" y="132435"/>
                  </a:lnTo>
                  <a:lnTo>
                    <a:pt x="187591" y="133210"/>
                  </a:lnTo>
                  <a:lnTo>
                    <a:pt x="187909" y="133654"/>
                  </a:lnTo>
                  <a:lnTo>
                    <a:pt x="188328" y="133934"/>
                  </a:lnTo>
                  <a:lnTo>
                    <a:pt x="188506" y="133896"/>
                  </a:lnTo>
                  <a:lnTo>
                    <a:pt x="188683" y="133883"/>
                  </a:lnTo>
                  <a:lnTo>
                    <a:pt x="189623" y="133667"/>
                  </a:lnTo>
                  <a:lnTo>
                    <a:pt x="190271" y="133896"/>
                  </a:lnTo>
                  <a:lnTo>
                    <a:pt x="190728" y="134366"/>
                  </a:lnTo>
                  <a:close/>
                </a:path>
                <a:path w="361315" h="348614">
                  <a:moveTo>
                    <a:pt x="194017" y="241808"/>
                  </a:moveTo>
                  <a:lnTo>
                    <a:pt x="193967" y="241642"/>
                  </a:lnTo>
                  <a:lnTo>
                    <a:pt x="193941" y="241338"/>
                  </a:lnTo>
                  <a:lnTo>
                    <a:pt x="193560" y="241287"/>
                  </a:lnTo>
                  <a:lnTo>
                    <a:pt x="193243" y="241338"/>
                  </a:lnTo>
                  <a:lnTo>
                    <a:pt x="192938" y="241363"/>
                  </a:lnTo>
                  <a:lnTo>
                    <a:pt x="192976" y="241541"/>
                  </a:lnTo>
                  <a:lnTo>
                    <a:pt x="193001" y="241846"/>
                  </a:lnTo>
                  <a:lnTo>
                    <a:pt x="193382" y="241871"/>
                  </a:lnTo>
                  <a:lnTo>
                    <a:pt x="193700" y="241820"/>
                  </a:lnTo>
                  <a:lnTo>
                    <a:pt x="194017" y="241808"/>
                  </a:lnTo>
                  <a:close/>
                </a:path>
                <a:path w="361315" h="348614">
                  <a:moveTo>
                    <a:pt x="198374" y="148932"/>
                  </a:moveTo>
                  <a:lnTo>
                    <a:pt x="197827" y="149390"/>
                  </a:lnTo>
                  <a:lnTo>
                    <a:pt x="197256" y="149796"/>
                  </a:lnTo>
                  <a:lnTo>
                    <a:pt x="196684" y="150114"/>
                  </a:lnTo>
                  <a:lnTo>
                    <a:pt x="196824" y="150228"/>
                  </a:lnTo>
                  <a:lnTo>
                    <a:pt x="197827" y="150037"/>
                  </a:lnTo>
                  <a:lnTo>
                    <a:pt x="198183" y="149529"/>
                  </a:lnTo>
                  <a:lnTo>
                    <a:pt x="198374" y="148932"/>
                  </a:lnTo>
                  <a:close/>
                </a:path>
                <a:path w="361315" h="348614">
                  <a:moveTo>
                    <a:pt x="198551" y="262953"/>
                  </a:moveTo>
                  <a:lnTo>
                    <a:pt x="198374" y="262877"/>
                  </a:lnTo>
                  <a:lnTo>
                    <a:pt x="197485" y="261899"/>
                  </a:lnTo>
                  <a:lnTo>
                    <a:pt x="196405" y="261404"/>
                  </a:lnTo>
                  <a:lnTo>
                    <a:pt x="194957" y="260502"/>
                  </a:lnTo>
                  <a:lnTo>
                    <a:pt x="194132" y="259854"/>
                  </a:lnTo>
                  <a:lnTo>
                    <a:pt x="193903" y="260426"/>
                  </a:lnTo>
                  <a:lnTo>
                    <a:pt x="193128" y="260743"/>
                  </a:lnTo>
                  <a:lnTo>
                    <a:pt x="192125" y="261556"/>
                  </a:lnTo>
                  <a:lnTo>
                    <a:pt x="191782" y="260146"/>
                  </a:lnTo>
                  <a:lnTo>
                    <a:pt x="191363" y="259321"/>
                  </a:lnTo>
                  <a:lnTo>
                    <a:pt x="191503" y="258368"/>
                  </a:lnTo>
                  <a:lnTo>
                    <a:pt x="191757" y="258152"/>
                  </a:lnTo>
                  <a:lnTo>
                    <a:pt x="192062" y="257962"/>
                  </a:lnTo>
                  <a:lnTo>
                    <a:pt x="191592" y="257517"/>
                  </a:lnTo>
                  <a:lnTo>
                    <a:pt x="191554" y="256870"/>
                  </a:lnTo>
                  <a:lnTo>
                    <a:pt x="191452" y="256616"/>
                  </a:lnTo>
                  <a:lnTo>
                    <a:pt x="181978" y="253403"/>
                  </a:lnTo>
                  <a:lnTo>
                    <a:pt x="181533" y="252285"/>
                  </a:lnTo>
                  <a:lnTo>
                    <a:pt x="182156" y="251104"/>
                  </a:lnTo>
                  <a:lnTo>
                    <a:pt x="180835" y="250405"/>
                  </a:lnTo>
                  <a:lnTo>
                    <a:pt x="179743" y="250837"/>
                  </a:lnTo>
                  <a:lnTo>
                    <a:pt x="178549" y="251371"/>
                  </a:lnTo>
                  <a:lnTo>
                    <a:pt x="177393" y="251282"/>
                  </a:lnTo>
                  <a:lnTo>
                    <a:pt x="177482" y="254114"/>
                  </a:lnTo>
                  <a:lnTo>
                    <a:pt x="177812" y="256717"/>
                  </a:lnTo>
                  <a:lnTo>
                    <a:pt x="182816" y="255473"/>
                  </a:lnTo>
                  <a:lnTo>
                    <a:pt x="186080" y="257556"/>
                  </a:lnTo>
                  <a:lnTo>
                    <a:pt x="187807" y="261810"/>
                  </a:lnTo>
                  <a:lnTo>
                    <a:pt x="198043" y="264883"/>
                  </a:lnTo>
                  <a:lnTo>
                    <a:pt x="198551" y="262953"/>
                  </a:lnTo>
                  <a:close/>
                </a:path>
                <a:path w="361315" h="348614">
                  <a:moveTo>
                    <a:pt x="199542" y="238480"/>
                  </a:moveTo>
                  <a:lnTo>
                    <a:pt x="198907" y="238213"/>
                  </a:lnTo>
                  <a:lnTo>
                    <a:pt x="198272" y="237921"/>
                  </a:lnTo>
                  <a:lnTo>
                    <a:pt x="197624" y="237655"/>
                  </a:lnTo>
                  <a:lnTo>
                    <a:pt x="197053" y="238239"/>
                  </a:lnTo>
                  <a:lnTo>
                    <a:pt x="196354" y="238810"/>
                  </a:lnTo>
                  <a:lnTo>
                    <a:pt x="195732" y="239471"/>
                  </a:lnTo>
                  <a:lnTo>
                    <a:pt x="198145" y="239966"/>
                  </a:lnTo>
                  <a:lnTo>
                    <a:pt x="198475" y="240030"/>
                  </a:lnTo>
                  <a:lnTo>
                    <a:pt x="199542" y="238480"/>
                  </a:lnTo>
                  <a:close/>
                </a:path>
                <a:path w="361315" h="348614">
                  <a:moveTo>
                    <a:pt x="200647" y="218554"/>
                  </a:moveTo>
                  <a:lnTo>
                    <a:pt x="199682" y="218008"/>
                  </a:lnTo>
                  <a:lnTo>
                    <a:pt x="199237" y="217614"/>
                  </a:lnTo>
                  <a:lnTo>
                    <a:pt x="198742" y="217538"/>
                  </a:lnTo>
                  <a:lnTo>
                    <a:pt x="198323" y="217462"/>
                  </a:lnTo>
                  <a:lnTo>
                    <a:pt x="197840" y="217766"/>
                  </a:lnTo>
                  <a:lnTo>
                    <a:pt x="197383" y="217906"/>
                  </a:lnTo>
                  <a:lnTo>
                    <a:pt x="197802" y="218236"/>
                  </a:lnTo>
                  <a:lnTo>
                    <a:pt x="198170" y="218732"/>
                  </a:lnTo>
                  <a:lnTo>
                    <a:pt x="199085" y="218998"/>
                  </a:lnTo>
                  <a:lnTo>
                    <a:pt x="199618" y="218744"/>
                  </a:lnTo>
                  <a:lnTo>
                    <a:pt x="200647" y="218554"/>
                  </a:lnTo>
                  <a:close/>
                </a:path>
                <a:path w="361315" h="348614">
                  <a:moveTo>
                    <a:pt x="201269" y="153593"/>
                  </a:moveTo>
                  <a:lnTo>
                    <a:pt x="200875" y="152298"/>
                  </a:lnTo>
                  <a:lnTo>
                    <a:pt x="200545" y="152311"/>
                  </a:lnTo>
                  <a:lnTo>
                    <a:pt x="200215" y="152349"/>
                  </a:lnTo>
                  <a:lnTo>
                    <a:pt x="199859" y="152438"/>
                  </a:lnTo>
                  <a:lnTo>
                    <a:pt x="199339" y="153543"/>
                  </a:lnTo>
                  <a:lnTo>
                    <a:pt x="199186" y="154559"/>
                  </a:lnTo>
                  <a:lnTo>
                    <a:pt x="199250" y="155549"/>
                  </a:lnTo>
                  <a:lnTo>
                    <a:pt x="200012" y="154901"/>
                  </a:lnTo>
                  <a:lnTo>
                    <a:pt x="200736" y="154254"/>
                  </a:lnTo>
                  <a:lnTo>
                    <a:pt x="201269" y="153593"/>
                  </a:lnTo>
                  <a:close/>
                </a:path>
                <a:path w="361315" h="348614">
                  <a:moveTo>
                    <a:pt x="202679" y="245846"/>
                  </a:moveTo>
                  <a:lnTo>
                    <a:pt x="201396" y="244678"/>
                  </a:lnTo>
                  <a:lnTo>
                    <a:pt x="199771" y="244398"/>
                  </a:lnTo>
                  <a:lnTo>
                    <a:pt x="198132" y="245071"/>
                  </a:lnTo>
                  <a:lnTo>
                    <a:pt x="196545" y="245872"/>
                  </a:lnTo>
                  <a:lnTo>
                    <a:pt x="192989" y="246989"/>
                  </a:lnTo>
                  <a:lnTo>
                    <a:pt x="191363" y="247865"/>
                  </a:lnTo>
                  <a:lnTo>
                    <a:pt x="190055" y="249123"/>
                  </a:lnTo>
                  <a:lnTo>
                    <a:pt x="190220" y="249694"/>
                  </a:lnTo>
                  <a:lnTo>
                    <a:pt x="192659" y="248107"/>
                  </a:lnTo>
                  <a:lnTo>
                    <a:pt x="194945" y="248729"/>
                  </a:lnTo>
                  <a:lnTo>
                    <a:pt x="197573" y="249631"/>
                  </a:lnTo>
                  <a:lnTo>
                    <a:pt x="197739" y="249567"/>
                  </a:lnTo>
                  <a:lnTo>
                    <a:pt x="197891" y="249491"/>
                  </a:lnTo>
                  <a:lnTo>
                    <a:pt x="198069" y="249428"/>
                  </a:lnTo>
                  <a:lnTo>
                    <a:pt x="198056" y="249809"/>
                  </a:lnTo>
                  <a:lnTo>
                    <a:pt x="199491" y="250266"/>
                  </a:lnTo>
                  <a:lnTo>
                    <a:pt x="200190" y="250431"/>
                  </a:lnTo>
                  <a:lnTo>
                    <a:pt x="200888" y="250583"/>
                  </a:lnTo>
                  <a:lnTo>
                    <a:pt x="200888" y="249415"/>
                  </a:lnTo>
                  <a:lnTo>
                    <a:pt x="200964" y="248285"/>
                  </a:lnTo>
                  <a:lnTo>
                    <a:pt x="202679" y="245846"/>
                  </a:lnTo>
                  <a:close/>
                </a:path>
                <a:path w="361315" h="348614">
                  <a:moveTo>
                    <a:pt x="204939" y="267779"/>
                  </a:moveTo>
                  <a:lnTo>
                    <a:pt x="204584" y="267614"/>
                  </a:lnTo>
                  <a:lnTo>
                    <a:pt x="204419" y="267931"/>
                  </a:lnTo>
                  <a:lnTo>
                    <a:pt x="204127" y="268566"/>
                  </a:lnTo>
                  <a:lnTo>
                    <a:pt x="204393" y="268681"/>
                  </a:lnTo>
                  <a:lnTo>
                    <a:pt x="204520" y="268744"/>
                  </a:lnTo>
                  <a:lnTo>
                    <a:pt x="204673" y="268427"/>
                  </a:lnTo>
                  <a:lnTo>
                    <a:pt x="204812" y="268109"/>
                  </a:lnTo>
                  <a:lnTo>
                    <a:pt x="204927" y="267792"/>
                  </a:lnTo>
                  <a:close/>
                </a:path>
                <a:path w="361315" h="348614">
                  <a:moveTo>
                    <a:pt x="205320" y="278117"/>
                  </a:moveTo>
                  <a:lnTo>
                    <a:pt x="204393" y="274904"/>
                  </a:lnTo>
                  <a:lnTo>
                    <a:pt x="201752" y="275272"/>
                  </a:lnTo>
                  <a:lnTo>
                    <a:pt x="198602" y="275640"/>
                  </a:lnTo>
                  <a:lnTo>
                    <a:pt x="198170" y="274751"/>
                  </a:lnTo>
                  <a:lnTo>
                    <a:pt x="198120" y="271424"/>
                  </a:lnTo>
                  <a:lnTo>
                    <a:pt x="197980" y="271297"/>
                  </a:lnTo>
                  <a:lnTo>
                    <a:pt x="198145" y="270662"/>
                  </a:lnTo>
                  <a:lnTo>
                    <a:pt x="198196" y="269951"/>
                  </a:lnTo>
                  <a:lnTo>
                    <a:pt x="198348" y="269367"/>
                  </a:lnTo>
                  <a:lnTo>
                    <a:pt x="198615" y="268871"/>
                  </a:lnTo>
                  <a:lnTo>
                    <a:pt x="199415" y="265899"/>
                  </a:lnTo>
                  <a:lnTo>
                    <a:pt x="199453" y="267855"/>
                  </a:lnTo>
                  <a:lnTo>
                    <a:pt x="199707" y="267614"/>
                  </a:lnTo>
                  <a:lnTo>
                    <a:pt x="199986" y="267398"/>
                  </a:lnTo>
                  <a:lnTo>
                    <a:pt x="200685" y="266966"/>
                  </a:lnTo>
                  <a:lnTo>
                    <a:pt x="200698" y="266166"/>
                  </a:lnTo>
                  <a:lnTo>
                    <a:pt x="200901" y="265544"/>
                  </a:lnTo>
                  <a:lnTo>
                    <a:pt x="198018" y="264972"/>
                  </a:lnTo>
                  <a:lnTo>
                    <a:pt x="198247" y="264934"/>
                  </a:lnTo>
                  <a:lnTo>
                    <a:pt x="198043" y="264883"/>
                  </a:lnTo>
                  <a:lnTo>
                    <a:pt x="193027" y="264490"/>
                  </a:lnTo>
                  <a:lnTo>
                    <a:pt x="191820" y="267576"/>
                  </a:lnTo>
                  <a:lnTo>
                    <a:pt x="192239" y="270548"/>
                  </a:lnTo>
                  <a:lnTo>
                    <a:pt x="196215" y="273850"/>
                  </a:lnTo>
                  <a:lnTo>
                    <a:pt x="197040" y="275564"/>
                  </a:lnTo>
                  <a:lnTo>
                    <a:pt x="197878" y="277164"/>
                  </a:lnTo>
                  <a:lnTo>
                    <a:pt x="198196" y="276783"/>
                  </a:lnTo>
                  <a:lnTo>
                    <a:pt x="199110" y="275907"/>
                  </a:lnTo>
                  <a:lnTo>
                    <a:pt x="199237" y="276186"/>
                  </a:lnTo>
                  <a:lnTo>
                    <a:pt x="199161" y="278955"/>
                  </a:lnTo>
                  <a:lnTo>
                    <a:pt x="205320" y="278117"/>
                  </a:lnTo>
                  <a:close/>
                </a:path>
                <a:path w="361315" h="348614">
                  <a:moveTo>
                    <a:pt x="205828" y="285800"/>
                  </a:moveTo>
                  <a:lnTo>
                    <a:pt x="203250" y="286423"/>
                  </a:lnTo>
                  <a:lnTo>
                    <a:pt x="199923" y="287540"/>
                  </a:lnTo>
                  <a:lnTo>
                    <a:pt x="198907" y="289369"/>
                  </a:lnTo>
                  <a:lnTo>
                    <a:pt x="198793" y="289521"/>
                  </a:lnTo>
                  <a:lnTo>
                    <a:pt x="197459" y="290703"/>
                  </a:lnTo>
                  <a:lnTo>
                    <a:pt x="197510" y="291566"/>
                  </a:lnTo>
                  <a:lnTo>
                    <a:pt x="197891" y="292290"/>
                  </a:lnTo>
                  <a:lnTo>
                    <a:pt x="198259" y="293141"/>
                  </a:lnTo>
                  <a:lnTo>
                    <a:pt x="198577" y="293751"/>
                  </a:lnTo>
                  <a:lnTo>
                    <a:pt x="198653" y="298488"/>
                  </a:lnTo>
                  <a:lnTo>
                    <a:pt x="197104" y="297167"/>
                  </a:lnTo>
                  <a:lnTo>
                    <a:pt x="196532" y="296659"/>
                  </a:lnTo>
                  <a:lnTo>
                    <a:pt x="197967" y="298081"/>
                  </a:lnTo>
                  <a:lnTo>
                    <a:pt x="198932" y="299770"/>
                  </a:lnTo>
                  <a:lnTo>
                    <a:pt x="199377" y="301752"/>
                  </a:lnTo>
                  <a:lnTo>
                    <a:pt x="199250" y="301688"/>
                  </a:lnTo>
                  <a:lnTo>
                    <a:pt x="198666" y="301434"/>
                  </a:lnTo>
                  <a:lnTo>
                    <a:pt x="196189" y="300316"/>
                  </a:lnTo>
                  <a:lnTo>
                    <a:pt x="195872" y="299770"/>
                  </a:lnTo>
                  <a:lnTo>
                    <a:pt x="195859" y="298881"/>
                  </a:lnTo>
                  <a:lnTo>
                    <a:pt x="195910" y="298399"/>
                  </a:lnTo>
                  <a:lnTo>
                    <a:pt x="196024" y="297357"/>
                  </a:lnTo>
                  <a:lnTo>
                    <a:pt x="196037" y="296227"/>
                  </a:lnTo>
                  <a:lnTo>
                    <a:pt x="194195" y="295402"/>
                  </a:lnTo>
                  <a:lnTo>
                    <a:pt x="194195" y="298297"/>
                  </a:lnTo>
                  <a:lnTo>
                    <a:pt x="193776" y="298399"/>
                  </a:lnTo>
                  <a:lnTo>
                    <a:pt x="193649" y="298005"/>
                  </a:lnTo>
                  <a:lnTo>
                    <a:pt x="193522" y="297459"/>
                  </a:lnTo>
                  <a:lnTo>
                    <a:pt x="193967" y="297357"/>
                  </a:lnTo>
                  <a:lnTo>
                    <a:pt x="194081" y="297675"/>
                  </a:lnTo>
                  <a:lnTo>
                    <a:pt x="194195" y="298297"/>
                  </a:lnTo>
                  <a:lnTo>
                    <a:pt x="194195" y="295402"/>
                  </a:lnTo>
                  <a:lnTo>
                    <a:pt x="195973" y="296151"/>
                  </a:lnTo>
                  <a:lnTo>
                    <a:pt x="195097" y="295351"/>
                  </a:lnTo>
                  <a:lnTo>
                    <a:pt x="194945" y="295211"/>
                  </a:lnTo>
                  <a:lnTo>
                    <a:pt x="194627" y="294919"/>
                  </a:lnTo>
                  <a:lnTo>
                    <a:pt x="193459" y="293624"/>
                  </a:lnTo>
                  <a:lnTo>
                    <a:pt x="192620" y="292011"/>
                  </a:lnTo>
                  <a:lnTo>
                    <a:pt x="193751" y="290703"/>
                  </a:lnTo>
                  <a:lnTo>
                    <a:pt x="194437" y="289991"/>
                  </a:lnTo>
                  <a:lnTo>
                    <a:pt x="194665" y="289839"/>
                  </a:lnTo>
                  <a:lnTo>
                    <a:pt x="194894" y="289750"/>
                  </a:lnTo>
                  <a:lnTo>
                    <a:pt x="195199" y="287413"/>
                  </a:lnTo>
                  <a:lnTo>
                    <a:pt x="191960" y="287045"/>
                  </a:lnTo>
                  <a:lnTo>
                    <a:pt x="191960" y="298881"/>
                  </a:lnTo>
                  <a:lnTo>
                    <a:pt x="191858" y="301574"/>
                  </a:lnTo>
                  <a:lnTo>
                    <a:pt x="191681" y="301688"/>
                  </a:lnTo>
                  <a:lnTo>
                    <a:pt x="191655" y="301434"/>
                  </a:lnTo>
                  <a:lnTo>
                    <a:pt x="191858" y="301574"/>
                  </a:lnTo>
                  <a:lnTo>
                    <a:pt x="191858" y="298831"/>
                  </a:lnTo>
                  <a:lnTo>
                    <a:pt x="191643" y="298704"/>
                  </a:lnTo>
                  <a:lnTo>
                    <a:pt x="190690" y="298196"/>
                  </a:lnTo>
                  <a:lnTo>
                    <a:pt x="190334" y="298005"/>
                  </a:lnTo>
                  <a:lnTo>
                    <a:pt x="189725" y="296354"/>
                  </a:lnTo>
                  <a:lnTo>
                    <a:pt x="189649" y="296227"/>
                  </a:lnTo>
                  <a:lnTo>
                    <a:pt x="188341" y="295249"/>
                  </a:lnTo>
                  <a:lnTo>
                    <a:pt x="190627" y="295630"/>
                  </a:lnTo>
                  <a:lnTo>
                    <a:pt x="190893" y="295897"/>
                  </a:lnTo>
                  <a:lnTo>
                    <a:pt x="191960" y="298881"/>
                  </a:lnTo>
                  <a:lnTo>
                    <a:pt x="191960" y="287045"/>
                  </a:lnTo>
                  <a:lnTo>
                    <a:pt x="191376" y="286969"/>
                  </a:lnTo>
                  <a:lnTo>
                    <a:pt x="189445" y="286740"/>
                  </a:lnTo>
                  <a:lnTo>
                    <a:pt x="189293" y="286969"/>
                  </a:lnTo>
                  <a:lnTo>
                    <a:pt x="189141" y="286702"/>
                  </a:lnTo>
                  <a:lnTo>
                    <a:pt x="182460" y="285915"/>
                  </a:lnTo>
                  <a:lnTo>
                    <a:pt x="183235" y="287274"/>
                  </a:lnTo>
                  <a:lnTo>
                    <a:pt x="183832" y="288709"/>
                  </a:lnTo>
                  <a:lnTo>
                    <a:pt x="183832" y="291223"/>
                  </a:lnTo>
                  <a:lnTo>
                    <a:pt x="184315" y="292011"/>
                  </a:lnTo>
                  <a:lnTo>
                    <a:pt x="184645" y="292963"/>
                  </a:lnTo>
                  <a:lnTo>
                    <a:pt x="181686" y="296151"/>
                  </a:lnTo>
                  <a:lnTo>
                    <a:pt x="179578" y="294500"/>
                  </a:lnTo>
                  <a:lnTo>
                    <a:pt x="179501" y="294233"/>
                  </a:lnTo>
                  <a:lnTo>
                    <a:pt x="179387" y="292011"/>
                  </a:lnTo>
                  <a:lnTo>
                    <a:pt x="179031" y="290868"/>
                  </a:lnTo>
                  <a:lnTo>
                    <a:pt x="177914" y="289369"/>
                  </a:lnTo>
                  <a:lnTo>
                    <a:pt x="177673" y="288963"/>
                  </a:lnTo>
                  <a:lnTo>
                    <a:pt x="175069" y="293624"/>
                  </a:lnTo>
                  <a:lnTo>
                    <a:pt x="174980" y="294233"/>
                  </a:lnTo>
                  <a:lnTo>
                    <a:pt x="175450" y="297357"/>
                  </a:lnTo>
                  <a:lnTo>
                    <a:pt x="175564" y="298881"/>
                  </a:lnTo>
                  <a:lnTo>
                    <a:pt x="175171" y="300316"/>
                  </a:lnTo>
                  <a:lnTo>
                    <a:pt x="174256" y="302094"/>
                  </a:lnTo>
                  <a:lnTo>
                    <a:pt x="175234" y="302234"/>
                  </a:lnTo>
                  <a:lnTo>
                    <a:pt x="176199" y="302526"/>
                  </a:lnTo>
                  <a:lnTo>
                    <a:pt x="177876" y="303428"/>
                  </a:lnTo>
                  <a:lnTo>
                    <a:pt x="178828" y="303428"/>
                  </a:lnTo>
                  <a:lnTo>
                    <a:pt x="182765" y="304203"/>
                  </a:lnTo>
                  <a:lnTo>
                    <a:pt x="185724" y="303225"/>
                  </a:lnTo>
                  <a:lnTo>
                    <a:pt x="188734" y="302920"/>
                  </a:lnTo>
                  <a:lnTo>
                    <a:pt x="189534" y="303415"/>
                  </a:lnTo>
                  <a:lnTo>
                    <a:pt x="189484" y="302920"/>
                  </a:lnTo>
                  <a:lnTo>
                    <a:pt x="189496" y="302742"/>
                  </a:lnTo>
                  <a:lnTo>
                    <a:pt x="186855" y="301574"/>
                  </a:lnTo>
                  <a:lnTo>
                    <a:pt x="184442" y="300570"/>
                  </a:lnTo>
                  <a:lnTo>
                    <a:pt x="183286" y="297459"/>
                  </a:lnTo>
                  <a:lnTo>
                    <a:pt x="183959" y="297167"/>
                  </a:lnTo>
                  <a:lnTo>
                    <a:pt x="184683" y="296824"/>
                  </a:lnTo>
                  <a:lnTo>
                    <a:pt x="184556" y="296595"/>
                  </a:lnTo>
                  <a:lnTo>
                    <a:pt x="184912" y="296151"/>
                  </a:lnTo>
                  <a:lnTo>
                    <a:pt x="185635" y="295249"/>
                  </a:lnTo>
                  <a:lnTo>
                    <a:pt x="185889" y="295630"/>
                  </a:lnTo>
                  <a:lnTo>
                    <a:pt x="186296" y="296367"/>
                  </a:lnTo>
                  <a:lnTo>
                    <a:pt x="186855" y="296354"/>
                  </a:lnTo>
                  <a:lnTo>
                    <a:pt x="187490" y="297167"/>
                  </a:lnTo>
                  <a:lnTo>
                    <a:pt x="188010" y="297675"/>
                  </a:lnTo>
                  <a:lnTo>
                    <a:pt x="188112" y="297815"/>
                  </a:lnTo>
                  <a:lnTo>
                    <a:pt x="188937" y="298183"/>
                  </a:lnTo>
                  <a:lnTo>
                    <a:pt x="188582" y="298297"/>
                  </a:lnTo>
                  <a:lnTo>
                    <a:pt x="188480" y="298589"/>
                  </a:lnTo>
                  <a:lnTo>
                    <a:pt x="189230" y="300786"/>
                  </a:lnTo>
                  <a:lnTo>
                    <a:pt x="190525" y="302133"/>
                  </a:lnTo>
                  <a:lnTo>
                    <a:pt x="192239" y="303060"/>
                  </a:lnTo>
                  <a:lnTo>
                    <a:pt x="193484" y="303009"/>
                  </a:lnTo>
                  <a:lnTo>
                    <a:pt x="194741" y="303034"/>
                  </a:lnTo>
                  <a:lnTo>
                    <a:pt x="195592" y="303009"/>
                  </a:lnTo>
                  <a:lnTo>
                    <a:pt x="195999" y="302996"/>
                  </a:lnTo>
                  <a:lnTo>
                    <a:pt x="195872" y="302526"/>
                  </a:lnTo>
                  <a:lnTo>
                    <a:pt x="195846" y="302336"/>
                  </a:lnTo>
                  <a:lnTo>
                    <a:pt x="199415" y="301879"/>
                  </a:lnTo>
                  <a:lnTo>
                    <a:pt x="199593" y="302552"/>
                  </a:lnTo>
                  <a:lnTo>
                    <a:pt x="200787" y="302209"/>
                  </a:lnTo>
                  <a:lnTo>
                    <a:pt x="201396" y="301879"/>
                  </a:lnTo>
                  <a:lnTo>
                    <a:pt x="201625" y="301752"/>
                  </a:lnTo>
                  <a:lnTo>
                    <a:pt x="201879" y="301612"/>
                  </a:lnTo>
                  <a:lnTo>
                    <a:pt x="204381" y="298589"/>
                  </a:lnTo>
                  <a:lnTo>
                    <a:pt x="204851" y="297459"/>
                  </a:lnTo>
                  <a:lnTo>
                    <a:pt x="204724" y="296354"/>
                  </a:lnTo>
                  <a:lnTo>
                    <a:pt x="204393" y="295224"/>
                  </a:lnTo>
                  <a:lnTo>
                    <a:pt x="203809" y="295173"/>
                  </a:lnTo>
                  <a:lnTo>
                    <a:pt x="203377" y="295224"/>
                  </a:lnTo>
                  <a:lnTo>
                    <a:pt x="202704" y="295059"/>
                  </a:lnTo>
                  <a:lnTo>
                    <a:pt x="202539" y="294614"/>
                  </a:lnTo>
                  <a:lnTo>
                    <a:pt x="202323" y="294360"/>
                  </a:lnTo>
                  <a:lnTo>
                    <a:pt x="202768" y="294106"/>
                  </a:lnTo>
                  <a:lnTo>
                    <a:pt x="203187" y="293776"/>
                  </a:lnTo>
                  <a:lnTo>
                    <a:pt x="203708" y="293624"/>
                  </a:lnTo>
                  <a:lnTo>
                    <a:pt x="203847" y="293751"/>
                  </a:lnTo>
                  <a:lnTo>
                    <a:pt x="203784" y="293624"/>
                  </a:lnTo>
                  <a:lnTo>
                    <a:pt x="203517" y="292963"/>
                  </a:lnTo>
                  <a:lnTo>
                    <a:pt x="203504" y="292011"/>
                  </a:lnTo>
                  <a:lnTo>
                    <a:pt x="203758" y="291223"/>
                  </a:lnTo>
                  <a:lnTo>
                    <a:pt x="203962" y="289496"/>
                  </a:lnTo>
                  <a:lnTo>
                    <a:pt x="205384" y="287642"/>
                  </a:lnTo>
                  <a:lnTo>
                    <a:pt x="205498" y="286740"/>
                  </a:lnTo>
                  <a:lnTo>
                    <a:pt x="205828" y="285800"/>
                  </a:lnTo>
                  <a:close/>
                </a:path>
                <a:path w="361315" h="348614">
                  <a:moveTo>
                    <a:pt x="207975" y="232727"/>
                  </a:moveTo>
                  <a:lnTo>
                    <a:pt x="207606" y="232295"/>
                  </a:lnTo>
                  <a:lnTo>
                    <a:pt x="207352" y="231787"/>
                  </a:lnTo>
                  <a:lnTo>
                    <a:pt x="207162" y="231813"/>
                  </a:lnTo>
                  <a:lnTo>
                    <a:pt x="206705" y="231863"/>
                  </a:lnTo>
                  <a:lnTo>
                    <a:pt x="206273" y="232181"/>
                  </a:lnTo>
                  <a:lnTo>
                    <a:pt x="205816" y="232384"/>
                  </a:lnTo>
                  <a:lnTo>
                    <a:pt x="206032" y="232676"/>
                  </a:lnTo>
                  <a:lnTo>
                    <a:pt x="206235" y="233184"/>
                  </a:lnTo>
                  <a:lnTo>
                    <a:pt x="206438" y="233184"/>
                  </a:lnTo>
                  <a:lnTo>
                    <a:pt x="206921" y="233172"/>
                  </a:lnTo>
                  <a:lnTo>
                    <a:pt x="207403" y="232918"/>
                  </a:lnTo>
                  <a:lnTo>
                    <a:pt x="207975" y="232727"/>
                  </a:lnTo>
                  <a:close/>
                </a:path>
                <a:path w="361315" h="348614">
                  <a:moveTo>
                    <a:pt x="220903" y="127825"/>
                  </a:moveTo>
                  <a:lnTo>
                    <a:pt x="219989" y="127508"/>
                  </a:lnTo>
                  <a:lnTo>
                    <a:pt x="220891" y="127901"/>
                  </a:lnTo>
                  <a:close/>
                </a:path>
                <a:path w="361315" h="348614">
                  <a:moveTo>
                    <a:pt x="228663" y="183857"/>
                  </a:moveTo>
                  <a:lnTo>
                    <a:pt x="227876" y="183222"/>
                  </a:lnTo>
                  <a:lnTo>
                    <a:pt x="227406" y="182537"/>
                  </a:lnTo>
                  <a:lnTo>
                    <a:pt x="225412" y="185331"/>
                  </a:lnTo>
                  <a:lnTo>
                    <a:pt x="225145" y="188468"/>
                  </a:lnTo>
                  <a:lnTo>
                    <a:pt x="226034" y="189128"/>
                  </a:lnTo>
                  <a:lnTo>
                    <a:pt x="227063" y="189280"/>
                  </a:lnTo>
                  <a:lnTo>
                    <a:pt x="227596" y="188226"/>
                  </a:lnTo>
                  <a:lnTo>
                    <a:pt x="228168" y="187071"/>
                  </a:lnTo>
                  <a:lnTo>
                    <a:pt x="228511" y="185724"/>
                  </a:lnTo>
                  <a:lnTo>
                    <a:pt x="228663" y="183857"/>
                  </a:lnTo>
                  <a:close/>
                </a:path>
                <a:path w="361315" h="348614">
                  <a:moveTo>
                    <a:pt x="229044" y="194081"/>
                  </a:moveTo>
                  <a:lnTo>
                    <a:pt x="228612" y="193497"/>
                  </a:lnTo>
                  <a:lnTo>
                    <a:pt x="228180" y="192684"/>
                  </a:lnTo>
                  <a:lnTo>
                    <a:pt x="228053" y="192747"/>
                  </a:lnTo>
                  <a:lnTo>
                    <a:pt x="227444" y="192976"/>
                  </a:lnTo>
                  <a:lnTo>
                    <a:pt x="226910" y="193421"/>
                  </a:lnTo>
                  <a:lnTo>
                    <a:pt x="226352" y="193814"/>
                  </a:lnTo>
                  <a:lnTo>
                    <a:pt x="226745" y="194132"/>
                  </a:lnTo>
                  <a:lnTo>
                    <a:pt x="227101" y="194640"/>
                  </a:lnTo>
                  <a:lnTo>
                    <a:pt x="227533" y="194716"/>
                  </a:lnTo>
                  <a:lnTo>
                    <a:pt x="227926" y="194779"/>
                  </a:lnTo>
                  <a:lnTo>
                    <a:pt x="228409" y="194373"/>
                  </a:lnTo>
                  <a:lnTo>
                    <a:pt x="229044" y="194081"/>
                  </a:lnTo>
                  <a:close/>
                </a:path>
                <a:path w="361315" h="348614">
                  <a:moveTo>
                    <a:pt x="232206" y="150126"/>
                  </a:moveTo>
                  <a:lnTo>
                    <a:pt x="231178" y="147599"/>
                  </a:lnTo>
                  <a:lnTo>
                    <a:pt x="230301" y="146685"/>
                  </a:lnTo>
                  <a:lnTo>
                    <a:pt x="228701" y="147205"/>
                  </a:lnTo>
                  <a:lnTo>
                    <a:pt x="228523" y="147256"/>
                  </a:lnTo>
                  <a:lnTo>
                    <a:pt x="227139" y="148209"/>
                  </a:lnTo>
                  <a:lnTo>
                    <a:pt x="226148" y="148691"/>
                  </a:lnTo>
                  <a:lnTo>
                    <a:pt x="225082" y="148805"/>
                  </a:lnTo>
                  <a:lnTo>
                    <a:pt x="223672" y="149593"/>
                  </a:lnTo>
                  <a:lnTo>
                    <a:pt x="222618" y="150228"/>
                  </a:lnTo>
                  <a:lnTo>
                    <a:pt x="222529" y="151574"/>
                  </a:lnTo>
                  <a:lnTo>
                    <a:pt x="223151" y="152590"/>
                  </a:lnTo>
                  <a:lnTo>
                    <a:pt x="224243" y="153111"/>
                  </a:lnTo>
                  <a:lnTo>
                    <a:pt x="227139" y="152196"/>
                  </a:lnTo>
                  <a:lnTo>
                    <a:pt x="229438" y="151206"/>
                  </a:lnTo>
                  <a:lnTo>
                    <a:pt x="232206" y="150126"/>
                  </a:lnTo>
                  <a:close/>
                </a:path>
                <a:path w="361315" h="348614">
                  <a:moveTo>
                    <a:pt x="232511" y="239725"/>
                  </a:moveTo>
                  <a:lnTo>
                    <a:pt x="231990" y="239725"/>
                  </a:lnTo>
                  <a:lnTo>
                    <a:pt x="231482" y="239699"/>
                  </a:lnTo>
                  <a:lnTo>
                    <a:pt x="231000" y="239598"/>
                  </a:lnTo>
                  <a:lnTo>
                    <a:pt x="230593" y="240753"/>
                  </a:lnTo>
                  <a:lnTo>
                    <a:pt x="230047" y="241884"/>
                  </a:lnTo>
                  <a:lnTo>
                    <a:pt x="229781" y="243078"/>
                  </a:lnTo>
                  <a:lnTo>
                    <a:pt x="229755" y="243230"/>
                  </a:lnTo>
                  <a:lnTo>
                    <a:pt x="230276" y="243103"/>
                  </a:lnTo>
                  <a:lnTo>
                    <a:pt x="230784" y="242900"/>
                  </a:lnTo>
                  <a:lnTo>
                    <a:pt x="231305" y="242633"/>
                  </a:lnTo>
                  <a:lnTo>
                    <a:pt x="231698" y="241655"/>
                  </a:lnTo>
                  <a:lnTo>
                    <a:pt x="232511" y="239725"/>
                  </a:lnTo>
                  <a:close/>
                </a:path>
                <a:path w="361315" h="348614">
                  <a:moveTo>
                    <a:pt x="233794" y="156400"/>
                  </a:moveTo>
                  <a:lnTo>
                    <a:pt x="233451" y="156616"/>
                  </a:lnTo>
                  <a:lnTo>
                    <a:pt x="233146" y="156845"/>
                  </a:lnTo>
                  <a:lnTo>
                    <a:pt x="232879" y="157086"/>
                  </a:lnTo>
                  <a:lnTo>
                    <a:pt x="233768" y="156832"/>
                  </a:lnTo>
                  <a:lnTo>
                    <a:pt x="233794" y="156400"/>
                  </a:lnTo>
                  <a:close/>
                </a:path>
                <a:path w="361315" h="348614">
                  <a:moveTo>
                    <a:pt x="242862" y="177012"/>
                  </a:moveTo>
                  <a:lnTo>
                    <a:pt x="239496" y="175437"/>
                  </a:lnTo>
                  <a:lnTo>
                    <a:pt x="240626" y="177520"/>
                  </a:lnTo>
                  <a:lnTo>
                    <a:pt x="242379" y="180759"/>
                  </a:lnTo>
                  <a:lnTo>
                    <a:pt x="242862" y="177012"/>
                  </a:lnTo>
                  <a:close/>
                </a:path>
                <a:path w="361315" h="348614">
                  <a:moveTo>
                    <a:pt x="254736" y="135089"/>
                  </a:moveTo>
                  <a:lnTo>
                    <a:pt x="254469" y="134861"/>
                  </a:lnTo>
                  <a:lnTo>
                    <a:pt x="254342" y="134747"/>
                  </a:lnTo>
                  <a:lnTo>
                    <a:pt x="254228" y="134950"/>
                  </a:lnTo>
                  <a:lnTo>
                    <a:pt x="254114" y="135153"/>
                  </a:lnTo>
                  <a:lnTo>
                    <a:pt x="254012" y="135356"/>
                  </a:lnTo>
                  <a:lnTo>
                    <a:pt x="254177" y="135394"/>
                  </a:lnTo>
                  <a:lnTo>
                    <a:pt x="254368" y="135470"/>
                  </a:lnTo>
                  <a:lnTo>
                    <a:pt x="254533" y="135432"/>
                  </a:lnTo>
                  <a:lnTo>
                    <a:pt x="254660" y="135204"/>
                  </a:lnTo>
                  <a:close/>
                </a:path>
                <a:path w="361315" h="348614">
                  <a:moveTo>
                    <a:pt x="264274" y="79730"/>
                  </a:moveTo>
                  <a:lnTo>
                    <a:pt x="263944" y="79654"/>
                  </a:lnTo>
                  <a:lnTo>
                    <a:pt x="263867" y="79819"/>
                  </a:lnTo>
                  <a:lnTo>
                    <a:pt x="263880" y="79971"/>
                  </a:lnTo>
                  <a:lnTo>
                    <a:pt x="263855" y="80111"/>
                  </a:lnTo>
                  <a:lnTo>
                    <a:pt x="264172" y="80175"/>
                  </a:lnTo>
                  <a:lnTo>
                    <a:pt x="264261" y="80022"/>
                  </a:lnTo>
                  <a:lnTo>
                    <a:pt x="264248" y="79857"/>
                  </a:lnTo>
                  <a:lnTo>
                    <a:pt x="264274" y="79730"/>
                  </a:lnTo>
                  <a:close/>
                </a:path>
                <a:path w="361315" h="348614">
                  <a:moveTo>
                    <a:pt x="267030" y="168694"/>
                  </a:moveTo>
                  <a:lnTo>
                    <a:pt x="266484" y="169405"/>
                  </a:lnTo>
                  <a:lnTo>
                    <a:pt x="266204" y="170180"/>
                  </a:lnTo>
                  <a:lnTo>
                    <a:pt x="266446" y="171069"/>
                  </a:lnTo>
                  <a:lnTo>
                    <a:pt x="266649" y="170281"/>
                  </a:lnTo>
                  <a:lnTo>
                    <a:pt x="267030" y="168694"/>
                  </a:lnTo>
                  <a:close/>
                </a:path>
                <a:path w="361315" h="348614">
                  <a:moveTo>
                    <a:pt x="267246" y="168414"/>
                  </a:moveTo>
                  <a:lnTo>
                    <a:pt x="266331" y="167855"/>
                  </a:lnTo>
                  <a:lnTo>
                    <a:pt x="267081" y="168427"/>
                  </a:lnTo>
                  <a:lnTo>
                    <a:pt x="267030" y="168694"/>
                  </a:lnTo>
                  <a:lnTo>
                    <a:pt x="267169" y="168503"/>
                  </a:lnTo>
                  <a:close/>
                </a:path>
                <a:path w="361315" h="348614">
                  <a:moveTo>
                    <a:pt x="269036" y="143573"/>
                  </a:moveTo>
                  <a:lnTo>
                    <a:pt x="268897" y="143344"/>
                  </a:lnTo>
                  <a:lnTo>
                    <a:pt x="268478" y="142671"/>
                  </a:lnTo>
                  <a:lnTo>
                    <a:pt x="267411" y="140957"/>
                  </a:lnTo>
                  <a:lnTo>
                    <a:pt x="267411" y="142671"/>
                  </a:lnTo>
                  <a:lnTo>
                    <a:pt x="267284" y="143344"/>
                  </a:lnTo>
                  <a:lnTo>
                    <a:pt x="267157" y="143256"/>
                  </a:lnTo>
                  <a:lnTo>
                    <a:pt x="266979" y="143192"/>
                  </a:lnTo>
                  <a:lnTo>
                    <a:pt x="266954" y="142697"/>
                  </a:lnTo>
                  <a:lnTo>
                    <a:pt x="267258" y="142671"/>
                  </a:lnTo>
                  <a:lnTo>
                    <a:pt x="267411" y="142671"/>
                  </a:lnTo>
                  <a:lnTo>
                    <a:pt x="267411" y="140957"/>
                  </a:lnTo>
                  <a:lnTo>
                    <a:pt x="266522" y="139522"/>
                  </a:lnTo>
                  <a:lnTo>
                    <a:pt x="266395" y="139636"/>
                  </a:lnTo>
                  <a:lnTo>
                    <a:pt x="266090" y="139712"/>
                  </a:lnTo>
                  <a:lnTo>
                    <a:pt x="265658" y="139865"/>
                  </a:lnTo>
                  <a:lnTo>
                    <a:pt x="265328" y="141935"/>
                  </a:lnTo>
                  <a:lnTo>
                    <a:pt x="265518" y="143192"/>
                  </a:lnTo>
                  <a:lnTo>
                    <a:pt x="265633" y="143573"/>
                  </a:lnTo>
                  <a:lnTo>
                    <a:pt x="266750" y="145389"/>
                  </a:lnTo>
                  <a:lnTo>
                    <a:pt x="267512" y="145694"/>
                  </a:lnTo>
                  <a:lnTo>
                    <a:pt x="268465" y="146380"/>
                  </a:lnTo>
                  <a:lnTo>
                    <a:pt x="269036" y="143573"/>
                  </a:lnTo>
                  <a:close/>
                </a:path>
                <a:path w="361315" h="348614">
                  <a:moveTo>
                    <a:pt x="272630" y="155473"/>
                  </a:moveTo>
                  <a:lnTo>
                    <a:pt x="272503" y="155422"/>
                  </a:lnTo>
                  <a:lnTo>
                    <a:pt x="272453" y="155575"/>
                  </a:lnTo>
                  <a:lnTo>
                    <a:pt x="272605" y="155498"/>
                  </a:lnTo>
                  <a:close/>
                </a:path>
                <a:path w="361315" h="348614">
                  <a:moveTo>
                    <a:pt x="274142" y="150571"/>
                  </a:moveTo>
                  <a:lnTo>
                    <a:pt x="271272" y="149059"/>
                  </a:lnTo>
                  <a:lnTo>
                    <a:pt x="267131" y="150533"/>
                  </a:lnTo>
                  <a:lnTo>
                    <a:pt x="266954" y="150596"/>
                  </a:lnTo>
                  <a:lnTo>
                    <a:pt x="266827" y="150761"/>
                  </a:lnTo>
                  <a:lnTo>
                    <a:pt x="266433" y="151041"/>
                  </a:lnTo>
                  <a:lnTo>
                    <a:pt x="268884" y="157530"/>
                  </a:lnTo>
                  <a:lnTo>
                    <a:pt x="269532" y="154089"/>
                  </a:lnTo>
                  <a:lnTo>
                    <a:pt x="272503" y="155422"/>
                  </a:lnTo>
                  <a:lnTo>
                    <a:pt x="274142" y="150571"/>
                  </a:lnTo>
                  <a:close/>
                </a:path>
                <a:path w="361315" h="348614">
                  <a:moveTo>
                    <a:pt x="276009" y="146824"/>
                  </a:moveTo>
                  <a:lnTo>
                    <a:pt x="275844" y="146685"/>
                  </a:lnTo>
                  <a:lnTo>
                    <a:pt x="275628" y="146507"/>
                  </a:lnTo>
                  <a:lnTo>
                    <a:pt x="275183" y="146596"/>
                  </a:lnTo>
                  <a:lnTo>
                    <a:pt x="274840" y="146583"/>
                  </a:lnTo>
                  <a:lnTo>
                    <a:pt x="274866" y="146913"/>
                  </a:lnTo>
                  <a:lnTo>
                    <a:pt x="274764" y="147345"/>
                  </a:lnTo>
                  <a:lnTo>
                    <a:pt x="274942" y="147561"/>
                  </a:lnTo>
                  <a:lnTo>
                    <a:pt x="275069" y="147713"/>
                  </a:lnTo>
                  <a:lnTo>
                    <a:pt x="275526" y="147637"/>
                  </a:lnTo>
                  <a:lnTo>
                    <a:pt x="275856" y="147650"/>
                  </a:lnTo>
                  <a:lnTo>
                    <a:pt x="275856" y="147320"/>
                  </a:lnTo>
                  <a:lnTo>
                    <a:pt x="276009" y="146824"/>
                  </a:lnTo>
                  <a:close/>
                </a:path>
                <a:path w="361315" h="348614">
                  <a:moveTo>
                    <a:pt x="276974" y="205270"/>
                  </a:moveTo>
                  <a:lnTo>
                    <a:pt x="276948" y="202349"/>
                  </a:lnTo>
                  <a:lnTo>
                    <a:pt x="275831" y="200774"/>
                  </a:lnTo>
                  <a:lnTo>
                    <a:pt x="275831" y="209207"/>
                  </a:lnTo>
                  <a:lnTo>
                    <a:pt x="275450" y="209461"/>
                  </a:lnTo>
                  <a:lnTo>
                    <a:pt x="275450" y="209334"/>
                  </a:lnTo>
                  <a:lnTo>
                    <a:pt x="275424" y="208953"/>
                  </a:lnTo>
                  <a:lnTo>
                    <a:pt x="275831" y="209207"/>
                  </a:lnTo>
                  <a:lnTo>
                    <a:pt x="275831" y="200774"/>
                  </a:lnTo>
                  <a:lnTo>
                    <a:pt x="275285" y="199999"/>
                  </a:lnTo>
                  <a:lnTo>
                    <a:pt x="275285" y="209207"/>
                  </a:lnTo>
                  <a:lnTo>
                    <a:pt x="275196" y="209334"/>
                  </a:lnTo>
                  <a:lnTo>
                    <a:pt x="275094" y="209207"/>
                  </a:lnTo>
                  <a:lnTo>
                    <a:pt x="275056" y="209080"/>
                  </a:lnTo>
                  <a:lnTo>
                    <a:pt x="275107" y="208953"/>
                  </a:lnTo>
                  <a:lnTo>
                    <a:pt x="275234" y="208953"/>
                  </a:lnTo>
                  <a:lnTo>
                    <a:pt x="275285" y="209207"/>
                  </a:lnTo>
                  <a:lnTo>
                    <a:pt x="275285" y="199999"/>
                  </a:lnTo>
                  <a:lnTo>
                    <a:pt x="275158" y="199809"/>
                  </a:lnTo>
                  <a:lnTo>
                    <a:pt x="274713" y="199174"/>
                  </a:lnTo>
                  <a:lnTo>
                    <a:pt x="274447" y="198793"/>
                  </a:lnTo>
                  <a:lnTo>
                    <a:pt x="274434" y="198539"/>
                  </a:lnTo>
                  <a:lnTo>
                    <a:pt x="273329" y="198158"/>
                  </a:lnTo>
                  <a:lnTo>
                    <a:pt x="273329" y="198793"/>
                  </a:lnTo>
                  <a:lnTo>
                    <a:pt x="273240" y="199174"/>
                  </a:lnTo>
                  <a:lnTo>
                    <a:pt x="272973" y="198920"/>
                  </a:lnTo>
                  <a:lnTo>
                    <a:pt x="273329" y="198793"/>
                  </a:lnTo>
                  <a:lnTo>
                    <a:pt x="273329" y="198158"/>
                  </a:lnTo>
                  <a:lnTo>
                    <a:pt x="271932" y="197650"/>
                  </a:lnTo>
                  <a:lnTo>
                    <a:pt x="271868" y="197396"/>
                  </a:lnTo>
                  <a:lnTo>
                    <a:pt x="271526" y="196126"/>
                  </a:lnTo>
                  <a:lnTo>
                    <a:pt x="271462" y="195999"/>
                  </a:lnTo>
                  <a:lnTo>
                    <a:pt x="270802" y="194856"/>
                  </a:lnTo>
                  <a:lnTo>
                    <a:pt x="268452" y="193840"/>
                  </a:lnTo>
                  <a:lnTo>
                    <a:pt x="268160" y="193713"/>
                  </a:lnTo>
                  <a:lnTo>
                    <a:pt x="267423" y="192824"/>
                  </a:lnTo>
                  <a:lnTo>
                    <a:pt x="266077" y="191554"/>
                  </a:lnTo>
                  <a:lnTo>
                    <a:pt x="265988" y="190919"/>
                  </a:lnTo>
                  <a:lnTo>
                    <a:pt x="266636" y="190284"/>
                  </a:lnTo>
                  <a:lnTo>
                    <a:pt x="269049" y="190284"/>
                  </a:lnTo>
                  <a:lnTo>
                    <a:pt x="269621" y="189522"/>
                  </a:lnTo>
                  <a:lnTo>
                    <a:pt x="256095" y="189522"/>
                  </a:lnTo>
                  <a:lnTo>
                    <a:pt x="256095" y="198412"/>
                  </a:lnTo>
                  <a:lnTo>
                    <a:pt x="254825" y="199301"/>
                  </a:lnTo>
                  <a:lnTo>
                    <a:pt x="254190" y="199682"/>
                  </a:lnTo>
                  <a:lnTo>
                    <a:pt x="253911" y="199809"/>
                  </a:lnTo>
                  <a:lnTo>
                    <a:pt x="253479" y="199555"/>
                  </a:lnTo>
                  <a:lnTo>
                    <a:pt x="253111" y="199555"/>
                  </a:lnTo>
                  <a:lnTo>
                    <a:pt x="253161" y="199301"/>
                  </a:lnTo>
                  <a:lnTo>
                    <a:pt x="253136" y="198666"/>
                  </a:lnTo>
                  <a:lnTo>
                    <a:pt x="253911" y="198031"/>
                  </a:lnTo>
                  <a:lnTo>
                    <a:pt x="254076" y="197904"/>
                  </a:lnTo>
                  <a:lnTo>
                    <a:pt x="254876" y="197396"/>
                  </a:lnTo>
                  <a:lnTo>
                    <a:pt x="256095" y="198412"/>
                  </a:lnTo>
                  <a:lnTo>
                    <a:pt x="256095" y="189522"/>
                  </a:lnTo>
                  <a:lnTo>
                    <a:pt x="255574" y="189522"/>
                  </a:lnTo>
                  <a:lnTo>
                    <a:pt x="255574" y="193967"/>
                  </a:lnTo>
                  <a:lnTo>
                    <a:pt x="255447" y="195110"/>
                  </a:lnTo>
                  <a:lnTo>
                    <a:pt x="254838" y="195745"/>
                  </a:lnTo>
                  <a:lnTo>
                    <a:pt x="254203" y="195745"/>
                  </a:lnTo>
                  <a:lnTo>
                    <a:pt x="253403" y="195999"/>
                  </a:lnTo>
                  <a:lnTo>
                    <a:pt x="253580" y="195491"/>
                  </a:lnTo>
                  <a:lnTo>
                    <a:pt x="253707" y="195110"/>
                  </a:lnTo>
                  <a:lnTo>
                    <a:pt x="253758" y="194475"/>
                  </a:lnTo>
                  <a:lnTo>
                    <a:pt x="254114" y="194094"/>
                  </a:lnTo>
                  <a:lnTo>
                    <a:pt x="254406" y="193840"/>
                  </a:lnTo>
                  <a:lnTo>
                    <a:pt x="255066" y="193967"/>
                  </a:lnTo>
                  <a:lnTo>
                    <a:pt x="255574" y="193967"/>
                  </a:lnTo>
                  <a:lnTo>
                    <a:pt x="255574" y="189522"/>
                  </a:lnTo>
                  <a:lnTo>
                    <a:pt x="244398" y="189522"/>
                  </a:lnTo>
                  <a:lnTo>
                    <a:pt x="243141" y="189522"/>
                  </a:lnTo>
                  <a:lnTo>
                    <a:pt x="244373" y="192570"/>
                  </a:lnTo>
                  <a:lnTo>
                    <a:pt x="244932" y="193840"/>
                  </a:lnTo>
                  <a:lnTo>
                    <a:pt x="245033" y="194475"/>
                  </a:lnTo>
                  <a:lnTo>
                    <a:pt x="244132" y="195618"/>
                  </a:lnTo>
                  <a:lnTo>
                    <a:pt x="243459" y="195503"/>
                  </a:lnTo>
                  <a:lnTo>
                    <a:pt x="243459" y="198031"/>
                  </a:lnTo>
                  <a:lnTo>
                    <a:pt x="243357" y="198285"/>
                  </a:lnTo>
                  <a:lnTo>
                    <a:pt x="243078" y="198158"/>
                  </a:lnTo>
                  <a:lnTo>
                    <a:pt x="243014" y="197777"/>
                  </a:lnTo>
                  <a:lnTo>
                    <a:pt x="243205" y="197777"/>
                  </a:lnTo>
                  <a:lnTo>
                    <a:pt x="243370" y="197904"/>
                  </a:lnTo>
                  <a:lnTo>
                    <a:pt x="243459" y="198031"/>
                  </a:lnTo>
                  <a:lnTo>
                    <a:pt x="243459" y="195503"/>
                  </a:lnTo>
                  <a:lnTo>
                    <a:pt x="242049" y="194221"/>
                  </a:lnTo>
                  <a:lnTo>
                    <a:pt x="241833" y="193967"/>
                  </a:lnTo>
                  <a:lnTo>
                    <a:pt x="241046" y="193459"/>
                  </a:lnTo>
                  <a:lnTo>
                    <a:pt x="239179" y="193459"/>
                  </a:lnTo>
                  <a:lnTo>
                    <a:pt x="237959" y="190284"/>
                  </a:lnTo>
                  <a:lnTo>
                    <a:pt x="237109" y="188887"/>
                  </a:lnTo>
                  <a:lnTo>
                    <a:pt x="236448" y="190665"/>
                  </a:lnTo>
                  <a:lnTo>
                    <a:pt x="235216" y="191935"/>
                  </a:lnTo>
                  <a:lnTo>
                    <a:pt x="232549" y="192570"/>
                  </a:lnTo>
                  <a:lnTo>
                    <a:pt x="232143" y="193332"/>
                  </a:lnTo>
                  <a:lnTo>
                    <a:pt x="231063" y="194475"/>
                  </a:lnTo>
                  <a:lnTo>
                    <a:pt x="234073" y="194602"/>
                  </a:lnTo>
                  <a:lnTo>
                    <a:pt x="236181" y="194602"/>
                  </a:lnTo>
                  <a:lnTo>
                    <a:pt x="239598" y="194856"/>
                  </a:lnTo>
                  <a:lnTo>
                    <a:pt x="240068" y="195491"/>
                  </a:lnTo>
                  <a:lnTo>
                    <a:pt x="240195" y="196126"/>
                  </a:lnTo>
                  <a:lnTo>
                    <a:pt x="240055" y="196888"/>
                  </a:lnTo>
                  <a:lnTo>
                    <a:pt x="240169" y="196761"/>
                  </a:lnTo>
                  <a:lnTo>
                    <a:pt x="240639" y="197650"/>
                  </a:lnTo>
                  <a:lnTo>
                    <a:pt x="240080" y="198158"/>
                  </a:lnTo>
                  <a:lnTo>
                    <a:pt x="239687" y="198539"/>
                  </a:lnTo>
                  <a:lnTo>
                    <a:pt x="245402" y="198539"/>
                  </a:lnTo>
                  <a:lnTo>
                    <a:pt x="245440" y="198285"/>
                  </a:lnTo>
                  <a:lnTo>
                    <a:pt x="245529" y="197777"/>
                  </a:lnTo>
                  <a:lnTo>
                    <a:pt x="245719" y="196761"/>
                  </a:lnTo>
                  <a:lnTo>
                    <a:pt x="245910" y="195618"/>
                  </a:lnTo>
                  <a:lnTo>
                    <a:pt x="245935" y="195491"/>
                  </a:lnTo>
                  <a:lnTo>
                    <a:pt x="246900" y="196761"/>
                  </a:lnTo>
                  <a:lnTo>
                    <a:pt x="246672" y="197904"/>
                  </a:lnTo>
                  <a:lnTo>
                    <a:pt x="246443" y="198666"/>
                  </a:lnTo>
                  <a:lnTo>
                    <a:pt x="246341" y="199047"/>
                  </a:lnTo>
                  <a:lnTo>
                    <a:pt x="245706" y="199174"/>
                  </a:lnTo>
                  <a:lnTo>
                    <a:pt x="245249" y="199428"/>
                  </a:lnTo>
                  <a:lnTo>
                    <a:pt x="245376" y="198666"/>
                  </a:lnTo>
                  <a:lnTo>
                    <a:pt x="239560" y="198666"/>
                  </a:lnTo>
                  <a:lnTo>
                    <a:pt x="239318" y="198666"/>
                  </a:lnTo>
                  <a:lnTo>
                    <a:pt x="239077" y="198666"/>
                  </a:lnTo>
                  <a:lnTo>
                    <a:pt x="238493" y="199555"/>
                  </a:lnTo>
                  <a:lnTo>
                    <a:pt x="237667" y="200317"/>
                  </a:lnTo>
                  <a:lnTo>
                    <a:pt x="234543" y="199555"/>
                  </a:lnTo>
                  <a:lnTo>
                    <a:pt x="234099" y="200952"/>
                  </a:lnTo>
                  <a:lnTo>
                    <a:pt x="233819" y="202349"/>
                  </a:lnTo>
                  <a:lnTo>
                    <a:pt x="238213" y="203746"/>
                  </a:lnTo>
                  <a:lnTo>
                    <a:pt x="238277" y="202984"/>
                  </a:lnTo>
                  <a:lnTo>
                    <a:pt x="238658" y="202349"/>
                  </a:lnTo>
                  <a:lnTo>
                    <a:pt x="239928" y="200825"/>
                  </a:lnTo>
                  <a:lnTo>
                    <a:pt x="241071" y="200825"/>
                  </a:lnTo>
                  <a:lnTo>
                    <a:pt x="242760" y="200317"/>
                  </a:lnTo>
                  <a:lnTo>
                    <a:pt x="243179" y="200190"/>
                  </a:lnTo>
                  <a:lnTo>
                    <a:pt x="244195" y="199809"/>
                  </a:lnTo>
                  <a:lnTo>
                    <a:pt x="245237" y="199555"/>
                  </a:lnTo>
                  <a:lnTo>
                    <a:pt x="246735" y="199428"/>
                  </a:lnTo>
                  <a:lnTo>
                    <a:pt x="246951" y="198031"/>
                  </a:lnTo>
                  <a:lnTo>
                    <a:pt x="247611" y="198158"/>
                  </a:lnTo>
                  <a:lnTo>
                    <a:pt x="247053" y="199428"/>
                  </a:lnTo>
                  <a:lnTo>
                    <a:pt x="249707" y="199428"/>
                  </a:lnTo>
                  <a:lnTo>
                    <a:pt x="252234" y="199301"/>
                  </a:lnTo>
                  <a:lnTo>
                    <a:pt x="254355" y="201587"/>
                  </a:lnTo>
                  <a:lnTo>
                    <a:pt x="253987" y="205270"/>
                  </a:lnTo>
                  <a:lnTo>
                    <a:pt x="253492" y="206413"/>
                  </a:lnTo>
                  <a:lnTo>
                    <a:pt x="253111" y="208826"/>
                  </a:lnTo>
                  <a:lnTo>
                    <a:pt x="253085" y="209715"/>
                  </a:lnTo>
                  <a:lnTo>
                    <a:pt x="253695" y="209461"/>
                  </a:lnTo>
                  <a:lnTo>
                    <a:pt x="255358" y="208826"/>
                  </a:lnTo>
                  <a:lnTo>
                    <a:pt x="256717" y="209080"/>
                  </a:lnTo>
                  <a:lnTo>
                    <a:pt x="257568" y="210350"/>
                  </a:lnTo>
                  <a:lnTo>
                    <a:pt x="257632" y="211239"/>
                  </a:lnTo>
                  <a:lnTo>
                    <a:pt x="257606" y="211366"/>
                  </a:lnTo>
                  <a:lnTo>
                    <a:pt x="257225" y="212636"/>
                  </a:lnTo>
                  <a:lnTo>
                    <a:pt x="257594" y="212763"/>
                  </a:lnTo>
                  <a:lnTo>
                    <a:pt x="257810" y="212763"/>
                  </a:lnTo>
                  <a:lnTo>
                    <a:pt x="258724" y="215303"/>
                  </a:lnTo>
                  <a:lnTo>
                    <a:pt x="257556" y="215430"/>
                  </a:lnTo>
                  <a:lnTo>
                    <a:pt x="256895" y="215049"/>
                  </a:lnTo>
                  <a:lnTo>
                    <a:pt x="256438" y="214541"/>
                  </a:lnTo>
                  <a:lnTo>
                    <a:pt x="256247" y="214922"/>
                  </a:lnTo>
                  <a:lnTo>
                    <a:pt x="255816" y="215557"/>
                  </a:lnTo>
                  <a:lnTo>
                    <a:pt x="256565" y="216573"/>
                  </a:lnTo>
                  <a:lnTo>
                    <a:pt x="257657" y="216954"/>
                  </a:lnTo>
                  <a:lnTo>
                    <a:pt x="260959" y="216700"/>
                  </a:lnTo>
                  <a:lnTo>
                    <a:pt x="262636" y="216192"/>
                  </a:lnTo>
                  <a:lnTo>
                    <a:pt x="263436" y="215430"/>
                  </a:lnTo>
                  <a:lnTo>
                    <a:pt x="265417" y="213525"/>
                  </a:lnTo>
                  <a:lnTo>
                    <a:pt x="266903" y="212382"/>
                  </a:lnTo>
                  <a:lnTo>
                    <a:pt x="269024" y="212128"/>
                  </a:lnTo>
                  <a:lnTo>
                    <a:pt x="269430" y="212763"/>
                  </a:lnTo>
                  <a:lnTo>
                    <a:pt x="269913" y="213398"/>
                  </a:lnTo>
                  <a:lnTo>
                    <a:pt x="270522" y="214795"/>
                  </a:lnTo>
                  <a:lnTo>
                    <a:pt x="270967" y="215430"/>
                  </a:lnTo>
                  <a:lnTo>
                    <a:pt x="271818" y="215430"/>
                  </a:lnTo>
                  <a:lnTo>
                    <a:pt x="272719" y="215557"/>
                  </a:lnTo>
                  <a:lnTo>
                    <a:pt x="273240" y="214922"/>
                  </a:lnTo>
                  <a:lnTo>
                    <a:pt x="273723" y="213398"/>
                  </a:lnTo>
                  <a:lnTo>
                    <a:pt x="274040" y="212763"/>
                  </a:lnTo>
                  <a:lnTo>
                    <a:pt x="274574" y="212255"/>
                  </a:lnTo>
                  <a:lnTo>
                    <a:pt x="274459" y="212128"/>
                  </a:lnTo>
                  <a:lnTo>
                    <a:pt x="274320" y="211874"/>
                  </a:lnTo>
                  <a:lnTo>
                    <a:pt x="275005" y="211874"/>
                  </a:lnTo>
                  <a:lnTo>
                    <a:pt x="275005" y="212001"/>
                  </a:lnTo>
                  <a:lnTo>
                    <a:pt x="275234" y="211874"/>
                  </a:lnTo>
                  <a:lnTo>
                    <a:pt x="276390" y="211239"/>
                  </a:lnTo>
                  <a:lnTo>
                    <a:pt x="276580" y="210604"/>
                  </a:lnTo>
                  <a:lnTo>
                    <a:pt x="276694" y="209461"/>
                  </a:lnTo>
                  <a:lnTo>
                    <a:pt x="276733" y="208953"/>
                  </a:lnTo>
                  <a:lnTo>
                    <a:pt x="276733" y="208826"/>
                  </a:lnTo>
                  <a:lnTo>
                    <a:pt x="276783" y="207810"/>
                  </a:lnTo>
                  <a:lnTo>
                    <a:pt x="276910" y="206540"/>
                  </a:lnTo>
                  <a:lnTo>
                    <a:pt x="276974" y="205270"/>
                  </a:lnTo>
                  <a:close/>
                </a:path>
                <a:path w="361315" h="348614">
                  <a:moveTo>
                    <a:pt x="280517" y="159524"/>
                  </a:moveTo>
                  <a:lnTo>
                    <a:pt x="280123" y="159283"/>
                  </a:lnTo>
                  <a:lnTo>
                    <a:pt x="280009" y="159677"/>
                  </a:lnTo>
                  <a:lnTo>
                    <a:pt x="279882" y="160096"/>
                  </a:lnTo>
                  <a:lnTo>
                    <a:pt x="279768" y="160528"/>
                  </a:lnTo>
                  <a:lnTo>
                    <a:pt x="279984" y="160248"/>
                  </a:lnTo>
                  <a:lnTo>
                    <a:pt x="280123" y="159842"/>
                  </a:lnTo>
                  <a:lnTo>
                    <a:pt x="280123" y="159334"/>
                  </a:lnTo>
                  <a:lnTo>
                    <a:pt x="280517" y="159524"/>
                  </a:lnTo>
                  <a:close/>
                </a:path>
                <a:path w="361315" h="348614">
                  <a:moveTo>
                    <a:pt x="283692" y="161340"/>
                  </a:moveTo>
                  <a:lnTo>
                    <a:pt x="283044" y="159969"/>
                  </a:lnTo>
                  <a:lnTo>
                    <a:pt x="281660" y="159969"/>
                  </a:lnTo>
                  <a:lnTo>
                    <a:pt x="280517" y="159524"/>
                  </a:lnTo>
                  <a:lnTo>
                    <a:pt x="281584" y="160159"/>
                  </a:lnTo>
                  <a:lnTo>
                    <a:pt x="283692" y="161340"/>
                  </a:lnTo>
                  <a:close/>
                </a:path>
                <a:path w="361315" h="348614">
                  <a:moveTo>
                    <a:pt x="283705" y="161340"/>
                  </a:moveTo>
                  <a:close/>
                </a:path>
                <a:path w="361315" h="348614">
                  <a:moveTo>
                    <a:pt x="283921" y="161112"/>
                  </a:moveTo>
                  <a:lnTo>
                    <a:pt x="283743" y="161353"/>
                  </a:lnTo>
                  <a:lnTo>
                    <a:pt x="283921" y="161112"/>
                  </a:lnTo>
                  <a:close/>
                </a:path>
                <a:path w="361315" h="348614">
                  <a:moveTo>
                    <a:pt x="288137" y="169595"/>
                  </a:moveTo>
                  <a:lnTo>
                    <a:pt x="288048" y="169456"/>
                  </a:lnTo>
                  <a:lnTo>
                    <a:pt x="287896" y="169633"/>
                  </a:lnTo>
                  <a:lnTo>
                    <a:pt x="288137" y="169595"/>
                  </a:lnTo>
                  <a:close/>
                </a:path>
                <a:path w="361315" h="348614">
                  <a:moveTo>
                    <a:pt x="289814" y="55143"/>
                  </a:moveTo>
                  <a:lnTo>
                    <a:pt x="289699" y="54902"/>
                  </a:lnTo>
                  <a:lnTo>
                    <a:pt x="289572" y="54635"/>
                  </a:lnTo>
                  <a:lnTo>
                    <a:pt x="289433" y="54381"/>
                  </a:lnTo>
                  <a:lnTo>
                    <a:pt x="288556" y="54775"/>
                  </a:lnTo>
                  <a:lnTo>
                    <a:pt x="288632" y="54927"/>
                  </a:lnTo>
                  <a:lnTo>
                    <a:pt x="288709" y="55206"/>
                  </a:lnTo>
                  <a:lnTo>
                    <a:pt x="289140" y="55245"/>
                  </a:lnTo>
                  <a:lnTo>
                    <a:pt x="289483" y="55168"/>
                  </a:lnTo>
                  <a:lnTo>
                    <a:pt x="289814" y="55143"/>
                  </a:lnTo>
                  <a:close/>
                </a:path>
                <a:path w="361315" h="348614">
                  <a:moveTo>
                    <a:pt x="293446" y="169075"/>
                  </a:moveTo>
                  <a:lnTo>
                    <a:pt x="293357" y="167805"/>
                  </a:lnTo>
                  <a:lnTo>
                    <a:pt x="292506" y="166535"/>
                  </a:lnTo>
                  <a:lnTo>
                    <a:pt x="291858" y="166916"/>
                  </a:lnTo>
                  <a:lnTo>
                    <a:pt x="291198" y="167043"/>
                  </a:lnTo>
                  <a:lnTo>
                    <a:pt x="288759" y="167805"/>
                  </a:lnTo>
                  <a:lnTo>
                    <a:pt x="290347" y="168821"/>
                  </a:lnTo>
                  <a:lnTo>
                    <a:pt x="289661" y="169329"/>
                  </a:lnTo>
                  <a:lnTo>
                    <a:pt x="288213" y="169583"/>
                  </a:lnTo>
                  <a:lnTo>
                    <a:pt x="288226" y="169710"/>
                  </a:lnTo>
                  <a:lnTo>
                    <a:pt x="288493" y="170091"/>
                  </a:lnTo>
                  <a:lnTo>
                    <a:pt x="287756" y="170345"/>
                  </a:lnTo>
                  <a:lnTo>
                    <a:pt x="287743" y="169837"/>
                  </a:lnTo>
                  <a:lnTo>
                    <a:pt x="287896" y="169633"/>
                  </a:lnTo>
                  <a:lnTo>
                    <a:pt x="286766" y="169837"/>
                  </a:lnTo>
                  <a:lnTo>
                    <a:pt x="285737" y="168313"/>
                  </a:lnTo>
                  <a:lnTo>
                    <a:pt x="283895" y="165519"/>
                  </a:lnTo>
                  <a:lnTo>
                    <a:pt x="283806" y="165392"/>
                  </a:lnTo>
                  <a:lnTo>
                    <a:pt x="283552" y="165011"/>
                  </a:lnTo>
                  <a:lnTo>
                    <a:pt x="283337" y="164757"/>
                  </a:lnTo>
                  <a:lnTo>
                    <a:pt x="286207" y="163360"/>
                  </a:lnTo>
                  <a:lnTo>
                    <a:pt x="283679" y="162344"/>
                  </a:lnTo>
                  <a:lnTo>
                    <a:pt x="280936" y="164960"/>
                  </a:lnTo>
                  <a:lnTo>
                    <a:pt x="280936" y="167551"/>
                  </a:lnTo>
                  <a:lnTo>
                    <a:pt x="280809" y="168059"/>
                  </a:lnTo>
                  <a:lnTo>
                    <a:pt x="279692" y="168313"/>
                  </a:lnTo>
                  <a:lnTo>
                    <a:pt x="279349" y="168186"/>
                  </a:lnTo>
                  <a:lnTo>
                    <a:pt x="279450" y="166789"/>
                  </a:lnTo>
                  <a:lnTo>
                    <a:pt x="279755" y="165900"/>
                  </a:lnTo>
                  <a:lnTo>
                    <a:pt x="280136" y="165773"/>
                  </a:lnTo>
                  <a:lnTo>
                    <a:pt x="280454" y="165519"/>
                  </a:lnTo>
                  <a:lnTo>
                    <a:pt x="280593" y="165900"/>
                  </a:lnTo>
                  <a:lnTo>
                    <a:pt x="280784" y="166154"/>
                  </a:lnTo>
                  <a:lnTo>
                    <a:pt x="280936" y="167551"/>
                  </a:lnTo>
                  <a:lnTo>
                    <a:pt x="280936" y="164960"/>
                  </a:lnTo>
                  <a:lnTo>
                    <a:pt x="280479" y="165392"/>
                  </a:lnTo>
                  <a:lnTo>
                    <a:pt x="278955" y="163868"/>
                  </a:lnTo>
                  <a:lnTo>
                    <a:pt x="279374" y="161963"/>
                  </a:lnTo>
                  <a:lnTo>
                    <a:pt x="279590" y="161201"/>
                  </a:lnTo>
                  <a:lnTo>
                    <a:pt x="279768" y="160566"/>
                  </a:lnTo>
                  <a:lnTo>
                    <a:pt x="279450" y="161074"/>
                  </a:lnTo>
                  <a:lnTo>
                    <a:pt x="278942" y="161201"/>
                  </a:lnTo>
                  <a:lnTo>
                    <a:pt x="278320" y="161074"/>
                  </a:lnTo>
                  <a:lnTo>
                    <a:pt x="277075" y="160820"/>
                  </a:lnTo>
                  <a:lnTo>
                    <a:pt x="276491" y="160566"/>
                  </a:lnTo>
                  <a:lnTo>
                    <a:pt x="275259" y="160058"/>
                  </a:lnTo>
                  <a:lnTo>
                    <a:pt x="274624" y="159804"/>
                  </a:lnTo>
                  <a:lnTo>
                    <a:pt x="274497" y="159042"/>
                  </a:lnTo>
                  <a:lnTo>
                    <a:pt x="274459" y="158788"/>
                  </a:lnTo>
                  <a:lnTo>
                    <a:pt x="274408" y="157645"/>
                  </a:lnTo>
                  <a:lnTo>
                    <a:pt x="273837" y="156375"/>
                  </a:lnTo>
                  <a:lnTo>
                    <a:pt x="273024" y="156121"/>
                  </a:lnTo>
                  <a:lnTo>
                    <a:pt x="272796" y="155917"/>
                  </a:lnTo>
                  <a:lnTo>
                    <a:pt x="272796" y="171869"/>
                  </a:lnTo>
                  <a:lnTo>
                    <a:pt x="272148" y="172123"/>
                  </a:lnTo>
                  <a:lnTo>
                    <a:pt x="270878" y="171742"/>
                  </a:lnTo>
                  <a:lnTo>
                    <a:pt x="270903" y="170980"/>
                  </a:lnTo>
                  <a:lnTo>
                    <a:pt x="271233" y="170091"/>
                  </a:lnTo>
                  <a:lnTo>
                    <a:pt x="271310" y="169837"/>
                  </a:lnTo>
                  <a:lnTo>
                    <a:pt x="271551" y="169710"/>
                  </a:lnTo>
                  <a:lnTo>
                    <a:pt x="271767" y="169329"/>
                  </a:lnTo>
                  <a:lnTo>
                    <a:pt x="272415" y="169837"/>
                  </a:lnTo>
                  <a:lnTo>
                    <a:pt x="272757" y="170599"/>
                  </a:lnTo>
                  <a:lnTo>
                    <a:pt x="272796" y="171869"/>
                  </a:lnTo>
                  <a:lnTo>
                    <a:pt x="272796" y="155917"/>
                  </a:lnTo>
                  <a:lnTo>
                    <a:pt x="272465" y="155613"/>
                  </a:lnTo>
                  <a:lnTo>
                    <a:pt x="268960" y="157772"/>
                  </a:lnTo>
                  <a:lnTo>
                    <a:pt x="268884" y="157645"/>
                  </a:lnTo>
                  <a:lnTo>
                    <a:pt x="268859" y="157772"/>
                  </a:lnTo>
                  <a:lnTo>
                    <a:pt x="268820" y="157899"/>
                  </a:lnTo>
                  <a:lnTo>
                    <a:pt x="268986" y="157899"/>
                  </a:lnTo>
                  <a:lnTo>
                    <a:pt x="267919" y="158407"/>
                  </a:lnTo>
                  <a:lnTo>
                    <a:pt x="265645" y="158788"/>
                  </a:lnTo>
                  <a:lnTo>
                    <a:pt x="264299" y="156883"/>
                  </a:lnTo>
                  <a:lnTo>
                    <a:pt x="259892" y="159042"/>
                  </a:lnTo>
                  <a:lnTo>
                    <a:pt x="259854" y="158407"/>
                  </a:lnTo>
                  <a:lnTo>
                    <a:pt x="259689" y="155359"/>
                  </a:lnTo>
                  <a:lnTo>
                    <a:pt x="257162" y="155359"/>
                  </a:lnTo>
                  <a:lnTo>
                    <a:pt x="256667" y="154978"/>
                  </a:lnTo>
                  <a:lnTo>
                    <a:pt x="256082" y="154724"/>
                  </a:lnTo>
                  <a:lnTo>
                    <a:pt x="255524" y="155435"/>
                  </a:lnTo>
                  <a:lnTo>
                    <a:pt x="255524" y="160058"/>
                  </a:lnTo>
                  <a:lnTo>
                    <a:pt x="255435" y="160566"/>
                  </a:lnTo>
                  <a:lnTo>
                    <a:pt x="255206" y="160312"/>
                  </a:lnTo>
                  <a:lnTo>
                    <a:pt x="255524" y="160058"/>
                  </a:lnTo>
                  <a:lnTo>
                    <a:pt x="255524" y="155435"/>
                  </a:lnTo>
                  <a:lnTo>
                    <a:pt x="254685" y="156502"/>
                  </a:lnTo>
                  <a:lnTo>
                    <a:pt x="253492" y="158407"/>
                  </a:lnTo>
                  <a:lnTo>
                    <a:pt x="250990" y="158280"/>
                  </a:lnTo>
                  <a:lnTo>
                    <a:pt x="250964" y="158153"/>
                  </a:lnTo>
                  <a:lnTo>
                    <a:pt x="251066" y="157645"/>
                  </a:lnTo>
                  <a:lnTo>
                    <a:pt x="252247" y="156375"/>
                  </a:lnTo>
                  <a:lnTo>
                    <a:pt x="255028" y="153835"/>
                  </a:lnTo>
                  <a:lnTo>
                    <a:pt x="255193" y="152565"/>
                  </a:lnTo>
                  <a:lnTo>
                    <a:pt x="255549" y="149771"/>
                  </a:lnTo>
                  <a:lnTo>
                    <a:pt x="253911" y="146088"/>
                  </a:lnTo>
                  <a:lnTo>
                    <a:pt x="253352" y="142024"/>
                  </a:lnTo>
                  <a:lnTo>
                    <a:pt x="247840" y="143802"/>
                  </a:lnTo>
                  <a:lnTo>
                    <a:pt x="246773" y="146850"/>
                  </a:lnTo>
                  <a:lnTo>
                    <a:pt x="247053" y="149771"/>
                  </a:lnTo>
                  <a:lnTo>
                    <a:pt x="246265" y="152946"/>
                  </a:lnTo>
                  <a:lnTo>
                    <a:pt x="246214" y="153200"/>
                  </a:lnTo>
                  <a:lnTo>
                    <a:pt x="248196" y="152565"/>
                  </a:lnTo>
                  <a:lnTo>
                    <a:pt x="246329" y="155359"/>
                  </a:lnTo>
                  <a:lnTo>
                    <a:pt x="246265" y="155994"/>
                  </a:lnTo>
                  <a:lnTo>
                    <a:pt x="246456" y="156502"/>
                  </a:lnTo>
                  <a:lnTo>
                    <a:pt x="246735" y="156883"/>
                  </a:lnTo>
                  <a:lnTo>
                    <a:pt x="247370" y="157010"/>
                  </a:lnTo>
                  <a:lnTo>
                    <a:pt x="247992" y="157264"/>
                  </a:lnTo>
                  <a:lnTo>
                    <a:pt x="248539" y="157645"/>
                  </a:lnTo>
                  <a:lnTo>
                    <a:pt x="247421" y="158153"/>
                  </a:lnTo>
                  <a:lnTo>
                    <a:pt x="247091" y="158788"/>
                  </a:lnTo>
                  <a:lnTo>
                    <a:pt x="247129" y="159042"/>
                  </a:lnTo>
                  <a:lnTo>
                    <a:pt x="248818" y="161074"/>
                  </a:lnTo>
                  <a:lnTo>
                    <a:pt x="248831" y="167678"/>
                  </a:lnTo>
                  <a:lnTo>
                    <a:pt x="247916" y="168313"/>
                  </a:lnTo>
                  <a:lnTo>
                    <a:pt x="246926" y="168821"/>
                  </a:lnTo>
                  <a:lnTo>
                    <a:pt x="246341" y="169075"/>
                  </a:lnTo>
                  <a:lnTo>
                    <a:pt x="244792" y="170345"/>
                  </a:lnTo>
                  <a:lnTo>
                    <a:pt x="244741" y="172250"/>
                  </a:lnTo>
                  <a:lnTo>
                    <a:pt x="246900" y="173647"/>
                  </a:lnTo>
                  <a:lnTo>
                    <a:pt x="248119" y="174155"/>
                  </a:lnTo>
                  <a:lnTo>
                    <a:pt x="251079" y="173901"/>
                  </a:lnTo>
                  <a:lnTo>
                    <a:pt x="253034" y="173520"/>
                  </a:lnTo>
                  <a:lnTo>
                    <a:pt x="254406" y="172123"/>
                  </a:lnTo>
                  <a:lnTo>
                    <a:pt x="255206" y="169456"/>
                  </a:lnTo>
                  <a:lnTo>
                    <a:pt x="255117" y="168440"/>
                  </a:lnTo>
                  <a:lnTo>
                    <a:pt x="254762" y="166916"/>
                  </a:lnTo>
                  <a:lnTo>
                    <a:pt x="251891" y="165138"/>
                  </a:lnTo>
                  <a:lnTo>
                    <a:pt x="251993" y="164630"/>
                  </a:lnTo>
                  <a:lnTo>
                    <a:pt x="252031" y="163741"/>
                  </a:lnTo>
                  <a:lnTo>
                    <a:pt x="253695" y="163741"/>
                  </a:lnTo>
                  <a:lnTo>
                    <a:pt x="255295" y="163487"/>
                  </a:lnTo>
                  <a:lnTo>
                    <a:pt x="257987" y="164249"/>
                  </a:lnTo>
                  <a:lnTo>
                    <a:pt x="259067" y="165392"/>
                  </a:lnTo>
                  <a:lnTo>
                    <a:pt x="260286" y="166281"/>
                  </a:lnTo>
                  <a:lnTo>
                    <a:pt x="262470" y="164757"/>
                  </a:lnTo>
                  <a:lnTo>
                    <a:pt x="262521" y="163487"/>
                  </a:lnTo>
                  <a:lnTo>
                    <a:pt x="262610" y="161328"/>
                  </a:lnTo>
                  <a:lnTo>
                    <a:pt x="265595" y="161074"/>
                  </a:lnTo>
                  <a:lnTo>
                    <a:pt x="266395" y="161963"/>
                  </a:lnTo>
                  <a:lnTo>
                    <a:pt x="267068" y="162979"/>
                  </a:lnTo>
                  <a:lnTo>
                    <a:pt x="268884" y="164249"/>
                  </a:lnTo>
                  <a:lnTo>
                    <a:pt x="270027" y="164630"/>
                  </a:lnTo>
                  <a:lnTo>
                    <a:pt x="271018" y="165011"/>
                  </a:lnTo>
                  <a:lnTo>
                    <a:pt x="271691" y="169329"/>
                  </a:lnTo>
                  <a:lnTo>
                    <a:pt x="270662" y="170091"/>
                  </a:lnTo>
                  <a:lnTo>
                    <a:pt x="269849" y="171107"/>
                  </a:lnTo>
                  <a:lnTo>
                    <a:pt x="268528" y="175171"/>
                  </a:lnTo>
                  <a:lnTo>
                    <a:pt x="267563" y="177965"/>
                  </a:lnTo>
                  <a:lnTo>
                    <a:pt x="264261" y="185712"/>
                  </a:lnTo>
                  <a:lnTo>
                    <a:pt x="259511" y="187236"/>
                  </a:lnTo>
                  <a:lnTo>
                    <a:pt x="253682" y="188506"/>
                  </a:lnTo>
                  <a:lnTo>
                    <a:pt x="252310" y="187998"/>
                  </a:lnTo>
                  <a:lnTo>
                    <a:pt x="250723" y="186982"/>
                  </a:lnTo>
                  <a:lnTo>
                    <a:pt x="250596" y="185839"/>
                  </a:lnTo>
                  <a:lnTo>
                    <a:pt x="249999" y="184823"/>
                  </a:lnTo>
                  <a:lnTo>
                    <a:pt x="249580" y="184696"/>
                  </a:lnTo>
                  <a:lnTo>
                    <a:pt x="249339" y="184569"/>
                  </a:lnTo>
                  <a:lnTo>
                    <a:pt x="248437" y="185712"/>
                  </a:lnTo>
                  <a:lnTo>
                    <a:pt x="247675" y="187109"/>
                  </a:lnTo>
                  <a:lnTo>
                    <a:pt x="245605" y="189014"/>
                  </a:lnTo>
                  <a:lnTo>
                    <a:pt x="244690" y="189395"/>
                  </a:lnTo>
                  <a:lnTo>
                    <a:pt x="269709" y="189395"/>
                  </a:lnTo>
                  <a:lnTo>
                    <a:pt x="270167" y="188506"/>
                  </a:lnTo>
                  <a:lnTo>
                    <a:pt x="271653" y="187363"/>
                  </a:lnTo>
                  <a:lnTo>
                    <a:pt x="272745" y="187236"/>
                  </a:lnTo>
                  <a:lnTo>
                    <a:pt x="274459" y="186347"/>
                  </a:lnTo>
                  <a:lnTo>
                    <a:pt x="275475" y="185966"/>
                  </a:lnTo>
                  <a:lnTo>
                    <a:pt x="277571" y="182664"/>
                  </a:lnTo>
                  <a:lnTo>
                    <a:pt x="284568" y="177076"/>
                  </a:lnTo>
                  <a:lnTo>
                    <a:pt x="286766" y="174917"/>
                  </a:lnTo>
                  <a:lnTo>
                    <a:pt x="289852" y="172123"/>
                  </a:lnTo>
                  <a:lnTo>
                    <a:pt x="290576" y="171488"/>
                  </a:lnTo>
                  <a:lnTo>
                    <a:pt x="291680" y="171107"/>
                  </a:lnTo>
                  <a:lnTo>
                    <a:pt x="292074" y="170345"/>
                  </a:lnTo>
                  <a:lnTo>
                    <a:pt x="292455" y="169583"/>
                  </a:lnTo>
                  <a:lnTo>
                    <a:pt x="293116" y="169202"/>
                  </a:lnTo>
                  <a:lnTo>
                    <a:pt x="293446" y="169075"/>
                  </a:lnTo>
                  <a:close/>
                </a:path>
                <a:path w="361315" h="348614">
                  <a:moveTo>
                    <a:pt x="297078" y="74701"/>
                  </a:moveTo>
                  <a:lnTo>
                    <a:pt x="296672" y="74485"/>
                  </a:lnTo>
                  <a:lnTo>
                    <a:pt x="296265" y="74244"/>
                  </a:lnTo>
                  <a:lnTo>
                    <a:pt x="295897" y="73952"/>
                  </a:lnTo>
                  <a:lnTo>
                    <a:pt x="295783" y="72707"/>
                  </a:lnTo>
                  <a:lnTo>
                    <a:pt x="295859" y="71716"/>
                  </a:lnTo>
                  <a:lnTo>
                    <a:pt x="295567" y="70802"/>
                  </a:lnTo>
                  <a:lnTo>
                    <a:pt x="294805" y="71437"/>
                  </a:lnTo>
                  <a:lnTo>
                    <a:pt x="294017" y="72047"/>
                  </a:lnTo>
                  <a:lnTo>
                    <a:pt x="293179" y="72478"/>
                  </a:lnTo>
                  <a:lnTo>
                    <a:pt x="296849" y="75361"/>
                  </a:lnTo>
                  <a:lnTo>
                    <a:pt x="296887" y="75145"/>
                  </a:lnTo>
                  <a:lnTo>
                    <a:pt x="297078" y="74701"/>
                  </a:lnTo>
                  <a:close/>
                </a:path>
                <a:path w="361315" h="348614">
                  <a:moveTo>
                    <a:pt x="300977" y="178612"/>
                  </a:moveTo>
                  <a:lnTo>
                    <a:pt x="300736" y="178269"/>
                  </a:lnTo>
                  <a:lnTo>
                    <a:pt x="300088" y="178346"/>
                  </a:lnTo>
                  <a:lnTo>
                    <a:pt x="299593" y="178511"/>
                  </a:lnTo>
                  <a:lnTo>
                    <a:pt x="297815" y="179590"/>
                  </a:lnTo>
                  <a:lnTo>
                    <a:pt x="297141" y="181521"/>
                  </a:lnTo>
                  <a:lnTo>
                    <a:pt x="297751" y="182791"/>
                  </a:lnTo>
                  <a:lnTo>
                    <a:pt x="298399" y="181305"/>
                  </a:lnTo>
                  <a:lnTo>
                    <a:pt x="298919" y="180098"/>
                  </a:lnTo>
                  <a:lnTo>
                    <a:pt x="299288" y="179552"/>
                  </a:lnTo>
                  <a:lnTo>
                    <a:pt x="300355" y="179235"/>
                  </a:lnTo>
                  <a:lnTo>
                    <a:pt x="300761" y="178968"/>
                  </a:lnTo>
                  <a:lnTo>
                    <a:pt x="300977" y="178612"/>
                  </a:lnTo>
                  <a:close/>
                </a:path>
                <a:path w="361315" h="348614">
                  <a:moveTo>
                    <a:pt x="304152" y="181775"/>
                  </a:moveTo>
                  <a:lnTo>
                    <a:pt x="304076" y="181610"/>
                  </a:lnTo>
                  <a:lnTo>
                    <a:pt x="303898" y="181660"/>
                  </a:lnTo>
                  <a:lnTo>
                    <a:pt x="304038" y="181775"/>
                  </a:lnTo>
                  <a:close/>
                </a:path>
                <a:path w="361315" h="348614">
                  <a:moveTo>
                    <a:pt x="305155" y="153771"/>
                  </a:moveTo>
                  <a:close/>
                </a:path>
                <a:path w="361315" h="348614">
                  <a:moveTo>
                    <a:pt x="305219" y="153758"/>
                  </a:moveTo>
                  <a:lnTo>
                    <a:pt x="305041" y="153670"/>
                  </a:lnTo>
                  <a:lnTo>
                    <a:pt x="305219" y="153758"/>
                  </a:lnTo>
                  <a:close/>
                </a:path>
                <a:path w="361315" h="348614">
                  <a:moveTo>
                    <a:pt x="305689" y="157416"/>
                  </a:moveTo>
                  <a:lnTo>
                    <a:pt x="305638" y="155879"/>
                  </a:lnTo>
                  <a:lnTo>
                    <a:pt x="305587" y="155651"/>
                  </a:lnTo>
                  <a:lnTo>
                    <a:pt x="305447" y="155003"/>
                  </a:lnTo>
                  <a:lnTo>
                    <a:pt x="305066" y="153797"/>
                  </a:lnTo>
                  <a:lnTo>
                    <a:pt x="303517" y="154279"/>
                  </a:lnTo>
                  <a:lnTo>
                    <a:pt x="303110" y="154482"/>
                  </a:lnTo>
                  <a:lnTo>
                    <a:pt x="303110" y="155816"/>
                  </a:lnTo>
                  <a:lnTo>
                    <a:pt x="302856" y="155879"/>
                  </a:lnTo>
                  <a:lnTo>
                    <a:pt x="302818" y="155651"/>
                  </a:lnTo>
                  <a:lnTo>
                    <a:pt x="303110" y="155816"/>
                  </a:lnTo>
                  <a:lnTo>
                    <a:pt x="303110" y="154482"/>
                  </a:lnTo>
                  <a:lnTo>
                    <a:pt x="301980" y="155028"/>
                  </a:lnTo>
                  <a:lnTo>
                    <a:pt x="300532" y="155549"/>
                  </a:lnTo>
                  <a:lnTo>
                    <a:pt x="300405" y="156273"/>
                  </a:lnTo>
                  <a:lnTo>
                    <a:pt x="300189" y="156794"/>
                  </a:lnTo>
                  <a:lnTo>
                    <a:pt x="299605" y="157556"/>
                  </a:lnTo>
                  <a:lnTo>
                    <a:pt x="299478" y="156413"/>
                  </a:lnTo>
                  <a:lnTo>
                    <a:pt x="299313" y="155943"/>
                  </a:lnTo>
                  <a:lnTo>
                    <a:pt x="298424" y="156171"/>
                  </a:lnTo>
                  <a:lnTo>
                    <a:pt x="297510" y="156311"/>
                  </a:lnTo>
                  <a:lnTo>
                    <a:pt x="296532" y="156273"/>
                  </a:lnTo>
                  <a:lnTo>
                    <a:pt x="296456" y="156489"/>
                  </a:lnTo>
                  <a:lnTo>
                    <a:pt x="298081" y="160070"/>
                  </a:lnTo>
                  <a:lnTo>
                    <a:pt x="299326" y="160058"/>
                  </a:lnTo>
                  <a:lnTo>
                    <a:pt x="301421" y="159778"/>
                  </a:lnTo>
                  <a:lnTo>
                    <a:pt x="302691" y="160426"/>
                  </a:lnTo>
                  <a:lnTo>
                    <a:pt x="303187" y="161937"/>
                  </a:lnTo>
                  <a:lnTo>
                    <a:pt x="303441" y="161645"/>
                  </a:lnTo>
                  <a:lnTo>
                    <a:pt x="305028" y="160362"/>
                  </a:lnTo>
                  <a:lnTo>
                    <a:pt x="305282" y="159778"/>
                  </a:lnTo>
                  <a:lnTo>
                    <a:pt x="305587" y="159080"/>
                  </a:lnTo>
                  <a:lnTo>
                    <a:pt x="305612" y="157556"/>
                  </a:lnTo>
                  <a:lnTo>
                    <a:pt x="305676" y="157429"/>
                  </a:lnTo>
                  <a:close/>
                </a:path>
                <a:path w="361315" h="348614">
                  <a:moveTo>
                    <a:pt x="309168" y="162242"/>
                  </a:moveTo>
                  <a:lnTo>
                    <a:pt x="308978" y="162064"/>
                  </a:lnTo>
                  <a:lnTo>
                    <a:pt x="308825" y="162128"/>
                  </a:lnTo>
                  <a:lnTo>
                    <a:pt x="309041" y="162229"/>
                  </a:lnTo>
                  <a:lnTo>
                    <a:pt x="309168" y="162242"/>
                  </a:lnTo>
                  <a:close/>
                </a:path>
                <a:path w="361315" h="348614">
                  <a:moveTo>
                    <a:pt x="309435" y="150164"/>
                  </a:moveTo>
                  <a:lnTo>
                    <a:pt x="307555" y="145643"/>
                  </a:lnTo>
                  <a:lnTo>
                    <a:pt x="305765" y="147942"/>
                  </a:lnTo>
                  <a:lnTo>
                    <a:pt x="303555" y="149936"/>
                  </a:lnTo>
                  <a:lnTo>
                    <a:pt x="300710" y="151726"/>
                  </a:lnTo>
                  <a:lnTo>
                    <a:pt x="305041" y="153670"/>
                  </a:lnTo>
                  <a:lnTo>
                    <a:pt x="304990" y="153365"/>
                  </a:lnTo>
                  <a:lnTo>
                    <a:pt x="304711" y="153301"/>
                  </a:lnTo>
                  <a:lnTo>
                    <a:pt x="304114" y="152641"/>
                  </a:lnTo>
                  <a:lnTo>
                    <a:pt x="302869" y="151193"/>
                  </a:lnTo>
                  <a:lnTo>
                    <a:pt x="303923" y="151371"/>
                  </a:lnTo>
                  <a:lnTo>
                    <a:pt x="304444" y="151866"/>
                  </a:lnTo>
                  <a:lnTo>
                    <a:pt x="304825" y="152476"/>
                  </a:lnTo>
                  <a:lnTo>
                    <a:pt x="304596" y="151295"/>
                  </a:lnTo>
                  <a:lnTo>
                    <a:pt x="307835" y="152565"/>
                  </a:lnTo>
                  <a:lnTo>
                    <a:pt x="308914" y="152107"/>
                  </a:lnTo>
                  <a:lnTo>
                    <a:pt x="309168" y="151117"/>
                  </a:lnTo>
                  <a:lnTo>
                    <a:pt x="309435" y="150164"/>
                  </a:lnTo>
                  <a:close/>
                </a:path>
                <a:path w="361315" h="348614">
                  <a:moveTo>
                    <a:pt x="312877" y="160261"/>
                  </a:moveTo>
                  <a:lnTo>
                    <a:pt x="312813" y="159842"/>
                  </a:lnTo>
                  <a:lnTo>
                    <a:pt x="312864" y="159677"/>
                  </a:lnTo>
                  <a:lnTo>
                    <a:pt x="312724" y="159067"/>
                  </a:lnTo>
                  <a:lnTo>
                    <a:pt x="312686" y="158559"/>
                  </a:lnTo>
                  <a:lnTo>
                    <a:pt x="312724" y="158064"/>
                  </a:lnTo>
                  <a:lnTo>
                    <a:pt x="310553" y="152857"/>
                  </a:lnTo>
                  <a:lnTo>
                    <a:pt x="310108" y="153797"/>
                  </a:lnTo>
                  <a:lnTo>
                    <a:pt x="309727" y="154787"/>
                  </a:lnTo>
                  <a:lnTo>
                    <a:pt x="309372" y="156895"/>
                  </a:lnTo>
                  <a:lnTo>
                    <a:pt x="309880" y="158127"/>
                  </a:lnTo>
                  <a:lnTo>
                    <a:pt x="309753" y="159562"/>
                  </a:lnTo>
                  <a:lnTo>
                    <a:pt x="309587" y="160159"/>
                  </a:lnTo>
                  <a:lnTo>
                    <a:pt x="310553" y="160439"/>
                  </a:lnTo>
                  <a:lnTo>
                    <a:pt x="311658" y="160426"/>
                  </a:lnTo>
                  <a:lnTo>
                    <a:pt x="312597" y="161023"/>
                  </a:lnTo>
                  <a:lnTo>
                    <a:pt x="312737" y="160769"/>
                  </a:lnTo>
                  <a:lnTo>
                    <a:pt x="312839" y="160515"/>
                  </a:lnTo>
                  <a:lnTo>
                    <a:pt x="312877" y="160261"/>
                  </a:lnTo>
                  <a:close/>
                </a:path>
                <a:path w="361315" h="348614">
                  <a:moveTo>
                    <a:pt x="319176" y="166179"/>
                  </a:moveTo>
                  <a:lnTo>
                    <a:pt x="318719" y="165493"/>
                  </a:lnTo>
                  <a:lnTo>
                    <a:pt x="318897" y="164985"/>
                  </a:lnTo>
                  <a:lnTo>
                    <a:pt x="319163" y="164490"/>
                  </a:lnTo>
                  <a:lnTo>
                    <a:pt x="318693" y="164515"/>
                  </a:lnTo>
                  <a:lnTo>
                    <a:pt x="318389" y="164515"/>
                  </a:lnTo>
                  <a:lnTo>
                    <a:pt x="318223" y="165252"/>
                  </a:lnTo>
                  <a:lnTo>
                    <a:pt x="318046" y="165938"/>
                  </a:lnTo>
                  <a:lnTo>
                    <a:pt x="318033" y="166725"/>
                  </a:lnTo>
                  <a:lnTo>
                    <a:pt x="318198" y="166916"/>
                  </a:lnTo>
                  <a:lnTo>
                    <a:pt x="318376" y="167043"/>
                  </a:lnTo>
                  <a:lnTo>
                    <a:pt x="318516" y="166890"/>
                  </a:lnTo>
                  <a:lnTo>
                    <a:pt x="318668" y="166763"/>
                  </a:lnTo>
                  <a:lnTo>
                    <a:pt x="319024" y="166547"/>
                  </a:lnTo>
                  <a:lnTo>
                    <a:pt x="319176" y="166179"/>
                  </a:lnTo>
                  <a:close/>
                </a:path>
                <a:path w="361315" h="348614">
                  <a:moveTo>
                    <a:pt x="327825" y="183172"/>
                  </a:moveTo>
                  <a:lnTo>
                    <a:pt x="327291" y="182016"/>
                  </a:lnTo>
                  <a:lnTo>
                    <a:pt x="327037" y="182664"/>
                  </a:lnTo>
                  <a:lnTo>
                    <a:pt x="327583" y="183273"/>
                  </a:lnTo>
                  <a:lnTo>
                    <a:pt x="327825" y="183172"/>
                  </a:lnTo>
                  <a:close/>
                </a:path>
                <a:path w="361315" h="348614">
                  <a:moveTo>
                    <a:pt x="334556" y="188506"/>
                  </a:moveTo>
                  <a:lnTo>
                    <a:pt x="334162" y="187109"/>
                  </a:lnTo>
                  <a:lnTo>
                    <a:pt x="333844" y="185839"/>
                  </a:lnTo>
                  <a:lnTo>
                    <a:pt x="333654" y="185077"/>
                  </a:lnTo>
                  <a:lnTo>
                    <a:pt x="332638" y="185585"/>
                  </a:lnTo>
                  <a:lnTo>
                    <a:pt x="331508" y="185839"/>
                  </a:lnTo>
                  <a:lnTo>
                    <a:pt x="331139" y="185712"/>
                  </a:lnTo>
                  <a:lnTo>
                    <a:pt x="330428" y="185458"/>
                  </a:lnTo>
                  <a:lnTo>
                    <a:pt x="330073" y="185331"/>
                  </a:lnTo>
                  <a:lnTo>
                    <a:pt x="330047" y="184975"/>
                  </a:lnTo>
                  <a:lnTo>
                    <a:pt x="330047" y="185585"/>
                  </a:lnTo>
                  <a:lnTo>
                    <a:pt x="329780" y="185712"/>
                  </a:lnTo>
                  <a:lnTo>
                    <a:pt x="329552" y="185458"/>
                  </a:lnTo>
                  <a:lnTo>
                    <a:pt x="329984" y="185458"/>
                  </a:lnTo>
                  <a:lnTo>
                    <a:pt x="330047" y="185585"/>
                  </a:lnTo>
                  <a:lnTo>
                    <a:pt x="330047" y="184975"/>
                  </a:lnTo>
                  <a:lnTo>
                    <a:pt x="329984" y="184061"/>
                  </a:lnTo>
                  <a:lnTo>
                    <a:pt x="329946" y="183680"/>
                  </a:lnTo>
                  <a:lnTo>
                    <a:pt x="329831" y="179489"/>
                  </a:lnTo>
                  <a:lnTo>
                    <a:pt x="329819" y="179108"/>
                  </a:lnTo>
                  <a:lnTo>
                    <a:pt x="325882" y="178981"/>
                  </a:lnTo>
                  <a:lnTo>
                    <a:pt x="327291" y="182016"/>
                  </a:lnTo>
                  <a:lnTo>
                    <a:pt x="327393" y="181775"/>
                  </a:lnTo>
                  <a:lnTo>
                    <a:pt x="327710" y="180505"/>
                  </a:lnTo>
                  <a:lnTo>
                    <a:pt x="327888" y="179489"/>
                  </a:lnTo>
                  <a:lnTo>
                    <a:pt x="328815" y="179743"/>
                  </a:lnTo>
                  <a:lnTo>
                    <a:pt x="327939" y="183680"/>
                  </a:lnTo>
                  <a:lnTo>
                    <a:pt x="327583" y="183273"/>
                  </a:lnTo>
                  <a:lnTo>
                    <a:pt x="325589" y="184061"/>
                  </a:lnTo>
                  <a:lnTo>
                    <a:pt x="325043" y="183680"/>
                  </a:lnTo>
                  <a:lnTo>
                    <a:pt x="324116" y="183299"/>
                  </a:lnTo>
                  <a:lnTo>
                    <a:pt x="324421" y="181394"/>
                  </a:lnTo>
                  <a:lnTo>
                    <a:pt x="324370" y="179997"/>
                  </a:lnTo>
                  <a:lnTo>
                    <a:pt x="323596" y="177965"/>
                  </a:lnTo>
                  <a:lnTo>
                    <a:pt x="324231" y="175298"/>
                  </a:lnTo>
                  <a:lnTo>
                    <a:pt x="321525" y="172504"/>
                  </a:lnTo>
                  <a:lnTo>
                    <a:pt x="320471" y="171424"/>
                  </a:lnTo>
                  <a:lnTo>
                    <a:pt x="320471" y="194335"/>
                  </a:lnTo>
                  <a:lnTo>
                    <a:pt x="319570" y="194271"/>
                  </a:lnTo>
                  <a:lnTo>
                    <a:pt x="319570" y="197269"/>
                  </a:lnTo>
                  <a:lnTo>
                    <a:pt x="319544" y="197904"/>
                  </a:lnTo>
                  <a:lnTo>
                    <a:pt x="318909" y="197523"/>
                  </a:lnTo>
                  <a:lnTo>
                    <a:pt x="319227" y="197269"/>
                  </a:lnTo>
                  <a:lnTo>
                    <a:pt x="319570" y="197269"/>
                  </a:lnTo>
                  <a:lnTo>
                    <a:pt x="319570" y="194271"/>
                  </a:lnTo>
                  <a:lnTo>
                    <a:pt x="319087" y="194221"/>
                  </a:lnTo>
                  <a:lnTo>
                    <a:pt x="317614" y="194475"/>
                  </a:lnTo>
                  <a:lnTo>
                    <a:pt x="317461" y="194297"/>
                  </a:lnTo>
                  <a:lnTo>
                    <a:pt x="317461" y="195745"/>
                  </a:lnTo>
                  <a:lnTo>
                    <a:pt x="315277" y="196507"/>
                  </a:lnTo>
                  <a:lnTo>
                    <a:pt x="314477" y="194856"/>
                  </a:lnTo>
                  <a:lnTo>
                    <a:pt x="312813" y="194348"/>
                  </a:lnTo>
                  <a:lnTo>
                    <a:pt x="314020" y="192697"/>
                  </a:lnTo>
                  <a:lnTo>
                    <a:pt x="315125" y="192443"/>
                  </a:lnTo>
                  <a:lnTo>
                    <a:pt x="316496" y="193205"/>
                  </a:lnTo>
                  <a:lnTo>
                    <a:pt x="317461" y="195745"/>
                  </a:lnTo>
                  <a:lnTo>
                    <a:pt x="317461" y="194297"/>
                  </a:lnTo>
                  <a:lnTo>
                    <a:pt x="316560" y="193205"/>
                  </a:lnTo>
                  <a:lnTo>
                    <a:pt x="317969" y="192443"/>
                  </a:lnTo>
                  <a:lnTo>
                    <a:pt x="318211" y="192316"/>
                  </a:lnTo>
                  <a:lnTo>
                    <a:pt x="319278" y="193586"/>
                  </a:lnTo>
                  <a:lnTo>
                    <a:pt x="320471" y="194335"/>
                  </a:lnTo>
                  <a:lnTo>
                    <a:pt x="320471" y="171424"/>
                  </a:lnTo>
                  <a:lnTo>
                    <a:pt x="319925" y="170853"/>
                  </a:lnTo>
                  <a:lnTo>
                    <a:pt x="319430" y="170345"/>
                  </a:lnTo>
                  <a:lnTo>
                    <a:pt x="318897" y="170853"/>
                  </a:lnTo>
                  <a:lnTo>
                    <a:pt x="318731" y="170472"/>
                  </a:lnTo>
                  <a:lnTo>
                    <a:pt x="317995" y="171234"/>
                  </a:lnTo>
                  <a:lnTo>
                    <a:pt x="317436" y="171869"/>
                  </a:lnTo>
                  <a:lnTo>
                    <a:pt x="316357" y="172504"/>
                  </a:lnTo>
                  <a:lnTo>
                    <a:pt x="315734" y="172123"/>
                  </a:lnTo>
                  <a:lnTo>
                    <a:pt x="315188" y="172123"/>
                  </a:lnTo>
                  <a:lnTo>
                    <a:pt x="315493" y="172631"/>
                  </a:lnTo>
                  <a:lnTo>
                    <a:pt x="315836" y="173139"/>
                  </a:lnTo>
                  <a:lnTo>
                    <a:pt x="316280" y="173520"/>
                  </a:lnTo>
                  <a:lnTo>
                    <a:pt x="316039" y="175044"/>
                  </a:lnTo>
                  <a:lnTo>
                    <a:pt x="318338" y="177203"/>
                  </a:lnTo>
                  <a:lnTo>
                    <a:pt x="320459" y="185077"/>
                  </a:lnTo>
                  <a:lnTo>
                    <a:pt x="320395" y="185331"/>
                  </a:lnTo>
                  <a:lnTo>
                    <a:pt x="319366" y="186728"/>
                  </a:lnTo>
                  <a:lnTo>
                    <a:pt x="315988" y="187109"/>
                  </a:lnTo>
                  <a:lnTo>
                    <a:pt x="315087" y="186982"/>
                  </a:lnTo>
                  <a:lnTo>
                    <a:pt x="314286" y="186601"/>
                  </a:lnTo>
                  <a:lnTo>
                    <a:pt x="313905" y="187871"/>
                  </a:lnTo>
                  <a:lnTo>
                    <a:pt x="313270" y="188887"/>
                  </a:lnTo>
                  <a:lnTo>
                    <a:pt x="312343" y="189649"/>
                  </a:lnTo>
                  <a:lnTo>
                    <a:pt x="312293" y="190665"/>
                  </a:lnTo>
                  <a:lnTo>
                    <a:pt x="312204" y="191554"/>
                  </a:lnTo>
                  <a:lnTo>
                    <a:pt x="311607" y="193840"/>
                  </a:lnTo>
                  <a:lnTo>
                    <a:pt x="310845" y="195237"/>
                  </a:lnTo>
                  <a:lnTo>
                    <a:pt x="310248" y="196634"/>
                  </a:lnTo>
                  <a:lnTo>
                    <a:pt x="309003" y="196888"/>
                  </a:lnTo>
                  <a:lnTo>
                    <a:pt x="309130" y="198031"/>
                  </a:lnTo>
                  <a:lnTo>
                    <a:pt x="308457" y="200063"/>
                  </a:lnTo>
                  <a:lnTo>
                    <a:pt x="308140" y="200825"/>
                  </a:lnTo>
                  <a:lnTo>
                    <a:pt x="306133" y="203619"/>
                  </a:lnTo>
                  <a:lnTo>
                    <a:pt x="304761" y="205778"/>
                  </a:lnTo>
                  <a:lnTo>
                    <a:pt x="303149" y="209588"/>
                  </a:lnTo>
                  <a:lnTo>
                    <a:pt x="301955" y="210223"/>
                  </a:lnTo>
                  <a:lnTo>
                    <a:pt x="300405" y="209969"/>
                  </a:lnTo>
                  <a:lnTo>
                    <a:pt x="299186" y="208826"/>
                  </a:lnTo>
                  <a:lnTo>
                    <a:pt x="298475" y="207429"/>
                  </a:lnTo>
                  <a:lnTo>
                    <a:pt x="298094" y="205270"/>
                  </a:lnTo>
                  <a:lnTo>
                    <a:pt x="297180" y="202222"/>
                  </a:lnTo>
                  <a:lnTo>
                    <a:pt x="295884" y="201079"/>
                  </a:lnTo>
                  <a:lnTo>
                    <a:pt x="292227" y="201333"/>
                  </a:lnTo>
                  <a:lnTo>
                    <a:pt x="290855" y="202222"/>
                  </a:lnTo>
                  <a:lnTo>
                    <a:pt x="290233" y="204762"/>
                  </a:lnTo>
                  <a:lnTo>
                    <a:pt x="290207" y="205778"/>
                  </a:lnTo>
                  <a:lnTo>
                    <a:pt x="290703" y="208953"/>
                  </a:lnTo>
                  <a:lnTo>
                    <a:pt x="292544" y="213398"/>
                  </a:lnTo>
                  <a:lnTo>
                    <a:pt x="292430" y="216573"/>
                  </a:lnTo>
                  <a:lnTo>
                    <a:pt x="291350" y="221399"/>
                  </a:lnTo>
                  <a:lnTo>
                    <a:pt x="291960" y="221145"/>
                  </a:lnTo>
                  <a:lnTo>
                    <a:pt x="293039" y="220510"/>
                  </a:lnTo>
                  <a:lnTo>
                    <a:pt x="293700" y="219875"/>
                  </a:lnTo>
                  <a:lnTo>
                    <a:pt x="294424" y="219240"/>
                  </a:lnTo>
                  <a:lnTo>
                    <a:pt x="295325" y="219621"/>
                  </a:lnTo>
                  <a:lnTo>
                    <a:pt x="296202" y="219875"/>
                  </a:lnTo>
                  <a:lnTo>
                    <a:pt x="298119" y="221145"/>
                  </a:lnTo>
                  <a:lnTo>
                    <a:pt x="298107" y="221526"/>
                  </a:lnTo>
                  <a:lnTo>
                    <a:pt x="297243" y="224193"/>
                  </a:lnTo>
                  <a:lnTo>
                    <a:pt x="295236" y="223939"/>
                  </a:lnTo>
                  <a:lnTo>
                    <a:pt x="293992" y="224548"/>
                  </a:lnTo>
                  <a:lnTo>
                    <a:pt x="293992" y="234226"/>
                  </a:lnTo>
                  <a:lnTo>
                    <a:pt x="291338" y="236385"/>
                  </a:lnTo>
                  <a:lnTo>
                    <a:pt x="290766" y="235623"/>
                  </a:lnTo>
                  <a:lnTo>
                    <a:pt x="289953" y="234988"/>
                  </a:lnTo>
                  <a:lnTo>
                    <a:pt x="289991" y="233337"/>
                  </a:lnTo>
                  <a:lnTo>
                    <a:pt x="290296" y="232575"/>
                  </a:lnTo>
                  <a:lnTo>
                    <a:pt x="291071" y="231813"/>
                  </a:lnTo>
                  <a:lnTo>
                    <a:pt x="292227" y="232194"/>
                  </a:lnTo>
                  <a:lnTo>
                    <a:pt x="293243" y="232702"/>
                  </a:lnTo>
                  <a:lnTo>
                    <a:pt x="293446" y="233337"/>
                  </a:lnTo>
                  <a:lnTo>
                    <a:pt x="293992" y="234226"/>
                  </a:lnTo>
                  <a:lnTo>
                    <a:pt x="293992" y="224548"/>
                  </a:lnTo>
                  <a:lnTo>
                    <a:pt x="292874" y="225082"/>
                  </a:lnTo>
                  <a:lnTo>
                    <a:pt x="290868" y="223558"/>
                  </a:lnTo>
                  <a:lnTo>
                    <a:pt x="289814" y="228346"/>
                  </a:lnTo>
                  <a:lnTo>
                    <a:pt x="289814" y="253911"/>
                  </a:lnTo>
                  <a:lnTo>
                    <a:pt x="288505" y="252768"/>
                  </a:lnTo>
                  <a:lnTo>
                    <a:pt x="287705" y="251371"/>
                  </a:lnTo>
                  <a:lnTo>
                    <a:pt x="287108" y="249847"/>
                  </a:lnTo>
                  <a:lnTo>
                    <a:pt x="287121" y="248831"/>
                  </a:lnTo>
                  <a:lnTo>
                    <a:pt x="289814" y="253911"/>
                  </a:lnTo>
                  <a:lnTo>
                    <a:pt x="289814" y="228346"/>
                  </a:lnTo>
                  <a:lnTo>
                    <a:pt x="289356" y="230416"/>
                  </a:lnTo>
                  <a:lnTo>
                    <a:pt x="289547" y="230797"/>
                  </a:lnTo>
                  <a:lnTo>
                    <a:pt x="289267" y="230797"/>
                  </a:lnTo>
                  <a:lnTo>
                    <a:pt x="288975" y="232194"/>
                  </a:lnTo>
                  <a:lnTo>
                    <a:pt x="288747" y="233591"/>
                  </a:lnTo>
                  <a:lnTo>
                    <a:pt x="287261" y="234226"/>
                  </a:lnTo>
                  <a:lnTo>
                    <a:pt x="287096" y="234607"/>
                  </a:lnTo>
                  <a:lnTo>
                    <a:pt x="287324" y="234988"/>
                  </a:lnTo>
                  <a:lnTo>
                    <a:pt x="288023" y="236385"/>
                  </a:lnTo>
                  <a:lnTo>
                    <a:pt x="286702" y="236512"/>
                  </a:lnTo>
                  <a:lnTo>
                    <a:pt x="285889" y="236893"/>
                  </a:lnTo>
                  <a:lnTo>
                    <a:pt x="285000" y="236512"/>
                  </a:lnTo>
                  <a:lnTo>
                    <a:pt x="284505" y="236004"/>
                  </a:lnTo>
                  <a:lnTo>
                    <a:pt x="283870" y="236004"/>
                  </a:lnTo>
                  <a:lnTo>
                    <a:pt x="280784" y="235623"/>
                  </a:lnTo>
                  <a:lnTo>
                    <a:pt x="280085" y="236131"/>
                  </a:lnTo>
                  <a:lnTo>
                    <a:pt x="279044" y="239306"/>
                  </a:lnTo>
                  <a:lnTo>
                    <a:pt x="278790" y="239814"/>
                  </a:lnTo>
                  <a:lnTo>
                    <a:pt x="278663" y="241211"/>
                  </a:lnTo>
                  <a:lnTo>
                    <a:pt x="278523" y="242100"/>
                  </a:lnTo>
                  <a:lnTo>
                    <a:pt x="278345" y="242862"/>
                  </a:lnTo>
                  <a:lnTo>
                    <a:pt x="279895" y="242989"/>
                  </a:lnTo>
                  <a:lnTo>
                    <a:pt x="281584" y="242608"/>
                  </a:lnTo>
                  <a:lnTo>
                    <a:pt x="283032" y="244005"/>
                  </a:lnTo>
                  <a:lnTo>
                    <a:pt x="279539" y="245275"/>
                  </a:lnTo>
                  <a:lnTo>
                    <a:pt x="279247" y="245275"/>
                  </a:lnTo>
                  <a:lnTo>
                    <a:pt x="278269" y="243243"/>
                  </a:lnTo>
                  <a:lnTo>
                    <a:pt x="277660" y="245783"/>
                  </a:lnTo>
                  <a:lnTo>
                    <a:pt x="276555" y="248069"/>
                  </a:lnTo>
                  <a:lnTo>
                    <a:pt x="273443" y="252387"/>
                  </a:lnTo>
                  <a:lnTo>
                    <a:pt x="271602" y="253657"/>
                  </a:lnTo>
                  <a:lnTo>
                    <a:pt x="270891" y="254292"/>
                  </a:lnTo>
                  <a:lnTo>
                    <a:pt x="270205" y="255689"/>
                  </a:lnTo>
                  <a:lnTo>
                    <a:pt x="269938" y="256324"/>
                  </a:lnTo>
                  <a:lnTo>
                    <a:pt x="269735" y="256959"/>
                  </a:lnTo>
                  <a:lnTo>
                    <a:pt x="270929" y="258102"/>
                  </a:lnTo>
                  <a:lnTo>
                    <a:pt x="269748" y="259245"/>
                  </a:lnTo>
                  <a:lnTo>
                    <a:pt x="269570" y="260388"/>
                  </a:lnTo>
                  <a:lnTo>
                    <a:pt x="269786" y="261150"/>
                  </a:lnTo>
                  <a:lnTo>
                    <a:pt x="269976" y="261531"/>
                  </a:lnTo>
                  <a:lnTo>
                    <a:pt x="272580" y="265087"/>
                  </a:lnTo>
                  <a:lnTo>
                    <a:pt x="273304" y="269024"/>
                  </a:lnTo>
                  <a:lnTo>
                    <a:pt x="275272" y="267246"/>
                  </a:lnTo>
                  <a:lnTo>
                    <a:pt x="277101" y="265214"/>
                  </a:lnTo>
                  <a:lnTo>
                    <a:pt x="279400" y="264071"/>
                  </a:lnTo>
                  <a:lnTo>
                    <a:pt x="281457" y="266992"/>
                  </a:lnTo>
                  <a:lnTo>
                    <a:pt x="281940" y="266484"/>
                  </a:lnTo>
                  <a:lnTo>
                    <a:pt x="282384" y="265849"/>
                  </a:lnTo>
                  <a:lnTo>
                    <a:pt x="282981" y="264325"/>
                  </a:lnTo>
                  <a:lnTo>
                    <a:pt x="283133" y="264071"/>
                  </a:lnTo>
                  <a:lnTo>
                    <a:pt x="284530" y="261785"/>
                  </a:lnTo>
                  <a:lnTo>
                    <a:pt x="285432" y="261531"/>
                  </a:lnTo>
                  <a:lnTo>
                    <a:pt x="287147" y="262039"/>
                  </a:lnTo>
                  <a:lnTo>
                    <a:pt x="287439" y="262166"/>
                  </a:lnTo>
                  <a:lnTo>
                    <a:pt x="289496" y="262674"/>
                  </a:lnTo>
                  <a:lnTo>
                    <a:pt x="290969" y="262420"/>
                  </a:lnTo>
                  <a:lnTo>
                    <a:pt x="291630" y="261531"/>
                  </a:lnTo>
                  <a:lnTo>
                    <a:pt x="292646" y="260134"/>
                  </a:lnTo>
                  <a:lnTo>
                    <a:pt x="292976" y="259880"/>
                  </a:lnTo>
                  <a:lnTo>
                    <a:pt x="293306" y="259626"/>
                  </a:lnTo>
                  <a:lnTo>
                    <a:pt x="293928" y="258991"/>
                  </a:lnTo>
                  <a:lnTo>
                    <a:pt x="293801" y="258356"/>
                  </a:lnTo>
                  <a:lnTo>
                    <a:pt x="293725" y="258102"/>
                  </a:lnTo>
                  <a:lnTo>
                    <a:pt x="293598" y="256324"/>
                  </a:lnTo>
                  <a:lnTo>
                    <a:pt x="290334" y="246608"/>
                  </a:lnTo>
                  <a:lnTo>
                    <a:pt x="290334" y="250609"/>
                  </a:lnTo>
                  <a:lnTo>
                    <a:pt x="290220" y="250736"/>
                  </a:lnTo>
                  <a:lnTo>
                    <a:pt x="290093" y="250736"/>
                  </a:lnTo>
                  <a:lnTo>
                    <a:pt x="290029" y="250609"/>
                  </a:lnTo>
                  <a:lnTo>
                    <a:pt x="290068" y="250355"/>
                  </a:lnTo>
                  <a:lnTo>
                    <a:pt x="290195" y="250355"/>
                  </a:lnTo>
                  <a:lnTo>
                    <a:pt x="290334" y="250609"/>
                  </a:lnTo>
                  <a:lnTo>
                    <a:pt x="290334" y="246608"/>
                  </a:lnTo>
                  <a:lnTo>
                    <a:pt x="290195" y="246418"/>
                  </a:lnTo>
                  <a:lnTo>
                    <a:pt x="290220" y="245275"/>
                  </a:lnTo>
                  <a:lnTo>
                    <a:pt x="290855" y="242608"/>
                  </a:lnTo>
                  <a:lnTo>
                    <a:pt x="291439" y="240195"/>
                  </a:lnTo>
                  <a:lnTo>
                    <a:pt x="293331" y="236893"/>
                  </a:lnTo>
                  <a:lnTo>
                    <a:pt x="293789" y="236385"/>
                  </a:lnTo>
                  <a:lnTo>
                    <a:pt x="296506" y="233337"/>
                  </a:lnTo>
                  <a:lnTo>
                    <a:pt x="297103" y="232575"/>
                  </a:lnTo>
                  <a:lnTo>
                    <a:pt x="297662" y="231813"/>
                  </a:lnTo>
                  <a:lnTo>
                    <a:pt x="298411" y="230797"/>
                  </a:lnTo>
                  <a:lnTo>
                    <a:pt x="301205" y="226479"/>
                  </a:lnTo>
                  <a:lnTo>
                    <a:pt x="301625" y="225082"/>
                  </a:lnTo>
                  <a:lnTo>
                    <a:pt x="301891" y="224193"/>
                  </a:lnTo>
                  <a:lnTo>
                    <a:pt x="302158" y="223304"/>
                  </a:lnTo>
                  <a:lnTo>
                    <a:pt x="303771" y="221272"/>
                  </a:lnTo>
                  <a:lnTo>
                    <a:pt x="304952" y="219240"/>
                  </a:lnTo>
                  <a:lnTo>
                    <a:pt x="307390" y="215049"/>
                  </a:lnTo>
                  <a:lnTo>
                    <a:pt x="309359" y="210604"/>
                  </a:lnTo>
                  <a:lnTo>
                    <a:pt x="309562" y="210223"/>
                  </a:lnTo>
                  <a:lnTo>
                    <a:pt x="310527" y="208445"/>
                  </a:lnTo>
                  <a:lnTo>
                    <a:pt x="314312" y="202857"/>
                  </a:lnTo>
                  <a:lnTo>
                    <a:pt x="317538" y="200063"/>
                  </a:lnTo>
                  <a:lnTo>
                    <a:pt x="319671" y="197904"/>
                  </a:lnTo>
                  <a:lnTo>
                    <a:pt x="320306" y="197269"/>
                  </a:lnTo>
                  <a:lnTo>
                    <a:pt x="321056" y="196507"/>
                  </a:lnTo>
                  <a:lnTo>
                    <a:pt x="322084" y="195453"/>
                  </a:lnTo>
                  <a:lnTo>
                    <a:pt x="320802" y="194475"/>
                  </a:lnTo>
                  <a:lnTo>
                    <a:pt x="320636" y="194348"/>
                  </a:lnTo>
                  <a:lnTo>
                    <a:pt x="321894" y="192316"/>
                  </a:lnTo>
                  <a:lnTo>
                    <a:pt x="322694" y="191046"/>
                  </a:lnTo>
                  <a:lnTo>
                    <a:pt x="324319" y="191427"/>
                  </a:lnTo>
                  <a:lnTo>
                    <a:pt x="323418" y="192824"/>
                  </a:lnTo>
                  <a:lnTo>
                    <a:pt x="324434" y="193332"/>
                  </a:lnTo>
                  <a:lnTo>
                    <a:pt x="322948" y="193713"/>
                  </a:lnTo>
                  <a:lnTo>
                    <a:pt x="322199" y="195351"/>
                  </a:lnTo>
                  <a:lnTo>
                    <a:pt x="322808" y="194729"/>
                  </a:lnTo>
                  <a:lnTo>
                    <a:pt x="325259" y="192824"/>
                  </a:lnTo>
                  <a:lnTo>
                    <a:pt x="327126" y="191046"/>
                  </a:lnTo>
                  <a:lnTo>
                    <a:pt x="328739" y="189522"/>
                  </a:lnTo>
                  <a:lnTo>
                    <a:pt x="329996" y="188760"/>
                  </a:lnTo>
                  <a:lnTo>
                    <a:pt x="331647" y="188887"/>
                  </a:lnTo>
                  <a:lnTo>
                    <a:pt x="332625" y="188887"/>
                  </a:lnTo>
                  <a:lnTo>
                    <a:pt x="333616" y="188760"/>
                  </a:lnTo>
                  <a:lnTo>
                    <a:pt x="334556" y="188506"/>
                  </a:lnTo>
                  <a:close/>
                </a:path>
                <a:path w="361315" h="348614">
                  <a:moveTo>
                    <a:pt x="360794" y="80733"/>
                  </a:moveTo>
                  <a:lnTo>
                    <a:pt x="360591" y="80416"/>
                  </a:lnTo>
                  <a:lnTo>
                    <a:pt x="360578" y="80594"/>
                  </a:lnTo>
                  <a:lnTo>
                    <a:pt x="360705" y="80721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 descr=""/>
            <p:cNvSpPr/>
            <p:nvPr/>
          </p:nvSpPr>
          <p:spPr>
            <a:xfrm>
              <a:off x="7785773" y="4259371"/>
              <a:ext cx="565150" cy="497840"/>
            </a:xfrm>
            <a:custGeom>
              <a:avLst/>
              <a:gdLst/>
              <a:ahLst/>
              <a:cxnLst/>
              <a:rect l="l" t="t" r="r" b="b"/>
              <a:pathLst>
                <a:path w="565150" h="497839">
                  <a:moveTo>
                    <a:pt x="4051" y="430441"/>
                  </a:moveTo>
                  <a:lnTo>
                    <a:pt x="1587" y="428294"/>
                  </a:lnTo>
                  <a:lnTo>
                    <a:pt x="685" y="428383"/>
                  </a:lnTo>
                  <a:lnTo>
                    <a:pt x="342" y="428421"/>
                  </a:lnTo>
                  <a:lnTo>
                    <a:pt x="0" y="428498"/>
                  </a:lnTo>
                  <a:lnTo>
                    <a:pt x="698" y="428574"/>
                  </a:lnTo>
                  <a:lnTo>
                    <a:pt x="914" y="428815"/>
                  </a:lnTo>
                  <a:lnTo>
                    <a:pt x="1244" y="429247"/>
                  </a:lnTo>
                  <a:lnTo>
                    <a:pt x="1841" y="429387"/>
                  </a:lnTo>
                  <a:lnTo>
                    <a:pt x="2451" y="429526"/>
                  </a:lnTo>
                  <a:lnTo>
                    <a:pt x="3048" y="429641"/>
                  </a:lnTo>
                  <a:lnTo>
                    <a:pt x="3467" y="431711"/>
                  </a:lnTo>
                  <a:lnTo>
                    <a:pt x="3898" y="431114"/>
                  </a:lnTo>
                  <a:lnTo>
                    <a:pt x="4051" y="430441"/>
                  </a:lnTo>
                  <a:close/>
                </a:path>
                <a:path w="565150" h="497839">
                  <a:moveTo>
                    <a:pt x="5905" y="438899"/>
                  </a:moveTo>
                  <a:lnTo>
                    <a:pt x="5676" y="438670"/>
                  </a:lnTo>
                  <a:lnTo>
                    <a:pt x="5448" y="438416"/>
                  </a:lnTo>
                  <a:lnTo>
                    <a:pt x="5105" y="438073"/>
                  </a:lnTo>
                  <a:lnTo>
                    <a:pt x="5245" y="438467"/>
                  </a:lnTo>
                  <a:lnTo>
                    <a:pt x="5384" y="438861"/>
                  </a:lnTo>
                  <a:lnTo>
                    <a:pt x="5537" y="439254"/>
                  </a:lnTo>
                  <a:lnTo>
                    <a:pt x="5664" y="439140"/>
                  </a:lnTo>
                  <a:lnTo>
                    <a:pt x="5778" y="439013"/>
                  </a:lnTo>
                  <a:lnTo>
                    <a:pt x="5905" y="438899"/>
                  </a:lnTo>
                  <a:close/>
                </a:path>
                <a:path w="565150" h="497839">
                  <a:moveTo>
                    <a:pt x="63754" y="467220"/>
                  </a:moveTo>
                  <a:lnTo>
                    <a:pt x="63627" y="467220"/>
                  </a:lnTo>
                  <a:lnTo>
                    <a:pt x="63754" y="467233"/>
                  </a:lnTo>
                  <a:close/>
                </a:path>
                <a:path w="565150" h="497839">
                  <a:moveTo>
                    <a:pt x="64109" y="467652"/>
                  </a:moveTo>
                  <a:lnTo>
                    <a:pt x="64071" y="467461"/>
                  </a:lnTo>
                  <a:lnTo>
                    <a:pt x="63931" y="467347"/>
                  </a:lnTo>
                  <a:lnTo>
                    <a:pt x="63703" y="467296"/>
                  </a:lnTo>
                  <a:lnTo>
                    <a:pt x="63538" y="467512"/>
                  </a:lnTo>
                  <a:lnTo>
                    <a:pt x="63893" y="467639"/>
                  </a:lnTo>
                  <a:lnTo>
                    <a:pt x="64109" y="467652"/>
                  </a:lnTo>
                  <a:close/>
                </a:path>
                <a:path w="565150" h="497839">
                  <a:moveTo>
                    <a:pt x="73444" y="436968"/>
                  </a:moveTo>
                  <a:lnTo>
                    <a:pt x="73418" y="436841"/>
                  </a:lnTo>
                  <a:lnTo>
                    <a:pt x="72758" y="437159"/>
                  </a:lnTo>
                  <a:lnTo>
                    <a:pt x="72059" y="437388"/>
                  </a:lnTo>
                  <a:lnTo>
                    <a:pt x="71323" y="437553"/>
                  </a:lnTo>
                  <a:lnTo>
                    <a:pt x="71513" y="438124"/>
                  </a:lnTo>
                  <a:lnTo>
                    <a:pt x="71894" y="439280"/>
                  </a:lnTo>
                  <a:lnTo>
                    <a:pt x="72351" y="438670"/>
                  </a:lnTo>
                  <a:lnTo>
                    <a:pt x="72707" y="438010"/>
                  </a:lnTo>
                  <a:lnTo>
                    <a:pt x="73177" y="437337"/>
                  </a:lnTo>
                  <a:lnTo>
                    <a:pt x="73266" y="437197"/>
                  </a:lnTo>
                  <a:lnTo>
                    <a:pt x="73444" y="436968"/>
                  </a:lnTo>
                  <a:close/>
                </a:path>
                <a:path w="565150" h="497839">
                  <a:moveTo>
                    <a:pt x="73685" y="474611"/>
                  </a:moveTo>
                  <a:lnTo>
                    <a:pt x="73355" y="472909"/>
                  </a:lnTo>
                  <a:lnTo>
                    <a:pt x="70472" y="474218"/>
                  </a:lnTo>
                  <a:lnTo>
                    <a:pt x="70408" y="474599"/>
                  </a:lnTo>
                  <a:lnTo>
                    <a:pt x="70231" y="474992"/>
                  </a:lnTo>
                  <a:lnTo>
                    <a:pt x="70434" y="476453"/>
                  </a:lnTo>
                  <a:lnTo>
                    <a:pt x="70256" y="477304"/>
                  </a:lnTo>
                  <a:lnTo>
                    <a:pt x="69024" y="477596"/>
                  </a:lnTo>
                  <a:lnTo>
                    <a:pt x="69519" y="478370"/>
                  </a:lnTo>
                  <a:lnTo>
                    <a:pt x="70294" y="479120"/>
                  </a:lnTo>
                  <a:lnTo>
                    <a:pt x="70586" y="481076"/>
                  </a:lnTo>
                  <a:lnTo>
                    <a:pt x="70586" y="483349"/>
                  </a:lnTo>
                  <a:lnTo>
                    <a:pt x="71920" y="481685"/>
                  </a:lnTo>
                  <a:lnTo>
                    <a:pt x="73063" y="480098"/>
                  </a:lnTo>
                  <a:lnTo>
                    <a:pt x="73571" y="476288"/>
                  </a:lnTo>
                  <a:lnTo>
                    <a:pt x="73685" y="474611"/>
                  </a:lnTo>
                  <a:close/>
                </a:path>
                <a:path w="565150" h="497839">
                  <a:moveTo>
                    <a:pt x="77762" y="456222"/>
                  </a:moveTo>
                  <a:lnTo>
                    <a:pt x="74498" y="454304"/>
                  </a:lnTo>
                  <a:lnTo>
                    <a:pt x="74574" y="450659"/>
                  </a:lnTo>
                  <a:lnTo>
                    <a:pt x="68199" y="444817"/>
                  </a:lnTo>
                  <a:lnTo>
                    <a:pt x="67627" y="445198"/>
                  </a:lnTo>
                  <a:lnTo>
                    <a:pt x="66713" y="445389"/>
                  </a:lnTo>
                  <a:lnTo>
                    <a:pt x="65049" y="445566"/>
                  </a:lnTo>
                  <a:lnTo>
                    <a:pt x="64477" y="445693"/>
                  </a:lnTo>
                  <a:lnTo>
                    <a:pt x="64465" y="446049"/>
                  </a:lnTo>
                  <a:lnTo>
                    <a:pt x="65392" y="451434"/>
                  </a:lnTo>
                  <a:lnTo>
                    <a:pt x="66243" y="454634"/>
                  </a:lnTo>
                  <a:lnTo>
                    <a:pt x="66662" y="455968"/>
                  </a:lnTo>
                  <a:lnTo>
                    <a:pt x="66992" y="455904"/>
                  </a:lnTo>
                  <a:lnTo>
                    <a:pt x="68465" y="455447"/>
                  </a:lnTo>
                  <a:lnTo>
                    <a:pt x="69735" y="454926"/>
                  </a:lnTo>
                  <a:lnTo>
                    <a:pt x="72237" y="454304"/>
                  </a:lnTo>
                  <a:lnTo>
                    <a:pt x="73367" y="455295"/>
                  </a:lnTo>
                  <a:lnTo>
                    <a:pt x="73393" y="455904"/>
                  </a:lnTo>
                  <a:lnTo>
                    <a:pt x="73507" y="458114"/>
                  </a:lnTo>
                  <a:lnTo>
                    <a:pt x="74282" y="457682"/>
                  </a:lnTo>
                  <a:lnTo>
                    <a:pt x="74904" y="457288"/>
                  </a:lnTo>
                  <a:lnTo>
                    <a:pt x="76085" y="456742"/>
                  </a:lnTo>
                  <a:lnTo>
                    <a:pt x="76669" y="456603"/>
                  </a:lnTo>
                  <a:lnTo>
                    <a:pt x="77762" y="456222"/>
                  </a:lnTo>
                  <a:close/>
                </a:path>
                <a:path w="565150" h="497839">
                  <a:moveTo>
                    <a:pt x="79260" y="460159"/>
                  </a:moveTo>
                  <a:lnTo>
                    <a:pt x="77762" y="460603"/>
                  </a:lnTo>
                  <a:lnTo>
                    <a:pt x="76454" y="460933"/>
                  </a:lnTo>
                  <a:lnTo>
                    <a:pt x="74917" y="460603"/>
                  </a:lnTo>
                  <a:lnTo>
                    <a:pt x="73533" y="458266"/>
                  </a:lnTo>
                  <a:lnTo>
                    <a:pt x="73647" y="458952"/>
                  </a:lnTo>
                  <a:lnTo>
                    <a:pt x="71755" y="459867"/>
                  </a:lnTo>
                  <a:lnTo>
                    <a:pt x="70967" y="460324"/>
                  </a:lnTo>
                  <a:lnTo>
                    <a:pt x="70967" y="461492"/>
                  </a:lnTo>
                  <a:lnTo>
                    <a:pt x="75565" y="466153"/>
                  </a:lnTo>
                  <a:lnTo>
                    <a:pt x="76085" y="466140"/>
                  </a:lnTo>
                  <a:lnTo>
                    <a:pt x="76327" y="466090"/>
                  </a:lnTo>
                  <a:lnTo>
                    <a:pt x="74726" y="465124"/>
                  </a:lnTo>
                  <a:lnTo>
                    <a:pt x="75946" y="464820"/>
                  </a:lnTo>
                  <a:lnTo>
                    <a:pt x="78371" y="464261"/>
                  </a:lnTo>
                  <a:lnTo>
                    <a:pt x="78574" y="463575"/>
                  </a:lnTo>
                  <a:lnTo>
                    <a:pt x="78765" y="462191"/>
                  </a:lnTo>
                  <a:lnTo>
                    <a:pt x="79044" y="461251"/>
                  </a:lnTo>
                  <a:lnTo>
                    <a:pt x="79108" y="460933"/>
                  </a:lnTo>
                  <a:lnTo>
                    <a:pt x="79260" y="460159"/>
                  </a:lnTo>
                  <a:close/>
                </a:path>
                <a:path w="565150" h="497839">
                  <a:moveTo>
                    <a:pt x="114211" y="381444"/>
                  </a:moveTo>
                  <a:lnTo>
                    <a:pt x="113893" y="380606"/>
                  </a:lnTo>
                  <a:lnTo>
                    <a:pt x="113652" y="379971"/>
                  </a:lnTo>
                  <a:lnTo>
                    <a:pt x="113652" y="381927"/>
                  </a:lnTo>
                  <a:lnTo>
                    <a:pt x="113322" y="381939"/>
                  </a:lnTo>
                  <a:lnTo>
                    <a:pt x="112979" y="381939"/>
                  </a:lnTo>
                  <a:lnTo>
                    <a:pt x="113042" y="381444"/>
                  </a:lnTo>
                  <a:lnTo>
                    <a:pt x="113652" y="381927"/>
                  </a:lnTo>
                  <a:lnTo>
                    <a:pt x="113652" y="379971"/>
                  </a:lnTo>
                  <a:lnTo>
                    <a:pt x="113512" y="379603"/>
                  </a:lnTo>
                  <a:lnTo>
                    <a:pt x="113055" y="379196"/>
                  </a:lnTo>
                  <a:lnTo>
                    <a:pt x="110985" y="377380"/>
                  </a:lnTo>
                  <a:lnTo>
                    <a:pt x="110451" y="375843"/>
                  </a:lnTo>
                  <a:lnTo>
                    <a:pt x="110147" y="377063"/>
                  </a:lnTo>
                  <a:lnTo>
                    <a:pt x="110096" y="378523"/>
                  </a:lnTo>
                  <a:lnTo>
                    <a:pt x="108585" y="379196"/>
                  </a:lnTo>
                  <a:lnTo>
                    <a:pt x="108356" y="379145"/>
                  </a:lnTo>
                  <a:lnTo>
                    <a:pt x="107886" y="379095"/>
                  </a:lnTo>
                  <a:lnTo>
                    <a:pt x="108026" y="379984"/>
                  </a:lnTo>
                  <a:lnTo>
                    <a:pt x="107962" y="380187"/>
                  </a:lnTo>
                  <a:lnTo>
                    <a:pt x="107619" y="380441"/>
                  </a:lnTo>
                  <a:lnTo>
                    <a:pt x="106845" y="380606"/>
                  </a:lnTo>
                  <a:lnTo>
                    <a:pt x="106426" y="380517"/>
                  </a:lnTo>
                  <a:lnTo>
                    <a:pt x="106006" y="379984"/>
                  </a:lnTo>
                  <a:lnTo>
                    <a:pt x="106057" y="379272"/>
                  </a:lnTo>
                  <a:lnTo>
                    <a:pt x="106299" y="379145"/>
                  </a:lnTo>
                  <a:lnTo>
                    <a:pt x="105359" y="379171"/>
                  </a:lnTo>
                  <a:lnTo>
                    <a:pt x="104267" y="379272"/>
                  </a:lnTo>
                  <a:lnTo>
                    <a:pt x="103225" y="379069"/>
                  </a:lnTo>
                  <a:lnTo>
                    <a:pt x="100152" y="381431"/>
                  </a:lnTo>
                  <a:lnTo>
                    <a:pt x="101142" y="381914"/>
                  </a:lnTo>
                  <a:lnTo>
                    <a:pt x="102755" y="382384"/>
                  </a:lnTo>
                  <a:lnTo>
                    <a:pt x="104000" y="382231"/>
                  </a:lnTo>
                  <a:lnTo>
                    <a:pt x="105283" y="382282"/>
                  </a:lnTo>
                  <a:lnTo>
                    <a:pt x="106857" y="383336"/>
                  </a:lnTo>
                  <a:lnTo>
                    <a:pt x="106984" y="385241"/>
                  </a:lnTo>
                  <a:lnTo>
                    <a:pt x="107289" y="386562"/>
                  </a:lnTo>
                  <a:lnTo>
                    <a:pt x="107391" y="385762"/>
                  </a:lnTo>
                  <a:lnTo>
                    <a:pt x="108496" y="386016"/>
                  </a:lnTo>
                  <a:lnTo>
                    <a:pt x="108864" y="385762"/>
                  </a:lnTo>
                  <a:lnTo>
                    <a:pt x="109740" y="385241"/>
                  </a:lnTo>
                  <a:lnTo>
                    <a:pt x="110566" y="384797"/>
                  </a:lnTo>
                  <a:lnTo>
                    <a:pt x="111442" y="384441"/>
                  </a:lnTo>
                  <a:lnTo>
                    <a:pt x="112407" y="384238"/>
                  </a:lnTo>
                  <a:lnTo>
                    <a:pt x="112890" y="384009"/>
                  </a:lnTo>
                  <a:lnTo>
                    <a:pt x="112991" y="384136"/>
                  </a:lnTo>
                  <a:lnTo>
                    <a:pt x="113220" y="384073"/>
                  </a:lnTo>
                  <a:lnTo>
                    <a:pt x="113563" y="384048"/>
                  </a:lnTo>
                  <a:lnTo>
                    <a:pt x="113779" y="384009"/>
                  </a:lnTo>
                  <a:lnTo>
                    <a:pt x="113982" y="383959"/>
                  </a:lnTo>
                  <a:lnTo>
                    <a:pt x="114173" y="382231"/>
                  </a:lnTo>
                  <a:lnTo>
                    <a:pt x="114198" y="381939"/>
                  </a:lnTo>
                  <a:lnTo>
                    <a:pt x="114211" y="381444"/>
                  </a:lnTo>
                  <a:close/>
                </a:path>
                <a:path w="565150" h="497839">
                  <a:moveTo>
                    <a:pt x="114731" y="392391"/>
                  </a:moveTo>
                  <a:lnTo>
                    <a:pt x="114020" y="393153"/>
                  </a:lnTo>
                  <a:lnTo>
                    <a:pt x="112826" y="394931"/>
                  </a:lnTo>
                  <a:lnTo>
                    <a:pt x="114731" y="392391"/>
                  </a:lnTo>
                  <a:close/>
                </a:path>
                <a:path w="565150" h="497839">
                  <a:moveTo>
                    <a:pt x="115404" y="391668"/>
                  </a:moveTo>
                  <a:lnTo>
                    <a:pt x="114731" y="392391"/>
                  </a:lnTo>
                  <a:lnTo>
                    <a:pt x="115404" y="391668"/>
                  </a:lnTo>
                  <a:close/>
                </a:path>
                <a:path w="565150" h="497839">
                  <a:moveTo>
                    <a:pt x="118440" y="380022"/>
                  </a:moveTo>
                  <a:lnTo>
                    <a:pt x="118224" y="379501"/>
                  </a:lnTo>
                  <a:lnTo>
                    <a:pt x="117894" y="379183"/>
                  </a:lnTo>
                  <a:lnTo>
                    <a:pt x="117703" y="380009"/>
                  </a:lnTo>
                  <a:lnTo>
                    <a:pt x="117690" y="380860"/>
                  </a:lnTo>
                  <a:lnTo>
                    <a:pt x="117665" y="381736"/>
                  </a:lnTo>
                  <a:lnTo>
                    <a:pt x="117932" y="381469"/>
                  </a:lnTo>
                  <a:lnTo>
                    <a:pt x="118186" y="381190"/>
                  </a:lnTo>
                  <a:lnTo>
                    <a:pt x="118427" y="380911"/>
                  </a:lnTo>
                  <a:lnTo>
                    <a:pt x="118440" y="380022"/>
                  </a:lnTo>
                  <a:close/>
                </a:path>
                <a:path w="565150" h="497839">
                  <a:moveTo>
                    <a:pt x="121551" y="383273"/>
                  </a:moveTo>
                  <a:lnTo>
                    <a:pt x="121488" y="383070"/>
                  </a:lnTo>
                  <a:lnTo>
                    <a:pt x="119545" y="384467"/>
                  </a:lnTo>
                  <a:lnTo>
                    <a:pt x="117195" y="385356"/>
                  </a:lnTo>
                  <a:lnTo>
                    <a:pt x="115316" y="387197"/>
                  </a:lnTo>
                  <a:lnTo>
                    <a:pt x="116243" y="388378"/>
                  </a:lnTo>
                  <a:lnTo>
                    <a:pt x="115531" y="389115"/>
                  </a:lnTo>
                  <a:lnTo>
                    <a:pt x="114922" y="389534"/>
                  </a:lnTo>
                  <a:lnTo>
                    <a:pt x="114376" y="389597"/>
                  </a:lnTo>
                  <a:lnTo>
                    <a:pt x="115341" y="391566"/>
                  </a:lnTo>
                  <a:lnTo>
                    <a:pt x="121551" y="383273"/>
                  </a:lnTo>
                  <a:close/>
                </a:path>
                <a:path w="565150" h="497839">
                  <a:moveTo>
                    <a:pt x="136309" y="363562"/>
                  </a:moveTo>
                  <a:lnTo>
                    <a:pt x="131127" y="357428"/>
                  </a:lnTo>
                  <a:lnTo>
                    <a:pt x="127355" y="360222"/>
                  </a:lnTo>
                  <a:lnTo>
                    <a:pt x="129514" y="360895"/>
                  </a:lnTo>
                  <a:lnTo>
                    <a:pt x="128079" y="364477"/>
                  </a:lnTo>
                  <a:lnTo>
                    <a:pt x="128752" y="370141"/>
                  </a:lnTo>
                  <a:lnTo>
                    <a:pt x="127495" y="371106"/>
                  </a:lnTo>
                  <a:lnTo>
                    <a:pt x="125984" y="371843"/>
                  </a:lnTo>
                  <a:lnTo>
                    <a:pt x="124701" y="372922"/>
                  </a:lnTo>
                  <a:lnTo>
                    <a:pt x="127114" y="375843"/>
                  </a:lnTo>
                  <a:lnTo>
                    <a:pt x="136309" y="363562"/>
                  </a:lnTo>
                  <a:close/>
                </a:path>
                <a:path w="565150" h="497839">
                  <a:moveTo>
                    <a:pt x="157530" y="105206"/>
                  </a:moveTo>
                  <a:lnTo>
                    <a:pt x="157340" y="105232"/>
                  </a:lnTo>
                  <a:lnTo>
                    <a:pt x="157111" y="105232"/>
                  </a:lnTo>
                  <a:lnTo>
                    <a:pt x="156870" y="105232"/>
                  </a:lnTo>
                  <a:lnTo>
                    <a:pt x="156629" y="105956"/>
                  </a:lnTo>
                  <a:lnTo>
                    <a:pt x="156502" y="106311"/>
                  </a:lnTo>
                  <a:lnTo>
                    <a:pt x="156870" y="105981"/>
                  </a:lnTo>
                  <a:lnTo>
                    <a:pt x="157213" y="105613"/>
                  </a:lnTo>
                  <a:lnTo>
                    <a:pt x="157530" y="105206"/>
                  </a:lnTo>
                  <a:close/>
                </a:path>
                <a:path w="565150" h="497839">
                  <a:moveTo>
                    <a:pt x="184708" y="349465"/>
                  </a:moveTo>
                  <a:lnTo>
                    <a:pt x="184150" y="349491"/>
                  </a:lnTo>
                  <a:lnTo>
                    <a:pt x="183591" y="349504"/>
                  </a:lnTo>
                  <a:lnTo>
                    <a:pt x="183045" y="349504"/>
                  </a:lnTo>
                  <a:lnTo>
                    <a:pt x="183108" y="349808"/>
                  </a:lnTo>
                  <a:lnTo>
                    <a:pt x="183324" y="350113"/>
                  </a:lnTo>
                  <a:lnTo>
                    <a:pt x="183756" y="350418"/>
                  </a:lnTo>
                  <a:lnTo>
                    <a:pt x="184391" y="349796"/>
                  </a:lnTo>
                  <a:lnTo>
                    <a:pt x="184708" y="349465"/>
                  </a:lnTo>
                  <a:close/>
                </a:path>
                <a:path w="565150" h="497839">
                  <a:moveTo>
                    <a:pt x="193954" y="345948"/>
                  </a:moveTo>
                  <a:lnTo>
                    <a:pt x="193929" y="345694"/>
                  </a:lnTo>
                  <a:lnTo>
                    <a:pt x="193814" y="345516"/>
                  </a:lnTo>
                  <a:lnTo>
                    <a:pt x="193687" y="345401"/>
                  </a:lnTo>
                  <a:lnTo>
                    <a:pt x="193103" y="346113"/>
                  </a:lnTo>
                  <a:lnTo>
                    <a:pt x="192963" y="346278"/>
                  </a:lnTo>
                  <a:lnTo>
                    <a:pt x="192824" y="346468"/>
                  </a:lnTo>
                  <a:lnTo>
                    <a:pt x="192214" y="347243"/>
                  </a:lnTo>
                  <a:lnTo>
                    <a:pt x="191706" y="347802"/>
                  </a:lnTo>
                  <a:lnTo>
                    <a:pt x="191287" y="348386"/>
                  </a:lnTo>
                  <a:lnTo>
                    <a:pt x="191541" y="348754"/>
                  </a:lnTo>
                  <a:lnTo>
                    <a:pt x="192328" y="347687"/>
                  </a:lnTo>
                  <a:lnTo>
                    <a:pt x="193687" y="347700"/>
                  </a:lnTo>
                  <a:lnTo>
                    <a:pt x="193916" y="346354"/>
                  </a:lnTo>
                  <a:lnTo>
                    <a:pt x="193941" y="346151"/>
                  </a:lnTo>
                  <a:lnTo>
                    <a:pt x="193954" y="345948"/>
                  </a:lnTo>
                  <a:close/>
                </a:path>
                <a:path w="565150" h="497839">
                  <a:moveTo>
                    <a:pt x="195745" y="452475"/>
                  </a:moveTo>
                  <a:lnTo>
                    <a:pt x="195478" y="452361"/>
                  </a:lnTo>
                  <a:lnTo>
                    <a:pt x="195313" y="452323"/>
                  </a:lnTo>
                  <a:lnTo>
                    <a:pt x="195110" y="452297"/>
                  </a:lnTo>
                  <a:lnTo>
                    <a:pt x="194894" y="452297"/>
                  </a:lnTo>
                  <a:lnTo>
                    <a:pt x="194678" y="452323"/>
                  </a:lnTo>
                  <a:lnTo>
                    <a:pt x="194043" y="452399"/>
                  </a:lnTo>
                  <a:lnTo>
                    <a:pt x="193370" y="452691"/>
                  </a:lnTo>
                  <a:lnTo>
                    <a:pt x="192747" y="452843"/>
                  </a:lnTo>
                  <a:lnTo>
                    <a:pt x="192760" y="452983"/>
                  </a:lnTo>
                  <a:lnTo>
                    <a:pt x="193344" y="452780"/>
                  </a:lnTo>
                  <a:lnTo>
                    <a:pt x="193967" y="452589"/>
                  </a:lnTo>
                  <a:lnTo>
                    <a:pt x="194652" y="452539"/>
                  </a:lnTo>
                  <a:lnTo>
                    <a:pt x="194932" y="452513"/>
                  </a:lnTo>
                  <a:lnTo>
                    <a:pt x="195211" y="452488"/>
                  </a:lnTo>
                  <a:lnTo>
                    <a:pt x="195503" y="452513"/>
                  </a:lnTo>
                  <a:lnTo>
                    <a:pt x="195745" y="452475"/>
                  </a:lnTo>
                  <a:close/>
                </a:path>
                <a:path w="565150" h="497839">
                  <a:moveTo>
                    <a:pt x="196075" y="457466"/>
                  </a:moveTo>
                  <a:lnTo>
                    <a:pt x="195910" y="457530"/>
                  </a:lnTo>
                  <a:lnTo>
                    <a:pt x="195745" y="457568"/>
                  </a:lnTo>
                  <a:lnTo>
                    <a:pt x="195567" y="457619"/>
                  </a:lnTo>
                  <a:lnTo>
                    <a:pt x="195719" y="457809"/>
                  </a:lnTo>
                  <a:lnTo>
                    <a:pt x="195834" y="458000"/>
                  </a:lnTo>
                  <a:lnTo>
                    <a:pt x="195961" y="458177"/>
                  </a:lnTo>
                  <a:lnTo>
                    <a:pt x="196037" y="457682"/>
                  </a:lnTo>
                  <a:lnTo>
                    <a:pt x="196075" y="457466"/>
                  </a:lnTo>
                  <a:close/>
                </a:path>
                <a:path w="565150" h="497839">
                  <a:moveTo>
                    <a:pt x="196862" y="356438"/>
                  </a:moveTo>
                  <a:lnTo>
                    <a:pt x="196507" y="356031"/>
                  </a:lnTo>
                  <a:lnTo>
                    <a:pt x="196291" y="355638"/>
                  </a:lnTo>
                  <a:lnTo>
                    <a:pt x="196189" y="355257"/>
                  </a:lnTo>
                  <a:lnTo>
                    <a:pt x="195910" y="355511"/>
                  </a:lnTo>
                  <a:lnTo>
                    <a:pt x="195605" y="355803"/>
                  </a:lnTo>
                  <a:lnTo>
                    <a:pt x="195275" y="356108"/>
                  </a:lnTo>
                  <a:lnTo>
                    <a:pt x="195148" y="355638"/>
                  </a:lnTo>
                  <a:lnTo>
                    <a:pt x="191185" y="357263"/>
                  </a:lnTo>
                  <a:lnTo>
                    <a:pt x="191236" y="357682"/>
                  </a:lnTo>
                  <a:lnTo>
                    <a:pt x="191338" y="358063"/>
                  </a:lnTo>
                  <a:lnTo>
                    <a:pt x="191528" y="358444"/>
                  </a:lnTo>
                  <a:lnTo>
                    <a:pt x="196862" y="356438"/>
                  </a:lnTo>
                  <a:close/>
                </a:path>
                <a:path w="565150" h="497839">
                  <a:moveTo>
                    <a:pt x="197269" y="434530"/>
                  </a:moveTo>
                  <a:lnTo>
                    <a:pt x="196761" y="433425"/>
                  </a:lnTo>
                  <a:lnTo>
                    <a:pt x="195846" y="432549"/>
                  </a:lnTo>
                  <a:lnTo>
                    <a:pt x="194233" y="432511"/>
                  </a:lnTo>
                  <a:lnTo>
                    <a:pt x="192570" y="432549"/>
                  </a:lnTo>
                  <a:lnTo>
                    <a:pt x="191795" y="431838"/>
                  </a:lnTo>
                  <a:lnTo>
                    <a:pt x="190512" y="430060"/>
                  </a:lnTo>
                  <a:lnTo>
                    <a:pt x="189928" y="429272"/>
                  </a:lnTo>
                  <a:lnTo>
                    <a:pt x="188277" y="428231"/>
                  </a:lnTo>
                  <a:lnTo>
                    <a:pt x="187579" y="427558"/>
                  </a:lnTo>
                  <a:lnTo>
                    <a:pt x="186893" y="426885"/>
                  </a:lnTo>
                  <a:lnTo>
                    <a:pt x="186296" y="426313"/>
                  </a:lnTo>
                  <a:lnTo>
                    <a:pt x="184886" y="425970"/>
                  </a:lnTo>
                  <a:lnTo>
                    <a:pt x="183426" y="425869"/>
                  </a:lnTo>
                  <a:lnTo>
                    <a:pt x="180568" y="426758"/>
                  </a:lnTo>
                  <a:lnTo>
                    <a:pt x="179273" y="426885"/>
                  </a:lnTo>
                  <a:lnTo>
                    <a:pt x="177330" y="426224"/>
                  </a:lnTo>
                  <a:lnTo>
                    <a:pt x="177152" y="426173"/>
                  </a:lnTo>
                  <a:lnTo>
                    <a:pt x="176364" y="426224"/>
                  </a:lnTo>
                  <a:lnTo>
                    <a:pt x="175412" y="426123"/>
                  </a:lnTo>
                  <a:lnTo>
                    <a:pt x="175260" y="426885"/>
                  </a:lnTo>
                  <a:lnTo>
                    <a:pt x="175171" y="427558"/>
                  </a:lnTo>
                  <a:lnTo>
                    <a:pt x="173634" y="427164"/>
                  </a:lnTo>
                  <a:lnTo>
                    <a:pt x="172631" y="426961"/>
                  </a:lnTo>
                  <a:lnTo>
                    <a:pt x="172135" y="426974"/>
                  </a:lnTo>
                  <a:lnTo>
                    <a:pt x="170764" y="428777"/>
                  </a:lnTo>
                  <a:lnTo>
                    <a:pt x="169062" y="429272"/>
                  </a:lnTo>
                  <a:lnTo>
                    <a:pt x="167538" y="430060"/>
                  </a:lnTo>
                  <a:lnTo>
                    <a:pt x="166331" y="429158"/>
                  </a:lnTo>
                  <a:lnTo>
                    <a:pt x="166458" y="429641"/>
                  </a:lnTo>
                  <a:lnTo>
                    <a:pt x="166585" y="429882"/>
                  </a:lnTo>
                  <a:lnTo>
                    <a:pt x="164744" y="431558"/>
                  </a:lnTo>
                  <a:lnTo>
                    <a:pt x="163601" y="433489"/>
                  </a:lnTo>
                  <a:lnTo>
                    <a:pt x="162941" y="435597"/>
                  </a:lnTo>
                  <a:lnTo>
                    <a:pt x="162560" y="437527"/>
                  </a:lnTo>
                  <a:lnTo>
                    <a:pt x="164401" y="438137"/>
                  </a:lnTo>
                  <a:lnTo>
                    <a:pt x="165239" y="439204"/>
                  </a:lnTo>
                  <a:lnTo>
                    <a:pt x="165354" y="440169"/>
                  </a:lnTo>
                  <a:lnTo>
                    <a:pt x="164973" y="441121"/>
                  </a:lnTo>
                  <a:lnTo>
                    <a:pt x="164579" y="442836"/>
                  </a:lnTo>
                  <a:lnTo>
                    <a:pt x="164503" y="444220"/>
                  </a:lnTo>
                  <a:lnTo>
                    <a:pt x="165912" y="445008"/>
                  </a:lnTo>
                  <a:lnTo>
                    <a:pt x="167563" y="444525"/>
                  </a:lnTo>
                  <a:lnTo>
                    <a:pt x="169062" y="443699"/>
                  </a:lnTo>
                  <a:lnTo>
                    <a:pt x="171945" y="443890"/>
                  </a:lnTo>
                  <a:lnTo>
                    <a:pt x="173088" y="444004"/>
                  </a:lnTo>
                  <a:lnTo>
                    <a:pt x="173380" y="443699"/>
                  </a:lnTo>
                  <a:lnTo>
                    <a:pt x="174536" y="442506"/>
                  </a:lnTo>
                  <a:lnTo>
                    <a:pt x="175285" y="442290"/>
                  </a:lnTo>
                  <a:lnTo>
                    <a:pt x="176822" y="442404"/>
                  </a:lnTo>
                  <a:lnTo>
                    <a:pt x="177812" y="442607"/>
                  </a:lnTo>
                  <a:lnTo>
                    <a:pt x="179705" y="442836"/>
                  </a:lnTo>
                  <a:lnTo>
                    <a:pt x="180594" y="442887"/>
                  </a:lnTo>
                  <a:lnTo>
                    <a:pt x="181813" y="442633"/>
                  </a:lnTo>
                  <a:lnTo>
                    <a:pt x="182562" y="443420"/>
                  </a:lnTo>
                  <a:lnTo>
                    <a:pt x="182702" y="444601"/>
                  </a:lnTo>
                  <a:lnTo>
                    <a:pt x="182397" y="445109"/>
                  </a:lnTo>
                  <a:lnTo>
                    <a:pt x="182333" y="446646"/>
                  </a:lnTo>
                  <a:lnTo>
                    <a:pt x="182524" y="447408"/>
                  </a:lnTo>
                  <a:lnTo>
                    <a:pt x="182854" y="447827"/>
                  </a:lnTo>
                  <a:lnTo>
                    <a:pt x="183019" y="447852"/>
                  </a:lnTo>
                  <a:lnTo>
                    <a:pt x="184861" y="443699"/>
                  </a:lnTo>
                  <a:lnTo>
                    <a:pt x="184975" y="443420"/>
                  </a:lnTo>
                  <a:lnTo>
                    <a:pt x="184391" y="442887"/>
                  </a:lnTo>
                  <a:lnTo>
                    <a:pt x="184734" y="442633"/>
                  </a:lnTo>
                  <a:lnTo>
                    <a:pt x="185254" y="442290"/>
                  </a:lnTo>
                  <a:lnTo>
                    <a:pt x="191833" y="438048"/>
                  </a:lnTo>
                  <a:lnTo>
                    <a:pt x="191592" y="438365"/>
                  </a:lnTo>
                  <a:lnTo>
                    <a:pt x="191477" y="438607"/>
                  </a:lnTo>
                  <a:lnTo>
                    <a:pt x="191465" y="440169"/>
                  </a:lnTo>
                  <a:lnTo>
                    <a:pt x="191744" y="440867"/>
                  </a:lnTo>
                  <a:lnTo>
                    <a:pt x="192049" y="441274"/>
                  </a:lnTo>
                  <a:lnTo>
                    <a:pt x="192506" y="441604"/>
                  </a:lnTo>
                  <a:lnTo>
                    <a:pt x="184619" y="448208"/>
                  </a:lnTo>
                  <a:lnTo>
                    <a:pt x="184848" y="448144"/>
                  </a:lnTo>
                  <a:lnTo>
                    <a:pt x="185051" y="448068"/>
                  </a:lnTo>
                  <a:lnTo>
                    <a:pt x="185432" y="447700"/>
                  </a:lnTo>
                  <a:lnTo>
                    <a:pt x="185686" y="447509"/>
                  </a:lnTo>
                  <a:lnTo>
                    <a:pt x="186804" y="446798"/>
                  </a:lnTo>
                  <a:lnTo>
                    <a:pt x="187706" y="446646"/>
                  </a:lnTo>
                  <a:lnTo>
                    <a:pt x="190690" y="447040"/>
                  </a:lnTo>
                  <a:lnTo>
                    <a:pt x="191947" y="446722"/>
                  </a:lnTo>
                  <a:lnTo>
                    <a:pt x="196100" y="438607"/>
                  </a:lnTo>
                  <a:lnTo>
                    <a:pt x="194767" y="439724"/>
                  </a:lnTo>
                  <a:lnTo>
                    <a:pt x="194665" y="438734"/>
                  </a:lnTo>
                  <a:lnTo>
                    <a:pt x="192925" y="437337"/>
                  </a:lnTo>
                  <a:lnTo>
                    <a:pt x="197269" y="434530"/>
                  </a:lnTo>
                  <a:close/>
                </a:path>
                <a:path w="565150" h="497839">
                  <a:moveTo>
                    <a:pt x="197891" y="0"/>
                  </a:moveTo>
                  <a:lnTo>
                    <a:pt x="197726" y="38"/>
                  </a:lnTo>
                  <a:lnTo>
                    <a:pt x="197548" y="101"/>
                  </a:lnTo>
                  <a:lnTo>
                    <a:pt x="197370" y="139"/>
                  </a:lnTo>
                  <a:lnTo>
                    <a:pt x="197345" y="304"/>
                  </a:lnTo>
                  <a:lnTo>
                    <a:pt x="197891" y="0"/>
                  </a:lnTo>
                  <a:close/>
                </a:path>
                <a:path w="565150" h="497839">
                  <a:moveTo>
                    <a:pt x="198894" y="455777"/>
                  </a:moveTo>
                  <a:lnTo>
                    <a:pt x="198691" y="455460"/>
                  </a:lnTo>
                  <a:lnTo>
                    <a:pt x="198513" y="455726"/>
                  </a:lnTo>
                  <a:lnTo>
                    <a:pt x="198894" y="455777"/>
                  </a:lnTo>
                  <a:close/>
                </a:path>
                <a:path w="565150" h="497839">
                  <a:moveTo>
                    <a:pt x="199682" y="410857"/>
                  </a:moveTo>
                  <a:lnTo>
                    <a:pt x="199542" y="410845"/>
                  </a:lnTo>
                  <a:lnTo>
                    <a:pt x="199313" y="410781"/>
                  </a:lnTo>
                  <a:lnTo>
                    <a:pt x="199224" y="410959"/>
                  </a:lnTo>
                  <a:lnTo>
                    <a:pt x="199237" y="411137"/>
                  </a:lnTo>
                  <a:lnTo>
                    <a:pt x="199212" y="411289"/>
                  </a:lnTo>
                  <a:lnTo>
                    <a:pt x="199351" y="411302"/>
                  </a:lnTo>
                  <a:lnTo>
                    <a:pt x="199567" y="411365"/>
                  </a:lnTo>
                  <a:lnTo>
                    <a:pt x="199682" y="411200"/>
                  </a:lnTo>
                  <a:lnTo>
                    <a:pt x="199656" y="411022"/>
                  </a:lnTo>
                  <a:lnTo>
                    <a:pt x="199682" y="410857"/>
                  </a:lnTo>
                  <a:close/>
                </a:path>
                <a:path w="565150" h="497839">
                  <a:moveTo>
                    <a:pt x="202006" y="373189"/>
                  </a:moveTo>
                  <a:lnTo>
                    <a:pt x="201828" y="372872"/>
                  </a:lnTo>
                  <a:lnTo>
                    <a:pt x="201663" y="372605"/>
                  </a:lnTo>
                  <a:lnTo>
                    <a:pt x="201523" y="372376"/>
                  </a:lnTo>
                  <a:lnTo>
                    <a:pt x="200888" y="373303"/>
                  </a:lnTo>
                  <a:lnTo>
                    <a:pt x="201041" y="373430"/>
                  </a:lnTo>
                  <a:lnTo>
                    <a:pt x="201244" y="373583"/>
                  </a:lnTo>
                  <a:lnTo>
                    <a:pt x="201434" y="373557"/>
                  </a:lnTo>
                  <a:lnTo>
                    <a:pt x="201637" y="373519"/>
                  </a:lnTo>
                  <a:lnTo>
                    <a:pt x="201879" y="373291"/>
                  </a:lnTo>
                  <a:lnTo>
                    <a:pt x="202006" y="373189"/>
                  </a:lnTo>
                  <a:close/>
                </a:path>
                <a:path w="565150" h="497839">
                  <a:moveTo>
                    <a:pt x="204584" y="229450"/>
                  </a:moveTo>
                  <a:lnTo>
                    <a:pt x="204546" y="229285"/>
                  </a:lnTo>
                  <a:lnTo>
                    <a:pt x="204495" y="229133"/>
                  </a:lnTo>
                  <a:lnTo>
                    <a:pt x="204457" y="228968"/>
                  </a:lnTo>
                  <a:lnTo>
                    <a:pt x="204330" y="228955"/>
                  </a:lnTo>
                  <a:lnTo>
                    <a:pt x="204343" y="229133"/>
                  </a:lnTo>
                  <a:lnTo>
                    <a:pt x="204558" y="229450"/>
                  </a:lnTo>
                  <a:close/>
                </a:path>
                <a:path w="565150" h="497839">
                  <a:moveTo>
                    <a:pt x="207479" y="386575"/>
                  </a:moveTo>
                  <a:lnTo>
                    <a:pt x="207187" y="385648"/>
                  </a:lnTo>
                  <a:lnTo>
                    <a:pt x="206806" y="384835"/>
                  </a:lnTo>
                  <a:lnTo>
                    <a:pt x="206032" y="384492"/>
                  </a:lnTo>
                  <a:lnTo>
                    <a:pt x="204597" y="385673"/>
                  </a:lnTo>
                  <a:lnTo>
                    <a:pt x="204419" y="387134"/>
                  </a:lnTo>
                  <a:lnTo>
                    <a:pt x="204901" y="387057"/>
                  </a:lnTo>
                  <a:lnTo>
                    <a:pt x="207479" y="386575"/>
                  </a:lnTo>
                  <a:close/>
                </a:path>
                <a:path w="565150" h="497839">
                  <a:moveTo>
                    <a:pt x="209181" y="408889"/>
                  </a:moveTo>
                  <a:lnTo>
                    <a:pt x="209016" y="408838"/>
                  </a:lnTo>
                  <a:lnTo>
                    <a:pt x="209054" y="409117"/>
                  </a:lnTo>
                  <a:lnTo>
                    <a:pt x="209143" y="408940"/>
                  </a:lnTo>
                  <a:close/>
                </a:path>
                <a:path w="565150" h="497839">
                  <a:moveTo>
                    <a:pt x="210273" y="413067"/>
                  </a:moveTo>
                  <a:lnTo>
                    <a:pt x="210045" y="413131"/>
                  </a:lnTo>
                  <a:lnTo>
                    <a:pt x="209816" y="413194"/>
                  </a:lnTo>
                  <a:lnTo>
                    <a:pt x="209588" y="413258"/>
                  </a:lnTo>
                  <a:lnTo>
                    <a:pt x="209753" y="413385"/>
                  </a:lnTo>
                  <a:lnTo>
                    <a:pt x="210159" y="413727"/>
                  </a:lnTo>
                  <a:lnTo>
                    <a:pt x="210248" y="413562"/>
                  </a:lnTo>
                  <a:lnTo>
                    <a:pt x="210261" y="413194"/>
                  </a:lnTo>
                  <a:lnTo>
                    <a:pt x="210273" y="413067"/>
                  </a:lnTo>
                  <a:close/>
                </a:path>
                <a:path w="565150" h="497839">
                  <a:moveTo>
                    <a:pt x="210400" y="413029"/>
                  </a:moveTo>
                  <a:lnTo>
                    <a:pt x="209511" y="410413"/>
                  </a:lnTo>
                  <a:lnTo>
                    <a:pt x="209054" y="409117"/>
                  </a:lnTo>
                  <a:lnTo>
                    <a:pt x="208191" y="410959"/>
                  </a:lnTo>
                  <a:lnTo>
                    <a:pt x="208305" y="411200"/>
                  </a:lnTo>
                  <a:lnTo>
                    <a:pt x="210273" y="412864"/>
                  </a:lnTo>
                  <a:lnTo>
                    <a:pt x="210273" y="413067"/>
                  </a:lnTo>
                  <a:lnTo>
                    <a:pt x="210286" y="412864"/>
                  </a:lnTo>
                  <a:lnTo>
                    <a:pt x="210400" y="413029"/>
                  </a:lnTo>
                  <a:close/>
                </a:path>
                <a:path w="565150" h="497839">
                  <a:moveTo>
                    <a:pt x="211493" y="367322"/>
                  </a:moveTo>
                  <a:lnTo>
                    <a:pt x="209715" y="367207"/>
                  </a:lnTo>
                  <a:lnTo>
                    <a:pt x="208368" y="367093"/>
                  </a:lnTo>
                  <a:lnTo>
                    <a:pt x="206997" y="367068"/>
                  </a:lnTo>
                  <a:lnTo>
                    <a:pt x="207721" y="368388"/>
                  </a:lnTo>
                  <a:lnTo>
                    <a:pt x="208394" y="369722"/>
                  </a:lnTo>
                  <a:lnTo>
                    <a:pt x="209207" y="370941"/>
                  </a:lnTo>
                  <a:lnTo>
                    <a:pt x="209778" y="371157"/>
                  </a:lnTo>
                  <a:lnTo>
                    <a:pt x="211493" y="367322"/>
                  </a:lnTo>
                  <a:close/>
                </a:path>
                <a:path w="565150" h="497839">
                  <a:moveTo>
                    <a:pt x="213702" y="382346"/>
                  </a:moveTo>
                  <a:lnTo>
                    <a:pt x="212928" y="381609"/>
                  </a:lnTo>
                  <a:lnTo>
                    <a:pt x="212140" y="381114"/>
                  </a:lnTo>
                  <a:lnTo>
                    <a:pt x="211340" y="380746"/>
                  </a:lnTo>
                  <a:lnTo>
                    <a:pt x="211328" y="381000"/>
                  </a:lnTo>
                  <a:lnTo>
                    <a:pt x="210794" y="381330"/>
                  </a:lnTo>
                  <a:lnTo>
                    <a:pt x="210375" y="381355"/>
                  </a:lnTo>
                  <a:lnTo>
                    <a:pt x="210045" y="381215"/>
                  </a:lnTo>
                  <a:lnTo>
                    <a:pt x="209537" y="381622"/>
                  </a:lnTo>
                  <a:lnTo>
                    <a:pt x="210540" y="382460"/>
                  </a:lnTo>
                  <a:lnTo>
                    <a:pt x="211734" y="383070"/>
                  </a:lnTo>
                  <a:lnTo>
                    <a:pt x="213702" y="382346"/>
                  </a:lnTo>
                  <a:close/>
                </a:path>
                <a:path w="565150" h="497839">
                  <a:moveTo>
                    <a:pt x="225285" y="209308"/>
                  </a:moveTo>
                  <a:lnTo>
                    <a:pt x="224980" y="209283"/>
                  </a:lnTo>
                  <a:lnTo>
                    <a:pt x="224675" y="209423"/>
                  </a:lnTo>
                  <a:lnTo>
                    <a:pt x="224396" y="209575"/>
                  </a:lnTo>
                  <a:lnTo>
                    <a:pt x="224028" y="209791"/>
                  </a:lnTo>
                  <a:lnTo>
                    <a:pt x="224066" y="210019"/>
                  </a:lnTo>
                  <a:lnTo>
                    <a:pt x="224370" y="209816"/>
                  </a:lnTo>
                  <a:lnTo>
                    <a:pt x="224688" y="209524"/>
                  </a:lnTo>
                  <a:lnTo>
                    <a:pt x="224993" y="209359"/>
                  </a:lnTo>
                  <a:lnTo>
                    <a:pt x="225285" y="209308"/>
                  </a:lnTo>
                  <a:close/>
                </a:path>
                <a:path w="565150" h="497839">
                  <a:moveTo>
                    <a:pt x="231660" y="83413"/>
                  </a:moveTo>
                  <a:lnTo>
                    <a:pt x="231241" y="82892"/>
                  </a:lnTo>
                  <a:lnTo>
                    <a:pt x="230886" y="82346"/>
                  </a:lnTo>
                  <a:lnTo>
                    <a:pt x="230606" y="81788"/>
                  </a:lnTo>
                  <a:lnTo>
                    <a:pt x="230098" y="82435"/>
                  </a:lnTo>
                  <a:lnTo>
                    <a:pt x="230505" y="82715"/>
                  </a:lnTo>
                  <a:lnTo>
                    <a:pt x="231013" y="83032"/>
                  </a:lnTo>
                  <a:lnTo>
                    <a:pt x="231660" y="83413"/>
                  </a:lnTo>
                  <a:close/>
                </a:path>
                <a:path w="565150" h="497839">
                  <a:moveTo>
                    <a:pt x="239141" y="239649"/>
                  </a:moveTo>
                  <a:lnTo>
                    <a:pt x="238328" y="239293"/>
                  </a:lnTo>
                  <a:lnTo>
                    <a:pt x="237490" y="239052"/>
                  </a:lnTo>
                  <a:lnTo>
                    <a:pt x="236537" y="239077"/>
                  </a:lnTo>
                  <a:lnTo>
                    <a:pt x="234632" y="241033"/>
                  </a:lnTo>
                  <a:lnTo>
                    <a:pt x="235292" y="243420"/>
                  </a:lnTo>
                  <a:lnTo>
                    <a:pt x="232892" y="243878"/>
                  </a:lnTo>
                  <a:lnTo>
                    <a:pt x="232143" y="244106"/>
                  </a:lnTo>
                  <a:lnTo>
                    <a:pt x="236385" y="244678"/>
                  </a:lnTo>
                  <a:lnTo>
                    <a:pt x="237705" y="242036"/>
                  </a:lnTo>
                  <a:lnTo>
                    <a:pt x="238252" y="241033"/>
                  </a:lnTo>
                  <a:lnTo>
                    <a:pt x="239141" y="239649"/>
                  </a:lnTo>
                  <a:close/>
                </a:path>
                <a:path w="565150" h="497839">
                  <a:moveTo>
                    <a:pt x="248691" y="78054"/>
                  </a:moveTo>
                  <a:lnTo>
                    <a:pt x="248564" y="77749"/>
                  </a:lnTo>
                  <a:lnTo>
                    <a:pt x="248437" y="77470"/>
                  </a:lnTo>
                  <a:lnTo>
                    <a:pt x="248310" y="77165"/>
                  </a:lnTo>
                  <a:lnTo>
                    <a:pt x="248145" y="77254"/>
                  </a:lnTo>
                  <a:lnTo>
                    <a:pt x="247865" y="77317"/>
                  </a:lnTo>
                  <a:lnTo>
                    <a:pt x="247827" y="77749"/>
                  </a:lnTo>
                  <a:lnTo>
                    <a:pt x="247904" y="78092"/>
                  </a:lnTo>
                  <a:lnTo>
                    <a:pt x="247929" y="78435"/>
                  </a:lnTo>
                  <a:lnTo>
                    <a:pt x="248183" y="78308"/>
                  </a:lnTo>
                  <a:lnTo>
                    <a:pt x="248691" y="78054"/>
                  </a:lnTo>
                  <a:close/>
                </a:path>
                <a:path w="565150" h="497839">
                  <a:moveTo>
                    <a:pt x="251904" y="301256"/>
                  </a:moveTo>
                  <a:lnTo>
                    <a:pt x="251714" y="301434"/>
                  </a:lnTo>
                  <a:lnTo>
                    <a:pt x="251853" y="301345"/>
                  </a:lnTo>
                  <a:close/>
                </a:path>
                <a:path w="565150" h="497839">
                  <a:moveTo>
                    <a:pt x="253695" y="405561"/>
                  </a:moveTo>
                  <a:lnTo>
                    <a:pt x="252907" y="405650"/>
                  </a:lnTo>
                  <a:lnTo>
                    <a:pt x="252171" y="405904"/>
                  </a:lnTo>
                  <a:lnTo>
                    <a:pt x="251612" y="406679"/>
                  </a:lnTo>
                  <a:lnTo>
                    <a:pt x="251879" y="406946"/>
                  </a:lnTo>
                  <a:lnTo>
                    <a:pt x="252145" y="407174"/>
                  </a:lnTo>
                  <a:lnTo>
                    <a:pt x="252425" y="407377"/>
                  </a:lnTo>
                  <a:lnTo>
                    <a:pt x="253276" y="406171"/>
                  </a:lnTo>
                  <a:lnTo>
                    <a:pt x="253695" y="405561"/>
                  </a:lnTo>
                  <a:close/>
                </a:path>
                <a:path w="565150" h="497839">
                  <a:moveTo>
                    <a:pt x="254495" y="255816"/>
                  </a:moveTo>
                  <a:lnTo>
                    <a:pt x="254088" y="254406"/>
                  </a:lnTo>
                  <a:lnTo>
                    <a:pt x="253898" y="253098"/>
                  </a:lnTo>
                  <a:lnTo>
                    <a:pt x="253174" y="252514"/>
                  </a:lnTo>
                  <a:lnTo>
                    <a:pt x="250888" y="252577"/>
                  </a:lnTo>
                  <a:lnTo>
                    <a:pt x="250012" y="252730"/>
                  </a:lnTo>
                  <a:lnTo>
                    <a:pt x="248500" y="254406"/>
                  </a:lnTo>
                  <a:lnTo>
                    <a:pt x="248767" y="254673"/>
                  </a:lnTo>
                  <a:lnTo>
                    <a:pt x="249529" y="255714"/>
                  </a:lnTo>
                  <a:lnTo>
                    <a:pt x="249783" y="256933"/>
                  </a:lnTo>
                  <a:lnTo>
                    <a:pt x="250317" y="258572"/>
                  </a:lnTo>
                  <a:lnTo>
                    <a:pt x="250190" y="259600"/>
                  </a:lnTo>
                  <a:lnTo>
                    <a:pt x="250850" y="259803"/>
                  </a:lnTo>
                  <a:lnTo>
                    <a:pt x="251180" y="259969"/>
                  </a:lnTo>
                  <a:lnTo>
                    <a:pt x="251460" y="260172"/>
                  </a:lnTo>
                  <a:lnTo>
                    <a:pt x="252831" y="256133"/>
                  </a:lnTo>
                  <a:lnTo>
                    <a:pt x="253390" y="258140"/>
                  </a:lnTo>
                  <a:lnTo>
                    <a:pt x="253403" y="258305"/>
                  </a:lnTo>
                  <a:lnTo>
                    <a:pt x="251675" y="260324"/>
                  </a:lnTo>
                  <a:lnTo>
                    <a:pt x="252603" y="261112"/>
                  </a:lnTo>
                  <a:lnTo>
                    <a:pt x="252679" y="262280"/>
                  </a:lnTo>
                  <a:lnTo>
                    <a:pt x="252717" y="263448"/>
                  </a:lnTo>
                  <a:lnTo>
                    <a:pt x="253873" y="264071"/>
                  </a:lnTo>
                  <a:lnTo>
                    <a:pt x="253225" y="261848"/>
                  </a:lnTo>
                  <a:lnTo>
                    <a:pt x="253199" y="259499"/>
                  </a:lnTo>
                  <a:lnTo>
                    <a:pt x="254495" y="255816"/>
                  </a:lnTo>
                  <a:close/>
                </a:path>
                <a:path w="565150" h="497839">
                  <a:moveTo>
                    <a:pt x="255003" y="102666"/>
                  </a:moveTo>
                  <a:lnTo>
                    <a:pt x="254355" y="102222"/>
                  </a:lnTo>
                  <a:lnTo>
                    <a:pt x="254355" y="101193"/>
                  </a:lnTo>
                  <a:lnTo>
                    <a:pt x="253250" y="100952"/>
                  </a:lnTo>
                  <a:lnTo>
                    <a:pt x="253047" y="101003"/>
                  </a:lnTo>
                  <a:lnTo>
                    <a:pt x="252857" y="101053"/>
                  </a:lnTo>
                  <a:lnTo>
                    <a:pt x="252666" y="101104"/>
                  </a:lnTo>
                  <a:lnTo>
                    <a:pt x="253022" y="102209"/>
                  </a:lnTo>
                  <a:lnTo>
                    <a:pt x="253580" y="102831"/>
                  </a:lnTo>
                  <a:lnTo>
                    <a:pt x="255003" y="102666"/>
                  </a:lnTo>
                  <a:close/>
                </a:path>
                <a:path w="565150" h="497839">
                  <a:moveTo>
                    <a:pt x="261480" y="102819"/>
                  </a:moveTo>
                  <a:lnTo>
                    <a:pt x="261391" y="102565"/>
                  </a:lnTo>
                  <a:lnTo>
                    <a:pt x="261378" y="102412"/>
                  </a:lnTo>
                  <a:lnTo>
                    <a:pt x="261188" y="102450"/>
                  </a:lnTo>
                  <a:lnTo>
                    <a:pt x="261061" y="102628"/>
                  </a:lnTo>
                  <a:lnTo>
                    <a:pt x="261035" y="102781"/>
                  </a:lnTo>
                  <a:lnTo>
                    <a:pt x="260997" y="102971"/>
                  </a:lnTo>
                  <a:lnTo>
                    <a:pt x="261150" y="102958"/>
                  </a:lnTo>
                  <a:lnTo>
                    <a:pt x="261315" y="102971"/>
                  </a:lnTo>
                  <a:lnTo>
                    <a:pt x="261480" y="102819"/>
                  </a:lnTo>
                  <a:close/>
                </a:path>
                <a:path w="565150" h="497839">
                  <a:moveTo>
                    <a:pt x="263436" y="108064"/>
                  </a:moveTo>
                  <a:lnTo>
                    <a:pt x="263245" y="107696"/>
                  </a:lnTo>
                  <a:lnTo>
                    <a:pt x="263131" y="107365"/>
                  </a:lnTo>
                  <a:lnTo>
                    <a:pt x="263080" y="107061"/>
                  </a:lnTo>
                  <a:lnTo>
                    <a:pt x="262509" y="107010"/>
                  </a:lnTo>
                  <a:lnTo>
                    <a:pt x="261835" y="107175"/>
                  </a:lnTo>
                  <a:lnTo>
                    <a:pt x="260959" y="107759"/>
                  </a:lnTo>
                  <a:lnTo>
                    <a:pt x="261950" y="107899"/>
                  </a:lnTo>
                  <a:lnTo>
                    <a:pt x="262737" y="107975"/>
                  </a:lnTo>
                  <a:lnTo>
                    <a:pt x="263436" y="108064"/>
                  </a:lnTo>
                  <a:close/>
                </a:path>
                <a:path w="565150" h="497839">
                  <a:moveTo>
                    <a:pt x="265353" y="204381"/>
                  </a:moveTo>
                  <a:lnTo>
                    <a:pt x="264820" y="204495"/>
                  </a:lnTo>
                  <a:lnTo>
                    <a:pt x="264464" y="204470"/>
                  </a:lnTo>
                  <a:lnTo>
                    <a:pt x="263753" y="204812"/>
                  </a:lnTo>
                  <a:lnTo>
                    <a:pt x="257886" y="203898"/>
                  </a:lnTo>
                  <a:lnTo>
                    <a:pt x="257479" y="203847"/>
                  </a:lnTo>
                  <a:lnTo>
                    <a:pt x="257479" y="205384"/>
                  </a:lnTo>
                  <a:lnTo>
                    <a:pt x="256794" y="206654"/>
                  </a:lnTo>
                  <a:lnTo>
                    <a:pt x="256235" y="207022"/>
                  </a:lnTo>
                  <a:lnTo>
                    <a:pt x="255676" y="206654"/>
                  </a:lnTo>
                  <a:lnTo>
                    <a:pt x="255117" y="206197"/>
                  </a:lnTo>
                  <a:lnTo>
                    <a:pt x="255371" y="205168"/>
                  </a:lnTo>
                  <a:lnTo>
                    <a:pt x="255841" y="204495"/>
                  </a:lnTo>
                  <a:lnTo>
                    <a:pt x="256159" y="203898"/>
                  </a:lnTo>
                  <a:lnTo>
                    <a:pt x="257314" y="204127"/>
                  </a:lnTo>
                  <a:lnTo>
                    <a:pt x="257479" y="205384"/>
                  </a:lnTo>
                  <a:lnTo>
                    <a:pt x="257479" y="203847"/>
                  </a:lnTo>
                  <a:lnTo>
                    <a:pt x="255663" y="203555"/>
                  </a:lnTo>
                  <a:lnTo>
                    <a:pt x="253923" y="204343"/>
                  </a:lnTo>
                  <a:lnTo>
                    <a:pt x="253720" y="205384"/>
                  </a:lnTo>
                  <a:lnTo>
                    <a:pt x="253123" y="207479"/>
                  </a:lnTo>
                  <a:lnTo>
                    <a:pt x="253580" y="209689"/>
                  </a:lnTo>
                  <a:lnTo>
                    <a:pt x="252691" y="210083"/>
                  </a:lnTo>
                  <a:lnTo>
                    <a:pt x="252818" y="211620"/>
                  </a:lnTo>
                  <a:lnTo>
                    <a:pt x="252869" y="212039"/>
                  </a:lnTo>
                  <a:lnTo>
                    <a:pt x="252984" y="215595"/>
                  </a:lnTo>
                  <a:lnTo>
                    <a:pt x="252869" y="216712"/>
                  </a:lnTo>
                  <a:lnTo>
                    <a:pt x="253720" y="215874"/>
                  </a:lnTo>
                  <a:lnTo>
                    <a:pt x="253873" y="216839"/>
                  </a:lnTo>
                  <a:lnTo>
                    <a:pt x="253987" y="217195"/>
                  </a:lnTo>
                  <a:lnTo>
                    <a:pt x="254088" y="218884"/>
                  </a:lnTo>
                  <a:lnTo>
                    <a:pt x="253898" y="219113"/>
                  </a:lnTo>
                  <a:lnTo>
                    <a:pt x="253809" y="219278"/>
                  </a:lnTo>
                  <a:lnTo>
                    <a:pt x="255282" y="220306"/>
                  </a:lnTo>
                  <a:lnTo>
                    <a:pt x="256997" y="220865"/>
                  </a:lnTo>
                  <a:lnTo>
                    <a:pt x="259130" y="221119"/>
                  </a:lnTo>
                  <a:lnTo>
                    <a:pt x="259372" y="221107"/>
                  </a:lnTo>
                  <a:lnTo>
                    <a:pt x="259613" y="221119"/>
                  </a:lnTo>
                  <a:lnTo>
                    <a:pt x="259867" y="220294"/>
                  </a:lnTo>
                  <a:lnTo>
                    <a:pt x="260096" y="219773"/>
                  </a:lnTo>
                  <a:lnTo>
                    <a:pt x="260832" y="218198"/>
                  </a:lnTo>
                  <a:lnTo>
                    <a:pt x="259257" y="217500"/>
                  </a:lnTo>
                  <a:lnTo>
                    <a:pt x="258432" y="217195"/>
                  </a:lnTo>
                  <a:lnTo>
                    <a:pt x="257289" y="219773"/>
                  </a:lnTo>
                  <a:lnTo>
                    <a:pt x="256565" y="219113"/>
                  </a:lnTo>
                  <a:lnTo>
                    <a:pt x="254381" y="215874"/>
                  </a:lnTo>
                  <a:lnTo>
                    <a:pt x="254355" y="215709"/>
                  </a:lnTo>
                  <a:lnTo>
                    <a:pt x="254012" y="215595"/>
                  </a:lnTo>
                  <a:lnTo>
                    <a:pt x="254317" y="215290"/>
                  </a:lnTo>
                  <a:lnTo>
                    <a:pt x="254190" y="214414"/>
                  </a:lnTo>
                  <a:lnTo>
                    <a:pt x="253530" y="212991"/>
                  </a:lnTo>
                  <a:lnTo>
                    <a:pt x="253695" y="212039"/>
                  </a:lnTo>
                  <a:lnTo>
                    <a:pt x="254622" y="210731"/>
                  </a:lnTo>
                  <a:lnTo>
                    <a:pt x="255295" y="210324"/>
                  </a:lnTo>
                  <a:lnTo>
                    <a:pt x="256324" y="210235"/>
                  </a:lnTo>
                  <a:lnTo>
                    <a:pt x="256565" y="210248"/>
                  </a:lnTo>
                  <a:lnTo>
                    <a:pt x="258940" y="210731"/>
                  </a:lnTo>
                  <a:lnTo>
                    <a:pt x="259435" y="210235"/>
                  </a:lnTo>
                  <a:lnTo>
                    <a:pt x="262686" y="207022"/>
                  </a:lnTo>
                  <a:lnTo>
                    <a:pt x="264922" y="204812"/>
                  </a:lnTo>
                  <a:lnTo>
                    <a:pt x="265239" y="204495"/>
                  </a:lnTo>
                  <a:close/>
                </a:path>
                <a:path w="565150" h="497839">
                  <a:moveTo>
                    <a:pt x="272567" y="217284"/>
                  </a:moveTo>
                  <a:lnTo>
                    <a:pt x="272503" y="217081"/>
                  </a:lnTo>
                  <a:lnTo>
                    <a:pt x="272415" y="216890"/>
                  </a:lnTo>
                  <a:lnTo>
                    <a:pt x="272326" y="216674"/>
                  </a:lnTo>
                  <a:lnTo>
                    <a:pt x="272135" y="216611"/>
                  </a:lnTo>
                  <a:lnTo>
                    <a:pt x="271894" y="216674"/>
                  </a:lnTo>
                  <a:lnTo>
                    <a:pt x="271754" y="216776"/>
                  </a:lnTo>
                  <a:lnTo>
                    <a:pt x="271614" y="216865"/>
                  </a:lnTo>
                  <a:lnTo>
                    <a:pt x="271881" y="217068"/>
                  </a:lnTo>
                  <a:lnTo>
                    <a:pt x="272224" y="217170"/>
                  </a:lnTo>
                  <a:lnTo>
                    <a:pt x="272567" y="217284"/>
                  </a:lnTo>
                  <a:close/>
                </a:path>
                <a:path w="565150" h="497839">
                  <a:moveTo>
                    <a:pt x="277406" y="210794"/>
                  </a:moveTo>
                  <a:lnTo>
                    <a:pt x="277317" y="210464"/>
                  </a:lnTo>
                  <a:lnTo>
                    <a:pt x="277177" y="210146"/>
                  </a:lnTo>
                  <a:lnTo>
                    <a:pt x="276987" y="209842"/>
                  </a:lnTo>
                  <a:lnTo>
                    <a:pt x="276009" y="209753"/>
                  </a:lnTo>
                  <a:lnTo>
                    <a:pt x="274053" y="209550"/>
                  </a:lnTo>
                  <a:lnTo>
                    <a:pt x="273926" y="210210"/>
                  </a:lnTo>
                  <a:lnTo>
                    <a:pt x="274015" y="210896"/>
                  </a:lnTo>
                  <a:lnTo>
                    <a:pt x="274421" y="211594"/>
                  </a:lnTo>
                  <a:lnTo>
                    <a:pt x="274713" y="211683"/>
                  </a:lnTo>
                  <a:lnTo>
                    <a:pt x="274853" y="211937"/>
                  </a:lnTo>
                  <a:lnTo>
                    <a:pt x="274891" y="212255"/>
                  </a:lnTo>
                  <a:lnTo>
                    <a:pt x="275069" y="212471"/>
                  </a:lnTo>
                  <a:lnTo>
                    <a:pt x="275323" y="212737"/>
                  </a:lnTo>
                  <a:lnTo>
                    <a:pt x="275437" y="212940"/>
                  </a:lnTo>
                  <a:lnTo>
                    <a:pt x="275526" y="213156"/>
                  </a:lnTo>
                  <a:lnTo>
                    <a:pt x="275831" y="213309"/>
                  </a:lnTo>
                  <a:lnTo>
                    <a:pt x="275996" y="213372"/>
                  </a:lnTo>
                  <a:lnTo>
                    <a:pt x="277406" y="210794"/>
                  </a:lnTo>
                  <a:close/>
                </a:path>
                <a:path w="565150" h="497839">
                  <a:moveTo>
                    <a:pt x="283095" y="111074"/>
                  </a:moveTo>
                  <a:lnTo>
                    <a:pt x="282168" y="111086"/>
                  </a:lnTo>
                  <a:lnTo>
                    <a:pt x="281292" y="111264"/>
                  </a:lnTo>
                  <a:lnTo>
                    <a:pt x="280454" y="111569"/>
                  </a:lnTo>
                  <a:lnTo>
                    <a:pt x="280543" y="112191"/>
                  </a:lnTo>
                  <a:lnTo>
                    <a:pt x="283095" y="111074"/>
                  </a:lnTo>
                  <a:close/>
                </a:path>
                <a:path w="565150" h="497839">
                  <a:moveTo>
                    <a:pt x="283451" y="105524"/>
                  </a:moveTo>
                  <a:lnTo>
                    <a:pt x="282968" y="103759"/>
                  </a:lnTo>
                  <a:lnTo>
                    <a:pt x="281635" y="103047"/>
                  </a:lnTo>
                  <a:lnTo>
                    <a:pt x="280454" y="102781"/>
                  </a:lnTo>
                  <a:lnTo>
                    <a:pt x="279349" y="103035"/>
                  </a:lnTo>
                  <a:lnTo>
                    <a:pt x="279438" y="103835"/>
                  </a:lnTo>
                  <a:lnTo>
                    <a:pt x="281330" y="103416"/>
                  </a:lnTo>
                  <a:lnTo>
                    <a:pt x="280555" y="104559"/>
                  </a:lnTo>
                  <a:lnTo>
                    <a:pt x="279006" y="106934"/>
                  </a:lnTo>
                  <a:lnTo>
                    <a:pt x="279603" y="106756"/>
                  </a:lnTo>
                  <a:lnTo>
                    <a:pt x="280238" y="106641"/>
                  </a:lnTo>
                  <a:lnTo>
                    <a:pt x="280885" y="106540"/>
                  </a:lnTo>
                  <a:lnTo>
                    <a:pt x="282219" y="106337"/>
                  </a:lnTo>
                  <a:lnTo>
                    <a:pt x="283451" y="105524"/>
                  </a:lnTo>
                  <a:close/>
                </a:path>
                <a:path w="565150" h="497839">
                  <a:moveTo>
                    <a:pt x="286512" y="112166"/>
                  </a:moveTo>
                  <a:lnTo>
                    <a:pt x="286143" y="112014"/>
                  </a:lnTo>
                  <a:lnTo>
                    <a:pt x="285394" y="111721"/>
                  </a:lnTo>
                  <a:lnTo>
                    <a:pt x="284734" y="111442"/>
                  </a:lnTo>
                  <a:lnTo>
                    <a:pt x="284416" y="111264"/>
                  </a:lnTo>
                  <a:lnTo>
                    <a:pt x="281508" y="113563"/>
                  </a:lnTo>
                  <a:lnTo>
                    <a:pt x="282168" y="114096"/>
                  </a:lnTo>
                  <a:lnTo>
                    <a:pt x="282867" y="114579"/>
                  </a:lnTo>
                  <a:lnTo>
                    <a:pt x="283591" y="115023"/>
                  </a:lnTo>
                  <a:lnTo>
                    <a:pt x="284670" y="114109"/>
                  </a:lnTo>
                  <a:lnTo>
                    <a:pt x="285686" y="113182"/>
                  </a:lnTo>
                  <a:lnTo>
                    <a:pt x="286512" y="112166"/>
                  </a:lnTo>
                  <a:close/>
                </a:path>
                <a:path w="565150" h="497839">
                  <a:moveTo>
                    <a:pt x="295783" y="261607"/>
                  </a:moveTo>
                  <a:lnTo>
                    <a:pt x="294779" y="261239"/>
                  </a:lnTo>
                  <a:lnTo>
                    <a:pt x="294970" y="261543"/>
                  </a:lnTo>
                  <a:lnTo>
                    <a:pt x="295236" y="261810"/>
                  </a:lnTo>
                  <a:lnTo>
                    <a:pt x="295656" y="262039"/>
                  </a:lnTo>
                  <a:lnTo>
                    <a:pt x="295783" y="261607"/>
                  </a:lnTo>
                  <a:close/>
                </a:path>
                <a:path w="565150" h="497839">
                  <a:moveTo>
                    <a:pt x="338518" y="282943"/>
                  </a:moveTo>
                  <a:lnTo>
                    <a:pt x="338442" y="282676"/>
                  </a:lnTo>
                  <a:lnTo>
                    <a:pt x="338277" y="282638"/>
                  </a:lnTo>
                  <a:lnTo>
                    <a:pt x="338518" y="282943"/>
                  </a:lnTo>
                  <a:close/>
                </a:path>
                <a:path w="565150" h="497839">
                  <a:moveTo>
                    <a:pt x="368554" y="277723"/>
                  </a:moveTo>
                  <a:lnTo>
                    <a:pt x="368211" y="277939"/>
                  </a:lnTo>
                  <a:lnTo>
                    <a:pt x="367906" y="278168"/>
                  </a:lnTo>
                  <a:lnTo>
                    <a:pt x="367639" y="278409"/>
                  </a:lnTo>
                  <a:lnTo>
                    <a:pt x="368528" y="278155"/>
                  </a:lnTo>
                  <a:lnTo>
                    <a:pt x="368554" y="277723"/>
                  </a:lnTo>
                  <a:close/>
                </a:path>
                <a:path w="565150" h="497839">
                  <a:moveTo>
                    <a:pt x="397294" y="112483"/>
                  </a:moveTo>
                  <a:lnTo>
                    <a:pt x="397243" y="112306"/>
                  </a:lnTo>
                  <a:lnTo>
                    <a:pt x="397040" y="112217"/>
                  </a:lnTo>
                  <a:lnTo>
                    <a:pt x="396709" y="112179"/>
                  </a:lnTo>
                  <a:lnTo>
                    <a:pt x="396938" y="112268"/>
                  </a:lnTo>
                  <a:lnTo>
                    <a:pt x="397129" y="112369"/>
                  </a:lnTo>
                  <a:lnTo>
                    <a:pt x="397294" y="112483"/>
                  </a:lnTo>
                  <a:close/>
                </a:path>
                <a:path w="565150" h="497839">
                  <a:moveTo>
                    <a:pt x="430098" y="343484"/>
                  </a:moveTo>
                  <a:lnTo>
                    <a:pt x="429806" y="343242"/>
                  </a:lnTo>
                  <a:lnTo>
                    <a:pt x="429539" y="342849"/>
                  </a:lnTo>
                  <a:lnTo>
                    <a:pt x="429221" y="342785"/>
                  </a:lnTo>
                  <a:lnTo>
                    <a:pt x="428993" y="342760"/>
                  </a:lnTo>
                  <a:lnTo>
                    <a:pt x="428688" y="343192"/>
                  </a:lnTo>
                  <a:lnTo>
                    <a:pt x="428434" y="343408"/>
                  </a:lnTo>
                  <a:lnTo>
                    <a:pt x="428688" y="343649"/>
                  </a:lnTo>
                  <a:lnTo>
                    <a:pt x="428955" y="344068"/>
                  </a:lnTo>
                  <a:lnTo>
                    <a:pt x="429501" y="344068"/>
                  </a:lnTo>
                  <a:lnTo>
                    <a:pt x="429806" y="343700"/>
                  </a:lnTo>
                  <a:lnTo>
                    <a:pt x="430098" y="343484"/>
                  </a:lnTo>
                  <a:close/>
                </a:path>
                <a:path w="565150" h="497839">
                  <a:moveTo>
                    <a:pt x="451307" y="189026"/>
                  </a:moveTo>
                  <a:lnTo>
                    <a:pt x="451053" y="188569"/>
                  </a:lnTo>
                  <a:lnTo>
                    <a:pt x="450926" y="188150"/>
                  </a:lnTo>
                  <a:lnTo>
                    <a:pt x="450748" y="188277"/>
                  </a:lnTo>
                  <a:lnTo>
                    <a:pt x="450557" y="188417"/>
                  </a:lnTo>
                  <a:lnTo>
                    <a:pt x="450342" y="188595"/>
                  </a:lnTo>
                  <a:lnTo>
                    <a:pt x="450608" y="188950"/>
                  </a:lnTo>
                  <a:lnTo>
                    <a:pt x="450862" y="189318"/>
                  </a:lnTo>
                  <a:lnTo>
                    <a:pt x="451104" y="189699"/>
                  </a:lnTo>
                  <a:lnTo>
                    <a:pt x="451256" y="189522"/>
                  </a:lnTo>
                  <a:lnTo>
                    <a:pt x="451307" y="189026"/>
                  </a:lnTo>
                  <a:close/>
                </a:path>
                <a:path w="565150" h="497839">
                  <a:moveTo>
                    <a:pt x="451866" y="191820"/>
                  </a:moveTo>
                  <a:lnTo>
                    <a:pt x="451739" y="191770"/>
                  </a:lnTo>
                  <a:lnTo>
                    <a:pt x="451243" y="192112"/>
                  </a:lnTo>
                  <a:lnTo>
                    <a:pt x="451446" y="192024"/>
                  </a:lnTo>
                  <a:lnTo>
                    <a:pt x="451866" y="191820"/>
                  </a:lnTo>
                  <a:close/>
                </a:path>
                <a:path w="565150" h="497839">
                  <a:moveTo>
                    <a:pt x="452094" y="191909"/>
                  </a:moveTo>
                  <a:lnTo>
                    <a:pt x="452043" y="191731"/>
                  </a:lnTo>
                  <a:lnTo>
                    <a:pt x="451866" y="191820"/>
                  </a:lnTo>
                  <a:lnTo>
                    <a:pt x="452094" y="191909"/>
                  </a:lnTo>
                  <a:close/>
                </a:path>
                <a:path w="565150" h="497839">
                  <a:moveTo>
                    <a:pt x="462267" y="196176"/>
                  </a:moveTo>
                  <a:lnTo>
                    <a:pt x="462114" y="196303"/>
                  </a:lnTo>
                  <a:lnTo>
                    <a:pt x="461962" y="196456"/>
                  </a:lnTo>
                  <a:lnTo>
                    <a:pt x="461810" y="196583"/>
                  </a:lnTo>
                  <a:lnTo>
                    <a:pt x="461949" y="196608"/>
                  </a:lnTo>
                  <a:lnTo>
                    <a:pt x="462076" y="196621"/>
                  </a:lnTo>
                  <a:lnTo>
                    <a:pt x="462203" y="196634"/>
                  </a:lnTo>
                  <a:lnTo>
                    <a:pt x="462229" y="196481"/>
                  </a:lnTo>
                  <a:lnTo>
                    <a:pt x="462254" y="196316"/>
                  </a:lnTo>
                  <a:lnTo>
                    <a:pt x="462267" y="196176"/>
                  </a:lnTo>
                  <a:close/>
                </a:path>
                <a:path w="565150" h="497839">
                  <a:moveTo>
                    <a:pt x="500545" y="488226"/>
                  </a:moveTo>
                  <a:lnTo>
                    <a:pt x="500405" y="487832"/>
                  </a:lnTo>
                  <a:lnTo>
                    <a:pt x="500138" y="487413"/>
                  </a:lnTo>
                  <a:lnTo>
                    <a:pt x="499821" y="487095"/>
                  </a:lnTo>
                  <a:lnTo>
                    <a:pt x="497090" y="489597"/>
                  </a:lnTo>
                  <a:lnTo>
                    <a:pt x="495617" y="490728"/>
                  </a:lnTo>
                  <a:lnTo>
                    <a:pt x="493026" y="492734"/>
                  </a:lnTo>
                  <a:lnTo>
                    <a:pt x="490550" y="494906"/>
                  </a:lnTo>
                  <a:lnTo>
                    <a:pt x="487235" y="496963"/>
                  </a:lnTo>
                  <a:lnTo>
                    <a:pt x="486752" y="497382"/>
                  </a:lnTo>
                  <a:lnTo>
                    <a:pt x="486257" y="497751"/>
                  </a:lnTo>
                  <a:lnTo>
                    <a:pt x="490512" y="496849"/>
                  </a:lnTo>
                  <a:lnTo>
                    <a:pt x="493128" y="493433"/>
                  </a:lnTo>
                  <a:lnTo>
                    <a:pt x="497078" y="491820"/>
                  </a:lnTo>
                  <a:lnTo>
                    <a:pt x="497395" y="491477"/>
                  </a:lnTo>
                  <a:lnTo>
                    <a:pt x="498360" y="490296"/>
                  </a:lnTo>
                  <a:lnTo>
                    <a:pt x="499427" y="489229"/>
                  </a:lnTo>
                  <a:lnTo>
                    <a:pt x="500545" y="488226"/>
                  </a:lnTo>
                  <a:close/>
                </a:path>
                <a:path w="565150" h="497839">
                  <a:moveTo>
                    <a:pt x="511048" y="164795"/>
                  </a:moveTo>
                  <a:lnTo>
                    <a:pt x="510717" y="164617"/>
                  </a:lnTo>
                  <a:lnTo>
                    <a:pt x="510159" y="164287"/>
                  </a:lnTo>
                  <a:lnTo>
                    <a:pt x="509930" y="164287"/>
                  </a:lnTo>
                  <a:lnTo>
                    <a:pt x="509879" y="164147"/>
                  </a:lnTo>
                  <a:lnTo>
                    <a:pt x="509511" y="163944"/>
                  </a:lnTo>
                  <a:lnTo>
                    <a:pt x="509028" y="163741"/>
                  </a:lnTo>
                  <a:lnTo>
                    <a:pt x="508863" y="163690"/>
                  </a:lnTo>
                  <a:lnTo>
                    <a:pt x="508190" y="163398"/>
                  </a:lnTo>
                  <a:lnTo>
                    <a:pt x="507580" y="163182"/>
                  </a:lnTo>
                  <a:lnTo>
                    <a:pt x="507047" y="163068"/>
                  </a:lnTo>
                  <a:lnTo>
                    <a:pt x="506895" y="163017"/>
                  </a:lnTo>
                  <a:lnTo>
                    <a:pt x="509295" y="165658"/>
                  </a:lnTo>
                  <a:lnTo>
                    <a:pt x="511048" y="164795"/>
                  </a:lnTo>
                  <a:close/>
                </a:path>
                <a:path w="565150" h="497839">
                  <a:moveTo>
                    <a:pt x="530618" y="466039"/>
                  </a:moveTo>
                  <a:lnTo>
                    <a:pt x="529463" y="464400"/>
                  </a:lnTo>
                  <a:lnTo>
                    <a:pt x="524891" y="467245"/>
                  </a:lnTo>
                  <a:lnTo>
                    <a:pt x="522630" y="468706"/>
                  </a:lnTo>
                  <a:lnTo>
                    <a:pt x="520992" y="469747"/>
                  </a:lnTo>
                  <a:lnTo>
                    <a:pt x="519264" y="470230"/>
                  </a:lnTo>
                  <a:lnTo>
                    <a:pt x="516597" y="469900"/>
                  </a:lnTo>
                  <a:lnTo>
                    <a:pt x="515848" y="470027"/>
                  </a:lnTo>
                  <a:lnTo>
                    <a:pt x="515023" y="470065"/>
                  </a:lnTo>
                  <a:lnTo>
                    <a:pt x="514845" y="470852"/>
                  </a:lnTo>
                  <a:lnTo>
                    <a:pt x="514553" y="471487"/>
                  </a:lnTo>
                  <a:lnTo>
                    <a:pt x="514705" y="474052"/>
                  </a:lnTo>
                  <a:lnTo>
                    <a:pt x="513842" y="475449"/>
                  </a:lnTo>
                  <a:lnTo>
                    <a:pt x="509231" y="478790"/>
                  </a:lnTo>
                  <a:lnTo>
                    <a:pt x="505256" y="481965"/>
                  </a:lnTo>
                  <a:lnTo>
                    <a:pt x="501383" y="485648"/>
                  </a:lnTo>
                  <a:lnTo>
                    <a:pt x="502450" y="486587"/>
                  </a:lnTo>
                  <a:lnTo>
                    <a:pt x="504088" y="485228"/>
                  </a:lnTo>
                  <a:lnTo>
                    <a:pt x="505790" y="483946"/>
                  </a:lnTo>
                  <a:lnTo>
                    <a:pt x="508508" y="481660"/>
                  </a:lnTo>
                  <a:lnTo>
                    <a:pt x="509765" y="480936"/>
                  </a:lnTo>
                  <a:lnTo>
                    <a:pt x="513003" y="477951"/>
                  </a:lnTo>
                  <a:lnTo>
                    <a:pt x="515264" y="476123"/>
                  </a:lnTo>
                  <a:lnTo>
                    <a:pt x="519760" y="475894"/>
                  </a:lnTo>
                  <a:lnTo>
                    <a:pt x="520712" y="475132"/>
                  </a:lnTo>
                  <a:lnTo>
                    <a:pt x="521449" y="472224"/>
                  </a:lnTo>
                  <a:lnTo>
                    <a:pt x="522427" y="471043"/>
                  </a:lnTo>
                  <a:lnTo>
                    <a:pt x="526021" y="468795"/>
                  </a:lnTo>
                  <a:lnTo>
                    <a:pt x="530618" y="466039"/>
                  </a:lnTo>
                  <a:close/>
                </a:path>
                <a:path w="565150" h="497839">
                  <a:moveTo>
                    <a:pt x="533133" y="460857"/>
                  </a:moveTo>
                  <a:lnTo>
                    <a:pt x="532968" y="460883"/>
                  </a:lnTo>
                  <a:lnTo>
                    <a:pt x="532879" y="461098"/>
                  </a:lnTo>
                  <a:lnTo>
                    <a:pt x="533057" y="460971"/>
                  </a:lnTo>
                  <a:close/>
                </a:path>
                <a:path w="565150" h="497839">
                  <a:moveTo>
                    <a:pt x="547687" y="156984"/>
                  </a:moveTo>
                  <a:lnTo>
                    <a:pt x="547585" y="156654"/>
                  </a:lnTo>
                  <a:lnTo>
                    <a:pt x="547547" y="156489"/>
                  </a:lnTo>
                  <a:lnTo>
                    <a:pt x="547230" y="156552"/>
                  </a:lnTo>
                  <a:lnTo>
                    <a:pt x="546912" y="156616"/>
                  </a:lnTo>
                  <a:lnTo>
                    <a:pt x="546595" y="156730"/>
                  </a:lnTo>
                  <a:lnTo>
                    <a:pt x="546658" y="157060"/>
                  </a:lnTo>
                  <a:lnTo>
                    <a:pt x="546696" y="157238"/>
                  </a:lnTo>
                  <a:lnTo>
                    <a:pt x="547344" y="157099"/>
                  </a:lnTo>
                  <a:lnTo>
                    <a:pt x="547662" y="156984"/>
                  </a:lnTo>
                  <a:close/>
                </a:path>
                <a:path w="565150" h="497839">
                  <a:moveTo>
                    <a:pt x="549516" y="427647"/>
                  </a:moveTo>
                  <a:lnTo>
                    <a:pt x="549262" y="426110"/>
                  </a:lnTo>
                  <a:lnTo>
                    <a:pt x="548982" y="425119"/>
                  </a:lnTo>
                  <a:lnTo>
                    <a:pt x="548640" y="424167"/>
                  </a:lnTo>
                  <a:lnTo>
                    <a:pt x="547865" y="423240"/>
                  </a:lnTo>
                  <a:lnTo>
                    <a:pt x="547128" y="424078"/>
                  </a:lnTo>
                  <a:lnTo>
                    <a:pt x="545973" y="427647"/>
                  </a:lnTo>
                  <a:lnTo>
                    <a:pt x="549516" y="427647"/>
                  </a:lnTo>
                  <a:close/>
                </a:path>
                <a:path w="565150" h="497839">
                  <a:moveTo>
                    <a:pt x="551624" y="162001"/>
                  </a:moveTo>
                  <a:lnTo>
                    <a:pt x="550926" y="160845"/>
                  </a:lnTo>
                  <a:lnTo>
                    <a:pt x="550418" y="164122"/>
                  </a:lnTo>
                  <a:lnTo>
                    <a:pt x="551027" y="163106"/>
                  </a:lnTo>
                  <a:lnTo>
                    <a:pt x="551624" y="162001"/>
                  </a:lnTo>
                  <a:close/>
                </a:path>
                <a:path w="565150" h="497839">
                  <a:moveTo>
                    <a:pt x="555320" y="444042"/>
                  </a:moveTo>
                  <a:lnTo>
                    <a:pt x="555167" y="444055"/>
                  </a:lnTo>
                  <a:lnTo>
                    <a:pt x="555320" y="444042"/>
                  </a:lnTo>
                  <a:close/>
                </a:path>
                <a:path w="565150" h="497839">
                  <a:moveTo>
                    <a:pt x="555891" y="442849"/>
                  </a:moveTo>
                  <a:lnTo>
                    <a:pt x="555650" y="442391"/>
                  </a:lnTo>
                  <a:lnTo>
                    <a:pt x="555498" y="441921"/>
                  </a:lnTo>
                  <a:lnTo>
                    <a:pt x="555066" y="441972"/>
                  </a:lnTo>
                  <a:lnTo>
                    <a:pt x="554685" y="442785"/>
                  </a:lnTo>
                  <a:lnTo>
                    <a:pt x="554799" y="443420"/>
                  </a:lnTo>
                  <a:lnTo>
                    <a:pt x="555066" y="443687"/>
                  </a:lnTo>
                  <a:lnTo>
                    <a:pt x="555269" y="443966"/>
                  </a:lnTo>
                  <a:lnTo>
                    <a:pt x="555523" y="443750"/>
                  </a:lnTo>
                  <a:lnTo>
                    <a:pt x="555828" y="443547"/>
                  </a:lnTo>
                  <a:lnTo>
                    <a:pt x="555853" y="443293"/>
                  </a:lnTo>
                  <a:lnTo>
                    <a:pt x="555891" y="442849"/>
                  </a:lnTo>
                  <a:close/>
                </a:path>
                <a:path w="565150" h="497839">
                  <a:moveTo>
                    <a:pt x="556031" y="457657"/>
                  </a:moveTo>
                  <a:lnTo>
                    <a:pt x="555752" y="457593"/>
                  </a:lnTo>
                  <a:lnTo>
                    <a:pt x="555891" y="457809"/>
                  </a:lnTo>
                  <a:lnTo>
                    <a:pt x="556031" y="457657"/>
                  </a:lnTo>
                  <a:close/>
                </a:path>
                <a:path w="565150" h="497839">
                  <a:moveTo>
                    <a:pt x="556348" y="452958"/>
                  </a:moveTo>
                  <a:lnTo>
                    <a:pt x="556006" y="452704"/>
                  </a:lnTo>
                  <a:lnTo>
                    <a:pt x="555929" y="453186"/>
                  </a:lnTo>
                  <a:lnTo>
                    <a:pt x="556348" y="452958"/>
                  </a:lnTo>
                  <a:close/>
                </a:path>
                <a:path w="565150" h="497839">
                  <a:moveTo>
                    <a:pt x="559523" y="148386"/>
                  </a:moveTo>
                  <a:lnTo>
                    <a:pt x="558469" y="147828"/>
                  </a:lnTo>
                  <a:lnTo>
                    <a:pt x="557415" y="147243"/>
                  </a:lnTo>
                  <a:lnTo>
                    <a:pt x="556348" y="146672"/>
                  </a:lnTo>
                  <a:lnTo>
                    <a:pt x="556221" y="146761"/>
                  </a:lnTo>
                  <a:lnTo>
                    <a:pt x="556094" y="146786"/>
                  </a:lnTo>
                  <a:lnTo>
                    <a:pt x="555688" y="150406"/>
                  </a:lnTo>
                  <a:lnTo>
                    <a:pt x="556450" y="150736"/>
                  </a:lnTo>
                  <a:lnTo>
                    <a:pt x="556742" y="150837"/>
                  </a:lnTo>
                  <a:lnTo>
                    <a:pt x="557530" y="150787"/>
                  </a:lnTo>
                  <a:lnTo>
                    <a:pt x="557733" y="150774"/>
                  </a:lnTo>
                  <a:lnTo>
                    <a:pt x="557377" y="149567"/>
                  </a:lnTo>
                  <a:lnTo>
                    <a:pt x="558241" y="149428"/>
                  </a:lnTo>
                  <a:lnTo>
                    <a:pt x="559028" y="149491"/>
                  </a:lnTo>
                  <a:lnTo>
                    <a:pt x="559181" y="149174"/>
                  </a:lnTo>
                  <a:lnTo>
                    <a:pt x="559523" y="148386"/>
                  </a:lnTo>
                  <a:close/>
                </a:path>
                <a:path w="565150" h="497839">
                  <a:moveTo>
                    <a:pt x="560717" y="438238"/>
                  </a:moveTo>
                  <a:lnTo>
                    <a:pt x="559003" y="436245"/>
                  </a:lnTo>
                  <a:lnTo>
                    <a:pt x="558126" y="435203"/>
                  </a:lnTo>
                  <a:lnTo>
                    <a:pt x="558076" y="434860"/>
                  </a:lnTo>
                  <a:lnTo>
                    <a:pt x="557745" y="434416"/>
                  </a:lnTo>
                  <a:lnTo>
                    <a:pt x="557657" y="434263"/>
                  </a:lnTo>
                  <a:lnTo>
                    <a:pt x="557403" y="433793"/>
                  </a:lnTo>
                  <a:lnTo>
                    <a:pt x="557326" y="433616"/>
                  </a:lnTo>
                  <a:lnTo>
                    <a:pt x="557110" y="433146"/>
                  </a:lnTo>
                  <a:lnTo>
                    <a:pt x="556755" y="433616"/>
                  </a:lnTo>
                  <a:lnTo>
                    <a:pt x="556107" y="432866"/>
                  </a:lnTo>
                  <a:lnTo>
                    <a:pt x="555548" y="433158"/>
                  </a:lnTo>
                  <a:lnTo>
                    <a:pt x="555155" y="433501"/>
                  </a:lnTo>
                  <a:lnTo>
                    <a:pt x="554570" y="433235"/>
                  </a:lnTo>
                  <a:lnTo>
                    <a:pt x="553847" y="433095"/>
                  </a:lnTo>
                  <a:lnTo>
                    <a:pt x="553389" y="433793"/>
                  </a:lnTo>
                  <a:lnTo>
                    <a:pt x="552678" y="433070"/>
                  </a:lnTo>
                  <a:lnTo>
                    <a:pt x="551548" y="433197"/>
                  </a:lnTo>
                  <a:lnTo>
                    <a:pt x="550468" y="433705"/>
                  </a:lnTo>
                  <a:lnTo>
                    <a:pt x="548678" y="434263"/>
                  </a:lnTo>
                  <a:lnTo>
                    <a:pt x="547458" y="433641"/>
                  </a:lnTo>
                  <a:lnTo>
                    <a:pt x="547204" y="433374"/>
                  </a:lnTo>
                  <a:lnTo>
                    <a:pt x="547204" y="438238"/>
                  </a:lnTo>
                  <a:lnTo>
                    <a:pt x="546646" y="439254"/>
                  </a:lnTo>
                  <a:lnTo>
                    <a:pt x="546646" y="461886"/>
                  </a:lnTo>
                  <a:lnTo>
                    <a:pt x="546646" y="462940"/>
                  </a:lnTo>
                  <a:lnTo>
                    <a:pt x="546328" y="462876"/>
                  </a:lnTo>
                  <a:lnTo>
                    <a:pt x="546011" y="462851"/>
                  </a:lnTo>
                  <a:lnTo>
                    <a:pt x="545668" y="462737"/>
                  </a:lnTo>
                  <a:lnTo>
                    <a:pt x="545655" y="462292"/>
                  </a:lnTo>
                  <a:lnTo>
                    <a:pt x="546023" y="462064"/>
                  </a:lnTo>
                  <a:lnTo>
                    <a:pt x="546341" y="461987"/>
                  </a:lnTo>
                  <a:lnTo>
                    <a:pt x="546646" y="461886"/>
                  </a:lnTo>
                  <a:lnTo>
                    <a:pt x="546646" y="439254"/>
                  </a:lnTo>
                  <a:lnTo>
                    <a:pt x="546303" y="439877"/>
                  </a:lnTo>
                  <a:lnTo>
                    <a:pt x="545058" y="440931"/>
                  </a:lnTo>
                  <a:lnTo>
                    <a:pt x="542366" y="440347"/>
                  </a:lnTo>
                  <a:lnTo>
                    <a:pt x="541947" y="437489"/>
                  </a:lnTo>
                  <a:lnTo>
                    <a:pt x="541604" y="435203"/>
                  </a:lnTo>
                  <a:lnTo>
                    <a:pt x="542861" y="434898"/>
                  </a:lnTo>
                  <a:lnTo>
                    <a:pt x="544004" y="434225"/>
                  </a:lnTo>
                  <a:lnTo>
                    <a:pt x="546747" y="434860"/>
                  </a:lnTo>
                  <a:lnTo>
                    <a:pt x="547014" y="436892"/>
                  </a:lnTo>
                  <a:lnTo>
                    <a:pt x="547116" y="437489"/>
                  </a:lnTo>
                  <a:lnTo>
                    <a:pt x="547204" y="438238"/>
                  </a:lnTo>
                  <a:lnTo>
                    <a:pt x="547204" y="433374"/>
                  </a:lnTo>
                  <a:lnTo>
                    <a:pt x="546125" y="432206"/>
                  </a:lnTo>
                  <a:lnTo>
                    <a:pt x="546544" y="430479"/>
                  </a:lnTo>
                  <a:lnTo>
                    <a:pt x="548297" y="429666"/>
                  </a:lnTo>
                  <a:lnTo>
                    <a:pt x="549059" y="429348"/>
                  </a:lnTo>
                  <a:lnTo>
                    <a:pt x="549833" y="429145"/>
                  </a:lnTo>
                  <a:lnTo>
                    <a:pt x="549681" y="428625"/>
                  </a:lnTo>
                  <a:lnTo>
                    <a:pt x="549630" y="428307"/>
                  </a:lnTo>
                  <a:lnTo>
                    <a:pt x="549529" y="427672"/>
                  </a:lnTo>
                  <a:lnTo>
                    <a:pt x="545973" y="427672"/>
                  </a:lnTo>
                  <a:lnTo>
                    <a:pt x="545744" y="427672"/>
                  </a:lnTo>
                  <a:lnTo>
                    <a:pt x="543166" y="428307"/>
                  </a:lnTo>
                  <a:lnTo>
                    <a:pt x="542137" y="426504"/>
                  </a:lnTo>
                  <a:lnTo>
                    <a:pt x="541794" y="424751"/>
                  </a:lnTo>
                  <a:lnTo>
                    <a:pt x="543712" y="422135"/>
                  </a:lnTo>
                  <a:lnTo>
                    <a:pt x="544487" y="420979"/>
                  </a:lnTo>
                  <a:lnTo>
                    <a:pt x="545045" y="419976"/>
                  </a:lnTo>
                  <a:lnTo>
                    <a:pt x="544588" y="419430"/>
                  </a:lnTo>
                  <a:lnTo>
                    <a:pt x="543928" y="419557"/>
                  </a:lnTo>
                  <a:lnTo>
                    <a:pt x="543293" y="419760"/>
                  </a:lnTo>
                  <a:lnTo>
                    <a:pt x="542671" y="419811"/>
                  </a:lnTo>
                  <a:lnTo>
                    <a:pt x="541324" y="422135"/>
                  </a:lnTo>
                  <a:lnTo>
                    <a:pt x="540004" y="421640"/>
                  </a:lnTo>
                  <a:lnTo>
                    <a:pt x="540118" y="420979"/>
                  </a:lnTo>
                  <a:lnTo>
                    <a:pt x="540232" y="420052"/>
                  </a:lnTo>
                  <a:lnTo>
                    <a:pt x="538581" y="420458"/>
                  </a:lnTo>
                  <a:lnTo>
                    <a:pt x="537171" y="421398"/>
                  </a:lnTo>
                  <a:lnTo>
                    <a:pt x="535571" y="423113"/>
                  </a:lnTo>
                  <a:lnTo>
                    <a:pt x="535076" y="423405"/>
                  </a:lnTo>
                  <a:lnTo>
                    <a:pt x="533019" y="424764"/>
                  </a:lnTo>
                  <a:lnTo>
                    <a:pt x="531825" y="426110"/>
                  </a:lnTo>
                  <a:lnTo>
                    <a:pt x="530428" y="428891"/>
                  </a:lnTo>
                  <a:lnTo>
                    <a:pt x="529615" y="429844"/>
                  </a:lnTo>
                  <a:lnTo>
                    <a:pt x="528421" y="432282"/>
                  </a:lnTo>
                  <a:lnTo>
                    <a:pt x="527634" y="433679"/>
                  </a:lnTo>
                  <a:lnTo>
                    <a:pt x="527265" y="436003"/>
                  </a:lnTo>
                  <a:lnTo>
                    <a:pt x="527151" y="437781"/>
                  </a:lnTo>
                  <a:lnTo>
                    <a:pt x="528828" y="437680"/>
                  </a:lnTo>
                  <a:lnTo>
                    <a:pt x="530339" y="437794"/>
                  </a:lnTo>
                  <a:lnTo>
                    <a:pt x="530821" y="437680"/>
                  </a:lnTo>
                  <a:lnTo>
                    <a:pt x="531609" y="437489"/>
                  </a:lnTo>
                  <a:lnTo>
                    <a:pt x="536689" y="441680"/>
                  </a:lnTo>
                  <a:lnTo>
                    <a:pt x="536181" y="441883"/>
                  </a:lnTo>
                  <a:lnTo>
                    <a:pt x="536181" y="443103"/>
                  </a:lnTo>
                  <a:lnTo>
                    <a:pt x="536016" y="443052"/>
                  </a:lnTo>
                  <a:lnTo>
                    <a:pt x="535990" y="442836"/>
                  </a:lnTo>
                  <a:lnTo>
                    <a:pt x="536168" y="442810"/>
                  </a:lnTo>
                  <a:lnTo>
                    <a:pt x="536181" y="443103"/>
                  </a:lnTo>
                  <a:lnTo>
                    <a:pt x="536181" y="441883"/>
                  </a:lnTo>
                  <a:lnTo>
                    <a:pt x="534149" y="442671"/>
                  </a:lnTo>
                  <a:lnTo>
                    <a:pt x="533908" y="442595"/>
                  </a:lnTo>
                  <a:lnTo>
                    <a:pt x="529805" y="440855"/>
                  </a:lnTo>
                  <a:lnTo>
                    <a:pt x="527100" y="439851"/>
                  </a:lnTo>
                  <a:lnTo>
                    <a:pt x="527164" y="444792"/>
                  </a:lnTo>
                  <a:lnTo>
                    <a:pt x="527964" y="447535"/>
                  </a:lnTo>
                  <a:lnTo>
                    <a:pt x="529094" y="450278"/>
                  </a:lnTo>
                  <a:lnTo>
                    <a:pt x="530072" y="450202"/>
                  </a:lnTo>
                  <a:lnTo>
                    <a:pt x="530974" y="450227"/>
                  </a:lnTo>
                  <a:lnTo>
                    <a:pt x="531799" y="450392"/>
                  </a:lnTo>
                  <a:lnTo>
                    <a:pt x="531850" y="450202"/>
                  </a:lnTo>
                  <a:lnTo>
                    <a:pt x="533057" y="445998"/>
                  </a:lnTo>
                  <a:lnTo>
                    <a:pt x="532536" y="442836"/>
                  </a:lnTo>
                  <a:lnTo>
                    <a:pt x="538124" y="443941"/>
                  </a:lnTo>
                  <a:lnTo>
                    <a:pt x="537044" y="445173"/>
                  </a:lnTo>
                  <a:lnTo>
                    <a:pt x="536130" y="445922"/>
                  </a:lnTo>
                  <a:lnTo>
                    <a:pt x="535495" y="447268"/>
                  </a:lnTo>
                  <a:lnTo>
                    <a:pt x="535584" y="447535"/>
                  </a:lnTo>
                  <a:lnTo>
                    <a:pt x="536181" y="448500"/>
                  </a:lnTo>
                  <a:lnTo>
                    <a:pt x="536524" y="448983"/>
                  </a:lnTo>
                  <a:lnTo>
                    <a:pt x="537641" y="448754"/>
                  </a:lnTo>
                  <a:lnTo>
                    <a:pt x="538619" y="447268"/>
                  </a:lnTo>
                  <a:lnTo>
                    <a:pt x="538937" y="445998"/>
                  </a:lnTo>
                  <a:lnTo>
                    <a:pt x="539064" y="445731"/>
                  </a:lnTo>
                  <a:lnTo>
                    <a:pt x="540524" y="444106"/>
                  </a:lnTo>
                  <a:lnTo>
                    <a:pt x="541756" y="443903"/>
                  </a:lnTo>
                  <a:lnTo>
                    <a:pt x="542658" y="443496"/>
                  </a:lnTo>
                  <a:lnTo>
                    <a:pt x="545884" y="450659"/>
                  </a:lnTo>
                  <a:lnTo>
                    <a:pt x="544677" y="450989"/>
                  </a:lnTo>
                  <a:lnTo>
                    <a:pt x="544677" y="458584"/>
                  </a:lnTo>
                  <a:lnTo>
                    <a:pt x="542950" y="457187"/>
                  </a:lnTo>
                  <a:lnTo>
                    <a:pt x="544449" y="457212"/>
                  </a:lnTo>
                  <a:lnTo>
                    <a:pt x="544677" y="458584"/>
                  </a:lnTo>
                  <a:lnTo>
                    <a:pt x="544677" y="450989"/>
                  </a:lnTo>
                  <a:lnTo>
                    <a:pt x="544118" y="451142"/>
                  </a:lnTo>
                  <a:lnTo>
                    <a:pt x="542201" y="451942"/>
                  </a:lnTo>
                  <a:lnTo>
                    <a:pt x="538441" y="458114"/>
                  </a:lnTo>
                  <a:lnTo>
                    <a:pt x="538213" y="458838"/>
                  </a:lnTo>
                  <a:lnTo>
                    <a:pt x="537857" y="459397"/>
                  </a:lnTo>
                  <a:lnTo>
                    <a:pt x="537413" y="459803"/>
                  </a:lnTo>
                  <a:lnTo>
                    <a:pt x="536473" y="461327"/>
                  </a:lnTo>
                  <a:lnTo>
                    <a:pt x="536422" y="461886"/>
                  </a:lnTo>
                  <a:lnTo>
                    <a:pt x="537121" y="464388"/>
                  </a:lnTo>
                  <a:lnTo>
                    <a:pt x="537730" y="464693"/>
                  </a:lnTo>
                  <a:lnTo>
                    <a:pt x="538416" y="464883"/>
                  </a:lnTo>
                  <a:lnTo>
                    <a:pt x="539419" y="465416"/>
                  </a:lnTo>
                  <a:lnTo>
                    <a:pt x="539813" y="465531"/>
                  </a:lnTo>
                  <a:lnTo>
                    <a:pt x="540194" y="465607"/>
                  </a:lnTo>
                  <a:lnTo>
                    <a:pt x="542201" y="465353"/>
                  </a:lnTo>
                  <a:lnTo>
                    <a:pt x="542569" y="465188"/>
                  </a:lnTo>
                  <a:lnTo>
                    <a:pt x="544068" y="464134"/>
                  </a:lnTo>
                  <a:lnTo>
                    <a:pt x="545553" y="463931"/>
                  </a:lnTo>
                  <a:lnTo>
                    <a:pt x="548271" y="463423"/>
                  </a:lnTo>
                  <a:lnTo>
                    <a:pt x="549414" y="463092"/>
                  </a:lnTo>
                  <a:lnTo>
                    <a:pt x="549757" y="462940"/>
                  </a:lnTo>
                  <a:lnTo>
                    <a:pt x="550468" y="462610"/>
                  </a:lnTo>
                  <a:lnTo>
                    <a:pt x="550303" y="462470"/>
                  </a:lnTo>
                  <a:lnTo>
                    <a:pt x="549783" y="461886"/>
                  </a:lnTo>
                  <a:lnTo>
                    <a:pt x="549275" y="461327"/>
                  </a:lnTo>
                  <a:lnTo>
                    <a:pt x="548220" y="460108"/>
                  </a:lnTo>
                  <a:lnTo>
                    <a:pt x="547497" y="458584"/>
                  </a:lnTo>
                  <a:lnTo>
                    <a:pt x="546938" y="457377"/>
                  </a:lnTo>
                  <a:lnTo>
                    <a:pt x="547065" y="457187"/>
                  </a:lnTo>
                  <a:lnTo>
                    <a:pt x="547814" y="456145"/>
                  </a:lnTo>
                  <a:lnTo>
                    <a:pt x="549084" y="454456"/>
                  </a:lnTo>
                  <a:lnTo>
                    <a:pt x="548932" y="453517"/>
                  </a:lnTo>
                  <a:lnTo>
                    <a:pt x="549541" y="451142"/>
                  </a:lnTo>
                  <a:lnTo>
                    <a:pt x="550379" y="448360"/>
                  </a:lnTo>
                  <a:lnTo>
                    <a:pt x="551294" y="448487"/>
                  </a:lnTo>
                  <a:lnTo>
                    <a:pt x="551865" y="448500"/>
                  </a:lnTo>
                  <a:lnTo>
                    <a:pt x="553110" y="448856"/>
                  </a:lnTo>
                  <a:lnTo>
                    <a:pt x="553796" y="449148"/>
                  </a:lnTo>
                  <a:lnTo>
                    <a:pt x="554342" y="449351"/>
                  </a:lnTo>
                  <a:lnTo>
                    <a:pt x="554786" y="448360"/>
                  </a:lnTo>
                  <a:lnTo>
                    <a:pt x="555002" y="447865"/>
                  </a:lnTo>
                  <a:lnTo>
                    <a:pt x="555637" y="446659"/>
                  </a:lnTo>
                  <a:lnTo>
                    <a:pt x="555929" y="445731"/>
                  </a:lnTo>
                  <a:lnTo>
                    <a:pt x="556133" y="445096"/>
                  </a:lnTo>
                  <a:lnTo>
                    <a:pt x="555663" y="444715"/>
                  </a:lnTo>
                  <a:lnTo>
                    <a:pt x="555421" y="444500"/>
                  </a:lnTo>
                  <a:lnTo>
                    <a:pt x="555117" y="444119"/>
                  </a:lnTo>
                  <a:lnTo>
                    <a:pt x="553427" y="444715"/>
                  </a:lnTo>
                  <a:lnTo>
                    <a:pt x="553326" y="444500"/>
                  </a:lnTo>
                  <a:lnTo>
                    <a:pt x="552869" y="443496"/>
                  </a:lnTo>
                  <a:lnTo>
                    <a:pt x="552691" y="443103"/>
                  </a:lnTo>
                  <a:lnTo>
                    <a:pt x="552589" y="442899"/>
                  </a:lnTo>
                  <a:lnTo>
                    <a:pt x="552094" y="442772"/>
                  </a:lnTo>
                  <a:lnTo>
                    <a:pt x="551688" y="442671"/>
                  </a:lnTo>
                  <a:lnTo>
                    <a:pt x="550532" y="442379"/>
                  </a:lnTo>
                  <a:lnTo>
                    <a:pt x="550532" y="445465"/>
                  </a:lnTo>
                  <a:lnTo>
                    <a:pt x="550138" y="445731"/>
                  </a:lnTo>
                  <a:lnTo>
                    <a:pt x="549719" y="445604"/>
                  </a:lnTo>
                  <a:lnTo>
                    <a:pt x="549376" y="445604"/>
                  </a:lnTo>
                  <a:lnTo>
                    <a:pt x="549503" y="444652"/>
                  </a:lnTo>
                  <a:lnTo>
                    <a:pt x="549706" y="444500"/>
                  </a:lnTo>
                  <a:lnTo>
                    <a:pt x="550138" y="444652"/>
                  </a:lnTo>
                  <a:lnTo>
                    <a:pt x="550468" y="444665"/>
                  </a:lnTo>
                  <a:lnTo>
                    <a:pt x="550532" y="445465"/>
                  </a:lnTo>
                  <a:lnTo>
                    <a:pt x="550532" y="442379"/>
                  </a:lnTo>
                  <a:lnTo>
                    <a:pt x="549681" y="442150"/>
                  </a:lnTo>
                  <a:lnTo>
                    <a:pt x="549376" y="440931"/>
                  </a:lnTo>
                  <a:lnTo>
                    <a:pt x="549249" y="439851"/>
                  </a:lnTo>
                  <a:lnTo>
                    <a:pt x="549338" y="438226"/>
                  </a:lnTo>
                  <a:lnTo>
                    <a:pt x="549008" y="438150"/>
                  </a:lnTo>
                  <a:lnTo>
                    <a:pt x="548741" y="438035"/>
                  </a:lnTo>
                  <a:lnTo>
                    <a:pt x="548640" y="437629"/>
                  </a:lnTo>
                  <a:lnTo>
                    <a:pt x="549465" y="437832"/>
                  </a:lnTo>
                  <a:lnTo>
                    <a:pt x="549541" y="437629"/>
                  </a:lnTo>
                  <a:lnTo>
                    <a:pt x="549770" y="437070"/>
                  </a:lnTo>
                  <a:lnTo>
                    <a:pt x="550430" y="436486"/>
                  </a:lnTo>
                  <a:lnTo>
                    <a:pt x="551497" y="436245"/>
                  </a:lnTo>
                  <a:lnTo>
                    <a:pt x="559955" y="439267"/>
                  </a:lnTo>
                  <a:lnTo>
                    <a:pt x="560717" y="438238"/>
                  </a:lnTo>
                  <a:close/>
                </a:path>
                <a:path w="565150" h="497839">
                  <a:moveTo>
                    <a:pt x="565111" y="446836"/>
                  </a:moveTo>
                  <a:lnTo>
                    <a:pt x="563651" y="445223"/>
                  </a:lnTo>
                  <a:lnTo>
                    <a:pt x="562838" y="444411"/>
                  </a:lnTo>
                  <a:lnTo>
                    <a:pt x="562838" y="444842"/>
                  </a:lnTo>
                  <a:lnTo>
                    <a:pt x="562483" y="445223"/>
                  </a:lnTo>
                  <a:lnTo>
                    <a:pt x="562140" y="444842"/>
                  </a:lnTo>
                  <a:lnTo>
                    <a:pt x="562711" y="444334"/>
                  </a:lnTo>
                  <a:lnTo>
                    <a:pt x="562838" y="444842"/>
                  </a:lnTo>
                  <a:lnTo>
                    <a:pt x="562838" y="444411"/>
                  </a:lnTo>
                  <a:lnTo>
                    <a:pt x="561911" y="443496"/>
                  </a:lnTo>
                  <a:lnTo>
                    <a:pt x="561009" y="443395"/>
                  </a:lnTo>
                  <a:lnTo>
                    <a:pt x="560311" y="444500"/>
                  </a:lnTo>
                  <a:lnTo>
                    <a:pt x="561289" y="446214"/>
                  </a:lnTo>
                  <a:lnTo>
                    <a:pt x="562368" y="447814"/>
                  </a:lnTo>
                  <a:lnTo>
                    <a:pt x="564134" y="449072"/>
                  </a:lnTo>
                  <a:lnTo>
                    <a:pt x="564502" y="448348"/>
                  </a:lnTo>
                  <a:lnTo>
                    <a:pt x="564845" y="447611"/>
                  </a:lnTo>
                  <a:lnTo>
                    <a:pt x="565111" y="446836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 descr=""/>
            <p:cNvSpPr/>
            <p:nvPr/>
          </p:nvSpPr>
          <p:spPr>
            <a:xfrm>
              <a:off x="7752347" y="4390105"/>
              <a:ext cx="649605" cy="447675"/>
            </a:xfrm>
            <a:custGeom>
              <a:avLst/>
              <a:gdLst/>
              <a:ahLst/>
              <a:cxnLst/>
              <a:rect l="l" t="t" r="r" b="b"/>
              <a:pathLst>
                <a:path w="649604" h="447675">
                  <a:moveTo>
                    <a:pt x="15786" y="366737"/>
                  </a:moveTo>
                  <a:lnTo>
                    <a:pt x="14693" y="366864"/>
                  </a:lnTo>
                  <a:lnTo>
                    <a:pt x="13487" y="366471"/>
                  </a:lnTo>
                  <a:lnTo>
                    <a:pt x="11493" y="364515"/>
                  </a:lnTo>
                  <a:lnTo>
                    <a:pt x="10858" y="363283"/>
                  </a:lnTo>
                  <a:lnTo>
                    <a:pt x="10045" y="362127"/>
                  </a:lnTo>
                  <a:lnTo>
                    <a:pt x="8940" y="362102"/>
                  </a:lnTo>
                  <a:lnTo>
                    <a:pt x="7899" y="361988"/>
                  </a:lnTo>
                  <a:lnTo>
                    <a:pt x="6908" y="361721"/>
                  </a:lnTo>
                  <a:lnTo>
                    <a:pt x="6045" y="362089"/>
                  </a:lnTo>
                  <a:lnTo>
                    <a:pt x="3771" y="362966"/>
                  </a:lnTo>
                  <a:lnTo>
                    <a:pt x="2806" y="364528"/>
                  </a:lnTo>
                  <a:lnTo>
                    <a:pt x="1841" y="368947"/>
                  </a:lnTo>
                  <a:lnTo>
                    <a:pt x="0" y="372186"/>
                  </a:lnTo>
                  <a:lnTo>
                    <a:pt x="114" y="372440"/>
                  </a:lnTo>
                  <a:lnTo>
                    <a:pt x="1727" y="374688"/>
                  </a:lnTo>
                  <a:lnTo>
                    <a:pt x="825" y="377164"/>
                  </a:lnTo>
                  <a:lnTo>
                    <a:pt x="4051" y="380885"/>
                  </a:lnTo>
                  <a:lnTo>
                    <a:pt x="7048" y="381850"/>
                  </a:lnTo>
                  <a:lnTo>
                    <a:pt x="12153" y="379095"/>
                  </a:lnTo>
                  <a:lnTo>
                    <a:pt x="12649" y="377990"/>
                  </a:lnTo>
                  <a:lnTo>
                    <a:pt x="12992" y="376809"/>
                  </a:lnTo>
                  <a:lnTo>
                    <a:pt x="14617" y="374421"/>
                  </a:lnTo>
                  <a:lnTo>
                    <a:pt x="14808" y="373087"/>
                  </a:lnTo>
                  <a:lnTo>
                    <a:pt x="13627" y="370179"/>
                  </a:lnTo>
                  <a:lnTo>
                    <a:pt x="14008" y="369062"/>
                  </a:lnTo>
                  <a:lnTo>
                    <a:pt x="15265" y="367550"/>
                  </a:lnTo>
                  <a:lnTo>
                    <a:pt x="15786" y="366737"/>
                  </a:lnTo>
                  <a:close/>
                </a:path>
                <a:path w="649604" h="447675">
                  <a:moveTo>
                    <a:pt x="72224" y="300494"/>
                  </a:moveTo>
                  <a:lnTo>
                    <a:pt x="68364" y="301802"/>
                  </a:lnTo>
                  <a:lnTo>
                    <a:pt x="66548" y="299491"/>
                  </a:lnTo>
                  <a:lnTo>
                    <a:pt x="66217" y="299808"/>
                  </a:lnTo>
                  <a:lnTo>
                    <a:pt x="66040" y="299961"/>
                  </a:lnTo>
                  <a:lnTo>
                    <a:pt x="66065" y="300177"/>
                  </a:lnTo>
                  <a:lnTo>
                    <a:pt x="66103" y="300367"/>
                  </a:lnTo>
                  <a:lnTo>
                    <a:pt x="66141" y="301117"/>
                  </a:lnTo>
                  <a:lnTo>
                    <a:pt x="66624" y="301663"/>
                  </a:lnTo>
                  <a:lnTo>
                    <a:pt x="67475" y="302742"/>
                  </a:lnTo>
                  <a:lnTo>
                    <a:pt x="67894" y="303364"/>
                  </a:lnTo>
                  <a:lnTo>
                    <a:pt x="68249" y="303999"/>
                  </a:lnTo>
                  <a:lnTo>
                    <a:pt x="70002" y="304457"/>
                  </a:lnTo>
                  <a:lnTo>
                    <a:pt x="70739" y="304660"/>
                  </a:lnTo>
                  <a:lnTo>
                    <a:pt x="71234" y="303212"/>
                  </a:lnTo>
                  <a:lnTo>
                    <a:pt x="72224" y="300494"/>
                  </a:lnTo>
                  <a:close/>
                </a:path>
                <a:path w="649604" h="447675">
                  <a:moveTo>
                    <a:pt x="74815" y="121297"/>
                  </a:moveTo>
                  <a:lnTo>
                    <a:pt x="74574" y="120827"/>
                  </a:lnTo>
                  <a:lnTo>
                    <a:pt x="74053" y="120535"/>
                  </a:lnTo>
                  <a:lnTo>
                    <a:pt x="73088" y="120040"/>
                  </a:lnTo>
                  <a:lnTo>
                    <a:pt x="73672" y="120472"/>
                  </a:lnTo>
                  <a:lnTo>
                    <a:pt x="74218" y="120954"/>
                  </a:lnTo>
                  <a:lnTo>
                    <a:pt x="74790" y="121424"/>
                  </a:lnTo>
                  <a:lnTo>
                    <a:pt x="74815" y="121297"/>
                  </a:lnTo>
                  <a:close/>
                </a:path>
                <a:path w="649604" h="447675">
                  <a:moveTo>
                    <a:pt x="74930" y="121577"/>
                  </a:moveTo>
                  <a:lnTo>
                    <a:pt x="74828" y="121450"/>
                  </a:lnTo>
                  <a:lnTo>
                    <a:pt x="74739" y="121640"/>
                  </a:lnTo>
                  <a:lnTo>
                    <a:pt x="74866" y="121589"/>
                  </a:lnTo>
                  <a:close/>
                </a:path>
                <a:path w="649604" h="447675">
                  <a:moveTo>
                    <a:pt x="74942" y="121640"/>
                  </a:moveTo>
                  <a:lnTo>
                    <a:pt x="74752" y="121640"/>
                  </a:lnTo>
                  <a:lnTo>
                    <a:pt x="74879" y="121653"/>
                  </a:lnTo>
                  <a:close/>
                </a:path>
                <a:path w="649604" h="447675">
                  <a:moveTo>
                    <a:pt x="75247" y="291185"/>
                  </a:moveTo>
                  <a:lnTo>
                    <a:pt x="74345" y="290906"/>
                  </a:lnTo>
                  <a:lnTo>
                    <a:pt x="73456" y="290728"/>
                  </a:lnTo>
                  <a:lnTo>
                    <a:pt x="72567" y="290664"/>
                  </a:lnTo>
                  <a:lnTo>
                    <a:pt x="72415" y="290906"/>
                  </a:lnTo>
                  <a:lnTo>
                    <a:pt x="71970" y="291579"/>
                  </a:lnTo>
                  <a:lnTo>
                    <a:pt x="71615" y="292163"/>
                  </a:lnTo>
                  <a:lnTo>
                    <a:pt x="71259" y="292760"/>
                  </a:lnTo>
                  <a:lnTo>
                    <a:pt x="72440" y="292011"/>
                  </a:lnTo>
                  <a:lnTo>
                    <a:pt x="73748" y="291452"/>
                  </a:lnTo>
                  <a:lnTo>
                    <a:pt x="75247" y="291185"/>
                  </a:lnTo>
                  <a:close/>
                </a:path>
                <a:path w="649604" h="447675">
                  <a:moveTo>
                    <a:pt x="77114" y="292112"/>
                  </a:moveTo>
                  <a:lnTo>
                    <a:pt x="76962" y="291985"/>
                  </a:lnTo>
                  <a:lnTo>
                    <a:pt x="76822" y="291858"/>
                  </a:lnTo>
                  <a:lnTo>
                    <a:pt x="76644" y="291769"/>
                  </a:lnTo>
                  <a:lnTo>
                    <a:pt x="76593" y="291960"/>
                  </a:lnTo>
                  <a:lnTo>
                    <a:pt x="76771" y="292290"/>
                  </a:lnTo>
                  <a:lnTo>
                    <a:pt x="76835" y="292569"/>
                  </a:lnTo>
                  <a:lnTo>
                    <a:pt x="76923" y="292404"/>
                  </a:lnTo>
                  <a:lnTo>
                    <a:pt x="77038" y="292265"/>
                  </a:lnTo>
                  <a:lnTo>
                    <a:pt x="77114" y="292112"/>
                  </a:lnTo>
                  <a:close/>
                </a:path>
                <a:path w="649604" h="447675">
                  <a:moveTo>
                    <a:pt x="77470" y="316039"/>
                  </a:moveTo>
                  <a:lnTo>
                    <a:pt x="74269" y="314528"/>
                  </a:lnTo>
                  <a:lnTo>
                    <a:pt x="73545" y="314845"/>
                  </a:lnTo>
                  <a:lnTo>
                    <a:pt x="74091" y="315023"/>
                  </a:lnTo>
                  <a:lnTo>
                    <a:pt x="75133" y="315366"/>
                  </a:lnTo>
                  <a:lnTo>
                    <a:pt x="76123" y="315823"/>
                  </a:lnTo>
                  <a:lnTo>
                    <a:pt x="77355" y="316293"/>
                  </a:lnTo>
                  <a:lnTo>
                    <a:pt x="77470" y="316039"/>
                  </a:lnTo>
                  <a:close/>
                </a:path>
                <a:path w="649604" h="447675">
                  <a:moveTo>
                    <a:pt x="78828" y="299250"/>
                  </a:moveTo>
                  <a:lnTo>
                    <a:pt x="78524" y="298932"/>
                  </a:lnTo>
                  <a:lnTo>
                    <a:pt x="78346" y="298754"/>
                  </a:lnTo>
                  <a:lnTo>
                    <a:pt x="78409" y="299351"/>
                  </a:lnTo>
                  <a:lnTo>
                    <a:pt x="78524" y="299859"/>
                  </a:lnTo>
                  <a:lnTo>
                    <a:pt x="78663" y="300316"/>
                  </a:lnTo>
                  <a:lnTo>
                    <a:pt x="78740" y="299974"/>
                  </a:lnTo>
                  <a:lnTo>
                    <a:pt x="78790" y="299605"/>
                  </a:lnTo>
                  <a:lnTo>
                    <a:pt x="78828" y="299250"/>
                  </a:lnTo>
                  <a:close/>
                </a:path>
                <a:path w="649604" h="447675">
                  <a:moveTo>
                    <a:pt x="79057" y="337172"/>
                  </a:moveTo>
                  <a:lnTo>
                    <a:pt x="78790" y="336956"/>
                  </a:lnTo>
                  <a:lnTo>
                    <a:pt x="78422" y="336765"/>
                  </a:lnTo>
                  <a:lnTo>
                    <a:pt x="78105" y="336677"/>
                  </a:lnTo>
                  <a:lnTo>
                    <a:pt x="77914" y="336626"/>
                  </a:lnTo>
                  <a:lnTo>
                    <a:pt x="77635" y="336842"/>
                  </a:lnTo>
                  <a:lnTo>
                    <a:pt x="77330" y="337058"/>
                  </a:lnTo>
                  <a:lnTo>
                    <a:pt x="77774" y="337540"/>
                  </a:lnTo>
                  <a:lnTo>
                    <a:pt x="78168" y="337959"/>
                  </a:lnTo>
                  <a:lnTo>
                    <a:pt x="78549" y="338264"/>
                  </a:lnTo>
                  <a:lnTo>
                    <a:pt x="78740" y="337896"/>
                  </a:lnTo>
                  <a:lnTo>
                    <a:pt x="78905" y="337540"/>
                  </a:lnTo>
                  <a:lnTo>
                    <a:pt x="79057" y="337172"/>
                  </a:lnTo>
                  <a:close/>
                </a:path>
                <a:path w="649604" h="447675">
                  <a:moveTo>
                    <a:pt x="79794" y="310616"/>
                  </a:moveTo>
                  <a:lnTo>
                    <a:pt x="79387" y="310184"/>
                  </a:lnTo>
                  <a:lnTo>
                    <a:pt x="78587" y="308660"/>
                  </a:lnTo>
                  <a:lnTo>
                    <a:pt x="78409" y="307771"/>
                  </a:lnTo>
                  <a:lnTo>
                    <a:pt x="78282" y="306857"/>
                  </a:lnTo>
                  <a:lnTo>
                    <a:pt x="76479" y="307733"/>
                  </a:lnTo>
                  <a:lnTo>
                    <a:pt x="75158" y="305028"/>
                  </a:lnTo>
                  <a:lnTo>
                    <a:pt x="71805" y="306539"/>
                  </a:lnTo>
                  <a:lnTo>
                    <a:pt x="71894" y="306908"/>
                  </a:lnTo>
                  <a:lnTo>
                    <a:pt x="71970" y="307276"/>
                  </a:lnTo>
                  <a:lnTo>
                    <a:pt x="72009" y="307619"/>
                  </a:lnTo>
                  <a:lnTo>
                    <a:pt x="74841" y="307251"/>
                  </a:lnTo>
                  <a:lnTo>
                    <a:pt x="75057" y="307784"/>
                  </a:lnTo>
                  <a:lnTo>
                    <a:pt x="75374" y="308343"/>
                  </a:lnTo>
                  <a:lnTo>
                    <a:pt x="75514" y="308952"/>
                  </a:lnTo>
                  <a:lnTo>
                    <a:pt x="75755" y="309994"/>
                  </a:lnTo>
                  <a:lnTo>
                    <a:pt x="76403" y="310667"/>
                  </a:lnTo>
                  <a:lnTo>
                    <a:pt x="77914" y="311708"/>
                  </a:lnTo>
                  <a:lnTo>
                    <a:pt x="78638" y="311861"/>
                  </a:lnTo>
                  <a:lnTo>
                    <a:pt x="79476" y="311442"/>
                  </a:lnTo>
                  <a:lnTo>
                    <a:pt x="79603" y="311327"/>
                  </a:lnTo>
                  <a:lnTo>
                    <a:pt x="79794" y="310616"/>
                  </a:lnTo>
                  <a:close/>
                </a:path>
                <a:path w="649604" h="447675">
                  <a:moveTo>
                    <a:pt x="80352" y="236905"/>
                  </a:moveTo>
                  <a:lnTo>
                    <a:pt x="79895" y="236994"/>
                  </a:lnTo>
                  <a:lnTo>
                    <a:pt x="79413" y="237045"/>
                  </a:lnTo>
                  <a:lnTo>
                    <a:pt x="78981" y="237223"/>
                  </a:lnTo>
                  <a:lnTo>
                    <a:pt x="78740" y="237312"/>
                  </a:lnTo>
                  <a:lnTo>
                    <a:pt x="78638" y="237718"/>
                  </a:lnTo>
                  <a:lnTo>
                    <a:pt x="78460" y="237998"/>
                  </a:lnTo>
                  <a:lnTo>
                    <a:pt x="78778" y="238125"/>
                  </a:lnTo>
                  <a:lnTo>
                    <a:pt x="79286" y="238417"/>
                  </a:lnTo>
                  <a:lnTo>
                    <a:pt x="79730" y="237896"/>
                  </a:lnTo>
                  <a:lnTo>
                    <a:pt x="80035" y="237388"/>
                  </a:lnTo>
                  <a:lnTo>
                    <a:pt x="80352" y="236905"/>
                  </a:lnTo>
                  <a:close/>
                </a:path>
                <a:path w="649604" h="447675">
                  <a:moveTo>
                    <a:pt x="80810" y="236740"/>
                  </a:moveTo>
                  <a:lnTo>
                    <a:pt x="80632" y="236677"/>
                  </a:lnTo>
                  <a:lnTo>
                    <a:pt x="80479" y="236715"/>
                  </a:lnTo>
                  <a:lnTo>
                    <a:pt x="80352" y="236905"/>
                  </a:lnTo>
                  <a:lnTo>
                    <a:pt x="80530" y="236880"/>
                  </a:lnTo>
                  <a:lnTo>
                    <a:pt x="80810" y="236740"/>
                  </a:lnTo>
                  <a:close/>
                </a:path>
                <a:path w="649604" h="447675">
                  <a:moveTo>
                    <a:pt x="81800" y="328612"/>
                  </a:moveTo>
                  <a:lnTo>
                    <a:pt x="81229" y="325970"/>
                  </a:lnTo>
                  <a:lnTo>
                    <a:pt x="80187" y="323113"/>
                  </a:lnTo>
                  <a:lnTo>
                    <a:pt x="76682" y="323938"/>
                  </a:lnTo>
                  <a:lnTo>
                    <a:pt x="74841" y="326301"/>
                  </a:lnTo>
                  <a:lnTo>
                    <a:pt x="73063" y="328803"/>
                  </a:lnTo>
                  <a:lnTo>
                    <a:pt x="73215" y="330542"/>
                  </a:lnTo>
                  <a:lnTo>
                    <a:pt x="73850" y="332117"/>
                  </a:lnTo>
                  <a:lnTo>
                    <a:pt x="74752" y="333616"/>
                  </a:lnTo>
                  <a:lnTo>
                    <a:pt x="75425" y="333298"/>
                  </a:lnTo>
                  <a:lnTo>
                    <a:pt x="76060" y="332447"/>
                  </a:lnTo>
                  <a:lnTo>
                    <a:pt x="77965" y="332701"/>
                  </a:lnTo>
                  <a:lnTo>
                    <a:pt x="79184" y="332422"/>
                  </a:lnTo>
                  <a:lnTo>
                    <a:pt x="80365" y="332016"/>
                  </a:lnTo>
                  <a:lnTo>
                    <a:pt x="80429" y="331863"/>
                  </a:lnTo>
                  <a:lnTo>
                    <a:pt x="80467" y="331685"/>
                  </a:lnTo>
                  <a:lnTo>
                    <a:pt x="81800" y="328612"/>
                  </a:lnTo>
                  <a:close/>
                </a:path>
                <a:path w="649604" h="447675">
                  <a:moveTo>
                    <a:pt x="83591" y="236867"/>
                  </a:moveTo>
                  <a:lnTo>
                    <a:pt x="83108" y="236537"/>
                  </a:lnTo>
                  <a:lnTo>
                    <a:pt x="82638" y="236321"/>
                  </a:lnTo>
                  <a:lnTo>
                    <a:pt x="82156" y="236156"/>
                  </a:lnTo>
                  <a:lnTo>
                    <a:pt x="81686" y="236359"/>
                  </a:lnTo>
                  <a:lnTo>
                    <a:pt x="81241" y="236562"/>
                  </a:lnTo>
                  <a:lnTo>
                    <a:pt x="80810" y="236740"/>
                  </a:lnTo>
                  <a:lnTo>
                    <a:pt x="82854" y="237667"/>
                  </a:lnTo>
                  <a:lnTo>
                    <a:pt x="83337" y="237134"/>
                  </a:lnTo>
                  <a:lnTo>
                    <a:pt x="83591" y="236867"/>
                  </a:lnTo>
                  <a:close/>
                </a:path>
                <a:path w="649604" h="447675">
                  <a:moveTo>
                    <a:pt x="95478" y="422808"/>
                  </a:moveTo>
                  <a:lnTo>
                    <a:pt x="93446" y="423621"/>
                  </a:lnTo>
                  <a:lnTo>
                    <a:pt x="93154" y="424459"/>
                  </a:lnTo>
                  <a:lnTo>
                    <a:pt x="93179" y="425310"/>
                  </a:lnTo>
                  <a:lnTo>
                    <a:pt x="93472" y="426161"/>
                  </a:lnTo>
                  <a:lnTo>
                    <a:pt x="93624" y="425958"/>
                  </a:lnTo>
                  <a:lnTo>
                    <a:pt x="93992" y="425538"/>
                  </a:lnTo>
                  <a:lnTo>
                    <a:pt x="94437" y="425056"/>
                  </a:lnTo>
                  <a:lnTo>
                    <a:pt x="94653" y="424345"/>
                  </a:lnTo>
                  <a:lnTo>
                    <a:pt x="95478" y="422808"/>
                  </a:lnTo>
                  <a:close/>
                </a:path>
                <a:path w="649604" h="447675">
                  <a:moveTo>
                    <a:pt x="99796" y="425640"/>
                  </a:moveTo>
                  <a:lnTo>
                    <a:pt x="99364" y="425018"/>
                  </a:lnTo>
                  <a:lnTo>
                    <a:pt x="98831" y="424484"/>
                  </a:lnTo>
                  <a:lnTo>
                    <a:pt x="98234" y="424027"/>
                  </a:lnTo>
                  <a:lnTo>
                    <a:pt x="97764" y="424561"/>
                  </a:lnTo>
                  <a:lnTo>
                    <a:pt x="96964" y="425221"/>
                  </a:lnTo>
                  <a:lnTo>
                    <a:pt x="97447" y="427050"/>
                  </a:lnTo>
                  <a:lnTo>
                    <a:pt x="98425" y="426567"/>
                  </a:lnTo>
                  <a:lnTo>
                    <a:pt x="99275" y="425945"/>
                  </a:lnTo>
                  <a:lnTo>
                    <a:pt x="99441" y="425805"/>
                  </a:lnTo>
                  <a:lnTo>
                    <a:pt x="99618" y="425704"/>
                  </a:lnTo>
                  <a:lnTo>
                    <a:pt x="99796" y="425640"/>
                  </a:lnTo>
                  <a:close/>
                </a:path>
                <a:path w="649604" h="447675">
                  <a:moveTo>
                    <a:pt x="106883" y="435279"/>
                  </a:moveTo>
                  <a:lnTo>
                    <a:pt x="106299" y="433920"/>
                  </a:lnTo>
                  <a:lnTo>
                    <a:pt x="104965" y="432904"/>
                  </a:lnTo>
                  <a:lnTo>
                    <a:pt x="104533" y="432587"/>
                  </a:lnTo>
                  <a:lnTo>
                    <a:pt x="104152" y="432155"/>
                  </a:lnTo>
                  <a:lnTo>
                    <a:pt x="103022" y="431444"/>
                  </a:lnTo>
                  <a:lnTo>
                    <a:pt x="102489" y="430936"/>
                  </a:lnTo>
                  <a:lnTo>
                    <a:pt x="102044" y="430377"/>
                  </a:lnTo>
                  <a:lnTo>
                    <a:pt x="99987" y="431876"/>
                  </a:lnTo>
                  <a:lnTo>
                    <a:pt x="98615" y="432498"/>
                  </a:lnTo>
                  <a:lnTo>
                    <a:pt x="98475" y="434200"/>
                  </a:lnTo>
                  <a:lnTo>
                    <a:pt x="94310" y="438302"/>
                  </a:lnTo>
                  <a:lnTo>
                    <a:pt x="93637" y="438505"/>
                  </a:lnTo>
                  <a:lnTo>
                    <a:pt x="93789" y="436511"/>
                  </a:lnTo>
                  <a:lnTo>
                    <a:pt x="93992" y="435025"/>
                  </a:lnTo>
                  <a:lnTo>
                    <a:pt x="93992" y="433095"/>
                  </a:lnTo>
                  <a:lnTo>
                    <a:pt x="93751" y="433628"/>
                  </a:lnTo>
                  <a:lnTo>
                    <a:pt x="93433" y="434162"/>
                  </a:lnTo>
                  <a:lnTo>
                    <a:pt x="90995" y="437261"/>
                  </a:lnTo>
                  <a:lnTo>
                    <a:pt x="91757" y="440067"/>
                  </a:lnTo>
                  <a:lnTo>
                    <a:pt x="93002" y="443052"/>
                  </a:lnTo>
                  <a:lnTo>
                    <a:pt x="93649" y="443598"/>
                  </a:lnTo>
                  <a:lnTo>
                    <a:pt x="94386" y="444474"/>
                  </a:lnTo>
                  <a:lnTo>
                    <a:pt x="97358" y="446062"/>
                  </a:lnTo>
                  <a:lnTo>
                    <a:pt x="99580" y="446709"/>
                  </a:lnTo>
                  <a:lnTo>
                    <a:pt x="104292" y="447344"/>
                  </a:lnTo>
                  <a:lnTo>
                    <a:pt x="106553" y="445376"/>
                  </a:lnTo>
                  <a:lnTo>
                    <a:pt x="106883" y="440842"/>
                  </a:lnTo>
                  <a:lnTo>
                    <a:pt x="106857" y="438861"/>
                  </a:lnTo>
                  <a:lnTo>
                    <a:pt x="106883" y="435279"/>
                  </a:lnTo>
                  <a:close/>
                </a:path>
                <a:path w="649604" h="447675">
                  <a:moveTo>
                    <a:pt x="181102" y="22656"/>
                  </a:moveTo>
                  <a:lnTo>
                    <a:pt x="180479" y="21945"/>
                  </a:lnTo>
                  <a:lnTo>
                    <a:pt x="179870" y="21780"/>
                  </a:lnTo>
                  <a:lnTo>
                    <a:pt x="179260" y="21831"/>
                  </a:lnTo>
                  <a:lnTo>
                    <a:pt x="179019" y="22479"/>
                  </a:lnTo>
                  <a:lnTo>
                    <a:pt x="178765" y="23114"/>
                  </a:lnTo>
                  <a:lnTo>
                    <a:pt x="178498" y="23723"/>
                  </a:lnTo>
                  <a:lnTo>
                    <a:pt x="179222" y="24130"/>
                  </a:lnTo>
                  <a:lnTo>
                    <a:pt x="179997" y="24358"/>
                  </a:lnTo>
                  <a:lnTo>
                    <a:pt x="180822" y="24396"/>
                  </a:lnTo>
                  <a:lnTo>
                    <a:pt x="180784" y="23888"/>
                  </a:lnTo>
                  <a:lnTo>
                    <a:pt x="181025" y="23228"/>
                  </a:lnTo>
                  <a:lnTo>
                    <a:pt x="181102" y="22656"/>
                  </a:lnTo>
                  <a:close/>
                </a:path>
                <a:path w="649604" h="447675">
                  <a:moveTo>
                    <a:pt x="181190" y="22733"/>
                  </a:moveTo>
                  <a:close/>
                </a:path>
                <a:path w="649604" h="447675">
                  <a:moveTo>
                    <a:pt x="181216" y="22606"/>
                  </a:moveTo>
                  <a:lnTo>
                    <a:pt x="181190" y="22733"/>
                  </a:lnTo>
                  <a:lnTo>
                    <a:pt x="181216" y="22606"/>
                  </a:lnTo>
                  <a:close/>
                </a:path>
                <a:path w="649604" h="447675">
                  <a:moveTo>
                    <a:pt x="184061" y="20154"/>
                  </a:moveTo>
                  <a:lnTo>
                    <a:pt x="183769" y="19748"/>
                  </a:lnTo>
                  <a:lnTo>
                    <a:pt x="183057" y="20002"/>
                  </a:lnTo>
                  <a:lnTo>
                    <a:pt x="182194" y="20116"/>
                  </a:lnTo>
                  <a:lnTo>
                    <a:pt x="181800" y="20599"/>
                  </a:lnTo>
                  <a:lnTo>
                    <a:pt x="181648" y="20789"/>
                  </a:lnTo>
                  <a:lnTo>
                    <a:pt x="181559" y="21005"/>
                  </a:lnTo>
                  <a:lnTo>
                    <a:pt x="181495" y="21247"/>
                  </a:lnTo>
                  <a:lnTo>
                    <a:pt x="182460" y="20942"/>
                  </a:lnTo>
                  <a:lnTo>
                    <a:pt x="183375" y="20586"/>
                  </a:lnTo>
                  <a:lnTo>
                    <a:pt x="183959" y="20281"/>
                  </a:lnTo>
                  <a:lnTo>
                    <a:pt x="184061" y="20154"/>
                  </a:lnTo>
                  <a:close/>
                </a:path>
                <a:path w="649604" h="447675">
                  <a:moveTo>
                    <a:pt x="217589" y="379056"/>
                  </a:moveTo>
                  <a:lnTo>
                    <a:pt x="217195" y="377977"/>
                  </a:lnTo>
                  <a:lnTo>
                    <a:pt x="216725" y="376732"/>
                  </a:lnTo>
                  <a:lnTo>
                    <a:pt x="215392" y="375767"/>
                  </a:lnTo>
                  <a:lnTo>
                    <a:pt x="216306" y="374332"/>
                  </a:lnTo>
                  <a:lnTo>
                    <a:pt x="213956" y="374408"/>
                  </a:lnTo>
                  <a:lnTo>
                    <a:pt x="212559" y="375983"/>
                  </a:lnTo>
                  <a:lnTo>
                    <a:pt x="210959" y="378193"/>
                  </a:lnTo>
                  <a:lnTo>
                    <a:pt x="210820" y="378929"/>
                  </a:lnTo>
                  <a:lnTo>
                    <a:pt x="210845" y="380631"/>
                  </a:lnTo>
                  <a:lnTo>
                    <a:pt x="210947" y="382803"/>
                  </a:lnTo>
                  <a:lnTo>
                    <a:pt x="211696" y="383311"/>
                  </a:lnTo>
                  <a:lnTo>
                    <a:pt x="212420" y="383882"/>
                  </a:lnTo>
                  <a:lnTo>
                    <a:pt x="213194" y="384454"/>
                  </a:lnTo>
                  <a:lnTo>
                    <a:pt x="216712" y="382054"/>
                  </a:lnTo>
                  <a:lnTo>
                    <a:pt x="216941" y="380517"/>
                  </a:lnTo>
                  <a:lnTo>
                    <a:pt x="217589" y="379056"/>
                  </a:lnTo>
                  <a:close/>
                </a:path>
                <a:path w="649604" h="447675">
                  <a:moveTo>
                    <a:pt x="219633" y="373710"/>
                  </a:moveTo>
                  <a:lnTo>
                    <a:pt x="218998" y="373989"/>
                  </a:lnTo>
                  <a:lnTo>
                    <a:pt x="218313" y="374180"/>
                  </a:lnTo>
                  <a:lnTo>
                    <a:pt x="217589" y="374269"/>
                  </a:lnTo>
                  <a:lnTo>
                    <a:pt x="218376" y="374523"/>
                  </a:lnTo>
                  <a:lnTo>
                    <a:pt x="219151" y="374700"/>
                  </a:lnTo>
                  <a:lnTo>
                    <a:pt x="219633" y="373710"/>
                  </a:lnTo>
                  <a:close/>
                </a:path>
                <a:path w="649604" h="447675">
                  <a:moveTo>
                    <a:pt x="229184" y="387108"/>
                  </a:moveTo>
                  <a:lnTo>
                    <a:pt x="229095" y="383679"/>
                  </a:lnTo>
                  <a:lnTo>
                    <a:pt x="228866" y="383590"/>
                  </a:lnTo>
                  <a:lnTo>
                    <a:pt x="227838" y="383451"/>
                  </a:lnTo>
                  <a:lnTo>
                    <a:pt x="226517" y="383882"/>
                  </a:lnTo>
                  <a:lnTo>
                    <a:pt x="225640" y="384492"/>
                  </a:lnTo>
                  <a:lnTo>
                    <a:pt x="224942" y="385000"/>
                  </a:lnTo>
                  <a:lnTo>
                    <a:pt x="224802" y="386245"/>
                  </a:lnTo>
                  <a:lnTo>
                    <a:pt x="222973" y="388658"/>
                  </a:lnTo>
                  <a:lnTo>
                    <a:pt x="222402" y="390791"/>
                  </a:lnTo>
                  <a:lnTo>
                    <a:pt x="220446" y="392595"/>
                  </a:lnTo>
                  <a:lnTo>
                    <a:pt x="219608" y="390982"/>
                  </a:lnTo>
                  <a:lnTo>
                    <a:pt x="218948" y="389851"/>
                  </a:lnTo>
                  <a:lnTo>
                    <a:pt x="217601" y="386803"/>
                  </a:lnTo>
                  <a:lnTo>
                    <a:pt x="216319" y="386676"/>
                  </a:lnTo>
                  <a:lnTo>
                    <a:pt x="214579" y="387337"/>
                  </a:lnTo>
                  <a:lnTo>
                    <a:pt x="214884" y="389356"/>
                  </a:lnTo>
                  <a:lnTo>
                    <a:pt x="216268" y="390550"/>
                  </a:lnTo>
                  <a:lnTo>
                    <a:pt x="217551" y="392137"/>
                  </a:lnTo>
                  <a:lnTo>
                    <a:pt x="217462" y="392595"/>
                  </a:lnTo>
                  <a:lnTo>
                    <a:pt x="217500" y="392963"/>
                  </a:lnTo>
                  <a:lnTo>
                    <a:pt x="216763" y="394284"/>
                  </a:lnTo>
                  <a:lnTo>
                    <a:pt x="214134" y="394360"/>
                  </a:lnTo>
                  <a:lnTo>
                    <a:pt x="214884" y="396697"/>
                  </a:lnTo>
                  <a:lnTo>
                    <a:pt x="219570" y="395211"/>
                  </a:lnTo>
                  <a:lnTo>
                    <a:pt x="220116" y="395503"/>
                  </a:lnTo>
                  <a:lnTo>
                    <a:pt x="220586" y="395795"/>
                  </a:lnTo>
                  <a:lnTo>
                    <a:pt x="221005" y="396113"/>
                  </a:lnTo>
                  <a:lnTo>
                    <a:pt x="221678" y="395617"/>
                  </a:lnTo>
                  <a:lnTo>
                    <a:pt x="222973" y="394258"/>
                  </a:lnTo>
                  <a:lnTo>
                    <a:pt x="224129" y="393407"/>
                  </a:lnTo>
                  <a:lnTo>
                    <a:pt x="227939" y="390144"/>
                  </a:lnTo>
                  <a:lnTo>
                    <a:pt x="229184" y="387108"/>
                  </a:lnTo>
                  <a:close/>
                </a:path>
                <a:path w="649604" h="447675">
                  <a:moveTo>
                    <a:pt x="248373" y="394868"/>
                  </a:moveTo>
                  <a:close/>
                </a:path>
                <a:path w="649604" h="447675">
                  <a:moveTo>
                    <a:pt x="249301" y="391083"/>
                  </a:moveTo>
                  <a:lnTo>
                    <a:pt x="248069" y="391528"/>
                  </a:lnTo>
                  <a:lnTo>
                    <a:pt x="248361" y="394792"/>
                  </a:lnTo>
                  <a:lnTo>
                    <a:pt x="248653" y="394081"/>
                  </a:lnTo>
                  <a:lnTo>
                    <a:pt x="249047" y="393407"/>
                  </a:lnTo>
                  <a:lnTo>
                    <a:pt x="249224" y="392099"/>
                  </a:lnTo>
                  <a:lnTo>
                    <a:pt x="249301" y="391083"/>
                  </a:lnTo>
                  <a:close/>
                </a:path>
                <a:path w="649604" h="447675">
                  <a:moveTo>
                    <a:pt x="251968" y="425399"/>
                  </a:moveTo>
                  <a:lnTo>
                    <a:pt x="251396" y="422897"/>
                  </a:lnTo>
                  <a:lnTo>
                    <a:pt x="250710" y="421157"/>
                  </a:lnTo>
                  <a:lnTo>
                    <a:pt x="247472" y="417715"/>
                  </a:lnTo>
                  <a:lnTo>
                    <a:pt x="245427" y="417169"/>
                  </a:lnTo>
                  <a:lnTo>
                    <a:pt x="240512" y="419227"/>
                  </a:lnTo>
                  <a:lnTo>
                    <a:pt x="238734" y="420979"/>
                  </a:lnTo>
                  <a:lnTo>
                    <a:pt x="239141" y="424815"/>
                  </a:lnTo>
                  <a:lnTo>
                    <a:pt x="239585" y="426847"/>
                  </a:lnTo>
                  <a:lnTo>
                    <a:pt x="243192" y="430542"/>
                  </a:lnTo>
                  <a:lnTo>
                    <a:pt x="243967" y="430885"/>
                  </a:lnTo>
                  <a:lnTo>
                    <a:pt x="244081" y="431114"/>
                  </a:lnTo>
                  <a:lnTo>
                    <a:pt x="244284" y="431292"/>
                  </a:lnTo>
                  <a:lnTo>
                    <a:pt x="244475" y="431114"/>
                  </a:lnTo>
                  <a:lnTo>
                    <a:pt x="244970" y="431342"/>
                  </a:lnTo>
                  <a:lnTo>
                    <a:pt x="245529" y="431114"/>
                  </a:lnTo>
                  <a:lnTo>
                    <a:pt x="246075" y="430885"/>
                  </a:lnTo>
                  <a:lnTo>
                    <a:pt x="247180" y="430707"/>
                  </a:lnTo>
                  <a:lnTo>
                    <a:pt x="249288" y="430593"/>
                  </a:lnTo>
                  <a:lnTo>
                    <a:pt x="249999" y="430123"/>
                  </a:lnTo>
                  <a:lnTo>
                    <a:pt x="250812" y="428498"/>
                  </a:lnTo>
                  <a:lnTo>
                    <a:pt x="251320" y="427748"/>
                  </a:lnTo>
                  <a:lnTo>
                    <a:pt x="251802" y="426224"/>
                  </a:lnTo>
                  <a:lnTo>
                    <a:pt x="251968" y="425399"/>
                  </a:lnTo>
                  <a:close/>
                </a:path>
                <a:path w="649604" h="447675">
                  <a:moveTo>
                    <a:pt x="255460" y="393788"/>
                  </a:moveTo>
                  <a:lnTo>
                    <a:pt x="254723" y="393141"/>
                  </a:lnTo>
                  <a:lnTo>
                    <a:pt x="250456" y="394309"/>
                  </a:lnTo>
                  <a:lnTo>
                    <a:pt x="248373" y="394868"/>
                  </a:lnTo>
                  <a:lnTo>
                    <a:pt x="251599" y="397878"/>
                  </a:lnTo>
                  <a:lnTo>
                    <a:pt x="252056" y="397332"/>
                  </a:lnTo>
                  <a:lnTo>
                    <a:pt x="252501" y="396849"/>
                  </a:lnTo>
                  <a:lnTo>
                    <a:pt x="252996" y="396443"/>
                  </a:lnTo>
                  <a:lnTo>
                    <a:pt x="253987" y="395617"/>
                  </a:lnTo>
                  <a:lnTo>
                    <a:pt x="255041" y="394919"/>
                  </a:lnTo>
                  <a:lnTo>
                    <a:pt x="255460" y="393788"/>
                  </a:lnTo>
                  <a:close/>
                </a:path>
                <a:path w="649604" h="447675">
                  <a:moveTo>
                    <a:pt x="261416" y="398983"/>
                  </a:moveTo>
                  <a:lnTo>
                    <a:pt x="260464" y="398157"/>
                  </a:lnTo>
                  <a:lnTo>
                    <a:pt x="260489" y="398754"/>
                  </a:lnTo>
                  <a:lnTo>
                    <a:pt x="260324" y="399453"/>
                  </a:lnTo>
                  <a:lnTo>
                    <a:pt x="259867" y="400291"/>
                  </a:lnTo>
                  <a:lnTo>
                    <a:pt x="260362" y="399732"/>
                  </a:lnTo>
                  <a:lnTo>
                    <a:pt x="260883" y="399275"/>
                  </a:lnTo>
                  <a:lnTo>
                    <a:pt x="261416" y="398983"/>
                  </a:lnTo>
                  <a:close/>
                </a:path>
                <a:path w="649604" h="447675">
                  <a:moveTo>
                    <a:pt x="261823" y="387807"/>
                  </a:moveTo>
                  <a:lnTo>
                    <a:pt x="261581" y="387553"/>
                  </a:lnTo>
                  <a:lnTo>
                    <a:pt x="261340" y="387286"/>
                  </a:lnTo>
                  <a:lnTo>
                    <a:pt x="261073" y="387070"/>
                  </a:lnTo>
                  <a:lnTo>
                    <a:pt x="261137" y="387451"/>
                  </a:lnTo>
                  <a:lnTo>
                    <a:pt x="261416" y="387705"/>
                  </a:lnTo>
                  <a:lnTo>
                    <a:pt x="261823" y="387807"/>
                  </a:lnTo>
                  <a:close/>
                </a:path>
                <a:path w="649604" h="447675">
                  <a:moveTo>
                    <a:pt x="264960" y="393090"/>
                  </a:moveTo>
                  <a:lnTo>
                    <a:pt x="264464" y="392125"/>
                  </a:lnTo>
                  <a:lnTo>
                    <a:pt x="263982" y="391147"/>
                  </a:lnTo>
                  <a:lnTo>
                    <a:pt x="263461" y="390220"/>
                  </a:lnTo>
                  <a:lnTo>
                    <a:pt x="261912" y="390486"/>
                  </a:lnTo>
                  <a:lnTo>
                    <a:pt x="260578" y="389039"/>
                  </a:lnTo>
                  <a:lnTo>
                    <a:pt x="259130" y="389585"/>
                  </a:lnTo>
                  <a:lnTo>
                    <a:pt x="259105" y="389890"/>
                  </a:lnTo>
                  <a:lnTo>
                    <a:pt x="259029" y="390232"/>
                  </a:lnTo>
                  <a:lnTo>
                    <a:pt x="258914" y="390588"/>
                  </a:lnTo>
                  <a:lnTo>
                    <a:pt x="260540" y="392303"/>
                  </a:lnTo>
                  <a:lnTo>
                    <a:pt x="263067" y="392074"/>
                  </a:lnTo>
                  <a:lnTo>
                    <a:pt x="264960" y="393090"/>
                  </a:lnTo>
                  <a:close/>
                </a:path>
                <a:path w="649604" h="447675">
                  <a:moveTo>
                    <a:pt x="288442" y="381469"/>
                  </a:moveTo>
                  <a:lnTo>
                    <a:pt x="288023" y="381000"/>
                  </a:lnTo>
                  <a:lnTo>
                    <a:pt x="287705" y="380593"/>
                  </a:lnTo>
                  <a:lnTo>
                    <a:pt x="286969" y="380212"/>
                  </a:lnTo>
                  <a:lnTo>
                    <a:pt x="287324" y="381000"/>
                  </a:lnTo>
                  <a:lnTo>
                    <a:pt x="287845" y="381342"/>
                  </a:lnTo>
                  <a:lnTo>
                    <a:pt x="288366" y="381457"/>
                  </a:lnTo>
                  <a:close/>
                </a:path>
                <a:path w="649604" h="447675">
                  <a:moveTo>
                    <a:pt x="288620" y="386715"/>
                  </a:moveTo>
                  <a:lnTo>
                    <a:pt x="288505" y="386156"/>
                  </a:lnTo>
                  <a:lnTo>
                    <a:pt x="288442" y="385876"/>
                  </a:lnTo>
                  <a:lnTo>
                    <a:pt x="288213" y="386054"/>
                  </a:lnTo>
                  <a:lnTo>
                    <a:pt x="287972" y="386245"/>
                  </a:lnTo>
                  <a:lnTo>
                    <a:pt x="287743" y="386435"/>
                  </a:lnTo>
                  <a:lnTo>
                    <a:pt x="287997" y="386664"/>
                  </a:lnTo>
                  <a:lnTo>
                    <a:pt x="288112" y="386791"/>
                  </a:lnTo>
                  <a:lnTo>
                    <a:pt x="288455" y="386727"/>
                  </a:lnTo>
                  <a:lnTo>
                    <a:pt x="288620" y="386715"/>
                  </a:lnTo>
                  <a:close/>
                </a:path>
                <a:path w="649604" h="447675">
                  <a:moveTo>
                    <a:pt x="290423" y="395249"/>
                  </a:moveTo>
                  <a:lnTo>
                    <a:pt x="288213" y="392366"/>
                  </a:lnTo>
                  <a:lnTo>
                    <a:pt x="286105" y="392747"/>
                  </a:lnTo>
                  <a:lnTo>
                    <a:pt x="285165" y="394614"/>
                  </a:lnTo>
                  <a:lnTo>
                    <a:pt x="283806" y="395909"/>
                  </a:lnTo>
                  <a:lnTo>
                    <a:pt x="284213" y="396214"/>
                  </a:lnTo>
                  <a:lnTo>
                    <a:pt x="285076" y="396887"/>
                  </a:lnTo>
                  <a:lnTo>
                    <a:pt x="286080" y="397421"/>
                  </a:lnTo>
                  <a:lnTo>
                    <a:pt x="286804" y="398208"/>
                  </a:lnTo>
                  <a:lnTo>
                    <a:pt x="290233" y="396684"/>
                  </a:lnTo>
                  <a:lnTo>
                    <a:pt x="290423" y="395249"/>
                  </a:lnTo>
                  <a:close/>
                </a:path>
                <a:path w="649604" h="447675">
                  <a:moveTo>
                    <a:pt x="293776" y="389661"/>
                  </a:moveTo>
                  <a:lnTo>
                    <a:pt x="293573" y="389140"/>
                  </a:lnTo>
                  <a:lnTo>
                    <a:pt x="292912" y="387819"/>
                  </a:lnTo>
                  <a:lnTo>
                    <a:pt x="292493" y="386689"/>
                  </a:lnTo>
                  <a:lnTo>
                    <a:pt x="291947" y="385648"/>
                  </a:lnTo>
                  <a:lnTo>
                    <a:pt x="291541" y="386816"/>
                  </a:lnTo>
                  <a:lnTo>
                    <a:pt x="290918" y="387959"/>
                  </a:lnTo>
                  <a:lnTo>
                    <a:pt x="290804" y="389115"/>
                  </a:lnTo>
                  <a:lnTo>
                    <a:pt x="292366" y="389915"/>
                  </a:lnTo>
                  <a:lnTo>
                    <a:pt x="292938" y="390207"/>
                  </a:lnTo>
                  <a:lnTo>
                    <a:pt x="293776" y="389661"/>
                  </a:lnTo>
                  <a:close/>
                </a:path>
                <a:path w="649604" h="447675">
                  <a:moveTo>
                    <a:pt x="296799" y="336384"/>
                  </a:moveTo>
                  <a:lnTo>
                    <a:pt x="294843" y="335800"/>
                  </a:lnTo>
                  <a:lnTo>
                    <a:pt x="291934" y="334975"/>
                  </a:lnTo>
                  <a:lnTo>
                    <a:pt x="291592" y="335254"/>
                  </a:lnTo>
                  <a:lnTo>
                    <a:pt x="291439" y="335419"/>
                  </a:lnTo>
                  <a:lnTo>
                    <a:pt x="291071" y="335800"/>
                  </a:lnTo>
                  <a:lnTo>
                    <a:pt x="290753" y="336194"/>
                  </a:lnTo>
                  <a:lnTo>
                    <a:pt x="290474" y="336575"/>
                  </a:lnTo>
                  <a:lnTo>
                    <a:pt x="292201" y="336969"/>
                  </a:lnTo>
                  <a:lnTo>
                    <a:pt x="293941" y="337337"/>
                  </a:lnTo>
                  <a:lnTo>
                    <a:pt x="295935" y="337667"/>
                  </a:lnTo>
                  <a:lnTo>
                    <a:pt x="296303" y="336956"/>
                  </a:lnTo>
                  <a:lnTo>
                    <a:pt x="296799" y="336384"/>
                  </a:lnTo>
                  <a:close/>
                </a:path>
                <a:path w="649604" h="447675">
                  <a:moveTo>
                    <a:pt x="297421" y="400113"/>
                  </a:moveTo>
                  <a:lnTo>
                    <a:pt x="295910" y="396849"/>
                  </a:lnTo>
                  <a:lnTo>
                    <a:pt x="295148" y="394068"/>
                  </a:lnTo>
                  <a:lnTo>
                    <a:pt x="293357" y="394525"/>
                  </a:lnTo>
                  <a:lnTo>
                    <a:pt x="292595" y="395706"/>
                  </a:lnTo>
                  <a:lnTo>
                    <a:pt x="291249" y="398297"/>
                  </a:lnTo>
                  <a:lnTo>
                    <a:pt x="290474" y="399300"/>
                  </a:lnTo>
                  <a:lnTo>
                    <a:pt x="289636" y="400227"/>
                  </a:lnTo>
                  <a:lnTo>
                    <a:pt x="290931" y="400824"/>
                  </a:lnTo>
                  <a:lnTo>
                    <a:pt x="292341" y="401104"/>
                  </a:lnTo>
                  <a:lnTo>
                    <a:pt x="296011" y="401535"/>
                  </a:lnTo>
                  <a:lnTo>
                    <a:pt x="297421" y="400113"/>
                  </a:lnTo>
                  <a:close/>
                </a:path>
                <a:path w="649604" h="447675">
                  <a:moveTo>
                    <a:pt x="302933" y="355841"/>
                  </a:moveTo>
                  <a:lnTo>
                    <a:pt x="302818" y="355701"/>
                  </a:lnTo>
                  <a:lnTo>
                    <a:pt x="302564" y="355574"/>
                  </a:lnTo>
                  <a:lnTo>
                    <a:pt x="302412" y="355549"/>
                  </a:lnTo>
                  <a:lnTo>
                    <a:pt x="302234" y="355727"/>
                  </a:lnTo>
                  <a:lnTo>
                    <a:pt x="302044" y="355917"/>
                  </a:lnTo>
                  <a:lnTo>
                    <a:pt x="302348" y="355904"/>
                  </a:lnTo>
                  <a:lnTo>
                    <a:pt x="302933" y="355841"/>
                  </a:lnTo>
                  <a:close/>
                </a:path>
                <a:path w="649604" h="447675">
                  <a:moveTo>
                    <a:pt x="303415" y="334645"/>
                  </a:moveTo>
                  <a:lnTo>
                    <a:pt x="303364" y="334391"/>
                  </a:lnTo>
                  <a:lnTo>
                    <a:pt x="303250" y="333857"/>
                  </a:lnTo>
                  <a:lnTo>
                    <a:pt x="302336" y="333984"/>
                  </a:lnTo>
                  <a:lnTo>
                    <a:pt x="302387" y="334137"/>
                  </a:lnTo>
                  <a:lnTo>
                    <a:pt x="302399" y="334403"/>
                  </a:lnTo>
                  <a:lnTo>
                    <a:pt x="302793" y="334556"/>
                  </a:lnTo>
                  <a:lnTo>
                    <a:pt x="303110" y="334581"/>
                  </a:lnTo>
                  <a:lnTo>
                    <a:pt x="303415" y="334645"/>
                  </a:lnTo>
                  <a:close/>
                </a:path>
                <a:path w="649604" h="447675">
                  <a:moveTo>
                    <a:pt x="306006" y="364299"/>
                  </a:moveTo>
                  <a:lnTo>
                    <a:pt x="305777" y="364236"/>
                  </a:lnTo>
                  <a:lnTo>
                    <a:pt x="305562" y="364185"/>
                  </a:lnTo>
                  <a:lnTo>
                    <a:pt x="305231" y="364159"/>
                  </a:lnTo>
                  <a:lnTo>
                    <a:pt x="305473" y="364223"/>
                  </a:lnTo>
                  <a:lnTo>
                    <a:pt x="305701" y="364299"/>
                  </a:lnTo>
                  <a:lnTo>
                    <a:pt x="305930" y="364375"/>
                  </a:lnTo>
                  <a:close/>
                </a:path>
                <a:path w="649604" h="447675">
                  <a:moveTo>
                    <a:pt x="310108" y="364667"/>
                  </a:moveTo>
                  <a:lnTo>
                    <a:pt x="308660" y="364528"/>
                  </a:lnTo>
                  <a:lnTo>
                    <a:pt x="306031" y="364236"/>
                  </a:lnTo>
                  <a:lnTo>
                    <a:pt x="307492" y="364642"/>
                  </a:lnTo>
                  <a:lnTo>
                    <a:pt x="307809" y="365785"/>
                  </a:lnTo>
                  <a:lnTo>
                    <a:pt x="307098" y="366864"/>
                  </a:lnTo>
                  <a:lnTo>
                    <a:pt x="308051" y="369176"/>
                  </a:lnTo>
                  <a:lnTo>
                    <a:pt x="308571" y="370306"/>
                  </a:lnTo>
                  <a:lnTo>
                    <a:pt x="308889" y="370192"/>
                  </a:lnTo>
                  <a:lnTo>
                    <a:pt x="309321" y="370078"/>
                  </a:lnTo>
                  <a:lnTo>
                    <a:pt x="310108" y="364667"/>
                  </a:lnTo>
                  <a:close/>
                </a:path>
                <a:path w="649604" h="447675">
                  <a:moveTo>
                    <a:pt x="310400" y="340766"/>
                  </a:moveTo>
                  <a:lnTo>
                    <a:pt x="309803" y="338493"/>
                  </a:lnTo>
                  <a:lnTo>
                    <a:pt x="309829" y="336702"/>
                  </a:lnTo>
                  <a:lnTo>
                    <a:pt x="309753" y="334911"/>
                  </a:lnTo>
                  <a:lnTo>
                    <a:pt x="308978" y="334683"/>
                  </a:lnTo>
                  <a:lnTo>
                    <a:pt x="308597" y="334543"/>
                  </a:lnTo>
                  <a:lnTo>
                    <a:pt x="308419" y="334467"/>
                  </a:lnTo>
                  <a:lnTo>
                    <a:pt x="308038" y="334352"/>
                  </a:lnTo>
                  <a:lnTo>
                    <a:pt x="307479" y="336918"/>
                  </a:lnTo>
                  <a:lnTo>
                    <a:pt x="306717" y="339191"/>
                  </a:lnTo>
                  <a:lnTo>
                    <a:pt x="307289" y="341922"/>
                  </a:lnTo>
                  <a:lnTo>
                    <a:pt x="307721" y="342239"/>
                  </a:lnTo>
                  <a:lnTo>
                    <a:pt x="308368" y="342404"/>
                  </a:lnTo>
                  <a:lnTo>
                    <a:pt x="308927" y="342353"/>
                  </a:lnTo>
                  <a:lnTo>
                    <a:pt x="309600" y="341579"/>
                  </a:lnTo>
                  <a:lnTo>
                    <a:pt x="310400" y="340766"/>
                  </a:lnTo>
                  <a:close/>
                </a:path>
                <a:path w="649604" h="447675">
                  <a:moveTo>
                    <a:pt x="312026" y="346278"/>
                  </a:moveTo>
                  <a:lnTo>
                    <a:pt x="311696" y="345846"/>
                  </a:lnTo>
                  <a:lnTo>
                    <a:pt x="311404" y="345389"/>
                  </a:lnTo>
                  <a:lnTo>
                    <a:pt x="310273" y="344411"/>
                  </a:lnTo>
                  <a:lnTo>
                    <a:pt x="309105" y="344601"/>
                  </a:lnTo>
                  <a:lnTo>
                    <a:pt x="309384" y="345173"/>
                  </a:lnTo>
                  <a:lnTo>
                    <a:pt x="309562" y="345516"/>
                  </a:lnTo>
                  <a:lnTo>
                    <a:pt x="310108" y="345744"/>
                  </a:lnTo>
                  <a:lnTo>
                    <a:pt x="310527" y="345909"/>
                  </a:lnTo>
                  <a:lnTo>
                    <a:pt x="310997" y="346087"/>
                  </a:lnTo>
                  <a:lnTo>
                    <a:pt x="311531" y="346163"/>
                  </a:lnTo>
                  <a:lnTo>
                    <a:pt x="312026" y="346278"/>
                  </a:lnTo>
                  <a:close/>
                </a:path>
                <a:path w="649604" h="447675">
                  <a:moveTo>
                    <a:pt x="312089" y="346379"/>
                  </a:moveTo>
                  <a:close/>
                </a:path>
                <a:path w="649604" h="447675">
                  <a:moveTo>
                    <a:pt x="312686" y="345859"/>
                  </a:moveTo>
                  <a:lnTo>
                    <a:pt x="312483" y="345922"/>
                  </a:lnTo>
                  <a:lnTo>
                    <a:pt x="312280" y="346049"/>
                  </a:lnTo>
                  <a:lnTo>
                    <a:pt x="312077" y="346290"/>
                  </a:lnTo>
                  <a:lnTo>
                    <a:pt x="312331" y="346278"/>
                  </a:lnTo>
                  <a:lnTo>
                    <a:pt x="312508" y="346087"/>
                  </a:lnTo>
                  <a:lnTo>
                    <a:pt x="312686" y="345859"/>
                  </a:lnTo>
                  <a:close/>
                </a:path>
                <a:path w="649604" h="447675">
                  <a:moveTo>
                    <a:pt x="315302" y="345681"/>
                  </a:moveTo>
                  <a:lnTo>
                    <a:pt x="315061" y="345414"/>
                  </a:lnTo>
                  <a:lnTo>
                    <a:pt x="314883" y="345059"/>
                  </a:lnTo>
                  <a:lnTo>
                    <a:pt x="313524" y="344449"/>
                  </a:lnTo>
                  <a:lnTo>
                    <a:pt x="313169" y="345262"/>
                  </a:lnTo>
                  <a:lnTo>
                    <a:pt x="312686" y="345859"/>
                  </a:lnTo>
                  <a:lnTo>
                    <a:pt x="313321" y="345706"/>
                  </a:lnTo>
                  <a:lnTo>
                    <a:pt x="313944" y="346278"/>
                  </a:lnTo>
                  <a:lnTo>
                    <a:pt x="314579" y="346265"/>
                  </a:lnTo>
                  <a:lnTo>
                    <a:pt x="314820" y="346252"/>
                  </a:lnTo>
                  <a:lnTo>
                    <a:pt x="315061" y="345897"/>
                  </a:lnTo>
                  <a:lnTo>
                    <a:pt x="315302" y="345681"/>
                  </a:lnTo>
                  <a:close/>
                </a:path>
                <a:path w="649604" h="447675">
                  <a:moveTo>
                    <a:pt x="356895" y="321932"/>
                  </a:moveTo>
                  <a:lnTo>
                    <a:pt x="356285" y="321487"/>
                  </a:lnTo>
                  <a:lnTo>
                    <a:pt x="355701" y="321284"/>
                  </a:lnTo>
                  <a:lnTo>
                    <a:pt x="355130" y="321271"/>
                  </a:lnTo>
                  <a:lnTo>
                    <a:pt x="355688" y="321564"/>
                  </a:lnTo>
                  <a:lnTo>
                    <a:pt x="356273" y="321792"/>
                  </a:lnTo>
                  <a:lnTo>
                    <a:pt x="356895" y="321932"/>
                  </a:lnTo>
                  <a:close/>
                </a:path>
                <a:path w="649604" h="447675">
                  <a:moveTo>
                    <a:pt x="364299" y="313156"/>
                  </a:moveTo>
                  <a:lnTo>
                    <a:pt x="364159" y="313042"/>
                  </a:lnTo>
                  <a:lnTo>
                    <a:pt x="362800" y="311899"/>
                  </a:lnTo>
                  <a:lnTo>
                    <a:pt x="361988" y="310375"/>
                  </a:lnTo>
                  <a:lnTo>
                    <a:pt x="360502" y="307848"/>
                  </a:lnTo>
                  <a:lnTo>
                    <a:pt x="360222" y="307543"/>
                  </a:lnTo>
                  <a:lnTo>
                    <a:pt x="359892" y="308876"/>
                  </a:lnTo>
                  <a:lnTo>
                    <a:pt x="358863" y="309727"/>
                  </a:lnTo>
                  <a:lnTo>
                    <a:pt x="358254" y="310565"/>
                  </a:lnTo>
                  <a:lnTo>
                    <a:pt x="355968" y="310108"/>
                  </a:lnTo>
                  <a:lnTo>
                    <a:pt x="354164" y="309143"/>
                  </a:lnTo>
                  <a:lnTo>
                    <a:pt x="352679" y="307835"/>
                  </a:lnTo>
                  <a:lnTo>
                    <a:pt x="351955" y="307822"/>
                  </a:lnTo>
                  <a:lnTo>
                    <a:pt x="351218" y="307733"/>
                  </a:lnTo>
                  <a:lnTo>
                    <a:pt x="349440" y="307136"/>
                  </a:lnTo>
                  <a:lnTo>
                    <a:pt x="348653" y="307759"/>
                  </a:lnTo>
                  <a:lnTo>
                    <a:pt x="348449" y="308686"/>
                  </a:lnTo>
                  <a:lnTo>
                    <a:pt x="351942" y="310032"/>
                  </a:lnTo>
                  <a:lnTo>
                    <a:pt x="354317" y="312115"/>
                  </a:lnTo>
                  <a:lnTo>
                    <a:pt x="354215" y="316369"/>
                  </a:lnTo>
                  <a:lnTo>
                    <a:pt x="352259" y="316801"/>
                  </a:lnTo>
                  <a:lnTo>
                    <a:pt x="350608" y="316077"/>
                  </a:lnTo>
                  <a:lnTo>
                    <a:pt x="349389" y="314820"/>
                  </a:lnTo>
                  <a:lnTo>
                    <a:pt x="349618" y="315531"/>
                  </a:lnTo>
                  <a:lnTo>
                    <a:pt x="349948" y="316217"/>
                  </a:lnTo>
                  <a:lnTo>
                    <a:pt x="350507" y="316890"/>
                  </a:lnTo>
                  <a:lnTo>
                    <a:pt x="350761" y="317461"/>
                  </a:lnTo>
                  <a:lnTo>
                    <a:pt x="351091" y="317957"/>
                  </a:lnTo>
                  <a:lnTo>
                    <a:pt x="351472" y="318414"/>
                  </a:lnTo>
                  <a:lnTo>
                    <a:pt x="353275" y="318262"/>
                  </a:lnTo>
                  <a:lnTo>
                    <a:pt x="353682" y="317360"/>
                  </a:lnTo>
                  <a:lnTo>
                    <a:pt x="354279" y="316522"/>
                  </a:lnTo>
                  <a:lnTo>
                    <a:pt x="354977" y="317944"/>
                  </a:lnTo>
                  <a:lnTo>
                    <a:pt x="355993" y="318973"/>
                  </a:lnTo>
                  <a:lnTo>
                    <a:pt x="357784" y="319163"/>
                  </a:lnTo>
                  <a:lnTo>
                    <a:pt x="358216" y="318414"/>
                  </a:lnTo>
                  <a:lnTo>
                    <a:pt x="358533" y="317474"/>
                  </a:lnTo>
                  <a:lnTo>
                    <a:pt x="359829" y="316242"/>
                  </a:lnTo>
                  <a:lnTo>
                    <a:pt x="360578" y="315925"/>
                  </a:lnTo>
                  <a:lnTo>
                    <a:pt x="361619" y="312801"/>
                  </a:lnTo>
                  <a:lnTo>
                    <a:pt x="362623" y="312381"/>
                  </a:lnTo>
                  <a:lnTo>
                    <a:pt x="364299" y="313156"/>
                  </a:lnTo>
                  <a:close/>
                </a:path>
                <a:path w="649604" h="447675">
                  <a:moveTo>
                    <a:pt x="394258" y="253542"/>
                  </a:moveTo>
                  <a:lnTo>
                    <a:pt x="394042" y="253631"/>
                  </a:lnTo>
                  <a:lnTo>
                    <a:pt x="394233" y="253555"/>
                  </a:lnTo>
                  <a:close/>
                </a:path>
                <a:path w="649604" h="447675">
                  <a:moveTo>
                    <a:pt x="401345" y="257606"/>
                  </a:moveTo>
                  <a:lnTo>
                    <a:pt x="400431" y="257556"/>
                  </a:lnTo>
                  <a:lnTo>
                    <a:pt x="400431" y="257733"/>
                  </a:lnTo>
                  <a:lnTo>
                    <a:pt x="400418" y="257898"/>
                  </a:lnTo>
                  <a:lnTo>
                    <a:pt x="400405" y="258064"/>
                  </a:lnTo>
                  <a:lnTo>
                    <a:pt x="400710" y="258051"/>
                  </a:lnTo>
                  <a:lnTo>
                    <a:pt x="401015" y="258051"/>
                  </a:lnTo>
                  <a:lnTo>
                    <a:pt x="401307" y="258025"/>
                  </a:lnTo>
                  <a:lnTo>
                    <a:pt x="401332" y="257746"/>
                  </a:lnTo>
                  <a:lnTo>
                    <a:pt x="401345" y="257606"/>
                  </a:lnTo>
                  <a:close/>
                </a:path>
                <a:path w="649604" h="447675">
                  <a:moveTo>
                    <a:pt x="415404" y="264820"/>
                  </a:moveTo>
                  <a:lnTo>
                    <a:pt x="414947" y="264274"/>
                  </a:lnTo>
                  <a:lnTo>
                    <a:pt x="414731" y="263956"/>
                  </a:lnTo>
                  <a:lnTo>
                    <a:pt x="413296" y="266280"/>
                  </a:lnTo>
                  <a:lnTo>
                    <a:pt x="413156" y="266865"/>
                  </a:lnTo>
                  <a:lnTo>
                    <a:pt x="413359" y="268859"/>
                  </a:lnTo>
                  <a:lnTo>
                    <a:pt x="413512" y="268757"/>
                  </a:lnTo>
                  <a:lnTo>
                    <a:pt x="413639" y="268630"/>
                  </a:lnTo>
                  <a:lnTo>
                    <a:pt x="414032" y="267919"/>
                  </a:lnTo>
                  <a:lnTo>
                    <a:pt x="414058" y="267169"/>
                  </a:lnTo>
                  <a:lnTo>
                    <a:pt x="414909" y="266090"/>
                  </a:lnTo>
                  <a:lnTo>
                    <a:pt x="415213" y="265455"/>
                  </a:lnTo>
                  <a:lnTo>
                    <a:pt x="415404" y="264820"/>
                  </a:lnTo>
                  <a:close/>
                </a:path>
                <a:path w="649604" h="447675">
                  <a:moveTo>
                    <a:pt x="432663" y="250113"/>
                  </a:moveTo>
                  <a:lnTo>
                    <a:pt x="431965" y="248399"/>
                  </a:lnTo>
                  <a:lnTo>
                    <a:pt x="430606" y="246964"/>
                  </a:lnTo>
                  <a:lnTo>
                    <a:pt x="430199" y="245110"/>
                  </a:lnTo>
                  <a:lnTo>
                    <a:pt x="428180" y="243014"/>
                  </a:lnTo>
                  <a:lnTo>
                    <a:pt x="422808" y="241935"/>
                  </a:lnTo>
                  <a:lnTo>
                    <a:pt x="421017" y="242785"/>
                  </a:lnTo>
                  <a:lnTo>
                    <a:pt x="417258" y="241935"/>
                  </a:lnTo>
                  <a:lnTo>
                    <a:pt x="416839" y="242036"/>
                  </a:lnTo>
                  <a:lnTo>
                    <a:pt x="416902" y="243535"/>
                  </a:lnTo>
                  <a:lnTo>
                    <a:pt x="416496" y="244792"/>
                  </a:lnTo>
                  <a:lnTo>
                    <a:pt x="414807" y="245745"/>
                  </a:lnTo>
                  <a:lnTo>
                    <a:pt x="413118" y="247446"/>
                  </a:lnTo>
                  <a:lnTo>
                    <a:pt x="412978" y="248285"/>
                  </a:lnTo>
                  <a:lnTo>
                    <a:pt x="413880" y="250456"/>
                  </a:lnTo>
                  <a:lnTo>
                    <a:pt x="414172" y="251663"/>
                  </a:lnTo>
                  <a:lnTo>
                    <a:pt x="412191" y="252641"/>
                  </a:lnTo>
                  <a:lnTo>
                    <a:pt x="412699" y="254304"/>
                  </a:lnTo>
                  <a:lnTo>
                    <a:pt x="411645" y="253873"/>
                  </a:lnTo>
                  <a:lnTo>
                    <a:pt x="410819" y="253682"/>
                  </a:lnTo>
                  <a:lnTo>
                    <a:pt x="410083" y="253682"/>
                  </a:lnTo>
                  <a:lnTo>
                    <a:pt x="409854" y="253784"/>
                  </a:lnTo>
                  <a:lnTo>
                    <a:pt x="409435" y="253746"/>
                  </a:lnTo>
                  <a:lnTo>
                    <a:pt x="408190" y="254000"/>
                  </a:lnTo>
                  <a:lnTo>
                    <a:pt x="407085" y="254977"/>
                  </a:lnTo>
                  <a:lnTo>
                    <a:pt x="404926" y="257492"/>
                  </a:lnTo>
                  <a:lnTo>
                    <a:pt x="404837" y="258419"/>
                  </a:lnTo>
                  <a:lnTo>
                    <a:pt x="405993" y="258826"/>
                  </a:lnTo>
                  <a:lnTo>
                    <a:pt x="407352" y="257848"/>
                  </a:lnTo>
                  <a:lnTo>
                    <a:pt x="408686" y="256768"/>
                  </a:lnTo>
                  <a:lnTo>
                    <a:pt x="410667" y="255612"/>
                  </a:lnTo>
                  <a:lnTo>
                    <a:pt x="411492" y="255828"/>
                  </a:lnTo>
                  <a:lnTo>
                    <a:pt x="412635" y="255803"/>
                  </a:lnTo>
                  <a:lnTo>
                    <a:pt x="411124" y="259854"/>
                  </a:lnTo>
                  <a:lnTo>
                    <a:pt x="408355" y="262877"/>
                  </a:lnTo>
                  <a:lnTo>
                    <a:pt x="408000" y="266700"/>
                  </a:lnTo>
                  <a:lnTo>
                    <a:pt x="409232" y="267398"/>
                  </a:lnTo>
                  <a:lnTo>
                    <a:pt x="409943" y="266928"/>
                  </a:lnTo>
                  <a:lnTo>
                    <a:pt x="410578" y="264871"/>
                  </a:lnTo>
                  <a:lnTo>
                    <a:pt x="410603" y="263448"/>
                  </a:lnTo>
                  <a:lnTo>
                    <a:pt x="411264" y="261315"/>
                  </a:lnTo>
                  <a:lnTo>
                    <a:pt x="411924" y="260604"/>
                  </a:lnTo>
                  <a:lnTo>
                    <a:pt x="412635" y="259461"/>
                  </a:lnTo>
                  <a:lnTo>
                    <a:pt x="412965" y="259816"/>
                  </a:lnTo>
                  <a:lnTo>
                    <a:pt x="413385" y="258419"/>
                  </a:lnTo>
                  <a:lnTo>
                    <a:pt x="414337" y="257695"/>
                  </a:lnTo>
                  <a:lnTo>
                    <a:pt x="415340" y="257365"/>
                  </a:lnTo>
                  <a:lnTo>
                    <a:pt x="415658" y="256413"/>
                  </a:lnTo>
                  <a:lnTo>
                    <a:pt x="416204" y="254406"/>
                  </a:lnTo>
                  <a:lnTo>
                    <a:pt x="419087" y="254622"/>
                  </a:lnTo>
                  <a:lnTo>
                    <a:pt x="418744" y="253530"/>
                  </a:lnTo>
                  <a:lnTo>
                    <a:pt x="419163" y="254025"/>
                  </a:lnTo>
                  <a:lnTo>
                    <a:pt x="419328" y="254292"/>
                  </a:lnTo>
                  <a:lnTo>
                    <a:pt x="419303" y="254635"/>
                  </a:lnTo>
                  <a:lnTo>
                    <a:pt x="420852" y="254825"/>
                  </a:lnTo>
                  <a:lnTo>
                    <a:pt x="421563" y="255181"/>
                  </a:lnTo>
                  <a:lnTo>
                    <a:pt x="422567" y="255384"/>
                  </a:lnTo>
                  <a:lnTo>
                    <a:pt x="423786" y="254546"/>
                  </a:lnTo>
                  <a:lnTo>
                    <a:pt x="424865" y="253504"/>
                  </a:lnTo>
                  <a:lnTo>
                    <a:pt x="427240" y="251002"/>
                  </a:lnTo>
                  <a:lnTo>
                    <a:pt x="428904" y="249948"/>
                  </a:lnTo>
                  <a:lnTo>
                    <a:pt x="431266" y="250215"/>
                  </a:lnTo>
                  <a:lnTo>
                    <a:pt x="431990" y="250215"/>
                  </a:lnTo>
                  <a:lnTo>
                    <a:pt x="432663" y="250113"/>
                  </a:lnTo>
                  <a:close/>
                </a:path>
                <a:path w="649604" h="447675">
                  <a:moveTo>
                    <a:pt x="488899" y="271526"/>
                  </a:moveTo>
                  <a:lnTo>
                    <a:pt x="487921" y="269659"/>
                  </a:lnTo>
                  <a:lnTo>
                    <a:pt x="486778" y="268033"/>
                  </a:lnTo>
                  <a:lnTo>
                    <a:pt x="485216" y="266865"/>
                  </a:lnTo>
                  <a:lnTo>
                    <a:pt x="483679" y="265645"/>
                  </a:lnTo>
                  <a:lnTo>
                    <a:pt x="482523" y="264731"/>
                  </a:lnTo>
                  <a:lnTo>
                    <a:pt x="481177" y="265049"/>
                  </a:lnTo>
                  <a:lnTo>
                    <a:pt x="479348" y="264922"/>
                  </a:lnTo>
                  <a:lnTo>
                    <a:pt x="478790" y="264756"/>
                  </a:lnTo>
                  <a:lnTo>
                    <a:pt x="476961" y="264922"/>
                  </a:lnTo>
                  <a:lnTo>
                    <a:pt x="475640" y="265010"/>
                  </a:lnTo>
                  <a:lnTo>
                    <a:pt x="472770" y="265772"/>
                  </a:lnTo>
                  <a:lnTo>
                    <a:pt x="472147" y="266865"/>
                  </a:lnTo>
                  <a:lnTo>
                    <a:pt x="472528" y="269862"/>
                  </a:lnTo>
                  <a:lnTo>
                    <a:pt x="472859" y="271132"/>
                  </a:lnTo>
                  <a:lnTo>
                    <a:pt x="473443" y="276377"/>
                  </a:lnTo>
                  <a:lnTo>
                    <a:pt x="475221" y="279120"/>
                  </a:lnTo>
                  <a:lnTo>
                    <a:pt x="481672" y="282600"/>
                  </a:lnTo>
                  <a:lnTo>
                    <a:pt x="485089" y="281609"/>
                  </a:lnTo>
                  <a:lnTo>
                    <a:pt x="487248" y="277533"/>
                  </a:lnTo>
                  <a:lnTo>
                    <a:pt x="487845" y="276466"/>
                  </a:lnTo>
                  <a:lnTo>
                    <a:pt x="488873" y="273443"/>
                  </a:lnTo>
                  <a:lnTo>
                    <a:pt x="488899" y="271526"/>
                  </a:lnTo>
                  <a:close/>
                </a:path>
                <a:path w="649604" h="447675">
                  <a:moveTo>
                    <a:pt x="538835" y="176110"/>
                  </a:moveTo>
                  <a:lnTo>
                    <a:pt x="538492" y="175628"/>
                  </a:lnTo>
                  <a:lnTo>
                    <a:pt x="538264" y="175107"/>
                  </a:lnTo>
                  <a:lnTo>
                    <a:pt x="538060" y="174561"/>
                  </a:lnTo>
                  <a:lnTo>
                    <a:pt x="535165" y="175107"/>
                  </a:lnTo>
                  <a:lnTo>
                    <a:pt x="532422" y="177736"/>
                  </a:lnTo>
                  <a:lnTo>
                    <a:pt x="532320" y="180860"/>
                  </a:lnTo>
                  <a:lnTo>
                    <a:pt x="532447" y="182537"/>
                  </a:lnTo>
                  <a:lnTo>
                    <a:pt x="533057" y="183857"/>
                  </a:lnTo>
                  <a:lnTo>
                    <a:pt x="533971" y="185013"/>
                  </a:lnTo>
                  <a:lnTo>
                    <a:pt x="534695" y="183527"/>
                  </a:lnTo>
                  <a:lnTo>
                    <a:pt x="535381" y="181927"/>
                  </a:lnTo>
                  <a:lnTo>
                    <a:pt x="536219" y="180187"/>
                  </a:lnTo>
                  <a:lnTo>
                    <a:pt x="536841" y="181013"/>
                  </a:lnTo>
                  <a:lnTo>
                    <a:pt x="537260" y="181876"/>
                  </a:lnTo>
                  <a:lnTo>
                    <a:pt x="537578" y="182753"/>
                  </a:lnTo>
                  <a:lnTo>
                    <a:pt x="538353" y="180505"/>
                  </a:lnTo>
                  <a:lnTo>
                    <a:pt x="538772" y="178308"/>
                  </a:lnTo>
                  <a:lnTo>
                    <a:pt x="538835" y="176110"/>
                  </a:lnTo>
                  <a:close/>
                </a:path>
                <a:path w="649604" h="447675">
                  <a:moveTo>
                    <a:pt x="539470" y="187604"/>
                  </a:moveTo>
                  <a:lnTo>
                    <a:pt x="539102" y="187972"/>
                  </a:lnTo>
                  <a:lnTo>
                    <a:pt x="538924" y="188137"/>
                  </a:lnTo>
                  <a:lnTo>
                    <a:pt x="539089" y="188214"/>
                  </a:lnTo>
                  <a:lnTo>
                    <a:pt x="539242" y="188188"/>
                  </a:lnTo>
                  <a:lnTo>
                    <a:pt x="539394" y="188175"/>
                  </a:lnTo>
                  <a:lnTo>
                    <a:pt x="539445" y="187794"/>
                  </a:lnTo>
                  <a:lnTo>
                    <a:pt x="539470" y="187604"/>
                  </a:lnTo>
                  <a:close/>
                </a:path>
                <a:path w="649604" h="447675">
                  <a:moveTo>
                    <a:pt x="543077" y="182295"/>
                  </a:moveTo>
                  <a:lnTo>
                    <a:pt x="542899" y="181483"/>
                  </a:lnTo>
                  <a:lnTo>
                    <a:pt x="542772" y="181013"/>
                  </a:lnTo>
                  <a:lnTo>
                    <a:pt x="542556" y="181076"/>
                  </a:lnTo>
                  <a:lnTo>
                    <a:pt x="542658" y="181533"/>
                  </a:lnTo>
                  <a:lnTo>
                    <a:pt x="542861" y="181914"/>
                  </a:lnTo>
                  <a:lnTo>
                    <a:pt x="543077" y="182295"/>
                  </a:lnTo>
                  <a:close/>
                </a:path>
                <a:path w="649604" h="447675">
                  <a:moveTo>
                    <a:pt x="552196" y="191338"/>
                  </a:moveTo>
                  <a:lnTo>
                    <a:pt x="551535" y="189725"/>
                  </a:lnTo>
                  <a:lnTo>
                    <a:pt x="551053" y="189306"/>
                  </a:lnTo>
                  <a:lnTo>
                    <a:pt x="550113" y="188506"/>
                  </a:lnTo>
                  <a:lnTo>
                    <a:pt x="548982" y="188302"/>
                  </a:lnTo>
                  <a:lnTo>
                    <a:pt x="548982" y="190284"/>
                  </a:lnTo>
                  <a:lnTo>
                    <a:pt x="548817" y="190906"/>
                  </a:lnTo>
                  <a:lnTo>
                    <a:pt x="548106" y="191338"/>
                  </a:lnTo>
                  <a:lnTo>
                    <a:pt x="547420" y="191173"/>
                  </a:lnTo>
                  <a:lnTo>
                    <a:pt x="547039" y="190347"/>
                  </a:lnTo>
                  <a:lnTo>
                    <a:pt x="547103" y="189826"/>
                  </a:lnTo>
                  <a:lnTo>
                    <a:pt x="547751" y="189306"/>
                  </a:lnTo>
                  <a:lnTo>
                    <a:pt x="548601" y="189534"/>
                  </a:lnTo>
                  <a:lnTo>
                    <a:pt x="548982" y="190284"/>
                  </a:lnTo>
                  <a:lnTo>
                    <a:pt x="548982" y="188302"/>
                  </a:lnTo>
                  <a:lnTo>
                    <a:pt x="548081" y="188125"/>
                  </a:lnTo>
                  <a:lnTo>
                    <a:pt x="546163" y="187198"/>
                  </a:lnTo>
                  <a:lnTo>
                    <a:pt x="544080" y="187109"/>
                  </a:lnTo>
                  <a:lnTo>
                    <a:pt x="542988" y="189306"/>
                  </a:lnTo>
                  <a:lnTo>
                    <a:pt x="543039" y="189534"/>
                  </a:lnTo>
                  <a:lnTo>
                    <a:pt x="544029" y="191008"/>
                  </a:lnTo>
                  <a:lnTo>
                    <a:pt x="546112" y="193116"/>
                  </a:lnTo>
                  <a:lnTo>
                    <a:pt x="547204" y="193382"/>
                  </a:lnTo>
                  <a:lnTo>
                    <a:pt x="548246" y="194538"/>
                  </a:lnTo>
                  <a:lnTo>
                    <a:pt x="548233" y="195707"/>
                  </a:lnTo>
                  <a:lnTo>
                    <a:pt x="548449" y="196748"/>
                  </a:lnTo>
                  <a:lnTo>
                    <a:pt x="544753" y="195453"/>
                  </a:lnTo>
                  <a:lnTo>
                    <a:pt x="543090" y="192163"/>
                  </a:lnTo>
                  <a:lnTo>
                    <a:pt x="540473" y="190296"/>
                  </a:lnTo>
                  <a:lnTo>
                    <a:pt x="540486" y="191338"/>
                  </a:lnTo>
                  <a:lnTo>
                    <a:pt x="540854" y="192062"/>
                  </a:lnTo>
                  <a:lnTo>
                    <a:pt x="541426" y="194030"/>
                  </a:lnTo>
                  <a:lnTo>
                    <a:pt x="542429" y="195719"/>
                  </a:lnTo>
                  <a:lnTo>
                    <a:pt x="544144" y="198234"/>
                  </a:lnTo>
                  <a:lnTo>
                    <a:pt x="545833" y="198716"/>
                  </a:lnTo>
                  <a:lnTo>
                    <a:pt x="549122" y="197332"/>
                  </a:lnTo>
                  <a:lnTo>
                    <a:pt x="550316" y="196748"/>
                  </a:lnTo>
                  <a:lnTo>
                    <a:pt x="550989" y="196418"/>
                  </a:lnTo>
                  <a:lnTo>
                    <a:pt x="551053" y="195376"/>
                  </a:lnTo>
                  <a:lnTo>
                    <a:pt x="551497" y="195249"/>
                  </a:lnTo>
                  <a:lnTo>
                    <a:pt x="551764" y="193967"/>
                  </a:lnTo>
                  <a:lnTo>
                    <a:pt x="552196" y="191338"/>
                  </a:lnTo>
                  <a:close/>
                </a:path>
                <a:path w="649604" h="447675">
                  <a:moveTo>
                    <a:pt x="582866" y="41643"/>
                  </a:moveTo>
                  <a:lnTo>
                    <a:pt x="582612" y="41313"/>
                  </a:lnTo>
                  <a:lnTo>
                    <a:pt x="582561" y="41605"/>
                  </a:lnTo>
                  <a:lnTo>
                    <a:pt x="582866" y="41643"/>
                  </a:lnTo>
                  <a:close/>
                </a:path>
                <a:path w="649604" h="447675">
                  <a:moveTo>
                    <a:pt x="583082" y="22936"/>
                  </a:moveTo>
                  <a:lnTo>
                    <a:pt x="583018" y="22567"/>
                  </a:lnTo>
                  <a:lnTo>
                    <a:pt x="579577" y="22567"/>
                  </a:lnTo>
                  <a:lnTo>
                    <a:pt x="579386" y="22567"/>
                  </a:lnTo>
                  <a:lnTo>
                    <a:pt x="580593" y="24333"/>
                  </a:lnTo>
                  <a:lnTo>
                    <a:pt x="581469" y="23977"/>
                  </a:lnTo>
                  <a:lnTo>
                    <a:pt x="582282" y="23469"/>
                  </a:lnTo>
                  <a:lnTo>
                    <a:pt x="583082" y="22936"/>
                  </a:lnTo>
                  <a:close/>
                </a:path>
                <a:path w="649604" h="447675">
                  <a:moveTo>
                    <a:pt x="583704" y="28905"/>
                  </a:moveTo>
                  <a:lnTo>
                    <a:pt x="583641" y="28587"/>
                  </a:lnTo>
                  <a:lnTo>
                    <a:pt x="583653" y="28244"/>
                  </a:lnTo>
                  <a:lnTo>
                    <a:pt x="583590" y="27927"/>
                  </a:lnTo>
                  <a:lnTo>
                    <a:pt x="581825" y="26136"/>
                  </a:lnTo>
                  <a:lnTo>
                    <a:pt x="583704" y="28905"/>
                  </a:lnTo>
                  <a:close/>
                </a:path>
                <a:path w="649604" h="447675">
                  <a:moveTo>
                    <a:pt x="586803" y="41656"/>
                  </a:moveTo>
                  <a:lnTo>
                    <a:pt x="586689" y="40436"/>
                  </a:lnTo>
                  <a:lnTo>
                    <a:pt x="586308" y="39357"/>
                  </a:lnTo>
                  <a:lnTo>
                    <a:pt x="585660" y="38430"/>
                  </a:lnTo>
                  <a:lnTo>
                    <a:pt x="585495" y="38468"/>
                  </a:lnTo>
                  <a:lnTo>
                    <a:pt x="584746" y="38303"/>
                  </a:lnTo>
                  <a:lnTo>
                    <a:pt x="584073" y="37807"/>
                  </a:lnTo>
                  <a:lnTo>
                    <a:pt x="583476" y="37515"/>
                  </a:lnTo>
                  <a:lnTo>
                    <a:pt x="583615" y="36779"/>
                  </a:lnTo>
                  <a:lnTo>
                    <a:pt x="584136" y="36436"/>
                  </a:lnTo>
                  <a:lnTo>
                    <a:pt x="584758" y="36410"/>
                  </a:lnTo>
                  <a:lnTo>
                    <a:pt x="585101" y="35763"/>
                  </a:lnTo>
                  <a:lnTo>
                    <a:pt x="583819" y="33566"/>
                  </a:lnTo>
                  <a:lnTo>
                    <a:pt x="582828" y="39903"/>
                  </a:lnTo>
                  <a:lnTo>
                    <a:pt x="584123" y="40830"/>
                  </a:lnTo>
                  <a:lnTo>
                    <a:pt x="584504" y="41338"/>
                  </a:lnTo>
                  <a:lnTo>
                    <a:pt x="584568" y="41897"/>
                  </a:lnTo>
                  <a:lnTo>
                    <a:pt x="585304" y="41986"/>
                  </a:lnTo>
                  <a:lnTo>
                    <a:pt x="586066" y="41757"/>
                  </a:lnTo>
                  <a:lnTo>
                    <a:pt x="586803" y="41656"/>
                  </a:lnTo>
                  <a:close/>
                </a:path>
                <a:path w="649604" h="447675">
                  <a:moveTo>
                    <a:pt x="591261" y="20040"/>
                  </a:moveTo>
                  <a:lnTo>
                    <a:pt x="591121" y="20294"/>
                  </a:lnTo>
                  <a:lnTo>
                    <a:pt x="591261" y="20040"/>
                  </a:lnTo>
                  <a:close/>
                </a:path>
                <a:path w="649604" h="447675">
                  <a:moveTo>
                    <a:pt x="592950" y="17653"/>
                  </a:moveTo>
                  <a:lnTo>
                    <a:pt x="591896" y="17094"/>
                  </a:lnTo>
                  <a:lnTo>
                    <a:pt x="590842" y="16510"/>
                  </a:lnTo>
                  <a:lnTo>
                    <a:pt x="589775" y="15938"/>
                  </a:lnTo>
                  <a:lnTo>
                    <a:pt x="589648" y="16027"/>
                  </a:lnTo>
                  <a:lnTo>
                    <a:pt x="589521" y="16052"/>
                  </a:lnTo>
                  <a:lnTo>
                    <a:pt x="589114" y="19672"/>
                  </a:lnTo>
                  <a:lnTo>
                    <a:pt x="589876" y="20002"/>
                  </a:lnTo>
                  <a:lnTo>
                    <a:pt x="590169" y="20104"/>
                  </a:lnTo>
                  <a:lnTo>
                    <a:pt x="590956" y="20053"/>
                  </a:lnTo>
                  <a:lnTo>
                    <a:pt x="591159" y="20040"/>
                  </a:lnTo>
                  <a:lnTo>
                    <a:pt x="590804" y="18834"/>
                  </a:lnTo>
                  <a:lnTo>
                    <a:pt x="591667" y="18694"/>
                  </a:lnTo>
                  <a:lnTo>
                    <a:pt x="592455" y="18757"/>
                  </a:lnTo>
                  <a:lnTo>
                    <a:pt x="592607" y="18440"/>
                  </a:lnTo>
                  <a:lnTo>
                    <a:pt x="592950" y="17653"/>
                  </a:lnTo>
                  <a:close/>
                </a:path>
                <a:path w="649604" h="447675">
                  <a:moveTo>
                    <a:pt x="596557" y="9639"/>
                  </a:moveTo>
                  <a:lnTo>
                    <a:pt x="594423" y="10477"/>
                  </a:lnTo>
                  <a:lnTo>
                    <a:pt x="593496" y="9639"/>
                  </a:lnTo>
                  <a:lnTo>
                    <a:pt x="592620" y="8851"/>
                  </a:lnTo>
                  <a:lnTo>
                    <a:pt x="591820" y="8115"/>
                  </a:lnTo>
                  <a:lnTo>
                    <a:pt x="590956" y="7353"/>
                  </a:lnTo>
                  <a:lnTo>
                    <a:pt x="590956" y="8636"/>
                  </a:lnTo>
                  <a:lnTo>
                    <a:pt x="590753" y="8737"/>
                  </a:lnTo>
                  <a:lnTo>
                    <a:pt x="590473" y="8597"/>
                  </a:lnTo>
                  <a:lnTo>
                    <a:pt x="590562" y="8242"/>
                  </a:lnTo>
                  <a:lnTo>
                    <a:pt x="590715" y="8115"/>
                  </a:lnTo>
                  <a:lnTo>
                    <a:pt x="590804" y="8242"/>
                  </a:lnTo>
                  <a:lnTo>
                    <a:pt x="590956" y="8636"/>
                  </a:lnTo>
                  <a:lnTo>
                    <a:pt x="590956" y="7353"/>
                  </a:lnTo>
                  <a:lnTo>
                    <a:pt x="589140" y="5715"/>
                  </a:lnTo>
                  <a:lnTo>
                    <a:pt x="588276" y="4889"/>
                  </a:lnTo>
                  <a:lnTo>
                    <a:pt x="586244" y="5575"/>
                  </a:lnTo>
                  <a:lnTo>
                    <a:pt x="585635" y="6019"/>
                  </a:lnTo>
                  <a:lnTo>
                    <a:pt x="585635" y="9944"/>
                  </a:lnTo>
                  <a:lnTo>
                    <a:pt x="585431" y="10414"/>
                  </a:lnTo>
                  <a:lnTo>
                    <a:pt x="584936" y="9944"/>
                  </a:lnTo>
                  <a:lnTo>
                    <a:pt x="585190" y="9639"/>
                  </a:lnTo>
                  <a:lnTo>
                    <a:pt x="585444" y="9639"/>
                  </a:lnTo>
                  <a:lnTo>
                    <a:pt x="585635" y="9944"/>
                  </a:lnTo>
                  <a:lnTo>
                    <a:pt x="585635" y="6019"/>
                  </a:lnTo>
                  <a:lnTo>
                    <a:pt x="584428" y="6870"/>
                  </a:lnTo>
                  <a:lnTo>
                    <a:pt x="584047" y="8572"/>
                  </a:lnTo>
                  <a:lnTo>
                    <a:pt x="582447" y="8597"/>
                  </a:lnTo>
                  <a:lnTo>
                    <a:pt x="582091" y="8597"/>
                  </a:lnTo>
                  <a:lnTo>
                    <a:pt x="581875" y="8534"/>
                  </a:lnTo>
                  <a:lnTo>
                    <a:pt x="581901" y="8343"/>
                  </a:lnTo>
                  <a:lnTo>
                    <a:pt x="581977" y="7416"/>
                  </a:lnTo>
                  <a:lnTo>
                    <a:pt x="578281" y="444"/>
                  </a:lnTo>
                  <a:lnTo>
                    <a:pt x="578129" y="571"/>
                  </a:lnTo>
                  <a:lnTo>
                    <a:pt x="577977" y="533"/>
                  </a:lnTo>
                  <a:lnTo>
                    <a:pt x="577977" y="12852"/>
                  </a:lnTo>
                  <a:lnTo>
                    <a:pt x="577900" y="13373"/>
                  </a:lnTo>
                  <a:lnTo>
                    <a:pt x="577799" y="13779"/>
                  </a:lnTo>
                  <a:lnTo>
                    <a:pt x="577138" y="14109"/>
                  </a:lnTo>
                  <a:lnTo>
                    <a:pt x="576275" y="14376"/>
                  </a:lnTo>
                  <a:lnTo>
                    <a:pt x="575906" y="13779"/>
                  </a:lnTo>
                  <a:lnTo>
                    <a:pt x="576021" y="12852"/>
                  </a:lnTo>
                  <a:lnTo>
                    <a:pt x="576122" y="12522"/>
                  </a:lnTo>
                  <a:lnTo>
                    <a:pt x="576719" y="12661"/>
                  </a:lnTo>
                  <a:lnTo>
                    <a:pt x="577342" y="12776"/>
                  </a:lnTo>
                  <a:lnTo>
                    <a:pt x="577977" y="12852"/>
                  </a:lnTo>
                  <a:lnTo>
                    <a:pt x="577977" y="533"/>
                  </a:lnTo>
                  <a:lnTo>
                    <a:pt x="577583" y="419"/>
                  </a:lnTo>
                  <a:lnTo>
                    <a:pt x="577126" y="228"/>
                  </a:lnTo>
                  <a:lnTo>
                    <a:pt x="576719" y="0"/>
                  </a:lnTo>
                  <a:lnTo>
                    <a:pt x="575348" y="3708"/>
                  </a:lnTo>
                  <a:lnTo>
                    <a:pt x="575297" y="10287"/>
                  </a:lnTo>
                  <a:lnTo>
                    <a:pt x="574941" y="10350"/>
                  </a:lnTo>
                  <a:lnTo>
                    <a:pt x="574535" y="10591"/>
                  </a:lnTo>
                  <a:lnTo>
                    <a:pt x="573786" y="10287"/>
                  </a:lnTo>
                  <a:lnTo>
                    <a:pt x="572947" y="9639"/>
                  </a:lnTo>
                  <a:lnTo>
                    <a:pt x="573100" y="9194"/>
                  </a:lnTo>
                  <a:lnTo>
                    <a:pt x="573278" y="8839"/>
                  </a:lnTo>
                  <a:lnTo>
                    <a:pt x="573811" y="8394"/>
                  </a:lnTo>
                  <a:lnTo>
                    <a:pt x="574167" y="8343"/>
                  </a:lnTo>
                  <a:lnTo>
                    <a:pt x="574814" y="8737"/>
                  </a:lnTo>
                  <a:lnTo>
                    <a:pt x="575208" y="9029"/>
                  </a:lnTo>
                  <a:lnTo>
                    <a:pt x="575170" y="9804"/>
                  </a:lnTo>
                  <a:lnTo>
                    <a:pt x="575297" y="10287"/>
                  </a:lnTo>
                  <a:lnTo>
                    <a:pt x="575297" y="3746"/>
                  </a:lnTo>
                  <a:lnTo>
                    <a:pt x="571347" y="5753"/>
                  </a:lnTo>
                  <a:lnTo>
                    <a:pt x="571284" y="6870"/>
                  </a:lnTo>
                  <a:lnTo>
                    <a:pt x="571690" y="7454"/>
                  </a:lnTo>
                  <a:lnTo>
                    <a:pt x="572681" y="9372"/>
                  </a:lnTo>
                  <a:lnTo>
                    <a:pt x="572770" y="9893"/>
                  </a:lnTo>
                  <a:lnTo>
                    <a:pt x="572528" y="10807"/>
                  </a:lnTo>
                  <a:lnTo>
                    <a:pt x="573570" y="12065"/>
                  </a:lnTo>
                  <a:lnTo>
                    <a:pt x="574535" y="12852"/>
                  </a:lnTo>
                  <a:lnTo>
                    <a:pt x="575271" y="13373"/>
                  </a:lnTo>
                  <a:lnTo>
                    <a:pt x="574763" y="14109"/>
                  </a:lnTo>
                  <a:lnTo>
                    <a:pt x="574103" y="15024"/>
                  </a:lnTo>
                  <a:lnTo>
                    <a:pt x="573989" y="15214"/>
                  </a:lnTo>
                  <a:lnTo>
                    <a:pt x="574167" y="15621"/>
                  </a:lnTo>
                  <a:lnTo>
                    <a:pt x="574281" y="15836"/>
                  </a:lnTo>
                  <a:lnTo>
                    <a:pt x="579132" y="15100"/>
                  </a:lnTo>
                  <a:lnTo>
                    <a:pt x="579450" y="16179"/>
                  </a:lnTo>
                  <a:lnTo>
                    <a:pt x="579653" y="17119"/>
                  </a:lnTo>
                  <a:lnTo>
                    <a:pt x="580440" y="18973"/>
                  </a:lnTo>
                  <a:lnTo>
                    <a:pt x="581025" y="19913"/>
                  </a:lnTo>
                  <a:lnTo>
                    <a:pt x="582358" y="22402"/>
                  </a:lnTo>
                  <a:lnTo>
                    <a:pt x="580961" y="21475"/>
                  </a:lnTo>
                  <a:lnTo>
                    <a:pt x="580085" y="21361"/>
                  </a:lnTo>
                  <a:lnTo>
                    <a:pt x="579450" y="21590"/>
                  </a:lnTo>
                  <a:lnTo>
                    <a:pt x="579666" y="21602"/>
                  </a:lnTo>
                  <a:lnTo>
                    <a:pt x="579755" y="21818"/>
                  </a:lnTo>
                  <a:lnTo>
                    <a:pt x="579602" y="22453"/>
                  </a:lnTo>
                  <a:lnTo>
                    <a:pt x="583006" y="22453"/>
                  </a:lnTo>
                  <a:lnTo>
                    <a:pt x="583006" y="21361"/>
                  </a:lnTo>
                  <a:lnTo>
                    <a:pt x="583145" y="20713"/>
                  </a:lnTo>
                  <a:lnTo>
                    <a:pt x="584123" y="19596"/>
                  </a:lnTo>
                  <a:lnTo>
                    <a:pt x="585203" y="19913"/>
                  </a:lnTo>
                  <a:lnTo>
                    <a:pt x="586130" y="20256"/>
                  </a:lnTo>
                  <a:lnTo>
                    <a:pt x="587108" y="20434"/>
                  </a:lnTo>
                  <a:lnTo>
                    <a:pt x="586536" y="19596"/>
                  </a:lnTo>
                  <a:lnTo>
                    <a:pt x="586092" y="18935"/>
                  </a:lnTo>
                  <a:lnTo>
                    <a:pt x="585241" y="18199"/>
                  </a:lnTo>
                  <a:lnTo>
                    <a:pt x="584796" y="15100"/>
                  </a:lnTo>
                  <a:lnTo>
                    <a:pt x="584847" y="14566"/>
                  </a:lnTo>
                  <a:lnTo>
                    <a:pt x="584923" y="14376"/>
                  </a:lnTo>
                  <a:lnTo>
                    <a:pt x="585749" y="12611"/>
                  </a:lnTo>
                  <a:lnTo>
                    <a:pt x="587717" y="10782"/>
                  </a:lnTo>
                  <a:lnTo>
                    <a:pt x="589940" y="12192"/>
                  </a:lnTo>
                  <a:lnTo>
                    <a:pt x="588276" y="14566"/>
                  </a:lnTo>
                  <a:lnTo>
                    <a:pt x="589483" y="15989"/>
                  </a:lnTo>
                  <a:lnTo>
                    <a:pt x="589508" y="15798"/>
                  </a:lnTo>
                  <a:lnTo>
                    <a:pt x="589775" y="15938"/>
                  </a:lnTo>
                  <a:lnTo>
                    <a:pt x="590016" y="15798"/>
                  </a:lnTo>
                  <a:lnTo>
                    <a:pt x="591007" y="15214"/>
                  </a:lnTo>
                  <a:lnTo>
                    <a:pt x="592696" y="15024"/>
                  </a:lnTo>
                  <a:lnTo>
                    <a:pt x="593521" y="11938"/>
                  </a:lnTo>
                  <a:lnTo>
                    <a:pt x="594969" y="12268"/>
                  </a:lnTo>
                  <a:lnTo>
                    <a:pt x="595363" y="11938"/>
                  </a:lnTo>
                  <a:lnTo>
                    <a:pt x="595795" y="11557"/>
                  </a:lnTo>
                  <a:lnTo>
                    <a:pt x="596214" y="11061"/>
                  </a:lnTo>
                  <a:lnTo>
                    <a:pt x="596277" y="10782"/>
                  </a:lnTo>
                  <a:lnTo>
                    <a:pt x="596328" y="10591"/>
                  </a:lnTo>
                  <a:lnTo>
                    <a:pt x="596557" y="9639"/>
                  </a:lnTo>
                  <a:close/>
                </a:path>
                <a:path w="649604" h="447675">
                  <a:moveTo>
                    <a:pt x="597344" y="20942"/>
                  </a:moveTo>
                  <a:lnTo>
                    <a:pt x="596938" y="21056"/>
                  </a:lnTo>
                  <a:lnTo>
                    <a:pt x="596506" y="21221"/>
                  </a:lnTo>
                  <a:lnTo>
                    <a:pt x="596265" y="21323"/>
                  </a:lnTo>
                  <a:lnTo>
                    <a:pt x="596036" y="21450"/>
                  </a:lnTo>
                  <a:lnTo>
                    <a:pt x="596290" y="21818"/>
                  </a:lnTo>
                  <a:lnTo>
                    <a:pt x="596404" y="21996"/>
                  </a:lnTo>
                  <a:lnTo>
                    <a:pt x="596900" y="22720"/>
                  </a:lnTo>
                  <a:lnTo>
                    <a:pt x="597154" y="23063"/>
                  </a:lnTo>
                  <a:lnTo>
                    <a:pt x="597230" y="22301"/>
                  </a:lnTo>
                  <a:lnTo>
                    <a:pt x="597306" y="21602"/>
                  </a:lnTo>
                  <a:lnTo>
                    <a:pt x="597344" y="20942"/>
                  </a:lnTo>
                  <a:close/>
                </a:path>
                <a:path w="649604" h="447675">
                  <a:moveTo>
                    <a:pt x="597408" y="18707"/>
                  </a:moveTo>
                  <a:lnTo>
                    <a:pt x="596988" y="16865"/>
                  </a:lnTo>
                  <a:lnTo>
                    <a:pt x="596874" y="17030"/>
                  </a:lnTo>
                  <a:lnTo>
                    <a:pt x="596633" y="17310"/>
                  </a:lnTo>
                  <a:lnTo>
                    <a:pt x="596747" y="17653"/>
                  </a:lnTo>
                  <a:lnTo>
                    <a:pt x="596798" y="18046"/>
                  </a:lnTo>
                  <a:lnTo>
                    <a:pt x="597014" y="18364"/>
                  </a:lnTo>
                  <a:lnTo>
                    <a:pt x="597166" y="18529"/>
                  </a:lnTo>
                  <a:lnTo>
                    <a:pt x="597408" y="18707"/>
                  </a:lnTo>
                  <a:close/>
                </a:path>
                <a:path w="649604" h="447675">
                  <a:moveTo>
                    <a:pt x="608825" y="12484"/>
                  </a:moveTo>
                  <a:lnTo>
                    <a:pt x="607479" y="12001"/>
                  </a:lnTo>
                  <a:lnTo>
                    <a:pt x="607098" y="12357"/>
                  </a:lnTo>
                  <a:lnTo>
                    <a:pt x="606679" y="12446"/>
                  </a:lnTo>
                  <a:lnTo>
                    <a:pt x="606247" y="12433"/>
                  </a:lnTo>
                  <a:lnTo>
                    <a:pt x="606590" y="13525"/>
                  </a:lnTo>
                  <a:lnTo>
                    <a:pt x="606742" y="14211"/>
                  </a:lnTo>
                  <a:lnTo>
                    <a:pt x="606577" y="15087"/>
                  </a:lnTo>
                  <a:lnTo>
                    <a:pt x="606399" y="15392"/>
                  </a:lnTo>
                  <a:lnTo>
                    <a:pt x="606107" y="15697"/>
                  </a:lnTo>
                  <a:lnTo>
                    <a:pt x="606298" y="15913"/>
                  </a:lnTo>
                  <a:lnTo>
                    <a:pt x="606412" y="15621"/>
                  </a:lnTo>
                  <a:lnTo>
                    <a:pt x="606577" y="15252"/>
                  </a:lnTo>
                  <a:lnTo>
                    <a:pt x="606907" y="14820"/>
                  </a:lnTo>
                  <a:lnTo>
                    <a:pt x="607568" y="13970"/>
                  </a:lnTo>
                  <a:lnTo>
                    <a:pt x="608190" y="13246"/>
                  </a:lnTo>
                  <a:lnTo>
                    <a:pt x="608825" y="12484"/>
                  </a:lnTo>
                  <a:close/>
                </a:path>
                <a:path w="649604" h="447675">
                  <a:moveTo>
                    <a:pt x="613778" y="23609"/>
                  </a:moveTo>
                  <a:lnTo>
                    <a:pt x="613714" y="22237"/>
                  </a:lnTo>
                  <a:lnTo>
                    <a:pt x="612228" y="20993"/>
                  </a:lnTo>
                  <a:lnTo>
                    <a:pt x="611708" y="20535"/>
                  </a:lnTo>
                  <a:lnTo>
                    <a:pt x="611708" y="34912"/>
                  </a:lnTo>
                  <a:lnTo>
                    <a:pt x="611441" y="35661"/>
                  </a:lnTo>
                  <a:lnTo>
                    <a:pt x="611390" y="36156"/>
                  </a:lnTo>
                  <a:lnTo>
                    <a:pt x="610476" y="36626"/>
                  </a:lnTo>
                  <a:lnTo>
                    <a:pt x="609688" y="36944"/>
                  </a:lnTo>
                  <a:lnTo>
                    <a:pt x="608939" y="37287"/>
                  </a:lnTo>
                  <a:lnTo>
                    <a:pt x="609777" y="36550"/>
                  </a:lnTo>
                  <a:lnTo>
                    <a:pt x="611708" y="34912"/>
                  </a:lnTo>
                  <a:lnTo>
                    <a:pt x="611708" y="20535"/>
                  </a:lnTo>
                  <a:lnTo>
                    <a:pt x="611365" y="20231"/>
                  </a:lnTo>
                  <a:lnTo>
                    <a:pt x="610590" y="19481"/>
                  </a:lnTo>
                  <a:lnTo>
                    <a:pt x="610577" y="18757"/>
                  </a:lnTo>
                  <a:lnTo>
                    <a:pt x="610641" y="18021"/>
                  </a:lnTo>
                  <a:lnTo>
                    <a:pt x="611238" y="16687"/>
                  </a:lnTo>
                  <a:lnTo>
                    <a:pt x="611797" y="16827"/>
                  </a:lnTo>
                  <a:lnTo>
                    <a:pt x="611797" y="16687"/>
                  </a:lnTo>
                  <a:lnTo>
                    <a:pt x="611809" y="16395"/>
                  </a:lnTo>
                  <a:lnTo>
                    <a:pt x="611720" y="14973"/>
                  </a:lnTo>
                  <a:lnTo>
                    <a:pt x="611212" y="16395"/>
                  </a:lnTo>
                  <a:lnTo>
                    <a:pt x="610806" y="15214"/>
                  </a:lnTo>
                  <a:lnTo>
                    <a:pt x="610654" y="14566"/>
                  </a:lnTo>
                  <a:lnTo>
                    <a:pt x="611187" y="14351"/>
                  </a:lnTo>
                  <a:lnTo>
                    <a:pt x="611517" y="14274"/>
                  </a:lnTo>
                  <a:lnTo>
                    <a:pt x="611644" y="14389"/>
                  </a:lnTo>
                  <a:lnTo>
                    <a:pt x="611517" y="13665"/>
                  </a:lnTo>
                  <a:lnTo>
                    <a:pt x="611428" y="13309"/>
                  </a:lnTo>
                  <a:lnTo>
                    <a:pt x="610323" y="13944"/>
                  </a:lnTo>
                  <a:lnTo>
                    <a:pt x="609371" y="14719"/>
                  </a:lnTo>
                  <a:lnTo>
                    <a:pt x="608368" y="16383"/>
                  </a:lnTo>
                  <a:lnTo>
                    <a:pt x="608203" y="16827"/>
                  </a:lnTo>
                  <a:lnTo>
                    <a:pt x="608088" y="18021"/>
                  </a:lnTo>
                  <a:lnTo>
                    <a:pt x="607949" y="18046"/>
                  </a:lnTo>
                  <a:lnTo>
                    <a:pt x="607860" y="18757"/>
                  </a:lnTo>
                  <a:lnTo>
                    <a:pt x="607402" y="18186"/>
                  </a:lnTo>
                  <a:lnTo>
                    <a:pt x="605574" y="18681"/>
                  </a:lnTo>
                  <a:lnTo>
                    <a:pt x="604443" y="18961"/>
                  </a:lnTo>
                  <a:lnTo>
                    <a:pt x="604443" y="20231"/>
                  </a:lnTo>
                  <a:lnTo>
                    <a:pt x="604443" y="20993"/>
                  </a:lnTo>
                  <a:lnTo>
                    <a:pt x="603402" y="20815"/>
                  </a:lnTo>
                  <a:lnTo>
                    <a:pt x="602907" y="20701"/>
                  </a:lnTo>
                  <a:lnTo>
                    <a:pt x="602894" y="20243"/>
                  </a:lnTo>
                  <a:lnTo>
                    <a:pt x="603935" y="20231"/>
                  </a:lnTo>
                  <a:lnTo>
                    <a:pt x="604443" y="20231"/>
                  </a:lnTo>
                  <a:lnTo>
                    <a:pt x="604443" y="18961"/>
                  </a:lnTo>
                  <a:lnTo>
                    <a:pt x="603770" y="19126"/>
                  </a:lnTo>
                  <a:lnTo>
                    <a:pt x="601980" y="19608"/>
                  </a:lnTo>
                  <a:lnTo>
                    <a:pt x="601891" y="20104"/>
                  </a:lnTo>
                  <a:lnTo>
                    <a:pt x="597979" y="23939"/>
                  </a:lnTo>
                  <a:lnTo>
                    <a:pt x="598398" y="24269"/>
                  </a:lnTo>
                  <a:lnTo>
                    <a:pt x="598881" y="24485"/>
                  </a:lnTo>
                  <a:lnTo>
                    <a:pt x="600557" y="24511"/>
                  </a:lnTo>
                  <a:lnTo>
                    <a:pt x="601637" y="23888"/>
                  </a:lnTo>
                  <a:lnTo>
                    <a:pt x="602983" y="23609"/>
                  </a:lnTo>
                  <a:lnTo>
                    <a:pt x="603313" y="24079"/>
                  </a:lnTo>
                  <a:lnTo>
                    <a:pt x="603605" y="24307"/>
                  </a:lnTo>
                  <a:lnTo>
                    <a:pt x="601662" y="26365"/>
                  </a:lnTo>
                  <a:lnTo>
                    <a:pt x="601294" y="26746"/>
                  </a:lnTo>
                  <a:lnTo>
                    <a:pt x="598944" y="27178"/>
                  </a:lnTo>
                  <a:lnTo>
                    <a:pt x="597852" y="27355"/>
                  </a:lnTo>
                  <a:lnTo>
                    <a:pt x="597750" y="28206"/>
                  </a:lnTo>
                  <a:lnTo>
                    <a:pt x="597827" y="28435"/>
                  </a:lnTo>
                  <a:lnTo>
                    <a:pt x="597916" y="28638"/>
                  </a:lnTo>
                  <a:lnTo>
                    <a:pt x="598741" y="29235"/>
                  </a:lnTo>
                  <a:lnTo>
                    <a:pt x="599681" y="29756"/>
                  </a:lnTo>
                  <a:lnTo>
                    <a:pt x="600341" y="30162"/>
                  </a:lnTo>
                  <a:lnTo>
                    <a:pt x="601776" y="30238"/>
                  </a:lnTo>
                  <a:lnTo>
                    <a:pt x="602475" y="29451"/>
                  </a:lnTo>
                  <a:lnTo>
                    <a:pt x="603529" y="28778"/>
                  </a:lnTo>
                  <a:lnTo>
                    <a:pt x="604012" y="28562"/>
                  </a:lnTo>
                  <a:lnTo>
                    <a:pt x="604812" y="28638"/>
                  </a:lnTo>
                  <a:lnTo>
                    <a:pt x="605294" y="28562"/>
                  </a:lnTo>
                  <a:lnTo>
                    <a:pt x="605586" y="28524"/>
                  </a:lnTo>
                  <a:lnTo>
                    <a:pt x="606298" y="28232"/>
                  </a:lnTo>
                  <a:lnTo>
                    <a:pt x="606450" y="28244"/>
                  </a:lnTo>
                  <a:lnTo>
                    <a:pt x="606590" y="28244"/>
                  </a:lnTo>
                  <a:lnTo>
                    <a:pt x="607631" y="28435"/>
                  </a:lnTo>
                  <a:lnTo>
                    <a:pt x="607974" y="29197"/>
                  </a:lnTo>
                  <a:lnTo>
                    <a:pt x="606526" y="31889"/>
                  </a:lnTo>
                  <a:lnTo>
                    <a:pt x="605320" y="32588"/>
                  </a:lnTo>
                  <a:lnTo>
                    <a:pt x="603186" y="31902"/>
                  </a:lnTo>
                  <a:lnTo>
                    <a:pt x="602411" y="31648"/>
                  </a:lnTo>
                  <a:lnTo>
                    <a:pt x="602411" y="34658"/>
                  </a:lnTo>
                  <a:lnTo>
                    <a:pt x="602272" y="35979"/>
                  </a:lnTo>
                  <a:lnTo>
                    <a:pt x="602157" y="36309"/>
                  </a:lnTo>
                  <a:lnTo>
                    <a:pt x="601726" y="36385"/>
                  </a:lnTo>
                  <a:lnTo>
                    <a:pt x="601383" y="36550"/>
                  </a:lnTo>
                  <a:lnTo>
                    <a:pt x="601268" y="35979"/>
                  </a:lnTo>
                  <a:lnTo>
                    <a:pt x="601129" y="35661"/>
                  </a:lnTo>
                  <a:lnTo>
                    <a:pt x="601167" y="34785"/>
                  </a:lnTo>
                  <a:lnTo>
                    <a:pt x="601967" y="34759"/>
                  </a:lnTo>
                  <a:lnTo>
                    <a:pt x="602411" y="34658"/>
                  </a:lnTo>
                  <a:lnTo>
                    <a:pt x="602411" y="31648"/>
                  </a:lnTo>
                  <a:lnTo>
                    <a:pt x="602183" y="31572"/>
                  </a:lnTo>
                  <a:lnTo>
                    <a:pt x="601154" y="31483"/>
                  </a:lnTo>
                  <a:lnTo>
                    <a:pt x="599401" y="31889"/>
                  </a:lnTo>
                  <a:lnTo>
                    <a:pt x="598805" y="31902"/>
                  </a:lnTo>
                  <a:lnTo>
                    <a:pt x="598246" y="31813"/>
                  </a:lnTo>
                  <a:lnTo>
                    <a:pt x="597687" y="32905"/>
                  </a:lnTo>
                  <a:lnTo>
                    <a:pt x="596760" y="35229"/>
                  </a:lnTo>
                  <a:lnTo>
                    <a:pt x="599338" y="36385"/>
                  </a:lnTo>
                  <a:lnTo>
                    <a:pt x="598843" y="36944"/>
                  </a:lnTo>
                  <a:lnTo>
                    <a:pt x="598360" y="37553"/>
                  </a:lnTo>
                  <a:lnTo>
                    <a:pt x="599706" y="38023"/>
                  </a:lnTo>
                  <a:lnTo>
                    <a:pt x="601192" y="38227"/>
                  </a:lnTo>
                  <a:lnTo>
                    <a:pt x="604456" y="37731"/>
                  </a:lnTo>
                  <a:lnTo>
                    <a:pt x="606107" y="37782"/>
                  </a:lnTo>
                  <a:lnTo>
                    <a:pt x="606793" y="37731"/>
                  </a:lnTo>
                  <a:lnTo>
                    <a:pt x="608139" y="37617"/>
                  </a:lnTo>
                  <a:lnTo>
                    <a:pt x="608533" y="37414"/>
                  </a:lnTo>
                  <a:lnTo>
                    <a:pt x="608914" y="37299"/>
                  </a:lnTo>
                  <a:lnTo>
                    <a:pt x="610539" y="37731"/>
                  </a:lnTo>
                  <a:lnTo>
                    <a:pt x="611936" y="37350"/>
                  </a:lnTo>
                  <a:lnTo>
                    <a:pt x="613219" y="36779"/>
                  </a:lnTo>
                  <a:lnTo>
                    <a:pt x="613321" y="36550"/>
                  </a:lnTo>
                  <a:lnTo>
                    <a:pt x="613435" y="35979"/>
                  </a:lnTo>
                  <a:lnTo>
                    <a:pt x="613549" y="34912"/>
                  </a:lnTo>
                  <a:lnTo>
                    <a:pt x="613575" y="34658"/>
                  </a:lnTo>
                  <a:lnTo>
                    <a:pt x="613130" y="34391"/>
                  </a:lnTo>
                  <a:lnTo>
                    <a:pt x="612736" y="34061"/>
                  </a:lnTo>
                  <a:lnTo>
                    <a:pt x="612787" y="33439"/>
                  </a:lnTo>
                  <a:lnTo>
                    <a:pt x="612914" y="32588"/>
                  </a:lnTo>
                  <a:lnTo>
                    <a:pt x="613244" y="32194"/>
                  </a:lnTo>
                  <a:lnTo>
                    <a:pt x="613664" y="32004"/>
                  </a:lnTo>
                  <a:lnTo>
                    <a:pt x="613638" y="28232"/>
                  </a:lnTo>
                  <a:lnTo>
                    <a:pt x="613740" y="26365"/>
                  </a:lnTo>
                  <a:lnTo>
                    <a:pt x="613778" y="23609"/>
                  </a:lnTo>
                  <a:close/>
                </a:path>
                <a:path w="649604" h="447675">
                  <a:moveTo>
                    <a:pt x="615543" y="306146"/>
                  </a:moveTo>
                  <a:lnTo>
                    <a:pt x="614857" y="305676"/>
                  </a:lnTo>
                  <a:lnTo>
                    <a:pt x="614045" y="305485"/>
                  </a:lnTo>
                  <a:lnTo>
                    <a:pt x="613054" y="305638"/>
                  </a:lnTo>
                  <a:lnTo>
                    <a:pt x="613867" y="306070"/>
                  </a:lnTo>
                  <a:lnTo>
                    <a:pt x="614718" y="306247"/>
                  </a:lnTo>
                  <a:lnTo>
                    <a:pt x="615543" y="306146"/>
                  </a:lnTo>
                  <a:close/>
                </a:path>
                <a:path w="649604" h="447675">
                  <a:moveTo>
                    <a:pt x="649389" y="111353"/>
                  </a:moveTo>
                  <a:lnTo>
                    <a:pt x="645236" y="106832"/>
                  </a:lnTo>
                  <a:lnTo>
                    <a:pt x="643064" y="104470"/>
                  </a:lnTo>
                  <a:lnTo>
                    <a:pt x="640245" y="101409"/>
                  </a:lnTo>
                  <a:lnTo>
                    <a:pt x="640245" y="122758"/>
                  </a:lnTo>
                  <a:lnTo>
                    <a:pt x="640156" y="123075"/>
                  </a:lnTo>
                  <a:lnTo>
                    <a:pt x="639470" y="122758"/>
                  </a:lnTo>
                  <a:lnTo>
                    <a:pt x="638962" y="122593"/>
                  </a:lnTo>
                  <a:lnTo>
                    <a:pt x="638225" y="122110"/>
                  </a:lnTo>
                  <a:lnTo>
                    <a:pt x="638060" y="121907"/>
                  </a:lnTo>
                  <a:lnTo>
                    <a:pt x="637946" y="121716"/>
                  </a:lnTo>
                  <a:lnTo>
                    <a:pt x="638517" y="121691"/>
                  </a:lnTo>
                  <a:lnTo>
                    <a:pt x="639076" y="121589"/>
                  </a:lnTo>
                  <a:lnTo>
                    <a:pt x="639610" y="121450"/>
                  </a:lnTo>
                  <a:lnTo>
                    <a:pt x="639927" y="121907"/>
                  </a:lnTo>
                  <a:lnTo>
                    <a:pt x="640130" y="122110"/>
                  </a:lnTo>
                  <a:lnTo>
                    <a:pt x="640245" y="122758"/>
                  </a:lnTo>
                  <a:lnTo>
                    <a:pt x="640245" y="101409"/>
                  </a:lnTo>
                  <a:lnTo>
                    <a:pt x="639914" y="101053"/>
                  </a:lnTo>
                  <a:lnTo>
                    <a:pt x="639914" y="105803"/>
                  </a:lnTo>
                  <a:lnTo>
                    <a:pt x="639533" y="106184"/>
                  </a:lnTo>
                  <a:lnTo>
                    <a:pt x="639165" y="106832"/>
                  </a:lnTo>
                  <a:lnTo>
                    <a:pt x="638683" y="106184"/>
                  </a:lnTo>
                  <a:lnTo>
                    <a:pt x="638327" y="105803"/>
                  </a:lnTo>
                  <a:lnTo>
                    <a:pt x="638060" y="105143"/>
                  </a:lnTo>
                  <a:lnTo>
                    <a:pt x="638759" y="104470"/>
                  </a:lnTo>
                  <a:lnTo>
                    <a:pt x="639318" y="104686"/>
                  </a:lnTo>
                  <a:lnTo>
                    <a:pt x="639787" y="105079"/>
                  </a:lnTo>
                  <a:lnTo>
                    <a:pt x="639914" y="105803"/>
                  </a:lnTo>
                  <a:lnTo>
                    <a:pt x="639914" y="101053"/>
                  </a:lnTo>
                  <a:lnTo>
                    <a:pt x="635901" y="96672"/>
                  </a:lnTo>
                  <a:lnTo>
                    <a:pt x="631710" y="92100"/>
                  </a:lnTo>
                  <a:lnTo>
                    <a:pt x="629158" y="89331"/>
                  </a:lnTo>
                  <a:lnTo>
                    <a:pt x="627659" y="87693"/>
                  </a:lnTo>
                  <a:lnTo>
                    <a:pt x="624395" y="86474"/>
                  </a:lnTo>
                  <a:lnTo>
                    <a:pt x="623455" y="87045"/>
                  </a:lnTo>
                  <a:lnTo>
                    <a:pt x="621842" y="88214"/>
                  </a:lnTo>
                  <a:lnTo>
                    <a:pt x="620433" y="88684"/>
                  </a:lnTo>
                  <a:lnTo>
                    <a:pt x="619125" y="89331"/>
                  </a:lnTo>
                  <a:lnTo>
                    <a:pt x="619061" y="89192"/>
                  </a:lnTo>
                  <a:lnTo>
                    <a:pt x="618388" y="89458"/>
                  </a:lnTo>
                  <a:lnTo>
                    <a:pt x="617702" y="89700"/>
                  </a:lnTo>
                  <a:lnTo>
                    <a:pt x="615759" y="90652"/>
                  </a:lnTo>
                  <a:lnTo>
                    <a:pt x="614464" y="91236"/>
                  </a:lnTo>
                  <a:lnTo>
                    <a:pt x="613156" y="91859"/>
                  </a:lnTo>
                  <a:lnTo>
                    <a:pt x="613575" y="92697"/>
                  </a:lnTo>
                  <a:lnTo>
                    <a:pt x="614184" y="93510"/>
                  </a:lnTo>
                  <a:lnTo>
                    <a:pt x="615886" y="94996"/>
                  </a:lnTo>
                  <a:lnTo>
                    <a:pt x="616102" y="96418"/>
                  </a:lnTo>
                  <a:lnTo>
                    <a:pt x="616496" y="97294"/>
                  </a:lnTo>
                  <a:lnTo>
                    <a:pt x="619607" y="94030"/>
                  </a:lnTo>
                  <a:lnTo>
                    <a:pt x="623773" y="93040"/>
                  </a:lnTo>
                  <a:lnTo>
                    <a:pt x="628281" y="92100"/>
                  </a:lnTo>
                  <a:lnTo>
                    <a:pt x="628764" y="92824"/>
                  </a:lnTo>
                  <a:lnTo>
                    <a:pt x="629259" y="93256"/>
                  </a:lnTo>
                  <a:lnTo>
                    <a:pt x="627062" y="95123"/>
                  </a:lnTo>
                  <a:lnTo>
                    <a:pt x="628142" y="97536"/>
                  </a:lnTo>
                  <a:lnTo>
                    <a:pt x="630440" y="96672"/>
                  </a:lnTo>
                  <a:lnTo>
                    <a:pt x="634098" y="98018"/>
                  </a:lnTo>
                  <a:lnTo>
                    <a:pt x="635850" y="99263"/>
                  </a:lnTo>
                  <a:lnTo>
                    <a:pt x="637882" y="100380"/>
                  </a:lnTo>
                  <a:lnTo>
                    <a:pt x="637235" y="103339"/>
                  </a:lnTo>
                  <a:lnTo>
                    <a:pt x="637197" y="104686"/>
                  </a:lnTo>
                  <a:lnTo>
                    <a:pt x="637070" y="106832"/>
                  </a:lnTo>
                  <a:lnTo>
                    <a:pt x="635241" y="110286"/>
                  </a:lnTo>
                  <a:lnTo>
                    <a:pt x="635241" y="124155"/>
                  </a:lnTo>
                  <a:lnTo>
                    <a:pt x="635076" y="124536"/>
                  </a:lnTo>
                  <a:lnTo>
                    <a:pt x="634949" y="125260"/>
                  </a:lnTo>
                  <a:lnTo>
                    <a:pt x="634352" y="124790"/>
                  </a:lnTo>
                  <a:lnTo>
                    <a:pt x="633920" y="124625"/>
                  </a:lnTo>
                  <a:lnTo>
                    <a:pt x="633615" y="123952"/>
                  </a:lnTo>
                  <a:lnTo>
                    <a:pt x="633399" y="123190"/>
                  </a:lnTo>
                  <a:lnTo>
                    <a:pt x="634746" y="122758"/>
                  </a:lnTo>
                  <a:lnTo>
                    <a:pt x="635038" y="123190"/>
                  </a:lnTo>
                  <a:lnTo>
                    <a:pt x="635139" y="123545"/>
                  </a:lnTo>
                  <a:lnTo>
                    <a:pt x="635241" y="124155"/>
                  </a:lnTo>
                  <a:lnTo>
                    <a:pt x="635241" y="110286"/>
                  </a:lnTo>
                  <a:lnTo>
                    <a:pt x="635012" y="110718"/>
                  </a:lnTo>
                  <a:lnTo>
                    <a:pt x="634479" y="112128"/>
                  </a:lnTo>
                  <a:lnTo>
                    <a:pt x="633628" y="114744"/>
                  </a:lnTo>
                  <a:lnTo>
                    <a:pt x="632218" y="119773"/>
                  </a:lnTo>
                  <a:lnTo>
                    <a:pt x="630847" y="123952"/>
                  </a:lnTo>
                  <a:lnTo>
                    <a:pt x="630389" y="126111"/>
                  </a:lnTo>
                  <a:lnTo>
                    <a:pt x="630301" y="126733"/>
                  </a:lnTo>
                  <a:lnTo>
                    <a:pt x="630072" y="128752"/>
                  </a:lnTo>
                  <a:lnTo>
                    <a:pt x="629221" y="127774"/>
                  </a:lnTo>
                  <a:lnTo>
                    <a:pt x="622325" y="119773"/>
                  </a:lnTo>
                  <a:lnTo>
                    <a:pt x="621995" y="119380"/>
                  </a:lnTo>
                  <a:lnTo>
                    <a:pt x="621093" y="119621"/>
                  </a:lnTo>
                  <a:lnTo>
                    <a:pt x="620204" y="119773"/>
                  </a:lnTo>
                  <a:lnTo>
                    <a:pt x="619201" y="119761"/>
                  </a:lnTo>
                  <a:lnTo>
                    <a:pt x="618490" y="119761"/>
                  </a:lnTo>
                  <a:lnTo>
                    <a:pt x="617778" y="119570"/>
                  </a:lnTo>
                  <a:lnTo>
                    <a:pt x="617105" y="119481"/>
                  </a:lnTo>
                  <a:lnTo>
                    <a:pt x="616661" y="120548"/>
                  </a:lnTo>
                  <a:lnTo>
                    <a:pt x="617296" y="121132"/>
                  </a:lnTo>
                  <a:lnTo>
                    <a:pt x="618020" y="122593"/>
                  </a:lnTo>
                  <a:lnTo>
                    <a:pt x="618515" y="123278"/>
                  </a:lnTo>
                  <a:lnTo>
                    <a:pt x="619417" y="124790"/>
                  </a:lnTo>
                  <a:lnTo>
                    <a:pt x="619455" y="126339"/>
                  </a:lnTo>
                  <a:lnTo>
                    <a:pt x="618731" y="128231"/>
                  </a:lnTo>
                  <a:lnTo>
                    <a:pt x="617169" y="128524"/>
                  </a:lnTo>
                  <a:lnTo>
                    <a:pt x="616102" y="127241"/>
                  </a:lnTo>
                  <a:lnTo>
                    <a:pt x="616038" y="128524"/>
                  </a:lnTo>
                  <a:lnTo>
                    <a:pt x="615937" y="129565"/>
                  </a:lnTo>
                  <a:lnTo>
                    <a:pt x="614641" y="129997"/>
                  </a:lnTo>
                  <a:lnTo>
                    <a:pt x="614299" y="128130"/>
                  </a:lnTo>
                  <a:lnTo>
                    <a:pt x="614146" y="127241"/>
                  </a:lnTo>
                  <a:lnTo>
                    <a:pt x="615149" y="127635"/>
                  </a:lnTo>
                  <a:lnTo>
                    <a:pt x="615962" y="128016"/>
                  </a:lnTo>
                  <a:lnTo>
                    <a:pt x="616038" y="128524"/>
                  </a:lnTo>
                  <a:lnTo>
                    <a:pt x="616038" y="127177"/>
                  </a:lnTo>
                  <a:lnTo>
                    <a:pt x="615708" y="126834"/>
                  </a:lnTo>
                  <a:lnTo>
                    <a:pt x="615670" y="124485"/>
                  </a:lnTo>
                  <a:lnTo>
                    <a:pt x="615708" y="123545"/>
                  </a:lnTo>
                  <a:lnTo>
                    <a:pt x="614095" y="121615"/>
                  </a:lnTo>
                  <a:lnTo>
                    <a:pt x="614095" y="127177"/>
                  </a:lnTo>
                  <a:lnTo>
                    <a:pt x="611873" y="128130"/>
                  </a:lnTo>
                  <a:lnTo>
                    <a:pt x="611428" y="127863"/>
                  </a:lnTo>
                  <a:lnTo>
                    <a:pt x="610565" y="124968"/>
                  </a:lnTo>
                  <a:lnTo>
                    <a:pt x="612368" y="124485"/>
                  </a:lnTo>
                  <a:lnTo>
                    <a:pt x="612635" y="124574"/>
                  </a:lnTo>
                  <a:lnTo>
                    <a:pt x="614095" y="127177"/>
                  </a:lnTo>
                  <a:lnTo>
                    <a:pt x="614095" y="121615"/>
                  </a:lnTo>
                  <a:lnTo>
                    <a:pt x="613638" y="118681"/>
                  </a:lnTo>
                  <a:lnTo>
                    <a:pt x="612533" y="118681"/>
                  </a:lnTo>
                  <a:lnTo>
                    <a:pt x="611543" y="118567"/>
                  </a:lnTo>
                  <a:lnTo>
                    <a:pt x="609307" y="119024"/>
                  </a:lnTo>
                  <a:lnTo>
                    <a:pt x="609142" y="117614"/>
                  </a:lnTo>
                  <a:lnTo>
                    <a:pt x="608101" y="117322"/>
                  </a:lnTo>
                  <a:lnTo>
                    <a:pt x="605993" y="118021"/>
                  </a:lnTo>
                  <a:lnTo>
                    <a:pt x="602005" y="120218"/>
                  </a:lnTo>
                  <a:lnTo>
                    <a:pt x="602234" y="118021"/>
                  </a:lnTo>
                  <a:lnTo>
                    <a:pt x="602145" y="117614"/>
                  </a:lnTo>
                  <a:lnTo>
                    <a:pt x="601560" y="117170"/>
                  </a:lnTo>
                  <a:lnTo>
                    <a:pt x="601002" y="116586"/>
                  </a:lnTo>
                  <a:lnTo>
                    <a:pt x="599567" y="115963"/>
                  </a:lnTo>
                  <a:lnTo>
                    <a:pt x="598741" y="116166"/>
                  </a:lnTo>
                  <a:lnTo>
                    <a:pt x="598068" y="117106"/>
                  </a:lnTo>
                  <a:lnTo>
                    <a:pt x="597928" y="117614"/>
                  </a:lnTo>
                  <a:lnTo>
                    <a:pt x="608952" y="130657"/>
                  </a:lnTo>
                  <a:lnTo>
                    <a:pt x="610400" y="130886"/>
                  </a:lnTo>
                  <a:lnTo>
                    <a:pt x="611568" y="131648"/>
                  </a:lnTo>
                  <a:lnTo>
                    <a:pt x="613689" y="133553"/>
                  </a:lnTo>
                  <a:lnTo>
                    <a:pt x="614807" y="134366"/>
                  </a:lnTo>
                  <a:lnTo>
                    <a:pt x="615823" y="135280"/>
                  </a:lnTo>
                  <a:lnTo>
                    <a:pt x="616864" y="131064"/>
                  </a:lnTo>
                  <a:lnTo>
                    <a:pt x="618083" y="130632"/>
                  </a:lnTo>
                  <a:lnTo>
                    <a:pt x="619213" y="130327"/>
                  </a:lnTo>
                  <a:lnTo>
                    <a:pt x="619912" y="129997"/>
                  </a:lnTo>
                  <a:lnTo>
                    <a:pt x="621474" y="129273"/>
                  </a:lnTo>
                  <a:lnTo>
                    <a:pt x="622630" y="128524"/>
                  </a:lnTo>
                  <a:lnTo>
                    <a:pt x="623938" y="127774"/>
                  </a:lnTo>
                  <a:lnTo>
                    <a:pt x="626275" y="128727"/>
                  </a:lnTo>
                  <a:lnTo>
                    <a:pt x="628218" y="130327"/>
                  </a:lnTo>
                  <a:lnTo>
                    <a:pt x="631710" y="134289"/>
                  </a:lnTo>
                  <a:lnTo>
                    <a:pt x="631063" y="137795"/>
                  </a:lnTo>
                  <a:lnTo>
                    <a:pt x="634365" y="139230"/>
                  </a:lnTo>
                  <a:lnTo>
                    <a:pt x="634746" y="138709"/>
                  </a:lnTo>
                  <a:lnTo>
                    <a:pt x="635508" y="138137"/>
                  </a:lnTo>
                  <a:lnTo>
                    <a:pt x="635431" y="136931"/>
                  </a:lnTo>
                  <a:lnTo>
                    <a:pt x="637120" y="138798"/>
                  </a:lnTo>
                  <a:lnTo>
                    <a:pt x="637921" y="138404"/>
                  </a:lnTo>
                  <a:lnTo>
                    <a:pt x="639572" y="137350"/>
                  </a:lnTo>
                  <a:lnTo>
                    <a:pt x="645007" y="132270"/>
                  </a:lnTo>
                  <a:lnTo>
                    <a:pt x="647649" y="128752"/>
                  </a:lnTo>
                  <a:lnTo>
                    <a:pt x="648157" y="128079"/>
                  </a:lnTo>
                  <a:lnTo>
                    <a:pt x="648068" y="127063"/>
                  </a:lnTo>
                  <a:lnTo>
                    <a:pt x="648017" y="126733"/>
                  </a:lnTo>
                  <a:lnTo>
                    <a:pt x="647852" y="125615"/>
                  </a:lnTo>
                  <a:lnTo>
                    <a:pt x="647484" y="125260"/>
                  </a:lnTo>
                  <a:lnTo>
                    <a:pt x="645109" y="123075"/>
                  </a:lnTo>
                  <a:lnTo>
                    <a:pt x="644855" y="122783"/>
                  </a:lnTo>
                  <a:lnTo>
                    <a:pt x="642785" y="121615"/>
                  </a:lnTo>
                  <a:lnTo>
                    <a:pt x="642785" y="132270"/>
                  </a:lnTo>
                  <a:lnTo>
                    <a:pt x="642708" y="132651"/>
                  </a:lnTo>
                  <a:lnTo>
                    <a:pt x="642480" y="132524"/>
                  </a:lnTo>
                  <a:lnTo>
                    <a:pt x="642594" y="132257"/>
                  </a:lnTo>
                  <a:lnTo>
                    <a:pt x="642785" y="132270"/>
                  </a:lnTo>
                  <a:lnTo>
                    <a:pt x="642785" y="121615"/>
                  </a:lnTo>
                  <a:lnTo>
                    <a:pt x="642505" y="121450"/>
                  </a:lnTo>
                  <a:lnTo>
                    <a:pt x="641896" y="121119"/>
                  </a:lnTo>
                  <a:lnTo>
                    <a:pt x="641896" y="126733"/>
                  </a:lnTo>
                  <a:lnTo>
                    <a:pt x="641832" y="127063"/>
                  </a:lnTo>
                  <a:lnTo>
                    <a:pt x="641705" y="127038"/>
                  </a:lnTo>
                  <a:lnTo>
                    <a:pt x="641438" y="126834"/>
                  </a:lnTo>
                  <a:lnTo>
                    <a:pt x="641896" y="126733"/>
                  </a:lnTo>
                  <a:lnTo>
                    <a:pt x="641896" y="121119"/>
                  </a:lnTo>
                  <a:lnTo>
                    <a:pt x="641311" y="120789"/>
                  </a:lnTo>
                  <a:lnTo>
                    <a:pt x="642264" y="120281"/>
                  </a:lnTo>
                  <a:lnTo>
                    <a:pt x="643229" y="119481"/>
                  </a:lnTo>
                  <a:lnTo>
                    <a:pt x="645134" y="117475"/>
                  </a:lnTo>
                  <a:lnTo>
                    <a:pt x="646226" y="115963"/>
                  </a:lnTo>
                  <a:lnTo>
                    <a:pt x="647788" y="113512"/>
                  </a:lnTo>
                  <a:lnTo>
                    <a:pt x="648550" y="112395"/>
                  </a:lnTo>
                  <a:lnTo>
                    <a:pt x="649389" y="111353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 descr=""/>
            <p:cNvSpPr/>
            <p:nvPr/>
          </p:nvSpPr>
          <p:spPr>
            <a:xfrm>
              <a:off x="7729601" y="4350747"/>
              <a:ext cx="695325" cy="564515"/>
            </a:xfrm>
            <a:custGeom>
              <a:avLst/>
              <a:gdLst/>
              <a:ahLst/>
              <a:cxnLst/>
              <a:rect l="l" t="t" r="r" b="b"/>
              <a:pathLst>
                <a:path w="695325" h="564514">
                  <a:moveTo>
                    <a:pt x="1041" y="384289"/>
                  </a:moveTo>
                  <a:lnTo>
                    <a:pt x="673" y="384390"/>
                  </a:lnTo>
                  <a:lnTo>
                    <a:pt x="317" y="384530"/>
                  </a:lnTo>
                  <a:lnTo>
                    <a:pt x="0" y="384721"/>
                  </a:lnTo>
                  <a:lnTo>
                    <a:pt x="317" y="384670"/>
                  </a:lnTo>
                  <a:lnTo>
                    <a:pt x="622" y="384568"/>
                  </a:lnTo>
                  <a:lnTo>
                    <a:pt x="876" y="384416"/>
                  </a:lnTo>
                  <a:lnTo>
                    <a:pt x="1041" y="384289"/>
                  </a:lnTo>
                  <a:close/>
                </a:path>
                <a:path w="695325" h="564514">
                  <a:moveTo>
                    <a:pt x="40398" y="420192"/>
                  </a:moveTo>
                  <a:lnTo>
                    <a:pt x="40043" y="419887"/>
                  </a:lnTo>
                  <a:lnTo>
                    <a:pt x="39649" y="419849"/>
                  </a:lnTo>
                  <a:lnTo>
                    <a:pt x="39179" y="419696"/>
                  </a:lnTo>
                  <a:lnTo>
                    <a:pt x="39116" y="420217"/>
                  </a:lnTo>
                  <a:lnTo>
                    <a:pt x="39001" y="420725"/>
                  </a:lnTo>
                  <a:lnTo>
                    <a:pt x="39408" y="420865"/>
                  </a:lnTo>
                  <a:lnTo>
                    <a:pt x="39801" y="420941"/>
                  </a:lnTo>
                  <a:lnTo>
                    <a:pt x="40144" y="420865"/>
                  </a:lnTo>
                  <a:lnTo>
                    <a:pt x="40398" y="420192"/>
                  </a:lnTo>
                  <a:close/>
                </a:path>
                <a:path w="695325" h="564514">
                  <a:moveTo>
                    <a:pt x="53759" y="400545"/>
                  </a:moveTo>
                  <a:lnTo>
                    <a:pt x="53606" y="400037"/>
                  </a:lnTo>
                  <a:lnTo>
                    <a:pt x="53009" y="400050"/>
                  </a:lnTo>
                  <a:lnTo>
                    <a:pt x="52336" y="399999"/>
                  </a:lnTo>
                  <a:lnTo>
                    <a:pt x="51574" y="399846"/>
                  </a:lnTo>
                  <a:lnTo>
                    <a:pt x="51816" y="399503"/>
                  </a:lnTo>
                  <a:lnTo>
                    <a:pt x="52057" y="399211"/>
                  </a:lnTo>
                  <a:lnTo>
                    <a:pt x="52311" y="398932"/>
                  </a:lnTo>
                  <a:lnTo>
                    <a:pt x="52006" y="398907"/>
                  </a:lnTo>
                  <a:lnTo>
                    <a:pt x="51701" y="398945"/>
                  </a:lnTo>
                  <a:lnTo>
                    <a:pt x="50952" y="399554"/>
                  </a:lnTo>
                  <a:lnTo>
                    <a:pt x="50876" y="400342"/>
                  </a:lnTo>
                  <a:lnTo>
                    <a:pt x="51269" y="400913"/>
                  </a:lnTo>
                  <a:lnTo>
                    <a:pt x="51739" y="401599"/>
                  </a:lnTo>
                  <a:lnTo>
                    <a:pt x="52641" y="401802"/>
                  </a:lnTo>
                  <a:lnTo>
                    <a:pt x="53251" y="401358"/>
                  </a:lnTo>
                  <a:lnTo>
                    <a:pt x="53632" y="401078"/>
                  </a:lnTo>
                  <a:lnTo>
                    <a:pt x="53759" y="400545"/>
                  </a:lnTo>
                  <a:close/>
                </a:path>
                <a:path w="695325" h="564514">
                  <a:moveTo>
                    <a:pt x="54025" y="407708"/>
                  </a:moveTo>
                  <a:lnTo>
                    <a:pt x="53911" y="407098"/>
                  </a:lnTo>
                  <a:lnTo>
                    <a:pt x="53809" y="406476"/>
                  </a:lnTo>
                  <a:lnTo>
                    <a:pt x="53467" y="406577"/>
                  </a:lnTo>
                  <a:lnTo>
                    <a:pt x="53149" y="406793"/>
                  </a:lnTo>
                  <a:lnTo>
                    <a:pt x="52882" y="407136"/>
                  </a:lnTo>
                  <a:lnTo>
                    <a:pt x="52438" y="407695"/>
                  </a:lnTo>
                  <a:lnTo>
                    <a:pt x="52311" y="408393"/>
                  </a:lnTo>
                  <a:lnTo>
                    <a:pt x="52451" y="409092"/>
                  </a:lnTo>
                  <a:lnTo>
                    <a:pt x="52946" y="408787"/>
                  </a:lnTo>
                  <a:lnTo>
                    <a:pt x="53479" y="408520"/>
                  </a:lnTo>
                  <a:lnTo>
                    <a:pt x="54025" y="408317"/>
                  </a:lnTo>
                  <a:lnTo>
                    <a:pt x="54025" y="407708"/>
                  </a:lnTo>
                  <a:close/>
                </a:path>
                <a:path w="695325" h="564514">
                  <a:moveTo>
                    <a:pt x="78054" y="492010"/>
                  </a:moveTo>
                  <a:lnTo>
                    <a:pt x="77673" y="490728"/>
                  </a:lnTo>
                  <a:lnTo>
                    <a:pt x="76720" y="490435"/>
                  </a:lnTo>
                  <a:lnTo>
                    <a:pt x="76098" y="490880"/>
                  </a:lnTo>
                  <a:lnTo>
                    <a:pt x="75565" y="491261"/>
                  </a:lnTo>
                  <a:lnTo>
                    <a:pt x="75349" y="492188"/>
                  </a:lnTo>
                  <a:lnTo>
                    <a:pt x="75831" y="492582"/>
                  </a:lnTo>
                  <a:lnTo>
                    <a:pt x="76263" y="492937"/>
                  </a:lnTo>
                  <a:lnTo>
                    <a:pt x="76923" y="493026"/>
                  </a:lnTo>
                  <a:lnTo>
                    <a:pt x="77736" y="493331"/>
                  </a:lnTo>
                  <a:lnTo>
                    <a:pt x="77838" y="492544"/>
                  </a:lnTo>
                  <a:lnTo>
                    <a:pt x="78054" y="492010"/>
                  </a:lnTo>
                  <a:close/>
                </a:path>
                <a:path w="695325" h="564514">
                  <a:moveTo>
                    <a:pt x="91338" y="416801"/>
                  </a:moveTo>
                  <a:lnTo>
                    <a:pt x="91071" y="416775"/>
                  </a:lnTo>
                  <a:lnTo>
                    <a:pt x="90792" y="416712"/>
                  </a:lnTo>
                  <a:lnTo>
                    <a:pt x="90538" y="416750"/>
                  </a:lnTo>
                  <a:lnTo>
                    <a:pt x="90462" y="417106"/>
                  </a:lnTo>
                  <a:lnTo>
                    <a:pt x="90424" y="417436"/>
                  </a:lnTo>
                  <a:lnTo>
                    <a:pt x="90716" y="417410"/>
                  </a:lnTo>
                  <a:lnTo>
                    <a:pt x="91008" y="417449"/>
                  </a:lnTo>
                  <a:lnTo>
                    <a:pt x="91236" y="417347"/>
                  </a:lnTo>
                  <a:lnTo>
                    <a:pt x="91313" y="416991"/>
                  </a:lnTo>
                  <a:lnTo>
                    <a:pt x="91338" y="416801"/>
                  </a:lnTo>
                  <a:close/>
                </a:path>
                <a:path w="695325" h="564514">
                  <a:moveTo>
                    <a:pt x="97561" y="160655"/>
                  </a:moveTo>
                  <a:lnTo>
                    <a:pt x="97320" y="160185"/>
                  </a:lnTo>
                  <a:lnTo>
                    <a:pt x="96799" y="159893"/>
                  </a:lnTo>
                  <a:lnTo>
                    <a:pt x="95834" y="159397"/>
                  </a:lnTo>
                  <a:lnTo>
                    <a:pt x="96418" y="159829"/>
                  </a:lnTo>
                  <a:lnTo>
                    <a:pt x="96964" y="160312"/>
                  </a:lnTo>
                  <a:lnTo>
                    <a:pt x="97536" y="160782"/>
                  </a:lnTo>
                  <a:lnTo>
                    <a:pt x="97561" y="160655"/>
                  </a:lnTo>
                  <a:close/>
                </a:path>
                <a:path w="695325" h="564514">
                  <a:moveTo>
                    <a:pt x="97904" y="424472"/>
                  </a:moveTo>
                  <a:lnTo>
                    <a:pt x="95211" y="421436"/>
                  </a:lnTo>
                  <a:lnTo>
                    <a:pt x="94869" y="422109"/>
                  </a:lnTo>
                  <a:lnTo>
                    <a:pt x="94805" y="423037"/>
                  </a:lnTo>
                  <a:lnTo>
                    <a:pt x="95161" y="423811"/>
                  </a:lnTo>
                  <a:lnTo>
                    <a:pt x="95554" y="424700"/>
                  </a:lnTo>
                  <a:lnTo>
                    <a:pt x="96647" y="425043"/>
                  </a:lnTo>
                  <a:lnTo>
                    <a:pt x="97663" y="424599"/>
                  </a:lnTo>
                  <a:lnTo>
                    <a:pt x="97815" y="424510"/>
                  </a:lnTo>
                  <a:close/>
                </a:path>
                <a:path w="695325" h="564514">
                  <a:moveTo>
                    <a:pt x="106235" y="457936"/>
                  </a:moveTo>
                  <a:lnTo>
                    <a:pt x="105486" y="457733"/>
                  </a:lnTo>
                  <a:lnTo>
                    <a:pt x="104990" y="457415"/>
                  </a:lnTo>
                  <a:lnTo>
                    <a:pt x="104597" y="457517"/>
                  </a:lnTo>
                  <a:lnTo>
                    <a:pt x="103987" y="457657"/>
                  </a:lnTo>
                  <a:lnTo>
                    <a:pt x="103847" y="458266"/>
                  </a:lnTo>
                  <a:lnTo>
                    <a:pt x="104292" y="459384"/>
                  </a:lnTo>
                  <a:lnTo>
                    <a:pt x="104851" y="459663"/>
                  </a:lnTo>
                  <a:lnTo>
                    <a:pt x="105359" y="459359"/>
                  </a:lnTo>
                  <a:lnTo>
                    <a:pt x="105702" y="459155"/>
                  </a:lnTo>
                  <a:lnTo>
                    <a:pt x="105854" y="458597"/>
                  </a:lnTo>
                  <a:lnTo>
                    <a:pt x="106235" y="457936"/>
                  </a:lnTo>
                  <a:close/>
                </a:path>
                <a:path w="695325" h="564514">
                  <a:moveTo>
                    <a:pt x="111747" y="462127"/>
                  </a:moveTo>
                  <a:lnTo>
                    <a:pt x="111518" y="461924"/>
                  </a:lnTo>
                  <a:lnTo>
                    <a:pt x="111302" y="461746"/>
                  </a:lnTo>
                  <a:lnTo>
                    <a:pt x="111086" y="461543"/>
                  </a:lnTo>
                  <a:lnTo>
                    <a:pt x="111201" y="461746"/>
                  </a:lnTo>
                  <a:lnTo>
                    <a:pt x="111429" y="461937"/>
                  </a:lnTo>
                  <a:lnTo>
                    <a:pt x="111594" y="462089"/>
                  </a:lnTo>
                  <a:lnTo>
                    <a:pt x="111747" y="462127"/>
                  </a:lnTo>
                  <a:close/>
                </a:path>
                <a:path w="695325" h="564514">
                  <a:moveTo>
                    <a:pt x="112141" y="447090"/>
                  </a:moveTo>
                  <a:lnTo>
                    <a:pt x="111747" y="446316"/>
                  </a:lnTo>
                  <a:lnTo>
                    <a:pt x="111506" y="445858"/>
                  </a:lnTo>
                  <a:lnTo>
                    <a:pt x="111188" y="445541"/>
                  </a:lnTo>
                  <a:lnTo>
                    <a:pt x="110871" y="445363"/>
                  </a:lnTo>
                  <a:lnTo>
                    <a:pt x="110693" y="446176"/>
                  </a:lnTo>
                  <a:lnTo>
                    <a:pt x="110553" y="447014"/>
                  </a:lnTo>
                  <a:lnTo>
                    <a:pt x="110337" y="447992"/>
                  </a:lnTo>
                  <a:lnTo>
                    <a:pt x="110286" y="448144"/>
                  </a:lnTo>
                  <a:lnTo>
                    <a:pt x="110248" y="448297"/>
                  </a:lnTo>
                  <a:lnTo>
                    <a:pt x="110566" y="448398"/>
                  </a:lnTo>
                  <a:lnTo>
                    <a:pt x="110921" y="448398"/>
                  </a:lnTo>
                  <a:lnTo>
                    <a:pt x="111252" y="448221"/>
                  </a:lnTo>
                  <a:lnTo>
                    <a:pt x="111937" y="447878"/>
                  </a:lnTo>
                  <a:lnTo>
                    <a:pt x="112141" y="447090"/>
                  </a:lnTo>
                  <a:close/>
                </a:path>
                <a:path w="695325" h="564514">
                  <a:moveTo>
                    <a:pt x="133896" y="273977"/>
                  </a:moveTo>
                  <a:lnTo>
                    <a:pt x="133769" y="273481"/>
                  </a:lnTo>
                  <a:lnTo>
                    <a:pt x="133692" y="272973"/>
                  </a:lnTo>
                  <a:lnTo>
                    <a:pt x="133629" y="272478"/>
                  </a:lnTo>
                  <a:lnTo>
                    <a:pt x="133400" y="272808"/>
                  </a:lnTo>
                  <a:lnTo>
                    <a:pt x="133184" y="273177"/>
                  </a:lnTo>
                  <a:lnTo>
                    <a:pt x="132829" y="273951"/>
                  </a:lnTo>
                  <a:lnTo>
                    <a:pt x="132613" y="274294"/>
                  </a:lnTo>
                  <a:lnTo>
                    <a:pt x="132384" y="274612"/>
                  </a:lnTo>
                  <a:lnTo>
                    <a:pt x="132626" y="274650"/>
                  </a:lnTo>
                  <a:lnTo>
                    <a:pt x="133019" y="274751"/>
                  </a:lnTo>
                  <a:lnTo>
                    <a:pt x="133502" y="274421"/>
                  </a:lnTo>
                  <a:lnTo>
                    <a:pt x="133896" y="274027"/>
                  </a:lnTo>
                  <a:close/>
                </a:path>
                <a:path w="695325" h="564514">
                  <a:moveTo>
                    <a:pt x="134213" y="499935"/>
                  </a:moveTo>
                  <a:lnTo>
                    <a:pt x="134150" y="499783"/>
                  </a:lnTo>
                  <a:lnTo>
                    <a:pt x="134048" y="499630"/>
                  </a:lnTo>
                  <a:lnTo>
                    <a:pt x="133197" y="498843"/>
                  </a:lnTo>
                  <a:lnTo>
                    <a:pt x="132397" y="498678"/>
                  </a:lnTo>
                  <a:lnTo>
                    <a:pt x="131927" y="499122"/>
                  </a:lnTo>
                  <a:lnTo>
                    <a:pt x="131546" y="499503"/>
                  </a:lnTo>
                  <a:lnTo>
                    <a:pt x="131648" y="500291"/>
                  </a:lnTo>
                  <a:lnTo>
                    <a:pt x="132194" y="500837"/>
                  </a:lnTo>
                  <a:lnTo>
                    <a:pt x="132359" y="501015"/>
                  </a:lnTo>
                  <a:lnTo>
                    <a:pt x="132549" y="501129"/>
                  </a:lnTo>
                  <a:lnTo>
                    <a:pt x="132753" y="501230"/>
                  </a:lnTo>
                  <a:lnTo>
                    <a:pt x="132842" y="500849"/>
                  </a:lnTo>
                  <a:lnTo>
                    <a:pt x="133070" y="500405"/>
                  </a:lnTo>
                  <a:lnTo>
                    <a:pt x="133540" y="500037"/>
                  </a:lnTo>
                  <a:lnTo>
                    <a:pt x="133870" y="499960"/>
                  </a:lnTo>
                  <a:lnTo>
                    <a:pt x="134213" y="499935"/>
                  </a:lnTo>
                  <a:close/>
                </a:path>
                <a:path w="695325" h="564514">
                  <a:moveTo>
                    <a:pt x="148666" y="390245"/>
                  </a:moveTo>
                  <a:lnTo>
                    <a:pt x="148551" y="390055"/>
                  </a:lnTo>
                  <a:lnTo>
                    <a:pt x="148424" y="389851"/>
                  </a:lnTo>
                  <a:lnTo>
                    <a:pt x="147955" y="389648"/>
                  </a:lnTo>
                  <a:lnTo>
                    <a:pt x="147320" y="389940"/>
                  </a:lnTo>
                  <a:lnTo>
                    <a:pt x="147205" y="390398"/>
                  </a:lnTo>
                  <a:lnTo>
                    <a:pt x="147523" y="390779"/>
                  </a:lnTo>
                  <a:lnTo>
                    <a:pt x="147688" y="390956"/>
                  </a:lnTo>
                  <a:lnTo>
                    <a:pt x="148069" y="390931"/>
                  </a:lnTo>
                  <a:lnTo>
                    <a:pt x="148475" y="390994"/>
                  </a:lnTo>
                  <a:lnTo>
                    <a:pt x="148513" y="390613"/>
                  </a:lnTo>
                  <a:lnTo>
                    <a:pt x="148666" y="390245"/>
                  </a:lnTo>
                  <a:close/>
                </a:path>
                <a:path w="695325" h="564514">
                  <a:moveTo>
                    <a:pt x="152514" y="491159"/>
                  </a:moveTo>
                  <a:lnTo>
                    <a:pt x="150799" y="490308"/>
                  </a:lnTo>
                  <a:lnTo>
                    <a:pt x="149275" y="489115"/>
                  </a:lnTo>
                  <a:lnTo>
                    <a:pt x="147751" y="487908"/>
                  </a:lnTo>
                  <a:lnTo>
                    <a:pt x="147726" y="488454"/>
                  </a:lnTo>
                  <a:lnTo>
                    <a:pt x="147726" y="488988"/>
                  </a:lnTo>
                  <a:lnTo>
                    <a:pt x="147739" y="489508"/>
                  </a:lnTo>
                  <a:lnTo>
                    <a:pt x="147789" y="490943"/>
                  </a:lnTo>
                  <a:lnTo>
                    <a:pt x="148755" y="491591"/>
                  </a:lnTo>
                  <a:lnTo>
                    <a:pt x="150749" y="491375"/>
                  </a:lnTo>
                  <a:lnTo>
                    <a:pt x="151282" y="491172"/>
                  </a:lnTo>
                  <a:lnTo>
                    <a:pt x="151815" y="491197"/>
                  </a:lnTo>
                  <a:lnTo>
                    <a:pt x="152057" y="491210"/>
                  </a:lnTo>
                  <a:lnTo>
                    <a:pt x="152285" y="491172"/>
                  </a:lnTo>
                  <a:lnTo>
                    <a:pt x="152514" y="491159"/>
                  </a:lnTo>
                  <a:close/>
                </a:path>
                <a:path w="695325" h="564514">
                  <a:moveTo>
                    <a:pt x="157543" y="399440"/>
                  </a:moveTo>
                  <a:lnTo>
                    <a:pt x="157530" y="398995"/>
                  </a:lnTo>
                  <a:lnTo>
                    <a:pt x="156984" y="398132"/>
                  </a:lnTo>
                  <a:lnTo>
                    <a:pt x="156387" y="397700"/>
                  </a:lnTo>
                  <a:lnTo>
                    <a:pt x="154940" y="397256"/>
                  </a:lnTo>
                  <a:lnTo>
                    <a:pt x="154114" y="398157"/>
                  </a:lnTo>
                  <a:lnTo>
                    <a:pt x="154292" y="399084"/>
                  </a:lnTo>
                  <a:lnTo>
                    <a:pt x="155270" y="399681"/>
                  </a:lnTo>
                  <a:lnTo>
                    <a:pt x="156337" y="399910"/>
                  </a:lnTo>
                  <a:lnTo>
                    <a:pt x="157416" y="399846"/>
                  </a:lnTo>
                  <a:lnTo>
                    <a:pt x="157543" y="399440"/>
                  </a:lnTo>
                  <a:close/>
                </a:path>
                <a:path w="695325" h="564514">
                  <a:moveTo>
                    <a:pt x="158686" y="484047"/>
                  </a:moveTo>
                  <a:lnTo>
                    <a:pt x="154774" y="480466"/>
                  </a:lnTo>
                  <a:lnTo>
                    <a:pt x="154635" y="480441"/>
                  </a:lnTo>
                  <a:lnTo>
                    <a:pt x="154508" y="480402"/>
                  </a:lnTo>
                  <a:lnTo>
                    <a:pt x="154355" y="480390"/>
                  </a:lnTo>
                  <a:lnTo>
                    <a:pt x="153466" y="480263"/>
                  </a:lnTo>
                  <a:lnTo>
                    <a:pt x="152501" y="480758"/>
                  </a:lnTo>
                  <a:lnTo>
                    <a:pt x="151561" y="480961"/>
                  </a:lnTo>
                  <a:lnTo>
                    <a:pt x="149885" y="481698"/>
                  </a:lnTo>
                  <a:lnTo>
                    <a:pt x="149085" y="483133"/>
                  </a:lnTo>
                  <a:lnTo>
                    <a:pt x="148501" y="484581"/>
                  </a:lnTo>
                  <a:lnTo>
                    <a:pt x="153746" y="490982"/>
                  </a:lnTo>
                  <a:lnTo>
                    <a:pt x="155981" y="490435"/>
                  </a:lnTo>
                  <a:lnTo>
                    <a:pt x="157429" y="488772"/>
                  </a:lnTo>
                  <a:lnTo>
                    <a:pt x="158483" y="485533"/>
                  </a:lnTo>
                  <a:lnTo>
                    <a:pt x="158648" y="484733"/>
                  </a:lnTo>
                  <a:lnTo>
                    <a:pt x="158686" y="484047"/>
                  </a:lnTo>
                  <a:close/>
                </a:path>
                <a:path w="695325" h="564514">
                  <a:moveTo>
                    <a:pt x="171069" y="369773"/>
                  </a:moveTo>
                  <a:lnTo>
                    <a:pt x="170243" y="369963"/>
                  </a:lnTo>
                  <a:lnTo>
                    <a:pt x="169418" y="369989"/>
                  </a:lnTo>
                  <a:lnTo>
                    <a:pt x="168529" y="369887"/>
                  </a:lnTo>
                  <a:lnTo>
                    <a:pt x="159232" y="377507"/>
                  </a:lnTo>
                  <a:lnTo>
                    <a:pt x="160274" y="377278"/>
                  </a:lnTo>
                  <a:lnTo>
                    <a:pt x="161328" y="377126"/>
                  </a:lnTo>
                  <a:lnTo>
                    <a:pt x="162382" y="377024"/>
                  </a:lnTo>
                  <a:lnTo>
                    <a:pt x="162255" y="377482"/>
                  </a:lnTo>
                  <a:lnTo>
                    <a:pt x="162153" y="378409"/>
                  </a:lnTo>
                  <a:lnTo>
                    <a:pt x="162509" y="379069"/>
                  </a:lnTo>
                  <a:lnTo>
                    <a:pt x="164045" y="379806"/>
                  </a:lnTo>
                  <a:lnTo>
                    <a:pt x="165036" y="379628"/>
                  </a:lnTo>
                  <a:lnTo>
                    <a:pt x="166090" y="378409"/>
                  </a:lnTo>
                  <a:lnTo>
                    <a:pt x="166077" y="377698"/>
                  </a:lnTo>
                  <a:lnTo>
                    <a:pt x="165658" y="377024"/>
                  </a:lnTo>
                  <a:lnTo>
                    <a:pt x="165468" y="376732"/>
                  </a:lnTo>
                  <a:lnTo>
                    <a:pt x="166979" y="376351"/>
                  </a:lnTo>
                  <a:lnTo>
                    <a:pt x="168097" y="375361"/>
                  </a:lnTo>
                  <a:lnTo>
                    <a:pt x="169570" y="372465"/>
                  </a:lnTo>
                  <a:lnTo>
                    <a:pt x="170370" y="371132"/>
                  </a:lnTo>
                  <a:lnTo>
                    <a:pt x="170954" y="369989"/>
                  </a:lnTo>
                  <a:lnTo>
                    <a:pt x="171069" y="369773"/>
                  </a:lnTo>
                  <a:close/>
                </a:path>
                <a:path w="695325" h="564514">
                  <a:moveTo>
                    <a:pt x="172516" y="563460"/>
                  </a:moveTo>
                  <a:lnTo>
                    <a:pt x="172402" y="562711"/>
                  </a:lnTo>
                  <a:lnTo>
                    <a:pt x="171869" y="561492"/>
                  </a:lnTo>
                  <a:lnTo>
                    <a:pt x="171310" y="561200"/>
                  </a:lnTo>
                  <a:lnTo>
                    <a:pt x="170738" y="561136"/>
                  </a:lnTo>
                  <a:lnTo>
                    <a:pt x="172402" y="564210"/>
                  </a:lnTo>
                  <a:lnTo>
                    <a:pt x="172516" y="563460"/>
                  </a:lnTo>
                  <a:close/>
                </a:path>
                <a:path w="695325" h="564514">
                  <a:moveTo>
                    <a:pt x="179628" y="368465"/>
                  </a:moveTo>
                  <a:lnTo>
                    <a:pt x="177546" y="367322"/>
                  </a:lnTo>
                  <a:lnTo>
                    <a:pt x="177330" y="367385"/>
                  </a:lnTo>
                  <a:lnTo>
                    <a:pt x="177114" y="367474"/>
                  </a:lnTo>
                  <a:lnTo>
                    <a:pt x="176885" y="367525"/>
                  </a:lnTo>
                  <a:lnTo>
                    <a:pt x="177165" y="367817"/>
                  </a:lnTo>
                  <a:lnTo>
                    <a:pt x="177482" y="368223"/>
                  </a:lnTo>
                  <a:lnTo>
                    <a:pt x="178346" y="368833"/>
                  </a:lnTo>
                  <a:lnTo>
                    <a:pt x="179095" y="368769"/>
                  </a:lnTo>
                  <a:lnTo>
                    <a:pt x="179628" y="368465"/>
                  </a:lnTo>
                  <a:close/>
                </a:path>
                <a:path w="695325" h="564514">
                  <a:moveTo>
                    <a:pt x="188023" y="377532"/>
                  </a:moveTo>
                  <a:lnTo>
                    <a:pt x="187833" y="377202"/>
                  </a:lnTo>
                  <a:lnTo>
                    <a:pt x="187731" y="377024"/>
                  </a:lnTo>
                  <a:lnTo>
                    <a:pt x="187502" y="376669"/>
                  </a:lnTo>
                  <a:lnTo>
                    <a:pt x="187363" y="376516"/>
                  </a:lnTo>
                  <a:lnTo>
                    <a:pt x="187223" y="376415"/>
                  </a:lnTo>
                  <a:lnTo>
                    <a:pt x="186436" y="376669"/>
                  </a:lnTo>
                  <a:lnTo>
                    <a:pt x="185623" y="376859"/>
                  </a:lnTo>
                  <a:lnTo>
                    <a:pt x="185242" y="376910"/>
                  </a:lnTo>
                  <a:lnTo>
                    <a:pt x="184899" y="376948"/>
                  </a:lnTo>
                  <a:lnTo>
                    <a:pt x="184480" y="377685"/>
                  </a:lnTo>
                  <a:lnTo>
                    <a:pt x="184454" y="378663"/>
                  </a:lnTo>
                  <a:lnTo>
                    <a:pt x="185445" y="380187"/>
                  </a:lnTo>
                  <a:lnTo>
                    <a:pt x="186499" y="380568"/>
                  </a:lnTo>
                  <a:lnTo>
                    <a:pt x="187452" y="380149"/>
                  </a:lnTo>
                  <a:lnTo>
                    <a:pt x="187642" y="380072"/>
                  </a:lnTo>
                  <a:lnTo>
                    <a:pt x="187972" y="379793"/>
                  </a:lnTo>
                  <a:lnTo>
                    <a:pt x="188023" y="377532"/>
                  </a:lnTo>
                  <a:close/>
                </a:path>
                <a:path w="695325" h="564514">
                  <a:moveTo>
                    <a:pt x="195973" y="424815"/>
                  </a:moveTo>
                  <a:lnTo>
                    <a:pt x="195554" y="424510"/>
                  </a:lnTo>
                  <a:lnTo>
                    <a:pt x="195033" y="424281"/>
                  </a:lnTo>
                  <a:lnTo>
                    <a:pt x="194462" y="424192"/>
                  </a:lnTo>
                  <a:lnTo>
                    <a:pt x="193408" y="424014"/>
                  </a:lnTo>
                  <a:lnTo>
                    <a:pt x="192163" y="424281"/>
                  </a:lnTo>
                  <a:lnTo>
                    <a:pt x="191122" y="424878"/>
                  </a:lnTo>
                  <a:lnTo>
                    <a:pt x="192354" y="425615"/>
                  </a:lnTo>
                  <a:lnTo>
                    <a:pt x="193662" y="426224"/>
                  </a:lnTo>
                  <a:lnTo>
                    <a:pt x="194919" y="426897"/>
                  </a:lnTo>
                  <a:lnTo>
                    <a:pt x="195364" y="426275"/>
                  </a:lnTo>
                  <a:lnTo>
                    <a:pt x="195707" y="425577"/>
                  </a:lnTo>
                  <a:lnTo>
                    <a:pt x="195973" y="424815"/>
                  </a:lnTo>
                  <a:close/>
                </a:path>
                <a:path w="695325" h="564514">
                  <a:moveTo>
                    <a:pt x="222846" y="413562"/>
                  </a:moveTo>
                  <a:lnTo>
                    <a:pt x="222313" y="413448"/>
                  </a:lnTo>
                  <a:lnTo>
                    <a:pt x="221742" y="413448"/>
                  </a:lnTo>
                  <a:lnTo>
                    <a:pt x="221183" y="413410"/>
                  </a:lnTo>
                  <a:lnTo>
                    <a:pt x="221322" y="413435"/>
                  </a:lnTo>
                  <a:lnTo>
                    <a:pt x="221449" y="413499"/>
                  </a:lnTo>
                  <a:lnTo>
                    <a:pt x="221615" y="413512"/>
                  </a:lnTo>
                  <a:lnTo>
                    <a:pt x="222021" y="413550"/>
                  </a:lnTo>
                  <a:lnTo>
                    <a:pt x="222427" y="413575"/>
                  </a:lnTo>
                  <a:lnTo>
                    <a:pt x="222846" y="413575"/>
                  </a:lnTo>
                  <a:close/>
                </a:path>
                <a:path w="695325" h="564514">
                  <a:moveTo>
                    <a:pt x="223088" y="413156"/>
                  </a:moveTo>
                  <a:lnTo>
                    <a:pt x="222821" y="413385"/>
                  </a:lnTo>
                  <a:lnTo>
                    <a:pt x="222846" y="413562"/>
                  </a:lnTo>
                  <a:lnTo>
                    <a:pt x="223088" y="413156"/>
                  </a:lnTo>
                  <a:close/>
                </a:path>
                <a:path w="695325" h="564514">
                  <a:moveTo>
                    <a:pt x="223685" y="412635"/>
                  </a:moveTo>
                  <a:lnTo>
                    <a:pt x="223558" y="412419"/>
                  </a:lnTo>
                  <a:lnTo>
                    <a:pt x="223494" y="412267"/>
                  </a:lnTo>
                  <a:lnTo>
                    <a:pt x="223367" y="412572"/>
                  </a:lnTo>
                  <a:lnTo>
                    <a:pt x="223088" y="413156"/>
                  </a:lnTo>
                  <a:lnTo>
                    <a:pt x="223469" y="412838"/>
                  </a:lnTo>
                  <a:lnTo>
                    <a:pt x="223647" y="412673"/>
                  </a:lnTo>
                  <a:close/>
                </a:path>
                <a:path w="695325" h="564514">
                  <a:moveTo>
                    <a:pt x="238950" y="316141"/>
                  </a:moveTo>
                  <a:lnTo>
                    <a:pt x="238810" y="315595"/>
                  </a:lnTo>
                  <a:lnTo>
                    <a:pt x="237439" y="314172"/>
                  </a:lnTo>
                  <a:lnTo>
                    <a:pt x="235445" y="313905"/>
                  </a:lnTo>
                  <a:lnTo>
                    <a:pt x="233730" y="314909"/>
                  </a:lnTo>
                  <a:lnTo>
                    <a:pt x="233400" y="315277"/>
                  </a:lnTo>
                  <a:lnTo>
                    <a:pt x="233260" y="315658"/>
                  </a:lnTo>
                  <a:lnTo>
                    <a:pt x="233070" y="316141"/>
                  </a:lnTo>
                  <a:lnTo>
                    <a:pt x="233019" y="316649"/>
                  </a:lnTo>
                  <a:lnTo>
                    <a:pt x="233070" y="317131"/>
                  </a:lnTo>
                  <a:lnTo>
                    <a:pt x="235496" y="319989"/>
                  </a:lnTo>
                  <a:lnTo>
                    <a:pt x="235762" y="320014"/>
                  </a:lnTo>
                  <a:lnTo>
                    <a:pt x="236029" y="319963"/>
                  </a:lnTo>
                  <a:lnTo>
                    <a:pt x="236169" y="319976"/>
                  </a:lnTo>
                  <a:lnTo>
                    <a:pt x="237236" y="319316"/>
                  </a:lnTo>
                  <a:lnTo>
                    <a:pt x="238721" y="317449"/>
                  </a:lnTo>
                  <a:lnTo>
                    <a:pt x="238950" y="316141"/>
                  </a:lnTo>
                  <a:close/>
                </a:path>
                <a:path w="695325" h="564514">
                  <a:moveTo>
                    <a:pt x="240093" y="393471"/>
                  </a:moveTo>
                  <a:lnTo>
                    <a:pt x="239826" y="392506"/>
                  </a:lnTo>
                  <a:lnTo>
                    <a:pt x="239179" y="390207"/>
                  </a:lnTo>
                  <a:lnTo>
                    <a:pt x="238226" y="390956"/>
                  </a:lnTo>
                  <a:lnTo>
                    <a:pt x="237972" y="391922"/>
                  </a:lnTo>
                  <a:lnTo>
                    <a:pt x="238061" y="394042"/>
                  </a:lnTo>
                  <a:lnTo>
                    <a:pt x="238861" y="394779"/>
                  </a:lnTo>
                  <a:lnTo>
                    <a:pt x="239814" y="394754"/>
                  </a:lnTo>
                  <a:lnTo>
                    <a:pt x="240093" y="393471"/>
                  </a:lnTo>
                  <a:close/>
                </a:path>
                <a:path w="695325" h="564514">
                  <a:moveTo>
                    <a:pt x="261734" y="505955"/>
                  </a:moveTo>
                  <a:lnTo>
                    <a:pt x="261454" y="505510"/>
                  </a:lnTo>
                  <a:lnTo>
                    <a:pt x="261073" y="504913"/>
                  </a:lnTo>
                  <a:lnTo>
                    <a:pt x="260362" y="504748"/>
                  </a:lnTo>
                  <a:lnTo>
                    <a:pt x="259778" y="505104"/>
                  </a:lnTo>
                  <a:lnTo>
                    <a:pt x="259245" y="505434"/>
                  </a:lnTo>
                  <a:lnTo>
                    <a:pt x="259118" y="506107"/>
                  </a:lnTo>
                  <a:lnTo>
                    <a:pt x="259448" y="506755"/>
                  </a:lnTo>
                  <a:lnTo>
                    <a:pt x="260108" y="506742"/>
                  </a:lnTo>
                  <a:lnTo>
                    <a:pt x="260769" y="506768"/>
                  </a:lnTo>
                  <a:lnTo>
                    <a:pt x="261429" y="506844"/>
                  </a:lnTo>
                  <a:lnTo>
                    <a:pt x="261708" y="506450"/>
                  </a:lnTo>
                  <a:lnTo>
                    <a:pt x="261734" y="505955"/>
                  </a:lnTo>
                  <a:close/>
                </a:path>
                <a:path w="695325" h="564514">
                  <a:moveTo>
                    <a:pt x="310883" y="462178"/>
                  </a:moveTo>
                  <a:lnTo>
                    <a:pt x="310845" y="461606"/>
                  </a:lnTo>
                  <a:lnTo>
                    <a:pt x="307340" y="458546"/>
                  </a:lnTo>
                  <a:lnTo>
                    <a:pt x="307073" y="458647"/>
                  </a:lnTo>
                  <a:lnTo>
                    <a:pt x="306819" y="458800"/>
                  </a:lnTo>
                  <a:lnTo>
                    <a:pt x="306590" y="458978"/>
                  </a:lnTo>
                  <a:lnTo>
                    <a:pt x="310616" y="463359"/>
                  </a:lnTo>
                  <a:lnTo>
                    <a:pt x="310807" y="462775"/>
                  </a:lnTo>
                  <a:lnTo>
                    <a:pt x="310883" y="462178"/>
                  </a:lnTo>
                  <a:close/>
                </a:path>
                <a:path w="695325" h="564514">
                  <a:moveTo>
                    <a:pt x="312508" y="365036"/>
                  </a:moveTo>
                  <a:lnTo>
                    <a:pt x="312483" y="364896"/>
                  </a:lnTo>
                  <a:lnTo>
                    <a:pt x="312445" y="364617"/>
                  </a:lnTo>
                  <a:lnTo>
                    <a:pt x="312166" y="364629"/>
                  </a:lnTo>
                  <a:lnTo>
                    <a:pt x="311924" y="364693"/>
                  </a:lnTo>
                  <a:lnTo>
                    <a:pt x="311670" y="364731"/>
                  </a:lnTo>
                  <a:lnTo>
                    <a:pt x="311785" y="364858"/>
                  </a:lnTo>
                  <a:lnTo>
                    <a:pt x="312013" y="365086"/>
                  </a:lnTo>
                  <a:lnTo>
                    <a:pt x="312343" y="365061"/>
                  </a:lnTo>
                  <a:lnTo>
                    <a:pt x="312508" y="365036"/>
                  </a:lnTo>
                  <a:close/>
                </a:path>
                <a:path w="695325" h="564514">
                  <a:moveTo>
                    <a:pt x="313601" y="140906"/>
                  </a:moveTo>
                  <a:lnTo>
                    <a:pt x="313512" y="140652"/>
                  </a:lnTo>
                  <a:lnTo>
                    <a:pt x="313436" y="140779"/>
                  </a:lnTo>
                  <a:lnTo>
                    <a:pt x="313601" y="140906"/>
                  </a:lnTo>
                  <a:close/>
                </a:path>
                <a:path w="695325" h="564514">
                  <a:moveTo>
                    <a:pt x="313613" y="367449"/>
                  </a:moveTo>
                  <a:lnTo>
                    <a:pt x="311569" y="368744"/>
                  </a:lnTo>
                  <a:lnTo>
                    <a:pt x="309562" y="365912"/>
                  </a:lnTo>
                  <a:lnTo>
                    <a:pt x="309346" y="365696"/>
                  </a:lnTo>
                  <a:lnTo>
                    <a:pt x="309130" y="366014"/>
                  </a:lnTo>
                  <a:lnTo>
                    <a:pt x="308940" y="366331"/>
                  </a:lnTo>
                  <a:lnTo>
                    <a:pt x="308330" y="367563"/>
                  </a:lnTo>
                  <a:lnTo>
                    <a:pt x="308571" y="368503"/>
                  </a:lnTo>
                  <a:lnTo>
                    <a:pt x="310121" y="369595"/>
                  </a:lnTo>
                  <a:lnTo>
                    <a:pt x="311023" y="369951"/>
                  </a:lnTo>
                  <a:lnTo>
                    <a:pt x="311988" y="369570"/>
                  </a:lnTo>
                  <a:lnTo>
                    <a:pt x="312762" y="369150"/>
                  </a:lnTo>
                  <a:lnTo>
                    <a:pt x="313359" y="368325"/>
                  </a:lnTo>
                  <a:lnTo>
                    <a:pt x="313613" y="367449"/>
                  </a:lnTo>
                  <a:close/>
                </a:path>
                <a:path w="695325" h="564514">
                  <a:moveTo>
                    <a:pt x="331647" y="136448"/>
                  </a:moveTo>
                  <a:close/>
                </a:path>
                <a:path w="695325" h="564514">
                  <a:moveTo>
                    <a:pt x="335280" y="511149"/>
                  </a:moveTo>
                  <a:lnTo>
                    <a:pt x="334746" y="510451"/>
                  </a:lnTo>
                  <a:lnTo>
                    <a:pt x="334568" y="510311"/>
                  </a:lnTo>
                  <a:lnTo>
                    <a:pt x="334391" y="510209"/>
                  </a:lnTo>
                  <a:lnTo>
                    <a:pt x="333997" y="510349"/>
                  </a:lnTo>
                  <a:lnTo>
                    <a:pt x="333197" y="510654"/>
                  </a:lnTo>
                  <a:lnTo>
                    <a:pt x="333095" y="510984"/>
                  </a:lnTo>
                  <a:lnTo>
                    <a:pt x="333146" y="511403"/>
                  </a:lnTo>
                  <a:lnTo>
                    <a:pt x="333451" y="511683"/>
                  </a:lnTo>
                  <a:lnTo>
                    <a:pt x="333806" y="511987"/>
                  </a:lnTo>
                  <a:lnTo>
                    <a:pt x="334314" y="512114"/>
                  </a:lnTo>
                  <a:lnTo>
                    <a:pt x="334632" y="512254"/>
                  </a:lnTo>
                  <a:lnTo>
                    <a:pt x="335254" y="511835"/>
                  </a:lnTo>
                  <a:lnTo>
                    <a:pt x="335280" y="511149"/>
                  </a:lnTo>
                  <a:close/>
                </a:path>
                <a:path w="695325" h="564514">
                  <a:moveTo>
                    <a:pt x="336232" y="143433"/>
                  </a:moveTo>
                  <a:lnTo>
                    <a:pt x="336029" y="142494"/>
                  </a:lnTo>
                  <a:lnTo>
                    <a:pt x="335851" y="141541"/>
                  </a:lnTo>
                  <a:lnTo>
                    <a:pt x="335495" y="140652"/>
                  </a:lnTo>
                  <a:lnTo>
                    <a:pt x="335229" y="140893"/>
                  </a:lnTo>
                  <a:lnTo>
                    <a:pt x="334581" y="140690"/>
                  </a:lnTo>
                  <a:lnTo>
                    <a:pt x="333438" y="140258"/>
                  </a:lnTo>
                  <a:lnTo>
                    <a:pt x="334518" y="139903"/>
                  </a:lnTo>
                  <a:lnTo>
                    <a:pt x="335064" y="139763"/>
                  </a:lnTo>
                  <a:lnTo>
                    <a:pt x="334860" y="139420"/>
                  </a:lnTo>
                  <a:lnTo>
                    <a:pt x="334619" y="139103"/>
                  </a:lnTo>
                  <a:lnTo>
                    <a:pt x="334314" y="138798"/>
                  </a:lnTo>
                  <a:lnTo>
                    <a:pt x="333908" y="138391"/>
                  </a:lnTo>
                  <a:lnTo>
                    <a:pt x="333565" y="137922"/>
                  </a:lnTo>
                  <a:lnTo>
                    <a:pt x="333311" y="137414"/>
                  </a:lnTo>
                  <a:lnTo>
                    <a:pt x="332905" y="137236"/>
                  </a:lnTo>
                  <a:lnTo>
                    <a:pt x="332460" y="137109"/>
                  </a:lnTo>
                  <a:lnTo>
                    <a:pt x="331965" y="137020"/>
                  </a:lnTo>
                  <a:lnTo>
                    <a:pt x="331825" y="137134"/>
                  </a:lnTo>
                  <a:lnTo>
                    <a:pt x="331787" y="137007"/>
                  </a:lnTo>
                  <a:lnTo>
                    <a:pt x="331939" y="137833"/>
                  </a:lnTo>
                  <a:lnTo>
                    <a:pt x="332028" y="138722"/>
                  </a:lnTo>
                  <a:lnTo>
                    <a:pt x="331927" y="139712"/>
                  </a:lnTo>
                  <a:lnTo>
                    <a:pt x="331939" y="139865"/>
                  </a:lnTo>
                  <a:lnTo>
                    <a:pt x="332346" y="139928"/>
                  </a:lnTo>
                  <a:lnTo>
                    <a:pt x="332752" y="140081"/>
                  </a:lnTo>
                  <a:lnTo>
                    <a:pt x="333159" y="140296"/>
                  </a:lnTo>
                  <a:lnTo>
                    <a:pt x="332587" y="142443"/>
                  </a:lnTo>
                  <a:lnTo>
                    <a:pt x="332867" y="143294"/>
                  </a:lnTo>
                  <a:lnTo>
                    <a:pt x="333819" y="144183"/>
                  </a:lnTo>
                  <a:lnTo>
                    <a:pt x="334949" y="143637"/>
                  </a:lnTo>
                  <a:lnTo>
                    <a:pt x="336232" y="143433"/>
                  </a:lnTo>
                  <a:close/>
                </a:path>
                <a:path w="695325" h="564514">
                  <a:moveTo>
                    <a:pt x="342366" y="147891"/>
                  </a:moveTo>
                  <a:lnTo>
                    <a:pt x="341858" y="147662"/>
                  </a:lnTo>
                  <a:lnTo>
                    <a:pt x="341566" y="147523"/>
                  </a:lnTo>
                  <a:lnTo>
                    <a:pt x="341274" y="147751"/>
                  </a:lnTo>
                  <a:lnTo>
                    <a:pt x="340868" y="147929"/>
                  </a:lnTo>
                  <a:lnTo>
                    <a:pt x="340728" y="148221"/>
                  </a:lnTo>
                  <a:lnTo>
                    <a:pt x="340639" y="148463"/>
                  </a:lnTo>
                  <a:lnTo>
                    <a:pt x="340614" y="148615"/>
                  </a:lnTo>
                  <a:lnTo>
                    <a:pt x="341274" y="148526"/>
                  </a:lnTo>
                  <a:lnTo>
                    <a:pt x="341858" y="148272"/>
                  </a:lnTo>
                  <a:lnTo>
                    <a:pt x="342366" y="147891"/>
                  </a:lnTo>
                  <a:close/>
                </a:path>
                <a:path w="695325" h="564514">
                  <a:moveTo>
                    <a:pt x="343801" y="145973"/>
                  </a:moveTo>
                  <a:lnTo>
                    <a:pt x="343725" y="145376"/>
                  </a:lnTo>
                  <a:lnTo>
                    <a:pt x="343128" y="144221"/>
                  </a:lnTo>
                  <a:lnTo>
                    <a:pt x="342734" y="143395"/>
                  </a:lnTo>
                  <a:lnTo>
                    <a:pt x="342709" y="143205"/>
                  </a:lnTo>
                  <a:lnTo>
                    <a:pt x="342620" y="142481"/>
                  </a:lnTo>
                  <a:lnTo>
                    <a:pt x="342620" y="143065"/>
                  </a:lnTo>
                  <a:lnTo>
                    <a:pt x="342506" y="143205"/>
                  </a:lnTo>
                  <a:lnTo>
                    <a:pt x="341426" y="142290"/>
                  </a:lnTo>
                  <a:lnTo>
                    <a:pt x="342620" y="143065"/>
                  </a:lnTo>
                  <a:lnTo>
                    <a:pt x="342620" y="142481"/>
                  </a:lnTo>
                  <a:lnTo>
                    <a:pt x="342595" y="142265"/>
                  </a:lnTo>
                  <a:lnTo>
                    <a:pt x="342569" y="142074"/>
                  </a:lnTo>
                  <a:lnTo>
                    <a:pt x="342049" y="141655"/>
                  </a:lnTo>
                  <a:lnTo>
                    <a:pt x="341350" y="141566"/>
                  </a:lnTo>
                  <a:lnTo>
                    <a:pt x="340817" y="141820"/>
                  </a:lnTo>
                  <a:lnTo>
                    <a:pt x="340169" y="142722"/>
                  </a:lnTo>
                  <a:lnTo>
                    <a:pt x="339598" y="143624"/>
                  </a:lnTo>
                  <a:lnTo>
                    <a:pt x="340194" y="143192"/>
                  </a:lnTo>
                  <a:lnTo>
                    <a:pt x="340779" y="142722"/>
                  </a:lnTo>
                  <a:lnTo>
                    <a:pt x="341388" y="142290"/>
                  </a:lnTo>
                  <a:lnTo>
                    <a:pt x="341769" y="145376"/>
                  </a:lnTo>
                  <a:lnTo>
                    <a:pt x="342404" y="145656"/>
                  </a:lnTo>
                  <a:lnTo>
                    <a:pt x="343649" y="146392"/>
                  </a:lnTo>
                  <a:lnTo>
                    <a:pt x="343801" y="145973"/>
                  </a:lnTo>
                  <a:close/>
                </a:path>
                <a:path w="695325" h="564514">
                  <a:moveTo>
                    <a:pt x="346290" y="494830"/>
                  </a:moveTo>
                  <a:lnTo>
                    <a:pt x="346138" y="494639"/>
                  </a:lnTo>
                  <a:lnTo>
                    <a:pt x="345846" y="494245"/>
                  </a:lnTo>
                  <a:lnTo>
                    <a:pt x="345389" y="494207"/>
                  </a:lnTo>
                  <a:lnTo>
                    <a:pt x="345122" y="494639"/>
                  </a:lnTo>
                  <a:lnTo>
                    <a:pt x="345008" y="494804"/>
                  </a:lnTo>
                  <a:lnTo>
                    <a:pt x="345147" y="495274"/>
                  </a:lnTo>
                  <a:lnTo>
                    <a:pt x="345325" y="495427"/>
                  </a:lnTo>
                  <a:lnTo>
                    <a:pt x="345503" y="495592"/>
                  </a:lnTo>
                  <a:lnTo>
                    <a:pt x="345871" y="495541"/>
                  </a:lnTo>
                  <a:lnTo>
                    <a:pt x="346278" y="495579"/>
                  </a:lnTo>
                  <a:lnTo>
                    <a:pt x="346227" y="495198"/>
                  </a:lnTo>
                  <a:lnTo>
                    <a:pt x="346290" y="494830"/>
                  </a:lnTo>
                  <a:close/>
                </a:path>
                <a:path w="695325" h="564514">
                  <a:moveTo>
                    <a:pt x="350672" y="481152"/>
                  </a:moveTo>
                  <a:lnTo>
                    <a:pt x="350164" y="481050"/>
                  </a:lnTo>
                  <a:lnTo>
                    <a:pt x="349631" y="480974"/>
                  </a:lnTo>
                  <a:lnTo>
                    <a:pt x="349046" y="481164"/>
                  </a:lnTo>
                  <a:lnTo>
                    <a:pt x="348830" y="481749"/>
                  </a:lnTo>
                  <a:lnTo>
                    <a:pt x="349161" y="482282"/>
                  </a:lnTo>
                  <a:lnTo>
                    <a:pt x="349732" y="482295"/>
                  </a:lnTo>
                  <a:lnTo>
                    <a:pt x="350291" y="482257"/>
                  </a:lnTo>
                  <a:lnTo>
                    <a:pt x="350672" y="481152"/>
                  </a:lnTo>
                  <a:close/>
                </a:path>
                <a:path w="695325" h="564514">
                  <a:moveTo>
                    <a:pt x="354838" y="341858"/>
                  </a:moveTo>
                  <a:lnTo>
                    <a:pt x="353885" y="342061"/>
                  </a:lnTo>
                  <a:lnTo>
                    <a:pt x="352894" y="342036"/>
                  </a:lnTo>
                  <a:lnTo>
                    <a:pt x="351751" y="341528"/>
                  </a:lnTo>
                  <a:lnTo>
                    <a:pt x="351815" y="339725"/>
                  </a:lnTo>
                  <a:lnTo>
                    <a:pt x="352577" y="338289"/>
                  </a:lnTo>
                  <a:lnTo>
                    <a:pt x="353453" y="336905"/>
                  </a:lnTo>
                  <a:lnTo>
                    <a:pt x="352412" y="336727"/>
                  </a:lnTo>
                  <a:lnTo>
                    <a:pt x="351599" y="337146"/>
                  </a:lnTo>
                  <a:lnTo>
                    <a:pt x="350977" y="338569"/>
                  </a:lnTo>
                  <a:lnTo>
                    <a:pt x="350799" y="339115"/>
                  </a:lnTo>
                  <a:lnTo>
                    <a:pt x="350608" y="341033"/>
                  </a:lnTo>
                  <a:lnTo>
                    <a:pt x="351891" y="342468"/>
                  </a:lnTo>
                  <a:lnTo>
                    <a:pt x="353783" y="342569"/>
                  </a:lnTo>
                  <a:lnTo>
                    <a:pt x="354368" y="342303"/>
                  </a:lnTo>
                  <a:lnTo>
                    <a:pt x="354838" y="341858"/>
                  </a:lnTo>
                  <a:close/>
                </a:path>
                <a:path w="695325" h="564514">
                  <a:moveTo>
                    <a:pt x="355701" y="339191"/>
                  </a:moveTo>
                  <a:lnTo>
                    <a:pt x="355561" y="338467"/>
                  </a:lnTo>
                  <a:lnTo>
                    <a:pt x="355485" y="337693"/>
                  </a:lnTo>
                  <a:lnTo>
                    <a:pt x="354761" y="337375"/>
                  </a:lnTo>
                  <a:lnTo>
                    <a:pt x="354203" y="337058"/>
                  </a:lnTo>
                  <a:lnTo>
                    <a:pt x="353606" y="336918"/>
                  </a:lnTo>
                  <a:lnTo>
                    <a:pt x="355701" y="339928"/>
                  </a:lnTo>
                  <a:lnTo>
                    <a:pt x="355701" y="339191"/>
                  </a:lnTo>
                  <a:close/>
                </a:path>
                <a:path w="695325" h="564514">
                  <a:moveTo>
                    <a:pt x="370078" y="364490"/>
                  </a:moveTo>
                  <a:lnTo>
                    <a:pt x="369519" y="363474"/>
                  </a:lnTo>
                  <a:lnTo>
                    <a:pt x="368465" y="363042"/>
                  </a:lnTo>
                  <a:lnTo>
                    <a:pt x="367741" y="363347"/>
                  </a:lnTo>
                  <a:lnTo>
                    <a:pt x="367131" y="363613"/>
                  </a:lnTo>
                  <a:lnTo>
                    <a:pt x="366814" y="364617"/>
                  </a:lnTo>
                  <a:lnTo>
                    <a:pt x="367512" y="366141"/>
                  </a:lnTo>
                  <a:lnTo>
                    <a:pt x="368515" y="366458"/>
                  </a:lnTo>
                  <a:lnTo>
                    <a:pt x="369697" y="365493"/>
                  </a:lnTo>
                  <a:lnTo>
                    <a:pt x="369874" y="364858"/>
                  </a:lnTo>
                  <a:lnTo>
                    <a:pt x="370078" y="364490"/>
                  </a:lnTo>
                  <a:close/>
                </a:path>
                <a:path w="695325" h="564514">
                  <a:moveTo>
                    <a:pt x="375754" y="393700"/>
                  </a:moveTo>
                  <a:lnTo>
                    <a:pt x="375704" y="393547"/>
                  </a:lnTo>
                  <a:lnTo>
                    <a:pt x="375640" y="393395"/>
                  </a:lnTo>
                  <a:lnTo>
                    <a:pt x="375589" y="393242"/>
                  </a:lnTo>
                  <a:lnTo>
                    <a:pt x="375323" y="393420"/>
                  </a:lnTo>
                  <a:lnTo>
                    <a:pt x="375081" y="393598"/>
                  </a:lnTo>
                  <a:lnTo>
                    <a:pt x="374840" y="393763"/>
                  </a:lnTo>
                  <a:lnTo>
                    <a:pt x="374929" y="393890"/>
                  </a:lnTo>
                  <a:lnTo>
                    <a:pt x="375018" y="394017"/>
                  </a:lnTo>
                  <a:lnTo>
                    <a:pt x="375348" y="394030"/>
                  </a:lnTo>
                  <a:lnTo>
                    <a:pt x="375577" y="393890"/>
                  </a:lnTo>
                  <a:lnTo>
                    <a:pt x="375754" y="393700"/>
                  </a:lnTo>
                  <a:close/>
                </a:path>
                <a:path w="695325" h="564514">
                  <a:moveTo>
                    <a:pt x="376872" y="390194"/>
                  </a:moveTo>
                  <a:lnTo>
                    <a:pt x="376643" y="389978"/>
                  </a:lnTo>
                  <a:lnTo>
                    <a:pt x="376415" y="389750"/>
                  </a:lnTo>
                  <a:lnTo>
                    <a:pt x="376148" y="389585"/>
                  </a:lnTo>
                  <a:lnTo>
                    <a:pt x="375970" y="389636"/>
                  </a:lnTo>
                  <a:lnTo>
                    <a:pt x="375640" y="389775"/>
                  </a:lnTo>
                  <a:lnTo>
                    <a:pt x="375488" y="389864"/>
                  </a:lnTo>
                  <a:lnTo>
                    <a:pt x="376402" y="390283"/>
                  </a:lnTo>
                  <a:lnTo>
                    <a:pt x="376821" y="390448"/>
                  </a:lnTo>
                  <a:lnTo>
                    <a:pt x="376872" y="390194"/>
                  </a:lnTo>
                  <a:close/>
                </a:path>
                <a:path w="695325" h="564514">
                  <a:moveTo>
                    <a:pt x="377215" y="485686"/>
                  </a:moveTo>
                  <a:lnTo>
                    <a:pt x="376453" y="484289"/>
                  </a:lnTo>
                  <a:lnTo>
                    <a:pt x="375373" y="484124"/>
                  </a:lnTo>
                  <a:lnTo>
                    <a:pt x="374548" y="484593"/>
                  </a:lnTo>
                  <a:lnTo>
                    <a:pt x="373913" y="484962"/>
                  </a:lnTo>
                  <a:lnTo>
                    <a:pt x="373697" y="485736"/>
                  </a:lnTo>
                  <a:lnTo>
                    <a:pt x="373989" y="486346"/>
                  </a:lnTo>
                  <a:lnTo>
                    <a:pt x="375780" y="487387"/>
                  </a:lnTo>
                  <a:lnTo>
                    <a:pt x="375958" y="487375"/>
                  </a:lnTo>
                  <a:lnTo>
                    <a:pt x="376123" y="487337"/>
                  </a:lnTo>
                  <a:lnTo>
                    <a:pt x="376936" y="486829"/>
                  </a:lnTo>
                  <a:lnTo>
                    <a:pt x="377215" y="485686"/>
                  </a:lnTo>
                  <a:close/>
                </a:path>
                <a:path w="695325" h="564514">
                  <a:moveTo>
                    <a:pt x="378815" y="282943"/>
                  </a:moveTo>
                  <a:lnTo>
                    <a:pt x="378790" y="282181"/>
                  </a:lnTo>
                  <a:lnTo>
                    <a:pt x="378675" y="282346"/>
                  </a:lnTo>
                  <a:lnTo>
                    <a:pt x="378167" y="282346"/>
                  </a:lnTo>
                  <a:lnTo>
                    <a:pt x="378015" y="282384"/>
                  </a:lnTo>
                  <a:lnTo>
                    <a:pt x="376085" y="279006"/>
                  </a:lnTo>
                  <a:lnTo>
                    <a:pt x="375805" y="279019"/>
                  </a:lnTo>
                  <a:lnTo>
                    <a:pt x="375551" y="279057"/>
                  </a:lnTo>
                  <a:lnTo>
                    <a:pt x="375348" y="279171"/>
                  </a:lnTo>
                  <a:lnTo>
                    <a:pt x="374777" y="279463"/>
                  </a:lnTo>
                  <a:lnTo>
                    <a:pt x="374383" y="280390"/>
                  </a:lnTo>
                  <a:lnTo>
                    <a:pt x="374777" y="281800"/>
                  </a:lnTo>
                  <a:lnTo>
                    <a:pt x="375031" y="282422"/>
                  </a:lnTo>
                  <a:lnTo>
                    <a:pt x="375323" y="282994"/>
                  </a:lnTo>
                  <a:lnTo>
                    <a:pt x="375729" y="283781"/>
                  </a:lnTo>
                  <a:lnTo>
                    <a:pt x="376974" y="284149"/>
                  </a:lnTo>
                  <a:lnTo>
                    <a:pt x="377901" y="283806"/>
                  </a:lnTo>
                  <a:lnTo>
                    <a:pt x="378460" y="283603"/>
                  </a:lnTo>
                  <a:lnTo>
                    <a:pt x="378815" y="282943"/>
                  </a:lnTo>
                  <a:close/>
                </a:path>
                <a:path w="695325" h="564514">
                  <a:moveTo>
                    <a:pt x="387159" y="450342"/>
                  </a:moveTo>
                  <a:lnTo>
                    <a:pt x="386969" y="450303"/>
                  </a:lnTo>
                  <a:lnTo>
                    <a:pt x="387083" y="450430"/>
                  </a:lnTo>
                  <a:close/>
                </a:path>
                <a:path w="695325" h="564514">
                  <a:moveTo>
                    <a:pt x="393954" y="285686"/>
                  </a:moveTo>
                  <a:lnTo>
                    <a:pt x="393750" y="284619"/>
                  </a:lnTo>
                  <a:lnTo>
                    <a:pt x="392976" y="284403"/>
                  </a:lnTo>
                  <a:lnTo>
                    <a:pt x="392226" y="284099"/>
                  </a:lnTo>
                  <a:lnTo>
                    <a:pt x="391464" y="283819"/>
                  </a:lnTo>
                  <a:lnTo>
                    <a:pt x="391680" y="283210"/>
                  </a:lnTo>
                  <a:lnTo>
                    <a:pt x="391756" y="282600"/>
                  </a:lnTo>
                  <a:lnTo>
                    <a:pt x="391782" y="282003"/>
                  </a:lnTo>
                  <a:lnTo>
                    <a:pt x="390359" y="281838"/>
                  </a:lnTo>
                  <a:lnTo>
                    <a:pt x="389293" y="281813"/>
                  </a:lnTo>
                  <a:lnTo>
                    <a:pt x="389001" y="281838"/>
                  </a:lnTo>
                  <a:lnTo>
                    <a:pt x="388721" y="281901"/>
                  </a:lnTo>
                  <a:lnTo>
                    <a:pt x="388315" y="283489"/>
                  </a:lnTo>
                  <a:lnTo>
                    <a:pt x="387502" y="284721"/>
                  </a:lnTo>
                  <a:lnTo>
                    <a:pt x="386676" y="285902"/>
                  </a:lnTo>
                  <a:lnTo>
                    <a:pt x="386854" y="287261"/>
                  </a:lnTo>
                  <a:lnTo>
                    <a:pt x="387426" y="288531"/>
                  </a:lnTo>
                  <a:lnTo>
                    <a:pt x="388569" y="290029"/>
                  </a:lnTo>
                  <a:lnTo>
                    <a:pt x="389178" y="290334"/>
                  </a:lnTo>
                  <a:lnTo>
                    <a:pt x="391261" y="290525"/>
                  </a:lnTo>
                  <a:lnTo>
                    <a:pt x="392874" y="289344"/>
                  </a:lnTo>
                  <a:lnTo>
                    <a:pt x="393865" y="286753"/>
                  </a:lnTo>
                  <a:lnTo>
                    <a:pt x="393954" y="285686"/>
                  </a:lnTo>
                  <a:close/>
                </a:path>
                <a:path w="695325" h="564514">
                  <a:moveTo>
                    <a:pt x="401612" y="289661"/>
                  </a:moveTo>
                  <a:lnTo>
                    <a:pt x="401548" y="288848"/>
                  </a:lnTo>
                  <a:lnTo>
                    <a:pt x="400913" y="287693"/>
                  </a:lnTo>
                  <a:lnTo>
                    <a:pt x="400697" y="287540"/>
                  </a:lnTo>
                  <a:lnTo>
                    <a:pt x="400240" y="286969"/>
                  </a:lnTo>
                  <a:lnTo>
                    <a:pt x="398957" y="286766"/>
                  </a:lnTo>
                  <a:lnTo>
                    <a:pt x="398145" y="287197"/>
                  </a:lnTo>
                  <a:lnTo>
                    <a:pt x="397662" y="288594"/>
                  </a:lnTo>
                  <a:lnTo>
                    <a:pt x="397598" y="289420"/>
                  </a:lnTo>
                  <a:lnTo>
                    <a:pt x="397929" y="290880"/>
                  </a:lnTo>
                  <a:lnTo>
                    <a:pt x="398678" y="291223"/>
                  </a:lnTo>
                  <a:lnTo>
                    <a:pt x="399465" y="291338"/>
                  </a:lnTo>
                  <a:lnTo>
                    <a:pt x="400215" y="291452"/>
                  </a:lnTo>
                  <a:lnTo>
                    <a:pt x="400634" y="290969"/>
                  </a:lnTo>
                  <a:lnTo>
                    <a:pt x="401027" y="290436"/>
                  </a:lnTo>
                  <a:lnTo>
                    <a:pt x="401612" y="289661"/>
                  </a:lnTo>
                  <a:close/>
                </a:path>
                <a:path w="695325" h="564514">
                  <a:moveTo>
                    <a:pt x="408165" y="493369"/>
                  </a:moveTo>
                  <a:lnTo>
                    <a:pt x="401307" y="489978"/>
                  </a:lnTo>
                  <a:lnTo>
                    <a:pt x="400570" y="490194"/>
                  </a:lnTo>
                  <a:lnTo>
                    <a:pt x="399567" y="490677"/>
                  </a:lnTo>
                  <a:lnTo>
                    <a:pt x="399072" y="492988"/>
                  </a:lnTo>
                  <a:lnTo>
                    <a:pt x="398259" y="493864"/>
                  </a:lnTo>
                  <a:lnTo>
                    <a:pt x="397205" y="494207"/>
                  </a:lnTo>
                  <a:lnTo>
                    <a:pt x="397217" y="494550"/>
                  </a:lnTo>
                  <a:lnTo>
                    <a:pt x="397256" y="494893"/>
                  </a:lnTo>
                  <a:lnTo>
                    <a:pt x="403047" y="500087"/>
                  </a:lnTo>
                  <a:lnTo>
                    <a:pt x="405371" y="498868"/>
                  </a:lnTo>
                  <a:lnTo>
                    <a:pt x="405714" y="498475"/>
                  </a:lnTo>
                  <a:lnTo>
                    <a:pt x="406654" y="497865"/>
                  </a:lnTo>
                  <a:lnTo>
                    <a:pt x="408165" y="493369"/>
                  </a:lnTo>
                  <a:close/>
                </a:path>
                <a:path w="695325" h="564514">
                  <a:moveTo>
                    <a:pt x="425513" y="318185"/>
                  </a:moveTo>
                  <a:lnTo>
                    <a:pt x="425462" y="317931"/>
                  </a:lnTo>
                  <a:lnTo>
                    <a:pt x="425373" y="317728"/>
                  </a:lnTo>
                  <a:lnTo>
                    <a:pt x="425132" y="317627"/>
                  </a:lnTo>
                  <a:lnTo>
                    <a:pt x="424827" y="317538"/>
                  </a:lnTo>
                  <a:lnTo>
                    <a:pt x="425018" y="317766"/>
                  </a:lnTo>
                  <a:lnTo>
                    <a:pt x="425246" y="317982"/>
                  </a:lnTo>
                  <a:lnTo>
                    <a:pt x="425513" y="318185"/>
                  </a:lnTo>
                  <a:close/>
                </a:path>
                <a:path w="695325" h="564514">
                  <a:moveTo>
                    <a:pt x="431419" y="315696"/>
                  </a:moveTo>
                  <a:lnTo>
                    <a:pt x="431025" y="314071"/>
                  </a:lnTo>
                  <a:lnTo>
                    <a:pt x="429742" y="312369"/>
                  </a:lnTo>
                  <a:lnTo>
                    <a:pt x="428066" y="312000"/>
                  </a:lnTo>
                  <a:lnTo>
                    <a:pt x="431393" y="316039"/>
                  </a:lnTo>
                  <a:lnTo>
                    <a:pt x="431419" y="315861"/>
                  </a:lnTo>
                  <a:lnTo>
                    <a:pt x="431419" y="315696"/>
                  </a:lnTo>
                  <a:close/>
                </a:path>
                <a:path w="695325" h="564514">
                  <a:moveTo>
                    <a:pt x="434581" y="283692"/>
                  </a:moveTo>
                  <a:lnTo>
                    <a:pt x="433489" y="281813"/>
                  </a:lnTo>
                  <a:lnTo>
                    <a:pt x="432422" y="281508"/>
                  </a:lnTo>
                  <a:lnTo>
                    <a:pt x="431571" y="282105"/>
                  </a:lnTo>
                  <a:lnTo>
                    <a:pt x="430606" y="282790"/>
                  </a:lnTo>
                  <a:lnTo>
                    <a:pt x="430377" y="283756"/>
                  </a:lnTo>
                  <a:lnTo>
                    <a:pt x="430961" y="284657"/>
                  </a:lnTo>
                  <a:lnTo>
                    <a:pt x="431596" y="285610"/>
                  </a:lnTo>
                  <a:lnTo>
                    <a:pt x="432701" y="285978"/>
                  </a:lnTo>
                  <a:lnTo>
                    <a:pt x="433489" y="285445"/>
                  </a:lnTo>
                  <a:lnTo>
                    <a:pt x="434314" y="284873"/>
                  </a:lnTo>
                  <a:lnTo>
                    <a:pt x="434581" y="283692"/>
                  </a:lnTo>
                  <a:close/>
                </a:path>
                <a:path w="695325" h="564514">
                  <a:moveTo>
                    <a:pt x="435813" y="279514"/>
                  </a:moveTo>
                  <a:lnTo>
                    <a:pt x="435559" y="279361"/>
                  </a:lnTo>
                  <a:lnTo>
                    <a:pt x="435317" y="279247"/>
                  </a:lnTo>
                  <a:lnTo>
                    <a:pt x="435076" y="279184"/>
                  </a:lnTo>
                  <a:lnTo>
                    <a:pt x="434911" y="279501"/>
                  </a:lnTo>
                  <a:lnTo>
                    <a:pt x="434759" y="279806"/>
                  </a:lnTo>
                  <a:lnTo>
                    <a:pt x="435051" y="279882"/>
                  </a:lnTo>
                  <a:lnTo>
                    <a:pt x="435317" y="279996"/>
                  </a:lnTo>
                  <a:lnTo>
                    <a:pt x="435559" y="279958"/>
                  </a:lnTo>
                  <a:lnTo>
                    <a:pt x="435737" y="279717"/>
                  </a:lnTo>
                  <a:lnTo>
                    <a:pt x="435813" y="279552"/>
                  </a:lnTo>
                  <a:close/>
                </a:path>
                <a:path w="695325" h="564514">
                  <a:moveTo>
                    <a:pt x="439000" y="240436"/>
                  </a:moveTo>
                  <a:lnTo>
                    <a:pt x="438238" y="239522"/>
                  </a:lnTo>
                  <a:lnTo>
                    <a:pt x="437857" y="239064"/>
                  </a:lnTo>
                  <a:lnTo>
                    <a:pt x="437769" y="239420"/>
                  </a:lnTo>
                  <a:lnTo>
                    <a:pt x="437680" y="239826"/>
                  </a:lnTo>
                  <a:lnTo>
                    <a:pt x="437553" y="240296"/>
                  </a:lnTo>
                  <a:lnTo>
                    <a:pt x="438073" y="240322"/>
                  </a:lnTo>
                  <a:lnTo>
                    <a:pt x="439000" y="240436"/>
                  </a:lnTo>
                  <a:close/>
                </a:path>
                <a:path w="695325" h="564514">
                  <a:moveTo>
                    <a:pt x="439293" y="247561"/>
                  </a:moveTo>
                  <a:lnTo>
                    <a:pt x="439089" y="246735"/>
                  </a:lnTo>
                  <a:lnTo>
                    <a:pt x="438937" y="245859"/>
                  </a:lnTo>
                  <a:lnTo>
                    <a:pt x="438696" y="244817"/>
                  </a:lnTo>
                  <a:lnTo>
                    <a:pt x="437718" y="245478"/>
                  </a:lnTo>
                  <a:lnTo>
                    <a:pt x="436880" y="245745"/>
                  </a:lnTo>
                  <a:lnTo>
                    <a:pt x="436486" y="246341"/>
                  </a:lnTo>
                  <a:lnTo>
                    <a:pt x="435762" y="247383"/>
                  </a:lnTo>
                  <a:lnTo>
                    <a:pt x="435876" y="248310"/>
                  </a:lnTo>
                  <a:lnTo>
                    <a:pt x="436245" y="249148"/>
                  </a:lnTo>
                  <a:lnTo>
                    <a:pt x="437438" y="248729"/>
                  </a:lnTo>
                  <a:lnTo>
                    <a:pt x="438480" y="248221"/>
                  </a:lnTo>
                  <a:lnTo>
                    <a:pt x="439293" y="247561"/>
                  </a:lnTo>
                  <a:close/>
                </a:path>
                <a:path w="695325" h="564514">
                  <a:moveTo>
                    <a:pt x="440207" y="326732"/>
                  </a:moveTo>
                  <a:lnTo>
                    <a:pt x="437019" y="322859"/>
                  </a:lnTo>
                  <a:lnTo>
                    <a:pt x="440207" y="326732"/>
                  </a:lnTo>
                  <a:close/>
                </a:path>
                <a:path w="695325" h="564514">
                  <a:moveTo>
                    <a:pt x="445274" y="333121"/>
                  </a:moveTo>
                  <a:lnTo>
                    <a:pt x="445211" y="332651"/>
                  </a:lnTo>
                  <a:lnTo>
                    <a:pt x="444715" y="332397"/>
                  </a:lnTo>
                  <a:lnTo>
                    <a:pt x="444360" y="332219"/>
                  </a:lnTo>
                  <a:lnTo>
                    <a:pt x="443928" y="332219"/>
                  </a:lnTo>
                  <a:lnTo>
                    <a:pt x="443331" y="332117"/>
                  </a:lnTo>
                  <a:lnTo>
                    <a:pt x="443331" y="332460"/>
                  </a:lnTo>
                  <a:lnTo>
                    <a:pt x="443306" y="332740"/>
                  </a:lnTo>
                  <a:lnTo>
                    <a:pt x="443306" y="333006"/>
                  </a:lnTo>
                  <a:lnTo>
                    <a:pt x="443687" y="333400"/>
                  </a:lnTo>
                  <a:lnTo>
                    <a:pt x="443903" y="333603"/>
                  </a:lnTo>
                  <a:lnTo>
                    <a:pt x="444309" y="333565"/>
                  </a:lnTo>
                  <a:lnTo>
                    <a:pt x="444728" y="333578"/>
                  </a:lnTo>
                  <a:lnTo>
                    <a:pt x="445135" y="333565"/>
                  </a:lnTo>
                  <a:lnTo>
                    <a:pt x="445274" y="333121"/>
                  </a:lnTo>
                  <a:close/>
                </a:path>
                <a:path w="695325" h="564514">
                  <a:moveTo>
                    <a:pt x="451383" y="334200"/>
                  </a:moveTo>
                  <a:lnTo>
                    <a:pt x="451319" y="333654"/>
                  </a:lnTo>
                  <a:lnTo>
                    <a:pt x="451040" y="333248"/>
                  </a:lnTo>
                  <a:lnTo>
                    <a:pt x="450532" y="332473"/>
                  </a:lnTo>
                  <a:lnTo>
                    <a:pt x="449389" y="332295"/>
                  </a:lnTo>
                  <a:lnTo>
                    <a:pt x="448437" y="332892"/>
                  </a:lnTo>
                  <a:lnTo>
                    <a:pt x="448132" y="333070"/>
                  </a:lnTo>
                  <a:lnTo>
                    <a:pt x="447929" y="333375"/>
                  </a:lnTo>
                  <a:lnTo>
                    <a:pt x="447802" y="333743"/>
                  </a:lnTo>
                  <a:lnTo>
                    <a:pt x="448957" y="333933"/>
                  </a:lnTo>
                  <a:lnTo>
                    <a:pt x="450126" y="334264"/>
                  </a:lnTo>
                  <a:lnTo>
                    <a:pt x="451307" y="334708"/>
                  </a:lnTo>
                  <a:lnTo>
                    <a:pt x="451383" y="334200"/>
                  </a:lnTo>
                  <a:close/>
                </a:path>
                <a:path w="695325" h="564514">
                  <a:moveTo>
                    <a:pt x="459790" y="84213"/>
                  </a:moveTo>
                  <a:lnTo>
                    <a:pt x="459625" y="84188"/>
                  </a:lnTo>
                  <a:lnTo>
                    <a:pt x="459473" y="84175"/>
                  </a:lnTo>
                  <a:lnTo>
                    <a:pt x="459346" y="84188"/>
                  </a:lnTo>
                  <a:lnTo>
                    <a:pt x="458317" y="84315"/>
                  </a:lnTo>
                  <a:lnTo>
                    <a:pt x="457682" y="84861"/>
                  </a:lnTo>
                  <a:lnTo>
                    <a:pt x="457454" y="85737"/>
                  </a:lnTo>
                  <a:lnTo>
                    <a:pt x="457898" y="86144"/>
                  </a:lnTo>
                  <a:lnTo>
                    <a:pt x="458647" y="86182"/>
                  </a:lnTo>
                  <a:lnTo>
                    <a:pt x="459244" y="85217"/>
                  </a:lnTo>
                  <a:lnTo>
                    <a:pt x="459790" y="84213"/>
                  </a:lnTo>
                  <a:close/>
                </a:path>
                <a:path w="695325" h="564514">
                  <a:moveTo>
                    <a:pt x="479107" y="233235"/>
                  </a:moveTo>
                  <a:lnTo>
                    <a:pt x="478129" y="229209"/>
                  </a:lnTo>
                  <a:lnTo>
                    <a:pt x="475983" y="228282"/>
                  </a:lnTo>
                  <a:lnTo>
                    <a:pt x="472948" y="229031"/>
                  </a:lnTo>
                  <a:lnTo>
                    <a:pt x="471652" y="230682"/>
                  </a:lnTo>
                  <a:lnTo>
                    <a:pt x="471398" y="230987"/>
                  </a:lnTo>
                  <a:lnTo>
                    <a:pt x="471487" y="232562"/>
                  </a:lnTo>
                  <a:lnTo>
                    <a:pt x="471614" y="233362"/>
                  </a:lnTo>
                  <a:lnTo>
                    <a:pt x="472757" y="235546"/>
                  </a:lnTo>
                  <a:lnTo>
                    <a:pt x="474395" y="236283"/>
                  </a:lnTo>
                  <a:lnTo>
                    <a:pt x="476097" y="235978"/>
                  </a:lnTo>
                  <a:lnTo>
                    <a:pt x="478129" y="235635"/>
                  </a:lnTo>
                  <a:lnTo>
                    <a:pt x="479044" y="234315"/>
                  </a:lnTo>
                  <a:lnTo>
                    <a:pt x="479107" y="233235"/>
                  </a:lnTo>
                  <a:close/>
                </a:path>
                <a:path w="695325" h="564514">
                  <a:moveTo>
                    <a:pt x="519722" y="850"/>
                  </a:moveTo>
                  <a:lnTo>
                    <a:pt x="519061" y="177"/>
                  </a:lnTo>
                  <a:lnTo>
                    <a:pt x="518350" y="0"/>
                  </a:lnTo>
                  <a:lnTo>
                    <a:pt x="518198" y="165"/>
                  </a:lnTo>
                  <a:lnTo>
                    <a:pt x="517880" y="469"/>
                  </a:lnTo>
                  <a:lnTo>
                    <a:pt x="517804" y="1003"/>
                  </a:lnTo>
                  <a:lnTo>
                    <a:pt x="517550" y="1638"/>
                  </a:lnTo>
                  <a:lnTo>
                    <a:pt x="518121" y="1828"/>
                  </a:lnTo>
                  <a:lnTo>
                    <a:pt x="518528" y="2095"/>
                  </a:lnTo>
                  <a:lnTo>
                    <a:pt x="518845" y="2032"/>
                  </a:lnTo>
                  <a:lnTo>
                    <a:pt x="519417" y="1917"/>
                  </a:lnTo>
                  <a:lnTo>
                    <a:pt x="519722" y="850"/>
                  </a:lnTo>
                  <a:close/>
                </a:path>
                <a:path w="695325" h="564514">
                  <a:moveTo>
                    <a:pt x="546925" y="352323"/>
                  </a:moveTo>
                  <a:lnTo>
                    <a:pt x="546608" y="351637"/>
                  </a:lnTo>
                  <a:lnTo>
                    <a:pt x="546392" y="351167"/>
                  </a:lnTo>
                  <a:lnTo>
                    <a:pt x="545934" y="350812"/>
                  </a:lnTo>
                  <a:lnTo>
                    <a:pt x="545439" y="350659"/>
                  </a:lnTo>
                  <a:lnTo>
                    <a:pt x="545249" y="350685"/>
                  </a:lnTo>
                  <a:lnTo>
                    <a:pt x="545058" y="350558"/>
                  </a:lnTo>
                  <a:lnTo>
                    <a:pt x="544741" y="350520"/>
                  </a:lnTo>
                  <a:lnTo>
                    <a:pt x="544423" y="350545"/>
                  </a:lnTo>
                  <a:lnTo>
                    <a:pt x="544144" y="350685"/>
                  </a:lnTo>
                  <a:lnTo>
                    <a:pt x="543318" y="351091"/>
                  </a:lnTo>
                  <a:lnTo>
                    <a:pt x="543001" y="352069"/>
                  </a:lnTo>
                  <a:lnTo>
                    <a:pt x="543445" y="352869"/>
                  </a:lnTo>
                  <a:lnTo>
                    <a:pt x="543915" y="353733"/>
                  </a:lnTo>
                  <a:lnTo>
                    <a:pt x="544842" y="354114"/>
                  </a:lnTo>
                  <a:lnTo>
                    <a:pt x="545617" y="353783"/>
                  </a:lnTo>
                  <a:lnTo>
                    <a:pt x="546417" y="353428"/>
                  </a:lnTo>
                  <a:lnTo>
                    <a:pt x="546925" y="352323"/>
                  </a:lnTo>
                  <a:close/>
                </a:path>
                <a:path w="695325" h="564514">
                  <a:moveTo>
                    <a:pt x="552627" y="220052"/>
                  </a:moveTo>
                  <a:lnTo>
                    <a:pt x="552323" y="219049"/>
                  </a:lnTo>
                  <a:lnTo>
                    <a:pt x="551535" y="218630"/>
                  </a:lnTo>
                  <a:lnTo>
                    <a:pt x="550519" y="218071"/>
                  </a:lnTo>
                  <a:lnTo>
                    <a:pt x="549389" y="218008"/>
                  </a:lnTo>
                  <a:lnTo>
                    <a:pt x="547649" y="219125"/>
                  </a:lnTo>
                  <a:lnTo>
                    <a:pt x="546201" y="220967"/>
                  </a:lnTo>
                  <a:lnTo>
                    <a:pt x="546239" y="221462"/>
                  </a:lnTo>
                  <a:lnTo>
                    <a:pt x="546163" y="221830"/>
                  </a:lnTo>
                  <a:lnTo>
                    <a:pt x="546493" y="222148"/>
                  </a:lnTo>
                  <a:lnTo>
                    <a:pt x="546684" y="222440"/>
                  </a:lnTo>
                  <a:lnTo>
                    <a:pt x="547839" y="223088"/>
                  </a:lnTo>
                  <a:lnTo>
                    <a:pt x="548792" y="223227"/>
                  </a:lnTo>
                  <a:lnTo>
                    <a:pt x="549757" y="223151"/>
                  </a:lnTo>
                  <a:lnTo>
                    <a:pt x="549351" y="222935"/>
                  </a:lnTo>
                  <a:lnTo>
                    <a:pt x="549135" y="222770"/>
                  </a:lnTo>
                  <a:lnTo>
                    <a:pt x="549236" y="222542"/>
                  </a:lnTo>
                  <a:lnTo>
                    <a:pt x="549287" y="222415"/>
                  </a:lnTo>
                  <a:lnTo>
                    <a:pt x="550265" y="222631"/>
                  </a:lnTo>
                  <a:lnTo>
                    <a:pt x="550100" y="223126"/>
                  </a:lnTo>
                  <a:lnTo>
                    <a:pt x="550303" y="223113"/>
                  </a:lnTo>
                  <a:lnTo>
                    <a:pt x="551434" y="222910"/>
                  </a:lnTo>
                  <a:lnTo>
                    <a:pt x="552183" y="222326"/>
                  </a:lnTo>
                  <a:lnTo>
                    <a:pt x="552627" y="220052"/>
                  </a:lnTo>
                  <a:close/>
                </a:path>
                <a:path w="695325" h="564514">
                  <a:moveTo>
                    <a:pt x="565785" y="7391"/>
                  </a:moveTo>
                  <a:lnTo>
                    <a:pt x="565658" y="7556"/>
                  </a:lnTo>
                  <a:lnTo>
                    <a:pt x="565543" y="7696"/>
                  </a:lnTo>
                  <a:lnTo>
                    <a:pt x="565416" y="7835"/>
                  </a:lnTo>
                  <a:lnTo>
                    <a:pt x="565772" y="8382"/>
                  </a:lnTo>
                  <a:lnTo>
                    <a:pt x="565785" y="8064"/>
                  </a:lnTo>
                  <a:lnTo>
                    <a:pt x="565785" y="7747"/>
                  </a:lnTo>
                  <a:lnTo>
                    <a:pt x="565785" y="7391"/>
                  </a:lnTo>
                  <a:close/>
                </a:path>
                <a:path w="695325" h="564514">
                  <a:moveTo>
                    <a:pt x="634504" y="155994"/>
                  </a:moveTo>
                  <a:lnTo>
                    <a:pt x="634326" y="155943"/>
                  </a:lnTo>
                  <a:lnTo>
                    <a:pt x="634136" y="155841"/>
                  </a:lnTo>
                  <a:lnTo>
                    <a:pt x="633984" y="155879"/>
                  </a:lnTo>
                  <a:lnTo>
                    <a:pt x="633857" y="156171"/>
                  </a:lnTo>
                  <a:lnTo>
                    <a:pt x="633793" y="156375"/>
                  </a:lnTo>
                  <a:lnTo>
                    <a:pt x="633971" y="156400"/>
                  </a:lnTo>
                  <a:lnTo>
                    <a:pt x="634187" y="156502"/>
                  </a:lnTo>
                  <a:lnTo>
                    <a:pt x="634326" y="156464"/>
                  </a:lnTo>
                  <a:lnTo>
                    <a:pt x="634453" y="156159"/>
                  </a:lnTo>
                  <a:lnTo>
                    <a:pt x="634504" y="155994"/>
                  </a:lnTo>
                  <a:close/>
                </a:path>
                <a:path w="695325" h="564514">
                  <a:moveTo>
                    <a:pt x="657974" y="346290"/>
                  </a:moveTo>
                  <a:lnTo>
                    <a:pt x="656907" y="344538"/>
                  </a:lnTo>
                  <a:lnTo>
                    <a:pt x="655739" y="344170"/>
                  </a:lnTo>
                  <a:lnTo>
                    <a:pt x="654964" y="344678"/>
                  </a:lnTo>
                  <a:lnTo>
                    <a:pt x="654050" y="345274"/>
                  </a:lnTo>
                  <a:lnTo>
                    <a:pt x="653783" y="346671"/>
                  </a:lnTo>
                  <a:lnTo>
                    <a:pt x="654507" y="347637"/>
                  </a:lnTo>
                  <a:lnTo>
                    <a:pt x="654710" y="347802"/>
                  </a:lnTo>
                  <a:lnTo>
                    <a:pt x="655027" y="347929"/>
                  </a:lnTo>
                  <a:lnTo>
                    <a:pt x="655180" y="348081"/>
                  </a:lnTo>
                  <a:lnTo>
                    <a:pt x="655662" y="348259"/>
                  </a:lnTo>
                  <a:lnTo>
                    <a:pt x="656221" y="348234"/>
                  </a:lnTo>
                  <a:lnTo>
                    <a:pt x="657656" y="347345"/>
                  </a:lnTo>
                  <a:lnTo>
                    <a:pt x="657974" y="346290"/>
                  </a:lnTo>
                  <a:close/>
                </a:path>
                <a:path w="695325" h="564514">
                  <a:moveTo>
                    <a:pt x="686333" y="202425"/>
                  </a:moveTo>
                  <a:lnTo>
                    <a:pt x="686244" y="202222"/>
                  </a:lnTo>
                  <a:lnTo>
                    <a:pt x="686155" y="202018"/>
                  </a:lnTo>
                  <a:lnTo>
                    <a:pt x="685761" y="201980"/>
                  </a:lnTo>
                  <a:lnTo>
                    <a:pt x="685368" y="201803"/>
                  </a:lnTo>
                  <a:lnTo>
                    <a:pt x="685304" y="202247"/>
                  </a:lnTo>
                  <a:lnTo>
                    <a:pt x="685139" y="202628"/>
                  </a:lnTo>
                  <a:lnTo>
                    <a:pt x="685253" y="202780"/>
                  </a:lnTo>
                  <a:lnTo>
                    <a:pt x="685393" y="202971"/>
                  </a:lnTo>
                  <a:lnTo>
                    <a:pt x="685787" y="202958"/>
                  </a:lnTo>
                  <a:lnTo>
                    <a:pt x="686066" y="203047"/>
                  </a:lnTo>
                  <a:lnTo>
                    <a:pt x="686142" y="202755"/>
                  </a:lnTo>
                  <a:lnTo>
                    <a:pt x="686333" y="202425"/>
                  </a:lnTo>
                  <a:close/>
                </a:path>
                <a:path w="695325" h="564514">
                  <a:moveTo>
                    <a:pt x="694994" y="233794"/>
                  </a:moveTo>
                  <a:lnTo>
                    <a:pt x="694677" y="233387"/>
                  </a:lnTo>
                  <a:lnTo>
                    <a:pt x="694270" y="232994"/>
                  </a:lnTo>
                  <a:lnTo>
                    <a:pt x="693928" y="232613"/>
                  </a:lnTo>
                  <a:lnTo>
                    <a:pt x="693928" y="232943"/>
                  </a:lnTo>
                  <a:lnTo>
                    <a:pt x="693978" y="233095"/>
                  </a:lnTo>
                  <a:lnTo>
                    <a:pt x="694067" y="233502"/>
                  </a:lnTo>
                  <a:lnTo>
                    <a:pt x="694550" y="233781"/>
                  </a:lnTo>
                  <a:lnTo>
                    <a:pt x="694994" y="233794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 descr=""/>
            <p:cNvSpPr/>
            <p:nvPr/>
          </p:nvSpPr>
          <p:spPr>
            <a:xfrm>
              <a:off x="7809243" y="3681140"/>
              <a:ext cx="1050925" cy="1092200"/>
            </a:xfrm>
            <a:custGeom>
              <a:avLst/>
              <a:gdLst/>
              <a:ahLst/>
              <a:cxnLst/>
              <a:rect l="l" t="t" r="r" b="b"/>
              <a:pathLst>
                <a:path w="1050925" h="1092200">
                  <a:moveTo>
                    <a:pt x="419" y="1091501"/>
                  </a:moveTo>
                  <a:lnTo>
                    <a:pt x="203" y="1091450"/>
                  </a:lnTo>
                  <a:lnTo>
                    <a:pt x="63" y="1091526"/>
                  </a:lnTo>
                  <a:lnTo>
                    <a:pt x="38" y="1091653"/>
                  </a:lnTo>
                  <a:lnTo>
                    <a:pt x="215" y="1091806"/>
                  </a:lnTo>
                  <a:lnTo>
                    <a:pt x="355" y="1091742"/>
                  </a:lnTo>
                  <a:lnTo>
                    <a:pt x="381" y="1091603"/>
                  </a:lnTo>
                  <a:close/>
                </a:path>
                <a:path w="1050925" h="1092200">
                  <a:moveTo>
                    <a:pt x="268541" y="937399"/>
                  </a:moveTo>
                  <a:close/>
                </a:path>
                <a:path w="1050925" h="1092200">
                  <a:moveTo>
                    <a:pt x="270052" y="940079"/>
                  </a:moveTo>
                  <a:lnTo>
                    <a:pt x="269913" y="939812"/>
                  </a:lnTo>
                  <a:lnTo>
                    <a:pt x="269836" y="939457"/>
                  </a:lnTo>
                  <a:lnTo>
                    <a:pt x="269621" y="939342"/>
                  </a:lnTo>
                  <a:lnTo>
                    <a:pt x="269455" y="939253"/>
                  </a:lnTo>
                  <a:lnTo>
                    <a:pt x="269125" y="939469"/>
                  </a:lnTo>
                  <a:lnTo>
                    <a:pt x="268859" y="939558"/>
                  </a:lnTo>
                  <a:lnTo>
                    <a:pt x="269113" y="939812"/>
                  </a:lnTo>
                  <a:lnTo>
                    <a:pt x="269316" y="940092"/>
                  </a:lnTo>
                  <a:lnTo>
                    <a:pt x="269582" y="940269"/>
                  </a:lnTo>
                  <a:lnTo>
                    <a:pt x="269887" y="940142"/>
                  </a:lnTo>
                  <a:lnTo>
                    <a:pt x="270052" y="940079"/>
                  </a:lnTo>
                  <a:close/>
                </a:path>
                <a:path w="1050925" h="1092200">
                  <a:moveTo>
                    <a:pt x="279463" y="962761"/>
                  </a:moveTo>
                  <a:lnTo>
                    <a:pt x="279298" y="962672"/>
                  </a:lnTo>
                  <a:lnTo>
                    <a:pt x="279171" y="962698"/>
                  </a:lnTo>
                  <a:lnTo>
                    <a:pt x="279082" y="962863"/>
                  </a:lnTo>
                  <a:lnTo>
                    <a:pt x="279209" y="962926"/>
                  </a:lnTo>
                  <a:lnTo>
                    <a:pt x="279336" y="962964"/>
                  </a:lnTo>
                  <a:lnTo>
                    <a:pt x="279463" y="963028"/>
                  </a:lnTo>
                  <a:lnTo>
                    <a:pt x="279463" y="962850"/>
                  </a:lnTo>
                  <a:close/>
                </a:path>
                <a:path w="1050925" h="1092200">
                  <a:moveTo>
                    <a:pt x="356171" y="949121"/>
                  </a:moveTo>
                  <a:lnTo>
                    <a:pt x="355917" y="948969"/>
                  </a:lnTo>
                  <a:lnTo>
                    <a:pt x="355676" y="948855"/>
                  </a:lnTo>
                  <a:lnTo>
                    <a:pt x="355434" y="948791"/>
                  </a:lnTo>
                  <a:lnTo>
                    <a:pt x="355269" y="949109"/>
                  </a:lnTo>
                  <a:lnTo>
                    <a:pt x="355117" y="949413"/>
                  </a:lnTo>
                  <a:lnTo>
                    <a:pt x="355409" y="949490"/>
                  </a:lnTo>
                  <a:lnTo>
                    <a:pt x="355676" y="949604"/>
                  </a:lnTo>
                  <a:lnTo>
                    <a:pt x="355917" y="949566"/>
                  </a:lnTo>
                  <a:lnTo>
                    <a:pt x="356095" y="949325"/>
                  </a:lnTo>
                  <a:lnTo>
                    <a:pt x="356171" y="949159"/>
                  </a:lnTo>
                  <a:close/>
                </a:path>
                <a:path w="1050925" h="1092200">
                  <a:moveTo>
                    <a:pt x="356984" y="947496"/>
                  </a:moveTo>
                  <a:lnTo>
                    <a:pt x="356781" y="947458"/>
                  </a:lnTo>
                  <a:lnTo>
                    <a:pt x="356654" y="947470"/>
                  </a:lnTo>
                  <a:lnTo>
                    <a:pt x="356793" y="947559"/>
                  </a:lnTo>
                  <a:lnTo>
                    <a:pt x="356984" y="947674"/>
                  </a:lnTo>
                  <a:lnTo>
                    <a:pt x="356984" y="947496"/>
                  </a:lnTo>
                  <a:close/>
                </a:path>
                <a:path w="1050925" h="1092200">
                  <a:moveTo>
                    <a:pt x="359765" y="951064"/>
                  </a:moveTo>
                  <a:lnTo>
                    <a:pt x="359473" y="951141"/>
                  </a:lnTo>
                  <a:lnTo>
                    <a:pt x="359181" y="951217"/>
                  </a:lnTo>
                  <a:lnTo>
                    <a:pt x="358889" y="951293"/>
                  </a:lnTo>
                  <a:lnTo>
                    <a:pt x="358990" y="951509"/>
                  </a:lnTo>
                  <a:lnTo>
                    <a:pt x="359244" y="951357"/>
                  </a:lnTo>
                  <a:lnTo>
                    <a:pt x="359511" y="951204"/>
                  </a:lnTo>
                  <a:lnTo>
                    <a:pt x="359765" y="951064"/>
                  </a:lnTo>
                  <a:close/>
                </a:path>
                <a:path w="1050925" h="1092200">
                  <a:moveTo>
                    <a:pt x="359943" y="950963"/>
                  </a:moveTo>
                  <a:lnTo>
                    <a:pt x="359803" y="951052"/>
                  </a:lnTo>
                  <a:lnTo>
                    <a:pt x="359943" y="951001"/>
                  </a:lnTo>
                  <a:close/>
                </a:path>
                <a:path w="1050925" h="1092200">
                  <a:moveTo>
                    <a:pt x="360375" y="949363"/>
                  </a:moveTo>
                  <a:lnTo>
                    <a:pt x="360172" y="949299"/>
                  </a:lnTo>
                  <a:lnTo>
                    <a:pt x="360197" y="949490"/>
                  </a:lnTo>
                  <a:lnTo>
                    <a:pt x="360375" y="949363"/>
                  </a:lnTo>
                  <a:close/>
                </a:path>
                <a:path w="1050925" h="1092200">
                  <a:moveTo>
                    <a:pt x="442556" y="922375"/>
                  </a:moveTo>
                  <a:lnTo>
                    <a:pt x="442379" y="922096"/>
                  </a:lnTo>
                  <a:lnTo>
                    <a:pt x="442163" y="921931"/>
                  </a:lnTo>
                  <a:lnTo>
                    <a:pt x="441960" y="921740"/>
                  </a:lnTo>
                  <a:lnTo>
                    <a:pt x="441858" y="921880"/>
                  </a:lnTo>
                  <a:lnTo>
                    <a:pt x="441617" y="922096"/>
                  </a:lnTo>
                  <a:lnTo>
                    <a:pt x="441756" y="922413"/>
                  </a:lnTo>
                  <a:lnTo>
                    <a:pt x="441972" y="922604"/>
                  </a:lnTo>
                  <a:lnTo>
                    <a:pt x="442163" y="922832"/>
                  </a:lnTo>
                  <a:lnTo>
                    <a:pt x="442328" y="922604"/>
                  </a:lnTo>
                  <a:lnTo>
                    <a:pt x="442556" y="922375"/>
                  </a:lnTo>
                  <a:close/>
                </a:path>
                <a:path w="1050925" h="1092200">
                  <a:moveTo>
                    <a:pt x="527621" y="738555"/>
                  </a:moveTo>
                  <a:lnTo>
                    <a:pt x="527469" y="738593"/>
                  </a:lnTo>
                  <a:lnTo>
                    <a:pt x="527316" y="738632"/>
                  </a:lnTo>
                  <a:lnTo>
                    <a:pt x="527621" y="738555"/>
                  </a:lnTo>
                  <a:close/>
                </a:path>
                <a:path w="1050925" h="1092200">
                  <a:moveTo>
                    <a:pt x="529920" y="750620"/>
                  </a:moveTo>
                  <a:close/>
                </a:path>
                <a:path w="1050925" h="1092200">
                  <a:moveTo>
                    <a:pt x="530567" y="752335"/>
                  </a:moveTo>
                  <a:lnTo>
                    <a:pt x="529907" y="750633"/>
                  </a:lnTo>
                  <a:lnTo>
                    <a:pt x="529894" y="751039"/>
                  </a:lnTo>
                  <a:lnTo>
                    <a:pt x="529818" y="751459"/>
                  </a:lnTo>
                  <a:lnTo>
                    <a:pt x="529869" y="751852"/>
                  </a:lnTo>
                  <a:lnTo>
                    <a:pt x="529907" y="752182"/>
                  </a:lnTo>
                  <a:lnTo>
                    <a:pt x="529945" y="752703"/>
                  </a:lnTo>
                  <a:lnTo>
                    <a:pt x="530567" y="752335"/>
                  </a:lnTo>
                  <a:close/>
                </a:path>
                <a:path w="1050925" h="1092200">
                  <a:moveTo>
                    <a:pt x="761212" y="803706"/>
                  </a:moveTo>
                  <a:lnTo>
                    <a:pt x="761060" y="803617"/>
                  </a:lnTo>
                  <a:lnTo>
                    <a:pt x="760895" y="803503"/>
                  </a:lnTo>
                  <a:lnTo>
                    <a:pt x="760730" y="803503"/>
                  </a:lnTo>
                  <a:lnTo>
                    <a:pt x="760577" y="803490"/>
                  </a:lnTo>
                  <a:lnTo>
                    <a:pt x="760412" y="803656"/>
                  </a:lnTo>
                  <a:lnTo>
                    <a:pt x="760260" y="803744"/>
                  </a:lnTo>
                  <a:lnTo>
                    <a:pt x="760425" y="803808"/>
                  </a:lnTo>
                  <a:lnTo>
                    <a:pt x="760615" y="803935"/>
                  </a:lnTo>
                  <a:lnTo>
                    <a:pt x="760780" y="803922"/>
                  </a:lnTo>
                  <a:lnTo>
                    <a:pt x="760933" y="803884"/>
                  </a:lnTo>
                  <a:lnTo>
                    <a:pt x="761072" y="803783"/>
                  </a:lnTo>
                  <a:lnTo>
                    <a:pt x="761212" y="803706"/>
                  </a:lnTo>
                  <a:close/>
                </a:path>
                <a:path w="1050925" h="1092200">
                  <a:moveTo>
                    <a:pt x="761415" y="803706"/>
                  </a:moveTo>
                  <a:close/>
                </a:path>
                <a:path w="1050925" h="1092200">
                  <a:moveTo>
                    <a:pt x="762241" y="803884"/>
                  </a:moveTo>
                  <a:lnTo>
                    <a:pt x="762012" y="803617"/>
                  </a:lnTo>
                  <a:lnTo>
                    <a:pt x="761860" y="803605"/>
                  </a:lnTo>
                  <a:lnTo>
                    <a:pt x="761720" y="803592"/>
                  </a:lnTo>
                  <a:lnTo>
                    <a:pt x="761568" y="803656"/>
                  </a:lnTo>
                  <a:lnTo>
                    <a:pt x="761415" y="803706"/>
                  </a:lnTo>
                  <a:lnTo>
                    <a:pt x="761631" y="803960"/>
                  </a:lnTo>
                  <a:lnTo>
                    <a:pt x="761898" y="804049"/>
                  </a:lnTo>
                  <a:lnTo>
                    <a:pt x="762076" y="803935"/>
                  </a:lnTo>
                  <a:lnTo>
                    <a:pt x="762241" y="803884"/>
                  </a:lnTo>
                  <a:close/>
                </a:path>
                <a:path w="1050925" h="1092200">
                  <a:moveTo>
                    <a:pt x="818527" y="79298"/>
                  </a:moveTo>
                  <a:lnTo>
                    <a:pt x="818337" y="79349"/>
                  </a:lnTo>
                  <a:lnTo>
                    <a:pt x="818527" y="79298"/>
                  </a:lnTo>
                  <a:close/>
                </a:path>
                <a:path w="1050925" h="1092200">
                  <a:moveTo>
                    <a:pt x="822312" y="84950"/>
                  </a:moveTo>
                  <a:lnTo>
                    <a:pt x="821994" y="84683"/>
                  </a:lnTo>
                  <a:lnTo>
                    <a:pt x="821677" y="84404"/>
                  </a:lnTo>
                  <a:lnTo>
                    <a:pt x="820508" y="84086"/>
                  </a:lnTo>
                  <a:lnTo>
                    <a:pt x="818413" y="83731"/>
                  </a:lnTo>
                  <a:lnTo>
                    <a:pt x="817994" y="83019"/>
                  </a:lnTo>
                  <a:lnTo>
                    <a:pt x="817130" y="80810"/>
                  </a:lnTo>
                  <a:lnTo>
                    <a:pt x="818108" y="79629"/>
                  </a:lnTo>
                  <a:lnTo>
                    <a:pt x="818337" y="79349"/>
                  </a:lnTo>
                  <a:lnTo>
                    <a:pt x="817841" y="79502"/>
                  </a:lnTo>
                  <a:lnTo>
                    <a:pt x="817079" y="79629"/>
                  </a:lnTo>
                  <a:lnTo>
                    <a:pt x="816216" y="78778"/>
                  </a:lnTo>
                  <a:lnTo>
                    <a:pt x="817448" y="78181"/>
                  </a:lnTo>
                  <a:lnTo>
                    <a:pt x="818273" y="77800"/>
                  </a:lnTo>
                  <a:lnTo>
                    <a:pt x="820153" y="76746"/>
                  </a:lnTo>
                  <a:lnTo>
                    <a:pt x="819277" y="76403"/>
                  </a:lnTo>
                  <a:lnTo>
                    <a:pt x="818388" y="75869"/>
                  </a:lnTo>
                  <a:lnTo>
                    <a:pt x="817308" y="75399"/>
                  </a:lnTo>
                  <a:lnTo>
                    <a:pt x="812736" y="81622"/>
                  </a:lnTo>
                  <a:lnTo>
                    <a:pt x="810552" y="84683"/>
                  </a:lnTo>
                  <a:lnTo>
                    <a:pt x="810501" y="84937"/>
                  </a:lnTo>
                  <a:lnTo>
                    <a:pt x="811898" y="84772"/>
                  </a:lnTo>
                  <a:lnTo>
                    <a:pt x="813142" y="84683"/>
                  </a:lnTo>
                  <a:lnTo>
                    <a:pt x="815936" y="85394"/>
                  </a:lnTo>
                  <a:lnTo>
                    <a:pt x="817346" y="86855"/>
                  </a:lnTo>
                  <a:lnTo>
                    <a:pt x="819264" y="88138"/>
                  </a:lnTo>
                  <a:lnTo>
                    <a:pt x="819734" y="84988"/>
                  </a:lnTo>
                  <a:lnTo>
                    <a:pt x="822312" y="84950"/>
                  </a:lnTo>
                  <a:close/>
                </a:path>
                <a:path w="1050925" h="1092200">
                  <a:moveTo>
                    <a:pt x="825131" y="78778"/>
                  </a:moveTo>
                  <a:lnTo>
                    <a:pt x="824953" y="78181"/>
                  </a:lnTo>
                  <a:lnTo>
                    <a:pt x="824801" y="77419"/>
                  </a:lnTo>
                  <a:lnTo>
                    <a:pt x="824699" y="76708"/>
                  </a:lnTo>
                  <a:lnTo>
                    <a:pt x="818540" y="79298"/>
                  </a:lnTo>
                  <a:lnTo>
                    <a:pt x="819810" y="80594"/>
                  </a:lnTo>
                  <a:lnTo>
                    <a:pt x="820432" y="80594"/>
                  </a:lnTo>
                  <a:lnTo>
                    <a:pt x="821055" y="80454"/>
                  </a:lnTo>
                  <a:lnTo>
                    <a:pt x="820420" y="79540"/>
                  </a:lnTo>
                  <a:lnTo>
                    <a:pt x="823226" y="79743"/>
                  </a:lnTo>
                  <a:lnTo>
                    <a:pt x="823620" y="79540"/>
                  </a:lnTo>
                  <a:lnTo>
                    <a:pt x="825131" y="78778"/>
                  </a:lnTo>
                  <a:close/>
                </a:path>
                <a:path w="1050925" h="1092200">
                  <a:moveTo>
                    <a:pt x="833640" y="97320"/>
                  </a:moveTo>
                  <a:lnTo>
                    <a:pt x="832116" y="97104"/>
                  </a:lnTo>
                  <a:lnTo>
                    <a:pt x="830630" y="96774"/>
                  </a:lnTo>
                  <a:lnTo>
                    <a:pt x="827824" y="95872"/>
                  </a:lnTo>
                  <a:lnTo>
                    <a:pt x="826516" y="95326"/>
                  </a:lnTo>
                  <a:lnTo>
                    <a:pt x="824357" y="95123"/>
                  </a:lnTo>
                  <a:lnTo>
                    <a:pt x="823468" y="95719"/>
                  </a:lnTo>
                  <a:lnTo>
                    <a:pt x="822185" y="96164"/>
                  </a:lnTo>
                  <a:lnTo>
                    <a:pt x="825449" y="100723"/>
                  </a:lnTo>
                  <a:lnTo>
                    <a:pt x="833640" y="97320"/>
                  </a:lnTo>
                  <a:close/>
                </a:path>
                <a:path w="1050925" h="1092200">
                  <a:moveTo>
                    <a:pt x="835596" y="20218"/>
                  </a:moveTo>
                  <a:lnTo>
                    <a:pt x="835494" y="19329"/>
                  </a:lnTo>
                  <a:lnTo>
                    <a:pt x="835418" y="17551"/>
                  </a:lnTo>
                  <a:lnTo>
                    <a:pt x="835240" y="15341"/>
                  </a:lnTo>
                  <a:lnTo>
                    <a:pt x="833450" y="17475"/>
                  </a:lnTo>
                  <a:lnTo>
                    <a:pt x="835367" y="21755"/>
                  </a:lnTo>
                  <a:lnTo>
                    <a:pt x="835596" y="20218"/>
                  </a:lnTo>
                  <a:close/>
                </a:path>
                <a:path w="1050925" h="1092200">
                  <a:moveTo>
                    <a:pt x="835990" y="85090"/>
                  </a:moveTo>
                  <a:lnTo>
                    <a:pt x="835444" y="84429"/>
                  </a:lnTo>
                  <a:lnTo>
                    <a:pt x="834974" y="83667"/>
                  </a:lnTo>
                  <a:lnTo>
                    <a:pt x="834402" y="83058"/>
                  </a:lnTo>
                  <a:lnTo>
                    <a:pt x="834402" y="83235"/>
                  </a:lnTo>
                  <a:lnTo>
                    <a:pt x="834390" y="83705"/>
                  </a:lnTo>
                  <a:lnTo>
                    <a:pt x="834326" y="84150"/>
                  </a:lnTo>
                  <a:lnTo>
                    <a:pt x="834250" y="84556"/>
                  </a:lnTo>
                  <a:lnTo>
                    <a:pt x="834821" y="84747"/>
                  </a:lnTo>
                  <a:lnTo>
                    <a:pt x="835990" y="85090"/>
                  </a:lnTo>
                  <a:close/>
                </a:path>
                <a:path w="1050925" h="1092200">
                  <a:moveTo>
                    <a:pt x="836295" y="85191"/>
                  </a:moveTo>
                  <a:lnTo>
                    <a:pt x="835990" y="85090"/>
                  </a:lnTo>
                  <a:lnTo>
                    <a:pt x="836104" y="85255"/>
                  </a:lnTo>
                  <a:lnTo>
                    <a:pt x="836180" y="85572"/>
                  </a:lnTo>
                  <a:lnTo>
                    <a:pt x="836295" y="85191"/>
                  </a:lnTo>
                  <a:close/>
                </a:path>
                <a:path w="1050925" h="1092200">
                  <a:moveTo>
                    <a:pt x="836320" y="86258"/>
                  </a:moveTo>
                  <a:lnTo>
                    <a:pt x="836295" y="86004"/>
                  </a:lnTo>
                  <a:lnTo>
                    <a:pt x="836180" y="85572"/>
                  </a:lnTo>
                  <a:lnTo>
                    <a:pt x="836002" y="86118"/>
                  </a:lnTo>
                  <a:lnTo>
                    <a:pt x="835926" y="86398"/>
                  </a:lnTo>
                  <a:lnTo>
                    <a:pt x="836066" y="86321"/>
                  </a:lnTo>
                  <a:lnTo>
                    <a:pt x="836320" y="86258"/>
                  </a:lnTo>
                  <a:close/>
                </a:path>
                <a:path w="1050925" h="1092200">
                  <a:moveTo>
                    <a:pt x="840867" y="32219"/>
                  </a:moveTo>
                  <a:lnTo>
                    <a:pt x="840828" y="32054"/>
                  </a:lnTo>
                  <a:lnTo>
                    <a:pt x="840816" y="31889"/>
                  </a:lnTo>
                  <a:lnTo>
                    <a:pt x="840778" y="31724"/>
                  </a:lnTo>
                  <a:lnTo>
                    <a:pt x="840397" y="30518"/>
                  </a:lnTo>
                  <a:lnTo>
                    <a:pt x="838962" y="29883"/>
                  </a:lnTo>
                  <a:lnTo>
                    <a:pt x="837476" y="29591"/>
                  </a:lnTo>
                  <a:lnTo>
                    <a:pt x="835977" y="29781"/>
                  </a:lnTo>
                  <a:lnTo>
                    <a:pt x="835901" y="30861"/>
                  </a:lnTo>
                  <a:lnTo>
                    <a:pt x="835736" y="33235"/>
                  </a:lnTo>
                  <a:lnTo>
                    <a:pt x="838174" y="32956"/>
                  </a:lnTo>
                  <a:lnTo>
                    <a:pt x="839050" y="32715"/>
                  </a:lnTo>
                  <a:lnTo>
                    <a:pt x="839939" y="32461"/>
                  </a:lnTo>
                  <a:lnTo>
                    <a:pt x="840867" y="32219"/>
                  </a:lnTo>
                  <a:close/>
                </a:path>
                <a:path w="1050925" h="1092200">
                  <a:moveTo>
                    <a:pt x="845845" y="118198"/>
                  </a:moveTo>
                  <a:lnTo>
                    <a:pt x="841654" y="123558"/>
                  </a:lnTo>
                  <a:lnTo>
                    <a:pt x="842492" y="123494"/>
                  </a:lnTo>
                  <a:lnTo>
                    <a:pt x="844156" y="123405"/>
                  </a:lnTo>
                  <a:lnTo>
                    <a:pt x="844981" y="121704"/>
                  </a:lnTo>
                  <a:lnTo>
                    <a:pt x="845718" y="120053"/>
                  </a:lnTo>
                  <a:lnTo>
                    <a:pt x="845845" y="118198"/>
                  </a:lnTo>
                  <a:close/>
                </a:path>
                <a:path w="1050925" h="1092200">
                  <a:moveTo>
                    <a:pt x="850176" y="7708"/>
                  </a:moveTo>
                  <a:lnTo>
                    <a:pt x="848004" y="8140"/>
                  </a:lnTo>
                  <a:lnTo>
                    <a:pt x="847699" y="9626"/>
                  </a:lnTo>
                  <a:lnTo>
                    <a:pt x="847534" y="11442"/>
                  </a:lnTo>
                  <a:lnTo>
                    <a:pt x="850138" y="10756"/>
                  </a:lnTo>
                  <a:lnTo>
                    <a:pt x="850176" y="7708"/>
                  </a:lnTo>
                  <a:close/>
                </a:path>
                <a:path w="1050925" h="1092200">
                  <a:moveTo>
                    <a:pt x="850303" y="495"/>
                  </a:moveTo>
                  <a:lnTo>
                    <a:pt x="850188" y="165"/>
                  </a:lnTo>
                  <a:lnTo>
                    <a:pt x="850150" y="0"/>
                  </a:lnTo>
                  <a:lnTo>
                    <a:pt x="849490" y="228"/>
                  </a:lnTo>
                  <a:lnTo>
                    <a:pt x="848817" y="457"/>
                  </a:lnTo>
                  <a:lnTo>
                    <a:pt x="848182" y="723"/>
                  </a:lnTo>
                  <a:lnTo>
                    <a:pt x="848093" y="1054"/>
                  </a:lnTo>
                  <a:lnTo>
                    <a:pt x="848067" y="1231"/>
                  </a:lnTo>
                  <a:lnTo>
                    <a:pt x="848194" y="1308"/>
                  </a:lnTo>
                  <a:lnTo>
                    <a:pt x="848385" y="1511"/>
                  </a:lnTo>
                  <a:lnTo>
                    <a:pt x="849071" y="1206"/>
                  </a:lnTo>
                  <a:lnTo>
                    <a:pt x="849680" y="863"/>
                  </a:lnTo>
                  <a:lnTo>
                    <a:pt x="850265" y="520"/>
                  </a:lnTo>
                  <a:close/>
                </a:path>
                <a:path w="1050925" h="1092200">
                  <a:moveTo>
                    <a:pt x="850925" y="38887"/>
                  </a:moveTo>
                  <a:lnTo>
                    <a:pt x="850709" y="38938"/>
                  </a:lnTo>
                  <a:lnTo>
                    <a:pt x="850569" y="39090"/>
                  </a:lnTo>
                  <a:lnTo>
                    <a:pt x="850569" y="39230"/>
                  </a:lnTo>
                  <a:lnTo>
                    <a:pt x="850658" y="39420"/>
                  </a:lnTo>
                  <a:lnTo>
                    <a:pt x="850823" y="39357"/>
                  </a:lnTo>
                  <a:lnTo>
                    <a:pt x="850912" y="39027"/>
                  </a:lnTo>
                  <a:lnTo>
                    <a:pt x="850925" y="38887"/>
                  </a:lnTo>
                  <a:close/>
                </a:path>
                <a:path w="1050925" h="1092200">
                  <a:moveTo>
                    <a:pt x="855294" y="123507"/>
                  </a:moveTo>
                  <a:lnTo>
                    <a:pt x="855040" y="123164"/>
                  </a:lnTo>
                  <a:lnTo>
                    <a:pt x="854849" y="123469"/>
                  </a:lnTo>
                  <a:lnTo>
                    <a:pt x="855294" y="123507"/>
                  </a:lnTo>
                  <a:close/>
                </a:path>
                <a:path w="1050925" h="1092200">
                  <a:moveTo>
                    <a:pt x="857618" y="43434"/>
                  </a:moveTo>
                  <a:lnTo>
                    <a:pt x="857364" y="42862"/>
                  </a:lnTo>
                  <a:lnTo>
                    <a:pt x="857262" y="42532"/>
                  </a:lnTo>
                  <a:lnTo>
                    <a:pt x="856792" y="42672"/>
                  </a:lnTo>
                  <a:lnTo>
                    <a:pt x="856322" y="42837"/>
                  </a:lnTo>
                  <a:lnTo>
                    <a:pt x="855853" y="42989"/>
                  </a:lnTo>
                  <a:lnTo>
                    <a:pt x="855967" y="43472"/>
                  </a:lnTo>
                  <a:lnTo>
                    <a:pt x="856043" y="43802"/>
                  </a:lnTo>
                  <a:lnTo>
                    <a:pt x="856132" y="44132"/>
                  </a:lnTo>
                  <a:lnTo>
                    <a:pt x="856602" y="43942"/>
                  </a:lnTo>
                  <a:lnTo>
                    <a:pt x="857123" y="43789"/>
                  </a:lnTo>
                  <a:lnTo>
                    <a:pt x="857529" y="43510"/>
                  </a:lnTo>
                  <a:close/>
                </a:path>
                <a:path w="1050925" h="1092200">
                  <a:moveTo>
                    <a:pt x="857796" y="114706"/>
                  </a:moveTo>
                  <a:lnTo>
                    <a:pt x="857262" y="114503"/>
                  </a:lnTo>
                  <a:lnTo>
                    <a:pt x="856729" y="114325"/>
                  </a:lnTo>
                  <a:lnTo>
                    <a:pt x="855345" y="114058"/>
                  </a:lnTo>
                  <a:lnTo>
                    <a:pt x="854456" y="114109"/>
                  </a:lnTo>
                  <a:lnTo>
                    <a:pt x="853198" y="114071"/>
                  </a:lnTo>
                  <a:lnTo>
                    <a:pt x="855357" y="109245"/>
                  </a:lnTo>
                  <a:lnTo>
                    <a:pt x="854329" y="108394"/>
                  </a:lnTo>
                  <a:lnTo>
                    <a:pt x="853833" y="108026"/>
                  </a:lnTo>
                  <a:lnTo>
                    <a:pt x="851547" y="110959"/>
                  </a:lnTo>
                  <a:lnTo>
                    <a:pt x="851496" y="111480"/>
                  </a:lnTo>
                  <a:lnTo>
                    <a:pt x="851154" y="113106"/>
                  </a:lnTo>
                  <a:lnTo>
                    <a:pt x="850277" y="114363"/>
                  </a:lnTo>
                  <a:lnTo>
                    <a:pt x="849541" y="115620"/>
                  </a:lnTo>
                  <a:lnTo>
                    <a:pt x="850036" y="118135"/>
                  </a:lnTo>
                  <a:lnTo>
                    <a:pt x="853084" y="117487"/>
                  </a:lnTo>
                  <a:lnTo>
                    <a:pt x="855675" y="116509"/>
                  </a:lnTo>
                  <a:lnTo>
                    <a:pt x="857796" y="114706"/>
                  </a:lnTo>
                  <a:close/>
                </a:path>
                <a:path w="1050925" h="1092200">
                  <a:moveTo>
                    <a:pt x="865555" y="70040"/>
                  </a:moveTo>
                  <a:lnTo>
                    <a:pt x="865263" y="69545"/>
                  </a:lnTo>
                  <a:lnTo>
                    <a:pt x="864641" y="68389"/>
                  </a:lnTo>
                  <a:lnTo>
                    <a:pt x="864362" y="69100"/>
                  </a:lnTo>
                  <a:lnTo>
                    <a:pt x="864057" y="69786"/>
                  </a:lnTo>
                  <a:lnTo>
                    <a:pt x="863600" y="70446"/>
                  </a:lnTo>
                  <a:lnTo>
                    <a:pt x="863409" y="70739"/>
                  </a:lnTo>
                  <a:lnTo>
                    <a:pt x="863320" y="71107"/>
                  </a:lnTo>
                  <a:lnTo>
                    <a:pt x="863269" y="71513"/>
                  </a:lnTo>
                  <a:lnTo>
                    <a:pt x="864082" y="71704"/>
                  </a:lnTo>
                  <a:lnTo>
                    <a:pt x="864882" y="71183"/>
                  </a:lnTo>
                  <a:lnTo>
                    <a:pt x="865555" y="70040"/>
                  </a:lnTo>
                  <a:close/>
                </a:path>
                <a:path w="1050925" h="1092200">
                  <a:moveTo>
                    <a:pt x="866000" y="113550"/>
                  </a:moveTo>
                  <a:lnTo>
                    <a:pt x="863193" y="112369"/>
                  </a:lnTo>
                  <a:lnTo>
                    <a:pt x="861110" y="111302"/>
                  </a:lnTo>
                  <a:lnTo>
                    <a:pt x="861377" y="108737"/>
                  </a:lnTo>
                  <a:lnTo>
                    <a:pt x="860107" y="109601"/>
                  </a:lnTo>
                  <a:lnTo>
                    <a:pt x="859548" y="111074"/>
                  </a:lnTo>
                  <a:lnTo>
                    <a:pt x="859358" y="113030"/>
                  </a:lnTo>
                  <a:lnTo>
                    <a:pt x="860920" y="113525"/>
                  </a:lnTo>
                  <a:lnTo>
                    <a:pt x="862177" y="114058"/>
                  </a:lnTo>
                  <a:lnTo>
                    <a:pt x="863866" y="114528"/>
                  </a:lnTo>
                  <a:lnTo>
                    <a:pt x="864374" y="114134"/>
                  </a:lnTo>
                  <a:lnTo>
                    <a:pt x="866000" y="113550"/>
                  </a:lnTo>
                  <a:close/>
                </a:path>
                <a:path w="1050925" h="1092200">
                  <a:moveTo>
                    <a:pt x="869213" y="154965"/>
                  </a:moveTo>
                  <a:lnTo>
                    <a:pt x="869086" y="154927"/>
                  </a:lnTo>
                  <a:lnTo>
                    <a:pt x="869213" y="154965"/>
                  </a:lnTo>
                  <a:close/>
                </a:path>
                <a:path w="1050925" h="1092200">
                  <a:moveTo>
                    <a:pt x="872147" y="131267"/>
                  </a:moveTo>
                  <a:lnTo>
                    <a:pt x="871943" y="131191"/>
                  </a:lnTo>
                  <a:lnTo>
                    <a:pt x="871969" y="131432"/>
                  </a:lnTo>
                  <a:lnTo>
                    <a:pt x="872147" y="131267"/>
                  </a:lnTo>
                  <a:close/>
                </a:path>
                <a:path w="1050925" h="1092200">
                  <a:moveTo>
                    <a:pt x="874483" y="129286"/>
                  </a:moveTo>
                  <a:lnTo>
                    <a:pt x="873226" y="129032"/>
                  </a:lnTo>
                  <a:lnTo>
                    <a:pt x="873188" y="129552"/>
                  </a:lnTo>
                  <a:lnTo>
                    <a:pt x="873099" y="130048"/>
                  </a:lnTo>
                  <a:lnTo>
                    <a:pt x="872972" y="130568"/>
                  </a:lnTo>
                  <a:lnTo>
                    <a:pt x="874483" y="129286"/>
                  </a:lnTo>
                  <a:close/>
                </a:path>
                <a:path w="1050925" h="1092200">
                  <a:moveTo>
                    <a:pt x="875499" y="99745"/>
                  </a:moveTo>
                  <a:lnTo>
                    <a:pt x="875372" y="99453"/>
                  </a:lnTo>
                  <a:lnTo>
                    <a:pt x="875245" y="99148"/>
                  </a:lnTo>
                  <a:lnTo>
                    <a:pt x="875106" y="98869"/>
                  </a:lnTo>
                  <a:lnTo>
                    <a:pt x="874953" y="98945"/>
                  </a:lnTo>
                  <a:lnTo>
                    <a:pt x="874674" y="99021"/>
                  </a:lnTo>
                  <a:lnTo>
                    <a:pt x="874636" y="99453"/>
                  </a:lnTo>
                  <a:lnTo>
                    <a:pt x="874712" y="99796"/>
                  </a:lnTo>
                  <a:lnTo>
                    <a:pt x="874737" y="100126"/>
                  </a:lnTo>
                  <a:lnTo>
                    <a:pt x="874979" y="99999"/>
                  </a:lnTo>
                  <a:lnTo>
                    <a:pt x="875499" y="99745"/>
                  </a:lnTo>
                  <a:close/>
                </a:path>
                <a:path w="1050925" h="1092200">
                  <a:moveTo>
                    <a:pt x="875677" y="79057"/>
                  </a:moveTo>
                  <a:lnTo>
                    <a:pt x="875639" y="78727"/>
                  </a:lnTo>
                  <a:lnTo>
                    <a:pt x="875474" y="77431"/>
                  </a:lnTo>
                  <a:lnTo>
                    <a:pt x="874674" y="76733"/>
                  </a:lnTo>
                  <a:lnTo>
                    <a:pt x="873391" y="76733"/>
                  </a:lnTo>
                  <a:lnTo>
                    <a:pt x="873074" y="76746"/>
                  </a:lnTo>
                  <a:lnTo>
                    <a:pt x="872769" y="77076"/>
                  </a:lnTo>
                  <a:lnTo>
                    <a:pt x="872451" y="77241"/>
                  </a:lnTo>
                  <a:lnTo>
                    <a:pt x="872426" y="77609"/>
                  </a:lnTo>
                  <a:lnTo>
                    <a:pt x="872274" y="78054"/>
                  </a:lnTo>
                  <a:lnTo>
                    <a:pt x="872413" y="78270"/>
                  </a:lnTo>
                  <a:lnTo>
                    <a:pt x="872845" y="78879"/>
                  </a:lnTo>
                  <a:lnTo>
                    <a:pt x="873315" y="79514"/>
                  </a:lnTo>
                  <a:lnTo>
                    <a:pt x="874255" y="80111"/>
                  </a:lnTo>
                  <a:lnTo>
                    <a:pt x="874941" y="79946"/>
                  </a:lnTo>
                  <a:lnTo>
                    <a:pt x="875372" y="79730"/>
                  </a:lnTo>
                  <a:lnTo>
                    <a:pt x="875588" y="79629"/>
                  </a:lnTo>
                  <a:lnTo>
                    <a:pt x="875677" y="79057"/>
                  </a:lnTo>
                  <a:close/>
                </a:path>
                <a:path w="1050925" h="1092200">
                  <a:moveTo>
                    <a:pt x="880630" y="82511"/>
                  </a:moveTo>
                  <a:lnTo>
                    <a:pt x="880287" y="82283"/>
                  </a:lnTo>
                  <a:lnTo>
                    <a:pt x="880224" y="82816"/>
                  </a:lnTo>
                  <a:lnTo>
                    <a:pt x="880630" y="82511"/>
                  </a:lnTo>
                  <a:close/>
                </a:path>
                <a:path w="1050925" h="1092200">
                  <a:moveTo>
                    <a:pt x="884593" y="31013"/>
                  </a:moveTo>
                  <a:lnTo>
                    <a:pt x="884110" y="30873"/>
                  </a:lnTo>
                  <a:lnTo>
                    <a:pt x="883615" y="30657"/>
                  </a:lnTo>
                  <a:lnTo>
                    <a:pt x="883119" y="30657"/>
                  </a:lnTo>
                  <a:lnTo>
                    <a:pt x="882840" y="30632"/>
                  </a:lnTo>
                  <a:lnTo>
                    <a:pt x="882573" y="30988"/>
                  </a:lnTo>
                  <a:lnTo>
                    <a:pt x="882281" y="31178"/>
                  </a:lnTo>
                  <a:lnTo>
                    <a:pt x="882523" y="31381"/>
                  </a:lnTo>
                  <a:lnTo>
                    <a:pt x="882738" y="31724"/>
                  </a:lnTo>
                  <a:lnTo>
                    <a:pt x="882992" y="31762"/>
                  </a:lnTo>
                  <a:lnTo>
                    <a:pt x="883513" y="31813"/>
                  </a:lnTo>
                  <a:lnTo>
                    <a:pt x="884047" y="31699"/>
                  </a:lnTo>
                  <a:lnTo>
                    <a:pt x="884580" y="31661"/>
                  </a:lnTo>
                  <a:lnTo>
                    <a:pt x="884580" y="31445"/>
                  </a:lnTo>
                  <a:lnTo>
                    <a:pt x="884593" y="31229"/>
                  </a:lnTo>
                  <a:lnTo>
                    <a:pt x="884593" y="31013"/>
                  </a:lnTo>
                  <a:close/>
                </a:path>
                <a:path w="1050925" h="1092200">
                  <a:moveTo>
                    <a:pt x="884745" y="124053"/>
                  </a:moveTo>
                  <a:lnTo>
                    <a:pt x="883932" y="123215"/>
                  </a:lnTo>
                  <a:lnTo>
                    <a:pt x="884224" y="123126"/>
                  </a:lnTo>
                  <a:lnTo>
                    <a:pt x="884580" y="122897"/>
                  </a:lnTo>
                  <a:lnTo>
                    <a:pt x="884440" y="122415"/>
                  </a:lnTo>
                  <a:lnTo>
                    <a:pt x="884199" y="121996"/>
                  </a:lnTo>
                  <a:lnTo>
                    <a:pt x="883920" y="121640"/>
                  </a:lnTo>
                  <a:lnTo>
                    <a:pt x="874433" y="124066"/>
                  </a:lnTo>
                  <a:lnTo>
                    <a:pt x="874788" y="124434"/>
                  </a:lnTo>
                  <a:lnTo>
                    <a:pt x="869391" y="122199"/>
                  </a:lnTo>
                  <a:lnTo>
                    <a:pt x="868387" y="120929"/>
                  </a:lnTo>
                  <a:lnTo>
                    <a:pt x="870648" y="119138"/>
                  </a:lnTo>
                  <a:lnTo>
                    <a:pt x="868464" y="117703"/>
                  </a:lnTo>
                  <a:lnTo>
                    <a:pt x="867994" y="119049"/>
                  </a:lnTo>
                  <a:lnTo>
                    <a:pt x="867575" y="120472"/>
                  </a:lnTo>
                  <a:lnTo>
                    <a:pt x="867575" y="121615"/>
                  </a:lnTo>
                  <a:lnTo>
                    <a:pt x="867181" y="122148"/>
                  </a:lnTo>
                  <a:lnTo>
                    <a:pt x="867727" y="122313"/>
                  </a:lnTo>
                  <a:lnTo>
                    <a:pt x="868718" y="122237"/>
                  </a:lnTo>
                  <a:lnTo>
                    <a:pt x="869492" y="122326"/>
                  </a:lnTo>
                  <a:lnTo>
                    <a:pt x="869594" y="123723"/>
                  </a:lnTo>
                  <a:lnTo>
                    <a:pt x="868387" y="125361"/>
                  </a:lnTo>
                  <a:lnTo>
                    <a:pt x="869213" y="126860"/>
                  </a:lnTo>
                  <a:lnTo>
                    <a:pt x="870000" y="126784"/>
                  </a:lnTo>
                  <a:lnTo>
                    <a:pt x="872578" y="125945"/>
                  </a:lnTo>
                  <a:lnTo>
                    <a:pt x="872909" y="126593"/>
                  </a:lnTo>
                  <a:lnTo>
                    <a:pt x="873112" y="127241"/>
                  </a:lnTo>
                  <a:lnTo>
                    <a:pt x="873201" y="127901"/>
                  </a:lnTo>
                  <a:lnTo>
                    <a:pt x="874712" y="127127"/>
                  </a:lnTo>
                  <a:lnTo>
                    <a:pt x="876325" y="126784"/>
                  </a:lnTo>
                  <a:lnTo>
                    <a:pt x="879894" y="126796"/>
                  </a:lnTo>
                  <a:lnTo>
                    <a:pt x="881646" y="126492"/>
                  </a:lnTo>
                  <a:lnTo>
                    <a:pt x="883627" y="125920"/>
                  </a:lnTo>
                  <a:lnTo>
                    <a:pt x="883894" y="125780"/>
                  </a:lnTo>
                  <a:lnTo>
                    <a:pt x="884085" y="125603"/>
                  </a:lnTo>
                  <a:lnTo>
                    <a:pt x="883462" y="125564"/>
                  </a:lnTo>
                  <a:lnTo>
                    <a:pt x="883894" y="123355"/>
                  </a:lnTo>
                  <a:lnTo>
                    <a:pt x="884161" y="125539"/>
                  </a:lnTo>
                  <a:lnTo>
                    <a:pt x="884555" y="125158"/>
                  </a:lnTo>
                  <a:lnTo>
                    <a:pt x="884732" y="124650"/>
                  </a:lnTo>
                  <a:lnTo>
                    <a:pt x="884745" y="124053"/>
                  </a:lnTo>
                  <a:close/>
                </a:path>
                <a:path w="1050925" h="1092200">
                  <a:moveTo>
                    <a:pt x="889711" y="68681"/>
                  </a:moveTo>
                  <a:lnTo>
                    <a:pt x="889520" y="68541"/>
                  </a:lnTo>
                  <a:lnTo>
                    <a:pt x="889393" y="68440"/>
                  </a:lnTo>
                  <a:lnTo>
                    <a:pt x="889279" y="68580"/>
                  </a:lnTo>
                  <a:lnTo>
                    <a:pt x="889139" y="68694"/>
                  </a:lnTo>
                  <a:lnTo>
                    <a:pt x="889101" y="68859"/>
                  </a:lnTo>
                  <a:lnTo>
                    <a:pt x="889266" y="69049"/>
                  </a:lnTo>
                  <a:lnTo>
                    <a:pt x="889482" y="69024"/>
                  </a:lnTo>
                  <a:lnTo>
                    <a:pt x="889647" y="68897"/>
                  </a:lnTo>
                  <a:lnTo>
                    <a:pt x="889698" y="68745"/>
                  </a:lnTo>
                  <a:close/>
                </a:path>
                <a:path w="1050925" h="1092200">
                  <a:moveTo>
                    <a:pt x="893406" y="133985"/>
                  </a:moveTo>
                  <a:lnTo>
                    <a:pt x="893318" y="133477"/>
                  </a:lnTo>
                  <a:lnTo>
                    <a:pt x="888720" y="134467"/>
                  </a:lnTo>
                  <a:lnTo>
                    <a:pt x="888809" y="134912"/>
                  </a:lnTo>
                  <a:lnTo>
                    <a:pt x="891882" y="134302"/>
                  </a:lnTo>
                  <a:lnTo>
                    <a:pt x="893406" y="133985"/>
                  </a:lnTo>
                  <a:close/>
                </a:path>
                <a:path w="1050925" h="1092200">
                  <a:moveTo>
                    <a:pt x="893508" y="59182"/>
                  </a:moveTo>
                  <a:lnTo>
                    <a:pt x="893318" y="57683"/>
                  </a:lnTo>
                  <a:lnTo>
                    <a:pt x="892683" y="56553"/>
                  </a:lnTo>
                  <a:lnTo>
                    <a:pt x="891870" y="55600"/>
                  </a:lnTo>
                  <a:lnTo>
                    <a:pt x="888898" y="56019"/>
                  </a:lnTo>
                  <a:lnTo>
                    <a:pt x="890651" y="54317"/>
                  </a:lnTo>
                  <a:lnTo>
                    <a:pt x="890206" y="53949"/>
                  </a:lnTo>
                  <a:lnTo>
                    <a:pt x="889546" y="53505"/>
                  </a:lnTo>
                  <a:lnTo>
                    <a:pt x="888834" y="54051"/>
                  </a:lnTo>
                  <a:lnTo>
                    <a:pt x="888238" y="54178"/>
                  </a:lnTo>
                  <a:lnTo>
                    <a:pt x="887641" y="54152"/>
                  </a:lnTo>
                  <a:lnTo>
                    <a:pt x="885583" y="55486"/>
                  </a:lnTo>
                  <a:lnTo>
                    <a:pt x="885012" y="56540"/>
                  </a:lnTo>
                  <a:lnTo>
                    <a:pt x="882218" y="56934"/>
                  </a:lnTo>
                  <a:lnTo>
                    <a:pt x="882357" y="57734"/>
                  </a:lnTo>
                  <a:lnTo>
                    <a:pt x="882713" y="58483"/>
                  </a:lnTo>
                  <a:lnTo>
                    <a:pt x="883361" y="59105"/>
                  </a:lnTo>
                  <a:lnTo>
                    <a:pt x="885736" y="61379"/>
                  </a:lnTo>
                  <a:lnTo>
                    <a:pt x="886510" y="64160"/>
                  </a:lnTo>
                  <a:lnTo>
                    <a:pt x="886929" y="67094"/>
                  </a:lnTo>
                  <a:lnTo>
                    <a:pt x="891540" y="62534"/>
                  </a:lnTo>
                  <a:lnTo>
                    <a:pt x="891768" y="62598"/>
                  </a:lnTo>
                  <a:lnTo>
                    <a:pt x="893508" y="59182"/>
                  </a:lnTo>
                  <a:close/>
                </a:path>
                <a:path w="1050925" h="1092200">
                  <a:moveTo>
                    <a:pt x="894295" y="77952"/>
                  </a:moveTo>
                  <a:lnTo>
                    <a:pt x="892822" y="77050"/>
                  </a:lnTo>
                  <a:lnTo>
                    <a:pt x="891476" y="75844"/>
                  </a:lnTo>
                  <a:lnTo>
                    <a:pt x="889698" y="77685"/>
                  </a:lnTo>
                  <a:lnTo>
                    <a:pt x="889177" y="78232"/>
                  </a:lnTo>
                  <a:lnTo>
                    <a:pt x="888568" y="78587"/>
                  </a:lnTo>
                  <a:lnTo>
                    <a:pt x="887895" y="78803"/>
                  </a:lnTo>
                  <a:lnTo>
                    <a:pt x="888072" y="80289"/>
                  </a:lnTo>
                  <a:lnTo>
                    <a:pt x="888390" y="81762"/>
                  </a:lnTo>
                  <a:lnTo>
                    <a:pt x="889050" y="83273"/>
                  </a:lnTo>
                  <a:lnTo>
                    <a:pt x="891057" y="81813"/>
                  </a:lnTo>
                  <a:lnTo>
                    <a:pt x="890866" y="81508"/>
                  </a:lnTo>
                  <a:lnTo>
                    <a:pt x="889495" y="78790"/>
                  </a:lnTo>
                  <a:lnTo>
                    <a:pt x="894029" y="80149"/>
                  </a:lnTo>
                  <a:lnTo>
                    <a:pt x="894295" y="77952"/>
                  </a:lnTo>
                  <a:close/>
                </a:path>
                <a:path w="1050925" h="1092200">
                  <a:moveTo>
                    <a:pt x="895794" y="14249"/>
                  </a:moveTo>
                  <a:lnTo>
                    <a:pt x="895667" y="14198"/>
                  </a:lnTo>
                  <a:lnTo>
                    <a:pt x="895235" y="13982"/>
                  </a:lnTo>
                  <a:lnTo>
                    <a:pt x="894715" y="13931"/>
                  </a:lnTo>
                  <a:lnTo>
                    <a:pt x="894232" y="13843"/>
                  </a:lnTo>
                  <a:lnTo>
                    <a:pt x="894232" y="14173"/>
                  </a:lnTo>
                  <a:lnTo>
                    <a:pt x="894092" y="14668"/>
                  </a:lnTo>
                  <a:lnTo>
                    <a:pt x="894613" y="15087"/>
                  </a:lnTo>
                  <a:lnTo>
                    <a:pt x="895121" y="15189"/>
                  </a:lnTo>
                  <a:lnTo>
                    <a:pt x="895642" y="15392"/>
                  </a:lnTo>
                  <a:lnTo>
                    <a:pt x="895667" y="14820"/>
                  </a:lnTo>
                  <a:lnTo>
                    <a:pt x="895794" y="14249"/>
                  </a:lnTo>
                  <a:close/>
                </a:path>
                <a:path w="1050925" h="1092200">
                  <a:moveTo>
                    <a:pt x="895959" y="32486"/>
                  </a:moveTo>
                  <a:lnTo>
                    <a:pt x="895070" y="31940"/>
                  </a:lnTo>
                  <a:lnTo>
                    <a:pt x="894638" y="31686"/>
                  </a:lnTo>
                  <a:lnTo>
                    <a:pt x="894562" y="31864"/>
                  </a:lnTo>
                  <a:lnTo>
                    <a:pt x="894422" y="32219"/>
                  </a:lnTo>
                  <a:lnTo>
                    <a:pt x="894918" y="32296"/>
                  </a:lnTo>
                  <a:lnTo>
                    <a:pt x="895438" y="32397"/>
                  </a:lnTo>
                  <a:lnTo>
                    <a:pt x="895959" y="32486"/>
                  </a:lnTo>
                  <a:close/>
                </a:path>
                <a:path w="1050925" h="1092200">
                  <a:moveTo>
                    <a:pt x="896315" y="32537"/>
                  </a:moveTo>
                  <a:lnTo>
                    <a:pt x="896137" y="32512"/>
                  </a:lnTo>
                  <a:lnTo>
                    <a:pt x="896010" y="32486"/>
                  </a:lnTo>
                  <a:lnTo>
                    <a:pt x="896213" y="32651"/>
                  </a:lnTo>
                  <a:close/>
                </a:path>
                <a:path w="1050925" h="1092200">
                  <a:moveTo>
                    <a:pt x="899934" y="31216"/>
                  </a:moveTo>
                  <a:lnTo>
                    <a:pt x="898398" y="31381"/>
                  </a:lnTo>
                  <a:lnTo>
                    <a:pt x="897140" y="31343"/>
                  </a:lnTo>
                  <a:lnTo>
                    <a:pt x="896315" y="32537"/>
                  </a:lnTo>
                  <a:lnTo>
                    <a:pt x="897559" y="32664"/>
                  </a:lnTo>
                  <a:lnTo>
                    <a:pt x="899071" y="33604"/>
                  </a:lnTo>
                  <a:lnTo>
                    <a:pt x="899934" y="31216"/>
                  </a:lnTo>
                  <a:close/>
                </a:path>
                <a:path w="1050925" h="1092200">
                  <a:moveTo>
                    <a:pt x="901065" y="133997"/>
                  </a:moveTo>
                  <a:lnTo>
                    <a:pt x="900925" y="133248"/>
                  </a:lnTo>
                  <a:lnTo>
                    <a:pt x="900582" y="132562"/>
                  </a:lnTo>
                  <a:lnTo>
                    <a:pt x="899972" y="131902"/>
                  </a:lnTo>
                  <a:lnTo>
                    <a:pt x="898944" y="130835"/>
                  </a:lnTo>
                  <a:lnTo>
                    <a:pt x="898779" y="130200"/>
                  </a:lnTo>
                  <a:lnTo>
                    <a:pt x="899121" y="129006"/>
                  </a:lnTo>
                  <a:lnTo>
                    <a:pt x="899337" y="128333"/>
                  </a:lnTo>
                  <a:lnTo>
                    <a:pt x="899414" y="127635"/>
                  </a:lnTo>
                  <a:lnTo>
                    <a:pt x="898385" y="127215"/>
                  </a:lnTo>
                  <a:lnTo>
                    <a:pt x="899045" y="127076"/>
                  </a:lnTo>
                  <a:lnTo>
                    <a:pt x="899007" y="126923"/>
                  </a:lnTo>
                  <a:lnTo>
                    <a:pt x="898779" y="126860"/>
                  </a:lnTo>
                  <a:lnTo>
                    <a:pt x="898474" y="126809"/>
                  </a:lnTo>
                  <a:lnTo>
                    <a:pt x="898105" y="127114"/>
                  </a:lnTo>
                  <a:lnTo>
                    <a:pt x="897978" y="127076"/>
                  </a:lnTo>
                  <a:lnTo>
                    <a:pt x="897890" y="127279"/>
                  </a:lnTo>
                  <a:lnTo>
                    <a:pt x="896315" y="130810"/>
                  </a:lnTo>
                  <a:lnTo>
                    <a:pt x="896683" y="131432"/>
                  </a:lnTo>
                  <a:lnTo>
                    <a:pt x="900557" y="134035"/>
                  </a:lnTo>
                  <a:lnTo>
                    <a:pt x="901065" y="133997"/>
                  </a:lnTo>
                  <a:close/>
                </a:path>
                <a:path w="1050925" h="1092200">
                  <a:moveTo>
                    <a:pt x="903249" y="81838"/>
                  </a:moveTo>
                  <a:lnTo>
                    <a:pt x="902868" y="80784"/>
                  </a:lnTo>
                  <a:lnTo>
                    <a:pt x="902411" y="80314"/>
                  </a:lnTo>
                  <a:lnTo>
                    <a:pt x="901763" y="79984"/>
                  </a:lnTo>
                  <a:lnTo>
                    <a:pt x="900569" y="80378"/>
                  </a:lnTo>
                  <a:lnTo>
                    <a:pt x="899261" y="80556"/>
                  </a:lnTo>
                  <a:lnTo>
                    <a:pt x="897051" y="80441"/>
                  </a:lnTo>
                  <a:lnTo>
                    <a:pt x="896277" y="80670"/>
                  </a:lnTo>
                  <a:lnTo>
                    <a:pt x="894156" y="80924"/>
                  </a:lnTo>
                  <a:lnTo>
                    <a:pt x="892594" y="82702"/>
                  </a:lnTo>
                  <a:lnTo>
                    <a:pt x="891514" y="82181"/>
                  </a:lnTo>
                  <a:lnTo>
                    <a:pt x="893178" y="84023"/>
                  </a:lnTo>
                  <a:lnTo>
                    <a:pt x="894867" y="85839"/>
                  </a:lnTo>
                  <a:lnTo>
                    <a:pt x="897636" y="89014"/>
                  </a:lnTo>
                  <a:lnTo>
                    <a:pt x="898956" y="90043"/>
                  </a:lnTo>
                  <a:lnTo>
                    <a:pt x="900366" y="90868"/>
                  </a:lnTo>
                  <a:lnTo>
                    <a:pt x="898728" y="84086"/>
                  </a:lnTo>
                  <a:lnTo>
                    <a:pt x="900315" y="83629"/>
                  </a:lnTo>
                  <a:lnTo>
                    <a:pt x="901573" y="82270"/>
                  </a:lnTo>
                  <a:lnTo>
                    <a:pt x="903249" y="81838"/>
                  </a:lnTo>
                  <a:close/>
                </a:path>
                <a:path w="1050925" h="1092200">
                  <a:moveTo>
                    <a:pt x="906259" y="125514"/>
                  </a:moveTo>
                  <a:lnTo>
                    <a:pt x="904722" y="123583"/>
                  </a:lnTo>
                  <a:lnTo>
                    <a:pt x="901763" y="124472"/>
                  </a:lnTo>
                  <a:lnTo>
                    <a:pt x="906170" y="125539"/>
                  </a:lnTo>
                  <a:close/>
                </a:path>
                <a:path w="1050925" h="1092200">
                  <a:moveTo>
                    <a:pt x="908392" y="89839"/>
                  </a:moveTo>
                  <a:lnTo>
                    <a:pt x="907935" y="89319"/>
                  </a:lnTo>
                  <a:lnTo>
                    <a:pt x="907491" y="88798"/>
                  </a:lnTo>
                  <a:lnTo>
                    <a:pt x="907046" y="88252"/>
                  </a:lnTo>
                  <a:lnTo>
                    <a:pt x="906792" y="88480"/>
                  </a:lnTo>
                  <a:lnTo>
                    <a:pt x="906551" y="88836"/>
                  </a:lnTo>
                  <a:lnTo>
                    <a:pt x="906386" y="89154"/>
                  </a:lnTo>
                  <a:lnTo>
                    <a:pt x="906322" y="89281"/>
                  </a:lnTo>
                  <a:lnTo>
                    <a:pt x="906805" y="89916"/>
                  </a:lnTo>
                  <a:lnTo>
                    <a:pt x="907046" y="89941"/>
                  </a:lnTo>
                  <a:lnTo>
                    <a:pt x="907491" y="89966"/>
                  </a:lnTo>
                  <a:lnTo>
                    <a:pt x="907948" y="89916"/>
                  </a:lnTo>
                  <a:lnTo>
                    <a:pt x="908392" y="89839"/>
                  </a:lnTo>
                  <a:close/>
                </a:path>
                <a:path w="1050925" h="1092200">
                  <a:moveTo>
                    <a:pt x="909828" y="33756"/>
                  </a:moveTo>
                  <a:lnTo>
                    <a:pt x="908075" y="31673"/>
                  </a:lnTo>
                  <a:lnTo>
                    <a:pt x="906691" y="30302"/>
                  </a:lnTo>
                  <a:lnTo>
                    <a:pt x="904062" y="31127"/>
                  </a:lnTo>
                  <a:lnTo>
                    <a:pt x="905395" y="33147"/>
                  </a:lnTo>
                  <a:lnTo>
                    <a:pt x="906576" y="34848"/>
                  </a:lnTo>
                  <a:lnTo>
                    <a:pt x="909828" y="33756"/>
                  </a:lnTo>
                  <a:close/>
                </a:path>
                <a:path w="1050925" h="1092200">
                  <a:moveTo>
                    <a:pt x="911352" y="122834"/>
                  </a:moveTo>
                  <a:lnTo>
                    <a:pt x="911250" y="122288"/>
                  </a:lnTo>
                  <a:lnTo>
                    <a:pt x="911250" y="121475"/>
                  </a:lnTo>
                  <a:lnTo>
                    <a:pt x="909713" y="120929"/>
                  </a:lnTo>
                  <a:lnTo>
                    <a:pt x="910069" y="122199"/>
                  </a:lnTo>
                  <a:lnTo>
                    <a:pt x="909751" y="122783"/>
                  </a:lnTo>
                  <a:lnTo>
                    <a:pt x="908354" y="122224"/>
                  </a:lnTo>
                  <a:lnTo>
                    <a:pt x="909713" y="122834"/>
                  </a:lnTo>
                  <a:lnTo>
                    <a:pt x="911352" y="122834"/>
                  </a:lnTo>
                  <a:close/>
                </a:path>
                <a:path w="1050925" h="1092200">
                  <a:moveTo>
                    <a:pt x="911555" y="122834"/>
                  </a:moveTo>
                  <a:lnTo>
                    <a:pt x="911352" y="122834"/>
                  </a:lnTo>
                  <a:lnTo>
                    <a:pt x="911415" y="122986"/>
                  </a:lnTo>
                  <a:lnTo>
                    <a:pt x="911555" y="122834"/>
                  </a:lnTo>
                  <a:close/>
                </a:path>
                <a:path w="1050925" h="1092200">
                  <a:moveTo>
                    <a:pt x="912228" y="95377"/>
                  </a:moveTo>
                  <a:lnTo>
                    <a:pt x="912063" y="94945"/>
                  </a:lnTo>
                  <a:lnTo>
                    <a:pt x="911948" y="94462"/>
                  </a:lnTo>
                  <a:lnTo>
                    <a:pt x="911809" y="94030"/>
                  </a:lnTo>
                  <a:lnTo>
                    <a:pt x="910285" y="93738"/>
                  </a:lnTo>
                  <a:lnTo>
                    <a:pt x="908837" y="92925"/>
                  </a:lnTo>
                  <a:lnTo>
                    <a:pt x="907275" y="92125"/>
                  </a:lnTo>
                  <a:lnTo>
                    <a:pt x="907097" y="93268"/>
                  </a:lnTo>
                  <a:lnTo>
                    <a:pt x="909027" y="93700"/>
                  </a:lnTo>
                  <a:lnTo>
                    <a:pt x="910628" y="94424"/>
                  </a:lnTo>
                  <a:lnTo>
                    <a:pt x="912228" y="95377"/>
                  </a:lnTo>
                  <a:close/>
                </a:path>
                <a:path w="1050925" h="1092200">
                  <a:moveTo>
                    <a:pt x="912571" y="124447"/>
                  </a:moveTo>
                  <a:lnTo>
                    <a:pt x="912279" y="124015"/>
                  </a:lnTo>
                  <a:lnTo>
                    <a:pt x="911898" y="123545"/>
                  </a:lnTo>
                  <a:lnTo>
                    <a:pt x="911656" y="123266"/>
                  </a:lnTo>
                  <a:lnTo>
                    <a:pt x="911415" y="122986"/>
                  </a:lnTo>
                  <a:lnTo>
                    <a:pt x="910602" y="123875"/>
                  </a:lnTo>
                  <a:lnTo>
                    <a:pt x="909650" y="124688"/>
                  </a:lnTo>
                  <a:lnTo>
                    <a:pt x="908418" y="126746"/>
                  </a:lnTo>
                  <a:lnTo>
                    <a:pt x="907872" y="126657"/>
                  </a:lnTo>
                  <a:lnTo>
                    <a:pt x="907326" y="126339"/>
                  </a:lnTo>
                  <a:lnTo>
                    <a:pt x="907224" y="126479"/>
                  </a:lnTo>
                  <a:lnTo>
                    <a:pt x="908862" y="128739"/>
                  </a:lnTo>
                  <a:lnTo>
                    <a:pt x="909789" y="129971"/>
                  </a:lnTo>
                  <a:lnTo>
                    <a:pt x="909955" y="129997"/>
                  </a:lnTo>
                  <a:lnTo>
                    <a:pt x="910132" y="129997"/>
                  </a:lnTo>
                  <a:lnTo>
                    <a:pt x="910310" y="130009"/>
                  </a:lnTo>
                  <a:lnTo>
                    <a:pt x="910031" y="129324"/>
                  </a:lnTo>
                  <a:lnTo>
                    <a:pt x="910107" y="128549"/>
                  </a:lnTo>
                  <a:lnTo>
                    <a:pt x="911047" y="126441"/>
                  </a:lnTo>
                  <a:lnTo>
                    <a:pt x="911860" y="125463"/>
                  </a:lnTo>
                  <a:lnTo>
                    <a:pt x="912571" y="124447"/>
                  </a:lnTo>
                  <a:close/>
                </a:path>
                <a:path w="1050925" h="1092200">
                  <a:moveTo>
                    <a:pt x="915187" y="97218"/>
                  </a:moveTo>
                  <a:lnTo>
                    <a:pt x="913409" y="96088"/>
                  </a:lnTo>
                  <a:lnTo>
                    <a:pt x="912520" y="95542"/>
                  </a:lnTo>
                  <a:lnTo>
                    <a:pt x="912304" y="95554"/>
                  </a:lnTo>
                  <a:lnTo>
                    <a:pt x="912469" y="95542"/>
                  </a:lnTo>
                  <a:lnTo>
                    <a:pt x="912304" y="95440"/>
                  </a:lnTo>
                  <a:lnTo>
                    <a:pt x="914920" y="97218"/>
                  </a:lnTo>
                  <a:lnTo>
                    <a:pt x="914984" y="98107"/>
                  </a:lnTo>
                  <a:lnTo>
                    <a:pt x="915187" y="97218"/>
                  </a:lnTo>
                  <a:close/>
                </a:path>
                <a:path w="1050925" h="1092200">
                  <a:moveTo>
                    <a:pt x="915797" y="121602"/>
                  </a:moveTo>
                  <a:lnTo>
                    <a:pt x="915377" y="121577"/>
                  </a:lnTo>
                  <a:lnTo>
                    <a:pt x="915606" y="121907"/>
                  </a:lnTo>
                  <a:lnTo>
                    <a:pt x="915797" y="121602"/>
                  </a:lnTo>
                  <a:close/>
                </a:path>
                <a:path w="1050925" h="1092200">
                  <a:moveTo>
                    <a:pt x="918375" y="136994"/>
                  </a:moveTo>
                  <a:lnTo>
                    <a:pt x="917917" y="136982"/>
                  </a:lnTo>
                  <a:lnTo>
                    <a:pt x="918222" y="137312"/>
                  </a:lnTo>
                  <a:lnTo>
                    <a:pt x="918375" y="136994"/>
                  </a:lnTo>
                  <a:close/>
                </a:path>
                <a:path w="1050925" h="1092200">
                  <a:moveTo>
                    <a:pt x="918489" y="89662"/>
                  </a:moveTo>
                  <a:lnTo>
                    <a:pt x="918425" y="90144"/>
                  </a:lnTo>
                  <a:lnTo>
                    <a:pt x="918489" y="89662"/>
                  </a:lnTo>
                  <a:close/>
                </a:path>
                <a:path w="1050925" h="1092200">
                  <a:moveTo>
                    <a:pt x="930833" y="142621"/>
                  </a:moveTo>
                  <a:lnTo>
                    <a:pt x="930135" y="141935"/>
                  </a:lnTo>
                  <a:lnTo>
                    <a:pt x="929741" y="141312"/>
                  </a:lnTo>
                  <a:lnTo>
                    <a:pt x="929182" y="141058"/>
                  </a:lnTo>
                  <a:lnTo>
                    <a:pt x="928890" y="140982"/>
                  </a:lnTo>
                  <a:lnTo>
                    <a:pt x="928725" y="140995"/>
                  </a:lnTo>
                  <a:lnTo>
                    <a:pt x="928776" y="141770"/>
                  </a:lnTo>
                  <a:lnTo>
                    <a:pt x="928827" y="142544"/>
                  </a:lnTo>
                  <a:lnTo>
                    <a:pt x="928852" y="143319"/>
                  </a:lnTo>
                  <a:lnTo>
                    <a:pt x="929436" y="143395"/>
                  </a:lnTo>
                  <a:lnTo>
                    <a:pt x="929919" y="142989"/>
                  </a:lnTo>
                  <a:lnTo>
                    <a:pt x="930833" y="142621"/>
                  </a:lnTo>
                  <a:close/>
                </a:path>
                <a:path w="1050925" h="1092200">
                  <a:moveTo>
                    <a:pt x="932700" y="124587"/>
                  </a:moveTo>
                  <a:lnTo>
                    <a:pt x="932624" y="124460"/>
                  </a:lnTo>
                  <a:lnTo>
                    <a:pt x="932561" y="124269"/>
                  </a:lnTo>
                  <a:lnTo>
                    <a:pt x="932307" y="124155"/>
                  </a:lnTo>
                  <a:lnTo>
                    <a:pt x="932116" y="124218"/>
                  </a:lnTo>
                  <a:lnTo>
                    <a:pt x="931964" y="124218"/>
                  </a:lnTo>
                  <a:lnTo>
                    <a:pt x="932065" y="124434"/>
                  </a:lnTo>
                  <a:lnTo>
                    <a:pt x="932167" y="124625"/>
                  </a:lnTo>
                  <a:lnTo>
                    <a:pt x="932281" y="124841"/>
                  </a:lnTo>
                  <a:lnTo>
                    <a:pt x="932561" y="124675"/>
                  </a:lnTo>
                  <a:lnTo>
                    <a:pt x="932700" y="124587"/>
                  </a:lnTo>
                  <a:close/>
                </a:path>
                <a:path w="1050925" h="1092200">
                  <a:moveTo>
                    <a:pt x="932992" y="120345"/>
                  </a:moveTo>
                  <a:lnTo>
                    <a:pt x="931900" y="120472"/>
                  </a:lnTo>
                  <a:lnTo>
                    <a:pt x="930871" y="120853"/>
                  </a:lnTo>
                  <a:lnTo>
                    <a:pt x="929868" y="121310"/>
                  </a:lnTo>
                  <a:lnTo>
                    <a:pt x="929982" y="121488"/>
                  </a:lnTo>
                  <a:lnTo>
                    <a:pt x="931075" y="121234"/>
                  </a:lnTo>
                  <a:lnTo>
                    <a:pt x="932053" y="120738"/>
                  </a:lnTo>
                  <a:lnTo>
                    <a:pt x="932992" y="120345"/>
                  </a:lnTo>
                  <a:close/>
                </a:path>
                <a:path w="1050925" h="1092200">
                  <a:moveTo>
                    <a:pt x="950468" y="122618"/>
                  </a:moveTo>
                  <a:lnTo>
                    <a:pt x="950315" y="122605"/>
                  </a:lnTo>
                  <a:lnTo>
                    <a:pt x="949337" y="123393"/>
                  </a:lnTo>
                  <a:lnTo>
                    <a:pt x="948690" y="124383"/>
                  </a:lnTo>
                  <a:lnTo>
                    <a:pt x="947966" y="125285"/>
                  </a:lnTo>
                  <a:lnTo>
                    <a:pt x="949058" y="125603"/>
                  </a:lnTo>
                  <a:lnTo>
                    <a:pt x="949960" y="125730"/>
                  </a:lnTo>
                  <a:lnTo>
                    <a:pt x="950010" y="123621"/>
                  </a:lnTo>
                  <a:lnTo>
                    <a:pt x="950201" y="123063"/>
                  </a:lnTo>
                  <a:lnTo>
                    <a:pt x="950468" y="122618"/>
                  </a:lnTo>
                  <a:close/>
                </a:path>
                <a:path w="1050925" h="1092200">
                  <a:moveTo>
                    <a:pt x="971232" y="122199"/>
                  </a:moveTo>
                  <a:lnTo>
                    <a:pt x="969759" y="120967"/>
                  </a:lnTo>
                  <a:lnTo>
                    <a:pt x="968108" y="121145"/>
                  </a:lnTo>
                  <a:lnTo>
                    <a:pt x="966431" y="121246"/>
                  </a:lnTo>
                  <a:lnTo>
                    <a:pt x="964171" y="121615"/>
                  </a:lnTo>
                  <a:lnTo>
                    <a:pt x="963218" y="121818"/>
                  </a:lnTo>
                  <a:lnTo>
                    <a:pt x="963752" y="123088"/>
                  </a:lnTo>
                  <a:lnTo>
                    <a:pt x="966165" y="123736"/>
                  </a:lnTo>
                  <a:lnTo>
                    <a:pt x="968133" y="123024"/>
                  </a:lnTo>
                  <a:lnTo>
                    <a:pt x="969695" y="121031"/>
                  </a:lnTo>
                  <a:lnTo>
                    <a:pt x="971232" y="122199"/>
                  </a:lnTo>
                  <a:close/>
                </a:path>
                <a:path w="1050925" h="1092200">
                  <a:moveTo>
                    <a:pt x="1041603" y="11595"/>
                  </a:moveTo>
                  <a:lnTo>
                    <a:pt x="1041196" y="11137"/>
                  </a:lnTo>
                  <a:lnTo>
                    <a:pt x="1040853" y="10579"/>
                  </a:lnTo>
                  <a:lnTo>
                    <a:pt x="1040612" y="9893"/>
                  </a:lnTo>
                  <a:lnTo>
                    <a:pt x="1037767" y="9982"/>
                  </a:lnTo>
                  <a:lnTo>
                    <a:pt x="1035075" y="9017"/>
                  </a:lnTo>
                  <a:lnTo>
                    <a:pt x="1031938" y="10045"/>
                  </a:lnTo>
                  <a:lnTo>
                    <a:pt x="1033221" y="11671"/>
                  </a:lnTo>
                  <a:lnTo>
                    <a:pt x="1034542" y="12865"/>
                  </a:lnTo>
                  <a:lnTo>
                    <a:pt x="1036053" y="16116"/>
                  </a:lnTo>
                  <a:lnTo>
                    <a:pt x="1036789" y="17754"/>
                  </a:lnTo>
                  <a:lnTo>
                    <a:pt x="1038453" y="18364"/>
                  </a:lnTo>
                  <a:lnTo>
                    <a:pt x="1038263" y="16852"/>
                  </a:lnTo>
                  <a:lnTo>
                    <a:pt x="1037615" y="15735"/>
                  </a:lnTo>
                  <a:lnTo>
                    <a:pt x="1036497" y="14033"/>
                  </a:lnTo>
                  <a:lnTo>
                    <a:pt x="1037272" y="12852"/>
                  </a:lnTo>
                  <a:lnTo>
                    <a:pt x="1037539" y="12090"/>
                  </a:lnTo>
                  <a:lnTo>
                    <a:pt x="1038123" y="12115"/>
                  </a:lnTo>
                  <a:lnTo>
                    <a:pt x="1038339" y="12052"/>
                  </a:lnTo>
                  <a:lnTo>
                    <a:pt x="1039190" y="12420"/>
                  </a:lnTo>
                  <a:lnTo>
                    <a:pt x="1039952" y="13106"/>
                  </a:lnTo>
                  <a:lnTo>
                    <a:pt x="1040904" y="12776"/>
                  </a:lnTo>
                  <a:lnTo>
                    <a:pt x="1041425" y="12141"/>
                  </a:lnTo>
                  <a:lnTo>
                    <a:pt x="1041603" y="11595"/>
                  </a:lnTo>
                  <a:close/>
                </a:path>
                <a:path w="1050925" h="1092200">
                  <a:moveTo>
                    <a:pt x="1050683" y="37414"/>
                  </a:moveTo>
                  <a:lnTo>
                    <a:pt x="1050175" y="36474"/>
                  </a:lnTo>
                  <a:lnTo>
                    <a:pt x="1049870" y="36042"/>
                  </a:lnTo>
                  <a:lnTo>
                    <a:pt x="1049401" y="35394"/>
                  </a:lnTo>
                  <a:lnTo>
                    <a:pt x="1049185" y="35064"/>
                  </a:lnTo>
                  <a:lnTo>
                    <a:pt x="1048334" y="36004"/>
                  </a:lnTo>
                  <a:lnTo>
                    <a:pt x="1047800" y="36512"/>
                  </a:lnTo>
                  <a:lnTo>
                    <a:pt x="1047356" y="37096"/>
                  </a:lnTo>
                  <a:lnTo>
                    <a:pt x="1046886" y="37693"/>
                  </a:lnTo>
                  <a:lnTo>
                    <a:pt x="1045375" y="37782"/>
                  </a:lnTo>
                  <a:lnTo>
                    <a:pt x="1046416" y="39357"/>
                  </a:lnTo>
                  <a:lnTo>
                    <a:pt x="1047838" y="38900"/>
                  </a:lnTo>
                  <a:lnTo>
                    <a:pt x="1049147" y="37795"/>
                  </a:lnTo>
                  <a:lnTo>
                    <a:pt x="1050683" y="37414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 descr=""/>
            <p:cNvSpPr/>
            <p:nvPr/>
          </p:nvSpPr>
          <p:spPr>
            <a:xfrm>
              <a:off x="8629459" y="3648971"/>
              <a:ext cx="318770" cy="177800"/>
            </a:xfrm>
            <a:custGeom>
              <a:avLst/>
              <a:gdLst/>
              <a:ahLst/>
              <a:cxnLst/>
              <a:rect l="l" t="t" r="r" b="b"/>
              <a:pathLst>
                <a:path w="318770" h="177800">
                  <a:moveTo>
                    <a:pt x="927" y="122288"/>
                  </a:moveTo>
                  <a:lnTo>
                    <a:pt x="38" y="121577"/>
                  </a:lnTo>
                  <a:lnTo>
                    <a:pt x="927" y="122288"/>
                  </a:lnTo>
                  <a:close/>
                </a:path>
                <a:path w="318770" h="177800">
                  <a:moveTo>
                    <a:pt x="154228" y="152006"/>
                  </a:moveTo>
                  <a:lnTo>
                    <a:pt x="153860" y="152222"/>
                  </a:lnTo>
                  <a:lnTo>
                    <a:pt x="154139" y="152425"/>
                  </a:lnTo>
                  <a:lnTo>
                    <a:pt x="154228" y="152006"/>
                  </a:lnTo>
                  <a:close/>
                </a:path>
                <a:path w="318770" h="177800">
                  <a:moveTo>
                    <a:pt x="159893" y="135407"/>
                  </a:moveTo>
                  <a:lnTo>
                    <a:pt x="159651" y="134874"/>
                  </a:lnTo>
                  <a:lnTo>
                    <a:pt x="159435" y="134416"/>
                  </a:lnTo>
                  <a:lnTo>
                    <a:pt x="159194" y="133972"/>
                  </a:lnTo>
                  <a:lnTo>
                    <a:pt x="158953" y="134137"/>
                  </a:lnTo>
                  <a:lnTo>
                    <a:pt x="158546" y="134264"/>
                  </a:lnTo>
                  <a:lnTo>
                    <a:pt x="158508" y="134454"/>
                  </a:lnTo>
                  <a:lnTo>
                    <a:pt x="158470" y="134797"/>
                  </a:lnTo>
                  <a:lnTo>
                    <a:pt x="158572" y="135242"/>
                  </a:lnTo>
                  <a:lnTo>
                    <a:pt x="158788" y="135496"/>
                  </a:lnTo>
                  <a:lnTo>
                    <a:pt x="158889" y="135636"/>
                  </a:lnTo>
                  <a:lnTo>
                    <a:pt x="159372" y="135470"/>
                  </a:lnTo>
                  <a:lnTo>
                    <a:pt x="159893" y="135407"/>
                  </a:lnTo>
                  <a:close/>
                </a:path>
                <a:path w="318770" h="177800">
                  <a:moveTo>
                    <a:pt x="166001" y="124294"/>
                  </a:moveTo>
                  <a:lnTo>
                    <a:pt x="165315" y="124548"/>
                  </a:lnTo>
                  <a:lnTo>
                    <a:pt x="164592" y="124752"/>
                  </a:lnTo>
                  <a:lnTo>
                    <a:pt x="163944" y="125095"/>
                  </a:lnTo>
                  <a:lnTo>
                    <a:pt x="163779" y="125196"/>
                  </a:lnTo>
                  <a:lnTo>
                    <a:pt x="163804" y="125679"/>
                  </a:lnTo>
                  <a:lnTo>
                    <a:pt x="163741" y="125984"/>
                  </a:lnTo>
                  <a:lnTo>
                    <a:pt x="164058" y="125996"/>
                  </a:lnTo>
                  <a:lnTo>
                    <a:pt x="164541" y="126161"/>
                  </a:lnTo>
                  <a:lnTo>
                    <a:pt x="165201" y="125501"/>
                  </a:lnTo>
                  <a:lnTo>
                    <a:pt x="165582" y="124866"/>
                  </a:lnTo>
                  <a:lnTo>
                    <a:pt x="166001" y="124294"/>
                  </a:lnTo>
                  <a:close/>
                </a:path>
                <a:path w="318770" h="177800">
                  <a:moveTo>
                    <a:pt x="167754" y="138036"/>
                  </a:moveTo>
                  <a:lnTo>
                    <a:pt x="167513" y="137731"/>
                  </a:lnTo>
                  <a:lnTo>
                    <a:pt x="167360" y="138036"/>
                  </a:lnTo>
                  <a:lnTo>
                    <a:pt x="167754" y="138036"/>
                  </a:lnTo>
                  <a:close/>
                </a:path>
                <a:path w="318770" h="177800">
                  <a:moveTo>
                    <a:pt x="168516" y="131978"/>
                  </a:moveTo>
                  <a:lnTo>
                    <a:pt x="168338" y="131064"/>
                  </a:lnTo>
                  <a:lnTo>
                    <a:pt x="167093" y="129387"/>
                  </a:lnTo>
                  <a:lnTo>
                    <a:pt x="165874" y="128638"/>
                  </a:lnTo>
                  <a:lnTo>
                    <a:pt x="161505" y="130009"/>
                  </a:lnTo>
                  <a:lnTo>
                    <a:pt x="159473" y="128879"/>
                  </a:lnTo>
                  <a:lnTo>
                    <a:pt x="157518" y="126453"/>
                  </a:lnTo>
                  <a:lnTo>
                    <a:pt x="157060" y="126403"/>
                  </a:lnTo>
                  <a:lnTo>
                    <a:pt x="156413" y="126111"/>
                  </a:lnTo>
                  <a:lnTo>
                    <a:pt x="155397" y="127609"/>
                  </a:lnTo>
                  <a:lnTo>
                    <a:pt x="156146" y="128346"/>
                  </a:lnTo>
                  <a:lnTo>
                    <a:pt x="159473" y="130149"/>
                  </a:lnTo>
                  <a:lnTo>
                    <a:pt x="162420" y="130771"/>
                  </a:lnTo>
                  <a:lnTo>
                    <a:pt x="164274" y="133921"/>
                  </a:lnTo>
                  <a:lnTo>
                    <a:pt x="165036" y="134061"/>
                  </a:lnTo>
                  <a:lnTo>
                    <a:pt x="166446" y="134505"/>
                  </a:lnTo>
                  <a:lnTo>
                    <a:pt x="168224" y="133604"/>
                  </a:lnTo>
                  <a:lnTo>
                    <a:pt x="168402" y="132651"/>
                  </a:lnTo>
                  <a:lnTo>
                    <a:pt x="168516" y="131978"/>
                  </a:lnTo>
                  <a:close/>
                </a:path>
                <a:path w="318770" h="177800">
                  <a:moveTo>
                    <a:pt x="173748" y="121424"/>
                  </a:moveTo>
                  <a:lnTo>
                    <a:pt x="172313" y="119913"/>
                  </a:lnTo>
                  <a:lnTo>
                    <a:pt x="167716" y="120916"/>
                  </a:lnTo>
                  <a:lnTo>
                    <a:pt x="165747" y="121678"/>
                  </a:lnTo>
                  <a:lnTo>
                    <a:pt x="164084" y="123101"/>
                  </a:lnTo>
                  <a:lnTo>
                    <a:pt x="166001" y="124282"/>
                  </a:lnTo>
                  <a:lnTo>
                    <a:pt x="167157" y="124282"/>
                  </a:lnTo>
                  <a:lnTo>
                    <a:pt x="168351" y="124117"/>
                  </a:lnTo>
                  <a:lnTo>
                    <a:pt x="170281" y="124561"/>
                  </a:lnTo>
                  <a:lnTo>
                    <a:pt x="170637" y="125336"/>
                  </a:lnTo>
                  <a:lnTo>
                    <a:pt x="169646" y="126009"/>
                  </a:lnTo>
                  <a:lnTo>
                    <a:pt x="169532" y="126822"/>
                  </a:lnTo>
                  <a:lnTo>
                    <a:pt x="169837" y="125984"/>
                  </a:lnTo>
                  <a:lnTo>
                    <a:pt x="171069" y="126225"/>
                  </a:lnTo>
                  <a:lnTo>
                    <a:pt x="172186" y="126199"/>
                  </a:lnTo>
                  <a:lnTo>
                    <a:pt x="172758" y="124815"/>
                  </a:lnTo>
                  <a:lnTo>
                    <a:pt x="173456" y="123101"/>
                  </a:lnTo>
                  <a:lnTo>
                    <a:pt x="173748" y="121424"/>
                  </a:lnTo>
                  <a:close/>
                </a:path>
                <a:path w="318770" h="177800">
                  <a:moveTo>
                    <a:pt x="177444" y="99275"/>
                  </a:moveTo>
                  <a:lnTo>
                    <a:pt x="177330" y="98920"/>
                  </a:lnTo>
                  <a:lnTo>
                    <a:pt x="177241" y="98552"/>
                  </a:lnTo>
                  <a:lnTo>
                    <a:pt x="177126" y="98196"/>
                  </a:lnTo>
                  <a:lnTo>
                    <a:pt x="176822" y="98298"/>
                  </a:lnTo>
                  <a:lnTo>
                    <a:pt x="176276" y="98348"/>
                  </a:lnTo>
                  <a:lnTo>
                    <a:pt x="176263" y="98488"/>
                  </a:lnTo>
                  <a:lnTo>
                    <a:pt x="176237" y="98831"/>
                  </a:lnTo>
                  <a:lnTo>
                    <a:pt x="176339" y="99237"/>
                  </a:lnTo>
                  <a:lnTo>
                    <a:pt x="176555" y="99504"/>
                  </a:lnTo>
                  <a:lnTo>
                    <a:pt x="177139" y="99352"/>
                  </a:lnTo>
                  <a:lnTo>
                    <a:pt x="177444" y="99275"/>
                  </a:lnTo>
                  <a:close/>
                </a:path>
                <a:path w="318770" h="177800">
                  <a:moveTo>
                    <a:pt x="179908" y="113601"/>
                  </a:moveTo>
                  <a:lnTo>
                    <a:pt x="179692" y="113322"/>
                  </a:lnTo>
                  <a:lnTo>
                    <a:pt x="179476" y="113017"/>
                  </a:lnTo>
                  <a:lnTo>
                    <a:pt x="179120" y="112522"/>
                  </a:lnTo>
                  <a:lnTo>
                    <a:pt x="178714" y="112801"/>
                  </a:lnTo>
                  <a:lnTo>
                    <a:pt x="178269" y="113042"/>
                  </a:lnTo>
                  <a:lnTo>
                    <a:pt x="177952" y="113385"/>
                  </a:lnTo>
                  <a:lnTo>
                    <a:pt x="178346" y="114249"/>
                  </a:lnTo>
                  <a:lnTo>
                    <a:pt x="178981" y="114122"/>
                  </a:lnTo>
                  <a:lnTo>
                    <a:pt x="179438" y="113830"/>
                  </a:lnTo>
                  <a:lnTo>
                    <a:pt x="179908" y="113601"/>
                  </a:lnTo>
                  <a:close/>
                </a:path>
                <a:path w="318770" h="177800">
                  <a:moveTo>
                    <a:pt x="181330" y="106299"/>
                  </a:moveTo>
                  <a:lnTo>
                    <a:pt x="180822" y="104825"/>
                  </a:lnTo>
                  <a:lnTo>
                    <a:pt x="180187" y="103847"/>
                  </a:lnTo>
                  <a:lnTo>
                    <a:pt x="179654" y="102831"/>
                  </a:lnTo>
                  <a:lnTo>
                    <a:pt x="179184" y="102920"/>
                  </a:lnTo>
                  <a:lnTo>
                    <a:pt x="178955" y="102946"/>
                  </a:lnTo>
                  <a:lnTo>
                    <a:pt x="179019" y="104089"/>
                  </a:lnTo>
                  <a:lnTo>
                    <a:pt x="179019" y="105244"/>
                  </a:lnTo>
                  <a:lnTo>
                    <a:pt x="179260" y="107340"/>
                  </a:lnTo>
                  <a:lnTo>
                    <a:pt x="180352" y="108013"/>
                  </a:lnTo>
                  <a:lnTo>
                    <a:pt x="180733" y="107442"/>
                  </a:lnTo>
                  <a:lnTo>
                    <a:pt x="181025" y="107010"/>
                  </a:lnTo>
                  <a:lnTo>
                    <a:pt x="181330" y="106299"/>
                  </a:lnTo>
                  <a:close/>
                </a:path>
                <a:path w="318770" h="177800">
                  <a:moveTo>
                    <a:pt x="184607" y="109296"/>
                  </a:moveTo>
                  <a:lnTo>
                    <a:pt x="184251" y="108953"/>
                  </a:lnTo>
                  <a:lnTo>
                    <a:pt x="183959" y="108470"/>
                  </a:lnTo>
                  <a:lnTo>
                    <a:pt x="183197" y="108559"/>
                  </a:lnTo>
                  <a:lnTo>
                    <a:pt x="182664" y="108788"/>
                  </a:lnTo>
                  <a:lnTo>
                    <a:pt x="182245" y="109105"/>
                  </a:lnTo>
                  <a:lnTo>
                    <a:pt x="182054" y="109245"/>
                  </a:lnTo>
                  <a:lnTo>
                    <a:pt x="182029" y="109943"/>
                  </a:lnTo>
                  <a:lnTo>
                    <a:pt x="182181" y="110109"/>
                  </a:lnTo>
                  <a:lnTo>
                    <a:pt x="182397" y="110299"/>
                  </a:lnTo>
                  <a:lnTo>
                    <a:pt x="182943" y="110363"/>
                  </a:lnTo>
                  <a:lnTo>
                    <a:pt x="183248" y="110236"/>
                  </a:lnTo>
                  <a:lnTo>
                    <a:pt x="183730" y="110032"/>
                  </a:lnTo>
                  <a:lnTo>
                    <a:pt x="184150" y="109626"/>
                  </a:lnTo>
                  <a:lnTo>
                    <a:pt x="184607" y="109296"/>
                  </a:lnTo>
                  <a:close/>
                </a:path>
                <a:path w="318770" h="177800">
                  <a:moveTo>
                    <a:pt x="200342" y="81724"/>
                  </a:moveTo>
                  <a:lnTo>
                    <a:pt x="200075" y="81597"/>
                  </a:lnTo>
                  <a:lnTo>
                    <a:pt x="199936" y="81483"/>
                  </a:lnTo>
                  <a:lnTo>
                    <a:pt x="196494" y="83756"/>
                  </a:lnTo>
                  <a:lnTo>
                    <a:pt x="196418" y="84226"/>
                  </a:lnTo>
                  <a:lnTo>
                    <a:pt x="199783" y="86487"/>
                  </a:lnTo>
                  <a:lnTo>
                    <a:pt x="200202" y="83159"/>
                  </a:lnTo>
                  <a:lnTo>
                    <a:pt x="200329" y="81838"/>
                  </a:lnTo>
                  <a:close/>
                </a:path>
                <a:path w="318770" h="177800">
                  <a:moveTo>
                    <a:pt x="202323" y="118859"/>
                  </a:moveTo>
                  <a:lnTo>
                    <a:pt x="202184" y="118897"/>
                  </a:lnTo>
                  <a:lnTo>
                    <a:pt x="202234" y="119176"/>
                  </a:lnTo>
                  <a:lnTo>
                    <a:pt x="202298" y="118872"/>
                  </a:lnTo>
                  <a:close/>
                </a:path>
                <a:path w="318770" h="177800">
                  <a:moveTo>
                    <a:pt x="203517" y="116852"/>
                  </a:moveTo>
                  <a:lnTo>
                    <a:pt x="202730" y="115874"/>
                  </a:lnTo>
                  <a:lnTo>
                    <a:pt x="202222" y="115265"/>
                  </a:lnTo>
                  <a:lnTo>
                    <a:pt x="201079" y="114896"/>
                  </a:lnTo>
                  <a:lnTo>
                    <a:pt x="198793" y="115100"/>
                  </a:lnTo>
                  <a:lnTo>
                    <a:pt x="197370" y="115620"/>
                  </a:lnTo>
                  <a:lnTo>
                    <a:pt x="195846" y="116014"/>
                  </a:lnTo>
                  <a:lnTo>
                    <a:pt x="195821" y="117767"/>
                  </a:lnTo>
                  <a:lnTo>
                    <a:pt x="197205" y="117475"/>
                  </a:lnTo>
                  <a:lnTo>
                    <a:pt x="197891" y="117322"/>
                  </a:lnTo>
                  <a:lnTo>
                    <a:pt x="198018" y="118262"/>
                  </a:lnTo>
                  <a:lnTo>
                    <a:pt x="198081" y="118846"/>
                  </a:lnTo>
                  <a:lnTo>
                    <a:pt x="198170" y="119430"/>
                  </a:lnTo>
                  <a:lnTo>
                    <a:pt x="198272" y="120015"/>
                  </a:lnTo>
                  <a:lnTo>
                    <a:pt x="199504" y="119113"/>
                  </a:lnTo>
                  <a:lnTo>
                    <a:pt x="200685" y="118503"/>
                  </a:lnTo>
                  <a:lnTo>
                    <a:pt x="202247" y="118846"/>
                  </a:lnTo>
                  <a:lnTo>
                    <a:pt x="203187" y="117983"/>
                  </a:lnTo>
                  <a:lnTo>
                    <a:pt x="203517" y="116852"/>
                  </a:lnTo>
                  <a:close/>
                </a:path>
                <a:path w="318770" h="177800">
                  <a:moveTo>
                    <a:pt x="203593" y="122783"/>
                  </a:moveTo>
                  <a:lnTo>
                    <a:pt x="202565" y="120053"/>
                  </a:lnTo>
                  <a:lnTo>
                    <a:pt x="202234" y="119176"/>
                  </a:lnTo>
                  <a:lnTo>
                    <a:pt x="201980" y="120167"/>
                  </a:lnTo>
                  <a:lnTo>
                    <a:pt x="201434" y="121323"/>
                  </a:lnTo>
                  <a:lnTo>
                    <a:pt x="203593" y="122783"/>
                  </a:lnTo>
                  <a:close/>
                </a:path>
                <a:path w="318770" h="177800">
                  <a:moveTo>
                    <a:pt x="209689" y="35674"/>
                  </a:moveTo>
                  <a:lnTo>
                    <a:pt x="209156" y="35509"/>
                  </a:lnTo>
                  <a:lnTo>
                    <a:pt x="208978" y="35445"/>
                  </a:lnTo>
                  <a:lnTo>
                    <a:pt x="208356" y="37007"/>
                  </a:lnTo>
                  <a:lnTo>
                    <a:pt x="208915" y="35509"/>
                  </a:lnTo>
                  <a:lnTo>
                    <a:pt x="209346" y="36080"/>
                  </a:lnTo>
                  <a:lnTo>
                    <a:pt x="209689" y="35674"/>
                  </a:lnTo>
                  <a:close/>
                </a:path>
                <a:path w="318770" h="177800">
                  <a:moveTo>
                    <a:pt x="212344" y="154965"/>
                  </a:moveTo>
                  <a:lnTo>
                    <a:pt x="212331" y="154825"/>
                  </a:lnTo>
                  <a:lnTo>
                    <a:pt x="212331" y="154673"/>
                  </a:lnTo>
                  <a:lnTo>
                    <a:pt x="212305" y="154533"/>
                  </a:lnTo>
                  <a:lnTo>
                    <a:pt x="211518" y="153847"/>
                  </a:lnTo>
                  <a:lnTo>
                    <a:pt x="210693" y="153670"/>
                  </a:lnTo>
                  <a:lnTo>
                    <a:pt x="209842" y="153708"/>
                  </a:lnTo>
                  <a:lnTo>
                    <a:pt x="210667" y="154127"/>
                  </a:lnTo>
                  <a:lnTo>
                    <a:pt x="211493" y="154533"/>
                  </a:lnTo>
                  <a:lnTo>
                    <a:pt x="212344" y="154965"/>
                  </a:lnTo>
                  <a:close/>
                </a:path>
                <a:path w="318770" h="177800">
                  <a:moveTo>
                    <a:pt x="214922" y="63779"/>
                  </a:moveTo>
                  <a:lnTo>
                    <a:pt x="211137" y="62839"/>
                  </a:lnTo>
                  <a:lnTo>
                    <a:pt x="211048" y="62699"/>
                  </a:lnTo>
                  <a:lnTo>
                    <a:pt x="209499" y="63741"/>
                  </a:lnTo>
                  <a:lnTo>
                    <a:pt x="208851" y="64516"/>
                  </a:lnTo>
                  <a:lnTo>
                    <a:pt x="208851" y="65659"/>
                  </a:lnTo>
                  <a:lnTo>
                    <a:pt x="209537" y="66509"/>
                  </a:lnTo>
                  <a:lnTo>
                    <a:pt x="210134" y="66738"/>
                  </a:lnTo>
                  <a:lnTo>
                    <a:pt x="212598" y="67703"/>
                  </a:lnTo>
                  <a:lnTo>
                    <a:pt x="213715" y="66954"/>
                  </a:lnTo>
                  <a:lnTo>
                    <a:pt x="214922" y="63779"/>
                  </a:lnTo>
                  <a:close/>
                </a:path>
                <a:path w="318770" h="177800">
                  <a:moveTo>
                    <a:pt x="215011" y="156044"/>
                  </a:moveTo>
                  <a:lnTo>
                    <a:pt x="214833" y="156210"/>
                  </a:lnTo>
                  <a:lnTo>
                    <a:pt x="214960" y="156273"/>
                  </a:lnTo>
                  <a:lnTo>
                    <a:pt x="214998" y="156121"/>
                  </a:lnTo>
                  <a:close/>
                </a:path>
                <a:path w="318770" h="177800">
                  <a:moveTo>
                    <a:pt x="216065" y="36169"/>
                  </a:moveTo>
                  <a:lnTo>
                    <a:pt x="215607" y="35623"/>
                  </a:lnTo>
                  <a:lnTo>
                    <a:pt x="215404" y="35217"/>
                  </a:lnTo>
                  <a:lnTo>
                    <a:pt x="214630" y="35902"/>
                  </a:lnTo>
                  <a:lnTo>
                    <a:pt x="214274" y="36233"/>
                  </a:lnTo>
                  <a:lnTo>
                    <a:pt x="214464" y="36626"/>
                  </a:lnTo>
                  <a:lnTo>
                    <a:pt x="214604" y="36906"/>
                  </a:lnTo>
                  <a:lnTo>
                    <a:pt x="214744" y="37185"/>
                  </a:lnTo>
                  <a:lnTo>
                    <a:pt x="215163" y="36944"/>
                  </a:lnTo>
                  <a:lnTo>
                    <a:pt x="215747" y="36766"/>
                  </a:lnTo>
                  <a:lnTo>
                    <a:pt x="215950" y="36398"/>
                  </a:lnTo>
                  <a:lnTo>
                    <a:pt x="216065" y="36169"/>
                  </a:lnTo>
                  <a:close/>
                </a:path>
                <a:path w="318770" h="177800">
                  <a:moveTo>
                    <a:pt x="221856" y="39001"/>
                  </a:moveTo>
                  <a:lnTo>
                    <a:pt x="220383" y="36296"/>
                  </a:lnTo>
                  <a:lnTo>
                    <a:pt x="220091" y="36258"/>
                  </a:lnTo>
                  <a:lnTo>
                    <a:pt x="218287" y="38379"/>
                  </a:lnTo>
                  <a:lnTo>
                    <a:pt x="220510" y="38773"/>
                  </a:lnTo>
                  <a:lnTo>
                    <a:pt x="221856" y="39001"/>
                  </a:lnTo>
                  <a:close/>
                </a:path>
                <a:path w="318770" h="177800">
                  <a:moveTo>
                    <a:pt x="221970" y="174802"/>
                  </a:moveTo>
                  <a:lnTo>
                    <a:pt x="221919" y="173304"/>
                  </a:lnTo>
                  <a:lnTo>
                    <a:pt x="221830" y="172123"/>
                  </a:lnTo>
                  <a:lnTo>
                    <a:pt x="220052" y="171678"/>
                  </a:lnTo>
                  <a:lnTo>
                    <a:pt x="219557" y="171577"/>
                  </a:lnTo>
                  <a:lnTo>
                    <a:pt x="218059" y="172656"/>
                  </a:lnTo>
                  <a:lnTo>
                    <a:pt x="218846" y="173761"/>
                  </a:lnTo>
                  <a:lnTo>
                    <a:pt x="219125" y="174790"/>
                  </a:lnTo>
                  <a:lnTo>
                    <a:pt x="219227" y="175133"/>
                  </a:lnTo>
                  <a:lnTo>
                    <a:pt x="219443" y="175628"/>
                  </a:lnTo>
                  <a:lnTo>
                    <a:pt x="219710" y="175704"/>
                  </a:lnTo>
                  <a:lnTo>
                    <a:pt x="220319" y="175895"/>
                  </a:lnTo>
                  <a:lnTo>
                    <a:pt x="220980" y="175856"/>
                  </a:lnTo>
                  <a:lnTo>
                    <a:pt x="221538" y="175907"/>
                  </a:lnTo>
                  <a:lnTo>
                    <a:pt x="221767" y="175158"/>
                  </a:lnTo>
                  <a:lnTo>
                    <a:pt x="221970" y="174802"/>
                  </a:lnTo>
                  <a:close/>
                </a:path>
                <a:path w="318770" h="177800">
                  <a:moveTo>
                    <a:pt x="222770" y="147154"/>
                  </a:moveTo>
                  <a:lnTo>
                    <a:pt x="220891" y="143040"/>
                  </a:lnTo>
                  <a:lnTo>
                    <a:pt x="219735" y="146977"/>
                  </a:lnTo>
                  <a:lnTo>
                    <a:pt x="220802" y="149288"/>
                  </a:lnTo>
                  <a:lnTo>
                    <a:pt x="222770" y="147154"/>
                  </a:lnTo>
                  <a:close/>
                </a:path>
                <a:path w="318770" h="177800">
                  <a:moveTo>
                    <a:pt x="223786" y="32004"/>
                  </a:moveTo>
                  <a:lnTo>
                    <a:pt x="223354" y="31318"/>
                  </a:lnTo>
                  <a:lnTo>
                    <a:pt x="222542" y="30899"/>
                  </a:lnTo>
                  <a:lnTo>
                    <a:pt x="221361" y="30797"/>
                  </a:lnTo>
                  <a:lnTo>
                    <a:pt x="220929" y="30759"/>
                  </a:lnTo>
                  <a:lnTo>
                    <a:pt x="220192" y="30581"/>
                  </a:lnTo>
                  <a:lnTo>
                    <a:pt x="219379" y="30365"/>
                  </a:lnTo>
                  <a:lnTo>
                    <a:pt x="218452" y="31076"/>
                  </a:lnTo>
                  <a:lnTo>
                    <a:pt x="217589" y="31965"/>
                  </a:lnTo>
                  <a:lnTo>
                    <a:pt x="216052" y="33324"/>
                  </a:lnTo>
                  <a:lnTo>
                    <a:pt x="219227" y="33578"/>
                  </a:lnTo>
                  <a:lnTo>
                    <a:pt x="221399" y="33324"/>
                  </a:lnTo>
                  <a:lnTo>
                    <a:pt x="223786" y="32004"/>
                  </a:lnTo>
                  <a:close/>
                </a:path>
                <a:path w="318770" h="177800">
                  <a:moveTo>
                    <a:pt x="225348" y="77216"/>
                  </a:moveTo>
                  <a:lnTo>
                    <a:pt x="224993" y="77533"/>
                  </a:lnTo>
                  <a:lnTo>
                    <a:pt x="225323" y="77685"/>
                  </a:lnTo>
                  <a:lnTo>
                    <a:pt x="225348" y="77216"/>
                  </a:lnTo>
                  <a:close/>
                </a:path>
                <a:path w="318770" h="177800">
                  <a:moveTo>
                    <a:pt x="228930" y="67208"/>
                  </a:moveTo>
                  <a:lnTo>
                    <a:pt x="228206" y="66167"/>
                  </a:lnTo>
                  <a:lnTo>
                    <a:pt x="227609" y="65087"/>
                  </a:lnTo>
                  <a:lnTo>
                    <a:pt x="227520" y="63665"/>
                  </a:lnTo>
                  <a:lnTo>
                    <a:pt x="227253" y="63461"/>
                  </a:lnTo>
                  <a:lnTo>
                    <a:pt x="227037" y="63220"/>
                  </a:lnTo>
                  <a:lnTo>
                    <a:pt x="226872" y="62687"/>
                  </a:lnTo>
                  <a:lnTo>
                    <a:pt x="226974" y="62242"/>
                  </a:lnTo>
                  <a:lnTo>
                    <a:pt x="227152" y="61874"/>
                  </a:lnTo>
                  <a:lnTo>
                    <a:pt x="226695" y="61112"/>
                  </a:lnTo>
                  <a:lnTo>
                    <a:pt x="225869" y="60337"/>
                  </a:lnTo>
                  <a:lnTo>
                    <a:pt x="224091" y="59016"/>
                  </a:lnTo>
                  <a:lnTo>
                    <a:pt x="222745" y="58585"/>
                  </a:lnTo>
                  <a:lnTo>
                    <a:pt x="221449" y="58064"/>
                  </a:lnTo>
                  <a:lnTo>
                    <a:pt x="220726" y="59601"/>
                  </a:lnTo>
                  <a:lnTo>
                    <a:pt x="220751" y="60693"/>
                  </a:lnTo>
                  <a:lnTo>
                    <a:pt x="222224" y="63982"/>
                  </a:lnTo>
                  <a:lnTo>
                    <a:pt x="223520" y="65303"/>
                  </a:lnTo>
                  <a:lnTo>
                    <a:pt x="226771" y="65709"/>
                  </a:lnTo>
                  <a:lnTo>
                    <a:pt x="227672" y="66522"/>
                  </a:lnTo>
                  <a:lnTo>
                    <a:pt x="228930" y="67208"/>
                  </a:lnTo>
                  <a:close/>
                </a:path>
                <a:path w="318770" h="177800">
                  <a:moveTo>
                    <a:pt x="230466" y="69583"/>
                  </a:moveTo>
                  <a:lnTo>
                    <a:pt x="229958" y="68643"/>
                  </a:lnTo>
                  <a:lnTo>
                    <a:pt x="229654" y="68211"/>
                  </a:lnTo>
                  <a:lnTo>
                    <a:pt x="229184" y="67564"/>
                  </a:lnTo>
                  <a:lnTo>
                    <a:pt x="228968" y="67233"/>
                  </a:lnTo>
                  <a:lnTo>
                    <a:pt x="228117" y="68173"/>
                  </a:lnTo>
                  <a:lnTo>
                    <a:pt x="227584" y="68681"/>
                  </a:lnTo>
                  <a:lnTo>
                    <a:pt x="227139" y="69265"/>
                  </a:lnTo>
                  <a:lnTo>
                    <a:pt x="226669" y="69862"/>
                  </a:lnTo>
                  <a:lnTo>
                    <a:pt x="225158" y="69951"/>
                  </a:lnTo>
                  <a:lnTo>
                    <a:pt x="226199" y="71526"/>
                  </a:lnTo>
                  <a:lnTo>
                    <a:pt x="227622" y="71069"/>
                  </a:lnTo>
                  <a:lnTo>
                    <a:pt x="228930" y="69964"/>
                  </a:lnTo>
                  <a:lnTo>
                    <a:pt x="230466" y="69583"/>
                  </a:lnTo>
                  <a:close/>
                </a:path>
                <a:path w="318770" h="177800">
                  <a:moveTo>
                    <a:pt x="231368" y="140144"/>
                  </a:moveTo>
                  <a:lnTo>
                    <a:pt x="230898" y="139788"/>
                  </a:lnTo>
                  <a:lnTo>
                    <a:pt x="230416" y="139255"/>
                  </a:lnTo>
                  <a:lnTo>
                    <a:pt x="230085" y="140004"/>
                  </a:lnTo>
                  <a:lnTo>
                    <a:pt x="229730" y="140576"/>
                  </a:lnTo>
                  <a:lnTo>
                    <a:pt x="229603" y="141185"/>
                  </a:lnTo>
                  <a:lnTo>
                    <a:pt x="229539" y="141401"/>
                  </a:lnTo>
                  <a:lnTo>
                    <a:pt x="229997" y="141757"/>
                  </a:lnTo>
                  <a:lnTo>
                    <a:pt x="230225" y="142024"/>
                  </a:lnTo>
                  <a:lnTo>
                    <a:pt x="230606" y="141439"/>
                  </a:lnTo>
                  <a:lnTo>
                    <a:pt x="231013" y="140881"/>
                  </a:lnTo>
                  <a:lnTo>
                    <a:pt x="231305" y="140258"/>
                  </a:lnTo>
                  <a:close/>
                </a:path>
                <a:path w="318770" h="177800">
                  <a:moveTo>
                    <a:pt x="231635" y="78930"/>
                  </a:moveTo>
                  <a:lnTo>
                    <a:pt x="231508" y="78181"/>
                  </a:lnTo>
                  <a:lnTo>
                    <a:pt x="231216" y="77419"/>
                  </a:lnTo>
                  <a:lnTo>
                    <a:pt x="230784" y="76644"/>
                  </a:lnTo>
                  <a:lnTo>
                    <a:pt x="228777" y="78828"/>
                  </a:lnTo>
                  <a:lnTo>
                    <a:pt x="226860" y="81102"/>
                  </a:lnTo>
                  <a:lnTo>
                    <a:pt x="224358" y="84112"/>
                  </a:lnTo>
                  <a:lnTo>
                    <a:pt x="223799" y="85013"/>
                  </a:lnTo>
                  <a:lnTo>
                    <a:pt x="223545" y="86525"/>
                  </a:lnTo>
                  <a:lnTo>
                    <a:pt x="224040" y="87376"/>
                  </a:lnTo>
                  <a:lnTo>
                    <a:pt x="224764" y="88099"/>
                  </a:lnTo>
                  <a:lnTo>
                    <a:pt x="225894" y="87909"/>
                  </a:lnTo>
                  <a:lnTo>
                    <a:pt x="226110" y="87579"/>
                  </a:lnTo>
                  <a:lnTo>
                    <a:pt x="227495" y="85521"/>
                  </a:lnTo>
                  <a:lnTo>
                    <a:pt x="229882" y="84188"/>
                  </a:lnTo>
                  <a:lnTo>
                    <a:pt x="230339" y="80518"/>
                  </a:lnTo>
                  <a:lnTo>
                    <a:pt x="230987" y="79679"/>
                  </a:lnTo>
                  <a:lnTo>
                    <a:pt x="231635" y="78930"/>
                  </a:lnTo>
                  <a:close/>
                </a:path>
                <a:path w="318770" h="177800">
                  <a:moveTo>
                    <a:pt x="234772" y="58674"/>
                  </a:moveTo>
                  <a:lnTo>
                    <a:pt x="234543" y="58483"/>
                  </a:lnTo>
                  <a:lnTo>
                    <a:pt x="234264" y="58331"/>
                  </a:lnTo>
                  <a:lnTo>
                    <a:pt x="233908" y="58216"/>
                  </a:lnTo>
                  <a:lnTo>
                    <a:pt x="232714" y="57785"/>
                  </a:lnTo>
                  <a:lnTo>
                    <a:pt x="231190" y="58318"/>
                  </a:lnTo>
                  <a:lnTo>
                    <a:pt x="230060" y="57251"/>
                  </a:lnTo>
                  <a:lnTo>
                    <a:pt x="228206" y="56756"/>
                  </a:lnTo>
                  <a:lnTo>
                    <a:pt x="227355" y="56540"/>
                  </a:lnTo>
                  <a:lnTo>
                    <a:pt x="228003" y="58178"/>
                  </a:lnTo>
                  <a:lnTo>
                    <a:pt x="229387" y="59016"/>
                  </a:lnTo>
                  <a:lnTo>
                    <a:pt x="230568" y="59982"/>
                  </a:lnTo>
                  <a:lnTo>
                    <a:pt x="230974" y="59956"/>
                  </a:lnTo>
                  <a:lnTo>
                    <a:pt x="231368" y="59969"/>
                  </a:lnTo>
                  <a:lnTo>
                    <a:pt x="231775" y="60020"/>
                  </a:lnTo>
                  <a:lnTo>
                    <a:pt x="233286" y="60223"/>
                  </a:lnTo>
                  <a:lnTo>
                    <a:pt x="234162" y="59601"/>
                  </a:lnTo>
                  <a:lnTo>
                    <a:pt x="234772" y="58674"/>
                  </a:lnTo>
                  <a:close/>
                </a:path>
                <a:path w="318770" h="177800">
                  <a:moveTo>
                    <a:pt x="235750" y="56553"/>
                  </a:moveTo>
                  <a:lnTo>
                    <a:pt x="234810" y="57772"/>
                  </a:lnTo>
                  <a:lnTo>
                    <a:pt x="235635" y="56972"/>
                  </a:lnTo>
                  <a:lnTo>
                    <a:pt x="235673" y="56819"/>
                  </a:lnTo>
                  <a:lnTo>
                    <a:pt x="235724" y="56692"/>
                  </a:lnTo>
                  <a:lnTo>
                    <a:pt x="235750" y="56553"/>
                  </a:lnTo>
                  <a:close/>
                </a:path>
                <a:path w="318770" h="177800">
                  <a:moveTo>
                    <a:pt x="235839" y="70319"/>
                  </a:moveTo>
                  <a:lnTo>
                    <a:pt x="235635" y="70002"/>
                  </a:lnTo>
                  <a:lnTo>
                    <a:pt x="235458" y="70281"/>
                  </a:lnTo>
                  <a:lnTo>
                    <a:pt x="235839" y="70319"/>
                  </a:lnTo>
                  <a:close/>
                </a:path>
                <a:path w="318770" h="177800">
                  <a:moveTo>
                    <a:pt x="238836" y="40754"/>
                  </a:moveTo>
                  <a:lnTo>
                    <a:pt x="238150" y="40614"/>
                  </a:lnTo>
                  <a:lnTo>
                    <a:pt x="237439" y="40703"/>
                  </a:lnTo>
                  <a:lnTo>
                    <a:pt x="236715" y="40995"/>
                  </a:lnTo>
                  <a:lnTo>
                    <a:pt x="236499" y="41122"/>
                  </a:lnTo>
                  <a:lnTo>
                    <a:pt x="237985" y="41376"/>
                  </a:lnTo>
                  <a:lnTo>
                    <a:pt x="238721" y="41516"/>
                  </a:lnTo>
                  <a:lnTo>
                    <a:pt x="238760" y="41262"/>
                  </a:lnTo>
                  <a:lnTo>
                    <a:pt x="238798" y="41021"/>
                  </a:lnTo>
                  <a:lnTo>
                    <a:pt x="238836" y="40754"/>
                  </a:lnTo>
                  <a:close/>
                </a:path>
                <a:path w="318770" h="177800">
                  <a:moveTo>
                    <a:pt x="238861" y="41541"/>
                  </a:moveTo>
                  <a:lnTo>
                    <a:pt x="238721" y="41516"/>
                  </a:lnTo>
                  <a:lnTo>
                    <a:pt x="238861" y="41541"/>
                  </a:lnTo>
                  <a:close/>
                </a:path>
                <a:path w="318770" h="177800">
                  <a:moveTo>
                    <a:pt x="239014" y="43815"/>
                  </a:moveTo>
                  <a:lnTo>
                    <a:pt x="238721" y="41592"/>
                  </a:lnTo>
                  <a:lnTo>
                    <a:pt x="237159" y="42011"/>
                  </a:lnTo>
                  <a:lnTo>
                    <a:pt x="236004" y="42862"/>
                  </a:lnTo>
                  <a:lnTo>
                    <a:pt x="235458" y="44437"/>
                  </a:lnTo>
                  <a:lnTo>
                    <a:pt x="235204" y="45186"/>
                  </a:lnTo>
                  <a:lnTo>
                    <a:pt x="235038" y="45923"/>
                  </a:lnTo>
                  <a:lnTo>
                    <a:pt x="236105" y="46304"/>
                  </a:lnTo>
                  <a:lnTo>
                    <a:pt x="237172" y="44843"/>
                  </a:lnTo>
                  <a:lnTo>
                    <a:pt x="239014" y="43815"/>
                  </a:lnTo>
                  <a:close/>
                </a:path>
                <a:path w="318770" h="177800">
                  <a:moveTo>
                    <a:pt x="239979" y="3822"/>
                  </a:moveTo>
                  <a:lnTo>
                    <a:pt x="238798" y="4292"/>
                  </a:lnTo>
                  <a:lnTo>
                    <a:pt x="238086" y="4559"/>
                  </a:lnTo>
                  <a:lnTo>
                    <a:pt x="238302" y="5003"/>
                  </a:lnTo>
                  <a:lnTo>
                    <a:pt x="238747" y="5816"/>
                  </a:lnTo>
                  <a:lnTo>
                    <a:pt x="239166" y="5118"/>
                  </a:lnTo>
                  <a:lnTo>
                    <a:pt x="239572" y="4445"/>
                  </a:lnTo>
                  <a:lnTo>
                    <a:pt x="239979" y="3822"/>
                  </a:lnTo>
                  <a:close/>
                </a:path>
                <a:path w="318770" h="177800">
                  <a:moveTo>
                    <a:pt x="244957" y="70358"/>
                  </a:moveTo>
                  <a:lnTo>
                    <a:pt x="244081" y="70612"/>
                  </a:lnTo>
                  <a:lnTo>
                    <a:pt x="243408" y="70599"/>
                  </a:lnTo>
                  <a:lnTo>
                    <a:pt x="242620" y="70510"/>
                  </a:lnTo>
                  <a:lnTo>
                    <a:pt x="241249" y="70358"/>
                  </a:lnTo>
                  <a:lnTo>
                    <a:pt x="241350" y="71970"/>
                  </a:lnTo>
                  <a:lnTo>
                    <a:pt x="241884" y="73583"/>
                  </a:lnTo>
                  <a:lnTo>
                    <a:pt x="242925" y="73177"/>
                  </a:lnTo>
                  <a:lnTo>
                    <a:pt x="243814" y="72783"/>
                  </a:lnTo>
                  <a:lnTo>
                    <a:pt x="244424" y="72148"/>
                  </a:lnTo>
                  <a:lnTo>
                    <a:pt x="244602" y="71539"/>
                  </a:lnTo>
                  <a:lnTo>
                    <a:pt x="244792" y="70942"/>
                  </a:lnTo>
                  <a:lnTo>
                    <a:pt x="244957" y="70358"/>
                  </a:lnTo>
                  <a:close/>
                </a:path>
                <a:path w="318770" h="177800">
                  <a:moveTo>
                    <a:pt x="245135" y="118922"/>
                  </a:moveTo>
                  <a:lnTo>
                    <a:pt x="244970" y="117779"/>
                  </a:lnTo>
                  <a:lnTo>
                    <a:pt x="245122" y="116700"/>
                  </a:lnTo>
                  <a:lnTo>
                    <a:pt x="244602" y="116509"/>
                  </a:lnTo>
                  <a:lnTo>
                    <a:pt x="244055" y="116370"/>
                  </a:lnTo>
                  <a:lnTo>
                    <a:pt x="243471" y="116268"/>
                  </a:lnTo>
                  <a:lnTo>
                    <a:pt x="241960" y="117030"/>
                  </a:lnTo>
                  <a:lnTo>
                    <a:pt x="241325" y="118224"/>
                  </a:lnTo>
                  <a:lnTo>
                    <a:pt x="241414" y="120662"/>
                  </a:lnTo>
                  <a:lnTo>
                    <a:pt x="242633" y="120307"/>
                  </a:lnTo>
                  <a:lnTo>
                    <a:pt x="243814" y="120027"/>
                  </a:lnTo>
                  <a:lnTo>
                    <a:pt x="244894" y="119976"/>
                  </a:lnTo>
                  <a:lnTo>
                    <a:pt x="245135" y="118922"/>
                  </a:lnTo>
                  <a:close/>
                </a:path>
                <a:path w="318770" h="177800">
                  <a:moveTo>
                    <a:pt x="245808" y="128130"/>
                  </a:moveTo>
                  <a:lnTo>
                    <a:pt x="245275" y="127711"/>
                  </a:lnTo>
                  <a:lnTo>
                    <a:pt x="244792" y="126784"/>
                  </a:lnTo>
                  <a:lnTo>
                    <a:pt x="244716" y="126619"/>
                  </a:lnTo>
                  <a:lnTo>
                    <a:pt x="242506" y="126568"/>
                  </a:lnTo>
                  <a:lnTo>
                    <a:pt x="242785" y="127457"/>
                  </a:lnTo>
                  <a:lnTo>
                    <a:pt x="242989" y="127990"/>
                  </a:lnTo>
                  <a:lnTo>
                    <a:pt x="243713" y="131152"/>
                  </a:lnTo>
                  <a:lnTo>
                    <a:pt x="243293" y="131864"/>
                  </a:lnTo>
                  <a:lnTo>
                    <a:pt x="240906" y="132156"/>
                  </a:lnTo>
                  <a:lnTo>
                    <a:pt x="239649" y="132295"/>
                  </a:lnTo>
                  <a:lnTo>
                    <a:pt x="240931" y="132727"/>
                  </a:lnTo>
                  <a:lnTo>
                    <a:pt x="241935" y="133172"/>
                  </a:lnTo>
                  <a:lnTo>
                    <a:pt x="243154" y="133654"/>
                  </a:lnTo>
                  <a:lnTo>
                    <a:pt x="243928" y="131940"/>
                  </a:lnTo>
                  <a:lnTo>
                    <a:pt x="244449" y="130505"/>
                  </a:lnTo>
                  <a:lnTo>
                    <a:pt x="245186" y="129197"/>
                  </a:lnTo>
                  <a:lnTo>
                    <a:pt x="245808" y="128130"/>
                  </a:lnTo>
                  <a:close/>
                </a:path>
                <a:path w="318770" h="177800">
                  <a:moveTo>
                    <a:pt x="246621" y="4902"/>
                  </a:moveTo>
                  <a:lnTo>
                    <a:pt x="244487" y="5905"/>
                  </a:lnTo>
                  <a:lnTo>
                    <a:pt x="240385" y="7861"/>
                  </a:lnTo>
                  <a:lnTo>
                    <a:pt x="241693" y="9017"/>
                  </a:lnTo>
                  <a:lnTo>
                    <a:pt x="243293" y="9359"/>
                  </a:lnTo>
                  <a:lnTo>
                    <a:pt x="245414" y="8636"/>
                  </a:lnTo>
                  <a:lnTo>
                    <a:pt x="245694" y="8039"/>
                  </a:lnTo>
                  <a:lnTo>
                    <a:pt x="246024" y="7531"/>
                  </a:lnTo>
                  <a:lnTo>
                    <a:pt x="246151" y="6972"/>
                  </a:lnTo>
                  <a:lnTo>
                    <a:pt x="246291" y="6299"/>
                  </a:lnTo>
                  <a:lnTo>
                    <a:pt x="246519" y="5600"/>
                  </a:lnTo>
                  <a:lnTo>
                    <a:pt x="246621" y="4902"/>
                  </a:lnTo>
                  <a:close/>
                </a:path>
                <a:path w="318770" h="177800">
                  <a:moveTo>
                    <a:pt x="247218" y="43688"/>
                  </a:moveTo>
                  <a:lnTo>
                    <a:pt x="246697" y="43713"/>
                  </a:lnTo>
                  <a:lnTo>
                    <a:pt x="246214" y="43688"/>
                  </a:lnTo>
                  <a:lnTo>
                    <a:pt x="245732" y="43764"/>
                  </a:lnTo>
                  <a:lnTo>
                    <a:pt x="245148" y="44513"/>
                  </a:lnTo>
                  <a:lnTo>
                    <a:pt x="245402" y="44742"/>
                  </a:lnTo>
                  <a:lnTo>
                    <a:pt x="246049" y="44653"/>
                  </a:lnTo>
                  <a:lnTo>
                    <a:pt x="246583" y="44526"/>
                  </a:lnTo>
                  <a:lnTo>
                    <a:pt x="247103" y="44361"/>
                  </a:lnTo>
                  <a:lnTo>
                    <a:pt x="247167" y="44030"/>
                  </a:lnTo>
                  <a:lnTo>
                    <a:pt x="247218" y="43688"/>
                  </a:lnTo>
                  <a:close/>
                </a:path>
                <a:path w="318770" h="177800">
                  <a:moveTo>
                    <a:pt x="248564" y="160147"/>
                  </a:moveTo>
                  <a:lnTo>
                    <a:pt x="248297" y="159740"/>
                  </a:lnTo>
                  <a:lnTo>
                    <a:pt x="248208" y="159397"/>
                  </a:lnTo>
                  <a:lnTo>
                    <a:pt x="248018" y="159423"/>
                  </a:lnTo>
                  <a:lnTo>
                    <a:pt x="247802" y="159397"/>
                  </a:lnTo>
                  <a:lnTo>
                    <a:pt x="247650" y="159486"/>
                  </a:lnTo>
                  <a:lnTo>
                    <a:pt x="246888" y="159829"/>
                  </a:lnTo>
                  <a:lnTo>
                    <a:pt x="246303" y="160324"/>
                  </a:lnTo>
                  <a:lnTo>
                    <a:pt x="246875" y="161505"/>
                  </a:lnTo>
                  <a:lnTo>
                    <a:pt x="247561" y="161836"/>
                  </a:lnTo>
                  <a:lnTo>
                    <a:pt x="248297" y="160934"/>
                  </a:lnTo>
                  <a:lnTo>
                    <a:pt x="248462" y="160426"/>
                  </a:lnTo>
                  <a:lnTo>
                    <a:pt x="248564" y="160147"/>
                  </a:lnTo>
                  <a:close/>
                </a:path>
                <a:path w="318770" h="177800">
                  <a:moveTo>
                    <a:pt x="250202" y="98336"/>
                  </a:moveTo>
                  <a:lnTo>
                    <a:pt x="250088" y="98107"/>
                  </a:lnTo>
                  <a:lnTo>
                    <a:pt x="249999" y="97891"/>
                  </a:lnTo>
                  <a:lnTo>
                    <a:pt x="249847" y="97650"/>
                  </a:lnTo>
                  <a:lnTo>
                    <a:pt x="249504" y="97726"/>
                  </a:lnTo>
                  <a:lnTo>
                    <a:pt x="248805" y="97866"/>
                  </a:lnTo>
                  <a:lnTo>
                    <a:pt x="249047" y="97904"/>
                  </a:lnTo>
                  <a:lnTo>
                    <a:pt x="249288" y="97980"/>
                  </a:lnTo>
                  <a:lnTo>
                    <a:pt x="249758" y="98158"/>
                  </a:lnTo>
                  <a:lnTo>
                    <a:pt x="249961" y="98259"/>
                  </a:lnTo>
                  <a:lnTo>
                    <a:pt x="250202" y="98336"/>
                  </a:lnTo>
                  <a:close/>
                </a:path>
                <a:path w="318770" h="177800">
                  <a:moveTo>
                    <a:pt x="250913" y="106832"/>
                  </a:moveTo>
                  <a:lnTo>
                    <a:pt x="249948" y="105625"/>
                  </a:lnTo>
                  <a:lnTo>
                    <a:pt x="248932" y="104470"/>
                  </a:lnTo>
                  <a:lnTo>
                    <a:pt x="246329" y="102031"/>
                  </a:lnTo>
                  <a:lnTo>
                    <a:pt x="245821" y="100444"/>
                  </a:lnTo>
                  <a:lnTo>
                    <a:pt x="246380" y="98526"/>
                  </a:lnTo>
                  <a:lnTo>
                    <a:pt x="244614" y="99148"/>
                  </a:lnTo>
                  <a:lnTo>
                    <a:pt x="243039" y="100088"/>
                  </a:lnTo>
                  <a:lnTo>
                    <a:pt x="241617" y="102146"/>
                  </a:lnTo>
                  <a:lnTo>
                    <a:pt x="241173" y="102933"/>
                  </a:lnTo>
                  <a:lnTo>
                    <a:pt x="241249" y="103276"/>
                  </a:lnTo>
                  <a:lnTo>
                    <a:pt x="240512" y="104089"/>
                  </a:lnTo>
                  <a:lnTo>
                    <a:pt x="239750" y="105537"/>
                  </a:lnTo>
                  <a:lnTo>
                    <a:pt x="239064" y="107035"/>
                  </a:lnTo>
                  <a:lnTo>
                    <a:pt x="235254" y="112674"/>
                  </a:lnTo>
                  <a:lnTo>
                    <a:pt x="233603" y="118249"/>
                  </a:lnTo>
                  <a:lnTo>
                    <a:pt x="227342" y="119214"/>
                  </a:lnTo>
                  <a:lnTo>
                    <a:pt x="225056" y="121843"/>
                  </a:lnTo>
                  <a:lnTo>
                    <a:pt x="225209" y="122351"/>
                  </a:lnTo>
                  <a:lnTo>
                    <a:pt x="226187" y="122796"/>
                  </a:lnTo>
                  <a:lnTo>
                    <a:pt x="227330" y="121729"/>
                  </a:lnTo>
                  <a:lnTo>
                    <a:pt x="228295" y="122364"/>
                  </a:lnTo>
                  <a:lnTo>
                    <a:pt x="248754" y="110058"/>
                  </a:lnTo>
                  <a:lnTo>
                    <a:pt x="249174" y="109486"/>
                  </a:lnTo>
                  <a:lnTo>
                    <a:pt x="249910" y="108559"/>
                  </a:lnTo>
                  <a:lnTo>
                    <a:pt x="250482" y="107683"/>
                  </a:lnTo>
                  <a:lnTo>
                    <a:pt x="250913" y="106832"/>
                  </a:lnTo>
                  <a:close/>
                </a:path>
                <a:path w="318770" h="177800">
                  <a:moveTo>
                    <a:pt x="254558" y="112483"/>
                  </a:moveTo>
                  <a:lnTo>
                    <a:pt x="254419" y="112217"/>
                  </a:lnTo>
                  <a:lnTo>
                    <a:pt x="254266" y="111937"/>
                  </a:lnTo>
                  <a:lnTo>
                    <a:pt x="254114" y="111671"/>
                  </a:lnTo>
                  <a:lnTo>
                    <a:pt x="253898" y="111848"/>
                  </a:lnTo>
                  <a:lnTo>
                    <a:pt x="254050" y="112141"/>
                  </a:lnTo>
                  <a:lnTo>
                    <a:pt x="254317" y="112318"/>
                  </a:lnTo>
                  <a:lnTo>
                    <a:pt x="254558" y="112483"/>
                  </a:lnTo>
                  <a:close/>
                </a:path>
                <a:path w="318770" h="177800">
                  <a:moveTo>
                    <a:pt x="255016" y="134912"/>
                  </a:moveTo>
                  <a:lnTo>
                    <a:pt x="254571" y="133337"/>
                  </a:lnTo>
                  <a:lnTo>
                    <a:pt x="252603" y="132626"/>
                  </a:lnTo>
                  <a:lnTo>
                    <a:pt x="251866" y="132842"/>
                  </a:lnTo>
                  <a:lnTo>
                    <a:pt x="251383" y="132854"/>
                  </a:lnTo>
                  <a:lnTo>
                    <a:pt x="250558" y="134315"/>
                  </a:lnTo>
                  <a:lnTo>
                    <a:pt x="250952" y="136232"/>
                  </a:lnTo>
                  <a:lnTo>
                    <a:pt x="252653" y="136829"/>
                  </a:lnTo>
                  <a:lnTo>
                    <a:pt x="253682" y="136512"/>
                  </a:lnTo>
                  <a:lnTo>
                    <a:pt x="254038" y="136067"/>
                  </a:lnTo>
                  <a:lnTo>
                    <a:pt x="255016" y="134912"/>
                  </a:lnTo>
                  <a:close/>
                </a:path>
                <a:path w="318770" h="177800">
                  <a:moveTo>
                    <a:pt x="255689" y="137528"/>
                  </a:moveTo>
                  <a:lnTo>
                    <a:pt x="255651" y="137668"/>
                  </a:lnTo>
                  <a:lnTo>
                    <a:pt x="255562" y="137998"/>
                  </a:lnTo>
                  <a:lnTo>
                    <a:pt x="255612" y="138125"/>
                  </a:lnTo>
                  <a:lnTo>
                    <a:pt x="255689" y="137528"/>
                  </a:lnTo>
                  <a:close/>
                </a:path>
                <a:path w="318770" h="177800">
                  <a:moveTo>
                    <a:pt x="255803" y="137299"/>
                  </a:moveTo>
                  <a:lnTo>
                    <a:pt x="255689" y="137426"/>
                  </a:lnTo>
                  <a:lnTo>
                    <a:pt x="255803" y="137299"/>
                  </a:lnTo>
                  <a:close/>
                </a:path>
                <a:path w="318770" h="177800">
                  <a:moveTo>
                    <a:pt x="257352" y="4610"/>
                  </a:moveTo>
                  <a:lnTo>
                    <a:pt x="256692" y="3898"/>
                  </a:lnTo>
                  <a:lnTo>
                    <a:pt x="256235" y="3365"/>
                  </a:lnTo>
                  <a:lnTo>
                    <a:pt x="255854" y="2959"/>
                  </a:lnTo>
                  <a:lnTo>
                    <a:pt x="255498" y="3314"/>
                  </a:lnTo>
                  <a:lnTo>
                    <a:pt x="255219" y="3733"/>
                  </a:lnTo>
                  <a:lnTo>
                    <a:pt x="255016" y="4191"/>
                  </a:lnTo>
                  <a:lnTo>
                    <a:pt x="255612" y="4305"/>
                  </a:lnTo>
                  <a:lnTo>
                    <a:pt x="256349" y="4406"/>
                  </a:lnTo>
                  <a:lnTo>
                    <a:pt x="257352" y="4610"/>
                  </a:lnTo>
                  <a:close/>
                </a:path>
                <a:path w="318770" h="177800">
                  <a:moveTo>
                    <a:pt x="259118" y="134810"/>
                  </a:moveTo>
                  <a:lnTo>
                    <a:pt x="258940" y="134823"/>
                  </a:lnTo>
                  <a:lnTo>
                    <a:pt x="257810" y="135623"/>
                  </a:lnTo>
                  <a:lnTo>
                    <a:pt x="256844" y="136499"/>
                  </a:lnTo>
                  <a:lnTo>
                    <a:pt x="255803" y="137299"/>
                  </a:lnTo>
                  <a:lnTo>
                    <a:pt x="256489" y="137820"/>
                  </a:lnTo>
                  <a:lnTo>
                    <a:pt x="257594" y="137007"/>
                  </a:lnTo>
                  <a:lnTo>
                    <a:pt x="258470" y="135978"/>
                  </a:lnTo>
                  <a:lnTo>
                    <a:pt x="259118" y="134810"/>
                  </a:lnTo>
                  <a:close/>
                </a:path>
                <a:path w="318770" h="177800">
                  <a:moveTo>
                    <a:pt x="263334" y="154279"/>
                  </a:moveTo>
                  <a:lnTo>
                    <a:pt x="263309" y="154139"/>
                  </a:lnTo>
                  <a:lnTo>
                    <a:pt x="263309" y="153949"/>
                  </a:lnTo>
                  <a:lnTo>
                    <a:pt x="263131" y="153797"/>
                  </a:lnTo>
                  <a:lnTo>
                    <a:pt x="262953" y="153847"/>
                  </a:lnTo>
                  <a:lnTo>
                    <a:pt x="262813" y="153835"/>
                  </a:lnTo>
                  <a:lnTo>
                    <a:pt x="262750" y="153974"/>
                  </a:lnTo>
                  <a:lnTo>
                    <a:pt x="262712" y="154101"/>
                  </a:lnTo>
                  <a:lnTo>
                    <a:pt x="262648" y="154228"/>
                  </a:lnTo>
                  <a:lnTo>
                    <a:pt x="263105" y="154266"/>
                  </a:lnTo>
                  <a:lnTo>
                    <a:pt x="263334" y="154279"/>
                  </a:lnTo>
                  <a:close/>
                </a:path>
                <a:path w="318770" h="177800">
                  <a:moveTo>
                    <a:pt x="266788" y="154978"/>
                  </a:moveTo>
                  <a:lnTo>
                    <a:pt x="266280" y="154914"/>
                  </a:lnTo>
                  <a:lnTo>
                    <a:pt x="266598" y="155308"/>
                  </a:lnTo>
                  <a:lnTo>
                    <a:pt x="266788" y="154978"/>
                  </a:lnTo>
                  <a:close/>
                </a:path>
                <a:path w="318770" h="177800">
                  <a:moveTo>
                    <a:pt x="267296" y="4876"/>
                  </a:moveTo>
                  <a:lnTo>
                    <a:pt x="267195" y="4318"/>
                  </a:lnTo>
                  <a:lnTo>
                    <a:pt x="267081" y="3746"/>
                  </a:lnTo>
                  <a:lnTo>
                    <a:pt x="266966" y="3111"/>
                  </a:lnTo>
                  <a:lnTo>
                    <a:pt x="265061" y="3454"/>
                  </a:lnTo>
                  <a:lnTo>
                    <a:pt x="264858" y="3911"/>
                  </a:lnTo>
                  <a:lnTo>
                    <a:pt x="264642" y="4356"/>
                  </a:lnTo>
                  <a:lnTo>
                    <a:pt x="264401" y="4787"/>
                  </a:lnTo>
                  <a:lnTo>
                    <a:pt x="264223" y="5067"/>
                  </a:lnTo>
                  <a:lnTo>
                    <a:pt x="264121" y="5346"/>
                  </a:lnTo>
                  <a:lnTo>
                    <a:pt x="264045" y="5638"/>
                  </a:lnTo>
                  <a:lnTo>
                    <a:pt x="264845" y="6667"/>
                  </a:lnTo>
                  <a:lnTo>
                    <a:pt x="265849" y="7277"/>
                  </a:lnTo>
                  <a:lnTo>
                    <a:pt x="267030" y="7607"/>
                  </a:lnTo>
                  <a:lnTo>
                    <a:pt x="267258" y="7239"/>
                  </a:lnTo>
                  <a:lnTo>
                    <a:pt x="267296" y="6781"/>
                  </a:lnTo>
                  <a:lnTo>
                    <a:pt x="267284" y="5981"/>
                  </a:lnTo>
                  <a:lnTo>
                    <a:pt x="267271" y="5613"/>
                  </a:lnTo>
                  <a:lnTo>
                    <a:pt x="267296" y="4876"/>
                  </a:lnTo>
                  <a:close/>
                </a:path>
                <a:path w="318770" h="177800">
                  <a:moveTo>
                    <a:pt x="275907" y="50241"/>
                  </a:moveTo>
                  <a:lnTo>
                    <a:pt x="275894" y="49936"/>
                  </a:lnTo>
                  <a:lnTo>
                    <a:pt x="275717" y="49911"/>
                  </a:lnTo>
                  <a:lnTo>
                    <a:pt x="275564" y="49911"/>
                  </a:lnTo>
                  <a:lnTo>
                    <a:pt x="275399" y="49923"/>
                  </a:lnTo>
                  <a:lnTo>
                    <a:pt x="274713" y="50025"/>
                  </a:lnTo>
                  <a:lnTo>
                    <a:pt x="274027" y="50165"/>
                  </a:lnTo>
                  <a:lnTo>
                    <a:pt x="273265" y="50342"/>
                  </a:lnTo>
                  <a:lnTo>
                    <a:pt x="273443" y="50800"/>
                  </a:lnTo>
                  <a:lnTo>
                    <a:pt x="273621" y="51219"/>
                  </a:lnTo>
                  <a:lnTo>
                    <a:pt x="274472" y="51943"/>
                  </a:lnTo>
                  <a:lnTo>
                    <a:pt x="275386" y="51803"/>
                  </a:lnTo>
                  <a:lnTo>
                    <a:pt x="275729" y="50863"/>
                  </a:lnTo>
                  <a:lnTo>
                    <a:pt x="275856" y="50558"/>
                  </a:lnTo>
                  <a:lnTo>
                    <a:pt x="275907" y="50241"/>
                  </a:lnTo>
                  <a:close/>
                </a:path>
                <a:path w="318770" h="177800">
                  <a:moveTo>
                    <a:pt x="280009" y="127"/>
                  </a:moveTo>
                  <a:lnTo>
                    <a:pt x="279933" y="0"/>
                  </a:lnTo>
                  <a:lnTo>
                    <a:pt x="279704" y="266"/>
                  </a:lnTo>
                  <a:lnTo>
                    <a:pt x="279908" y="190"/>
                  </a:lnTo>
                  <a:close/>
                </a:path>
                <a:path w="318770" h="177800">
                  <a:moveTo>
                    <a:pt x="293839" y="26238"/>
                  </a:moveTo>
                  <a:lnTo>
                    <a:pt x="293801" y="25946"/>
                  </a:lnTo>
                  <a:lnTo>
                    <a:pt x="293776" y="25806"/>
                  </a:lnTo>
                  <a:lnTo>
                    <a:pt x="293738" y="25641"/>
                  </a:lnTo>
                  <a:lnTo>
                    <a:pt x="293649" y="25463"/>
                  </a:lnTo>
                  <a:lnTo>
                    <a:pt x="293573" y="25285"/>
                  </a:lnTo>
                  <a:lnTo>
                    <a:pt x="293509" y="25565"/>
                  </a:lnTo>
                  <a:lnTo>
                    <a:pt x="293484" y="25895"/>
                  </a:lnTo>
                  <a:lnTo>
                    <a:pt x="293509" y="26314"/>
                  </a:lnTo>
                  <a:lnTo>
                    <a:pt x="293725" y="26250"/>
                  </a:lnTo>
                  <a:close/>
                </a:path>
                <a:path w="318770" h="177800">
                  <a:moveTo>
                    <a:pt x="294157" y="118198"/>
                  </a:moveTo>
                  <a:lnTo>
                    <a:pt x="293916" y="117703"/>
                  </a:lnTo>
                  <a:lnTo>
                    <a:pt x="293789" y="117436"/>
                  </a:lnTo>
                  <a:lnTo>
                    <a:pt x="293789" y="117233"/>
                  </a:lnTo>
                  <a:lnTo>
                    <a:pt x="293776" y="117449"/>
                  </a:lnTo>
                  <a:lnTo>
                    <a:pt x="289902" y="117703"/>
                  </a:lnTo>
                  <a:lnTo>
                    <a:pt x="285965" y="117652"/>
                  </a:lnTo>
                  <a:lnTo>
                    <a:pt x="283324" y="118110"/>
                  </a:lnTo>
                  <a:lnTo>
                    <a:pt x="283324" y="122377"/>
                  </a:lnTo>
                  <a:lnTo>
                    <a:pt x="283070" y="122428"/>
                  </a:lnTo>
                  <a:lnTo>
                    <a:pt x="282740" y="122567"/>
                  </a:lnTo>
                  <a:lnTo>
                    <a:pt x="282168" y="122237"/>
                  </a:lnTo>
                  <a:lnTo>
                    <a:pt x="281851" y="121894"/>
                  </a:lnTo>
                  <a:lnTo>
                    <a:pt x="281774" y="123291"/>
                  </a:lnTo>
                  <a:lnTo>
                    <a:pt x="281597" y="123456"/>
                  </a:lnTo>
                  <a:lnTo>
                    <a:pt x="281495" y="123634"/>
                  </a:lnTo>
                  <a:lnTo>
                    <a:pt x="281317" y="123456"/>
                  </a:lnTo>
                  <a:lnTo>
                    <a:pt x="281178" y="123393"/>
                  </a:lnTo>
                  <a:lnTo>
                    <a:pt x="281178" y="126669"/>
                  </a:lnTo>
                  <a:lnTo>
                    <a:pt x="280936" y="126898"/>
                  </a:lnTo>
                  <a:lnTo>
                    <a:pt x="280682" y="127063"/>
                  </a:lnTo>
                  <a:lnTo>
                    <a:pt x="280454" y="127241"/>
                  </a:lnTo>
                  <a:lnTo>
                    <a:pt x="279984" y="126352"/>
                  </a:lnTo>
                  <a:lnTo>
                    <a:pt x="280339" y="126314"/>
                  </a:lnTo>
                  <a:lnTo>
                    <a:pt x="280568" y="126250"/>
                  </a:lnTo>
                  <a:lnTo>
                    <a:pt x="280974" y="126314"/>
                  </a:lnTo>
                  <a:lnTo>
                    <a:pt x="281178" y="126669"/>
                  </a:lnTo>
                  <a:lnTo>
                    <a:pt x="281178" y="123393"/>
                  </a:lnTo>
                  <a:lnTo>
                    <a:pt x="281012" y="123291"/>
                  </a:lnTo>
                  <a:lnTo>
                    <a:pt x="281127" y="122529"/>
                  </a:lnTo>
                  <a:lnTo>
                    <a:pt x="281457" y="121691"/>
                  </a:lnTo>
                  <a:lnTo>
                    <a:pt x="281660" y="122529"/>
                  </a:lnTo>
                  <a:lnTo>
                    <a:pt x="281774" y="123291"/>
                  </a:lnTo>
                  <a:lnTo>
                    <a:pt x="281774" y="121831"/>
                  </a:lnTo>
                  <a:lnTo>
                    <a:pt x="281609" y="121691"/>
                  </a:lnTo>
                  <a:lnTo>
                    <a:pt x="282435" y="121894"/>
                  </a:lnTo>
                  <a:lnTo>
                    <a:pt x="283070" y="122148"/>
                  </a:lnTo>
                  <a:lnTo>
                    <a:pt x="283171" y="122288"/>
                  </a:lnTo>
                  <a:lnTo>
                    <a:pt x="283324" y="122377"/>
                  </a:lnTo>
                  <a:lnTo>
                    <a:pt x="283324" y="118110"/>
                  </a:lnTo>
                  <a:lnTo>
                    <a:pt x="279349" y="118795"/>
                  </a:lnTo>
                  <a:lnTo>
                    <a:pt x="277177" y="120700"/>
                  </a:lnTo>
                  <a:lnTo>
                    <a:pt x="274840" y="122237"/>
                  </a:lnTo>
                  <a:lnTo>
                    <a:pt x="268998" y="130086"/>
                  </a:lnTo>
                  <a:lnTo>
                    <a:pt x="268274" y="130898"/>
                  </a:lnTo>
                  <a:lnTo>
                    <a:pt x="268274" y="141008"/>
                  </a:lnTo>
                  <a:lnTo>
                    <a:pt x="267652" y="140804"/>
                  </a:lnTo>
                  <a:lnTo>
                    <a:pt x="267398" y="140652"/>
                  </a:lnTo>
                  <a:lnTo>
                    <a:pt x="267411" y="140233"/>
                  </a:lnTo>
                  <a:lnTo>
                    <a:pt x="267639" y="140055"/>
                  </a:lnTo>
                  <a:lnTo>
                    <a:pt x="267995" y="140055"/>
                  </a:lnTo>
                  <a:lnTo>
                    <a:pt x="268160" y="140385"/>
                  </a:lnTo>
                  <a:lnTo>
                    <a:pt x="268274" y="141008"/>
                  </a:lnTo>
                  <a:lnTo>
                    <a:pt x="268274" y="130898"/>
                  </a:lnTo>
                  <a:lnTo>
                    <a:pt x="266407" y="132994"/>
                  </a:lnTo>
                  <a:lnTo>
                    <a:pt x="265811" y="135013"/>
                  </a:lnTo>
                  <a:lnTo>
                    <a:pt x="267055" y="138531"/>
                  </a:lnTo>
                  <a:lnTo>
                    <a:pt x="267347" y="140677"/>
                  </a:lnTo>
                  <a:lnTo>
                    <a:pt x="267474" y="142062"/>
                  </a:lnTo>
                  <a:lnTo>
                    <a:pt x="258584" y="139357"/>
                  </a:lnTo>
                  <a:lnTo>
                    <a:pt x="263271" y="142798"/>
                  </a:lnTo>
                  <a:lnTo>
                    <a:pt x="264782" y="142989"/>
                  </a:lnTo>
                  <a:lnTo>
                    <a:pt x="266750" y="142367"/>
                  </a:lnTo>
                  <a:lnTo>
                    <a:pt x="267487" y="142100"/>
                  </a:lnTo>
                  <a:lnTo>
                    <a:pt x="269367" y="141439"/>
                  </a:lnTo>
                  <a:lnTo>
                    <a:pt x="271170" y="141008"/>
                  </a:lnTo>
                  <a:lnTo>
                    <a:pt x="271475" y="140931"/>
                  </a:lnTo>
                  <a:lnTo>
                    <a:pt x="272605" y="141909"/>
                  </a:lnTo>
                  <a:lnTo>
                    <a:pt x="272592" y="145707"/>
                  </a:lnTo>
                  <a:lnTo>
                    <a:pt x="270992" y="146481"/>
                  </a:lnTo>
                  <a:lnTo>
                    <a:pt x="270192" y="146939"/>
                  </a:lnTo>
                  <a:lnTo>
                    <a:pt x="270116" y="149402"/>
                  </a:lnTo>
                  <a:lnTo>
                    <a:pt x="269900" y="150990"/>
                  </a:lnTo>
                  <a:lnTo>
                    <a:pt x="269430" y="153530"/>
                  </a:lnTo>
                  <a:lnTo>
                    <a:pt x="269443" y="153911"/>
                  </a:lnTo>
                  <a:lnTo>
                    <a:pt x="270141" y="154787"/>
                  </a:lnTo>
                  <a:lnTo>
                    <a:pt x="270649" y="155676"/>
                  </a:lnTo>
                  <a:lnTo>
                    <a:pt x="261061" y="162636"/>
                  </a:lnTo>
                  <a:lnTo>
                    <a:pt x="262102" y="162864"/>
                  </a:lnTo>
                  <a:lnTo>
                    <a:pt x="264820" y="163893"/>
                  </a:lnTo>
                  <a:lnTo>
                    <a:pt x="266814" y="165620"/>
                  </a:lnTo>
                  <a:lnTo>
                    <a:pt x="269481" y="165023"/>
                  </a:lnTo>
                  <a:lnTo>
                    <a:pt x="269608" y="166039"/>
                  </a:lnTo>
                  <a:lnTo>
                    <a:pt x="271068" y="165023"/>
                  </a:lnTo>
                  <a:lnTo>
                    <a:pt x="272122" y="164287"/>
                  </a:lnTo>
                  <a:lnTo>
                    <a:pt x="271932" y="163245"/>
                  </a:lnTo>
                  <a:lnTo>
                    <a:pt x="270738" y="162420"/>
                  </a:lnTo>
                  <a:lnTo>
                    <a:pt x="272034" y="161709"/>
                  </a:lnTo>
                  <a:lnTo>
                    <a:pt x="277545" y="164757"/>
                  </a:lnTo>
                  <a:lnTo>
                    <a:pt x="278714" y="172072"/>
                  </a:lnTo>
                  <a:lnTo>
                    <a:pt x="279209" y="171119"/>
                  </a:lnTo>
                  <a:lnTo>
                    <a:pt x="280073" y="171335"/>
                  </a:lnTo>
                  <a:lnTo>
                    <a:pt x="280390" y="172935"/>
                  </a:lnTo>
                  <a:lnTo>
                    <a:pt x="279781" y="173939"/>
                  </a:lnTo>
                  <a:lnTo>
                    <a:pt x="279514" y="175577"/>
                  </a:lnTo>
                  <a:lnTo>
                    <a:pt x="279400" y="176555"/>
                  </a:lnTo>
                  <a:lnTo>
                    <a:pt x="280263" y="177177"/>
                  </a:lnTo>
                  <a:lnTo>
                    <a:pt x="282676" y="176555"/>
                  </a:lnTo>
                  <a:lnTo>
                    <a:pt x="283095" y="176072"/>
                  </a:lnTo>
                  <a:lnTo>
                    <a:pt x="283806" y="175577"/>
                  </a:lnTo>
                  <a:lnTo>
                    <a:pt x="282727" y="171119"/>
                  </a:lnTo>
                  <a:lnTo>
                    <a:pt x="282524" y="170141"/>
                  </a:lnTo>
                  <a:lnTo>
                    <a:pt x="281940" y="168808"/>
                  </a:lnTo>
                  <a:lnTo>
                    <a:pt x="282549" y="168033"/>
                  </a:lnTo>
                  <a:lnTo>
                    <a:pt x="282854" y="167563"/>
                  </a:lnTo>
                  <a:lnTo>
                    <a:pt x="283629" y="166204"/>
                  </a:lnTo>
                  <a:lnTo>
                    <a:pt x="283425" y="164947"/>
                  </a:lnTo>
                  <a:lnTo>
                    <a:pt x="282790" y="163499"/>
                  </a:lnTo>
                  <a:lnTo>
                    <a:pt x="282676" y="163283"/>
                  </a:lnTo>
                  <a:lnTo>
                    <a:pt x="281266" y="163753"/>
                  </a:lnTo>
                  <a:lnTo>
                    <a:pt x="279844" y="164528"/>
                  </a:lnTo>
                  <a:lnTo>
                    <a:pt x="278104" y="164947"/>
                  </a:lnTo>
                  <a:lnTo>
                    <a:pt x="279222" y="163245"/>
                  </a:lnTo>
                  <a:lnTo>
                    <a:pt x="279819" y="162394"/>
                  </a:lnTo>
                  <a:lnTo>
                    <a:pt x="280212" y="161709"/>
                  </a:lnTo>
                  <a:lnTo>
                    <a:pt x="280365" y="161442"/>
                  </a:lnTo>
                  <a:lnTo>
                    <a:pt x="281139" y="160629"/>
                  </a:lnTo>
                  <a:lnTo>
                    <a:pt x="280822" y="159880"/>
                  </a:lnTo>
                  <a:lnTo>
                    <a:pt x="280682" y="159042"/>
                  </a:lnTo>
                  <a:lnTo>
                    <a:pt x="280466" y="158305"/>
                  </a:lnTo>
                  <a:lnTo>
                    <a:pt x="281660" y="157429"/>
                  </a:lnTo>
                  <a:lnTo>
                    <a:pt x="283210" y="156857"/>
                  </a:lnTo>
                  <a:lnTo>
                    <a:pt x="283692" y="155625"/>
                  </a:lnTo>
                  <a:lnTo>
                    <a:pt x="283972" y="154012"/>
                  </a:lnTo>
                  <a:lnTo>
                    <a:pt x="283857" y="153530"/>
                  </a:lnTo>
                  <a:lnTo>
                    <a:pt x="283667" y="152641"/>
                  </a:lnTo>
                  <a:lnTo>
                    <a:pt x="283654" y="151625"/>
                  </a:lnTo>
                  <a:lnTo>
                    <a:pt x="285457" y="150634"/>
                  </a:lnTo>
                  <a:lnTo>
                    <a:pt x="287045" y="149872"/>
                  </a:lnTo>
                  <a:lnTo>
                    <a:pt x="288556" y="148869"/>
                  </a:lnTo>
                  <a:lnTo>
                    <a:pt x="289128" y="148361"/>
                  </a:lnTo>
                  <a:lnTo>
                    <a:pt x="289572" y="147586"/>
                  </a:lnTo>
                  <a:lnTo>
                    <a:pt x="289356" y="146583"/>
                  </a:lnTo>
                  <a:lnTo>
                    <a:pt x="289102" y="146367"/>
                  </a:lnTo>
                  <a:lnTo>
                    <a:pt x="288328" y="145745"/>
                  </a:lnTo>
                  <a:lnTo>
                    <a:pt x="285877" y="146367"/>
                  </a:lnTo>
                  <a:lnTo>
                    <a:pt x="284492" y="143357"/>
                  </a:lnTo>
                  <a:lnTo>
                    <a:pt x="282016" y="146939"/>
                  </a:lnTo>
                  <a:lnTo>
                    <a:pt x="280644" y="148869"/>
                  </a:lnTo>
                  <a:lnTo>
                    <a:pt x="279844" y="148818"/>
                  </a:lnTo>
                  <a:lnTo>
                    <a:pt x="279679" y="148704"/>
                  </a:lnTo>
                  <a:lnTo>
                    <a:pt x="279679" y="153530"/>
                  </a:lnTo>
                  <a:lnTo>
                    <a:pt x="279628" y="153911"/>
                  </a:lnTo>
                  <a:lnTo>
                    <a:pt x="279273" y="153695"/>
                  </a:lnTo>
                  <a:lnTo>
                    <a:pt x="279679" y="153530"/>
                  </a:lnTo>
                  <a:lnTo>
                    <a:pt x="279679" y="148704"/>
                  </a:lnTo>
                  <a:lnTo>
                    <a:pt x="276885" y="146761"/>
                  </a:lnTo>
                  <a:lnTo>
                    <a:pt x="277037" y="148094"/>
                  </a:lnTo>
                  <a:lnTo>
                    <a:pt x="277266" y="149402"/>
                  </a:lnTo>
                  <a:lnTo>
                    <a:pt x="277317" y="150990"/>
                  </a:lnTo>
                  <a:lnTo>
                    <a:pt x="276885" y="151295"/>
                  </a:lnTo>
                  <a:lnTo>
                    <a:pt x="275526" y="152641"/>
                  </a:lnTo>
                  <a:lnTo>
                    <a:pt x="276860" y="146888"/>
                  </a:lnTo>
                  <a:lnTo>
                    <a:pt x="276733" y="146367"/>
                  </a:lnTo>
                  <a:lnTo>
                    <a:pt x="276123" y="144678"/>
                  </a:lnTo>
                  <a:lnTo>
                    <a:pt x="276339" y="144487"/>
                  </a:lnTo>
                  <a:lnTo>
                    <a:pt x="276517" y="144360"/>
                  </a:lnTo>
                  <a:lnTo>
                    <a:pt x="276771" y="144208"/>
                  </a:lnTo>
                  <a:lnTo>
                    <a:pt x="277812" y="143243"/>
                  </a:lnTo>
                  <a:lnTo>
                    <a:pt x="278206" y="142659"/>
                  </a:lnTo>
                  <a:lnTo>
                    <a:pt x="278130" y="141909"/>
                  </a:lnTo>
                  <a:lnTo>
                    <a:pt x="277761" y="140830"/>
                  </a:lnTo>
                  <a:lnTo>
                    <a:pt x="277482" y="140677"/>
                  </a:lnTo>
                  <a:lnTo>
                    <a:pt x="277177" y="140665"/>
                  </a:lnTo>
                  <a:lnTo>
                    <a:pt x="276885" y="142062"/>
                  </a:lnTo>
                  <a:lnTo>
                    <a:pt x="276263" y="143497"/>
                  </a:lnTo>
                  <a:lnTo>
                    <a:pt x="275844" y="143751"/>
                  </a:lnTo>
                  <a:lnTo>
                    <a:pt x="275844" y="145021"/>
                  </a:lnTo>
                  <a:lnTo>
                    <a:pt x="275615" y="145669"/>
                  </a:lnTo>
                  <a:lnTo>
                    <a:pt x="275450" y="146888"/>
                  </a:lnTo>
                  <a:lnTo>
                    <a:pt x="273761" y="146481"/>
                  </a:lnTo>
                  <a:lnTo>
                    <a:pt x="273634" y="146367"/>
                  </a:lnTo>
                  <a:lnTo>
                    <a:pt x="273672" y="144487"/>
                  </a:lnTo>
                  <a:lnTo>
                    <a:pt x="274701" y="144602"/>
                  </a:lnTo>
                  <a:lnTo>
                    <a:pt x="275793" y="144665"/>
                  </a:lnTo>
                  <a:lnTo>
                    <a:pt x="275844" y="145021"/>
                  </a:lnTo>
                  <a:lnTo>
                    <a:pt x="275844" y="143751"/>
                  </a:lnTo>
                  <a:lnTo>
                    <a:pt x="274789" y="144360"/>
                  </a:lnTo>
                  <a:lnTo>
                    <a:pt x="273685" y="144018"/>
                  </a:lnTo>
                  <a:lnTo>
                    <a:pt x="275005" y="140589"/>
                  </a:lnTo>
                  <a:lnTo>
                    <a:pt x="274345" y="140055"/>
                  </a:lnTo>
                  <a:lnTo>
                    <a:pt x="273367" y="139280"/>
                  </a:lnTo>
                  <a:lnTo>
                    <a:pt x="271767" y="137934"/>
                  </a:lnTo>
                  <a:lnTo>
                    <a:pt x="269849" y="136359"/>
                  </a:lnTo>
                  <a:lnTo>
                    <a:pt x="274675" y="132626"/>
                  </a:lnTo>
                  <a:lnTo>
                    <a:pt x="275539" y="133070"/>
                  </a:lnTo>
                  <a:lnTo>
                    <a:pt x="276072" y="133299"/>
                  </a:lnTo>
                  <a:lnTo>
                    <a:pt x="279946" y="135636"/>
                  </a:lnTo>
                  <a:lnTo>
                    <a:pt x="281178" y="135280"/>
                  </a:lnTo>
                  <a:lnTo>
                    <a:pt x="282778" y="132626"/>
                  </a:lnTo>
                  <a:lnTo>
                    <a:pt x="283222" y="131889"/>
                  </a:lnTo>
                  <a:lnTo>
                    <a:pt x="283108" y="131470"/>
                  </a:lnTo>
                  <a:lnTo>
                    <a:pt x="283070" y="129857"/>
                  </a:lnTo>
                  <a:lnTo>
                    <a:pt x="283946" y="129273"/>
                  </a:lnTo>
                  <a:lnTo>
                    <a:pt x="285013" y="129006"/>
                  </a:lnTo>
                  <a:lnTo>
                    <a:pt x="285483" y="128409"/>
                  </a:lnTo>
                  <a:lnTo>
                    <a:pt x="286016" y="127901"/>
                  </a:lnTo>
                  <a:lnTo>
                    <a:pt x="287731" y="127241"/>
                  </a:lnTo>
                  <a:lnTo>
                    <a:pt x="288569" y="126669"/>
                  </a:lnTo>
                  <a:lnTo>
                    <a:pt x="289026" y="126250"/>
                  </a:lnTo>
                  <a:lnTo>
                    <a:pt x="289255" y="126034"/>
                  </a:lnTo>
                  <a:lnTo>
                    <a:pt x="288848" y="125641"/>
                  </a:lnTo>
                  <a:lnTo>
                    <a:pt x="288239" y="125336"/>
                  </a:lnTo>
                  <a:lnTo>
                    <a:pt x="287642" y="123952"/>
                  </a:lnTo>
                  <a:lnTo>
                    <a:pt x="287540" y="123634"/>
                  </a:lnTo>
                  <a:lnTo>
                    <a:pt x="287604" y="122567"/>
                  </a:lnTo>
                  <a:lnTo>
                    <a:pt x="288798" y="121564"/>
                  </a:lnTo>
                  <a:lnTo>
                    <a:pt x="289610" y="120891"/>
                  </a:lnTo>
                  <a:lnTo>
                    <a:pt x="290817" y="120992"/>
                  </a:lnTo>
                  <a:lnTo>
                    <a:pt x="291795" y="122529"/>
                  </a:lnTo>
                  <a:lnTo>
                    <a:pt x="292658" y="120891"/>
                  </a:lnTo>
                  <a:lnTo>
                    <a:pt x="293255" y="119545"/>
                  </a:lnTo>
                  <a:lnTo>
                    <a:pt x="294157" y="118198"/>
                  </a:lnTo>
                  <a:close/>
                </a:path>
                <a:path w="318770" h="177800">
                  <a:moveTo>
                    <a:pt x="295059" y="117030"/>
                  </a:moveTo>
                  <a:lnTo>
                    <a:pt x="294855" y="116903"/>
                  </a:lnTo>
                  <a:lnTo>
                    <a:pt x="294614" y="116700"/>
                  </a:lnTo>
                  <a:lnTo>
                    <a:pt x="294297" y="116865"/>
                  </a:lnTo>
                  <a:lnTo>
                    <a:pt x="293954" y="117259"/>
                  </a:lnTo>
                  <a:lnTo>
                    <a:pt x="294462" y="117322"/>
                  </a:lnTo>
                  <a:lnTo>
                    <a:pt x="294767" y="117322"/>
                  </a:lnTo>
                  <a:lnTo>
                    <a:pt x="294982" y="117119"/>
                  </a:lnTo>
                  <a:close/>
                </a:path>
                <a:path w="318770" h="177800">
                  <a:moveTo>
                    <a:pt x="296697" y="24345"/>
                  </a:moveTo>
                  <a:lnTo>
                    <a:pt x="296519" y="24282"/>
                  </a:lnTo>
                  <a:lnTo>
                    <a:pt x="296176" y="24142"/>
                  </a:lnTo>
                  <a:lnTo>
                    <a:pt x="296100" y="24663"/>
                  </a:lnTo>
                  <a:lnTo>
                    <a:pt x="296049" y="25158"/>
                  </a:lnTo>
                  <a:lnTo>
                    <a:pt x="295973" y="25641"/>
                  </a:lnTo>
                  <a:lnTo>
                    <a:pt x="296379" y="25438"/>
                  </a:lnTo>
                  <a:lnTo>
                    <a:pt x="296481" y="24777"/>
                  </a:lnTo>
                  <a:lnTo>
                    <a:pt x="296697" y="24345"/>
                  </a:lnTo>
                  <a:close/>
                </a:path>
                <a:path w="318770" h="177800">
                  <a:moveTo>
                    <a:pt x="306044" y="10096"/>
                  </a:moveTo>
                  <a:lnTo>
                    <a:pt x="305244" y="8978"/>
                  </a:lnTo>
                  <a:lnTo>
                    <a:pt x="304457" y="9283"/>
                  </a:lnTo>
                  <a:lnTo>
                    <a:pt x="302514" y="10515"/>
                  </a:lnTo>
                  <a:lnTo>
                    <a:pt x="302641" y="11023"/>
                  </a:lnTo>
                  <a:lnTo>
                    <a:pt x="302780" y="11544"/>
                  </a:lnTo>
                  <a:lnTo>
                    <a:pt x="302920" y="12065"/>
                  </a:lnTo>
                  <a:lnTo>
                    <a:pt x="303212" y="12217"/>
                  </a:lnTo>
                  <a:lnTo>
                    <a:pt x="303593" y="12344"/>
                  </a:lnTo>
                  <a:lnTo>
                    <a:pt x="304050" y="12407"/>
                  </a:lnTo>
                  <a:lnTo>
                    <a:pt x="304482" y="11468"/>
                  </a:lnTo>
                  <a:lnTo>
                    <a:pt x="305231" y="10782"/>
                  </a:lnTo>
                  <a:lnTo>
                    <a:pt x="306044" y="10096"/>
                  </a:lnTo>
                  <a:close/>
                </a:path>
                <a:path w="318770" h="177800">
                  <a:moveTo>
                    <a:pt x="306273" y="83083"/>
                  </a:moveTo>
                  <a:lnTo>
                    <a:pt x="306171" y="82943"/>
                  </a:lnTo>
                  <a:lnTo>
                    <a:pt x="306108" y="82753"/>
                  </a:lnTo>
                  <a:lnTo>
                    <a:pt x="305968" y="82689"/>
                  </a:lnTo>
                  <a:lnTo>
                    <a:pt x="305714" y="82829"/>
                  </a:lnTo>
                  <a:lnTo>
                    <a:pt x="305574" y="82905"/>
                  </a:lnTo>
                  <a:lnTo>
                    <a:pt x="305600" y="83235"/>
                  </a:lnTo>
                  <a:lnTo>
                    <a:pt x="305600" y="83388"/>
                  </a:lnTo>
                  <a:lnTo>
                    <a:pt x="305828" y="83286"/>
                  </a:lnTo>
                  <a:lnTo>
                    <a:pt x="306044" y="83185"/>
                  </a:lnTo>
                  <a:lnTo>
                    <a:pt x="306273" y="83083"/>
                  </a:lnTo>
                  <a:close/>
                </a:path>
                <a:path w="318770" h="177800">
                  <a:moveTo>
                    <a:pt x="309892" y="93751"/>
                  </a:moveTo>
                  <a:lnTo>
                    <a:pt x="308787" y="92557"/>
                  </a:lnTo>
                  <a:lnTo>
                    <a:pt x="308127" y="91821"/>
                  </a:lnTo>
                  <a:lnTo>
                    <a:pt x="307149" y="92583"/>
                  </a:lnTo>
                  <a:lnTo>
                    <a:pt x="306197" y="93218"/>
                  </a:lnTo>
                  <a:lnTo>
                    <a:pt x="305333" y="94094"/>
                  </a:lnTo>
                  <a:lnTo>
                    <a:pt x="305295" y="94234"/>
                  </a:lnTo>
                  <a:lnTo>
                    <a:pt x="305282" y="94386"/>
                  </a:lnTo>
                  <a:lnTo>
                    <a:pt x="305358" y="94754"/>
                  </a:lnTo>
                  <a:lnTo>
                    <a:pt x="305523" y="95465"/>
                  </a:lnTo>
                  <a:lnTo>
                    <a:pt x="307924" y="95389"/>
                  </a:lnTo>
                  <a:lnTo>
                    <a:pt x="308152" y="95326"/>
                  </a:lnTo>
                  <a:lnTo>
                    <a:pt x="309803" y="94348"/>
                  </a:lnTo>
                  <a:lnTo>
                    <a:pt x="309791" y="94132"/>
                  </a:lnTo>
                  <a:lnTo>
                    <a:pt x="309816" y="93954"/>
                  </a:lnTo>
                  <a:lnTo>
                    <a:pt x="309892" y="93751"/>
                  </a:lnTo>
                  <a:close/>
                </a:path>
                <a:path w="318770" h="177800">
                  <a:moveTo>
                    <a:pt x="310705" y="80314"/>
                  </a:moveTo>
                  <a:lnTo>
                    <a:pt x="309918" y="79730"/>
                  </a:lnTo>
                  <a:lnTo>
                    <a:pt x="309499" y="79730"/>
                  </a:lnTo>
                  <a:lnTo>
                    <a:pt x="309130" y="79730"/>
                  </a:lnTo>
                  <a:lnTo>
                    <a:pt x="308419" y="80365"/>
                  </a:lnTo>
                  <a:lnTo>
                    <a:pt x="308508" y="81521"/>
                  </a:lnTo>
                  <a:lnTo>
                    <a:pt x="308876" y="82372"/>
                  </a:lnTo>
                  <a:lnTo>
                    <a:pt x="309524" y="84594"/>
                  </a:lnTo>
                  <a:lnTo>
                    <a:pt x="310222" y="82296"/>
                  </a:lnTo>
                  <a:lnTo>
                    <a:pt x="310591" y="81457"/>
                  </a:lnTo>
                  <a:lnTo>
                    <a:pt x="310680" y="80581"/>
                  </a:lnTo>
                  <a:lnTo>
                    <a:pt x="310705" y="80314"/>
                  </a:lnTo>
                  <a:close/>
                </a:path>
                <a:path w="318770" h="177800">
                  <a:moveTo>
                    <a:pt x="314960" y="96342"/>
                  </a:moveTo>
                  <a:lnTo>
                    <a:pt x="314833" y="96316"/>
                  </a:lnTo>
                  <a:lnTo>
                    <a:pt x="314642" y="96266"/>
                  </a:lnTo>
                  <a:lnTo>
                    <a:pt x="314807" y="96405"/>
                  </a:lnTo>
                  <a:lnTo>
                    <a:pt x="314960" y="96342"/>
                  </a:lnTo>
                  <a:close/>
                </a:path>
                <a:path w="318770" h="177800">
                  <a:moveTo>
                    <a:pt x="318668" y="88036"/>
                  </a:moveTo>
                  <a:lnTo>
                    <a:pt x="318516" y="87820"/>
                  </a:lnTo>
                  <a:lnTo>
                    <a:pt x="318363" y="87668"/>
                  </a:lnTo>
                  <a:lnTo>
                    <a:pt x="317741" y="87553"/>
                  </a:lnTo>
                  <a:lnTo>
                    <a:pt x="317017" y="87807"/>
                  </a:lnTo>
                  <a:lnTo>
                    <a:pt x="316712" y="88163"/>
                  </a:lnTo>
                  <a:lnTo>
                    <a:pt x="316534" y="88417"/>
                  </a:lnTo>
                  <a:lnTo>
                    <a:pt x="316877" y="89509"/>
                  </a:lnTo>
                  <a:lnTo>
                    <a:pt x="317334" y="89547"/>
                  </a:lnTo>
                  <a:lnTo>
                    <a:pt x="317665" y="89509"/>
                  </a:lnTo>
                  <a:lnTo>
                    <a:pt x="318033" y="89433"/>
                  </a:lnTo>
                  <a:lnTo>
                    <a:pt x="318668" y="88036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 descr=""/>
            <p:cNvSpPr/>
            <p:nvPr/>
          </p:nvSpPr>
          <p:spPr>
            <a:xfrm>
              <a:off x="8592871" y="3578600"/>
              <a:ext cx="351790" cy="299720"/>
            </a:xfrm>
            <a:custGeom>
              <a:avLst/>
              <a:gdLst/>
              <a:ahLst/>
              <a:cxnLst/>
              <a:rect l="l" t="t" r="r" b="b"/>
              <a:pathLst>
                <a:path w="351790" h="299720">
                  <a:moveTo>
                    <a:pt x="4025" y="165163"/>
                  </a:moveTo>
                  <a:lnTo>
                    <a:pt x="3594" y="163830"/>
                  </a:lnTo>
                  <a:lnTo>
                    <a:pt x="2844" y="161518"/>
                  </a:lnTo>
                  <a:lnTo>
                    <a:pt x="2463" y="161620"/>
                  </a:lnTo>
                  <a:lnTo>
                    <a:pt x="2095" y="161709"/>
                  </a:lnTo>
                  <a:lnTo>
                    <a:pt x="1346" y="161912"/>
                  </a:lnTo>
                  <a:lnTo>
                    <a:pt x="952" y="161861"/>
                  </a:lnTo>
                  <a:lnTo>
                    <a:pt x="495" y="161886"/>
                  </a:lnTo>
                  <a:lnTo>
                    <a:pt x="342" y="162166"/>
                  </a:lnTo>
                  <a:lnTo>
                    <a:pt x="0" y="162750"/>
                  </a:lnTo>
                  <a:lnTo>
                    <a:pt x="469" y="163398"/>
                  </a:lnTo>
                  <a:lnTo>
                    <a:pt x="1130" y="163969"/>
                  </a:lnTo>
                  <a:lnTo>
                    <a:pt x="1968" y="164363"/>
                  </a:lnTo>
                  <a:lnTo>
                    <a:pt x="2628" y="164680"/>
                  </a:lnTo>
                  <a:lnTo>
                    <a:pt x="4025" y="165163"/>
                  </a:lnTo>
                  <a:close/>
                </a:path>
                <a:path w="351790" h="299720">
                  <a:moveTo>
                    <a:pt x="7518" y="235864"/>
                  </a:moveTo>
                  <a:lnTo>
                    <a:pt x="7302" y="235546"/>
                  </a:lnTo>
                  <a:lnTo>
                    <a:pt x="7112" y="235191"/>
                  </a:lnTo>
                  <a:lnTo>
                    <a:pt x="7061" y="234734"/>
                  </a:lnTo>
                  <a:lnTo>
                    <a:pt x="6959" y="234073"/>
                  </a:lnTo>
                  <a:lnTo>
                    <a:pt x="6210" y="232981"/>
                  </a:lnTo>
                  <a:lnTo>
                    <a:pt x="4635" y="232981"/>
                  </a:lnTo>
                  <a:lnTo>
                    <a:pt x="3937" y="232511"/>
                  </a:lnTo>
                  <a:lnTo>
                    <a:pt x="3340" y="231876"/>
                  </a:lnTo>
                  <a:lnTo>
                    <a:pt x="3454" y="233413"/>
                  </a:lnTo>
                  <a:lnTo>
                    <a:pt x="3619" y="234937"/>
                  </a:lnTo>
                  <a:lnTo>
                    <a:pt x="3860" y="236448"/>
                  </a:lnTo>
                  <a:lnTo>
                    <a:pt x="5689" y="236321"/>
                  </a:lnTo>
                  <a:lnTo>
                    <a:pt x="5956" y="236118"/>
                  </a:lnTo>
                  <a:lnTo>
                    <a:pt x="6311" y="236093"/>
                  </a:lnTo>
                  <a:lnTo>
                    <a:pt x="6654" y="236245"/>
                  </a:lnTo>
                  <a:lnTo>
                    <a:pt x="7366" y="236207"/>
                  </a:lnTo>
                  <a:lnTo>
                    <a:pt x="7467" y="235978"/>
                  </a:lnTo>
                  <a:close/>
                </a:path>
                <a:path w="351790" h="299720">
                  <a:moveTo>
                    <a:pt x="8496" y="217131"/>
                  </a:moveTo>
                  <a:lnTo>
                    <a:pt x="7785" y="216814"/>
                  </a:lnTo>
                  <a:lnTo>
                    <a:pt x="7073" y="216154"/>
                  </a:lnTo>
                  <a:lnTo>
                    <a:pt x="6083" y="215125"/>
                  </a:lnTo>
                  <a:lnTo>
                    <a:pt x="6007" y="215506"/>
                  </a:lnTo>
                  <a:lnTo>
                    <a:pt x="5956" y="215912"/>
                  </a:lnTo>
                  <a:lnTo>
                    <a:pt x="5930" y="216319"/>
                  </a:lnTo>
                  <a:lnTo>
                    <a:pt x="5892" y="217017"/>
                  </a:lnTo>
                  <a:lnTo>
                    <a:pt x="5727" y="217703"/>
                  </a:lnTo>
                  <a:lnTo>
                    <a:pt x="5499" y="218376"/>
                  </a:lnTo>
                  <a:lnTo>
                    <a:pt x="8496" y="217131"/>
                  </a:lnTo>
                  <a:close/>
                </a:path>
                <a:path w="351790" h="299720">
                  <a:moveTo>
                    <a:pt x="11506" y="167195"/>
                  </a:moveTo>
                  <a:lnTo>
                    <a:pt x="11303" y="167081"/>
                  </a:lnTo>
                  <a:lnTo>
                    <a:pt x="11099" y="166979"/>
                  </a:lnTo>
                  <a:lnTo>
                    <a:pt x="10909" y="166865"/>
                  </a:lnTo>
                  <a:lnTo>
                    <a:pt x="10858" y="167030"/>
                  </a:lnTo>
                  <a:lnTo>
                    <a:pt x="10795" y="167220"/>
                  </a:lnTo>
                  <a:lnTo>
                    <a:pt x="10833" y="167462"/>
                  </a:lnTo>
                  <a:lnTo>
                    <a:pt x="11049" y="167525"/>
                  </a:lnTo>
                  <a:lnTo>
                    <a:pt x="11506" y="167195"/>
                  </a:lnTo>
                  <a:close/>
                </a:path>
                <a:path w="351790" h="299720">
                  <a:moveTo>
                    <a:pt x="15100" y="193141"/>
                  </a:moveTo>
                  <a:lnTo>
                    <a:pt x="15087" y="192278"/>
                  </a:lnTo>
                  <a:lnTo>
                    <a:pt x="14859" y="191427"/>
                  </a:lnTo>
                  <a:lnTo>
                    <a:pt x="13360" y="191452"/>
                  </a:lnTo>
                  <a:lnTo>
                    <a:pt x="13931" y="192011"/>
                  </a:lnTo>
                  <a:lnTo>
                    <a:pt x="14516" y="192582"/>
                  </a:lnTo>
                  <a:lnTo>
                    <a:pt x="15100" y="193141"/>
                  </a:lnTo>
                  <a:close/>
                </a:path>
                <a:path w="351790" h="299720">
                  <a:moveTo>
                    <a:pt x="22174" y="164757"/>
                  </a:moveTo>
                  <a:lnTo>
                    <a:pt x="21704" y="164541"/>
                  </a:lnTo>
                  <a:lnTo>
                    <a:pt x="21247" y="164287"/>
                  </a:lnTo>
                  <a:lnTo>
                    <a:pt x="20751" y="164172"/>
                  </a:lnTo>
                  <a:lnTo>
                    <a:pt x="20434" y="164096"/>
                  </a:lnTo>
                  <a:lnTo>
                    <a:pt x="19951" y="164172"/>
                  </a:lnTo>
                  <a:lnTo>
                    <a:pt x="19570" y="164490"/>
                  </a:lnTo>
                  <a:lnTo>
                    <a:pt x="19621" y="165125"/>
                  </a:lnTo>
                  <a:lnTo>
                    <a:pt x="19812" y="165303"/>
                  </a:lnTo>
                  <a:lnTo>
                    <a:pt x="20053" y="165519"/>
                  </a:lnTo>
                  <a:lnTo>
                    <a:pt x="20574" y="165696"/>
                  </a:lnTo>
                  <a:lnTo>
                    <a:pt x="20840" y="165595"/>
                  </a:lnTo>
                  <a:lnTo>
                    <a:pt x="21336" y="165417"/>
                  </a:lnTo>
                  <a:lnTo>
                    <a:pt x="21742" y="165049"/>
                  </a:lnTo>
                  <a:lnTo>
                    <a:pt x="22174" y="164757"/>
                  </a:lnTo>
                  <a:close/>
                </a:path>
                <a:path w="351790" h="299720">
                  <a:moveTo>
                    <a:pt x="22517" y="164503"/>
                  </a:moveTo>
                  <a:lnTo>
                    <a:pt x="22339" y="164579"/>
                  </a:lnTo>
                  <a:lnTo>
                    <a:pt x="22174" y="164757"/>
                  </a:lnTo>
                  <a:lnTo>
                    <a:pt x="22377" y="164846"/>
                  </a:lnTo>
                  <a:lnTo>
                    <a:pt x="22517" y="164503"/>
                  </a:lnTo>
                  <a:close/>
                </a:path>
                <a:path w="351790" h="299720">
                  <a:moveTo>
                    <a:pt x="23380" y="164465"/>
                  </a:moveTo>
                  <a:lnTo>
                    <a:pt x="22809" y="163804"/>
                  </a:lnTo>
                  <a:lnTo>
                    <a:pt x="22707" y="164033"/>
                  </a:lnTo>
                  <a:lnTo>
                    <a:pt x="22606" y="164274"/>
                  </a:lnTo>
                  <a:lnTo>
                    <a:pt x="22517" y="164503"/>
                  </a:lnTo>
                  <a:lnTo>
                    <a:pt x="22847" y="164426"/>
                  </a:lnTo>
                  <a:lnTo>
                    <a:pt x="23380" y="164465"/>
                  </a:lnTo>
                  <a:close/>
                </a:path>
                <a:path w="351790" h="299720">
                  <a:moveTo>
                    <a:pt x="28130" y="208965"/>
                  </a:moveTo>
                  <a:lnTo>
                    <a:pt x="27597" y="208711"/>
                  </a:lnTo>
                  <a:lnTo>
                    <a:pt x="27165" y="208876"/>
                  </a:lnTo>
                  <a:lnTo>
                    <a:pt x="26365" y="209207"/>
                  </a:lnTo>
                  <a:lnTo>
                    <a:pt x="26543" y="209473"/>
                  </a:lnTo>
                  <a:lnTo>
                    <a:pt x="26606" y="209600"/>
                  </a:lnTo>
                  <a:lnTo>
                    <a:pt x="28130" y="208965"/>
                  </a:lnTo>
                  <a:close/>
                </a:path>
                <a:path w="351790" h="299720">
                  <a:moveTo>
                    <a:pt x="28219" y="198081"/>
                  </a:moveTo>
                  <a:lnTo>
                    <a:pt x="27101" y="197929"/>
                  </a:lnTo>
                  <a:lnTo>
                    <a:pt x="25946" y="197904"/>
                  </a:lnTo>
                  <a:lnTo>
                    <a:pt x="22504" y="196964"/>
                  </a:lnTo>
                  <a:lnTo>
                    <a:pt x="22225" y="196888"/>
                  </a:lnTo>
                  <a:lnTo>
                    <a:pt x="22225" y="199301"/>
                  </a:lnTo>
                  <a:lnTo>
                    <a:pt x="21259" y="199745"/>
                  </a:lnTo>
                  <a:lnTo>
                    <a:pt x="21856" y="198843"/>
                  </a:lnTo>
                  <a:lnTo>
                    <a:pt x="22225" y="199301"/>
                  </a:lnTo>
                  <a:lnTo>
                    <a:pt x="22225" y="196888"/>
                  </a:lnTo>
                  <a:lnTo>
                    <a:pt x="17475" y="195440"/>
                  </a:lnTo>
                  <a:lnTo>
                    <a:pt x="18694" y="196646"/>
                  </a:lnTo>
                  <a:lnTo>
                    <a:pt x="19024" y="197612"/>
                  </a:lnTo>
                  <a:lnTo>
                    <a:pt x="18897" y="198564"/>
                  </a:lnTo>
                  <a:lnTo>
                    <a:pt x="19545" y="198996"/>
                  </a:lnTo>
                  <a:lnTo>
                    <a:pt x="20840" y="199910"/>
                  </a:lnTo>
                  <a:lnTo>
                    <a:pt x="17449" y="200901"/>
                  </a:lnTo>
                  <a:lnTo>
                    <a:pt x="17030" y="201193"/>
                  </a:lnTo>
                  <a:lnTo>
                    <a:pt x="12827" y="203174"/>
                  </a:lnTo>
                  <a:lnTo>
                    <a:pt x="10477" y="206616"/>
                  </a:lnTo>
                  <a:lnTo>
                    <a:pt x="7785" y="210921"/>
                  </a:lnTo>
                  <a:lnTo>
                    <a:pt x="7454" y="211480"/>
                  </a:lnTo>
                  <a:lnTo>
                    <a:pt x="7112" y="212140"/>
                  </a:lnTo>
                  <a:lnTo>
                    <a:pt x="7493" y="212496"/>
                  </a:lnTo>
                  <a:lnTo>
                    <a:pt x="8001" y="213144"/>
                  </a:lnTo>
                  <a:lnTo>
                    <a:pt x="8432" y="213499"/>
                  </a:lnTo>
                  <a:lnTo>
                    <a:pt x="8623" y="213690"/>
                  </a:lnTo>
                  <a:lnTo>
                    <a:pt x="10515" y="214452"/>
                  </a:lnTo>
                  <a:lnTo>
                    <a:pt x="12839" y="212102"/>
                  </a:lnTo>
                  <a:lnTo>
                    <a:pt x="14211" y="214744"/>
                  </a:lnTo>
                  <a:lnTo>
                    <a:pt x="20116" y="212293"/>
                  </a:lnTo>
                  <a:lnTo>
                    <a:pt x="20027" y="212102"/>
                  </a:lnTo>
                  <a:lnTo>
                    <a:pt x="19507" y="210921"/>
                  </a:lnTo>
                  <a:lnTo>
                    <a:pt x="19672" y="209270"/>
                  </a:lnTo>
                  <a:lnTo>
                    <a:pt x="20281" y="206349"/>
                  </a:lnTo>
                  <a:lnTo>
                    <a:pt x="22237" y="204978"/>
                  </a:lnTo>
                  <a:lnTo>
                    <a:pt x="25425" y="206921"/>
                  </a:lnTo>
                  <a:lnTo>
                    <a:pt x="26466" y="204978"/>
                  </a:lnTo>
                  <a:lnTo>
                    <a:pt x="27012" y="203936"/>
                  </a:lnTo>
                  <a:lnTo>
                    <a:pt x="23317" y="203085"/>
                  </a:lnTo>
                  <a:lnTo>
                    <a:pt x="25044" y="201053"/>
                  </a:lnTo>
                  <a:lnTo>
                    <a:pt x="27876" y="200634"/>
                  </a:lnTo>
                  <a:lnTo>
                    <a:pt x="27990" y="199745"/>
                  </a:lnTo>
                  <a:lnTo>
                    <a:pt x="28117" y="198843"/>
                  </a:lnTo>
                  <a:lnTo>
                    <a:pt x="28219" y="198081"/>
                  </a:lnTo>
                  <a:close/>
                </a:path>
                <a:path w="351790" h="299720">
                  <a:moveTo>
                    <a:pt x="28422" y="197866"/>
                  </a:moveTo>
                  <a:lnTo>
                    <a:pt x="28232" y="197904"/>
                  </a:lnTo>
                  <a:lnTo>
                    <a:pt x="28219" y="198081"/>
                  </a:lnTo>
                  <a:lnTo>
                    <a:pt x="28346" y="198005"/>
                  </a:lnTo>
                  <a:lnTo>
                    <a:pt x="28422" y="197866"/>
                  </a:lnTo>
                  <a:close/>
                </a:path>
                <a:path w="351790" h="299720">
                  <a:moveTo>
                    <a:pt x="30035" y="235927"/>
                  </a:moveTo>
                  <a:lnTo>
                    <a:pt x="22707" y="241719"/>
                  </a:lnTo>
                  <a:lnTo>
                    <a:pt x="22707" y="241947"/>
                  </a:lnTo>
                  <a:lnTo>
                    <a:pt x="26682" y="240741"/>
                  </a:lnTo>
                  <a:lnTo>
                    <a:pt x="27559" y="239979"/>
                  </a:lnTo>
                  <a:lnTo>
                    <a:pt x="28473" y="238467"/>
                  </a:lnTo>
                  <a:lnTo>
                    <a:pt x="29298" y="237172"/>
                  </a:lnTo>
                  <a:lnTo>
                    <a:pt x="30035" y="235927"/>
                  </a:lnTo>
                  <a:close/>
                </a:path>
                <a:path w="351790" h="299720">
                  <a:moveTo>
                    <a:pt x="30619" y="232219"/>
                  </a:moveTo>
                  <a:lnTo>
                    <a:pt x="30441" y="232079"/>
                  </a:lnTo>
                  <a:lnTo>
                    <a:pt x="30238" y="231952"/>
                  </a:lnTo>
                  <a:lnTo>
                    <a:pt x="29972" y="231825"/>
                  </a:lnTo>
                  <a:lnTo>
                    <a:pt x="26377" y="233413"/>
                  </a:lnTo>
                  <a:lnTo>
                    <a:pt x="23710" y="235648"/>
                  </a:lnTo>
                  <a:lnTo>
                    <a:pt x="22936" y="239407"/>
                  </a:lnTo>
                  <a:lnTo>
                    <a:pt x="23368" y="239750"/>
                  </a:lnTo>
                  <a:lnTo>
                    <a:pt x="24269" y="235788"/>
                  </a:lnTo>
                  <a:lnTo>
                    <a:pt x="27495" y="234073"/>
                  </a:lnTo>
                  <a:lnTo>
                    <a:pt x="30619" y="232219"/>
                  </a:lnTo>
                  <a:close/>
                </a:path>
                <a:path w="351790" h="299720">
                  <a:moveTo>
                    <a:pt x="31216" y="196799"/>
                  </a:moveTo>
                  <a:lnTo>
                    <a:pt x="30238" y="193789"/>
                  </a:lnTo>
                  <a:lnTo>
                    <a:pt x="28422" y="197866"/>
                  </a:lnTo>
                  <a:lnTo>
                    <a:pt x="31076" y="197180"/>
                  </a:lnTo>
                  <a:lnTo>
                    <a:pt x="31216" y="196799"/>
                  </a:lnTo>
                  <a:close/>
                </a:path>
                <a:path w="351790" h="299720">
                  <a:moveTo>
                    <a:pt x="35725" y="197599"/>
                  </a:moveTo>
                  <a:lnTo>
                    <a:pt x="34112" y="198005"/>
                  </a:lnTo>
                  <a:lnTo>
                    <a:pt x="34683" y="199923"/>
                  </a:lnTo>
                  <a:lnTo>
                    <a:pt x="35725" y="197599"/>
                  </a:lnTo>
                  <a:close/>
                </a:path>
                <a:path w="351790" h="299720">
                  <a:moveTo>
                    <a:pt x="36068" y="196850"/>
                  </a:moveTo>
                  <a:lnTo>
                    <a:pt x="35725" y="197599"/>
                  </a:lnTo>
                  <a:lnTo>
                    <a:pt x="36068" y="196850"/>
                  </a:lnTo>
                  <a:close/>
                </a:path>
                <a:path w="351790" h="299720">
                  <a:moveTo>
                    <a:pt x="36537" y="191985"/>
                  </a:moveTo>
                  <a:lnTo>
                    <a:pt x="36220" y="192112"/>
                  </a:lnTo>
                  <a:lnTo>
                    <a:pt x="35864" y="192201"/>
                  </a:lnTo>
                  <a:lnTo>
                    <a:pt x="33883" y="193548"/>
                  </a:lnTo>
                  <a:lnTo>
                    <a:pt x="33820" y="193954"/>
                  </a:lnTo>
                  <a:lnTo>
                    <a:pt x="35560" y="195897"/>
                  </a:lnTo>
                  <a:lnTo>
                    <a:pt x="36182" y="196532"/>
                  </a:lnTo>
                  <a:lnTo>
                    <a:pt x="36068" y="196850"/>
                  </a:lnTo>
                  <a:lnTo>
                    <a:pt x="36195" y="196557"/>
                  </a:lnTo>
                  <a:lnTo>
                    <a:pt x="36309" y="193548"/>
                  </a:lnTo>
                  <a:lnTo>
                    <a:pt x="36537" y="191985"/>
                  </a:lnTo>
                  <a:close/>
                </a:path>
                <a:path w="351790" h="299720">
                  <a:moveTo>
                    <a:pt x="36588" y="191960"/>
                  </a:moveTo>
                  <a:close/>
                </a:path>
                <a:path w="351790" h="299720">
                  <a:moveTo>
                    <a:pt x="42532" y="168160"/>
                  </a:moveTo>
                  <a:lnTo>
                    <a:pt x="42494" y="167805"/>
                  </a:lnTo>
                  <a:lnTo>
                    <a:pt x="42252" y="167830"/>
                  </a:lnTo>
                  <a:lnTo>
                    <a:pt x="42024" y="167881"/>
                  </a:lnTo>
                  <a:lnTo>
                    <a:pt x="41783" y="167944"/>
                  </a:lnTo>
                  <a:lnTo>
                    <a:pt x="41605" y="167995"/>
                  </a:lnTo>
                  <a:lnTo>
                    <a:pt x="41427" y="168046"/>
                  </a:lnTo>
                  <a:lnTo>
                    <a:pt x="41275" y="168109"/>
                  </a:lnTo>
                  <a:lnTo>
                    <a:pt x="41249" y="168643"/>
                  </a:lnTo>
                  <a:lnTo>
                    <a:pt x="41389" y="169138"/>
                  </a:lnTo>
                  <a:lnTo>
                    <a:pt x="41998" y="169557"/>
                  </a:lnTo>
                  <a:lnTo>
                    <a:pt x="42354" y="168643"/>
                  </a:lnTo>
                  <a:lnTo>
                    <a:pt x="42532" y="168160"/>
                  </a:lnTo>
                  <a:close/>
                </a:path>
                <a:path w="351790" h="299720">
                  <a:moveTo>
                    <a:pt x="43395" y="184594"/>
                  </a:moveTo>
                  <a:lnTo>
                    <a:pt x="43256" y="184467"/>
                  </a:lnTo>
                  <a:lnTo>
                    <a:pt x="42989" y="184175"/>
                  </a:lnTo>
                  <a:lnTo>
                    <a:pt x="41960" y="183883"/>
                  </a:lnTo>
                  <a:lnTo>
                    <a:pt x="41440" y="183756"/>
                  </a:lnTo>
                  <a:lnTo>
                    <a:pt x="41173" y="183807"/>
                  </a:lnTo>
                  <a:lnTo>
                    <a:pt x="40932" y="183857"/>
                  </a:lnTo>
                  <a:lnTo>
                    <a:pt x="40703" y="183896"/>
                  </a:lnTo>
                  <a:lnTo>
                    <a:pt x="40881" y="184111"/>
                  </a:lnTo>
                  <a:lnTo>
                    <a:pt x="41084" y="184327"/>
                  </a:lnTo>
                  <a:lnTo>
                    <a:pt x="41275" y="184569"/>
                  </a:lnTo>
                  <a:lnTo>
                    <a:pt x="41363" y="184048"/>
                  </a:lnTo>
                  <a:lnTo>
                    <a:pt x="41414" y="183794"/>
                  </a:lnTo>
                  <a:lnTo>
                    <a:pt x="42735" y="184327"/>
                  </a:lnTo>
                  <a:lnTo>
                    <a:pt x="43395" y="184594"/>
                  </a:lnTo>
                  <a:close/>
                </a:path>
                <a:path w="351790" h="299720">
                  <a:moveTo>
                    <a:pt x="44831" y="190144"/>
                  </a:moveTo>
                  <a:lnTo>
                    <a:pt x="44335" y="190004"/>
                  </a:lnTo>
                  <a:lnTo>
                    <a:pt x="44335" y="190169"/>
                  </a:lnTo>
                  <a:lnTo>
                    <a:pt x="44513" y="190246"/>
                  </a:lnTo>
                  <a:lnTo>
                    <a:pt x="44831" y="190360"/>
                  </a:lnTo>
                  <a:lnTo>
                    <a:pt x="44831" y="190144"/>
                  </a:lnTo>
                  <a:close/>
                </a:path>
                <a:path w="351790" h="299720">
                  <a:moveTo>
                    <a:pt x="46736" y="150177"/>
                  </a:moveTo>
                  <a:lnTo>
                    <a:pt x="46482" y="150279"/>
                  </a:lnTo>
                  <a:lnTo>
                    <a:pt x="46355" y="150444"/>
                  </a:lnTo>
                  <a:lnTo>
                    <a:pt x="46278" y="150672"/>
                  </a:lnTo>
                  <a:lnTo>
                    <a:pt x="46431" y="150533"/>
                  </a:lnTo>
                  <a:lnTo>
                    <a:pt x="46583" y="150368"/>
                  </a:lnTo>
                  <a:lnTo>
                    <a:pt x="46736" y="150177"/>
                  </a:lnTo>
                  <a:close/>
                </a:path>
                <a:path w="351790" h="299720">
                  <a:moveTo>
                    <a:pt x="49479" y="152704"/>
                  </a:moveTo>
                  <a:lnTo>
                    <a:pt x="49009" y="151841"/>
                  </a:lnTo>
                  <a:lnTo>
                    <a:pt x="48856" y="151130"/>
                  </a:lnTo>
                  <a:lnTo>
                    <a:pt x="46304" y="150964"/>
                  </a:lnTo>
                  <a:lnTo>
                    <a:pt x="46278" y="150723"/>
                  </a:lnTo>
                  <a:lnTo>
                    <a:pt x="46215" y="150876"/>
                  </a:lnTo>
                  <a:lnTo>
                    <a:pt x="46037" y="152704"/>
                  </a:lnTo>
                  <a:lnTo>
                    <a:pt x="45656" y="157162"/>
                  </a:lnTo>
                  <a:lnTo>
                    <a:pt x="47840" y="156895"/>
                  </a:lnTo>
                  <a:lnTo>
                    <a:pt x="48615" y="155067"/>
                  </a:lnTo>
                  <a:lnTo>
                    <a:pt x="49479" y="152704"/>
                  </a:lnTo>
                  <a:close/>
                </a:path>
                <a:path w="351790" h="299720">
                  <a:moveTo>
                    <a:pt x="49809" y="163118"/>
                  </a:moveTo>
                  <a:lnTo>
                    <a:pt x="49530" y="163068"/>
                  </a:lnTo>
                  <a:lnTo>
                    <a:pt x="49263" y="163042"/>
                  </a:lnTo>
                  <a:lnTo>
                    <a:pt x="48958" y="163042"/>
                  </a:lnTo>
                  <a:lnTo>
                    <a:pt x="48729" y="163461"/>
                  </a:lnTo>
                  <a:lnTo>
                    <a:pt x="48323" y="164134"/>
                  </a:lnTo>
                  <a:lnTo>
                    <a:pt x="48463" y="164223"/>
                  </a:lnTo>
                  <a:lnTo>
                    <a:pt x="48704" y="164401"/>
                  </a:lnTo>
                  <a:lnTo>
                    <a:pt x="49072" y="163969"/>
                  </a:lnTo>
                  <a:lnTo>
                    <a:pt x="49453" y="163550"/>
                  </a:lnTo>
                  <a:lnTo>
                    <a:pt x="49809" y="163118"/>
                  </a:lnTo>
                  <a:close/>
                </a:path>
                <a:path w="351790" h="299720">
                  <a:moveTo>
                    <a:pt x="50152" y="168808"/>
                  </a:moveTo>
                  <a:lnTo>
                    <a:pt x="49771" y="167868"/>
                  </a:lnTo>
                  <a:lnTo>
                    <a:pt x="47815" y="167093"/>
                  </a:lnTo>
                  <a:lnTo>
                    <a:pt x="47815" y="169710"/>
                  </a:lnTo>
                  <a:lnTo>
                    <a:pt x="47294" y="169659"/>
                  </a:lnTo>
                  <a:lnTo>
                    <a:pt x="47510" y="169316"/>
                  </a:lnTo>
                  <a:lnTo>
                    <a:pt x="47815" y="169710"/>
                  </a:lnTo>
                  <a:lnTo>
                    <a:pt x="47815" y="167093"/>
                  </a:lnTo>
                  <a:lnTo>
                    <a:pt x="47574" y="166992"/>
                  </a:lnTo>
                  <a:lnTo>
                    <a:pt x="46812" y="167551"/>
                  </a:lnTo>
                  <a:lnTo>
                    <a:pt x="45694" y="169291"/>
                  </a:lnTo>
                  <a:lnTo>
                    <a:pt x="46431" y="170700"/>
                  </a:lnTo>
                  <a:lnTo>
                    <a:pt x="48069" y="171259"/>
                  </a:lnTo>
                  <a:lnTo>
                    <a:pt x="48514" y="170878"/>
                  </a:lnTo>
                  <a:lnTo>
                    <a:pt x="49390" y="170446"/>
                  </a:lnTo>
                  <a:lnTo>
                    <a:pt x="49733" y="169710"/>
                  </a:lnTo>
                  <a:lnTo>
                    <a:pt x="49911" y="169316"/>
                  </a:lnTo>
                  <a:lnTo>
                    <a:pt x="50152" y="168808"/>
                  </a:lnTo>
                  <a:close/>
                </a:path>
                <a:path w="351790" h="299720">
                  <a:moveTo>
                    <a:pt x="51028" y="99898"/>
                  </a:moveTo>
                  <a:lnTo>
                    <a:pt x="50774" y="99072"/>
                  </a:lnTo>
                  <a:lnTo>
                    <a:pt x="50571" y="98463"/>
                  </a:lnTo>
                  <a:lnTo>
                    <a:pt x="49898" y="97624"/>
                  </a:lnTo>
                  <a:lnTo>
                    <a:pt x="49352" y="97574"/>
                  </a:lnTo>
                  <a:lnTo>
                    <a:pt x="49174" y="97561"/>
                  </a:lnTo>
                  <a:lnTo>
                    <a:pt x="46812" y="99618"/>
                  </a:lnTo>
                  <a:lnTo>
                    <a:pt x="47421" y="99910"/>
                  </a:lnTo>
                  <a:lnTo>
                    <a:pt x="48031" y="100177"/>
                  </a:lnTo>
                  <a:lnTo>
                    <a:pt x="48666" y="100380"/>
                  </a:lnTo>
                  <a:lnTo>
                    <a:pt x="49733" y="100736"/>
                  </a:lnTo>
                  <a:lnTo>
                    <a:pt x="51028" y="99898"/>
                  </a:lnTo>
                  <a:close/>
                </a:path>
                <a:path w="351790" h="299720">
                  <a:moveTo>
                    <a:pt x="75996" y="226441"/>
                  </a:moveTo>
                  <a:lnTo>
                    <a:pt x="75806" y="226237"/>
                  </a:lnTo>
                  <a:lnTo>
                    <a:pt x="75526" y="226021"/>
                  </a:lnTo>
                  <a:lnTo>
                    <a:pt x="75184" y="225755"/>
                  </a:lnTo>
                  <a:lnTo>
                    <a:pt x="75044" y="226136"/>
                  </a:lnTo>
                  <a:lnTo>
                    <a:pt x="74968" y="226517"/>
                  </a:lnTo>
                  <a:lnTo>
                    <a:pt x="74942" y="226885"/>
                  </a:lnTo>
                  <a:lnTo>
                    <a:pt x="75285" y="226695"/>
                  </a:lnTo>
                  <a:lnTo>
                    <a:pt x="75628" y="226555"/>
                  </a:lnTo>
                  <a:lnTo>
                    <a:pt x="75996" y="226441"/>
                  </a:lnTo>
                  <a:close/>
                </a:path>
                <a:path w="351790" h="299720">
                  <a:moveTo>
                    <a:pt x="137401" y="190500"/>
                  </a:moveTo>
                  <a:lnTo>
                    <a:pt x="135051" y="189611"/>
                  </a:lnTo>
                  <a:lnTo>
                    <a:pt x="134937" y="191325"/>
                  </a:lnTo>
                  <a:lnTo>
                    <a:pt x="134861" y="192201"/>
                  </a:lnTo>
                  <a:lnTo>
                    <a:pt x="135356" y="191325"/>
                  </a:lnTo>
                  <a:lnTo>
                    <a:pt x="137401" y="190500"/>
                  </a:lnTo>
                  <a:close/>
                </a:path>
                <a:path w="351790" h="299720">
                  <a:moveTo>
                    <a:pt x="137833" y="193763"/>
                  </a:moveTo>
                  <a:lnTo>
                    <a:pt x="137198" y="191909"/>
                  </a:lnTo>
                  <a:lnTo>
                    <a:pt x="134874" y="192697"/>
                  </a:lnTo>
                  <a:lnTo>
                    <a:pt x="135864" y="193040"/>
                  </a:lnTo>
                  <a:lnTo>
                    <a:pt x="137833" y="193763"/>
                  </a:lnTo>
                  <a:close/>
                </a:path>
                <a:path w="351790" h="299720">
                  <a:moveTo>
                    <a:pt x="138125" y="193865"/>
                  </a:moveTo>
                  <a:lnTo>
                    <a:pt x="137833" y="193763"/>
                  </a:lnTo>
                  <a:lnTo>
                    <a:pt x="137896" y="193929"/>
                  </a:lnTo>
                  <a:lnTo>
                    <a:pt x="138036" y="193890"/>
                  </a:lnTo>
                  <a:close/>
                </a:path>
                <a:path w="351790" h="299720">
                  <a:moveTo>
                    <a:pt x="140195" y="195478"/>
                  </a:moveTo>
                  <a:lnTo>
                    <a:pt x="139255" y="194830"/>
                  </a:lnTo>
                  <a:lnTo>
                    <a:pt x="138620" y="194411"/>
                  </a:lnTo>
                  <a:lnTo>
                    <a:pt x="138023" y="194005"/>
                  </a:lnTo>
                  <a:lnTo>
                    <a:pt x="137058" y="195275"/>
                  </a:lnTo>
                  <a:lnTo>
                    <a:pt x="136829" y="195643"/>
                  </a:lnTo>
                  <a:lnTo>
                    <a:pt x="137502" y="196494"/>
                  </a:lnTo>
                  <a:lnTo>
                    <a:pt x="138137" y="196494"/>
                  </a:lnTo>
                  <a:lnTo>
                    <a:pt x="138747" y="196481"/>
                  </a:lnTo>
                  <a:lnTo>
                    <a:pt x="139344" y="196570"/>
                  </a:lnTo>
                  <a:lnTo>
                    <a:pt x="139623" y="196215"/>
                  </a:lnTo>
                  <a:lnTo>
                    <a:pt x="139903" y="195859"/>
                  </a:lnTo>
                  <a:lnTo>
                    <a:pt x="140195" y="195478"/>
                  </a:lnTo>
                  <a:close/>
                </a:path>
                <a:path w="351790" h="299720">
                  <a:moveTo>
                    <a:pt x="149199" y="168046"/>
                  </a:moveTo>
                  <a:lnTo>
                    <a:pt x="147828" y="166827"/>
                  </a:lnTo>
                  <a:lnTo>
                    <a:pt x="144792" y="166382"/>
                  </a:lnTo>
                  <a:lnTo>
                    <a:pt x="143624" y="166674"/>
                  </a:lnTo>
                  <a:lnTo>
                    <a:pt x="142265" y="166776"/>
                  </a:lnTo>
                  <a:lnTo>
                    <a:pt x="142455" y="168008"/>
                  </a:lnTo>
                  <a:lnTo>
                    <a:pt x="142379" y="169049"/>
                  </a:lnTo>
                  <a:lnTo>
                    <a:pt x="142773" y="169875"/>
                  </a:lnTo>
                  <a:lnTo>
                    <a:pt x="143395" y="171170"/>
                  </a:lnTo>
                  <a:lnTo>
                    <a:pt x="145021" y="171792"/>
                  </a:lnTo>
                  <a:lnTo>
                    <a:pt x="146278" y="171170"/>
                  </a:lnTo>
                  <a:lnTo>
                    <a:pt x="147243" y="170675"/>
                  </a:lnTo>
                  <a:lnTo>
                    <a:pt x="148158" y="169799"/>
                  </a:lnTo>
                  <a:lnTo>
                    <a:pt x="149199" y="168046"/>
                  </a:lnTo>
                  <a:close/>
                </a:path>
                <a:path w="351790" h="299720">
                  <a:moveTo>
                    <a:pt x="152438" y="198310"/>
                  </a:moveTo>
                  <a:lnTo>
                    <a:pt x="152082" y="198031"/>
                  </a:lnTo>
                  <a:lnTo>
                    <a:pt x="151892" y="197777"/>
                  </a:lnTo>
                  <a:lnTo>
                    <a:pt x="151676" y="198018"/>
                  </a:lnTo>
                  <a:lnTo>
                    <a:pt x="151307" y="198247"/>
                  </a:lnTo>
                  <a:lnTo>
                    <a:pt x="151307" y="198780"/>
                  </a:lnTo>
                  <a:lnTo>
                    <a:pt x="151625" y="199072"/>
                  </a:lnTo>
                  <a:lnTo>
                    <a:pt x="151803" y="199351"/>
                  </a:lnTo>
                  <a:lnTo>
                    <a:pt x="152019" y="199085"/>
                  </a:lnTo>
                  <a:lnTo>
                    <a:pt x="152361" y="198818"/>
                  </a:lnTo>
                  <a:lnTo>
                    <a:pt x="152412" y="198539"/>
                  </a:lnTo>
                  <a:lnTo>
                    <a:pt x="152438" y="198310"/>
                  </a:lnTo>
                  <a:close/>
                </a:path>
                <a:path w="351790" h="299720">
                  <a:moveTo>
                    <a:pt x="159016" y="296532"/>
                  </a:moveTo>
                  <a:lnTo>
                    <a:pt x="159004" y="296367"/>
                  </a:lnTo>
                  <a:lnTo>
                    <a:pt x="158902" y="296532"/>
                  </a:lnTo>
                  <a:lnTo>
                    <a:pt x="157187" y="299212"/>
                  </a:lnTo>
                  <a:lnTo>
                    <a:pt x="157200" y="299389"/>
                  </a:lnTo>
                  <a:lnTo>
                    <a:pt x="159016" y="296557"/>
                  </a:lnTo>
                  <a:close/>
                </a:path>
                <a:path w="351790" h="299720">
                  <a:moveTo>
                    <a:pt x="160312" y="171183"/>
                  </a:moveTo>
                  <a:lnTo>
                    <a:pt x="160185" y="171183"/>
                  </a:lnTo>
                  <a:lnTo>
                    <a:pt x="159956" y="171119"/>
                  </a:lnTo>
                  <a:lnTo>
                    <a:pt x="159867" y="171310"/>
                  </a:lnTo>
                  <a:lnTo>
                    <a:pt x="159867" y="171488"/>
                  </a:lnTo>
                  <a:lnTo>
                    <a:pt x="159842" y="171665"/>
                  </a:lnTo>
                  <a:lnTo>
                    <a:pt x="159969" y="171678"/>
                  </a:lnTo>
                  <a:lnTo>
                    <a:pt x="160197" y="171716"/>
                  </a:lnTo>
                  <a:lnTo>
                    <a:pt x="160299" y="171538"/>
                  </a:lnTo>
                  <a:lnTo>
                    <a:pt x="160299" y="171348"/>
                  </a:lnTo>
                  <a:lnTo>
                    <a:pt x="160312" y="171183"/>
                  </a:lnTo>
                  <a:close/>
                </a:path>
                <a:path w="351790" h="299720">
                  <a:moveTo>
                    <a:pt x="160426" y="137236"/>
                  </a:moveTo>
                  <a:lnTo>
                    <a:pt x="159258" y="133781"/>
                  </a:lnTo>
                  <a:lnTo>
                    <a:pt x="158369" y="134099"/>
                  </a:lnTo>
                  <a:lnTo>
                    <a:pt x="157543" y="134112"/>
                  </a:lnTo>
                  <a:lnTo>
                    <a:pt x="157340" y="134480"/>
                  </a:lnTo>
                  <a:lnTo>
                    <a:pt x="156171" y="136512"/>
                  </a:lnTo>
                  <a:lnTo>
                    <a:pt x="155143" y="138645"/>
                  </a:lnTo>
                  <a:lnTo>
                    <a:pt x="153504" y="141859"/>
                  </a:lnTo>
                  <a:lnTo>
                    <a:pt x="160426" y="137236"/>
                  </a:lnTo>
                  <a:close/>
                </a:path>
                <a:path w="351790" h="299720">
                  <a:moveTo>
                    <a:pt x="163042" y="156603"/>
                  </a:moveTo>
                  <a:lnTo>
                    <a:pt x="162585" y="156057"/>
                  </a:lnTo>
                  <a:lnTo>
                    <a:pt x="162153" y="155473"/>
                  </a:lnTo>
                  <a:lnTo>
                    <a:pt x="161632" y="155003"/>
                  </a:lnTo>
                  <a:lnTo>
                    <a:pt x="161048" y="155333"/>
                  </a:lnTo>
                  <a:lnTo>
                    <a:pt x="160502" y="155689"/>
                  </a:lnTo>
                  <a:lnTo>
                    <a:pt x="161099" y="156235"/>
                  </a:lnTo>
                  <a:lnTo>
                    <a:pt x="161620" y="156756"/>
                  </a:lnTo>
                  <a:lnTo>
                    <a:pt x="162204" y="157175"/>
                  </a:lnTo>
                  <a:lnTo>
                    <a:pt x="162750" y="156806"/>
                  </a:lnTo>
                  <a:lnTo>
                    <a:pt x="163042" y="156603"/>
                  </a:lnTo>
                  <a:close/>
                </a:path>
                <a:path w="351790" h="299720">
                  <a:moveTo>
                    <a:pt x="167132" y="165938"/>
                  </a:moveTo>
                  <a:lnTo>
                    <a:pt x="165023" y="165366"/>
                  </a:lnTo>
                  <a:lnTo>
                    <a:pt x="166801" y="163347"/>
                  </a:lnTo>
                  <a:lnTo>
                    <a:pt x="164274" y="161290"/>
                  </a:lnTo>
                  <a:lnTo>
                    <a:pt x="163207" y="162953"/>
                  </a:lnTo>
                  <a:lnTo>
                    <a:pt x="163068" y="164350"/>
                  </a:lnTo>
                  <a:lnTo>
                    <a:pt x="165036" y="165392"/>
                  </a:lnTo>
                  <a:lnTo>
                    <a:pt x="167132" y="165938"/>
                  </a:lnTo>
                  <a:close/>
                </a:path>
                <a:path w="351790" h="299720">
                  <a:moveTo>
                    <a:pt x="169519" y="149656"/>
                  </a:moveTo>
                  <a:lnTo>
                    <a:pt x="169087" y="149745"/>
                  </a:lnTo>
                  <a:lnTo>
                    <a:pt x="169341" y="150050"/>
                  </a:lnTo>
                  <a:lnTo>
                    <a:pt x="169519" y="149656"/>
                  </a:lnTo>
                  <a:close/>
                </a:path>
                <a:path w="351790" h="299720">
                  <a:moveTo>
                    <a:pt x="172123" y="96901"/>
                  </a:moveTo>
                  <a:lnTo>
                    <a:pt x="171983" y="96786"/>
                  </a:lnTo>
                  <a:lnTo>
                    <a:pt x="171881" y="96621"/>
                  </a:lnTo>
                  <a:lnTo>
                    <a:pt x="171729" y="96570"/>
                  </a:lnTo>
                  <a:lnTo>
                    <a:pt x="171513" y="96748"/>
                  </a:lnTo>
                  <a:lnTo>
                    <a:pt x="171551" y="96964"/>
                  </a:lnTo>
                  <a:lnTo>
                    <a:pt x="171653" y="97129"/>
                  </a:lnTo>
                  <a:lnTo>
                    <a:pt x="171805" y="97180"/>
                  </a:lnTo>
                  <a:lnTo>
                    <a:pt x="172008" y="97002"/>
                  </a:lnTo>
                  <a:close/>
                </a:path>
                <a:path w="351790" h="299720">
                  <a:moveTo>
                    <a:pt x="176415" y="140957"/>
                  </a:moveTo>
                  <a:lnTo>
                    <a:pt x="176263" y="141160"/>
                  </a:lnTo>
                  <a:lnTo>
                    <a:pt x="176136" y="141363"/>
                  </a:lnTo>
                  <a:lnTo>
                    <a:pt x="176022" y="141579"/>
                  </a:lnTo>
                  <a:lnTo>
                    <a:pt x="176136" y="141770"/>
                  </a:lnTo>
                  <a:lnTo>
                    <a:pt x="176263" y="141566"/>
                  </a:lnTo>
                  <a:lnTo>
                    <a:pt x="176339" y="141249"/>
                  </a:lnTo>
                  <a:lnTo>
                    <a:pt x="176415" y="140957"/>
                  </a:lnTo>
                  <a:close/>
                </a:path>
                <a:path w="351790" h="299720">
                  <a:moveTo>
                    <a:pt x="177241" y="64554"/>
                  </a:moveTo>
                  <a:lnTo>
                    <a:pt x="177165" y="64300"/>
                  </a:lnTo>
                  <a:lnTo>
                    <a:pt x="176911" y="63792"/>
                  </a:lnTo>
                  <a:lnTo>
                    <a:pt x="176644" y="63411"/>
                  </a:lnTo>
                  <a:lnTo>
                    <a:pt x="172961" y="63665"/>
                  </a:lnTo>
                  <a:lnTo>
                    <a:pt x="169341" y="64554"/>
                  </a:lnTo>
                  <a:lnTo>
                    <a:pt x="162877" y="64173"/>
                  </a:lnTo>
                  <a:lnTo>
                    <a:pt x="160489" y="65062"/>
                  </a:lnTo>
                  <a:lnTo>
                    <a:pt x="158026" y="68999"/>
                  </a:lnTo>
                  <a:lnTo>
                    <a:pt x="157670" y="69291"/>
                  </a:lnTo>
                  <a:lnTo>
                    <a:pt x="157670" y="97320"/>
                  </a:lnTo>
                  <a:lnTo>
                    <a:pt x="157657" y="99479"/>
                  </a:lnTo>
                  <a:lnTo>
                    <a:pt x="155765" y="102146"/>
                  </a:lnTo>
                  <a:lnTo>
                    <a:pt x="154038" y="102019"/>
                  </a:lnTo>
                  <a:lnTo>
                    <a:pt x="152692" y="101638"/>
                  </a:lnTo>
                  <a:lnTo>
                    <a:pt x="152641" y="99733"/>
                  </a:lnTo>
                  <a:lnTo>
                    <a:pt x="152527" y="97193"/>
                  </a:lnTo>
                  <a:lnTo>
                    <a:pt x="152412" y="95923"/>
                  </a:lnTo>
                  <a:lnTo>
                    <a:pt x="155219" y="95542"/>
                  </a:lnTo>
                  <a:lnTo>
                    <a:pt x="157670" y="97320"/>
                  </a:lnTo>
                  <a:lnTo>
                    <a:pt x="157670" y="69291"/>
                  </a:lnTo>
                  <a:lnTo>
                    <a:pt x="156743" y="70015"/>
                  </a:lnTo>
                  <a:lnTo>
                    <a:pt x="153885" y="71666"/>
                  </a:lnTo>
                  <a:lnTo>
                    <a:pt x="152501" y="72555"/>
                  </a:lnTo>
                  <a:lnTo>
                    <a:pt x="151041" y="73317"/>
                  </a:lnTo>
                  <a:lnTo>
                    <a:pt x="150888" y="73494"/>
                  </a:lnTo>
                  <a:lnTo>
                    <a:pt x="150888" y="85890"/>
                  </a:lnTo>
                  <a:lnTo>
                    <a:pt x="149631" y="85890"/>
                  </a:lnTo>
                  <a:lnTo>
                    <a:pt x="148907" y="85763"/>
                  </a:lnTo>
                  <a:lnTo>
                    <a:pt x="148856" y="85509"/>
                  </a:lnTo>
                  <a:lnTo>
                    <a:pt x="148793" y="85255"/>
                  </a:lnTo>
                  <a:lnTo>
                    <a:pt x="148602" y="85001"/>
                  </a:lnTo>
                  <a:lnTo>
                    <a:pt x="149440" y="84493"/>
                  </a:lnTo>
                  <a:lnTo>
                    <a:pt x="149885" y="84366"/>
                  </a:lnTo>
                  <a:lnTo>
                    <a:pt x="149961" y="84239"/>
                  </a:lnTo>
                  <a:lnTo>
                    <a:pt x="150215" y="84874"/>
                  </a:lnTo>
                  <a:lnTo>
                    <a:pt x="150888" y="85890"/>
                  </a:lnTo>
                  <a:lnTo>
                    <a:pt x="150888" y="73494"/>
                  </a:lnTo>
                  <a:lnTo>
                    <a:pt x="147040" y="77889"/>
                  </a:lnTo>
                  <a:lnTo>
                    <a:pt x="144780" y="82207"/>
                  </a:lnTo>
                  <a:lnTo>
                    <a:pt x="142608" y="85509"/>
                  </a:lnTo>
                  <a:lnTo>
                    <a:pt x="143598" y="82969"/>
                  </a:lnTo>
                  <a:lnTo>
                    <a:pt x="144805" y="79540"/>
                  </a:lnTo>
                  <a:lnTo>
                    <a:pt x="145618" y="77635"/>
                  </a:lnTo>
                  <a:lnTo>
                    <a:pt x="146621" y="75857"/>
                  </a:lnTo>
                  <a:lnTo>
                    <a:pt x="144894" y="77381"/>
                  </a:lnTo>
                  <a:lnTo>
                    <a:pt x="143662" y="79286"/>
                  </a:lnTo>
                  <a:lnTo>
                    <a:pt x="143116" y="82588"/>
                  </a:lnTo>
                  <a:lnTo>
                    <a:pt x="142849" y="83350"/>
                  </a:lnTo>
                  <a:lnTo>
                    <a:pt x="141770" y="85255"/>
                  </a:lnTo>
                  <a:lnTo>
                    <a:pt x="141643" y="87160"/>
                  </a:lnTo>
                  <a:lnTo>
                    <a:pt x="141859" y="88303"/>
                  </a:lnTo>
                  <a:lnTo>
                    <a:pt x="141947" y="89954"/>
                  </a:lnTo>
                  <a:lnTo>
                    <a:pt x="141846" y="90335"/>
                  </a:lnTo>
                  <a:lnTo>
                    <a:pt x="141808" y="91224"/>
                  </a:lnTo>
                  <a:lnTo>
                    <a:pt x="139014" y="91605"/>
                  </a:lnTo>
                  <a:lnTo>
                    <a:pt x="131394" y="92748"/>
                  </a:lnTo>
                  <a:lnTo>
                    <a:pt x="128854" y="92875"/>
                  </a:lnTo>
                  <a:lnTo>
                    <a:pt x="122567" y="94399"/>
                  </a:lnTo>
                  <a:lnTo>
                    <a:pt x="118579" y="95034"/>
                  </a:lnTo>
                  <a:lnTo>
                    <a:pt x="112979" y="99733"/>
                  </a:lnTo>
                  <a:lnTo>
                    <a:pt x="112890" y="104178"/>
                  </a:lnTo>
                  <a:lnTo>
                    <a:pt x="112674" y="104432"/>
                  </a:lnTo>
                  <a:lnTo>
                    <a:pt x="112356" y="104051"/>
                  </a:lnTo>
                  <a:lnTo>
                    <a:pt x="112890" y="104178"/>
                  </a:lnTo>
                  <a:lnTo>
                    <a:pt x="112890" y="99720"/>
                  </a:lnTo>
                  <a:lnTo>
                    <a:pt x="110464" y="99098"/>
                  </a:lnTo>
                  <a:lnTo>
                    <a:pt x="109410" y="97828"/>
                  </a:lnTo>
                  <a:lnTo>
                    <a:pt x="109194" y="97574"/>
                  </a:lnTo>
                  <a:lnTo>
                    <a:pt x="108102" y="96240"/>
                  </a:lnTo>
                  <a:lnTo>
                    <a:pt x="108102" y="102400"/>
                  </a:lnTo>
                  <a:lnTo>
                    <a:pt x="102870" y="103924"/>
                  </a:lnTo>
                  <a:lnTo>
                    <a:pt x="102057" y="103416"/>
                  </a:lnTo>
                  <a:lnTo>
                    <a:pt x="100431" y="102400"/>
                  </a:lnTo>
                  <a:lnTo>
                    <a:pt x="99326" y="100495"/>
                  </a:lnTo>
                  <a:lnTo>
                    <a:pt x="100520" y="97828"/>
                  </a:lnTo>
                  <a:lnTo>
                    <a:pt x="101473" y="98844"/>
                  </a:lnTo>
                  <a:lnTo>
                    <a:pt x="102743" y="98971"/>
                  </a:lnTo>
                  <a:lnTo>
                    <a:pt x="106006" y="99352"/>
                  </a:lnTo>
                  <a:lnTo>
                    <a:pt x="107188" y="100495"/>
                  </a:lnTo>
                  <a:lnTo>
                    <a:pt x="108102" y="102400"/>
                  </a:lnTo>
                  <a:lnTo>
                    <a:pt x="108102" y="96240"/>
                  </a:lnTo>
                  <a:lnTo>
                    <a:pt x="107327" y="95288"/>
                  </a:lnTo>
                  <a:lnTo>
                    <a:pt x="106578" y="94272"/>
                  </a:lnTo>
                  <a:lnTo>
                    <a:pt x="104660" y="91859"/>
                  </a:lnTo>
                  <a:lnTo>
                    <a:pt x="103378" y="90843"/>
                  </a:lnTo>
                  <a:lnTo>
                    <a:pt x="101727" y="90335"/>
                  </a:lnTo>
                  <a:lnTo>
                    <a:pt x="101930" y="91605"/>
                  </a:lnTo>
                  <a:lnTo>
                    <a:pt x="102044" y="95415"/>
                  </a:lnTo>
                  <a:lnTo>
                    <a:pt x="100482" y="97574"/>
                  </a:lnTo>
                  <a:lnTo>
                    <a:pt x="98653" y="97193"/>
                  </a:lnTo>
                  <a:lnTo>
                    <a:pt x="97383" y="96431"/>
                  </a:lnTo>
                  <a:lnTo>
                    <a:pt x="98056" y="92748"/>
                  </a:lnTo>
                  <a:lnTo>
                    <a:pt x="98437" y="89700"/>
                  </a:lnTo>
                  <a:lnTo>
                    <a:pt x="96901" y="89446"/>
                  </a:lnTo>
                  <a:lnTo>
                    <a:pt x="93891" y="88430"/>
                  </a:lnTo>
                  <a:lnTo>
                    <a:pt x="92341" y="87414"/>
                  </a:lnTo>
                  <a:lnTo>
                    <a:pt x="92341" y="119164"/>
                  </a:lnTo>
                  <a:lnTo>
                    <a:pt x="91516" y="120205"/>
                  </a:lnTo>
                  <a:lnTo>
                    <a:pt x="91516" y="129832"/>
                  </a:lnTo>
                  <a:lnTo>
                    <a:pt x="89789" y="131483"/>
                  </a:lnTo>
                  <a:lnTo>
                    <a:pt x="86537" y="130086"/>
                  </a:lnTo>
                  <a:lnTo>
                    <a:pt x="86321" y="129451"/>
                  </a:lnTo>
                  <a:lnTo>
                    <a:pt x="85890" y="128181"/>
                  </a:lnTo>
                  <a:lnTo>
                    <a:pt x="85966" y="126403"/>
                  </a:lnTo>
                  <a:lnTo>
                    <a:pt x="87642" y="124625"/>
                  </a:lnTo>
                  <a:lnTo>
                    <a:pt x="91135" y="125514"/>
                  </a:lnTo>
                  <a:lnTo>
                    <a:pt x="91516" y="129832"/>
                  </a:lnTo>
                  <a:lnTo>
                    <a:pt x="91516" y="120205"/>
                  </a:lnTo>
                  <a:lnTo>
                    <a:pt x="90220" y="121831"/>
                  </a:lnTo>
                  <a:lnTo>
                    <a:pt x="85394" y="117767"/>
                  </a:lnTo>
                  <a:lnTo>
                    <a:pt x="86271" y="116116"/>
                  </a:lnTo>
                  <a:lnTo>
                    <a:pt x="87490" y="115100"/>
                  </a:lnTo>
                  <a:lnTo>
                    <a:pt x="89992" y="115608"/>
                  </a:lnTo>
                  <a:lnTo>
                    <a:pt x="90589" y="117386"/>
                  </a:lnTo>
                  <a:lnTo>
                    <a:pt x="92341" y="119164"/>
                  </a:lnTo>
                  <a:lnTo>
                    <a:pt x="92341" y="87414"/>
                  </a:lnTo>
                  <a:lnTo>
                    <a:pt x="91960" y="87160"/>
                  </a:lnTo>
                  <a:lnTo>
                    <a:pt x="91808" y="87020"/>
                  </a:lnTo>
                  <a:lnTo>
                    <a:pt x="91808" y="106337"/>
                  </a:lnTo>
                  <a:lnTo>
                    <a:pt x="91808" y="106718"/>
                  </a:lnTo>
                  <a:lnTo>
                    <a:pt x="91516" y="106718"/>
                  </a:lnTo>
                  <a:lnTo>
                    <a:pt x="91808" y="106337"/>
                  </a:lnTo>
                  <a:lnTo>
                    <a:pt x="91808" y="87020"/>
                  </a:lnTo>
                  <a:lnTo>
                    <a:pt x="89154" y="84493"/>
                  </a:lnTo>
                  <a:lnTo>
                    <a:pt x="87680" y="83096"/>
                  </a:lnTo>
                  <a:lnTo>
                    <a:pt x="84759" y="82207"/>
                  </a:lnTo>
                  <a:lnTo>
                    <a:pt x="79527" y="84493"/>
                  </a:lnTo>
                  <a:lnTo>
                    <a:pt x="77597" y="84493"/>
                  </a:lnTo>
                  <a:lnTo>
                    <a:pt x="73964" y="84112"/>
                  </a:lnTo>
                  <a:lnTo>
                    <a:pt x="72326" y="84112"/>
                  </a:lnTo>
                  <a:lnTo>
                    <a:pt x="70739" y="84493"/>
                  </a:lnTo>
                  <a:lnTo>
                    <a:pt x="70624" y="85890"/>
                  </a:lnTo>
                  <a:lnTo>
                    <a:pt x="70332" y="86906"/>
                  </a:lnTo>
                  <a:lnTo>
                    <a:pt x="69710" y="88303"/>
                  </a:lnTo>
                  <a:lnTo>
                    <a:pt x="75158" y="90716"/>
                  </a:lnTo>
                  <a:lnTo>
                    <a:pt x="74510" y="93383"/>
                  </a:lnTo>
                  <a:lnTo>
                    <a:pt x="71158" y="101257"/>
                  </a:lnTo>
                  <a:lnTo>
                    <a:pt x="71043" y="102781"/>
                  </a:lnTo>
                  <a:lnTo>
                    <a:pt x="70942" y="103797"/>
                  </a:lnTo>
                  <a:lnTo>
                    <a:pt x="70319" y="108496"/>
                  </a:lnTo>
                  <a:lnTo>
                    <a:pt x="69621" y="111671"/>
                  </a:lnTo>
                  <a:lnTo>
                    <a:pt x="66636" y="115481"/>
                  </a:lnTo>
                  <a:lnTo>
                    <a:pt x="66421" y="117005"/>
                  </a:lnTo>
                  <a:lnTo>
                    <a:pt x="65278" y="122339"/>
                  </a:lnTo>
                  <a:lnTo>
                    <a:pt x="64731" y="124117"/>
                  </a:lnTo>
                  <a:lnTo>
                    <a:pt x="68503" y="125387"/>
                  </a:lnTo>
                  <a:lnTo>
                    <a:pt x="68757" y="126784"/>
                  </a:lnTo>
                  <a:lnTo>
                    <a:pt x="69024" y="126784"/>
                  </a:lnTo>
                  <a:lnTo>
                    <a:pt x="69316" y="127673"/>
                  </a:lnTo>
                  <a:lnTo>
                    <a:pt x="68872" y="127673"/>
                  </a:lnTo>
                  <a:lnTo>
                    <a:pt x="68961" y="132626"/>
                  </a:lnTo>
                  <a:lnTo>
                    <a:pt x="66217" y="134150"/>
                  </a:lnTo>
                  <a:lnTo>
                    <a:pt x="67348" y="136436"/>
                  </a:lnTo>
                  <a:lnTo>
                    <a:pt x="68707" y="134531"/>
                  </a:lnTo>
                  <a:lnTo>
                    <a:pt x="69672" y="132626"/>
                  </a:lnTo>
                  <a:lnTo>
                    <a:pt x="72301" y="132880"/>
                  </a:lnTo>
                  <a:lnTo>
                    <a:pt x="72555" y="132626"/>
                  </a:lnTo>
                  <a:lnTo>
                    <a:pt x="73139" y="129451"/>
                  </a:lnTo>
                  <a:lnTo>
                    <a:pt x="76517" y="129578"/>
                  </a:lnTo>
                  <a:lnTo>
                    <a:pt x="78841" y="130848"/>
                  </a:lnTo>
                  <a:lnTo>
                    <a:pt x="80251" y="131991"/>
                  </a:lnTo>
                  <a:lnTo>
                    <a:pt x="83718" y="133134"/>
                  </a:lnTo>
                  <a:lnTo>
                    <a:pt x="83629" y="134531"/>
                  </a:lnTo>
                  <a:lnTo>
                    <a:pt x="83413" y="135801"/>
                  </a:lnTo>
                  <a:lnTo>
                    <a:pt x="82169" y="136563"/>
                  </a:lnTo>
                  <a:lnTo>
                    <a:pt x="80899" y="137452"/>
                  </a:lnTo>
                  <a:lnTo>
                    <a:pt x="78244" y="138595"/>
                  </a:lnTo>
                  <a:lnTo>
                    <a:pt x="76847" y="138976"/>
                  </a:lnTo>
                  <a:lnTo>
                    <a:pt x="75412" y="139484"/>
                  </a:lnTo>
                  <a:lnTo>
                    <a:pt x="76187" y="142024"/>
                  </a:lnTo>
                  <a:lnTo>
                    <a:pt x="78841" y="142151"/>
                  </a:lnTo>
                  <a:lnTo>
                    <a:pt x="80086" y="139484"/>
                  </a:lnTo>
                  <a:lnTo>
                    <a:pt x="82511" y="139865"/>
                  </a:lnTo>
                  <a:lnTo>
                    <a:pt x="83159" y="142151"/>
                  </a:lnTo>
                  <a:lnTo>
                    <a:pt x="80149" y="141135"/>
                  </a:lnTo>
                  <a:lnTo>
                    <a:pt x="80403" y="144437"/>
                  </a:lnTo>
                  <a:lnTo>
                    <a:pt x="79387" y="144945"/>
                  </a:lnTo>
                  <a:lnTo>
                    <a:pt x="77495" y="145707"/>
                  </a:lnTo>
                  <a:lnTo>
                    <a:pt x="77089" y="145834"/>
                  </a:lnTo>
                  <a:lnTo>
                    <a:pt x="76746" y="146088"/>
                  </a:lnTo>
                  <a:lnTo>
                    <a:pt x="77241" y="147231"/>
                  </a:lnTo>
                  <a:lnTo>
                    <a:pt x="79044" y="147231"/>
                  </a:lnTo>
                  <a:lnTo>
                    <a:pt x="80238" y="147104"/>
                  </a:lnTo>
                  <a:lnTo>
                    <a:pt x="80645" y="146977"/>
                  </a:lnTo>
                  <a:lnTo>
                    <a:pt x="81051" y="146977"/>
                  </a:lnTo>
                  <a:lnTo>
                    <a:pt x="82270" y="145199"/>
                  </a:lnTo>
                  <a:lnTo>
                    <a:pt x="82905" y="144437"/>
                  </a:lnTo>
                  <a:lnTo>
                    <a:pt x="85686" y="144945"/>
                  </a:lnTo>
                  <a:lnTo>
                    <a:pt x="86639" y="144437"/>
                  </a:lnTo>
                  <a:lnTo>
                    <a:pt x="87122" y="144183"/>
                  </a:lnTo>
                  <a:lnTo>
                    <a:pt x="86829" y="142151"/>
                  </a:lnTo>
                  <a:lnTo>
                    <a:pt x="86804" y="142024"/>
                  </a:lnTo>
                  <a:lnTo>
                    <a:pt x="89204" y="141389"/>
                  </a:lnTo>
                  <a:lnTo>
                    <a:pt x="89573" y="141135"/>
                  </a:lnTo>
                  <a:lnTo>
                    <a:pt x="89928" y="140627"/>
                  </a:lnTo>
                  <a:lnTo>
                    <a:pt x="88328" y="140627"/>
                  </a:lnTo>
                  <a:lnTo>
                    <a:pt x="86766" y="139992"/>
                  </a:lnTo>
                  <a:lnTo>
                    <a:pt x="84582" y="139738"/>
                  </a:lnTo>
                  <a:lnTo>
                    <a:pt x="84455" y="139484"/>
                  </a:lnTo>
                  <a:lnTo>
                    <a:pt x="83870" y="138341"/>
                  </a:lnTo>
                  <a:lnTo>
                    <a:pt x="83616" y="136944"/>
                  </a:lnTo>
                  <a:lnTo>
                    <a:pt x="84378" y="135928"/>
                  </a:lnTo>
                  <a:lnTo>
                    <a:pt x="86423" y="135166"/>
                  </a:lnTo>
                  <a:lnTo>
                    <a:pt x="87998" y="134912"/>
                  </a:lnTo>
                  <a:lnTo>
                    <a:pt x="89496" y="134404"/>
                  </a:lnTo>
                  <a:lnTo>
                    <a:pt x="90195" y="136690"/>
                  </a:lnTo>
                  <a:lnTo>
                    <a:pt x="91757" y="136944"/>
                  </a:lnTo>
                  <a:lnTo>
                    <a:pt x="93929" y="136690"/>
                  </a:lnTo>
                  <a:lnTo>
                    <a:pt x="94399" y="134404"/>
                  </a:lnTo>
                  <a:lnTo>
                    <a:pt x="94894" y="131991"/>
                  </a:lnTo>
                  <a:lnTo>
                    <a:pt x="95097" y="131483"/>
                  </a:lnTo>
                  <a:lnTo>
                    <a:pt x="94996" y="128816"/>
                  </a:lnTo>
                  <a:lnTo>
                    <a:pt x="94907" y="127927"/>
                  </a:lnTo>
                  <a:lnTo>
                    <a:pt x="96189" y="126276"/>
                  </a:lnTo>
                  <a:lnTo>
                    <a:pt x="99250" y="124625"/>
                  </a:lnTo>
                  <a:lnTo>
                    <a:pt x="100660" y="123863"/>
                  </a:lnTo>
                  <a:lnTo>
                    <a:pt x="102146" y="122212"/>
                  </a:lnTo>
                  <a:lnTo>
                    <a:pt x="102209" y="121831"/>
                  </a:lnTo>
                  <a:lnTo>
                    <a:pt x="101549" y="118275"/>
                  </a:lnTo>
                  <a:lnTo>
                    <a:pt x="102362" y="117386"/>
                  </a:lnTo>
                  <a:lnTo>
                    <a:pt x="102870" y="116243"/>
                  </a:lnTo>
                  <a:lnTo>
                    <a:pt x="98323" y="116243"/>
                  </a:lnTo>
                  <a:lnTo>
                    <a:pt x="98183" y="115100"/>
                  </a:lnTo>
                  <a:lnTo>
                    <a:pt x="98158" y="114846"/>
                  </a:lnTo>
                  <a:lnTo>
                    <a:pt x="97701" y="113830"/>
                  </a:lnTo>
                  <a:lnTo>
                    <a:pt x="97726" y="113068"/>
                  </a:lnTo>
                  <a:lnTo>
                    <a:pt x="99212" y="110147"/>
                  </a:lnTo>
                  <a:lnTo>
                    <a:pt x="99822" y="107861"/>
                  </a:lnTo>
                  <a:lnTo>
                    <a:pt x="99872" y="106718"/>
                  </a:lnTo>
                  <a:lnTo>
                    <a:pt x="99872" y="106337"/>
                  </a:lnTo>
                  <a:lnTo>
                    <a:pt x="99834" y="103797"/>
                  </a:lnTo>
                  <a:lnTo>
                    <a:pt x="100926" y="103416"/>
                  </a:lnTo>
                  <a:lnTo>
                    <a:pt x="102044" y="103924"/>
                  </a:lnTo>
                  <a:lnTo>
                    <a:pt x="102882" y="107861"/>
                  </a:lnTo>
                  <a:lnTo>
                    <a:pt x="99593" y="113068"/>
                  </a:lnTo>
                  <a:lnTo>
                    <a:pt x="101955" y="114338"/>
                  </a:lnTo>
                  <a:lnTo>
                    <a:pt x="102539" y="110655"/>
                  </a:lnTo>
                  <a:lnTo>
                    <a:pt x="105244" y="111544"/>
                  </a:lnTo>
                  <a:lnTo>
                    <a:pt x="105244" y="111671"/>
                  </a:lnTo>
                  <a:lnTo>
                    <a:pt x="105067" y="112306"/>
                  </a:lnTo>
                  <a:lnTo>
                    <a:pt x="105613" y="113322"/>
                  </a:lnTo>
                  <a:lnTo>
                    <a:pt x="106159" y="114084"/>
                  </a:lnTo>
                  <a:lnTo>
                    <a:pt x="107530" y="114465"/>
                  </a:lnTo>
                  <a:lnTo>
                    <a:pt x="108115" y="113830"/>
                  </a:lnTo>
                  <a:lnTo>
                    <a:pt x="108496" y="112306"/>
                  </a:lnTo>
                  <a:lnTo>
                    <a:pt x="108864" y="111671"/>
                  </a:lnTo>
                  <a:lnTo>
                    <a:pt x="109194" y="110909"/>
                  </a:lnTo>
                  <a:lnTo>
                    <a:pt x="114338" y="112560"/>
                  </a:lnTo>
                  <a:lnTo>
                    <a:pt x="117094" y="116497"/>
                  </a:lnTo>
                  <a:lnTo>
                    <a:pt x="120967" y="120688"/>
                  </a:lnTo>
                  <a:lnTo>
                    <a:pt x="121462" y="121069"/>
                  </a:lnTo>
                  <a:lnTo>
                    <a:pt x="123685" y="121323"/>
                  </a:lnTo>
                  <a:lnTo>
                    <a:pt x="124790" y="121831"/>
                  </a:lnTo>
                  <a:lnTo>
                    <a:pt x="125933" y="122212"/>
                  </a:lnTo>
                  <a:lnTo>
                    <a:pt x="128358" y="122212"/>
                  </a:lnTo>
                  <a:lnTo>
                    <a:pt x="128384" y="122339"/>
                  </a:lnTo>
                  <a:lnTo>
                    <a:pt x="127889" y="124625"/>
                  </a:lnTo>
                  <a:lnTo>
                    <a:pt x="127812" y="125260"/>
                  </a:lnTo>
                  <a:lnTo>
                    <a:pt x="127927" y="126149"/>
                  </a:lnTo>
                  <a:lnTo>
                    <a:pt x="131978" y="126911"/>
                  </a:lnTo>
                  <a:lnTo>
                    <a:pt x="131686" y="127927"/>
                  </a:lnTo>
                  <a:lnTo>
                    <a:pt x="131152" y="128816"/>
                  </a:lnTo>
                  <a:lnTo>
                    <a:pt x="131559" y="129959"/>
                  </a:lnTo>
                  <a:lnTo>
                    <a:pt x="132359" y="130594"/>
                  </a:lnTo>
                  <a:lnTo>
                    <a:pt x="134137" y="131102"/>
                  </a:lnTo>
                  <a:lnTo>
                    <a:pt x="135356" y="131102"/>
                  </a:lnTo>
                  <a:lnTo>
                    <a:pt x="139979" y="131737"/>
                  </a:lnTo>
                  <a:lnTo>
                    <a:pt x="141122" y="132880"/>
                  </a:lnTo>
                  <a:lnTo>
                    <a:pt x="141198" y="133388"/>
                  </a:lnTo>
                  <a:lnTo>
                    <a:pt x="140601" y="137452"/>
                  </a:lnTo>
                  <a:lnTo>
                    <a:pt x="140500" y="138595"/>
                  </a:lnTo>
                  <a:lnTo>
                    <a:pt x="141820" y="142659"/>
                  </a:lnTo>
                  <a:lnTo>
                    <a:pt x="145897" y="147612"/>
                  </a:lnTo>
                  <a:lnTo>
                    <a:pt x="148272" y="147612"/>
                  </a:lnTo>
                  <a:lnTo>
                    <a:pt x="150202" y="146977"/>
                  </a:lnTo>
                  <a:lnTo>
                    <a:pt x="150914" y="144310"/>
                  </a:lnTo>
                  <a:lnTo>
                    <a:pt x="150533" y="144056"/>
                  </a:lnTo>
                  <a:lnTo>
                    <a:pt x="150126" y="143548"/>
                  </a:lnTo>
                  <a:lnTo>
                    <a:pt x="146837" y="141643"/>
                  </a:lnTo>
                  <a:lnTo>
                    <a:pt x="146202" y="139484"/>
                  </a:lnTo>
                  <a:lnTo>
                    <a:pt x="146253" y="138341"/>
                  </a:lnTo>
                  <a:lnTo>
                    <a:pt x="147828" y="133388"/>
                  </a:lnTo>
                  <a:lnTo>
                    <a:pt x="147459" y="130848"/>
                  </a:lnTo>
                  <a:lnTo>
                    <a:pt x="146608" y="128181"/>
                  </a:lnTo>
                  <a:lnTo>
                    <a:pt x="148742" y="125133"/>
                  </a:lnTo>
                  <a:lnTo>
                    <a:pt x="150418" y="122339"/>
                  </a:lnTo>
                  <a:lnTo>
                    <a:pt x="150533" y="122085"/>
                  </a:lnTo>
                  <a:lnTo>
                    <a:pt x="151942" y="115735"/>
                  </a:lnTo>
                  <a:lnTo>
                    <a:pt x="153314" y="113195"/>
                  </a:lnTo>
                  <a:lnTo>
                    <a:pt x="155524" y="111417"/>
                  </a:lnTo>
                  <a:lnTo>
                    <a:pt x="155473" y="110909"/>
                  </a:lnTo>
                  <a:lnTo>
                    <a:pt x="155448" y="110655"/>
                  </a:lnTo>
                  <a:lnTo>
                    <a:pt x="154914" y="105448"/>
                  </a:lnTo>
                  <a:lnTo>
                    <a:pt x="156692" y="105321"/>
                  </a:lnTo>
                  <a:lnTo>
                    <a:pt x="156781" y="104432"/>
                  </a:lnTo>
                  <a:lnTo>
                    <a:pt x="156806" y="104051"/>
                  </a:lnTo>
                  <a:lnTo>
                    <a:pt x="156819" y="103924"/>
                  </a:lnTo>
                  <a:lnTo>
                    <a:pt x="156921" y="102781"/>
                  </a:lnTo>
                  <a:lnTo>
                    <a:pt x="159143" y="102908"/>
                  </a:lnTo>
                  <a:lnTo>
                    <a:pt x="160096" y="104559"/>
                  </a:lnTo>
                  <a:lnTo>
                    <a:pt x="159105" y="107861"/>
                  </a:lnTo>
                  <a:lnTo>
                    <a:pt x="162623" y="107099"/>
                  </a:lnTo>
                  <a:lnTo>
                    <a:pt x="166319" y="102781"/>
                  </a:lnTo>
                  <a:lnTo>
                    <a:pt x="166865" y="102146"/>
                  </a:lnTo>
                  <a:lnTo>
                    <a:pt x="166738" y="97193"/>
                  </a:lnTo>
                  <a:lnTo>
                    <a:pt x="167182" y="96304"/>
                  </a:lnTo>
                  <a:lnTo>
                    <a:pt x="167640" y="95542"/>
                  </a:lnTo>
                  <a:lnTo>
                    <a:pt x="167944" y="95034"/>
                  </a:lnTo>
                  <a:lnTo>
                    <a:pt x="163055" y="91351"/>
                  </a:lnTo>
                  <a:lnTo>
                    <a:pt x="160883" y="91859"/>
                  </a:lnTo>
                  <a:lnTo>
                    <a:pt x="159016" y="89954"/>
                  </a:lnTo>
                  <a:lnTo>
                    <a:pt x="159905" y="89573"/>
                  </a:lnTo>
                  <a:lnTo>
                    <a:pt x="158762" y="88938"/>
                  </a:lnTo>
                  <a:lnTo>
                    <a:pt x="157962" y="87795"/>
                  </a:lnTo>
                  <a:lnTo>
                    <a:pt x="157746" y="85890"/>
                  </a:lnTo>
                  <a:lnTo>
                    <a:pt x="157746" y="84239"/>
                  </a:lnTo>
                  <a:lnTo>
                    <a:pt x="157746" y="83096"/>
                  </a:lnTo>
                  <a:lnTo>
                    <a:pt x="158940" y="81953"/>
                  </a:lnTo>
                  <a:lnTo>
                    <a:pt x="159956" y="83350"/>
                  </a:lnTo>
                  <a:lnTo>
                    <a:pt x="162140" y="82969"/>
                  </a:lnTo>
                  <a:lnTo>
                    <a:pt x="163499" y="82969"/>
                  </a:lnTo>
                  <a:lnTo>
                    <a:pt x="164515" y="82080"/>
                  </a:lnTo>
                  <a:lnTo>
                    <a:pt x="164757" y="81953"/>
                  </a:lnTo>
                  <a:lnTo>
                    <a:pt x="164985" y="81826"/>
                  </a:lnTo>
                  <a:lnTo>
                    <a:pt x="165341" y="81064"/>
                  </a:lnTo>
                  <a:lnTo>
                    <a:pt x="165747" y="80302"/>
                  </a:lnTo>
                  <a:lnTo>
                    <a:pt x="166217" y="79540"/>
                  </a:lnTo>
                  <a:lnTo>
                    <a:pt x="163931" y="77381"/>
                  </a:lnTo>
                  <a:lnTo>
                    <a:pt x="165519" y="76746"/>
                  </a:lnTo>
                  <a:lnTo>
                    <a:pt x="166865" y="76873"/>
                  </a:lnTo>
                  <a:lnTo>
                    <a:pt x="168236" y="77127"/>
                  </a:lnTo>
                  <a:lnTo>
                    <a:pt x="168630" y="76746"/>
                  </a:lnTo>
                  <a:lnTo>
                    <a:pt x="168897" y="76492"/>
                  </a:lnTo>
                  <a:lnTo>
                    <a:pt x="170878" y="75095"/>
                  </a:lnTo>
                  <a:lnTo>
                    <a:pt x="169722" y="74587"/>
                  </a:lnTo>
                  <a:lnTo>
                    <a:pt x="168148" y="73571"/>
                  </a:lnTo>
                  <a:lnTo>
                    <a:pt x="167259" y="72809"/>
                  </a:lnTo>
                  <a:lnTo>
                    <a:pt x="167576" y="71412"/>
                  </a:lnTo>
                  <a:lnTo>
                    <a:pt x="168706" y="70777"/>
                  </a:lnTo>
                  <a:lnTo>
                    <a:pt x="167957" y="69888"/>
                  </a:lnTo>
                  <a:lnTo>
                    <a:pt x="167132" y="69126"/>
                  </a:lnTo>
                  <a:lnTo>
                    <a:pt x="165519" y="68618"/>
                  </a:lnTo>
                  <a:lnTo>
                    <a:pt x="165265" y="67348"/>
                  </a:lnTo>
                  <a:lnTo>
                    <a:pt x="165442" y="65443"/>
                  </a:lnTo>
                  <a:lnTo>
                    <a:pt x="166573" y="65189"/>
                  </a:lnTo>
                  <a:lnTo>
                    <a:pt x="168706" y="65316"/>
                  </a:lnTo>
                  <a:lnTo>
                    <a:pt x="169849" y="65697"/>
                  </a:lnTo>
                  <a:lnTo>
                    <a:pt x="172770" y="65951"/>
                  </a:lnTo>
                  <a:lnTo>
                    <a:pt x="174536" y="65951"/>
                  </a:lnTo>
                  <a:lnTo>
                    <a:pt x="176669" y="65824"/>
                  </a:lnTo>
                  <a:lnTo>
                    <a:pt x="177152" y="65189"/>
                  </a:lnTo>
                  <a:lnTo>
                    <a:pt x="177241" y="65062"/>
                  </a:lnTo>
                  <a:lnTo>
                    <a:pt x="177241" y="64554"/>
                  </a:lnTo>
                  <a:close/>
                </a:path>
                <a:path w="351790" h="299720">
                  <a:moveTo>
                    <a:pt x="179552" y="151155"/>
                  </a:moveTo>
                  <a:lnTo>
                    <a:pt x="179514" y="151028"/>
                  </a:lnTo>
                  <a:lnTo>
                    <a:pt x="179235" y="150977"/>
                  </a:lnTo>
                  <a:lnTo>
                    <a:pt x="179095" y="150964"/>
                  </a:lnTo>
                  <a:lnTo>
                    <a:pt x="179095" y="151130"/>
                  </a:lnTo>
                  <a:lnTo>
                    <a:pt x="179044" y="151295"/>
                  </a:lnTo>
                  <a:lnTo>
                    <a:pt x="179095" y="151422"/>
                  </a:lnTo>
                  <a:lnTo>
                    <a:pt x="179336" y="151472"/>
                  </a:lnTo>
                  <a:lnTo>
                    <a:pt x="179476" y="151485"/>
                  </a:lnTo>
                  <a:lnTo>
                    <a:pt x="179501" y="151320"/>
                  </a:lnTo>
                  <a:lnTo>
                    <a:pt x="179552" y="151155"/>
                  </a:lnTo>
                  <a:close/>
                </a:path>
                <a:path w="351790" h="299720">
                  <a:moveTo>
                    <a:pt x="180746" y="205536"/>
                  </a:moveTo>
                  <a:lnTo>
                    <a:pt x="180606" y="205447"/>
                  </a:lnTo>
                  <a:lnTo>
                    <a:pt x="180479" y="205359"/>
                  </a:lnTo>
                  <a:lnTo>
                    <a:pt x="180340" y="205282"/>
                  </a:lnTo>
                  <a:lnTo>
                    <a:pt x="180301" y="205498"/>
                  </a:lnTo>
                  <a:lnTo>
                    <a:pt x="180263" y="205714"/>
                  </a:lnTo>
                  <a:lnTo>
                    <a:pt x="180225" y="205917"/>
                  </a:lnTo>
                  <a:lnTo>
                    <a:pt x="180390" y="205917"/>
                  </a:lnTo>
                  <a:lnTo>
                    <a:pt x="180555" y="205955"/>
                  </a:lnTo>
                  <a:lnTo>
                    <a:pt x="180682" y="205892"/>
                  </a:lnTo>
                  <a:lnTo>
                    <a:pt x="180721" y="205663"/>
                  </a:lnTo>
                  <a:lnTo>
                    <a:pt x="180746" y="205536"/>
                  </a:lnTo>
                  <a:close/>
                </a:path>
                <a:path w="351790" h="299720">
                  <a:moveTo>
                    <a:pt x="181902" y="201536"/>
                  </a:moveTo>
                  <a:lnTo>
                    <a:pt x="181889" y="201307"/>
                  </a:lnTo>
                  <a:lnTo>
                    <a:pt x="181889" y="201028"/>
                  </a:lnTo>
                  <a:lnTo>
                    <a:pt x="181470" y="200761"/>
                  </a:lnTo>
                  <a:lnTo>
                    <a:pt x="181241" y="200507"/>
                  </a:lnTo>
                  <a:lnTo>
                    <a:pt x="181000" y="200736"/>
                  </a:lnTo>
                  <a:lnTo>
                    <a:pt x="180543" y="200977"/>
                  </a:lnTo>
                  <a:lnTo>
                    <a:pt x="180555" y="201206"/>
                  </a:lnTo>
                  <a:lnTo>
                    <a:pt x="180555" y="201472"/>
                  </a:lnTo>
                  <a:lnTo>
                    <a:pt x="180962" y="201752"/>
                  </a:lnTo>
                  <a:lnTo>
                    <a:pt x="181190" y="202006"/>
                  </a:lnTo>
                  <a:lnTo>
                    <a:pt x="181444" y="201777"/>
                  </a:lnTo>
                  <a:lnTo>
                    <a:pt x="181902" y="201536"/>
                  </a:lnTo>
                  <a:close/>
                </a:path>
                <a:path w="351790" h="299720">
                  <a:moveTo>
                    <a:pt x="185216" y="127495"/>
                  </a:moveTo>
                  <a:lnTo>
                    <a:pt x="185026" y="127025"/>
                  </a:lnTo>
                  <a:lnTo>
                    <a:pt x="185000" y="126682"/>
                  </a:lnTo>
                  <a:lnTo>
                    <a:pt x="182410" y="128168"/>
                  </a:lnTo>
                  <a:lnTo>
                    <a:pt x="182067" y="131343"/>
                  </a:lnTo>
                  <a:lnTo>
                    <a:pt x="184188" y="128854"/>
                  </a:lnTo>
                  <a:lnTo>
                    <a:pt x="185216" y="127495"/>
                  </a:lnTo>
                  <a:close/>
                </a:path>
                <a:path w="351790" h="299720">
                  <a:moveTo>
                    <a:pt x="187312" y="122593"/>
                  </a:moveTo>
                  <a:lnTo>
                    <a:pt x="187032" y="122504"/>
                  </a:lnTo>
                  <a:lnTo>
                    <a:pt x="186842" y="122643"/>
                  </a:lnTo>
                  <a:lnTo>
                    <a:pt x="186766" y="122809"/>
                  </a:lnTo>
                  <a:lnTo>
                    <a:pt x="186677" y="122936"/>
                  </a:lnTo>
                  <a:lnTo>
                    <a:pt x="187109" y="123012"/>
                  </a:lnTo>
                  <a:lnTo>
                    <a:pt x="187312" y="123050"/>
                  </a:lnTo>
                  <a:lnTo>
                    <a:pt x="187312" y="122593"/>
                  </a:lnTo>
                  <a:close/>
                </a:path>
                <a:path w="351790" h="299720">
                  <a:moveTo>
                    <a:pt x="192112" y="141185"/>
                  </a:moveTo>
                  <a:lnTo>
                    <a:pt x="191960" y="141008"/>
                  </a:lnTo>
                  <a:lnTo>
                    <a:pt x="190322" y="139268"/>
                  </a:lnTo>
                  <a:lnTo>
                    <a:pt x="188976" y="137845"/>
                  </a:lnTo>
                  <a:lnTo>
                    <a:pt x="184912" y="139268"/>
                  </a:lnTo>
                  <a:lnTo>
                    <a:pt x="184365" y="138417"/>
                  </a:lnTo>
                  <a:lnTo>
                    <a:pt x="182587" y="135204"/>
                  </a:lnTo>
                  <a:lnTo>
                    <a:pt x="182575" y="133502"/>
                  </a:lnTo>
                  <a:lnTo>
                    <a:pt x="180314" y="133705"/>
                  </a:lnTo>
                  <a:lnTo>
                    <a:pt x="179819" y="134797"/>
                  </a:lnTo>
                  <a:lnTo>
                    <a:pt x="179349" y="136080"/>
                  </a:lnTo>
                  <a:lnTo>
                    <a:pt x="178079" y="138430"/>
                  </a:lnTo>
                  <a:lnTo>
                    <a:pt x="177266" y="139534"/>
                  </a:lnTo>
                  <a:lnTo>
                    <a:pt x="176555" y="140677"/>
                  </a:lnTo>
                  <a:lnTo>
                    <a:pt x="176491" y="140550"/>
                  </a:lnTo>
                  <a:lnTo>
                    <a:pt x="176466" y="140677"/>
                  </a:lnTo>
                  <a:lnTo>
                    <a:pt x="176441" y="140830"/>
                  </a:lnTo>
                  <a:lnTo>
                    <a:pt x="176415" y="140957"/>
                  </a:lnTo>
                  <a:lnTo>
                    <a:pt x="176517" y="140792"/>
                  </a:lnTo>
                  <a:lnTo>
                    <a:pt x="176784" y="141236"/>
                  </a:lnTo>
                  <a:lnTo>
                    <a:pt x="177050" y="141693"/>
                  </a:lnTo>
                  <a:lnTo>
                    <a:pt x="177101" y="143433"/>
                  </a:lnTo>
                  <a:lnTo>
                    <a:pt x="176949" y="144665"/>
                  </a:lnTo>
                  <a:lnTo>
                    <a:pt x="176885" y="145897"/>
                  </a:lnTo>
                  <a:lnTo>
                    <a:pt x="177711" y="144716"/>
                  </a:lnTo>
                  <a:lnTo>
                    <a:pt x="178003" y="143408"/>
                  </a:lnTo>
                  <a:lnTo>
                    <a:pt x="178968" y="140982"/>
                  </a:lnTo>
                  <a:lnTo>
                    <a:pt x="179666" y="139865"/>
                  </a:lnTo>
                  <a:lnTo>
                    <a:pt x="180441" y="138417"/>
                  </a:lnTo>
                  <a:lnTo>
                    <a:pt x="182841" y="140335"/>
                  </a:lnTo>
                  <a:lnTo>
                    <a:pt x="185864" y="141236"/>
                  </a:lnTo>
                  <a:lnTo>
                    <a:pt x="184454" y="145097"/>
                  </a:lnTo>
                  <a:lnTo>
                    <a:pt x="184848" y="145376"/>
                  </a:lnTo>
                  <a:lnTo>
                    <a:pt x="185051" y="145592"/>
                  </a:lnTo>
                  <a:lnTo>
                    <a:pt x="187223" y="142036"/>
                  </a:lnTo>
                  <a:lnTo>
                    <a:pt x="188963" y="141008"/>
                  </a:lnTo>
                  <a:lnTo>
                    <a:pt x="190627" y="143002"/>
                  </a:lnTo>
                  <a:lnTo>
                    <a:pt x="192112" y="141185"/>
                  </a:lnTo>
                  <a:close/>
                </a:path>
                <a:path w="351790" h="299720">
                  <a:moveTo>
                    <a:pt x="193484" y="133172"/>
                  </a:moveTo>
                  <a:lnTo>
                    <a:pt x="193357" y="133096"/>
                  </a:lnTo>
                  <a:lnTo>
                    <a:pt x="193268" y="133248"/>
                  </a:lnTo>
                  <a:lnTo>
                    <a:pt x="193382" y="133502"/>
                  </a:lnTo>
                  <a:lnTo>
                    <a:pt x="193459" y="133235"/>
                  </a:lnTo>
                  <a:close/>
                </a:path>
                <a:path w="351790" h="299720">
                  <a:moveTo>
                    <a:pt x="193649" y="132257"/>
                  </a:moveTo>
                  <a:lnTo>
                    <a:pt x="193636" y="131965"/>
                  </a:lnTo>
                  <a:lnTo>
                    <a:pt x="193154" y="131432"/>
                  </a:lnTo>
                  <a:lnTo>
                    <a:pt x="192709" y="131470"/>
                  </a:lnTo>
                  <a:lnTo>
                    <a:pt x="192620" y="131876"/>
                  </a:lnTo>
                  <a:lnTo>
                    <a:pt x="192506" y="132270"/>
                  </a:lnTo>
                  <a:lnTo>
                    <a:pt x="192760" y="132765"/>
                  </a:lnTo>
                  <a:lnTo>
                    <a:pt x="193078" y="132918"/>
                  </a:lnTo>
                  <a:lnTo>
                    <a:pt x="193357" y="133096"/>
                  </a:lnTo>
                  <a:lnTo>
                    <a:pt x="193484" y="132803"/>
                  </a:lnTo>
                  <a:lnTo>
                    <a:pt x="193649" y="132524"/>
                  </a:lnTo>
                  <a:lnTo>
                    <a:pt x="193649" y="132257"/>
                  </a:lnTo>
                  <a:close/>
                </a:path>
                <a:path w="351790" h="299720">
                  <a:moveTo>
                    <a:pt x="194297" y="135940"/>
                  </a:moveTo>
                  <a:lnTo>
                    <a:pt x="194030" y="135026"/>
                  </a:lnTo>
                  <a:lnTo>
                    <a:pt x="193700" y="134264"/>
                  </a:lnTo>
                  <a:lnTo>
                    <a:pt x="193382" y="133502"/>
                  </a:lnTo>
                  <a:lnTo>
                    <a:pt x="192900" y="135077"/>
                  </a:lnTo>
                  <a:lnTo>
                    <a:pt x="192709" y="136017"/>
                  </a:lnTo>
                  <a:lnTo>
                    <a:pt x="193268" y="136436"/>
                  </a:lnTo>
                  <a:lnTo>
                    <a:pt x="193535" y="136436"/>
                  </a:lnTo>
                  <a:lnTo>
                    <a:pt x="193802" y="136423"/>
                  </a:lnTo>
                  <a:lnTo>
                    <a:pt x="194297" y="135940"/>
                  </a:lnTo>
                  <a:close/>
                </a:path>
                <a:path w="351790" h="299720">
                  <a:moveTo>
                    <a:pt x="195148" y="118452"/>
                  </a:moveTo>
                  <a:lnTo>
                    <a:pt x="193929" y="115112"/>
                  </a:lnTo>
                  <a:lnTo>
                    <a:pt x="192074" y="117068"/>
                  </a:lnTo>
                  <a:lnTo>
                    <a:pt x="191643" y="119075"/>
                  </a:lnTo>
                  <a:lnTo>
                    <a:pt x="191528" y="121297"/>
                  </a:lnTo>
                  <a:lnTo>
                    <a:pt x="192532" y="119595"/>
                  </a:lnTo>
                  <a:lnTo>
                    <a:pt x="195148" y="118452"/>
                  </a:lnTo>
                  <a:close/>
                </a:path>
                <a:path w="351790" h="299720">
                  <a:moveTo>
                    <a:pt x="198755" y="124561"/>
                  </a:moveTo>
                  <a:lnTo>
                    <a:pt x="198145" y="121361"/>
                  </a:lnTo>
                  <a:lnTo>
                    <a:pt x="196837" y="121754"/>
                  </a:lnTo>
                  <a:lnTo>
                    <a:pt x="195745" y="122339"/>
                  </a:lnTo>
                  <a:lnTo>
                    <a:pt x="195910" y="123990"/>
                  </a:lnTo>
                  <a:lnTo>
                    <a:pt x="198755" y="124561"/>
                  </a:lnTo>
                  <a:close/>
                </a:path>
                <a:path w="351790" h="299720">
                  <a:moveTo>
                    <a:pt x="204165" y="124955"/>
                  </a:moveTo>
                  <a:lnTo>
                    <a:pt x="204101" y="124739"/>
                  </a:lnTo>
                  <a:lnTo>
                    <a:pt x="204101" y="124574"/>
                  </a:lnTo>
                  <a:lnTo>
                    <a:pt x="203936" y="124714"/>
                  </a:lnTo>
                  <a:lnTo>
                    <a:pt x="203695" y="124828"/>
                  </a:lnTo>
                  <a:lnTo>
                    <a:pt x="203631" y="125018"/>
                  </a:lnTo>
                  <a:lnTo>
                    <a:pt x="203492" y="125450"/>
                  </a:lnTo>
                  <a:lnTo>
                    <a:pt x="203327" y="126365"/>
                  </a:lnTo>
                  <a:lnTo>
                    <a:pt x="203581" y="125933"/>
                  </a:lnTo>
                  <a:lnTo>
                    <a:pt x="203873" y="125526"/>
                  </a:lnTo>
                  <a:lnTo>
                    <a:pt x="204101" y="125082"/>
                  </a:lnTo>
                  <a:lnTo>
                    <a:pt x="204165" y="124955"/>
                  </a:lnTo>
                  <a:close/>
                </a:path>
                <a:path w="351790" h="299720">
                  <a:moveTo>
                    <a:pt x="205016" y="127165"/>
                  </a:moveTo>
                  <a:lnTo>
                    <a:pt x="203314" y="126390"/>
                  </a:lnTo>
                  <a:lnTo>
                    <a:pt x="203847" y="126733"/>
                  </a:lnTo>
                  <a:lnTo>
                    <a:pt x="204393" y="127025"/>
                  </a:lnTo>
                  <a:lnTo>
                    <a:pt x="204939" y="127292"/>
                  </a:lnTo>
                  <a:lnTo>
                    <a:pt x="205016" y="127165"/>
                  </a:lnTo>
                  <a:close/>
                </a:path>
                <a:path w="351790" h="299720">
                  <a:moveTo>
                    <a:pt x="230314" y="222262"/>
                  </a:moveTo>
                  <a:lnTo>
                    <a:pt x="230301" y="221970"/>
                  </a:lnTo>
                  <a:lnTo>
                    <a:pt x="230263" y="221703"/>
                  </a:lnTo>
                  <a:lnTo>
                    <a:pt x="230251" y="221449"/>
                  </a:lnTo>
                  <a:lnTo>
                    <a:pt x="229641" y="221373"/>
                  </a:lnTo>
                  <a:lnTo>
                    <a:pt x="229044" y="221449"/>
                  </a:lnTo>
                  <a:lnTo>
                    <a:pt x="228434" y="221830"/>
                  </a:lnTo>
                  <a:lnTo>
                    <a:pt x="227812" y="223253"/>
                  </a:lnTo>
                  <a:lnTo>
                    <a:pt x="227380" y="224218"/>
                  </a:lnTo>
                  <a:lnTo>
                    <a:pt x="228346" y="223354"/>
                  </a:lnTo>
                  <a:lnTo>
                    <a:pt x="229298" y="222732"/>
                  </a:lnTo>
                  <a:lnTo>
                    <a:pt x="230314" y="222262"/>
                  </a:lnTo>
                  <a:close/>
                </a:path>
                <a:path w="351790" h="299720">
                  <a:moveTo>
                    <a:pt x="240995" y="204838"/>
                  </a:moveTo>
                  <a:lnTo>
                    <a:pt x="240715" y="204673"/>
                  </a:lnTo>
                  <a:lnTo>
                    <a:pt x="240690" y="204838"/>
                  </a:lnTo>
                  <a:lnTo>
                    <a:pt x="240995" y="204838"/>
                  </a:lnTo>
                  <a:close/>
                </a:path>
                <a:path w="351790" h="299720">
                  <a:moveTo>
                    <a:pt x="241084" y="202590"/>
                  </a:moveTo>
                  <a:lnTo>
                    <a:pt x="240042" y="201688"/>
                  </a:lnTo>
                  <a:lnTo>
                    <a:pt x="239128" y="200672"/>
                  </a:lnTo>
                  <a:lnTo>
                    <a:pt x="238340" y="199517"/>
                  </a:lnTo>
                  <a:lnTo>
                    <a:pt x="237832" y="199275"/>
                  </a:lnTo>
                  <a:lnTo>
                    <a:pt x="237553" y="199161"/>
                  </a:lnTo>
                  <a:lnTo>
                    <a:pt x="237032" y="202971"/>
                  </a:lnTo>
                  <a:lnTo>
                    <a:pt x="237096" y="203123"/>
                  </a:lnTo>
                  <a:lnTo>
                    <a:pt x="240715" y="204673"/>
                  </a:lnTo>
                  <a:lnTo>
                    <a:pt x="240906" y="203796"/>
                  </a:lnTo>
                  <a:lnTo>
                    <a:pt x="241033" y="203136"/>
                  </a:lnTo>
                  <a:lnTo>
                    <a:pt x="241084" y="202590"/>
                  </a:lnTo>
                  <a:close/>
                </a:path>
                <a:path w="351790" h="299720">
                  <a:moveTo>
                    <a:pt x="245059" y="647"/>
                  </a:moveTo>
                  <a:lnTo>
                    <a:pt x="244767" y="520"/>
                  </a:lnTo>
                  <a:lnTo>
                    <a:pt x="244157" y="177"/>
                  </a:lnTo>
                  <a:lnTo>
                    <a:pt x="243332" y="12"/>
                  </a:lnTo>
                  <a:lnTo>
                    <a:pt x="242506" y="0"/>
                  </a:lnTo>
                  <a:lnTo>
                    <a:pt x="243357" y="190"/>
                  </a:lnTo>
                  <a:lnTo>
                    <a:pt x="244221" y="419"/>
                  </a:lnTo>
                  <a:lnTo>
                    <a:pt x="245059" y="647"/>
                  </a:lnTo>
                  <a:close/>
                </a:path>
                <a:path w="351790" h="299720">
                  <a:moveTo>
                    <a:pt x="251434" y="216230"/>
                  </a:moveTo>
                  <a:lnTo>
                    <a:pt x="248932" y="211823"/>
                  </a:lnTo>
                  <a:lnTo>
                    <a:pt x="248424" y="211772"/>
                  </a:lnTo>
                  <a:lnTo>
                    <a:pt x="248335" y="211455"/>
                  </a:lnTo>
                  <a:lnTo>
                    <a:pt x="248361" y="211201"/>
                  </a:lnTo>
                  <a:lnTo>
                    <a:pt x="248450" y="210997"/>
                  </a:lnTo>
                  <a:lnTo>
                    <a:pt x="246722" y="207784"/>
                  </a:lnTo>
                  <a:lnTo>
                    <a:pt x="246227" y="207048"/>
                  </a:lnTo>
                  <a:lnTo>
                    <a:pt x="245668" y="206387"/>
                  </a:lnTo>
                  <a:lnTo>
                    <a:pt x="245160" y="206209"/>
                  </a:lnTo>
                  <a:lnTo>
                    <a:pt x="244754" y="205892"/>
                  </a:lnTo>
                  <a:lnTo>
                    <a:pt x="244309" y="205003"/>
                  </a:lnTo>
                  <a:lnTo>
                    <a:pt x="243649" y="204495"/>
                  </a:lnTo>
                  <a:lnTo>
                    <a:pt x="243179" y="204177"/>
                  </a:lnTo>
                  <a:lnTo>
                    <a:pt x="242443" y="204127"/>
                  </a:lnTo>
                  <a:lnTo>
                    <a:pt x="241693" y="204762"/>
                  </a:lnTo>
                  <a:lnTo>
                    <a:pt x="240995" y="204838"/>
                  </a:lnTo>
                  <a:lnTo>
                    <a:pt x="244005" y="208445"/>
                  </a:lnTo>
                  <a:lnTo>
                    <a:pt x="240563" y="207797"/>
                  </a:lnTo>
                  <a:lnTo>
                    <a:pt x="240436" y="210820"/>
                  </a:lnTo>
                  <a:lnTo>
                    <a:pt x="238569" y="210413"/>
                  </a:lnTo>
                  <a:lnTo>
                    <a:pt x="236893" y="211391"/>
                  </a:lnTo>
                  <a:lnTo>
                    <a:pt x="235661" y="210705"/>
                  </a:lnTo>
                  <a:lnTo>
                    <a:pt x="235051" y="209296"/>
                  </a:lnTo>
                  <a:lnTo>
                    <a:pt x="237032" y="208711"/>
                  </a:lnTo>
                  <a:lnTo>
                    <a:pt x="235889" y="207848"/>
                  </a:lnTo>
                  <a:lnTo>
                    <a:pt x="223939" y="209969"/>
                  </a:lnTo>
                  <a:lnTo>
                    <a:pt x="224777" y="210870"/>
                  </a:lnTo>
                  <a:lnTo>
                    <a:pt x="227012" y="210375"/>
                  </a:lnTo>
                  <a:lnTo>
                    <a:pt x="228587" y="213144"/>
                  </a:lnTo>
                  <a:lnTo>
                    <a:pt x="229184" y="213321"/>
                  </a:lnTo>
                  <a:lnTo>
                    <a:pt x="229819" y="213423"/>
                  </a:lnTo>
                  <a:lnTo>
                    <a:pt x="234810" y="212001"/>
                  </a:lnTo>
                  <a:lnTo>
                    <a:pt x="236588" y="216687"/>
                  </a:lnTo>
                  <a:lnTo>
                    <a:pt x="237109" y="217322"/>
                  </a:lnTo>
                  <a:lnTo>
                    <a:pt x="238417" y="218338"/>
                  </a:lnTo>
                  <a:lnTo>
                    <a:pt x="239318" y="218681"/>
                  </a:lnTo>
                  <a:lnTo>
                    <a:pt x="240245" y="219176"/>
                  </a:lnTo>
                  <a:lnTo>
                    <a:pt x="238442" y="221246"/>
                  </a:lnTo>
                  <a:lnTo>
                    <a:pt x="238810" y="221475"/>
                  </a:lnTo>
                  <a:lnTo>
                    <a:pt x="239471" y="222072"/>
                  </a:lnTo>
                  <a:lnTo>
                    <a:pt x="240004" y="221754"/>
                  </a:lnTo>
                  <a:lnTo>
                    <a:pt x="240474" y="221348"/>
                  </a:lnTo>
                  <a:lnTo>
                    <a:pt x="241020" y="221373"/>
                  </a:lnTo>
                  <a:lnTo>
                    <a:pt x="242760" y="222250"/>
                  </a:lnTo>
                  <a:lnTo>
                    <a:pt x="244348" y="221615"/>
                  </a:lnTo>
                  <a:lnTo>
                    <a:pt x="246113" y="221615"/>
                  </a:lnTo>
                  <a:lnTo>
                    <a:pt x="248069" y="221246"/>
                  </a:lnTo>
                  <a:lnTo>
                    <a:pt x="246303" y="219036"/>
                  </a:lnTo>
                  <a:lnTo>
                    <a:pt x="243547" y="216369"/>
                  </a:lnTo>
                  <a:lnTo>
                    <a:pt x="242735" y="214287"/>
                  </a:lnTo>
                  <a:lnTo>
                    <a:pt x="243065" y="211251"/>
                  </a:lnTo>
                  <a:lnTo>
                    <a:pt x="248831" y="214591"/>
                  </a:lnTo>
                  <a:lnTo>
                    <a:pt x="251434" y="216230"/>
                  </a:lnTo>
                  <a:close/>
                </a:path>
                <a:path w="351790" h="299720">
                  <a:moveTo>
                    <a:pt x="253098" y="12725"/>
                  </a:moveTo>
                  <a:lnTo>
                    <a:pt x="252844" y="12941"/>
                  </a:lnTo>
                  <a:lnTo>
                    <a:pt x="252831" y="13068"/>
                  </a:lnTo>
                  <a:lnTo>
                    <a:pt x="252818" y="13195"/>
                  </a:lnTo>
                  <a:lnTo>
                    <a:pt x="252920" y="13411"/>
                  </a:lnTo>
                  <a:lnTo>
                    <a:pt x="252971" y="13195"/>
                  </a:lnTo>
                  <a:lnTo>
                    <a:pt x="253034" y="12954"/>
                  </a:lnTo>
                  <a:lnTo>
                    <a:pt x="253098" y="12725"/>
                  </a:lnTo>
                  <a:close/>
                </a:path>
                <a:path w="351790" h="299720">
                  <a:moveTo>
                    <a:pt x="284200" y="216331"/>
                  </a:moveTo>
                  <a:lnTo>
                    <a:pt x="283629" y="213702"/>
                  </a:lnTo>
                  <a:lnTo>
                    <a:pt x="282587" y="210832"/>
                  </a:lnTo>
                  <a:lnTo>
                    <a:pt x="278955" y="211696"/>
                  </a:lnTo>
                  <a:lnTo>
                    <a:pt x="275272" y="216789"/>
                  </a:lnTo>
                  <a:lnTo>
                    <a:pt x="281546" y="216128"/>
                  </a:lnTo>
                  <a:lnTo>
                    <a:pt x="281851" y="216738"/>
                  </a:lnTo>
                  <a:lnTo>
                    <a:pt x="277952" y="219468"/>
                  </a:lnTo>
                  <a:lnTo>
                    <a:pt x="277215" y="219671"/>
                  </a:lnTo>
                  <a:lnTo>
                    <a:pt x="273697" y="223367"/>
                  </a:lnTo>
                  <a:lnTo>
                    <a:pt x="270573" y="226529"/>
                  </a:lnTo>
                  <a:lnTo>
                    <a:pt x="266712" y="231216"/>
                  </a:lnTo>
                  <a:lnTo>
                    <a:pt x="265976" y="232702"/>
                  </a:lnTo>
                  <a:lnTo>
                    <a:pt x="265493" y="234315"/>
                  </a:lnTo>
                  <a:lnTo>
                    <a:pt x="267017" y="233514"/>
                  </a:lnTo>
                  <a:lnTo>
                    <a:pt x="268681" y="234010"/>
                  </a:lnTo>
                  <a:lnTo>
                    <a:pt x="269252" y="235178"/>
                  </a:lnTo>
                  <a:lnTo>
                    <a:pt x="269392" y="236550"/>
                  </a:lnTo>
                  <a:lnTo>
                    <a:pt x="269455" y="237083"/>
                  </a:lnTo>
                  <a:lnTo>
                    <a:pt x="269608" y="237515"/>
                  </a:lnTo>
                  <a:lnTo>
                    <a:pt x="269824" y="237921"/>
                  </a:lnTo>
                  <a:lnTo>
                    <a:pt x="270598" y="237705"/>
                  </a:lnTo>
                  <a:lnTo>
                    <a:pt x="271259" y="237223"/>
                  </a:lnTo>
                  <a:lnTo>
                    <a:pt x="272376" y="235712"/>
                  </a:lnTo>
                  <a:lnTo>
                    <a:pt x="272834" y="234950"/>
                  </a:lnTo>
                  <a:lnTo>
                    <a:pt x="273913" y="234378"/>
                  </a:lnTo>
                  <a:lnTo>
                    <a:pt x="274561" y="234746"/>
                  </a:lnTo>
                  <a:lnTo>
                    <a:pt x="275831" y="234378"/>
                  </a:lnTo>
                  <a:lnTo>
                    <a:pt x="276352" y="234188"/>
                  </a:lnTo>
                  <a:lnTo>
                    <a:pt x="278828" y="229870"/>
                  </a:lnTo>
                  <a:lnTo>
                    <a:pt x="280504" y="226796"/>
                  </a:lnTo>
                  <a:lnTo>
                    <a:pt x="281228" y="225628"/>
                  </a:lnTo>
                  <a:lnTo>
                    <a:pt x="282206" y="222694"/>
                  </a:lnTo>
                  <a:lnTo>
                    <a:pt x="282244" y="220840"/>
                  </a:lnTo>
                  <a:lnTo>
                    <a:pt x="284200" y="216331"/>
                  </a:lnTo>
                  <a:close/>
                </a:path>
                <a:path w="351790" h="299720">
                  <a:moveTo>
                    <a:pt x="350380" y="169303"/>
                  </a:moveTo>
                  <a:lnTo>
                    <a:pt x="349885" y="168973"/>
                  </a:lnTo>
                  <a:lnTo>
                    <a:pt x="349402" y="168681"/>
                  </a:lnTo>
                  <a:lnTo>
                    <a:pt x="348894" y="168503"/>
                  </a:lnTo>
                  <a:lnTo>
                    <a:pt x="347027" y="167805"/>
                  </a:lnTo>
                  <a:lnTo>
                    <a:pt x="345135" y="168402"/>
                  </a:lnTo>
                  <a:lnTo>
                    <a:pt x="344614" y="169964"/>
                  </a:lnTo>
                  <a:lnTo>
                    <a:pt x="345071" y="170294"/>
                  </a:lnTo>
                  <a:lnTo>
                    <a:pt x="345579" y="170573"/>
                  </a:lnTo>
                  <a:lnTo>
                    <a:pt x="346735" y="170992"/>
                  </a:lnTo>
                  <a:lnTo>
                    <a:pt x="346748" y="172656"/>
                  </a:lnTo>
                  <a:lnTo>
                    <a:pt x="347040" y="173774"/>
                  </a:lnTo>
                  <a:lnTo>
                    <a:pt x="347599" y="173621"/>
                  </a:lnTo>
                  <a:lnTo>
                    <a:pt x="348132" y="173431"/>
                  </a:lnTo>
                  <a:lnTo>
                    <a:pt x="348627" y="173215"/>
                  </a:lnTo>
                  <a:lnTo>
                    <a:pt x="350380" y="169303"/>
                  </a:lnTo>
                  <a:close/>
                </a:path>
                <a:path w="351790" h="299720">
                  <a:moveTo>
                    <a:pt x="350888" y="166128"/>
                  </a:moveTo>
                  <a:lnTo>
                    <a:pt x="350824" y="166458"/>
                  </a:lnTo>
                  <a:lnTo>
                    <a:pt x="350888" y="166128"/>
                  </a:lnTo>
                  <a:close/>
                </a:path>
                <a:path w="351790" h="299720">
                  <a:moveTo>
                    <a:pt x="351053" y="165265"/>
                  </a:moveTo>
                  <a:lnTo>
                    <a:pt x="350710" y="165417"/>
                  </a:lnTo>
                  <a:lnTo>
                    <a:pt x="350748" y="165684"/>
                  </a:lnTo>
                  <a:lnTo>
                    <a:pt x="350824" y="165912"/>
                  </a:lnTo>
                  <a:lnTo>
                    <a:pt x="350888" y="166128"/>
                  </a:lnTo>
                  <a:lnTo>
                    <a:pt x="351053" y="165265"/>
                  </a:lnTo>
                  <a:close/>
                </a:path>
                <a:path w="351790" h="299720">
                  <a:moveTo>
                    <a:pt x="351231" y="166636"/>
                  </a:moveTo>
                  <a:lnTo>
                    <a:pt x="350989" y="166408"/>
                  </a:lnTo>
                  <a:lnTo>
                    <a:pt x="350812" y="166497"/>
                  </a:lnTo>
                  <a:lnTo>
                    <a:pt x="351231" y="166636"/>
                  </a:lnTo>
                  <a:close/>
                </a:path>
                <a:path w="351790" h="299720">
                  <a:moveTo>
                    <a:pt x="351548" y="166712"/>
                  </a:moveTo>
                  <a:lnTo>
                    <a:pt x="351421" y="166687"/>
                  </a:lnTo>
                  <a:lnTo>
                    <a:pt x="351231" y="166636"/>
                  </a:lnTo>
                  <a:lnTo>
                    <a:pt x="351396" y="166776"/>
                  </a:lnTo>
                  <a:lnTo>
                    <a:pt x="351548" y="166712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 descr=""/>
            <p:cNvSpPr/>
            <p:nvPr/>
          </p:nvSpPr>
          <p:spPr>
            <a:xfrm>
              <a:off x="8597024" y="3491440"/>
              <a:ext cx="459740" cy="342900"/>
            </a:xfrm>
            <a:custGeom>
              <a:avLst/>
              <a:gdLst/>
              <a:ahLst/>
              <a:cxnLst/>
              <a:rect l="l" t="t" r="r" b="b"/>
              <a:pathLst>
                <a:path w="459740" h="342900">
                  <a:moveTo>
                    <a:pt x="2882" y="326555"/>
                  </a:moveTo>
                  <a:lnTo>
                    <a:pt x="1511" y="325564"/>
                  </a:lnTo>
                  <a:lnTo>
                    <a:pt x="977" y="325361"/>
                  </a:lnTo>
                  <a:lnTo>
                    <a:pt x="0" y="325158"/>
                  </a:lnTo>
                  <a:lnTo>
                    <a:pt x="241" y="326364"/>
                  </a:lnTo>
                  <a:lnTo>
                    <a:pt x="520" y="327558"/>
                  </a:lnTo>
                  <a:lnTo>
                    <a:pt x="889" y="328752"/>
                  </a:lnTo>
                  <a:lnTo>
                    <a:pt x="965" y="328968"/>
                  </a:lnTo>
                  <a:lnTo>
                    <a:pt x="1600" y="328599"/>
                  </a:lnTo>
                  <a:lnTo>
                    <a:pt x="1701" y="327748"/>
                  </a:lnTo>
                  <a:lnTo>
                    <a:pt x="2133" y="327101"/>
                  </a:lnTo>
                  <a:lnTo>
                    <a:pt x="2882" y="326555"/>
                  </a:lnTo>
                  <a:close/>
                </a:path>
                <a:path w="459740" h="342900">
                  <a:moveTo>
                    <a:pt x="55600" y="318719"/>
                  </a:moveTo>
                  <a:lnTo>
                    <a:pt x="55372" y="316915"/>
                  </a:lnTo>
                  <a:lnTo>
                    <a:pt x="53301" y="316090"/>
                  </a:lnTo>
                  <a:lnTo>
                    <a:pt x="53073" y="314261"/>
                  </a:lnTo>
                  <a:lnTo>
                    <a:pt x="41783" y="328637"/>
                  </a:lnTo>
                  <a:lnTo>
                    <a:pt x="42951" y="327634"/>
                  </a:lnTo>
                  <a:lnTo>
                    <a:pt x="43421" y="328206"/>
                  </a:lnTo>
                  <a:lnTo>
                    <a:pt x="43573" y="328917"/>
                  </a:lnTo>
                  <a:lnTo>
                    <a:pt x="43853" y="329552"/>
                  </a:lnTo>
                  <a:lnTo>
                    <a:pt x="43319" y="329501"/>
                  </a:lnTo>
                  <a:lnTo>
                    <a:pt x="43154" y="329488"/>
                  </a:lnTo>
                  <a:lnTo>
                    <a:pt x="42430" y="329501"/>
                  </a:lnTo>
                  <a:lnTo>
                    <a:pt x="41694" y="329222"/>
                  </a:lnTo>
                  <a:lnTo>
                    <a:pt x="41503" y="329006"/>
                  </a:lnTo>
                  <a:lnTo>
                    <a:pt x="39471" y="331584"/>
                  </a:lnTo>
                  <a:lnTo>
                    <a:pt x="37452" y="331457"/>
                  </a:lnTo>
                  <a:lnTo>
                    <a:pt x="37211" y="330987"/>
                  </a:lnTo>
                  <a:lnTo>
                    <a:pt x="37020" y="330796"/>
                  </a:lnTo>
                  <a:lnTo>
                    <a:pt x="36944" y="329196"/>
                  </a:lnTo>
                  <a:lnTo>
                    <a:pt x="39585" y="328015"/>
                  </a:lnTo>
                  <a:lnTo>
                    <a:pt x="37680" y="326123"/>
                  </a:lnTo>
                  <a:lnTo>
                    <a:pt x="35128" y="327088"/>
                  </a:lnTo>
                  <a:lnTo>
                    <a:pt x="35331" y="327533"/>
                  </a:lnTo>
                  <a:lnTo>
                    <a:pt x="35687" y="328015"/>
                  </a:lnTo>
                  <a:lnTo>
                    <a:pt x="36576" y="328917"/>
                  </a:lnTo>
                  <a:lnTo>
                    <a:pt x="36550" y="329628"/>
                  </a:lnTo>
                  <a:lnTo>
                    <a:pt x="36436" y="331457"/>
                  </a:lnTo>
                  <a:lnTo>
                    <a:pt x="35471" y="332105"/>
                  </a:lnTo>
                  <a:lnTo>
                    <a:pt x="34378" y="332079"/>
                  </a:lnTo>
                  <a:lnTo>
                    <a:pt x="33388" y="332193"/>
                  </a:lnTo>
                  <a:lnTo>
                    <a:pt x="33248" y="332536"/>
                  </a:lnTo>
                  <a:lnTo>
                    <a:pt x="33147" y="332701"/>
                  </a:lnTo>
                  <a:lnTo>
                    <a:pt x="34937" y="332879"/>
                  </a:lnTo>
                  <a:lnTo>
                    <a:pt x="35966" y="333819"/>
                  </a:lnTo>
                  <a:lnTo>
                    <a:pt x="36791" y="335000"/>
                  </a:lnTo>
                  <a:lnTo>
                    <a:pt x="32181" y="340868"/>
                  </a:lnTo>
                  <a:lnTo>
                    <a:pt x="33058" y="340944"/>
                  </a:lnTo>
                  <a:lnTo>
                    <a:pt x="33845" y="341414"/>
                  </a:lnTo>
                  <a:lnTo>
                    <a:pt x="34861" y="342480"/>
                  </a:lnTo>
                  <a:lnTo>
                    <a:pt x="36017" y="342379"/>
                  </a:lnTo>
                  <a:lnTo>
                    <a:pt x="37198" y="342176"/>
                  </a:lnTo>
                  <a:lnTo>
                    <a:pt x="38544" y="342023"/>
                  </a:lnTo>
                  <a:lnTo>
                    <a:pt x="41427" y="341401"/>
                  </a:lnTo>
                  <a:lnTo>
                    <a:pt x="42418" y="339788"/>
                  </a:lnTo>
                  <a:lnTo>
                    <a:pt x="42240" y="336994"/>
                  </a:lnTo>
                  <a:lnTo>
                    <a:pt x="39116" y="333578"/>
                  </a:lnTo>
                  <a:lnTo>
                    <a:pt x="40043" y="332105"/>
                  </a:lnTo>
                  <a:lnTo>
                    <a:pt x="40373" y="331584"/>
                  </a:lnTo>
                  <a:lnTo>
                    <a:pt x="40690" y="331089"/>
                  </a:lnTo>
                  <a:lnTo>
                    <a:pt x="43878" y="329628"/>
                  </a:lnTo>
                  <a:lnTo>
                    <a:pt x="43624" y="330238"/>
                  </a:lnTo>
                  <a:lnTo>
                    <a:pt x="43599" y="331304"/>
                  </a:lnTo>
                  <a:lnTo>
                    <a:pt x="45034" y="331368"/>
                  </a:lnTo>
                  <a:lnTo>
                    <a:pt x="45758" y="331368"/>
                  </a:lnTo>
                  <a:lnTo>
                    <a:pt x="46088" y="331216"/>
                  </a:lnTo>
                  <a:lnTo>
                    <a:pt x="46469" y="331216"/>
                  </a:lnTo>
                  <a:lnTo>
                    <a:pt x="46863" y="331343"/>
                  </a:lnTo>
                  <a:lnTo>
                    <a:pt x="48907" y="331266"/>
                  </a:lnTo>
                  <a:lnTo>
                    <a:pt x="49212" y="331216"/>
                  </a:lnTo>
                  <a:lnTo>
                    <a:pt x="50863" y="330898"/>
                  </a:lnTo>
                  <a:lnTo>
                    <a:pt x="52616" y="329895"/>
                  </a:lnTo>
                  <a:lnTo>
                    <a:pt x="52158" y="329692"/>
                  </a:lnTo>
                  <a:lnTo>
                    <a:pt x="51943" y="329628"/>
                  </a:lnTo>
                  <a:lnTo>
                    <a:pt x="51727" y="329552"/>
                  </a:lnTo>
                  <a:lnTo>
                    <a:pt x="51435" y="329488"/>
                  </a:lnTo>
                  <a:lnTo>
                    <a:pt x="50165" y="329323"/>
                  </a:lnTo>
                  <a:lnTo>
                    <a:pt x="49161" y="328637"/>
                  </a:lnTo>
                  <a:lnTo>
                    <a:pt x="48031" y="327634"/>
                  </a:lnTo>
                  <a:lnTo>
                    <a:pt x="47409" y="326618"/>
                  </a:lnTo>
                  <a:lnTo>
                    <a:pt x="47815" y="325310"/>
                  </a:lnTo>
                  <a:lnTo>
                    <a:pt x="48564" y="324281"/>
                  </a:lnTo>
                  <a:lnTo>
                    <a:pt x="50749" y="323621"/>
                  </a:lnTo>
                  <a:lnTo>
                    <a:pt x="52324" y="323697"/>
                  </a:lnTo>
                  <a:lnTo>
                    <a:pt x="53149" y="323621"/>
                  </a:lnTo>
                  <a:lnTo>
                    <a:pt x="53835" y="323570"/>
                  </a:lnTo>
                  <a:lnTo>
                    <a:pt x="54597" y="324332"/>
                  </a:lnTo>
                  <a:lnTo>
                    <a:pt x="54279" y="323570"/>
                  </a:lnTo>
                  <a:lnTo>
                    <a:pt x="52933" y="320319"/>
                  </a:lnTo>
                  <a:lnTo>
                    <a:pt x="55600" y="318719"/>
                  </a:lnTo>
                  <a:close/>
                </a:path>
                <a:path w="459740" h="342900">
                  <a:moveTo>
                    <a:pt x="77127" y="342112"/>
                  </a:moveTo>
                  <a:lnTo>
                    <a:pt x="77025" y="341782"/>
                  </a:lnTo>
                  <a:lnTo>
                    <a:pt x="76949" y="341477"/>
                  </a:lnTo>
                  <a:lnTo>
                    <a:pt x="76911" y="341134"/>
                  </a:lnTo>
                  <a:lnTo>
                    <a:pt x="76847" y="340525"/>
                  </a:lnTo>
                  <a:lnTo>
                    <a:pt x="76695" y="339763"/>
                  </a:lnTo>
                  <a:lnTo>
                    <a:pt x="76644" y="339077"/>
                  </a:lnTo>
                  <a:lnTo>
                    <a:pt x="75768" y="339852"/>
                  </a:lnTo>
                  <a:lnTo>
                    <a:pt x="75412" y="340855"/>
                  </a:lnTo>
                  <a:lnTo>
                    <a:pt x="75450" y="341947"/>
                  </a:lnTo>
                  <a:lnTo>
                    <a:pt x="75463" y="342252"/>
                  </a:lnTo>
                  <a:lnTo>
                    <a:pt x="75488" y="342531"/>
                  </a:lnTo>
                  <a:lnTo>
                    <a:pt x="75539" y="342811"/>
                  </a:lnTo>
                  <a:lnTo>
                    <a:pt x="77127" y="342112"/>
                  </a:lnTo>
                  <a:close/>
                </a:path>
                <a:path w="459740" h="342900">
                  <a:moveTo>
                    <a:pt x="85864" y="322338"/>
                  </a:moveTo>
                  <a:close/>
                </a:path>
                <a:path w="459740" h="342900">
                  <a:moveTo>
                    <a:pt x="85890" y="322351"/>
                  </a:moveTo>
                  <a:close/>
                </a:path>
                <a:path w="459740" h="342900">
                  <a:moveTo>
                    <a:pt x="88112" y="323342"/>
                  </a:moveTo>
                  <a:lnTo>
                    <a:pt x="87388" y="323011"/>
                  </a:lnTo>
                  <a:lnTo>
                    <a:pt x="86652" y="322694"/>
                  </a:lnTo>
                  <a:lnTo>
                    <a:pt x="85928" y="322364"/>
                  </a:lnTo>
                  <a:lnTo>
                    <a:pt x="86575" y="322872"/>
                  </a:lnTo>
                  <a:lnTo>
                    <a:pt x="87198" y="323342"/>
                  </a:lnTo>
                  <a:lnTo>
                    <a:pt x="87833" y="323824"/>
                  </a:lnTo>
                  <a:lnTo>
                    <a:pt x="88023" y="323494"/>
                  </a:lnTo>
                  <a:lnTo>
                    <a:pt x="88112" y="323342"/>
                  </a:lnTo>
                  <a:close/>
                </a:path>
                <a:path w="459740" h="342900">
                  <a:moveTo>
                    <a:pt x="100863" y="326555"/>
                  </a:moveTo>
                  <a:lnTo>
                    <a:pt x="100647" y="325551"/>
                  </a:lnTo>
                  <a:lnTo>
                    <a:pt x="100571" y="325018"/>
                  </a:lnTo>
                  <a:lnTo>
                    <a:pt x="99161" y="325907"/>
                  </a:lnTo>
                  <a:lnTo>
                    <a:pt x="98234" y="326440"/>
                  </a:lnTo>
                  <a:lnTo>
                    <a:pt x="96278" y="327850"/>
                  </a:lnTo>
                  <a:lnTo>
                    <a:pt x="95567" y="327253"/>
                  </a:lnTo>
                  <a:lnTo>
                    <a:pt x="94830" y="326542"/>
                  </a:lnTo>
                  <a:lnTo>
                    <a:pt x="93726" y="326237"/>
                  </a:lnTo>
                  <a:lnTo>
                    <a:pt x="94805" y="326593"/>
                  </a:lnTo>
                  <a:lnTo>
                    <a:pt x="94513" y="327050"/>
                  </a:lnTo>
                  <a:lnTo>
                    <a:pt x="94107" y="327482"/>
                  </a:lnTo>
                  <a:lnTo>
                    <a:pt x="92506" y="330669"/>
                  </a:lnTo>
                  <a:lnTo>
                    <a:pt x="88836" y="330327"/>
                  </a:lnTo>
                  <a:lnTo>
                    <a:pt x="87071" y="328002"/>
                  </a:lnTo>
                  <a:lnTo>
                    <a:pt x="86728" y="325018"/>
                  </a:lnTo>
                  <a:lnTo>
                    <a:pt x="85826" y="322326"/>
                  </a:lnTo>
                  <a:lnTo>
                    <a:pt x="84861" y="322618"/>
                  </a:lnTo>
                  <a:lnTo>
                    <a:pt x="85166" y="323443"/>
                  </a:lnTo>
                  <a:lnTo>
                    <a:pt x="85432" y="324269"/>
                  </a:lnTo>
                  <a:lnTo>
                    <a:pt x="86474" y="328752"/>
                  </a:lnTo>
                  <a:lnTo>
                    <a:pt x="86118" y="330530"/>
                  </a:lnTo>
                  <a:lnTo>
                    <a:pt x="87083" y="330911"/>
                  </a:lnTo>
                  <a:lnTo>
                    <a:pt x="87985" y="331546"/>
                  </a:lnTo>
                  <a:lnTo>
                    <a:pt x="88747" y="332651"/>
                  </a:lnTo>
                  <a:lnTo>
                    <a:pt x="88099" y="337324"/>
                  </a:lnTo>
                  <a:lnTo>
                    <a:pt x="92036" y="335610"/>
                  </a:lnTo>
                  <a:lnTo>
                    <a:pt x="91795" y="335394"/>
                  </a:lnTo>
                  <a:lnTo>
                    <a:pt x="91592" y="335038"/>
                  </a:lnTo>
                  <a:lnTo>
                    <a:pt x="91389" y="334822"/>
                  </a:lnTo>
                  <a:lnTo>
                    <a:pt x="91554" y="334518"/>
                  </a:lnTo>
                  <a:lnTo>
                    <a:pt x="91592" y="334276"/>
                  </a:lnTo>
                  <a:lnTo>
                    <a:pt x="92367" y="333895"/>
                  </a:lnTo>
                  <a:lnTo>
                    <a:pt x="93459" y="334200"/>
                  </a:lnTo>
                  <a:lnTo>
                    <a:pt x="94068" y="334721"/>
                  </a:lnTo>
                  <a:lnTo>
                    <a:pt x="95948" y="333895"/>
                  </a:lnTo>
                  <a:lnTo>
                    <a:pt x="99491" y="332346"/>
                  </a:lnTo>
                  <a:lnTo>
                    <a:pt x="98933" y="330669"/>
                  </a:lnTo>
                  <a:lnTo>
                    <a:pt x="98831" y="328739"/>
                  </a:lnTo>
                  <a:lnTo>
                    <a:pt x="99212" y="327850"/>
                  </a:lnTo>
                  <a:lnTo>
                    <a:pt x="99707" y="326694"/>
                  </a:lnTo>
                  <a:lnTo>
                    <a:pt x="100863" y="326555"/>
                  </a:lnTo>
                  <a:close/>
                </a:path>
                <a:path w="459740" h="342900">
                  <a:moveTo>
                    <a:pt x="121754" y="209334"/>
                  </a:moveTo>
                  <a:lnTo>
                    <a:pt x="121577" y="209334"/>
                  </a:lnTo>
                  <a:lnTo>
                    <a:pt x="121742" y="210324"/>
                  </a:lnTo>
                  <a:lnTo>
                    <a:pt x="121742" y="209664"/>
                  </a:lnTo>
                  <a:lnTo>
                    <a:pt x="121754" y="209334"/>
                  </a:lnTo>
                  <a:close/>
                </a:path>
                <a:path w="459740" h="342900">
                  <a:moveTo>
                    <a:pt x="150660" y="323240"/>
                  </a:moveTo>
                  <a:lnTo>
                    <a:pt x="149720" y="323240"/>
                  </a:lnTo>
                  <a:lnTo>
                    <a:pt x="150291" y="324510"/>
                  </a:lnTo>
                  <a:lnTo>
                    <a:pt x="150660" y="323240"/>
                  </a:lnTo>
                  <a:close/>
                </a:path>
                <a:path w="459740" h="342900">
                  <a:moveTo>
                    <a:pt x="169646" y="187401"/>
                  </a:moveTo>
                  <a:lnTo>
                    <a:pt x="169138" y="187794"/>
                  </a:lnTo>
                  <a:lnTo>
                    <a:pt x="169202" y="187921"/>
                  </a:lnTo>
                  <a:lnTo>
                    <a:pt x="169646" y="187401"/>
                  </a:lnTo>
                  <a:close/>
                </a:path>
                <a:path w="459740" h="342900">
                  <a:moveTo>
                    <a:pt x="171907" y="313080"/>
                  </a:moveTo>
                  <a:lnTo>
                    <a:pt x="169926" y="309295"/>
                  </a:lnTo>
                  <a:lnTo>
                    <a:pt x="168656" y="310540"/>
                  </a:lnTo>
                  <a:lnTo>
                    <a:pt x="169202" y="311810"/>
                  </a:lnTo>
                  <a:lnTo>
                    <a:pt x="169989" y="313080"/>
                  </a:lnTo>
                  <a:lnTo>
                    <a:pt x="171132" y="315620"/>
                  </a:lnTo>
                  <a:lnTo>
                    <a:pt x="171399" y="314350"/>
                  </a:lnTo>
                  <a:lnTo>
                    <a:pt x="171907" y="313080"/>
                  </a:lnTo>
                  <a:close/>
                </a:path>
                <a:path w="459740" h="342900">
                  <a:moveTo>
                    <a:pt x="172504" y="184467"/>
                  </a:moveTo>
                  <a:lnTo>
                    <a:pt x="172313" y="184378"/>
                  </a:lnTo>
                  <a:lnTo>
                    <a:pt x="169646" y="187401"/>
                  </a:lnTo>
                  <a:lnTo>
                    <a:pt x="170243" y="186944"/>
                  </a:lnTo>
                  <a:lnTo>
                    <a:pt x="171411" y="185978"/>
                  </a:lnTo>
                  <a:lnTo>
                    <a:pt x="171831" y="185991"/>
                  </a:lnTo>
                  <a:lnTo>
                    <a:pt x="172097" y="186080"/>
                  </a:lnTo>
                  <a:lnTo>
                    <a:pt x="172186" y="185635"/>
                  </a:lnTo>
                  <a:lnTo>
                    <a:pt x="172504" y="184467"/>
                  </a:lnTo>
                  <a:close/>
                </a:path>
                <a:path w="459740" h="342900">
                  <a:moveTo>
                    <a:pt x="178765" y="148983"/>
                  </a:moveTo>
                  <a:lnTo>
                    <a:pt x="178625" y="148564"/>
                  </a:lnTo>
                  <a:lnTo>
                    <a:pt x="177876" y="148818"/>
                  </a:lnTo>
                  <a:lnTo>
                    <a:pt x="177152" y="149123"/>
                  </a:lnTo>
                  <a:lnTo>
                    <a:pt x="176428" y="149517"/>
                  </a:lnTo>
                  <a:lnTo>
                    <a:pt x="176415" y="149707"/>
                  </a:lnTo>
                  <a:lnTo>
                    <a:pt x="176441" y="149910"/>
                  </a:lnTo>
                  <a:lnTo>
                    <a:pt x="176517" y="150037"/>
                  </a:lnTo>
                  <a:lnTo>
                    <a:pt x="176695" y="150202"/>
                  </a:lnTo>
                  <a:lnTo>
                    <a:pt x="177888" y="149783"/>
                  </a:lnTo>
                  <a:lnTo>
                    <a:pt x="178447" y="149580"/>
                  </a:lnTo>
                  <a:lnTo>
                    <a:pt x="178562" y="149440"/>
                  </a:lnTo>
                  <a:lnTo>
                    <a:pt x="178663" y="149275"/>
                  </a:lnTo>
                  <a:lnTo>
                    <a:pt x="178765" y="148983"/>
                  </a:lnTo>
                  <a:close/>
                </a:path>
                <a:path w="459740" h="342900">
                  <a:moveTo>
                    <a:pt x="187045" y="300380"/>
                  </a:moveTo>
                  <a:lnTo>
                    <a:pt x="186817" y="299110"/>
                  </a:lnTo>
                  <a:lnTo>
                    <a:pt x="184061" y="299110"/>
                  </a:lnTo>
                  <a:lnTo>
                    <a:pt x="181571" y="297840"/>
                  </a:lnTo>
                  <a:lnTo>
                    <a:pt x="177431" y="299110"/>
                  </a:lnTo>
                  <a:lnTo>
                    <a:pt x="175653" y="299110"/>
                  </a:lnTo>
                  <a:lnTo>
                    <a:pt x="173012" y="296570"/>
                  </a:lnTo>
                  <a:lnTo>
                    <a:pt x="153466" y="296570"/>
                  </a:lnTo>
                  <a:lnTo>
                    <a:pt x="153466" y="308000"/>
                  </a:lnTo>
                  <a:lnTo>
                    <a:pt x="152857" y="308000"/>
                  </a:lnTo>
                  <a:lnTo>
                    <a:pt x="152057" y="308000"/>
                  </a:lnTo>
                  <a:lnTo>
                    <a:pt x="152374" y="306730"/>
                  </a:lnTo>
                  <a:lnTo>
                    <a:pt x="152857" y="308000"/>
                  </a:lnTo>
                  <a:lnTo>
                    <a:pt x="153174" y="306730"/>
                  </a:lnTo>
                  <a:lnTo>
                    <a:pt x="153466" y="308000"/>
                  </a:lnTo>
                  <a:lnTo>
                    <a:pt x="153466" y="296570"/>
                  </a:lnTo>
                  <a:lnTo>
                    <a:pt x="149415" y="296570"/>
                  </a:lnTo>
                  <a:lnTo>
                    <a:pt x="149415" y="302920"/>
                  </a:lnTo>
                  <a:lnTo>
                    <a:pt x="148221" y="302920"/>
                  </a:lnTo>
                  <a:lnTo>
                    <a:pt x="148564" y="301650"/>
                  </a:lnTo>
                  <a:lnTo>
                    <a:pt x="148793" y="301650"/>
                  </a:lnTo>
                  <a:lnTo>
                    <a:pt x="149415" y="302920"/>
                  </a:lnTo>
                  <a:lnTo>
                    <a:pt x="149415" y="296570"/>
                  </a:lnTo>
                  <a:lnTo>
                    <a:pt x="128422" y="296570"/>
                  </a:lnTo>
                  <a:lnTo>
                    <a:pt x="126072" y="296570"/>
                  </a:lnTo>
                  <a:lnTo>
                    <a:pt x="126860" y="299110"/>
                  </a:lnTo>
                  <a:lnTo>
                    <a:pt x="126733" y="300380"/>
                  </a:lnTo>
                  <a:lnTo>
                    <a:pt x="128422" y="304190"/>
                  </a:lnTo>
                  <a:lnTo>
                    <a:pt x="126758" y="308000"/>
                  </a:lnTo>
                  <a:lnTo>
                    <a:pt x="130695" y="309270"/>
                  </a:lnTo>
                  <a:lnTo>
                    <a:pt x="131927" y="308000"/>
                  </a:lnTo>
                  <a:lnTo>
                    <a:pt x="133350" y="306730"/>
                  </a:lnTo>
                  <a:lnTo>
                    <a:pt x="135763" y="304190"/>
                  </a:lnTo>
                  <a:lnTo>
                    <a:pt x="137490" y="302920"/>
                  </a:lnTo>
                  <a:lnTo>
                    <a:pt x="143675" y="302920"/>
                  </a:lnTo>
                  <a:lnTo>
                    <a:pt x="145986" y="305460"/>
                  </a:lnTo>
                  <a:lnTo>
                    <a:pt x="148247" y="308000"/>
                  </a:lnTo>
                  <a:lnTo>
                    <a:pt x="147840" y="309270"/>
                  </a:lnTo>
                  <a:lnTo>
                    <a:pt x="147396" y="309270"/>
                  </a:lnTo>
                  <a:lnTo>
                    <a:pt x="146951" y="310540"/>
                  </a:lnTo>
                  <a:lnTo>
                    <a:pt x="148196" y="309270"/>
                  </a:lnTo>
                  <a:lnTo>
                    <a:pt x="149453" y="310540"/>
                  </a:lnTo>
                  <a:lnTo>
                    <a:pt x="150749" y="310540"/>
                  </a:lnTo>
                  <a:lnTo>
                    <a:pt x="151333" y="313080"/>
                  </a:lnTo>
                  <a:lnTo>
                    <a:pt x="151523" y="314350"/>
                  </a:lnTo>
                  <a:lnTo>
                    <a:pt x="152844" y="314350"/>
                  </a:lnTo>
                  <a:lnTo>
                    <a:pt x="153581" y="315620"/>
                  </a:lnTo>
                  <a:lnTo>
                    <a:pt x="153492" y="316890"/>
                  </a:lnTo>
                  <a:lnTo>
                    <a:pt x="151917" y="318160"/>
                  </a:lnTo>
                  <a:lnTo>
                    <a:pt x="151752" y="319430"/>
                  </a:lnTo>
                  <a:lnTo>
                    <a:pt x="150660" y="323240"/>
                  </a:lnTo>
                  <a:lnTo>
                    <a:pt x="153276" y="324510"/>
                  </a:lnTo>
                  <a:lnTo>
                    <a:pt x="152857" y="324510"/>
                  </a:lnTo>
                  <a:lnTo>
                    <a:pt x="152158" y="325780"/>
                  </a:lnTo>
                  <a:lnTo>
                    <a:pt x="150634" y="325780"/>
                  </a:lnTo>
                  <a:lnTo>
                    <a:pt x="151041" y="327050"/>
                  </a:lnTo>
                  <a:lnTo>
                    <a:pt x="151828" y="328320"/>
                  </a:lnTo>
                  <a:lnTo>
                    <a:pt x="153911" y="329590"/>
                  </a:lnTo>
                  <a:lnTo>
                    <a:pt x="158038" y="329590"/>
                  </a:lnTo>
                  <a:lnTo>
                    <a:pt x="157619" y="328320"/>
                  </a:lnTo>
                  <a:lnTo>
                    <a:pt x="157441" y="327050"/>
                  </a:lnTo>
                  <a:lnTo>
                    <a:pt x="157162" y="324510"/>
                  </a:lnTo>
                  <a:lnTo>
                    <a:pt x="157175" y="321970"/>
                  </a:lnTo>
                  <a:lnTo>
                    <a:pt x="155879" y="320700"/>
                  </a:lnTo>
                  <a:lnTo>
                    <a:pt x="154279" y="321970"/>
                  </a:lnTo>
                  <a:lnTo>
                    <a:pt x="153809" y="319430"/>
                  </a:lnTo>
                  <a:lnTo>
                    <a:pt x="156667" y="316890"/>
                  </a:lnTo>
                  <a:lnTo>
                    <a:pt x="156311" y="315620"/>
                  </a:lnTo>
                  <a:lnTo>
                    <a:pt x="156006" y="314350"/>
                  </a:lnTo>
                  <a:lnTo>
                    <a:pt x="154457" y="311810"/>
                  </a:lnTo>
                  <a:lnTo>
                    <a:pt x="151625" y="309270"/>
                  </a:lnTo>
                  <a:lnTo>
                    <a:pt x="154673" y="308000"/>
                  </a:lnTo>
                  <a:lnTo>
                    <a:pt x="155168" y="308000"/>
                  </a:lnTo>
                  <a:lnTo>
                    <a:pt x="155625" y="309270"/>
                  </a:lnTo>
                  <a:lnTo>
                    <a:pt x="157848" y="309270"/>
                  </a:lnTo>
                  <a:lnTo>
                    <a:pt x="158699" y="310540"/>
                  </a:lnTo>
                  <a:lnTo>
                    <a:pt x="162128" y="310540"/>
                  </a:lnTo>
                  <a:lnTo>
                    <a:pt x="163156" y="311810"/>
                  </a:lnTo>
                  <a:lnTo>
                    <a:pt x="164223" y="311810"/>
                  </a:lnTo>
                  <a:lnTo>
                    <a:pt x="164744" y="310540"/>
                  </a:lnTo>
                  <a:lnTo>
                    <a:pt x="164896" y="310540"/>
                  </a:lnTo>
                  <a:lnTo>
                    <a:pt x="165125" y="309270"/>
                  </a:lnTo>
                  <a:lnTo>
                    <a:pt x="163957" y="308000"/>
                  </a:lnTo>
                  <a:lnTo>
                    <a:pt x="163461" y="306730"/>
                  </a:lnTo>
                  <a:lnTo>
                    <a:pt x="163918" y="305460"/>
                  </a:lnTo>
                  <a:lnTo>
                    <a:pt x="164795" y="304190"/>
                  </a:lnTo>
                  <a:lnTo>
                    <a:pt x="167360" y="304190"/>
                  </a:lnTo>
                  <a:lnTo>
                    <a:pt x="167614" y="306730"/>
                  </a:lnTo>
                  <a:lnTo>
                    <a:pt x="167957" y="306730"/>
                  </a:lnTo>
                  <a:lnTo>
                    <a:pt x="168313" y="305460"/>
                  </a:lnTo>
                  <a:lnTo>
                    <a:pt x="168884" y="306730"/>
                  </a:lnTo>
                  <a:lnTo>
                    <a:pt x="170078" y="306730"/>
                  </a:lnTo>
                  <a:lnTo>
                    <a:pt x="170281" y="308000"/>
                  </a:lnTo>
                  <a:lnTo>
                    <a:pt x="169989" y="309105"/>
                  </a:lnTo>
                  <a:lnTo>
                    <a:pt x="170992" y="306730"/>
                  </a:lnTo>
                  <a:lnTo>
                    <a:pt x="172123" y="305460"/>
                  </a:lnTo>
                  <a:lnTo>
                    <a:pt x="173253" y="304190"/>
                  </a:lnTo>
                  <a:lnTo>
                    <a:pt x="180797" y="304190"/>
                  </a:lnTo>
                  <a:lnTo>
                    <a:pt x="180733" y="301650"/>
                  </a:lnTo>
                  <a:lnTo>
                    <a:pt x="180708" y="300380"/>
                  </a:lnTo>
                  <a:lnTo>
                    <a:pt x="187045" y="300380"/>
                  </a:lnTo>
                  <a:close/>
                </a:path>
                <a:path w="459740" h="342900">
                  <a:moveTo>
                    <a:pt x="189077" y="192862"/>
                  </a:moveTo>
                  <a:lnTo>
                    <a:pt x="188468" y="193090"/>
                  </a:lnTo>
                  <a:lnTo>
                    <a:pt x="187782" y="193052"/>
                  </a:lnTo>
                  <a:lnTo>
                    <a:pt x="187185" y="192392"/>
                  </a:lnTo>
                  <a:lnTo>
                    <a:pt x="187172" y="191643"/>
                  </a:lnTo>
                  <a:lnTo>
                    <a:pt x="187375" y="191084"/>
                  </a:lnTo>
                  <a:lnTo>
                    <a:pt x="187706" y="190715"/>
                  </a:lnTo>
                  <a:lnTo>
                    <a:pt x="188112" y="190474"/>
                  </a:lnTo>
                  <a:lnTo>
                    <a:pt x="186347" y="189928"/>
                  </a:lnTo>
                  <a:lnTo>
                    <a:pt x="184594" y="189331"/>
                  </a:lnTo>
                  <a:lnTo>
                    <a:pt x="182880" y="188722"/>
                  </a:lnTo>
                  <a:lnTo>
                    <a:pt x="182295" y="189433"/>
                  </a:lnTo>
                  <a:lnTo>
                    <a:pt x="181457" y="189966"/>
                  </a:lnTo>
                  <a:lnTo>
                    <a:pt x="179463" y="190487"/>
                  </a:lnTo>
                  <a:lnTo>
                    <a:pt x="179463" y="205193"/>
                  </a:lnTo>
                  <a:lnTo>
                    <a:pt x="179171" y="205536"/>
                  </a:lnTo>
                  <a:lnTo>
                    <a:pt x="178650" y="205320"/>
                  </a:lnTo>
                  <a:lnTo>
                    <a:pt x="178015" y="205193"/>
                  </a:lnTo>
                  <a:lnTo>
                    <a:pt x="177431" y="204241"/>
                  </a:lnTo>
                  <a:lnTo>
                    <a:pt x="177368" y="203555"/>
                  </a:lnTo>
                  <a:lnTo>
                    <a:pt x="177203" y="202780"/>
                  </a:lnTo>
                  <a:lnTo>
                    <a:pt x="177520" y="202666"/>
                  </a:lnTo>
                  <a:lnTo>
                    <a:pt x="178054" y="202425"/>
                  </a:lnTo>
                  <a:lnTo>
                    <a:pt x="179019" y="204241"/>
                  </a:lnTo>
                  <a:lnTo>
                    <a:pt x="179463" y="205193"/>
                  </a:lnTo>
                  <a:lnTo>
                    <a:pt x="179463" y="190487"/>
                  </a:lnTo>
                  <a:lnTo>
                    <a:pt x="178396" y="190754"/>
                  </a:lnTo>
                  <a:lnTo>
                    <a:pt x="174828" y="191643"/>
                  </a:lnTo>
                  <a:lnTo>
                    <a:pt x="174828" y="201015"/>
                  </a:lnTo>
                  <a:lnTo>
                    <a:pt x="174498" y="203555"/>
                  </a:lnTo>
                  <a:lnTo>
                    <a:pt x="172237" y="203238"/>
                  </a:lnTo>
                  <a:lnTo>
                    <a:pt x="170243" y="203047"/>
                  </a:lnTo>
                  <a:lnTo>
                    <a:pt x="169087" y="202857"/>
                  </a:lnTo>
                  <a:lnTo>
                    <a:pt x="169278" y="200825"/>
                  </a:lnTo>
                  <a:lnTo>
                    <a:pt x="170091" y="200050"/>
                  </a:lnTo>
                  <a:lnTo>
                    <a:pt x="170865" y="199059"/>
                  </a:lnTo>
                  <a:lnTo>
                    <a:pt x="171348" y="199009"/>
                  </a:lnTo>
                  <a:lnTo>
                    <a:pt x="172008" y="198716"/>
                  </a:lnTo>
                  <a:lnTo>
                    <a:pt x="173304" y="199948"/>
                  </a:lnTo>
                  <a:lnTo>
                    <a:pt x="174828" y="201015"/>
                  </a:lnTo>
                  <a:lnTo>
                    <a:pt x="174828" y="191643"/>
                  </a:lnTo>
                  <a:lnTo>
                    <a:pt x="173024" y="189699"/>
                  </a:lnTo>
                  <a:lnTo>
                    <a:pt x="172415" y="189026"/>
                  </a:lnTo>
                  <a:lnTo>
                    <a:pt x="172110" y="188112"/>
                  </a:lnTo>
                  <a:lnTo>
                    <a:pt x="171615" y="188772"/>
                  </a:lnTo>
                  <a:lnTo>
                    <a:pt x="170103" y="189699"/>
                  </a:lnTo>
                  <a:lnTo>
                    <a:pt x="169202" y="187921"/>
                  </a:lnTo>
                  <a:lnTo>
                    <a:pt x="165671" y="191998"/>
                  </a:lnTo>
                  <a:lnTo>
                    <a:pt x="165481" y="192392"/>
                  </a:lnTo>
                  <a:lnTo>
                    <a:pt x="165430" y="193827"/>
                  </a:lnTo>
                  <a:lnTo>
                    <a:pt x="165684" y="197624"/>
                  </a:lnTo>
                  <a:lnTo>
                    <a:pt x="163029" y="200507"/>
                  </a:lnTo>
                  <a:lnTo>
                    <a:pt x="159766" y="203276"/>
                  </a:lnTo>
                  <a:lnTo>
                    <a:pt x="161455" y="205536"/>
                  </a:lnTo>
                  <a:lnTo>
                    <a:pt x="163550" y="207632"/>
                  </a:lnTo>
                  <a:lnTo>
                    <a:pt x="161759" y="210731"/>
                  </a:lnTo>
                  <a:lnTo>
                    <a:pt x="156489" y="211137"/>
                  </a:lnTo>
                  <a:lnTo>
                    <a:pt x="160655" y="213690"/>
                  </a:lnTo>
                  <a:lnTo>
                    <a:pt x="161213" y="216522"/>
                  </a:lnTo>
                  <a:lnTo>
                    <a:pt x="160350" y="218655"/>
                  </a:lnTo>
                  <a:lnTo>
                    <a:pt x="157518" y="220306"/>
                  </a:lnTo>
                  <a:lnTo>
                    <a:pt x="159270" y="221107"/>
                  </a:lnTo>
                  <a:lnTo>
                    <a:pt x="161099" y="221780"/>
                  </a:lnTo>
                  <a:lnTo>
                    <a:pt x="160997" y="224066"/>
                  </a:lnTo>
                  <a:lnTo>
                    <a:pt x="159969" y="225374"/>
                  </a:lnTo>
                  <a:lnTo>
                    <a:pt x="159092" y="226974"/>
                  </a:lnTo>
                  <a:lnTo>
                    <a:pt x="156413" y="229019"/>
                  </a:lnTo>
                  <a:lnTo>
                    <a:pt x="154546" y="229298"/>
                  </a:lnTo>
                  <a:lnTo>
                    <a:pt x="151904" y="230835"/>
                  </a:lnTo>
                  <a:lnTo>
                    <a:pt x="150825" y="231787"/>
                  </a:lnTo>
                  <a:lnTo>
                    <a:pt x="149059" y="233946"/>
                  </a:lnTo>
                  <a:lnTo>
                    <a:pt x="150190" y="235026"/>
                  </a:lnTo>
                  <a:lnTo>
                    <a:pt x="150939" y="237121"/>
                  </a:lnTo>
                  <a:lnTo>
                    <a:pt x="149606" y="238442"/>
                  </a:lnTo>
                  <a:lnTo>
                    <a:pt x="151244" y="239344"/>
                  </a:lnTo>
                  <a:lnTo>
                    <a:pt x="151688" y="239306"/>
                  </a:lnTo>
                  <a:lnTo>
                    <a:pt x="152374" y="239445"/>
                  </a:lnTo>
                  <a:lnTo>
                    <a:pt x="152615" y="239306"/>
                  </a:lnTo>
                  <a:lnTo>
                    <a:pt x="155841" y="237375"/>
                  </a:lnTo>
                  <a:lnTo>
                    <a:pt x="159092" y="235800"/>
                  </a:lnTo>
                  <a:lnTo>
                    <a:pt x="163360" y="232219"/>
                  </a:lnTo>
                  <a:lnTo>
                    <a:pt x="165557" y="230619"/>
                  </a:lnTo>
                  <a:lnTo>
                    <a:pt x="164642" y="226644"/>
                  </a:lnTo>
                  <a:lnTo>
                    <a:pt x="165798" y="226072"/>
                  </a:lnTo>
                  <a:lnTo>
                    <a:pt x="167449" y="225971"/>
                  </a:lnTo>
                  <a:lnTo>
                    <a:pt x="168389" y="226072"/>
                  </a:lnTo>
                  <a:lnTo>
                    <a:pt x="170027" y="222770"/>
                  </a:lnTo>
                  <a:lnTo>
                    <a:pt x="172758" y="220281"/>
                  </a:lnTo>
                  <a:lnTo>
                    <a:pt x="170307" y="212077"/>
                  </a:lnTo>
                  <a:lnTo>
                    <a:pt x="170954" y="211112"/>
                  </a:lnTo>
                  <a:lnTo>
                    <a:pt x="177241" y="207429"/>
                  </a:lnTo>
                  <a:lnTo>
                    <a:pt x="180187" y="206197"/>
                  </a:lnTo>
                  <a:lnTo>
                    <a:pt x="180568" y="205536"/>
                  </a:lnTo>
                  <a:lnTo>
                    <a:pt x="181838" y="203263"/>
                  </a:lnTo>
                  <a:lnTo>
                    <a:pt x="184378" y="203047"/>
                  </a:lnTo>
                  <a:lnTo>
                    <a:pt x="184302" y="202425"/>
                  </a:lnTo>
                  <a:lnTo>
                    <a:pt x="184035" y="200215"/>
                  </a:lnTo>
                  <a:lnTo>
                    <a:pt x="186156" y="198716"/>
                  </a:lnTo>
                  <a:lnTo>
                    <a:pt x="187274" y="197929"/>
                  </a:lnTo>
                  <a:lnTo>
                    <a:pt x="188099" y="196494"/>
                  </a:lnTo>
                  <a:lnTo>
                    <a:pt x="188683" y="193827"/>
                  </a:lnTo>
                  <a:lnTo>
                    <a:pt x="188861" y="193332"/>
                  </a:lnTo>
                  <a:lnTo>
                    <a:pt x="188976" y="193090"/>
                  </a:lnTo>
                  <a:lnTo>
                    <a:pt x="189077" y="192862"/>
                  </a:lnTo>
                  <a:close/>
                </a:path>
                <a:path w="459740" h="342900">
                  <a:moveTo>
                    <a:pt x="189217" y="107619"/>
                  </a:moveTo>
                  <a:lnTo>
                    <a:pt x="189014" y="107137"/>
                  </a:lnTo>
                  <a:lnTo>
                    <a:pt x="188696" y="106400"/>
                  </a:lnTo>
                  <a:lnTo>
                    <a:pt x="188163" y="105130"/>
                  </a:lnTo>
                  <a:lnTo>
                    <a:pt x="187896" y="104940"/>
                  </a:lnTo>
                  <a:lnTo>
                    <a:pt x="187680" y="104749"/>
                  </a:lnTo>
                  <a:lnTo>
                    <a:pt x="186969" y="104660"/>
                  </a:lnTo>
                  <a:lnTo>
                    <a:pt x="184950" y="106400"/>
                  </a:lnTo>
                  <a:lnTo>
                    <a:pt x="184251" y="106172"/>
                  </a:lnTo>
                  <a:lnTo>
                    <a:pt x="183299" y="105867"/>
                  </a:lnTo>
                  <a:lnTo>
                    <a:pt x="181140" y="105283"/>
                  </a:lnTo>
                  <a:lnTo>
                    <a:pt x="180784" y="105867"/>
                  </a:lnTo>
                  <a:lnTo>
                    <a:pt x="180479" y="105143"/>
                  </a:lnTo>
                  <a:lnTo>
                    <a:pt x="178955" y="104940"/>
                  </a:lnTo>
                  <a:lnTo>
                    <a:pt x="177749" y="105867"/>
                  </a:lnTo>
                  <a:lnTo>
                    <a:pt x="175742" y="108127"/>
                  </a:lnTo>
                  <a:lnTo>
                    <a:pt x="175628" y="109562"/>
                  </a:lnTo>
                  <a:lnTo>
                    <a:pt x="176314" y="110680"/>
                  </a:lnTo>
                  <a:lnTo>
                    <a:pt x="176999" y="110197"/>
                  </a:lnTo>
                  <a:lnTo>
                    <a:pt x="178549" y="108788"/>
                  </a:lnTo>
                  <a:lnTo>
                    <a:pt x="179590" y="107454"/>
                  </a:lnTo>
                  <a:lnTo>
                    <a:pt x="180695" y="106172"/>
                  </a:lnTo>
                  <a:lnTo>
                    <a:pt x="181762" y="108597"/>
                  </a:lnTo>
                  <a:lnTo>
                    <a:pt x="184340" y="107137"/>
                  </a:lnTo>
                  <a:lnTo>
                    <a:pt x="189217" y="107619"/>
                  </a:lnTo>
                  <a:close/>
                </a:path>
                <a:path w="459740" h="342900">
                  <a:moveTo>
                    <a:pt x="192328" y="317881"/>
                  </a:moveTo>
                  <a:lnTo>
                    <a:pt x="192011" y="317741"/>
                  </a:lnTo>
                  <a:lnTo>
                    <a:pt x="191681" y="317550"/>
                  </a:lnTo>
                  <a:lnTo>
                    <a:pt x="191389" y="317576"/>
                  </a:lnTo>
                  <a:lnTo>
                    <a:pt x="191096" y="317614"/>
                  </a:lnTo>
                  <a:lnTo>
                    <a:pt x="190588" y="318262"/>
                  </a:lnTo>
                  <a:lnTo>
                    <a:pt x="190690" y="318744"/>
                  </a:lnTo>
                  <a:lnTo>
                    <a:pt x="191135" y="318820"/>
                  </a:lnTo>
                  <a:lnTo>
                    <a:pt x="191592" y="318909"/>
                  </a:lnTo>
                  <a:lnTo>
                    <a:pt x="192087" y="318566"/>
                  </a:lnTo>
                  <a:lnTo>
                    <a:pt x="192189" y="318198"/>
                  </a:lnTo>
                  <a:lnTo>
                    <a:pt x="192328" y="317881"/>
                  </a:lnTo>
                  <a:close/>
                </a:path>
                <a:path w="459740" h="342900">
                  <a:moveTo>
                    <a:pt x="199517" y="106743"/>
                  </a:moveTo>
                  <a:lnTo>
                    <a:pt x="197739" y="106172"/>
                  </a:lnTo>
                  <a:lnTo>
                    <a:pt x="196773" y="106540"/>
                  </a:lnTo>
                  <a:lnTo>
                    <a:pt x="194424" y="108724"/>
                  </a:lnTo>
                  <a:lnTo>
                    <a:pt x="193827" y="111442"/>
                  </a:lnTo>
                  <a:lnTo>
                    <a:pt x="192608" y="112356"/>
                  </a:lnTo>
                  <a:lnTo>
                    <a:pt x="191566" y="113271"/>
                  </a:lnTo>
                  <a:lnTo>
                    <a:pt x="192430" y="113652"/>
                  </a:lnTo>
                  <a:lnTo>
                    <a:pt x="193459" y="113919"/>
                  </a:lnTo>
                  <a:lnTo>
                    <a:pt x="195719" y="114566"/>
                  </a:lnTo>
                  <a:lnTo>
                    <a:pt x="197116" y="112852"/>
                  </a:lnTo>
                  <a:lnTo>
                    <a:pt x="198158" y="110934"/>
                  </a:lnTo>
                  <a:lnTo>
                    <a:pt x="199288" y="107899"/>
                  </a:lnTo>
                  <a:lnTo>
                    <a:pt x="199517" y="106743"/>
                  </a:lnTo>
                  <a:close/>
                </a:path>
                <a:path w="459740" h="342900">
                  <a:moveTo>
                    <a:pt x="200609" y="100545"/>
                  </a:moveTo>
                  <a:lnTo>
                    <a:pt x="200583" y="99656"/>
                  </a:lnTo>
                  <a:lnTo>
                    <a:pt x="200431" y="99733"/>
                  </a:lnTo>
                  <a:lnTo>
                    <a:pt x="198170" y="101142"/>
                  </a:lnTo>
                  <a:lnTo>
                    <a:pt x="195935" y="102438"/>
                  </a:lnTo>
                  <a:lnTo>
                    <a:pt x="193713" y="103759"/>
                  </a:lnTo>
                  <a:lnTo>
                    <a:pt x="194310" y="103847"/>
                  </a:lnTo>
                  <a:lnTo>
                    <a:pt x="194894" y="103949"/>
                  </a:lnTo>
                  <a:lnTo>
                    <a:pt x="195478" y="104025"/>
                  </a:lnTo>
                  <a:lnTo>
                    <a:pt x="197180" y="104254"/>
                  </a:lnTo>
                  <a:lnTo>
                    <a:pt x="198564" y="103479"/>
                  </a:lnTo>
                  <a:lnTo>
                    <a:pt x="199555" y="102146"/>
                  </a:lnTo>
                  <a:lnTo>
                    <a:pt x="200126" y="101371"/>
                  </a:lnTo>
                  <a:lnTo>
                    <a:pt x="200609" y="100545"/>
                  </a:lnTo>
                  <a:close/>
                </a:path>
                <a:path w="459740" h="342900">
                  <a:moveTo>
                    <a:pt x="206273" y="100253"/>
                  </a:moveTo>
                  <a:lnTo>
                    <a:pt x="206082" y="100037"/>
                  </a:lnTo>
                  <a:lnTo>
                    <a:pt x="205841" y="100063"/>
                  </a:lnTo>
                  <a:lnTo>
                    <a:pt x="205651" y="100037"/>
                  </a:lnTo>
                  <a:lnTo>
                    <a:pt x="205714" y="100596"/>
                  </a:lnTo>
                  <a:lnTo>
                    <a:pt x="205727" y="100863"/>
                  </a:lnTo>
                  <a:lnTo>
                    <a:pt x="205879" y="100787"/>
                  </a:lnTo>
                  <a:lnTo>
                    <a:pt x="206044" y="100736"/>
                  </a:lnTo>
                  <a:lnTo>
                    <a:pt x="206197" y="100660"/>
                  </a:lnTo>
                  <a:lnTo>
                    <a:pt x="206197" y="100482"/>
                  </a:lnTo>
                  <a:lnTo>
                    <a:pt x="206273" y="100253"/>
                  </a:lnTo>
                  <a:close/>
                </a:path>
                <a:path w="459740" h="342900">
                  <a:moveTo>
                    <a:pt x="209384" y="117017"/>
                  </a:moveTo>
                  <a:lnTo>
                    <a:pt x="207657" y="116725"/>
                  </a:lnTo>
                  <a:lnTo>
                    <a:pt x="206197" y="116776"/>
                  </a:lnTo>
                  <a:lnTo>
                    <a:pt x="204000" y="115671"/>
                  </a:lnTo>
                  <a:lnTo>
                    <a:pt x="203288" y="114477"/>
                  </a:lnTo>
                  <a:lnTo>
                    <a:pt x="202031" y="113169"/>
                  </a:lnTo>
                  <a:lnTo>
                    <a:pt x="200355" y="116890"/>
                  </a:lnTo>
                  <a:lnTo>
                    <a:pt x="201218" y="117462"/>
                  </a:lnTo>
                  <a:lnTo>
                    <a:pt x="202057" y="118084"/>
                  </a:lnTo>
                  <a:lnTo>
                    <a:pt x="204317" y="119799"/>
                  </a:lnTo>
                  <a:lnTo>
                    <a:pt x="205968" y="120256"/>
                  </a:lnTo>
                  <a:lnTo>
                    <a:pt x="207695" y="120205"/>
                  </a:lnTo>
                  <a:lnTo>
                    <a:pt x="208267" y="119189"/>
                  </a:lnTo>
                  <a:lnTo>
                    <a:pt x="209384" y="117017"/>
                  </a:lnTo>
                  <a:close/>
                </a:path>
                <a:path w="459740" h="342900">
                  <a:moveTo>
                    <a:pt x="213461" y="99771"/>
                  </a:moveTo>
                  <a:lnTo>
                    <a:pt x="212826" y="99529"/>
                  </a:lnTo>
                  <a:lnTo>
                    <a:pt x="212191" y="99187"/>
                  </a:lnTo>
                  <a:lnTo>
                    <a:pt x="211124" y="99110"/>
                  </a:lnTo>
                  <a:lnTo>
                    <a:pt x="210578" y="99580"/>
                  </a:lnTo>
                  <a:lnTo>
                    <a:pt x="210083" y="100114"/>
                  </a:lnTo>
                  <a:lnTo>
                    <a:pt x="210248" y="100838"/>
                  </a:lnTo>
                  <a:lnTo>
                    <a:pt x="211035" y="101206"/>
                  </a:lnTo>
                  <a:lnTo>
                    <a:pt x="211874" y="101638"/>
                  </a:lnTo>
                  <a:lnTo>
                    <a:pt x="212356" y="101409"/>
                  </a:lnTo>
                  <a:lnTo>
                    <a:pt x="212852" y="101155"/>
                  </a:lnTo>
                  <a:lnTo>
                    <a:pt x="213118" y="100393"/>
                  </a:lnTo>
                  <a:lnTo>
                    <a:pt x="213461" y="99771"/>
                  </a:lnTo>
                  <a:close/>
                </a:path>
                <a:path w="459740" h="342900">
                  <a:moveTo>
                    <a:pt x="213614" y="99720"/>
                  </a:moveTo>
                  <a:lnTo>
                    <a:pt x="213487" y="99720"/>
                  </a:lnTo>
                  <a:lnTo>
                    <a:pt x="213614" y="99847"/>
                  </a:lnTo>
                  <a:lnTo>
                    <a:pt x="213614" y="99720"/>
                  </a:lnTo>
                  <a:close/>
                </a:path>
                <a:path w="459740" h="342900">
                  <a:moveTo>
                    <a:pt x="222567" y="147129"/>
                  </a:moveTo>
                  <a:lnTo>
                    <a:pt x="202996" y="147129"/>
                  </a:lnTo>
                  <a:lnTo>
                    <a:pt x="202996" y="150749"/>
                  </a:lnTo>
                  <a:lnTo>
                    <a:pt x="202831" y="151218"/>
                  </a:lnTo>
                  <a:lnTo>
                    <a:pt x="202145" y="150749"/>
                  </a:lnTo>
                  <a:lnTo>
                    <a:pt x="202298" y="150634"/>
                  </a:lnTo>
                  <a:lnTo>
                    <a:pt x="202438" y="150444"/>
                  </a:lnTo>
                  <a:lnTo>
                    <a:pt x="202717" y="150444"/>
                  </a:lnTo>
                  <a:lnTo>
                    <a:pt x="202857" y="150634"/>
                  </a:lnTo>
                  <a:lnTo>
                    <a:pt x="202996" y="150749"/>
                  </a:lnTo>
                  <a:lnTo>
                    <a:pt x="202996" y="147129"/>
                  </a:lnTo>
                  <a:lnTo>
                    <a:pt x="193878" y="147129"/>
                  </a:lnTo>
                  <a:lnTo>
                    <a:pt x="193878" y="152781"/>
                  </a:lnTo>
                  <a:lnTo>
                    <a:pt x="193725" y="153758"/>
                  </a:lnTo>
                  <a:lnTo>
                    <a:pt x="193459" y="153568"/>
                  </a:lnTo>
                  <a:lnTo>
                    <a:pt x="193141" y="153416"/>
                  </a:lnTo>
                  <a:lnTo>
                    <a:pt x="193027" y="153289"/>
                  </a:lnTo>
                  <a:lnTo>
                    <a:pt x="192887" y="153123"/>
                  </a:lnTo>
                  <a:lnTo>
                    <a:pt x="192976" y="152628"/>
                  </a:lnTo>
                  <a:lnTo>
                    <a:pt x="193878" y="152781"/>
                  </a:lnTo>
                  <a:lnTo>
                    <a:pt x="193878" y="147129"/>
                  </a:lnTo>
                  <a:lnTo>
                    <a:pt x="192455" y="147129"/>
                  </a:lnTo>
                  <a:lnTo>
                    <a:pt x="191477" y="147129"/>
                  </a:lnTo>
                  <a:lnTo>
                    <a:pt x="190919" y="148577"/>
                  </a:lnTo>
                  <a:lnTo>
                    <a:pt x="190487" y="149999"/>
                  </a:lnTo>
                  <a:lnTo>
                    <a:pt x="191198" y="152082"/>
                  </a:lnTo>
                  <a:lnTo>
                    <a:pt x="190334" y="153123"/>
                  </a:lnTo>
                  <a:lnTo>
                    <a:pt x="189344" y="153289"/>
                  </a:lnTo>
                  <a:lnTo>
                    <a:pt x="188315" y="152501"/>
                  </a:lnTo>
                  <a:lnTo>
                    <a:pt x="188201" y="151218"/>
                  </a:lnTo>
                  <a:lnTo>
                    <a:pt x="188252" y="149110"/>
                  </a:lnTo>
                  <a:lnTo>
                    <a:pt x="188379" y="148310"/>
                  </a:lnTo>
                  <a:lnTo>
                    <a:pt x="189242" y="146646"/>
                  </a:lnTo>
                  <a:lnTo>
                    <a:pt x="186994" y="146469"/>
                  </a:lnTo>
                  <a:lnTo>
                    <a:pt x="184823" y="147002"/>
                  </a:lnTo>
                  <a:lnTo>
                    <a:pt x="182600" y="147523"/>
                  </a:lnTo>
                  <a:lnTo>
                    <a:pt x="181762" y="149466"/>
                  </a:lnTo>
                  <a:lnTo>
                    <a:pt x="183743" y="150672"/>
                  </a:lnTo>
                  <a:lnTo>
                    <a:pt x="184975" y="152222"/>
                  </a:lnTo>
                  <a:lnTo>
                    <a:pt x="185737" y="154127"/>
                  </a:lnTo>
                  <a:lnTo>
                    <a:pt x="188252" y="154813"/>
                  </a:lnTo>
                  <a:lnTo>
                    <a:pt x="195707" y="153962"/>
                  </a:lnTo>
                  <a:lnTo>
                    <a:pt x="199631" y="154559"/>
                  </a:lnTo>
                  <a:lnTo>
                    <a:pt x="199771" y="154470"/>
                  </a:lnTo>
                  <a:lnTo>
                    <a:pt x="204584" y="154254"/>
                  </a:lnTo>
                  <a:lnTo>
                    <a:pt x="205511" y="153962"/>
                  </a:lnTo>
                  <a:lnTo>
                    <a:pt x="206133" y="153758"/>
                  </a:lnTo>
                  <a:lnTo>
                    <a:pt x="208940" y="152857"/>
                  </a:lnTo>
                  <a:lnTo>
                    <a:pt x="209359" y="152628"/>
                  </a:lnTo>
                  <a:lnTo>
                    <a:pt x="211963" y="151218"/>
                  </a:lnTo>
                  <a:lnTo>
                    <a:pt x="213398" y="150444"/>
                  </a:lnTo>
                  <a:lnTo>
                    <a:pt x="215379" y="149364"/>
                  </a:lnTo>
                  <a:lnTo>
                    <a:pt x="217728" y="148577"/>
                  </a:lnTo>
                  <a:lnTo>
                    <a:pt x="220357" y="149110"/>
                  </a:lnTo>
                  <a:lnTo>
                    <a:pt x="220954" y="148577"/>
                  </a:lnTo>
                  <a:lnTo>
                    <a:pt x="222567" y="147129"/>
                  </a:lnTo>
                  <a:close/>
                </a:path>
                <a:path w="459740" h="342900">
                  <a:moveTo>
                    <a:pt x="226860" y="106819"/>
                  </a:moveTo>
                  <a:lnTo>
                    <a:pt x="226568" y="106641"/>
                  </a:lnTo>
                  <a:lnTo>
                    <a:pt x="226529" y="107022"/>
                  </a:lnTo>
                  <a:lnTo>
                    <a:pt x="226860" y="106819"/>
                  </a:lnTo>
                  <a:close/>
                </a:path>
                <a:path w="459740" h="342900">
                  <a:moveTo>
                    <a:pt x="226936" y="139738"/>
                  </a:moveTo>
                  <a:lnTo>
                    <a:pt x="223774" y="135343"/>
                  </a:lnTo>
                  <a:lnTo>
                    <a:pt x="221602" y="135623"/>
                  </a:lnTo>
                  <a:lnTo>
                    <a:pt x="220345" y="136918"/>
                  </a:lnTo>
                  <a:lnTo>
                    <a:pt x="219862" y="140487"/>
                  </a:lnTo>
                  <a:lnTo>
                    <a:pt x="219786" y="140741"/>
                  </a:lnTo>
                  <a:lnTo>
                    <a:pt x="219252" y="141795"/>
                  </a:lnTo>
                  <a:lnTo>
                    <a:pt x="217246" y="141947"/>
                  </a:lnTo>
                  <a:lnTo>
                    <a:pt x="217347" y="138595"/>
                  </a:lnTo>
                  <a:lnTo>
                    <a:pt x="216471" y="137922"/>
                  </a:lnTo>
                  <a:lnTo>
                    <a:pt x="215671" y="137033"/>
                  </a:lnTo>
                  <a:lnTo>
                    <a:pt x="214134" y="136359"/>
                  </a:lnTo>
                  <a:lnTo>
                    <a:pt x="213563" y="136194"/>
                  </a:lnTo>
                  <a:lnTo>
                    <a:pt x="212979" y="136080"/>
                  </a:lnTo>
                  <a:lnTo>
                    <a:pt x="212115" y="138163"/>
                  </a:lnTo>
                  <a:lnTo>
                    <a:pt x="211810" y="140487"/>
                  </a:lnTo>
                  <a:lnTo>
                    <a:pt x="211277" y="141236"/>
                  </a:lnTo>
                  <a:lnTo>
                    <a:pt x="209765" y="142227"/>
                  </a:lnTo>
                  <a:lnTo>
                    <a:pt x="208965" y="142379"/>
                  </a:lnTo>
                  <a:lnTo>
                    <a:pt x="207695" y="144157"/>
                  </a:lnTo>
                  <a:lnTo>
                    <a:pt x="206413" y="144500"/>
                  </a:lnTo>
                  <a:lnTo>
                    <a:pt x="201447" y="145262"/>
                  </a:lnTo>
                  <a:lnTo>
                    <a:pt x="197853" y="145592"/>
                  </a:lnTo>
                  <a:lnTo>
                    <a:pt x="193484" y="147002"/>
                  </a:lnTo>
                  <a:lnTo>
                    <a:pt x="222707" y="147002"/>
                  </a:lnTo>
                  <a:lnTo>
                    <a:pt x="224053" y="145592"/>
                  </a:lnTo>
                  <a:lnTo>
                    <a:pt x="224180" y="145262"/>
                  </a:lnTo>
                  <a:lnTo>
                    <a:pt x="224929" y="141947"/>
                  </a:lnTo>
                  <a:lnTo>
                    <a:pt x="224980" y="141744"/>
                  </a:lnTo>
                  <a:lnTo>
                    <a:pt x="226034" y="140627"/>
                  </a:lnTo>
                  <a:lnTo>
                    <a:pt x="226936" y="139738"/>
                  </a:lnTo>
                  <a:close/>
                </a:path>
                <a:path w="459740" h="342900">
                  <a:moveTo>
                    <a:pt x="228879" y="103708"/>
                  </a:moveTo>
                  <a:lnTo>
                    <a:pt x="228409" y="102311"/>
                  </a:lnTo>
                  <a:lnTo>
                    <a:pt x="228193" y="101638"/>
                  </a:lnTo>
                  <a:lnTo>
                    <a:pt x="226758" y="102158"/>
                  </a:lnTo>
                  <a:lnTo>
                    <a:pt x="227025" y="102819"/>
                  </a:lnTo>
                  <a:lnTo>
                    <a:pt x="227291" y="103492"/>
                  </a:lnTo>
                  <a:lnTo>
                    <a:pt x="227622" y="104127"/>
                  </a:lnTo>
                  <a:lnTo>
                    <a:pt x="228219" y="103924"/>
                  </a:lnTo>
                  <a:lnTo>
                    <a:pt x="228879" y="103708"/>
                  </a:lnTo>
                  <a:close/>
                </a:path>
                <a:path w="459740" h="342900">
                  <a:moveTo>
                    <a:pt x="237591" y="112991"/>
                  </a:moveTo>
                  <a:lnTo>
                    <a:pt x="237363" y="112268"/>
                  </a:lnTo>
                  <a:lnTo>
                    <a:pt x="237032" y="111594"/>
                  </a:lnTo>
                  <a:lnTo>
                    <a:pt x="236651" y="110947"/>
                  </a:lnTo>
                  <a:lnTo>
                    <a:pt x="236626" y="111810"/>
                  </a:lnTo>
                  <a:lnTo>
                    <a:pt x="236181" y="112102"/>
                  </a:lnTo>
                  <a:lnTo>
                    <a:pt x="235000" y="112153"/>
                  </a:lnTo>
                  <a:lnTo>
                    <a:pt x="235369" y="112750"/>
                  </a:lnTo>
                  <a:lnTo>
                    <a:pt x="236093" y="114007"/>
                  </a:lnTo>
                  <a:lnTo>
                    <a:pt x="236512" y="113728"/>
                  </a:lnTo>
                  <a:lnTo>
                    <a:pt x="237020" y="113245"/>
                  </a:lnTo>
                  <a:lnTo>
                    <a:pt x="237591" y="112991"/>
                  </a:lnTo>
                  <a:close/>
                </a:path>
                <a:path w="459740" h="342900">
                  <a:moveTo>
                    <a:pt x="239128" y="217830"/>
                  </a:moveTo>
                  <a:lnTo>
                    <a:pt x="238658" y="214020"/>
                  </a:lnTo>
                  <a:lnTo>
                    <a:pt x="235648" y="210210"/>
                  </a:lnTo>
                  <a:lnTo>
                    <a:pt x="234670" y="206400"/>
                  </a:lnTo>
                  <a:lnTo>
                    <a:pt x="234264" y="206400"/>
                  </a:lnTo>
                  <a:lnTo>
                    <a:pt x="231686" y="205130"/>
                  </a:lnTo>
                  <a:lnTo>
                    <a:pt x="230276" y="203860"/>
                  </a:lnTo>
                  <a:lnTo>
                    <a:pt x="229298" y="202590"/>
                  </a:lnTo>
                  <a:lnTo>
                    <a:pt x="228333" y="201320"/>
                  </a:lnTo>
                  <a:lnTo>
                    <a:pt x="227266" y="202590"/>
                  </a:lnTo>
                  <a:lnTo>
                    <a:pt x="224243" y="202590"/>
                  </a:lnTo>
                  <a:lnTo>
                    <a:pt x="224409" y="198780"/>
                  </a:lnTo>
                  <a:lnTo>
                    <a:pt x="226872" y="196240"/>
                  </a:lnTo>
                  <a:lnTo>
                    <a:pt x="228917" y="192430"/>
                  </a:lnTo>
                  <a:lnTo>
                    <a:pt x="227799" y="192430"/>
                  </a:lnTo>
                  <a:lnTo>
                    <a:pt x="225679" y="193700"/>
                  </a:lnTo>
                  <a:lnTo>
                    <a:pt x="220814" y="194970"/>
                  </a:lnTo>
                  <a:lnTo>
                    <a:pt x="217919" y="194970"/>
                  </a:lnTo>
                  <a:lnTo>
                    <a:pt x="214541" y="197510"/>
                  </a:lnTo>
                  <a:lnTo>
                    <a:pt x="213245" y="198780"/>
                  </a:lnTo>
                  <a:lnTo>
                    <a:pt x="212598" y="197510"/>
                  </a:lnTo>
                  <a:lnTo>
                    <a:pt x="211950" y="196240"/>
                  </a:lnTo>
                  <a:lnTo>
                    <a:pt x="211302" y="196240"/>
                  </a:lnTo>
                  <a:lnTo>
                    <a:pt x="207264" y="197510"/>
                  </a:lnTo>
                  <a:lnTo>
                    <a:pt x="203847" y="196240"/>
                  </a:lnTo>
                  <a:lnTo>
                    <a:pt x="199555" y="194970"/>
                  </a:lnTo>
                  <a:lnTo>
                    <a:pt x="197789" y="194970"/>
                  </a:lnTo>
                  <a:lnTo>
                    <a:pt x="199047" y="196240"/>
                  </a:lnTo>
                  <a:lnTo>
                    <a:pt x="200215" y="198780"/>
                  </a:lnTo>
                  <a:lnTo>
                    <a:pt x="202768" y="203860"/>
                  </a:lnTo>
                  <a:lnTo>
                    <a:pt x="204482" y="206400"/>
                  </a:lnTo>
                  <a:lnTo>
                    <a:pt x="208673" y="206400"/>
                  </a:lnTo>
                  <a:lnTo>
                    <a:pt x="209054" y="208940"/>
                  </a:lnTo>
                  <a:lnTo>
                    <a:pt x="208572" y="212750"/>
                  </a:lnTo>
                  <a:lnTo>
                    <a:pt x="211023" y="214020"/>
                  </a:lnTo>
                  <a:lnTo>
                    <a:pt x="211099" y="215290"/>
                  </a:lnTo>
                  <a:lnTo>
                    <a:pt x="210578" y="217830"/>
                  </a:lnTo>
                  <a:lnTo>
                    <a:pt x="211391" y="219100"/>
                  </a:lnTo>
                  <a:lnTo>
                    <a:pt x="215353" y="224180"/>
                  </a:lnTo>
                  <a:lnTo>
                    <a:pt x="215341" y="226720"/>
                  </a:lnTo>
                  <a:lnTo>
                    <a:pt x="214947" y="231800"/>
                  </a:lnTo>
                  <a:lnTo>
                    <a:pt x="210299" y="231800"/>
                  </a:lnTo>
                  <a:lnTo>
                    <a:pt x="206336" y="230530"/>
                  </a:lnTo>
                  <a:lnTo>
                    <a:pt x="205473" y="229260"/>
                  </a:lnTo>
                  <a:lnTo>
                    <a:pt x="205587" y="226720"/>
                  </a:lnTo>
                  <a:lnTo>
                    <a:pt x="205879" y="225450"/>
                  </a:lnTo>
                  <a:lnTo>
                    <a:pt x="206057" y="224180"/>
                  </a:lnTo>
                  <a:lnTo>
                    <a:pt x="204914" y="222910"/>
                  </a:lnTo>
                  <a:lnTo>
                    <a:pt x="203644" y="221640"/>
                  </a:lnTo>
                  <a:lnTo>
                    <a:pt x="197916" y="224180"/>
                  </a:lnTo>
                  <a:lnTo>
                    <a:pt x="195453" y="227990"/>
                  </a:lnTo>
                  <a:lnTo>
                    <a:pt x="195986" y="235610"/>
                  </a:lnTo>
                  <a:lnTo>
                    <a:pt x="196532" y="238150"/>
                  </a:lnTo>
                  <a:lnTo>
                    <a:pt x="194792" y="241960"/>
                  </a:lnTo>
                  <a:lnTo>
                    <a:pt x="194830" y="243230"/>
                  </a:lnTo>
                  <a:lnTo>
                    <a:pt x="195554" y="245770"/>
                  </a:lnTo>
                  <a:lnTo>
                    <a:pt x="195707" y="248310"/>
                  </a:lnTo>
                  <a:lnTo>
                    <a:pt x="195935" y="249580"/>
                  </a:lnTo>
                  <a:lnTo>
                    <a:pt x="190690" y="253390"/>
                  </a:lnTo>
                  <a:lnTo>
                    <a:pt x="190360" y="254660"/>
                  </a:lnTo>
                  <a:lnTo>
                    <a:pt x="188810" y="254660"/>
                  </a:lnTo>
                  <a:lnTo>
                    <a:pt x="188480" y="253390"/>
                  </a:lnTo>
                  <a:lnTo>
                    <a:pt x="188696" y="248310"/>
                  </a:lnTo>
                  <a:lnTo>
                    <a:pt x="186969" y="245770"/>
                  </a:lnTo>
                  <a:lnTo>
                    <a:pt x="183934" y="245770"/>
                  </a:lnTo>
                  <a:lnTo>
                    <a:pt x="181635" y="248310"/>
                  </a:lnTo>
                  <a:lnTo>
                    <a:pt x="181432" y="248310"/>
                  </a:lnTo>
                  <a:lnTo>
                    <a:pt x="182880" y="254660"/>
                  </a:lnTo>
                  <a:lnTo>
                    <a:pt x="182930" y="257200"/>
                  </a:lnTo>
                  <a:lnTo>
                    <a:pt x="182105" y="261010"/>
                  </a:lnTo>
                  <a:lnTo>
                    <a:pt x="175856" y="266090"/>
                  </a:lnTo>
                  <a:lnTo>
                    <a:pt x="174777" y="264820"/>
                  </a:lnTo>
                  <a:lnTo>
                    <a:pt x="174231" y="264820"/>
                  </a:lnTo>
                  <a:lnTo>
                    <a:pt x="173964" y="263550"/>
                  </a:lnTo>
                  <a:lnTo>
                    <a:pt x="173710" y="262280"/>
                  </a:lnTo>
                  <a:lnTo>
                    <a:pt x="173367" y="259740"/>
                  </a:lnTo>
                  <a:lnTo>
                    <a:pt x="177241" y="255930"/>
                  </a:lnTo>
                  <a:lnTo>
                    <a:pt x="175882" y="253390"/>
                  </a:lnTo>
                  <a:lnTo>
                    <a:pt x="175361" y="248310"/>
                  </a:lnTo>
                  <a:lnTo>
                    <a:pt x="170726" y="248310"/>
                  </a:lnTo>
                  <a:lnTo>
                    <a:pt x="169379" y="249580"/>
                  </a:lnTo>
                  <a:lnTo>
                    <a:pt x="168148" y="255930"/>
                  </a:lnTo>
                  <a:lnTo>
                    <a:pt x="165519" y="258470"/>
                  </a:lnTo>
                  <a:lnTo>
                    <a:pt x="164223" y="263550"/>
                  </a:lnTo>
                  <a:lnTo>
                    <a:pt x="163093" y="263550"/>
                  </a:lnTo>
                  <a:lnTo>
                    <a:pt x="160820" y="262280"/>
                  </a:lnTo>
                  <a:lnTo>
                    <a:pt x="160997" y="263550"/>
                  </a:lnTo>
                  <a:lnTo>
                    <a:pt x="160921" y="278790"/>
                  </a:lnTo>
                  <a:lnTo>
                    <a:pt x="160045" y="281330"/>
                  </a:lnTo>
                  <a:lnTo>
                    <a:pt x="158953" y="282600"/>
                  </a:lnTo>
                  <a:lnTo>
                    <a:pt x="157721" y="285140"/>
                  </a:lnTo>
                  <a:lnTo>
                    <a:pt x="155994" y="283870"/>
                  </a:lnTo>
                  <a:lnTo>
                    <a:pt x="155778" y="280060"/>
                  </a:lnTo>
                  <a:lnTo>
                    <a:pt x="157632" y="280060"/>
                  </a:lnTo>
                  <a:lnTo>
                    <a:pt x="157949" y="277520"/>
                  </a:lnTo>
                  <a:lnTo>
                    <a:pt x="160921" y="278790"/>
                  </a:lnTo>
                  <a:lnTo>
                    <a:pt x="160921" y="263550"/>
                  </a:lnTo>
                  <a:lnTo>
                    <a:pt x="160185" y="263550"/>
                  </a:lnTo>
                  <a:lnTo>
                    <a:pt x="160185" y="262280"/>
                  </a:lnTo>
                  <a:lnTo>
                    <a:pt x="154533" y="262280"/>
                  </a:lnTo>
                  <a:lnTo>
                    <a:pt x="151853" y="261010"/>
                  </a:lnTo>
                  <a:lnTo>
                    <a:pt x="151371" y="262280"/>
                  </a:lnTo>
                  <a:lnTo>
                    <a:pt x="151206" y="263550"/>
                  </a:lnTo>
                  <a:lnTo>
                    <a:pt x="149479" y="264820"/>
                  </a:lnTo>
                  <a:lnTo>
                    <a:pt x="148069" y="266090"/>
                  </a:lnTo>
                  <a:lnTo>
                    <a:pt x="149377" y="268630"/>
                  </a:lnTo>
                  <a:lnTo>
                    <a:pt x="149034" y="268630"/>
                  </a:lnTo>
                  <a:lnTo>
                    <a:pt x="148678" y="269900"/>
                  </a:lnTo>
                  <a:lnTo>
                    <a:pt x="146989" y="271170"/>
                  </a:lnTo>
                  <a:lnTo>
                    <a:pt x="147853" y="272440"/>
                  </a:lnTo>
                  <a:lnTo>
                    <a:pt x="150291" y="274980"/>
                  </a:lnTo>
                  <a:lnTo>
                    <a:pt x="152006" y="276250"/>
                  </a:lnTo>
                  <a:lnTo>
                    <a:pt x="153593" y="277520"/>
                  </a:lnTo>
                  <a:lnTo>
                    <a:pt x="154965" y="282600"/>
                  </a:lnTo>
                  <a:lnTo>
                    <a:pt x="151091" y="282600"/>
                  </a:lnTo>
                  <a:lnTo>
                    <a:pt x="152311" y="283870"/>
                  </a:lnTo>
                  <a:lnTo>
                    <a:pt x="152514" y="286410"/>
                  </a:lnTo>
                  <a:lnTo>
                    <a:pt x="151511" y="287680"/>
                  </a:lnTo>
                  <a:lnTo>
                    <a:pt x="150926" y="287680"/>
                  </a:lnTo>
                  <a:lnTo>
                    <a:pt x="148259" y="290220"/>
                  </a:lnTo>
                  <a:lnTo>
                    <a:pt x="147751" y="290220"/>
                  </a:lnTo>
                  <a:lnTo>
                    <a:pt x="144475" y="286410"/>
                  </a:lnTo>
                  <a:lnTo>
                    <a:pt x="145161" y="285140"/>
                  </a:lnTo>
                  <a:lnTo>
                    <a:pt x="145580" y="283870"/>
                  </a:lnTo>
                  <a:lnTo>
                    <a:pt x="146494" y="282600"/>
                  </a:lnTo>
                  <a:lnTo>
                    <a:pt x="144094" y="282600"/>
                  </a:lnTo>
                  <a:lnTo>
                    <a:pt x="140792" y="285140"/>
                  </a:lnTo>
                  <a:lnTo>
                    <a:pt x="138214" y="286410"/>
                  </a:lnTo>
                  <a:lnTo>
                    <a:pt x="134086" y="288950"/>
                  </a:lnTo>
                  <a:lnTo>
                    <a:pt x="132270" y="290220"/>
                  </a:lnTo>
                  <a:lnTo>
                    <a:pt x="130225" y="290220"/>
                  </a:lnTo>
                  <a:lnTo>
                    <a:pt x="130086" y="291490"/>
                  </a:lnTo>
                  <a:lnTo>
                    <a:pt x="129476" y="291490"/>
                  </a:lnTo>
                  <a:lnTo>
                    <a:pt x="129019" y="292760"/>
                  </a:lnTo>
                  <a:lnTo>
                    <a:pt x="128689" y="294030"/>
                  </a:lnTo>
                  <a:lnTo>
                    <a:pt x="128549" y="295300"/>
                  </a:lnTo>
                  <a:lnTo>
                    <a:pt x="168135" y="295300"/>
                  </a:lnTo>
                  <a:lnTo>
                    <a:pt x="174294" y="287680"/>
                  </a:lnTo>
                  <a:lnTo>
                    <a:pt x="177380" y="283870"/>
                  </a:lnTo>
                  <a:lnTo>
                    <a:pt x="177914" y="282600"/>
                  </a:lnTo>
                  <a:lnTo>
                    <a:pt x="178866" y="277520"/>
                  </a:lnTo>
                  <a:lnTo>
                    <a:pt x="175729" y="280060"/>
                  </a:lnTo>
                  <a:lnTo>
                    <a:pt x="174332" y="285140"/>
                  </a:lnTo>
                  <a:lnTo>
                    <a:pt x="170408" y="287680"/>
                  </a:lnTo>
                  <a:lnTo>
                    <a:pt x="169202" y="286410"/>
                  </a:lnTo>
                  <a:lnTo>
                    <a:pt x="166624" y="286410"/>
                  </a:lnTo>
                  <a:lnTo>
                    <a:pt x="166878" y="287680"/>
                  </a:lnTo>
                  <a:lnTo>
                    <a:pt x="167347" y="288950"/>
                  </a:lnTo>
                  <a:lnTo>
                    <a:pt x="166992" y="290220"/>
                  </a:lnTo>
                  <a:lnTo>
                    <a:pt x="166268" y="290220"/>
                  </a:lnTo>
                  <a:lnTo>
                    <a:pt x="165582" y="291490"/>
                  </a:lnTo>
                  <a:lnTo>
                    <a:pt x="164896" y="291490"/>
                  </a:lnTo>
                  <a:lnTo>
                    <a:pt x="163893" y="290220"/>
                  </a:lnTo>
                  <a:lnTo>
                    <a:pt x="164553" y="288950"/>
                  </a:lnTo>
                  <a:lnTo>
                    <a:pt x="165773" y="287680"/>
                  </a:lnTo>
                  <a:lnTo>
                    <a:pt x="166192" y="287680"/>
                  </a:lnTo>
                  <a:lnTo>
                    <a:pt x="166624" y="286410"/>
                  </a:lnTo>
                  <a:lnTo>
                    <a:pt x="166179" y="286410"/>
                  </a:lnTo>
                  <a:lnTo>
                    <a:pt x="166179" y="285140"/>
                  </a:lnTo>
                  <a:lnTo>
                    <a:pt x="167436" y="283870"/>
                  </a:lnTo>
                  <a:lnTo>
                    <a:pt x="168452" y="283870"/>
                  </a:lnTo>
                  <a:lnTo>
                    <a:pt x="168211" y="282600"/>
                  </a:lnTo>
                  <a:lnTo>
                    <a:pt x="168821" y="280060"/>
                  </a:lnTo>
                  <a:lnTo>
                    <a:pt x="169113" y="278790"/>
                  </a:lnTo>
                  <a:lnTo>
                    <a:pt x="168173" y="278218"/>
                  </a:lnTo>
                  <a:lnTo>
                    <a:pt x="168173" y="282600"/>
                  </a:lnTo>
                  <a:lnTo>
                    <a:pt x="165582" y="282600"/>
                  </a:lnTo>
                  <a:lnTo>
                    <a:pt x="165201" y="281330"/>
                  </a:lnTo>
                  <a:lnTo>
                    <a:pt x="165506" y="281330"/>
                  </a:lnTo>
                  <a:lnTo>
                    <a:pt x="166141" y="280060"/>
                  </a:lnTo>
                  <a:lnTo>
                    <a:pt x="166509" y="280060"/>
                  </a:lnTo>
                  <a:lnTo>
                    <a:pt x="167132" y="281330"/>
                  </a:lnTo>
                  <a:lnTo>
                    <a:pt x="167627" y="281330"/>
                  </a:lnTo>
                  <a:lnTo>
                    <a:pt x="168173" y="282600"/>
                  </a:lnTo>
                  <a:lnTo>
                    <a:pt x="168173" y="278218"/>
                  </a:lnTo>
                  <a:lnTo>
                    <a:pt x="167055" y="277520"/>
                  </a:lnTo>
                  <a:lnTo>
                    <a:pt x="164998" y="276250"/>
                  </a:lnTo>
                  <a:lnTo>
                    <a:pt x="165785" y="272440"/>
                  </a:lnTo>
                  <a:lnTo>
                    <a:pt x="165582" y="269900"/>
                  </a:lnTo>
                  <a:lnTo>
                    <a:pt x="167589" y="268630"/>
                  </a:lnTo>
                  <a:lnTo>
                    <a:pt x="169113" y="269900"/>
                  </a:lnTo>
                  <a:lnTo>
                    <a:pt x="169100" y="273710"/>
                  </a:lnTo>
                  <a:lnTo>
                    <a:pt x="170332" y="274980"/>
                  </a:lnTo>
                  <a:lnTo>
                    <a:pt x="173939" y="276250"/>
                  </a:lnTo>
                  <a:lnTo>
                    <a:pt x="175882" y="276250"/>
                  </a:lnTo>
                  <a:lnTo>
                    <a:pt x="179222" y="273710"/>
                  </a:lnTo>
                  <a:lnTo>
                    <a:pt x="181038" y="272440"/>
                  </a:lnTo>
                  <a:lnTo>
                    <a:pt x="184162" y="273710"/>
                  </a:lnTo>
                  <a:lnTo>
                    <a:pt x="185458" y="273710"/>
                  </a:lnTo>
                  <a:lnTo>
                    <a:pt x="187515" y="274980"/>
                  </a:lnTo>
                  <a:lnTo>
                    <a:pt x="188366" y="276250"/>
                  </a:lnTo>
                  <a:lnTo>
                    <a:pt x="189141" y="276250"/>
                  </a:lnTo>
                  <a:lnTo>
                    <a:pt x="190563" y="274980"/>
                  </a:lnTo>
                  <a:lnTo>
                    <a:pt x="190766" y="272440"/>
                  </a:lnTo>
                  <a:lnTo>
                    <a:pt x="190881" y="271170"/>
                  </a:lnTo>
                  <a:lnTo>
                    <a:pt x="193433" y="269900"/>
                  </a:lnTo>
                  <a:lnTo>
                    <a:pt x="192366" y="268630"/>
                  </a:lnTo>
                  <a:lnTo>
                    <a:pt x="191122" y="266090"/>
                  </a:lnTo>
                  <a:lnTo>
                    <a:pt x="192036" y="263550"/>
                  </a:lnTo>
                  <a:lnTo>
                    <a:pt x="193852" y="262280"/>
                  </a:lnTo>
                  <a:lnTo>
                    <a:pt x="194818" y="264820"/>
                  </a:lnTo>
                  <a:lnTo>
                    <a:pt x="198843" y="264820"/>
                  </a:lnTo>
                  <a:lnTo>
                    <a:pt x="198653" y="262280"/>
                  </a:lnTo>
                  <a:lnTo>
                    <a:pt x="198285" y="257200"/>
                  </a:lnTo>
                  <a:lnTo>
                    <a:pt x="201726" y="255930"/>
                  </a:lnTo>
                  <a:lnTo>
                    <a:pt x="202450" y="254660"/>
                  </a:lnTo>
                  <a:lnTo>
                    <a:pt x="203923" y="252120"/>
                  </a:lnTo>
                  <a:lnTo>
                    <a:pt x="207784" y="252120"/>
                  </a:lnTo>
                  <a:lnTo>
                    <a:pt x="208064" y="250850"/>
                  </a:lnTo>
                  <a:lnTo>
                    <a:pt x="205917" y="249580"/>
                  </a:lnTo>
                  <a:lnTo>
                    <a:pt x="206654" y="248310"/>
                  </a:lnTo>
                  <a:lnTo>
                    <a:pt x="209143" y="245770"/>
                  </a:lnTo>
                  <a:lnTo>
                    <a:pt x="211582" y="243230"/>
                  </a:lnTo>
                  <a:lnTo>
                    <a:pt x="211455" y="239420"/>
                  </a:lnTo>
                  <a:lnTo>
                    <a:pt x="217093" y="236880"/>
                  </a:lnTo>
                  <a:lnTo>
                    <a:pt x="218922" y="236880"/>
                  </a:lnTo>
                  <a:lnTo>
                    <a:pt x="219151" y="239420"/>
                  </a:lnTo>
                  <a:lnTo>
                    <a:pt x="221170" y="239420"/>
                  </a:lnTo>
                  <a:lnTo>
                    <a:pt x="220192" y="236880"/>
                  </a:lnTo>
                  <a:lnTo>
                    <a:pt x="219214" y="234340"/>
                  </a:lnTo>
                  <a:lnTo>
                    <a:pt x="220078" y="231800"/>
                  </a:lnTo>
                  <a:lnTo>
                    <a:pt x="220776" y="227990"/>
                  </a:lnTo>
                  <a:lnTo>
                    <a:pt x="223266" y="227990"/>
                  </a:lnTo>
                  <a:lnTo>
                    <a:pt x="221488" y="226720"/>
                  </a:lnTo>
                  <a:lnTo>
                    <a:pt x="222415" y="224180"/>
                  </a:lnTo>
                  <a:lnTo>
                    <a:pt x="223100" y="225450"/>
                  </a:lnTo>
                  <a:lnTo>
                    <a:pt x="222262" y="226720"/>
                  </a:lnTo>
                  <a:lnTo>
                    <a:pt x="223266" y="227990"/>
                  </a:lnTo>
                  <a:lnTo>
                    <a:pt x="226580" y="227990"/>
                  </a:lnTo>
                  <a:lnTo>
                    <a:pt x="229069" y="225450"/>
                  </a:lnTo>
                  <a:lnTo>
                    <a:pt x="226999" y="224180"/>
                  </a:lnTo>
                  <a:lnTo>
                    <a:pt x="226568" y="220370"/>
                  </a:lnTo>
                  <a:lnTo>
                    <a:pt x="233045" y="221640"/>
                  </a:lnTo>
                  <a:lnTo>
                    <a:pt x="235064" y="220370"/>
                  </a:lnTo>
                  <a:lnTo>
                    <a:pt x="239128" y="217830"/>
                  </a:lnTo>
                  <a:close/>
                </a:path>
                <a:path w="459740" h="342900">
                  <a:moveTo>
                    <a:pt x="240931" y="188683"/>
                  </a:moveTo>
                  <a:lnTo>
                    <a:pt x="236855" y="189890"/>
                  </a:lnTo>
                  <a:lnTo>
                    <a:pt x="234391" y="189890"/>
                  </a:lnTo>
                  <a:lnTo>
                    <a:pt x="233095" y="192430"/>
                  </a:lnTo>
                  <a:lnTo>
                    <a:pt x="228917" y="192430"/>
                  </a:lnTo>
                  <a:lnTo>
                    <a:pt x="229577" y="196240"/>
                  </a:lnTo>
                  <a:lnTo>
                    <a:pt x="237490" y="189890"/>
                  </a:lnTo>
                  <a:lnTo>
                    <a:pt x="240652" y="189890"/>
                  </a:lnTo>
                  <a:lnTo>
                    <a:pt x="240931" y="188683"/>
                  </a:lnTo>
                  <a:close/>
                </a:path>
                <a:path w="459740" h="342900">
                  <a:moveTo>
                    <a:pt x="241147" y="188620"/>
                  </a:moveTo>
                  <a:lnTo>
                    <a:pt x="240944" y="188620"/>
                  </a:lnTo>
                  <a:lnTo>
                    <a:pt x="241147" y="188620"/>
                  </a:lnTo>
                  <a:close/>
                </a:path>
                <a:path w="459740" h="342900">
                  <a:moveTo>
                    <a:pt x="248843" y="100761"/>
                  </a:moveTo>
                  <a:lnTo>
                    <a:pt x="248767" y="100571"/>
                  </a:lnTo>
                  <a:lnTo>
                    <a:pt x="248704" y="100761"/>
                  </a:lnTo>
                  <a:lnTo>
                    <a:pt x="244767" y="100393"/>
                  </a:lnTo>
                  <a:lnTo>
                    <a:pt x="244335" y="99860"/>
                  </a:lnTo>
                  <a:lnTo>
                    <a:pt x="244055" y="99288"/>
                  </a:lnTo>
                  <a:lnTo>
                    <a:pt x="243890" y="98717"/>
                  </a:lnTo>
                  <a:lnTo>
                    <a:pt x="242189" y="99923"/>
                  </a:lnTo>
                  <a:lnTo>
                    <a:pt x="241134" y="99860"/>
                  </a:lnTo>
                  <a:lnTo>
                    <a:pt x="240703" y="99034"/>
                  </a:lnTo>
                  <a:lnTo>
                    <a:pt x="240461" y="98120"/>
                  </a:lnTo>
                  <a:lnTo>
                    <a:pt x="241287" y="96278"/>
                  </a:lnTo>
                  <a:lnTo>
                    <a:pt x="242354" y="95389"/>
                  </a:lnTo>
                  <a:lnTo>
                    <a:pt x="243522" y="94615"/>
                  </a:lnTo>
                  <a:lnTo>
                    <a:pt x="243497" y="94195"/>
                  </a:lnTo>
                  <a:lnTo>
                    <a:pt x="238848" y="94107"/>
                  </a:lnTo>
                  <a:lnTo>
                    <a:pt x="239128" y="91401"/>
                  </a:lnTo>
                  <a:lnTo>
                    <a:pt x="236613" y="90093"/>
                  </a:lnTo>
                  <a:lnTo>
                    <a:pt x="234226" y="91859"/>
                  </a:lnTo>
                  <a:lnTo>
                    <a:pt x="231482" y="91732"/>
                  </a:lnTo>
                  <a:lnTo>
                    <a:pt x="230416" y="94119"/>
                  </a:lnTo>
                  <a:lnTo>
                    <a:pt x="229425" y="96735"/>
                  </a:lnTo>
                  <a:lnTo>
                    <a:pt x="226212" y="97942"/>
                  </a:lnTo>
                  <a:lnTo>
                    <a:pt x="226377" y="98221"/>
                  </a:lnTo>
                  <a:lnTo>
                    <a:pt x="223875" y="98666"/>
                  </a:lnTo>
                  <a:lnTo>
                    <a:pt x="224777" y="96608"/>
                  </a:lnTo>
                  <a:lnTo>
                    <a:pt x="223520" y="94500"/>
                  </a:lnTo>
                  <a:lnTo>
                    <a:pt x="225310" y="92849"/>
                  </a:lnTo>
                  <a:lnTo>
                    <a:pt x="225628" y="93103"/>
                  </a:lnTo>
                  <a:lnTo>
                    <a:pt x="225971" y="93649"/>
                  </a:lnTo>
                  <a:lnTo>
                    <a:pt x="226720" y="92913"/>
                  </a:lnTo>
                  <a:lnTo>
                    <a:pt x="229819" y="91897"/>
                  </a:lnTo>
                  <a:lnTo>
                    <a:pt x="231267" y="90322"/>
                  </a:lnTo>
                  <a:lnTo>
                    <a:pt x="232168" y="88226"/>
                  </a:lnTo>
                  <a:lnTo>
                    <a:pt x="227203" y="89103"/>
                  </a:lnTo>
                  <a:lnTo>
                    <a:pt x="225120" y="88874"/>
                  </a:lnTo>
                  <a:lnTo>
                    <a:pt x="220941" y="89750"/>
                  </a:lnTo>
                  <a:lnTo>
                    <a:pt x="220433" y="90982"/>
                  </a:lnTo>
                  <a:lnTo>
                    <a:pt x="220395" y="92468"/>
                  </a:lnTo>
                  <a:lnTo>
                    <a:pt x="217995" y="94094"/>
                  </a:lnTo>
                  <a:lnTo>
                    <a:pt x="216128" y="98221"/>
                  </a:lnTo>
                  <a:lnTo>
                    <a:pt x="213652" y="97701"/>
                  </a:lnTo>
                  <a:lnTo>
                    <a:pt x="213614" y="99720"/>
                  </a:lnTo>
                  <a:lnTo>
                    <a:pt x="214287" y="100291"/>
                  </a:lnTo>
                  <a:lnTo>
                    <a:pt x="215315" y="100723"/>
                  </a:lnTo>
                  <a:lnTo>
                    <a:pt x="214617" y="101942"/>
                  </a:lnTo>
                  <a:lnTo>
                    <a:pt x="213055" y="104711"/>
                  </a:lnTo>
                  <a:lnTo>
                    <a:pt x="216623" y="108902"/>
                  </a:lnTo>
                  <a:lnTo>
                    <a:pt x="217500" y="109004"/>
                  </a:lnTo>
                  <a:lnTo>
                    <a:pt x="218198" y="108661"/>
                  </a:lnTo>
                  <a:lnTo>
                    <a:pt x="218414" y="107594"/>
                  </a:lnTo>
                  <a:lnTo>
                    <a:pt x="217233" y="106375"/>
                  </a:lnTo>
                  <a:lnTo>
                    <a:pt x="217728" y="105625"/>
                  </a:lnTo>
                  <a:lnTo>
                    <a:pt x="219341" y="104432"/>
                  </a:lnTo>
                  <a:lnTo>
                    <a:pt x="220218" y="103911"/>
                  </a:lnTo>
                  <a:lnTo>
                    <a:pt x="221970" y="103378"/>
                  </a:lnTo>
                  <a:lnTo>
                    <a:pt x="222910" y="103492"/>
                  </a:lnTo>
                  <a:lnTo>
                    <a:pt x="223710" y="103441"/>
                  </a:lnTo>
                  <a:lnTo>
                    <a:pt x="224142" y="102298"/>
                  </a:lnTo>
                  <a:lnTo>
                    <a:pt x="224383" y="101358"/>
                  </a:lnTo>
                  <a:lnTo>
                    <a:pt x="225298" y="99733"/>
                  </a:lnTo>
                  <a:lnTo>
                    <a:pt x="226479" y="98336"/>
                  </a:lnTo>
                  <a:lnTo>
                    <a:pt x="227330" y="99377"/>
                  </a:lnTo>
                  <a:lnTo>
                    <a:pt x="228193" y="98742"/>
                  </a:lnTo>
                  <a:lnTo>
                    <a:pt x="232397" y="97116"/>
                  </a:lnTo>
                  <a:lnTo>
                    <a:pt x="234010" y="97878"/>
                  </a:lnTo>
                  <a:lnTo>
                    <a:pt x="235051" y="101600"/>
                  </a:lnTo>
                  <a:lnTo>
                    <a:pt x="235140" y="102501"/>
                  </a:lnTo>
                  <a:lnTo>
                    <a:pt x="235204" y="103212"/>
                  </a:lnTo>
                  <a:lnTo>
                    <a:pt x="233730" y="104330"/>
                  </a:lnTo>
                  <a:lnTo>
                    <a:pt x="234480" y="107518"/>
                  </a:lnTo>
                  <a:lnTo>
                    <a:pt x="232524" y="106832"/>
                  </a:lnTo>
                  <a:lnTo>
                    <a:pt x="232410" y="106464"/>
                  </a:lnTo>
                  <a:lnTo>
                    <a:pt x="233718" y="104343"/>
                  </a:lnTo>
                  <a:lnTo>
                    <a:pt x="231444" y="106070"/>
                  </a:lnTo>
                  <a:lnTo>
                    <a:pt x="233781" y="110058"/>
                  </a:lnTo>
                  <a:lnTo>
                    <a:pt x="234048" y="109067"/>
                  </a:lnTo>
                  <a:lnTo>
                    <a:pt x="236194" y="108191"/>
                  </a:lnTo>
                  <a:lnTo>
                    <a:pt x="236550" y="109918"/>
                  </a:lnTo>
                  <a:lnTo>
                    <a:pt x="238036" y="106540"/>
                  </a:lnTo>
                  <a:lnTo>
                    <a:pt x="245059" y="108280"/>
                  </a:lnTo>
                  <a:lnTo>
                    <a:pt x="244589" y="107784"/>
                  </a:lnTo>
                  <a:lnTo>
                    <a:pt x="244513" y="107086"/>
                  </a:lnTo>
                  <a:lnTo>
                    <a:pt x="245389" y="103949"/>
                  </a:lnTo>
                  <a:lnTo>
                    <a:pt x="246786" y="102095"/>
                  </a:lnTo>
                  <a:lnTo>
                    <a:pt x="248843" y="100761"/>
                  </a:lnTo>
                  <a:close/>
                </a:path>
                <a:path w="459740" h="342900">
                  <a:moveTo>
                    <a:pt x="248945" y="99885"/>
                  </a:moveTo>
                  <a:lnTo>
                    <a:pt x="248691" y="100101"/>
                  </a:lnTo>
                  <a:lnTo>
                    <a:pt x="248678" y="100228"/>
                  </a:lnTo>
                  <a:lnTo>
                    <a:pt x="248666" y="100355"/>
                  </a:lnTo>
                  <a:lnTo>
                    <a:pt x="248767" y="100571"/>
                  </a:lnTo>
                  <a:lnTo>
                    <a:pt x="248818" y="100355"/>
                  </a:lnTo>
                  <a:lnTo>
                    <a:pt x="248881" y="100114"/>
                  </a:lnTo>
                  <a:lnTo>
                    <a:pt x="248945" y="99885"/>
                  </a:lnTo>
                  <a:close/>
                </a:path>
                <a:path w="459740" h="342900">
                  <a:moveTo>
                    <a:pt x="268389" y="158889"/>
                  </a:moveTo>
                  <a:lnTo>
                    <a:pt x="268185" y="159016"/>
                  </a:lnTo>
                  <a:lnTo>
                    <a:pt x="267970" y="159181"/>
                  </a:lnTo>
                  <a:lnTo>
                    <a:pt x="268224" y="159067"/>
                  </a:lnTo>
                  <a:lnTo>
                    <a:pt x="268389" y="158889"/>
                  </a:lnTo>
                  <a:close/>
                </a:path>
                <a:path w="459740" h="342900">
                  <a:moveTo>
                    <a:pt x="279044" y="211645"/>
                  </a:moveTo>
                  <a:lnTo>
                    <a:pt x="278777" y="211518"/>
                  </a:lnTo>
                  <a:lnTo>
                    <a:pt x="278752" y="211747"/>
                  </a:lnTo>
                  <a:lnTo>
                    <a:pt x="279044" y="211645"/>
                  </a:lnTo>
                  <a:close/>
                </a:path>
                <a:path w="459740" h="342900">
                  <a:moveTo>
                    <a:pt x="282384" y="108686"/>
                  </a:moveTo>
                  <a:lnTo>
                    <a:pt x="281914" y="107899"/>
                  </a:lnTo>
                  <a:lnTo>
                    <a:pt x="281686" y="107505"/>
                  </a:lnTo>
                  <a:lnTo>
                    <a:pt x="282016" y="108305"/>
                  </a:lnTo>
                  <a:lnTo>
                    <a:pt x="282155" y="108686"/>
                  </a:lnTo>
                  <a:lnTo>
                    <a:pt x="282384" y="108686"/>
                  </a:lnTo>
                  <a:close/>
                </a:path>
                <a:path w="459740" h="342900">
                  <a:moveTo>
                    <a:pt x="282473" y="89242"/>
                  </a:moveTo>
                  <a:lnTo>
                    <a:pt x="282270" y="88773"/>
                  </a:lnTo>
                  <a:lnTo>
                    <a:pt x="282130" y="88315"/>
                  </a:lnTo>
                  <a:lnTo>
                    <a:pt x="281787" y="88544"/>
                  </a:lnTo>
                  <a:lnTo>
                    <a:pt x="280517" y="89636"/>
                  </a:lnTo>
                  <a:lnTo>
                    <a:pt x="279666" y="90893"/>
                  </a:lnTo>
                  <a:lnTo>
                    <a:pt x="278523" y="92214"/>
                  </a:lnTo>
                  <a:lnTo>
                    <a:pt x="277863" y="91694"/>
                  </a:lnTo>
                  <a:lnTo>
                    <a:pt x="277355" y="91363"/>
                  </a:lnTo>
                  <a:lnTo>
                    <a:pt x="276136" y="89979"/>
                  </a:lnTo>
                  <a:lnTo>
                    <a:pt x="275437" y="88925"/>
                  </a:lnTo>
                  <a:lnTo>
                    <a:pt x="273253" y="86499"/>
                  </a:lnTo>
                  <a:lnTo>
                    <a:pt x="273253" y="102920"/>
                  </a:lnTo>
                  <a:lnTo>
                    <a:pt x="272630" y="102882"/>
                  </a:lnTo>
                  <a:lnTo>
                    <a:pt x="272846" y="102768"/>
                  </a:lnTo>
                  <a:lnTo>
                    <a:pt x="273050" y="102819"/>
                  </a:lnTo>
                  <a:lnTo>
                    <a:pt x="273253" y="102920"/>
                  </a:lnTo>
                  <a:lnTo>
                    <a:pt x="273253" y="86499"/>
                  </a:lnTo>
                  <a:lnTo>
                    <a:pt x="271424" y="84467"/>
                  </a:lnTo>
                  <a:lnTo>
                    <a:pt x="269811" y="84582"/>
                  </a:lnTo>
                  <a:lnTo>
                    <a:pt x="269811" y="99847"/>
                  </a:lnTo>
                  <a:lnTo>
                    <a:pt x="268922" y="100647"/>
                  </a:lnTo>
                  <a:lnTo>
                    <a:pt x="267627" y="101701"/>
                  </a:lnTo>
                  <a:lnTo>
                    <a:pt x="267042" y="101828"/>
                  </a:lnTo>
                  <a:lnTo>
                    <a:pt x="265633" y="102450"/>
                  </a:lnTo>
                  <a:lnTo>
                    <a:pt x="265760" y="101485"/>
                  </a:lnTo>
                  <a:lnTo>
                    <a:pt x="265722" y="100088"/>
                  </a:lnTo>
                  <a:lnTo>
                    <a:pt x="266623" y="98577"/>
                  </a:lnTo>
                  <a:lnTo>
                    <a:pt x="267423" y="97688"/>
                  </a:lnTo>
                  <a:lnTo>
                    <a:pt x="268973" y="98259"/>
                  </a:lnTo>
                  <a:lnTo>
                    <a:pt x="269176" y="98374"/>
                  </a:lnTo>
                  <a:lnTo>
                    <a:pt x="269811" y="99847"/>
                  </a:lnTo>
                  <a:lnTo>
                    <a:pt x="269811" y="84582"/>
                  </a:lnTo>
                  <a:lnTo>
                    <a:pt x="264617" y="84899"/>
                  </a:lnTo>
                  <a:lnTo>
                    <a:pt x="261785" y="91694"/>
                  </a:lnTo>
                  <a:lnTo>
                    <a:pt x="261302" y="94449"/>
                  </a:lnTo>
                  <a:lnTo>
                    <a:pt x="258978" y="94653"/>
                  </a:lnTo>
                  <a:lnTo>
                    <a:pt x="258495" y="94043"/>
                  </a:lnTo>
                  <a:lnTo>
                    <a:pt x="257136" y="92367"/>
                  </a:lnTo>
                  <a:lnTo>
                    <a:pt x="256857" y="91935"/>
                  </a:lnTo>
                  <a:lnTo>
                    <a:pt x="256984" y="92367"/>
                  </a:lnTo>
                  <a:lnTo>
                    <a:pt x="256857" y="93103"/>
                  </a:lnTo>
                  <a:lnTo>
                    <a:pt x="256095" y="94043"/>
                  </a:lnTo>
                  <a:lnTo>
                    <a:pt x="254571" y="93980"/>
                  </a:lnTo>
                  <a:lnTo>
                    <a:pt x="254762" y="93091"/>
                  </a:lnTo>
                  <a:lnTo>
                    <a:pt x="255130" y="91935"/>
                  </a:lnTo>
                  <a:lnTo>
                    <a:pt x="255244" y="91694"/>
                  </a:lnTo>
                  <a:lnTo>
                    <a:pt x="255701" y="90893"/>
                  </a:lnTo>
                  <a:lnTo>
                    <a:pt x="255765" y="90525"/>
                  </a:lnTo>
                  <a:lnTo>
                    <a:pt x="255905" y="90487"/>
                  </a:lnTo>
                  <a:lnTo>
                    <a:pt x="256006" y="90309"/>
                  </a:lnTo>
                  <a:lnTo>
                    <a:pt x="256095" y="90462"/>
                  </a:lnTo>
                  <a:lnTo>
                    <a:pt x="256832" y="90309"/>
                  </a:lnTo>
                  <a:lnTo>
                    <a:pt x="257175" y="90233"/>
                  </a:lnTo>
                  <a:lnTo>
                    <a:pt x="257759" y="89065"/>
                  </a:lnTo>
                  <a:lnTo>
                    <a:pt x="259321" y="85979"/>
                  </a:lnTo>
                  <a:lnTo>
                    <a:pt x="258432" y="82461"/>
                  </a:lnTo>
                  <a:lnTo>
                    <a:pt x="256730" y="78917"/>
                  </a:lnTo>
                  <a:lnTo>
                    <a:pt x="255143" y="78613"/>
                  </a:lnTo>
                  <a:lnTo>
                    <a:pt x="253746" y="78130"/>
                  </a:lnTo>
                  <a:lnTo>
                    <a:pt x="246405" y="85979"/>
                  </a:lnTo>
                  <a:lnTo>
                    <a:pt x="245960" y="87376"/>
                  </a:lnTo>
                  <a:lnTo>
                    <a:pt x="246024" y="89065"/>
                  </a:lnTo>
                  <a:lnTo>
                    <a:pt x="244843" y="88963"/>
                  </a:lnTo>
                  <a:lnTo>
                    <a:pt x="247053" y="89560"/>
                  </a:lnTo>
                  <a:lnTo>
                    <a:pt x="247827" y="90487"/>
                  </a:lnTo>
                  <a:lnTo>
                    <a:pt x="247942" y="90614"/>
                  </a:lnTo>
                  <a:lnTo>
                    <a:pt x="248716" y="91160"/>
                  </a:lnTo>
                  <a:lnTo>
                    <a:pt x="248424" y="92697"/>
                  </a:lnTo>
                  <a:lnTo>
                    <a:pt x="247840" y="94043"/>
                  </a:lnTo>
                  <a:lnTo>
                    <a:pt x="246913" y="95554"/>
                  </a:lnTo>
                  <a:lnTo>
                    <a:pt x="246875" y="95859"/>
                  </a:lnTo>
                  <a:lnTo>
                    <a:pt x="248856" y="96304"/>
                  </a:lnTo>
                  <a:lnTo>
                    <a:pt x="249047" y="93091"/>
                  </a:lnTo>
                  <a:lnTo>
                    <a:pt x="251536" y="93726"/>
                  </a:lnTo>
                  <a:lnTo>
                    <a:pt x="253669" y="99529"/>
                  </a:lnTo>
                  <a:lnTo>
                    <a:pt x="250393" y="102082"/>
                  </a:lnTo>
                  <a:lnTo>
                    <a:pt x="250240" y="106934"/>
                  </a:lnTo>
                  <a:lnTo>
                    <a:pt x="246456" y="108991"/>
                  </a:lnTo>
                  <a:lnTo>
                    <a:pt x="245986" y="108839"/>
                  </a:lnTo>
                  <a:lnTo>
                    <a:pt x="245935" y="110223"/>
                  </a:lnTo>
                  <a:lnTo>
                    <a:pt x="245262" y="111328"/>
                  </a:lnTo>
                  <a:lnTo>
                    <a:pt x="241973" y="114833"/>
                  </a:lnTo>
                  <a:lnTo>
                    <a:pt x="242163" y="115392"/>
                  </a:lnTo>
                  <a:lnTo>
                    <a:pt x="242201" y="116039"/>
                  </a:lnTo>
                  <a:lnTo>
                    <a:pt x="241757" y="117868"/>
                  </a:lnTo>
                  <a:lnTo>
                    <a:pt x="240258" y="121183"/>
                  </a:lnTo>
                  <a:lnTo>
                    <a:pt x="239864" y="122326"/>
                  </a:lnTo>
                  <a:lnTo>
                    <a:pt x="239712" y="123532"/>
                  </a:lnTo>
                  <a:lnTo>
                    <a:pt x="240322" y="123888"/>
                  </a:lnTo>
                  <a:lnTo>
                    <a:pt x="240766" y="123698"/>
                  </a:lnTo>
                  <a:lnTo>
                    <a:pt x="241160" y="123672"/>
                  </a:lnTo>
                  <a:lnTo>
                    <a:pt x="242049" y="120484"/>
                  </a:lnTo>
                  <a:lnTo>
                    <a:pt x="245668" y="121031"/>
                  </a:lnTo>
                  <a:lnTo>
                    <a:pt x="246799" y="120573"/>
                  </a:lnTo>
                  <a:lnTo>
                    <a:pt x="248323" y="120675"/>
                  </a:lnTo>
                  <a:lnTo>
                    <a:pt x="248335" y="120484"/>
                  </a:lnTo>
                  <a:lnTo>
                    <a:pt x="248551" y="118783"/>
                  </a:lnTo>
                  <a:lnTo>
                    <a:pt x="248285" y="118427"/>
                  </a:lnTo>
                  <a:lnTo>
                    <a:pt x="248005" y="117932"/>
                  </a:lnTo>
                  <a:lnTo>
                    <a:pt x="245122" y="114985"/>
                  </a:lnTo>
                  <a:lnTo>
                    <a:pt x="245351" y="113347"/>
                  </a:lnTo>
                  <a:lnTo>
                    <a:pt x="251574" y="110807"/>
                  </a:lnTo>
                  <a:lnTo>
                    <a:pt x="254292" y="109283"/>
                  </a:lnTo>
                  <a:lnTo>
                    <a:pt x="254609" y="108991"/>
                  </a:lnTo>
                  <a:lnTo>
                    <a:pt x="257213" y="106603"/>
                  </a:lnTo>
                  <a:lnTo>
                    <a:pt x="257848" y="106121"/>
                  </a:lnTo>
                  <a:lnTo>
                    <a:pt x="260337" y="104419"/>
                  </a:lnTo>
                  <a:lnTo>
                    <a:pt x="260946" y="104648"/>
                  </a:lnTo>
                  <a:lnTo>
                    <a:pt x="262623" y="107251"/>
                  </a:lnTo>
                  <a:lnTo>
                    <a:pt x="263093" y="107251"/>
                  </a:lnTo>
                  <a:lnTo>
                    <a:pt x="263601" y="107416"/>
                  </a:lnTo>
                  <a:lnTo>
                    <a:pt x="266039" y="104419"/>
                  </a:lnTo>
                  <a:lnTo>
                    <a:pt x="266725" y="103593"/>
                  </a:lnTo>
                  <a:lnTo>
                    <a:pt x="269392" y="106299"/>
                  </a:lnTo>
                  <a:lnTo>
                    <a:pt x="269506" y="108038"/>
                  </a:lnTo>
                  <a:lnTo>
                    <a:pt x="272478" y="109372"/>
                  </a:lnTo>
                  <a:lnTo>
                    <a:pt x="273265" y="108496"/>
                  </a:lnTo>
                  <a:lnTo>
                    <a:pt x="273977" y="107594"/>
                  </a:lnTo>
                  <a:lnTo>
                    <a:pt x="274561" y="106629"/>
                  </a:lnTo>
                  <a:lnTo>
                    <a:pt x="273659" y="106019"/>
                  </a:lnTo>
                  <a:lnTo>
                    <a:pt x="272656" y="104800"/>
                  </a:lnTo>
                  <a:lnTo>
                    <a:pt x="272821" y="103847"/>
                  </a:lnTo>
                  <a:lnTo>
                    <a:pt x="273024" y="103593"/>
                  </a:lnTo>
                  <a:lnTo>
                    <a:pt x="273481" y="103035"/>
                  </a:lnTo>
                  <a:lnTo>
                    <a:pt x="274231" y="103390"/>
                  </a:lnTo>
                  <a:lnTo>
                    <a:pt x="275018" y="103670"/>
                  </a:lnTo>
                  <a:lnTo>
                    <a:pt x="275704" y="104076"/>
                  </a:lnTo>
                  <a:lnTo>
                    <a:pt x="276034" y="103035"/>
                  </a:lnTo>
                  <a:lnTo>
                    <a:pt x="276110" y="102768"/>
                  </a:lnTo>
                  <a:lnTo>
                    <a:pt x="276161" y="102450"/>
                  </a:lnTo>
                  <a:lnTo>
                    <a:pt x="276275" y="101701"/>
                  </a:lnTo>
                  <a:lnTo>
                    <a:pt x="276148" y="98094"/>
                  </a:lnTo>
                  <a:lnTo>
                    <a:pt x="276517" y="97688"/>
                  </a:lnTo>
                  <a:lnTo>
                    <a:pt x="277393" y="96697"/>
                  </a:lnTo>
                  <a:lnTo>
                    <a:pt x="279717" y="95008"/>
                  </a:lnTo>
                  <a:lnTo>
                    <a:pt x="280123" y="94653"/>
                  </a:lnTo>
                  <a:lnTo>
                    <a:pt x="280492" y="94322"/>
                  </a:lnTo>
                  <a:lnTo>
                    <a:pt x="281178" y="93573"/>
                  </a:lnTo>
                  <a:lnTo>
                    <a:pt x="280581" y="92367"/>
                  </a:lnTo>
                  <a:lnTo>
                    <a:pt x="280581" y="92214"/>
                  </a:lnTo>
                  <a:lnTo>
                    <a:pt x="280682" y="90995"/>
                  </a:lnTo>
                  <a:lnTo>
                    <a:pt x="282473" y="89242"/>
                  </a:lnTo>
                  <a:close/>
                </a:path>
                <a:path w="459740" h="342900">
                  <a:moveTo>
                    <a:pt x="282524" y="104152"/>
                  </a:moveTo>
                  <a:lnTo>
                    <a:pt x="281292" y="103301"/>
                  </a:lnTo>
                  <a:lnTo>
                    <a:pt x="279590" y="103949"/>
                  </a:lnTo>
                  <a:lnTo>
                    <a:pt x="278472" y="105803"/>
                  </a:lnTo>
                  <a:lnTo>
                    <a:pt x="278244" y="106197"/>
                  </a:lnTo>
                  <a:lnTo>
                    <a:pt x="279412" y="107353"/>
                  </a:lnTo>
                  <a:lnTo>
                    <a:pt x="280022" y="107924"/>
                  </a:lnTo>
                  <a:lnTo>
                    <a:pt x="280352" y="107492"/>
                  </a:lnTo>
                  <a:lnTo>
                    <a:pt x="280733" y="107086"/>
                  </a:lnTo>
                  <a:lnTo>
                    <a:pt x="281228" y="106718"/>
                  </a:lnTo>
                  <a:lnTo>
                    <a:pt x="279819" y="104368"/>
                  </a:lnTo>
                  <a:lnTo>
                    <a:pt x="280822" y="104025"/>
                  </a:lnTo>
                  <a:lnTo>
                    <a:pt x="281698" y="104013"/>
                  </a:lnTo>
                  <a:lnTo>
                    <a:pt x="282524" y="104152"/>
                  </a:lnTo>
                  <a:close/>
                </a:path>
                <a:path w="459740" h="342900">
                  <a:moveTo>
                    <a:pt x="283070" y="130378"/>
                  </a:moveTo>
                  <a:lnTo>
                    <a:pt x="282041" y="129984"/>
                  </a:lnTo>
                  <a:lnTo>
                    <a:pt x="282003" y="130314"/>
                  </a:lnTo>
                  <a:lnTo>
                    <a:pt x="282130" y="130797"/>
                  </a:lnTo>
                  <a:lnTo>
                    <a:pt x="282448" y="131013"/>
                  </a:lnTo>
                  <a:lnTo>
                    <a:pt x="282765" y="130975"/>
                  </a:lnTo>
                  <a:lnTo>
                    <a:pt x="283070" y="130378"/>
                  </a:lnTo>
                  <a:close/>
                </a:path>
                <a:path w="459740" h="342900">
                  <a:moveTo>
                    <a:pt x="284492" y="98044"/>
                  </a:moveTo>
                  <a:close/>
                </a:path>
                <a:path w="459740" h="342900">
                  <a:moveTo>
                    <a:pt x="284518" y="98094"/>
                  </a:moveTo>
                  <a:close/>
                </a:path>
                <a:path w="459740" h="342900">
                  <a:moveTo>
                    <a:pt x="288086" y="195694"/>
                  </a:moveTo>
                  <a:lnTo>
                    <a:pt x="287070" y="194716"/>
                  </a:lnTo>
                  <a:lnTo>
                    <a:pt x="286372" y="193357"/>
                  </a:lnTo>
                  <a:lnTo>
                    <a:pt x="285115" y="192405"/>
                  </a:lnTo>
                  <a:lnTo>
                    <a:pt x="281914" y="196507"/>
                  </a:lnTo>
                  <a:lnTo>
                    <a:pt x="281419" y="198272"/>
                  </a:lnTo>
                  <a:lnTo>
                    <a:pt x="285508" y="197459"/>
                  </a:lnTo>
                  <a:lnTo>
                    <a:pt x="286194" y="196773"/>
                  </a:lnTo>
                  <a:lnTo>
                    <a:pt x="288086" y="195694"/>
                  </a:lnTo>
                  <a:close/>
                </a:path>
                <a:path w="459740" h="342900">
                  <a:moveTo>
                    <a:pt x="290144" y="112433"/>
                  </a:moveTo>
                  <a:lnTo>
                    <a:pt x="289877" y="111518"/>
                  </a:lnTo>
                  <a:lnTo>
                    <a:pt x="289864" y="110959"/>
                  </a:lnTo>
                  <a:lnTo>
                    <a:pt x="289572" y="110604"/>
                  </a:lnTo>
                  <a:lnTo>
                    <a:pt x="288874" y="109766"/>
                  </a:lnTo>
                  <a:lnTo>
                    <a:pt x="287680" y="109880"/>
                  </a:lnTo>
                  <a:lnTo>
                    <a:pt x="287261" y="111201"/>
                  </a:lnTo>
                  <a:lnTo>
                    <a:pt x="287540" y="112001"/>
                  </a:lnTo>
                  <a:lnTo>
                    <a:pt x="288429" y="112395"/>
                  </a:lnTo>
                  <a:lnTo>
                    <a:pt x="289140" y="112331"/>
                  </a:lnTo>
                  <a:lnTo>
                    <a:pt x="290144" y="112433"/>
                  </a:lnTo>
                  <a:close/>
                </a:path>
                <a:path w="459740" h="342900">
                  <a:moveTo>
                    <a:pt x="292912" y="97028"/>
                  </a:moveTo>
                  <a:lnTo>
                    <a:pt x="292760" y="96634"/>
                  </a:lnTo>
                  <a:lnTo>
                    <a:pt x="292481" y="96291"/>
                  </a:lnTo>
                  <a:lnTo>
                    <a:pt x="291084" y="95567"/>
                  </a:lnTo>
                  <a:lnTo>
                    <a:pt x="289890" y="95516"/>
                  </a:lnTo>
                  <a:lnTo>
                    <a:pt x="288683" y="95224"/>
                  </a:lnTo>
                  <a:lnTo>
                    <a:pt x="287591" y="96977"/>
                  </a:lnTo>
                  <a:lnTo>
                    <a:pt x="288099" y="96812"/>
                  </a:lnTo>
                  <a:lnTo>
                    <a:pt x="288607" y="96685"/>
                  </a:lnTo>
                  <a:lnTo>
                    <a:pt x="290347" y="96520"/>
                  </a:lnTo>
                  <a:lnTo>
                    <a:pt x="291630" y="96812"/>
                  </a:lnTo>
                  <a:lnTo>
                    <a:pt x="292912" y="97028"/>
                  </a:lnTo>
                  <a:close/>
                </a:path>
                <a:path w="459740" h="342900">
                  <a:moveTo>
                    <a:pt x="297065" y="190538"/>
                  </a:moveTo>
                  <a:lnTo>
                    <a:pt x="296316" y="187083"/>
                  </a:lnTo>
                  <a:lnTo>
                    <a:pt x="293001" y="186994"/>
                  </a:lnTo>
                  <a:lnTo>
                    <a:pt x="289890" y="186461"/>
                  </a:lnTo>
                  <a:lnTo>
                    <a:pt x="286918" y="188010"/>
                  </a:lnTo>
                  <a:lnTo>
                    <a:pt x="286994" y="189293"/>
                  </a:lnTo>
                  <a:lnTo>
                    <a:pt x="288493" y="189953"/>
                  </a:lnTo>
                  <a:lnTo>
                    <a:pt x="286994" y="192786"/>
                  </a:lnTo>
                  <a:lnTo>
                    <a:pt x="287401" y="194284"/>
                  </a:lnTo>
                  <a:lnTo>
                    <a:pt x="288137" y="195668"/>
                  </a:lnTo>
                  <a:lnTo>
                    <a:pt x="288607" y="195287"/>
                  </a:lnTo>
                  <a:lnTo>
                    <a:pt x="289090" y="195021"/>
                  </a:lnTo>
                  <a:lnTo>
                    <a:pt x="290512" y="192900"/>
                  </a:lnTo>
                  <a:lnTo>
                    <a:pt x="291871" y="192290"/>
                  </a:lnTo>
                  <a:lnTo>
                    <a:pt x="293484" y="192608"/>
                  </a:lnTo>
                  <a:lnTo>
                    <a:pt x="297065" y="190538"/>
                  </a:lnTo>
                  <a:close/>
                </a:path>
                <a:path w="459740" h="342900">
                  <a:moveTo>
                    <a:pt x="302133" y="181368"/>
                  </a:moveTo>
                  <a:lnTo>
                    <a:pt x="302044" y="181013"/>
                  </a:lnTo>
                  <a:lnTo>
                    <a:pt x="302018" y="180606"/>
                  </a:lnTo>
                  <a:lnTo>
                    <a:pt x="301599" y="179768"/>
                  </a:lnTo>
                  <a:lnTo>
                    <a:pt x="301244" y="179298"/>
                  </a:lnTo>
                  <a:lnTo>
                    <a:pt x="300609" y="178295"/>
                  </a:lnTo>
                  <a:lnTo>
                    <a:pt x="299643" y="179400"/>
                  </a:lnTo>
                  <a:lnTo>
                    <a:pt x="298958" y="179920"/>
                  </a:lnTo>
                  <a:lnTo>
                    <a:pt x="297192" y="178904"/>
                  </a:lnTo>
                  <a:lnTo>
                    <a:pt x="296557" y="178676"/>
                  </a:lnTo>
                  <a:lnTo>
                    <a:pt x="295922" y="178587"/>
                  </a:lnTo>
                  <a:lnTo>
                    <a:pt x="293204" y="182067"/>
                  </a:lnTo>
                  <a:lnTo>
                    <a:pt x="294627" y="185635"/>
                  </a:lnTo>
                  <a:lnTo>
                    <a:pt x="296494" y="182867"/>
                  </a:lnTo>
                  <a:lnTo>
                    <a:pt x="298881" y="182435"/>
                  </a:lnTo>
                  <a:lnTo>
                    <a:pt x="301650" y="182168"/>
                  </a:lnTo>
                  <a:lnTo>
                    <a:pt x="301891" y="181660"/>
                  </a:lnTo>
                  <a:lnTo>
                    <a:pt x="302133" y="181368"/>
                  </a:lnTo>
                  <a:close/>
                </a:path>
                <a:path w="459740" h="342900">
                  <a:moveTo>
                    <a:pt x="308470" y="140830"/>
                  </a:moveTo>
                  <a:lnTo>
                    <a:pt x="308356" y="140525"/>
                  </a:lnTo>
                  <a:lnTo>
                    <a:pt x="308241" y="140081"/>
                  </a:lnTo>
                  <a:lnTo>
                    <a:pt x="306501" y="139839"/>
                  </a:lnTo>
                  <a:lnTo>
                    <a:pt x="304685" y="139573"/>
                  </a:lnTo>
                  <a:lnTo>
                    <a:pt x="302831" y="139306"/>
                  </a:lnTo>
                  <a:lnTo>
                    <a:pt x="302742" y="140042"/>
                  </a:lnTo>
                  <a:lnTo>
                    <a:pt x="302717" y="140423"/>
                  </a:lnTo>
                  <a:lnTo>
                    <a:pt x="303237" y="141185"/>
                  </a:lnTo>
                  <a:lnTo>
                    <a:pt x="303707" y="142024"/>
                  </a:lnTo>
                  <a:lnTo>
                    <a:pt x="304152" y="142887"/>
                  </a:lnTo>
                  <a:lnTo>
                    <a:pt x="305625" y="142138"/>
                  </a:lnTo>
                  <a:lnTo>
                    <a:pt x="307035" y="141503"/>
                  </a:lnTo>
                  <a:lnTo>
                    <a:pt x="308470" y="140830"/>
                  </a:lnTo>
                  <a:close/>
                </a:path>
                <a:path w="459740" h="342900">
                  <a:moveTo>
                    <a:pt x="312534" y="227037"/>
                  </a:moveTo>
                  <a:lnTo>
                    <a:pt x="311327" y="225005"/>
                  </a:lnTo>
                  <a:lnTo>
                    <a:pt x="310553" y="222529"/>
                  </a:lnTo>
                  <a:lnTo>
                    <a:pt x="308559" y="220776"/>
                  </a:lnTo>
                  <a:lnTo>
                    <a:pt x="307009" y="222554"/>
                  </a:lnTo>
                  <a:lnTo>
                    <a:pt x="306755" y="222377"/>
                  </a:lnTo>
                  <a:lnTo>
                    <a:pt x="304038" y="228460"/>
                  </a:lnTo>
                  <a:lnTo>
                    <a:pt x="307555" y="230987"/>
                  </a:lnTo>
                  <a:lnTo>
                    <a:pt x="312534" y="227037"/>
                  </a:lnTo>
                  <a:close/>
                </a:path>
                <a:path w="459740" h="342900">
                  <a:moveTo>
                    <a:pt x="313817" y="63995"/>
                  </a:moveTo>
                  <a:lnTo>
                    <a:pt x="312940" y="64350"/>
                  </a:lnTo>
                  <a:lnTo>
                    <a:pt x="312991" y="64592"/>
                  </a:lnTo>
                  <a:lnTo>
                    <a:pt x="313817" y="63995"/>
                  </a:lnTo>
                  <a:close/>
                </a:path>
                <a:path w="459740" h="342900">
                  <a:moveTo>
                    <a:pt x="317436" y="295071"/>
                  </a:moveTo>
                  <a:lnTo>
                    <a:pt x="317233" y="294779"/>
                  </a:lnTo>
                  <a:lnTo>
                    <a:pt x="317093" y="294754"/>
                  </a:lnTo>
                  <a:lnTo>
                    <a:pt x="315912" y="294474"/>
                  </a:lnTo>
                  <a:lnTo>
                    <a:pt x="315544" y="295452"/>
                  </a:lnTo>
                  <a:lnTo>
                    <a:pt x="315036" y="296176"/>
                  </a:lnTo>
                  <a:lnTo>
                    <a:pt x="314972" y="296303"/>
                  </a:lnTo>
                  <a:lnTo>
                    <a:pt x="315087" y="296545"/>
                  </a:lnTo>
                  <a:lnTo>
                    <a:pt x="315112" y="296735"/>
                  </a:lnTo>
                  <a:lnTo>
                    <a:pt x="315302" y="296773"/>
                  </a:lnTo>
                  <a:lnTo>
                    <a:pt x="315569" y="296913"/>
                  </a:lnTo>
                  <a:lnTo>
                    <a:pt x="316255" y="296278"/>
                  </a:lnTo>
                  <a:lnTo>
                    <a:pt x="316865" y="295681"/>
                  </a:lnTo>
                  <a:lnTo>
                    <a:pt x="317436" y="295071"/>
                  </a:lnTo>
                  <a:close/>
                </a:path>
                <a:path w="459740" h="342900">
                  <a:moveTo>
                    <a:pt x="317436" y="236334"/>
                  </a:moveTo>
                  <a:lnTo>
                    <a:pt x="317055" y="236156"/>
                  </a:lnTo>
                  <a:lnTo>
                    <a:pt x="316661" y="235953"/>
                  </a:lnTo>
                  <a:lnTo>
                    <a:pt x="315887" y="235496"/>
                  </a:lnTo>
                  <a:lnTo>
                    <a:pt x="315468" y="235305"/>
                  </a:lnTo>
                  <a:lnTo>
                    <a:pt x="315074" y="235064"/>
                  </a:lnTo>
                  <a:lnTo>
                    <a:pt x="315099" y="235559"/>
                  </a:lnTo>
                  <a:lnTo>
                    <a:pt x="315125" y="235826"/>
                  </a:lnTo>
                  <a:lnTo>
                    <a:pt x="315899" y="236245"/>
                  </a:lnTo>
                  <a:lnTo>
                    <a:pt x="316674" y="236385"/>
                  </a:lnTo>
                  <a:lnTo>
                    <a:pt x="317436" y="236334"/>
                  </a:lnTo>
                  <a:close/>
                </a:path>
                <a:path w="459740" h="342900">
                  <a:moveTo>
                    <a:pt x="317868" y="243217"/>
                  </a:moveTo>
                  <a:lnTo>
                    <a:pt x="317842" y="242493"/>
                  </a:lnTo>
                  <a:lnTo>
                    <a:pt x="317804" y="241960"/>
                  </a:lnTo>
                  <a:lnTo>
                    <a:pt x="316293" y="241960"/>
                  </a:lnTo>
                  <a:lnTo>
                    <a:pt x="315531" y="241973"/>
                  </a:lnTo>
                  <a:lnTo>
                    <a:pt x="315556" y="242316"/>
                  </a:lnTo>
                  <a:lnTo>
                    <a:pt x="315531" y="242951"/>
                  </a:lnTo>
                  <a:lnTo>
                    <a:pt x="316357" y="243116"/>
                  </a:lnTo>
                  <a:lnTo>
                    <a:pt x="317119" y="243141"/>
                  </a:lnTo>
                  <a:lnTo>
                    <a:pt x="317868" y="243217"/>
                  </a:lnTo>
                  <a:close/>
                </a:path>
                <a:path w="459740" h="342900">
                  <a:moveTo>
                    <a:pt x="323418" y="240868"/>
                  </a:moveTo>
                  <a:lnTo>
                    <a:pt x="323253" y="240804"/>
                  </a:lnTo>
                  <a:lnTo>
                    <a:pt x="323215" y="240957"/>
                  </a:lnTo>
                  <a:lnTo>
                    <a:pt x="323342" y="240995"/>
                  </a:lnTo>
                  <a:lnTo>
                    <a:pt x="323418" y="240868"/>
                  </a:lnTo>
                  <a:close/>
                </a:path>
                <a:path w="459740" h="342900">
                  <a:moveTo>
                    <a:pt x="323977" y="292354"/>
                  </a:moveTo>
                  <a:lnTo>
                    <a:pt x="321627" y="291922"/>
                  </a:lnTo>
                  <a:lnTo>
                    <a:pt x="320662" y="291731"/>
                  </a:lnTo>
                  <a:lnTo>
                    <a:pt x="320509" y="291706"/>
                  </a:lnTo>
                  <a:lnTo>
                    <a:pt x="320344" y="291693"/>
                  </a:lnTo>
                  <a:lnTo>
                    <a:pt x="320205" y="291655"/>
                  </a:lnTo>
                  <a:lnTo>
                    <a:pt x="319913" y="292214"/>
                  </a:lnTo>
                  <a:lnTo>
                    <a:pt x="319786" y="292481"/>
                  </a:lnTo>
                  <a:lnTo>
                    <a:pt x="321513" y="295744"/>
                  </a:lnTo>
                  <a:lnTo>
                    <a:pt x="321881" y="295783"/>
                  </a:lnTo>
                  <a:lnTo>
                    <a:pt x="322630" y="295833"/>
                  </a:lnTo>
                  <a:lnTo>
                    <a:pt x="322745" y="295567"/>
                  </a:lnTo>
                  <a:lnTo>
                    <a:pt x="323240" y="294170"/>
                  </a:lnTo>
                  <a:lnTo>
                    <a:pt x="323570" y="293370"/>
                  </a:lnTo>
                  <a:lnTo>
                    <a:pt x="323977" y="292354"/>
                  </a:lnTo>
                  <a:close/>
                </a:path>
                <a:path w="459740" h="342900">
                  <a:moveTo>
                    <a:pt x="324396" y="238455"/>
                  </a:moveTo>
                  <a:lnTo>
                    <a:pt x="324027" y="237045"/>
                  </a:lnTo>
                  <a:lnTo>
                    <a:pt x="323380" y="237159"/>
                  </a:lnTo>
                  <a:lnTo>
                    <a:pt x="322732" y="237223"/>
                  </a:lnTo>
                  <a:lnTo>
                    <a:pt x="322084" y="237236"/>
                  </a:lnTo>
                  <a:lnTo>
                    <a:pt x="321475" y="237845"/>
                  </a:lnTo>
                  <a:lnTo>
                    <a:pt x="321157" y="238760"/>
                  </a:lnTo>
                  <a:lnTo>
                    <a:pt x="320878" y="239890"/>
                  </a:lnTo>
                  <a:lnTo>
                    <a:pt x="323253" y="240804"/>
                  </a:lnTo>
                  <a:lnTo>
                    <a:pt x="323532" y="239585"/>
                  </a:lnTo>
                  <a:lnTo>
                    <a:pt x="324396" y="238455"/>
                  </a:lnTo>
                  <a:close/>
                </a:path>
                <a:path w="459740" h="342900">
                  <a:moveTo>
                    <a:pt x="324459" y="241566"/>
                  </a:moveTo>
                  <a:lnTo>
                    <a:pt x="324129" y="241350"/>
                  </a:lnTo>
                  <a:lnTo>
                    <a:pt x="323761" y="241147"/>
                  </a:lnTo>
                  <a:lnTo>
                    <a:pt x="323342" y="240995"/>
                  </a:lnTo>
                  <a:lnTo>
                    <a:pt x="322986" y="241554"/>
                  </a:lnTo>
                  <a:lnTo>
                    <a:pt x="322859" y="242062"/>
                  </a:lnTo>
                  <a:lnTo>
                    <a:pt x="322872" y="242519"/>
                  </a:lnTo>
                  <a:lnTo>
                    <a:pt x="324459" y="241566"/>
                  </a:lnTo>
                  <a:close/>
                </a:path>
                <a:path w="459740" h="342900">
                  <a:moveTo>
                    <a:pt x="327494" y="100736"/>
                  </a:moveTo>
                  <a:lnTo>
                    <a:pt x="327152" y="100825"/>
                  </a:lnTo>
                  <a:lnTo>
                    <a:pt x="326809" y="100926"/>
                  </a:lnTo>
                  <a:lnTo>
                    <a:pt x="326453" y="101003"/>
                  </a:lnTo>
                  <a:lnTo>
                    <a:pt x="326453" y="101384"/>
                  </a:lnTo>
                  <a:lnTo>
                    <a:pt x="326313" y="101828"/>
                  </a:lnTo>
                  <a:lnTo>
                    <a:pt x="326491" y="102069"/>
                  </a:lnTo>
                  <a:lnTo>
                    <a:pt x="326618" y="102247"/>
                  </a:lnTo>
                  <a:lnTo>
                    <a:pt x="327139" y="102133"/>
                  </a:lnTo>
                  <a:lnTo>
                    <a:pt x="327482" y="102146"/>
                  </a:lnTo>
                  <a:lnTo>
                    <a:pt x="327482" y="101676"/>
                  </a:lnTo>
                  <a:lnTo>
                    <a:pt x="327494" y="101206"/>
                  </a:lnTo>
                  <a:lnTo>
                    <a:pt x="327494" y="100736"/>
                  </a:lnTo>
                  <a:close/>
                </a:path>
                <a:path w="459740" h="342900">
                  <a:moveTo>
                    <a:pt x="328180" y="144348"/>
                  </a:moveTo>
                  <a:lnTo>
                    <a:pt x="327571" y="143522"/>
                  </a:lnTo>
                  <a:lnTo>
                    <a:pt x="326859" y="143103"/>
                  </a:lnTo>
                  <a:lnTo>
                    <a:pt x="325729" y="142786"/>
                  </a:lnTo>
                  <a:lnTo>
                    <a:pt x="325132" y="143446"/>
                  </a:lnTo>
                  <a:lnTo>
                    <a:pt x="324510" y="142951"/>
                  </a:lnTo>
                  <a:lnTo>
                    <a:pt x="324383" y="142824"/>
                  </a:lnTo>
                  <a:lnTo>
                    <a:pt x="324269" y="142582"/>
                  </a:lnTo>
                  <a:lnTo>
                    <a:pt x="324421" y="142074"/>
                  </a:lnTo>
                  <a:lnTo>
                    <a:pt x="321411" y="145935"/>
                  </a:lnTo>
                  <a:lnTo>
                    <a:pt x="320078" y="147662"/>
                  </a:lnTo>
                  <a:lnTo>
                    <a:pt x="319887" y="147561"/>
                  </a:lnTo>
                  <a:lnTo>
                    <a:pt x="319506" y="147421"/>
                  </a:lnTo>
                  <a:lnTo>
                    <a:pt x="319481" y="148107"/>
                  </a:lnTo>
                  <a:lnTo>
                    <a:pt x="319455" y="148450"/>
                  </a:lnTo>
                  <a:lnTo>
                    <a:pt x="316395" y="152374"/>
                  </a:lnTo>
                  <a:lnTo>
                    <a:pt x="317055" y="152831"/>
                  </a:lnTo>
                  <a:lnTo>
                    <a:pt x="317817" y="152349"/>
                  </a:lnTo>
                  <a:lnTo>
                    <a:pt x="318541" y="151790"/>
                  </a:lnTo>
                  <a:lnTo>
                    <a:pt x="321411" y="149339"/>
                  </a:lnTo>
                  <a:lnTo>
                    <a:pt x="323316" y="147231"/>
                  </a:lnTo>
                  <a:lnTo>
                    <a:pt x="326771" y="146723"/>
                  </a:lnTo>
                  <a:lnTo>
                    <a:pt x="327266" y="146088"/>
                  </a:lnTo>
                  <a:lnTo>
                    <a:pt x="327850" y="145148"/>
                  </a:lnTo>
                  <a:lnTo>
                    <a:pt x="328180" y="144348"/>
                  </a:lnTo>
                  <a:close/>
                </a:path>
                <a:path w="459740" h="342900">
                  <a:moveTo>
                    <a:pt x="332397" y="135509"/>
                  </a:moveTo>
                  <a:lnTo>
                    <a:pt x="331978" y="134581"/>
                  </a:lnTo>
                  <a:lnTo>
                    <a:pt x="331482" y="133819"/>
                  </a:lnTo>
                  <a:lnTo>
                    <a:pt x="330911" y="133248"/>
                  </a:lnTo>
                  <a:lnTo>
                    <a:pt x="329603" y="133096"/>
                  </a:lnTo>
                  <a:lnTo>
                    <a:pt x="327926" y="133286"/>
                  </a:lnTo>
                  <a:lnTo>
                    <a:pt x="323850" y="133819"/>
                  </a:lnTo>
                  <a:lnTo>
                    <a:pt x="322656" y="133197"/>
                  </a:lnTo>
                  <a:lnTo>
                    <a:pt x="322440" y="133083"/>
                  </a:lnTo>
                  <a:lnTo>
                    <a:pt x="322186" y="132956"/>
                  </a:lnTo>
                  <a:lnTo>
                    <a:pt x="320255" y="131953"/>
                  </a:lnTo>
                  <a:lnTo>
                    <a:pt x="316445" y="131076"/>
                  </a:lnTo>
                  <a:lnTo>
                    <a:pt x="315899" y="131368"/>
                  </a:lnTo>
                  <a:lnTo>
                    <a:pt x="315074" y="131953"/>
                  </a:lnTo>
                  <a:lnTo>
                    <a:pt x="314198" y="132638"/>
                  </a:lnTo>
                  <a:lnTo>
                    <a:pt x="313867" y="132956"/>
                  </a:lnTo>
                  <a:lnTo>
                    <a:pt x="313766" y="132092"/>
                  </a:lnTo>
                  <a:lnTo>
                    <a:pt x="313093" y="132410"/>
                  </a:lnTo>
                  <a:lnTo>
                    <a:pt x="312381" y="132600"/>
                  </a:lnTo>
                  <a:lnTo>
                    <a:pt x="311835" y="133032"/>
                  </a:lnTo>
                  <a:lnTo>
                    <a:pt x="311023" y="129019"/>
                  </a:lnTo>
                  <a:lnTo>
                    <a:pt x="313677" y="129705"/>
                  </a:lnTo>
                  <a:lnTo>
                    <a:pt x="313651" y="129019"/>
                  </a:lnTo>
                  <a:lnTo>
                    <a:pt x="313626" y="128270"/>
                  </a:lnTo>
                  <a:lnTo>
                    <a:pt x="313232" y="127000"/>
                  </a:lnTo>
                  <a:lnTo>
                    <a:pt x="312686" y="125768"/>
                  </a:lnTo>
                  <a:lnTo>
                    <a:pt x="309714" y="126492"/>
                  </a:lnTo>
                  <a:lnTo>
                    <a:pt x="309689" y="128282"/>
                  </a:lnTo>
                  <a:lnTo>
                    <a:pt x="309016" y="129946"/>
                  </a:lnTo>
                  <a:lnTo>
                    <a:pt x="307225" y="131851"/>
                  </a:lnTo>
                  <a:lnTo>
                    <a:pt x="306476" y="132410"/>
                  </a:lnTo>
                  <a:lnTo>
                    <a:pt x="305727" y="132803"/>
                  </a:lnTo>
                  <a:lnTo>
                    <a:pt x="307213" y="135458"/>
                  </a:lnTo>
                  <a:lnTo>
                    <a:pt x="308940" y="134924"/>
                  </a:lnTo>
                  <a:lnTo>
                    <a:pt x="310718" y="134708"/>
                  </a:lnTo>
                  <a:lnTo>
                    <a:pt x="311848" y="133083"/>
                  </a:lnTo>
                  <a:lnTo>
                    <a:pt x="318795" y="133362"/>
                  </a:lnTo>
                  <a:lnTo>
                    <a:pt x="319481" y="133197"/>
                  </a:lnTo>
                  <a:lnTo>
                    <a:pt x="322364" y="135001"/>
                  </a:lnTo>
                  <a:lnTo>
                    <a:pt x="325107" y="136245"/>
                  </a:lnTo>
                  <a:lnTo>
                    <a:pt x="326974" y="138391"/>
                  </a:lnTo>
                  <a:lnTo>
                    <a:pt x="327736" y="137871"/>
                  </a:lnTo>
                  <a:lnTo>
                    <a:pt x="328676" y="137515"/>
                  </a:lnTo>
                  <a:lnTo>
                    <a:pt x="330758" y="137198"/>
                  </a:lnTo>
                  <a:lnTo>
                    <a:pt x="331571" y="136131"/>
                  </a:lnTo>
                  <a:lnTo>
                    <a:pt x="332397" y="135509"/>
                  </a:lnTo>
                  <a:close/>
                </a:path>
                <a:path w="459740" h="342900">
                  <a:moveTo>
                    <a:pt x="335394" y="257060"/>
                  </a:moveTo>
                  <a:lnTo>
                    <a:pt x="334568" y="256908"/>
                  </a:lnTo>
                  <a:lnTo>
                    <a:pt x="333806" y="256679"/>
                  </a:lnTo>
                  <a:lnTo>
                    <a:pt x="333095" y="256565"/>
                  </a:lnTo>
                  <a:lnTo>
                    <a:pt x="333730" y="257175"/>
                  </a:lnTo>
                  <a:lnTo>
                    <a:pt x="334505" y="257619"/>
                  </a:lnTo>
                  <a:lnTo>
                    <a:pt x="335394" y="257060"/>
                  </a:lnTo>
                  <a:close/>
                </a:path>
                <a:path w="459740" h="342900">
                  <a:moveTo>
                    <a:pt x="335622" y="234861"/>
                  </a:moveTo>
                  <a:lnTo>
                    <a:pt x="334759" y="234835"/>
                  </a:lnTo>
                  <a:lnTo>
                    <a:pt x="333908" y="234797"/>
                  </a:lnTo>
                  <a:lnTo>
                    <a:pt x="333057" y="234543"/>
                  </a:lnTo>
                  <a:lnTo>
                    <a:pt x="332143" y="234264"/>
                  </a:lnTo>
                  <a:lnTo>
                    <a:pt x="330911" y="234886"/>
                  </a:lnTo>
                  <a:lnTo>
                    <a:pt x="329526" y="235331"/>
                  </a:lnTo>
                  <a:lnTo>
                    <a:pt x="330149" y="236423"/>
                  </a:lnTo>
                  <a:lnTo>
                    <a:pt x="330136" y="237680"/>
                  </a:lnTo>
                  <a:lnTo>
                    <a:pt x="330758" y="238569"/>
                  </a:lnTo>
                  <a:lnTo>
                    <a:pt x="330949" y="238518"/>
                  </a:lnTo>
                  <a:lnTo>
                    <a:pt x="330809" y="238315"/>
                  </a:lnTo>
                  <a:lnTo>
                    <a:pt x="330631" y="238137"/>
                  </a:lnTo>
                  <a:lnTo>
                    <a:pt x="330479" y="237947"/>
                  </a:lnTo>
                  <a:lnTo>
                    <a:pt x="335622" y="234861"/>
                  </a:lnTo>
                  <a:close/>
                </a:path>
                <a:path w="459740" h="342900">
                  <a:moveTo>
                    <a:pt x="335622" y="4127"/>
                  </a:moveTo>
                  <a:lnTo>
                    <a:pt x="335394" y="4241"/>
                  </a:lnTo>
                  <a:lnTo>
                    <a:pt x="334924" y="4533"/>
                  </a:lnTo>
                  <a:lnTo>
                    <a:pt x="334124" y="5080"/>
                  </a:lnTo>
                  <a:lnTo>
                    <a:pt x="333222" y="5422"/>
                  </a:lnTo>
                  <a:lnTo>
                    <a:pt x="332270" y="5727"/>
                  </a:lnTo>
                  <a:lnTo>
                    <a:pt x="332244" y="6108"/>
                  </a:lnTo>
                  <a:lnTo>
                    <a:pt x="332244" y="6527"/>
                  </a:lnTo>
                  <a:lnTo>
                    <a:pt x="332308" y="7239"/>
                  </a:lnTo>
                  <a:lnTo>
                    <a:pt x="332384" y="7543"/>
                  </a:lnTo>
                  <a:lnTo>
                    <a:pt x="332447" y="7835"/>
                  </a:lnTo>
                  <a:lnTo>
                    <a:pt x="333679" y="6667"/>
                  </a:lnTo>
                  <a:lnTo>
                    <a:pt x="334886" y="5562"/>
                  </a:lnTo>
                  <a:lnTo>
                    <a:pt x="335622" y="4127"/>
                  </a:lnTo>
                  <a:close/>
                </a:path>
                <a:path w="459740" h="342900">
                  <a:moveTo>
                    <a:pt x="337718" y="4051"/>
                  </a:moveTo>
                  <a:lnTo>
                    <a:pt x="337362" y="3683"/>
                  </a:lnTo>
                  <a:lnTo>
                    <a:pt x="337197" y="3505"/>
                  </a:lnTo>
                  <a:lnTo>
                    <a:pt x="336854" y="3594"/>
                  </a:lnTo>
                  <a:lnTo>
                    <a:pt x="336537" y="3721"/>
                  </a:lnTo>
                  <a:lnTo>
                    <a:pt x="336232" y="3848"/>
                  </a:lnTo>
                  <a:lnTo>
                    <a:pt x="337235" y="3987"/>
                  </a:lnTo>
                  <a:lnTo>
                    <a:pt x="337718" y="4051"/>
                  </a:lnTo>
                  <a:close/>
                </a:path>
                <a:path w="459740" h="342900">
                  <a:moveTo>
                    <a:pt x="338201" y="17437"/>
                  </a:moveTo>
                  <a:lnTo>
                    <a:pt x="337693" y="17399"/>
                  </a:lnTo>
                  <a:lnTo>
                    <a:pt x="337248" y="17360"/>
                  </a:lnTo>
                  <a:lnTo>
                    <a:pt x="336791" y="17335"/>
                  </a:lnTo>
                  <a:lnTo>
                    <a:pt x="336677" y="16687"/>
                  </a:lnTo>
                  <a:lnTo>
                    <a:pt x="336677" y="16065"/>
                  </a:lnTo>
                  <a:lnTo>
                    <a:pt x="336727" y="15468"/>
                  </a:lnTo>
                  <a:lnTo>
                    <a:pt x="335076" y="17932"/>
                  </a:lnTo>
                  <a:lnTo>
                    <a:pt x="334238" y="19164"/>
                  </a:lnTo>
                  <a:lnTo>
                    <a:pt x="335330" y="19215"/>
                  </a:lnTo>
                  <a:lnTo>
                    <a:pt x="336435" y="19126"/>
                  </a:lnTo>
                  <a:lnTo>
                    <a:pt x="337591" y="18783"/>
                  </a:lnTo>
                  <a:lnTo>
                    <a:pt x="338201" y="17437"/>
                  </a:lnTo>
                  <a:close/>
                </a:path>
                <a:path w="459740" h="342900">
                  <a:moveTo>
                    <a:pt x="338226" y="8648"/>
                  </a:moveTo>
                  <a:lnTo>
                    <a:pt x="336105" y="7607"/>
                  </a:lnTo>
                  <a:lnTo>
                    <a:pt x="334556" y="8483"/>
                  </a:lnTo>
                  <a:lnTo>
                    <a:pt x="333184" y="9740"/>
                  </a:lnTo>
                  <a:lnTo>
                    <a:pt x="333463" y="10198"/>
                  </a:lnTo>
                  <a:lnTo>
                    <a:pt x="333756" y="10629"/>
                  </a:lnTo>
                  <a:lnTo>
                    <a:pt x="335292" y="12153"/>
                  </a:lnTo>
                  <a:lnTo>
                    <a:pt x="336334" y="13347"/>
                  </a:lnTo>
                  <a:lnTo>
                    <a:pt x="336753" y="15062"/>
                  </a:lnTo>
                  <a:lnTo>
                    <a:pt x="337070" y="12890"/>
                  </a:lnTo>
                  <a:lnTo>
                    <a:pt x="338124" y="10858"/>
                  </a:lnTo>
                  <a:lnTo>
                    <a:pt x="338226" y="8648"/>
                  </a:lnTo>
                  <a:close/>
                </a:path>
                <a:path w="459740" h="342900">
                  <a:moveTo>
                    <a:pt x="341020" y="284124"/>
                  </a:moveTo>
                  <a:lnTo>
                    <a:pt x="340690" y="283870"/>
                  </a:lnTo>
                  <a:lnTo>
                    <a:pt x="340347" y="283641"/>
                  </a:lnTo>
                  <a:lnTo>
                    <a:pt x="340017" y="283413"/>
                  </a:lnTo>
                  <a:lnTo>
                    <a:pt x="340106" y="284060"/>
                  </a:lnTo>
                  <a:lnTo>
                    <a:pt x="340398" y="284086"/>
                  </a:lnTo>
                  <a:lnTo>
                    <a:pt x="340702" y="284086"/>
                  </a:lnTo>
                  <a:lnTo>
                    <a:pt x="341020" y="284124"/>
                  </a:lnTo>
                  <a:close/>
                </a:path>
                <a:path w="459740" h="342900">
                  <a:moveTo>
                    <a:pt x="341693" y="288074"/>
                  </a:moveTo>
                  <a:lnTo>
                    <a:pt x="340499" y="288734"/>
                  </a:lnTo>
                  <a:lnTo>
                    <a:pt x="339394" y="289560"/>
                  </a:lnTo>
                  <a:lnTo>
                    <a:pt x="338404" y="290207"/>
                  </a:lnTo>
                  <a:lnTo>
                    <a:pt x="337375" y="290233"/>
                  </a:lnTo>
                  <a:lnTo>
                    <a:pt x="336537" y="289953"/>
                  </a:lnTo>
                  <a:lnTo>
                    <a:pt x="335788" y="289585"/>
                  </a:lnTo>
                  <a:lnTo>
                    <a:pt x="326224" y="296481"/>
                  </a:lnTo>
                  <a:lnTo>
                    <a:pt x="327533" y="297040"/>
                  </a:lnTo>
                  <a:lnTo>
                    <a:pt x="328637" y="298018"/>
                  </a:lnTo>
                  <a:lnTo>
                    <a:pt x="329412" y="298538"/>
                  </a:lnTo>
                  <a:lnTo>
                    <a:pt x="334391" y="295884"/>
                  </a:lnTo>
                  <a:lnTo>
                    <a:pt x="341693" y="288074"/>
                  </a:lnTo>
                  <a:close/>
                </a:path>
                <a:path w="459740" h="342900">
                  <a:moveTo>
                    <a:pt x="343738" y="7277"/>
                  </a:moveTo>
                  <a:lnTo>
                    <a:pt x="343496" y="7404"/>
                  </a:lnTo>
                  <a:lnTo>
                    <a:pt x="343255" y="7531"/>
                  </a:lnTo>
                  <a:lnTo>
                    <a:pt x="343039" y="7658"/>
                  </a:lnTo>
                  <a:lnTo>
                    <a:pt x="343242" y="7607"/>
                  </a:lnTo>
                  <a:lnTo>
                    <a:pt x="343484" y="7556"/>
                  </a:lnTo>
                  <a:lnTo>
                    <a:pt x="343738" y="7505"/>
                  </a:lnTo>
                  <a:lnTo>
                    <a:pt x="343738" y="7277"/>
                  </a:lnTo>
                  <a:close/>
                </a:path>
                <a:path w="459740" h="342900">
                  <a:moveTo>
                    <a:pt x="345249" y="43472"/>
                  </a:moveTo>
                  <a:lnTo>
                    <a:pt x="344678" y="43281"/>
                  </a:lnTo>
                  <a:lnTo>
                    <a:pt x="344106" y="43192"/>
                  </a:lnTo>
                  <a:lnTo>
                    <a:pt x="343522" y="43192"/>
                  </a:lnTo>
                  <a:lnTo>
                    <a:pt x="343611" y="43395"/>
                  </a:lnTo>
                  <a:lnTo>
                    <a:pt x="343738" y="43599"/>
                  </a:lnTo>
                  <a:lnTo>
                    <a:pt x="343890" y="43764"/>
                  </a:lnTo>
                  <a:lnTo>
                    <a:pt x="344843" y="43548"/>
                  </a:lnTo>
                  <a:lnTo>
                    <a:pt x="345249" y="43472"/>
                  </a:lnTo>
                  <a:close/>
                </a:path>
                <a:path w="459740" h="342900">
                  <a:moveTo>
                    <a:pt x="345262" y="284264"/>
                  </a:moveTo>
                  <a:lnTo>
                    <a:pt x="344843" y="284099"/>
                  </a:lnTo>
                  <a:lnTo>
                    <a:pt x="344512" y="283819"/>
                  </a:lnTo>
                  <a:lnTo>
                    <a:pt x="344233" y="283451"/>
                  </a:lnTo>
                  <a:lnTo>
                    <a:pt x="343204" y="284226"/>
                  </a:lnTo>
                  <a:lnTo>
                    <a:pt x="345224" y="284302"/>
                  </a:lnTo>
                  <a:close/>
                </a:path>
                <a:path w="459740" h="342900">
                  <a:moveTo>
                    <a:pt x="346354" y="162242"/>
                  </a:moveTo>
                  <a:lnTo>
                    <a:pt x="346329" y="160299"/>
                  </a:lnTo>
                  <a:lnTo>
                    <a:pt x="346290" y="158203"/>
                  </a:lnTo>
                  <a:lnTo>
                    <a:pt x="346290" y="157949"/>
                  </a:lnTo>
                  <a:lnTo>
                    <a:pt x="345313" y="156946"/>
                  </a:lnTo>
                  <a:lnTo>
                    <a:pt x="344030" y="155714"/>
                  </a:lnTo>
                  <a:lnTo>
                    <a:pt x="343255" y="155219"/>
                  </a:lnTo>
                  <a:lnTo>
                    <a:pt x="343255" y="157581"/>
                  </a:lnTo>
                  <a:lnTo>
                    <a:pt x="343014" y="157784"/>
                  </a:lnTo>
                  <a:lnTo>
                    <a:pt x="342747" y="158203"/>
                  </a:lnTo>
                  <a:lnTo>
                    <a:pt x="342239" y="158203"/>
                  </a:lnTo>
                  <a:lnTo>
                    <a:pt x="341998" y="157784"/>
                  </a:lnTo>
                  <a:lnTo>
                    <a:pt x="341744" y="157556"/>
                  </a:lnTo>
                  <a:lnTo>
                    <a:pt x="342023" y="157340"/>
                  </a:lnTo>
                  <a:lnTo>
                    <a:pt x="342277" y="157010"/>
                  </a:lnTo>
                  <a:lnTo>
                    <a:pt x="342785" y="156946"/>
                  </a:lnTo>
                  <a:lnTo>
                    <a:pt x="343039" y="157365"/>
                  </a:lnTo>
                  <a:lnTo>
                    <a:pt x="343255" y="157581"/>
                  </a:lnTo>
                  <a:lnTo>
                    <a:pt x="343255" y="155219"/>
                  </a:lnTo>
                  <a:lnTo>
                    <a:pt x="342709" y="154851"/>
                  </a:lnTo>
                  <a:lnTo>
                    <a:pt x="340753" y="154851"/>
                  </a:lnTo>
                  <a:lnTo>
                    <a:pt x="339864" y="155778"/>
                  </a:lnTo>
                  <a:lnTo>
                    <a:pt x="338797" y="156667"/>
                  </a:lnTo>
                  <a:lnTo>
                    <a:pt x="337718" y="158280"/>
                  </a:lnTo>
                  <a:lnTo>
                    <a:pt x="337908" y="159283"/>
                  </a:lnTo>
                  <a:lnTo>
                    <a:pt x="338315" y="160299"/>
                  </a:lnTo>
                  <a:lnTo>
                    <a:pt x="339090" y="160528"/>
                  </a:lnTo>
                  <a:lnTo>
                    <a:pt x="339940" y="160705"/>
                  </a:lnTo>
                  <a:lnTo>
                    <a:pt x="340347" y="160362"/>
                  </a:lnTo>
                  <a:lnTo>
                    <a:pt x="341020" y="160299"/>
                  </a:lnTo>
                  <a:lnTo>
                    <a:pt x="341630" y="160362"/>
                  </a:lnTo>
                  <a:lnTo>
                    <a:pt x="342785" y="160528"/>
                  </a:lnTo>
                  <a:lnTo>
                    <a:pt x="343458" y="161366"/>
                  </a:lnTo>
                  <a:lnTo>
                    <a:pt x="342976" y="163195"/>
                  </a:lnTo>
                  <a:lnTo>
                    <a:pt x="342582" y="164401"/>
                  </a:lnTo>
                  <a:lnTo>
                    <a:pt x="346354" y="162242"/>
                  </a:lnTo>
                  <a:close/>
                </a:path>
                <a:path w="459740" h="342900">
                  <a:moveTo>
                    <a:pt x="348145" y="24206"/>
                  </a:moveTo>
                  <a:lnTo>
                    <a:pt x="347751" y="22250"/>
                  </a:lnTo>
                  <a:lnTo>
                    <a:pt x="346913" y="22669"/>
                  </a:lnTo>
                  <a:lnTo>
                    <a:pt x="345427" y="23444"/>
                  </a:lnTo>
                  <a:lnTo>
                    <a:pt x="345452" y="24218"/>
                  </a:lnTo>
                  <a:lnTo>
                    <a:pt x="345973" y="25082"/>
                  </a:lnTo>
                  <a:lnTo>
                    <a:pt x="346316" y="25971"/>
                  </a:lnTo>
                  <a:lnTo>
                    <a:pt x="348005" y="24625"/>
                  </a:lnTo>
                  <a:lnTo>
                    <a:pt x="348145" y="24206"/>
                  </a:lnTo>
                  <a:close/>
                </a:path>
                <a:path w="459740" h="342900">
                  <a:moveTo>
                    <a:pt x="349453" y="85229"/>
                  </a:moveTo>
                  <a:lnTo>
                    <a:pt x="349123" y="85001"/>
                  </a:lnTo>
                  <a:lnTo>
                    <a:pt x="349072" y="85458"/>
                  </a:lnTo>
                  <a:lnTo>
                    <a:pt x="349453" y="85229"/>
                  </a:lnTo>
                  <a:close/>
                </a:path>
                <a:path w="459740" h="342900">
                  <a:moveTo>
                    <a:pt x="360603" y="185635"/>
                  </a:moveTo>
                  <a:lnTo>
                    <a:pt x="359625" y="184835"/>
                  </a:lnTo>
                  <a:lnTo>
                    <a:pt x="357073" y="182740"/>
                  </a:lnTo>
                  <a:lnTo>
                    <a:pt x="356666" y="182410"/>
                  </a:lnTo>
                  <a:lnTo>
                    <a:pt x="355638" y="181559"/>
                  </a:lnTo>
                  <a:lnTo>
                    <a:pt x="354101" y="180213"/>
                  </a:lnTo>
                  <a:lnTo>
                    <a:pt x="353669" y="179870"/>
                  </a:lnTo>
                  <a:lnTo>
                    <a:pt x="348284" y="182206"/>
                  </a:lnTo>
                  <a:lnTo>
                    <a:pt x="348284" y="182740"/>
                  </a:lnTo>
                  <a:lnTo>
                    <a:pt x="347827" y="182727"/>
                  </a:lnTo>
                  <a:lnTo>
                    <a:pt x="347967" y="182410"/>
                  </a:lnTo>
                  <a:lnTo>
                    <a:pt x="348284" y="182740"/>
                  </a:lnTo>
                  <a:lnTo>
                    <a:pt x="348284" y="182206"/>
                  </a:lnTo>
                  <a:lnTo>
                    <a:pt x="338518" y="186423"/>
                  </a:lnTo>
                  <a:lnTo>
                    <a:pt x="335724" y="189623"/>
                  </a:lnTo>
                  <a:lnTo>
                    <a:pt x="335343" y="191592"/>
                  </a:lnTo>
                  <a:lnTo>
                    <a:pt x="335673" y="193370"/>
                  </a:lnTo>
                  <a:lnTo>
                    <a:pt x="337070" y="197040"/>
                  </a:lnTo>
                  <a:lnTo>
                    <a:pt x="338035" y="198920"/>
                  </a:lnTo>
                  <a:lnTo>
                    <a:pt x="336702" y="200850"/>
                  </a:lnTo>
                  <a:lnTo>
                    <a:pt x="334556" y="200418"/>
                  </a:lnTo>
                  <a:lnTo>
                    <a:pt x="334556" y="208826"/>
                  </a:lnTo>
                  <a:lnTo>
                    <a:pt x="334035" y="209257"/>
                  </a:lnTo>
                  <a:lnTo>
                    <a:pt x="333794" y="209664"/>
                  </a:lnTo>
                  <a:lnTo>
                    <a:pt x="332155" y="209867"/>
                  </a:lnTo>
                  <a:lnTo>
                    <a:pt x="331000" y="208699"/>
                  </a:lnTo>
                  <a:lnTo>
                    <a:pt x="331089" y="206997"/>
                  </a:lnTo>
                  <a:lnTo>
                    <a:pt x="331495" y="206476"/>
                  </a:lnTo>
                  <a:lnTo>
                    <a:pt x="333184" y="206679"/>
                  </a:lnTo>
                  <a:lnTo>
                    <a:pt x="334175" y="207479"/>
                  </a:lnTo>
                  <a:lnTo>
                    <a:pt x="334302" y="208280"/>
                  </a:lnTo>
                  <a:lnTo>
                    <a:pt x="334556" y="208826"/>
                  </a:lnTo>
                  <a:lnTo>
                    <a:pt x="334556" y="200418"/>
                  </a:lnTo>
                  <a:lnTo>
                    <a:pt x="333133" y="200113"/>
                  </a:lnTo>
                  <a:lnTo>
                    <a:pt x="331724" y="198551"/>
                  </a:lnTo>
                  <a:lnTo>
                    <a:pt x="332193" y="194741"/>
                  </a:lnTo>
                  <a:lnTo>
                    <a:pt x="332460" y="193370"/>
                  </a:lnTo>
                  <a:lnTo>
                    <a:pt x="329171" y="197154"/>
                  </a:lnTo>
                  <a:lnTo>
                    <a:pt x="329958" y="198653"/>
                  </a:lnTo>
                  <a:lnTo>
                    <a:pt x="331050" y="200113"/>
                  </a:lnTo>
                  <a:lnTo>
                    <a:pt x="332244" y="201955"/>
                  </a:lnTo>
                  <a:lnTo>
                    <a:pt x="329107" y="203415"/>
                  </a:lnTo>
                  <a:lnTo>
                    <a:pt x="327799" y="207149"/>
                  </a:lnTo>
                  <a:lnTo>
                    <a:pt x="326783" y="207403"/>
                  </a:lnTo>
                  <a:lnTo>
                    <a:pt x="326783" y="220954"/>
                  </a:lnTo>
                  <a:lnTo>
                    <a:pt x="326555" y="221284"/>
                  </a:lnTo>
                  <a:lnTo>
                    <a:pt x="326364" y="221678"/>
                  </a:lnTo>
                  <a:lnTo>
                    <a:pt x="325805" y="221284"/>
                  </a:lnTo>
                  <a:lnTo>
                    <a:pt x="325475" y="220560"/>
                  </a:lnTo>
                  <a:lnTo>
                    <a:pt x="325310" y="219494"/>
                  </a:lnTo>
                  <a:lnTo>
                    <a:pt x="325716" y="219303"/>
                  </a:lnTo>
                  <a:lnTo>
                    <a:pt x="326186" y="219671"/>
                  </a:lnTo>
                  <a:lnTo>
                    <a:pt x="326771" y="220002"/>
                  </a:lnTo>
                  <a:lnTo>
                    <a:pt x="326783" y="220954"/>
                  </a:lnTo>
                  <a:lnTo>
                    <a:pt x="326783" y="207403"/>
                  </a:lnTo>
                  <a:lnTo>
                    <a:pt x="324053" y="208076"/>
                  </a:lnTo>
                  <a:lnTo>
                    <a:pt x="324993" y="211340"/>
                  </a:lnTo>
                  <a:lnTo>
                    <a:pt x="323811" y="213461"/>
                  </a:lnTo>
                  <a:lnTo>
                    <a:pt x="321386" y="218160"/>
                  </a:lnTo>
                  <a:lnTo>
                    <a:pt x="319786" y="218732"/>
                  </a:lnTo>
                  <a:lnTo>
                    <a:pt x="314794" y="216801"/>
                  </a:lnTo>
                  <a:lnTo>
                    <a:pt x="314198" y="215950"/>
                  </a:lnTo>
                  <a:lnTo>
                    <a:pt x="313664" y="214922"/>
                  </a:lnTo>
                  <a:lnTo>
                    <a:pt x="312026" y="216801"/>
                  </a:lnTo>
                  <a:lnTo>
                    <a:pt x="312432" y="217512"/>
                  </a:lnTo>
                  <a:lnTo>
                    <a:pt x="313016" y="218160"/>
                  </a:lnTo>
                  <a:lnTo>
                    <a:pt x="316522" y="220840"/>
                  </a:lnTo>
                  <a:lnTo>
                    <a:pt x="322618" y="223431"/>
                  </a:lnTo>
                  <a:lnTo>
                    <a:pt x="326288" y="221869"/>
                  </a:lnTo>
                  <a:lnTo>
                    <a:pt x="326758" y="221983"/>
                  </a:lnTo>
                  <a:lnTo>
                    <a:pt x="327647" y="222084"/>
                  </a:lnTo>
                  <a:lnTo>
                    <a:pt x="328015" y="221869"/>
                  </a:lnTo>
                  <a:lnTo>
                    <a:pt x="328333" y="221678"/>
                  </a:lnTo>
                  <a:lnTo>
                    <a:pt x="329565" y="220954"/>
                  </a:lnTo>
                  <a:lnTo>
                    <a:pt x="330885" y="220002"/>
                  </a:lnTo>
                  <a:lnTo>
                    <a:pt x="331774" y="219303"/>
                  </a:lnTo>
                  <a:lnTo>
                    <a:pt x="332054" y="219087"/>
                  </a:lnTo>
                  <a:lnTo>
                    <a:pt x="332193" y="218732"/>
                  </a:lnTo>
                  <a:lnTo>
                    <a:pt x="332955" y="216750"/>
                  </a:lnTo>
                  <a:lnTo>
                    <a:pt x="334746" y="215036"/>
                  </a:lnTo>
                  <a:lnTo>
                    <a:pt x="336588" y="213398"/>
                  </a:lnTo>
                  <a:lnTo>
                    <a:pt x="337312" y="213461"/>
                  </a:lnTo>
                  <a:lnTo>
                    <a:pt x="338810" y="211226"/>
                  </a:lnTo>
                  <a:lnTo>
                    <a:pt x="339432" y="209867"/>
                  </a:lnTo>
                  <a:lnTo>
                    <a:pt x="339966" y="208661"/>
                  </a:lnTo>
                  <a:lnTo>
                    <a:pt x="340436" y="206476"/>
                  </a:lnTo>
                  <a:lnTo>
                    <a:pt x="340677" y="205384"/>
                  </a:lnTo>
                  <a:lnTo>
                    <a:pt x="340868" y="205003"/>
                  </a:lnTo>
                  <a:lnTo>
                    <a:pt x="341490" y="202069"/>
                  </a:lnTo>
                  <a:lnTo>
                    <a:pt x="342176" y="200850"/>
                  </a:lnTo>
                  <a:lnTo>
                    <a:pt x="342747" y="199847"/>
                  </a:lnTo>
                  <a:lnTo>
                    <a:pt x="347535" y="194462"/>
                  </a:lnTo>
                  <a:lnTo>
                    <a:pt x="350647" y="190855"/>
                  </a:lnTo>
                  <a:lnTo>
                    <a:pt x="354063" y="187794"/>
                  </a:lnTo>
                  <a:lnTo>
                    <a:pt x="354177" y="187667"/>
                  </a:lnTo>
                  <a:lnTo>
                    <a:pt x="354520" y="186893"/>
                  </a:lnTo>
                  <a:lnTo>
                    <a:pt x="354850" y="186296"/>
                  </a:lnTo>
                  <a:lnTo>
                    <a:pt x="355676" y="185089"/>
                  </a:lnTo>
                  <a:lnTo>
                    <a:pt x="355879" y="184835"/>
                  </a:lnTo>
                  <a:lnTo>
                    <a:pt x="360540" y="185635"/>
                  </a:lnTo>
                  <a:close/>
                </a:path>
                <a:path w="459740" h="342900">
                  <a:moveTo>
                    <a:pt x="373291" y="171373"/>
                  </a:moveTo>
                  <a:lnTo>
                    <a:pt x="364693" y="175107"/>
                  </a:lnTo>
                  <a:lnTo>
                    <a:pt x="364693" y="176339"/>
                  </a:lnTo>
                  <a:lnTo>
                    <a:pt x="364337" y="176199"/>
                  </a:lnTo>
                  <a:lnTo>
                    <a:pt x="364680" y="175895"/>
                  </a:lnTo>
                  <a:lnTo>
                    <a:pt x="364693" y="176339"/>
                  </a:lnTo>
                  <a:lnTo>
                    <a:pt x="364693" y="175107"/>
                  </a:lnTo>
                  <a:lnTo>
                    <a:pt x="360578" y="176885"/>
                  </a:lnTo>
                  <a:lnTo>
                    <a:pt x="361823" y="179349"/>
                  </a:lnTo>
                  <a:lnTo>
                    <a:pt x="362889" y="182130"/>
                  </a:lnTo>
                  <a:lnTo>
                    <a:pt x="363245" y="183692"/>
                  </a:lnTo>
                  <a:lnTo>
                    <a:pt x="363169" y="185432"/>
                  </a:lnTo>
                  <a:lnTo>
                    <a:pt x="360603" y="185635"/>
                  </a:lnTo>
                  <a:lnTo>
                    <a:pt x="360235" y="187540"/>
                  </a:lnTo>
                  <a:lnTo>
                    <a:pt x="360514" y="187667"/>
                  </a:lnTo>
                  <a:lnTo>
                    <a:pt x="361149" y="187782"/>
                  </a:lnTo>
                  <a:lnTo>
                    <a:pt x="361645" y="187794"/>
                  </a:lnTo>
                  <a:lnTo>
                    <a:pt x="363169" y="187718"/>
                  </a:lnTo>
                  <a:lnTo>
                    <a:pt x="364121" y="186893"/>
                  </a:lnTo>
                  <a:lnTo>
                    <a:pt x="364159" y="183692"/>
                  </a:lnTo>
                  <a:lnTo>
                    <a:pt x="364794" y="181330"/>
                  </a:lnTo>
                  <a:lnTo>
                    <a:pt x="364401" y="178816"/>
                  </a:lnTo>
                  <a:lnTo>
                    <a:pt x="366115" y="177317"/>
                  </a:lnTo>
                  <a:lnTo>
                    <a:pt x="367017" y="176339"/>
                  </a:lnTo>
                  <a:lnTo>
                    <a:pt x="367436" y="175895"/>
                  </a:lnTo>
                  <a:lnTo>
                    <a:pt x="367690" y="175628"/>
                  </a:lnTo>
                  <a:lnTo>
                    <a:pt x="370878" y="173443"/>
                  </a:lnTo>
                  <a:lnTo>
                    <a:pt x="372110" y="172440"/>
                  </a:lnTo>
                  <a:lnTo>
                    <a:pt x="373291" y="171373"/>
                  </a:lnTo>
                  <a:close/>
                </a:path>
                <a:path w="459740" h="342900">
                  <a:moveTo>
                    <a:pt x="422833" y="44627"/>
                  </a:moveTo>
                  <a:lnTo>
                    <a:pt x="422249" y="44615"/>
                  </a:lnTo>
                  <a:lnTo>
                    <a:pt x="421601" y="44577"/>
                  </a:lnTo>
                  <a:lnTo>
                    <a:pt x="420928" y="45313"/>
                  </a:lnTo>
                  <a:lnTo>
                    <a:pt x="421005" y="45478"/>
                  </a:lnTo>
                  <a:lnTo>
                    <a:pt x="421817" y="45161"/>
                  </a:lnTo>
                  <a:lnTo>
                    <a:pt x="422363" y="44869"/>
                  </a:lnTo>
                  <a:lnTo>
                    <a:pt x="422833" y="44627"/>
                  </a:lnTo>
                  <a:close/>
                </a:path>
                <a:path w="459740" h="342900">
                  <a:moveTo>
                    <a:pt x="423405" y="44234"/>
                  </a:moveTo>
                  <a:lnTo>
                    <a:pt x="423164" y="44437"/>
                  </a:lnTo>
                  <a:lnTo>
                    <a:pt x="422833" y="44627"/>
                  </a:lnTo>
                  <a:lnTo>
                    <a:pt x="423265" y="44627"/>
                  </a:lnTo>
                  <a:lnTo>
                    <a:pt x="423405" y="44234"/>
                  </a:lnTo>
                  <a:close/>
                </a:path>
                <a:path w="459740" h="342900">
                  <a:moveTo>
                    <a:pt x="459270" y="0"/>
                  </a:moveTo>
                  <a:lnTo>
                    <a:pt x="456895" y="1866"/>
                  </a:lnTo>
                  <a:lnTo>
                    <a:pt x="456450" y="1295"/>
                  </a:lnTo>
                  <a:lnTo>
                    <a:pt x="456133" y="1981"/>
                  </a:lnTo>
                  <a:lnTo>
                    <a:pt x="455815" y="2451"/>
                  </a:lnTo>
                  <a:lnTo>
                    <a:pt x="455650" y="2832"/>
                  </a:lnTo>
                  <a:lnTo>
                    <a:pt x="444842" y="11201"/>
                  </a:lnTo>
                  <a:lnTo>
                    <a:pt x="442836" y="9207"/>
                  </a:lnTo>
                  <a:lnTo>
                    <a:pt x="446303" y="7277"/>
                  </a:lnTo>
                  <a:lnTo>
                    <a:pt x="444868" y="5257"/>
                  </a:lnTo>
                  <a:lnTo>
                    <a:pt x="442366" y="5245"/>
                  </a:lnTo>
                  <a:lnTo>
                    <a:pt x="443636" y="8394"/>
                  </a:lnTo>
                  <a:lnTo>
                    <a:pt x="442125" y="8864"/>
                  </a:lnTo>
                  <a:lnTo>
                    <a:pt x="436791" y="8699"/>
                  </a:lnTo>
                  <a:lnTo>
                    <a:pt x="437438" y="13525"/>
                  </a:lnTo>
                  <a:lnTo>
                    <a:pt x="437388" y="14986"/>
                  </a:lnTo>
                  <a:lnTo>
                    <a:pt x="436803" y="17627"/>
                  </a:lnTo>
                  <a:lnTo>
                    <a:pt x="431952" y="21424"/>
                  </a:lnTo>
                  <a:lnTo>
                    <a:pt x="430072" y="21310"/>
                  </a:lnTo>
                  <a:lnTo>
                    <a:pt x="430809" y="22339"/>
                  </a:lnTo>
                  <a:lnTo>
                    <a:pt x="425678" y="26365"/>
                  </a:lnTo>
                  <a:lnTo>
                    <a:pt x="425945" y="21805"/>
                  </a:lnTo>
                  <a:lnTo>
                    <a:pt x="425069" y="21272"/>
                  </a:lnTo>
                  <a:lnTo>
                    <a:pt x="424510" y="21907"/>
                  </a:lnTo>
                  <a:lnTo>
                    <a:pt x="423214" y="23126"/>
                  </a:lnTo>
                  <a:lnTo>
                    <a:pt x="424002" y="24841"/>
                  </a:lnTo>
                  <a:lnTo>
                    <a:pt x="424065" y="26619"/>
                  </a:lnTo>
                  <a:lnTo>
                    <a:pt x="423595" y="29311"/>
                  </a:lnTo>
                  <a:lnTo>
                    <a:pt x="423748" y="30048"/>
                  </a:lnTo>
                  <a:lnTo>
                    <a:pt x="424065" y="30734"/>
                  </a:lnTo>
                  <a:lnTo>
                    <a:pt x="422592" y="31584"/>
                  </a:lnTo>
                  <a:lnTo>
                    <a:pt x="421335" y="32766"/>
                  </a:lnTo>
                  <a:lnTo>
                    <a:pt x="419608" y="37045"/>
                  </a:lnTo>
                  <a:lnTo>
                    <a:pt x="419366" y="39497"/>
                  </a:lnTo>
                  <a:lnTo>
                    <a:pt x="419684" y="41643"/>
                  </a:lnTo>
                  <a:lnTo>
                    <a:pt x="451370" y="24396"/>
                  </a:lnTo>
                  <a:lnTo>
                    <a:pt x="459270" y="17868"/>
                  </a:lnTo>
                  <a:lnTo>
                    <a:pt x="459270" y="0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8350085" y="3483553"/>
              <a:ext cx="702945" cy="556260"/>
            </a:xfrm>
            <a:custGeom>
              <a:avLst/>
              <a:gdLst/>
              <a:ahLst/>
              <a:cxnLst/>
              <a:rect l="l" t="t" r="r" b="b"/>
              <a:pathLst>
                <a:path w="702945" h="556260">
                  <a:moveTo>
                    <a:pt x="1397" y="554494"/>
                  </a:moveTo>
                  <a:lnTo>
                    <a:pt x="1257" y="554393"/>
                  </a:lnTo>
                  <a:lnTo>
                    <a:pt x="1117" y="554278"/>
                  </a:lnTo>
                  <a:lnTo>
                    <a:pt x="977" y="554164"/>
                  </a:lnTo>
                  <a:lnTo>
                    <a:pt x="0" y="554583"/>
                  </a:lnTo>
                  <a:lnTo>
                    <a:pt x="215" y="554786"/>
                  </a:lnTo>
                  <a:lnTo>
                    <a:pt x="495" y="555180"/>
                  </a:lnTo>
                  <a:lnTo>
                    <a:pt x="622" y="555142"/>
                  </a:lnTo>
                  <a:lnTo>
                    <a:pt x="927" y="555040"/>
                  </a:lnTo>
                  <a:lnTo>
                    <a:pt x="1143" y="554723"/>
                  </a:lnTo>
                  <a:lnTo>
                    <a:pt x="1397" y="554494"/>
                  </a:lnTo>
                  <a:close/>
                </a:path>
                <a:path w="702945" h="556260">
                  <a:moveTo>
                    <a:pt x="12534" y="528091"/>
                  </a:moveTo>
                  <a:lnTo>
                    <a:pt x="12407" y="528002"/>
                  </a:lnTo>
                  <a:lnTo>
                    <a:pt x="12280" y="527837"/>
                  </a:lnTo>
                  <a:lnTo>
                    <a:pt x="12039" y="527837"/>
                  </a:lnTo>
                  <a:lnTo>
                    <a:pt x="11925" y="528002"/>
                  </a:lnTo>
                  <a:lnTo>
                    <a:pt x="11887" y="528256"/>
                  </a:lnTo>
                  <a:lnTo>
                    <a:pt x="12026" y="528510"/>
                  </a:lnTo>
                  <a:lnTo>
                    <a:pt x="12192" y="528383"/>
                  </a:lnTo>
                  <a:lnTo>
                    <a:pt x="12369" y="528243"/>
                  </a:lnTo>
                  <a:lnTo>
                    <a:pt x="12534" y="528091"/>
                  </a:lnTo>
                  <a:close/>
                </a:path>
                <a:path w="702945" h="556260">
                  <a:moveTo>
                    <a:pt x="25361" y="550519"/>
                  </a:moveTo>
                  <a:lnTo>
                    <a:pt x="25234" y="549783"/>
                  </a:lnTo>
                  <a:lnTo>
                    <a:pt x="25184" y="550024"/>
                  </a:lnTo>
                  <a:lnTo>
                    <a:pt x="24676" y="551332"/>
                  </a:lnTo>
                  <a:lnTo>
                    <a:pt x="24930" y="551065"/>
                  </a:lnTo>
                  <a:lnTo>
                    <a:pt x="25209" y="550811"/>
                  </a:lnTo>
                  <a:lnTo>
                    <a:pt x="25361" y="550519"/>
                  </a:lnTo>
                  <a:close/>
                </a:path>
                <a:path w="702945" h="556260">
                  <a:moveTo>
                    <a:pt x="32219" y="555459"/>
                  </a:moveTo>
                  <a:lnTo>
                    <a:pt x="28054" y="549681"/>
                  </a:lnTo>
                  <a:lnTo>
                    <a:pt x="24676" y="551357"/>
                  </a:lnTo>
                  <a:lnTo>
                    <a:pt x="24879" y="552310"/>
                  </a:lnTo>
                  <a:lnTo>
                    <a:pt x="25374" y="552996"/>
                  </a:lnTo>
                  <a:lnTo>
                    <a:pt x="25971" y="553605"/>
                  </a:lnTo>
                  <a:lnTo>
                    <a:pt x="26936" y="553402"/>
                  </a:lnTo>
                  <a:lnTo>
                    <a:pt x="27978" y="553453"/>
                  </a:lnTo>
                  <a:lnTo>
                    <a:pt x="29210" y="554012"/>
                  </a:lnTo>
                  <a:lnTo>
                    <a:pt x="28943" y="554367"/>
                  </a:lnTo>
                  <a:lnTo>
                    <a:pt x="28435" y="555104"/>
                  </a:lnTo>
                  <a:lnTo>
                    <a:pt x="29540" y="555637"/>
                  </a:lnTo>
                  <a:lnTo>
                    <a:pt x="30721" y="555637"/>
                  </a:lnTo>
                  <a:lnTo>
                    <a:pt x="31864" y="555599"/>
                  </a:lnTo>
                  <a:lnTo>
                    <a:pt x="32219" y="555459"/>
                  </a:lnTo>
                  <a:close/>
                </a:path>
                <a:path w="702945" h="556260">
                  <a:moveTo>
                    <a:pt x="40093" y="548386"/>
                  </a:moveTo>
                  <a:lnTo>
                    <a:pt x="39992" y="546963"/>
                  </a:lnTo>
                  <a:lnTo>
                    <a:pt x="39903" y="546354"/>
                  </a:lnTo>
                  <a:lnTo>
                    <a:pt x="39852" y="546049"/>
                  </a:lnTo>
                  <a:lnTo>
                    <a:pt x="39522" y="545680"/>
                  </a:lnTo>
                  <a:lnTo>
                    <a:pt x="39471" y="544652"/>
                  </a:lnTo>
                  <a:lnTo>
                    <a:pt x="39141" y="543788"/>
                  </a:lnTo>
                  <a:lnTo>
                    <a:pt x="38620" y="542937"/>
                  </a:lnTo>
                  <a:lnTo>
                    <a:pt x="37744" y="541528"/>
                  </a:lnTo>
                  <a:lnTo>
                    <a:pt x="37465" y="541743"/>
                  </a:lnTo>
                  <a:lnTo>
                    <a:pt x="35953" y="542251"/>
                  </a:lnTo>
                  <a:lnTo>
                    <a:pt x="34721" y="542518"/>
                  </a:lnTo>
                  <a:lnTo>
                    <a:pt x="34721" y="549681"/>
                  </a:lnTo>
                  <a:lnTo>
                    <a:pt x="34404" y="549998"/>
                  </a:lnTo>
                  <a:lnTo>
                    <a:pt x="34239" y="549300"/>
                  </a:lnTo>
                  <a:lnTo>
                    <a:pt x="34671" y="549236"/>
                  </a:lnTo>
                  <a:lnTo>
                    <a:pt x="34721" y="549681"/>
                  </a:lnTo>
                  <a:lnTo>
                    <a:pt x="34721" y="542518"/>
                  </a:lnTo>
                  <a:lnTo>
                    <a:pt x="34505" y="542556"/>
                  </a:lnTo>
                  <a:lnTo>
                    <a:pt x="33020" y="542937"/>
                  </a:lnTo>
                  <a:lnTo>
                    <a:pt x="32753" y="542683"/>
                  </a:lnTo>
                  <a:lnTo>
                    <a:pt x="32410" y="542429"/>
                  </a:lnTo>
                  <a:lnTo>
                    <a:pt x="32054" y="541858"/>
                  </a:lnTo>
                  <a:lnTo>
                    <a:pt x="31877" y="541261"/>
                  </a:lnTo>
                  <a:lnTo>
                    <a:pt x="31369" y="541553"/>
                  </a:lnTo>
                  <a:lnTo>
                    <a:pt x="31026" y="541667"/>
                  </a:lnTo>
                  <a:lnTo>
                    <a:pt x="30226" y="542328"/>
                  </a:lnTo>
                  <a:lnTo>
                    <a:pt x="32181" y="543687"/>
                  </a:lnTo>
                  <a:lnTo>
                    <a:pt x="31508" y="544347"/>
                  </a:lnTo>
                  <a:lnTo>
                    <a:pt x="30911" y="544652"/>
                  </a:lnTo>
                  <a:lnTo>
                    <a:pt x="30327" y="544639"/>
                  </a:lnTo>
                  <a:lnTo>
                    <a:pt x="30721" y="545719"/>
                  </a:lnTo>
                  <a:lnTo>
                    <a:pt x="32715" y="545680"/>
                  </a:lnTo>
                  <a:lnTo>
                    <a:pt x="32918" y="546354"/>
                  </a:lnTo>
                  <a:lnTo>
                    <a:pt x="32994" y="547420"/>
                  </a:lnTo>
                  <a:lnTo>
                    <a:pt x="32435" y="550011"/>
                  </a:lnTo>
                  <a:lnTo>
                    <a:pt x="33515" y="552716"/>
                  </a:lnTo>
                  <a:lnTo>
                    <a:pt x="34315" y="552323"/>
                  </a:lnTo>
                  <a:lnTo>
                    <a:pt x="35102" y="551738"/>
                  </a:lnTo>
                  <a:lnTo>
                    <a:pt x="35890" y="551484"/>
                  </a:lnTo>
                  <a:lnTo>
                    <a:pt x="36436" y="550532"/>
                  </a:lnTo>
                  <a:lnTo>
                    <a:pt x="36791" y="549998"/>
                  </a:lnTo>
                  <a:lnTo>
                    <a:pt x="37033" y="549630"/>
                  </a:lnTo>
                  <a:lnTo>
                    <a:pt x="37592" y="549236"/>
                  </a:lnTo>
                  <a:lnTo>
                    <a:pt x="37973" y="548982"/>
                  </a:lnTo>
                  <a:lnTo>
                    <a:pt x="36004" y="546354"/>
                  </a:lnTo>
                  <a:lnTo>
                    <a:pt x="37274" y="546595"/>
                  </a:lnTo>
                  <a:lnTo>
                    <a:pt x="38125" y="547446"/>
                  </a:lnTo>
                  <a:lnTo>
                    <a:pt x="39636" y="547801"/>
                  </a:lnTo>
                  <a:lnTo>
                    <a:pt x="39916" y="548081"/>
                  </a:lnTo>
                  <a:lnTo>
                    <a:pt x="40093" y="548386"/>
                  </a:lnTo>
                  <a:close/>
                </a:path>
                <a:path w="702945" h="556260">
                  <a:moveTo>
                    <a:pt x="43624" y="538365"/>
                  </a:moveTo>
                  <a:lnTo>
                    <a:pt x="43611" y="537552"/>
                  </a:lnTo>
                  <a:lnTo>
                    <a:pt x="43459" y="531876"/>
                  </a:lnTo>
                  <a:lnTo>
                    <a:pt x="42837" y="531317"/>
                  </a:lnTo>
                  <a:lnTo>
                    <a:pt x="42456" y="531660"/>
                  </a:lnTo>
                  <a:lnTo>
                    <a:pt x="42265" y="533057"/>
                  </a:lnTo>
                  <a:lnTo>
                    <a:pt x="41795" y="534289"/>
                  </a:lnTo>
                  <a:lnTo>
                    <a:pt x="41097" y="535533"/>
                  </a:lnTo>
                  <a:lnTo>
                    <a:pt x="41097" y="538365"/>
                  </a:lnTo>
                  <a:lnTo>
                    <a:pt x="40805" y="538734"/>
                  </a:lnTo>
                  <a:lnTo>
                    <a:pt x="40678" y="538975"/>
                  </a:lnTo>
                  <a:lnTo>
                    <a:pt x="40386" y="538734"/>
                  </a:lnTo>
                  <a:lnTo>
                    <a:pt x="39966" y="538581"/>
                  </a:lnTo>
                  <a:lnTo>
                    <a:pt x="39878" y="538340"/>
                  </a:lnTo>
                  <a:lnTo>
                    <a:pt x="39979" y="537921"/>
                  </a:lnTo>
                  <a:lnTo>
                    <a:pt x="40220" y="537552"/>
                  </a:lnTo>
                  <a:lnTo>
                    <a:pt x="40525" y="537679"/>
                  </a:lnTo>
                  <a:lnTo>
                    <a:pt x="40919" y="538035"/>
                  </a:lnTo>
                  <a:lnTo>
                    <a:pt x="41097" y="538365"/>
                  </a:lnTo>
                  <a:lnTo>
                    <a:pt x="41097" y="535533"/>
                  </a:lnTo>
                  <a:lnTo>
                    <a:pt x="37503" y="539457"/>
                  </a:lnTo>
                  <a:lnTo>
                    <a:pt x="37896" y="539699"/>
                  </a:lnTo>
                  <a:lnTo>
                    <a:pt x="38303" y="540258"/>
                  </a:lnTo>
                  <a:lnTo>
                    <a:pt x="38265" y="540867"/>
                  </a:lnTo>
                  <a:lnTo>
                    <a:pt x="38112" y="541134"/>
                  </a:lnTo>
                  <a:lnTo>
                    <a:pt x="37909" y="541362"/>
                  </a:lnTo>
                  <a:lnTo>
                    <a:pt x="42481" y="538975"/>
                  </a:lnTo>
                  <a:lnTo>
                    <a:pt x="43624" y="538365"/>
                  </a:lnTo>
                  <a:close/>
                </a:path>
                <a:path w="702945" h="556260">
                  <a:moveTo>
                    <a:pt x="49199" y="540664"/>
                  </a:moveTo>
                  <a:lnTo>
                    <a:pt x="49187" y="540219"/>
                  </a:lnTo>
                  <a:lnTo>
                    <a:pt x="48564" y="539496"/>
                  </a:lnTo>
                  <a:lnTo>
                    <a:pt x="47739" y="539330"/>
                  </a:lnTo>
                  <a:lnTo>
                    <a:pt x="46101" y="539000"/>
                  </a:lnTo>
                  <a:lnTo>
                    <a:pt x="46075" y="539496"/>
                  </a:lnTo>
                  <a:lnTo>
                    <a:pt x="46202" y="539889"/>
                  </a:lnTo>
                  <a:lnTo>
                    <a:pt x="46799" y="540905"/>
                  </a:lnTo>
                  <a:lnTo>
                    <a:pt x="47510" y="541388"/>
                  </a:lnTo>
                  <a:lnTo>
                    <a:pt x="48272" y="542061"/>
                  </a:lnTo>
                  <a:lnTo>
                    <a:pt x="48399" y="541782"/>
                  </a:lnTo>
                  <a:lnTo>
                    <a:pt x="48526" y="541477"/>
                  </a:lnTo>
                  <a:lnTo>
                    <a:pt x="48628" y="541172"/>
                  </a:lnTo>
                  <a:lnTo>
                    <a:pt x="48768" y="541235"/>
                  </a:lnTo>
                  <a:lnTo>
                    <a:pt x="48920" y="541299"/>
                  </a:lnTo>
                  <a:lnTo>
                    <a:pt x="49072" y="541362"/>
                  </a:lnTo>
                  <a:lnTo>
                    <a:pt x="49199" y="540664"/>
                  </a:lnTo>
                  <a:close/>
                </a:path>
                <a:path w="702945" h="556260">
                  <a:moveTo>
                    <a:pt x="179120" y="506272"/>
                  </a:moveTo>
                  <a:lnTo>
                    <a:pt x="178308" y="505917"/>
                  </a:lnTo>
                  <a:lnTo>
                    <a:pt x="177482" y="505688"/>
                  </a:lnTo>
                  <a:lnTo>
                    <a:pt x="176682" y="505510"/>
                  </a:lnTo>
                  <a:lnTo>
                    <a:pt x="176593" y="506056"/>
                  </a:lnTo>
                  <a:lnTo>
                    <a:pt x="176555" y="506361"/>
                  </a:lnTo>
                  <a:lnTo>
                    <a:pt x="176593" y="506679"/>
                  </a:lnTo>
                  <a:lnTo>
                    <a:pt x="176669" y="506996"/>
                  </a:lnTo>
                  <a:lnTo>
                    <a:pt x="177507" y="506945"/>
                  </a:lnTo>
                  <a:lnTo>
                    <a:pt x="178346" y="506717"/>
                  </a:lnTo>
                  <a:lnTo>
                    <a:pt x="179120" y="506272"/>
                  </a:lnTo>
                  <a:close/>
                </a:path>
                <a:path w="702945" h="556260">
                  <a:moveTo>
                    <a:pt x="181013" y="501027"/>
                  </a:moveTo>
                  <a:lnTo>
                    <a:pt x="180911" y="500634"/>
                  </a:lnTo>
                  <a:lnTo>
                    <a:pt x="180835" y="500227"/>
                  </a:lnTo>
                  <a:lnTo>
                    <a:pt x="180670" y="498538"/>
                  </a:lnTo>
                  <a:lnTo>
                    <a:pt x="180149" y="497522"/>
                  </a:lnTo>
                  <a:lnTo>
                    <a:pt x="179489" y="496633"/>
                  </a:lnTo>
                  <a:lnTo>
                    <a:pt x="178790" y="497801"/>
                  </a:lnTo>
                  <a:lnTo>
                    <a:pt x="178600" y="499186"/>
                  </a:lnTo>
                  <a:lnTo>
                    <a:pt x="179222" y="500989"/>
                  </a:lnTo>
                  <a:lnTo>
                    <a:pt x="179832" y="501027"/>
                  </a:lnTo>
                  <a:lnTo>
                    <a:pt x="180428" y="501002"/>
                  </a:lnTo>
                  <a:lnTo>
                    <a:pt x="181013" y="501027"/>
                  </a:lnTo>
                  <a:close/>
                </a:path>
                <a:path w="702945" h="556260">
                  <a:moveTo>
                    <a:pt x="182473" y="519468"/>
                  </a:moveTo>
                  <a:lnTo>
                    <a:pt x="182270" y="519201"/>
                  </a:lnTo>
                  <a:lnTo>
                    <a:pt x="181864" y="518668"/>
                  </a:lnTo>
                  <a:lnTo>
                    <a:pt x="181152" y="518236"/>
                  </a:lnTo>
                  <a:lnTo>
                    <a:pt x="180149" y="517956"/>
                  </a:lnTo>
                  <a:lnTo>
                    <a:pt x="179730" y="518299"/>
                  </a:lnTo>
                  <a:lnTo>
                    <a:pt x="179336" y="518325"/>
                  </a:lnTo>
                  <a:lnTo>
                    <a:pt x="179578" y="519049"/>
                  </a:lnTo>
                  <a:lnTo>
                    <a:pt x="179806" y="519785"/>
                  </a:lnTo>
                  <a:lnTo>
                    <a:pt x="179971" y="520560"/>
                  </a:lnTo>
                  <a:lnTo>
                    <a:pt x="180047" y="521017"/>
                  </a:lnTo>
                  <a:lnTo>
                    <a:pt x="180454" y="521474"/>
                  </a:lnTo>
                  <a:lnTo>
                    <a:pt x="180860" y="521830"/>
                  </a:lnTo>
                  <a:lnTo>
                    <a:pt x="181241" y="521614"/>
                  </a:lnTo>
                  <a:lnTo>
                    <a:pt x="181610" y="521131"/>
                  </a:lnTo>
                  <a:lnTo>
                    <a:pt x="181864" y="520738"/>
                  </a:lnTo>
                  <a:lnTo>
                    <a:pt x="182143" y="520293"/>
                  </a:lnTo>
                  <a:lnTo>
                    <a:pt x="182473" y="519468"/>
                  </a:lnTo>
                  <a:close/>
                </a:path>
                <a:path w="702945" h="556260">
                  <a:moveTo>
                    <a:pt x="188887" y="497751"/>
                  </a:moveTo>
                  <a:lnTo>
                    <a:pt x="188404" y="497052"/>
                  </a:lnTo>
                  <a:lnTo>
                    <a:pt x="188391" y="497611"/>
                  </a:lnTo>
                  <a:lnTo>
                    <a:pt x="188887" y="497751"/>
                  </a:lnTo>
                  <a:close/>
                </a:path>
                <a:path w="702945" h="556260">
                  <a:moveTo>
                    <a:pt x="191427" y="491985"/>
                  </a:moveTo>
                  <a:lnTo>
                    <a:pt x="190906" y="491655"/>
                  </a:lnTo>
                  <a:lnTo>
                    <a:pt x="190347" y="491375"/>
                  </a:lnTo>
                  <a:lnTo>
                    <a:pt x="189750" y="491134"/>
                  </a:lnTo>
                  <a:lnTo>
                    <a:pt x="187807" y="492417"/>
                  </a:lnTo>
                  <a:lnTo>
                    <a:pt x="187693" y="493052"/>
                  </a:lnTo>
                  <a:lnTo>
                    <a:pt x="188239" y="496925"/>
                  </a:lnTo>
                  <a:lnTo>
                    <a:pt x="186537" y="497128"/>
                  </a:lnTo>
                  <a:lnTo>
                    <a:pt x="185623" y="496392"/>
                  </a:lnTo>
                  <a:lnTo>
                    <a:pt x="184810" y="495414"/>
                  </a:lnTo>
                  <a:lnTo>
                    <a:pt x="182118" y="494207"/>
                  </a:lnTo>
                  <a:lnTo>
                    <a:pt x="181559" y="494563"/>
                  </a:lnTo>
                  <a:lnTo>
                    <a:pt x="182613" y="496392"/>
                  </a:lnTo>
                  <a:lnTo>
                    <a:pt x="183654" y="498017"/>
                  </a:lnTo>
                  <a:lnTo>
                    <a:pt x="185623" y="499237"/>
                  </a:lnTo>
                  <a:lnTo>
                    <a:pt x="188290" y="497128"/>
                  </a:lnTo>
                  <a:lnTo>
                    <a:pt x="188175" y="495808"/>
                  </a:lnTo>
                  <a:lnTo>
                    <a:pt x="189077" y="495566"/>
                  </a:lnTo>
                  <a:lnTo>
                    <a:pt x="190106" y="495541"/>
                  </a:lnTo>
                  <a:lnTo>
                    <a:pt x="190817" y="495579"/>
                  </a:lnTo>
                  <a:lnTo>
                    <a:pt x="190525" y="495071"/>
                  </a:lnTo>
                  <a:lnTo>
                    <a:pt x="190550" y="493052"/>
                  </a:lnTo>
                  <a:lnTo>
                    <a:pt x="190868" y="492417"/>
                  </a:lnTo>
                  <a:lnTo>
                    <a:pt x="191122" y="492188"/>
                  </a:lnTo>
                  <a:lnTo>
                    <a:pt x="191427" y="491985"/>
                  </a:lnTo>
                  <a:close/>
                </a:path>
                <a:path w="702945" h="556260">
                  <a:moveTo>
                    <a:pt x="193865" y="499694"/>
                  </a:moveTo>
                  <a:lnTo>
                    <a:pt x="193725" y="499338"/>
                  </a:lnTo>
                  <a:lnTo>
                    <a:pt x="193624" y="499186"/>
                  </a:lnTo>
                  <a:lnTo>
                    <a:pt x="188887" y="497751"/>
                  </a:lnTo>
                  <a:lnTo>
                    <a:pt x="190182" y="499630"/>
                  </a:lnTo>
                  <a:lnTo>
                    <a:pt x="192697" y="500976"/>
                  </a:lnTo>
                  <a:lnTo>
                    <a:pt x="192773" y="500176"/>
                  </a:lnTo>
                  <a:lnTo>
                    <a:pt x="193370" y="499960"/>
                  </a:lnTo>
                  <a:lnTo>
                    <a:pt x="193865" y="499694"/>
                  </a:lnTo>
                  <a:close/>
                </a:path>
                <a:path w="702945" h="556260">
                  <a:moveTo>
                    <a:pt x="194360" y="501599"/>
                  </a:moveTo>
                  <a:lnTo>
                    <a:pt x="194157" y="500875"/>
                  </a:lnTo>
                  <a:lnTo>
                    <a:pt x="194056" y="500303"/>
                  </a:lnTo>
                  <a:lnTo>
                    <a:pt x="193903" y="499833"/>
                  </a:lnTo>
                  <a:lnTo>
                    <a:pt x="193586" y="500202"/>
                  </a:lnTo>
                  <a:lnTo>
                    <a:pt x="193230" y="500608"/>
                  </a:lnTo>
                  <a:lnTo>
                    <a:pt x="192849" y="501053"/>
                  </a:lnTo>
                  <a:lnTo>
                    <a:pt x="193319" y="501294"/>
                  </a:lnTo>
                  <a:lnTo>
                    <a:pt x="193827" y="501497"/>
                  </a:lnTo>
                  <a:lnTo>
                    <a:pt x="194360" y="501599"/>
                  </a:lnTo>
                  <a:close/>
                </a:path>
                <a:path w="702945" h="556260">
                  <a:moveTo>
                    <a:pt x="199517" y="512775"/>
                  </a:moveTo>
                  <a:lnTo>
                    <a:pt x="199478" y="512368"/>
                  </a:lnTo>
                  <a:lnTo>
                    <a:pt x="198780" y="512622"/>
                  </a:lnTo>
                  <a:lnTo>
                    <a:pt x="198081" y="512953"/>
                  </a:lnTo>
                  <a:lnTo>
                    <a:pt x="197383" y="513181"/>
                  </a:lnTo>
                  <a:lnTo>
                    <a:pt x="197967" y="513499"/>
                  </a:lnTo>
                  <a:lnTo>
                    <a:pt x="198628" y="513702"/>
                  </a:lnTo>
                  <a:lnTo>
                    <a:pt x="199415" y="513613"/>
                  </a:lnTo>
                  <a:lnTo>
                    <a:pt x="199504" y="513194"/>
                  </a:lnTo>
                  <a:lnTo>
                    <a:pt x="199517" y="512775"/>
                  </a:lnTo>
                  <a:close/>
                </a:path>
                <a:path w="702945" h="556260">
                  <a:moveTo>
                    <a:pt x="208597" y="518896"/>
                  </a:moveTo>
                  <a:lnTo>
                    <a:pt x="208445" y="518414"/>
                  </a:lnTo>
                  <a:lnTo>
                    <a:pt x="208394" y="518109"/>
                  </a:lnTo>
                  <a:lnTo>
                    <a:pt x="208064" y="518134"/>
                  </a:lnTo>
                  <a:lnTo>
                    <a:pt x="207670" y="518083"/>
                  </a:lnTo>
                  <a:lnTo>
                    <a:pt x="207327" y="518350"/>
                  </a:lnTo>
                  <a:lnTo>
                    <a:pt x="207479" y="518833"/>
                  </a:lnTo>
                  <a:lnTo>
                    <a:pt x="207518" y="519125"/>
                  </a:lnTo>
                  <a:lnTo>
                    <a:pt x="207860" y="519087"/>
                  </a:lnTo>
                  <a:lnTo>
                    <a:pt x="208229" y="519125"/>
                  </a:lnTo>
                  <a:lnTo>
                    <a:pt x="208483" y="518972"/>
                  </a:lnTo>
                  <a:close/>
                </a:path>
                <a:path w="702945" h="556260">
                  <a:moveTo>
                    <a:pt x="281101" y="353961"/>
                  </a:moveTo>
                  <a:lnTo>
                    <a:pt x="280454" y="353529"/>
                  </a:lnTo>
                  <a:lnTo>
                    <a:pt x="279692" y="353441"/>
                  </a:lnTo>
                  <a:lnTo>
                    <a:pt x="279311" y="353415"/>
                  </a:lnTo>
                  <a:lnTo>
                    <a:pt x="278879" y="353656"/>
                  </a:lnTo>
                  <a:lnTo>
                    <a:pt x="278066" y="353961"/>
                  </a:lnTo>
                  <a:lnTo>
                    <a:pt x="277850" y="354126"/>
                  </a:lnTo>
                  <a:lnTo>
                    <a:pt x="278777" y="354736"/>
                  </a:lnTo>
                  <a:lnTo>
                    <a:pt x="279285" y="355142"/>
                  </a:lnTo>
                  <a:lnTo>
                    <a:pt x="279844" y="355358"/>
                  </a:lnTo>
                  <a:lnTo>
                    <a:pt x="280047" y="355447"/>
                  </a:lnTo>
                  <a:lnTo>
                    <a:pt x="280593" y="355142"/>
                  </a:lnTo>
                  <a:lnTo>
                    <a:pt x="280695" y="354888"/>
                  </a:lnTo>
                  <a:lnTo>
                    <a:pt x="281101" y="353961"/>
                  </a:lnTo>
                  <a:close/>
                </a:path>
                <a:path w="702945" h="556260">
                  <a:moveTo>
                    <a:pt x="314820" y="493102"/>
                  </a:moveTo>
                  <a:lnTo>
                    <a:pt x="314617" y="493014"/>
                  </a:lnTo>
                  <a:lnTo>
                    <a:pt x="314413" y="492912"/>
                  </a:lnTo>
                  <a:lnTo>
                    <a:pt x="314210" y="492836"/>
                  </a:lnTo>
                  <a:lnTo>
                    <a:pt x="314337" y="492988"/>
                  </a:lnTo>
                  <a:lnTo>
                    <a:pt x="314477" y="493090"/>
                  </a:lnTo>
                  <a:lnTo>
                    <a:pt x="314617" y="493204"/>
                  </a:lnTo>
                  <a:lnTo>
                    <a:pt x="314744" y="493128"/>
                  </a:lnTo>
                  <a:close/>
                </a:path>
                <a:path w="702945" h="556260">
                  <a:moveTo>
                    <a:pt x="320954" y="456653"/>
                  </a:moveTo>
                  <a:lnTo>
                    <a:pt x="320725" y="456590"/>
                  </a:lnTo>
                  <a:lnTo>
                    <a:pt x="320916" y="456717"/>
                  </a:lnTo>
                  <a:close/>
                </a:path>
                <a:path w="702945" h="556260">
                  <a:moveTo>
                    <a:pt x="321170" y="453974"/>
                  </a:moveTo>
                  <a:lnTo>
                    <a:pt x="320903" y="453809"/>
                  </a:lnTo>
                  <a:lnTo>
                    <a:pt x="320624" y="453669"/>
                  </a:lnTo>
                  <a:lnTo>
                    <a:pt x="320370" y="453517"/>
                  </a:lnTo>
                  <a:lnTo>
                    <a:pt x="319874" y="454317"/>
                  </a:lnTo>
                  <a:lnTo>
                    <a:pt x="319176" y="454850"/>
                  </a:lnTo>
                  <a:lnTo>
                    <a:pt x="318376" y="455155"/>
                  </a:lnTo>
                  <a:lnTo>
                    <a:pt x="318947" y="455523"/>
                  </a:lnTo>
                  <a:lnTo>
                    <a:pt x="320167" y="456260"/>
                  </a:lnTo>
                  <a:lnTo>
                    <a:pt x="319506" y="455587"/>
                  </a:lnTo>
                  <a:lnTo>
                    <a:pt x="319862" y="454939"/>
                  </a:lnTo>
                  <a:lnTo>
                    <a:pt x="320840" y="454279"/>
                  </a:lnTo>
                  <a:lnTo>
                    <a:pt x="321017" y="454126"/>
                  </a:lnTo>
                  <a:lnTo>
                    <a:pt x="321170" y="453974"/>
                  </a:lnTo>
                  <a:close/>
                </a:path>
                <a:path w="702945" h="556260">
                  <a:moveTo>
                    <a:pt x="323596" y="494715"/>
                  </a:moveTo>
                  <a:lnTo>
                    <a:pt x="323443" y="494715"/>
                  </a:lnTo>
                  <a:lnTo>
                    <a:pt x="323507" y="496049"/>
                  </a:lnTo>
                  <a:lnTo>
                    <a:pt x="323596" y="494715"/>
                  </a:lnTo>
                  <a:close/>
                </a:path>
                <a:path w="702945" h="556260">
                  <a:moveTo>
                    <a:pt x="329374" y="355587"/>
                  </a:moveTo>
                  <a:lnTo>
                    <a:pt x="329209" y="355600"/>
                  </a:lnTo>
                  <a:lnTo>
                    <a:pt x="329044" y="355638"/>
                  </a:lnTo>
                  <a:lnTo>
                    <a:pt x="328879" y="355676"/>
                  </a:lnTo>
                  <a:lnTo>
                    <a:pt x="329018" y="355701"/>
                  </a:lnTo>
                  <a:lnTo>
                    <a:pt x="329158" y="355701"/>
                  </a:lnTo>
                  <a:lnTo>
                    <a:pt x="329285" y="355714"/>
                  </a:lnTo>
                  <a:lnTo>
                    <a:pt x="329374" y="355587"/>
                  </a:lnTo>
                  <a:close/>
                </a:path>
                <a:path w="702945" h="556260">
                  <a:moveTo>
                    <a:pt x="332333" y="346405"/>
                  </a:moveTo>
                  <a:lnTo>
                    <a:pt x="330530" y="345897"/>
                  </a:lnTo>
                  <a:lnTo>
                    <a:pt x="329425" y="344601"/>
                  </a:lnTo>
                  <a:lnTo>
                    <a:pt x="328663" y="342773"/>
                  </a:lnTo>
                  <a:lnTo>
                    <a:pt x="328498" y="342874"/>
                  </a:lnTo>
                  <a:lnTo>
                    <a:pt x="328650" y="344335"/>
                  </a:lnTo>
                  <a:lnTo>
                    <a:pt x="328434" y="345821"/>
                  </a:lnTo>
                  <a:lnTo>
                    <a:pt x="327545" y="347192"/>
                  </a:lnTo>
                  <a:lnTo>
                    <a:pt x="327190" y="347751"/>
                  </a:lnTo>
                  <a:lnTo>
                    <a:pt x="326948" y="348284"/>
                  </a:lnTo>
                  <a:lnTo>
                    <a:pt x="326821" y="348805"/>
                  </a:lnTo>
                  <a:lnTo>
                    <a:pt x="332333" y="346405"/>
                  </a:lnTo>
                  <a:close/>
                </a:path>
                <a:path w="702945" h="556260">
                  <a:moveTo>
                    <a:pt x="332676" y="452374"/>
                  </a:moveTo>
                  <a:lnTo>
                    <a:pt x="332524" y="452348"/>
                  </a:lnTo>
                  <a:lnTo>
                    <a:pt x="332473" y="452488"/>
                  </a:lnTo>
                  <a:lnTo>
                    <a:pt x="332384" y="452805"/>
                  </a:lnTo>
                  <a:lnTo>
                    <a:pt x="332574" y="452818"/>
                  </a:lnTo>
                  <a:lnTo>
                    <a:pt x="332663" y="452539"/>
                  </a:lnTo>
                  <a:lnTo>
                    <a:pt x="332676" y="452374"/>
                  </a:lnTo>
                  <a:close/>
                </a:path>
                <a:path w="702945" h="556260">
                  <a:moveTo>
                    <a:pt x="339318" y="447535"/>
                  </a:moveTo>
                  <a:lnTo>
                    <a:pt x="339191" y="446201"/>
                  </a:lnTo>
                  <a:lnTo>
                    <a:pt x="338759" y="445236"/>
                  </a:lnTo>
                  <a:lnTo>
                    <a:pt x="337985" y="444563"/>
                  </a:lnTo>
                  <a:lnTo>
                    <a:pt x="337845" y="445376"/>
                  </a:lnTo>
                  <a:lnTo>
                    <a:pt x="337540" y="446176"/>
                  </a:lnTo>
                  <a:lnTo>
                    <a:pt x="337121" y="446938"/>
                  </a:lnTo>
                  <a:lnTo>
                    <a:pt x="337566" y="447268"/>
                  </a:lnTo>
                  <a:lnTo>
                    <a:pt x="338201" y="447370"/>
                  </a:lnTo>
                  <a:lnTo>
                    <a:pt x="339318" y="447535"/>
                  </a:lnTo>
                  <a:close/>
                </a:path>
                <a:path w="702945" h="556260">
                  <a:moveTo>
                    <a:pt x="339483" y="441109"/>
                  </a:moveTo>
                  <a:lnTo>
                    <a:pt x="338747" y="441109"/>
                  </a:lnTo>
                  <a:lnTo>
                    <a:pt x="338455" y="441109"/>
                  </a:lnTo>
                  <a:lnTo>
                    <a:pt x="338353" y="441490"/>
                  </a:lnTo>
                  <a:lnTo>
                    <a:pt x="338315" y="441756"/>
                  </a:lnTo>
                  <a:lnTo>
                    <a:pt x="338785" y="442633"/>
                  </a:lnTo>
                  <a:lnTo>
                    <a:pt x="339483" y="441109"/>
                  </a:lnTo>
                  <a:close/>
                </a:path>
                <a:path w="702945" h="556260">
                  <a:moveTo>
                    <a:pt x="340080" y="473684"/>
                  </a:moveTo>
                  <a:lnTo>
                    <a:pt x="339979" y="473036"/>
                  </a:lnTo>
                  <a:lnTo>
                    <a:pt x="339877" y="472579"/>
                  </a:lnTo>
                  <a:lnTo>
                    <a:pt x="339775" y="471766"/>
                  </a:lnTo>
                  <a:lnTo>
                    <a:pt x="335978" y="471868"/>
                  </a:lnTo>
                  <a:lnTo>
                    <a:pt x="333565" y="474726"/>
                  </a:lnTo>
                  <a:lnTo>
                    <a:pt x="331419" y="477520"/>
                  </a:lnTo>
                  <a:lnTo>
                    <a:pt x="330809" y="477393"/>
                  </a:lnTo>
                  <a:lnTo>
                    <a:pt x="329603" y="477189"/>
                  </a:lnTo>
                  <a:lnTo>
                    <a:pt x="329120" y="477888"/>
                  </a:lnTo>
                  <a:lnTo>
                    <a:pt x="329120" y="485978"/>
                  </a:lnTo>
                  <a:lnTo>
                    <a:pt x="327723" y="486308"/>
                  </a:lnTo>
                  <a:lnTo>
                    <a:pt x="326478" y="486651"/>
                  </a:lnTo>
                  <a:lnTo>
                    <a:pt x="325285" y="486562"/>
                  </a:lnTo>
                  <a:lnTo>
                    <a:pt x="325285" y="488772"/>
                  </a:lnTo>
                  <a:lnTo>
                    <a:pt x="321767" y="493001"/>
                  </a:lnTo>
                  <a:lnTo>
                    <a:pt x="321830" y="492391"/>
                  </a:lnTo>
                  <a:lnTo>
                    <a:pt x="322148" y="491020"/>
                  </a:lnTo>
                  <a:lnTo>
                    <a:pt x="322516" y="490423"/>
                  </a:lnTo>
                  <a:lnTo>
                    <a:pt x="323100" y="489953"/>
                  </a:lnTo>
                  <a:lnTo>
                    <a:pt x="322897" y="489813"/>
                  </a:lnTo>
                  <a:lnTo>
                    <a:pt x="322783" y="489673"/>
                  </a:lnTo>
                  <a:lnTo>
                    <a:pt x="322783" y="488759"/>
                  </a:lnTo>
                  <a:lnTo>
                    <a:pt x="323113" y="488772"/>
                  </a:lnTo>
                  <a:lnTo>
                    <a:pt x="323405" y="488759"/>
                  </a:lnTo>
                  <a:lnTo>
                    <a:pt x="323697" y="488746"/>
                  </a:lnTo>
                  <a:lnTo>
                    <a:pt x="323748" y="489470"/>
                  </a:lnTo>
                  <a:lnTo>
                    <a:pt x="324739" y="488988"/>
                  </a:lnTo>
                  <a:lnTo>
                    <a:pt x="325285" y="488772"/>
                  </a:lnTo>
                  <a:lnTo>
                    <a:pt x="325285" y="486562"/>
                  </a:lnTo>
                  <a:lnTo>
                    <a:pt x="325158" y="486549"/>
                  </a:lnTo>
                  <a:lnTo>
                    <a:pt x="324916" y="486765"/>
                  </a:lnTo>
                  <a:lnTo>
                    <a:pt x="324675" y="486765"/>
                  </a:lnTo>
                  <a:lnTo>
                    <a:pt x="324561" y="486587"/>
                  </a:lnTo>
                  <a:lnTo>
                    <a:pt x="324446" y="486448"/>
                  </a:lnTo>
                  <a:lnTo>
                    <a:pt x="321297" y="484835"/>
                  </a:lnTo>
                  <a:lnTo>
                    <a:pt x="325158" y="484162"/>
                  </a:lnTo>
                  <a:lnTo>
                    <a:pt x="327063" y="483806"/>
                  </a:lnTo>
                  <a:lnTo>
                    <a:pt x="329120" y="485978"/>
                  </a:lnTo>
                  <a:lnTo>
                    <a:pt x="329120" y="477888"/>
                  </a:lnTo>
                  <a:lnTo>
                    <a:pt x="328549" y="478688"/>
                  </a:lnTo>
                  <a:lnTo>
                    <a:pt x="327456" y="480352"/>
                  </a:lnTo>
                  <a:lnTo>
                    <a:pt x="326250" y="479666"/>
                  </a:lnTo>
                  <a:lnTo>
                    <a:pt x="326250" y="482041"/>
                  </a:lnTo>
                  <a:lnTo>
                    <a:pt x="325767" y="482041"/>
                  </a:lnTo>
                  <a:lnTo>
                    <a:pt x="325920" y="481698"/>
                  </a:lnTo>
                  <a:lnTo>
                    <a:pt x="326250" y="482041"/>
                  </a:lnTo>
                  <a:lnTo>
                    <a:pt x="326250" y="479666"/>
                  </a:lnTo>
                  <a:lnTo>
                    <a:pt x="325780" y="479386"/>
                  </a:lnTo>
                  <a:lnTo>
                    <a:pt x="324535" y="478548"/>
                  </a:lnTo>
                  <a:lnTo>
                    <a:pt x="323456" y="477469"/>
                  </a:lnTo>
                  <a:lnTo>
                    <a:pt x="322427" y="477824"/>
                  </a:lnTo>
                  <a:lnTo>
                    <a:pt x="321487" y="478396"/>
                  </a:lnTo>
                  <a:lnTo>
                    <a:pt x="319811" y="480034"/>
                  </a:lnTo>
                  <a:lnTo>
                    <a:pt x="319455" y="480517"/>
                  </a:lnTo>
                  <a:lnTo>
                    <a:pt x="318909" y="479767"/>
                  </a:lnTo>
                  <a:lnTo>
                    <a:pt x="318719" y="479615"/>
                  </a:lnTo>
                  <a:lnTo>
                    <a:pt x="318782" y="479082"/>
                  </a:lnTo>
                  <a:lnTo>
                    <a:pt x="319074" y="478002"/>
                  </a:lnTo>
                  <a:lnTo>
                    <a:pt x="319176" y="477393"/>
                  </a:lnTo>
                  <a:lnTo>
                    <a:pt x="319265" y="475843"/>
                  </a:lnTo>
                  <a:lnTo>
                    <a:pt x="319214" y="474243"/>
                  </a:lnTo>
                  <a:lnTo>
                    <a:pt x="318973" y="473202"/>
                  </a:lnTo>
                  <a:lnTo>
                    <a:pt x="318731" y="472681"/>
                  </a:lnTo>
                  <a:lnTo>
                    <a:pt x="318541" y="472262"/>
                  </a:lnTo>
                  <a:lnTo>
                    <a:pt x="317665" y="472579"/>
                  </a:lnTo>
                  <a:lnTo>
                    <a:pt x="316738" y="472681"/>
                  </a:lnTo>
                  <a:lnTo>
                    <a:pt x="313880" y="471906"/>
                  </a:lnTo>
                  <a:lnTo>
                    <a:pt x="312572" y="473202"/>
                  </a:lnTo>
                  <a:lnTo>
                    <a:pt x="312318" y="474726"/>
                  </a:lnTo>
                  <a:lnTo>
                    <a:pt x="312242" y="475665"/>
                  </a:lnTo>
                  <a:lnTo>
                    <a:pt x="313702" y="475856"/>
                  </a:lnTo>
                  <a:lnTo>
                    <a:pt x="315048" y="475843"/>
                  </a:lnTo>
                  <a:lnTo>
                    <a:pt x="316788" y="475945"/>
                  </a:lnTo>
                  <a:lnTo>
                    <a:pt x="316738" y="477393"/>
                  </a:lnTo>
                  <a:lnTo>
                    <a:pt x="316865" y="478116"/>
                  </a:lnTo>
                  <a:lnTo>
                    <a:pt x="316217" y="479386"/>
                  </a:lnTo>
                  <a:lnTo>
                    <a:pt x="315264" y="479806"/>
                  </a:lnTo>
                  <a:lnTo>
                    <a:pt x="314579" y="479831"/>
                  </a:lnTo>
                  <a:lnTo>
                    <a:pt x="315264" y="480212"/>
                  </a:lnTo>
                  <a:lnTo>
                    <a:pt x="316598" y="480479"/>
                  </a:lnTo>
                  <a:lnTo>
                    <a:pt x="317157" y="480834"/>
                  </a:lnTo>
                  <a:lnTo>
                    <a:pt x="317741" y="481698"/>
                  </a:lnTo>
                  <a:lnTo>
                    <a:pt x="317868" y="483235"/>
                  </a:lnTo>
                  <a:lnTo>
                    <a:pt x="318198" y="483069"/>
                  </a:lnTo>
                  <a:lnTo>
                    <a:pt x="318350" y="482981"/>
                  </a:lnTo>
                  <a:lnTo>
                    <a:pt x="318389" y="484022"/>
                  </a:lnTo>
                  <a:lnTo>
                    <a:pt x="317804" y="484390"/>
                  </a:lnTo>
                  <a:lnTo>
                    <a:pt x="317512" y="486765"/>
                  </a:lnTo>
                  <a:lnTo>
                    <a:pt x="317296" y="487934"/>
                  </a:lnTo>
                  <a:lnTo>
                    <a:pt x="318401" y="488111"/>
                  </a:lnTo>
                  <a:lnTo>
                    <a:pt x="318947" y="488175"/>
                  </a:lnTo>
                  <a:lnTo>
                    <a:pt x="319747" y="490651"/>
                  </a:lnTo>
                  <a:lnTo>
                    <a:pt x="319989" y="491312"/>
                  </a:lnTo>
                  <a:lnTo>
                    <a:pt x="320840" y="494715"/>
                  </a:lnTo>
                  <a:lnTo>
                    <a:pt x="323443" y="494715"/>
                  </a:lnTo>
                  <a:lnTo>
                    <a:pt x="323392" y="493623"/>
                  </a:lnTo>
                  <a:lnTo>
                    <a:pt x="324459" y="493585"/>
                  </a:lnTo>
                  <a:lnTo>
                    <a:pt x="325018" y="494182"/>
                  </a:lnTo>
                  <a:lnTo>
                    <a:pt x="324993" y="495071"/>
                  </a:lnTo>
                  <a:lnTo>
                    <a:pt x="325272" y="494220"/>
                  </a:lnTo>
                  <a:lnTo>
                    <a:pt x="325539" y="493585"/>
                  </a:lnTo>
                  <a:lnTo>
                    <a:pt x="325767" y="493001"/>
                  </a:lnTo>
                  <a:lnTo>
                    <a:pt x="325983" y="492429"/>
                  </a:lnTo>
                  <a:lnTo>
                    <a:pt x="328180" y="492671"/>
                  </a:lnTo>
                  <a:lnTo>
                    <a:pt x="328231" y="493001"/>
                  </a:lnTo>
                  <a:lnTo>
                    <a:pt x="328333" y="494220"/>
                  </a:lnTo>
                  <a:lnTo>
                    <a:pt x="328206" y="495287"/>
                  </a:lnTo>
                  <a:lnTo>
                    <a:pt x="328104" y="495757"/>
                  </a:lnTo>
                  <a:lnTo>
                    <a:pt x="327761" y="496620"/>
                  </a:lnTo>
                  <a:lnTo>
                    <a:pt x="327469" y="497116"/>
                  </a:lnTo>
                  <a:lnTo>
                    <a:pt x="326948" y="497840"/>
                  </a:lnTo>
                  <a:lnTo>
                    <a:pt x="326034" y="497814"/>
                  </a:lnTo>
                  <a:lnTo>
                    <a:pt x="325450" y="497535"/>
                  </a:lnTo>
                  <a:lnTo>
                    <a:pt x="324815" y="496989"/>
                  </a:lnTo>
                  <a:lnTo>
                    <a:pt x="324662" y="496773"/>
                  </a:lnTo>
                  <a:lnTo>
                    <a:pt x="324586" y="496417"/>
                  </a:lnTo>
                  <a:lnTo>
                    <a:pt x="324358" y="496862"/>
                  </a:lnTo>
                  <a:lnTo>
                    <a:pt x="324040" y="497319"/>
                  </a:lnTo>
                  <a:lnTo>
                    <a:pt x="323596" y="497814"/>
                  </a:lnTo>
                  <a:lnTo>
                    <a:pt x="323507" y="496049"/>
                  </a:lnTo>
                  <a:lnTo>
                    <a:pt x="323469" y="496773"/>
                  </a:lnTo>
                  <a:lnTo>
                    <a:pt x="321233" y="498386"/>
                  </a:lnTo>
                  <a:lnTo>
                    <a:pt x="320230" y="494563"/>
                  </a:lnTo>
                  <a:lnTo>
                    <a:pt x="317982" y="496023"/>
                  </a:lnTo>
                  <a:lnTo>
                    <a:pt x="319239" y="497090"/>
                  </a:lnTo>
                  <a:lnTo>
                    <a:pt x="319316" y="497636"/>
                  </a:lnTo>
                  <a:lnTo>
                    <a:pt x="319201" y="498055"/>
                  </a:lnTo>
                  <a:lnTo>
                    <a:pt x="319519" y="498513"/>
                  </a:lnTo>
                  <a:lnTo>
                    <a:pt x="320624" y="500316"/>
                  </a:lnTo>
                  <a:lnTo>
                    <a:pt x="321500" y="499656"/>
                  </a:lnTo>
                  <a:lnTo>
                    <a:pt x="321906" y="499300"/>
                  </a:lnTo>
                  <a:lnTo>
                    <a:pt x="322618" y="498386"/>
                  </a:lnTo>
                  <a:lnTo>
                    <a:pt x="324561" y="501065"/>
                  </a:lnTo>
                  <a:lnTo>
                    <a:pt x="325107" y="500748"/>
                  </a:lnTo>
                  <a:lnTo>
                    <a:pt x="325678" y="500329"/>
                  </a:lnTo>
                  <a:lnTo>
                    <a:pt x="327482" y="499732"/>
                  </a:lnTo>
                  <a:lnTo>
                    <a:pt x="328510" y="500519"/>
                  </a:lnTo>
                  <a:lnTo>
                    <a:pt x="327863" y="501967"/>
                  </a:lnTo>
                  <a:lnTo>
                    <a:pt x="327545" y="502564"/>
                  </a:lnTo>
                  <a:lnTo>
                    <a:pt x="330047" y="502323"/>
                  </a:lnTo>
                  <a:lnTo>
                    <a:pt x="330187" y="501789"/>
                  </a:lnTo>
                  <a:lnTo>
                    <a:pt x="330619" y="501459"/>
                  </a:lnTo>
                  <a:lnTo>
                    <a:pt x="331431" y="501967"/>
                  </a:lnTo>
                  <a:lnTo>
                    <a:pt x="331825" y="502094"/>
                  </a:lnTo>
                  <a:lnTo>
                    <a:pt x="332219" y="502132"/>
                  </a:lnTo>
                  <a:lnTo>
                    <a:pt x="332524" y="502094"/>
                  </a:lnTo>
                  <a:lnTo>
                    <a:pt x="332232" y="501459"/>
                  </a:lnTo>
                  <a:lnTo>
                    <a:pt x="331939" y="500824"/>
                  </a:lnTo>
                  <a:lnTo>
                    <a:pt x="331139" y="499732"/>
                  </a:lnTo>
                  <a:lnTo>
                    <a:pt x="330225" y="498055"/>
                  </a:lnTo>
                  <a:lnTo>
                    <a:pt x="330149" y="497865"/>
                  </a:lnTo>
                  <a:lnTo>
                    <a:pt x="329488" y="497636"/>
                  </a:lnTo>
                  <a:lnTo>
                    <a:pt x="329031" y="497116"/>
                  </a:lnTo>
                  <a:lnTo>
                    <a:pt x="328752" y="496227"/>
                  </a:lnTo>
                  <a:lnTo>
                    <a:pt x="329336" y="496138"/>
                  </a:lnTo>
                  <a:lnTo>
                    <a:pt x="329603" y="496138"/>
                  </a:lnTo>
                  <a:lnTo>
                    <a:pt x="329603" y="493953"/>
                  </a:lnTo>
                  <a:lnTo>
                    <a:pt x="329577" y="493687"/>
                  </a:lnTo>
                  <a:lnTo>
                    <a:pt x="329399" y="493953"/>
                  </a:lnTo>
                  <a:lnTo>
                    <a:pt x="329222" y="493572"/>
                  </a:lnTo>
                  <a:lnTo>
                    <a:pt x="329565" y="493585"/>
                  </a:lnTo>
                  <a:lnTo>
                    <a:pt x="329463" y="492531"/>
                  </a:lnTo>
                  <a:lnTo>
                    <a:pt x="329222" y="491705"/>
                  </a:lnTo>
                  <a:lnTo>
                    <a:pt x="329336" y="489318"/>
                  </a:lnTo>
                  <a:lnTo>
                    <a:pt x="329526" y="488772"/>
                  </a:lnTo>
                  <a:lnTo>
                    <a:pt x="329590" y="488594"/>
                  </a:lnTo>
                  <a:lnTo>
                    <a:pt x="330555" y="487692"/>
                  </a:lnTo>
                  <a:lnTo>
                    <a:pt x="334924" y="488416"/>
                  </a:lnTo>
                  <a:lnTo>
                    <a:pt x="337426" y="492391"/>
                  </a:lnTo>
                  <a:lnTo>
                    <a:pt x="339458" y="491375"/>
                  </a:lnTo>
                  <a:lnTo>
                    <a:pt x="339432" y="491020"/>
                  </a:lnTo>
                  <a:lnTo>
                    <a:pt x="339242" y="490651"/>
                  </a:lnTo>
                  <a:lnTo>
                    <a:pt x="338251" y="490131"/>
                  </a:lnTo>
                  <a:lnTo>
                    <a:pt x="337883" y="489877"/>
                  </a:lnTo>
                  <a:lnTo>
                    <a:pt x="337248" y="489204"/>
                  </a:lnTo>
                  <a:lnTo>
                    <a:pt x="337045" y="488111"/>
                  </a:lnTo>
                  <a:lnTo>
                    <a:pt x="337502" y="487692"/>
                  </a:lnTo>
                  <a:lnTo>
                    <a:pt x="337756" y="487464"/>
                  </a:lnTo>
                  <a:lnTo>
                    <a:pt x="337464" y="487235"/>
                  </a:lnTo>
                  <a:lnTo>
                    <a:pt x="337146" y="487019"/>
                  </a:lnTo>
                  <a:lnTo>
                    <a:pt x="336638" y="486765"/>
                  </a:lnTo>
                  <a:lnTo>
                    <a:pt x="336410" y="486651"/>
                  </a:lnTo>
                  <a:lnTo>
                    <a:pt x="336397" y="489585"/>
                  </a:lnTo>
                  <a:lnTo>
                    <a:pt x="336257" y="489673"/>
                  </a:lnTo>
                  <a:lnTo>
                    <a:pt x="336029" y="489673"/>
                  </a:lnTo>
                  <a:lnTo>
                    <a:pt x="336130" y="489292"/>
                  </a:lnTo>
                  <a:lnTo>
                    <a:pt x="336296" y="489292"/>
                  </a:lnTo>
                  <a:lnTo>
                    <a:pt x="336397" y="489585"/>
                  </a:lnTo>
                  <a:lnTo>
                    <a:pt x="336397" y="486651"/>
                  </a:lnTo>
                  <a:lnTo>
                    <a:pt x="336219" y="486549"/>
                  </a:lnTo>
                  <a:lnTo>
                    <a:pt x="335699" y="485762"/>
                  </a:lnTo>
                  <a:lnTo>
                    <a:pt x="334962" y="484974"/>
                  </a:lnTo>
                  <a:lnTo>
                    <a:pt x="336054" y="483806"/>
                  </a:lnTo>
                  <a:lnTo>
                    <a:pt x="336842" y="482981"/>
                  </a:lnTo>
                  <a:lnTo>
                    <a:pt x="337604" y="482168"/>
                  </a:lnTo>
                  <a:lnTo>
                    <a:pt x="339839" y="483362"/>
                  </a:lnTo>
                  <a:lnTo>
                    <a:pt x="339725" y="482981"/>
                  </a:lnTo>
                  <a:lnTo>
                    <a:pt x="339559" y="482168"/>
                  </a:lnTo>
                  <a:lnTo>
                    <a:pt x="339534" y="482041"/>
                  </a:lnTo>
                  <a:lnTo>
                    <a:pt x="339483" y="481698"/>
                  </a:lnTo>
                  <a:lnTo>
                    <a:pt x="339356" y="480517"/>
                  </a:lnTo>
                  <a:lnTo>
                    <a:pt x="339344" y="480352"/>
                  </a:lnTo>
                  <a:lnTo>
                    <a:pt x="339420" y="479082"/>
                  </a:lnTo>
                  <a:lnTo>
                    <a:pt x="339674" y="477520"/>
                  </a:lnTo>
                  <a:lnTo>
                    <a:pt x="339788" y="477088"/>
                  </a:lnTo>
                  <a:lnTo>
                    <a:pt x="339801" y="476694"/>
                  </a:lnTo>
                  <a:lnTo>
                    <a:pt x="339458" y="475805"/>
                  </a:lnTo>
                  <a:lnTo>
                    <a:pt x="338442" y="475272"/>
                  </a:lnTo>
                  <a:lnTo>
                    <a:pt x="338963" y="474243"/>
                  </a:lnTo>
                  <a:lnTo>
                    <a:pt x="340080" y="473684"/>
                  </a:lnTo>
                  <a:close/>
                </a:path>
                <a:path w="702945" h="556260">
                  <a:moveTo>
                    <a:pt x="342061" y="497205"/>
                  </a:moveTo>
                  <a:lnTo>
                    <a:pt x="342036" y="496265"/>
                  </a:lnTo>
                  <a:lnTo>
                    <a:pt x="342036" y="495757"/>
                  </a:lnTo>
                  <a:lnTo>
                    <a:pt x="341858" y="495211"/>
                  </a:lnTo>
                  <a:lnTo>
                    <a:pt x="341274" y="494385"/>
                  </a:lnTo>
                  <a:lnTo>
                    <a:pt x="340956" y="493864"/>
                  </a:lnTo>
                  <a:lnTo>
                    <a:pt x="340677" y="493420"/>
                  </a:lnTo>
                  <a:lnTo>
                    <a:pt x="340423" y="492950"/>
                  </a:lnTo>
                  <a:lnTo>
                    <a:pt x="340207" y="492455"/>
                  </a:lnTo>
                  <a:lnTo>
                    <a:pt x="340220" y="492988"/>
                  </a:lnTo>
                  <a:lnTo>
                    <a:pt x="340207" y="493522"/>
                  </a:lnTo>
                  <a:lnTo>
                    <a:pt x="340106" y="494893"/>
                  </a:lnTo>
                  <a:lnTo>
                    <a:pt x="340017" y="495757"/>
                  </a:lnTo>
                  <a:lnTo>
                    <a:pt x="339953" y="497243"/>
                  </a:lnTo>
                  <a:lnTo>
                    <a:pt x="339953" y="497852"/>
                  </a:lnTo>
                  <a:lnTo>
                    <a:pt x="340017" y="498475"/>
                  </a:lnTo>
                  <a:lnTo>
                    <a:pt x="340283" y="498716"/>
                  </a:lnTo>
                  <a:lnTo>
                    <a:pt x="340550" y="498919"/>
                  </a:lnTo>
                  <a:lnTo>
                    <a:pt x="340868" y="499046"/>
                  </a:lnTo>
                  <a:lnTo>
                    <a:pt x="341515" y="498068"/>
                  </a:lnTo>
                  <a:lnTo>
                    <a:pt x="342061" y="497205"/>
                  </a:lnTo>
                  <a:close/>
                </a:path>
                <a:path w="702945" h="556260">
                  <a:moveTo>
                    <a:pt x="345236" y="505587"/>
                  </a:moveTo>
                  <a:lnTo>
                    <a:pt x="344957" y="504964"/>
                  </a:lnTo>
                  <a:lnTo>
                    <a:pt x="344678" y="504355"/>
                  </a:lnTo>
                  <a:lnTo>
                    <a:pt x="344297" y="503504"/>
                  </a:lnTo>
                  <a:lnTo>
                    <a:pt x="343992" y="503796"/>
                  </a:lnTo>
                  <a:lnTo>
                    <a:pt x="343039" y="504202"/>
                  </a:lnTo>
                  <a:lnTo>
                    <a:pt x="342684" y="504393"/>
                  </a:lnTo>
                  <a:lnTo>
                    <a:pt x="343052" y="505015"/>
                  </a:lnTo>
                  <a:lnTo>
                    <a:pt x="343319" y="505726"/>
                  </a:lnTo>
                  <a:lnTo>
                    <a:pt x="343979" y="506336"/>
                  </a:lnTo>
                  <a:lnTo>
                    <a:pt x="344754" y="505802"/>
                  </a:lnTo>
                  <a:lnTo>
                    <a:pt x="345236" y="505587"/>
                  </a:lnTo>
                  <a:close/>
                </a:path>
                <a:path w="702945" h="556260">
                  <a:moveTo>
                    <a:pt x="355028" y="443052"/>
                  </a:moveTo>
                  <a:lnTo>
                    <a:pt x="352513" y="439051"/>
                  </a:lnTo>
                  <a:lnTo>
                    <a:pt x="352450" y="438645"/>
                  </a:lnTo>
                  <a:lnTo>
                    <a:pt x="352272" y="437553"/>
                  </a:lnTo>
                  <a:lnTo>
                    <a:pt x="351840" y="437413"/>
                  </a:lnTo>
                  <a:lnTo>
                    <a:pt x="351459" y="437451"/>
                  </a:lnTo>
                  <a:lnTo>
                    <a:pt x="350062" y="437870"/>
                  </a:lnTo>
                  <a:lnTo>
                    <a:pt x="349110" y="438645"/>
                  </a:lnTo>
                  <a:lnTo>
                    <a:pt x="346748" y="437400"/>
                  </a:lnTo>
                  <a:lnTo>
                    <a:pt x="344398" y="436460"/>
                  </a:lnTo>
                  <a:lnTo>
                    <a:pt x="343242" y="439051"/>
                  </a:lnTo>
                  <a:lnTo>
                    <a:pt x="342798" y="438645"/>
                  </a:lnTo>
                  <a:lnTo>
                    <a:pt x="341007" y="437184"/>
                  </a:lnTo>
                  <a:lnTo>
                    <a:pt x="340448" y="436130"/>
                  </a:lnTo>
                  <a:lnTo>
                    <a:pt x="340347" y="435165"/>
                  </a:lnTo>
                  <a:lnTo>
                    <a:pt x="340321" y="434987"/>
                  </a:lnTo>
                  <a:lnTo>
                    <a:pt x="339979" y="434860"/>
                  </a:lnTo>
                  <a:lnTo>
                    <a:pt x="340283" y="434568"/>
                  </a:lnTo>
                  <a:lnTo>
                    <a:pt x="340156" y="433692"/>
                  </a:lnTo>
                  <a:lnTo>
                    <a:pt x="339852" y="433057"/>
                  </a:lnTo>
                  <a:lnTo>
                    <a:pt x="339737" y="432549"/>
                  </a:lnTo>
                  <a:lnTo>
                    <a:pt x="334035" y="430568"/>
                  </a:lnTo>
                  <a:lnTo>
                    <a:pt x="334149" y="430847"/>
                  </a:lnTo>
                  <a:lnTo>
                    <a:pt x="334162" y="431622"/>
                  </a:lnTo>
                  <a:lnTo>
                    <a:pt x="333679" y="431876"/>
                  </a:lnTo>
                  <a:lnTo>
                    <a:pt x="333209" y="432015"/>
                  </a:lnTo>
                  <a:lnTo>
                    <a:pt x="332752" y="432104"/>
                  </a:lnTo>
                  <a:lnTo>
                    <a:pt x="334975" y="433565"/>
                  </a:lnTo>
                  <a:lnTo>
                    <a:pt x="336105" y="435648"/>
                  </a:lnTo>
                  <a:lnTo>
                    <a:pt x="336765" y="438035"/>
                  </a:lnTo>
                  <a:lnTo>
                    <a:pt x="339674" y="435165"/>
                  </a:lnTo>
                  <a:lnTo>
                    <a:pt x="339902" y="436499"/>
                  </a:lnTo>
                  <a:lnTo>
                    <a:pt x="340233" y="437400"/>
                  </a:lnTo>
                  <a:lnTo>
                    <a:pt x="340309" y="437870"/>
                  </a:lnTo>
                  <a:lnTo>
                    <a:pt x="339318" y="439051"/>
                  </a:lnTo>
                  <a:lnTo>
                    <a:pt x="338899" y="439813"/>
                  </a:lnTo>
                  <a:lnTo>
                    <a:pt x="338620" y="440588"/>
                  </a:lnTo>
                  <a:lnTo>
                    <a:pt x="338912" y="440715"/>
                  </a:lnTo>
                  <a:lnTo>
                    <a:pt x="338797" y="440982"/>
                  </a:lnTo>
                  <a:lnTo>
                    <a:pt x="339547" y="440982"/>
                  </a:lnTo>
                  <a:lnTo>
                    <a:pt x="340385" y="439178"/>
                  </a:lnTo>
                  <a:lnTo>
                    <a:pt x="343204" y="440258"/>
                  </a:lnTo>
                  <a:lnTo>
                    <a:pt x="345147" y="439572"/>
                  </a:lnTo>
                  <a:lnTo>
                    <a:pt x="347611" y="445477"/>
                  </a:lnTo>
                  <a:lnTo>
                    <a:pt x="346532" y="446570"/>
                  </a:lnTo>
                  <a:lnTo>
                    <a:pt x="345490" y="447446"/>
                  </a:lnTo>
                  <a:lnTo>
                    <a:pt x="343496" y="449961"/>
                  </a:lnTo>
                  <a:lnTo>
                    <a:pt x="344093" y="451472"/>
                  </a:lnTo>
                  <a:lnTo>
                    <a:pt x="346989" y="452031"/>
                  </a:lnTo>
                  <a:lnTo>
                    <a:pt x="347941" y="452005"/>
                  </a:lnTo>
                  <a:lnTo>
                    <a:pt x="348322" y="453377"/>
                  </a:lnTo>
                  <a:lnTo>
                    <a:pt x="351256" y="453339"/>
                  </a:lnTo>
                  <a:lnTo>
                    <a:pt x="353568" y="453453"/>
                  </a:lnTo>
                  <a:lnTo>
                    <a:pt x="353987" y="453440"/>
                  </a:lnTo>
                  <a:lnTo>
                    <a:pt x="352717" y="452043"/>
                  </a:lnTo>
                  <a:lnTo>
                    <a:pt x="352044" y="452005"/>
                  </a:lnTo>
                  <a:lnTo>
                    <a:pt x="350494" y="451904"/>
                  </a:lnTo>
                  <a:lnTo>
                    <a:pt x="348856" y="449237"/>
                  </a:lnTo>
                  <a:lnTo>
                    <a:pt x="348856" y="448322"/>
                  </a:lnTo>
                  <a:lnTo>
                    <a:pt x="350164" y="446659"/>
                  </a:lnTo>
                  <a:lnTo>
                    <a:pt x="351002" y="446112"/>
                  </a:lnTo>
                  <a:lnTo>
                    <a:pt x="352920" y="446862"/>
                  </a:lnTo>
                  <a:lnTo>
                    <a:pt x="353682" y="447344"/>
                  </a:lnTo>
                  <a:lnTo>
                    <a:pt x="354672" y="447852"/>
                  </a:lnTo>
                  <a:lnTo>
                    <a:pt x="354799" y="446112"/>
                  </a:lnTo>
                  <a:lnTo>
                    <a:pt x="355028" y="443052"/>
                  </a:lnTo>
                  <a:close/>
                </a:path>
                <a:path w="702945" h="556260">
                  <a:moveTo>
                    <a:pt x="355396" y="438124"/>
                  </a:moveTo>
                  <a:lnTo>
                    <a:pt x="355244" y="438442"/>
                  </a:lnTo>
                  <a:lnTo>
                    <a:pt x="355142" y="438797"/>
                  </a:lnTo>
                  <a:lnTo>
                    <a:pt x="355130" y="439191"/>
                  </a:lnTo>
                  <a:lnTo>
                    <a:pt x="355130" y="439496"/>
                  </a:lnTo>
                  <a:lnTo>
                    <a:pt x="355168" y="439813"/>
                  </a:lnTo>
                  <a:lnTo>
                    <a:pt x="355257" y="440105"/>
                  </a:lnTo>
                  <a:lnTo>
                    <a:pt x="355295" y="439445"/>
                  </a:lnTo>
                  <a:lnTo>
                    <a:pt x="355358" y="438797"/>
                  </a:lnTo>
                  <a:lnTo>
                    <a:pt x="355396" y="438124"/>
                  </a:lnTo>
                  <a:close/>
                </a:path>
                <a:path w="702945" h="556260">
                  <a:moveTo>
                    <a:pt x="358521" y="436562"/>
                  </a:moveTo>
                  <a:lnTo>
                    <a:pt x="358432" y="436245"/>
                  </a:lnTo>
                  <a:lnTo>
                    <a:pt x="358343" y="436054"/>
                  </a:lnTo>
                  <a:lnTo>
                    <a:pt x="358241" y="435851"/>
                  </a:lnTo>
                  <a:lnTo>
                    <a:pt x="358343" y="436105"/>
                  </a:lnTo>
                  <a:lnTo>
                    <a:pt x="358444" y="436372"/>
                  </a:lnTo>
                  <a:lnTo>
                    <a:pt x="358521" y="436562"/>
                  </a:lnTo>
                  <a:close/>
                </a:path>
                <a:path w="702945" h="556260">
                  <a:moveTo>
                    <a:pt x="358546" y="436613"/>
                  </a:moveTo>
                  <a:close/>
                </a:path>
                <a:path w="702945" h="556260">
                  <a:moveTo>
                    <a:pt x="363016" y="448792"/>
                  </a:moveTo>
                  <a:lnTo>
                    <a:pt x="362318" y="449211"/>
                  </a:lnTo>
                  <a:lnTo>
                    <a:pt x="360654" y="450215"/>
                  </a:lnTo>
                  <a:lnTo>
                    <a:pt x="362483" y="450799"/>
                  </a:lnTo>
                  <a:lnTo>
                    <a:pt x="362661" y="449668"/>
                  </a:lnTo>
                  <a:lnTo>
                    <a:pt x="363016" y="448792"/>
                  </a:lnTo>
                  <a:close/>
                </a:path>
                <a:path w="702945" h="556260">
                  <a:moveTo>
                    <a:pt x="363181" y="448830"/>
                  </a:moveTo>
                  <a:lnTo>
                    <a:pt x="363080" y="448691"/>
                  </a:lnTo>
                  <a:lnTo>
                    <a:pt x="363181" y="448830"/>
                  </a:lnTo>
                  <a:close/>
                </a:path>
                <a:path w="702945" h="556260">
                  <a:moveTo>
                    <a:pt x="364909" y="450138"/>
                  </a:moveTo>
                  <a:lnTo>
                    <a:pt x="364337" y="449694"/>
                  </a:lnTo>
                  <a:lnTo>
                    <a:pt x="363766" y="449262"/>
                  </a:lnTo>
                  <a:lnTo>
                    <a:pt x="363181" y="448830"/>
                  </a:lnTo>
                  <a:lnTo>
                    <a:pt x="363562" y="449427"/>
                  </a:lnTo>
                  <a:lnTo>
                    <a:pt x="364337" y="450570"/>
                  </a:lnTo>
                  <a:lnTo>
                    <a:pt x="364490" y="450519"/>
                  </a:lnTo>
                  <a:lnTo>
                    <a:pt x="364642" y="450392"/>
                  </a:lnTo>
                  <a:lnTo>
                    <a:pt x="364769" y="450265"/>
                  </a:lnTo>
                  <a:lnTo>
                    <a:pt x="364909" y="450138"/>
                  </a:lnTo>
                  <a:close/>
                </a:path>
                <a:path w="702945" h="556260">
                  <a:moveTo>
                    <a:pt x="374484" y="412242"/>
                  </a:moveTo>
                  <a:lnTo>
                    <a:pt x="373888" y="411048"/>
                  </a:lnTo>
                  <a:lnTo>
                    <a:pt x="373126" y="410972"/>
                  </a:lnTo>
                  <a:lnTo>
                    <a:pt x="372783" y="410972"/>
                  </a:lnTo>
                  <a:lnTo>
                    <a:pt x="371906" y="411581"/>
                  </a:lnTo>
                  <a:lnTo>
                    <a:pt x="370903" y="411988"/>
                  </a:lnTo>
                  <a:lnTo>
                    <a:pt x="370484" y="412242"/>
                  </a:lnTo>
                  <a:lnTo>
                    <a:pt x="374484" y="412242"/>
                  </a:lnTo>
                  <a:close/>
                </a:path>
                <a:path w="702945" h="556260">
                  <a:moveTo>
                    <a:pt x="376821" y="475056"/>
                  </a:moveTo>
                  <a:lnTo>
                    <a:pt x="376720" y="474891"/>
                  </a:lnTo>
                  <a:lnTo>
                    <a:pt x="376643" y="474713"/>
                  </a:lnTo>
                  <a:lnTo>
                    <a:pt x="376364" y="474967"/>
                  </a:lnTo>
                  <a:lnTo>
                    <a:pt x="376491" y="475043"/>
                  </a:lnTo>
                  <a:lnTo>
                    <a:pt x="376720" y="475183"/>
                  </a:lnTo>
                  <a:lnTo>
                    <a:pt x="376821" y="475056"/>
                  </a:lnTo>
                  <a:close/>
                </a:path>
                <a:path w="702945" h="556260">
                  <a:moveTo>
                    <a:pt x="376986" y="462419"/>
                  </a:moveTo>
                  <a:lnTo>
                    <a:pt x="375424" y="460400"/>
                  </a:lnTo>
                  <a:lnTo>
                    <a:pt x="375081" y="459968"/>
                  </a:lnTo>
                  <a:lnTo>
                    <a:pt x="373202" y="459041"/>
                  </a:lnTo>
                  <a:lnTo>
                    <a:pt x="373875" y="460108"/>
                  </a:lnTo>
                  <a:lnTo>
                    <a:pt x="374688" y="461124"/>
                  </a:lnTo>
                  <a:lnTo>
                    <a:pt x="375793" y="462432"/>
                  </a:lnTo>
                  <a:lnTo>
                    <a:pt x="376034" y="462673"/>
                  </a:lnTo>
                  <a:lnTo>
                    <a:pt x="376262" y="462902"/>
                  </a:lnTo>
                  <a:lnTo>
                    <a:pt x="376542" y="462851"/>
                  </a:lnTo>
                  <a:lnTo>
                    <a:pt x="376796" y="462724"/>
                  </a:lnTo>
                  <a:lnTo>
                    <a:pt x="376986" y="462419"/>
                  </a:lnTo>
                  <a:close/>
                </a:path>
                <a:path w="702945" h="556260">
                  <a:moveTo>
                    <a:pt x="377863" y="456907"/>
                  </a:moveTo>
                  <a:lnTo>
                    <a:pt x="377825" y="456565"/>
                  </a:lnTo>
                  <a:lnTo>
                    <a:pt x="377469" y="455142"/>
                  </a:lnTo>
                  <a:lnTo>
                    <a:pt x="377037" y="453834"/>
                  </a:lnTo>
                  <a:lnTo>
                    <a:pt x="376656" y="452564"/>
                  </a:lnTo>
                  <a:lnTo>
                    <a:pt x="375488" y="451954"/>
                  </a:lnTo>
                  <a:lnTo>
                    <a:pt x="374408" y="451472"/>
                  </a:lnTo>
                  <a:lnTo>
                    <a:pt x="371614" y="449821"/>
                  </a:lnTo>
                  <a:lnTo>
                    <a:pt x="371767" y="450253"/>
                  </a:lnTo>
                  <a:lnTo>
                    <a:pt x="371576" y="450938"/>
                  </a:lnTo>
                  <a:lnTo>
                    <a:pt x="371487" y="451446"/>
                  </a:lnTo>
                  <a:lnTo>
                    <a:pt x="371335" y="452653"/>
                  </a:lnTo>
                  <a:lnTo>
                    <a:pt x="371335" y="452996"/>
                  </a:lnTo>
                  <a:lnTo>
                    <a:pt x="372414" y="453720"/>
                  </a:lnTo>
                  <a:lnTo>
                    <a:pt x="372300" y="453872"/>
                  </a:lnTo>
                  <a:lnTo>
                    <a:pt x="371335" y="453047"/>
                  </a:lnTo>
                  <a:lnTo>
                    <a:pt x="373646" y="457034"/>
                  </a:lnTo>
                  <a:lnTo>
                    <a:pt x="375323" y="458635"/>
                  </a:lnTo>
                  <a:lnTo>
                    <a:pt x="377748" y="457962"/>
                  </a:lnTo>
                  <a:lnTo>
                    <a:pt x="377774" y="457301"/>
                  </a:lnTo>
                  <a:lnTo>
                    <a:pt x="377863" y="456907"/>
                  </a:lnTo>
                  <a:close/>
                </a:path>
                <a:path w="702945" h="556260">
                  <a:moveTo>
                    <a:pt x="379526" y="398894"/>
                  </a:moveTo>
                  <a:lnTo>
                    <a:pt x="379247" y="398678"/>
                  </a:lnTo>
                  <a:lnTo>
                    <a:pt x="378917" y="398449"/>
                  </a:lnTo>
                  <a:lnTo>
                    <a:pt x="378561" y="398208"/>
                  </a:lnTo>
                  <a:lnTo>
                    <a:pt x="378358" y="398691"/>
                  </a:lnTo>
                  <a:lnTo>
                    <a:pt x="378218" y="399097"/>
                  </a:lnTo>
                  <a:lnTo>
                    <a:pt x="378091" y="399427"/>
                  </a:lnTo>
                  <a:lnTo>
                    <a:pt x="378625" y="399351"/>
                  </a:lnTo>
                  <a:lnTo>
                    <a:pt x="379107" y="399186"/>
                  </a:lnTo>
                  <a:lnTo>
                    <a:pt x="379526" y="398894"/>
                  </a:lnTo>
                  <a:close/>
                </a:path>
                <a:path w="702945" h="556260">
                  <a:moveTo>
                    <a:pt x="379882" y="416521"/>
                  </a:moveTo>
                  <a:lnTo>
                    <a:pt x="375907" y="415061"/>
                  </a:lnTo>
                  <a:lnTo>
                    <a:pt x="375843" y="414921"/>
                  </a:lnTo>
                  <a:lnTo>
                    <a:pt x="374700" y="412648"/>
                  </a:lnTo>
                  <a:lnTo>
                    <a:pt x="371665" y="412546"/>
                  </a:lnTo>
                  <a:lnTo>
                    <a:pt x="371665" y="413499"/>
                  </a:lnTo>
                  <a:lnTo>
                    <a:pt x="370598" y="414921"/>
                  </a:lnTo>
                  <a:lnTo>
                    <a:pt x="369989" y="414896"/>
                  </a:lnTo>
                  <a:lnTo>
                    <a:pt x="369989" y="425145"/>
                  </a:lnTo>
                  <a:lnTo>
                    <a:pt x="369785" y="425259"/>
                  </a:lnTo>
                  <a:lnTo>
                    <a:pt x="369252" y="425145"/>
                  </a:lnTo>
                  <a:lnTo>
                    <a:pt x="369735" y="424599"/>
                  </a:lnTo>
                  <a:lnTo>
                    <a:pt x="369836" y="424738"/>
                  </a:lnTo>
                  <a:lnTo>
                    <a:pt x="369989" y="425145"/>
                  </a:lnTo>
                  <a:lnTo>
                    <a:pt x="369989" y="414896"/>
                  </a:lnTo>
                  <a:lnTo>
                    <a:pt x="369862" y="414883"/>
                  </a:lnTo>
                  <a:lnTo>
                    <a:pt x="369341" y="415010"/>
                  </a:lnTo>
                  <a:lnTo>
                    <a:pt x="369227" y="414591"/>
                  </a:lnTo>
                  <a:lnTo>
                    <a:pt x="369036" y="414248"/>
                  </a:lnTo>
                  <a:lnTo>
                    <a:pt x="369341" y="413499"/>
                  </a:lnTo>
                  <a:lnTo>
                    <a:pt x="369760" y="412978"/>
                  </a:lnTo>
                  <a:lnTo>
                    <a:pt x="369989" y="412648"/>
                  </a:lnTo>
                  <a:lnTo>
                    <a:pt x="370967" y="412978"/>
                  </a:lnTo>
                  <a:lnTo>
                    <a:pt x="371665" y="413499"/>
                  </a:lnTo>
                  <a:lnTo>
                    <a:pt x="371665" y="412546"/>
                  </a:lnTo>
                  <a:lnTo>
                    <a:pt x="370001" y="412546"/>
                  </a:lnTo>
                  <a:lnTo>
                    <a:pt x="368388" y="412546"/>
                  </a:lnTo>
                  <a:lnTo>
                    <a:pt x="367741" y="413156"/>
                  </a:lnTo>
                  <a:lnTo>
                    <a:pt x="367030" y="413931"/>
                  </a:lnTo>
                  <a:lnTo>
                    <a:pt x="366255" y="414972"/>
                  </a:lnTo>
                  <a:lnTo>
                    <a:pt x="365315" y="414350"/>
                  </a:lnTo>
                  <a:lnTo>
                    <a:pt x="364490" y="413702"/>
                  </a:lnTo>
                  <a:lnTo>
                    <a:pt x="363677" y="413156"/>
                  </a:lnTo>
                  <a:lnTo>
                    <a:pt x="364528" y="418833"/>
                  </a:lnTo>
                  <a:lnTo>
                    <a:pt x="363131" y="419239"/>
                  </a:lnTo>
                  <a:lnTo>
                    <a:pt x="362496" y="419442"/>
                  </a:lnTo>
                  <a:lnTo>
                    <a:pt x="364109" y="420077"/>
                  </a:lnTo>
                  <a:lnTo>
                    <a:pt x="363753" y="420928"/>
                  </a:lnTo>
                  <a:lnTo>
                    <a:pt x="361924" y="420408"/>
                  </a:lnTo>
                  <a:lnTo>
                    <a:pt x="362432" y="420992"/>
                  </a:lnTo>
                  <a:lnTo>
                    <a:pt x="362889" y="421589"/>
                  </a:lnTo>
                  <a:lnTo>
                    <a:pt x="363651" y="422935"/>
                  </a:lnTo>
                  <a:lnTo>
                    <a:pt x="363956" y="423570"/>
                  </a:lnTo>
                  <a:lnTo>
                    <a:pt x="364185" y="424167"/>
                  </a:lnTo>
                  <a:lnTo>
                    <a:pt x="364312" y="424827"/>
                  </a:lnTo>
                  <a:lnTo>
                    <a:pt x="366026" y="425094"/>
                  </a:lnTo>
                  <a:lnTo>
                    <a:pt x="367525" y="425996"/>
                  </a:lnTo>
                  <a:lnTo>
                    <a:pt x="368846" y="427431"/>
                  </a:lnTo>
                  <a:lnTo>
                    <a:pt x="368134" y="428536"/>
                  </a:lnTo>
                  <a:lnTo>
                    <a:pt x="367207" y="428675"/>
                  </a:lnTo>
                  <a:lnTo>
                    <a:pt x="366268" y="428688"/>
                  </a:lnTo>
                  <a:lnTo>
                    <a:pt x="367499" y="430682"/>
                  </a:lnTo>
                  <a:lnTo>
                    <a:pt x="367931" y="432422"/>
                  </a:lnTo>
                  <a:lnTo>
                    <a:pt x="367982" y="435432"/>
                  </a:lnTo>
                  <a:lnTo>
                    <a:pt x="368668" y="436003"/>
                  </a:lnTo>
                  <a:lnTo>
                    <a:pt x="369570" y="436156"/>
                  </a:lnTo>
                  <a:lnTo>
                    <a:pt x="370713" y="436448"/>
                  </a:lnTo>
                  <a:lnTo>
                    <a:pt x="370763" y="436638"/>
                  </a:lnTo>
                  <a:lnTo>
                    <a:pt x="369468" y="438975"/>
                  </a:lnTo>
                  <a:lnTo>
                    <a:pt x="370306" y="438924"/>
                  </a:lnTo>
                  <a:lnTo>
                    <a:pt x="372592" y="437819"/>
                  </a:lnTo>
                  <a:lnTo>
                    <a:pt x="373189" y="437591"/>
                  </a:lnTo>
                  <a:lnTo>
                    <a:pt x="373507" y="437502"/>
                  </a:lnTo>
                  <a:lnTo>
                    <a:pt x="372237" y="437134"/>
                  </a:lnTo>
                  <a:lnTo>
                    <a:pt x="372516" y="436638"/>
                  </a:lnTo>
                  <a:lnTo>
                    <a:pt x="374421" y="437349"/>
                  </a:lnTo>
                  <a:lnTo>
                    <a:pt x="375615" y="437273"/>
                  </a:lnTo>
                  <a:lnTo>
                    <a:pt x="375996" y="436638"/>
                  </a:lnTo>
                  <a:lnTo>
                    <a:pt x="376301" y="436156"/>
                  </a:lnTo>
                  <a:lnTo>
                    <a:pt x="376047" y="434682"/>
                  </a:lnTo>
                  <a:lnTo>
                    <a:pt x="371106" y="433603"/>
                  </a:lnTo>
                  <a:lnTo>
                    <a:pt x="371894" y="432422"/>
                  </a:lnTo>
                  <a:lnTo>
                    <a:pt x="372300" y="431558"/>
                  </a:lnTo>
                  <a:lnTo>
                    <a:pt x="373189" y="430682"/>
                  </a:lnTo>
                  <a:lnTo>
                    <a:pt x="373735" y="430136"/>
                  </a:lnTo>
                  <a:lnTo>
                    <a:pt x="374713" y="429552"/>
                  </a:lnTo>
                  <a:lnTo>
                    <a:pt x="375196" y="429196"/>
                  </a:lnTo>
                  <a:lnTo>
                    <a:pt x="374523" y="427545"/>
                  </a:lnTo>
                  <a:lnTo>
                    <a:pt x="374230" y="426212"/>
                  </a:lnTo>
                  <a:lnTo>
                    <a:pt x="373621" y="425348"/>
                  </a:lnTo>
                  <a:lnTo>
                    <a:pt x="373087" y="424599"/>
                  </a:lnTo>
                  <a:lnTo>
                    <a:pt x="372922" y="424383"/>
                  </a:lnTo>
                  <a:lnTo>
                    <a:pt x="371767" y="423951"/>
                  </a:lnTo>
                  <a:lnTo>
                    <a:pt x="371475" y="423430"/>
                  </a:lnTo>
                  <a:lnTo>
                    <a:pt x="371475" y="430352"/>
                  </a:lnTo>
                  <a:lnTo>
                    <a:pt x="371386" y="430517"/>
                  </a:lnTo>
                  <a:lnTo>
                    <a:pt x="371233" y="430682"/>
                  </a:lnTo>
                  <a:lnTo>
                    <a:pt x="371106" y="430669"/>
                  </a:lnTo>
                  <a:lnTo>
                    <a:pt x="370890" y="430466"/>
                  </a:lnTo>
                  <a:lnTo>
                    <a:pt x="371208" y="430085"/>
                  </a:lnTo>
                  <a:lnTo>
                    <a:pt x="371475" y="430352"/>
                  </a:lnTo>
                  <a:lnTo>
                    <a:pt x="371475" y="423430"/>
                  </a:lnTo>
                  <a:lnTo>
                    <a:pt x="371132" y="422808"/>
                  </a:lnTo>
                  <a:lnTo>
                    <a:pt x="371030" y="422579"/>
                  </a:lnTo>
                  <a:lnTo>
                    <a:pt x="371094" y="421589"/>
                  </a:lnTo>
                  <a:lnTo>
                    <a:pt x="372211" y="421690"/>
                  </a:lnTo>
                  <a:lnTo>
                    <a:pt x="373621" y="422249"/>
                  </a:lnTo>
                  <a:lnTo>
                    <a:pt x="374713" y="421589"/>
                  </a:lnTo>
                  <a:lnTo>
                    <a:pt x="375818" y="420928"/>
                  </a:lnTo>
                  <a:lnTo>
                    <a:pt x="376339" y="420611"/>
                  </a:lnTo>
                  <a:lnTo>
                    <a:pt x="378002" y="418973"/>
                  </a:lnTo>
                  <a:lnTo>
                    <a:pt x="379857" y="417410"/>
                  </a:lnTo>
                  <a:lnTo>
                    <a:pt x="379882" y="416521"/>
                  </a:lnTo>
                  <a:close/>
                </a:path>
                <a:path w="702945" h="556260">
                  <a:moveTo>
                    <a:pt x="386892" y="450303"/>
                  </a:moveTo>
                  <a:lnTo>
                    <a:pt x="385851" y="449783"/>
                  </a:lnTo>
                  <a:lnTo>
                    <a:pt x="385013" y="449580"/>
                  </a:lnTo>
                  <a:lnTo>
                    <a:pt x="383540" y="449783"/>
                  </a:lnTo>
                  <a:lnTo>
                    <a:pt x="382917" y="450049"/>
                  </a:lnTo>
                  <a:lnTo>
                    <a:pt x="382244" y="450519"/>
                  </a:lnTo>
                  <a:lnTo>
                    <a:pt x="383057" y="451116"/>
                  </a:lnTo>
                  <a:lnTo>
                    <a:pt x="383781" y="451205"/>
                  </a:lnTo>
                  <a:lnTo>
                    <a:pt x="384517" y="451065"/>
                  </a:lnTo>
                  <a:lnTo>
                    <a:pt x="385254" y="450938"/>
                  </a:lnTo>
                  <a:lnTo>
                    <a:pt x="386003" y="450596"/>
                  </a:lnTo>
                  <a:lnTo>
                    <a:pt x="386892" y="450303"/>
                  </a:lnTo>
                  <a:close/>
                </a:path>
                <a:path w="702945" h="556260">
                  <a:moveTo>
                    <a:pt x="386905" y="413893"/>
                  </a:moveTo>
                  <a:lnTo>
                    <a:pt x="386473" y="410057"/>
                  </a:lnTo>
                  <a:lnTo>
                    <a:pt x="385813" y="409422"/>
                  </a:lnTo>
                  <a:lnTo>
                    <a:pt x="384556" y="411708"/>
                  </a:lnTo>
                  <a:lnTo>
                    <a:pt x="382727" y="407873"/>
                  </a:lnTo>
                  <a:lnTo>
                    <a:pt x="376377" y="410362"/>
                  </a:lnTo>
                  <a:lnTo>
                    <a:pt x="376948" y="411581"/>
                  </a:lnTo>
                  <a:lnTo>
                    <a:pt x="377736" y="413258"/>
                  </a:lnTo>
                  <a:lnTo>
                    <a:pt x="378853" y="411975"/>
                  </a:lnTo>
                  <a:lnTo>
                    <a:pt x="380187" y="411365"/>
                  </a:lnTo>
                  <a:lnTo>
                    <a:pt x="380593" y="411302"/>
                  </a:lnTo>
                  <a:lnTo>
                    <a:pt x="380961" y="411200"/>
                  </a:lnTo>
                  <a:lnTo>
                    <a:pt x="383628" y="413639"/>
                  </a:lnTo>
                  <a:lnTo>
                    <a:pt x="385749" y="414718"/>
                  </a:lnTo>
                  <a:lnTo>
                    <a:pt x="386905" y="413893"/>
                  </a:lnTo>
                  <a:close/>
                </a:path>
                <a:path w="702945" h="556260">
                  <a:moveTo>
                    <a:pt x="393192" y="398145"/>
                  </a:moveTo>
                  <a:lnTo>
                    <a:pt x="392950" y="397459"/>
                  </a:lnTo>
                  <a:lnTo>
                    <a:pt x="392607" y="397230"/>
                  </a:lnTo>
                  <a:lnTo>
                    <a:pt x="392353" y="397065"/>
                  </a:lnTo>
                  <a:lnTo>
                    <a:pt x="391744" y="397446"/>
                  </a:lnTo>
                  <a:lnTo>
                    <a:pt x="391033" y="397662"/>
                  </a:lnTo>
                  <a:lnTo>
                    <a:pt x="391388" y="398272"/>
                  </a:lnTo>
                  <a:lnTo>
                    <a:pt x="391553" y="398894"/>
                  </a:lnTo>
                  <a:lnTo>
                    <a:pt x="391909" y="399034"/>
                  </a:lnTo>
                  <a:lnTo>
                    <a:pt x="392226" y="399148"/>
                  </a:lnTo>
                  <a:lnTo>
                    <a:pt x="393103" y="398805"/>
                  </a:lnTo>
                  <a:lnTo>
                    <a:pt x="393128" y="398576"/>
                  </a:lnTo>
                  <a:lnTo>
                    <a:pt x="393192" y="398145"/>
                  </a:lnTo>
                  <a:close/>
                </a:path>
                <a:path w="702945" h="556260">
                  <a:moveTo>
                    <a:pt x="396125" y="444703"/>
                  </a:moveTo>
                  <a:lnTo>
                    <a:pt x="394271" y="445668"/>
                  </a:lnTo>
                  <a:lnTo>
                    <a:pt x="392518" y="447141"/>
                  </a:lnTo>
                  <a:lnTo>
                    <a:pt x="390448" y="445147"/>
                  </a:lnTo>
                  <a:lnTo>
                    <a:pt x="389229" y="446582"/>
                  </a:lnTo>
                  <a:lnTo>
                    <a:pt x="394931" y="447725"/>
                  </a:lnTo>
                  <a:lnTo>
                    <a:pt x="395262" y="447001"/>
                  </a:lnTo>
                  <a:lnTo>
                    <a:pt x="395439" y="446646"/>
                  </a:lnTo>
                  <a:lnTo>
                    <a:pt x="395579" y="446303"/>
                  </a:lnTo>
                  <a:lnTo>
                    <a:pt x="395782" y="445770"/>
                  </a:lnTo>
                  <a:lnTo>
                    <a:pt x="396125" y="444703"/>
                  </a:lnTo>
                  <a:close/>
                </a:path>
                <a:path w="702945" h="556260">
                  <a:moveTo>
                    <a:pt x="396265" y="444639"/>
                  </a:moveTo>
                  <a:close/>
                </a:path>
                <a:path w="702945" h="556260">
                  <a:moveTo>
                    <a:pt x="396265" y="444639"/>
                  </a:moveTo>
                  <a:lnTo>
                    <a:pt x="396138" y="444677"/>
                  </a:lnTo>
                  <a:lnTo>
                    <a:pt x="396265" y="444639"/>
                  </a:lnTo>
                  <a:close/>
                </a:path>
                <a:path w="702945" h="556260">
                  <a:moveTo>
                    <a:pt x="399897" y="394322"/>
                  </a:moveTo>
                  <a:lnTo>
                    <a:pt x="398945" y="393052"/>
                  </a:lnTo>
                  <a:lnTo>
                    <a:pt x="398106" y="393166"/>
                  </a:lnTo>
                  <a:lnTo>
                    <a:pt x="397217" y="394639"/>
                  </a:lnTo>
                  <a:lnTo>
                    <a:pt x="398399" y="395427"/>
                  </a:lnTo>
                  <a:lnTo>
                    <a:pt x="399122" y="394766"/>
                  </a:lnTo>
                  <a:lnTo>
                    <a:pt x="399897" y="394322"/>
                  </a:lnTo>
                  <a:close/>
                </a:path>
                <a:path w="702945" h="556260">
                  <a:moveTo>
                    <a:pt x="400634" y="441464"/>
                  </a:moveTo>
                  <a:lnTo>
                    <a:pt x="397471" y="439712"/>
                  </a:lnTo>
                  <a:lnTo>
                    <a:pt x="394995" y="443585"/>
                  </a:lnTo>
                  <a:lnTo>
                    <a:pt x="396227" y="444601"/>
                  </a:lnTo>
                  <a:lnTo>
                    <a:pt x="400634" y="441464"/>
                  </a:lnTo>
                  <a:close/>
                </a:path>
                <a:path w="702945" h="556260">
                  <a:moveTo>
                    <a:pt x="404507" y="445897"/>
                  </a:moveTo>
                  <a:lnTo>
                    <a:pt x="403491" y="445198"/>
                  </a:lnTo>
                  <a:lnTo>
                    <a:pt x="402475" y="444563"/>
                  </a:lnTo>
                  <a:lnTo>
                    <a:pt x="401485" y="443915"/>
                  </a:lnTo>
                  <a:lnTo>
                    <a:pt x="400659" y="445033"/>
                  </a:lnTo>
                  <a:lnTo>
                    <a:pt x="400888" y="445731"/>
                  </a:lnTo>
                  <a:lnTo>
                    <a:pt x="401789" y="445909"/>
                  </a:lnTo>
                  <a:lnTo>
                    <a:pt x="402653" y="446074"/>
                  </a:lnTo>
                  <a:lnTo>
                    <a:pt x="403580" y="445922"/>
                  </a:lnTo>
                  <a:lnTo>
                    <a:pt x="404507" y="445897"/>
                  </a:lnTo>
                  <a:close/>
                </a:path>
                <a:path w="702945" h="556260">
                  <a:moveTo>
                    <a:pt x="404520" y="398399"/>
                  </a:moveTo>
                  <a:lnTo>
                    <a:pt x="404215" y="396925"/>
                  </a:lnTo>
                  <a:lnTo>
                    <a:pt x="403275" y="397306"/>
                  </a:lnTo>
                  <a:lnTo>
                    <a:pt x="402564" y="397510"/>
                  </a:lnTo>
                  <a:lnTo>
                    <a:pt x="402285" y="397586"/>
                  </a:lnTo>
                  <a:lnTo>
                    <a:pt x="401891" y="398030"/>
                  </a:lnTo>
                  <a:lnTo>
                    <a:pt x="401929" y="398272"/>
                  </a:lnTo>
                  <a:lnTo>
                    <a:pt x="401967" y="398576"/>
                  </a:lnTo>
                  <a:lnTo>
                    <a:pt x="402323" y="398945"/>
                  </a:lnTo>
                  <a:lnTo>
                    <a:pt x="402628" y="399110"/>
                  </a:lnTo>
                  <a:lnTo>
                    <a:pt x="402907" y="399249"/>
                  </a:lnTo>
                  <a:lnTo>
                    <a:pt x="403288" y="399249"/>
                  </a:lnTo>
                  <a:lnTo>
                    <a:pt x="403631" y="399300"/>
                  </a:lnTo>
                  <a:lnTo>
                    <a:pt x="403961" y="398868"/>
                  </a:lnTo>
                  <a:lnTo>
                    <a:pt x="404520" y="398399"/>
                  </a:lnTo>
                  <a:close/>
                </a:path>
                <a:path w="702945" h="556260">
                  <a:moveTo>
                    <a:pt x="404571" y="445897"/>
                  </a:moveTo>
                  <a:close/>
                </a:path>
                <a:path w="702945" h="556260">
                  <a:moveTo>
                    <a:pt x="411238" y="401129"/>
                  </a:moveTo>
                  <a:lnTo>
                    <a:pt x="410921" y="401002"/>
                  </a:lnTo>
                  <a:lnTo>
                    <a:pt x="410603" y="400862"/>
                  </a:lnTo>
                  <a:lnTo>
                    <a:pt x="410286" y="400723"/>
                  </a:lnTo>
                  <a:lnTo>
                    <a:pt x="410489" y="400862"/>
                  </a:lnTo>
                  <a:lnTo>
                    <a:pt x="410692" y="400989"/>
                  </a:lnTo>
                  <a:lnTo>
                    <a:pt x="410895" y="401116"/>
                  </a:lnTo>
                  <a:lnTo>
                    <a:pt x="411238" y="401129"/>
                  </a:lnTo>
                  <a:close/>
                </a:path>
                <a:path w="702945" h="556260">
                  <a:moveTo>
                    <a:pt x="420014" y="35255"/>
                  </a:moveTo>
                  <a:lnTo>
                    <a:pt x="416661" y="30327"/>
                  </a:lnTo>
                  <a:lnTo>
                    <a:pt x="411022" y="27419"/>
                  </a:lnTo>
                  <a:lnTo>
                    <a:pt x="407212" y="25857"/>
                  </a:lnTo>
                  <a:lnTo>
                    <a:pt x="405739" y="25438"/>
                  </a:lnTo>
                  <a:lnTo>
                    <a:pt x="402158" y="25933"/>
                  </a:lnTo>
                  <a:lnTo>
                    <a:pt x="400062" y="25146"/>
                  </a:lnTo>
                  <a:lnTo>
                    <a:pt x="395554" y="24841"/>
                  </a:lnTo>
                  <a:lnTo>
                    <a:pt x="393192" y="25273"/>
                  </a:lnTo>
                  <a:lnTo>
                    <a:pt x="390283" y="25438"/>
                  </a:lnTo>
                  <a:lnTo>
                    <a:pt x="389712" y="25171"/>
                  </a:lnTo>
                  <a:lnTo>
                    <a:pt x="388124" y="25361"/>
                  </a:lnTo>
                  <a:lnTo>
                    <a:pt x="386092" y="25819"/>
                  </a:lnTo>
                  <a:lnTo>
                    <a:pt x="386130" y="29514"/>
                  </a:lnTo>
                  <a:lnTo>
                    <a:pt x="383286" y="32994"/>
                  </a:lnTo>
                  <a:lnTo>
                    <a:pt x="382790" y="32181"/>
                  </a:lnTo>
                  <a:lnTo>
                    <a:pt x="383298" y="31470"/>
                  </a:lnTo>
                  <a:lnTo>
                    <a:pt x="384390" y="27419"/>
                  </a:lnTo>
                  <a:lnTo>
                    <a:pt x="383400" y="28003"/>
                  </a:lnTo>
                  <a:lnTo>
                    <a:pt x="382803" y="28155"/>
                  </a:lnTo>
                  <a:lnTo>
                    <a:pt x="381038" y="30899"/>
                  </a:lnTo>
                  <a:lnTo>
                    <a:pt x="378358" y="32677"/>
                  </a:lnTo>
                  <a:lnTo>
                    <a:pt x="378650" y="36093"/>
                  </a:lnTo>
                  <a:lnTo>
                    <a:pt x="377024" y="35623"/>
                  </a:lnTo>
                  <a:lnTo>
                    <a:pt x="374713" y="35661"/>
                  </a:lnTo>
                  <a:lnTo>
                    <a:pt x="373189" y="36029"/>
                  </a:lnTo>
                  <a:lnTo>
                    <a:pt x="368744" y="35941"/>
                  </a:lnTo>
                  <a:lnTo>
                    <a:pt x="366623" y="37147"/>
                  </a:lnTo>
                  <a:lnTo>
                    <a:pt x="364921" y="39916"/>
                  </a:lnTo>
                  <a:lnTo>
                    <a:pt x="364439" y="40030"/>
                  </a:lnTo>
                  <a:lnTo>
                    <a:pt x="364007" y="40297"/>
                  </a:lnTo>
                  <a:lnTo>
                    <a:pt x="362292" y="39535"/>
                  </a:lnTo>
                  <a:lnTo>
                    <a:pt x="361403" y="38303"/>
                  </a:lnTo>
                  <a:lnTo>
                    <a:pt x="361911" y="35560"/>
                  </a:lnTo>
                  <a:lnTo>
                    <a:pt x="362292" y="34785"/>
                  </a:lnTo>
                  <a:lnTo>
                    <a:pt x="362851" y="30480"/>
                  </a:lnTo>
                  <a:lnTo>
                    <a:pt x="360781" y="28257"/>
                  </a:lnTo>
                  <a:lnTo>
                    <a:pt x="356387" y="28613"/>
                  </a:lnTo>
                  <a:lnTo>
                    <a:pt x="355396" y="28829"/>
                  </a:lnTo>
                  <a:lnTo>
                    <a:pt x="353822" y="29565"/>
                  </a:lnTo>
                  <a:lnTo>
                    <a:pt x="353136" y="30149"/>
                  </a:lnTo>
                  <a:lnTo>
                    <a:pt x="350913" y="33350"/>
                  </a:lnTo>
                  <a:lnTo>
                    <a:pt x="351434" y="37706"/>
                  </a:lnTo>
                  <a:lnTo>
                    <a:pt x="355917" y="38379"/>
                  </a:lnTo>
                  <a:lnTo>
                    <a:pt x="356857" y="38531"/>
                  </a:lnTo>
                  <a:lnTo>
                    <a:pt x="358152" y="38468"/>
                  </a:lnTo>
                  <a:lnTo>
                    <a:pt x="360387" y="40995"/>
                  </a:lnTo>
                  <a:lnTo>
                    <a:pt x="362826" y="41783"/>
                  </a:lnTo>
                  <a:lnTo>
                    <a:pt x="367995" y="45935"/>
                  </a:lnTo>
                  <a:lnTo>
                    <a:pt x="371563" y="46875"/>
                  </a:lnTo>
                  <a:lnTo>
                    <a:pt x="376999" y="45605"/>
                  </a:lnTo>
                  <a:lnTo>
                    <a:pt x="378460" y="45542"/>
                  </a:lnTo>
                  <a:lnTo>
                    <a:pt x="382270" y="46075"/>
                  </a:lnTo>
                  <a:lnTo>
                    <a:pt x="384632" y="46672"/>
                  </a:lnTo>
                  <a:lnTo>
                    <a:pt x="391007" y="50139"/>
                  </a:lnTo>
                  <a:lnTo>
                    <a:pt x="395135" y="50088"/>
                  </a:lnTo>
                  <a:lnTo>
                    <a:pt x="399846" y="46393"/>
                  </a:lnTo>
                  <a:lnTo>
                    <a:pt x="401662" y="45326"/>
                  </a:lnTo>
                  <a:lnTo>
                    <a:pt x="403072" y="45542"/>
                  </a:lnTo>
                  <a:lnTo>
                    <a:pt x="405752" y="46304"/>
                  </a:lnTo>
                  <a:lnTo>
                    <a:pt x="407479" y="47002"/>
                  </a:lnTo>
                  <a:lnTo>
                    <a:pt x="407936" y="46659"/>
                  </a:lnTo>
                  <a:lnTo>
                    <a:pt x="408317" y="47256"/>
                  </a:lnTo>
                  <a:lnTo>
                    <a:pt x="411365" y="47790"/>
                  </a:lnTo>
                  <a:lnTo>
                    <a:pt x="415353" y="46278"/>
                  </a:lnTo>
                  <a:lnTo>
                    <a:pt x="419709" y="40513"/>
                  </a:lnTo>
                  <a:lnTo>
                    <a:pt x="420014" y="35255"/>
                  </a:lnTo>
                  <a:close/>
                </a:path>
                <a:path w="702945" h="556260">
                  <a:moveTo>
                    <a:pt x="478434" y="3556"/>
                  </a:moveTo>
                  <a:lnTo>
                    <a:pt x="478421" y="3276"/>
                  </a:lnTo>
                  <a:lnTo>
                    <a:pt x="478421" y="3009"/>
                  </a:lnTo>
                  <a:lnTo>
                    <a:pt x="478370" y="2743"/>
                  </a:lnTo>
                  <a:lnTo>
                    <a:pt x="478104" y="2717"/>
                  </a:lnTo>
                  <a:lnTo>
                    <a:pt x="477951" y="2705"/>
                  </a:lnTo>
                  <a:lnTo>
                    <a:pt x="477951" y="2984"/>
                  </a:lnTo>
                  <a:lnTo>
                    <a:pt x="477964" y="3251"/>
                  </a:lnTo>
                  <a:lnTo>
                    <a:pt x="477964" y="3530"/>
                  </a:lnTo>
                  <a:lnTo>
                    <a:pt x="478129" y="3543"/>
                  </a:lnTo>
                  <a:lnTo>
                    <a:pt x="478269" y="3556"/>
                  </a:lnTo>
                  <a:lnTo>
                    <a:pt x="478434" y="3556"/>
                  </a:lnTo>
                  <a:close/>
                </a:path>
                <a:path w="702945" h="556260">
                  <a:moveTo>
                    <a:pt x="484682" y="1701"/>
                  </a:moveTo>
                  <a:lnTo>
                    <a:pt x="484365" y="774"/>
                  </a:lnTo>
                  <a:lnTo>
                    <a:pt x="484352" y="127"/>
                  </a:lnTo>
                  <a:lnTo>
                    <a:pt x="482574" y="0"/>
                  </a:lnTo>
                  <a:lnTo>
                    <a:pt x="481304" y="76"/>
                  </a:lnTo>
                  <a:lnTo>
                    <a:pt x="480847" y="1778"/>
                  </a:lnTo>
                  <a:lnTo>
                    <a:pt x="483527" y="2781"/>
                  </a:lnTo>
                  <a:lnTo>
                    <a:pt x="483654" y="2895"/>
                  </a:lnTo>
                  <a:lnTo>
                    <a:pt x="484352" y="2095"/>
                  </a:lnTo>
                  <a:lnTo>
                    <a:pt x="484682" y="1701"/>
                  </a:lnTo>
                  <a:close/>
                </a:path>
                <a:path w="702945" h="556260">
                  <a:moveTo>
                    <a:pt x="509562" y="122783"/>
                  </a:moveTo>
                  <a:lnTo>
                    <a:pt x="507885" y="117233"/>
                  </a:lnTo>
                  <a:lnTo>
                    <a:pt x="501688" y="125222"/>
                  </a:lnTo>
                  <a:lnTo>
                    <a:pt x="501916" y="125310"/>
                  </a:lnTo>
                  <a:lnTo>
                    <a:pt x="502335" y="125412"/>
                  </a:lnTo>
                  <a:lnTo>
                    <a:pt x="503847" y="124625"/>
                  </a:lnTo>
                  <a:lnTo>
                    <a:pt x="505485" y="124117"/>
                  </a:lnTo>
                  <a:lnTo>
                    <a:pt x="507161" y="123685"/>
                  </a:lnTo>
                  <a:lnTo>
                    <a:pt x="507923" y="123164"/>
                  </a:lnTo>
                  <a:lnTo>
                    <a:pt x="508673" y="122770"/>
                  </a:lnTo>
                  <a:lnTo>
                    <a:pt x="509562" y="122783"/>
                  </a:lnTo>
                  <a:close/>
                </a:path>
                <a:path w="702945" h="556260">
                  <a:moveTo>
                    <a:pt x="511263" y="297675"/>
                  </a:moveTo>
                  <a:lnTo>
                    <a:pt x="511213" y="296913"/>
                  </a:lnTo>
                  <a:lnTo>
                    <a:pt x="511175" y="296481"/>
                  </a:lnTo>
                  <a:lnTo>
                    <a:pt x="511124" y="296037"/>
                  </a:lnTo>
                  <a:lnTo>
                    <a:pt x="511035" y="295554"/>
                  </a:lnTo>
                  <a:lnTo>
                    <a:pt x="510108" y="296595"/>
                  </a:lnTo>
                  <a:lnTo>
                    <a:pt x="509663" y="297116"/>
                  </a:lnTo>
                  <a:lnTo>
                    <a:pt x="508876" y="297980"/>
                  </a:lnTo>
                  <a:lnTo>
                    <a:pt x="507504" y="299554"/>
                  </a:lnTo>
                  <a:lnTo>
                    <a:pt x="506247" y="301180"/>
                  </a:lnTo>
                  <a:lnTo>
                    <a:pt x="506476" y="302806"/>
                  </a:lnTo>
                  <a:lnTo>
                    <a:pt x="507898" y="302818"/>
                  </a:lnTo>
                  <a:lnTo>
                    <a:pt x="508914" y="302793"/>
                  </a:lnTo>
                  <a:lnTo>
                    <a:pt x="510235" y="301396"/>
                  </a:lnTo>
                  <a:lnTo>
                    <a:pt x="510870" y="300355"/>
                  </a:lnTo>
                  <a:lnTo>
                    <a:pt x="511225" y="298361"/>
                  </a:lnTo>
                  <a:lnTo>
                    <a:pt x="511263" y="297675"/>
                  </a:lnTo>
                  <a:close/>
                </a:path>
                <a:path w="702945" h="556260">
                  <a:moveTo>
                    <a:pt x="523201" y="117551"/>
                  </a:moveTo>
                  <a:lnTo>
                    <a:pt x="522909" y="118033"/>
                  </a:lnTo>
                  <a:lnTo>
                    <a:pt x="522757" y="118275"/>
                  </a:lnTo>
                  <a:lnTo>
                    <a:pt x="521957" y="119456"/>
                  </a:lnTo>
                  <a:lnTo>
                    <a:pt x="521081" y="119507"/>
                  </a:lnTo>
                  <a:lnTo>
                    <a:pt x="519595" y="118414"/>
                  </a:lnTo>
                  <a:lnTo>
                    <a:pt x="518363" y="121183"/>
                  </a:lnTo>
                  <a:lnTo>
                    <a:pt x="519887" y="120586"/>
                  </a:lnTo>
                  <a:lnTo>
                    <a:pt x="520839" y="120357"/>
                  </a:lnTo>
                  <a:lnTo>
                    <a:pt x="522605" y="119278"/>
                  </a:lnTo>
                  <a:lnTo>
                    <a:pt x="523113" y="118440"/>
                  </a:lnTo>
                  <a:lnTo>
                    <a:pt x="523201" y="117551"/>
                  </a:lnTo>
                  <a:close/>
                </a:path>
                <a:path w="702945" h="556260">
                  <a:moveTo>
                    <a:pt x="526491" y="136944"/>
                  </a:moveTo>
                  <a:lnTo>
                    <a:pt x="525640" y="136588"/>
                  </a:lnTo>
                  <a:lnTo>
                    <a:pt x="524840" y="136131"/>
                  </a:lnTo>
                  <a:lnTo>
                    <a:pt x="524065" y="135559"/>
                  </a:lnTo>
                  <a:lnTo>
                    <a:pt x="524014" y="135712"/>
                  </a:lnTo>
                  <a:lnTo>
                    <a:pt x="524789" y="136436"/>
                  </a:lnTo>
                  <a:lnTo>
                    <a:pt x="525627" y="136779"/>
                  </a:lnTo>
                  <a:lnTo>
                    <a:pt x="526491" y="136944"/>
                  </a:lnTo>
                  <a:close/>
                </a:path>
                <a:path w="702945" h="556260">
                  <a:moveTo>
                    <a:pt x="528485" y="219938"/>
                  </a:moveTo>
                  <a:lnTo>
                    <a:pt x="528205" y="219532"/>
                  </a:lnTo>
                  <a:lnTo>
                    <a:pt x="528027" y="219100"/>
                  </a:lnTo>
                  <a:lnTo>
                    <a:pt x="527926" y="218668"/>
                  </a:lnTo>
                  <a:lnTo>
                    <a:pt x="527227" y="218986"/>
                  </a:lnTo>
                  <a:lnTo>
                    <a:pt x="525983" y="219532"/>
                  </a:lnTo>
                  <a:lnTo>
                    <a:pt x="526605" y="219786"/>
                  </a:lnTo>
                  <a:lnTo>
                    <a:pt x="528040" y="220433"/>
                  </a:lnTo>
                  <a:lnTo>
                    <a:pt x="528485" y="219938"/>
                  </a:lnTo>
                  <a:close/>
                </a:path>
                <a:path w="702945" h="556260">
                  <a:moveTo>
                    <a:pt x="549211" y="331508"/>
                  </a:moveTo>
                  <a:lnTo>
                    <a:pt x="549021" y="331457"/>
                  </a:lnTo>
                  <a:lnTo>
                    <a:pt x="548894" y="331520"/>
                  </a:lnTo>
                  <a:lnTo>
                    <a:pt x="549097" y="331508"/>
                  </a:lnTo>
                  <a:close/>
                </a:path>
                <a:path w="702945" h="556260">
                  <a:moveTo>
                    <a:pt x="562546" y="147497"/>
                  </a:moveTo>
                  <a:close/>
                </a:path>
                <a:path w="702945" h="556260">
                  <a:moveTo>
                    <a:pt x="562597" y="147459"/>
                  </a:moveTo>
                  <a:lnTo>
                    <a:pt x="562521" y="147015"/>
                  </a:lnTo>
                  <a:lnTo>
                    <a:pt x="562495" y="147459"/>
                  </a:lnTo>
                  <a:close/>
                </a:path>
                <a:path w="702945" h="556260">
                  <a:moveTo>
                    <a:pt x="571398" y="249453"/>
                  </a:moveTo>
                  <a:lnTo>
                    <a:pt x="571068" y="249237"/>
                  </a:lnTo>
                  <a:lnTo>
                    <a:pt x="570699" y="249034"/>
                  </a:lnTo>
                  <a:lnTo>
                    <a:pt x="570280" y="248881"/>
                  </a:lnTo>
                  <a:lnTo>
                    <a:pt x="569925" y="249440"/>
                  </a:lnTo>
                  <a:lnTo>
                    <a:pt x="569798" y="249948"/>
                  </a:lnTo>
                  <a:lnTo>
                    <a:pt x="569810" y="250405"/>
                  </a:lnTo>
                  <a:lnTo>
                    <a:pt x="571398" y="249453"/>
                  </a:lnTo>
                  <a:close/>
                </a:path>
                <a:path w="702945" h="556260">
                  <a:moveTo>
                    <a:pt x="596849" y="102552"/>
                  </a:moveTo>
                  <a:lnTo>
                    <a:pt x="596595" y="102895"/>
                  </a:lnTo>
                  <a:lnTo>
                    <a:pt x="596379" y="103136"/>
                  </a:lnTo>
                  <a:lnTo>
                    <a:pt x="596328" y="103352"/>
                  </a:lnTo>
                  <a:lnTo>
                    <a:pt x="596303" y="103835"/>
                  </a:lnTo>
                  <a:lnTo>
                    <a:pt x="596277" y="104571"/>
                  </a:lnTo>
                  <a:lnTo>
                    <a:pt x="596734" y="103187"/>
                  </a:lnTo>
                  <a:lnTo>
                    <a:pt x="596823" y="102768"/>
                  </a:lnTo>
                  <a:lnTo>
                    <a:pt x="596849" y="102552"/>
                  </a:lnTo>
                  <a:close/>
                </a:path>
                <a:path w="702945" h="556260">
                  <a:moveTo>
                    <a:pt x="601243" y="151650"/>
                  </a:moveTo>
                  <a:lnTo>
                    <a:pt x="601091" y="151155"/>
                  </a:lnTo>
                  <a:lnTo>
                    <a:pt x="601040" y="150850"/>
                  </a:lnTo>
                  <a:lnTo>
                    <a:pt x="600710" y="150901"/>
                  </a:lnTo>
                  <a:lnTo>
                    <a:pt x="600316" y="150837"/>
                  </a:lnTo>
                  <a:lnTo>
                    <a:pt x="599960" y="151117"/>
                  </a:lnTo>
                  <a:lnTo>
                    <a:pt x="600125" y="151587"/>
                  </a:lnTo>
                  <a:lnTo>
                    <a:pt x="600151" y="151892"/>
                  </a:lnTo>
                  <a:lnTo>
                    <a:pt x="600494" y="151841"/>
                  </a:lnTo>
                  <a:lnTo>
                    <a:pt x="600875" y="151879"/>
                  </a:lnTo>
                  <a:lnTo>
                    <a:pt x="601129" y="151714"/>
                  </a:lnTo>
                  <a:close/>
                </a:path>
                <a:path w="702945" h="556260">
                  <a:moveTo>
                    <a:pt x="609587" y="168986"/>
                  </a:moveTo>
                  <a:lnTo>
                    <a:pt x="607783" y="168681"/>
                  </a:lnTo>
                  <a:lnTo>
                    <a:pt x="604964" y="171932"/>
                  </a:lnTo>
                  <a:lnTo>
                    <a:pt x="604939" y="172326"/>
                  </a:lnTo>
                  <a:lnTo>
                    <a:pt x="604710" y="172923"/>
                  </a:lnTo>
                  <a:lnTo>
                    <a:pt x="604291" y="173062"/>
                  </a:lnTo>
                  <a:lnTo>
                    <a:pt x="603897" y="173151"/>
                  </a:lnTo>
                  <a:lnTo>
                    <a:pt x="599236" y="178485"/>
                  </a:lnTo>
                  <a:lnTo>
                    <a:pt x="601116" y="176784"/>
                  </a:lnTo>
                  <a:lnTo>
                    <a:pt x="609587" y="168986"/>
                  </a:lnTo>
                  <a:close/>
                </a:path>
                <a:path w="702945" h="556260">
                  <a:moveTo>
                    <a:pt x="633806" y="152857"/>
                  </a:moveTo>
                  <a:lnTo>
                    <a:pt x="632650" y="152247"/>
                  </a:lnTo>
                  <a:lnTo>
                    <a:pt x="631494" y="151625"/>
                  </a:lnTo>
                  <a:lnTo>
                    <a:pt x="630478" y="151104"/>
                  </a:lnTo>
                  <a:lnTo>
                    <a:pt x="628396" y="152463"/>
                  </a:lnTo>
                  <a:lnTo>
                    <a:pt x="630491" y="153682"/>
                  </a:lnTo>
                  <a:lnTo>
                    <a:pt x="629932" y="156057"/>
                  </a:lnTo>
                  <a:lnTo>
                    <a:pt x="629780" y="157264"/>
                  </a:lnTo>
                  <a:lnTo>
                    <a:pt x="629602" y="158216"/>
                  </a:lnTo>
                  <a:lnTo>
                    <a:pt x="632231" y="155384"/>
                  </a:lnTo>
                  <a:lnTo>
                    <a:pt x="633476" y="153974"/>
                  </a:lnTo>
                  <a:lnTo>
                    <a:pt x="633691" y="153708"/>
                  </a:lnTo>
                  <a:lnTo>
                    <a:pt x="633691" y="153276"/>
                  </a:lnTo>
                  <a:lnTo>
                    <a:pt x="633806" y="152857"/>
                  </a:lnTo>
                  <a:close/>
                </a:path>
                <a:path w="702945" h="556260">
                  <a:moveTo>
                    <a:pt x="646074" y="153619"/>
                  </a:moveTo>
                  <a:lnTo>
                    <a:pt x="643724" y="149631"/>
                  </a:lnTo>
                  <a:lnTo>
                    <a:pt x="640854" y="157632"/>
                  </a:lnTo>
                  <a:lnTo>
                    <a:pt x="645883" y="154279"/>
                  </a:lnTo>
                  <a:lnTo>
                    <a:pt x="646074" y="153619"/>
                  </a:lnTo>
                  <a:close/>
                </a:path>
                <a:path w="702945" h="556260">
                  <a:moveTo>
                    <a:pt x="655523" y="130530"/>
                  </a:moveTo>
                  <a:lnTo>
                    <a:pt x="655345" y="130111"/>
                  </a:lnTo>
                  <a:lnTo>
                    <a:pt x="655167" y="129438"/>
                  </a:lnTo>
                  <a:lnTo>
                    <a:pt x="654685" y="129755"/>
                  </a:lnTo>
                  <a:lnTo>
                    <a:pt x="653796" y="130302"/>
                  </a:lnTo>
                  <a:lnTo>
                    <a:pt x="654024" y="130543"/>
                  </a:lnTo>
                  <a:lnTo>
                    <a:pt x="654240" y="130911"/>
                  </a:lnTo>
                  <a:lnTo>
                    <a:pt x="654507" y="130975"/>
                  </a:lnTo>
                  <a:lnTo>
                    <a:pt x="654799" y="131025"/>
                  </a:lnTo>
                  <a:lnTo>
                    <a:pt x="655193" y="130835"/>
                  </a:lnTo>
                  <a:lnTo>
                    <a:pt x="655447" y="130619"/>
                  </a:lnTo>
                  <a:close/>
                </a:path>
                <a:path w="702945" h="556260">
                  <a:moveTo>
                    <a:pt x="670344" y="117665"/>
                  </a:moveTo>
                  <a:lnTo>
                    <a:pt x="669290" y="116484"/>
                  </a:lnTo>
                  <a:lnTo>
                    <a:pt x="668680" y="115824"/>
                  </a:lnTo>
                  <a:lnTo>
                    <a:pt x="668718" y="116027"/>
                  </a:lnTo>
                  <a:lnTo>
                    <a:pt x="668794" y="116370"/>
                  </a:lnTo>
                  <a:lnTo>
                    <a:pt x="669112" y="117792"/>
                  </a:lnTo>
                  <a:lnTo>
                    <a:pt x="669353" y="118935"/>
                  </a:lnTo>
                  <a:lnTo>
                    <a:pt x="669620" y="120053"/>
                  </a:lnTo>
                  <a:lnTo>
                    <a:pt x="670255" y="117957"/>
                  </a:lnTo>
                  <a:lnTo>
                    <a:pt x="670344" y="117665"/>
                  </a:lnTo>
                  <a:close/>
                </a:path>
                <a:path w="702945" h="556260">
                  <a:moveTo>
                    <a:pt x="670890" y="51638"/>
                  </a:moveTo>
                  <a:lnTo>
                    <a:pt x="670725" y="51422"/>
                  </a:lnTo>
                  <a:lnTo>
                    <a:pt x="670636" y="51295"/>
                  </a:lnTo>
                  <a:lnTo>
                    <a:pt x="670433" y="51841"/>
                  </a:lnTo>
                  <a:lnTo>
                    <a:pt x="670344" y="52120"/>
                  </a:lnTo>
                  <a:lnTo>
                    <a:pt x="670712" y="51816"/>
                  </a:lnTo>
                  <a:lnTo>
                    <a:pt x="670864" y="51650"/>
                  </a:lnTo>
                  <a:close/>
                </a:path>
                <a:path w="702945" h="556260">
                  <a:moveTo>
                    <a:pt x="702652" y="123596"/>
                  </a:moveTo>
                  <a:lnTo>
                    <a:pt x="702424" y="123088"/>
                  </a:lnTo>
                  <a:lnTo>
                    <a:pt x="700328" y="121742"/>
                  </a:lnTo>
                  <a:lnTo>
                    <a:pt x="699287" y="120116"/>
                  </a:lnTo>
                  <a:lnTo>
                    <a:pt x="701548" y="116408"/>
                  </a:lnTo>
                  <a:lnTo>
                    <a:pt x="701509" y="116078"/>
                  </a:lnTo>
                  <a:lnTo>
                    <a:pt x="700938" y="115150"/>
                  </a:lnTo>
                  <a:lnTo>
                    <a:pt x="698842" y="113753"/>
                  </a:lnTo>
                  <a:lnTo>
                    <a:pt x="697623" y="112941"/>
                  </a:lnTo>
                  <a:lnTo>
                    <a:pt x="695667" y="113753"/>
                  </a:lnTo>
                  <a:lnTo>
                    <a:pt x="694690" y="113728"/>
                  </a:lnTo>
                  <a:lnTo>
                    <a:pt x="694309" y="113030"/>
                  </a:lnTo>
                  <a:lnTo>
                    <a:pt x="693432" y="111442"/>
                  </a:lnTo>
                  <a:lnTo>
                    <a:pt x="692137" y="112369"/>
                  </a:lnTo>
                  <a:lnTo>
                    <a:pt x="690473" y="112979"/>
                  </a:lnTo>
                  <a:lnTo>
                    <a:pt x="690283" y="113017"/>
                  </a:lnTo>
                  <a:lnTo>
                    <a:pt x="689483" y="113030"/>
                  </a:lnTo>
                  <a:lnTo>
                    <a:pt x="688771" y="112801"/>
                  </a:lnTo>
                  <a:lnTo>
                    <a:pt x="688098" y="112687"/>
                  </a:lnTo>
                  <a:lnTo>
                    <a:pt x="687679" y="113474"/>
                  </a:lnTo>
                  <a:lnTo>
                    <a:pt x="687057" y="113855"/>
                  </a:lnTo>
                  <a:lnTo>
                    <a:pt x="686371" y="114109"/>
                  </a:lnTo>
                  <a:lnTo>
                    <a:pt x="689838" y="114935"/>
                  </a:lnTo>
                  <a:lnTo>
                    <a:pt x="689991" y="115747"/>
                  </a:lnTo>
                  <a:lnTo>
                    <a:pt x="689825" y="116166"/>
                  </a:lnTo>
                  <a:lnTo>
                    <a:pt x="689508" y="116408"/>
                  </a:lnTo>
                  <a:lnTo>
                    <a:pt x="689800" y="116954"/>
                  </a:lnTo>
                  <a:lnTo>
                    <a:pt x="690156" y="117576"/>
                  </a:lnTo>
                  <a:lnTo>
                    <a:pt x="690791" y="119214"/>
                  </a:lnTo>
                  <a:lnTo>
                    <a:pt x="690778" y="120167"/>
                  </a:lnTo>
                  <a:lnTo>
                    <a:pt x="689013" y="121653"/>
                  </a:lnTo>
                  <a:lnTo>
                    <a:pt x="688111" y="121475"/>
                  </a:lnTo>
                  <a:lnTo>
                    <a:pt x="683844" y="118541"/>
                  </a:lnTo>
                  <a:lnTo>
                    <a:pt x="683044" y="117957"/>
                  </a:lnTo>
                  <a:lnTo>
                    <a:pt x="683933" y="116395"/>
                  </a:lnTo>
                  <a:lnTo>
                    <a:pt x="685165" y="116078"/>
                  </a:lnTo>
                  <a:lnTo>
                    <a:pt x="686562" y="116103"/>
                  </a:lnTo>
                  <a:lnTo>
                    <a:pt x="686130" y="115747"/>
                  </a:lnTo>
                  <a:lnTo>
                    <a:pt x="685749" y="115176"/>
                  </a:lnTo>
                  <a:lnTo>
                    <a:pt x="685406" y="114325"/>
                  </a:lnTo>
                  <a:lnTo>
                    <a:pt x="684174" y="114566"/>
                  </a:lnTo>
                  <a:lnTo>
                    <a:pt x="682815" y="114630"/>
                  </a:lnTo>
                  <a:lnTo>
                    <a:pt x="681748" y="115570"/>
                  </a:lnTo>
                  <a:lnTo>
                    <a:pt x="682726" y="117576"/>
                  </a:lnTo>
                  <a:lnTo>
                    <a:pt x="682853" y="117957"/>
                  </a:lnTo>
                  <a:lnTo>
                    <a:pt x="681723" y="119862"/>
                  </a:lnTo>
                  <a:lnTo>
                    <a:pt x="683463" y="121653"/>
                  </a:lnTo>
                  <a:lnTo>
                    <a:pt x="683590" y="123596"/>
                  </a:lnTo>
                  <a:lnTo>
                    <a:pt x="683158" y="130378"/>
                  </a:lnTo>
                  <a:lnTo>
                    <a:pt x="681990" y="130175"/>
                  </a:lnTo>
                  <a:lnTo>
                    <a:pt x="677494" y="129463"/>
                  </a:lnTo>
                  <a:lnTo>
                    <a:pt x="673722" y="129413"/>
                  </a:lnTo>
                  <a:lnTo>
                    <a:pt x="670839" y="132930"/>
                  </a:lnTo>
                  <a:lnTo>
                    <a:pt x="669201" y="131787"/>
                  </a:lnTo>
                  <a:lnTo>
                    <a:pt x="669150" y="139433"/>
                  </a:lnTo>
                  <a:lnTo>
                    <a:pt x="669099" y="139903"/>
                  </a:lnTo>
                  <a:lnTo>
                    <a:pt x="668756" y="139712"/>
                  </a:lnTo>
                  <a:lnTo>
                    <a:pt x="669150" y="139433"/>
                  </a:lnTo>
                  <a:lnTo>
                    <a:pt x="669150" y="131762"/>
                  </a:lnTo>
                  <a:lnTo>
                    <a:pt x="667880" y="130873"/>
                  </a:lnTo>
                  <a:lnTo>
                    <a:pt x="663117" y="131965"/>
                  </a:lnTo>
                  <a:lnTo>
                    <a:pt x="664400" y="132283"/>
                  </a:lnTo>
                  <a:lnTo>
                    <a:pt x="666026" y="131787"/>
                  </a:lnTo>
                  <a:lnTo>
                    <a:pt x="666572" y="133413"/>
                  </a:lnTo>
                  <a:lnTo>
                    <a:pt x="666559" y="133959"/>
                  </a:lnTo>
                  <a:lnTo>
                    <a:pt x="665175" y="135648"/>
                  </a:lnTo>
                  <a:lnTo>
                    <a:pt x="663727" y="134467"/>
                  </a:lnTo>
                  <a:lnTo>
                    <a:pt x="661974" y="133959"/>
                  </a:lnTo>
                  <a:lnTo>
                    <a:pt x="661670" y="133413"/>
                  </a:lnTo>
                  <a:lnTo>
                    <a:pt x="660793" y="132499"/>
                  </a:lnTo>
                  <a:lnTo>
                    <a:pt x="656437" y="133705"/>
                  </a:lnTo>
                  <a:lnTo>
                    <a:pt x="652195" y="137998"/>
                  </a:lnTo>
                  <a:lnTo>
                    <a:pt x="652068" y="145186"/>
                  </a:lnTo>
                  <a:lnTo>
                    <a:pt x="651192" y="147688"/>
                  </a:lnTo>
                  <a:lnTo>
                    <a:pt x="650798" y="150990"/>
                  </a:lnTo>
                  <a:lnTo>
                    <a:pt x="652754" y="149034"/>
                  </a:lnTo>
                  <a:lnTo>
                    <a:pt x="653148" y="148615"/>
                  </a:lnTo>
                  <a:lnTo>
                    <a:pt x="654342" y="147942"/>
                  </a:lnTo>
                  <a:lnTo>
                    <a:pt x="655980" y="147231"/>
                  </a:lnTo>
                  <a:lnTo>
                    <a:pt x="656958" y="146964"/>
                  </a:lnTo>
                  <a:lnTo>
                    <a:pt x="658749" y="147129"/>
                  </a:lnTo>
                  <a:lnTo>
                    <a:pt x="659549" y="148399"/>
                  </a:lnTo>
                  <a:lnTo>
                    <a:pt x="660692" y="149225"/>
                  </a:lnTo>
                  <a:lnTo>
                    <a:pt x="661162" y="149047"/>
                  </a:lnTo>
                  <a:lnTo>
                    <a:pt x="663790" y="147942"/>
                  </a:lnTo>
                  <a:lnTo>
                    <a:pt x="663486" y="146964"/>
                  </a:lnTo>
                  <a:lnTo>
                    <a:pt x="662673" y="144284"/>
                  </a:lnTo>
                  <a:lnTo>
                    <a:pt x="665695" y="143598"/>
                  </a:lnTo>
                  <a:lnTo>
                    <a:pt x="666546" y="146481"/>
                  </a:lnTo>
                  <a:lnTo>
                    <a:pt x="666775" y="149352"/>
                  </a:lnTo>
                  <a:lnTo>
                    <a:pt x="666153" y="152450"/>
                  </a:lnTo>
                  <a:lnTo>
                    <a:pt x="666038" y="152793"/>
                  </a:lnTo>
                  <a:lnTo>
                    <a:pt x="665594" y="153187"/>
                  </a:lnTo>
                  <a:lnTo>
                    <a:pt x="665238" y="153758"/>
                  </a:lnTo>
                  <a:lnTo>
                    <a:pt x="664641" y="153682"/>
                  </a:lnTo>
                  <a:lnTo>
                    <a:pt x="664070" y="153581"/>
                  </a:lnTo>
                  <a:lnTo>
                    <a:pt x="663155" y="153504"/>
                  </a:lnTo>
                  <a:lnTo>
                    <a:pt x="662990" y="153504"/>
                  </a:lnTo>
                  <a:lnTo>
                    <a:pt x="662990" y="160477"/>
                  </a:lnTo>
                  <a:lnTo>
                    <a:pt x="662724" y="162598"/>
                  </a:lnTo>
                  <a:lnTo>
                    <a:pt x="662584" y="163004"/>
                  </a:lnTo>
                  <a:lnTo>
                    <a:pt x="662101" y="163080"/>
                  </a:lnTo>
                  <a:lnTo>
                    <a:pt x="661797" y="163220"/>
                  </a:lnTo>
                  <a:lnTo>
                    <a:pt x="661581" y="162598"/>
                  </a:lnTo>
                  <a:lnTo>
                    <a:pt x="661327" y="162102"/>
                  </a:lnTo>
                  <a:lnTo>
                    <a:pt x="661225" y="161607"/>
                  </a:lnTo>
                  <a:lnTo>
                    <a:pt x="661212" y="161175"/>
                  </a:lnTo>
                  <a:lnTo>
                    <a:pt x="662012" y="160934"/>
                  </a:lnTo>
                  <a:lnTo>
                    <a:pt x="662990" y="160477"/>
                  </a:lnTo>
                  <a:lnTo>
                    <a:pt x="662990" y="153504"/>
                  </a:lnTo>
                  <a:lnTo>
                    <a:pt x="662609" y="153504"/>
                  </a:lnTo>
                  <a:lnTo>
                    <a:pt x="662406" y="153504"/>
                  </a:lnTo>
                  <a:lnTo>
                    <a:pt x="661733" y="153492"/>
                  </a:lnTo>
                  <a:lnTo>
                    <a:pt x="661314" y="154292"/>
                  </a:lnTo>
                  <a:lnTo>
                    <a:pt x="660933" y="154927"/>
                  </a:lnTo>
                  <a:lnTo>
                    <a:pt x="660222" y="156514"/>
                  </a:lnTo>
                  <a:lnTo>
                    <a:pt x="660095" y="156692"/>
                  </a:lnTo>
                  <a:lnTo>
                    <a:pt x="659472" y="157492"/>
                  </a:lnTo>
                  <a:lnTo>
                    <a:pt x="657682" y="156692"/>
                  </a:lnTo>
                  <a:lnTo>
                    <a:pt x="657021" y="155536"/>
                  </a:lnTo>
                  <a:lnTo>
                    <a:pt x="656399" y="154292"/>
                  </a:lnTo>
                  <a:lnTo>
                    <a:pt x="656513" y="153758"/>
                  </a:lnTo>
                  <a:lnTo>
                    <a:pt x="656958" y="152895"/>
                  </a:lnTo>
                  <a:lnTo>
                    <a:pt x="655662" y="152450"/>
                  </a:lnTo>
                  <a:lnTo>
                    <a:pt x="655358" y="152679"/>
                  </a:lnTo>
                  <a:lnTo>
                    <a:pt x="654862" y="152831"/>
                  </a:lnTo>
                  <a:lnTo>
                    <a:pt x="654558" y="153962"/>
                  </a:lnTo>
                  <a:lnTo>
                    <a:pt x="654456" y="155536"/>
                  </a:lnTo>
                  <a:lnTo>
                    <a:pt x="655904" y="155536"/>
                  </a:lnTo>
                  <a:lnTo>
                    <a:pt x="657161" y="156425"/>
                  </a:lnTo>
                  <a:lnTo>
                    <a:pt x="659130" y="158572"/>
                  </a:lnTo>
                  <a:lnTo>
                    <a:pt x="659028" y="159359"/>
                  </a:lnTo>
                  <a:lnTo>
                    <a:pt x="658787" y="160108"/>
                  </a:lnTo>
                  <a:lnTo>
                    <a:pt x="658164" y="160464"/>
                  </a:lnTo>
                  <a:lnTo>
                    <a:pt x="657618" y="160261"/>
                  </a:lnTo>
                  <a:lnTo>
                    <a:pt x="657021" y="159969"/>
                  </a:lnTo>
                  <a:lnTo>
                    <a:pt x="658329" y="160934"/>
                  </a:lnTo>
                  <a:lnTo>
                    <a:pt x="658901" y="162102"/>
                  </a:lnTo>
                  <a:lnTo>
                    <a:pt x="659066" y="163372"/>
                  </a:lnTo>
                  <a:lnTo>
                    <a:pt x="659180" y="162598"/>
                  </a:lnTo>
                  <a:lnTo>
                    <a:pt x="659257" y="161607"/>
                  </a:lnTo>
                  <a:lnTo>
                    <a:pt x="662571" y="164617"/>
                  </a:lnTo>
                  <a:lnTo>
                    <a:pt x="663397" y="164896"/>
                  </a:lnTo>
                  <a:lnTo>
                    <a:pt x="669378" y="161112"/>
                  </a:lnTo>
                  <a:lnTo>
                    <a:pt x="669645" y="160693"/>
                  </a:lnTo>
                  <a:lnTo>
                    <a:pt x="669150" y="160870"/>
                  </a:lnTo>
                  <a:lnTo>
                    <a:pt x="668121" y="161112"/>
                  </a:lnTo>
                  <a:lnTo>
                    <a:pt x="667334" y="160477"/>
                  </a:lnTo>
                  <a:lnTo>
                    <a:pt x="666559" y="159867"/>
                  </a:lnTo>
                  <a:lnTo>
                    <a:pt x="667321" y="158889"/>
                  </a:lnTo>
                  <a:lnTo>
                    <a:pt x="668134" y="157695"/>
                  </a:lnTo>
                  <a:lnTo>
                    <a:pt x="670585" y="157518"/>
                  </a:lnTo>
                  <a:lnTo>
                    <a:pt x="670509" y="156222"/>
                  </a:lnTo>
                  <a:lnTo>
                    <a:pt x="670318" y="155689"/>
                  </a:lnTo>
                  <a:lnTo>
                    <a:pt x="668413" y="154990"/>
                  </a:lnTo>
                  <a:lnTo>
                    <a:pt x="668426" y="154127"/>
                  </a:lnTo>
                  <a:lnTo>
                    <a:pt x="668718" y="153758"/>
                  </a:lnTo>
                  <a:lnTo>
                    <a:pt x="669112" y="153250"/>
                  </a:lnTo>
                  <a:lnTo>
                    <a:pt x="669772" y="152793"/>
                  </a:lnTo>
                  <a:lnTo>
                    <a:pt x="672452" y="157365"/>
                  </a:lnTo>
                  <a:lnTo>
                    <a:pt x="673785" y="157264"/>
                  </a:lnTo>
                  <a:lnTo>
                    <a:pt x="678408" y="152793"/>
                  </a:lnTo>
                  <a:lnTo>
                    <a:pt x="686676" y="144716"/>
                  </a:lnTo>
                  <a:lnTo>
                    <a:pt x="686269" y="144399"/>
                  </a:lnTo>
                  <a:lnTo>
                    <a:pt x="686015" y="144119"/>
                  </a:lnTo>
                  <a:lnTo>
                    <a:pt x="683234" y="143827"/>
                  </a:lnTo>
                  <a:lnTo>
                    <a:pt x="683107" y="143598"/>
                  </a:lnTo>
                  <a:lnTo>
                    <a:pt x="682447" y="142341"/>
                  </a:lnTo>
                  <a:lnTo>
                    <a:pt x="682320" y="139903"/>
                  </a:lnTo>
                  <a:lnTo>
                    <a:pt x="682294" y="139433"/>
                  </a:lnTo>
                  <a:lnTo>
                    <a:pt x="682167" y="136829"/>
                  </a:lnTo>
                  <a:lnTo>
                    <a:pt x="682002" y="135648"/>
                  </a:lnTo>
                  <a:lnTo>
                    <a:pt x="681723" y="133654"/>
                  </a:lnTo>
                  <a:lnTo>
                    <a:pt x="681659" y="132930"/>
                  </a:lnTo>
                  <a:lnTo>
                    <a:pt x="681456" y="130556"/>
                  </a:lnTo>
                  <a:lnTo>
                    <a:pt x="683463" y="130378"/>
                  </a:lnTo>
                  <a:lnTo>
                    <a:pt x="684466" y="130302"/>
                  </a:lnTo>
                  <a:lnTo>
                    <a:pt x="687489" y="130467"/>
                  </a:lnTo>
                  <a:lnTo>
                    <a:pt x="690511" y="131114"/>
                  </a:lnTo>
                  <a:lnTo>
                    <a:pt x="691032" y="130835"/>
                  </a:lnTo>
                  <a:lnTo>
                    <a:pt x="691870" y="130302"/>
                  </a:lnTo>
                  <a:lnTo>
                    <a:pt x="694372" y="128651"/>
                  </a:lnTo>
                  <a:lnTo>
                    <a:pt x="697001" y="127368"/>
                  </a:lnTo>
                  <a:lnTo>
                    <a:pt x="698601" y="124447"/>
                  </a:lnTo>
                  <a:lnTo>
                    <a:pt x="699427" y="124561"/>
                  </a:lnTo>
                  <a:lnTo>
                    <a:pt x="700011" y="124485"/>
                  </a:lnTo>
                  <a:lnTo>
                    <a:pt x="699770" y="125857"/>
                  </a:lnTo>
                  <a:lnTo>
                    <a:pt x="699350" y="126987"/>
                  </a:lnTo>
                  <a:lnTo>
                    <a:pt x="699490" y="128930"/>
                  </a:lnTo>
                  <a:lnTo>
                    <a:pt x="699808" y="130098"/>
                  </a:lnTo>
                  <a:lnTo>
                    <a:pt x="701586" y="129755"/>
                  </a:lnTo>
                  <a:lnTo>
                    <a:pt x="701509" y="128651"/>
                  </a:lnTo>
                  <a:lnTo>
                    <a:pt x="701395" y="125463"/>
                  </a:lnTo>
                  <a:lnTo>
                    <a:pt x="702056" y="124485"/>
                  </a:lnTo>
                  <a:lnTo>
                    <a:pt x="702652" y="123596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6992709" y="3459550"/>
              <a:ext cx="2014855" cy="1857375"/>
            </a:xfrm>
            <a:custGeom>
              <a:avLst/>
              <a:gdLst/>
              <a:ahLst/>
              <a:cxnLst/>
              <a:rect l="l" t="t" r="r" b="b"/>
              <a:pathLst>
                <a:path w="2014854" h="1857375">
                  <a:moveTo>
                    <a:pt x="4660" y="1802587"/>
                  </a:moveTo>
                  <a:lnTo>
                    <a:pt x="3657" y="1801914"/>
                  </a:lnTo>
                  <a:lnTo>
                    <a:pt x="2603" y="1801329"/>
                  </a:lnTo>
                  <a:lnTo>
                    <a:pt x="1358" y="1800948"/>
                  </a:lnTo>
                  <a:lnTo>
                    <a:pt x="977" y="1800860"/>
                  </a:lnTo>
                  <a:lnTo>
                    <a:pt x="584" y="1800682"/>
                  </a:lnTo>
                  <a:lnTo>
                    <a:pt x="203" y="1800491"/>
                  </a:lnTo>
                  <a:lnTo>
                    <a:pt x="76" y="1800821"/>
                  </a:lnTo>
                  <a:lnTo>
                    <a:pt x="0" y="1801317"/>
                  </a:lnTo>
                  <a:lnTo>
                    <a:pt x="431" y="1802726"/>
                  </a:lnTo>
                  <a:lnTo>
                    <a:pt x="1244" y="1803781"/>
                  </a:lnTo>
                  <a:lnTo>
                    <a:pt x="3340" y="1803476"/>
                  </a:lnTo>
                  <a:lnTo>
                    <a:pt x="4102" y="1802942"/>
                  </a:lnTo>
                  <a:lnTo>
                    <a:pt x="4660" y="1802587"/>
                  </a:lnTo>
                  <a:close/>
                </a:path>
                <a:path w="2014854" h="1857375">
                  <a:moveTo>
                    <a:pt x="8559" y="1780222"/>
                  </a:moveTo>
                  <a:lnTo>
                    <a:pt x="8267" y="1780235"/>
                  </a:lnTo>
                  <a:lnTo>
                    <a:pt x="7988" y="1780286"/>
                  </a:lnTo>
                  <a:lnTo>
                    <a:pt x="7696" y="1780336"/>
                  </a:lnTo>
                  <a:lnTo>
                    <a:pt x="7569" y="1780374"/>
                  </a:lnTo>
                  <a:lnTo>
                    <a:pt x="7391" y="1780413"/>
                  </a:lnTo>
                  <a:lnTo>
                    <a:pt x="7213" y="1780476"/>
                  </a:lnTo>
                  <a:lnTo>
                    <a:pt x="7048" y="1780540"/>
                  </a:lnTo>
                  <a:lnTo>
                    <a:pt x="6845" y="1780616"/>
                  </a:lnTo>
                  <a:lnTo>
                    <a:pt x="6502" y="1780832"/>
                  </a:lnTo>
                  <a:lnTo>
                    <a:pt x="6451" y="1781302"/>
                  </a:lnTo>
                  <a:lnTo>
                    <a:pt x="6311" y="1781619"/>
                  </a:lnTo>
                  <a:lnTo>
                    <a:pt x="6642" y="1781657"/>
                  </a:lnTo>
                  <a:lnTo>
                    <a:pt x="7099" y="1781860"/>
                  </a:lnTo>
                  <a:lnTo>
                    <a:pt x="7683" y="1781403"/>
                  </a:lnTo>
                  <a:lnTo>
                    <a:pt x="7988" y="1780933"/>
                  </a:lnTo>
                  <a:lnTo>
                    <a:pt x="8559" y="1780222"/>
                  </a:lnTo>
                  <a:close/>
                </a:path>
                <a:path w="2014854" h="1857375">
                  <a:moveTo>
                    <a:pt x="8585" y="1789036"/>
                  </a:moveTo>
                  <a:lnTo>
                    <a:pt x="5486" y="1784565"/>
                  </a:lnTo>
                  <a:lnTo>
                    <a:pt x="3987" y="1782508"/>
                  </a:lnTo>
                  <a:lnTo>
                    <a:pt x="3136" y="1783092"/>
                  </a:lnTo>
                  <a:lnTo>
                    <a:pt x="2235" y="1783384"/>
                  </a:lnTo>
                  <a:lnTo>
                    <a:pt x="1409" y="1783384"/>
                  </a:lnTo>
                  <a:lnTo>
                    <a:pt x="1117" y="1783638"/>
                  </a:lnTo>
                  <a:lnTo>
                    <a:pt x="1803" y="1784629"/>
                  </a:lnTo>
                  <a:lnTo>
                    <a:pt x="2476" y="1785493"/>
                  </a:lnTo>
                  <a:lnTo>
                    <a:pt x="3048" y="1786382"/>
                  </a:lnTo>
                  <a:lnTo>
                    <a:pt x="4013" y="1786953"/>
                  </a:lnTo>
                  <a:lnTo>
                    <a:pt x="6375" y="1788553"/>
                  </a:lnTo>
                  <a:lnTo>
                    <a:pt x="7480" y="1789252"/>
                  </a:lnTo>
                  <a:lnTo>
                    <a:pt x="8585" y="1789315"/>
                  </a:lnTo>
                  <a:lnTo>
                    <a:pt x="8585" y="1789036"/>
                  </a:lnTo>
                  <a:close/>
                </a:path>
                <a:path w="2014854" h="1857375">
                  <a:moveTo>
                    <a:pt x="10388" y="1806752"/>
                  </a:moveTo>
                  <a:lnTo>
                    <a:pt x="9359" y="1806181"/>
                  </a:lnTo>
                  <a:lnTo>
                    <a:pt x="8445" y="1805508"/>
                  </a:lnTo>
                  <a:lnTo>
                    <a:pt x="7569" y="1804809"/>
                  </a:lnTo>
                  <a:lnTo>
                    <a:pt x="7099" y="1805127"/>
                  </a:lnTo>
                  <a:lnTo>
                    <a:pt x="6743" y="1805559"/>
                  </a:lnTo>
                  <a:lnTo>
                    <a:pt x="6464" y="1806079"/>
                  </a:lnTo>
                  <a:lnTo>
                    <a:pt x="6591" y="1806117"/>
                  </a:lnTo>
                  <a:lnTo>
                    <a:pt x="6438" y="1806117"/>
                  </a:lnTo>
                  <a:lnTo>
                    <a:pt x="6337" y="1806346"/>
                  </a:lnTo>
                  <a:lnTo>
                    <a:pt x="6515" y="1806244"/>
                  </a:lnTo>
                  <a:lnTo>
                    <a:pt x="6070" y="1807006"/>
                  </a:lnTo>
                  <a:lnTo>
                    <a:pt x="5930" y="1807464"/>
                  </a:lnTo>
                  <a:lnTo>
                    <a:pt x="5803" y="1807959"/>
                  </a:lnTo>
                  <a:lnTo>
                    <a:pt x="5702" y="1808480"/>
                  </a:lnTo>
                  <a:lnTo>
                    <a:pt x="7467" y="1809051"/>
                  </a:lnTo>
                  <a:lnTo>
                    <a:pt x="7721" y="1810448"/>
                  </a:lnTo>
                  <a:lnTo>
                    <a:pt x="8077" y="1811921"/>
                  </a:lnTo>
                  <a:lnTo>
                    <a:pt x="10388" y="1806752"/>
                  </a:lnTo>
                  <a:close/>
                </a:path>
                <a:path w="2014854" h="1857375">
                  <a:moveTo>
                    <a:pt x="22745" y="1850453"/>
                  </a:moveTo>
                  <a:lnTo>
                    <a:pt x="20142" y="1847634"/>
                  </a:lnTo>
                  <a:lnTo>
                    <a:pt x="19685" y="1847342"/>
                  </a:lnTo>
                  <a:lnTo>
                    <a:pt x="12509" y="1853158"/>
                  </a:lnTo>
                  <a:lnTo>
                    <a:pt x="11430" y="1853044"/>
                  </a:lnTo>
                  <a:lnTo>
                    <a:pt x="10223" y="1853361"/>
                  </a:lnTo>
                  <a:lnTo>
                    <a:pt x="8775" y="1854301"/>
                  </a:lnTo>
                  <a:lnTo>
                    <a:pt x="9283" y="1854593"/>
                  </a:lnTo>
                  <a:lnTo>
                    <a:pt x="9690" y="1854898"/>
                  </a:lnTo>
                  <a:lnTo>
                    <a:pt x="10020" y="1855216"/>
                  </a:lnTo>
                  <a:lnTo>
                    <a:pt x="8382" y="1856562"/>
                  </a:lnTo>
                  <a:lnTo>
                    <a:pt x="10058" y="1856943"/>
                  </a:lnTo>
                  <a:lnTo>
                    <a:pt x="11595" y="1857006"/>
                  </a:lnTo>
                  <a:lnTo>
                    <a:pt x="14998" y="1854835"/>
                  </a:lnTo>
                  <a:lnTo>
                    <a:pt x="17183" y="1854136"/>
                  </a:lnTo>
                  <a:lnTo>
                    <a:pt x="22148" y="1853006"/>
                  </a:lnTo>
                  <a:lnTo>
                    <a:pt x="22745" y="1850453"/>
                  </a:lnTo>
                  <a:close/>
                </a:path>
                <a:path w="2014854" h="1857375">
                  <a:moveTo>
                    <a:pt x="1547672" y="427990"/>
                  </a:moveTo>
                  <a:lnTo>
                    <a:pt x="1546910" y="427101"/>
                  </a:lnTo>
                  <a:lnTo>
                    <a:pt x="1546161" y="427253"/>
                  </a:lnTo>
                  <a:lnTo>
                    <a:pt x="1545767" y="427926"/>
                  </a:lnTo>
                  <a:lnTo>
                    <a:pt x="1545170" y="428879"/>
                  </a:lnTo>
                  <a:lnTo>
                    <a:pt x="1544840" y="429958"/>
                  </a:lnTo>
                  <a:lnTo>
                    <a:pt x="1544396" y="430987"/>
                  </a:lnTo>
                  <a:lnTo>
                    <a:pt x="1545501" y="429983"/>
                  </a:lnTo>
                  <a:lnTo>
                    <a:pt x="1546567" y="428993"/>
                  </a:lnTo>
                  <a:lnTo>
                    <a:pt x="1547672" y="427990"/>
                  </a:lnTo>
                  <a:close/>
                </a:path>
                <a:path w="2014854" h="1857375">
                  <a:moveTo>
                    <a:pt x="1548231" y="431431"/>
                  </a:moveTo>
                  <a:lnTo>
                    <a:pt x="1547025" y="431317"/>
                  </a:lnTo>
                  <a:lnTo>
                    <a:pt x="1545742" y="430491"/>
                  </a:lnTo>
                  <a:lnTo>
                    <a:pt x="1544396" y="431012"/>
                  </a:lnTo>
                  <a:lnTo>
                    <a:pt x="1544612" y="433844"/>
                  </a:lnTo>
                  <a:lnTo>
                    <a:pt x="1545285" y="433844"/>
                  </a:lnTo>
                  <a:lnTo>
                    <a:pt x="1545958" y="433705"/>
                  </a:lnTo>
                  <a:lnTo>
                    <a:pt x="1546555" y="433349"/>
                  </a:lnTo>
                  <a:lnTo>
                    <a:pt x="1547329" y="432879"/>
                  </a:lnTo>
                  <a:lnTo>
                    <a:pt x="1547888" y="432193"/>
                  </a:lnTo>
                  <a:lnTo>
                    <a:pt x="1548231" y="431431"/>
                  </a:lnTo>
                  <a:close/>
                </a:path>
                <a:path w="2014854" h="1857375">
                  <a:moveTo>
                    <a:pt x="1554314" y="356196"/>
                  </a:moveTo>
                  <a:lnTo>
                    <a:pt x="1553387" y="356006"/>
                  </a:lnTo>
                  <a:lnTo>
                    <a:pt x="1553210" y="356158"/>
                  </a:lnTo>
                  <a:lnTo>
                    <a:pt x="1553108" y="356336"/>
                  </a:lnTo>
                  <a:lnTo>
                    <a:pt x="1552956" y="355892"/>
                  </a:lnTo>
                  <a:lnTo>
                    <a:pt x="1551851" y="355587"/>
                  </a:lnTo>
                  <a:lnTo>
                    <a:pt x="1550797" y="355130"/>
                  </a:lnTo>
                  <a:lnTo>
                    <a:pt x="1549869" y="354266"/>
                  </a:lnTo>
                  <a:lnTo>
                    <a:pt x="1550136" y="352513"/>
                  </a:lnTo>
                  <a:lnTo>
                    <a:pt x="1550352" y="351548"/>
                  </a:lnTo>
                  <a:lnTo>
                    <a:pt x="1550504" y="350799"/>
                  </a:lnTo>
                  <a:lnTo>
                    <a:pt x="1550657" y="349008"/>
                  </a:lnTo>
                  <a:lnTo>
                    <a:pt x="1550530" y="348475"/>
                  </a:lnTo>
                  <a:lnTo>
                    <a:pt x="1550543" y="348056"/>
                  </a:lnTo>
                  <a:lnTo>
                    <a:pt x="1550885" y="346646"/>
                  </a:lnTo>
                  <a:lnTo>
                    <a:pt x="1551711" y="345922"/>
                  </a:lnTo>
                  <a:lnTo>
                    <a:pt x="1552130" y="344716"/>
                  </a:lnTo>
                  <a:lnTo>
                    <a:pt x="1552905" y="345389"/>
                  </a:lnTo>
                  <a:lnTo>
                    <a:pt x="1553552" y="344716"/>
                  </a:lnTo>
                  <a:lnTo>
                    <a:pt x="1553705" y="344500"/>
                  </a:lnTo>
                  <a:lnTo>
                    <a:pt x="1551571" y="342099"/>
                  </a:lnTo>
                  <a:lnTo>
                    <a:pt x="1550695" y="341020"/>
                  </a:lnTo>
                  <a:lnTo>
                    <a:pt x="1550530" y="340804"/>
                  </a:lnTo>
                  <a:lnTo>
                    <a:pt x="1550073" y="339255"/>
                  </a:lnTo>
                  <a:lnTo>
                    <a:pt x="1549247" y="338772"/>
                  </a:lnTo>
                  <a:lnTo>
                    <a:pt x="1549247" y="351129"/>
                  </a:lnTo>
                  <a:lnTo>
                    <a:pt x="1549057" y="351497"/>
                  </a:lnTo>
                  <a:lnTo>
                    <a:pt x="1548930" y="351548"/>
                  </a:lnTo>
                  <a:lnTo>
                    <a:pt x="1548752" y="351472"/>
                  </a:lnTo>
                  <a:lnTo>
                    <a:pt x="1548739" y="351129"/>
                  </a:lnTo>
                  <a:lnTo>
                    <a:pt x="1548904" y="350799"/>
                  </a:lnTo>
                  <a:lnTo>
                    <a:pt x="1549247" y="351129"/>
                  </a:lnTo>
                  <a:lnTo>
                    <a:pt x="1549247" y="338772"/>
                  </a:lnTo>
                  <a:lnTo>
                    <a:pt x="1547253" y="337566"/>
                  </a:lnTo>
                  <a:lnTo>
                    <a:pt x="1547063" y="337451"/>
                  </a:lnTo>
                  <a:lnTo>
                    <a:pt x="1543964" y="333387"/>
                  </a:lnTo>
                  <a:lnTo>
                    <a:pt x="1544459" y="329234"/>
                  </a:lnTo>
                  <a:lnTo>
                    <a:pt x="1545018" y="325132"/>
                  </a:lnTo>
                  <a:lnTo>
                    <a:pt x="1544218" y="324764"/>
                  </a:lnTo>
                  <a:lnTo>
                    <a:pt x="1540395" y="323621"/>
                  </a:lnTo>
                  <a:lnTo>
                    <a:pt x="1536827" y="324662"/>
                  </a:lnTo>
                  <a:lnTo>
                    <a:pt x="1532445" y="331190"/>
                  </a:lnTo>
                  <a:lnTo>
                    <a:pt x="1533029" y="335013"/>
                  </a:lnTo>
                  <a:lnTo>
                    <a:pt x="1539087" y="339890"/>
                  </a:lnTo>
                  <a:lnTo>
                    <a:pt x="1538579" y="341020"/>
                  </a:lnTo>
                  <a:lnTo>
                    <a:pt x="1537004" y="340563"/>
                  </a:lnTo>
                  <a:lnTo>
                    <a:pt x="1536649" y="341566"/>
                  </a:lnTo>
                  <a:lnTo>
                    <a:pt x="1537868" y="342099"/>
                  </a:lnTo>
                  <a:lnTo>
                    <a:pt x="1535645" y="345249"/>
                  </a:lnTo>
                  <a:lnTo>
                    <a:pt x="1535734" y="345922"/>
                  </a:lnTo>
                  <a:lnTo>
                    <a:pt x="1536179" y="348475"/>
                  </a:lnTo>
                  <a:lnTo>
                    <a:pt x="1538884" y="352640"/>
                  </a:lnTo>
                  <a:lnTo>
                    <a:pt x="1539608" y="353682"/>
                  </a:lnTo>
                  <a:lnTo>
                    <a:pt x="1540459" y="354939"/>
                  </a:lnTo>
                  <a:lnTo>
                    <a:pt x="1543570" y="356158"/>
                  </a:lnTo>
                  <a:lnTo>
                    <a:pt x="1546669" y="356819"/>
                  </a:lnTo>
                  <a:lnTo>
                    <a:pt x="1551546" y="357276"/>
                  </a:lnTo>
                  <a:lnTo>
                    <a:pt x="1553057" y="356920"/>
                  </a:lnTo>
                  <a:lnTo>
                    <a:pt x="1554073" y="356336"/>
                  </a:lnTo>
                  <a:lnTo>
                    <a:pt x="1554314" y="356196"/>
                  </a:lnTo>
                  <a:close/>
                </a:path>
                <a:path w="2014854" h="1857375">
                  <a:moveTo>
                    <a:pt x="1554886" y="442341"/>
                  </a:moveTo>
                  <a:lnTo>
                    <a:pt x="1554759" y="442353"/>
                  </a:lnTo>
                  <a:lnTo>
                    <a:pt x="1554657" y="442480"/>
                  </a:lnTo>
                  <a:lnTo>
                    <a:pt x="1554581" y="442709"/>
                  </a:lnTo>
                  <a:lnTo>
                    <a:pt x="1554772" y="442480"/>
                  </a:lnTo>
                  <a:lnTo>
                    <a:pt x="1554886" y="442341"/>
                  </a:lnTo>
                  <a:close/>
                </a:path>
                <a:path w="2014854" h="1857375">
                  <a:moveTo>
                    <a:pt x="1554911" y="451142"/>
                  </a:moveTo>
                  <a:lnTo>
                    <a:pt x="1554772" y="450964"/>
                  </a:lnTo>
                  <a:lnTo>
                    <a:pt x="1554645" y="450773"/>
                  </a:lnTo>
                  <a:lnTo>
                    <a:pt x="1554518" y="450570"/>
                  </a:lnTo>
                  <a:lnTo>
                    <a:pt x="1553756" y="451142"/>
                  </a:lnTo>
                  <a:lnTo>
                    <a:pt x="1554149" y="451319"/>
                  </a:lnTo>
                  <a:lnTo>
                    <a:pt x="1554543" y="451408"/>
                  </a:lnTo>
                  <a:lnTo>
                    <a:pt x="1554911" y="451434"/>
                  </a:lnTo>
                  <a:lnTo>
                    <a:pt x="1554911" y="451142"/>
                  </a:lnTo>
                  <a:close/>
                </a:path>
                <a:path w="2014854" h="1857375">
                  <a:moveTo>
                    <a:pt x="1562468" y="382739"/>
                  </a:moveTo>
                  <a:lnTo>
                    <a:pt x="1561998" y="383133"/>
                  </a:lnTo>
                  <a:lnTo>
                    <a:pt x="1561744" y="383336"/>
                  </a:lnTo>
                  <a:lnTo>
                    <a:pt x="1561134" y="383806"/>
                  </a:lnTo>
                  <a:lnTo>
                    <a:pt x="1560588" y="384327"/>
                  </a:lnTo>
                  <a:lnTo>
                    <a:pt x="1560131" y="384860"/>
                  </a:lnTo>
                  <a:lnTo>
                    <a:pt x="1560296" y="385114"/>
                  </a:lnTo>
                  <a:lnTo>
                    <a:pt x="1560499" y="385343"/>
                  </a:lnTo>
                  <a:lnTo>
                    <a:pt x="1560779" y="385559"/>
                  </a:lnTo>
                  <a:lnTo>
                    <a:pt x="1561668" y="384695"/>
                  </a:lnTo>
                  <a:lnTo>
                    <a:pt x="1562163" y="383730"/>
                  </a:lnTo>
                  <a:lnTo>
                    <a:pt x="1562468" y="382739"/>
                  </a:lnTo>
                  <a:close/>
                </a:path>
                <a:path w="2014854" h="1857375">
                  <a:moveTo>
                    <a:pt x="1562900" y="396100"/>
                  </a:moveTo>
                  <a:lnTo>
                    <a:pt x="1562823" y="395897"/>
                  </a:lnTo>
                  <a:lnTo>
                    <a:pt x="1562900" y="396100"/>
                  </a:lnTo>
                  <a:close/>
                </a:path>
                <a:path w="2014854" h="1857375">
                  <a:moveTo>
                    <a:pt x="1562938" y="395211"/>
                  </a:moveTo>
                  <a:lnTo>
                    <a:pt x="1562836" y="395579"/>
                  </a:lnTo>
                  <a:lnTo>
                    <a:pt x="1562722" y="395973"/>
                  </a:lnTo>
                  <a:lnTo>
                    <a:pt x="1562887" y="395554"/>
                  </a:lnTo>
                  <a:lnTo>
                    <a:pt x="1562938" y="395211"/>
                  </a:lnTo>
                  <a:close/>
                </a:path>
                <a:path w="2014854" h="1857375">
                  <a:moveTo>
                    <a:pt x="1563014" y="394843"/>
                  </a:moveTo>
                  <a:lnTo>
                    <a:pt x="1562938" y="395211"/>
                  </a:lnTo>
                  <a:lnTo>
                    <a:pt x="1563014" y="394843"/>
                  </a:lnTo>
                  <a:close/>
                </a:path>
                <a:path w="2014854" h="1857375">
                  <a:moveTo>
                    <a:pt x="1563395" y="482447"/>
                  </a:moveTo>
                  <a:lnTo>
                    <a:pt x="1563103" y="482003"/>
                  </a:lnTo>
                  <a:lnTo>
                    <a:pt x="1562620" y="481736"/>
                  </a:lnTo>
                  <a:lnTo>
                    <a:pt x="1562061" y="481634"/>
                  </a:lnTo>
                  <a:lnTo>
                    <a:pt x="1561884" y="481736"/>
                  </a:lnTo>
                  <a:lnTo>
                    <a:pt x="1561731" y="481850"/>
                  </a:lnTo>
                  <a:lnTo>
                    <a:pt x="1561782" y="482511"/>
                  </a:lnTo>
                  <a:lnTo>
                    <a:pt x="1561960" y="482765"/>
                  </a:lnTo>
                  <a:lnTo>
                    <a:pt x="1562087" y="482968"/>
                  </a:lnTo>
                  <a:lnTo>
                    <a:pt x="1562722" y="483095"/>
                  </a:lnTo>
                  <a:lnTo>
                    <a:pt x="1562874" y="482968"/>
                  </a:lnTo>
                  <a:lnTo>
                    <a:pt x="1563052" y="482803"/>
                  </a:lnTo>
                  <a:lnTo>
                    <a:pt x="1563217" y="482625"/>
                  </a:lnTo>
                  <a:lnTo>
                    <a:pt x="1563395" y="482447"/>
                  </a:lnTo>
                  <a:close/>
                </a:path>
                <a:path w="2014854" h="1857375">
                  <a:moveTo>
                    <a:pt x="1564767" y="397230"/>
                  </a:moveTo>
                  <a:lnTo>
                    <a:pt x="1564614" y="397103"/>
                  </a:lnTo>
                  <a:lnTo>
                    <a:pt x="1564081" y="396697"/>
                  </a:lnTo>
                  <a:lnTo>
                    <a:pt x="1563471" y="396417"/>
                  </a:lnTo>
                  <a:lnTo>
                    <a:pt x="1562900" y="396100"/>
                  </a:lnTo>
                  <a:lnTo>
                    <a:pt x="1563166" y="396735"/>
                  </a:lnTo>
                  <a:lnTo>
                    <a:pt x="1563408" y="397357"/>
                  </a:lnTo>
                  <a:lnTo>
                    <a:pt x="1563751" y="397954"/>
                  </a:lnTo>
                  <a:lnTo>
                    <a:pt x="1563852" y="398106"/>
                  </a:lnTo>
                  <a:lnTo>
                    <a:pt x="1564335" y="398043"/>
                  </a:lnTo>
                  <a:lnTo>
                    <a:pt x="1564652" y="398081"/>
                  </a:lnTo>
                  <a:lnTo>
                    <a:pt x="1564640" y="397751"/>
                  </a:lnTo>
                  <a:lnTo>
                    <a:pt x="1564767" y="397230"/>
                  </a:lnTo>
                  <a:close/>
                </a:path>
                <a:path w="2014854" h="1857375">
                  <a:moveTo>
                    <a:pt x="1564894" y="439013"/>
                  </a:moveTo>
                  <a:lnTo>
                    <a:pt x="1564754" y="438848"/>
                  </a:lnTo>
                  <a:lnTo>
                    <a:pt x="1564601" y="438696"/>
                  </a:lnTo>
                  <a:lnTo>
                    <a:pt x="1564436" y="438569"/>
                  </a:lnTo>
                  <a:lnTo>
                    <a:pt x="1564220" y="438899"/>
                  </a:lnTo>
                  <a:lnTo>
                    <a:pt x="1564665" y="438950"/>
                  </a:lnTo>
                  <a:lnTo>
                    <a:pt x="1564894" y="439013"/>
                  </a:lnTo>
                  <a:close/>
                </a:path>
                <a:path w="2014854" h="1857375">
                  <a:moveTo>
                    <a:pt x="1565389" y="372833"/>
                  </a:moveTo>
                  <a:lnTo>
                    <a:pt x="1565287" y="370687"/>
                  </a:lnTo>
                  <a:lnTo>
                    <a:pt x="1564360" y="371360"/>
                  </a:lnTo>
                  <a:lnTo>
                    <a:pt x="1563776" y="372503"/>
                  </a:lnTo>
                  <a:lnTo>
                    <a:pt x="1562849" y="373722"/>
                  </a:lnTo>
                  <a:lnTo>
                    <a:pt x="1562303" y="371957"/>
                  </a:lnTo>
                  <a:lnTo>
                    <a:pt x="1561947" y="370687"/>
                  </a:lnTo>
                  <a:lnTo>
                    <a:pt x="1561058" y="368274"/>
                  </a:lnTo>
                  <a:lnTo>
                    <a:pt x="1560525" y="367169"/>
                  </a:lnTo>
                  <a:lnTo>
                    <a:pt x="1560334" y="366712"/>
                  </a:lnTo>
                  <a:lnTo>
                    <a:pt x="1560017" y="366001"/>
                  </a:lnTo>
                  <a:lnTo>
                    <a:pt x="1559483" y="366102"/>
                  </a:lnTo>
                  <a:lnTo>
                    <a:pt x="1559483" y="373951"/>
                  </a:lnTo>
                  <a:lnTo>
                    <a:pt x="1559407" y="375069"/>
                  </a:lnTo>
                  <a:lnTo>
                    <a:pt x="1559064" y="375183"/>
                  </a:lnTo>
                  <a:lnTo>
                    <a:pt x="1558810" y="375069"/>
                  </a:lnTo>
                  <a:lnTo>
                    <a:pt x="1558734" y="374878"/>
                  </a:lnTo>
                  <a:lnTo>
                    <a:pt x="1558734" y="374650"/>
                  </a:lnTo>
                  <a:lnTo>
                    <a:pt x="1558925" y="374396"/>
                  </a:lnTo>
                  <a:lnTo>
                    <a:pt x="1559217" y="374180"/>
                  </a:lnTo>
                  <a:lnTo>
                    <a:pt x="1559483" y="373951"/>
                  </a:lnTo>
                  <a:lnTo>
                    <a:pt x="1559483" y="366102"/>
                  </a:lnTo>
                  <a:lnTo>
                    <a:pt x="1555864" y="366712"/>
                  </a:lnTo>
                  <a:lnTo>
                    <a:pt x="1556334" y="365213"/>
                  </a:lnTo>
                  <a:lnTo>
                    <a:pt x="1556194" y="365252"/>
                  </a:lnTo>
                  <a:lnTo>
                    <a:pt x="1554975" y="366039"/>
                  </a:lnTo>
                  <a:lnTo>
                    <a:pt x="1554162" y="366852"/>
                  </a:lnTo>
                  <a:lnTo>
                    <a:pt x="1553603" y="367715"/>
                  </a:lnTo>
                  <a:lnTo>
                    <a:pt x="1554365" y="367169"/>
                  </a:lnTo>
                  <a:lnTo>
                    <a:pt x="1555661" y="370789"/>
                  </a:lnTo>
                  <a:lnTo>
                    <a:pt x="1553260" y="373672"/>
                  </a:lnTo>
                  <a:lnTo>
                    <a:pt x="1553603" y="374396"/>
                  </a:lnTo>
                  <a:lnTo>
                    <a:pt x="1555267" y="377418"/>
                  </a:lnTo>
                  <a:lnTo>
                    <a:pt x="1559331" y="377977"/>
                  </a:lnTo>
                  <a:lnTo>
                    <a:pt x="1563954" y="375183"/>
                  </a:lnTo>
                  <a:lnTo>
                    <a:pt x="1564449" y="374878"/>
                  </a:lnTo>
                  <a:lnTo>
                    <a:pt x="1564881" y="373951"/>
                  </a:lnTo>
                  <a:lnTo>
                    <a:pt x="1564982" y="373722"/>
                  </a:lnTo>
                  <a:lnTo>
                    <a:pt x="1565389" y="372833"/>
                  </a:lnTo>
                  <a:close/>
                </a:path>
                <a:path w="2014854" h="1857375">
                  <a:moveTo>
                    <a:pt x="1568221" y="446532"/>
                  </a:moveTo>
                  <a:lnTo>
                    <a:pt x="1567992" y="446709"/>
                  </a:lnTo>
                  <a:lnTo>
                    <a:pt x="1568119" y="446747"/>
                  </a:lnTo>
                  <a:lnTo>
                    <a:pt x="1568221" y="446582"/>
                  </a:lnTo>
                  <a:close/>
                </a:path>
                <a:path w="2014854" h="1857375">
                  <a:moveTo>
                    <a:pt x="1573911" y="389064"/>
                  </a:moveTo>
                  <a:lnTo>
                    <a:pt x="1573657" y="388645"/>
                  </a:lnTo>
                  <a:lnTo>
                    <a:pt x="1573517" y="388416"/>
                  </a:lnTo>
                  <a:lnTo>
                    <a:pt x="1570380" y="390969"/>
                  </a:lnTo>
                  <a:lnTo>
                    <a:pt x="1573911" y="389064"/>
                  </a:lnTo>
                  <a:close/>
                </a:path>
                <a:path w="2014854" h="1857375">
                  <a:moveTo>
                    <a:pt x="1574126" y="378587"/>
                  </a:moveTo>
                  <a:lnTo>
                    <a:pt x="1573377" y="376859"/>
                  </a:lnTo>
                  <a:lnTo>
                    <a:pt x="1572310" y="376262"/>
                  </a:lnTo>
                  <a:lnTo>
                    <a:pt x="1570850" y="376555"/>
                  </a:lnTo>
                  <a:lnTo>
                    <a:pt x="1570253" y="376720"/>
                  </a:lnTo>
                  <a:lnTo>
                    <a:pt x="1569262" y="377609"/>
                  </a:lnTo>
                  <a:lnTo>
                    <a:pt x="1568602" y="377863"/>
                  </a:lnTo>
                  <a:lnTo>
                    <a:pt x="1567865" y="377913"/>
                  </a:lnTo>
                  <a:lnTo>
                    <a:pt x="1568894" y="380453"/>
                  </a:lnTo>
                  <a:lnTo>
                    <a:pt x="1568183" y="382308"/>
                  </a:lnTo>
                  <a:lnTo>
                    <a:pt x="1564792" y="384771"/>
                  </a:lnTo>
                  <a:lnTo>
                    <a:pt x="1563624" y="385279"/>
                  </a:lnTo>
                  <a:lnTo>
                    <a:pt x="1562379" y="386816"/>
                  </a:lnTo>
                  <a:lnTo>
                    <a:pt x="1562125" y="387985"/>
                  </a:lnTo>
                  <a:lnTo>
                    <a:pt x="1562519" y="390461"/>
                  </a:lnTo>
                  <a:lnTo>
                    <a:pt x="1564754" y="391375"/>
                  </a:lnTo>
                  <a:lnTo>
                    <a:pt x="1567548" y="389089"/>
                  </a:lnTo>
                  <a:lnTo>
                    <a:pt x="1568488" y="386600"/>
                  </a:lnTo>
                  <a:lnTo>
                    <a:pt x="1571294" y="387959"/>
                  </a:lnTo>
                  <a:lnTo>
                    <a:pt x="1571472" y="388048"/>
                  </a:lnTo>
                  <a:lnTo>
                    <a:pt x="1572196" y="387311"/>
                  </a:lnTo>
                  <a:lnTo>
                    <a:pt x="1572742" y="386130"/>
                  </a:lnTo>
                  <a:lnTo>
                    <a:pt x="1573187" y="385673"/>
                  </a:lnTo>
                  <a:lnTo>
                    <a:pt x="1573745" y="385381"/>
                  </a:lnTo>
                  <a:lnTo>
                    <a:pt x="1573517" y="385102"/>
                  </a:lnTo>
                  <a:lnTo>
                    <a:pt x="1572666" y="384225"/>
                  </a:lnTo>
                  <a:lnTo>
                    <a:pt x="1571840" y="383273"/>
                  </a:lnTo>
                  <a:lnTo>
                    <a:pt x="1570799" y="382130"/>
                  </a:lnTo>
                  <a:lnTo>
                    <a:pt x="1571942" y="381254"/>
                  </a:lnTo>
                  <a:lnTo>
                    <a:pt x="1572768" y="380746"/>
                  </a:lnTo>
                  <a:lnTo>
                    <a:pt x="1574063" y="379450"/>
                  </a:lnTo>
                  <a:lnTo>
                    <a:pt x="1574126" y="378587"/>
                  </a:lnTo>
                  <a:close/>
                </a:path>
                <a:path w="2014854" h="1857375">
                  <a:moveTo>
                    <a:pt x="1574952" y="387781"/>
                  </a:moveTo>
                  <a:lnTo>
                    <a:pt x="1574927" y="387642"/>
                  </a:lnTo>
                  <a:lnTo>
                    <a:pt x="1574838" y="387350"/>
                  </a:lnTo>
                  <a:lnTo>
                    <a:pt x="1574495" y="387642"/>
                  </a:lnTo>
                  <a:lnTo>
                    <a:pt x="1574660" y="387667"/>
                  </a:lnTo>
                  <a:lnTo>
                    <a:pt x="1574812" y="387705"/>
                  </a:lnTo>
                  <a:lnTo>
                    <a:pt x="1574952" y="387781"/>
                  </a:lnTo>
                  <a:close/>
                </a:path>
                <a:path w="2014854" h="1857375">
                  <a:moveTo>
                    <a:pt x="1575181" y="390779"/>
                  </a:moveTo>
                  <a:lnTo>
                    <a:pt x="1575054" y="390690"/>
                  </a:lnTo>
                  <a:lnTo>
                    <a:pt x="1574787" y="390398"/>
                  </a:lnTo>
                  <a:lnTo>
                    <a:pt x="1572564" y="392785"/>
                  </a:lnTo>
                  <a:lnTo>
                    <a:pt x="1570469" y="395300"/>
                  </a:lnTo>
                  <a:lnTo>
                    <a:pt x="1569605" y="398640"/>
                  </a:lnTo>
                  <a:lnTo>
                    <a:pt x="1574939" y="393573"/>
                  </a:lnTo>
                  <a:lnTo>
                    <a:pt x="1575181" y="390779"/>
                  </a:lnTo>
                  <a:close/>
                </a:path>
                <a:path w="2014854" h="1857375">
                  <a:moveTo>
                    <a:pt x="1589646" y="411302"/>
                  </a:moveTo>
                  <a:close/>
                </a:path>
                <a:path w="2014854" h="1857375">
                  <a:moveTo>
                    <a:pt x="1589900" y="408978"/>
                  </a:moveTo>
                  <a:lnTo>
                    <a:pt x="1589671" y="407720"/>
                  </a:lnTo>
                  <a:lnTo>
                    <a:pt x="1588858" y="406641"/>
                  </a:lnTo>
                  <a:lnTo>
                    <a:pt x="1585201" y="405053"/>
                  </a:lnTo>
                  <a:lnTo>
                    <a:pt x="1583182" y="405765"/>
                  </a:lnTo>
                  <a:lnTo>
                    <a:pt x="1581023" y="410337"/>
                  </a:lnTo>
                  <a:lnTo>
                    <a:pt x="1581238" y="411581"/>
                  </a:lnTo>
                  <a:lnTo>
                    <a:pt x="1583651" y="413778"/>
                  </a:lnTo>
                  <a:lnTo>
                    <a:pt x="1584388" y="414172"/>
                  </a:lnTo>
                  <a:lnTo>
                    <a:pt x="1585087" y="414667"/>
                  </a:lnTo>
                  <a:lnTo>
                    <a:pt x="1584858" y="415340"/>
                  </a:lnTo>
                  <a:lnTo>
                    <a:pt x="1584655" y="415836"/>
                  </a:lnTo>
                  <a:lnTo>
                    <a:pt x="1584439" y="416775"/>
                  </a:lnTo>
                  <a:lnTo>
                    <a:pt x="1584426" y="418769"/>
                  </a:lnTo>
                  <a:lnTo>
                    <a:pt x="1584553" y="419074"/>
                  </a:lnTo>
                  <a:lnTo>
                    <a:pt x="1584871" y="419481"/>
                  </a:lnTo>
                  <a:lnTo>
                    <a:pt x="1586014" y="418769"/>
                  </a:lnTo>
                  <a:lnTo>
                    <a:pt x="1586877" y="417512"/>
                  </a:lnTo>
                  <a:lnTo>
                    <a:pt x="1588871" y="417766"/>
                  </a:lnTo>
                  <a:lnTo>
                    <a:pt x="1589112" y="417753"/>
                  </a:lnTo>
                  <a:lnTo>
                    <a:pt x="1589316" y="417690"/>
                  </a:lnTo>
                  <a:lnTo>
                    <a:pt x="1589265" y="417512"/>
                  </a:lnTo>
                  <a:lnTo>
                    <a:pt x="1589024" y="416775"/>
                  </a:lnTo>
                  <a:lnTo>
                    <a:pt x="1588973" y="415340"/>
                  </a:lnTo>
                  <a:lnTo>
                    <a:pt x="1588541" y="414870"/>
                  </a:lnTo>
                  <a:lnTo>
                    <a:pt x="1587881" y="414134"/>
                  </a:lnTo>
                  <a:lnTo>
                    <a:pt x="1588516" y="413156"/>
                  </a:lnTo>
                  <a:lnTo>
                    <a:pt x="1589227" y="412318"/>
                  </a:lnTo>
                  <a:lnTo>
                    <a:pt x="1589633" y="411327"/>
                  </a:lnTo>
                  <a:lnTo>
                    <a:pt x="1589405" y="411492"/>
                  </a:lnTo>
                  <a:lnTo>
                    <a:pt x="1588401" y="412559"/>
                  </a:lnTo>
                  <a:lnTo>
                    <a:pt x="1587754" y="413778"/>
                  </a:lnTo>
                  <a:lnTo>
                    <a:pt x="1587017" y="414870"/>
                  </a:lnTo>
                  <a:lnTo>
                    <a:pt x="1585925" y="414274"/>
                  </a:lnTo>
                  <a:lnTo>
                    <a:pt x="1585429" y="413512"/>
                  </a:lnTo>
                  <a:lnTo>
                    <a:pt x="1585480" y="412788"/>
                  </a:lnTo>
                  <a:lnTo>
                    <a:pt x="1589900" y="408978"/>
                  </a:lnTo>
                  <a:close/>
                </a:path>
                <a:path w="2014854" h="1857375">
                  <a:moveTo>
                    <a:pt x="1590319" y="305142"/>
                  </a:moveTo>
                  <a:lnTo>
                    <a:pt x="1588236" y="306209"/>
                  </a:lnTo>
                  <a:lnTo>
                    <a:pt x="1585988" y="306501"/>
                  </a:lnTo>
                  <a:lnTo>
                    <a:pt x="1583563" y="305981"/>
                  </a:lnTo>
                  <a:lnTo>
                    <a:pt x="1583677" y="306412"/>
                  </a:lnTo>
                  <a:lnTo>
                    <a:pt x="1583829" y="306857"/>
                  </a:lnTo>
                  <a:lnTo>
                    <a:pt x="1584502" y="308025"/>
                  </a:lnTo>
                  <a:lnTo>
                    <a:pt x="1585074" y="308610"/>
                  </a:lnTo>
                  <a:lnTo>
                    <a:pt x="1585734" y="309016"/>
                  </a:lnTo>
                  <a:lnTo>
                    <a:pt x="1586001" y="308203"/>
                  </a:lnTo>
                  <a:lnTo>
                    <a:pt x="1586357" y="307390"/>
                  </a:lnTo>
                  <a:lnTo>
                    <a:pt x="1586674" y="306527"/>
                  </a:lnTo>
                  <a:lnTo>
                    <a:pt x="1587639" y="306362"/>
                  </a:lnTo>
                  <a:lnTo>
                    <a:pt x="1588668" y="306362"/>
                  </a:lnTo>
                  <a:lnTo>
                    <a:pt x="1589849" y="305841"/>
                  </a:lnTo>
                  <a:lnTo>
                    <a:pt x="1590090" y="305511"/>
                  </a:lnTo>
                  <a:lnTo>
                    <a:pt x="1590319" y="305142"/>
                  </a:lnTo>
                  <a:close/>
                </a:path>
                <a:path w="2014854" h="1857375">
                  <a:moveTo>
                    <a:pt x="1593342" y="304228"/>
                  </a:moveTo>
                  <a:lnTo>
                    <a:pt x="1593278" y="303657"/>
                  </a:lnTo>
                  <a:lnTo>
                    <a:pt x="1593100" y="303123"/>
                  </a:lnTo>
                  <a:lnTo>
                    <a:pt x="1592541" y="303657"/>
                  </a:lnTo>
                  <a:lnTo>
                    <a:pt x="1591970" y="304126"/>
                  </a:lnTo>
                  <a:lnTo>
                    <a:pt x="1591398" y="304520"/>
                  </a:lnTo>
                  <a:lnTo>
                    <a:pt x="1592135" y="304749"/>
                  </a:lnTo>
                  <a:lnTo>
                    <a:pt x="1592770" y="304825"/>
                  </a:lnTo>
                  <a:lnTo>
                    <a:pt x="1593342" y="304825"/>
                  </a:lnTo>
                  <a:lnTo>
                    <a:pt x="1593342" y="304228"/>
                  </a:lnTo>
                  <a:close/>
                </a:path>
                <a:path w="2014854" h="1857375">
                  <a:moveTo>
                    <a:pt x="1595831" y="460133"/>
                  </a:moveTo>
                  <a:lnTo>
                    <a:pt x="1595704" y="460108"/>
                  </a:lnTo>
                  <a:lnTo>
                    <a:pt x="1595577" y="460108"/>
                  </a:lnTo>
                  <a:lnTo>
                    <a:pt x="1595437" y="460095"/>
                  </a:lnTo>
                  <a:lnTo>
                    <a:pt x="1595412" y="460273"/>
                  </a:lnTo>
                  <a:lnTo>
                    <a:pt x="1595831" y="460133"/>
                  </a:lnTo>
                  <a:close/>
                </a:path>
                <a:path w="2014854" h="1857375">
                  <a:moveTo>
                    <a:pt x="1616202" y="486930"/>
                  </a:moveTo>
                  <a:lnTo>
                    <a:pt x="1613560" y="486841"/>
                  </a:lnTo>
                  <a:lnTo>
                    <a:pt x="1612519" y="486905"/>
                  </a:lnTo>
                  <a:lnTo>
                    <a:pt x="1609572" y="487895"/>
                  </a:lnTo>
                  <a:lnTo>
                    <a:pt x="1609026" y="488099"/>
                  </a:lnTo>
                  <a:lnTo>
                    <a:pt x="1608874" y="488480"/>
                  </a:lnTo>
                  <a:lnTo>
                    <a:pt x="1608340" y="489369"/>
                  </a:lnTo>
                  <a:lnTo>
                    <a:pt x="1608251" y="489585"/>
                  </a:lnTo>
                  <a:lnTo>
                    <a:pt x="1608124" y="489775"/>
                  </a:lnTo>
                  <a:lnTo>
                    <a:pt x="1609712" y="490435"/>
                  </a:lnTo>
                  <a:lnTo>
                    <a:pt x="1610474" y="490867"/>
                  </a:lnTo>
                  <a:lnTo>
                    <a:pt x="1610779" y="491604"/>
                  </a:lnTo>
                  <a:lnTo>
                    <a:pt x="1611934" y="490613"/>
                  </a:lnTo>
                  <a:lnTo>
                    <a:pt x="1613065" y="489623"/>
                  </a:lnTo>
                  <a:lnTo>
                    <a:pt x="1616202" y="486930"/>
                  </a:lnTo>
                  <a:close/>
                </a:path>
                <a:path w="2014854" h="1857375">
                  <a:moveTo>
                    <a:pt x="1637563" y="199275"/>
                  </a:moveTo>
                  <a:lnTo>
                    <a:pt x="1634871" y="199491"/>
                  </a:lnTo>
                  <a:lnTo>
                    <a:pt x="1634490" y="201206"/>
                  </a:lnTo>
                  <a:lnTo>
                    <a:pt x="1635645" y="200494"/>
                  </a:lnTo>
                  <a:lnTo>
                    <a:pt x="1636598" y="199885"/>
                  </a:lnTo>
                  <a:lnTo>
                    <a:pt x="1637563" y="199275"/>
                  </a:lnTo>
                  <a:close/>
                </a:path>
                <a:path w="2014854" h="1857375">
                  <a:moveTo>
                    <a:pt x="1644891" y="195072"/>
                  </a:moveTo>
                  <a:lnTo>
                    <a:pt x="1644751" y="194970"/>
                  </a:lnTo>
                  <a:lnTo>
                    <a:pt x="1644586" y="194868"/>
                  </a:lnTo>
                  <a:lnTo>
                    <a:pt x="1644446" y="194779"/>
                  </a:lnTo>
                  <a:lnTo>
                    <a:pt x="1644307" y="195084"/>
                  </a:lnTo>
                  <a:lnTo>
                    <a:pt x="1644078" y="195389"/>
                  </a:lnTo>
                  <a:lnTo>
                    <a:pt x="1644078" y="195707"/>
                  </a:lnTo>
                  <a:lnTo>
                    <a:pt x="1644065" y="195834"/>
                  </a:lnTo>
                  <a:lnTo>
                    <a:pt x="1644535" y="195961"/>
                  </a:lnTo>
                  <a:lnTo>
                    <a:pt x="1644789" y="196113"/>
                  </a:lnTo>
                  <a:lnTo>
                    <a:pt x="1644815" y="195757"/>
                  </a:lnTo>
                  <a:lnTo>
                    <a:pt x="1644865" y="195414"/>
                  </a:lnTo>
                  <a:lnTo>
                    <a:pt x="1644891" y="195072"/>
                  </a:lnTo>
                  <a:close/>
                </a:path>
                <a:path w="2014854" h="1857375">
                  <a:moveTo>
                    <a:pt x="1647786" y="202869"/>
                  </a:moveTo>
                  <a:lnTo>
                    <a:pt x="1647659" y="202869"/>
                  </a:lnTo>
                  <a:lnTo>
                    <a:pt x="1647532" y="202844"/>
                  </a:lnTo>
                  <a:lnTo>
                    <a:pt x="1647380" y="202831"/>
                  </a:lnTo>
                  <a:lnTo>
                    <a:pt x="1647342" y="203288"/>
                  </a:lnTo>
                  <a:lnTo>
                    <a:pt x="1647469" y="203301"/>
                  </a:lnTo>
                  <a:lnTo>
                    <a:pt x="1647698" y="203377"/>
                  </a:lnTo>
                  <a:lnTo>
                    <a:pt x="1647786" y="203200"/>
                  </a:lnTo>
                  <a:lnTo>
                    <a:pt x="1647774" y="203034"/>
                  </a:lnTo>
                  <a:lnTo>
                    <a:pt x="1647786" y="202869"/>
                  </a:lnTo>
                  <a:close/>
                </a:path>
                <a:path w="2014854" h="1857375">
                  <a:moveTo>
                    <a:pt x="1649171" y="174155"/>
                  </a:moveTo>
                  <a:lnTo>
                    <a:pt x="1648955" y="174002"/>
                  </a:lnTo>
                  <a:lnTo>
                    <a:pt x="1648739" y="174028"/>
                  </a:lnTo>
                  <a:lnTo>
                    <a:pt x="1648574" y="174142"/>
                  </a:lnTo>
                  <a:lnTo>
                    <a:pt x="1648536" y="174282"/>
                  </a:lnTo>
                  <a:lnTo>
                    <a:pt x="1648701" y="174498"/>
                  </a:lnTo>
                  <a:lnTo>
                    <a:pt x="1648917" y="174472"/>
                  </a:lnTo>
                  <a:lnTo>
                    <a:pt x="1649082" y="174358"/>
                  </a:lnTo>
                  <a:lnTo>
                    <a:pt x="1649133" y="174218"/>
                  </a:lnTo>
                  <a:close/>
                </a:path>
                <a:path w="2014854" h="1857375">
                  <a:moveTo>
                    <a:pt x="1652727" y="114033"/>
                  </a:moveTo>
                  <a:lnTo>
                    <a:pt x="1652676" y="113449"/>
                  </a:lnTo>
                  <a:lnTo>
                    <a:pt x="1652511" y="112852"/>
                  </a:lnTo>
                  <a:lnTo>
                    <a:pt x="1652130" y="112344"/>
                  </a:lnTo>
                  <a:lnTo>
                    <a:pt x="1651558" y="111531"/>
                  </a:lnTo>
                  <a:lnTo>
                    <a:pt x="1650669" y="110998"/>
                  </a:lnTo>
                  <a:lnTo>
                    <a:pt x="1649730" y="110794"/>
                  </a:lnTo>
                  <a:lnTo>
                    <a:pt x="1650390" y="111950"/>
                  </a:lnTo>
                  <a:lnTo>
                    <a:pt x="1651038" y="113118"/>
                  </a:lnTo>
                  <a:lnTo>
                    <a:pt x="1651723" y="114338"/>
                  </a:lnTo>
                  <a:lnTo>
                    <a:pt x="1652727" y="114033"/>
                  </a:lnTo>
                  <a:close/>
                </a:path>
                <a:path w="2014854" h="1857375">
                  <a:moveTo>
                    <a:pt x="1654429" y="170345"/>
                  </a:moveTo>
                  <a:lnTo>
                    <a:pt x="1654340" y="169735"/>
                  </a:lnTo>
                  <a:lnTo>
                    <a:pt x="1654213" y="169151"/>
                  </a:lnTo>
                  <a:lnTo>
                    <a:pt x="1652346" y="165303"/>
                  </a:lnTo>
                  <a:lnTo>
                    <a:pt x="1647977" y="164147"/>
                  </a:lnTo>
                  <a:lnTo>
                    <a:pt x="1643672" y="166585"/>
                  </a:lnTo>
                  <a:lnTo>
                    <a:pt x="1642592" y="167741"/>
                  </a:lnTo>
                  <a:lnTo>
                    <a:pt x="1641919" y="169049"/>
                  </a:lnTo>
                  <a:lnTo>
                    <a:pt x="1642084" y="170141"/>
                  </a:lnTo>
                  <a:lnTo>
                    <a:pt x="1641805" y="171043"/>
                  </a:lnTo>
                  <a:lnTo>
                    <a:pt x="1643011" y="171437"/>
                  </a:lnTo>
                  <a:lnTo>
                    <a:pt x="1643926" y="171780"/>
                  </a:lnTo>
                  <a:lnTo>
                    <a:pt x="1644738" y="172021"/>
                  </a:lnTo>
                  <a:lnTo>
                    <a:pt x="1646707" y="170916"/>
                  </a:lnTo>
                  <a:lnTo>
                    <a:pt x="1648079" y="171183"/>
                  </a:lnTo>
                  <a:lnTo>
                    <a:pt x="1650072" y="170065"/>
                  </a:lnTo>
                  <a:lnTo>
                    <a:pt x="1650860" y="168960"/>
                  </a:lnTo>
                  <a:lnTo>
                    <a:pt x="1651838" y="168033"/>
                  </a:lnTo>
                  <a:lnTo>
                    <a:pt x="1654429" y="170345"/>
                  </a:lnTo>
                  <a:close/>
                </a:path>
                <a:path w="2014854" h="1857375">
                  <a:moveTo>
                    <a:pt x="1654619" y="194652"/>
                  </a:moveTo>
                  <a:lnTo>
                    <a:pt x="1654454" y="194614"/>
                  </a:lnTo>
                  <a:lnTo>
                    <a:pt x="1654175" y="194525"/>
                  </a:lnTo>
                  <a:lnTo>
                    <a:pt x="1654022" y="194830"/>
                  </a:lnTo>
                  <a:lnTo>
                    <a:pt x="1653959" y="195135"/>
                  </a:lnTo>
                  <a:lnTo>
                    <a:pt x="1653857" y="195427"/>
                  </a:lnTo>
                  <a:lnTo>
                    <a:pt x="1654009" y="195440"/>
                  </a:lnTo>
                  <a:lnTo>
                    <a:pt x="1654302" y="195541"/>
                  </a:lnTo>
                  <a:lnTo>
                    <a:pt x="1654454" y="195237"/>
                  </a:lnTo>
                  <a:lnTo>
                    <a:pt x="1654517" y="194945"/>
                  </a:lnTo>
                  <a:lnTo>
                    <a:pt x="1654619" y="194652"/>
                  </a:lnTo>
                  <a:close/>
                </a:path>
                <a:path w="2014854" h="1857375">
                  <a:moveTo>
                    <a:pt x="1660474" y="199466"/>
                  </a:moveTo>
                  <a:lnTo>
                    <a:pt x="1660042" y="199923"/>
                  </a:lnTo>
                  <a:lnTo>
                    <a:pt x="1659712" y="200406"/>
                  </a:lnTo>
                  <a:lnTo>
                    <a:pt x="1659521" y="200964"/>
                  </a:lnTo>
                  <a:lnTo>
                    <a:pt x="1659928" y="200533"/>
                  </a:lnTo>
                  <a:lnTo>
                    <a:pt x="1660245" y="200025"/>
                  </a:lnTo>
                  <a:lnTo>
                    <a:pt x="1660474" y="199466"/>
                  </a:lnTo>
                  <a:close/>
                </a:path>
                <a:path w="2014854" h="1857375">
                  <a:moveTo>
                    <a:pt x="1663306" y="206336"/>
                  </a:moveTo>
                  <a:lnTo>
                    <a:pt x="1663026" y="206463"/>
                  </a:lnTo>
                  <a:lnTo>
                    <a:pt x="1662760" y="206590"/>
                  </a:lnTo>
                  <a:lnTo>
                    <a:pt x="1662518" y="206692"/>
                  </a:lnTo>
                  <a:lnTo>
                    <a:pt x="1662607" y="206883"/>
                  </a:lnTo>
                  <a:lnTo>
                    <a:pt x="1662709" y="207213"/>
                  </a:lnTo>
                  <a:lnTo>
                    <a:pt x="1662836" y="207213"/>
                  </a:lnTo>
                  <a:lnTo>
                    <a:pt x="1663065" y="206895"/>
                  </a:lnTo>
                  <a:lnTo>
                    <a:pt x="1663192" y="206629"/>
                  </a:lnTo>
                  <a:lnTo>
                    <a:pt x="1663306" y="206336"/>
                  </a:lnTo>
                  <a:close/>
                </a:path>
                <a:path w="2014854" h="1857375">
                  <a:moveTo>
                    <a:pt x="1666455" y="157416"/>
                  </a:moveTo>
                  <a:lnTo>
                    <a:pt x="1666062" y="157086"/>
                  </a:lnTo>
                  <a:lnTo>
                    <a:pt x="1665808" y="156464"/>
                  </a:lnTo>
                  <a:lnTo>
                    <a:pt x="1665566" y="155867"/>
                  </a:lnTo>
                  <a:lnTo>
                    <a:pt x="1665363" y="156616"/>
                  </a:lnTo>
                  <a:lnTo>
                    <a:pt x="1665287" y="157365"/>
                  </a:lnTo>
                  <a:lnTo>
                    <a:pt x="1665363" y="158102"/>
                  </a:lnTo>
                  <a:lnTo>
                    <a:pt x="1665719" y="157873"/>
                  </a:lnTo>
                  <a:lnTo>
                    <a:pt x="1666100" y="157645"/>
                  </a:lnTo>
                  <a:lnTo>
                    <a:pt x="1666455" y="157416"/>
                  </a:lnTo>
                  <a:close/>
                </a:path>
                <a:path w="2014854" h="1857375">
                  <a:moveTo>
                    <a:pt x="1674088" y="151574"/>
                  </a:moveTo>
                  <a:lnTo>
                    <a:pt x="1672844" y="150863"/>
                  </a:lnTo>
                  <a:lnTo>
                    <a:pt x="1671459" y="150761"/>
                  </a:lnTo>
                  <a:lnTo>
                    <a:pt x="1670138" y="151130"/>
                  </a:lnTo>
                  <a:lnTo>
                    <a:pt x="1670583" y="151993"/>
                  </a:lnTo>
                  <a:lnTo>
                    <a:pt x="1671281" y="152628"/>
                  </a:lnTo>
                  <a:lnTo>
                    <a:pt x="1672361" y="152958"/>
                  </a:lnTo>
                  <a:lnTo>
                    <a:pt x="1672501" y="152781"/>
                  </a:lnTo>
                  <a:lnTo>
                    <a:pt x="1673199" y="152412"/>
                  </a:lnTo>
                  <a:lnTo>
                    <a:pt x="1673694" y="152019"/>
                  </a:lnTo>
                  <a:lnTo>
                    <a:pt x="1674088" y="151574"/>
                  </a:lnTo>
                  <a:close/>
                </a:path>
                <a:path w="2014854" h="1857375">
                  <a:moveTo>
                    <a:pt x="1675422" y="153771"/>
                  </a:moveTo>
                  <a:lnTo>
                    <a:pt x="1674901" y="154101"/>
                  </a:lnTo>
                  <a:lnTo>
                    <a:pt x="1674368" y="154432"/>
                  </a:lnTo>
                  <a:lnTo>
                    <a:pt x="1673821" y="154749"/>
                  </a:lnTo>
                  <a:lnTo>
                    <a:pt x="1674342" y="156235"/>
                  </a:lnTo>
                  <a:lnTo>
                    <a:pt x="1674812" y="155346"/>
                  </a:lnTo>
                  <a:lnTo>
                    <a:pt x="1675206" y="154482"/>
                  </a:lnTo>
                  <a:lnTo>
                    <a:pt x="1675422" y="153771"/>
                  </a:lnTo>
                  <a:close/>
                </a:path>
                <a:path w="2014854" h="1857375">
                  <a:moveTo>
                    <a:pt x="1675625" y="153593"/>
                  </a:moveTo>
                  <a:lnTo>
                    <a:pt x="1675523" y="153441"/>
                  </a:lnTo>
                  <a:lnTo>
                    <a:pt x="1675422" y="153771"/>
                  </a:lnTo>
                  <a:lnTo>
                    <a:pt x="1675561" y="153682"/>
                  </a:lnTo>
                  <a:close/>
                </a:path>
                <a:path w="2014854" h="1857375">
                  <a:moveTo>
                    <a:pt x="1675701" y="161277"/>
                  </a:moveTo>
                  <a:lnTo>
                    <a:pt x="1675523" y="161277"/>
                  </a:lnTo>
                  <a:lnTo>
                    <a:pt x="1675320" y="161264"/>
                  </a:lnTo>
                  <a:lnTo>
                    <a:pt x="1675117" y="161264"/>
                  </a:lnTo>
                  <a:lnTo>
                    <a:pt x="1673631" y="162509"/>
                  </a:lnTo>
                  <a:lnTo>
                    <a:pt x="1673885" y="162407"/>
                  </a:lnTo>
                  <a:lnTo>
                    <a:pt x="1674152" y="162318"/>
                  </a:lnTo>
                  <a:lnTo>
                    <a:pt x="1674406" y="162191"/>
                  </a:lnTo>
                  <a:lnTo>
                    <a:pt x="1674901" y="161912"/>
                  </a:lnTo>
                  <a:lnTo>
                    <a:pt x="1675320" y="161607"/>
                  </a:lnTo>
                  <a:lnTo>
                    <a:pt x="1675701" y="161277"/>
                  </a:lnTo>
                  <a:close/>
                </a:path>
                <a:path w="2014854" h="1857375">
                  <a:moveTo>
                    <a:pt x="1677136" y="155435"/>
                  </a:moveTo>
                  <a:lnTo>
                    <a:pt x="1675904" y="153212"/>
                  </a:lnTo>
                  <a:lnTo>
                    <a:pt x="1675701" y="153454"/>
                  </a:lnTo>
                  <a:lnTo>
                    <a:pt x="1675625" y="153593"/>
                  </a:lnTo>
                  <a:lnTo>
                    <a:pt x="1676069" y="154355"/>
                  </a:lnTo>
                  <a:lnTo>
                    <a:pt x="1676565" y="154990"/>
                  </a:lnTo>
                  <a:lnTo>
                    <a:pt x="1677136" y="155435"/>
                  </a:lnTo>
                  <a:close/>
                </a:path>
                <a:path w="2014854" h="1857375">
                  <a:moveTo>
                    <a:pt x="1682800" y="178447"/>
                  </a:moveTo>
                  <a:lnTo>
                    <a:pt x="1682292" y="177660"/>
                  </a:lnTo>
                  <a:lnTo>
                    <a:pt x="1679359" y="175488"/>
                  </a:lnTo>
                  <a:lnTo>
                    <a:pt x="1678736" y="175158"/>
                  </a:lnTo>
                  <a:lnTo>
                    <a:pt x="1678228" y="174853"/>
                  </a:lnTo>
                  <a:lnTo>
                    <a:pt x="1676920" y="175983"/>
                  </a:lnTo>
                  <a:lnTo>
                    <a:pt x="1676577" y="177215"/>
                  </a:lnTo>
                  <a:lnTo>
                    <a:pt x="1676527" y="178473"/>
                  </a:lnTo>
                  <a:lnTo>
                    <a:pt x="1676666" y="178638"/>
                  </a:lnTo>
                  <a:lnTo>
                    <a:pt x="1678305" y="179895"/>
                  </a:lnTo>
                  <a:lnTo>
                    <a:pt x="1679905" y="181089"/>
                  </a:lnTo>
                  <a:lnTo>
                    <a:pt x="1682076" y="180454"/>
                  </a:lnTo>
                  <a:lnTo>
                    <a:pt x="1682724" y="178714"/>
                  </a:lnTo>
                  <a:lnTo>
                    <a:pt x="1682800" y="178447"/>
                  </a:lnTo>
                  <a:close/>
                </a:path>
                <a:path w="2014854" h="1857375">
                  <a:moveTo>
                    <a:pt x="1684324" y="174498"/>
                  </a:moveTo>
                  <a:lnTo>
                    <a:pt x="1684248" y="174244"/>
                  </a:lnTo>
                  <a:lnTo>
                    <a:pt x="1684108" y="174015"/>
                  </a:lnTo>
                  <a:lnTo>
                    <a:pt x="1683981" y="173774"/>
                  </a:lnTo>
                  <a:lnTo>
                    <a:pt x="1682762" y="175768"/>
                  </a:lnTo>
                  <a:lnTo>
                    <a:pt x="1684324" y="174498"/>
                  </a:lnTo>
                  <a:close/>
                </a:path>
                <a:path w="2014854" h="1857375">
                  <a:moveTo>
                    <a:pt x="1686458" y="400037"/>
                  </a:moveTo>
                  <a:lnTo>
                    <a:pt x="1685975" y="398437"/>
                  </a:lnTo>
                  <a:lnTo>
                    <a:pt x="1684121" y="397319"/>
                  </a:lnTo>
                  <a:lnTo>
                    <a:pt x="1683156" y="398856"/>
                  </a:lnTo>
                  <a:lnTo>
                    <a:pt x="1682635" y="400646"/>
                  </a:lnTo>
                  <a:lnTo>
                    <a:pt x="1679968" y="402107"/>
                  </a:lnTo>
                  <a:lnTo>
                    <a:pt x="1678711" y="403186"/>
                  </a:lnTo>
                  <a:lnTo>
                    <a:pt x="1677504" y="404304"/>
                  </a:lnTo>
                  <a:lnTo>
                    <a:pt x="1678127" y="404926"/>
                  </a:lnTo>
                  <a:lnTo>
                    <a:pt x="1678330" y="405866"/>
                  </a:lnTo>
                  <a:lnTo>
                    <a:pt x="1678089" y="407174"/>
                  </a:lnTo>
                  <a:lnTo>
                    <a:pt x="1677822" y="408279"/>
                  </a:lnTo>
                  <a:lnTo>
                    <a:pt x="1677238" y="409016"/>
                  </a:lnTo>
                  <a:lnTo>
                    <a:pt x="1676844" y="409740"/>
                  </a:lnTo>
                  <a:lnTo>
                    <a:pt x="1674114" y="408749"/>
                  </a:lnTo>
                  <a:lnTo>
                    <a:pt x="1674063" y="409524"/>
                  </a:lnTo>
                  <a:lnTo>
                    <a:pt x="1673898" y="411022"/>
                  </a:lnTo>
                  <a:lnTo>
                    <a:pt x="1673860" y="411492"/>
                  </a:lnTo>
                  <a:lnTo>
                    <a:pt x="1674202" y="411454"/>
                  </a:lnTo>
                  <a:lnTo>
                    <a:pt x="1674545" y="411454"/>
                  </a:lnTo>
                  <a:lnTo>
                    <a:pt x="1675892" y="411734"/>
                  </a:lnTo>
                  <a:lnTo>
                    <a:pt x="1677822" y="412915"/>
                  </a:lnTo>
                  <a:lnTo>
                    <a:pt x="1678508" y="412140"/>
                  </a:lnTo>
                  <a:lnTo>
                    <a:pt x="1679765" y="411924"/>
                  </a:lnTo>
                  <a:lnTo>
                    <a:pt x="1680591" y="410870"/>
                  </a:lnTo>
                  <a:lnTo>
                    <a:pt x="1680705" y="410654"/>
                  </a:lnTo>
                  <a:lnTo>
                    <a:pt x="1680794" y="410298"/>
                  </a:lnTo>
                  <a:lnTo>
                    <a:pt x="1681454" y="409816"/>
                  </a:lnTo>
                  <a:lnTo>
                    <a:pt x="1683004" y="409638"/>
                  </a:lnTo>
                  <a:lnTo>
                    <a:pt x="1684108" y="409613"/>
                  </a:lnTo>
                  <a:lnTo>
                    <a:pt x="1683410" y="408622"/>
                  </a:lnTo>
                  <a:lnTo>
                    <a:pt x="1683219" y="407593"/>
                  </a:lnTo>
                  <a:lnTo>
                    <a:pt x="1685404" y="405104"/>
                  </a:lnTo>
                  <a:lnTo>
                    <a:pt x="1685721" y="403402"/>
                  </a:lnTo>
                  <a:lnTo>
                    <a:pt x="1686458" y="400037"/>
                  </a:lnTo>
                  <a:close/>
                </a:path>
                <a:path w="2014854" h="1857375">
                  <a:moveTo>
                    <a:pt x="1704098" y="72377"/>
                  </a:moveTo>
                  <a:lnTo>
                    <a:pt x="1701698" y="68275"/>
                  </a:lnTo>
                  <a:lnTo>
                    <a:pt x="1700606" y="66408"/>
                  </a:lnTo>
                  <a:lnTo>
                    <a:pt x="1698942" y="63550"/>
                  </a:lnTo>
                  <a:lnTo>
                    <a:pt x="1694332" y="62293"/>
                  </a:lnTo>
                  <a:lnTo>
                    <a:pt x="1692287" y="63474"/>
                  </a:lnTo>
                  <a:lnTo>
                    <a:pt x="1692287" y="68262"/>
                  </a:lnTo>
                  <a:lnTo>
                    <a:pt x="1691703" y="67741"/>
                  </a:lnTo>
                  <a:lnTo>
                    <a:pt x="1691259" y="67183"/>
                  </a:lnTo>
                  <a:lnTo>
                    <a:pt x="1691132" y="66890"/>
                  </a:lnTo>
                  <a:lnTo>
                    <a:pt x="1691322" y="66408"/>
                  </a:lnTo>
                  <a:lnTo>
                    <a:pt x="1692287" y="68262"/>
                  </a:lnTo>
                  <a:lnTo>
                    <a:pt x="1692287" y="63474"/>
                  </a:lnTo>
                  <a:lnTo>
                    <a:pt x="1685671" y="67284"/>
                  </a:lnTo>
                  <a:lnTo>
                    <a:pt x="1684261" y="72212"/>
                  </a:lnTo>
                  <a:lnTo>
                    <a:pt x="1689112" y="80518"/>
                  </a:lnTo>
                  <a:lnTo>
                    <a:pt x="1694840" y="82270"/>
                  </a:lnTo>
                  <a:lnTo>
                    <a:pt x="1702879" y="77597"/>
                  </a:lnTo>
                  <a:lnTo>
                    <a:pt x="1704098" y="72377"/>
                  </a:lnTo>
                  <a:close/>
                </a:path>
                <a:path w="2014854" h="1857375">
                  <a:moveTo>
                    <a:pt x="1732673" y="21348"/>
                  </a:moveTo>
                  <a:lnTo>
                    <a:pt x="1730895" y="18567"/>
                  </a:lnTo>
                  <a:lnTo>
                    <a:pt x="1729193" y="18186"/>
                  </a:lnTo>
                  <a:lnTo>
                    <a:pt x="1726361" y="19939"/>
                  </a:lnTo>
                  <a:lnTo>
                    <a:pt x="1725968" y="21602"/>
                  </a:lnTo>
                  <a:lnTo>
                    <a:pt x="1726844" y="23037"/>
                  </a:lnTo>
                  <a:lnTo>
                    <a:pt x="1727708" y="24434"/>
                  </a:lnTo>
                  <a:lnTo>
                    <a:pt x="1729346" y="24790"/>
                  </a:lnTo>
                  <a:lnTo>
                    <a:pt x="1732254" y="23063"/>
                  </a:lnTo>
                  <a:lnTo>
                    <a:pt x="1732673" y="21348"/>
                  </a:lnTo>
                  <a:close/>
                </a:path>
                <a:path w="2014854" h="1857375">
                  <a:moveTo>
                    <a:pt x="1770888" y="159842"/>
                  </a:moveTo>
                  <a:lnTo>
                    <a:pt x="1767763" y="158051"/>
                  </a:lnTo>
                  <a:lnTo>
                    <a:pt x="1766989" y="154063"/>
                  </a:lnTo>
                  <a:lnTo>
                    <a:pt x="1765782" y="152742"/>
                  </a:lnTo>
                  <a:lnTo>
                    <a:pt x="1765782" y="161912"/>
                  </a:lnTo>
                  <a:lnTo>
                    <a:pt x="1765338" y="161912"/>
                  </a:lnTo>
                  <a:lnTo>
                    <a:pt x="1765592" y="161544"/>
                  </a:lnTo>
                  <a:lnTo>
                    <a:pt x="1765782" y="161912"/>
                  </a:lnTo>
                  <a:lnTo>
                    <a:pt x="1765782" y="152742"/>
                  </a:lnTo>
                  <a:lnTo>
                    <a:pt x="1764601" y="151447"/>
                  </a:lnTo>
                  <a:lnTo>
                    <a:pt x="1764309" y="151549"/>
                  </a:lnTo>
                  <a:lnTo>
                    <a:pt x="1762836" y="153009"/>
                  </a:lnTo>
                  <a:lnTo>
                    <a:pt x="1761642" y="154546"/>
                  </a:lnTo>
                  <a:lnTo>
                    <a:pt x="1758683" y="156375"/>
                  </a:lnTo>
                  <a:lnTo>
                    <a:pt x="1757159" y="156718"/>
                  </a:lnTo>
                  <a:lnTo>
                    <a:pt x="1758289" y="158965"/>
                  </a:lnTo>
                  <a:lnTo>
                    <a:pt x="1757108" y="160020"/>
                  </a:lnTo>
                  <a:lnTo>
                    <a:pt x="1755432" y="160134"/>
                  </a:lnTo>
                  <a:lnTo>
                    <a:pt x="1754352" y="159740"/>
                  </a:lnTo>
                  <a:lnTo>
                    <a:pt x="1753476" y="159575"/>
                  </a:lnTo>
                  <a:lnTo>
                    <a:pt x="1752447" y="160426"/>
                  </a:lnTo>
                  <a:lnTo>
                    <a:pt x="1750491" y="162090"/>
                  </a:lnTo>
                  <a:lnTo>
                    <a:pt x="1751164" y="162648"/>
                  </a:lnTo>
                  <a:lnTo>
                    <a:pt x="1751952" y="163169"/>
                  </a:lnTo>
                  <a:lnTo>
                    <a:pt x="1755584" y="164147"/>
                  </a:lnTo>
                  <a:lnTo>
                    <a:pt x="1758429" y="164782"/>
                  </a:lnTo>
                  <a:lnTo>
                    <a:pt x="1763801" y="165836"/>
                  </a:lnTo>
                  <a:lnTo>
                    <a:pt x="1766036" y="165455"/>
                  </a:lnTo>
                  <a:lnTo>
                    <a:pt x="1769516" y="162509"/>
                  </a:lnTo>
                  <a:lnTo>
                    <a:pt x="1769897" y="161912"/>
                  </a:lnTo>
                  <a:lnTo>
                    <a:pt x="1770138" y="161544"/>
                  </a:lnTo>
                  <a:lnTo>
                    <a:pt x="1770329" y="161239"/>
                  </a:lnTo>
                  <a:lnTo>
                    <a:pt x="1770773" y="160134"/>
                  </a:lnTo>
                  <a:lnTo>
                    <a:pt x="1770888" y="159842"/>
                  </a:lnTo>
                  <a:close/>
                </a:path>
                <a:path w="2014854" h="1857375">
                  <a:moveTo>
                    <a:pt x="1777390" y="59258"/>
                  </a:moveTo>
                  <a:lnTo>
                    <a:pt x="1774037" y="54330"/>
                  </a:lnTo>
                  <a:lnTo>
                    <a:pt x="1768398" y="51422"/>
                  </a:lnTo>
                  <a:lnTo>
                    <a:pt x="1764588" y="49860"/>
                  </a:lnTo>
                  <a:lnTo>
                    <a:pt x="1763115" y="49441"/>
                  </a:lnTo>
                  <a:lnTo>
                    <a:pt x="1759534" y="49936"/>
                  </a:lnTo>
                  <a:lnTo>
                    <a:pt x="1757438" y="49149"/>
                  </a:lnTo>
                  <a:lnTo>
                    <a:pt x="1752930" y="48844"/>
                  </a:lnTo>
                  <a:lnTo>
                    <a:pt x="1750568" y="49276"/>
                  </a:lnTo>
                  <a:lnTo>
                    <a:pt x="1747659" y="49441"/>
                  </a:lnTo>
                  <a:lnTo>
                    <a:pt x="1747088" y="49174"/>
                  </a:lnTo>
                  <a:lnTo>
                    <a:pt x="1745500" y="49364"/>
                  </a:lnTo>
                  <a:lnTo>
                    <a:pt x="1743468" y="49822"/>
                  </a:lnTo>
                  <a:lnTo>
                    <a:pt x="1743506" y="53517"/>
                  </a:lnTo>
                  <a:lnTo>
                    <a:pt x="1740662" y="56997"/>
                  </a:lnTo>
                  <a:lnTo>
                    <a:pt x="1740166" y="56184"/>
                  </a:lnTo>
                  <a:lnTo>
                    <a:pt x="1740674" y="55473"/>
                  </a:lnTo>
                  <a:lnTo>
                    <a:pt x="1741766" y="51422"/>
                  </a:lnTo>
                  <a:lnTo>
                    <a:pt x="1740776" y="52006"/>
                  </a:lnTo>
                  <a:lnTo>
                    <a:pt x="1740179" y="52158"/>
                  </a:lnTo>
                  <a:lnTo>
                    <a:pt x="1738414" y="54902"/>
                  </a:lnTo>
                  <a:lnTo>
                    <a:pt x="1735734" y="56680"/>
                  </a:lnTo>
                  <a:lnTo>
                    <a:pt x="1736026" y="60096"/>
                  </a:lnTo>
                  <a:lnTo>
                    <a:pt x="1734400" y="59626"/>
                  </a:lnTo>
                  <a:lnTo>
                    <a:pt x="1732089" y="59664"/>
                  </a:lnTo>
                  <a:lnTo>
                    <a:pt x="1730565" y="60032"/>
                  </a:lnTo>
                  <a:lnTo>
                    <a:pt x="1726120" y="59944"/>
                  </a:lnTo>
                  <a:lnTo>
                    <a:pt x="1723999" y="61150"/>
                  </a:lnTo>
                  <a:lnTo>
                    <a:pt x="1722297" y="63919"/>
                  </a:lnTo>
                  <a:lnTo>
                    <a:pt x="1721815" y="64033"/>
                  </a:lnTo>
                  <a:lnTo>
                    <a:pt x="1721383" y="64300"/>
                  </a:lnTo>
                  <a:lnTo>
                    <a:pt x="1719668" y="63538"/>
                  </a:lnTo>
                  <a:lnTo>
                    <a:pt x="1718779" y="62306"/>
                  </a:lnTo>
                  <a:lnTo>
                    <a:pt x="1719287" y="59563"/>
                  </a:lnTo>
                  <a:lnTo>
                    <a:pt x="1719668" y="58788"/>
                  </a:lnTo>
                  <a:lnTo>
                    <a:pt x="1720227" y="54483"/>
                  </a:lnTo>
                  <a:lnTo>
                    <a:pt x="1718157" y="52260"/>
                  </a:lnTo>
                  <a:lnTo>
                    <a:pt x="1713763" y="52616"/>
                  </a:lnTo>
                  <a:lnTo>
                    <a:pt x="1712772" y="52832"/>
                  </a:lnTo>
                  <a:lnTo>
                    <a:pt x="1711198" y="53568"/>
                  </a:lnTo>
                  <a:lnTo>
                    <a:pt x="1710512" y="54152"/>
                  </a:lnTo>
                  <a:lnTo>
                    <a:pt x="1708289" y="57353"/>
                  </a:lnTo>
                  <a:lnTo>
                    <a:pt x="1708810" y="61709"/>
                  </a:lnTo>
                  <a:lnTo>
                    <a:pt x="1713293" y="62382"/>
                  </a:lnTo>
                  <a:lnTo>
                    <a:pt x="1714233" y="62534"/>
                  </a:lnTo>
                  <a:lnTo>
                    <a:pt x="1715528" y="62471"/>
                  </a:lnTo>
                  <a:lnTo>
                    <a:pt x="1717763" y="64998"/>
                  </a:lnTo>
                  <a:lnTo>
                    <a:pt x="1720202" y="65786"/>
                  </a:lnTo>
                  <a:lnTo>
                    <a:pt x="1725371" y="69938"/>
                  </a:lnTo>
                  <a:lnTo>
                    <a:pt x="1728939" y="70878"/>
                  </a:lnTo>
                  <a:lnTo>
                    <a:pt x="1734375" y="69608"/>
                  </a:lnTo>
                  <a:lnTo>
                    <a:pt x="1735836" y="69545"/>
                  </a:lnTo>
                  <a:lnTo>
                    <a:pt x="1739646" y="70078"/>
                  </a:lnTo>
                  <a:lnTo>
                    <a:pt x="1742008" y="70675"/>
                  </a:lnTo>
                  <a:lnTo>
                    <a:pt x="1748383" y="74142"/>
                  </a:lnTo>
                  <a:lnTo>
                    <a:pt x="1752511" y="74091"/>
                  </a:lnTo>
                  <a:lnTo>
                    <a:pt x="1757222" y="70396"/>
                  </a:lnTo>
                  <a:lnTo>
                    <a:pt x="1759038" y="69329"/>
                  </a:lnTo>
                  <a:lnTo>
                    <a:pt x="1760448" y="69545"/>
                  </a:lnTo>
                  <a:lnTo>
                    <a:pt x="1763128" y="70307"/>
                  </a:lnTo>
                  <a:lnTo>
                    <a:pt x="1764855" y="71005"/>
                  </a:lnTo>
                  <a:lnTo>
                    <a:pt x="1765312" y="70662"/>
                  </a:lnTo>
                  <a:lnTo>
                    <a:pt x="1765693" y="71259"/>
                  </a:lnTo>
                  <a:lnTo>
                    <a:pt x="1768741" y="71793"/>
                  </a:lnTo>
                  <a:lnTo>
                    <a:pt x="1772729" y="70281"/>
                  </a:lnTo>
                  <a:lnTo>
                    <a:pt x="1777085" y="64516"/>
                  </a:lnTo>
                  <a:lnTo>
                    <a:pt x="1777390" y="59258"/>
                  </a:lnTo>
                  <a:close/>
                </a:path>
                <a:path w="2014854" h="1857375">
                  <a:moveTo>
                    <a:pt x="1779041" y="143535"/>
                  </a:moveTo>
                  <a:lnTo>
                    <a:pt x="1778723" y="143332"/>
                  </a:lnTo>
                  <a:lnTo>
                    <a:pt x="1778406" y="143167"/>
                  </a:lnTo>
                  <a:lnTo>
                    <a:pt x="1778088" y="143027"/>
                  </a:lnTo>
                  <a:lnTo>
                    <a:pt x="1778114" y="143357"/>
                  </a:lnTo>
                  <a:lnTo>
                    <a:pt x="1778152" y="143713"/>
                  </a:lnTo>
                  <a:lnTo>
                    <a:pt x="1778152" y="144068"/>
                  </a:lnTo>
                  <a:lnTo>
                    <a:pt x="1778457" y="143865"/>
                  </a:lnTo>
                  <a:lnTo>
                    <a:pt x="1778749" y="143700"/>
                  </a:lnTo>
                  <a:lnTo>
                    <a:pt x="1779041" y="143535"/>
                  </a:lnTo>
                  <a:close/>
                </a:path>
                <a:path w="2014854" h="1857375">
                  <a:moveTo>
                    <a:pt x="1780984" y="147358"/>
                  </a:moveTo>
                  <a:lnTo>
                    <a:pt x="1780336" y="147955"/>
                  </a:lnTo>
                  <a:lnTo>
                    <a:pt x="1778685" y="149440"/>
                  </a:lnTo>
                  <a:lnTo>
                    <a:pt x="1779993" y="150710"/>
                  </a:lnTo>
                  <a:lnTo>
                    <a:pt x="1780603" y="149707"/>
                  </a:lnTo>
                  <a:lnTo>
                    <a:pt x="1780959" y="148577"/>
                  </a:lnTo>
                  <a:lnTo>
                    <a:pt x="1780984" y="147358"/>
                  </a:lnTo>
                  <a:close/>
                </a:path>
                <a:path w="2014854" h="1857375">
                  <a:moveTo>
                    <a:pt x="1790090" y="91935"/>
                  </a:moveTo>
                  <a:lnTo>
                    <a:pt x="1790014" y="90766"/>
                  </a:lnTo>
                  <a:lnTo>
                    <a:pt x="1790077" y="89573"/>
                  </a:lnTo>
                  <a:lnTo>
                    <a:pt x="1789874" y="88430"/>
                  </a:lnTo>
                  <a:lnTo>
                    <a:pt x="1787029" y="93916"/>
                  </a:lnTo>
                  <a:lnTo>
                    <a:pt x="1787563" y="93992"/>
                  </a:lnTo>
                  <a:lnTo>
                    <a:pt x="1787880" y="93218"/>
                  </a:lnTo>
                  <a:lnTo>
                    <a:pt x="1788795" y="92417"/>
                  </a:lnTo>
                  <a:lnTo>
                    <a:pt x="1789468" y="92214"/>
                  </a:lnTo>
                  <a:lnTo>
                    <a:pt x="1790090" y="91935"/>
                  </a:lnTo>
                  <a:close/>
                </a:path>
                <a:path w="2014854" h="1857375">
                  <a:moveTo>
                    <a:pt x="1790268" y="91871"/>
                  </a:moveTo>
                  <a:lnTo>
                    <a:pt x="1790115" y="91922"/>
                  </a:lnTo>
                  <a:lnTo>
                    <a:pt x="1790242" y="91922"/>
                  </a:lnTo>
                  <a:close/>
                </a:path>
                <a:path w="2014854" h="1857375">
                  <a:moveTo>
                    <a:pt x="1810461" y="111112"/>
                  </a:moveTo>
                  <a:lnTo>
                    <a:pt x="1810435" y="110807"/>
                  </a:lnTo>
                  <a:lnTo>
                    <a:pt x="1809153" y="108623"/>
                  </a:lnTo>
                  <a:lnTo>
                    <a:pt x="1808632" y="108102"/>
                  </a:lnTo>
                  <a:lnTo>
                    <a:pt x="1807679" y="107162"/>
                  </a:lnTo>
                  <a:lnTo>
                    <a:pt x="1807679" y="111239"/>
                  </a:lnTo>
                  <a:lnTo>
                    <a:pt x="1807514" y="111455"/>
                  </a:lnTo>
                  <a:lnTo>
                    <a:pt x="1807273" y="111455"/>
                  </a:lnTo>
                  <a:lnTo>
                    <a:pt x="1807159" y="111239"/>
                  </a:lnTo>
                  <a:lnTo>
                    <a:pt x="1807222" y="110934"/>
                  </a:lnTo>
                  <a:lnTo>
                    <a:pt x="1807298" y="110807"/>
                  </a:lnTo>
                  <a:lnTo>
                    <a:pt x="1807540" y="110807"/>
                  </a:lnTo>
                  <a:lnTo>
                    <a:pt x="1807616" y="110934"/>
                  </a:lnTo>
                  <a:lnTo>
                    <a:pt x="1807679" y="111239"/>
                  </a:lnTo>
                  <a:lnTo>
                    <a:pt x="1807679" y="107162"/>
                  </a:lnTo>
                  <a:lnTo>
                    <a:pt x="1807400" y="106883"/>
                  </a:lnTo>
                  <a:lnTo>
                    <a:pt x="1806435" y="106057"/>
                  </a:lnTo>
                  <a:lnTo>
                    <a:pt x="1805571" y="105321"/>
                  </a:lnTo>
                  <a:lnTo>
                    <a:pt x="1805571" y="113792"/>
                  </a:lnTo>
                  <a:lnTo>
                    <a:pt x="1805139" y="114287"/>
                  </a:lnTo>
                  <a:lnTo>
                    <a:pt x="1804352" y="115138"/>
                  </a:lnTo>
                  <a:lnTo>
                    <a:pt x="1798955" y="113703"/>
                  </a:lnTo>
                  <a:lnTo>
                    <a:pt x="1805571" y="113792"/>
                  </a:lnTo>
                  <a:lnTo>
                    <a:pt x="1805571" y="105321"/>
                  </a:lnTo>
                  <a:lnTo>
                    <a:pt x="1804416" y="105816"/>
                  </a:lnTo>
                  <a:lnTo>
                    <a:pt x="1803819" y="106057"/>
                  </a:lnTo>
                  <a:lnTo>
                    <a:pt x="1802612" y="105244"/>
                  </a:lnTo>
                  <a:lnTo>
                    <a:pt x="1801152" y="104648"/>
                  </a:lnTo>
                  <a:lnTo>
                    <a:pt x="1800860" y="103416"/>
                  </a:lnTo>
                  <a:lnTo>
                    <a:pt x="1800707" y="102717"/>
                  </a:lnTo>
                  <a:lnTo>
                    <a:pt x="1800910" y="102438"/>
                  </a:lnTo>
                  <a:lnTo>
                    <a:pt x="1801177" y="102171"/>
                  </a:lnTo>
                  <a:lnTo>
                    <a:pt x="1801406" y="101879"/>
                  </a:lnTo>
                  <a:lnTo>
                    <a:pt x="1800809" y="101346"/>
                  </a:lnTo>
                  <a:lnTo>
                    <a:pt x="1802612" y="99999"/>
                  </a:lnTo>
                  <a:lnTo>
                    <a:pt x="1802879" y="99491"/>
                  </a:lnTo>
                  <a:lnTo>
                    <a:pt x="1803222" y="98679"/>
                  </a:lnTo>
                  <a:lnTo>
                    <a:pt x="1801850" y="97815"/>
                  </a:lnTo>
                  <a:lnTo>
                    <a:pt x="1801850" y="95516"/>
                  </a:lnTo>
                  <a:lnTo>
                    <a:pt x="1803361" y="93357"/>
                  </a:lnTo>
                  <a:lnTo>
                    <a:pt x="1803146" y="92900"/>
                  </a:lnTo>
                  <a:lnTo>
                    <a:pt x="1802231" y="90855"/>
                  </a:lnTo>
                  <a:lnTo>
                    <a:pt x="1799450" y="89916"/>
                  </a:lnTo>
                  <a:lnTo>
                    <a:pt x="1798307" y="87160"/>
                  </a:lnTo>
                  <a:lnTo>
                    <a:pt x="1797507" y="86880"/>
                  </a:lnTo>
                  <a:lnTo>
                    <a:pt x="1796643" y="86690"/>
                  </a:lnTo>
                  <a:lnTo>
                    <a:pt x="1795741" y="86614"/>
                  </a:lnTo>
                  <a:lnTo>
                    <a:pt x="1795843" y="87160"/>
                  </a:lnTo>
                  <a:lnTo>
                    <a:pt x="1796148" y="88976"/>
                  </a:lnTo>
                  <a:lnTo>
                    <a:pt x="1795233" y="90436"/>
                  </a:lnTo>
                  <a:lnTo>
                    <a:pt x="1792744" y="92900"/>
                  </a:lnTo>
                  <a:lnTo>
                    <a:pt x="1791474" y="92557"/>
                  </a:lnTo>
                  <a:lnTo>
                    <a:pt x="1790204" y="92024"/>
                  </a:lnTo>
                  <a:lnTo>
                    <a:pt x="1789696" y="93446"/>
                  </a:lnTo>
                  <a:lnTo>
                    <a:pt x="1789404" y="94792"/>
                  </a:lnTo>
                  <a:lnTo>
                    <a:pt x="1790903" y="97815"/>
                  </a:lnTo>
                  <a:lnTo>
                    <a:pt x="1791258" y="99568"/>
                  </a:lnTo>
                  <a:lnTo>
                    <a:pt x="1792008" y="101879"/>
                  </a:lnTo>
                  <a:lnTo>
                    <a:pt x="1790585" y="101346"/>
                  </a:lnTo>
                  <a:lnTo>
                    <a:pt x="1789569" y="101282"/>
                  </a:lnTo>
                  <a:lnTo>
                    <a:pt x="1789214" y="100304"/>
                  </a:lnTo>
                  <a:lnTo>
                    <a:pt x="1788782" y="99936"/>
                  </a:lnTo>
                  <a:lnTo>
                    <a:pt x="1788312" y="99593"/>
                  </a:lnTo>
                  <a:lnTo>
                    <a:pt x="1788871" y="100736"/>
                  </a:lnTo>
                  <a:lnTo>
                    <a:pt x="1789633" y="101879"/>
                  </a:lnTo>
                  <a:lnTo>
                    <a:pt x="1790534" y="103416"/>
                  </a:lnTo>
                  <a:lnTo>
                    <a:pt x="1790115" y="103759"/>
                  </a:lnTo>
                  <a:lnTo>
                    <a:pt x="1791068" y="103733"/>
                  </a:lnTo>
                  <a:lnTo>
                    <a:pt x="1791830" y="103441"/>
                  </a:lnTo>
                  <a:lnTo>
                    <a:pt x="1793316" y="103416"/>
                  </a:lnTo>
                  <a:lnTo>
                    <a:pt x="1794002" y="103606"/>
                  </a:lnTo>
                  <a:lnTo>
                    <a:pt x="1794649" y="103708"/>
                  </a:lnTo>
                  <a:lnTo>
                    <a:pt x="1794738" y="104902"/>
                  </a:lnTo>
                  <a:lnTo>
                    <a:pt x="1793024" y="107797"/>
                  </a:lnTo>
                  <a:lnTo>
                    <a:pt x="1790674" y="108102"/>
                  </a:lnTo>
                  <a:lnTo>
                    <a:pt x="1787359" y="107581"/>
                  </a:lnTo>
                  <a:lnTo>
                    <a:pt x="1786293" y="107035"/>
                  </a:lnTo>
                  <a:lnTo>
                    <a:pt x="1786153" y="107149"/>
                  </a:lnTo>
                  <a:lnTo>
                    <a:pt x="1784273" y="108394"/>
                  </a:lnTo>
                  <a:lnTo>
                    <a:pt x="1783156" y="110032"/>
                  </a:lnTo>
                  <a:lnTo>
                    <a:pt x="1783575" y="112725"/>
                  </a:lnTo>
                  <a:lnTo>
                    <a:pt x="1783638" y="114223"/>
                  </a:lnTo>
                  <a:lnTo>
                    <a:pt x="1783372" y="115138"/>
                  </a:lnTo>
                  <a:lnTo>
                    <a:pt x="1782457" y="116776"/>
                  </a:lnTo>
                  <a:lnTo>
                    <a:pt x="1782178" y="117563"/>
                  </a:lnTo>
                  <a:lnTo>
                    <a:pt x="1782699" y="118325"/>
                  </a:lnTo>
                  <a:lnTo>
                    <a:pt x="1783372" y="119049"/>
                  </a:lnTo>
                  <a:lnTo>
                    <a:pt x="1784146" y="119748"/>
                  </a:lnTo>
                  <a:lnTo>
                    <a:pt x="1785480" y="118808"/>
                  </a:lnTo>
                  <a:lnTo>
                    <a:pt x="1786877" y="118097"/>
                  </a:lnTo>
                  <a:lnTo>
                    <a:pt x="1789049" y="115900"/>
                  </a:lnTo>
                  <a:lnTo>
                    <a:pt x="1789087" y="113792"/>
                  </a:lnTo>
                  <a:lnTo>
                    <a:pt x="1790992" y="112725"/>
                  </a:lnTo>
                  <a:lnTo>
                    <a:pt x="1792084" y="115595"/>
                  </a:lnTo>
                  <a:lnTo>
                    <a:pt x="1789468" y="116878"/>
                  </a:lnTo>
                  <a:lnTo>
                    <a:pt x="1789607" y="118808"/>
                  </a:lnTo>
                  <a:lnTo>
                    <a:pt x="1790293" y="120281"/>
                  </a:lnTo>
                  <a:lnTo>
                    <a:pt x="1790814" y="121932"/>
                  </a:lnTo>
                  <a:lnTo>
                    <a:pt x="1791195" y="123621"/>
                  </a:lnTo>
                  <a:lnTo>
                    <a:pt x="1793646" y="124129"/>
                  </a:lnTo>
                  <a:lnTo>
                    <a:pt x="1795983" y="123698"/>
                  </a:lnTo>
                  <a:lnTo>
                    <a:pt x="1799297" y="123037"/>
                  </a:lnTo>
                  <a:lnTo>
                    <a:pt x="1800199" y="122783"/>
                  </a:lnTo>
                  <a:lnTo>
                    <a:pt x="1801063" y="122466"/>
                  </a:lnTo>
                  <a:lnTo>
                    <a:pt x="1800923" y="120865"/>
                  </a:lnTo>
                  <a:lnTo>
                    <a:pt x="1801888" y="120154"/>
                  </a:lnTo>
                  <a:lnTo>
                    <a:pt x="1804187" y="118643"/>
                  </a:lnTo>
                  <a:lnTo>
                    <a:pt x="1804860" y="119049"/>
                  </a:lnTo>
                  <a:lnTo>
                    <a:pt x="1805546" y="119532"/>
                  </a:lnTo>
                  <a:lnTo>
                    <a:pt x="1806346" y="118643"/>
                  </a:lnTo>
                  <a:lnTo>
                    <a:pt x="1806511" y="118452"/>
                  </a:lnTo>
                  <a:lnTo>
                    <a:pt x="1807273" y="117119"/>
                  </a:lnTo>
                  <a:lnTo>
                    <a:pt x="1807832" y="115138"/>
                  </a:lnTo>
                  <a:lnTo>
                    <a:pt x="1808073" y="114287"/>
                  </a:lnTo>
                  <a:lnTo>
                    <a:pt x="1808594" y="113614"/>
                  </a:lnTo>
                  <a:lnTo>
                    <a:pt x="1808695" y="113487"/>
                  </a:lnTo>
                  <a:lnTo>
                    <a:pt x="1809838" y="112991"/>
                  </a:lnTo>
                  <a:lnTo>
                    <a:pt x="1809927" y="112725"/>
                  </a:lnTo>
                  <a:lnTo>
                    <a:pt x="1810346" y="111455"/>
                  </a:lnTo>
                  <a:lnTo>
                    <a:pt x="1810461" y="111112"/>
                  </a:lnTo>
                  <a:close/>
                </a:path>
                <a:path w="2014854" h="1857375">
                  <a:moveTo>
                    <a:pt x="1837931" y="52412"/>
                  </a:moveTo>
                  <a:lnTo>
                    <a:pt x="1834705" y="50965"/>
                  </a:lnTo>
                  <a:lnTo>
                    <a:pt x="1833651" y="47383"/>
                  </a:lnTo>
                  <a:lnTo>
                    <a:pt x="1834997" y="42646"/>
                  </a:lnTo>
                  <a:lnTo>
                    <a:pt x="1835061" y="39344"/>
                  </a:lnTo>
                  <a:lnTo>
                    <a:pt x="1835734" y="37744"/>
                  </a:lnTo>
                  <a:lnTo>
                    <a:pt x="1836686" y="36258"/>
                  </a:lnTo>
                  <a:lnTo>
                    <a:pt x="1835543" y="36728"/>
                  </a:lnTo>
                  <a:lnTo>
                    <a:pt x="1835188" y="37795"/>
                  </a:lnTo>
                  <a:lnTo>
                    <a:pt x="1834667" y="38862"/>
                  </a:lnTo>
                  <a:lnTo>
                    <a:pt x="1833194" y="40754"/>
                  </a:lnTo>
                  <a:lnTo>
                    <a:pt x="1831860" y="40779"/>
                  </a:lnTo>
                  <a:lnTo>
                    <a:pt x="1830895" y="40157"/>
                  </a:lnTo>
                  <a:lnTo>
                    <a:pt x="1827377" y="43954"/>
                  </a:lnTo>
                  <a:lnTo>
                    <a:pt x="1837004" y="55435"/>
                  </a:lnTo>
                  <a:lnTo>
                    <a:pt x="1837220" y="54419"/>
                  </a:lnTo>
                  <a:lnTo>
                    <a:pt x="1837537" y="53416"/>
                  </a:lnTo>
                  <a:lnTo>
                    <a:pt x="1837931" y="52412"/>
                  </a:lnTo>
                  <a:close/>
                </a:path>
                <a:path w="2014854" h="1857375">
                  <a:moveTo>
                    <a:pt x="1863051" y="75755"/>
                  </a:moveTo>
                  <a:lnTo>
                    <a:pt x="1861693" y="74968"/>
                  </a:lnTo>
                  <a:lnTo>
                    <a:pt x="1860334" y="74193"/>
                  </a:lnTo>
                  <a:lnTo>
                    <a:pt x="1858975" y="73406"/>
                  </a:lnTo>
                  <a:lnTo>
                    <a:pt x="1857756" y="74803"/>
                  </a:lnTo>
                  <a:lnTo>
                    <a:pt x="1858860" y="75692"/>
                  </a:lnTo>
                  <a:lnTo>
                    <a:pt x="1859813" y="75971"/>
                  </a:lnTo>
                  <a:lnTo>
                    <a:pt x="1860791" y="76263"/>
                  </a:lnTo>
                  <a:lnTo>
                    <a:pt x="1861959" y="75857"/>
                  </a:lnTo>
                  <a:lnTo>
                    <a:pt x="1863051" y="75755"/>
                  </a:lnTo>
                  <a:close/>
                </a:path>
                <a:path w="2014854" h="1857375">
                  <a:moveTo>
                    <a:pt x="1863090" y="75742"/>
                  </a:moveTo>
                  <a:close/>
                </a:path>
                <a:path w="2014854" h="1857375">
                  <a:moveTo>
                    <a:pt x="1864004" y="80632"/>
                  </a:moveTo>
                  <a:lnTo>
                    <a:pt x="1863864" y="79756"/>
                  </a:lnTo>
                  <a:lnTo>
                    <a:pt x="1863534" y="78854"/>
                  </a:lnTo>
                  <a:lnTo>
                    <a:pt x="1862607" y="77419"/>
                  </a:lnTo>
                  <a:lnTo>
                    <a:pt x="1863001" y="76492"/>
                  </a:lnTo>
                  <a:lnTo>
                    <a:pt x="1863077" y="75768"/>
                  </a:lnTo>
                  <a:lnTo>
                    <a:pt x="1862734" y="76428"/>
                  </a:lnTo>
                  <a:lnTo>
                    <a:pt x="1862150" y="77089"/>
                  </a:lnTo>
                  <a:lnTo>
                    <a:pt x="1862086" y="77787"/>
                  </a:lnTo>
                  <a:lnTo>
                    <a:pt x="1862048" y="78295"/>
                  </a:lnTo>
                  <a:lnTo>
                    <a:pt x="1861985" y="78816"/>
                  </a:lnTo>
                  <a:lnTo>
                    <a:pt x="1863039" y="79578"/>
                  </a:lnTo>
                  <a:lnTo>
                    <a:pt x="1863445" y="79603"/>
                  </a:lnTo>
                  <a:lnTo>
                    <a:pt x="1863051" y="80124"/>
                  </a:lnTo>
                  <a:lnTo>
                    <a:pt x="1863369" y="80314"/>
                  </a:lnTo>
                  <a:lnTo>
                    <a:pt x="1863674" y="80467"/>
                  </a:lnTo>
                  <a:lnTo>
                    <a:pt x="1864004" y="80632"/>
                  </a:lnTo>
                  <a:close/>
                </a:path>
                <a:path w="2014854" h="1857375">
                  <a:moveTo>
                    <a:pt x="1868068" y="70624"/>
                  </a:moveTo>
                  <a:lnTo>
                    <a:pt x="1868043" y="70472"/>
                  </a:lnTo>
                  <a:lnTo>
                    <a:pt x="1867852" y="70319"/>
                  </a:lnTo>
                  <a:lnTo>
                    <a:pt x="1867725" y="70269"/>
                  </a:lnTo>
                  <a:lnTo>
                    <a:pt x="1867535" y="70510"/>
                  </a:lnTo>
                  <a:lnTo>
                    <a:pt x="1867433" y="70637"/>
                  </a:lnTo>
                  <a:lnTo>
                    <a:pt x="1867611" y="70739"/>
                  </a:lnTo>
                  <a:lnTo>
                    <a:pt x="1867827" y="70866"/>
                  </a:lnTo>
                  <a:lnTo>
                    <a:pt x="1867979" y="70777"/>
                  </a:lnTo>
                  <a:lnTo>
                    <a:pt x="1868068" y="70624"/>
                  </a:lnTo>
                  <a:close/>
                </a:path>
                <a:path w="2014854" h="1857375">
                  <a:moveTo>
                    <a:pt x="1871256" y="60756"/>
                  </a:moveTo>
                  <a:lnTo>
                    <a:pt x="1871116" y="59880"/>
                  </a:lnTo>
                  <a:lnTo>
                    <a:pt x="1870570" y="59817"/>
                  </a:lnTo>
                  <a:lnTo>
                    <a:pt x="1870075" y="59905"/>
                  </a:lnTo>
                  <a:lnTo>
                    <a:pt x="1869592" y="59969"/>
                  </a:lnTo>
                  <a:lnTo>
                    <a:pt x="1869643" y="60540"/>
                  </a:lnTo>
                  <a:lnTo>
                    <a:pt x="1869706" y="61239"/>
                  </a:lnTo>
                  <a:lnTo>
                    <a:pt x="1870189" y="61125"/>
                  </a:lnTo>
                  <a:lnTo>
                    <a:pt x="1870710" y="61048"/>
                  </a:lnTo>
                  <a:lnTo>
                    <a:pt x="1871141" y="60820"/>
                  </a:lnTo>
                  <a:close/>
                </a:path>
                <a:path w="2014854" h="1857375">
                  <a:moveTo>
                    <a:pt x="1878063" y="69380"/>
                  </a:moveTo>
                  <a:lnTo>
                    <a:pt x="1878050" y="68110"/>
                  </a:lnTo>
                  <a:lnTo>
                    <a:pt x="1876615" y="66878"/>
                  </a:lnTo>
                  <a:lnTo>
                    <a:pt x="1875713" y="66662"/>
                  </a:lnTo>
                  <a:lnTo>
                    <a:pt x="1875243" y="67462"/>
                  </a:lnTo>
                  <a:lnTo>
                    <a:pt x="1875002" y="67868"/>
                  </a:lnTo>
                  <a:lnTo>
                    <a:pt x="1874710" y="68173"/>
                  </a:lnTo>
                  <a:lnTo>
                    <a:pt x="1874405" y="68402"/>
                  </a:lnTo>
                  <a:lnTo>
                    <a:pt x="1873465" y="69062"/>
                  </a:lnTo>
                  <a:lnTo>
                    <a:pt x="1872272" y="69024"/>
                  </a:lnTo>
                  <a:lnTo>
                    <a:pt x="1871154" y="69227"/>
                  </a:lnTo>
                  <a:lnTo>
                    <a:pt x="1873986" y="75399"/>
                  </a:lnTo>
                  <a:lnTo>
                    <a:pt x="1874316" y="73672"/>
                  </a:lnTo>
                  <a:lnTo>
                    <a:pt x="1874520" y="72758"/>
                  </a:lnTo>
                  <a:lnTo>
                    <a:pt x="1874824" y="71031"/>
                  </a:lnTo>
                  <a:lnTo>
                    <a:pt x="1875332" y="70815"/>
                  </a:lnTo>
                  <a:lnTo>
                    <a:pt x="1876450" y="70573"/>
                  </a:lnTo>
                  <a:lnTo>
                    <a:pt x="1877072" y="70548"/>
                  </a:lnTo>
                  <a:lnTo>
                    <a:pt x="1877466" y="70104"/>
                  </a:lnTo>
                  <a:lnTo>
                    <a:pt x="1878063" y="69380"/>
                  </a:lnTo>
                  <a:close/>
                </a:path>
                <a:path w="2014854" h="1857375">
                  <a:moveTo>
                    <a:pt x="1879282" y="79844"/>
                  </a:moveTo>
                  <a:lnTo>
                    <a:pt x="1879142" y="78778"/>
                  </a:lnTo>
                  <a:lnTo>
                    <a:pt x="1878418" y="76936"/>
                  </a:lnTo>
                  <a:lnTo>
                    <a:pt x="1878761" y="76276"/>
                  </a:lnTo>
                  <a:lnTo>
                    <a:pt x="1878990" y="75577"/>
                  </a:lnTo>
                  <a:lnTo>
                    <a:pt x="1879117" y="74777"/>
                  </a:lnTo>
                  <a:lnTo>
                    <a:pt x="1877949" y="75806"/>
                  </a:lnTo>
                  <a:lnTo>
                    <a:pt x="1870875" y="81965"/>
                  </a:lnTo>
                  <a:lnTo>
                    <a:pt x="1872297" y="81153"/>
                  </a:lnTo>
                  <a:lnTo>
                    <a:pt x="1873796" y="80835"/>
                  </a:lnTo>
                  <a:lnTo>
                    <a:pt x="1875713" y="81203"/>
                  </a:lnTo>
                  <a:lnTo>
                    <a:pt x="1876920" y="81419"/>
                  </a:lnTo>
                  <a:lnTo>
                    <a:pt x="1878114" y="81305"/>
                  </a:lnTo>
                  <a:lnTo>
                    <a:pt x="1879231" y="80937"/>
                  </a:lnTo>
                  <a:lnTo>
                    <a:pt x="1879282" y="79844"/>
                  </a:lnTo>
                  <a:close/>
                </a:path>
                <a:path w="2014854" h="1857375">
                  <a:moveTo>
                    <a:pt x="1893493" y="41351"/>
                  </a:moveTo>
                  <a:lnTo>
                    <a:pt x="1891893" y="43370"/>
                  </a:lnTo>
                  <a:lnTo>
                    <a:pt x="1891639" y="42989"/>
                  </a:lnTo>
                  <a:lnTo>
                    <a:pt x="1891753" y="43942"/>
                  </a:lnTo>
                  <a:lnTo>
                    <a:pt x="1891855" y="44272"/>
                  </a:lnTo>
                  <a:lnTo>
                    <a:pt x="1892300" y="44196"/>
                  </a:lnTo>
                  <a:lnTo>
                    <a:pt x="1892731" y="44094"/>
                  </a:lnTo>
                  <a:lnTo>
                    <a:pt x="1893138" y="43942"/>
                  </a:lnTo>
                  <a:lnTo>
                    <a:pt x="1893176" y="43370"/>
                  </a:lnTo>
                  <a:lnTo>
                    <a:pt x="1893189" y="42989"/>
                  </a:lnTo>
                  <a:lnTo>
                    <a:pt x="1893303" y="42214"/>
                  </a:lnTo>
                  <a:lnTo>
                    <a:pt x="1893493" y="41351"/>
                  </a:lnTo>
                  <a:close/>
                </a:path>
                <a:path w="2014854" h="1857375">
                  <a:moveTo>
                    <a:pt x="1923161" y="2984"/>
                  </a:moveTo>
                  <a:lnTo>
                    <a:pt x="1923072" y="2578"/>
                  </a:lnTo>
                  <a:lnTo>
                    <a:pt x="1923097" y="2133"/>
                  </a:lnTo>
                  <a:lnTo>
                    <a:pt x="1922881" y="1968"/>
                  </a:lnTo>
                  <a:lnTo>
                    <a:pt x="1922716" y="1803"/>
                  </a:lnTo>
                  <a:lnTo>
                    <a:pt x="1922272" y="1968"/>
                  </a:lnTo>
                  <a:lnTo>
                    <a:pt x="1921954" y="1981"/>
                  </a:lnTo>
                  <a:lnTo>
                    <a:pt x="1922208" y="3289"/>
                  </a:lnTo>
                  <a:lnTo>
                    <a:pt x="1922526" y="3187"/>
                  </a:lnTo>
                  <a:lnTo>
                    <a:pt x="1922856" y="3086"/>
                  </a:lnTo>
                  <a:lnTo>
                    <a:pt x="1923161" y="2984"/>
                  </a:lnTo>
                  <a:close/>
                </a:path>
                <a:path w="2014854" h="1857375">
                  <a:moveTo>
                    <a:pt x="1926437" y="10566"/>
                  </a:moveTo>
                  <a:lnTo>
                    <a:pt x="1924519" y="10502"/>
                  </a:lnTo>
                  <a:lnTo>
                    <a:pt x="1922856" y="11036"/>
                  </a:lnTo>
                  <a:lnTo>
                    <a:pt x="1921281" y="12166"/>
                  </a:lnTo>
                  <a:lnTo>
                    <a:pt x="1922716" y="12331"/>
                  </a:lnTo>
                  <a:lnTo>
                    <a:pt x="1926437" y="10566"/>
                  </a:lnTo>
                  <a:close/>
                </a:path>
                <a:path w="2014854" h="1857375">
                  <a:moveTo>
                    <a:pt x="1928812" y="4318"/>
                  </a:moveTo>
                  <a:lnTo>
                    <a:pt x="1925955" y="0"/>
                  </a:lnTo>
                  <a:lnTo>
                    <a:pt x="1919071" y="8775"/>
                  </a:lnTo>
                  <a:lnTo>
                    <a:pt x="1919732" y="8636"/>
                  </a:lnTo>
                  <a:lnTo>
                    <a:pt x="1922602" y="8102"/>
                  </a:lnTo>
                  <a:lnTo>
                    <a:pt x="1925497" y="7721"/>
                  </a:lnTo>
                  <a:lnTo>
                    <a:pt x="1928368" y="7264"/>
                  </a:lnTo>
                  <a:lnTo>
                    <a:pt x="1928520" y="6235"/>
                  </a:lnTo>
                  <a:lnTo>
                    <a:pt x="1928533" y="5207"/>
                  </a:lnTo>
                  <a:lnTo>
                    <a:pt x="1928812" y="4318"/>
                  </a:lnTo>
                  <a:close/>
                </a:path>
                <a:path w="2014854" h="1857375">
                  <a:moveTo>
                    <a:pt x="1931847" y="27635"/>
                  </a:moveTo>
                  <a:lnTo>
                    <a:pt x="1930857" y="27305"/>
                  </a:lnTo>
                  <a:lnTo>
                    <a:pt x="1930133" y="26809"/>
                  </a:lnTo>
                  <a:lnTo>
                    <a:pt x="1929447" y="26885"/>
                  </a:lnTo>
                  <a:lnTo>
                    <a:pt x="1928507" y="26949"/>
                  </a:lnTo>
                  <a:lnTo>
                    <a:pt x="1928126" y="28676"/>
                  </a:lnTo>
                  <a:lnTo>
                    <a:pt x="1928736" y="29578"/>
                  </a:lnTo>
                  <a:lnTo>
                    <a:pt x="1929142" y="30187"/>
                  </a:lnTo>
                  <a:lnTo>
                    <a:pt x="1930374" y="30467"/>
                  </a:lnTo>
                  <a:lnTo>
                    <a:pt x="1930895" y="29883"/>
                  </a:lnTo>
                  <a:lnTo>
                    <a:pt x="1931352" y="29375"/>
                  </a:lnTo>
                  <a:lnTo>
                    <a:pt x="1931479" y="28575"/>
                  </a:lnTo>
                  <a:lnTo>
                    <a:pt x="1931847" y="27635"/>
                  </a:lnTo>
                  <a:close/>
                </a:path>
                <a:path w="2014854" h="1857375">
                  <a:moveTo>
                    <a:pt x="1970532" y="230733"/>
                  </a:moveTo>
                  <a:lnTo>
                    <a:pt x="1968995" y="227698"/>
                  </a:lnTo>
                  <a:lnTo>
                    <a:pt x="1966988" y="227190"/>
                  </a:lnTo>
                  <a:lnTo>
                    <a:pt x="1964537" y="228587"/>
                  </a:lnTo>
                  <a:lnTo>
                    <a:pt x="1964055" y="229755"/>
                  </a:lnTo>
                  <a:lnTo>
                    <a:pt x="1964169" y="230911"/>
                  </a:lnTo>
                  <a:lnTo>
                    <a:pt x="1964651" y="231394"/>
                  </a:lnTo>
                  <a:lnTo>
                    <a:pt x="1964918" y="232638"/>
                  </a:lnTo>
                  <a:lnTo>
                    <a:pt x="1965833" y="233718"/>
                  </a:lnTo>
                  <a:lnTo>
                    <a:pt x="1967458" y="234124"/>
                  </a:lnTo>
                  <a:lnTo>
                    <a:pt x="1968703" y="233464"/>
                  </a:lnTo>
                  <a:lnTo>
                    <a:pt x="1970049" y="232740"/>
                  </a:lnTo>
                  <a:lnTo>
                    <a:pt x="1970532" y="230733"/>
                  </a:lnTo>
                  <a:close/>
                </a:path>
                <a:path w="2014854" h="1857375">
                  <a:moveTo>
                    <a:pt x="1991423" y="116560"/>
                  </a:moveTo>
                  <a:lnTo>
                    <a:pt x="1989924" y="113703"/>
                  </a:lnTo>
                  <a:lnTo>
                    <a:pt x="1989620" y="113334"/>
                  </a:lnTo>
                  <a:lnTo>
                    <a:pt x="1985276" y="117005"/>
                  </a:lnTo>
                  <a:lnTo>
                    <a:pt x="1982978" y="121145"/>
                  </a:lnTo>
                  <a:lnTo>
                    <a:pt x="1984489" y="121805"/>
                  </a:lnTo>
                  <a:lnTo>
                    <a:pt x="1986267" y="121805"/>
                  </a:lnTo>
                  <a:lnTo>
                    <a:pt x="1990483" y="119570"/>
                  </a:lnTo>
                  <a:lnTo>
                    <a:pt x="1991423" y="116560"/>
                  </a:lnTo>
                  <a:close/>
                </a:path>
                <a:path w="2014854" h="1857375">
                  <a:moveTo>
                    <a:pt x="2014270" y="78841"/>
                  </a:moveTo>
                  <a:lnTo>
                    <a:pt x="2012340" y="74828"/>
                  </a:lnTo>
                  <a:lnTo>
                    <a:pt x="2013419" y="74079"/>
                  </a:lnTo>
                  <a:lnTo>
                    <a:pt x="2013699" y="72771"/>
                  </a:lnTo>
                  <a:lnTo>
                    <a:pt x="2013051" y="71551"/>
                  </a:lnTo>
                  <a:lnTo>
                    <a:pt x="2005990" y="77089"/>
                  </a:lnTo>
                  <a:lnTo>
                    <a:pt x="2005126" y="76174"/>
                  </a:lnTo>
                  <a:lnTo>
                    <a:pt x="2002269" y="79819"/>
                  </a:lnTo>
                  <a:lnTo>
                    <a:pt x="2002561" y="79781"/>
                  </a:lnTo>
                  <a:lnTo>
                    <a:pt x="2001913" y="80276"/>
                  </a:lnTo>
                  <a:lnTo>
                    <a:pt x="1998357" y="84836"/>
                  </a:lnTo>
                  <a:lnTo>
                    <a:pt x="1998649" y="85331"/>
                  </a:lnTo>
                  <a:lnTo>
                    <a:pt x="1998814" y="85496"/>
                  </a:lnTo>
                  <a:lnTo>
                    <a:pt x="1999272" y="86245"/>
                  </a:lnTo>
                  <a:lnTo>
                    <a:pt x="1999932" y="86626"/>
                  </a:lnTo>
                  <a:lnTo>
                    <a:pt x="2000948" y="86144"/>
                  </a:lnTo>
                  <a:lnTo>
                    <a:pt x="2014270" y="78841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6975805" y="4978242"/>
              <a:ext cx="195580" cy="350520"/>
            </a:xfrm>
            <a:custGeom>
              <a:avLst/>
              <a:gdLst/>
              <a:ahLst/>
              <a:cxnLst/>
              <a:rect l="l" t="t" r="r" b="b"/>
              <a:pathLst>
                <a:path w="195579" h="350520">
                  <a:moveTo>
                    <a:pt x="6845" y="349377"/>
                  </a:moveTo>
                  <a:lnTo>
                    <a:pt x="4457" y="348399"/>
                  </a:lnTo>
                  <a:lnTo>
                    <a:pt x="2171" y="348145"/>
                  </a:lnTo>
                  <a:lnTo>
                    <a:pt x="0" y="348856"/>
                  </a:lnTo>
                  <a:lnTo>
                    <a:pt x="3492" y="350164"/>
                  </a:lnTo>
                  <a:lnTo>
                    <a:pt x="4457" y="349973"/>
                  </a:lnTo>
                  <a:lnTo>
                    <a:pt x="5422" y="349770"/>
                  </a:lnTo>
                  <a:lnTo>
                    <a:pt x="6527" y="349491"/>
                  </a:lnTo>
                  <a:lnTo>
                    <a:pt x="6845" y="349377"/>
                  </a:lnTo>
                  <a:close/>
                </a:path>
                <a:path w="195579" h="350520">
                  <a:moveTo>
                    <a:pt x="7162" y="326720"/>
                  </a:moveTo>
                  <a:lnTo>
                    <a:pt x="6477" y="325094"/>
                  </a:lnTo>
                  <a:lnTo>
                    <a:pt x="5486" y="323621"/>
                  </a:lnTo>
                  <a:lnTo>
                    <a:pt x="3530" y="321957"/>
                  </a:lnTo>
                  <a:lnTo>
                    <a:pt x="2743" y="321970"/>
                  </a:lnTo>
                  <a:lnTo>
                    <a:pt x="1244" y="321551"/>
                  </a:lnTo>
                  <a:lnTo>
                    <a:pt x="2552" y="323380"/>
                  </a:lnTo>
                  <a:lnTo>
                    <a:pt x="3416" y="324383"/>
                  </a:lnTo>
                  <a:lnTo>
                    <a:pt x="4318" y="326072"/>
                  </a:lnTo>
                  <a:lnTo>
                    <a:pt x="4165" y="326707"/>
                  </a:lnTo>
                  <a:lnTo>
                    <a:pt x="3771" y="327240"/>
                  </a:lnTo>
                  <a:lnTo>
                    <a:pt x="4559" y="327406"/>
                  </a:lnTo>
                  <a:lnTo>
                    <a:pt x="5334" y="327596"/>
                  </a:lnTo>
                  <a:lnTo>
                    <a:pt x="6134" y="327774"/>
                  </a:lnTo>
                  <a:lnTo>
                    <a:pt x="7162" y="326720"/>
                  </a:lnTo>
                  <a:close/>
                </a:path>
                <a:path w="195579" h="350520">
                  <a:moveTo>
                    <a:pt x="14541" y="339979"/>
                  </a:moveTo>
                  <a:lnTo>
                    <a:pt x="13804" y="339725"/>
                  </a:lnTo>
                  <a:lnTo>
                    <a:pt x="13258" y="339217"/>
                  </a:lnTo>
                  <a:lnTo>
                    <a:pt x="12763" y="338620"/>
                  </a:lnTo>
                  <a:lnTo>
                    <a:pt x="10058" y="337413"/>
                  </a:lnTo>
                  <a:lnTo>
                    <a:pt x="7556" y="338988"/>
                  </a:lnTo>
                  <a:lnTo>
                    <a:pt x="6045" y="340893"/>
                  </a:lnTo>
                  <a:lnTo>
                    <a:pt x="7162" y="344195"/>
                  </a:lnTo>
                  <a:lnTo>
                    <a:pt x="8356" y="344220"/>
                  </a:lnTo>
                  <a:lnTo>
                    <a:pt x="9486" y="344170"/>
                  </a:lnTo>
                  <a:lnTo>
                    <a:pt x="10845" y="344398"/>
                  </a:lnTo>
                  <a:lnTo>
                    <a:pt x="10985" y="345224"/>
                  </a:lnTo>
                  <a:lnTo>
                    <a:pt x="11176" y="345694"/>
                  </a:lnTo>
                  <a:lnTo>
                    <a:pt x="11976" y="345846"/>
                  </a:lnTo>
                  <a:lnTo>
                    <a:pt x="11176" y="345592"/>
                  </a:lnTo>
                  <a:lnTo>
                    <a:pt x="12522" y="344995"/>
                  </a:lnTo>
                  <a:lnTo>
                    <a:pt x="12839" y="344398"/>
                  </a:lnTo>
                  <a:lnTo>
                    <a:pt x="13131" y="343763"/>
                  </a:lnTo>
                  <a:lnTo>
                    <a:pt x="13665" y="341998"/>
                  </a:lnTo>
                  <a:lnTo>
                    <a:pt x="14084" y="340982"/>
                  </a:lnTo>
                  <a:lnTo>
                    <a:pt x="14541" y="339979"/>
                  </a:lnTo>
                  <a:close/>
                </a:path>
                <a:path w="195579" h="350520">
                  <a:moveTo>
                    <a:pt x="14795" y="281038"/>
                  </a:moveTo>
                  <a:lnTo>
                    <a:pt x="14338" y="281012"/>
                  </a:lnTo>
                  <a:lnTo>
                    <a:pt x="14655" y="281355"/>
                  </a:lnTo>
                  <a:lnTo>
                    <a:pt x="14795" y="281038"/>
                  </a:lnTo>
                  <a:close/>
                </a:path>
                <a:path w="195579" h="350520">
                  <a:moveTo>
                    <a:pt x="14973" y="250202"/>
                  </a:moveTo>
                  <a:close/>
                </a:path>
                <a:path w="195579" h="350520">
                  <a:moveTo>
                    <a:pt x="18237" y="247180"/>
                  </a:moveTo>
                  <a:lnTo>
                    <a:pt x="17475" y="246303"/>
                  </a:lnTo>
                  <a:lnTo>
                    <a:pt x="16738" y="246456"/>
                  </a:lnTo>
                  <a:lnTo>
                    <a:pt x="15748" y="248069"/>
                  </a:lnTo>
                  <a:lnTo>
                    <a:pt x="15417" y="249148"/>
                  </a:lnTo>
                  <a:lnTo>
                    <a:pt x="14973" y="250190"/>
                  </a:lnTo>
                  <a:lnTo>
                    <a:pt x="17119" y="248221"/>
                  </a:lnTo>
                  <a:lnTo>
                    <a:pt x="18199" y="247218"/>
                  </a:lnTo>
                  <a:close/>
                </a:path>
                <a:path w="195579" h="350520">
                  <a:moveTo>
                    <a:pt x="19977" y="222389"/>
                  </a:moveTo>
                  <a:lnTo>
                    <a:pt x="19519" y="221932"/>
                  </a:lnTo>
                  <a:lnTo>
                    <a:pt x="19062" y="221449"/>
                  </a:lnTo>
                  <a:lnTo>
                    <a:pt x="18605" y="220992"/>
                  </a:lnTo>
                  <a:lnTo>
                    <a:pt x="18478" y="221043"/>
                  </a:lnTo>
                  <a:lnTo>
                    <a:pt x="18275" y="221361"/>
                  </a:lnTo>
                  <a:lnTo>
                    <a:pt x="18110" y="221678"/>
                  </a:lnTo>
                  <a:lnTo>
                    <a:pt x="17957" y="222008"/>
                  </a:lnTo>
                  <a:lnTo>
                    <a:pt x="18135" y="221945"/>
                  </a:lnTo>
                  <a:lnTo>
                    <a:pt x="18046" y="222123"/>
                  </a:lnTo>
                  <a:lnTo>
                    <a:pt x="19977" y="222389"/>
                  </a:lnTo>
                  <a:close/>
                </a:path>
                <a:path w="195579" h="350520">
                  <a:moveTo>
                    <a:pt x="21564" y="336969"/>
                  </a:moveTo>
                  <a:lnTo>
                    <a:pt x="20459" y="335902"/>
                  </a:lnTo>
                  <a:lnTo>
                    <a:pt x="19253" y="334924"/>
                  </a:lnTo>
                  <a:lnTo>
                    <a:pt x="17703" y="334327"/>
                  </a:lnTo>
                  <a:lnTo>
                    <a:pt x="16281" y="335267"/>
                  </a:lnTo>
                  <a:lnTo>
                    <a:pt x="15570" y="335724"/>
                  </a:lnTo>
                  <a:lnTo>
                    <a:pt x="15862" y="337845"/>
                  </a:lnTo>
                  <a:lnTo>
                    <a:pt x="16230" y="337477"/>
                  </a:lnTo>
                  <a:lnTo>
                    <a:pt x="16637" y="337134"/>
                  </a:lnTo>
                  <a:lnTo>
                    <a:pt x="17005" y="336753"/>
                  </a:lnTo>
                  <a:lnTo>
                    <a:pt x="18605" y="338429"/>
                  </a:lnTo>
                  <a:lnTo>
                    <a:pt x="19888" y="336562"/>
                  </a:lnTo>
                  <a:lnTo>
                    <a:pt x="21564" y="336969"/>
                  </a:lnTo>
                  <a:close/>
                </a:path>
                <a:path w="195579" h="350520">
                  <a:moveTo>
                    <a:pt x="24295" y="79273"/>
                  </a:moveTo>
                  <a:lnTo>
                    <a:pt x="24015" y="78536"/>
                  </a:lnTo>
                  <a:lnTo>
                    <a:pt x="23558" y="78016"/>
                  </a:lnTo>
                  <a:lnTo>
                    <a:pt x="23177" y="77431"/>
                  </a:lnTo>
                  <a:lnTo>
                    <a:pt x="22860" y="77838"/>
                  </a:lnTo>
                  <a:lnTo>
                    <a:pt x="22339" y="78193"/>
                  </a:lnTo>
                  <a:lnTo>
                    <a:pt x="22199" y="79032"/>
                  </a:lnTo>
                  <a:lnTo>
                    <a:pt x="22618" y="79502"/>
                  </a:lnTo>
                  <a:lnTo>
                    <a:pt x="22910" y="80124"/>
                  </a:lnTo>
                  <a:lnTo>
                    <a:pt x="23495" y="79717"/>
                  </a:lnTo>
                  <a:lnTo>
                    <a:pt x="24295" y="79273"/>
                  </a:lnTo>
                  <a:close/>
                </a:path>
                <a:path w="195579" h="350520">
                  <a:moveTo>
                    <a:pt x="26835" y="226555"/>
                  </a:moveTo>
                  <a:lnTo>
                    <a:pt x="26746" y="226225"/>
                  </a:lnTo>
                  <a:lnTo>
                    <a:pt x="26631" y="225894"/>
                  </a:lnTo>
                  <a:lnTo>
                    <a:pt x="26466" y="225336"/>
                  </a:lnTo>
                  <a:lnTo>
                    <a:pt x="25984" y="225602"/>
                  </a:lnTo>
                  <a:lnTo>
                    <a:pt x="25527" y="225831"/>
                  </a:lnTo>
                  <a:lnTo>
                    <a:pt x="25095" y="226085"/>
                  </a:lnTo>
                  <a:lnTo>
                    <a:pt x="25222" y="226555"/>
                  </a:lnTo>
                  <a:lnTo>
                    <a:pt x="25819" y="226618"/>
                  </a:lnTo>
                  <a:lnTo>
                    <a:pt x="26327" y="226580"/>
                  </a:lnTo>
                  <a:lnTo>
                    <a:pt x="26835" y="226555"/>
                  </a:lnTo>
                  <a:close/>
                </a:path>
                <a:path w="195579" h="350520">
                  <a:moveTo>
                    <a:pt x="27292" y="288061"/>
                  </a:moveTo>
                  <a:lnTo>
                    <a:pt x="26263" y="287489"/>
                  </a:lnTo>
                  <a:lnTo>
                    <a:pt x="25349" y="286816"/>
                  </a:lnTo>
                  <a:lnTo>
                    <a:pt x="24472" y="286118"/>
                  </a:lnTo>
                  <a:lnTo>
                    <a:pt x="24003" y="286435"/>
                  </a:lnTo>
                  <a:lnTo>
                    <a:pt x="23647" y="286867"/>
                  </a:lnTo>
                  <a:lnTo>
                    <a:pt x="23368" y="287388"/>
                  </a:lnTo>
                  <a:lnTo>
                    <a:pt x="23495" y="287426"/>
                  </a:lnTo>
                  <a:lnTo>
                    <a:pt x="23342" y="287426"/>
                  </a:lnTo>
                  <a:lnTo>
                    <a:pt x="23241" y="287655"/>
                  </a:lnTo>
                  <a:lnTo>
                    <a:pt x="23418" y="287553"/>
                  </a:lnTo>
                  <a:lnTo>
                    <a:pt x="22974" y="288315"/>
                  </a:lnTo>
                  <a:lnTo>
                    <a:pt x="22834" y="288772"/>
                  </a:lnTo>
                  <a:lnTo>
                    <a:pt x="22707" y="289267"/>
                  </a:lnTo>
                  <a:lnTo>
                    <a:pt x="22606" y="289788"/>
                  </a:lnTo>
                  <a:lnTo>
                    <a:pt x="24371" y="290360"/>
                  </a:lnTo>
                  <a:lnTo>
                    <a:pt x="24625" y="291757"/>
                  </a:lnTo>
                  <a:lnTo>
                    <a:pt x="24980" y="293230"/>
                  </a:lnTo>
                  <a:lnTo>
                    <a:pt x="27292" y="288061"/>
                  </a:lnTo>
                  <a:close/>
                </a:path>
                <a:path w="195579" h="350520">
                  <a:moveTo>
                    <a:pt x="30530" y="243230"/>
                  </a:moveTo>
                  <a:lnTo>
                    <a:pt x="29997" y="240576"/>
                  </a:lnTo>
                  <a:lnTo>
                    <a:pt x="25133" y="243065"/>
                  </a:lnTo>
                  <a:lnTo>
                    <a:pt x="25996" y="243598"/>
                  </a:lnTo>
                  <a:lnTo>
                    <a:pt x="26784" y="243992"/>
                  </a:lnTo>
                  <a:lnTo>
                    <a:pt x="27559" y="244170"/>
                  </a:lnTo>
                  <a:lnTo>
                    <a:pt x="27762" y="244043"/>
                  </a:lnTo>
                  <a:lnTo>
                    <a:pt x="27990" y="243928"/>
                  </a:lnTo>
                  <a:lnTo>
                    <a:pt x="28397" y="243801"/>
                  </a:lnTo>
                  <a:lnTo>
                    <a:pt x="28536" y="243776"/>
                  </a:lnTo>
                  <a:lnTo>
                    <a:pt x="29908" y="243382"/>
                  </a:lnTo>
                  <a:lnTo>
                    <a:pt x="30530" y="243230"/>
                  </a:lnTo>
                  <a:close/>
                </a:path>
                <a:path w="195579" h="350520">
                  <a:moveTo>
                    <a:pt x="30594" y="251485"/>
                  </a:moveTo>
                  <a:lnTo>
                    <a:pt x="30429" y="251358"/>
                  </a:lnTo>
                  <a:lnTo>
                    <a:pt x="25958" y="251891"/>
                  </a:lnTo>
                  <a:lnTo>
                    <a:pt x="23583" y="248793"/>
                  </a:lnTo>
                  <a:lnTo>
                    <a:pt x="22479" y="250799"/>
                  </a:lnTo>
                  <a:lnTo>
                    <a:pt x="22517" y="251358"/>
                  </a:lnTo>
                  <a:lnTo>
                    <a:pt x="22542" y="251739"/>
                  </a:lnTo>
                  <a:lnTo>
                    <a:pt x="22618" y="252107"/>
                  </a:lnTo>
                  <a:lnTo>
                    <a:pt x="22796" y="252539"/>
                  </a:lnTo>
                  <a:lnTo>
                    <a:pt x="26581" y="254228"/>
                  </a:lnTo>
                  <a:lnTo>
                    <a:pt x="29222" y="252412"/>
                  </a:lnTo>
                  <a:lnTo>
                    <a:pt x="30594" y="251485"/>
                  </a:lnTo>
                  <a:close/>
                </a:path>
                <a:path w="195579" h="350520">
                  <a:moveTo>
                    <a:pt x="35191" y="300342"/>
                  </a:moveTo>
                  <a:lnTo>
                    <a:pt x="34671" y="299694"/>
                  </a:lnTo>
                  <a:lnTo>
                    <a:pt x="33934" y="300088"/>
                  </a:lnTo>
                  <a:lnTo>
                    <a:pt x="33159" y="300443"/>
                  </a:lnTo>
                  <a:lnTo>
                    <a:pt x="32486" y="300913"/>
                  </a:lnTo>
                  <a:lnTo>
                    <a:pt x="32308" y="301040"/>
                  </a:lnTo>
                  <a:lnTo>
                    <a:pt x="32359" y="301701"/>
                  </a:lnTo>
                  <a:lnTo>
                    <a:pt x="32537" y="301967"/>
                  </a:lnTo>
                  <a:lnTo>
                    <a:pt x="32664" y="302158"/>
                  </a:lnTo>
                  <a:lnTo>
                    <a:pt x="33286" y="302285"/>
                  </a:lnTo>
                  <a:lnTo>
                    <a:pt x="33439" y="302158"/>
                  </a:lnTo>
                  <a:lnTo>
                    <a:pt x="34112" y="301561"/>
                  </a:lnTo>
                  <a:lnTo>
                    <a:pt x="34632" y="300939"/>
                  </a:lnTo>
                  <a:lnTo>
                    <a:pt x="35191" y="300342"/>
                  </a:lnTo>
                  <a:close/>
                </a:path>
                <a:path w="195579" h="350520">
                  <a:moveTo>
                    <a:pt x="38798" y="265709"/>
                  </a:moveTo>
                  <a:lnTo>
                    <a:pt x="38582" y="265912"/>
                  </a:lnTo>
                  <a:lnTo>
                    <a:pt x="38455" y="266014"/>
                  </a:lnTo>
                  <a:lnTo>
                    <a:pt x="38684" y="265938"/>
                  </a:lnTo>
                  <a:lnTo>
                    <a:pt x="38798" y="265785"/>
                  </a:lnTo>
                  <a:close/>
                </a:path>
                <a:path w="195579" h="350520">
                  <a:moveTo>
                    <a:pt x="41833" y="260870"/>
                  </a:moveTo>
                  <a:lnTo>
                    <a:pt x="41516" y="260426"/>
                  </a:lnTo>
                  <a:lnTo>
                    <a:pt x="41224" y="259981"/>
                  </a:lnTo>
                  <a:lnTo>
                    <a:pt x="40017" y="257479"/>
                  </a:lnTo>
                  <a:lnTo>
                    <a:pt x="38646" y="255955"/>
                  </a:lnTo>
                  <a:lnTo>
                    <a:pt x="36893" y="254838"/>
                  </a:lnTo>
                  <a:lnTo>
                    <a:pt x="35648" y="256730"/>
                  </a:lnTo>
                  <a:lnTo>
                    <a:pt x="34798" y="258089"/>
                  </a:lnTo>
                  <a:lnTo>
                    <a:pt x="35598" y="258178"/>
                  </a:lnTo>
                  <a:lnTo>
                    <a:pt x="36410" y="258432"/>
                  </a:lnTo>
                  <a:lnTo>
                    <a:pt x="38481" y="259740"/>
                  </a:lnTo>
                  <a:lnTo>
                    <a:pt x="39916" y="260286"/>
                  </a:lnTo>
                  <a:lnTo>
                    <a:pt x="41402" y="260908"/>
                  </a:lnTo>
                  <a:lnTo>
                    <a:pt x="41681" y="260870"/>
                  </a:lnTo>
                  <a:lnTo>
                    <a:pt x="41833" y="260870"/>
                  </a:lnTo>
                  <a:close/>
                </a:path>
                <a:path w="195579" h="350520">
                  <a:moveTo>
                    <a:pt x="43738" y="286385"/>
                  </a:moveTo>
                  <a:lnTo>
                    <a:pt x="43484" y="286118"/>
                  </a:lnTo>
                  <a:lnTo>
                    <a:pt x="43281" y="285775"/>
                  </a:lnTo>
                  <a:lnTo>
                    <a:pt x="42976" y="285648"/>
                  </a:lnTo>
                  <a:lnTo>
                    <a:pt x="42811" y="285597"/>
                  </a:lnTo>
                  <a:lnTo>
                    <a:pt x="42494" y="285902"/>
                  </a:lnTo>
                  <a:lnTo>
                    <a:pt x="42240" y="286054"/>
                  </a:lnTo>
                  <a:lnTo>
                    <a:pt x="42456" y="286334"/>
                  </a:lnTo>
                  <a:lnTo>
                    <a:pt x="42672" y="286613"/>
                  </a:lnTo>
                  <a:lnTo>
                    <a:pt x="42887" y="286880"/>
                  </a:lnTo>
                  <a:lnTo>
                    <a:pt x="43167" y="286715"/>
                  </a:lnTo>
                  <a:lnTo>
                    <a:pt x="43459" y="286550"/>
                  </a:lnTo>
                  <a:lnTo>
                    <a:pt x="43738" y="286385"/>
                  </a:lnTo>
                  <a:close/>
                </a:path>
                <a:path w="195579" h="350520">
                  <a:moveTo>
                    <a:pt x="54762" y="92938"/>
                  </a:moveTo>
                  <a:lnTo>
                    <a:pt x="52235" y="92227"/>
                  </a:lnTo>
                  <a:lnTo>
                    <a:pt x="52133" y="92938"/>
                  </a:lnTo>
                  <a:lnTo>
                    <a:pt x="52006" y="95288"/>
                  </a:lnTo>
                  <a:lnTo>
                    <a:pt x="53327" y="96786"/>
                  </a:lnTo>
                  <a:lnTo>
                    <a:pt x="54089" y="96558"/>
                  </a:lnTo>
                  <a:lnTo>
                    <a:pt x="54610" y="96558"/>
                  </a:lnTo>
                  <a:lnTo>
                    <a:pt x="54165" y="95021"/>
                  </a:lnTo>
                  <a:lnTo>
                    <a:pt x="54762" y="92938"/>
                  </a:lnTo>
                  <a:close/>
                </a:path>
                <a:path w="195579" h="350520">
                  <a:moveTo>
                    <a:pt x="55867" y="135013"/>
                  </a:moveTo>
                  <a:lnTo>
                    <a:pt x="55626" y="134835"/>
                  </a:lnTo>
                  <a:lnTo>
                    <a:pt x="55867" y="135013"/>
                  </a:lnTo>
                  <a:close/>
                </a:path>
                <a:path w="195579" h="350520">
                  <a:moveTo>
                    <a:pt x="56210" y="87960"/>
                  </a:moveTo>
                  <a:lnTo>
                    <a:pt x="56045" y="87706"/>
                  </a:lnTo>
                  <a:lnTo>
                    <a:pt x="55880" y="87452"/>
                  </a:lnTo>
                  <a:lnTo>
                    <a:pt x="55702" y="87185"/>
                  </a:lnTo>
                  <a:lnTo>
                    <a:pt x="55511" y="87376"/>
                  </a:lnTo>
                  <a:lnTo>
                    <a:pt x="55295" y="87553"/>
                  </a:lnTo>
                  <a:lnTo>
                    <a:pt x="55143" y="87744"/>
                  </a:lnTo>
                  <a:lnTo>
                    <a:pt x="55321" y="88112"/>
                  </a:lnTo>
                  <a:lnTo>
                    <a:pt x="55689" y="88125"/>
                  </a:lnTo>
                  <a:lnTo>
                    <a:pt x="55956" y="88023"/>
                  </a:lnTo>
                  <a:lnTo>
                    <a:pt x="56210" y="87960"/>
                  </a:lnTo>
                  <a:close/>
                </a:path>
                <a:path w="195579" h="350520">
                  <a:moveTo>
                    <a:pt x="57162" y="97701"/>
                  </a:moveTo>
                  <a:lnTo>
                    <a:pt x="56375" y="97332"/>
                  </a:lnTo>
                  <a:lnTo>
                    <a:pt x="57162" y="97701"/>
                  </a:lnTo>
                  <a:close/>
                </a:path>
                <a:path w="195579" h="350520">
                  <a:moveTo>
                    <a:pt x="57467" y="131622"/>
                  </a:moveTo>
                  <a:lnTo>
                    <a:pt x="56845" y="132676"/>
                  </a:lnTo>
                  <a:lnTo>
                    <a:pt x="56222" y="133743"/>
                  </a:lnTo>
                  <a:lnTo>
                    <a:pt x="55651" y="134785"/>
                  </a:lnTo>
                  <a:lnTo>
                    <a:pt x="57010" y="134150"/>
                  </a:lnTo>
                  <a:lnTo>
                    <a:pt x="57023" y="132753"/>
                  </a:lnTo>
                  <a:lnTo>
                    <a:pt x="57467" y="131622"/>
                  </a:lnTo>
                  <a:close/>
                </a:path>
                <a:path w="195579" h="350520">
                  <a:moveTo>
                    <a:pt x="57734" y="131203"/>
                  </a:moveTo>
                  <a:lnTo>
                    <a:pt x="57315" y="131102"/>
                  </a:lnTo>
                  <a:lnTo>
                    <a:pt x="56883" y="130975"/>
                  </a:lnTo>
                  <a:lnTo>
                    <a:pt x="56464" y="130860"/>
                  </a:lnTo>
                  <a:lnTo>
                    <a:pt x="56756" y="131089"/>
                  </a:lnTo>
                  <a:lnTo>
                    <a:pt x="57150" y="131216"/>
                  </a:lnTo>
                  <a:lnTo>
                    <a:pt x="57658" y="131216"/>
                  </a:lnTo>
                  <a:lnTo>
                    <a:pt x="57467" y="131622"/>
                  </a:lnTo>
                  <a:lnTo>
                    <a:pt x="57708" y="131216"/>
                  </a:lnTo>
                  <a:close/>
                </a:path>
                <a:path w="195579" h="350520">
                  <a:moveTo>
                    <a:pt x="58140" y="98107"/>
                  </a:moveTo>
                  <a:close/>
                </a:path>
                <a:path w="195579" h="350520">
                  <a:moveTo>
                    <a:pt x="60591" y="84899"/>
                  </a:moveTo>
                  <a:lnTo>
                    <a:pt x="59753" y="83566"/>
                  </a:lnTo>
                  <a:lnTo>
                    <a:pt x="58737" y="82727"/>
                  </a:lnTo>
                  <a:lnTo>
                    <a:pt x="57048" y="82867"/>
                  </a:lnTo>
                  <a:lnTo>
                    <a:pt x="57810" y="84734"/>
                  </a:lnTo>
                  <a:lnTo>
                    <a:pt x="60591" y="84899"/>
                  </a:lnTo>
                  <a:close/>
                </a:path>
                <a:path w="195579" h="350520">
                  <a:moveTo>
                    <a:pt x="61518" y="123698"/>
                  </a:moveTo>
                  <a:lnTo>
                    <a:pt x="61404" y="123545"/>
                  </a:lnTo>
                  <a:lnTo>
                    <a:pt x="61493" y="123698"/>
                  </a:lnTo>
                  <a:close/>
                </a:path>
                <a:path w="195579" h="350520">
                  <a:moveTo>
                    <a:pt x="64706" y="94564"/>
                  </a:moveTo>
                  <a:lnTo>
                    <a:pt x="64452" y="94424"/>
                  </a:lnTo>
                  <a:lnTo>
                    <a:pt x="64198" y="94284"/>
                  </a:lnTo>
                  <a:lnTo>
                    <a:pt x="63944" y="94132"/>
                  </a:lnTo>
                  <a:lnTo>
                    <a:pt x="64020" y="94284"/>
                  </a:lnTo>
                  <a:lnTo>
                    <a:pt x="64109" y="94424"/>
                  </a:lnTo>
                  <a:lnTo>
                    <a:pt x="64198" y="94564"/>
                  </a:lnTo>
                  <a:lnTo>
                    <a:pt x="64706" y="94564"/>
                  </a:lnTo>
                  <a:close/>
                </a:path>
                <a:path w="195579" h="350520">
                  <a:moveTo>
                    <a:pt x="67932" y="122364"/>
                  </a:moveTo>
                  <a:lnTo>
                    <a:pt x="66395" y="118046"/>
                  </a:lnTo>
                  <a:lnTo>
                    <a:pt x="66230" y="117919"/>
                  </a:lnTo>
                  <a:lnTo>
                    <a:pt x="65951" y="117525"/>
                  </a:lnTo>
                  <a:lnTo>
                    <a:pt x="59461" y="119976"/>
                  </a:lnTo>
                  <a:lnTo>
                    <a:pt x="62903" y="120624"/>
                  </a:lnTo>
                  <a:lnTo>
                    <a:pt x="61569" y="123596"/>
                  </a:lnTo>
                  <a:lnTo>
                    <a:pt x="66421" y="125234"/>
                  </a:lnTo>
                  <a:lnTo>
                    <a:pt x="67932" y="122364"/>
                  </a:lnTo>
                  <a:close/>
                </a:path>
                <a:path w="195579" h="350520">
                  <a:moveTo>
                    <a:pt x="70307" y="81394"/>
                  </a:moveTo>
                  <a:lnTo>
                    <a:pt x="65417" y="73621"/>
                  </a:lnTo>
                  <a:lnTo>
                    <a:pt x="64401" y="74256"/>
                  </a:lnTo>
                  <a:lnTo>
                    <a:pt x="63881" y="75323"/>
                  </a:lnTo>
                  <a:lnTo>
                    <a:pt x="64414" y="77050"/>
                  </a:lnTo>
                  <a:lnTo>
                    <a:pt x="65798" y="80645"/>
                  </a:lnTo>
                  <a:lnTo>
                    <a:pt x="66319" y="81915"/>
                  </a:lnTo>
                  <a:lnTo>
                    <a:pt x="66865" y="83299"/>
                  </a:lnTo>
                  <a:lnTo>
                    <a:pt x="69380" y="82270"/>
                  </a:lnTo>
                  <a:lnTo>
                    <a:pt x="70307" y="81394"/>
                  </a:lnTo>
                  <a:close/>
                </a:path>
                <a:path w="195579" h="350520">
                  <a:moveTo>
                    <a:pt x="70485" y="126733"/>
                  </a:moveTo>
                  <a:lnTo>
                    <a:pt x="70383" y="126288"/>
                  </a:lnTo>
                  <a:lnTo>
                    <a:pt x="70408" y="125933"/>
                  </a:lnTo>
                  <a:lnTo>
                    <a:pt x="70078" y="125945"/>
                  </a:lnTo>
                  <a:lnTo>
                    <a:pt x="69646" y="125844"/>
                  </a:lnTo>
                  <a:lnTo>
                    <a:pt x="69430" y="126022"/>
                  </a:lnTo>
                  <a:lnTo>
                    <a:pt x="69265" y="126149"/>
                  </a:lnTo>
                  <a:lnTo>
                    <a:pt x="69367" y="126631"/>
                  </a:lnTo>
                  <a:lnTo>
                    <a:pt x="69342" y="126936"/>
                  </a:lnTo>
                  <a:lnTo>
                    <a:pt x="69672" y="126961"/>
                  </a:lnTo>
                  <a:lnTo>
                    <a:pt x="70167" y="127101"/>
                  </a:lnTo>
                  <a:lnTo>
                    <a:pt x="70485" y="126733"/>
                  </a:lnTo>
                  <a:close/>
                </a:path>
                <a:path w="195579" h="350520">
                  <a:moveTo>
                    <a:pt x="78232" y="80314"/>
                  </a:moveTo>
                  <a:lnTo>
                    <a:pt x="78206" y="80187"/>
                  </a:lnTo>
                  <a:lnTo>
                    <a:pt x="78181" y="80048"/>
                  </a:lnTo>
                  <a:lnTo>
                    <a:pt x="78105" y="80264"/>
                  </a:lnTo>
                  <a:lnTo>
                    <a:pt x="78016" y="80492"/>
                  </a:lnTo>
                  <a:lnTo>
                    <a:pt x="77927" y="80708"/>
                  </a:lnTo>
                  <a:lnTo>
                    <a:pt x="78181" y="80543"/>
                  </a:lnTo>
                  <a:lnTo>
                    <a:pt x="78232" y="80314"/>
                  </a:lnTo>
                  <a:close/>
                </a:path>
                <a:path w="195579" h="350520">
                  <a:moveTo>
                    <a:pt x="78435" y="117017"/>
                  </a:moveTo>
                  <a:lnTo>
                    <a:pt x="75666" y="116357"/>
                  </a:lnTo>
                  <a:lnTo>
                    <a:pt x="73837" y="116471"/>
                  </a:lnTo>
                  <a:lnTo>
                    <a:pt x="72161" y="117500"/>
                  </a:lnTo>
                  <a:lnTo>
                    <a:pt x="71602" y="117843"/>
                  </a:lnTo>
                  <a:lnTo>
                    <a:pt x="71297" y="118605"/>
                  </a:lnTo>
                  <a:lnTo>
                    <a:pt x="70599" y="119570"/>
                  </a:lnTo>
                  <a:lnTo>
                    <a:pt x="73799" y="120218"/>
                  </a:lnTo>
                  <a:lnTo>
                    <a:pt x="75641" y="118681"/>
                  </a:lnTo>
                  <a:lnTo>
                    <a:pt x="78435" y="117017"/>
                  </a:lnTo>
                  <a:close/>
                </a:path>
                <a:path w="195579" h="350520">
                  <a:moveTo>
                    <a:pt x="78473" y="79971"/>
                  </a:moveTo>
                  <a:lnTo>
                    <a:pt x="78257" y="79832"/>
                  </a:lnTo>
                  <a:lnTo>
                    <a:pt x="78181" y="80048"/>
                  </a:lnTo>
                  <a:lnTo>
                    <a:pt x="78232" y="79921"/>
                  </a:lnTo>
                  <a:lnTo>
                    <a:pt x="78473" y="79971"/>
                  </a:lnTo>
                  <a:close/>
                </a:path>
                <a:path w="195579" h="350520">
                  <a:moveTo>
                    <a:pt x="80187" y="80987"/>
                  </a:moveTo>
                  <a:lnTo>
                    <a:pt x="80048" y="80746"/>
                  </a:lnTo>
                  <a:lnTo>
                    <a:pt x="79971" y="80340"/>
                  </a:lnTo>
                  <a:lnTo>
                    <a:pt x="79768" y="80276"/>
                  </a:lnTo>
                  <a:lnTo>
                    <a:pt x="79349" y="80111"/>
                  </a:lnTo>
                  <a:lnTo>
                    <a:pt x="78905" y="80048"/>
                  </a:lnTo>
                  <a:lnTo>
                    <a:pt x="78473" y="79971"/>
                  </a:lnTo>
                  <a:lnTo>
                    <a:pt x="78867" y="80225"/>
                  </a:lnTo>
                  <a:lnTo>
                    <a:pt x="79273" y="80505"/>
                  </a:lnTo>
                  <a:lnTo>
                    <a:pt x="79667" y="80746"/>
                  </a:lnTo>
                  <a:lnTo>
                    <a:pt x="79832" y="80848"/>
                  </a:lnTo>
                  <a:lnTo>
                    <a:pt x="80187" y="80987"/>
                  </a:lnTo>
                  <a:close/>
                </a:path>
                <a:path w="195579" h="350520">
                  <a:moveTo>
                    <a:pt x="82105" y="89446"/>
                  </a:moveTo>
                  <a:lnTo>
                    <a:pt x="82042" y="89141"/>
                  </a:lnTo>
                  <a:lnTo>
                    <a:pt x="81991" y="88836"/>
                  </a:lnTo>
                  <a:lnTo>
                    <a:pt x="81902" y="88544"/>
                  </a:lnTo>
                  <a:lnTo>
                    <a:pt x="81483" y="88607"/>
                  </a:lnTo>
                  <a:lnTo>
                    <a:pt x="81508" y="88912"/>
                  </a:lnTo>
                  <a:lnTo>
                    <a:pt x="81559" y="89179"/>
                  </a:lnTo>
                  <a:lnTo>
                    <a:pt x="81597" y="89458"/>
                  </a:lnTo>
                  <a:lnTo>
                    <a:pt x="81775" y="89446"/>
                  </a:lnTo>
                  <a:lnTo>
                    <a:pt x="82105" y="89446"/>
                  </a:lnTo>
                  <a:close/>
                </a:path>
                <a:path w="195579" h="350520">
                  <a:moveTo>
                    <a:pt x="82245" y="105435"/>
                  </a:moveTo>
                  <a:lnTo>
                    <a:pt x="82042" y="105321"/>
                  </a:lnTo>
                  <a:lnTo>
                    <a:pt x="81838" y="105206"/>
                  </a:lnTo>
                  <a:lnTo>
                    <a:pt x="81635" y="105105"/>
                  </a:lnTo>
                  <a:lnTo>
                    <a:pt x="81597" y="105283"/>
                  </a:lnTo>
                  <a:lnTo>
                    <a:pt x="81521" y="105473"/>
                  </a:lnTo>
                  <a:lnTo>
                    <a:pt x="81546" y="105625"/>
                  </a:lnTo>
                  <a:lnTo>
                    <a:pt x="81775" y="105752"/>
                  </a:lnTo>
                  <a:lnTo>
                    <a:pt x="81902" y="105829"/>
                  </a:lnTo>
                  <a:lnTo>
                    <a:pt x="82016" y="105702"/>
                  </a:lnTo>
                  <a:lnTo>
                    <a:pt x="82245" y="105435"/>
                  </a:lnTo>
                  <a:close/>
                </a:path>
                <a:path w="195579" h="350520">
                  <a:moveTo>
                    <a:pt x="89623" y="70751"/>
                  </a:moveTo>
                  <a:lnTo>
                    <a:pt x="89090" y="71983"/>
                  </a:lnTo>
                  <a:lnTo>
                    <a:pt x="87096" y="70967"/>
                  </a:lnTo>
                  <a:lnTo>
                    <a:pt x="87287" y="68694"/>
                  </a:lnTo>
                  <a:lnTo>
                    <a:pt x="86321" y="66865"/>
                  </a:lnTo>
                  <a:lnTo>
                    <a:pt x="83464" y="69596"/>
                  </a:lnTo>
                  <a:lnTo>
                    <a:pt x="84556" y="71907"/>
                  </a:lnTo>
                  <a:lnTo>
                    <a:pt x="84518" y="74904"/>
                  </a:lnTo>
                  <a:lnTo>
                    <a:pt x="88049" y="75209"/>
                  </a:lnTo>
                  <a:lnTo>
                    <a:pt x="89179" y="71996"/>
                  </a:lnTo>
                  <a:lnTo>
                    <a:pt x="89623" y="70751"/>
                  </a:lnTo>
                  <a:close/>
                </a:path>
                <a:path w="195579" h="350520">
                  <a:moveTo>
                    <a:pt x="91617" y="83045"/>
                  </a:moveTo>
                  <a:lnTo>
                    <a:pt x="91427" y="82600"/>
                  </a:lnTo>
                  <a:lnTo>
                    <a:pt x="91389" y="82257"/>
                  </a:lnTo>
                  <a:lnTo>
                    <a:pt x="90932" y="82397"/>
                  </a:lnTo>
                  <a:lnTo>
                    <a:pt x="90487" y="82562"/>
                  </a:lnTo>
                  <a:lnTo>
                    <a:pt x="90043" y="82702"/>
                  </a:lnTo>
                  <a:lnTo>
                    <a:pt x="90195" y="82994"/>
                  </a:lnTo>
                  <a:lnTo>
                    <a:pt x="90335" y="83299"/>
                  </a:lnTo>
                  <a:lnTo>
                    <a:pt x="90487" y="83604"/>
                  </a:lnTo>
                  <a:lnTo>
                    <a:pt x="90830" y="83502"/>
                  </a:lnTo>
                  <a:lnTo>
                    <a:pt x="91313" y="83502"/>
                  </a:lnTo>
                  <a:lnTo>
                    <a:pt x="91465" y="83273"/>
                  </a:lnTo>
                  <a:lnTo>
                    <a:pt x="91617" y="83045"/>
                  </a:lnTo>
                  <a:close/>
                </a:path>
                <a:path w="195579" h="350520">
                  <a:moveTo>
                    <a:pt x="92913" y="102984"/>
                  </a:moveTo>
                  <a:lnTo>
                    <a:pt x="92443" y="102781"/>
                  </a:lnTo>
                  <a:lnTo>
                    <a:pt x="91973" y="102539"/>
                  </a:lnTo>
                  <a:lnTo>
                    <a:pt x="91490" y="102412"/>
                  </a:lnTo>
                  <a:lnTo>
                    <a:pt x="91160" y="102336"/>
                  </a:lnTo>
                  <a:lnTo>
                    <a:pt x="90690" y="102425"/>
                  </a:lnTo>
                  <a:lnTo>
                    <a:pt x="90449" y="102628"/>
                  </a:lnTo>
                  <a:lnTo>
                    <a:pt x="90309" y="102743"/>
                  </a:lnTo>
                  <a:lnTo>
                    <a:pt x="90360" y="103378"/>
                  </a:lnTo>
                  <a:lnTo>
                    <a:pt x="90551" y="103530"/>
                  </a:lnTo>
                  <a:lnTo>
                    <a:pt x="90792" y="103759"/>
                  </a:lnTo>
                  <a:lnTo>
                    <a:pt x="91300" y="103949"/>
                  </a:lnTo>
                  <a:lnTo>
                    <a:pt x="91579" y="103835"/>
                  </a:lnTo>
                  <a:lnTo>
                    <a:pt x="92062" y="103657"/>
                  </a:lnTo>
                  <a:lnTo>
                    <a:pt x="92481" y="103301"/>
                  </a:lnTo>
                  <a:lnTo>
                    <a:pt x="92913" y="102984"/>
                  </a:lnTo>
                  <a:close/>
                </a:path>
                <a:path w="195579" h="350520">
                  <a:moveTo>
                    <a:pt x="93256" y="102755"/>
                  </a:moveTo>
                  <a:lnTo>
                    <a:pt x="93078" y="102819"/>
                  </a:lnTo>
                  <a:lnTo>
                    <a:pt x="92913" y="102984"/>
                  </a:lnTo>
                  <a:lnTo>
                    <a:pt x="93116" y="103085"/>
                  </a:lnTo>
                  <a:lnTo>
                    <a:pt x="93256" y="102755"/>
                  </a:lnTo>
                  <a:close/>
                </a:path>
                <a:path w="195579" h="350520">
                  <a:moveTo>
                    <a:pt x="94119" y="102704"/>
                  </a:moveTo>
                  <a:lnTo>
                    <a:pt x="93535" y="102057"/>
                  </a:lnTo>
                  <a:lnTo>
                    <a:pt x="93446" y="102285"/>
                  </a:lnTo>
                  <a:lnTo>
                    <a:pt x="93345" y="102527"/>
                  </a:lnTo>
                  <a:lnTo>
                    <a:pt x="93256" y="102755"/>
                  </a:lnTo>
                  <a:lnTo>
                    <a:pt x="93586" y="102666"/>
                  </a:lnTo>
                  <a:lnTo>
                    <a:pt x="94119" y="102704"/>
                  </a:lnTo>
                  <a:close/>
                </a:path>
                <a:path w="195579" h="350520">
                  <a:moveTo>
                    <a:pt x="97053" y="89750"/>
                  </a:moveTo>
                  <a:lnTo>
                    <a:pt x="95554" y="88747"/>
                  </a:lnTo>
                  <a:lnTo>
                    <a:pt x="94195" y="87833"/>
                  </a:lnTo>
                  <a:lnTo>
                    <a:pt x="92811" y="86944"/>
                  </a:lnTo>
                  <a:lnTo>
                    <a:pt x="92481" y="87083"/>
                  </a:lnTo>
                  <a:lnTo>
                    <a:pt x="92087" y="87261"/>
                  </a:lnTo>
                  <a:lnTo>
                    <a:pt x="91427" y="88265"/>
                  </a:lnTo>
                  <a:lnTo>
                    <a:pt x="91757" y="89573"/>
                  </a:lnTo>
                  <a:lnTo>
                    <a:pt x="92722" y="90106"/>
                  </a:lnTo>
                  <a:lnTo>
                    <a:pt x="93941" y="90766"/>
                  </a:lnTo>
                  <a:lnTo>
                    <a:pt x="95529" y="91465"/>
                  </a:lnTo>
                  <a:lnTo>
                    <a:pt x="97053" y="89750"/>
                  </a:lnTo>
                  <a:close/>
                </a:path>
                <a:path w="195579" h="350520">
                  <a:moveTo>
                    <a:pt x="101358" y="86080"/>
                  </a:moveTo>
                  <a:lnTo>
                    <a:pt x="101092" y="85293"/>
                  </a:lnTo>
                  <a:lnTo>
                    <a:pt x="100520" y="85293"/>
                  </a:lnTo>
                  <a:lnTo>
                    <a:pt x="100076" y="85483"/>
                  </a:lnTo>
                  <a:lnTo>
                    <a:pt x="99618" y="85585"/>
                  </a:lnTo>
                  <a:lnTo>
                    <a:pt x="99720" y="85902"/>
                  </a:lnTo>
                  <a:lnTo>
                    <a:pt x="99999" y="86728"/>
                  </a:lnTo>
                  <a:lnTo>
                    <a:pt x="100457" y="86525"/>
                  </a:lnTo>
                  <a:lnTo>
                    <a:pt x="100914" y="86385"/>
                  </a:lnTo>
                  <a:lnTo>
                    <a:pt x="101282" y="86131"/>
                  </a:lnTo>
                  <a:close/>
                </a:path>
                <a:path w="195579" h="350520">
                  <a:moveTo>
                    <a:pt x="113995" y="83845"/>
                  </a:moveTo>
                  <a:lnTo>
                    <a:pt x="113830" y="83718"/>
                  </a:lnTo>
                  <a:lnTo>
                    <a:pt x="113601" y="83731"/>
                  </a:lnTo>
                  <a:lnTo>
                    <a:pt x="113322" y="83921"/>
                  </a:lnTo>
                  <a:lnTo>
                    <a:pt x="113436" y="84162"/>
                  </a:lnTo>
                  <a:lnTo>
                    <a:pt x="113626" y="84315"/>
                  </a:lnTo>
                  <a:lnTo>
                    <a:pt x="113779" y="84493"/>
                  </a:lnTo>
                  <a:lnTo>
                    <a:pt x="113855" y="84315"/>
                  </a:lnTo>
                  <a:lnTo>
                    <a:pt x="113982" y="84150"/>
                  </a:lnTo>
                  <a:lnTo>
                    <a:pt x="113995" y="83959"/>
                  </a:lnTo>
                  <a:close/>
                </a:path>
                <a:path w="195579" h="350520">
                  <a:moveTo>
                    <a:pt x="118224" y="72999"/>
                  </a:moveTo>
                  <a:lnTo>
                    <a:pt x="117932" y="72720"/>
                  </a:lnTo>
                  <a:lnTo>
                    <a:pt x="117805" y="72986"/>
                  </a:lnTo>
                  <a:lnTo>
                    <a:pt x="118224" y="72999"/>
                  </a:lnTo>
                  <a:close/>
                </a:path>
                <a:path w="195579" h="350520">
                  <a:moveTo>
                    <a:pt x="118935" y="80467"/>
                  </a:moveTo>
                  <a:lnTo>
                    <a:pt x="118478" y="79184"/>
                  </a:lnTo>
                  <a:lnTo>
                    <a:pt x="117221" y="79654"/>
                  </a:lnTo>
                  <a:lnTo>
                    <a:pt x="116611" y="80429"/>
                  </a:lnTo>
                  <a:lnTo>
                    <a:pt x="117259" y="81813"/>
                  </a:lnTo>
                  <a:lnTo>
                    <a:pt x="118732" y="81419"/>
                  </a:lnTo>
                  <a:lnTo>
                    <a:pt x="118935" y="80467"/>
                  </a:lnTo>
                  <a:close/>
                </a:path>
                <a:path w="195579" h="350520">
                  <a:moveTo>
                    <a:pt x="121335" y="100444"/>
                  </a:moveTo>
                  <a:lnTo>
                    <a:pt x="120751" y="100660"/>
                  </a:lnTo>
                  <a:lnTo>
                    <a:pt x="120154" y="100850"/>
                  </a:lnTo>
                  <a:lnTo>
                    <a:pt x="119646" y="101155"/>
                  </a:lnTo>
                  <a:lnTo>
                    <a:pt x="119303" y="101371"/>
                  </a:lnTo>
                  <a:lnTo>
                    <a:pt x="119164" y="101904"/>
                  </a:lnTo>
                  <a:lnTo>
                    <a:pt x="118948" y="102298"/>
                  </a:lnTo>
                  <a:lnTo>
                    <a:pt x="119278" y="102527"/>
                  </a:lnTo>
                  <a:lnTo>
                    <a:pt x="119443" y="102654"/>
                  </a:lnTo>
                  <a:lnTo>
                    <a:pt x="120078" y="101904"/>
                  </a:lnTo>
                  <a:lnTo>
                    <a:pt x="121335" y="100444"/>
                  </a:lnTo>
                  <a:close/>
                </a:path>
                <a:path w="195579" h="350520">
                  <a:moveTo>
                    <a:pt x="121513" y="81356"/>
                  </a:moveTo>
                  <a:lnTo>
                    <a:pt x="118872" y="83019"/>
                  </a:lnTo>
                  <a:lnTo>
                    <a:pt x="117005" y="88912"/>
                  </a:lnTo>
                  <a:lnTo>
                    <a:pt x="114592" y="96989"/>
                  </a:lnTo>
                  <a:lnTo>
                    <a:pt x="117246" y="96151"/>
                  </a:lnTo>
                  <a:lnTo>
                    <a:pt x="118770" y="96024"/>
                  </a:lnTo>
                  <a:lnTo>
                    <a:pt x="120357" y="96685"/>
                  </a:lnTo>
                  <a:lnTo>
                    <a:pt x="121513" y="81356"/>
                  </a:lnTo>
                  <a:close/>
                </a:path>
                <a:path w="195579" h="350520">
                  <a:moveTo>
                    <a:pt x="121932" y="99898"/>
                  </a:moveTo>
                  <a:lnTo>
                    <a:pt x="121615" y="100101"/>
                  </a:lnTo>
                  <a:lnTo>
                    <a:pt x="121335" y="100444"/>
                  </a:lnTo>
                  <a:lnTo>
                    <a:pt x="121704" y="100317"/>
                  </a:lnTo>
                  <a:lnTo>
                    <a:pt x="121932" y="99898"/>
                  </a:lnTo>
                  <a:close/>
                </a:path>
                <a:path w="195579" h="350520">
                  <a:moveTo>
                    <a:pt x="122593" y="99453"/>
                  </a:moveTo>
                  <a:lnTo>
                    <a:pt x="122466" y="99199"/>
                  </a:lnTo>
                  <a:lnTo>
                    <a:pt x="122428" y="99047"/>
                  </a:lnTo>
                  <a:lnTo>
                    <a:pt x="122262" y="99326"/>
                  </a:lnTo>
                  <a:lnTo>
                    <a:pt x="121932" y="99898"/>
                  </a:lnTo>
                  <a:lnTo>
                    <a:pt x="122351" y="99644"/>
                  </a:lnTo>
                  <a:lnTo>
                    <a:pt x="122555" y="99504"/>
                  </a:lnTo>
                  <a:close/>
                </a:path>
                <a:path w="195579" h="350520">
                  <a:moveTo>
                    <a:pt x="126644" y="94284"/>
                  </a:moveTo>
                  <a:lnTo>
                    <a:pt x="125679" y="91935"/>
                  </a:lnTo>
                  <a:lnTo>
                    <a:pt x="124726" y="93814"/>
                  </a:lnTo>
                  <a:lnTo>
                    <a:pt x="124650" y="95656"/>
                  </a:lnTo>
                  <a:lnTo>
                    <a:pt x="126644" y="94284"/>
                  </a:lnTo>
                  <a:close/>
                </a:path>
                <a:path w="195579" h="350520">
                  <a:moveTo>
                    <a:pt x="129400" y="88214"/>
                  </a:moveTo>
                  <a:lnTo>
                    <a:pt x="128892" y="88125"/>
                  </a:lnTo>
                  <a:lnTo>
                    <a:pt x="129197" y="88531"/>
                  </a:lnTo>
                  <a:lnTo>
                    <a:pt x="129400" y="88214"/>
                  </a:lnTo>
                  <a:close/>
                </a:path>
                <a:path w="195579" h="350520">
                  <a:moveTo>
                    <a:pt x="134061" y="61722"/>
                  </a:moveTo>
                  <a:lnTo>
                    <a:pt x="133769" y="62293"/>
                  </a:lnTo>
                  <a:lnTo>
                    <a:pt x="133464" y="62826"/>
                  </a:lnTo>
                  <a:lnTo>
                    <a:pt x="133159" y="63360"/>
                  </a:lnTo>
                  <a:lnTo>
                    <a:pt x="133324" y="63411"/>
                  </a:lnTo>
                  <a:lnTo>
                    <a:pt x="133642" y="63525"/>
                  </a:lnTo>
                  <a:lnTo>
                    <a:pt x="134061" y="61722"/>
                  </a:lnTo>
                  <a:close/>
                </a:path>
                <a:path w="195579" h="350520">
                  <a:moveTo>
                    <a:pt x="134073" y="61671"/>
                  </a:moveTo>
                  <a:close/>
                </a:path>
                <a:path w="195579" h="350520">
                  <a:moveTo>
                    <a:pt x="134112" y="61607"/>
                  </a:moveTo>
                  <a:close/>
                </a:path>
                <a:path w="195579" h="350520">
                  <a:moveTo>
                    <a:pt x="140741" y="96024"/>
                  </a:moveTo>
                  <a:lnTo>
                    <a:pt x="140398" y="95097"/>
                  </a:lnTo>
                  <a:lnTo>
                    <a:pt x="140182" y="94640"/>
                  </a:lnTo>
                  <a:lnTo>
                    <a:pt x="139788" y="94437"/>
                  </a:lnTo>
                  <a:lnTo>
                    <a:pt x="139585" y="94703"/>
                  </a:lnTo>
                  <a:lnTo>
                    <a:pt x="139446" y="94983"/>
                  </a:lnTo>
                  <a:lnTo>
                    <a:pt x="139306" y="95250"/>
                  </a:lnTo>
                  <a:lnTo>
                    <a:pt x="140741" y="96024"/>
                  </a:lnTo>
                  <a:close/>
                </a:path>
                <a:path w="195579" h="350520">
                  <a:moveTo>
                    <a:pt x="140766" y="96202"/>
                  </a:moveTo>
                  <a:lnTo>
                    <a:pt x="139928" y="96634"/>
                  </a:lnTo>
                  <a:lnTo>
                    <a:pt x="138861" y="96964"/>
                  </a:lnTo>
                  <a:lnTo>
                    <a:pt x="140246" y="98298"/>
                  </a:lnTo>
                  <a:lnTo>
                    <a:pt x="140436" y="97523"/>
                  </a:lnTo>
                  <a:lnTo>
                    <a:pt x="140601" y="96862"/>
                  </a:lnTo>
                  <a:lnTo>
                    <a:pt x="140766" y="96202"/>
                  </a:lnTo>
                  <a:close/>
                </a:path>
                <a:path w="195579" h="350520">
                  <a:moveTo>
                    <a:pt x="140868" y="96139"/>
                  </a:moveTo>
                  <a:close/>
                </a:path>
                <a:path w="195579" h="350520">
                  <a:moveTo>
                    <a:pt x="140931" y="96126"/>
                  </a:moveTo>
                  <a:lnTo>
                    <a:pt x="140804" y="96062"/>
                  </a:lnTo>
                  <a:lnTo>
                    <a:pt x="140931" y="96126"/>
                  </a:lnTo>
                  <a:close/>
                </a:path>
                <a:path w="195579" h="350520">
                  <a:moveTo>
                    <a:pt x="157111" y="55854"/>
                  </a:moveTo>
                  <a:lnTo>
                    <a:pt x="156654" y="55067"/>
                  </a:lnTo>
                  <a:lnTo>
                    <a:pt x="154736" y="54889"/>
                  </a:lnTo>
                  <a:lnTo>
                    <a:pt x="156083" y="53352"/>
                  </a:lnTo>
                  <a:lnTo>
                    <a:pt x="153809" y="54267"/>
                  </a:lnTo>
                  <a:lnTo>
                    <a:pt x="153250" y="54902"/>
                  </a:lnTo>
                  <a:lnTo>
                    <a:pt x="151714" y="58331"/>
                  </a:lnTo>
                  <a:lnTo>
                    <a:pt x="154076" y="58521"/>
                  </a:lnTo>
                  <a:lnTo>
                    <a:pt x="155651" y="57289"/>
                  </a:lnTo>
                  <a:lnTo>
                    <a:pt x="157111" y="55854"/>
                  </a:lnTo>
                  <a:close/>
                </a:path>
                <a:path w="195579" h="350520">
                  <a:moveTo>
                    <a:pt x="157353" y="55575"/>
                  </a:moveTo>
                  <a:lnTo>
                    <a:pt x="157162" y="55778"/>
                  </a:lnTo>
                  <a:lnTo>
                    <a:pt x="157162" y="55943"/>
                  </a:lnTo>
                  <a:lnTo>
                    <a:pt x="157353" y="55575"/>
                  </a:lnTo>
                  <a:close/>
                </a:path>
                <a:path w="195579" h="350520">
                  <a:moveTo>
                    <a:pt x="160769" y="53682"/>
                  </a:moveTo>
                  <a:lnTo>
                    <a:pt x="160388" y="52285"/>
                  </a:lnTo>
                  <a:lnTo>
                    <a:pt x="160121" y="52311"/>
                  </a:lnTo>
                  <a:lnTo>
                    <a:pt x="159893" y="52362"/>
                  </a:lnTo>
                  <a:lnTo>
                    <a:pt x="158203" y="52895"/>
                  </a:lnTo>
                  <a:lnTo>
                    <a:pt x="157937" y="54368"/>
                  </a:lnTo>
                  <a:lnTo>
                    <a:pt x="157353" y="55575"/>
                  </a:lnTo>
                  <a:lnTo>
                    <a:pt x="157822" y="55079"/>
                  </a:lnTo>
                  <a:lnTo>
                    <a:pt x="158318" y="54610"/>
                  </a:lnTo>
                  <a:lnTo>
                    <a:pt x="158724" y="54076"/>
                  </a:lnTo>
                  <a:lnTo>
                    <a:pt x="158851" y="53962"/>
                  </a:lnTo>
                  <a:lnTo>
                    <a:pt x="159537" y="53505"/>
                  </a:lnTo>
                  <a:lnTo>
                    <a:pt x="160769" y="53682"/>
                  </a:lnTo>
                  <a:close/>
                </a:path>
                <a:path w="195579" h="350520">
                  <a:moveTo>
                    <a:pt x="162217" y="45999"/>
                  </a:moveTo>
                  <a:lnTo>
                    <a:pt x="162026" y="45516"/>
                  </a:lnTo>
                  <a:lnTo>
                    <a:pt x="161975" y="44754"/>
                  </a:lnTo>
                  <a:lnTo>
                    <a:pt x="159207" y="47294"/>
                  </a:lnTo>
                  <a:lnTo>
                    <a:pt x="157073" y="49923"/>
                  </a:lnTo>
                  <a:lnTo>
                    <a:pt x="156070" y="53352"/>
                  </a:lnTo>
                  <a:lnTo>
                    <a:pt x="157543" y="51562"/>
                  </a:lnTo>
                  <a:lnTo>
                    <a:pt x="158280" y="50698"/>
                  </a:lnTo>
                  <a:lnTo>
                    <a:pt x="159550" y="49199"/>
                  </a:lnTo>
                  <a:lnTo>
                    <a:pt x="160832" y="47726"/>
                  </a:lnTo>
                  <a:lnTo>
                    <a:pt x="162217" y="45999"/>
                  </a:lnTo>
                  <a:close/>
                </a:path>
                <a:path w="195579" h="350520">
                  <a:moveTo>
                    <a:pt x="179527" y="26466"/>
                  </a:moveTo>
                  <a:lnTo>
                    <a:pt x="179082" y="25590"/>
                  </a:lnTo>
                  <a:lnTo>
                    <a:pt x="178752" y="24739"/>
                  </a:lnTo>
                  <a:lnTo>
                    <a:pt x="178104" y="23888"/>
                  </a:lnTo>
                  <a:lnTo>
                    <a:pt x="177279" y="24269"/>
                  </a:lnTo>
                  <a:lnTo>
                    <a:pt x="176796" y="24409"/>
                  </a:lnTo>
                  <a:lnTo>
                    <a:pt x="177215" y="25196"/>
                  </a:lnTo>
                  <a:lnTo>
                    <a:pt x="177596" y="26022"/>
                  </a:lnTo>
                  <a:lnTo>
                    <a:pt x="178168" y="26873"/>
                  </a:lnTo>
                  <a:lnTo>
                    <a:pt x="178765" y="26631"/>
                  </a:lnTo>
                  <a:lnTo>
                    <a:pt x="179527" y="26466"/>
                  </a:lnTo>
                  <a:close/>
                </a:path>
                <a:path w="195579" h="350520">
                  <a:moveTo>
                    <a:pt x="183388" y="10248"/>
                  </a:moveTo>
                  <a:lnTo>
                    <a:pt x="183184" y="9499"/>
                  </a:lnTo>
                  <a:lnTo>
                    <a:pt x="182880" y="8864"/>
                  </a:lnTo>
                  <a:lnTo>
                    <a:pt x="182473" y="8661"/>
                  </a:lnTo>
                  <a:lnTo>
                    <a:pt x="180619" y="7810"/>
                  </a:lnTo>
                  <a:lnTo>
                    <a:pt x="179997" y="8293"/>
                  </a:lnTo>
                  <a:lnTo>
                    <a:pt x="178282" y="12344"/>
                  </a:lnTo>
                  <a:lnTo>
                    <a:pt x="180378" y="11722"/>
                  </a:lnTo>
                  <a:lnTo>
                    <a:pt x="181635" y="11404"/>
                  </a:lnTo>
                  <a:lnTo>
                    <a:pt x="183095" y="10858"/>
                  </a:lnTo>
                  <a:lnTo>
                    <a:pt x="183388" y="10248"/>
                  </a:lnTo>
                  <a:close/>
                </a:path>
                <a:path w="195579" h="350520">
                  <a:moveTo>
                    <a:pt x="190804" y="2336"/>
                  </a:moveTo>
                  <a:lnTo>
                    <a:pt x="190715" y="1549"/>
                  </a:lnTo>
                  <a:lnTo>
                    <a:pt x="190652" y="1054"/>
                  </a:lnTo>
                  <a:lnTo>
                    <a:pt x="190233" y="609"/>
                  </a:lnTo>
                  <a:lnTo>
                    <a:pt x="189890" y="0"/>
                  </a:lnTo>
                  <a:lnTo>
                    <a:pt x="189280" y="381"/>
                  </a:lnTo>
                  <a:lnTo>
                    <a:pt x="188569" y="609"/>
                  </a:lnTo>
                  <a:lnTo>
                    <a:pt x="188366" y="1422"/>
                  </a:lnTo>
                  <a:lnTo>
                    <a:pt x="188683" y="2146"/>
                  </a:lnTo>
                  <a:lnTo>
                    <a:pt x="189687" y="2959"/>
                  </a:lnTo>
                  <a:lnTo>
                    <a:pt x="190804" y="2336"/>
                  </a:lnTo>
                  <a:close/>
                </a:path>
                <a:path w="195579" h="350520">
                  <a:moveTo>
                    <a:pt x="194957" y="22377"/>
                  </a:moveTo>
                  <a:lnTo>
                    <a:pt x="194818" y="21501"/>
                  </a:lnTo>
                  <a:lnTo>
                    <a:pt x="194271" y="21437"/>
                  </a:lnTo>
                  <a:lnTo>
                    <a:pt x="193789" y="21539"/>
                  </a:lnTo>
                  <a:lnTo>
                    <a:pt x="193306" y="21590"/>
                  </a:lnTo>
                  <a:lnTo>
                    <a:pt x="193382" y="22517"/>
                  </a:lnTo>
                  <a:lnTo>
                    <a:pt x="193421" y="22860"/>
                  </a:lnTo>
                  <a:lnTo>
                    <a:pt x="193903" y="22745"/>
                  </a:lnTo>
                  <a:lnTo>
                    <a:pt x="194424" y="22694"/>
                  </a:lnTo>
                  <a:lnTo>
                    <a:pt x="194843" y="22453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 descr=""/>
            <p:cNvSpPr/>
            <p:nvPr/>
          </p:nvSpPr>
          <p:spPr>
            <a:xfrm>
              <a:off x="6978027" y="3721970"/>
              <a:ext cx="2078355" cy="1520825"/>
            </a:xfrm>
            <a:custGeom>
              <a:avLst/>
              <a:gdLst/>
              <a:ahLst/>
              <a:cxnLst/>
              <a:rect l="l" t="t" r="r" b="b"/>
              <a:pathLst>
                <a:path w="2078354" h="1520825">
                  <a:moveTo>
                    <a:pt x="14122" y="1282522"/>
                  </a:moveTo>
                  <a:lnTo>
                    <a:pt x="12103" y="1279296"/>
                  </a:lnTo>
                  <a:lnTo>
                    <a:pt x="8674" y="1276997"/>
                  </a:lnTo>
                  <a:lnTo>
                    <a:pt x="8674" y="1284655"/>
                  </a:lnTo>
                  <a:lnTo>
                    <a:pt x="8547" y="1285024"/>
                  </a:lnTo>
                  <a:lnTo>
                    <a:pt x="8318" y="1285532"/>
                  </a:lnTo>
                  <a:lnTo>
                    <a:pt x="7924" y="1285341"/>
                  </a:lnTo>
                  <a:lnTo>
                    <a:pt x="8051" y="1284973"/>
                  </a:lnTo>
                  <a:lnTo>
                    <a:pt x="8280" y="1284478"/>
                  </a:lnTo>
                  <a:lnTo>
                    <a:pt x="8674" y="1284655"/>
                  </a:lnTo>
                  <a:lnTo>
                    <a:pt x="8674" y="1276997"/>
                  </a:lnTo>
                  <a:lnTo>
                    <a:pt x="6057" y="1275232"/>
                  </a:lnTo>
                  <a:lnTo>
                    <a:pt x="5867" y="1275524"/>
                  </a:lnTo>
                  <a:lnTo>
                    <a:pt x="5461" y="1275867"/>
                  </a:lnTo>
                  <a:lnTo>
                    <a:pt x="6146" y="1278864"/>
                  </a:lnTo>
                  <a:lnTo>
                    <a:pt x="4914" y="1280058"/>
                  </a:lnTo>
                  <a:lnTo>
                    <a:pt x="1536" y="1280541"/>
                  </a:lnTo>
                  <a:lnTo>
                    <a:pt x="927" y="1281468"/>
                  </a:lnTo>
                  <a:lnTo>
                    <a:pt x="0" y="1282230"/>
                  </a:lnTo>
                  <a:lnTo>
                    <a:pt x="2044" y="1284084"/>
                  </a:lnTo>
                  <a:lnTo>
                    <a:pt x="3822" y="1286040"/>
                  </a:lnTo>
                  <a:lnTo>
                    <a:pt x="7429" y="1289113"/>
                  </a:lnTo>
                  <a:lnTo>
                    <a:pt x="9207" y="1290345"/>
                  </a:lnTo>
                  <a:lnTo>
                    <a:pt x="11404" y="1291132"/>
                  </a:lnTo>
                  <a:lnTo>
                    <a:pt x="12014" y="1289837"/>
                  </a:lnTo>
                  <a:lnTo>
                    <a:pt x="12471" y="1288643"/>
                  </a:lnTo>
                  <a:lnTo>
                    <a:pt x="13309" y="1285532"/>
                  </a:lnTo>
                  <a:lnTo>
                    <a:pt x="13589" y="1284478"/>
                  </a:lnTo>
                  <a:lnTo>
                    <a:pt x="14122" y="1282522"/>
                  </a:lnTo>
                  <a:close/>
                </a:path>
                <a:path w="2078354" h="1520825">
                  <a:moveTo>
                    <a:pt x="16014" y="1503451"/>
                  </a:moveTo>
                  <a:lnTo>
                    <a:pt x="15252" y="1502575"/>
                  </a:lnTo>
                  <a:lnTo>
                    <a:pt x="14516" y="1502727"/>
                  </a:lnTo>
                  <a:lnTo>
                    <a:pt x="13525" y="1504340"/>
                  </a:lnTo>
                  <a:lnTo>
                    <a:pt x="13195" y="1505419"/>
                  </a:lnTo>
                  <a:lnTo>
                    <a:pt x="12750" y="1506461"/>
                  </a:lnTo>
                  <a:lnTo>
                    <a:pt x="14897" y="1504492"/>
                  </a:lnTo>
                  <a:lnTo>
                    <a:pt x="15976" y="1503489"/>
                  </a:lnTo>
                  <a:close/>
                </a:path>
                <a:path w="2078354" h="1520825">
                  <a:moveTo>
                    <a:pt x="18986" y="1296136"/>
                  </a:moveTo>
                  <a:lnTo>
                    <a:pt x="18808" y="1293482"/>
                  </a:lnTo>
                  <a:lnTo>
                    <a:pt x="18211" y="1293202"/>
                  </a:lnTo>
                  <a:lnTo>
                    <a:pt x="17691" y="1292987"/>
                  </a:lnTo>
                  <a:lnTo>
                    <a:pt x="16776" y="1293177"/>
                  </a:lnTo>
                  <a:lnTo>
                    <a:pt x="15062" y="1293545"/>
                  </a:lnTo>
                  <a:lnTo>
                    <a:pt x="15138" y="1293761"/>
                  </a:lnTo>
                  <a:lnTo>
                    <a:pt x="15303" y="1294142"/>
                  </a:lnTo>
                  <a:lnTo>
                    <a:pt x="15951" y="1295425"/>
                  </a:lnTo>
                  <a:lnTo>
                    <a:pt x="17068" y="1296047"/>
                  </a:lnTo>
                  <a:lnTo>
                    <a:pt x="18986" y="1296136"/>
                  </a:lnTo>
                  <a:close/>
                </a:path>
                <a:path w="2078354" h="1520825">
                  <a:moveTo>
                    <a:pt x="21323" y="1504823"/>
                  </a:moveTo>
                  <a:close/>
                </a:path>
                <a:path w="2078354" h="1520825">
                  <a:moveTo>
                    <a:pt x="28130" y="1255166"/>
                  </a:moveTo>
                  <a:lnTo>
                    <a:pt x="27622" y="1249807"/>
                  </a:lnTo>
                  <a:lnTo>
                    <a:pt x="25831" y="1248803"/>
                  </a:lnTo>
                  <a:lnTo>
                    <a:pt x="23736" y="1248181"/>
                  </a:lnTo>
                  <a:lnTo>
                    <a:pt x="20421" y="1247775"/>
                  </a:lnTo>
                  <a:lnTo>
                    <a:pt x="19939" y="1247686"/>
                  </a:lnTo>
                  <a:lnTo>
                    <a:pt x="19189" y="1246035"/>
                  </a:lnTo>
                  <a:lnTo>
                    <a:pt x="18376" y="1244409"/>
                  </a:lnTo>
                  <a:lnTo>
                    <a:pt x="17614" y="1242758"/>
                  </a:lnTo>
                  <a:lnTo>
                    <a:pt x="17564" y="1242174"/>
                  </a:lnTo>
                  <a:lnTo>
                    <a:pt x="17424" y="1241653"/>
                  </a:lnTo>
                  <a:lnTo>
                    <a:pt x="17233" y="1241171"/>
                  </a:lnTo>
                  <a:lnTo>
                    <a:pt x="10528" y="1245857"/>
                  </a:lnTo>
                  <a:lnTo>
                    <a:pt x="11239" y="1246416"/>
                  </a:lnTo>
                  <a:lnTo>
                    <a:pt x="12928" y="1247228"/>
                  </a:lnTo>
                  <a:lnTo>
                    <a:pt x="16548" y="1248879"/>
                  </a:lnTo>
                  <a:lnTo>
                    <a:pt x="18313" y="1251559"/>
                  </a:lnTo>
                  <a:lnTo>
                    <a:pt x="17907" y="1257046"/>
                  </a:lnTo>
                  <a:lnTo>
                    <a:pt x="17665" y="1258671"/>
                  </a:lnTo>
                  <a:lnTo>
                    <a:pt x="19037" y="1260157"/>
                  </a:lnTo>
                  <a:lnTo>
                    <a:pt x="20548" y="1258798"/>
                  </a:lnTo>
                  <a:lnTo>
                    <a:pt x="21691" y="1257376"/>
                  </a:lnTo>
                  <a:lnTo>
                    <a:pt x="24295" y="1255928"/>
                  </a:lnTo>
                  <a:lnTo>
                    <a:pt x="25654" y="1255712"/>
                  </a:lnTo>
                  <a:lnTo>
                    <a:pt x="27114" y="1255395"/>
                  </a:lnTo>
                  <a:lnTo>
                    <a:pt x="28130" y="1255166"/>
                  </a:lnTo>
                  <a:close/>
                </a:path>
                <a:path w="2078354" h="1520825">
                  <a:moveTo>
                    <a:pt x="43243" y="1373784"/>
                  </a:moveTo>
                  <a:lnTo>
                    <a:pt x="41770" y="1373124"/>
                  </a:lnTo>
                  <a:lnTo>
                    <a:pt x="40932" y="1372743"/>
                  </a:lnTo>
                  <a:lnTo>
                    <a:pt x="40957" y="1372946"/>
                  </a:lnTo>
                  <a:lnTo>
                    <a:pt x="41046" y="1373225"/>
                  </a:lnTo>
                  <a:lnTo>
                    <a:pt x="41211" y="1373860"/>
                  </a:lnTo>
                  <a:lnTo>
                    <a:pt x="41452" y="1374165"/>
                  </a:lnTo>
                  <a:lnTo>
                    <a:pt x="41770" y="1374254"/>
                  </a:lnTo>
                  <a:lnTo>
                    <a:pt x="42189" y="1374343"/>
                  </a:lnTo>
                  <a:lnTo>
                    <a:pt x="42710" y="1374101"/>
                  </a:lnTo>
                  <a:lnTo>
                    <a:pt x="43243" y="1373784"/>
                  </a:lnTo>
                  <a:close/>
                </a:path>
                <a:path w="2078354" h="1520825">
                  <a:moveTo>
                    <a:pt x="43573" y="1373784"/>
                  </a:moveTo>
                  <a:lnTo>
                    <a:pt x="43370" y="1373733"/>
                  </a:lnTo>
                  <a:lnTo>
                    <a:pt x="43383" y="1373860"/>
                  </a:lnTo>
                  <a:lnTo>
                    <a:pt x="43535" y="1373860"/>
                  </a:lnTo>
                  <a:close/>
                </a:path>
                <a:path w="2078354" h="1520825">
                  <a:moveTo>
                    <a:pt x="46075" y="1374394"/>
                  </a:moveTo>
                  <a:lnTo>
                    <a:pt x="45364" y="1373847"/>
                  </a:lnTo>
                  <a:lnTo>
                    <a:pt x="44589" y="1373568"/>
                  </a:lnTo>
                  <a:lnTo>
                    <a:pt x="43688" y="1373822"/>
                  </a:lnTo>
                  <a:lnTo>
                    <a:pt x="44488" y="1374013"/>
                  </a:lnTo>
                  <a:lnTo>
                    <a:pt x="46075" y="1374394"/>
                  </a:lnTo>
                  <a:close/>
                </a:path>
                <a:path w="2078354" h="1520825">
                  <a:moveTo>
                    <a:pt x="46329" y="1374609"/>
                  </a:moveTo>
                  <a:lnTo>
                    <a:pt x="46266" y="1374444"/>
                  </a:lnTo>
                  <a:lnTo>
                    <a:pt x="46075" y="1374394"/>
                  </a:lnTo>
                  <a:lnTo>
                    <a:pt x="46329" y="1374609"/>
                  </a:lnTo>
                  <a:close/>
                </a:path>
                <a:path w="2078354" h="1520825">
                  <a:moveTo>
                    <a:pt x="46355" y="1374609"/>
                  </a:moveTo>
                  <a:close/>
                </a:path>
                <a:path w="2078354" h="1520825">
                  <a:moveTo>
                    <a:pt x="46913" y="1373695"/>
                  </a:moveTo>
                  <a:lnTo>
                    <a:pt x="46380" y="1374394"/>
                  </a:lnTo>
                  <a:lnTo>
                    <a:pt x="46342" y="1374609"/>
                  </a:lnTo>
                  <a:lnTo>
                    <a:pt x="46913" y="1373695"/>
                  </a:lnTo>
                  <a:close/>
                </a:path>
                <a:path w="2078354" h="1520825">
                  <a:moveTo>
                    <a:pt x="76073" y="1276985"/>
                  </a:moveTo>
                  <a:lnTo>
                    <a:pt x="75793" y="1276896"/>
                  </a:lnTo>
                  <a:lnTo>
                    <a:pt x="75184" y="1278928"/>
                  </a:lnTo>
                  <a:lnTo>
                    <a:pt x="72885" y="1279372"/>
                  </a:lnTo>
                  <a:lnTo>
                    <a:pt x="71374" y="1280782"/>
                  </a:lnTo>
                  <a:lnTo>
                    <a:pt x="69532" y="1284592"/>
                  </a:lnTo>
                  <a:lnTo>
                    <a:pt x="68630" y="1286319"/>
                  </a:lnTo>
                  <a:lnTo>
                    <a:pt x="67792" y="1288275"/>
                  </a:lnTo>
                  <a:lnTo>
                    <a:pt x="67818" y="1288478"/>
                  </a:lnTo>
                  <a:lnTo>
                    <a:pt x="67881" y="1288707"/>
                  </a:lnTo>
                  <a:lnTo>
                    <a:pt x="67945" y="1288973"/>
                  </a:lnTo>
                  <a:lnTo>
                    <a:pt x="68046" y="1289265"/>
                  </a:lnTo>
                  <a:lnTo>
                    <a:pt x="68110" y="1289583"/>
                  </a:lnTo>
                  <a:lnTo>
                    <a:pt x="69202" y="1288999"/>
                  </a:lnTo>
                  <a:lnTo>
                    <a:pt x="69926" y="1288262"/>
                  </a:lnTo>
                  <a:lnTo>
                    <a:pt x="70827" y="1286738"/>
                  </a:lnTo>
                  <a:lnTo>
                    <a:pt x="71081" y="1285963"/>
                  </a:lnTo>
                  <a:lnTo>
                    <a:pt x="71691" y="1282471"/>
                  </a:lnTo>
                  <a:lnTo>
                    <a:pt x="73393" y="1280680"/>
                  </a:lnTo>
                  <a:lnTo>
                    <a:pt x="75184" y="1278940"/>
                  </a:lnTo>
                  <a:lnTo>
                    <a:pt x="76073" y="1276985"/>
                  </a:lnTo>
                  <a:close/>
                </a:path>
                <a:path w="2078354" h="1520825">
                  <a:moveTo>
                    <a:pt x="118440" y="1362900"/>
                  </a:moveTo>
                  <a:lnTo>
                    <a:pt x="118021" y="1362265"/>
                  </a:lnTo>
                  <a:lnTo>
                    <a:pt x="116078" y="1361490"/>
                  </a:lnTo>
                  <a:lnTo>
                    <a:pt x="115316" y="1362049"/>
                  </a:lnTo>
                  <a:lnTo>
                    <a:pt x="114769" y="1362925"/>
                  </a:lnTo>
                  <a:lnTo>
                    <a:pt x="114693" y="1363065"/>
                  </a:lnTo>
                  <a:lnTo>
                    <a:pt x="114338" y="1364030"/>
                  </a:lnTo>
                  <a:lnTo>
                    <a:pt x="115074" y="1365262"/>
                  </a:lnTo>
                  <a:lnTo>
                    <a:pt x="116586" y="1365783"/>
                  </a:lnTo>
                  <a:lnTo>
                    <a:pt x="117030" y="1365402"/>
                  </a:lnTo>
                  <a:lnTo>
                    <a:pt x="117894" y="1364957"/>
                  </a:lnTo>
                  <a:lnTo>
                    <a:pt x="118338" y="1364030"/>
                  </a:lnTo>
                  <a:lnTo>
                    <a:pt x="118389" y="1363814"/>
                  </a:lnTo>
                  <a:lnTo>
                    <a:pt x="118402" y="1363586"/>
                  </a:lnTo>
                  <a:lnTo>
                    <a:pt x="118440" y="1362900"/>
                  </a:lnTo>
                  <a:close/>
                </a:path>
                <a:path w="2078354" h="1520825">
                  <a:moveTo>
                    <a:pt x="135382" y="1233258"/>
                  </a:moveTo>
                  <a:lnTo>
                    <a:pt x="135255" y="1233182"/>
                  </a:lnTo>
                  <a:lnTo>
                    <a:pt x="135013" y="1233043"/>
                  </a:lnTo>
                  <a:lnTo>
                    <a:pt x="134416" y="1232725"/>
                  </a:lnTo>
                  <a:lnTo>
                    <a:pt x="134099" y="1231811"/>
                  </a:lnTo>
                  <a:lnTo>
                    <a:pt x="133769" y="1230998"/>
                  </a:lnTo>
                  <a:lnTo>
                    <a:pt x="133159" y="1230782"/>
                  </a:lnTo>
                  <a:lnTo>
                    <a:pt x="132461" y="1230807"/>
                  </a:lnTo>
                  <a:lnTo>
                    <a:pt x="130556" y="1231836"/>
                  </a:lnTo>
                  <a:lnTo>
                    <a:pt x="130073" y="1233589"/>
                  </a:lnTo>
                  <a:lnTo>
                    <a:pt x="131711" y="1235735"/>
                  </a:lnTo>
                  <a:lnTo>
                    <a:pt x="133146" y="1236052"/>
                  </a:lnTo>
                  <a:lnTo>
                    <a:pt x="134239" y="1235379"/>
                  </a:lnTo>
                  <a:lnTo>
                    <a:pt x="134975" y="1234935"/>
                  </a:lnTo>
                  <a:lnTo>
                    <a:pt x="135382" y="1234109"/>
                  </a:lnTo>
                  <a:lnTo>
                    <a:pt x="135382" y="1233258"/>
                  </a:lnTo>
                  <a:close/>
                </a:path>
                <a:path w="2078354" h="1520825">
                  <a:moveTo>
                    <a:pt x="167309" y="1256182"/>
                  </a:moveTo>
                  <a:lnTo>
                    <a:pt x="166966" y="1256182"/>
                  </a:lnTo>
                  <a:lnTo>
                    <a:pt x="166509" y="1256042"/>
                  </a:lnTo>
                  <a:lnTo>
                    <a:pt x="166306" y="1256207"/>
                  </a:lnTo>
                  <a:lnTo>
                    <a:pt x="166103" y="1256385"/>
                  </a:lnTo>
                  <a:lnTo>
                    <a:pt x="166154" y="1256855"/>
                  </a:lnTo>
                  <a:lnTo>
                    <a:pt x="166103" y="1257198"/>
                  </a:lnTo>
                  <a:lnTo>
                    <a:pt x="166433" y="1257211"/>
                  </a:lnTo>
                  <a:lnTo>
                    <a:pt x="166903" y="1257350"/>
                  </a:lnTo>
                  <a:lnTo>
                    <a:pt x="167068" y="1257198"/>
                  </a:lnTo>
                  <a:lnTo>
                    <a:pt x="167284" y="1256982"/>
                  </a:lnTo>
                  <a:lnTo>
                    <a:pt x="167246" y="1256525"/>
                  </a:lnTo>
                  <a:lnTo>
                    <a:pt x="167309" y="1256182"/>
                  </a:lnTo>
                  <a:close/>
                </a:path>
                <a:path w="2078354" h="1520825">
                  <a:moveTo>
                    <a:pt x="170967" y="1257160"/>
                  </a:moveTo>
                  <a:lnTo>
                    <a:pt x="170903" y="1256982"/>
                  </a:lnTo>
                  <a:lnTo>
                    <a:pt x="170903" y="1256842"/>
                  </a:lnTo>
                  <a:lnTo>
                    <a:pt x="170776" y="1257033"/>
                  </a:lnTo>
                  <a:lnTo>
                    <a:pt x="170637" y="1257211"/>
                  </a:lnTo>
                  <a:lnTo>
                    <a:pt x="170497" y="1257401"/>
                  </a:lnTo>
                  <a:lnTo>
                    <a:pt x="170637" y="1257350"/>
                  </a:lnTo>
                  <a:lnTo>
                    <a:pt x="170827" y="1257338"/>
                  </a:lnTo>
                  <a:lnTo>
                    <a:pt x="170967" y="1257160"/>
                  </a:lnTo>
                  <a:close/>
                </a:path>
                <a:path w="2078354" h="1520825">
                  <a:moveTo>
                    <a:pt x="216471" y="1435760"/>
                  </a:moveTo>
                  <a:lnTo>
                    <a:pt x="216446" y="1435227"/>
                  </a:lnTo>
                  <a:lnTo>
                    <a:pt x="216395" y="1434668"/>
                  </a:lnTo>
                  <a:lnTo>
                    <a:pt x="216369" y="1433995"/>
                  </a:lnTo>
                  <a:lnTo>
                    <a:pt x="215607" y="1434261"/>
                  </a:lnTo>
                  <a:lnTo>
                    <a:pt x="214998" y="1434553"/>
                  </a:lnTo>
                  <a:lnTo>
                    <a:pt x="214553" y="1434934"/>
                  </a:lnTo>
                  <a:lnTo>
                    <a:pt x="215061" y="1435569"/>
                  </a:lnTo>
                  <a:lnTo>
                    <a:pt x="215773" y="1435811"/>
                  </a:lnTo>
                  <a:lnTo>
                    <a:pt x="216471" y="1435760"/>
                  </a:lnTo>
                  <a:close/>
                </a:path>
                <a:path w="2078354" h="1520825">
                  <a:moveTo>
                    <a:pt x="222377" y="1464868"/>
                  </a:moveTo>
                  <a:lnTo>
                    <a:pt x="220560" y="1461795"/>
                  </a:lnTo>
                  <a:lnTo>
                    <a:pt x="218770" y="1461198"/>
                  </a:lnTo>
                  <a:lnTo>
                    <a:pt x="217474" y="1461897"/>
                  </a:lnTo>
                  <a:lnTo>
                    <a:pt x="215874" y="1462786"/>
                  </a:lnTo>
                  <a:lnTo>
                    <a:pt x="215150" y="1465122"/>
                  </a:lnTo>
                  <a:lnTo>
                    <a:pt x="216852" y="1468031"/>
                  </a:lnTo>
                  <a:lnTo>
                    <a:pt x="218757" y="1468437"/>
                  </a:lnTo>
                  <a:lnTo>
                    <a:pt x="221957" y="1466748"/>
                  </a:lnTo>
                  <a:lnTo>
                    <a:pt x="222377" y="1464868"/>
                  </a:lnTo>
                  <a:close/>
                </a:path>
                <a:path w="2078354" h="1520825">
                  <a:moveTo>
                    <a:pt x="233565" y="1480756"/>
                  </a:moveTo>
                  <a:lnTo>
                    <a:pt x="233311" y="1479575"/>
                  </a:lnTo>
                  <a:lnTo>
                    <a:pt x="233172" y="1478368"/>
                  </a:lnTo>
                  <a:lnTo>
                    <a:pt x="232308" y="1476070"/>
                  </a:lnTo>
                  <a:lnTo>
                    <a:pt x="231394" y="1475384"/>
                  </a:lnTo>
                  <a:lnTo>
                    <a:pt x="230200" y="1475155"/>
                  </a:lnTo>
                  <a:lnTo>
                    <a:pt x="226453" y="1481924"/>
                  </a:lnTo>
                  <a:lnTo>
                    <a:pt x="226682" y="1482204"/>
                  </a:lnTo>
                  <a:lnTo>
                    <a:pt x="227025" y="1482420"/>
                  </a:lnTo>
                  <a:lnTo>
                    <a:pt x="228688" y="1483182"/>
                  </a:lnTo>
                  <a:lnTo>
                    <a:pt x="229997" y="1483233"/>
                  </a:lnTo>
                  <a:lnTo>
                    <a:pt x="231254" y="1482356"/>
                  </a:lnTo>
                  <a:lnTo>
                    <a:pt x="232029" y="1481823"/>
                  </a:lnTo>
                  <a:lnTo>
                    <a:pt x="233565" y="1480756"/>
                  </a:lnTo>
                  <a:close/>
                </a:path>
                <a:path w="2078354" h="1520825">
                  <a:moveTo>
                    <a:pt x="233578" y="1480731"/>
                  </a:moveTo>
                  <a:close/>
                </a:path>
                <a:path w="2078354" h="1520825">
                  <a:moveTo>
                    <a:pt x="238696" y="1479702"/>
                  </a:moveTo>
                  <a:lnTo>
                    <a:pt x="238404" y="1478661"/>
                  </a:lnTo>
                  <a:lnTo>
                    <a:pt x="236588" y="1477238"/>
                  </a:lnTo>
                  <a:lnTo>
                    <a:pt x="235648" y="1477378"/>
                  </a:lnTo>
                  <a:lnTo>
                    <a:pt x="234416" y="1479105"/>
                  </a:lnTo>
                  <a:lnTo>
                    <a:pt x="234061" y="1479931"/>
                  </a:lnTo>
                  <a:lnTo>
                    <a:pt x="233641" y="1480731"/>
                  </a:lnTo>
                  <a:lnTo>
                    <a:pt x="234353" y="1481023"/>
                  </a:lnTo>
                  <a:lnTo>
                    <a:pt x="235051" y="1481353"/>
                  </a:lnTo>
                  <a:lnTo>
                    <a:pt x="235762" y="1481607"/>
                  </a:lnTo>
                  <a:lnTo>
                    <a:pt x="236829" y="1481975"/>
                  </a:lnTo>
                  <a:lnTo>
                    <a:pt x="237705" y="1481607"/>
                  </a:lnTo>
                  <a:lnTo>
                    <a:pt x="238175" y="1480705"/>
                  </a:lnTo>
                  <a:lnTo>
                    <a:pt x="238696" y="1479702"/>
                  </a:lnTo>
                  <a:close/>
                </a:path>
                <a:path w="2078354" h="1520825">
                  <a:moveTo>
                    <a:pt x="240830" y="1520291"/>
                  </a:moveTo>
                  <a:lnTo>
                    <a:pt x="240728" y="1520151"/>
                  </a:lnTo>
                  <a:lnTo>
                    <a:pt x="240652" y="1519948"/>
                  </a:lnTo>
                  <a:lnTo>
                    <a:pt x="240525" y="1519885"/>
                  </a:lnTo>
                  <a:lnTo>
                    <a:pt x="240385" y="1519809"/>
                  </a:lnTo>
                  <a:lnTo>
                    <a:pt x="240182" y="1519897"/>
                  </a:lnTo>
                  <a:lnTo>
                    <a:pt x="240004" y="1519910"/>
                  </a:lnTo>
                  <a:lnTo>
                    <a:pt x="240284" y="1520024"/>
                  </a:lnTo>
                  <a:lnTo>
                    <a:pt x="240563" y="1520164"/>
                  </a:lnTo>
                  <a:lnTo>
                    <a:pt x="240830" y="1520291"/>
                  </a:lnTo>
                  <a:close/>
                </a:path>
                <a:path w="2078354" h="1520825">
                  <a:moveTo>
                    <a:pt x="245922" y="1512049"/>
                  </a:moveTo>
                  <a:lnTo>
                    <a:pt x="243357" y="1507934"/>
                  </a:lnTo>
                  <a:lnTo>
                    <a:pt x="238455" y="1506905"/>
                  </a:lnTo>
                  <a:lnTo>
                    <a:pt x="237070" y="1506626"/>
                  </a:lnTo>
                  <a:lnTo>
                    <a:pt x="235851" y="1506664"/>
                  </a:lnTo>
                  <a:lnTo>
                    <a:pt x="233476" y="1507388"/>
                  </a:lnTo>
                  <a:lnTo>
                    <a:pt x="232359" y="1508188"/>
                  </a:lnTo>
                  <a:lnTo>
                    <a:pt x="230657" y="1510753"/>
                  </a:lnTo>
                  <a:lnTo>
                    <a:pt x="228600" y="1516253"/>
                  </a:lnTo>
                  <a:lnTo>
                    <a:pt x="228015" y="1517535"/>
                  </a:lnTo>
                  <a:lnTo>
                    <a:pt x="229666" y="1517700"/>
                  </a:lnTo>
                  <a:lnTo>
                    <a:pt x="231267" y="1518081"/>
                  </a:lnTo>
                  <a:lnTo>
                    <a:pt x="235292" y="1518488"/>
                  </a:lnTo>
                  <a:lnTo>
                    <a:pt x="237578" y="1518653"/>
                  </a:lnTo>
                  <a:lnTo>
                    <a:pt x="241312" y="1514995"/>
                  </a:lnTo>
                  <a:lnTo>
                    <a:pt x="243395" y="1515198"/>
                  </a:lnTo>
                  <a:lnTo>
                    <a:pt x="245592" y="1516354"/>
                  </a:lnTo>
                  <a:lnTo>
                    <a:pt x="245770" y="1516430"/>
                  </a:lnTo>
                  <a:lnTo>
                    <a:pt x="245922" y="1512049"/>
                  </a:lnTo>
                  <a:close/>
                </a:path>
                <a:path w="2078354" h="1520825">
                  <a:moveTo>
                    <a:pt x="668020" y="1004900"/>
                  </a:moveTo>
                  <a:lnTo>
                    <a:pt x="668007" y="1004684"/>
                  </a:lnTo>
                  <a:lnTo>
                    <a:pt x="667956" y="1004481"/>
                  </a:lnTo>
                  <a:lnTo>
                    <a:pt x="667600" y="1004620"/>
                  </a:lnTo>
                  <a:lnTo>
                    <a:pt x="667245" y="1004760"/>
                  </a:lnTo>
                  <a:lnTo>
                    <a:pt x="666864" y="1004887"/>
                  </a:lnTo>
                  <a:lnTo>
                    <a:pt x="666788" y="1005217"/>
                  </a:lnTo>
                  <a:lnTo>
                    <a:pt x="667600" y="1005154"/>
                  </a:lnTo>
                  <a:lnTo>
                    <a:pt x="668007" y="1005116"/>
                  </a:lnTo>
                  <a:lnTo>
                    <a:pt x="668020" y="1004900"/>
                  </a:lnTo>
                  <a:close/>
                </a:path>
                <a:path w="2078354" h="1520825">
                  <a:moveTo>
                    <a:pt x="671563" y="1020356"/>
                  </a:moveTo>
                  <a:lnTo>
                    <a:pt x="671334" y="1020191"/>
                  </a:lnTo>
                  <a:lnTo>
                    <a:pt x="671131" y="1020000"/>
                  </a:lnTo>
                  <a:lnTo>
                    <a:pt x="670915" y="1019797"/>
                  </a:lnTo>
                  <a:lnTo>
                    <a:pt x="669810" y="1019492"/>
                  </a:lnTo>
                  <a:lnTo>
                    <a:pt x="670928" y="1019835"/>
                  </a:lnTo>
                  <a:lnTo>
                    <a:pt x="670674" y="1020191"/>
                  </a:lnTo>
                  <a:lnTo>
                    <a:pt x="670394" y="1020521"/>
                  </a:lnTo>
                  <a:lnTo>
                    <a:pt x="670153" y="1020889"/>
                  </a:lnTo>
                  <a:lnTo>
                    <a:pt x="670636" y="1020699"/>
                  </a:lnTo>
                  <a:lnTo>
                    <a:pt x="671106" y="1020521"/>
                  </a:lnTo>
                  <a:lnTo>
                    <a:pt x="671563" y="1020356"/>
                  </a:lnTo>
                  <a:close/>
                </a:path>
                <a:path w="2078354" h="1520825">
                  <a:moveTo>
                    <a:pt x="672312" y="1004747"/>
                  </a:moveTo>
                  <a:lnTo>
                    <a:pt x="671080" y="1003820"/>
                  </a:lnTo>
                  <a:lnTo>
                    <a:pt x="668134" y="1005103"/>
                  </a:lnTo>
                  <a:lnTo>
                    <a:pt x="668629" y="1005052"/>
                  </a:lnTo>
                  <a:lnTo>
                    <a:pt x="668629" y="1005344"/>
                  </a:lnTo>
                  <a:lnTo>
                    <a:pt x="668693" y="1005636"/>
                  </a:lnTo>
                  <a:lnTo>
                    <a:pt x="669213" y="1006373"/>
                  </a:lnTo>
                  <a:lnTo>
                    <a:pt x="670013" y="1006627"/>
                  </a:lnTo>
                  <a:lnTo>
                    <a:pt x="671118" y="1007287"/>
                  </a:lnTo>
                  <a:lnTo>
                    <a:pt x="671347" y="1006233"/>
                  </a:lnTo>
                  <a:lnTo>
                    <a:pt x="671652" y="1005459"/>
                  </a:lnTo>
                  <a:lnTo>
                    <a:pt x="671715" y="1004798"/>
                  </a:lnTo>
                  <a:lnTo>
                    <a:pt x="671918" y="1004785"/>
                  </a:lnTo>
                  <a:lnTo>
                    <a:pt x="672109" y="1004760"/>
                  </a:lnTo>
                  <a:lnTo>
                    <a:pt x="672312" y="1004747"/>
                  </a:lnTo>
                  <a:close/>
                </a:path>
                <a:path w="2078354" h="1520825">
                  <a:moveTo>
                    <a:pt x="728789" y="872363"/>
                  </a:moveTo>
                  <a:lnTo>
                    <a:pt x="728675" y="871423"/>
                  </a:lnTo>
                  <a:lnTo>
                    <a:pt x="728167" y="870699"/>
                  </a:lnTo>
                  <a:lnTo>
                    <a:pt x="726909" y="870013"/>
                  </a:lnTo>
                  <a:lnTo>
                    <a:pt x="728116" y="869315"/>
                  </a:lnTo>
                  <a:lnTo>
                    <a:pt x="728484" y="868629"/>
                  </a:lnTo>
                  <a:lnTo>
                    <a:pt x="728649" y="868273"/>
                  </a:lnTo>
                  <a:lnTo>
                    <a:pt x="727900" y="868133"/>
                  </a:lnTo>
                  <a:lnTo>
                    <a:pt x="727163" y="867968"/>
                  </a:lnTo>
                  <a:lnTo>
                    <a:pt x="726059" y="867778"/>
                  </a:lnTo>
                  <a:lnTo>
                    <a:pt x="725055" y="867511"/>
                  </a:lnTo>
                  <a:lnTo>
                    <a:pt x="723404" y="869746"/>
                  </a:lnTo>
                  <a:lnTo>
                    <a:pt x="725335" y="874052"/>
                  </a:lnTo>
                  <a:lnTo>
                    <a:pt x="725055" y="874268"/>
                  </a:lnTo>
                  <a:lnTo>
                    <a:pt x="726414" y="874166"/>
                  </a:lnTo>
                  <a:lnTo>
                    <a:pt x="727684" y="875296"/>
                  </a:lnTo>
                  <a:lnTo>
                    <a:pt x="728408" y="873975"/>
                  </a:lnTo>
                  <a:lnTo>
                    <a:pt x="728700" y="873353"/>
                  </a:lnTo>
                  <a:lnTo>
                    <a:pt x="728789" y="872528"/>
                  </a:lnTo>
                  <a:lnTo>
                    <a:pt x="728789" y="872363"/>
                  </a:lnTo>
                  <a:close/>
                </a:path>
                <a:path w="2078354" h="1520825">
                  <a:moveTo>
                    <a:pt x="739292" y="935113"/>
                  </a:moveTo>
                  <a:lnTo>
                    <a:pt x="739228" y="934173"/>
                  </a:lnTo>
                  <a:lnTo>
                    <a:pt x="739203" y="933234"/>
                  </a:lnTo>
                  <a:lnTo>
                    <a:pt x="739038" y="932307"/>
                  </a:lnTo>
                  <a:lnTo>
                    <a:pt x="739000" y="932116"/>
                  </a:lnTo>
                  <a:lnTo>
                    <a:pt x="738390" y="931849"/>
                  </a:lnTo>
                  <a:lnTo>
                    <a:pt x="737844" y="932014"/>
                  </a:lnTo>
                  <a:lnTo>
                    <a:pt x="737400" y="932472"/>
                  </a:lnTo>
                  <a:lnTo>
                    <a:pt x="737590" y="933602"/>
                  </a:lnTo>
                  <a:lnTo>
                    <a:pt x="737908" y="934478"/>
                  </a:lnTo>
                  <a:lnTo>
                    <a:pt x="738162" y="935367"/>
                  </a:lnTo>
                  <a:lnTo>
                    <a:pt x="739292" y="935113"/>
                  </a:lnTo>
                  <a:close/>
                </a:path>
                <a:path w="2078354" h="1520825">
                  <a:moveTo>
                    <a:pt x="740321" y="852792"/>
                  </a:moveTo>
                  <a:lnTo>
                    <a:pt x="740156" y="852703"/>
                  </a:lnTo>
                  <a:lnTo>
                    <a:pt x="740168" y="852855"/>
                  </a:lnTo>
                  <a:lnTo>
                    <a:pt x="740321" y="852805"/>
                  </a:lnTo>
                  <a:close/>
                </a:path>
                <a:path w="2078354" h="1520825">
                  <a:moveTo>
                    <a:pt x="740371" y="852805"/>
                  </a:moveTo>
                  <a:close/>
                </a:path>
                <a:path w="2078354" h="1520825">
                  <a:moveTo>
                    <a:pt x="740486" y="853008"/>
                  </a:moveTo>
                  <a:lnTo>
                    <a:pt x="740371" y="852805"/>
                  </a:lnTo>
                  <a:lnTo>
                    <a:pt x="740168" y="852868"/>
                  </a:lnTo>
                  <a:lnTo>
                    <a:pt x="740486" y="853008"/>
                  </a:lnTo>
                  <a:close/>
                </a:path>
                <a:path w="2078354" h="1520825">
                  <a:moveTo>
                    <a:pt x="742111" y="853744"/>
                  </a:moveTo>
                  <a:lnTo>
                    <a:pt x="741527" y="853478"/>
                  </a:lnTo>
                  <a:lnTo>
                    <a:pt x="740994" y="853236"/>
                  </a:lnTo>
                  <a:lnTo>
                    <a:pt x="740486" y="853008"/>
                  </a:lnTo>
                  <a:lnTo>
                    <a:pt x="740816" y="853592"/>
                  </a:lnTo>
                  <a:lnTo>
                    <a:pt x="741210" y="854125"/>
                  </a:lnTo>
                  <a:lnTo>
                    <a:pt x="741743" y="854532"/>
                  </a:lnTo>
                  <a:lnTo>
                    <a:pt x="741870" y="854252"/>
                  </a:lnTo>
                  <a:lnTo>
                    <a:pt x="742111" y="853744"/>
                  </a:lnTo>
                  <a:close/>
                </a:path>
                <a:path w="2078354" h="1520825">
                  <a:moveTo>
                    <a:pt x="744194" y="854671"/>
                  </a:moveTo>
                  <a:lnTo>
                    <a:pt x="743458" y="854341"/>
                  </a:lnTo>
                  <a:lnTo>
                    <a:pt x="743115" y="854176"/>
                  </a:lnTo>
                  <a:lnTo>
                    <a:pt x="742442" y="853884"/>
                  </a:lnTo>
                  <a:lnTo>
                    <a:pt x="742137" y="853757"/>
                  </a:lnTo>
                  <a:lnTo>
                    <a:pt x="741743" y="854532"/>
                  </a:lnTo>
                  <a:lnTo>
                    <a:pt x="742022" y="854722"/>
                  </a:lnTo>
                  <a:lnTo>
                    <a:pt x="742327" y="854913"/>
                  </a:lnTo>
                  <a:lnTo>
                    <a:pt x="742708" y="855014"/>
                  </a:lnTo>
                  <a:lnTo>
                    <a:pt x="742924" y="854976"/>
                  </a:lnTo>
                  <a:lnTo>
                    <a:pt x="744194" y="854671"/>
                  </a:lnTo>
                  <a:close/>
                </a:path>
                <a:path w="2078354" h="1520825">
                  <a:moveTo>
                    <a:pt x="764222" y="886764"/>
                  </a:moveTo>
                  <a:lnTo>
                    <a:pt x="762431" y="884821"/>
                  </a:lnTo>
                  <a:lnTo>
                    <a:pt x="762876" y="886764"/>
                  </a:lnTo>
                  <a:lnTo>
                    <a:pt x="762939" y="887437"/>
                  </a:lnTo>
                  <a:lnTo>
                    <a:pt x="764222" y="886764"/>
                  </a:lnTo>
                  <a:close/>
                </a:path>
                <a:path w="2078354" h="1520825">
                  <a:moveTo>
                    <a:pt x="765987" y="891882"/>
                  </a:moveTo>
                  <a:lnTo>
                    <a:pt x="765086" y="890346"/>
                  </a:lnTo>
                  <a:lnTo>
                    <a:pt x="763663" y="888555"/>
                  </a:lnTo>
                  <a:lnTo>
                    <a:pt x="762889" y="887615"/>
                  </a:lnTo>
                  <a:lnTo>
                    <a:pt x="762381" y="889444"/>
                  </a:lnTo>
                  <a:lnTo>
                    <a:pt x="762101" y="891971"/>
                  </a:lnTo>
                  <a:lnTo>
                    <a:pt x="761428" y="892327"/>
                  </a:lnTo>
                  <a:lnTo>
                    <a:pt x="760349" y="892467"/>
                  </a:lnTo>
                  <a:lnTo>
                    <a:pt x="759942" y="892429"/>
                  </a:lnTo>
                  <a:lnTo>
                    <a:pt x="758253" y="891286"/>
                  </a:lnTo>
                  <a:lnTo>
                    <a:pt x="757694" y="890079"/>
                  </a:lnTo>
                  <a:lnTo>
                    <a:pt x="759244" y="885913"/>
                  </a:lnTo>
                  <a:lnTo>
                    <a:pt x="759548" y="883754"/>
                  </a:lnTo>
                  <a:lnTo>
                    <a:pt x="758926" y="881481"/>
                  </a:lnTo>
                  <a:lnTo>
                    <a:pt x="759790" y="879805"/>
                  </a:lnTo>
                  <a:lnTo>
                    <a:pt x="760069" y="879411"/>
                  </a:lnTo>
                  <a:lnTo>
                    <a:pt x="760984" y="879157"/>
                  </a:lnTo>
                  <a:lnTo>
                    <a:pt x="760476" y="878941"/>
                  </a:lnTo>
                  <a:lnTo>
                    <a:pt x="759815" y="878865"/>
                  </a:lnTo>
                  <a:lnTo>
                    <a:pt x="759002" y="878840"/>
                  </a:lnTo>
                  <a:lnTo>
                    <a:pt x="752360" y="884313"/>
                  </a:lnTo>
                  <a:lnTo>
                    <a:pt x="752563" y="884986"/>
                  </a:lnTo>
                  <a:lnTo>
                    <a:pt x="754380" y="885520"/>
                  </a:lnTo>
                  <a:lnTo>
                    <a:pt x="752614" y="887514"/>
                  </a:lnTo>
                  <a:lnTo>
                    <a:pt x="751916" y="889444"/>
                  </a:lnTo>
                  <a:lnTo>
                    <a:pt x="751967" y="890371"/>
                  </a:lnTo>
                  <a:lnTo>
                    <a:pt x="752132" y="891552"/>
                  </a:lnTo>
                  <a:lnTo>
                    <a:pt x="753656" y="890346"/>
                  </a:lnTo>
                  <a:lnTo>
                    <a:pt x="754329" y="888657"/>
                  </a:lnTo>
                  <a:lnTo>
                    <a:pt x="754456" y="887437"/>
                  </a:lnTo>
                  <a:lnTo>
                    <a:pt x="754646" y="884986"/>
                  </a:lnTo>
                  <a:lnTo>
                    <a:pt x="754976" y="883945"/>
                  </a:lnTo>
                  <a:lnTo>
                    <a:pt x="756246" y="882357"/>
                  </a:lnTo>
                  <a:lnTo>
                    <a:pt x="757085" y="881811"/>
                  </a:lnTo>
                  <a:lnTo>
                    <a:pt x="758405" y="881557"/>
                  </a:lnTo>
                  <a:lnTo>
                    <a:pt x="758596" y="881494"/>
                  </a:lnTo>
                  <a:lnTo>
                    <a:pt x="758812" y="881481"/>
                  </a:lnTo>
                  <a:lnTo>
                    <a:pt x="757732" y="885101"/>
                  </a:lnTo>
                  <a:lnTo>
                    <a:pt x="756323" y="888555"/>
                  </a:lnTo>
                  <a:lnTo>
                    <a:pt x="756348" y="888949"/>
                  </a:lnTo>
                  <a:lnTo>
                    <a:pt x="757174" y="892670"/>
                  </a:lnTo>
                  <a:lnTo>
                    <a:pt x="757466" y="892937"/>
                  </a:lnTo>
                  <a:lnTo>
                    <a:pt x="758151" y="893648"/>
                  </a:lnTo>
                  <a:lnTo>
                    <a:pt x="758685" y="894308"/>
                  </a:lnTo>
                  <a:lnTo>
                    <a:pt x="760183" y="895083"/>
                  </a:lnTo>
                  <a:lnTo>
                    <a:pt x="760704" y="895299"/>
                  </a:lnTo>
                  <a:lnTo>
                    <a:pt x="762774" y="892670"/>
                  </a:lnTo>
                  <a:lnTo>
                    <a:pt x="763104" y="892556"/>
                  </a:lnTo>
                  <a:lnTo>
                    <a:pt x="765987" y="891882"/>
                  </a:lnTo>
                  <a:close/>
                </a:path>
                <a:path w="2078354" h="1520825">
                  <a:moveTo>
                    <a:pt x="898347" y="910247"/>
                  </a:moveTo>
                  <a:lnTo>
                    <a:pt x="898194" y="910145"/>
                  </a:lnTo>
                  <a:lnTo>
                    <a:pt x="898017" y="910056"/>
                  </a:lnTo>
                  <a:lnTo>
                    <a:pt x="897851" y="909955"/>
                  </a:lnTo>
                  <a:lnTo>
                    <a:pt x="897483" y="910361"/>
                  </a:lnTo>
                  <a:lnTo>
                    <a:pt x="897102" y="910666"/>
                  </a:lnTo>
                  <a:lnTo>
                    <a:pt x="896696" y="910869"/>
                  </a:lnTo>
                  <a:lnTo>
                    <a:pt x="897724" y="910742"/>
                  </a:lnTo>
                  <a:lnTo>
                    <a:pt x="898258" y="910691"/>
                  </a:lnTo>
                  <a:lnTo>
                    <a:pt x="898283" y="910551"/>
                  </a:lnTo>
                  <a:lnTo>
                    <a:pt x="898309" y="910412"/>
                  </a:lnTo>
                  <a:lnTo>
                    <a:pt x="898347" y="910247"/>
                  </a:lnTo>
                  <a:close/>
                </a:path>
                <a:path w="2078354" h="1520825">
                  <a:moveTo>
                    <a:pt x="955230" y="696988"/>
                  </a:moveTo>
                  <a:lnTo>
                    <a:pt x="950125" y="697915"/>
                  </a:lnTo>
                  <a:lnTo>
                    <a:pt x="951001" y="698334"/>
                  </a:lnTo>
                  <a:lnTo>
                    <a:pt x="951420" y="699173"/>
                  </a:lnTo>
                  <a:lnTo>
                    <a:pt x="951572" y="700100"/>
                  </a:lnTo>
                  <a:lnTo>
                    <a:pt x="951903" y="700100"/>
                  </a:lnTo>
                  <a:lnTo>
                    <a:pt x="952855" y="700366"/>
                  </a:lnTo>
                  <a:lnTo>
                    <a:pt x="952817" y="701167"/>
                  </a:lnTo>
                  <a:lnTo>
                    <a:pt x="952411" y="702246"/>
                  </a:lnTo>
                  <a:lnTo>
                    <a:pt x="951953" y="702741"/>
                  </a:lnTo>
                  <a:lnTo>
                    <a:pt x="951623" y="702525"/>
                  </a:lnTo>
                  <a:lnTo>
                    <a:pt x="951471" y="702386"/>
                  </a:lnTo>
                  <a:lnTo>
                    <a:pt x="951153" y="703160"/>
                  </a:lnTo>
                  <a:lnTo>
                    <a:pt x="950506" y="703783"/>
                  </a:lnTo>
                  <a:lnTo>
                    <a:pt x="949413" y="704024"/>
                  </a:lnTo>
                  <a:lnTo>
                    <a:pt x="948817" y="703808"/>
                  </a:lnTo>
                  <a:lnTo>
                    <a:pt x="944372" y="702221"/>
                  </a:lnTo>
                  <a:lnTo>
                    <a:pt x="944372" y="703935"/>
                  </a:lnTo>
                  <a:lnTo>
                    <a:pt x="944283" y="705358"/>
                  </a:lnTo>
                  <a:lnTo>
                    <a:pt x="944016" y="706120"/>
                  </a:lnTo>
                  <a:lnTo>
                    <a:pt x="943902" y="706297"/>
                  </a:lnTo>
                  <a:lnTo>
                    <a:pt x="943584" y="706424"/>
                  </a:lnTo>
                  <a:lnTo>
                    <a:pt x="943267" y="706602"/>
                  </a:lnTo>
                  <a:lnTo>
                    <a:pt x="942936" y="705980"/>
                  </a:lnTo>
                  <a:lnTo>
                    <a:pt x="942822" y="705358"/>
                  </a:lnTo>
                  <a:lnTo>
                    <a:pt x="942759" y="704659"/>
                  </a:lnTo>
                  <a:lnTo>
                    <a:pt x="942911" y="704075"/>
                  </a:lnTo>
                  <a:lnTo>
                    <a:pt x="944041" y="703808"/>
                  </a:lnTo>
                  <a:lnTo>
                    <a:pt x="944372" y="703935"/>
                  </a:lnTo>
                  <a:lnTo>
                    <a:pt x="944372" y="702221"/>
                  </a:lnTo>
                  <a:lnTo>
                    <a:pt x="943317" y="701840"/>
                  </a:lnTo>
                  <a:lnTo>
                    <a:pt x="942149" y="702818"/>
                  </a:lnTo>
                  <a:lnTo>
                    <a:pt x="939711" y="705002"/>
                  </a:lnTo>
                  <a:lnTo>
                    <a:pt x="939647" y="706259"/>
                  </a:lnTo>
                  <a:lnTo>
                    <a:pt x="941057" y="708025"/>
                  </a:lnTo>
                  <a:lnTo>
                    <a:pt x="941476" y="708482"/>
                  </a:lnTo>
                  <a:lnTo>
                    <a:pt x="943241" y="706793"/>
                  </a:lnTo>
                  <a:lnTo>
                    <a:pt x="943940" y="707466"/>
                  </a:lnTo>
                  <a:lnTo>
                    <a:pt x="944168" y="708025"/>
                  </a:lnTo>
                  <a:lnTo>
                    <a:pt x="944295" y="710234"/>
                  </a:lnTo>
                  <a:lnTo>
                    <a:pt x="944118" y="711390"/>
                  </a:lnTo>
                  <a:lnTo>
                    <a:pt x="944435" y="711098"/>
                  </a:lnTo>
                  <a:lnTo>
                    <a:pt x="944867" y="710971"/>
                  </a:lnTo>
                  <a:lnTo>
                    <a:pt x="946645" y="711288"/>
                  </a:lnTo>
                  <a:lnTo>
                    <a:pt x="947826" y="711873"/>
                  </a:lnTo>
                  <a:lnTo>
                    <a:pt x="949096" y="712330"/>
                  </a:lnTo>
                  <a:lnTo>
                    <a:pt x="949248" y="713219"/>
                  </a:lnTo>
                  <a:lnTo>
                    <a:pt x="949261" y="714324"/>
                  </a:lnTo>
                  <a:lnTo>
                    <a:pt x="949896" y="715746"/>
                  </a:lnTo>
                  <a:lnTo>
                    <a:pt x="950696" y="716064"/>
                  </a:lnTo>
                  <a:lnTo>
                    <a:pt x="951268" y="716495"/>
                  </a:lnTo>
                  <a:lnTo>
                    <a:pt x="953897" y="714857"/>
                  </a:lnTo>
                  <a:lnTo>
                    <a:pt x="953935" y="714184"/>
                  </a:lnTo>
                  <a:lnTo>
                    <a:pt x="954138" y="713219"/>
                  </a:lnTo>
                  <a:lnTo>
                    <a:pt x="953579" y="711365"/>
                  </a:lnTo>
                  <a:lnTo>
                    <a:pt x="953465" y="710971"/>
                  </a:lnTo>
                  <a:lnTo>
                    <a:pt x="953363" y="710234"/>
                  </a:lnTo>
                  <a:lnTo>
                    <a:pt x="951941" y="710882"/>
                  </a:lnTo>
                  <a:lnTo>
                    <a:pt x="950493" y="711288"/>
                  </a:lnTo>
                  <a:lnTo>
                    <a:pt x="950061" y="711365"/>
                  </a:lnTo>
                  <a:lnTo>
                    <a:pt x="947991" y="711339"/>
                  </a:lnTo>
                  <a:lnTo>
                    <a:pt x="947140" y="710971"/>
                  </a:lnTo>
                  <a:lnTo>
                    <a:pt x="946505" y="710692"/>
                  </a:lnTo>
                  <a:lnTo>
                    <a:pt x="944829" y="710272"/>
                  </a:lnTo>
                  <a:lnTo>
                    <a:pt x="944689" y="707453"/>
                  </a:lnTo>
                  <a:lnTo>
                    <a:pt x="945311" y="707148"/>
                  </a:lnTo>
                  <a:lnTo>
                    <a:pt x="945718" y="706793"/>
                  </a:lnTo>
                  <a:lnTo>
                    <a:pt x="947991" y="707771"/>
                  </a:lnTo>
                  <a:lnTo>
                    <a:pt x="949718" y="706793"/>
                  </a:lnTo>
                  <a:lnTo>
                    <a:pt x="950302" y="706602"/>
                  </a:lnTo>
                  <a:lnTo>
                    <a:pt x="951839" y="706120"/>
                  </a:lnTo>
                  <a:lnTo>
                    <a:pt x="952207" y="706183"/>
                  </a:lnTo>
                  <a:lnTo>
                    <a:pt x="952576" y="706323"/>
                  </a:lnTo>
                  <a:lnTo>
                    <a:pt x="952538" y="706120"/>
                  </a:lnTo>
                  <a:lnTo>
                    <a:pt x="952220" y="704024"/>
                  </a:lnTo>
                  <a:lnTo>
                    <a:pt x="952030" y="702741"/>
                  </a:lnTo>
                  <a:lnTo>
                    <a:pt x="953058" y="702017"/>
                  </a:lnTo>
                  <a:lnTo>
                    <a:pt x="953871" y="701090"/>
                  </a:lnTo>
                  <a:lnTo>
                    <a:pt x="954201" y="700062"/>
                  </a:lnTo>
                  <a:lnTo>
                    <a:pt x="955230" y="696988"/>
                  </a:lnTo>
                  <a:close/>
                </a:path>
                <a:path w="2078354" h="1520825">
                  <a:moveTo>
                    <a:pt x="955916" y="708698"/>
                  </a:moveTo>
                  <a:lnTo>
                    <a:pt x="955306" y="708240"/>
                  </a:lnTo>
                  <a:lnTo>
                    <a:pt x="954824" y="707999"/>
                  </a:lnTo>
                  <a:lnTo>
                    <a:pt x="954316" y="707796"/>
                  </a:lnTo>
                  <a:lnTo>
                    <a:pt x="954366" y="707923"/>
                  </a:lnTo>
                  <a:lnTo>
                    <a:pt x="954354" y="708075"/>
                  </a:lnTo>
                  <a:lnTo>
                    <a:pt x="954366" y="708215"/>
                  </a:lnTo>
                  <a:lnTo>
                    <a:pt x="955459" y="708533"/>
                  </a:lnTo>
                  <a:lnTo>
                    <a:pt x="955916" y="708698"/>
                  </a:lnTo>
                  <a:close/>
                </a:path>
                <a:path w="2078354" h="1520825">
                  <a:moveTo>
                    <a:pt x="958342" y="698246"/>
                  </a:moveTo>
                  <a:lnTo>
                    <a:pt x="956818" y="698474"/>
                  </a:lnTo>
                  <a:lnTo>
                    <a:pt x="956652" y="699058"/>
                  </a:lnTo>
                  <a:lnTo>
                    <a:pt x="956919" y="699782"/>
                  </a:lnTo>
                  <a:lnTo>
                    <a:pt x="957148" y="699770"/>
                  </a:lnTo>
                  <a:lnTo>
                    <a:pt x="957389" y="699770"/>
                  </a:lnTo>
                  <a:lnTo>
                    <a:pt x="957656" y="699782"/>
                  </a:lnTo>
                  <a:lnTo>
                    <a:pt x="958342" y="698246"/>
                  </a:lnTo>
                  <a:close/>
                </a:path>
                <a:path w="2078354" h="1520825">
                  <a:moveTo>
                    <a:pt x="964158" y="710590"/>
                  </a:moveTo>
                  <a:lnTo>
                    <a:pt x="963993" y="709777"/>
                  </a:lnTo>
                  <a:lnTo>
                    <a:pt x="963853" y="708964"/>
                  </a:lnTo>
                  <a:lnTo>
                    <a:pt x="963815" y="707948"/>
                  </a:lnTo>
                  <a:lnTo>
                    <a:pt x="963841" y="707567"/>
                  </a:lnTo>
                  <a:lnTo>
                    <a:pt x="963625" y="707301"/>
                  </a:lnTo>
                  <a:lnTo>
                    <a:pt x="963460" y="706996"/>
                  </a:lnTo>
                  <a:lnTo>
                    <a:pt x="963409" y="706437"/>
                  </a:lnTo>
                  <a:lnTo>
                    <a:pt x="963422" y="706145"/>
                  </a:lnTo>
                  <a:lnTo>
                    <a:pt x="963472" y="705853"/>
                  </a:lnTo>
                  <a:lnTo>
                    <a:pt x="961631" y="707148"/>
                  </a:lnTo>
                  <a:lnTo>
                    <a:pt x="961199" y="709650"/>
                  </a:lnTo>
                  <a:lnTo>
                    <a:pt x="959421" y="710666"/>
                  </a:lnTo>
                  <a:lnTo>
                    <a:pt x="959573" y="710755"/>
                  </a:lnTo>
                  <a:lnTo>
                    <a:pt x="961161" y="711441"/>
                  </a:lnTo>
                  <a:lnTo>
                    <a:pt x="962837" y="711288"/>
                  </a:lnTo>
                  <a:lnTo>
                    <a:pt x="964158" y="710590"/>
                  </a:lnTo>
                  <a:close/>
                </a:path>
                <a:path w="2078354" h="1520825">
                  <a:moveTo>
                    <a:pt x="1178699" y="576465"/>
                  </a:moveTo>
                  <a:lnTo>
                    <a:pt x="1178687" y="576300"/>
                  </a:lnTo>
                  <a:lnTo>
                    <a:pt x="1178661" y="576135"/>
                  </a:lnTo>
                  <a:lnTo>
                    <a:pt x="1178623" y="575932"/>
                  </a:lnTo>
                  <a:lnTo>
                    <a:pt x="1178420" y="575792"/>
                  </a:lnTo>
                  <a:lnTo>
                    <a:pt x="1178229" y="575741"/>
                  </a:lnTo>
                  <a:lnTo>
                    <a:pt x="1178039" y="575729"/>
                  </a:lnTo>
                  <a:lnTo>
                    <a:pt x="1177861" y="575779"/>
                  </a:lnTo>
                  <a:lnTo>
                    <a:pt x="1177721" y="575830"/>
                  </a:lnTo>
                  <a:lnTo>
                    <a:pt x="1177671" y="576135"/>
                  </a:lnTo>
                  <a:lnTo>
                    <a:pt x="1177709" y="576376"/>
                  </a:lnTo>
                  <a:lnTo>
                    <a:pt x="1177785" y="576795"/>
                  </a:lnTo>
                  <a:lnTo>
                    <a:pt x="1177823" y="576973"/>
                  </a:lnTo>
                  <a:lnTo>
                    <a:pt x="1177861" y="577126"/>
                  </a:lnTo>
                  <a:lnTo>
                    <a:pt x="1178128" y="576948"/>
                  </a:lnTo>
                  <a:lnTo>
                    <a:pt x="1178534" y="576846"/>
                  </a:lnTo>
                  <a:lnTo>
                    <a:pt x="1178636" y="576605"/>
                  </a:lnTo>
                  <a:lnTo>
                    <a:pt x="1178699" y="576465"/>
                  </a:lnTo>
                  <a:close/>
                </a:path>
                <a:path w="2078354" h="1520825">
                  <a:moveTo>
                    <a:pt x="1191183" y="596163"/>
                  </a:moveTo>
                  <a:lnTo>
                    <a:pt x="1188288" y="592747"/>
                  </a:lnTo>
                  <a:lnTo>
                    <a:pt x="1184084" y="599351"/>
                  </a:lnTo>
                  <a:lnTo>
                    <a:pt x="1184084" y="600786"/>
                  </a:lnTo>
                  <a:lnTo>
                    <a:pt x="1184046" y="601268"/>
                  </a:lnTo>
                  <a:lnTo>
                    <a:pt x="1183792" y="601433"/>
                  </a:lnTo>
                  <a:lnTo>
                    <a:pt x="1183462" y="601510"/>
                  </a:lnTo>
                  <a:lnTo>
                    <a:pt x="1183170" y="601624"/>
                  </a:lnTo>
                  <a:lnTo>
                    <a:pt x="1183055" y="601154"/>
                  </a:lnTo>
                  <a:lnTo>
                    <a:pt x="1183424" y="600976"/>
                  </a:lnTo>
                  <a:lnTo>
                    <a:pt x="1184084" y="600786"/>
                  </a:lnTo>
                  <a:lnTo>
                    <a:pt x="1184084" y="599351"/>
                  </a:lnTo>
                  <a:lnTo>
                    <a:pt x="1181595" y="603250"/>
                  </a:lnTo>
                  <a:lnTo>
                    <a:pt x="1181874" y="603732"/>
                  </a:lnTo>
                  <a:lnTo>
                    <a:pt x="1181239" y="603808"/>
                  </a:lnTo>
                  <a:lnTo>
                    <a:pt x="1180706" y="604634"/>
                  </a:lnTo>
                  <a:lnTo>
                    <a:pt x="1180922" y="604926"/>
                  </a:lnTo>
                  <a:lnTo>
                    <a:pt x="1181557" y="605028"/>
                  </a:lnTo>
                  <a:lnTo>
                    <a:pt x="1182192" y="605218"/>
                  </a:lnTo>
                  <a:lnTo>
                    <a:pt x="1182827" y="605472"/>
                  </a:lnTo>
                  <a:lnTo>
                    <a:pt x="1183233" y="604786"/>
                  </a:lnTo>
                  <a:lnTo>
                    <a:pt x="1183246" y="605028"/>
                  </a:lnTo>
                  <a:lnTo>
                    <a:pt x="1182916" y="605497"/>
                  </a:lnTo>
                  <a:lnTo>
                    <a:pt x="1183284" y="605624"/>
                  </a:lnTo>
                  <a:lnTo>
                    <a:pt x="1184021" y="606005"/>
                  </a:lnTo>
                  <a:lnTo>
                    <a:pt x="1184821" y="605993"/>
                  </a:lnTo>
                  <a:lnTo>
                    <a:pt x="1185506" y="605840"/>
                  </a:lnTo>
                  <a:lnTo>
                    <a:pt x="1185672" y="604786"/>
                  </a:lnTo>
                  <a:lnTo>
                    <a:pt x="1185773" y="604113"/>
                  </a:lnTo>
                  <a:lnTo>
                    <a:pt x="1186599" y="602500"/>
                  </a:lnTo>
                  <a:lnTo>
                    <a:pt x="1186688" y="601624"/>
                  </a:lnTo>
                  <a:lnTo>
                    <a:pt x="1186764" y="600786"/>
                  </a:lnTo>
                  <a:lnTo>
                    <a:pt x="1186840" y="599986"/>
                  </a:lnTo>
                  <a:lnTo>
                    <a:pt x="1187272" y="599528"/>
                  </a:lnTo>
                  <a:lnTo>
                    <a:pt x="1188529" y="598652"/>
                  </a:lnTo>
                  <a:lnTo>
                    <a:pt x="1189456" y="598322"/>
                  </a:lnTo>
                  <a:lnTo>
                    <a:pt x="1190256" y="597560"/>
                  </a:lnTo>
                  <a:lnTo>
                    <a:pt x="1190790" y="596849"/>
                  </a:lnTo>
                  <a:lnTo>
                    <a:pt x="1191006" y="596519"/>
                  </a:lnTo>
                  <a:lnTo>
                    <a:pt x="1191183" y="596163"/>
                  </a:lnTo>
                  <a:close/>
                </a:path>
                <a:path w="2078354" h="1520825">
                  <a:moveTo>
                    <a:pt x="1195793" y="601560"/>
                  </a:moveTo>
                  <a:lnTo>
                    <a:pt x="1195692" y="601433"/>
                  </a:lnTo>
                  <a:lnTo>
                    <a:pt x="1195616" y="601599"/>
                  </a:lnTo>
                  <a:lnTo>
                    <a:pt x="1195793" y="601560"/>
                  </a:lnTo>
                  <a:close/>
                </a:path>
                <a:path w="2078354" h="1520825">
                  <a:moveTo>
                    <a:pt x="1215009" y="708393"/>
                  </a:moveTo>
                  <a:lnTo>
                    <a:pt x="1214704" y="707974"/>
                  </a:lnTo>
                  <a:lnTo>
                    <a:pt x="1214475" y="708317"/>
                  </a:lnTo>
                  <a:lnTo>
                    <a:pt x="1215009" y="708393"/>
                  </a:lnTo>
                  <a:close/>
                </a:path>
                <a:path w="2078354" h="1520825">
                  <a:moveTo>
                    <a:pt x="1238885" y="524256"/>
                  </a:moveTo>
                  <a:lnTo>
                    <a:pt x="1238554" y="524306"/>
                  </a:lnTo>
                  <a:lnTo>
                    <a:pt x="1238211" y="524395"/>
                  </a:lnTo>
                  <a:lnTo>
                    <a:pt x="1237869" y="524535"/>
                  </a:lnTo>
                  <a:lnTo>
                    <a:pt x="1237488" y="524687"/>
                  </a:lnTo>
                  <a:lnTo>
                    <a:pt x="1237183" y="524891"/>
                  </a:lnTo>
                  <a:lnTo>
                    <a:pt x="1236916" y="525132"/>
                  </a:lnTo>
                  <a:lnTo>
                    <a:pt x="1237589" y="524891"/>
                  </a:lnTo>
                  <a:lnTo>
                    <a:pt x="1238250" y="524598"/>
                  </a:lnTo>
                  <a:lnTo>
                    <a:pt x="1238885" y="524256"/>
                  </a:lnTo>
                  <a:close/>
                </a:path>
                <a:path w="2078354" h="1520825">
                  <a:moveTo>
                    <a:pt x="1243418" y="554062"/>
                  </a:moveTo>
                  <a:lnTo>
                    <a:pt x="1242822" y="554151"/>
                  </a:lnTo>
                  <a:lnTo>
                    <a:pt x="1242631" y="554736"/>
                  </a:lnTo>
                  <a:lnTo>
                    <a:pt x="1242682" y="555485"/>
                  </a:lnTo>
                  <a:lnTo>
                    <a:pt x="1242987" y="555117"/>
                  </a:lnTo>
                  <a:lnTo>
                    <a:pt x="1243215" y="554659"/>
                  </a:lnTo>
                  <a:lnTo>
                    <a:pt x="1243418" y="554062"/>
                  </a:lnTo>
                  <a:close/>
                </a:path>
                <a:path w="2078354" h="1520825">
                  <a:moveTo>
                    <a:pt x="1246238" y="541972"/>
                  </a:moveTo>
                  <a:lnTo>
                    <a:pt x="1245882" y="541845"/>
                  </a:lnTo>
                  <a:lnTo>
                    <a:pt x="1245603" y="541756"/>
                  </a:lnTo>
                  <a:lnTo>
                    <a:pt x="1245311" y="541680"/>
                  </a:lnTo>
                  <a:lnTo>
                    <a:pt x="1245552" y="541769"/>
                  </a:lnTo>
                  <a:lnTo>
                    <a:pt x="1245857" y="541858"/>
                  </a:lnTo>
                  <a:lnTo>
                    <a:pt x="1246238" y="541972"/>
                  </a:lnTo>
                  <a:close/>
                </a:path>
                <a:path w="2078354" h="1520825">
                  <a:moveTo>
                    <a:pt x="1251115" y="539102"/>
                  </a:moveTo>
                  <a:lnTo>
                    <a:pt x="1250899" y="538886"/>
                  </a:lnTo>
                  <a:lnTo>
                    <a:pt x="1250708" y="538683"/>
                  </a:lnTo>
                  <a:lnTo>
                    <a:pt x="1250530" y="538467"/>
                  </a:lnTo>
                  <a:lnTo>
                    <a:pt x="1249718" y="538607"/>
                  </a:lnTo>
                  <a:lnTo>
                    <a:pt x="1249324" y="538695"/>
                  </a:lnTo>
                  <a:lnTo>
                    <a:pt x="1249857" y="538873"/>
                  </a:lnTo>
                  <a:lnTo>
                    <a:pt x="1250442" y="539026"/>
                  </a:lnTo>
                  <a:lnTo>
                    <a:pt x="1251115" y="539102"/>
                  </a:lnTo>
                  <a:close/>
                </a:path>
                <a:path w="2078354" h="1520825">
                  <a:moveTo>
                    <a:pt x="1255115" y="569874"/>
                  </a:moveTo>
                  <a:lnTo>
                    <a:pt x="1255102" y="570014"/>
                  </a:lnTo>
                  <a:lnTo>
                    <a:pt x="1255115" y="569874"/>
                  </a:lnTo>
                  <a:close/>
                </a:path>
                <a:path w="2078354" h="1520825">
                  <a:moveTo>
                    <a:pt x="1289519" y="559562"/>
                  </a:moveTo>
                  <a:lnTo>
                    <a:pt x="1288935" y="558711"/>
                  </a:lnTo>
                  <a:lnTo>
                    <a:pt x="1287399" y="558482"/>
                  </a:lnTo>
                  <a:lnTo>
                    <a:pt x="1285938" y="557834"/>
                  </a:lnTo>
                  <a:lnTo>
                    <a:pt x="1284414" y="558393"/>
                  </a:lnTo>
                  <a:lnTo>
                    <a:pt x="1284008" y="558673"/>
                  </a:lnTo>
                  <a:lnTo>
                    <a:pt x="1283601" y="558914"/>
                  </a:lnTo>
                  <a:lnTo>
                    <a:pt x="1283563" y="559092"/>
                  </a:lnTo>
                  <a:lnTo>
                    <a:pt x="1283538" y="559257"/>
                  </a:lnTo>
                  <a:lnTo>
                    <a:pt x="1283525" y="559447"/>
                  </a:lnTo>
                  <a:lnTo>
                    <a:pt x="1283652" y="559358"/>
                  </a:lnTo>
                  <a:lnTo>
                    <a:pt x="1285786" y="558393"/>
                  </a:lnTo>
                  <a:lnTo>
                    <a:pt x="1287221" y="560552"/>
                  </a:lnTo>
                  <a:lnTo>
                    <a:pt x="1289342" y="559663"/>
                  </a:lnTo>
                  <a:lnTo>
                    <a:pt x="1289519" y="559562"/>
                  </a:lnTo>
                  <a:close/>
                </a:path>
                <a:path w="2078354" h="1520825">
                  <a:moveTo>
                    <a:pt x="1308201" y="549833"/>
                  </a:moveTo>
                  <a:lnTo>
                    <a:pt x="1306690" y="549135"/>
                  </a:lnTo>
                  <a:lnTo>
                    <a:pt x="1305814" y="547725"/>
                  </a:lnTo>
                  <a:lnTo>
                    <a:pt x="1302143" y="548919"/>
                  </a:lnTo>
                  <a:lnTo>
                    <a:pt x="1300200" y="547712"/>
                  </a:lnTo>
                  <a:lnTo>
                    <a:pt x="1297482" y="543585"/>
                  </a:lnTo>
                  <a:lnTo>
                    <a:pt x="1294917" y="544550"/>
                  </a:lnTo>
                  <a:lnTo>
                    <a:pt x="1292517" y="544703"/>
                  </a:lnTo>
                  <a:lnTo>
                    <a:pt x="1291755" y="544753"/>
                  </a:lnTo>
                  <a:lnTo>
                    <a:pt x="1290586" y="545820"/>
                  </a:lnTo>
                  <a:lnTo>
                    <a:pt x="1290345" y="547433"/>
                  </a:lnTo>
                  <a:lnTo>
                    <a:pt x="1290650" y="548500"/>
                  </a:lnTo>
                  <a:lnTo>
                    <a:pt x="1291132" y="549351"/>
                  </a:lnTo>
                  <a:lnTo>
                    <a:pt x="1291742" y="549910"/>
                  </a:lnTo>
                  <a:lnTo>
                    <a:pt x="1292237" y="550506"/>
                  </a:lnTo>
                  <a:lnTo>
                    <a:pt x="1293228" y="550684"/>
                  </a:lnTo>
                  <a:lnTo>
                    <a:pt x="1295133" y="552145"/>
                  </a:lnTo>
                  <a:lnTo>
                    <a:pt x="1296682" y="552704"/>
                  </a:lnTo>
                  <a:lnTo>
                    <a:pt x="1298143" y="553783"/>
                  </a:lnTo>
                  <a:lnTo>
                    <a:pt x="1299413" y="553681"/>
                  </a:lnTo>
                  <a:lnTo>
                    <a:pt x="1300632" y="553796"/>
                  </a:lnTo>
                  <a:lnTo>
                    <a:pt x="1301978" y="553351"/>
                  </a:lnTo>
                  <a:lnTo>
                    <a:pt x="1304010" y="553123"/>
                  </a:lnTo>
                  <a:lnTo>
                    <a:pt x="1305483" y="551370"/>
                  </a:lnTo>
                  <a:lnTo>
                    <a:pt x="1307541" y="550189"/>
                  </a:lnTo>
                  <a:lnTo>
                    <a:pt x="1308201" y="549833"/>
                  </a:lnTo>
                  <a:close/>
                </a:path>
                <a:path w="2078354" h="1520825">
                  <a:moveTo>
                    <a:pt x="1355953" y="571233"/>
                  </a:moveTo>
                  <a:lnTo>
                    <a:pt x="1355178" y="571233"/>
                  </a:lnTo>
                  <a:lnTo>
                    <a:pt x="1355344" y="571334"/>
                  </a:lnTo>
                  <a:lnTo>
                    <a:pt x="1355521" y="571436"/>
                  </a:lnTo>
                  <a:lnTo>
                    <a:pt x="1355953" y="571233"/>
                  </a:lnTo>
                  <a:close/>
                </a:path>
                <a:path w="2078354" h="1520825">
                  <a:moveTo>
                    <a:pt x="1359484" y="578167"/>
                  </a:moveTo>
                  <a:lnTo>
                    <a:pt x="1358582" y="577621"/>
                  </a:lnTo>
                  <a:lnTo>
                    <a:pt x="1357591" y="577176"/>
                  </a:lnTo>
                  <a:lnTo>
                    <a:pt x="1357934" y="575703"/>
                  </a:lnTo>
                  <a:lnTo>
                    <a:pt x="1358176" y="574624"/>
                  </a:lnTo>
                  <a:lnTo>
                    <a:pt x="1357668" y="573862"/>
                  </a:lnTo>
                  <a:lnTo>
                    <a:pt x="1355966" y="574065"/>
                  </a:lnTo>
                  <a:lnTo>
                    <a:pt x="1356055" y="575119"/>
                  </a:lnTo>
                  <a:lnTo>
                    <a:pt x="1355890" y="576287"/>
                  </a:lnTo>
                  <a:lnTo>
                    <a:pt x="1356906" y="578662"/>
                  </a:lnTo>
                  <a:lnTo>
                    <a:pt x="1358099" y="579018"/>
                  </a:lnTo>
                  <a:lnTo>
                    <a:pt x="1359484" y="578167"/>
                  </a:lnTo>
                  <a:close/>
                </a:path>
                <a:path w="2078354" h="1520825">
                  <a:moveTo>
                    <a:pt x="1359700" y="578142"/>
                  </a:moveTo>
                  <a:lnTo>
                    <a:pt x="1359484" y="578167"/>
                  </a:lnTo>
                  <a:lnTo>
                    <a:pt x="1359662" y="578281"/>
                  </a:lnTo>
                  <a:lnTo>
                    <a:pt x="1359700" y="578142"/>
                  </a:lnTo>
                  <a:close/>
                </a:path>
                <a:path w="2078354" h="1520825">
                  <a:moveTo>
                    <a:pt x="1377188" y="475919"/>
                  </a:moveTo>
                  <a:lnTo>
                    <a:pt x="1376972" y="475488"/>
                  </a:lnTo>
                  <a:lnTo>
                    <a:pt x="1376349" y="474738"/>
                  </a:lnTo>
                  <a:lnTo>
                    <a:pt x="1376464" y="475246"/>
                  </a:lnTo>
                  <a:lnTo>
                    <a:pt x="1376654" y="475742"/>
                  </a:lnTo>
                  <a:lnTo>
                    <a:pt x="1376946" y="476211"/>
                  </a:lnTo>
                  <a:lnTo>
                    <a:pt x="1377188" y="475919"/>
                  </a:lnTo>
                  <a:close/>
                </a:path>
                <a:path w="2078354" h="1520825">
                  <a:moveTo>
                    <a:pt x="1445895" y="430047"/>
                  </a:moveTo>
                  <a:lnTo>
                    <a:pt x="1445844" y="429844"/>
                  </a:lnTo>
                  <a:lnTo>
                    <a:pt x="1445742" y="429285"/>
                  </a:lnTo>
                  <a:lnTo>
                    <a:pt x="1445679" y="428853"/>
                  </a:lnTo>
                  <a:lnTo>
                    <a:pt x="1445602" y="428447"/>
                  </a:lnTo>
                  <a:lnTo>
                    <a:pt x="1445425" y="428485"/>
                  </a:lnTo>
                  <a:lnTo>
                    <a:pt x="1445247" y="428548"/>
                  </a:lnTo>
                  <a:lnTo>
                    <a:pt x="1445031" y="428599"/>
                  </a:lnTo>
                  <a:lnTo>
                    <a:pt x="1445209" y="428929"/>
                  </a:lnTo>
                  <a:lnTo>
                    <a:pt x="1445374" y="429221"/>
                  </a:lnTo>
                  <a:lnTo>
                    <a:pt x="1445552" y="429488"/>
                  </a:lnTo>
                  <a:lnTo>
                    <a:pt x="1445666" y="429679"/>
                  </a:lnTo>
                  <a:lnTo>
                    <a:pt x="1445780" y="429882"/>
                  </a:lnTo>
                  <a:lnTo>
                    <a:pt x="1445895" y="430047"/>
                  </a:lnTo>
                  <a:close/>
                </a:path>
                <a:path w="2078354" h="1520825">
                  <a:moveTo>
                    <a:pt x="1522539" y="502920"/>
                  </a:moveTo>
                  <a:lnTo>
                    <a:pt x="1521688" y="504190"/>
                  </a:lnTo>
                  <a:lnTo>
                    <a:pt x="1522107" y="504190"/>
                  </a:lnTo>
                  <a:lnTo>
                    <a:pt x="1522539" y="502996"/>
                  </a:lnTo>
                  <a:close/>
                </a:path>
                <a:path w="2078354" h="1520825">
                  <a:moveTo>
                    <a:pt x="1674139" y="325120"/>
                  </a:moveTo>
                  <a:lnTo>
                    <a:pt x="1673872" y="324231"/>
                  </a:lnTo>
                  <a:lnTo>
                    <a:pt x="1673364" y="325120"/>
                  </a:lnTo>
                  <a:lnTo>
                    <a:pt x="1672501" y="326390"/>
                  </a:lnTo>
                  <a:lnTo>
                    <a:pt x="1672920" y="326390"/>
                  </a:lnTo>
                  <a:lnTo>
                    <a:pt x="1674139" y="325120"/>
                  </a:lnTo>
                  <a:close/>
                </a:path>
                <a:path w="2078354" h="1520825">
                  <a:moveTo>
                    <a:pt x="1674329" y="322580"/>
                  </a:moveTo>
                  <a:lnTo>
                    <a:pt x="1673377" y="322580"/>
                  </a:lnTo>
                  <a:lnTo>
                    <a:pt x="1673872" y="324231"/>
                  </a:lnTo>
                  <a:lnTo>
                    <a:pt x="1674088" y="323850"/>
                  </a:lnTo>
                  <a:lnTo>
                    <a:pt x="1674329" y="322580"/>
                  </a:lnTo>
                  <a:close/>
                </a:path>
                <a:path w="2078354" h="1520825">
                  <a:moveTo>
                    <a:pt x="1704073" y="292100"/>
                  </a:moveTo>
                  <a:lnTo>
                    <a:pt x="1703120" y="290830"/>
                  </a:lnTo>
                  <a:lnTo>
                    <a:pt x="1702168" y="289560"/>
                  </a:lnTo>
                  <a:lnTo>
                    <a:pt x="1701761" y="288290"/>
                  </a:lnTo>
                  <a:lnTo>
                    <a:pt x="1701380" y="285750"/>
                  </a:lnTo>
                  <a:lnTo>
                    <a:pt x="1701266" y="284480"/>
                  </a:lnTo>
                  <a:lnTo>
                    <a:pt x="1700403" y="285750"/>
                  </a:lnTo>
                  <a:lnTo>
                    <a:pt x="1698498" y="285750"/>
                  </a:lnTo>
                  <a:lnTo>
                    <a:pt x="1698498" y="289560"/>
                  </a:lnTo>
                  <a:lnTo>
                    <a:pt x="1697748" y="290830"/>
                  </a:lnTo>
                  <a:lnTo>
                    <a:pt x="1696072" y="290830"/>
                  </a:lnTo>
                  <a:lnTo>
                    <a:pt x="1695678" y="289560"/>
                  </a:lnTo>
                  <a:lnTo>
                    <a:pt x="1695805" y="289560"/>
                  </a:lnTo>
                  <a:lnTo>
                    <a:pt x="1696224" y="288290"/>
                  </a:lnTo>
                  <a:lnTo>
                    <a:pt x="1698459" y="288290"/>
                  </a:lnTo>
                  <a:lnTo>
                    <a:pt x="1698498" y="289560"/>
                  </a:lnTo>
                  <a:lnTo>
                    <a:pt x="1698498" y="285750"/>
                  </a:lnTo>
                  <a:lnTo>
                    <a:pt x="1697316" y="285750"/>
                  </a:lnTo>
                  <a:lnTo>
                    <a:pt x="1690560" y="292100"/>
                  </a:lnTo>
                  <a:lnTo>
                    <a:pt x="1704073" y="292100"/>
                  </a:lnTo>
                  <a:close/>
                </a:path>
                <a:path w="2078354" h="1520825">
                  <a:moveTo>
                    <a:pt x="1747875" y="149860"/>
                  </a:moveTo>
                  <a:lnTo>
                    <a:pt x="1747558" y="149860"/>
                  </a:lnTo>
                  <a:lnTo>
                    <a:pt x="1747545" y="150266"/>
                  </a:lnTo>
                  <a:lnTo>
                    <a:pt x="1747875" y="149860"/>
                  </a:lnTo>
                  <a:close/>
                </a:path>
                <a:path w="2078354" h="1520825">
                  <a:moveTo>
                    <a:pt x="1752600" y="156210"/>
                  </a:moveTo>
                  <a:lnTo>
                    <a:pt x="1749780" y="156210"/>
                  </a:lnTo>
                  <a:lnTo>
                    <a:pt x="1750263" y="151130"/>
                  </a:lnTo>
                  <a:lnTo>
                    <a:pt x="1748370" y="151130"/>
                  </a:lnTo>
                  <a:lnTo>
                    <a:pt x="1747532" y="151130"/>
                  </a:lnTo>
                  <a:lnTo>
                    <a:pt x="1746859" y="151130"/>
                  </a:lnTo>
                  <a:lnTo>
                    <a:pt x="1745589" y="153670"/>
                  </a:lnTo>
                  <a:lnTo>
                    <a:pt x="1746021" y="153670"/>
                  </a:lnTo>
                  <a:lnTo>
                    <a:pt x="1746529" y="154940"/>
                  </a:lnTo>
                  <a:lnTo>
                    <a:pt x="1746669" y="156210"/>
                  </a:lnTo>
                  <a:lnTo>
                    <a:pt x="1746923" y="156210"/>
                  </a:lnTo>
                  <a:lnTo>
                    <a:pt x="1747227" y="157480"/>
                  </a:lnTo>
                  <a:lnTo>
                    <a:pt x="1747012" y="158750"/>
                  </a:lnTo>
                  <a:lnTo>
                    <a:pt x="1749793" y="158750"/>
                  </a:lnTo>
                  <a:lnTo>
                    <a:pt x="1750987" y="157480"/>
                  </a:lnTo>
                  <a:lnTo>
                    <a:pt x="1752600" y="156210"/>
                  </a:lnTo>
                  <a:close/>
                </a:path>
                <a:path w="2078354" h="1520825">
                  <a:moveTo>
                    <a:pt x="1758315" y="294525"/>
                  </a:moveTo>
                  <a:close/>
                </a:path>
                <a:path w="2078354" h="1520825">
                  <a:moveTo>
                    <a:pt x="1765846" y="309880"/>
                  </a:moveTo>
                  <a:lnTo>
                    <a:pt x="1761388" y="312420"/>
                  </a:lnTo>
                  <a:lnTo>
                    <a:pt x="1762963" y="312420"/>
                  </a:lnTo>
                  <a:lnTo>
                    <a:pt x="1764080" y="313690"/>
                  </a:lnTo>
                  <a:lnTo>
                    <a:pt x="1764360" y="312420"/>
                  </a:lnTo>
                  <a:lnTo>
                    <a:pt x="1764817" y="312420"/>
                  </a:lnTo>
                  <a:lnTo>
                    <a:pt x="1765033" y="311150"/>
                  </a:lnTo>
                  <a:lnTo>
                    <a:pt x="1765846" y="309880"/>
                  </a:lnTo>
                  <a:close/>
                </a:path>
                <a:path w="2078354" h="1520825">
                  <a:moveTo>
                    <a:pt x="1797761" y="293370"/>
                  </a:moveTo>
                  <a:lnTo>
                    <a:pt x="1797507" y="293370"/>
                  </a:lnTo>
                  <a:lnTo>
                    <a:pt x="1797570" y="293560"/>
                  </a:lnTo>
                  <a:lnTo>
                    <a:pt x="1797761" y="293370"/>
                  </a:lnTo>
                  <a:close/>
                </a:path>
                <a:path w="2078354" h="1520825">
                  <a:moveTo>
                    <a:pt x="1849462" y="113030"/>
                  </a:moveTo>
                  <a:lnTo>
                    <a:pt x="1848815" y="113030"/>
                  </a:lnTo>
                  <a:lnTo>
                    <a:pt x="1846884" y="114300"/>
                  </a:lnTo>
                  <a:lnTo>
                    <a:pt x="1849462" y="113030"/>
                  </a:lnTo>
                  <a:close/>
                </a:path>
                <a:path w="2078354" h="1520825">
                  <a:moveTo>
                    <a:pt x="1883930" y="189496"/>
                  </a:moveTo>
                  <a:lnTo>
                    <a:pt x="1883867" y="189369"/>
                  </a:lnTo>
                  <a:lnTo>
                    <a:pt x="1883841" y="189191"/>
                  </a:lnTo>
                  <a:lnTo>
                    <a:pt x="1883651" y="189090"/>
                  </a:lnTo>
                  <a:lnTo>
                    <a:pt x="1883486" y="189064"/>
                  </a:lnTo>
                  <a:lnTo>
                    <a:pt x="1883625" y="189217"/>
                  </a:lnTo>
                  <a:lnTo>
                    <a:pt x="1883765" y="189357"/>
                  </a:lnTo>
                  <a:lnTo>
                    <a:pt x="1883930" y="189496"/>
                  </a:lnTo>
                  <a:close/>
                </a:path>
                <a:path w="2078354" h="1520825">
                  <a:moveTo>
                    <a:pt x="1893125" y="158800"/>
                  </a:moveTo>
                  <a:lnTo>
                    <a:pt x="1892820" y="159054"/>
                  </a:lnTo>
                  <a:lnTo>
                    <a:pt x="1893112" y="159219"/>
                  </a:lnTo>
                  <a:lnTo>
                    <a:pt x="1893125" y="158800"/>
                  </a:lnTo>
                  <a:close/>
                </a:path>
                <a:path w="2078354" h="1520825">
                  <a:moveTo>
                    <a:pt x="1973783" y="199390"/>
                  </a:moveTo>
                  <a:close/>
                </a:path>
                <a:path w="2078354" h="1520825">
                  <a:moveTo>
                    <a:pt x="2011845" y="229870"/>
                  </a:moveTo>
                  <a:lnTo>
                    <a:pt x="2011603" y="227330"/>
                  </a:lnTo>
                  <a:lnTo>
                    <a:pt x="2011222" y="226060"/>
                  </a:lnTo>
                  <a:lnTo>
                    <a:pt x="2011083" y="224790"/>
                  </a:lnTo>
                  <a:lnTo>
                    <a:pt x="2010943" y="223520"/>
                  </a:lnTo>
                  <a:lnTo>
                    <a:pt x="2009851" y="224751"/>
                  </a:lnTo>
                  <a:lnTo>
                    <a:pt x="2009851" y="228600"/>
                  </a:lnTo>
                  <a:lnTo>
                    <a:pt x="2009482" y="229870"/>
                  </a:lnTo>
                  <a:lnTo>
                    <a:pt x="2009063" y="229870"/>
                  </a:lnTo>
                  <a:lnTo>
                    <a:pt x="2008568" y="228600"/>
                  </a:lnTo>
                  <a:lnTo>
                    <a:pt x="2007870" y="228600"/>
                  </a:lnTo>
                  <a:lnTo>
                    <a:pt x="2007704" y="227330"/>
                  </a:lnTo>
                  <a:lnTo>
                    <a:pt x="2009000" y="227330"/>
                  </a:lnTo>
                  <a:lnTo>
                    <a:pt x="2009381" y="228600"/>
                  </a:lnTo>
                  <a:lnTo>
                    <a:pt x="2009851" y="228600"/>
                  </a:lnTo>
                  <a:lnTo>
                    <a:pt x="2009851" y="224751"/>
                  </a:lnTo>
                  <a:lnTo>
                    <a:pt x="2008619" y="224790"/>
                  </a:lnTo>
                  <a:lnTo>
                    <a:pt x="2006790" y="223520"/>
                  </a:lnTo>
                  <a:lnTo>
                    <a:pt x="2007514" y="223520"/>
                  </a:lnTo>
                  <a:lnTo>
                    <a:pt x="2007984" y="222250"/>
                  </a:lnTo>
                  <a:lnTo>
                    <a:pt x="2004529" y="220980"/>
                  </a:lnTo>
                  <a:lnTo>
                    <a:pt x="2003221" y="220980"/>
                  </a:lnTo>
                  <a:lnTo>
                    <a:pt x="1991575" y="217170"/>
                  </a:lnTo>
                  <a:lnTo>
                    <a:pt x="1977148" y="212090"/>
                  </a:lnTo>
                  <a:lnTo>
                    <a:pt x="1967484" y="209550"/>
                  </a:lnTo>
                  <a:lnTo>
                    <a:pt x="1962658" y="208280"/>
                  </a:lnTo>
                  <a:lnTo>
                    <a:pt x="1948141" y="203200"/>
                  </a:lnTo>
                  <a:lnTo>
                    <a:pt x="1940864" y="201930"/>
                  </a:lnTo>
                  <a:lnTo>
                    <a:pt x="1933562" y="199390"/>
                  </a:lnTo>
                  <a:lnTo>
                    <a:pt x="1933206" y="200660"/>
                  </a:lnTo>
                  <a:lnTo>
                    <a:pt x="1937626" y="201968"/>
                  </a:lnTo>
                  <a:lnTo>
                    <a:pt x="1946300" y="205740"/>
                  </a:lnTo>
                  <a:lnTo>
                    <a:pt x="1942833" y="205740"/>
                  </a:lnTo>
                  <a:lnTo>
                    <a:pt x="1941029" y="207010"/>
                  </a:lnTo>
                  <a:lnTo>
                    <a:pt x="1938401" y="208280"/>
                  </a:lnTo>
                  <a:lnTo>
                    <a:pt x="1937613" y="209550"/>
                  </a:lnTo>
                  <a:lnTo>
                    <a:pt x="1936750" y="209550"/>
                  </a:lnTo>
                  <a:lnTo>
                    <a:pt x="1934591" y="208838"/>
                  </a:lnTo>
                  <a:lnTo>
                    <a:pt x="1934591" y="270510"/>
                  </a:lnTo>
                  <a:lnTo>
                    <a:pt x="1934438" y="270510"/>
                  </a:lnTo>
                  <a:lnTo>
                    <a:pt x="1933867" y="271284"/>
                  </a:lnTo>
                  <a:lnTo>
                    <a:pt x="1934006" y="270510"/>
                  </a:lnTo>
                  <a:lnTo>
                    <a:pt x="1934438" y="269240"/>
                  </a:lnTo>
                  <a:lnTo>
                    <a:pt x="1934591" y="270510"/>
                  </a:lnTo>
                  <a:lnTo>
                    <a:pt x="1934591" y="208838"/>
                  </a:lnTo>
                  <a:lnTo>
                    <a:pt x="1934565" y="210820"/>
                  </a:lnTo>
                  <a:lnTo>
                    <a:pt x="1933003" y="210820"/>
                  </a:lnTo>
                  <a:lnTo>
                    <a:pt x="1932051" y="212090"/>
                  </a:lnTo>
                  <a:lnTo>
                    <a:pt x="1931365" y="213360"/>
                  </a:lnTo>
                  <a:lnTo>
                    <a:pt x="1927872" y="212090"/>
                  </a:lnTo>
                  <a:lnTo>
                    <a:pt x="1920862" y="209550"/>
                  </a:lnTo>
                  <a:lnTo>
                    <a:pt x="1906866" y="204470"/>
                  </a:lnTo>
                  <a:lnTo>
                    <a:pt x="1910130" y="201968"/>
                  </a:lnTo>
                  <a:lnTo>
                    <a:pt x="1934565" y="210820"/>
                  </a:lnTo>
                  <a:lnTo>
                    <a:pt x="1934565" y="208826"/>
                  </a:lnTo>
                  <a:lnTo>
                    <a:pt x="1913928" y="201930"/>
                  </a:lnTo>
                  <a:lnTo>
                    <a:pt x="1911057" y="200660"/>
                  </a:lnTo>
                  <a:lnTo>
                    <a:pt x="1913318" y="199351"/>
                  </a:lnTo>
                  <a:lnTo>
                    <a:pt x="1915655" y="198120"/>
                  </a:lnTo>
                  <a:lnTo>
                    <a:pt x="1916963" y="196850"/>
                  </a:lnTo>
                  <a:lnTo>
                    <a:pt x="1912556" y="196850"/>
                  </a:lnTo>
                  <a:lnTo>
                    <a:pt x="1908835" y="198120"/>
                  </a:lnTo>
                  <a:lnTo>
                    <a:pt x="1908619" y="196850"/>
                  </a:lnTo>
                  <a:lnTo>
                    <a:pt x="1907870" y="195580"/>
                  </a:lnTo>
                  <a:lnTo>
                    <a:pt x="1908937" y="194310"/>
                  </a:lnTo>
                  <a:lnTo>
                    <a:pt x="1911083" y="191770"/>
                  </a:lnTo>
                  <a:lnTo>
                    <a:pt x="1910778" y="187960"/>
                  </a:lnTo>
                  <a:lnTo>
                    <a:pt x="1910397" y="187960"/>
                  </a:lnTo>
                  <a:lnTo>
                    <a:pt x="1910410" y="184150"/>
                  </a:lnTo>
                  <a:lnTo>
                    <a:pt x="1912226" y="181610"/>
                  </a:lnTo>
                  <a:lnTo>
                    <a:pt x="1912315" y="180340"/>
                  </a:lnTo>
                  <a:lnTo>
                    <a:pt x="1914385" y="180340"/>
                  </a:lnTo>
                  <a:lnTo>
                    <a:pt x="1915833" y="181610"/>
                  </a:lnTo>
                  <a:lnTo>
                    <a:pt x="1916277" y="182880"/>
                  </a:lnTo>
                  <a:lnTo>
                    <a:pt x="1919706" y="185420"/>
                  </a:lnTo>
                  <a:lnTo>
                    <a:pt x="1921713" y="185420"/>
                  </a:lnTo>
                  <a:lnTo>
                    <a:pt x="1924685" y="181610"/>
                  </a:lnTo>
                  <a:lnTo>
                    <a:pt x="1925701" y="180340"/>
                  </a:lnTo>
                  <a:lnTo>
                    <a:pt x="1929218" y="181610"/>
                  </a:lnTo>
                  <a:lnTo>
                    <a:pt x="1943201" y="187960"/>
                  </a:lnTo>
                  <a:lnTo>
                    <a:pt x="1957247" y="193040"/>
                  </a:lnTo>
                  <a:lnTo>
                    <a:pt x="1960079" y="194310"/>
                  </a:lnTo>
                  <a:lnTo>
                    <a:pt x="1973668" y="199351"/>
                  </a:lnTo>
                  <a:lnTo>
                    <a:pt x="1973707" y="196850"/>
                  </a:lnTo>
                  <a:lnTo>
                    <a:pt x="1973884" y="196850"/>
                  </a:lnTo>
                  <a:lnTo>
                    <a:pt x="1974049" y="195580"/>
                  </a:lnTo>
                  <a:lnTo>
                    <a:pt x="1976247" y="195580"/>
                  </a:lnTo>
                  <a:lnTo>
                    <a:pt x="1978012" y="196850"/>
                  </a:lnTo>
                  <a:lnTo>
                    <a:pt x="1978723" y="196850"/>
                  </a:lnTo>
                  <a:lnTo>
                    <a:pt x="1982368" y="199390"/>
                  </a:lnTo>
                  <a:lnTo>
                    <a:pt x="1984819" y="198120"/>
                  </a:lnTo>
                  <a:lnTo>
                    <a:pt x="1987156" y="195580"/>
                  </a:lnTo>
                  <a:lnTo>
                    <a:pt x="1987651" y="195580"/>
                  </a:lnTo>
                  <a:lnTo>
                    <a:pt x="1966734" y="187960"/>
                  </a:lnTo>
                  <a:lnTo>
                    <a:pt x="1928139" y="176530"/>
                  </a:lnTo>
                  <a:lnTo>
                    <a:pt x="1931060" y="171450"/>
                  </a:lnTo>
                  <a:lnTo>
                    <a:pt x="1932825" y="167640"/>
                  </a:lnTo>
                  <a:lnTo>
                    <a:pt x="1934095" y="163830"/>
                  </a:lnTo>
                  <a:lnTo>
                    <a:pt x="1941449" y="162560"/>
                  </a:lnTo>
                  <a:lnTo>
                    <a:pt x="1951405" y="161290"/>
                  </a:lnTo>
                  <a:lnTo>
                    <a:pt x="1957006" y="160020"/>
                  </a:lnTo>
                  <a:lnTo>
                    <a:pt x="1962099" y="160020"/>
                  </a:lnTo>
                  <a:lnTo>
                    <a:pt x="1963432" y="158750"/>
                  </a:lnTo>
                  <a:lnTo>
                    <a:pt x="1968766" y="153670"/>
                  </a:lnTo>
                  <a:lnTo>
                    <a:pt x="1980615" y="158750"/>
                  </a:lnTo>
                  <a:lnTo>
                    <a:pt x="1994662" y="165100"/>
                  </a:lnTo>
                  <a:lnTo>
                    <a:pt x="2005787" y="168910"/>
                  </a:lnTo>
                  <a:lnTo>
                    <a:pt x="2006523" y="167640"/>
                  </a:lnTo>
                  <a:lnTo>
                    <a:pt x="2008200" y="165100"/>
                  </a:lnTo>
                  <a:lnTo>
                    <a:pt x="2010905" y="162560"/>
                  </a:lnTo>
                  <a:lnTo>
                    <a:pt x="2001748" y="158750"/>
                  </a:lnTo>
                  <a:lnTo>
                    <a:pt x="1982724" y="153670"/>
                  </a:lnTo>
                  <a:lnTo>
                    <a:pt x="1966315" y="147586"/>
                  </a:lnTo>
                  <a:lnTo>
                    <a:pt x="1966315" y="153670"/>
                  </a:lnTo>
                  <a:lnTo>
                    <a:pt x="1935924" y="158750"/>
                  </a:lnTo>
                  <a:lnTo>
                    <a:pt x="1936407" y="157480"/>
                  </a:lnTo>
                  <a:lnTo>
                    <a:pt x="1936978" y="156210"/>
                  </a:lnTo>
                  <a:lnTo>
                    <a:pt x="1938642" y="153670"/>
                  </a:lnTo>
                  <a:lnTo>
                    <a:pt x="1939417" y="152400"/>
                  </a:lnTo>
                  <a:lnTo>
                    <a:pt x="1940052" y="151130"/>
                  </a:lnTo>
                  <a:lnTo>
                    <a:pt x="1943531" y="149860"/>
                  </a:lnTo>
                  <a:lnTo>
                    <a:pt x="1948383" y="148590"/>
                  </a:lnTo>
                  <a:lnTo>
                    <a:pt x="1954009" y="147320"/>
                  </a:lnTo>
                  <a:lnTo>
                    <a:pt x="1962200" y="151130"/>
                  </a:lnTo>
                  <a:lnTo>
                    <a:pt x="1966315" y="153670"/>
                  </a:lnTo>
                  <a:lnTo>
                    <a:pt x="1966315" y="147586"/>
                  </a:lnTo>
                  <a:lnTo>
                    <a:pt x="1965629" y="147320"/>
                  </a:lnTo>
                  <a:lnTo>
                    <a:pt x="1962988" y="147320"/>
                  </a:lnTo>
                  <a:lnTo>
                    <a:pt x="1960359" y="146050"/>
                  </a:lnTo>
                  <a:lnTo>
                    <a:pt x="1967433" y="144780"/>
                  </a:lnTo>
                  <a:lnTo>
                    <a:pt x="1974799" y="142240"/>
                  </a:lnTo>
                  <a:lnTo>
                    <a:pt x="1946579" y="142240"/>
                  </a:lnTo>
                  <a:lnTo>
                    <a:pt x="1942592" y="142240"/>
                  </a:lnTo>
                  <a:lnTo>
                    <a:pt x="1942490" y="143510"/>
                  </a:lnTo>
                  <a:lnTo>
                    <a:pt x="1942312" y="144780"/>
                  </a:lnTo>
                  <a:lnTo>
                    <a:pt x="1934895" y="151130"/>
                  </a:lnTo>
                  <a:lnTo>
                    <a:pt x="1935124" y="149860"/>
                  </a:lnTo>
                  <a:lnTo>
                    <a:pt x="1935302" y="149860"/>
                  </a:lnTo>
                  <a:lnTo>
                    <a:pt x="1934654" y="148590"/>
                  </a:lnTo>
                  <a:lnTo>
                    <a:pt x="1933562" y="148590"/>
                  </a:lnTo>
                  <a:lnTo>
                    <a:pt x="1932762" y="149860"/>
                  </a:lnTo>
                  <a:lnTo>
                    <a:pt x="1932139" y="153670"/>
                  </a:lnTo>
                  <a:lnTo>
                    <a:pt x="1901990" y="180340"/>
                  </a:lnTo>
                  <a:lnTo>
                    <a:pt x="1901215" y="179070"/>
                  </a:lnTo>
                  <a:lnTo>
                    <a:pt x="1899983" y="179070"/>
                  </a:lnTo>
                  <a:lnTo>
                    <a:pt x="1899983" y="181610"/>
                  </a:lnTo>
                  <a:lnTo>
                    <a:pt x="1892579" y="187972"/>
                  </a:lnTo>
                  <a:lnTo>
                    <a:pt x="1892579" y="303530"/>
                  </a:lnTo>
                  <a:lnTo>
                    <a:pt x="1892414" y="304800"/>
                  </a:lnTo>
                  <a:lnTo>
                    <a:pt x="1892401" y="307340"/>
                  </a:lnTo>
                  <a:lnTo>
                    <a:pt x="1892503" y="308610"/>
                  </a:lnTo>
                  <a:lnTo>
                    <a:pt x="1892071" y="309880"/>
                  </a:lnTo>
                  <a:lnTo>
                    <a:pt x="1891347" y="311150"/>
                  </a:lnTo>
                  <a:lnTo>
                    <a:pt x="1891144" y="309880"/>
                  </a:lnTo>
                  <a:lnTo>
                    <a:pt x="1891233" y="308610"/>
                  </a:lnTo>
                  <a:lnTo>
                    <a:pt x="1891385" y="307340"/>
                  </a:lnTo>
                  <a:lnTo>
                    <a:pt x="1891842" y="304800"/>
                  </a:lnTo>
                  <a:lnTo>
                    <a:pt x="1892579" y="303530"/>
                  </a:lnTo>
                  <a:lnTo>
                    <a:pt x="1892579" y="187972"/>
                  </a:lnTo>
                  <a:lnTo>
                    <a:pt x="1892515" y="273050"/>
                  </a:lnTo>
                  <a:lnTo>
                    <a:pt x="1889302" y="279285"/>
                  </a:lnTo>
                  <a:lnTo>
                    <a:pt x="1889353" y="280670"/>
                  </a:lnTo>
                  <a:lnTo>
                    <a:pt x="1889455" y="281940"/>
                  </a:lnTo>
                  <a:lnTo>
                    <a:pt x="1890280" y="284480"/>
                  </a:lnTo>
                  <a:lnTo>
                    <a:pt x="1889467" y="285750"/>
                  </a:lnTo>
                  <a:lnTo>
                    <a:pt x="1888528" y="285750"/>
                  </a:lnTo>
                  <a:lnTo>
                    <a:pt x="1886572" y="287020"/>
                  </a:lnTo>
                  <a:lnTo>
                    <a:pt x="1885797" y="287020"/>
                  </a:lnTo>
                  <a:lnTo>
                    <a:pt x="1885048" y="288290"/>
                  </a:lnTo>
                  <a:lnTo>
                    <a:pt x="1884845" y="285750"/>
                  </a:lnTo>
                  <a:lnTo>
                    <a:pt x="1884070" y="283210"/>
                  </a:lnTo>
                  <a:lnTo>
                    <a:pt x="1882698" y="281940"/>
                  </a:lnTo>
                  <a:lnTo>
                    <a:pt x="1884553" y="279400"/>
                  </a:lnTo>
                  <a:lnTo>
                    <a:pt x="1884756" y="276860"/>
                  </a:lnTo>
                  <a:lnTo>
                    <a:pt x="1882228" y="271780"/>
                  </a:lnTo>
                  <a:lnTo>
                    <a:pt x="1881225" y="271780"/>
                  </a:lnTo>
                  <a:lnTo>
                    <a:pt x="1880108" y="270510"/>
                  </a:lnTo>
                  <a:lnTo>
                    <a:pt x="1880095" y="267970"/>
                  </a:lnTo>
                  <a:lnTo>
                    <a:pt x="1880844" y="265430"/>
                  </a:lnTo>
                  <a:lnTo>
                    <a:pt x="1880704" y="262890"/>
                  </a:lnTo>
                  <a:lnTo>
                    <a:pt x="1879066" y="261620"/>
                  </a:lnTo>
                  <a:lnTo>
                    <a:pt x="1877441" y="260350"/>
                  </a:lnTo>
                  <a:lnTo>
                    <a:pt x="1877479" y="257810"/>
                  </a:lnTo>
                  <a:lnTo>
                    <a:pt x="1879663" y="257810"/>
                  </a:lnTo>
                  <a:lnTo>
                    <a:pt x="1880311" y="260350"/>
                  </a:lnTo>
                  <a:lnTo>
                    <a:pt x="1881644" y="262890"/>
                  </a:lnTo>
                  <a:lnTo>
                    <a:pt x="1884641" y="266700"/>
                  </a:lnTo>
                  <a:lnTo>
                    <a:pt x="1886407" y="267970"/>
                  </a:lnTo>
                  <a:lnTo>
                    <a:pt x="1891792" y="270510"/>
                  </a:lnTo>
                  <a:lnTo>
                    <a:pt x="1892515" y="273050"/>
                  </a:lnTo>
                  <a:lnTo>
                    <a:pt x="1892515" y="188036"/>
                  </a:lnTo>
                  <a:lnTo>
                    <a:pt x="1888159" y="191770"/>
                  </a:lnTo>
                  <a:lnTo>
                    <a:pt x="1886216" y="194310"/>
                  </a:lnTo>
                  <a:lnTo>
                    <a:pt x="1885594" y="193040"/>
                  </a:lnTo>
                  <a:lnTo>
                    <a:pt x="1885035" y="193040"/>
                  </a:lnTo>
                  <a:lnTo>
                    <a:pt x="1884057" y="191770"/>
                  </a:lnTo>
                  <a:lnTo>
                    <a:pt x="1883435" y="190500"/>
                  </a:lnTo>
                  <a:lnTo>
                    <a:pt x="1883270" y="189230"/>
                  </a:lnTo>
                  <a:lnTo>
                    <a:pt x="1881974" y="189230"/>
                  </a:lnTo>
                  <a:lnTo>
                    <a:pt x="1881606" y="187960"/>
                  </a:lnTo>
                  <a:lnTo>
                    <a:pt x="1882597" y="185420"/>
                  </a:lnTo>
                  <a:lnTo>
                    <a:pt x="1884591" y="184150"/>
                  </a:lnTo>
                  <a:lnTo>
                    <a:pt x="1887778" y="185420"/>
                  </a:lnTo>
                  <a:lnTo>
                    <a:pt x="1889201" y="185420"/>
                  </a:lnTo>
                  <a:lnTo>
                    <a:pt x="1890509" y="181610"/>
                  </a:lnTo>
                  <a:lnTo>
                    <a:pt x="1890941" y="180340"/>
                  </a:lnTo>
                  <a:lnTo>
                    <a:pt x="1896935" y="180340"/>
                  </a:lnTo>
                  <a:lnTo>
                    <a:pt x="1898497" y="181610"/>
                  </a:lnTo>
                  <a:lnTo>
                    <a:pt x="1899983" y="181610"/>
                  </a:lnTo>
                  <a:lnTo>
                    <a:pt x="1899983" y="179070"/>
                  </a:lnTo>
                  <a:lnTo>
                    <a:pt x="1892147" y="179070"/>
                  </a:lnTo>
                  <a:lnTo>
                    <a:pt x="1890242" y="177800"/>
                  </a:lnTo>
                  <a:lnTo>
                    <a:pt x="1888680" y="176530"/>
                  </a:lnTo>
                  <a:lnTo>
                    <a:pt x="1888629" y="173990"/>
                  </a:lnTo>
                  <a:lnTo>
                    <a:pt x="1888096" y="172720"/>
                  </a:lnTo>
                  <a:lnTo>
                    <a:pt x="1886839" y="172720"/>
                  </a:lnTo>
                  <a:lnTo>
                    <a:pt x="1887740" y="170180"/>
                  </a:lnTo>
                  <a:lnTo>
                    <a:pt x="1888312" y="168910"/>
                  </a:lnTo>
                  <a:lnTo>
                    <a:pt x="1891652" y="170180"/>
                  </a:lnTo>
                  <a:lnTo>
                    <a:pt x="1892287" y="167640"/>
                  </a:lnTo>
                  <a:lnTo>
                    <a:pt x="1890522" y="166370"/>
                  </a:lnTo>
                  <a:lnTo>
                    <a:pt x="1889493" y="168910"/>
                  </a:lnTo>
                  <a:lnTo>
                    <a:pt x="1888032" y="167640"/>
                  </a:lnTo>
                  <a:lnTo>
                    <a:pt x="1888109" y="166370"/>
                  </a:lnTo>
                  <a:lnTo>
                    <a:pt x="1888197" y="165100"/>
                  </a:lnTo>
                  <a:lnTo>
                    <a:pt x="1888134" y="161290"/>
                  </a:lnTo>
                  <a:lnTo>
                    <a:pt x="1888350" y="160020"/>
                  </a:lnTo>
                  <a:lnTo>
                    <a:pt x="1889023" y="156210"/>
                  </a:lnTo>
                  <a:lnTo>
                    <a:pt x="1889734" y="153670"/>
                  </a:lnTo>
                  <a:lnTo>
                    <a:pt x="1890420" y="151130"/>
                  </a:lnTo>
                  <a:lnTo>
                    <a:pt x="1891118" y="148590"/>
                  </a:lnTo>
                  <a:lnTo>
                    <a:pt x="1891360" y="148590"/>
                  </a:lnTo>
                  <a:lnTo>
                    <a:pt x="1891118" y="146050"/>
                  </a:lnTo>
                  <a:lnTo>
                    <a:pt x="1890560" y="144780"/>
                  </a:lnTo>
                  <a:lnTo>
                    <a:pt x="1889594" y="143510"/>
                  </a:lnTo>
                  <a:lnTo>
                    <a:pt x="1889912" y="140970"/>
                  </a:lnTo>
                  <a:lnTo>
                    <a:pt x="1890064" y="139700"/>
                  </a:lnTo>
                  <a:lnTo>
                    <a:pt x="1888274" y="137160"/>
                  </a:lnTo>
                  <a:lnTo>
                    <a:pt x="1887372" y="132080"/>
                  </a:lnTo>
                  <a:lnTo>
                    <a:pt x="1886458" y="130810"/>
                  </a:lnTo>
                  <a:lnTo>
                    <a:pt x="1885543" y="129540"/>
                  </a:lnTo>
                  <a:lnTo>
                    <a:pt x="1882597" y="128270"/>
                  </a:lnTo>
                  <a:lnTo>
                    <a:pt x="1881886" y="128270"/>
                  </a:lnTo>
                  <a:lnTo>
                    <a:pt x="1881060" y="129540"/>
                  </a:lnTo>
                  <a:lnTo>
                    <a:pt x="1881606" y="130810"/>
                  </a:lnTo>
                  <a:lnTo>
                    <a:pt x="1878393" y="130810"/>
                  </a:lnTo>
                  <a:lnTo>
                    <a:pt x="1878393" y="200660"/>
                  </a:lnTo>
                  <a:lnTo>
                    <a:pt x="1873097" y="205359"/>
                  </a:lnTo>
                  <a:lnTo>
                    <a:pt x="1873097" y="297180"/>
                  </a:lnTo>
                  <a:lnTo>
                    <a:pt x="1871840" y="298450"/>
                  </a:lnTo>
                  <a:lnTo>
                    <a:pt x="1870735" y="299720"/>
                  </a:lnTo>
                  <a:lnTo>
                    <a:pt x="1869109" y="298450"/>
                  </a:lnTo>
                  <a:lnTo>
                    <a:pt x="1867712" y="298450"/>
                  </a:lnTo>
                  <a:lnTo>
                    <a:pt x="1867827" y="297180"/>
                  </a:lnTo>
                  <a:lnTo>
                    <a:pt x="1868208" y="297180"/>
                  </a:lnTo>
                  <a:lnTo>
                    <a:pt x="1869986" y="295910"/>
                  </a:lnTo>
                  <a:lnTo>
                    <a:pt x="1871408" y="295910"/>
                  </a:lnTo>
                  <a:lnTo>
                    <a:pt x="1873097" y="297180"/>
                  </a:lnTo>
                  <a:lnTo>
                    <a:pt x="1873097" y="205359"/>
                  </a:lnTo>
                  <a:lnTo>
                    <a:pt x="1869757" y="208318"/>
                  </a:lnTo>
                  <a:lnTo>
                    <a:pt x="1869757" y="261620"/>
                  </a:lnTo>
                  <a:lnTo>
                    <a:pt x="1869528" y="262890"/>
                  </a:lnTo>
                  <a:lnTo>
                    <a:pt x="1869211" y="264160"/>
                  </a:lnTo>
                  <a:lnTo>
                    <a:pt x="1868792" y="264160"/>
                  </a:lnTo>
                  <a:lnTo>
                    <a:pt x="1868462" y="265430"/>
                  </a:lnTo>
                  <a:lnTo>
                    <a:pt x="1867954" y="264160"/>
                  </a:lnTo>
                  <a:lnTo>
                    <a:pt x="1867268" y="264160"/>
                  </a:lnTo>
                  <a:lnTo>
                    <a:pt x="1868093" y="262890"/>
                  </a:lnTo>
                  <a:lnTo>
                    <a:pt x="1868919" y="262890"/>
                  </a:lnTo>
                  <a:lnTo>
                    <a:pt x="1869757" y="261620"/>
                  </a:lnTo>
                  <a:lnTo>
                    <a:pt x="1869757" y="208318"/>
                  </a:lnTo>
                  <a:lnTo>
                    <a:pt x="1868360" y="209550"/>
                  </a:lnTo>
                  <a:lnTo>
                    <a:pt x="1862582" y="209550"/>
                  </a:lnTo>
                  <a:lnTo>
                    <a:pt x="1860016" y="208280"/>
                  </a:lnTo>
                  <a:lnTo>
                    <a:pt x="1858314" y="213360"/>
                  </a:lnTo>
                  <a:lnTo>
                    <a:pt x="1859216" y="213360"/>
                  </a:lnTo>
                  <a:lnTo>
                    <a:pt x="1860207" y="214630"/>
                  </a:lnTo>
                  <a:lnTo>
                    <a:pt x="1862340" y="213360"/>
                  </a:lnTo>
                  <a:lnTo>
                    <a:pt x="1865261" y="212090"/>
                  </a:lnTo>
                  <a:lnTo>
                    <a:pt x="1863852" y="213487"/>
                  </a:lnTo>
                  <a:lnTo>
                    <a:pt x="1863852" y="303530"/>
                  </a:lnTo>
                  <a:lnTo>
                    <a:pt x="1857870" y="303530"/>
                  </a:lnTo>
                  <a:lnTo>
                    <a:pt x="1856943" y="302260"/>
                  </a:lnTo>
                  <a:lnTo>
                    <a:pt x="1856498" y="300647"/>
                  </a:lnTo>
                  <a:lnTo>
                    <a:pt x="1856498" y="303530"/>
                  </a:lnTo>
                  <a:lnTo>
                    <a:pt x="1856295" y="304800"/>
                  </a:lnTo>
                  <a:lnTo>
                    <a:pt x="1855406" y="306070"/>
                  </a:lnTo>
                  <a:lnTo>
                    <a:pt x="1854352" y="307340"/>
                  </a:lnTo>
                  <a:lnTo>
                    <a:pt x="1852764" y="308610"/>
                  </a:lnTo>
                  <a:lnTo>
                    <a:pt x="1850491" y="308610"/>
                  </a:lnTo>
                  <a:lnTo>
                    <a:pt x="1850402" y="307340"/>
                  </a:lnTo>
                  <a:lnTo>
                    <a:pt x="1850288" y="306070"/>
                  </a:lnTo>
                  <a:lnTo>
                    <a:pt x="1850275" y="303530"/>
                  </a:lnTo>
                  <a:lnTo>
                    <a:pt x="1851126" y="302260"/>
                  </a:lnTo>
                  <a:lnTo>
                    <a:pt x="1855812" y="302260"/>
                  </a:lnTo>
                  <a:lnTo>
                    <a:pt x="1856498" y="303530"/>
                  </a:lnTo>
                  <a:lnTo>
                    <a:pt x="1856498" y="300647"/>
                  </a:lnTo>
                  <a:lnTo>
                    <a:pt x="1855546" y="297180"/>
                  </a:lnTo>
                  <a:lnTo>
                    <a:pt x="1855495" y="295910"/>
                  </a:lnTo>
                  <a:lnTo>
                    <a:pt x="1855533" y="292100"/>
                  </a:lnTo>
                  <a:lnTo>
                    <a:pt x="1857019" y="292100"/>
                  </a:lnTo>
                  <a:lnTo>
                    <a:pt x="1858111" y="293370"/>
                  </a:lnTo>
                  <a:lnTo>
                    <a:pt x="1857514" y="294640"/>
                  </a:lnTo>
                  <a:lnTo>
                    <a:pt x="1860105" y="295910"/>
                  </a:lnTo>
                  <a:lnTo>
                    <a:pt x="1862594" y="295910"/>
                  </a:lnTo>
                  <a:lnTo>
                    <a:pt x="1863331" y="298450"/>
                  </a:lnTo>
                  <a:lnTo>
                    <a:pt x="1863509" y="300990"/>
                  </a:lnTo>
                  <a:lnTo>
                    <a:pt x="1863852" y="303530"/>
                  </a:lnTo>
                  <a:lnTo>
                    <a:pt x="1863852" y="213487"/>
                  </a:lnTo>
                  <a:lnTo>
                    <a:pt x="1853666" y="223520"/>
                  </a:lnTo>
                  <a:lnTo>
                    <a:pt x="1853260" y="222250"/>
                  </a:lnTo>
                  <a:lnTo>
                    <a:pt x="1851964" y="222250"/>
                  </a:lnTo>
                  <a:lnTo>
                    <a:pt x="1851533" y="223520"/>
                  </a:lnTo>
                  <a:lnTo>
                    <a:pt x="1851088" y="223520"/>
                  </a:lnTo>
                  <a:lnTo>
                    <a:pt x="1850974" y="224790"/>
                  </a:lnTo>
                  <a:lnTo>
                    <a:pt x="1851202" y="224790"/>
                  </a:lnTo>
                  <a:lnTo>
                    <a:pt x="1823669" y="248920"/>
                  </a:lnTo>
                  <a:lnTo>
                    <a:pt x="1822932" y="248920"/>
                  </a:lnTo>
                  <a:lnTo>
                    <a:pt x="1820646" y="250190"/>
                  </a:lnTo>
                  <a:lnTo>
                    <a:pt x="1819363" y="251460"/>
                  </a:lnTo>
                  <a:lnTo>
                    <a:pt x="1817954" y="251460"/>
                  </a:lnTo>
                  <a:lnTo>
                    <a:pt x="1797075" y="270510"/>
                  </a:lnTo>
                  <a:lnTo>
                    <a:pt x="1795526" y="267970"/>
                  </a:lnTo>
                  <a:lnTo>
                    <a:pt x="1793671" y="267970"/>
                  </a:lnTo>
                  <a:lnTo>
                    <a:pt x="1791296" y="269240"/>
                  </a:lnTo>
                  <a:lnTo>
                    <a:pt x="1790407" y="266700"/>
                  </a:lnTo>
                  <a:lnTo>
                    <a:pt x="1789188" y="266700"/>
                  </a:lnTo>
                  <a:lnTo>
                    <a:pt x="1788350" y="267970"/>
                  </a:lnTo>
                  <a:lnTo>
                    <a:pt x="1787398" y="269240"/>
                  </a:lnTo>
                  <a:lnTo>
                    <a:pt x="1787118" y="269240"/>
                  </a:lnTo>
                  <a:lnTo>
                    <a:pt x="1786585" y="270510"/>
                  </a:lnTo>
                  <a:lnTo>
                    <a:pt x="1785429" y="273050"/>
                  </a:lnTo>
                  <a:lnTo>
                    <a:pt x="1783410" y="276860"/>
                  </a:lnTo>
                  <a:lnTo>
                    <a:pt x="1784642" y="278130"/>
                  </a:lnTo>
                  <a:lnTo>
                    <a:pt x="1787563" y="281940"/>
                  </a:lnTo>
                  <a:lnTo>
                    <a:pt x="1790128" y="284480"/>
                  </a:lnTo>
                  <a:lnTo>
                    <a:pt x="1790903" y="285750"/>
                  </a:lnTo>
                  <a:lnTo>
                    <a:pt x="1791677" y="287020"/>
                  </a:lnTo>
                  <a:lnTo>
                    <a:pt x="1791995" y="285750"/>
                  </a:lnTo>
                  <a:lnTo>
                    <a:pt x="1790992" y="285750"/>
                  </a:lnTo>
                  <a:lnTo>
                    <a:pt x="1791195" y="284480"/>
                  </a:lnTo>
                  <a:lnTo>
                    <a:pt x="1791525" y="283210"/>
                  </a:lnTo>
                  <a:lnTo>
                    <a:pt x="1792706" y="283210"/>
                  </a:lnTo>
                  <a:lnTo>
                    <a:pt x="1793176" y="284480"/>
                  </a:lnTo>
                  <a:lnTo>
                    <a:pt x="1793557" y="284480"/>
                  </a:lnTo>
                  <a:lnTo>
                    <a:pt x="1792935" y="285750"/>
                  </a:lnTo>
                  <a:lnTo>
                    <a:pt x="1791716" y="287020"/>
                  </a:lnTo>
                  <a:lnTo>
                    <a:pt x="1791906" y="288290"/>
                  </a:lnTo>
                  <a:lnTo>
                    <a:pt x="1792986" y="287020"/>
                  </a:lnTo>
                  <a:lnTo>
                    <a:pt x="1794637" y="287020"/>
                  </a:lnTo>
                  <a:lnTo>
                    <a:pt x="1795830" y="288290"/>
                  </a:lnTo>
                  <a:lnTo>
                    <a:pt x="1795691" y="290830"/>
                  </a:lnTo>
                  <a:lnTo>
                    <a:pt x="1795322" y="290830"/>
                  </a:lnTo>
                  <a:lnTo>
                    <a:pt x="1795068" y="292100"/>
                  </a:lnTo>
                  <a:lnTo>
                    <a:pt x="1795081" y="294640"/>
                  </a:lnTo>
                  <a:lnTo>
                    <a:pt x="1795665" y="292100"/>
                  </a:lnTo>
                  <a:lnTo>
                    <a:pt x="1797075" y="290830"/>
                  </a:lnTo>
                  <a:lnTo>
                    <a:pt x="1799640" y="289560"/>
                  </a:lnTo>
                  <a:lnTo>
                    <a:pt x="1800783" y="288290"/>
                  </a:lnTo>
                  <a:lnTo>
                    <a:pt x="1801685" y="288290"/>
                  </a:lnTo>
                  <a:lnTo>
                    <a:pt x="1801241" y="287020"/>
                  </a:lnTo>
                  <a:lnTo>
                    <a:pt x="1799894" y="283210"/>
                  </a:lnTo>
                  <a:lnTo>
                    <a:pt x="1798548" y="279400"/>
                  </a:lnTo>
                  <a:lnTo>
                    <a:pt x="1798434" y="278130"/>
                  </a:lnTo>
                  <a:lnTo>
                    <a:pt x="1801063" y="275590"/>
                  </a:lnTo>
                  <a:lnTo>
                    <a:pt x="1801291" y="274320"/>
                  </a:lnTo>
                  <a:lnTo>
                    <a:pt x="1799386" y="273050"/>
                  </a:lnTo>
                  <a:lnTo>
                    <a:pt x="1804111" y="270510"/>
                  </a:lnTo>
                  <a:lnTo>
                    <a:pt x="1841969" y="250190"/>
                  </a:lnTo>
                  <a:lnTo>
                    <a:pt x="1834032" y="257810"/>
                  </a:lnTo>
                  <a:lnTo>
                    <a:pt x="1840979" y="255270"/>
                  </a:lnTo>
                  <a:lnTo>
                    <a:pt x="1824418" y="279400"/>
                  </a:lnTo>
                  <a:lnTo>
                    <a:pt x="1826920" y="278130"/>
                  </a:lnTo>
                  <a:lnTo>
                    <a:pt x="1829854" y="278130"/>
                  </a:lnTo>
                  <a:lnTo>
                    <a:pt x="1833181" y="276860"/>
                  </a:lnTo>
                  <a:lnTo>
                    <a:pt x="1833943" y="278130"/>
                  </a:lnTo>
                  <a:lnTo>
                    <a:pt x="1833854" y="281940"/>
                  </a:lnTo>
                  <a:lnTo>
                    <a:pt x="1831632" y="283210"/>
                  </a:lnTo>
                  <a:lnTo>
                    <a:pt x="1832089" y="287020"/>
                  </a:lnTo>
                  <a:lnTo>
                    <a:pt x="1831606" y="287020"/>
                  </a:lnTo>
                  <a:lnTo>
                    <a:pt x="1831301" y="288290"/>
                  </a:lnTo>
                  <a:lnTo>
                    <a:pt x="1829181" y="290830"/>
                  </a:lnTo>
                  <a:lnTo>
                    <a:pt x="1821967" y="290830"/>
                  </a:lnTo>
                  <a:lnTo>
                    <a:pt x="1823186" y="288290"/>
                  </a:lnTo>
                  <a:lnTo>
                    <a:pt x="1823440" y="288290"/>
                  </a:lnTo>
                  <a:lnTo>
                    <a:pt x="1822818" y="287020"/>
                  </a:lnTo>
                  <a:lnTo>
                    <a:pt x="1822081" y="284480"/>
                  </a:lnTo>
                  <a:lnTo>
                    <a:pt x="1822386" y="281940"/>
                  </a:lnTo>
                  <a:lnTo>
                    <a:pt x="1821103" y="284480"/>
                  </a:lnTo>
                  <a:lnTo>
                    <a:pt x="1819440" y="283210"/>
                  </a:lnTo>
                  <a:lnTo>
                    <a:pt x="1818513" y="283210"/>
                  </a:lnTo>
                  <a:lnTo>
                    <a:pt x="1817890" y="284480"/>
                  </a:lnTo>
                  <a:lnTo>
                    <a:pt x="1814817" y="287020"/>
                  </a:lnTo>
                  <a:lnTo>
                    <a:pt x="1812912" y="285750"/>
                  </a:lnTo>
                  <a:lnTo>
                    <a:pt x="1810258" y="281940"/>
                  </a:lnTo>
                  <a:lnTo>
                    <a:pt x="1809673" y="281940"/>
                  </a:lnTo>
                  <a:lnTo>
                    <a:pt x="1797761" y="293370"/>
                  </a:lnTo>
                  <a:lnTo>
                    <a:pt x="1798307" y="293370"/>
                  </a:lnTo>
                  <a:lnTo>
                    <a:pt x="1803069" y="294640"/>
                  </a:lnTo>
                  <a:lnTo>
                    <a:pt x="1802460" y="294640"/>
                  </a:lnTo>
                  <a:lnTo>
                    <a:pt x="1802168" y="295910"/>
                  </a:lnTo>
                  <a:lnTo>
                    <a:pt x="1799424" y="295910"/>
                  </a:lnTo>
                  <a:lnTo>
                    <a:pt x="1798091" y="294640"/>
                  </a:lnTo>
                  <a:lnTo>
                    <a:pt x="1797900" y="294640"/>
                  </a:lnTo>
                  <a:lnTo>
                    <a:pt x="1797570" y="293560"/>
                  </a:lnTo>
                  <a:lnTo>
                    <a:pt x="1796440" y="294640"/>
                  </a:lnTo>
                  <a:lnTo>
                    <a:pt x="1795106" y="294640"/>
                  </a:lnTo>
                  <a:lnTo>
                    <a:pt x="1795399" y="295910"/>
                  </a:lnTo>
                  <a:lnTo>
                    <a:pt x="1795983" y="297180"/>
                  </a:lnTo>
                  <a:lnTo>
                    <a:pt x="1798332" y="298450"/>
                  </a:lnTo>
                  <a:lnTo>
                    <a:pt x="1798497" y="298450"/>
                  </a:lnTo>
                  <a:lnTo>
                    <a:pt x="1798637" y="299720"/>
                  </a:lnTo>
                  <a:lnTo>
                    <a:pt x="1798675" y="300990"/>
                  </a:lnTo>
                  <a:lnTo>
                    <a:pt x="1799018" y="300990"/>
                  </a:lnTo>
                  <a:lnTo>
                    <a:pt x="1802206" y="302260"/>
                  </a:lnTo>
                  <a:lnTo>
                    <a:pt x="1800174" y="306070"/>
                  </a:lnTo>
                  <a:lnTo>
                    <a:pt x="1795411" y="306070"/>
                  </a:lnTo>
                  <a:lnTo>
                    <a:pt x="1794916" y="303530"/>
                  </a:lnTo>
                  <a:lnTo>
                    <a:pt x="1794764" y="303530"/>
                  </a:lnTo>
                  <a:lnTo>
                    <a:pt x="1794637" y="302260"/>
                  </a:lnTo>
                  <a:lnTo>
                    <a:pt x="1794510" y="300990"/>
                  </a:lnTo>
                  <a:lnTo>
                    <a:pt x="1794040" y="299720"/>
                  </a:lnTo>
                  <a:lnTo>
                    <a:pt x="1793709" y="298450"/>
                  </a:lnTo>
                  <a:lnTo>
                    <a:pt x="1792947" y="298450"/>
                  </a:lnTo>
                  <a:lnTo>
                    <a:pt x="1792655" y="297180"/>
                  </a:lnTo>
                  <a:lnTo>
                    <a:pt x="1792300" y="297180"/>
                  </a:lnTo>
                  <a:lnTo>
                    <a:pt x="1792084" y="298450"/>
                  </a:lnTo>
                  <a:lnTo>
                    <a:pt x="1792490" y="298450"/>
                  </a:lnTo>
                  <a:lnTo>
                    <a:pt x="1783270" y="307340"/>
                  </a:lnTo>
                  <a:lnTo>
                    <a:pt x="1781302" y="304800"/>
                  </a:lnTo>
                  <a:lnTo>
                    <a:pt x="1780501" y="304800"/>
                  </a:lnTo>
                  <a:lnTo>
                    <a:pt x="1778330" y="307340"/>
                  </a:lnTo>
                  <a:lnTo>
                    <a:pt x="1776996" y="311150"/>
                  </a:lnTo>
                  <a:lnTo>
                    <a:pt x="1775879" y="313690"/>
                  </a:lnTo>
                  <a:lnTo>
                    <a:pt x="1774012" y="312889"/>
                  </a:lnTo>
                  <a:lnTo>
                    <a:pt x="1774012" y="321310"/>
                  </a:lnTo>
                  <a:lnTo>
                    <a:pt x="1773212" y="322580"/>
                  </a:lnTo>
                  <a:lnTo>
                    <a:pt x="1771967" y="322580"/>
                  </a:lnTo>
                  <a:lnTo>
                    <a:pt x="1771967" y="328930"/>
                  </a:lnTo>
                  <a:lnTo>
                    <a:pt x="1771891" y="330200"/>
                  </a:lnTo>
                  <a:lnTo>
                    <a:pt x="1771129" y="330200"/>
                  </a:lnTo>
                  <a:lnTo>
                    <a:pt x="1770900" y="328930"/>
                  </a:lnTo>
                  <a:lnTo>
                    <a:pt x="1771967" y="328930"/>
                  </a:lnTo>
                  <a:lnTo>
                    <a:pt x="1771967" y="322580"/>
                  </a:lnTo>
                  <a:lnTo>
                    <a:pt x="1771599" y="321310"/>
                  </a:lnTo>
                  <a:lnTo>
                    <a:pt x="1771472" y="321310"/>
                  </a:lnTo>
                  <a:lnTo>
                    <a:pt x="1772043" y="320040"/>
                  </a:lnTo>
                  <a:lnTo>
                    <a:pt x="1772437" y="320040"/>
                  </a:lnTo>
                  <a:lnTo>
                    <a:pt x="1773682" y="318770"/>
                  </a:lnTo>
                  <a:lnTo>
                    <a:pt x="1774012" y="321310"/>
                  </a:lnTo>
                  <a:lnTo>
                    <a:pt x="1774012" y="312889"/>
                  </a:lnTo>
                  <a:lnTo>
                    <a:pt x="1772920" y="312420"/>
                  </a:lnTo>
                  <a:lnTo>
                    <a:pt x="1772412" y="312420"/>
                  </a:lnTo>
                  <a:lnTo>
                    <a:pt x="1772615" y="313690"/>
                  </a:lnTo>
                  <a:lnTo>
                    <a:pt x="1772958" y="313690"/>
                  </a:lnTo>
                  <a:lnTo>
                    <a:pt x="1773897" y="316230"/>
                  </a:lnTo>
                  <a:lnTo>
                    <a:pt x="1773339" y="317500"/>
                  </a:lnTo>
                  <a:lnTo>
                    <a:pt x="1773643" y="318770"/>
                  </a:lnTo>
                  <a:lnTo>
                    <a:pt x="1772005" y="317500"/>
                  </a:lnTo>
                  <a:lnTo>
                    <a:pt x="1770341" y="318770"/>
                  </a:lnTo>
                  <a:lnTo>
                    <a:pt x="1768983" y="320040"/>
                  </a:lnTo>
                  <a:lnTo>
                    <a:pt x="1768856" y="321310"/>
                  </a:lnTo>
                  <a:lnTo>
                    <a:pt x="1766570" y="323405"/>
                  </a:lnTo>
                  <a:lnTo>
                    <a:pt x="1766570" y="364490"/>
                  </a:lnTo>
                  <a:lnTo>
                    <a:pt x="1763471" y="368300"/>
                  </a:lnTo>
                  <a:lnTo>
                    <a:pt x="1760969" y="368300"/>
                  </a:lnTo>
                  <a:lnTo>
                    <a:pt x="1761185" y="365760"/>
                  </a:lnTo>
                  <a:lnTo>
                    <a:pt x="1762963" y="363220"/>
                  </a:lnTo>
                  <a:lnTo>
                    <a:pt x="1764753" y="363220"/>
                  </a:lnTo>
                  <a:lnTo>
                    <a:pt x="1766570" y="364490"/>
                  </a:lnTo>
                  <a:lnTo>
                    <a:pt x="1766570" y="323405"/>
                  </a:lnTo>
                  <a:lnTo>
                    <a:pt x="1764690" y="325120"/>
                  </a:lnTo>
                  <a:lnTo>
                    <a:pt x="1764004" y="326390"/>
                  </a:lnTo>
                  <a:lnTo>
                    <a:pt x="1764118" y="323850"/>
                  </a:lnTo>
                  <a:lnTo>
                    <a:pt x="1764284" y="322580"/>
                  </a:lnTo>
                  <a:lnTo>
                    <a:pt x="1764372" y="321310"/>
                  </a:lnTo>
                  <a:lnTo>
                    <a:pt x="1762607" y="327660"/>
                  </a:lnTo>
                  <a:lnTo>
                    <a:pt x="1760512" y="332740"/>
                  </a:lnTo>
                  <a:lnTo>
                    <a:pt x="1757756" y="336550"/>
                  </a:lnTo>
                  <a:lnTo>
                    <a:pt x="1756625" y="336550"/>
                  </a:lnTo>
                  <a:lnTo>
                    <a:pt x="1755343" y="335280"/>
                  </a:lnTo>
                  <a:lnTo>
                    <a:pt x="1752561" y="334010"/>
                  </a:lnTo>
                  <a:lnTo>
                    <a:pt x="1751672" y="332740"/>
                  </a:lnTo>
                  <a:lnTo>
                    <a:pt x="1752041" y="330200"/>
                  </a:lnTo>
                  <a:lnTo>
                    <a:pt x="1752231" y="328930"/>
                  </a:lnTo>
                  <a:lnTo>
                    <a:pt x="1751888" y="327660"/>
                  </a:lnTo>
                  <a:lnTo>
                    <a:pt x="1752003" y="323850"/>
                  </a:lnTo>
                  <a:lnTo>
                    <a:pt x="1752904" y="322580"/>
                  </a:lnTo>
                  <a:lnTo>
                    <a:pt x="1755165" y="321310"/>
                  </a:lnTo>
                  <a:lnTo>
                    <a:pt x="1755787" y="320040"/>
                  </a:lnTo>
                  <a:lnTo>
                    <a:pt x="1762658" y="320040"/>
                  </a:lnTo>
                  <a:lnTo>
                    <a:pt x="1762188" y="318770"/>
                  </a:lnTo>
                  <a:lnTo>
                    <a:pt x="1761972" y="317500"/>
                  </a:lnTo>
                  <a:lnTo>
                    <a:pt x="1760867" y="316230"/>
                  </a:lnTo>
                  <a:lnTo>
                    <a:pt x="1759889" y="314960"/>
                  </a:lnTo>
                  <a:lnTo>
                    <a:pt x="1759000" y="313690"/>
                  </a:lnTo>
                  <a:lnTo>
                    <a:pt x="1759394" y="312420"/>
                  </a:lnTo>
                  <a:lnTo>
                    <a:pt x="1761388" y="312420"/>
                  </a:lnTo>
                  <a:lnTo>
                    <a:pt x="1758315" y="309880"/>
                  </a:lnTo>
                  <a:lnTo>
                    <a:pt x="1758480" y="312420"/>
                  </a:lnTo>
                  <a:lnTo>
                    <a:pt x="1756410" y="313690"/>
                  </a:lnTo>
                  <a:lnTo>
                    <a:pt x="1754670" y="316230"/>
                  </a:lnTo>
                  <a:lnTo>
                    <a:pt x="1752993" y="314960"/>
                  </a:lnTo>
                  <a:lnTo>
                    <a:pt x="1753920" y="313690"/>
                  </a:lnTo>
                  <a:lnTo>
                    <a:pt x="1753501" y="311150"/>
                  </a:lnTo>
                  <a:lnTo>
                    <a:pt x="1753108" y="309880"/>
                  </a:lnTo>
                  <a:lnTo>
                    <a:pt x="1752676" y="309880"/>
                  </a:lnTo>
                  <a:lnTo>
                    <a:pt x="1752257" y="308610"/>
                  </a:lnTo>
                  <a:lnTo>
                    <a:pt x="1753095" y="307340"/>
                  </a:lnTo>
                  <a:lnTo>
                    <a:pt x="1754022" y="307340"/>
                  </a:lnTo>
                  <a:lnTo>
                    <a:pt x="1754860" y="306070"/>
                  </a:lnTo>
                  <a:lnTo>
                    <a:pt x="1754289" y="306070"/>
                  </a:lnTo>
                  <a:lnTo>
                    <a:pt x="1753692" y="304800"/>
                  </a:lnTo>
                  <a:lnTo>
                    <a:pt x="1753235" y="303530"/>
                  </a:lnTo>
                  <a:lnTo>
                    <a:pt x="1753476" y="302260"/>
                  </a:lnTo>
                  <a:lnTo>
                    <a:pt x="1754314" y="300990"/>
                  </a:lnTo>
                  <a:lnTo>
                    <a:pt x="1755355" y="299720"/>
                  </a:lnTo>
                  <a:lnTo>
                    <a:pt x="1757045" y="300990"/>
                  </a:lnTo>
                  <a:lnTo>
                    <a:pt x="1757807" y="300990"/>
                  </a:lnTo>
                  <a:lnTo>
                    <a:pt x="1758454" y="302260"/>
                  </a:lnTo>
                  <a:lnTo>
                    <a:pt x="1759724" y="300990"/>
                  </a:lnTo>
                  <a:lnTo>
                    <a:pt x="1758746" y="298450"/>
                  </a:lnTo>
                  <a:lnTo>
                    <a:pt x="1759572" y="298450"/>
                  </a:lnTo>
                  <a:lnTo>
                    <a:pt x="1760143" y="297180"/>
                  </a:lnTo>
                  <a:lnTo>
                    <a:pt x="1760613" y="295910"/>
                  </a:lnTo>
                  <a:lnTo>
                    <a:pt x="1761299" y="294640"/>
                  </a:lnTo>
                  <a:lnTo>
                    <a:pt x="1762023" y="292100"/>
                  </a:lnTo>
                  <a:lnTo>
                    <a:pt x="1761667" y="290830"/>
                  </a:lnTo>
                  <a:lnTo>
                    <a:pt x="1759165" y="290830"/>
                  </a:lnTo>
                  <a:lnTo>
                    <a:pt x="1758442" y="293370"/>
                  </a:lnTo>
                  <a:lnTo>
                    <a:pt x="1758315" y="294525"/>
                  </a:lnTo>
                  <a:lnTo>
                    <a:pt x="1758759" y="293370"/>
                  </a:lnTo>
                  <a:lnTo>
                    <a:pt x="1759229" y="293370"/>
                  </a:lnTo>
                  <a:lnTo>
                    <a:pt x="1759496" y="292100"/>
                  </a:lnTo>
                  <a:lnTo>
                    <a:pt x="1760220" y="293370"/>
                  </a:lnTo>
                  <a:lnTo>
                    <a:pt x="1759775" y="294640"/>
                  </a:lnTo>
                  <a:lnTo>
                    <a:pt x="1758302" y="294640"/>
                  </a:lnTo>
                  <a:lnTo>
                    <a:pt x="1757476" y="298450"/>
                  </a:lnTo>
                  <a:lnTo>
                    <a:pt x="1750707" y="298450"/>
                  </a:lnTo>
                  <a:lnTo>
                    <a:pt x="1748447" y="295910"/>
                  </a:lnTo>
                  <a:lnTo>
                    <a:pt x="1748053" y="293903"/>
                  </a:lnTo>
                  <a:lnTo>
                    <a:pt x="1748053" y="299720"/>
                  </a:lnTo>
                  <a:lnTo>
                    <a:pt x="1747380" y="299720"/>
                  </a:lnTo>
                  <a:lnTo>
                    <a:pt x="1747151" y="300088"/>
                  </a:lnTo>
                  <a:lnTo>
                    <a:pt x="1747151" y="342900"/>
                  </a:lnTo>
                  <a:lnTo>
                    <a:pt x="1746859" y="342900"/>
                  </a:lnTo>
                  <a:lnTo>
                    <a:pt x="1746859" y="382270"/>
                  </a:lnTo>
                  <a:lnTo>
                    <a:pt x="1746592" y="383540"/>
                  </a:lnTo>
                  <a:lnTo>
                    <a:pt x="1746465" y="383540"/>
                  </a:lnTo>
                  <a:lnTo>
                    <a:pt x="1743697" y="382270"/>
                  </a:lnTo>
                  <a:lnTo>
                    <a:pt x="1743951" y="381000"/>
                  </a:lnTo>
                  <a:lnTo>
                    <a:pt x="1744294" y="381000"/>
                  </a:lnTo>
                  <a:lnTo>
                    <a:pt x="1744738" y="379730"/>
                  </a:lnTo>
                  <a:lnTo>
                    <a:pt x="1745551" y="381000"/>
                  </a:lnTo>
                  <a:lnTo>
                    <a:pt x="1746859" y="382270"/>
                  </a:lnTo>
                  <a:lnTo>
                    <a:pt x="1746859" y="342900"/>
                  </a:lnTo>
                  <a:lnTo>
                    <a:pt x="1746237" y="342900"/>
                  </a:lnTo>
                  <a:lnTo>
                    <a:pt x="1745653" y="344055"/>
                  </a:lnTo>
                  <a:lnTo>
                    <a:pt x="1745653" y="359410"/>
                  </a:lnTo>
                  <a:lnTo>
                    <a:pt x="1744129" y="363220"/>
                  </a:lnTo>
                  <a:lnTo>
                    <a:pt x="1742871" y="365760"/>
                  </a:lnTo>
                  <a:lnTo>
                    <a:pt x="1741728" y="369570"/>
                  </a:lnTo>
                  <a:lnTo>
                    <a:pt x="1739468" y="374650"/>
                  </a:lnTo>
                  <a:lnTo>
                    <a:pt x="1741170" y="379730"/>
                  </a:lnTo>
                  <a:lnTo>
                    <a:pt x="1731429" y="373380"/>
                  </a:lnTo>
                  <a:lnTo>
                    <a:pt x="1732407" y="372110"/>
                  </a:lnTo>
                  <a:lnTo>
                    <a:pt x="1733384" y="370840"/>
                  </a:lnTo>
                  <a:lnTo>
                    <a:pt x="1734286" y="369570"/>
                  </a:lnTo>
                  <a:lnTo>
                    <a:pt x="1738376" y="364490"/>
                  </a:lnTo>
                  <a:lnTo>
                    <a:pt x="1741347" y="361950"/>
                  </a:lnTo>
                  <a:lnTo>
                    <a:pt x="1744230" y="358140"/>
                  </a:lnTo>
                  <a:lnTo>
                    <a:pt x="1745475" y="359410"/>
                  </a:lnTo>
                  <a:lnTo>
                    <a:pt x="1745653" y="359410"/>
                  </a:lnTo>
                  <a:lnTo>
                    <a:pt x="1745653" y="344055"/>
                  </a:lnTo>
                  <a:lnTo>
                    <a:pt x="1743036" y="344170"/>
                  </a:lnTo>
                  <a:lnTo>
                    <a:pt x="1741741" y="345440"/>
                  </a:lnTo>
                  <a:lnTo>
                    <a:pt x="1739709" y="347980"/>
                  </a:lnTo>
                  <a:lnTo>
                    <a:pt x="1738617" y="347980"/>
                  </a:lnTo>
                  <a:lnTo>
                    <a:pt x="1735810" y="349250"/>
                  </a:lnTo>
                  <a:lnTo>
                    <a:pt x="1734489" y="349250"/>
                  </a:lnTo>
                  <a:lnTo>
                    <a:pt x="1733842" y="347980"/>
                  </a:lnTo>
                  <a:lnTo>
                    <a:pt x="1732559" y="345440"/>
                  </a:lnTo>
                  <a:lnTo>
                    <a:pt x="1732153" y="344170"/>
                  </a:lnTo>
                  <a:lnTo>
                    <a:pt x="1732927" y="341630"/>
                  </a:lnTo>
                  <a:lnTo>
                    <a:pt x="1733715" y="339090"/>
                  </a:lnTo>
                  <a:lnTo>
                    <a:pt x="1734845" y="336550"/>
                  </a:lnTo>
                  <a:lnTo>
                    <a:pt x="1734553" y="335280"/>
                  </a:lnTo>
                  <a:lnTo>
                    <a:pt x="1734261" y="334010"/>
                  </a:lnTo>
                  <a:lnTo>
                    <a:pt x="1734985" y="332740"/>
                  </a:lnTo>
                  <a:lnTo>
                    <a:pt x="1736331" y="332740"/>
                  </a:lnTo>
                  <a:lnTo>
                    <a:pt x="1737931" y="334010"/>
                  </a:lnTo>
                  <a:lnTo>
                    <a:pt x="1739582" y="335280"/>
                  </a:lnTo>
                  <a:lnTo>
                    <a:pt x="1741322" y="335280"/>
                  </a:lnTo>
                  <a:lnTo>
                    <a:pt x="1742135" y="336550"/>
                  </a:lnTo>
                  <a:lnTo>
                    <a:pt x="1742846" y="337820"/>
                  </a:lnTo>
                  <a:lnTo>
                    <a:pt x="1743621" y="339090"/>
                  </a:lnTo>
                  <a:lnTo>
                    <a:pt x="1744713" y="340360"/>
                  </a:lnTo>
                  <a:lnTo>
                    <a:pt x="1745957" y="341630"/>
                  </a:lnTo>
                  <a:lnTo>
                    <a:pt x="1747151" y="342900"/>
                  </a:lnTo>
                  <a:lnTo>
                    <a:pt x="1747151" y="300088"/>
                  </a:lnTo>
                  <a:lnTo>
                    <a:pt x="1746580" y="300990"/>
                  </a:lnTo>
                  <a:lnTo>
                    <a:pt x="1745881" y="300990"/>
                  </a:lnTo>
                  <a:lnTo>
                    <a:pt x="1745881" y="325120"/>
                  </a:lnTo>
                  <a:lnTo>
                    <a:pt x="1744878" y="327660"/>
                  </a:lnTo>
                  <a:lnTo>
                    <a:pt x="1743621" y="328930"/>
                  </a:lnTo>
                  <a:lnTo>
                    <a:pt x="1741576" y="327660"/>
                  </a:lnTo>
                  <a:lnTo>
                    <a:pt x="1741525" y="325120"/>
                  </a:lnTo>
                  <a:lnTo>
                    <a:pt x="1742224" y="323850"/>
                  </a:lnTo>
                  <a:lnTo>
                    <a:pt x="1745132" y="323850"/>
                  </a:lnTo>
                  <a:lnTo>
                    <a:pt x="1745881" y="325120"/>
                  </a:lnTo>
                  <a:lnTo>
                    <a:pt x="1745881" y="300990"/>
                  </a:lnTo>
                  <a:lnTo>
                    <a:pt x="1745107" y="302260"/>
                  </a:lnTo>
                  <a:lnTo>
                    <a:pt x="1742719" y="300990"/>
                  </a:lnTo>
                  <a:lnTo>
                    <a:pt x="1741792" y="299720"/>
                  </a:lnTo>
                  <a:lnTo>
                    <a:pt x="1741487" y="297180"/>
                  </a:lnTo>
                  <a:lnTo>
                    <a:pt x="1741817" y="295910"/>
                  </a:lnTo>
                  <a:lnTo>
                    <a:pt x="1745881" y="295910"/>
                  </a:lnTo>
                  <a:lnTo>
                    <a:pt x="1746580" y="297180"/>
                  </a:lnTo>
                  <a:lnTo>
                    <a:pt x="1748053" y="299720"/>
                  </a:lnTo>
                  <a:lnTo>
                    <a:pt x="1748053" y="293903"/>
                  </a:lnTo>
                  <a:lnTo>
                    <a:pt x="1747951" y="293370"/>
                  </a:lnTo>
                  <a:lnTo>
                    <a:pt x="1747697" y="292100"/>
                  </a:lnTo>
                  <a:lnTo>
                    <a:pt x="1747456" y="290830"/>
                  </a:lnTo>
                  <a:lnTo>
                    <a:pt x="1747012" y="290830"/>
                  </a:lnTo>
                  <a:lnTo>
                    <a:pt x="1745919" y="288290"/>
                  </a:lnTo>
                  <a:lnTo>
                    <a:pt x="1744433" y="288290"/>
                  </a:lnTo>
                  <a:lnTo>
                    <a:pt x="1745361" y="287020"/>
                  </a:lnTo>
                  <a:lnTo>
                    <a:pt x="1752460" y="287020"/>
                  </a:lnTo>
                  <a:lnTo>
                    <a:pt x="1752765" y="285750"/>
                  </a:lnTo>
                  <a:lnTo>
                    <a:pt x="1753069" y="284480"/>
                  </a:lnTo>
                  <a:lnTo>
                    <a:pt x="1751787" y="281940"/>
                  </a:lnTo>
                  <a:lnTo>
                    <a:pt x="1753489" y="280670"/>
                  </a:lnTo>
                  <a:lnTo>
                    <a:pt x="1757743" y="280670"/>
                  </a:lnTo>
                  <a:lnTo>
                    <a:pt x="1758784" y="278130"/>
                  </a:lnTo>
                  <a:lnTo>
                    <a:pt x="1758518" y="276860"/>
                  </a:lnTo>
                  <a:lnTo>
                    <a:pt x="1757578" y="274320"/>
                  </a:lnTo>
                  <a:lnTo>
                    <a:pt x="1756905" y="273050"/>
                  </a:lnTo>
                  <a:lnTo>
                    <a:pt x="1758505" y="271780"/>
                  </a:lnTo>
                  <a:lnTo>
                    <a:pt x="1761718" y="269240"/>
                  </a:lnTo>
                  <a:lnTo>
                    <a:pt x="1764919" y="266700"/>
                  </a:lnTo>
                  <a:lnTo>
                    <a:pt x="1766519" y="265430"/>
                  </a:lnTo>
                  <a:lnTo>
                    <a:pt x="1776120" y="257810"/>
                  </a:lnTo>
                  <a:lnTo>
                    <a:pt x="1777720" y="256540"/>
                  </a:lnTo>
                  <a:lnTo>
                    <a:pt x="1755622" y="257810"/>
                  </a:lnTo>
                  <a:lnTo>
                    <a:pt x="1758886" y="255270"/>
                  </a:lnTo>
                  <a:lnTo>
                    <a:pt x="1760512" y="254000"/>
                  </a:lnTo>
                  <a:lnTo>
                    <a:pt x="1767052" y="248920"/>
                  </a:lnTo>
                  <a:lnTo>
                    <a:pt x="1765820" y="247650"/>
                  </a:lnTo>
                  <a:lnTo>
                    <a:pt x="1764690" y="246380"/>
                  </a:lnTo>
                  <a:lnTo>
                    <a:pt x="1763344" y="245110"/>
                  </a:lnTo>
                  <a:lnTo>
                    <a:pt x="1762823" y="245110"/>
                  </a:lnTo>
                  <a:lnTo>
                    <a:pt x="1765007" y="243840"/>
                  </a:lnTo>
                  <a:lnTo>
                    <a:pt x="1759064" y="243840"/>
                  </a:lnTo>
                  <a:lnTo>
                    <a:pt x="1755902" y="247650"/>
                  </a:lnTo>
                  <a:lnTo>
                    <a:pt x="1753057" y="248691"/>
                  </a:lnTo>
                  <a:lnTo>
                    <a:pt x="1754022" y="247650"/>
                  </a:lnTo>
                  <a:lnTo>
                    <a:pt x="1756511" y="245110"/>
                  </a:lnTo>
                  <a:lnTo>
                    <a:pt x="1762734" y="238760"/>
                  </a:lnTo>
                  <a:lnTo>
                    <a:pt x="1763407" y="238760"/>
                  </a:lnTo>
                  <a:lnTo>
                    <a:pt x="1764792" y="240030"/>
                  </a:lnTo>
                  <a:lnTo>
                    <a:pt x="1766011" y="241300"/>
                  </a:lnTo>
                  <a:lnTo>
                    <a:pt x="1766620" y="242570"/>
                  </a:lnTo>
                  <a:lnTo>
                    <a:pt x="1771027" y="242570"/>
                  </a:lnTo>
                  <a:lnTo>
                    <a:pt x="1770087" y="241300"/>
                  </a:lnTo>
                  <a:lnTo>
                    <a:pt x="1770468" y="241300"/>
                  </a:lnTo>
                  <a:lnTo>
                    <a:pt x="1771027" y="242570"/>
                  </a:lnTo>
                  <a:lnTo>
                    <a:pt x="1773453" y="242570"/>
                  </a:lnTo>
                  <a:lnTo>
                    <a:pt x="1773986" y="241300"/>
                  </a:lnTo>
                  <a:lnTo>
                    <a:pt x="1774520" y="240030"/>
                  </a:lnTo>
                  <a:lnTo>
                    <a:pt x="1775574" y="240030"/>
                  </a:lnTo>
                  <a:lnTo>
                    <a:pt x="1776615" y="241300"/>
                  </a:lnTo>
                  <a:lnTo>
                    <a:pt x="1777657" y="241300"/>
                  </a:lnTo>
                  <a:lnTo>
                    <a:pt x="1779270" y="240030"/>
                  </a:lnTo>
                  <a:lnTo>
                    <a:pt x="1780882" y="238760"/>
                  </a:lnTo>
                  <a:lnTo>
                    <a:pt x="1785747" y="234950"/>
                  </a:lnTo>
                  <a:lnTo>
                    <a:pt x="1787080" y="236220"/>
                  </a:lnTo>
                  <a:lnTo>
                    <a:pt x="1787779" y="236220"/>
                  </a:lnTo>
                  <a:lnTo>
                    <a:pt x="1789303" y="234950"/>
                  </a:lnTo>
                  <a:lnTo>
                    <a:pt x="1794319" y="232410"/>
                  </a:lnTo>
                  <a:lnTo>
                    <a:pt x="1796199" y="231140"/>
                  </a:lnTo>
                  <a:lnTo>
                    <a:pt x="1802130" y="226060"/>
                  </a:lnTo>
                  <a:lnTo>
                    <a:pt x="1806130" y="218440"/>
                  </a:lnTo>
                  <a:lnTo>
                    <a:pt x="1803095" y="217170"/>
                  </a:lnTo>
                  <a:lnTo>
                    <a:pt x="1801990" y="214630"/>
                  </a:lnTo>
                  <a:lnTo>
                    <a:pt x="1799615" y="213360"/>
                  </a:lnTo>
                  <a:lnTo>
                    <a:pt x="1798612" y="213360"/>
                  </a:lnTo>
                  <a:lnTo>
                    <a:pt x="1797583" y="212090"/>
                  </a:lnTo>
                  <a:lnTo>
                    <a:pt x="1797291" y="213360"/>
                  </a:lnTo>
                  <a:lnTo>
                    <a:pt x="1797138" y="214630"/>
                  </a:lnTo>
                  <a:lnTo>
                    <a:pt x="1796148" y="218440"/>
                  </a:lnTo>
                  <a:lnTo>
                    <a:pt x="1794573" y="220980"/>
                  </a:lnTo>
                  <a:lnTo>
                    <a:pt x="1791474" y="223520"/>
                  </a:lnTo>
                  <a:lnTo>
                    <a:pt x="1790585" y="223520"/>
                  </a:lnTo>
                  <a:lnTo>
                    <a:pt x="1788185" y="224790"/>
                  </a:lnTo>
                  <a:lnTo>
                    <a:pt x="1786775" y="226060"/>
                  </a:lnTo>
                  <a:lnTo>
                    <a:pt x="1781886" y="227330"/>
                  </a:lnTo>
                  <a:lnTo>
                    <a:pt x="1779231" y="228600"/>
                  </a:lnTo>
                  <a:lnTo>
                    <a:pt x="1776514" y="231140"/>
                  </a:lnTo>
                  <a:lnTo>
                    <a:pt x="1775853" y="229870"/>
                  </a:lnTo>
                  <a:lnTo>
                    <a:pt x="1775129" y="228600"/>
                  </a:lnTo>
                  <a:lnTo>
                    <a:pt x="1774469" y="227330"/>
                  </a:lnTo>
                  <a:lnTo>
                    <a:pt x="1780451" y="220980"/>
                  </a:lnTo>
                  <a:lnTo>
                    <a:pt x="1783969" y="220980"/>
                  </a:lnTo>
                  <a:lnTo>
                    <a:pt x="1785467" y="219710"/>
                  </a:lnTo>
                  <a:lnTo>
                    <a:pt x="1787067" y="218440"/>
                  </a:lnTo>
                  <a:lnTo>
                    <a:pt x="1787575" y="217170"/>
                  </a:lnTo>
                  <a:lnTo>
                    <a:pt x="1787448" y="214630"/>
                  </a:lnTo>
                  <a:lnTo>
                    <a:pt x="1797431" y="204470"/>
                  </a:lnTo>
                  <a:lnTo>
                    <a:pt x="1817370" y="184150"/>
                  </a:lnTo>
                  <a:lnTo>
                    <a:pt x="1819313" y="185420"/>
                  </a:lnTo>
                  <a:lnTo>
                    <a:pt x="1820989" y="185420"/>
                  </a:lnTo>
                  <a:lnTo>
                    <a:pt x="1824723" y="182880"/>
                  </a:lnTo>
                  <a:lnTo>
                    <a:pt x="1826704" y="182880"/>
                  </a:lnTo>
                  <a:lnTo>
                    <a:pt x="1830578" y="181610"/>
                  </a:lnTo>
                  <a:lnTo>
                    <a:pt x="1832698" y="180340"/>
                  </a:lnTo>
                  <a:lnTo>
                    <a:pt x="1834070" y="182880"/>
                  </a:lnTo>
                  <a:lnTo>
                    <a:pt x="1832864" y="186690"/>
                  </a:lnTo>
                  <a:lnTo>
                    <a:pt x="1834121" y="189230"/>
                  </a:lnTo>
                  <a:lnTo>
                    <a:pt x="1836204" y="190500"/>
                  </a:lnTo>
                  <a:lnTo>
                    <a:pt x="1837982" y="191770"/>
                  </a:lnTo>
                  <a:lnTo>
                    <a:pt x="1842858" y="191770"/>
                  </a:lnTo>
                  <a:lnTo>
                    <a:pt x="1843887" y="193040"/>
                  </a:lnTo>
                  <a:lnTo>
                    <a:pt x="1843646" y="190500"/>
                  </a:lnTo>
                  <a:lnTo>
                    <a:pt x="1856955" y="180340"/>
                  </a:lnTo>
                  <a:lnTo>
                    <a:pt x="1858619" y="179070"/>
                  </a:lnTo>
                  <a:lnTo>
                    <a:pt x="1859978" y="179070"/>
                  </a:lnTo>
                  <a:lnTo>
                    <a:pt x="1860410" y="177800"/>
                  </a:lnTo>
                  <a:lnTo>
                    <a:pt x="1862493" y="176530"/>
                  </a:lnTo>
                  <a:lnTo>
                    <a:pt x="1862988" y="176530"/>
                  </a:lnTo>
                  <a:lnTo>
                    <a:pt x="1867395" y="172720"/>
                  </a:lnTo>
                  <a:lnTo>
                    <a:pt x="1867725" y="172720"/>
                  </a:lnTo>
                  <a:lnTo>
                    <a:pt x="1868373" y="173990"/>
                  </a:lnTo>
                  <a:lnTo>
                    <a:pt x="1868716" y="175260"/>
                  </a:lnTo>
                  <a:lnTo>
                    <a:pt x="1869147" y="176530"/>
                  </a:lnTo>
                  <a:lnTo>
                    <a:pt x="1867966" y="177800"/>
                  </a:lnTo>
                  <a:lnTo>
                    <a:pt x="1866900" y="177800"/>
                  </a:lnTo>
                  <a:lnTo>
                    <a:pt x="1865782" y="179070"/>
                  </a:lnTo>
                  <a:lnTo>
                    <a:pt x="1865693" y="180340"/>
                  </a:lnTo>
                  <a:lnTo>
                    <a:pt x="1865325" y="181610"/>
                  </a:lnTo>
                  <a:lnTo>
                    <a:pt x="1862201" y="179070"/>
                  </a:lnTo>
                  <a:lnTo>
                    <a:pt x="1861477" y="180340"/>
                  </a:lnTo>
                  <a:lnTo>
                    <a:pt x="1860562" y="181610"/>
                  </a:lnTo>
                  <a:lnTo>
                    <a:pt x="1859305" y="182880"/>
                  </a:lnTo>
                  <a:lnTo>
                    <a:pt x="1857832" y="184150"/>
                  </a:lnTo>
                  <a:lnTo>
                    <a:pt x="1856092" y="184150"/>
                  </a:lnTo>
                  <a:lnTo>
                    <a:pt x="1853374" y="185420"/>
                  </a:lnTo>
                  <a:lnTo>
                    <a:pt x="1852599" y="185420"/>
                  </a:lnTo>
                  <a:lnTo>
                    <a:pt x="1851621" y="186690"/>
                  </a:lnTo>
                  <a:lnTo>
                    <a:pt x="1850847" y="186690"/>
                  </a:lnTo>
                  <a:lnTo>
                    <a:pt x="1851672" y="187960"/>
                  </a:lnTo>
                  <a:lnTo>
                    <a:pt x="1856041" y="187960"/>
                  </a:lnTo>
                  <a:lnTo>
                    <a:pt x="1858518" y="186690"/>
                  </a:lnTo>
                  <a:lnTo>
                    <a:pt x="1859241" y="186690"/>
                  </a:lnTo>
                  <a:lnTo>
                    <a:pt x="1861312" y="187960"/>
                  </a:lnTo>
                  <a:lnTo>
                    <a:pt x="1861045" y="190500"/>
                  </a:lnTo>
                  <a:lnTo>
                    <a:pt x="1861045" y="193040"/>
                  </a:lnTo>
                  <a:lnTo>
                    <a:pt x="1860384" y="195580"/>
                  </a:lnTo>
                  <a:lnTo>
                    <a:pt x="1860321" y="196850"/>
                  </a:lnTo>
                  <a:lnTo>
                    <a:pt x="1861578" y="196850"/>
                  </a:lnTo>
                  <a:lnTo>
                    <a:pt x="1864118" y="198120"/>
                  </a:lnTo>
                  <a:lnTo>
                    <a:pt x="1864334" y="199390"/>
                  </a:lnTo>
                  <a:lnTo>
                    <a:pt x="1862912" y="200660"/>
                  </a:lnTo>
                  <a:lnTo>
                    <a:pt x="1859610" y="200660"/>
                  </a:lnTo>
                  <a:lnTo>
                    <a:pt x="1859457" y="205740"/>
                  </a:lnTo>
                  <a:lnTo>
                    <a:pt x="1859216" y="208280"/>
                  </a:lnTo>
                  <a:lnTo>
                    <a:pt x="1860016" y="208280"/>
                  </a:lnTo>
                  <a:lnTo>
                    <a:pt x="1860892" y="208280"/>
                  </a:lnTo>
                  <a:lnTo>
                    <a:pt x="1861769" y="207010"/>
                  </a:lnTo>
                  <a:lnTo>
                    <a:pt x="1865795" y="207010"/>
                  </a:lnTo>
                  <a:lnTo>
                    <a:pt x="1868220" y="204470"/>
                  </a:lnTo>
                  <a:lnTo>
                    <a:pt x="1870417" y="203200"/>
                  </a:lnTo>
                  <a:lnTo>
                    <a:pt x="1870443" y="200660"/>
                  </a:lnTo>
                  <a:lnTo>
                    <a:pt x="1870252" y="199351"/>
                  </a:lnTo>
                  <a:lnTo>
                    <a:pt x="1869998" y="198120"/>
                  </a:lnTo>
                  <a:lnTo>
                    <a:pt x="1869655" y="196850"/>
                  </a:lnTo>
                  <a:lnTo>
                    <a:pt x="1871116" y="198120"/>
                  </a:lnTo>
                  <a:lnTo>
                    <a:pt x="1871916" y="198120"/>
                  </a:lnTo>
                  <a:lnTo>
                    <a:pt x="1873237" y="199390"/>
                  </a:lnTo>
                  <a:lnTo>
                    <a:pt x="1873707" y="199390"/>
                  </a:lnTo>
                  <a:lnTo>
                    <a:pt x="1875751" y="200660"/>
                  </a:lnTo>
                  <a:lnTo>
                    <a:pt x="1878393" y="200660"/>
                  </a:lnTo>
                  <a:lnTo>
                    <a:pt x="1878393" y="130810"/>
                  </a:lnTo>
                  <a:lnTo>
                    <a:pt x="1878088" y="129540"/>
                  </a:lnTo>
                  <a:lnTo>
                    <a:pt x="1877542" y="127000"/>
                  </a:lnTo>
                  <a:lnTo>
                    <a:pt x="1877352" y="127000"/>
                  </a:lnTo>
                  <a:lnTo>
                    <a:pt x="1877136" y="125730"/>
                  </a:lnTo>
                  <a:lnTo>
                    <a:pt x="1878406" y="124460"/>
                  </a:lnTo>
                  <a:lnTo>
                    <a:pt x="1880946" y="121920"/>
                  </a:lnTo>
                  <a:lnTo>
                    <a:pt x="1883473" y="119380"/>
                  </a:lnTo>
                  <a:lnTo>
                    <a:pt x="1896135" y="106680"/>
                  </a:lnTo>
                  <a:lnTo>
                    <a:pt x="1898675" y="104140"/>
                  </a:lnTo>
                  <a:lnTo>
                    <a:pt x="1899335" y="106680"/>
                  </a:lnTo>
                  <a:lnTo>
                    <a:pt x="1898243" y="107950"/>
                  </a:lnTo>
                  <a:lnTo>
                    <a:pt x="1897621" y="109220"/>
                  </a:lnTo>
                  <a:lnTo>
                    <a:pt x="1900643" y="115570"/>
                  </a:lnTo>
                  <a:lnTo>
                    <a:pt x="1903730" y="115570"/>
                  </a:lnTo>
                  <a:lnTo>
                    <a:pt x="1904009" y="116840"/>
                  </a:lnTo>
                  <a:lnTo>
                    <a:pt x="1904796" y="116840"/>
                  </a:lnTo>
                  <a:lnTo>
                    <a:pt x="1905533" y="115570"/>
                  </a:lnTo>
                  <a:lnTo>
                    <a:pt x="1911629" y="115570"/>
                  </a:lnTo>
                  <a:lnTo>
                    <a:pt x="1914105" y="113030"/>
                  </a:lnTo>
                  <a:lnTo>
                    <a:pt x="1918119" y="113030"/>
                  </a:lnTo>
                  <a:lnTo>
                    <a:pt x="1917585" y="109220"/>
                  </a:lnTo>
                  <a:lnTo>
                    <a:pt x="1921954" y="107950"/>
                  </a:lnTo>
                  <a:lnTo>
                    <a:pt x="1921217" y="105410"/>
                  </a:lnTo>
                  <a:lnTo>
                    <a:pt x="1918868" y="102870"/>
                  </a:lnTo>
                  <a:lnTo>
                    <a:pt x="1916506" y="101600"/>
                  </a:lnTo>
                  <a:lnTo>
                    <a:pt x="1914004" y="104140"/>
                  </a:lnTo>
                  <a:lnTo>
                    <a:pt x="1912048" y="102870"/>
                  </a:lnTo>
                  <a:lnTo>
                    <a:pt x="1914461" y="93980"/>
                  </a:lnTo>
                  <a:lnTo>
                    <a:pt x="1913686" y="93980"/>
                  </a:lnTo>
                  <a:lnTo>
                    <a:pt x="1912848" y="92710"/>
                  </a:lnTo>
                  <a:lnTo>
                    <a:pt x="1911692" y="92710"/>
                  </a:lnTo>
                  <a:lnTo>
                    <a:pt x="1910803" y="93980"/>
                  </a:lnTo>
                  <a:lnTo>
                    <a:pt x="1909991" y="95250"/>
                  </a:lnTo>
                  <a:lnTo>
                    <a:pt x="1908924" y="97790"/>
                  </a:lnTo>
                  <a:lnTo>
                    <a:pt x="1908746" y="97790"/>
                  </a:lnTo>
                  <a:lnTo>
                    <a:pt x="1907235" y="100330"/>
                  </a:lnTo>
                  <a:lnTo>
                    <a:pt x="1909381" y="101600"/>
                  </a:lnTo>
                  <a:lnTo>
                    <a:pt x="1908276" y="104140"/>
                  </a:lnTo>
                  <a:lnTo>
                    <a:pt x="1908136" y="104140"/>
                  </a:lnTo>
                  <a:lnTo>
                    <a:pt x="1907971" y="105410"/>
                  </a:lnTo>
                  <a:lnTo>
                    <a:pt x="1905127" y="104140"/>
                  </a:lnTo>
                  <a:lnTo>
                    <a:pt x="1905088" y="102870"/>
                  </a:lnTo>
                  <a:lnTo>
                    <a:pt x="1905038" y="101600"/>
                  </a:lnTo>
                  <a:lnTo>
                    <a:pt x="1904987" y="102870"/>
                  </a:lnTo>
                  <a:lnTo>
                    <a:pt x="1904936" y="104140"/>
                  </a:lnTo>
                  <a:lnTo>
                    <a:pt x="1903323" y="105410"/>
                  </a:lnTo>
                  <a:lnTo>
                    <a:pt x="1901037" y="105410"/>
                  </a:lnTo>
                  <a:lnTo>
                    <a:pt x="1903018" y="104140"/>
                  </a:lnTo>
                  <a:lnTo>
                    <a:pt x="1904987" y="102870"/>
                  </a:lnTo>
                  <a:lnTo>
                    <a:pt x="1904987" y="101561"/>
                  </a:lnTo>
                  <a:lnTo>
                    <a:pt x="1903679" y="100330"/>
                  </a:lnTo>
                  <a:lnTo>
                    <a:pt x="1903056" y="100330"/>
                  </a:lnTo>
                  <a:lnTo>
                    <a:pt x="1912607" y="90170"/>
                  </a:lnTo>
                  <a:lnTo>
                    <a:pt x="1910080" y="91440"/>
                  </a:lnTo>
                  <a:lnTo>
                    <a:pt x="1890750" y="105410"/>
                  </a:lnTo>
                  <a:lnTo>
                    <a:pt x="1888540" y="106680"/>
                  </a:lnTo>
                  <a:lnTo>
                    <a:pt x="1884057" y="106680"/>
                  </a:lnTo>
                  <a:lnTo>
                    <a:pt x="1883943" y="105410"/>
                  </a:lnTo>
                  <a:lnTo>
                    <a:pt x="1882305" y="105410"/>
                  </a:lnTo>
                  <a:lnTo>
                    <a:pt x="1869909" y="119380"/>
                  </a:lnTo>
                  <a:lnTo>
                    <a:pt x="1869516" y="119380"/>
                  </a:lnTo>
                  <a:lnTo>
                    <a:pt x="1868462" y="118110"/>
                  </a:lnTo>
                  <a:lnTo>
                    <a:pt x="1868144" y="116840"/>
                  </a:lnTo>
                  <a:lnTo>
                    <a:pt x="1867344" y="115570"/>
                  </a:lnTo>
                  <a:lnTo>
                    <a:pt x="1866239" y="114300"/>
                  </a:lnTo>
                  <a:lnTo>
                    <a:pt x="1865007" y="114300"/>
                  </a:lnTo>
                  <a:lnTo>
                    <a:pt x="1863763" y="113030"/>
                  </a:lnTo>
                  <a:lnTo>
                    <a:pt x="1862277" y="111760"/>
                  </a:lnTo>
                  <a:lnTo>
                    <a:pt x="1861286" y="110490"/>
                  </a:lnTo>
                  <a:lnTo>
                    <a:pt x="1857209" y="111760"/>
                  </a:lnTo>
                  <a:lnTo>
                    <a:pt x="1855838" y="110490"/>
                  </a:lnTo>
                  <a:lnTo>
                    <a:pt x="1855368" y="109220"/>
                  </a:lnTo>
                  <a:lnTo>
                    <a:pt x="1854174" y="106032"/>
                  </a:lnTo>
                  <a:lnTo>
                    <a:pt x="1854174" y="118110"/>
                  </a:lnTo>
                  <a:lnTo>
                    <a:pt x="1852523" y="120650"/>
                  </a:lnTo>
                  <a:lnTo>
                    <a:pt x="1850237" y="119380"/>
                  </a:lnTo>
                  <a:lnTo>
                    <a:pt x="1849183" y="119380"/>
                  </a:lnTo>
                  <a:lnTo>
                    <a:pt x="1847977" y="120650"/>
                  </a:lnTo>
                  <a:lnTo>
                    <a:pt x="1846287" y="120650"/>
                  </a:lnTo>
                  <a:lnTo>
                    <a:pt x="1845246" y="118110"/>
                  </a:lnTo>
                  <a:lnTo>
                    <a:pt x="1844738" y="116840"/>
                  </a:lnTo>
                  <a:lnTo>
                    <a:pt x="1845805" y="115570"/>
                  </a:lnTo>
                  <a:lnTo>
                    <a:pt x="1846884" y="114300"/>
                  </a:lnTo>
                  <a:lnTo>
                    <a:pt x="1844751" y="113030"/>
                  </a:lnTo>
                  <a:lnTo>
                    <a:pt x="1845576" y="113030"/>
                  </a:lnTo>
                  <a:lnTo>
                    <a:pt x="1846503" y="111760"/>
                  </a:lnTo>
                  <a:lnTo>
                    <a:pt x="1847215" y="111760"/>
                  </a:lnTo>
                  <a:lnTo>
                    <a:pt x="1848535" y="110490"/>
                  </a:lnTo>
                  <a:lnTo>
                    <a:pt x="1852193" y="110490"/>
                  </a:lnTo>
                  <a:lnTo>
                    <a:pt x="1851660" y="111760"/>
                  </a:lnTo>
                  <a:lnTo>
                    <a:pt x="1851367" y="113030"/>
                  </a:lnTo>
                  <a:lnTo>
                    <a:pt x="1852841" y="113030"/>
                  </a:lnTo>
                  <a:lnTo>
                    <a:pt x="1853120" y="114300"/>
                  </a:lnTo>
                  <a:lnTo>
                    <a:pt x="1853463" y="115570"/>
                  </a:lnTo>
                  <a:lnTo>
                    <a:pt x="1854149" y="116840"/>
                  </a:lnTo>
                  <a:lnTo>
                    <a:pt x="1854174" y="118110"/>
                  </a:lnTo>
                  <a:lnTo>
                    <a:pt x="1854174" y="106032"/>
                  </a:lnTo>
                  <a:lnTo>
                    <a:pt x="1853946" y="105410"/>
                  </a:lnTo>
                  <a:lnTo>
                    <a:pt x="1853323" y="102870"/>
                  </a:lnTo>
                  <a:lnTo>
                    <a:pt x="1852637" y="101600"/>
                  </a:lnTo>
                  <a:lnTo>
                    <a:pt x="1856613" y="97790"/>
                  </a:lnTo>
                  <a:lnTo>
                    <a:pt x="1855241" y="93980"/>
                  </a:lnTo>
                  <a:lnTo>
                    <a:pt x="1852231" y="93980"/>
                  </a:lnTo>
                  <a:lnTo>
                    <a:pt x="1852231" y="102870"/>
                  </a:lnTo>
                  <a:lnTo>
                    <a:pt x="1850885" y="105410"/>
                  </a:lnTo>
                  <a:lnTo>
                    <a:pt x="1846072" y="105410"/>
                  </a:lnTo>
                  <a:lnTo>
                    <a:pt x="1846973" y="104140"/>
                  </a:lnTo>
                  <a:lnTo>
                    <a:pt x="1847888" y="102870"/>
                  </a:lnTo>
                  <a:lnTo>
                    <a:pt x="1852231" y="102870"/>
                  </a:lnTo>
                  <a:lnTo>
                    <a:pt x="1852231" y="93980"/>
                  </a:lnTo>
                  <a:lnTo>
                    <a:pt x="1851291" y="93980"/>
                  </a:lnTo>
                  <a:lnTo>
                    <a:pt x="1850110" y="91440"/>
                  </a:lnTo>
                  <a:lnTo>
                    <a:pt x="1849894" y="91440"/>
                  </a:lnTo>
                  <a:lnTo>
                    <a:pt x="1849031" y="92710"/>
                  </a:lnTo>
                  <a:lnTo>
                    <a:pt x="1848408" y="92710"/>
                  </a:lnTo>
                  <a:lnTo>
                    <a:pt x="1847837" y="93980"/>
                  </a:lnTo>
                  <a:lnTo>
                    <a:pt x="1847342" y="93980"/>
                  </a:lnTo>
                  <a:lnTo>
                    <a:pt x="1844802" y="92710"/>
                  </a:lnTo>
                  <a:lnTo>
                    <a:pt x="1844624" y="92443"/>
                  </a:lnTo>
                  <a:lnTo>
                    <a:pt x="1844624" y="114300"/>
                  </a:lnTo>
                  <a:lnTo>
                    <a:pt x="1844306" y="115570"/>
                  </a:lnTo>
                  <a:lnTo>
                    <a:pt x="1844103" y="115570"/>
                  </a:lnTo>
                  <a:lnTo>
                    <a:pt x="1844624" y="114300"/>
                  </a:lnTo>
                  <a:lnTo>
                    <a:pt x="1844624" y="92443"/>
                  </a:lnTo>
                  <a:lnTo>
                    <a:pt x="1843151" y="90170"/>
                  </a:lnTo>
                  <a:lnTo>
                    <a:pt x="1842147" y="88900"/>
                  </a:lnTo>
                  <a:lnTo>
                    <a:pt x="1841868" y="87630"/>
                  </a:lnTo>
                  <a:lnTo>
                    <a:pt x="1841563" y="87630"/>
                  </a:lnTo>
                  <a:lnTo>
                    <a:pt x="1840369" y="85090"/>
                  </a:lnTo>
                  <a:lnTo>
                    <a:pt x="1840420" y="83820"/>
                  </a:lnTo>
                  <a:lnTo>
                    <a:pt x="1841525" y="82550"/>
                  </a:lnTo>
                  <a:lnTo>
                    <a:pt x="1840153" y="81280"/>
                  </a:lnTo>
                  <a:lnTo>
                    <a:pt x="1833880" y="81280"/>
                  </a:lnTo>
                  <a:lnTo>
                    <a:pt x="1833054" y="80010"/>
                  </a:lnTo>
                  <a:lnTo>
                    <a:pt x="1832356" y="78740"/>
                  </a:lnTo>
                  <a:lnTo>
                    <a:pt x="1830946" y="77470"/>
                  </a:lnTo>
                  <a:lnTo>
                    <a:pt x="1828965" y="77470"/>
                  </a:lnTo>
                  <a:lnTo>
                    <a:pt x="1828584" y="78740"/>
                  </a:lnTo>
                  <a:lnTo>
                    <a:pt x="1828774" y="80010"/>
                  </a:lnTo>
                  <a:lnTo>
                    <a:pt x="1829371" y="81280"/>
                  </a:lnTo>
                  <a:lnTo>
                    <a:pt x="1829752" y="85090"/>
                  </a:lnTo>
                  <a:lnTo>
                    <a:pt x="1828101" y="85090"/>
                  </a:lnTo>
                  <a:lnTo>
                    <a:pt x="1822221" y="83820"/>
                  </a:lnTo>
                  <a:lnTo>
                    <a:pt x="1821815" y="82550"/>
                  </a:lnTo>
                  <a:lnTo>
                    <a:pt x="1821408" y="81280"/>
                  </a:lnTo>
                  <a:lnTo>
                    <a:pt x="1822716" y="80010"/>
                  </a:lnTo>
                  <a:lnTo>
                    <a:pt x="1823732" y="78740"/>
                  </a:lnTo>
                  <a:lnTo>
                    <a:pt x="1824672" y="77470"/>
                  </a:lnTo>
                  <a:lnTo>
                    <a:pt x="1826577" y="74930"/>
                  </a:lnTo>
                  <a:lnTo>
                    <a:pt x="1827212" y="73660"/>
                  </a:lnTo>
                  <a:lnTo>
                    <a:pt x="1826996" y="72390"/>
                  </a:lnTo>
                  <a:lnTo>
                    <a:pt x="1823885" y="68580"/>
                  </a:lnTo>
                  <a:lnTo>
                    <a:pt x="1820202" y="69456"/>
                  </a:lnTo>
                  <a:lnTo>
                    <a:pt x="1820202" y="80010"/>
                  </a:lnTo>
                  <a:lnTo>
                    <a:pt x="1819871" y="81280"/>
                  </a:lnTo>
                  <a:lnTo>
                    <a:pt x="1819363" y="81280"/>
                  </a:lnTo>
                  <a:lnTo>
                    <a:pt x="1818309" y="82550"/>
                  </a:lnTo>
                  <a:lnTo>
                    <a:pt x="1817725" y="81280"/>
                  </a:lnTo>
                  <a:lnTo>
                    <a:pt x="1815960" y="81280"/>
                  </a:lnTo>
                  <a:lnTo>
                    <a:pt x="1815846" y="80010"/>
                  </a:lnTo>
                  <a:lnTo>
                    <a:pt x="1816214" y="78740"/>
                  </a:lnTo>
                  <a:lnTo>
                    <a:pt x="1818195" y="77470"/>
                  </a:lnTo>
                  <a:lnTo>
                    <a:pt x="1819440" y="78740"/>
                  </a:lnTo>
                  <a:lnTo>
                    <a:pt x="1819871" y="78740"/>
                  </a:lnTo>
                  <a:lnTo>
                    <a:pt x="1820202" y="80010"/>
                  </a:lnTo>
                  <a:lnTo>
                    <a:pt x="1820202" y="69456"/>
                  </a:lnTo>
                  <a:lnTo>
                    <a:pt x="1818500" y="69850"/>
                  </a:lnTo>
                  <a:lnTo>
                    <a:pt x="1814080" y="73660"/>
                  </a:lnTo>
                  <a:lnTo>
                    <a:pt x="1808657" y="72390"/>
                  </a:lnTo>
                  <a:lnTo>
                    <a:pt x="1807591" y="74930"/>
                  </a:lnTo>
                  <a:lnTo>
                    <a:pt x="1809242" y="77470"/>
                  </a:lnTo>
                  <a:lnTo>
                    <a:pt x="1810537" y="80010"/>
                  </a:lnTo>
                  <a:lnTo>
                    <a:pt x="1811528" y="78740"/>
                  </a:lnTo>
                  <a:lnTo>
                    <a:pt x="1813585" y="78740"/>
                  </a:lnTo>
                  <a:lnTo>
                    <a:pt x="1814918" y="80010"/>
                  </a:lnTo>
                  <a:lnTo>
                    <a:pt x="1814423" y="81280"/>
                  </a:lnTo>
                  <a:lnTo>
                    <a:pt x="1813293" y="83820"/>
                  </a:lnTo>
                  <a:lnTo>
                    <a:pt x="1812340" y="86360"/>
                  </a:lnTo>
                  <a:lnTo>
                    <a:pt x="1811451" y="87630"/>
                  </a:lnTo>
                  <a:lnTo>
                    <a:pt x="1811578" y="88900"/>
                  </a:lnTo>
                  <a:lnTo>
                    <a:pt x="1811883" y="88900"/>
                  </a:lnTo>
                  <a:lnTo>
                    <a:pt x="1811566" y="91440"/>
                  </a:lnTo>
                  <a:lnTo>
                    <a:pt x="1810080" y="92710"/>
                  </a:lnTo>
                  <a:lnTo>
                    <a:pt x="1808149" y="90208"/>
                  </a:lnTo>
                  <a:lnTo>
                    <a:pt x="1808149" y="104140"/>
                  </a:lnTo>
                  <a:lnTo>
                    <a:pt x="1806714" y="104140"/>
                  </a:lnTo>
                  <a:lnTo>
                    <a:pt x="1806714" y="147320"/>
                  </a:lnTo>
                  <a:lnTo>
                    <a:pt x="1805089" y="148590"/>
                  </a:lnTo>
                  <a:lnTo>
                    <a:pt x="1803704" y="148590"/>
                  </a:lnTo>
                  <a:lnTo>
                    <a:pt x="1800644" y="151130"/>
                  </a:lnTo>
                  <a:lnTo>
                    <a:pt x="1798751" y="151130"/>
                  </a:lnTo>
                  <a:lnTo>
                    <a:pt x="1797583" y="149860"/>
                  </a:lnTo>
                  <a:lnTo>
                    <a:pt x="1798015" y="146050"/>
                  </a:lnTo>
                  <a:lnTo>
                    <a:pt x="1797659" y="143510"/>
                  </a:lnTo>
                  <a:lnTo>
                    <a:pt x="1797545" y="142240"/>
                  </a:lnTo>
                  <a:lnTo>
                    <a:pt x="1799920" y="140970"/>
                  </a:lnTo>
                  <a:lnTo>
                    <a:pt x="1799526" y="143510"/>
                  </a:lnTo>
                  <a:lnTo>
                    <a:pt x="1801037" y="144780"/>
                  </a:lnTo>
                  <a:lnTo>
                    <a:pt x="1801418" y="143510"/>
                  </a:lnTo>
                  <a:lnTo>
                    <a:pt x="1803666" y="143510"/>
                  </a:lnTo>
                  <a:lnTo>
                    <a:pt x="1806448" y="144780"/>
                  </a:lnTo>
                  <a:lnTo>
                    <a:pt x="1806714" y="147320"/>
                  </a:lnTo>
                  <a:lnTo>
                    <a:pt x="1806714" y="104140"/>
                  </a:lnTo>
                  <a:lnTo>
                    <a:pt x="1806676" y="109220"/>
                  </a:lnTo>
                  <a:lnTo>
                    <a:pt x="1806041" y="110426"/>
                  </a:lnTo>
                  <a:lnTo>
                    <a:pt x="1806041" y="109220"/>
                  </a:lnTo>
                  <a:lnTo>
                    <a:pt x="1806676" y="109220"/>
                  </a:lnTo>
                  <a:lnTo>
                    <a:pt x="1806676" y="104140"/>
                  </a:lnTo>
                  <a:lnTo>
                    <a:pt x="1805927" y="104140"/>
                  </a:lnTo>
                  <a:lnTo>
                    <a:pt x="1806575" y="102870"/>
                  </a:lnTo>
                  <a:lnTo>
                    <a:pt x="1807832" y="102870"/>
                  </a:lnTo>
                  <a:lnTo>
                    <a:pt x="1808149" y="104140"/>
                  </a:lnTo>
                  <a:lnTo>
                    <a:pt x="1808149" y="90208"/>
                  </a:lnTo>
                  <a:lnTo>
                    <a:pt x="1807400" y="88900"/>
                  </a:lnTo>
                  <a:lnTo>
                    <a:pt x="1806575" y="88900"/>
                  </a:lnTo>
                  <a:lnTo>
                    <a:pt x="1807184" y="87630"/>
                  </a:lnTo>
                  <a:lnTo>
                    <a:pt x="1807832" y="86360"/>
                  </a:lnTo>
                  <a:lnTo>
                    <a:pt x="1808238" y="85090"/>
                  </a:lnTo>
                  <a:lnTo>
                    <a:pt x="1807362" y="86360"/>
                  </a:lnTo>
                  <a:lnTo>
                    <a:pt x="1806460" y="86360"/>
                  </a:lnTo>
                  <a:lnTo>
                    <a:pt x="1805343" y="87630"/>
                  </a:lnTo>
                  <a:lnTo>
                    <a:pt x="1804162" y="88900"/>
                  </a:lnTo>
                  <a:lnTo>
                    <a:pt x="1805063" y="92710"/>
                  </a:lnTo>
                  <a:lnTo>
                    <a:pt x="1804898" y="92710"/>
                  </a:lnTo>
                  <a:lnTo>
                    <a:pt x="1802498" y="94119"/>
                  </a:lnTo>
                  <a:lnTo>
                    <a:pt x="1802498" y="109220"/>
                  </a:lnTo>
                  <a:lnTo>
                    <a:pt x="1802396" y="110490"/>
                  </a:lnTo>
                  <a:lnTo>
                    <a:pt x="1802091" y="111760"/>
                  </a:lnTo>
                  <a:lnTo>
                    <a:pt x="1801063" y="111760"/>
                  </a:lnTo>
                  <a:lnTo>
                    <a:pt x="1800885" y="110490"/>
                  </a:lnTo>
                  <a:lnTo>
                    <a:pt x="1801050" y="110490"/>
                  </a:lnTo>
                  <a:lnTo>
                    <a:pt x="1801253" y="109220"/>
                  </a:lnTo>
                  <a:lnTo>
                    <a:pt x="1802498" y="109220"/>
                  </a:lnTo>
                  <a:lnTo>
                    <a:pt x="1802498" y="94119"/>
                  </a:lnTo>
                  <a:lnTo>
                    <a:pt x="1800542" y="95250"/>
                  </a:lnTo>
                  <a:lnTo>
                    <a:pt x="1798866" y="88900"/>
                  </a:lnTo>
                  <a:lnTo>
                    <a:pt x="1797265" y="88900"/>
                  </a:lnTo>
                  <a:lnTo>
                    <a:pt x="1794268" y="89966"/>
                  </a:lnTo>
                  <a:lnTo>
                    <a:pt x="1794268" y="100330"/>
                  </a:lnTo>
                  <a:lnTo>
                    <a:pt x="1792884" y="100330"/>
                  </a:lnTo>
                  <a:lnTo>
                    <a:pt x="1792198" y="101600"/>
                  </a:lnTo>
                  <a:lnTo>
                    <a:pt x="1789264" y="101600"/>
                  </a:lnTo>
                  <a:lnTo>
                    <a:pt x="1786953" y="104140"/>
                  </a:lnTo>
                  <a:lnTo>
                    <a:pt x="1784375" y="107950"/>
                  </a:lnTo>
                  <a:lnTo>
                    <a:pt x="1783295" y="109220"/>
                  </a:lnTo>
                  <a:lnTo>
                    <a:pt x="1781429" y="107950"/>
                  </a:lnTo>
                  <a:lnTo>
                    <a:pt x="1782114" y="104140"/>
                  </a:lnTo>
                  <a:lnTo>
                    <a:pt x="1782749" y="104140"/>
                  </a:lnTo>
                  <a:lnTo>
                    <a:pt x="1784261" y="102870"/>
                  </a:lnTo>
                  <a:lnTo>
                    <a:pt x="1793379" y="95250"/>
                  </a:lnTo>
                  <a:lnTo>
                    <a:pt x="1794268" y="100330"/>
                  </a:lnTo>
                  <a:lnTo>
                    <a:pt x="1794268" y="89966"/>
                  </a:lnTo>
                  <a:lnTo>
                    <a:pt x="1793659" y="90170"/>
                  </a:lnTo>
                  <a:lnTo>
                    <a:pt x="1792554" y="91440"/>
                  </a:lnTo>
                  <a:lnTo>
                    <a:pt x="1791208" y="93980"/>
                  </a:lnTo>
                  <a:lnTo>
                    <a:pt x="1790065" y="95250"/>
                  </a:lnTo>
                  <a:lnTo>
                    <a:pt x="1786610" y="95250"/>
                  </a:lnTo>
                  <a:lnTo>
                    <a:pt x="1785353" y="96520"/>
                  </a:lnTo>
                  <a:lnTo>
                    <a:pt x="1785429" y="97790"/>
                  </a:lnTo>
                  <a:lnTo>
                    <a:pt x="1785670" y="99060"/>
                  </a:lnTo>
                  <a:lnTo>
                    <a:pt x="1782381" y="100330"/>
                  </a:lnTo>
                  <a:lnTo>
                    <a:pt x="1780032" y="100330"/>
                  </a:lnTo>
                  <a:lnTo>
                    <a:pt x="1779892" y="102870"/>
                  </a:lnTo>
                  <a:lnTo>
                    <a:pt x="1778139" y="101600"/>
                  </a:lnTo>
                  <a:lnTo>
                    <a:pt x="1776730" y="104140"/>
                  </a:lnTo>
                  <a:lnTo>
                    <a:pt x="1775879" y="104140"/>
                  </a:lnTo>
                  <a:lnTo>
                    <a:pt x="1775015" y="105410"/>
                  </a:lnTo>
                  <a:lnTo>
                    <a:pt x="1775879" y="109220"/>
                  </a:lnTo>
                  <a:lnTo>
                    <a:pt x="1773123" y="111760"/>
                  </a:lnTo>
                  <a:lnTo>
                    <a:pt x="1772678" y="111760"/>
                  </a:lnTo>
                  <a:lnTo>
                    <a:pt x="1769033" y="109220"/>
                  </a:lnTo>
                  <a:lnTo>
                    <a:pt x="1767878" y="107950"/>
                  </a:lnTo>
                  <a:lnTo>
                    <a:pt x="1766849" y="106680"/>
                  </a:lnTo>
                  <a:lnTo>
                    <a:pt x="1765833" y="109220"/>
                  </a:lnTo>
                  <a:lnTo>
                    <a:pt x="1764398" y="110490"/>
                  </a:lnTo>
                  <a:lnTo>
                    <a:pt x="1760435" y="110490"/>
                  </a:lnTo>
                  <a:lnTo>
                    <a:pt x="1760486" y="111760"/>
                  </a:lnTo>
                  <a:lnTo>
                    <a:pt x="1760054" y="111760"/>
                  </a:lnTo>
                  <a:lnTo>
                    <a:pt x="1759610" y="113030"/>
                  </a:lnTo>
                  <a:lnTo>
                    <a:pt x="1759140" y="113030"/>
                  </a:lnTo>
                  <a:lnTo>
                    <a:pt x="1762188" y="114300"/>
                  </a:lnTo>
                  <a:lnTo>
                    <a:pt x="1765223" y="114300"/>
                  </a:lnTo>
                  <a:lnTo>
                    <a:pt x="1769211" y="116840"/>
                  </a:lnTo>
                  <a:lnTo>
                    <a:pt x="1772170" y="118110"/>
                  </a:lnTo>
                  <a:lnTo>
                    <a:pt x="1773593" y="114300"/>
                  </a:lnTo>
                  <a:lnTo>
                    <a:pt x="1777593" y="114300"/>
                  </a:lnTo>
                  <a:lnTo>
                    <a:pt x="1780768" y="111760"/>
                  </a:lnTo>
                  <a:lnTo>
                    <a:pt x="1781035" y="113030"/>
                  </a:lnTo>
                  <a:lnTo>
                    <a:pt x="1781009" y="115570"/>
                  </a:lnTo>
                  <a:lnTo>
                    <a:pt x="1783702" y="113030"/>
                  </a:lnTo>
                  <a:lnTo>
                    <a:pt x="1786280" y="111760"/>
                  </a:lnTo>
                  <a:lnTo>
                    <a:pt x="1788248" y="109220"/>
                  </a:lnTo>
                  <a:lnTo>
                    <a:pt x="1789226" y="107950"/>
                  </a:lnTo>
                  <a:lnTo>
                    <a:pt x="1790598" y="106680"/>
                  </a:lnTo>
                  <a:lnTo>
                    <a:pt x="1792846" y="105410"/>
                  </a:lnTo>
                  <a:lnTo>
                    <a:pt x="1794040" y="105410"/>
                  </a:lnTo>
                  <a:lnTo>
                    <a:pt x="1795780" y="106680"/>
                  </a:lnTo>
                  <a:lnTo>
                    <a:pt x="1796834" y="106680"/>
                  </a:lnTo>
                  <a:lnTo>
                    <a:pt x="1796643" y="107950"/>
                  </a:lnTo>
                  <a:lnTo>
                    <a:pt x="1796948" y="110490"/>
                  </a:lnTo>
                  <a:lnTo>
                    <a:pt x="1795932" y="111760"/>
                  </a:lnTo>
                  <a:lnTo>
                    <a:pt x="1798688" y="111760"/>
                  </a:lnTo>
                  <a:lnTo>
                    <a:pt x="1800288" y="110490"/>
                  </a:lnTo>
                  <a:lnTo>
                    <a:pt x="1798459" y="115570"/>
                  </a:lnTo>
                  <a:lnTo>
                    <a:pt x="1798002" y="115684"/>
                  </a:lnTo>
                  <a:lnTo>
                    <a:pt x="1798002" y="119380"/>
                  </a:lnTo>
                  <a:lnTo>
                    <a:pt x="1797177" y="119380"/>
                  </a:lnTo>
                  <a:lnTo>
                    <a:pt x="1797723" y="118110"/>
                  </a:lnTo>
                  <a:lnTo>
                    <a:pt x="1798002" y="119380"/>
                  </a:lnTo>
                  <a:lnTo>
                    <a:pt x="1798002" y="115684"/>
                  </a:lnTo>
                  <a:lnTo>
                    <a:pt x="1796707" y="116001"/>
                  </a:lnTo>
                  <a:lnTo>
                    <a:pt x="1796707" y="129540"/>
                  </a:lnTo>
                  <a:lnTo>
                    <a:pt x="1794052" y="129540"/>
                  </a:lnTo>
                  <a:lnTo>
                    <a:pt x="1793989" y="128270"/>
                  </a:lnTo>
                  <a:lnTo>
                    <a:pt x="1793468" y="128270"/>
                  </a:lnTo>
                  <a:lnTo>
                    <a:pt x="1793252" y="129540"/>
                  </a:lnTo>
                  <a:lnTo>
                    <a:pt x="1792376" y="128270"/>
                  </a:lnTo>
                  <a:lnTo>
                    <a:pt x="1792655" y="127000"/>
                  </a:lnTo>
                  <a:lnTo>
                    <a:pt x="1793201" y="124460"/>
                  </a:lnTo>
                  <a:lnTo>
                    <a:pt x="1794522" y="124460"/>
                  </a:lnTo>
                  <a:lnTo>
                    <a:pt x="1794725" y="125730"/>
                  </a:lnTo>
                  <a:lnTo>
                    <a:pt x="1795881" y="125730"/>
                  </a:lnTo>
                  <a:lnTo>
                    <a:pt x="1795487" y="127000"/>
                  </a:lnTo>
                  <a:lnTo>
                    <a:pt x="1796707" y="129540"/>
                  </a:lnTo>
                  <a:lnTo>
                    <a:pt x="1796707" y="116001"/>
                  </a:lnTo>
                  <a:lnTo>
                    <a:pt x="1793278" y="116840"/>
                  </a:lnTo>
                  <a:lnTo>
                    <a:pt x="1793976" y="114300"/>
                  </a:lnTo>
                  <a:lnTo>
                    <a:pt x="1793506" y="114300"/>
                  </a:lnTo>
                  <a:lnTo>
                    <a:pt x="1792897" y="113131"/>
                  </a:lnTo>
                  <a:lnTo>
                    <a:pt x="1792897" y="119380"/>
                  </a:lnTo>
                  <a:lnTo>
                    <a:pt x="1792732" y="120650"/>
                  </a:lnTo>
                  <a:lnTo>
                    <a:pt x="1792198" y="121920"/>
                  </a:lnTo>
                  <a:lnTo>
                    <a:pt x="1790788" y="121920"/>
                  </a:lnTo>
                  <a:lnTo>
                    <a:pt x="1791093" y="120650"/>
                  </a:lnTo>
                  <a:lnTo>
                    <a:pt x="1791563" y="119380"/>
                  </a:lnTo>
                  <a:lnTo>
                    <a:pt x="1792897" y="119380"/>
                  </a:lnTo>
                  <a:lnTo>
                    <a:pt x="1792897" y="113131"/>
                  </a:lnTo>
                  <a:lnTo>
                    <a:pt x="1791182" y="114300"/>
                  </a:lnTo>
                  <a:lnTo>
                    <a:pt x="1789341" y="115570"/>
                  </a:lnTo>
                  <a:lnTo>
                    <a:pt x="1789226" y="128270"/>
                  </a:lnTo>
                  <a:lnTo>
                    <a:pt x="1787994" y="128270"/>
                  </a:lnTo>
                  <a:lnTo>
                    <a:pt x="1787677" y="127000"/>
                  </a:lnTo>
                  <a:lnTo>
                    <a:pt x="1788998" y="127000"/>
                  </a:lnTo>
                  <a:lnTo>
                    <a:pt x="1789226" y="128270"/>
                  </a:lnTo>
                  <a:lnTo>
                    <a:pt x="1789226" y="115684"/>
                  </a:lnTo>
                  <a:lnTo>
                    <a:pt x="1786674" y="118110"/>
                  </a:lnTo>
                  <a:lnTo>
                    <a:pt x="1787677" y="121920"/>
                  </a:lnTo>
                  <a:lnTo>
                    <a:pt x="1784223" y="125730"/>
                  </a:lnTo>
                  <a:lnTo>
                    <a:pt x="1781568" y="127000"/>
                  </a:lnTo>
                  <a:lnTo>
                    <a:pt x="1779778" y="129540"/>
                  </a:lnTo>
                  <a:lnTo>
                    <a:pt x="1781759" y="129540"/>
                  </a:lnTo>
                  <a:lnTo>
                    <a:pt x="1789747" y="128270"/>
                  </a:lnTo>
                  <a:lnTo>
                    <a:pt x="1792008" y="128270"/>
                  </a:lnTo>
                  <a:lnTo>
                    <a:pt x="1789277" y="129349"/>
                  </a:lnTo>
                  <a:lnTo>
                    <a:pt x="1789277" y="148590"/>
                  </a:lnTo>
                  <a:lnTo>
                    <a:pt x="1788795" y="148590"/>
                  </a:lnTo>
                  <a:lnTo>
                    <a:pt x="1788274" y="149860"/>
                  </a:lnTo>
                  <a:lnTo>
                    <a:pt x="1786394" y="149860"/>
                  </a:lnTo>
                  <a:lnTo>
                    <a:pt x="1785912" y="148590"/>
                  </a:lnTo>
                  <a:lnTo>
                    <a:pt x="1786305" y="147320"/>
                  </a:lnTo>
                  <a:lnTo>
                    <a:pt x="1786801" y="147320"/>
                  </a:lnTo>
                  <a:lnTo>
                    <a:pt x="1788109" y="146050"/>
                  </a:lnTo>
                  <a:lnTo>
                    <a:pt x="1788922" y="147320"/>
                  </a:lnTo>
                  <a:lnTo>
                    <a:pt x="1789277" y="148590"/>
                  </a:lnTo>
                  <a:lnTo>
                    <a:pt x="1789277" y="129349"/>
                  </a:lnTo>
                  <a:lnTo>
                    <a:pt x="1785543" y="130810"/>
                  </a:lnTo>
                  <a:lnTo>
                    <a:pt x="1782216" y="132080"/>
                  </a:lnTo>
                  <a:lnTo>
                    <a:pt x="1779473" y="132080"/>
                  </a:lnTo>
                  <a:lnTo>
                    <a:pt x="1772272" y="146050"/>
                  </a:lnTo>
                  <a:lnTo>
                    <a:pt x="1771408" y="144780"/>
                  </a:lnTo>
                  <a:lnTo>
                    <a:pt x="1770291" y="144780"/>
                  </a:lnTo>
                  <a:lnTo>
                    <a:pt x="1768348" y="142240"/>
                  </a:lnTo>
                  <a:lnTo>
                    <a:pt x="1767344" y="142240"/>
                  </a:lnTo>
                  <a:lnTo>
                    <a:pt x="1766277" y="140970"/>
                  </a:lnTo>
                  <a:lnTo>
                    <a:pt x="1763737" y="142240"/>
                  </a:lnTo>
                  <a:lnTo>
                    <a:pt x="1761617" y="144780"/>
                  </a:lnTo>
                  <a:lnTo>
                    <a:pt x="1759229" y="147320"/>
                  </a:lnTo>
                  <a:lnTo>
                    <a:pt x="1758645" y="148590"/>
                  </a:lnTo>
                  <a:lnTo>
                    <a:pt x="1758022" y="149860"/>
                  </a:lnTo>
                  <a:lnTo>
                    <a:pt x="1746999" y="144780"/>
                  </a:lnTo>
                  <a:lnTo>
                    <a:pt x="1746745" y="144780"/>
                  </a:lnTo>
                  <a:lnTo>
                    <a:pt x="1745551" y="148590"/>
                  </a:lnTo>
                  <a:lnTo>
                    <a:pt x="1746910" y="148590"/>
                  </a:lnTo>
                  <a:lnTo>
                    <a:pt x="1747875" y="149860"/>
                  </a:lnTo>
                  <a:lnTo>
                    <a:pt x="1748002" y="149860"/>
                  </a:lnTo>
                  <a:lnTo>
                    <a:pt x="1748116" y="150266"/>
                  </a:lnTo>
                  <a:lnTo>
                    <a:pt x="1750339" y="150266"/>
                  </a:lnTo>
                  <a:lnTo>
                    <a:pt x="1750377" y="149860"/>
                  </a:lnTo>
                  <a:lnTo>
                    <a:pt x="1756244" y="149860"/>
                  </a:lnTo>
                  <a:lnTo>
                    <a:pt x="1756625" y="151130"/>
                  </a:lnTo>
                  <a:lnTo>
                    <a:pt x="1757794" y="151130"/>
                  </a:lnTo>
                  <a:lnTo>
                    <a:pt x="1758988" y="152400"/>
                  </a:lnTo>
                  <a:lnTo>
                    <a:pt x="1758403" y="153670"/>
                  </a:lnTo>
                  <a:lnTo>
                    <a:pt x="1758048" y="154940"/>
                  </a:lnTo>
                  <a:lnTo>
                    <a:pt x="1757133" y="154940"/>
                  </a:lnTo>
                  <a:lnTo>
                    <a:pt x="1755482" y="156210"/>
                  </a:lnTo>
                  <a:lnTo>
                    <a:pt x="1755063" y="156210"/>
                  </a:lnTo>
                  <a:lnTo>
                    <a:pt x="1755013" y="157480"/>
                  </a:lnTo>
                  <a:lnTo>
                    <a:pt x="1756613" y="156210"/>
                  </a:lnTo>
                  <a:lnTo>
                    <a:pt x="1758302" y="156210"/>
                  </a:lnTo>
                  <a:lnTo>
                    <a:pt x="1760994" y="153670"/>
                  </a:lnTo>
                  <a:lnTo>
                    <a:pt x="1762163" y="152400"/>
                  </a:lnTo>
                  <a:lnTo>
                    <a:pt x="1764398" y="151130"/>
                  </a:lnTo>
                  <a:lnTo>
                    <a:pt x="1765414" y="149860"/>
                  </a:lnTo>
                  <a:lnTo>
                    <a:pt x="1768754" y="149860"/>
                  </a:lnTo>
                  <a:lnTo>
                    <a:pt x="1769630" y="148590"/>
                  </a:lnTo>
                  <a:lnTo>
                    <a:pt x="1770824" y="147320"/>
                  </a:lnTo>
                  <a:lnTo>
                    <a:pt x="1775129" y="151130"/>
                  </a:lnTo>
                  <a:lnTo>
                    <a:pt x="1774177" y="153670"/>
                  </a:lnTo>
                  <a:lnTo>
                    <a:pt x="1773897" y="153670"/>
                  </a:lnTo>
                  <a:lnTo>
                    <a:pt x="1774964" y="154940"/>
                  </a:lnTo>
                  <a:lnTo>
                    <a:pt x="1776412" y="153670"/>
                  </a:lnTo>
                  <a:lnTo>
                    <a:pt x="1777784" y="153670"/>
                  </a:lnTo>
                  <a:lnTo>
                    <a:pt x="1776869" y="157480"/>
                  </a:lnTo>
                  <a:lnTo>
                    <a:pt x="1780095" y="156210"/>
                  </a:lnTo>
                  <a:lnTo>
                    <a:pt x="1781352" y="156210"/>
                  </a:lnTo>
                  <a:lnTo>
                    <a:pt x="1784134" y="157480"/>
                  </a:lnTo>
                  <a:lnTo>
                    <a:pt x="1785683" y="157480"/>
                  </a:lnTo>
                  <a:lnTo>
                    <a:pt x="1788185" y="158750"/>
                  </a:lnTo>
                  <a:lnTo>
                    <a:pt x="1787779" y="161290"/>
                  </a:lnTo>
                  <a:lnTo>
                    <a:pt x="1790992" y="160020"/>
                  </a:lnTo>
                  <a:lnTo>
                    <a:pt x="1791182" y="160020"/>
                  </a:lnTo>
                  <a:lnTo>
                    <a:pt x="1791258" y="161290"/>
                  </a:lnTo>
                  <a:lnTo>
                    <a:pt x="1791322" y="163830"/>
                  </a:lnTo>
                  <a:lnTo>
                    <a:pt x="1791220" y="166370"/>
                  </a:lnTo>
                  <a:lnTo>
                    <a:pt x="1788706" y="166370"/>
                  </a:lnTo>
                  <a:lnTo>
                    <a:pt x="1790547" y="165100"/>
                  </a:lnTo>
                  <a:lnTo>
                    <a:pt x="1791081" y="165100"/>
                  </a:lnTo>
                  <a:lnTo>
                    <a:pt x="1791220" y="166370"/>
                  </a:lnTo>
                  <a:lnTo>
                    <a:pt x="1791220" y="163931"/>
                  </a:lnTo>
                  <a:lnTo>
                    <a:pt x="1790014" y="165100"/>
                  </a:lnTo>
                  <a:lnTo>
                    <a:pt x="1788655" y="166370"/>
                  </a:lnTo>
                  <a:lnTo>
                    <a:pt x="1787410" y="163830"/>
                  </a:lnTo>
                  <a:lnTo>
                    <a:pt x="1780908" y="163830"/>
                  </a:lnTo>
                  <a:lnTo>
                    <a:pt x="1778939" y="162560"/>
                  </a:lnTo>
                  <a:lnTo>
                    <a:pt x="1775980" y="161290"/>
                  </a:lnTo>
                  <a:lnTo>
                    <a:pt x="1775637" y="161290"/>
                  </a:lnTo>
                  <a:lnTo>
                    <a:pt x="1774012" y="162560"/>
                  </a:lnTo>
                  <a:lnTo>
                    <a:pt x="1772335" y="162560"/>
                  </a:lnTo>
                  <a:lnTo>
                    <a:pt x="1769745" y="163830"/>
                  </a:lnTo>
                  <a:lnTo>
                    <a:pt x="1768665" y="163830"/>
                  </a:lnTo>
                  <a:lnTo>
                    <a:pt x="1766112" y="167640"/>
                  </a:lnTo>
                  <a:lnTo>
                    <a:pt x="1762594" y="172720"/>
                  </a:lnTo>
                  <a:lnTo>
                    <a:pt x="1762836" y="173990"/>
                  </a:lnTo>
                  <a:lnTo>
                    <a:pt x="1766849" y="172720"/>
                  </a:lnTo>
                  <a:lnTo>
                    <a:pt x="1766912" y="173990"/>
                  </a:lnTo>
                  <a:lnTo>
                    <a:pt x="1767268" y="176530"/>
                  </a:lnTo>
                  <a:lnTo>
                    <a:pt x="1767586" y="177800"/>
                  </a:lnTo>
                  <a:lnTo>
                    <a:pt x="1768424" y="179070"/>
                  </a:lnTo>
                  <a:lnTo>
                    <a:pt x="1768856" y="179070"/>
                  </a:lnTo>
                  <a:lnTo>
                    <a:pt x="1770138" y="180340"/>
                  </a:lnTo>
                  <a:lnTo>
                    <a:pt x="1776920" y="180340"/>
                  </a:lnTo>
                  <a:lnTo>
                    <a:pt x="1781606" y="181610"/>
                  </a:lnTo>
                  <a:lnTo>
                    <a:pt x="1783905" y="181610"/>
                  </a:lnTo>
                  <a:lnTo>
                    <a:pt x="1787652" y="177800"/>
                  </a:lnTo>
                  <a:lnTo>
                    <a:pt x="1789734" y="177800"/>
                  </a:lnTo>
                  <a:lnTo>
                    <a:pt x="1791931" y="179070"/>
                  </a:lnTo>
                  <a:lnTo>
                    <a:pt x="1792820" y="179070"/>
                  </a:lnTo>
                  <a:lnTo>
                    <a:pt x="1793709" y="180340"/>
                  </a:lnTo>
                  <a:lnTo>
                    <a:pt x="1796161" y="181610"/>
                  </a:lnTo>
                  <a:lnTo>
                    <a:pt x="1797875" y="181610"/>
                  </a:lnTo>
                  <a:lnTo>
                    <a:pt x="1802625" y="180340"/>
                  </a:lnTo>
                  <a:lnTo>
                    <a:pt x="1805000" y="180340"/>
                  </a:lnTo>
                  <a:lnTo>
                    <a:pt x="1807984" y="184150"/>
                  </a:lnTo>
                  <a:lnTo>
                    <a:pt x="1810270" y="184150"/>
                  </a:lnTo>
                  <a:lnTo>
                    <a:pt x="1805393" y="190500"/>
                  </a:lnTo>
                  <a:lnTo>
                    <a:pt x="1788896" y="204279"/>
                  </a:lnTo>
                  <a:lnTo>
                    <a:pt x="1789645" y="201930"/>
                  </a:lnTo>
                  <a:lnTo>
                    <a:pt x="1790776" y="200660"/>
                  </a:lnTo>
                  <a:lnTo>
                    <a:pt x="1791970" y="199390"/>
                  </a:lnTo>
                  <a:lnTo>
                    <a:pt x="1790344" y="198120"/>
                  </a:lnTo>
                  <a:lnTo>
                    <a:pt x="1784261" y="198120"/>
                  </a:lnTo>
                  <a:lnTo>
                    <a:pt x="1783270" y="203200"/>
                  </a:lnTo>
                  <a:lnTo>
                    <a:pt x="1782140" y="204470"/>
                  </a:lnTo>
                  <a:lnTo>
                    <a:pt x="1779866" y="205740"/>
                  </a:lnTo>
                  <a:lnTo>
                    <a:pt x="1777568" y="205740"/>
                  </a:lnTo>
                  <a:lnTo>
                    <a:pt x="1777212" y="207010"/>
                  </a:lnTo>
                  <a:lnTo>
                    <a:pt x="1776679" y="208280"/>
                  </a:lnTo>
                  <a:lnTo>
                    <a:pt x="1774507" y="213360"/>
                  </a:lnTo>
                  <a:lnTo>
                    <a:pt x="1776133" y="215900"/>
                  </a:lnTo>
                  <a:lnTo>
                    <a:pt x="1773288" y="218440"/>
                  </a:lnTo>
                  <a:lnTo>
                    <a:pt x="1773237" y="217170"/>
                  </a:lnTo>
                  <a:lnTo>
                    <a:pt x="1773059" y="217170"/>
                  </a:lnTo>
                  <a:lnTo>
                    <a:pt x="1772043" y="213360"/>
                  </a:lnTo>
                  <a:lnTo>
                    <a:pt x="1769656" y="213360"/>
                  </a:lnTo>
                  <a:lnTo>
                    <a:pt x="1767420" y="214630"/>
                  </a:lnTo>
                  <a:lnTo>
                    <a:pt x="1766824" y="214630"/>
                  </a:lnTo>
                  <a:lnTo>
                    <a:pt x="1765503" y="215900"/>
                  </a:lnTo>
                  <a:lnTo>
                    <a:pt x="1763407" y="218440"/>
                  </a:lnTo>
                  <a:lnTo>
                    <a:pt x="1763585" y="220980"/>
                  </a:lnTo>
                  <a:lnTo>
                    <a:pt x="1763636" y="227330"/>
                  </a:lnTo>
                  <a:lnTo>
                    <a:pt x="1759000" y="231140"/>
                  </a:lnTo>
                  <a:lnTo>
                    <a:pt x="1757857" y="231140"/>
                  </a:lnTo>
                  <a:lnTo>
                    <a:pt x="1756575" y="229870"/>
                  </a:lnTo>
                  <a:lnTo>
                    <a:pt x="1753489" y="232410"/>
                  </a:lnTo>
                  <a:lnTo>
                    <a:pt x="1755787" y="234950"/>
                  </a:lnTo>
                  <a:lnTo>
                    <a:pt x="1752409" y="241058"/>
                  </a:lnTo>
                  <a:lnTo>
                    <a:pt x="1752409" y="249389"/>
                  </a:lnTo>
                  <a:lnTo>
                    <a:pt x="1752307" y="252730"/>
                  </a:lnTo>
                  <a:lnTo>
                    <a:pt x="1752155" y="252730"/>
                  </a:lnTo>
                  <a:lnTo>
                    <a:pt x="1752155" y="276860"/>
                  </a:lnTo>
                  <a:lnTo>
                    <a:pt x="1751228" y="279400"/>
                  </a:lnTo>
                  <a:lnTo>
                    <a:pt x="1749171" y="281940"/>
                  </a:lnTo>
                  <a:lnTo>
                    <a:pt x="1746618" y="285750"/>
                  </a:lnTo>
                  <a:lnTo>
                    <a:pt x="1745195" y="285750"/>
                  </a:lnTo>
                  <a:lnTo>
                    <a:pt x="1744306" y="284480"/>
                  </a:lnTo>
                  <a:lnTo>
                    <a:pt x="1744141" y="283210"/>
                  </a:lnTo>
                  <a:lnTo>
                    <a:pt x="1745742" y="281940"/>
                  </a:lnTo>
                  <a:lnTo>
                    <a:pt x="1752155" y="276860"/>
                  </a:lnTo>
                  <a:lnTo>
                    <a:pt x="1752155" y="252730"/>
                  </a:lnTo>
                  <a:lnTo>
                    <a:pt x="1750860" y="252730"/>
                  </a:lnTo>
                  <a:lnTo>
                    <a:pt x="1749412" y="254000"/>
                  </a:lnTo>
                  <a:lnTo>
                    <a:pt x="1748104" y="254000"/>
                  </a:lnTo>
                  <a:lnTo>
                    <a:pt x="1752409" y="249389"/>
                  </a:lnTo>
                  <a:lnTo>
                    <a:pt x="1752409" y="241058"/>
                  </a:lnTo>
                  <a:lnTo>
                    <a:pt x="1750161" y="245110"/>
                  </a:lnTo>
                  <a:lnTo>
                    <a:pt x="1749780" y="243840"/>
                  </a:lnTo>
                  <a:lnTo>
                    <a:pt x="1749348" y="243840"/>
                  </a:lnTo>
                  <a:lnTo>
                    <a:pt x="1748586" y="242570"/>
                  </a:lnTo>
                  <a:lnTo>
                    <a:pt x="1747989" y="241300"/>
                  </a:lnTo>
                  <a:lnTo>
                    <a:pt x="1747634" y="241300"/>
                  </a:lnTo>
                  <a:lnTo>
                    <a:pt x="1746719" y="242163"/>
                  </a:lnTo>
                  <a:lnTo>
                    <a:pt x="1746719" y="250190"/>
                  </a:lnTo>
                  <a:lnTo>
                    <a:pt x="1744675" y="254000"/>
                  </a:lnTo>
                  <a:lnTo>
                    <a:pt x="1743519" y="248920"/>
                  </a:lnTo>
                  <a:lnTo>
                    <a:pt x="1743671" y="247650"/>
                  </a:lnTo>
                  <a:lnTo>
                    <a:pt x="1745183" y="247650"/>
                  </a:lnTo>
                  <a:lnTo>
                    <a:pt x="1745703" y="248920"/>
                  </a:lnTo>
                  <a:lnTo>
                    <a:pt x="1746148" y="248920"/>
                  </a:lnTo>
                  <a:lnTo>
                    <a:pt x="1746580" y="250190"/>
                  </a:lnTo>
                  <a:lnTo>
                    <a:pt x="1746719" y="250190"/>
                  </a:lnTo>
                  <a:lnTo>
                    <a:pt x="1746719" y="242163"/>
                  </a:lnTo>
                  <a:lnTo>
                    <a:pt x="1741563" y="246964"/>
                  </a:lnTo>
                  <a:lnTo>
                    <a:pt x="1741563" y="270510"/>
                  </a:lnTo>
                  <a:lnTo>
                    <a:pt x="1741271" y="270510"/>
                  </a:lnTo>
                  <a:lnTo>
                    <a:pt x="1741271" y="327660"/>
                  </a:lnTo>
                  <a:lnTo>
                    <a:pt x="1740814" y="328930"/>
                  </a:lnTo>
                  <a:lnTo>
                    <a:pt x="1740458" y="328930"/>
                  </a:lnTo>
                  <a:lnTo>
                    <a:pt x="1741271" y="327660"/>
                  </a:lnTo>
                  <a:lnTo>
                    <a:pt x="1741271" y="270510"/>
                  </a:lnTo>
                  <a:lnTo>
                    <a:pt x="1740535" y="271780"/>
                  </a:lnTo>
                  <a:lnTo>
                    <a:pt x="1740039" y="271780"/>
                  </a:lnTo>
                  <a:lnTo>
                    <a:pt x="1740039" y="303530"/>
                  </a:lnTo>
                  <a:lnTo>
                    <a:pt x="1739938" y="304800"/>
                  </a:lnTo>
                  <a:lnTo>
                    <a:pt x="1738807" y="304800"/>
                  </a:lnTo>
                  <a:lnTo>
                    <a:pt x="1737550" y="306070"/>
                  </a:lnTo>
                  <a:lnTo>
                    <a:pt x="1736166" y="306070"/>
                  </a:lnTo>
                  <a:lnTo>
                    <a:pt x="1735518" y="304800"/>
                  </a:lnTo>
                  <a:lnTo>
                    <a:pt x="1734781" y="303530"/>
                  </a:lnTo>
                  <a:lnTo>
                    <a:pt x="1733829" y="303530"/>
                  </a:lnTo>
                  <a:lnTo>
                    <a:pt x="1732280" y="304952"/>
                  </a:lnTo>
                  <a:lnTo>
                    <a:pt x="1732280" y="339090"/>
                  </a:lnTo>
                  <a:lnTo>
                    <a:pt x="1730679" y="341630"/>
                  </a:lnTo>
                  <a:lnTo>
                    <a:pt x="1727911" y="341630"/>
                  </a:lnTo>
                  <a:lnTo>
                    <a:pt x="1727111" y="339090"/>
                  </a:lnTo>
                  <a:lnTo>
                    <a:pt x="1724837" y="339090"/>
                  </a:lnTo>
                  <a:lnTo>
                    <a:pt x="1724190" y="337820"/>
                  </a:lnTo>
                  <a:lnTo>
                    <a:pt x="1724355" y="336550"/>
                  </a:lnTo>
                  <a:lnTo>
                    <a:pt x="1725091" y="336550"/>
                  </a:lnTo>
                  <a:lnTo>
                    <a:pt x="1728089" y="335280"/>
                  </a:lnTo>
                  <a:lnTo>
                    <a:pt x="1730717" y="335280"/>
                  </a:lnTo>
                  <a:lnTo>
                    <a:pt x="1732280" y="339090"/>
                  </a:lnTo>
                  <a:lnTo>
                    <a:pt x="1732280" y="304952"/>
                  </a:lnTo>
                  <a:lnTo>
                    <a:pt x="1731060" y="306070"/>
                  </a:lnTo>
                  <a:lnTo>
                    <a:pt x="1725422" y="304800"/>
                  </a:lnTo>
                  <a:lnTo>
                    <a:pt x="1719935" y="304800"/>
                  </a:lnTo>
                  <a:lnTo>
                    <a:pt x="1719935" y="328930"/>
                  </a:lnTo>
                  <a:lnTo>
                    <a:pt x="1719186" y="330200"/>
                  </a:lnTo>
                  <a:lnTo>
                    <a:pt x="1717116" y="330200"/>
                  </a:lnTo>
                  <a:lnTo>
                    <a:pt x="1716786" y="328930"/>
                  </a:lnTo>
                  <a:lnTo>
                    <a:pt x="1717446" y="327660"/>
                  </a:lnTo>
                  <a:lnTo>
                    <a:pt x="1719478" y="327660"/>
                  </a:lnTo>
                  <a:lnTo>
                    <a:pt x="1719935" y="328930"/>
                  </a:lnTo>
                  <a:lnTo>
                    <a:pt x="1719935" y="304800"/>
                  </a:lnTo>
                  <a:lnTo>
                    <a:pt x="1717890" y="304800"/>
                  </a:lnTo>
                  <a:lnTo>
                    <a:pt x="1714906" y="306070"/>
                  </a:lnTo>
                  <a:lnTo>
                    <a:pt x="1711909" y="308610"/>
                  </a:lnTo>
                  <a:lnTo>
                    <a:pt x="1710969" y="309880"/>
                  </a:lnTo>
                  <a:lnTo>
                    <a:pt x="1710067" y="309880"/>
                  </a:lnTo>
                  <a:lnTo>
                    <a:pt x="1710131" y="312420"/>
                  </a:lnTo>
                  <a:lnTo>
                    <a:pt x="1704848" y="312420"/>
                  </a:lnTo>
                  <a:lnTo>
                    <a:pt x="1702333" y="313690"/>
                  </a:lnTo>
                  <a:lnTo>
                    <a:pt x="1702828" y="314960"/>
                  </a:lnTo>
                  <a:lnTo>
                    <a:pt x="1703908" y="314960"/>
                  </a:lnTo>
                  <a:lnTo>
                    <a:pt x="1702612" y="317500"/>
                  </a:lnTo>
                  <a:lnTo>
                    <a:pt x="1701114" y="317500"/>
                  </a:lnTo>
                  <a:lnTo>
                    <a:pt x="1699577" y="318770"/>
                  </a:lnTo>
                  <a:lnTo>
                    <a:pt x="1697012" y="318770"/>
                  </a:lnTo>
                  <a:lnTo>
                    <a:pt x="1696072" y="317500"/>
                  </a:lnTo>
                  <a:lnTo>
                    <a:pt x="1690662" y="317500"/>
                  </a:lnTo>
                  <a:lnTo>
                    <a:pt x="1689100" y="318770"/>
                  </a:lnTo>
                  <a:lnTo>
                    <a:pt x="1686712" y="320040"/>
                  </a:lnTo>
                  <a:lnTo>
                    <a:pt x="1684807" y="321310"/>
                  </a:lnTo>
                  <a:lnTo>
                    <a:pt x="1685886" y="320040"/>
                  </a:lnTo>
                  <a:lnTo>
                    <a:pt x="1686953" y="318770"/>
                  </a:lnTo>
                  <a:lnTo>
                    <a:pt x="1687156" y="317500"/>
                  </a:lnTo>
                  <a:lnTo>
                    <a:pt x="1687449" y="317500"/>
                  </a:lnTo>
                  <a:lnTo>
                    <a:pt x="1687804" y="316230"/>
                  </a:lnTo>
                  <a:lnTo>
                    <a:pt x="1688503" y="316230"/>
                  </a:lnTo>
                  <a:lnTo>
                    <a:pt x="1689239" y="314960"/>
                  </a:lnTo>
                  <a:lnTo>
                    <a:pt x="1689608" y="314960"/>
                  </a:lnTo>
                  <a:lnTo>
                    <a:pt x="1690357" y="313690"/>
                  </a:lnTo>
                  <a:lnTo>
                    <a:pt x="1691005" y="312420"/>
                  </a:lnTo>
                  <a:lnTo>
                    <a:pt x="1691855" y="309880"/>
                  </a:lnTo>
                  <a:lnTo>
                    <a:pt x="1692414" y="308610"/>
                  </a:lnTo>
                  <a:lnTo>
                    <a:pt x="1694840" y="307340"/>
                  </a:lnTo>
                  <a:lnTo>
                    <a:pt x="1695246" y="306070"/>
                  </a:lnTo>
                  <a:lnTo>
                    <a:pt x="1695653" y="304800"/>
                  </a:lnTo>
                  <a:lnTo>
                    <a:pt x="1696935" y="302260"/>
                  </a:lnTo>
                  <a:lnTo>
                    <a:pt x="1697837" y="299720"/>
                  </a:lnTo>
                  <a:lnTo>
                    <a:pt x="1699958" y="299720"/>
                  </a:lnTo>
                  <a:lnTo>
                    <a:pt x="1700212" y="298450"/>
                  </a:lnTo>
                  <a:lnTo>
                    <a:pt x="1703578" y="298450"/>
                  </a:lnTo>
                  <a:lnTo>
                    <a:pt x="1703336" y="299720"/>
                  </a:lnTo>
                  <a:lnTo>
                    <a:pt x="1701736" y="302260"/>
                  </a:lnTo>
                  <a:lnTo>
                    <a:pt x="1698688" y="304800"/>
                  </a:lnTo>
                  <a:lnTo>
                    <a:pt x="1698053" y="306070"/>
                  </a:lnTo>
                  <a:lnTo>
                    <a:pt x="1697761" y="307340"/>
                  </a:lnTo>
                  <a:lnTo>
                    <a:pt x="1697520" y="308610"/>
                  </a:lnTo>
                  <a:lnTo>
                    <a:pt x="1698244" y="307340"/>
                  </a:lnTo>
                  <a:lnTo>
                    <a:pt x="1701342" y="307340"/>
                  </a:lnTo>
                  <a:lnTo>
                    <a:pt x="1702308" y="306070"/>
                  </a:lnTo>
                  <a:lnTo>
                    <a:pt x="1703171" y="303530"/>
                  </a:lnTo>
                  <a:lnTo>
                    <a:pt x="1704822" y="303530"/>
                  </a:lnTo>
                  <a:lnTo>
                    <a:pt x="1707375" y="304800"/>
                  </a:lnTo>
                  <a:lnTo>
                    <a:pt x="1702676" y="307340"/>
                  </a:lnTo>
                  <a:lnTo>
                    <a:pt x="1702371" y="309880"/>
                  </a:lnTo>
                  <a:lnTo>
                    <a:pt x="1702269" y="311150"/>
                  </a:lnTo>
                  <a:lnTo>
                    <a:pt x="1704962" y="311150"/>
                  </a:lnTo>
                  <a:lnTo>
                    <a:pt x="1707375" y="309880"/>
                  </a:lnTo>
                  <a:lnTo>
                    <a:pt x="1710804" y="307340"/>
                  </a:lnTo>
                  <a:lnTo>
                    <a:pt x="1711617" y="306070"/>
                  </a:lnTo>
                  <a:lnTo>
                    <a:pt x="1712506" y="304800"/>
                  </a:lnTo>
                  <a:lnTo>
                    <a:pt x="1711921" y="303530"/>
                  </a:lnTo>
                  <a:lnTo>
                    <a:pt x="1712722" y="302260"/>
                  </a:lnTo>
                  <a:lnTo>
                    <a:pt x="1713674" y="302260"/>
                  </a:lnTo>
                  <a:lnTo>
                    <a:pt x="1714779" y="300990"/>
                  </a:lnTo>
                  <a:lnTo>
                    <a:pt x="1717509" y="299720"/>
                  </a:lnTo>
                  <a:lnTo>
                    <a:pt x="1721129" y="299720"/>
                  </a:lnTo>
                  <a:lnTo>
                    <a:pt x="1725739" y="297180"/>
                  </a:lnTo>
                  <a:lnTo>
                    <a:pt x="1726793" y="295910"/>
                  </a:lnTo>
                  <a:lnTo>
                    <a:pt x="1729536" y="294640"/>
                  </a:lnTo>
                  <a:lnTo>
                    <a:pt x="1731391" y="294640"/>
                  </a:lnTo>
                  <a:lnTo>
                    <a:pt x="1734273" y="293370"/>
                  </a:lnTo>
                  <a:lnTo>
                    <a:pt x="1736979" y="294640"/>
                  </a:lnTo>
                  <a:lnTo>
                    <a:pt x="1737575" y="294640"/>
                  </a:lnTo>
                  <a:lnTo>
                    <a:pt x="1737448" y="295529"/>
                  </a:lnTo>
                  <a:lnTo>
                    <a:pt x="1737385" y="297180"/>
                  </a:lnTo>
                  <a:lnTo>
                    <a:pt x="1737118" y="297180"/>
                  </a:lnTo>
                  <a:lnTo>
                    <a:pt x="1736636" y="298450"/>
                  </a:lnTo>
                  <a:lnTo>
                    <a:pt x="1736547" y="299720"/>
                  </a:lnTo>
                  <a:lnTo>
                    <a:pt x="1737969" y="302260"/>
                  </a:lnTo>
                  <a:lnTo>
                    <a:pt x="1739036" y="303530"/>
                  </a:lnTo>
                  <a:lnTo>
                    <a:pt x="1740039" y="303530"/>
                  </a:lnTo>
                  <a:lnTo>
                    <a:pt x="1740039" y="271780"/>
                  </a:lnTo>
                  <a:lnTo>
                    <a:pt x="1739709" y="271780"/>
                  </a:lnTo>
                  <a:lnTo>
                    <a:pt x="1739303" y="269240"/>
                  </a:lnTo>
                  <a:lnTo>
                    <a:pt x="1740598" y="269240"/>
                  </a:lnTo>
                  <a:lnTo>
                    <a:pt x="1741563" y="270510"/>
                  </a:lnTo>
                  <a:lnTo>
                    <a:pt x="1741563" y="246964"/>
                  </a:lnTo>
                  <a:lnTo>
                    <a:pt x="1739455" y="248920"/>
                  </a:lnTo>
                  <a:lnTo>
                    <a:pt x="1739798" y="248920"/>
                  </a:lnTo>
                  <a:lnTo>
                    <a:pt x="1740242" y="251460"/>
                  </a:lnTo>
                  <a:lnTo>
                    <a:pt x="1740408" y="252730"/>
                  </a:lnTo>
                  <a:lnTo>
                    <a:pt x="1740154" y="254000"/>
                  </a:lnTo>
                  <a:lnTo>
                    <a:pt x="1739138" y="254533"/>
                  </a:lnTo>
                  <a:lnTo>
                    <a:pt x="1739138" y="266700"/>
                  </a:lnTo>
                  <a:lnTo>
                    <a:pt x="1738287" y="266700"/>
                  </a:lnTo>
                  <a:lnTo>
                    <a:pt x="1738972" y="265430"/>
                  </a:lnTo>
                  <a:lnTo>
                    <a:pt x="1739138" y="266700"/>
                  </a:lnTo>
                  <a:lnTo>
                    <a:pt x="1739138" y="254533"/>
                  </a:lnTo>
                  <a:lnTo>
                    <a:pt x="1737702" y="255270"/>
                  </a:lnTo>
                  <a:lnTo>
                    <a:pt x="1737233" y="254000"/>
                  </a:lnTo>
                  <a:lnTo>
                    <a:pt x="1736839" y="254000"/>
                  </a:lnTo>
                  <a:lnTo>
                    <a:pt x="1736344" y="252730"/>
                  </a:lnTo>
                  <a:lnTo>
                    <a:pt x="1736013" y="251460"/>
                  </a:lnTo>
                  <a:lnTo>
                    <a:pt x="1734642" y="252730"/>
                  </a:lnTo>
                  <a:lnTo>
                    <a:pt x="1733816" y="254000"/>
                  </a:lnTo>
                  <a:lnTo>
                    <a:pt x="1733054" y="254000"/>
                  </a:lnTo>
                  <a:lnTo>
                    <a:pt x="1714182" y="270510"/>
                  </a:lnTo>
                  <a:lnTo>
                    <a:pt x="1714944" y="271780"/>
                  </a:lnTo>
                  <a:lnTo>
                    <a:pt x="1716405" y="275590"/>
                  </a:lnTo>
                  <a:lnTo>
                    <a:pt x="1717103" y="275590"/>
                  </a:lnTo>
                  <a:lnTo>
                    <a:pt x="1719211" y="276860"/>
                  </a:lnTo>
                  <a:lnTo>
                    <a:pt x="1722145" y="276860"/>
                  </a:lnTo>
                  <a:lnTo>
                    <a:pt x="1722907" y="275590"/>
                  </a:lnTo>
                  <a:lnTo>
                    <a:pt x="1726082" y="273050"/>
                  </a:lnTo>
                  <a:lnTo>
                    <a:pt x="1729778" y="273050"/>
                  </a:lnTo>
                  <a:lnTo>
                    <a:pt x="1731530" y="275590"/>
                  </a:lnTo>
                  <a:lnTo>
                    <a:pt x="1727530" y="281940"/>
                  </a:lnTo>
                  <a:lnTo>
                    <a:pt x="1726958" y="281940"/>
                  </a:lnTo>
                  <a:lnTo>
                    <a:pt x="1726336" y="280670"/>
                  </a:lnTo>
                  <a:lnTo>
                    <a:pt x="1725752" y="280670"/>
                  </a:lnTo>
                  <a:lnTo>
                    <a:pt x="1716798" y="283210"/>
                  </a:lnTo>
                  <a:lnTo>
                    <a:pt x="1718030" y="285750"/>
                  </a:lnTo>
                  <a:lnTo>
                    <a:pt x="1715325" y="287020"/>
                  </a:lnTo>
                  <a:lnTo>
                    <a:pt x="1717103" y="290830"/>
                  </a:lnTo>
                  <a:lnTo>
                    <a:pt x="1716506" y="290830"/>
                  </a:lnTo>
                  <a:lnTo>
                    <a:pt x="1716125" y="292100"/>
                  </a:lnTo>
                  <a:lnTo>
                    <a:pt x="1714131" y="290830"/>
                  </a:lnTo>
                  <a:lnTo>
                    <a:pt x="1712366" y="290830"/>
                  </a:lnTo>
                  <a:lnTo>
                    <a:pt x="1710791" y="289560"/>
                  </a:lnTo>
                  <a:lnTo>
                    <a:pt x="1712112" y="293370"/>
                  </a:lnTo>
                  <a:lnTo>
                    <a:pt x="1708835" y="295910"/>
                  </a:lnTo>
                  <a:lnTo>
                    <a:pt x="1706295" y="294640"/>
                  </a:lnTo>
                  <a:lnTo>
                    <a:pt x="1705178" y="293370"/>
                  </a:lnTo>
                  <a:lnTo>
                    <a:pt x="1697723" y="293370"/>
                  </a:lnTo>
                  <a:lnTo>
                    <a:pt x="1697723" y="297180"/>
                  </a:lnTo>
                  <a:lnTo>
                    <a:pt x="1696948" y="297180"/>
                  </a:lnTo>
                  <a:lnTo>
                    <a:pt x="1695284" y="298450"/>
                  </a:lnTo>
                  <a:lnTo>
                    <a:pt x="1692097" y="298450"/>
                  </a:lnTo>
                  <a:lnTo>
                    <a:pt x="1693887" y="297180"/>
                  </a:lnTo>
                  <a:lnTo>
                    <a:pt x="1694535" y="295910"/>
                  </a:lnTo>
                  <a:lnTo>
                    <a:pt x="1696948" y="295910"/>
                  </a:lnTo>
                  <a:lnTo>
                    <a:pt x="1697723" y="297180"/>
                  </a:lnTo>
                  <a:lnTo>
                    <a:pt x="1697723" y="293370"/>
                  </a:lnTo>
                  <a:lnTo>
                    <a:pt x="1689214" y="293370"/>
                  </a:lnTo>
                  <a:lnTo>
                    <a:pt x="1688630" y="293370"/>
                  </a:lnTo>
                  <a:lnTo>
                    <a:pt x="1687271" y="293370"/>
                  </a:lnTo>
                  <a:lnTo>
                    <a:pt x="1686991" y="295910"/>
                  </a:lnTo>
                  <a:lnTo>
                    <a:pt x="1686064" y="298450"/>
                  </a:lnTo>
                  <a:lnTo>
                    <a:pt x="1685861" y="298450"/>
                  </a:lnTo>
                  <a:lnTo>
                    <a:pt x="1685239" y="300990"/>
                  </a:lnTo>
                  <a:lnTo>
                    <a:pt x="1684756" y="302260"/>
                  </a:lnTo>
                  <a:lnTo>
                    <a:pt x="1682927" y="303898"/>
                  </a:lnTo>
                  <a:lnTo>
                    <a:pt x="1682927" y="320040"/>
                  </a:lnTo>
                  <a:lnTo>
                    <a:pt x="1681924" y="321310"/>
                  </a:lnTo>
                  <a:lnTo>
                    <a:pt x="1680324" y="323850"/>
                  </a:lnTo>
                  <a:lnTo>
                    <a:pt x="1678762" y="321310"/>
                  </a:lnTo>
                  <a:lnTo>
                    <a:pt x="1682927" y="320040"/>
                  </a:lnTo>
                  <a:lnTo>
                    <a:pt x="1682927" y="303898"/>
                  </a:lnTo>
                  <a:lnTo>
                    <a:pt x="1681911" y="304800"/>
                  </a:lnTo>
                  <a:lnTo>
                    <a:pt x="1679905" y="303530"/>
                  </a:lnTo>
                  <a:lnTo>
                    <a:pt x="1677492" y="304800"/>
                  </a:lnTo>
                  <a:lnTo>
                    <a:pt x="1675650" y="304800"/>
                  </a:lnTo>
                  <a:lnTo>
                    <a:pt x="1674939" y="303530"/>
                  </a:lnTo>
                  <a:lnTo>
                    <a:pt x="1671764" y="303530"/>
                  </a:lnTo>
                  <a:lnTo>
                    <a:pt x="1671053" y="304800"/>
                  </a:lnTo>
                  <a:lnTo>
                    <a:pt x="1670278" y="304800"/>
                  </a:lnTo>
                  <a:lnTo>
                    <a:pt x="1669884" y="303530"/>
                  </a:lnTo>
                  <a:lnTo>
                    <a:pt x="1670291" y="303530"/>
                  </a:lnTo>
                  <a:lnTo>
                    <a:pt x="1671269" y="300990"/>
                  </a:lnTo>
                  <a:lnTo>
                    <a:pt x="1668843" y="298450"/>
                  </a:lnTo>
                  <a:lnTo>
                    <a:pt x="1667637" y="297180"/>
                  </a:lnTo>
                  <a:lnTo>
                    <a:pt x="1666951" y="295910"/>
                  </a:lnTo>
                  <a:lnTo>
                    <a:pt x="1666506" y="295910"/>
                  </a:lnTo>
                  <a:lnTo>
                    <a:pt x="1666621" y="294640"/>
                  </a:lnTo>
                  <a:lnTo>
                    <a:pt x="1666748" y="293370"/>
                  </a:lnTo>
                  <a:lnTo>
                    <a:pt x="1665147" y="293370"/>
                  </a:lnTo>
                  <a:lnTo>
                    <a:pt x="1663242" y="292100"/>
                  </a:lnTo>
                  <a:lnTo>
                    <a:pt x="1663014" y="292100"/>
                  </a:lnTo>
                  <a:lnTo>
                    <a:pt x="1663014" y="295910"/>
                  </a:lnTo>
                  <a:lnTo>
                    <a:pt x="1660677" y="295910"/>
                  </a:lnTo>
                  <a:lnTo>
                    <a:pt x="1661553" y="294640"/>
                  </a:lnTo>
                  <a:lnTo>
                    <a:pt x="1662201" y="294640"/>
                  </a:lnTo>
                  <a:lnTo>
                    <a:pt x="1663014" y="295910"/>
                  </a:lnTo>
                  <a:lnTo>
                    <a:pt x="1663014" y="292100"/>
                  </a:lnTo>
                  <a:lnTo>
                    <a:pt x="1662404" y="290830"/>
                  </a:lnTo>
                  <a:lnTo>
                    <a:pt x="1664093" y="289560"/>
                  </a:lnTo>
                  <a:lnTo>
                    <a:pt x="1665579" y="288290"/>
                  </a:lnTo>
                  <a:lnTo>
                    <a:pt x="1668246" y="290830"/>
                  </a:lnTo>
                  <a:lnTo>
                    <a:pt x="1670621" y="290830"/>
                  </a:lnTo>
                  <a:lnTo>
                    <a:pt x="1671878" y="289560"/>
                  </a:lnTo>
                  <a:lnTo>
                    <a:pt x="1672640" y="289560"/>
                  </a:lnTo>
                  <a:lnTo>
                    <a:pt x="1669745" y="288290"/>
                  </a:lnTo>
                  <a:lnTo>
                    <a:pt x="1666989" y="287020"/>
                  </a:lnTo>
                  <a:lnTo>
                    <a:pt x="1663192" y="284480"/>
                  </a:lnTo>
                  <a:lnTo>
                    <a:pt x="1661693" y="284480"/>
                  </a:lnTo>
                  <a:lnTo>
                    <a:pt x="1663306" y="281940"/>
                  </a:lnTo>
                  <a:lnTo>
                    <a:pt x="1660804" y="279400"/>
                  </a:lnTo>
                  <a:lnTo>
                    <a:pt x="1659559" y="278130"/>
                  </a:lnTo>
                  <a:lnTo>
                    <a:pt x="1658912" y="278130"/>
                  </a:lnTo>
                  <a:lnTo>
                    <a:pt x="1658912" y="295529"/>
                  </a:lnTo>
                  <a:lnTo>
                    <a:pt x="1656283" y="294640"/>
                  </a:lnTo>
                  <a:lnTo>
                    <a:pt x="1658721" y="293370"/>
                  </a:lnTo>
                  <a:lnTo>
                    <a:pt x="1658912" y="295529"/>
                  </a:lnTo>
                  <a:lnTo>
                    <a:pt x="1658912" y="278130"/>
                  </a:lnTo>
                  <a:lnTo>
                    <a:pt x="1655635" y="278130"/>
                  </a:lnTo>
                  <a:lnTo>
                    <a:pt x="1653463" y="275590"/>
                  </a:lnTo>
                  <a:lnTo>
                    <a:pt x="1652384" y="275590"/>
                  </a:lnTo>
                  <a:lnTo>
                    <a:pt x="1651812" y="274980"/>
                  </a:lnTo>
                  <a:lnTo>
                    <a:pt x="1651812" y="322580"/>
                  </a:lnTo>
                  <a:lnTo>
                    <a:pt x="1649882" y="322580"/>
                  </a:lnTo>
                  <a:lnTo>
                    <a:pt x="1647913" y="326390"/>
                  </a:lnTo>
                  <a:lnTo>
                    <a:pt x="1648104" y="326390"/>
                  </a:lnTo>
                  <a:lnTo>
                    <a:pt x="1648231" y="327660"/>
                  </a:lnTo>
                  <a:lnTo>
                    <a:pt x="1648231" y="328930"/>
                  </a:lnTo>
                  <a:lnTo>
                    <a:pt x="1648167" y="327660"/>
                  </a:lnTo>
                  <a:lnTo>
                    <a:pt x="1647494" y="327660"/>
                  </a:lnTo>
                  <a:lnTo>
                    <a:pt x="1647647" y="326390"/>
                  </a:lnTo>
                  <a:lnTo>
                    <a:pt x="1645691" y="326390"/>
                  </a:lnTo>
                  <a:lnTo>
                    <a:pt x="1643799" y="325120"/>
                  </a:lnTo>
                  <a:lnTo>
                    <a:pt x="1642872" y="325120"/>
                  </a:lnTo>
                  <a:lnTo>
                    <a:pt x="1642808" y="323850"/>
                  </a:lnTo>
                  <a:lnTo>
                    <a:pt x="1642783" y="322580"/>
                  </a:lnTo>
                  <a:lnTo>
                    <a:pt x="1643443" y="321310"/>
                  </a:lnTo>
                  <a:lnTo>
                    <a:pt x="1643265" y="320040"/>
                  </a:lnTo>
                  <a:lnTo>
                    <a:pt x="1643100" y="317500"/>
                  </a:lnTo>
                  <a:lnTo>
                    <a:pt x="1641068" y="313690"/>
                  </a:lnTo>
                  <a:lnTo>
                    <a:pt x="1639493" y="312420"/>
                  </a:lnTo>
                  <a:lnTo>
                    <a:pt x="1640078" y="311150"/>
                  </a:lnTo>
                  <a:lnTo>
                    <a:pt x="1641551" y="308610"/>
                  </a:lnTo>
                  <a:lnTo>
                    <a:pt x="1642808" y="309880"/>
                  </a:lnTo>
                  <a:lnTo>
                    <a:pt x="1644040" y="309880"/>
                  </a:lnTo>
                  <a:lnTo>
                    <a:pt x="1646643" y="311150"/>
                  </a:lnTo>
                  <a:lnTo>
                    <a:pt x="1649361" y="311150"/>
                  </a:lnTo>
                  <a:lnTo>
                    <a:pt x="1648853" y="313690"/>
                  </a:lnTo>
                  <a:lnTo>
                    <a:pt x="1650657" y="314960"/>
                  </a:lnTo>
                  <a:lnTo>
                    <a:pt x="1651012" y="317500"/>
                  </a:lnTo>
                  <a:lnTo>
                    <a:pt x="1651444" y="318770"/>
                  </a:lnTo>
                  <a:lnTo>
                    <a:pt x="1651812" y="322580"/>
                  </a:lnTo>
                  <a:lnTo>
                    <a:pt x="1651812" y="274980"/>
                  </a:lnTo>
                  <a:lnTo>
                    <a:pt x="1650034" y="273050"/>
                  </a:lnTo>
                  <a:lnTo>
                    <a:pt x="1647532" y="270510"/>
                  </a:lnTo>
                  <a:lnTo>
                    <a:pt x="1644980" y="270510"/>
                  </a:lnTo>
                  <a:lnTo>
                    <a:pt x="1638973" y="271780"/>
                  </a:lnTo>
                  <a:lnTo>
                    <a:pt x="1638554" y="271780"/>
                  </a:lnTo>
                  <a:lnTo>
                    <a:pt x="1638554" y="288290"/>
                  </a:lnTo>
                  <a:lnTo>
                    <a:pt x="1638287" y="289560"/>
                  </a:lnTo>
                  <a:lnTo>
                    <a:pt x="1636115" y="289560"/>
                  </a:lnTo>
                  <a:lnTo>
                    <a:pt x="1634921" y="288290"/>
                  </a:lnTo>
                  <a:lnTo>
                    <a:pt x="1631022" y="288290"/>
                  </a:lnTo>
                  <a:lnTo>
                    <a:pt x="1629575" y="287020"/>
                  </a:lnTo>
                  <a:lnTo>
                    <a:pt x="1629270" y="287020"/>
                  </a:lnTo>
                  <a:lnTo>
                    <a:pt x="1631353" y="285750"/>
                  </a:lnTo>
                  <a:lnTo>
                    <a:pt x="1633435" y="284480"/>
                  </a:lnTo>
                  <a:lnTo>
                    <a:pt x="1635112" y="284480"/>
                  </a:lnTo>
                  <a:lnTo>
                    <a:pt x="1638554" y="288290"/>
                  </a:lnTo>
                  <a:lnTo>
                    <a:pt x="1638554" y="271780"/>
                  </a:lnTo>
                  <a:lnTo>
                    <a:pt x="1634515" y="271780"/>
                  </a:lnTo>
                  <a:lnTo>
                    <a:pt x="1633537" y="270510"/>
                  </a:lnTo>
                  <a:lnTo>
                    <a:pt x="1633143" y="271780"/>
                  </a:lnTo>
                  <a:lnTo>
                    <a:pt x="1632724" y="271780"/>
                  </a:lnTo>
                  <a:lnTo>
                    <a:pt x="1632559" y="273050"/>
                  </a:lnTo>
                  <a:lnTo>
                    <a:pt x="1614665" y="275945"/>
                  </a:lnTo>
                  <a:lnTo>
                    <a:pt x="1614665" y="300990"/>
                  </a:lnTo>
                  <a:lnTo>
                    <a:pt x="1614551" y="302260"/>
                  </a:lnTo>
                  <a:lnTo>
                    <a:pt x="1611922" y="302260"/>
                  </a:lnTo>
                  <a:lnTo>
                    <a:pt x="1610868" y="303530"/>
                  </a:lnTo>
                  <a:lnTo>
                    <a:pt x="1608480" y="303530"/>
                  </a:lnTo>
                  <a:lnTo>
                    <a:pt x="1608112" y="302260"/>
                  </a:lnTo>
                  <a:lnTo>
                    <a:pt x="1607400" y="299720"/>
                  </a:lnTo>
                  <a:lnTo>
                    <a:pt x="1607959" y="299720"/>
                  </a:lnTo>
                  <a:lnTo>
                    <a:pt x="1612366" y="298450"/>
                  </a:lnTo>
                  <a:lnTo>
                    <a:pt x="1614665" y="300990"/>
                  </a:lnTo>
                  <a:lnTo>
                    <a:pt x="1614665" y="275945"/>
                  </a:lnTo>
                  <a:lnTo>
                    <a:pt x="1605305" y="277444"/>
                  </a:lnTo>
                  <a:lnTo>
                    <a:pt x="1605305" y="311150"/>
                  </a:lnTo>
                  <a:lnTo>
                    <a:pt x="1604467" y="312420"/>
                  </a:lnTo>
                  <a:lnTo>
                    <a:pt x="1603629" y="312420"/>
                  </a:lnTo>
                  <a:lnTo>
                    <a:pt x="1602409" y="311150"/>
                  </a:lnTo>
                  <a:lnTo>
                    <a:pt x="1602244" y="309880"/>
                  </a:lnTo>
                  <a:lnTo>
                    <a:pt x="1605229" y="309880"/>
                  </a:lnTo>
                  <a:lnTo>
                    <a:pt x="1605305" y="311150"/>
                  </a:lnTo>
                  <a:lnTo>
                    <a:pt x="1605305" y="277444"/>
                  </a:lnTo>
                  <a:lnTo>
                    <a:pt x="1601050" y="278130"/>
                  </a:lnTo>
                  <a:lnTo>
                    <a:pt x="1600847" y="278130"/>
                  </a:lnTo>
                  <a:lnTo>
                    <a:pt x="1597279" y="278803"/>
                  </a:lnTo>
                  <a:lnTo>
                    <a:pt x="1597279" y="307340"/>
                  </a:lnTo>
                  <a:lnTo>
                    <a:pt x="1596682" y="309880"/>
                  </a:lnTo>
                  <a:lnTo>
                    <a:pt x="1593075" y="309880"/>
                  </a:lnTo>
                  <a:lnTo>
                    <a:pt x="1592732" y="308610"/>
                  </a:lnTo>
                  <a:lnTo>
                    <a:pt x="1593405" y="307340"/>
                  </a:lnTo>
                  <a:lnTo>
                    <a:pt x="1597279" y="307340"/>
                  </a:lnTo>
                  <a:lnTo>
                    <a:pt x="1597279" y="278803"/>
                  </a:lnTo>
                  <a:lnTo>
                    <a:pt x="1597037" y="278853"/>
                  </a:lnTo>
                  <a:lnTo>
                    <a:pt x="1597037" y="297180"/>
                  </a:lnTo>
                  <a:lnTo>
                    <a:pt x="1596898" y="298450"/>
                  </a:lnTo>
                  <a:lnTo>
                    <a:pt x="1595793" y="299720"/>
                  </a:lnTo>
                  <a:lnTo>
                    <a:pt x="1593138" y="299720"/>
                  </a:lnTo>
                  <a:lnTo>
                    <a:pt x="1591627" y="298450"/>
                  </a:lnTo>
                  <a:lnTo>
                    <a:pt x="1586636" y="298450"/>
                  </a:lnTo>
                  <a:lnTo>
                    <a:pt x="1584502" y="297611"/>
                  </a:lnTo>
                  <a:lnTo>
                    <a:pt x="1584502" y="300990"/>
                  </a:lnTo>
                  <a:lnTo>
                    <a:pt x="1584185" y="302260"/>
                  </a:lnTo>
                  <a:lnTo>
                    <a:pt x="1581302" y="302260"/>
                  </a:lnTo>
                  <a:lnTo>
                    <a:pt x="1581086" y="300990"/>
                  </a:lnTo>
                  <a:lnTo>
                    <a:pt x="1584502" y="300990"/>
                  </a:lnTo>
                  <a:lnTo>
                    <a:pt x="1584502" y="297611"/>
                  </a:lnTo>
                  <a:lnTo>
                    <a:pt x="1583436" y="297180"/>
                  </a:lnTo>
                  <a:lnTo>
                    <a:pt x="1582661" y="295910"/>
                  </a:lnTo>
                  <a:lnTo>
                    <a:pt x="1583067" y="293370"/>
                  </a:lnTo>
                  <a:lnTo>
                    <a:pt x="1583690" y="292100"/>
                  </a:lnTo>
                  <a:lnTo>
                    <a:pt x="1589570" y="292100"/>
                  </a:lnTo>
                  <a:lnTo>
                    <a:pt x="1589747" y="293370"/>
                  </a:lnTo>
                  <a:lnTo>
                    <a:pt x="1589747" y="294640"/>
                  </a:lnTo>
                  <a:lnTo>
                    <a:pt x="1589100" y="295910"/>
                  </a:lnTo>
                  <a:lnTo>
                    <a:pt x="1592160" y="297180"/>
                  </a:lnTo>
                  <a:lnTo>
                    <a:pt x="1593100" y="297180"/>
                  </a:lnTo>
                  <a:lnTo>
                    <a:pt x="1594573" y="295910"/>
                  </a:lnTo>
                  <a:lnTo>
                    <a:pt x="1595170" y="295910"/>
                  </a:lnTo>
                  <a:lnTo>
                    <a:pt x="1595780" y="294640"/>
                  </a:lnTo>
                  <a:lnTo>
                    <a:pt x="1597037" y="297180"/>
                  </a:lnTo>
                  <a:lnTo>
                    <a:pt x="1597037" y="278853"/>
                  </a:lnTo>
                  <a:lnTo>
                    <a:pt x="1596136" y="279019"/>
                  </a:lnTo>
                  <a:lnTo>
                    <a:pt x="1596136" y="289560"/>
                  </a:lnTo>
                  <a:lnTo>
                    <a:pt x="1595869" y="290830"/>
                  </a:lnTo>
                  <a:lnTo>
                    <a:pt x="1595589" y="290830"/>
                  </a:lnTo>
                  <a:lnTo>
                    <a:pt x="1595297" y="289560"/>
                  </a:lnTo>
                  <a:lnTo>
                    <a:pt x="1596136" y="289560"/>
                  </a:lnTo>
                  <a:lnTo>
                    <a:pt x="1596136" y="279019"/>
                  </a:lnTo>
                  <a:lnTo>
                    <a:pt x="1594700" y="279285"/>
                  </a:lnTo>
                  <a:lnTo>
                    <a:pt x="1595208" y="278130"/>
                  </a:lnTo>
                  <a:lnTo>
                    <a:pt x="1595716" y="276860"/>
                  </a:lnTo>
                  <a:lnTo>
                    <a:pt x="1592186" y="275590"/>
                  </a:lnTo>
                  <a:lnTo>
                    <a:pt x="1595183" y="273050"/>
                  </a:lnTo>
                  <a:lnTo>
                    <a:pt x="1605661" y="264160"/>
                  </a:lnTo>
                  <a:lnTo>
                    <a:pt x="1606550" y="265430"/>
                  </a:lnTo>
                  <a:lnTo>
                    <a:pt x="1606092" y="267970"/>
                  </a:lnTo>
                  <a:lnTo>
                    <a:pt x="1606918" y="270510"/>
                  </a:lnTo>
                  <a:lnTo>
                    <a:pt x="1606384" y="271780"/>
                  </a:lnTo>
                  <a:lnTo>
                    <a:pt x="1605775" y="271780"/>
                  </a:lnTo>
                  <a:lnTo>
                    <a:pt x="1605127" y="273050"/>
                  </a:lnTo>
                  <a:lnTo>
                    <a:pt x="1608213" y="274320"/>
                  </a:lnTo>
                  <a:lnTo>
                    <a:pt x="1608899" y="273050"/>
                  </a:lnTo>
                  <a:lnTo>
                    <a:pt x="1609496" y="271780"/>
                  </a:lnTo>
                  <a:lnTo>
                    <a:pt x="1610715" y="270510"/>
                  </a:lnTo>
                  <a:lnTo>
                    <a:pt x="1612138" y="270510"/>
                  </a:lnTo>
                  <a:lnTo>
                    <a:pt x="1612531" y="269240"/>
                  </a:lnTo>
                  <a:lnTo>
                    <a:pt x="1612709" y="266700"/>
                  </a:lnTo>
                  <a:lnTo>
                    <a:pt x="1614246" y="264160"/>
                  </a:lnTo>
                  <a:lnTo>
                    <a:pt x="1612773" y="264160"/>
                  </a:lnTo>
                  <a:lnTo>
                    <a:pt x="1612811" y="262890"/>
                  </a:lnTo>
                  <a:lnTo>
                    <a:pt x="1612849" y="261620"/>
                  </a:lnTo>
                  <a:lnTo>
                    <a:pt x="1612112" y="259080"/>
                  </a:lnTo>
                  <a:lnTo>
                    <a:pt x="1604225" y="256540"/>
                  </a:lnTo>
                  <a:lnTo>
                    <a:pt x="1604530" y="259080"/>
                  </a:lnTo>
                  <a:lnTo>
                    <a:pt x="1605000" y="260350"/>
                  </a:lnTo>
                  <a:lnTo>
                    <a:pt x="1605140" y="261620"/>
                  </a:lnTo>
                  <a:lnTo>
                    <a:pt x="1604873" y="262890"/>
                  </a:lnTo>
                  <a:lnTo>
                    <a:pt x="1604022" y="261620"/>
                  </a:lnTo>
                  <a:lnTo>
                    <a:pt x="1601660" y="261620"/>
                  </a:lnTo>
                  <a:lnTo>
                    <a:pt x="1601851" y="265430"/>
                  </a:lnTo>
                  <a:lnTo>
                    <a:pt x="1602117" y="265430"/>
                  </a:lnTo>
                  <a:lnTo>
                    <a:pt x="1589951" y="273050"/>
                  </a:lnTo>
                  <a:lnTo>
                    <a:pt x="1588630" y="273050"/>
                  </a:lnTo>
                  <a:lnTo>
                    <a:pt x="1590548" y="271780"/>
                  </a:lnTo>
                  <a:lnTo>
                    <a:pt x="1592338" y="270510"/>
                  </a:lnTo>
                  <a:lnTo>
                    <a:pt x="1593951" y="267970"/>
                  </a:lnTo>
                  <a:lnTo>
                    <a:pt x="1594116" y="267970"/>
                  </a:lnTo>
                  <a:lnTo>
                    <a:pt x="1591411" y="265430"/>
                  </a:lnTo>
                  <a:lnTo>
                    <a:pt x="1592135" y="262890"/>
                  </a:lnTo>
                  <a:lnTo>
                    <a:pt x="1593570" y="264160"/>
                  </a:lnTo>
                  <a:lnTo>
                    <a:pt x="1594954" y="264160"/>
                  </a:lnTo>
                  <a:lnTo>
                    <a:pt x="1594358" y="262890"/>
                  </a:lnTo>
                  <a:lnTo>
                    <a:pt x="1593697" y="261620"/>
                  </a:lnTo>
                  <a:lnTo>
                    <a:pt x="1592859" y="260350"/>
                  </a:lnTo>
                  <a:lnTo>
                    <a:pt x="1593773" y="259080"/>
                  </a:lnTo>
                  <a:lnTo>
                    <a:pt x="1597647" y="259080"/>
                  </a:lnTo>
                  <a:lnTo>
                    <a:pt x="1599082" y="260350"/>
                  </a:lnTo>
                  <a:lnTo>
                    <a:pt x="1601177" y="260350"/>
                  </a:lnTo>
                  <a:lnTo>
                    <a:pt x="1600555" y="259080"/>
                  </a:lnTo>
                  <a:lnTo>
                    <a:pt x="1600073" y="257810"/>
                  </a:lnTo>
                  <a:lnTo>
                    <a:pt x="1598968" y="255270"/>
                  </a:lnTo>
                  <a:lnTo>
                    <a:pt x="1598028" y="255270"/>
                  </a:lnTo>
                  <a:lnTo>
                    <a:pt x="1597469" y="254000"/>
                  </a:lnTo>
                  <a:lnTo>
                    <a:pt x="1596885" y="254000"/>
                  </a:lnTo>
                  <a:lnTo>
                    <a:pt x="1586369" y="262890"/>
                  </a:lnTo>
                  <a:lnTo>
                    <a:pt x="1585366" y="261620"/>
                  </a:lnTo>
                  <a:lnTo>
                    <a:pt x="1583855" y="260350"/>
                  </a:lnTo>
                  <a:lnTo>
                    <a:pt x="1581924" y="259080"/>
                  </a:lnTo>
                  <a:lnTo>
                    <a:pt x="1587614" y="251460"/>
                  </a:lnTo>
                  <a:lnTo>
                    <a:pt x="1590459" y="247650"/>
                  </a:lnTo>
                  <a:lnTo>
                    <a:pt x="1590611" y="247650"/>
                  </a:lnTo>
                  <a:lnTo>
                    <a:pt x="1591005" y="246380"/>
                  </a:lnTo>
                  <a:lnTo>
                    <a:pt x="1588579" y="243840"/>
                  </a:lnTo>
                  <a:lnTo>
                    <a:pt x="1587258" y="242570"/>
                  </a:lnTo>
                  <a:lnTo>
                    <a:pt x="1589163" y="241300"/>
                  </a:lnTo>
                  <a:lnTo>
                    <a:pt x="1593138" y="241300"/>
                  </a:lnTo>
                  <a:lnTo>
                    <a:pt x="1589811" y="240030"/>
                  </a:lnTo>
                  <a:lnTo>
                    <a:pt x="1582191" y="246380"/>
                  </a:lnTo>
                  <a:lnTo>
                    <a:pt x="1582064" y="246380"/>
                  </a:lnTo>
                  <a:lnTo>
                    <a:pt x="1581505" y="246888"/>
                  </a:lnTo>
                  <a:lnTo>
                    <a:pt x="1581505" y="252730"/>
                  </a:lnTo>
                  <a:lnTo>
                    <a:pt x="1581340" y="254000"/>
                  </a:lnTo>
                  <a:lnTo>
                    <a:pt x="1581226" y="255270"/>
                  </a:lnTo>
                  <a:lnTo>
                    <a:pt x="1581086" y="255270"/>
                  </a:lnTo>
                  <a:lnTo>
                    <a:pt x="1580324" y="254000"/>
                  </a:lnTo>
                  <a:lnTo>
                    <a:pt x="1579930" y="254000"/>
                  </a:lnTo>
                  <a:lnTo>
                    <a:pt x="1579473" y="252730"/>
                  </a:lnTo>
                  <a:lnTo>
                    <a:pt x="1579321" y="251460"/>
                  </a:lnTo>
                  <a:lnTo>
                    <a:pt x="1580896" y="251460"/>
                  </a:lnTo>
                  <a:lnTo>
                    <a:pt x="1581505" y="252730"/>
                  </a:lnTo>
                  <a:lnTo>
                    <a:pt x="1581505" y="246888"/>
                  </a:lnTo>
                  <a:lnTo>
                    <a:pt x="1573530" y="254000"/>
                  </a:lnTo>
                  <a:lnTo>
                    <a:pt x="1569783" y="254000"/>
                  </a:lnTo>
                  <a:lnTo>
                    <a:pt x="1570291" y="255270"/>
                  </a:lnTo>
                  <a:lnTo>
                    <a:pt x="1571028" y="255270"/>
                  </a:lnTo>
                  <a:lnTo>
                    <a:pt x="1568361" y="257810"/>
                  </a:lnTo>
                  <a:lnTo>
                    <a:pt x="1568665" y="259080"/>
                  </a:lnTo>
                  <a:lnTo>
                    <a:pt x="1569313" y="260350"/>
                  </a:lnTo>
                  <a:lnTo>
                    <a:pt x="1569656" y="262890"/>
                  </a:lnTo>
                  <a:lnTo>
                    <a:pt x="1570405" y="264160"/>
                  </a:lnTo>
                  <a:lnTo>
                    <a:pt x="1568005" y="265430"/>
                  </a:lnTo>
                  <a:lnTo>
                    <a:pt x="1565757" y="265430"/>
                  </a:lnTo>
                  <a:lnTo>
                    <a:pt x="1563230" y="266700"/>
                  </a:lnTo>
                  <a:lnTo>
                    <a:pt x="1562671" y="266700"/>
                  </a:lnTo>
                  <a:lnTo>
                    <a:pt x="1564805" y="269240"/>
                  </a:lnTo>
                  <a:lnTo>
                    <a:pt x="1566049" y="271780"/>
                  </a:lnTo>
                  <a:lnTo>
                    <a:pt x="1567992" y="274320"/>
                  </a:lnTo>
                  <a:lnTo>
                    <a:pt x="1568450" y="274320"/>
                  </a:lnTo>
                  <a:lnTo>
                    <a:pt x="1568996" y="275590"/>
                  </a:lnTo>
                  <a:lnTo>
                    <a:pt x="1570913" y="273050"/>
                  </a:lnTo>
                  <a:lnTo>
                    <a:pt x="1570189" y="271780"/>
                  </a:lnTo>
                  <a:lnTo>
                    <a:pt x="1569085" y="269240"/>
                  </a:lnTo>
                  <a:lnTo>
                    <a:pt x="1569110" y="267970"/>
                  </a:lnTo>
                  <a:lnTo>
                    <a:pt x="1572285" y="266700"/>
                  </a:lnTo>
                  <a:lnTo>
                    <a:pt x="1575562" y="265430"/>
                  </a:lnTo>
                  <a:lnTo>
                    <a:pt x="1578292" y="269240"/>
                  </a:lnTo>
                  <a:lnTo>
                    <a:pt x="1575777" y="270510"/>
                  </a:lnTo>
                  <a:lnTo>
                    <a:pt x="1576578" y="273050"/>
                  </a:lnTo>
                  <a:lnTo>
                    <a:pt x="1577784" y="274320"/>
                  </a:lnTo>
                  <a:lnTo>
                    <a:pt x="1581975" y="275590"/>
                  </a:lnTo>
                  <a:lnTo>
                    <a:pt x="1582991" y="278130"/>
                  </a:lnTo>
                  <a:lnTo>
                    <a:pt x="1585747" y="279400"/>
                  </a:lnTo>
                  <a:lnTo>
                    <a:pt x="1589062" y="280670"/>
                  </a:lnTo>
                  <a:lnTo>
                    <a:pt x="1590154" y="280670"/>
                  </a:lnTo>
                  <a:lnTo>
                    <a:pt x="1591068" y="281940"/>
                  </a:lnTo>
                  <a:lnTo>
                    <a:pt x="1592846" y="283210"/>
                  </a:lnTo>
                  <a:lnTo>
                    <a:pt x="1593684" y="284480"/>
                  </a:lnTo>
                  <a:lnTo>
                    <a:pt x="1594573" y="285750"/>
                  </a:lnTo>
                  <a:lnTo>
                    <a:pt x="1589519" y="285750"/>
                  </a:lnTo>
                  <a:lnTo>
                    <a:pt x="1586953" y="284480"/>
                  </a:lnTo>
                  <a:lnTo>
                    <a:pt x="1584553" y="283210"/>
                  </a:lnTo>
                  <a:lnTo>
                    <a:pt x="1582978" y="283210"/>
                  </a:lnTo>
                  <a:lnTo>
                    <a:pt x="1582978" y="289560"/>
                  </a:lnTo>
                  <a:lnTo>
                    <a:pt x="1582674" y="290830"/>
                  </a:lnTo>
                  <a:lnTo>
                    <a:pt x="1582166" y="290830"/>
                  </a:lnTo>
                  <a:lnTo>
                    <a:pt x="1581810" y="289560"/>
                  </a:lnTo>
                  <a:lnTo>
                    <a:pt x="1582978" y="289560"/>
                  </a:lnTo>
                  <a:lnTo>
                    <a:pt x="1582978" y="283210"/>
                  </a:lnTo>
                  <a:lnTo>
                    <a:pt x="1582064" y="283210"/>
                  </a:lnTo>
                  <a:lnTo>
                    <a:pt x="1577784" y="284480"/>
                  </a:lnTo>
                  <a:lnTo>
                    <a:pt x="1577657" y="284480"/>
                  </a:lnTo>
                  <a:lnTo>
                    <a:pt x="1577657" y="293370"/>
                  </a:lnTo>
                  <a:lnTo>
                    <a:pt x="1577111" y="293370"/>
                  </a:lnTo>
                  <a:lnTo>
                    <a:pt x="1576692" y="292100"/>
                  </a:lnTo>
                  <a:lnTo>
                    <a:pt x="1576857" y="292100"/>
                  </a:lnTo>
                  <a:lnTo>
                    <a:pt x="1577657" y="293370"/>
                  </a:lnTo>
                  <a:lnTo>
                    <a:pt x="1577657" y="284480"/>
                  </a:lnTo>
                  <a:lnTo>
                    <a:pt x="1576298" y="284480"/>
                  </a:lnTo>
                  <a:lnTo>
                    <a:pt x="1573822" y="283210"/>
                  </a:lnTo>
                  <a:lnTo>
                    <a:pt x="1572818" y="281940"/>
                  </a:lnTo>
                  <a:lnTo>
                    <a:pt x="1569161" y="279400"/>
                  </a:lnTo>
                  <a:lnTo>
                    <a:pt x="1566557" y="276860"/>
                  </a:lnTo>
                  <a:lnTo>
                    <a:pt x="1563281" y="274320"/>
                  </a:lnTo>
                  <a:lnTo>
                    <a:pt x="1562582" y="273050"/>
                  </a:lnTo>
                  <a:lnTo>
                    <a:pt x="1560779" y="273050"/>
                  </a:lnTo>
                  <a:lnTo>
                    <a:pt x="1560080" y="274320"/>
                  </a:lnTo>
                  <a:lnTo>
                    <a:pt x="1559890" y="274320"/>
                  </a:lnTo>
                  <a:lnTo>
                    <a:pt x="1560449" y="275590"/>
                  </a:lnTo>
                  <a:lnTo>
                    <a:pt x="1560880" y="278130"/>
                  </a:lnTo>
                  <a:lnTo>
                    <a:pt x="1561744" y="279400"/>
                  </a:lnTo>
                  <a:lnTo>
                    <a:pt x="1562176" y="280670"/>
                  </a:lnTo>
                  <a:lnTo>
                    <a:pt x="1563560" y="284480"/>
                  </a:lnTo>
                  <a:lnTo>
                    <a:pt x="1564627" y="285750"/>
                  </a:lnTo>
                  <a:lnTo>
                    <a:pt x="1566506" y="288290"/>
                  </a:lnTo>
                  <a:lnTo>
                    <a:pt x="1567002" y="288290"/>
                  </a:lnTo>
                  <a:lnTo>
                    <a:pt x="1567357" y="289560"/>
                  </a:lnTo>
                  <a:lnTo>
                    <a:pt x="1570304" y="288290"/>
                  </a:lnTo>
                  <a:lnTo>
                    <a:pt x="1571675" y="288290"/>
                  </a:lnTo>
                  <a:lnTo>
                    <a:pt x="1574876" y="294640"/>
                  </a:lnTo>
                  <a:lnTo>
                    <a:pt x="1578063" y="293370"/>
                  </a:lnTo>
                  <a:lnTo>
                    <a:pt x="1578241" y="293370"/>
                  </a:lnTo>
                  <a:lnTo>
                    <a:pt x="1578229" y="294640"/>
                  </a:lnTo>
                  <a:lnTo>
                    <a:pt x="1579245" y="295910"/>
                  </a:lnTo>
                  <a:lnTo>
                    <a:pt x="1580273" y="295910"/>
                  </a:lnTo>
                  <a:lnTo>
                    <a:pt x="1581302" y="297180"/>
                  </a:lnTo>
                  <a:lnTo>
                    <a:pt x="1581327" y="298450"/>
                  </a:lnTo>
                  <a:lnTo>
                    <a:pt x="1581505" y="298450"/>
                  </a:lnTo>
                  <a:lnTo>
                    <a:pt x="1577568" y="300990"/>
                  </a:lnTo>
                  <a:lnTo>
                    <a:pt x="1572704" y="299720"/>
                  </a:lnTo>
                  <a:lnTo>
                    <a:pt x="1572641" y="295910"/>
                  </a:lnTo>
                  <a:lnTo>
                    <a:pt x="1571929" y="294640"/>
                  </a:lnTo>
                  <a:lnTo>
                    <a:pt x="1571231" y="293370"/>
                  </a:lnTo>
                  <a:lnTo>
                    <a:pt x="1569758" y="292100"/>
                  </a:lnTo>
                  <a:lnTo>
                    <a:pt x="1569351" y="292100"/>
                  </a:lnTo>
                  <a:lnTo>
                    <a:pt x="1569351" y="294640"/>
                  </a:lnTo>
                  <a:lnTo>
                    <a:pt x="1569097" y="295910"/>
                  </a:lnTo>
                  <a:lnTo>
                    <a:pt x="1568589" y="295910"/>
                  </a:lnTo>
                  <a:lnTo>
                    <a:pt x="1568348" y="294640"/>
                  </a:lnTo>
                  <a:lnTo>
                    <a:pt x="1569351" y="294640"/>
                  </a:lnTo>
                  <a:lnTo>
                    <a:pt x="1569351" y="292100"/>
                  </a:lnTo>
                  <a:lnTo>
                    <a:pt x="1567103" y="292100"/>
                  </a:lnTo>
                  <a:lnTo>
                    <a:pt x="1566214" y="293370"/>
                  </a:lnTo>
                  <a:lnTo>
                    <a:pt x="1565148" y="294640"/>
                  </a:lnTo>
                  <a:lnTo>
                    <a:pt x="1564157" y="295910"/>
                  </a:lnTo>
                  <a:lnTo>
                    <a:pt x="1564563" y="297180"/>
                  </a:lnTo>
                  <a:lnTo>
                    <a:pt x="1565071" y="297180"/>
                  </a:lnTo>
                  <a:lnTo>
                    <a:pt x="1565579" y="298450"/>
                  </a:lnTo>
                  <a:lnTo>
                    <a:pt x="1566291" y="298450"/>
                  </a:lnTo>
                  <a:lnTo>
                    <a:pt x="1566697" y="297180"/>
                  </a:lnTo>
                  <a:lnTo>
                    <a:pt x="1568818" y="297180"/>
                  </a:lnTo>
                  <a:lnTo>
                    <a:pt x="1569885" y="298450"/>
                  </a:lnTo>
                  <a:lnTo>
                    <a:pt x="1569377" y="299720"/>
                  </a:lnTo>
                  <a:lnTo>
                    <a:pt x="1568742" y="302260"/>
                  </a:lnTo>
                  <a:lnTo>
                    <a:pt x="1568323" y="303530"/>
                  </a:lnTo>
                  <a:lnTo>
                    <a:pt x="1568424" y="306070"/>
                  </a:lnTo>
                  <a:lnTo>
                    <a:pt x="1567522" y="307340"/>
                  </a:lnTo>
                  <a:lnTo>
                    <a:pt x="1566075" y="307340"/>
                  </a:lnTo>
                  <a:lnTo>
                    <a:pt x="1565427" y="306070"/>
                  </a:lnTo>
                  <a:lnTo>
                    <a:pt x="1564220" y="303530"/>
                  </a:lnTo>
                  <a:lnTo>
                    <a:pt x="1563471" y="303530"/>
                  </a:lnTo>
                  <a:lnTo>
                    <a:pt x="1561299" y="304800"/>
                  </a:lnTo>
                  <a:lnTo>
                    <a:pt x="1561719" y="307340"/>
                  </a:lnTo>
                  <a:lnTo>
                    <a:pt x="1562735" y="311150"/>
                  </a:lnTo>
                  <a:lnTo>
                    <a:pt x="1562506" y="312420"/>
                  </a:lnTo>
                  <a:lnTo>
                    <a:pt x="1562011" y="313690"/>
                  </a:lnTo>
                  <a:lnTo>
                    <a:pt x="1562074" y="314960"/>
                  </a:lnTo>
                  <a:lnTo>
                    <a:pt x="1562760" y="314960"/>
                  </a:lnTo>
                  <a:lnTo>
                    <a:pt x="1564157" y="313690"/>
                  </a:lnTo>
                  <a:lnTo>
                    <a:pt x="1565287" y="312420"/>
                  </a:lnTo>
                  <a:lnTo>
                    <a:pt x="1565948" y="311150"/>
                  </a:lnTo>
                  <a:lnTo>
                    <a:pt x="1568246" y="311150"/>
                  </a:lnTo>
                  <a:lnTo>
                    <a:pt x="1569453" y="309880"/>
                  </a:lnTo>
                  <a:lnTo>
                    <a:pt x="1570202" y="311150"/>
                  </a:lnTo>
                  <a:lnTo>
                    <a:pt x="1573733" y="311150"/>
                  </a:lnTo>
                  <a:lnTo>
                    <a:pt x="1572044" y="312420"/>
                  </a:lnTo>
                  <a:lnTo>
                    <a:pt x="1572971" y="312420"/>
                  </a:lnTo>
                  <a:lnTo>
                    <a:pt x="1576158" y="311150"/>
                  </a:lnTo>
                  <a:lnTo>
                    <a:pt x="1576133" y="309880"/>
                  </a:lnTo>
                  <a:lnTo>
                    <a:pt x="1576108" y="308610"/>
                  </a:lnTo>
                  <a:lnTo>
                    <a:pt x="1580248" y="309880"/>
                  </a:lnTo>
                  <a:lnTo>
                    <a:pt x="1580527" y="308610"/>
                  </a:lnTo>
                  <a:lnTo>
                    <a:pt x="1580743" y="307340"/>
                  </a:lnTo>
                  <a:lnTo>
                    <a:pt x="1581772" y="307340"/>
                  </a:lnTo>
                  <a:lnTo>
                    <a:pt x="1583944" y="306070"/>
                  </a:lnTo>
                  <a:lnTo>
                    <a:pt x="1585048" y="304800"/>
                  </a:lnTo>
                  <a:lnTo>
                    <a:pt x="1586484" y="304800"/>
                  </a:lnTo>
                  <a:lnTo>
                    <a:pt x="1584604" y="307340"/>
                  </a:lnTo>
                  <a:lnTo>
                    <a:pt x="1585036" y="312420"/>
                  </a:lnTo>
                  <a:lnTo>
                    <a:pt x="1587842" y="314960"/>
                  </a:lnTo>
                  <a:lnTo>
                    <a:pt x="1589024" y="318770"/>
                  </a:lnTo>
                  <a:lnTo>
                    <a:pt x="1589532" y="318770"/>
                  </a:lnTo>
                  <a:lnTo>
                    <a:pt x="1591500" y="317500"/>
                  </a:lnTo>
                  <a:lnTo>
                    <a:pt x="1592757" y="316230"/>
                  </a:lnTo>
                  <a:lnTo>
                    <a:pt x="1593227" y="317500"/>
                  </a:lnTo>
                  <a:lnTo>
                    <a:pt x="1593697" y="317500"/>
                  </a:lnTo>
                  <a:lnTo>
                    <a:pt x="1595208" y="321310"/>
                  </a:lnTo>
                  <a:lnTo>
                    <a:pt x="1599311" y="321310"/>
                  </a:lnTo>
                  <a:lnTo>
                    <a:pt x="1603921" y="320040"/>
                  </a:lnTo>
                  <a:lnTo>
                    <a:pt x="1606473" y="320040"/>
                  </a:lnTo>
                  <a:lnTo>
                    <a:pt x="1610575" y="318770"/>
                  </a:lnTo>
                  <a:lnTo>
                    <a:pt x="1612176" y="317500"/>
                  </a:lnTo>
                  <a:lnTo>
                    <a:pt x="1616252" y="316230"/>
                  </a:lnTo>
                  <a:lnTo>
                    <a:pt x="1616405" y="314960"/>
                  </a:lnTo>
                  <a:lnTo>
                    <a:pt x="1614919" y="312420"/>
                  </a:lnTo>
                  <a:lnTo>
                    <a:pt x="1617827" y="309880"/>
                  </a:lnTo>
                  <a:lnTo>
                    <a:pt x="1616951" y="307340"/>
                  </a:lnTo>
                  <a:lnTo>
                    <a:pt x="1616519" y="306070"/>
                  </a:lnTo>
                  <a:lnTo>
                    <a:pt x="1618513" y="304800"/>
                  </a:lnTo>
                  <a:lnTo>
                    <a:pt x="1620494" y="304800"/>
                  </a:lnTo>
                  <a:lnTo>
                    <a:pt x="1622767" y="303530"/>
                  </a:lnTo>
                  <a:lnTo>
                    <a:pt x="1623504" y="303530"/>
                  </a:lnTo>
                  <a:lnTo>
                    <a:pt x="1622806" y="308610"/>
                  </a:lnTo>
                  <a:lnTo>
                    <a:pt x="1625739" y="308610"/>
                  </a:lnTo>
                  <a:lnTo>
                    <a:pt x="1627365" y="309880"/>
                  </a:lnTo>
                  <a:lnTo>
                    <a:pt x="1628571" y="309880"/>
                  </a:lnTo>
                  <a:lnTo>
                    <a:pt x="1630781" y="311150"/>
                  </a:lnTo>
                  <a:lnTo>
                    <a:pt x="1633550" y="311150"/>
                  </a:lnTo>
                  <a:lnTo>
                    <a:pt x="1635455" y="309880"/>
                  </a:lnTo>
                  <a:lnTo>
                    <a:pt x="1637461" y="311150"/>
                  </a:lnTo>
                  <a:lnTo>
                    <a:pt x="1637957" y="314960"/>
                  </a:lnTo>
                  <a:lnTo>
                    <a:pt x="1639544" y="316230"/>
                  </a:lnTo>
                  <a:lnTo>
                    <a:pt x="1641449" y="317500"/>
                  </a:lnTo>
                  <a:lnTo>
                    <a:pt x="1643049" y="317500"/>
                  </a:lnTo>
                  <a:lnTo>
                    <a:pt x="1642071" y="321310"/>
                  </a:lnTo>
                  <a:lnTo>
                    <a:pt x="1634794" y="321310"/>
                  </a:lnTo>
                  <a:lnTo>
                    <a:pt x="1632648" y="320040"/>
                  </a:lnTo>
                  <a:lnTo>
                    <a:pt x="1631696" y="318770"/>
                  </a:lnTo>
                  <a:lnTo>
                    <a:pt x="1630908" y="314960"/>
                  </a:lnTo>
                  <a:lnTo>
                    <a:pt x="1630083" y="313690"/>
                  </a:lnTo>
                  <a:lnTo>
                    <a:pt x="1627695" y="312420"/>
                  </a:lnTo>
                  <a:lnTo>
                    <a:pt x="1627327" y="312420"/>
                  </a:lnTo>
                  <a:lnTo>
                    <a:pt x="1621142" y="316230"/>
                  </a:lnTo>
                  <a:lnTo>
                    <a:pt x="1618361" y="318770"/>
                  </a:lnTo>
                  <a:lnTo>
                    <a:pt x="1618399" y="320040"/>
                  </a:lnTo>
                  <a:lnTo>
                    <a:pt x="1620367" y="320040"/>
                  </a:lnTo>
                  <a:lnTo>
                    <a:pt x="1622615" y="321310"/>
                  </a:lnTo>
                  <a:lnTo>
                    <a:pt x="1627555" y="320040"/>
                  </a:lnTo>
                  <a:lnTo>
                    <a:pt x="1630184" y="321310"/>
                  </a:lnTo>
                  <a:lnTo>
                    <a:pt x="1633956" y="321310"/>
                  </a:lnTo>
                  <a:lnTo>
                    <a:pt x="1635493" y="322580"/>
                  </a:lnTo>
                  <a:lnTo>
                    <a:pt x="1636014" y="323850"/>
                  </a:lnTo>
                  <a:lnTo>
                    <a:pt x="1635594" y="326390"/>
                  </a:lnTo>
                  <a:lnTo>
                    <a:pt x="1634528" y="327660"/>
                  </a:lnTo>
                  <a:lnTo>
                    <a:pt x="1632826" y="330200"/>
                  </a:lnTo>
                  <a:lnTo>
                    <a:pt x="1635074" y="334010"/>
                  </a:lnTo>
                  <a:lnTo>
                    <a:pt x="1637665" y="335280"/>
                  </a:lnTo>
                  <a:lnTo>
                    <a:pt x="1641525" y="335280"/>
                  </a:lnTo>
                  <a:lnTo>
                    <a:pt x="1641830" y="334010"/>
                  </a:lnTo>
                  <a:lnTo>
                    <a:pt x="1642071" y="332740"/>
                  </a:lnTo>
                  <a:lnTo>
                    <a:pt x="1642986" y="331470"/>
                  </a:lnTo>
                  <a:lnTo>
                    <a:pt x="1646224" y="331470"/>
                  </a:lnTo>
                  <a:lnTo>
                    <a:pt x="1647024" y="332740"/>
                  </a:lnTo>
                  <a:lnTo>
                    <a:pt x="1648231" y="334010"/>
                  </a:lnTo>
                  <a:lnTo>
                    <a:pt x="1648612" y="334010"/>
                  </a:lnTo>
                  <a:lnTo>
                    <a:pt x="1648917" y="335280"/>
                  </a:lnTo>
                  <a:lnTo>
                    <a:pt x="1649349" y="335280"/>
                  </a:lnTo>
                  <a:lnTo>
                    <a:pt x="1649056" y="336550"/>
                  </a:lnTo>
                  <a:lnTo>
                    <a:pt x="1649145" y="337820"/>
                  </a:lnTo>
                  <a:lnTo>
                    <a:pt x="1649387" y="340360"/>
                  </a:lnTo>
                  <a:lnTo>
                    <a:pt x="1649704" y="340360"/>
                  </a:lnTo>
                  <a:lnTo>
                    <a:pt x="1650504" y="341630"/>
                  </a:lnTo>
                  <a:lnTo>
                    <a:pt x="1651063" y="341630"/>
                  </a:lnTo>
                  <a:lnTo>
                    <a:pt x="1655013" y="337820"/>
                  </a:lnTo>
                  <a:lnTo>
                    <a:pt x="1654568" y="337820"/>
                  </a:lnTo>
                  <a:lnTo>
                    <a:pt x="1654327" y="336550"/>
                  </a:lnTo>
                  <a:lnTo>
                    <a:pt x="1653298" y="337820"/>
                  </a:lnTo>
                  <a:lnTo>
                    <a:pt x="1653159" y="336550"/>
                  </a:lnTo>
                  <a:lnTo>
                    <a:pt x="1652270" y="334010"/>
                  </a:lnTo>
                  <a:lnTo>
                    <a:pt x="1653184" y="331470"/>
                  </a:lnTo>
                  <a:lnTo>
                    <a:pt x="1654378" y="330200"/>
                  </a:lnTo>
                  <a:lnTo>
                    <a:pt x="1654962" y="328930"/>
                  </a:lnTo>
                  <a:lnTo>
                    <a:pt x="1655546" y="327660"/>
                  </a:lnTo>
                  <a:lnTo>
                    <a:pt x="1652155" y="327660"/>
                  </a:lnTo>
                  <a:lnTo>
                    <a:pt x="1651482" y="326390"/>
                  </a:lnTo>
                  <a:lnTo>
                    <a:pt x="1651114" y="325120"/>
                  </a:lnTo>
                  <a:lnTo>
                    <a:pt x="1653603" y="325120"/>
                  </a:lnTo>
                  <a:lnTo>
                    <a:pt x="1654390" y="323850"/>
                  </a:lnTo>
                  <a:lnTo>
                    <a:pt x="1654454" y="322580"/>
                  </a:lnTo>
                  <a:lnTo>
                    <a:pt x="1655787" y="322580"/>
                  </a:lnTo>
                  <a:lnTo>
                    <a:pt x="1657934" y="320040"/>
                  </a:lnTo>
                  <a:lnTo>
                    <a:pt x="1661731" y="316230"/>
                  </a:lnTo>
                  <a:lnTo>
                    <a:pt x="1662353" y="316230"/>
                  </a:lnTo>
                  <a:lnTo>
                    <a:pt x="1662658" y="314960"/>
                  </a:lnTo>
                  <a:lnTo>
                    <a:pt x="1664081" y="313690"/>
                  </a:lnTo>
                  <a:lnTo>
                    <a:pt x="1665147" y="313690"/>
                  </a:lnTo>
                  <a:lnTo>
                    <a:pt x="1666354" y="312420"/>
                  </a:lnTo>
                  <a:lnTo>
                    <a:pt x="1663585" y="308610"/>
                  </a:lnTo>
                  <a:lnTo>
                    <a:pt x="1669110" y="306070"/>
                  </a:lnTo>
                  <a:lnTo>
                    <a:pt x="1673364" y="308610"/>
                  </a:lnTo>
                  <a:lnTo>
                    <a:pt x="1672069" y="314960"/>
                  </a:lnTo>
                  <a:lnTo>
                    <a:pt x="1674393" y="317500"/>
                  </a:lnTo>
                  <a:lnTo>
                    <a:pt x="1674710" y="318770"/>
                  </a:lnTo>
                  <a:lnTo>
                    <a:pt x="1674749" y="320040"/>
                  </a:lnTo>
                  <a:lnTo>
                    <a:pt x="1674571" y="321310"/>
                  </a:lnTo>
                  <a:lnTo>
                    <a:pt x="1674329" y="322580"/>
                  </a:lnTo>
                  <a:lnTo>
                    <a:pt x="1675523" y="322580"/>
                  </a:lnTo>
                  <a:lnTo>
                    <a:pt x="1676069" y="323850"/>
                  </a:lnTo>
                  <a:lnTo>
                    <a:pt x="1676717" y="323850"/>
                  </a:lnTo>
                  <a:lnTo>
                    <a:pt x="1678076" y="325120"/>
                  </a:lnTo>
                  <a:lnTo>
                    <a:pt x="1679067" y="325120"/>
                  </a:lnTo>
                  <a:lnTo>
                    <a:pt x="1677466" y="327660"/>
                  </a:lnTo>
                  <a:lnTo>
                    <a:pt x="1686026" y="331470"/>
                  </a:lnTo>
                  <a:lnTo>
                    <a:pt x="1694561" y="334010"/>
                  </a:lnTo>
                  <a:lnTo>
                    <a:pt x="1693151" y="332740"/>
                  </a:lnTo>
                  <a:lnTo>
                    <a:pt x="1690878" y="332740"/>
                  </a:lnTo>
                  <a:lnTo>
                    <a:pt x="1692008" y="330200"/>
                  </a:lnTo>
                  <a:lnTo>
                    <a:pt x="1695069" y="330200"/>
                  </a:lnTo>
                  <a:lnTo>
                    <a:pt x="1696097" y="331470"/>
                  </a:lnTo>
                  <a:lnTo>
                    <a:pt x="1696440" y="330200"/>
                  </a:lnTo>
                  <a:lnTo>
                    <a:pt x="1696783" y="328930"/>
                  </a:lnTo>
                  <a:lnTo>
                    <a:pt x="1697393" y="327660"/>
                  </a:lnTo>
                  <a:lnTo>
                    <a:pt x="1697913" y="325120"/>
                  </a:lnTo>
                  <a:lnTo>
                    <a:pt x="1697228" y="325120"/>
                  </a:lnTo>
                  <a:lnTo>
                    <a:pt x="1697786" y="323850"/>
                  </a:lnTo>
                  <a:lnTo>
                    <a:pt x="1698167" y="322580"/>
                  </a:lnTo>
                  <a:lnTo>
                    <a:pt x="1698625" y="322580"/>
                  </a:lnTo>
                  <a:lnTo>
                    <a:pt x="1698663" y="321310"/>
                  </a:lnTo>
                  <a:lnTo>
                    <a:pt x="1698612" y="320040"/>
                  </a:lnTo>
                  <a:lnTo>
                    <a:pt x="1702117" y="320040"/>
                  </a:lnTo>
                  <a:lnTo>
                    <a:pt x="1706029" y="318770"/>
                  </a:lnTo>
                  <a:lnTo>
                    <a:pt x="1711998" y="317500"/>
                  </a:lnTo>
                  <a:lnTo>
                    <a:pt x="1712252" y="320040"/>
                  </a:lnTo>
                  <a:lnTo>
                    <a:pt x="1712061" y="321310"/>
                  </a:lnTo>
                  <a:lnTo>
                    <a:pt x="1711045" y="322580"/>
                  </a:lnTo>
                  <a:lnTo>
                    <a:pt x="1711147" y="323850"/>
                  </a:lnTo>
                  <a:lnTo>
                    <a:pt x="1712036" y="323850"/>
                  </a:lnTo>
                  <a:lnTo>
                    <a:pt x="1712887" y="325120"/>
                  </a:lnTo>
                  <a:lnTo>
                    <a:pt x="1715833" y="327660"/>
                  </a:lnTo>
                  <a:lnTo>
                    <a:pt x="1716773" y="330200"/>
                  </a:lnTo>
                  <a:lnTo>
                    <a:pt x="1717408" y="336550"/>
                  </a:lnTo>
                  <a:lnTo>
                    <a:pt x="1718437" y="340360"/>
                  </a:lnTo>
                  <a:lnTo>
                    <a:pt x="1720507" y="344170"/>
                  </a:lnTo>
                  <a:lnTo>
                    <a:pt x="1721231" y="345440"/>
                  </a:lnTo>
                  <a:lnTo>
                    <a:pt x="1722056" y="346710"/>
                  </a:lnTo>
                  <a:lnTo>
                    <a:pt x="1724025" y="344170"/>
                  </a:lnTo>
                  <a:lnTo>
                    <a:pt x="1725396" y="345440"/>
                  </a:lnTo>
                  <a:lnTo>
                    <a:pt x="1726438" y="346710"/>
                  </a:lnTo>
                  <a:lnTo>
                    <a:pt x="1725917" y="347980"/>
                  </a:lnTo>
                  <a:lnTo>
                    <a:pt x="1726844" y="349250"/>
                  </a:lnTo>
                  <a:lnTo>
                    <a:pt x="1727860" y="349250"/>
                  </a:lnTo>
                  <a:lnTo>
                    <a:pt x="1729422" y="347980"/>
                  </a:lnTo>
                  <a:lnTo>
                    <a:pt x="1730222" y="349250"/>
                  </a:lnTo>
                  <a:lnTo>
                    <a:pt x="1730438" y="349250"/>
                  </a:lnTo>
                  <a:lnTo>
                    <a:pt x="1730400" y="350520"/>
                  </a:lnTo>
                  <a:lnTo>
                    <a:pt x="1727403" y="353060"/>
                  </a:lnTo>
                  <a:lnTo>
                    <a:pt x="1727187" y="353187"/>
                  </a:lnTo>
                  <a:lnTo>
                    <a:pt x="1727187" y="365760"/>
                  </a:lnTo>
                  <a:lnTo>
                    <a:pt x="1727111" y="370840"/>
                  </a:lnTo>
                  <a:lnTo>
                    <a:pt x="1719160" y="365760"/>
                  </a:lnTo>
                  <a:lnTo>
                    <a:pt x="1720608" y="364490"/>
                  </a:lnTo>
                  <a:lnTo>
                    <a:pt x="1723491" y="361950"/>
                  </a:lnTo>
                  <a:lnTo>
                    <a:pt x="1727187" y="365760"/>
                  </a:lnTo>
                  <a:lnTo>
                    <a:pt x="1727187" y="353187"/>
                  </a:lnTo>
                  <a:lnTo>
                    <a:pt x="1723034" y="355600"/>
                  </a:lnTo>
                  <a:lnTo>
                    <a:pt x="1720151" y="358140"/>
                  </a:lnTo>
                  <a:lnTo>
                    <a:pt x="1718716" y="357619"/>
                  </a:lnTo>
                  <a:lnTo>
                    <a:pt x="1718716" y="364490"/>
                  </a:lnTo>
                  <a:lnTo>
                    <a:pt x="1716024" y="363220"/>
                  </a:lnTo>
                  <a:lnTo>
                    <a:pt x="1716379" y="361950"/>
                  </a:lnTo>
                  <a:lnTo>
                    <a:pt x="1718297" y="361950"/>
                  </a:lnTo>
                  <a:lnTo>
                    <a:pt x="1718716" y="364490"/>
                  </a:lnTo>
                  <a:lnTo>
                    <a:pt x="1718716" y="357619"/>
                  </a:lnTo>
                  <a:lnTo>
                    <a:pt x="1716684" y="356870"/>
                  </a:lnTo>
                  <a:lnTo>
                    <a:pt x="1722869" y="355600"/>
                  </a:lnTo>
                  <a:lnTo>
                    <a:pt x="1720659" y="355600"/>
                  </a:lnTo>
                  <a:lnTo>
                    <a:pt x="1712214" y="356704"/>
                  </a:lnTo>
                  <a:lnTo>
                    <a:pt x="1712214" y="359410"/>
                  </a:lnTo>
                  <a:lnTo>
                    <a:pt x="1711248" y="360680"/>
                  </a:lnTo>
                  <a:lnTo>
                    <a:pt x="1710766" y="360680"/>
                  </a:lnTo>
                  <a:lnTo>
                    <a:pt x="1709928" y="359410"/>
                  </a:lnTo>
                  <a:lnTo>
                    <a:pt x="1712214" y="359410"/>
                  </a:lnTo>
                  <a:lnTo>
                    <a:pt x="1712214" y="356704"/>
                  </a:lnTo>
                  <a:lnTo>
                    <a:pt x="1710842" y="356870"/>
                  </a:lnTo>
                  <a:lnTo>
                    <a:pt x="1709572" y="355930"/>
                  </a:lnTo>
                  <a:lnTo>
                    <a:pt x="1709572" y="363220"/>
                  </a:lnTo>
                  <a:lnTo>
                    <a:pt x="1708950" y="364490"/>
                  </a:lnTo>
                  <a:lnTo>
                    <a:pt x="1707095" y="364490"/>
                  </a:lnTo>
                  <a:lnTo>
                    <a:pt x="1707095" y="457200"/>
                  </a:lnTo>
                  <a:lnTo>
                    <a:pt x="1707019" y="458470"/>
                  </a:lnTo>
                  <a:lnTo>
                    <a:pt x="1706295" y="458470"/>
                  </a:lnTo>
                  <a:lnTo>
                    <a:pt x="1706384" y="457200"/>
                  </a:lnTo>
                  <a:lnTo>
                    <a:pt x="1707095" y="457200"/>
                  </a:lnTo>
                  <a:lnTo>
                    <a:pt x="1707095" y="364490"/>
                  </a:lnTo>
                  <a:lnTo>
                    <a:pt x="1706435" y="364490"/>
                  </a:lnTo>
                  <a:lnTo>
                    <a:pt x="1705483" y="363220"/>
                  </a:lnTo>
                  <a:lnTo>
                    <a:pt x="1704797" y="363220"/>
                  </a:lnTo>
                  <a:lnTo>
                    <a:pt x="1704111" y="361950"/>
                  </a:lnTo>
                  <a:lnTo>
                    <a:pt x="1707730" y="360680"/>
                  </a:lnTo>
                  <a:lnTo>
                    <a:pt x="1708365" y="361950"/>
                  </a:lnTo>
                  <a:lnTo>
                    <a:pt x="1708924" y="361950"/>
                  </a:lnTo>
                  <a:lnTo>
                    <a:pt x="1709572" y="363220"/>
                  </a:lnTo>
                  <a:lnTo>
                    <a:pt x="1709572" y="355930"/>
                  </a:lnTo>
                  <a:lnTo>
                    <a:pt x="1709140" y="355600"/>
                  </a:lnTo>
                  <a:lnTo>
                    <a:pt x="1707197" y="354330"/>
                  </a:lnTo>
                  <a:lnTo>
                    <a:pt x="1704428" y="354330"/>
                  </a:lnTo>
                  <a:lnTo>
                    <a:pt x="1703184" y="356870"/>
                  </a:lnTo>
                  <a:lnTo>
                    <a:pt x="1703743" y="356870"/>
                  </a:lnTo>
                  <a:lnTo>
                    <a:pt x="1704225" y="358140"/>
                  </a:lnTo>
                  <a:lnTo>
                    <a:pt x="1705660" y="358140"/>
                  </a:lnTo>
                  <a:lnTo>
                    <a:pt x="1702219" y="359410"/>
                  </a:lnTo>
                  <a:lnTo>
                    <a:pt x="1701787" y="358140"/>
                  </a:lnTo>
                  <a:lnTo>
                    <a:pt x="1701457" y="358140"/>
                  </a:lnTo>
                  <a:lnTo>
                    <a:pt x="1701330" y="356870"/>
                  </a:lnTo>
                  <a:lnTo>
                    <a:pt x="1700453" y="356870"/>
                  </a:lnTo>
                  <a:lnTo>
                    <a:pt x="1699539" y="355600"/>
                  </a:lnTo>
                  <a:lnTo>
                    <a:pt x="1699361" y="355460"/>
                  </a:lnTo>
                  <a:lnTo>
                    <a:pt x="1699361" y="469900"/>
                  </a:lnTo>
                  <a:lnTo>
                    <a:pt x="1698586" y="471170"/>
                  </a:lnTo>
                  <a:lnTo>
                    <a:pt x="1697647" y="474980"/>
                  </a:lnTo>
                  <a:lnTo>
                    <a:pt x="1694675" y="474980"/>
                  </a:lnTo>
                  <a:lnTo>
                    <a:pt x="1694700" y="472440"/>
                  </a:lnTo>
                  <a:lnTo>
                    <a:pt x="1694713" y="471170"/>
                  </a:lnTo>
                  <a:lnTo>
                    <a:pt x="1695361" y="469900"/>
                  </a:lnTo>
                  <a:lnTo>
                    <a:pt x="1697024" y="467360"/>
                  </a:lnTo>
                  <a:lnTo>
                    <a:pt x="1699247" y="467360"/>
                  </a:lnTo>
                  <a:lnTo>
                    <a:pt x="1699361" y="469900"/>
                  </a:lnTo>
                  <a:lnTo>
                    <a:pt x="1699361" y="355460"/>
                  </a:lnTo>
                  <a:lnTo>
                    <a:pt x="1696339" y="353060"/>
                  </a:lnTo>
                  <a:lnTo>
                    <a:pt x="1689163" y="353060"/>
                  </a:lnTo>
                  <a:lnTo>
                    <a:pt x="1687703" y="351790"/>
                  </a:lnTo>
                  <a:lnTo>
                    <a:pt x="1686039" y="353060"/>
                  </a:lnTo>
                  <a:lnTo>
                    <a:pt x="1684451" y="354330"/>
                  </a:lnTo>
                  <a:lnTo>
                    <a:pt x="1683308" y="356870"/>
                  </a:lnTo>
                  <a:lnTo>
                    <a:pt x="1682673" y="358140"/>
                  </a:lnTo>
                  <a:lnTo>
                    <a:pt x="1681924" y="359410"/>
                  </a:lnTo>
                  <a:lnTo>
                    <a:pt x="1681022" y="360680"/>
                  </a:lnTo>
                  <a:lnTo>
                    <a:pt x="1678546" y="361950"/>
                  </a:lnTo>
                  <a:lnTo>
                    <a:pt x="1677581" y="363220"/>
                  </a:lnTo>
                  <a:lnTo>
                    <a:pt x="1677225" y="365760"/>
                  </a:lnTo>
                  <a:lnTo>
                    <a:pt x="1667560" y="367030"/>
                  </a:lnTo>
                  <a:lnTo>
                    <a:pt x="1660156" y="368300"/>
                  </a:lnTo>
                  <a:lnTo>
                    <a:pt x="1650631" y="368300"/>
                  </a:lnTo>
                  <a:lnTo>
                    <a:pt x="1656194" y="372110"/>
                  </a:lnTo>
                  <a:lnTo>
                    <a:pt x="1652003" y="375920"/>
                  </a:lnTo>
                  <a:lnTo>
                    <a:pt x="1657464" y="375920"/>
                  </a:lnTo>
                  <a:lnTo>
                    <a:pt x="1666849" y="374650"/>
                  </a:lnTo>
                  <a:lnTo>
                    <a:pt x="1673098" y="373380"/>
                  </a:lnTo>
                  <a:lnTo>
                    <a:pt x="1678025" y="372110"/>
                  </a:lnTo>
                  <a:lnTo>
                    <a:pt x="1678330" y="373380"/>
                  </a:lnTo>
                  <a:lnTo>
                    <a:pt x="1678686" y="374650"/>
                  </a:lnTo>
                  <a:lnTo>
                    <a:pt x="1680502" y="379730"/>
                  </a:lnTo>
                  <a:lnTo>
                    <a:pt x="1681060" y="382270"/>
                  </a:lnTo>
                  <a:lnTo>
                    <a:pt x="1682711" y="388620"/>
                  </a:lnTo>
                  <a:lnTo>
                    <a:pt x="1681568" y="391160"/>
                  </a:lnTo>
                  <a:lnTo>
                    <a:pt x="1675968" y="396240"/>
                  </a:lnTo>
                  <a:lnTo>
                    <a:pt x="1673250" y="396240"/>
                  </a:lnTo>
                  <a:lnTo>
                    <a:pt x="1667878" y="393700"/>
                  </a:lnTo>
                  <a:lnTo>
                    <a:pt x="1665312" y="393700"/>
                  </a:lnTo>
                  <a:lnTo>
                    <a:pt x="1665312" y="410210"/>
                  </a:lnTo>
                  <a:lnTo>
                    <a:pt x="1656892" y="417398"/>
                  </a:lnTo>
                  <a:lnTo>
                    <a:pt x="1656892" y="516890"/>
                  </a:lnTo>
                  <a:lnTo>
                    <a:pt x="1654810" y="520700"/>
                  </a:lnTo>
                  <a:lnTo>
                    <a:pt x="1654479" y="521449"/>
                  </a:lnTo>
                  <a:lnTo>
                    <a:pt x="1654479" y="570230"/>
                  </a:lnTo>
                  <a:lnTo>
                    <a:pt x="1654060" y="570230"/>
                  </a:lnTo>
                  <a:lnTo>
                    <a:pt x="1652587" y="571500"/>
                  </a:lnTo>
                  <a:lnTo>
                    <a:pt x="1652244" y="570230"/>
                  </a:lnTo>
                  <a:lnTo>
                    <a:pt x="1652066" y="570230"/>
                  </a:lnTo>
                  <a:lnTo>
                    <a:pt x="1651381" y="568960"/>
                  </a:lnTo>
                  <a:lnTo>
                    <a:pt x="1650822" y="568960"/>
                  </a:lnTo>
                  <a:lnTo>
                    <a:pt x="1650339" y="567690"/>
                  </a:lnTo>
                  <a:lnTo>
                    <a:pt x="1653324" y="567690"/>
                  </a:lnTo>
                  <a:lnTo>
                    <a:pt x="1654479" y="570230"/>
                  </a:lnTo>
                  <a:lnTo>
                    <a:pt x="1654479" y="521449"/>
                  </a:lnTo>
                  <a:lnTo>
                    <a:pt x="1653120" y="524510"/>
                  </a:lnTo>
                  <a:lnTo>
                    <a:pt x="1649514" y="527050"/>
                  </a:lnTo>
                  <a:lnTo>
                    <a:pt x="1648155" y="527050"/>
                  </a:lnTo>
                  <a:lnTo>
                    <a:pt x="1646072" y="528320"/>
                  </a:lnTo>
                  <a:lnTo>
                    <a:pt x="1644700" y="528320"/>
                  </a:lnTo>
                  <a:lnTo>
                    <a:pt x="1642783" y="527050"/>
                  </a:lnTo>
                  <a:lnTo>
                    <a:pt x="1641944" y="527050"/>
                  </a:lnTo>
                  <a:lnTo>
                    <a:pt x="1641944" y="581660"/>
                  </a:lnTo>
                  <a:lnTo>
                    <a:pt x="1641246" y="582930"/>
                  </a:lnTo>
                  <a:lnTo>
                    <a:pt x="1639735" y="582930"/>
                  </a:lnTo>
                  <a:lnTo>
                    <a:pt x="1640382" y="580390"/>
                  </a:lnTo>
                  <a:lnTo>
                    <a:pt x="1639747" y="579120"/>
                  </a:lnTo>
                  <a:lnTo>
                    <a:pt x="1638503" y="576580"/>
                  </a:lnTo>
                  <a:lnTo>
                    <a:pt x="1641513" y="574040"/>
                  </a:lnTo>
                  <a:lnTo>
                    <a:pt x="1641944" y="581660"/>
                  </a:lnTo>
                  <a:lnTo>
                    <a:pt x="1641944" y="527050"/>
                  </a:lnTo>
                  <a:lnTo>
                    <a:pt x="1641513" y="527050"/>
                  </a:lnTo>
                  <a:lnTo>
                    <a:pt x="1641551" y="528320"/>
                  </a:lnTo>
                  <a:lnTo>
                    <a:pt x="1640573" y="528320"/>
                  </a:lnTo>
                  <a:lnTo>
                    <a:pt x="1640636" y="527050"/>
                  </a:lnTo>
                  <a:lnTo>
                    <a:pt x="1641335" y="527050"/>
                  </a:lnTo>
                  <a:lnTo>
                    <a:pt x="1641348" y="525780"/>
                  </a:lnTo>
                  <a:lnTo>
                    <a:pt x="1641208" y="525780"/>
                  </a:lnTo>
                  <a:lnTo>
                    <a:pt x="1643761" y="521970"/>
                  </a:lnTo>
                  <a:lnTo>
                    <a:pt x="1646364" y="519430"/>
                  </a:lnTo>
                  <a:lnTo>
                    <a:pt x="1650707" y="516890"/>
                  </a:lnTo>
                  <a:lnTo>
                    <a:pt x="1656892" y="516890"/>
                  </a:lnTo>
                  <a:lnTo>
                    <a:pt x="1656892" y="417398"/>
                  </a:lnTo>
                  <a:lnTo>
                    <a:pt x="1654898" y="419100"/>
                  </a:lnTo>
                  <a:lnTo>
                    <a:pt x="1652790" y="421640"/>
                  </a:lnTo>
                  <a:lnTo>
                    <a:pt x="1652689" y="420370"/>
                  </a:lnTo>
                  <a:lnTo>
                    <a:pt x="1652511" y="419100"/>
                  </a:lnTo>
                  <a:lnTo>
                    <a:pt x="1650949" y="419100"/>
                  </a:lnTo>
                  <a:lnTo>
                    <a:pt x="1664449" y="410210"/>
                  </a:lnTo>
                  <a:lnTo>
                    <a:pt x="1665312" y="410210"/>
                  </a:lnTo>
                  <a:lnTo>
                    <a:pt x="1665312" y="393700"/>
                  </a:lnTo>
                  <a:lnTo>
                    <a:pt x="1658239" y="393700"/>
                  </a:lnTo>
                  <a:lnTo>
                    <a:pt x="1658239" y="405130"/>
                  </a:lnTo>
                  <a:lnTo>
                    <a:pt x="1658086" y="406400"/>
                  </a:lnTo>
                  <a:lnTo>
                    <a:pt x="1656346" y="407670"/>
                  </a:lnTo>
                  <a:lnTo>
                    <a:pt x="1655483" y="407670"/>
                  </a:lnTo>
                  <a:lnTo>
                    <a:pt x="1653667" y="408940"/>
                  </a:lnTo>
                  <a:lnTo>
                    <a:pt x="1650822" y="408940"/>
                  </a:lnTo>
                  <a:lnTo>
                    <a:pt x="1652435" y="406400"/>
                  </a:lnTo>
                  <a:lnTo>
                    <a:pt x="1654797" y="405130"/>
                  </a:lnTo>
                  <a:lnTo>
                    <a:pt x="1656651" y="402590"/>
                  </a:lnTo>
                  <a:lnTo>
                    <a:pt x="1657197" y="402590"/>
                  </a:lnTo>
                  <a:lnTo>
                    <a:pt x="1657832" y="403860"/>
                  </a:lnTo>
                  <a:lnTo>
                    <a:pt x="1658239" y="405130"/>
                  </a:lnTo>
                  <a:lnTo>
                    <a:pt x="1658239" y="393700"/>
                  </a:lnTo>
                  <a:lnTo>
                    <a:pt x="1650530" y="393700"/>
                  </a:lnTo>
                  <a:lnTo>
                    <a:pt x="1648206" y="392430"/>
                  </a:lnTo>
                  <a:lnTo>
                    <a:pt x="1646478" y="392430"/>
                  </a:lnTo>
                  <a:lnTo>
                    <a:pt x="1647101" y="393700"/>
                  </a:lnTo>
                  <a:lnTo>
                    <a:pt x="1647609" y="393700"/>
                  </a:lnTo>
                  <a:lnTo>
                    <a:pt x="1651076" y="396240"/>
                  </a:lnTo>
                  <a:lnTo>
                    <a:pt x="1652358" y="398780"/>
                  </a:lnTo>
                  <a:lnTo>
                    <a:pt x="1653273" y="401320"/>
                  </a:lnTo>
                  <a:lnTo>
                    <a:pt x="1652892" y="401320"/>
                  </a:lnTo>
                  <a:lnTo>
                    <a:pt x="1650530" y="403745"/>
                  </a:lnTo>
                  <a:lnTo>
                    <a:pt x="1650530" y="422910"/>
                  </a:lnTo>
                  <a:lnTo>
                    <a:pt x="1632051" y="438480"/>
                  </a:lnTo>
                  <a:lnTo>
                    <a:pt x="1632051" y="497840"/>
                  </a:lnTo>
                  <a:lnTo>
                    <a:pt x="1629384" y="497840"/>
                  </a:lnTo>
                  <a:lnTo>
                    <a:pt x="1628787" y="499110"/>
                  </a:lnTo>
                  <a:lnTo>
                    <a:pt x="1627098" y="499110"/>
                  </a:lnTo>
                  <a:lnTo>
                    <a:pt x="1626323" y="497840"/>
                  </a:lnTo>
                  <a:lnTo>
                    <a:pt x="1626095" y="496570"/>
                  </a:lnTo>
                  <a:lnTo>
                    <a:pt x="1627212" y="495300"/>
                  </a:lnTo>
                  <a:lnTo>
                    <a:pt x="1628457" y="495300"/>
                  </a:lnTo>
                  <a:lnTo>
                    <a:pt x="1630260" y="496570"/>
                  </a:lnTo>
                  <a:lnTo>
                    <a:pt x="1630895" y="496570"/>
                  </a:lnTo>
                  <a:lnTo>
                    <a:pt x="1632051" y="497840"/>
                  </a:lnTo>
                  <a:lnTo>
                    <a:pt x="1632051" y="438480"/>
                  </a:lnTo>
                  <a:lnTo>
                    <a:pt x="1629422" y="440690"/>
                  </a:lnTo>
                  <a:lnTo>
                    <a:pt x="1628825" y="441172"/>
                  </a:lnTo>
                  <a:lnTo>
                    <a:pt x="1628825" y="482600"/>
                  </a:lnTo>
                  <a:lnTo>
                    <a:pt x="1628787" y="483870"/>
                  </a:lnTo>
                  <a:lnTo>
                    <a:pt x="1627263" y="485140"/>
                  </a:lnTo>
                  <a:lnTo>
                    <a:pt x="1626704" y="486410"/>
                  </a:lnTo>
                  <a:lnTo>
                    <a:pt x="1626882" y="488950"/>
                  </a:lnTo>
                  <a:lnTo>
                    <a:pt x="1625942" y="490220"/>
                  </a:lnTo>
                  <a:lnTo>
                    <a:pt x="1624761" y="491490"/>
                  </a:lnTo>
                  <a:lnTo>
                    <a:pt x="1624761" y="488950"/>
                  </a:lnTo>
                  <a:lnTo>
                    <a:pt x="1624025" y="486410"/>
                  </a:lnTo>
                  <a:lnTo>
                    <a:pt x="1622729" y="483870"/>
                  </a:lnTo>
                  <a:lnTo>
                    <a:pt x="1622933" y="483870"/>
                  </a:lnTo>
                  <a:lnTo>
                    <a:pt x="1622920" y="482600"/>
                  </a:lnTo>
                  <a:lnTo>
                    <a:pt x="1628825" y="482600"/>
                  </a:lnTo>
                  <a:lnTo>
                    <a:pt x="1628825" y="441172"/>
                  </a:lnTo>
                  <a:lnTo>
                    <a:pt x="1616583" y="451065"/>
                  </a:lnTo>
                  <a:lnTo>
                    <a:pt x="1616583" y="469900"/>
                  </a:lnTo>
                  <a:lnTo>
                    <a:pt x="1616329" y="472440"/>
                  </a:lnTo>
                  <a:lnTo>
                    <a:pt x="1615986" y="472440"/>
                  </a:lnTo>
                  <a:lnTo>
                    <a:pt x="1615795" y="471170"/>
                  </a:lnTo>
                  <a:lnTo>
                    <a:pt x="1615516" y="471170"/>
                  </a:lnTo>
                  <a:lnTo>
                    <a:pt x="1614309" y="468630"/>
                  </a:lnTo>
                  <a:lnTo>
                    <a:pt x="1613217" y="467360"/>
                  </a:lnTo>
                  <a:lnTo>
                    <a:pt x="1611998" y="466090"/>
                  </a:lnTo>
                  <a:lnTo>
                    <a:pt x="1612925" y="466090"/>
                  </a:lnTo>
                  <a:lnTo>
                    <a:pt x="1613712" y="467360"/>
                  </a:lnTo>
                  <a:lnTo>
                    <a:pt x="1615490" y="468630"/>
                  </a:lnTo>
                  <a:lnTo>
                    <a:pt x="1616583" y="469900"/>
                  </a:lnTo>
                  <a:lnTo>
                    <a:pt x="1616583" y="451065"/>
                  </a:lnTo>
                  <a:lnTo>
                    <a:pt x="1615274" y="452120"/>
                  </a:lnTo>
                  <a:lnTo>
                    <a:pt x="1610639" y="452120"/>
                  </a:lnTo>
                  <a:lnTo>
                    <a:pt x="1609902" y="450545"/>
                  </a:lnTo>
                  <a:lnTo>
                    <a:pt x="1609902" y="457200"/>
                  </a:lnTo>
                  <a:lnTo>
                    <a:pt x="1608124" y="457200"/>
                  </a:lnTo>
                  <a:lnTo>
                    <a:pt x="1607388" y="455930"/>
                  </a:lnTo>
                  <a:lnTo>
                    <a:pt x="1606905" y="454660"/>
                  </a:lnTo>
                  <a:lnTo>
                    <a:pt x="1609902" y="457200"/>
                  </a:lnTo>
                  <a:lnTo>
                    <a:pt x="1609902" y="450545"/>
                  </a:lnTo>
                  <a:lnTo>
                    <a:pt x="1609458" y="449580"/>
                  </a:lnTo>
                  <a:lnTo>
                    <a:pt x="1607312" y="448310"/>
                  </a:lnTo>
                  <a:lnTo>
                    <a:pt x="1606994" y="447040"/>
                  </a:lnTo>
                  <a:lnTo>
                    <a:pt x="1612722" y="443230"/>
                  </a:lnTo>
                  <a:lnTo>
                    <a:pt x="1613306" y="444500"/>
                  </a:lnTo>
                  <a:lnTo>
                    <a:pt x="1615249" y="445770"/>
                  </a:lnTo>
                  <a:lnTo>
                    <a:pt x="1616925" y="445770"/>
                  </a:lnTo>
                  <a:lnTo>
                    <a:pt x="1618424" y="443230"/>
                  </a:lnTo>
                  <a:lnTo>
                    <a:pt x="1618437" y="441960"/>
                  </a:lnTo>
                  <a:lnTo>
                    <a:pt x="1618081" y="441960"/>
                  </a:lnTo>
                  <a:lnTo>
                    <a:pt x="1617510" y="440690"/>
                  </a:lnTo>
                  <a:lnTo>
                    <a:pt x="1629257" y="433070"/>
                  </a:lnTo>
                  <a:lnTo>
                    <a:pt x="1630299" y="434340"/>
                  </a:lnTo>
                  <a:lnTo>
                    <a:pt x="1631886" y="434340"/>
                  </a:lnTo>
                  <a:lnTo>
                    <a:pt x="1630730" y="433070"/>
                  </a:lnTo>
                  <a:lnTo>
                    <a:pt x="1629333" y="433070"/>
                  </a:lnTo>
                  <a:lnTo>
                    <a:pt x="1635353" y="429260"/>
                  </a:lnTo>
                  <a:lnTo>
                    <a:pt x="1639366" y="426720"/>
                  </a:lnTo>
                  <a:lnTo>
                    <a:pt x="1639417" y="427990"/>
                  </a:lnTo>
                  <a:lnTo>
                    <a:pt x="1638795" y="429260"/>
                  </a:lnTo>
                  <a:lnTo>
                    <a:pt x="1641030" y="429260"/>
                  </a:lnTo>
                  <a:lnTo>
                    <a:pt x="1642351" y="426720"/>
                  </a:lnTo>
                  <a:lnTo>
                    <a:pt x="1643011" y="425450"/>
                  </a:lnTo>
                  <a:lnTo>
                    <a:pt x="1642402" y="424180"/>
                  </a:lnTo>
                  <a:lnTo>
                    <a:pt x="1649857" y="419100"/>
                  </a:lnTo>
                  <a:lnTo>
                    <a:pt x="1649615" y="420370"/>
                  </a:lnTo>
                  <a:lnTo>
                    <a:pt x="1649450" y="420370"/>
                  </a:lnTo>
                  <a:lnTo>
                    <a:pt x="1649310" y="421640"/>
                  </a:lnTo>
                  <a:lnTo>
                    <a:pt x="1649641" y="422910"/>
                  </a:lnTo>
                  <a:lnTo>
                    <a:pt x="1650530" y="422910"/>
                  </a:lnTo>
                  <a:lnTo>
                    <a:pt x="1650530" y="403745"/>
                  </a:lnTo>
                  <a:lnTo>
                    <a:pt x="1648409" y="405130"/>
                  </a:lnTo>
                  <a:lnTo>
                    <a:pt x="1647304" y="407670"/>
                  </a:lnTo>
                  <a:lnTo>
                    <a:pt x="1647024" y="408940"/>
                  </a:lnTo>
                  <a:lnTo>
                    <a:pt x="1645970" y="408940"/>
                  </a:lnTo>
                  <a:lnTo>
                    <a:pt x="1646567" y="407670"/>
                  </a:lnTo>
                  <a:lnTo>
                    <a:pt x="1647050" y="407670"/>
                  </a:lnTo>
                  <a:lnTo>
                    <a:pt x="1646783" y="405130"/>
                  </a:lnTo>
                  <a:lnTo>
                    <a:pt x="1645729" y="403860"/>
                  </a:lnTo>
                  <a:lnTo>
                    <a:pt x="1644789" y="401320"/>
                  </a:lnTo>
                  <a:lnTo>
                    <a:pt x="1644421" y="400050"/>
                  </a:lnTo>
                  <a:lnTo>
                    <a:pt x="1643595" y="398780"/>
                  </a:lnTo>
                  <a:lnTo>
                    <a:pt x="1642757" y="397510"/>
                  </a:lnTo>
                  <a:lnTo>
                    <a:pt x="1638858" y="398780"/>
                  </a:lnTo>
                  <a:lnTo>
                    <a:pt x="1635887" y="397510"/>
                  </a:lnTo>
                  <a:lnTo>
                    <a:pt x="1633575" y="398780"/>
                  </a:lnTo>
                  <a:lnTo>
                    <a:pt x="1632000" y="398780"/>
                  </a:lnTo>
                  <a:lnTo>
                    <a:pt x="1632127" y="397510"/>
                  </a:lnTo>
                  <a:lnTo>
                    <a:pt x="1631454" y="396240"/>
                  </a:lnTo>
                  <a:lnTo>
                    <a:pt x="1630921" y="396240"/>
                  </a:lnTo>
                  <a:lnTo>
                    <a:pt x="1620075" y="411848"/>
                  </a:lnTo>
                  <a:lnTo>
                    <a:pt x="1620075" y="434340"/>
                  </a:lnTo>
                  <a:lnTo>
                    <a:pt x="1618996" y="434340"/>
                  </a:lnTo>
                  <a:lnTo>
                    <a:pt x="1618996" y="433070"/>
                  </a:lnTo>
                  <a:lnTo>
                    <a:pt x="1619961" y="433070"/>
                  </a:lnTo>
                  <a:lnTo>
                    <a:pt x="1620075" y="434340"/>
                  </a:lnTo>
                  <a:lnTo>
                    <a:pt x="1620075" y="411848"/>
                  </a:lnTo>
                  <a:lnTo>
                    <a:pt x="1607972" y="429260"/>
                  </a:lnTo>
                  <a:lnTo>
                    <a:pt x="1606854" y="428536"/>
                  </a:lnTo>
                  <a:lnTo>
                    <a:pt x="1606854" y="454660"/>
                  </a:lnTo>
                  <a:lnTo>
                    <a:pt x="1606448" y="457200"/>
                  </a:lnTo>
                  <a:lnTo>
                    <a:pt x="1604441" y="458470"/>
                  </a:lnTo>
                  <a:lnTo>
                    <a:pt x="1602105" y="459740"/>
                  </a:lnTo>
                  <a:lnTo>
                    <a:pt x="1600504" y="461010"/>
                  </a:lnTo>
                  <a:lnTo>
                    <a:pt x="1599831" y="462280"/>
                  </a:lnTo>
                  <a:lnTo>
                    <a:pt x="1600034" y="463550"/>
                  </a:lnTo>
                  <a:lnTo>
                    <a:pt x="1600327" y="463550"/>
                  </a:lnTo>
                  <a:lnTo>
                    <a:pt x="1600822" y="464820"/>
                  </a:lnTo>
                  <a:lnTo>
                    <a:pt x="1566316" y="494030"/>
                  </a:lnTo>
                  <a:lnTo>
                    <a:pt x="1566164" y="492760"/>
                  </a:lnTo>
                  <a:lnTo>
                    <a:pt x="1565084" y="492760"/>
                  </a:lnTo>
                  <a:lnTo>
                    <a:pt x="1564894" y="494030"/>
                  </a:lnTo>
                  <a:lnTo>
                    <a:pt x="1564830" y="495300"/>
                  </a:lnTo>
                  <a:lnTo>
                    <a:pt x="1563560" y="495300"/>
                  </a:lnTo>
                  <a:lnTo>
                    <a:pt x="1560309" y="499110"/>
                  </a:lnTo>
                  <a:lnTo>
                    <a:pt x="1560385" y="497852"/>
                  </a:lnTo>
                  <a:lnTo>
                    <a:pt x="1558188" y="500380"/>
                  </a:lnTo>
                  <a:lnTo>
                    <a:pt x="1556372" y="500380"/>
                  </a:lnTo>
                  <a:lnTo>
                    <a:pt x="1555496" y="501650"/>
                  </a:lnTo>
                  <a:lnTo>
                    <a:pt x="1555102" y="500380"/>
                  </a:lnTo>
                  <a:lnTo>
                    <a:pt x="1555457" y="499110"/>
                  </a:lnTo>
                  <a:lnTo>
                    <a:pt x="1556143" y="496570"/>
                  </a:lnTo>
                  <a:lnTo>
                    <a:pt x="1559115" y="494030"/>
                  </a:lnTo>
                  <a:lnTo>
                    <a:pt x="1561846" y="490220"/>
                  </a:lnTo>
                  <a:lnTo>
                    <a:pt x="1562900" y="490220"/>
                  </a:lnTo>
                  <a:lnTo>
                    <a:pt x="1563763" y="488950"/>
                  </a:lnTo>
                  <a:lnTo>
                    <a:pt x="1571879" y="488950"/>
                  </a:lnTo>
                  <a:lnTo>
                    <a:pt x="1572412" y="487680"/>
                  </a:lnTo>
                  <a:lnTo>
                    <a:pt x="1573593" y="483870"/>
                  </a:lnTo>
                  <a:lnTo>
                    <a:pt x="1572285" y="482600"/>
                  </a:lnTo>
                  <a:lnTo>
                    <a:pt x="1570609" y="482600"/>
                  </a:lnTo>
                  <a:lnTo>
                    <a:pt x="1569554" y="480060"/>
                  </a:lnTo>
                  <a:lnTo>
                    <a:pt x="1568564" y="480060"/>
                  </a:lnTo>
                  <a:lnTo>
                    <a:pt x="1565859" y="478790"/>
                  </a:lnTo>
                  <a:lnTo>
                    <a:pt x="1564703" y="478790"/>
                  </a:lnTo>
                  <a:lnTo>
                    <a:pt x="1563509" y="477520"/>
                  </a:lnTo>
                  <a:lnTo>
                    <a:pt x="1561947" y="478790"/>
                  </a:lnTo>
                  <a:lnTo>
                    <a:pt x="1560614" y="481330"/>
                  </a:lnTo>
                  <a:lnTo>
                    <a:pt x="1556956" y="483870"/>
                  </a:lnTo>
                  <a:lnTo>
                    <a:pt x="1556524" y="487680"/>
                  </a:lnTo>
                  <a:lnTo>
                    <a:pt x="1552930" y="486410"/>
                  </a:lnTo>
                  <a:lnTo>
                    <a:pt x="1553324" y="485140"/>
                  </a:lnTo>
                  <a:lnTo>
                    <a:pt x="1553641" y="485140"/>
                  </a:lnTo>
                  <a:lnTo>
                    <a:pt x="1554314" y="482600"/>
                  </a:lnTo>
                  <a:lnTo>
                    <a:pt x="1554060" y="481330"/>
                  </a:lnTo>
                  <a:lnTo>
                    <a:pt x="1559991" y="477520"/>
                  </a:lnTo>
                  <a:lnTo>
                    <a:pt x="1577441" y="466318"/>
                  </a:lnTo>
                  <a:lnTo>
                    <a:pt x="1577111" y="467360"/>
                  </a:lnTo>
                  <a:lnTo>
                    <a:pt x="1576539" y="467360"/>
                  </a:lnTo>
                  <a:lnTo>
                    <a:pt x="1571764" y="476250"/>
                  </a:lnTo>
                  <a:lnTo>
                    <a:pt x="1572488" y="478790"/>
                  </a:lnTo>
                  <a:lnTo>
                    <a:pt x="1572895" y="480060"/>
                  </a:lnTo>
                  <a:lnTo>
                    <a:pt x="1574126" y="482600"/>
                  </a:lnTo>
                  <a:lnTo>
                    <a:pt x="1575346" y="483870"/>
                  </a:lnTo>
                  <a:lnTo>
                    <a:pt x="1577746" y="483870"/>
                  </a:lnTo>
                  <a:lnTo>
                    <a:pt x="1578406" y="482600"/>
                  </a:lnTo>
                  <a:lnTo>
                    <a:pt x="1578838" y="482600"/>
                  </a:lnTo>
                  <a:lnTo>
                    <a:pt x="1579283" y="481330"/>
                  </a:lnTo>
                  <a:lnTo>
                    <a:pt x="1579219" y="480060"/>
                  </a:lnTo>
                  <a:lnTo>
                    <a:pt x="1578343" y="477520"/>
                  </a:lnTo>
                  <a:lnTo>
                    <a:pt x="1577327" y="476250"/>
                  </a:lnTo>
                  <a:lnTo>
                    <a:pt x="1578419" y="473710"/>
                  </a:lnTo>
                  <a:lnTo>
                    <a:pt x="1578686" y="473710"/>
                  </a:lnTo>
                  <a:lnTo>
                    <a:pt x="1579295" y="472440"/>
                  </a:lnTo>
                  <a:lnTo>
                    <a:pt x="1579613" y="471170"/>
                  </a:lnTo>
                  <a:lnTo>
                    <a:pt x="1582000" y="471170"/>
                  </a:lnTo>
                  <a:lnTo>
                    <a:pt x="1583169" y="468630"/>
                  </a:lnTo>
                  <a:lnTo>
                    <a:pt x="1585760" y="468630"/>
                  </a:lnTo>
                  <a:lnTo>
                    <a:pt x="1587982" y="467360"/>
                  </a:lnTo>
                  <a:lnTo>
                    <a:pt x="1590243" y="468630"/>
                  </a:lnTo>
                  <a:lnTo>
                    <a:pt x="1592072" y="466090"/>
                  </a:lnTo>
                  <a:lnTo>
                    <a:pt x="1588477" y="464820"/>
                  </a:lnTo>
                  <a:lnTo>
                    <a:pt x="1586674" y="463550"/>
                  </a:lnTo>
                  <a:lnTo>
                    <a:pt x="1584972" y="462280"/>
                  </a:lnTo>
                  <a:lnTo>
                    <a:pt x="1583474" y="462280"/>
                  </a:lnTo>
                  <a:lnTo>
                    <a:pt x="1600212" y="452120"/>
                  </a:lnTo>
                  <a:lnTo>
                    <a:pt x="1605521" y="452120"/>
                  </a:lnTo>
                  <a:lnTo>
                    <a:pt x="1606092" y="453390"/>
                  </a:lnTo>
                  <a:lnTo>
                    <a:pt x="1606854" y="454660"/>
                  </a:lnTo>
                  <a:lnTo>
                    <a:pt x="1606854" y="428536"/>
                  </a:lnTo>
                  <a:lnTo>
                    <a:pt x="1606042" y="427990"/>
                  </a:lnTo>
                  <a:lnTo>
                    <a:pt x="1604213" y="427990"/>
                  </a:lnTo>
                  <a:lnTo>
                    <a:pt x="1601863" y="425450"/>
                  </a:lnTo>
                  <a:lnTo>
                    <a:pt x="1598091" y="425450"/>
                  </a:lnTo>
                  <a:lnTo>
                    <a:pt x="1597799" y="426720"/>
                  </a:lnTo>
                  <a:lnTo>
                    <a:pt x="1596364" y="429260"/>
                  </a:lnTo>
                  <a:lnTo>
                    <a:pt x="1595869" y="429260"/>
                  </a:lnTo>
                  <a:lnTo>
                    <a:pt x="1588846" y="427990"/>
                  </a:lnTo>
                  <a:lnTo>
                    <a:pt x="1588363" y="427990"/>
                  </a:lnTo>
                  <a:lnTo>
                    <a:pt x="1589379" y="430530"/>
                  </a:lnTo>
                  <a:lnTo>
                    <a:pt x="1589278" y="431800"/>
                  </a:lnTo>
                  <a:lnTo>
                    <a:pt x="1587474" y="433070"/>
                  </a:lnTo>
                  <a:lnTo>
                    <a:pt x="1586585" y="434340"/>
                  </a:lnTo>
                  <a:lnTo>
                    <a:pt x="1586153" y="434340"/>
                  </a:lnTo>
                  <a:lnTo>
                    <a:pt x="1583690" y="437781"/>
                  </a:lnTo>
                  <a:lnTo>
                    <a:pt x="1583690" y="449580"/>
                  </a:lnTo>
                  <a:lnTo>
                    <a:pt x="1581759" y="450367"/>
                  </a:lnTo>
                  <a:lnTo>
                    <a:pt x="1581759" y="463550"/>
                  </a:lnTo>
                  <a:lnTo>
                    <a:pt x="1580819" y="466090"/>
                  </a:lnTo>
                  <a:lnTo>
                    <a:pt x="1577809" y="466090"/>
                  </a:lnTo>
                  <a:lnTo>
                    <a:pt x="1581759" y="463550"/>
                  </a:lnTo>
                  <a:lnTo>
                    <a:pt x="1581759" y="450367"/>
                  </a:lnTo>
                  <a:lnTo>
                    <a:pt x="1574279" y="453390"/>
                  </a:lnTo>
                  <a:lnTo>
                    <a:pt x="1571790" y="454660"/>
                  </a:lnTo>
                  <a:lnTo>
                    <a:pt x="1571777" y="453390"/>
                  </a:lnTo>
                  <a:lnTo>
                    <a:pt x="1570532" y="454660"/>
                  </a:lnTo>
                  <a:lnTo>
                    <a:pt x="1565541" y="457200"/>
                  </a:lnTo>
                  <a:lnTo>
                    <a:pt x="1565376" y="455930"/>
                  </a:lnTo>
                  <a:lnTo>
                    <a:pt x="1564881" y="454647"/>
                  </a:lnTo>
                  <a:lnTo>
                    <a:pt x="1564551" y="453390"/>
                  </a:lnTo>
                  <a:lnTo>
                    <a:pt x="1564360" y="452120"/>
                  </a:lnTo>
                  <a:lnTo>
                    <a:pt x="1566545" y="452120"/>
                  </a:lnTo>
                  <a:lnTo>
                    <a:pt x="1567116" y="453390"/>
                  </a:lnTo>
                  <a:lnTo>
                    <a:pt x="1567675" y="453390"/>
                  </a:lnTo>
                  <a:lnTo>
                    <a:pt x="1568500" y="454660"/>
                  </a:lnTo>
                  <a:lnTo>
                    <a:pt x="1569478" y="452120"/>
                  </a:lnTo>
                  <a:lnTo>
                    <a:pt x="1570202" y="449580"/>
                  </a:lnTo>
                  <a:lnTo>
                    <a:pt x="1572933" y="448310"/>
                  </a:lnTo>
                  <a:lnTo>
                    <a:pt x="1573441" y="448310"/>
                  </a:lnTo>
                  <a:lnTo>
                    <a:pt x="1574965" y="449580"/>
                  </a:lnTo>
                  <a:lnTo>
                    <a:pt x="1576362" y="450850"/>
                  </a:lnTo>
                  <a:lnTo>
                    <a:pt x="1579994" y="448310"/>
                  </a:lnTo>
                  <a:lnTo>
                    <a:pt x="1582153" y="448310"/>
                  </a:lnTo>
                  <a:lnTo>
                    <a:pt x="1583690" y="449580"/>
                  </a:lnTo>
                  <a:lnTo>
                    <a:pt x="1583690" y="437781"/>
                  </a:lnTo>
                  <a:lnTo>
                    <a:pt x="1583423" y="438150"/>
                  </a:lnTo>
                  <a:lnTo>
                    <a:pt x="1581124" y="440690"/>
                  </a:lnTo>
                  <a:lnTo>
                    <a:pt x="1577479" y="440690"/>
                  </a:lnTo>
                  <a:lnTo>
                    <a:pt x="1575003" y="439420"/>
                  </a:lnTo>
                  <a:lnTo>
                    <a:pt x="1548993" y="459740"/>
                  </a:lnTo>
                  <a:lnTo>
                    <a:pt x="1558048" y="459740"/>
                  </a:lnTo>
                  <a:lnTo>
                    <a:pt x="1511808" y="478790"/>
                  </a:lnTo>
                  <a:lnTo>
                    <a:pt x="1559483" y="461010"/>
                  </a:lnTo>
                  <a:lnTo>
                    <a:pt x="1560156" y="462280"/>
                  </a:lnTo>
                  <a:lnTo>
                    <a:pt x="1561096" y="462280"/>
                  </a:lnTo>
                  <a:lnTo>
                    <a:pt x="1561465" y="461010"/>
                  </a:lnTo>
                  <a:lnTo>
                    <a:pt x="1562976" y="461010"/>
                  </a:lnTo>
                  <a:lnTo>
                    <a:pt x="1564043" y="459740"/>
                  </a:lnTo>
                  <a:lnTo>
                    <a:pt x="1564792" y="459740"/>
                  </a:lnTo>
                  <a:lnTo>
                    <a:pt x="1568983" y="457200"/>
                  </a:lnTo>
                  <a:lnTo>
                    <a:pt x="1568945" y="458470"/>
                  </a:lnTo>
                  <a:lnTo>
                    <a:pt x="1568996" y="457200"/>
                  </a:lnTo>
                  <a:lnTo>
                    <a:pt x="1569605" y="458470"/>
                  </a:lnTo>
                  <a:lnTo>
                    <a:pt x="1570316" y="458470"/>
                  </a:lnTo>
                  <a:lnTo>
                    <a:pt x="1570990" y="457200"/>
                  </a:lnTo>
                  <a:lnTo>
                    <a:pt x="1571307" y="457200"/>
                  </a:lnTo>
                  <a:lnTo>
                    <a:pt x="1577771" y="454660"/>
                  </a:lnTo>
                  <a:lnTo>
                    <a:pt x="1544078" y="476885"/>
                  </a:lnTo>
                  <a:lnTo>
                    <a:pt x="1544078" y="513080"/>
                  </a:lnTo>
                  <a:lnTo>
                    <a:pt x="1543507" y="513080"/>
                  </a:lnTo>
                  <a:lnTo>
                    <a:pt x="1538249" y="518160"/>
                  </a:lnTo>
                  <a:lnTo>
                    <a:pt x="1537589" y="518160"/>
                  </a:lnTo>
                  <a:lnTo>
                    <a:pt x="1537436" y="516890"/>
                  </a:lnTo>
                  <a:lnTo>
                    <a:pt x="1537398" y="516128"/>
                  </a:lnTo>
                  <a:lnTo>
                    <a:pt x="1537398" y="518160"/>
                  </a:lnTo>
                  <a:lnTo>
                    <a:pt x="1537144" y="519430"/>
                  </a:lnTo>
                  <a:lnTo>
                    <a:pt x="1536992" y="519430"/>
                  </a:lnTo>
                  <a:lnTo>
                    <a:pt x="1529092" y="527050"/>
                  </a:lnTo>
                  <a:lnTo>
                    <a:pt x="1528191" y="525780"/>
                  </a:lnTo>
                  <a:lnTo>
                    <a:pt x="1527276" y="524510"/>
                  </a:lnTo>
                  <a:lnTo>
                    <a:pt x="1525549" y="523240"/>
                  </a:lnTo>
                  <a:lnTo>
                    <a:pt x="1525295" y="522389"/>
                  </a:lnTo>
                  <a:lnTo>
                    <a:pt x="1525295" y="529590"/>
                  </a:lnTo>
                  <a:lnTo>
                    <a:pt x="1522183" y="532130"/>
                  </a:lnTo>
                  <a:lnTo>
                    <a:pt x="1514055" y="533400"/>
                  </a:lnTo>
                  <a:lnTo>
                    <a:pt x="1513179" y="532130"/>
                  </a:lnTo>
                  <a:lnTo>
                    <a:pt x="1512303" y="530860"/>
                  </a:lnTo>
                  <a:lnTo>
                    <a:pt x="1511439" y="529590"/>
                  </a:lnTo>
                  <a:lnTo>
                    <a:pt x="1511363" y="530860"/>
                  </a:lnTo>
                  <a:lnTo>
                    <a:pt x="1509712" y="530860"/>
                  </a:lnTo>
                  <a:lnTo>
                    <a:pt x="1510245" y="529590"/>
                  </a:lnTo>
                  <a:lnTo>
                    <a:pt x="1511134" y="529590"/>
                  </a:lnTo>
                  <a:lnTo>
                    <a:pt x="1510931" y="528320"/>
                  </a:lnTo>
                  <a:lnTo>
                    <a:pt x="1508544" y="527050"/>
                  </a:lnTo>
                  <a:lnTo>
                    <a:pt x="1506474" y="524510"/>
                  </a:lnTo>
                  <a:lnTo>
                    <a:pt x="1504022" y="523240"/>
                  </a:lnTo>
                  <a:lnTo>
                    <a:pt x="1503857" y="521970"/>
                  </a:lnTo>
                  <a:lnTo>
                    <a:pt x="1503464" y="520700"/>
                  </a:lnTo>
                  <a:lnTo>
                    <a:pt x="1506156" y="520700"/>
                  </a:lnTo>
                  <a:lnTo>
                    <a:pt x="1506880" y="521970"/>
                  </a:lnTo>
                  <a:lnTo>
                    <a:pt x="1509915" y="527050"/>
                  </a:lnTo>
                  <a:lnTo>
                    <a:pt x="1512150" y="527050"/>
                  </a:lnTo>
                  <a:lnTo>
                    <a:pt x="1518094" y="525780"/>
                  </a:lnTo>
                  <a:lnTo>
                    <a:pt x="1520812" y="527050"/>
                  </a:lnTo>
                  <a:lnTo>
                    <a:pt x="1522615" y="527050"/>
                  </a:lnTo>
                  <a:lnTo>
                    <a:pt x="1522895" y="528320"/>
                  </a:lnTo>
                  <a:lnTo>
                    <a:pt x="1522399" y="529590"/>
                  </a:lnTo>
                  <a:lnTo>
                    <a:pt x="1525295" y="529590"/>
                  </a:lnTo>
                  <a:lnTo>
                    <a:pt x="1525295" y="522389"/>
                  </a:lnTo>
                  <a:lnTo>
                    <a:pt x="1524800" y="520700"/>
                  </a:lnTo>
                  <a:lnTo>
                    <a:pt x="1529397" y="521970"/>
                  </a:lnTo>
                  <a:lnTo>
                    <a:pt x="1533461" y="520700"/>
                  </a:lnTo>
                  <a:lnTo>
                    <a:pt x="1537398" y="518160"/>
                  </a:lnTo>
                  <a:lnTo>
                    <a:pt x="1537398" y="516128"/>
                  </a:lnTo>
                  <a:lnTo>
                    <a:pt x="1537373" y="515620"/>
                  </a:lnTo>
                  <a:lnTo>
                    <a:pt x="1536788" y="513080"/>
                  </a:lnTo>
                  <a:lnTo>
                    <a:pt x="1536141" y="511810"/>
                  </a:lnTo>
                  <a:lnTo>
                    <a:pt x="1534795" y="511810"/>
                  </a:lnTo>
                  <a:lnTo>
                    <a:pt x="1538287" y="509270"/>
                  </a:lnTo>
                  <a:lnTo>
                    <a:pt x="1543532" y="509270"/>
                  </a:lnTo>
                  <a:lnTo>
                    <a:pt x="1544078" y="513080"/>
                  </a:lnTo>
                  <a:lnTo>
                    <a:pt x="1544078" y="476885"/>
                  </a:lnTo>
                  <a:lnTo>
                    <a:pt x="1543113" y="477520"/>
                  </a:lnTo>
                  <a:lnTo>
                    <a:pt x="1542935" y="477520"/>
                  </a:lnTo>
                  <a:lnTo>
                    <a:pt x="1543138" y="476250"/>
                  </a:lnTo>
                  <a:lnTo>
                    <a:pt x="1543799" y="474980"/>
                  </a:lnTo>
                  <a:lnTo>
                    <a:pt x="1543888" y="473710"/>
                  </a:lnTo>
                  <a:lnTo>
                    <a:pt x="1544294" y="473710"/>
                  </a:lnTo>
                  <a:lnTo>
                    <a:pt x="1543939" y="472440"/>
                  </a:lnTo>
                  <a:lnTo>
                    <a:pt x="1542732" y="472440"/>
                  </a:lnTo>
                  <a:lnTo>
                    <a:pt x="1542021" y="473710"/>
                  </a:lnTo>
                  <a:lnTo>
                    <a:pt x="1541665" y="474980"/>
                  </a:lnTo>
                  <a:lnTo>
                    <a:pt x="1541157" y="477520"/>
                  </a:lnTo>
                  <a:lnTo>
                    <a:pt x="1539798" y="478790"/>
                  </a:lnTo>
                  <a:lnTo>
                    <a:pt x="1534883" y="478790"/>
                  </a:lnTo>
                  <a:lnTo>
                    <a:pt x="1534985" y="482600"/>
                  </a:lnTo>
                  <a:lnTo>
                    <a:pt x="1537246" y="482600"/>
                  </a:lnTo>
                  <a:lnTo>
                    <a:pt x="1535633" y="483730"/>
                  </a:lnTo>
                  <a:lnTo>
                    <a:pt x="1535633" y="510540"/>
                  </a:lnTo>
                  <a:lnTo>
                    <a:pt x="1534680" y="511810"/>
                  </a:lnTo>
                  <a:lnTo>
                    <a:pt x="1528394" y="511810"/>
                  </a:lnTo>
                  <a:lnTo>
                    <a:pt x="1528356" y="509270"/>
                  </a:lnTo>
                  <a:lnTo>
                    <a:pt x="1526286" y="505460"/>
                  </a:lnTo>
                  <a:lnTo>
                    <a:pt x="1528241" y="504190"/>
                  </a:lnTo>
                  <a:lnTo>
                    <a:pt x="1528191" y="508000"/>
                  </a:lnTo>
                  <a:lnTo>
                    <a:pt x="1530413" y="506730"/>
                  </a:lnTo>
                  <a:lnTo>
                    <a:pt x="1530604" y="506730"/>
                  </a:lnTo>
                  <a:lnTo>
                    <a:pt x="1530451" y="504190"/>
                  </a:lnTo>
                  <a:lnTo>
                    <a:pt x="1531213" y="502920"/>
                  </a:lnTo>
                  <a:lnTo>
                    <a:pt x="1534274" y="504190"/>
                  </a:lnTo>
                  <a:lnTo>
                    <a:pt x="1535569" y="505460"/>
                  </a:lnTo>
                  <a:lnTo>
                    <a:pt x="1535633" y="510540"/>
                  </a:lnTo>
                  <a:lnTo>
                    <a:pt x="1535633" y="483730"/>
                  </a:lnTo>
                  <a:lnTo>
                    <a:pt x="1531683" y="486473"/>
                  </a:lnTo>
                  <a:lnTo>
                    <a:pt x="1531683" y="500380"/>
                  </a:lnTo>
                  <a:lnTo>
                    <a:pt x="1530896" y="501650"/>
                  </a:lnTo>
                  <a:lnTo>
                    <a:pt x="1529448" y="501650"/>
                  </a:lnTo>
                  <a:lnTo>
                    <a:pt x="1529448" y="500380"/>
                  </a:lnTo>
                  <a:lnTo>
                    <a:pt x="1529943" y="499110"/>
                  </a:lnTo>
                  <a:lnTo>
                    <a:pt x="1531531" y="499110"/>
                  </a:lnTo>
                  <a:lnTo>
                    <a:pt x="1531543" y="500380"/>
                  </a:lnTo>
                  <a:lnTo>
                    <a:pt x="1531683" y="500380"/>
                  </a:lnTo>
                  <a:lnTo>
                    <a:pt x="1531683" y="486473"/>
                  </a:lnTo>
                  <a:lnTo>
                    <a:pt x="1526298" y="490220"/>
                  </a:lnTo>
                  <a:lnTo>
                    <a:pt x="1525485" y="491490"/>
                  </a:lnTo>
                  <a:lnTo>
                    <a:pt x="1524850" y="494030"/>
                  </a:lnTo>
                  <a:lnTo>
                    <a:pt x="1523949" y="496570"/>
                  </a:lnTo>
                  <a:lnTo>
                    <a:pt x="1523530" y="497852"/>
                  </a:lnTo>
                  <a:lnTo>
                    <a:pt x="1523022" y="501650"/>
                  </a:lnTo>
                  <a:lnTo>
                    <a:pt x="1522564" y="502920"/>
                  </a:lnTo>
                  <a:lnTo>
                    <a:pt x="1522488" y="505460"/>
                  </a:lnTo>
                  <a:lnTo>
                    <a:pt x="1520837" y="505460"/>
                  </a:lnTo>
                  <a:lnTo>
                    <a:pt x="1521688" y="504190"/>
                  </a:lnTo>
                  <a:lnTo>
                    <a:pt x="1515313" y="504190"/>
                  </a:lnTo>
                  <a:lnTo>
                    <a:pt x="1513255" y="501650"/>
                  </a:lnTo>
                  <a:lnTo>
                    <a:pt x="1512506" y="500380"/>
                  </a:lnTo>
                  <a:lnTo>
                    <a:pt x="1511706" y="499110"/>
                  </a:lnTo>
                  <a:lnTo>
                    <a:pt x="1509191" y="500913"/>
                  </a:lnTo>
                  <a:lnTo>
                    <a:pt x="1509191" y="518160"/>
                  </a:lnTo>
                  <a:lnTo>
                    <a:pt x="1508785" y="519430"/>
                  </a:lnTo>
                  <a:lnTo>
                    <a:pt x="1506677" y="520700"/>
                  </a:lnTo>
                  <a:lnTo>
                    <a:pt x="1505280" y="519430"/>
                  </a:lnTo>
                  <a:lnTo>
                    <a:pt x="1504619" y="519430"/>
                  </a:lnTo>
                  <a:lnTo>
                    <a:pt x="1503667" y="516890"/>
                  </a:lnTo>
                  <a:lnTo>
                    <a:pt x="1502778" y="514350"/>
                  </a:lnTo>
                  <a:lnTo>
                    <a:pt x="1501965" y="513080"/>
                  </a:lnTo>
                  <a:lnTo>
                    <a:pt x="1501838" y="513080"/>
                  </a:lnTo>
                  <a:lnTo>
                    <a:pt x="1501990" y="511810"/>
                  </a:lnTo>
                  <a:lnTo>
                    <a:pt x="1506550" y="513080"/>
                  </a:lnTo>
                  <a:lnTo>
                    <a:pt x="1507248" y="514350"/>
                  </a:lnTo>
                  <a:lnTo>
                    <a:pt x="1508061" y="515620"/>
                  </a:lnTo>
                  <a:lnTo>
                    <a:pt x="1509191" y="518160"/>
                  </a:lnTo>
                  <a:lnTo>
                    <a:pt x="1509191" y="500913"/>
                  </a:lnTo>
                  <a:lnTo>
                    <a:pt x="1500733" y="506984"/>
                  </a:lnTo>
                  <a:lnTo>
                    <a:pt x="1500733" y="533400"/>
                  </a:lnTo>
                  <a:lnTo>
                    <a:pt x="1499819" y="533400"/>
                  </a:lnTo>
                  <a:lnTo>
                    <a:pt x="1500695" y="532130"/>
                  </a:lnTo>
                  <a:lnTo>
                    <a:pt x="1500733" y="533400"/>
                  </a:lnTo>
                  <a:lnTo>
                    <a:pt x="1500733" y="506984"/>
                  </a:lnTo>
                  <a:lnTo>
                    <a:pt x="1479816" y="521970"/>
                  </a:lnTo>
                  <a:lnTo>
                    <a:pt x="1479130" y="521970"/>
                  </a:lnTo>
                  <a:lnTo>
                    <a:pt x="1471739" y="527050"/>
                  </a:lnTo>
                  <a:lnTo>
                    <a:pt x="1473111" y="527050"/>
                  </a:lnTo>
                  <a:lnTo>
                    <a:pt x="1474889" y="528320"/>
                  </a:lnTo>
                  <a:lnTo>
                    <a:pt x="1478534" y="528320"/>
                  </a:lnTo>
                  <a:lnTo>
                    <a:pt x="1479143" y="530860"/>
                  </a:lnTo>
                  <a:lnTo>
                    <a:pt x="1479130" y="532130"/>
                  </a:lnTo>
                  <a:lnTo>
                    <a:pt x="1478330" y="534670"/>
                  </a:lnTo>
                  <a:lnTo>
                    <a:pt x="1476502" y="534441"/>
                  </a:lnTo>
                  <a:lnTo>
                    <a:pt x="1476502" y="543560"/>
                  </a:lnTo>
                  <a:lnTo>
                    <a:pt x="1475333" y="544830"/>
                  </a:lnTo>
                  <a:lnTo>
                    <a:pt x="1474254" y="544830"/>
                  </a:lnTo>
                  <a:lnTo>
                    <a:pt x="1473733" y="546100"/>
                  </a:lnTo>
                  <a:lnTo>
                    <a:pt x="1473136" y="546100"/>
                  </a:lnTo>
                  <a:lnTo>
                    <a:pt x="1473047" y="547370"/>
                  </a:lnTo>
                  <a:lnTo>
                    <a:pt x="1472679" y="548640"/>
                  </a:lnTo>
                  <a:lnTo>
                    <a:pt x="1469555" y="546100"/>
                  </a:lnTo>
                  <a:lnTo>
                    <a:pt x="1467637" y="549910"/>
                  </a:lnTo>
                  <a:lnTo>
                    <a:pt x="1464462" y="551180"/>
                  </a:lnTo>
                  <a:lnTo>
                    <a:pt x="1459966" y="552450"/>
                  </a:lnTo>
                  <a:lnTo>
                    <a:pt x="1458988" y="553720"/>
                  </a:lnTo>
                  <a:lnTo>
                    <a:pt x="1458201" y="553720"/>
                  </a:lnTo>
                  <a:lnTo>
                    <a:pt x="1459026" y="554990"/>
                  </a:lnTo>
                  <a:lnTo>
                    <a:pt x="1464144" y="554990"/>
                  </a:lnTo>
                  <a:lnTo>
                    <a:pt x="1466596" y="553720"/>
                  </a:lnTo>
                  <a:lnTo>
                    <a:pt x="1468666" y="554990"/>
                  </a:lnTo>
                  <a:lnTo>
                    <a:pt x="1468539" y="556260"/>
                  </a:lnTo>
                  <a:lnTo>
                    <a:pt x="1468412" y="560070"/>
                  </a:lnTo>
                  <a:lnTo>
                    <a:pt x="1467192" y="565150"/>
                  </a:lnTo>
                  <a:lnTo>
                    <a:pt x="1466951" y="567690"/>
                  </a:lnTo>
                  <a:lnTo>
                    <a:pt x="1466723" y="576580"/>
                  </a:lnTo>
                  <a:lnTo>
                    <a:pt x="1464386" y="581660"/>
                  </a:lnTo>
                  <a:lnTo>
                    <a:pt x="1464017" y="582930"/>
                  </a:lnTo>
                  <a:lnTo>
                    <a:pt x="1464119" y="584200"/>
                  </a:lnTo>
                  <a:lnTo>
                    <a:pt x="1455724" y="591820"/>
                  </a:lnTo>
                  <a:lnTo>
                    <a:pt x="1455978" y="590550"/>
                  </a:lnTo>
                  <a:lnTo>
                    <a:pt x="1456080" y="589280"/>
                  </a:lnTo>
                  <a:lnTo>
                    <a:pt x="1455674" y="586740"/>
                  </a:lnTo>
                  <a:lnTo>
                    <a:pt x="1455889" y="585470"/>
                  </a:lnTo>
                  <a:lnTo>
                    <a:pt x="1456105" y="584200"/>
                  </a:lnTo>
                  <a:lnTo>
                    <a:pt x="1456245" y="582930"/>
                  </a:lnTo>
                  <a:lnTo>
                    <a:pt x="1458823" y="580390"/>
                  </a:lnTo>
                  <a:lnTo>
                    <a:pt x="1460233" y="579120"/>
                  </a:lnTo>
                  <a:lnTo>
                    <a:pt x="1461109" y="572770"/>
                  </a:lnTo>
                  <a:lnTo>
                    <a:pt x="1461757" y="570230"/>
                  </a:lnTo>
                  <a:lnTo>
                    <a:pt x="1462087" y="567690"/>
                  </a:lnTo>
                  <a:lnTo>
                    <a:pt x="1462239" y="566420"/>
                  </a:lnTo>
                  <a:lnTo>
                    <a:pt x="1460423" y="565150"/>
                  </a:lnTo>
                  <a:lnTo>
                    <a:pt x="1457769" y="566420"/>
                  </a:lnTo>
                  <a:lnTo>
                    <a:pt x="1456537" y="567690"/>
                  </a:lnTo>
                  <a:lnTo>
                    <a:pt x="1452562" y="567690"/>
                  </a:lnTo>
                  <a:lnTo>
                    <a:pt x="1451444" y="565150"/>
                  </a:lnTo>
                  <a:lnTo>
                    <a:pt x="1451394" y="561340"/>
                  </a:lnTo>
                  <a:lnTo>
                    <a:pt x="1451000" y="558800"/>
                  </a:lnTo>
                  <a:lnTo>
                    <a:pt x="1457655" y="553720"/>
                  </a:lnTo>
                  <a:lnTo>
                    <a:pt x="1465973" y="547370"/>
                  </a:lnTo>
                  <a:lnTo>
                    <a:pt x="1466875" y="546100"/>
                  </a:lnTo>
                  <a:lnTo>
                    <a:pt x="1467345" y="546100"/>
                  </a:lnTo>
                  <a:lnTo>
                    <a:pt x="1467764" y="544830"/>
                  </a:lnTo>
                  <a:lnTo>
                    <a:pt x="1469847" y="543560"/>
                  </a:lnTo>
                  <a:lnTo>
                    <a:pt x="1470355" y="543560"/>
                  </a:lnTo>
                  <a:lnTo>
                    <a:pt x="1474762" y="539750"/>
                  </a:lnTo>
                  <a:lnTo>
                    <a:pt x="1474927" y="539750"/>
                  </a:lnTo>
                  <a:lnTo>
                    <a:pt x="1475092" y="541020"/>
                  </a:lnTo>
                  <a:lnTo>
                    <a:pt x="1475727" y="542290"/>
                  </a:lnTo>
                  <a:lnTo>
                    <a:pt x="1476082" y="542290"/>
                  </a:lnTo>
                  <a:lnTo>
                    <a:pt x="1476502" y="543560"/>
                  </a:lnTo>
                  <a:lnTo>
                    <a:pt x="1476502" y="534441"/>
                  </a:lnTo>
                  <a:lnTo>
                    <a:pt x="1468513" y="533400"/>
                  </a:lnTo>
                  <a:lnTo>
                    <a:pt x="1467662" y="533400"/>
                  </a:lnTo>
                  <a:lnTo>
                    <a:pt x="1464678" y="535940"/>
                  </a:lnTo>
                  <a:lnTo>
                    <a:pt x="1463890" y="535940"/>
                  </a:lnTo>
                  <a:lnTo>
                    <a:pt x="1461884" y="533400"/>
                  </a:lnTo>
                  <a:lnTo>
                    <a:pt x="1461604" y="532130"/>
                  </a:lnTo>
                  <a:lnTo>
                    <a:pt x="1461058" y="530860"/>
                  </a:lnTo>
                  <a:lnTo>
                    <a:pt x="1459953" y="529590"/>
                  </a:lnTo>
                  <a:lnTo>
                    <a:pt x="1456639" y="528320"/>
                  </a:lnTo>
                  <a:lnTo>
                    <a:pt x="1454759" y="529590"/>
                  </a:lnTo>
                  <a:lnTo>
                    <a:pt x="1452486" y="529590"/>
                  </a:lnTo>
                  <a:lnTo>
                    <a:pt x="1451711" y="528320"/>
                  </a:lnTo>
                  <a:lnTo>
                    <a:pt x="1450530" y="529590"/>
                  </a:lnTo>
                  <a:lnTo>
                    <a:pt x="1447520" y="529590"/>
                  </a:lnTo>
                  <a:lnTo>
                    <a:pt x="1447342" y="528320"/>
                  </a:lnTo>
                  <a:lnTo>
                    <a:pt x="1447317" y="527050"/>
                  </a:lnTo>
                  <a:lnTo>
                    <a:pt x="1449146" y="527050"/>
                  </a:lnTo>
                  <a:lnTo>
                    <a:pt x="1447673" y="525780"/>
                  </a:lnTo>
                  <a:lnTo>
                    <a:pt x="1446212" y="524510"/>
                  </a:lnTo>
                  <a:lnTo>
                    <a:pt x="1446047" y="524510"/>
                  </a:lnTo>
                  <a:lnTo>
                    <a:pt x="1446047" y="586740"/>
                  </a:lnTo>
                  <a:lnTo>
                    <a:pt x="1444904" y="586740"/>
                  </a:lnTo>
                  <a:lnTo>
                    <a:pt x="1445158" y="585470"/>
                  </a:lnTo>
                  <a:lnTo>
                    <a:pt x="1445806" y="585470"/>
                  </a:lnTo>
                  <a:lnTo>
                    <a:pt x="1446047" y="586740"/>
                  </a:lnTo>
                  <a:lnTo>
                    <a:pt x="1446047" y="524510"/>
                  </a:lnTo>
                  <a:lnTo>
                    <a:pt x="1440853" y="524510"/>
                  </a:lnTo>
                  <a:lnTo>
                    <a:pt x="1440853" y="527050"/>
                  </a:lnTo>
                  <a:lnTo>
                    <a:pt x="1439722" y="527050"/>
                  </a:lnTo>
                  <a:lnTo>
                    <a:pt x="1439608" y="525780"/>
                  </a:lnTo>
                  <a:lnTo>
                    <a:pt x="1440840" y="525780"/>
                  </a:lnTo>
                  <a:lnTo>
                    <a:pt x="1440853" y="527050"/>
                  </a:lnTo>
                  <a:lnTo>
                    <a:pt x="1440853" y="524510"/>
                  </a:lnTo>
                  <a:lnTo>
                    <a:pt x="1439303" y="524510"/>
                  </a:lnTo>
                  <a:lnTo>
                    <a:pt x="1438516" y="527050"/>
                  </a:lnTo>
                  <a:lnTo>
                    <a:pt x="1438529" y="528320"/>
                  </a:lnTo>
                  <a:lnTo>
                    <a:pt x="1433703" y="528320"/>
                  </a:lnTo>
                  <a:lnTo>
                    <a:pt x="1431874" y="529590"/>
                  </a:lnTo>
                  <a:lnTo>
                    <a:pt x="1429473" y="530860"/>
                  </a:lnTo>
                  <a:lnTo>
                    <a:pt x="1429105" y="530860"/>
                  </a:lnTo>
                  <a:lnTo>
                    <a:pt x="1429296" y="532130"/>
                  </a:lnTo>
                  <a:lnTo>
                    <a:pt x="1432890" y="532130"/>
                  </a:lnTo>
                  <a:lnTo>
                    <a:pt x="1434680" y="533400"/>
                  </a:lnTo>
                  <a:lnTo>
                    <a:pt x="1437906" y="534670"/>
                  </a:lnTo>
                  <a:lnTo>
                    <a:pt x="1439024" y="535940"/>
                  </a:lnTo>
                  <a:lnTo>
                    <a:pt x="1440345" y="537210"/>
                  </a:lnTo>
                  <a:lnTo>
                    <a:pt x="1439379" y="542290"/>
                  </a:lnTo>
                  <a:lnTo>
                    <a:pt x="1443824" y="543560"/>
                  </a:lnTo>
                  <a:lnTo>
                    <a:pt x="1444053" y="546100"/>
                  </a:lnTo>
                  <a:lnTo>
                    <a:pt x="1445590" y="548640"/>
                  </a:lnTo>
                  <a:lnTo>
                    <a:pt x="1444117" y="551180"/>
                  </a:lnTo>
                  <a:lnTo>
                    <a:pt x="1441704" y="553720"/>
                  </a:lnTo>
                  <a:lnTo>
                    <a:pt x="1439303" y="552450"/>
                  </a:lnTo>
                  <a:lnTo>
                    <a:pt x="1435900" y="551180"/>
                  </a:lnTo>
                  <a:lnTo>
                    <a:pt x="1434757" y="551180"/>
                  </a:lnTo>
                  <a:lnTo>
                    <a:pt x="1433601" y="549910"/>
                  </a:lnTo>
                  <a:lnTo>
                    <a:pt x="1433207" y="551180"/>
                  </a:lnTo>
                  <a:lnTo>
                    <a:pt x="1431975" y="549910"/>
                  </a:lnTo>
                  <a:lnTo>
                    <a:pt x="1431417" y="549910"/>
                  </a:lnTo>
                  <a:lnTo>
                    <a:pt x="1430629" y="552450"/>
                  </a:lnTo>
                  <a:lnTo>
                    <a:pt x="1429258" y="553720"/>
                  </a:lnTo>
                  <a:lnTo>
                    <a:pt x="1428775" y="556260"/>
                  </a:lnTo>
                  <a:lnTo>
                    <a:pt x="1424711" y="556260"/>
                  </a:lnTo>
                  <a:lnTo>
                    <a:pt x="1421904" y="558800"/>
                  </a:lnTo>
                  <a:lnTo>
                    <a:pt x="1420050" y="556260"/>
                  </a:lnTo>
                  <a:lnTo>
                    <a:pt x="1419872" y="557530"/>
                  </a:lnTo>
                  <a:lnTo>
                    <a:pt x="1419491" y="558800"/>
                  </a:lnTo>
                  <a:lnTo>
                    <a:pt x="1421104" y="560070"/>
                  </a:lnTo>
                  <a:lnTo>
                    <a:pt x="1421612" y="561340"/>
                  </a:lnTo>
                  <a:lnTo>
                    <a:pt x="1421472" y="563880"/>
                  </a:lnTo>
                  <a:lnTo>
                    <a:pt x="1411960" y="574040"/>
                  </a:lnTo>
                  <a:lnTo>
                    <a:pt x="1412417" y="574040"/>
                  </a:lnTo>
                  <a:lnTo>
                    <a:pt x="1412354" y="575310"/>
                  </a:lnTo>
                  <a:lnTo>
                    <a:pt x="1410068" y="576580"/>
                  </a:lnTo>
                  <a:lnTo>
                    <a:pt x="1408188" y="577850"/>
                  </a:lnTo>
                  <a:lnTo>
                    <a:pt x="1407337" y="580390"/>
                  </a:lnTo>
                  <a:lnTo>
                    <a:pt x="1411351" y="585470"/>
                  </a:lnTo>
                  <a:lnTo>
                    <a:pt x="1411592" y="584200"/>
                  </a:lnTo>
                  <a:lnTo>
                    <a:pt x="1413408" y="585470"/>
                  </a:lnTo>
                  <a:lnTo>
                    <a:pt x="1413929" y="586740"/>
                  </a:lnTo>
                  <a:lnTo>
                    <a:pt x="1414551" y="588010"/>
                  </a:lnTo>
                  <a:lnTo>
                    <a:pt x="1421892" y="596900"/>
                  </a:lnTo>
                  <a:lnTo>
                    <a:pt x="1421333" y="596900"/>
                  </a:lnTo>
                  <a:lnTo>
                    <a:pt x="1424597" y="601980"/>
                  </a:lnTo>
                  <a:lnTo>
                    <a:pt x="1424686" y="603250"/>
                  </a:lnTo>
                  <a:lnTo>
                    <a:pt x="1422933" y="608330"/>
                  </a:lnTo>
                  <a:lnTo>
                    <a:pt x="1421638" y="609600"/>
                  </a:lnTo>
                  <a:lnTo>
                    <a:pt x="1419009" y="608330"/>
                  </a:lnTo>
                  <a:lnTo>
                    <a:pt x="1418170" y="610870"/>
                  </a:lnTo>
                  <a:lnTo>
                    <a:pt x="1419174" y="610870"/>
                  </a:lnTo>
                  <a:lnTo>
                    <a:pt x="1420075" y="612140"/>
                  </a:lnTo>
                  <a:lnTo>
                    <a:pt x="1420901" y="610870"/>
                  </a:lnTo>
                  <a:lnTo>
                    <a:pt x="1422044" y="610870"/>
                  </a:lnTo>
                  <a:lnTo>
                    <a:pt x="1424292" y="609600"/>
                  </a:lnTo>
                  <a:lnTo>
                    <a:pt x="1424876" y="608330"/>
                  </a:lnTo>
                  <a:lnTo>
                    <a:pt x="1426806" y="608330"/>
                  </a:lnTo>
                  <a:lnTo>
                    <a:pt x="1429766" y="605790"/>
                  </a:lnTo>
                  <a:lnTo>
                    <a:pt x="1431836" y="604520"/>
                  </a:lnTo>
                  <a:lnTo>
                    <a:pt x="1434553" y="599440"/>
                  </a:lnTo>
                  <a:lnTo>
                    <a:pt x="1435315" y="598170"/>
                  </a:lnTo>
                  <a:lnTo>
                    <a:pt x="1433969" y="596900"/>
                  </a:lnTo>
                  <a:lnTo>
                    <a:pt x="1433055" y="596900"/>
                  </a:lnTo>
                  <a:lnTo>
                    <a:pt x="1429270" y="584200"/>
                  </a:lnTo>
                  <a:lnTo>
                    <a:pt x="1427746" y="579120"/>
                  </a:lnTo>
                  <a:lnTo>
                    <a:pt x="1431798" y="581647"/>
                  </a:lnTo>
                  <a:lnTo>
                    <a:pt x="1432166" y="580390"/>
                  </a:lnTo>
                  <a:lnTo>
                    <a:pt x="1432801" y="579120"/>
                  </a:lnTo>
                  <a:lnTo>
                    <a:pt x="1434973" y="584200"/>
                  </a:lnTo>
                  <a:lnTo>
                    <a:pt x="1438071" y="586740"/>
                  </a:lnTo>
                  <a:lnTo>
                    <a:pt x="1437500" y="585470"/>
                  </a:lnTo>
                  <a:lnTo>
                    <a:pt x="1438935" y="586740"/>
                  </a:lnTo>
                  <a:lnTo>
                    <a:pt x="1448816" y="594360"/>
                  </a:lnTo>
                  <a:lnTo>
                    <a:pt x="1449019" y="594360"/>
                  </a:lnTo>
                  <a:lnTo>
                    <a:pt x="1456766" y="599440"/>
                  </a:lnTo>
                  <a:lnTo>
                    <a:pt x="1455051" y="600710"/>
                  </a:lnTo>
                  <a:lnTo>
                    <a:pt x="1455966" y="601980"/>
                  </a:lnTo>
                  <a:lnTo>
                    <a:pt x="1456728" y="601980"/>
                  </a:lnTo>
                  <a:lnTo>
                    <a:pt x="1457299" y="603250"/>
                  </a:lnTo>
                  <a:lnTo>
                    <a:pt x="1459103" y="605790"/>
                  </a:lnTo>
                  <a:lnTo>
                    <a:pt x="1458747" y="607060"/>
                  </a:lnTo>
                  <a:lnTo>
                    <a:pt x="1455775" y="609600"/>
                  </a:lnTo>
                  <a:lnTo>
                    <a:pt x="1454683" y="609600"/>
                  </a:lnTo>
                  <a:lnTo>
                    <a:pt x="1458607" y="615950"/>
                  </a:lnTo>
                  <a:lnTo>
                    <a:pt x="1462011" y="615950"/>
                  </a:lnTo>
                  <a:lnTo>
                    <a:pt x="1462913" y="614680"/>
                  </a:lnTo>
                  <a:lnTo>
                    <a:pt x="1464627" y="613410"/>
                  </a:lnTo>
                  <a:lnTo>
                    <a:pt x="1465478" y="613410"/>
                  </a:lnTo>
                  <a:lnTo>
                    <a:pt x="1466507" y="612140"/>
                  </a:lnTo>
                  <a:lnTo>
                    <a:pt x="1470012" y="612140"/>
                  </a:lnTo>
                  <a:lnTo>
                    <a:pt x="1473936" y="609600"/>
                  </a:lnTo>
                  <a:lnTo>
                    <a:pt x="1476324" y="609600"/>
                  </a:lnTo>
                  <a:lnTo>
                    <a:pt x="1478610" y="608330"/>
                  </a:lnTo>
                  <a:lnTo>
                    <a:pt x="1480045" y="608330"/>
                  </a:lnTo>
                  <a:lnTo>
                    <a:pt x="1480756" y="609600"/>
                  </a:lnTo>
                  <a:lnTo>
                    <a:pt x="1483271" y="613410"/>
                  </a:lnTo>
                  <a:lnTo>
                    <a:pt x="1485531" y="614680"/>
                  </a:lnTo>
                  <a:lnTo>
                    <a:pt x="1489379" y="615950"/>
                  </a:lnTo>
                  <a:lnTo>
                    <a:pt x="1490738" y="615950"/>
                  </a:lnTo>
                  <a:lnTo>
                    <a:pt x="1495869" y="613410"/>
                  </a:lnTo>
                  <a:lnTo>
                    <a:pt x="1498358" y="610870"/>
                  </a:lnTo>
                  <a:lnTo>
                    <a:pt x="1499870" y="608330"/>
                  </a:lnTo>
                  <a:lnTo>
                    <a:pt x="1501381" y="605790"/>
                  </a:lnTo>
                  <a:lnTo>
                    <a:pt x="1502295" y="604520"/>
                  </a:lnTo>
                  <a:lnTo>
                    <a:pt x="1503895" y="600710"/>
                  </a:lnTo>
                  <a:lnTo>
                    <a:pt x="1504594" y="600710"/>
                  </a:lnTo>
                  <a:lnTo>
                    <a:pt x="1506639" y="595630"/>
                  </a:lnTo>
                  <a:lnTo>
                    <a:pt x="1507236" y="591820"/>
                  </a:lnTo>
                  <a:lnTo>
                    <a:pt x="1507274" y="588010"/>
                  </a:lnTo>
                  <a:lnTo>
                    <a:pt x="1507451" y="586740"/>
                  </a:lnTo>
                  <a:lnTo>
                    <a:pt x="1507883" y="584200"/>
                  </a:lnTo>
                  <a:lnTo>
                    <a:pt x="1508417" y="584200"/>
                  </a:lnTo>
                  <a:lnTo>
                    <a:pt x="1509991" y="582930"/>
                  </a:lnTo>
                  <a:lnTo>
                    <a:pt x="1510995" y="582930"/>
                  </a:lnTo>
                  <a:lnTo>
                    <a:pt x="1511109" y="580390"/>
                  </a:lnTo>
                  <a:lnTo>
                    <a:pt x="1515249" y="579120"/>
                  </a:lnTo>
                  <a:lnTo>
                    <a:pt x="1516468" y="580390"/>
                  </a:lnTo>
                  <a:lnTo>
                    <a:pt x="1517662" y="580390"/>
                  </a:lnTo>
                  <a:lnTo>
                    <a:pt x="1520101" y="584200"/>
                  </a:lnTo>
                  <a:lnTo>
                    <a:pt x="1521917" y="585470"/>
                  </a:lnTo>
                  <a:lnTo>
                    <a:pt x="1524101" y="586740"/>
                  </a:lnTo>
                  <a:lnTo>
                    <a:pt x="1524762" y="588010"/>
                  </a:lnTo>
                  <a:lnTo>
                    <a:pt x="1532509" y="588010"/>
                  </a:lnTo>
                  <a:lnTo>
                    <a:pt x="1534248" y="589280"/>
                  </a:lnTo>
                  <a:lnTo>
                    <a:pt x="1537157" y="590550"/>
                  </a:lnTo>
                  <a:lnTo>
                    <a:pt x="1537931" y="591820"/>
                  </a:lnTo>
                  <a:lnTo>
                    <a:pt x="1539074" y="599440"/>
                  </a:lnTo>
                  <a:lnTo>
                    <a:pt x="1536128" y="603250"/>
                  </a:lnTo>
                  <a:lnTo>
                    <a:pt x="1535950" y="603250"/>
                  </a:lnTo>
                  <a:lnTo>
                    <a:pt x="1534947" y="604520"/>
                  </a:lnTo>
                  <a:lnTo>
                    <a:pt x="1535264" y="605790"/>
                  </a:lnTo>
                  <a:lnTo>
                    <a:pt x="1536357" y="607060"/>
                  </a:lnTo>
                  <a:lnTo>
                    <a:pt x="1537182" y="608330"/>
                  </a:lnTo>
                  <a:lnTo>
                    <a:pt x="1539544" y="608330"/>
                  </a:lnTo>
                  <a:lnTo>
                    <a:pt x="1541767" y="607060"/>
                  </a:lnTo>
                  <a:lnTo>
                    <a:pt x="1542491" y="605790"/>
                  </a:lnTo>
                  <a:lnTo>
                    <a:pt x="1544637" y="605790"/>
                  </a:lnTo>
                  <a:lnTo>
                    <a:pt x="1546250" y="607060"/>
                  </a:lnTo>
                  <a:lnTo>
                    <a:pt x="1546771" y="607060"/>
                  </a:lnTo>
                  <a:lnTo>
                    <a:pt x="1548752" y="608330"/>
                  </a:lnTo>
                  <a:lnTo>
                    <a:pt x="1549882" y="608330"/>
                  </a:lnTo>
                  <a:lnTo>
                    <a:pt x="1551520" y="605790"/>
                  </a:lnTo>
                  <a:lnTo>
                    <a:pt x="1551724" y="604520"/>
                  </a:lnTo>
                  <a:lnTo>
                    <a:pt x="1550606" y="603250"/>
                  </a:lnTo>
                  <a:lnTo>
                    <a:pt x="1549971" y="601980"/>
                  </a:lnTo>
                  <a:lnTo>
                    <a:pt x="1549387" y="601980"/>
                  </a:lnTo>
                  <a:lnTo>
                    <a:pt x="1557553" y="599440"/>
                  </a:lnTo>
                  <a:lnTo>
                    <a:pt x="1562633" y="598170"/>
                  </a:lnTo>
                  <a:lnTo>
                    <a:pt x="1566989" y="599440"/>
                  </a:lnTo>
                  <a:lnTo>
                    <a:pt x="1572971" y="600710"/>
                  </a:lnTo>
                  <a:lnTo>
                    <a:pt x="1574063" y="603250"/>
                  </a:lnTo>
                  <a:lnTo>
                    <a:pt x="1572590" y="607060"/>
                  </a:lnTo>
                  <a:lnTo>
                    <a:pt x="1576616" y="607060"/>
                  </a:lnTo>
                  <a:lnTo>
                    <a:pt x="1579549" y="603250"/>
                  </a:lnTo>
                  <a:lnTo>
                    <a:pt x="1579511" y="601980"/>
                  </a:lnTo>
                  <a:lnTo>
                    <a:pt x="1579308" y="601980"/>
                  </a:lnTo>
                  <a:lnTo>
                    <a:pt x="1580286" y="600710"/>
                  </a:lnTo>
                  <a:lnTo>
                    <a:pt x="1586534" y="600710"/>
                  </a:lnTo>
                  <a:lnTo>
                    <a:pt x="1591678" y="598170"/>
                  </a:lnTo>
                  <a:lnTo>
                    <a:pt x="1594027" y="598170"/>
                  </a:lnTo>
                  <a:lnTo>
                    <a:pt x="1597050" y="596900"/>
                  </a:lnTo>
                  <a:lnTo>
                    <a:pt x="1597825" y="598170"/>
                  </a:lnTo>
                  <a:lnTo>
                    <a:pt x="1598434" y="598170"/>
                  </a:lnTo>
                  <a:lnTo>
                    <a:pt x="1598256" y="599440"/>
                  </a:lnTo>
                  <a:lnTo>
                    <a:pt x="1598295" y="600710"/>
                  </a:lnTo>
                  <a:lnTo>
                    <a:pt x="1601177" y="600710"/>
                  </a:lnTo>
                  <a:lnTo>
                    <a:pt x="1601647" y="599440"/>
                  </a:lnTo>
                  <a:lnTo>
                    <a:pt x="1601584" y="598170"/>
                  </a:lnTo>
                  <a:lnTo>
                    <a:pt x="1608772" y="598170"/>
                  </a:lnTo>
                  <a:lnTo>
                    <a:pt x="1608201" y="601980"/>
                  </a:lnTo>
                  <a:lnTo>
                    <a:pt x="1609318" y="604520"/>
                  </a:lnTo>
                  <a:lnTo>
                    <a:pt x="1612506" y="604520"/>
                  </a:lnTo>
                  <a:lnTo>
                    <a:pt x="1614258" y="603250"/>
                  </a:lnTo>
                  <a:lnTo>
                    <a:pt x="1615338" y="603250"/>
                  </a:lnTo>
                  <a:lnTo>
                    <a:pt x="1615351" y="600710"/>
                  </a:lnTo>
                  <a:lnTo>
                    <a:pt x="1615605" y="599440"/>
                  </a:lnTo>
                  <a:lnTo>
                    <a:pt x="1616036" y="598170"/>
                  </a:lnTo>
                  <a:lnTo>
                    <a:pt x="1617586" y="598170"/>
                  </a:lnTo>
                  <a:lnTo>
                    <a:pt x="1617954" y="599440"/>
                  </a:lnTo>
                  <a:lnTo>
                    <a:pt x="1617916" y="600710"/>
                  </a:lnTo>
                  <a:lnTo>
                    <a:pt x="1617586" y="604520"/>
                  </a:lnTo>
                  <a:lnTo>
                    <a:pt x="1618792" y="607060"/>
                  </a:lnTo>
                  <a:lnTo>
                    <a:pt x="1621790" y="610870"/>
                  </a:lnTo>
                  <a:lnTo>
                    <a:pt x="1621967" y="610870"/>
                  </a:lnTo>
                  <a:lnTo>
                    <a:pt x="1622374" y="612140"/>
                  </a:lnTo>
                  <a:lnTo>
                    <a:pt x="1619313" y="613410"/>
                  </a:lnTo>
                  <a:lnTo>
                    <a:pt x="1619072" y="613410"/>
                  </a:lnTo>
                  <a:lnTo>
                    <a:pt x="1618513" y="614680"/>
                  </a:lnTo>
                  <a:lnTo>
                    <a:pt x="1619034" y="617220"/>
                  </a:lnTo>
                  <a:lnTo>
                    <a:pt x="1618399" y="618490"/>
                  </a:lnTo>
                  <a:lnTo>
                    <a:pt x="1617319" y="624840"/>
                  </a:lnTo>
                  <a:lnTo>
                    <a:pt x="1618322" y="628650"/>
                  </a:lnTo>
                  <a:lnTo>
                    <a:pt x="1621955" y="633730"/>
                  </a:lnTo>
                  <a:lnTo>
                    <a:pt x="1622958" y="635000"/>
                  </a:lnTo>
                  <a:lnTo>
                    <a:pt x="1626209" y="633730"/>
                  </a:lnTo>
                  <a:lnTo>
                    <a:pt x="1627505" y="635000"/>
                  </a:lnTo>
                  <a:lnTo>
                    <a:pt x="1628990" y="636270"/>
                  </a:lnTo>
                  <a:lnTo>
                    <a:pt x="1629029" y="637540"/>
                  </a:lnTo>
                  <a:lnTo>
                    <a:pt x="1629384" y="641350"/>
                  </a:lnTo>
                  <a:lnTo>
                    <a:pt x="1630146" y="643890"/>
                  </a:lnTo>
                  <a:lnTo>
                    <a:pt x="1636331" y="643890"/>
                  </a:lnTo>
                  <a:lnTo>
                    <a:pt x="1637652" y="642620"/>
                  </a:lnTo>
                  <a:lnTo>
                    <a:pt x="1636318" y="635000"/>
                  </a:lnTo>
                  <a:lnTo>
                    <a:pt x="1637753" y="633730"/>
                  </a:lnTo>
                  <a:lnTo>
                    <a:pt x="1639531" y="632460"/>
                  </a:lnTo>
                  <a:lnTo>
                    <a:pt x="1638833" y="628650"/>
                  </a:lnTo>
                  <a:lnTo>
                    <a:pt x="1639049" y="628650"/>
                  </a:lnTo>
                  <a:lnTo>
                    <a:pt x="1640205" y="627380"/>
                  </a:lnTo>
                  <a:lnTo>
                    <a:pt x="1640281" y="626110"/>
                  </a:lnTo>
                  <a:lnTo>
                    <a:pt x="1641271" y="619760"/>
                  </a:lnTo>
                  <a:lnTo>
                    <a:pt x="1640674" y="619760"/>
                  </a:lnTo>
                  <a:lnTo>
                    <a:pt x="1645640" y="618490"/>
                  </a:lnTo>
                  <a:lnTo>
                    <a:pt x="1646186" y="617220"/>
                  </a:lnTo>
                  <a:lnTo>
                    <a:pt x="1646593" y="615950"/>
                  </a:lnTo>
                  <a:lnTo>
                    <a:pt x="1650415" y="612140"/>
                  </a:lnTo>
                  <a:lnTo>
                    <a:pt x="1653590" y="609600"/>
                  </a:lnTo>
                  <a:lnTo>
                    <a:pt x="1656156" y="607060"/>
                  </a:lnTo>
                  <a:lnTo>
                    <a:pt x="1658721" y="604520"/>
                  </a:lnTo>
                  <a:lnTo>
                    <a:pt x="1661198" y="603250"/>
                  </a:lnTo>
                  <a:lnTo>
                    <a:pt x="1661629" y="599440"/>
                  </a:lnTo>
                  <a:lnTo>
                    <a:pt x="1664792" y="599440"/>
                  </a:lnTo>
                  <a:lnTo>
                    <a:pt x="1666760" y="601980"/>
                  </a:lnTo>
                  <a:lnTo>
                    <a:pt x="1667903" y="603250"/>
                  </a:lnTo>
                  <a:lnTo>
                    <a:pt x="1670443" y="601980"/>
                  </a:lnTo>
                  <a:lnTo>
                    <a:pt x="1671281" y="603250"/>
                  </a:lnTo>
                  <a:lnTo>
                    <a:pt x="1674495" y="603250"/>
                  </a:lnTo>
                  <a:lnTo>
                    <a:pt x="1676654" y="604520"/>
                  </a:lnTo>
                  <a:lnTo>
                    <a:pt x="1680641" y="607060"/>
                  </a:lnTo>
                  <a:lnTo>
                    <a:pt x="1689404" y="607060"/>
                  </a:lnTo>
                  <a:lnTo>
                    <a:pt x="1693748" y="605790"/>
                  </a:lnTo>
                  <a:lnTo>
                    <a:pt x="1700720" y="603250"/>
                  </a:lnTo>
                  <a:lnTo>
                    <a:pt x="1703616" y="601980"/>
                  </a:lnTo>
                  <a:lnTo>
                    <a:pt x="1708454" y="601980"/>
                  </a:lnTo>
                  <a:lnTo>
                    <a:pt x="1710334" y="600710"/>
                  </a:lnTo>
                  <a:lnTo>
                    <a:pt x="1710639" y="599440"/>
                  </a:lnTo>
                  <a:lnTo>
                    <a:pt x="1708962" y="596900"/>
                  </a:lnTo>
                  <a:lnTo>
                    <a:pt x="1655991" y="596900"/>
                  </a:lnTo>
                  <a:lnTo>
                    <a:pt x="1654060" y="596900"/>
                  </a:lnTo>
                  <a:lnTo>
                    <a:pt x="1654111" y="599440"/>
                  </a:lnTo>
                  <a:lnTo>
                    <a:pt x="1652600" y="603250"/>
                  </a:lnTo>
                  <a:lnTo>
                    <a:pt x="1651927" y="604520"/>
                  </a:lnTo>
                  <a:lnTo>
                    <a:pt x="1650923" y="607060"/>
                  </a:lnTo>
                  <a:lnTo>
                    <a:pt x="1649653" y="607060"/>
                  </a:lnTo>
                  <a:lnTo>
                    <a:pt x="1649476" y="605790"/>
                  </a:lnTo>
                  <a:lnTo>
                    <a:pt x="1648523" y="603250"/>
                  </a:lnTo>
                  <a:lnTo>
                    <a:pt x="1647253" y="601980"/>
                  </a:lnTo>
                  <a:lnTo>
                    <a:pt x="1642719" y="600710"/>
                  </a:lnTo>
                  <a:lnTo>
                    <a:pt x="1640001" y="601980"/>
                  </a:lnTo>
                  <a:lnTo>
                    <a:pt x="1638871" y="605790"/>
                  </a:lnTo>
                  <a:lnTo>
                    <a:pt x="1638769" y="607060"/>
                  </a:lnTo>
                  <a:lnTo>
                    <a:pt x="1638566" y="608330"/>
                  </a:lnTo>
                  <a:lnTo>
                    <a:pt x="1640103" y="610870"/>
                  </a:lnTo>
                  <a:lnTo>
                    <a:pt x="1641817" y="613410"/>
                  </a:lnTo>
                  <a:lnTo>
                    <a:pt x="1646428" y="612140"/>
                  </a:lnTo>
                  <a:lnTo>
                    <a:pt x="1645005" y="613410"/>
                  </a:lnTo>
                  <a:lnTo>
                    <a:pt x="1643735" y="613410"/>
                  </a:lnTo>
                  <a:lnTo>
                    <a:pt x="1640497" y="615950"/>
                  </a:lnTo>
                  <a:lnTo>
                    <a:pt x="1639074" y="614680"/>
                  </a:lnTo>
                  <a:lnTo>
                    <a:pt x="1635226" y="610870"/>
                  </a:lnTo>
                  <a:lnTo>
                    <a:pt x="1635582" y="609600"/>
                  </a:lnTo>
                  <a:lnTo>
                    <a:pt x="1635734" y="609600"/>
                  </a:lnTo>
                  <a:lnTo>
                    <a:pt x="1637728" y="607060"/>
                  </a:lnTo>
                  <a:lnTo>
                    <a:pt x="1637893" y="603250"/>
                  </a:lnTo>
                  <a:lnTo>
                    <a:pt x="1635836" y="599440"/>
                  </a:lnTo>
                  <a:lnTo>
                    <a:pt x="1634769" y="598170"/>
                  </a:lnTo>
                  <a:lnTo>
                    <a:pt x="1634261" y="596900"/>
                  </a:lnTo>
                  <a:lnTo>
                    <a:pt x="1633766" y="595630"/>
                  </a:lnTo>
                  <a:lnTo>
                    <a:pt x="1634299" y="595630"/>
                  </a:lnTo>
                  <a:lnTo>
                    <a:pt x="1634667" y="594360"/>
                  </a:lnTo>
                  <a:lnTo>
                    <a:pt x="1636268" y="593090"/>
                  </a:lnTo>
                  <a:lnTo>
                    <a:pt x="1636941" y="591820"/>
                  </a:lnTo>
                  <a:lnTo>
                    <a:pt x="1637182" y="589280"/>
                  </a:lnTo>
                  <a:lnTo>
                    <a:pt x="1637931" y="588010"/>
                  </a:lnTo>
                  <a:lnTo>
                    <a:pt x="1638985" y="586740"/>
                  </a:lnTo>
                  <a:lnTo>
                    <a:pt x="1642402" y="586740"/>
                  </a:lnTo>
                  <a:lnTo>
                    <a:pt x="1644230" y="585470"/>
                  </a:lnTo>
                  <a:lnTo>
                    <a:pt x="1645069" y="585470"/>
                  </a:lnTo>
                  <a:lnTo>
                    <a:pt x="1646034" y="586740"/>
                  </a:lnTo>
                  <a:lnTo>
                    <a:pt x="1645259" y="586740"/>
                  </a:lnTo>
                  <a:lnTo>
                    <a:pt x="1644751" y="588010"/>
                  </a:lnTo>
                  <a:lnTo>
                    <a:pt x="1642999" y="589280"/>
                  </a:lnTo>
                  <a:lnTo>
                    <a:pt x="1642973" y="591820"/>
                  </a:lnTo>
                  <a:lnTo>
                    <a:pt x="1645056" y="593090"/>
                  </a:lnTo>
                  <a:lnTo>
                    <a:pt x="1645970" y="593090"/>
                  </a:lnTo>
                  <a:lnTo>
                    <a:pt x="1647672" y="594360"/>
                  </a:lnTo>
                  <a:lnTo>
                    <a:pt x="1648345" y="593090"/>
                  </a:lnTo>
                  <a:lnTo>
                    <a:pt x="1649844" y="591820"/>
                  </a:lnTo>
                  <a:lnTo>
                    <a:pt x="1650098" y="589280"/>
                  </a:lnTo>
                  <a:lnTo>
                    <a:pt x="1650034" y="588010"/>
                  </a:lnTo>
                  <a:lnTo>
                    <a:pt x="1653679" y="588010"/>
                  </a:lnTo>
                  <a:lnTo>
                    <a:pt x="1655178" y="586740"/>
                  </a:lnTo>
                  <a:lnTo>
                    <a:pt x="1656156" y="586740"/>
                  </a:lnTo>
                  <a:lnTo>
                    <a:pt x="1657083" y="588010"/>
                  </a:lnTo>
                  <a:lnTo>
                    <a:pt x="1657235" y="588010"/>
                  </a:lnTo>
                  <a:lnTo>
                    <a:pt x="1657616" y="589280"/>
                  </a:lnTo>
                  <a:lnTo>
                    <a:pt x="1655559" y="589280"/>
                  </a:lnTo>
                  <a:lnTo>
                    <a:pt x="1653794" y="590550"/>
                  </a:lnTo>
                  <a:lnTo>
                    <a:pt x="1653209" y="591820"/>
                  </a:lnTo>
                  <a:lnTo>
                    <a:pt x="1654771" y="594360"/>
                  </a:lnTo>
                  <a:lnTo>
                    <a:pt x="1655546" y="594360"/>
                  </a:lnTo>
                  <a:lnTo>
                    <a:pt x="1656219" y="595630"/>
                  </a:lnTo>
                  <a:lnTo>
                    <a:pt x="1709077" y="595630"/>
                  </a:lnTo>
                  <a:lnTo>
                    <a:pt x="1709178" y="594360"/>
                  </a:lnTo>
                  <a:lnTo>
                    <a:pt x="1710220" y="590550"/>
                  </a:lnTo>
                  <a:lnTo>
                    <a:pt x="1710258" y="589280"/>
                  </a:lnTo>
                  <a:lnTo>
                    <a:pt x="1711833" y="586740"/>
                  </a:lnTo>
                  <a:lnTo>
                    <a:pt x="1712087" y="585470"/>
                  </a:lnTo>
                  <a:lnTo>
                    <a:pt x="1712087" y="584200"/>
                  </a:lnTo>
                  <a:lnTo>
                    <a:pt x="1712264" y="582930"/>
                  </a:lnTo>
                  <a:lnTo>
                    <a:pt x="1712925" y="577850"/>
                  </a:lnTo>
                  <a:lnTo>
                    <a:pt x="1711655" y="574040"/>
                  </a:lnTo>
                  <a:lnTo>
                    <a:pt x="1711833" y="572770"/>
                  </a:lnTo>
                  <a:lnTo>
                    <a:pt x="1711794" y="571500"/>
                  </a:lnTo>
                  <a:lnTo>
                    <a:pt x="1711744" y="570230"/>
                  </a:lnTo>
                  <a:lnTo>
                    <a:pt x="1712950" y="568960"/>
                  </a:lnTo>
                  <a:lnTo>
                    <a:pt x="1715668" y="567690"/>
                  </a:lnTo>
                  <a:lnTo>
                    <a:pt x="1716595" y="566420"/>
                  </a:lnTo>
                  <a:lnTo>
                    <a:pt x="1719046" y="566420"/>
                  </a:lnTo>
                  <a:lnTo>
                    <a:pt x="1719453" y="565150"/>
                  </a:lnTo>
                  <a:lnTo>
                    <a:pt x="1717878" y="562610"/>
                  </a:lnTo>
                  <a:lnTo>
                    <a:pt x="1716328" y="562610"/>
                  </a:lnTo>
                  <a:lnTo>
                    <a:pt x="1714284" y="565150"/>
                  </a:lnTo>
                  <a:lnTo>
                    <a:pt x="1711845" y="566420"/>
                  </a:lnTo>
                  <a:lnTo>
                    <a:pt x="1708340" y="565150"/>
                  </a:lnTo>
                  <a:lnTo>
                    <a:pt x="1707680" y="562610"/>
                  </a:lnTo>
                  <a:lnTo>
                    <a:pt x="1705254" y="560070"/>
                  </a:lnTo>
                  <a:lnTo>
                    <a:pt x="1701507" y="557530"/>
                  </a:lnTo>
                  <a:lnTo>
                    <a:pt x="1697532" y="553720"/>
                  </a:lnTo>
                  <a:lnTo>
                    <a:pt x="1695945" y="552450"/>
                  </a:lnTo>
                  <a:lnTo>
                    <a:pt x="1693278" y="552450"/>
                  </a:lnTo>
                  <a:lnTo>
                    <a:pt x="1692986" y="551180"/>
                  </a:lnTo>
                  <a:lnTo>
                    <a:pt x="1693367" y="551180"/>
                  </a:lnTo>
                  <a:lnTo>
                    <a:pt x="1694103" y="549910"/>
                  </a:lnTo>
                  <a:lnTo>
                    <a:pt x="1696567" y="548640"/>
                  </a:lnTo>
                  <a:lnTo>
                    <a:pt x="1696910" y="547370"/>
                  </a:lnTo>
                  <a:lnTo>
                    <a:pt x="1696085" y="544830"/>
                  </a:lnTo>
                  <a:lnTo>
                    <a:pt x="1695983" y="543560"/>
                  </a:lnTo>
                  <a:lnTo>
                    <a:pt x="1695843" y="543560"/>
                  </a:lnTo>
                  <a:lnTo>
                    <a:pt x="1696961" y="541020"/>
                  </a:lnTo>
                  <a:lnTo>
                    <a:pt x="1699463" y="541020"/>
                  </a:lnTo>
                  <a:lnTo>
                    <a:pt x="1703451" y="542290"/>
                  </a:lnTo>
                  <a:lnTo>
                    <a:pt x="1711490" y="542290"/>
                  </a:lnTo>
                  <a:lnTo>
                    <a:pt x="1713280" y="541020"/>
                  </a:lnTo>
                  <a:lnTo>
                    <a:pt x="1715211" y="539750"/>
                  </a:lnTo>
                  <a:lnTo>
                    <a:pt x="1716684" y="539750"/>
                  </a:lnTo>
                  <a:lnTo>
                    <a:pt x="1717382" y="538480"/>
                  </a:lnTo>
                  <a:lnTo>
                    <a:pt x="1718233" y="537210"/>
                  </a:lnTo>
                  <a:lnTo>
                    <a:pt x="1718538" y="537210"/>
                  </a:lnTo>
                  <a:lnTo>
                    <a:pt x="1719275" y="535940"/>
                  </a:lnTo>
                  <a:lnTo>
                    <a:pt x="1720024" y="534670"/>
                  </a:lnTo>
                  <a:lnTo>
                    <a:pt x="1721307" y="533400"/>
                  </a:lnTo>
                  <a:lnTo>
                    <a:pt x="1721751" y="532130"/>
                  </a:lnTo>
                  <a:lnTo>
                    <a:pt x="1722653" y="529590"/>
                  </a:lnTo>
                  <a:lnTo>
                    <a:pt x="1722793" y="528320"/>
                  </a:lnTo>
                  <a:lnTo>
                    <a:pt x="1721904" y="527050"/>
                  </a:lnTo>
                  <a:lnTo>
                    <a:pt x="1722158" y="527050"/>
                  </a:lnTo>
                  <a:lnTo>
                    <a:pt x="1722793" y="528320"/>
                  </a:lnTo>
                  <a:lnTo>
                    <a:pt x="1723542" y="527050"/>
                  </a:lnTo>
                  <a:lnTo>
                    <a:pt x="1724253" y="525780"/>
                  </a:lnTo>
                  <a:lnTo>
                    <a:pt x="1723517" y="523240"/>
                  </a:lnTo>
                  <a:lnTo>
                    <a:pt x="1721764" y="519430"/>
                  </a:lnTo>
                  <a:lnTo>
                    <a:pt x="1720761" y="516890"/>
                  </a:lnTo>
                  <a:lnTo>
                    <a:pt x="1719884" y="514350"/>
                  </a:lnTo>
                  <a:lnTo>
                    <a:pt x="1720291" y="513080"/>
                  </a:lnTo>
                  <a:lnTo>
                    <a:pt x="1720773" y="511810"/>
                  </a:lnTo>
                  <a:lnTo>
                    <a:pt x="1721116" y="509270"/>
                  </a:lnTo>
                  <a:lnTo>
                    <a:pt x="1721840" y="508000"/>
                  </a:lnTo>
                  <a:lnTo>
                    <a:pt x="1722958" y="508000"/>
                  </a:lnTo>
                  <a:lnTo>
                    <a:pt x="1722970" y="506730"/>
                  </a:lnTo>
                  <a:lnTo>
                    <a:pt x="1722005" y="504190"/>
                  </a:lnTo>
                  <a:lnTo>
                    <a:pt x="1724215" y="501650"/>
                  </a:lnTo>
                  <a:lnTo>
                    <a:pt x="1726196" y="500380"/>
                  </a:lnTo>
                  <a:lnTo>
                    <a:pt x="1727987" y="499110"/>
                  </a:lnTo>
                  <a:lnTo>
                    <a:pt x="1731073" y="491490"/>
                  </a:lnTo>
                  <a:lnTo>
                    <a:pt x="1729663" y="488950"/>
                  </a:lnTo>
                  <a:lnTo>
                    <a:pt x="1729435" y="488950"/>
                  </a:lnTo>
                  <a:lnTo>
                    <a:pt x="1728863" y="485140"/>
                  </a:lnTo>
                  <a:lnTo>
                    <a:pt x="1727530" y="483870"/>
                  </a:lnTo>
                  <a:lnTo>
                    <a:pt x="1724202" y="482600"/>
                  </a:lnTo>
                  <a:lnTo>
                    <a:pt x="1723694" y="482066"/>
                  </a:lnTo>
                  <a:lnTo>
                    <a:pt x="1723694" y="499110"/>
                  </a:lnTo>
                  <a:lnTo>
                    <a:pt x="1722170" y="500380"/>
                  </a:lnTo>
                  <a:lnTo>
                    <a:pt x="1722031" y="499110"/>
                  </a:lnTo>
                  <a:lnTo>
                    <a:pt x="1723694" y="499110"/>
                  </a:lnTo>
                  <a:lnTo>
                    <a:pt x="1723694" y="482066"/>
                  </a:lnTo>
                  <a:lnTo>
                    <a:pt x="1722996" y="481330"/>
                  </a:lnTo>
                  <a:lnTo>
                    <a:pt x="1721802" y="480060"/>
                  </a:lnTo>
                  <a:lnTo>
                    <a:pt x="1719757" y="478790"/>
                  </a:lnTo>
                  <a:lnTo>
                    <a:pt x="1718830" y="479145"/>
                  </a:lnTo>
                  <a:lnTo>
                    <a:pt x="1718830" y="505460"/>
                  </a:lnTo>
                  <a:lnTo>
                    <a:pt x="1717306" y="509270"/>
                  </a:lnTo>
                  <a:lnTo>
                    <a:pt x="1716824" y="509270"/>
                  </a:lnTo>
                  <a:lnTo>
                    <a:pt x="1715604" y="511810"/>
                  </a:lnTo>
                  <a:lnTo>
                    <a:pt x="1715579" y="533400"/>
                  </a:lnTo>
                  <a:lnTo>
                    <a:pt x="1715350" y="534670"/>
                  </a:lnTo>
                  <a:lnTo>
                    <a:pt x="1715109" y="534670"/>
                  </a:lnTo>
                  <a:lnTo>
                    <a:pt x="1715033" y="533400"/>
                  </a:lnTo>
                  <a:lnTo>
                    <a:pt x="1715579" y="533400"/>
                  </a:lnTo>
                  <a:lnTo>
                    <a:pt x="1715579" y="511810"/>
                  </a:lnTo>
                  <a:lnTo>
                    <a:pt x="1715071" y="511810"/>
                  </a:lnTo>
                  <a:lnTo>
                    <a:pt x="1713318" y="511009"/>
                  </a:lnTo>
                  <a:lnTo>
                    <a:pt x="1713318" y="535940"/>
                  </a:lnTo>
                  <a:lnTo>
                    <a:pt x="1712264" y="538480"/>
                  </a:lnTo>
                  <a:lnTo>
                    <a:pt x="1711680" y="539750"/>
                  </a:lnTo>
                  <a:lnTo>
                    <a:pt x="1710156" y="539750"/>
                  </a:lnTo>
                  <a:lnTo>
                    <a:pt x="1711261" y="538480"/>
                  </a:lnTo>
                  <a:lnTo>
                    <a:pt x="1712264" y="537210"/>
                  </a:lnTo>
                  <a:lnTo>
                    <a:pt x="1713318" y="535940"/>
                  </a:lnTo>
                  <a:lnTo>
                    <a:pt x="1713318" y="511009"/>
                  </a:lnTo>
                  <a:lnTo>
                    <a:pt x="1709521" y="509270"/>
                  </a:lnTo>
                  <a:lnTo>
                    <a:pt x="1706638" y="509270"/>
                  </a:lnTo>
                  <a:lnTo>
                    <a:pt x="1703425" y="511810"/>
                  </a:lnTo>
                  <a:lnTo>
                    <a:pt x="1702955" y="511810"/>
                  </a:lnTo>
                  <a:lnTo>
                    <a:pt x="1691271" y="523240"/>
                  </a:lnTo>
                  <a:lnTo>
                    <a:pt x="1691106" y="523240"/>
                  </a:lnTo>
                  <a:lnTo>
                    <a:pt x="1688960" y="524510"/>
                  </a:lnTo>
                  <a:lnTo>
                    <a:pt x="1688706" y="524510"/>
                  </a:lnTo>
                  <a:lnTo>
                    <a:pt x="1688934" y="525780"/>
                  </a:lnTo>
                  <a:lnTo>
                    <a:pt x="1689201" y="527050"/>
                  </a:lnTo>
                  <a:lnTo>
                    <a:pt x="1689557" y="528320"/>
                  </a:lnTo>
                  <a:lnTo>
                    <a:pt x="1689481" y="529590"/>
                  </a:lnTo>
                  <a:lnTo>
                    <a:pt x="1691106" y="532130"/>
                  </a:lnTo>
                  <a:lnTo>
                    <a:pt x="1691144" y="534670"/>
                  </a:lnTo>
                  <a:lnTo>
                    <a:pt x="1691817" y="537210"/>
                  </a:lnTo>
                  <a:lnTo>
                    <a:pt x="1690801" y="538480"/>
                  </a:lnTo>
                  <a:lnTo>
                    <a:pt x="1689252" y="539750"/>
                  </a:lnTo>
                  <a:lnTo>
                    <a:pt x="1690344" y="542290"/>
                  </a:lnTo>
                  <a:lnTo>
                    <a:pt x="1691246" y="542290"/>
                  </a:lnTo>
                  <a:lnTo>
                    <a:pt x="1692529" y="541020"/>
                  </a:lnTo>
                  <a:lnTo>
                    <a:pt x="1693354" y="541020"/>
                  </a:lnTo>
                  <a:lnTo>
                    <a:pt x="1694192" y="539750"/>
                  </a:lnTo>
                  <a:lnTo>
                    <a:pt x="1695488" y="541020"/>
                  </a:lnTo>
                  <a:lnTo>
                    <a:pt x="1695437" y="542290"/>
                  </a:lnTo>
                  <a:lnTo>
                    <a:pt x="1695780" y="543560"/>
                  </a:lnTo>
                  <a:lnTo>
                    <a:pt x="1694573" y="548640"/>
                  </a:lnTo>
                  <a:lnTo>
                    <a:pt x="1692884" y="549910"/>
                  </a:lnTo>
                  <a:lnTo>
                    <a:pt x="1689201" y="549910"/>
                  </a:lnTo>
                  <a:lnTo>
                    <a:pt x="1688807" y="548640"/>
                  </a:lnTo>
                  <a:lnTo>
                    <a:pt x="1688172" y="547370"/>
                  </a:lnTo>
                  <a:lnTo>
                    <a:pt x="1687207" y="548640"/>
                  </a:lnTo>
                  <a:lnTo>
                    <a:pt x="1685988" y="548640"/>
                  </a:lnTo>
                  <a:lnTo>
                    <a:pt x="1683461" y="547370"/>
                  </a:lnTo>
                  <a:lnTo>
                    <a:pt x="1682254" y="547370"/>
                  </a:lnTo>
                  <a:lnTo>
                    <a:pt x="1680959" y="546100"/>
                  </a:lnTo>
                  <a:lnTo>
                    <a:pt x="1681048" y="544830"/>
                  </a:lnTo>
                  <a:lnTo>
                    <a:pt x="1680781" y="543560"/>
                  </a:lnTo>
                  <a:lnTo>
                    <a:pt x="1680184" y="542290"/>
                  </a:lnTo>
                  <a:lnTo>
                    <a:pt x="1678787" y="542290"/>
                  </a:lnTo>
                  <a:lnTo>
                    <a:pt x="1678165" y="543560"/>
                  </a:lnTo>
                  <a:lnTo>
                    <a:pt x="1677314" y="544830"/>
                  </a:lnTo>
                  <a:lnTo>
                    <a:pt x="1674406" y="544830"/>
                  </a:lnTo>
                  <a:lnTo>
                    <a:pt x="1672424" y="543560"/>
                  </a:lnTo>
                  <a:lnTo>
                    <a:pt x="1672666" y="541020"/>
                  </a:lnTo>
                  <a:lnTo>
                    <a:pt x="1672285" y="539750"/>
                  </a:lnTo>
                  <a:lnTo>
                    <a:pt x="1672043" y="539750"/>
                  </a:lnTo>
                  <a:lnTo>
                    <a:pt x="1668907" y="538480"/>
                  </a:lnTo>
                  <a:lnTo>
                    <a:pt x="1668462" y="535940"/>
                  </a:lnTo>
                  <a:lnTo>
                    <a:pt x="1668551" y="534670"/>
                  </a:lnTo>
                  <a:lnTo>
                    <a:pt x="1668640" y="533400"/>
                  </a:lnTo>
                  <a:lnTo>
                    <a:pt x="1668729" y="532130"/>
                  </a:lnTo>
                  <a:lnTo>
                    <a:pt x="1668945" y="530860"/>
                  </a:lnTo>
                  <a:lnTo>
                    <a:pt x="1668653" y="528320"/>
                  </a:lnTo>
                  <a:lnTo>
                    <a:pt x="1668513" y="527050"/>
                  </a:lnTo>
                  <a:lnTo>
                    <a:pt x="1667789" y="525780"/>
                  </a:lnTo>
                  <a:lnTo>
                    <a:pt x="1662303" y="524510"/>
                  </a:lnTo>
                  <a:lnTo>
                    <a:pt x="1659153" y="524510"/>
                  </a:lnTo>
                  <a:lnTo>
                    <a:pt x="1660029" y="520700"/>
                  </a:lnTo>
                  <a:lnTo>
                    <a:pt x="1662353" y="519430"/>
                  </a:lnTo>
                  <a:lnTo>
                    <a:pt x="1665211" y="518160"/>
                  </a:lnTo>
                  <a:lnTo>
                    <a:pt x="1666125" y="516890"/>
                  </a:lnTo>
                  <a:lnTo>
                    <a:pt x="1668526" y="518160"/>
                  </a:lnTo>
                  <a:lnTo>
                    <a:pt x="1669592" y="516890"/>
                  </a:lnTo>
                  <a:lnTo>
                    <a:pt x="1670951" y="515620"/>
                  </a:lnTo>
                  <a:lnTo>
                    <a:pt x="1671281" y="515620"/>
                  </a:lnTo>
                  <a:lnTo>
                    <a:pt x="1672272" y="514350"/>
                  </a:lnTo>
                  <a:lnTo>
                    <a:pt x="1673059" y="514350"/>
                  </a:lnTo>
                  <a:lnTo>
                    <a:pt x="1676819" y="515620"/>
                  </a:lnTo>
                  <a:lnTo>
                    <a:pt x="1679714" y="514350"/>
                  </a:lnTo>
                  <a:lnTo>
                    <a:pt x="1683613" y="514350"/>
                  </a:lnTo>
                  <a:lnTo>
                    <a:pt x="1684083" y="513080"/>
                  </a:lnTo>
                  <a:lnTo>
                    <a:pt x="1684235" y="514350"/>
                  </a:lnTo>
                  <a:lnTo>
                    <a:pt x="1684464" y="514350"/>
                  </a:lnTo>
                  <a:lnTo>
                    <a:pt x="1682889" y="516890"/>
                  </a:lnTo>
                  <a:lnTo>
                    <a:pt x="1681708" y="520700"/>
                  </a:lnTo>
                  <a:lnTo>
                    <a:pt x="1682572" y="524510"/>
                  </a:lnTo>
                  <a:lnTo>
                    <a:pt x="1682267" y="524510"/>
                  </a:lnTo>
                  <a:lnTo>
                    <a:pt x="1682102" y="525780"/>
                  </a:lnTo>
                  <a:lnTo>
                    <a:pt x="1682800" y="524510"/>
                  </a:lnTo>
                  <a:lnTo>
                    <a:pt x="1683397" y="524510"/>
                  </a:lnTo>
                  <a:lnTo>
                    <a:pt x="1683499" y="520700"/>
                  </a:lnTo>
                  <a:lnTo>
                    <a:pt x="1684655" y="519430"/>
                  </a:lnTo>
                  <a:lnTo>
                    <a:pt x="1688846" y="515620"/>
                  </a:lnTo>
                  <a:lnTo>
                    <a:pt x="1689912" y="511810"/>
                  </a:lnTo>
                  <a:lnTo>
                    <a:pt x="1688795" y="509270"/>
                  </a:lnTo>
                  <a:lnTo>
                    <a:pt x="1689658" y="508000"/>
                  </a:lnTo>
                  <a:lnTo>
                    <a:pt x="1690471" y="506730"/>
                  </a:lnTo>
                  <a:lnTo>
                    <a:pt x="1694459" y="504190"/>
                  </a:lnTo>
                  <a:lnTo>
                    <a:pt x="1694751" y="502920"/>
                  </a:lnTo>
                  <a:lnTo>
                    <a:pt x="1695043" y="501650"/>
                  </a:lnTo>
                  <a:lnTo>
                    <a:pt x="1695640" y="499110"/>
                  </a:lnTo>
                  <a:lnTo>
                    <a:pt x="1694205" y="495300"/>
                  </a:lnTo>
                  <a:lnTo>
                    <a:pt x="1693443" y="494030"/>
                  </a:lnTo>
                  <a:lnTo>
                    <a:pt x="1690801" y="492760"/>
                  </a:lnTo>
                  <a:lnTo>
                    <a:pt x="1690789" y="491490"/>
                  </a:lnTo>
                  <a:lnTo>
                    <a:pt x="1690763" y="488950"/>
                  </a:lnTo>
                  <a:lnTo>
                    <a:pt x="1691195" y="485140"/>
                  </a:lnTo>
                  <a:lnTo>
                    <a:pt x="1693278" y="482600"/>
                  </a:lnTo>
                  <a:lnTo>
                    <a:pt x="1694332" y="481330"/>
                  </a:lnTo>
                  <a:lnTo>
                    <a:pt x="1695183" y="481330"/>
                  </a:lnTo>
                  <a:lnTo>
                    <a:pt x="1696720" y="480060"/>
                  </a:lnTo>
                  <a:lnTo>
                    <a:pt x="1697824" y="480060"/>
                  </a:lnTo>
                  <a:lnTo>
                    <a:pt x="1700390" y="482600"/>
                  </a:lnTo>
                  <a:lnTo>
                    <a:pt x="1702612" y="482600"/>
                  </a:lnTo>
                  <a:lnTo>
                    <a:pt x="1706524" y="481330"/>
                  </a:lnTo>
                  <a:lnTo>
                    <a:pt x="1707286" y="483870"/>
                  </a:lnTo>
                  <a:lnTo>
                    <a:pt x="1706321" y="483870"/>
                  </a:lnTo>
                  <a:lnTo>
                    <a:pt x="1705165" y="486410"/>
                  </a:lnTo>
                  <a:lnTo>
                    <a:pt x="1704682" y="487680"/>
                  </a:lnTo>
                  <a:lnTo>
                    <a:pt x="1704060" y="488950"/>
                  </a:lnTo>
                  <a:lnTo>
                    <a:pt x="1703857" y="490220"/>
                  </a:lnTo>
                  <a:lnTo>
                    <a:pt x="1704657" y="496570"/>
                  </a:lnTo>
                  <a:lnTo>
                    <a:pt x="1705432" y="500380"/>
                  </a:lnTo>
                  <a:lnTo>
                    <a:pt x="1706397" y="501650"/>
                  </a:lnTo>
                  <a:lnTo>
                    <a:pt x="1709013" y="502920"/>
                  </a:lnTo>
                  <a:lnTo>
                    <a:pt x="1710080" y="502920"/>
                  </a:lnTo>
                  <a:lnTo>
                    <a:pt x="1711286" y="504190"/>
                  </a:lnTo>
                  <a:lnTo>
                    <a:pt x="1712061" y="502920"/>
                  </a:lnTo>
                  <a:lnTo>
                    <a:pt x="1717890" y="502920"/>
                  </a:lnTo>
                  <a:lnTo>
                    <a:pt x="1718830" y="505460"/>
                  </a:lnTo>
                  <a:lnTo>
                    <a:pt x="1718830" y="479145"/>
                  </a:lnTo>
                  <a:lnTo>
                    <a:pt x="1716341" y="480060"/>
                  </a:lnTo>
                  <a:lnTo>
                    <a:pt x="1715262" y="480060"/>
                  </a:lnTo>
                  <a:lnTo>
                    <a:pt x="1714563" y="478790"/>
                  </a:lnTo>
                  <a:lnTo>
                    <a:pt x="1714741" y="476250"/>
                  </a:lnTo>
                  <a:lnTo>
                    <a:pt x="1715516" y="474980"/>
                  </a:lnTo>
                  <a:lnTo>
                    <a:pt x="1719935" y="471170"/>
                  </a:lnTo>
                  <a:lnTo>
                    <a:pt x="1719262" y="467360"/>
                  </a:lnTo>
                  <a:lnTo>
                    <a:pt x="1716189" y="466090"/>
                  </a:lnTo>
                  <a:lnTo>
                    <a:pt x="1713115" y="464820"/>
                  </a:lnTo>
                  <a:lnTo>
                    <a:pt x="1710499" y="464820"/>
                  </a:lnTo>
                  <a:lnTo>
                    <a:pt x="1707375" y="463550"/>
                  </a:lnTo>
                  <a:lnTo>
                    <a:pt x="1705838" y="463550"/>
                  </a:lnTo>
                  <a:lnTo>
                    <a:pt x="1707451" y="461010"/>
                  </a:lnTo>
                  <a:lnTo>
                    <a:pt x="1708759" y="459740"/>
                  </a:lnTo>
                  <a:lnTo>
                    <a:pt x="1709775" y="458470"/>
                  </a:lnTo>
                  <a:lnTo>
                    <a:pt x="1710804" y="457200"/>
                  </a:lnTo>
                  <a:lnTo>
                    <a:pt x="1711617" y="455930"/>
                  </a:lnTo>
                  <a:lnTo>
                    <a:pt x="1715503" y="454660"/>
                  </a:lnTo>
                  <a:lnTo>
                    <a:pt x="1717814" y="453390"/>
                  </a:lnTo>
                  <a:lnTo>
                    <a:pt x="1721383" y="450850"/>
                  </a:lnTo>
                  <a:lnTo>
                    <a:pt x="1721954" y="449580"/>
                  </a:lnTo>
                  <a:lnTo>
                    <a:pt x="1723161" y="448310"/>
                  </a:lnTo>
                  <a:lnTo>
                    <a:pt x="1723618" y="447040"/>
                  </a:lnTo>
                  <a:lnTo>
                    <a:pt x="1724901" y="445770"/>
                  </a:lnTo>
                  <a:lnTo>
                    <a:pt x="1725371" y="445770"/>
                  </a:lnTo>
                  <a:lnTo>
                    <a:pt x="1726780" y="447040"/>
                  </a:lnTo>
                  <a:lnTo>
                    <a:pt x="1726526" y="447040"/>
                  </a:lnTo>
                  <a:lnTo>
                    <a:pt x="1726311" y="448310"/>
                  </a:lnTo>
                  <a:lnTo>
                    <a:pt x="1724240" y="448310"/>
                  </a:lnTo>
                  <a:lnTo>
                    <a:pt x="1723694" y="450850"/>
                  </a:lnTo>
                  <a:lnTo>
                    <a:pt x="1724025" y="453390"/>
                  </a:lnTo>
                  <a:lnTo>
                    <a:pt x="1723644" y="454660"/>
                  </a:lnTo>
                  <a:lnTo>
                    <a:pt x="1723923" y="457200"/>
                  </a:lnTo>
                  <a:lnTo>
                    <a:pt x="1723212" y="458470"/>
                  </a:lnTo>
                  <a:lnTo>
                    <a:pt x="1719872" y="461010"/>
                  </a:lnTo>
                  <a:lnTo>
                    <a:pt x="1719935" y="463550"/>
                  </a:lnTo>
                  <a:lnTo>
                    <a:pt x="1722208" y="464820"/>
                  </a:lnTo>
                  <a:lnTo>
                    <a:pt x="1722856" y="466090"/>
                  </a:lnTo>
                  <a:lnTo>
                    <a:pt x="1723453" y="466090"/>
                  </a:lnTo>
                  <a:lnTo>
                    <a:pt x="1723466" y="467360"/>
                  </a:lnTo>
                  <a:lnTo>
                    <a:pt x="1723580" y="468630"/>
                  </a:lnTo>
                  <a:lnTo>
                    <a:pt x="1723694" y="471170"/>
                  </a:lnTo>
                  <a:lnTo>
                    <a:pt x="1721764" y="472440"/>
                  </a:lnTo>
                  <a:lnTo>
                    <a:pt x="1721408" y="473710"/>
                  </a:lnTo>
                  <a:lnTo>
                    <a:pt x="1721192" y="477520"/>
                  </a:lnTo>
                  <a:lnTo>
                    <a:pt x="1724329" y="480060"/>
                  </a:lnTo>
                  <a:lnTo>
                    <a:pt x="1729803" y="477520"/>
                  </a:lnTo>
                  <a:lnTo>
                    <a:pt x="1732076" y="477520"/>
                  </a:lnTo>
                  <a:lnTo>
                    <a:pt x="1735162" y="480060"/>
                  </a:lnTo>
                  <a:lnTo>
                    <a:pt x="1736864" y="480060"/>
                  </a:lnTo>
                  <a:lnTo>
                    <a:pt x="1736966" y="481330"/>
                  </a:lnTo>
                  <a:lnTo>
                    <a:pt x="1737372" y="482600"/>
                  </a:lnTo>
                  <a:lnTo>
                    <a:pt x="1737956" y="483870"/>
                  </a:lnTo>
                  <a:lnTo>
                    <a:pt x="1739506" y="482600"/>
                  </a:lnTo>
                  <a:lnTo>
                    <a:pt x="1739760" y="482600"/>
                  </a:lnTo>
                  <a:lnTo>
                    <a:pt x="1739823" y="481330"/>
                  </a:lnTo>
                  <a:lnTo>
                    <a:pt x="1739684" y="480060"/>
                  </a:lnTo>
                  <a:lnTo>
                    <a:pt x="1741144" y="478790"/>
                  </a:lnTo>
                  <a:lnTo>
                    <a:pt x="1742490" y="478790"/>
                  </a:lnTo>
                  <a:lnTo>
                    <a:pt x="1742617" y="477520"/>
                  </a:lnTo>
                  <a:lnTo>
                    <a:pt x="1742744" y="476250"/>
                  </a:lnTo>
                  <a:lnTo>
                    <a:pt x="1743392" y="477520"/>
                  </a:lnTo>
                  <a:lnTo>
                    <a:pt x="1746186" y="477520"/>
                  </a:lnTo>
                  <a:lnTo>
                    <a:pt x="1746707" y="476250"/>
                  </a:lnTo>
                  <a:lnTo>
                    <a:pt x="1747227" y="474980"/>
                  </a:lnTo>
                  <a:lnTo>
                    <a:pt x="1747050" y="474980"/>
                  </a:lnTo>
                  <a:lnTo>
                    <a:pt x="1745818" y="473710"/>
                  </a:lnTo>
                  <a:lnTo>
                    <a:pt x="1745386" y="473710"/>
                  </a:lnTo>
                  <a:lnTo>
                    <a:pt x="1745119" y="472440"/>
                  </a:lnTo>
                  <a:lnTo>
                    <a:pt x="1745361" y="471170"/>
                  </a:lnTo>
                  <a:lnTo>
                    <a:pt x="1745945" y="469900"/>
                  </a:lnTo>
                  <a:lnTo>
                    <a:pt x="1744802" y="467360"/>
                  </a:lnTo>
                  <a:lnTo>
                    <a:pt x="1745678" y="464820"/>
                  </a:lnTo>
                  <a:lnTo>
                    <a:pt x="1745729" y="461010"/>
                  </a:lnTo>
                  <a:lnTo>
                    <a:pt x="1746046" y="461010"/>
                  </a:lnTo>
                  <a:lnTo>
                    <a:pt x="1747316" y="459740"/>
                  </a:lnTo>
                  <a:lnTo>
                    <a:pt x="1748802" y="462280"/>
                  </a:lnTo>
                  <a:lnTo>
                    <a:pt x="1748091" y="466318"/>
                  </a:lnTo>
                  <a:lnTo>
                    <a:pt x="1747507" y="469900"/>
                  </a:lnTo>
                  <a:lnTo>
                    <a:pt x="1747570" y="472440"/>
                  </a:lnTo>
                  <a:lnTo>
                    <a:pt x="1749437" y="474980"/>
                  </a:lnTo>
                  <a:lnTo>
                    <a:pt x="1751799" y="474980"/>
                  </a:lnTo>
                  <a:lnTo>
                    <a:pt x="1755559" y="476250"/>
                  </a:lnTo>
                  <a:lnTo>
                    <a:pt x="1756740" y="474980"/>
                  </a:lnTo>
                  <a:lnTo>
                    <a:pt x="1758010" y="472440"/>
                  </a:lnTo>
                  <a:lnTo>
                    <a:pt x="1758353" y="469900"/>
                  </a:lnTo>
                  <a:lnTo>
                    <a:pt x="1756892" y="467360"/>
                  </a:lnTo>
                  <a:lnTo>
                    <a:pt x="1756460" y="467360"/>
                  </a:lnTo>
                  <a:lnTo>
                    <a:pt x="1756016" y="466090"/>
                  </a:lnTo>
                  <a:lnTo>
                    <a:pt x="1757133" y="464820"/>
                  </a:lnTo>
                  <a:lnTo>
                    <a:pt x="1760753" y="463550"/>
                  </a:lnTo>
                  <a:lnTo>
                    <a:pt x="1762823" y="464820"/>
                  </a:lnTo>
                  <a:lnTo>
                    <a:pt x="1763636" y="466090"/>
                  </a:lnTo>
                  <a:lnTo>
                    <a:pt x="1763395" y="469900"/>
                  </a:lnTo>
                  <a:lnTo>
                    <a:pt x="1763661" y="469900"/>
                  </a:lnTo>
                  <a:lnTo>
                    <a:pt x="1764195" y="471170"/>
                  </a:lnTo>
                  <a:lnTo>
                    <a:pt x="1764804" y="472440"/>
                  </a:lnTo>
                  <a:lnTo>
                    <a:pt x="1765007" y="474980"/>
                  </a:lnTo>
                  <a:lnTo>
                    <a:pt x="1764690" y="476250"/>
                  </a:lnTo>
                  <a:lnTo>
                    <a:pt x="1764525" y="477520"/>
                  </a:lnTo>
                  <a:lnTo>
                    <a:pt x="1767992" y="477520"/>
                  </a:lnTo>
                  <a:lnTo>
                    <a:pt x="1768398" y="478790"/>
                  </a:lnTo>
                  <a:lnTo>
                    <a:pt x="1767687" y="481330"/>
                  </a:lnTo>
                  <a:lnTo>
                    <a:pt x="1767166" y="483870"/>
                  </a:lnTo>
                  <a:lnTo>
                    <a:pt x="1766392" y="486410"/>
                  </a:lnTo>
                  <a:lnTo>
                    <a:pt x="1765757" y="488950"/>
                  </a:lnTo>
                  <a:lnTo>
                    <a:pt x="1767852" y="490220"/>
                  </a:lnTo>
                  <a:lnTo>
                    <a:pt x="1769364" y="490220"/>
                  </a:lnTo>
                  <a:lnTo>
                    <a:pt x="1769364" y="492760"/>
                  </a:lnTo>
                  <a:lnTo>
                    <a:pt x="1770329" y="495300"/>
                  </a:lnTo>
                  <a:lnTo>
                    <a:pt x="1771916" y="496570"/>
                  </a:lnTo>
                  <a:lnTo>
                    <a:pt x="1778241" y="496570"/>
                  </a:lnTo>
                  <a:lnTo>
                    <a:pt x="1779676" y="492760"/>
                  </a:lnTo>
                  <a:lnTo>
                    <a:pt x="1780209" y="491490"/>
                  </a:lnTo>
                  <a:lnTo>
                    <a:pt x="1780463" y="490220"/>
                  </a:lnTo>
                  <a:lnTo>
                    <a:pt x="1786293" y="490220"/>
                  </a:lnTo>
                  <a:lnTo>
                    <a:pt x="1786890" y="491490"/>
                  </a:lnTo>
                  <a:lnTo>
                    <a:pt x="1787334" y="492760"/>
                  </a:lnTo>
                  <a:lnTo>
                    <a:pt x="1788312" y="494030"/>
                  </a:lnTo>
                  <a:lnTo>
                    <a:pt x="1789595" y="495300"/>
                  </a:lnTo>
                  <a:lnTo>
                    <a:pt x="1790966" y="494030"/>
                  </a:lnTo>
                  <a:lnTo>
                    <a:pt x="1791665" y="492760"/>
                  </a:lnTo>
                  <a:lnTo>
                    <a:pt x="1792439" y="491490"/>
                  </a:lnTo>
                  <a:lnTo>
                    <a:pt x="1793049" y="490220"/>
                  </a:lnTo>
                  <a:lnTo>
                    <a:pt x="1795500" y="488950"/>
                  </a:lnTo>
                  <a:lnTo>
                    <a:pt x="1795741" y="487680"/>
                  </a:lnTo>
                  <a:lnTo>
                    <a:pt x="1795945" y="483870"/>
                  </a:lnTo>
                  <a:lnTo>
                    <a:pt x="1796072" y="480060"/>
                  </a:lnTo>
                  <a:lnTo>
                    <a:pt x="1796161" y="478790"/>
                  </a:lnTo>
                  <a:lnTo>
                    <a:pt x="1795030" y="476250"/>
                  </a:lnTo>
                  <a:lnTo>
                    <a:pt x="1793989" y="473710"/>
                  </a:lnTo>
                  <a:lnTo>
                    <a:pt x="1792566" y="471170"/>
                  </a:lnTo>
                  <a:lnTo>
                    <a:pt x="1789353" y="471170"/>
                  </a:lnTo>
                  <a:lnTo>
                    <a:pt x="1788414" y="469900"/>
                  </a:lnTo>
                  <a:lnTo>
                    <a:pt x="1787093" y="467360"/>
                  </a:lnTo>
                  <a:lnTo>
                    <a:pt x="1786191" y="467360"/>
                  </a:lnTo>
                  <a:lnTo>
                    <a:pt x="1783727" y="466090"/>
                  </a:lnTo>
                  <a:lnTo>
                    <a:pt x="1782597" y="466090"/>
                  </a:lnTo>
                  <a:lnTo>
                    <a:pt x="1781314" y="464820"/>
                  </a:lnTo>
                  <a:lnTo>
                    <a:pt x="1781340" y="463550"/>
                  </a:lnTo>
                  <a:lnTo>
                    <a:pt x="1782038" y="462280"/>
                  </a:lnTo>
                  <a:lnTo>
                    <a:pt x="1782533" y="462280"/>
                  </a:lnTo>
                  <a:lnTo>
                    <a:pt x="1784553" y="464820"/>
                  </a:lnTo>
                  <a:lnTo>
                    <a:pt x="1785454" y="463550"/>
                  </a:lnTo>
                  <a:lnTo>
                    <a:pt x="1785912" y="462280"/>
                  </a:lnTo>
                  <a:lnTo>
                    <a:pt x="1785962" y="459740"/>
                  </a:lnTo>
                  <a:lnTo>
                    <a:pt x="1786864" y="459740"/>
                  </a:lnTo>
                  <a:lnTo>
                    <a:pt x="1790788" y="458470"/>
                  </a:lnTo>
                  <a:lnTo>
                    <a:pt x="1792579" y="458470"/>
                  </a:lnTo>
                  <a:lnTo>
                    <a:pt x="1794941" y="453390"/>
                  </a:lnTo>
                  <a:lnTo>
                    <a:pt x="1797037" y="450850"/>
                  </a:lnTo>
                  <a:lnTo>
                    <a:pt x="1800618" y="448310"/>
                  </a:lnTo>
                  <a:lnTo>
                    <a:pt x="1801533" y="447040"/>
                  </a:lnTo>
                  <a:lnTo>
                    <a:pt x="1802866" y="445770"/>
                  </a:lnTo>
                  <a:lnTo>
                    <a:pt x="1806854" y="441960"/>
                  </a:lnTo>
                  <a:lnTo>
                    <a:pt x="1810385" y="438150"/>
                  </a:lnTo>
                  <a:lnTo>
                    <a:pt x="1811223" y="436880"/>
                  </a:lnTo>
                  <a:lnTo>
                    <a:pt x="1813712" y="438150"/>
                  </a:lnTo>
                  <a:lnTo>
                    <a:pt x="1814118" y="436880"/>
                  </a:lnTo>
                  <a:lnTo>
                    <a:pt x="1814423" y="435610"/>
                  </a:lnTo>
                  <a:lnTo>
                    <a:pt x="1814334" y="429260"/>
                  </a:lnTo>
                  <a:lnTo>
                    <a:pt x="1813915" y="422910"/>
                  </a:lnTo>
                  <a:lnTo>
                    <a:pt x="1815147" y="422910"/>
                  </a:lnTo>
                  <a:lnTo>
                    <a:pt x="1819287" y="424180"/>
                  </a:lnTo>
                  <a:lnTo>
                    <a:pt x="1820291" y="424180"/>
                  </a:lnTo>
                  <a:lnTo>
                    <a:pt x="1821243" y="422910"/>
                  </a:lnTo>
                  <a:lnTo>
                    <a:pt x="1824621" y="422910"/>
                  </a:lnTo>
                  <a:lnTo>
                    <a:pt x="1825256" y="424180"/>
                  </a:lnTo>
                  <a:lnTo>
                    <a:pt x="1824050" y="424180"/>
                  </a:lnTo>
                  <a:lnTo>
                    <a:pt x="1822907" y="425450"/>
                  </a:lnTo>
                  <a:lnTo>
                    <a:pt x="1818754" y="426720"/>
                  </a:lnTo>
                  <a:lnTo>
                    <a:pt x="1818398" y="427990"/>
                  </a:lnTo>
                  <a:lnTo>
                    <a:pt x="1819986" y="430530"/>
                  </a:lnTo>
                  <a:lnTo>
                    <a:pt x="1820240" y="431800"/>
                  </a:lnTo>
                  <a:lnTo>
                    <a:pt x="1824697" y="431800"/>
                  </a:lnTo>
                  <a:lnTo>
                    <a:pt x="1826323" y="430530"/>
                  </a:lnTo>
                  <a:lnTo>
                    <a:pt x="1828342" y="425488"/>
                  </a:lnTo>
                  <a:lnTo>
                    <a:pt x="1830590" y="427990"/>
                  </a:lnTo>
                  <a:lnTo>
                    <a:pt x="1831695" y="427990"/>
                  </a:lnTo>
                  <a:lnTo>
                    <a:pt x="1833435" y="426720"/>
                  </a:lnTo>
                  <a:lnTo>
                    <a:pt x="1833816" y="425450"/>
                  </a:lnTo>
                  <a:lnTo>
                    <a:pt x="1834184" y="424180"/>
                  </a:lnTo>
                  <a:lnTo>
                    <a:pt x="1837283" y="425450"/>
                  </a:lnTo>
                  <a:lnTo>
                    <a:pt x="1837143" y="426720"/>
                  </a:lnTo>
                  <a:lnTo>
                    <a:pt x="1836216" y="429260"/>
                  </a:lnTo>
                  <a:lnTo>
                    <a:pt x="1834832" y="430530"/>
                  </a:lnTo>
                  <a:lnTo>
                    <a:pt x="1827479" y="430530"/>
                  </a:lnTo>
                  <a:lnTo>
                    <a:pt x="1826628" y="431800"/>
                  </a:lnTo>
                  <a:lnTo>
                    <a:pt x="1825929" y="435610"/>
                  </a:lnTo>
                  <a:lnTo>
                    <a:pt x="1825713" y="438150"/>
                  </a:lnTo>
                  <a:lnTo>
                    <a:pt x="1826564" y="441960"/>
                  </a:lnTo>
                  <a:lnTo>
                    <a:pt x="1826971" y="443230"/>
                  </a:lnTo>
                  <a:lnTo>
                    <a:pt x="1826729" y="445770"/>
                  </a:lnTo>
                  <a:lnTo>
                    <a:pt x="1821053" y="445770"/>
                  </a:lnTo>
                  <a:lnTo>
                    <a:pt x="1819262" y="449580"/>
                  </a:lnTo>
                  <a:lnTo>
                    <a:pt x="1819795" y="452120"/>
                  </a:lnTo>
                  <a:lnTo>
                    <a:pt x="1821535" y="453390"/>
                  </a:lnTo>
                  <a:lnTo>
                    <a:pt x="1826793" y="453390"/>
                  </a:lnTo>
                  <a:lnTo>
                    <a:pt x="1827568" y="452120"/>
                  </a:lnTo>
                  <a:lnTo>
                    <a:pt x="1828050" y="449580"/>
                  </a:lnTo>
                  <a:lnTo>
                    <a:pt x="1827453" y="448310"/>
                  </a:lnTo>
                  <a:lnTo>
                    <a:pt x="1828609" y="448310"/>
                  </a:lnTo>
                  <a:lnTo>
                    <a:pt x="1829828" y="449580"/>
                  </a:lnTo>
                  <a:lnTo>
                    <a:pt x="1830489" y="449580"/>
                  </a:lnTo>
                  <a:lnTo>
                    <a:pt x="1834248" y="453390"/>
                  </a:lnTo>
                  <a:lnTo>
                    <a:pt x="1838591" y="455930"/>
                  </a:lnTo>
                  <a:lnTo>
                    <a:pt x="1844865" y="454660"/>
                  </a:lnTo>
                  <a:lnTo>
                    <a:pt x="1845970" y="454660"/>
                  </a:lnTo>
                  <a:lnTo>
                    <a:pt x="1850174" y="455930"/>
                  </a:lnTo>
                  <a:lnTo>
                    <a:pt x="1855622" y="455930"/>
                  </a:lnTo>
                  <a:lnTo>
                    <a:pt x="1854949" y="454660"/>
                  </a:lnTo>
                  <a:lnTo>
                    <a:pt x="1857527" y="454660"/>
                  </a:lnTo>
                  <a:lnTo>
                    <a:pt x="1858797" y="455930"/>
                  </a:lnTo>
                  <a:lnTo>
                    <a:pt x="1860384" y="455930"/>
                  </a:lnTo>
                  <a:lnTo>
                    <a:pt x="1859699" y="457200"/>
                  </a:lnTo>
                  <a:lnTo>
                    <a:pt x="1864118" y="457200"/>
                  </a:lnTo>
                  <a:lnTo>
                    <a:pt x="1866925" y="455930"/>
                  </a:lnTo>
                  <a:lnTo>
                    <a:pt x="1867420" y="455930"/>
                  </a:lnTo>
                  <a:lnTo>
                    <a:pt x="1867928" y="454660"/>
                  </a:lnTo>
                  <a:lnTo>
                    <a:pt x="1866506" y="452120"/>
                  </a:lnTo>
                  <a:lnTo>
                    <a:pt x="1864448" y="449580"/>
                  </a:lnTo>
                  <a:lnTo>
                    <a:pt x="1861908" y="448310"/>
                  </a:lnTo>
                  <a:lnTo>
                    <a:pt x="1859368" y="447040"/>
                  </a:lnTo>
                  <a:lnTo>
                    <a:pt x="1857971" y="445770"/>
                  </a:lnTo>
                  <a:lnTo>
                    <a:pt x="1856105" y="443230"/>
                  </a:lnTo>
                  <a:lnTo>
                    <a:pt x="1855508" y="441960"/>
                  </a:lnTo>
                  <a:lnTo>
                    <a:pt x="1854555" y="439420"/>
                  </a:lnTo>
                  <a:lnTo>
                    <a:pt x="1854276" y="439420"/>
                  </a:lnTo>
                  <a:lnTo>
                    <a:pt x="1852650" y="438150"/>
                  </a:lnTo>
                  <a:lnTo>
                    <a:pt x="1852041" y="438150"/>
                  </a:lnTo>
                  <a:lnTo>
                    <a:pt x="1850859" y="435610"/>
                  </a:lnTo>
                  <a:lnTo>
                    <a:pt x="1850199" y="435610"/>
                  </a:lnTo>
                  <a:lnTo>
                    <a:pt x="1847418" y="434340"/>
                  </a:lnTo>
                  <a:lnTo>
                    <a:pt x="1846453" y="433070"/>
                  </a:lnTo>
                  <a:lnTo>
                    <a:pt x="1845614" y="431800"/>
                  </a:lnTo>
                  <a:lnTo>
                    <a:pt x="1846122" y="430530"/>
                  </a:lnTo>
                  <a:lnTo>
                    <a:pt x="1846694" y="429260"/>
                  </a:lnTo>
                  <a:lnTo>
                    <a:pt x="1847303" y="425450"/>
                  </a:lnTo>
                  <a:lnTo>
                    <a:pt x="1846846" y="425450"/>
                  </a:lnTo>
                  <a:lnTo>
                    <a:pt x="1845081" y="424180"/>
                  </a:lnTo>
                  <a:lnTo>
                    <a:pt x="1843684" y="422910"/>
                  </a:lnTo>
                  <a:lnTo>
                    <a:pt x="1843874" y="422910"/>
                  </a:lnTo>
                  <a:lnTo>
                    <a:pt x="1844192" y="421640"/>
                  </a:lnTo>
                  <a:lnTo>
                    <a:pt x="1844446" y="421640"/>
                  </a:lnTo>
                  <a:lnTo>
                    <a:pt x="1848662" y="420370"/>
                  </a:lnTo>
                  <a:lnTo>
                    <a:pt x="1851329" y="417830"/>
                  </a:lnTo>
                  <a:lnTo>
                    <a:pt x="1850859" y="411480"/>
                  </a:lnTo>
                  <a:lnTo>
                    <a:pt x="1851190" y="410210"/>
                  </a:lnTo>
                  <a:lnTo>
                    <a:pt x="1851520" y="408940"/>
                  </a:lnTo>
                  <a:lnTo>
                    <a:pt x="1852079" y="408940"/>
                  </a:lnTo>
                  <a:lnTo>
                    <a:pt x="1852091" y="406400"/>
                  </a:lnTo>
                  <a:lnTo>
                    <a:pt x="1851545" y="406400"/>
                  </a:lnTo>
                  <a:lnTo>
                    <a:pt x="1851279" y="405130"/>
                  </a:lnTo>
                  <a:lnTo>
                    <a:pt x="1851875" y="403860"/>
                  </a:lnTo>
                  <a:lnTo>
                    <a:pt x="1852688" y="403860"/>
                  </a:lnTo>
                  <a:lnTo>
                    <a:pt x="1852815" y="402590"/>
                  </a:lnTo>
                  <a:lnTo>
                    <a:pt x="1853057" y="400050"/>
                  </a:lnTo>
                  <a:lnTo>
                    <a:pt x="1854250" y="400050"/>
                  </a:lnTo>
                  <a:lnTo>
                    <a:pt x="1856105" y="398780"/>
                  </a:lnTo>
                  <a:lnTo>
                    <a:pt x="1853869" y="396240"/>
                  </a:lnTo>
                  <a:lnTo>
                    <a:pt x="1855520" y="392430"/>
                  </a:lnTo>
                  <a:lnTo>
                    <a:pt x="1855495" y="387350"/>
                  </a:lnTo>
                  <a:lnTo>
                    <a:pt x="1858251" y="384810"/>
                  </a:lnTo>
                  <a:lnTo>
                    <a:pt x="1859013" y="383540"/>
                  </a:lnTo>
                  <a:lnTo>
                    <a:pt x="1859788" y="382270"/>
                  </a:lnTo>
                  <a:lnTo>
                    <a:pt x="1859534" y="382270"/>
                  </a:lnTo>
                  <a:lnTo>
                    <a:pt x="1859813" y="381000"/>
                  </a:lnTo>
                  <a:lnTo>
                    <a:pt x="1859610" y="379730"/>
                  </a:lnTo>
                  <a:lnTo>
                    <a:pt x="1858873" y="379730"/>
                  </a:lnTo>
                  <a:lnTo>
                    <a:pt x="1858924" y="378460"/>
                  </a:lnTo>
                  <a:lnTo>
                    <a:pt x="1859546" y="377190"/>
                  </a:lnTo>
                  <a:lnTo>
                    <a:pt x="1865820" y="377190"/>
                  </a:lnTo>
                  <a:lnTo>
                    <a:pt x="1868309" y="374650"/>
                  </a:lnTo>
                  <a:lnTo>
                    <a:pt x="1869389" y="369570"/>
                  </a:lnTo>
                  <a:lnTo>
                    <a:pt x="1868893" y="369570"/>
                  </a:lnTo>
                  <a:lnTo>
                    <a:pt x="1867369" y="368300"/>
                  </a:lnTo>
                  <a:lnTo>
                    <a:pt x="1863178" y="368300"/>
                  </a:lnTo>
                  <a:lnTo>
                    <a:pt x="1859838" y="367030"/>
                  </a:lnTo>
                  <a:lnTo>
                    <a:pt x="1859038" y="365760"/>
                  </a:lnTo>
                  <a:lnTo>
                    <a:pt x="1859457" y="363220"/>
                  </a:lnTo>
                  <a:lnTo>
                    <a:pt x="1859864" y="360680"/>
                  </a:lnTo>
                  <a:lnTo>
                    <a:pt x="1860753" y="358140"/>
                  </a:lnTo>
                  <a:lnTo>
                    <a:pt x="1862074" y="355600"/>
                  </a:lnTo>
                  <a:lnTo>
                    <a:pt x="1862696" y="355600"/>
                  </a:lnTo>
                  <a:lnTo>
                    <a:pt x="1863293" y="354330"/>
                  </a:lnTo>
                  <a:lnTo>
                    <a:pt x="1866798" y="354330"/>
                  </a:lnTo>
                  <a:lnTo>
                    <a:pt x="1869681" y="353060"/>
                  </a:lnTo>
                  <a:lnTo>
                    <a:pt x="1874316" y="351790"/>
                  </a:lnTo>
                  <a:lnTo>
                    <a:pt x="1881327" y="346710"/>
                  </a:lnTo>
                  <a:lnTo>
                    <a:pt x="1883727" y="342900"/>
                  </a:lnTo>
                  <a:lnTo>
                    <a:pt x="1887816" y="339090"/>
                  </a:lnTo>
                  <a:lnTo>
                    <a:pt x="1888972" y="336550"/>
                  </a:lnTo>
                  <a:lnTo>
                    <a:pt x="1892592" y="334010"/>
                  </a:lnTo>
                  <a:lnTo>
                    <a:pt x="1893773" y="332740"/>
                  </a:lnTo>
                  <a:lnTo>
                    <a:pt x="1894293" y="330200"/>
                  </a:lnTo>
                  <a:lnTo>
                    <a:pt x="1894560" y="328930"/>
                  </a:lnTo>
                  <a:lnTo>
                    <a:pt x="1895094" y="326390"/>
                  </a:lnTo>
                  <a:lnTo>
                    <a:pt x="1895614" y="323850"/>
                  </a:lnTo>
                  <a:lnTo>
                    <a:pt x="1897024" y="325120"/>
                  </a:lnTo>
                  <a:lnTo>
                    <a:pt x="1898230" y="325120"/>
                  </a:lnTo>
                  <a:lnTo>
                    <a:pt x="1901317" y="323850"/>
                  </a:lnTo>
                  <a:lnTo>
                    <a:pt x="1902104" y="323850"/>
                  </a:lnTo>
                  <a:lnTo>
                    <a:pt x="1904657" y="322580"/>
                  </a:lnTo>
                  <a:lnTo>
                    <a:pt x="1910207" y="322580"/>
                  </a:lnTo>
                  <a:lnTo>
                    <a:pt x="1913013" y="320040"/>
                  </a:lnTo>
                  <a:lnTo>
                    <a:pt x="1915363" y="318770"/>
                  </a:lnTo>
                  <a:lnTo>
                    <a:pt x="1914944" y="313690"/>
                  </a:lnTo>
                  <a:lnTo>
                    <a:pt x="1915375" y="313690"/>
                  </a:lnTo>
                  <a:lnTo>
                    <a:pt x="1915185" y="311150"/>
                  </a:lnTo>
                  <a:lnTo>
                    <a:pt x="1915744" y="308610"/>
                  </a:lnTo>
                  <a:lnTo>
                    <a:pt x="1913572" y="306070"/>
                  </a:lnTo>
                  <a:lnTo>
                    <a:pt x="1913382" y="306070"/>
                  </a:lnTo>
                  <a:lnTo>
                    <a:pt x="1913255" y="304800"/>
                  </a:lnTo>
                  <a:lnTo>
                    <a:pt x="1914804" y="303530"/>
                  </a:lnTo>
                  <a:lnTo>
                    <a:pt x="1912886" y="303530"/>
                  </a:lnTo>
                  <a:lnTo>
                    <a:pt x="1912962" y="302260"/>
                  </a:lnTo>
                  <a:lnTo>
                    <a:pt x="1913382" y="300990"/>
                  </a:lnTo>
                  <a:lnTo>
                    <a:pt x="1918474" y="300990"/>
                  </a:lnTo>
                  <a:lnTo>
                    <a:pt x="1920379" y="299720"/>
                  </a:lnTo>
                  <a:lnTo>
                    <a:pt x="1923249" y="295910"/>
                  </a:lnTo>
                  <a:lnTo>
                    <a:pt x="1923084" y="293370"/>
                  </a:lnTo>
                  <a:lnTo>
                    <a:pt x="1922183" y="292100"/>
                  </a:lnTo>
                  <a:lnTo>
                    <a:pt x="1921281" y="290830"/>
                  </a:lnTo>
                  <a:lnTo>
                    <a:pt x="1920938" y="290830"/>
                  </a:lnTo>
                  <a:lnTo>
                    <a:pt x="1920519" y="289560"/>
                  </a:lnTo>
                  <a:lnTo>
                    <a:pt x="1923961" y="287020"/>
                  </a:lnTo>
                  <a:lnTo>
                    <a:pt x="1927466" y="284480"/>
                  </a:lnTo>
                  <a:lnTo>
                    <a:pt x="1932292" y="280670"/>
                  </a:lnTo>
                  <a:lnTo>
                    <a:pt x="1933003" y="279400"/>
                  </a:lnTo>
                  <a:lnTo>
                    <a:pt x="1933740" y="272161"/>
                  </a:lnTo>
                  <a:lnTo>
                    <a:pt x="1935111" y="274320"/>
                  </a:lnTo>
                  <a:lnTo>
                    <a:pt x="1938235" y="274320"/>
                  </a:lnTo>
                  <a:lnTo>
                    <a:pt x="1939886" y="275590"/>
                  </a:lnTo>
                  <a:lnTo>
                    <a:pt x="1940610" y="276860"/>
                  </a:lnTo>
                  <a:lnTo>
                    <a:pt x="1941982" y="280670"/>
                  </a:lnTo>
                  <a:lnTo>
                    <a:pt x="1943125" y="281940"/>
                  </a:lnTo>
                  <a:lnTo>
                    <a:pt x="1944662" y="284480"/>
                  </a:lnTo>
                  <a:lnTo>
                    <a:pt x="1952739" y="284480"/>
                  </a:lnTo>
                  <a:lnTo>
                    <a:pt x="1953247" y="283210"/>
                  </a:lnTo>
                  <a:lnTo>
                    <a:pt x="1953069" y="283210"/>
                  </a:lnTo>
                  <a:lnTo>
                    <a:pt x="1952421" y="281940"/>
                  </a:lnTo>
                  <a:lnTo>
                    <a:pt x="1951786" y="280670"/>
                  </a:lnTo>
                  <a:lnTo>
                    <a:pt x="1950135" y="281940"/>
                  </a:lnTo>
                  <a:lnTo>
                    <a:pt x="1948599" y="281940"/>
                  </a:lnTo>
                  <a:lnTo>
                    <a:pt x="1950605" y="280670"/>
                  </a:lnTo>
                  <a:lnTo>
                    <a:pt x="1951786" y="280670"/>
                  </a:lnTo>
                  <a:lnTo>
                    <a:pt x="1953221" y="280670"/>
                  </a:lnTo>
                  <a:lnTo>
                    <a:pt x="1955368" y="281940"/>
                  </a:lnTo>
                  <a:lnTo>
                    <a:pt x="1957044" y="280670"/>
                  </a:lnTo>
                  <a:lnTo>
                    <a:pt x="1960079" y="281940"/>
                  </a:lnTo>
                  <a:lnTo>
                    <a:pt x="1963369" y="281940"/>
                  </a:lnTo>
                  <a:lnTo>
                    <a:pt x="1962708" y="280670"/>
                  </a:lnTo>
                  <a:lnTo>
                    <a:pt x="1962035" y="279400"/>
                  </a:lnTo>
                  <a:lnTo>
                    <a:pt x="1963039" y="278130"/>
                  </a:lnTo>
                  <a:lnTo>
                    <a:pt x="1963153" y="275590"/>
                  </a:lnTo>
                  <a:lnTo>
                    <a:pt x="1960486" y="275590"/>
                  </a:lnTo>
                  <a:lnTo>
                    <a:pt x="1960613" y="274320"/>
                  </a:lnTo>
                  <a:lnTo>
                    <a:pt x="1960778" y="273050"/>
                  </a:lnTo>
                  <a:lnTo>
                    <a:pt x="1960930" y="270510"/>
                  </a:lnTo>
                  <a:lnTo>
                    <a:pt x="1960194" y="269240"/>
                  </a:lnTo>
                  <a:lnTo>
                    <a:pt x="1959457" y="267970"/>
                  </a:lnTo>
                  <a:lnTo>
                    <a:pt x="1959775" y="266700"/>
                  </a:lnTo>
                  <a:lnTo>
                    <a:pt x="1960321" y="264160"/>
                  </a:lnTo>
                  <a:lnTo>
                    <a:pt x="1958352" y="261620"/>
                  </a:lnTo>
                  <a:lnTo>
                    <a:pt x="1956231" y="260350"/>
                  </a:lnTo>
                  <a:lnTo>
                    <a:pt x="1956752" y="257810"/>
                  </a:lnTo>
                  <a:lnTo>
                    <a:pt x="1957006" y="256540"/>
                  </a:lnTo>
                  <a:lnTo>
                    <a:pt x="1968411" y="256540"/>
                  </a:lnTo>
                  <a:lnTo>
                    <a:pt x="1969198" y="255270"/>
                  </a:lnTo>
                  <a:lnTo>
                    <a:pt x="1971090" y="255270"/>
                  </a:lnTo>
                  <a:lnTo>
                    <a:pt x="1970227" y="256540"/>
                  </a:lnTo>
                  <a:lnTo>
                    <a:pt x="1969223" y="257810"/>
                  </a:lnTo>
                  <a:lnTo>
                    <a:pt x="1968868" y="259080"/>
                  </a:lnTo>
                  <a:lnTo>
                    <a:pt x="1966607" y="262890"/>
                  </a:lnTo>
                  <a:lnTo>
                    <a:pt x="1966747" y="265430"/>
                  </a:lnTo>
                  <a:lnTo>
                    <a:pt x="1967407" y="267970"/>
                  </a:lnTo>
                  <a:lnTo>
                    <a:pt x="1963813" y="273050"/>
                  </a:lnTo>
                  <a:lnTo>
                    <a:pt x="1970443" y="284480"/>
                  </a:lnTo>
                  <a:lnTo>
                    <a:pt x="1971344" y="284480"/>
                  </a:lnTo>
                  <a:lnTo>
                    <a:pt x="1972271" y="283210"/>
                  </a:lnTo>
                  <a:lnTo>
                    <a:pt x="1977339" y="284480"/>
                  </a:lnTo>
                  <a:lnTo>
                    <a:pt x="1981047" y="283210"/>
                  </a:lnTo>
                  <a:lnTo>
                    <a:pt x="1984184" y="279400"/>
                  </a:lnTo>
                  <a:lnTo>
                    <a:pt x="1984883" y="279400"/>
                  </a:lnTo>
                  <a:lnTo>
                    <a:pt x="1986280" y="278130"/>
                  </a:lnTo>
                  <a:lnTo>
                    <a:pt x="1986876" y="276860"/>
                  </a:lnTo>
                  <a:lnTo>
                    <a:pt x="1987283" y="276860"/>
                  </a:lnTo>
                  <a:lnTo>
                    <a:pt x="1989493" y="275590"/>
                  </a:lnTo>
                  <a:lnTo>
                    <a:pt x="1991715" y="275590"/>
                  </a:lnTo>
                  <a:lnTo>
                    <a:pt x="1997100" y="273050"/>
                  </a:lnTo>
                  <a:lnTo>
                    <a:pt x="2000567" y="270510"/>
                  </a:lnTo>
                  <a:lnTo>
                    <a:pt x="2001926" y="266700"/>
                  </a:lnTo>
                  <a:lnTo>
                    <a:pt x="2001710" y="257810"/>
                  </a:lnTo>
                  <a:lnTo>
                    <a:pt x="2001520" y="256540"/>
                  </a:lnTo>
                  <a:lnTo>
                    <a:pt x="1998332" y="255270"/>
                  </a:lnTo>
                  <a:lnTo>
                    <a:pt x="1996287" y="252730"/>
                  </a:lnTo>
                  <a:lnTo>
                    <a:pt x="1991029" y="251460"/>
                  </a:lnTo>
                  <a:lnTo>
                    <a:pt x="1988032" y="250190"/>
                  </a:lnTo>
                  <a:lnTo>
                    <a:pt x="1983486" y="250190"/>
                  </a:lnTo>
                  <a:lnTo>
                    <a:pt x="1984756" y="248920"/>
                  </a:lnTo>
                  <a:lnTo>
                    <a:pt x="1985962" y="247650"/>
                  </a:lnTo>
                  <a:lnTo>
                    <a:pt x="1988997" y="245110"/>
                  </a:lnTo>
                  <a:lnTo>
                    <a:pt x="1994738" y="241300"/>
                  </a:lnTo>
                  <a:lnTo>
                    <a:pt x="1998014" y="240030"/>
                  </a:lnTo>
                  <a:lnTo>
                    <a:pt x="1998954" y="238760"/>
                  </a:lnTo>
                  <a:lnTo>
                    <a:pt x="1948510" y="220980"/>
                  </a:lnTo>
                  <a:lnTo>
                    <a:pt x="1949856" y="219710"/>
                  </a:lnTo>
                  <a:lnTo>
                    <a:pt x="1952396" y="217170"/>
                  </a:lnTo>
                  <a:lnTo>
                    <a:pt x="2006117" y="237490"/>
                  </a:lnTo>
                  <a:lnTo>
                    <a:pt x="2007158" y="237490"/>
                  </a:lnTo>
                  <a:lnTo>
                    <a:pt x="2008022" y="236220"/>
                  </a:lnTo>
                  <a:lnTo>
                    <a:pt x="2008886" y="233680"/>
                  </a:lnTo>
                  <a:lnTo>
                    <a:pt x="2010016" y="233680"/>
                  </a:lnTo>
                  <a:lnTo>
                    <a:pt x="1997113" y="228600"/>
                  </a:lnTo>
                  <a:lnTo>
                    <a:pt x="1989861" y="227330"/>
                  </a:lnTo>
                  <a:lnTo>
                    <a:pt x="1975307" y="222250"/>
                  </a:lnTo>
                  <a:lnTo>
                    <a:pt x="1968004" y="220980"/>
                  </a:lnTo>
                  <a:lnTo>
                    <a:pt x="1957489" y="217170"/>
                  </a:lnTo>
                  <a:lnTo>
                    <a:pt x="1954022" y="215900"/>
                  </a:lnTo>
                  <a:lnTo>
                    <a:pt x="1955114" y="214630"/>
                  </a:lnTo>
                  <a:lnTo>
                    <a:pt x="1956523" y="214630"/>
                  </a:lnTo>
                  <a:lnTo>
                    <a:pt x="1956866" y="213360"/>
                  </a:lnTo>
                  <a:lnTo>
                    <a:pt x="1957209" y="212090"/>
                  </a:lnTo>
                  <a:lnTo>
                    <a:pt x="1957222" y="210820"/>
                  </a:lnTo>
                  <a:lnTo>
                    <a:pt x="1961045" y="212090"/>
                  </a:lnTo>
                  <a:lnTo>
                    <a:pt x="1975040" y="218440"/>
                  </a:lnTo>
                  <a:lnTo>
                    <a:pt x="1989086" y="223520"/>
                  </a:lnTo>
                  <a:lnTo>
                    <a:pt x="1996249" y="227330"/>
                  </a:lnTo>
                  <a:lnTo>
                    <a:pt x="2010689" y="232410"/>
                  </a:lnTo>
                  <a:lnTo>
                    <a:pt x="2011565" y="231140"/>
                  </a:lnTo>
                  <a:lnTo>
                    <a:pt x="2011845" y="229870"/>
                  </a:lnTo>
                  <a:close/>
                </a:path>
                <a:path w="2078354" h="1520825">
                  <a:moveTo>
                    <a:pt x="2020785" y="51841"/>
                  </a:moveTo>
                  <a:lnTo>
                    <a:pt x="2020493" y="51523"/>
                  </a:lnTo>
                  <a:lnTo>
                    <a:pt x="2020379" y="51282"/>
                  </a:lnTo>
                  <a:lnTo>
                    <a:pt x="2020239" y="51358"/>
                  </a:lnTo>
                  <a:lnTo>
                    <a:pt x="2020023" y="51435"/>
                  </a:lnTo>
                  <a:lnTo>
                    <a:pt x="2019985" y="51562"/>
                  </a:lnTo>
                  <a:lnTo>
                    <a:pt x="2019808" y="52019"/>
                  </a:lnTo>
                  <a:lnTo>
                    <a:pt x="2019706" y="52514"/>
                  </a:lnTo>
                  <a:lnTo>
                    <a:pt x="2019350" y="53759"/>
                  </a:lnTo>
                  <a:lnTo>
                    <a:pt x="2020150" y="52743"/>
                  </a:lnTo>
                  <a:lnTo>
                    <a:pt x="2020493" y="52400"/>
                  </a:lnTo>
                  <a:lnTo>
                    <a:pt x="2020785" y="51841"/>
                  </a:lnTo>
                  <a:close/>
                </a:path>
                <a:path w="2078354" h="1520825">
                  <a:moveTo>
                    <a:pt x="2024532" y="67310"/>
                  </a:moveTo>
                  <a:lnTo>
                    <a:pt x="2023376" y="66040"/>
                  </a:lnTo>
                  <a:lnTo>
                    <a:pt x="2022919" y="66040"/>
                  </a:lnTo>
                  <a:lnTo>
                    <a:pt x="2024532" y="67310"/>
                  </a:lnTo>
                  <a:close/>
                </a:path>
                <a:path w="2078354" h="1520825">
                  <a:moveTo>
                    <a:pt x="2043303" y="107950"/>
                  </a:moveTo>
                  <a:lnTo>
                    <a:pt x="2043176" y="107950"/>
                  </a:lnTo>
                  <a:lnTo>
                    <a:pt x="2042007" y="109220"/>
                  </a:lnTo>
                  <a:lnTo>
                    <a:pt x="2043303" y="107950"/>
                  </a:lnTo>
                  <a:close/>
                </a:path>
                <a:path w="2078354" h="1520825">
                  <a:moveTo>
                    <a:pt x="2050034" y="3022"/>
                  </a:moveTo>
                  <a:lnTo>
                    <a:pt x="2049665" y="2857"/>
                  </a:lnTo>
                  <a:lnTo>
                    <a:pt x="2049653" y="3378"/>
                  </a:lnTo>
                  <a:lnTo>
                    <a:pt x="2050034" y="3022"/>
                  </a:lnTo>
                  <a:close/>
                </a:path>
                <a:path w="2078354" h="1520825">
                  <a:moveTo>
                    <a:pt x="2078266" y="0"/>
                  </a:moveTo>
                  <a:lnTo>
                    <a:pt x="2074989" y="0"/>
                  </a:lnTo>
                  <a:lnTo>
                    <a:pt x="2072182" y="2540"/>
                  </a:lnTo>
                  <a:lnTo>
                    <a:pt x="2070315" y="0"/>
                  </a:lnTo>
                  <a:lnTo>
                    <a:pt x="2070150" y="1270"/>
                  </a:lnTo>
                  <a:lnTo>
                    <a:pt x="2069769" y="1270"/>
                  </a:lnTo>
                  <a:lnTo>
                    <a:pt x="2071370" y="3810"/>
                  </a:lnTo>
                  <a:lnTo>
                    <a:pt x="2071878" y="5080"/>
                  </a:lnTo>
                  <a:lnTo>
                    <a:pt x="2071751" y="7620"/>
                  </a:lnTo>
                  <a:lnTo>
                    <a:pt x="2057958" y="22745"/>
                  </a:lnTo>
                  <a:lnTo>
                    <a:pt x="2057958" y="43180"/>
                  </a:lnTo>
                  <a:lnTo>
                    <a:pt x="2050249" y="49530"/>
                  </a:lnTo>
                  <a:lnTo>
                    <a:pt x="2045436" y="54610"/>
                  </a:lnTo>
                  <a:lnTo>
                    <a:pt x="2045335" y="53340"/>
                  </a:lnTo>
                  <a:lnTo>
                    <a:pt x="2045081" y="52070"/>
                  </a:lnTo>
                  <a:lnTo>
                    <a:pt x="2043595" y="52070"/>
                  </a:lnTo>
                  <a:lnTo>
                    <a:pt x="2057095" y="43180"/>
                  </a:lnTo>
                  <a:lnTo>
                    <a:pt x="2057958" y="43180"/>
                  </a:lnTo>
                  <a:lnTo>
                    <a:pt x="2057958" y="22745"/>
                  </a:lnTo>
                  <a:lnTo>
                    <a:pt x="2050897" y="30480"/>
                  </a:lnTo>
                  <a:lnTo>
                    <a:pt x="2051100" y="29210"/>
                  </a:lnTo>
                  <a:lnTo>
                    <a:pt x="2051545" y="27940"/>
                  </a:lnTo>
                  <a:lnTo>
                    <a:pt x="2050796" y="27940"/>
                  </a:lnTo>
                  <a:lnTo>
                    <a:pt x="2049233" y="29210"/>
                  </a:lnTo>
                  <a:lnTo>
                    <a:pt x="2046211" y="33020"/>
                  </a:lnTo>
                  <a:lnTo>
                    <a:pt x="2048484" y="33020"/>
                  </a:lnTo>
                  <a:lnTo>
                    <a:pt x="2038235" y="43180"/>
                  </a:lnTo>
                  <a:lnTo>
                    <a:pt x="2036737" y="41910"/>
                  </a:lnTo>
                  <a:lnTo>
                    <a:pt x="2037067" y="40640"/>
                  </a:lnTo>
                  <a:lnTo>
                    <a:pt x="2037600" y="39370"/>
                  </a:lnTo>
                  <a:lnTo>
                    <a:pt x="2037765" y="38100"/>
                  </a:lnTo>
                  <a:lnTo>
                    <a:pt x="2037194" y="36830"/>
                  </a:lnTo>
                  <a:lnTo>
                    <a:pt x="2035848" y="35560"/>
                  </a:lnTo>
                  <a:lnTo>
                    <a:pt x="2034552" y="36830"/>
                  </a:lnTo>
                  <a:lnTo>
                    <a:pt x="2034273" y="38100"/>
                  </a:lnTo>
                  <a:lnTo>
                    <a:pt x="2034565" y="40640"/>
                  </a:lnTo>
                  <a:lnTo>
                    <a:pt x="2034374" y="41910"/>
                  </a:lnTo>
                  <a:lnTo>
                    <a:pt x="2032533" y="44450"/>
                  </a:lnTo>
                  <a:lnTo>
                    <a:pt x="2033536" y="45720"/>
                  </a:lnTo>
                  <a:lnTo>
                    <a:pt x="2036267" y="45720"/>
                  </a:lnTo>
                  <a:lnTo>
                    <a:pt x="2012911" y="71120"/>
                  </a:lnTo>
                  <a:lnTo>
                    <a:pt x="2021903" y="66040"/>
                  </a:lnTo>
                  <a:lnTo>
                    <a:pt x="2032012" y="59690"/>
                  </a:lnTo>
                  <a:lnTo>
                    <a:pt x="2032063" y="60960"/>
                  </a:lnTo>
                  <a:lnTo>
                    <a:pt x="2031149" y="62230"/>
                  </a:lnTo>
                  <a:lnTo>
                    <a:pt x="2033676" y="62230"/>
                  </a:lnTo>
                  <a:lnTo>
                    <a:pt x="2034667" y="59690"/>
                  </a:lnTo>
                  <a:lnTo>
                    <a:pt x="2035644" y="57150"/>
                  </a:lnTo>
                  <a:lnTo>
                    <a:pt x="2035048" y="57150"/>
                  </a:lnTo>
                  <a:lnTo>
                    <a:pt x="2042236" y="52235"/>
                  </a:lnTo>
                  <a:lnTo>
                    <a:pt x="2042096" y="53340"/>
                  </a:lnTo>
                  <a:lnTo>
                    <a:pt x="2041956" y="54610"/>
                  </a:lnTo>
                  <a:lnTo>
                    <a:pt x="2042287" y="54610"/>
                  </a:lnTo>
                  <a:lnTo>
                    <a:pt x="2043176" y="55880"/>
                  </a:lnTo>
                  <a:lnTo>
                    <a:pt x="2007920" y="85090"/>
                  </a:lnTo>
                  <a:lnTo>
                    <a:pt x="2005825" y="85090"/>
                  </a:lnTo>
                  <a:lnTo>
                    <a:pt x="2005825" y="111988"/>
                  </a:lnTo>
                  <a:lnTo>
                    <a:pt x="2005622" y="113030"/>
                  </a:lnTo>
                  <a:lnTo>
                    <a:pt x="2004402" y="114300"/>
                  </a:lnTo>
                  <a:lnTo>
                    <a:pt x="2003602" y="116840"/>
                  </a:lnTo>
                  <a:lnTo>
                    <a:pt x="2001989" y="120650"/>
                  </a:lnTo>
                  <a:lnTo>
                    <a:pt x="2001253" y="121920"/>
                  </a:lnTo>
                  <a:lnTo>
                    <a:pt x="1999894" y="120650"/>
                  </a:lnTo>
                  <a:lnTo>
                    <a:pt x="1998357" y="119380"/>
                  </a:lnTo>
                  <a:lnTo>
                    <a:pt x="1996541" y="118110"/>
                  </a:lnTo>
                  <a:lnTo>
                    <a:pt x="1996643" y="119380"/>
                  </a:lnTo>
                  <a:lnTo>
                    <a:pt x="1996490" y="119380"/>
                  </a:lnTo>
                  <a:lnTo>
                    <a:pt x="1997671" y="121920"/>
                  </a:lnTo>
                  <a:lnTo>
                    <a:pt x="1998675" y="123190"/>
                  </a:lnTo>
                  <a:lnTo>
                    <a:pt x="1999716" y="125730"/>
                  </a:lnTo>
                  <a:lnTo>
                    <a:pt x="1993366" y="125730"/>
                  </a:lnTo>
                  <a:lnTo>
                    <a:pt x="1984362" y="123190"/>
                  </a:lnTo>
                  <a:lnTo>
                    <a:pt x="1984171" y="124460"/>
                  </a:lnTo>
                  <a:lnTo>
                    <a:pt x="1983943" y="125730"/>
                  </a:lnTo>
                  <a:lnTo>
                    <a:pt x="1983308" y="125730"/>
                  </a:lnTo>
                  <a:lnTo>
                    <a:pt x="1984336" y="127000"/>
                  </a:lnTo>
                  <a:lnTo>
                    <a:pt x="1986368" y="127000"/>
                  </a:lnTo>
                  <a:lnTo>
                    <a:pt x="1983397" y="128270"/>
                  </a:lnTo>
                  <a:lnTo>
                    <a:pt x="1974659" y="130810"/>
                  </a:lnTo>
                  <a:lnTo>
                    <a:pt x="1966772" y="132080"/>
                  </a:lnTo>
                  <a:lnTo>
                    <a:pt x="1959991" y="134620"/>
                  </a:lnTo>
                  <a:lnTo>
                    <a:pt x="1954593" y="135890"/>
                  </a:lnTo>
                  <a:lnTo>
                    <a:pt x="1955177" y="134620"/>
                  </a:lnTo>
                  <a:lnTo>
                    <a:pt x="1955660" y="134620"/>
                  </a:lnTo>
                  <a:lnTo>
                    <a:pt x="1956003" y="133350"/>
                  </a:lnTo>
                  <a:lnTo>
                    <a:pt x="1958467" y="133350"/>
                  </a:lnTo>
                  <a:lnTo>
                    <a:pt x="1959940" y="130810"/>
                  </a:lnTo>
                  <a:lnTo>
                    <a:pt x="1963356" y="129540"/>
                  </a:lnTo>
                  <a:lnTo>
                    <a:pt x="1964372" y="127000"/>
                  </a:lnTo>
                  <a:lnTo>
                    <a:pt x="1964829" y="127000"/>
                  </a:lnTo>
                  <a:lnTo>
                    <a:pt x="1969808" y="128270"/>
                  </a:lnTo>
                  <a:lnTo>
                    <a:pt x="1971344" y="128270"/>
                  </a:lnTo>
                  <a:lnTo>
                    <a:pt x="1973046" y="127000"/>
                  </a:lnTo>
                  <a:lnTo>
                    <a:pt x="1974748" y="125730"/>
                  </a:lnTo>
                  <a:lnTo>
                    <a:pt x="1976945" y="124460"/>
                  </a:lnTo>
                  <a:lnTo>
                    <a:pt x="1981911" y="124460"/>
                  </a:lnTo>
                  <a:lnTo>
                    <a:pt x="1982508" y="121920"/>
                  </a:lnTo>
                  <a:lnTo>
                    <a:pt x="1980298" y="119380"/>
                  </a:lnTo>
                  <a:lnTo>
                    <a:pt x="1979904" y="118110"/>
                  </a:lnTo>
                  <a:lnTo>
                    <a:pt x="1978964" y="118110"/>
                  </a:lnTo>
                  <a:lnTo>
                    <a:pt x="1978075" y="116840"/>
                  </a:lnTo>
                  <a:lnTo>
                    <a:pt x="2001469" y="113030"/>
                  </a:lnTo>
                  <a:lnTo>
                    <a:pt x="2005825" y="111988"/>
                  </a:lnTo>
                  <a:lnTo>
                    <a:pt x="2005825" y="85090"/>
                  </a:lnTo>
                  <a:lnTo>
                    <a:pt x="2004098" y="85090"/>
                  </a:lnTo>
                  <a:lnTo>
                    <a:pt x="2003132" y="83820"/>
                  </a:lnTo>
                  <a:lnTo>
                    <a:pt x="2002548" y="83019"/>
                  </a:lnTo>
                  <a:lnTo>
                    <a:pt x="2002548" y="90170"/>
                  </a:lnTo>
                  <a:lnTo>
                    <a:pt x="2000758" y="90170"/>
                  </a:lnTo>
                  <a:lnTo>
                    <a:pt x="2000034" y="88900"/>
                  </a:lnTo>
                  <a:lnTo>
                    <a:pt x="1999551" y="87630"/>
                  </a:lnTo>
                  <a:lnTo>
                    <a:pt x="2002548" y="90170"/>
                  </a:lnTo>
                  <a:lnTo>
                    <a:pt x="2002548" y="83019"/>
                  </a:lnTo>
                  <a:lnTo>
                    <a:pt x="2002218" y="82550"/>
                  </a:lnTo>
                  <a:lnTo>
                    <a:pt x="1998929" y="86360"/>
                  </a:lnTo>
                  <a:lnTo>
                    <a:pt x="1999500" y="87630"/>
                  </a:lnTo>
                  <a:lnTo>
                    <a:pt x="1999094" y="90170"/>
                  </a:lnTo>
                  <a:lnTo>
                    <a:pt x="1997087" y="91440"/>
                  </a:lnTo>
                  <a:lnTo>
                    <a:pt x="1994738" y="92710"/>
                  </a:lnTo>
                  <a:lnTo>
                    <a:pt x="1992312" y="93980"/>
                  </a:lnTo>
                  <a:lnTo>
                    <a:pt x="1991995" y="95250"/>
                  </a:lnTo>
                  <a:lnTo>
                    <a:pt x="1993468" y="97790"/>
                  </a:lnTo>
                  <a:lnTo>
                    <a:pt x="1975396" y="113030"/>
                  </a:lnTo>
                  <a:lnTo>
                    <a:pt x="1972691" y="115570"/>
                  </a:lnTo>
                  <a:lnTo>
                    <a:pt x="1972208" y="115570"/>
                  </a:lnTo>
                  <a:lnTo>
                    <a:pt x="1970519" y="116840"/>
                  </a:lnTo>
                  <a:lnTo>
                    <a:pt x="1969401" y="119380"/>
                  </a:lnTo>
                  <a:lnTo>
                    <a:pt x="1963445" y="125730"/>
                  </a:lnTo>
                  <a:lnTo>
                    <a:pt x="1949818" y="137160"/>
                  </a:lnTo>
                  <a:lnTo>
                    <a:pt x="1948065" y="137160"/>
                  </a:lnTo>
                  <a:lnTo>
                    <a:pt x="1946833" y="138430"/>
                  </a:lnTo>
                  <a:lnTo>
                    <a:pt x="1943849" y="138430"/>
                  </a:lnTo>
                  <a:lnTo>
                    <a:pt x="1943201" y="139700"/>
                  </a:lnTo>
                  <a:lnTo>
                    <a:pt x="1948891" y="139700"/>
                  </a:lnTo>
                  <a:lnTo>
                    <a:pt x="1949246" y="140970"/>
                  </a:lnTo>
                  <a:lnTo>
                    <a:pt x="1978482" y="140970"/>
                  </a:lnTo>
                  <a:lnTo>
                    <a:pt x="1982165" y="139700"/>
                  </a:lnTo>
                  <a:lnTo>
                    <a:pt x="1989442" y="138430"/>
                  </a:lnTo>
                  <a:lnTo>
                    <a:pt x="1991906" y="135890"/>
                  </a:lnTo>
                  <a:lnTo>
                    <a:pt x="1994408" y="134620"/>
                  </a:lnTo>
                  <a:lnTo>
                    <a:pt x="1997087" y="132080"/>
                  </a:lnTo>
                  <a:lnTo>
                    <a:pt x="2012492" y="138430"/>
                  </a:lnTo>
                  <a:lnTo>
                    <a:pt x="2025751" y="143510"/>
                  </a:lnTo>
                  <a:lnTo>
                    <a:pt x="2027491" y="143510"/>
                  </a:lnTo>
                  <a:lnTo>
                    <a:pt x="2029193" y="142240"/>
                  </a:lnTo>
                  <a:lnTo>
                    <a:pt x="2034895" y="139700"/>
                  </a:lnTo>
                  <a:lnTo>
                    <a:pt x="2035543" y="137160"/>
                  </a:lnTo>
                  <a:lnTo>
                    <a:pt x="2036178" y="134620"/>
                  </a:lnTo>
                  <a:lnTo>
                    <a:pt x="2033676" y="125730"/>
                  </a:lnTo>
                  <a:lnTo>
                    <a:pt x="2029904" y="122491"/>
                  </a:lnTo>
                  <a:lnTo>
                    <a:pt x="2029904" y="137160"/>
                  </a:lnTo>
                  <a:lnTo>
                    <a:pt x="2026081" y="135890"/>
                  </a:lnTo>
                  <a:lnTo>
                    <a:pt x="2026907" y="135890"/>
                  </a:lnTo>
                  <a:lnTo>
                    <a:pt x="2029904" y="137160"/>
                  </a:lnTo>
                  <a:lnTo>
                    <a:pt x="2029904" y="122491"/>
                  </a:lnTo>
                  <a:lnTo>
                    <a:pt x="2029244" y="121920"/>
                  </a:lnTo>
                  <a:lnTo>
                    <a:pt x="2023402" y="123190"/>
                  </a:lnTo>
                  <a:lnTo>
                    <a:pt x="2015871" y="123190"/>
                  </a:lnTo>
                  <a:lnTo>
                    <a:pt x="2015871" y="132499"/>
                  </a:lnTo>
                  <a:lnTo>
                    <a:pt x="2014601" y="132080"/>
                  </a:lnTo>
                  <a:lnTo>
                    <a:pt x="2001278" y="128270"/>
                  </a:lnTo>
                  <a:lnTo>
                    <a:pt x="2002815" y="127000"/>
                  </a:lnTo>
                  <a:lnTo>
                    <a:pt x="2015871" y="132499"/>
                  </a:lnTo>
                  <a:lnTo>
                    <a:pt x="2015871" y="123190"/>
                  </a:lnTo>
                  <a:lnTo>
                    <a:pt x="2014054" y="123190"/>
                  </a:lnTo>
                  <a:lnTo>
                    <a:pt x="2008949" y="125730"/>
                  </a:lnTo>
                  <a:lnTo>
                    <a:pt x="2005037" y="125730"/>
                  </a:lnTo>
                  <a:lnTo>
                    <a:pt x="2006244" y="124460"/>
                  </a:lnTo>
                  <a:lnTo>
                    <a:pt x="2006676" y="123190"/>
                  </a:lnTo>
                  <a:lnTo>
                    <a:pt x="2008289" y="121920"/>
                  </a:lnTo>
                  <a:lnTo>
                    <a:pt x="2021243" y="111760"/>
                  </a:lnTo>
                  <a:lnTo>
                    <a:pt x="2026107" y="107950"/>
                  </a:lnTo>
                  <a:lnTo>
                    <a:pt x="2041855" y="95250"/>
                  </a:lnTo>
                  <a:lnTo>
                    <a:pt x="2047925" y="90170"/>
                  </a:lnTo>
                  <a:lnTo>
                    <a:pt x="2050948" y="87630"/>
                  </a:lnTo>
                  <a:lnTo>
                    <a:pt x="2053983" y="85090"/>
                  </a:lnTo>
                  <a:lnTo>
                    <a:pt x="2058530" y="81280"/>
                  </a:lnTo>
                  <a:lnTo>
                    <a:pt x="2075700" y="67310"/>
                  </a:lnTo>
                  <a:lnTo>
                    <a:pt x="2066188" y="76200"/>
                  </a:lnTo>
                  <a:lnTo>
                    <a:pt x="2062149" y="82550"/>
                  </a:lnTo>
                  <a:lnTo>
                    <a:pt x="2068791" y="83820"/>
                  </a:lnTo>
                  <a:lnTo>
                    <a:pt x="2072601" y="82550"/>
                  </a:lnTo>
                  <a:lnTo>
                    <a:pt x="2076564" y="81280"/>
                  </a:lnTo>
                  <a:lnTo>
                    <a:pt x="2047684" y="104140"/>
                  </a:lnTo>
                  <a:lnTo>
                    <a:pt x="2044598" y="106680"/>
                  </a:lnTo>
                  <a:lnTo>
                    <a:pt x="2043303" y="107950"/>
                  </a:lnTo>
                  <a:lnTo>
                    <a:pt x="2044280" y="107950"/>
                  </a:lnTo>
                  <a:lnTo>
                    <a:pt x="2045970" y="106680"/>
                  </a:lnTo>
                  <a:lnTo>
                    <a:pt x="2046427" y="105410"/>
                  </a:lnTo>
                  <a:lnTo>
                    <a:pt x="2048332" y="105410"/>
                  </a:lnTo>
                  <a:lnTo>
                    <a:pt x="2053742" y="101600"/>
                  </a:lnTo>
                  <a:lnTo>
                    <a:pt x="2059927" y="97790"/>
                  </a:lnTo>
                  <a:lnTo>
                    <a:pt x="2078266" y="83820"/>
                  </a:lnTo>
                  <a:lnTo>
                    <a:pt x="2078266" y="81280"/>
                  </a:lnTo>
                  <a:lnTo>
                    <a:pt x="2078266" y="67310"/>
                  </a:lnTo>
                  <a:lnTo>
                    <a:pt x="2078266" y="30480"/>
                  </a:lnTo>
                  <a:lnTo>
                    <a:pt x="2078266" y="2540"/>
                  </a:lnTo>
                  <a:lnTo>
                    <a:pt x="2078266" y="0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8" name="object 5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925829" y="3531044"/>
              <a:ext cx="130474" cy="119887"/>
            </a:xfrm>
            <a:prstGeom prst="rect">
              <a:avLst/>
            </a:prstGeom>
          </p:spPr>
        </p:pic>
        <p:sp>
          <p:nvSpPr>
            <p:cNvPr id="59" name="object 59" descr=""/>
            <p:cNvSpPr/>
            <p:nvPr/>
          </p:nvSpPr>
          <p:spPr>
            <a:xfrm>
              <a:off x="7578979" y="3681648"/>
              <a:ext cx="1461770" cy="1059180"/>
            </a:xfrm>
            <a:custGeom>
              <a:avLst/>
              <a:gdLst/>
              <a:ahLst/>
              <a:cxnLst/>
              <a:rect l="l" t="t" r="r" b="b"/>
              <a:pathLst>
                <a:path w="1461770" h="1059179">
                  <a:moveTo>
                    <a:pt x="1968" y="982611"/>
                  </a:moveTo>
                  <a:lnTo>
                    <a:pt x="1866" y="982484"/>
                  </a:lnTo>
                  <a:lnTo>
                    <a:pt x="1447" y="982446"/>
                  </a:lnTo>
                  <a:lnTo>
                    <a:pt x="965" y="982319"/>
                  </a:lnTo>
                  <a:lnTo>
                    <a:pt x="736" y="982497"/>
                  </a:lnTo>
                  <a:lnTo>
                    <a:pt x="0" y="984567"/>
                  </a:lnTo>
                  <a:lnTo>
                    <a:pt x="279" y="984923"/>
                  </a:lnTo>
                  <a:lnTo>
                    <a:pt x="609" y="984478"/>
                  </a:lnTo>
                  <a:lnTo>
                    <a:pt x="939" y="984021"/>
                  </a:lnTo>
                  <a:lnTo>
                    <a:pt x="1727" y="982954"/>
                  </a:lnTo>
                  <a:lnTo>
                    <a:pt x="1968" y="982611"/>
                  </a:lnTo>
                  <a:close/>
                </a:path>
                <a:path w="1461770" h="1059179">
                  <a:moveTo>
                    <a:pt x="74891" y="1040117"/>
                  </a:moveTo>
                  <a:lnTo>
                    <a:pt x="74028" y="1038542"/>
                  </a:lnTo>
                  <a:lnTo>
                    <a:pt x="73139" y="1036878"/>
                  </a:lnTo>
                  <a:lnTo>
                    <a:pt x="72186" y="1035240"/>
                  </a:lnTo>
                  <a:lnTo>
                    <a:pt x="72428" y="1037170"/>
                  </a:lnTo>
                  <a:lnTo>
                    <a:pt x="71488" y="1039202"/>
                  </a:lnTo>
                  <a:lnTo>
                    <a:pt x="73215" y="1040688"/>
                  </a:lnTo>
                  <a:lnTo>
                    <a:pt x="73863" y="1040777"/>
                  </a:lnTo>
                  <a:lnTo>
                    <a:pt x="74358" y="1040688"/>
                  </a:lnTo>
                  <a:lnTo>
                    <a:pt x="74739" y="1040447"/>
                  </a:lnTo>
                  <a:lnTo>
                    <a:pt x="74841" y="1040231"/>
                  </a:lnTo>
                  <a:close/>
                </a:path>
                <a:path w="1461770" h="1059179">
                  <a:moveTo>
                    <a:pt x="75704" y="1058633"/>
                  </a:moveTo>
                  <a:lnTo>
                    <a:pt x="75526" y="1058697"/>
                  </a:lnTo>
                  <a:lnTo>
                    <a:pt x="75704" y="1058633"/>
                  </a:lnTo>
                  <a:close/>
                </a:path>
                <a:path w="1461770" h="1059179">
                  <a:moveTo>
                    <a:pt x="107924" y="905598"/>
                  </a:moveTo>
                  <a:lnTo>
                    <a:pt x="107365" y="903071"/>
                  </a:lnTo>
                  <a:lnTo>
                    <a:pt x="104648" y="903287"/>
                  </a:lnTo>
                  <a:lnTo>
                    <a:pt x="104724" y="903566"/>
                  </a:lnTo>
                  <a:lnTo>
                    <a:pt x="104749" y="903909"/>
                  </a:lnTo>
                  <a:lnTo>
                    <a:pt x="104508" y="904494"/>
                  </a:lnTo>
                  <a:lnTo>
                    <a:pt x="103860" y="904938"/>
                  </a:lnTo>
                  <a:lnTo>
                    <a:pt x="102743" y="904989"/>
                  </a:lnTo>
                  <a:lnTo>
                    <a:pt x="102057" y="904849"/>
                  </a:lnTo>
                  <a:lnTo>
                    <a:pt x="101092" y="904748"/>
                  </a:lnTo>
                  <a:lnTo>
                    <a:pt x="100812" y="904735"/>
                  </a:lnTo>
                  <a:lnTo>
                    <a:pt x="100076" y="904811"/>
                  </a:lnTo>
                  <a:lnTo>
                    <a:pt x="99466" y="905383"/>
                  </a:lnTo>
                  <a:lnTo>
                    <a:pt x="99237" y="906221"/>
                  </a:lnTo>
                  <a:lnTo>
                    <a:pt x="99555" y="906932"/>
                  </a:lnTo>
                  <a:lnTo>
                    <a:pt x="100545" y="907872"/>
                  </a:lnTo>
                  <a:lnTo>
                    <a:pt x="101320" y="908329"/>
                  </a:lnTo>
                  <a:lnTo>
                    <a:pt x="102044" y="908837"/>
                  </a:lnTo>
                  <a:lnTo>
                    <a:pt x="106426" y="906894"/>
                  </a:lnTo>
                  <a:lnTo>
                    <a:pt x="107924" y="905598"/>
                  </a:lnTo>
                  <a:close/>
                </a:path>
                <a:path w="1461770" h="1059179">
                  <a:moveTo>
                    <a:pt x="121183" y="912850"/>
                  </a:moveTo>
                  <a:lnTo>
                    <a:pt x="121043" y="912977"/>
                  </a:lnTo>
                  <a:lnTo>
                    <a:pt x="120904" y="913104"/>
                  </a:lnTo>
                  <a:lnTo>
                    <a:pt x="120764" y="913218"/>
                  </a:lnTo>
                  <a:lnTo>
                    <a:pt x="120929" y="913244"/>
                  </a:lnTo>
                  <a:lnTo>
                    <a:pt x="121081" y="913257"/>
                  </a:lnTo>
                  <a:lnTo>
                    <a:pt x="121145" y="913041"/>
                  </a:lnTo>
                  <a:lnTo>
                    <a:pt x="121183" y="912850"/>
                  </a:lnTo>
                  <a:close/>
                </a:path>
                <a:path w="1461770" h="1059179">
                  <a:moveTo>
                    <a:pt x="139204" y="893025"/>
                  </a:moveTo>
                  <a:lnTo>
                    <a:pt x="139166" y="892251"/>
                  </a:lnTo>
                  <a:lnTo>
                    <a:pt x="138353" y="891463"/>
                  </a:lnTo>
                  <a:lnTo>
                    <a:pt x="137883" y="890701"/>
                  </a:lnTo>
                  <a:lnTo>
                    <a:pt x="137680" y="889774"/>
                  </a:lnTo>
                  <a:lnTo>
                    <a:pt x="137553" y="890066"/>
                  </a:lnTo>
                  <a:lnTo>
                    <a:pt x="137515" y="890536"/>
                  </a:lnTo>
                  <a:lnTo>
                    <a:pt x="137350" y="890600"/>
                  </a:lnTo>
                  <a:lnTo>
                    <a:pt x="137109" y="890689"/>
                  </a:lnTo>
                  <a:lnTo>
                    <a:pt x="136804" y="890574"/>
                  </a:lnTo>
                  <a:lnTo>
                    <a:pt x="136512" y="890485"/>
                  </a:lnTo>
                  <a:lnTo>
                    <a:pt x="136728" y="890270"/>
                  </a:lnTo>
                  <a:lnTo>
                    <a:pt x="136944" y="890041"/>
                  </a:lnTo>
                  <a:lnTo>
                    <a:pt x="137172" y="889838"/>
                  </a:lnTo>
                  <a:lnTo>
                    <a:pt x="137541" y="889711"/>
                  </a:lnTo>
                  <a:lnTo>
                    <a:pt x="137134" y="889520"/>
                  </a:lnTo>
                  <a:lnTo>
                    <a:pt x="136779" y="889381"/>
                  </a:lnTo>
                  <a:lnTo>
                    <a:pt x="136664" y="889228"/>
                  </a:lnTo>
                  <a:lnTo>
                    <a:pt x="136575" y="889025"/>
                  </a:lnTo>
                  <a:lnTo>
                    <a:pt x="135128" y="889025"/>
                  </a:lnTo>
                  <a:lnTo>
                    <a:pt x="134404" y="889038"/>
                  </a:lnTo>
                  <a:lnTo>
                    <a:pt x="135648" y="890054"/>
                  </a:lnTo>
                  <a:lnTo>
                    <a:pt x="136258" y="890549"/>
                  </a:lnTo>
                  <a:lnTo>
                    <a:pt x="136182" y="890841"/>
                  </a:lnTo>
                  <a:lnTo>
                    <a:pt x="136042" y="891133"/>
                  </a:lnTo>
                  <a:lnTo>
                    <a:pt x="135864" y="891387"/>
                  </a:lnTo>
                  <a:lnTo>
                    <a:pt x="136956" y="891971"/>
                  </a:lnTo>
                  <a:lnTo>
                    <a:pt x="138099" y="892479"/>
                  </a:lnTo>
                  <a:lnTo>
                    <a:pt x="139204" y="893025"/>
                  </a:lnTo>
                  <a:close/>
                </a:path>
                <a:path w="1461770" h="1059179">
                  <a:moveTo>
                    <a:pt x="166916" y="923899"/>
                  </a:moveTo>
                  <a:lnTo>
                    <a:pt x="166789" y="923912"/>
                  </a:lnTo>
                  <a:lnTo>
                    <a:pt x="166535" y="925029"/>
                  </a:lnTo>
                  <a:lnTo>
                    <a:pt x="166636" y="924661"/>
                  </a:lnTo>
                  <a:lnTo>
                    <a:pt x="166751" y="924293"/>
                  </a:lnTo>
                  <a:lnTo>
                    <a:pt x="166890" y="923912"/>
                  </a:lnTo>
                  <a:close/>
                </a:path>
                <a:path w="1461770" h="1059179">
                  <a:moveTo>
                    <a:pt x="168313" y="944524"/>
                  </a:moveTo>
                  <a:lnTo>
                    <a:pt x="165671" y="942860"/>
                  </a:lnTo>
                  <a:lnTo>
                    <a:pt x="163791" y="941806"/>
                  </a:lnTo>
                  <a:lnTo>
                    <a:pt x="163271" y="941539"/>
                  </a:lnTo>
                  <a:lnTo>
                    <a:pt x="162750" y="941247"/>
                  </a:lnTo>
                  <a:lnTo>
                    <a:pt x="161124" y="942479"/>
                  </a:lnTo>
                  <a:lnTo>
                    <a:pt x="163207" y="943470"/>
                  </a:lnTo>
                  <a:lnTo>
                    <a:pt x="164388" y="945286"/>
                  </a:lnTo>
                  <a:lnTo>
                    <a:pt x="165785" y="946683"/>
                  </a:lnTo>
                  <a:lnTo>
                    <a:pt x="168313" y="944524"/>
                  </a:lnTo>
                  <a:close/>
                </a:path>
                <a:path w="1461770" h="1059179">
                  <a:moveTo>
                    <a:pt x="177761" y="950836"/>
                  </a:moveTo>
                  <a:lnTo>
                    <a:pt x="177520" y="949807"/>
                  </a:lnTo>
                  <a:lnTo>
                    <a:pt x="177114" y="948817"/>
                  </a:lnTo>
                  <a:lnTo>
                    <a:pt x="176517" y="947915"/>
                  </a:lnTo>
                  <a:lnTo>
                    <a:pt x="175615" y="947597"/>
                  </a:lnTo>
                  <a:lnTo>
                    <a:pt x="174777" y="947216"/>
                  </a:lnTo>
                  <a:lnTo>
                    <a:pt x="173342" y="946340"/>
                  </a:lnTo>
                  <a:lnTo>
                    <a:pt x="172732" y="945883"/>
                  </a:lnTo>
                  <a:lnTo>
                    <a:pt x="172148" y="945375"/>
                  </a:lnTo>
                  <a:lnTo>
                    <a:pt x="171780" y="946340"/>
                  </a:lnTo>
                  <a:lnTo>
                    <a:pt x="171399" y="947686"/>
                  </a:lnTo>
                  <a:lnTo>
                    <a:pt x="171678" y="948677"/>
                  </a:lnTo>
                  <a:lnTo>
                    <a:pt x="172453" y="951153"/>
                  </a:lnTo>
                  <a:lnTo>
                    <a:pt x="172669" y="952804"/>
                  </a:lnTo>
                  <a:lnTo>
                    <a:pt x="172300" y="953770"/>
                  </a:lnTo>
                  <a:lnTo>
                    <a:pt x="172237" y="955103"/>
                  </a:lnTo>
                  <a:lnTo>
                    <a:pt x="172262" y="955471"/>
                  </a:lnTo>
                  <a:lnTo>
                    <a:pt x="172440" y="955751"/>
                  </a:lnTo>
                  <a:lnTo>
                    <a:pt x="173596" y="954989"/>
                  </a:lnTo>
                  <a:lnTo>
                    <a:pt x="174205" y="954659"/>
                  </a:lnTo>
                  <a:lnTo>
                    <a:pt x="174523" y="952627"/>
                  </a:lnTo>
                  <a:lnTo>
                    <a:pt x="173507" y="950341"/>
                  </a:lnTo>
                  <a:lnTo>
                    <a:pt x="174091" y="947762"/>
                  </a:lnTo>
                  <a:lnTo>
                    <a:pt x="176491" y="950709"/>
                  </a:lnTo>
                  <a:lnTo>
                    <a:pt x="177761" y="950836"/>
                  </a:lnTo>
                  <a:close/>
                </a:path>
                <a:path w="1461770" h="1059179">
                  <a:moveTo>
                    <a:pt x="180848" y="933843"/>
                  </a:moveTo>
                  <a:lnTo>
                    <a:pt x="179920" y="934034"/>
                  </a:lnTo>
                  <a:lnTo>
                    <a:pt x="179451" y="934351"/>
                  </a:lnTo>
                  <a:lnTo>
                    <a:pt x="179260" y="935202"/>
                  </a:lnTo>
                  <a:lnTo>
                    <a:pt x="180848" y="933843"/>
                  </a:lnTo>
                  <a:close/>
                </a:path>
                <a:path w="1461770" h="1059179">
                  <a:moveTo>
                    <a:pt x="190538" y="901712"/>
                  </a:moveTo>
                  <a:lnTo>
                    <a:pt x="189255" y="901725"/>
                  </a:lnTo>
                  <a:lnTo>
                    <a:pt x="187794" y="902652"/>
                  </a:lnTo>
                  <a:lnTo>
                    <a:pt x="187325" y="903947"/>
                  </a:lnTo>
                  <a:lnTo>
                    <a:pt x="187274" y="904151"/>
                  </a:lnTo>
                  <a:lnTo>
                    <a:pt x="187667" y="904240"/>
                  </a:lnTo>
                  <a:lnTo>
                    <a:pt x="188048" y="904240"/>
                  </a:lnTo>
                  <a:lnTo>
                    <a:pt x="188468" y="904062"/>
                  </a:lnTo>
                  <a:lnTo>
                    <a:pt x="188683" y="903973"/>
                  </a:lnTo>
                  <a:lnTo>
                    <a:pt x="188899" y="903846"/>
                  </a:lnTo>
                  <a:lnTo>
                    <a:pt x="189788" y="903033"/>
                  </a:lnTo>
                  <a:lnTo>
                    <a:pt x="190487" y="902449"/>
                  </a:lnTo>
                  <a:lnTo>
                    <a:pt x="190538" y="901712"/>
                  </a:lnTo>
                  <a:close/>
                </a:path>
                <a:path w="1461770" h="1059179">
                  <a:moveTo>
                    <a:pt x="191477" y="939025"/>
                  </a:moveTo>
                  <a:lnTo>
                    <a:pt x="190690" y="934516"/>
                  </a:lnTo>
                  <a:lnTo>
                    <a:pt x="190195" y="934212"/>
                  </a:lnTo>
                  <a:lnTo>
                    <a:pt x="187337" y="934986"/>
                  </a:lnTo>
                  <a:lnTo>
                    <a:pt x="187261" y="935875"/>
                  </a:lnTo>
                  <a:lnTo>
                    <a:pt x="186436" y="935253"/>
                  </a:lnTo>
                  <a:lnTo>
                    <a:pt x="182016" y="938276"/>
                  </a:lnTo>
                  <a:lnTo>
                    <a:pt x="184035" y="938644"/>
                  </a:lnTo>
                  <a:lnTo>
                    <a:pt x="184086" y="938263"/>
                  </a:lnTo>
                  <a:lnTo>
                    <a:pt x="184137" y="938085"/>
                  </a:lnTo>
                  <a:lnTo>
                    <a:pt x="187020" y="936536"/>
                  </a:lnTo>
                  <a:lnTo>
                    <a:pt x="189166" y="938707"/>
                  </a:lnTo>
                  <a:lnTo>
                    <a:pt x="191477" y="939025"/>
                  </a:lnTo>
                  <a:close/>
                </a:path>
                <a:path w="1461770" h="1059179">
                  <a:moveTo>
                    <a:pt x="216344" y="926960"/>
                  </a:moveTo>
                  <a:lnTo>
                    <a:pt x="215912" y="928116"/>
                  </a:lnTo>
                  <a:lnTo>
                    <a:pt x="216090" y="927646"/>
                  </a:lnTo>
                  <a:lnTo>
                    <a:pt x="216217" y="927290"/>
                  </a:lnTo>
                  <a:lnTo>
                    <a:pt x="216344" y="926960"/>
                  </a:lnTo>
                  <a:close/>
                </a:path>
                <a:path w="1461770" h="1059179">
                  <a:moveTo>
                    <a:pt x="216369" y="921385"/>
                  </a:moveTo>
                  <a:lnTo>
                    <a:pt x="216052" y="920927"/>
                  </a:lnTo>
                  <a:lnTo>
                    <a:pt x="215379" y="920026"/>
                  </a:lnTo>
                  <a:lnTo>
                    <a:pt x="214668" y="921346"/>
                  </a:lnTo>
                  <a:lnTo>
                    <a:pt x="214249" y="921664"/>
                  </a:lnTo>
                  <a:lnTo>
                    <a:pt x="212775" y="921613"/>
                  </a:lnTo>
                  <a:lnTo>
                    <a:pt x="212725" y="921905"/>
                  </a:lnTo>
                  <a:lnTo>
                    <a:pt x="212686" y="922223"/>
                  </a:lnTo>
                  <a:lnTo>
                    <a:pt x="212674" y="922578"/>
                  </a:lnTo>
                  <a:lnTo>
                    <a:pt x="215747" y="923302"/>
                  </a:lnTo>
                  <a:lnTo>
                    <a:pt x="215798" y="922578"/>
                  </a:lnTo>
                  <a:lnTo>
                    <a:pt x="216179" y="921981"/>
                  </a:lnTo>
                  <a:lnTo>
                    <a:pt x="216369" y="921385"/>
                  </a:lnTo>
                  <a:close/>
                </a:path>
                <a:path w="1461770" h="1059179">
                  <a:moveTo>
                    <a:pt x="217246" y="926769"/>
                  </a:moveTo>
                  <a:lnTo>
                    <a:pt x="216522" y="926553"/>
                  </a:lnTo>
                  <a:lnTo>
                    <a:pt x="216636" y="926833"/>
                  </a:lnTo>
                  <a:lnTo>
                    <a:pt x="216763" y="926998"/>
                  </a:lnTo>
                  <a:lnTo>
                    <a:pt x="216903" y="927188"/>
                  </a:lnTo>
                  <a:lnTo>
                    <a:pt x="217017" y="927036"/>
                  </a:lnTo>
                  <a:lnTo>
                    <a:pt x="217131" y="926909"/>
                  </a:lnTo>
                  <a:lnTo>
                    <a:pt x="217246" y="926769"/>
                  </a:lnTo>
                  <a:close/>
                </a:path>
                <a:path w="1461770" h="1059179">
                  <a:moveTo>
                    <a:pt x="219608" y="933234"/>
                  </a:moveTo>
                  <a:lnTo>
                    <a:pt x="219481" y="933272"/>
                  </a:lnTo>
                  <a:lnTo>
                    <a:pt x="219608" y="933386"/>
                  </a:lnTo>
                  <a:lnTo>
                    <a:pt x="219608" y="933234"/>
                  </a:lnTo>
                  <a:close/>
                </a:path>
                <a:path w="1461770" h="1059179">
                  <a:moveTo>
                    <a:pt x="229412" y="930109"/>
                  </a:moveTo>
                  <a:lnTo>
                    <a:pt x="229247" y="929805"/>
                  </a:lnTo>
                  <a:lnTo>
                    <a:pt x="228968" y="929309"/>
                  </a:lnTo>
                  <a:lnTo>
                    <a:pt x="228701" y="929360"/>
                  </a:lnTo>
                  <a:lnTo>
                    <a:pt x="228460" y="929411"/>
                  </a:lnTo>
                  <a:lnTo>
                    <a:pt x="228180" y="929462"/>
                  </a:lnTo>
                  <a:lnTo>
                    <a:pt x="227965" y="928966"/>
                  </a:lnTo>
                  <a:lnTo>
                    <a:pt x="227736" y="928471"/>
                  </a:lnTo>
                  <a:lnTo>
                    <a:pt x="227495" y="928001"/>
                  </a:lnTo>
                  <a:lnTo>
                    <a:pt x="227076" y="928103"/>
                  </a:lnTo>
                  <a:lnTo>
                    <a:pt x="226593" y="928611"/>
                  </a:lnTo>
                  <a:lnTo>
                    <a:pt x="225856" y="929487"/>
                  </a:lnTo>
                  <a:lnTo>
                    <a:pt x="228066" y="929881"/>
                  </a:lnTo>
                  <a:lnTo>
                    <a:pt x="229412" y="930109"/>
                  </a:lnTo>
                  <a:close/>
                </a:path>
                <a:path w="1461770" h="1059179">
                  <a:moveTo>
                    <a:pt x="237477" y="935875"/>
                  </a:moveTo>
                  <a:close/>
                </a:path>
                <a:path w="1461770" h="1059179">
                  <a:moveTo>
                    <a:pt x="237477" y="934974"/>
                  </a:moveTo>
                  <a:lnTo>
                    <a:pt x="237388" y="935253"/>
                  </a:lnTo>
                  <a:lnTo>
                    <a:pt x="237312" y="935520"/>
                  </a:lnTo>
                  <a:lnTo>
                    <a:pt x="237210" y="935812"/>
                  </a:lnTo>
                  <a:lnTo>
                    <a:pt x="237388" y="935863"/>
                  </a:lnTo>
                  <a:lnTo>
                    <a:pt x="237286" y="935736"/>
                  </a:lnTo>
                  <a:lnTo>
                    <a:pt x="237350" y="935482"/>
                  </a:lnTo>
                  <a:lnTo>
                    <a:pt x="237477" y="934974"/>
                  </a:lnTo>
                  <a:close/>
                </a:path>
                <a:path w="1461770" h="1059179">
                  <a:moveTo>
                    <a:pt x="237490" y="934961"/>
                  </a:moveTo>
                  <a:close/>
                </a:path>
                <a:path w="1461770" h="1059179">
                  <a:moveTo>
                    <a:pt x="246126" y="934135"/>
                  </a:moveTo>
                  <a:lnTo>
                    <a:pt x="245757" y="934351"/>
                  </a:lnTo>
                  <a:lnTo>
                    <a:pt x="245389" y="934542"/>
                  </a:lnTo>
                  <a:lnTo>
                    <a:pt x="244995" y="934681"/>
                  </a:lnTo>
                  <a:lnTo>
                    <a:pt x="244500" y="934885"/>
                  </a:lnTo>
                  <a:lnTo>
                    <a:pt x="243027" y="935545"/>
                  </a:lnTo>
                  <a:lnTo>
                    <a:pt x="242925" y="935850"/>
                  </a:lnTo>
                  <a:lnTo>
                    <a:pt x="242912" y="935990"/>
                  </a:lnTo>
                  <a:lnTo>
                    <a:pt x="243446" y="936193"/>
                  </a:lnTo>
                  <a:lnTo>
                    <a:pt x="244005" y="936282"/>
                  </a:lnTo>
                  <a:lnTo>
                    <a:pt x="244551" y="936383"/>
                  </a:lnTo>
                  <a:lnTo>
                    <a:pt x="245351" y="935520"/>
                  </a:lnTo>
                  <a:lnTo>
                    <a:pt x="245668" y="935050"/>
                  </a:lnTo>
                  <a:lnTo>
                    <a:pt x="245960" y="934427"/>
                  </a:lnTo>
                  <a:lnTo>
                    <a:pt x="246126" y="934135"/>
                  </a:lnTo>
                  <a:close/>
                </a:path>
                <a:path w="1461770" h="1059179">
                  <a:moveTo>
                    <a:pt x="287782" y="838530"/>
                  </a:moveTo>
                  <a:lnTo>
                    <a:pt x="287223" y="836904"/>
                  </a:lnTo>
                  <a:lnTo>
                    <a:pt x="286423" y="835736"/>
                  </a:lnTo>
                  <a:lnTo>
                    <a:pt x="286499" y="834605"/>
                  </a:lnTo>
                  <a:lnTo>
                    <a:pt x="286283" y="832561"/>
                  </a:lnTo>
                  <a:lnTo>
                    <a:pt x="285178" y="833589"/>
                  </a:lnTo>
                  <a:lnTo>
                    <a:pt x="285013" y="834872"/>
                  </a:lnTo>
                  <a:lnTo>
                    <a:pt x="284873" y="835812"/>
                  </a:lnTo>
                  <a:lnTo>
                    <a:pt x="284632" y="836701"/>
                  </a:lnTo>
                  <a:lnTo>
                    <a:pt x="285635" y="839978"/>
                  </a:lnTo>
                  <a:lnTo>
                    <a:pt x="286537" y="839355"/>
                  </a:lnTo>
                  <a:lnTo>
                    <a:pt x="287223" y="838911"/>
                  </a:lnTo>
                  <a:lnTo>
                    <a:pt x="287782" y="838530"/>
                  </a:lnTo>
                  <a:close/>
                </a:path>
                <a:path w="1461770" h="1059179">
                  <a:moveTo>
                    <a:pt x="304088" y="755954"/>
                  </a:moveTo>
                  <a:lnTo>
                    <a:pt x="303136" y="756653"/>
                  </a:lnTo>
                  <a:lnTo>
                    <a:pt x="302653" y="757034"/>
                  </a:lnTo>
                  <a:lnTo>
                    <a:pt x="302704" y="758075"/>
                  </a:lnTo>
                  <a:lnTo>
                    <a:pt x="302768" y="759129"/>
                  </a:lnTo>
                  <a:lnTo>
                    <a:pt x="302844" y="760171"/>
                  </a:lnTo>
                  <a:lnTo>
                    <a:pt x="303022" y="759866"/>
                  </a:lnTo>
                  <a:lnTo>
                    <a:pt x="303187" y="759574"/>
                  </a:lnTo>
                  <a:lnTo>
                    <a:pt x="303593" y="758177"/>
                  </a:lnTo>
                  <a:lnTo>
                    <a:pt x="304088" y="755954"/>
                  </a:lnTo>
                  <a:close/>
                </a:path>
                <a:path w="1461770" h="1059179">
                  <a:moveTo>
                    <a:pt x="557898" y="750125"/>
                  </a:moveTo>
                  <a:lnTo>
                    <a:pt x="557466" y="750087"/>
                  </a:lnTo>
                  <a:lnTo>
                    <a:pt x="557072" y="749973"/>
                  </a:lnTo>
                  <a:lnTo>
                    <a:pt x="556704" y="749833"/>
                  </a:lnTo>
                  <a:lnTo>
                    <a:pt x="556031" y="749973"/>
                  </a:lnTo>
                  <a:lnTo>
                    <a:pt x="555701" y="750062"/>
                  </a:lnTo>
                  <a:lnTo>
                    <a:pt x="555904" y="749909"/>
                  </a:lnTo>
                  <a:lnTo>
                    <a:pt x="556120" y="749795"/>
                  </a:lnTo>
                  <a:lnTo>
                    <a:pt x="556298" y="749642"/>
                  </a:lnTo>
                  <a:lnTo>
                    <a:pt x="555612" y="749300"/>
                  </a:lnTo>
                  <a:lnTo>
                    <a:pt x="555028" y="748804"/>
                  </a:lnTo>
                  <a:lnTo>
                    <a:pt x="554532" y="748169"/>
                  </a:lnTo>
                  <a:lnTo>
                    <a:pt x="554253" y="748487"/>
                  </a:lnTo>
                  <a:lnTo>
                    <a:pt x="554774" y="748982"/>
                  </a:lnTo>
                  <a:lnTo>
                    <a:pt x="555117" y="749757"/>
                  </a:lnTo>
                  <a:lnTo>
                    <a:pt x="555688" y="750062"/>
                  </a:lnTo>
                  <a:lnTo>
                    <a:pt x="554380" y="749490"/>
                  </a:lnTo>
                  <a:lnTo>
                    <a:pt x="553681" y="749173"/>
                  </a:lnTo>
                  <a:lnTo>
                    <a:pt x="553135" y="749833"/>
                  </a:lnTo>
                  <a:lnTo>
                    <a:pt x="552729" y="750354"/>
                  </a:lnTo>
                  <a:lnTo>
                    <a:pt x="552577" y="750531"/>
                  </a:lnTo>
                  <a:lnTo>
                    <a:pt x="552196" y="751065"/>
                  </a:lnTo>
                  <a:lnTo>
                    <a:pt x="552297" y="751928"/>
                  </a:lnTo>
                  <a:lnTo>
                    <a:pt x="552831" y="752716"/>
                  </a:lnTo>
                  <a:lnTo>
                    <a:pt x="553516" y="753033"/>
                  </a:lnTo>
                  <a:lnTo>
                    <a:pt x="554012" y="753008"/>
                  </a:lnTo>
                  <a:lnTo>
                    <a:pt x="557898" y="750189"/>
                  </a:lnTo>
                  <a:close/>
                </a:path>
                <a:path w="1461770" h="1059179">
                  <a:moveTo>
                    <a:pt x="585444" y="740651"/>
                  </a:moveTo>
                  <a:close/>
                </a:path>
                <a:path w="1461770" h="1059179">
                  <a:moveTo>
                    <a:pt x="603669" y="622757"/>
                  </a:moveTo>
                  <a:lnTo>
                    <a:pt x="603389" y="622427"/>
                  </a:lnTo>
                  <a:lnTo>
                    <a:pt x="603237" y="622744"/>
                  </a:lnTo>
                  <a:lnTo>
                    <a:pt x="603669" y="622757"/>
                  </a:lnTo>
                  <a:close/>
                </a:path>
                <a:path w="1461770" h="1059179">
                  <a:moveTo>
                    <a:pt x="613105" y="643851"/>
                  </a:moveTo>
                  <a:lnTo>
                    <a:pt x="612267" y="642772"/>
                  </a:lnTo>
                  <a:lnTo>
                    <a:pt x="611682" y="642023"/>
                  </a:lnTo>
                  <a:lnTo>
                    <a:pt x="610870" y="640918"/>
                  </a:lnTo>
                  <a:lnTo>
                    <a:pt x="610819" y="641172"/>
                  </a:lnTo>
                  <a:lnTo>
                    <a:pt x="610730" y="641413"/>
                  </a:lnTo>
                  <a:lnTo>
                    <a:pt x="610450" y="641946"/>
                  </a:lnTo>
                  <a:lnTo>
                    <a:pt x="609904" y="642315"/>
                  </a:lnTo>
                  <a:lnTo>
                    <a:pt x="609396" y="641997"/>
                  </a:lnTo>
                  <a:lnTo>
                    <a:pt x="608774" y="641489"/>
                  </a:lnTo>
                  <a:lnTo>
                    <a:pt x="609015" y="640524"/>
                  </a:lnTo>
                  <a:lnTo>
                    <a:pt x="609434" y="639902"/>
                  </a:lnTo>
                  <a:lnTo>
                    <a:pt x="609739" y="639330"/>
                  </a:lnTo>
                  <a:lnTo>
                    <a:pt x="609155" y="638517"/>
                  </a:lnTo>
                  <a:lnTo>
                    <a:pt x="609066" y="638378"/>
                  </a:lnTo>
                  <a:lnTo>
                    <a:pt x="607860" y="637946"/>
                  </a:lnTo>
                  <a:lnTo>
                    <a:pt x="606996" y="639127"/>
                  </a:lnTo>
                  <a:lnTo>
                    <a:pt x="606844" y="639330"/>
                  </a:lnTo>
                  <a:lnTo>
                    <a:pt x="606920" y="639724"/>
                  </a:lnTo>
                  <a:lnTo>
                    <a:pt x="607174" y="639800"/>
                  </a:lnTo>
                  <a:lnTo>
                    <a:pt x="609676" y="645566"/>
                  </a:lnTo>
                  <a:lnTo>
                    <a:pt x="610006" y="645541"/>
                  </a:lnTo>
                  <a:lnTo>
                    <a:pt x="610171" y="645553"/>
                  </a:lnTo>
                  <a:lnTo>
                    <a:pt x="610908" y="644893"/>
                  </a:lnTo>
                  <a:lnTo>
                    <a:pt x="611924" y="644512"/>
                  </a:lnTo>
                  <a:lnTo>
                    <a:pt x="613105" y="643851"/>
                  </a:lnTo>
                  <a:close/>
                </a:path>
                <a:path w="1461770" h="1059179">
                  <a:moveTo>
                    <a:pt x="618591" y="575691"/>
                  </a:moveTo>
                  <a:lnTo>
                    <a:pt x="613422" y="567080"/>
                  </a:lnTo>
                  <a:lnTo>
                    <a:pt x="607301" y="571715"/>
                  </a:lnTo>
                  <a:lnTo>
                    <a:pt x="608799" y="573087"/>
                  </a:lnTo>
                  <a:lnTo>
                    <a:pt x="608622" y="573328"/>
                  </a:lnTo>
                  <a:lnTo>
                    <a:pt x="609066" y="573316"/>
                  </a:lnTo>
                  <a:lnTo>
                    <a:pt x="612736" y="576529"/>
                  </a:lnTo>
                  <a:lnTo>
                    <a:pt x="613079" y="575398"/>
                  </a:lnTo>
                  <a:lnTo>
                    <a:pt x="613625" y="576643"/>
                  </a:lnTo>
                  <a:lnTo>
                    <a:pt x="613689" y="576922"/>
                  </a:lnTo>
                  <a:lnTo>
                    <a:pt x="615048" y="577049"/>
                  </a:lnTo>
                  <a:lnTo>
                    <a:pt x="615886" y="577189"/>
                  </a:lnTo>
                  <a:lnTo>
                    <a:pt x="616127" y="576656"/>
                  </a:lnTo>
                  <a:lnTo>
                    <a:pt x="617004" y="577049"/>
                  </a:lnTo>
                  <a:lnTo>
                    <a:pt x="618591" y="575691"/>
                  </a:lnTo>
                  <a:close/>
                </a:path>
                <a:path w="1461770" h="1059179">
                  <a:moveTo>
                    <a:pt x="626351" y="652983"/>
                  </a:moveTo>
                  <a:lnTo>
                    <a:pt x="622757" y="648601"/>
                  </a:lnTo>
                  <a:lnTo>
                    <a:pt x="622541" y="648347"/>
                  </a:lnTo>
                  <a:lnTo>
                    <a:pt x="623138" y="648449"/>
                  </a:lnTo>
                  <a:lnTo>
                    <a:pt x="623392" y="648144"/>
                  </a:lnTo>
                  <a:lnTo>
                    <a:pt x="623036" y="647331"/>
                  </a:lnTo>
                  <a:lnTo>
                    <a:pt x="622884" y="646684"/>
                  </a:lnTo>
                  <a:lnTo>
                    <a:pt x="622833" y="646468"/>
                  </a:lnTo>
                  <a:lnTo>
                    <a:pt x="622490" y="645452"/>
                  </a:lnTo>
                  <a:lnTo>
                    <a:pt x="623963" y="644664"/>
                  </a:lnTo>
                  <a:lnTo>
                    <a:pt x="624509" y="644372"/>
                  </a:lnTo>
                  <a:lnTo>
                    <a:pt x="625602" y="643686"/>
                  </a:lnTo>
                  <a:lnTo>
                    <a:pt x="624776" y="643547"/>
                  </a:lnTo>
                  <a:lnTo>
                    <a:pt x="623963" y="643293"/>
                  </a:lnTo>
                  <a:lnTo>
                    <a:pt x="623150" y="643026"/>
                  </a:lnTo>
                  <a:lnTo>
                    <a:pt x="622515" y="643966"/>
                  </a:lnTo>
                  <a:lnTo>
                    <a:pt x="621601" y="644664"/>
                  </a:lnTo>
                  <a:lnTo>
                    <a:pt x="620395" y="644232"/>
                  </a:lnTo>
                  <a:lnTo>
                    <a:pt x="620064" y="644118"/>
                  </a:lnTo>
                  <a:lnTo>
                    <a:pt x="620064" y="647776"/>
                  </a:lnTo>
                  <a:lnTo>
                    <a:pt x="618401" y="648601"/>
                  </a:lnTo>
                  <a:lnTo>
                    <a:pt x="618667" y="646684"/>
                  </a:lnTo>
                  <a:lnTo>
                    <a:pt x="619112" y="647052"/>
                  </a:lnTo>
                  <a:lnTo>
                    <a:pt x="620064" y="647776"/>
                  </a:lnTo>
                  <a:lnTo>
                    <a:pt x="620064" y="644118"/>
                  </a:lnTo>
                  <a:lnTo>
                    <a:pt x="620026" y="644893"/>
                  </a:lnTo>
                  <a:lnTo>
                    <a:pt x="619594" y="645502"/>
                  </a:lnTo>
                  <a:lnTo>
                    <a:pt x="618705" y="646468"/>
                  </a:lnTo>
                  <a:lnTo>
                    <a:pt x="619023" y="644867"/>
                  </a:lnTo>
                  <a:lnTo>
                    <a:pt x="619137" y="644372"/>
                  </a:lnTo>
                  <a:lnTo>
                    <a:pt x="619480" y="644232"/>
                  </a:lnTo>
                  <a:lnTo>
                    <a:pt x="620026" y="644893"/>
                  </a:lnTo>
                  <a:lnTo>
                    <a:pt x="620026" y="644105"/>
                  </a:lnTo>
                  <a:lnTo>
                    <a:pt x="619874" y="644042"/>
                  </a:lnTo>
                  <a:lnTo>
                    <a:pt x="619747" y="643547"/>
                  </a:lnTo>
                  <a:lnTo>
                    <a:pt x="619582" y="643191"/>
                  </a:lnTo>
                  <a:lnTo>
                    <a:pt x="619569" y="641781"/>
                  </a:lnTo>
                  <a:lnTo>
                    <a:pt x="618909" y="641540"/>
                  </a:lnTo>
                  <a:lnTo>
                    <a:pt x="618858" y="641794"/>
                  </a:lnTo>
                  <a:lnTo>
                    <a:pt x="618413" y="643191"/>
                  </a:lnTo>
                  <a:lnTo>
                    <a:pt x="617842" y="643966"/>
                  </a:lnTo>
                  <a:lnTo>
                    <a:pt x="615950" y="645236"/>
                  </a:lnTo>
                  <a:lnTo>
                    <a:pt x="615149" y="645858"/>
                  </a:lnTo>
                  <a:lnTo>
                    <a:pt x="614426" y="646531"/>
                  </a:lnTo>
                  <a:lnTo>
                    <a:pt x="615797" y="646988"/>
                  </a:lnTo>
                  <a:lnTo>
                    <a:pt x="617105" y="647649"/>
                  </a:lnTo>
                  <a:lnTo>
                    <a:pt x="618197" y="648766"/>
                  </a:lnTo>
                  <a:lnTo>
                    <a:pt x="615099" y="652983"/>
                  </a:lnTo>
                  <a:lnTo>
                    <a:pt x="626351" y="652983"/>
                  </a:lnTo>
                  <a:close/>
                </a:path>
                <a:path w="1461770" h="1059179">
                  <a:moveTo>
                    <a:pt x="636143" y="664832"/>
                  </a:moveTo>
                  <a:lnTo>
                    <a:pt x="635647" y="664222"/>
                  </a:lnTo>
                  <a:lnTo>
                    <a:pt x="635330" y="663841"/>
                  </a:lnTo>
                  <a:lnTo>
                    <a:pt x="633285" y="661352"/>
                  </a:lnTo>
                  <a:lnTo>
                    <a:pt x="632726" y="661200"/>
                  </a:lnTo>
                  <a:lnTo>
                    <a:pt x="632409" y="661174"/>
                  </a:lnTo>
                  <a:lnTo>
                    <a:pt x="629310" y="663816"/>
                  </a:lnTo>
                  <a:lnTo>
                    <a:pt x="628230" y="659752"/>
                  </a:lnTo>
                  <a:lnTo>
                    <a:pt x="626745" y="654215"/>
                  </a:lnTo>
                  <a:lnTo>
                    <a:pt x="626745" y="661835"/>
                  </a:lnTo>
                  <a:lnTo>
                    <a:pt x="626122" y="662813"/>
                  </a:lnTo>
                  <a:lnTo>
                    <a:pt x="623150" y="663841"/>
                  </a:lnTo>
                  <a:lnTo>
                    <a:pt x="623214" y="662813"/>
                  </a:lnTo>
                  <a:lnTo>
                    <a:pt x="623404" y="662216"/>
                  </a:lnTo>
                  <a:lnTo>
                    <a:pt x="624268" y="660717"/>
                  </a:lnTo>
                  <a:lnTo>
                    <a:pt x="626008" y="659257"/>
                  </a:lnTo>
                  <a:lnTo>
                    <a:pt x="626745" y="661835"/>
                  </a:lnTo>
                  <a:lnTo>
                    <a:pt x="626745" y="654215"/>
                  </a:lnTo>
                  <a:lnTo>
                    <a:pt x="626376" y="653084"/>
                  </a:lnTo>
                  <a:lnTo>
                    <a:pt x="623023" y="653084"/>
                  </a:lnTo>
                  <a:lnTo>
                    <a:pt x="623023" y="656056"/>
                  </a:lnTo>
                  <a:lnTo>
                    <a:pt x="622731" y="656234"/>
                  </a:lnTo>
                  <a:lnTo>
                    <a:pt x="622287" y="656653"/>
                  </a:lnTo>
                  <a:lnTo>
                    <a:pt x="621626" y="656209"/>
                  </a:lnTo>
                  <a:lnTo>
                    <a:pt x="620610" y="655180"/>
                  </a:lnTo>
                  <a:lnTo>
                    <a:pt x="620788" y="654735"/>
                  </a:lnTo>
                  <a:lnTo>
                    <a:pt x="621131" y="654685"/>
                  </a:lnTo>
                  <a:lnTo>
                    <a:pt x="621588" y="654481"/>
                  </a:lnTo>
                  <a:lnTo>
                    <a:pt x="622249" y="655027"/>
                  </a:lnTo>
                  <a:lnTo>
                    <a:pt x="622604" y="655561"/>
                  </a:lnTo>
                  <a:lnTo>
                    <a:pt x="623023" y="656056"/>
                  </a:lnTo>
                  <a:lnTo>
                    <a:pt x="623023" y="653084"/>
                  </a:lnTo>
                  <a:lnTo>
                    <a:pt x="615035" y="653084"/>
                  </a:lnTo>
                  <a:lnTo>
                    <a:pt x="614768" y="653084"/>
                  </a:lnTo>
                  <a:lnTo>
                    <a:pt x="614934" y="653884"/>
                  </a:lnTo>
                  <a:lnTo>
                    <a:pt x="615124" y="654900"/>
                  </a:lnTo>
                  <a:lnTo>
                    <a:pt x="615480" y="655713"/>
                  </a:lnTo>
                  <a:lnTo>
                    <a:pt x="614387" y="656056"/>
                  </a:lnTo>
                  <a:lnTo>
                    <a:pt x="614299" y="656209"/>
                  </a:lnTo>
                  <a:lnTo>
                    <a:pt x="615823" y="659752"/>
                  </a:lnTo>
                  <a:lnTo>
                    <a:pt x="617283" y="657288"/>
                  </a:lnTo>
                  <a:lnTo>
                    <a:pt x="617880" y="657364"/>
                  </a:lnTo>
                  <a:lnTo>
                    <a:pt x="622223" y="659752"/>
                  </a:lnTo>
                  <a:lnTo>
                    <a:pt x="621398" y="664057"/>
                  </a:lnTo>
                  <a:lnTo>
                    <a:pt x="620433" y="664591"/>
                  </a:lnTo>
                  <a:lnTo>
                    <a:pt x="617880" y="664489"/>
                  </a:lnTo>
                  <a:lnTo>
                    <a:pt x="619366" y="667893"/>
                  </a:lnTo>
                  <a:lnTo>
                    <a:pt x="624065" y="667131"/>
                  </a:lnTo>
                  <a:lnTo>
                    <a:pt x="629043" y="666229"/>
                  </a:lnTo>
                  <a:lnTo>
                    <a:pt x="634250" y="665200"/>
                  </a:lnTo>
                  <a:lnTo>
                    <a:pt x="634377" y="664591"/>
                  </a:lnTo>
                  <a:lnTo>
                    <a:pt x="634466" y="664222"/>
                  </a:lnTo>
                  <a:lnTo>
                    <a:pt x="634987" y="664832"/>
                  </a:lnTo>
                  <a:lnTo>
                    <a:pt x="635139" y="665035"/>
                  </a:lnTo>
                  <a:lnTo>
                    <a:pt x="636143" y="664832"/>
                  </a:lnTo>
                  <a:close/>
                </a:path>
                <a:path w="1461770" h="1059179">
                  <a:moveTo>
                    <a:pt x="643775" y="640156"/>
                  </a:moveTo>
                  <a:lnTo>
                    <a:pt x="642162" y="640892"/>
                  </a:lnTo>
                  <a:lnTo>
                    <a:pt x="641540" y="642073"/>
                  </a:lnTo>
                  <a:lnTo>
                    <a:pt x="641616" y="644512"/>
                  </a:lnTo>
                  <a:lnTo>
                    <a:pt x="642645" y="644232"/>
                  </a:lnTo>
                  <a:lnTo>
                    <a:pt x="643153" y="644118"/>
                  </a:lnTo>
                  <a:lnTo>
                    <a:pt x="642353" y="642632"/>
                  </a:lnTo>
                  <a:lnTo>
                    <a:pt x="642924" y="641413"/>
                  </a:lnTo>
                  <a:lnTo>
                    <a:pt x="643775" y="640156"/>
                  </a:lnTo>
                  <a:close/>
                </a:path>
                <a:path w="1461770" h="1059179">
                  <a:moveTo>
                    <a:pt x="649605" y="648131"/>
                  </a:moveTo>
                  <a:close/>
                </a:path>
                <a:path w="1461770" h="1059179">
                  <a:moveTo>
                    <a:pt x="650252" y="647255"/>
                  </a:moveTo>
                  <a:lnTo>
                    <a:pt x="650201" y="647014"/>
                  </a:lnTo>
                  <a:lnTo>
                    <a:pt x="649719" y="647242"/>
                  </a:lnTo>
                  <a:lnTo>
                    <a:pt x="649490" y="647395"/>
                  </a:lnTo>
                  <a:lnTo>
                    <a:pt x="649528" y="647598"/>
                  </a:lnTo>
                  <a:lnTo>
                    <a:pt x="649566" y="647801"/>
                  </a:lnTo>
                  <a:lnTo>
                    <a:pt x="649592" y="648030"/>
                  </a:lnTo>
                  <a:lnTo>
                    <a:pt x="649820" y="647776"/>
                  </a:lnTo>
                  <a:lnTo>
                    <a:pt x="650062" y="647509"/>
                  </a:lnTo>
                  <a:lnTo>
                    <a:pt x="650252" y="647255"/>
                  </a:lnTo>
                  <a:close/>
                </a:path>
                <a:path w="1461770" h="1059179">
                  <a:moveTo>
                    <a:pt x="743089" y="551599"/>
                  </a:moveTo>
                  <a:lnTo>
                    <a:pt x="742848" y="551332"/>
                  </a:lnTo>
                  <a:lnTo>
                    <a:pt x="742632" y="550862"/>
                  </a:lnTo>
                  <a:lnTo>
                    <a:pt x="742365" y="550849"/>
                  </a:lnTo>
                  <a:lnTo>
                    <a:pt x="741959" y="550811"/>
                  </a:lnTo>
                  <a:lnTo>
                    <a:pt x="741514" y="551065"/>
                  </a:lnTo>
                  <a:lnTo>
                    <a:pt x="741083" y="551192"/>
                  </a:lnTo>
                  <a:lnTo>
                    <a:pt x="741832" y="552170"/>
                  </a:lnTo>
                  <a:lnTo>
                    <a:pt x="742226" y="552005"/>
                  </a:lnTo>
                  <a:lnTo>
                    <a:pt x="743089" y="551599"/>
                  </a:lnTo>
                  <a:close/>
                </a:path>
                <a:path w="1461770" h="1059179">
                  <a:moveTo>
                    <a:pt x="749566" y="617867"/>
                  </a:moveTo>
                  <a:lnTo>
                    <a:pt x="749338" y="617715"/>
                  </a:lnTo>
                  <a:lnTo>
                    <a:pt x="749109" y="617562"/>
                  </a:lnTo>
                  <a:lnTo>
                    <a:pt x="748880" y="617410"/>
                  </a:lnTo>
                  <a:lnTo>
                    <a:pt x="749096" y="617588"/>
                  </a:lnTo>
                  <a:lnTo>
                    <a:pt x="749325" y="617778"/>
                  </a:lnTo>
                  <a:lnTo>
                    <a:pt x="749541" y="617943"/>
                  </a:lnTo>
                  <a:close/>
                </a:path>
                <a:path w="1461770" h="1059179">
                  <a:moveTo>
                    <a:pt x="749795" y="617207"/>
                  </a:moveTo>
                  <a:lnTo>
                    <a:pt x="749592" y="616153"/>
                  </a:lnTo>
                  <a:lnTo>
                    <a:pt x="748957" y="615353"/>
                  </a:lnTo>
                  <a:lnTo>
                    <a:pt x="748309" y="614553"/>
                  </a:lnTo>
                  <a:lnTo>
                    <a:pt x="748753" y="615607"/>
                  </a:lnTo>
                  <a:lnTo>
                    <a:pt x="749147" y="616699"/>
                  </a:lnTo>
                  <a:lnTo>
                    <a:pt x="749604" y="617766"/>
                  </a:lnTo>
                  <a:lnTo>
                    <a:pt x="749668" y="617575"/>
                  </a:lnTo>
                  <a:lnTo>
                    <a:pt x="749731" y="617385"/>
                  </a:lnTo>
                  <a:lnTo>
                    <a:pt x="749795" y="617207"/>
                  </a:lnTo>
                  <a:close/>
                </a:path>
                <a:path w="1461770" h="1059179">
                  <a:moveTo>
                    <a:pt x="751636" y="538670"/>
                  </a:moveTo>
                  <a:lnTo>
                    <a:pt x="745782" y="539432"/>
                  </a:lnTo>
                  <a:lnTo>
                    <a:pt x="745388" y="540054"/>
                  </a:lnTo>
                  <a:lnTo>
                    <a:pt x="744728" y="540931"/>
                  </a:lnTo>
                  <a:lnTo>
                    <a:pt x="743508" y="540931"/>
                  </a:lnTo>
                  <a:lnTo>
                    <a:pt x="742467" y="541235"/>
                  </a:lnTo>
                  <a:lnTo>
                    <a:pt x="741845" y="539102"/>
                  </a:lnTo>
                  <a:lnTo>
                    <a:pt x="741667" y="538264"/>
                  </a:lnTo>
                  <a:lnTo>
                    <a:pt x="741578" y="537476"/>
                  </a:lnTo>
                  <a:lnTo>
                    <a:pt x="735507" y="540105"/>
                  </a:lnTo>
                  <a:lnTo>
                    <a:pt x="746671" y="552704"/>
                  </a:lnTo>
                  <a:lnTo>
                    <a:pt x="746569" y="552450"/>
                  </a:lnTo>
                  <a:lnTo>
                    <a:pt x="746175" y="551713"/>
                  </a:lnTo>
                  <a:lnTo>
                    <a:pt x="745947" y="551383"/>
                  </a:lnTo>
                  <a:lnTo>
                    <a:pt x="751636" y="538670"/>
                  </a:lnTo>
                  <a:close/>
                </a:path>
                <a:path w="1461770" h="1059179">
                  <a:moveTo>
                    <a:pt x="764082" y="493915"/>
                  </a:moveTo>
                  <a:lnTo>
                    <a:pt x="763600" y="493382"/>
                  </a:lnTo>
                  <a:lnTo>
                    <a:pt x="763485" y="493026"/>
                  </a:lnTo>
                  <a:lnTo>
                    <a:pt x="763562" y="492734"/>
                  </a:lnTo>
                  <a:lnTo>
                    <a:pt x="762558" y="493509"/>
                  </a:lnTo>
                  <a:lnTo>
                    <a:pt x="762050" y="493915"/>
                  </a:lnTo>
                  <a:lnTo>
                    <a:pt x="761669" y="494233"/>
                  </a:lnTo>
                  <a:lnTo>
                    <a:pt x="761301" y="494601"/>
                  </a:lnTo>
                  <a:lnTo>
                    <a:pt x="760933" y="494995"/>
                  </a:lnTo>
                  <a:lnTo>
                    <a:pt x="761987" y="494665"/>
                  </a:lnTo>
                  <a:lnTo>
                    <a:pt x="763041" y="494309"/>
                  </a:lnTo>
                  <a:lnTo>
                    <a:pt x="764082" y="493915"/>
                  </a:lnTo>
                  <a:close/>
                </a:path>
                <a:path w="1461770" h="1059179">
                  <a:moveTo>
                    <a:pt x="767257" y="571347"/>
                  </a:moveTo>
                  <a:lnTo>
                    <a:pt x="767054" y="570674"/>
                  </a:lnTo>
                  <a:lnTo>
                    <a:pt x="766318" y="570230"/>
                  </a:lnTo>
                  <a:lnTo>
                    <a:pt x="765848" y="571220"/>
                  </a:lnTo>
                  <a:lnTo>
                    <a:pt x="765149" y="571982"/>
                  </a:lnTo>
                  <a:lnTo>
                    <a:pt x="764133" y="572401"/>
                  </a:lnTo>
                  <a:lnTo>
                    <a:pt x="764336" y="572630"/>
                  </a:lnTo>
                  <a:lnTo>
                    <a:pt x="765263" y="572465"/>
                  </a:lnTo>
                  <a:lnTo>
                    <a:pt x="766191" y="572262"/>
                  </a:lnTo>
                  <a:lnTo>
                    <a:pt x="767143" y="572071"/>
                  </a:lnTo>
                  <a:lnTo>
                    <a:pt x="767257" y="571347"/>
                  </a:lnTo>
                  <a:close/>
                </a:path>
                <a:path w="1461770" h="1059179">
                  <a:moveTo>
                    <a:pt x="771918" y="615175"/>
                  </a:moveTo>
                  <a:lnTo>
                    <a:pt x="771385" y="613448"/>
                  </a:lnTo>
                  <a:lnTo>
                    <a:pt x="771271" y="613054"/>
                  </a:lnTo>
                  <a:lnTo>
                    <a:pt x="769899" y="612482"/>
                  </a:lnTo>
                  <a:lnTo>
                    <a:pt x="769899" y="615784"/>
                  </a:lnTo>
                  <a:lnTo>
                    <a:pt x="769061" y="616242"/>
                  </a:lnTo>
                  <a:lnTo>
                    <a:pt x="767778" y="615823"/>
                  </a:lnTo>
                  <a:lnTo>
                    <a:pt x="767422" y="614934"/>
                  </a:lnTo>
                  <a:lnTo>
                    <a:pt x="767232" y="614476"/>
                  </a:lnTo>
                  <a:lnTo>
                    <a:pt x="768083" y="613600"/>
                  </a:lnTo>
                  <a:lnTo>
                    <a:pt x="768718" y="613638"/>
                  </a:lnTo>
                  <a:lnTo>
                    <a:pt x="769569" y="613448"/>
                  </a:lnTo>
                  <a:lnTo>
                    <a:pt x="769734" y="614248"/>
                  </a:lnTo>
                  <a:lnTo>
                    <a:pt x="769835" y="614476"/>
                  </a:lnTo>
                  <a:lnTo>
                    <a:pt x="769899" y="615784"/>
                  </a:lnTo>
                  <a:lnTo>
                    <a:pt x="769899" y="612482"/>
                  </a:lnTo>
                  <a:lnTo>
                    <a:pt x="767740" y="611568"/>
                  </a:lnTo>
                  <a:lnTo>
                    <a:pt x="762990" y="611530"/>
                  </a:lnTo>
                  <a:lnTo>
                    <a:pt x="762876" y="611924"/>
                  </a:lnTo>
                  <a:lnTo>
                    <a:pt x="762723" y="612267"/>
                  </a:lnTo>
                  <a:lnTo>
                    <a:pt x="762533" y="612597"/>
                  </a:lnTo>
                  <a:lnTo>
                    <a:pt x="762749" y="613054"/>
                  </a:lnTo>
                  <a:lnTo>
                    <a:pt x="762850" y="613371"/>
                  </a:lnTo>
                  <a:lnTo>
                    <a:pt x="762558" y="613498"/>
                  </a:lnTo>
                  <a:lnTo>
                    <a:pt x="762406" y="613600"/>
                  </a:lnTo>
                  <a:lnTo>
                    <a:pt x="762165" y="613054"/>
                  </a:lnTo>
                  <a:lnTo>
                    <a:pt x="761898" y="613346"/>
                  </a:lnTo>
                  <a:lnTo>
                    <a:pt x="761580" y="613600"/>
                  </a:lnTo>
                  <a:lnTo>
                    <a:pt x="758710" y="614857"/>
                  </a:lnTo>
                  <a:lnTo>
                    <a:pt x="758939" y="615784"/>
                  </a:lnTo>
                  <a:lnTo>
                    <a:pt x="759053" y="617245"/>
                  </a:lnTo>
                  <a:lnTo>
                    <a:pt x="758748" y="618464"/>
                  </a:lnTo>
                  <a:lnTo>
                    <a:pt x="760857" y="619366"/>
                  </a:lnTo>
                  <a:lnTo>
                    <a:pt x="763943" y="617245"/>
                  </a:lnTo>
                  <a:lnTo>
                    <a:pt x="764159" y="616381"/>
                  </a:lnTo>
                  <a:lnTo>
                    <a:pt x="765238" y="614934"/>
                  </a:lnTo>
                  <a:lnTo>
                    <a:pt x="765937" y="616648"/>
                  </a:lnTo>
                  <a:lnTo>
                    <a:pt x="767461" y="617321"/>
                  </a:lnTo>
                  <a:lnTo>
                    <a:pt x="768870" y="618236"/>
                  </a:lnTo>
                  <a:lnTo>
                    <a:pt x="770369" y="618426"/>
                  </a:lnTo>
                  <a:lnTo>
                    <a:pt x="770470" y="618236"/>
                  </a:lnTo>
                  <a:lnTo>
                    <a:pt x="771410" y="616242"/>
                  </a:lnTo>
                  <a:lnTo>
                    <a:pt x="771918" y="615175"/>
                  </a:lnTo>
                  <a:close/>
                </a:path>
                <a:path w="1461770" h="1059179">
                  <a:moveTo>
                    <a:pt x="781050" y="565518"/>
                  </a:moveTo>
                  <a:lnTo>
                    <a:pt x="780681" y="565543"/>
                  </a:lnTo>
                  <a:lnTo>
                    <a:pt x="780503" y="565581"/>
                  </a:lnTo>
                  <a:lnTo>
                    <a:pt x="779665" y="565734"/>
                  </a:lnTo>
                  <a:lnTo>
                    <a:pt x="779094" y="565416"/>
                  </a:lnTo>
                  <a:lnTo>
                    <a:pt x="778725" y="564870"/>
                  </a:lnTo>
                  <a:lnTo>
                    <a:pt x="778611" y="564718"/>
                  </a:lnTo>
                  <a:lnTo>
                    <a:pt x="778522" y="564540"/>
                  </a:lnTo>
                  <a:lnTo>
                    <a:pt x="778459" y="564349"/>
                  </a:lnTo>
                  <a:lnTo>
                    <a:pt x="778052" y="565289"/>
                  </a:lnTo>
                  <a:lnTo>
                    <a:pt x="777900" y="566280"/>
                  </a:lnTo>
                  <a:lnTo>
                    <a:pt x="778357" y="567436"/>
                  </a:lnTo>
                  <a:lnTo>
                    <a:pt x="778586" y="567448"/>
                  </a:lnTo>
                  <a:lnTo>
                    <a:pt x="778992" y="567397"/>
                  </a:lnTo>
                  <a:lnTo>
                    <a:pt x="780135" y="567194"/>
                  </a:lnTo>
                  <a:lnTo>
                    <a:pt x="780643" y="566356"/>
                  </a:lnTo>
                  <a:lnTo>
                    <a:pt x="781050" y="565518"/>
                  </a:lnTo>
                  <a:close/>
                </a:path>
                <a:path w="1461770" h="1059179">
                  <a:moveTo>
                    <a:pt x="781964" y="521309"/>
                  </a:moveTo>
                  <a:lnTo>
                    <a:pt x="781215" y="521601"/>
                  </a:lnTo>
                  <a:lnTo>
                    <a:pt x="779945" y="522160"/>
                  </a:lnTo>
                  <a:lnTo>
                    <a:pt x="779957" y="522338"/>
                  </a:lnTo>
                  <a:lnTo>
                    <a:pt x="779970" y="522516"/>
                  </a:lnTo>
                  <a:lnTo>
                    <a:pt x="779970" y="522706"/>
                  </a:lnTo>
                  <a:lnTo>
                    <a:pt x="780542" y="522135"/>
                  </a:lnTo>
                  <a:lnTo>
                    <a:pt x="781227" y="521703"/>
                  </a:lnTo>
                  <a:lnTo>
                    <a:pt x="781964" y="521309"/>
                  </a:lnTo>
                  <a:close/>
                </a:path>
                <a:path w="1461770" h="1059179">
                  <a:moveTo>
                    <a:pt x="791171" y="476072"/>
                  </a:moveTo>
                  <a:lnTo>
                    <a:pt x="791057" y="475907"/>
                  </a:lnTo>
                  <a:lnTo>
                    <a:pt x="789508" y="474281"/>
                  </a:lnTo>
                  <a:lnTo>
                    <a:pt x="790448" y="478510"/>
                  </a:lnTo>
                  <a:lnTo>
                    <a:pt x="791171" y="476072"/>
                  </a:lnTo>
                  <a:close/>
                </a:path>
                <a:path w="1461770" h="1059179">
                  <a:moveTo>
                    <a:pt x="845210" y="475246"/>
                  </a:moveTo>
                  <a:lnTo>
                    <a:pt x="844804" y="474738"/>
                  </a:lnTo>
                  <a:lnTo>
                    <a:pt x="844397" y="474218"/>
                  </a:lnTo>
                  <a:lnTo>
                    <a:pt x="843534" y="473773"/>
                  </a:lnTo>
                  <a:lnTo>
                    <a:pt x="842911" y="473925"/>
                  </a:lnTo>
                  <a:lnTo>
                    <a:pt x="842403" y="474179"/>
                  </a:lnTo>
                  <a:lnTo>
                    <a:pt x="842302" y="474332"/>
                  </a:lnTo>
                  <a:lnTo>
                    <a:pt x="842098" y="474599"/>
                  </a:lnTo>
                  <a:lnTo>
                    <a:pt x="842378" y="475107"/>
                  </a:lnTo>
                  <a:lnTo>
                    <a:pt x="842530" y="475843"/>
                  </a:lnTo>
                  <a:lnTo>
                    <a:pt x="843419" y="475653"/>
                  </a:lnTo>
                  <a:lnTo>
                    <a:pt x="845210" y="475246"/>
                  </a:lnTo>
                  <a:close/>
                </a:path>
                <a:path w="1461770" h="1059179">
                  <a:moveTo>
                    <a:pt x="883170" y="411873"/>
                  </a:moveTo>
                  <a:lnTo>
                    <a:pt x="882827" y="412102"/>
                  </a:lnTo>
                  <a:lnTo>
                    <a:pt x="883170" y="412242"/>
                  </a:lnTo>
                  <a:lnTo>
                    <a:pt x="883170" y="411873"/>
                  </a:lnTo>
                  <a:close/>
                </a:path>
                <a:path w="1461770" h="1059179">
                  <a:moveTo>
                    <a:pt x="888060" y="379107"/>
                  </a:moveTo>
                  <a:lnTo>
                    <a:pt x="887984" y="378714"/>
                  </a:lnTo>
                  <a:lnTo>
                    <a:pt x="887984" y="378434"/>
                  </a:lnTo>
                  <a:lnTo>
                    <a:pt x="887691" y="378460"/>
                  </a:lnTo>
                  <a:lnTo>
                    <a:pt x="887399" y="378510"/>
                  </a:lnTo>
                  <a:lnTo>
                    <a:pt x="887120" y="378587"/>
                  </a:lnTo>
                  <a:lnTo>
                    <a:pt x="886993" y="379501"/>
                  </a:lnTo>
                  <a:lnTo>
                    <a:pt x="887298" y="379437"/>
                  </a:lnTo>
                  <a:lnTo>
                    <a:pt x="887717" y="379450"/>
                  </a:lnTo>
                  <a:lnTo>
                    <a:pt x="888060" y="379107"/>
                  </a:lnTo>
                  <a:close/>
                </a:path>
                <a:path w="1461770" h="1059179">
                  <a:moveTo>
                    <a:pt x="893711" y="380771"/>
                  </a:moveTo>
                  <a:lnTo>
                    <a:pt x="893495" y="380530"/>
                  </a:lnTo>
                  <a:lnTo>
                    <a:pt x="893330" y="380377"/>
                  </a:lnTo>
                  <a:lnTo>
                    <a:pt x="893178" y="380225"/>
                  </a:lnTo>
                  <a:lnTo>
                    <a:pt x="893254" y="380441"/>
                  </a:lnTo>
                  <a:lnTo>
                    <a:pt x="893432" y="380631"/>
                  </a:lnTo>
                  <a:lnTo>
                    <a:pt x="893711" y="380771"/>
                  </a:lnTo>
                  <a:close/>
                </a:path>
                <a:path w="1461770" h="1059179">
                  <a:moveTo>
                    <a:pt x="906157" y="495350"/>
                  </a:moveTo>
                  <a:lnTo>
                    <a:pt x="905433" y="494982"/>
                  </a:lnTo>
                  <a:lnTo>
                    <a:pt x="904951" y="494703"/>
                  </a:lnTo>
                  <a:lnTo>
                    <a:pt x="904824" y="494639"/>
                  </a:lnTo>
                  <a:lnTo>
                    <a:pt x="904697" y="494576"/>
                  </a:lnTo>
                  <a:lnTo>
                    <a:pt x="904417" y="494880"/>
                  </a:lnTo>
                  <a:lnTo>
                    <a:pt x="904316" y="495274"/>
                  </a:lnTo>
                  <a:lnTo>
                    <a:pt x="904582" y="495808"/>
                  </a:lnTo>
                  <a:lnTo>
                    <a:pt x="904722" y="496087"/>
                  </a:lnTo>
                  <a:lnTo>
                    <a:pt x="905395" y="496392"/>
                  </a:lnTo>
                  <a:lnTo>
                    <a:pt x="905687" y="496049"/>
                  </a:lnTo>
                  <a:lnTo>
                    <a:pt x="905967" y="495706"/>
                  </a:lnTo>
                  <a:lnTo>
                    <a:pt x="906157" y="495350"/>
                  </a:lnTo>
                  <a:close/>
                </a:path>
                <a:path w="1461770" h="1059179">
                  <a:moveTo>
                    <a:pt x="935647" y="385330"/>
                  </a:moveTo>
                  <a:lnTo>
                    <a:pt x="934300" y="384340"/>
                  </a:lnTo>
                  <a:lnTo>
                    <a:pt x="932180" y="384644"/>
                  </a:lnTo>
                  <a:lnTo>
                    <a:pt x="929843" y="385178"/>
                  </a:lnTo>
                  <a:lnTo>
                    <a:pt x="930948" y="381444"/>
                  </a:lnTo>
                  <a:lnTo>
                    <a:pt x="927684" y="382244"/>
                  </a:lnTo>
                  <a:lnTo>
                    <a:pt x="924839" y="382803"/>
                  </a:lnTo>
                  <a:lnTo>
                    <a:pt x="920165" y="384289"/>
                  </a:lnTo>
                  <a:lnTo>
                    <a:pt x="919137" y="385521"/>
                  </a:lnTo>
                  <a:lnTo>
                    <a:pt x="917409" y="386816"/>
                  </a:lnTo>
                  <a:lnTo>
                    <a:pt x="917562" y="385140"/>
                  </a:lnTo>
                  <a:lnTo>
                    <a:pt x="917473" y="384149"/>
                  </a:lnTo>
                  <a:lnTo>
                    <a:pt x="918019" y="382130"/>
                  </a:lnTo>
                  <a:lnTo>
                    <a:pt x="918273" y="380695"/>
                  </a:lnTo>
                  <a:lnTo>
                    <a:pt x="918171" y="379399"/>
                  </a:lnTo>
                  <a:lnTo>
                    <a:pt x="917740" y="378244"/>
                  </a:lnTo>
                  <a:lnTo>
                    <a:pt x="916089" y="379361"/>
                  </a:lnTo>
                  <a:lnTo>
                    <a:pt x="914527" y="378790"/>
                  </a:lnTo>
                  <a:lnTo>
                    <a:pt x="913028" y="378129"/>
                  </a:lnTo>
                  <a:lnTo>
                    <a:pt x="911631" y="377367"/>
                  </a:lnTo>
                  <a:lnTo>
                    <a:pt x="911809" y="378980"/>
                  </a:lnTo>
                  <a:lnTo>
                    <a:pt x="910056" y="379958"/>
                  </a:lnTo>
                  <a:lnTo>
                    <a:pt x="908507" y="380809"/>
                  </a:lnTo>
                  <a:lnTo>
                    <a:pt x="910856" y="385889"/>
                  </a:lnTo>
                  <a:lnTo>
                    <a:pt x="913180" y="388467"/>
                  </a:lnTo>
                  <a:lnTo>
                    <a:pt x="913866" y="389102"/>
                  </a:lnTo>
                  <a:lnTo>
                    <a:pt x="914692" y="389648"/>
                  </a:lnTo>
                  <a:lnTo>
                    <a:pt x="914476" y="391947"/>
                  </a:lnTo>
                  <a:lnTo>
                    <a:pt x="914476" y="392772"/>
                  </a:lnTo>
                  <a:lnTo>
                    <a:pt x="914971" y="394068"/>
                  </a:lnTo>
                  <a:lnTo>
                    <a:pt x="915720" y="394131"/>
                  </a:lnTo>
                  <a:lnTo>
                    <a:pt x="917930" y="393852"/>
                  </a:lnTo>
                  <a:lnTo>
                    <a:pt x="918540" y="393496"/>
                  </a:lnTo>
                  <a:lnTo>
                    <a:pt x="921042" y="393979"/>
                  </a:lnTo>
                  <a:lnTo>
                    <a:pt x="924242" y="389534"/>
                  </a:lnTo>
                  <a:lnTo>
                    <a:pt x="924344" y="388378"/>
                  </a:lnTo>
                  <a:lnTo>
                    <a:pt x="925233" y="387819"/>
                  </a:lnTo>
                  <a:lnTo>
                    <a:pt x="928674" y="387654"/>
                  </a:lnTo>
                  <a:lnTo>
                    <a:pt x="931062" y="386537"/>
                  </a:lnTo>
                  <a:lnTo>
                    <a:pt x="934059" y="387362"/>
                  </a:lnTo>
                  <a:lnTo>
                    <a:pt x="934961" y="386537"/>
                  </a:lnTo>
                  <a:lnTo>
                    <a:pt x="935647" y="385330"/>
                  </a:lnTo>
                  <a:close/>
                </a:path>
                <a:path w="1461770" h="1059179">
                  <a:moveTo>
                    <a:pt x="990092" y="353377"/>
                  </a:moveTo>
                  <a:lnTo>
                    <a:pt x="990079" y="352933"/>
                  </a:lnTo>
                  <a:lnTo>
                    <a:pt x="989749" y="353225"/>
                  </a:lnTo>
                  <a:lnTo>
                    <a:pt x="990092" y="353377"/>
                  </a:lnTo>
                  <a:close/>
                </a:path>
                <a:path w="1461770" h="1059179">
                  <a:moveTo>
                    <a:pt x="993406" y="462267"/>
                  </a:moveTo>
                  <a:lnTo>
                    <a:pt x="992238" y="462064"/>
                  </a:lnTo>
                  <a:lnTo>
                    <a:pt x="991666" y="461949"/>
                  </a:lnTo>
                  <a:lnTo>
                    <a:pt x="991616" y="462368"/>
                  </a:lnTo>
                  <a:lnTo>
                    <a:pt x="991654" y="462813"/>
                  </a:lnTo>
                  <a:lnTo>
                    <a:pt x="991730" y="463257"/>
                  </a:lnTo>
                  <a:lnTo>
                    <a:pt x="992682" y="463194"/>
                  </a:lnTo>
                  <a:lnTo>
                    <a:pt x="993165" y="462813"/>
                  </a:lnTo>
                  <a:lnTo>
                    <a:pt x="993406" y="462267"/>
                  </a:lnTo>
                  <a:close/>
                </a:path>
                <a:path w="1461770" h="1059179">
                  <a:moveTo>
                    <a:pt x="1020749" y="374815"/>
                  </a:moveTo>
                  <a:lnTo>
                    <a:pt x="1020660" y="374637"/>
                  </a:lnTo>
                  <a:lnTo>
                    <a:pt x="1020673" y="374777"/>
                  </a:lnTo>
                  <a:close/>
                </a:path>
                <a:path w="1461770" h="1059179">
                  <a:moveTo>
                    <a:pt x="1037894" y="418668"/>
                  </a:moveTo>
                  <a:lnTo>
                    <a:pt x="1037297" y="417055"/>
                  </a:lnTo>
                  <a:lnTo>
                    <a:pt x="1037005" y="416318"/>
                  </a:lnTo>
                  <a:lnTo>
                    <a:pt x="1036510" y="415950"/>
                  </a:lnTo>
                  <a:lnTo>
                    <a:pt x="1030706" y="419531"/>
                  </a:lnTo>
                  <a:lnTo>
                    <a:pt x="1030820" y="423799"/>
                  </a:lnTo>
                  <a:lnTo>
                    <a:pt x="1029931" y="424434"/>
                  </a:lnTo>
                  <a:lnTo>
                    <a:pt x="1030122" y="424942"/>
                  </a:lnTo>
                  <a:lnTo>
                    <a:pt x="1030198" y="425551"/>
                  </a:lnTo>
                  <a:lnTo>
                    <a:pt x="1030046" y="426732"/>
                  </a:lnTo>
                  <a:lnTo>
                    <a:pt x="1029817" y="427634"/>
                  </a:lnTo>
                  <a:lnTo>
                    <a:pt x="1030503" y="427634"/>
                  </a:lnTo>
                  <a:lnTo>
                    <a:pt x="1031125" y="429818"/>
                  </a:lnTo>
                  <a:lnTo>
                    <a:pt x="1031519" y="429387"/>
                  </a:lnTo>
                  <a:lnTo>
                    <a:pt x="1031836" y="428942"/>
                  </a:lnTo>
                  <a:lnTo>
                    <a:pt x="1032840" y="426618"/>
                  </a:lnTo>
                  <a:lnTo>
                    <a:pt x="1032230" y="425335"/>
                  </a:lnTo>
                  <a:lnTo>
                    <a:pt x="1033005" y="423202"/>
                  </a:lnTo>
                  <a:lnTo>
                    <a:pt x="1033081" y="422757"/>
                  </a:lnTo>
                  <a:lnTo>
                    <a:pt x="1033145" y="422313"/>
                  </a:lnTo>
                  <a:lnTo>
                    <a:pt x="1033284" y="422541"/>
                  </a:lnTo>
                  <a:lnTo>
                    <a:pt x="1034580" y="421779"/>
                  </a:lnTo>
                  <a:lnTo>
                    <a:pt x="1035672" y="421309"/>
                  </a:lnTo>
                  <a:lnTo>
                    <a:pt x="1037513" y="419798"/>
                  </a:lnTo>
                  <a:lnTo>
                    <a:pt x="1037894" y="418668"/>
                  </a:lnTo>
                  <a:close/>
                </a:path>
                <a:path w="1461770" h="1059179">
                  <a:moveTo>
                    <a:pt x="1070838" y="445020"/>
                  </a:moveTo>
                  <a:lnTo>
                    <a:pt x="1070000" y="445566"/>
                  </a:lnTo>
                  <a:lnTo>
                    <a:pt x="1070000" y="445731"/>
                  </a:lnTo>
                  <a:lnTo>
                    <a:pt x="1070838" y="445020"/>
                  </a:lnTo>
                  <a:close/>
                </a:path>
                <a:path w="1461770" h="1059179">
                  <a:moveTo>
                    <a:pt x="1097673" y="351612"/>
                  </a:moveTo>
                  <a:lnTo>
                    <a:pt x="1097559" y="350469"/>
                  </a:lnTo>
                  <a:lnTo>
                    <a:pt x="1096416" y="351320"/>
                  </a:lnTo>
                  <a:lnTo>
                    <a:pt x="1096708" y="351510"/>
                  </a:lnTo>
                  <a:lnTo>
                    <a:pt x="1097140" y="351599"/>
                  </a:lnTo>
                  <a:lnTo>
                    <a:pt x="1097635" y="351612"/>
                  </a:lnTo>
                  <a:close/>
                </a:path>
                <a:path w="1461770" h="1059179">
                  <a:moveTo>
                    <a:pt x="1113409" y="574725"/>
                  </a:moveTo>
                  <a:lnTo>
                    <a:pt x="1113091" y="574929"/>
                  </a:lnTo>
                  <a:lnTo>
                    <a:pt x="1112850" y="575233"/>
                  </a:lnTo>
                  <a:lnTo>
                    <a:pt x="1112672" y="575602"/>
                  </a:lnTo>
                  <a:lnTo>
                    <a:pt x="1112824" y="575487"/>
                  </a:lnTo>
                  <a:lnTo>
                    <a:pt x="1112977" y="575373"/>
                  </a:lnTo>
                  <a:lnTo>
                    <a:pt x="1113142" y="575246"/>
                  </a:lnTo>
                  <a:lnTo>
                    <a:pt x="1113193" y="575081"/>
                  </a:lnTo>
                  <a:lnTo>
                    <a:pt x="1113256" y="574954"/>
                  </a:lnTo>
                  <a:lnTo>
                    <a:pt x="1113409" y="574725"/>
                  </a:lnTo>
                  <a:close/>
                </a:path>
                <a:path w="1461770" h="1059179">
                  <a:moveTo>
                    <a:pt x="1126845" y="535038"/>
                  </a:moveTo>
                  <a:lnTo>
                    <a:pt x="1126502" y="535139"/>
                  </a:lnTo>
                  <a:lnTo>
                    <a:pt x="1126223" y="535317"/>
                  </a:lnTo>
                  <a:lnTo>
                    <a:pt x="1125931" y="535482"/>
                  </a:lnTo>
                  <a:lnTo>
                    <a:pt x="1126121" y="535533"/>
                  </a:lnTo>
                  <a:lnTo>
                    <a:pt x="1126401" y="535355"/>
                  </a:lnTo>
                  <a:lnTo>
                    <a:pt x="1126617" y="535203"/>
                  </a:lnTo>
                  <a:lnTo>
                    <a:pt x="1126845" y="535038"/>
                  </a:lnTo>
                  <a:close/>
                </a:path>
                <a:path w="1461770" h="1059179">
                  <a:moveTo>
                    <a:pt x="1161872" y="284175"/>
                  </a:moveTo>
                  <a:lnTo>
                    <a:pt x="1161605" y="285254"/>
                  </a:lnTo>
                  <a:lnTo>
                    <a:pt x="1161554" y="285813"/>
                  </a:lnTo>
                  <a:lnTo>
                    <a:pt x="1161618" y="285254"/>
                  </a:lnTo>
                  <a:lnTo>
                    <a:pt x="1161872" y="284175"/>
                  </a:lnTo>
                  <a:close/>
                </a:path>
                <a:path w="1461770" h="1059179">
                  <a:moveTo>
                    <a:pt x="1191971" y="216128"/>
                  </a:moveTo>
                  <a:lnTo>
                    <a:pt x="1191691" y="215861"/>
                  </a:lnTo>
                  <a:lnTo>
                    <a:pt x="1191577" y="216128"/>
                  </a:lnTo>
                  <a:lnTo>
                    <a:pt x="1191971" y="216128"/>
                  </a:lnTo>
                  <a:close/>
                </a:path>
                <a:path w="1461770" h="1059179">
                  <a:moveTo>
                    <a:pt x="1266799" y="185788"/>
                  </a:moveTo>
                  <a:lnTo>
                    <a:pt x="1266698" y="186105"/>
                  </a:lnTo>
                  <a:lnTo>
                    <a:pt x="1266799" y="185826"/>
                  </a:lnTo>
                  <a:close/>
                </a:path>
                <a:path w="1461770" h="1059179">
                  <a:moveTo>
                    <a:pt x="1304798" y="261239"/>
                  </a:moveTo>
                  <a:lnTo>
                    <a:pt x="1304734" y="260921"/>
                  </a:lnTo>
                  <a:lnTo>
                    <a:pt x="1304798" y="261239"/>
                  </a:lnTo>
                  <a:close/>
                </a:path>
                <a:path w="1461770" h="1059179">
                  <a:moveTo>
                    <a:pt x="1304912" y="261670"/>
                  </a:moveTo>
                  <a:lnTo>
                    <a:pt x="1304836" y="261353"/>
                  </a:lnTo>
                  <a:lnTo>
                    <a:pt x="1304912" y="261670"/>
                  </a:lnTo>
                  <a:close/>
                </a:path>
                <a:path w="1461770" h="1059179">
                  <a:moveTo>
                    <a:pt x="1356321" y="318744"/>
                  </a:moveTo>
                  <a:lnTo>
                    <a:pt x="1356067" y="318884"/>
                  </a:lnTo>
                  <a:lnTo>
                    <a:pt x="1356296" y="318998"/>
                  </a:lnTo>
                  <a:lnTo>
                    <a:pt x="1356321" y="318744"/>
                  </a:lnTo>
                  <a:close/>
                </a:path>
                <a:path w="1461770" h="1059179">
                  <a:moveTo>
                    <a:pt x="1357414" y="311404"/>
                  </a:moveTo>
                  <a:lnTo>
                    <a:pt x="1357388" y="311061"/>
                  </a:lnTo>
                  <a:lnTo>
                    <a:pt x="1357134" y="311200"/>
                  </a:lnTo>
                  <a:lnTo>
                    <a:pt x="1357414" y="311404"/>
                  </a:lnTo>
                  <a:close/>
                </a:path>
                <a:path w="1461770" h="1059179">
                  <a:moveTo>
                    <a:pt x="1393837" y="105879"/>
                  </a:moveTo>
                  <a:lnTo>
                    <a:pt x="1393596" y="105943"/>
                  </a:lnTo>
                  <a:lnTo>
                    <a:pt x="1393418" y="105994"/>
                  </a:lnTo>
                  <a:lnTo>
                    <a:pt x="1393405" y="106324"/>
                  </a:lnTo>
                  <a:lnTo>
                    <a:pt x="1393444" y="106857"/>
                  </a:lnTo>
                  <a:lnTo>
                    <a:pt x="1393558" y="106565"/>
                  </a:lnTo>
                  <a:lnTo>
                    <a:pt x="1393685" y="106260"/>
                  </a:lnTo>
                  <a:lnTo>
                    <a:pt x="1393799" y="105956"/>
                  </a:lnTo>
                  <a:close/>
                </a:path>
                <a:path w="1461770" h="1059179">
                  <a:moveTo>
                    <a:pt x="1422374" y="98209"/>
                  </a:moveTo>
                  <a:lnTo>
                    <a:pt x="1422361" y="97929"/>
                  </a:lnTo>
                  <a:lnTo>
                    <a:pt x="1422298" y="97358"/>
                  </a:lnTo>
                  <a:lnTo>
                    <a:pt x="1422019" y="97523"/>
                  </a:lnTo>
                  <a:lnTo>
                    <a:pt x="1421866" y="97599"/>
                  </a:lnTo>
                  <a:lnTo>
                    <a:pt x="1421866" y="97790"/>
                  </a:lnTo>
                  <a:lnTo>
                    <a:pt x="1421803" y="98005"/>
                  </a:lnTo>
                  <a:lnTo>
                    <a:pt x="1421955" y="98209"/>
                  </a:lnTo>
                  <a:lnTo>
                    <a:pt x="1422196" y="98183"/>
                  </a:lnTo>
                  <a:lnTo>
                    <a:pt x="1422374" y="98209"/>
                  </a:lnTo>
                  <a:close/>
                </a:path>
                <a:path w="1461770" h="1059179">
                  <a:moveTo>
                    <a:pt x="1444802" y="49771"/>
                  </a:moveTo>
                  <a:lnTo>
                    <a:pt x="1444777" y="49504"/>
                  </a:lnTo>
                  <a:lnTo>
                    <a:pt x="1444777" y="49352"/>
                  </a:lnTo>
                  <a:lnTo>
                    <a:pt x="1444764" y="49009"/>
                  </a:lnTo>
                  <a:lnTo>
                    <a:pt x="1443710" y="48831"/>
                  </a:lnTo>
                  <a:lnTo>
                    <a:pt x="1443177" y="48729"/>
                  </a:lnTo>
                  <a:lnTo>
                    <a:pt x="1442605" y="49212"/>
                  </a:lnTo>
                  <a:lnTo>
                    <a:pt x="1443189" y="49784"/>
                  </a:lnTo>
                  <a:lnTo>
                    <a:pt x="1443786" y="50355"/>
                  </a:lnTo>
                  <a:lnTo>
                    <a:pt x="1444802" y="49771"/>
                  </a:lnTo>
                  <a:close/>
                </a:path>
                <a:path w="1461770" h="1059179">
                  <a:moveTo>
                    <a:pt x="1447114" y="330"/>
                  </a:moveTo>
                  <a:lnTo>
                    <a:pt x="1446110" y="228"/>
                  </a:lnTo>
                  <a:lnTo>
                    <a:pt x="1445323" y="292"/>
                  </a:lnTo>
                  <a:lnTo>
                    <a:pt x="1444675" y="25"/>
                  </a:lnTo>
                  <a:lnTo>
                    <a:pt x="1445209" y="635"/>
                  </a:lnTo>
                  <a:lnTo>
                    <a:pt x="1445729" y="1168"/>
                  </a:lnTo>
                  <a:lnTo>
                    <a:pt x="1446364" y="1397"/>
                  </a:lnTo>
                  <a:lnTo>
                    <a:pt x="1446517" y="1460"/>
                  </a:lnTo>
                  <a:lnTo>
                    <a:pt x="1446733" y="1244"/>
                  </a:lnTo>
                  <a:lnTo>
                    <a:pt x="1447012" y="736"/>
                  </a:lnTo>
                  <a:lnTo>
                    <a:pt x="1447050" y="609"/>
                  </a:lnTo>
                  <a:lnTo>
                    <a:pt x="1447088" y="482"/>
                  </a:lnTo>
                  <a:lnTo>
                    <a:pt x="1447114" y="330"/>
                  </a:lnTo>
                  <a:close/>
                </a:path>
                <a:path w="1461770" h="1059179">
                  <a:moveTo>
                    <a:pt x="1456448" y="5626"/>
                  </a:moveTo>
                  <a:lnTo>
                    <a:pt x="1456296" y="4876"/>
                  </a:lnTo>
                  <a:lnTo>
                    <a:pt x="1447965" y="8305"/>
                  </a:lnTo>
                  <a:lnTo>
                    <a:pt x="1446339" y="10160"/>
                  </a:lnTo>
                  <a:lnTo>
                    <a:pt x="1446326" y="10375"/>
                  </a:lnTo>
                  <a:lnTo>
                    <a:pt x="1455635" y="6972"/>
                  </a:lnTo>
                  <a:lnTo>
                    <a:pt x="1456080" y="6324"/>
                  </a:lnTo>
                  <a:lnTo>
                    <a:pt x="1456448" y="5626"/>
                  </a:lnTo>
                  <a:close/>
                </a:path>
                <a:path w="1461770" h="1059179">
                  <a:moveTo>
                    <a:pt x="1461211" y="21259"/>
                  </a:moveTo>
                  <a:lnTo>
                    <a:pt x="1459433" y="21158"/>
                  </a:lnTo>
                  <a:lnTo>
                    <a:pt x="1458087" y="21031"/>
                  </a:lnTo>
                  <a:lnTo>
                    <a:pt x="1454505" y="20942"/>
                  </a:lnTo>
                  <a:lnTo>
                    <a:pt x="1452499" y="20332"/>
                  </a:lnTo>
                  <a:lnTo>
                    <a:pt x="1450860" y="18757"/>
                  </a:lnTo>
                  <a:lnTo>
                    <a:pt x="1450987" y="17614"/>
                  </a:lnTo>
                  <a:lnTo>
                    <a:pt x="1451038" y="17132"/>
                  </a:lnTo>
                  <a:lnTo>
                    <a:pt x="1450111" y="16306"/>
                  </a:lnTo>
                  <a:lnTo>
                    <a:pt x="1449108" y="15557"/>
                  </a:lnTo>
                  <a:lnTo>
                    <a:pt x="1446657" y="17221"/>
                  </a:lnTo>
                  <a:lnTo>
                    <a:pt x="1446898" y="17614"/>
                  </a:lnTo>
                  <a:lnTo>
                    <a:pt x="1446237" y="17500"/>
                  </a:lnTo>
                  <a:lnTo>
                    <a:pt x="1444828" y="18478"/>
                  </a:lnTo>
                  <a:lnTo>
                    <a:pt x="1444967" y="19278"/>
                  </a:lnTo>
                  <a:lnTo>
                    <a:pt x="1445107" y="20535"/>
                  </a:lnTo>
                  <a:lnTo>
                    <a:pt x="1443977" y="22225"/>
                  </a:lnTo>
                  <a:lnTo>
                    <a:pt x="1443164" y="23647"/>
                  </a:lnTo>
                  <a:lnTo>
                    <a:pt x="1442948" y="23190"/>
                  </a:lnTo>
                  <a:lnTo>
                    <a:pt x="1442148" y="21755"/>
                  </a:lnTo>
                  <a:lnTo>
                    <a:pt x="1441513" y="20751"/>
                  </a:lnTo>
                  <a:lnTo>
                    <a:pt x="1437297" y="23634"/>
                  </a:lnTo>
                  <a:lnTo>
                    <a:pt x="1437208" y="22631"/>
                  </a:lnTo>
                  <a:lnTo>
                    <a:pt x="1436814" y="22225"/>
                  </a:lnTo>
                  <a:lnTo>
                    <a:pt x="1436306" y="21983"/>
                  </a:lnTo>
                  <a:lnTo>
                    <a:pt x="1436839" y="23533"/>
                  </a:lnTo>
                  <a:lnTo>
                    <a:pt x="1437894" y="24968"/>
                  </a:lnTo>
                  <a:lnTo>
                    <a:pt x="1438795" y="26682"/>
                  </a:lnTo>
                  <a:lnTo>
                    <a:pt x="1433969" y="30162"/>
                  </a:lnTo>
                  <a:lnTo>
                    <a:pt x="1434642" y="31280"/>
                  </a:lnTo>
                  <a:lnTo>
                    <a:pt x="1435074" y="32994"/>
                  </a:lnTo>
                  <a:lnTo>
                    <a:pt x="1436154" y="33401"/>
                  </a:lnTo>
                  <a:lnTo>
                    <a:pt x="1436497" y="33401"/>
                  </a:lnTo>
                  <a:lnTo>
                    <a:pt x="1436738" y="33388"/>
                  </a:lnTo>
                  <a:lnTo>
                    <a:pt x="1437601" y="33388"/>
                  </a:lnTo>
                  <a:lnTo>
                    <a:pt x="1437767" y="34531"/>
                  </a:lnTo>
                  <a:lnTo>
                    <a:pt x="1438186" y="35077"/>
                  </a:lnTo>
                  <a:lnTo>
                    <a:pt x="1438363" y="35534"/>
                  </a:lnTo>
                  <a:lnTo>
                    <a:pt x="1438592" y="36385"/>
                  </a:lnTo>
                  <a:lnTo>
                    <a:pt x="1438910" y="36410"/>
                  </a:lnTo>
                  <a:lnTo>
                    <a:pt x="1439418" y="36182"/>
                  </a:lnTo>
                  <a:lnTo>
                    <a:pt x="1440649" y="35534"/>
                  </a:lnTo>
                  <a:lnTo>
                    <a:pt x="1441018" y="35509"/>
                  </a:lnTo>
                  <a:lnTo>
                    <a:pt x="1441348" y="35420"/>
                  </a:lnTo>
                  <a:lnTo>
                    <a:pt x="1443164" y="40043"/>
                  </a:lnTo>
                  <a:lnTo>
                    <a:pt x="1442275" y="40741"/>
                  </a:lnTo>
                  <a:lnTo>
                    <a:pt x="1445869" y="43408"/>
                  </a:lnTo>
                  <a:lnTo>
                    <a:pt x="1446263" y="43014"/>
                  </a:lnTo>
                  <a:lnTo>
                    <a:pt x="1446390" y="42291"/>
                  </a:lnTo>
                  <a:lnTo>
                    <a:pt x="1446263" y="41579"/>
                  </a:lnTo>
                  <a:lnTo>
                    <a:pt x="1445755" y="39484"/>
                  </a:lnTo>
                  <a:lnTo>
                    <a:pt x="1445298" y="38112"/>
                  </a:lnTo>
                  <a:lnTo>
                    <a:pt x="1446403" y="36385"/>
                  </a:lnTo>
                  <a:lnTo>
                    <a:pt x="1446745" y="36029"/>
                  </a:lnTo>
                  <a:lnTo>
                    <a:pt x="1447152" y="36029"/>
                  </a:lnTo>
                  <a:lnTo>
                    <a:pt x="1447469" y="35941"/>
                  </a:lnTo>
                  <a:lnTo>
                    <a:pt x="1447609" y="37973"/>
                  </a:lnTo>
                  <a:lnTo>
                    <a:pt x="1448612" y="37795"/>
                  </a:lnTo>
                  <a:lnTo>
                    <a:pt x="1449590" y="37706"/>
                  </a:lnTo>
                  <a:lnTo>
                    <a:pt x="1450721" y="37325"/>
                  </a:lnTo>
                  <a:lnTo>
                    <a:pt x="1449628" y="35941"/>
                  </a:lnTo>
                  <a:lnTo>
                    <a:pt x="1449235" y="35420"/>
                  </a:lnTo>
                  <a:lnTo>
                    <a:pt x="1448104" y="33769"/>
                  </a:lnTo>
                  <a:lnTo>
                    <a:pt x="1447952" y="33388"/>
                  </a:lnTo>
                  <a:lnTo>
                    <a:pt x="1447253" y="31673"/>
                  </a:lnTo>
                  <a:lnTo>
                    <a:pt x="1448117" y="30746"/>
                  </a:lnTo>
                  <a:lnTo>
                    <a:pt x="1448676" y="30099"/>
                  </a:lnTo>
                  <a:lnTo>
                    <a:pt x="1448981" y="29743"/>
                  </a:lnTo>
                  <a:lnTo>
                    <a:pt x="1450936" y="27800"/>
                  </a:lnTo>
                  <a:lnTo>
                    <a:pt x="1452753" y="26187"/>
                  </a:lnTo>
                  <a:lnTo>
                    <a:pt x="1453070" y="25895"/>
                  </a:lnTo>
                  <a:lnTo>
                    <a:pt x="1452016" y="25349"/>
                  </a:lnTo>
                  <a:lnTo>
                    <a:pt x="1451051" y="25031"/>
                  </a:lnTo>
                  <a:lnTo>
                    <a:pt x="1451051" y="26276"/>
                  </a:lnTo>
                  <a:lnTo>
                    <a:pt x="1447317" y="29337"/>
                  </a:lnTo>
                  <a:lnTo>
                    <a:pt x="1445387" y="30099"/>
                  </a:lnTo>
                  <a:lnTo>
                    <a:pt x="1445171" y="29108"/>
                  </a:lnTo>
                  <a:lnTo>
                    <a:pt x="1444917" y="28130"/>
                  </a:lnTo>
                  <a:lnTo>
                    <a:pt x="1444612" y="27178"/>
                  </a:lnTo>
                  <a:lnTo>
                    <a:pt x="1447533" y="26543"/>
                  </a:lnTo>
                  <a:lnTo>
                    <a:pt x="1449844" y="26187"/>
                  </a:lnTo>
                  <a:lnTo>
                    <a:pt x="1451051" y="26276"/>
                  </a:lnTo>
                  <a:lnTo>
                    <a:pt x="1451051" y="25031"/>
                  </a:lnTo>
                  <a:lnTo>
                    <a:pt x="1450860" y="24968"/>
                  </a:lnTo>
                  <a:lnTo>
                    <a:pt x="1449247" y="23647"/>
                  </a:lnTo>
                  <a:lnTo>
                    <a:pt x="1448765" y="22682"/>
                  </a:lnTo>
                  <a:lnTo>
                    <a:pt x="1449984" y="21526"/>
                  </a:lnTo>
                  <a:lnTo>
                    <a:pt x="1459496" y="25095"/>
                  </a:lnTo>
                  <a:lnTo>
                    <a:pt x="1455445" y="23241"/>
                  </a:lnTo>
                  <a:lnTo>
                    <a:pt x="1455813" y="21526"/>
                  </a:lnTo>
                  <a:lnTo>
                    <a:pt x="1455839" y="21386"/>
                  </a:lnTo>
                  <a:lnTo>
                    <a:pt x="1457172" y="21526"/>
                  </a:lnTo>
                  <a:lnTo>
                    <a:pt x="1460804" y="22161"/>
                  </a:lnTo>
                  <a:lnTo>
                    <a:pt x="1461147" y="21386"/>
                  </a:lnTo>
                  <a:lnTo>
                    <a:pt x="1461211" y="21259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 descr=""/>
            <p:cNvSpPr/>
            <p:nvPr/>
          </p:nvSpPr>
          <p:spPr>
            <a:xfrm>
              <a:off x="7478052" y="3730886"/>
              <a:ext cx="1552575" cy="1008380"/>
            </a:xfrm>
            <a:custGeom>
              <a:avLst/>
              <a:gdLst/>
              <a:ahLst/>
              <a:cxnLst/>
              <a:rect l="l" t="t" r="r" b="b"/>
              <a:pathLst>
                <a:path w="1552575" h="1008379">
                  <a:moveTo>
                    <a:pt x="3898" y="982891"/>
                  </a:moveTo>
                  <a:lnTo>
                    <a:pt x="0" y="987247"/>
                  </a:lnTo>
                  <a:lnTo>
                    <a:pt x="355" y="987425"/>
                  </a:lnTo>
                  <a:lnTo>
                    <a:pt x="495" y="987539"/>
                  </a:lnTo>
                  <a:lnTo>
                    <a:pt x="825" y="988021"/>
                  </a:lnTo>
                  <a:lnTo>
                    <a:pt x="787" y="988745"/>
                  </a:lnTo>
                  <a:lnTo>
                    <a:pt x="1130" y="989787"/>
                  </a:lnTo>
                  <a:lnTo>
                    <a:pt x="1435" y="990168"/>
                  </a:lnTo>
                  <a:lnTo>
                    <a:pt x="2247" y="990244"/>
                  </a:lnTo>
                  <a:lnTo>
                    <a:pt x="3162" y="989812"/>
                  </a:lnTo>
                  <a:lnTo>
                    <a:pt x="3441" y="989228"/>
                  </a:lnTo>
                  <a:lnTo>
                    <a:pt x="3568" y="987590"/>
                  </a:lnTo>
                  <a:lnTo>
                    <a:pt x="3111" y="986472"/>
                  </a:lnTo>
                  <a:lnTo>
                    <a:pt x="3632" y="984681"/>
                  </a:lnTo>
                  <a:lnTo>
                    <a:pt x="3771" y="983792"/>
                  </a:lnTo>
                  <a:lnTo>
                    <a:pt x="3898" y="982891"/>
                  </a:lnTo>
                  <a:close/>
                </a:path>
                <a:path w="1552575" h="1008379">
                  <a:moveTo>
                    <a:pt x="34886" y="948156"/>
                  </a:moveTo>
                  <a:lnTo>
                    <a:pt x="34683" y="948385"/>
                  </a:lnTo>
                  <a:lnTo>
                    <a:pt x="34480" y="948613"/>
                  </a:lnTo>
                  <a:lnTo>
                    <a:pt x="34277" y="948842"/>
                  </a:lnTo>
                  <a:lnTo>
                    <a:pt x="34671" y="948728"/>
                  </a:lnTo>
                  <a:lnTo>
                    <a:pt x="34874" y="948499"/>
                  </a:lnTo>
                  <a:lnTo>
                    <a:pt x="34886" y="948156"/>
                  </a:lnTo>
                  <a:close/>
                </a:path>
                <a:path w="1552575" h="1008379">
                  <a:moveTo>
                    <a:pt x="57975" y="943940"/>
                  </a:moveTo>
                  <a:lnTo>
                    <a:pt x="57238" y="943292"/>
                  </a:lnTo>
                  <a:lnTo>
                    <a:pt x="56489" y="942657"/>
                  </a:lnTo>
                  <a:lnTo>
                    <a:pt x="55359" y="941844"/>
                  </a:lnTo>
                  <a:lnTo>
                    <a:pt x="54508" y="941946"/>
                  </a:lnTo>
                  <a:lnTo>
                    <a:pt x="53721" y="942479"/>
                  </a:lnTo>
                  <a:lnTo>
                    <a:pt x="53403" y="943178"/>
                  </a:lnTo>
                  <a:lnTo>
                    <a:pt x="53428" y="943698"/>
                  </a:lnTo>
                  <a:lnTo>
                    <a:pt x="53822" y="943343"/>
                  </a:lnTo>
                  <a:lnTo>
                    <a:pt x="54343" y="942987"/>
                  </a:lnTo>
                  <a:lnTo>
                    <a:pt x="55079" y="942771"/>
                  </a:lnTo>
                  <a:lnTo>
                    <a:pt x="54889" y="943838"/>
                  </a:lnTo>
                  <a:lnTo>
                    <a:pt x="54991" y="945121"/>
                  </a:lnTo>
                  <a:lnTo>
                    <a:pt x="54165" y="945972"/>
                  </a:lnTo>
                  <a:lnTo>
                    <a:pt x="54686" y="946810"/>
                  </a:lnTo>
                  <a:lnTo>
                    <a:pt x="55435" y="947407"/>
                  </a:lnTo>
                  <a:lnTo>
                    <a:pt x="56248" y="947547"/>
                  </a:lnTo>
                  <a:lnTo>
                    <a:pt x="56603" y="947610"/>
                  </a:lnTo>
                  <a:lnTo>
                    <a:pt x="56908" y="947585"/>
                  </a:lnTo>
                  <a:lnTo>
                    <a:pt x="57200" y="947508"/>
                  </a:lnTo>
                  <a:lnTo>
                    <a:pt x="57327" y="947305"/>
                  </a:lnTo>
                  <a:lnTo>
                    <a:pt x="57734" y="946226"/>
                  </a:lnTo>
                  <a:lnTo>
                    <a:pt x="57810" y="945134"/>
                  </a:lnTo>
                  <a:lnTo>
                    <a:pt x="57975" y="943940"/>
                  </a:lnTo>
                  <a:close/>
                </a:path>
                <a:path w="1552575" h="1008379">
                  <a:moveTo>
                    <a:pt x="59969" y="944626"/>
                  </a:moveTo>
                  <a:close/>
                </a:path>
                <a:path w="1552575" h="1008379">
                  <a:moveTo>
                    <a:pt x="80530" y="918286"/>
                  </a:moveTo>
                  <a:lnTo>
                    <a:pt x="80429" y="915530"/>
                  </a:lnTo>
                  <a:lnTo>
                    <a:pt x="80403" y="914476"/>
                  </a:lnTo>
                  <a:lnTo>
                    <a:pt x="78892" y="913968"/>
                  </a:lnTo>
                  <a:lnTo>
                    <a:pt x="77343" y="914641"/>
                  </a:lnTo>
                  <a:lnTo>
                    <a:pt x="75768" y="915454"/>
                  </a:lnTo>
                  <a:lnTo>
                    <a:pt x="74434" y="917194"/>
                  </a:lnTo>
                  <a:lnTo>
                    <a:pt x="74218" y="918057"/>
                  </a:lnTo>
                  <a:lnTo>
                    <a:pt x="73596" y="919645"/>
                  </a:lnTo>
                  <a:lnTo>
                    <a:pt x="75577" y="919607"/>
                  </a:lnTo>
                  <a:lnTo>
                    <a:pt x="76987" y="919695"/>
                  </a:lnTo>
                  <a:lnTo>
                    <a:pt x="78333" y="919480"/>
                  </a:lnTo>
                  <a:lnTo>
                    <a:pt x="79946" y="919226"/>
                  </a:lnTo>
                  <a:lnTo>
                    <a:pt x="80530" y="918286"/>
                  </a:lnTo>
                  <a:close/>
                </a:path>
                <a:path w="1552575" h="1008379">
                  <a:moveTo>
                    <a:pt x="84175" y="918133"/>
                  </a:moveTo>
                  <a:lnTo>
                    <a:pt x="82372" y="918616"/>
                  </a:lnTo>
                  <a:lnTo>
                    <a:pt x="81267" y="919607"/>
                  </a:lnTo>
                  <a:lnTo>
                    <a:pt x="80492" y="921232"/>
                  </a:lnTo>
                  <a:lnTo>
                    <a:pt x="83959" y="922464"/>
                  </a:lnTo>
                  <a:lnTo>
                    <a:pt x="84175" y="918133"/>
                  </a:lnTo>
                  <a:close/>
                </a:path>
                <a:path w="1552575" h="1008379">
                  <a:moveTo>
                    <a:pt x="87033" y="926884"/>
                  </a:moveTo>
                  <a:lnTo>
                    <a:pt x="86499" y="924902"/>
                  </a:lnTo>
                  <a:lnTo>
                    <a:pt x="85648" y="924318"/>
                  </a:lnTo>
                  <a:lnTo>
                    <a:pt x="84772" y="923696"/>
                  </a:lnTo>
                  <a:lnTo>
                    <a:pt x="82981" y="924585"/>
                  </a:lnTo>
                  <a:lnTo>
                    <a:pt x="82169" y="926426"/>
                  </a:lnTo>
                  <a:lnTo>
                    <a:pt x="82537" y="927049"/>
                  </a:lnTo>
                  <a:lnTo>
                    <a:pt x="82892" y="928141"/>
                  </a:lnTo>
                  <a:lnTo>
                    <a:pt x="84442" y="929500"/>
                  </a:lnTo>
                  <a:lnTo>
                    <a:pt x="86296" y="928827"/>
                  </a:lnTo>
                  <a:lnTo>
                    <a:pt x="87033" y="926884"/>
                  </a:lnTo>
                  <a:close/>
                </a:path>
                <a:path w="1552575" h="1008379">
                  <a:moveTo>
                    <a:pt x="93141" y="917854"/>
                  </a:moveTo>
                  <a:lnTo>
                    <a:pt x="92379" y="916978"/>
                  </a:lnTo>
                  <a:lnTo>
                    <a:pt x="90678" y="917054"/>
                  </a:lnTo>
                  <a:lnTo>
                    <a:pt x="89331" y="917282"/>
                  </a:lnTo>
                  <a:lnTo>
                    <a:pt x="88036" y="917638"/>
                  </a:lnTo>
                  <a:lnTo>
                    <a:pt x="87744" y="917829"/>
                  </a:lnTo>
                  <a:lnTo>
                    <a:pt x="87655" y="918667"/>
                  </a:lnTo>
                  <a:lnTo>
                    <a:pt x="87312" y="919657"/>
                  </a:lnTo>
                  <a:lnTo>
                    <a:pt x="87807" y="919695"/>
                  </a:lnTo>
                  <a:lnTo>
                    <a:pt x="89941" y="919899"/>
                  </a:lnTo>
                  <a:lnTo>
                    <a:pt x="90944" y="920013"/>
                  </a:lnTo>
                  <a:lnTo>
                    <a:pt x="91909" y="919899"/>
                  </a:lnTo>
                  <a:lnTo>
                    <a:pt x="92392" y="919822"/>
                  </a:lnTo>
                  <a:lnTo>
                    <a:pt x="92925" y="918832"/>
                  </a:lnTo>
                  <a:lnTo>
                    <a:pt x="93141" y="917854"/>
                  </a:lnTo>
                  <a:close/>
                </a:path>
                <a:path w="1552575" h="1008379">
                  <a:moveTo>
                    <a:pt x="99301" y="938060"/>
                  </a:moveTo>
                  <a:lnTo>
                    <a:pt x="92532" y="930211"/>
                  </a:lnTo>
                  <a:lnTo>
                    <a:pt x="91922" y="930465"/>
                  </a:lnTo>
                  <a:lnTo>
                    <a:pt x="91351" y="930833"/>
                  </a:lnTo>
                  <a:lnTo>
                    <a:pt x="90258" y="931367"/>
                  </a:lnTo>
                  <a:lnTo>
                    <a:pt x="89738" y="931570"/>
                  </a:lnTo>
                  <a:lnTo>
                    <a:pt x="82994" y="931316"/>
                  </a:lnTo>
                  <a:lnTo>
                    <a:pt x="78282" y="932014"/>
                  </a:lnTo>
                  <a:lnTo>
                    <a:pt x="73406" y="933361"/>
                  </a:lnTo>
                  <a:lnTo>
                    <a:pt x="72948" y="933361"/>
                  </a:lnTo>
                  <a:lnTo>
                    <a:pt x="73672" y="934758"/>
                  </a:lnTo>
                  <a:lnTo>
                    <a:pt x="74129" y="935990"/>
                  </a:lnTo>
                  <a:lnTo>
                    <a:pt x="74574" y="937526"/>
                  </a:lnTo>
                  <a:lnTo>
                    <a:pt x="75552" y="937539"/>
                  </a:lnTo>
                  <a:lnTo>
                    <a:pt x="76492" y="937844"/>
                  </a:lnTo>
                  <a:lnTo>
                    <a:pt x="77406" y="938504"/>
                  </a:lnTo>
                  <a:lnTo>
                    <a:pt x="78879" y="937691"/>
                  </a:lnTo>
                  <a:lnTo>
                    <a:pt x="80111" y="937336"/>
                  </a:lnTo>
                  <a:lnTo>
                    <a:pt x="83045" y="940168"/>
                  </a:lnTo>
                  <a:lnTo>
                    <a:pt x="85305" y="939952"/>
                  </a:lnTo>
                  <a:lnTo>
                    <a:pt x="87795" y="939584"/>
                  </a:lnTo>
                  <a:lnTo>
                    <a:pt x="88036" y="940574"/>
                  </a:lnTo>
                  <a:lnTo>
                    <a:pt x="90004" y="942936"/>
                  </a:lnTo>
                  <a:lnTo>
                    <a:pt x="90690" y="943825"/>
                  </a:lnTo>
                  <a:lnTo>
                    <a:pt x="90601" y="945934"/>
                  </a:lnTo>
                  <a:lnTo>
                    <a:pt x="91262" y="946353"/>
                  </a:lnTo>
                  <a:lnTo>
                    <a:pt x="92278" y="946226"/>
                  </a:lnTo>
                  <a:lnTo>
                    <a:pt x="92798" y="945121"/>
                  </a:lnTo>
                  <a:lnTo>
                    <a:pt x="93256" y="944295"/>
                  </a:lnTo>
                  <a:lnTo>
                    <a:pt x="94221" y="942873"/>
                  </a:lnTo>
                  <a:lnTo>
                    <a:pt x="94729" y="942263"/>
                  </a:lnTo>
                  <a:lnTo>
                    <a:pt x="95300" y="941705"/>
                  </a:lnTo>
                  <a:lnTo>
                    <a:pt x="95237" y="941209"/>
                  </a:lnTo>
                  <a:lnTo>
                    <a:pt x="96012" y="941057"/>
                  </a:lnTo>
                  <a:lnTo>
                    <a:pt x="96659" y="940536"/>
                  </a:lnTo>
                  <a:lnTo>
                    <a:pt x="97650" y="939800"/>
                  </a:lnTo>
                  <a:lnTo>
                    <a:pt x="98501" y="938961"/>
                  </a:lnTo>
                  <a:lnTo>
                    <a:pt x="99301" y="938060"/>
                  </a:lnTo>
                  <a:close/>
                </a:path>
                <a:path w="1552575" h="1008379">
                  <a:moveTo>
                    <a:pt x="122923" y="871372"/>
                  </a:moveTo>
                  <a:lnTo>
                    <a:pt x="122656" y="870572"/>
                  </a:lnTo>
                  <a:lnTo>
                    <a:pt x="122529" y="870140"/>
                  </a:lnTo>
                  <a:lnTo>
                    <a:pt x="122161" y="869632"/>
                  </a:lnTo>
                  <a:lnTo>
                    <a:pt x="121767" y="869315"/>
                  </a:lnTo>
                  <a:lnTo>
                    <a:pt x="120624" y="871893"/>
                  </a:lnTo>
                  <a:lnTo>
                    <a:pt x="121678" y="872197"/>
                  </a:lnTo>
                  <a:lnTo>
                    <a:pt x="122923" y="871372"/>
                  </a:lnTo>
                  <a:close/>
                </a:path>
                <a:path w="1552575" h="1008379">
                  <a:moveTo>
                    <a:pt x="131978" y="855268"/>
                  </a:moveTo>
                  <a:lnTo>
                    <a:pt x="131597" y="854862"/>
                  </a:lnTo>
                  <a:lnTo>
                    <a:pt x="131330" y="854544"/>
                  </a:lnTo>
                  <a:lnTo>
                    <a:pt x="131114" y="854278"/>
                  </a:lnTo>
                  <a:lnTo>
                    <a:pt x="131102" y="854697"/>
                  </a:lnTo>
                  <a:lnTo>
                    <a:pt x="131127" y="854913"/>
                  </a:lnTo>
                  <a:lnTo>
                    <a:pt x="131165" y="855268"/>
                  </a:lnTo>
                  <a:lnTo>
                    <a:pt x="131978" y="855268"/>
                  </a:lnTo>
                  <a:close/>
                </a:path>
                <a:path w="1552575" h="1008379">
                  <a:moveTo>
                    <a:pt x="134810" y="854062"/>
                  </a:moveTo>
                  <a:lnTo>
                    <a:pt x="134632" y="853821"/>
                  </a:lnTo>
                  <a:lnTo>
                    <a:pt x="134556" y="853655"/>
                  </a:lnTo>
                  <a:lnTo>
                    <a:pt x="134302" y="853808"/>
                  </a:lnTo>
                  <a:lnTo>
                    <a:pt x="133946" y="853884"/>
                  </a:lnTo>
                  <a:lnTo>
                    <a:pt x="133819" y="854100"/>
                  </a:lnTo>
                  <a:lnTo>
                    <a:pt x="133731" y="854265"/>
                  </a:lnTo>
                  <a:lnTo>
                    <a:pt x="133946" y="854595"/>
                  </a:lnTo>
                  <a:lnTo>
                    <a:pt x="134035" y="854862"/>
                  </a:lnTo>
                  <a:lnTo>
                    <a:pt x="134302" y="854608"/>
                  </a:lnTo>
                  <a:lnTo>
                    <a:pt x="134569" y="854392"/>
                  </a:lnTo>
                  <a:lnTo>
                    <a:pt x="134759" y="854113"/>
                  </a:lnTo>
                  <a:close/>
                </a:path>
                <a:path w="1552575" h="1008379">
                  <a:moveTo>
                    <a:pt x="163753" y="861174"/>
                  </a:moveTo>
                  <a:lnTo>
                    <a:pt x="163614" y="860679"/>
                  </a:lnTo>
                  <a:lnTo>
                    <a:pt x="163525" y="860145"/>
                  </a:lnTo>
                  <a:lnTo>
                    <a:pt x="163258" y="859713"/>
                  </a:lnTo>
                  <a:lnTo>
                    <a:pt x="163182" y="859586"/>
                  </a:lnTo>
                  <a:lnTo>
                    <a:pt x="162636" y="859713"/>
                  </a:lnTo>
                  <a:lnTo>
                    <a:pt x="162179" y="859726"/>
                  </a:lnTo>
                  <a:lnTo>
                    <a:pt x="162420" y="860259"/>
                  </a:lnTo>
                  <a:lnTo>
                    <a:pt x="162585" y="860780"/>
                  </a:lnTo>
                  <a:lnTo>
                    <a:pt x="162890" y="861174"/>
                  </a:lnTo>
                  <a:lnTo>
                    <a:pt x="162991" y="861326"/>
                  </a:lnTo>
                  <a:lnTo>
                    <a:pt x="163461" y="861174"/>
                  </a:lnTo>
                  <a:lnTo>
                    <a:pt x="163753" y="861174"/>
                  </a:lnTo>
                  <a:close/>
                </a:path>
                <a:path w="1552575" h="1008379">
                  <a:moveTo>
                    <a:pt x="164172" y="1007681"/>
                  </a:moveTo>
                  <a:lnTo>
                    <a:pt x="162445" y="1006906"/>
                  </a:lnTo>
                  <a:lnTo>
                    <a:pt x="162280" y="1006932"/>
                  </a:lnTo>
                  <a:lnTo>
                    <a:pt x="162814" y="1007351"/>
                  </a:lnTo>
                  <a:lnTo>
                    <a:pt x="163880" y="1008151"/>
                  </a:lnTo>
                  <a:lnTo>
                    <a:pt x="164172" y="1007681"/>
                  </a:lnTo>
                  <a:close/>
                </a:path>
                <a:path w="1552575" h="1008379">
                  <a:moveTo>
                    <a:pt x="168160" y="859713"/>
                  </a:moveTo>
                  <a:lnTo>
                    <a:pt x="167919" y="859231"/>
                  </a:lnTo>
                  <a:lnTo>
                    <a:pt x="167855" y="858875"/>
                  </a:lnTo>
                  <a:lnTo>
                    <a:pt x="167436" y="859028"/>
                  </a:lnTo>
                  <a:lnTo>
                    <a:pt x="167017" y="859180"/>
                  </a:lnTo>
                  <a:lnTo>
                    <a:pt x="166598" y="859332"/>
                  </a:lnTo>
                  <a:lnTo>
                    <a:pt x="166725" y="859624"/>
                  </a:lnTo>
                  <a:lnTo>
                    <a:pt x="166992" y="860247"/>
                  </a:lnTo>
                  <a:lnTo>
                    <a:pt x="167347" y="860145"/>
                  </a:lnTo>
                  <a:lnTo>
                    <a:pt x="167843" y="860145"/>
                  </a:lnTo>
                  <a:lnTo>
                    <a:pt x="168021" y="859904"/>
                  </a:lnTo>
                  <a:lnTo>
                    <a:pt x="168160" y="859713"/>
                  </a:lnTo>
                  <a:close/>
                </a:path>
                <a:path w="1552575" h="1008379">
                  <a:moveTo>
                    <a:pt x="197396" y="889355"/>
                  </a:moveTo>
                  <a:lnTo>
                    <a:pt x="197370" y="889177"/>
                  </a:lnTo>
                  <a:lnTo>
                    <a:pt x="197231" y="889279"/>
                  </a:lnTo>
                  <a:lnTo>
                    <a:pt x="197396" y="889355"/>
                  </a:lnTo>
                  <a:close/>
                </a:path>
                <a:path w="1552575" h="1008379">
                  <a:moveTo>
                    <a:pt x="224447" y="933450"/>
                  </a:moveTo>
                  <a:lnTo>
                    <a:pt x="216306" y="927887"/>
                  </a:lnTo>
                  <a:lnTo>
                    <a:pt x="201815" y="938860"/>
                  </a:lnTo>
                  <a:lnTo>
                    <a:pt x="201815" y="941705"/>
                  </a:lnTo>
                  <a:lnTo>
                    <a:pt x="201371" y="943165"/>
                  </a:lnTo>
                  <a:lnTo>
                    <a:pt x="200406" y="942136"/>
                  </a:lnTo>
                  <a:lnTo>
                    <a:pt x="200253" y="941946"/>
                  </a:lnTo>
                  <a:lnTo>
                    <a:pt x="200025" y="941514"/>
                  </a:lnTo>
                  <a:lnTo>
                    <a:pt x="201168" y="940536"/>
                  </a:lnTo>
                  <a:lnTo>
                    <a:pt x="201434" y="940727"/>
                  </a:lnTo>
                  <a:lnTo>
                    <a:pt x="201790" y="941044"/>
                  </a:lnTo>
                  <a:lnTo>
                    <a:pt x="201815" y="941705"/>
                  </a:lnTo>
                  <a:lnTo>
                    <a:pt x="201815" y="938860"/>
                  </a:lnTo>
                  <a:lnTo>
                    <a:pt x="198056" y="941705"/>
                  </a:lnTo>
                  <a:lnTo>
                    <a:pt x="198335" y="942873"/>
                  </a:lnTo>
                  <a:lnTo>
                    <a:pt x="198869" y="944016"/>
                  </a:lnTo>
                  <a:lnTo>
                    <a:pt x="199796" y="945134"/>
                  </a:lnTo>
                  <a:lnTo>
                    <a:pt x="201434" y="943368"/>
                  </a:lnTo>
                  <a:lnTo>
                    <a:pt x="202412" y="943317"/>
                  </a:lnTo>
                  <a:lnTo>
                    <a:pt x="202882" y="943165"/>
                  </a:lnTo>
                  <a:lnTo>
                    <a:pt x="203212" y="943051"/>
                  </a:lnTo>
                  <a:lnTo>
                    <a:pt x="203720" y="941705"/>
                  </a:lnTo>
                  <a:lnTo>
                    <a:pt x="204457" y="940676"/>
                  </a:lnTo>
                  <a:lnTo>
                    <a:pt x="205003" y="940536"/>
                  </a:lnTo>
                  <a:lnTo>
                    <a:pt x="205181" y="940498"/>
                  </a:lnTo>
                  <a:lnTo>
                    <a:pt x="206171" y="940574"/>
                  </a:lnTo>
                  <a:lnTo>
                    <a:pt x="206489" y="940638"/>
                  </a:lnTo>
                  <a:lnTo>
                    <a:pt x="206641" y="941552"/>
                  </a:lnTo>
                  <a:lnTo>
                    <a:pt x="206883" y="943368"/>
                  </a:lnTo>
                  <a:lnTo>
                    <a:pt x="207302" y="944816"/>
                  </a:lnTo>
                  <a:lnTo>
                    <a:pt x="207594" y="945578"/>
                  </a:lnTo>
                  <a:lnTo>
                    <a:pt x="207987" y="946238"/>
                  </a:lnTo>
                  <a:lnTo>
                    <a:pt x="208661" y="946378"/>
                  </a:lnTo>
                  <a:lnTo>
                    <a:pt x="209118" y="946518"/>
                  </a:lnTo>
                  <a:lnTo>
                    <a:pt x="216179" y="940498"/>
                  </a:lnTo>
                  <a:lnTo>
                    <a:pt x="224447" y="933450"/>
                  </a:lnTo>
                  <a:close/>
                </a:path>
                <a:path w="1552575" h="1008379">
                  <a:moveTo>
                    <a:pt x="248031" y="911644"/>
                  </a:moveTo>
                  <a:lnTo>
                    <a:pt x="246926" y="911059"/>
                  </a:lnTo>
                  <a:lnTo>
                    <a:pt x="245935" y="910932"/>
                  </a:lnTo>
                  <a:lnTo>
                    <a:pt x="243522" y="911377"/>
                  </a:lnTo>
                  <a:lnTo>
                    <a:pt x="242252" y="912520"/>
                  </a:lnTo>
                  <a:lnTo>
                    <a:pt x="241046" y="913879"/>
                  </a:lnTo>
                  <a:lnTo>
                    <a:pt x="239407" y="913206"/>
                  </a:lnTo>
                  <a:lnTo>
                    <a:pt x="238696" y="912837"/>
                  </a:lnTo>
                  <a:lnTo>
                    <a:pt x="237947" y="912088"/>
                  </a:lnTo>
                  <a:lnTo>
                    <a:pt x="237655" y="911720"/>
                  </a:lnTo>
                  <a:lnTo>
                    <a:pt x="230911" y="916825"/>
                  </a:lnTo>
                  <a:lnTo>
                    <a:pt x="230911" y="920724"/>
                  </a:lnTo>
                  <a:lnTo>
                    <a:pt x="230200" y="919873"/>
                  </a:lnTo>
                  <a:lnTo>
                    <a:pt x="230365" y="919873"/>
                  </a:lnTo>
                  <a:lnTo>
                    <a:pt x="230911" y="920724"/>
                  </a:lnTo>
                  <a:lnTo>
                    <a:pt x="230911" y="916825"/>
                  </a:lnTo>
                  <a:lnTo>
                    <a:pt x="224751" y="921486"/>
                  </a:lnTo>
                  <a:lnTo>
                    <a:pt x="224447" y="920991"/>
                  </a:lnTo>
                  <a:lnTo>
                    <a:pt x="223367" y="921664"/>
                  </a:lnTo>
                  <a:lnTo>
                    <a:pt x="223494" y="921753"/>
                  </a:lnTo>
                  <a:lnTo>
                    <a:pt x="227253" y="921486"/>
                  </a:lnTo>
                  <a:lnTo>
                    <a:pt x="229222" y="921321"/>
                  </a:lnTo>
                  <a:lnTo>
                    <a:pt x="228485" y="922782"/>
                  </a:lnTo>
                  <a:lnTo>
                    <a:pt x="229908" y="922959"/>
                  </a:lnTo>
                  <a:lnTo>
                    <a:pt x="230784" y="924115"/>
                  </a:lnTo>
                  <a:lnTo>
                    <a:pt x="232346" y="924979"/>
                  </a:lnTo>
                  <a:lnTo>
                    <a:pt x="232714" y="925131"/>
                  </a:lnTo>
                  <a:lnTo>
                    <a:pt x="233159" y="925207"/>
                  </a:lnTo>
                  <a:lnTo>
                    <a:pt x="234543" y="929894"/>
                  </a:lnTo>
                  <a:lnTo>
                    <a:pt x="235470" y="929487"/>
                  </a:lnTo>
                  <a:lnTo>
                    <a:pt x="236372" y="928966"/>
                  </a:lnTo>
                  <a:lnTo>
                    <a:pt x="237197" y="928243"/>
                  </a:lnTo>
                  <a:lnTo>
                    <a:pt x="235407" y="925715"/>
                  </a:lnTo>
                  <a:lnTo>
                    <a:pt x="234378" y="925131"/>
                  </a:lnTo>
                  <a:lnTo>
                    <a:pt x="234403" y="924979"/>
                  </a:lnTo>
                  <a:lnTo>
                    <a:pt x="238696" y="921321"/>
                  </a:lnTo>
                  <a:lnTo>
                    <a:pt x="239382" y="920724"/>
                  </a:lnTo>
                  <a:lnTo>
                    <a:pt x="240372" y="919873"/>
                  </a:lnTo>
                  <a:lnTo>
                    <a:pt x="242227" y="918298"/>
                  </a:lnTo>
                  <a:lnTo>
                    <a:pt x="242392" y="917308"/>
                  </a:lnTo>
                  <a:lnTo>
                    <a:pt x="242747" y="916127"/>
                  </a:lnTo>
                  <a:lnTo>
                    <a:pt x="247497" y="913003"/>
                  </a:lnTo>
                  <a:lnTo>
                    <a:pt x="248031" y="911644"/>
                  </a:lnTo>
                  <a:close/>
                </a:path>
                <a:path w="1552575" h="1008379">
                  <a:moveTo>
                    <a:pt x="269240" y="895286"/>
                  </a:moveTo>
                  <a:lnTo>
                    <a:pt x="266598" y="893622"/>
                  </a:lnTo>
                  <a:lnTo>
                    <a:pt x="264718" y="892568"/>
                  </a:lnTo>
                  <a:lnTo>
                    <a:pt x="264198" y="892302"/>
                  </a:lnTo>
                  <a:lnTo>
                    <a:pt x="263677" y="892009"/>
                  </a:lnTo>
                  <a:lnTo>
                    <a:pt x="262051" y="893241"/>
                  </a:lnTo>
                  <a:lnTo>
                    <a:pt x="264134" y="894232"/>
                  </a:lnTo>
                  <a:lnTo>
                    <a:pt x="265315" y="896048"/>
                  </a:lnTo>
                  <a:lnTo>
                    <a:pt x="266712" y="897445"/>
                  </a:lnTo>
                  <a:lnTo>
                    <a:pt x="269240" y="895286"/>
                  </a:lnTo>
                  <a:close/>
                </a:path>
                <a:path w="1552575" h="1008379">
                  <a:moveTo>
                    <a:pt x="278244" y="874661"/>
                  </a:moveTo>
                  <a:lnTo>
                    <a:pt x="278168" y="874496"/>
                  </a:lnTo>
                  <a:lnTo>
                    <a:pt x="277558" y="874928"/>
                  </a:lnTo>
                  <a:lnTo>
                    <a:pt x="277812" y="874864"/>
                  </a:lnTo>
                  <a:lnTo>
                    <a:pt x="278244" y="874661"/>
                  </a:lnTo>
                  <a:close/>
                </a:path>
                <a:path w="1552575" h="1008379">
                  <a:moveTo>
                    <a:pt x="283540" y="877773"/>
                  </a:moveTo>
                  <a:lnTo>
                    <a:pt x="282867" y="877481"/>
                  </a:lnTo>
                  <a:lnTo>
                    <a:pt x="279755" y="879830"/>
                  </a:lnTo>
                  <a:lnTo>
                    <a:pt x="279717" y="879005"/>
                  </a:lnTo>
                  <a:lnTo>
                    <a:pt x="279565" y="878179"/>
                  </a:lnTo>
                  <a:lnTo>
                    <a:pt x="279323" y="877404"/>
                  </a:lnTo>
                  <a:lnTo>
                    <a:pt x="277914" y="878192"/>
                  </a:lnTo>
                  <a:lnTo>
                    <a:pt x="276148" y="876198"/>
                  </a:lnTo>
                  <a:lnTo>
                    <a:pt x="275170" y="877100"/>
                  </a:lnTo>
                  <a:lnTo>
                    <a:pt x="275729" y="877709"/>
                  </a:lnTo>
                  <a:lnTo>
                    <a:pt x="276186" y="878420"/>
                  </a:lnTo>
                  <a:lnTo>
                    <a:pt x="276567" y="879233"/>
                  </a:lnTo>
                  <a:lnTo>
                    <a:pt x="280428" y="880364"/>
                  </a:lnTo>
                  <a:lnTo>
                    <a:pt x="281698" y="880224"/>
                  </a:lnTo>
                  <a:lnTo>
                    <a:pt x="283540" y="877773"/>
                  </a:lnTo>
                  <a:close/>
                </a:path>
                <a:path w="1552575" h="1008379">
                  <a:moveTo>
                    <a:pt x="300355" y="835875"/>
                  </a:moveTo>
                  <a:close/>
                </a:path>
                <a:path w="1552575" h="1008379">
                  <a:moveTo>
                    <a:pt x="342658" y="741768"/>
                  </a:moveTo>
                  <a:lnTo>
                    <a:pt x="342468" y="741616"/>
                  </a:lnTo>
                  <a:lnTo>
                    <a:pt x="342226" y="741514"/>
                  </a:lnTo>
                  <a:lnTo>
                    <a:pt x="341934" y="741464"/>
                  </a:lnTo>
                  <a:lnTo>
                    <a:pt x="341363" y="741337"/>
                  </a:lnTo>
                  <a:lnTo>
                    <a:pt x="339559" y="742632"/>
                  </a:lnTo>
                  <a:lnTo>
                    <a:pt x="339699" y="742734"/>
                  </a:lnTo>
                  <a:lnTo>
                    <a:pt x="339864" y="742810"/>
                  </a:lnTo>
                  <a:lnTo>
                    <a:pt x="340233" y="742937"/>
                  </a:lnTo>
                  <a:lnTo>
                    <a:pt x="340436" y="742988"/>
                  </a:lnTo>
                  <a:lnTo>
                    <a:pt x="340652" y="743000"/>
                  </a:lnTo>
                  <a:lnTo>
                    <a:pt x="341185" y="743000"/>
                  </a:lnTo>
                  <a:lnTo>
                    <a:pt x="341731" y="743026"/>
                  </a:lnTo>
                  <a:lnTo>
                    <a:pt x="342239" y="743000"/>
                  </a:lnTo>
                  <a:lnTo>
                    <a:pt x="342138" y="742594"/>
                  </a:lnTo>
                  <a:lnTo>
                    <a:pt x="342328" y="742149"/>
                  </a:lnTo>
                  <a:lnTo>
                    <a:pt x="342658" y="741768"/>
                  </a:lnTo>
                  <a:close/>
                </a:path>
                <a:path w="1552575" h="1008379">
                  <a:moveTo>
                    <a:pt x="365785" y="799566"/>
                  </a:moveTo>
                  <a:lnTo>
                    <a:pt x="363575" y="796747"/>
                  </a:lnTo>
                  <a:lnTo>
                    <a:pt x="359206" y="800709"/>
                  </a:lnTo>
                  <a:lnTo>
                    <a:pt x="359181" y="800862"/>
                  </a:lnTo>
                  <a:lnTo>
                    <a:pt x="359867" y="801382"/>
                  </a:lnTo>
                  <a:lnTo>
                    <a:pt x="360426" y="802030"/>
                  </a:lnTo>
                  <a:lnTo>
                    <a:pt x="360845" y="802843"/>
                  </a:lnTo>
                  <a:lnTo>
                    <a:pt x="365785" y="799566"/>
                  </a:lnTo>
                  <a:close/>
                </a:path>
                <a:path w="1552575" h="1008379">
                  <a:moveTo>
                    <a:pt x="416966" y="714794"/>
                  </a:moveTo>
                  <a:lnTo>
                    <a:pt x="416445" y="715073"/>
                  </a:lnTo>
                  <a:lnTo>
                    <a:pt x="415925" y="715429"/>
                  </a:lnTo>
                  <a:lnTo>
                    <a:pt x="415404" y="715733"/>
                  </a:lnTo>
                  <a:lnTo>
                    <a:pt x="415493" y="715962"/>
                  </a:lnTo>
                  <a:lnTo>
                    <a:pt x="415937" y="715530"/>
                  </a:lnTo>
                  <a:lnTo>
                    <a:pt x="416420" y="715124"/>
                  </a:lnTo>
                  <a:lnTo>
                    <a:pt x="416966" y="714794"/>
                  </a:lnTo>
                  <a:close/>
                </a:path>
                <a:path w="1552575" h="1008379">
                  <a:moveTo>
                    <a:pt x="417283" y="714603"/>
                  </a:moveTo>
                  <a:close/>
                </a:path>
                <a:path w="1552575" h="1008379">
                  <a:moveTo>
                    <a:pt x="417347" y="714565"/>
                  </a:moveTo>
                  <a:close/>
                </a:path>
                <a:path w="1552575" h="1008379">
                  <a:moveTo>
                    <a:pt x="418198" y="715835"/>
                  </a:moveTo>
                  <a:lnTo>
                    <a:pt x="417893" y="715441"/>
                  </a:lnTo>
                  <a:lnTo>
                    <a:pt x="417588" y="715048"/>
                  </a:lnTo>
                  <a:lnTo>
                    <a:pt x="417283" y="714667"/>
                  </a:lnTo>
                  <a:lnTo>
                    <a:pt x="416991" y="715111"/>
                  </a:lnTo>
                  <a:lnTo>
                    <a:pt x="416725" y="715556"/>
                  </a:lnTo>
                  <a:lnTo>
                    <a:pt x="416547" y="716038"/>
                  </a:lnTo>
                  <a:lnTo>
                    <a:pt x="418198" y="715835"/>
                  </a:lnTo>
                  <a:close/>
                </a:path>
                <a:path w="1552575" h="1008379">
                  <a:moveTo>
                    <a:pt x="424561" y="717588"/>
                  </a:moveTo>
                  <a:lnTo>
                    <a:pt x="424230" y="717359"/>
                  </a:lnTo>
                  <a:lnTo>
                    <a:pt x="419760" y="717905"/>
                  </a:lnTo>
                  <a:lnTo>
                    <a:pt x="418376" y="716064"/>
                  </a:lnTo>
                  <a:lnTo>
                    <a:pt x="416394" y="716521"/>
                  </a:lnTo>
                  <a:lnTo>
                    <a:pt x="416267" y="717118"/>
                  </a:lnTo>
                  <a:lnTo>
                    <a:pt x="416280" y="717778"/>
                  </a:lnTo>
                  <a:lnTo>
                    <a:pt x="416610" y="718540"/>
                  </a:lnTo>
                  <a:lnTo>
                    <a:pt x="421233" y="720598"/>
                  </a:lnTo>
                  <a:lnTo>
                    <a:pt x="422363" y="719759"/>
                  </a:lnTo>
                  <a:lnTo>
                    <a:pt x="423900" y="719353"/>
                  </a:lnTo>
                  <a:lnTo>
                    <a:pt x="424561" y="717588"/>
                  </a:lnTo>
                  <a:close/>
                </a:path>
                <a:path w="1552575" h="1008379">
                  <a:moveTo>
                    <a:pt x="457085" y="828560"/>
                  </a:moveTo>
                  <a:lnTo>
                    <a:pt x="456730" y="828040"/>
                  </a:lnTo>
                  <a:lnTo>
                    <a:pt x="456399" y="827506"/>
                  </a:lnTo>
                  <a:lnTo>
                    <a:pt x="454761" y="824433"/>
                  </a:lnTo>
                  <a:lnTo>
                    <a:pt x="453377" y="824191"/>
                  </a:lnTo>
                  <a:lnTo>
                    <a:pt x="450850" y="825766"/>
                  </a:lnTo>
                  <a:lnTo>
                    <a:pt x="450684" y="825868"/>
                  </a:lnTo>
                  <a:lnTo>
                    <a:pt x="450215" y="826249"/>
                  </a:lnTo>
                  <a:lnTo>
                    <a:pt x="449922" y="826516"/>
                  </a:lnTo>
                  <a:lnTo>
                    <a:pt x="450011" y="826897"/>
                  </a:lnTo>
                  <a:lnTo>
                    <a:pt x="450329" y="828687"/>
                  </a:lnTo>
                  <a:lnTo>
                    <a:pt x="450850" y="830160"/>
                  </a:lnTo>
                  <a:lnTo>
                    <a:pt x="451307" y="831824"/>
                  </a:lnTo>
                  <a:lnTo>
                    <a:pt x="452729" y="831875"/>
                  </a:lnTo>
                  <a:lnTo>
                    <a:pt x="453377" y="831964"/>
                  </a:lnTo>
                  <a:lnTo>
                    <a:pt x="457085" y="828560"/>
                  </a:lnTo>
                  <a:close/>
                </a:path>
                <a:path w="1552575" h="1008379">
                  <a:moveTo>
                    <a:pt x="641604" y="523709"/>
                  </a:moveTo>
                  <a:lnTo>
                    <a:pt x="641527" y="523544"/>
                  </a:lnTo>
                  <a:lnTo>
                    <a:pt x="641604" y="523709"/>
                  </a:lnTo>
                  <a:close/>
                </a:path>
                <a:path w="1552575" h="1008379">
                  <a:moveTo>
                    <a:pt x="672985" y="547839"/>
                  </a:moveTo>
                  <a:lnTo>
                    <a:pt x="672909" y="547052"/>
                  </a:lnTo>
                  <a:lnTo>
                    <a:pt x="672566" y="546493"/>
                  </a:lnTo>
                  <a:lnTo>
                    <a:pt x="672325" y="546455"/>
                  </a:lnTo>
                  <a:lnTo>
                    <a:pt x="672045" y="546468"/>
                  </a:lnTo>
                  <a:lnTo>
                    <a:pt x="671677" y="546557"/>
                  </a:lnTo>
                  <a:lnTo>
                    <a:pt x="671830" y="547204"/>
                  </a:lnTo>
                  <a:lnTo>
                    <a:pt x="671944" y="547852"/>
                  </a:lnTo>
                  <a:lnTo>
                    <a:pt x="672045" y="548513"/>
                  </a:lnTo>
                  <a:lnTo>
                    <a:pt x="672249" y="548424"/>
                  </a:lnTo>
                  <a:lnTo>
                    <a:pt x="672426" y="548322"/>
                  </a:lnTo>
                  <a:lnTo>
                    <a:pt x="672566" y="548195"/>
                  </a:lnTo>
                  <a:lnTo>
                    <a:pt x="672985" y="547839"/>
                  </a:lnTo>
                  <a:close/>
                </a:path>
                <a:path w="1552575" h="1008379">
                  <a:moveTo>
                    <a:pt x="685038" y="580047"/>
                  </a:moveTo>
                  <a:lnTo>
                    <a:pt x="682663" y="577265"/>
                  </a:lnTo>
                  <a:lnTo>
                    <a:pt x="672998" y="581444"/>
                  </a:lnTo>
                  <a:lnTo>
                    <a:pt x="672884" y="583095"/>
                  </a:lnTo>
                  <a:lnTo>
                    <a:pt x="672744" y="584301"/>
                  </a:lnTo>
                  <a:lnTo>
                    <a:pt x="672655" y="584657"/>
                  </a:lnTo>
                  <a:lnTo>
                    <a:pt x="672528" y="584962"/>
                  </a:lnTo>
                  <a:lnTo>
                    <a:pt x="673582" y="586359"/>
                  </a:lnTo>
                  <a:lnTo>
                    <a:pt x="672884" y="586994"/>
                  </a:lnTo>
                  <a:lnTo>
                    <a:pt x="671461" y="587044"/>
                  </a:lnTo>
                  <a:lnTo>
                    <a:pt x="671944" y="588924"/>
                  </a:lnTo>
                  <a:lnTo>
                    <a:pt x="672973" y="588683"/>
                  </a:lnTo>
                  <a:lnTo>
                    <a:pt x="674052" y="588530"/>
                  </a:lnTo>
                  <a:lnTo>
                    <a:pt x="675093" y="588352"/>
                  </a:lnTo>
                  <a:lnTo>
                    <a:pt x="675220" y="588505"/>
                  </a:lnTo>
                  <a:lnTo>
                    <a:pt x="675398" y="588352"/>
                  </a:lnTo>
                  <a:lnTo>
                    <a:pt x="685038" y="580047"/>
                  </a:lnTo>
                  <a:close/>
                </a:path>
                <a:path w="1552575" h="1008379">
                  <a:moveTo>
                    <a:pt x="687425" y="688962"/>
                  </a:moveTo>
                  <a:lnTo>
                    <a:pt x="687247" y="688822"/>
                  </a:lnTo>
                  <a:lnTo>
                    <a:pt x="687082" y="688733"/>
                  </a:lnTo>
                  <a:lnTo>
                    <a:pt x="686917" y="688606"/>
                  </a:lnTo>
                  <a:lnTo>
                    <a:pt x="686752" y="688784"/>
                  </a:lnTo>
                  <a:lnTo>
                    <a:pt x="686269" y="689267"/>
                  </a:lnTo>
                  <a:lnTo>
                    <a:pt x="685660" y="690118"/>
                  </a:lnTo>
                  <a:lnTo>
                    <a:pt x="685787" y="690295"/>
                  </a:lnTo>
                  <a:lnTo>
                    <a:pt x="685939" y="690486"/>
                  </a:lnTo>
                  <a:lnTo>
                    <a:pt x="686054" y="690702"/>
                  </a:lnTo>
                  <a:lnTo>
                    <a:pt x="686142" y="690918"/>
                  </a:lnTo>
                  <a:lnTo>
                    <a:pt x="686384" y="690702"/>
                  </a:lnTo>
                  <a:lnTo>
                    <a:pt x="686638" y="690524"/>
                  </a:lnTo>
                  <a:lnTo>
                    <a:pt x="686892" y="690372"/>
                  </a:lnTo>
                  <a:lnTo>
                    <a:pt x="687044" y="689991"/>
                  </a:lnTo>
                  <a:lnTo>
                    <a:pt x="687425" y="688962"/>
                  </a:lnTo>
                  <a:close/>
                </a:path>
                <a:path w="1552575" h="1008379">
                  <a:moveTo>
                    <a:pt x="704634" y="577621"/>
                  </a:moveTo>
                  <a:lnTo>
                    <a:pt x="704380" y="577545"/>
                  </a:lnTo>
                  <a:lnTo>
                    <a:pt x="703859" y="577380"/>
                  </a:lnTo>
                  <a:lnTo>
                    <a:pt x="703808" y="577519"/>
                  </a:lnTo>
                  <a:lnTo>
                    <a:pt x="703745" y="577659"/>
                  </a:lnTo>
                  <a:lnTo>
                    <a:pt x="703694" y="577824"/>
                  </a:lnTo>
                  <a:lnTo>
                    <a:pt x="704494" y="578078"/>
                  </a:lnTo>
                  <a:lnTo>
                    <a:pt x="704545" y="577938"/>
                  </a:lnTo>
                  <a:lnTo>
                    <a:pt x="704596" y="577773"/>
                  </a:lnTo>
                  <a:lnTo>
                    <a:pt x="704634" y="577621"/>
                  </a:lnTo>
                  <a:close/>
                </a:path>
                <a:path w="1552575" h="1008379">
                  <a:moveTo>
                    <a:pt x="707885" y="588352"/>
                  </a:moveTo>
                  <a:lnTo>
                    <a:pt x="707618" y="588251"/>
                  </a:lnTo>
                  <a:lnTo>
                    <a:pt x="707313" y="588124"/>
                  </a:lnTo>
                  <a:lnTo>
                    <a:pt x="706996" y="587997"/>
                  </a:lnTo>
                  <a:lnTo>
                    <a:pt x="707339" y="588784"/>
                  </a:lnTo>
                  <a:lnTo>
                    <a:pt x="707885" y="588352"/>
                  </a:lnTo>
                  <a:close/>
                </a:path>
                <a:path w="1552575" h="1008379">
                  <a:moveTo>
                    <a:pt x="710717" y="531368"/>
                  </a:moveTo>
                  <a:lnTo>
                    <a:pt x="710488" y="530999"/>
                  </a:lnTo>
                  <a:lnTo>
                    <a:pt x="710349" y="530593"/>
                  </a:lnTo>
                  <a:lnTo>
                    <a:pt x="710196" y="530225"/>
                  </a:lnTo>
                  <a:lnTo>
                    <a:pt x="709955" y="529615"/>
                  </a:lnTo>
                  <a:lnTo>
                    <a:pt x="709701" y="529056"/>
                  </a:lnTo>
                  <a:lnTo>
                    <a:pt x="709104" y="528764"/>
                  </a:lnTo>
                  <a:lnTo>
                    <a:pt x="709383" y="529551"/>
                  </a:lnTo>
                  <a:lnTo>
                    <a:pt x="709993" y="531114"/>
                  </a:lnTo>
                  <a:lnTo>
                    <a:pt x="710247" y="531787"/>
                  </a:lnTo>
                  <a:lnTo>
                    <a:pt x="710399" y="531672"/>
                  </a:lnTo>
                  <a:lnTo>
                    <a:pt x="710628" y="531596"/>
                  </a:lnTo>
                  <a:lnTo>
                    <a:pt x="710692" y="531418"/>
                  </a:lnTo>
                  <a:close/>
                </a:path>
                <a:path w="1552575" h="1008379">
                  <a:moveTo>
                    <a:pt x="733183" y="611797"/>
                  </a:moveTo>
                  <a:lnTo>
                    <a:pt x="732802" y="610425"/>
                  </a:lnTo>
                  <a:lnTo>
                    <a:pt x="731735" y="609117"/>
                  </a:lnTo>
                  <a:lnTo>
                    <a:pt x="730859" y="610260"/>
                  </a:lnTo>
                  <a:lnTo>
                    <a:pt x="731329" y="610958"/>
                  </a:lnTo>
                  <a:lnTo>
                    <a:pt x="732586" y="611695"/>
                  </a:lnTo>
                  <a:lnTo>
                    <a:pt x="732891" y="611733"/>
                  </a:lnTo>
                  <a:lnTo>
                    <a:pt x="733183" y="611797"/>
                  </a:lnTo>
                  <a:close/>
                </a:path>
                <a:path w="1552575" h="1008379">
                  <a:moveTo>
                    <a:pt x="733437" y="611847"/>
                  </a:moveTo>
                  <a:lnTo>
                    <a:pt x="733183" y="611797"/>
                  </a:lnTo>
                  <a:lnTo>
                    <a:pt x="733221" y="611924"/>
                  </a:lnTo>
                  <a:lnTo>
                    <a:pt x="733399" y="611873"/>
                  </a:lnTo>
                  <a:close/>
                </a:path>
                <a:path w="1552575" h="1008379">
                  <a:moveTo>
                    <a:pt x="749020" y="601294"/>
                  </a:moveTo>
                  <a:lnTo>
                    <a:pt x="748728" y="600443"/>
                  </a:lnTo>
                  <a:lnTo>
                    <a:pt x="748512" y="599884"/>
                  </a:lnTo>
                  <a:lnTo>
                    <a:pt x="748309" y="599465"/>
                  </a:lnTo>
                  <a:lnTo>
                    <a:pt x="747750" y="599744"/>
                  </a:lnTo>
                  <a:lnTo>
                    <a:pt x="747179" y="599973"/>
                  </a:lnTo>
                  <a:lnTo>
                    <a:pt x="746569" y="600138"/>
                  </a:lnTo>
                  <a:lnTo>
                    <a:pt x="747102" y="600824"/>
                  </a:lnTo>
                  <a:lnTo>
                    <a:pt x="747941" y="601179"/>
                  </a:lnTo>
                  <a:lnTo>
                    <a:pt x="749020" y="601294"/>
                  </a:lnTo>
                  <a:close/>
                </a:path>
                <a:path w="1552575" h="1008379">
                  <a:moveTo>
                    <a:pt x="754900" y="604672"/>
                  </a:moveTo>
                  <a:lnTo>
                    <a:pt x="753097" y="603377"/>
                  </a:lnTo>
                  <a:lnTo>
                    <a:pt x="752348" y="603059"/>
                  </a:lnTo>
                  <a:lnTo>
                    <a:pt x="751154" y="602538"/>
                  </a:lnTo>
                  <a:lnTo>
                    <a:pt x="751027" y="602475"/>
                  </a:lnTo>
                  <a:lnTo>
                    <a:pt x="749071" y="601383"/>
                  </a:lnTo>
                  <a:lnTo>
                    <a:pt x="745490" y="601243"/>
                  </a:lnTo>
                  <a:lnTo>
                    <a:pt x="745490" y="602538"/>
                  </a:lnTo>
                  <a:lnTo>
                    <a:pt x="745413" y="603059"/>
                  </a:lnTo>
                  <a:lnTo>
                    <a:pt x="744804" y="602564"/>
                  </a:lnTo>
                  <a:lnTo>
                    <a:pt x="745490" y="602538"/>
                  </a:lnTo>
                  <a:lnTo>
                    <a:pt x="745490" y="601243"/>
                  </a:lnTo>
                  <a:lnTo>
                    <a:pt x="743648" y="601192"/>
                  </a:lnTo>
                  <a:lnTo>
                    <a:pt x="743915" y="602081"/>
                  </a:lnTo>
                  <a:lnTo>
                    <a:pt x="744093" y="602564"/>
                  </a:lnTo>
                  <a:lnTo>
                    <a:pt x="744588" y="604672"/>
                  </a:lnTo>
                  <a:lnTo>
                    <a:pt x="744562" y="605891"/>
                  </a:lnTo>
                  <a:lnTo>
                    <a:pt x="743635" y="606361"/>
                  </a:lnTo>
                  <a:lnTo>
                    <a:pt x="743775" y="606513"/>
                  </a:lnTo>
                  <a:lnTo>
                    <a:pt x="743508" y="608266"/>
                  </a:lnTo>
                  <a:lnTo>
                    <a:pt x="743432" y="608850"/>
                  </a:lnTo>
                  <a:lnTo>
                    <a:pt x="744550" y="609777"/>
                  </a:lnTo>
                  <a:lnTo>
                    <a:pt x="745972" y="610577"/>
                  </a:lnTo>
                  <a:lnTo>
                    <a:pt x="748550" y="610209"/>
                  </a:lnTo>
                  <a:lnTo>
                    <a:pt x="747737" y="607733"/>
                  </a:lnTo>
                  <a:lnTo>
                    <a:pt x="749033" y="605828"/>
                  </a:lnTo>
                  <a:lnTo>
                    <a:pt x="749376" y="605510"/>
                  </a:lnTo>
                  <a:lnTo>
                    <a:pt x="749871" y="605282"/>
                  </a:lnTo>
                  <a:lnTo>
                    <a:pt x="751255" y="605612"/>
                  </a:lnTo>
                  <a:lnTo>
                    <a:pt x="752551" y="605282"/>
                  </a:lnTo>
                  <a:lnTo>
                    <a:pt x="752932" y="605180"/>
                  </a:lnTo>
                  <a:lnTo>
                    <a:pt x="754532" y="605307"/>
                  </a:lnTo>
                  <a:lnTo>
                    <a:pt x="754608" y="605180"/>
                  </a:lnTo>
                  <a:lnTo>
                    <a:pt x="754900" y="604672"/>
                  </a:lnTo>
                  <a:close/>
                </a:path>
                <a:path w="1552575" h="1008379">
                  <a:moveTo>
                    <a:pt x="761377" y="611606"/>
                  </a:moveTo>
                  <a:lnTo>
                    <a:pt x="760869" y="609422"/>
                  </a:lnTo>
                  <a:lnTo>
                    <a:pt x="760501" y="609460"/>
                  </a:lnTo>
                  <a:lnTo>
                    <a:pt x="760107" y="609460"/>
                  </a:lnTo>
                  <a:lnTo>
                    <a:pt x="759688" y="609422"/>
                  </a:lnTo>
                  <a:lnTo>
                    <a:pt x="757872" y="607428"/>
                  </a:lnTo>
                  <a:lnTo>
                    <a:pt x="757720" y="607834"/>
                  </a:lnTo>
                  <a:lnTo>
                    <a:pt x="754126" y="609841"/>
                  </a:lnTo>
                  <a:lnTo>
                    <a:pt x="752068" y="609053"/>
                  </a:lnTo>
                  <a:lnTo>
                    <a:pt x="750443" y="610019"/>
                  </a:lnTo>
                  <a:lnTo>
                    <a:pt x="752170" y="612355"/>
                  </a:lnTo>
                  <a:lnTo>
                    <a:pt x="757008" y="611225"/>
                  </a:lnTo>
                  <a:lnTo>
                    <a:pt x="757351" y="611505"/>
                  </a:lnTo>
                  <a:lnTo>
                    <a:pt x="757745" y="611708"/>
                  </a:lnTo>
                  <a:lnTo>
                    <a:pt x="758215" y="611771"/>
                  </a:lnTo>
                  <a:lnTo>
                    <a:pt x="758367" y="612013"/>
                  </a:lnTo>
                  <a:lnTo>
                    <a:pt x="758736" y="612444"/>
                  </a:lnTo>
                  <a:lnTo>
                    <a:pt x="761377" y="611606"/>
                  </a:lnTo>
                  <a:close/>
                </a:path>
                <a:path w="1552575" h="1008379">
                  <a:moveTo>
                    <a:pt x="784783" y="534657"/>
                  </a:moveTo>
                  <a:lnTo>
                    <a:pt x="784758" y="533895"/>
                  </a:lnTo>
                  <a:lnTo>
                    <a:pt x="784656" y="533120"/>
                  </a:lnTo>
                  <a:lnTo>
                    <a:pt x="784555" y="532345"/>
                  </a:lnTo>
                  <a:lnTo>
                    <a:pt x="783869" y="532447"/>
                  </a:lnTo>
                  <a:lnTo>
                    <a:pt x="783424" y="532384"/>
                  </a:lnTo>
                  <a:lnTo>
                    <a:pt x="783247" y="532574"/>
                  </a:lnTo>
                  <a:lnTo>
                    <a:pt x="783120" y="532701"/>
                  </a:lnTo>
                  <a:lnTo>
                    <a:pt x="783056" y="532853"/>
                  </a:lnTo>
                  <a:lnTo>
                    <a:pt x="783005" y="533031"/>
                  </a:lnTo>
                  <a:lnTo>
                    <a:pt x="784783" y="534657"/>
                  </a:lnTo>
                  <a:close/>
                </a:path>
                <a:path w="1552575" h="1008379">
                  <a:moveTo>
                    <a:pt x="789546" y="525068"/>
                  </a:moveTo>
                  <a:lnTo>
                    <a:pt x="788949" y="524471"/>
                  </a:lnTo>
                  <a:lnTo>
                    <a:pt x="788162" y="525373"/>
                  </a:lnTo>
                  <a:lnTo>
                    <a:pt x="788619" y="525246"/>
                  </a:lnTo>
                  <a:lnTo>
                    <a:pt x="789076" y="525145"/>
                  </a:lnTo>
                  <a:lnTo>
                    <a:pt x="789546" y="525068"/>
                  </a:lnTo>
                  <a:close/>
                </a:path>
                <a:path w="1552575" h="1008379">
                  <a:moveTo>
                    <a:pt x="805662" y="525399"/>
                  </a:moveTo>
                  <a:lnTo>
                    <a:pt x="805357" y="525005"/>
                  </a:lnTo>
                  <a:lnTo>
                    <a:pt x="805129" y="524408"/>
                  </a:lnTo>
                  <a:lnTo>
                    <a:pt x="804545" y="524141"/>
                  </a:lnTo>
                  <a:lnTo>
                    <a:pt x="803097" y="524852"/>
                  </a:lnTo>
                  <a:lnTo>
                    <a:pt x="803592" y="525475"/>
                  </a:lnTo>
                  <a:lnTo>
                    <a:pt x="803935" y="525957"/>
                  </a:lnTo>
                  <a:lnTo>
                    <a:pt x="804570" y="526351"/>
                  </a:lnTo>
                  <a:lnTo>
                    <a:pt x="805218" y="525703"/>
                  </a:lnTo>
                  <a:lnTo>
                    <a:pt x="805662" y="525399"/>
                  </a:lnTo>
                  <a:close/>
                </a:path>
                <a:path w="1552575" h="1008379">
                  <a:moveTo>
                    <a:pt x="832218" y="517791"/>
                  </a:moveTo>
                  <a:lnTo>
                    <a:pt x="831799" y="517791"/>
                  </a:lnTo>
                  <a:lnTo>
                    <a:pt x="832065" y="518083"/>
                  </a:lnTo>
                  <a:lnTo>
                    <a:pt x="832218" y="517791"/>
                  </a:lnTo>
                  <a:close/>
                </a:path>
                <a:path w="1552575" h="1008379">
                  <a:moveTo>
                    <a:pt x="845718" y="562394"/>
                  </a:moveTo>
                  <a:lnTo>
                    <a:pt x="845235" y="562406"/>
                  </a:lnTo>
                  <a:lnTo>
                    <a:pt x="844715" y="562406"/>
                  </a:lnTo>
                  <a:lnTo>
                    <a:pt x="844207" y="562419"/>
                  </a:lnTo>
                  <a:lnTo>
                    <a:pt x="843813" y="562597"/>
                  </a:lnTo>
                  <a:lnTo>
                    <a:pt x="843902" y="563054"/>
                  </a:lnTo>
                  <a:lnTo>
                    <a:pt x="844080" y="563511"/>
                  </a:lnTo>
                  <a:lnTo>
                    <a:pt x="844308" y="563981"/>
                  </a:lnTo>
                  <a:lnTo>
                    <a:pt x="844677" y="564197"/>
                  </a:lnTo>
                  <a:lnTo>
                    <a:pt x="844804" y="564146"/>
                  </a:lnTo>
                  <a:lnTo>
                    <a:pt x="845642" y="563841"/>
                  </a:lnTo>
                  <a:lnTo>
                    <a:pt x="845654" y="563626"/>
                  </a:lnTo>
                  <a:lnTo>
                    <a:pt x="845705" y="563232"/>
                  </a:lnTo>
                  <a:lnTo>
                    <a:pt x="845705" y="562813"/>
                  </a:lnTo>
                  <a:lnTo>
                    <a:pt x="845718" y="562394"/>
                  </a:lnTo>
                  <a:close/>
                </a:path>
                <a:path w="1552575" h="1008379">
                  <a:moveTo>
                    <a:pt x="877290" y="439737"/>
                  </a:moveTo>
                  <a:lnTo>
                    <a:pt x="877087" y="439318"/>
                  </a:lnTo>
                  <a:lnTo>
                    <a:pt x="876935" y="438645"/>
                  </a:lnTo>
                  <a:lnTo>
                    <a:pt x="876439" y="438950"/>
                  </a:lnTo>
                  <a:lnTo>
                    <a:pt x="875995" y="439229"/>
                  </a:lnTo>
                  <a:lnTo>
                    <a:pt x="875550" y="439508"/>
                  </a:lnTo>
                  <a:lnTo>
                    <a:pt x="875779" y="439737"/>
                  </a:lnTo>
                  <a:lnTo>
                    <a:pt x="875995" y="440131"/>
                  </a:lnTo>
                  <a:lnTo>
                    <a:pt x="876261" y="440169"/>
                  </a:lnTo>
                  <a:lnTo>
                    <a:pt x="876554" y="440232"/>
                  </a:lnTo>
                  <a:lnTo>
                    <a:pt x="876947" y="440029"/>
                  </a:lnTo>
                  <a:lnTo>
                    <a:pt x="877201" y="439813"/>
                  </a:lnTo>
                  <a:close/>
                </a:path>
                <a:path w="1552575" h="1008379">
                  <a:moveTo>
                    <a:pt x="878954" y="464972"/>
                  </a:moveTo>
                  <a:lnTo>
                    <a:pt x="878776" y="464693"/>
                  </a:lnTo>
                  <a:lnTo>
                    <a:pt x="878522" y="464223"/>
                  </a:lnTo>
                  <a:lnTo>
                    <a:pt x="878078" y="463334"/>
                  </a:lnTo>
                  <a:lnTo>
                    <a:pt x="878713" y="462089"/>
                  </a:lnTo>
                  <a:lnTo>
                    <a:pt x="877417" y="461645"/>
                  </a:lnTo>
                  <a:lnTo>
                    <a:pt x="877112" y="461873"/>
                  </a:lnTo>
                  <a:lnTo>
                    <a:pt x="876617" y="462038"/>
                  </a:lnTo>
                  <a:lnTo>
                    <a:pt x="876261" y="463283"/>
                  </a:lnTo>
                  <a:lnTo>
                    <a:pt x="876211" y="465099"/>
                  </a:lnTo>
                  <a:lnTo>
                    <a:pt x="877150" y="465074"/>
                  </a:lnTo>
                  <a:lnTo>
                    <a:pt x="878624" y="464693"/>
                  </a:lnTo>
                  <a:lnTo>
                    <a:pt x="878687" y="464985"/>
                  </a:lnTo>
                  <a:lnTo>
                    <a:pt x="878865" y="464972"/>
                  </a:lnTo>
                  <a:close/>
                </a:path>
                <a:path w="1552575" h="1008379">
                  <a:moveTo>
                    <a:pt x="909777" y="439686"/>
                  </a:moveTo>
                  <a:lnTo>
                    <a:pt x="908316" y="438467"/>
                  </a:lnTo>
                  <a:lnTo>
                    <a:pt x="907199" y="438581"/>
                  </a:lnTo>
                  <a:lnTo>
                    <a:pt x="906081" y="438670"/>
                  </a:lnTo>
                  <a:lnTo>
                    <a:pt x="904976" y="438797"/>
                  </a:lnTo>
                  <a:lnTo>
                    <a:pt x="904925" y="439585"/>
                  </a:lnTo>
                  <a:lnTo>
                    <a:pt x="904163" y="439432"/>
                  </a:lnTo>
                  <a:lnTo>
                    <a:pt x="903401" y="439318"/>
                  </a:lnTo>
                  <a:lnTo>
                    <a:pt x="902639" y="439216"/>
                  </a:lnTo>
                  <a:lnTo>
                    <a:pt x="902233" y="439394"/>
                  </a:lnTo>
                  <a:lnTo>
                    <a:pt x="901954" y="439775"/>
                  </a:lnTo>
                  <a:lnTo>
                    <a:pt x="902296" y="440588"/>
                  </a:lnTo>
                  <a:lnTo>
                    <a:pt x="904709" y="441236"/>
                  </a:lnTo>
                  <a:lnTo>
                    <a:pt x="906678" y="440512"/>
                  </a:lnTo>
                  <a:lnTo>
                    <a:pt x="908240" y="438518"/>
                  </a:lnTo>
                  <a:lnTo>
                    <a:pt x="909777" y="439686"/>
                  </a:lnTo>
                  <a:close/>
                </a:path>
                <a:path w="1552575" h="1008379">
                  <a:moveTo>
                    <a:pt x="912990" y="437337"/>
                  </a:moveTo>
                  <a:lnTo>
                    <a:pt x="912634" y="437553"/>
                  </a:lnTo>
                  <a:lnTo>
                    <a:pt x="912901" y="437743"/>
                  </a:lnTo>
                  <a:lnTo>
                    <a:pt x="912990" y="437337"/>
                  </a:lnTo>
                  <a:close/>
                </a:path>
                <a:path w="1552575" h="1008379">
                  <a:moveTo>
                    <a:pt x="916876" y="447255"/>
                  </a:moveTo>
                  <a:lnTo>
                    <a:pt x="916838" y="447090"/>
                  </a:lnTo>
                  <a:lnTo>
                    <a:pt x="916813" y="446925"/>
                  </a:lnTo>
                  <a:lnTo>
                    <a:pt x="916800" y="446786"/>
                  </a:lnTo>
                  <a:lnTo>
                    <a:pt x="916444" y="446849"/>
                  </a:lnTo>
                  <a:lnTo>
                    <a:pt x="915987" y="446798"/>
                  </a:lnTo>
                  <a:lnTo>
                    <a:pt x="915771" y="447001"/>
                  </a:lnTo>
                  <a:lnTo>
                    <a:pt x="915606" y="447141"/>
                  </a:lnTo>
                  <a:lnTo>
                    <a:pt x="915758" y="447636"/>
                  </a:lnTo>
                  <a:lnTo>
                    <a:pt x="915758" y="447954"/>
                  </a:lnTo>
                  <a:lnTo>
                    <a:pt x="916139" y="447890"/>
                  </a:lnTo>
                  <a:lnTo>
                    <a:pt x="916571" y="447903"/>
                  </a:lnTo>
                  <a:lnTo>
                    <a:pt x="916838" y="447713"/>
                  </a:lnTo>
                  <a:lnTo>
                    <a:pt x="916266" y="447738"/>
                  </a:lnTo>
                  <a:lnTo>
                    <a:pt x="915974" y="447776"/>
                  </a:lnTo>
                  <a:lnTo>
                    <a:pt x="916876" y="447255"/>
                  </a:lnTo>
                  <a:close/>
                </a:path>
                <a:path w="1552575" h="1008379">
                  <a:moveTo>
                    <a:pt x="921791" y="342087"/>
                  </a:moveTo>
                  <a:lnTo>
                    <a:pt x="921562" y="341985"/>
                  </a:lnTo>
                  <a:lnTo>
                    <a:pt x="921435" y="341922"/>
                  </a:lnTo>
                  <a:lnTo>
                    <a:pt x="921359" y="342074"/>
                  </a:lnTo>
                  <a:lnTo>
                    <a:pt x="921245" y="342226"/>
                  </a:lnTo>
                  <a:lnTo>
                    <a:pt x="921219" y="342404"/>
                  </a:lnTo>
                  <a:lnTo>
                    <a:pt x="921435" y="342544"/>
                  </a:lnTo>
                  <a:lnTo>
                    <a:pt x="921562" y="342620"/>
                  </a:lnTo>
                  <a:lnTo>
                    <a:pt x="921639" y="342455"/>
                  </a:lnTo>
                  <a:lnTo>
                    <a:pt x="921766" y="342303"/>
                  </a:lnTo>
                  <a:lnTo>
                    <a:pt x="921791" y="342150"/>
                  </a:lnTo>
                  <a:close/>
                </a:path>
                <a:path w="1552575" h="1008379">
                  <a:moveTo>
                    <a:pt x="924585" y="432536"/>
                  </a:moveTo>
                  <a:lnTo>
                    <a:pt x="923163" y="431711"/>
                  </a:lnTo>
                  <a:lnTo>
                    <a:pt x="922147" y="430771"/>
                  </a:lnTo>
                  <a:lnTo>
                    <a:pt x="921931" y="429539"/>
                  </a:lnTo>
                  <a:lnTo>
                    <a:pt x="920026" y="430161"/>
                  </a:lnTo>
                  <a:lnTo>
                    <a:pt x="918083" y="430542"/>
                  </a:lnTo>
                  <a:lnTo>
                    <a:pt x="915987" y="430314"/>
                  </a:lnTo>
                  <a:lnTo>
                    <a:pt x="914971" y="432955"/>
                  </a:lnTo>
                  <a:lnTo>
                    <a:pt x="916419" y="434771"/>
                  </a:lnTo>
                  <a:lnTo>
                    <a:pt x="917676" y="436803"/>
                  </a:lnTo>
                  <a:lnTo>
                    <a:pt x="918667" y="436016"/>
                  </a:lnTo>
                  <a:lnTo>
                    <a:pt x="919556" y="435102"/>
                  </a:lnTo>
                  <a:lnTo>
                    <a:pt x="920343" y="433641"/>
                  </a:lnTo>
                  <a:lnTo>
                    <a:pt x="921194" y="433755"/>
                  </a:lnTo>
                  <a:lnTo>
                    <a:pt x="921766" y="433679"/>
                  </a:lnTo>
                  <a:lnTo>
                    <a:pt x="921524" y="435051"/>
                  </a:lnTo>
                  <a:lnTo>
                    <a:pt x="921118" y="436194"/>
                  </a:lnTo>
                  <a:lnTo>
                    <a:pt x="921232" y="438150"/>
                  </a:lnTo>
                  <a:lnTo>
                    <a:pt x="921575" y="439293"/>
                  </a:lnTo>
                  <a:lnTo>
                    <a:pt x="923340" y="438962"/>
                  </a:lnTo>
                  <a:lnTo>
                    <a:pt x="923328" y="438835"/>
                  </a:lnTo>
                  <a:lnTo>
                    <a:pt x="923277" y="438619"/>
                  </a:lnTo>
                  <a:lnTo>
                    <a:pt x="923239" y="438353"/>
                  </a:lnTo>
                  <a:lnTo>
                    <a:pt x="923175" y="438150"/>
                  </a:lnTo>
                  <a:lnTo>
                    <a:pt x="923251" y="437972"/>
                  </a:lnTo>
                  <a:lnTo>
                    <a:pt x="923226" y="436029"/>
                  </a:lnTo>
                  <a:lnTo>
                    <a:pt x="923366" y="434149"/>
                  </a:lnTo>
                  <a:lnTo>
                    <a:pt x="924585" y="432536"/>
                  </a:lnTo>
                  <a:close/>
                </a:path>
                <a:path w="1552575" h="1008379">
                  <a:moveTo>
                    <a:pt x="924763" y="432612"/>
                  </a:moveTo>
                  <a:lnTo>
                    <a:pt x="924674" y="432409"/>
                  </a:lnTo>
                  <a:lnTo>
                    <a:pt x="924585" y="432536"/>
                  </a:lnTo>
                  <a:lnTo>
                    <a:pt x="924712" y="432612"/>
                  </a:lnTo>
                  <a:close/>
                </a:path>
                <a:path w="1552575" h="1008379">
                  <a:moveTo>
                    <a:pt x="928522" y="462534"/>
                  </a:moveTo>
                  <a:lnTo>
                    <a:pt x="927430" y="461035"/>
                  </a:lnTo>
                  <a:lnTo>
                    <a:pt x="926185" y="459409"/>
                  </a:lnTo>
                  <a:lnTo>
                    <a:pt x="925258" y="459320"/>
                  </a:lnTo>
                  <a:lnTo>
                    <a:pt x="924318" y="459193"/>
                  </a:lnTo>
                  <a:lnTo>
                    <a:pt x="923048" y="459193"/>
                  </a:lnTo>
                  <a:lnTo>
                    <a:pt x="922731" y="459549"/>
                  </a:lnTo>
                  <a:lnTo>
                    <a:pt x="921969" y="459994"/>
                  </a:lnTo>
                  <a:lnTo>
                    <a:pt x="924280" y="463689"/>
                  </a:lnTo>
                  <a:lnTo>
                    <a:pt x="928204" y="464693"/>
                  </a:lnTo>
                  <a:lnTo>
                    <a:pt x="928522" y="462534"/>
                  </a:lnTo>
                  <a:close/>
                </a:path>
                <a:path w="1552575" h="1008379">
                  <a:moveTo>
                    <a:pt x="928573" y="432943"/>
                  </a:moveTo>
                  <a:lnTo>
                    <a:pt x="928255" y="430758"/>
                  </a:lnTo>
                  <a:lnTo>
                    <a:pt x="928179" y="430263"/>
                  </a:lnTo>
                  <a:lnTo>
                    <a:pt x="927811" y="429780"/>
                  </a:lnTo>
                  <a:lnTo>
                    <a:pt x="927544" y="429234"/>
                  </a:lnTo>
                  <a:lnTo>
                    <a:pt x="925918" y="429856"/>
                  </a:lnTo>
                  <a:lnTo>
                    <a:pt x="925004" y="430872"/>
                  </a:lnTo>
                  <a:lnTo>
                    <a:pt x="924788" y="432473"/>
                  </a:lnTo>
                  <a:lnTo>
                    <a:pt x="925093" y="432612"/>
                  </a:lnTo>
                  <a:lnTo>
                    <a:pt x="925398" y="432777"/>
                  </a:lnTo>
                  <a:lnTo>
                    <a:pt x="927938" y="433438"/>
                  </a:lnTo>
                  <a:lnTo>
                    <a:pt x="928573" y="432943"/>
                  </a:lnTo>
                  <a:close/>
                </a:path>
                <a:path w="1552575" h="1008379">
                  <a:moveTo>
                    <a:pt x="930554" y="335699"/>
                  </a:moveTo>
                  <a:lnTo>
                    <a:pt x="929932" y="336092"/>
                  </a:lnTo>
                  <a:lnTo>
                    <a:pt x="929246" y="336664"/>
                  </a:lnTo>
                  <a:lnTo>
                    <a:pt x="928560" y="337312"/>
                  </a:lnTo>
                  <a:lnTo>
                    <a:pt x="928458" y="337693"/>
                  </a:lnTo>
                  <a:lnTo>
                    <a:pt x="928382" y="337947"/>
                  </a:lnTo>
                  <a:lnTo>
                    <a:pt x="929525" y="337172"/>
                  </a:lnTo>
                  <a:lnTo>
                    <a:pt x="930097" y="336956"/>
                  </a:lnTo>
                  <a:lnTo>
                    <a:pt x="930541" y="336321"/>
                  </a:lnTo>
                  <a:lnTo>
                    <a:pt x="930554" y="336016"/>
                  </a:lnTo>
                  <a:lnTo>
                    <a:pt x="930554" y="335699"/>
                  </a:lnTo>
                  <a:close/>
                </a:path>
                <a:path w="1552575" h="1008379">
                  <a:moveTo>
                    <a:pt x="980567" y="432930"/>
                  </a:moveTo>
                  <a:lnTo>
                    <a:pt x="979525" y="429602"/>
                  </a:lnTo>
                  <a:lnTo>
                    <a:pt x="979411" y="429209"/>
                  </a:lnTo>
                  <a:lnTo>
                    <a:pt x="979309" y="429564"/>
                  </a:lnTo>
                  <a:lnTo>
                    <a:pt x="979208" y="429882"/>
                  </a:lnTo>
                  <a:lnTo>
                    <a:pt x="978547" y="432371"/>
                  </a:lnTo>
                  <a:lnTo>
                    <a:pt x="979576" y="434606"/>
                  </a:lnTo>
                  <a:lnTo>
                    <a:pt x="980097" y="434047"/>
                  </a:lnTo>
                  <a:lnTo>
                    <a:pt x="980401" y="433489"/>
                  </a:lnTo>
                  <a:lnTo>
                    <a:pt x="980567" y="432930"/>
                  </a:lnTo>
                  <a:close/>
                </a:path>
                <a:path w="1552575" h="1008379">
                  <a:moveTo>
                    <a:pt x="992416" y="362064"/>
                  </a:moveTo>
                  <a:lnTo>
                    <a:pt x="982306" y="371843"/>
                  </a:lnTo>
                  <a:lnTo>
                    <a:pt x="982802" y="372706"/>
                  </a:lnTo>
                  <a:lnTo>
                    <a:pt x="983538" y="373418"/>
                  </a:lnTo>
                  <a:lnTo>
                    <a:pt x="984656" y="373240"/>
                  </a:lnTo>
                  <a:lnTo>
                    <a:pt x="986256" y="370852"/>
                  </a:lnTo>
                  <a:lnTo>
                    <a:pt x="988644" y="369531"/>
                  </a:lnTo>
                  <a:lnTo>
                    <a:pt x="989139" y="365658"/>
                  </a:lnTo>
                  <a:lnTo>
                    <a:pt x="990828" y="363778"/>
                  </a:lnTo>
                  <a:lnTo>
                    <a:pt x="992416" y="362064"/>
                  </a:lnTo>
                  <a:close/>
                </a:path>
                <a:path w="1552575" h="1008379">
                  <a:moveTo>
                    <a:pt x="993952" y="361886"/>
                  </a:moveTo>
                  <a:lnTo>
                    <a:pt x="993597" y="361645"/>
                  </a:lnTo>
                  <a:lnTo>
                    <a:pt x="992809" y="361645"/>
                  </a:lnTo>
                  <a:lnTo>
                    <a:pt x="992416" y="362064"/>
                  </a:lnTo>
                  <a:lnTo>
                    <a:pt x="993952" y="361886"/>
                  </a:lnTo>
                  <a:close/>
                </a:path>
                <a:path w="1552575" h="1008379">
                  <a:moveTo>
                    <a:pt x="1002169" y="360946"/>
                  </a:moveTo>
                  <a:lnTo>
                    <a:pt x="993952" y="361886"/>
                  </a:lnTo>
                  <a:lnTo>
                    <a:pt x="998969" y="365328"/>
                  </a:lnTo>
                  <a:lnTo>
                    <a:pt x="1001141" y="364553"/>
                  </a:lnTo>
                  <a:lnTo>
                    <a:pt x="1002169" y="360946"/>
                  </a:lnTo>
                  <a:close/>
                </a:path>
                <a:path w="1552575" h="1008379">
                  <a:moveTo>
                    <a:pt x="1004582" y="351028"/>
                  </a:moveTo>
                  <a:lnTo>
                    <a:pt x="1004316" y="350189"/>
                  </a:lnTo>
                  <a:lnTo>
                    <a:pt x="1003134" y="348792"/>
                  </a:lnTo>
                  <a:lnTo>
                    <a:pt x="1002106" y="348310"/>
                  </a:lnTo>
                  <a:lnTo>
                    <a:pt x="1000404" y="348513"/>
                  </a:lnTo>
                  <a:lnTo>
                    <a:pt x="999540" y="348399"/>
                  </a:lnTo>
                  <a:lnTo>
                    <a:pt x="998131" y="348068"/>
                  </a:lnTo>
                  <a:lnTo>
                    <a:pt x="997267" y="346951"/>
                  </a:lnTo>
                  <a:lnTo>
                    <a:pt x="995807" y="346697"/>
                  </a:lnTo>
                  <a:lnTo>
                    <a:pt x="994105" y="347383"/>
                  </a:lnTo>
                  <a:lnTo>
                    <a:pt x="992314" y="348208"/>
                  </a:lnTo>
                  <a:lnTo>
                    <a:pt x="989977" y="348983"/>
                  </a:lnTo>
                  <a:lnTo>
                    <a:pt x="989469" y="349097"/>
                  </a:lnTo>
                  <a:lnTo>
                    <a:pt x="988961" y="349173"/>
                  </a:lnTo>
                  <a:lnTo>
                    <a:pt x="985748" y="351358"/>
                  </a:lnTo>
                  <a:lnTo>
                    <a:pt x="986269" y="351663"/>
                  </a:lnTo>
                  <a:lnTo>
                    <a:pt x="986840" y="352044"/>
                  </a:lnTo>
                  <a:lnTo>
                    <a:pt x="987488" y="352425"/>
                  </a:lnTo>
                  <a:lnTo>
                    <a:pt x="998893" y="352361"/>
                  </a:lnTo>
                  <a:lnTo>
                    <a:pt x="1003706" y="352399"/>
                  </a:lnTo>
                  <a:lnTo>
                    <a:pt x="1004519" y="352806"/>
                  </a:lnTo>
                  <a:lnTo>
                    <a:pt x="1004582" y="352234"/>
                  </a:lnTo>
                  <a:lnTo>
                    <a:pt x="1004582" y="351028"/>
                  </a:lnTo>
                  <a:close/>
                </a:path>
                <a:path w="1552575" h="1008379">
                  <a:moveTo>
                    <a:pt x="1011402" y="388061"/>
                  </a:moveTo>
                  <a:lnTo>
                    <a:pt x="1008608" y="382993"/>
                  </a:lnTo>
                  <a:lnTo>
                    <a:pt x="1005560" y="383540"/>
                  </a:lnTo>
                  <a:lnTo>
                    <a:pt x="1002538" y="384352"/>
                  </a:lnTo>
                  <a:lnTo>
                    <a:pt x="1000861" y="386803"/>
                  </a:lnTo>
                  <a:lnTo>
                    <a:pt x="1000861" y="407162"/>
                  </a:lnTo>
                  <a:lnTo>
                    <a:pt x="1000582" y="407454"/>
                  </a:lnTo>
                  <a:lnTo>
                    <a:pt x="1000556" y="407085"/>
                  </a:lnTo>
                  <a:lnTo>
                    <a:pt x="1000861" y="407162"/>
                  </a:lnTo>
                  <a:lnTo>
                    <a:pt x="1000861" y="386803"/>
                  </a:lnTo>
                  <a:lnTo>
                    <a:pt x="999223" y="389191"/>
                  </a:lnTo>
                  <a:lnTo>
                    <a:pt x="998334" y="391629"/>
                  </a:lnTo>
                  <a:lnTo>
                    <a:pt x="995476" y="395833"/>
                  </a:lnTo>
                  <a:lnTo>
                    <a:pt x="984427" y="404761"/>
                  </a:lnTo>
                  <a:lnTo>
                    <a:pt x="983297" y="405955"/>
                  </a:lnTo>
                  <a:lnTo>
                    <a:pt x="983970" y="407695"/>
                  </a:lnTo>
                  <a:lnTo>
                    <a:pt x="984631" y="407974"/>
                  </a:lnTo>
                  <a:lnTo>
                    <a:pt x="985380" y="407581"/>
                  </a:lnTo>
                  <a:lnTo>
                    <a:pt x="986091" y="407492"/>
                  </a:lnTo>
                  <a:lnTo>
                    <a:pt x="987628" y="406615"/>
                  </a:lnTo>
                  <a:lnTo>
                    <a:pt x="988009" y="406958"/>
                  </a:lnTo>
                  <a:lnTo>
                    <a:pt x="988136" y="407695"/>
                  </a:lnTo>
                  <a:lnTo>
                    <a:pt x="987958" y="408165"/>
                  </a:lnTo>
                  <a:lnTo>
                    <a:pt x="987653" y="408381"/>
                  </a:lnTo>
                  <a:lnTo>
                    <a:pt x="988047" y="408940"/>
                  </a:lnTo>
                  <a:lnTo>
                    <a:pt x="988847" y="409282"/>
                  </a:lnTo>
                  <a:lnTo>
                    <a:pt x="989799" y="409778"/>
                  </a:lnTo>
                  <a:lnTo>
                    <a:pt x="990244" y="409638"/>
                  </a:lnTo>
                  <a:lnTo>
                    <a:pt x="990701" y="409638"/>
                  </a:lnTo>
                  <a:lnTo>
                    <a:pt x="992720" y="406666"/>
                  </a:lnTo>
                  <a:lnTo>
                    <a:pt x="995743" y="407466"/>
                  </a:lnTo>
                  <a:lnTo>
                    <a:pt x="996797" y="409638"/>
                  </a:lnTo>
                  <a:lnTo>
                    <a:pt x="996835" y="411772"/>
                  </a:lnTo>
                  <a:lnTo>
                    <a:pt x="996454" y="413054"/>
                  </a:lnTo>
                  <a:lnTo>
                    <a:pt x="996365" y="413918"/>
                  </a:lnTo>
                  <a:lnTo>
                    <a:pt x="996746" y="414439"/>
                  </a:lnTo>
                  <a:lnTo>
                    <a:pt x="996911" y="415671"/>
                  </a:lnTo>
                  <a:lnTo>
                    <a:pt x="997229" y="416687"/>
                  </a:lnTo>
                  <a:lnTo>
                    <a:pt x="997204" y="416814"/>
                  </a:lnTo>
                  <a:lnTo>
                    <a:pt x="997064" y="417233"/>
                  </a:lnTo>
                  <a:lnTo>
                    <a:pt x="998664" y="417703"/>
                  </a:lnTo>
                  <a:lnTo>
                    <a:pt x="999693" y="418045"/>
                  </a:lnTo>
                  <a:lnTo>
                    <a:pt x="1000696" y="418490"/>
                  </a:lnTo>
                  <a:lnTo>
                    <a:pt x="1001928" y="418985"/>
                  </a:lnTo>
                  <a:lnTo>
                    <a:pt x="1002703" y="417233"/>
                  </a:lnTo>
                  <a:lnTo>
                    <a:pt x="1003211" y="415848"/>
                  </a:lnTo>
                  <a:lnTo>
                    <a:pt x="1003935" y="414566"/>
                  </a:lnTo>
                  <a:lnTo>
                    <a:pt x="1003414" y="413918"/>
                  </a:lnTo>
                  <a:lnTo>
                    <a:pt x="1003515" y="413054"/>
                  </a:lnTo>
                  <a:lnTo>
                    <a:pt x="1003693" y="412343"/>
                  </a:lnTo>
                  <a:lnTo>
                    <a:pt x="1002792" y="410654"/>
                  </a:lnTo>
                  <a:lnTo>
                    <a:pt x="1002677" y="407974"/>
                  </a:lnTo>
                  <a:lnTo>
                    <a:pt x="1002588" y="407454"/>
                  </a:lnTo>
                  <a:lnTo>
                    <a:pt x="1002525" y="407085"/>
                  </a:lnTo>
                  <a:lnTo>
                    <a:pt x="1002652" y="406958"/>
                  </a:lnTo>
                  <a:lnTo>
                    <a:pt x="1002665" y="406666"/>
                  </a:lnTo>
                  <a:lnTo>
                    <a:pt x="1002080" y="404761"/>
                  </a:lnTo>
                  <a:lnTo>
                    <a:pt x="1002144" y="404215"/>
                  </a:lnTo>
                  <a:lnTo>
                    <a:pt x="1003808" y="403288"/>
                  </a:lnTo>
                  <a:lnTo>
                    <a:pt x="1003846" y="401523"/>
                  </a:lnTo>
                  <a:lnTo>
                    <a:pt x="1005357" y="398716"/>
                  </a:lnTo>
                  <a:lnTo>
                    <a:pt x="1006513" y="396646"/>
                  </a:lnTo>
                  <a:lnTo>
                    <a:pt x="1011123" y="390779"/>
                  </a:lnTo>
                  <a:lnTo>
                    <a:pt x="1011402" y="388061"/>
                  </a:lnTo>
                  <a:close/>
                </a:path>
                <a:path w="1552575" h="1008379">
                  <a:moveTo>
                    <a:pt x="1023950" y="320878"/>
                  </a:moveTo>
                  <a:lnTo>
                    <a:pt x="1023467" y="318617"/>
                  </a:lnTo>
                  <a:lnTo>
                    <a:pt x="1022832" y="317855"/>
                  </a:lnTo>
                  <a:lnTo>
                    <a:pt x="1022388" y="317080"/>
                  </a:lnTo>
                  <a:lnTo>
                    <a:pt x="1022908" y="316052"/>
                  </a:lnTo>
                  <a:lnTo>
                    <a:pt x="1022642" y="314871"/>
                  </a:lnTo>
                  <a:lnTo>
                    <a:pt x="1019492" y="314782"/>
                  </a:lnTo>
                  <a:lnTo>
                    <a:pt x="1016520" y="314350"/>
                  </a:lnTo>
                  <a:lnTo>
                    <a:pt x="1013688" y="315633"/>
                  </a:lnTo>
                  <a:lnTo>
                    <a:pt x="1013841" y="315683"/>
                  </a:lnTo>
                  <a:lnTo>
                    <a:pt x="1013980" y="315747"/>
                  </a:lnTo>
                  <a:lnTo>
                    <a:pt x="1014120" y="315798"/>
                  </a:lnTo>
                  <a:lnTo>
                    <a:pt x="1015847" y="316331"/>
                  </a:lnTo>
                  <a:lnTo>
                    <a:pt x="1017371" y="317131"/>
                  </a:lnTo>
                  <a:lnTo>
                    <a:pt x="1020140" y="318846"/>
                  </a:lnTo>
                  <a:lnTo>
                    <a:pt x="1021384" y="319747"/>
                  </a:lnTo>
                  <a:lnTo>
                    <a:pt x="1022680" y="320624"/>
                  </a:lnTo>
                  <a:lnTo>
                    <a:pt x="1023086" y="320598"/>
                  </a:lnTo>
                  <a:lnTo>
                    <a:pt x="1023518" y="320687"/>
                  </a:lnTo>
                  <a:lnTo>
                    <a:pt x="1023950" y="320878"/>
                  </a:lnTo>
                  <a:close/>
                </a:path>
                <a:path w="1552575" h="1008379">
                  <a:moveTo>
                    <a:pt x="1044854" y="330441"/>
                  </a:moveTo>
                  <a:lnTo>
                    <a:pt x="1044689" y="329933"/>
                  </a:lnTo>
                  <a:lnTo>
                    <a:pt x="1044587" y="329006"/>
                  </a:lnTo>
                  <a:lnTo>
                    <a:pt x="1041450" y="328256"/>
                  </a:lnTo>
                  <a:lnTo>
                    <a:pt x="1039939" y="326097"/>
                  </a:lnTo>
                  <a:lnTo>
                    <a:pt x="1037678" y="323380"/>
                  </a:lnTo>
                  <a:lnTo>
                    <a:pt x="1036878" y="322516"/>
                  </a:lnTo>
                  <a:lnTo>
                    <a:pt x="1036167" y="322199"/>
                  </a:lnTo>
                  <a:lnTo>
                    <a:pt x="1034796" y="321271"/>
                  </a:lnTo>
                  <a:lnTo>
                    <a:pt x="1035392" y="326351"/>
                  </a:lnTo>
                  <a:lnTo>
                    <a:pt x="1039609" y="332460"/>
                  </a:lnTo>
                  <a:lnTo>
                    <a:pt x="1042390" y="332193"/>
                  </a:lnTo>
                  <a:lnTo>
                    <a:pt x="1044854" y="330441"/>
                  </a:lnTo>
                  <a:close/>
                </a:path>
                <a:path w="1552575" h="1008379">
                  <a:moveTo>
                    <a:pt x="1045210" y="409143"/>
                  </a:moveTo>
                  <a:lnTo>
                    <a:pt x="1044968" y="408381"/>
                  </a:lnTo>
                  <a:lnTo>
                    <a:pt x="1044511" y="408203"/>
                  </a:lnTo>
                  <a:lnTo>
                    <a:pt x="1044181" y="408444"/>
                  </a:lnTo>
                  <a:lnTo>
                    <a:pt x="1045210" y="409143"/>
                  </a:lnTo>
                  <a:close/>
                </a:path>
                <a:path w="1552575" h="1008379">
                  <a:moveTo>
                    <a:pt x="1049528" y="412838"/>
                  </a:moveTo>
                  <a:lnTo>
                    <a:pt x="1047623" y="410997"/>
                  </a:lnTo>
                  <a:lnTo>
                    <a:pt x="1047064" y="410692"/>
                  </a:lnTo>
                  <a:lnTo>
                    <a:pt x="1046835" y="410248"/>
                  </a:lnTo>
                  <a:lnTo>
                    <a:pt x="1045210" y="409143"/>
                  </a:lnTo>
                  <a:lnTo>
                    <a:pt x="1046746" y="413918"/>
                  </a:lnTo>
                  <a:lnTo>
                    <a:pt x="1048359" y="413918"/>
                  </a:lnTo>
                  <a:lnTo>
                    <a:pt x="1049274" y="414274"/>
                  </a:lnTo>
                  <a:lnTo>
                    <a:pt x="1049337" y="413918"/>
                  </a:lnTo>
                  <a:lnTo>
                    <a:pt x="1049528" y="412838"/>
                  </a:lnTo>
                  <a:close/>
                </a:path>
                <a:path w="1552575" h="1008379">
                  <a:moveTo>
                    <a:pt x="1055458" y="309664"/>
                  </a:moveTo>
                  <a:lnTo>
                    <a:pt x="1054963" y="309524"/>
                  </a:lnTo>
                  <a:lnTo>
                    <a:pt x="1054417" y="309156"/>
                  </a:lnTo>
                  <a:lnTo>
                    <a:pt x="1053998" y="309270"/>
                  </a:lnTo>
                  <a:lnTo>
                    <a:pt x="1053134" y="309486"/>
                  </a:lnTo>
                  <a:lnTo>
                    <a:pt x="1052131" y="309765"/>
                  </a:lnTo>
                  <a:lnTo>
                    <a:pt x="1052271" y="311632"/>
                  </a:lnTo>
                  <a:lnTo>
                    <a:pt x="1053388" y="311365"/>
                  </a:lnTo>
                  <a:lnTo>
                    <a:pt x="1054163" y="311289"/>
                  </a:lnTo>
                  <a:lnTo>
                    <a:pt x="1054785" y="310946"/>
                  </a:lnTo>
                  <a:lnTo>
                    <a:pt x="1055141" y="310756"/>
                  </a:lnTo>
                  <a:lnTo>
                    <a:pt x="1055243" y="310108"/>
                  </a:lnTo>
                  <a:lnTo>
                    <a:pt x="1055458" y="309664"/>
                  </a:lnTo>
                  <a:close/>
                </a:path>
                <a:path w="1552575" h="1008379">
                  <a:moveTo>
                    <a:pt x="1062977" y="421284"/>
                  </a:moveTo>
                  <a:lnTo>
                    <a:pt x="1062824" y="421132"/>
                  </a:lnTo>
                  <a:lnTo>
                    <a:pt x="1060462" y="419531"/>
                  </a:lnTo>
                  <a:lnTo>
                    <a:pt x="1060297" y="419417"/>
                  </a:lnTo>
                  <a:lnTo>
                    <a:pt x="1059865" y="419493"/>
                  </a:lnTo>
                  <a:lnTo>
                    <a:pt x="1059497" y="419531"/>
                  </a:lnTo>
                  <a:lnTo>
                    <a:pt x="1059218" y="419468"/>
                  </a:lnTo>
                  <a:lnTo>
                    <a:pt x="1047470" y="427977"/>
                  </a:lnTo>
                  <a:lnTo>
                    <a:pt x="1047711" y="426237"/>
                  </a:lnTo>
                  <a:lnTo>
                    <a:pt x="1048473" y="424840"/>
                  </a:lnTo>
                  <a:lnTo>
                    <a:pt x="1048626" y="424561"/>
                  </a:lnTo>
                  <a:lnTo>
                    <a:pt x="1049693" y="421678"/>
                  </a:lnTo>
                  <a:lnTo>
                    <a:pt x="1049870" y="421284"/>
                  </a:lnTo>
                  <a:lnTo>
                    <a:pt x="1050302" y="420154"/>
                  </a:lnTo>
                  <a:lnTo>
                    <a:pt x="1046035" y="419354"/>
                  </a:lnTo>
                  <a:lnTo>
                    <a:pt x="1044994" y="419214"/>
                  </a:lnTo>
                  <a:lnTo>
                    <a:pt x="1042924" y="418579"/>
                  </a:lnTo>
                  <a:lnTo>
                    <a:pt x="1041895" y="417944"/>
                  </a:lnTo>
                  <a:lnTo>
                    <a:pt x="1041844" y="415696"/>
                  </a:lnTo>
                  <a:lnTo>
                    <a:pt x="1042174" y="415163"/>
                  </a:lnTo>
                  <a:lnTo>
                    <a:pt x="1042670" y="414820"/>
                  </a:lnTo>
                  <a:lnTo>
                    <a:pt x="1041323" y="414477"/>
                  </a:lnTo>
                  <a:lnTo>
                    <a:pt x="1039837" y="414426"/>
                  </a:lnTo>
                  <a:lnTo>
                    <a:pt x="1038974" y="412813"/>
                  </a:lnTo>
                  <a:lnTo>
                    <a:pt x="1039228" y="412394"/>
                  </a:lnTo>
                  <a:lnTo>
                    <a:pt x="1039418" y="411784"/>
                  </a:lnTo>
                  <a:lnTo>
                    <a:pt x="1044181" y="408444"/>
                  </a:lnTo>
                  <a:lnTo>
                    <a:pt x="1041209" y="406412"/>
                  </a:lnTo>
                  <a:lnTo>
                    <a:pt x="1043228" y="403733"/>
                  </a:lnTo>
                  <a:lnTo>
                    <a:pt x="1048829" y="405206"/>
                  </a:lnTo>
                  <a:lnTo>
                    <a:pt x="1048067" y="403733"/>
                  </a:lnTo>
                  <a:lnTo>
                    <a:pt x="1047711" y="403021"/>
                  </a:lnTo>
                  <a:lnTo>
                    <a:pt x="1045425" y="403123"/>
                  </a:lnTo>
                  <a:lnTo>
                    <a:pt x="1043139" y="403263"/>
                  </a:lnTo>
                  <a:lnTo>
                    <a:pt x="1038580" y="404050"/>
                  </a:lnTo>
                  <a:lnTo>
                    <a:pt x="1038580" y="438137"/>
                  </a:lnTo>
                  <a:lnTo>
                    <a:pt x="1038301" y="438289"/>
                  </a:lnTo>
                  <a:lnTo>
                    <a:pt x="1038148" y="438378"/>
                  </a:lnTo>
                  <a:lnTo>
                    <a:pt x="1038161" y="437756"/>
                  </a:lnTo>
                  <a:lnTo>
                    <a:pt x="1038377" y="437718"/>
                  </a:lnTo>
                  <a:lnTo>
                    <a:pt x="1038542" y="437629"/>
                  </a:lnTo>
                  <a:lnTo>
                    <a:pt x="1038580" y="438137"/>
                  </a:lnTo>
                  <a:lnTo>
                    <a:pt x="1038580" y="404050"/>
                  </a:lnTo>
                  <a:lnTo>
                    <a:pt x="1038110" y="404126"/>
                  </a:lnTo>
                  <a:lnTo>
                    <a:pt x="1038110" y="422681"/>
                  </a:lnTo>
                  <a:lnTo>
                    <a:pt x="1034846" y="424294"/>
                  </a:lnTo>
                  <a:lnTo>
                    <a:pt x="1034846" y="449440"/>
                  </a:lnTo>
                  <a:lnTo>
                    <a:pt x="1034567" y="450557"/>
                  </a:lnTo>
                  <a:lnTo>
                    <a:pt x="1033691" y="450964"/>
                  </a:lnTo>
                  <a:lnTo>
                    <a:pt x="1033297" y="451294"/>
                  </a:lnTo>
                  <a:lnTo>
                    <a:pt x="1027696" y="444055"/>
                  </a:lnTo>
                  <a:lnTo>
                    <a:pt x="1028230" y="443712"/>
                  </a:lnTo>
                  <a:lnTo>
                    <a:pt x="1028509" y="443407"/>
                  </a:lnTo>
                  <a:lnTo>
                    <a:pt x="1029601" y="443191"/>
                  </a:lnTo>
                  <a:lnTo>
                    <a:pt x="1030363" y="443166"/>
                  </a:lnTo>
                  <a:lnTo>
                    <a:pt x="1031214" y="443103"/>
                  </a:lnTo>
                  <a:lnTo>
                    <a:pt x="1032167" y="444271"/>
                  </a:lnTo>
                  <a:lnTo>
                    <a:pt x="1033208" y="445363"/>
                  </a:lnTo>
                  <a:lnTo>
                    <a:pt x="1034351" y="446989"/>
                  </a:lnTo>
                  <a:lnTo>
                    <a:pt x="1034808" y="447738"/>
                  </a:lnTo>
                  <a:lnTo>
                    <a:pt x="1034846" y="449440"/>
                  </a:lnTo>
                  <a:lnTo>
                    <a:pt x="1034846" y="424294"/>
                  </a:lnTo>
                  <a:lnTo>
                    <a:pt x="1034199" y="424611"/>
                  </a:lnTo>
                  <a:lnTo>
                    <a:pt x="1034199" y="436397"/>
                  </a:lnTo>
                  <a:lnTo>
                    <a:pt x="1034122" y="436880"/>
                  </a:lnTo>
                  <a:lnTo>
                    <a:pt x="1033894" y="437273"/>
                  </a:lnTo>
                  <a:lnTo>
                    <a:pt x="1033183" y="437235"/>
                  </a:lnTo>
                  <a:lnTo>
                    <a:pt x="1033005" y="436880"/>
                  </a:lnTo>
                  <a:lnTo>
                    <a:pt x="1033081" y="436054"/>
                  </a:lnTo>
                  <a:lnTo>
                    <a:pt x="1033399" y="436079"/>
                  </a:lnTo>
                  <a:lnTo>
                    <a:pt x="1033576" y="436054"/>
                  </a:lnTo>
                  <a:lnTo>
                    <a:pt x="1033919" y="435991"/>
                  </a:lnTo>
                  <a:lnTo>
                    <a:pt x="1034199" y="436397"/>
                  </a:lnTo>
                  <a:lnTo>
                    <a:pt x="1034199" y="424611"/>
                  </a:lnTo>
                  <a:lnTo>
                    <a:pt x="1033716" y="424840"/>
                  </a:lnTo>
                  <a:lnTo>
                    <a:pt x="1033475" y="424116"/>
                  </a:lnTo>
                  <a:lnTo>
                    <a:pt x="1033259" y="423684"/>
                  </a:lnTo>
                  <a:lnTo>
                    <a:pt x="1035126" y="422275"/>
                  </a:lnTo>
                  <a:lnTo>
                    <a:pt x="1036447" y="421678"/>
                  </a:lnTo>
                  <a:lnTo>
                    <a:pt x="1037082" y="422198"/>
                  </a:lnTo>
                  <a:lnTo>
                    <a:pt x="1038034" y="422630"/>
                  </a:lnTo>
                  <a:lnTo>
                    <a:pt x="1038110" y="404126"/>
                  </a:lnTo>
                  <a:lnTo>
                    <a:pt x="1036459" y="404406"/>
                  </a:lnTo>
                  <a:lnTo>
                    <a:pt x="1033653" y="408774"/>
                  </a:lnTo>
                  <a:lnTo>
                    <a:pt x="1027849" y="409765"/>
                  </a:lnTo>
                  <a:lnTo>
                    <a:pt x="1026871" y="411149"/>
                  </a:lnTo>
                  <a:lnTo>
                    <a:pt x="1025842" y="411949"/>
                  </a:lnTo>
                  <a:lnTo>
                    <a:pt x="1027163" y="414934"/>
                  </a:lnTo>
                  <a:lnTo>
                    <a:pt x="1027353" y="416267"/>
                  </a:lnTo>
                  <a:lnTo>
                    <a:pt x="1025867" y="416941"/>
                  </a:lnTo>
                  <a:lnTo>
                    <a:pt x="1026337" y="417410"/>
                  </a:lnTo>
                  <a:lnTo>
                    <a:pt x="1026553" y="417944"/>
                  </a:lnTo>
                  <a:lnTo>
                    <a:pt x="1026680" y="421132"/>
                  </a:lnTo>
                  <a:lnTo>
                    <a:pt x="1026274" y="422681"/>
                  </a:lnTo>
                  <a:lnTo>
                    <a:pt x="1024229" y="424116"/>
                  </a:lnTo>
                  <a:lnTo>
                    <a:pt x="1023404" y="421132"/>
                  </a:lnTo>
                  <a:lnTo>
                    <a:pt x="1023289" y="427456"/>
                  </a:lnTo>
                  <a:lnTo>
                    <a:pt x="1022997" y="427570"/>
                  </a:lnTo>
                  <a:lnTo>
                    <a:pt x="1022858" y="427659"/>
                  </a:lnTo>
                  <a:lnTo>
                    <a:pt x="1022477" y="426821"/>
                  </a:lnTo>
                  <a:lnTo>
                    <a:pt x="1022921" y="426554"/>
                  </a:lnTo>
                  <a:lnTo>
                    <a:pt x="1023188" y="427126"/>
                  </a:lnTo>
                  <a:lnTo>
                    <a:pt x="1023289" y="427456"/>
                  </a:lnTo>
                  <a:lnTo>
                    <a:pt x="1023289" y="421043"/>
                  </a:lnTo>
                  <a:lnTo>
                    <a:pt x="1021613" y="419709"/>
                  </a:lnTo>
                  <a:lnTo>
                    <a:pt x="1018882" y="419214"/>
                  </a:lnTo>
                  <a:lnTo>
                    <a:pt x="1017371" y="420230"/>
                  </a:lnTo>
                  <a:lnTo>
                    <a:pt x="1016038" y="421513"/>
                  </a:lnTo>
                  <a:lnTo>
                    <a:pt x="1014590" y="422630"/>
                  </a:lnTo>
                  <a:lnTo>
                    <a:pt x="1022032" y="428117"/>
                  </a:lnTo>
                  <a:lnTo>
                    <a:pt x="1023556" y="428320"/>
                  </a:lnTo>
                  <a:lnTo>
                    <a:pt x="1025563" y="427659"/>
                  </a:lnTo>
                  <a:lnTo>
                    <a:pt x="1026350" y="427405"/>
                  </a:lnTo>
                  <a:lnTo>
                    <a:pt x="1028115" y="422084"/>
                  </a:lnTo>
                  <a:lnTo>
                    <a:pt x="1028712" y="421284"/>
                  </a:lnTo>
                  <a:lnTo>
                    <a:pt x="1029335" y="421792"/>
                  </a:lnTo>
                  <a:lnTo>
                    <a:pt x="1029589" y="421906"/>
                  </a:lnTo>
                  <a:lnTo>
                    <a:pt x="1029627" y="426516"/>
                  </a:lnTo>
                  <a:lnTo>
                    <a:pt x="1030579" y="426605"/>
                  </a:lnTo>
                  <a:lnTo>
                    <a:pt x="1031341" y="427405"/>
                  </a:lnTo>
                  <a:lnTo>
                    <a:pt x="1031430" y="429653"/>
                  </a:lnTo>
                  <a:lnTo>
                    <a:pt x="1031659" y="430898"/>
                  </a:lnTo>
                  <a:lnTo>
                    <a:pt x="1029766" y="431825"/>
                  </a:lnTo>
                  <a:lnTo>
                    <a:pt x="1028954" y="432282"/>
                  </a:lnTo>
                  <a:lnTo>
                    <a:pt x="1029042" y="434594"/>
                  </a:lnTo>
                  <a:lnTo>
                    <a:pt x="1028636" y="436397"/>
                  </a:lnTo>
                  <a:lnTo>
                    <a:pt x="1028141" y="439153"/>
                  </a:lnTo>
                  <a:lnTo>
                    <a:pt x="1028903" y="440118"/>
                  </a:lnTo>
                  <a:lnTo>
                    <a:pt x="1029436" y="441020"/>
                  </a:lnTo>
                  <a:lnTo>
                    <a:pt x="1018019" y="449262"/>
                  </a:lnTo>
                  <a:lnTo>
                    <a:pt x="1018171" y="449440"/>
                  </a:lnTo>
                  <a:lnTo>
                    <a:pt x="1016977" y="450964"/>
                  </a:lnTo>
                  <a:lnTo>
                    <a:pt x="1015923" y="452107"/>
                  </a:lnTo>
                  <a:lnTo>
                    <a:pt x="1014984" y="453707"/>
                  </a:lnTo>
                  <a:lnTo>
                    <a:pt x="1013866" y="455726"/>
                  </a:lnTo>
                  <a:lnTo>
                    <a:pt x="1013015" y="457987"/>
                  </a:lnTo>
                  <a:lnTo>
                    <a:pt x="1012012" y="460197"/>
                  </a:lnTo>
                  <a:lnTo>
                    <a:pt x="1013510" y="463270"/>
                  </a:lnTo>
                  <a:lnTo>
                    <a:pt x="1015085" y="464273"/>
                  </a:lnTo>
                  <a:lnTo>
                    <a:pt x="1016736" y="465035"/>
                  </a:lnTo>
                  <a:lnTo>
                    <a:pt x="1016990" y="463626"/>
                  </a:lnTo>
                  <a:lnTo>
                    <a:pt x="1017181" y="462203"/>
                  </a:lnTo>
                  <a:lnTo>
                    <a:pt x="1017727" y="459879"/>
                  </a:lnTo>
                  <a:lnTo>
                    <a:pt x="1018184" y="458304"/>
                  </a:lnTo>
                  <a:lnTo>
                    <a:pt x="1019759" y="457530"/>
                  </a:lnTo>
                  <a:lnTo>
                    <a:pt x="1022794" y="457987"/>
                  </a:lnTo>
                  <a:lnTo>
                    <a:pt x="1025461" y="458431"/>
                  </a:lnTo>
                  <a:lnTo>
                    <a:pt x="1026147" y="457835"/>
                  </a:lnTo>
                  <a:lnTo>
                    <a:pt x="1026375" y="457530"/>
                  </a:lnTo>
                  <a:lnTo>
                    <a:pt x="1026756" y="457047"/>
                  </a:lnTo>
                  <a:lnTo>
                    <a:pt x="1028573" y="456349"/>
                  </a:lnTo>
                  <a:lnTo>
                    <a:pt x="1029093" y="457047"/>
                  </a:lnTo>
                  <a:lnTo>
                    <a:pt x="1029157" y="458635"/>
                  </a:lnTo>
                  <a:lnTo>
                    <a:pt x="1030236" y="458965"/>
                  </a:lnTo>
                  <a:lnTo>
                    <a:pt x="1031049" y="458851"/>
                  </a:lnTo>
                  <a:lnTo>
                    <a:pt x="1033500" y="456349"/>
                  </a:lnTo>
                  <a:lnTo>
                    <a:pt x="1034707" y="455117"/>
                  </a:lnTo>
                  <a:lnTo>
                    <a:pt x="1037120" y="451688"/>
                  </a:lnTo>
                  <a:lnTo>
                    <a:pt x="1038009" y="451294"/>
                  </a:lnTo>
                  <a:lnTo>
                    <a:pt x="1040231" y="450265"/>
                  </a:lnTo>
                  <a:lnTo>
                    <a:pt x="1041234" y="449808"/>
                  </a:lnTo>
                  <a:lnTo>
                    <a:pt x="1042974" y="450507"/>
                  </a:lnTo>
                  <a:lnTo>
                    <a:pt x="1044397" y="450735"/>
                  </a:lnTo>
                  <a:lnTo>
                    <a:pt x="1045857" y="450786"/>
                  </a:lnTo>
                  <a:lnTo>
                    <a:pt x="1045692" y="449808"/>
                  </a:lnTo>
                  <a:lnTo>
                    <a:pt x="1045489" y="449110"/>
                  </a:lnTo>
                  <a:lnTo>
                    <a:pt x="1045286" y="448538"/>
                  </a:lnTo>
                  <a:lnTo>
                    <a:pt x="1044549" y="448271"/>
                  </a:lnTo>
                  <a:lnTo>
                    <a:pt x="1043863" y="448208"/>
                  </a:lnTo>
                  <a:lnTo>
                    <a:pt x="1041171" y="448373"/>
                  </a:lnTo>
                  <a:lnTo>
                    <a:pt x="1039342" y="449694"/>
                  </a:lnTo>
                  <a:lnTo>
                    <a:pt x="1036866" y="450265"/>
                  </a:lnTo>
                  <a:lnTo>
                    <a:pt x="1038237" y="448208"/>
                  </a:lnTo>
                  <a:lnTo>
                    <a:pt x="1038580" y="447738"/>
                  </a:lnTo>
                  <a:lnTo>
                    <a:pt x="1039126" y="446786"/>
                  </a:lnTo>
                  <a:lnTo>
                    <a:pt x="1042581" y="443103"/>
                  </a:lnTo>
                  <a:lnTo>
                    <a:pt x="1046988" y="438378"/>
                  </a:lnTo>
                  <a:lnTo>
                    <a:pt x="1047686" y="437629"/>
                  </a:lnTo>
                  <a:lnTo>
                    <a:pt x="1048029" y="437273"/>
                  </a:lnTo>
                  <a:lnTo>
                    <a:pt x="1049223" y="435991"/>
                  </a:lnTo>
                  <a:lnTo>
                    <a:pt x="1056716" y="427977"/>
                  </a:lnTo>
                  <a:lnTo>
                    <a:pt x="1062977" y="421284"/>
                  </a:lnTo>
                  <a:close/>
                </a:path>
                <a:path w="1552575" h="1008379">
                  <a:moveTo>
                    <a:pt x="1290091" y="281152"/>
                  </a:moveTo>
                  <a:lnTo>
                    <a:pt x="1289100" y="279146"/>
                  </a:lnTo>
                  <a:lnTo>
                    <a:pt x="1288986" y="278904"/>
                  </a:lnTo>
                  <a:lnTo>
                    <a:pt x="1287195" y="275310"/>
                  </a:lnTo>
                  <a:lnTo>
                    <a:pt x="1287005" y="276415"/>
                  </a:lnTo>
                  <a:lnTo>
                    <a:pt x="1286738" y="277571"/>
                  </a:lnTo>
                  <a:lnTo>
                    <a:pt x="1285849" y="278904"/>
                  </a:lnTo>
                  <a:lnTo>
                    <a:pt x="1284757" y="278815"/>
                  </a:lnTo>
                  <a:lnTo>
                    <a:pt x="1283119" y="279146"/>
                  </a:lnTo>
                  <a:lnTo>
                    <a:pt x="1283881" y="277126"/>
                  </a:lnTo>
                  <a:lnTo>
                    <a:pt x="1282446" y="278218"/>
                  </a:lnTo>
                  <a:lnTo>
                    <a:pt x="1281049" y="279209"/>
                  </a:lnTo>
                  <a:lnTo>
                    <a:pt x="1280083" y="280708"/>
                  </a:lnTo>
                  <a:lnTo>
                    <a:pt x="1280210" y="281063"/>
                  </a:lnTo>
                  <a:lnTo>
                    <a:pt x="1279804" y="281190"/>
                  </a:lnTo>
                  <a:lnTo>
                    <a:pt x="1279588" y="281533"/>
                  </a:lnTo>
                  <a:lnTo>
                    <a:pt x="1279080" y="282625"/>
                  </a:lnTo>
                  <a:lnTo>
                    <a:pt x="1278686" y="283222"/>
                  </a:lnTo>
                  <a:lnTo>
                    <a:pt x="1278585" y="283413"/>
                  </a:lnTo>
                  <a:lnTo>
                    <a:pt x="1278064" y="284137"/>
                  </a:lnTo>
                  <a:lnTo>
                    <a:pt x="1277594" y="284619"/>
                  </a:lnTo>
                  <a:lnTo>
                    <a:pt x="1277035" y="285013"/>
                  </a:lnTo>
                  <a:lnTo>
                    <a:pt x="1277594" y="285165"/>
                  </a:lnTo>
                  <a:lnTo>
                    <a:pt x="1277632" y="285508"/>
                  </a:lnTo>
                  <a:lnTo>
                    <a:pt x="1277835" y="285978"/>
                  </a:lnTo>
                  <a:lnTo>
                    <a:pt x="1277277" y="286651"/>
                  </a:lnTo>
                  <a:lnTo>
                    <a:pt x="1276819" y="287134"/>
                  </a:lnTo>
                  <a:lnTo>
                    <a:pt x="1275880" y="288048"/>
                  </a:lnTo>
                  <a:lnTo>
                    <a:pt x="1273225" y="290004"/>
                  </a:lnTo>
                  <a:lnTo>
                    <a:pt x="1270698" y="290626"/>
                  </a:lnTo>
                  <a:lnTo>
                    <a:pt x="1267548" y="288480"/>
                  </a:lnTo>
                  <a:lnTo>
                    <a:pt x="1266913" y="288417"/>
                  </a:lnTo>
                  <a:lnTo>
                    <a:pt x="1266482" y="288277"/>
                  </a:lnTo>
                  <a:lnTo>
                    <a:pt x="1264907" y="289864"/>
                  </a:lnTo>
                  <a:lnTo>
                    <a:pt x="1263916" y="290830"/>
                  </a:lnTo>
                  <a:lnTo>
                    <a:pt x="1263916" y="291846"/>
                  </a:lnTo>
                  <a:lnTo>
                    <a:pt x="1263357" y="291922"/>
                  </a:lnTo>
                  <a:lnTo>
                    <a:pt x="1263637" y="291579"/>
                  </a:lnTo>
                  <a:lnTo>
                    <a:pt x="1263916" y="291846"/>
                  </a:lnTo>
                  <a:lnTo>
                    <a:pt x="1263916" y="290830"/>
                  </a:lnTo>
                  <a:lnTo>
                    <a:pt x="1263396" y="291325"/>
                  </a:lnTo>
                  <a:lnTo>
                    <a:pt x="1260919" y="293954"/>
                  </a:lnTo>
                  <a:lnTo>
                    <a:pt x="1260436" y="294538"/>
                  </a:lnTo>
                  <a:lnTo>
                    <a:pt x="1261084" y="295059"/>
                  </a:lnTo>
                  <a:lnTo>
                    <a:pt x="1261859" y="295148"/>
                  </a:lnTo>
                  <a:lnTo>
                    <a:pt x="1264716" y="294576"/>
                  </a:lnTo>
                  <a:lnTo>
                    <a:pt x="1266596" y="293827"/>
                  </a:lnTo>
                  <a:lnTo>
                    <a:pt x="1268780" y="295097"/>
                  </a:lnTo>
                  <a:lnTo>
                    <a:pt x="1269492" y="300964"/>
                  </a:lnTo>
                  <a:lnTo>
                    <a:pt x="1268895" y="301536"/>
                  </a:lnTo>
                  <a:lnTo>
                    <a:pt x="1268209" y="302361"/>
                  </a:lnTo>
                  <a:lnTo>
                    <a:pt x="1267294" y="303072"/>
                  </a:lnTo>
                  <a:lnTo>
                    <a:pt x="1267625" y="304304"/>
                  </a:lnTo>
                  <a:lnTo>
                    <a:pt x="1268044" y="304482"/>
                  </a:lnTo>
                  <a:lnTo>
                    <a:pt x="1268539" y="304368"/>
                  </a:lnTo>
                  <a:lnTo>
                    <a:pt x="1269288" y="303225"/>
                  </a:lnTo>
                  <a:lnTo>
                    <a:pt x="1270393" y="302260"/>
                  </a:lnTo>
                  <a:lnTo>
                    <a:pt x="1271778" y="301282"/>
                  </a:lnTo>
                  <a:lnTo>
                    <a:pt x="1271333" y="300342"/>
                  </a:lnTo>
                  <a:lnTo>
                    <a:pt x="1271016" y="299262"/>
                  </a:lnTo>
                  <a:lnTo>
                    <a:pt x="1271130" y="297611"/>
                  </a:lnTo>
                  <a:lnTo>
                    <a:pt x="1273035" y="295783"/>
                  </a:lnTo>
                  <a:lnTo>
                    <a:pt x="1274978" y="293827"/>
                  </a:lnTo>
                  <a:lnTo>
                    <a:pt x="1275181" y="293624"/>
                  </a:lnTo>
                  <a:lnTo>
                    <a:pt x="1276045" y="292989"/>
                  </a:lnTo>
                  <a:lnTo>
                    <a:pt x="1276362" y="291922"/>
                  </a:lnTo>
                  <a:lnTo>
                    <a:pt x="1276464" y="291579"/>
                  </a:lnTo>
                  <a:lnTo>
                    <a:pt x="1276756" y="290626"/>
                  </a:lnTo>
                  <a:lnTo>
                    <a:pt x="1277353" y="288607"/>
                  </a:lnTo>
                  <a:lnTo>
                    <a:pt x="1280401" y="286804"/>
                  </a:lnTo>
                  <a:lnTo>
                    <a:pt x="1283538" y="283756"/>
                  </a:lnTo>
                  <a:lnTo>
                    <a:pt x="1284630" y="282486"/>
                  </a:lnTo>
                  <a:lnTo>
                    <a:pt x="1286332" y="282384"/>
                  </a:lnTo>
                  <a:lnTo>
                    <a:pt x="1288313" y="281698"/>
                  </a:lnTo>
                  <a:lnTo>
                    <a:pt x="1290091" y="281152"/>
                  </a:lnTo>
                  <a:close/>
                </a:path>
                <a:path w="1552575" h="1008379">
                  <a:moveTo>
                    <a:pt x="1489468" y="42341"/>
                  </a:moveTo>
                  <a:lnTo>
                    <a:pt x="1489290" y="42189"/>
                  </a:lnTo>
                  <a:lnTo>
                    <a:pt x="1489125" y="42075"/>
                  </a:lnTo>
                  <a:lnTo>
                    <a:pt x="1488998" y="42087"/>
                  </a:lnTo>
                  <a:lnTo>
                    <a:pt x="1488681" y="42113"/>
                  </a:lnTo>
                  <a:lnTo>
                    <a:pt x="1488389" y="42379"/>
                  </a:lnTo>
                  <a:lnTo>
                    <a:pt x="1488084" y="42532"/>
                  </a:lnTo>
                  <a:lnTo>
                    <a:pt x="1488224" y="42799"/>
                  </a:lnTo>
                  <a:lnTo>
                    <a:pt x="1488440" y="43281"/>
                  </a:lnTo>
                  <a:lnTo>
                    <a:pt x="1488757" y="43192"/>
                  </a:lnTo>
                  <a:lnTo>
                    <a:pt x="1489011" y="43065"/>
                  </a:lnTo>
                  <a:lnTo>
                    <a:pt x="1489290" y="42938"/>
                  </a:lnTo>
                  <a:lnTo>
                    <a:pt x="1489341" y="42710"/>
                  </a:lnTo>
                  <a:lnTo>
                    <a:pt x="1489405" y="42506"/>
                  </a:lnTo>
                  <a:lnTo>
                    <a:pt x="1489468" y="42341"/>
                  </a:lnTo>
                  <a:close/>
                </a:path>
                <a:path w="1552575" h="1008379">
                  <a:moveTo>
                    <a:pt x="1504988" y="54737"/>
                  </a:moveTo>
                  <a:lnTo>
                    <a:pt x="1504530" y="54241"/>
                  </a:lnTo>
                  <a:lnTo>
                    <a:pt x="1504340" y="53822"/>
                  </a:lnTo>
                  <a:lnTo>
                    <a:pt x="1503883" y="54051"/>
                  </a:lnTo>
                  <a:lnTo>
                    <a:pt x="1503426" y="54305"/>
                  </a:lnTo>
                  <a:lnTo>
                    <a:pt x="1502791" y="54622"/>
                  </a:lnTo>
                  <a:lnTo>
                    <a:pt x="1503743" y="56019"/>
                  </a:lnTo>
                  <a:lnTo>
                    <a:pt x="1504149" y="55689"/>
                  </a:lnTo>
                  <a:lnTo>
                    <a:pt x="1504721" y="55448"/>
                  </a:lnTo>
                  <a:lnTo>
                    <a:pt x="1504988" y="54737"/>
                  </a:lnTo>
                  <a:close/>
                </a:path>
                <a:path w="1552575" h="1008379">
                  <a:moveTo>
                    <a:pt x="1526247" y="18122"/>
                  </a:moveTo>
                  <a:lnTo>
                    <a:pt x="1526070" y="17678"/>
                  </a:lnTo>
                  <a:lnTo>
                    <a:pt x="1525765" y="17297"/>
                  </a:lnTo>
                  <a:lnTo>
                    <a:pt x="1525308" y="17665"/>
                  </a:lnTo>
                  <a:lnTo>
                    <a:pt x="1525308" y="22771"/>
                  </a:lnTo>
                  <a:lnTo>
                    <a:pt x="1521371" y="21615"/>
                  </a:lnTo>
                  <a:lnTo>
                    <a:pt x="1521790" y="20624"/>
                  </a:lnTo>
                  <a:lnTo>
                    <a:pt x="1525308" y="22771"/>
                  </a:lnTo>
                  <a:lnTo>
                    <a:pt x="1525308" y="17665"/>
                  </a:lnTo>
                  <a:lnTo>
                    <a:pt x="1524723" y="18122"/>
                  </a:lnTo>
                  <a:lnTo>
                    <a:pt x="1523174" y="19456"/>
                  </a:lnTo>
                  <a:lnTo>
                    <a:pt x="1520939" y="21145"/>
                  </a:lnTo>
                  <a:lnTo>
                    <a:pt x="1521002" y="21412"/>
                  </a:lnTo>
                  <a:lnTo>
                    <a:pt x="1521167" y="21615"/>
                  </a:lnTo>
                  <a:lnTo>
                    <a:pt x="1517992" y="24028"/>
                  </a:lnTo>
                  <a:lnTo>
                    <a:pt x="1519770" y="24485"/>
                  </a:lnTo>
                  <a:lnTo>
                    <a:pt x="1520888" y="25120"/>
                  </a:lnTo>
                  <a:lnTo>
                    <a:pt x="1523187" y="24574"/>
                  </a:lnTo>
                  <a:lnTo>
                    <a:pt x="1524457" y="23723"/>
                  </a:lnTo>
                  <a:lnTo>
                    <a:pt x="1525778" y="23050"/>
                  </a:lnTo>
                  <a:lnTo>
                    <a:pt x="1525917" y="23050"/>
                  </a:lnTo>
                  <a:lnTo>
                    <a:pt x="1525943" y="22771"/>
                  </a:lnTo>
                  <a:lnTo>
                    <a:pt x="1526057" y="21615"/>
                  </a:lnTo>
                  <a:lnTo>
                    <a:pt x="1526222" y="20624"/>
                  </a:lnTo>
                  <a:lnTo>
                    <a:pt x="1526247" y="18122"/>
                  </a:lnTo>
                  <a:close/>
                </a:path>
                <a:path w="1552575" h="1008379">
                  <a:moveTo>
                    <a:pt x="1552511" y="88"/>
                  </a:moveTo>
                  <a:lnTo>
                    <a:pt x="1551800" y="63"/>
                  </a:lnTo>
                  <a:lnTo>
                    <a:pt x="1551089" y="0"/>
                  </a:lnTo>
                  <a:lnTo>
                    <a:pt x="1550403" y="63"/>
                  </a:lnTo>
                  <a:lnTo>
                    <a:pt x="1550250" y="660"/>
                  </a:lnTo>
                  <a:lnTo>
                    <a:pt x="1550111" y="1358"/>
                  </a:lnTo>
                  <a:lnTo>
                    <a:pt x="1550898" y="1231"/>
                  </a:lnTo>
                  <a:lnTo>
                    <a:pt x="1551597" y="1193"/>
                  </a:lnTo>
                  <a:lnTo>
                    <a:pt x="1552397" y="914"/>
                  </a:lnTo>
                  <a:lnTo>
                    <a:pt x="1552422" y="381"/>
                  </a:lnTo>
                  <a:lnTo>
                    <a:pt x="1552511" y="88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 descr=""/>
            <p:cNvSpPr/>
            <p:nvPr/>
          </p:nvSpPr>
          <p:spPr>
            <a:xfrm>
              <a:off x="7477658" y="3788239"/>
              <a:ext cx="1511935" cy="998219"/>
            </a:xfrm>
            <a:custGeom>
              <a:avLst/>
              <a:gdLst/>
              <a:ahLst/>
              <a:cxnLst/>
              <a:rect l="l" t="t" r="r" b="b"/>
              <a:pathLst>
                <a:path w="1511934" h="998220">
                  <a:moveTo>
                    <a:pt x="4559" y="974521"/>
                  </a:moveTo>
                  <a:lnTo>
                    <a:pt x="520" y="971880"/>
                  </a:lnTo>
                  <a:lnTo>
                    <a:pt x="0" y="973188"/>
                  </a:lnTo>
                  <a:lnTo>
                    <a:pt x="4559" y="974521"/>
                  </a:lnTo>
                  <a:close/>
                </a:path>
                <a:path w="1511934" h="998220">
                  <a:moveTo>
                    <a:pt x="6223" y="963409"/>
                  </a:moveTo>
                  <a:lnTo>
                    <a:pt x="5842" y="963358"/>
                  </a:lnTo>
                  <a:lnTo>
                    <a:pt x="6032" y="963688"/>
                  </a:lnTo>
                  <a:lnTo>
                    <a:pt x="6223" y="963409"/>
                  </a:lnTo>
                  <a:close/>
                </a:path>
                <a:path w="1511934" h="998220">
                  <a:moveTo>
                    <a:pt x="7442" y="979017"/>
                  </a:moveTo>
                  <a:lnTo>
                    <a:pt x="7391" y="978789"/>
                  </a:lnTo>
                  <a:lnTo>
                    <a:pt x="7340" y="978535"/>
                  </a:lnTo>
                  <a:lnTo>
                    <a:pt x="7289" y="978319"/>
                  </a:lnTo>
                  <a:lnTo>
                    <a:pt x="7099" y="978649"/>
                  </a:lnTo>
                  <a:lnTo>
                    <a:pt x="6896" y="979017"/>
                  </a:lnTo>
                  <a:lnTo>
                    <a:pt x="6705" y="979360"/>
                  </a:lnTo>
                  <a:lnTo>
                    <a:pt x="6959" y="979246"/>
                  </a:lnTo>
                  <a:lnTo>
                    <a:pt x="7213" y="979144"/>
                  </a:lnTo>
                  <a:lnTo>
                    <a:pt x="7442" y="979017"/>
                  </a:lnTo>
                  <a:close/>
                </a:path>
                <a:path w="1511934" h="998220">
                  <a:moveTo>
                    <a:pt x="32042" y="944740"/>
                  </a:moveTo>
                  <a:lnTo>
                    <a:pt x="32016" y="944511"/>
                  </a:lnTo>
                  <a:lnTo>
                    <a:pt x="31851" y="944397"/>
                  </a:lnTo>
                  <a:lnTo>
                    <a:pt x="31750" y="944270"/>
                  </a:lnTo>
                  <a:lnTo>
                    <a:pt x="31470" y="944486"/>
                  </a:lnTo>
                  <a:lnTo>
                    <a:pt x="31496" y="944714"/>
                  </a:lnTo>
                  <a:lnTo>
                    <a:pt x="31648" y="944829"/>
                  </a:lnTo>
                  <a:lnTo>
                    <a:pt x="31737" y="944956"/>
                  </a:lnTo>
                  <a:lnTo>
                    <a:pt x="32042" y="944740"/>
                  </a:lnTo>
                  <a:close/>
                </a:path>
                <a:path w="1511934" h="998220">
                  <a:moveTo>
                    <a:pt x="35153" y="989926"/>
                  </a:moveTo>
                  <a:lnTo>
                    <a:pt x="34975" y="990676"/>
                  </a:lnTo>
                  <a:lnTo>
                    <a:pt x="34861" y="991069"/>
                  </a:lnTo>
                  <a:lnTo>
                    <a:pt x="35039" y="991196"/>
                  </a:lnTo>
                  <a:lnTo>
                    <a:pt x="34975" y="991069"/>
                  </a:lnTo>
                  <a:lnTo>
                    <a:pt x="35013" y="990638"/>
                  </a:lnTo>
                  <a:lnTo>
                    <a:pt x="35153" y="989926"/>
                  </a:lnTo>
                  <a:close/>
                </a:path>
                <a:path w="1511934" h="998220">
                  <a:moveTo>
                    <a:pt x="36042" y="995438"/>
                  </a:moveTo>
                  <a:lnTo>
                    <a:pt x="34290" y="994130"/>
                  </a:lnTo>
                  <a:lnTo>
                    <a:pt x="32715" y="993394"/>
                  </a:lnTo>
                  <a:lnTo>
                    <a:pt x="30810" y="992314"/>
                  </a:lnTo>
                  <a:lnTo>
                    <a:pt x="30480" y="995514"/>
                  </a:lnTo>
                  <a:lnTo>
                    <a:pt x="32423" y="996543"/>
                  </a:lnTo>
                  <a:lnTo>
                    <a:pt x="34264" y="997546"/>
                  </a:lnTo>
                  <a:lnTo>
                    <a:pt x="34645" y="997750"/>
                  </a:lnTo>
                  <a:lnTo>
                    <a:pt x="35737" y="997470"/>
                  </a:lnTo>
                  <a:lnTo>
                    <a:pt x="35979" y="996556"/>
                  </a:lnTo>
                  <a:lnTo>
                    <a:pt x="36042" y="995438"/>
                  </a:lnTo>
                  <a:close/>
                </a:path>
                <a:path w="1511934" h="998220">
                  <a:moveTo>
                    <a:pt x="36906" y="992327"/>
                  </a:moveTo>
                  <a:lnTo>
                    <a:pt x="36220" y="991793"/>
                  </a:lnTo>
                  <a:lnTo>
                    <a:pt x="35610" y="991514"/>
                  </a:lnTo>
                  <a:lnTo>
                    <a:pt x="35039" y="991196"/>
                  </a:lnTo>
                  <a:lnTo>
                    <a:pt x="35293" y="991831"/>
                  </a:lnTo>
                  <a:lnTo>
                    <a:pt x="35534" y="992454"/>
                  </a:lnTo>
                  <a:lnTo>
                    <a:pt x="35877" y="993051"/>
                  </a:lnTo>
                  <a:lnTo>
                    <a:pt x="35979" y="993203"/>
                  </a:lnTo>
                  <a:lnTo>
                    <a:pt x="36474" y="993127"/>
                  </a:lnTo>
                  <a:lnTo>
                    <a:pt x="36779" y="993178"/>
                  </a:lnTo>
                  <a:lnTo>
                    <a:pt x="36779" y="992822"/>
                  </a:lnTo>
                  <a:lnTo>
                    <a:pt x="36906" y="992327"/>
                  </a:lnTo>
                  <a:close/>
                </a:path>
                <a:path w="1511934" h="998220">
                  <a:moveTo>
                    <a:pt x="82308" y="940981"/>
                  </a:moveTo>
                  <a:lnTo>
                    <a:pt x="82257" y="940854"/>
                  </a:lnTo>
                  <a:lnTo>
                    <a:pt x="82156" y="940549"/>
                  </a:lnTo>
                  <a:lnTo>
                    <a:pt x="81991" y="940269"/>
                  </a:lnTo>
                  <a:lnTo>
                    <a:pt x="81826" y="939977"/>
                  </a:lnTo>
                  <a:lnTo>
                    <a:pt x="81661" y="940244"/>
                  </a:lnTo>
                  <a:lnTo>
                    <a:pt x="81483" y="940498"/>
                  </a:lnTo>
                  <a:lnTo>
                    <a:pt x="81419" y="940930"/>
                  </a:lnTo>
                  <a:lnTo>
                    <a:pt x="81838" y="941158"/>
                  </a:lnTo>
                  <a:lnTo>
                    <a:pt x="82067" y="941336"/>
                  </a:lnTo>
                  <a:lnTo>
                    <a:pt x="82130" y="941184"/>
                  </a:lnTo>
                  <a:lnTo>
                    <a:pt x="82308" y="940981"/>
                  </a:lnTo>
                  <a:close/>
                </a:path>
                <a:path w="1511934" h="998220">
                  <a:moveTo>
                    <a:pt x="83070" y="952284"/>
                  </a:moveTo>
                  <a:lnTo>
                    <a:pt x="82588" y="952703"/>
                  </a:lnTo>
                  <a:lnTo>
                    <a:pt x="82842" y="952500"/>
                  </a:lnTo>
                  <a:lnTo>
                    <a:pt x="83070" y="952284"/>
                  </a:lnTo>
                  <a:close/>
                </a:path>
                <a:path w="1511934" h="998220">
                  <a:moveTo>
                    <a:pt x="107035" y="888961"/>
                  </a:moveTo>
                  <a:lnTo>
                    <a:pt x="106883" y="888873"/>
                  </a:lnTo>
                  <a:lnTo>
                    <a:pt x="106819" y="889050"/>
                  </a:lnTo>
                  <a:lnTo>
                    <a:pt x="106984" y="888987"/>
                  </a:lnTo>
                  <a:lnTo>
                    <a:pt x="106921" y="889165"/>
                  </a:lnTo>
                  <a:lnTo>
                    <a:pt x="107022" y="888974"/>
                  </a:lnTo>
                  <a:close/>
                </a:path>
                <a:path w="1511934" h="998220">
                  <a:moveTo>
                    <a:pt x="107353" y="887628"/>
                  </a:moveTo>
                  <a:lnTo>
                    <a:pt x="107213" y="887298"/>
                  </a:lnTo>
                  <a:lnTo>
                    <a:pt x="106870" y="887691"/>
                  </a:lnTo>
                  <a:lnTo>
                    <a:pt x="106578" y="888136"/>
                  </a:lnTo>
                  <a:lnTo>
                    <a:pt x="106324" y="888606"/>
                  </a:lnTo>
                  <a:lnTo>
                    <a:pt x="106476" y="888631"/>
                  </a:lnTo>
                  <a:lnTo>
                    <a:pt x="106667" y="888695"/>
                  </a:lnTo>
                  <a:lnTo>
                    <a:pt x="106883" y="888873"/>
                  </a:lnTo>
                  <a:lnTo>
                    <a:pt x="106959" y="888619"/>
                  </a:lnTo>
                  <a:lnTo>
                    <a:pt x="107264" y="888047"/>
                  </a:lnTo>
                  <a:lnTo>
                    <a:pt x="107353" y="887628"/>
                  </a:lnTo>
                  <a:close/>
                </a:path>
                <a:path w="1511934" h="998220">
                  <a:moveTo>
                    <a:pt x="110172" y="972997"/>
                  </a:moveTo>
                  <a:lnTo>
                    <a:pt x="108775" y="972502"/>
                  </a:lnTo>
                  <a:lnTo>
                    <a:pt x="108318" y="972820"/>
                  </a:lnTo>
                  <a:lnTo>
                    <a:pt x="107264" y="973162"/>
                  </a:lnTo>
                  <a:lnTo>
                    <a:pt x="107429" y="973277"/>
                  </a:lnTo>
                  <a:lnTo>
                    <a:pt x="107581" y="973366"/>
                  </a:lnTo>
                  <a:lnTo>
                    <a:pt x="107721" y="973467"/>
                  </a:lnTo>
                  <a:lnTo>
                    <a:pt x="107873" y="973569"/>
                  </a:lnTo>
                  <a:lnTo>
                    <a:pt x="110172" y="972997"/>
                  </a:lnTo>
                  <a:close/>
                </a:path>
                <a:path w="1511934" h="998220">
                  <a:moveTo>
                    <a:pt x="117132" y="904506"/>
                  </a:moveTo>
                  <a:lnTo>
                    <a:pt x="117119" y="904290"/>
                  </a:lnTo>
                  <a:lnTo>
                    <a:pt x="117106" y="904087"/>
                  </a:lnTo>
                  <a:lnTo>
                    <a:pt x="117106" y="903871"/>
                  </a:lnTo>
                  <a:lnTo>
                    <a:pt x="117094" y="903744"/>
                  </a:lnTo>
                  <a:lnTo>
                    <a:pt x="116560" y="903935"/>
                  </a:lnTo>
                  <a:lnTo>
                    <a:pt x="116636" y="904151"/>
                  </a:lnTo>
                  <a:lnTo>
                    <a:pt x="116636" y="904316"/>
                  </a:lnTo>
                  <a:lnTo>
                    <a:pt x="116801" y="904367"/>
                  </a:lnTo>
                  <a:lnTo>
                    <a:pt x="116967" y="904443"/>
                  </a:lnTo>
                  <a:lnTo>
                    <a:pt x="117132" y="904506"/>
                  </a:lnTo>
                  <a:close/>
                </a:path>
                <a:path w="1511934" h="998220">
                  <a:moveTo>
                    <a:pt x="121373" y="959739"/>
                  </a:moveTo>
                  <a:lnTo>
                    <a:pt x="121234" y="959789"/>
                  </a:lnTo>
                  <a:lnTo>
                    <a:pt x="120980" y="960869"/>
                  </a:lnTo>
                  <a:lnTo>
                    <a:pt x="121094" y="960488"/>
                  </a:lnTo>
                  <a:lnTo>
                    <a:pt x="121208" y="960132"/>
                  </a:lnTo>
                  <a:lnTo>
                    <a:pt x="121348" y="959751"/>
                  </a:lnTo>
                  <a:close/>
                </a:path>
                <a:path w="1511934" h="998220">
                  <a:moveTo>
                    <a:pt x="124650" y="901776"/>
                  </a:moveTo>
                  <a:lnTo>
                    <a:pt x="123863" y="900785"/>
                  </a:lnTo>
                  <a:lnTo>
                    <a:pt x="123202" y="899591"/>
                  </a:lnTo>
                  <a:lnTo>
                    <a:pt x="122199" y="898956"/>
                  </a:lnTo>
                  <a:lnTo>
                    <a:pt x="120992" y="898182"/>
                  </a:lnTo>
                  <a:lnTo>
                    <a:pt x="120573" y="899121"/>
                  </a:lnTo>
                  <a:lnTo>
                    <a:pt x="120764" y="900582"/>
                  </a:lnTo>
                  <a:lnTo>
                    <a:pt x="122008" y="900976"/>
                  </a:lnTo>
                  <a:lnTo>
                    <a:pt x="124650" y="901776"/>
                  </a:lnTo>
                  <a:close/>
                </a:path>
                <a:path w="1511934" h="998220">
                  <a:moveTo>
                    <a:pt x="124968" y="901877"/>
                  </a:moveTo>
                  <a:lnTo>
                    <a:pt x="124650" y="901776"/>
                  </a:lnTo>
                  <a:lnTo>
                    <a:pt x="124841" y="902233"/>
                  </a:lnTo>
                  <a:lnTo>
                    <a:pt x="124968" y="901877"/>
                  </a:lnTo>
                  <a:close/>
                </a:path>
                <a:path w="1511934" h="998220">
                  <a:moveTo>
                    <a:pt x="124980" y="902893"/>
                  </a:moveTo>
                  <a:lnTo>
                    <a:pt x="124955" y="902665"/>
                  </a:lnTo>
                  <a:lnTo>
                    <a:pt x="124904" y="902449"/>
                  </a:lnTo>
                  <a:lnTo>
                    <a:pt x="124841" y="902233"/>
                  </a:lnTo>
                  <a:lnTo>
                    <a:pt x="124752" y="902525"/>
                  </a:lnTo>
                  <a:lnTo>
                    <a:pt x="124675" y="902792"/>
                  </a:lnTo>
                  <a:lnTo>
                    <a:pt x="124587" y="903071"/>
                  </a:lnTo>
                  <a:lnTo>
                    <a:pt x="124726" y="903008"/>
                  </a:lnTo>
                  <a:lnTo>
                    <a:pt x="124980" y="902944"/>
                  </a:lnTo>
                  <a:close/>
                </a:path>
                <a:path w="1511934" h="998220">
                  <a:moveTo>
                    <a:pt x="127342" y="880618"/>
                  </a:moveTo>
                  <a:lnTo>
                    <a:pt x="126441" y="879665"/>
                  </a:lnTo>
                  <a:lnTo>
                    <a:pt x="121183" y="877316"/>
                  </a:lnTo>
                  <a:lnTo>
                    <a:pt x="120116" y="879119"/>
                  </a:lnTo>
                  <a:lnTo>
                    <a:pt x="120116" y="883856"/>
                  </a:lnTo>
                  <a:lnTo>
                    <a:pt x="119595" y="883805"/>
                  </a:lnTo>
                  <a:lnTo>
                    <a:pt x="119811" y="883462"/>
                  </a:lnTo>
                  <a:lnTo>
                    <a:pt x="120116" y="883856"/>
                  </a:lnTo>
                  <a:lnTo>
                    <a:pt x="120116" y="879119"/>
                  </a:lnTo>
                  <a:lnTo>
                    <a:pt x="119075" y="880872"/>
                  </a:lnTo>
                  <a:lnTo>
                    <a:pt x="114871" y="881964"/>
                  </a:lnTo>
                  <a:lnTo>
                    <a:pt x="114465" y="881976"/>
                  </a:lnTo>
                  <a:lnTo>
                    <a:pt x="112293" y="882611"/>
                  </a:lnTo>
                  <a:lnTo>
                    <a:pt x="111963" y="883094"/>
                  </a:lnTo>
                  <a:lnTo>
                    <a:pt x="111887" y="886472"/>
                  </a:lnTo>
                  <a:lnTo>
                    <a:pt x="111975" y="886726"/>
                  </a:lnTo>
                  <a:lnTo>
                    <a:pt x="112064" y="887361"/>
                  </a:lnTo>
                  <a:lnTo>
                    <a:pt x="114388" y="888187"/>
                  </a:lnTo>
                  <a:lnTo>
                    <a:pt x="116027" y="890892"/>
                  </a:lnTo>
                  <a:lnTo>
                    <a:pt x="119011" y="889609"/>
                  </a:lnTo>
                  <a:lnTo>
                    <a:pt x="120154" y="886726"/>
                  </a:lnTo>
                  <a:lnTo>
                    <a:pt x="120116" y="886028"/>
                  </a:lnTo>
                  <a:lnTo>
                    <a:pt x="125183" y="884301"/>
                  </a:lnTo>
                  <a:lnTo>
                    <a:pt x="125552" y="883856"/>
                  </a:lnTo>
                  <a:lnTo>
                    <a:pt x="125895" y="883462"/>
                  </a:lnTo>
                  <a:lnTo>
                    <a:pt x="126288" y="882980"/>
                  </a:lnTo>
                  <a:lnTo>
                    <a:pt x="127342" y="880618"/>
                  </a:lnTo>
                  <a:close/>
                </a:path>
                <a:path w="1511934" h="998220">
                  <a:moveTo>
                    <a:pt x="155587" y="916279"/>
                  </a:moveTo>
                  <a:lnTo>
                    <a:pt x="155435" y="916063"/>
                  </a:lnTo>
                  <a:lnTo>
                    <a:pt x="155270" y="915835"/>
                  </a:lnTo>
                  <a:lnTo>
                    <a:pt x="155117" y="915619"/>
                  </a:lnTo>
                  <a:lnTo>
                    <a:pt x="153746" y="916508"/>
                  </a:lnTo>
                  <a:lnTo>
                    <a:pt x="153073" y="916940"/>
                  </a:lnTo>
                  <a:lnTo>
                    <a:pt x="153289" y="917232"/>
                  </a:lnTo>
                  <a:lnTo>
                    <a:pt x="153504" y="917498"/>
                  </a:lnTo>
                  <a:lnTo>
                    <a:pt x="153720" y="917790"/>
                  </a:lnTo>
                  <a:lnTo>
                    <a:pt x="155587" y="916279"/>
                  </a:lnTo>
                  <a:close/>
                </a:path>
                <a:path w="1511934" h="998220">
                  <a:moveTo>
                    <a:pt x="159004" y="838339"/>
                  </a:moveTo>
                  <a:lnTo>
                    <a:pt x="158826" y="838136"/>
                  </a:lnTo>
                  <a:lnTo>
                    <a:pt x="158584" y="838073"/>
                  </a:lnTo>
                  <a:lnTo>
                    <a:pt x="158369" y="838060"/>
                  </a:lnTo>
                  <a:lnTo>
                    <a:pt x="158254" y="838238"/>
                  </a:lnTo>
                  <a:lnTo>
                    <a:pt x="158343" y="838441"/>
                  </a:lnTo>
                  <a:lnTo>
                    <a:pt x="158369" y="838581"/>
                  </a:lnTo>
                  <a:lnTo>
                    <a:pt x="158584" y="838517"/>
                  </a:lnTo>
                  <a:lnTo>
                    <a:pt x="158788" y="838428"/>
                  </a:lnTo>
                  <a:lnTo>
                    <a:pt x="159004" y="838339"/>
                  </a:lnTo>
                  <a:close/>
                </a:path>
                <a:path w="1511934" h="998220">
                  <a:moveTo>
                    <a:pt x="159270" y="933411"/>
                  </a:moveTo>
                  <a:lnTo>
                    <a:pt x="158864" y="933729"/>
                  </a:lnTo>
                  <a:lnTo>
                    <a:pt x="159219" y="933919"/>
                  </a:lnTo>
                  <a:lnTo>
                    <a:pt x="159270" y="933411"/>
                  </a:lnTo>
                  <a:close/>
                </a:path>
                <a:path w="1511934" h="998220">
                  <a:moveTo>
                    <a:pt x="171932" y="890752"/>
                  </a:moveTo>
                  <a:lnTo>
                    <a:pt x="171640" y="890574"/>
                  </a:lnTo>
                  <a:lnTo>
                    <a:pt x="171615" y="890943"/>
                  </a:lnTo>
                  <a:lnTo>
                    <a:pt x="171932" y="890752"/>
                  </a:lnTo>
                  <a:close/>
                </a:path>
                <a:path w="1511934" h="998220">
                  <a:moveTo>
                    <a:pt x="172567" y="927087"/>
                  </a:moveTo>
                  <a:lnTo>
                    <a:pt x="172364" y="926795"/>
                  </a:lnTo>
                  <a:lnTo>
                    <a:pt x="172135" y="926515"/>
                  </a:lnTo>
                  <a:lnTo>
                    <a:pt x="171894" y="926274"/>
                  </a:lnTo>
                  <a:lnTo>
                    <a:pt x="171589" y="925969"/>
                  </a:lnTo>
                  <a:lnTo>
                    <a:pt x="171272" y="925741"/>
                  </a:lnTo>
                  <a:lnTo>
                    <a:pt x="170929" y="925677"/>
                  </a:lnTo>
                  <a:lnTo>
                    <a:pt x="170294" y="925550"/>
                  </a:lnTo>
                  <a:lnTo>
                    <a:pt x="169760" y="925766"/>
                  </a:lnTo>
                  <a:lnTo>
                    <a:pt x="169341" y="926147"/>
                  </a:lnTo>
                  <a:lnTo>
                    <a:pt x="169964" y="926325"/>
                  </a:lnTo>
                  <a:lnTo>
                    <a:pt x="171716" y="926846"/>
                  </a:lnTo>
                  <a:lnTo>
                    <a:pt x="172567" y="927087"/>
                  </a:lnTo>
                  <a:close/>
                </a:path>
                <a:path w="1511934" h="998220">
                  <a:moveTo>
                    <a:pt x="178384" y="885367"/>
                  </a:moveTo>
                  <a:lnTo>
                    <a:pt x="178168" y="885215"/>
                  </a:lnTo>
                  <a:lnTo>
                    <a:pt x="177965" y="885253"/>
                  </a:lnTo>
                  <a:lnTo>
                    <a:pt x="177800" y="885380"/>
                  </a:lnTo>
                  <a:lnTo>
                    <a:pt x="177761" y="885532"/>
                  </a:lnTo>
                  <a:lnTo>
                    <a:pt x="177939" y="885736"/>
                  </a:lnTo>
                  <a:lnTo>
                    <a:pt x="178155" y="885698"/>
                  </a:lnTo>
                  <a:lnTo>
                    <a:pt x="178308" y="885583"/>
                  </a:lnTo>
                  <a:lnTo>
                    <a:pt x="178371" y="885418"/>
                  </a:lnTo>
                  <a:close/>
                </a:path>
                <a:path w="1511934" h="998220">
                  <a:moveTo>
                    <a:pt x="179146" y="926757"/>
                  </a:moveTo>
                  <a:lnTo>
                    <a:pt x="179082" y="926604"/>
                  </a:lnTo>
                  <a:lnTo>
                    <a:pt x="179019" y="926452"/>
                  </a:lnTo>
                  <a:lnTo>
                    <a:pt x="178943" y="926312"/>
                  </a:lnTo>
                  <a:lnTo>
                    <a:pt x="178625" y="926312"/>
                  </a:lnTo>
                  <a:lnTo>
                    <a:pt x="178460" y="926325"/>
                  </a:lnTo>
                  <a:lnTo>
                    <a:pt x="178523" y="926465"/>
                  </a:lnTo>
                  <a:lnTo>
                    <a:pt x="178549" y="926668"/>
                  </a:lnTo>
                  <a:lnTo>
                    <a:pt x="178777" y="926807"/>
                  </a:lnTo>
                  <a:lnTo>
                    <a:pt x="178968" y="926757"/>
                  </a:lnTo>
                  <a:lnTo>
                    <a:pt x="179146" y="926757"/>
                  </a:lnTo>
                  <a:close/>
                </a:path>
                <a:path w="1511934" h="998220">
                  <a:moveTo>
                    <a:pt x="180289" y="837641"/>
                  </a:moveTo>
                  <a:lnTo>
                    <a:pt x="180035" y="837666"/>
                  </a:lnTo>
                  <a:lnTo>
                    <a:pt x="179768" y="837793"/>
                  </a:lnTo>
                  <a:lnTo>
                    <a:pt x="179514" y="837996"/>
                  </a:lnTo>
                  <a:lnTo>
                    <a:pt x="179679" y="838149"/>
                  </a:lnTo>
                  <a:lnTo>
                    <a:pt x="179971" y="838022"/>
                  </a:lnTo>
                  <a:lnTo>
                    <a:pt x="180136" y="837831"/>
                  </a:lnTo>
                  <a:lnTo>
                    <a:pt x="180289" y="837641"/>
                  </a:lnTo>
                  <a:close/>
                </a:path>
                <a:path w="1511934" h="998220">
                  <a:moveTo>
                    <a:pt x="180619" y="950468"/>
                  </a:moveTo>
                  <a:lnTo>
                    <a:pt x="177393" y="951153"/>
                  </a:lnTo>
                  <a:lnTo>
                    <a:pt x="177482" y="951585"/>
                  </a:lnTo>
                  <a:lnTo>
                    <a:pt x="178257" y="951445"/>
                  </a:lnTo>
                  <a:lnTo>
                    <a:pt x="178650" y="951357"/>
                  </a:lnTo>
                  <a:lnTo>
                    <a:pt x="179374" y="951039"/>
                  </a:lnTo>
                  <a:lnTo>
                    <a:pt x="180035" y="950747"/>
                  </a:lnTo>
                  <a:lnTo>
                    <a:pt x="180619" y="950468"/>
                  </a:lnTo>
                  <a:close/>
                </a:path>
                <a:path w="1511934" h="998220">
                  <a:moveTo>
                    <a:pt x="181762" y="839076"/>
                  </a:moveTo>
                  <a:lnTo>
                    <a:pt x="181584" y="839343"/>
                  </a:lnTo>
                  <a:lnTo>
                    <a:pt x="181444" y="839673"/>
                  </a:lnTo>
                  <a:lnTo>
                    <a:pt x="181356" y="840028"/>
                  </a:lnTo>
                  <a:lnTo>
                    <a:pt x="181597" y="839736"/>
                  </a:lnTo>
                  <a:lnTo>
                    <a:pt x="181749" y="839406"/>
                  </a:lnTo>
                  <a:lnTo>
                    <a:pt x="181762" y="839076"/>
                  </a:lnTo>
                  <a:close/>
                </a:path>
                <a:path w="1511934" h="998220">
                  <a:moveTo>
                    <a:pt x="184353" y="927481"/>
                  </a:moveTo>
                  <a:lnTo>
                    <a:pt x="183121" y="926655"/>
                  </a:lnTo>
                  <a:lnTo>
                    <a:pt x="182816" y="926439"/>
                  </a:lnTo>
                  <a:lnTo>
                    <a:pt x="182651" y="928344"/>
                  </a:lnTo>
                  <a:lnTo>
                    <a:pt x="182575" y="929055"/>
                  </a:lnTo>
                  <a:lnTo>
                    <a:pt x="182143" y="929335"/>
                  </a:lnTo>
                  <a:lnTo>
                    <a:pt x="181864" y="929652"/>
                  </a:lnTo>
                  <a:lnTo>
                    <a:pt x="178638" y="929398"/>
                  </a:lnTo>
                  <a:lnTo>
                    <a:pt x="178600" y="929551"/>
                  </a:lnTo>
                  <a:lnTo>
                    <a:pt x="179349" y="930249"/>
                  </a:lnTo>
                  <a:lnTo>
                    <a:pt x="179082" y="930440"/>
                  </a:lnTo>
                  <a:lnTo>
                    <a:pt x="178828" y="930643"/>
                  </a:lnTo>
                  <a:lnTo>
                    <a:pt x="178574" y="930833"/>
                  </a:lnTo>
                  <a:lnTo>
                    <a:pt x="178739" y="931329"/>
                  </a:lnTo>
                  <a:lnTo>
                    <a:pt x="179171" y="931633"/>
                  </a:lnTo>
                  <a:lnTo>
                    <a:pt x="179679" y="931849"/>
                  </a:lnTo>
                  <a:lnTo>
                    <a:pt x="181622" y="931125"/>
                  </a:lnTo>
                  <a:lnTo>
                    <a:pt x="183045" y="929500"/>
                  </a:lnTo>
                  <a:lnTo>
                    <a:pt x="184353" y="927481"/>
                  </a:lnTo>
                  <a:close/>
                </a:path>
                <a:path w="1511934" h="998220">
                  <a:moveTo>
                    <a:pt x="186944" y="891997"/>
                  </a:moveTo>
                  <a:close/>
                </a:path>
                <a:path w="1511934" h="998220">
                  <a:moveTo>
                    <a:pt x="194894" y="833437"/>
                  </a:moveTo>
                  <a:lnTo>
                    <a:pt x="194652" y="832878"/>
                  </a:lnTo>
                  <a:lnTo>
                    <a:pt x="194386" y="832307"/>
                  </a:lnTo>
                  <a:lnTo>
                    <a:pt x="194056" y="831557"/>
                  </a:lnTo>
                  <a:lnTo>
                    <a:pt x="193890" y="831469"/>
                  </a:lnTo>
                  <a:lnTo>
                    <a:pt x="193725" y="831367"/>
                  </a:lnTo>
                  <a:lnTo>
                    <a:pt x="193548" y="831278"/>
                  </a:lnTo>
                  <a:lnTo>
                    <a:pt x="193090" y="832891"/>
                  </a:lnTo>
                  <a:lnTo>
                    <a:pt x="194183" y="833043"/>
                  </a:lnTo>
                  <a:lnTo>
                    <a:pt x="194894" y="833437"/>
                  </a:lnTo>
                  <a:close/>
                </a:path>
                <a:path w="1511934" h="998220">
                  <a:moveTo>
                    <a:pt x="198729" y="835698"/>
                  </a:moveTo>
                  <a:lnTo>
                    <a:pt x="197345" y="833666"/>
                  </a:lnTo>
                  <a:lnTo>
                    <a:pt x="196735" y="832777"/>
                  </a:lnTo>
                  <a:lnTo>
                    <a:pt x="196532" y="832688"/>
                  </a:lnTo>
                  <a:lnTo>
                    <a:pt x="195186" y="833640"/>
                  </a:lnTo>
                  <a:lnTo>
                    <a:pt x="194894" y="833437"/>
                  </a:lnTo>
                  <a:lnTo>
                    <a:pt x="195033" y="833729"/>
                  </a:lnTo>
                  <a:lnTo>
                    <a:pt x="195237" y="833666"/>
                  </a:lnTo>
                  <a:lnTo>
                    <a:pt x="195465" y="837742"/>
                  </a:lnTo>
                  <a:lnTo>
                    <a:pt x="195668" y="837755"/>
                  </a:lnTo>
                  <a:lnTo>
                    <a:pt x="195872" y="837742"/>
                  </a:lnTo>
                  <a:lnTo>
                    <a:pt x="196075" y="837742"/>
                  </a:lnTo>
                  <a:lnTo>
                    <a:pt x="196532" y="837209"/>
                  </a:lnTo>
                  <a:lnTo>
                    <a:pt x="196989" y="836434"/>
                  </a:lnTo>
                  <a:lnTo>
                    <a:pt x="197332" y="836142"/>
                  </a:lnTo>
                  <a:lnTo>
                    <a:pt x="198018" y="835799"/>
                  </a:lnTo>
                  <a:lnTo>
                    <a:pt x="198361" y="835710"/>
                  </a:lnTo>
                  <a:lnTo>
                    <a:pt x="198729" y="835698"/>
                  </a:lnTo>
                  <a:close/>
                </a:path>
                <a:path w="1511934" h="998220">
                  <a:moveTo>
                    <a:pt x="210883" y="830262"/>
                  </a:moveTo>
                  <a:lnTo>
                    <a:pt x="209905" y="827900"/>
                  </a:lnTo>
                  <a:lnTo>
                    <a:pt x="209727" y="827938"/>
                  </a:lnTo>
                  <a:lnTo>
                    <a:pt x="209499" y="827405"/>
                  </a:lnTo>
                  <a:lnTo>
                    <a:pt x="209219" y="826947"/>
                  </a:lnTo>
                  <a:lnTo>
                    <a:pt x="208927" y="826554"/>
                  </a:lnTo>
                  <a:lnTo>
                    <a:pt x="210108" y="829691"/>
                  </a:lnTo>
                  <a:lnTo>
                    <a:pt x="210324" y="829805"/>
                  </a:lnTo>
                  <a:lnTo>
                    <a:pt x="210464" y="830046"/>
                  </a:lnTo>
                  <a:lnTo>
                    <a:pt x="210566" y="830326"/>
                  </a:lnTo>
                  <a:lnTo>
                    <a:pt x="210781" y="830275"/>
                  </a:lnTo>
                  <a:close/>
                </a:path>
                <a:path w="1511934" h="998220">
                  <a:moveTo>
                    <a:pt x="211201" y="925817"/>
                  </a:moveTo>
                  <a:lnTo>
                    <a:pt x="209169" y="925804"/>
                  </a:lnTo>
                  <a:lnTo>
                    <a:pt x="204838" y="925804"/>
                  </a:lnTo>
                  <a:lnTo>
                    <a:pt x="207137" y="926414"/>
                  </a:lnTo>
                  <a:lnTo>
                    <a:pt x="209727" y="927315"/>
                  </a:lnTo>
                  <a:lnTo>
                    <a:pt x="210502" y="926630"/>
                  </a:lnTo>
                  <a:lnTo>
                    <a:pt x="211201" y="925817"/>
                  </a:lnTo>
                  <a:close/>
                </a:path>
                <a:path w="1511934" h="998220">
                  <a:moveTo>
                    <a:pt x="211455" y="832993"/>
                  </a:moveTo>
                  <a:lnTo>
                    <a:pt x="211315" y="832904"/>
                  </a:lnTo>
                  <a:lnTo>
                    <a:pt x="211416" y="833170"/>
                  </a:lnTo>
                  <a:lnTo>
                    <a:pt x="211455" y="832993"/>
                  </a:lnTo>
                  <a:close/>
                </a:path>
                <a:path w="1511934" h="998220">
                  <a:moveTo>
                    <a:pt x="273215" y="813587"/>
                  </a:moveTo>
                  <a:lnTo>
                    <a:pt x="272719" y="813320"/>
                  </a:lnTo>
                  <a:lnTo>
                    <a:pt x="272237" y="812965"/>
                  </a:lnTo>
                  <a:lnTo>
                    <a:pt x="271335" y="812177"/>
                  </a:lnTo>
                  <a:lnTo>
                    <a:pt x="270725" y="811199"/>
                  </a:lnTo>
                  <a:lnTo>
                    <a:pt x="270992" y="810298"/>
                  </a:lnTo>
                  <a:lnTo>
                    <a:pt x="271221" y="809879"/>
                  </a:lnTo>
                  <a:lnTo>
                    <a:pt x="271500" y="809510"/>
                  </a:lnTo>
                  <a:lnTo>
                    <a:pt x="268998" y="808380"/>
                  </a:lnTo>
                  <a:lnTo>
                    <a:pt x="268732" y="808367"/>
                  </a:lnTo>
                  <a:lnTo>
                    <a:pt x="268173" y="808367"/>
                  </a:lnTo>
                  <a:lnTo>
                    <a:pt x="267855" y="809790"/>
                  </a:lnTo>
                  <a:lnTo>
                    <a:pt x="266496" y="810018"/>
                  </a:lnTo>
                  <a:lnTo>
                    <a:pt x="265925" y="810298"/>
                  </a:lnTo>
                  <a:lnTo>
                    <a:pt x="265823" y="810818"/>
                  </a:lnTo>
                  <a:lnTo>
                    <a:pt x="265950" y="811199"/>
                  </a:lnTo>
                  <a:lnTo>
                    <a:pt x="266115" y="812317"/>
                  </a:lnTo>
                  <a:lnTo>
                    <a:pt x="266268" y="812177"/>
                  </a:lnTo>
                  <a:lnTo>
                    <a:pt x="266725" y="812761"/>
                  </a:lnTo>
                  <a:lnTo>
                    <a:pt x="266852" y="813320"/>
                  </a:lnTo>
                  <a:lnTo>
                    <a:pt x="266928" y="813587"/>
                  </a:lnTo>
                  <a:lnTo>
                    <a:pt x="267157" y="814108"/>
                  </a:lnTo>
                  <a:lnTo>
                    <a:pt x="266369" y="814057"/>
                  </a:lnTo>
                  <a:lnTo>
                    <a:pt x="266420" y="814527"/>
                  </a:lnTo>
                  <a:lnTo>
                    <a:pt x="267182" y="814184"/>
                  </a:lnTo>
                  <a:lnTo>
                    <a:pt x="266636" y="815441"/>
                  </a:lnTo>
                  <a:lnTo>
                    <a:pt x="266738" y="816571"/>
                  </a:lnTo>
                  <a:lnTo>
                    <a:pt x="268122" y="817257"/>
                  </a:lnTo>
                  <a:lnTo>
                    <a:pt x="268478" y="815759"/>
                  </a:lnTo>
                  <a:lnTo>
                    <a:pt x="269621" y="815441"/>
                  </a:lnTo>
                  <a:lnTo>
                    <a:pt x="270802" y="816229"/>
                  </a:lnTo>
                  <a:lnTo>
                    <a:pt x="271030" y="816368"/>
                  </a:lnTo>
                  <a:lnTo>
                    <a:pt x="271741" y="815441"/>
                  </a:lnTo>
                  <a:lnTo>
                    <a:pt x="272745" y="814184"/>
                  </a:lnTo>
                  <a:lnTo>
                    <a:pt x="273215" y="813587"/>
                  </a:lnTo>
                  <a:close/>
                </a:path>
                <a:path w="1511934" h="998220">
                  <a:moveTo>
                    <a:pt x="307365" y="789724"/>
                  </a:moveTo>
                  <a:close/>
                </a:path>
                <a:path w="1511934" h="998220">
                  <a:moveTo>
                    <a:pt x="307670" y="766152"/>
                  </a:moveTo>
                  <a:lnTo>
                    <a:pt x="307416" y="766089"/>
                  </a:lnTo>
                  <a:lnTo>
                    <a:pt x="307162" y="766102"/>
                  </a:lnTo>
                  <a:lnTo>
                    <a:pt x="306920" y="766152"/>
                  </a:lnTo>
                  <a:lnTo>
                    <a:pt x="307670" y="766152"/>
                  </a:lnTo>
                  <a:close/>
                </a:path>
                <a:path w="1511934" h="998220">
                  <a:moveTo>
                    <a:pt x="320916" y="789393"/>
                  </a:moveTo>
                  <a:lnTo>
                    <a:pt x="320776" y="789178"/>
                  </a:lnTo>
                  <a:lnTo>
                    <a:pt x="320649" y="788949"/>
                  </a:lnTo>
                  <a:lnTo>
                    <a:pt x="320535" y="788720"/>
                  </a:lnTo>
                  <a:lnTo>
                    <a:pt x="320484" y="788962"/>
                  </a:lnTo>
                  <a:lnTo>
                    <a:pt x="320471" y="789203"/>
                  </a:lnTo>
                  <a:lnTo>
                    <a:pt x="320446" y="789470"/>
                  </a:lnTo>
                  <a:lnTo>
                    <a:pt x="320611" y="789432"/>
                  </a:lnTo>
                  <a:lnTo>
                    <a:pt x="320878" y="789432"/>
                  </a:lnTo>
                  <a:close/>
                </a:path>
                <a:path w="1511934" h="998220">
                  <a:moveTo>
                    <a:pt x="394665" y="844892"/>
                  </a:moveTo>
                  <a:lnTo>
                    <a:pt x="394004" y="844778"/>
                  </a:lnTo>
                  <a:lnTo>
                    <a:pt x="393255" y="844562"/>
                  </a:lnTo>
                  <a:lnTo>
                    <a:pt x="392391" y="844219"/>
                  </a:lnTo>
                  <a:lnTo>
                    <a:pt x="391744" y="843978"/>
                  </a:lnTo>
                  <a:lnTo>
                    <a:pt x="391299" y="843635"/>
                  </a:lnTo>
                  <a:lnTo>
                    <a:pt x="390931" y="843203"/>
                  </a:lnTo>
                  <a:lnTo>
                    <a:pt x="389204" y="843622"/>
                  </a:lnTo>
                  <a:lnTo>
                    <a:pt x="388493" y="843826"/>
                  </a:lnTo>
                  <a:lnTo>
                    <a:pt x="388874" y="844461"/>
                  </a:lnTo>
                  <a:lnTo>
                    <a:pt x="389407" y="845058"/>
                  </a:lnTo>
                  <a:lnTo>
                    <a:pt x="390118" y="845616"/>
                  </a:lnTo>
                  <a:lnTo>
                    <a:pt x="391312" y="845439"/>
                  </a:lnTo>
                  <a:lnTo>
                    <a:pt x="392658" y="845185"/>
                  </a:lnTo>
                  <a:lnTo>
                    <a:pt x="393573" y="845045"/>
                  </a:lnTo>
                  <a:lnTo>
                    <a:pt x="394665" y="844892"/>
                  </a:lnTo>
                  <a:close/>
                </a:path>
                <a:path w="1511934" h="998220">
                  <a:moveTo>
                    <a:pt x="401269" y="758113"/>
                  </a:moveTo>
                  <a:lnTo>
                    <a:pt x="400570" y="757821"/>
                  </a:lnTo>
                  <a:lnTo>
                    <a:pt x="399872" y="757593"/>
                  </a:lnTo>
                  <a:lnTo>
                    <a:pt x="397560" y="757008"/>
                  </a:lnTo>
                  <a:lnTo>
                    <a:pt x="395998" y="756996"/>
                  </a:lnTo>
                  <a:lnTo>
                    <a:pt x="394385" y="757466"/>
                  </a:lnTo>
                  <a:lnTo>
                    <a:pt x="397852" y="758825"/>
                  </a:lnTo>
                  <a:lnTo>
                    <a:pt x="399021" y="758939"/>
                  </a:lnTo>
                  <a:lnTo>
                    <a:pt x="400202" y="758736"/>
                  </a:lnTo>
                  <a:lnTo>
                    <a:pt x="401269" y="758113"/>
                  </a:lnTo>
                  <a:close/>
                </a:path>
                <a:path w="1511934" h="998220">
                  <a:moveTo>
                    <a:pt x="416547" y="644563"/>
                  </a:moveTo>
                  <a:lnTo>
                    <a:pt x="414185" y="644385"/>
                  </a:lnTo>
                  <a:lnTo>
                    <a:pt x="413232" y="644296"/>
                  </a:lnTo>
                  <a:lnTo>
                    <a:pt x="413194" y="644067"/>
                  </a:lnTo>
                  <a:lnTo>
                    <a:pt x="413169" y="643623"/>
                  </a:lnTo>
                  <a:lnTo>
                    <a:pt x="412470" y="644271"/>
                  </a:lnTo>
                  <a:lnTo>
                    <a:pt x="411213" y="645502"/>
                  </a:lnTo>
                  <a:lnTo>
                    <a:pt x="411289" y="645972"/>
                  </a:lnTo>
                  <a:lnTo>
                    <a:pt x="410794" y="645934"/>
                  </a:lnTo>
                  <a:lnTo>
                    <a:pt x="410679" y="646061"/>
                  </a:lnTo>
                  <a:lnTo>
                    <a:pt x="413359" y="652526"/>
                  </a:lnTo>
                  <a:lnTo>
                    <a:pt x="415467" y="654431"/>
                  </a:lnTo>
                  <a:lnTo>
                    <a:pt x="415772" y="653567"/>
                  </a:lnTo>
                  <a:lnTo>
                    <a:pt x="416344" y="652602"/>
                  </a:lnTo>
                  <a:lnTo>
                    <a:pt x="414959" y="651141"/>
                  </a:lnTo>
                  <a:lnTo>
                    <a:pt x="413588" y="650074"/>
                  </a:lnTo>
                  <a:lnTo>
                    <a:pt x="412013" y="648716"/>
                  </a:lnTo>
                  <a:lnTo>
                    <a:pt x="416547" y="644563"/>
                  </a:lnTo>
                  <a:close/>
                </a:path>
                <a:path w="1511934" h="998220">
                  <a:moveTo>
                    <a:pt x="424053" y="652056"/>
                  </a:moveTo>
                  <a:lnTo>
                    <a:pt x="423570" y="651370"/>
                  </a:lnTo>
                  <a:lnTo>
                    <a:pt x="423341" y="650532"/>
                  </a:lnTo>
                  <a:lnTo>
                    <a:pt x="423799" y="649439"/>
                  </a:lnTo>
                  <a:lnTo>
                    <a:pt x="419341" y="651713"/>
                  </a:lnTo>
                  <a:lnTo>
                    <a:pt x="420204" y="652246"/>
                  </a:lnTo>
                  <a:lnTo>
                    <a:pt x="420979" y="652653"/>
                  </a:lnTo>
                  <a:lnTo>
                    <a:pt x="421754" y="652818"/>
                  </a:lnTo>
                  <a:lnTo>
                    <a:pt x="421957" y="652691"/>
                  </a:lnTo>
                  <a:lnTo>
                    <a:pt x="422198" y="652576"/>
                  </a:lnTo>
                  <a:lnTo>
                    <a:pt x="422986" y="652348"/>
                  </a:lnTo>
                  <a:lnTo>
                    <a:pt x="424053" y="652056"/>
                  </a:lnTo>
                  <a:close/>
                </a:path>
                <a:path w="1511934" h="998220">
                  <a:moveTo>
                    <a:pt x="429768" y="817333"/>
                  </a:moveTo>
                  <a:lnTo>
                    <a:pt x="427685" y="814870"/>
                  </a:lnTo>
                  <a:lnTo>
                    <a:pt x="423367" y="809764"/>
                  </a:lnTo>
                  <a:lnTo>
                    <a:pt x="414172" y="813739"/>
                  </a:lnTo>
                  <a:lnTo>
                    <a:pt x="413867" y="814222"/>
                  </a:lnTo>
                  <a:lnTo>
                    <a:pt x="413664" y="814476"/>
                  </a:lnTo>
                  <a:lnTo>
                    <a:pt x="412648" y="814743"/>
                  </a:lnTo>
                  <a:lnTo>
                    <a:pt x="412483" y="815403"/>
                  </a:lnTo>
                  <a:lnTo>
                    <a:pt x="412076" y="816622"/>
                  </a:lnTo>
                  <a:lnTo>
                    <a:pt x="411949" y="817740"/>
                  </a:lnTo>
                  <a:lnTo>
                    <a:pt x="412026" y="818832"/>
                  </a:lnTo>
                  <a:lnTo>
                    <a:pt x="413372" y="817956"/>
                  </a:lnTo>
                  <a:lnTo>
                    <a:pt x="414502" y="816648"/>
                  </a:lnTo>
                  <a:lnTo>
                    <a:pt x="415963" y="815327"/>
                  </a:lnTo>
                  <a:lnTo>
                    <a:pt x="416674" y="818375"/>
                  </a:lnTo>
                  <a:lnTo>
                    <a:pt x="416140" y="818870"/>
                  </a:lnTo>
                  <a:lnTo>
                    <a:pt x="415696" y="819353"/>
                  </a:lnTo>
                  <a:lnTo>
                    <a:pt x="415442" y="821029"/>
                  </a:lnTo>
                  <a:lnTo>
                    <a:pt x="414972" y="821550"/>
                  </a:lnTo>
                  <a:lnTo>
                    <a:pt x="413804" y="822401"/>
                  </a:lnTo>
                  <a:lnTo>
                    <a:pt x="413727" y="824179"/>
                  </a:lnTo>
                  <a:lnTo>
                    <a:pt x="413778" y="824890"/>
                  </a:lnTo>
                  <a:lnTo>
                    <a:pt x="414185" y="824357"/>
                  </a:lnTo>
                  <a:lnTo>
                    <a:pt x="414553" y="823937"/>
                  </a:lnTo>
                  <a:lnTo>
                    <a:pt x="415023" y="823582"/>
                  </a:lnTo>
                  <a:lnTo>
                    <a:pt x="415658" y="823290"/>
                  </a:lnTo>
                  <a:lnTo>
                    <a:pt x="416255" y="823963"/>
                  </a:lnTo>
                  <a:lnTo>
                    <a:pt x="420217" y="828789"/>
                  </a:lnTo>
                  <a:lnTo>
                    <a:pt x="423926" y="824839"/>
                  </a:lnTo>
                  <a:lnTo>
                    <a:pt x="424662" y="823188"/>
                  </a:lnTo>
                  <a:lnTo>
                    <a:pt x="425335" y="821258"/>
                  </a:lnTo>
                  <a:lnTo>
                    <a:pt x="427266" y="821270"/>
                  </a:lnTo>
                  <a:lnTo>
                    <a:pt x="429488" y="818921"/>
                  </a:lnTo>
                  <a:lnTo>
                    <a:pt x="429653" y="817854"/>
                  </a:lnTo>
                  <a:lnTo>
                    <a:pt x="429768" y="817333"/>
                  </a:lnTo>
                  <a:close/>
                </a:path>
                <a:path w="1511934" h="998220">
                  <a:moveTo>
                    <a:pt x="439381" y="637578"/>
                  </a:moveTo>
                  <a:lnTo>
                    <a:pt x="439343" y="637451"/>
                  </a:lnTo>
                  <a:lnTo>
                    <a:pt x="439343" y="637578"/>
                  </a:lnTo>
                  <a:close/>
                </a:path>
                <a:path w="1511934" h="998220">
                  <a:moveTo>
                    <a:pt x="663282" y="469506"/>
                  </a:moveTo>
                  <a:lnTo>
                    <a:pt x="663143" y="469328"/>
                  </a:lnTo>
                  <a:lnTo>
                    <a:pt x="662889" y="468960"/>
                  </a:lnTo>
                  <a:lnTo>
                    <a:pt x="662863" y="469214"/>
                  </a:lnTo>
                  <a:lnTo>
                    <a:pt x="662787" y="469671"/>
                  </a:lnTo>
                  <a:lnTo>
                    <a:pt x="662940" y="469607"/>
                  </a:lnTo>
                  <a:lnTo>
                    <a:pt x="663105" y="469557"/>
                  </a:lnTo>
                  <a:lnTo>
                    <a:pt x="663282" y="469506"/>
                  </a:lnTo>
                  <a:close/>
                </a:path>
                <a:path w="1511934" h="998220">
                  <a:moveTo>
                    <a:pt x="746213" y="529780"/>
                  </a:moveTo>
                  <a:lnTo>
                    <a:pt x="743788" y="531101"/>
                  </a:lnTo>
                  <a:lnTo>
                    <a:pt x="743267" y="531545"/>
                  </a:lnTo>
                  <a:lnTo>
                    <a:pt x="746213" y="529780"/>
                  </a:lnTo>
                  <a:close/>
                </a:path>
                <a:path w="1511934" h="998220">
                  <a:moveTo>
                    <a:pt x="751001" y="541566"/>
                  </a:moveTo>
                  <a:close/>
                </a:path>
                <a:path w="1511934" h="998220">
                  <a:moveTo>
                    <a:pt x="751319" y="526694"/>
                  </a:moveTo>
                  <a:lnTo>
                    <a:pt x="749998" y="526046"/>
                  </a:lnTo>
                  <a:lnTo>
                    <a:pt x="745007" y="524154"/>
                  </a:lnTo>
                  <a:lnTo>
                    <a:pt x="743369" y="525272"/>
                  </a:lnTo>
                  <a:lnTo>
                    <a:pt x="740905" y="525551"/>
                  </a:lnTo>
                  <a:lnTo>
                    <a:pt x="740321" y="525564"/>
                  </a:lnTo>
                  <a:lnTo>
                    <a:pt x="738454" y="525487"/>
                  </a:lnTo>
                  <a:lnTo>
                    <a:pt x="737146" y="526986"/>
                  </a:lnTo>
                  <a:lnTo>
                    <a:pt x="736904" y="526808"/>
                  </a:lnTo>
                  <a:lnTo>
                    <a:pt x="736917" y="527253"/>
                  </a:lnTo>
                  <a:lnTo>
                    <a:pt x="733348" y="531342"/>
                  </a:lnTo>
                  <a:lnTo>
                    <a:pt x="733336" y="531837"/>
                  </a:lnTo>
                  <a:lnTo>
                    <a:pt x="733145" y="533590"/>
                  </a:lnTo>
                  <a:lnTo>
                    <a:pt x="733018" y="534225"/>
                  </a:lnTo>
                  <a:lnTo>
                    <a:pt x="734288" y="534339"/>
                  </a:lnTo>
                  <a:lnTo>
                    <a:pt x="735444" y="534822"/>
                  </a:lnTo>
                  <a:lnTo>
                    <a:pt x="736498" y="535609"/>
                  </a:lnTo>
                  <a:lnTo>
                    <a:pt x="740219" y="533374"/>
                  </a:lnTo>
                  <a:lnTo>
                    <a:pt x="739584" y="533450"/>
                  </a:lnTo>
                  <a:lnTo>
                    <a:pt x="738873" y="533374"/>
                  </a:lnTo>
                  <a:lnTo>
                    <a:pt x="737679" y="532790"/>
                  </a:lnTo>
                  <a:lnTo>
                    <a:pt x="737336" y="531710"/>
                  </a:lnTo>
                  <a:lnTo>
                    <a:pt x="736930" y="531101"/>
                  </a:lnTo>
                  <a:lnTo>
                    <a:pt x="739635" y="526770"/>
                  </a:lnTo>
                  <a:lnTo>
                    <a:pt x="744093" y="527037"/>
                  </a:lnTo>
                  <a:lnTo>
                    <a:pt x="748004" y="525526"/>
                  </a:lnTo>
                  <a:lnTo>
                    <a:pt x="748360" y="526415"/>
                  </a:lnTo>
                  <a:lnTo>
                    <a:pt x="748906" y="528154"/>
                  </a:lnTo>
                  <a:lnTo>
                    <a:pt x="751319" y="526694"/>
                  </a:lnTo>
                  <a:close/>
                </a:path>
                <a:path w="1511934" h="998220">
                  <a:moveTo>
                    <a:pt x="768286" y="506209"/>
                  </a:moveTo>
                  <a:lnTo>
                    <a:pt x="767435" y="505447"/>
                  </a:lnTo>
                  <a:lnTo>
                    <a:pt x="766292" y="505421"/>
                  </a:lnTo>
                  <a:lnTo>
                    <a:pt x="765149" y="505688"/>
                  </a:lnTo>
                  <a:lnTo>
                    <a:pt x="764590" y="505841"/>
                  </a:lnTo>
                  <a:lnTo>
                    <a:pt x="764044" y="506742"/>
                  </a:lnTo>
                  <a:lnTo>
                    <a:pt x="763587" y="508292"/>
                  </a:lnTo>
                  <a:lnTo>
                    <a:pt x="764260" y="508800"/>
                  </a:lnTo>
                  <a:lnTo>
                    <a:pt x="765124" y="508876"/>
                  </a:lnTo>
                  <a:lnTo>
                    <a:pt x="766076" y="508965"/>
                  </a:lnTo>
                  <a:lnTo>
                    <a:pt x="766533" y="508927"/>
                  </a:lnTo>
                  <a:lnTo>
                    <a:pt x="767257" y="508127"/>
                  </a:lnTo>
                  <a:lnTo>
                    <a:pt x="767791" y="507161"/>
                  </a:lnTo>
                  <a:lnTo>
                    <a:pt x="768286" y="506209"/>
                  </a:lnTo>
                  <a:close/>
                </a:path>
                <a:path w="1511934" h="998220">
                  <a:moveTo>
                    <a:pt x="779386" y="489077"/>
                  </a:moveTo>
                  <a:lnTo>
                    <a:pt x="778802" y="488975"/>
                  </a:lnTo>
                  <a:lnTo>
                    <a:pt x="777443" y="488759"/>
                  </a:lnTo>
                  <a:lnTo>
                    <a:pt x="778052" y="489991"/>
                  </a:lnTo>
                  <a:lnTo>
                    <a:pt x="778357" y="490613"/>
                  </a:lnTo>
                  <a:lnTo>
                    <a:pt x="778903" y="489902"/>
                  </a:lnTo>
                  <a:lnTo>
                    <a:pt x="779246" y="489432"/>
                  </a:lnTo>
                  <a:lnTo>
                    <a:pt x="779386" y="489077"/>
                  </a:lnTo>
                  <a:close/>
                </a:path>
                <a:path w="1511934" h="998220">
                  <a:moveTo>
                    <a:pt x="833551" y="444563"/>
                  </a:moveTo>
                  <a:lnTo>
                    <a:pt x="833259" y="444576"/>
                  </a:lnTo>
                  <a:lnTo>
                    <a:pt x="832980" y="444576"/>
                  </a:lnTo>
                  <a:lnTo>
                    <a:pt x="832700" y="444639"/>
                  </a:lnTo>
                  <a:lnTo>
                    <a:pt x="832662" y="444906"/>
                  </a:lnTo>
                  <a:lnTo>
                    <a:pt x="832650" y="445058"/>
                  </a:lnTo>
                  <a:lnTo>
                    <a:pt x="832929" y="445046"/>
                  </a:lnTo>
                  <a:lnTo>
                    <a:pt x="833208" y="445046"/>
                  </a:lnTo>
                  <a:lnTo>
                    <a:pt x="833501" y="445033"/>
                  </a:lnTo>
                  <a:lnTo>
                    <a:pt x="833551" y="444563"/>
                  </a:lnTo>
                  <a:close/>
                </a:path>
                <a:path w="1511934" h="998220">
                  <a:moveTo>
                    <a:pt x="838034" y="465416"/>
                  </a:moveTo>
                  <a:lnTo>
                    <a:pt x="833399" y="465289"/>
                  </a:lnTo>
                  <a:lnTo>
                    <a:pt x="827887" y="464413"/>
                  </a:lnTo>
                  <a:lnTo>
                    <a:pt x="824699" y="463372"/>
                  </a:lnTo>
                  <a:lnTo>
                    <a:pt x="821143" y="462419"/>
                  </a:lnTo>
                  <a:lnTo>
                    <a:pt x="816444" y="463804"/>
                  </a:lnTo>
                  <a:lnTo>
                    <a:pt x="814184" y="464362"/>
                  </a:lnTo>
                  <a:lnTo>
                    <a:pt x="814070" y="464997"/>
                  </a:lnTo>
                  <a:lnTo>
                    <a:pt x="813396" y="467131"/>
                  </a:lnTo>
                  <a:lnTo>
                    <a:pt x="813498" y="468414"/>
                  </a:lnTo>
                  <a:lnTo>
                    <a:pt x="814857" y="471525"/>
                  </a:lnTo>
                  <a:lnTo>
                    <a:pt x="815035" y="472998"/>
                  </a:lnTo>
                  <a:lnTo>
                    <a:pt x="815111" y="474497"/>
                  </a:lnTo>
                  <a:lnTo>
                    <a:pt x="816254" y="473252"/>
                  </a:lnTo>
                  <a:lnTo>
                    <a:pt x="816800" y="472719"/>
                  </a:lnTo>
                  <a:lnTo>
                    <a:pt x="819746" y="472122"/>
                  </a:lnTo>
                  <a:lnTo>
                    <a:pt x="819607" y="473125"/>
                  </a:lnTo>
                  <a:lnTo>
                    <a:pt x="820127" y="473138"/>
                  </a:lnTo>
                  <a:lnTo>
                    <a:pt x="820610" y="473316"/>
                  </a:lnTo>
                  <a:lnTo>
                    <a:pt x="821575" y="472732"/>
                  </a:lnTo>
                  <a:lnTo>
                    <a:pt x="822007" y="472211"/>
                  </a:lnTo>
                  <a:lnTo>
                    <a:pt x="822286" y="471601"/>
                  </a:lnTo>
                  <a:lnTo>
                    <a:pt x="834618" y="469061"/>
                  </a:lnTo>
                  <a:lnTo>
                    <a:pt x="837793" y="465950"/>
                  </a:lnTo>
                  <a:lnTo>
                    <a:pt x="838034" y="465416"/>
                  </a:lnTo>
                  <a:close/>
                </a:path>
                <a:path w="1511934" h="998220">
                  <a:moveTo>
                    <a:pt x="869124" y="446468"/>
                  </a:moveTo>
                  <a:lnTo>
                    <a:pt x="868972" y="446316"/>
                  </a:lnTo>
                  <a:lnTo>
                    <a:pt x="868845" y="446151"/>
                  </a:lnTo>
                  <a:lnTo>
                    <a:pt x="868692" y="445998"/>
                  </a:lnTo>
                  <a:lnTo>
                    <a:pt x="867524" y="445947"/>
                  </a:lnTo>
                  <a:lnTo>
                    <a:pt x="866838" y="446570"/>
                  </a:lnTo>
                  <a:lnTo>
                    <a:pt x="866419" y="447509"/>
                  </a:lnTo>
                  <a:lnTo>
                    <a:pt x="866063" y="448284"/>
                  </a:lnTo>
                  <a:lnTo>
                    <a:pt x="865555" y="449122"/>
                  </a:lnTo>
                  <a:lnTo>
                    <a:pt x="865657" y="450100"/>
                  </a:lnTo>
                  <a:lnTo>
                    <a:pt x="869124" y="446468"/>
                  </a:lnTo>
                  <a:close/>
                </a:path>
                <a:path w="1511934" h="998220">
                  <a:moveTo>
                    <a:pt x="869315" y="455968"/>
                  </a:moveTo>
                  <a:lnTo>
                    <a:pt x="869226" y="455193"/>
                  </a:lnTo>
                  <a:lnTo>
                    <a:pt x="869086" y="455574"/>
                  </a:lnTo>
                  <a:lnTo>
                    <a:pt x="869315" y="455968"/>
                  </a:lnTo>
                  <a:close/>
                </a:path>
                <a:path w="1511934" h="998220">
                  <a:moveTo>
                    <a:pt x="869353" y="454761"/>
                  </a:moveTo>
                  <a:lnTo>
                    <a:pt x="869200" y="454863"/>
                  </a:lnTo>
                  <a:lnTo>
                    <a:pt x="869200" y="455079"/>
                  </a:lnTo>
                  <a:lnTo>
                    <a:pt x="869353" y="454761"/>
                  </a:lnTo>
                  <a:close/>
                </a:path>
                <a:path w="1511934" h="998220">
                  <a:moveTo>
                    <a:pt x="869632" y="456438"/>
                  </a:moveTo>
                  <a:lnTo>
                    <a:pt x="869530" y="456285"/>
                  </a:lnTo>
                  <a:lnTo>
                    <a:pt x="869416" y="456120"/>
                  </a:lnTo>
                  <a:lnTo>
                    <a:pt x="869315" y="455968"/>
                  </a:lnTo>
                  <a:lnTo>
                    <a:pt x="869340" y="456107"/>
                  </a:lnTo>
                  <a:lnTo>
                    <a:pt x="869442" y="456272"/>
                  </a:lnTo>
                  <a:lnTo>
                    <a:pt x="869632" y="456438"/>
                  </a:lnTo>
                  <a:close/>
                </a:path>
                <a:path w="1511934" h="998220">
                  <a:moveTo>
                    <a:pt x="873150" y="454875"/>
                  </a:moveTo>
                  <a:lnTo>
                    <a:pt x="872845" y="454672"/>
                  </a:lnTo>
                  <a:lnTo>
                    <a:pt x="872744" y="455168"/>
                  </a:lnTo>
                  <a:lnTo>
                    <a:pt x="873150" y="454875"/>
                  </a:lnTo>
                  <a:close/>
                </a:path>
                <a:path w="1511934" h="998220">
                  <a:moveTo>
                    <a:pt x="877684" y="382384"/>
                  </a:moveTo>
                  <a:lnTo>
                    <a:pt x="877481" y="381965"/>
                  </a:lnTo>
                  <a:lnTo>
                    <a:pt x="877328" y="381292"/>
                  </a:lnTo>
                  <a:lnTo>
                    <a:pt x="876833" y="381596"/>
                  </a:lnTo>
                  <a:lnTo>
                    <a:pt x="876388" y="381876"/>
                  </a:lnTo>
                  <a:lnTo>
                    <a:pt x="875944" y="382155"/>
                  </a:lnTo>
                  <a:lnTo>
                    <a:pt x="876173" y="382384"/>
                  </a:lnTo>
                  <a:lnTo>
                    <a:pt x="876388" y="382778"/>
                  </a:lnTo>
                  <a:lnTo>
                    <a:pt x="876655" y="382816"/>
                  </a:lnTo>
                  <a:lnTo>
                    <a:pt x="876947" y="382879"/>
                  </a:lnTo>
                  <a:lnTo>
                    <a:pt x="877341" y="382676"/>
                  </a:lnTo>
                  <a:lnTo>
                    <a:pt x="877595" y="382460"/>
                  </a:lnTo>
                  <a:close/>
                </a:path>
                <a:path w="1511934" h="998220">
                  <a:moveTo>
                    <a:pt x="898728" y="447192"/>
                  </a:moveTo>
                  <a:lnTo>
                    <a:pt x="897496" y="447268"/>
                  </a:lnTo>
                  <a:lnTo>
                    <a:pt x="896289" y="447814"/>
                  </a:lnTo>
                  <a:lnTo>
                    <a:pt x="894943" y="448576"/>
                  </a:lnTo>
                  <a:lnTo>
                    <a:pt x="894676" y="448919"/>
                  </a:lnTo>
                  <a:lnTo>
                    <a:pt x="895756" y="449961"/>
                  </a:lnTo>
                  <a:lnTo>
                    <a:pt x="896454" y="450977"/>
                  </a:lnTo>
                  <a:lnTo>
                    <a:pt x="897407" y="451332"/>
                  </a:lnTo>
                  <a:lnTo>
                    <a:pt x="897661" y="451446"/>
                  </a:lnTo>
                  <a:lnTo>
                    <a:pt x="897788" y="451523"/>
                  </a:lnTo>
                  <a:lnTo>
                    <a:pt x="898169" y="450545"/>
                  </a:lnTo>
                  <a:lnTo>
                    <a:pt x="898398" y="449300"/>
                  </a:lnTo>
                  <a:lnTo>
                    <a:pt x="898728" y="447192"/>
                  </a:lnTo>
                  <a:close/>
                </a:path>
                <a:path w="1511934" h="998220">
                  <a:moveTo>
                    <a:pt x="972286" y="389280"/>
                  </a:moveTo>
                  <a:lnTo>
                    <a:pt x="971765" y="389077"/>
                  </a:lnTo>
                  <a:lnTo>
                    <a:pt x="970838" y="388810"/>
                  </a:lnTo>
                  <a:lnTo>
                    <a:pt x="969911" y="388620"/>
                  </a:lnTo>
                  <a:lnTo>
                    <a:pt x="967905" y="388289"/>
                  </a:lnTo>
                  <a:lnTo>
                    <a:pt x="966520" y="388759"/>
                  </a:lnTo>
                  <a:lnTo>
                    <a:pt x="965060" y="390321"/>
                  </a:lnTo>
                  <a:lnTo>
                    <a:pt x="964679" y="390690"/>
                  </a:lnTo>
                  <a:lnTo>
                    <a:pt x="964247" y="391680"/>
                  </a:lnTo>
                  <a:lnTo>
                    <a:pt x="964272" y="392315"/>
                  </a:lnTo>
                  <a:lnTo>
                    <a:pt x="965047" y="393103"/>
                  </a:lnTo>
                  <a:lnTo>
                    <a:pt x="971410" y="389737"/>
                  </a:lnTo>
                  <a:lnTo>
                    <a:pt x="971702" y="389585"/>
                  </a:lnTo>
                  <a:lnTo>
                    <a:pt x="972286" y="389280"/>
                  </a:lnTo>
                  <a:close/>
                </a:path>
                <a:path w="1511934" h="998220">
                  <a:moveTo>
                    <a:pt x="1019644" y="330987"/>
                  </a:moveTo>
                  <a:lnTo>
                    <a:pt x="1018667" y="330060"/>
                  </a:lnTo>
                  <a:lnTo>
                    <a:pt x="1017625" y="328193"/>
                  </a:lnTo>
                  <a:lnTo>
                    <a:pt x="1017066" y="330441"/>
                  </a:lnTo>
                  <a:lnTo>
                    <a:pt x="1016698" y="331203"/>
                  </a:lnTo>
                  <a:lnTo>
                    <a:pt x="1016838" y="334213"/>
                  </a:lnTo>
                  <a:lnTo>
                    <a:pt x="1015619" y="335622"/>
                  </a:lnTo>
                  <a:lnTo>
                    <a:pt x="1013587" y="336829"/>
                  </a:lnTo>
                  <a:lnTo>
                    <a:pt x="1013333" y="336943"/>
                  </a:lnTo>
                  <a:lnTo>
                    <a:pt x="1010843" y="338188"/>
                  </a:lnTo>
                  <a:lnTo>
                    <a:pt x="1008951" y="339598"/>
                  </a:lnTo>
                  <a:lnTo>
                    <a:pt x="1008545" y="341033"/>
                  </a:lnTo>
                  <a:lnTo>
                    <a:pt x="1008913" y="342722"/>
                  </a:lnTo>
                  <a:lnTo>
                    <a:pt x="1010069" y="342595"/>
                  </a:lnTo>
                  <a:lnTo>
                    <a:pt x="1011186" y="342303"/>
                  </a:lnTo>
                  <a:lnTo>
                    <a:pt x="1012278" y="342392"/>
                  </a:lnTo>
                  <a:lnTo>
                    <a:pt x="1014514" y="342455"/>
                  </a:lnTo>
                  <a:lnTo>
                    <a:pt x="1015885" y="341325"/>
                  </a:lnTo>
                  <a:lnTo>
                    <a:pt x="1017866" y="337134"/>
                  </a:lnTo>
                  <a:lnTo>
                    <a:pt x="1018717" y="334378"/>
                  </a:lnTo>
                  <a:lnTo>
                    <a:pt x="1019644" y="330987"/>
                  </a:lnTo>
                  <a:close/>
                </a:path>
                <a:path w="1511934" h="998220">
                  <a:moveTo>
                    <a:pt x="1025779" y="401193"/>
                  </a:moveTo>
                  <a:lnTo>
                    <a:pt x="1025575" y="401421"/>
                  </a:lnTo>
                  <a:lnTo>
                    <a:pt x="1025779" y="401193"/>
                  </a:lnTo>
                  <a:close/>
                </a:path>
                <a:path w="1511934" h="998220">
                  <a:moveTo>
                    <a:pt x="1025880" y="401078"/>
                  </a:moveTo>
                  <a:lnTo>
                    <a:pt x="1025753" y="401180"/>
                  </a:lnTo>
                  <a:lnTo>
                    <a:pt x="1025880" y="401078"/>
                  </a:lnTo>
                  <a:close/>
                </a:path>
                <a:path w="1511934" h="998220">
                  <a:moveTo>
                    <a:pt x="1029627" y="401294"/>
                  </a:moveTo>
                  <a:lnTo>
                    <a:pt x="1028750" y="403098"/>
                  </a:lnTo>
                  <a:lnTo>
                    <a:pt x="1029627" y="401294"/>
                  </a:lnTo>
                  <a:close/>
                </a:path>
                <a:path w="1511934" h="998220">
                  <a:moveTo>
                    <a:pt x="1277848" y="65760"/>
                  </a:moveTo>
                  <a:lnTo>
                    <a:pt x="1277467" y="65760"/>
                  </a:lnTo>
                  <a:lnTo>
                    <a:pt x="1277099" y="65747"/>
                  </a:lnTo>
                  <a:lnTo>
                    <a:pt x="1276769" y="65697"/>
                  </a:lnTo>
                  <a:lnTo>
                    <a:pt x="1275461" y="66662"/>
                  </a:lnTo>
                  <a:lnTo>
                    <a:pt x="1274165" y="67640"/>
                  </a:lnTo>
                  <a:lnTo>
                    <a:pt x="1273187" y="68986"/>
                  </a:lnTo>
                  <a:lnTo>
                    <a:pt x="1272819" y="69659"/>
                  </a:lnTo>
                  <a:lnTo>
                    <a:pt x="1277848" y="65760"/>
                  </a:lnTo>
                  <a:close/>
                </a:path>
                <a:path w="1511934" h="998220">
                  <a:moveTo>
                    <a:pt x="1375105" y="28333"/>
                  </a:moveTo>
                  <a:lnTo>
                    <a:pt x="1372336" y="25311"/>
                  </a:lnTo>
                  <a:lnTo>
                    <a:pt x="1371803" y="26009"/>
                  </a:lnTo>
                  <a:lnTo>
                    <a:pt x="1371396" y="26784"/>
                  </a:lnTo>
                  <a:lnTo>
                    <a:pt x="1371346" y="27724"/>
                  </a:lnTo>
                  <a:lnTo>
                    <a:pt x="1372146" y="28092"/>
                  </a:lnTo>
                  <a:lnTo>
                    <a:pt x="1372895" y="28435"/>
                  </a:lnTo>
                  <a:lnTo>
                    <a:pt x="1373632" y="28765"/>
                  </a:lnTo>
                  <a:lnTo>
                    <a:pt x="1373784" y="28816"/>
                  </a:lnTo>
                  <a:lnTo>
                    <a:pt x="1374076" y="28968"/>
                  </a:lnTo>
                  <a:lnTo>
                    <a:pt x="1374000" y="28765"/>
                  </a:lnTo>
                  <a:lnTo>
                    <a:pt x="1374724" y="28448"/>
                  </a:lnTo>
                  <a:lnTo>
                    <a:pt x="1375105" y="28333"/>
                  </a:lnTo>
                  <a:close/>
                </a:path>
                <a:path w="1511934" h="998220">
                  <a:moveTo>
                    <a:pt x="1401305" y="98094"/>
                  </a:moveTo>
                  <a:lnTo>
                    <a:pt x="1401025" y="97815"/>
                  </a:lnTo>
                  <a:lnTo>
                    <a:pt x="1400911" y="98107"/>
                  </a:lnTo>
                  <a:lnTo>
                    <a:pt x="1401305" y="98094"/>
                  </a:lnTo>
                  <a:close/>
                </a:path>
                <a:path w="1511934" h="998220">
                  <a:moveTo>
                    <a:pt x="1500124" y="355"/>
                  </a:moveTo>
                  <a:lnTo>
                    <a:pt x="1499920" y="241"/>
                  </a:lnTo>
                  <a:lnTo>
                    <a:pt x="1499730" y="114"/>
                  </a:lnTo>
                  <a:lnTo>
                    <a:pt x="1499539" y="0"/>
                  </a:lnTo>
                  <a:lnTo>
                    <a:pt x="1499514" y="139"/>
                  </a:lnTo>
                  <a:lnTo>
                    <a:pt x="1499412" y="317"/>
                  </a:lnTo>
                  <a:lnTo>
                    <a:pt x="1499450" y="444"/>
                  </a:lnTo>
                  <a:lnTo>
                    <a:pt x="1499666" y="609"/>
                  </a:lnTo>
                  <a:lnTo>
                    <a:pt x="1499895" y="571"/>
                  </a:lnTo>
                  <a:lnTo>
                    <a:pt x="1500124" y="355"/>
                  </a:lnTo>
                  <a:close/>
                </a:path>
                <a:path w="1511934" h="998220">
                  <a:moveTo>
                    <a:pt x="1510004" y="4800"/>
                  </a:moveTo>
                  <a:lnTo>
                    <a:pt x="1509928" y="4457"/>
                  </a:lnTo>
                  <a:lnTo>
                    <a:pt x="1509941" y="4013"/>
                  </a:lnTo>
                  <a:lnTo>
                    <a:pt x="1509725" y="3810"/>
                  </a:lnTo>
                  <a:lnTo>
                    <a:pt x="1509560" y="3670"/>
                  </a:lnTo>
                  <a:lnTo>
                    <a:pt x="1509102" y="3848"/>
                  </a:lnTo>
                  <a:lnTo>
                    <a:pt x="1508772" y="3873"/>
                  </a:lnTo>
                  <a:lnTo>
                    <a:pt x="1508861" y="4191"/>
                  </a:lnTo>
                  <a:lnTo>
                    <a:pt x="1508848" y="4635"/>
                  </a:lnTo>
                  <a:lnTo>
                    <a:pt x="1509064" y="4787"/>
                  </a:lnTo>
                  <a:lnTo>
                    <a:pt x="1509255" y="4953"/>
                  </a:lnTo>
                  <a:lnTo>
                    <a:pt x="1509674" y="4813"/>
                  </a:lnTo>
                  <a:lnTo>
                    <a:pt x="1510004" y="4800"/>
                  </a:lnTo>
                  <a:close/>
                </a:path>
                <a:path w="1511934" h="998220">
                  <a:moveTo>
                    <a:pt x="1511439" y="8610"/>
                  </a:moveTo>
                  <a:lnTo>
                    <a:pt x="1511249" y="7835"/>
                  </a:lnTo>
                  <a:lnTo>
                    <a:pt x="1510944" y="7112"/>
                  </a:lnTo>
                  <a:lnTo>
                    <a:pt x="1507667" y="10706"/>
                  </a:lnTo>
                  <a:lnTo>
                    <a:pt x="1508950" y="11163"/>
                  </a:lnTo>
                  <a:lnTo>
                    <a:pt x="1510245" y="10807"/>
                  </a:lnTo>
                  <a:lnTo>
                    <a:pt x="1511439" y="9486"/>
                  </a:lnTo>
                  <a:lnTo>
                    <a:pt x="1511439" y="8610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 descr=""/>
            <p:cNvSpPr/>
            <p:nvPr/>
          </p:nvSpPr>
          <p:spPr>
            <a:xfrm>
              <a:off x="7477658" y="3814756"/>
              <a:ext cx="1478280" cy="948055"/>
            </a:xfrm>
            <a:custGeom>
              <a:avLst/>
              <a:gdLst/>
              <a:ahLst/>
              <a:cxnLst/>
              <a:rect l="l" t="t" r="r" b="b"/>
              <a:pathLst>
                <a:path w="1478279" h="948054">
                  <a:moveTo>
                    <a:pt x="4559" y="948004"/>
                  </a:moveTo>
                  <a:lnTo>
                    <a:pt x="520" y="945362"/>
                  </a:lnTo>
                  <a:lnTo>
                    <a:pt x="0" y="946670"/>
                  </a:lnTo>
                  <a:lnTo>
                    <a:pt x="4559" y="948004"/>
                  </a:lnTo>
                  <a:close/>
                </a:path>
                <a:path w="1478279" h="948054">
                  <a:moveTo>
                    <a:pt x="68872" y="891921"/>
                  </a:moveTo>
                  <a:lnTo>
                    <a:pt x="68694" y="892009"/>
                  </a:lnTo>
                  <a:lnTo>
                    <a:pt x="68503" y="892086"/>
                  </a:lnTo>
                  <a:lnTo>
                    <a:pt x="68313" y="892162"/>
                  </a:lnTo>
                  <a:lnTo>
                    <a:pt x="68516" y="892225"/>
                  </a:lnTo>
                  <a:lnTo>
                    <a:pt x="68643" y="892276"/>
                  </a:lnTo>
                  <a:lnTo>
                    <a:pt x="68795" y="892048"/>
                  </a:lnTo>
                  <a:lnTo>
                    <a:pt x="68872" y="891921"/>
                  </a:lnTo>
                  <a:close/>
                </a:path>
                <a:path w="1478279" h="948054">
                  <a:moveTo>
                    <a:pt x="70104" y="885482"/>
                  </a:moveTo>
                  <a:lnTo>
                    <a:pt x="69989" y="885088"/>
                  </a:lnTo>
                  <a:lnTo>
                    <a:pt x="69951" y="884961"/>
                  </a:lnTo>
                  <a:lnTo>
                    <a:pt x="69697" y="885075"/>
                  </a:lnTo>
                  <a:lnTo>
                    <a:pt x="69469" y="885215"/>
                  </a:lnTo>
                  <a:lnTo>
                    <a:pt x="69227" y="885329"/>
                  </a:lnTo>
                  <a:lnTo>
                    <a:pt x="68592" y="885659"/>
                  </a:lnTo>
                  <a:lnTo>
                    <a:pt x="66979" y="886574"/>
                  </a:lnTo>
                  <a:lnTo>
                    <a:pt x="65659" y="887641"/>
                  </a:lnTo>
                  <a:lnTo>
                    <a:pt x="64579" y="889165"/>
                  </a:lnTo>
                  <a:lnTo>
                    <a:pt x="64452" y="889330"/>
                  </a:lnTo>
                  <a:lnTo>
                    <a:pt x="65443" y="890600"/>
                  </a:lnTo>
                  <a:lnTo>
                    <a:pt x="65633" y="890778"/>
                  </a:lnTo>
                  <a:lnTo>
                    <a:pt x="66268" y="889101"/>
                  </a:lnTo>
                  <a:lnTo>
                    <a:pt x="67094" y="887679"/>
                  </a:lnTo>
                  <a:lnTo>
                    <a:pt x="68770" y="886180"/>
                  </a:lnTo>
                  <a:lnTo>
                    <a:pt x="69392" y="885774"/>
                  </a:lnTo>
                  <a:lnTo>
                    <a:pt x="70104" y="885482"/>
                  </a:lnTo>
                  <a:close/>
                </a:path>
                <a:path w="1478279" h="948054">
                  <a:moveTo>
                    <a:pt x="77838" y="854646"/>
                  </a:moveTo>
                  <a:lnTo>
                    <a:pt x="77685" y="854710"/>
                  </a:lnTo>
                  <a:lnTo>
                    <a:pt x="77838" y="854659"/>
                  </a:lnTo>
                  <a:close/>
                </a:path>
                <a:path w="1478279" h="948054">
                  <a:moveTo>
                    <a:pt x="77901" y="854925"/>
                  </a:moveTo>
                  <a:lnTo>
                    <a:pt x="77851" y="854659"/>
                  </a:lnTo>
                  <a:lnTo>
                    <a:pt x="77635" y="854735"/>
                  </a:lnTo>
                  <a:lnTo>
                    <a:pt x="77901" y="854925"/>
                  </a:lnTo>
                  <a:close/>
                </a:path>
                <a:path w="1478279" h="948054">
                  <a:moveTo>
                    <a:pt x="78867" y="855624"/>
                  </a:moveTo>
                  <a:lnTo>
                    <a:pt x="77901" y="854925"/>
                  </a:lnTo>
                  <a:lnTo>
                    <a:pt x="77978" y="855319"/>
                  </a:lnTo>
                  <a:lnTo>
                    <a:pt x="78117" y="856107"/>
                  </a:lnTo>
                  <a:lnTo>
                    <a:pt x="78371" y="855954"/>
                  </a:lnTo>
                  <a:lnTo>
                    <a:pt x="78625" y="855776"/>
                  </a:lnTo>
                  <a:lnTo>
                    <a:pt x="78867" y="855624"/>
                  </a:lnTo>
                  <a:close/>
                </a:path>
                <a:path w="1478279" h="948054">
                  <a:moveTo>
                    <a:pt x="83654" y="861288"/>
                  </a:moveTo>
                  <a:lnTo>
                    <a:pt x="83451" y="860996"/>
                  </a:lnTo>
                  <a:lnTo>
                    <a:pt x="83248" y="860691"/>
                  </a:lnTo>
                  <a:lnTo>
                    <a:pt x="82816" y="860983"/>
                  </a:lnTo>
                  <a:lnTo>
                    <a:pt x="81953" y="861555"/>
                  </a:lnTo>
                  <a:lnTo>
                    <a:pt x="82042" y="861707"/>
                  </a:lnTo>
                  <a:lnTo>
                    <a:pt x="82207" y="861987"/>
                  </a:lnTo>
                  <a:lnTo>
                    <a:pt x="82727" y="861758"/>
                  </a:lnTo>
                  <a:lnTo>
                    <a:pt x="83185" y="861517"/>
                  </a:lnTo>
                  <a:lnTo>
                    <a:pt x="83654" y="861288"/>
                  </a:lnTo>
                  <a:close/>
                </a:path>
                <a:path w="1478279" h="948054">
                  <a:moveTo>
                    <a:pt x="100723" y="885469"/>
                  </a:moveTo>
                  <a:lnTo>
                    <a:pt x="100533" y="885532"/>
                  </a:lnTo>
                  <a:lnTo>
                    <a:pt x="100507" y="885659"/>
                  </a:lnTo>
                  <a:lnTo>
                    <a:pt x="100634" y="885659"/>
                  </a:lnTo>
                  <a:lnTo>
                    <a:pt x="100723" y="885469"/>
                  </a:lnTo>
                  <a:close/>
                </a:path>
                <a:path w="1478279" h="948054">
                  <a:moveTo>
                    <a:pt x="103517" y="884428"/>
                  </a:moveTo>
                  <a:lnTo>
                    <a:pt x="102539" y="881418"/>
                  </a:lnTo>
                  <a:lnTo>
                    <a:pt x="100723" y="885469"/>
                  </a:lnTo>
                  <a:lnTo>
                    <a:pt x="103365" y="884796"/>
                  </a:lnTo>
                  <a:lnTo>
                    <a:pt x="103517" y="884428"/>
                  </a:lnTo>
                  <a:close/>
                </a:path>
                <a:path w="1478279" h="948054">
                  <a:moveTo>
                    <a:pt x="108026" y="885202"/>
                  </a:moveTo>
                  <a:lnTo>
                    <a:pt x="106413" y="885634"/>
                  </a:lnTo>
                  <a:lnTo>
                    <a:pt x="106972" y="887552"/>
                  </a:lnTo>
                  <a:lnTo>
                    <a:pt x="108026" y="885202"/>
                  </a:lnTo>
                  <a:close/>
                </a:path>
                <a:path w="1478279" h="948054">
                  <a:moveTo>
                    <a:pt x="108369" y="884440"/>
                  </a:moveTo>
                  <a:lnTo>
                    <a:pt x="108026" y="885202"/>
                  </a:lnTo>
                  <a:lnTo>
                    <a:pt x="108369" y="884440"/>
                  </a:lnTo>
                  <a:close/>
                </a:path>
                <a:path w="1478279" h="948054">
                  <a:moveTo>
                    <a:pt x="108839" y="879602"/>
                  </a:moveTo>
                  <a:lnTo>
                    <a:pt x="108508" y="879716"/>
                  </a:lnTo>
                  <a:lnTo>
                    <a:pt x="108153" y="879817"/>
                  </a:lnTo>
                  <a:lnTo>
                    <a:pt x="107873" y="880008"/>
                  </a:lnTo>
                  <a:lnTo>
                    <a:pt x="106172" y="881176"/>
                  </a:lnTo>
                  <a:lnTo>
                    <a:pt x="106108" y="881583"/>
                  </a:lnTo>
                  <a:lnTo>
                    <a:pt x="107734" y="883399"/>
                  </a:lnTo>
                  <a:lnTo>
                    <a:pt x="108102" y="883767"/>
                  </a:lnTo>
                  <a:lnTo>
                    <a:pt x="108470" y="884161"/>
                  </a:lnTo>
                  <a:lnTo>
                    <a:pt x="108483" y="883513"/>
                  </a:lnTo>
                  <a:lnTo>
                    <a:pt x="108445" y="882853"/>
                  </a:lnTo>
                  <a:lnTo>
                    <a:pt x="108572" y="881316"/>
                  </a:lnTo>
                  <a:lnTo>
                    <a:pt x="108724" y="880465"/>
                  </a:lnTo>
                  <a:lnTo>
                    <a:pt x="108839" y="879602"/>
                  </a:lnTo>
                  <a:close/>
                </a:path>
                <a:path w="1478279" h="948054">
                  <a:moveTo>
                    <a:pt x="108851" y="879589"/>
                  </a:moveTo>
                  <a:close/>
                </a:path>
                <a:path w="1478279" h="948054">
                  <a:moveTo>
                    <a:pt x="108877" y="879589"/>
                  </a:moveTo>
                  <a:close/>
                </a:path>
                <a:path w="1478279" h="948054">
                  <a:moveTo>
                    <a:pt x="109816" y="880287"/>
                  </a:moveTo>
                  <a:lnTo>
                    <a:pt x="109512" y="880033"/>
                  </a:lnTo>
                  <a:lnTo>
                    <a:pt x="108915" y="879576"/>
                  </a:lnTo>
                  <a:lnTo>
                    <a:pt x="109194" y="879817"/>
                  </a:lnTo>
                  <a:lnTo>
                    <a:pt x="109499" y="880046"/>
                  </a:lnTo>
                  <a:lnTo>
                    <a:pt x="109816" y="880287"/>
                  </a:lnTo>
                  <a:close/>
                </a:path>
                <a:path w="1478279" h="948054">
                  <a:moveTo>
                    <a:pt x="117068" y="872286"/>
                  </a:moveTo>
                  <a:lnTo>
                    <a:pt x="113741" y="871372"/>
                  </a:lnTo>
                  <a:lnTo>
                    <a:pt x="116916" y="872718"/>
                  </a:lnTo>
                  <a:lnTo>
                    <a:pt x="117068" y="872286"/>
                  </a:lnTo>
                  <a:close/>
                </a:path>
                <a:path w="1478279" h="948054">
                  <a:moveTo>
                    <a:pt x="619467" y="558215"/>
                  </a:moveTo>
                  <a:lnTo>
                    <a:pt x="619366" y="558025"/>
                  </a:lnTo>
                  <a:lnTo>
                    <a:pt x="619264" y="558228"/>
                  </a:lnTo>
                  <a:lnTo>
                    <a:pt x="619404" y="558253"/>
                  </a:lnTo>
                  <a:close/>
                </a:path>
                <a:path w="1478279" h="948054">
                  <a:moveTo>
                    <a:pt x="619671" y="556006"/>
                  </a:moveTo>
                  <a:lnTo>
                    <a:pt x="619544" y="555853"/>
                  </a:lnTo>
                  <a:lnTo>
                    <a:pt x="619404" y="555688"/>
                  </a:lnTo>
                  <a:lnTo>
                    <a:pt x="619264" y="555523"/>
                  </a:lnTo>
                  <a:lnTo>
                    <a:pt x="618578" y="555523"/>
                  </a:lnTo>
                  <a:lnTo>
                    <a:pt x="618566" y="556107"/>
                  </a:lnTo>
                  <a:lnTo>
                    <a:pt x="618858" y="557187"/>
                  </a:lnTo>
                  <a:lnTo>
                    <a:pt x="619099" y="557555"/>
                  </a:lnTo>
                  <a:lnTo>
                    <a:pt x="619315" y="557949"/>
                  </a:lnTo>
                  <a:lnTo>
                    <a:pt x="619671" y="556006"/>
                  </a:lnTo>
                  <a:close/>
                </a:path>
                <a:path w="1478279" h="948054">
                  <a:moveTo>
                    <a:pt x="625030" y="562444"/>
                  </a:moveTo>
                  <a:close/>
                </a:path>
                <a:path w="1478279" h="948054">
                  <a:moveTo>
                    <a:pt x="626643" y="567778"/>
                  </a:moveTo>
                  <a:lnTo>
                    <a:pt x="626579" y="567563"/>
                  </a:lnTo>
                  <a:lnTo>
                    <a:pt x="626516" y="567359"/>
                  </a:lnTo>
                  <a:lnTo>
                    <a:pt x="626452" y="567143"/>
                  </a:lnTo>
                  <a:lnTo>
                    <a:pt x="626021" y="567588"/>
                  </a:lnTo>
                  <a:lnTo>
                    <a:pt x="625563" y="568045"/>
                  </a:lnTo>
                  <a:lnTo>
                    <a:pt x="625106" y="568528"/>
                  </a:lnTo>
                  <a:lnTo>
                    <a:pt x="625602" y="568312"/>
                  </a:lnTo>
                  <a:lnTo>
                    <a:pt x="626097" y="568058"/>
                  </a:lnTo>
                  <a:lnTo>
                    <a:pt x="626643" y="567778"/>
                  </a:lnTo>
                  <a:close/>
                </a:path>
                <a:path w="1478279" h="948054">
                  <a:moveTo>
                    <a:pt x="626948" y="465442"/>
                  </a:moveTo>
                  <a:lnTo>
                    <a:pt x="626503" y="465023"/>
                  </a:lnTo>
                  <a:lnTo>
                    <a:pt x="626287" y="464807"/>
                  </a:lnTo>
                  <a:lnTo>
                    <a:pt x="625944" y="465239"/>
                  </a:lnTo>
                  <a:lnTo>
                    <a:pt x="625563" y="465645"/>
                  </a:lnTo>
                  <a:lnTo>
                    <a:pt x="625144" y="466001"/>
                  </a:lnTo>
                  <a:lnTo>
                    <a:pt x="625729" y="466293"/>
                  </a:lnTo>
                  <a:lnTo>
                    <a:pt x="626300" y="466331"/>
                  </a:lnTo>
                  <a:lnTo>
                    <a:pt x="626948" y="465442"/>
                  </a:lnTo>
                  <a:close/>
                </a:path>
                <a:path w="1478279" h="948054">
                  <a:moveTo>
                    <a:pt x="642366" y="581698"/>
                  </a:moveTo>
                  <a:lnTo>
                    <a:pt x="642112" y="580466"/>
                  </a:lnTo>
                  <a:lnTo>
                    <a:pt x="642162" y="579589"/>
                  </a:lnTo>
                  <a:lnTo>
                    <a:pt x="641680" y="579310"/>
                  </a:lnTo>
                  <a:lnTo>
                    <a:pt x="641515" y="579132"/>
                  </a:lnTo>
                  <a:lnTo>
                    <a:pt x="640410" y="579107"/>
                  </a:lnTo>
                  <a:lnTo>
                    <a:pt x="640372" y="579399"/>
                  </a:lnTo>
                  <a:lnTo>
                    <a:pt x="640143" y="579755"/>
                  </a:lnTo>
                  <a:lnTo>
                    <a:pt x="639432" y="579996"/>
                  </a:lnTo>
                  <a:lnTo>
                    <a:pt x="638733" y="579958"/>
                  </a:lnTo>
                  <a:lnTo>
                    <a:pt x="638213" y="579120"/>
                  </a:lnTo>
                  <a:lnTo>
                    <a:pt x="635977" y="579043"/>
                  </a:lnTo>
                  <a:lnTo>
                    <a:pt x="633361" y="578307"/>
                  </a:lnTo>
                  <a:lnTo>
                    <a:pt x="631964" y="577253"/>
                  </a:lnTo>
                  <a:lnTo>
                    <a:pt x="629450" y="575691"/>
                  </a:lnTo>
                  <a:lnTo>
                    <a:pt x="628269" y="575043"/>
                  </a:lnTo>
                  <a:lnTo>
                    <a:pt x="627126" y="574319"/>
                  </a:lnTo>
                  <a:lnTo>
                    <a:pt x="625284" y="573024"/>
                  </a:lnTo>
                  <a:lnTo>
                    <a:pt x="624293" y="573913"/>
                  </a:lnTo>
                  <a:lnTo>
                    <a:pt x="623417" y="574484"/>
                  </a:lnTo>
                  <a:lnTo>
                    <a:pt x="623023" y="574598"/>
                  </a:lnTo>
                  <a:lnTo>
                    <a:pt x="622020" y="574535"/>
                  </a:lnTo>
                  <a:lnTo>
                    <a:pt x="614857" y="567182"/>
                  </a:lnTo>
                  <a:lnTo>
                    <a:pt x="618147" y="563968"/>
                  </a:lnTo>
                  <a:lnTo>
                    <a:pt x="618718" y="564299"/>
                  </a:lnTo>
                  <a:lnTo>
                    <a:pt x="619023" y="563689"/>
                  </a:lnTo>
                  <a:lnTo>
                    <a:pt x="618629" y="563499"/>
                  </a:lnTo>
                  <a:lnTo>
                    <a:pt x="620776" y="561416"/>
                  </a:lnTo>
                  <a:lnTo>
                    <a:pt x="621068" y="561530"/>
                  </a:lnTo>
                  <a:lnTo>
                    <a:pt x="621347" y="560400"/>
                  </a:lnTo>
                  <a:lnTo>
                    <a:pt x="621271" y="559371"/>
                  </a:lnTo>
                  <a:lnTo>
                    <a:pt x="620966" y="558406"/>
                  </a:lnTo>
                  <a:lnTo>
                    <a:pt x="620496" y="558520"/>
                  </a:lnTo>
                  <a:lnTo>
                    <a:pt x="619963" y="558444"/>
                  </a:lnTo>
                  <a:lnTo>
                    <a:pt x="619379" y="558266"/>
                  </a:lnTo>
                  <a:lnTo>
                    <a:pt x="616204" y="559473"/>
                  </a:lnTo>
                  <a:lnTo>
                    <a:pt x="618782" y="560565"/>
                  </a:lnTo>
                  <a:lnTo>
                    <a:pt x="616623" y="562521"/>
                  </a:lnTo>
                  <a:lnTo>
                    <a:pt x="617372" y="563486"/>
                  </a:lnTo>
                  <a:lnTo>
                    <a:pt x="616902" y="563740"/>
                  </a:lnTo>
                  <a:lnTo>
                    <a:pt x="616356" y="564273"/>
                  </a:lnTo>
                  <a:lnTo>
                    <a:pt x="615759" y="564121"/>
                  </a:lnTo>
                  <a:lnTo>
                    <a:pt x="615403" y="563638"/>
                  </a:lnTo>
                  <a:lnTo>
                    <a:pt x="613562" y="565302"/>
                  </a:lnTo>
                  <a:lnTo>
                    <a:pt x="612800" y="564235"/>
                  </a:lnTo>
                  <a:lnTo>
                    <a:pt x="612914" y="562267"/>
                  </a:lnTo>
                  <a:lnTo>
                    <a:pt x="612787" y="559854"/>
                  </a:lnTo>
                  <a:lnTo>
                    <a:pt x="610806" y="560552"/>
                  </a:lnTo>
                  <a:lnTo>
                    <a:pt x="609879" y="561454"/>
                  </a:lnTo>
                  <a:lnTo>
                    <a:pt x="610082" y="564819"/>
                  </a:lnTo>
                  <a:lnTo>
                    <a:pt x="610285" y="565226"/>
                  </a:lnTo>
                  <a:lnTo>
                    <a:pt x="610108" y="565251"/>
                  </a:lnTo>
                  <a:lnTo>
                    <a:pt x="610171" y="566280"/>
                  </a:lnTo>
                  <a:lnTo>
                    <a:pt x="614222" y="568731"/>
                  </a:lnTo>
                  <a:lnTo>
                    <a:pt x="615530" y="569582"/>
                  </a:lnTo>
                  <a:lnTo>
                    <a:pt x="610235" y="567626"/>
                  </a:lnTo>
                  <a:lnTo>
                    <a:pt x="610273" y="568286"/>
                  </a:lnTo>
                  <a:lnTo>
                    <a:pt x="611682" y="568947"/>
                  </a:lnTo>
                  <a:lnTo>
                    <a:pt x="612749" y="570255"/>
                  </a:lnTo>
                  <a:lnTo>
                    <a:pt x="614184" y="573849"/>
                  </a:lnTo>
                  <a:lnTo>
                    <a:pt x="614553" y="575449"/>
                  </a:lnTo>
                  <a:lnTo>
                    <a:pt x="616229" y="577215"/>
                  </a:lnTo>
                  <a:lnTo>
                    <a:pt x="616597" y="577443"/>
                  </a:lnTo>
                  <a:lnTo>
                    <a:pt x="618477" y="577316"/>
                  </a:lnTo>
                  <a:lnTo>
                    <a:pt x="620356" y="576986"/>
                  </a:lnTo>
                  <a:lnTo>
                    <a:pt x="622960" y="578662"/>
                  </a:lnTo>
                  <a:lnTo>
                    <a:pt x="623849" y="578980"/>
                  </a:lnTo>
                  <a:lnTo>
                    <a:pt x="625398" y="579374"/>
                  </a:lnTo>
                  <a:lnTo>
                    <a:pt x="628192" y="579780"/>
                  </a:lnTo>
                  <a:lnTo>
                    <a:pt x="631024" y="580313"/>
                  </a:lnTo>
                  <a:lnTo>
                    <a:pt x="633336" y="581545"/>
                  </a:lnTo>
                  <a:lnTo>
                    <a:pt x="635495" y="585800"/>
                  </a:lnTo>
                  <a:lnTo>
                    <a:pt x="637108" y="586257"/>
                  </a:lnTo>
                  <a:lnTo>
                    <a:pt x="638937" y="585431"/>
                  </a:lnTo>
                  <a:lnTo>
                    <a:pt x="639470" y="585089"/>
                  </a:lnTo>
                  <a:lnTo>
                    <a:pt x="639978" y="584682"/>
                  </a:lnTo>
                  <a:lnTo>
                    <a:pt x="639152" y="584339"/>
                  </a:lnTo>
                  <a:lnTo>
                    <a:pt x="638327" y="584098"/>
                  </a:lnTo>
                  <a:lnTo>
                    <a:pt x="638022" y="583526"/>
                  </a:lnTo>
                  <a:lnTo>
                    <a:pt x="637070" y="582536"/>
                  </a:lnTo>
                  <a:lnTo>
                    <a:pt x="638492" y="582282"/>
                  </a:lnTo>
                  <a:lnTo>
                    <a:pt x="639076" y="581990"/>
                  </a:lnTo>
                  <a:lnTo>
                    <a:pt x="640334" y="582320"/>
                  </a:lnTo>
                  <a:lnTo>
                    <a:pt x="641261" y="582193"/>
                  </a:lnTo>
                  <a:lnTo>
                    <a:pt x="641997" y="582523"/>
                  </a:lnTo>
                  <a:lnTo>
                    <a:pt x="642366" y="581698"/>
                  </a:lnTo>
                  <a:close/>
                </a:path>
                <a:path w="1478279" h="948054">
                  <a:moveTo>
                    <a:pt x="653186" y="586295"/>
                  </a:moveTo>
                  <a:lnTo>
                    <a:pt x="652526" y="586295"/>
                  </a:lnTo>
                  <a:lnTo>
                    <a:pt x="652195" y="586282"/>
                  </a:lnTo>
                  <a:lnTo>
                    <a:pt x="652195" y="586460"/>
                  </a:lnTo>
                  <a:lnTo>
                    <a:pt x="653186" y="586295"/>
                  </a:lnTo>
                  <a:close/>
                </a:path>
                <a:path w="1478279" h="948054">
                  <a:moveTo>
                    <a:pt x="655967" y="425653"/>
                  </a:moveTo>
                  <a:lnTo>
                    <a:pt x="655751" y="425869"/>
                  </a:lnTo>
                  <a:lnTo>
                    <a:pt x="655535" y="426046"/>
                  </a:lnTo>
                  <a:lnTo>
                    <a:pt x="655320" y="426224"/>
                  </a:lnTo>
                  <a:lnTo>
                    <a:pt x="655345" y="426351"/>
                  </a:lnTo>
                  <a:lnTo>
                    <a:pt x="655396" y="426580"/>
                  </a:lnTo>
                  <a:lnTo>
                    <a:pt x="655485" y="427151"/>
                  </a:lnTo>
                  <a:lnTo>
                    <a:pt x="655548" y="427431"/>
                  </a:lnTo>
                  <a:lnTo>
                    <a:pt x="655624" y="427215"/>
                  </a:lnTo>
                  <a:lnTo>
                    <a:pt x="655688" y="426974"/>
                  </a:lnTo>
                  <a:lnTo>
                    <a:pt x="655764" y="426707"/>
                  </a:lnTo>
                  <a:lnTo>
                    <a:pt x="655840" y="426377"/>
                  </a:lnTo>
                  <a:lnTo>
                    <a:pt x="655916" y="426034"/>
                  </a:lnTo>
                  <a:lnTo>
                    <a:pt x="655967" y="425653"/>
                  </a:lnTo>
                  <a:close/>
                </a:path>
                <a:path w="1478279" h="948054">
                  <a:moveTo>
                    <a:pt x="663067" y="541921"/>
                  </a:moveTo>
                  <a:lnTo>
                    <a:pt x="662495" y="541832"/>
                  </a:lnTo>
                  <a:lnTo>
                    <a:pt x="662266" y="541820"/>
                  </a:lnTo>
                  <a:lnTo>
                    <a:pt x="662520" y="540715"/>
                  </a:lnTo>
                  <a:lnTo>
                    <a:pt x="661606" y="539356"/>
                  </a:lnTo>
                  <a:lnTo>
                    <a:pt x="660882" y="537933"/>
                  </a:lnTo>
                  <a:lnTo>
                    <a:pt x="660641" y="536206"/>
                  </a:lnTo>
                  <a:lnTo>
                    <a:pt x="660133" y="536244"/>
                  </a:lnTo>
                  <a:lnTo>
                    <a:pt x="659612" y="536321"/>
                  </a:lnTo>
                  <a:lnTo>
                    <a:pt x="657237" y="537044"/>
                  </a:lnTo>
                  <a:lnTo>
                    <a:pt x="656043" y="537222"/>
                  </a:lnTo>
                  <a:lnTo>
                    <a:pt x="655091" y="536943"/>
                  </a:lnTo>
                  <a:lnTo>
                    <a:pt x="654621" y="537400"/>
                  </a:lnTo>
                  <a:lnTo>
                    <a:pt x="653935" y="538175"/>
                  </a:lnTo>
                  <a:lnTo>
                    <a:pt x="653224" y="538454"/>
                  </a:lnTo>
                  <a:lnTo>
                    <a:pt x="652551" y="538683"/>
                  </a:lnTo>
                  <a:lnTo>
                    <a:pt x="653694" y="539064"/>
                  </a:lnTo>
                  <a:lnTo>
                    <a:pt x="655066" y="539165"/>
                  </a:lnTo>
                  <a:lnTo>
                    <a:pt x="655713" y="540613"/>
                  </a:lnTo>
                  <a:lnTo>
                    <a:pt x="655307" y="542340"/>
                  </a:lnTo>
                  <a:lnTo>
                    <a:pt x="656069" y="544512"/>
                  </a:lnTo>
                  <a:lnTo>
                    <a:pt x="655472" y="546442"/>
                  </a:lnTo>
                  <a:lnTo>
                    <a:pt x="655828" y="547712"/>
                  </a:lnTo>
                  <a:lnTo>
                    <a:pt x="655980" y="548347"/>
                  </a:lnTo>
                  <a:lnTo>
                    <a:pt x="656564" y="547395"/>
                  </a:lnTo>
                  <a:lnTo>
                    <a:pt x="657301" y="547243"/>
                  </a:lnTo>
                  <a:lnTo>
                    <a:pt x="657987" y="547204"/>
                  </a:lnTo>
                  <a:lnTo>
                    <a:pt x="658634" y="547255"/>
                  </a:lnTo>
                  <a:lnTo>
                    <a:pt x="658850" y="546227"/>
                  </a:lnTo>
                  <a:lnTo>
                    <a:pt x="658749" y="545109"/>
                  </a:lnTo>
                  <a:lnTo>
                    <a:pt x="658787" y="543928"/>
                  </a:lnTo>
                  <a:lnTo>
                    <a:pt x="659853" y="542353"/>
                  </a:lnTo>
                  <a:lnTo>
                    <a:pt x="661568" y="542264"/>
                  </a:lnTo>
                  <a:lnTo>
                    <a:pt x="663067" y="541921"/>
                  </a:lnTo>
                  <a:close/>
                </a:path>
                <a:path w="1478279" h="948054">
                  <a:moveTo>
                    <a:pt x="672350" y="434073"/>
                  </a:moveTo>
                  <a:lnTo>
                    <a:pt x="672147" y="433895"/>
                  </a:lnTo>
                  <a:lnTo>
                    <a:pt x="671906" y="433768"/>
                  </a:lnTo>
                  <a:lnTo>
                    <a:pt x="671639" y="433641"/>
                  </a:lnTo>
                  <a:lnTo>
                    <a:pt x="671423" y="433527"/>
                  </a:lnTo>
                  <a:lnTo>
                    <a:pt x="671195" y="433425"/>
                  </a:lnTo>
                  <a:lnTo>
                    <a:pt x="670915" y="433336"/>
                  </a:lnTo>
                  <a:lnTo>
                    <a:pt x="670953" y="433514"/>
                  </a:lnTo>
                  <a:lnTo>
                    <a:pt x="671029" y="433641"/>
                  </a:lnTo>
                  <a:lnTo>
                    <a:pt x="671385" y="434009"/>
                  </a:lnTo>
                  <a:lnTo>
                    <a:pt x="671817" y="434111"/>
                  </a:lnTo>
                  <a:lnTo>
                    <a:pt x="672350" y="434073"/>
                  </a:lnTo>
                  <a:close/>
                </a:path>
                <a:path w="1478279" h="948054">
                  <a:moveTo>
                    <a:pt x="674458" y="549224"/>
                  </a:moveTo>
                  <a:lnTo>
                    <a:pt x="673874" y="544512"/>
                  </a:lnTo>
                  <a:lnTo>
                    <a:pt x="673874" y="543737"/>
                  </a:lnTo>
                  <a:lnTo>
                    <a:pt x="672985" y="543166"/>
                  </a:lnTo>
                  <a:lnTo>
                    <a:pt x="671906" y="542848"/>
                  </a:lnTo>
                  <a:lnTo>
                    <a:pt x="670483" y="543179"/>
                  </a:lnTo>
                  <a:lnTo>
                    <a:pt x="669671" y="543293"/>
                  </a:lnTo>
                  <a:lnTo>
                    <a:pt x="669163" y="542594"/>
                  </a:lnTo>
                  <a:lnTo>
                    <a:pt x="668972" y="541769"/>
                  </a:lnTo>
                  <a:lnTo>
                    <a:pt x="667816" y="542607"/>
                  </a:lnTo>
                  <a:lnTo>
                    <a:pt x="666699" y="543699"/>
                  </a:lnTo>
                  <a:lnTo>
                    <a:pt x="665416" y="544652"/>
                  </a:lnTo>
                  <a:lnTo>
                    <a:pt x="664540" y="543445"/>
                  </a:lnTo>
                  <a:lnTo>
                    <a:pt x="664502" y="543852"/>
                  </a:lnTo>
                  <a:lnTo>
                    <a:pt x="663498" y="546379"/>
                  </a:lnTo>
                  <a:lnTo>
                    <a:pt x="665607" y="546277"/>
                  </a:lnTo>
                  <a:lnTo>
                    <a:pt x="667194" y="546354"/>
                  </a:lnTo>
                  <a:lnTo>
                    <a:pt x="667740" y="546658"/>
                  </a:lnTo>
                  <a:lnTo>
                    <a:pt x="668604" y="547217"/>
                  </a:lnTo>
                  <a:lnTo>
                    <a:pt x="668921" y="547916"/>
                  </a:lnTo>
                  <a:lnTo>
                    <a:pt x="669074" y="548601"/>
                  </a:lnTo>
                  <a:lnTo>
                    <a:pt x="669747" y="549109"/>
                  </a:lnTo>
                  <a:lnTo>
                    <a:pt x="670369" y="549643"/>
                  </a:lnTo>
                  <a:lnTo>
                    <a:pt x="671601" y="551243"/>
                  </a:lnTo>
                  <a:lnTo>
                    <a:pt x="671957" y="552475"/>
                  </a:lnTo>
                  <a:lnTo>
                    <a:pt x="672414" y="553656"/>
                  </a:lnTo>
                  <a:lnTo>
                    <a:pt x="673176" y="551700"/>
                  </a:lnTo>
                  <a:lnTo>
                    <a:pt x="673658" y="550773"/>
                  </a:lnTo>
                  <a:lnTo>
                    <a:pt x="674458" y="549224"/>
                  </a:lnTo>
                  <a:close/>
                </a:path>
                <a:path w="1478279" h="948054">
                  <a:moveTo>
                    <a:pt x="682307" y="555663"/>
                  </a:moveTo>
                  <a:lnTo>
                    <a:pt x="681570" y="554431"/>
                  </a:lnTo>
                  <a:lnTo>
                    <a:pt x="680669" y="552818"/>
                  </a:lnTo>
                  <a:lnTo>
                    <a:pt x="680504" y="552907"/>
                  </a:lnTo>
                  <a:lnTo>
                    <a:pt x="680326" y="552983"/>
                  </a:lnTo>
                  <a:lnTo>
                    <a:pt x="680161" y="553085"/>
                  </a:lnTo>
                  <a:lnTo>
                    <a:pt x="679602" y="553402"/>
                  </a:lnTo>
                  <a:lnTo>
                    <a:pt x="679094" y="553910"/>
                  </a:lnTo>
                  <a:lnTo>
                    <a:pt x="678586" y="553999"/>
                  </a:lnTo>
                  <a:lnTo>
                    <a:pt x="678637" y="554634"/>
                  </a:lnTo>
                  <a:lnTo>
                    <a:pt x="678662" y="555269"/>
                  </a:lnTo>
                  <a:lnTo>
                    <a:pt x="678662" y="556463"/>
                  </a:lnTo>
                  <a:lnTo>
                    <a:pt x="678878" y="556996"/>
                  </a:lnTo>
                  <a:lnTo>
                    <a:pt x="679208" y="557428"/>
                  </a:lnTo>
                  <a:lnTo>
                    <a:pt x="680199" y="557314"/>
                  </a:lnTo>
                  <a:lnTo>
                    <a:pt x="681380" y="558304"/>
                  </a:lnTo>
                  <a:lnTo>
                    <a:pt x="682205" y="556793"/>
                  </a:lnTo>
                  <a:lnTo>
                    <a:pt x="682167" y="556348"/>
                  </a:lnTo>
                  <a:lnTo>
                    <a:pt x="682307" y="555663"/>
                  </a:lnTo>
                  <a:close/>
                </a:path>
                <a:path w="1478279" h="948054">
                  <a:moveTo>
                    <a:pt x="689470" y="438848"/>
                  </a:moveTo>
                  <a:lnTo>
                    <a:pt x="688289" y="439242"/>
                  </a:lnTo>
                  <a:lnTo>
                    <a:pt x="688022" y="439547"/>
                  </a:lnTo>
                  <a:lnTo>
                    <a:pt x="687806" y="439953"/>
                  </a:lnTo>
                  <a:lnTo>
                    <a:pt x="687857" y="440207"/>
                  </a:lnTo>
                  <a:lnTo>
                    <a:pt x="687933" y="440410"/>
                  </a:lnTo>
                  <a:lnTo>
                    <a:pt x="688314" y="440156"/>
                  </a:lnTo>
                  <a:lnTo>
                    <a:pt x="688733" y="439674"/>
                  </a:lnTo>
                  <a:lnTo>
                    <a:pt x="689368" y="438924"/>
                  </a:lnTo>
                  <a:close/>
                </a:path>
                <a:path w="1478279" h="948054">
                  <a:moveTo>
                    <a:pt x="689546" y="438937"/>
                  </a:moveTo>
                  <a:lnTo>
                    <a:pt x="689368" y="438937"/>
                  </a:lnTo>
                  <a:lnTo>
                    <a:pt x="689546" y="438937"/>
                  </a:lnTo>
                  <a:close/>
                </a:path>
                <a:path w="1478279" h="948054">
                  <a:moveTo>
                    <a:pt x="689978" y="439381"/>
                  </a:moveTo>
                  <a:lnTo>
                    <a:pt x="689838" y="439254"/>
                  </a:lnTo>
                  <a:lnTo>
                    <a:pt x="689711" y="439140"/>
                  </a:lnTo>
                  <a:lnTo>
                    <a:pt x="689597" y="439000"/>
                  </a:lnTo>
                  <a:lnTo>
                    <a:pt x="689711" y="439407"/>
                  </a:lnTo>
                  <a:lnTo>
                    <a:pt x="689775" y="439610"/>
                  </a:lnTo>
                  <a:lnTo>
                    <a:pt x="689927" y="439445"/>
                  </a:lnTo>
                  <a:close/>
                </a:path>
                <a:path w="1478279" h="948054">
                  <a:moveTo>
                    <a:pt x="694524" y="539242"/>
                  </a:moveTo>
                  <a:lnTo>
                    <a:pt x="690905" y="535139"/>
                  </a:lnTo>
                  <a:lnTo>
                    <a:pt x="690676" y="535254"/>
                  </a:lnTo>
                  <a:lnTo>
                    <a:pt x="690587" y="535470"/>
                  </a:lnTo>
                  <a:lnTo>
                    <a:pt x="690651" y="535736"/>
                  </a:lnTo>
                  <a:lnTo>
                    <a:pt x="691159" y="537337"/>
                  </a:lnTo>
                  <a:lnTo>
                    <a:pt x="691984" y="538657"/>
                  </a:lnTo>
                  <a:lnTo>
                    <a:pt x="693712" y="539026"/>
                  </a:lnTo>
                  <a:lnTo>
                    <a:pt x="693991" y="539076"/>
                  </a:lnTo>
                  <a:lnTo>
                    <a:pt x="694258" y="539165"/>
                  </a:lnTo>
                  <a:lnTo>
                    <a:pt x="694524" y="539242"/>
                  </a:lnTo>
                  <a:close/>
                </a:path>
                <a:path w="1478279" h="948054">
                  <a:moveTo>
                    <a:pt x="698207" y="531876"/>
                  </a:moveTo>
                  <a:lnTo>
                    <a:pt x="697534" y="531710"/>
                  </a:lnTo>
                  <a:lnTo>
                    <a:pt x="696849" y="531710"/>
                  </a:lnTo>
                  <a:lnTo>
                    <a:pt x="696175" y="531799"/>
                  </a:lnTo>
                  <a:lnTo>
                    <a:pt x="696836" y="532663"/>
                  </a:lnTo>
                  <a:lnTo>
                    <a:pt x="697103" y="532447"/>
                  </a:lnTo>
                  <a:lnTo>
                    <a:pt x="697344" y="532206"/>
                  </a:lnTo>
                  <a:lnTo>
                    <a:pt x="697636" y="532091"/>
                  </a:lnTo>
                  <a:lnTo>
                    <a:pt x="698207" y="531876"/>
                  </a:lnTo>
                  <a:close/>
                </a:path>
                <a:path w="1478279" h="948054">
                  <a:moveTo>
                    <a:pt x="702703" y="538200"/>
                  </a:moveTo>
                  <a:lnTo>
                    <a:pt x="702665" y="537959"/>
                  </a:lnTo>
                  <a:lnTo>
                    <a:pt x="702678" y="537730"/>
                  </a:lnTo>
                  <a:lnTo>
                    <a:pt x="702081" y="536740"/>
                  </a:lnTo>
                  <a:lnTo>
                    <a:pt x="701421" y="535990"/>
                  </a:lnTo>
                  <a:lnTo>
                    <a:pt x="700862" y="534543"/>
                  </a:lnTo>
                  <a:lnTo>
                    <a:pt x="700925" y="534035"/>
                  </a:lnTo>
                  <a:lnTo>
                    <a:pt x="701167" y="533615"/>
                  </a:lnTo>
                  <a:lnTo>
                    <a:pt x="700938" y="533501"/>
                  </a:lnTo>
                  <a:lnTo>
                    <a:pt x="700709" y="533374"/>
                  </a:lnTo>
                  <a:lnTo>
                    <a:pt x="700493" y="533222"/>
                  </a:lnTo>
                  <a:lnTo>
                    <a:pt x="700532" y="533603"/>
                  </a:lnTo>
                  <a:lnTo>
                    <a:pt x="700506" y="533984"/>
                  </a:lnTo>
                  <a:lnTo>
                    <a:pt x="700430" y="534352"/>
                  </a:lnTo>
                  <a:lnTo>
                    <a:pt x="700684" y="534860"/>
                  </a:lnTo>
                  <a:lnTo>
                    <a:pt x="701281" y="536409"/>
                  </a:lnTo>
                  <a:lnTo>
                    <a:pt x="701522" y="537070"/>
                  </a:lnTo>
                  <a:lnTo>
                    <a:pt x="702043" y="537705"/>
                  </a:lnTo>
                  <a:lnTo>
                    <a:pt x="702602" y="538137"/>
                  </a:lnTo>
                  <a:close/>
                </a:path>
                <a:path w="1478279" h="948054">
                  <a:moveTo>
                    <a:pt x="708025" y="534162"/>
                  </a:moveTo>
                  <a:lnTo>
                    <a:pt x="707948" y="533565"/>
                  </a:lnTo>
                  <a:lnTo>
                    <a:pt x="707923" y="532892"/>
                  </a:lnTo>
                  <a:lnTo>
                    <a:pt x="707974" y="532180"/>
                  </a:lnTo>
                  <a:lnTo>
                    <a:pt x="707771" y="532714"/>
                  </a:lnTo>
                  <a:lnTo>
                    <a:pt x="707593" y="533260"/>
                  </a:lnTo>
                  <a:lnTo>
                    <a:pt x="707453" y="533793"/>
                  </a:lnTo>
                  <a:lnTo>
                    <a:pt x="707301" y="533831"/>
                  </a:lnTo>
                  <a:lnTo>
                    <a:pt x="707783" y="534035"/>
                  </a:lnTo>
                  <a:lnTo>
                    <a:pt x="708025" y="534162"/>
                  </a:lnTo>
                  <a:close/>
                </a:path>
                <a:path w="1478279" h="948054">
                  <a:moveTo>
                    <a:pt x="720090" y="508368"/>
                  </a:moveTo>
                  <a:lnTo>
                    <a:pt x="718121" y="504596"/>
                  </a:lnTo>
                  <a:lnTo>
                    <a:pt x="717791" y="504444"/>
                  </a:lnTo>
                  <a:lnTo>
                    <a:pt x="713193" y="505409"/>
                  </a:lnTo>
                  <a:lnTo>
                    <a:pt x="715048" y="505828"/>
                  </a:lnTo>
                  <a:lnTo>
                    <a:pt x="716127" y="506577"/>
                  </a:lnTo>
                  <a:lnTo>
                    <a:pt x="715048" y="505828"/>
                  </a:lnTo>
                  <a:lnTo>
                    <a:pt x="715657" y="507072"/>
                  </a:lnTo>
                  <a:lnTo>
                    <a:pt x="717029" y="509803"/>
                  </a:lnTo>
                  <a:lnTo>
                    <a:pt x="720090" y="508368"/>
                  </a:lnTo>
                  <a:close/>
                </a:path>
                <a:path w="1478279" h="948054">
                  <a:moveTo>
                    <a:pt x="720267" y="508279"/>
                  </a:moveTo>
                  <a:lnTo>
                    <a:pt x="720090" y="508368"/>
                  </a:lnTo>
                  <a:lnTo>
                    <a:pt x="720229" y="508431"/>
                  </a:lnTo>
                  <a:lnTo>
                    <a:pt x="720267" y="508279"/>
                  </a:lnTo>
                  <a:close/>
                </a:path>
                <a:path w="1478279" h="948054">
                  <a:moveTo>
                    <a:pt x="725487" y="496379"/>
                  </a:moveTo>
                  <a:lnTo>
                    <a:pt x="725462" y="496049"/>
                  </a:lnTo>
                  <a:lnTo>
                    <a:pt x="725335" y="495490"/>
                  </a:lnTo>
                  <a:lnTo>
                    <a:pt x="725106" y="495096"/>
                  </a:lnTo>
                  <a:lnTo>
                    <a:pt x="724725" y="495261"/>
                  </a:lnTo>
                  <a:lnTo>
                    <a:pt x="724725" y="496087"/>
                  </a:lnTo>
                  <a:lnTo>
                    <a:pt x="724268" y="496684"/>
                  </a:lnTo>
                  <a:lnTo>
                    <a:pt x="724268" y="496049"/>
                  </a:lnTo>
                  <a:lnTo>
                    <a:pt x="724725" y="496087"/>
                  </a:lnTo>
                  <a:lnTo>
                    <a:pt x="724725" y="495261"/>
                  </a:lnTo>
                  <a:lnTo>
                    <a:pt x="723798" y="495655"/>
                  </a:lnTo>
                  <a:lnTo>
                    <a:pt x="722718" y="496506"/>
                  </a:lnTo>
                  <a:lnTo>
                    <a:pt x="721741" y="497509"/>
                  </a:lnTo>
                  <a:lnTo>
                    <a:pt x="721385" y="497840"/>
                  </a:lnTo>
                  <a:lnTo>
                    <a:pt x="721220" y="498017"/>
                  </a:lnTo>
                  <a:lnTo>
                    <a:pt x="721499" y="498398"/>
                  </a:lnTo>
                  <a:lnTo>
                    <a:pt x="721868" y="498779"/>
                  </a:lnTo>
                  <a:lnTo>
                    <a:pt x="722160" y="498944"/>
                  </a:lnTo>
                  <a:lnTo>
                    <a:pt x="723353" y="499313"/>
                  </a:lnTo>
                  <a:lnTo>
                    <a:pt x="724166" y="499122"/>
                  </a:lnTo>
                  <a:lnTo>
                    <a:pt x="724966" y="498779"/>
                  </a:lnTo>
                  <a:lnTo>
                    <a:pt x="725373" y="497446"/>
                  </a:lnTo>
                  <a:lnTo>
                    <a:pt x="725195" y="497027"/>
                  </a:lnTo>
                  <a:lnTo>
                    <a:pt x="725093" y="496684"/>
                  </a:lnTo>
                  <a:lnTo>
                    <a:pt x="725284" y="496506"/>
                  </a:lnTo>
                  <a:lnTo>
                    <a:pt x="725398" y="496328"/>
                  </a:lnTo>
                  <a:close/>
                </a:path>
                <a:path w="1478279" h="948054">
                  <a:moveTo>
                    <a:pt x="742784" y="492988"/>
                  </a:moveTo>
                  <a:lnTo>
                    <a:pt x="742670" y="493128"/>
                  </a:lnTo>
                  <a:lnTo>
                    <a:pt x="742632" y="493280"/>
                  </a:lnTo>
                  <a:lnTo>
                    <a:pt x="742657" y="493420"/>
                  </a:lnTo>
                  <a:lnTo>
                    <a:pt x="742721" y="493293"/>
                  </a:lnTo>
                  <a:lnTo>
                    <a:pt x="742759" y="493141"/>
                  </a:lnTo>
                  <a:lnTo>
                    <a:pt x="742784" y="492988"/>
                  </a:lnTo>
                  <a:close/>
                </a:path>
                <a:path w="1478279" h="948054">
                  <a:moveTo>
                    <a:pt x="1005319" y="255727"/>
                  </a:moveTo>
                  <a:lnTo>
                    <a:pt x="1004862" y="255803"/>
                  </a:lnTo>
                  <a:lnTo>
                    <a:pt x="1004379" y="255866"/>
                  </a:lnTo>
                  <a:lnTo>
                    <a:pt x="1003947" y="256044"/>
                  </a:lnTo>
                  <a:lnTo>
                    <a:pt x="1003719" y="256120"/>
                  </a:lnTo>
                  <a:lnTo>
                    <a:pt x="1003604" y="256540"/>
                  </a:lnTo>
                  <a:lnTo>
                    <a:pt x="1003427" y="256806"/>
                  </a:lnTo>
                  <a:lnTo>
                    <a:pt x="1003731" y="256933"/>
                  </a:lnTo>
                  <a:lnTo>
                    <a:pt x="1004239" y="257225"/>
                  </a:lnTo>
                  <a:lnTo>
                    <a:pt x="1004697" y="256717"/>
                  </a:lnTo>
                  <a:lnTo>
                    <a:pt x="1005319" y="255727"/>
                  </a:lnTo>
                  <a:close/>
                </a:path>
                <a:path w="1478279" h="948054">
                  <a:moveTo>
                    <a:pt x="1005763" y="255562"/>
                  </a:moveTo>
                  <a:lnTo>
                    <a:pt x="1005497" y="255435"/>
                  </a:lnTo>
                  <a:lnTo>
                    <a:pt x="1005319" y="255727"/>
                  </a:lnTo>
                  <a:lnTo>
                    <a:pt x="1005586" y="255663"/>
                  </a:lnTo>
                  <a:lnTo>
                    <a:pt x="1005763" y="255562"/>
                  </a:lnTo>
                  <a:close/>
                </a:path>
                <a:path w="1478279" h="948054">
                  <a:moveTo>
                    <a:pt x="1006297" y="245757"/>
                  </a:moveTo>
                  <a:lnTo>
                    <a:pt x="1005763" y="245579"/>
                  </a:lnTo>
                  <a:lnTo>
                    <a:pt x="1005497" y="245541"/>
                  </a:lnTo>
                  <a:lnTo>
                    <a:pt x="1005166" y="245491"/>
                  </a:lnTo>
                  <a:lnTo>
                    <a:pt x="1004519" y="245440"/>
                  </a:lnTo>
                  <a:lnTo>
                    <a:pt x="1004417" y="245579"/>
                  </a:lnTo>
                  <a:lnTo>
                    <a:pt x="1004316" y="245757"/>
                  </a:lnTo>
                  <a:lnTo>
                    <a:pt x="1004201" y="245897"/>
                  </a:lnTo>
                  <a:lnTo>
                    <a:pt x="1004366" y="245999"/>
                  </a:lnTo>
                  <a:lnTo>
                    <a:pt x="1004531" y="246214"/>
                  </a:lnTo>
                  <a:lnTo>
                    <a:pt x="1004658" y="246202"/>
                  </a:lnTo>
                  <a:lnTo>
                    <a:pt x="1005205" y="246113"/>
                  </a:lnTo>
                  <a:lnTo>
                    <a:pt x="1005738" y="245986"/>
                  </a:lnTo>
                  <a:lnTo>
                    <a:pt x="1006271" y="245821"/>
                  </a:lnTo>
                  <a:close/>
                </a:path>
                <a:path w="1478279" h="948054">
                  <a:moveTo>
                    <a:pt x="1006652" y="238518"/>
                  </a:moveTo>
                  <a:lnTo>
                    <a:pt x="1006449" y="238213"/>
                  </a:lnTo>
                  <a:lnTo>
                    <a:pt x="1006271" y="237896"/>
                  </a:lnTo>
                  <a:lnTo>
                    <a:pt x="1006094" y="237540"/>
                  </a:lnTo>
                  <a:lnTo>
                    <a:pt x="1005751" y="237578"/>
                  </a:lnTo>
                  <a:lnTo>
                    <a:pt x="1005332" y="237617"/>
                  </a:lnTo>
                  <a:lnTo>
                    <a:pt x="1004722" y="237680"/>
                  </a:lnTo>
                  <a:lnTo>
                    <a:pt x="1005179" y="238544"/>
                  </a:lnTo>
                  <a:lnTo>
                    <a:pt x="1005776" y="239674"/>
                  </a:lnTo>
                  <a:lnTo>
                    <a:pt x="1006055" y="239471"/>
                  </a:lnTo>
                  <a:lnTo>
                    <a:pt x="1006513" y="239306"/>
                  </a:lnTo>
                  <a:lnTo>
                    <a:pt x="1006627" y="238887"/>
                  </a:lnTo>
                  <a:lnTo>
                    <a:pt x="1006652" y="238518"/>
                  </a:lnTo>
                  <a:close/>
                </a:path>
                <a:path w="1478279" h="948054">
                  <a:moveTo>
                    <a:pt x="1009573" y="241922"/>
                  </a:moveTo>
                  <a:lnTo>
                    <a:pt x="1008837" y="241274"/>
                  </a:lnTo>
                  <a:lnTo>
                    <a:pt x="1008507" y="240919"/>
                  </a:lnTo>
                  <a:lnTo>
                    <a:pt x="1008380" y="241350"/>
                  </a:lnTo>
                  <a:lnTo>
                    <a:pt x="1008265" y="241769"/>
                  </a:lnTo>
                  <a:lnTo>
                    <a:pt x="1008138" y="242201"/>
                  </a:lnTo>
                  <a:lnTo>
                    <a:pt x="1008646" y="242100"/>
                  </a:lnTo>
                  <a:lnTo>
                    <a:pt x="1009573" y="241922"/>
                  </a:lnTo>
                  <a:close/>
                </a:path>
                <a:path w="1478279" h="948054">
                  <a:moveTo>
                    <a:pt x="1010589" y="253453"/>
                  </a:moveTo>
                  <a:lnTo>
                    <a:pt x="1007656" y="254736"/>
                  </a:lnTo>
                  <a:lnTo>
                    <a:pt x="1006703" y="255168"/>
                  </a:lnTo>
                  <a:lnTo>
                    <a:pt x="1005763" y="255562"/>
                  </a:lnTo>
                  <a:lnTo>
                    <a:pt x="1007821" y="256476"/>
                  </a:lnTo>
                  <a:lnTo>
                    <a:pt x="1008900" y="255295"/>
                  </a:lnTo>
                  <a:lnTo>
                    <a:pt x="1009650" y="254469"/>
                  </a:lnTo>
                  <a:lnTo>
                    <a:pt x="1009929" y="254165"/>
                  </a:lnTo>
                  <a:lnTo>
                    <a:pt x="1010589" y="253453"/>
                  </a:lnTo>
                  <a:close/>
                </a:path>
                <a:path w="1478279" h="948054">
                  <a:moveTo>
                    <a:pt x="1024648" y="237147"/>
                  </a:moveTo>
                  <a:lnTo>
                    <a:pt x="1024343" y="237007"/>
                  </a:lnTo>
                  <a:lnTo>
                    <a:pt x="1024382" y="237147"/>
                  </a:lnTo>
                  <a:lnTo>
                    <a:pt x="1024521" y="237274"/>
                  </a:lnTo>
                  <a:lnTo>
                    <a:pt x="1024648" y="237147"/>
                  </a:lnTo>
                  <a:close/>
                </a:path>
                <a:path w="1478279" h="948054">
                  <a:moveTo>
                    <a:pt x="1025398" y="237858"/>
                  </a:moveTo>
                  <a:lnTo>
                    <a:pt x="1025309" y="237540"/>
                  </a:lnTo>
                  <a:lnTo>
                    <a:pt x="1024851" y="237426"/>
                  </a:lnTo>
                  <a:lnTo>
                    <a:pt x="1024521" y="237274"/>
                  </a:lnTo>
                  <a:lnTo>
                    <a:pt x="1024356" y="237413"/>
                  </a:lnTo>
                  <a:lnTo>
                    <a:pt x="1024572" y="237604"/>
                  </a:lnTo>
                  <a:lnTo>
                    <a:pt x="1024940" y="237744"/>
                  </a:lnTo>
                  <a:lnTo>
                    <a:pt x="1025398" y="237947"/>
                  </a:lnTo>
                  <a:close/>
                </a:path>
                <a:path w="1478279" h="948054">
                  <a:moveTo>
                    <a:pt x="1026896" y="243598"/>
                  </a:moveTo>
                  <a:lnTo>
                    <a:pt x="1026579" y="242392"/>
                  </a:lnTo>
                  <a:lnTo>
                    <a:pt x="1026083" y="240372"/>
                  </a:lnTo>
                  <a:lnTo>
                    <a:pt x="1023785" y="241922"/>
                  </a:lnTo>
                  <a:lnTo>
                    <a:pt x="1024585" y="242582"/>
                  </a:lnTo>
                  <a:lnTo>
                    <a:pt x="1025639" y="243128"/>
                  </a:lnTo>
                  <a:lnTo>
                    <a:pt x="1026896" y="243598"/>
                  </a:lnTo>
                  <a:close/>
                </a:path>
                <a:path w="1478279" h="948054">
                  <a:moveTo>
                    <a:pt x="1201661" y="191008"/>
                  </a:moveTo>
                  <a:close/>
                </a:path>
                <a:path w="1478279" h="948054">
                  <a:moveTo>
                    <a:pt x="1203223" y="191693"/>
                  </a:moveTo>
                  <a:lnTo>
                    <a:pt x="1203071" y="191592"/>
                  </a:lnTo>
                  <a:lnTo>
                    <a:pt x="1202918" y="191465"/>
                  </a:lnTo>
                  <a:lnTo>
                    <a:pt x="1202753" y="191401"/>
                  </a:lnTo>
                  <a:lnTo>
                    <a:pt x="1202410" y="191262"/>
                  </a:lnTo>
                  <a:lnTo>
                    <a:pt x="1202067" y="191147"/>
                  </a:lnTo>
                  <a:lnTo>
                    <a:pt x="1201699" y="191020"/>
                  </a:lnTo>
                  <a:lnTo>
                    <a:pt x="1201915" y="191350"/>
                  </a:lnTo>
                  <a:lnTo>
                    <a:pt x="1202093" y="191693"/>
                  </a:lnTo>
                  <a:lnTo>
                    <a:pt x="1202359" y="191871"/>
                  </a:lnTo>
                  <a:lnTo>
                    <a:pt x="1202537" y="191985"/>
                  </a:lnTo>
                  <a:lnTo>
                    <a:pt x="1202918" y="191770"/>
                  </a:lnTo>
                  <a:lnTo>
                    <a:pt x="1203223" y="191693"/>
                  </a:lnTo>
                  <a:close/>
                </a:path>
                <a:path w="1478279" h="948054">
                  <a:moveTo>
                    <a:pt x="1207338" y="181190"/>
                  </a:moveTo>
                  <a:lnTo>
                    <a:pt x="1207211" y="181114"/>
                  </a:lnTo>
                  <a:lnTo>
                    <a:pt x="1206995" y="180962"/>
                  </a:lnTo>
                  <a:lnTo>
                    <a:pt x="1207020" y="181102"/>
                  </a:lnTo>
                  <a:lnTo>
                    <a:pt x="1207262" y="181178"/>
                  </a:lnTo>
                  <a:close/>
                </a:path>
                <a:path w="1478279" h="948054">
                  <a:moveTo>
                    <a:pt x="1207389" y="181229"/>
                  </a:moveTo>
                  <a:close/>
                </a:path>
                <a:path w="1478279" h="948054">
                  <a:moveTo>
                    <a:pt x="1215402" y="186334"/>
                  </a:moveTo>
                  <a:lnTo>
                    <a:pt x="1212608" y="187109"/>
                  </a:lnTo>
                  <a:lnTo>
                    <a:pt x="1211414" y="188264"/>
                  </a:lnTo>
                  <a:lnTo>
                    <a:pt x="1209421" y="190182"/>
                  </a:lnTo>
                  <a:lnTo>
                    <a:pt x="1212545" y="189865"/>
                  </a:lnTo>
                  <a:lnTo>
                    <a:pt x="1213497" y="188366"/>
                  </a:lnTo>
                  <a:lnTo>
                    <a:pt x="1215402" y="186334"/>
                  </a:lnTo>
                  <a:close/>
                </a:path>
                <a:path w="1478279" h="948054">
                  <a:moveTo>
                    <a:pt x="1223987" y="183159"/>
                  </a:moveTo>
                  <a:lnTo>
                    <a:pt x="1223746" y="182943"/>
                  </a:lnTo>
                  <a:lnTo>
                    <a:pt x="1223302" y="182499"/>
                  </a:lnTo>
                  <a:lnTo>
                    <a:pt x="1223327" y="182803"/>
                  </a:lnTo>
                  <a:lnTo>
                    <a:pt x="1223340" y="183121"/>
                  </a:lnTo>
                  <a:lnTo>
                    <a:pt x="1223352" y="183413"/>
                  </a:lnTo>
                  <a:lnTo>
                    <a:pt x="1223568" y="183337"/>
                  </a:lnTo>
                  <a:lnTo>
                    <a:pt x="1223772" y="183248"/>
                  </a:lnTo>
                  <a:lnTo>
                    <a:pt x="1223987" y="183159"/>
                  </a:lnTo>
                  <a:close/>
                </a:path>
                <a:path w="1478279" h="948054">
                  <a:moveTo>
                    <a:pt x="1264564" y="187680"/>
                  </a:moveTo>
                  <a:lnTo>
                    <a:pt x="1264386" y="187452"/>
                  </a:lnTo>
                  <a:lnTo>
                    <a:pt x="1264221" y="187236"/>
                  </a:lnTo>
                  <a:lnTo>
                    <a:pt x="1264056" y="187007"/>
                  </a:lnTo>
                  <a:lnTo>
                    <a:pt x="1263929" y="187134"/>
                  </a:lnTo>
                  <a:lnTo>
                    <a:pt x="1263777" y="187236"/>
                  </a:lnTo>
                  <a:lnTo>
                    <a:pt x="1263738" y="187375"/>
                  </a:lnTo>
                  <a:lnTo>
                    <a:pt x="1263675" y="187528"/>
                  </a:lnTo>
                  <a:lnTo>
                    <a:pt x="1263738" y="187706"/>
                  </a:lnTo>
                  <a:lnTo>
                    <a:pt x="1263751" y="187871"/>
                  </a:lnTo>
                  <a:lnTo>
                    <a:pt x="1264018" y="187807"/>
                  </a:lnTo>
                  <a:lnTo>
                    <a:pt x="1264297" y="187744"/>
                  </a:lnTo>
                  <a:lnTo>
                    <a:pt x="1264564" y="187680"/>
                  </a:lnTo>
                  <a:close/>
                </a:path>
                <a:path w="1478279" h="948054">
                  <a:moveTo>
                    <a:pt x="1266342" y="194386"/>
                  </a:moveTo>
                  <a:lnTo>
                    <a:pt x="1266177" y="194271"/>
                  </a:lnTo>
                  <a:lnTo>
                    <a:pt x="1265999" y="194284"/>
                  </a:lnTo>
                  <a:lnTo>
                    <a:pt x="1265859" y="194386"/>
                  </a:lnTo>
                  <a:lnTo>
                    <a:pt x="1265809" y="194513"/>
                  </a:lnTo>
                  <a:lnTo>
                    <a:pt x="1265974" y="194678"/>
                  </a:lnTo>
                  <a:lnTo>
                    <a:pt x="1266139" y="194652"/>
                  </a:lnTo>
                  <a:lnTo>
                    <a:pt x="1266291" y="194564"/>
                  </a:lnTo>
                  <a:lnTo>
                    <a:pt x="1266329" y="194437"/>
                  </a:lnTo>
                  <a:close/>
                </a:path>
                <a:path w="1478279" h="948054">
                  <a:moveTo>
                    <a:pt x="1273683" y="173926"/>
                  </a:moveTo>
                  <a:lnTo>
                    <a:pt x="1273416" y="173596"/>
                  </a:lnTo>
                  <a:lnTo>
                    <a:pt x="1273263" y="173875"/>
                  </a:lnTo>
                  <a:lnTo>
                    <a:pt x="1273683" y="173926"/>
                  </a:lnTo>
                  <a:close/>
                </a:path>
                <a:path w="1478279" h="948054">
                  <a:moveTo>
                    <a:pt x="1279182" y="172986"/>
                  </a:moveTo>
                  <a:lnTo>
                    <a:pt x="1279042" y="172593"/>
                  </a:lnTo>
                  <a:lnTo>
                    <a:pt x="1279029" y="172275"/>
                  </a:lnTo>
                  <a:lnTo>
                    <a:pt x="1278724" y="172402"/>
                  </a:lnTo>
                  <a:lnTo>
                    <a:pt x="1278318" y="172440"/>
                  </a:lnTo>
                  <a:lnTo>
                    <a:pt x="1278166" y="172656"/>
                  </a:lnTo>
                  <a:lnTo>
                    <a:pt x="1278026" y="172885"/>
                  </a:lnTo>
                  <a:lnTo>
                    <a:pt x="1278128" y="173278"/>
                  </a:lnTo>
                  <a:lnTo>
                    <a:pt x="1278128" y="173596"/>
                  </a:lnTo>
                  <a:lnTo>
                    <a:pt x="1278445" y="173456"/>
                  </a:lnTo>
                  <a:lnTo>
                    <a:pt x="1278839" y="173393"/>
                  </a:lnTo>
                  <a:lnTo>
                    <a:pt x="1279042" y="173151"/>
                  </a:lnTo>
                  <a:lnTo>
                    <a:pt x="1279182" y="172986"/>
                  </a:lnTo>
                  <a:close/>
                </a:path>
                <a:path w="1478279" h="948054">
                  <a:moveTo>
                    <a:pt x="1287170" y="166179"/>
                  </a:moveTo>
                  <a:lnTo>
                    <a:pt x="1286192" y="165760"/>
                  </a:lnTo>
                  <a:lnTo>
                    <a:pt x="1285405" y="165684"/>
                  </a:lnTo>
                  <a:lnTo>
                    <a:pt x="1284719" y="165849"/>
                  </a:lnTo>
                  <a:lnTo>
                    <a:pt x="1283728" y="166090"/>
                  </a:lnTo>
                  <a:lnTo>
                    <a:pt x="1282915" y="166852"/>
                  </a:lnTo>
                  <a:lnTo>
                    <a:pt x="1281950" y="167894"/>
                  </a:lnTo>
                  <a:lnTo>
                    <a:pt x="1283169" y="167500"/>
                  </a:lnTo>
                  <a:lnTo>
                    <a:pt x="1285176" y="166827"/>
                  </a:lnTo>
                  <a:lnTo>
                    <a:pt x="1285811" y="166624"/>
                  </a:lnTo>
                  <a:lnTo>
                    <a:pt x="1286446" y="166408"/>
                  </a:lnTo>
                  <a:lnTo>
                    <a:pt x="1287170" y="166179"/>
                  </a:lnTo>
                  <a:close/>
                </a:path>
                <a:path w="1478279" h="948054">
                  <a:moveTo>
                    <a:pt x="1288529" y="205587"/>
                  </a:moveTo>
                  <a:lnTo>
                    <a:pt x="1288453" y="205155"/>
                  </a:lnTo>
                  <a:lnTo>
                    <a:pt x="1288478" y="204812"/>
                  </a:lnTo>
                  <a:lnTo>
                    <a:pt x="1288237" y="204800"/>
                  </a:lnTo>
                  <a:lnTo>
                    <a:pt x="1288110" y="204800"/>
                  </a:lnTo>
                  <a:lnTo>
                    <a:pt x="1287919" y="205219"/>
                  </a:lnTo>
                  <a:lnTo>
                    <a:pt x="1287716" y="205651"/>
                  </a:lnTo>
                  <a:lnTo>
                    <a:pt x="1287538" y="206070"/>
                  </a:lnTo>
                  <a:lnTo>
                    <a:pt x="1287830" y="206006"/>
                  </a:lnTo>
                  <a:lnTo>
                    <a:pt x="1288173" y="205981"/>
                  </a:lnTo>
                  <a:lnTo>
                    <a:pt x="1288529" y="205587"/>
                  </a:lnTo>
                  <a:close/>
                </a:path>
                <a:path w="1478279" h="948054">
                  <a:moveTo>
                    <a:pt x="1290751" y="172732"/>
                  </a:moveTo>
                  <a:lnTo>
                    <a:pt x="1290574" y="171754"/>
                  </a:lnTo>
                  <a:lnTo>
                    <a:pt x="1290447" y="170764"/>
                  </a:lnTo>
                  <a:lnTo>
                    <a:pt x="1290091" y="169646"/>
                  </a:lnTo>
                  <a:lnTo>
                    <a:pt x="1289037" y="169583"/>
                  </a:lnTo>
                  <a:lnTo>
                    <a:pt x="1288656" y="169786"/>
                  </a:lnTo>
                  <a:lnTo>
                    <a:pt x="1288376" y="169951"/>
                  </a:lnTo>
                  <a:lnTo>
                    <a:pt x="1288186" y="170967"/>
                  </a:lnTo>
                  <a:lnTo>
                    <a:pt x="1288364" y="171119"/>
                  </a:lnTo>
                  <a:lnTo>
                    <a:pt x="1289100" y="171742"/>
                  </a:lnTo>
                  <a:lnTo>
                    <a:pt x="1289926" y="172224"/>
                  </a:lnTo>
                  <a:lnTo>
                    <a:pt x="1290751" y="172732"/>
                  </a:lnTo>
                  <a:close/>
                </a:path>
                <a:path w="1478279" h="948054">
                  <a:moveTo>
                    <a:pt x="1291005" y="172897"/>
                  </a:moveTo>
                  <a:lnTo>
                    <a:pt x="1290828" y="172783"/>
                  </a:lnTo>
                  <a:lnTo>
                    <a:pt x="1290777" y="172948"/>
                  </a:lnTo>
                  <a:lnTo>
                    <a:pt x="1291005" y="172897"/>
                  </a:lnTo>
                  <a:close/>
                </a:path>
                <a:path w="1478279" h="948054">
                  <a:moveTo>
                    <a:pt x="1308328" y="163957"/>
                  </a:moveTo>
                  <a:lnTo>
                    <a:pt x="1308049" y="164160"/>
                  </a:lnTo>
                  <a:lnTo>
                    <a:pt x="1308315" y="164325"/>
                  </a:lnTo>
                  <a:lnTo>
                    <a:pt x="1308328" y="163957"/>
                  </a:lnTo>
                  <a:close/>
                </a:path>
                <a:path w="1478279" h="948054">
                  <a:moveTo>
                    <a:pt x="1310005" y="152260"/>
                  </a:moveTo>
                  <a:lnTo>
                    <a:pt x="1309865" y="152298"/>
                  </a:lnTo>
                  <a:lnTo>
                    <a:pt x="1310005" y="152260"/>
                  </a:lnTo>
                  <a:close/>
                </a:path>
                <a:path w="1478279" h="948054">
                  <a:moveTo>
                    <a:pt x="1310424" y="152603"/>
                  </a:moveTo>
                  <a:lnTo>
                    <a:pt x="1310284" y="152514"/>
                  </a:lnTo>
                  <a:lnTo>
                    <a:pt x="1310132" y="152438"/>
                  </a:lnTo>
                  <a:lnTo>
                    <a:pt x="1309954" y="152361"/>
                  </a:lnTo>
                  <a:lnTo>
                    <a:pt x="1309839" y="152577"/>
                  </a:lnTo>
                  <a:lnTo>
                    <a:pt x="1309738" y="152781"/>
                  </a:lnTo>
                  <a:lnTo>
                    <a:pt x="1309674" y="152996"/>
                  </a:lnTo>
                  <a:lnTo>
                    <a:pt x="1309928" y="152857"/>
                  </a:lnTo>
                  <a:lnTo>
                    <a:pt x="1310170" y="152730"/>
                  </a:lnTo>
                  <a:lnTo>
                    <a:pt x="1310424" y="152603"/>
                  </a:lnTo>
                  <a:close/>
                </a:path>
                <a:path w="1478279" h="948054">
                  <a:moveTo>
                    <a:pt x="1310855" y="151244"/>
                  </a:moveTo>
                  <a:lnTo>
                    <a:pt x="1310805" y="150164"/>
                  </a:lnTo>
                  <a:lnTo>
                    <a:pt x="1310246" y="149072"/>
                  </a:lnTo>
                  <a:lnTo>
                    <a:pt x="1309522" y="147675"/>
                  </a:lnTo>
                  <a:lnTo>
                    <a:pt x="1308188" y="146494"/>
                  </a:lnTo>
                  <a:lnTo>
                    <a:pt x="1308481" y="144487"/>
                  </a:lnTo>
                  <a:lnTo>
                    <a:pt x="1308087" y="144589"/>
                  </a:lnTo>
                  <a:lnTo>
                    <a:pt x="1306588" y="144868"/>
                  </a:lnTo>
                  <a:lnTo>
                    <a:pt x="1304988" y="145034"/>
                  </a:lnTo>
                  <a:lnTo>
                    <a:pt x="1302080" y="144678"/>
                  </a:lnTo>
                  <a:lnTo>
                    <a:pt x="1301305" y="143598"/>
                  </a:lnTo>
                  <a:lnTo>
                    <a:pt x="1301203" y="142278"/>
                  </a:lnTo>
                  <a:lnTo>
                    <a:pt x="1300022" y="142748"/>
                  </a:lnTo>
                  <a:lnTo>
                    <a:pt x="1299019" y="143344"/>
                  </a:lnTo>
                  <a:lnTo>
                    <a:pt x="1297012" y="144894"/>
                  </a:lnTo>
                  <a:lnTo>
                    <a:pt x="1296085" y="145884"/>
                  </a:lnTo>
                  <a:lnTo>
                    <a:pt x="1295400" y="147091"/>
                  </a:lnTo>
                  <a:lnTo>
                    <a:pt x="1293990" y="146812"/>
                  </a:lnTo>
                  <a:lnTo>
                    <a:pt x="1293406" y="146735"/>
                  </a:lnTo>
                  <a:lnTo>
                    <a:pt x="1293863" y="147040"/>
                  </a:lnTo>
                  <a:lnTo>
                    <a:pt x="1295971" y="148513"/>
                  </a:lnTo>
                  <a:lnTo>
                    <a:pt x="1296555" y="148958"/>
                  </a:lnTo>
                  <a:lnTo>
                    <a:pt x="1297330" y="148920"/>
                  </a:lnTo>
                  <a:lnTo>
                    <a:pt x="1298117" y="148971"/>
                  </a:lnTo>
                  <a:lnTo>
                    <a:pt x="1299794" y="149352"/>
                  </a:lnTo>
                  <a:lnTo>
                    <a:pt x="1300530" y="150431"/>
                  </a:lnTo>
                  <a:lnTo>
                    <a:pt x="1301508" y="149288"/>
                  </a:lnTo>
                  <a:lnTo>
                    <a:pt x="1301572" y="145148"/>
                  </a:lnTo>
                  <a:lnTo>
                    <a:pt x="1305496" y="146494"/>
                  </a:lnTo>
                  <a:lnTo>
                    <a:pt x="1308138" y="148856"/>
                  </a:lnTo>
                  <a:lnTo>
                    <a:pt x="1309966" y="152184"/>
                  </a:lnTo>
                  <a:lnTo>
                    <a:pt x="1310855" y="151244"/>
                  </a:lnTo>
                  <a:close/>
                </a:path>
                <a:path w="1478279" h="948054">
                  <a:moveTo>
                    <a:pt x="1320101" y="176644"/>
                  </a:moveTo>
                  <a:lnTo>
                    <a:pt x="1319860" y="176555"/>
                  </a:lnTo>
                  <a:lnTo>
                    <a:pt x="1319606" y="176530"/>
                  </a:lnTo>
                  <a:lnTo>
                    <a:pt x="1318895" y="176580"/>
                  </a:lnTo>
                  <a:lnTo>
                    <a:pt x="1318209" y="177063"/>
                  </a:lnTo>
                  <a:lnTo>
                    <a:pt x="1318044" y="177495"/>
                  </a:lnTo>
                  <a:lnTo>
                    <a:pt x="1318869" y="177723"/>
                  </a:lnTo>
                  <a:lnTo>
                    <a:pt x="1319593" y="177800"/>
                  </a:lnTo>
                  <a:lnTo>
                    <a:pt x="1320101" y="176809"/>
                  </a:lnTo>
                  <a:lnTo>
                    <a:pt x="1320101" y="176644"/>
                  </a:lnTo>
                  <a:close/>
                </a:path>
                <a:path w="1478279" h="948054">
                  <a:moveTo>
                    <a:pt x="1320165" y="136271"/>
                  </a:moveTo>
                  <a:lnTo>
                    <a:pt x="1320025" y="135661"/>
                  </a:lnTo>
                  <a:lnTo>
                    <a:pt x="1318653" y="135547"/>
                  </a:lnTo>
                  <a:lnTo>
                    <a:pt x="1316723" y="135407"/>
                  </a:lnTo>
                  <a:lnTo>
                    <a:pt x="1314958" y="135242"/>
                  </a:lnTo>
                  <a:lnTo>
                    <a:pt x="1312354" y="137007"/>
                  </a:lnTo>
                  <a:lnTo>
                    <a:pt x="1311567" y="137401"/>
                  </a:lnTo>
                  <a:lnTo>
                    <a:pt x="1310741" y="137731"/>
                  </a:lnTo>
                  <a:lnTo>
                    <a:pt x="1311630" y="138366"/>
                  </a:lnTo>
                  <a:lnTo>
                    <a:pt x="1312494" y="139166"/>
                  </a:lnTo>
                  <a:lnTo>
                    <a:pt x="1312786" y="139560"/>
                  </a:lnTo>
                  <a:lnTo>
                    <a:pt x="1312964" y="139954"/>
                  </a:lnTo>
                  <a:lnTo>
                    <a:pt x="1314767" y="137007"/>
                  </a:lnTo>
                  <a:lnTo>
                    <a:pt x="1316024" y="137007"/>
                  </a:lnTo>
                  <a:lnTo>
                    <a:pt x="1318869" y="138468"/>
                  </a:lnTo>
                  <a:lnTo>
                    <a:pt x="1319225" y="138506"/>
                  </a:lnTo>
                  <a:lnTo>
                    <a:pt x="1319555" y="138569"/>
                  </a:lnTo>
                  <a:lnTo>
                    <a:pt x="1320165" y="136271"/>
                  </a:lnTo>
                  <a:close/>
                </a:path>
                <a:path w="1478279" h="948054">
                  <a:moveTo>
                    <a:pt x="1328445" y="150063"/>
                  </a:moveTo>
                  <a:lnTo>
                    <a:pt x="1328204" y="149987"/>
                  </a:lnTo>
                  <a:lnTo>
                    <a:pt x="1327950" y="149923"/>
                  </a:lnTo>
                  <a:lnTo>
                    <a:pt x="1327696" y="149847"/>
                  </a:lnTo>
                  <a:lnTo>
                    <a:pt x="1326870" y="150583"/>
                  </a:lnTo>
                  <a:lnTo>
                    <a:pt x="1327327" y="150698"/>
                  </a:lnTo>
                  <a:lnTo>
                    <a:pt x="1328254" y="150863"/>
                  </a:lnTo>
                  <a:lnTo>
                    <a:pt x="1328318" y="150609"/>
                  </a:lnTo>
                  <a:lnTo>
                    <a:pt x="1328369" y="150342"/>
                  </a:lnTo>
                  <a:lnTo>
                    <a:pt x="1328445" y="150063"/>
                  </a:lnTo>
                  <a:close/>
                </a:path>
                <a:path w="1478279" h="948054">
                  <a:moveTo>
                    <a:pt x="1334427" y="145110"/>
                  </a:moveTo>
                  <a:lnTo>
                    <a:pt x="1334312" y="144970"/>
                  </a:lnTo>
                  <a:lnTo>
                    <a:pt x="1334122" y="144716"/>
                  </a:lnTo>
                  <a:lnTo>
                    <a:pt x="1333792" y="144868"/>
                  </a:lnTo>
                  <a:lnTo>
                    <a:pt x="1333512" y="145072"/>
                  </a:lnTo>
                  <a:lnTo>
                    <a:pt x="1333233" y="145262"/>
                  </a:lnTo>
                  <a:lnTo>
                    <a:pt x="1333347" y="145389"/>
                  </a:lnTo>
                  <a:lnTo>
                    <a:pt x="1333449" y="145516"/>
                  </a:lnTo>
                  <a:lnTo>
                    <a:pt x="1333576" y="145643"/>
                  </a:lnTo>
                  <a:lnTo>
                    <a:pt x="1333855" y="145478"/>
                  </a:lnTo>
                  <a:lnTo>
                    <a:pt x="1334147" y="145288"/>
                  </a:lnTo>
                  <a:lnTo>
                    <a:pt x="1334427" y="145110"/>
                  </a:lnTo>
                  <a:close/>
                </a:path>
                <a:path w="1478279" h="948054">
                  <a:moveTo>
                    <a:pt x="1477213" y="8013"/>
                  </a:moveTo>
                  <a:lnTo>
                    <a:pt x="1475333" y="8001"/>
                  </a:lnTo>
                  <a:lnTo>
                    <a:pt x="1471587" y="8064"/>
                  </a:lnTo>
                  <a:lnTo>
                    <a:pt x="1471714" y="8382"/>
                  </a:lnTo>
                  <a:lnTo>
                    <a:pt x="1471129" y="8089"/>
                  </a:lnTo>
                  <a:lnTo>
                    <a:pt x="1469110" y="8102"/>
                  </a:lnTo>
                  <a:lnTo>
                    <a:pt x="1468259" y="9537"/>
                  </a:lnTo>
                  <a:lnTo>
                    <a:pt x="1469110" y="10515"/>
                  </a:lnTo>
                  <a:lnTo>
                    <a:pt x="1470164" y="11391"/>
                  </a:lnTo>
                  <a:lnTo>
                    <a:pt x="1470240" y="12649"/>
                  </a:lnTo>
                  <a:lnTo>
                    <a:pt x="1470367" y="13550"/>
                  </a:lnTo>
                  <a:lnTo>
                    <a:pt x="1470596" y="14160"/>
                  </a:lnTo>
                  <a:lnTo>
                    <a:pt x="1470964" y="14668"/>
                  </a:lnTo>
                  <a:lnTo>
                    <a:pt x="1471028" y="14376"/>
                  </a:lnTo>
                  <a:lnTo>
                    <a:pt x="1471383" y="13563"/>
                  </a:lnTo>
                  <a:lnTo>
                    <a:pt x="1472120" y="11633"/>
                  </a:lnTo>
                  <a:lnTo>
                    <a:pt x="1472692" y="10985"/>
                  </a:lnTo>
                  <a:lnTo>
                    <a:pt x="1472857" y="10833"/>
                  </a:lnTo>
                  <a:lnTo>
                    <a:pt x="1473034" y="10769"/>
                  </a:lnTo>
                  <a:lnTo>
                    <a:pt x="1474635" y="10134"/>
                  </a:lnTo>
                  <a:lnTo>
                    <a:pt x="1475714" y="8763"/>
                  </a:lnTo>
                  <a:lnTo>
                    <a:pt x="1477213" y="8013"/>
                  </a:lnTo>
                  <a:close/>
                </a:path>
                <a:path w="1478279" h="948054">
                  <a:moveTo>
                    <a:pt x="1478280" y="3962"/>
                  </a:moveTo>
                  <a:lnTo>
                    <a:pt x="1478051" y="3670"/>
                  </a:lnTo>
                  <a:lnTo>
                    <a:pt x="1477848" y="3441"/>
                  </a:lnTo>
                  <a:lnTo>
                    <a:pt x="1477657" y="3175"/>
                  </a:lnTo>
                  <a:lnTo>
                    <a:pt x="1476883" y="2222"/>
                  </a:lnTo>
                  <a:lnTo>
                    <a:pt x="1476565" y="1879"/>
                  </a:lnTo>
                  <a:lnTo>
                    <a:pt x="1474876" y="0"/>
                  </a:lnTo>
                  <a:lnTo>
                    <a:pt x="1473936" y="63"/>
                  </a:lnTo>
                  <a:lnTo>
                    <a:pt x="1470431" y="584"/>
                  </a:lnTo>
                  <a:lnTo>
                    <a:pt x="1472311" y="4572"/>
                  </a:lnTo>
                  <a:lnTo>
                    <a:pt x="1474774" y="2971"/>
                  </a:lnTo>
                  <a:lnTo>
                    <a:pt x="1474673" y="3149"/>
                  </a:lnTo>
                  <a:lnTo>
                    <a:pt x="1473009" y="5118"/>
                  </a:lnTo>
                  <a:lnTo>
                    <a:pt x="1473555" y="5473"/>
                  </a:lnTo>
                  <a:lnTo>
                    <a:pt x="1474203" y="5765"/>
                  </a:lnTo>
                  <a:lnTo>
                    <a:pt x="1474978" y="5918"/>
                  </a:lnTo>
                  <a:lnTo>
                    <a:pt x="1476146" y="5232"/>
                  </a:lnTo>
                  <a:lnTo>
                    <a:pt x="1476781" y="4838"/>
                  </a:lnTo>
                  <a:lnTo>
                    <a:pt x="1478280" y="3962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 descr=""/>
            <p:cNvSpPr/>
            <p:nvPr/>
          </p:nvSpPr>
          <p:spPr>
            <a:xfrm>
              <a:off x="7615517" y="4034796"/>
              <a:ext cx="991869" cy="713740"/>
            </a:xfrm>
            <a:custGeom>
              <a:avLst/>
              <a:gdLst/>
              <a:ahLst/>
              <a:cxnLst/>
              <a:rect l="l" t="t" r="r" b="b"/>
              <a:pathLst>
                <a:path w="991870" h="713739">
                  <a:moveTo>
                    <a:pt x="16256" y="711530"/>
                  </a:moveTo>
                  <a:lnTo>
                    <a:pt x="16090" y="711581"/>
                  </a:lnTo>
                  <a:lnTo>
                    <a:pt x="16090" y="711403"/>
                  </a:lnTo>
                  <a:lnTo>
                    <a:pt x="15798" y="711301"/>
                  </a:lnTo>
                  <a:lnTo>
                    <a:pt x="15494" y="711149"/>
                  </a:lnTo>
                  <a:lnTo>
                    <a:pt x="15227" y="711212"/>
                  </a:lnTo>
                  <a:lnTo>
                    <a:pt x="14757" y="711288"/>
                  </a:lnTo>
                  <a:lnTo>
                    <a:pt x="14097" y="711454"/>
                  </a:lnTo>
                  <a:lnTo>
                    <a:pt x="13919" y="711784"/>
                  </a:lnTo>
                  <a:lnTo>
                    <a:pt x="13766" y="712089"/>
                  </a:lnTo>
                  <a:lnTo>
                    <a:pt x="14109" y="712724"/>
                  </a:lnTo>
                  <a:lnTo>
                    <a:pt x="14414" y="713193"/>
                  </a:lnTo>
                  <a:lnTo>
                    <a:pt x="14541" y="713295"/>
                  </a:lnTo>
                  <a:lnTo>
                    <a:pt x="15989" y="712101"/>
                  </a:lnTo>
                  <a:lnTo>
                    <a:pt x="16078" y="711911"/>
                  </a:lnTo>
                  <a:lnTo>
                    <a:pt x="16167" y="711720"/>
                  </a:lnTo>
                  <a:lnTo>
                    <a:pt x="16256" y="711530"/>
                  </a:lnTo>
                  <a:close/>
                </a:path>
                <a:path w="991870" h="713739">
                  <a:moveTo>
                    <a:pt x="16446" y="590029"/>
                  </a:moveTo>
                  <a:lnTo>
                    <a:pt x="16078" y="588340"/>
                  </a:lnTo>
                  <a:lnTo>
                    <a:pt x="15875" y="586752"/>
                  </a:lnTo>
                  <a:lnTo>
                    <a:pt x="14198" y="585978"/>
                  </a:lnTo>
                  <a:lnTo>
                    <a:pt x="9525" y="582904"/>
                  </a:lnTo>
                  <a:lnTo>
                    <a:pt x="6515" y="590511"/>
                  </a:lnTo>
                  <a:lnTo>
                    <a:pt x="5308" y="590384"/>
                  </a:lnTo>
                  <a:lnTo>
                    <a:pt x="3759" y="591045"/>
                  </a:lnTo>
                  <a:lnTo>
                    <a:pt x="3759" y="595185"/>
                  </a:lnTo>
                  <a:lnTo>
                    <a:pt x="2933" y="595249"/>
                  </a:lnTo>
                  <a:lnTo>
                    <a:pt x="2997" y="594283"/>
                  </a:lnTo>
                  <a:lnTo>
                    <a:pt x="3289" y="594296"/>
                  </a:lnTo>
                  <a:lnTo>
                    <a:pt x="3454" y="594296"/>
                  </a:lnTo>
                  <a:lnTo>
                    <a:pt x="3759" y="595185"/>
                  </a:lnTo>
                  <a:lnTo>
                    <a:pt x="3759" y="591045"/>
                  </a:lnTo>
                  <a:lnTo>
                    <a:pt x="482" y="592404"/>
                  </a:lnTo>
                  <a:lnTo>
                    <a:pt x="63" y="593559"/>
                  </a:lnTo>
                  <a:lnTo>
                    <a:pt x="0" y="594614"/>
                  </a:lnTo>
                  <a:lnTo>
                    <a:pt x="393" y="595871"/>
                  </a:lnTo>
                  <a:lnTo>
                    <a:pt x="3644" y="597649"/>
                  </a:lnTo>
                  <a:lnTo>
                    <a:pt x="4800" y="596861"/>
                  </a:lnTo>
                  <a:lnTo>
                    <a:pt x="6769" y="595388"/>
                  </a:lnTo>
                  <a:lnTo>
                    <a:pt x="6832" y="595249"/>
                  </a:lnTo>
                  <a:lnTo>
                    <a:pt x="7302" y="594283"/>
                  </a:lnTo>
                  <a:lnTo>
                    <a:pt x="7416" y="594042"/>
                  </a:lnTo>
                  <a:lnTo>
                    <a:pt x="9893" y="593356"/>
                  </a:lnTo>
                  <a:lnTo>
                    <a:pt x="11341" y="593280"/>
                  </a:lnTo>
                  <a:lnTo>
                    <a:pt x="13652" y="591121"/>
                  </a:lnTo>
                  <a:lnTo>
                    <a:pt x="15176" y="590689"/>
                  </a:lnTo>
                  <a:lnTo>
                    <a:pt x="15532" y="590511"/>
                  </a:lnTo>
                  <a:lnTo>
                    <a:pt x="16446" y="590029"/>
                  </a:lnTo>
                  <a:close/>
                </a:path>
                <a:path w="991870" h="713739">
                  <a:moveTo>
                    <a:pt x="103479" y="576580"/>
                  </a:moveTo>
                  <a:lnTo>
                    <a:pt x="103289" y="576580"/>
                  </a:lnTo>
                  <a:lnTo>
                    <a:pt x="103149" y="576630"/>
                  </a:lnTo>
                  <a:lnTo>
                    <a:pt x="103212" y="576770"/>
                  </a:lnTo>
                  <a:lnTo>
                    <a:pt x="103390" y="576630"/>
                  </a:lnTo>
                  <a:close/>
                </a:path>
                <a:path w="991870" h="713739">
                  <a:moveTo>
                    <a:pt x="103733" y="576453"/>
                  </a:moveTo>
                  <a:lnTo>
                    <a:pt x="103555" y="576516"/>
                  </a:lnTo>
                  <a:lnTo>
                    <a:pt x="103682" y="576567"/>
                  </a:lnTo>
                  <a:close/>
                </a:path>
                <a:path w="991870" h="713739">
                  <a:moveTo>
                    <a:pt x="177482" y="596544"/>
                  </a:moveTo>
                  <a:lnTo>
                    <a:pt x="176034" y="592747"/>
                  </a:lnTo>
                  <a:lnTo>
                    <a:pt x="175577" y="593636"/>
                  </a:lnTo>
                  <a:lnTo>
                    <a:pt x="175285" y="594537"/>
                  </a:lnTo>
                  <a:lnTo>
                    <a:pt x="175209" y="595452"/>
                  </a:lnTo>
                  <a:lnTo>
                    <a:pt x="175501" y="595401"/>
                  </a:lnTo>
                  <a:lnTo>
                    <a:pt x="175780" y="595350"/>
                  </a:lnTo>
                  <a:lnTo>
                    <a:pt x="176072" y="595299"/>
                  </a:lnTo>
                  <a:lnTo>
                    <a:pt x="175882" y="595401"/>
                  </a:lnTo>
                  <a:lnTo>
                    <a:pt x="175577" y="595591"/>
                  </a:lnTo>
                  <a:lnTo>
                    <a:pt x="176161" y="595909"/>
                  </a:lnTo>
                  <a:lnTo>
                    <a:pt x="176847" y="596176"/>
                  </a:lnTo>
                  <a:lnTo>
                    <a:pt x="177482" y="596544"/>
                  </a:lnTo>
                  <a:close/>
                </a:path>
                <a:path w="991870" h="713739">
                  <a:moveTo>
                    <a:pt x="192874" y="583514"/>
                  </a:moveTo>
                  <a:lnTo>
                    <a:pt x="192862" y="582155"/>
                  </a:lnTo>
                  <a:lnTo>
                    <a:pt x="192290" y="581685"/>
                  </a:lnTo>
                  <a:lnTo>
                    <a:pt x="191744" y="580986"/>
                  </a:lnTo>
                  <a:lnTo>
                    <a:pt x="191452" y="580072"/>
                  </a:lnTo>
                  <a:lnTo>
                    <a:pt x="189166" y="580072"/>
                  </a:lnTo>
                  <a:lnTo>
                    <a:pt x="187020" y="579513"/>
                  </a:lnTo>
                  <a:lnTo>
                    <a:pt x="184670" y="579780"/>
                  </a:lnTo>
                  <a:lnTo>
                    <a:pt x="183324" y="580885"/>
                  </a:lnTo>
                  <a:lnTo>
                    <a:pt x="184492" y="582244"/>
                  </a:lnTo>
                  <a:lnTo>
                    <a:pt x="185445" y="583222"/>
                  </a:lnTo>
                  <a:lnTo>
                    <a:pt x="187109" y="586803"/>
                  </a:lnTo>
                  <a:lnTo>
                    <a:pt x="188315" y="588022"/>
                  </a:lnTo>
                  <a:lnTo>
                    <a:pt x="188785" y="588340"/>
                  </a:lnTo>
                  <a:lnTo>
                    <a:pt x="189369" y="588543"/>
                  </a:lnTo>
                  <a:lnTo>
                    <a:pt x="189699" y="588340"/>
                  </a:lnTo>
                  <a:lnTo>
                    <a:pt x="190271" y="587921"/>
                  </a:lnTo>
                  <a:lnTo>
                    <a:pt x="190309" y="586968"/>
                  </a:lnTo>
                  <a:lnTo>
                    <a:pt x="190538" y="587717"/>
                  </a:lnTo>
                  <a:lnTo>
                    <a:pt x="190906" y="587476"/>
                  </a:lnTo>
                  <a:lnTo>
                    <a:pt x="190322" y="586854"/>
                  </a:lnTo>
                  <a:lnTo>
                    <a:pt x="191643" y="586155"/>
                  </a:lnTo>
                  <a:lnTo>
                    <a:pt x="192366" y="585216"/>
                  </a:lnTo>
                  <a:lnTo>
                    <a:pt x="192874" y="583514"/>
                  </a:lnTo>
                  <a:close/>
                </a:path>
                <a:path w="991870" h="713739">
                  <a:moveTo>
                    <a:pt x="199123" y="586930"/>
                  </a:moveTo>
                  <a:lnTo>
                    <a:pt x="198780" y="586295"/>
                  </a:lnTo>
                  <a:lnTo>
                    <a:pt x="198335" y="585787"/>
                  </a:lnTo>
                  <a:lnTo>
                    <a:pt x="197853" y="585355"/>
                  </a:lnTo>
                  <a:lnTo>
                    <a:pt x="197599" y="586003"/>
                  </a:lnTo>
                  <a:lnTo>
                    <a:pt x="197459" y="586346"/>
                  </a:lnTo>
                  <a:lnTo>
                    <a:pt x="195618" y="586079"/>
                  </a:lnTo>
                  <a:lnTo>
                    <a:pt x="194729" y="585927"/>
                  </a:lnTo>
                  <a:lnTo>
                    <a:pt x="195567" y="587565"/>
                  </a:lnTo>
                  <a:lnTo>
                    <a:pt x="196634" y="587743"/>
                  </a:lnTo>
                  <a:lnTo>
                    <a:pt x="197777" y="587819"/>
                  </a:lnTo>
                  <a:lnTo>
                    <a:pt x="198437" y="587248"/>
                  </a:lnTo>
                  <a:lnTo>
                    <a:pt x="199123" y="586930"/>
                  </a:lnTo>
                  <a:close/>
                </a:path>
                <a:path w="991870" h="713739">
                  <a:moveTo>
                    <a:pt x="218236" y="581634"/>
                  </a:moveTo>
                  <a:lnTo>
                    <a:pt x="217957" y="581888"/>
                  </a:lnTo>
                  <a:lnTo>
                    <a:pt x="217487" y="582472"/>
                  </a:lnTo>
                  <a:lnTo>
                    <a:pt x="217690" y="582409"/>
                  </a:lnTo>
                  <a:lnTo>
                    <a:pt x="217919" y="582383"/>
                  </a:lnTo>
                  <a:lnTo>
                    <a:pt x="218122" y="582320"/>
                  </a:lnTo>
                  <a:lnTo>
                    <a:pt x="218236" y="581634"/>
                  </a:lnTo>
                  <a:close/>
                </a:path>
                <a:path w="991870" h="713739">
                  <a:moveTo>
                    <a:pt x="228498" y="570318"/>
                  </a:moveTo>
                  <a:lnTo>
                    <a:pt x="227799" y="569633"/>
                  </a:lnTo>
                  <a:lnTo>
                    <a:pt x="227406" y="569010"/>
                  </a:lnTo>
                  <a:lnTo>
                    <a:pt x="226860" y="568756"/>
                  </a:lnTo>
                  <a:lnTo>
                    <a:pt x="226542" y="568604"/>
                  </a:lnTo>
                  <a:lnTo>
                    <a:pt x="225983" y="568706"/>
                  </a:lnTo>
                  <a:lnTo>
                    <a:pt x="225602" y="568921"/>
                  </a:lnTo>
                  <a:lnTo>
                    <a:pt x="225856" y="569671"/>
                  </a:lnTo>
                  <a:lnTo>
                    <a:pt x="226517" y="570230"/>
                  </a:lnTo>
                  <a:lnTo>
                    <a:pt x="226529" y="571017"/>
                  </a:lnTo>
                  <a:lnTo>
                    <a:pt x="227101" y="571080"/>
                  </a:lnTo>
                  <a:lnTo>
                    <a:pt x="227596" y="570699"/>
                  </a:lnTo>
                  <a:lnTo>
                    <a:pt x="228498" y="570318"/>
                  </a:lnTo>
                  <a:close/>
                </a:path>
                <a:path w="991870" h="713739">
                  <a:moveTo>
                    <a:pt x="228955" y="450684"/>
                  </a:moveTo>
                  <a:lnTo>
                    <a:pt x="228650" y="450913"/>
                  </a:lnTo>
                  <a:lnTo>
                    <a:pt x="228282" y="451167"/>
                  </a:lnTo>
                  <a:lnTo>
                    <a:pt x="227965" y="451396"/>
                  </a:lnTo>
                  <a:lnTo>
                    <a:pt x="228117" y="451523"/>
                  </a:lnTo>
                  <a:lnTo>
                    <a:pt x="228371" y="451573"/>
                  </a:lnTo>
                  <a:lnTo>
                    <a:pt x="228752" y="451485"/>
                  </a:lnTo>
                  <a:lnTo>
                    <a:pt x="228828" y="451205"/>
                  </a:lnTo>
                  <a:lnTo>
                    <a:pt x="228892" y="450951"/>
                  </a:lnTo>
                  <a:lnTo>
                    <a:pt x="228955" y="450684"/>
                  </a:lnTo>
                  <a:close/>
                </a:path>
                <a:path w="991870" h="713739">
                  <a:moveTo>
                    <a:pt x="231508" y="541667"/>
                  </a:moveTo>
                  <a:lnTo>
                    <a:pt x="231470" y="541515"/>
                  </a:lnTo>
                  <a:lnTo>
                    <a:pt x="231419" y="541350"/>
                  </a:lnTo>
                  <a:lnTo>
                    <a:pt x="231254" y="541413"/>
                  </a:lnTo>
                  <a:lnTo>
                    <a:pt x="231406" y="541553"/>
                  </a:lnTo>
                  <a:close/>
                </a:path>
                <a:path w="991870" h="713739">
                  <a:moveTo>
                    <a:pt x="236042" y="561340"/>
                  </a:moveTo>
                  <a:lnTo>
                    <a:pt x="235915" y="561225"/>
                  </a:lnTo>
                  <a:lnTo>
                    <a:pt x="235673" y="561035"/>
                  </a:lnTo>
                  <a:lnTo>
                    <a:pt x="235419" y="560870"/>
                  </a:lnTo>
                  <a:lnTo>
                    <a:pt x="235064" y="560654"/>
                  </a:lnTo>
                  <a:lnTo>
                    <a:pt x="235178" y="560997"/>
                  </a:lnTo>
                  <a:lnTo>
                    <a:pt x="235318" y="561327"/>
                  </a:lnTo>
                  <a:lnTo>
                    <a:pt x="235546" y="561822"/>
                  </a:lnTo>
                  <a:lnTo>
                    <a:pt x="235610" y="562000"/>
                  </a:lnTo>
                  <a:lnTo>
                    <a:pt x="235673" y="562178"/>
                  </a:lnTo>
                  <a:lnTo>
                    <a:pt x="235813" y="562165"/>
                  </a:lnTo>
                  <a:lnTo>
                    <a:pt x="235877" y="561822"/>
                  </a:lnTo>
                  <a:lnTo>
                    <a:pt x="236042" y="561340"/>
                  </a:lnTo>
                  <a:close/>
                </a:path>
                <a:path w="991870" h="713739">
                  <a:moveTo>
                    <a:pt x="236601" y="542302"/>
                  </a:moveTo>
                  <a:lnTo>
                    <a:pt x="235826" y="541451"/>
                  </a:lnTo>
                  <a:lnTo>
                    <a:pt x="234048" y="541769"/>
                  </a:lnTo>
                  <a:lnTo>
                    <a:pt x="234162" y="542048"/>
                  </a:lnTo>
                  <a:lnTo>
                    <a:pt x="234264" y="542290"/>
                  </a:lnTo>
                  <a:lnTo>
                    <a:pt x="234391" y="542518"/>
                  </a:lnTo>
                  <a:lnTo>
                    <a:pt x="236601" y="542302"/>
                  </a:lnTo>
                  <a:close/>
                </a:path>
                <a:path w="991870" h="713739">
                  <a:moveTo>
                    <a:pt x="238772" y="580085"/>
                  </a:moveTo>
                  <a:lnTo>
                    <a:pt x="238709" y="579869"/>
                  </a:lnTo>
                  <a:lnTo>
                    <a:pt x="238658" y="579678"/>
                  </a:lnTo>
                  <a:lnTo>
                    <a:pt x="238607" y="579475"/>
                  </a:lnTo>
                  <a:lnTo>
                    <a:pt x="238518" y="579628"/>
                  </a:lnTo>
                  <a:lnTo>
                    <a:pt x="238417" y="579755"/>
                  </a:lnTo>
                  <a:lnTo>
                    <a:pt x="238328" y="579907"/>
                  </a:lnTo>
                  <a:lnTo>
                    <a:pt x="238480" y="579970"/>
                  </a:lnTo>
                  <a:lnTo>
                    <a:pt x="238607" y="580034"/>
                  </a:lnTo>
                  <a:lnTo>
                    <a:pt x="238772" y="580085"/>
                  </a:lnTo>
                  <a:close/>
                </a:path>
                <a:path w="991870" h="713739">
                  <a:moveTo>
                    <a:pt x="243306" y="530110"/>
                  </a:moveTo>
                  <a:lnTo>
                    <a:pt x="241896" y="529805"/>
                  </a:lnTo>
                  <a:lnTo>
                    <a:pt x="241960" y="530148"/>
                  </a:lnTo>
                  <a:lnTo>
                    <a:pt x="242011" y="530415"/>
                  </a:lnTo>
                  <a:lnTo>
                    <a:pt x="242163" y="530517"/>
                  </a:lnTo>
                  <a:lnTo>
                    <a:pt x="242417" y="530682"/>
                  </a:lnTo>
                  <a:lnTo>
                    <a:pt x="242887" y="530618"/>
                  </a:lnTo>
                  <a:lnTo>
                    <a:pt x="243230" y="530542"/>
                  </a:lnTo>
                  <a:lnTo>
                    <a:pt x="243306" y="530313"/>
                  </a:lnTo>
                  <a:lnTo>
                    <a:pt x="243306" y="530110"/>
                  </a:lnTo>
                  <a:close/>
                </a:path>
                <a:path w="991870" h="713739">
                  <a:moveTo>
                    <a:pt x="258991" y="501459"/>
                  </a:moveTo>
                  <a:lnTo>
                    <a:pt x="257721" y="501218"/>
                  </a:lnTo>
                  <a:lnTo>
                    <a:pt x="255028" y="500735"/>
                  </a:lnTo>
                  <a:lnTo>
                    <a:pt x="254050" y="500545"/>
                  </a:lnTo>
                  <a:lnTo>
                    <a:pt x="254101" y="500862"/>
                  </a:lnTo>
                  <a:lnTo>
                    <a:pt x="254203" y="501192"/>
                  </a:lnTo>
                  <a:lnTo>
                    <a:pt x="254736" y="502094"/>
                  </a:lnTo>
                  <a:lnTo>
                    <a:pt x="255104" y="502818"/>
                  </a:lnTo>
                  <a:lnTo>
                    <a:pt x="255295" y="503491"/>
                  </a:lnTo>
                  <a:lnTo>
                    <a:pt x="255511" y="503593"/>
                  </a:lnTo>
                  <a:lnTo>
                    <a:pt x="256794" y="504151"/>
                  </a:lnTo>
                  <a:lnTo>
                    <a:pt x="257568" y="503783"/>
                  </a:lnTo>
                  <a:lnTo>
                    <a:pt x="258229" y="502856"/>
                  </a:lnTo>
                  <a:lnTo>
                    <a:pt x="258495" y="502475"/>
                  </a:lnTo>
                  <a:lnTo>
                    <a:pt x="258737" y="502005"/>
                  </a:lnTo>
                  <a:lnTo>
                    <a:pt x="258991" y="501459"/>
                  </a:lnTo>
                  <a:close/>
                </a:path>
                <a:path w="991870" h="713739">
                  <a:moveTo>
                    <a:pt x="268363" y="507949"/>
                  </a:moveTo>
                  <a:lnTo>
                    <a:pt x="267525" y="507682"/>
                  </a:lnTo>
                  <a:lnTo>
                    <a:pt x="268363" y="507949"/>
                  </a:lnTo>
                  <a:close/>
                </a:path>
                <a:path w="991870" h="713739">
                  <a:moveTo>
                    <a:pt x="300075" y="448462"/>
                  </a:moveTo>
                  <a:lnTo>
                    <a:pt x="299834" y="448221"/>
                  </a:lnTo>
                  <a:lnTo>
                    <a:pt x="299618" y="447865"/>
                  </a:lnTo>
                  <a:lnTo>
                    <a:pt x="299313" y="447751"/>
                  </a:lnTo>
                  <a:lnTo>
                    <a:pt x="299148" y="447675"/>
                  </a:lnTo>
                  <a:lnTo>
                    <a:pt x="298831" y="448005"/>
                  </a:lnTo>
                  <a:lnTo>
                    <a:pt x="298577" y="448157"/>
                  </a:lnTo>
                  <a:lnTo>
                    <a:pt x="299021" y="448703"/>
                  </a:lnTo>
                  <a:lnTo>
                    <a:pt x="299237" y="448983"/>
                  </a:lnTo>
                  <a:lnTo>
                    <a:pt x="299516" y="448818"/>
                  </a:lnTo>
                  <a:lnTo>
                    <a:pt x="300075" y="448462"/>
                  </a:lnTo>
                  <a:close/>
                </a:path>
                <a:path w="991870" h="713739">
                  <a:moveTo>
                    <a:pt x="313753" y="403758"/>
                  </a:moveTo>
                  <a:lnTo>
                    <a:pt x="313601" y="403771"/>
                  </a:lnTo>
                  <a:lnTo>
                    <a:pt x="313728" y="403821"/>
                  </a:lnTo>
                  <a:close/>
                </a:path>
                <a:path w="991870" h="713739">
                  <a:moveTo>
                    <a:pt x="313778" y="403669"/>
                  </a:moveTo>
                  <a:lnTo>
                    <a:pt x="313626" y="403758"/>
                  </a:lnTo>
                  <a:lnTo>
                    <a:pt x="313753" y="403758"/>
                  </a:lnTo>
                  <a:close/>
                </a:path>
                <a:path w="991870" h="713739">
                  <a:moveTo>
                    <a:pt x="314540" y="445795"/>
                  </a:moveTo>
                  <a:lnTo>
                    <a:pt x="314198" y="446074"/>
                  </a:lnTo>
                  <a:lnTo>
                    <a:pt x="314515" y="445897"/>
                  </a:lnTo>
                  <a:close/>
                </a:path>
                <a:path w="991870" h="713739">
                  <a:moveTo>
                    <a:pt x="315264" y="404507"/>
                  </a:moveTo>
                  <a:lnTo>
                    <a:pt x="314236" y="404050"/>
                  </a:lnTo>
                  <a:lnTo>
                    <a:pt x="313728" y="403821"/>
                  </a:lnTo>
                  <a:lnTo>
                    <a:pt x="313537" y="404380"/>
                  </a:lnTo>
                  <a:lnTo>
                    <a:pt x="313423" y="404888"/>
                  </a:lnTo>
                  <a:lnTo>
                    <a:pt x="313347" y="405345"/>
                  </a:lnTo>
                  <a:lnTo>
                    <a:pt x="314159" y="405231"/>
                  </a:lnTo>
                  <a:lnTo>
                    <a:pt x="314782" y="404939"/>
                  </a:lnTo>
                  <a:lnTo>
                    <a:pt x="315264" y="404507"/>
                  </a:lnTo>
                  <a:close/>
                </a:path>
                <a:path w="991870" h="713739">
                  <a:moveTo>
                    <a:pt x="319798" y="408216"/>
                  </a:moveTo>
                  <a:lnTo>
                    <a:pt x="319557" y="407555"/>
                  </a:lnTo>
                  <a:lnTo>
                    <a:pt x="319303" y="407289"/>
                  </a:lnTo>
                  <a:lnTo>
                    <a:pt x="319036" y="407060"/>
                  </a:lnTo>
                  <a:lnTo>
                    <a:pt x="318770" y="406793"/>
                  </a:lnTo>
                  <a:lnTo>
                    <a:pt x="318503" y="407250"/>
                  </a:lnTo>
                  <a:lnTo>
                    <a:pt x="318249" y="407708"/>
                  </a:lnTo>
                  <a:lnTo>
                    <a:pt x="318008" y="408178"/>
                  </a:lnTo>
                  <a:lnTo>
                    <a:pt x="317957" y="408317"/>
                  </a:lnTo>
                  <a:lnTo>
                    <a:pt x="317881" y="408444"/>
                  </a:lnTo>
                  <a:lnTo>
                    <a:pt x="317817" y="408571"/>
                  </a:lnTo>
                  <a:lnTo>
                    <a:pt x="317754" y="408711"/>
                  </a:lnTo>
                  <a:lnTo>
                    <a:pt x="317728" y="408889"/>
                  </a:lnTo>
                  <a:lnTo>
                    <a:pt x="317741" y="409105"/>
                  </a:lnTo>
                  <a:lnTo>
                    <a:pt x="318173" y="409016"/>
                  </a:lnTo>
                  <a:lnTo>
                    <a:pt x="318630" y="408889"/>
                  </a:lnTo>
                  <a:lnTo>
                    <a:pt x="319176" y="408686"/>
                  </a:lnTo>
                  <a:lnTo>
                    <a:pt x="319341" y="408584"/>
                  </a:lnTo>
                  <a:lnTo>
                    <a:pt x="319493" y="408444"/>
                  </a:lnTo>
                  <a:lnTo>
                    <a:pt x="319798" y="408216"/>
                  </a:lnTo>
                  <a:close/>
                </a:path>
                <a:path w="991870" h="713739">
                  <a:moveTo>
                    <a:pt x="323545" y="401447"/>
                  </a:moveTo>
                  <a:lnTo>
                    <a:pt x="323329" y="401574"/>
                  </a:lnTo>
                  <a:lnTo>
                    <a:pt x="323481" y="401535"/>
                  </a:lnTo>
                  <a:close/>
                </a:path>
                <a:path w="991870" h="713739">
                  <a:moveTo>
                    <a:pt x="475005" y="334403"/>
                  </a:moveTo>
                  <a:lnTo>
                    <a:pt x="474929" y="334213"/>
                  </a:lnTo>
                  <a:lnTo>
                    <a:pt x="474687" y="334251"/>
                  </a:lnTo>
                  <a:lnTo>
                    <a:pt x="474535" y="334213"/>
                  </a:lnTo>
                  <a:lnTo>
                    <a:pt x="474459" y="334505"/>
                  </a:lnTo>
                  <a:lnTo>
                    <a:pt x="474611" y="334645"/>
                  </a:lnTo>
                  <a:lnTo>
                    <a:pt x="474751" y="334695"/>
                  </a:lnTo>
                  <a:lnTo>
                    <a:pt x="474891" y="334746"/>
                  </a:lnTo>
                  <a:lnTo>
                    <a:pt x="474967" y="334556"/>
                  </a:lnTo>
                  <a:lnTo>
                    <a:pt x="475005" y="334403"/>
                  </a:lnTo>
                  <a:close/>
                </a:path>
                <a:path w="991870" h="713739">
                  <a:moveTo>
                    <a:pt x="491401" y="261683"/>
                  </a:moveTo>
                  <a:close/>
                </a:path>
                <a:path w="991870" h="713739">
                  <a:moveTo>
                    <a:pt x="502602" y="233781"/>
                  </a:moveTo>
                  <a:lnTo>
                    <a:pt x="498525" y="231902"/>
                  </a:lnTo>
                  <a:lnTo>
                    <a:pt x="497687" y="231787"/>
                  </a:lnTo>
                  <a:lnTo>
                    <a:pt x="496747" y="231546"/>
                  </a:lnTo>
                  <a:lnTo>
                    <a:pt x="496595" y="231521"/>
                  </a:lnTo>
                  <a:lnTo>
                    <a:pt x="496443" y="231508"/>
                  </a:lnTo>
                  <a:lnTo>
                    <a:pt x="497141" y="232575"/>
                  </a:lnTo>
                  <a:lnTo>
                    <a:pt x="497725" y="233451"/>
                  </a:lnTo>
                  <a:lnTo>
                    <a:pt x="499084" y="235356"/>
                  </a:lnTo>
                  <a:lnTo>
                    <a:pt x="499821" y="236410"/>
                  </a:lnTo>
                  <a:lnTo>
                    <a:pt x="500011" y="236664"/>
                  </a:lnTo>
                  <a:lnTo>
                    <a:pt x="500557" y="235483"/>
                  </a:lnTo>
                  <a:lnTo>
                    <a:pt x="501256" y="236410"/>
                  </a:lnTo>
                  <a:lnTo>
                    <a:pt x="501777" y="235559"/>
                  </a:lnTo>
                  <a:lnTo>
                    <a:pt x="502259" y="234696"/>
                  </a:lnTo>
                  <a:lnTo>
                    <a:pt x="502602" y="233781"/>
                  </a:lnTo>
                  <a:close/>
                </a:path>
                <a:path w="991870" h="713739">
                  <a:moveTo>
                    <a:pt x="517207" y="273075"/>
                  </a:moveTo>
                  <a:lnTo>
                    <a:pt x="513918" y="269265"/>
                  </a:lnTo>
                  <a:lnTo>
                    <a:pt x="513905" y="269722"/>
                  </a:lnTo>
                  <a:lnTo>
                    <a:pt x="513842" y="270548"/>
                  </a:lnTo>
                  <a:lnTo>
                    <a:pt x="513689" y="271767"/>
                  </a:lnTo>
                  <a:lnTo>
                    <a:pt x="513537" y="272580"/>
                  </a:lnTo>
                  <a:lnTo>
                    <a:pt x="513334" y="273367"/>
                  </a:lnTo>
                  <a:lnTo>
                    <a:pt x="510590" y="275513"/>
                  </a:lnTo>
                  <a:lnTo>
                    <a:pt x="511251" y="276313"/>
                  </a:lnTo>
                  <a:lnTo>
                    <a:pt x="517207" y="273075"/>
                  </a:lnTo>
                  <a:close/>
                </a:path>
                <a:path w="991870" h="713739">
                  <a:moveTo>
                    <a:pt x="518934" y="360464"/>
                  </a:moveTo>
                  <a:lnTo>
                    <a:pt x="512000" y="353466"/>
                  </a:lnTo>
                  <a:lnTo>
                    <a:pt x="508571" y="351561"/>
                  </a:lnTo>
                  <a:lnTo>
                    <a:pt x="506564" y="349948"/>
                  </a:lnTo>
                  <a:lnTo>
                    <a:pt x="506031" y="349529"/>
                  </a:lnTo>
                  <a:lnTo>
                    <a:pt x="505739" y="349300"/>
                  </a:lnTo>
                  <a:lnTo>
                    <a:pt x="505739" y="349948"/>
                  </a:lnTo>
                  <a:lnTo>
                    <a:pt x="505206" y="349910"/>
                  </a:lnTo>
                  <a:lnTo>
                    <a:pt x="505409" y="349529"/>
                  </a:lnTo>
                  <a:lnTo>
                    <a:pt x="505739" y="349948"/>
                  </a:lnTo>
                  <a:lnTo>
                    <a:pt x="505739" y="349300"/>
                  </a:lnTo>
                  <a:lnTo>
                    <a:pt x="505434" y="349046"/>
                  </a:lnTo>
                  <a:lnTo>
                    <a:pt x="502742" y="351853"/>
                  </a:lnTo>
                  <a:lnTo>
                    <a:pt x="503288" y="352196"/>
                  </a:lnTo>
                  <a:lnTo>
                    <a:pt x="505891" y="353390"/>
                  </a:lnTo>
                  <a:lnTo>
                    <a:pt x="506984" y="355511"/>
                  </a:lnTo>
                  <a:lnTo>
                    <a:pt x="508419" y="359359"/>
                  </a:lnTo>
                  <a:lnTo>
                    <a:pt x="510032" y="364261"/>
                  </a:lnTo>
                  <a:lnTo>
                    <a:pt x="508495" y="365467"/>
                  </a:lnTo>
                  <a:lnTo>
                    <a:pt x="507809" y="367360"/>
                  </a:lnTo>
                  <a:lnTo>
                    <a:pt x="507390" y="368465"/>
                  </a:lnTo>
                  <a:lnTo>
                    <a:pt x="507288" y="369023"/>
                  </a:lnTo>
                  <a:lnTo>
                    <a:pt x="507542" y="369620"/>
                  </a:lnTo>
                  <a:lnTo>
                    <a:pt x="507720" y="370027"/>
                  </a:lnTo>
                  <a:lnTo>
                    <a:pt x="508939" y="372935"/>
                  </a:lnTo>
                  <a:lnTo>
                    <a:pt x="507949" y="372948"/>
                  </a:lnTo>
                  <a:lnTo>
                    <a:pt x="507161" y="373189"/>
                  </a:lnTo>
                  <a:lnTo>
                    <a:pt x="506399" y="372237"/>
                  </a:lnTo>
                  <a:lnTo>
                    <a:pt x="506171" y="371919"/>
                  </a:lnTo>
                  <a:lnTo>
                    <a:pt x="506196" y="371373"/>
                  </a:lnTo>
                  <a:lnTo>
                    <a:pt x="506222" y="371043"/>
                  </a:lnTo>
                  <a:lnTo>
                    <a:pt x="506031" y="371373"/>
                  </a:lnTo>
                  <a:lnTo>
                    <a:pt x="496938" y="370382"/>
                  </a:lnTo>
                  <a:lnTo>
                    <a:pt x="496570" y="370344"/>
                  </a:lnTo>
                  <a:lnTo>
                    <a:pt x="496570" y="379476"/>
                  </a:lnTo>
                  <a:lnTo>
                    <a:pt x="496163" y="379793"/>
                  </a:lnTo>
                  <a:lnTo>
                    <a:pt x="496214" y="379260"/>
                  </a:lnTo>
                  <a:lnTo>
                    <a:pt x="496570" y="379476"/>
                  </a:lnTo>
                  <a:lnTo>
                    <a:pt x="496570" y="370344"/>
                  </a:lnTo>
                  <a:lnTo>
                    <a:pt x="493141" y="369912"/>
                  </a:lnTo>
                  <a:lnTo>
                    <a:pt x="493141" y="369735"/>
                  </a:lnTo>
                  <a:lnTo>
                    <a:pt x="493166" y="368465"/>
                  </a:lnTo>
                  <a:lnTo>
                    <a:pt x="493407" y="367245"/>
                  </a:lnTo>
                  <a:lnTo>
                    <a:pt x="492493" y="367144"/>
                  </a:lnTo>
                  <a:lnTo>
                    <a:pt x="491566" y="367068"/>
                  </a:lnTo>
                  <a:lnTo>
                    <a:pt x="490118" y="366890"/>
                  </a:lnTo>
                  <a:lnTo>
                    <a:pt x="489508" y="366890"/>
                  </a:lnTo>
                  <a:lnTo>
                    <a:pt x="485076" y="364134"/>
                  </a:lnTo>
                  <a:lnTo>
                    <a:pt x="484047" y="366966"/>
                  </a:lnTo>
                  <a:lnTo>
                    <a:pt x="483514" y="368706"/>
                  </a:lnTo>
                  <a:lnTo>
                    <a:pt x="483247" y="369023"/>
                  </a:lnTo>
                  <a:lnTo>
                    <a:pt x="482828" y="369735"/>
                  </a:lnTo>
                  <a:lnTo>
                    <a:pt x="480504" y="369595"/>
                  </a:lnTo>
                  <a:lnTo>
                    <a:pt x="478028" y="370027"/>
                  </a:lnTo>
                  <a:lnTo>
                    <a:pt x="475881" y="372237"/>
                  </a:lnTo>
                  <a:lnTo>
                    <a:pt x="476300" y="373011"/>
                  </a:lnTo>
                  <a:lnTo>
                    <a:pt x="476554" y="374103"/>
                  </a:lnTo>
                  <a:lnTo>
                    <a:pt x="479399" y="376301"/>
                  </a:lnTo>
                  <a:lnTo>
                    <a:pt x="481533" y="378345"/>
                  </a:lnTo>
                  <a:lnTo>
                    <a:pt x="484441" y="379260"/>
                  </a:lnTo>
                  <a:lnTo>
                    <a:pt x="484924" y="379450"/>
                  </a:lnTo>
                  <a:lnTo>
                    <a:pt x="493102" y="373126"/>
                  </a:lnTo>
                  <a:lnTo>
                    <a:pt x="488797" y="380898"/>
                  </a:lnTo>
                  <a:lnTo>
                    <a:pt x="488696" y="381355"/>
                  </a:lnTo>
                  <a:lnTo>
                    <a:pt x="489204" y="381673"/>
                  </a:lnTo>
                  <a:lnTo>
                    <a:pt x="490385" y="382473"/>
                  </a:lnTo>
                  <a:lnTo>
                    <a:pt x="490677" y="381673"/>
                  </a:lnTo>
                  <a:lnTo>
                    <a:pt x="490804" y="381292"/>
                  </a:lnTo>
                  <a:lnTo>
                    <a:pt x="490905" y="380695"/>
                  </a:lnTo>
                  <a:lnTo>
                    <a:pt x="491020" y="378777"/>
                  </a:lnTo>
                  <a:lnTo>
                    <a:pt x="491629" y="378980"/>
                  </a:lnTo>
                  <a:lnTo>
                    <a:pt x="492772" y="379425"/>
                  </a:lnTo>
                  <a:lnTo>
                    <a:pt x="493039" y="378980"/>
                  </a:lnTo>
                  <a:lnTo>
                    <a:pt x="493166" y="378815"/>
                  </a:lnTo>
                  <a:lnTo>
                    <a:pt x="493649" y="379031"/>
                  </a:lnTo>
                  <a:lnTo>
                    <a:pt x="494411" y="379120"/>
                  </a:lnTo>
                  <a:lnTo>
                    <a:pt x="495084" y="380326"/>
                  </a:lnTo>
                  <a:lnTo>
                    <a:pt x="496544" y="380898"/>
                  </a:lnTo>
                  <a:lnTo>
                    <a:pt x="497928" y="381355"/>
                  </a:lnTo>
                  <a:lnTo>
                    <a:pt x="500710" y="381596"/>
                  </a:lnTo>
                  <a:lnTo>
                    <a:pt x="502208" y="381584"/>
                  </a:lnTo>
                  <a:lnTo>
                    <a:pt x="503643" y="381381"/>
                  </a:lnTo>
                  <a:lnTo>
                    <a:pt x="503948" y="380695"/>
                  </a:lnTo>
                  <a:lnTo>
                    <a:pt x="504482" y="379793"/>
                  </a:lnTo>
                  <a:lnTo>
                    <a:pt x="504812" y="379260"/>
                  </a:lnTo>
                  <a:lnTo>
                    <a:pt x="505091" y="378815"/>
                  </a:lnTo>
                  <a:lnTo>
                    <a:pt x="505421" y="378345"/>
                  </a:lnTo>
                  <a:lnTo>
                    <a:pt x="506006" y="377596"/>
                  </a:lnTo>
                  <a:lnTo>
                    <a:pt x="508393" y="375018"/>
                  </a:lnTo>
                  <a:lnTo>
                    <a:pt x="510247" y="373507"/>
                  </a:lnTo>
                  <a:lnTo>
                    <a:pt x="510590" y="373189"/>
                  </a:lnTo>
                  <a:lnTo>
                    <a:pt x="512749" y="371182"/>
                  </a:lnTo>
                  <a:lnTo>
                    <a:pt x="513207" y="370687"/>
                  </a:lnTo>
                  <a:lnTo>
                    <a:pt x="513321" y="369531"/>
                  </a:lnTo>
                  <a:lnTo>
                    <a:pt x="513422" y="368465"/>
                  </a:lnTo>
                  <a:lnTo>
                    <a:pt x="513943" y="367360"/>
                  </a:lnTo>
                  <a:lnTo>
                    <a:pt x="514286" y="366242"/>
                  </a:lnTo>
                  <a:lnTo>
                    <a:pt x="514413" y="363766"/>
                  </a:lnTo>
                  <a:lnTo>
                    <a:pt x="517220" y="364375"/>
                  </a:lnTo>
                  <a:lnTo>
                    <a:pt x="517766" y="364248"/>
                  </a:lnTo>
                  <a:lnTo>
                    <a:pt x="518236" y="364223"/>
                  </a:lnTo>
                  <a:lnTo>
                    <a:pt x="518325" y="363766"/>
                  </a:lnTo>
                  <a:lnTo>
                    <a:pt x="518934" y="360464"/>
                  </a:lnTo>
                  <a:close/>
                </a:path>
                <a:path w="991870" h="713739">
                  <a:moveTo>
                    <a:pt x="523506" y="310083"/>
                  </a:moveTo>
                  <a:lnTo>
                    <a:pt x="523303" y="309918"/>
                  </a:lnTo>
                  <a:lnTo>
                    <a:pt x="523125" y="309765"/>
                  </a:lnTo>
                  <a:lnTo>
                    <a:pt x="522922" y="309587"/>
                  </a:lnTo>
                  <a:lnTo>
                    <a:pt x="523011" y="309740"/>
                  </a:lnTo>
                  <a:lnTo>
                    <a:pt x="523100" y="309905"/>
                  </a:lnTo>
                  <a:lnTo>
                    <a:pt x="523189" y="310045"/>
                  </a:lnTo>
                  <a:lnTo>
                    <a:pt x="523392" y="310070"/>
                  </a:lnTo>
                  <a:close/>
                </a:path>
                <a:path w="991870" h="713739">
                  <a:moveTo>
                    <a:pt x="526059" y="328942"/>
                  </a:moveTo>
                  <a:lnTo>
                    <a:pt x="524992" y="327990"/>
                  </a:lnTo>
                  <a:lnTo>
                    <a:pt x="524814" y="328422"/>
                  </a:lnTo>
                  <a:lnTo>
                    <a:pt x="524459" y="329272"/>
                  </a:lnTo>
                  <a:lnTo>
                    <a:pt x="524764" y="329628"/>
                  </a:lnTo>
                  <a:lnTo>
                    <a:pt x="525043" y="330009"/>
                  </a:lnTo>
                  <a:lnTo>
                    <a:pt x="525310" y="330479"/>
                  </a:lnTo>
                  <a:lnTo>
                    <a:pt x="525792" y="329412"/>
                  </a:lnTo>
                  <a:lnTo>
                    <a:pt x="526059" y="328942"/>
                  </a:lnTo>
                  <a:close/>
                </a:path>
                <a:path w="991870" h="713739">
                  <a:moveTo>
                    <a:pt x="528599" y="298653"/>
                  </a:moveTo>
                  <a:lnTo>
                    <a:pt x="528586" y="298361"/>
                  </a:lnTo>
                  <a:lnTo>
                    <a:pt x="528104" y="297853"/>
                  </a:lnTo>
                  <a:lnTo>
                    <a:pt x="527977" y="297891"/>
                  </a:lnTo>
                  <a:lnTo>
                    <a:pt x="527773" y="297967"/>
                  </a:lnTo>
                  <a:lnTo>
                    <a:pt x="527964" y="298259"/>
                  </a:lnTo>
                  <a:lnTo>
                    <a:pt x="528561" y="298754"/>
                  </a:lnTo>
                  <a:close/>
                </a:path>
                <a:path w="991870" h="713739">
                  <a:moveTo>
                    <a:pt x="531622" y="335038"/>
                  </a:moveTo>
                  <a:lnTo>
                    <a:pt x="530123" y="332828"/>
                  </a:lnTo>
                  <a:lnTo>
                    <a:pt x="529399" y="331724"/>
                  </a:lnTo>
                  <a:lnTo>
                    <a:pt x="525945" y="332892"/>
                  </a:lnTo>
                  <a:lnTo>
                    <a:pt x="526249" y="333781"/>
                  </a:lnTo>
                  <a:lnTo>
                    <a:pt x="526275" y="334606"/>
                  </a:lnTo>
                  <a:lnTo>
                    <a:pt x="526643" y="334810"/>
                  </a:lnTo>
                  <a:lnTo>
                    <a:pt x="527761" y="335445"/>
                  </a:lnTo>
                  <a:lnTo>
                    <a:pt x="528345" y="335749"/>
                  </a:lnTo>
                  <a:lnTo>
                    <a:pt x="528574" y="335140"/>
                  </a:lnTo>
                  <a:lnTo>
                    <a:pt x="530555" y="335076"/>
                  </a:lnTo>
                  <a:lnTo>
                    <a:pt x="531622" y="335038"/>
                  </a:lnTo>
                  <a:close/>
                </a:path>
                <a:path w="991870" h="713739">
                  <a:moveTo>
                    <a:pt x="533933" y="291909"/>
                  </a:moveTo>
                  <a:lnTo>
                    <a:pt x="533908" y="291757"/>
                  </a:lnTo>
                  <a:lnTo>
                    <a:pt x="533882" y="291592"/>
                  </a:lnTo>
                  <a:lnTo>
                    <a:pt x="533857" y="291439"/>
                  </a:lnTo>
                  <a:lnTo>
                    <a:pt x="533476" y="291452"/>
                  </a:lnTo>
                  <a:lnTo>
                    <a:pt x="533082" y="291477"/>
                  </a:lnTo>
                  <a:lnTo>
                    <a:pt x="532688" y="291503"/>
                  </a:lnTo>
                  <a:lnTo>
                    <a:pt x="533095" y="291655"/>
                  </a:lnTo>
                  <a:lnTo>
                    <a:pt x="533501" y="291795"/>
                  </a:lnTo>
                  <a:lnTo>
                    <a:pt x="533933" y="291909"/>
                  </a:lnTo>
                  <a:close/>
                </a:path>
                <a:path w="991870" h="713739">
                  <a:moveTo>
                    <a:pt x="534022" y="338645"/>
                  </a:moveTo>
                  <a:lnTo>
                    <a:pt x="532866" y="336905"/>
                  </a:lnTo>
                  <a:lnTo>
                    <a:pt x="532726" y="337083"/>
                  </a:lnTo>
                  <a:lnTo>
                    <a:pt x="532447" y="337337"/>
                  </a:lnTo>
                  <a:lnTo>
                    <a:pt x="532091" y="337654"/>
                  </a:lnTo>
                  <a:lnTo>
                    <a:pt x="532701" y="337972"/>
                  </a:lnTo>
                  <a:lnTo>
                    <a:pt x="533336" y="338289"/>
                  </a:lnTo>
                  <a:lnTo>
                    <a:pt x="534022" y="338645"/>
                  </a:lnTo>
                  <a:close/>
                </a:path>
                <a:path w="991870" h="713739">
                  <a:moveTo>
                    <a:pt x="534035" y="315950"/>
                  </a:moveTo>
                  <a:lnTo>
                    <a:pt x="533120" y="315734"/>
                  </a:lnTo>
                  <a:lnTo>
                    <a:pt x="533336" y="315887"/>
                  </a:lnTo>
                  <a:lnTo>
                    <a:pt x="533539" y="316014"/>
                  </a:lnTo>
                  <a:lnTo>
                    <a:pt x="533755" y="316141"/>
                  </a:lnTo>
                  <a:lnTo>
                    <a:pt x="533933" y="316014"/>
                  </a:lnTo>
                  <a:close/>
                </a:path>
                <a:path w="991870" h="713739">
                  <a:moveTo>
                    <a:pt x="537743" y="307098"/>
                  </a:moveTo>
                  <a:lnTo>
                    <a:pt x="534212" y="304927"/>
                  </a:lnTo>
                  <a:lnTo>
                    <a:pt x="533514" y="303758"/>
                  </a:lnTo>
                  <a:lnTo>
                    <a:pt x="534174" y="302628"/>
                  </a:lnTo>
                  <a:lnTo>
                    <a:pt x="534149" y="301548"/>
                  </a:lnTo>
                  <a:lnTo>
                    <a:pt x="533552" y="301371"/>
                  </a:lnTo>
                  <a:lnTo>
                    <a:pt x="532384" y="300939"/>
                  </a:lnTo>
                  <a:lnTo>
                    <a:pt x="530009" y="303174"/>
                  </a:lnTo>
                  <a:lnTo>
                    <a:pt x="531304" y="306832"/>
                  </a:lnTo>
                  <a:lnTo>
                    <a:pt x="531342" y="307301"/>
                  </a:lnTo>
                  <a:lnTo>
                    <a:pt x="529247" y="308508"/>
                  </a:lnTo>
                  <a:lnTo>
                    <a:pt x="530428" y="309854"/>
                  </a:lnTo>
                  <a:lnTo>
                    <a:pt x="529247" y="309918"/>
                  </a:lnTo>
                  <a:lnTo>
                    <a:pt x="528129" y="310261"/>
                  </a:lnTo>
                  <a:lnTo>
                    <a:pt x="526834" y="311353"/>
                  </a:lnTo>
                  <a:lnTo>
                    <a:pt x="525881" y="311111"/>
                  </a:lnTo>
                  <a:lnTo>
                    <a:pt x="525881" y="311835"/>
                  </a:lnTo>
                  <a:lnTo>
                    <a:pt x="526973" y="312331"/>
                  </a:lnTo>
                  <a:lnTo>
                    <a:pt x="528231" y="312801"/>
                  </a:lnTo>
                  <a:lnTo>
                    <a:pt x="530606" y="314071"/>
                  </a:lnTo>
                  <a:lnTo>
                    <a:pt x="531710" y="314883"/>
                  </a:lnTo>
                  <a:lnTo>
                    <a:pt x="532841" y="315595"/>
                  </a:lnTo>
                  <a:lnTo>
                    <a:pt x="532714" y="315658"/>
                  </a:lnTo>
                  <a:lnTo>
                    <a:pt x="532993" y="315709"/>
                  </a:lnTo>
                  <a:lnTo>
                    <a:pt x="533120" y="315734"/>
                  </a:lnTo>
                  <a:lnTo>
                    <a:pt x="532955" y="315633"/>
                  </a:lnTo>
                  <a:lnTo>
                    <a:pt x="533120" y="315493"/>
                  </a:lnTo>
                  <a:lnTo>
                    <a:pt x="533361" y="315366"/>
                  </a:lnTo>
                  <a:lnTo>
                    <a:pt x="533615" y="315264"/>
                  </a:lnTo>
                  <a:lnTo>
                    <a:pt x="531545" y="314477"/>
                  </a:lnTo>
                  <a:lnTo>
                    <a:pt x="533260" y="313156"/>
                  </a:lnTo>
                  <a:lnTo>
                    <a:pt x="532434" y="312737"/>
                  </a:lnTo>
                  <a:lnTo>
                    <a:pt x="531596" y="312242"/>
                  </a:lnTo>
                  <a:lnTo>
                    <a:pt x="530580" y="311721"/>
                  </a:lnTo>
                  <a:lnTo>
                    <a:pt x="530885" y="311353"/>
                  </a:lnTo>
                  <a:lnTo>
                    <a:pt x="531317" y="310794"/>
                  </a:lnTo>
                  <a:lnTo>
                    <a:pt x="531901" y="309791"/>
                  </a:lnTo>
                  <a:lnTo>
                    <a:pt x="532561" y="308952"/>
                  </a:lnTo>
                  <a:lnTo>
                    <a:pt x="532650" y="308698"/>
                  </a:lnTo>
                  <a:lnTo>
                    <a:pt x="532993" y="307987"/>
                  </a:lnTo>
                  <a:lnTo>
                    <a:pt x="534073" y="307644"/>
                  </a:lnTo>
                  <a:lnTo>
                    <a:pt x="534695" y="307238"/>
                  </a:lnTo>
                  <a:lnTo>
                    <a:pt x="534873" y="307365"/>
                  </a:lnTo>
                  <a:lnTo>
                    <a:pt x="535508" y="307251"/>
                  </a:lnTo>
                  <a:lnTo>
                    <a:pt x="536232" y="307314"/>
                  </a:lnTo>
                  <a:lnTo>
                    <a:pt x="537260" y="307695"/>
                  </a:lnTo>
                  <a:lnTo>
                    <a:pt x="537591" y="307251"/>
                  </a:lnTo>
                  <a:lnTo>
                    <a:pt x="537743" y="307098"/>
                  </a:lnTo>
                  <a:close/>
                </a:path>
                <a:path w="991870" h="713739">
                  <a:moveTo>
                    <a:pt x="538924" y="196545"/>
                  </a:moveTo>
                  <a:lnTo>
                    <a:pt x="538264" y="196570"/>
                  </a:lnTo>
                  <a:lnTo>
                    <a:pt x="537819" y="196811"/>
                  </a:lnTo>
                  <a:lnTo>
                    <a:pt x="537489" y="197129"/>
                  </a:lnTo>
                  <a:lnTo>
                    <a:pt x="537591" y="197561"/>
                  </a:lnTo>
                  <a:lnTo>
                    <a:pt x="537730" y="198069"/>
                  </a:lnTo>
                  <a:lnTo>
                    <a:pt x="537895" y="198640"/>
                  </a:lnTo>
                  <a:lnTo>
                    <a:pt x="538187" y="198018"/>
                  </a:lnTo>
                  <a:lnTo>
                    <a:pt x="538924" y="196545"/>
                  </a:lnTo>
                  <a:close/>
                </a:path>
                <a:path w="991870" h="713739">
                  <a:moveTo>
                    <a:pt x="539178" y="337743"/>
                  </a:moveTo>
                  <a:lnTo>
                    <a:pt x="535724" y="335775"/>
                  </a:lnTo>
                  <a:lnTo>
                    <a:pt x="536321" y="336613"/>
                  </a:lnTo>
                  <a:lnTo>
                    <a:pt x="537044" y="337375"/>
                  </a:lnTo>
                  <a:lnTo>
                    <a:pt x="537819" y="338023"/>
                  </a:lnTo>
                  <a:lnTo>
                    <a:pt x="538251" y="338366"/>
                  </a:lnTo>
                  <a:lnTo>
                    <a:pt x="538670" y="338429"/>
                  </a:lnTo>
                  <a:lnTo>
                    <a:pt x="539076" y="338340"/>
                  </a:lnTo>
                  <a:lnTo>
                    <a:pt x="539178" y="337743"/>
                  </a:lnTo>
                  <a:close/>
                </a:path>
                <a:path w="991870" h="713739">
                  <a:moveTo>
                    <a:pt x="539737" y="345389"/>
                  </a:moveTo>
                  <a:lnTo>
                    <a:pt x="539661" y="344589"/>
                  </a:lnTo>
                  <a:lnTo>
                    <a:pt x="539432" y="343877"/>
                  </a:lnTo>
                  <a:lnTo>
                    <a:pt x="539051" y="343585"/>
                  </a:lnTo>
                  <a:lnTo>
                    <a:pt x="538670" y="343179"/>
                  </a:lnTo>
                  <a:lnTo>
                    <a:pt x="538276" y="342823"/>
                  </a:lnTo>
                  <a:lnTo>
                    <a:pt x="538378" y="342252"/>
                  </a:lnTo>
                  <a:lnTo>
                    <a:pt x="537895" y="341807"/>
                  </a:lnTo>
                  <a:lnTo>
                    <a:pt x="537286" y="341464"/>
                  </a:lnTo>
                  <a:lnTo>
                    <a:pt x="536448" y="341236"/>
                  </a:lnTo>
                  <a:lnTo>
                    <a:pt x="536105" y="341630"/>
                  </a:lnTo>
                  <a:lnTo>
                    <a:pt x="535660" y="342023"/>
                  </a:lnTo>
                  <a:lnTo>
                    <a:pt x="533755" y="345287"/>
                  </a:lnTo>
                  <a:lnTo>
                    <a:pt x="531164" y="346075"/>
                  </a:lnTo>
                  <a:lnTo>
                    <a:pt x="528370" y="345224"/>
                  </a:lnTo>
                  <a:lnTo>
                    <a:pt x="528574" y="346633"/>
                  </a:lnTo>
                  <a:lnTo>
                    <a:pt x="527685" y="346811"/>
                  </a:lnTo>
                  <a:lnTo>
                    <a:pt x="525576" y="346773"/>
                  </a:lnTo>
                  <a:lnTo>
                    <a:pt x="524738" y="346265"/>
                  </a:lnTo>
                  <a:lnTo>
                    <a:pt x="524052" y="344754"/>
                  </a:lnTo>
                  <a:lnTo>
                    <a:pt x="522782" y="344843"/>
                  </a:lnTo>
                  <a:lnTo>
                    <a:pt x="521525" y="345135"/>
                  </a:lnTo>
                  <a:lnTo>
                    <a:pt x="520268" y="345541"/>
                  </a:lnTo>
                  <a:lnTo>
                    <a:pt x="518223" y="344182"/>
                  </a:lnTo>
                  <a:lnTo>
                    <a:pt x="518375" y="344716"/>
                  </a:lnTo>
                  <a:lnTo>
                    <a:pt x="518045" y="344652"/>
                  </a:lnTo>
                  <a:lnTo>
                    <a:pt x="517664" y="344665"/>
                  </a:lnTo>
                  <a:lnTo>
                    <a:pt x="517194" y="344284"/>
                  </a:lnTo>
                  <a:lnTo>
                    <a:pt x="517118" y="343916"/>
                  </a:lnTo>
                  <a:lnTo>
                    <a:pt x="516978" y="343611"/>
                  </a:lnTo>
                  <a:lnTo>
                    <a:pt x="517220" y="343573"/>
                  </a:lnTo>
                  <a:lnTo>
                    <a:pt x="516547" y="343166"/>
                  </a:lnTo>
                  <a:lnTo>
                    <a:pt x="517080" y="344398"/>
                  </a:lnTo>
                  <a:lnTo>
                    <a:pt x="517499" y="345528"/>
                  </a:lnTo>
                  <a:lnTo>
                    <a:pt x="518401" y="346443"/>
                  </a:lnTo>
                  <a:lnTo>
                    <a:pt x="518718" y="346659"/>
                  </a:lnTo>
                  <a:lnTo>
                    <a:pt x="520065" y="346011"/>
                  </a:lnTo>
                  <a:lnTo>
                    <a:pt x="520382" y="347370"/>
                  </a:lnTo>
                  <a:lnTo>
                    <a:pt x="519988" y="347472"/>
                  </a:lnTo>
                  <a:lnTo>
                    <a:pt x="520763" y="347865"/>
                  </a:lnTo>
                  <a:lnTo>
                    <a:pt x="521576" y="348195"/>
                  </a:lnTo>
                  <a:lnTo>
                    <a:pt x="523557" y="349237"/>
                  </a:lnTo>
                  <a:lnTo>
                    <a:pt x="524446" y="350113"/>
                  </a:lnTo>
                  <a:lnTo>
                    <a:pt x="524700" y="351370"/>
                  </a:lnTo>
                  <a:lnTo>
                    <a:pt x="525106" y="350901"/>
                  </a:lnTo>
                  <a:lnTo>
                    <a:pt x="530847" y="351548"/>
                  </a:lnTo>
                  <a:lnTo>
                    <a:pt x="534898" y="350151"/>
                  </a:lnTo>
                  <a:lnTo>
                    <a:pt x="539711" y="346252"/>
                  </a:lnTo>
                  <a:lnTo>
                    <a:pt x="539737" y="345389"/>
                  </a:lnTo>
                  <a:close/>
                </a:path>
                <a:path w="991870" h="713739">
                  <a:moveTo>
                    <a:pt x="556285" y="294627"/>
                  </a:moveTo>
                  <a:lnTo>
                    <a:pt x="556158" y="294017"/>
                  </a:lnTo>
                  <a:lnTo>
                    <a:pt x="556044" y="293547"/>
                  </a:lnTo>
                  <a:lnTo>
                    <a:pt x="555904" y="293141"/>
                  </a:lnTo>
                  <a:lnTo>
                    <a:pt x="555802" y="293344"/>
                  </a:lnTo>
                  <a:lnTo>
                    <a:pt x="555701" y="293547"/>
                  </a:lnTo>
                  <a:lnTo>
                    <a:pt x="555599" y="293751"/>
                  </a:lnTo>
                  <a:lnTo>
                    <a:pt x="556285" y="294627"/>
                  </a:lnTo>
                  <a:close/>
                </a:path>
                <a:path w="991870" h="713739">
                  <a:moveTo>
                    <a:pt x="556691" y="248615"/>
                  </a:moveTo>
                  <a:lnTo>
                    <a:pt x="556158" y="246697"/>
                  </a:lnTo>
                  <a:lnTo>
                    <a:pt x="556133" y="246532"/>
                  </a:lnTo>
                  <a:lnTo>
                    <a:pt x="553999" y="247383"/>
                  </a:lnTo>
                  <a:lnTo>
                    <a:pt x="554672" y="249961"/>
                  </a:lnTo>
                  <a:lnTo>
                    <a:pt x="554520" y="250583"/>
                  </a:lnTo>
                  <a:lnTo>
                    <a:pt x="554291" y="251053"/>
                  </a:lnTo>
                  <a:lnTo>
                    <a:pt x="554558" y="251345"/>
                  </a:lnTo>
                  <a:lnTo>
                    <a:pt x="555180" y="251790"/>
                  </a:lnTo>
                  <a:lnTo>
                    <a:pt x="556094" y="250240"/>
                  </a:lnTo>
                  <a:lnTo>
                    <a:pt x="556691" y="248615"/>
                  </a:lnTo>
                  <a:close/>
                </a:path>
                <a:path w="991870" h="713739">
                  <a:moveTo>
                    <a:pt x="557707" y="243230"/>
                  </a:moveTo>
                  <a:lnTo>
                    <a:pt x="557199" y="242519"/>
                  </a:lnTo>
                  <a:lnTo>
                    <a:pt x="556260" y="242023"/>
                  </a:lnTo>
                  <a:lnTo>
                    <a:pt x="555701" y="241312"/>
                  </a:lnTo>
                  <a:lnTo>
                    <a:pt x="555561" y="239306"/>
                  </a:lnTo>
                  <a:lnTo>
                    <a:pt x="557631" y="237007"/>
                  </a:lnTo>
                  <a:lnTo>
                    <a:pt x="557403" y="236880"/>
                  </a:lnTo>
                  <a:lnTo>
                    <a:pt x="555091" y="235559"/>
                  </a:lnTo>
                  <a:lnTo>
                    <a:pt x="553427" y="236054"/>
                  </a:lnTo>
                  <a:lnTo>
                    <a:pt x="551929" y="236880"/>
                  </a:lnTo>
                  <a:lnTo>
                    <a:pt x="549046" y="236677"/>
                  </a:lnTo>
                  <a:lnTo>
                    <a:pt x="547903" y="236575"/>
                  </a:lnTo>
                  <a:lnTo>
                    <a:pt x="546684" y="237845"/>
                  </a:lnTo>
                  <a:lnTo>
                    <a:pt x="546277" y="238036"/>
                  </a:lnTo>
                  <a:lnTo>
                    <a:pt x="546392" y="241122"/>
                  </a:lnTo>
                  <a:lnTo>
                    <a:pt x="546188" y="244017"/>
                  </a:lnTo>
                  <a:lnTo>
                    <a:pt x="543902" y="243852"/>
                  </a:lnTo>
                  <a:lnTo>
                    <a:pt x="541604" y="243738"/>
                  </a:lnTo>
                  <a:lnTo>
                    <a:pt x="538835" y="243446"/>
                  </a:lnTo>
                  <a:lnTo>
                    <a:pt x="538480" y="243370"/>
                  </a:lnTo>
                  <a:lnTo>
                    <a:pt x="538187" y="243230"/>
                  </a:lnTo>
                  <a:lnTo>
                    <a:pt x="536790" y="244284"/>
                  </a:lnTo>
                  <a:lnTo>
                    <a:pt x="534797" y="245795"/>
                  </a:lnTo>
                  <a:lnTo>
                    <a:pt x="534250" y="246202"/>
                  </a:lnTo>
                  <a:lnTo>
                    <a:pt x="530288" y="249313"/>
                  </a:lnTo>
                  <a:lnTo>
                    <a:pt x="529793" y="249593"/>
                  </a:lnTo>
                  <a:lnTo>
                    <a:pt x="530098" y="249974"/>
                  </a:lnTo>
                  <a:lnTo>
                    <a:pt x="530847" y="251015"/>
                  </a:lnTo>
                  <a:lnTo>
                    <a:pt x="531926" y="251815"/>
                  </a:lnTo>
                  <a:lnTo>
                    <a:pt x="533704" y="253301"/>
                  </a:lnTo>
                  <a:lnTo>
                    <a:pt x="535101" y="254635"/>
                  </a:lnTo>
                  <a:lnTo>
                    <a:pt x="536143" y="255790"/>
                  </a:lnTo>
                  <a:lnTo>
                    <a:pt x="537705" y="257441"/>
                  </a:lnTo>
                  <a:lnTo>
                    <a:pt x="538289" y="257213"/>
                  </a:lnTo>
                  <a:lnTo>
                    <a:pt x="538886" y="257060"/>
                  </a:lnTo>
                  <a:lnTo>
                    <a:pt x="542163" y="256540"/>
                  </a:lnTo>
                  <a:lnTo>
                    <a:pt x="550621" y="249313"/>
                  </a:lnTo>
                  <a:lnTo>
                    <a:pt x="556844" y="244017"/>
                  </a:lnTo>
                  <a:lnTo>
                    <a:pt x="557606" y="243370"/>
                  </a:lnTo>
                  <a:lnTo>
                    <a:pt x="557707" y="243230"/>
                  </a:lnTo>
                  <a:close/>
                </a:path>
                <a:path w="991870" h="713739">
                  <a:moveTo>
                    <a:pt x="560349" y="311835"/>
                  </a:moveTo>
                  <a:lnTo>
                    <a:pt x="559676" y="311670"/>
                  </a:lnTo>
                  <a:lnTo>
                    <a:pt x="558990" y="311670"/>
                  </a:lnTo>
                  <a:lnTo>
                    <a:pt x="558317" y="311759"/>
                  </a:lnTo>
                  <a:lnTo>
                    <a:pt x="558977" y="312623"/>
                  </a:lnTo>
                  <a:lnTo>
                    <a:pt x="559244" y="312407"/>
                  </a:lnTo>
                  <a:lnTo>
                    <a:pt x="559485" y="312166"/>
                  </a:lnTo>
                  <a:lnTo>
                    <a:pt x="559777" y="312051"/>
                  </a:lnTo>
                  <a:lnTo>
                    <a:pt x="560349" y="311835"/>
                  </a:lnTo>
                  <a:close/>
                </a:path>
                <a:path w="991870" h="713739">
                  <a:moveTo>
                    <a:pt x="564896" y="303428"/>
                  </a:moveTo>
                  <a:lnTo>
                    <a:pt x="564769" y="302171"/>
                  </a:lnTo>
                  <a:lnTo>
                    <a:pt x="564400" y="302133"/>
                  </a:lnTo>
                  <a:lnTo>
                    <a:pt x="564438" y="302691"/>
                  </a:lnTo>
                  <a:lnTo>
                    <a:pt x="564591" y="303085"/>
                  </a:lnTo>
                  <a:lnTo>
                    <a:pt x="564896" y="303428"/>
                  </a:lnTo>
                  <a:close/>
                </a:path>
                <a:path w="991870" h="713739">
                  <a:moveTo>
                    <a:pt x="566000" y="252209"/>
                  </a:moveTo>
                  <a:lnTo>
                    <a:pt x="565848" y="252158"/>
                  </a:lnTo>
                  <a:lnTo>
                    <a:pt x="565696" y="252107"/>
                  </a:lnTo>
                  <a:lnTo>
                    <a:pt x="565543" y="252056"/>
                  </a:lnTo>
                  <a:lnTo>
                    <a:pt x="565378" y="252577"/>
                  </a:lnTo>
                  <a:lnTo>
                    <a:pt x="565289" y="252831"/>
                  </a:lnTo>
                  <a:lnTo>
                    <a:pt x="565734" y="253009"/>
                  </a:lnTo>
                  <a:lnTo>
                    <a:pt x="565823" y="252730"/>
                  </a:lnTo>
                  <a:lnTo>
                    <a:pt x="565912" y="252476"/>
                  </a:lnTo>
                  <a:lnTo>
                    <a:pt x="566000" y="252209"/>
                  </a:lnTo>
                  <a:close/>
                </a:path>
                <a:path w="991870" h="713739">
                  <a:moveTo>
                    <a:pt x="568896" y="264566"/>
                  </a:moveTo>
                  <a:lnTo>
                    <a:pt x="568693" y="263512"/>
                  </a:lnTo>
                  <a:lnTo>
                    <a:pt x="568375" y="263309"/>
                  </a:lnTo>
                  <a:lnTo>
                    <a:pt x="568172" y="263169"/>
                  </a:lnTo>
                  <a:lnTo>
                    <a:pt x="567728" y="262966"/>
                  </a:lnTo>
                  <a:lnTo>
                    <a:pt x="567436" y="263347"/>
                  </a:lnTo>
                  <a:lnTo>
                    <a:pt x="566788" y="264236"/>
                  </a:lnTo>
                  <a:lnTo>
                    <a:pt x="567448" y="264414"/>
                  </a:lnTo>
                  <a:lnTo>
                    <a:pt x="568718" y="264731"/>
                  </a:lnTo>
                  <a:lnTo>
                    <a:pt x="568896" y="264566"/>
                  </a:lnTo>
                  <a:close/>
                </a:path>
                <a:path w="991870" h="713739">
                  <a:moveTo>
                    <a:pt x="570115" y="312140"/>
                  </a:moveTo>
                  <a:lnTo>
                    <a:pt x="569810" y="311353"/>
                  </a:lnTo>
                  <a:lnTo>
                    <a:pt x="569455" y="310591"/>
                  </a:lnTo>
                  <a:lnTo>
                    <a:pt x="568769" y="309524"/>
                  </a:lnTo>
                  <a:lnTo>
                    <a:pt x="567639" y="308267"/>
                  </a:lnTo>
                  <a:lnTo>
                    <a:pt x="567601" y="308965"/>
                  </a:lnTo>
                  <a:lnTo>
                    <a:pt x="570115" y="312140"/>
                  </a:lnTo>
                  <a:close/>
                </a:path>
                <a:path w="991870" h="713739">
                  <a:moveTo>
                    <a:pt x="575881" y="265963"/>
                  </a:moveTo>
                  <a:lnTo>
                    <a:pt x="575094" y="265442"/>
                  </a:lnTo>
                  <a:lnTo>
                    <a:pt x="574141" y="265074"/>
                  </a:lnTo>
                  <a:lnTo>
                    <a:pt x="573290" y="264579"/>
                  </a:lnTo>
                  <a:lnTo>
                    <a:pt x="573074" y="265049"/>
                  </a:lnTo>
                  <a:lnTo>
                    <a:pt x="572808" y="265417"/>
                  </a:lnTo>
                  <a:lnTo>
                    <a:pt x="572528" y="265734"/>
                  </a:lnTo>
                  <a:lnTo>
                    <a:pt x="572947" y="265861"/>
                  </a:lnTo>
                  <a:lnTo>
                    <a:pt x="573366" y="265976"/>
                  </a:lnTo>
                  <a:lnTo>
                    <a:pt x="574713" y="266446"/>
                  </a:lnTo>
                  <a:lnTo>
                    <a:pt x="575360" y="266306"/>
                  </a:lnTo>
                  <a:lnTo>
                    <a:pt x="575881" y="265963"/>
                  </a:lnTo>
                  <a:close/>
                </a:path>
                <a:path w="991870" h="713739">
                  <a:moveTo>
                    <a:pt x="580212" y="315163"/>
                  </a:moveTo>
                  <a:lnTo>
                    <a:pt x="579907" y="314718"/>
                  </a:lnTo>
                  <a:lnTo>
                    <a:pt x="580047" y="314388"/>
                  </a:lnTo>
                  <a:lnTo>
                    <a:pt x="578256" y="312140"/>
                  </a:lnTo>
                  <a:lnTo>
                    <a:pt x="577608" y="312293"/>
                  </a:lnTo>
                  <a:lnTo>
                    <a:pt x="575513" y="312127"/>
                  </a:lnTo>
                  <a:lnTo>
                    <a:pt x="575221" y="311048"/>
                  </a:lnTo>
                  <a:lnTo>
                    <a:pt x="576884" y="310540"/>
                  </a:lnTo>
                  <a:lnTo>
                    <a:pt x="573747" y="306857"/>
                  </a:lnTo>
                  <a:lnTo>
                    <a:pt x="573620" y="306857"/>
                  </a:lnTo>
                  <a:lnTo>
                    <a:pt x="573671" y="307670"/>
                  </a:lnTo>
                  <a:lnTo>
                    <a:pt x="574040" y="310578"/>
                  </a:lnTo>
                  <a:lnTo>
                    <a:pt x="574255" y="311899"/>
                  </a:lnTo>
                  <a:lnTo>
                    <a:pt x="574675" y="313588"/>
                  </a:lnTo>
                  <a:lnTo>
                    <a:pt x="574802" y="314325"/>
                  </a:lnTo>
                  <a:lnTo>
                    <a:pt x="575284" y="314591"/>
                  </a:lnTo>
                  <a:lnTo>
                    <a:pt x="575729" y="314883"/>
                  </a:lnTo>
                  <a:lnTo>
                    <a:pt x="576199" y="315150"/>
                  </a:lnTo>
                  <a:lnTo>
                    <a:pt x="577011" y="315633"/>
                  </a:lnTo>
                  <a:lnTo>
                    <a:pt x="578065" y="315493"/>
                  </a:lnTo>
                  <a:lnTo>
                    <a:pt x="580212" y="315163"/>
                  </a:lnTo>
                  <a:close/>
                </a:path>
                <a:path w="991870" h="713739">
                  <a:moveTo>
                    <a:pt x="580821" y="252920"/>
                  </a:moveTo>
                  <a:lnTo>
                    <a:pt x="580605" y="252272"/>
                  </a:lnTo>
                  <a:lnTo>
                    <a:pt x="580593" y="251383"/>
                  </a:lnTo>
                  <a:lnTo>
                    <a:pt x="579843" y="251841"/>
                  </a:lnTo>
                  <a:lnTo>
                    <a:pt x="579259" y="252018"/>
                  </a:lnTo>
                  <a:lnTo>
                    <a:pt x="578891" y="252755"/>
                  </a:lnTo>
                  <a:lnTo>
                    <a:pt x="579120" y="253339"/>
                  </a:lnTo>
                  <a:lnTo>
                    <a:pt x="579158" y="253809"/>
                  </a:lnTo>
                  <a:lnTo>
                    <a:pt x="579653" y="253619"/>
                  </a:lnTo>
                  <a:lnTo>
                    <a:pt x="580301" y="253568"/>
                  </a:lnTo>
                  <a:lnTo>
                    <a:pt x="580821" y="252920"/>
                  </a:lnTo>
                  <a:close/>
                </a:path>
                <a:path w="991870" h="713739">
                  <a:moveTo>
                    <a:pt x="582955" y="307124"/>
                  </a:moveTo>
                  <a:lnTo>
                    <a:pt x="582866" y="306984"/>
                  </a:lnTo>
                  <a:lnTo>
                    <a:pt x="582777" y="306844"/>
                  </a:lnTo>
                  <a:lnTo>
                    <a:pt x="582676" y="306692"/>
                  </a:lnTo>
                  <a:lnTo>
                    <a:pt x="582396" y="306793"/>
                  </a:lnTo>
                  <a:lnTo>
                    <a:pt x="582117" y="306920"/>
                  </a:lnTo>
                  <a:lnTo>
                    <a:pt x="581837" y="307035"/>
                  </a:lnTo>
                  <a:lnTo>
                    <a:pt x="581939" y="307162"/>
                  </a:lnTo>
                  <a:lnTo>
                    <a:pt x="582066" y="307403"/>
                  </a:lnTo>
                  <a:lnTo>
                    <a:pt x="582422" y="307352"/>
                  </a:lnTo>
                  <a:lnTo>
                    <a:pt x="582688" y="307213"/>
                  </a:lnTo>
                  <a:lnTo>
                    <a:pt x="582955" y="307124"/>
                  </a:lnTo>
                  <a:close/>
                </a:path>
                <a:path w="991870" h="713739">
                  <a:moveTo>
                    <a:pt x="585647" y="246710"/>
                  </a:moveTo>
                  <a:lnTo>
                    <a:pt x="585139" y="246392"/>
                  </a:lnTo>
                  <a:lnTo>
                    <a:pt x="584669" y="246062"/>
                  </a:lnTo>
                  <a:lnTo>
                    <a:pt x="583590" y="244944"/>
                  </a:lnTo>
                  <a:lnTo>
                    <a:pt x="583222" y="243878"/>
                  </a:lnTo>
                  <a:lnTo>
                    <a:pt x="582523" y="242658"/>
                  </a:lnTo>
                  <a:lnTo>
                    <a:pt x="581444" y="243497"/>
                  </a:lnTo>
                  <a:lnTo>
                    <a:pt x="580707" y="244094"/>
                  </a:lnTo>
                  <a:lnTo>
                    <a:pt x="579589" y="244919"/>
                  </a:lnTo>
                  <a:lnTo>
                    <a:pt x="577189" y="246608"/>
                  </a:lnTo>
                  <a:lnTo>
                    <a:pt x="575703" y="250253"/>
                  </a:lnTo>
                  <a:lnTo>
                    <a:pt x="579247" y="248399"/>
                  </a:lnTo>
                  <a:lnTo>
                    <a:pt x="579412" y="248551"/>
                  </a:lnTo>
                  <a:lnTo>
                    <a:pt x="579259" y="248399"/>
                  </a:lnTo>
                  <a:lnTo>
                    <a:pt x="581393" y="247523"/>
                  </a:lnTo>
                  <a:lnTo>
                    <a:pt x="581482" y="247180"/>
                  </a:lnTo>
                  <a:lnTo>
                    <a:pt x="582117" y="246595"/>
                  </a:lnTo>
                  <a:lnTo>
                    <a:pt x="583247" y="246468"/>
                  </a:lnTo>
                  <a:lnTo>
                    <a:pt x="584047" y="246938"/>
                  </a:lnTo>
                  <a:lnTo>
                    <a:pt x="585063" y="246849"/>
                  </a:lnTo>
                  <a:lnTo>
                    <a:pt x="585355" y="246799"/>
                  </a:lnTo>
                  <a:lnTo>
                    <a:pt x="585647" y="246710"/>
                  </a:lnTo>
                  <a:close/>
                </a:path>
                <a:path w="991870" h="713739">
                  <a:moveTo>
                    <a:pt x="599516" y="241033"/>
                  </a:moveTo>
                  <a:lnTo>
                    <a:pt x="599300" y="240715"/>
                  </a:lnTo>
                  <a:lnTo>
                    <a:pt x="599122" y="240982"/>
                  </a:lnTo>
                  <a:lnTo>
                    <a:pt x="599516" y="241033"/>
                  </a:lnTo>
                  <a:close/>
                </a:path>
                <a:path w="991870" h="713739">
                  <a:moveTo>
                    <a:pt x="677659" y="175374"/>
                  </a:moveTo>
                  <a:lnTo>
                    <a:pt x="675170" y="175742"/>
                  </a:lnTo>
                  <a:lnTo>
                    <a:pt x="673874" y="175945"/>
                  </a:lnTo>
                  <a:lnTo>
                    <a:pt x="673608" y="176453"/>
                  </a:lnTo>
                  <a:lnTo>
                    <a:pt x="673569" y="176999"/>
                  </a:lnTo>
                  <a:lnTo>
                    <a:pt x="673735" y="177622"/>
                  </a:lnTo>
                  <a:lnTo>
                    <a:pt x="677659" y="175374"/>
                  </a:lnTo>
                  <a:close/>
                </a:path>
                <a:path w="991870" h="713739">
                  <a:moveTo>
                    <a:pt x="701255" y="167500"/>
                  </a:moveTo>
                  <a:lnTo>
                    <a:pt x="700786" y="166598"/>
                  </a:lnTo>
                  <a:lnTo>
                    <a:pt x="700659" y="164134"/>
                  </a:lnTo>
                  <a:lnTo>
                    <a:pt x="699046" y="165989"/>
                  </a:lnTo>
                  <a:lnTo>
                    <a:pt x="699046" y="167881"/>
                  </a:lnTo>
                  <a:lnTo>
                    <a:pt x="699046" y="168275"/>
                  </a:lnTo>
                  <a:lnTo>
                    <a:pt x="698741" y="168148"/>
                  </a:lnTo>
                  <a:lnTo>
                    <a:pt x="699046" y="167881"/>
                  </a:lnTo>
                  <a:lnTo>
                    <a:pt x="699046" y="165989"/>
                  </a:lnTo>
                  <a:lnTo>
                    <a:pt x="689787" y="176593"/>
                  </a:lnTo>
                  <a:lnTo>
                    <a:pt x="690486" y="177393"/>
                  </a:lnTo>
                  <a:lnTo>
                    <a:pt x="700417" y="168275"/>
                  </a:lnTo>
                  <a:lnTo>
                    <a:pt x="700849" y="167881"/>
                  </a:lnTo>
                  <a:lnTo>
                    <a:pt x="701255" y="167500"/>
                  </a:lnTo>
                  <a:close/>
                </a:path>
                <a:path w="991870" h="713739">
                  <a:moveTo>
                    <a:pt x="774852" y="146202"/>
                  </a:moveTo>
                  <a:lnTo>
                    <a:pt x="774407" y="144894"/>
                  </a:lnTo>
                  <a:lnTo>
                    <a:pt x="773620" y="143738"/>
                  </a:lnTo>
                  <a:lnTo>
                    <a:pt x="772680" y="142760"/>
                  </a:lnTo>
                  <a:lnTo>
                    <a:pt x="772058" y="142748"/>
                  </a:lnTo>
                  <a:lnTo>
                    <a:pt x="771550" y="142760"/>
                  </a:lnTo>
                  <a:lnTo>
                    <a:pt x="770585" y="142544"/>
                  </a:lnTo>
                  <a:lnTo>
                    <a:pt x="770153" y="142519"/>
                  </a:lnTo>
                  <a:lnTo>
                    <a:pt x="768184" y="142570"/>
                  </a:lnTo>
                  <a:lnTo>
                    <a:pt x="766978" y="143306"/>
                  </a:lnTo>
                  <a:lnTo>
                    <a:pt x="764133" y="143992"/>
                  </a:lnTo>
                  <a:lnTo>
                    <a:pt x="764133" y="153657"/>
                  </a:lnTo>
                  <a:lnTo>
                    <a:pt x="763358" y="154127"/>
                  </a:lnTo>
                  <a:lnTo>
                    <a:pt x="762762" y="154635"/>
                  </a:lnTo>
                  <a:lnTo>
                    <a:pt x="761415" y="155079"/>
                  </a:lnTo>
                  <a:lnTo>
                    <a:pt x="758647" y="156159"/>
                  </a:lnTo>
                  <a:lnTo>
                    <a:pt x="756666" y="157734"/>
                  </a:lnTo>
                  <a:lnTo>
                    <a:pt x="754951" y="160362"/>
                  </a:lnTo>
                  <a:lnTo>
                    <a:pt x="754684" y="160705"/>
                  </a:lnTo>
                  <a:lnTo>
                    <a:pt x="753719" y="161836"/>
                  </a:lnTo>
                  <a:lnTo>
                    <a:pt x="752754" y="162394"/>
                  </a:lnTo>
                  <a:lnTo>
                    <a:pt x="751293" y="162039"/>
                  </a:lnTo>
                  <a:lnTo>
                    <a:pt x="763244" y="149504"/>
                  </a:lnTo>
                  <a:lnTo>
                    <a:pt x="764133" y="153657"/>
                  </a:lnTo>
                  <a:lnTo>
                    <a:pt x="764133" y="143992"/>
                  </a:lnTo>
                  <a:lnTo>
                    <a:pt x="763524" y="144132"/>
                  </a:lnTo>
                  <a:lnTo>
                    <a:pt x="762431" y="145757"/>
                  </a:lnTo>
                  <a:lnTo>
                    <a:pt x="761085" y="148310"/>
                  </a:lnTo>
                  <a:lnTo>
                    <a:pt x="759929" y="148767"/>
                  </a:lnTo>
                  <a:lnTo>
                    <a:pt x="757809" y="149479"/>
                  </a:lnTo>
                  <a:lnTo>
                    <a:pt x="756475" y="149618"/>
                  </a:lnTo>
                  <a:lnTo>
                    <a:pt x="755218" y="149872"/>
                  </a:lnTo>
                  <a:lnTo>
                    <a:pt x="752386" y="153631"/>
                  </a:lnTo>
                  <a:lnTo>
                    <a:pt x="751598" y="154038"/>
                  </a:lnTo>
                  <a:lnTo>
                    <a:pt x="750811" y="154343"/>
                  </a:lnTo>
                  <a:lnTo>
                    <a:pt x="750773" y="155689"/>
                  </a:lnTo>
                  <a:lnTo>
                    <a:pt x="750671" y="156591"/>
                  </a:lnTo>
                  <a:lnTo>
                    <a:pt x="750379" y="158051"/>
                  </a:lnTo>
                  <a:lnTo>
                    <a:pt x="749884" y="158496"/>
                  </a:lnTo>
                  <a:lnTo>
                    <a:pt x="749528" y="159054"/>
                  </a:lnTo>
                  <a:lnTo>
                    <a:pt x="748360" y="158864"/>
                  </a:lnTo>
                  <a:lnTo>
                    <a:pt x="747242" y="158788"/>
                  </a:lnTo>
                  <a:lnTo>
                    <a:pt x="746696" y="158800"/>
                  </a:lnTo>
                  <a:lnTo>
                    <a:pt x="746023" y="158800"/>
                  </a:lnTo>
                  <a:lnTo>
                    <a:pt x="745020" y="160705"/>
                  </a:lnTo>
                  <a:lnTo>
                    <a:pt x="745350" y="160642"/>
                  </a:lnTo>
                  <a:lnTo>
                    <a:pt x="745515" y="161556"/>
                  </a:lnTo>
                  <a:lnTo>
                    <a:pt x="745794" y="162394"/>
                  </a:lnTo>
                  <a:lnTo>
                    <a:pt x="746887" y="164604"/>
                  </a:lnTo>
                  <a:lnTo>
                    <a:pt x="747750" y="165658"/>
                  </a:lnTo>
                  <a:lnTo>
                    <a:pt x="748766" y="166484"/>
                  </a:lnTo>
                  <a:lnTo>
                    <a:pt x="749528" y="166065"/>
                  </a:lnTo>
                  <a:lnTo>
                    <a:pt x="750036" y="165760"/>
                  </a:lnTo>
                  <a:lnTo>
                    <a:pt x="750633" y="165277"/>
                  </a:lnTo>
                  <a:lnTo>
                    <a:pt x="750722" y="165760"/>
                  </a:lnTo>
                  <a:lnTo>
                    <a:pt x="750836" y="169227"/>
                  </a:lnTo>
                  <a:lnTo>
                    <a:pt x="750684" y="169811"/>
                  </a:lnTo>
                  <a:lnTo>
                    <a:pt x="753872" y="166700"/>
                  </a:lnTo>
                  <a:lnTo>
                    <a:pt x="753910" y="166395"/>
                  </a:lnTo>
                  <a:lnTo>
                    <a:pt x="754151" y="166433"/>
                  </a:lnTo>
                  <a:lnTo>
                    <a:pt x="755129" y="165481"/>
                  </a:lnTo>
                  <a:lnTo>
                    <a:pt x="753833" y="166065"/>
                  </a:lnTo>
                  <a:lnTo>
                    <a:pt x="753122" y="166255"/>
                  </a:lnTo>
                  <a:lnTo>
                    <a:pt x="752411" y="166395"/>
                  </a:lnTo>
                  <a:lnTo>
                    <a:pt x="752030" y="166065"/>
                  </a:lnTo>
                  <a:lnTo>
                    <a:pt x="751395" y="165277"/>
                  </a:lnTo>
                  <a:lnTo>
                    <a:pt x="751065" y="164884"/>
                  </a:lnTo>
                  <a:lnTo>
                    <a:pt x="751725" y="164020"/>
                  </a:lnTo>
                  <a:lnTo>
                    <a:pt x="752424" y="163004"/>
                  </a:lnTo>
                  <a:lnTo>
                    <a:pt x="758088" y="162560"/>
                  </a:lnTo>
                  <a:lnTo>
                    <a:pt x="758278" y="162394"/>
                  </a:lnTo>
                  <a:lnTo>
                    <a:pt x="771474" y="149504"/>
                  </a:lnTo>
                  <a:lnTo>
                    <a:pt x="774852" y="146202"/>
                  </a:lnTo>
                  <a:close/>
                </a:path>
                <a:path w="991870" h="713739">
                  <a:moveTo>
                    <a:pt x="798741" y="80695"/>
                  </a:moveTo>
                  <a:lnTo>
                    <a:pt x="798423" y="79629"/>
                  </a:lnTo>
                  <a:lnTo>
                    <a:pt x="798118" y="79705"/>
                  </a:lnTo>
                  <a:lnTo>
                    <a:pt x="797572" y="79781"/>
                  </a:lnTo>
                  <a:lnTo>
                    <a:pt x="797521" y="80238"/>
                  </a:lnTo>
                  <a:lnTo>
                    <a:pt x="797648" y="80657"/>
                  </a:lnTo>
                  <a:lnTo>
                    <a:pt x="797852" y="80924"/>
                  </a:lnTo>
                  <a:lnTo>
                    <a:pt x="798436" y="80784"/>
                  </a:lnTo>
                  <a:lnTo>
                    <a:pt x="798741" y="80695"/>
                  </a:lnTo>
                  <a:close/>
                </a:path>
                <a:path w="991870" h="713739">
                  <a:moveTo>
                    <a:pt x="805903" y="90716"/>
                  </a:moveTo>
                  <a:lnTo>
                    <a:pt x="805548" y="90373"/>
                  </a:lnTo>
                  <a:lnTo>
                    <a:pt x="805268" y="89877"/>
                  </a:lnTo>
                  <a:lnTo>
                    <a:pt x="805014" y="89903"/>
                  </a:lnTo>
                  <a:lnTo>
                    <a:pt x="804494" y="89966"/>
                  </a:lnTo>
                  <a:lnTo>
                    <a:pt x="803960" y="90195"/>
                  </a:lnTo>
                  <a:lnTo>
                    <a:pt x="803541" y="90525"/>
                  </a:lnTo>
                  <a:lnTo>
                    <a:pt x="803363" y="90868"/>
                  </a:lnTo>
                  <a:lnTo>
                    <a:pt x="803363" y="91249"/>
                  </a:lnTo>
                  <a:lnTo>
                    <a:pt x="803465" y="91465"/>
                  </a:lnTo>
                  <a:lnTo>
                    <a:pt x="803694" y="91732"/>
                  </a:lnTo>
                  <a:lnTo>
                    <a:pt x="804240" y="91770"/>
                  </a:lnTo>
                  <a:lnTo>
                    <a:pt x="805027" y="91440"/>
                  </a:lnTo>
                  <a:lnTo>
                    <a:pt x="805446" y="91046"/>
                  </a:lnTo>
                  <a:lnTo>
                    <a:pt x="805903" y="90716"/>
                  </a:lnTo>
                  <a:close/>
                </a:path>
                <a:path w="991870" h="713739">
                  <a:moveTo>
                    <a:pt x="821639" y="63157"/>
                  </a:moveTo>
                  <a:lnTo>
                    <a:pt x="821372" y="63030"/>
                  </a:lnTo>
                  <a:lnTo>
                    <a:pt x="821232" y="62915"/>
                  </a:lnTo>
                  <a:lnTo>
                    <a:pt x="817803" y="65163"/>
                  </a:lnTo>
                  <a:lnTo>
                    <a:pt x="817714" y="65633"/>
                  </a:lnTo>
                  <a:lnTo>
                    <a:pt x="821080" y="67919"/>
                  </a:lnTo>
                  <a:lnTo>
                    <a:pt x="821499" y="64579"/>
                  </a:lnTo>
                  <a:lnTo>
                    <a:pt x="821639" y="63157"/>
                  </a:lnTo>
                  <a:close/>
                </a:path>
                <a:path w="991870" h="713739">
                  <a:moveTo>
                    <a:pt x="822375" y="116547"/>
                  </a:moveTo>
                  <a:lnTo>
                    <a:pt x="821461" y="112852"/>
                  </a:lnTo>
                  <a:lnTo>
                    <a:pt x="817880" y="111721"/>
                  </a:lnTo>
                  <a:lnTo>
                    <a:pt x="815492" y="109258"/>
                  </a:lnTo>
                  <a:lnTo>
                    <a:pt x="815111" y="109156"/>
                  </a:lnTo>
                  <a:lnTo>
                    <a:pt x="814730" y="109524"/>
                  </a:lnTo>
                  <a:lnTo>
                    <a:pt x="816292" y="112420"/>
                  </a:lnTo>
                  <a:lnTo>
                    <a:pt x="815759" y="113461"/>
                  </a:lnTo>
                  <a:lnTo>
                    <a:pt x="816317" y="115582"/>
                  </a:lnTo>
                  <a:lnTo>
                    <a:pt x="814146" y="118148"/>
                  </a:lnTo>
                  <a:lnTo>
                    <a:pt x="815695" y="113576"/>
                  </a:lnTo>
                  <a:lnTo>
                    <a:pt x="815174" y="114592"/>
                  </a:lnTo>
                  <a:lnTo>
                    <a:pt x="813054" y="118224"/>
                  </a:lnTo>
                  <a:lnTo>
                    <a:pt x="812215" y="118503"/>
                  </a:lnTo>
                  <a:lnTo>
                    <a:pt x="811110" y="118414"/>
                  </a:lnTo>
                  <a:lnTo>
                    <a:pt x="808824" y="117957"/>
                  </a:lnTo>
                  <a:lnTo>
                    <a:pt x="809117" y="118503"/>
                  </a:lnTo>
                  <a:lnTo>
                    <a:pt x="809294" y="118859"/>
                  </a:lnTo>
                  <a:lnTo>
                    <a:pt x="809599" y="120154"/>
                  </a:lnTo>
                  <a:lnTo>
                    <a:pt x="809345" y="121945"/>
                  </a:lnTo>
                  <a:lnTo>
                    <a:pt x="811720" y="121424"/>
                  </a:lnTo>
                  <a:lnTo>
                    <a:pt x="813168" y="123952"/>
                  </a:lnTo>
                  <a:lnTo>
                    <a:pt x="817562" y="121424"/>
                  </a:lnTo>
                  <a:lnTo>
                    <a:pt x="821702" y="119049"/>
                  </a:lnTo>
                  <a:lnTo>
                    <a:pt x="821817" y="118503"/>
                  </a:lnTo>
                  <a:lnTo>
                    <a:pt x="821905" y="118148"/>
                  </a:lnTo>
                  <a:lnTo>
                    <a:pt x="822198" y="117348"/>
                  </a:lnTo>
                  <a:lnTo>
                    <a:pt x="822375" y="116547"/>
                  </a:lnTo>
                  <a:close/>
                </a:path>
                <a:path w="991870" h="713739">
                  <a:moveTo>
                    <a:pt x="826401" y="140652"/>
                  </a:moveTo>
                  <a:lnTo>
                    <a:pt x="825423" y="140436"/>
                  </a:lnTo>
                  <a:lnTo>
                    <a:pt x="824484" y="140258"/>
                  </a:lnTo>
                  <a:lnTo>
                    <a:pt x="823531" y="140119"/>
                  </a:lnTo>
                  <a:lnTo>
                    <a:pt x="823341" y="140347"/>
                  </a:lnTo>
                  <a:lnTo>
                    <a:pt x="820724" y="143344"/>
                  </a:lnTo>
                  <a:lnTo>
                    <a:pt x="821588" y="143662"/>
                  </a:lnTo>
                  <a:lnTo>
                    <a:pt x="822452" y="144068"/>
                  </a:lnTo>
                  <a:lnTo>
                    <a:pt x="823277" y="144500"/>
                  </a:lnTo>
                  <a:lnTo>
                    <a:pt x="824014" y="143967"/>
                  </a:lnTo>
                  <a:lnTo>
                    <a:pt x="824572" y="143408"/>
                  </a:lnTo>
                  <a:lnTo>
                    <a:pt x="825563" y="142138"/>
                  </a:lnTo>
                  <a:lnTo>
                    <a:pt x="825995" y="141427"/>
                  </a:lnTo>
                  <a:lnTo>
                    <a:pt x="826401" y="140652"/>
                  </a:lnTo>
                  <a:close/>
                </a:path>
                <a:path w="991870" h="713739">
                  <a:moveTo>
                    <a:pt x="848753" y="118402"/>
                  </a:moveTo>
                  <a:lnTo>
                    <a:pt x="848626" y="118452"/>
                  </a:lnTo>
                  <a:lnTo>
                    <a:pt x="848728" y="118605"/>
                  </a:lnTo>
                  <a:lnTo>
                    <a:pt x="848741" y="118465"/>
                  </a:lnTo>
                  <a:close/>
                </a:path>
                <a:path w="991870" h="713739">
                  <a:moveTo>
                    <a:pt x="848918" y="118313"/>
                  </a:moveTo>
                  <a:lnTo>
                    <a:pt x="848804" y="118173"/>
                  </a:lnTo>
                  <a:lnTo>
                    <a:pt x="848893" y="118351"/>
                  </a:lnTo>
                  <a:close/>
                </a:path>
                <a:path w="991870" h="713739">
                  <a:moveTo>
                    <a:pt x="849401" y="30403"/>
                  </a:moveTo>
                  <a:lnTo>
                    <a:pt x="849261" y="30149"/>
                  </a:lnTo>
                  <a:lnTo>
                    <a:pt x="848944" y="29692"/>
                  </a:lnTo>
                  <a:lnTo>
                    <a:pt x="849376" y="30403"/>
                  </a:lnTo>
                  <a:close/>
                </a:path>
                <a:path w="991870" h="713739">
                  <a:moveTo>
                    <a:pt x="852665" y="121551"/>
                  </a:moveTo>
                  <a:lnTo>
                    <a:pt x="852195" y="121208"/>
                  </a:lnTo>
                  <a:lnTo>
                    <a:pt x="851712" y="120675"/>
                  </a:lnTo>
                  <a:lnTo>
                    <a:pt x="851585" y="120967"/>
                  </a:lnTo>
                  <a:lnTo>
                    <a:pt x="851446" y="121234"/>
                  </a:lnTo>
                  <a:lnTo>
                    <a:pt x="851319" y="121500"/>
                  </a:lnTo>
                  <a:lnTo>
                    <a:pt x="851585" y="121843"/>
                  </a:lnTo>
                  <a:lnTo>
                    <a:pt x="851839" y="122199"/>
                  </a:lnTo>
                  <a:lnTo>
                    <a:pt x="852119" y="122542"/>
                  </a:lnTo>
                  <a:lnTo>
                    <a:pt x="852462" y="121970"/>
                  </a:lnTo>
                  <a:lnTo>
                    <a:pt x="852601" y="121666"/>
                  </a:lnTo>
                  <a:close/>
                </a:path>
                <a:path w="991870" h="713739">
                  <a:moveTo>
                    <a:pt x="868832" y="127127"/>
                  </a:moveTo>
                  <a:lnTo>
                    <a:pt x="868286" y="124599"/>
                  </a:lnTo>
                  <a:lnTo>
                    <a:pt x="867295" y="121881"/>
                  </a:lnTo>
                  <a:lnTo>
                    <a:pt x="866203" y="122212"/>
                  </a:lnTo>
                  <a:lnTo>
                    <a:pt x="862457" y="123583"/>
                  </a:lnTo>
                  <a:lnTo>
                    <a:pt x="860793" y="126885"/>
                  </a:lnTo>
                  <a:lnTo>
                    <a:pt x="857783" y="130784"/>
                  </a:lnTo>
                  <a:lnTo>
                    <a:pt x="857224" y="131381"/>
                  </a:lnTo>
                  <a:lnTo>
                    <a:pt x="855713" y="131546"/>
                  </a:lnTo>
                  <a:lnTo>
                    <a:pt x="854252" y="131851"/>
                  </a:lnTo>
                  <a:lnTo>
                    <a:pt x="852957" y="132511"/>
                  </a:lnTo>
                  <a:lnTo>
                    <a:pt x="852779" y="135521"/>
                  </a:lnTo>
                  <a:lnTo>
                    <a:pt x="854976" y="133946"/>
                  </a:lnTo>
                  <a:lnTo>
                    <a:pt x="856589" y="133832"/>
                  </a:lnTo>
                  <a:lnTo>
                    <a:pt x="858761" y="134810"/>
                  </a:lnTo>
                  <a:lnTo>
                    <a:pt x="859485" y="135509"/>
                  </a:lnTo>
                  <a:lnTo>
                    <a:pt x="860171" y="136321"/>
                  </a:lnTo>
                  <a:lnTo>
                    <a:pt x="859409" y="143129"/>
                  </a:lnTo>
                  <a:lnTo>
                    <a:pt x="861428" y="144627"/>
                  </a:lnTo>
                  <a:lnTo>
                    <a:pt x="863193" y="141490"/>
                  </a:lnTo>
                  <a:lnTo>
                    <a:pt x="860310" y="136385"/>
                  </a:lnTo>
                  <a:lnTo>
                    <a:pt x="860844" y="134696"/>
                  </a:lnTo>
                  <a:lnTo>
                    <a:pt x="859726" y="133527"/>
                  </a:lnTo>
                  <a:lnTo>
                    <a:pt x="858723" y="131394"/>
                  </a:lnTo>
                  <a:lnTo>
                    <a:pt x="858824" y="130606"/>
                  </a:lnTo>
                  <a:lnTo>
                    <a:pt x="859688" y="129159"/>
                  </a:lnTo>
                  <a:lnTo>
                    <a:pt x="860628" y="128587"/>
                  </a:lnTo>
                  <a:lnTo>
                    <a:pt x="861707" y="128701"/>
                  </a:lnTo>
                  <a:lnTo>
                    <a:pt x="862076" y="128727"/>
                  </a:lnTo>
                  <a:lnTo>
                    <a:pt x="863396" y="129146"/>
                  </a:lnTo>
                  <a:lnTo>
                    <a:pt x="864108" y="129311"/>
                  </a:lnTo>
                  <a:lnTo>
                    <a:pt x="864590" y="129806"/>
                  </a:lnTo>
                  <a:lnTo>
                    <a:pt x="865619" y="131102"/>
                  </a:lnTo>
                  <a:lnTo>
                    <a:pt x="866127" y="131965"/>
                  </a:lnTo>
                  <a:lnTo>
                    <a:pt x="867054" y="132372"/>
                  </a:lnTo>
                  <a:lnTo>
                    <a:pt x="867346" y="130962"/>
                  </a:lnTo>
                  <a:lnTo>
                    <a:pt x="867702" y="130162"/>
                  </a:lnTo>
                  <a:lnTo>
                    <a:pt x="868832" y="127127"/>
                  </a:lnTo>
                  <a:close/>
                </a:path>
                <a:path w="991870" h="713739">
                  <a:moveTo>
                    <a:pt x="890993" y="5270"/>
                  </a:moveTo>
                  <a:lnTo>
                    <a:pt x="890905" y="4902"/>
                  </a:lnTo>
                  <a:lnTo>
                    <a:pt x="890879" y="4508"/>
                  </a:lnTo>
                  <a:lnTo>
                    <a:pt x="890587" y="3937"/>
                  </a:lnTo>
                  <a:lnTo>
                    <a:pt x="890117" y="3187"/>
                  </a:lnTo>
                  <a:lnTo>
                    <a:pt x="888644" y="3022"/>
                  </a:lnTo>
                  <a:lnTo>
                    <a:pt x="888047" y="3492"/>
                  </a:lnTo>
                  <a:lnTo>
                    <a:pt x="887476" y="3619"/>
                  </a:lnTo>
                  <a:lnTo>
                    <a:pt x="884885" y="2108"/>
                  </a:lnTo>
                  <a:lnTo>
                    <a:pt x="883056" y="2095"/>
                  </a:lnTo>
                  <a:lnTo>
                    <a:pt x="881138" y="3606"/>
                  </a:lnTo>
                  <a:lnTo>
                    <a:pt x="881900" y="5524"/>
                  </a:lnTo>
                  <a:lnTo>
                    <a:pt x="882472" y="5778"/>
                  </a:lnTo>
                  <a:lnTo>
                    <a:pt x="882027" y="5842"/>
                  </a:lnTo>
                  <a:lnTo>
                    <a:pt x="883500" y="9525"/>
                  </a:lnTo>
                  <a:lnTo>
                    <a:pt x="884237" y="8420"/>
                  </a:lnTo>
                  <a:lnTo>
                    <a:pt x="885063" y="7708"/>
                  </a:lnTo>
                  <a:lnTo>
                    <a:pt x="887272" y="6451"/>
                  </a:lnTo>
                  <a:lnTo>
                    <a:pt x="888733" y="6235"/>
                  </a:lnTo>
                  <a:lnTo>
                    <a:pt x="890524" y="6057"/>
                  </a:lnTo>
                  <a:lnTo>
                    <a:pt x="890752" y="5562"/>
                  </a:lnTo>
                  <a:lnTo>
                    <a:pt x="890993" y="5270"/>
                  </a:lnTo>
                  <a:close/>
                </a:path>
                <a:path w="991870" h="713739">
                  <a:moveTo>
                    <a:pt x="943597" y="495"/>
                  </a:moveTo>
                  <a:lnTo>
                    <a:pt x="943229" y="228"/>
                  </a:lnTo>
                  <a:lnTo>
                    <a:pt x="943025" y="0"/>
                  </a:lnTo>
                  <a:lnTo>
                    <a:pt x="942759" y="266"/>
                  </a:lnTo>
                  <a:lnTo>
                    <a:pt x="942390" y="495"/>
                  </a:lnTo>
                  <a:lnTo>
                    <a:pt x="942454" y="977"/>
                  </a:lnTo>
                  <a:lnTo>
                    <a:pt x="942784" y="1193"/>
                  </a:lnTo>
                  <a:lnTo>
                    <a:pt x="943038" y="1473"/>
                  </a:lnTo>
                  <a:lnTo>
                    <a:pt x="943597" y="977"/>
                  </a:lnTo>
                  <a:lnTo>
                    <a:pt x="943597" y="495"/>
                  </a:lnTo>
                  <a:close/>
                </a:path>
                <a:path w="991870" h="713739">
                  <a:moveTo>
                    <a:pt x="948537" y="8763"/>
                  </a:moveTo>
                  <a:lnTo>
                    <a:pt x="945908" y="6629"/>
                  </a:lnTo>
                  <a:lnTo>
                    <a:pt x="945502" y="6299"/>
                  </a:lnTo>
                  <a:lnTo>
                    <a:pt x="944587" y="5562"/>
                  </a:lnTo>
                  <a:lnTo>
                    <a:pt x="940308" y="1752"/>
                  </a:lnTo>
                  <a:lnTo>
                    <a:pt x="937387" y="1409"/>
                  </a:lnTo>
                  <a:lnTo>
                    <a:pt x="937145" y="1587"/>
                  </a:lnTo>
                  <a:lnTo>
                    <a:pt x="937145" y="6629"/>
                  </a:lnTo>
                  <a:lnTo>
                    <a:pt x="936688" y="6616"/>
                  </a:lnTo>
                  <a:lnTo>
                    <a:pt x="936828" y="6299"/>
                  </a:lnTo>
                  <a:lnTo>
                    <a:pt x="937145" y="6629"/>
                  </a:lnTo>
                  <a:lnTo>
                    <a:pt x="937145" y="1587"/>
                  </a:lnTo>
                  <a:lnTo>
                    <a:pt x="933348" y="4267"/>
                  </a:lnTo>
                  <a:lnTo>
                    <a:pt x="931722" y="4432"/>
                  </a:lnTo>
                  <a:lnTo>
                    <a:pt x="927912" y="4635"/>
                  </a:lnTo>
                  <a:lnTo>
                    <a:pt x="926769" y="4914"/>
                  </a:lnTo>
                  <a:lnTo>
                    <a:pt x="925588" y="5080"/>
                  </a:lnTo>
                  <a:lnTo>
                    <a:pt x="925487" y="8712"/>
                  </a:lnTo>
                  <a:lnTo>
                    <a:pt x="925626" y="10160"/>
                  </a:lnTo>
                  <a:lnTo>
                    <a:pt x="924826" y="12534"/>
                  </a:lnTo>
                  <a:lnTo>
                    <a:pt x="924280" y="14795"/>
                  </a:lnTo>
                  <a:lnTo>
                    <a:pt x="924255" y="15824"/>
                  </a:lnTo>
                  <a:lnTo>
                    <a:pt x="924496" y="17157"/>
                  </a:lnTo>
                  <a:lnTo>
                    <a:pt x="925766" y="20459"/>
                  </a:lnTo>
                  <a:lnTo>
                    <a:pt x="926363" y="21755"/>
                  </a:lnTo>
                  <a:lnTo>
                    <a:pt x="926363" y="22148"/>
                  </a:lnTo>
                  <a:lnTo>
                    <a:pt x="926096" y="23736"/>
                  </a:lnTo>
                  <a:lnTo>
                    <a:pt x="925906" y="24231"/>
                  </a:lnTo>
                  <a:lnTo>
                    <a:pt x="925563" y="24739"/>
                  </a:lnTo>
                  <a:lnTo>
                    <a:pt x="923417" y="24295"/>
                  </a:lnTo>
                  <a:lnTo>
                    <a:pt x="923417" y="32715"/>
                  </a:lnTo>
                  <a:lnTo>
                    <a:pt x="922896" y="33159"/>
                  </a:lnTo>
                  <a:lnTo>
                    <a:pt x="922655" y="33540"/>
                  </a:lnTo>
                  <a:lnTo>
                    <a:pt x="921016" y="33743"/>
                  </a:lnTo>
                  <a:lnTo>
                    <a:pt x="919822" y="32562"/>
                  </a:lnTo>
                  <a:lnTo>
                    <a:pt x="919949" y="30873"/>
                  </a:lnTo>
                  <a:lnTo>
                    <a:pt x="920356" y="30365"/>
                  </a:lnTo>
                  <a:lnTo>
                    <a:pt x="922045" y="30556"/>
                  </a:lnTo>
                  <a:lnTo>
                    <a:pt x="923036" y="31369"/>
                  </a:lnTo>
                  <a:lnTo>
                    <a:pt x="923175" y="32169"/>
                  </a:lnTo>
                  <a:lnTo>
                    <a:pt x="923417" y="32715"/>
                  </a:lnTo>
                  <a:lnTo>
                    <a:pt x="923417" y="24295"/>
                  </a:lnTo>
                  <a:lnTo>
                    <a:pt x="922807" y="24155"/>
                  </a:lnTo>
                  <a:lnTo>
                    <a:pt x="921359" y="23101"/>
                  </a:lnTo>
                  <a:lnTo>
                    <a:pt x="920902" y="20662"/>
                  </a:lnTo>
                  <a:lnTo>
                    <a:pt x="920978" y="19380"/>
                  </a:lnTo>
                  <a:lnTo>
                    <a:pt x="921258" y="17157"/>
                  </a:lnTo>
                  <a:lnTo>
                    <a:pt x="921372" y="16662"/>
                  </a:lnTo>
                  <a:lnTo>
                    <a:pt x="921880" y="14795"/>
                  </a:lnTo>
                  <a:lnTo>
                    <a:pt x="922604" y="11023"/>
                  </a:lnTo>
                  <a:lnTo>
                    <a:pt x="922616" y="9601"/>
                  </a:lnTo>
                  <a:lnTo>
                    <a:pt x="921194" y="8724"/>
                  </a:lnTo>
                  <a:lnTo>
                    <a:pt x="920762" y="9715"/>
                  </a:lnTo>
                  <a:lnTo>
                    <a:pt x="920280" y="11023"/>
                  </a:lnTo>
                  <a:lnTo>
                    <a:pt x="919530" y="12915"/>
                  </a:lnTo>
                  <a:lnTo>
                    <a:pt x="919022" y="14020"/>
                  </a:lnTo>
                  <a:lnTo>
                    <a:pt x="916901" y="16662"/>
                  </a:lnTo>
                  <a:lnTo>
                    <a:pt x="916889" y="18237"/>
                  </a:lnTo>
                  <a:lnTo>
                    <a:pt x="917613" y="20218"/>
                  </a:lnTo>
                  <a:lnTo>
                    <a:pt x="918489" y="22148"/>
                  </a:lnTo>
                  <a:lnTo>
                    <a:pt x="919746" y="23736"/>
                  </a:lnTo>
                  <a:lnTo>
                    <a:pt x="921105" y="25844"/>
                  </a:lnTo>
                  <a:lnTo>
                    <a:pt x="920775" y="25996"/>
                  </a:lnTo>
                  <a:lnTo>
                    <a:pt x="917676" y="28079"/>
                  </a:lnTo>
                  <a:lnTo>
                    <a:pt x="916254" y="31140"/>
                  </a:lnTo>
                  <a:lnTo>
                    <a:pt x="912914" y="31965"/>
                  </a:lnTo>
                  <a:lnTo>
                    <a:pt x="913853" y="35242"/>
                  </a:lnTo>
                  <a:lnTo>
                    <a:pt x="912799" y="37122"/>
                  </a:lnTo>
                  <a:lnTo>
                    <a:pt x="910247" y="42037"/>
                  </a:lnTo>
                  <a:lnTo>
                    <a:pt x="901763" y="36791"/>
                  </a:lnTo>
                  <a:lnTo>
                    <a:pt x="900417" y="37122"/>
                  </a:lnTo>
                  <a:lnTo>
                    <a:pt x="899960" y="39484"/>
                  </a:lnTo>
                  <a:lnTo>
                    <a:pt x="900734" y="41160"/>
                  </a:lnTo>
                  <a:lnTo>
                    <a:pt x="905383" y="44716"/>
                  </a:lnTo>
                  <a:lnTo>
                    <a:pt x="911479" y="47332"/>
                  </a:lnTo>
                  <a:lnTo>
                    <a:pt x="912888" y="46736"/>
                  </a:lnTo>
                  <a:lnTo>
                    <a:pt x="914565" y="44932"/>
                  </a:lnTo>
                  <a:lnTo>
                    <a:pt x="914336" y="44450"/>
                  </a:lnTo>
                  <a:lnTo>
                    <a:pt x="914171" y="43383"/>
                  </a:lnTo>
                  <a:lnTo>
                    <a:pt x="914577" y="43180"/>
                  </a:lnTo>
                  <a:lnTo>
                    <a:pt x="914920" y="43459"/>
                  </a:lnTo>
                  <a:lnTo>
                    <a:pt x="915276" y="43688"/>
                  </a:lnTo>
                  <a:lnTo>
                    <a:pt x="915504" y="43929"/>
                  </a:lnTo>
                  <a:lnTo>
                    <a:pt x="916216" y="43180"/>
                  </a:lnTo>
                  <a:lnTo>
                    <a:pt x="916736" y="42621"/>
                  </a:lnTo>
                  <a:lnTo>
                    <a:pt x="925080" y="33743"/>
                  </a:lnTo>
                  <a:lnTo>
                    <a:pt x="928255" y="30365"/>
                  </a:lnTo>
                  <a:lnTo>
                    <a:pt x="933538" y="24739"/>
                  </a:lnTo>
                  <a:lnTo>
                    <a:pt x="936332" y="21755"/>
                  </a:lnTo>
                  <a:lnTo>
                    <a:pt x="937094" y="20040"/>
                  </a:lnTo>
                  <a:lnTo>
                    <a:pt x="937412" y="19380"/>
                  </a:lnTo>
                  <a:lnTo>
                    <a:pt x="937742" y="18148"/>
                  </a:lnTo>
                  <a:lnTo>
                    <a:pt x="939520" y="18186"/>
                  </a:lnTo>
                  <a:lnTo>
                    <a:pt x="939685" y="18186"/>
                  </a:lnTo>
                  <a:lnTo>
                    <a:pt x="941908" y="15824"/>
                  </a:lnTo>
                  <a:lnTo>
                    <a:pt x="942174" y="13779"/>
                  </a:lnTo>
                  <a:lnTo>
                    <a:pt x="942721" y="11836"/>
                  </a:lnTo>
                  <a:lnTo>
                    <a:pt x="944079" y="9601"/>
                  </a:lnTo>
                  <a:lnTo>
                    <a:pt x="944740" y="8712"/>
                  </a:lnTo>
                  <a:lnTo>
                    <a:pt x="948029" y="9283"/>
                  </a:lnTo>
                  <a:lnTo>
                    <a:pt x="948537" y="8763"/>
                  </a:lnTo>
                  <a:close/>
                </a:path>
                <a:path w="991870" h="713739">
                  <a:moveTo>
                    <a:pt x="991438" y="19113"/>
                  </a:moveTo>
                  <a:lnTo>
                    <a:pt x="991146" y="16751"/>
                  </a:lnTo>
                  <a:lnTo>
                    <a:pt x="989330" y="17513"/>
                  </a:lnTo>
                  <a:lnTo>
                    <a:pt x="988504" y="17881"/>
                  </a:lnTo>
                  <a:lnTo>
                    <a:pt x="987971" y="18097"/>
                  </a:lnTo>
                  <a:lnTo>
                    <a:pt x="986942" y="18542"/>
                  </a:lnTo>
                  <a:lnTo>
                    <a:pt x="987666" y="18872"/>
                  </a:lnTo>
                  <a:lnTo>
                    <a:pt x="988364" y="19227"/>
                  </a:lnTo>
                  <a:lnTo>
                    <a:pt x="989838" y="19570"/>
                  </a:lnTo>
                  <a:lnTo>
                    <a:pt x="990600" y="19558"/>
                  </a:lnTo>
                  <a:lnTo>
                    <a:pt x="991438" y="19113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 descr=""/>
            <p:cNvSpPr/>
            <p:nvPr/>
          </p:nvSpPr>
          <p:spPr>
            <a:xfrm>
              <a:off x="8184337" y="3992937"/>
              <a:ext cx="474345" cy="316230"/>
            </a:xfrm>
            <a:custGeom>
              <a:avLst/>
              <a:gdLst/>
              <a:ahLst/>
              <a:cxnLst/>
              <a:rect l="l" t="t" r="r" b="b"/>
              <a:pathLst>
                <a:path w="474345" h="316229">
                  <a:moveTo>
                    <a:pt x="215" y="242747"/>
                  </a:moveTo>
                  <a:lnTo>
                    <a:pt x="63" y="242493"/>
                  </a:lnTo>
                  <a:lnTo>
                    <a:pt x="139" y="242671"/>
                  </a:lnTo>
                  <a:close/>
                </a:path>
                <a:path w="474345" h="316229">
                  <a:moveTo>
                    <a:pt x="11404" y="278714"/>
                  </a:moveTo>
                  <a:lnTo>
                    <a:pt x="11252" y="278688"/>
                  </a:lnTo>
                  <a:lnTo>
                    <a:pt x="11328" y="278853"/>
                  </a:lnTo>
                  <a:lnTo>
                    <a:pt x="11404" y="278714"/>
                  </a:lnTo>
                  <a:close/>
                </a:path>
                <a:path w="474345" h="316229">
                  <a:moveTo>
                    <a:pt x="11785" y="302958"/>
                  </a:moveTo>
                  <a:lnTo>
                    <a:pt x="11709" y="302628"/>
                  </a:lnTo>
                  <a:lnTo>
                    <a:pt x="11645" y="302310"/>
                  </a:lnTo>
                  <a:lnTo>
                    <a:pt x="11569" y="302006"/>
                  </a:lnTo>
                  <a:lnTo>
                    <a:pt x="11391" y="302196"/>
                  </a:lnTo>
                  <a:lnTo>
                    <a:pt x="11188" y="302399"/>
                  </a:lnTo>
                  <a:lnTo>
                    <a:pt x="11010" y="302564"/>
                  </a:lnTo>
                  <a:lnTo>
                    <a:pt x="11264" y="302704"/>
                  </a:lnTo>
                  <a:lnTo>
                    <a:pt x="11518" y="302831"/>
                  </a:lnTo>
                  <a:lnTo>
                    <a:pt x="11785" y="302958"/>
                  </a:lnTo>
                  <a:close/>
                </a:path>
                <a:path w="474345" h="316229">
                  <a:moveTo>
                    <a:pt x="12763" y="281927"/>
                  </a:moveTo>
                  <a:lnTo>
                    <a:pt x="11328" y="278853"/>
                  </a:lnTo>
                  <a:lnTo>
                    <a:pt x="8229" y="280479"/>
                  </a:lnTo>
                  <a:lnTo>
                    <a:pt x="7581" y="281000"/>
                  </a:lnTo>
                  <a:lnTo>
                    <a:pt x="7988" y="283692"/>
                  </a:lnTo>
                  <a:lnTo>
                    <a:pt x="8077" y="284264"/>
                  </a:lnTo>
                  <a:lnTo>
                    <a:pt x="8369" y="285737"/>
                  </a:lnTo>
                  <a:lnTo>
                    <a:pt x="8788" y="283870"/>
                  </a:lnTo>
                  <a:lnTo>
                    <a:pt x="9537" y="282816"/>
                  </a:lnTo>
                  <a:lnTo>
                    <a:pt x="8788" y="283908"/>
                  </a:lnTo>
                  <a:lnTo>
                    <a:pt x="12763" y="281927"/>
                  </a:lnTo>
                  <a:close/>
                </a:path>
                <a:path w="474345" h="316229">
                  <a:moveTo>
                    <a:pt x="13677" y="299173"/>
                  </a:moveTo>
                  <a:lnTo>
                    <a:pt x="13665" y="298678"/>
                  </a:lnTo>
                  <a:lnTo>
                    <a:pt x="13589" y="298221"/>
                  </a:lnTo>
                  <a:lnTo>
                    <a:pt x="13385" y="297789"/>
                  </a:lnTo>
                  <a:lnTo>
                    <a:pt x="13208" y="297776"/>
                  </a:lnTo>
                  <a:lnTo>
                    <a:pt x="12750" y="298348"/>
                  </a:lnTo>
                  <a:lnTo>
                    <a:pt x="12661" y="298856"/>
                  </a:lnTo>
                  <a:lnTo>
                    <a:pt x="12788" y="299300"/>
                  </a:lnTo>
                  <a:lnTo>
                    <a:pt x="12915" y="299288"/>
                  </a:lnTo>
                  <a:lnTo>
                    <a:pt x="13144" y="299262"/>
                  </a:lnTo>
                  <a:lnTo>
                    <a:pt x="13335" y="299224"/>
                  </a:lnTo>
                  <a:lnTo>
                    <a:pt x="13677" y="299173"/>
                  </a:lnTo>
                  <a:close/>
                </a:path>
                <a:path w="474345" h="316229">
                  <a:moveTo>
                    <a:pt x="14389" y="256006"/>
                  </a:moveTo>
                  <a:lnTo>
                    <a:pt x="14020" y="254749"/>
                  </a:lnTo>
                  <a:lnTo>
                    <a:pt x="13804" y="253809"/>
                  </a:lnTo>
                  <a:lnTo>
                    <a:pt x="13665" y="252437"/>
                  </a:lnTo>
                  <a:lnTo>
                    <a:pt x="13665" y="251955"/>
                  </a:lnTo>
                  <a:lnTo>
                    <a:pt x="13703" y="251510"/>
                  </a:lnTo>
                  <a:lnTo>
                    <a:pt x="10147" y="254215"/>
                  </a:lnTo>
                  <a:lnTo>
                    <a:pt x="10858" y="255447"/>
                  </a:lnTo>
                  <a:lnTo>
                    <a:pt x="11963" y="256006"/>
                  </a:lnTo>
                  <a:lnTo>
                    <a:pt x="13970" y="256006"/>
                  </a:lnTo>
                  <a:lnTo>
                    <a:pt x="14389" y="256006"/>
                  </a:lnTo>
                  <a:close/>
                </a:path>
                <a:path w="474345" h="316229">
                  <a:moveTo>
                    <a:pt x="16662" y="314185"/>
                  </a:moveTo>
                  <a:lnTo>
                    <a:pt x="16649" y="313715"/>
                  </a:lnTo>
                  <a:lnTo>
                    <a:pt x="16484" y="313321"/>
                  </a:lnTo>
                  <a:lnTo>
                    <a:pt x="16383" y="313143"/>
                  </a:lnTo>
                  <a:lnTo>
                    <a:pt x="15875" y="313093"/>
                  </a:lnTo>
                  <a:lnTo>
                    <a:pt x="15392" y="312991"/>
                  </a:lnTo>
                  <a:lnTo>
                    <a:pt x="14909" y="312851"/>
                  </a:lnTo>
                  <a:lnTo>
                    <a:pt x="14744" y="316153"/>
                  </a:lnTo>
                  <a:lnTo>
                    <a:pt x="15417" y="315620"/>
                  </a:lnTo>
                  <a:lnTo>
                    <a:pt x="15278" y="315518"/>
                  </a:lnTo>
                  <a:lnTo>
                    <a:pt x="15113" y="315442"/>
                  </a:lnTo>
                  <a:lnTo>
                    <a:pt x="14960" y="315341"/>
                  </a:lnTo>
                  <a:lnTo>
                    <a:pt x="15201" y="315328"/>
                  </a:lnTo>
                  <a:lnTo>
                    <a:pt x="15367" y="315442"/>
                  </a:lnTo>
                  <a:lnTo>
                    <a:pt x="15519" y="315531"/>
                  </a:lnTo>
                  <a:lnTo>
                    <a:pt x="16624" y="314693"/>
                  </a:lnTo>
                  <a:lnTo>
                    <a:pt x="16662" y="314185"/>
                  </a:lnTo>
                  <a:close/>
                </a:path>
                <a:path w="474345" h="316229">
                  <a:moveTo>
                    <a:pt x="17005" y="279400"/>
                  </a:moveTo>
                  <a:lnTo>
                    <a:pt x="16090" y="277888"/>
                  </a:lnTo>
                  <a:lnTo>
                    <a:pt x="13906" y="277025"/>
                  </a:lnTo>
                  <a:lnTo>
                    <a:pt x="13347" y="276783"/>
                  </a:lnTo>
                  <a:lnTo>
                    <a:pt x="12230" y="276364"/>
                  </a:lnTo>
                  <a:lnTo>
                    <a:pt x="11645" y="277926"/>
                  </a:lnTo>
                  <a:lnTo>
                    <a:pt x="11404" y="278714"/>
                  </a:lnTo>
                  <a:lnTo>
                    <a:pt x="12725" y="278955"/>
                  </a:lnTo>
                  <a:lnTo>
                    <a:pt x="13677" y="279565"/>
                  </a:lnTo>
                  <a:lnTo>
                    <a:pt x="15163" y="281787"/>
                  </a:lnTo>
                  <a:lnTo>
                    <a:pt x="15862" y="282663"/>
                  </a:lnTo>
                  <a:lnTo>
                    <a:pt x="16624" y="283438"/>
                  </a:lnTo>
                  <a:lnTo>
                    <a:pt x="16573" y="283032"/>
                  </a:lnTo>
                  <a:lnTo>
                    <a:pt x="16573" y="282613"/>
                  </a:lnTo>
                  <a:lnTo>
                    <a:pt x="17005" y="279400"/>
                  </a:lnTo>
                  <a:close/>
                </a:path>
                <a:path w="474345" h="316229">
                  <a:moveTo>
                    <a:pt x="25603" y="272122"/>
                  </a:moveTo>
                  <a:lnTo>
                    <a:pt x="25298" y="272326"/>
                  </a:lnTo>
                  <a:lnTo>
                    <a:pt x="25565" y="272503"/>
                  </a:lnTo>
                  <a:lnTo>
                    <a:pt x="25603" y="272122"/>
                  </a:lnTo>
                  <a:close/>
                </a:path>
                <a:path w="474345" h="316229">
                  <a:moveTo>
                    <a:pt x="31800" y="301434"/>
                  </a:moveTo>
                  <a:close/>
                </a:path>
                <a:path w="474345" h="316229">
                  <a:moveTo>
                    <a:pt x="63665" y="243166"/>
                  </a:moveTo>
                  <a:lnTo>
                    <a:pt x="62458" y="241935"/>
                  </a:lnTo>
                  <a:lnTo>
                    <a:pt x="61937" y="242443"/>
                  </a:lnTo>
                  <a:lnTo>
                    <a:pt x="61455" y="242976"/>
                  </a:lnTo>
                  <a:lnTo>
                    <a:pt x="61010" y="243522"/>
                  </a:lnTo>
                  <a:lnTo>
                    <a:pt x="60667" y="243967"/>
                  </a:lnTo>
                  <a:lnTo>
                    <a:pt x="61023" y="244690"/>
                  </a:lnTo>
                  <a:lnTo>
                    <a:pt x="63665" y="243166"/>
                  </a:lnTo>
                  <a:close/>
                </a:path>
                <a:path w="474345" h="316229">
                  <a:moveTo>
                    <a:pt x="68897" y="257365"/>
                  </a:moveTo>
                  <a:lnTo>
                    <a:pt x="68275" y="256844"/>
                  </a:lnTo>
                  <a:lnTo>
                    <a:pt x="67754" y="256222"/>
                  </a:lnTo>
                  <a:lnTo>
                    <a:pt x="67297" y="255536"/>
                  </a:lnTo>
                  <a:lnTo>
                    <a:pt x="67132" y="255828"/>
                  </a:lnTo>
                  <a:lnTo>
                    <a:pt x="67005" y="256159"/>
                  </a:lnTo>
                  <a:lnTo>
                    <a:pt x="66890" y="256501"/>
                  </a:lnTo>
                  <a:lnTo>
                    <a:pt x="67818" y="258394"/>
                  </a:lnTo>
                  <a:lnTo>
                    <a:pt x="68567" y="257683"/>
                  </a:lnTo>
                  <a:lnTo>
                    <a:pt x="68897" y="257365"/>
                  </a:lnTo>
                  <a:close/>
                </a:path>
                <a:path w="474345" h="316229">
                  <a:moveTo>
                    <a:pt x="70688" y="262166"/>
                  </a:moveTo>
                  <a:lnTo>
                    <a:pt x="70523" y="261454"/>
                  </a:lnTo>
                  <a:lnTo>
                    <a:pt x="70002" y="260908"/>
                  </a:lnTo>
                  <a:lnTo>
                    <a:pt x="69253" y="260883"/>
                  </a:lnTo>
                  <a:lnTo>
                    <a:pt x="69049" y="260883"/>
                  </a:lnTo>
                  <a:lnTo>
                    <a:pt x="68834" y="260985"/>
                  </a:lnTo>
                  <a:lnTo>
                    <a:pt x="68592" y="261124"/>
                  </a:lnTo>
                  <a:lnTo>
                    <a:pt x="68694" y="261391"/>
                  </a:lnTo>
                  <a:lnTo>
                    <a:pt x="68834" y="261632"/>
                  </a:lnTo>
                  <a:lnTo>
                    <a:pt x="69049" y="261823"/>
                  </a:lnTo>
                  <a:lnTo>
                    <a:pt x="69342" y="261962"/>
                  </a:lnTo>
                  <a:lnTo>
                    <a:pt x="69646" y="262064"/>
                  </a:lnTo>
                  <a:lnTo>
                    <a:pt x="70154" y="262255"/>
                  </a:lnTo>
                  <a:lnTo>
                    <a:pt x="70434" y="262191"/>
                  </a:lnTo>
                  <a:lnTo>
                    <a:pt x="70688" y="262166"/>
                  </a:lnTo>
                  <a:close/>
                </a:path>
                <a:path w="474345" h="316229">
                  <a:moveTo>
                    <a:pt x="145834" y="198335"/>
                  </a:moveTo>
                  <a:lnTo>
                    <a:pt x="145224" y="198767"/>
                  </a:lnTo>
                  <a:lnTo>
                    <a:pt x="145021" y="199186"/>
                  </a:lnTo>
                  <a:lnTo>
                    <a:pt x="145021" y="199593"/>
                  </a:lnTo>
                  <a:lnTo>
                    <a:pt x="145186" y="199567"/>
                  </a:lnTo>
                  <a:lnTo>
                    <a:pt x="145351" y="199542"/>
                  </a:lnTo>
                  <a:lnTo>
                    <a:pt x="145516" y="199504"/>
                  </a:lnTo>
                  <a:lnTo>
                    <a:pt x="145630" y="199085"/>
                  </a:lnTo>
                  <a:lnTo>
                    <a:pt x="145834" y="198335"/>
                  </a:lnTo>
                  <a:close/>
                </a:path>
                <a:path w="474345" h="316229">
                  <a:moveTo>
                    <a:pt x="149288" y="200012"/>
                  </a:moveTo>
                  <a:lnTo>
                    <a:pt x="148983" y="199834"/>
                  </a:lnTo>
                  <a:lnTo>
                    <a:pt x="148678" y="199694"/>
                  </a:lnTo>
                  <a:lnTo>
                    <a:pt x="148386" y="199517"/>
                  </a:lnTo>
                  <a:lnTo>
                    <a:pt x="148336" y="199682"/>
                  </a:lnTo>
                  <a:lnTo>
                    <a:pt x="148336" y="200152"/>
                  </a:lnTo>
                  <a:lnTo>
                    <a:pt x="148602" y="200571"/>
                  </a:lnTo>
                  <a:lnTo>
                    <a:pt x="148907" y="201155"/>
                  </a:lnTo>
                  <a:lnTo>
                    <a:pt x="149161" y="200875"/>
                  </a:lnTo>
                  <a:lnTo>
                    <a:pt x="149161" y="200431"/>
                  </a:lnTo>
                  <a:lnTo>
                    <a:pt x="149288" y="200012"/>
                  </a:lnTo>
                  <a:close/>
                </a:path>
                <a:path w="474345" h="316229">
                  <a:moveTo>
                    <a:pt x="168325" y="151218"/>
                  </a:moveTo>
                  <a:lnTo>
                    <a:pt x="167970" y="150939"/>
                  </a:lnTo>
                  <a:lnTo>
                    <a:pt x="167779" y="150672"/>
                  </a:lnTo>
                  <a:lnTo>
                    <a:pt x="167576" y="150914"/>
                  </a:lnTo>
                  <a:lnTo>
                    <a:pt x="167195" y="151168"/>
                  </a:lnTo>
                  <a:lnTo>
                    <a:pt x="167182" y="151396"/>
                  </a:lnTo>
                  <a:lnTo>
                    <a:pt x="167182" y="151676"/>
                  </a:lnTo>
                  <a:lnTo>
                    <a:pt x="167513" y="151968"/>
                  </a:lnTo>
                  <a:lnTo>
                    <a:pt x="167690" y="152260"/>
                  </a:lnTo>
                  <a:lnTo>
                    <a:pt x="167906" y="151980"/>
                  </a:lnTo>
                  <a:lnTo>
                    <a:pt x="168262" y="151739"/>
                  </a:lnTo>
                  <a:lnTo>
                    <a:pt x="168325" y="151218"/>
                  </a:lnTo>
                  <a:close/>
                </a:path>
                <a:path w="474345" h="316229">
                  <a:moveTo>
                    <a:pt x="191960" y="178193"/>
                  </a:moveTo>
                  <a:lnTo>
                    <a:pt x="191706" y="177749"/>
                  </a:lnTo>
                  <a:lnTo>
                    <a:pt x="191579" y="177520"/>
                  </a:lnTo>
                  <a:lnTo>
                    <a:pt x="191465" y="177304"/>
                  </a:lnTo>
                  <a:lnTo>
                    <a:pt x="191376" y="177076"/>
                  </a:lnTo>
                  <a:lnTo>
                    <a:pt x="190728" y="177190"/>
                  </a:lnTo>
                  <a:lnTo>
                    <a:pt x="190106" y="177368"/>
                  </a:lnTo>
                  <a:lnTo>
                    <a:pt x="189496" y="177634"/>
                  </a:lnTo>
                  <a:lnTo>
                    <a:pt x="189953" y="178485"/>
                  </a:lnTo>
                  <a:lnTo>
                    <a:pt x="190500" y="179324"/>
                  </a:lnTo>
                  <a:lnTo>
                    <a:pt x="191185" y="180162"/>
                  </a:lnTo>
                  <a:lnTo>
                    <a:pt x="191439" y="179082"/>
                  </a:lnTo>
                  <a:lnTo>
                    <a:pt x="191960" y="178193"/>
                  </a:lnTo>
                  <a:close/>
                </a:path>
                <a:path w="474345" h="316229">
                  <a:moveTo>
                    <a:pt x="200837" y="169456"/>
                  </a:moveTo>
                  <a:lnTo>
                    <a:pt x="200761" y="166687"/>
                  </a:lnTo>
                  <a:lnTo>
                    <a:pt x="198513" y="165125"/>
                  </a:lnTo>
                  <a:lnTo>
                    <a:pt x="198958" y="164350"/>
                  </a:lnTo>
                  <a:lnTo>
                    <a:pt x="199478" y="163880"/>
                  </a:lnTo>
                  <a:lnTo>
                    <a:pt x="200063" y="163601"/>
                  </a:lnTo>
                  <a:lnTo>
                    <a:pt x="199517" y="163690"/>
                  </a:lnTo>
                  <a:lnTo>
                    <a:pt x="199250" y="163779"/>
                  </a:lnTo>
                  <a:lnTo>
                    <a:pt x="198780" y="163906"/>
                  </a:lnTo>
                  <a:lnTo>
                    <a:pt x="198310" y="163982"/>
                  </a:lnTo>
                  <a:lnTo>
                    <a:pt x="197853" y="164007"/>
                  </a:lnTo>
                  <a:lnTo>
                    <a:pt x="198361" y="165049"/>
                  </a:lnTo>
                  <a:lnTo>
                    <a:pt x="197192" y="167030"/>
                  </a:lnTo>
                  <a:lnTo>
                    <a:pt x="199174" y="169037"/>
                  </a:lnTo>
                  <a:lnTo>
                    <a:pt x="199136" y="169545"/>
                  </a:lnTo>
                  <a:lnTo>
                    <a:pt x="200837" y="169456"/>
                  </a:lnTo>
                  <a:close/>
                </a:path>
                <a:path w="474345" h="316229">
                  <a:moveTo>
                    <a:pt x="207530" y="166027"/>
                  </a:moveTo>
                  <a:lnTo>
                    <a:pt x="207098" y="165239"/>
                  </a:lnTo>
                  <a:lnTo>
                    <a:pt x="206870" y="164363"/>
                  </a:lnTo>
                  <a:lnTo>
                    <a:pt x="206552" y="164338"/>
                  </a:lnTo>
                  <a:lnTo>
                    <a:pt x="206133" y="164287"/>
                  </a:lnTo>
                  <a:lnTo>
                    <a:pt x="205714" y="164236"/>
                  </a:lnTo>
                  <a:lnTo>
                    <a:pt x="205295" y="164160"/>
                  </a:lnTo>
                  <a:lnTo>
                    <a:pt x="206070" y="166014"/>
                  </a:lnTo>
                  <a:lnTo>
                    <a:pt x="207035" y="166014"/>
                  </a:lnTo>
                  <a:lnTo>
                    <a:pt x="207530" y="166027"/>
                  </a:lnTo>
                  <a:close/>
                </a:path>
                <a:path w="474345" h="316229">
                  <a:moveTo>
                    <a:pt x="232384" y="136893"/>
                  </a:moveTo>
                  <a:lnTo>
                    <a:pt x="231952" y="136283"/>
                  </a:lnTo>
                  <a:lnTo>
                    <a:pt x="231584" y="135801"/>
                  </a:lnTo>
                  <a:lnTo>
                    <a:pt x="231190" y="136067"/>
                  </a:lnTo>
                  <a:lnTo>
                    <a:pt x="230746" y="136321"/>
                  </a:lnTo>
                  <a:lnTo>
                    <a:pt x="230428" y="136677"/>
                  </a:lnTo>
                  <a:lnTo>
                    <a:pt x="230835" y="137528"/>
                  </a:lnTo>
                  <a:lnTo>
                    <a:pt x="230974" y="137502"/>
                  </a:lnTo>
                  <a:lnTo>
                    <a:pt x="231470" y="137401"/>
                  </a:lnTo>
                  <a:lnTo>
                    <a:pt x="231914" y="137109"/>
                  </a:lnTo>
                  <a:lnTo>
                    <a:pt x="232384" y="136893"/>
                  </a:lnTo>
                  <a:close/>
                </a:path>
                <a:path w="474345" h="316229">
                  <a:moveTo>
                    <a:pt x="233819" y="129590"/>
                  </a:moveTo>
                  <a:lnTo>
                    <a:pt x="233337" y="128206"/>
                  </a:lnTo>
                  <a:lnTo>
                    <a:pt x="232791" y="127330"/>
                  </a:lnTo>
                  <a:lnTo>
                    <a:pt x="232143" y="126111"/>
                  </a:lnTo>
                  <a:lnTo>
                    <a:pt x="231902" y="126149"/>
                  </a:lnTo>
                  <a:lnTo>
                    <a:pt x="231432" y="126225"/>
                  </a:lnTo>
                  <a:lnTo>
                    <a:pt x="231495" y="127736"/>
                  </a:lnTo>
                  <a:lnTo>
                    <a:pt x="231521" y="128244"/>
                  </a:lnTo>
                  <a:lnTo>
                    <a:pt x="231571" y="129184"/>
                  </a:lnTo>
                  <a:lnTo>
                    <a:pt x="231736" y="130606"/>
                  </a:lnTo>
                  <a:lnTo>
                    <a:pt x="232829" y="131279"/>
                  </a:lnTo>
                  <a:lnTo>
                    <a:pt x="233210" y="130708"/>
                  </a:lnTo>
                  <a:lnTo>
                    <a:pt x="233514" y="130276"/>
                  </a:lnTo>
                  <a:lnTo>
                    <a:pt x="233819" y="129590"/>
                  </a:lnTo>
                  <a:close/>
                </a:path>
                <a:path w="474345" h="316229">
                  <a:moveTo>
                    <a:pt x="253492" y="216065"/>
                  </a:moveTo>
                  <a:lnTo>
                    <a:pt x="252539" y="215874"/>
                  </a:lnTo>
                  <a:lnTo>
                    <a:pt x="250659" y="215430"/>
                  </a:lnTo>
                  <a:lnTo>
                    <a:pt x="249859" y="215506"/>
                  </a:lnTo>
                  <a:lnTo>
                    <a:pt x="249161" y="215595"/>
                  </a:lnTo>
                  <a:lnTo>
                    <a:pt x="248589" y="216712"/>
                  </a:lnTo>
                  <a:lnTo>
                    <a:pt x="248386" y="217271"/>
                  </a:lnTo>
                  <a:lnTo>
                    <a:pt x="251053" y="217716"/>
                  </a:lnTo>
                  <a:lnTo>
                    <a:pt x="253492" y="216065"/>
                  </a:lnTo>
                  <a:close/>
                </a:path>
                <a:path w="474345" h="316229">
                  <a:moveTo>
                    <a:pt x="254800" y="142125"/>
                  </a:moveTo>
                  <a:lnTo>
                    <a:pt x="254635" y="142214"/>
                  </a:lnTo>
                  <a:lnTo>
                    <a:pt x="254736" y="142455"/>
                  </a:lnTo>
                  <a:lnTo>
                    <a:pt x="254800" y="142138"/>
                  </a:lnTo>
                  <a:close/>
                </a:path>
                <a:path w="474345" h="316229">
                  <a:moveTo>
                    <a:pt x="255993" y="140119"/>
                  </a:moveTo>
                  <a:lnTo>
                    <a:pt x="254698" y="138557"/>
                  </a:lnTo>
                  <a:lnTo>
                    <a:pt x="253555" y="138163"/>
                  </a:lnTo>
                  <a:lnTo>
                    <a:pt x="251269" y="138366"/>
                  </a:lnTo>
                  <a:lnTo>
                    <a:pt x="249859" y="138912"/>
                  </a:lnTo>
                  <a:lnTo>
                    <a:pt x="248335" y="139293"/>
                  </a:lnTo>
                  <a:lnTo>
                    <a:pt x="248246" y="145249"/>
                  </a:lnTo>
                  <a:lnTo>
                    <a:pt x="250583" y="143548"/>
                  </a:lnTo>
                  <a:lnTo>
                    <a:pt x="252158" y="141579"/>
                  </a:lnTo>
                  <a:lnTo>
                    <a:pt x="254736" y="142113"/>
                  </a:lnTo>
                  <a:lnTo>
                    <a:pt x="255663" y="141249"/>
                  </a:lnTo>
                  <a:lnTo>
                    <a:pt x="255993" y="140119"/>
                  </a:lnTo>
                  <a:close/>
                </a:path>
                <a:path w="474345" h="316229">
                  <a:moveTo>
                    <a:pt x="256070" y="146050"/>
                  </a:moveTo>
                  <a:lnTo>
                    <a:pt x="255409" y="144272"/>
                  </a:lnTo>
                  <a:lnTo>
                    <a:pt x="255041" y="143332"/>
                  </a:lnTo>
                  <a:lnTo>
                    <a:pt x="254736" y="142455"/>
                  </a:lnTo>
                  <a:lnTo>
                    <a:pt x="254457" y="143459"/>
                  </a:lnTo>
                  <a:lnTo>
                    <a:pt x="253911" y="144589"/>
                  </a:lnTo>
                  <a:lnTo>
                    <a:pt x="256070" y="146050"/>
                  </a:lnTo>
                  <a:close/>
                </a:path>
                <a:path w="474345" h="316229">
                  <a:moveTo>
                    <a:pt x="257581" y="182511"/>
                  </a:moveTo>
                  <a:lnTo>
                    <a:pt x="256603" y="182295"/>
                  </a:lnTo>
                  <a:lnTo>
                    <a:pt x="255663" y="182118"/>
                  </a:lnTo>
                  <a:lnTo>
                    <a:pt x="254711" y="181978"/>
                  </a:lnTo>
                  <a:lnTo>
                    <a:pt x="254520" y="182206"/>
                  </a:lnTo>
                  <a:lnTo>
                    <a:pt x="251904" y="185204"/>
                  </a:lnTo>
                  <a:lnTo>
                    <a:pt x="252768" y="185521"/>
                  </a:lnTo>
                  <a:lnTo>
                    <a:pt x="253631" y="185928"/>
                  </a:lnTo>
                  <a:lnTo>
                    <a:pt x="254457" y="186359"/>
                  </a:lnTo>
                  <a:lnTo>
                    <a:pt x="255193" y="185826"/>
                  </a:lnTo>
                  <a:lnTo>
                    <a:pt x="255752" y="185267"/>
                  </a:lnTo>
                  <a:lnTo>
                    <a:pt x="256743" y="183997"/>
                  </a:lnTo>
                  <a:lnTo>
                    <a:pt x="257175" y="183286"/>
                  </a:lnTo>
                  <a:lnTo>
                    <a:pt x="257581" y="182511"/>
                  </a:lnTo>
                  <a:close/>
                </a:path>
                <a:path w="474345" h="316229">
                  <a:moveTo>
                    <a:pt x="268376" y="170929"/>
                  </a:moveTo>
                  <a:lnTo>
                    <a:pt x="266763" y="168148"/>
                  </a:lnTo>
                  <a:lnTo>
                    <a:pt x="266585" y="168376"/>
                  </a:lnTo>
                  <a:lnTo>
                    <a:pt x="265049" y="170129"/>
                  </a:lnTo>
                  <a:lnTo>
                    <a:pt x="266065" y="170649"/>
                  </a:lnTo>
                  <a:lnTo>
                    <a:pt x="267081" y="171234"/>
                  </a:lnTo>
                  <a:lnTo>
                    <a:pt x="267690" y="172199"/>
                  </a:lnTo>
                  <a:lnTo>
                    <a:pt x="267792" y="172059"/>
                  </a:lnTo>
                  <a:lnTo>
                    <a:pt x="267957" y="171767"/>
                  </a:lnTo>
                  <a:lnTo>
                    <a:pt x="268109" y="171513"/>
                  </a:lnTo>
                  <a:lnTo>
                    <a:pt x="268262" y="171246"/>
                  </a:lnTo>
                  <a:lnTo>
                    <a:pt x="268376" y="170929"/>
                  </a:lnTo>
                  <a:close/>
                </a:path>
                <a:path w="474345" h="316229">
                  <a:moveTo>
                    <a:pt x="274358" y="176961"/>
                  </a:moveTo>
                  <a:lnTo>
                    <a:pt x="271183" y="175298"/>
                  </a:lnTo>
                  <a:lnTo>
                    <a:pt x="270954" y="175399"/>
                  </a:lnTo>
                  <a:lnTo>
                    <a:pt x="270751" y="175501"/>
                  </a:lnTo>
                  <a:lnTo>
                    <a:pt x="270573" y="175641"/>
                  </a:lnTo>
                  <a:lnTo>
                    <a:pt x="271183" y="176022"/>
                  </a:lnTo>
                  <a:lnTo>
                    <a:pt x="271767" y="176453"/>
                  </a:lnTo>
                  <a:lnTo>
                    <a:pt x="272326" y="176949"/>
                  </a:lnTo>
                  <a:lnTo>
                    <a:pt x="272465" y="177063"/>
                  </a:lnTo>
                  <a:lnTo>
                    <a:pt x="272618" y="177177"/>
                  </a:lnTo>
                  <a:lnTo>
                    <a:pt x="272745" y="177317"/>
                  </a:lnTo>
                  <a:lnTo>
                    <a:pt x="272923" y="177469"/>
                  </a:lnTo>
                  <a:lnTo>
                    <a:pt x="273697" y="177292"/>
                  </a:lnTo>
                  <a:lnTo>
                    <a:pt x="274358" y="176961"/>
                  </a:lnTo>
                  <a:close/>
                </a:path>
                <a:path w="474345" h="316229">
                  <a:moveTo>
                    <a:pt x="276237" y="207708"/>
                  </a:moveTo>
                  <a:lnTo>
                    <a:pt x="275475" y="207543"/>
                  </a:lnTo>
                  <a:lnTo>
                    <a:pt x="272834" y="206997"/>
                  </a:lnTo>
                  <a:lnTo>
                    <a:pt x="272478" y="204597"/>
                  </a:lnTo>
                  <a:lnTo>
                    <a:pt x="276148" y="202895"/>
                  </a:lnTo>
                  <a:lnTo>
                    <a:pt x="276021" y="201536"/>
                  </a:lnTo>
                  <a:lnTo>
                    <a:pt x="275882" y="200164"/>
                  </a:lnTo>
                  <a:lnTo>
                    <a:pt x="275755" y="198882"/>
                  </a:lnTo>
                  <a:lnTo>
                    <a:pt x="275564" y="196824"/>
                  </a:lnTo>
                  <a:lnTo>
                    <a:pt x="274459" y="197256"/>
                  </a:lnTo>
                  <a:lnTo>
                    <a:pt x="273494" y="198158"/>
                  </a:lnTo>
                  <a:lnTo>
                    <a:pt x="272021" y="198793"/>
                  </a:lnTo>
                  <a:lnTo>
                    <a:pt x="271551" y="198882"/>
                  </a:lnTo>
                  <a:lnTo>
                    <a:pt x="270611" y="198678"/>
                  </a:lnTo>
                  <a:lnTo>
                    <a:pt x="270129" y="198412"/>
                  </a:lnTo>
                  <a:lnTo>
                    <a:pt x="269671" y="197993"/>
                  </a:lnTo>
                  <a:lnTo>
                    <a:pt x="269074" y="198412"/>
                  </a:lnTo>
                  <a:lnTo>
                    <a:pt x="268414" y="199504"/>
                  </a:lnTo>
                  <a:lnTo>
                    <a:pt x="267957" y="200101"/>
                  </a:lnTo>
                  <a:lnTo>
                    <a:pt x="266992" y="199110"/>
                  </a:lnTo>
                  <a:lnTo>
                    <a:pt x="266865" y="198780"/>
                  </a:lnTo>
                  <a:lnTo>
                    <a:pt x="266852" y="198551"/>
                  </a:lnTo>
                  <a:lnTo>
                    <a:pt x="266928" y="197802"/>
                  </a:lnTo>
                  <a:lnTo>
                    <a:pt x="267055" y="197256"/>
                  </a:lnTo>
                  <a:lnTo>
                    <a:pt x="267131" y="197002"/>
                  </a:lnTo>
                  <a:lnTo>
                    <a:pt x="267474" y="196354"/>
                  </a:lnTo>
                  <a:lnTo>
                    <a:pt x="267843" y="195503"/>
                  </a:lnTo>
                  <a:lnTo>
                    <a:pt x="268262" y="194284"/>
                  </a:lnTo>
                  <a:lnTo>
                    <a:pt x="268363" y="193916"/>
                  </a:lnTo>
                  <a:lnTo>
                    <a:pt x="268478" y="192239"/>
                  </a:lnTo>
                  <a:lnTo>
                    <a:pt x="269367" y="191198"/>
                  </a:lnTo>
                  <a:lnTo>
                    <a:pt x="270383" y="190042"/>
                  </a:lnTo>
                  <a:lnTo>
                    <a:pt x="272021" y="189496"/>
                  </a:lnTo>
                  <a:lnTo>
                    <a:pt x="273583" y="188683"/>
                  </a:lnTo>
                  <a:lnTo>
                    <a:pt x="272084" y="186639"/>
                  </a:lnTo>
                  <a:lnTo>
                    <a:pt x="271056" y="184226"/>
                  </a:lnTo>
                  <a:lnTo>
                    <a:pt x="268795" y="182829"/>
                  </a:lnTo>
                  <a:lnTo>
                    <a:pt x="270319" y="181063"/>
                  </a:lnTo>
                  <a:lnTo>
                    <a:pt x="267589" y="179832"/>
                  </a:lnTo>
                  <a:lnTo>
                    <a:pt x="267373" y="180200"/>
                  </a:lnTo>
                  <a:lnTo>
                    <a:pt x="267271" y="181063"/>
                  </a:lnTo>
                  <a:lnTo>
                    <a:pt x="267779" y="184226"/>
                  </a:lnTo>
                  <a:lnTo>
                    <a:pt x="268935" y="189064"/>
                  </a:lnTo>
                  <a:lnTo>
                    <a:pt x="268414" y="190042"/>
                  </a:lnTo>
                  <a:lnTo>
                    <a:pt x="263525" y="191198"/>
                  </a:lnTo>
                  <a:lnTo>
                    <a:pt x="260692" y="191046"/>
                  </a:lnTo>
                  <a:lnTo>
                    <a:pt x="259892" y="192493"/>
                  </a:lnTo>
                  <a:lnTo>
                    <a:pt x="259270" y="194678"/>
                  </a:lnTo>
                  <a:lnTo>
                    <a:pt x="262534" y="198475"/>
                  </a:lnTo>
                  <a:lnTo>
                    <a:pt x="261937" y="199504"/>
                  </a:lnTo>
                  <a:lnTo>
                    <a:pt x="261505" y="200088"/>
                  </a:lnTo>
                  <a:lnTo>
                    <a:pt x="261277" y="200101"/>
                  </a:lnTo>
                  <a:lnTo>
                    <a:pt x="261099" y="200164"/>
                  </a:lnTo>
                  <a:lnTo>
                    <a:pt x="261073" y="199872"/>
                  </a:lnTo>
                  <a:lnTo>
                    <a:pt x="260959" y="199504"/>
                  </a:lnTo>
                  <a:lnTo>
                    <a:pt x="261010" y="199301"/>
                  </a:lnTo>
                  <a:lnTo>
                    <a:pt x="261467" y="198970"/>
                  </a:lnTo>
                  <a:lnTo>
                    <a:pt x="261988" y="198780"/>
                  </a:lnTo>
                  <a:lnTo>
                    <a:pt x="262509" y="198551"/>
                  </a:lnTo>
                  <a:lnTo>
                    <a:pt x="262026" y="198335"/>
                  </a:lnTo>
                  <a:lnTo>
                    <a:pt x="261429" y="198259"/>
                  </a:lnTo>
                  <a:lnTo>
                    <a:pt x="259943" y="197980"/>
                  </a:lnTo>
                  <a:lnTo>
                    <a:pt x="259422" y="197840"/>
                  </a:lnTo>
                  <a:lnTo>
                    <a:pt x="259422" y="203581"/>
                  </a:lnTo>
                  <a:lnTo>
                    <a:pt x="259270" y="204597"/>
                  </a:lnTo>
                  <a:lnTo>
                    <a:pt x="255473" y="207543"/>
                  </a:lnTo>
                  <a:lnTo>
                    <a:pt x="255600" y="206502"/>
                  </a:lnTo>
                  <a:lnTo>
                    <a:pt x="256425" y="203847"/>
                  </a:lnTo>
                  <a:lnTo>
                    <a:pt x="256895" y="202742"/>
                  </a:lnTo>
                  <a:lnTo>
                    <a:pt x="257340" y="201536"/>
                  </a:lnTo>
                  <a:lnTo>
                    <a:pt x="258165" y="201777"/>
                  </a:lnTo>
                  <a:lnTo>
                    <a:pt x="258749" y="201777"/>
                  </a:lnTo>
                  <a:lnTo>
                    <a:pt x="259422" y="203581"/>
                  </a:lnTo>
                  <a:lnTo>
                    <a:pt x="259422" y="197840"/>
                  </a:lnTo>
                  <a:lnTo>
                    <a:pt x="259295" y="197802"/>
                  </a:lnTo>
                  <a:lnTo>
                    <a:pt x="257683" y="195922"/>
                  </a:lnTo>
                  <a:lnTo>
                    <a:pt x="257505" y="195643"/>
                  </a:lnTo>
                  <a:lnTo>
                    <a:pt x="256730" y="194284"/>
                  </a:lnTo>
                  <a:lnTo>
                    <a:pt x="253758" y="193916"/>
                  </a:lnTo>
                  <a:lnTo>
                    <a:pt x="253085" y="192798"/>
                  </a:lnTo>
                  <a:lnTo>
                    <a:pt x="251968" y="191249"/>
                  </a:lnTo>
                  <a:lnTo>
                    <a:pt x="251764" y="190169"/>
                  </a:lnTo>
                  <a:lnTo>
                    <a:pt x="250571" y="188963"/>
                  </a:lnTo>
                  <a:lnTo>
                    <a:pt x="249897" y="188518"/>
                  </a:lnTo>
                  <a:lnTo>
                    <a:pt x="249199" y="188315"/>
                  </a:lnTo>
                  <a:lnTo>
                    <a:pt x="245198" y="192925"/>
                  </a:lnTo>
                  <a:lnTo>
                    <a:pt x="245198" y="196570"/>
                  </a:lnTo>
                  <a:lnTo>
                    <a:pt x="245071" y="196710"/>
                  </a:lnTo>
                  <a:lnTo>
                    <a:pt x="244462" y="197065"/>
                  </a:lnTo>
                  <a:lnTo>
                    <a:pt x="244894" y="196354"/>
                  </a:lnTo>
                  <a:lnTo>
                    <a:pt x="245021" y="196138"/>
                  </a:lnTo>
                  <a:lnTo>
                    <a:pt x="245173" y="195745"/>
                  </a:lnTo>
                  <a:lnTo>
                    <a:pt x="245198" y="196570"/>
                  </a:lnTo>
                  <a:lnTo>
                    <a:pt x="245198" y="192925"/>
                  </a:lnTo>
                  <a:lnTo>
                    <a:pt x="243878" y="194437"/>
                  </a:lnTo>
                  <a:lnTo>
                    <a:pt x="241160" y="200266"/>
                  </a:lnTo>
                  <a:lnTo>
                    <a:pt x="240474" y="201676"/>
                  </a:lnTo>
                  <a:lnTo>
                    <a:pt x="237693" y="205105"/>
                  </a:lnTo>
                  <a:lnTo>
                    <a:pt x="237642" y="205905"/>
                  </a:lnTo>
                  <a:lnTo>
                    <a:pt x="240906" y="210235"/>
                  </a:lnTo>
                  <a:lnTo>
                    <a:pt x="241261" y="209880"/>
                  </a:lnTo>
                  <a:lnTo>
                    <a:pt x="241630" y="209562"/>
                  </a:lnTo>
                  <a:lnTo>
                    <a:pt x="242265" y="208915"/>
                  </a:lnTo>
                  <a:lnTo>
                    <a:pt x="242316" y="208661"/>
                  </a:lnTo>
                  <a:lnTo>
                    <a:pt x="241922" y="207035"/>
                  </a:lnTo>
                  <a:lnTo>
                    <a:pt x="241935" y="206502"/>
                  </a:lnTo>
                  <a:lnTo>
                    <a:pt x="242811" y="205105"/>
                  </a:lnTo>
                  <a:lnTo>
                    <a:pt x="245338" y="201536"/>
                  </a:lnTo>
                  <a:lnTo>
                    <a:pt x="246748" y="199301"/>
                  </a:lnTo>
                  <a:lnTo>
                    <a:pt x="246621" y="198780"/>
                  </a:lnTo>
                  <a:lnTo>
                    <a:pt x="246024" y="197980"/>
                  </a:lnTo>
                  <a:lnTo>
                    <a:pt x="244487" y="197091"/>
                  </a:lnTo>
                  <a:lnTo>
                    <a:pt x="244627" y="197065"/>
                  </a:lnTo>
                  <a:lnTo>
                    <a:pt x="245338" y="197002"/>
                  </a:lnTo>
                  <a:lnTo>
                    <a:pt x="246075" y="196570"/>
                  </a:lnTo>
                  <a:lnTo>
                    <a:pt x="247650" y="196062"/>
                  </a:lnTo>
                  <a:lnTo>
                    <a:pt x="248437" y="195948"/>
                  </a:lnTo>
                  <a:lnTo>
                    <a:pt x="250799" y="196913"/>
                  </a:lnTo>
                  <a:lnTo>
                    <a:pt x="252768" y="195948"/>
                  </a:lnTo>
                  <a:lnTo>
                    <a:pt x="254673" y="195745"/>
                  </a:lnTo>
                  <a:lnTo>
                    <a:pt x="255638" y="195643"/>
                  </a:lnTo>
                  <a:lnTo>
                    <a:pt x="256286" y="196354"/>
                  </a:lnTo>
                  <a:lnTo>
                    <a:pt x="256374" y="196481"/>
                  </a:lnTo>
                  <a:lnTo>
                    <a:pt x="256806" y="197802"/>
                  </a:lnTo>
                  <a:lnTo>
                    <a:pt x="256882" y="199110"/>
                  </a:lnTo>
                  <a:lnTo>
                    <a:pt x="256095" y="200266"/>
                  </a:lnTo>
                  <a:lnTo>
                    <a:pt x="255574" y="200990"/>
                  </a:lnTo>
                  <a:lnTo>
                    <a:pt x="254355" y="201866"/>
                  </a:lnTo>
                  <a:lnTo>
                    <a:pt x="253707" y="202120"/>
                  </a:lnTo>
                  <a:lnTo>
                    <a:pt x="252717" y="202120"/>
                  </a:lnTo>
                  <a:lnTo>
                    <a:pt x="252412" y="202158"/>
                  </a:lnTo>
                  <a:lnTo>
                    <a:pt x="251015" y="202247"/>
                  </a:lnTo>
                  <a:lnTo>
                    <a:pt x="249707" y="202742"/>
                  </a:lnTo>
                  <a:lnTo>
                    <a:pt x="248818" y="203949"/>
                  </a:lnTo>
                  <a:lnTo>
                    <a:pt x="249097" y="204914"/>
                  </a:lnTo>
                  <a:lnTo>
                    <a:pt x="249478" y="205562"/>
                  </a:lnTo>
                  <a:lnTo>
                    <a:pt x="249555" y="206502"/>
                  </a:lnTo>
                  <a:lnTo>
                    <a:pt x="249288" y="207784"/>
                  </a:lnTo>
                  <a:lnTo>
                    <a:pt x="248526" y="208686"/>
                  </a:lnTo>
                  <a:lnTo>
                    <a:pt x="248031" y="209562"/>
                  </a:lnTo>
                  <a:lnTo>
                    <a:pt x="247929" y="209918"/>
                  </a:lnTo>
                  <a:lnTo>
                    <a:pt x="248323" y="210159"/>
                  </a:lnTo>
                  <a:lnTo>
                    <a:pt x="249910" y="209270"/>
                  </a:lnTo>
                  <a:lnTo>
                    <a:pt x="251752" y="208915"/>
                  </a:lnTo>
                  <a:lnTo>
                    <a:pt x="253885" y="209016"/>
                  </a:lnTo>
                  <a:lnTo>
                    <a:pt x="254812" y="211658"/>
                  </a:lnTo>
                  <a:lnTo>
                    <a:pt x="255193" y="212775"/>
                  </a:lnTo>
                  <a:lnTo>
                    <a:pt x="255219" y="213944"/>
                  </a:lnTo>
                  <a:lnTo>
                    <a:pt x="253682" y="215938"/>
                  </a:lnTo>
                  <a:lnTo>
                    <a:pt x="254431" y="215430"/>
                  </a:lnTo>
                  <a:lnTo>
                    <a:pt x="255955" y="214274"/>
                  </a:lnTo>
                  <a:lnTo>
                    <a:pt x="258533" y="209562"/>
                  </a:lnTo>
                  <a:lnTo>
                    <a:pt x="259156" y="209562"/>
                  </a:lnTo>
                  <a:lnTo>
                    <a:pt x="262940" y="210921"/>
                  </a:lnTo>
                  <a:lnTo>
                    <a:pt x="263385" y="211378"/>
                  </a:lnTo>
                  <a:lnTo>
                    <a:pt x="263817" y="211658"/>
                  </a:lnTo>
                  <a:lnTo>
                    <a:pt x="264172" y="214274"/>
                  </a:lnTo>
                  <a:lnTo>
                    <a:pt x="264261" y="214464"/>
                  </a:lnTo>
                  <a:lnTo>
                    <a:pt x="265836" y="216128"/>
                  </a:lnTo>
                  <a:lnTo>
                    <a:pt x="266534" y="215430"/>
                  </a:lnTo>
                  <a:lnTo>
                    <a:pt x="267589" y="214274"/>
                  </a:lnTo>
                  <a:lnTo>
                    <a:pt x="268300" y="213398"/>
                  </a:lnTo>
                  <a:lnTo>
                    <a:pt x="269252" y="213296"/>
                  </a:lnTo>
                  <a:lnTo>
                    <a:pt x="272999" y="212966"/>
                  </a:lnTo>
                  <a:lnTo>
                    <a:pt x="274447" y="210299"/>
                  </a:lnTo>
                  <a:lnTo>
                    <a:pt x="274942" y="209562"/>
                  </a:lnTo>
                  <a:lnTo>
                    <a:pt x="275399" y="208915"/>
                  </a:lnTo>
                  <a:lnTo>
                    <a:pt x="276237" y="207708"/>
                  </a:lnTo>
                  <a:close/>
                </a:path>
                <a:path w="474345" h="316229">
                  <a:moveTo>
                    <a:pt x="278307" y="197675"/>
                  </a:moveTo>
                  <a:lnTo>
                    <a:pt x="278155" y="197650"/>
                  </a:lnTo>
                  <a:lnTo>
                    <a:pt x="277952" y="197548"/>
                  </a:lnTo>
                  <a:lnTo>
                    <a:pt x="277736" y="197688"/>
                  </a:lnTo>
                  <a:lnTo>
                    <a:pt x="277672" y="197891"/>
                  </a:lnTo>
                  <a:lnTo>
                    <a:pt x="277571" y="198031"/>
                  </a:lnTo>
                  <a:lnTo>
                    <a:pt x="278028" y="198145"/>
                  </a:lnTo>
                  <a:lnTo>
                    <a:pt x="278244" y="198208"/>
                  </a:lnTo>
                  <a:lnTo>
                    <a:pt x="278269" y="198031"/>
                  </a:lnTo>
                  <a:lnTo>
                    <a:pt x="278282" y="197840"/>
                  </a:lnTo>
                  <a:lnTo>
                    <a:pt x="278307" y="197675"/>
                  </a:lnTo>
                  <a:close/>
                </a:path>
                <a:path w="474345" h="316229">
                  <a:moveTo>
                    <a:pt x="278460" y="185077"/>
                  </a:moveTo>
                  <a:lnTo>
                    <a:pt x="278269" y="185077"/>
                  </a:lnTo>
                  <a:lnTo>
                    <a:pt x="278041" y="185039"/>
                  </a:lnTo>
                  <a:lnTo>
                    <a:pt x="277825" y="185191"/>
                  </a:lnTo>
                  <a:lnTo>
                    <a:pt x="277850" y="185432"/>
                  </a:lnTo>
                  <a:lnTo>
                    <a:pt x="277837" y="185610"/>
                  </a:lnTo>
                  <a:lnTo>
                    <a:pt x="278015" y="185610"/>
                  </a:lnTo>
                  <a:lnTo>
                    <a:pt x="278244" y="185661"/>
                  </a:lnTo>
                  <a:lnTo>
                    <a:pt x="278460" y="185496"/>
                  </a:lnTo>
                  <a:lnTo>
                    <a:pt x="278434" y="185254"/>
                  </a:lnTo>
                  <a:lnTo>
                    <a:pt x="278460" y="185077"/>
                  </a:lnTo>
                  <a:close/>
                </a:path>
                <a:path w="474345" h="316229">
                  <a:moveTo>
                    <a:pt x="284441" y="154990"/>
                  </a:moveTo>
                  <a:lnTo>
                    <a:pt x="284137" y="153403"/>
                  </a:lnTo>
                  <a:lnTo>
                    <a:pt x="282867" y="154876"/>
                  </a:lnTo>
                  <a:lnTo>
                    <a:pt x="281901" y="155917"/>
                  </a:lnTo>
                  <a:lnTo>
                    <a:pt x="281025" y="156946"/>
                  </a:lnTo>
                  <a:lnTo>
                    <a:pt x="280898" y="157086"/>
                  </a:lnTo>
                  <a:lnTo>
                    <a:pt x="280797" y="158140"/>
                  </a:lnTo>
                  <a:lnTo>
                    <a:pt x="280530" y="159156"/>
                  </a:lnTo>
                  <a:lnTo>
                    <a:pt x="280098" y="160172"/>
                  </a:lnTo>
                  <a:lnTo>
                    <a:pt x="280339" y="160502"/>
                  </a:lnTo>
                  <a:lnTo>
                    <a:pt x="280466" y="160655"/>
                  </a:lnTo>
                  <a:lnTo>
                    <a:pt x="281190" y="160655"/>
                  </a:lnTo>
                  <a:lnTo>
                    <a:pt x="284403" y="156248"/>
                  </a:lnTo>
                  <a:lnTo>
                    <a:pt x="284441" y="154990"/>
                  </a:lnTo>
                  <a:close/>
                </a:path>
                <a:path w="474345" h="316229">
                  <a:moveTo>
                    <a:pt x="289521" y="182156"/>
                  </a:moveTo>
                  <a:lnTo>
                    <a:pt x="289013" y="181648"/>
                  </a:lnTo>
                  <a:lnTo>
                    <a:pt x="288124" y="180657"/>
                  </a:lnTo>
                  <a:lnTo>
                    <a:pt x="286778" y="179235"/>
                  </a:lnTo>
                  <a:lnTo>
                    <a:pt x="285584" y="178206"/>
                  </a:lnTo>
                  <a:lnTo>
                    <a:pt x="281914" y="180543"/>
                  </a:lnTo>
                  <a:lnTo>
                    <a:pt x="283184" y="182727"/>
                  </a:lnTo>
                  <a:lnTo>
                    <a:pt x="284035" y="184835"/>
                  </a:lnTo>
                  <a:lnTo>
                    <a:pt x="284949" y="183870"/>
                  </a:lnTo>
                  <a:lnTo>
                    <a:pt x="285470" y="182994"/>
                  </a:lnTo>
                  <a:lnTo>
                    <a:pt x="286258" y="182562"/>
                  </a:lnTo>
                  <a:lnTo>
                    <a:pt x="286461" y="182448"/>
                  </a:lnTo>
                  <a:lnTo>
                    <a:pt x="286715" y="182397"/>
                  </a:lnTo>
                  <a:lnTo>
                    <a:pt x="287604" y="182245"/>
                  </a:lnTo>
                  <a:lnTo>
                    <a:pt x="288391" y="182270"/>
                  </a:lnTo>
                  <a:lnTo>
                    <a:pt x="289521" y="182156"/>
                  </a:lnTo>
                  <a:close/>
                </a:path>
                <a:path w="474345" h="316229">
                  <a:moveTo>
                    <a:pt x="293598" y="208521"/>
                  </a:moveTo>
                  <a:lnTo>
                    <a:pt x="292315" y="205740"/>
                  </a:lnTo>
                  <a:lnTo>
                    <a:pt x="292112" y="205308"/>
                  </a:lnTo>
                  <a:lnTo>
                    <a:pt x="291719" y="204698"/>
                  </a:lnTo>
                  <a:lnTo>
                    <a:pt x="291617" y="204558"/>
                  </a:lnTo>
                  <a:lnTo>
                    <a:pt x="291096" y="203771"/>
                  </a:lnTo>
                  <a:lnTo>
                    <a:pt x="290957" y="203720"/>
                  </a:lnTo>
                  <a:lnTo>
                    <a:pt x="290957" y="204558"/>
                  </a:lnTo>
                  <a:lnTo>
                    <a:pt x="290918" y="204685"/>
                  </a:lnTo>
                  <a:lnTo>
                    <a:pt x="290779" y="204698"/>
                  </a:lnTo>
                  <a:lnTo>
                    <a:pt x="290957" y="204558"/>
                  </a:lnTo>
                  <a:lnTo>
                    <a:pt x="290957" y="203720"/>
                  </a:lnTo>
                  <a:lnTo>
                    <a:pt x="289788" y="203263"/>
                  </a:lnTo>
                  <a:lnTo>
                    <a:pt x="288455" y="202780"/>
                  </a:lnTo>
                  <a:lnTo>
                    <a:pt x="286829" y="203327"/>
                  </a:lnTo>
                  <a:lnTo>
                    <a:pt x="282270" y="205828"/>
                  </a:lnTo>
                  <a:lnTo>
                    <a:pt x="280428" y="207200"/>
                  </a:lnTo>
                  <a:lnTo>
                    <a:pt x="278587" y="208407"/>
                  </a:lnTo>
                  <a:lnTo>
                    <a:pt x="278396" y="209702"/>
                  </a:lnTo>
                  <a:lnTo>
                    <a:pt x="278307" y="211112"/>
                  </a:lnTo>
                  <a:lnTo>
                    <a:pt x="277850" y="212559"/>
                  </a:lnTo>
                  <a:lnTo>
                    <a:pt x="277114" y="214287"/>
                  </a:lnTo>
                  <a:lnTo>
                    <a:pt x="276733" y="215036"/>
                  </a:lnTo>
                  <a:lnTo>
                    <a:pt x="276275" y="216052"/>
                  </a:lnTo>
                  <a:lnTo>
                    <a:pt x="278942" y="216268"/>
                  </a:lnTo>
                  <a:lnTo>
                    <a:pt x="281190" y="216674"/>
                  </a:lnTo>
                  <a:lnTo>
                    <a:pt x="282676" y="214287"/>
                  </a:lnTo>
                  <a:lnTo>
                    <a:pt x="282143" y="213715"/>
                  </a:lnTo>
                  <a:lnTo>
                    <a:pt x="281800" y="213156"/>
                  </a:lnTo>
                  <a:lnTo>
                    <a:pt x="281482" y="212001"/>
                  </a:lnTo>
                  <a:lnTo>
                    <a:pt x="281647" y="211455"/>
                  </a:lnTo>
                  <a:lnTo>
                    <a:pt x="283375" y="210794"/>
                  </a:lnTo>
                  <a:lnTo>
                    <a:pt x="284327" y="210388"/>
                  </a:lnTo>
                  <a:lnTo>
                    <a:pt x="285305" y="209702"/>
                  </a:lnTo>
                  <a:lnTo>
                    <a:pt x="284899" y="209880"/>
                  </a:lnTo>
                  <a:lnTo>
                    <a:pt x="283794" y="210223"/>
                  </a:lnTo>
                  <a:lnTo>
                    <a:pt x="282587" y="210388"/>
                  </a:lnTo>
                  <a:lnTo>
                    <a:pt x="281711" y="210108"/>
                  </a:lnTo>
                  <a:lnTo>
                    <a:pt x="287286" y="206768"/>
                  </a:lnTo>
                  <a:lnTo>
                    <a:pt x="287388" y="206425"/>
                  </a:lnTo>
                  <a:lnTo>
                    <a:pt x="287451" y="206032"/>
                  </a:lnTo>
                  <a:lnTo>
                    <a:pt x="288455" y="205740"/>
                  </a:lnTo>
                  <a:lnTo>
                    <a:pt x="289242" y="206070"/>
                  </a:lnTo>
                  <a:lnTo>
                    <a:pt x="289674" y="206717"/>
                  </a:lnTo>
                  <a:lnTo>
                    <a:pt x="289674" y="208407"/>
                  </a:lnTo>
                  <a:lnTo>
                    <a:pt x="289547" y="210413"/>
                  </a:lnTo>
                  <a:lnTo>
                    <a:pt x="289953" y="210883"/>
                  </a:lnTo>
                  <a:lnTo>
                    <a:pt x="290563" y="211226"/>
                  </a:lnTo>
                  <a:lnTo>
                    <a:pt x="290906" y="211315"/>
                  </a:lnTo>
                  <a:lnTo>
                    <a:pt x="291426" y="211112"/>
                  </a:lnTo>
                  <a:lnTo>
                    <a:pt x="292011" y="210667"/>
                  </a:lnTo>
                  <a:lnTo>
                    <a:pt x="292658" y="209994"/>
                  </a:lnTo>
                  <a:lnTo>
                    <a:pt x="293179" y="209105"/>
                  </a:lnTo>
                  <a:lnTo>
                    <a:pt x="293598" y="208521"/>
                  </a:lnTo>
                  <a:close/>
                </a:path>
                <a:path w="474345" h="316229">
                  <a:moveTo>
                    <a:pt x="299681" y="204863"/>
                  </a:moveTo>
                  <a:lnTo>
                    <a:pt x="298754" y="204101"/>
                  </a:lnTo>
                  <a:lnTo>
                    <a:pt x="298551" y="204063"/>
                  </a:lnTo>
                  <a:lnTo>
                    <a:pt x="297370" y="204266"/>
                  </a:lnTo>
                  <a:lnTo>
                    <a:pt x="297230" y="204863"/>
                  </a:lnTo>
                  <a:lnTo>
                    <a:pt x="297192" y="205879"/>
                  </a:lnTo>
                  <a:lnTo>
                    <a:pt x="297637" y="207619"/>
                  </a:lnTo>
                  <a:lnTo>
                    <a:pt x="297903" y="207721"/>
                  </a:lnTo>
                  <a:lnTo>
                    <a:pt x="298043" y="207835"/>
                  </a:lnTo>
                  <a:lnTo>
                    <a:pt x="298272" y="207581"/>
                  </a:lnTo>
                  <a:lnTo>
                    <a:pt x="299593" y="205879"/>
                  </a:lnTo>
                  <a:lnTo>
                    <a:pt x="299681" y="204863"/>
                  </a:lnTo>
                  <a:close/>
                </a:path>
                <a:path w="474345" h="316229">
                  <a:moveTo>
                    <a:pt x="303657" y="145402"/>
                  </a:moveTo>
                  <a:lnTo>
                    <a:pt x="303555" y="145161"/>
                  </a:lnTo>
                  <a:lnTo>
                    <a:pt x="303517" y="144983"/>
                  </a:lnTo>
                  <a:lnTo>
                    <a:pt x="303364" y="145046"/>
                  </a:lnTo>
                  <a:lnTo>
                    <a:pt x="303123" y="145084"/>
                  </a:lnTo>
                  <a:lnTo>
                    <a:pt x="303047" y="145211"/>
                  </a:lnTo>
                  <a:lnTo>
                    <a:pt x="302971" y="145351"/>
                  </a:lnTo>
                  <a:lnTo>
                    <a:pt x="303072" y="145567"/>
                  </a:lnTo>
                  <a:lnTo>
                    <a:pt x="303098" y="145757"/>
                  </a:lnTo>
                  <a:lnTo>
                    <a:pt x="303263" y="145681"/>
                  </a:lnTo>
                  <a:lnTo>
                    <a:pt x="303504" y="145656"/>
                  </a:lnTo>
                  <a:lnTo>
                    <a:pt x="303580" y="145529"/>
                  </a:lnTo>
                  <a:lnTo>
                    <a:pt x="303657" y="145402"/>
                  </a:lnTo>
                  <a:close/>
                </a:path>
                <a:path w="474345" h="316229">
                  <a:moveTo>
                    <a:pt x="307492" y="158178"/>
                  </a:moveTo>
                  <a:lnTo>
                    <a:pt x="307047" y="156603"/>
                  </a:lnTo>
                  <a:lnTo>
                    <a:pt x="305689" y="156133"/>
                  </a:lnTo>
                  <a:lnTo>
                    <a:pt x="305092" y="155917"/>
                  </a:lnTo>
                  <a:lnTo>
                    <a:pt x="304342" y="156133"/>
                  </a:lnTo>
                  <a:lnTo>
                    <a:pt x="303872" y="156133"/>
                  </a:lnTo>
                  <a:lnTo>
                    <a:pt x="303034" y="157594"/>
                  </a:lnTo>
                  <a:lnTo>
                    <a:pt x="303453" y="159499"/>
                  </a:lnTo>
                  <a:lnTo>
                    <a:pt x="304596" y="159918"/>
                  </a:lnTo>
                  <a:lnTo>
                    <a:pt x="305130" y="160108"/>
                  </a:lnTo>
                  <a:lnTo>
                    <a:pt x="306158" y="159791"/>
                  </a:lnTo>
                  <a:lnTo>
                    <a:pt x="307492" y="158178"/>
                  </a:lnTo>
                  <a:close/>
                </a:path>
                <a:path w="474345" h="316229">
                  <a:moveTo>
                    <a:pt x="308165" y="160820"/>
                  </a:moveTo>
                  <a:lnTo>
                    <a:pt x="308063" y="161048"/>
                  </a:lnTo>
                  <a:lnTo>
                    <a:pt x="308038" y="161277"/>
                  </a:lnTo>
                  <a:lnTo>
                    <a:pt x="308127" y="161505"/>
                  </a:lnTo>
                  <a:lnTo>
                    <a:pt x="308140" y="161277"/>
                  </a:lnTo>
                  <a:lnTo>
                    <a:pt x="308152" y="161048"/>
                  </a:lnTo>
                  <a:lnTo>
                    <a:pt x="308165" y="160820"/>
                  </a:lnTo>
                  <a:close/>
                </a:path>
                <a:path w="474345" h="316229">
                  <a:moveTo>
                    <a:pt x="310540" y="139598"/>
                  </a:moveTo>
                  <a:lnTo>
                    <a:pt x="310134" y="139319"/>
                  </a:lnTo>
                  <a:lnTo>
                    <a:pt x="309918" y="139039"/>
                  </a:lnTo>
                  <a:lnTo>
                    <a:pt x="309664" y="139293"/>
                  </a:lnTo>
                  <a:lnTo>
                    <a:pt x="309257" y="139534"/>
                  </a:lnTo>
                  <a:lnTo>
                    <a:pt x="309206" y="139827"/>
                  </a:lnTo>
                  <a:lnTo>
                    <a:pt x="309168" y="140042"/>
                  </a:lnTo>
                  <a:lnTo>
                    <a:pt x="309587" y="140335"/>
                  </a:lnTo>
                  <a:lnTo>
                    <a:pt x="309803" y="140589"/>
                  </a:lnTo>
                  <a:lnTo>
                    <a:pt x="310057" y="140347"/>
                  </a:lnTo>
                  <a:lnTo>
                    <a:pt x="310515" y="140131"/>
                  </a:lnTo>
                  <a:lnTo>
                    <a:pt x="310540" y="139598"/>
                  </a:lnTo>
                  <a:close/>
                </a:path>
                <a:path w="474345" h="316229">
                  <a:moveTo>
                    <a:pt x="313220" y="153111"/>
                  </a:moveTo>
                  <a:lnTo>
                    <a:pt x="312813" y="152971"/>
                  </a:lnTo>
                  <a:lnTo>
                    <a:pt x="312420" y="152844"/>
                  </a:lnTo>
                  <a:lnTo>
                    <a:pt x="312026" y="152730"/>
                  </a:lnTo>
                  <a:lnTo>
                    <a:pt x="311873" y="152895"/>
                  </a:lnTo>
                  <a:lnTo>
                    <a:pt x="311746" y="153123"/>
                  </a:lnTo>
                  <a:lnTo>
                    <a:pt x="311696" y="153327"/>
                  </a:lnTo>
                  <a:lnTo>
                    <a:pt x="311645" y="153581"/>
                  </a:lnTo>
                  <a:lnTo>
                    <a:pt x="311632" y="153847"/>
                  </a:lnTo>
                  <a:lnTo>
                    <a:pt x="311632" y="154178"/>
                  </a:lnTo>
                  <a:lnTo>
                    <a:pt x="311950" y="154266"/>
                  </a:lnTo>
                  <a:lnTo>
                    <a:pt x="312661" y="154381"/>
                  </a:lnTo>
                  <a:lnTo>
                    <a:pt x="312788" y="154190"/>
                  </a:lnTo>
                  <a:lnTo>
                    <a:pt x="312915" y="154012"/>
                  </a:lnTo>
                  <a:lnTo>
                    <a:pt x="313004" y="153847"/>
                  </a:lnTo>
                  <a:lnTo>
                    <a:pt x="313118" y="153644"/>
                  </a:lnTo>
                  <a:lnTo>
                    <a:pt x="313207" y="153365"/>
                  </a:lnTo>
                  <a:lnTo>
                    <a:pt x="313220" y="153111"/>
                  </a:lnTo>
                  <a:close/>
                </a:path>
                <a:path w="474345" h="316229">
                  <a:moveTo>
                    <a:pt x="315810" y="177558"/>
                  </a:moveTo>
                  <a:lnTo>
                    <a:pt x="315785" y="177419"/>
                  </a:lnTo>
                  <a:lnTo>
                    <a:pt x="315785" y="177228"/>
                  </a:lnTo>
                  <a:lnTo>
                    <a:pt x="315607" y="177088"/>
                  </a:lnTo>
                  <a:lnTo>
                    <a:pt x="315429" y="177126"/>
                  </a:lnTo>
                  <a:lnTo>
                    <a:pt x="315290" y="177114"/>
                  </a:lnTo>
                  <a:lnTo>
                    <a:pt x="315226" y="177241"/>
                  </a:lnTo>
                  <a:lnTo>
                    <a:pt x="315188" y="177368"/>
                  </a:lnTo>
                  <a:lnTo>
                    <a:pt x="315125" y="177507"/>
                  </a:lnTo>
                  <a:lnTo>
                    <a:pt x="315353" y="177533"/>
                  </a:lnTo>
                  <a:lnTo>
                    <a:pt x="315582" y="177546"/>
                  </a:lnTo>
                  <a:lnTo>
                    <a:pt x="315810" y="177558"/>
                  </a:lnTo>
                  <a:close/>
                </a:path>
                <a:path w="474345" h="316229">
                  <a:moveTo>
                    <a:pt x="319265" y="178244"/>
                  </a:moveTo>
                  <a:lnTo>
                    <a:pt x="318757" y="178206"/>
                  </a:lnTo>
                  <a:lnTo>
                    <a:pt x="319074" y="178587"/>
                  </a:lnTo>
                  <a:lnTo>
                    <a:pt x="319265" y="178244"/>
                  </a:lnTo>
                  <a:close/>
                </a:path>
                <a:path w="474345" h="316229">
                  <a:moveTo>
                    <a:pt x="320103" y="79057"/>
                  </a:moveTo>
                  <a:lnTo>
                    <a:pt x="319735" y="78828"/>
                  </a:lnTo>
                  <a:lnTo>
                    <a:pt x="319341" y="78587"/>
                  </a:lnTo>
                  <a:lnTo>
                    <a:pt x="318973" y="78346"/>
                  </a:lnTo>
                  <a:lnTo>
                    <a:pt x="319201" y="78613"/>
                  </a:lnTo>
                  <a:lnTo>
                    <a:pt x="319405" y="78879"/>
                  </a:lnTo>
                  <a:lnTo>
                    <a:pt x="319646" y="79095"/>
                  </a:lnTo>
                  <a:lnTo>
                    <a:pt x="319951" y="79082"/>
                  </a:lnTo>
                  <a:lnTo>
                    <a:pt x="320103" y="79057"/>
                  </a:lnTo>
                  <a:close/>
                </a:path>
                <a:path w="474345" h="316229">
                  <a:moveTo>
                    <a:pt x="332574" y="92773"/>
                  </a:moveTo>
                  <a:lnTo>
                    <a:pt x="331228" y="90487"/>
                  </a:lnTo>
                  <a:lnTo>
                    <a:pt x="330415" y="87642"/>
                  </a:lnTo>
                  <a:lnTo>
                    <a:pt x="327799" y="85902"/>
                  </a:lnTo>
                  <a:lnTo>
                    <a:pt x="324231" y="93853"/>
                  </a:lnTo>
                  <a:lnTo>
                    <a:pt x="324154" y="94005"/>
                  </a:lnTo>
                  <a:lnTo>
                    <a:pt x="324078" y="94195"/>
                  </a:lnTo>
                  <a:lnTo>
                    <a:pt x="326821" y="96177"/>
                  </a:lnTo>
                  <a:lnTo>
                    <a:pt x="327075" y="96342"/>
                  </a:lnTo>
                  <a:lnTo>
                    <a:pt x="327596" y="96723"/>
                  </a:lnTo>
                  <a:lnTo>
                    <a:pt x="328320" y="96164"/>
                  </a:lnTo>
                  <a:lnTo>
                    <a:pt x="332574" y="92773"/>
                  </a:lnTo>
                  <a:close/>
                </a:path>
                <a:path w="474345" h="316229">
                  <a:moveTo>
                    <a:pt x="343179" y="104343"/>
                  </a:moveTo>
                  <a:lnTo>
                    <a:pt x="343027" y="103987"/>
                  </a:lnTo>
                  <a:lnTo>
                    <a:pt x="342798" y="103746"/>
                  </a:lnTo>
                  <a:lnTo>
                    <a:pt x="342607" y="103492"/>
                  </a:lnTo>
                  <a:lnTo>
                    <a:pt x="342379" y="103695"/>
                  </a:lnTo>
                  <a:lnTo>
                    <a:pt x="342392" y="104089"/>
                  </a:lnTo>
                  <a:lnTo>
                    <a:pt x="342531" y="104394"/>
                  </a:lnTo>
                  <a:lnTo>
                    <a:pt x="342646" y="104698"/>
                  </a:lnTo>
                  <a:lnTo>
                    <a:pt x="342823" y="104559"/>
                  </a:lnTo>
                  <a:lnTo>
                    <a:pt x="343179" y="104343"/>
                  </a:lnTo>
                  <a:close/>
                </a:path>
                <a:path w="474345" h="316229">
                  <a:moveTo>
                    <a:pt x="346557" y="93510"/>
                  </a:moveTo>
                  <a:lnTo>
                    <a:pt x="343369" y="91351"/>
                  </a:lnTo>
                  <a:lnTo>
                    <a:pt x="341376" y="91401"/>
                  </a:lnTo>
                  <a:lnTo>
                    <a:pt x="339483" y="93370"/>
                  </a:lnTo>
                  <a:lnTo>
                    <a:pt x="340144" y="95745"/>
                  </a:lnTo>
                  <a:lnTo>
                    <a:pt x="335635" y="96608"/>
                  </a:lnTo>
                  <a:lnTo>
                    <a:pt x="335140" y="98069"/>
                  </a:lnTo>
                  <a:lnTo>
                    <a:pt x="335026" y="99390"/>
                  </a:lnTo>
                  <a:lnTo>
                    <a:pt x="335165" y="101574"/>
                  </a:lnTo>
                  <a:lnTo>
                    <a:pt x="335851" y="101942"/>
                  </a:lnTo>
                  <a:lnTo>
                    <a:pt x="336537" y="102082"/>
                  </a:lnTo>
                  <a:lnTo>
                    <a:pt x="337223" y="102082"/>
                  </a:lnTo>
                  <a:lnTo>
                    <a:pt x="346557" y="93510"/>
                  </a:lnTo>
                  <a:close/>
                </a:path>
                <a:path w="474345" h="316229">
                  <a:moveTo>
                    <a:pt x="348780" y="112217"/>
                  </a:moveTo>
                  <a:lnTo>
                    <a:pt x="348475" y="111810"/>
                  </a:lnTo>
                  <a:lnTo>
                    <a:pt x="348208" y="111417"/>
                  </a:lnTo>
                  <a:lnTo>
                    <a:pt x="347929" y="111010"/>
                  </a:lnTo>
                  <a:lnTo>
                    <a:pt x="347967" y="111544"/>
                  </a:lnTo>
                  <a:lnTo>
                    <a:pt x="347903" y="112090"/>
                  </a:lnTo>
                  <a:lnTo>
                    <a:pt x="347776" y="112649"/>
                  </a:lnTo>
                  <a:lnTo>
                    <a:pt x="348094" y="112560"/>
                  </a:lnTo>
                  <a:lnTo>
                    <a:pt x="348424" y="112433"/>
                  </a:lnTo>
                  <a:lnTo>
                    <a:pt x="348780" y="112217"/>
                  </a:lnTo>
                  <a:close/>
                </a:path>
                <a:path w="474345" h="316229">
                  <a:moveTo>
                    <a:pt x="353009" y="105587"/>
                  </a:moveTo>
                  <a:lnTo>
                    <a:pt x="352285" y="105219"/>
                  </a:lnTo>
                  <a:lnTo>
                    <a:pt x="351650" y="104902"/>
                  </a:lnTo>
                  <a:lnTo>
                    <a:pt x="351053" y="104584"/>
                  </a:lnTo>
                  <a:lnTo>
                    <a:pt x="351523" y="105130"/>
                  </a:lnTo>
                  <a:lnTo>
                    <a:pt x="352107" y="105600"/>
                  </a:lnTo>
                  <a:lnTo>
                    <a:pt x="352666" y="106070"/>
                  </a:lnTo>
                  <a:lnTo>
                    <a:pt x="352894" y="105765"/>
                  </a:lnTo>
                  <a:lnTo>
                    <a:pt x="353009" y="105587"/>
                  </a:lnTo>
                  <a:close/>
                </a:path>
                <a:path w="474345" h="316229">
                  <a:moveTo>
                    <a:pt x="353644" y="119367"/>
                  </a:moveTo>
                  <a:lnTo>
                    <a:pt x="353504" y="119253"/>
                  </a:lnTo>
                  <a:lnTo>
                    <a:pt x="353339" y="119176"/>
                  </a:lnTo>
                  <a:lnTo>
                    <a:pt x="353199" y="119075"/>
                  </a:lnTo>
                  <a:lnTo>
                    <a:pt x="352945" y="118897"/>
                  </a:lnTo>
                  <a:lnTo>
                    <a:pt x="352399" y="118960"/>
                  </a:lnTo>
                  <a:lnTo>
                    <a:pt x="352107" y="119113"/>
                  </a:lnTo>
                  <a:lnTo>
                    <a:pt x="351840" y="119253"/>
                  </a:lnTo>
                  <a:lnTo>
                    <a:pt x="351497" y="119824"/>
                  </a:lnTo>
                  <a:lnTo>
                    <a:pt x="351815" y="120396"/>
                  </a:lnTo>
                  <a:lnTo>
                    <a:pt x="352018" y="120815"/>
                  </a:lnTo>
                  <a:lnTo>
                    <a:pt x="352285" y="121196"/>
                  </a:lnTo>
                  <a:lnTo>
                    <a:pt x="353644" y="119367"/>
                  </a:lnTo>
                  <a:close/>
                </a:path>
                <a:path w="474345" h="316229">
                  <a:moveTo>
                    <a:pt x="354952" y="120865"/>
                  </a:moveTo>
                  <a:lnTo>
                    <a:pt x="354622" y="120865"/>
                  </a:lnTo>
                  <a:lnTo>
                    <a:pt x="354469" y="120853"/>
                  </a:lnTo>
                  <a:lnTo>
                    <a:pt x="354469" y="121158"/>
                  </a:lnTo>
                  <a:lnTo>
                    <a:pt x="354431" y="121450"/>
                  </a:lnTo>
                  <a:lnTo>
                    <a:pt x="354469" y="121767"/>
                  </a:lnTo>
                  <a:lnTo>
                    <a:pt x="354876" y="121793"/>
                  </a:lnTo>
                  <a:lnTo>
                    <a:pt x="354926" y="121488"/>
                  </a:lnTo>
                  <a:lnTo>
                    <a:pt x="354952" y="120865"/>
                  </a:lnTo>
                  <a:close/>
                </a:path>
                <a:path w="474345" h="316229">
                  <a:moveTo>
                    <a:pt x="362635" y="186309"/>
                  </a:moveTo>
                  <a:lnTo>
                    <a:pt x="362610" y="186448"/>
                  </a:lnTo>
                  <a:lnTo>
                    <a:pt x="362572" y="186588"/>
                  </a:lnTo>
                  <a:lnTo>
                    <a:pt x="362534" y="186715"/>
                  </a:lnTo>
                  <a:lnTo>
                    <a:pt x="362508" y="186842"/>
                  </a:lnTo>
                  <a:lnTo>
                    <a:pt x="362534" y="186982"/>
                  </a:lnTo>
                  <a:lnTo>
                    <a:pt x="362534" y="187109"/>
                  </a:lnTo>
                  <a:lnTo>
                    <a:pt x="362572" y="186855"/>
                  </a:lnTo>
                  <a:lnTo>
                    <a:pt x="362610" y="186588"/>
                  </a:lnTo>
                  <a:lnTo>
                    <a:pt x="362635" y="186309"/>
                  </a:lnTo>
                  <a:close/>
                </a:path>
                <a:path w="474345" h="316229">
                  <a:moveTo>
                    <a:pt x="362648" y="152857"/>
                  </a:moveTo>
                  <a:lnTo>
                    <a:pt x="361708" y="152958"/>
                  </a:lnTo>
                  <a:lnTo>
                    <a:pt x="360959" y="153543"/>
                  </a:lnTo>
                  <a:lnTo>
                    <a:pt x="360807" y="154825"/>
                  </a:lnTo>
                  <a:lnTo>
                    <a:pt x="362648" y="152857"/>
                  </a:lnTo>
                  <a:close/>
                </a:path>
                <a:path w="474345" h="316229">
                  <a:moveTo>
                    <a:pt x="363194" y="96202"/>
                  </a:moveTo>
                  <a:lnTo>
                    <a:pt x="363105" y="96024"/>
                  </a:lnTo>
                  <a:lnTo>
                    <a:pt x="363118" y="96177"/>
                  </a:lnTo>
                  <a:close/>
                </a:path>
                <a:path w="474345" h="316229">
                  <a:moveTo>
                    <a:pt x="364007" y="105549"/>
                  </a:moveTo>
                  <a:lnTo>
                    <a:pt x="363766" y="105511"/>
                  </a:lnTo>
                  <a:lnTo>
                    <a:pt x="363626" y="105498"/>
                  </a:lnTo>
                  <a:lnTo>
                    <a:pt x="363601" y="105727"/>
                  </a:lnTo>
                  <a:lnTo>
                    <a:pt x="363562" y="105943"/>
                  </a:lnTo>
                  <a:lnTo>
                    <a:pt x="363524" y="106159"/>
                  </a:lnTo>
                  <a:lnTo>
                    <a:pt x="364007" y="105549"/>
                  </a:lnTo>
                  <a:close/>
                </a:path>
                <a:path w="474345" h="316229">
                  <a:moveTo>
                    <a:pt x="364159" y="108000"/>
                  </a:moveTo>
                  <a:lnTo>
                    <a:pt x="363347" y="107467"/>
                  </a:lnTo>
                  <a:lnTo>
                    <a:pt x="362889" y="110553"/>
                  </a:lnTo>
                  <a:lnTo>
                    <a:pt x="361086" y="111010"/>
                  </a:lnTo>
                  <a:lnTo>
                    <a:pt x="359270" y="111277"/>
                  </a:lnTo>
                  <a:lnTo>
                    <a:pt x="356717" y="111480"/>
                  </a:lnTo>
                  <a:lnTo>
                    <a:pt x="355879" y="111531"/>
                  </a:lnTo>
                  <a:lnTo>
                    <a:pt x="355117" y="111518"/>
                  </a:lnTo>
                  <a:lnTo>
                    <a:pt x="355168" y="111975"/>
                  </a:lnTo>
                  <a:lnTo>
                    <a:pt x="357479" y="114592"/>
                  </a:lnTo>
                  <a:lnTo>
                    <a:pt x="358025" y="114477"/>
                  </a:lnTo>
                  <a:lnTo>
                    <a:pt x="358406" y="114973"/>
                  </a:lnTo>
                  <a:lnTo>
                    <a:pt x="359067" y="116192"/>
                  </a:lnTo>
                  <a:lnTo>
                    <a:pt x="359600" y="116941"/>
                  </a:lnTo>
                  <a:lnTo>
                    <a:pt x="360895" y="116319"/>
                  </a:lnTo>
                  <a:lnTo>
                    <a:pt x="364159" y="108000"/>
                  </a:lnTo>
                  <a:close/>
                </a:path>
                <a:path w="474345" h="316229">
                  <a:moveTo>
                    <a:pt x="386651" y="94424"/>
                  </a:moveTo>
                  <a:lnTo>
                    <a:pt x="384632" y="91871"/>
                  </a:lnTo>
                  <a:lnTo>
                    <a:pt x="381596" y="93433"/>
                  </a:lnTo>
                  <a:lnTo>
                    <a:pt x="382143" y="94043"/>
                  </a:lnTo>
                  <a:lnTo>
                    <a:pt x="382701" y="94411"/>
                  </a:lnTo>
                  <a:lnTo>
                    <a:pt x="383286" y="94615"/>
                  </a:lnTo>
                  <a:lnTo>
                    <a:pt x="384149" y="94932"/>
                  </a:lnTo>
                  <a:lnTo>
                    <a:pt x="385064" y="94869"/>
                  </a:lnTo>
                  <a:lnTo>
                    <a:pt x="386080" y="94602"/>
                  </a:lnTo>
                  <a:lnTo>
                    <a:pt x="386270" y="94538"/>
                  </a:lnTo>
                  <a:lnTo>
                    <a:pt x="386448" y="94500"/>
                  </a:lnTo>
                  <a:lnTo>
                    <a:pt x="386651" y="94424"/>
                  </a:lnTo>
                  <a:close/>
                </a:path>
                <a:path w="474345" h="316229">
                  <a:moveTo>
                    <a:pt x="401789" y="143776"/>
                  </a:moveTo>
                  <a:lnTo>
                    <a:pt x="401713" y="142608"/>
                  </a:lnTo>
                  <a:lnTo>
                    <a:pt x="401586" y="142100"/>
                  </a:lnTo>
                  <a:lnTo>
                    <a:pt x="400545" y="142608"/>
                  </a:lnTo>
                  <a:lnTo>
                    <a:pt x="399097" y="142760"/>
                  </a:lnTo>
                  <a:lnTo>
                    <a:pt x="398310" y="143738"/>
                  </a:lnTo>
                  <a:lnTo>
                    <a:pt x="398272" y="145440"/>
                  </a:lnTo>
                  <a:lnTo>
                    <a:pt x="398119" y="146939"/>
                  </a:lnTo>
                  <a:lnTo>
                    <a:pt x="397941" y="147434"/>
                  </a:lnTo>
                  <a:lnTo>
                    <a:pt x="397814" y="147980"/>
                  </a:lnTo>
                  <a:lnTo>
                    <a:pt x="398043" y="148882"/>
                  </a:lnTo>
                  <a:lnTo>
                    <a:pt x="398487" y="149796"/>
                  </a:lnTo>
                  <a:lnTo>
                    <a:pt x="399199" y="150672"/>
                  </a:lnTo>
                  <a:lnTo>
                    <a:pt x="399643" y="150787"/>
                  </a:lnTo>
                  <a:lnTo>
                    <a:pt x="400215" y="150863"/>
                  </a:lnTo>
                  <a:lnTo>
                    <a:pt x="400926" y="150914"/>
                  </a:lnTo>
                  <a:lnTo>
                    <a:pt x="401015" y="149796"/>
                  </a:lnTo>
                  <a:lnTo>
                    <a:pt x="400913" y="147434"/>
                  </a:lnTo>
                  <a:lnTo>
                    <a:pt x="400888" y="146900"/>
                  </a:lnTo>
                  <a:lnTo>
                    <a:pt x="401447" y="144792"/>
                  </a:lnTo>
                  <a:lnTo>
                    <a:pt x="401789" y="143776"/>
                  </a:lnTo>
                  <a:close/>
                </a:path>
                <a:path w="474345" h="316229">
                  <a:moveTo>
                    <a:pt x="404926" y="50888"/>
                  </a:moveTo>
                  <a:lnTo>
                    <a:pt x="397624" y="56311"/>
                  </a:lnTo>
                  <a:lnTo>
                    <a:pt x="379069" y="70129"/>
                  </a:lnTo>
                  <a:lnTo>
                    <a:pt x="381228" y="70802"/>
                  </a:lnTo>
                  <a:lnTo>
                    <a:pt x="380326" y="73050"/>
                  </a:lnTo>
                  <a:lnTo>
                    <a:pt x="379958" y="74904"/>
                  </a:lnTo>
                  <a:lnTo>
                    <a:pt x="380453" y="80035"/>
                  </a:lnTo>
                  <a:lnTo>
                    <a:pt x="377774" y="81826"/>
                  </a:lnTo>
                  <a:lnTo>
                    <a:pt x="375881" y="82778"/>
                  </a:lnTo>
                  <a:lnTo>
                    <a:pt x="374332" y="85420"/>
                  </a:lnTo>
                  <a:lnTo>
                    <a:pt x="373087" y="85864"/>
                  </a:lnTo>
                  <a:lnTo>
                    <a:pt x="371932" y="86017"/>
                  </a:lnTo>
                  <a:lnTo>
                    <a:pt x="371881" y="86207"/>
                  </a:lnTo>
                  <a:lnTo>
                    <a:pt x="361886" y="87134"/>
                  </a:lnTo>
                  <a:lnTo>
                    <a:pt x="361022" y="88303"/>
                  </a:lnTo>
                  <a:lnTo>
                    <a:pt x="362737" y="94792"/>
                  </a:lnTo>
                  <a:lnTo>
                    <a:pt x="364604" y="93903"/>
                  </a:lnTo>
                  <a:lnTo>
                    <a:pt x="367880" y="98183"/>
                  </a:lnTo>
                  <a:lnTo>
                    <a:pt x="368833" y="98386"/>
                  </a:lnTo>
                  <a:lnTo>
                    <a:pt x="369366" y="98374"/>
                  </a:lnTo>
                  <a:lnTo>
                    <a:pt x="404926" y="50888"/>
                  </a:lnTo>
                  <a:close/>
                </a:path>
                <a:path w="474345" h="316229">
                  <a:moveTo>
                    <a:pt x="406476" y="130492"/>
                  </a:moveTo>
                  <a:lnTo>
                    <a:pt x="404749" y="128968"/>
                  </a:lnTo>
                  <a:lnTo>
                    <a:pt x="402856" y="128384"/>
                  </a:lnTo>
                  <a:lnTo>
                    <a:pt x="400646" y="129463"/>
                  </a:lnTo>
                  <a:lnTo>
                    <a:pt x="400799" y="129806"/>
                  </a:lnTo>
                  <a:lnTo>
                    <a:pt x="400875" y="129933"/>
                  </a:lnTo>
                  <a:lnTo>
                    <a:pt x="402412" y="130136"/>
                  </a:lnTo>
                  <a:lnTo>
                    <a:pt x="403923" y="130517"/>
                  </a:lnTo>
                  <a:lnTo>
                    <a:pt x="405828" y="130746"/>
                  </a:lnTo>
                  <a:lnTo>
                    <a:pt x="406196" y="130721"/>
                  </a:lnTo>
                  <a:lnTo>
                    <a:pt x="406476" y="130568"/>
                  </a:lnTo>
                  <a:close/>
                </a:path>
                <a:path w="474345" h="316229">
                  <a:moveTo>
                    <a:pt x="437807" y="41452"/>
                  </a:moveTo>
                  <a:lnTo>
                    <a:pt x="436460" y="40690"/>
                  </a:lnTo>
                  <a:lnTo>
                    <a:pt x="435787" y="41922"/>
                  </a:lnTo>
                  <a:lnTo>
                    <a:pt x="434898" y="42506"/>
                  </a:lnTo>
                  <a:lnTo>
                    <a:pt x="437172" y="43345"/>
                  </a:lnTo>
                  <a:lnTo>
                    <a:pt x="437807" y="41452"/>
                  </a:lnTo>
                  <a:close/>
                </a:path>
                <a:path w="474345" h="316229">
                  <a:moveTo>
                    <a:pt x="438683" y="41427"/>
                  </a:moveTo>
                  <a:lnTo>
                    <a:pt x="437845" y="41351"/>
                  </a:lnTo>
                  <a:lnTo>
                    <a:pt x="437883" y="41478"/>
                  </a:lnTo>
                  <a:lnTo>
                    <a:pt x="438683" y="41427"/>
                  </a:lnTo>
                  <a:close/>
                </a:path>
                <a:path w="474345" h="316229">
                  <a:moveTo>
                    <a:pt x="443458" y="51003"/>
                  </a:moveTo>
                  <a:lnTo>
                    <a:pt x="443179" y="50546"/>
                  </a:lnTo>
                  <a:lnTo>
                    <a:pt x="442937" y="50063"/>
                  </a:lnTo>
                  <a:lnTo>
                    <a:pt x="442658" y="49606"/>
                  </a:lnTo>
                  <a:lnTo>
                    <a:pt x="442175" y="48844"/>
                  </a:lnTo>
                  <a:lnTo>
                    <a:pt x="441388" y="48590"/>
                  </a:lnTo>
                  <a:lnTo>
                    <a:pt x="440753" y="49174"/>
                  </a:lnTo>
                  <a:lnTo>
                    <a:pt x="440321" y="49580"/>
                  </a:lnTo>
                  <a:lnTo>
                    <a:pt x="440004" y="50482"/>
                  </a:lnTo>
                  <a:lnTo>
                    <a:pt x="440397" y="51917"/>
                  </a:lnTo>
                  <a:lnTo>
                    <a:pt x="441274" y="51803"/>
                  </a:lnTo>
                  <a:lnTo>
                    <a:pt x="442506" y="51346"/>
                  </a:lnTo>
                  <a:lnTo>
                    <a:pt x="443458" y="51003"/>
                  </a:lnTo>
                  <a:close/>
                </a:path>
                <a:path w="474345" h="316229">
                  <a:moveTo>
                    <a:pt x="443636" y="50927"/>
                  </a:moveTo>
                  <a:lnTo>
                    <a:pt x="443458" y="51003"/>
                  </a:lnTo>
                  <a:lnTo>
                    <a:pt x="443598" y="51003"/>
                  </a:lnTo>
                  <a:close/>
                </a:path>
                <a:path w="474345" h="316229">
                  <a:moveTo>
                    <a:pt x="451294" y="3911"/>
                  </a:moveTo>
                  <a:lnTo>
                    <a:pt x="451243" y="3746"/>
                  </a:lnTo>
                  <a:lnTo>
                    <a:pt x="451192" y="3479"/>
                  </a:lnTo>
                  <a:lnTo>
                    <a:pt x="450850" y="3429"/>
                  </a:lnTo>
                  <a:lnTo>
                    <a:pt x="450570" y="3492"/>
                  </a:lnTo>
                  <a:lnTo>
                    <a:pt x="450265" y="3505"/>
                  </a:lnTo>
                  <a:lnTo>
                    <a:pt x="450303" y="3657"/>
                  </a:lnTo>
                  <a:lnTo>
                    <a:pt x="450354" y="3835"/>
                  </a:lnTo>
                  <a:lnTo>
                    <a:pt x="450392" y="3987"/>
                  </a:lnTo>
                  <a:lnTo>
                    <a:pt x="450697" y="3962"/>
                  </a:lnTo>
                  <a:lnTo>
                    <a:pt x="450989" y="3937"/>
                  </a:lnTo>
                  <a:lnTo>
                    <a:pt x="451294" y="3911"/>
                  </a:lnTo>
                  <a:close/>
                </a:path>
                <a:path w="474345" h="316229">
                  <a:moveTo>
                    <a:pt x="466178" y="4330"/>
                  </a:moveTo>
                  <a:lnTo>
                    <a:pt x="466077" y="2273"/>
                  </a:lnTo>
                  <a:lnTo>
                    <a:pt x="462749" y="0"/>
                  </a:lnTo>
                  <a:lnTo>
                    <a:pt x="460540" y="139"/>
                  </a:lnTo>
                  <a:lnTo>
                    <a:pt x="458762" y="546"/>
                  </a:lnTo>
                  <a:lnTo>
                    <a:pt x="455472" y="5067"/>
                  </a:lnTo>
                  <a:lnTo>
                    <a:pt x="456336" y="6769"/>
                  </a:lnTo>
                  <a:lnTo>
                    <a:pt x="456920" y="8470"/>
                  </a:lnTo>
                  <a:lnTo>
                    <a:pt x="459663" y="9182"/>
                  </a:lnTo>
                  <a:lnTo>
                    <a:pt x="460730" y="6896"/>
                  </a:lnTo>
                  <a:lnTo>
                    <a:pt x="462432" y="5524"/>
                  </a:lnTo>
                  <a:lnTo>
                    <a:pt x="466178" y="4330"/>
                  </a:lnTo>
                  <a:close/>
                </a:path>
                <a:path w="474345" h="316229">
                  <a:moveTo>
                    <a:pt x="470979" y="27025"/>
                  </a:moveTo>
                  <a:lnTo>
                    <a:pt x="470763" y="26111"/>
                  </a:lnTo>
                  <a:lnTo>
                    <a:pt x="470789" y="25349"/>
                  </a:lnTo>
                  <a:lnTo>
                    <a:pt x="470230" y="25425"/>
                  </a:lnTo>
                  <a:lnTo>
                    <a:pt x="469658" y="25514"/>
                  </a:lnTo>
                  <a:lnTo>
                    <a:pt x="469099" y="25552"/>
                  </a:lnTo>
                  <a:lnTo>
                    <a:pt x="468071" y="25654"/>
                  </a:lnTo>
                  <a:lnTo>
                    <a:pt x="467829" y="26441"/>
                  </a:lnTo>
                  <a:lnTo>
                    <a:pt x="467893" y="27216"/>
                  </a:lnTo>
                  <a:lnTo>
                    <a:pt x="467969" y="27711"/>
                  </a:lnTo>
                  <a:lnTo>
                    <a:pt x="468503" y="28448"/>
                  </a:lnTo>
                  <a:lnTo>
                    <a:pt x="468731" y="28422"/>
                  </a:lnTo>
                  <a:lnTo>
                    <a:pt x="469138" y="28384"/>
                  </a:lnTo>
                  <a:lnTo>
                    <a:pt x="469620" y="28257"/>
                  </a:lnTo>
                  <a:lnTo>
                    <a:pt x="470014" y="28079"/>
                  </a:lnTo>
                  <a:lnTo>
                    <a:pt x="470281" y="27952"/>
                  </a:lnTo>
                  <a:lnTo>
                    <a:pt x="470522" y="27800"/>
                  </a:lnTo>
                  <a:lnTo>
                    <a:pt x="470979" y="27025"/>
                  </a:lnTo>
                  <a:close/>
                </a:path>
                <a:path w="474345" h="316229">
                  <a:moveTo>
                    <a:pt x="473748" y="20269"/>
                  </a:moveTo>
                  <a:lnTo>
                    <a:pt x="473621" y="20231"/>
                  </a:lnTo>
                  <a:lnTo>
                    <a:pt x="473481" y="20218"/>
                  </a:lnTo>
                  <a:lnTo>
                    <a:pt x="473341" y="20167"/>
                  </a:lnTo>
                  <a:lnTo>
                    <a:pt x="472389" y="19888"/>
                  </a:lnTo>
                  <a:lnTo>
                    <a:pt x="470408" y="19456"/>
                  </a:lnTo>
                  <a:lnTo>
                    <a:pt x="471208" y="19977"/>
                  </a:lnTo>
                  <a:lnTo>
                    <a:pt x="472020" y="20599"/>
                  </a:lnTo>
                  <a:lnTo>
                    <a:pt x="472935" y="21158"/>
                  </a:lnTo>
                  <a:lnTo>
                    <a:pt x="473481" y="20561"/>
                  </a:lnTo>
                  <a:lnTo>
                    <a:pt x="473748" y="20269"/>
                  </a:lnTo>
                  <a:close/>
                </a:path>
                <a:path w="474345" h="316229">
                  <a:moveTo>
                    <a:pt x="474116" y="25857"/>
                  </a:moveTo>
                  <a:lnTo>
                    <a:pt x="470827" y="25349"/>
                  </a:lnTo>
                  <a:lnTo>
                    <a:pt x="471398" y="25552"/>
                  </a:lnTo>
                  <a:lnTo>
                    <a:pt x="471906" y="26327"/>
                  </a:lnTo>
                  <a:lnTo>
                    <a:pt x="472973" y="26898"/>
                  </a:lnTo>
                  <a:lnTo>
                    <a:pt x="473494" y="26822"/>
                  </a:lnTo>
                  <a:lnTo>
                    <a:pt x="474116" y="25857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 descr=""/>
            <p:cNvSpPr/>
            <p:nvPr/>
          </p:nvSpPr>
          <p:spPr>
            <a:xfrm>
              <a:off x="7505674" y="3852222"/>
              <a:ext cx="1417955" cy="844550"/>
            </a:xfrm>
            <a:custGeom>
              <a:avLst/>
              <a:gdLst/>
              <a:ahLst/>
              <a:cxnLst/>
              <a:rect l="l" t="t" r="r" b="b"/>
              <a:pathLst>
                <a:path w="1417954" h="844550">
                  <a:moveTo>
                    <a:pt x="1473" y="844486"/>
                  </a:moveTo>
                  <a:lnTo>
                    <a:pt x="1003" y="843864"/>
                  </a:lnTo>
                  <a:lnTo>
                    <a:pt x="266" y="842899"/>
                  </a:lnTo>
                  <a:lnTo>
                    <a:pt x="139" y="843013"/>
                  </a:lnTo>
                  <a:lnTo>
                    <a:pt x="0" y="843178"/>
                  </a:lnTo>
                  <a:lnTo>
                    <a:pt x="444" y="844130"/>
                  </a:lnTo>
                  <a:lnTo>
                    <a:pt x="825" y="844346"/>
                  </a:lnTo>
                  <a:lnTo>
                    <a:pt x="977" y="844435"/>
                  </a:lnTo>
                  <a:lnTo>
                    <a:pt x="1219" y="844461"/>
                  </a:lnTo>
                  <a:lnTo>
                    <a:pt x="1473" y="844486"/>
                  </a:lnTo>
                  <a:close/>
                </a:path>
                <a:path w="1417954" h="844550">
                  <a:moveTo>
                    <a:pt x="78828" y="795248"/>
                  </a:moveTo>
                  <a:lnTo>
                    <a:pt x="78511" y="795223"/>
                  </a:lnTo>
                  <a:lnTo>
                    <a:pt x="78473" y="795693"/>
                  </a:lnTo>
                  <a:lnTo>
                    <a:pt x="78828" y="795248"/>
                  </a:lnTo>
                  <a:close/>
                </a:path>
                <a:path w="1417954" h="844550">
                  <a:moveTo>
                    <a:pt x="109651" y="720471"/>
                  </a:moveTo>
                  <a:lnTo>
                    <a:pt x="108864" y="718858"/>
                  </a:lnTo>
                  <a:lnTo>
                    <a:pt x="108369" y="717740"/>
                  </a:lnTo>
                  <a:lnTo>
                    <a:pt x="108229" y="716889"/>
                  </a:lnTo>
                  <a:lnTo>
                    <a:pt x="107518" y="717283"/>
                  </a:lnTo>
                  <a:lnTo>
                    <a:pt x="106870" y="717715"/>
                  </a:lnTo>
                  <a:lnTo>
                    <a:pt x="106299" y="718223"/>
                  </a:lnTo>
                  <a:lnTo>
                    <a:pt x="108724" y="720255"/>
                  </a:lnTo>
                  <a:lnTo>
                    <a:pt x="108991" y="720293"/>
                  </a:lnTo>
                  <a:lnTo>
                    <a:pt x="109296" y="720356"/>
                  </a:lnTo>
                  <a:lnTo>
                    <a:pt x="109651" y="720471"/>
                  </a:lnTo>
                  <a:close/>
                </a:path>
                <a:path w="1417954" h="844550">
                  <a:moveTo>
                    <a:pt x="110159" y="721461"/>
                  </a:moveTo>
                  <a:lnTo>
                    <a:pt x="110058" y="721271"/>
                  </a:lnTo>
                  <a:lnTo>
                    <a:pt x="109982" y="721106"/>
                  </a:lnTo>
                  <a:lnTo>
                    <a:pt x="109893" y="720940"/>
                  </a:lnTo>
                  <a:lnTo>
                    <a:pt x="109829" y="721093"/>
                  </a:lnTo>
                  <a:lnTo>
                    <a:pt x="109931" y="721258"/>
                  </a:lnTo>
                  <a:lnTo>
                    <a:pt x="110159" y="721461"/>
                  </a:lnTo>
                  <a:close/>
                </a:path>
                <a:path w="1417954" h="844550">
                  <a:moveTo>
                    <a:pt x="110782" y="787501"/>
                  </a:moveTo>
                  <a:lnTo>
                    <a:pt x="110629" y="787425"/>
                  </a:lnTo>
                  <a:lnTo>
                    <a:pt x="110667" y="787628"/>
                  </a:lnTo>
                  <a:lnTo>
                    <a:pt x="110782" y="787501"/>
                  </a:lnTo>
                  <a:close/>
                </a:path>
                <a:path w="1417954" h="844550">
                  <a:moveTo>
                    <a:pt x="111582" y="724179"/>
                  </a:moveTo>
                  <a:lnTo>
                    <a:pt x="111404" y="724204"/>
                  </a:lnTo>
                  <a:lnTo>
                    <a:pt x="111125" y="724230"/>
                  </a:lnTo>
                  <a:lnTo>
                    <a:pt x="111137" y="724433"/>
                  </a:lnTo>
                  <a:lnTo>
                    <a:pt x="111302" y="724420"/>
                  </a:lnTo>
                  <a:lnTo>
                    <a:pt x="111455" y="724306"/>
                  </a:lnTo>
                  <a:lnTo>
                    <a:pt x="111582" y="724179"/>
                  </a:lnTo>
                  <a:close/>
                </a:path>
                <a:path w="1417954" h="844550">
                  <a:moveTo>
                    <a:pt x="117182" y="706412"/>
                  </a:moveTo>
                  <a:lnTo>
                    <a:pt x="117017" y="706361"/>
                  </a:lnTo>
                  <a:lnTo>
                    <a:pt x="116357" y="706018"/>
                  </a:lnTo>
                  <a:lnTo>
                    <a:pt x="115277" y="706716"/>
                  </a:lnTo>
                  <a:lnTo>
                    <a:pt x="114414" y="707021"/>
                  </a:lnTo>
                  <a:lnTo>
                    <a:pt x="114109" y="706716"/>
                  </a:lnTo>
                  <a:lnTo>
                    <a:pt x="113715" y="706932"/>
                  </a:lnTo>
                  <a:lnTo>
                    <a:pt x="113309" y="707174"/>
                  </a:lnTo>
                  <a:lnTo>
                    <a:pt x="112915" y="707390"/>
                  </a:lnTo>
                  <a:lnTo>
                    <a:pt x="112953" y="708748"/>
                  </a:lnTo>
                  <a:lnTo>
                    <a:pt x="114731" y="708177"/>
                  </a:lnTo>
                  <a:lnTo>
                    <a:pt x="115595" y="707821"/>
                  </a:lnTo>
                  <a:lnTo>
                    <a:pt x="116370" y="707504"/>
                  </a:lnTo>
                  <a:lnTo>
                    <a:pt x="116878" y="707021"/>
                  </a:lnTo>
                  <a:lnTo>
                    <a:pt x="117182" y="706412"/>
                  </a:lnTo>
                  <a:close/>
                </a:path>
                <a:path w="1417954" h="844550">
                  <a:moveTo>
                    <a:pt x="122326" y="715530"/>
                  </a:moveTo>
                  <a:close/>
                </a:path>
                <a:path w="1417954" h="844550">
                  <a:moveTo>
                    <a:pt x="123748" y="706818"/>
                  </a:moveTo>
                  <a:lnTo>
                    <a:pt x="123418" y="706602"/>
                  </a:lnTo>
                  <a:lnTo>
                    <a:pt x="122631" y="706145"/>
                  </a:lnTo>
                  <a:lnTo>
                    <a:pt x="122478" y="706043"/>
                  </a:lnTo>
                  <a:lnTo>
                    <a:pt x="122351" y="705967"/>
                  </a:lnTo>
                  <a:lnTo>
                    <a:pt x="121348" y="706818"/>
                  </a:lnTo>
                  <a:lnTo>
                    <a:pt x="120929" y="707745"/>
                  </a:lnTo>
                  <a:lnTo>
                    <a:pt x="120484" y="709853"/>
                  </a:lnTo>
                  <a:lnTo>
                    <a:pt x="120611" y="711060"/>
                  </a:lnTo>
                  <a:lnTo>
                    <a:pt x="120548" y="712660"/>
                  </a:lnTo>
                  <a:lnTo>
                    <a:pt x="120281" y="713066"/>
                  </a:lnTo>
                  <a:lnTo>
                    <a:pt x="120015" y="713587"/>
                  </a:lnTo>
                  <a:lnTo>
                    <a:pt x="121043" y="713511"/>
                  </a:lnTo>
                  <a:lnTo>
                    <a:pt x="122085" y="713409"/>
                  </a:lnTo>
                  <a:lnTo>
                    <a:pt x="123126" y="713270"/>
                  </a:lnTo>
                  <a:lnTo>
                    <a:pt x="122466" y="710666"/>
                  </a:lnTo>
                  <a:lnTo>
                    <a:pt x="122745" y="708520"/>
                  </a:lnTo>
                  <a:lnTo>
                    <a:pt x="123748" y="706818"/>
                  </a:lnTo>
                  <a:close/>
                </a:path>
                <a:path w="1417954" h="844550">
                  <a:moveTo>
                    <a:pt x="125933" y="712203"/>
                  </a:moveTo>
                  <a:lnTo>
                    <a:pt x="124485" y="711555"/>
                  </a:lnTo>
                  <a:lnTo>
                    <a:pt x="123977" y="712038"/>
                  </a:lnTo>
                  <a:lnTo>
                    <a:pt x="123571" y="712609"/>
                  </a:lnTo>
                  <a:lnTo>
                    <a:pt x="123164" y="713257"/>
                  </a:lnTo>
                  <a:lnTo>
                    <a:pt x="123126" y="714260"/>
                  </a:lnTo>
                  <a:lnTo>
                    <a:pt x="125018" y="714476"/>
                  </a:lnTo>
                  <a:lnTo>
                    <a:pt x="125247" y="713600"/>
                  </a:lnTo>
                  <a:lnTo>
                    <a:pt x="125933" y="712203"/>
                  </a:lnTo>
                  <a:close/>
                </a:path>
                <a:path w="1417954" h="844550">
                  <a:moveTo>
                    <a:pt x="131267" y="703313"/>
                  </a:moveTo>
                  <a:lnTo>
                    <a:pt x="130683" y="703224"/>
                  </a:lnTo>
                  <a:lnTo>
                    <a:pt x="130060" y="703884"/>
                  </a:lnTo>
                  <a:lnTo>
                    <a:pt x="128841" y="705104"/>
                  </a:lnTo>
                  <a:lnTo>
                    <a:pt x="128981" y="705167"/>
                  </a:lnTo>
                  <a:lnTo>
                    <a:pt x="131267" y="703313"/>
                  </a:lnTo>
                  <a:close/>
                </a:path>
                <a:path w="1417954" h="844550">
                  <a:moveTo>
                    <a:pt x="172783" y="712724"/>
                  </a:moveTo>
                  <a:lnTo>
                    <a:pt x="171831" y="712685"/>
                  </a:lnTo>
                  <a:lnTo>
                    <a:pt x="170942" y="712736"/>
                  </a:lnTo>
                  <a:lnTo>
                    <a:pt x="170103" y="712876"/>
                  </a:lnTo>
                  <a:lnTo>
                    <a:pt x="170357" y="713219"/>
                  </a:lnTo>
                  <a:lnTo>
                    <a:pt x="170548" y="713562"/>
                  </a:lnTo>
                  <a:lnTo>
                    <a:pt x="170700" y="715251"/>
                  </a:lnTo>
                  <a:lnTo>
                    <a:pt x="171119" y="716280"/>
                  </a:lnTo>
                  <a:lnTo>
                    <a:pt x="171729" y="717156"/>
                  </a:lnTo>
                  <a:lnTo>
                    <a:pt x="172389" y="716965"/>
                  </a:lnTo>
                  <a:lnTo>
                    <a:pt x="172720" y="716915"/>
                  </a:lnTo>
                  <a:lnTo>
                    <a:pt x="172783" y="712724"/>
                  </a:lnTo>
                  <a:close/>
                </a:path>
                <a:path w="1417954" h="844550">
                  <a:moveTo>
                    <a:pt x="187871" y="780973"/>
                  </a:moveTo>
                  <a:close/>
                </a:path>
                <a:path w="1417954" h="844550">
                  <a:moveTo>
                    <a:pt x="188582" y="780211"/>
                  </a:moveTo>
                  <a:lnTo>
                    <a:pt x="187629" y="777875"/>
                  </a:lnTo>
                  <a:lnTo>
                    <a:pt x="187286" y="777748"/>
                  </a:lnTo>
                  <a:lnTo>
                    <a:pt x="186499" y="777392"/>
                  </a:lnTo>
                  <a:lnTo>
                    <a:pt x="187604" y="780351"/>
                  </a:lnTo>
                  <a:lnTo>
                    <a:pt x="187947" y="780326"/>
                  </a:lnTo>
                  <a:lnTo>
                    <a:pt x="188264" y="780275"/>
                  </a:lnTo>
                  <a:lnTo>
                    <a:pt x="188582" y="780211"/>
                  </a:lnTo>
                  <a:close/>
                </a:path>
                <a:path w="1417954" h="844550">
                  <a:moveTo>
                    <a:pt x="192049" y="773150"/>
                  </a:moveTo>
                  <a:lnTo>
                    <a:pt x="191630" y="773176"/>
                  </a:lnTo>
                  <a:lnTo>
                    <a:pt x="191414" y="773176"/>
                  </a:lnTo>
                  <a:lnTo>
                    <a:pt x="191427" y="773315"/>
                  </a:lnTo>
                  <a:lnTo>
                    <a:pt x="191465" y="773557"/>
                  </a:lnTo>
                  <a:lnTo>
                    <a:pt x="191681" y="773633"/>
                  </a:lnTo>
                  <a:lnTo>
                    <a:pt x="191820" y="773658"/>
                  </a:lnTo>
                  <a:lnTo>
                    <a:pt x="191998" y="773493"/>
                  </a:lnTo>
                  <a:lnTo>
                    <a:pt x="191998" y="773303"/>
                  </a:lnTo>
                  <a:lnTo>
                    <a:pt x="192049" y="773150"/>
                  </a:lnTo>
                  <a:close/>
                </a:path>
                <a:path w="1417954" h="844550">
                  <a:moveTo>
                    <a:pt x="192608" y="789990"/>
                  </a:moveTo>
                  <a:lnTo>
                    <a:pt x="189877" y="783348"/>
                  </a:lnTo>
                  <a:lnTo>
                    <a:pt x="189572" y="782993"/>
                  </a:lnTo>
                  <a:lnTo>
                    <a:pt x="188823" y="783602"/>
                  </a:lnTo>
                  <a:lnTo>
                    <a:pt x="191185" y="789851"/>
                  </a:lnTo>
                  <a:lnTo>
                    <a:pt x="192189" y="789978"/>
                  </a:lnTo>
                  <a:lnTo>
                    <a:pt x="192608" y="789990"/>
                  </a:lnTo>
                  <a:close/>
                </a:path>
                <a:path w="1417954" h="844550">
                  <a:moveTo>
                    <a:pt x="194449" y="795909"/>
                  </a:moveTo>
                  <a:lnTo>
                    <a:pt x="194221" y="795693"/>
                  </a:lnTo>
                  <a:lnTo>
                    <a:pt x="193840" y="795324"/>
                  </a:lnTo>
                  <a:lnTo>
                    <a:pt x="193484" y="794981"/>
                  </a:lnTo>
                  <a:lnTo>
                    <a:pt x="192900" y="794423"/>
                  </a:lnTo>
                  <a:lnTo>
                    <a:pt x="193332" y="795578"/>
                  </a:lnTo>
                  <a:lnTo>
                    <a:pt x="193382" y="795718"/>
                  </a:lnTo>
                  <a:lnTo>
                    <a:pt x="194144" y="796188"/>
                  </a:lnTo>
                  <a:lnTo>
                    <a:pt x="194449" y="795909"/>
                  </a:lnTo>
                  <a:close/>
                </a:path>
                <a:path w="1417954" h="844550">
                  <a:moveTo>
                    <a:pt x="196430" y="767410"/>
                  </a:moveTo>
                  <a:lnTo>
                    <a:pt x="196278" y="767232"/>
                  </a:lnTo>
                  <a:lnTo>
                    <a:pt x="196037" y="767270"/>
                  </a:lnTo>
                  <a:lnTo>
                    <a:pt x="195872" y="767257"/>
                  </a:lnTo>
                  <a:lnTo>
                    <a:pt x="195859" y="767435"/>
                  </a:lnTo>
                  <a:lnTo>
                    <a:pt x="195783" y="767676"/>
                  </a:lnTo>
                  <a:lnTo>
                    <a:pt x="195948" y="767854"/>
                  </a:lnTo>
                  <a:lnTo>
                    <a:pt x="196189" y="767803"/>
                  </a:lnTo>
                  <a:lnTo>
                    <a:pt x="196367" y="767816"/>
                  </a:lnTo>
                  <a:lnTo>
                    <a:pt x="196367" y="767651"/>
                  </a:lnTo>
                  <a:lnTo>
                    <a:pt x="196430" y="767410"/>
                  </a:lnTo>
                  <a:close/>
                </a:path>
                <a:path w="1417954" h="844550">
                  <a:moveTo>
                    <a:pt x="199593" y="796569"/>
                  </a:moveTo>
                  <a:lnTo>
                    <a:pt x="199466" y="796467"/>
                  </a:lnTo>
                  <a:lnTo>
                    <a:pt x="199339" y="796290"/>
                  </a:lnTo>
                  <a:lnTo>
                    <a:pt x="199085" y="796302"/>
                  </a:lnTo>
                  <a:lnTo>
                    <a:pt x="198945" y="796467"/>
                  </a:lnTo>
                  <a:lnTo>
                    <a:pt x="198818" y="796569"/>
                  </a:lnTo>
                  <a:lnTo>
                    <a:pt x="199174" y="796848"/>
                  </a:lnTo>
                  <a:lnTo>
                    <a:pt x="199364" y="796975"/>
                  </a:lnTo>
                  <a:lnTo>
                    <a:pt x="199440" y="796836"/>
                  </a:lnTo>
                  <a:lnTo>
                    <a:pt x="199517" y="796709"/>
                  </a:lnTo>
                  <a:lnTo>
                    <a:pt x="199593" y="796569"/>
                  </a:lnTo>
                  <a:close/>
                </a:path>
                <a:path w="1417954" h="844550">
                  <a:moveTo>
                    <a:pt x="200901" y="801446"/>
                  </a:moveTo>
                  <a:lnTo>
                    <a:pt x="198526" y="803681"/>
                  </a:lnTo>
                  <a:lnTo>
                    <a:pt x="198716" y="803808"/>
                  </a:lnTo>
                  <a:lnTo>
                    <a:pt x="199999" y="803452"/>
                  </a:lnTo>
                  <a:lnTo>
                    <a:pt x="200202" y="803021"/>
                  </a:lnTo>
                  <a:lnTo>
                    <a:pt x="200901" y="801446"/>
                  </a:lnTo>
                  <a:close/>
                </a:path>
                <a:path w="1417954" h="844550">
                  <a:moveTo>
                    <a:pt x="201256" y="794118"/>
                  </a:moveTo>
                  <a:lnTo>
                    <a:pt x="201041" y="793877"/>
                  </a:lnTo>
                  <a:lnTo>
                    <a:pt x="200863" y="793826"/>
                  </a:lnTo>
                  <a:lnTo>
                    <a:pt x="200748" y="794016"/>
                  </a:lnTo>
                  <a:lnTo>
                    <a:pt x="200774" y="794194"/>
                  </a:lnTo>
                  <a:lnTo>
                    <a:pt x="201002" y="794410"/>
                  </a:lnTo>
                  <a:lnTo>
                    <a:pt x="201256" y="794118"/>
                  </a:lnTo>
                  <a:close/>
                </a:path>
                <a:path w="1417954" h="844550">
                  <a:moveTo>
                    <a:pt x="207911" y="755446"/>
                  </a:moveTo>
                  <a:lnTo>
                    <a:pt x="207683" y="755294"/>
                  </a:lnTo>
                  <a:lnTo>
                    <a:pt x="207378" y="755370"/>
                  </a:lnTo>
                  <a:lnTo>
                    <a:pt x="207556" y="755396"/>
                  </a:lnTo>
                  <a:lnTo>
                    <a:pt x="207733" y="755434"/>
                  </a:lnTo>
                  <a:lnTo>
                    <a:pt x="207911" y="755446"/>
                  </a:lnTo>
                  <a:close/>
                </a:path>
                <a:path w="1417954" h="844550">
                  <a:moveTo>
                    <a:pt x="208368" y="749846"/>
                  </a:moveTo>
                  <a:lnTo>
                    <a:pt x="205041" y="745794"/>
                  </a:lnTo>
                  <a:lnTo>
                    <a:pt x="203949" y="746366"/>
                  </a:lnTo>
                  <a:lnTo>
                    <a:pt x="202933" y="747052"/>
                  </a:lnTo>
                  <a:lnTo>
                    <a:pt x="201828" y="748182"/>
                  </a:lnTo>
                  <a:lnTo>
                    <a:pt x="201523" y="748372"/>
                  </a:lnTo>
                  <a:lnTo>
                    <a:pt x="201409" y="749846"/>
                  </a:lnTo>
                  <a:lnTo>
                    <a:pt x="201066" y="750798"/>
                  </a:lnTo>
                  <a:lnTo>
                    <a:pt x="200964" y="750976"/>
                  </a:lnTo>
                  <a:lnTo>
                    <a:pt x="200050" y="752271"/>
                  </a:lnTo>
                  <a:lnTo>
                    <a:pt x="198323" y="752106"/>
                  </a:lnTo>
                  <a:lnTo>
                    <a:pt x="196977" y="751763"/>
                  </a:lnTo>
                  <a:lnTo>
                    <a:pt x="196926" y="750239"/>
                  </a:lnTo>
                  <a:lnTo>
                    <a:pt x="196837" y="747991"/>
                  </a:lnTo>
                  <a:lnTo>
                    <a:pt x="196786" y="747229"/>
                  </a:lnTo>
                  <a:lnTo>
                    <a:pt x="197700" y="746353"/>
                  </a:lnTo>
                  <a:lnTo>
                    <a:pt x="196773" y="746086"/>
                  </a:lnTo>
                  <a:lnTo>
                    <a:pt x="196773" y="750239"/>
                  </a:lnTo>
                  <a:lnTo>
                    <a:pt x="196773" y="750976"/>
                  </a:lnTo>
                  <a:lnTo>
                    <a:pt x="195859" y="751713"/>
                  </a:lnTo>
                  <a:lnTo>
                    <a:pt x="195681" y="751293"/>
                  </a:lnTo>
                  <a:lnTo>
                    <a:pt x="195516" y="750328"/>
                  </a:lnTo>
                  <a:lnTo>
                    <a:pt x="196773" y="750239"/>
                  </a:lnTo>
                  <a:lnTo>
                    <a:pt x="196773" y="746086"/>
                  </a:lnTo>
                  <a:lnTo>
                    <a:pt x="196557" y="746010"/>
                  </a:lnTo>
                  <a:lnTo>
                    <a:pt x="195668" y="745794"/>
                  </a:lnTo>
                  <a:lnTo>
                    <a:pt x="194906" y="747001"/>
                  </a:lnTo>
                  <a:lnTo>
                    <a:pt x="194741" y="747991"/>
                  </a:lnTo>
                  <a:lnTo>
                    <a:pt x="194741" y="748677"/>
                  </a:lnTo>
                  <a:lnTo>
                    <a:pt x="195110" y="750544"/>
                  </a:lnTo>
                  <a:lnTo>
                    <a:pt x="195491" y="751763"/>
                  </a:lnTo>
                  <a:lnTo>
                    <a:pt x="195694" y="752284"/>
                  </a:lnTo>
                  <a:lnTo>
                    <a:pt x="196075" y="753071"/>
                  </a:lnTo>
                  <a:lnTo>
                    <a:pt x="196634" y="754976"/>
                  </a:lnTo>
                  <a:lnTo>
                    <a:pt x="197510" y="755865"/>
                  </a:lnTo>
                  <a:lnTo>
                    <a:pt x="196481" y="756551"/>
                  </a:lnTo>
                  <a:lnTo>
                    <a:pt x="194792" y="755205"/>
                  </a:lnTo>
                  <a:lnTo>
                    <a:pt x="193916" y="756373"/>
                  </a:lnTo>
                  <a:lnTo>
                    <a:pt x="193636" y="756653"/>
                  </a:lnTo>
                  <a:lnTo>
                    <a:pt x="193370" y="757212"/>
                  </a:lnTo>
                  <a:lnTo>
                    <a:pt x="193433" y="758088"/>
                  </a:lnTo>
                  <a:lnTo>
                    <a:pt x="193598" y="758342"/>
                  </a:lnTo>
                  <a:lnTo>
                    <a:pt x="193827" y="758456"/>
                  </a:lnTo>
                  <a:lnTo>
                    <a:pt x="193992" y="758609"/>
                  </a:lnTo>
                  <a:lnTo>
                    <a:pt x="194779" y="758456"/>
                  </a:lnTo>
                  <a:lnTo>
                    <a:pt x="195440" y="758393"/>
                  </a:lnTo>
                  <a:lnTo>
                    <a:pt x="196253" y="758075"/>
                  </a:lnTo>
                  <a:lnTo>
                    <a:pt x="198945" y="756551"/>
                  </a:lnTo>
                  <a:lnTo>
                    <a:pt x="199263" y="756373"/>
                  </a:lnTo>
                  <a:lnTo>
                    <a:pt x="202196" y="755408"/>
                  </a:lnTo>
                  <a:lnTo>
                    <a:pt x="205752" y="755294"/>
                  </a:lnTo>
                  <a:lnTo>
                    <a:pt x="206311" y="755294"/>
                  </a:lnTo>
                  <a:lnTo>
                    <a:pt x="206883" y="755332"/>
                  </a:lnTo>
                  <a:lnTo>
                    <a:pt x="207391" y="755065"/>
                  </a:lnTo>
                  <a:lnTo>
                    <a:pt x="206159" y="754100"/>
                  </a:lnTo>
                  <a:lnTo>
                    <a:pt x="205828" y="752271"/>
                  </a:lnTo>
                  <a:lnTo>
                    <a:pt x="206286" y="750976"/>
                  </a:lnTo>
                  <a:lnTo>
                    <a:pt x="208368" y="749846"/>
                  </a:lnTo>
                  <a:close/>
                </a:path>
                <a:path w="1417954" h="844550">
                  <a:moveTo>
                    <a:pt x="211353" y="772172"/>
                  </a:moveTo>
                  <a:close/>
                </a:path>
                <a:path w="1417954" h="844550">
                  <a:moveTo>
                    <a:pt x="213779" y="756843"/>
                  </a:moveTo>
                  <a:lnTo>
                    <a:pt x="213639" y="756678"/>
                  </a:lnTo>
                  <a:lnTo>
                    <a:pt x="213487" y="756500"/>
                  </a:lnTo>
                  <a:lnTo>
                    <a:pt x="212966" y="755891"/>
                  </a:lnTo>
                  <a:lnTo>
                    <a:pt x="212610" y="755459"/>
                  </a:lnTo>
                  <a:lnTo>
                    <a:pt x="212369" y="755091"/>
                  </a:lnTo>
                  <a:lnTo>
                    <a:pt x="212102" y="755675"/>
                  </a:lnTo>
                  <a:lnTo>
                    <a:pt x="211810" y="756094"/>
                  </a:lnTo>
                  <a:lnTo>
                    <a:pt x="211518" y="756399"/>
                  </a:lnTo>
                  <a:lnTo>
                    <a:pt x="211912" y="756539"/>
                  </a:lnTo>
                  <a:lnTo>
                    <a:pt x="212305" y="756716"/>
                  </a:lnTo>
                  <a:lnTo>
                    <a:pt x="212712" y="756894"/>
                  </a:lnTo>
                  <a:lnTo>
                    <a:pt x="212852" y="756932"/>
                  </a:lnTo>
                  <a:lnTo>
                    <a:pt x="213055" y="756970"/>
                  </a:lnTo>
                  <a:lnTo>
                    <a:pt x="213296" y="756958"/>
                  </a:lnTo>
                  <a:lnTo>
                    <a:pt x="213537" y="756894"/>
                  </a:lnTo>
                  <a:lnTo>
                    <a:pt x="213702" y="756869"/>
                  </a:lnTo>
                  <a:close/>
                </a:path>
                <a:path w="1417954" h="844550">
                  <a:moveTo>
                    <a:pt x="214553" y="772045"/>
                  </a:moveTo>
                  <a:lnTo>
                    <a:pt x="212102" y="764501"/>
                  </a:lnTo>
                  <a:lnTo>
                    <a:pt x="212217" y="763625"/>
                  </a:lnTo>
                  <a:lnTo>
                    <a:pt x="212280" y="763168"/>
                  </a:lnTo>
                  <a:lnTo>
                    <a:pt x="211455" y="763625"/>
                  </a:lnTo>
                  <a:lnTo>
                    <a:pt x="210604" y="763003"/>
                  </a:lnTo>
                  <a:lnTo>
                    <a:pt x="210604" y="764501"/>
                  </a:lnTo>
                  <a:lnTo>
                    <a:pt x="210350" y="765149"/>
                  </a:lnTo>
                  <a:lnTo>
                    <a:pt x="209969" y="765886"/>
                  </a:lnTo>
                  <a:lnTo>
                    <a:pt x="209931" y="772312"/>
                  </a:lnTo>
                  <a:lnTo>
                    <a:pt x="209689" y="772477"/>
                  </a:lnTo>
                  <a:lnTo>
                    <a:pt x="209461" y="772515"/>
                  </a:lnTo>
                  <a:lnTo>
                    <a:pt x="209232" y="772515"/>
                  </a:lnTo>
                  <a:lnTo>
                    <a:pt x="208927" y="772439"/>
                  </a:lnTo>
                  <a:lnTo>
                    <a:pt x="208699" y="772312"/>
                  </a:lnTo>
                  <a:lnTo>
                    <a:pt x="208699" y="771563"/>
                  </a:lnTo>
                  <a:lnTo>
                    <a:pt x="209067" y="771385"/>
                  </a:lnTo>
                  <a:lnTo>
                    <a:pt x="209765" y="771461"/>
                  </a:lnTo>
                  <a:lnTo>
                    <a:pt x="209931" y="772312"/>
                  </a:lnTo>
                  <a:lnTo>
                    <a:pt x="209931" y="765949"/>
                  </a:lnTo>
                  <a:lnTo>
                    <a:pt x="209562" y="766559"/>
                  </a:lnTo>
                  <a:lnTo>
                    <a:pt x="209118" y="766826"/>
                  </a:lnTo>
                  <a:lnTo>
                    <a:pt x="208229" y="766673"/>
                  </a:lnTo>
                  <a:lnTo>
                    <a:pt x="207835" y="766495"/>
                  </a:lnTo>
                  <a:lnTo>
                    <a:pt x="207378" y="766152"/>
                  </a:lnTo>
                  <a:lnTo>
                    <a:pt x="207518" y="766076"/>
                  </a:lnTo>
                  <a:lnTo>
                    <a:pt x="210604" y="764501"/>
                  </a:lnTo>
                  <a:lnTo>
                    <a:pt x="210604" y="763003"/>
                  </a:lnTo>
                  <a:lnTo>
                    <a:pt x="209334" y="762050"/>
                  </a:lnTo>
                  <a:lnTo>
                    <a:pt x="210959" y="760793"/>
                  </a:lnTo>
                  <a:lnTo>
                    <a:pt x="212877" y="759282"/>
                  </a:lnTo>
                  <a:lnTo>
                    <a:pt x="211924" y="758990"/>
                  </a:lnTo>
                  <a:lnTo>
                    <a:pt x="211277" y="758977"/>
                  </a:lnTo>
                  <a:lnTo>
                    <a:pt x="209181" y="759396"/>
                  </a:lnTo>
                  <a:lnTo>
                    <a:pt x="207848" y="760387"/>
                  </a:lnTo>
                  <a:lnTo>
                    <a:pt x="206413" y="760793"/>
                  </a:lnTo>
                  <a:lnTo>
                    <a:pt x="201879" y="759650"/>
                  </a:lnTo>
                  <a:lnTo>
                    <a:pt x="199948" y="766152"/>
                  </a:lnTo>
                  <a:lnTo>
                    <a:pt x="199313" y="767956"/>
                  </a:lnTo>
                  <a:lnTo>
                    <a:pt x="199250" y="768121"/>
                  </a:lnTo>
                  <a:lnTo>
                    <a:pt x="201879" y="766076"/>
                  </a:lnTo>
                  <a:lnTo>
                    <a:pt x="202184" y="766559"/>
                  </a:lnTo>
                  <a:lnTo>
                    <a:pt x="202526" y="766902"/>
                  </a:lnTo>
                  <a:lnTo>
                    <a:pt x="202717" y="767956"/>
                  </a:lnTo>
                  <a:lnTo>
                    <a:pt x="202831" y="769594"/>
                  </a:lnTo>
                  <a:lnTo>
                    <a:pt x="202082" y="770216"/>
                  </a:lnTo>
                  <a:lnTo>
                    <a:pt x="202082" y="772693"/>
                  </a:lnTo>
                  <a:lnTo>
                    <a:pt x="196481" y="777303"/>
                  </a:lnTo>
                  <a:lnTo>
                    <a:pt x="196951" y="774865"/>
                  </a:lnTo>
                  <a:lnTo>
                    <a:pt x="200583" y="773328"/>
                  </a:lnTo>
                  <a:lnTo>
                    <a:pt x="202082" y="772693"/>
                  </a:lnTo>
                  <a:lnTo>
                    <a:pt x="202082" y="770216"/>
                  </a:lnTo>
                  <a:lnTo>
                    <a:pt x="201917" y="770343"/>
                  </a:lnTo>
                  <a:lnTo>
                    <a:pt x="201053" y="771131"/>
                  </a:lnTo>
                  <a:lnTo>
                    <a:pt x="199224" y="772566"/>
                  </a:lnTo>
                  <a:lnTo>
                    <a:pt x="197993" y="773315"/>
                  </a:lnTo>
                  <a:lnTo>
                    <a:pt x="196811" y="773328"/>
                  </a:lnTo>
                  <a:lnTo>
                    <a:pt x="195707" y="773049"/>
                  </a:lnTo>
                  <a:lnTo>
                    <a:pt x="195326" y="772629"/>
                  </a:lnTo>
                  <a:lnTo>
                    <a:pt x="194691" y="773557"/>
                  </a:lnTo>
                  <a:lnTo>
                    <a:pt x="194132" y="774547"/>
                  </a:lnTo>
                  <a:lnTo>
                    <a:pt x="193459" y="775589"/>
                  </a:lnTo>
                  <a:lnTo>
                    <a:pt x="194005" y="776224"/>
                  </a:lnTo>
                  <a:lnTo>
                    <a:pt x="194500" y="776884"/>
                  </a:lnTo>
                  <a:lnTo>
                    <a:pt x="195389" y="778230"/>
                  </a:lnTo>
                  <a:lnTo>
                    <a:pt x="195795" y="778916"/>
                  </a:lnTo>
                  <a:lnTo>
                    <a:pt x="196113" y="779627"/>
                  </a:lnTo>
                  <a:lnTo>
                    <a:pt x="195097" y="781913"/>
                  </a:lnTo>
                  <a:lnTo>
                    <a:pt x="195173" y="786866"/>
                  </a:lnTo>
                  <a:lnTo>
                    <a:pt x="196443" y="788835"/>
                  </a:lnTo>
                  <a:lnTo>
                    <a:pt x="197269" y="788022"/>
                  </a:lnTo>
                  <a:lnTo>
                    <a:pt x="197713" y="786866"/>
                  </a:lnTo>
                  <a:lnTo>
                    <a:pt x="197777" y="784364"/>
                  </a:lnTo>
                  <a:lnTo>
                    <a:pt x="197586" y="783247"/>
                  </a:lnTo>
                  <a:lnTo>
                    <a:pt x="202311" y="779195"/>
                  </a:lnTo>
                  <a:lnTo>
                    <a:pt x="202095" y="778891"/>
                  </a:lnTo>
                  <a:lnTo>
                    <a:pt x="201942" y="778573"/>
                  </a:lnTo>
                  <a:lnTo>
                    <a:pt x="201828" y="778129"/>
                  </a:lnTo>
                  <a:lnTo>
                    <a:pt x="201993" y="777303"/>
                  </a:lnTo>
                  <a:lnTo>
                    <a:pt x="202120" y="776605"/>
                  </a:lnTo>
                  <a:lnTo>
                    <a:pt x="202692" y="774509"/>
                  </a:lnTo>
                  <a:lnTo>
                    <a:pt x="203276" y="773239"/>
                  </a:lnTo>
                  <a:lnTo>
                    <a:pt x="203911" y="772693"/>
                  </a:lnTo>
                  <a:lnTo>
                    <a:pt x="204939" y="771804"/>
                  </a:lnTo>
                  <a:lnTo>
                    <a:pt x="205536" y="771423"/>
                  </a:lnTo>
                  <a:lnTo>
                    <a:pt x="206311" y="771131"/>
                  </a:lnTo>
                  <a:lnTo>
                    <a:pt x="207162" y="771944"/>
                  </a:lnTo>
                  <a:lnTo>
                    <a:pt x="207899" y="772896"/>
                  </a:lnTo>
                  <a:lnTo>
                    <a:pt x="208661" y="773722"/>
                  </a:lnTo>
                  <a:lnTo>
                    <a:pt x="210045" y="772515"/>
                  </a:lnTo>
                  <a:lnTo>
                    <a:pt x="210807" y="771855"/>
                  </a:lnTo>
                  <a:lnTo>
                    <a:pt x="211340" y="772172"/>
                  </a:lnTo>
                  <a:lnTo>
                    <a:pt x="211201" y="771855"/>
                  </a:lnTo>
                  <a:lnTo>
                    <a:pt x="211315" y="771423"/>
                  </a:lnTo>
                  <a:lnTo>
                    <a:pt x="211645" y="771131"/>
                  </a:lnTo>
                  <a:lnTo>
                    <a:pt x="212166" y="770686"/>
                  </a:lnTo>
                  <a:lnTo>
                    <a:pt x="211366" y="772198"/>
                  </a:lnTo>
                  <a:lnTo>
                    <a:pt x="212890" y="772236"/>
                  </a:lnTo>
                  <a:lnTo>
                    <a:pt x="213779" y="772236"/>
                  </a:lnTo>
                  <a:lnTo>
                    <a:pt x="214553" y="772045"/>
                  </a:lnTo>
                  <a:close/>
                </a:path>
                <a:path w="1417954" h="844550">
                  <a:moveTo>
                    <a:pt x="221234" y="724204"/>
                  </a:moveTo>
                  <a:lnTo>
                    <a:pt x="221221" y="724065"/>
                  </a:lnTo>
                  <a:lnTo>
                    <a:pt x="220573" y="723328"/>
                  </a:lnTo>
                  <a:lnTo>
                    <a:pt x="220446" y="723607"/>
                  </a:lnTo>
                  <a:lnTo>
                    <a:pt x="220472" y="723760"/>
                  </a:lnTo>
                  <a:lnTo>
                    <a:pt x="220484" y="723925"/>
                  </a:lnTo>
                  <a:lnTo>
                    <a:pt x="220497" y="724077"/>
                  </a:lnTo>
                  <a:lnTo>
                    <a:pt x="221234" y="724204"/>
                  </a:lnTo>
                  <a:close/>
                </a:path>
                <a:path w="1417954" h="844550">
                  <a:moveTo>
                    <a:pt x="235381" y="714489"/>
                  </a:moveTo>
                  <a:lnTo>
                    <a:pt x="234911" y="714552"/>
                  </a:lnTo>
                  <a:lnTo>
                    <a:pt x="234670" y="714552"/>
                  </a:lnTo>
                  <a:lnTo>
                    <a:pt x="234315" y="717156"/>
                  </a:lnTo>
                  <a:lnTo>
                    <a:pt x="234619" y="717245"/>
                  </a:lnTo>
                  <a:lnTo>
                    <a:pt x="235204" y="717397"/>
                  </a:lnTo>
                  <a:lnTo>
                    <a:pt x="234569" y="716534"/>
                  </a:lnTo>
                  <a:lnTo>
                    <a:pt x="234708" y="715860"/>
                  </a:lnTo>
                  <a:lnTo>
                    <a:pt x="235381" y="714489"/>
                  </a:lnTo>
                  <a:close/>
                </a:path>
                <a:path w="1417954" h="844550">
                  <a:moveTo>
                    <a:pt x="239585" y="716788"/>
                  </a:moveTo>
                  <a:lnTo>
                    <a:pt x="239026" y="715937"/>
                  </a:lnTo>
                  <a:lnTo>
                    <a:pt x="238937" y="715746"/>
                  </a:lnTo>
                  <a:lnTo>
                    <a:pt x="238798" y="715886"/>
                  </a:lnTo>
                  <a:lnTo>
                    <a:pt x="238861" y="716026"/>
                  </a:lnTo>
                  <a:lnTo>
                    <a:pt x="238950" y="716153"/>
                  </a:lnTo>
                  <a:lnTo>
                    <a:pt x="239166" y="716495"/>
                  </a:lnTo>
                  <a:lnTo>
                    <a:pt x="239356" y="716673"/>
                  </a:lnTo>
                  <a:lnTo>
                    <a:pt x="239585" y="716788"/>
                  </a:lnTo>
                  <a:close/>
                </a:path>
                <a:path w="1417954" h="844550">
                  <a:moveTo>
                    <a:pt x="243281" y="728370"/>
                  </a:moveTo>
                  <a:lnTo>
                    <a:pt x="243230" y="727608"/>
                  </a:lnTo>
                  <a:lnTo>
                    <a:pt x="242646" y="727367"/>
                  </a:lnTo>
                  <a:lnTo>
                    <a:pt x="241084" y="727049"/>
                  </a:lnTo>
                  <a:lnTo>
                    <a:pt x="241198" y="727506"/>
                  </a:lnTo>
                  <a:lnTo>
                    <a:pt x="241058" y="728078"/>
                  </a:lnTo>
                  <a:lnTo>
                    <a:pt x="241046" y="728611"/>
                  </a:lnTo>
                  <a:lnTo>
                    <a:pt x="241566" y="728700"/>
                  </a:lnTo>
                  <a:lnTo>
                    <a:pt x="242112" y="728789"/>
                  </a:lnTo>
                  <a:lnTo>
                    <a:pt x="242646" y="728929"/>
                  </a:lnTo>
                  <a:lnTo>
                    <a:pt x="243090" y="728548"/>
                  </a:lnTo>
                  <a:lnTo>
                    <a:pt x="243281" y="728370"/>
                  </a:lnTo>
                  <a:close/>
                </a:path>
                <a:path w="1417954" h="844550">
                  <a:moveTo>
                    <a:pt x="244221" y="709968"/>
                  </a:moveTo>
                  <a:lnTo>
                    <a:pt x="243954" y="708660"/>
                  </a:lnTo>
                  <a:lnTo>
                    <a:pt x="242925" y="708113"/>
                  </a:lnTo>
                  <a:lnTo>
                    <a:pt x="241515" y="707618"/>
                  </a:lnTo>
                  <a:lnTo>
                    <a:pt x="241046" y="708152"/>
                  </a:lnTo>
                  <a:lnTo>
                    <a:pt x="240525" y="708545"/>
                  </a:lnTo>
                  <a:lnTo>
                    <a:pt x="240690" y="708863"/>
                  </a:lnTo>
                  <a:lnTo>
                    <a:pt x="241846" y="709129"/>
                  </a:lnTo>
                  <a:lnTo>
                    <a:pt x="242963" y="709574"/>
                  </a:lnTo>
                  <a:lnTo>
                    <a:pt x="244221" y="709968"/>
                  </a:lnTo>
                  <a:close/>
                </a:path>
                <a:path w="1417954" h="844550">
                  <a:moveTo>
                    <a:pt x="251536" y="707720"/>
                  </a:moveTo>
                  <a:lnTo>
                    <a:pt x="251294" y="707224"/>
                  </a:lnTo>
                  <a:lnTo>
                    <a:pt x="251117" y="706640"/>
                  </a:lnTo>
                  <a:lnTo>
                    <a:pt x="251040" y="706145"/>
                  </a:lnTo>
                  <a:lnTo>
                    <a:pt x="250532" y="706615"/>
                  </a:lnTo>
                  <a:lnTo>
                    <a:pt x="250520" y="707351"/>
                  </a:lnTo>
                  <a:lnTo>
                    <a:pt x="250583" y="708088"/>
                  </a:lnTo>
                  <a:lnTo>
                    <a:pt x="250748" y="708812"/>
                  </a:lnTo>
                  <a:lnTo>
                    <a:pt x="251053" y="708469"/>
                  </a:lnTo>
                  <a:lnTo>
                    <a:pt x="251307" y="708088"/>
                  </a:lnTo>
                  <a:lnTo>
                    <a:pt x="251536" y="707720"/>
                  </a:lnTo>
                  <a:close/>
                </a:path>
                <a:path w="1417954" h="844550">
                  <a:moveTo>
                    <a:pt x="276860" y="636447"/>
                  </a:moveTo>
                  <a:lnTo>
                    <a:pt x="272999" y="635355"/>
                  </a:lnTo>
                  <a:lnTo>
                    <a:pt x="273342" y="637133"/>
                  </a:lnTo>
                  <a:lnTo>
                    <a:pt x="276860" y="636447"/>
                  </a:lnTo>
                  <a:close/>
                </a:path>
                <a:path w="1417954" h="844550">
                  <a:moveTo>
                    <a:pt x="277482" y="637108"/>
                  </a:moveTo>
                  <a:lnTo>
                    <a:pt x="277444" y="636943"/>
                  </a:lnTo>
                  <a:lnTo>
                    <a:pt x="277418" y="636765"/>
                  </a:lnTo>
                  <a:lnTo>
                    <a:pt x="277393" y="636600"/>
                  </a:lnTo>
                  <a:lnTo>
                    <a:pt x="277228" y="636549"/>
                  </a:lnTo>
                  <a:lnTo>
                    <a:pt x="277329" y="636752"/>
                  </a:lnTo>
                  <a:lnTo>
                    <a:pt x="277406" y="636943"/>
                  </a:lnTo>
                  <a:lnTo>
                    <a:pt x="277482" y="637108"/>
                  </a:lnTo>
                  <a:close/>
                </a:path>
                <a:path w="1417954" h="844550">
                  <a:moveTo>
                    <a:pt x="277787" y="651586"/>
                  </a:moveTo>
                  <a:lnTo>
                    <a:pt x="277152" y="650849"/>
                  </a:lnTo>
                  <a:lnTo>
                    <a:pt x="277380" y="650074"/>
                  </a:lnTo>
                  <a:lnTo>
                    <a:pt x="277749" y="649300"/>
                  </a:lnTo>
                  <a:lnTo>
                    <a:pt x="277571" y="649122"/>
                  </a:lnTo>
                  <a:lnTo>
                    <a:pt x="275031" y="649058"/>
                  </a:lnTo>
                  <a:lnTo>
                    <a:pt x="273456" y="650290"/>
                  </a:lnTo>
                  <a:lnTo>
                    <a:pt x="272072" y="653008"/>
                  </a:lnTo>
                  <a:lnTo>
                    <a:pt x="271970" y="653237"/>
                  </a:lnTo>
                  <a:lnTo>
                    <a:pt x="272592" y="653872"/>
                  </a:lnTo>
                  <a:lnTo>
                    <a:pt x="272770" y="653821"/>
                  </a:lnTo>
                  <a:lnTo>
                    <a:pt x="274040" y="652056"/>
                  </a:lnTo>
                  <a:lnTo>
                    <a:pt x="274853" y="652233"/>
                  </a:lnTo>
                  <a:lnTo>
                    <a:pt x="275247" y="652310"/>
                  </a:lnTo>
                  <a:lnTo>
                    <a:pt x="275221" y="651725"/>
                  </a:lnTo>
                  <a:lnTo>
                    <a:pt x="275196" y="651446"/>
                  </a:lnTo>
                  <a:lnTo>
                    <a:pt x="275170" y="651179"/>
                  </a:lnTo>
                  <a:lnTo>
                    <a:pt x="276313" y="652526"/>
                  </a:lnTo>
                  <a:lnTo>
                    <a:pt x="276491" y="652564"/>
                  </a:lnTo>
                  <a:lnTo>
                    <a:pt x="276821" y="652614"/>
                  </a:lnTo>
                  <a:lnTo>
                    <a:pt x="277393" y="652195"/>
                  </a:lnTo>
                  <a:lnTo>
                    <a:pt x="277609" y="651903"/>
                  </a:lnTo>
                  <a:lnTo>
                    <a:pt x="277787" y="651586"/>
                  </a:lnTo>
                  <a:close/>
                </a:path>
                <a:path w="1417954" h="844550">
                  <a:moveTo>
                    <a:pt x="278549" y="650189"/>
                  </a:moveTo>
                  <a:lnTo>
                    <a:pt x="278371" y="649998"/>
                  </a:lnTo>
                  <a:lnTo>
                    <a:pt x="278396" y="650138"/>
                  </a:lnTo>
                  <a:lnTo>
                    <a:pt x="278396" y="650278"/>
                  </a:lnTo>
                  <a:lnTo>
                    <a:pt x="278396" y="650430"/>
                  </a:lnTo>
                  <a:lnTo>
                    <a:pt x="278498" y="650265"/>
                  </a:lnTo>
                  <a:close/>
                </a:path>
                <a:path w="1417954" h="844550">
                  <a:moveTo>
                    <a:pt x="279311" y="638340"/>
                  </a:moveTo>
                  <a:lnTo>
                    <a:pt x="278803" y="638213"/>
                  </a:lnTo>
                  <a:lnTo>
                    <a:pt x="278282" y="638035"/>
                  </a:lnTo>
                  <a:lnTo>
                    <a:pt x="277774" y="637832"/>
                  </a:lnTo>
                  <a:lnTo>
                    <a:pt x="278041" y="638530"/>
                  </a:lnTo>
                  <a:lnTo>
                    <a:pt x="278206" y="639178"/>
                  </a:lnTo>
                  <a:lnTo>
                    <a:pt x="278231" y="639775"/>
                  </a:lnTo>
                  <a:lnTo>
                    <a:pt x="278638" y="639381"/>
                  </a:lnTo>
                  <a:lnTo>
                    <a:pt x="279019" y="638911"/>
                  </a:lnTo>
                  <a:lnTo>
                    <a:pt x="279311" y="638340"/>
                  </a:lnTo>
                  <a:close/>
                </a:path>
                <a:path w="1417954" h="844550">
                  <a:moveTo>
                    <a:pt x="281990" y="641375"/>
                  </a:moveTo>
                  <a:lnTo>
                    <a:pt x="281470" y="641705"/>
                  </a:lnTo>
                  <a:lnTo>
                    <a:pt x="280949" y="641997"/>
                  </a:lnTo>
                  <a:lnTo>
                    <a:pt x="280276" y="641819"/>
                  </a:lnTo>
                  <a:lnTo>
                    <a:pt x="280301" y="642848"/>
                  </a:lnTo>
                  <a:lnTo>
                    <a:pt x="279984" y="642835"/>
                  </a:lnTo>
                  <a:lnTo>
                    <a:pt x="279514" y="642924"/>
                  </a:lnTo>
                  <a:lnTo>
                    <a:pt x="279323" y="642696"/>
                  </a:lnTo>
                  <a:lnTo>
                    <a:pt x="279260" y="642302"/>
                  </a:lnTo>
                  <a:lnTo>
                    <a:pt x="279323" y="642010"/>
                  </a:lnTo>
                  <a:lnTo>
                    <a:pt x="279311" y="641769"/>
                  </a:lnTo>
                  <a:lnTo>
                    <a:pt x="279692" y="641718"/>
                  </a:lnTo>
                  <a:lnTo>
                    <a:pt x="279869" y="641680"/>
                  </a:lnTo>
                  <a:lnTo>
                    <a:pt x="279247" y="641362"/>
                  </a:lnTo>
                  <a:lnTo>
                    <a:pt x="278625" y="641273"/>
                  </a:lnTo>
                  <a:lnTo>
                    <a:pt x="277990" y="641311"/>
                  </a:lnTo>
                  <a:lnTo>
                    <a:pt x="277888" y="641616"/>
                  </a:lnTo>
                  <a:lnTo>
                    <a:pt x="277710" y="641921"/>
                  </a:lnTo>
                  <a:lnTo>
                    <a:pt x="277279" y="642569"/>
                  </a:lnTo>
                  <a:lnTo>
                    <a:pt x="276999" y="642924"/>
                  </a:lnTo>
                  <a:lnTo>
                    <a:pt x="276631" y="643280"/>
                  </a:lnTo>
                  <a:lnTo>
                    <a:pt x="277660" y="643978"/>
                  </a:lnTo>
                  <a:lnTo>
                    <a:pt x="278269" y="644740"/>
                  </a:lnTo>
                  <a:lnTo>
                    <a:pt x="278549" y="645579"/>
                  </a:lnTo>
                  <a:lnTo>
                    <a:pt x="279590" y="644842"/>
                  </a:lnTo>
                  <a:lnTo>
                    <a:pt x="280568" y="644055"/>
                  </a:lnTo>
                  <a:lnTo>
                    <a:pt x="281330" y="642721"/>
                  </a:lnTo>
                  <a:lnTo>
                    <a:pt x="281470" y="642505"/>
                  </a:lnTo>
                  <a:lnTo>
                    <a:pt x="281647" y="642137"/>
                  </a:lnTo>
                  <a:lnTo>
                    <a:pt x="281990" y="641375"/>
                  </a:lnTo>
                  <a:close/>
                </a:path>
                <a:path w="1417954" h="844550">
                  <a:moveTo>
                    <a:pt x="329171" y="670115"/>
                  </a:moveTo>
                  <a:lnTo>
                    <a:pt x="328688" y="670204"/>
                  </a:lnTo>
                  <a:lnTo>
                    <a:pt x="328218" y="670356"/>
                  </a:lnTo>
                  <a:lnTo>
                    <a:pt x="327850" y="670610"/>
                  </a:lnTo>
                  <a:lnTo>
                    <a:pt x="327621" y="670750"/>
                  </a:lnTo>
                  <a:lnTo>
                    <a:pt x="327761" y="671474"/>
                  </a:lnTo>
                  <a:lnTo>
                    <a:pt x="327787" y="671982"/>
                  </a:lnTo>
                  <a:lnTo>
                    <a:pt x="328117" y="671347"/>
                  </a:lnTo>
                  <a:lnTo>
                    <a:pt x="328561" y="670712"/>
                  </a:lnTo>
                  <a:lnTo>
                    <a:pt x="329171" y="670115"/>
                  </a:lnTo>
                  <a:close/>
                </a:path>
                <a:path w="1417954" h="844550">
                  <a:moveTo>
                    <a:pt x="381901" y="751586"/>
                  </a:moveTo>
                  <a:lnTo>
                    <a:pt x="380453" y="752221"/>
                  </a:lnTo>
                  <a:lnTo>
                    <a:pt x="381165" y="751560"/>
                  </a:lnTo>
                  <a:lnTo>
                    <a:pt x="380682" y="751649"/>
                  </a:lnTo>
                  <a:lnTo>
                    <a:pt x="380212" y="751687"/>
                  </a:lnTo>
                  <a:lnTo>
                    <a:pt x="379768" y="751687"/>
                  </a:lnTo>
                  <a:lnTo>
                    <a:pt x="379196" y="751687"/>
                  </a:lnTo>
                  <a:lnTo>
                    <a:pt x="379069" y="751967"/>
                  </a:lnTo>
                  <a:lnTo>
                    <a:pt x="378955" y="752246"/>
                  </a:lnTo>
                  <a:lnTo>
                    <a:pt x="378675" y="752779"/>
                  </a:lnTo>
                  <a:lnTo>
                    <a:pt x="381038" y="755650"/>
                  </a:lnTo>
                  <a:lnTo>
                    <a:pt x="381317" y="754303"/>
                  </a:lnTo>
                  <a:lnTo>
                    <a:pt x="381635" y="752957"/>
                  </a:lnTo>
                  <a:lnTo>
                    <a:pt x="381901" y="751586"/>
                  </a:lnTo>
                  <a:close/>
                </a:path>
                <a:path w="1417954" h="844550">
                  <a:moveTo>
                    <a:pt x="388264" y="737400"/>
                  </a:moveTo>
                  <a:lnTo>
                    <a:pt x="386156" y="734910"/>
                  </a:lnTo>
                  <a:lnTo>
                    <a:pt x="385406" y="734491"/>
                  </a:lnTo>
                  <a:lnTo>
                    <a:pt x="385140" y="734822"/>
                  </a:lnTo>
                  <a:lnTo>
                    <a:pt x="384873" y="735164"/>
                  </a:lnTo>
                  <a:lnTo>
                    <a:pt x="384594" y="735482"/>
                  </a:lnTo>
                  <a:lnTo>
                    <a:pt x="384695" y="735952"/>
                  </a:lnTo>
                  <a:lnTo>
                    <a:pt x="384759" y="736180"/>
                  </a:lnTo>
                  <a:lnTo>
                    <a:pt x="384784" y="736409"/>
                  </a:lnTo>
                  <a:lnTo>
                    <a:pt x="385584" y="740105"/>
                  </a:lnTo>
                  <a:lnTo>
                    <a:pt x="386689" y="738695"/>
                  </a:lnTo>
                  <a:lnTo>
                    <a:pt x="387299" y="738022"/>
                  </a:lnTo>
                  <a:lnTo>
                    <a:pt x="388264" y="737400"/>
                  </a:lnTo>
                  <a:close/>
                </a:path>
                <a:path w="1417954" h="844550">
                  <a:moveTo>
                    <a:pt x="389813" y="743635"/>
                  </a:moveTo>
                  <a:lnTo>
                    <a:pt x="389420" y="743661"/>
                  </a:lnTo>
                  <a:lnTo>
                    <a:pt x="388632" y="743686"/>
                  </a:lnTo>
                  <a:lnTo>
                    <a:pt x="387654" y="743750"/>
                  </a:lnTo>
                  <a:lnTo>
                    <a:pt x="386676" y="743940"/>
                  </a:lnTo>
                  <a:lnTo>
                    <a:pt x="385673" y="744118"/>
                  </a:lnTo>
                  <a:lnTo>
                    <a:pt x="386054" y="744943"/>
                  </a:lnTo>
                  <a:lnTo>
                    <a:pt x="386410" y="745769"/>
                  </a:lnTo>
                  <a:lnTo>
                    <a:pt x="386588" y="746582"/>
                  </a:lnTo>
                  <a:lnTo>
                    <a:pt x="389813" y="743635"/>
                  </a:lnTo>
                  <a:close/>
                </a:path>
                <a:path w="1417954" h="844550">
                  <a:moveTo>
                    <a:pt x="541210" y="583895"/>
                  </a:moveTo>
                  <a:lnTo>
                    <a:pt x="541045" y="583882"/>
                  </a:lnTo>
                  <a:lnTo>
                    <a:pt x="540473" y="583819"/>
                  </a:lnTo>
                  <a:lnTo>
                    <a:pt x="540423" y="584771"/>
                  </a:lnTo>
                  <a:lnTo>
                    <a:pt x="540562" y="584746"/>
                  </a:lnTo>
                  <a:lnTo>
                    <a:pt x="540791" y="584784"/>
                  </a:lnTo>
                  <a:lnTo>
                    <a:pt x="540880" y="584631"/>
                  </a:lnTo>
                  <a:lnTo>
                    <a:pt x="541020" y="584403"/>
                  </a:lnTo>
                  <a:lnTo>
                    <a:pt x="541108" y="584136"/>
                  </a:lnTo>
                  <a:lnTo>
                    <a:pt x="541210" y="583895"/>
                  </a:lnTo>
                  <a:close/>
                </a:path>
                <a:path w="1417954" h="844550">
                  <a:moveTo>
                    <a:pt x="594029" y="582193"/>
                  </a:moveTo>
                  <a:lnTo>
                    <a:pt x="593674" y="581710"/>
                  </a:lnTo>
                  <a:lnTo>
                    <a:pt x="593331" y="581431"/>
                  </a:lnTo>
                  <a:lnTo>
                    <a:pt x="592988" y="581355"/>
                  </a:lnTo>
                  <a:lnTo>
                    <a:pt x="592594" y="581787"/>
                  </a:lnTo>
                  <a:lnTo>
                    <a:pt x="592226" y="582256"/>
                  </a:lnTo>
                  <a:lnTo>
                    <a:pt x="591883" y="582764"/>
                  </a:lnTo>
                  <a:lnTo>
                    <a:pt x="592772" y="583069"/>
                  </a:lnTo>
                  <a:lnTo>
                    <a:pt x="593382" y="582549"/>
                  </a:lnTo>
                  <a:lnTo>
                    <a:pt x="594029" y="582193"/>
                  </a:lnTo>
                  <a:close/>
                </a:path>
                <a:path w="1417954" h="844550">
                  <a:moveTo>
                    <a:pt x="595934" y="579475"/>
                  </a:moveTo>
                  <a:lnTo>
                    <a:pt x="595922" y="579297"/>
                  </a:lnTo>
                  <a:lnTo>
                    <a:pt x="595807" y="579475"/>
                  </a:lnTo>
                  <a:lnTo>
                    <a:pt x="594702" y="581164"/>
                  </a:lnTo>
                  <a:lnTo>
                    <a:pt x="594106" y="582142"/>
                  </a:lnTo>
                  <a:lnTo>
                    <a:pt x="594106" y="582295"/>
                  </a:lnTo>
                  <a:lnTo>
                    <a:pt x="595350" y="580440"/>
                  </a:lnTo>
                  <a:lnTo>
                    <a:pt x="595934" y="579475"/>
                  </a:lnTo>
                  <a:close/>
                </a:path>
                <a:path w="1417954" h="844550">
                  <a:moveTo>
                    <a:pt x="598652" y="586270"/>
                  </a:moveTo>
                  <a:lnTo>
                    <a:pt x="598360" y="584796"/>
                  </a:lnTo>
                  <a:lnTo>
                    <a:pt x="597408" y="585165"/>
                  </a:lnTo>
                  <a:lnTo>
                    <a:pt x="596696" y="585381"/>
                  </a:lnTo>
                  <a:lnTo>
                    <a:pt x="596417" y="585457"/>
                  </a:lnTo>
                  <a:lnTo>
                    <a:pt x="596023" y="585914"/>
                  </a:lnTo>
                  <a:lnTo>
                    <a:pt x="596099" y="586460"/>
                  </a:lnTo>
                  <a:lnTo>
                    <a:pt x="596455" y="586803"/>
                  </a:lnTo>
                  <a:lnTo>
                    <a:pt x="597052" y="587133"/>
                  </a:lnTo>
                  <a:lnTo>
                    <a:pt x="597420" y="587133"/>
                  </a:lnTo>
                  <a:lnTo>
                    <a:pt x="597763" y="587171"/>
                  </a:lnTo>
                  <a:lnTo>
                    <a:pt x="598093" y="586740"/>
                  </a:lnTo>
                  <a:lnTo>
                    <a:pt x="598652" y="586270"/>
                  </a:lnTo>
                  <a:close/>
                </a:path>
                <a:path w="1417954" h="844550">
                  <a:moveTo>
                    <a:pt x="603707" y="428586"/>
                  </a:moveTo>
                  <a:lnTo>
                    <a:pt x="601764" y="426326"/>
                  </a:lnTo>
                  <a:lnTo>
                    <a:pt x="601586" y="426453"/>
                  </a:lnTo>
                  <a:lnTo>
                    <a:pt x="601395" y="426605"/>
                  </a:lnTo>
                  <a:lnTo>
                    <a:pt x="601205" y="426758"/>
                  </a:lnTo>
                  <a:lnTo>
                    <a:pt x="602221" y="427291"/>
                  </a:lnTo>
                  <a:lnTo>
                    <a:pt x="602830" y="428066"/>
                  </a:lnTo>
                  <a:lnTo>
                    <a:pt x="603275" y="428942"/>
                  </a:lnTo>
                  <a:lnTo>
                    <a:pt x="603415" y="428828"/>
                  </a:lnTo>
                  <a:lnTo>
                    <a:pt x="603554" y="428688"/>
                  </a:lnTo>
                  <a:lnTo>
                    <a:pt x="603707" y="428586"/>
                  </a:lnTo>
                  <a:close/>
                </a:path>
                <a:path w="1417954" h="844550">
                  <a:moveTo>
                    <a:pt x="605243" y="589051"/>
                  </a:moveTo>
                  <a:close/>
                </a:path>
                <a:path w="1417954" h="844550">
                  <a:moveTo>
                    <a:pt x="606044" y="424700"/>
                  </a:moveTo>
                  <a:lnTo>
                    <a:pt x="604494" y="426796"/>
                  </a:lnTo>
                  <a:lnTo>
                    <a:pt x="604862" y="427456"/>
                  </a:lnTo>
                  <a:lnTo>
                    <a:pt x="605510" y="426694"/>
                  </a:lnTo>
                  <a:lnTo>
                    <a:pt x="605993" y="425792"/>
                  </a:lnTo>
                  <a:lnTo>
                    <a:pt x="606044" y="424700"/>
                  </a:lnTo>
                  <a:close/>
                </a:path>
                <a:path w="1417954" h="844550">
                  <a:moveTo>
                    <a:pt x="606437" y="432562"/>
                  </a:moveTo>
                  <a:lnTo>
                    <a:pt x="606005" y="432650"/>
                  </a:lnTo>
                  <a:lnTo>
                    <a:pt x="606259" y="432955"/>
                  </a:lnTo>
                  <a:lnTo>
                    <a:pt x="606437" y="432562"/>
                  </a:lnTo>
                  <a:close/>
                </a:path>
                <a:path w="1417954" h="844550">
                  <a:moveTo>
                    <a:pt x="616534" y="422846"/>
                  </a:moveTo>
                  <a:lnTo>
                    <a:pt x="616381" y="422579"/>
                  </a:lnTo>
                  <a:lnTo>
                    <a:pt x="616254" y="422249"/>
                  </a:lnTo>
                  <a:lnTo>
                    <a:pt x="616077" y="422224"/>
                  </a:lnTo>
                  <a:lnTo>
                    <a:pt x="615581" y="422148"/>
                  </a:lnTo>
                  <a:lnTo>
                    <a:pt x="615073" y="422287"/>
                  </a:lnTo>
                  <a:lnTo>
                    <a:pt x="614489" y="422325"/>
                  </a:lnTo>
                  <a:lnTo>
                    <a:pt x="614730" y="422871"/>
                  </a:lnTo>
                  <a:lnTo>
                    <a:pt x="614921" y="423468"/>
                  </a:lnTo>
                  <a:lnTo>
                    <a:pt x="615505" y="423405"/>
                  </a:lnTo>
                  <a:lnTo>
                    <a:pt x="615962" y="423202"/>
                  </a:lnTo>
                  <a:lnTo>
                    <a:pt x="616419" y="423037"/>
                  </a:lnTo>
                  <a:lnTo>
                    <a:pt x="616496" y="422910"/>
                  </a:lnTo>
                  <a:close/>
                </a:path>
                <a:path w="1417954" h="844550">
                  <a:moveTo>
                    <a:pt x="623366" y="426212"/>
                  </a:moveTo>
                  <a:lnTo>
                    <a:pt x="622769" y="425729"/>
                  </a:lnTo>
                  <a:lnTo>
                    <a:pt x="622134" y="425284"/>
                  </a:lnTo>
                  <a:lnTo>
                    <a:pt x="621461" y="424891"/>
                  </a:lnTo>
                  <a:lnTo>
                    <a:pt x="621830" y="425665"/>
                  </a:lnTo>
                  <a:lnTo>
                    <a:pt x="621880" y="426605"/>
                  </a:lnTo>
                  <a:lnTo>
                    <a:pt x="621372" y="428002"/>
                  </a:lnTo>
                  <a:lnTo>
                    <a:pt x="621766" y="428282"/>
                  </a:lnTo>
                  <a:lnTo>
                    <a:pt x="621969" y="428498"/>
                  </a:lnTo>
                  <a:lnTo>
                    <a:pt x="623366" y="426212"/>
                  </a:lnTo>
                  <a:close/>
                </a:path>
                <a:path w="1417954" h="844550">
                  <a:moveTo>
                    <a:pt x="638695" y="464616"/>
                  </a:moveTo>
                  <a:lnTo>
                    <a:pt x="638454" y="464591"/>
                  </a:lnTo>
                  <a:lnTo>
                    <a:pt x="638213" y="464553"/>
                  </a:lnTo>
                  <a:lnTo>
                    <a:pt x="637997" y="464527"/>
                  </a:lnTo>
                  <a:lnTo>
                    <a:pt x="637819" y="464680"/>
                  </a:lnTo>
                  <a:lnTo>
                    <a:pt x="638048" y="464743"/>
                  </a:lnTo>
                  <a:lnTo>
                    <a:pt x="638263" y="464820"/>
                  </a:lnTo>
                  <a:lnTo>
                    <a:pt x="638467" y="464883"/>
                  </a:lnTo>
                  <a:lnTo>
                    <a:pt x="638619" y="464718"/>
                  </a:lnTo>
                  <a:close/>
                </a:path>
                <a:path w="1417954" h="844550">
                  <a:moveTo>
                    <a:pt x="643509" y="442391"/>
                  </a:moveTo>
                  <a:lnTo>
                    <a:pt x="636879" y="434606"/>
                  </a:lnTo>
                  <a:lnTo>
                    <a:pt x="636739" y="435305"/>
                  </a:lnTo>
                  <a:lnTo>
                    <a:pt x="636536" y="436029"/>
                  </a:lnTo>
                  <a:lnTo>
                    <a:pt x="635863" y="437362"/>
                  </a:lnTo>
                  <a:lnTo>
                    <a:pt x="635914" y="438315"/>
                  </a:lnTo>
                  <a:lnTo>
                    <a:pt x="636562" y="441007"/>
                  </a:lnTo>
                  <a:lnTo>
                    <a:pt x="637019" y="445008"/>
                  </a:lnTo>
                  <a:lnTo>
                    <a:pt x="631761" y="449160"/>
                  </a:lnTo>
                  <a:lnTo>
                    <a:pt x="631634" y="449173"/>
                  </a:lnTo>
                  <a:lnTo>
                    <a:pt x="631380" y="449300"/>
                  </a:lnTo>
                  <a:lnTo>
                    <a:pt x="631215" y="449541"/>
                  </a:lnTo>
                  <a:lnTo>
                    <a:pt x="630923" y="450062"/>
                  </a:lnTo>
                  <a:lnTo>
                    <a:pt x="630529" y="451180"/>
                  </a:lnTo>
                  <a:lnTo>
                    <a:pt x="631659" y="450710"/>
                  </a:lnTo>
                  <a:lnTo>
                    <a:pt x="632752" y="450062"/>
                  </a:lnTo>
                  <a:lnTo>
                    <a:pt x="633577" y="449440"/>
                  </a:lnTo>
                  <a:lnTo>
                    <a:pt x="633679" y="450164"/>
                  </a:lnTo>
                  <a:lnTo>
                    <a:pt x="633806" y="450748"/>
                  </a:lnTo>
                  <a:lnTo>
                    <a:pt x="633958" y="451269"/>
                  </a:lnTo>
                  <a:lnTo>
                    <a:pt x="631558" y="451878"/>
                  </a:lnTo>
                  <a:lnTo>
                    <a:pt x="630199" y="452196"/>
                  </a:lnTo>
                  <a:lnTo>
                    <a:pt x="629678" y="453631"/>
                  </a:lnTo>
                  <a:lnTo>
                    <a:pt x="629221" y="454266"/>
                  </a:lnTo>
                  <a:lnTo>
                    <a:pt x="628675" y="454761"/>
                  </a:lnTo>
                  <a:lnTo>
                    <a:pt x="638454" y="449440"/>
                  </a:lnTo>
                  <a:lnTo>
                    <a:pt x="642404" y="447294"/>
                  </a:lnTo>
                  <a:lnTo>
                    <a:pt x="638263" y="443801"/>
                  </a:lnTo>
                  <a:lnTo>
                    <a:pt x="638352" y="443661"/>
                  </a:lnTo>
                  <a:lnTo>
                    <a:pt x="643509" y="442391"/>
                  </a:lnTo>
                  <a:close/>
                </a:path>
                <a:path w="1417954" h="844550">
                  <a:moveTo>
                    <a:pt x="643788" y="470458"/>
                  </a:moveTo>
                  <a:lnTo>
                    <a:pt x="643547" y="470242"/>
                  </a:lnTo>
                  <a:lnTo>
                    <a:pt x="643407" y="470077"/>
                  </a:lnTo>
                  <a:lnTo>
                    <a:pt x="640892" y="469722"/>
                  </a:lnTo>
                  <a:lnTo>
                    <a:pt x="639203" y="469493"/>
                  </a:lnTo>
                  <a:lnTo>
                    <a:pt x="638479" y="464921"/>
                  </a:lnTo>
                  <a:lnTo>
                    <a:pt x="638251" y="464845"/>
                  </a:lnTo>
                  <a:lnTo>
                    <a:pt x="637781" y="464718"/>
                  </a:lnTo>
                  <a:lnTo>
                    <a:pt x="636574" y="465810"/>
                  </a:lnTo>
                  <a:lnTo>
                    <a:pt x="636295" y="467017"/>
                  </a:lnTo>
                  <a:lnTo>
                    <a:pt x="636905" y="468350"/>
                  </a:lnTo>
                  <a:lnTo>
                    <a:pt x="637070" y="468718"/>
                  </a:lnTo>
                  <a:lnTo>
                    <a:pt x="638302" y="470941"/>
                  </a:lnTo>
                  <a:lnTo>
                    <a:pt x="639419" y="472173"/>
                  </a:lnTo>
                  <a:lnTo>
                    <a:pt x="640740" y="473100"/>
                  </a:lnTo>
                  <a:lnTo>
                    <a:pt x="643788" y="470458"/>
                  </a:lnTo>
                  <a:close/>
                </a:path>
                <a:path w="1417954" h="844550">
                  <a:moveTo>
                    <a:pt x="651611" y="455434"/>
                  </a:moveTo>
                  <a:lnTo>
                    <a:pt x="650544" y="453517"/>
                  </a:lnTo>
                  <a:lnTo>
                    <a:pt x="649490" y="451446"/>
                  </a:lnTo>
                  <a:lnTo>
                    <a:pt x="647827" y="448741"/>
                  </a:lnTo>
                  <a:lnTo>
                    <a:pt x="647141" y="447814"/>
                  </a:lnTo>
                  <a:lnTo>
                    <a:pt x="646417" y="447611"/>
                  </a:lnTo>
                  <a:lnTo>
                    <a:pt x="643432" y="451459"/>
                  </a:lnTo>
                  <a:lnTo>
                    <a:pt x="643178" y="452793"/>
                  </a:lnTo>
                  <a:lnTo>
                    <a:pt x="649224" y="456641"/>
                  </a:lnTo>
                  <a:lnTo>
                    <a:pt x="650798" y="457403"/>
                  </a:lnTo>
                  <a:lnTo>
                    <a:pt x="651611" y="455434"/>
                  </a:lnTo>
                  <a:close/>
                </a:path>
                <a:path w="1417954" h="844550">
                  <a:moveTo>
                    <a:pt x="680478" y="414858"/>
                  </a:moveTo>
                  <a:lnTo>
                    <a:pt x="680364" y="414566"/>
                  </a:lnTo>
                  <a:lnTo>
                    <a:pt x="680110" y="414007"/>
                  </a:lnTo>
                  <a:lnTo>
                    <a:pt x="680097" y="413562"/>
                  </a:lnTo>
                  <a:lnTo>
                    <a:pt x="680034" y="411924"/>
                  </a:lnTo>
                  <a:lnTo>
                    <a:pt x="679831" y="411581"/>
                  </a:lnTo>
                  <a:lnTo>
                    <a:pt x="679831" y="414007"/>
                  </a:lnTo>
                  <a:lnTo>
                    <a:pt x="678916" y="414388"/>
                  </a:lnTo>
                  <a:lnTo>
                    <a:pt x="678319" y="414566"/>
                  </a:lnTo>
                  <a:lnTo>
                    <a:pt x="678154" y="414388"/>
                  </a:lnTo>
                  <a:lnTo>
                    <a:pt x="677964" y="414261"/>
                  </a:lnTo>
                  <a:lnTo>
                    <a:pt x="678116" y="414007"/>
                  </a:lnTo>
                  <a:lnTo>
                    <a:pt x="678319" y="413562"/>
                  </a:lnTo>
                  <a:lnTo>
                    <a:pt x="678903" y="413664"/>
                  </a:lnTo>
                  <a:lnTo>
                    <a:pt x="679831" y="414007"/>
                  </a:lnTo>
                  <a:lnTo>
                    <a:pt x="679831" y="411581"/>
                  </a:lnTo>
                  <a:lnTo>
                    <a:pt x="679094" y="410324"/>
                  </a:lnTo>
                  <a:lnTo>
                    <a:pt x="677862" y="409155"/>
                  </a:lnTo>
                  <a:lnTo>
                    <a:pt x="676097" y="409625"/>
                  </a:lnTo>
                  <a:lnTo>
                    <a:pt x="671512" y="414858"/>
                  </a:lnTo>
                  <a:lnTo>
                    <a:pt x="672185" y="416331"/>
                  </a:lnTo>
                  <a:lnTo>
                    <a:pt x="672338" y="418058"/>
                  </a:lnTo>
                  <a:lnTo>
                    <a:pt x="676465" y="418261"/>
                  </a:lnTo>
                  <a:lnTo>
                    <a:pt x="680478" y="414858"/>
                  </a:lnTo>
                  <a:close/>
                </a:path>
                <a:path w="1417954" h="844550">
                  <a:moveTo>
                    <a:pt x="701548" y="418973"/>
                  </a:moveTo>
                  <a:lnTo>
                    <a:pt x="701179" y="418160"/>
                  </a:lnTo>
                  <a:lnTo>
                    <a:pt x="700951" y="417309"/>
                  </a:lnTo>
                  <a:lnTo>
                    <a:pt x="701014" y="416229"/>
                  </a:lnTo>
                  <a:lnTo>
                    <a:pt x="700976" y="416001"/>
                  </a:lnTo>
                  <a:lnTo>
                    <a:pt x="700849" y="416255"/>
                  </a:lnTo>
                  <a:lnTo>
                    <a:pt x="700671" y="417233"/>
                  </a:lnTo>
                  <a:lnTo>
                    <a:pt x="701141" y="418160"/>
                  </a:lnTo>
                  <a:lnTo>
                    <a:pt x="701332" y="418985"/>
                  </a:lnTo>
                  <a:lnTo>
                    <a:pt x="701471" y="418973"/>
                  </a:lnTo>
                  <a:close/>
                </a:path>
                <a:path w="1417954" h="844550">
                  <a:moveTo>
                    <a:pt x="706666" y="415785"/>
                  </a:moveTo>
                  <a:lnTo>
                    <a:pt x="706424" y="415747"/>
                  </a:lnTo>
                  <a:lnTo>
                    <a:pt x="706183" y="415709"/>
                  </a:lnTo>
                  <a:lnTo>
                    <a:pt x="705967" y="415671"/>
                  </a:lnTo>
                  <a:lnTo>
                    <a:pt x="706018" y="415823"/>
                  </a:lnTo>
                  <a:lnTo>
                    <a:pt x="706081" y="415988"/>
                  </a:lnTo>
                  <a:lnTo>
                    <a:pt x="706120" y="416166"/>
                  </a:lnTo>
                  <a:lnTo>
                    <a:pt x="706310" y="416026"/>
                  </a:lnTo>
                  <a:lnTo>
                    <a:pt x="706488" y="415899"/>
                  </a:lnTo>
                  <a:lnTo>
                    <a:pt x="706666" y="415785"/>
                  </a:lnTo>
                  <a:close/>
                </a:path>
                <a:path w="1417954" h="844550">
                  <a:moveTo>
                    <a:pt x="767664" y="457708"/>
                  </a:moveTo>
                  <a:lnTo>
                    <a:pt x="767499" y="456425"/>
                  </a:lnTo>
                  <a:lnTo>
                    <a:pt x="767499" y="456247"/>
                  </a:lnTo>
                  <a:lnTo>
                    <a:pt x="767549" y="455536"/>
                  </a:lnTo>
                  <a:lnTo>
                    <a:pt x="765873" y="454710"/>
                  </a:lnTo>
                  <a:lnTo>
                    <a:pt x="765733" y="454596"/>
                  </a:lnTo>
                  <a:lnTo>
                    <a:pt x="765416" y="454329"/>
                  </a:lnTo>
                  <a:lnTo>
                    <a:pt x="765416" y="456145"/>
                  </a:lnTo>
                  <a:lnTo>
                    <a:pt x="764336" y="456247"/>
                  </a:lnTo>
                  <a:lnTo>
                    <a:pt x="763803" y="456209"/>
                  </a:lnTo>
                  <a:lnTo>
                    <a:pt x="763651" y="454990"/>
                  </a:lnTo>
                  <a:lnTo>
                    <a:pt x="764133" y="454888"/>
                  </a:lnTo>
                  <a:lnTo>
                    <a:pt x="764730" y="454596"/>
                  </a:lnTo>
                  <a:lnTo>
                    <a:pt x="765340" y="454888"/>
                  </a:lnTo>
                  <a:lnTo>
                    <a:pt x="765416" y="456145"/>
                  </a:lnTo>
                  <a:lnTo>
                    <a:pt x="765416" y="454329"/>
                  </a:lnTo>
                  <a:lnTo>
                    <a:pt x="764501" y="453529"/>
                  </a:lnTo>
                  <a:lnTo>
                    <a:pt x="762609" y="451573"/>
                  </a:lnTo>
                  <a:lnTo>
                    <a:pt x="761746" y="450608"/>
                  </a:lnTo>
                  <a:lnTo>
                    <a:pt x="762901" y="449262"/>
                  </a:lnTo>
                  <a:lnTo>
                    <a:pt x="763651" y="447903"/>
                  </a:lnTo>
                  <a:lnTo>
                    <a:pt x="764247" y="445465"/>
                  </a:lnTo>
                  <a:lnTo>
                    <a:pt x="764336" y="444842"/>
                  </a:lnTo>
                  <a:lnTo>
                    <a:pt x="764235" y="443484"/>
                  </a:lnTo>
                  <a:lnTo>
                    <a:pt x="763600" y="441921"/>
                  </a:lnTo>
                  <a:lnTo>
                    <a:pt x="761504" y="440220"/>
                  </a:lnTo>
                  <a:lnTo>
                    <a:pt x="761657" y="439661"/>
                  </a:lnTo>
                  <a:lnTo>
                    <a:pt x="761873" y="439521"/>
                  </a:lnTo>
                  <a:lnTo>
                    <a:pt x="759917" y="439331"/>
                  </a:lnTo>
                  <a:lnTo>
                    <a:pt x="759917" y="445465"/>
                  </a:lnTo>
                  <a:lnTo>
                    <a:pt x="759002" y="445122"/>
                  </a:lnTo>
                  <a:lnTo>
                    <a:pt x="758545" y="444944"/>
                  </a:lnTo>
                  <a:lnTo>
                    <a:pt x="759104" y="444842"/>
                  </a:lnTo>
                  <a:lnTo>
                    <a:pt x="759574" y="444944"/>
                  </a:lnTo>
                  <a:lnTo>
                    <a:pt x="759726" y="445262"/>
                  </a:lnTo>
                  <a:lnTo>
                    <a:pt x="759917" y="445465"/>
                  </a:lnTo>
                  <a:lnTo>
                    <a:pt x="759917" y="439331"/>
                  </a:lnTo>
                  <a:lnTo>
                    <a:pt x="759510" y="439280"/>
                  </a:lnTo>
                  <a:lnTo>
                    <a:pt x="758278" y="441007"/>
                  </a:lnTo>
                  <a:lnTo>
                    <a:pt x="758647" y="442226"/>
                  </a:lnTo>
                  <a:lnTo>
                    <a:pt x="758786" y="443026"/>
                  </a:lnTo>
                  <a:lnTo>
                    <a:pt x="758825" y="443598"/>
                  </a:lnTo>
                  <a:lnTo>
                    <a:pt x="758393" y="444817"/>
                  </a:lnTo>
                  <a:lnTo>
                    <a:pt x="757809" y="444195"/>
                  </a:lnTo>
                  <a:lnTo>
                    <a:pt x="757237" y="443484"/>
                  </a:lnTo>
                  <a:lnTo>
                    <a:pt x="756805" y="443026"/>
                  </a:lnTo>
                  <a:lnTo>
                    <a:pt x="755878" y="444233"/>
                  </a:lnTo>
                  <a:lnTo>
                    <a:pt x="755103" y="445122"/>
                  </a:lnTo>
                  <a:lnTo>
                    <a:pt x="754164" y="445008"/>
                  </a:lnTo>
                  <a:lnTo>
                    <a:pt x="753440" y="445058"/>
                  </a:lnTo>
                  <a:lnTo>
                    <a:pt x="753211" y="446214"/>
                  </a:lnTo>
                  <a:lnTo>
                    <a:pt x="753389" y="447509"/>
                  </a:lnTo>
                  <a:lnTo>
                    <a:pt x="752678" y="449033"/>
                  </a:lnTo>
                  <a:lnTo>
                    <a:pt x="752348" y="449465"/>
                  </a:lnTo>
                  <a:lnTo>
                    <a:pt x="751763" y="449808"/>
                  </a:lnTo>
                  <a:lnTo>
                    <a:pt x="751497" y="450037"/>
                  </a:lnTo>
                  <a:lnTo>
                    <a:pt x="751928" y="451231"/>
                  </a:lnTo>
                  <a:lnTo>
                    <a:pt x="752106" y="452564"/>
                  </a:lnTo>
                  <a:lnTo>
                    <a:pt x="752513" y="454990"/>
                  </a:lnTo>
                  <a:lnTo>
                    <a:pt x="752741" y="455968"/>
                  </a:lnTo>
                  <a:lnTo>
                    <a:pt x="752360" y="456069"/>
                  </a:lnTo>
                  <a:lnTo>
                    <a:pt x="751611" y="456209"/>
                  </a:lnTo>
                  <a:lnTo>
                    <a:pt x="752170" y="458203"/>
                  </a:lnTo>
                  <a:lnTo>
                    <a:pt x="753338" y="460527"/>
                  </a:lnTo>
                  <a:lnTo>
                    <a:pt x="754456" y="462495"/>
                  </a:lnTo>
                  <a:lnTo>
                    <a:pt x="756475" y="463143"/>
                  </a:lnTo>
                  <a:lnTo>
                    <a:pt x="758405" y="463651"/>
                  </a:lnTo>
                  <a:lnTo>
                    <a:pt x="760095" y="464553"/>
                  </a:lnTo>
                  <a:lnTo>
                    <a:pt x="759599" y="463956"/>
                  </a:lnTo>
                  <a:lnTo>
                    <a:pt x="759218" y="463588"/>
                  </a:lnTo>
                  <a:lnTo>
                    <a:pt x="758266" y="461835"/>
                  </a:lnTo>
                  <a:lnTo>
                    <a:pt x="758240" y="460527"/>
                  </a:lnTo>
                  <a:lnTo>
                    <a:pt x="759777" y="458812"/>
                  </a:lnTo>
                  <a:lnTo>
                    <a:pt x="760260" y="458495"/>
                  </a:lnTo>
                  <a:lnTo>
                    <a:pt x="761530" y="458203"/>
                  </a:lnTo>
                  <a:lnTo>
                    <a:pt x="762381" y="458343"/>
                  </a:lnTo>
                  <a:lnTo>
                    <a:pt x="763930" y="458939"/>
                  </a:lnTo>
                  <a:lnTo>
                    <a:pt x="764908" y="459219"/>
                  </a:lnTo>
                  <a:lnTo>
                    <a:pt x="765505" y="459371"/>
                  </a:lnTo>
                  <a:lnTo>
                    <a:pt x="765454" y="459511"/>
                  </a:lnTo>
                  <a:lnTo>
                    <a:pt x="766318" y="459828"/>
                  </a:lnTo>
                  <a:lnTo>
                    <a:pt x="766876" y="458609"/>
                  </a:lnTo>
                  <a:lnTo>
                    <a:pt x="767232" y="458203"/>
                  </a:lnTo>
                  <a:lnTo>
                    <a:pt x="767664" y="457708"/>
                  </a:lnTo>
                  <a:close/>
                </a:path>
                <a:path w="1417954" h="844550">
                  <a:moveTo>
                    <a:pt x="854976" y="398538"/>
                  </a:moveTo>
                  <a:lnTo>
                    <a:pt x="854862" y="398691"/>
                  </a:lnTo>
                  <a:lnTo>
                    <a:pt x="854976" y="398538"/>
                  </a:lnTo>
                  <a:close/>
                </a:path>
                <a:path w="1417954" h="844550">
                  <a:moveTo>
                    <a:pt x="861339" y="318897"/>
                  </a:moveTo>
                  <a:lnTo>
                    <a:pt x="857389" y="319811"/>
                  </a:lnTo>
                  <a:lnTo>
                    <a:pt x="854290" y="320471"/>
                  </a:lnTo>
                  <a:lnTo>
                    <a:pt x="853097" y="320967"/>
                  </a:lnTo>
                  <a:lnTo>
                    <a:pt x="851979" y="321652"/>
                  </a:lnTo>
                  <a:lnTo>
                    <a:pt x="851916" y="322427"/>
                  </a:lnTo>
                  <a:lnTo>
                    <a:pt x="851535" y="323151"/>
                  </a:lnTo>
                  <a:lnTo>
                    <a:pt x="850252" y="324205"/>
                  </a:lnTo>
                  <a:lnTo>
                    <a:pt x="848220" y="326047"/>
                  </a:lnTo>
                  <a:lnTo>
                    <a:pt x="848461" y="324739"/>
                  </a:lnTo>
                  <a:lnTo>
                    <a:pt x="847852" y="325577"/>
                  </a:lnTo>
                  <a:lnTo>
                    <a:pt x="848131" y="326199"/>
                  </a:lnTo>
                  <a:lnTo>
                    <a:pt x="847725" y="327621"/>
                  </a:lnTo>
                  <a:lnTo>
                    <a:pt x="848144" y="328866"/>
                  </a:lnTo>
                  <a:lnTo>
                    <a:pt x="849414" y="331660"/>
                  </a:lnTo>
                  <a:lnTo>
                    <a:pt x="850646" y="335013"/>
                  </a:lnTo>
                  <a:lnTo>
                    <a:pt x="851103" y="334924"/>
                  </a:lnTo>
                  <a:lnTo>
                    <a:pt x="851547" y="334873"/>
                  </a:lnTo>
                  <a:lnTo>
                    <a:pt x="852462" y="334949"/>
                  </a:lnTo>
                  <a:lnTo>
                    <a:pt x="852919" y="335330"/>
                  </a:lnTo>
                  <a:lnTo>
                    <a:pt x="853605" y="336003"/>
                  </a:lnTo>
                  <a:lnTo>
                    <a:pt x="854849" y="335762"/>
                  </a:lnTo>
                  <a:lnTo>
                    <a:pt x="855433" y="336892"/>
                  </a:lnTo>
                  <a:lnTo>
                    <a:pt x="856081" y="336600"/>
                  </a:lnTo>
                  <a:lnTo>
                    <a:pt x="856488" y="336118"/>
                  </a:lnTo>
                  <a:lnTo>
                    <a:pt x="856792" y="335572"/>
                  </a:lnTo>
                  <a:lnTo>
                    <a:pt x="856335" y="334340"/>
                  </a:lnTo>
                  <a:lnTo>
                    <a:pt x="856145" y="332994"/>
                  </a:lnTo>
                  <a:lnTo>
                    <a:pt x="855865" y="330174"/>
                  </a:lnTo>
                  <a:lnTo>
                    <a:pt x="855916" y="328650"/>
                  </a:lnTo>
                  <a:lnTo>
                    <a:pt x="855878" y="327355"/>
                  </a:lnTo>
                  <a:lnTo>
                    <a:pt x="854583" y="326618"/>
                  </a:lnTo>
                  <a:lnTo>
                    <a:pt x="852982" y="327469"/>
                  </a:lnTo>
                  <a:lnTo>
                    <a:pt x="852512" y="325386"/>
                  </a:lnTo>
                  <a:lnTo>
                    <a:pt x="857110" y="321005"/>
                  </a:lnTo>
                  <a:lnTo>
                    <a:pt x="858126" y="321144"/>
                  </a:lnTo>
                  <a:lnTo>
                    <a:pt x="859282" y="321678"/>
                  </a:lnTo>
                  <a:lnTo>
                    <a:pt x="860552" y="321640"/>
                  </a:lnTo>
                  <a:lnTo>
                    <a:pt x="860907" y="321360"/>
                  </a:lnTo>
                  <a:lnTo>
                    <a:pt x="860920" y="320433"/>
                  </a:lnTo>
                  <a:lnTo>
                    <a:pt x="861009" y="319709"/>
                  </a:lnTo>
                  <a:lnTo>
                    <a:pt x="861136" y="319252"/>
                  </a:lnTo>
                  <a:lnTo>
                    <a:pt x="861339" y="318897"/>
                  </a:lnTo>
                  <a:close/>
                </a:path>
                <a:path w="1417954" h="844550">
                  <a:moveTo>
                    <a:pt x="1083589" y="191604"/>
                  </a:moveTo>
                  <a:lnTo>
                    <a:pt x="1076286" y="197027"/>
                  </a:lnTo>
                  <a:lnTo>
                    <a:pt x="1057732" y="210845"/>
                  </a:lnTo>
                  <a:lnTo>
                    <a:pt x="1059891" y="211518"/>
                  </a:lnTo>
                  <a:lnTo>
                    <a:pt x="1058989" y="213766"/>
                  </a:lnTo>
                  <a:lnTo>
                    <a:pt x="1058621" y="215620"/>
                  </a:lnTo>
                  <a:lnTo>
                    <a:pt x="1059116" y="220751"/>
                  </a:lnTo>
                  <a:lnTo>
                    <a:pt x="1056436" y="222542"/>
                  </a:lnTo>
                  <a:lnTo>
                    <a:pt x="1054544" y="223494"/>
                  </a:lnTo>
                  <a:lnTo>
                    <a:pt x="1052995" y="226136"/>
                  </a:lnTo>
                  <a:lnTo>
                    <a:pt x="1051750" y="226580"/>
                  </a:lnTo>
                  <a:lnTo>
                    <a:pt x="1050594" y="226733"/>
                  </a:lnTo>
                  <a:lnTo>
                    <a:pt x="1050544" y="226923"/>
                  </a:lnTo>
                  <a:lnTo>
                    <a:pt x="1040549" y="227850"/>
                  </a:lnTo>
                  <a:lnTo>
                    <a:pt x="1039685" y="229019"/>
                  </a:lnTo>
                  <a:lnTo>
                    <a:pt x="1041400" y="235508"/>
                  </a:lnTo>
                  <a:lnTo>
                    <a:pt x="1043266" y="234619"/>
                  </a:lnTo>
                  <a:lnTo>
                    <a:pt x="1046543" y="238899"/>
                  </a:lnTo>
                  <a:lnTo>
                    <a:pt x="1047496" y="239102"/>
                  </a:lnTo>
                  <a:lnTo>
                    <a:pt x="1048029" y="239090"/>
                  </a:lnTo>
                  <a:lnTo>
                    <a:pt x="1083589" y="191604"/>
                  </a:lnTo>
                  <a:close/>
                </a:path>
                <a:path w="1417954" h="844550">
                  <a:moveTo>
                    <a:pt x="1249387" y="157314"/>
                  </a:moveTo>
                  <a:lnTo>
                    <a:pt x="1249362" y="157124"/>
                  </a:lnTo>
                  <a:lnTo>
                    <a:pt x="1249324" y="156933"/>
                  </a:lnTo>
                  <a:lnTo>
                    <a:pt x="1249260" y="156756"/>
                  </a:lnTo>
                  <a:lnTo>
                    <a:pt x="1248613" y="156527"/>
                  </a:lnTo>
                  <a:lnTo>
                    <a:pt x="1247990" y="156451"/>
                  </a:lnTo>
                  <a:lnTo>
                    <a:pt x="1247279" y="156324"/>
                  </a:lnTo>
                  <a:lnTo>
                    <a:pt x="1247127" y="156298"/>
                  </a:lnTo>
                  <a:lnTo>
                    <a:pt x="1247152" y="156425"/>
                  </a:lnTo>
                  <a:lnTo>
                    <a:pt x="1247178" y="156641"/>
                  </a:lnTo>
                  <a:lnTo>
                    <a:pt x="1247267" y="157124"/>
                  </a:lnTo>
                  <a:lnTo>
                    <a:pt x="1247279" y="157454"/>
                  </a:lnTo>
                  <a:lnTo>
                    <a:pt x="1247444" y="157645"/>
                  </a:lnTo>
                  <a:lnTo>
                    <a:pt x="1248029" y="158267"/>
                  </a:lnTo>
                  <a:lnTo>
                    <a:pt x="1248740" y="158343"/>
                  </a:lnTo>
                  <a:lnTo>
                    <a:pt x="1249324" y="157645"/>
                  </a:lnTo>
                  <a:lnTo>
                    <a:pt x="1249387" y="157505"/>
                  </a:lnTo>
                  <a:lnTo>
                    <a:pt x="1249387" y="157314"/>
                  </a:lnTo>
                  <a:close/>
                </a:path>
                <a:path w="1417954" h="844550">
                  <a:moveTo>
                    <a:pt x="1252893" y="151079"/>
                  </a:moveTo>
                  <a:lnTo>
                    <a:pt x="1252816" y="149923"/>
                  </a:lnTo>
                  <a:lnTo>
                    <a:pt x="1252728" y="148310"/>
                  </a:lnTo>
                  <a:lnTo>
                    <a:pt x="1251026" y="147307"/>
                  </a:lnTo>
                  <a:lnTo>
                    <a:pt x="1249972" y="147815"/>
                  </a:lnTo>
                  <a:lnTo>
                    <a:pt x="1248816" y="149745"/>
                  </a:lnTo>
                  <a:lnTo>
                    <a:pt x="1252575" y="151752"/>
                  </a:lnTo>
                  <a:lnTo>
                    <a:pt x="1252664" y="151485"/>
                  </a:lnTo>
                  <a:lnTo>
                    <a:pt x="1252753" y="151269"/>
                  </a:lnTo>
                  <a:lnTo>
                    <a:pt x="1252893" y="151079"/>
                  </a:lnTo>
                  <a:close/>
                </a:path>
                <a:path w="1417954" h="844550">
                  <a:moveTo>
                    <a:pt x="1374559" y="29362"/>
                  </a:moveTo>
                  <a:lnTo>
                    <a:pt x="1373606" y="28587"/>
                  </a:lnTo>
                  <a:lnTo>
                    <a:pt x="1372628" y="27825"/>
                  </a:lnTo>
                  <a:lnTo>
                    <a:pt x="1371676" y="27076"/>
                  </a:lnTo>
                  <a:lnTo>
                    <a:pt x="1371574" y="27444"/>
                  </a:lnTo>
                  <a:lnTo>
                    <a:pt x="1371536" y="27901"/>
                  </a:lnTo>
                  <a:lnTo>
                    <a:pt x="1371574" y="28448"/>
                  </a:lnTo>
                  <a:lnTo>
                    <a:pt x="1371600" y="28956"/>
                  </a:lnTo>
                  <a:lnTo>
                    <a:pt x="1372108" y="29413"/>
                  </a:lnTo>
                  <a:lnTo>
                    <a:pt x="1372463" y="30010"/>
                  </a:lnTo>
                  <a:lnTo>
                    <a:pt x="1374559" y="29362"/>
                  </a:lnTo>
                  <a:close/>
                </a:path>
                <a:path w="1417954" h="844550">
                  <a:moveTo>
                    <a:pt x="1377264" y="28486"/>
                  </a:moveTo>
                  <a:lnTo>
                    <a:pt x="1375778" y="27393"/>
                  </a:lnTo>
                  <a:lnTo>
                    <a:pt x="1375054" y="26720"/>
                  </a:lnTo>
                  <a:lnTo>
                    <a:pt x="1374228" y="26263"/>
                  </a:lnTo>
                  <a:lnTo>
                    <a:pt x="1373822" y="26035"/>
                  </a:lnTo>
                  <a:lnTo>
                    <a:pt x="1373454" y="25920"/>
                  </a:lnTo>
                  <a:lnTo>
                    <a:pt x="1373124" y="25908"/>
                  </a:lnTo>
                  <a:lnTo>
                    <a:pt x="1374355" y="27495"/>
                  </a:lnTo>
                  <a:lnTo>
                    <a:pt x="1375676" y="28333"/>
                  </a:lnTo>
                  <a:lnTo>
                    <a:pt x="1377264" y="28486"/>
                  </a:lnTo>
                  <a:close/>
                </a:path>
                <a:path w="1417954" h="844550">
                  <a:moveTo>
                    <a:pt x="1417408" y="2628"/>
                  </a:moveTo>
                  <a:lnTo>
                    <a:pt x="1415757" y="266"/>
                  </a:lnTo>
                  <a:lnTo>
                    <a:pt x="1414449" y="0"/>
                  </a:lnTo>
                  <a:lnTo>
                    <a:pt x="1408531" y="3403"/>
                  </a:lnTo>
                  <a:lnTo>
                    <a:pt x="1409369" y="4533"/>
                  </a:lnTo>
                  <a:lnTo>
                    <a:pt x="1410131" y="5829"/>
                  </a:lnTo>
                  <a:lnTo>
                    <a:pt x="1410411" y="6515"/>
                  </a:lnTo>
                  <a:lnTo>
                    <a:pt x="1410919" y="7620"/>
                  </a:lnTo>
                  <a:lnTo>
                    <a:pt x="1409674" y="7937"/>
                  </a:lnTo>
                  <a:lnTo>
                    <a:pt x="1408569" y="7924"/>
                  </a:lnTo>
                  <a:lnTo>
                    <a:pt x="1407477" y="8826"/>
                  </a:lnTo>
                  <a:lnTo>
                    <a:pt x="1407134" y="9347"/>
                  </a:lnTo>
                  <a:lnTo>
                    <a:pt x="1406321" y="10807"/>
                  </a:lnTo>
                  <a:lnTo>
                    <a:pt x="1406017" y="11264"/>
                  </a:lnTo>
                  <a:lnTo>
                    <a:pt x="1405255" y="10071"/>
                  </a:lnTo>
                  <a:lnTo>
                    <a:pt x="1404112" y="8153"/>
                  </a:lnTo>
                  <a:lnTo>
                    <a:pt x="1402930" y="7505"/>
                  </a:lnTo>
                  <a:lnTo>
                    <a:pt x="1400949" y="8280"/>
                  </a:lnTo>
                  <a:lnTo>
                    <a:pt x="1400657" y="8496"/>
                  </a:lnTo>
                  <a:lnTo>
                    <a:pt x="1400683" y="9055"/>
                  </a:lnTo>
                  <a:lnTo>
                    <a:pt x="1400556" y="10947"/>
                  </a:lnTo>
                  <a:lnTo>
                    <a:pt x="1400416" y="11899"/>
                  </a:lnTo>
                  <a:lnTo>
                    <a:pt x="1400162" y="12814"/>
                  </a:lnTo>
                  <a:lnTo>
                    <a:pt x="1399679" y="13690"/>
                  </a:lnTo>
                  <a:lnTo>
                    <a:pt x="1397495" y="13868"/>
                  </a:lnTo>
                  <a:lnTo>
                    <a:pt x="1397850" y="14198"/>
                  </a:lnTo>
                  <a:lnTo>
                    <a:pt x="1399133" y="15062"/>
                  </a:lnTo>
                  <a:lnTo>
                    <a:pt x="1399628" y="15303"/>
                  </a:lnTo>
                  <a:lnTo>
                    <a:pt x="1400898" y="15582"/>
                  </a:lnTo>
                  <a:lnTo>
                    <a:pt x="1401279" y="15582"/>
                  </a:lnTo>
                  <a:lnTo>
                    <a:pt x="1401838" y="15151"/>
                  </a:lnTo>
                  <a:lnTo>
                    <a:pt x="1401584" y="14693"/>
                  </a:lnTo>
                  <a:lnTo>
                    <a:pt x="1401203" y="14135"/>
                  </a:lnTo>
                  <a:lnTo>
                    <a:pt x="1400657" y="13716"/>
                  </a:lnTo>
                  <a:lnTo>
                    <a:pt x="1399794" y="13690"/>
                  </a:lnTo>
                  <a:lnTo>
                    <a:pt x="1403286" y="11137"/>
                  </a:lnTo>
                  <a:lnTo>
                    <a:pt x="1405572" y="11379"/>
                  </a:lnTo>
                  <a:lnTo>
                    <a:pt x="1406334" y="11531"/>
                  </a:lnTo>
                  <a:lnTo>
                    <a:pt x="1407769" y="11811"/>
                  </a:lnTo>
                  <a:lnTo>
                    <a:pt x="1408353" y="12230"/>
                  </a:lnTo>
                  <a:lnTo>
                    <a:pt x="1408709" y="13335"/>
                  </a:lnTo>
                  <a:lnTo>
                    <a:pt x="1408912" y="13335"/>
                  </a:lnTo>
                  <a:lnTo>
                    <a:pt x="1410119" y="10477"/>
                  </a:lnTo>
                  <a:lnTo>
                    <a:pt x="1411262" y="9156"/>
                  </a:lnTo>
                  <a:lnTo>
                    <a:pt x="1411795" y="8712"/>
                  </a:lnTo>
                  <a:lnTo>
                    <a:pt x="1414538" y="6692"/>
                  </a:lnTo>
                  <a:lnTo>
                    <a:pt x="1415402" y="5969"/>
                  </a:lnTo>
                  <a:lnTo>
                    <a:pt x="1415973" y="5372"/>
                  </a:lnTo>
                  <a:lnTo>
                    <a:pt x="1417396" y="3746"/>
                  </a:lnTo>
                  <a:lnTo>
                    <a:pt x="1417408" y="2628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7712176" y="3788506"/>
              <a:ext cx="1260475" cy="864235"/>
            </a:xfrm>
            <a:custGeom>
              <a:avLst/>
              <a:gdLst/>
              <a:ahLst/>
              <a:cxnLst/>
              <a:rect l="l" t="t" r="r" b="b"/>
              <a:pathLst>
                <a:path w="1260475" h="864235">
                  <a:moveTo>
                    <a:pt x="6121" y="792911"/>
                  </a:moveTo>
                  <a:lnTo>
                    <a:pt x="6045" y="792721"/>
                  </a:lnTo>
                  <a:lnTo>
                    <a:pt x="0" y="792340"/>
                  </a:lnTo>
                  <a:lnTo>
                    <a:pt x="723" y="793369"/>
                  </a:lnTo>
                  <a:lnTo>
                    <a:pt x="838" y="793559"/>
                  </a:lnTo>
                  <a:lnTo>
                    <a:pt x="1206" y="794435"/>
                  </a:lnTo>
                  <a:lnTo>
                    <a:pt x="1346" y="795299"/>
                  </a:lnTo>
                  <a:lnTo>
                    <a:pt x="2959" y="794296"/>
                  </a:lnTo>
                  <a:lnTo>
                    <a:pt x="4495" y="793470"/>
                  </a:lnTo>
                  <a:lnTo>
                    <a:pt x="5092" y="793203"/>
                  </a:lnTo>
                  <a:lnTo>
                    <a:pt x="5626" y="793026"/>
                  </a:lnTo>
                  <a:lnTo>
                    <a:pt x="6121" y="792911"/>
                  </a:lnTo>
                  <a:close/>
                </a:path>
                <a:path w="1260475" h="864235">
                  <a:moveTo>
                    <a:pt x="9525" y="793927"/>
                  </a:moveTo>
                  <a:lnTo>
                    <a:pt x="9182" y="793826"/>
                  </a:lnTo>
                  <a:lnTo>
                    <a:pt x="7747" y="792861"/>
                  </a:lnTo>
                  <a:lnTo>
                    <a:pt x="7378" y="792556"/>
                  </a:lnTo>
                  <a:lnTo>
                    <a:pt x="6845" y="792137"/>
                  </a:lnTo>
                  <a:lnTo>
                    <a:pt x="6273" y="791629"/>
                  </a:lnTo>
                  <a:lnTo>
                    <a:pt x="5702" y="791159"/>
                  </a:lnTo>
                  <a:lnTo>
                    <a:pt x="6045" y="792721"/>
                  </a:lnTo>
                  <a:lnTo>
                    <a:pt x="6121" y="792556"/>
                  </a:lnTo>
                  <a:lnTo>
                    <a:pt x="6438" y="792861"/>
                  </a:lnTo>
                  <a:lnTo>
                    <a:pt x="6807" y="792784"/>
                  </a:lnTo>
                  <a:lnTo>
                    <a:pt x="7124" y="792784"/>
                  </a:lnTo>
                  <a:lnTo>
                    <a:pt x="7442" y="792899"/>
                  </a:lnTo>
                  <a:lnTo>
                    <a:pt x="8623" y="794346"/>
                  </a:lnTo>
                  <a:lnTo>
                    <a:pt x="9525" y="793927"/>
                  </a:lnTo>
                  <a:close/>
                </a:path>
                <a:path w="1260475" h="864235">
                  <a:moveTo>
                    <a:pt x="10363" y="793559"/>
                  </a:moveTo>
                  <a:lnTo>
                    <a:pt x="9525" y="793927"/>
                  </a:lnTo>
                  <a:lnTo>
                    <a:pt x="9702" y="793978"/>
                  </a:lnTo>
                  <a:lnTo>
                    <a:pt x="10363" y="793559"/>
                  </a:lnTo>
                  <a:close/>
                </a:path>
                <a:path w="1260475" h="864235">
                  <a:moveTo>
                    <a:pt x="10820" y="793369"/>
                  </a:moveTo>
                  <a:lnTo>
                    <a:pt x="10363" y="793559"/>
                  </a:lnTo>
                  <a:lnTo>
                    <a:pt x="10820" y="793369"/>
                  </a:lnTo>
                  <a:close/>
                </a:path>
                <a:path w="1260475" h="864235">
                  <a:moveTo>
                    <a:pt x="12306" y="802906"/>
                  </a:moveTo>
                  <a:close/>
                </a:path>
                <a:path w="1260475" h="864235">
                  <a:moveTo>
                    <a:pt x="13081" y="801903"/>
                  </a:moveTo>
                  <a:lnTo>
                    <a:pt x="12992" y="801738"/>
                  </a:lnTo>
                  <a:lnTo>
                    <a:pt x="12865" y="801357"/>
                  </a:lnTo>
                  <a:lnTo>
                    <a:pt x="12814" y="801611"/>
                  </a:lnTo>
                  <a:lnTo>
                    <a:pt x="12712" y="801903"/>
                  </a:lnTo>
                  <a:lnTo>
                    <a:pt x="12306" y="802906"/>
                  </a:lnTo>
                  <a:lnTo>
                    <a:pt x="12560" y="802640"/>
                  </a:lnTo>
                  <a:lnTo>
                    <a:pt x="12852" y="802398"/>
                  </a:lnTo>
                  <a:lnTo>
                    <a:pt x="13081" y="801903"/>
                  </a:lnTo>
                  <a:close/>
                </a:path>
                <a:path w="1260475" h="864235">
                  <a:moveTo>
                    <a:pt x="14058" y="854049"/>
                  </a:moveTo>
                  <a:lnTo>
                    <a:pt x="13957" y="853922"/>
                  </a:lnTo>
                  <a:lnTo>
                    <a:pt x="13957" y="854049"/>
                  </a:lnTo>
                  <a:close/>
                </a:path>
                <a:path w="1260475" h="864235">
                  <a:moveTo>
                    <a:pt x="15951" y="804189"/>
                  </a:moveTo>
                  <a:lnTo>
                    <a:pt x="15811" y="803643"/>
                  </a:lnTo>
                  <a:lnTo>
                    <a:pt x="15506" y="803224"/>
                  </a:lnTo>
                  <a:lnTo>
                    <a:pt x="14757" y="802487"/>
                  </a:lnTo>
                  <a:lnTo>
                    <a:pt x="14528" y="802220"/>
                  </a:lnTo>
                  <a:lnTo>
                    <a:pt x="14300" y="801966"/>
                  </a:lnTo>
                  <a:lnTo>
                    <a:pt x="12941" y="802627"/>
                  </a:lnTo>
                  <a:lnTo>
                    <a:pt x="12306" y="802944"/>
                  </a:lnTo>
                  <a:lnTo>
                    <a:pt x="12357" y="803186"/>
                  </a:lnTo>
                  <a:lnTo>
                    <a:pt x="12433" y="803414"/>
                  </a:lnTo>
                  <a:lnTo>
                    <a:pt x="12522" y="803643"/>
                  </a:lnTo>
                  <a:lnTo>
                    <a:pt x="14833" y="804049"/>
                  </a:lnTo>
                  <a:lnTo>
                    <a:pt x="15951" y="804189"/>
                  </a:lnTo>
                  <a:close/>
                </a:path>
                <a:path w="1260475" h="864235">
                  <a:moveTo>
                    <a:pt x="17005" y="803109"/>
                  </a:moveTo>
                  <a:lnTo>
                    <a:pt x="16560" y="802487"/>
                  </a:lnTo>
                  <a:lnTo>
                    <a:pt x="16116" y="801865"/>
                  </a:lnTo>
                  <a:lnTo>
                    <a:pt x="15684" y="801281"/>
                  </a:lnTo>
                  <a:lnTo>
                    <a:pt x="15468" y="801382"/>
                  </a:lnTo>
                  <a:lnTo>
                    <a:pt x="17005" y="803109"/>
                  </a:lnTo>
                  <a:close/>
                </a:path>
                <a:path w="1260475" h="864235">
                  <a:moveTo>
                    <a:pt x="17157" y="790981"/>
                  </a:moveTo>
                  <a:lnTo>
                    <a:pt x="17094" y="790613"/>
                  </a:lnTo>
                  <a:lnTo>
                    <a:pt x="17081" y="790435"/>
                  </a:lnTo>
                  <a:lnTo>
                    <a:pt x="16090" y="789330"/>
                  </a:lnTo>
                  <a:lnTo>
                    <a:pt x="15621" y="789673"/>
                  </a:lnTo>
                  <a:lnTo>
                    <a:pt x="14071" y="790841"/>
                  </a:lnTo>
                  <a:lnTo>
                    <a:pt x="13779" y="791057"/>
                  </a:lnTo>
                  <a:lnTo>
                    <a:pt x="14135" y="791679"/>
                  </a:lnTo>
                  <a:lnTo>
                    <a:pt x="13512" y="792340"/>
                  </a:lnTo>
                  <a:lnTo>
                    <a:pt x="12979" y="793369"/>
                  </a:lnTo>
                  <a:lnTo>
                    <a:pt x="12192" y="793559"/>
                  </a:lnTo>
                  <a:lnTo>
                    <a:pt x="12420" y="797052"/>
                  </a:lnTo>
                  <a:lnTo>
                    <a:pt x="14058" y="795045"/>
                  </a:lnTo>
                  <a:lnTo>
                    <a:pt x="14071" y="792873"/>
                  </a:lnTo>
                  <a:lnTo>
                    <a:pt x="15963" y="792200"/>
                  </a:lnTo>
                  <a:lnTo>
                    <a:pt x="16586" y="791502"/>
                  </a:lnTo>
                  <a:lnTo>
                    <a:pt x="16878" y="791210"/>
                  </a:lnTo>
                  <a:lnTo>
                    <a:pt x="17157" y="790981"/>
                  </a:lnTo>
                  <a:close/>
                </a:path>
                <a:path w="1260475" h="864235">
                  <a:moveTo>
                    <a:pt x="22110" y="802754"/>
                  </a:moveTo>
                  <a:lnTo>
                    <a:pt x="21945" y="802703"/>
                  </a:lnTo>
                  <a:lnTo>
                    <a:pt x="21336" y="802500"/>
                  </a:lnTo>
                  <a:lnTo>
                    <a:pt x="20828" y="802322"/>
                  </a:lnTo>
                  <a:lnTo>
                    <a:pt x="20383" y="802170"/>
                  </a:lnTo>
                  <a:lnTo>
                    <a:pt x="20434" y="802347"/>
                  </a:lnTo>
                  <a:lnTo>
                    <a:pt x="20485" y="802551"/>
                  </a:lnTo>
                  <a:lnTo>
                    <a:pt x="20561" y="802754"/>
                  </a:lnTo>
                  <a:lnTo>
                    <a:pt x="20891" y="802868"/>
                  </a:lnTo>
                  <a:lnTo>
                    <a:pt x="21310" y="802894"/>
                  </a:lnTo>
                  <a:lnTo>
                    <a:pt x="21818" y="802817"/>
                  </a:lnTo>
                  <a:lnTo>
                    <a:pt x="22009" y="802779"/>
                  </a:lnTo>
                  <a:close/>
                </a:path>
                <a:path w="1260475" h="864235">
                  <a:moveTo>
                    <a:pt x="22948" y="830351"/>
                  </a:moveTo>
                  <a:lnTo>
                    <a:pt x="22313" y="829945"/>
                  </a:lnTo>
                  <a:lnTo>
                    <a:pt x="21551" y="829856"/>
                  </a:lnTo>
                  <a:lnTo>
                    <a:pt x="21386" y="829843"/>
                  </a:lnTo>
                  <a:lnTo>
                    <a:pt x="21209" y="829881"/>
                  </a:lnTo>
                  <a:lnTo>
                    <a:pt x="21005" y="829945"/>
                  </a:lnTo>
                  <a:lnTo>
                    <a:pt x="21475" y="830453"/>
                  </a:lnTo>
                  <a:lnTo>
                    <a:pt x="21920" y="830973"/>
                  </a:lnTo>
                  <a:lnTo>
                    <a:pt x="22364" y="831507"/>
                  </a:lnTo>
                  <a:lnTo>
                    <a:pt x="22529" y="831367"/>
                  </a:lnTo>
                  <a:lnTo>
                    <a:pt x="22948" y="830351"/>
                  </a:lnTo>
                  <a:close/>
                </a:path>
                <a:path w="1260475" h="864235">
                  <a:moveTo>
                    <a:pt x="24193" y="845794"/>
                  </a:moveTo>
                  <a:lnTo>
                    <a:pt x="23444" y="843724"/>
                  </a:lnTo>
                  <a:lnTo>
                    <a:pt x="22364" y="842098"/>
                  </a:lnTo>
                  <a:lnTo>
                    <a:pt x="21018" y="840854"/>
                  </a:lnTo>
                  <a:lnTo>
                    <a:pt x="16560" y="844232"/>
                  </a:lnTo>
                  <a:lnTo>
                    <a:pt x="16395" y="844664"/>
                  </a:lnTo>
                  <a:lnTo>
                    <a:pt x="16395" y="845083"/>
                  </a:lnTo>
                  <a:lnTo>
                    <a:pt x="16979" y="845578"/>
                  </a:lnTo>
                  <a:lnTo>
                    <a:pt x="21120" y="845654"/>
                  </a:lnTo>
                  <a:lnTo>
                    <a:pt x="19773" y="849579"/>
                  </a:lnTo>
                  <a:lnTo>
                    <a:pt x="17399" y="852208"/>
                  </a:lnTo>
                  <a:lnTo>
                    <a:pt x="14071" y="854036"/>
                  </a:lnTo>
                  <a:lnTo>
                    <a:pt x="14427" y="854367"/>
                  </a:lnTo>
                  <a:lnTo>
                    <a:pt x="14795" y="854570"/>
                  </a:lnTo>
                  <a:lnTo>
                    <a:pt x="15176" y="854671"/>
                  </a:lnTo>
                  <a:lnTo>
                    <a:pt x="18491" y="851827"/>
                  </a:lnTo>
                  <a:lnTo>
                    <a:pt x="21513" y="849261"/>
                  </a:lnTo>
                  <a:lnTo>
                    <a:pt x="22440" y="848156"/>
                  </a:lnTo>
                  <a:lnTo>
                    <a:pt x="23520" y="847140"/>
                  </a:lnTo>
                  <a:lnTo>
                    <a:pt x="24180" y="845921"/>
                  </a:lnTo>
                  <a:lnTo>
                    <a:pt x="24193" y="845794"/>
                  </a:lnTo>
                  <a:close/>
                </a:path>
                <a:path w="1260475" h="864235">
                  <a:moveTo>
                    <a:pt x="29184" y="816013"/>
                  </a:moveTo>
                  <a:lnTo>
                    <a:pt x="28790" y="814959"/>
                  </a:lnTo>
                  <a:lnTo>
                    <a:pt x="28448" y="814171"/>
                  </a:lnTo>
                  <a:lnTo>
                    <a:pt x="28041" y="813625"/>
                  </a:lnTo>
                  <a:lnTo>
                    <a:pt x="27851" y="814946"/>
                  </a:lnTo>
                  <a:lnTo>
                    <a:pt x="27876" y="816229"/>
                  </a:lnTo>
                  <a:lnTo>
                    <a:pt x="28117" y="817549"/>
                  </a:lnTo>
                  <a:lnTo>
                    <a:pt x="28854" y="816381"/>
                  </a:lnTo>
                  <a:lnTo>
                    <a:pt x="29184" y="816013"/>
                  </a:lnTo>
                  <a:close/>
                </a:path>
                <a:path w="1260475" h="864235">
                  <a:moveTo>
                    <a:pt x="30810" y="860907"/>
                  </a:moveTo>
                  <a:lnTo>
                    <a:pt x="30530" y="861212"/>
                  </a:lnTo>
                  <a:lnTo>
                    <a:pt x="30048" y="861745"/>
                  </a:lnTo>
                  <a:lnTo>
                    <a:pt x="29654" y="862215"/>
                  </a:lnTo>
                  <a:lnTo>
                    <a:pt x="29044" y="863053"/>
                  </a:lnTo>
                  <a:lnTo>
                    <a:pt x="28778" y="863384"/>
                  </a:lnTo>
                  <a:lnTo>
                    <a:pt x="28549" y="863727"/>
                  </a:lnTo>
                  <a:lnTo>
                    <a:pt x="29095" y="863549"/>
                  </a:lnTo>
                  <a:lnTo>
                    <a:pt x="29616" y="863384"/>
                  </a:lnTo>
                  <a:lnTo>
                    <a:pt x="30810" y="861275"/>
                  </a:lnTo>
                  <a:lnTo>
                    <a:pt x="30810" y="860907"/>
                  </a:lnTo>
                  <a:close/>
                </a:path>
                <a:path w="1260475" h="864235">
                  <a:moveTo>
                    <a:pt x="40424" y="792365"/>
                  </a:moveTo>
                  <a:lnTo>
                    <a:pt x="40055" y="792619"/>
                  </a:lnTo>
                  <a:lnTo>
                    <a:pt x="40398" y="792810"/>
                  </a:lnTo>
                  <a:lnTo>
                    <a:pt x="40424" y="792365"/>
                  </a:lnTo>
                  <a:close/>
                </a:path>
                <a:path w="1260475" h="864235">
                  <a:moveTo>
                    <a:pt x="53555" y="817994"/>
                  </a:moveTo>
                  <a:lnTo>
                    <a:pt x="52552" y="817257"/>
                  </a:lnTo>
                  <a:lnTo>
                    <a:pt x="51892" y="817359"/>
                  </a:lnTo>
                  <a:lnTo>
                    <a:pt x="51638" y="818045"/>
                  </a:lnTo>
                  <a:lnTo>
                    <a:pt x="52209" y="818083"/>
                  </a:lnTo>
                  <a:lnTo>
                    <a:pt x="52806" y="818134"/>
                  </a:lnTo>
                  <a:lnTo>
                    <a:pt x="53441" y="818172"/>
                  </a:lnTo>
                  <a:lnTo>
                    <a:pt x="53517" y="818045"/>
                  </a:lnTo>
                  <a:close/>
                </a:path>
                <a:path w="1260475" h="864235">
                  <a:moveTo>
                    <a:pt x="146507" y="769861"/>
                  </a:moveTo>
                  <a:lnTo>
                    <a:pt x="146278" y="769810"/>
                  </a:lnTo>
                  <a:lnTo>
                    <a:pt x="146278" y="770013"/>
                  </a:lnTo>
                  <a:lnTo>
                    <a:pt x="146443" y="769950"/>
                  </a:lnTo>
                  <a:close/>
                </a:path>
                <a:path w="1260475" h="864235">
                  <a:moveTo>
                    <a:pt x="147472" y="762114"/>
                  </a:moveTo>
                  <a:lnTo>
                    <a:pt x="147180" y="761720"/>
                  </a:lnTo>
                  <a:lnTo>
                    <a:pt x="146011" y="760247"/>
                  </a:lnTo>
                  <a:lnTo>
                    <a:pt x="145161" y="760590"/>
                  </a:lnTo>
                  <a:lnTo>
                    <a:pt x="144741" y="760755"/>
                  </a:lnTo>
                  <a:lnTo>
                    <a:pt x="144538" y="760831"/>
                  </a:lnTo>
                  <a:lnTo>
                    <a:pt x="144259" y="760933"/>
                  </a:lnTo>
                  <a:lnTo>
                    <a:pt x="144094" y="760996"/>
                  </a:lnTo>
                  <a:lnTo>
                    <a:pt x="143916" y="761060"/>
                  </a:lnTo>
                  <a:lnTo>
                    <a:pt x="144856" y="762419"/>
                  </a:lnTo>
                  <a:lnTo>
                    <a:pt x="145465" y="763257"/>
                  </a:lnTo>
                  <a:lnTo>
                    <a:pt x="145707" y="763346"/>
                  </a:lnTo>
                  <a:lnTo>
                    <a:pt x="145961" y="763422"/>
                  </a:lnTo>
                  <a:lnTo>
                    <a:pt x="146431" y="762977"/>
                  </a:lnTo>
                  <a:lnTo>
                    <a:pt x="146875" y="762419"/>
                  </a:lnTo>
                  <a:lnTo>
                    <a:pt x="147472" y="762114"/>
                  </a:lnTo>
                  <a:close/>
                </a:path>
                <a:path w="1260475" h="864235">
                  <a:moveTo>
                    <a:pt x="155790" y="740054"/>
                  </a:moveTo>
                  <a:lnTo>
                    <a:pt x="155663" y="740130"/>
                  </a:lnTo>
                  <a:lnTo>
                    <a:pt x="155790" y="740054"/>
                  </a:lnTo>
                  <a:close/>
                </a:path>
                <a:path w="1260475" h="864235">
                  <a:moveTo>
                    <a:pt x="155829" y="740117"/>
                  </a:moveTo>
                  <a:lnTo>
                    <a:pt x="155625" y="740181"/>
                  </a:lnTo>
                  <a:lnTo>
                    <a:pt x="155829" y="740117"/>
                  </a:lnTo>
                  <a:close/>
                </a:path>
                <a:path w="1260475" h="864235">
                  <a:moveTo>
                    <a:pt x="156464" y="739063"/>
                  </a:moveTo>
                  <a:lnTo>
                    <a:pt x="156451" y="738085"/>
                  </a:lnTo>
                  <a:lnTo>
                    <a:pt x="156210" y="737095"/>
                  </a:lnTo>
                  <a:lnTo>
                    <a:pt x="156095" y="738098"/>
                  </a:lnTo>
                  <a:lnTo>
                    <a:pt x="155663" y="740067"/>
                  </a:lnTo>
                  <a:lnTo>
                    <a:pt x="156464" y="739063"/>
                  </a:lnTo>
                  <a:close/>
                </a:path>
                <a:path w="1260475" h="864235">
                  <a:moveTo>
                    <a:pt x="158546" y="739368"/>
                  </a:moveTo>
                  <a:lnTo>
                    <a:pt x="157429" y="739673"/>
                  </a:lnTo>
                  <a:lnTo>
                    <a:pt x="156616" y="739902"/>
                  </a:lnTo>
                  <a:lnTo>
                    <a:pt x="155829" y="740117"/>
                  </a:lnTo>
                  <a:lnTo>
                    <a:pt x="155879" y="740473"/>
                  </a:lnTo>
                  <a:lnTo>
                    <a:pt x="155867" y="740854"/>
                  </a:lnTo>
                  <a:lnTo>
                    <a:pt x="156032" y="741146"/>
                  </a:lnTo>
                  <a:lnTo>
                    <a:pt x="156235" y="741464"/>
                  </a:lnTo>
                  <a:lnTo>
                    <a:pt x="156654" y="741895"/>
                  </a:lnTo>
                  <a:lnTo>
                    <a:pt x="156895" y="742086"/>
                  </a:lnTo>
                  <a:lnTo>
                    <a:pt x="157264" y="742213"/>
                  </a:lnTo>
                  <a:lnTo>
                    <a:pt x="157632" y="741984"/>
                  </a:lnTo>
                  <a:lnTo>
                    <a:pt x="158267" y="740943"/>
                  </a:lnTo>
                  <a:lnTo>
                    <a:pt x="158292" y="740346"/>
                  </a:lnTo>
                  <a:lnTo>
                    <a:pt x="158546" y="739368"/>
                  </a:lnTo>
                  <a:close/>
                </a:path>
                <a:path w="1260475" h="864235">
                  <a:moveTo>
                    <a:pt x="159232" y="754773"/>
                  </a:moveTo>
                  <a:lnTo>
                    <a:pt x="159067" y="754748"/>
                  </a:lnTo>
                  <a:lnTo>
                    <a:pt x="158902" y="754735"/>
                  </a:lnTo>
                  <a:lnTo>
                    <a:pt x="158750" y="754710"/>
                  </a:lnTo>
                  <a:lnTo>
                    <a:pt x="158737" y="754888"/>
                  </a:lnTo>
                  <a:lnTo>
                    <a:pt x="158648" y="755103"/>
                  </a:lnTo>
                  <a:lnTo>
                    <a:pt x="158775" y="755307"/>
                  </a:lnTo>
                  <a:lnTo>
                    <a:pt x="159029" y="755281"/>
                  </a:lnTo>
                  <a:lnTo>
                    <a:pt x="159194" y="755294"/>
                  </a:lnTo>
                  <a:lnTo>
                    <a:pt x="159207" y="755129"/>
                  </a:lnTo>
                  <a:lnTo>
                    <a:pt x="159219" y="754951"/>
                  </a:lnTo>
                  <a:lnTo>
                    <a:pt x="159232" y="754773"/>
                  </a:lnTo>
                  <a:close/>
                </a:path>
                <a:path w="1260475" h="864235">
                  <a:moveTo>
                    <a:pt x="160515" y="774306"/>
                  </a:moveTo>
                  <a:lnTo>
                    <a:pt x="160477" y="774115"/>
                  </a:lnTo>
                  <a:lnTo>
                    <a:pt x="160439" y="773925"/>
                  </a:lnTo>
                  <a:lnTo>
                    <a:pt x="160401" y="773734"/>
                  </a:lnTo>
                  <a:lnTo>
                    <a:pt x="160248" y="773938"/>
                  </a:lnTo>
                  <a:lnTo>
                    <a:pt x="160185" y="774204"/>
                  </a:lnTo>
                  <a:lnTo>
                    <a:pt x="160274" y="774611"/>
                  </a:lnTo>
                  <a:lnTo>
                    <a:pt x="160426" y="774395"/>
                  </a:lnTo>
                  <a:close/>
                </a:path>
                <a:path w="1260475" h="864235">
                  <a:moveTo>
                    <a:pt x="161632" y="772883"/>
                  </a:moveTo>
                  <a:close/>
                </a:path>
                <a:path w="1260475" h="864235">
                  <a:moveTo>
                    <a:pt x="162496" y="730313"/>
                  </a:moveTo>
                  <a:lnTo>
                    <a:pt x="162242" y="730250"/>
                  </a:lnTo>
                  <a:lnTo>
                    <a:pt x="162102" y="730389"/>
                  </a:lnTo>
                  <a:lnTo>
                    <a:pt x="162077" y="730542"/>
                  </a:lnTo>
                  <a:lnTo>
                    <a:pt x="162064" y="730694"/>
                  </a:lnTo>
                  <a:lnTo>
                    <a:pt x="162280" y="730491"/>
                  </a:lnTo>
                  <a:lnTo>
                    <a:pt x="162496" y="730313"/>
                  </a:lnTo>
                  <a:close/>
                </a:path>
                <a:path w="1260475" h="864235">
                  <a:moveTo>
                    <a:pt x="165138" y="736003"/>
                  </a:moveTo>
                  <a:lnTo>
                    <a:pt x="164680" y="735253"/>
                  </a:lnTo>
                  <a:lnTo>
                    <a:pt x="164388" y="734796"/>
                  </a:lnTo>
                  <a:lnTo>
                    <a:pt x="164198" y="735139"/>
                  </a:lnTo>
                  <a:lnTo>
                    <a:pt x="164020" y="735444"/>
                  </a:lnTo>
                  <a:lnTo>
                    <a:pt x="163855" y="735711"/>
                  </a:lnTo>
                  <a:lnTo>
                    <a:pt x="164287" y="735812"/>
                  </a:lnTo>
                  <a:lnTo>
                    <a:pt x="164706" y="735901"/>
                  </a:lnTo>
                  <a:lnTo>
                    <a:pt x="165138" y="736003"/>
                  </a:lnTo>
                  <a:close/>
                </a:path>
                <a:path w="1260475" h="864235">
                  <a:moveTo>
                    <a:pt x="165836" y="771982"/>
                  </a:moveTo>
                  <a:lnTo>
                    <a:pt x="165582" y="772198"/>
                  </a:lnTo>
                  <a:lnTo>
                    <a:pt x="165188" y="772426"/>
                  </a:lnTo>
                  <a:lnTo>
                    <a:pt x="165188" y="772655"/>
                  </a:lnTo>
                  <a:lnTo>
                    <a:pt x="165201" y="772782"/>
                  </a:lnTo>
                  <a:lnTo>
                    <a:pt x="165290" y="772909"/>
                  </a:lnTo>
                  <a:lnTo>
                    <a:pt x="165417" y="773049"/>
                  </a:lnTo>
                  <a:lnTo>
                    <a:pt x="165544" y="772680"/>
                  </a:lnTo>
                  <a:lnTo>
                    <a:pt x="165684" y="772325"/>
                  </a:lnTo>
                  <a:lnTo>
                    <a:pt x="165836" y="771982"/>
                  </a:lnTo>
                  <a:close/>
                </a:path>
                <a:path w="1260475" h="864235">
                  <a:moveTo>
                    <a:pt x="167665" y="761174"/>
                  </a:moveTo>
                  <a:lnTo>
                    <a:pt x="167411" y="761415"/>
                  </a:lnTo>
                  <a:lnTo>
                    <a:pt x="166941" y="761936"/>
                  </a:lnTo>
                  <a:lnTo>
                    <a:pt x="165900" y="763066"/>
                  </a:lnTo>
                  <a:lnTo>
                    <a:pt x="163906" y="765975"/>
                  </a:lnTo>
                  <a:lnTo>
                    <a:pt x="163461" y="766584"/>
                  </a:lnTo>
                  <a:lnTo>
                    <a:pt x="163918" y="768184"/>
                  </a:lnTo>
                  <a:lnTo>
                    <a:pt x="164058" y="769137"/>
                  </a:lnTo>
                  <a:lnTo>
                    <a:pt x="163931" y="769950"/>
                  </a:lnTo>
                  <a:lnTo>
                    <a:pt x="164604" y="769073"/>
                  </a:lnTo>
                  <a:lnTo>
                    <a:pt x="167068" y="763943"/>
                  </a:lnTo>
                  <a:lnTo>
                    <a:pt x="167665" y="761174"/>
                  </a:lnTo>
                  <a:close/>
                </a:path>
                <a:path w="1260475" h="864235">
                  <a:moveTo>
                    <a:pt x="180949" y="745070"/>
                  </a:moveTo>
                  <a:lnTo>
                    <a:pt x="179920" y="744118"/>
                  </a:lnTo>
                  <a:lnTo>
                    <a:pt x="178803" y="743267"/>
                  </a:lnTo>
                  <a:lnTo>
                    <a:pt x="177380" y="742721"/>
                  </a:lnTo>
                  <a:lnTo>
                    <a:pt x="175260" y="744118"/>
                  </a:lnTo>
                  <a:lnTo>
                    <a:pt x="175869" y="748499"/>
                  </a:lnTo>
                  <a:lnTo>
                    <a:pt x="175069" y="748601"/>
                  </a:lnTo>
                  <a:lnTo>
                    <a:pt x="174434" y="748487"/>
                  </a:lnTo>
                  <a:lnTo>
                    <a:pt x="173913" y="748245"/>
                  </a:lnTo>
                  <a:lnTo>
                    <a:pt x="172085" y="749236"/>
                  </a:lnTo>
                  <a:lnTo>
                    <a:pt x="170243" y="749020"/>
                  </a:lnTo>
                  <a:lnTo>
                    <a:pt x="168363" y="748347"/>
                  </a:lnTo>
                  <a:lnTo>
                    <a:pt x="169392" y="746036"/>
                  </a:lnTo>
                  <a:lnTo>
                    <a:pt x="167106" y="747572"/>
                  </a:lnTo>
                  <a:lnTo>
                    <a:pt x="165785" y="749452"/>
                  </a:lnTo>
                  <a:lnTo>
                    <a:pt x="166852" y="752589"/>
                  </a:lnTo>
                  <a:lnTo>
                    <a:pt x="168046" y="752614"/>
                  </a:lnTo>
                  <a:lnTo>
                    <a:pt x="169176" y="752551"/>
                  </a:lnTo>
                  <a:lnTo>
                    <a:pt x="170472" y="752767"/>
                  </a:lnTo>
                  <a:lnTo>
                    <a:pt x="170599" y="753287"/>
                  </a:lnTo>
                  <a:lnTo>
                    <a:pt x="170865" y="754075"/>
                  </a:lnTo>
                  <a:lnTo>
                    <a:pt x="174840" y="752195"/>
                  </a:lnTo>
                  <a:lnTo>
                    <a:pt x="177012" y="754862"/>
                  </a:lnTo>
                  <a:lnTo>
                    <a:pt x="176441" y="752589"/>
                  </a:lnTo>
                  <a:lnTo>
                    <a:pt x="176161" y="751230"/>
                  </a:lnTo>
                  <a:lnTo>
                    <a:pt x="176250" y="749503"/>
                  </a:lnTo>
                  <a:lnTo>
                    <a:pt x="176276" y="749274"/>
                  </a:lnTo>
                  <a:lnTo>
                    <a:pt x="176022" y="749185"/>
                  </a:lnTo>
                  <a:lnTo>
                    <a:pt x="175882" y="747966"/>
                  </a:lnTo>
                  <a:lnTo>
                    <a:pt x="176250" y="747483"/>
                  </a:lnTo>
                  <a:lnTo>
                    <a:pt x="176822" y="747268"/>
                  </a:lnTo>
                  <a:lnTo>
                    <a:pt x="177685" y="745045"/>
                  </a:lnTo>
                  <a:lnTo>
                    <a:pt x="178612" y="744321"/>
                  </a:lnTo>
                  <a:lnTo>
                    <a:pt x="179806" y="745312"/>
                  </a:lnTo>
                  <a:lnTo>
                    <a:pt x="180949" y="745070"/>
                  </a:lnTo>
                  <a:close/>
                </a:path>
                <a:path w="1260475" h="864235">
                  <a:moveTo>
                    <a:pt x="205613" y="805192"/>
                  </a:moveTo>
                  <a:lnTo>
                    <a:pt x="204393" y="802767"/>
                  </a:lnTo>
                  <a:lnTo>
                    <a:pt x="205613" y="805192"/>
                  </a:lnTo>
                  <a:close/>
                </a:path>
                <a:path w="1260475" h="864235">
                  <a:moveTo>
                    <a:pt x="206781" y="806996"/>
                  </a:moveTo>
                  <a:lnTo>
                    <a:pt x="206629" y="806653"/>
                  </a:lnTo>
                  <a:lnTo>
                    <a:pt x="205701" y="805357"/>
                  </a:lnTo>
                  <a:lnTo>
                    <a:pt x="206629" y="807072"/>
                  </a:lnTo>
                  <a:lnTo>
                    <a:pt x="206781" y="806996"/>
                  </a:lnTo>
                  <a:close/>
                </a:path>
                <a:path w="1260475" h="864235">
                  <a:moveTo>
                    <a:pt x="218808" y="819759"/>
                  </a:moveTo>
                  <a:lnTo>
                    <a:pt x="218084" y="819899"/>
                  </a:lnTo>
                  <a:lnTo>
                    <a:pt x="217233" y="819873"/>
                  </a:lnTo>
                  <a:lnTo>
                    <a:pt x="216242" y="819721"/>
                  </a:lnTo>
                  <a:lnTo>
                    <a:pt x="215417" y="820331"/>
                  </a:lnTo>
                  <a:lnTo>
                    <a:pt x="214299" y="821156"/>
                  </a:lnTo>
                  <a:lnTo>
                    <a:pt x="214414" y="821372"/>
                  </a:lnTo>
                  <a:lnTo>
                    <a:pt x="216725" y="820801"/>
                  </a:lnTo>
                  <a:lnTo>
                    <a:pt x="217906" y="820496"/>
                  </a:lnTo>
                  <a:lnTo>
                    <a:pt x="218033" y="820547"/>
                  </a:lnTo>
                  <a:lnTo>
                    <a:pt x="218236" y="820712"/>
                  </a:lnTo>
                  <a:lnTo>
                    <a:pt x="218452" y="820369"/>
                  </a:lnTo>
                  <a:lnTo>
                    <a:pt x="218567" y="820153"/>
                  </a:lnTo>
                  <a:lnTo>
                    <a:pt x="218694" y="819962"/>
                  </a:lnTo>
                  <a:lnTo>
                    <a:pt x="218808" y="819759"/>
                  </a:lnTo>
                  <a:close/>
                </a:path>
                <a:path w="1260475" h="864235">
                  <a:moveTo>
                    <a:pt x="360032" y="612381"/>
                  </a:moveTo>
                  <a:lnTo>
                    <a:pt x="359727" y="609117"/>
                  </a:lnTo>
                  <a:lnTo>
                    <a:pt x="353669" y="614629"/>
                  </a:lnTo>
                  <a:lnTo>
                    <a:pt x="353390" y="614870"/>
                  </a:lnTo>
                  <a:lnTo>
                    <a:pt x="353377" y="615569"/>
                  </a:lnTo>
                  <a:lnTo>
                    <a:pt x="353733" y="616051"/>
                  </a:lnTo>
                  <a:lnTo>
                    <a:pt x="354203" y="615746"/>
                  </a:lnTo>
                  <a:lnTo>
                    <a:pt x="354634" y="615480"/>
                  </a:lnTo>
                  <a:lnTo>
                    <a:pt x="355193" y="615175"/>
                  </a:lnTo>
                  <a:lnTo>
                    <a:pt x="356806" y="614222"/>
                  </a:lnTo>
                  <a:lnTo>
                    <a:pt x="360032" y="612381"/>
                  </a:lnTo>
                  <a:close/>
                </a:path>
                <a:path w="1260475" h="864235">
                  <a:moveTo>
                    <a:pt x="374535" y="665480"/>
                  </a:moveTo>
                  <a:lnTo>
                    <a:pt x="374103" y="661644"/>
                  </a:lnTo>
                  <a:lnTo>
                    <a:pt x="373659" y="661200"/>
                  </a:lnTo>
                  <a:lnTo>
                    <a:pt x="373443" y="660996"/>
                  </a:lnTo>
                  <a:lnTo>
                    <a:pt x="372186" y="663282"/>
                  </a:lnTo>
                  <a:lnTo>
                    <a:pt x="371602" y="662038"/>
                  </a:lnTo>
                  <a:lnTo>
                    <a:pt x="371132" y="662444"/>
                  </a:lnTo>
                  <a:lnTo>
                    <a:pt x="370560" y="662774"/>
                  </a:lnTo>
                  <a:lnTo>
                    <a:pt x="369036" y="662343"/>
                  </a:lnTo>
                  <a:lnTo>
                    <a:pt x="368223" y="662597"/>
                  </a:lnTo>
                  <a:lnTo>
                    <a:pt x="367512" y="663092"/>
                  </a:lnTo>
                  <a:lnTo>
                    <a:pt x="367855" y="662940"/>
                  </a:lnTo>
                  <a:lnTo>
                    <a:pt x="368236" y="662889"/>
                  </a:lnTo>
                  <a:lnTo>
                    <a:pt x="368604" y="662787"/>
                  </a:lnTo>
                  <a:lnTo>
                    <a:pt x="368985" y="663143"/>
                  </a:lnTo>
                  <a:lnTo>
                    <a:pt x="369354" y="663460"/>
                  </a:lnTo>
                  <a:lnTo>
                    <a:pt x="369709" y="663740"/>
                  </a:lnTo>
                  <a:lnTo>
                    <a:pt x="371856" y="665492"/>
                  </a:lnTo>
                  <a:lnTo>
                    <a:pt x="373557" y="666178"/>
                  </a:lnTo>
                  <a:lnTo>
                    <a:pt x="374535" y="665480"/>
                  </a:lnTo>
                  <a:close/>
                </a:path>
                <a:path w="1260475" h="864235">
                  <a:moveTo>
                    <a:pt x="376224" y="618020"/>
                  </a:moveTo>
                  <a:lnTo>
                    <a:pt x="375843" y="617639"/>
                  </a:lnTo>
                  <a:lnTo>
                    <a:pt x="375450" y="617016"/>
                  </a:lnTo>
                  <a:lnTo>
                    <a:pt x="375018" y="617664"/>
                  </a:lnTo>
                  <a:lnTo>
                    <a:pt x="374650" y="618185"/>
                  </a:lnTo>
                  <a:lnTo>
                    <a:pt x="374332" y="618731"/>
                  </a:lnTo>
                  <a:lnTo>
                    <a:pt x="374383" y="618896"/>
                  </a:lnTo>
                  <a:lnTo>
                    <a:pt x="374611" y="619150"/>
                  </a:lnTo>
                  <a:lnTo>
                    <a:pt x="374980" y="619429"/>
                  </a:lnTo>
                  <a:lnTo>
                    <a:pt x="375475" y="619048"/>
                  </a:lnTo>
                  <a:lnTo>
                    <a:pt x="375869" y="618629"/>
                  </a:lnTo>
                  <a:lnTo>
                    <a:pt x="376148" y="618147"/>
                  </a:lnTo>
                  <a:lnTo>
                    <a:pt x="376224" y="618020"/>
                  </a:lnTo>
                  <a:close/>
                </a:path>
                <a:path w="1260475" h="864235">
                  <a:moveTo>
                    <a:pt x="379006" y="631126"/>
                  </a:moveTo>
                  <a:lnTo>
                    <a:pt x="378333" y="629831"/>
                  </a:lnTo>
                  <a:lnTo>
                    <a:pt x="377812" y="628383"/>
                  </a:lnTo>
                  <a:lnTo>
                    <a:pt x="377456" y="626414"/>
                  </a:lnTo>
                  <a:lnTo>
                    <a:pt x="376974" y="626198"/>
                  </a:lnTo>
                  <a:lnTo>
                    <a:pt x="376669" y="625906"/>
                  </a:lnTo>
                  <a:lnTo>
                    <a:pt x="374942" y="625525"/>
                  </a:lnTo>
                  <a:lnTo>
                    <a:pt x="373786" y="626465"/>
                  </a:lnTo>
                  <a:lnTo>
                    <a:pt x="371779" y="628002"/>
                  </a:lnTo>
                  <a:lnTo>
                    <a:pt x="371119" y="628370"/>
                  </a:lnTo>
                  <a:lnTo>
                    <a:pt x="370471" y="628523"/>
                  </a:lnTo>
                  <a:lnTo>
                    <a:pt x="370840" y="628815"/>
                  </a:lnTo>
                  <a:lnTo>
                    <a:pt x="371284" y="629310"/>
                  </a:lnTo>
                  <a:lnTo>
                    <a:pt x="371487" y="629691"/>
                  </a:lnTo>
                  <a:lnTo>
                    <a:pt x="371576" y="630072"/>
                  </a:lnTo>
                  <a:lnTo>
                    <a:pt x="372567" y="629831"/>
                  </a:lnTo>
                  <a:lnTo>
                    <a:pt x="373875" y="629462"/>
                  </a:lnTo>
                  <a:lnTo>
                    <a:pt x="375793" y="628967"/>
                  </a:lnTo>
                  <a:lnTo>
                    <a:pt x="379006" y="631126"/>
                  </a:lnTo>
                  <a:close/>
                </a:path>
                <a:path w="1260475" h="864235">
                  <a:moveTo>
                    <a:pt x="379628" y="610311"/>
                  </a:moveTo>
                  <a:lnTo>
                    <a:pt x="379590" y="609904"/>
                  </a:lnTo>
                  <a:lnTo>
                    <a:pt x="379247" y="609828"/>
                  </a:lnTo>
                  <a:lnTo>
                    <a:pt x="378752" y="609676"/>
                  </a:lnTo>
                  <a:lnTo>
                    <a:pt x="378650" y="609803"/>
                  </a:lnTo>
                  <a:lnTo>
                    <a:pt x="378206" y="610349"/>
                  </a:lnTo>
                  <a:lnTo>
                    <a:pt x="377901" y="610984"/>
                  </a:lnTo>
                  <a:lnTo>
                    <a:pt x="376809" y="612787"/>
                  </a:lnTo>
                  <a:lnTo>
                    <a:pt x="378434" y="611365"/>
                  </a:lnTo>
                  <a:lnTo>
                    <a:pt x="379006" y="610895"/>
                  </a:lnTo>
                  <a:lnTo>
                    <a:pt x="379628" y="610311"/>
                  </a:lnTo>
                  <a:close/>
                </a:path>
                <a:path w="1260475" h="864235">
                  <a:moveTo>
                    <a:pt x="391731" y="642835"/>
                  </a:moveTo>
                  <a:lnTo>
                    <a:pt x="390105" y="642340"/>
                  </a:lnTo>
                  <a:lnTo>
                    <a:pt x="389763" y="642531"/>
                  </a:lnTo>
                  <a:lnTo>
                    <a:pt x="389470" y="643064"/>
                  </a:lnTo>
                  <a:lnTo>
                    <a:pt x="390537" y="644588"/>
                  </a:lnTo>
                  <a:lnTo>
                    <a:pt x="391731" y="642835"/>
                  </a:lnTo>
                  <a:close/>
                </a:path>
                <a:path w="1260475" h="864235">
                  <a:moveTo>
                    <a:pt x="393179" y="643458"/>
                  </a:moveTo>
                  <a:lnTo>
                    <a:pt x="391998" y="642429"/>
                  </a:lnTo>
                  <a:lnTo>
                    <a:pt x="391731" y="642835"/>
                  </a:lnTo>
                  <a:lnTo>
                    <a:pt x="393179" y="643458"/>
                  </a:lnTo>
                  <a:close/>
                </a:path>
                <a:path w="1260475" h="864235">
                  <a:moveTo>
                    <a:pt x="396963" y="613448"/>
                  </a:moveTo>
                  <a:lnTo>
                    <a:pt x="396786" y="613346"/>
                  </a:lnTo>
                  <a:lnTo>
                    <a:pt x="396760" y="613498"/>
                  </a:lnTo>
                  <a:lnTo>
                    <a:pt x="396900" y="613498"/>
                  </a:lnTo>
                  <a:close/>
                </a:path>
                <a:path w="1260475" h="864235">
                  <a:moveTo>
                    <a:pt x="398183" y="646391"/>
                  </a:moveTo>
                  <a:lnTo>
                    <a:pt x="397840" y="646049"/>
                  </a:lnTo>
                  <a:lnTo>
                    <a:pt x="396913" y="645071"/>
                  </a:lnTo>
                  <a:lnTo>
                    <a:pt x="396252" y="643877"/>
                  </a:lnTo>
                  <a:lnTo>
                    <a:pt x="393179" y="643458"/>
                  </a:lnTo>
                  <a:lnTo>
                    <a:pt x="393268" y="643877"/>
                  </a:lnTo>
                  <a:lnTo>
                    <a:pt x="392442" y="646239"/>
                  </a:lnTo>
                  <a:lnTo>
                    <a:pt x="395046" y="646087"/>
                  </a:lnTo>
                  <a:lnTo>
                    <a:pt x="396557" y="646049"/>
                  </a:lnTo>
                  <a:lnTo>
                    <a:pt x="398183" y="646391"/>
                  </a:lnTo>
                  <a:close/>
                </a:path>
                <a:path w="1260475" h="864235">
                  <a:moveTo>
                    <a:pt x="398551" y="613422"/>
                  </a:moveTo>
                  <a:lnTo>
                    <a:pt x="398259" y="613232"/>
                  </a:lnTo>
                  <a:lnTo>
                    <a:pt x="397967" y="612876"/>
                  </a:lnTo>
                  <a:lnTo>
                    <a:pt x="397713" y="612902"/>
                  </a:lnTo>
                  <a:lnTo>
                    <a:pt x="397446" y="612940"/>
                  </a:lnTo>
                  <a:lnTo>
                    <a:pt x="397205" y="613219"/>
                  </a:lnTo>
                  <a:lnTo>
                    <a:pt x="396963" y="613448"/>
                  </a:lnTo>
                  <a:lnTo>
                    <a:pt x="397256" y="613600"/>
                  </a:lnTo>
                  <a:lnTo>
                    <a:pt x="397522" y="613778"/>
                  </a:lnTo>
                  <a:lnTo>
                    <a:pt x="397827" y="613816"/>
                  </a:lnTo>
                  <a:lnTo>
                    <a:pt x="398043" y="613854"/>
                  </a:lnTo>
                  <a:lnTo>
                    <a:pt x="398310" y="613562"/>
                  </a:lnTo>
                  <a:lnTo>
                    <a:pt x="398551" y="613422"/>
                  </a:lnTo>
                  <a:close/>
                </a:path>
                <a:path w="1260475" h="864235">
                  <a:moveTo>
                    <a:pt x="398741" y="652767"/>
                  </a:moveTo>
                  <a:close/>
                </a:path>
                <a:path w="1260475" h="864235">
                  <a:moveTo>
                    <a:pt x="398856" y="652729"/>
                  </a:moveTo>
                  <a:lnTo>
                    <a:pt x="398233" y="652437"/>
                  </a:lnTo>
                  <a:lnTo>
                    <a:pt x="397916" y="652297"/>
                  </a:lnTo>
                  <a:lnTo>
                    <a:pt x="398119" y="652437"/>
                  </a:lnTo>
                  <a:lnTo>
                    <a:pt x="398322" y="652564"/>
                  </a:lnTo>
                  <a:lnTo>
                    <a:pt x="398526" y="652716"/>
                  </a:lnTo>
                  <a:lnTo>
                    <a:pt x="398754" y="652716"/>
                  </a:lnTo>
                  <a:close/>
                </a:path>
                <a:path w="1260475" h="864235">
                  <a:moveTo>
                    <a:pt x="404545" y="655345"/>
                  </a:moveTo>
                  <a:lnTo>
                    <a:pt x="404495" y="655180"/>
                  </a:lnTo>
                  <a:lnTo>
                    <a:pt x="404228" y="655434"/>
                  </a:lnTo>
                  <a:lnTo>
                    <a:pt x="404545" y="655345"/>
                  </a:lnTo>
                  <a:close/>
                </a:path>
                <a:path w="1260475" h="864235">
                  <a:moveTo>
                    <a:pt x="405193" y="657593"/>
                  </a:moveTo>
                  <a:lnTo>
                    <a:pt x="404698" y="655866"/>
                  </a:lnTo>
                  <a:lnTo>
                    <a:pt x="404571" y="655434"/>
                  </a:lnTo>
                  <a:lnTo>
                    <a:pt x="404228" y="655434"/>
                  </a:lnTo>
                  <a:lnTo>
                    <a:pt x="403872" y="654685"/>
                  </a:lnTo>
                  <a:lnTo>
                    <a:pt x="403440" y="654164"/>
                  </a:lnTo>
                  <a:lnTo>
                    <a:pt x="401802" y="652843"/>
                  </a:lnTo>
                  <a:lnTo>
                    <a:pt x="401485" y="652792"/>
                  </a:lnTo>
                  <a:lnTo>
                    <a:pt x="400329" y="652640"/>
                  </a:lnTo>
                  <a:lnTo>
                    <a:pt x="398678" y="652792"/>
                  </a:lnTo>
                  <a:lnTo>
                    <a:pt x="398526" y="652716"/>
                  </a:lnTo>
                  <a:lnTo>
                    <a:pt x="397522" y="652678"/>
                  </a:lnTo>
                  <a:lnTo>
                    <a:pt x="396481" y="652741"/>
                  </a:lnTo>
                  <a:lnTo>
                    <a:pt x="394042" y="652145"/>
                  </a:lnTo>
                  <a:lnTo>
                    <a:pt x="392633" y="651484"/>
                  </a:lnTo>
                  <a:lnTo>
                    <a:pt x="391198" y="650976"/>
                  </a:lnTo>
                  <a:lnTo>
                    <a:pt x="391350" y="650887"/>
                  </a:lnTo>
                  <a:lnTo>
                    <a:pt x="391210" y="650951"/>
                  </a:lnTo>
                  <a:lnTo>
                    <a:pt x="389585" y="651421"/>
                  </a:lnTo>
                  <a:lnTo>
                    <a:pt x="378396" y="662000"/>
                  </a:lnTo>
                  <a:lnTo>
                    <a:pt x="382790" y="661098"/>
                  </a:lnTo>
                  <a:lnTo>
                    <a:pt x="382257" y="661593"/>
                  </a:lnTo>
                  <a:lnTo>
                    <a:pt x="381736" y="662089"/>
                  </a:lnTo>
                  <a:lnTo>
                    <a:pt x="381241" y="662622"/>
                  </a:lnTo>
                  <a:lnTo>
                    <a:pt x="382422" y="662406"/>
                  </a:lnTo>
                  <a:lnTo>
                    <a:pt x="382485" y="663663"/>
                  </a:lnTo>
                  <a:lnTo>
                    <a:pt x="383082" y="667562"/>
                  </a:lnTo>
                  <a:lnTo>
                    <a:pt x="383755" y="669036"/>
                  </a:lnTo>
                  <a:lnTo>
                    <a:pt x="386346" y="669569"/>
                  </a:lnTo>
                  <a:lnTo>
                    <a:pt x="387032" y="669620"/>
                  </a:lnTo>
                  <a:lnTo>
                    <a:pt x="389661" y="669480"/>
                  </a:lnTo>
                  <a:lnTo>
                    <a:pt x="391325" y="669823"/>
                  </a:lnTo>
                  <a:lnTo>
                    <a:pt x="393014" y="670115"/>
                  </a:lnTo>
                  <a:lnTo>
                    <a:pt x="392760" y="669480"/>
                  </a:lnTo>
                  <a:lnTo>
                    <a:pt x="392506" y="668883"/>
                  </a:lnTo>
                  <a:lnTo>
                    <a:pt x="391731" y="667677"/>
                  </a:lnTo>
                  <a:lnTo>
                    <a:pt x="388112" y="666889"/>
                  </a:lnTo>
                  <a:lnTo>
                    <a:pt x="387324" y="665124"/>
                  </a:lnTo>
                  <a:lnTo>
                    <a:pt x="386270" y="662406"/>
                  </a:lnTo>
                  <a:lnTo>
                    <a:pt x="386334" y="661301"/>
                  </a:lnTo>
                  <a:lnTo>
                    <a:pt x="386410" y="661098"/>
                  </a:lnTo>
                  <a:lnTo>
                    <a:pt x="386943" y="659638"/>
                  </a:lnTo>
                  <a:lnTo>
                    <a:pt x="387324" y="658939"/>
                  </a:lnTo>
                  <a:lnTo>
                    <a:pt x="387705" y="658317"/>
                  </a:lnTo>
                  <a:lnTo>
                    <a:pt x="388226" y="658660"/>
                  </a:lnTo>
                  <a:lnTo>
                    <a:pt x="388759" y="658977"/>
                  </a:lnTo>
                  <a:lnTo>
                    <a:pt x="389280" y="659409"/>
                  </a:lnTo>
                  <a:lnTo>
                    <a:pt x="390740" y="660844"/>
                  </a:lnTo>
                  <a:lnTo>
                    <a:pt x="390994" y="660298"/>
                  </a:lnTo>
                  <a:lnTo>
                    <a:pt x="391731" y="658317"/>
                  </a:lnTo>
                  <a:lnTo>
                    <a:pt x="391909" y="657834"/>
                  </a:lnTo>
                  <a:lnTo>
                    <a:pt x="393179" y="656628"/>
                  </a:lnTo>
                  <a:lnTo>
                    <a:pt x="394576" y="655955"/>
                  </a:lnTo>
                  <a:lnTo>
                    <a:pt x="397395" y="656412"/>
                  </a:lnTo>
                  <a:lnTo>
                    <a:pt x="398995" y="657034"/>
                  </a:lnTo>
                  <a:lnTo>
                    <a:pt x="401332" y="655955"/>
                  </a:lnTo>
                  <a:lnTo>
                    <a:pt x="401523" y="655866"/>
                  </a:lnTo>
                  <a:lnTo>
                    <a:pt x="404558" y="657339"/>
                  </a:lnTo>
                  <a:lnTo>
                    <a:pt x="405193" y="657593"/>
                  </a:lnTo>
                  <a:close/>
                </a:path>
                <a:path w="1260475" h="864235">
                  <a:moveTo>
                    <a:pt x="405892" y="588530"/>
                  </a:moveTo>
                  <a:lnTo>
                    <a:pt x="405815" y="588391"/>
                  </a:lnTo>
                  <a:lnTo>
                    <a:pt x="405688" y="588302"/>
                  </a:lnTo>
                  <a:lnTo>
                    <a:pt x="405815" y="588454"/>
                  </a:lnTo>
                  <a:close/>
                </a:path>
                <a:path w="1260475" h="864235">
                  <a:moveTo>
                    <a:pt x="412407" y="653491"/>
                  </a:moveTo>
                  <a:lnTo>
                    <a:pt x="412115" y="653300"/>
                  </a:lnTo>
                  <a:lnTo>
                    <a:pt x="411835" y="653122"/>
                  </a:lnTo>
                  <a:lnTo>
                    <a:pt x="411543" y="652945"/>
                  </a:lnTo>
                  <a:lnTo>
                    <a:pt x="411403" y="653072"/>
                  </a:lnTo>
                  <a:lnTo>
                    <a:pt x="411264" y="653186"/>
                  </a:lnTo>
                  <a:lnTo>
                    <a:pt x="411137" y="653313"/>
                  </a:lnTo>
                  <a:lnTo>
                    <a:pt x="411416" y="653491"/>
                  </a:lnTo>
                  <a:lnTo>
                    <a:pt x="411695" y="653681"/>
                  </a:lnTo>
                  <a:lnTo>
                    <a:pt x="412000" y="653821"/>
                  </a:lnTo>
                  <a:lnTo>
                    <a:pt x="412267" y="653605"/>
                  </a:lnTo>
                  <a:lnTo>
                    <a:pt x="412407" y="653491"/>
                  </a:lnTo>
                  <a:close/>
                </a:path>
                <a:path w="1260475" h="864235">
                  <a:moveTo>
                    <a:pt x="415798" y="638238"/>
                  </a:moveTo>
                  <a:lnTo>
                    <a:pt x="415709" y="637832"/>
                  </a:lnTo>
                  <a:lnTo>
                    <a:pt x="415709" y="637476"/>
                  </a:lnTo>
                  <a:lnTo>
                    <a:pt x="415328" y="637692"/>
                  </a:lnTo>
                  <a:lnTo>
                    <a:pt x="414934" y="637895"/>
                  </a:lnTo>
                  <a:lnTo>
                    <a:pt x="414578" y="638098"/>
                  </a:lnTo>
                  <a:lnTo>
                    <a:pt x="414845" y="639165"/>
                  </a:lnTo>
                  <a:lnTo>
                    <a:pt x="415124" y="638949"/>
                  </a:lnTo>
                  <a:lnTo>
                    <a:pt x="415505" y="638797"/>
                  </a:lnTo>
                  <a:lnTo>
                    <a:pt x="415658" y="638505"/>
                  </a:lnTo>
                  <a:lnTo>
                    <a:pt x="415798" y="638238"/>
                  </a:lnTo>
                  <a:close/>
                </a:path>
                <a:path w="1260475" h="864235">
                  <a:moveTo>
                    <a:pt x="418401" y="588683"/>
                  </a:moveTo>
                  <a:lnTo>
                    <a:pt x="417055" y="588022"/>
                  </a:lnTo>
                  <a:lnTo>
                    <a:pt x="415632" y="587502"/>
                  </a:lnTo>
                  <a:lnTo>
                    <a:pt x="413283" y="586968"/>
                  </a:lnTo>
                  <a:lnTo>
                    <a:pt x="412496" y="586689"/>
                  </a:lnTo>
                  <a:lnTo>
                    <a:pt x="411734" y="586371"/>
                  </a:lnTo>
                  <a:lnTo>
                    <a:pt x="410654" y="586206"/>
                  </a:lnTo>
                  <a:lnTo>
                    <a:pt x="411416" y="589076"/>
                  </a:lnTo>
                  <a:lnTo>
                    <a:pt x="412572" y="589965"/>
                  </a:lnTo>
                  <a:lnTo>
                    <a:pt x="414566" y="590473"/>
                  </a:lnTo>
                  <a:lnTo>
                    <a:pt x="418401" y="588683"/>
                  </a:lnTo>
                  <a:close/>
                </a:path>
                <a:path w="1260475" h="864235">
                  <a:moveTo>
                    <a:pt x="419950" y="577049"/>
                  </a:moveTo>
                  <a:lnTo>
                    <a:pt x="419760" y="576821"/>
                  </a:lnTo>
                  <a:lnTo>
                    <a:pt x="419569" y="576605"/>
                  </a:lnTo>
                  <a:lnTo>
                    <a:pt x="419379" y="576376"/>
                  </a:lnTo>
                  <a:lnTo>
                    <a:pt x="419392" y="576592"/>
                  </a:lnTo>
                  <a:lnTo>
                    <a:pt x="419417" y="576795"/>
                  </a:lnTo>
                  <a:lnTo>
                    <a:pt x="419455" y="577303"/>
                  </a:lnTo>
                  <a:lnTo>
                    <a:pt x="419620" y="577278"/>
                  </a:lnTo>
                  <a:lnTo>
                    <a:pt x="419671" y="577494"/>
                  </a:lnTo>
                  <a:lnTo>
                    <a:pt x="419760" y="577367"/>
                  </a:lnTo>
                  <a:lnTo>
                    <a:pt x="419849" y="577202"/>
                  </a:lnTo>
                  <a:lnTo>
                    <a:pt x="419938" y="577062"/>
                  </a:lnTo>
                  <a:close/>
                </a:path>
                <a:path w="1260475" h="864235">
                  <a:moveTo>
                    <a:pt x="422998" y="664768"/>
                  </a:moveTo>
                  <a:lnTo>
                    <a:pt x="422795" y="664603"/>
                  </a:lnTo>
                  <a:lnTo>
                    <a:pt x="422592" y="664375"/>
                  </a:lnTo>
                  <a:lnTo>
                    <a:pt x="422351" y="664171"/>
                  </a:lnTo>
                  <a:lnTo>
                    <a:pt x="421970" y="663867"/>
                  </a:lnTo>
                  <a:lnTo>
                    <a:pt x="421627" y="663625"/>
                  </a:lnTo>
                  <a:lnTo>
                    <a:pt x="421462" y="663562"/>
                  </a:lnTo>
                  <a:lnTo>
                    <a:pt x="421322" y="663498"/>
                  </a:lnTo>
                  <a:lnTo>
                    <a:pt x="419811" y="665835"/>
                  </a:lnTo>
                  <a:lnTo>
                    <a:pt x="420662" y="666216"/>
                  </a:lnTo>
                  <a:lnTo>
                    <a:pt x="421157" y="666445"/>
                  </a:lnTo>
                  <a:lnTo>
                    <a:pt x="421284" y="666496"/>
                  </a:lnTo>
                  <a:lnTo>
                    <a:pt x="421868" y="665937"/>
                  </a:lnTo>
                  <a:lnTo>
                    <a:pt x="422440" y="665365"/>
                  </a:lnTo>
                  <a:lnTo>
                    <a:pt x="422998" y="664768"/>
                  </a:lnTo>
                  <a:close/>
                </a:path>
                <a:path w="1260475" h="864235">
                  <a:moveTo>
                    <a:pt x="467296" y="593420"/>
                  </a:moveTo>
                  <a:lnTo>
                    <a:pt x="464616" y="589902"/>
                  </a:lnTo>
                  <a:lnTo>
                    <a:pt x="464489" y="589800"/>
                  </a:lnTo>
                  <a:lnTo>
                    <a:pt x="463550" y="589241"/>
                  </a:lnTo>
                  <a:lnTo>
                    <a:pt x="462343" y="590613"/>
                  </a:lnTo>
                  <a:lnTo>
                    <a:pt x="462051" y="592556"/>
                  </a:lnTo>
                  <a:lnTo>
                    <a:pt x="461987" y="593001"/>
                  </a:lnTo>
                  <a:lnTo>
                    <a:pt x="462000" y="593458"/>
                  </a:lnTo>
                  <a:lnTo>
                    <a:pt x="462051" y="593940"/>
                  </a:lnTo>
                  <a:lnTo>
                    <a:pt x="462572" y="594194"/>
                  </a:lnTo>
                  <a:lnTo>
                    <a:pt x="463092" y="594575"/>
                  </a:lnTo>
                  <a:lnTo>
                    <a:pt x="463626" y="595134"/>
                  </a:lnTo>
                  <a:lnTo>
                    <a:pt x="462203" y="595452"/>
                  </a:lnTo>
                  <a:lnTo>
                    <a:pt x="462280" y="596176"/>
                  </a:lnTo>
                  <a:lnTo>
                    <a:pt x="463524" y="595985"/>
                  </a:lnTo>
                  <a:lnTo>
                    <a:pt x="464566" y="596061"/>
                  </a:lnTo>
                  <a:lnTo>
                    <a:pt x="466674" y="595045"/>
                  </a:lnTo>
                  <a:lnTo>
                    <a:pt x="467296" y="593420"/>
                  </a:lnTo>
                  <a:close/>
                </a:path>
                <a:path w="1260475" h="864235">
                  <a:moveTo>
                    <a:pt x="476656" y="627583"/>
                  </a:moveTo>
                  <a:lnTo>
                    <a:pt x="476465" y="627430"/>
                  </a:lnTo>
                  <a:lnTo>
                    <a:pt x="476237" y="627303"/>
                  </a:lnTo>
                  <a:lnTo>
                    <a:pt x="475957" y="627214"/>
                  </a:lnTo>
                  <a:lnTo>
                    <a:pt x="475310" y="627507"/>
                  </a:lnTo>
                  <a:lnTo>
                    <a:pt x="475018" y="627672"/>
                  </a:lnTo>
                  <a:lnTo>
                    <a:pt x="474776" y="628370"/>
                  </a:lnTo>
                  <a:lnTo>
                    <a:pt x="474700" y="628815"/>
                  </a:lnTo>
                  <a:lnTo>
                    <a:pt x="474700" y="629031"/>
                  </a:lnTo>
                  <a:lnTo>
                    <a:pt x="472592" y="629500"/>
                  </a:lnTo>
                  <a:lnTo>
                    <a:pt x="472236" y="629818"/>
                  </a:lnTo>
                  <a:lnTo>
                    <a:pt x="471487" y="630529"/>
                  </a:lnTo>
                  <a:lnTo>
                    <a:pt x="472897" y="630389"/>
                  </a:lnTo>
                  <a:lnTo>
                    <a:pt x="476224" y="628053"/>
                  </a:lnTo>
                  <a:lnTo>
                    <a:pt x="476656" y="627583"/>
                  </a:lnTo>
                  <a:close/>
                </a:path>
                <a:path w="1260475" h="864235">
                  <a:moveTo>
                    <a:pt x="481749" y="629183"/>
                  </a:moveTo>
                  <a:lnTo>
                    <a:pt x="479234" y="629907"/>
                  </a:lnTo>
                  <a:lnTo>
                    <a:pt x="480466" y="632396"/>
                  </a:lnTo>
                  <a:lnTo>
                    <a:pt x="478955" y="633145"/>
                  </a:lnTo>
                  <a:lnTo>
                    <a:pt x="478396" y="633412"/>
                  </a:lnTo>
                  <a:lnTo>
                    <a:pt x="477761" y="633730"/>
                  </a:lnTo>
                  <a:lnTo>
                    <a:pt x="477901" y="634022"/>
                  </a:lnTo>
                  <a:lnTo>
                    <a:pt x="479031" y="633818"/>
                  </a:lnTo>
                  <a:lnTo>
                    <a:pt x="480161" y="633514"/>
                  </a:lnTo>
                  <a:lnTo>
                    <a:pt x="481317" y="633018"/>
                  </a:lnTo>
                  <a:lnTo>
                    <a:pt x="479818" y="630948"/>
                  </a:lnTo>
                  <a:lnTo>
                    <a:pt x="481749" y="629183"/>
                  </a:lnTo>
                  <a:close/>
                </a:path>
                <a:path w="1260475" h="864235">
                  <a:moveTo>
                    <a:pt x="1100023" y="12547"/>
                  </a:moveTo>
                  <a:lnTo>
                    <a:pt x="1099972" y="12344"/>
                  </a:lnTo>
                  <a:lnTo>
                    <a:pt x="1099947" y="12153"/>
                  </a:lnTo>
                  <a:lnTo>
                    <a:pt x="1099705" y="12357"/>
                  </a:lnTo>
                  <a:lnTo>
                    <a:pt x="1099273" y="12585"/>
                  </a:lnTo>
                  <a:lnTo>
                    <a:pt x="1099337" y="13309"/>
                  </a:lnTo>
                  <a:lnTo>
                    <a:pt x="1099553" y="13817"/>
                  </a:lnTo>
                  <a:lnTo>
                    <a:pt x="1099731" y="14363"/>
                  </a:lnTo>
                  <a:lnTo>
                    <a:pt x="1099807" y="13817"/>
                  </a:lnTo>
                  <a:lnTo>
                    <a:pt x="1099921" y="13271"/>
                  </a:lnTo>
                  <a:lnTo>
                    <a:pt x="1099997" y="12712"/>
                  </a:lnTo>
                  <a:lnTo>
                    <a:pt x="1100023" y="12547"/>
                  </a:lnTo>
                  <a:close/>
                </a:path>
                <a:path w="1260475" h="864235">
                  <a:moveTo>
                    <a:pt x="1140371" y="15430"/>
                  </a:moveTo>
                  <a:lnTo>
                    <a:pt x="1140180" y="15214"/>
                  </a:lnTo>
                  <a:lnTo>
                    <a:pt x="1138986" y="13652"/>
                  </a:lnTo>
                  <a:lnTo>
                    <a:pt x="1137551" y="13068"/>
                  </a:lnTo>
                  <a:lnTo>
                    <a:pt x="1135989" y="12484"/>
                  </a:lnTo>
                  <a:lnTo>
                    <a:pt x="1135773" y="12573"/>
                  </a:lnTo>
                  <a:lnTo>
                    <a:pt x="1135595" y="12674"/>
                  </a:lnTo>
                  <a:lnTo>
                    <a:pt x="1135418" y="12801"/>
                  </a:lnTo>
                  <a:lnTo>
                    <a:pt x="1136319" y="13817"/>
                  </a:lnTo>
                  <a:lnTo>
                    <a:pt x="1136713" y="14439"/>
                  </a:lnTo>
                  <a:lnTo>
                    <a:pt x="1136713" y="15722"/>
                  </a:lnTo>
                  <a:lnTo>
                    <a:pt x="1136269" y="16395"/>
                  </a:lnTo>
                  <a:lnTo>
                    <a:pt x="1134719" y="18110"/>
                  </a:lnTo>
                  <a:lnTo>
                    <a:pt x="1134173" y="18796"/>
                  </a:lnTo>
                  <a:lnTo>
                    <a:pt x="1133983" y="19570"/>
                  </a:lnTo>
                  <a:lnTo>
                    <a:pt x="1136497" y="16675"/>
                  </a:lnTo>
                  <a:lnTo>
                    <a:pt x="1137119" y="17043"/>
                  </a:lnTo>
                  <a:lnTo>
                    <a:pt x="1137539" y="17145"/>
                  </a:lnTo>
                  <a:lnTo>
                    <a:pt x="1137958" y="17792"/>
                  </a:lnTo>
                  <a:lnTo>
                    <a:pt x="1138377" y="18605"/>
                  </a:lnTo>
                  <a:lnTo>
                    <a:pt x="1139024" y="17360"/>
                  </a:lnTo>
                  <a:lnTo>
                    <a:pt x="1139469" y="16675"/>
                  </a:lnTo>
                  <a:lnTo>
                    <a:pt x="1139659" y="16370"/>
                  </a:lnTo>
                  <a:lnTo>
                    <a:pt x="1140371" y="15430"/>
                  </a:lnTo>
                  <a:close/>
                </a:path>
                <a:path w="1260475" h="864235">
                  <a:moveTo>
                    <a:pt x="1159408" y="55206"/>
                  </a:moveTo>
                  <a:lnTo>
                    <a:pt x="1159078" y="54851"/>
                  </a:lnTo>
                  <a:lnTo>
                    <a:pt x="1158773" y="54419"/>
                  </a:lnTo>
                  <a:lnTo>
                    <a:pt x="1158367" y="54241"/>
                  </a:lnTo>
                  <a:lnTo>
                    <a:pt x="1157935" y="54051"/>
                  </a:lnTo>
                  <a:lnTo>
                    <a:pt x="1157351" y="54127"/>
                  </a:lnTo>
                  <a:lnTo>
                    <a:pt x="1156754" y="54229"/>
                  </a:lnTo>
                  <a:lnTo>
                    <a:pt x="1156589" y="54965"/>
                  </a:lnTo>
                  <a:lnTo>
                    <a:pt x="1156728" y="55092"/>
                  </a:lnTo>
                  <a:lnTo>
                    <a:pt x="1157109" y="55435"/>
                  </a:lnTo>
                  <a:lnTo>
                    <a:pt x="1157617" y="55841"/>
                  </a:lnTo>
                  <a:lnTo>
                    <a:pt x="1158087" y="55841"/>
                  </a:lnTo>
                  <a:lnTo>
                    <a:pt x="1158532" y="55854"/>
                  </a:lnTo>
                  <a:lnTo>
                    <a:pt x="1158976" y="55473"/>
                  </a:lnTo>
                  <a:lnTo>
                    <a:pt x="1159408" y="55206"/>
                  </a:lnTo>
                  <a:close/>
                </a:path>
                <a:path w="1260475" h="864235">
                  <a:moveTo>
                    <a:pt x="1159535" y="55346"/>
                  </a:moveTo>
                  <a:lnTo>
                    <a:pt x="1159484" y="55168"/>
                  </a:lnTo>
                  <a:lnTo>
                    <a:pt x="1159535" y="55346"/>
                  </a:lnTo>
                  <a:close/>
                </a:path>
                <a:path w="1260475" h="864235">
                  <a:moveTo>
                    <a:pt x="1163015" y="74536"/>
                  </a:moveTo>
                  <a:lnTo>
                    <a:pt x="1162723" y="74104"/>
                  </a:lnTo>
                  <a:lnTo>
                    <a:pt x="1162481" y="73558"/>
                  </a:lnTo>
                  <a:lnTo>
                    <a:pt x="1162088" y="73317"/>
                  </a:lnTo>
                  <a:lnTo>
                    <a:pt x="1161643" y="73037"/>
                  </a:lnTo>
                  <a:lnTo>
                    <a:pt x="1160970" y="72859"/>
                  </a:lnTo>
                  <a:lnTo>
                    <a:pt x="1160132" y="73152"/>
                  </a:lnTo>
                  <a:lnTo>
                    <a:pt x="1159814" y="73774"/>
                  </a:lnTo>
                  <a:lnTo>
                    <a:pt x="1159598" y="74485"/>
                  </a:lnTo>
                  <a:lnTo>
                    <a:pt x="1159992" y="74866"/>
                  </a:lnTo>
                  <a:lnTo>
                    <a:pt x="1160208" y="75247"/>
                  </a:lnTo>
                  <a:lnTo>
                    <a:pt x="1160703" y="75311"/>
                  </a:lnTo>
                  <a:lnTo>
                    <a:pt x="1161275" y="75488"/>
                  </a:lnTo>
                  <a:lnTo>
                    <a:pt x="1161783" y="75361"/>
                  </a:lnTo>
                  <a:lnTo>
                    <a:pt x="1162240" y="75260"/>
                  </a:lnTo>
                  <a:lnTo>
                    <a:pt x="1162621" y="74815"/>
                  </a:lnTo>
                  <a:lnTo>
                    <a:pt x="1163015" y="74536"/>
                  </a:lnTo>
                  <a:close/>
                </a:path>
                <a:path w="1260475" h="864235">
                  <a:moveTo>
                    <a:pt x="1163777" y="56273"/>
                  </a:moveTo>
                  <a:lnTo>
                    <a:pt x="1163167" y="55270"/>
                  </a:lnTo>
                  <a:lnTo>
                    <a:pt x="1162558" y="54444"/>
                  </a:lnTo>
                  <a:lnTo>
                    <a:pt x="1161783" y="53975"/>
                  </a:lnTo>
                  <a:lnTo>
                    <a:pt x="1160386" y="53124"/>
                  </a:lnTo>
                  <a:lnTo>
                    <a:pt x="1159789" y="53949"/>
                  </a:lnTo>
                  <a:lnTo>
                    <a:pt x="1159573" y="55219"/>
                  </a:lnTo>
                  <a:lnTo>
                    <a:pt x="1162786" y="57619"/>
                  </a:lnTo>
                  <a:lnTo>
                    <a:pt x="1163180" y="56934"/>
                  </a:lnTo>
                  <a:lnTo>
                    <a:pt x="1163777" y="56273"/>
                  </a:lnTo>
                  <a:close/>
                </a:path>
                <a:path w="1260475" h="864235">
                  <a:moveTo>
                    <a:pt x="1168654" y="69024"/>
                  </a:moveTo>
                  <a:lnTo>
                    <a:pt x="1168298" y="69024"/>
                  </a:lnTo>
                  <a:lnTo>
                    <a:pt x="1168450" y="69329"/>
                  </a:lnTo>
                  <a:lnTo>
                    <a:pt x="1168654" y="69024"/>
                  </a:lnTo>
                  <a:close/>
                </a:path>
                <a:path w="1260475" h="864235">
                  <a:moveTo>
                    <a:pt x="1171219" y="66382"/>
                  </a:moveTo>
                  <a:lnTo>
                    <a:pt x="1170927" y="66078"/>
                  </a:lnTo>
                  <a:lnTo>
                    <a:pt x="1170660" y="66281"/>
                  </a:lnTo>
                  <a:lnTo>
                    <a:pt x="1170533" y="66382"/>
                  </a:lnTo>
                  <a:lnTo>
                    <a:pt x="1171219" y="66382"/>
                  </a:lnTo>
                  <a:close/>
                </a:path>
                <a:path w="1260475" h="864235">
                  <a:moveTo>
                    <a:pt x="1176439" y="62179"/>
                  </a:moveTo>
                  <a:lnTo>
                    <a:pt x="1176350" y="62026"/>
                  </a:lnTo>
                  <a:lnTo>
                    <a:pt x="1176197" y="61722"/>
                  </a:lnTo>
                  <a:lnTo>
                    <a:pt x="1175867" y="61836"/>
                  </a:lnTo>
                  <a:lnTo>
                    <a:pt x="1175296" y="62128"/>
                  </a:lnTo>
                  <a:lnTo>
                    <a:pt x="1175473" y="62445"/>
                  </a:lnTo>
                  <a:lnTo>
                    <a:pt x="1175562" y="62598"/>
                  </a:lnTo>
                  <a:lnTo>
                    <a:pt x="1175842" y="62458"/>
                  </a:lnTo>
                  <a:lnTo>
                    <a:pt x="1176147" y="62306"/>
                  </a:lnTo>
                  <a:lnTo>
                    <a:pt x="1176439" y="62179"/>
                  </a:lnTo>
                  <a:close/>
                </a:path>
                <a:path w="1260475" h="864235">
                  <a:moveTo>
                    <a:pt x="1183970" y="45504"/>
                  </a:moveTo>
                  <a:lnTo>
                    <a:pt x="1183246" y="46177"/>
                  </a:lnTo>
                  <a:lnTo>
                    <a:pt x="1182509" y="46774"/>
                  </a:lnTo>
                  <a:lnTo>
                    <a:pt x="1181887" y="47472"/>
                  </a:lnTo>
                  <a:lnTo>
                    <a:pt x="1180846" y="48577"/>
                  </a:lnTo>
                  <a:lnTo>
                    <a:pt x="1180960" y="48742"/>
                  </a:lnTo>
                  <a:lnTo>
                    <a:pt x="1183030" y="49288"/>
                  </a:lnTo>
                  <a:lnTo>
                    <a:pt x="1183335" y="48018"/>
                  </a:lnTo>
                  <a:lnTo>
                    <a:pt x="1183970" y="45504"/>
                  </a:lnTo>
                  <a:close/>
                </a:path>
                <a:path w="1260475" h="864235">
                  <a:moveTo>
                    <a:pt x="1184033" y="45440"/>
                  </a:moveTo>
                  <a:close/>
                </a:path>
                <a:path w="1260475" h="864235">
                  <a:moveTo>
                    <a:pt x="1185316" y="30581"/>
                  </a:moveTo>
                  <a:lnTo>
                    <a:pt x="1184998" y="30060"/>
                  </a:lnTo>
                  <a:lnTo>
                    <a:pt x="1184833" y="29819"/>
                  </a:lnTo>
                  <a:lnTo>
                    <a:pt x="1184541" y="29502"/>
                  </a:lnTo>
                  <a:lnTo>
                    <a:pt x="1184643" y="29870"/>
                  </a:lnTo>
                  <a:lnTo>
                    <a:pt x="1184871" y="30111"/>
                  </a:lnTo>
                  <a:lnTo>
                    <a:pt x="1185087" y="30353"/>
                  </a:lnTo>
                  <a:lnTo>
                    <a:pt x="1185316" y="30581"/>
                  </a:lnTo>
                  <a:close/>
                </a:path>
                <a:path w="1260475" h="864235">
                  <a:moveTo>
                    <a:pt x="1191323" y="43459"/>
                  </a:moveTo>
                  <a:lnTo>
                    <a:pt x="1191145" y="43332"/>
                  </a:lnTo>
                  <a:lnTo>
                    <a:pt x="1190891" y="43141"/>
                  </a:lnTo>
                  <a:lnTo>
                    <a:pt x="1190434" y="43218"/>
                  </a:lnTo>
                  <a:lnTo>
                    <a:pt x="1190053" y="43192"/>
                  </a:lnTo>
                  <a:lnTo>
                    <a:pt x="1190091" y="43535"/>
                  </a:lnTo>
                  <a:lnTo>
                    <a:pt x="1190129" y="43878"/>
                  </a:lnTo>
                  <a:lnTo>
                    <a:pt x="1190155" y="44234"/>
                  </a:lnTo>
                  <a:lnTo>
                    <a:pt x="1190523" y="44246"/>
                  </a:lnTo>
                  <a:lnTo>
                    <a:pt x="1191234" y="44310"/>
                  </a:lnTo>
                  <a:lnTo>
                    <a:pt x="1191221" y="43967"/>
                  </a:lnTo>
                  <a:lnTo>
                    <a:pt x="1191323" y="43459"/>
                  </a:lnTo>
                  <a:close/>
                </a:path>
                <a:path w="1260475" h="864235">
                  <a:moveTo>
                    <a:pt x="1195946" y="32677"/>
                  </a:moveTo>
                  <a:lnTo>
                    <a:pt x="1193914" y="31407"/>
                  </a:lnTo>
                  <a:lnTo>
                    <a:pt x="1192085" y="32575"/>
                  </a:lnTo>
                  <a:lnTo>
                    <a:pt x="1190180" y="33058"/>
                  </a:lnTo>
                  <a:lnTo>
                    <a:pt x="1190904" y="34950"/>
                  </a:lnTo>
                  <a:lnTo>
                    <a:pt x="1192098" y="35979"/>
                  </a:lnTo>
                  <a:lnTo>
                    <a:pt x="1194104" y="35839"/>
                  </a:lnTo>
                  <a:lnTo>
                    <a:pt x="1195349" y="33731"/>
                  </a:lnTo>
                  <a:lnTo>
                    <a:pt x="1195946" y="32677"/>
                  </a:lnTo>
                  <a:close/>
                </a:path>
                <a:path w="1260475" h="864235">
                  <a:moveTo>
                    <a:pt x="1196022" y="32727"/>
                  </a:moveTo>
                  <a:lnTo>
                    <a:pt x="1195997" y="32537"/>
                  </a:lnTo>
                  <a:lnTo>
                    <a:pt x="1195946" y="32664"/>
                  </a:lnTo>
                  <a:close/>
                </a:path>
                <a:path w="1260475" h="864235">
                  <a:moveTo>
                    <a:pt x="1216431" y="44653"/>
                  </a:moveTo>
                  <a:lnTo>
                    <a:pt x="1214882" y="42989"/>
                  </a:lnTo>
                  <a:lnTo>
                    <a:pt x="1211681" y="41490"/>
                  </a:lnTo>
                  <a:lnTo>
                    <a:pt x="1212494" y="42405"/>
                  </a:lnTo>
                  <a:lnTo>
                    <a:pt x="1213027" y="43395"/>
                  </a:lnTo>
                  <a:lnTo>
                    <a:pt x="1213599" y="44259"/>
                  </a:lnTo>
                  <a:lnTo>
                    <a:pt x="1213954" y="44805"/>
                  </a:lnTo>
                  <a:lnTo>
                    <a:pt x="1214335" y="45313"/>
                  </a:lnTo>
                  <a:lnTo>
                    <a:pt x="1214831" y="45694"/>
                  </a:lnTo>
                  <a:lnTo>
                    <a:pt x="1216431" y="44653"/>
                  </a:lnTo>
                  <a:close/>
                </a:path>
                <a:path w="1260475" h="864235">
                  <a:moveTo>
                    <a:pt x="1225981" y="54114"/>
                  </a:moveTo>
                  <a:lnTo>
                    <a:pt x="1225867" y="53835"/>
                  </a:lnTo>
                  <a:lnTo>
                    <a:pt x="1225829" y="53568"/>
                  </a:lnTo>
                  <a:lnTo>
                    <a:pt x="1225562" y="53746"/>
                  </a:lnTo>
                  <a:lnTo>
                    <a:pt x="1225181" y="53860"/>
                  </a:lnTo>
                  <a:lnTo>
                    <a:pt x="1225080" y="54089"/>
                  </a:lnTo>
                  <a:lnTo>
                    <a:pt x="1225042" y="54305"/>
                  </a:lnTo>
                  <a:lnTo>
                    <a:pt x="1225359" y="54406"/>
                  </a:lnTo>
                  <a:lnTo>
                    <a:pt x="1225664" y="54381"/>
                  </a:lnTo>
                  <a:lnTo>
                    <a:pt x="1225981" y="54368"/>
                  </a:lnTo>
                  <a:lnTo>
                    <a:pt x="1225981" y="54114"/>
                  </a:lnTo>
                  <a:close/>
                </a:path>
                <a:path w="1260475" h="864235">
                  <a:moveTo>
                    <a:pt x="1237538" y="47688"/>
                  </a:moveTo>
                  <a:lnTo>
                    <a:pt x="1237335" y="47561"/>
                  </a:lnTo>
                  <a:lnTo>
                    <a:pt x="1237183" y="47599"/>
                  </a:lnTo>
                  <a:lnTo>
                    <a:pt x="1237107" y="47777"/>
                  </a:lnTo>
                  <a:lnTo>
                    <a:pt x="1236941" y="48133"/>
                  </a:lnTo>
                  <a:lnTo>
                    <a:pt x="1236789" y="48475"/>
                  </a:lnTo>
                  <a:lnTo>
                    <a:pt x="1236624" y="48831"/>
                  </a:lnTo>
                  <a:lnTo>
                    <a:pt x="1237018" y="48577"/>
                  </a:lnTo>
                  <a:lnTo>
                    <a:pt x="1237259" y="48285"/>
                  </a:lnTo>
                  <a:lnTo>
                    <a:pt x="1237437" y="47917"/>
                  </a:lnTo>
                  <a:lnTo>
                    <a:pt x="1237513" y="47777"/>
                  </a:lnTo>
                  <a:close/>
                </a:path>
                <a:path w="1260475" h="864235">
                  <a:moveTo>
                    <a:pt x="1258671" y="5588"/>
                  </a:moveTo>
                  <a:lnTo>
                    <a:pt x="1257973" y="3276"/>
                  </a:lnTo>
                  <a:lnTo>
                    <a:pt x="1257782" y="2095"/>
                  </a:lnTo>
                  <a:lnTo>
                    <a:pt x="1256995" y="736"/>
                  </a:lnTo>
                  <a:lnTo>
                    <a:pt x="1255763" y="469"/>
                  </a:lnTo>
                  <a:lnTo>
                    <a:pt x="1255331" y="723"/>
                  </a:lnTo>
                  <a:lnTo>
                    <a:pt x="1254493" y="1257"/>
                  </a:lnTo>
                  <a:lnTo>
                    <a:pt x="1253985" y="2400"/>
                  </a:lnTo>
                  <a:lnTo>
                    <a:pt x="1255534" y="4038"/>
                  </a:lnTo>
                  <a:lnTo>
                    <a:pt x="1256690" y="4445"/>
                  </a:lnTo>
                  <a:lnTo>
                    <a:pt x="1258671" y="5588"/>
                  </a:lnTo>
                  <a:close/>
                </a:path>
                <a:path w="1260475" h="864235">
                  <a:moveTo>
                    <a:pt x="1260271" y="342"/>
                  </a:moveTo>
                  <a:lnTo>
                    <a:pt x="1260259" y="215"/>
                  </a:lnTo>
                  <a:lnTo>
                    <a:pt x="1260246" y="0"/>
                  </a:lnTo>
                  <a:lnTo>
                    <a:pt x="1260195" y="127"/>
                  </a:lnTo>
                  <a:lnTo>
                    <a:pt x="1260144" y="254"/>
                  </a:lnTo>
                  <a:lnTo>
                    <a:pt x="1260144" y="381"/>
                  </a:lnTo>
                  <a:lnTo>
                    <a:pt x="1260271" y="368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 descr=""/>
            <p:cNvSpPr/>
            <p:nvPr/>
          </p:nvSpPr>
          <p:spPr>
            <a:xfrm>
              <a:off x="7619657" y="3788289"/>
              <a:ext cx="1353820" cy="875665"/>
            </a:xfrm>
            <a:custGeom>
              <a:avLst/>
              <a:gdLst/>
              <a:ahLst/>
              <a:cxnLst/>
              <a:rect l="l" t="t" r="r" b="b"/>
              <a:pathLst>
                <a:path w="1353820" h="875664">
                  <a:moveTo>
                    <a:pt x="26390" y="873912"/>
                  </a:moveTo>
                  <a:lnTo>
                    <a:pt x="23622" y="874293"/>
                  </a:lnTo>
                  <a:lnTo>
                    <a:pt x="23749" y="874560"/>
                  </a:lnTo>
                  <a:lnTo>
                    <a:pt x="23901" y="874776"/>
                  </a:lnTo>
                  <a:lnTo>
                    <a:pt x="24066" y="874852"/>
                  </a:lnTo>
                  <a:lnTo>
                    <a:pt x="24942" y="875284"/>
                  </a:lnTo>
                  <a:lnTo>
                    <a:pt x="25781" y="874928"/>
                  </a:lnTo>
                  <a:lnTo>
                    <a:pt x="26390" y="873912"/>
                  </a:lnTo>
                  <a:close/>
                </a:path>
                <a:path w="1353820" h="875664">
                  <a:moveTo>
                    <a:pt x="31419" y="832929"/>
                  </a:moveTo>
                  <a:lnTo>
                    <a:pt x="30924" y="832599"/>
                  </a:lnTo>
                  <a:lnTo>
                    <a:pt x="30454" y="832345"/>
                  </a:lnTo>
                  <a:lnTo>
                    <a:pt x="29984" y="832154"/>
                  </a:lnTo>
                  <a:lnTo>
                    <a:pt x="29641" y="832866"/>
                  </a:lnTo>
                  <a:lnTo>
                    <a:pt x="29832" y="833526"/>
                  </a:lnTo>
                  <a:lnTo>
                    <a:pt x="30683" y="834250"/>
                  </a:lnTo>
                  <a:lnTo>
                    <a:pt x="30949" y="833831"/>
                  </a:lnTo>
                  <a:lnTo>
                    <a:pt x="31153" y="833374"/>
                  </a:lnTo>
                  <a:lnTo>
                    <a:pt x="31419" y="832929"/>
                  </a:lnTo>
                  <a:close/>
                </a:path>
                <a:path w="1353820" h="875664">
                  <a:moveTo>
                    <a:pt x="33324" y="817867"/>
                  </a:moveTo>
                  <a:lnTo>
                    <a:pt x="33159" y="817905"/>
                  </a:lnTo>
                  <a:lnTo>
                    <a:pt x="33261" y="818057"/>
                  </a:lnTo>
                  <a:lnTo>
                    <a:pt x="33299" y="817918"/>
                  </a:lnTo>
                  <a:close/>
                </a:path>
                <a:path w="1353820" h="875664">
                  <a:moveTo>
                    <a:pt x="39243" y="824369"/>
                  </a:moveTo>
                  <a:lnTo>
                    <a:pt x="38760" y="822807"/>
                  </a:lnTo>
                  <a:lnTo>
                    <a:pt x="38049" y="820889"/>
                  </a:lnTo>
                  <a:lnTo>
                    <a:pt x="37490" y="819708"/>
                  </a:lnTo>
                  <a:lnTo>
                    <a:pt x="37325" y="819327"/>
                  </a:lnTo>
                  <a:lnTo>
                    <a:pt x="37020" y="818603"/>
                  </a:lnTo>
                  <a:lnTo>
                    <a:pt x="32854" y="819327"/>
                  </a:lnTo>
                  <a:lnTo>
                    <a:pt x="33058" y="818680"/>
                  </a:lnTo>
                  <a:lnTo>
                    <a:pt x="33147" y="818388"/>
                  </a:lnTo>
                  <a:lnTo>
                    <a:pt x="32372" y="818515"/>
                  </a:lnTo>
                  <a:lnTo>
                    <a:pt x="31597" y="818680"/>
                  </a:lnTo>
                  <a:lnTo>
                    <a:pt x="30505" y="818578"/>
                  </a:lnTo>
                  <a:lnTo>
                    <a:pt x="30124" y="817867"/>
                  </a:lnTo>
                  <a:lnTo>
                    <a:pt x="29921" y="817257"/>
                  </a:lnTo>
                  <a:lnTo>
                    <a:pt x="29997" y="816787"/>
                  </a:lnTo>
                  <a:lnTo>
                    <a:pt x="30099" y="816508"/>
                  </a:lnTo>
                  <a:lnTo>
                    <a:pt x="30568" y="816343"/>
                  </a:lnTo>
                  <a:lnTo>
                    <a:pt x="30886" y="816267"/>
                  </a:lnTo>
                  <a:lnTo>
                    <a:pt x="31178" y="816254"/>
                  </a:lnTo>
                  <a:lnTo>
                    <a:pt x="30632" y="815555"/>
                  </a:lnTo>
                  <a:lnTo>
                    <a:pt x="30251" y="815060"/>
                  </a:lnTo>
                  <a:lnTo>
                    <a:pt x="30035" y="813625"/>
                  </a:lnTo>
                  <a:lnTo>
                    <a:pt x="30810" y="811834"/>
                  </a:lnTo>
                  <a:lnTo>
                    <a:pt x="31762" y="812863"/>
                  </a:lnTo>
                  <a:lnTo>
                    <a:pt x="33045" y="813054"/>
                  </a:lnTo>
                  <a:lnTo>
                    <a:pt x="34505" y="813181"/>
                  </a:lnTo>
                  <a:lnTo>
                    <a:pt x="34785" y="813231"/>
                  </a:lnTo>
                  <a:lnTo>
                    <a:pt x="35229" y="811834"/>
                  </a:lnTo>
                  <a:lnTo>
                    <a:pt x="35306" y="811606"/>
                  </a:lnTo>
                  <a:lnTo>
                    <a:pt x="35826" y="809967"/>
                  </a:lnTo>
                  <a:lnTo>
                    <a:pt x="35547" y="809840"/>
                  </a:lnTo>
                  <a:lnTo>
                    <a:pt x="34975" y="809637"/>
                  </a:lnTo>
                  <a:lnTo>
                    <a:pt x="34264" y="809637"/>
                  </a:lnTo>
                  <a:lnTo>
                    <a:pt x="33566" y="809586"/>
                  </a:lnTo>
                  <a:lnTo>
                    <a:pt x="32550" y="809371"/>
                  </a:lnTo>
                  <a:lnTo>
                    <a:pt x="31927" y="809205"/>
                  </a:lnTo>
                  <a:lnTo>
                    <a:pt x="31661" y="810094"/>
                  </a:lnTo>
                  <a:lnTo>
                    <a:pt x="31330" y="810818"/>
                  </a:lnTo>
                  <a:lnTo>
                    <a:pt x="30772" y="811606"/>
                  </a:lnTo>
                  <a:lnTo>
                    <a:pt x="29121" y="811237"/>
                  </a:lnTo>
                  <a:lnTo>
                    <a:pt x="27927" y="810552"/>
                  </a:lnTo>
                  <a:lnTo>
                    <a:pt x="28092" y="808253"/>
                  </a:lnTo>
                  <a:lnTo>
                    <a:pt x="23025" y="806792"/>
                  </a:lnTo>
                  <a:lnTo>
                    <a:pt x="18923" y="804849"/>
                  </a:lnTo>
                  <a:lnTo>
                    <a:pt x="15773" y="802424"/>
                  </a:lnTo>
                  <a:lnTo>
                    <a:pt x="16294" y="801255"/>
                  </a:lnTo>
                  <a:lnTo>
                    <a:pt x="16725" y="800011"/>
                  </a:lnTo>
                  <a:lnTo>
                    <a:pt x="18364" y="797217"/>
                  </a:lnTo>
                  <a:lnTo>
                    <a:pt x="19697" y="796340"/>
                  </a:lnTo>
                  <a:lnTo>
                    <a:pt x="22136" y="796709"/>
                  </a:lnTo>
                  <a:lnTo>
                    <a:pt x="22479" y="796734"/>
                  </a:lnTo>
                  <a:lnTo>
                    <a:pt x="22809" y="796734"/>
                  </a:lnTo>
                  <a:lnTo>
                    <a:pt x="23266" y="796340"/>
                  </a:lnTo>
                  <a:lnTo>
                    <a:pt x="24879" y="794969"/>
                  </a:lnTo>
                  <a:lnTo>
                    <a:pt x="25057" y="795553"/>
                  </a:lnTo>
                  <a:lnTo>
                    <a:pt x="25158" y="795820"/>
                  </a:lnTo>
                  <a:lnTo>
                    <a:pt x="26403" y="796772"/>
                  </a:lnTo>
                  <a:lnTo>
                    <a:pt x="27444" y="796175"/>
                  </a:lnTo>
                  <a:lnTo>
                    <a:pt x="28308" y="794969"/>
                  </a:lnTo>
                  <a:lnTo>
                    <a:pt x="28384" y="794346"/>
                  </a:lnTo>
                  <a:lnTo>
                    <a:pt x="28054" y="793889"/>
                  </a:lnTo>
                  <a:lnTo>
                    <a:pt x="27724" y="793343"/>
                  </a:lnTo>
                  <a:lnTo>
                    <a:pt x="26797" y="793318"/>
                  </a:lnTo>
                  <a:lnTo>
                    <a:pt x="27254" y="792924"/>
                  </a:lnTo>
                  <a:lnTo>
                    <a:pt x="27368" y="792708"/>
                  </a:lnTo>
                  <a:lnTo>
                    <a:pt x="26555" y="791527"/>
                  </a:lnTo>
                  <a:lnTo>
                    <a:pt x="25641" y="790168"/>
                  </a:lnTo>
                  <a:lnTo>
                    <a:pt x="25260" y="789597"/>
                  </a:lnTo>
                  <a:lnTo>
                    <a:pt x="25044" y="789419"/>
                  </a:lnTo>
                  <a:lnTo>
                    <a:pt x="24803" y="789127"/>
                  </a:lnTo>
                  <a:lnTo>
                    <a:pt x="23977" y="790168"/>
                  </a:lnTo>
                  <a:lnTo>
                    <a:pt x="23837" y="789978"/>
                  </a:lnTo>
                  <a:lnTo>
                    <a:pt x="23431" y="789419"/>
                  </a:lnTo>
                  <a:lnTo>
                    <a:pt x="23241" y="789127"/>
                  </a:lnTo>
                  <a:lnTo>
                    <a:pt x="22771" y="788238"/>
                  </a:lnTo>
                  <a:lnTo>
                    <a:pt x="22415" y="787273"/>
                  </a:lnTo>
                  <a:lnTo>
                    <a:pt x="22288" y="787323"/>
                  </a:lnTo>
                  <a:lnTo>
                    <a:pt x="20916" y="787654"/>
                  </a:lnTo>
                  <a:lnTo>
                    <a:pt x="19723" y="788708"/>
                  </a:lnTo>
                  <a:lnTo>
                    <a:pt x="18503" y="789419"/>
                  </a:lnTo>
                  <a:lnTo>
                    <a:pt x="16713" y="788339"/>
                  </a:lnTo>
                  <a:lnTo>
                    <a:pt x="15316" y="787171"/>
                  </a:lnTo>
                  <a:lnTo>
                    <a:pt x="13373" y="786511"/>
                  </a:lnTo>
                  <a:lnTo>
                    <a:pt x="12192" y="786295"/>
                  </a:lnTo>
                  <a:lnTo>
                    <a:pt x="12192" y="790943"/>
                  </a:lnTo>
                  <a:lnTo>
                    <a:pt x="11430" y="791324"/>
                  </a:lnTo>
                  <a:lnTo>
                    <a:pt x="10629" y="791768"/>
                  </a:lnTo>
                  <a:lnTo>
                    <a:pt x="7607" y="794004"/>
                  </a:lnTo>
                  <a:lnTo>
                    <a:pt x="7683" y="792924"/>
                  </a:lnTo>
                  <a:lnTo>
                    <a:pt x="9829" y="789978"/>
                  </a:lnTo>
                  <a:lnTo>
                    <a:pt x="10655" y="790117"/>
                  </a:lnTo>
                  <a:lnTo>
                    <a:pt x="11442" y="790435"/>
                  </a:lnTo>
                  <a:lnTo>
                    <a:pt x="12192" y="790943"/>
                  </a:lnTo>
                  <a:lnTo>
                    <a:pt x="12192" y="786295"/>
                  </a:lnTo>
                  <a:lnTo>
                    <a:pt x="11468" y="786142"/>
                  </a:lnTo>
                  <a:lnTo>
                    <a:pt x="9956" y="786142"/>
                  </a:lnTo>
                  <a:lnTo>
                    <a:pt x="8407" y="785977"/>
                  </a:lnTo>
                  <a:lnTo>
                    <a:pt x="8001" y="784275"/>
                  </a:lnTo>
                  <a:lnTo>
                    <a:pt x="7023" y="782675"/>
                  </a:lnTo>
                  <a:lnTo>
                    <a:pt x="7366" y="780719"/>
                  </a:lnTo>
                  <a:lnTo>
                    <a:pt x="4343" y="784834"/>
                  </a:lnTo>
                  <a:lnTo>
                    <a:pt x="2197" y="787323"/>
                  </a:lnTo>
                  <a:lnTo>
                    <a:pt x="1346" y="788377"/>
                  </a:lnTo>
                  <a:lnTo>
                    <a:pt x="876" y="789419"/>
                  </a:lnTo>
                  <a:lnTo>
                    <a:pt x="546" y="790473"/>
                  </a:lnTo>
                  <a:lnTo>
                    <a:pt x="431" y="791324"/>
                  </a:lnTo>
                  <a:lnTo>
                    <a:pt x="304" y="794004"/>
                  </a:lnTo>
                  <a:lnTo>
                    <a:pt x="1231" y="797217"/>
                  </a:lnTo>
                  <a:lnTo>
                    <a:pt x="1282" y="798499"/>
                  </a:lnTo>
                  <a:lnTo>
                    <a:pt x="1181" y="799846"/>
                  </a:lnTo>
                  <a:lnTo>
                    <a:pt x="0" y="802297"/>
                  </a:lnTo>
                  <a:lnTo>
                    <a:pt x="5448" y="804735"/>
                  </a:lnTo>
                  <a:lnTo>
                    <a:pt x="5041" y="806513"/>
                  </a:lnTo>
                  <a:lnTo>
                    <a:pt x="8839" y="801255"/>
                  </a:lnTo>
                  <a:lnTo>
                    <a:pt x="10871" y="797394"/>
                  </a:lnTo>
                  <a:lnTo>
                    <a:pt x="12001" y="794004"/>
                  </a:lnTo>
                  <a:lnTo>
                    <a:pt x="12446" y="792708"/>
                  </a:lnTo>
                  <a:lnTo>
                    <a:pt x="12890" y="791527"/>
                  </a:lnTo>
                  <a:lnTo>
                    <a:pt x="13182" y="791768"/>
                  </a:lnTo>
                  <a:lnTo>
                    <a:pt x="14757" y="793419"/>
                  </a:lnTo>
                  <a:lnTo>
                    <a:pt x="16421" y="794346"/>
                  </a:lnTo>
                  <a:lnTo>
                    <a:pt x="1066" y="819061"/>
                  </a:lnTo>
                  <a:lnTo>
                    <a:pt x="914" y="820153"/>
                  </a:lnTo>
                  <a:lnTo>
                    <a:pt x="10401" y="830008"/>
                  </a:lnTo>
                  <a:lnTo>
                    <a:pt x="12636" y="831494"/>
                  </a:lnTo>
                  <a:lnTo>
                    <a:pt x="13004" y="831697"/>
                  </a:lnTo>
                  <a:lnTo>
                    <a:pt x="13919" y="831977"/>
                  </a:lnTo>
                  <a:lnTo>
                    <a:pt x="14020" y="833208"/>
                  </a:lnTo>
                  <a:lnTo>
                    <a:pt x="14503" y="834212"/>
                  </a:lnTo>
                  <a:lnTo>
                    <a:pt x="14833" y="834428"/>
                  </a:lnTo>
                  <a:lnTo>
                    <a:pt x="15074" y="834669"/>
                  </a:lnTo>
                  <a:lnTo>
                    <a:pt x="15582" y="834390"/>
                  </a:lnTo>
                  <a:lnTo>
                    <a:pt x="16065" y="833970"/>
                  </a:lnTo>
                  <a:lnTo>
                    <a:pt x="17119" y="833716"/>
                  </a:lnTo>
                  <a:lnTo>
                    <a:pt x="17678" y="833818"/>
                  </a:lnTo>
                  <a:lnTo>
                    <a:pt x="18161" y="833843"/>
                  </a:lnTo>
                  <a:lnTo>
                    <a:pt x="18008" y="833716"/>
                  </a:lnTo>
                  <a:lnTo>
                    <a:pt x="15697" y="831723"/>
                  </a:lnTo>
                  <a:lnTo>
                    <a:pt x="15938" y="831291"/>
                  </a:lnTo>
                  <a:lnTo>
                    <a:pt x="16205" y="830897"/>
                  </a:lnTo>
                  <a:lnTo>
                    <a:pt x="16510" y="830592"/>
                  </a:lnTo>
                  <a:lnTo>
                    <a:pt x="15659" y="830275"/>
                  </a:lnTo>
                  <a:lnTo>
                    <a:pt x="14541" y="829602"/>
                  </a:lnTo>
                  <a:lnTo>
                    <a:pt x="13385" y="826414"/>
                  </a:lnTo>
                  <a:lnTo>
                    <a:pt x="15887" y="826668"/>
                  </a:lnTo>
                  <a:lnTo>
                    <a:pt x="16446" y="827900"/>
                  </a:lnTo>
                  <a:lnTo>
                    <a:pt x="16903" y="830211"/>
                  </a:lnTo>
                  <a:lnTo>
                    <a:pt x="17272" y="829906"/>
                  </a:lnTo>
                  <a:lnTo>
                    <a:pt x="17716" y="829716"/>
                  </a:lnTo>
                  <a:lnTo>
                    <a:pt x="18173" y="829614"/>
                  </a:lnTo>
                  <a:lnTo>
                    <a:pt x="18364" y="826414"/>
                  </a:lnTo>
                  <a:lnTo>
                    <a:pt x="22161" y="815771"/>
                  </a:lnTo>
                  <a:lnTo>
                    <a:pt x="23037" y="815555"/>
                  </a:lnTo>
                  <a:lnTo>
                    <a:pt x="23063" y="815809"/>
                  </a:lnTo>
                  <a:lnTo>
                    <a:pt x="24066" y="815987"/>
                  </a:lnTo>
                  <a:lnTo>
                    <a:pt x="25158" y="816457"/>
                  </a:lnTo>
                  <a:lnTo>
                    <a:pt x="26352" y="816787"/>
                  </a:lnTo>
                  <a:lnTo>
                    <a:pt x="22923" y="820153"/>
                  </a:lnTo>
                  <a:lnTo>
                    <a:pt x="22821" y="820305"/>
                  </a:lnTo>
                  <a:lnTo>
                    <a:pt x="23787" y="821131"/>
                  </a:lnTo>
                  <a:lnTo>
                    <a:pt x="24739" y="821601"/>
                  </a:lnTo>
                  <a:lnTo>
                    <a:pt x="25844" y="823531"/>
                  </a:lnTo>
                  <a:lnTo>
                    <a:pt x="25882" y="825271"/>
                  </a:lnTo>
                  <a:lnTo>
                    <a:pt x="27482" y="826858"/>
                  </a:lnTo>
                  <a:lnTo>
                    <a:pt x="29121" y="826757"/>
                  </a:lnTo>
                  <a:lnTo>
                    <a:pt x="30911" y="827608"/>
                  </a:lnTo>
                  <a:lnTo>
                    <a:pt x="31292" y="828421"/>
                  </a:lnTo>
                  <a:lnTo>
                    <a:pt x="31940" y="829208"/>
                  </a:lnTo>
                  <a:lnTo>
                    <a:pt x="35648" y="826757"/>
                  </a:lnTo>
                  <a:lnTo>
                    <a:pt x="39243" y="824369"/>
                  </a:lnTo>
                  <a:close/>
                </a:path>
                <a:path w="1353820" h="875664">
                  <a:moveTo>
                    <a:pt x="46786" y="821474"/>
                  </a:moveTo>
                  <a:lnTo>
                    <a:pt x="45872" y="822083"/>
                  </a:lnTo>
                  <a:lnTo>
                    <a:pt x="44805" y="822655"/>
                  </a:lnTo>
                  <a:lnTo>
                    <a:pt x="43205" y="822807"/>
                  </a:lnTo>
                  <a:lnTo>
                    <a:pt x="42760" y="822985"/>
                  </a:lnTo>
                  <a:lnTo>
                    <a:pt x="42367" y="823239"/>
                  </a:lnTo>
                  <a:lnTo>
                    <a:pt x="42265" y="823785"/>
                  </a:lnTo>
                  <a:lnTo>
                    <a:pt x="42202" y="824344"/>
                  </a:lnTo>
                  <a:lnTo>
                    <a:pt x="42176" y="826008"/>
                  </a:lnTo>
                  <a:lnTo>
                    <a:pt x="42367" y="826846"/>
                  </a:lnTo>
                  <a:lnTo>
                    <a:pt x="43688" y="826795"/>
                  </a:lnTo>
                  <a:lnTo>
                    <a:pt x="45796" y="824153"/>
                  </a:lnTo>
                  <a:lnTo>
                    <a:pt x="46596" y="823125"/>
                  </a:lnTo>
                  <a:lnTo>
                    <a:pt x="46786" y="821474"/>
                  </a:lnTo>
                  <a:close/>
                </a:path>
                <a:path w="1353820" h="875664">
                  <a:moveTo>
                    <a:pt x="56337" y="797267"/>
                  </a:moveTo>
                  <a:lnTo>
                    <a:pt x="51739" y="797636"/>
                  </a:lnTo>
                  <a:lnTo>
                    <a:pt x="51701" y="797839"/>
                  </a:lnTo>
                  <a:lnTo>
                    <a:pt x="51650" y="798017"/>
                  </a:lnTo>
                  <a:lnTo>
                    <a:pt x="51625" y="798220"/>
                  </a:lnTo>
                  <a:lnTo>
                    <a:pt x="53670" y="798588"/>
                  </a:lnTo>
                  <a:lnTo>
                    <a:pt x="55156" y="798182"/>
                  </a:lnTo>
                  <a:lnTo>
                    <a:pt x="56337" y="797267"/>
                  </a:lnTo>
                  <a:close/>
                </a:path>
                <a:path w="1353820" h="875664">
                  <a:moveTo>
                    <a:pt x="57480" y="849896"/>
                  </a:moveTo>
                  <a:lnTo>
                    <a:pt x="56578" y="848702"/>
                  </a:lnTo>
                  <a:lnTo>
                    <a:pt x="55778" y="847559"/>
                  </a:lnTo>
                  <a:lnTo>
                    <a:pt x="54648" y="844905"/>
                  </a:lnTo>
                  <a:lnTo>
                    <a:pt x="54508" y="843381"/>
                  </a:lnTo>
                  <a:lnTo>
                    <a:pt x="55359" y="841629"/>
                  </a:lnTo>
                  <a:lnTo>
                    <a:pt x="55041" y="841527"/>
                  </a:lnTo>
                  <a:lnTo>
                    <a:pt x="54864" y="841806"/>
                  </a:lnTo>
                  <a:lnTo>
                    <a:pt x="54254" y="843038"/>
                  </a:lnTo>
                  <a:lnTo>
                    <a:pt x="53352" y="843165"/>
                  </a:lnTo>
                  <a:lnTo>
                    <a:pt x="51752" y="843318"/>
                  </a:lnTo>
                  <a:lnTo>
                    <a:pt x="51409" y="843407"/>
                  </a:lnTo>
                  <a:lnTo>
                    <a:pt x="50507" y="844423"/>
                  </a:lnTo>
                  <a:lnTo>
                    <a:pt x="49695" y="846874"/>
                  </a:lnTo>
                  <a:lnTo>
                    <a:pt x="48958" y="846404"/>
                  </a:lnTo>
                  <a:lnTo>
                    <a:pt x="48780" y="846645"/>
                  </a:lnTo>
                  <a:lnTo>
                    <a:pt x="48856" y="847686"/>
                  </a:lnTo>
                  <a:lnTo>
                    <a:pt x="48920" y="848017"/>
                  </a:lnTo>
                  <a:lnTo>
                    <a:pt x="49098" y="849058"/>
                  </a:lnTo>
                  <a:lnTo>
                    <a:pt x="49453" y="849998"/>
                  </a:lnTo>
                  <a:lnTo>
                    <a:pt x="50063" y="850696"/>
                  </a:lnTo>
                  <a:lnTo>
                    <a:pt x="50253" y="850036"/>
                  </a:lnTo>
                  <a:lnTo>
                    <a:pt x="50482" y="849325"/>
                  </a:lnTo>
                  <a:lnTo>
                    <a:pt x="50787" y="848487"/>
                  </a:lnTo>
                  <a:lnTo>
                    <a:pt x="51485" y="848614"/>
                  </a:lnTo>
                  <a:lnTo>
                    <a:pt x="51841" y="849096"/>
                  </a:lnTo>
                  <a:lnTo>
                    <a:pt x="52616" y="850480"/>
                  </a:lnTo>
                  <a:lnTo>
                    <a:pt x="52984" y="851496"/>
                  </a:lnTo>
                  <a:lnTo>
                    <a:pt x="54330" y="851725"/>
                  </a:lnTo>
                  <a:lnTo>
                    <a:pt x="57480" y="849896"/>
                  </a:lnTo>
                  <a:close/>
                </a:path>
                <a:path w="1353820" h="875664">
                  <a:moveTo>
                    <a:pt x="57848" y="795591"/>
                  </a:moveTo>
                  <a:lnTo>
                    <a:pt x="57416" y="795705"/>
                  </a:lnTo>
                  <a:lnTo>
                    <a:pt x="57213" y="795756"/>
                  </a:lnTo>
                  <a:lnTo>
                    <a:pt x="57111" y="795985"/>
                  </a:lnTo>
                  <a:lnTo>
                    <a:pt x="57086" y="796226"/>
                  </a:lnTo>
                  <a:lnTo>
                    <a:pt x="57124" y="796518"/>
                  </a:lnTo>
                  <a:lnTo>
                    <a:pt x="57378" y="796239"/>
                  </a:lnTo>
                  <a:lnTo>
                    <a:pt x="57619" y="795921"/>
                  </a:lnTo>
                  <a:lnTo>
                    <a:pt x="57848" y="795591"/>
                  </a:lnTo>
                  <a:close/>
                </a:path>
                <a:path w="1353820" h="875664">
                  <a:moveTo>
                    <a:pt x="65735" y="806792"/>
                  </a:moveTo>
                  <a:lnTo>
                    <a:pt x="65430" y="805942"/>
                  </a:lnTo>
                  <a:lnTo>
                    <a:pt x="64287" y="805738"/>
                  </a:lnTo>
                  <a:lnTo>
                    <a:pt x="62433" y="806208"/>
                  </a:lnTo>
                  <a:lnTo>
                    <a:pt x="62280" y="806259"/>
                  </a:lnTo>
                  <a:lnTo>
                    <a:pt x="62191" y="806500"/>
                  </a:lnTo>
                  <a:lnTo>
                    <a:pt x="62064" y="806640"/>
                  </a:lnTo>
                  <a:lnTo>
                    <a:pt x="62788" y="807326"/>
                  </a:lnTo>
                  <a:lnTo>
                    <a:pt x="63436" y="807745"/>
                  </a:lnTo>
                  <a:lnTo>
                    <a:pt x="64020" y="807923"/>
                  </a:lnTo>
                  <a:lnTo>
                    <a:pt x="65735" y="806792"/>
                  </a:lnTo>
                  <a:close/>
                </a:path>
                <a:path w="1353820" h="875664">
                  <a:moveTo>
                    <a:pt x="77838" y="817092"/>
                  </a:moveTo>
                  <a:lnTo>
                    <a:pt x="77050" y="816686"/>
                  </a:lnTo>
                  <a:lnTo>
                    <a:pt x="76250" y="816292"/>
                  </a:lnTo>
                  <a:lnTo>
                    <a:pt x="75425" y="815936"/>
                  </a:lnTo>
                  <a:lnTo>
                    <a:pt x="75666" y="816698"/>
                  </a:lnTo>
                  <a:lnTo>
                    <a:pt x="75946" y="817372"/>
                  </a:lnTo>
                  <a:lnTo>
                    <a:pt x="76225" y="818083"/>
                  </a:lnTo>
                  <a:lnTo>
                    <a:pt x="76365" y="818095"/>
                  </a:lnTo>
                  <a:lnTo>
                    <a:pt x="76936" y="817689"/>
                  </a:lnTo>
                  <a:lnTo>
                    <a:pt x="77419" y="817359"/>
                  </a:lnTo>
                  <a:lnTo>
                    <a:pt x="77838" y="817092"/>
                  </a:lnTo>
                  <a:close/>
                </a:path>
                <a:path w="1353820" h="875664">
                  <a:moveTo>
                    <a:pt x="781888" y="289128"/>
                  </a:moveTo>
                  <a:lnTo>
                    <a:pt x="781634" y="289128"/>
                  </a:lnTo>
                  <a:lnTo>
                    <a:pt x="781291" y="289077"/>
                  </a:lnTo>
                  <a:lnTo>
                    <a:pt x="781088" y="289102"/>
                  </a:lnTo>
                  <a:lnTo>
                    <a:pt x="780935" y="289179"/>
                  </a:lnTo>
                  <a:lnTo>
                    <a:pt x="780745" y="289420"/>
                  </a:lnTo>
                  <a:lnTo>
                    <a:pt x="780821" y="289864"/>
                  </a:lnTo>
                  <a:lnTo>
                    <a:pt x="780783" y="290220"/>
                  </a:lnTo>
                  <a:lnTo>
                    <a:pt x="781685" y="290220"/>
                  </a:lnTo>
                  <a:lnTo>
                    <a:pt x="781786" y="289674"/>
                  </a:lnTo>
                  <a:lnTo>
                    <a:pt x="781837" y="289420"/>
                  </a:lnTo>
                  <a:lnTo>
                    <a:pt x="781875" y="289229"/>
                  </a:lnTo>
                  <a:close/>
                </a:path>
                <a:path w="1353820" h="875664">
                  <a:moveTo>
                    <a:pt x="816229" y="283260"/>
                  </a:moveTo>
                  <a:lnTo>
                    <a:pt x="815416" y="283870"/>
                  </a:lnTo>
                  <a:lnTo>
                    <a:pt x="814425" y="284518"/>
                  </a:lnTo>
                  <a:lnTo>
                    <a:pt x="813993" y="284810"/>
                  </a:lnTo>
                  <a:lnTo>
                    <a:pt x="813727" y="285013"/>
                  </a:lnTo>
                  <a:lnTo>
                    <a:pt x="813536" y="285254"/>
                  </a:lnTo>
                  <a:lnTo>
                    <a:pt x="813320" y="285546"/>
                  </a:lnTo>
                  <a:lnTo>
                    <a:pt x="813447" y="286092"/>
                  </a:lnTo>
                  <a:lnTo>
                    <a:pt x="813435" y="286562"/>
                  </a:lnTo>
                  <a:lnTo>
                    <a:pt x="813790" y="286537"/>
                  </a:lnTo>
                  <a:lnTo>
                    <a:pt x="814273" y="286600"/>
                  </a:lnTo>
                  <a:lnTo>
                    <a:pt x="814489" y="286321"/>
                  </a:lnTo>
                  <a:lnTo>
                    <a:pt x="814806" y="285877"/>
                  </a:lnTo>
                  <a:lnTo>
                    <a:pt x="815035" y="285457"/>
                  </a:lnTo>
                  <a:lnTo>
                    <a:pt x="815886" y="283883"/>
                  </a:lnTo>
                  <a:lnTo>
                    <a:pt x="816229" y="283260"/>
                  </a:lnTo>
                  <a:close/>
                </a:path>
                <a:path w="1353820" h="875664">
                  <a:moveTo>
                    <a:pt x="821702" y="281762"/>
                  </a:moveTo>
                  <a:lnTo>
                    <a:pt x="820178" y="278765"/>
                  </a:lnTo>
                  <a:lnTo>
                    <a:pt x="819696" y="277152"/>
                  </a:lnTo>
                  <a:lnTo>
                    <a:pt x="817359" y="277812"/>
                  </a:lnTo>
                  <a:lnTo>
                    <a:pt x="815047" y="278663"/>
                  </a:lnTo>
                  <a:lnTo>
                    <a:pt x="812507" y="278320"/>
                  </a:lnTo>
                  <a:lnTo>
                    <a:pt x="811923" y="275526"/>
                  </a:lnTo>
                  <a:lnTo>
                    <a:pt x="809879" y="275285"/>
                  </a:lnTo>
                  <a:lnTo>
                    <a:pt x="801128" y="283641"/>
                  </a:lnTo>
                  <a:lnTo>
                    <a:pt x="801446" y="285013"/>
                  </a:lnTo>
                  <a:lnTo>
                    <a:pt x="802614" y="285673"/>
                  </a:lnTo>
                  <a:lnTo>
                    <a:pt x="804037" y="286067"/>
                  </a:lnTo>
                  <a:lnTo>
                    <a:pt x="804608" y="285559"/>
                  </a:lnTo>
                  <a:lnTo>
                    <a:pt x="805891" y="284734"/>
                  </a:lnTo>
                  <a:lnTo>
                    <a:pt x="806970" y="284721"/>
                  </a:lnTo>
                  <a:lnTo>
                    <a:pt x="808850" y="284861"/>
                  </a:lnTo>
                  <a:lnTo>
                    <a:pt x="809574" y="284937"/>
                  </a:lnTo>
                  <a:lnTo>
                    <a:pt x="810298" y="284937"/>
                  </a:lnTo>
                  <a:lnTo>
                    <a:pt x="807681" y="282168"/>
                  </a:lnTo>
                  <a:lnTo>
                    <a:pt x="811364" y="281749"/>
                  </a:lnTo>
                  <a:lnTo>
                    <a:pt x="814425" y="278803"/>
                  </a:lnTo>
                  <a:lnTo>
                    <a:pt x="818146" y="282041"/>
                  </a:lnTo>
                  <a:lnTo>
                    <a:pt x="818654" y="282143"/>
                  </a:lnTo>
                  <a:lnTo>
                    <a:pt x="821702" y="281762"/>
                  </a:lnTo>
                  <a:close/>
                </a:path>
                <a:path w="1353820" h="875664">
                  <a:moveTo>
                    <a:pt x="1045540" y="198247"/>
                  </a:moveTo>
                  <a:lnTo>
                    <a:pt x="1043863" y="197586"/>
                  </a:lnTo>
                  <a:lnTo>
                    <a:pt x="1043305" y="197358"/>
                  </a:lnTo>
                  <a:lnTo>
                    <a:pt x="1042733" y="197205"/>
                  </a:lnTo>
                  <a:lnTo>
                    <a:pt x="1042543" y="197167"/>
                  </a:lnTo>
                  <a:lnTo>
                    <a:pt x="1042047" y="197624"/>
                  </a:lnTo>
                  <a:lnTo>
                    <a:pt x="1041933" y="198158"/>
                  </a:lnTo>
                  <a:lnTo>
                    <a:pt x="1042200" y="198716"/>
                  </a:lnTo>
                  <a:lnTo>
                    <a:pt x="1042428" y="198793"/>
                  </a:lnTo>
                  <a:lnTo>
                    <a:pt x="1042987" y="198983"/>
                  </a:lnTo>
                  <a:lnTo>
                    <a:pt x="1044143" y="199212"/>
                  </a:lnTo>
                  <a:lnTo>
                    <a:pt x="1044359" y="199250"/>
                  </a:lnTo>
                  <a:lnTo>
                    <a:pt x="1044638" y="199313"/>
                  </a:lnTo>
                  <a:lnTo>
                    <a:pt x="1045019" y="199402"/>
                  </a:lnTo>
                  <a:lnTo>
                    <a:pt x="1045184" y="199009"/>
                  </a:lnTo>
                  <a:lnTo>
                    <a:pt x="1045375" y="198628"/>
                  </a:lnTo>
                  <a:lnTo>
                    <a:pt x="1045540" y="198247"/>
                  </a:lnTo>
                  <a:close/>
                </a:path>
                <a:path w="1353820" h="875664">
                  <a:moveTo>
                    <a:pt x="1061173" y="202730"/>
                  </a:moveTo>
                  <a:lnTo>
                    <a:pt x="1057821" y="198081"/>
                  </a:lnTo>
                  <a:lnTo>
                    <a:pt x="1057389" y="198843"/>
                  </a:lnTo>
                  <a:lnTo>
                    <a:pt x="1056906" y="199631"/>
                  </a:lnTo>
                  <a:lnTo>
                    <a:pt x="1056360" y="200558"/>
                  </a:lnTo>
                  <a:lnTo>
                    <a:pt x="1056665" y="200850"/>
                  </a:lnTo>
                  <a:lnTo>
                    <a:pt x="1058164" y="201434"/>
                  </a:lnTo>
                  <a:lnTo>
                    <a:pt x="1059649" y="202095"/>
                  </a:lnTo>
                  <a:lnTo>
                    <a:pt x="1061135" y="202730"/>
                  </a:lnTo>
                  <a:close/>
                </a:path>
                <a:path w="1353820" h="875664">
                  <a:moveTo>
                    <a:pt x="1064031" y="202514"/>
                  </a:moveTo>
                  <a:lnTo>
                    <a:pt x="1063866" y="202349"/>
                  </a:lnTo>
                  <a:lnTo>
                    <a:pt x="1063599" y="202285"/>
                  </a:lnTo>
                  <a:lnTo>
                    <a:pt x="1063447" y="202285"/>
                  </a:lnTo>
                  <a:lnTo>
                    <a:pt x="1063320" y="202222"/>
                  </a:lnTo>
                  <a:lnTo>
                    <a:pt x="1063167" y="202057"/>
                  </a:lnTo>
                  <a:lnTo>
                    <a:pt x="1063104" y="201841"/>
                  </a:lnTo>
                  <a:lnTo>
                    <a:pt x="1062951" y="202018"/>
                  </a:lnTo>
                  <a:lnTo>
                    <a:pt x="1062990" y="202438"/>
                  </a:lnTo>
                  <a:lnTo>
                    <a:pt x="1062926" y="202742"/>
                  </a:lnTo>
                  <a:lnTo>
                    <a:pt x="1063269" y="202742"/>
                  </a:lnTo>
                  <a:lnTo>
                    <a:pt x="1063726" y="202857"/>
                  </a:lnTo>
                  <a:lnTo>
                    <a:pt x="1063942" y="202692"/>
                  </a:lnTo>
                  <a:lnTo>
                    <a:pt x="1064031" y="202514"/>
                  </a:lnTo>
                  <a:close/>
                </a:path>
                <a:path w="1353820" h="875664">
                  <a:moveTo>
                    <a:pt x="1064856" y="207352"/>
                  </a:moveTo>
                  <a:lnTo>
                    <a:pt x="1063472" y="206476"/>
                  </a:lnTo>
                  <a:lnTo>
                    <a:pt x="1061961" y="205486"/>
                  </a:lnTo>
                  <a:lnTo>
                    <a:pt x="1060970" y="204800"/>
                  </a:lnTo>
                  <a:lnTo>
                    <a:pt x="1060221" y="204038"/>
                  </a:lnTo>
                  <a:lnTo>
                    <a:pt x="1061097" y="202806"/>
                  </a:lnTo>
                  <a:lnTo>
                    <a:pt x="1060564" y="203009"/>
                  </a:lnTo>
                  <a:lnTo>
                    <a:pt x="1060005" y="203161"/>
                  </a:lnTo>
                  <a:lnTo>
                    <a:pt x="1059497" y="203403"/>
                  </a:lnTo>
                  <a:lnTo>
                    <a:pt x="1059700" y="203885"/>
                  </a:lnTo>
                  <a:lnTo>
                    <a:pt x="1059713" y="204470"/>
                  </a:lnTo>
                  <a:lnTo>
                    <a:pt x="1059307" y="205473"/>
                  </a:lnTo>
                  <a:lnTo>
                    <a:pt x="1059141" y="205752"/>
                  </a:lnTo>
                  <a:lnTo>
                    <a:pt x="1058964" y="206006"/>
                  </a:lnTo>
                  <a:lnTo>
                    <a:pt x="1058557" y="206616"/>
                  </a:lnTo>
                  <a:lnTo>
                    <a:pt x="1058037" y="207048"/>
                  </a:lnTo>
                  <a:lnTo>
                    <a:pt x="1057440" y="207276"/>
                  </a:lnTo>
                  <a:lnTo>
                    <a:pt x="1056932" y="208445"/>
                  </a:lnTo>
                  <a:lnTo>
                    <a:pt x="1056665" y="209130"/>
                  </a:lnTo>
                  <a:lnTo>
                    <a:pt x="1057427" y="209372"/>
                  </a:lnTo>
                  <a:lnTo>
                    <a:pt x="1057922" y="209156"/>
                  </a:lnTo>
                  <a:lnTo>
                    <a:pt x="1059154" y="207975"/>
                  </a:lnTo>
                  <a:lnTo>
                    <a:pt x="1059421" y="206400"/>
                  </a:lnTo>
                  <a:lnTo>
                    <a:pt x="1061224" y="206324"/>
                  </a:lnTo>
                  <a:lnTo>
                    <a:pt x="1063371" y="207035"/>
                  </a:lnTo>
                  <a:lnTo>
                    <a:pt x="1063421" y="206883"/>
                  </a:lnTo>
                  <a:lnTo>
                    <a:pt x="1064374" y="207213"/>
                  </a:lnTo>
                  <a:lnTo>
                    <a:pt x="1064856" y="207352"/>
                  </a:lnTo>
                  <a:close/>
                </a:path>
                <a:path w="1353820" h="875664">
                  <a:moveTo>
                    <a:pt x="1066584" y="196583"/>
                  </a:moveTo>
                  <a:lnTo>
                    <a:pt x="1066571" y="196380"/>
                  </a:lnTo>
                  <a:lnTo>
                    <a:pt x="1066558" y="196202"/>
                  </a:lnTo>
                  <a:lnTo>
                    <a:pt x="1066546" y="195999"/>
                  </a:lnTo>
                  <a:lnTo>
                    <a:pt x="1066431" y="196303"/>
                  </a:lnTo>
                  <a:lnTo>
                    <a:pt x="1066317" y="196596"/>
                  </a:lnTo>
                  <a:lnTo>
                    <a:pt x="1066215" y="196888"/>
                  </a:lnTo>
                  <a:lnTo>
                    <a:pt x="1066355" y="196786"/>
                  </a:lnTo>
                  <a:lnTo>
                    <a:pt x="1066495" y="196646"/>
                  </a:lnTo>
                  <a:close/>
                </a:path>
                <a:path w="1353820" h="875664">
                  <a:moveTo>
                    <a:pt x="1070673" y="199707"/>
                  </a:moveTo>
                  <a:lnTo>
                    <a:pt x="1070495" y="199415"/>
                  </a:lnTo>
                  <a:lnTo>
                    <a:pt x="1070381" y="199123"/>
                  </a:lnTo>
                  <a:lnTo>
                    <a:pt x="1070190" y="198856"/>
                  </a:lnTo>
                  <a:lnTo>
                    <a:pt x="1070051" y="198755"/>
                  </a:lnTo>
                  <a:lnTo>
                    <a:pt x="1069759" y="198666"/>
                  </a:lnTo>
                  <a:lnTo>
                    <a:pt x="1069276" y="198818"/>
                  </a:lnTo>
                  <a:lnTo>
                    <a:pt x="1069098" y="199047"/>
                  </a:lnTo>
                  <a:lnTo>
                    <a:pt x="1068959" y="199212"/>
                  </a:lnTo>
                  <a:lnTo>
                    <a:pt x="1069136" y="199656"/>
                  </a:lnTo>
                  <a:lnTo>
                    <a:pt x="1069174" y="199986"/>
                  </a:lnTo>
                  <a:lnTo>
                    <a:pt x="1070063" y="199821"/>
                  </a:lnTo>
                  <a:lnTo>
                    <a:pt x="1070267" y="199771"/>
                  </a:lnTo>
                  <a:lnTo>
                    <a:pt x="1070457" y="199745"/>
                  </a:lnTo>
                  <a:lnTo>
                    <a:pt x="1070673" y="199707"/>
                  </a:lnTo>
                  <a:close/>
                </a:path>
                <a:path w="1353820" h="875664">
                  <a:moveTo>
                    <a:pt x="1085710" y="186537"/>
                  </a:moveTo>
                  <a:lnTo>
                    <a:pt x="1083551" y="186232"/>
                  </a:lnTo>
                  <a:lnTo>
                    <a:pt x="1081417" y="186270"/>
                  </a:lnTo>
                  <a:lnTo>
                    <a:pt x="1079500" y="188023"/>
                  </a:lnTo>
                  <a:lnTo>
                    <a:pt x="1079144" y="187947"/>
                  </a:lnTo>
                  <a:lnTo>
                    <a:pt x="1078788" y="187909"/>
                  </a:lnTo>
                  <a:lnTo>
                    <a:pt x="1078420" y="187896"/>
                  </a:lnTo>
                  <a:lnTo>
                    <a:pt x="1079500" y="188836"/>
                  </a:lnTo>
                  <a:lnTo>
                    <a:pt x="1080935" y="189369"/>
                  </a:lnTo>
                  <a:lnTo>
                    <a:pt x="1082738" y="189585"/>
                  </a:lnTo>
                  <a:lnTo>
                    <a:pt x="1083106" y="189649"/>
                  </a:lnTo>
                  <a:lnTo>
                    <a:pt x="1084008" y="188569"/>
                  </a:lnTo>
                  <a:lnTo>
                    <a:pt x="1084897" y="187591"/>
                  </a:lnTo>
                  <a:lnTo>
                    <a:pt x="1085710" y="186537"/>
                  </a:lnTo>
                  <a:close/>
                </a:path>
                <a:path w="1353820" h="875664">
                  <a:moveTo>
                    <a:pt x="1145540" y="116078"/>
                  </a:moveTo>
                  <a:lnTo>
                    <a:pt x="1145438" y="115938"/>
                  </a:lnTo>
                  <a:lnTo>
                    <a:pt x="1145362" y="115735"/>
                  </a:lnTo>
                  <a:lnTo>
                    <a:pt x="1145222" y="115671"/>
                  </a:lnTo>
                  <a:lnTo>
                    <a:pt x="1145095" y="115608"/>
                  </a:lnTo>
                  <a:lnTo>
                    <a:pt x="1144892" y="115697"/>
                  </a:lnTo>
                  <a:lnTo>
                    <a:pt x="1144701" y="115709"/>
                  </a:lnTo>
                  <a:lnTo>
                    <a:pt x="1144993" y="115836"/>
                  </a:lnTo>
                  <a:lnTo>
                    <a:pt x="1145260" y="115951"/>
                  </a:lnTo>
                  <a:lnTo>
                    <a:pt x="1145540" y="116078"/>
                  </a:lnTo>
                  <a:close/>
                </a:path>
                <a:path w="1353820" h="875664">
                  <a:moveTo>
                    <a:pt x="1164285" y="145503"/>
                  </a:moveTo>
                  <a:lnTo>
                    <a:pt x="1163320" y="144500"/>
                  </a:lnTo>
                  <a:lnTo>
                    <a:pt x="1162926" y="142849"/>
                  </a:lnTo>
                  <a:lnTo>
                    <a:pt x="1161211" y="142709"/>
                  </a:lnTo>
                  <a:lnTo>
                    <a:pt x="1160157" y="143764"/>
                  </a:lnTo>
                  <a:lnTo>
                    <a:pt x="1160653" y="144589"/>
                  </a:lnTo>
                  <a:lnTo>
                    <a:pt x="1161592" y="144995"/>
                  </a:lnTo>
                  <a:lnTo>
                    <a:pt x="1162405" y="145364"/>
                  </a:lnTo>
                  <a:lnTo>
                    <a:pt x="1163383" y="145351"/>
                  </a:lnTo>
                  <a:lnTo>
                    <a:pt x="1164285" y="145503"/>
                  </a:lnTo>
                  <a:close/>
                </a:path>
                <a:path w="1353820" h="875664">
                  <a:moveTo>
                    <a:pt x="1164310" y="145503"/>
                  </a:moveTo>
                  <a:close/>
                </a:path>
                <a:path w="1353820" h="875664">
                  <a:moveTo>
                    <a:pt x="1164323" y="145503"/>
                  </a:moveTo>
                  <a:close/>
                </a:path>
                <a:path w="1353820" h="875664">
                  <a:moveTo>
                    <a:pt x="1164615" y="144195"/>
                  </a:moveTo>
                  <a:lnTo>
                    <a:pt x="1164488" y="144018"/>
                  </a:lnTo>
                  <a:lnTo>
                    <a:pt x="1164424" y="143840"/>
                  </a:lnTo>
                  <a:lnTo>
                    <a:pt x="1164310" y="145503"/>
                  </a:lnTo>
                  <a:lnTo>
                    <a:pt x="1164424" y="145110"/>
                  </a:lnTo>
                  <a:lnTo>
                    <a:pt x="1164577" y="144767"/>
                  </a:lnTo>
                  <a:lnTo>
                    <a:pt x="1164615" y="144195"/>
                  </a:lnTo>
                  <a:close/>
                </a:path>
                <a:path w="1353820" h="875664">
                  <a:moveTo>
                    <a:pt x="1166583" y="138455"/>
                  </a:moveTo>
                  <a:lnTo>
                    <a:pt x="1166063" y="137998"/>
                  </a:lnTo>
                  <a:lnTo>
                    <a:pt x="1165796" y="137566"/>
                  </a:lnTo>
                  <a:lnTo>
                    <a:pt x="1165123" y="138137"/>
                  </a:lnTo>
                  <a:lnTo>
                    <a:pt x="1164424" y="138722"/>
                  </a:lnTo>
                  <a:lnTo>
                    <a:pt x="1163764" y="139319"/>
                  </a:lnTo>
                  <a:lnTo>
                    <a:pt x="1163777" y="139649"/>
                  </a:lnTo>
                  <a:lnTo>
                    <a:pt x="1163815" y="139839"/>
                  </a:lnTo>
                  <a:lnTo>
                    <a:pt x="1163967" y="139928"/>
                  </a:lnTo>
                  <a:lnTo>
                    <a:pt x="1164158" y="140119"/>
                  </a:lnTo>
                  <a:lnTo>
                    <a:pt x="1164297" y="140081"/>
                  </a:lnTo>
                  <a:lnTo>
                    <a:pt x="1165174" y="139890"/>
                  </a:lnTo>
                  <a:lnTo>
                    <a:pt x="1166418" y="140233"/>
                  </a:lnTo>
                  <a:lnTo>
                    <a:pt x="1166545" y="138861"/>
                  </a:lnTo>
                  <a:lnTo>
                    <a:pt x="1166583" y="138455"/>
                  </a:lnTo>
                  <a:close/>
                </a:path>
                <a:path w="1353820" h="875664">
                  <a:moveTo>
                    <a:pt x="1171384" y="142392"/>
                  </a:moveTo>
                  <a:lnTo>
                    <a:pt x="1171194" y="142455"/>
                  </a:lnTo>
                  <a:lnTo>
                    <a:pt x="1171384" y="142392"/>
                  </a:lnTo>
                  <a:close/>
                </a:path>
                <a:path w="1353820" h="875664">
                  <a:moveTo>
                    <a:pt x="1173137" y="145186"/>
                  </a:moveTo>
                  <a:lnTo>
                    <a:pt x="1173124" y="143624"/>
                  </a:lnTo>
                  <a:lnTo>
                    <a:pt x="1171981" y="143090"/>
                  </a:lnTo>
                  <a:lnTo>
                    <a:pt x="1171282" y="142557"/>
                  </a:lnTo>
                  <a:lnTo>
                    <a:pt x="1170762" y="143484"/>
                  </a:lnTo>
                  <a:lnTo>
                    <a:pt x="1170343" y="144551"/>
                  </a:lnTo>
                  <a:lnTo>
                    <a:pt x="1169581" y="145211"/>
                  </a:lnTo>
                  <a:lnTo>
                    <a:pt x="1168539" y="146088"/>
                  </a:lnTo>
                  <a:lnTo>
                    <a:pt x="1168666" y="147053"/>
                  </a:lnTo>
                  <a:lnTo>
                    <a:pt x="1169403" y="147510"/>
                  </a:lnTo>
                  <a:lnTo>
                    <a:pt x="1169987" y="147866"/>
                  </a:lnTo>
                  <a:lnTo>
                    <a:pt x="1171409" y="147650"/>
                  </a:lnTo>
                  <a:lnTo>
                    <a:pt x="1172616" y="146405"/>
                  </a:lnTo>
                  <a:lnTo>
                    <a:pt x="1173137" y="145186"/>
                  </a:lnTo>
                  <a:close/>
                </a:path>
                <a:path w="1353820" h="875664">
                  <a:moveTo>
                    <a:pt x="1178217" y="125323"/>
                  </a:moveTo>
                  <a:lnTo>
                    <a:pt x="1178039" y="124587"/>
                  </a:lnTo>
                  <a:lnTo>
                    <a:pt x="1178001" y="123609"/>
                  </a:lnTo>
                  <a:lnTo>
                    <a:pt x="1172908" y="124841"/>
                  </a:lnTo>
                  <a:lnTo>
                    <a:pt x="1169733" y="127673"/>
                  </a:lnTo>
                  <a:lnTo>
                    <a:pt x="1167777" y="132207"/>
                  </a:lnTo>
                  <a:lnTo>
                    <a:pt x="1168209" y="134378"/>
                  </a:lnTo>
                  <a:lnTo>
                    <a:pt x="1168514" y="136728"/>
                  </a:lnTo>
                  <a:lnTo>
                    <a:pt x="1169593" y="140169"/>
                  </a:lnTo>
                  <a:lnTo>
                    <a:pt x="1170597" y="141211"/>
                  </a:lnTo>
                  <a:lnTo>
                    <a:pt x="1171346" y="142328"/>
                  </a:lnTo>
                  <a:lnTo>
                    <a:pt x="1171892" y="141833"/>
                  </a:lnTo>
                  <a:lnTo>
                    <a:pt x="1172692" y="141351"/>
                  </a:lnTo>
                  <a:lnTo>
                    <a:pt x="1172870" y="138315"/>
                  </a:lnTo>
                  <a:lnTo>
                    <a:pt x="1174965" y="137325"/>
                  </a:lnTo>
                  <a:lnTo>
                    <a:pt x="1175715" y="136613"/>
                  </a:lnTo>
                  <a:lnTo>
                    <a:pt x="1176655" y="132435"/>
                  </a:lnTo>
                  <a:lnTo>
                    <a:pt x="1177417" y="129209"/>
                  </a:lnTo>
                  <a:lnTo>
                    <a:pt x="1178217" y="125323"/>
                  </a:lnTo>
                  <a:close/>
                </a:path>
                <a:path w="1353820" h="875664">
                  <a:moveTo>
                    <a:pt x="1180376" y="158927"/>
                  </a:moveTo>
                  <a:lnTo>
                    <a:pt x="1180020" y="158940"/>
                  </a:lnTo>
                  <a:lnTo>
                    <a:pt x="1179474" y="158813"/>
                  </a:lnTo>
                  <a:lnTo>
                    <a:pt x="1179347" y="159004"/>
                  </a:lnTo>
                  <a:lnTo>
                    <a:pt x="1179029" y="159397"/>
                  </a:lnTo>
                  <a:lnTo>
                    <a:pt x="1178928" y="159956"/>
                  </a:lnTo>
                  <a:lnTo>
                    <a:pt x="1178712" y="160540"/>
                  </a:lnTo>
                  <a:lnTo>
                    <a:pt x="1179271" y="160528"/>
                  </a:lnTo>
                  <a:lnTo>
                    <a:pt x="1179830" y="160642"/>
                  </a:lnTo>
                  <a:lnTo>
                    <a:pt x="1179906" y="160489"/>
                  </a:lnTo>
                  <a:lnTo>
                    <a:pt x="1180160" y="160020"/>
                  </a:lnTo>
                  <a:lnTo>
                    <a:pt x="1180236" y="159461"/>
                  </a:lnTo>
                  <a:lnTo>
                    <a:pt x="1180376" y="158927"/>
                  </a:lnTo>
                  <a:close/>
                </a:path>
                <a:path w="1353820" h="875664">
                  <a:moveTo>
                    <a:pt x="1191082" y="119240"/>
                  </a:moveTo>
                  <a:lnTo>
                    <a:pt x="1190713" y="118872"/>
                  </a:lnTo>
                  <a:lnTo>
                    <a:pt x="1190383" y="118440"/>
                  </a:lnTo>
                  <a:lnTo>
                    <a:pt x="1189951" y="118300"/>
                  </a:lnTo>
                  <a:lnTo>
                    <a:pt x="1189520" y="118160"/>
                  </a:lnTo>
                  <a:lnTo>
                    <a:pt x="1188961" y="118402"/>
                  </a:lnTo>
                  <a:lnTo>
                    <a:pt x="1188453" y="118529"/>
                  </a:lnTo>
                  <a:lnTo>
                    <a:pt x="1188300" y="118973"/>
                  </a:lnTo>
                  <a:lnTo>
                    <a:pt x="1188732" y="119278"/>
                  </a:lnTo>
                  <a:lnTo>
                    <a:pt x="1189139" y="119684"/>
                  </a:lnTo>
                  <a:lnTo>
                    <a:pt x="1189558" y="119697"/>
                  </a:lnTo>
                  <a:lnTo>
                    <a:pt x="1190066" y="119697"/>
                  </a:lnTo>
                  <a:lnTo>
                    <a:pt x="1190586" y="119418"/>
                  </a:lnTo>
                  <a:lnTo>
                    <a:pt x="1191082" y="119240"/>
                  </a:lnTo>
                  <a:close/>
                </a:path>
                <a:path w="1353820" h="875664">
                  <a:moveTo>
                    <a:pt x="1191221" y="119316"/>
                  </a:moveTo>
                  <a:close/>
                </a:path>
                <a:path w="1353820" h="875664">
                  <a:moveTo>
                    <a:pt x="1211160" y="143713"/>
                  </a:moveTo>
                  <a:lnTo>
                    <a:pt x="1208659" y="142430"/>
                  </a:lnTo>
                  <a:lnTo>
                    <a:pt x="1205992" y="141592"/>
                  </a:lnTo>
                  <a:lnTo>
                    <a:pt x="1202791" y="141770"/>
                  </a:lnTo>
                  <a:lnTo>
                    <a:pt x="1202778" y="142430"/>
                  </a:lnTo>
                  <a:lnTo>
                    <a:pt x="1202702" y="142722"/>
                  </a:lnTo>
                  <a:lnTo>
                    <a:pt x="1205153" y="144284"/>
                  </a:lnTo>
                  <a:lnTo>
                    <a:pt x="1207960" y="144297"/>
                  </a:lnTo>
                  <a:lnTo>
                    <a:pt x="1210589" y="144894"/>
                  </a:lnTo>
                  <a:lnTo>
                    <a:pt x="1210805" y="144526"/>
                  </a:lnTo>
                  <a:lnTo>
                    <a:pt x="1211008" y="144145"/>
                  </a:lnTo>
                  <a:lnTo>
                    <a:pt x="1211160" y="143713"/>
                  </a:lnTo>
                  <a:close/>
                </a:path>
                <a:path w="1353820" h="875664">
                  <a:moveTo>
                    <a:pt x="1211630" y="123190"/>
                  </a:moveTo>
                  <a:lnTo>
                    <a:pt x="1211376" y="122910"/>
                  </a:lnTo>
                  <a:lnTo>
                    <a:pt x="1211249" y="123190"/>
                  </a:lnTo>
                  <a:lnTo>
                    <a:pt x="1211630" y="123190"/>
                  </a:lnTo>
                  <a:close/>
                </a:path>
                <a:path w="1353820" h="875664">
                  <a:moveTo>
                    <a:pt x="1213015" y="133959"/>
                  </a:moveTo>
                  <a:lnTo>
                    <a:pt x="1211935" y="133578"/>
                  </a:lnTo>
                  <a:lnTo>
                    <a:pt x="1210894" y="132994"/>
                  </a:lnTo>
                  <a:lnTo>
                    <a:pt x="1209878" y="132067"/>
                  </a:lnTo>
                  <a:lnTo>
                    <a:pt x="1209865" y="131876"/>
                  </a:lnTo>
                  <a:lnTo>
                    <a:pt x="1208633" y="132562"/>
                  </a:lnTo>
                  <a:lnTo>
                    <a:pt x="1206487" y="134010"/>
                  </a:lnTo>
                  <a:lnTo>
                    <a:pt x="1204912" y="133388"/>
                  </a:lnTo>
                  <a:lnTo>
                    <a:pt x="1203883" y="132575"/>
                  </a:lnTo>
                  <a:lnTo>
                    <a:pt x="1203236" y="131546"/>
                  </a:lnTo>
                  <a:lnTo>
                    <a:pt x="1202728" y="131508"/>
                  </a:lnTo>
                  <a:lnTo>
                    <a:pt x="1202270" y="130670"/>
                  </a:lnTo>
                  <a:lnTo>
                    <a:pt x="1202601" y="129921"/>
                  </a:lnTo>
                  <a:lnTo>
                    <a:pt x="1202423" y="128930"/>
                  </a:lnTo>
                  <a:lnTo>
                    <a:pt x="1202385" y="127330"/>
                  </a:lnTo>
                  <a:lnTo>
                    <a:pt x="1199921" y="128320"/>
                  </a:lnTo>
                  <a:lnTo>
                    <a:pt x="1196721" y="129794"/>
                  </a:lnTo>
                  <a:lnTo>
                    <a:pt x="1194879" y="128879"/>
                  </a:lnTo>
                  <a:lnTo>
                    <a:pt x="1190955" y="127990"/>
                  </a:lnTo>
                  <a:lnTo>
                    <a:pt x="1192009" y="125704"/>
                  </a:lnTo>
                  <a:lnTo>
                    <a:pt x="1190663" y="124599"/>
                  </a:lnTo>
                  <a:lnTo>
                    <a:pt x="1188504" y="125666"/>
                  </a:lnTo>
                  <a:lnTo>
                    <a:pt x="1192047" y="138188"/>
                  </a:lnTo>
                  <a:lnTo>
                    <a:pt x="1188351" y="139763"/>
                  </a:lnTo>
                  <a:lnTo>
                    <a:pt x="1183957" y="138214"/>
                  </a:lnTo>
                  <a:lnTo>
                    <a:pt x="1181303" y="141173"/>
                  </a:lnTo>
                  <a:lnTo>
                    <a:pt x="1179868" y="141071"/>
                  </a:lnTo>
                  <a:lnTo>
                    <a:pt x="1179449" y="139306"/>
                  </a:lnTo>
                  <a:lnTo>
                    <a:pt x="1178026" y="140131"/>
                  </a:lnTo>
                  <a:lnTo>
                    <a:pt x="1180528" y="142748"/>
                  </a:lnTo>
                  <a:lnTo>
                    <a:pt x="1185938" y="140881"/>
                  </a:lnTo>
                  <a:lnTo>
                    <a:pt x="1188859" y="141808"/>
                  </a:lnTo>
                  <a:lnTo>
                    <a:pt x="1190866" y="143471"/>
                  </a:lnTo>
                  <a:lnTo>
                    <a:pt x="1192771" y="145859"/>
                  </a:lnTo>
                  <a:lnTo>
                    <a:pt x="1193584" y="145656"/>
                  </a:lnTo>
                  <a:lnTo>
                    <a:pt x="1194168" y="145681"/>
                  </a:lnTo>
                  <a:lnTo>
                    <a:pt x="1193927" y="144754"/>
                  </a:lnTo>
                  <a:lnTo>
                    <a:pt x="1193622" y="141338"/>
                  </a:lnTo>
                  <a:lnTo>
                    <a:pt x="1193927" y="140868"/>
                  </a:lnTo>
                  <a:lnTo>
                    <a:pt x="1197737" y="140208"/>
                  </a:lnTo>
                  <a:lnTo>
                    <a:pt x="1198892" y="140449"/>
                  </a:lnTo>
                  <a:lnTo>
                    <a:pt x="1201013" y="139865"/>
                  </a:lnTo>
                  <a:lnTo>
                    <a:pt x="1201991" y="139039"/>
                  </a:lnTo>
                  <a:lnTo>
                    <a:pt x="1203947" y="138417"/>
                  </a:lnTo>
                  <a:lnTo>
                    <a:pt x="1205585" y="138150"/>
                  </a:lnTo>
                  <a:lnTo>
                    <a:pt x="1207071" y="140919"/>
                  </a:lnTo>
                  <a:lnTo>
                    <a:pt x="1208608" y="138899"/>
                  </a:lnTo>
                  <a:lnTo>
                    <a:pt x="1211427" y="139103"/>
                  </a:lnTo>
                  <a:lnTo>
                    <a:pt x="1212126" y="139204"/>
                  </a:lnTo>
                  <a:lnTo>
                    <a:pt x="1212786" y="135699"/>
                  </a:lnTo>
                  <a:lnTo>
                    <a:pt x="1213015" y="133959"/>
                  </a:lnTo>
                  <a:close/>
                </a:path>
                <a:path w="1353820" h="875664">
                  <a:moveTo>
                    <a:pt x="1218412" y="141528"/>
                  </a:moveTo>
                  <a:lnTo>
                    <a:pt x="1218209" y="141605"/>
                  </a:lnTo>
                  <a:lnTo>
                    <a:pt x="1218387" y="141630"/>
                  </a:lnTo>
                  <a:close/>
                </a:path>
                <a:path w="1353820" h="875664">
                  <a:moveTo>
                    <a:pt x="1224699" y="36969"/>
                  </a:moveTo>
                  <a:lnTo>
                    <a:pt x="1221308" y="38646"/>
                  </a:lnTo>
                  <a:lnTo>
                    <a:pt x="1223200" y="40106"/>
                  </a:lnTo>
                  <a:lnTo>
                    <a:pt x="1223479" y="40271"/>
                  </a:lnTo>
                  <a:lnTo>
                    <a:pt x="1224699" y="36969"/>
                  </a:lnTo>
                  <a:close/>
                </a:path>
                <a:path w="1353820" h="875664">
                  <a:moveTo>
                    <a:pt x="1227543" y="21399"/>
                  </a:moveTo>
                  <a:lnTo>
                    <a:pt x="1227201" y="21056"/>
                  </a:lnTo>
                  <a:lnTo>
                    <a:pt x="1226845" y="20739"/>
                  </a:lnTo>
                  <a:lnTo>
                    <a:pt x="1226426" y="20447"/>
                  </a:lnTo>
                  <a:lnTo>
                    <a:pt x="1226439" y="20840"/>
                  </a:lnTo>
                  <a:lnTo>
                    <a:pt x="1226553" y="21272"/>
                  </a:lnTo>
                  <a:lnTo>
                    <a:pt x="1226820" y="21729"/>
                  </a:lnTo>
                  <a:lnTo>
                    <a:pt x="1227061" y="21615"/>
                  </a:lnTo>
                  <a:lnTo>
                    <a:pt x="1227302" y="21513"/>
                  </a:lnTo>
                  <a:lnTo>
                    <a:pt x="1227543" y="21399"/>
                  </a:lnTo>
                  <a:close/>
                </a:path>
                <a:path w="1353820" h="875664">
                  <a:moveTo>
                    <a:pt x="1281252" y="26758"/>
                  </a:moveTo>
                  <a:lnTo>
                    <a:pt x="1280718" y="26758"/>
                  </a:lnTo>
                  <a:lnTo>
                    <a:pt x="1280172" y="26771"/>
                  </a:lnTo>
                  <a:lnTo>
                    <a:pt x="1279639" y="26771"/>
                  </a:lnTo>
                  <a:lnTo>
                    <a:pt x="1280007" y="26911"/>
                  </a:lnTo>
                  <a:lnTo>
                    <a:pt x="1280871" y="27254"/>
                  </a:lnTo>
                  <a:lnTo>
                    <a:pt x="1281036" y="27305"/>
                  </a:lnTo>
                  <a:lnTo>
                    <a:pt x="1281176" y="27368"/>
                  </a:lnTo>
                  <a:lnTo>
                    <a:pt x="1281214" y="27089"/>
                  </a:lnTo>
                  <a:lnTo>
                    <a:pt x="1281226" y="26873"/>
                  </a:lnTo>
                  <a:close/>
                </a:path>
                <a:path w="1353820" h="875664">
                  <a:moveTo>
                    <a:pt x="1308950" y="44869"/>
                  </a:moveTo>
                  <a:lnTo>
                    <a:pt x="1307401" y="43205"/>
                  </a:lnTo>
                  <a:lnTo>
                    <a:pt x="1304201" y="41706"/>
                  </a:lnTo>
                  <a:lnTo>
                    <a:pt x="1305013" y="42621"/>
                  </a:lnTo>
                  <a:lnTo>
                    <a:pt x="1305547" y="43611"/>
                  </a:lnTo>
                  <a:lnTo>
                    <a:pt x="1306118" y="44475"/>
                  </a:lnTo>
                  <a:lnTo>
                    <a:pt x="1306474" y="45021"/>
                  </a:lnTo>
                  <a:lnTo>
                    <a:pt x="1306855" y="45529"/>
                  </a:lnTo>
                  <a:lnTo>
                    <a:pt x="1307350" y="45910"/>
                  </a:lnTo>
                  <a:lnTo>
                    <a:pt x="1308950" y="44869"/>
                  </a:lnTo>
                  <a:close/>
                </a:path>
                <a:path w="1353820" h="875664">
                  <a:moveTo>
                    <a:pt x="1333627" y="698"/>
                  </a:moveTo>
                  <a:lnTo>
                    <a:pt x="1333373" y="88"/>
                  </a:lnTo>
                  <a:lnTo>
                    <a:pt x="1333207" y="63"/>
                  </a:lnTo>
                  <a:lnTo>
                    <a:pt x="1332738" y="0"/>
                  </a:lnTo>
                  <a:lnTo>
                    <a:pt x="1332230" y="165"/>
                  </a:lnTo>
                  <a:lnTo>
                    <a:pt x="1331734" y="241"/>
                  </a:lnTo>
                  <a:lnTo>
                    <a:pt x="1331887" y="622"/>
                  </a:lnTo>
                  <a:lnTo>
                    <a:pt x="1332026" y="1028"/>
                  </a:lnTo>
                  <a:lnTo>
                    <a:pt x="1332255" y="1625"/>
                  </a:lnTo>
                  <a:lnTo>
                    <a:pt x="1332738" y="1397"/>
                  </a:lnTo>
                  <a:lnTo>
                    <a:pt x="1333080" y="1244"/>
                  </a:lnTo>
                  <a:lnTo>
                    <a:pt x="1333449" y="1016"/>
                  </a:lnTo>
                  <a:lnTo>
                    <a:pt x="1333614" y="914"/>
                  </a:lnTo>
                  <a:lnTo>
                    <a:pt x="1333627" y="698"/>
                  </a:lnTo>
                  <a:close/>
                </a:path>
                <a:path w="1353820" h="875664">
                  <a:moveTo>
                    <a:pt x="1338554" y="19126"/>
                  </a:moveTo>
                  <a:lnTo>
                    <a:pt x="1334744" y="16344"/>
                  </a:lnTo>
                  <a:lnTo>
                    <a:pt x="1330439" y="14909"/>
                  </a:lnTo>
                  <a:lnTo>
                    <a:pt x="1326984" y="12242"/>
                  </a:lnTo>
                  <a:lnTo>
                    <a:pt x="1326083" y="11506"/>
                  </a:lnTo>
                  <a:lnTo>
                    <a:pt x="1325651" y="11112"/>
                  </a:lnTo>
                  <a:lnTo>
                    <a:pt x="1326108" y="10477"/>
                  </a:lnTo>
                  <a:lnTo>
                    <a:pt x="1325613" y="11049"/>
                  </a:lnTo>
                  <a:lnTo>
                    <a:pt x="1325664" y="11442"/>
                  </a:lnTo>
                  <a:lnTo>
                    <a:pt x="1325803" y="11861"/>
                  </a:lnTo>
                  <a:lnTo>
                    <a:pt x="1325613" y="12649"/>
                  </a:lnTo>
                  <a:lnTo>
                    <a:pt x="1331760" y="22555"/>
                  </a:lnTo>
                  <a:lnTo>
                    <a:pt x="1334744" y="24371"/>
                  </a:lnTo>
                  <a:lnTo>
                    <a:pt x="1335316" y="23342"/>
                  </a:lnTo>
                  <a:lnTo>
                    <a:pt x="1335671" y="22529"/>
                  </a:lnTo>
                  <a:lnTo>
                    <a:pt x="1336852" y="20955"/>
                  </a:lnTo>
                  <a:lnTo>
                    <a:pt x="1337627" y="20180"/>
                  </a:lnTo>
                  <a:lnTo>
                    <a:pt x="1338554" y="19126"/>
                  </a:lnTo>
                  <a:close/>
                </a:path>
                <a:path w="1353820" h="875664">
                  <a:moveTo>
                    <a:pt x="1353807" y="749"/>
                  </a:moveTo>
                  <a:lnTo>
                    <a:pt x="1353654" y="647"/>
                  </a:lnTo>
                  <a:lnTo>
                    <a:pt x="1353426" y="533"/>
                  </a:lnTo>
                  <a:lnTo>
                    <a:pt x="1353108" y="571"/>
                  </a:lnTo>
                  <a:lnTo>
                    <a:pt x="1352791" y="584"/>
                  </a:lnTo>
                  <a:lnTo>
                    <a:pt x="1352931" y="889"/>
                  </a:lnTo>
                  <a:lnTo>
                    <a:pt x="1353058" y="1206"/>
                  </a:lnTo>
                  <a:lnTo>
                    <a:pt x="1353248" y="1485"/>
                  </a:lnTo>
                  <a:lnTo>
                    <a:pt x="1353591" y="1524"/>
                  </a:lnTo>
                  <a:lnTo>
                    <a:pt x="1353781" y="1549"/>
                  </a:lnTo>
                  <a:lnTo>
                    <a:pt x="1353731" y="1244"/>
                  </a:lnTo>
                  <a:lnTo>
                    <a:pt x="1353807" y="749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 descr=""/>
            <p:cNvSpPr/>
            <p:nvPr/>
          </p:nvSpPr>
          <p:spPr>
            <a:xfrm>
              <a:off x="7670422" y="2233123"/>
              <a:ext cx="793750" cy="119380"/>
            </a:xfrm>
            <a:custGeom>
              <a:avLst/>
              <a:gdLst/>
              <a:ahLst/>
              <a:cxnLst/>
              <a:rect l="l" t="t" r="r" b="b"/>
              <a:pathLst>
                <a:path w="793750" h="119380">
                  <a:moveTo>
                    <a:pt x="58953" y="0"/>
                  </a:moveTo>
                  <a:lnTo>
                    <a:pt x="37393" y="3610"/>
                  </a:lnTo>
                  <a:lnTo>
                    <a:pt x="18539" y="14684"/>
                  </a:lnTo>
                  <a:lnTo>
                    <a:pt x="5153" y="33589"/>
                  </a:lnTo>
                  <a:lnTo>
                    <a:pt x="0" y="60692"/>
                  </a:lnTo>
                  <a:lnTo>
                    <a:pt x="5137" y="86561"/>
                  </a:lnTo>
                  <a:lnTo>
                    <a:pt x="18637" y="104661"/>
                  </a:lnTo>
                  <a:lnTo>
                    <a:pt x="37636" y="115297"/>
                  </a:lnTo>
                  <a:lnTo>
                    <a:pt x="59267" y="118774"/>
                  </a:lnTo>
                  <a:lnTo>
                    <a:pt x="67812" y="118292"/>
                  </a:lnTo>
                  <a:lnTo>
                    <a:pt x="76004" y="116877"/>
                  </a:lnTo>
                  <a:lnTo>
                    <a:pt x="83784" y="114575"/>
                  </a:lnTo>
                  <a:lnTo>
                    <a:pt x="91094" y="111431"/>
                  </a:lnTo>
                  <a:lnTo>
                    <a:pt x="91094" y="96911"/>
                  </a:lnTo>
                  <a:lnTo>
                    <a:pt x="62870" y="96911"/>
                  </a:lnTo>
                  <a:lnTo>
                    <a:pt x="48728" y="94785"/>
                  </a:lnTo>
                  <a:lnTo>
                    <a:pt x="36275" y="88223"/>
                  </a:lnTo>
                  <a:lnTo>
                    <a:pt x="27439" y="76950"/>
                  </a:lnTo>
                  <a:lnTo>
                    <a:pt x="24145" y="60692"/>
                  </a:lnTo>
                  <a:lnTo>
                    <a:pt x="27484" y="42967"/>
                  </a:lnTo>
                  <a:lnTo>
                    <a:pt x="36277" y="30856"/>
                  </a:lnTo>
                  <a:lnTo>
                    <a:pt x="48685" y="23915"/>
                  </a:lnTo>
                  <a:lnTo>
                    <a:pt x="62870" y="21700"/>
                  </a:lnTo>
                  <a:lnTo>
                    <a:pt x="90309" y="21700"/>
                  </a:lnTo>
                  <a:lnTo>
                    <a:pt x="90309" y="7343"/>
                  </a:lnTo>
                  <a:lnTo>
                    <a:pt x="82984" y="4130"/>
                  </a:lnTo>
                  <a:lnTo>
                    <a:pt x="75218" y="1835"/>
                  </a:lnTo>
                  <a:lnTo>
                    <a:pt x="67159" y="458"/>
                  </a:lnTo>
                  <a:lnTo>
                    <a:pt x="58953" y="0"/>
                  </a:lnTo>
                  <a:close/>
                </a:path>
                <a:path w="793750" h="119380">
                  <a:moveTo>
                    <a:pt x="91094" y="87447"/>
                  </a:moveTo>
                  <a:lnTo>
                    <a:pt x="85494" y="91541"/>
                  </a:lnTo>
                  <a:lnTo>
                    <a:pt x="78746" y="94503"/>
                  </a:lnTo>
                  <a:lnTo>
                    <a:pt x="71117" y="96304"/>
                  </a:lnTo>
                  <a:lnTo>
                    <a:pt x="62870" y="96911"/>
                  </a:lnTo>
                  <a:lnTo>
                    <a:pt x="91094" y="96911"/>
                  </a:lnTo>
                  <a:lnTo>
                    <a:pt x="91094" y="87447"/>
                  </a:lnTo>
                  <a:close/>
                </a:path>
                <a:path w="793750" h="119380">
                  <a:moveTo>
                    <a:pt x="90309" y="21700"/>
                  </a:moveTo>
                  <a:lnTo>
                    <a:pt x="62870" y="21700"/>
                  </a:lnTo>
                  <a:lnTo>
                    <a:pt x="70464" y="22299"/>
                  </a:lnTo>
                  <a:lnTo>
                    <a:pt x="77765" y="24044"/>
                  </a:lnTo>
                  <a:lnTo>
                    <a:pt x="84478" y="26861"/>
                  </a:lnTo>
                  <a:lnTo>
                    <a:pt x="90309" y="30671"/>
                  </a:lnTo>
                  <a:lnTo>
                    <a:pt x="90309" y="21700"/>
                  </a:lnTo>
                  <a:close/>
                </a:path>
                <a:path w="793750" h="119380">
                  <a:moveTo>
                    <a:pt x="204141" y="2286"/>
                  </a:moveTo>
                  <a:lnTo>
                    <a:pt x="108654" y="2286"/>
                  </a:lnTo>
                  <a:lnTo>
                    <a:pt x="108654" y="116488"/>
                  </a:lnTo>
                  <a:lnTo>
                    <a:pt x="132173" y="116488"/>
                  </a:lnTo>
                  <a:lnTo>
                    <a:pt x="132173" y="24310"/>
                  </a:lnTo>
                  <a:lnTo>
                    <a:pt x="204141" y="24310"/>
                  </a:lnTo>
                  <a:lnTo>
                    <a:pt x="204141" y="2286"/>
                  </a:lnTo>
                  <a:close/>
                </a:path>
                <a:path w="793750" h="119380">
                  <a:moveTo>
                    <a:pt x="204141" y="24310"/>
                  </a:moveTo>
                  <a:lnTo>
                    <a:pt x="180778" y="24310"/>
                  </a:lnTo>
                  <a:lnTo>
                    <a:pt x="180778" y="116488"/>
                  </a:lnTo>
                  <a:lnTo>
                    <a:pt x="204141" y="116488"/>
                  </a:lnTo>
                  <a:lnTo>
                    <a:pt x="204141" y="24310"/>
                  </a:lnTo>
                  <a:close/>
                </a:path>
                <a:path w="793750" h="119380">
                  <a:moveTo>
                    <a:pt x="279871" y="0"/>
                  </a:moveTo>
                  <a:lnTo>
                    <a:pt x="254353" y="4920"/>
                  </a:lnTo>
                  <a:lnTo>
                    <a:pt x="236126" y="18069"/>
                  </a:lnTo>
                  <a:lnTo>
                    <a:pt x="225189" y="37029"/>
                  </a:lnTo>
                  <a:lnTo>
                    <a:pt x="221543" y="59385"/>
                  </a:lnTo>
                  <a:lnTo>
                    <a:pt x="225189" y="81742"/>
                  </a:lnTo>
                  <a:lnTo>
                    <a:pt x="236126" y="100704"/>
                  </a:lnTo>
                  <a:lnTo>
                    <a:pt x="254353" y="113853"/>
                  </a:lnTo>
                  <a:lnTo>
                    <a:pt x="279871" y="118774"/>
                  </a:lnTo>
                  <a:lnTo>
                    <a:pt x="305388" y="113853"/>
                  </a:lnTo>
                  <a:lnTo>
                    <a:pt x="323616" y="100704"/>
                  </a:lnTo>
                  <a:lnTo>
                    <a:pt x="326275" y="96094"/>
                  </a:lnTo>
                  <a:lnTo>
                    <a:pt x="279871" y="96094"/>
                  </a:lnTo>
                  <a:lnTo>
                    <a:pt x="264848" y="93181"/>
                  </a:lnTo>
                  <a:lnTo>
                    <a:pt x="254118" y="85266"/>
                  </a:lnTo>
                  <a:lnTo>
                    <a:pt x="247680" y="73587"/>
                  </a:lnTo>
                  <a:lnTo>
                    <a:pt x="245534" y="59385"/>
                  </a:lnTo>
                  <a:lnTo>
                    <a:pt x="247680" y="45184"/>
                  </a:lnTo>
                  <a:lnTo>
                    <a:pt x="254118" y="33507"/>
                  </a:lnTo>
                  <a:lnTo>
                    <a:pt x="264848" y="25593"/>
                  </a:lnTo>
                  <a:lnTo>
                    <a:pt x="279871" y="22679"/>
                  </a:lnTo>
                  <a:lnTo>
                    <a:pt x="326275" y="22679"/>
                  </a:lnTo>
                  <a:lnTo>
                    <a:pt x="323616" y="18069"/>
                  </a:lnTo>
                  <a:lnTo>
                    <a:pt x="305388" y="4920"/>
                  </a:lnTo>
                  <a:lnTo>
                    <a:pt x="279871" y="0"/>
                  </a:lnTo>
                  <a:close/>
                </a:path>
                <a:path w="793750" h="119380">
                  <a:moveTo>
                    <a:pt x="326275" y="22679"/>
                  </a:moveTo>
                  <a:lnTo>
                    <a:pt x="279871" y="22679"/>
                  </a:lnTo>
                  <a:lnTo>
                    <a:pt x="294802" y="25593"/>
                  </a:lnTo>
                  <a:lnTo>
                    <a:pt x="305485" y="33507"/>
                  </a:lnTo>
                  <a:lnTo>
                    <a:pt x="311906" y="45184"/>
                  </a:lnTo>
                  <a:lnTo>
                    <a:pt x="314049" y="59385"/>
                  </a:lnTo>
                  <a:lnTo>
                    <a:pt x="311906" y="73587"/>
                  </a:lnTo>
                  <a:lnTo>
                    <a:pt x="305485" y="85266"/>
                  </a:lnTo>
                  <a:lnTo>
                    <a:pt x="294802" y="93181"/>
                  </a:lnTo>
                  <a:lnTo>
                    <a:pt x="279871" y="96094"/>
                  </a:lnTo>
                  <a:lnTo>
                    <a:pt x="326275" y="96094"/>
                  </a:lnTo>
                  <a:lnTo>
                    <a:pt x="334552" y="81742"/>
                  </a:lnTo>
                  <a:lnTo>
                    <a:pt x="338198" y="59385"/>
                  </a:lnTo>
                  <a:lnTo>
                    <a:pt x="334552" y="37029"/>
                  </a:lnTo>
                  <a:lnTo>
                    <a:pt x="326275" y="22679"/>
                  </a:lnTo>
                  <a:close/>
                </a:path>
                <a:path w="793750" h="119380">
                  <a:moveTo>
                    <a:pt x="379119" y="2286"/>
                  </a:moveTo>
                  <a:lnTo>
                    <a:pt x="355601" y="2286"/>
                  </a:lnTo>
                  <a:lnTo>
                    <a:pt x="355601" y="116488"/>
                  </a:lnTo>
                  <a:lnTo>
                    <a:pt x="379119" y="116488"/>
                  </a:lnTo>
                  <a:lnTo>
                    <a:pt x="379119" y="70481"/>
                  </a:lnTo>
                  <a:lnTo>
                    <a:pt x="451868" y="70481"/>
                  </a:lnTo>
                  <a:lnTo>
                    <a:pt x="451868" y="48294"/>
                  </a:lnTo>
                  <a:lnTo>
                    <a:pt x="379119" y="48294"/>
                  </a:lnTo>
                  <a:lnTo>
                    <a:pt x="379119" y="2286"/>
                  </a:lnTo>
                  <a:close/>
                </a:path>
                <a:path w="793750" h="119380">
                  <a:moveTo>
                    <a:pt x="451868" y="70481"/>
                  </a:moveTo>
                  <a:lnTo>
                    <a:pt x="428349" y="70481"/>
                  </a:lnTo>
                  <a:lnTo>
                    <a:pt x="428349" y="116488"/>
                  </a:lnTo>
                  <a:lnTo>
                    <a:pt x="451868" y="116488"/>
                  </a:lnTo>
                  <a:lnTo>
                    <a:pt x="451868" y="70481"/>
                  </a:lnTo>
                  <a:close/>
                </a:path>
                <a:path w="793750" h="119380">
                  <a:moveTo>
                    <a:pt x="451868" y="2286"/>
                  </a:moveTo>
                  <a:lnTo>
                    <a:pt x="428349" y="2286"/>
                  </a:lnTo>
                  <a:lnTo>
                    <a:pt x="428349" y="48294"/>
                  </a:lnTo>
                  <a:lnTo>
                    <a:pt x="451868" y="48294"/>
                  </a:lnTo>
                  <a:lnTo>
                    <a:pt x="451868" y="2286"/>
                  </a:lnTo>
                  <a:close/>
                </a:path>
                <a:path w="793750" h="119380">
                  <a:moveTo>
                    <a:pt x="528228" y="0"/>
                  </a:moveTo>
                  <a:lnTo>
                    <a:pt x="506668" y="3610"/>
                  </a:lnTo>
                  <a:lnTo>
                    <a:pt x="487813" y="14684"/>
                  </a:lnTo>
                  <a:lnTo>
                    <a:pt x="474427" y="33589"/>
                  </a:lnTo>
                  <a:lnTo>
                    <a:pt x="469273" y="60692"/>
                  </a:lnTo>
                  <a:lnTo>
                    <a:pt x="474411" y="86561"/>
                  </a:lnTo>
                  <a:lnTo>
                    <a:pt x="487911" y="104661"/>
                  </a:lnTo>
                  <a:lnTo>
                    <a:pt x="506910" y="115297"/>
                  </a:lnTo>
                  <a:lnTo>
                    <a:pt x="528540" y="118774"/>
                  </a:lnTo>
                  <a:lnTo>
                    <a:pt x="537086" y="118292"/>
                  </a:lnTo>
                  <a:lnTo>
                    <a:pt x="545278" y="116877"/>
                  </a:lnTo>
                  <a:lnTo>
                    <a:pt x="553058" y="114575"/>
                  </a:lnTo>
                  <a:lnTo>
                    <a:pt x="560368" y="111431"/>
                  </a:lnTo>
                  <a:lnTo>
                    <a:pt x="560368" y="96911"/>
                  </a:lnTo>
                  <a:lnTo>
                    <a:pt x="532145" y="96911"/>
                  </a:lnTo>
                  <a:lnTo>
                    <a:pt x="518002" y="94785"/>
                  </a:lnTo>
                  <a:lnTo>
                    <a:pt x="505550" y="88223"/>
                  </a:lnTo>
                  <a:lnTo>
                    <a:pt x="496713" y="76950"/>
                  </a:lnTo>
                  <a:lnTo>
                    <a:pt x="493419" y="60692"/>
                  </a:lnTo>
                  <a:lnTo>
                    <a:pt x="496757" y="42967"/>
                  </a:lnTo>
                  <a:lnTo>
                    <a:pt x="505549" y="30856"/>
                  </a:lnTo>
                  <a:lnTo>
                    <a:pt x="517957" y="23915"/>
                  </a:lnTo>
                  <a:lnTo>
                    <a:pt x="532145" y="21700"/>
                  </a:lnTo>
                  <a:lnTo>
                    <a:pt x="559583" y="21700"/>
                  </a:lnTo>
                  <a:lnTo>
                    <a:pt x="559583" y="7343"/>
                  </a:lnTo>
                  <a:lnTo>
                    <a:pt x="552258" y="4130"/>
                  </a:lnTo>
                  <a:lnTo>
                    <a:pt x="544493" y="1835"/>
                  </a:lnTo>
                  <a:lnTo>
                    <a:pt x="536434" y="458"/>
                  </a:lnTo>
                  <a:lnTo>
                    <a:pt x="528228" y="0"/>
                  </a:lnTo>
                  <a:close/>
                </a:path>
                <a:path w="793750" h="119380">
                  <a:moveTo>
                    <a:pt x="560368" y="87447"/>
                  </a:moveTo>
                  <a:lnTo>
                    <a:pt x="554768" y="91541"/>
                  </a:lnTo>
                  <a:lnTo>
                    <a:pt x="548021" y="94503"/>
                  </a:lnTo>
                  <a:lnTo>
                    <a:pt x="540391" y="96304"/>
                  </a:lnTo>
                  <a:lnTo>
                    <a:pt x="532145" y="96911"/>
                  </a:lnTo>
                  <a:lnTo>
                    <a:pt x="560368" y="96911"/>
                  </a:lnTo>
                  <a:lnTo>
                    <a:pt x="560368" y="87447"/>
                  </a:lnTo>
                  <a:close/>
                </a:path>
                <a:path w="793750" h="119380">
                  <a:moveTo>
                    <a:pt x="559583" y="21700"/>
                  </a:moveTo>
                  <a:lnTo>
                    <a:pt x="532145" y="21700"/>
                  </a:lnTo>
                  <a:lnTo>
                    <a:pt x="539739" y="22299"/>
                  </a:lnTo>
                  <a:lnTo>
                    <a:pt x="547040" y="24044"/>
                  </a:lnTo>
                  <a:lnTo>
                    <a:pt x="553752" y="26861"/>
                  </a:lnTo>
                  <a:lnTo>
                    <a:pt x="559583" y="30671"/>
                  </a:lnTo>
                  <a:lnTo>
                    <a:pt x="559583" y="21700"/>
                  </a:lnTo>
                  <a:close/>
                </a:path>
                <a:path w="793750" h="119380">
                  <a:moveTo>
                    <a:pt x="628887" y="0"/>
                  </a:moveTo>
                  <a:lnTo>
                    <a:pt x="603369" y="4920"/>
                  </a:lnTo>
                  <a:lnTo>
                    <a:pt x="585142" y="18069"/>
                  </a:lnTo>
                  <a:lnTo>
                    <a:pt x="574205" y="37029"/>
                  </a:lnTo>
                  <a:lnTo>
                    <a:pt x="570560" y="59385"/>
                  </a:lnTo>
                  <a:lnTo>
                    <a:pt x="574205" y="81742"/>
                  </a:lnTo>
                  <a:lnTo>
                    <a:pt x="585142" y="100704"/>
                  </a:lnTo>
                  <a:lnTo>
                    <a:pt x="603369" y="113853"/>
                  </a:lnTo>
                  <a:lnTo>
                    <a:pt x="628887" y="118774"/>
                  </a:lnTo>
                  <a:lnTo>
                    <a:pt x="654405" y="113853"/>
                  </a:lnTo>
                  <a:lnTo>
                    <a:pt x="672632" y="100704"/>
                  </a:lnTo>
                  <a:lnTo>
                    <a:pt x="675291" y="96094"/>
                  </a:lnTo>
                  <a:lnTo>
                    <a:pt x="628887" y="96094"/>
                  </a:lnTo>
                  <a:lnTo>
                    <a:pt x="613864" y="93181"/>
                  </a:lnTo>
                  <a:lnTo>
                    <a:pt x="603134" y="85266"/>
                  </a:lnTo>
                  <a:lnTo>
                    <a:pt x="596696" y="73587"/>
                  </a:lnTo>
                  <a:lnTo>
                    <a:pt x="594550" y="59385"/>
                  </a:lnTo>
                  <a:lnTo>
                    <a:pt x="596696" y="45184"/>
                  </a:lnTo>
                  <a:lnTo>
                    <a:pt x="603134" y="33507"/>
                  </a:lnTo>
                  <a:lnTo>
                    <a:pt x="613864" y="25593"/>
                  </a:lnTo>
                  <a:lnTo>
                    <a:pt x="628887" y="22679"/>
                  </a:lnTo>
                  <a:lnTo>
                    <a:pt x="675291" y="22679"/>
                  </a:lnTo>
                  <a:lnTo>
                    <a:pt x="672632" y="18069"/>
                  </a:lnTo>
                  <a:lnTo>
                    <a:pt x="654405" y="4920"/>
                  </a:lnTo>
                  <a:lnTo>
                    <a:pt x="628887" y="0"/>
                  </a:lnTo>
                  <a:close/>
                </a:path>
                <a:path w="793750" h="119380">
                  <a:moveTo>
                    <a:pt x="675291" y="22679"/>
                  </a:moveTo>
                  <a:lnTo>
                    <a:pt x="628887" y="22679"/>
                  </a:lnTo>
                  <a:lnTo>
                    <a:pt x="643818" y="25593"/>
                  </a:lnTo>
                  <a:lnTo>
                    <a:pt x="654501" y="33507"/>
                  </a:lnTo>
                  <a:lnTo>
                    <a:pt x="660922" y="45184"/>
                  </a:lnTo>
                  <a:lnTo>
                    <a:pt x="663065" y="59385"/>
                  </a:lnTo>
                  <a:lnTo>
                    <a:pt x="660922" y="73587"/>
                  </a:lnTo>
                  <a:lnTo>
                    <a:pt x="654501" y="85266"/>
                  </a:lnTo>
                  <a:lnTo>
                    <a:pt x="643818" y="93181"/>
                  </a:lnTo>
                  <a:lnTo>
                    <a:pt x="628887" y="96094"/>
                  </a:lnTo>
                  <a:lnTo>
                    <a:pt x="675291" y="96094"/>
                  </a:lnTo>
                  <a:lnTo>
                    <a:pt x="683569" y="81742"/>
                  </a:lnTo>
                  <a:lnTo>
                    <a:pt x="687214" y="59385"/>
                  </a:lnTo>
                  <a:lnTo>
                    <a:pt x="683569" y="37029"/>
                  </a:lnTo>
                  <a:lnTo>
                    <a:pt x="675291" y="22679"/>
                  </a:lnTo>
                  <a:close/>
                </a:path>
                <a:path w="793750" h="119380">
                  <a:moveTo>
                    <a:pt x="746006" y="2286"/>
                  </a:moveTo>
                  <a:lnTo>
                    <a:pt x="704613" y="2286"/>
                  </a:lnTo>
                  <a:lnTo>
                    <a:pt x="704613" y="116488"/>
                  </a:lnTo>
                  <a:lnTo>
                    <a:pt x="728132" y="116488"/>
                  </a:lnTo>
                  <a:lnTo>
                    <a:pt x="728132" y="78966"/>
                  </a:lnTo>
                  <a:lnTo>
                    <a:pt x="746006" y="78966"/>
                  </a:lnTo>
                  <a:lnTo>
                    <a:pt x="764585" y="77127"/>
                  </a:lnTo>
                  <a:lnTo>
                    <a:pt x="779621" y="70868"/>
                  </a:lnTo>
                  <a:lnTo>
                    <a:pt x="789688" y="59073"/>
                  </a:lnTo>
                  <a:lnTo>
                    <a:pt x="790015" y="57430"/>
                  </a:lnTo>
                  <a:lnTo>
                    <a:pt x="728132" y="57430"/>
                  </a:lnTo>
                  <a:lnTo>
                    <a:pt x="728132" y="23821"/>
                  </a:lnTo>
                  <a:lnTo>
                    <a:pt x="790015" y="23821"/>
                  </a:lnTo>
                  <a:lnTo>
                    <a:pt x="789688" y="22176"/>
                  </a:lnTo>
                  <a:lnTo>
                    <a:pt x="779621" y="10381"/>
                  </a:lnTo>
                  <a:lnTo>
                    <a:pt x="764585" y="4123"/>
                  </a:lnTo>
                  <a:lnTo>
                    <a:pt x="746006" y="2286"/>
                  </a:lnTo>
                  <a:close/>
                </a:path>
                <a:path w="793750" h="119380">
                  <a:moveTo>
                    <a:pt x="790015" y="23821"/>
                  </a:moveTo>
                  <a:lnTo>
                    <a:pt x="747107" y="23821"/>
                  </a:lnTo>
                  <a:lnTo>
                    <a:pt x="755678" y="24542"/>
                  </a:lnTo>
                  <a:lnTo>
                    <a:pt x="762765" y="27144"/>
                  </a:lnTo>
                  <a:lnTo>
                    <a:pt x="767588" y="32286"/>
                  </a:lnTo>
                  <a:lnTo>
                    <a:pt x="769369" y="40626"/>
                  </a:lnTo>
                  <a:lnTo>
                    <a:pt x="767588" y="48895"/>
                  </a:lnTo>
                  <a:lnTo>
                    <a:pt x="762765" y="54044"/>
                  </a:lnTo>
                  <a:lnTo>
                    <a:pt x="755678" y="56686"/>
                  </a:lnTo>
                  <a:lnTo>
                    <a:pt x="747107" y="57430"/>
                  </a:lnTo>
                  <a:lnTo>
                    <a:pt x="790015" y="57430"/>
                  </a:lnTo>
                  <a:lnTo>
                    <a:pt x="793361" y="40626"/>
                  </a:lnTo>
                  <a:lnTo>
                    <a:pt x="790015" y="238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 descr=""/>
            <p:cNvSpPr/>
            <p:nvPr/>
          </p:nvSpPr>
          <p:spPr>
            <a:xfrm>
              <a:off x="7670422" y="2233123"/>
              <a:ext cx="793750" cy="119380"/>
            </a:xfrm>
            <a:custGeom>
              <a:avLst/>
              <a:gdLst/>
              <a:ahLst/>
              <a:cxnLst/>
              <a:rect l="l" t="t" r="r" b="b"/>
              <a:pathLst>
                <a:path w="793750" h="119380">
                  <a:moveTo>
                    <a:pt x="0" y="60692"/>
                  </a:moveTo>
                  <a:lnTo>
                    <a:pt x="5137" y="86561"/>
                  </a:lnTo>
                  <a:lnTo>
                    <a:pt x="18637" y="104661"/>
                  </a:lnTo>
                  <a:lnTo>
                    <a:pt x="37636" y="115297"/>
                  </a:lnTo>
                  <a:lnTo>
                    <a:pt x="59267" y="118774"/>
                  </a:lnTo>
                  <a:lnTo>
                    <a:pt x="67812" y="118292"/>
                  </a:lnTo>
                  <a:lnTo>
                    <a:pt x="76004" y="116877"/>
                  </a:lnTo>
                  <a:lnTo>
                    <a:pt x="83784" y="114575"/>
                  </a:lnTo>
                  <a:lnTo>
                    <a:pt x="91094" y="111431"/>
                  </a:lnTo>
                  <a:lnTo>
                    <a:pt x="91094" y="87447"/>
                  </a:lnTo>
                  <a:lnTo>
                    <a:pt x="85494" y="91541"/>
                  </a:lnTo>
                  <a:lnTo>
                    <a:pt x="78746" y="94503"/>
                  </a:lnTo>
                  <a:lnTo>
                    <a:pt x="71117" y="96304"/>
                  </a:lnTo>
                  <a:lnTo>
                    <a:pt x="62870" y="96911"/>
                  </a:lnTo>
                  <a:lnTo>
                    <a:pt x="48728" y="94785"/>
                  </a:lnTo>
                  <a:lnTo>
                    <a:pt x="36275" y="88223"/>
                  </a:lnTo>
                  <a:lnTo>
                    <a:pt x="27439" y="76950"/>
                  </a:lnTo>
                  <a:lnTo>
                    <a:pt x="24145" y="60692"/>
                  </a:lnTo>
                  <a:lnTo>
                    <a:pt x="27484" y="42967"/>
                  </a:lnTo>
                  <a:lnTo>
                    <a:pt x="36277" y="30856"/>
                  </a:lnTo>
                  <a:lnTo>
                    <a:pt x="48685" y="23915"/>
                  </a:lnTo>
                  <a:lnTo>
                    <a:pt x="62870" y="21700"/>
                  </a:lnTo>
                  <a:lnTo>
                    <a:pt x="70464" y="22299"/>
                  </a:lnTo>
                  <a:lnTo>
                    <a:pt x="77765" y="24044"/>
                  </a:lnTo>
                  <a:lnTo>
                    <a:pt x="84478" y="26861"/>
                  </a:lnTo>
                  <a:lnTo>
                    <a:pt x="90309" y="30671"/>
                  </a:lnTo>
                  <a:lnTo>
                    <a:pt x="90309" y="7343"/>
                  </a:lnTo>
                  <a:lnTo>
                    <a:pt x="82984" y="4130"/>
                  </a:lnTo>
                  <a:lnTo>
                    <a:pt x="75218" y="1835"/>
                  </a:lnTo>
                  <a:lnTo>
                    <a:pt x="67159" y="458"/>
                  </a:lnTo>
                  <a:lnTo>
                    <a:pt x="58953" y="0"/>
                  </a:lnTo>
                  <a:lnTo>
                    <a:pt x="37393" y="3610"/>
                  </a:lnTo>
                  <a:lnTo>
                    <a:pt x="18539" y="14684"/>
                  </a:lnTo>
                  <a:lnTo>
                    <a:pt x="5153" y="33589"/>
                  </a:lnTo>
                  <a:lnTo>
                    <a:pt x="0" y="60692"/>
                  </a:lnTo>
                  <a:close/>
                </a:path>
                <a:path w="793750" h="119380">
                  <a:moveTo>
                    <a:pt x="132173" y="116488"/>
                  </a:moveTo>
                  <a:lnTo>
                    <a:pt x="132173" y="24310"/>
                  </a:lnTo>
                  <a:lnTo>
                    <a:pt x="180778" y="24310"/>
                  </a:lnTo>
                  <a:lnTo>
                    <a:pt x="180778" y="116488"/>
                  </a:lnTo>
                  <a:lnTo>
                    <a:pt x="204141" y="116488"/>
                  </a:lnTo>
                  <a:lnTo>
                    <a:pt x="204141" y="2286"/>
                  </a:lnTo>
                  <a:lnTo>
                    <a:pt x="108654" y="2286"/>
                  </a:lnTo>
                  <a:lnTo>
                    <a:pt x="108654" y="116488"/>
                  </a:lnTo>
                  <a:lnTo>
                    <a:pt x="132173" y="116488"/>
                  </a:lnTo>
                  <a:close/>
                </a:path>
                <a:path w="793750" h="119380">
                  <a:moveTo>
                    <a:pt x="221543" y="59385"/>
                  </a:moveTo>
                  <a:lnTo>
                    <a:pt x="225189" y="81742"/>
                  </a:lnTo>
                  <a:lnTo>
                    <a:pt x="236126" y="100704"/>
                  </a:lnTo>
                  <a:lnTo>
                    <a:pt x="254353" y="113853"/>
                  </a:lnTo>
                  <a:lnTo>
                    <a:pt x="279871" y="118774"/>
                  </a:lnTo>
                  <a:lnTo>
                    <a:pt x="305388" y="113853"/>
                  </a:lnTo>
                  <a:lnTo>
                    <a:pt x="323616" y="100704"/>
                  </a:lnTo>
                  <a:lnTo>
                    <a:pt x="334552" y="81742"/>
                  </a:lnTo>
                  <a:lnTo>
                    <a:pt x="338198" y="59385"/>
                  </a:lnTo>
                  <a:lnTo>
                    <a:pt x="334552" y="37029"/>
                  </a:lnTo>
                  <a:lnTo>
                    <a:pt x="323616" y="18069"/>
                  </a:lnTo>
                  <a:lnTo>
                    <a:pt x="305388" y="4920"/>
                  </a:lnTo>
                  <a:lnTo>
                    <a:pt x="279871" y="0"/>
                  </a:lnTo>
                  <a:lnTo>
                    <a:pt x="254353" y="4920"/>
                  </a:lnTo>
                  <a:lnTo>
                    <a:pt x="236126" y="18069"/>
                  </a:lnTo>
                  <a:lnTo>
                    <a:pt x="225189" y="37029"/>
                  </a:lnTo>
                  <a:lnTo>
                    <a:pt x="221543" y="59385"/>
                  </a:lnTo>
                  <a:close/>
                </a:path>
                <a:path w="793750" h="119380">
                  <a:moveTo>
                    <a:pt x="314049" y="59385"/>
                  </a:moveTo>
                  <a:lnTo>
                    <a:pt x="311906" y="73587"/>
                  </a:lnTo>
                  <a:lnTo>
                    <a:pt x="305485" y="85266"/>
                  </a:lnTo>
                  <a:lnTo>
                    <a:pt x="294802" y="93181"/>
                  </a:lnTo>
                  <a:lnTo>
                    <a:pt x="279871" y="96094"/>
                  </a:lnTo>
                  <a:lnTo>
                    <a:pt x="264848" y="93181"/>
                  </a:lnTo>
                  <a:lnTo>
                    <a:pt x="254118" y="85266"/>
                  </a:lnTo>
                  <a:lnTo>
                    <a:pt x="247680" y="73587"/>
                  </a:lnTo>
                  <a:lnTo>
                    <a:pt x="245534" y="59385"/>
                  </a:lnTo>
                  <a:lnTo>
                    <a:pt x="247680" y="45184"/>
                  </a:lnTo>
                  <a:lnTo>
                    <a:pt x="254118" y="33507"/>
                  </a:lnTo>
                  <a:lnTo>
                    <a:pt x="264848" y="25593"/>
                  </a:lnTo>
                  <a:lnTo>
                    <a:pt x="279871" y="22679"/>
                  </a:lnTo>
                  <a:lnTo>
                    <a:pt x="294802" y="25593"/>
                  </a:lnTo>
                  <a:lnTo>
                    <a:pt x="305485" y="33507"/>
                  </a:lnTo>
                  <a:lnTo>
                    <a:pt x="311906" y="45184"/>
                  </a:lnTo>
                  <a:lnTo>
                    <a:pt x="314049" y="59385"/>
                  </a:lnTo>
                  <a:close/>
                </a:path>
                <a:path w="793750" h="119380">
                  <a:moveTo>
                    <a:pt x="428349" y="2286"/>
                  </a:moveTo>
                  <a:lnTo>
                    <a:pt x="428349" y="48294"/>
                  </a:lnTo>
                  <a:lnTo>
                    <a:pt x="379119" y="48294"/>
                  </a:lnTo>
                  <a:lnTo>
                    <a:pt x="379119" y="2286"/>
                  </a:lnTo>
                  <a:lnTo>
                    <a:pt x="355601" y="2286"/>
                  </a:lnTo>
                  <a:lnTo>
                    <a:pt x="355601" y="116488"/>
                  </a:lnTo>
                  <a:lnTo>
                    <a:pt x="379119" y="116488"/>
                  </a:lnTo>
                  <a:lnTo>
                    <a:pt x="379119" y="70481"/>
                  </a:lnTo>
                  <a:lnTo>
                    <a:pt x="428349" y="70481"/>
                  </a:lnTo>
                  <a:lnTo>
                    <a:pt x="428349" y="116488"/>
                  </a:lnTo>
                  <a:lnTo>
                    <a:pt x="451868" y="116488"/>
                  </a:lnTo>
                  <a:lnTo>
                    <a:pt x="451868" y="2286"/>
                  </a:lnTo>
                  <a:lnTo>
                    <a:pt x="428349" y="2286"/>
                  </a:lnTo>
                  <a:close/>
                </a:path>
                <a:path w="793750" h="119380">
                  <a:moveTo>
                    <a:pt x="469273" y="60692"/>
                  </a:moveTo>
                  <a:lnTo>
                    <a:pt x="474411" y="86561"/>
                  </a:lnTo>
                  <a:lnTo>
                    <a:pt x="487911" y="104661"/>
                  </a:lnTo>
                  <a:lnTo>
                    <a:pt x="506910" y="115297"/>
                  </a:lnTo>
                  <a:lnTo>
                    <a:pt x="528540" y="118774"/>
                  </a:lnTo>
                  <a:lnTo>
                    <a:pt x="537086" y="118292"/>
                  </a:lnTo>
                  <a:lnTo>
                    <a:pt x="545278" y="116877"/>
                  </a:lnTo>
                  <a:lnTo>
                    <a:pt x="553058" y="114575"/>
                  </a:lnTo>
                  <a:lnTo>
                    <a:pt x="560368" y="111431"/>
                  </a:lnTo>
                  <a:lnTo>
                    <a:pt x="560368" y="87447"/>
                  </a:lnTo>
                  <a:lnTo>
                    <a:pt x="554768" y="91541"/>
                  </a:lnTo>
                  <a:lnTo>
                    <a:pt x="548021" y="94503"/>
                  </a:lnTo>
                  <a:lnTo>
                    <a:pt x="540391" y="96304"/>
                  </a:lnTo>
                  <a:lnTo>
                    <a:pt x="532145" y="96911"/>
                  </a:lnTo>
                  <a:lnTo>
                    <a:pt x="518002" y="94785"/>
                  </a:lnTo>
                  <a:lnTo>
                    <a:pt x="505550" y="88223"/>
                  </a:lnTo>
                  <a:lnTo>
                    <a:pt x="496713" y="76950"/>
                  </a:lnTo>
                  <a:lnTo>
                    <a:pt x="493419" y="60692"/>
                  </a:lnTo>
                  <a:lnTo>
                    <a:pt x="496757" y="42967"/>
                  </a:lnTo>
                  <a:lnTo>
                    <a:pt x="505549" y="30856"/>
                  </a:lnTo>
                  <a:lnTo>
                    <a:pt x="517957" y="23915"/>
                  </a:lnTo>
                  <a:lnTo>
                    <a:pt x="532145" y="21700"/>
                  </a:lnTo>
                  <a:lnTo>
                    <a:pt x="539739" y="22299"/>
                  </a:lnTo>
                  <a:lnTo>
                    <a:pt x="547040" y="24044"/>
                  </a:lnTo>
                  <a:lnTo>
                    <a:pt x="553752" y="26861"/>
                  </a:lnTo>
                  <a:lnTo>
                    <a:pt x="559583" y="30671"/>
                  </a:lnTo>
                  <a:lnTo>
                    <a:pt x="559583" y="7343"/>
                  </a:lnTo>
                  <a:lnTo>
                    <a:pt x="552258" y="4130"/>
                  </a:lnTo>
                  <a:lnTo>
                    <a:pt x="544493" y="1835"/>
                  </a:lnTo>
                  <a:lnTo>
                    <a:pt x="536434" y="458"/>
                  </a:lnTo>
                  <a:lnTo>
                    <a:pt x="528228" y="0"/>
                  </a:lnTo>
                  <a:lnTo>
                    <a:pt x="506668" y="3610"/>
                  </a:lnTo>
                  <a:lnTo>
                    <a:pt x="487813" y="14684"/>
                  </a:lnTo>
                  <a:lnTo>
                    <a:pt x="474427" y="33589"/>
                  </a:lnTo>
                  <a:lnTo>
                    <a:pt x="469273" y="60692"/>
                  </a:lnTo>
                  <a:close/>
                </a:path>
                <a:path w="793750" h="119380">
                  <a:moveTo>
                    <a:pt x="570560" y="59385"/>
                  </a:moveTo>
                  <a:lnTo>
                    <a:pt x="574205" y="81742"/>
                  </a:lnTo>
                  <a:lnTo>
                    <a:pt x="585142" y="100704"/>
                  </a:lnTo>
                  <a:lnTo>
                    <a:pt x="603369" y="113853"/>
                  </a:lnTo>
                  <a:lnTo>
                    <a:pt x="628887" y="118774"/>
                  </a:lnTo>
                  <a:lnTo>
                    <a:pt x="654405" y="113853"/>
                  </a:lnTo>
                  <a:lnTo>
                    <a:pt x="672632" y="100704"/>
                  </a:lnTo>
                  <a:lnTo>
                    <a:pt x="683569" y="81742"/>
                  </a:lnTo>
                  <a:lnTo>
                    <a:pt x="687214" y="59385"/>
                  </a:lnTo>
                  <a:lnTo>
                    <a:pt x="683569" y="37029"/>
                  </a:lnTo>
                  <a:lnTo>
                    <a:pt x="672632" y="18069"/>
                  </a:lnTo>
                  <a:lnTo>
                    <a:pt x="654405" y="4920"/>
                  </a:lnTo>
                  <a:lnTo>
                    <a:pt x="628887" y="0"/>
                  </a:lnTo>
                  <a:lnTo>
                    <a:pt x="603369" y="4920"/>
                  </a:lnTo>
                  <a:lnTo>
                    <a:pt x="585142" y="18069"/>
                  </a:lnTo>
                  <a:lnTo>
                    <a:pt x="574205" y="37029"/>
                  </a:lnTo>
                  <a:lnTo>
                    <a:pt x="570560" y="59385"/>
                  </a:lnTo>
                  <a:close/>
                </a:path>
                <a:path w="793750" h="119380">
                  <a:moveTo>
                    <a:pt x="663065" y="59385"/>
                  </a:moveTo>
                  <a:lnTo>
                    <a:pt x="660922" y="73587"/>
                  </a:lnTo>
                  <a:lnTo>
                    <a:pt x="654501" y="85266"/>
                  </a:lnTo>
                  <a:lnTo>
                    <a:pt x="643818" y="93181"/>
                  </a:lnTo>
                  <a:lnTo>
                    <a:pt x="628887" y="96094"/>
                  </a:lnTo>
                  <a:lnTo>
                    <a:pt x="613864" y="93181"/>
                  </a:lnTo>
                  <a:lnTo>
                    <a:pt x="603134" y="85266"/>
                  </a:lnTo>
                  <a:lnTo>
                    <a:pt x="596696" y="73587"/>
                  </a:lnTo>
                  <a:lnTo>
                    <a:pt x="594550" y="59385"/>
                  </a:lnTo>
                  <a:lnTo>
                    <a:pt x="596696" y="45184"/>
                  </a:lnTo>
                  <a:lnTo>
                    <a:pt x="603134" y="33507"/>
                  </a:lnTo>
                  <a:lnTo>
                    <a:pt x="613864" y="25593"/>
                  </a:lnTo>
                  <a:lnTo>
                    <a:pt x="628887" y="22679"/>
                  </a:lnTo>
                  <a:lnTo>
                    <a:pt x="643818" y="25593"/>
                  </a:lnTo>
                  <a:lnTo>
                    <a:pt x="654501" y="33507"/>
                  </a:lnTo>
                  <a:lnTo>
                    <a:pt x="660922" y="45184"/>
                  </a:lnTo>
                  <a:lnTo>
                    <a:pt x="663065" y="59385"/>
                  </a:lnTo>
                  <a:close/>
                </a:path>
                <a:path w="793750" h="119380">
                  <a:moveTo>
                    <a:pt x="704613" y="2286"/>
                  </a:moveTo>
                  <a:lnTo>
                    <a:pt x="704613" y="116488"/>
                  </a:lnTo>
                  <a:lnTo>
                    <a:pt x="728132" y="116488"/>
                  </a:lnTo>
                  <a:lnTo>
                    <a:pt x="728132" y="78966"/>
                  </a:lnTo>
                  <a:lnTo>
                    <a:pt x="746006" y="78966"/>
                  </a:lnTo>
                  <a:lnTo>
                    <a:pt x="764585" y="77127"/>
                  </a:lnTo>
                  <a:lnTo>
                    <a:pt x="779621" y="70868"/>
                  </a:lnTo>
                  <a:lnTo>
                    <a:pt x="789688" y="59073"/>
                  </a:lnTo>
                  <a:lnTo>
                    <a:pt x="793361" y="40626"/>
                  </a:lnTo>
                  <a:lnTo>
                    <a:pt x="789688" y="22176"/>
                  </a:lnTo>
                  <a:lnTo>
                    <a:pt x="779621" y="10381"/>
                  </a:lnTo>
                  <a:lnTo>
                    <a:pt x="764585" y="4123"/>
                  </a:lnTo>
                  <a:lnTo>
                    <a:pt x="746006" y="2286"/>
                  </a:lnTo>
                  <a:lnTo>
                    <a:pt x="704613" y="2286"/>
                  </a:lnTo>
                  <a:close/>
                </a:path>
                <a:path w="793750" h="119380">
                  <a:moveTo>
                    <a:pt x="769369" y="40626"/>
                  </a:moveTo>
                  <a:lnTo>
                    <a:pt x="767588" y="48895"/>
                  </a:lnTo>
                  <a:lnTo>
                    <a:pt x="762765" y="54044"/>
                  </a:lnTo>
                  <a:lnTo>
                    <a:pt x="755678" y="56686"/>
                  </a:lnTo>
                  <a:lnTo>
                    <a:pt x="747107" y="57430"/>
                  </a:lnTo>
                  <a:lnTo>
                    <a:pt x="728132" y="57430"/>
                  </a:lnTo>
                  <a:lnTo>
                    <a:pt x="728132" y="23821"/>
                  </a:lnTo>
                  <a:lnTo>
                    <a:pt x="747107" y="23821"/>
                  </a:lnTo>
                  <a:lnTo>
                    <a:pt x="755678" y="24542"/>
                  </a:lnTo>
                  <a:lnTo>
                    <a:pt x="762765" y="27144"/>
                  </a:lnTo>
                  <a:lnTo>
                    <a:pt x="767588" y="32286"/>
                  </a:lnTo>
                  <a:lnTo>
                    <a:pt x="769369" y="40626"/>
                  </a:lnTo>
                  <a:close/>
                </a:path>
              </a:pathLst>
            </a:custGeom>
            <a:ln w="9000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 descr=""/>
            <p:cNvSpPr/>
            <p:nvPr/>
          </p:nvSpPr>
          <p:spPr>
            <a:xfrm>
              <a:off x="7473240" y="2210414"/>
              <a:ext cx="191770" cy="164465"/>
            </a:xfrm>
            <a:custGeom>
              <a:avLst/>
              <a:gdLst/>
              <a:ahLst/>
              <a:cxnLst/>
              <a:rect l="l" t="t" r="r" b="b"/>
              <a:pathLst>
                <a:path w="191770" h="164464">
                  <a:moveTo>
                    <a:pt x="191692" y="0"/>
                  </a:moveTo>
                  <a:lnTo>
                    <a:pt x="68950" y="708"/>
                  </a:lnTo>
                  <a:lnTo>
                    <a:pt x="0" y="164195"/>
                  </a:lnTo>
                  <a:lnTo>
                    <a:pt x="130319" y="164195"/>
                  </a:lnTo>
                  <a:lnTo>
                    <a:pt x="191692" y="0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 descr=""/>
            <p:cNvSpPr/>
            <p:nvPr/>
          </p:nvSpPr>
          <p:spPr>
            <a:xfrm>
              <a:off x="7473240" y="2210414"/>
              <a:ext cx="191770" cy="164465"/>
            </a:xfrm>
            <a:custGeom>
              <a:avLst/>
              <a:gdLst/>
              <a:ahLst/>
              <a:cxnLst/>
              <a:rect l="l" t="t" r="r" b="b"/>
              <a:pathLst>
                <a:path w="191770" h="164464">
                  <a:moveTo>
                    <a:pt x="0" y="164195"/>
                  </a:moveTo>
                  <a:lnTo>
                    <a:pt x="68950" y="708"/>
                  </a:lnTo>
                  <a:lnTo>
                    <a:pt x="191692" y="0"/>
                  </a:lnTo>
                  <a:lnTo>
                    <a:pt x="130319" y="164195"/>
                  </a:lnTo>
                  <a:lnTo>
                    <a:pt x="0" y="164195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 descr=""/>
            <p:cNvSpPr/>
            <p:nvPr/>
          </p:nvSpPr>
          <p:spPr>
            <a:xfrm>
              <a:off x="7473240" y="2210414"/>
              <a:ext cx="191770" cy="164465"/>
            </a:xfrm>
            <a:custGeom>
              <a:avLst/>
              <a:gdLst/>
              <a:ahLst/>
              <a:cxnLst/>
              <a:rect l="l" t="t" r="r" b="b"/>
              <a:pathLst>
                <a:path w="191770" h="164464">
                  <a:moveTo>
                    <a:pt x="68950" y="708"/>
                  </a:moveTo>
                  <a:lnTo>
                    <a:pt x="191692" y="0"/>
                  </a:lnTo>
                  <a:lnTo>
                    <a:pt x="130319" y="164195"/>
                  </a:lnTo>
                </a:path>
                <a:path w="191770" h="164464">
                  <a:moveTo>
                    <a:pt x="130319" y="164195"/>
                  </a:moveTo>
                  <a:lnTo>
                    <a:pt x="0" y="164195"/>
                  </a:lnTo>
                  <a:lnTo>
                    <a:pt x="68950" y="708"/>
                  </a:lnTo>
                </a:path>
                <a:path w="191770" h="164464">
                  <a:moveTo>
                    <a:pt x="109515" y="449"/>
                  </a:moveTo>
                  <a:lnTo>
                    <a:pt x="44362" y="164195"/>
                  </a:lnTo>
                </a:path>
                <a:path w="191770" h="164464">
                  <a:moveTo>
                    <a:pt x="152192" y="449"/>
                  </a:moveTo>
                  <a:lnTo>
                    <a:pt x="87040" y="164195"/>
                  </a:lnTo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3" name="object 73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9584" y="497476"/>
              <a:ext cx="5287288" cy="5287288"/>
            </a:xfrm>
            <a:prstGeom prst="rect">
              <a:avLst/>
            </a:prstGeom>
          </p:spPr>
        </p:pic>
        <p:sp>
          <p:nvSpPr>
            <p:cNvPr id="74" name="object 74" descr=""/>
            <p:cNvSpPr/>
            <p:nvPr/>
          </p:nvSpPr>
          <p:spPr>
            <a:xfrm>
              <a:off x="1662582" y="3008586"/>
              <a:ext cx="2070100" cy="2136140"/>
            </a:xfrm>
            <a:custGeom>
              <a:avLst/>
              <a:gdLst/>
              <a:ahLst/>
              <a:cxnLst/>
              <a:rect l="l" t="t" r="r" b="b"/>
              <a:pathLst>
                <a:path w="2070100" h="2136140">
                  <a:moveTo>
                    <a:pt x="45453" y="2135555"/>
                  </a:moveTo>
                  <a:close/>
                </a:path>
                <a:path w="2070100" h="2136140">
                  <a:moveTo>
                    <a:pt x="46443" y="2134082"/>
                  </a:moveTo>
                  <a:lnTo>
                    <a:pt x="46304" y="2134006"/>
                  </a:lnTo>
                  <a:lnTo>
                    <a:pt x="46329" y="2134146"/>
                  </a:lnTo>
                  <a:close/>
                </a:path>
                <a:path w="2070100" h="2136140">
                  <a:moveTo>
                    <a:pt x="46482" y="2134908"/>
                  </a:moveTo>
                  <a:lnTo>
                    <a:pt x="46355" y="2134209"/>
                  </a:lnTo>
                  <a:lnTo>
                    <a:pt x="46050" y="2134666"/>
                  </a:lnTo>
                  <a:lnTo>
                    <a:pt x="45453" y="2135555"/>
                  </a:lnTo>
                  <a:lnTo>
                    <a:pt x="46355" y="2135467"/>
                  </a:lnTo>
                  <a:lnTo>
                    <a:pt x="46482" y="2134908"/>
                  </a:lnTo>
                  <a:close/>
                </a:path>
                <a:path w="2070100" h="2136140">
                  <a:moveTo>
                    <a:pt x="51384" y="904303"/>
                  </a:moveTo>
                  <a:lnTo>
                    <a:pt x="50876" y="903846"/>
                  </a:lnTo>
                  <a:lnTo>
                    <a:pt x="50622" y="903630"/>
                  </a:lnTo>
                  <a:lnTo>
                    <a:pt x="50012" y="903693"/>
                  </a:lnTo>
                  <a:lnTo>
                    <a:pt x="49339" y="903617"/>
                  </a:lnTo>
                  <a:lnTo>
                    <a:pt x="48806" y="903859"/>
                  </a:lnTo>
                  <a:lnTo>
                    <a:pt x="48183" y="904151"/>
                  </a:lnTo>
                  <a:lnTo>
                    <a:pt x="47650" y="904900"/>
                  </a:lnTo>
                  <a:lnTo>
                    <a:pt x="48704" y="905738"/>
                  </a:lnTo>
                  <a:lnTo>
                    <a:pt x="49618" y="905497"/>
                  </a:lnTo>
                  <a:lnTo>
                    <a:pt x="50660" y="905129"/>
                  </a:lnTo>
                  <a:lnTo>
                    <a:pt x="51003" y="904633"/>
                  </a:lnTo>
                  <a:lnTo>
                    <a:pt x="51384" y="904303"/>
                  </a:lnTo>
                  <a:close/>
                </a:path>
                <a:path w="2070100" h="2136140">
                  <a:moveTo>
                    <a:pt x="54203" y="884161"/>
                  </a:moveTo>
                  <a:lnTo>
                    <a:pt x="53670" y="883018"/>
                  </a:lnTo>
                  <a:lnTo>
                    <a:pt x="53073" y="881710"/>
                  </a:lnTo>
                  <a:lnTo>
                    <a:pt x="51104" y="881049"/>
                  </a:lnTo>
                  <a:lnTo>
                    <a:pt x="48463" y="882027"/>
                  </a:lnTo>
                  <a:lnTo>
                    <a:pt x="48069" y="882904"/>
                  </a:lnTo>
                  <a:lnTo>
                    <a:pt x="48755" y="885634"/>
                  </a:lnTo>
                  <a:lnTo>
                    <a:pt x="50495" y="886853"/>
                  </a:lnTo>
                  <a:lnTo>
                    <a:pt x="53200" y="886040"/>
                  </a:lnTo>
                  <a:lnTo>
                    <a:pt x="54203" y="884161"/>
                  </a:lnTo>
                  <a:close/>
                </a:path>
                <a:path w="2070100" h="2136140">
                  <a:moveTo>
                    <a:pt x="60109" y="2101100"/>
                  </a:moveTo>
                  <a:lnTo>
                    <a:pt x="59880" y="2100783"/>
                  </a:lnTo>
                  <a:lnTo>
                    <a:pt x="60109" y="2101100"/>
                  </a:lnTo>
                  <a:close/>
                </a:path>
                <a:path w="2070100" h="2136140">
                  <a:moveTo>
                    <a:pt x="60706" y="2126361"/>
                  </a:moveTo>
                  <a:lnTo>
                    <a:pt x="60502" y="2126284"/>
                  </a:lnTo>
                  <a:lnTo>
                    <a:pt x="60299" y="2126196"/>
                  </a:lnTo>
                  <a:lnTo>
                    <a:pt x="60096" y="2126145"/>
                  </a:lnTo>
                  <a:lnTo>
                    <a:pt x="60020" y="2126335"/>
                  </a:lnTo>
                  <a:lnTo>
                    <a:pt x="60375" y="2126602"/>
                  </a:lnTo>
                  <a:lnTo>
                    <a:pt x="60579" y="2126665"/>
                  </a:lnTo>
                  <a:lnTo>
                    <a:pt x="60706" y="2126361"/>
                  </a:lnTo>
                  <a:close/>
                </a:path>
                <a:path w="2070100" h="2136140">
                  <a:moveTo>
                    <a:pt x="62217" y="2104694"/>
                  </a:moveTo>
                  <a:lnTo>
                    <a:pt x="61874" y="2104694"/>
                  </a:lnTo>
                  <a:lnTo>
                    <a:pt x="61582" y="2104605"/>
                  </a:lnTo>
                  <a:lnTo>
                    <a:pt x="61366" y="2104859"/>
                  </a:lnTo>
                  <a:lnTo>
                    <a:pt x="61302" y="2105164"/>
                  </a:lnTo>
                  <a:lnTo>
                    <a:pt x="61366" y="2105342"/>
                  </a:lnTo>
                  <a:lnTo>
                    <a:pt x="61417" y="2105482"/>
                  </a:lnTo>
                  <a:lnTo>
                    <a:pt x="61722" y="2105533"/>
                  </a:lnTo>
                  <a:lnTo>
                    <a:pt x="61912" y="2105609"/>
                  </a:lnTo>
                  <a:lnTo>
                    <a:pt x="62217" y="2104694"/>
                  </a:lnTo>
                  <a:close/>
                </a:path>
                <a:path w="2070100" h="2136140">
                  <a:moveTo>
                    <a:pt x="63538" y="956094"/>
                  </a:moveTo>
                  <a:lnTo>
                    <a:pt x="62534" y="954963"/>
                  </a:lnTo>
                  <a:lnTo>
                    <a:pt x="49542" y="960285"/>
                  </a:lnTo>
                  <a:lnTo>
                    <a:pt x="49542" y="961174"/>
                  </a:lnTo>
                  <a:lnTo>
                    <a:pt x="49479" y="961669"/>
                  </a:lnTo>
                  <a:lnTo>
                    <a:pt x="49199" y="961847"/>
                  </a:lnTo>
                  <a:lnTo>
                    <a:pt x="49047" y="962025"/>
                  </a:lnTo>
                  <a:lnTo>
                    <a:pt x="49136" y="961174"/>
                  </a:lnTo>
                  <a:lnTo>
                    <a:pt x="49339" y="960678"/>
                  </a:lnTo>
                  <a:lnTo>
                    <a:pt x="49542" y="961174"/>
                  </a:lnTo>
                  <a:lnTo>
                    <a:pt x="49542" y="960285"/>
                  </a:lnTo>
                  <a:lnTo>
                    <a:pt x="49250" y="960399"/>
                  </a:lnTo>
                  <a:lnTo>
                    <a:pt x="49288" y="960539"/>
                  </a:lnTo>
                  <a:lnTo>
                    <a:pt x="39509" y="964272"/>
                  </a:lnTo>
                  <a:lnTo>
                    <a:pt x="32778" y="966990"/>
                  </a:lnTo>
                  <a:lnTo>
                    <a:pt x="32778" y="969238"/>
                  </a:lnTo>
                  <a:lnTo>
                    <a:pt x="32334" y="969327"/>
                  </a:lnTo>
                  <a:lnTo>
                    <a:pt x="32499" y="968908"/>
                  </a:lnTo>
                  <a:lnTo>
                    <a:pt x="32778" y="969238"/>
                  </a:lnTo>
                  <a:lnTo>
                    <a:pt x="32778" y="966990"/>
                  </a:lnTo>
                  <a:lnTo>
                    <a:pt x="32169" y="967232"/>
                  </a:lnTo>
                  <a:lnTo>
                    <a:pt x="0" y="980325"/>
                  </a:lnTo>
                  <a:lnTo>
                    <a:pt x="0" y="982548"/>
                  </a:lnTo>
                  <a:lnTo>
                    <a:pt x="38023" y="969327"/>
                  </a:lnTo>
                  <a:lnTo>
                    <a:pt x="38569" y="969137"/>
                  </a:lnTo>
                  <a:lnTo>
                    <a:pt x="38531" y="968908"/>
                  </a:lnTo>
                  <a:lnTo>
                    <a:pt x="38493" y="968629"/>
                  </a:lnTo>
                  <a:lnTo>
                    <a:pt x="38404" y="968286"/>
                  </a:lnTo>
                  <a:lnTo>
                    <a:pt x="38404" y="967435"/>
                  </a:lnTo>
                  <a:lnTo>
                    <a:pt x="38773" y="967206"/>
                  </a:lnTo>
                  <a:lnTo>
                    <a:pt x="38989" y="967028"/>
                  </a:lnTo>
                  <a:lnTo>
                    <a:pt x="39281" y="967206"/>
                  </a:lnTo>
                  <a:lnTo>
                    <a:pt x="39433" y="967790"/>
                  </a:lnTo>
                  <a:lnTo>
                    <a:pt x="39611" y="968768"/>
                  </a:lnTo>
                  <a:lnTo>
                    <a:pt x="44602" y="967028"/>
                  </a:lnTo>
                  <a:lnTo>
                    <a:pt x="58991" y="962025"/>
                  </a:lnTo>
                  <a:lnTo>
                    <a:pt x="60350" y="961555"/>
                  </a:lnTo>
                  <a:lnTo>
                    <a:pt x="60756" y="960678"/>
                  </a:lnTo>
                  <a:lnTo>
                    <a:pt x="61633" y="958824"/>
                  </a:lnTo>
                  <a:lnTo>
                    <a:pt x="61722" y="958634"/>
                  </a:lnTo>
                  <a:lnTo>
                    <a:pt x="61595" y="958824"/>
                  </a:lnTo>
                  <a:lnTo>
                    <a:pt x="61798" y="958151"/>
                  </a:lnTo>
                  <a:lnTo>
                    <a:pt x="61963" y="957478"/>
                  </a:lnTo>
                  <a:lnTo>
                    <a:pt x="62407" y="956284"/>
                  </a:lnTo>
                  <a:lnTo>
                    <a:pt x="63538" y="956094"/>
                  </a:lnTo>
                  <a:close/>
                </a:path>
                <a:path w="2070100" h="2136140">
                  <a:moveTo>
                    <a:pt x="92900" y="2096135"/>
                  </a:moveTo>
                  <a:lnTo>
                    <a:pt x="92811" y="2096262"/>
                  </a:lnTo>
                  <a:lnTo>
                    <a:pt x="92900" y="2096135"/>
                  </a:lnTo>
                  <a:close/>
                </a:path>
                <a:path w="2070100" h="2136140">
                  <a:moveTo>
                    <a:pt x="94272" y="2094077"/>
                  </a:moveTo>
                  <a:lnTo>
                    <a:pt x="94081" y="2093988"/>
                  </a:lnTo>
                  <a:lnTo>
                    <a:pt x="94145" y="2094268"/>
                  </a:lnTo>
                  <a:lnTo>
                    <a:pt x="94272" y="2094077"/>
                  </a:lnTo>
                  <a:close/>
                </a:path>
                <a:path w="2070100" h="2136140">
                  <a:moveTo>
                    <a:pt x="94310" y="2095246"/>
                  </a:moveTo>
                  <a:lnTo>
                    <a:pt x="94145" y="2094268"/>
                  </a:lnTo>
                  <a:lnTo>
                    <a:pt x="93726" y="2094903"/>
                  </a:lnTo>
                  <a:lnTo>
                    <a:pt x="93319" y="2095512"/>
                  </a:lnTo>
                  <a:lnTo>
                    <a:pt x="92900" y="2096135"/>
                  </a:lnTo>
                  <a:lnTo>
                    <a:pt x="94157" y="2096020"/>
                  </a:lnTo>
                  <a:lnTo>
                    <a:pt x="94310" y="2095246"/>
                  </a:lnTo>
                  <a:close/>
                </a:path>
                <a:path w="2070100" h="2136140">
                  <a:moveTo>
                    <a:pt x="113106" y="2048649"/>
                  </a:moveTo>
                  <a:lnTo>
                    <a:pt x="112788" y="2048217"/>
                  </a:lnTo>
                  <a:lnTo>
                    <a:pt x="113106" y="2048649"/>
                  </a:lnTo>
                  <a:close/>
                </a:path>
                <a:path w="2070100" h="2136140">
                  <a:moveTo>
                    <a:pt x="113919" y="2083460"/>
                  </a:moveTo>
                  <a:lnTo>
                    <a:pt x="113360" y="2083231"/>
                  </a:lnTo>
                  <a:lnTo>
                    <a:pt x="113080" y="2083142"/>
                  </a:lnTo>
                  <a:lnTo>
                    <a:pt x="112966" y="2083422"/>
                  </a:lnTo>
                  <a:lnTo>
                    <a:pt x="112903" y="2083562"/>
                  </a:lnTo>
                  <a:lnTo>
                    <a:pt x="113182" y="2083663"/>
                  </a:lnTo>
                  <a:lnTo>
                    <a:pt x="113461" y="2083790"/>
                  </a:lnTo>
                  <a:lnTo>
                    <a:pt x="113753" y="2083866"/>
                  </a:lnTo>
                  <a:lnTo>
                    <a:pt x="113855" y="2083612"/>
                  </a:lnTo>
                  <a:lnTo>
                    <a:pt x="113919" y="2083460"/>
                  </a:lnTo>
                  <a:close/>
                </a:path>
                <a:path w="2070100" h="2136140">
                  <a:moveTo>
                    <a:pt x="165188" y="2071039"/>
                  </a:moveTo>
                  <a:lnTo>
                    <a:pt x="164934" y="2070455"/>
                  </a:lnTo>
                  <a:lnTo>
                    <a:pt x="164604" y="2069858"/>
                  </a:lnTo>
                  <a:lnTo>
                    <a:pt x="164172" y="2069274"/>
                  </a:lnTo>
                  <a:lnTo>
                    <a:pt x="163715" y="2070049"/>
                  </a:lnTo>
                  <a:lnTo>
                    <a:pt x="163131" y="2070735"/>
                  </a:lnTo>
                  <a:lnTo>
                    <a:pt x="162433" y="2071370"/>
                  </a:lnTo>
                  <a:lnTo>
                    <a:pt x="162572" y="2071801"/>
                  </a:lnTo>
                  <a:lnTo>
                    <a:pt x="162648" y="2072017"/>
                  </a:lnTo>
                  <a:lnTo>
                    <a:pt x="164045" y="2071674"/>
                  </a:lnTo>
                  <a:lnTo>
                    <a:pt x="164553" y="2071547"/>
                  </a:lnTo>
                  <a:lnTo>
                    <a:pt x="165188" y="2071039"/>
                  </a:lnTo>
                  <a:close/>
                </a:path>
                <a:path w="2070100" h="2136140">
                  <a:moveTo>
                    <a:pt x="177215" y="842149"/>
                  </a:moveTo>
                  <a:lnTo>
                    <a:pt x="174802" y="840943"/>
                  </a:lnTo>
                  <a:lnTo>
                    <a:pt x="172783" y="840663"/>
                  </a:lnTo>
                  <a:lnTo>
                    <a:pt x="170561" y="841451"/>
                  </a:lnTo>
                  <a:lnTo>
                    <a:pt x="168859" y="842048"/>
                  </a:lnTo>
                  <a:lnTo>
                    <a:pt x="167055" y="842454"/>
                  </a:lnTo>
                  <a:lnTo>
                    <a:pt x="159372" y="843788"/>
                  </a:lnTo>
                  <a:lnTo>
                    <a:pt x="145618" y="846061"/>
                  </a:lnTo>
                  <a:lnTo>
                    <a:pt x="143700" y="846442"/>
                  </a:lnTo>
                  <a:lnTo>
                    <a:pt x="141871" y="848487"/>
                  </a:lnTo>
                  <a:lnTo>
                    <a:pt x="143027" y="848842"/>
                  </a:lnTo>
                  <a:lnTo>
                    <a:pt x="143649" y="849236"/>
                  </a:lnTo>
                  <a:lnTo>
                    <a:pt x="147154" y="848906"/>
                  </a:lnTo>
                  <a:lnTo>
                    <a:pt x="155714" y="846251"/>
                  </a:lnTo>
                  <a:lnTo>
                    <a:pt x="163068" y="845337"/>
                  </a:lnTo>
                  <a:lnTo>
                    <a:pt x="172313" y="845019"/>
                  </a:lnTo>
                  <a:lnTo>
                    <a:pt x="174066" y="844321"/>
                  </a:lnTo>
                  <a:lnTo>
                    <a:pt x="176288" y="843572"/>
                  </a:lnTo>
                  <a:lnTo>
                    <a:pt x="176618" y="842835"/>
                  </a:lnTo>
                  <a:lnTo>
                    <a:pt x="177215" y="842149"/>
                  </a:lnTo>
                  <a:close/>
                </a:path>
                <a:path w="2070100" h="2136140">
                  <a:moveTo>
                    <a:pt x="259753" y="2005469"/>
                  </a:moveTo>
                  <a:lnTo>
                    <a:pt x="258940" y="2001012"/>
                  </a:lnTo>
                  <a:lnTo>
                    <a:pt x="258546" y="2000961"/>
                  </a:lnTo>
                  <a:lnTo>
                    <a:pt x="257746" y="2000910"/>
                  </a:lnTo>
                  <a:lnTo>
                    <a:pt x="257530" y="2002955"/>
                  </a:lnTo>
                  <a:lnTo>
                    <a:pt x="256743" y="2004644"/>
                  </a:lnTo>
                  <a:lnTo>
                    <a:pt x="255574" y="2006104"/>
                  </a:lnTo>
                  <a:lnTo>
                    <a:pt x="256692" y="2005774"/>
                  </a:lnTo>
                  <a:lnTo>
                    <a:pt x="257924" y="2005736"/>
                  </a:lnTo>
                  <a:lnTo>
                    <a:pt x="259219" y="2005990"/>
                  </a:lnTo>
                  <a:lnTo>
                    <a:pt x="259753" y="2005469"/>
                  </a:lnTo>
                  <a:close/>
                </a:path>
                <a:path w="2070100" h="2136140">
                  <a:moveTo>
                    <a:pt x="266877" y="2001393"/>
                  </a:moveTo>
                  <a:lnTo>
                    <a:pt x="266700" y="2000796"/>
                  </a:lnTo>
                  <a:lnTo>
                    <a:pt x="266280" y="2000491"/>
                  </a:lnTo>
                  <a:lnTo>
                    <a:pt x="265671" y="2000529"/>
                  </a:lnTo>
                  <a:lnTo>
                    <a:pt x="265544" y="2000719"/>
                  </a:lnTo>
                  <a:lnTo>
                    <a:pt x="265252" y="2001100"/>
                  </a:lnTo>
                  <a:lnTo>
                    <a:pt x="264998" y="2001532"/>
                  </a:lnTo>
                  <a:lnTo>
                    <a:pt x="264756" y="2001964"/>
                  </a:lnTo>
                  <a:lnTo>
                    <a:pt x="265595" y="2001710"/>
                  </a:lnTo>
                  <a:lnTo>
                    <a:pt x="265734" y="2002447"/>
                  </a:lnTo>
                  <a:lnTo>
                    <a:pt x="264896" y="2002447"/>
                  </a:lnTo>
                  <a:lnTo>
                    <a:pt x="264490" y="2002434"/>
                  </a:lnTo>
                  <a:lnTo>
                    <a:pt x="264312" y="2002739"/>
                  </a:lnTo>
                  <a:lnTo>
                    <a:pt x="264236" y="2002904"/>
                  </a:lnTo>
                  <a:lnTo>
                    <a:pt x="265023" y="2003374"/>
                  </a:lnTo>
                  <a:lnTo>
                    <a:pt x="265607" y="2002764"/>
                  </a:lnTo>
                  <a:lnTo>
                    <a:pt x="266242" y="2002205"/>
                  </a:lnTo>
                  <a:lnTo>
                    <a:pt x="266763" y="2001545"/>
                  </a:lnTo>
                  <a:lnTo>
                    <a:pt x="266877" y="2001393"/>
                  </a:lnTo>
                  <a:close/>
                </a:path>
                <a:path w="2070100" h="2136140">
                  <a:moveTo>
                    <a:pt x="1117320" y="1799831"/>
                  </a:moveTo>
                  <a:lnTo>
                    <a:pt x="1117282" y="1798205"/>
                  </a:lnTo>
                  <a:lnTo>
                    <a:pt x="1115745" y="1795373"/>
                  </a:lnTo>
                  <a:lnTo>
                    <a:pt x="1113726" y="1794840"/>
                  </a:lnTo>
                  <a:lnTo>
                    <a:pt x="1111072" y="1796199"/>
                  </a:lnTo>
                  <a:lnTo>
                    <a:pt x="1110208" y="1797291"/>
                  </a:lnTo>
                  <a:lnTo>
                    <a:pt x="1109891" y="1798459"/>
                  </a:lnTo>
                  <a:lnTo>
                    <a:pt x="1110627" y="1799399"/>
                  </a:lnTo>
                  <a:lnTo>
                    <a:pt x="1111313" y="1800440"/>
                  </a:lnTo>
                  <a:lnTo>
                    <a:pt x="1111846" y="1801622"/>
                  </a:lnTo>
                  <a:lnTo>
                    <a:pt x="1111719" y="1801926"/>
                  </a:lnTo>
                  <a:lnTo>
                    <a:pt x="1111504" y="1802561"/>
                  </a:lnTo>
                  <a:lnTo>
                    <a:pt x="1112088" y="1802955"/>
                  </a:lnTo>
                  <a:lnTo>
                    <a:pt x="1112748" y="1803209"/>
                  </a:lnTo>
                  <a:lnTo>
                    <a:pt x="1113370" y="1803247"/>
                  </a:lnTo>
                  <a:lnTo>
                    <a:pt x="1113116" y="1801342"/>
                  </a:lnTo>
                  <a:lnTo>
                    <a:pt x="1111935" y="1799590"/>
                  </a:lnTo>
                  <a:lnTo>
                    <a:pt x="1111389" y="1797253"/>
                  </a:lnTo>
                  <a:lnTo>
                    <a:pt x="1113040" y="1798320"/>
                  </a:lnTo>
                  <a:lnTo>
                    <a:pt x="1113942" y="1798967"/>
                  </a:lnTo>
                  <a:lnTo>
                    <a:pt x="1114882" y="1799513"/>
                  </a:lnTo>
                  <a:lnTo>
                    <a:pt x="1116609" y="1801139"/>
                  </a:lnTo>
                  <a:lnTo>
                    <a:pt x="1117320" y="1799831"/>
                  </a:lnTo>
                  <a:close/>
                </a:path>
                <a:path w="2070100" h="2136140">
                  <a:moveTo>
                    <a:pt x="1189786" y="1665935"/>
                  </a:moveTo>
                  <a:lnTo>
                    <a:pt x="1189647" y="1665935"/>
                  </a:lnTo>
                  <a:lnTo>
                    <a:pt x="1189736" y="1666100"/>
                  </a:lnTo>
                  <a:lnTo>
                    <a:pt x="1189786" y="1665935"/>
                  </a:lnTo>
                  <a:close/>
                </a:path>
                <a:path w="2070100" h="2136140">
                  <a:moveTo>
                    <a:pt x="1190942" y="1668170"/>
                  </a:moveTo>
                  <a:lnTo>
                    <a:pt x="1189736" y="1666100"/>
                  </a:lnTo>
                  <a:lnTo>
                    <a:pt x="1189596" y="1666722"/>
                  </a:lnTo>
                  <a:lnTo>
                    <a:pt x="1189380" y="1667344"/>
                  </a:lnTo>
                  <a:lnTo>
                    <a:pt x="1189456" y="1668348"/>
                  </a:lnTo>
                  <a:lnTo>
                    <a:pt x="1190002" y="1668716"/>
                  </a:lnTo>
                  <a:lnTo>
                    <a:pt x="1190320" y="1669084"/>
                  </a:lnTo>
                  <a:lnTo>
                    <a:pt x="1190523" y="1668780"/>
                  </a:lnTo>
                  <a:lnTo>
                    <a:pt x="1190739" y="1668462"/>
                  </a:lnTo>
                  <a:lnTo>
                    <a:pt x="1190942" y="1668170"/>
                  </a:lnTo>
                  <a:close/>
                </a:path>
                <a:path w="2070100" h="2136140">
                  <a:moveTo>
                    <a:pt x="1191107" y="1668170"/>
                  </a:moveTo>
                  <a:lnTo>
                    <a:pt x="1190942" y="1668170"/>
                  </a:lnTo>
                  <a:lnTo>
                    <a:pt x="1191069" y="1668183"/>
                  </a:lnTo>
                  <a:close/>
                </a:path>
                <a:path w="2070100" h="2136140">
                  <a:moveTo>
                    <a:pt x="1192491" y="1667560"/>
                  </a:moveTo>
                  <a:lnTo>
                    <a:pt x="1192441" y="1667370"/>
                  </a:lnTo>
                  <a:lnTo>
                    <a:pt x="1191552" y="1667891"/>
                  </a:lnTo>
                  <a:lnTo>
                    <a:pt x="1191107" y="1668170"/>
                  </a:lnTo>
                  <a:lnTo>
                    <a:pt x="1191348" y="1668386"/>
                  </a:lnTo>
                  <a:lnTo>
                    <a:pt x="1191590" y="1668614"/>
                  </a:lnTo>
                  <a:lnTo>
                    <a:pt x="1191831" y="1668830"/>
                  </a:lnTo>
                  <a:lnTo>
                    <a:pt x="1192047" y="1668437"/>
                  </a:lnTo>
                  <a:lnTo>
                    <a:pt x="1192263" y="1668056"/>
                  </a:lnTo>
                  <a:lnTo>
                    <a:pt x="1192453" y="1667637"/>
                  </a:lnTo>
                  <a:close/>
                </a:path>
                <a:path w="2070100" h="2136140">
                  <a:moveTo>
                    <a:pt x="1192530" y="1667319"/>
                  </a:moveTo>
                  <a:lnTo>
                    <a:pt x="1192403" y="1667268"/>
                  </a:lnTo>
                  <a:lnTo>
                    <a:pt x="1192530" y="1667319"/>
                  </a:lnTo>
                  <a:close/>
                </a:path>
                <a:path w="2070100" h="2136140">
                  <a:moveTo>
                    <a:pt x="1193584" y="1665782"/>
                  </a:moveTo>
                  <a:lnTo>
                    <a:pt x="1193469" y="1665617"/>
                  </a:lnTo>
                  <a:lnTo>
                    <a:pt x="1193444" y="1665782"/>
                  </a:lnTo>
                  <a:lnTo>
                    <a:pt x="1193584" y="1665782"/>
                  </a:lnTo>
                  <a:close/>
                </a:path>
                <a:path w="2070100" h="2136140">
                  <a:moveTo>
                    <a:pt x="1196479" y="1665960"/>
                  </a:moveTo>
                  <a:lnTo>
                    <a:pt x="1193584" y="1665782"/>
                  </a:lnTo>
                  <a:lnTo>
                    <a:pt x="1194079" y="1666557"/>
                  </a:lnTo>
                  <a:lnTo>
                    <a:pt x="1194371" y="1666900"/>
                  </a:lnTo>
                  <a:lnTo>
                    <a:pt x="1194879" y="1667548"/>
                  </a:lnTo>
                  <a:lnTo>
                    <a:pt x="1195476" y="1667548"/>
                  </a:lnTo>
                  <a:lnTo>
                    <a:pt x="1195997" y="1666938"/>
                  </a:lnTo>
                  <a:lnTo>
                    <a:pt x="1196225" y="1666659"/>
                  </a:lnTo>
                  <a:lnTo>
                    <a:pt x="1196340" y="1666290"/>
                  </a:lnTo>
                  <a:lnTo>
                    <a:pt x="1196479" y="1665960"/>
                  </a:lnTo>
                  <a:close/>
                </a:path>
                <a:path w="2070100" h="2136140">
                  <a:moveTo>
                    <a:pt x="1196606" y="1665960"/>
                  </a:moveTo>
                  <a:lnTo>
                    <a:pt x="1196479" y="1665960"/>
                  </a:lnTo>
                  <a:lnTo>
                    <a:pt x="1196606" y="1665960"/>
                  </a:lnTo>
                  <a:close/>
                </a:path>
                <a:path w="2070100" h="2136140">
                  <a:moveTo>
                    <a:pt x="1692097" y="86220"/>
                  </a:moveTo>
                  <a:lnTo>
                    <a:pt x="1679524" y="77635"/>
                  </a:lnTo>
                  <a:lnTo>
                    <a:pt x="1674431" y="82296"/>
                  </a:lnTo>
                  <a:lnTo>
                    <a:pt x="1690903" y="92417"/>
                  </a:lnTo>
                  <a:lnTo>
                    <a:pt x="1691106" y="92341"/>
                  </a:lnTo>
                  <a:lnTo>
                    <a:pt x="1691335" y="92163"/>
                  </a:lnTo>
                  <a:lnTo>
                    <a:pt x="1691576" y="92049"/>
                  </a:lnTo>
                  <a:lnTo>
                    <a:pt x="1690395" y="89928"/>
                  </a:lnTo>
                  <a:lnTo>
                    <a:pt x="1690789" y="89027"/>
                  </a:lnTo>
                  <a:lnTo>
                    <a:pt x="1691513" y="87731"/>
                  </a:lnTo>
                  <a:lnTo>
                    <a:pt x="1691855" y="86956"/>
                  </a:lnTo>
                  <a:lnTo>
                    <a:pt x="1692097" y="86220"/>
                  </a:lnTo>
                  <a:close/>
                </a:path>
                <a:path w="2070100" h="2136140">
                  <a:moveTo>
                    <a:pt x="1692859" y="82994"/>
                  </a:moveTo>
                  <a:lnTo>
                    <a:pt x="1692097" y="81216"/>
                  </a:lnTo>
                  <a:lnTo>
                    <a:pt x="1689811" y="79248"/>
                  </a:lnTo>
                  <a:lnTo>
                    <a:pt x="1687753" y="77470"/>
                  </a:lnTo>
                  <a:lnTo>
                    <a:pt x="1685823" y="75488"/>
                  </a:lnTo>
                  <a:lnTo>
                    <a:pt x="1683689" y="73799"/>
                  </a:lnTo>
                  <a:lnTo>
                    <a:pt x="1680032" y="77152"/>
                  </a:lnTo>
                  <a:lnTo>
                    <a:pt x="1684147" y="79857"/>
                  </a:lnTo>
                  <a:lnTo>
                    <a:pt x="1688236" y="82575"/>
                  </a:lnTo>
                  <a:lnTo>
                    <a:pt x="1692363" y="85242"/>
                  </a:lnTo>
                  <a:lnTo>
                    <a:pt x="1692859" y="82994"/>
                  </a:lnTo>
                  <a:close/>
                </a:path>
                <a:path w="2070100" h="2136140">
                  <a:moveTo>
                    <a:pt x="1702142" y="88722"/>
                  </a:moveTo>
                  <a:lnTo>
                    <a:pt x="1701990" y="88607"/>
                  </a:lnTo>
                  <a:lnTo>
                    <a:pt x="1701850" y="88480"/>
                  </a:lnTo>
                  <a:lnTo>
                    <a:pt x="1701673" y="88430"/>
                  </a:lnTo>
                  <a:lnTo>
                    <a:pt x="1701533" y="88392"/>
                  </a:lnTo>
                  <a:lnTo>
                    <a:pt x="1701342" y="88531"/>
                  </a:lnTo>
                  <a:lnTo>
                    <a:pt x="1701190" y="88569"/>
                  </a:lnTo>
                  <a:lnTo>
                    <a:pt x="1701342" y="88671"/>
                  </a:lnTo>
                  <a:lnTo>
                    <a:pt x="1701495" y="88849"/>
                  </a:lnTo>
                  <a:lnTo>
                    <a:pt x="1701647" y="88849"/>
                  </a:lnTo>
                  <a:lnTo>
                    <a:pt x="1701800" y="88861"/>
                  </a:lnTo>
                  <a:lnTo>
                    <a:pt x="1701977" y="88785"/>
                  </a:lnTo>
                  <a:lnTo>
                    <a:pt x="1702142" y="88722"/>
                  </a:lnTo>
                  <a:close/>
                </a:path>
                <a:path w="2070100" h="2136140">
                  <a:moveTo>
                    <a:pt x="1702320" y="88760"/>
                  </a:moveTo>
                  <a:close/>
                </a:path>
                <a:path w="2070100" h="2136140">
                  <a:moveTo>
                    <a:pt x="1703095" y="89103"/>
                  </a:moveTo>
                  <a:lnTo>
                    <a:pt x="1702993" y="88976"/>
                  </a:lnTo>
                  <a:lnTo>
                    <a:pt x="1702917" y="88785"/>
                  </a:lnTo>
                  <a:lnTo>
                    <a:pt x="1702777" y="88760"/>
                  </a:lnTo>
                  <a:lnTo>
                    <a:pt x="1702650" y="88722"/>
                  </a:lnTo>
                  <a:lnTo>
                    <a:pt x="1702485" y="88747"/>
                  </a:lnTo>
                  <a:lnTo>
                    <a:pt x="1702320" y="88760"/>
                  </a:lnTo>
                  <a:lnTo>
                    <a:pt x="1702409" y="88900"/>
                  </a:lnTo>
                  <a:lnTo>
                    <a:pt x="1702485" y="89052"/>
                  </a:lnTo>
                  <a:lnTo>
                    <a:pt x="1702612" y="89115"/>
                  </a:lnTo>
                  <a:lnTo>
                    <a:pt x="1702943" y="89115"/>
                  </a:lnTo>
                  <a:lnTo>
                    <a:pt x="1703095" y="89103"/>
                  </a:lnTo>
                  <a:close/>
                </a:path>
                <a:path w="2070100" h="2136140">
                  <a:moveTo>
                    <a:pt x="1742579" y="95250"/>
                  </a:moveTo>
                  <a:lnTo>
                    <a:pt x="1742567" y="95084"/>
                  </a:lnTo>
                  <a:lnTo>
                    <a:pt x="1742567" y="94742"/>
                  </a:lnTo>
                  <a:lnTo>
                    <a:pt x="1742401" y="94703"/>
                  </a:lnTo>
                  <a:lnTo>
                    <a:pt x="1742211" y="94589"/>
                  </a:lnTo>
                  <a:lnTo>
                    <a:pt x="1741970" y="94716"/>
                  </a:lnTo>
                  <a:lnTo>
                    <a:pt x="1741919" y="94932"/>
                  </a:lnTo>
                  <a:lnTo>
                    <a:pt x="1741830" y="95084"/>
                  </a:lnTo>
                  <a:lnTo>
                    <a:pt x="1742071" y="95148"/>
                  </a:lnTo>
                  <a:lnTo>
                    <a:pt x="1742325" y="95199"/>
                  </a:lnTo>
                  <a:lnTo>
                    <a:pt x="1742579" y="95250"/>
                  </a:lnTo>
                  <a:close/>
                </a:path>
                <a:path w="2070100" h="2136140">
                  <a:moveTo>
                    <a:pt x="1744548" y="54343"/>
                  </a:moveTo>
                  <a:lnTo>
                    <a:pt x="1744065" y="53860"/>
                  </a:lnTo>
                  <a:lnTo>
                    <a:pt x="1743557" y="53517"/>
                  </a:lnTo>
                  <a:lnTo>
                    <a:pt x="1742859" y="53301"/>
                  </a:lnTo>
                  <a:lnTo>
                    <a:pt x="1742224" y="54178"/>
                  </a:lnTo>
                  <a:lnTo>
                    <a:pt x="1742617" y="54749"/>
                  </a:lnTo>
                  <a:lnTo>
                    <a:pt x="1743125" y="55079"/>
                  </a:lnTo>
                  <a:lnTo>
                    <a:pt x="1743735" y="55613"/>
                  </a:lnTo>
                  <a:lnTo>
                    <a:pt x="1744103" y="54965"/>
                  </a:lnTo>
                  <a:lnTo>
                    <a:pt x="1744548" y="54343"/>
                  </a:lnTo>
                  <a:close/>
                </a:path>
                <a:path w="2070100" h="2136140">
                  <a:moveTo>
                    <a:pt x="1746592" y="94869"/>
                  </a:moveTo>
                  <a:lnTo>
                    <a:pt x="1746453" y="94640"/>
                  </a:lnTo>
                  <a:lnTo>
                    <a:pt x="1746338" y="94475"/>
                  </a:lnTo>
                  <a:lnTo>
                    <a:pt x="1745907" y="94488"/>
                  </a:lnTo>
                  <a:lnTo>
                    <a:pt x="1745615" y="94411"/>
                  </a:lnTo>
                  <a:lnTo>
                    <a:pt x="1745602" y="94742"/>
                  </a:lnTo>
                  <a:lnTo>
                    <a:pt x="1745488" y="95135"/>
                  </a:lnTo>
                  <a:lnTo>
                    <a:pt x="1745729" y="95542"/>
                  </a:lnTo>
                  <a:lnTo>
                    <a:pt x="1746173" y="95516"/>
                  </a:lnTo>
                  <a:lnTo>
                    <a:pt x="1746465" y="95580"/>
                  </a:lnTo>
                  <a:lnTo>
                    <a:pt x="1746478" y="95262"/>
                  </a:lnTo>
                  <a:lnTo>
                    <a:pt x="1746592" y="94869"/>
                  </a:lnTo>
                  <a:close/>
                </a:path>
                <a:path w="2070100" h="2136140">
                  <a:moveTo>
                    <a:pt x="1760943" y="63487"/>
                  </a:moveTo>
                  <a:lnTo>
                    <a:pt x="1759724" y="64122"/>
                  </a:lnTo>
                  <a:lnTo>
                    <a:pt x="1758505" y="63284"/>
                  </a:lnTo>
                  <a:lnTo>
                    <a:pt x="1757426" y="62496"/>
                  </a:lnTo>
                  <a:lnTo>
                    <a:pt x="1752663" y="59512"/>
                  </a:lnTo>
                  <a:lnTo>
                    <a:pt x="1748853" y="59880"/>
                  </a:lnTo>
                  <a:lnTo>
                    <a:pt x="1743583" y="64579"/>
                  </a:lnTo>
                  <a:lnTo>
                    <a:pt x="1742008" y="66662"/>
                  </a:lnTo>
                  <a:lnTo>
                    <a:pt x="1741678" y="73012"/>
                  </a:lnTo>
                  <a:lnTo>
                    <a:pt x="1740090" y="75349"/>
                  </a:lnTo>
                  <a:lnTo>
                    <a:pt x="1732749" y="79540"/>
                  </a:lnTo>
                  <a:lnTo>
                    <a:pt x="1730336" y="83350"/>
                  </a:lnTo>
                  <a:lnTo>
                    <a:pt x="1730286" y="88353"/>
                  </a:lnTo>
                  <a:lnTo>
                    <a:pt x="1732064" y="89306"/>
                  </a:lnTo>
                  <a:lnTo>
                    <a:pt x="1732648" y="89877"/>
                  </a:lnTo>
                  <a:lnTo>
                    <a:pt x="1732203" y="91719"/>
                  </a:lnTo>
                  <a:lnTo>
                    <a:pt x="1731873" y="92697"/>
                  </a:lnTo>
                  <a:lnTo>
                    <a:pt x="1730438" y="94856"/>
                  </a:lnTo>
                  <a:lnTo>
                    <a:pt x="1729359" y="96113"/>
                  </a:lnTo>
                  <a:lnTo>
                    <a:pt x="1728355" y="97396"/>
                  </a:lnTo>
                  <a:lnTo>
                    <a:pt x="1728952" y="98018"/>
                  </a:lnTo>
                  <a:lnTo>
                    <a:pt x="1729778" y="97497"/>
                  </a:lnTo>
                  <a:lnTo>
                    <a:pt x="1730590" y="96939"/>
                  </a:lnTo>
                  <a:lnTo>
                    <a:pt x="1732876" y="95567"/>
                  </a:lnTo>
                  <a:lnTo>
                    <a:pt x="1734312" y="94957"/>
                  </a:lnTo>
                  <a:lnTo>
                    <a:pt x="1735747" y="95732"/>
                  </a:lnTo>
                  <a:lnTo>
                    <a:pt x="1736356" y="94957"/>
                  </a:lnTo>
                  <a:lnTo>
                    <a:pt x="1740573" y="89560"/>
                  </a:lnTo>
                  <a:lnTo>
                    <a:pt x="1741932" y="91478"/>
                  </a:lnTo>
                  <a:lnTo>
                    <a:pt x="1743786" y="91948"/>
                  </a:lnTo>
                  <a:lnTo>
                    <a:pt x="1746161" y="91262"/>
                  </a:lnTo>
                  <a:lnTo>
                    <a:pt x="1746758" y="89560"/>
                  </a:lnTo>
                  <a:lnTo>
                    <a:pt x="1748053" y="85801"/>
                  </a:lnTo>
                  <a:lnTo>
                    <a:pt x="1751812" y="84963"/>
                  </a:lnTo>
                  <a:lnTo>
                    <a:pt x="1753209" y="88176"/>
                  </a:lnTo>
                  <a:lnTo>
                    <a:pt x="1753590" y="87604"/>
                  </a:lnTo>
                  <a:lnTo>
                    <a:pt x="1753971" y="87299"/>
                  </a:lnTo>
                  <a:lnTo>
                    <a:pt x="1753946" y="84963"/>
                  </a:lnTo>
                  <a:lnTo>
                    <a:pt x="1754047" y="83350"/>
                  </a:lnTo>
                  <a:lnTo>
                    <a:pt x="1754200" y="81978"/>
                  </a:lnTo>
                  <a:lnTo>
                    <a:pt x="1756829" y="79463"/>
                  </a:lnTo>
                  <a:lnTo>
                    <a:pt x="1756625" y="78193"/>
                  </a:lnTo>
                  <a:lnTo>
                    <a:pt x="1756765" y="77241"/>
                  </a:lnTo>
                  <a:lnTo>
                    <a:pt x="1756803" y="76987"/>
                  </a:lnTo>
                  <a:lnTo>
                    <a:pt x="1755152" y="76885"/>
                  </a:lnTo>
                  <a:lnTo>
                    <a:pt x="1753577" y="77241"/>
                  </a:lnTo>
                  <a:lnTo>
                    <a:pt x="1752079" y="76377"/>
                  </a:lnTo>
                  <a:lnTo>
                    <a:pt x="1751622" y="76174"/>
                  </a:lnTo>
                  <a:lnTo>
                    <a:pt x="1751152" y="76022"/>
                  </a:lnTo>
                  <a:lnTo>
                    <a:pt x="1760448" y="64122"/>
                  </a:lnTo>
                  <a:lnTo>
                    <a:pt x="1760943" y="63487"/>
                  </a:lnTo>
                  <a:close/>
                </a:path>
                <a:path w="2070100" h="2136140">
                  <a:moveTo>
                    <a:pt x="1762302" y="48679"/>
                  </a:moveTo>
                  <a:lnTo>
                    <a:pt x="1761528" y="47231"/>
                  </a:lnTo>
                  <a:lnTo>
                    <a:pt x="1760105" y="46570"/>
                  </a:lnTo>
                  <a:lnTo>
                    <a:pt x="1758645" y="45885"/>
                  </a:lnTo>
                  <a:lnTo>
                    <a:pt x="1756664" y="46469"/>
                  </a:lnTo>
                  <a:lnTo>
                    <a:pt x="1754530" y="49961"/>
                  </a:lnTo>
                  <a:lnTo>
                    <a:pt x="1754644" y="52070"/>
                  </a:lnTo>
                  <a:lnTo>
                    <a:pt x="1755635" y="54686"/>
                  </a:lnTo>
                  <a:lnTo>
                    <a:pt x="1757133" y="54343"/>
                  </a:lnTo>
                  <a:lnTo>
                    <a:pt x="1758454" y="54216"/>
                  </a:lnTo>
                  <a:lnTo>
                    <a:pt x="1761096" y="53111"/>
                  </a:lnTo>
                  <a:lnTo>
                    <a:pt x="1761871" y="51816"/>
                  </a:lnTo>
                  <a:lnTo>
                    <a:pt x="1762302" y="48679"/>
                  </a:lnTo>
                  <a:close/>
                </a:path>
                <a:path w="2070100" h="2136140">
                  <a:moveTo>
                    <a:pt x="1795284" y="22225"/>
                  </a:moveTo>
                  <a:lnTo>
                    <a:pt x="1795157" y="21780"/>
                  </a:lnTo>
                  <a:lnTo>
                    <a:pt x="1794929" y="21361"/>
                  </a:lnTo>
                  <a:lnTo>
                    <a:pt x="1794268" y="21310"/>
                  </a:lnTo>
                  <a:lnTo>
                    <a:pt x="1793938" y="21234"/>
                  </a:lnTo>
                  <a:lnTo>
                    <a:pt x="1794370" y="20688"/>
                  </a:lnTo>
                  <a:lnTo>
                    <a:pt x="1794078" y="20447"/>
                  </a:lnTo>
                  <a:lnTo>
                    <a:pt x="1793748" y="20218"/>
                  </a:lnTo>
                  <a:lnTo>
                    <a:pt x="1790966" y="19050"/>
                  </a:lnTo>
                  <a:lnTo>
                    <a:pt x="1788528" y="18529"/>
                  </a:lnTo>
                  <a:lnTo>
                    <a:pt x="1785861" y="19075"/>
                  </a:lnTo>
                  <a:lnTo>
                    <a:pt x="1782051" y="22885"/>
                  </a:lnTo>
                  <a:lnTo>
                    <a:pt x="1783384" y="23291"/>
                  </a:lnTo>
                  <a:lnTo>
                    <a:pt x="1784299" y="23342"/>
                  </a:lnTo>
                  <a:lnTo>
                    <a:pt x="1786864" y="25044"/>
                  </a:lnTo>
                  <a:lnTo>
                    <a:pt x="1788985" y="24892"/>
                  </a:lnTo>
                  <a:lnTo>
                    <a:pt x="1791055" y="24917"/>
                  </a:lnTo>
                  <a:lnTo>
                    <a:pt x="1792884" y="22580"/>
                  </a:lnTo>
                  <a:lnTo>
                    <a:pt x="1793595" y="23088"/>
                  </a:lnTo>
                  <a:lnTo>
                    <a:pt x="1794014" y="23507"/>
                  </a:lnTo>
                  <a:lnTo>
                    <a:pt x="1794497" y="24180"/>
                  </a:lnTo>
                  <a:lnTo>
                    <a:pt x="1794903" y="23774"/>
                  </a:lnTo>
                  <a:lnTo>
                    <a:pt x="1795170" y="23241"/>
                  </a:lnTo>
                  <a:lnTo>
                    <a:pt x="1795284" y="22225"/>
                  </a:lnTo>
                  <a:close/>
                </a:path>
                <a:path w="2070100" h="2136140">
                  <a:moveTo>
                    <a:pt x="1809775" y="154673"/>
                  </a:moveTo>
                  <a:lnTo>
                    <a:pt x="1809584" y="154571"/>
                  </a:lnTo>
                  <a:lnTo>
                    <a:pt x="1809381" y="154495"/>
                  </a:lnTo>
                  <a:lnTo>
                    <a:pt x="1809203" y="154419"/>
                  </a:lnTo>
                  <a:lnTo>
                    <a:pt x="1809026" y="154533"/>
                  </a:lnTo>
                  <a:lnTo>
                    <a:pt x="1808530" y="154901"/>
                  </a:lnTo>
                  <a:lnTo>
                    <a:pt x="1808048" y="155308"/>
                  </a:lnTo>
                  <a:lnTo>
                    <a:pt x="1807578" y="155714"/>
                  </a:lnTo>
                  <a:lnTo>
                    <a:pt x="1808543" y="156006"/>
                  </a:lnTo>
                  <a:lnTo>
                    <a:pt x="1809178" y="155384"/>
                  </a:lnTo>
                  <a:lnTo>
                    <a:pt x="1809775" y="154673"/>
                  </a:lnTo>
                  <a:close/>
                </a:path>
                <a:path w="2070100" h="2136140">
                  <a:moveTo>
                    <a:pt x="1810067" y="154647"/>
                  </a:moveTo>
                  <a:lnTo>
                    <a:pt x="1809927" y="154584"/>
                  </a:lnTo>
                  <a:lnTo>
                    <a:pt x="1809775" y="154673"/>
                  </a:lnTo>
                  <a:lnTo>
                    <a:pt x="1809940" y="154749"/>
                  </a:lnTo>
                  <a:lnTo>
                    <a:pt x="1810067" y="154647"/>
                  </a:lnTo>
                  <a:close/>
                </a:path>
                <a:path w="2070100" h="2136140">
                  <a:moveTo>
                    <a:pt x="1816506" y="150177"/>
                  </a:moveTo>
                  <a:lnTo>
                    <a:pt x="1815871" y="150482"/>
                  </a:lnTo>
                  <a:lnTo>
                    <a:pt x="1815223" y="150749"/>
                  </a:lnTo>
                  <a:lnTo>
                    <a:pt x="1814614" y="151079"/>
                  </a:lnTo>
                  <a:lnTo>
                    <a:pt x="1814766" y="151180"/>
                  </a:lnTo>
                  <a:lnTo>
                    <a:pt x="1815109" y="151384"/>
                  </a:lnTo>
                  <a:lnTo>
                    <a:pt x="1816506" y="150177"/>
                  </a:lnTo>
                  <a:close/>
                </a:path>
                <a:path w="2070100" h="2136140">
                  <a:moveTo>
                    <a:pt x="1827707" y="166725"/>
                  </a:moveTo>
                  <a:lnTo>
                    <a:pt x="1822869" y="162534"/>
                  </a:lnTo>
                  <a:lnTo>
                    <a:pt x="1818665" y="157708"/>
                  </a:lnTo>
                  <a:lnTo>
                    <a:pt x="1815198" y="152400"/>
                  </a:lnTo>
                  <a:lnTo>
                    <a:pt x="1813814" y="151485"/>
                  </a:lnTo>
                  <a:lnTo>
                    <a:pt x="1812239" y="152387"/>
                  </a:lnTo>
                  <a:lnTo>
                    <a:pt x="1811451" y="152869"/>
                  </a:lnTo>
                  <a:lnTo>
                    <a:pt x="1811667" y="152971"/>
                  </a:lnTo>
                  <a:lnTo>
                    <a:pt x="1810067" y="154647"/>
                  </a:lnTo>
                  <a:lnTo>
                    <a:pt x="1812404" y="155892"/>
                  </a:lnTo>
                  <a:lnTo>
                    <a:pt x="1810245" y="159613"/>
                  </a:lnTo>
                  <a:lnTo>
                    <a:pt x="1811655" y="160705"/>
                  </a:lnTo>
                  <a:lnTo>
                    <a:pt x="1812810" y="161721"/>
                  </a:lnTo>
                  <a:lnTo>
                    <a:pt x="1815033" y="163220"/>
                  </a:lnTo>
                  <a:lnTo>
                    <a:pt x="1815960" y="163766"/>
                  </a:lnTo>
                  <a:lnTo>
                    <a:pt x="1816684" y="164579"/>
                  </a:lnTo>
                  <a:lnTo>
                    <a:pt x="1824075" y="169214"/>
                  </a:lnTo>
                  <a:lnTo>
                    <a:pt x="1826806" y="168033"/>
                  </a:lnTo>
                  <a:lnTo>
                    <a:pt x="1827707" y="166725"/>
                  </a:lnTo>
                  <a:close/>
                </a:path>
                <a:path w="2070100" h="2136140">
                  <a:moveTo>
                    <a:pt x="1834692" y="145491"/>
                  </a:moveTo>
                  <a:lnTo>
                    <a:pt x="1834324" y="145453"/>
                  </a:lnTo>
                  <a:lnTo>
                    <a:pt x="1833943" y="145415"/>
                  </a:lnTo>
                  <a:lnTo>
                    <a:pt x="1832330" y="145288"/>
                  </a:lnTo>
                  <a:lnTo>
                    <a:pt x="1830997" y="144995"/>
                  </a:lnTo>
                  <a:lnTo>
                    <a:pt x="1829816" y="145186"/>
                  </a:lnTo>
                  <a:lnTo>
                    <a:pt x="1829689" y="145834"/>
                  </a:lnTo>
                  <a:lnTo>
                    <a:pt x="1829828" y="146545"/>
                  </a:lnTo>
                  <a:lnTo>
                    <a:pt x="1831022" y="147586"/>
                  </a:lnTo>
                  <a:lnTo>
                    <a:pt x="1831936" y="147777"/>
                  </a:lnTo>
                  <a:lnTo>
                    <a:pt x="1833003" y="145999"/>
                  </a:lnTo>
                  <a:lnTo>
                    <a:pt x="1833816" y="145656"/>
                  </a:lnTo>
                  <a:lnTo>
                    <a:pt x="1834692" y="145491"/>
                  </a:lnTo>
                  <a:close/>
                </a:path>
                <a:path w="2070100" h="2136140">
                  <a:moveTo>
                    <a:pt x="1838045" y="154495"/>
                  </a:moveTo>
                  <a:lnTo>
                    <a:pt x="1838007" y="153911"/>
                  </a:lnTo>
                  <a:lnTo>
                    <a:pt x="1837982" y="153555"/>
                  </a:lnTo>
                  <a:lnTo>
                    <a:pt x="1837931" y="153200"/>
                  </a:lnTo>
                  <a:lnTo>
                    <a:pt x="1837461" y="153339"/>
                  </a:lnTo>
                  <a:lnTo>
                    <a:pt x="1836928" y="153390"/>
                  </a:lnTo>
                  <a:lnTo>
                    <a:pt x="1836508" y="153631"/>
                  </a:lnTo>
                  <a:lnTo>
                    <a:pt x="1836534" y="154584"/>
                  </a:lnTo>
                  <a:lnTo>
                    <a:pt x="1837093" y="154622"/>
                  </a:lnTo>
                  <a:lnTo>
                    <a:pt x="1837575" y="154533"/>
                  </a:lnTo>
                  <a:lnTo>
                    <a:pt x="1838045" y="154495"/>
                  </a:lnTo>
                  <a:close/>
                </a:path>
                <a:path w="2070100" h="2136140">
                  <a:moveTo>
                    <a:pt x="1842985" y="174663"/>
                  </a:moveTo>
                  <a:lnTo>
                    <a:pt x="1842668" y="173939"/>
                  </a:lnTo>
                  <a:lnTo>
                    <a:pt x="1842300" y="173621"/>
                  </a:lnTo>
                  <a:lnTo>
                    <a:pt x="1841665" y="173113"/>
                  </a:lnTo>
                  <a:lnTo>
                    <a:pt x="1840560" y="173748"/>
                  </a:lnTo>
                  <a:lnTo>
                    <a:pt x="1840649" y="174536"/>
                  </a:lnTo>
                  <a:lnTo>
                    <a:pt x="1840699" y="175006"/>
                  </a:lnTo>
                  <a:lnTo>
                    <a:pt x="1841119" y="175450"/>
                  </a:lnTo>
                  <a:lnTo>
                    <a:pt x="1841474" y="176085"/>
                  </a:lnTo>
                  <a:lnTo>
                    <a:pt x="1842071" y="175679"/>
                  </a:lnTo>
                  <a:lnTo>
                    <a:pt x="1842782" y="175463"/>
                  </a:lnTo>
                  <a:lnTo>
                    <a:pt x="1842884" y="175082"/>
                  </a:lnTo>
                  <a:lnTo>
                    <a:pt x="1842985" y="174663"/>
                  </a:lnTo>
                  <a:close/>
                </a:path>
                <a:path w="2070100" h="2136140">
                  <a:moveTo>
                    <a:pt x="1844332" y="99733"/>
                  </a:moveTo>
                  <a:lnTo>
                    <a:pt x="1844128" y="99504"/>
                  </a:lnTo>
                  <a:lnTo>
                    <a:pt x="1843913" y="99275"/>
                  </a:lnTo>
                  <a:lnTo>
                    <a:pt x="1843709" y="99047"/>
                  </a:lnTo>
                  <a:lnTo>
                    <a:pt x="1843138" y="99034"/>
                  </a:lnTo>
                  <a:lnTo>
                    <a:pt x="1842541" y="98907"/>
                  </a:lnTo>
                  <a:lnTo>
                    <a:pt x="1841423" y="99275"/>
                  </a:lnTo>
                  <a:lnTo>
                    <a:pt x="1840865" y="99910"/>
                  </a:lnTo>
                  <a:lnTo>
                    <a:pt x="1841728" y="100787"/>
                  </a:lnTo>
                  <a:lnTo>
                    <a:pt x="1842604" y="100647"/>
                  </a:lnTo>
                  <a:lnTo>
                    <a:pt x="1843582" y="100406"/>
                  </a:lnTo>
                  <a:lnTo>
                    <a:pt x="1843951" y="100012"/>
                  </a:lnTo>
                  <a:lnTo>
                    <a:pt x="1844332" y="99733"/>
                  </a:lnTo>
                  <a:close/>
                </a:path>
                <a:path w="2070100" h="2136140">
                  <a:moveTo>
                    <a:pt x="1848713" y="80962"/>
                  </a:moveTo>
                  <a:lnTo>
                    <a:pt x="1848535" y="80454"/>
                  </a:lnTo>
                  <a:lnTo>
                    <a:pt x="1848104" y="79209"/>
                  </a:lnTo>
                  <a:lnTo>
                    <a:pt x="1846376" y="78384"/>
                  </a:lnTo>
                  <a:lnTo>
                    <a:pt x="1844776" y="78803"/>
                  </a:lnTo>
                  <a:lnTo>
                    <a:pt x="1843862" y="79032"/>
                  </a:lnTo>
                  <a:lnTo>
                    <a:pt x="1843417" y="79794"/>
                  </a:lnTo>
                  <a:lnTo>
                    <a:pt x="1843544" y="80683"/>
                  </a:lnTo>
                  <a:lnTo>
                    <a:pt x="1843773" y="82359"/>
                  </a:lnTo>
                  <a:lnTo>
                    <a:pt x="1845246" y="83654"/>
                  </a:lnTo>
                  <a:lnTo>
                    <a:pt x="1846516" y="83426"/>
                  </a:lnTo>
                  <a:lnTo>
                    <a:pt x="1847164" y="83299"/>
                  </a:lnTo>
                  <a:lnTo>
                    <a:pt x="1847761" y="82842"/>
                  </a:lnTo>
                  <a:lnTo>
                    <a:pt x="1848154" y="82245"/>
                  </a:lnTo>
                  <a:lnTo>
                    <a:pt x="1845271" y="80327"/>
                  </a:lnTo>
                  <a:lnTo>
                    <a:pt x="1848256" y="82092"/>
                  </a:lnTo>
                  <a:lnTo>
                    <a:pt x="1848561" y="81559"/>
                  </a:lnTo>
                  <a:lnTo>
                    <a:pt x="1848713" y="80962"/>
                  </a:lnTo>
                  <a:close/>
                </a:path>
                <a:path w="2070100" h="2136140">
                  <a:moveTo>
                    <a:pt x="1849704" y="172567"/>
                  </a:moveTo>
                  <a:lnTo>
                    <a:pt x="1849615" y="172199"/>
                  </a:lnTo>
                  <a:lnTo>
                    <a:pt x="1849272" y="170472"/>
                  </a:lnTo>
                  <a:lnTo>
                    <a:pt x="1847469" y="169506"/>
                  </a:lnTo>
                  <a:lnTo>
                    <a:pt x="1845500" y="169519"/>
                  </a:lnTo>
                  <a:lnTo>
                    <a:pt x="1845437" y="169672"/>
                  </a:lnTo>
                  <a:lnTo>
                    <a:pt x="1845424" y="169799"/>
                  </a:lnTo>
                  <a:lnTo>
                    <a:pt x="1845398" y="169951"/>
                  </a:lnTo>
                  <a:lnTo>
                    <a:pt x="1849704" y="172567"/>
                  </a:lnTo>
                  <a:close/>
                </a:path>
                <a:path w="2070100" h="2136140">
                  <a:moveTo>
                    <a:pt x="1851063" y="180289"/>
                  </a:moveTo>
                  <a:lnTo>
                    <a:pt x="1851025" y="178193"/>
                  </a:lnTo>
                  <a:lnTo>
                    <a:pt x="1850593" y="176110"/>
                  </a:lnTo>
                  <a:lnTo>
                    <a:pt x="1848078" y="174434"/>
                  </a:lnTo>
                  <a:lnTo>
                    <a:pt x="1848713" y="175501"/>
                  </a:lnTo>
                  <a:lnTo>
                    <a:pt x="1848434" y="176301"/>
                  </a:lnTo>
                  <a:lnTo>
                    <a:pt x="1846287" y="178993"/>
                  </a:lnTo>
                  <a:lnTo>
                    <a:pt x="1845144" y="180390"/>
                  </a:lnTo>
                  <a:lnTo>
                    <a:pt x="1843951" y="181660"/>
                  </a:lnTo>
                  <a:lnTo>
                    <a:pt x="1848497" y="184518"/>
                  </a:lnTo>
                  <a:lnTo>
                    <a:pt x="1848777" y="183680"/>
                  </a:lnTo>
                  <a:lnTo>
                    <a:pt x="1848954" y="182892"/>
                  </a:lnTo>
                  <a:lnTo>
                    <a:pt x="1851063" y="180289"/>
                  </a:lnTo>
                  <a:close/>
                </a:path>
                <a:path w="2070100" h="2136140">
                  <a:moveTo>
                    <a:pt x="1851063" y="167373"/>
                  </a:moveTo>
                  <a:lnTo>
                    <a:pt x="1848218" y="165442"/>
                  </a:lnTo>
                  <a:lnTo>
                    <a:pt x="1848091" y="165658"/>
                  </a:lnTo>
                  <a:lnTo>
                    <a:pt x="1847989" y="165925"/>
                  </a:lnTo>
                  <a:lnTo>
                    <a:pt x="1848180" y="166573"/>
                  </a:lnTo>
                  <a:lnTo>
                    <a:pt x="1848472" y="167220"/>
                  </a:lnTo>
                  <a:lnTo>
                    <a:pt x="1849831" y="167830"/>
                  </a:lnTo>
                  <a:lnTo>
                    <a:pt x="1850440" y="167932"/>
                  </a:lnTo>
                  <a:lnTo>
                    <a:pt x="1851063" y="167373"/>
                  </a:lnTo>
                  <a:close/>
                </a:path>
                <a:path w="2070100" h="2136140">
                  <a:moveTo>
                    <a:pt x="1853069" y="163741"/>
                  </a:moveTo>
                  <a:lnTo>
                    <a:pt x="1852383" y="163931"/>
                  </a:lnTo>
                  <a:lnTo>
                    <a:pt x="1851266" y="164261"/>
                  </a:lnTo>
                  <a:lnTo>
                    <a:pt x="1852498" y="165036"/>
                  </a:lnTo>
                  <a:lnTo>
                    <a:pt x="1852663" y="164655"/>
                  </a:lnTo>
                  <a:lnTo>
                    <a:pt x="1852866" y="164223"/>
                  </a:lnTo>
                  <a:lnTo>
                    <a:pt x="1853069" y="163741"/>
                  </a:lnTo>
                  <a:close/>
                </a:path>
                <a:path w="2070100" h="2136140">
                  <a:moveTo>
                    <a:pt x="1854555" y="151663"/>
                  </a:moveTo>
                  <a:lnTo>
                    <a:pt x="1854149" y="150876"/>
                  </a:lnTo>
                  <a:lnTo>
                    <a:pt x="1853755" y="150063"/>
                  </a:lnTo>
                  <a:lnTo>
                    <a:pt x="1853184" y="149199"/>
                  </a:lnTo>
                  <a:lnTo>
                    <a:pt x="1852599" y="149428"/>
                  </a:lnTo>
                  <a:lnTo>
                    <a:pt x="1851825" y="149606"/>
                  </a:lnTo>
                  <a:lnTo>
                    <a:pt x="1852282" y="150495"/>
                  </a:lnTo>
                  <a:lnTo>
                    <a:pt x="1852612" y="151345"/>
                  </a:lnTo>
                  <a:lnTo>
                    <a:pt x="1853260" y="152184"/>
                  </a:lnTo>
                  <a:lnTo>
                    <a:pt x="1854073" y="151815"/>
                  </a:lnTo>
                  <a:lnTo>
                    <a:pt x="1854555" y="151663"/>
                  </a:lnTo>
                  <a:close/>
                </a:path>
                <a:path w="2070100" h="2136140">
                  <a:moveTo>
                    <a:pt x="1858632" y="174955"/>
                  </a:moveTo>
                  <a:lnTo>
                    <a:pt x="1858492" y="174993"/>
                  </a:lnTo>
                  <a:lnTo>
                    <a:pt x="1858302" y="174993"/>
                  </a:lnTo>
                  <a:lnTo>
                    <a:pt x="1858175" y="175196"/>
                  </a:lnTo>
                  <a:lnTo>
                    <a:pt x="1858213" y="175361"/>
                  </a:lnTo>
                  <a:lnTo>
                    <a:pt x="1858213" y="175514"/>
                  </a:lnTo>
                  <a:lnTo>
                    <a:pt x="1858365" y="175323"/>
                  </a:lnTo>
                  <a:lnTo>
                    <a:pt x="1858492" y="175145"/>
                  </a:lnTo>
                  <a:lnTo>
                    <a:pt x="1858632" y="174955"/>
                  </a:lnTo>
                  <a:close/>
                </a:path>
                <a:path w="2070100" h="2136140">
                  <a:moveTo>
                    <a:pt x="1862975" y="175653"/>
                  </a:moveTo>
                  <a:lnTo>
                    <a:pt x="1862810" y="175539"/>
                  </a:lnTo>
                  <a:lnTo>
                    <a:pt x="1862620" y="175729"/>
                  </a:lnTo>
                  <a:lnTo>
                    <a:pt x="1862518" y="175983"/>
                  </a:lnTo>
                  <a:lnTo>
                    <a:pt x="1862429" y="176212"/>
                  </a:lnTo>
                  <a:lnTo>
                    <a:pt x="1862582" y="176225"/>
                  </a:lnTo>
                  <a:lnTo>
                    <a:pt x="1862734" y="176212"/>
                  </a:lnTo>
                  <a:lnTo>
                    <a:pt x="1862937" y="176047"/>
                  </a:lnTo>
                  <a:lnTo>
                    <a:pt x="1862963" y="175856"/>
                  </a:lnTo>
                  <a:lnTo>
                    <a:pt x="1862975" y="175653"/>
                  </a:lnTo>
                  <a:close/>
                </a:path>
                <a:path w="2070100" h="2136140">
                  <a:moveTo>
                    <a:pt x="1869338" y="188887"/>
                  </a:moveTo>
                  <a:lnTo>
                    <a:pt x="1869084" y="188709"/>
                  </a:lnTo>
                  <a:lnTo>
                    <a:pt x="1868817" y="188518"/>
                  </a:lnTo>
                  <a:lnTo>
                    <a:pt x="1868551" y="188353"/>
                  </a:lnTo>
                  <a:lnTo>
                    <a:pt x="1866709" y="187655"/>
                  </a:lnTo>
                  <a:lnTo>
                    <a:pt x="1866519" y="187642"/>
                  </a:lnTo>
                  <a:lnTo>
                    <a:pt x="1865922" y="188366"/>
                  </a:lnTo>
                  <a:lnTo>
                    <a:pt x="1865591" y="188747"/>
                  </a:lnTo>
                  <a:lnTo>
                    <a:pt x="1865896" y="189674"/>
                  </a:lnTo>
                  <a:lnTo>
                    <a:pt x="1865909" y="190322"/>
                  </a:lnTo>
                  <a:lnTo>
                    <a:pt x="1867598" y="190449"/>
                  </a:lnTo>
                  <a:lnTo>
                    <a:pt x="1868855" y="190360"/>
                  </a:lnTo>
                  <a:lnTo>
                    <a:pt x="1869338" y="188887"/>
                  </a:lnTo>
                  <a:close/>
                </a:path>
                <a:path w="2070100" h="2136140">
                  <a:moveTo>
                    <a:pt x="1871700" y="182473"/>
                  </a:moveTo>
                  <a:lnTo>
                    <a:pt x="1871649" y="181686"/>
                  </a:lnTo>
                  <a:lnTo>
                    <a:pt x="1870951" y="181178"/>
                  </a:lnTo>
                  <a:lnTo>
                    <a:pt x="1870227" y="180682"/>
                  </a:lnTo>
                  <a:lnTo>
                    <a:pt x="1869503" y="180187"/>
                  </a:lnTo>
                  <a:lnTo>
                    <a:pt x="1869033" y="180759"/>
                  </a:lnTo>
                  <a:lnTo>
                    <a:pt x="1867750" y="182295"/>
                  </a:lnTo>
                  <a:lnTo>
                    <a:pt x="1867255" y="182600"/>
                  </a:lnTo>
                  <a:lnTo>
                    <a:pt x="1866696" y="182829"/>
                  </a:lnTo>
                  <a:lnTo>
                    <a:pt x="1869338" y="184416"/>
                  </a:lnTo>
                  <a:lnTo>
                    <a:pt x="1870151" y="184035"/>
                  </a:lnTo>
                  <a:lnTo>
                    <a:pt x="1870951" y="183540"/>
                  </a:lnTo>
                  <a:lnTo>
                    <a:pt x="1871700" y="182854"/>
                  </a:lnTo>
                  <a:lnTo>
                    <a:pt x="1871700" y="182473"/>
                  </a:lnTo>
                  <a:close/>
                </a:path>
                <a:path w="2070100" h="2136140">
                  <a:moveTo>
                    <a:pt x="1876069" y="173977"/>
                  </a:moveTo>
                  <a:lnTo>
                    <a:pt x="1875282" y="172478"/>
                  </a:lnTo>
                  <a:lnTo>
                    <a:pt x="1874329" y="171069"/>
                  </a:lnTo>
                  <a:lnTo>
                    <a:pt x="1873224" y="169710"/>
                  </a:lnTo>
                  <a:lnTo>
                    <a:pt x="1872640" y="171996"/>
                  </a:lnTo>
                  <a:lnTo>
                    <a:pt x="1872589" y="174663"/>
                  </a:lnTo>
                  <a:lnTo>
                    <a:pt x="1872170" y="175971"/>
                  </a:lnTo>
                  <a:lnTo>
                    <a:pt x="1871548" y="177165"/>
                  </a:lnTo>
                  <a:lnTo>
                    <a:pt x="1872170" y="177546"/>
                  </a:lnTo>
                  <a:lnTo>
                    <a:pt x="1872526" y="176542"/>
                  </a:lnTo>
                  <a:lnTo>
                    <a:pt x="1873008" y="175552"/>
                  </a:lnTo>
                  <a:lnTo>
                    <a:pt x="1874266" y="173939"/>
                  </a:lnTo>
                  <a:lnTo>
                    <a:pt x="1875218" y="173736"/>
                  </a:lnTo>
                  <a:lnTo>
                    <a:pt x="1876069" y="173977"/>
                  </a:lnTo>
                  <a:close/>
                </a:path>
                <a:path w="2070100" h="2136140">
                  <a:moveTo>
                    <a:pt x="1880019" y="199440"/>
                  </a:moveTo>
                  <a:lnTo>
                    <a:pt x="1859457" y="186258"/>
                  </a:lnTo>
                  <a:lnTo>
                    <a:pt x="1859813" y="185991"/>
                  </a:lnTo>
                  <a:lnTo>
                    <a:pt x="1861337" y="185775"/>
                  </a:lnTo>
                  <a:lnTo>
                    <a:pt x="1862924" y="185724"/>
                  </a:lnTo>
                  <a:lnTo>
                    <a:pt x="1864487" y="185585"/>
                  </a:lnTo>
                  <a:lnTo>
                    <a:pt x="1856803" y="180327"/>
                  </a:lnTo>
                  <a:lnTo>
                    <a:pt x="1855089" y="181063"/>
                  </a:lnTo>
                  <a:lnTo>
                    <a:pt x="1852002" y="181622"/>
                  </a:lnTo>
                  <a:lnTo>
                    <a:pt x="1851812" y="184683"/>
                  </a:lnTo>
                  <a:lnTo>
                    <a:pt x="1849361" y="185051"/>
                  </a:lnTo>
                  <a:lnTo>
                    <a:pt x="1878838" y="203225"/>
                  </a:lnTo>
                  <a:lnTo>
                    <a:pt x="1879739" y="200571"/>
                  </a:lnTo>
                  <a:lnTo>
                    <a:pt x="1880019" y="199440"/>
                  </a:lnTo>
                  <a:close/>
                </a:path>
                <a:path w="2070100" h="2136140">
                  <a:moveTo>
                    <a:pt x="1911883" y="218033"/>
                  </a:moveTo>
                  <a:lnTo>
                    <a:pt x="1892706" y="204825"/>
                  </a:lnTo>
                  <a:lnTo>
                    <a:pt x="1890826" y="205701"/>
                  </a:lnTo>
                  <a:lnTo>
                    <a:pt x="1889023" y="206857"/>
                  </a:lnTo>
                  <a:lnTo>
                    <a:pt x="1887258" y="208394"/>
                  </a:lnTo>
                  <a:lnTo>
                    <a:pt x="1907006" y="220395"/>
                  </a:lnTo>
                  <a:lnTo>
                    <a:pt x="1908644" y="219659"/>
                  </a:lnTo>
                  <a:lnTo>
                    <a:pt x="1910257" y="218808"/>
                  </a:lnTo>
                  <a:lnTo>
                    <a:pt x="1911883" y="218033"/>
                  </a:lnTo>
                  <a:close/>
                </a:path>
                <a:path w="2070100" h="2136140">
                  <a:moveTo>
                    <a:pt x="1923580" y="1186891"/>
                  </a:moveTo>
                  <a:lnTo>
                    <a:pt x="1922614" y="1185113"/>
                  </a:lnTo>
                  <a:lnTo>
                    <a:pt x="1921827" y="1183665"/>
                  </a:lnTo>
                  <a:lnTo>
                    <a:pt x="1921560" y="1183157"/>
                  </a:lnTo>
                  <a:lnTo>
                    <a:pt x="1915490" y="1177772"/>
                  </a:lnTo>
                  <a:lnTo>
                    <a:pt x="1912264" y="1177988"/>
                  </a:lnTo>
                  <a:lnTo>
                    <a:pt x="1912073" y="1178115"/>
                  </a:lnTo>
                  <a:lnTo>
                    <a:pt x="1912073" y="1184148"/>
                  </a:lnTo>
                  <a:lnTo>
                    <a:pt x="1911413" y="1185113"/>
                  </a:lnTo>
                  <a:lnTo>
                    <a:pt x="1911134" y="1184884"/>
                  </a:lnTo>
                  <a:lnTo>
                    <a:pt x="1910791" y="1184694"/>
                  </a:lnTo>
                  <a:lnTo>
                    <a:pt x="1910499" y="1184236"/>
                  </a:lnTo>
                  <a:lnTo>
                    <a:pt x="1910651" y="1183665"/>
                  </a:lnTo>
                  <a:lnTo>
                    <a:pt x="1912073" y="1184148"/>
                  </a:lnTo>
                  <a:lnTo>
                    <a:pt x="1912073" y="1178115"/>
                  </a:lnTo>
                  <a:lnTo>
                    <a:pt x="1907857" y="1180655"/>
                  </a:lnTo>
                  <a:lnTo>
                    <a:pt x="1906524" y="1181569"/>
                  </a:lnTo>
                  <a:lnTo>
                    <a:pt x="1903450" y="1183767"/>
                  </a:lnTo>
                  <a:lnTo>
                    <a:pt x="1902891" y="1185748"/>
                  </a:lnTo>
                  <a:lnTo>
                    <a:pt x="1904949" y="1193723"/>
                  </a:lnTo>
                  <a:lnTo>
                    <a:pt x="1909305" y="1196606"/>
                  </a:lnTo>
                  <a:lnTo>
                    <a:pt x="1917738" y="1198194"/>
                  </a:lnTo>
                  <a:lnTo>
                    <a:pt x="1921738" y="1195247"/>
                  </a:lnTo>
                  <a:lnTo>
                    <a:pt x="1923580" y="1186891"/>
                  </a:lnTo>
                  <a:close/>
                </a:path>
                <a:path w="2070100" h="2136140">
                  <a:moveTo>
                    <a:pt x="1924532" y="355"/>
                  </a:moveTo>
                  <a:lnTo>
                    <a:pt x="1923491" y="0"/>
                  </a:lnTo>
                  <a:lnTo>
                    <a:pt x="1922500" y="355"/>
                  </a:lnTo>
                  <a:lnTo>
                    <a:pt x="1921840" y="1168"/>
                  </a:lnTo>
                  <a:lnTo>
                    <a:pt x="1921675" y="1371"/>
                  </a:lnTo>
                  <a:lnTo>
                    <a:pt x="1921408" y="1816"/>
                  </a:lnTo>
                  <a:lnTo>
                    <a:pt x="1922830" y="1409"/>
                  </a:lnTo>
                  <a:lnTo>
                    <a:pt x="1923770" y="977"/>
                  </a:lnTo>
                  <a:lnTo>
                    <a:pt x="1924532" y="355"/>
                  </a:lnTo>
                  <a:close/>
                </a:path>
                <a:path w="2070100" h="2136140">
                  <a:moveTo>
                    <a:pt x="1928291" y="197840"/>
                  </a:moveTo>
                  <a:lnTo>
                    <a:pt x="1928126" y="197180"/>
                  </a:lnTo>
                  <a:lnTo>
                    <a:pt x="1927783" y="195808"/>
                  </a:lnTo>
                  <a:lnTo>
                    <a:pt x="1926132" y="195211"/>
                  </a:lnTo>
                  <a:lnTo>
                    <a:pt x="1925459" y="196176"/>
                  </a:lnTo>
                  <a:lnTo>
                    <a:pt x="1925129" y="196634"/>
                  </a:lnTo>
                  <a:lnTo>
                    <a:pt x="1925002" y="197434"/>
                  </a:lnTo>
                  <a:lnTo>
                    <a:pt x="1925104" y="198081"/>
                  </a:lnTo>
                  <a:lnTo>
                    <a:pt x="1926043" y="198653"/>
                  </a:lnTo>
                  <a:lnTo>
                    <a:pt x="1926996" y="199237"/>
                  </a:lnTo>
                  <a:lnTo>
                    <a:pt x="1927936" y="199809"/>
                  </a:lnTo>
                  <a:lnTo>
                    <a:pt x="1928101" y="198602"/>
                  </a:lnTo>
                  <a:lnTo>
                    <a:pt x="1928291" y="197840"/>
                  </a:lnTo>
                  <a:close/>
                </a:path>
                <a:path w="2070100" h="2136140">
                  <a:moveTo>
                    <a:pt x="1944344" y="57340"/>
                  </a:moveTo>
                  <a:lnTo>
                    <a:pt x="1941449" y="55359"/>
                  </a:lnTo>
                  <a:lnTo>
                    <a:pt x="1938197" y="55549"/>
                  </a:lnTo>
                  <a:lnTo>
                    <a:pt x="1936838" y="55638"/>
                  </a:lnTo>
                  <a:lnTo>
                    <a:pt x="1935467" y="55753"/>
                  </a:lnTo>
                  <a:lnTo>
                    <a:pt x="1934083" y="56553"/>
                  </a:lnTo>
                  <a:lnTo>
                    <a:pt x="1937042" y="58369"/>
                  </a:lnTo>
                  <a:lnTo>
                    <a:pt x="1937651" y="58331"/>
                  </a:lnTo>
                  <a:lnTo>
                    <a:pt x="1938248" y="58280"/>
                  </a:lnTo>
                  <a:lnTo>
                    <a:pt x="1940661" y="57810"/>
                  </a:lnTo>
                  <a:lnTo>
                    <a:pt x="1942503" y="57543"/>
                  </a:lnTo>
                  <a:lnTo>
                    <a:pt x="1944344" y="57340"/>
                  </a:lnTo>
                  <a:close/>
                </a:path>
                <a:path w="2070100" h="2136140">
                  <a:moveTo>
                    <a:pt x="1961083" y="57137"/>
                  </a:moveTo>
                  <a:lnTo>
                    <a:pt x="1957031" y="54356"/>
                  </a:lnTo>
                  <a:lnTo>
                    <a:pt x="1955507" y="54521"/>
                  </a:lnTo>
                  <a:lnTo>
                    <a:pt x="1954758" y="54571"/>
                  </a:lnTo>
                  <a:lnTo>
                    <a:pt x="1952205" y="54749"/>
                  </a:lnTo>
                  <a:lnTo>
                    <a:pt x="1947075" y="55041"/>
                  </a:lnTo>
                  <a:lnTo>
                    <a:pt x="1950250" y="56972"/>
                  </a:lnTo>
                  <a:lnTo>
                    <a:pt x="1953272" y="56896"/>
                  </a:lnTo>
                  <a:lnTo>
                    <a:pt x="1956320" y="56997"/>
                  </a:lnTo>
                  <a:lnTo>
                    <a:pt x="1959927" y="57264"/>
                  </a:lnTo>
                  <a:lnTo>
                    <a:pt x="1960511" y="57213"/>
                  </a:lnTo>
                  <a:lnTo>
                    <a:pt x="1961083" y="57137"/>
                  </a:lnTo>
                  <a:close/>
                </a:path>
                <a:path w="2070100" h="2136140">
                  <a:moveTo>
                    <a:pt x="1965744" y="55194"/>
                  </a:moveTo>
                  <a:lnTo>
                    <a:pt x="1963661" y="53860"/>
                  </a:lnTo>
                  <a:lnTo>
                    <a:pt x="1961870" y="53403"/>
                  </a:lnTo>
                  <a:lnTo>
                    <a:pt x="1959762" y="53886"/>
                  </a:lnTo>
                  <a:lnTo>
                    <a:pt x="1961235" y="54775"/>
                  </a:lnTo>
                  <a:lnTo>
                    <a:pt x="1962734" y="55638"/>
                  </a:lnTo>
                  <a:lnTo>
                    <a:pt x="1964207" y="56527"/>
                  </a:lnTo>
                  <a:lnTo>
                    <a:pt x="1964753" y="56413"/>
                  </a:lnTo>
                  <a:lnTo>
                    <a:pt x="1965121" y="55765"/>
                  </a:lnTo>
                  <a:lnTo>
                    <a:pt x="1965744" y="55194"/>
                  </a:lnTo>
                  <a:close/>
                </a:path>
                <a:path w="2070100" h="2136140">
                  <a:moveTo>
                    <a:pt x="1967852" y="1349108"/>
                  </a:moveTo>
                  <a:lnTo>
                    <a:pt x="1966366" y="1346860"/>
                  </a:lnTo>
                  <a:lnTo>
                    <a:pt x="1965083" y="1344917"/>
                  </a:lnTo>
                  <a:lnTo>
                    <a:pt x="1964512" y="1344180"/>
                  </a:lnTo>
                  <a:lnTo>
                    <a:pt x="1953590" y="1339303"/>
                  </a:lnTo>
                  <a:lnTo>
                    <a:pt x="1950008" y="1339799"/>
                  </a:lnTo>
                  <a:lnTo>
                    <a:pt x="1948675" y="1339303"/>
                  </a:lnTo>
                  <a:lnTo>
                    <a:pt x="1947913" y="1339011"/>
                  </a:lnTo>
                  <a:lnTo>
                    <a:pt x="1943392" y="1338719"/>
                  </a:lnTo>
                  <a:lnTo>
                    <a:pt x="1941017" y="1339151"/>
                  </a:lnTo>
                  <a:lnTo>
                    <a:pt x="1938121" y="1339303"/>
                  </a:lnTo>
                  <a:lnTo>
                    <a:pt x="1937562" y="1339037"/>
                  </a:lnTo>
                  <a:lnTo>
                    <a:pt x="1935975" y="1339227"/>
                  </a:lnTo>
                  <a:lnTo>
                    <a:pt x="1934933" y="1339494"/>
                  </a:lnTo>
                  <a:lnTo>
                    <a:pt x="1933943" y="1339684"/>
                  </a:lnTo>
                  <a:lnTo>
                    <a:pt x="1933943" y="1343431"/>
                  </a:lnTo>
                  <a:lnTo>
                    <a:pt x="1931657" y="1346276"/>
                  </a:lnTo>
                  <a:lnTo>
                    <a:pt x="1931123" y="1346860"/>
                  </a:lnTo>
                  <a:lnTo>
                    <a:pt x="1930641" y="1346047"/>
                  </a:lnTo>
                  <a:lnTo>
                    <a:pt x="1931136" y="1345336"/>
                  </a:lnTo>
                  <a:lnTo>
                    <a:pt x="1931657" y="1343710"/>
                  </a:lnTo>
                  <a:lnTo>
                    <a:pt x="1932241" y="1341297"/>
                  </a:lnTo>
                  <a:lnTo>
                    <a:pt x="1931250" y="1341869"/>
                  </a:lnTo>
                  <a:lnTo>
                    <a:pt x="1930654" y="1342021"/>
                  </a:lnTo>
                  <a:lnTo>
                    <a:pt x="1928876" y="1344764"/>
                  </a:lnTo>
                  <a:lnTo>
                    <a:pt x="1926209" y="1346542"/>
                  </a:lnTo>
                  <a:lnTo>
                    <a:pt x="1926386" y="1348638"/>
                  </a:lnTo>
                  <a:lnTo>
                    <a:pt x="1926424" y="1350022"/>
                  </a:lnTo>
                  <a:lnTo>
                    <a:pt x="1925955" y="1349908"/>
                  </a:lnTo>
                  <a:lnTo>
                    <a:pt x="1925624" y="1349819"/>
                  </a:lnTo>
                  <a:lnTo>
                    <a:pt x="1924875" y="1349489"/>
                  </a:lnTo>
                  <a:lnTo>
                    <a:pt x="1922564" y="1349527"/>
                  </a:lnTo>
                  <a:lnTo>
                    <a:pt x="1921040" y="1349908"/>
                  </a:lnTo>
                  <a:lnTo>
                    <a:pt x="1916582" y="1349819"/>
                  </a:lnTo>
                  <a:lnTo>
                    <a:pt x="1914448" y="1351013"/>
                  </a:lnTo>
                  <a:lnTo>
                    <a:pt x="1912772" y="1353794"/>
                  </a:lnTo>
                  <a:lnTo>
                    <a:pt x="1912289" y="1353908"/>
                  </a:lnTo>
                  <a:lnTo>
                    <a:pt x="1911845" y="1354162"/>
                  </a:lnTo>
                  <a:lnTo>
                    <a:pt x="1910118" y="1353400"/>
                  </a:lnTo>
                  <a:lnTo>
                    <a:pt x="1909356" y="1352334"/>
                  </a:lnTo>
                  <a:lnTo>
                    <a:pt x="1909470" y="1351013"/>
                  </a:lnTo>
                  <a:lnTo>
                    <a:pt x="1909762" y="1349425"/>
                  </a:lnTo>
                  <a:lnTo>
                    <a:pt x="1910143" y="1348638"/>
                  </a:lnTo>
                  <a:lnTo>
                    <a:pt x="1910702" y="1344345"/>
                  </a:lnTo>
                  <a:lnTo>
                    <a:pt x="1908632" y="1342136"/>
                  </a:lnTo>
                  <a:lnTo>
                    <a:pt x="1904225" y="1342491"/>
                  </a:lnTo>
                  <a:lnTo>
                    <a:pt x="1903234" y="1342707"/>
                  </a:lnTo>
                  <a:lnTo>
                    <a:pt x="1901672" y="1343431"/>
                  </a:lnTo>
                  <a:lnTo>
                    <a:pt x="1900986" y="1344028"/>
                  </a:lnTo>
                  <a:lnTo>
                    <a:pt x="1898751" y="1347216"/>
                  </a:lnTo>
                  <a:lnTo>
                    <a:pt x="1899272" y="1351584"/>
                  </a:lnTo>
                  <a:lnTo>
                    <a:pt x="1904707" y="1352397"/>
                  </a:lnTo>
                  <a:lnTo>
                    <a:pt x="1906003" y="1352334"/>
                  </a:lnTo>
                  <a:lnTo>
                    <a:pt x="1908225" y="1354848"/>
                  </a:lnTo>
                  <a:lnTo>
                    <a:pt x="1910676" y="1355661"/>
                  </a:lnTo>
                  <a:lnTo>
                    <a:pt x="1915833" y="1359801"/>
                  </a:lnTo>
                  <a:lnTo>
                    <a:pt x="1919414" y="1360741"/>
                  </a:lnTo>
                  <a:lnTo>
                    <a:pt x="1924837" y="1359471"/>
                  </a:lnTo>
                  <a:lnTo>
                    <a:pt x="1926310" y="1359408"/>
                  </a:lnTo>
                  <a:lnTo>
                    <a:pt x="1930107" y="1359941"/>
                  </a:lnTo>
                  <a:lnTo>
                    <a:pt x="1932470" y="1360551"/>
                  </a:lnTo>
                  <a:lnTo>
                    <a:pt x="1938858" y="1364005"/>
                  </a:lnTo>
                  <a:lnTo>
                    <a:pt x="1942985" y="1363967"/>
                  </a:lnTo>
                  <a:lnTo>
                    <a:pt x="1947697" y="1360258"/>
                  </a:lnTo>
                  <a:lnTo>
                    <a:pt x="1948675" y="1359725"/>
                  </a:lnTo>
                  <a:lnTo>
                    <a:pt x="1949170" y="1359408"/>
                  </a:lnTo>
                  <a:lnTo>
                    <a:pt x="1949513" y="1359204"/>
                  </a:lnTo>
                  <a:lnTo>
                    <a:pt x="1950085" y="1359293"/>
                  </a:lnTo>
                  <a:lnTo>
                    <a:pt x="1950516" y="1359293"/>
                  </a:lnTo>
                  <a:lnTo>
                    <a:pt x="1952231" y="1359814"/>
                  </a:lnTo>
                  <a:lnTo>
                    <a:pt x="1953590" y="1360157"/>
                  </a:lnTo>
                  <a:lnTo>
                    <a:pt x="1957971" y="1362113"/>
                  </a:lnTo>
                  <a:lnTo>
                    <a:pt x="1967801" y="1350060"/>
                  </a:lnTo>
                  <a:lnTo>
                    <a:pt x="1967852" y="1349108"/>
                  </a:lnTo>
                  <a:close/>
                </a:path>
                <a:path w="2070100" h="2136140">
                  <a:moveTo>
                    <a:pt x="2038362" y="1337246"/>
                  </a:moveTo>
                  <a:lnTo>
                    <a:pt x="2036000" y="1330540"/>
                  </a:lnTo>
                  <a:lnTo>
                    <a:pt x="2034590" y="1328547"/>
                  </a:lnTo>
                  <a:lnTo>
                    <a:pt x="2030920" y="1326870"/>
                  </a:lnTo>
                  <a:lnTo>
                    <a:pt x="2028482" y="1325702"/>
                  </a:lnTo>
                  <a:lnTo>
                    <a:pt x="2025726" y="1326362"/>
                  </a:lnTo>
                  <a:lnTo>
                    <a:pt x="2023452" y="1327848"/>
                  </a:lnTo>
                  <a:lnTo>
                    <a:pt x="2017826" y="1333677"/>
                  </a:lnTo>
                  <a:lnTo>
                    <a:pt x="2017991" y="1339202"/>
                  </a:lnTo>
                  <a:lnTo>
                    <a:pt x="2021941" y="1342758"/>
                  </a:lnTo>
                  <a:lnTo>
                    <a:pt x="2025967" y="1346352"/>
                  </a:lnTo>
                  <a:lnTo>
                    <a:pt x="2030095" y="1345742"/>
                  </a:lnTo>
                  <a:lnTo>
                    <a:pt x="2037105" y="1341081"/>
                  </a:lnTo>
                  <a:lnTo>
                    <a:pt x="2038362" y="1337246"/>
                  </a:lnTo>
                  <a:close/>
                </a:path>
                <a:path w="2070100" h="2136140">
                  <a:moveTo>
                    <a:pt x="2069833" y="1361020"/>
                  </a:moveTo>
                  <a:lnTo>
                    <a:pt x="2068512" y="1356842"/>
                  </a:lnTo>
                  <a:lnTo>
                    <a:pt x="2067801" y="1355178"/>
                  </a:lnTo>
                  <a:lnTo>
                    <a:pt x="2067521" y="1354531"/>
                  </a:lnTo>
                  <a:lnTo>
                    <a:pt x="2067280" y="1353959"/>
                  </a:lnTo>
                  <a:lnTo>
                    <a:pt x="2066188" y="1351089"/>
                  </a:lnTo>
                  <a:lnTo>
                    <a:pt x="2065413" y="1350200"/>
                  </a:lnTo>
                  <a:lnTo>
                    <a:pt x="2064689" y="1349171"/>
                  </a:lnTo>
                  <a:lnTo>
                    <a:pt x="2060003" y="1344993"/>
                  </a:lnTo>
                  <a:lnTo>
                    <a:pt x="2055304" y="1344904"/>
                  </a:lnTo>
                  <a:lnTo>
                    <a:pt x="2049551" y="1351089"/>
                  </a:lnTo>
                  <a:lnTo>
                    <a:pt x="2049411" y="1351292"/>
                  </a:lnTo>
                  <a:lnTo>
                    <a:pt x="2049411" y="1354709"/>
                  </a:lnTo>
                  <a:lnTo>
                    <a:pt x="2049119" y="1355026"/>
                  </a:lnTo>
                  <a:lnTo>
                    <a:pt x="2048941" y="1355178"/>
                  </a:lnTo>
                  <a:lnTo>
                    <a:pt x="2048725" y="1354988"/>
                  </a:lnTo>
                  <a:lnTo>
                    <a:pt x="2049018" y="1354670"/>
                  </a:lnTo>
                  <a:lnTo>
                    <a:pt x="2049195" y="1354531"/>
                  </a:lnTo>
                  <a:lnTo>
                    <a:pt x="2049411" y="1354709"/>
                  </a:lnTo>
                  <a:lnTo>
                    <a:pt x="2049411" y="1351292"/>
                  </a:lnTo>
                  <a:lnTo>
                    <a:pt x="2046706" y="1355178"/>
                  </a:lnTo>
                  <a:lnTo>
                    <a:pt x="2044331" y="1358671"/>
                  </a:lnTo>
                  <a:lnTo>
                    <a:pt x="2044115" y="1361046"/>
                  </a:lnTo>
                  <a:lnTo>
                    <a:pt x="2047938" y="1365364"/>
                  </a:lnTo>
                  <a:lnTo>
                    <a:pt x="2050478" y="1368082"/>
                  </a:lnTo>
                  <a:lnTo>
                    <a:pt x="2057336" y="1372400"/>
                  </a:lnTo>
                  <a:lnTo>
                    <a:pt x="2061667" y="1372146"/>
                  </a:lnTo>
                  <a:lnTo>
                    <a:pt x="2068131" y="1368539"/>
                  </a:lnTo>
                  <a:lnTo>
                    <a:pt x="2069515" y="1366558"/>
                  </a:lnTo>
                  <a:lnTo>
                    <a:pt x="2069833" y="13610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 descr=""/>
            <p:cNvSpPr/>
            <p:nvPr/>
          </p:nvSpPr>
          <p:spPr>
            <a:xfrm>
              <a:off x="1734985" y="4301446"/>
              <a:ext cx="2002155" cy="643255"/>
            </a:xfrm>
            <a:custGeom>
              <a:avLst/>
              <a:gdLst/>
              <a:ahLst/>
              <a:cxnLst/>
              <a:rect l="l" t="t" r="r" b="b"/>
              <a:pathLst>
                <a:path w="2002154" h="643254">
                  <a:moveTo>
                    <a:pt x="30746" y="585851"/>
                  </a:moveTo>
                  <a:lnTo>
                    <a:pt x="30454" y="585622"/>
                  </a:lnTo>
                  <a:lnTo>
                    <a:pt x="30353" y="586117"/>
                  </a:lnTo>
                  <a:lnTo>
                    <a:pt x="30746" y="585851"/>
                  </a:lnTo>
                  <a:close/>
                </a:path>
                <a:path w="2002154" h="643254">
                  <a:moveTo>
                    <a:pt x="47561" y="632980"/>
                  </a:moveTo>
                  <a:lnTo>
                    <a:pt x="47396" y="632841"/>
                  </a:lnTo>
                  <a:lnTo>
                    <a:pt x="47193" y="632714"/>
                  </a:lnTo>
                  <a:lnTo>
                    <a:pt x="46926" y="632599"/>
                  </a:lnTo>
                  <a:lnTo>
                    <a:pt x="43332" y="634161"/>
                  </a:lnTo>
                  <a:lnTo>
                    <a:pt x="40665" y="636422"/>
                  </a:lnTo>
                  <a:lnTo>
                    <a:pt x="39890" y="640168"/>
                  </a:lnTo>
                  <a:lnTo>
                    <a:pt x="40322" y="640524"/>
                  </a:lnTo>
                  <a:lnTo>
                    <a:pt x="41224" y="636562"/>
                  </a:lnTo>
                  <a:lnTo>
                    <a:pt x="44450" y="634834"/>
                  </a:lnTo>
                  <a:lnTo>
                    <a:pt x="47561" y="632980"/>
                  </a:lnTo>
                  <a:close/>
                </a:path>
                <a:path w="2002154" h="643254">
                  <a:moveTo>
                    <a:pt x="48158" y="509270"/>
                  </a:moveTo>
                  <a:close/>
                </a:path>
                <a:path w="2002154" h="643254">
                  <a:moveTo>
                    <a:pt x="59677" y="568464"/>
                  </a:moveTo>
                  <a:lnTo>
                    <a:pt x="58483" y="567372"/>
                  </a:lnTo>
                  <a:lnTo>
                    <a:pt x="58381" y="568388"/>
                  </a:lnTo>
                  <a:lnTo>
                    <a:pt x="57734" y="569506"/>
                  </a:lnTo>
                  <a:lnTo>
                    <a:pt x="58966" y="570318"/>
                  </a:lnTo>
                  <a:lnTo>
                    <a:pt x="59677" y="568464"/>
                  </a:lnTo>
                  <a:close/>
                </a:path>
                <a:path w="2002154" h="643254">
                  <a:moveTo>
                    <a:pt x="68922" y="574027"/>
                  </a:moveTo>
                  <a:lnTo>
                    <a:pt x="66230" y="573697"/>
                  </a:lnTo>
                  <a:lnTo>
                    <a:pt x="66141" y="575805"/>
                  </a:lnTo>
                  <a:lnTo>
                    <a:pt x="67030" y="575246"/>
                  </a:lnTo>
                  <a:lnTo>
                    <a:pt x="67779" y="574751"/>
                  </a:lnTo>
                  <a:lnTo>
                    <a:pt x="68922" y="574027"/>
                  </a:lnTo>
                  <a:close/>
                </a:path>
                <a:path w="2002154" h="643254">
                  <a:moveTo>
                    <a:pt x="72898" y="569925"/>
                  </a:moveTo>
                  <a:lnTo>
                    <a:pt x="72707" y="570052"/>
                  </a:lnTo>
                  <a:lnTo>
                    <a:pt x="72478" y="570179"/>
                  </a:lnTo>
                  <a:lnTo>
                    <a:pt x="72275" y="570369"/>
                  </a:lnTo>
                  <a:lnTo>
                    <a:pt x="72415" y="570598"/>
                  </a:lnTo>
                  <a:lnTo>
                    <a:pt x="72478" y="570725"/>
                  </a:lnTo>
                  <a:lnTo>
                    <a:pt x="72618" y="570623"/>
                  </a:lnTo>
                  <a:lnTo>
                    <a:pt x="72745" y="570509"/>
                  </a:lnTo>
                  <a:lnTo>
                    <a:pt x="72872" y="570407"/>
                  </a:lnTo>
                  <a:lnTo>
                    <a:pt x="72898" y="569925"/>
                  </a:lnTo>
                  <a:close/>
                </a:path>
                <a:path w="2002154" h="643254">
                  <a:moveTo>
                    <a:pt x="98869" y="573354"/>
                  </a:moveTo>
                  <a:lnTo>
                    <a:pt x="96532" y="569150"/>
                  </a:lnTo>
                  <a:lnTo>
                    <a:pt x="94881" y="571411"/>
                  </a:lnTo>
                  <a:lnTo>
                    <a:pt x="94208" y="573024"/>
                  </a:lnTo>
                  <a:lnTo>
                    <a:pt x="96913" y="575297"/>
                  </a:lnTo>
                  <a:lnTo>
                    <a:pt x="98005" y="574814"/>
                  </a:lnTo>
                  <a:lnTo>
                    <a:pt x="98869" y="573354"/>
                  </a:lnTo>
                  <a:close/>
                </a:path>
                <a:path w="2002154" h="643254">
                  <a:moveTo>
                    <a:pt x="110883" y="400964"/>
                  </a:moveTo>
                  <a:lnTo>
                    <a:pt x="110578" y="400050"/>
                  </a:lnTo>
                  <a:lnTo>
                    <a:pt x="110159" y="400050"/>
                  </a:lnTo>
                  <a:lnTo>
                    <a:pt x="110883" y="400964"/>
                  </a:lnTo>
                  <a:close/>
                </a:path>
                <a:path w="2002154" h="643254">
                  <a:moveTo>
                    <a:pt x="112102" y="402513"/>
                  </a:moveTo>
                  <a:lnTo>
                    <a:pt x="110883" y="400964"/>
                  </a:lnTo>
                  <a:lnTo>
                    <a:pt x="111429" y="402590"/>
                  </a:lnTo>
                  <a:lnTo>
                    <a:pt x="111874" y="402590"/>
                  </a:lnTo>
                  <a:lnTo>
                    <a:pt x="112102" y="402513"/>
                  </a:lnTo>
                  <a:close/>
                </a:path>
                <a:path w="2002154" h="643254">
                  <a:moveTo>
                    <a:pt x="113957" y="585812"/>
                  </a:moveTo>
                  <a:lnTo>
                    <a:pt x="113614" y="585584"/>
                  </a:lnTo>
                  <a:lnTo>
                    <a:pt x="113550" y="586117"/>
                  </a:lnTo>
                  <a:lnTo>
                    <a:pt x="113957" y="585812"/>
                  </a:lnTo>
                  <a:close/>
                </a:path>
                <a:path w="2002154" h="643254">
                  <a:moveTo>
                    <a:pt x="115912" y="510971"/>
                  </a:moveTo>
                  <a:lnTo>
                    <a:pt x="115747" y="510984"/>
                  </a:lnTo>
                  <a:lnTo>
                    <a:pt x="115354" y="510984"/>
                  </a:lnTo>
                  <a:lnTo>
                    <a:pt x="115481" y="511263"/>
                  </a:lnTo>
                  <a:lnTo>
                    <a:pt x="115570" y="511492"/>
                  </a:lnTo>
                  <a:lnTo>
                    <a:pt x="115646" y="511695"/>
                  </a:lnTo>
                  <a:lnTo>
                    <a:pt x="115747" y="511467"/>
                  </a:lnTo>
                  <a:lnTo>
                    <a:pt x="115836" y="511213"/>
                  </a:lnTo>
                  <a:lnTo>
                    <a:pt x="115912" y="510971"/>
                  </a:lnTo>
                  <a:close/>
                </a:path>
                <a:path w="2002154" h="643254">
                  <a:moveTo>
                    <a:pt x="117919" y="534314"/>
                  </a:moveTo>
                  <a:lnTo>
                    <a:pt x="117424" y="534187"/>
                  </a:lnTo>
                  <a:lnTo>
                    <a:pt x="116941" y="533958"/>
                  </a:lnTo>
                  <a:lnTo>
                    <a:pt x="116433" y="533958"/>
                  </a:lnTo>
                  <a:lnTo>
                    <a:pt x="116166" y="533946"/>
                  </a:lnTo>
                  <a:lnTo>
                    <a:pt x="115887" y="534301"/>
                  </a:lnTo>
                  <a:lnTo>
                    <a:pt x="115608" y="534492"/>
                  </a:lnTo>
                  <a:lnTo>
                    <a:pt x="115849" y="534695"/>
                  </a:lnTo>
                  <a:lnTo>
                    <a:pt x="116065" y="535038"/>
                  </a:lnTo>
                  <a:lnTo>
                    <a:pt x="116840" y="535114"/>
                  </a:lnTo>
                  <a:lnTo>
                    <a:pt x="117373" y="535000"/>
                  </a:lnTo>
                  <a:lnTo>
                    <a:pt x="117894" y="534949"/>
                  </a:lnTo>
                  <a:lnTo>
                    <a:pt x="117919" y="534314"/>
                  </a:lnTo>
                  <a:close/>
                </a:path>
                <a:path w="2002154" h="643254">
                  <a:moveTo>
                    <a:pt x="118465" y="625652"/>
                  </a:moveTo>
                  <a:lnTo>
                    <a:pt x="117729" y="624827"/>
                  </a:lnTo>
                  <a:lnTo>
                    <a:pt x="107734" y="627367"/>
                  </a:lnTo>
                  <a:lnTo>
                    <a:pt x="108216" y="627761"/>
                  </a:lnTo>
                  <a:lnTo>
                    <a:pt x="102704" y="625500"/>
                  </a:lnTo>
                  <a:lnTo>
                    <a:pt x="101701" y="624243"/>
                  </a:lnTo>
                  <a:lnTo>
                    <a:pt x="103974" y="622439"/>
                  </a:lnTo>
                  <a:lnTo>
                    <a:pt x="101803" y="620991"/>
                  </a:lnTo>
                  <a:lnTo>
                    <a:pt x="101295" y="622439"/>
                  </a:lnTo>
                  <a:lnTo>
                    <a:pt x="100863" y="623887"/>
                  </a:lnTo>
                  <a:lnTo>
                    <a:pt x="100914" y="625246"/>
                  </a:lnTo>
                  <a:lnTo>
                    <a:pt x="97777" y="627316"/>
                  </a:lnTo>
                  <a:lnTo>
                    <a:pt x="95859" y="629958"/>
                  </a:lnTo>
                  <a:lnTo>
                    <a:pt x="92798" y="630897"/>
                  </a:lnTo>
                  <a:lnTo>
                    <a:pt x="92938" y="633526"/>
                  </a:lnTo>
                  <a:lnTo>
                    <a:pt x="93357" y="633806"/>
                  </a:lnTo>
                  <a:lnTo>
                    <a:pt x="93484" y="633958"/>
                  </a:lnTo>
                  <a:lnTo>
                    <a:pt x="94348" y="634149"/>
                  </a:lnTo>
                  <a:lnTo>
                    <a:pt x="95326" y="634009"/>
                  </a:lnTo>
                  <a:lnTo>
                    <a:pt x="96164" y="634949"/>
                  </a:lnTo>
                  <a:lnTo>
                    <a:pt x="96202" y="635609"/>
                  </a:lnTo>
                  <a:lnTo>
                    <a:pt x="95923" y="636181"/>
                  </a:lnTo>
                  <a:lnTo>
                    <a:pt x="97967" y="634949"/>
                  </a:lnTo>
                  <a:lnTo>
                    <a:pt x="99682" y="634009"/>
                  </a:lnTo>
                  <a:lnTo>
                    <a:pt x="101828" y="632942"/>
                  </a:lnTo>
                  <a:lnTo>
                    <a:pt x="99491" y="631863"/>
                  </a:lnTo>
                  <a:lnTo>
                    <a:pt x="99339" y="631317"/>
                  </a:lnTo>
                  <a:lnTo>
                    <a:pt x="99491" y="629843"/>
                  </a:lnTo>
                  <a:lnTo>
                    <a:pt x="102425" y="630377"/>
                  </a:lnTo>
                  <a:lnTo>
                    <a:pt x="104063" y="629843"/>
                  </a:lnTo>
                  <a:lnTo>
                    <a:pt x="105892" y="629259"/>
                  </a:lnTo>
                  <a:lnTo>
                    <a:pt x="106781" y="630897"/>
                  </a:lnTo>
                  <a:lnTo>
                    <a:pt x="106857" y="631317"/>
                  </a:lnTo>
                  <a:lnTo>
                    <a:pt x="106641" y="633018"/>
                  </a:lnTo>
                  <a:lnTo>
                    <a:pt x="106006" y="634822"/>
                  </a:lnTo>
                  <a:lnTo>
                    <a:pt x="101968" y="633018"/>
                  </a:lnTo>
                  <a:lnTo>
                    <a:pt x="96012" y="638022"/>
                  </a:lnTo>
                  <a:lnTo>
                    <a:pt x="94030" y="639711"/>
                  </a:lnTo>
                  <a:lnTo>
                    <a:pt x="94843" y="640168"/>
                  </a:lnTo>
                  <a:lnTo>
                    <a:pt x="96151" y="640689"/>
                  </a:lnTo>
                  <a:lnTo>
                    <a:pt x="97447" y="640562"/>
                  </a:lnTo>
                  <a:lnTo>
                    <a:pt x="98488" y="641705"/>
                  </a:lnTo>
                  <a:lnTo>
                    <a:pt x="99428" y="642823"/>
                  </a:lnTo>
                  <a:lnTo>
                    <a:pt x="100342" y="641997"/>
                  </a:lnTo>
                  <a:lnTo>
                    <a:pt x="101206" y="641159"/>
                  </a:lnTo>
                  <a:lnTo>
                    <a:pt x="101790" y="640562"/>
                  </a:lnTo>
                  <a:lnTo>
                    <a:pt x="105181" y="637032"/>
                  </a:lnTo>
                  <a:lnTo>
                    <a:pt x="107721" y="634822"/>
                  </a:lnTo>
                  <a:lnTo>
                    <a:pt x="110566" y="632358"/>
                  </a:lnTo>
                  <a:lnTo>
                    <a:pt x="114388" y="629259"/>
                  </a:lnTo>
                  <a:lnTo>
                    <a:pt x="116230" y="627761"/>
                  </a:lnTo>
                  <a:lnTo>
                    <a:pt x="117144" y="627037"/>
                  </a:lnTo>
                  <a:lnTo>
                    <a:pt x="117208" y="626643"/>
                  </a:lnTo>
                  <a:lnTo>
                    <a:pt x="117246" y="626948"/>
                  </a:lnTo>
                  <a:lnTo>
                    <a:pt x="117487" y="626745"/>
                  </a:lnTo>
                  <a:lnTo>
                    <a:pt x="117259" y="626516"/>
                  </a:lnTo>
                  <a:lnTo>
                    <a:pt x="118287" y="626198"/>
                  </a:lnTo>
                  <a:lnTo>
                    <a:pt x="118465" y="625652"/>
                  </a:lnTo>
                  <a:close/>
                </a:path>
                <a:path w="2002154" h="643254">
                  <a:moveTo>
                    <a:pt x="122415" y="279400"/>
                  </a:moveTo>
                  <a:lnTo>
                    <a:pt x="122021" y="278130"/>
                  </a:lnTo>
                  <a:lnTo>
                    <a:pt x="122237" y="279400"/>
                  </a:lnTo>
                  <a:lnTo>
                    <a:pt x="121869" y="279400"/>
                  </a:lnTo>
                  <a:lnTo>
                    <a:pt x="121894" y="280670"/>
                  </a:lnTo>
                  <a:lnTo>
                    <a:pt x="122415" y="279400"/>
                  </a:lnTo>
                  <a:close/>
                </a:path>
                <a:path w="2002154" h="643254">
                  <a:moveTo>
                    <a:pt x="124015" y="623747"/>
                  </a:moveTo>
                  <a:lnTo>
                    <a:pt x="123977" y="623506"/>
                  </a:lnTo>
                  <a:lnTo>
                    <a:pt x="123456" y="623773"/>
                  </a:lnTo>
                  <a:lnTo>
                    <a:pt x="123063" y="624065"/>
                  </a:lnTo>
                  <a:lnTo>
                    <a:pt x="122745" y="624357"/>
                  </a:lnTo>
                  <a:lnTo>
                    <a:pt x="123583" y="623951"/>
                  </a:lnTo>
                  <a:lnTo>
                    <a:pt x="124015" y="623747"/>
                  </a:lnTo>
                  <a:close/>
                </a:path>
                <a:path w="2002154" h="643254">
                  <a:moveTo>
                    <a:pt x="129273" y="535787"/>
                  </a:moveTo>
                  <a:lnTo>
                    <a:pt x="128828" y="535520"/>
                  </a:lnTo>
                  <a:lnTo>
                    <a:pt x="128397" y="535254"/>
                  </a:lnTo>
                  <a:lnTo>
                    <a:pt x="127965" y="534987"/>
                  </a:lnTo>
                  <a:lnTo>
                    <a:pt x="127889" y="535178"/>
                  </a:lnTo>
                  <a:lnTo>
                    <a:pt x="127736" y="535520"/>
                  </a:lnTo>
                  <a:lnTo>
                    <a:pt x="128257" y="535609"/>
                  </a:lnTo>
                  <a:lnTo>
                    <a:pt x="128765" y="535686"/>
                  </a:lnTo>
                  <a:lnTo>
                    <a:pt x="129273" y="535787"/>
                  </a:lnTo>
                  <a:close/>
                </a:path>
                <a:path w="2002154" h="643254">
                  <a:moveTo>
                    <a:pt x="129641" y="535838"/>
                  </a:moveTo>
                  <a:lnTo>
                    <a:pt x="129476" y="535825"/>
                  </a:lnTo>
                  <a:lnTo>
                    <a:pt x="129336" y="535787"/>
                  </a:lnTo>
                  <a:lnTo>
                    <a:pt x="129527" y="535952"/>
                  </a:lnTo>
                  <a:close/>
                </a:path>
                <a:path w="2002154" h="643254">
                  <a:moveTo>
                    <a:pt x="132969" y="499897"/>
                  </a:moveTo>
                  <a:lnTo>
                    <a:pt x="128905" y="497547"/>
                  </a:lnTo>
                  <a:lnTo>
                    <a:pt x="127673" y="498944"/>
                  </a:lnTo>
                  <a:lnTo>
                    <a:pt x="128778" y="499833"/>
                  </a:lnTo>
                  <a:lnTo>
                    <a:pt x="129743" y="500113"/>
                  </a:lnTo>
                  <a:lnTo>
                    <a:pt x="130721" y="500405"/>
                  </a:lnTo>
                  <a:lnTo>
                    <a:pt x="131889" y="499999"/>
                  </a:lnTo>
                  <a:lnTo>
                    <a:pt x="132969" y="499897"/>
                  </a:lnTo>
                  <a:close/>
                </a:path>
                <a:path w="2002154" h="643254">
                  <a:moveTo>
                    <a:pt x="133248" y="534517"/>
                  </a:moveTo>
                  <a:lnTo>
                    <a:pt x="131724" y="534695"/>
                  </a:lnTo>
                  <a:lnTo>
                    <a:pt x="130467" y="534644"/>
                  </a:lnTo>
                  <a:lnTo>
                    <a:pt x="129641" y="535838"/>
                  </a:lnTo>
                  <a:lnTo>
                    <a:pt x="130886" y="535965"/>
                  </a:lnTo>
                  <a:lnTo>
                    <a:pt x="132397" y="536917"/>
                  </a:lnTo>
                  <a:lnTo>
                    <a:pt x="133248" y="534517"/>
                  </a:lnTo>
                  <a:close/>
                </a:path>
                <a:path w="2002154" h="643254">
                  <a:moveTo>
                    <a:pt x="137998" y="494766"/>
                  </a:moveTo>
                  <a:lnTo>
                    <a:pt x="137960" y="494538"/>
                  </a:lnTo>
                  <a:lnTo>
                    <a:pt x="137769" y="494474"/>
                  </a:lnTo>
                  <a:lnTo>
                    <a:pt x="137553" y="494525"/>
                  </a:lnTo>
                  <a:lnTo>
                    <a:pt x="137363" y="494779"/>
                  </a:lnTo>
                  <a:lnTo>
                    <a:pt x="137528" y="494880"/>
                  </a:lnTo>
                  <a:lnTo>
                    <a:pt x="137858" y="495084"/>
                  </a:lnTo>
                  <a:lnTo>
                    <a:pt x="137896" y="494919"/>
                  </a:lnTo>
                  <a:lnTo>
                    <a:pt x="137998" y="494766"/>
                  </a:lnTo>
                  <a:close/>
                </a:path>
                <a:path w="2002154" h="643254">
                  <a:moveTo>
                    <a:pt x="143141" y="537070"/>
                  </a:moveTo>
                  <a:lnTo>
                    <a:pt x="141414" y="534974"/>
                  </a:lnTo>
                  <a:lnTo>
                    <a:pt x="140004" y="533615"/>
                  </a:lnTo>
                  <a:lnTo>
                    <a:pt x="137388" y="534428"/>
                  </a:lnTo>
                  <a:lnTo>
                    <a:pt x="138722" y="536460"/>
                  </a:lnTo>
                  <a:lnTo>
                    <a:pt x="139903" y="538149"/>
                  </a:lnTo>
                  <a:lnTo>
                    <a:pt x="143141" y="537070"/>
                  </a:lnTo>
                  <a:close/>
                </a:path>
                <a:path w="2002154" h="643254">
                  <a:moveTo>
                    <a:pt x="147993" y="493255"/>
                  </a:moveTo>
                  <a:lnTo>
                    <a:pt x="147980" y="492252"/>
                  </a:lnTo>
                  <a:lnTo>
                    <a:pt x="146545" y="491020"/>
                  </a:lnTo>
                  <a:lnTo>
                    <a:pt x="145630" y="490804"/>
                  </a:lnTo>
                  <a:lnTo>
                    <a:pt x="144195" y="493255"/>
                  </a:lnTo>
                  <a:lnTo>
                    <a:pt x="142570" y="493102"/>
                  </a:lnTo>
                  <a:lnTo>
                    <a:pt x="141084" y="493369"/>
                  </a:lnTo>
                  <a:lnTo>
                    <a:pt x="141338" y="497039"/>
                  </a:lnTo>
                  <a:lnTo>
                    <a:pt x="143916" y="499541"/>
                  </a:lnTo>
                  <a:lnTo>
                    <a:pt x="144449" y="496900"/>
                  </a:lnTo>
                  <a:lnTo>
                    <a:pt x="144894" y="494347"/>
                  </a:lnTo>
                  <a:lnTo>
                    <a:pt x="146646" y="495134"/>
                  </a:lnTo>
                  <a:lnTo>
                    <a:pt x="147294" y="494347"/>
                  </a:lnTo>
                  <a:lnTo>
                    <a:pt x="147993" y="493522"/>
                  </a:lnTo>
                  <a:lnTo>
                    <a:pt x="147993" y="493255"/>
                  </a:lnTo>
                  <a:close/>
                </a:path>
                <a:path w="2002154" h="643254">
                  <a:moveTo>
                    <a:pt x="149821" y="457911"/>
                  </a:moveTo>
                  <a:lnTo>
                    <a:pt x="148564" y="454558"/>
                  </a:lnTo>
                  <a:lnTo>
                    <a:pt x="145402" y="456501"/>
                  </a:lnTo>
                  <a:lnTo>
                    <a:pt x="146900" y="459701"/>
                  </a:lnTo>
                  <a:lnTo>
                    <a:pt x="145999" y="461937"/>
                  </a:lnTo>
                  <a:lnTo>
                    <a:pt x="147053" y="459625"/>
                  </a:lnTo>
                  <a:lnTo>
                    <a:pt x="149821" y="457911"/>
                  </a:lnTo>
                  <a:close/>
                </a:path>
                <a:path w="2002154" h="643254">
                  <a:moveTo>
                    <a:pt x="151815" y="592950"/>
                  </a:moveTo>
                  <a:lnTo>
                    <a:pt x="151752" y="593445"/>
                  </a:lnTo>
                  <a:lnTo>
                    <a:pt x="151815" y="592950"/>
                  </a:lnTo>
                  <a:close/>
                </a:path>
                <a:path w="2002154" h="643254">
                  <a:moveTo>
                    <a:pt x="154355" y="591248"/>
                  </a:moveTo>
                  <a:lnTo>
                    <a:pt x="152006" y="590384"/>
                  </a:lnTo>
                  <a:lnTo>
                    <a:pt x="151879" y="592086"/>
                  </a:lnTo>
                  <a:lnTo>
                    <a:pt x="151815" y="592950"/>
                  </a:lnTo>
                  <a:lnTo>
                    <a:pt x="152298" y="592086"/>
                  </a:lnTo>
                  <a:lnTo>
                    <a:pt x="154355" y="591248"/>
                  </a:lnTo>
                  <a:close/>
                </a:path>
                <a:path w="2002154" h="643254">
                  <a:moveTo>
                    <a:pt x="154482" y="602056"/>
                  </a:moveTo>
                  <a:lnTo>
                    <a:pt x="153466" y="602576"/>
                  </a:lnTo>
                  <a:lnTo>
                    <a:pt x="152438" y="603034"/>
                  </a:lnTo>
                  <a:lnTo>
                    <a:pt x="151320" y="603364"/>
                  </a:lnTo>
                  <a:lnTo>
                    <a:pt x="150761" y="605840"/>
                  </a:lnTo>
                  <a:lnTo>
                    <a:pt x="148120" y="605955"/>
                  </a:lnTo>
                  <a:lnTo>
                    <a:pt x="146418" y="607364"/>
                  </a:lnTo>
                  <a:lnTo>
                    <a:pt x="146596" y="607999"/>
                  </a:lnTo>
                  <a:lnTo>
                    <a:pt x="147027" y="609244"/>
                  </a:lnTo>
                  <a:lnTo>
                    <a:pt x="153606" y="604507"/>
                  </a:lnTo>
                  <a:lnTo>
                    <a:pt x="153822" y="603681"/>
                  </a:lnTo>
                  <a:lnTo>
                    <a:pt x="154114" y="602856"/>
                  </a:lnTo>
                  <a:lnTo>
                    <a:pt x="154482" y="602056"/>
                  </a:lnTo>
                  <a:close/>
                </a:path>
                <a:path w="2002154" h="643254">
                  <a:moveTo>
                    <a:pt x="155067" y="594626"/>
                  </a:moveTo>
                  <a:lnTo>
                    <a:pt x="154787" y="594525"/>
                  </a:lnTo>
                  <a:lnTo>
                    <a:pt x="154838" y="594702"/>
                  </a:lnTo>
                  <a:lnTo>
                    <a:pt x="154965" y="594766"/>
                  </a:lnTo>
                  <a:lnTo>
                    <a:pt x="155067" y="594626"/>
                  </a:lnTo>
                  <a:close/>
                </a:path>
                <a:path w="2002154" h="643254">
                  <a:moveTo>
                    <a:pt x="157149" y="596252"/>
                  </a:moveTo>
                  <a:lnTo>
                    <a:pt x="156197" y="595604"/>
                  </a:lnTo>
                  <a:lnTo>
                    <a:pt x="154965" y="594766"/>
                  </a:lnTo>
                  <a:lnTo>
                    <a:pt x="153682" y="596480"/>
                  </a:lnTo>
                  <a:lnTo>
                    <a:pt x="155473" y="598398"/>
                  </a:lnTo>
                  <a:lnTo>
                    <a:pt x="156032" y="597662"/>
                  </a:lnTo>
                  <a:lnTo>
                    <a:pt x="157149" y="596252"/>
                  </a:lnTo>
                  <a:close/>
                </a:path>
                <a:path w="2002154" h="643254">
                  <a:moveTo>
                    <a:pt x="165785" y="569214"/>
                  </a:moveTo>
                  <a:lnTo>
                    <a:pt x="165442" y="568286"/>
                  </a:lnTo>
                  <a:lnTo>
                    <a:pt x="164312" y="567524"/>
                  </a:lnTo>
                  <a:lnTo>
                    <a:pt x="161747" y="567156"/>
                  </a:lnTo>
                  <a:lnTo>
                    <a:pt x="160591" y="567436"/>
                  </a:lnTo>
                  <a:lnTo>
                    <a:pt x="159219" y="567537"/>
                  </a:lnTo>
                  <a:lnTo>
                    <a:pt x="159397" y="568769"/>
                  </a:lnTo>
                  <a:lnTo>
                    <a:pt x="159334" y="569823"/>
                  </a:lnTo>
                  <a:lnTo>
                    <a:pt x="160350" y="571931"/>
                  </a:lnTo>
                  <a:lnTo>
                    <a:pt x="161975" y="572566"/>
                  </a:lnTo>
                  <a:lnTo>
                    <a:pt x="164058" y="571512"/>
                  </a:lnTo>
                  <a:lnTo>
                    <a:pt x="164820" y="570814"/>
                  </a:lnTo>
                  <a:lnTo>
                    <a:pt x="165379" y="570039"/>
                  </a:lnTo>
                  <a:lnTo>
                    <a:pt x="165582" y="569760"/>
                  </a:lnTo>
                  <a:lnTo>
                    <a:pt x="165773" y="569429"/>
                  </a:lnTo>
                  <a:lnTo>
                    <a:pt x="165785" y="569214"/>
                  </a:lnTo>
                  <a:close/>
                </a:path>
                <a:path w="2002154" h="643254">
                  <a:moveTo>
                    <a:pt x="176060" y="242747"/>
                  </a:moveTo>
                  <a:lnTo>
                    <a:pt x="176022" y="242570"/>
                  </a:lnTo>
                  <a:lnTo>
                    <a:pt x="175768" y="242570"/>
                  </a:lnTo>
                  <a:lnTo>
                    <a:pt x="176060" y="242747"/>
                  </a:lnTo>
                  <a:close/>
                </a:path>
                <a:path w="2002154" h="643254">
                  <a:moveTo>
                    <a:pt x="189064" y="497662"/>
                  </a:moveTo>
                  <a:lnTo>
                    <a:pt x="188937" y="497547"/>
                  </a:lnTo>
                  <a:lnTo>
                    <a:pt x="188836" y="497395"/>
                  </a:lnTo>
                  <a:lnTo>
                    <a:pt x="188683" y="497332"/>
                  </a:lnTo>
                  <a:lnTo>
                    <a:pt x="188480" y="497509"/>
                  </a:lnTo>
                  <a:lnTo>
                    <a:pt x="188493" y="497738"/>
                  </a:lnTo>
                  <a:lnTo>
                    <a:pt x="188607" y="497890"/>
                  </a:lnTo>
                  <a:lnTo>
                    <a:pt x="188747" y="497954"/>
                  </a:lnTo>
                  <a:lnTo>
                    <a:pt x="188963" y="497763"/>
                  </a:lnTo>
                  <a:close/>
                </a:path>
                <a:path w="2002154" h="643254">
                  <a:moveTo>
                    <a:pt x="193357" y="541718"/>
                  </a:moveTo>
                  <a:lnTo>
                    <a:pt x="193217" y="541934"/>
                  </a:lnTo>
                  <a:lnTo>
                    <a:pt x="193090" y="542137"/>
                  </a:lnTo>
                  <a:lnTo>
                    <a:pt x="192938" y="542391"/>
                  </a:lnTo>
                  <a:lnTo>
                    <a:pt x="193090" y="542531"/>
                  </a:lnTo>
                  <a:lnTo>
                    <a:pt x="193217" y="542340"/>
                  </a:lnTo>
                  <a:lnTo>
                    <a:pt x="193294" y="542023"/>
                  </a:lnTo>
                  <a:lnTo>
                    <a:pt x="193357" y="541718"/>
                  </a:lnTo>
                  <a:close/>
                </a:path>
                <a:path w="2002154" h="643254">
                  <a:moveTo>
                    <a:pt x="193509" y="541477"/>
                  </a:moveTo>
                  <a:lnTo>
                    <a:pt x="193459" y="541324"/>
                  </a:lnTo>
                  <a:lnTo>
                    <a:pt x="193395" y="541591"/>
                  </a:lnTo>
                  <a:lnTo>
                    <a:pt x="193357" y="541718"/>
                  </a:lnTo>
                  <a:lnTo>
                    <a:pt x="193459" y="541566"/>
                  </a:lnTo>
                  <a:close/>
                </a:path>
                <a:path w="2002154" h="643254">
                  <a:moveTo>
                    <a:pt x="196507" y="551916"/>
                  </a:moveTo>
                  <a:lnTo>
                    <a:pt x="196430" y="551738"/>
                  </a:lnTo>
                  <a:lnTo>
                    <a:pt x="196189" y="551751"/>
                  </a:lnTo>
                  <a:lnTo>
                    <a:pt x="196049" y="551738"/>
                  </a:lnTo>
                  <a:lnTo>
                    <a:pt x="196037" y="551891"/>
                  </a:lnTo>
                  <a:lnTo>
                    <a:pt x="195999" y="552056"/>
                  </a:lnTo>
                  <a:lnTo>
                    <a:pt x="196049" y="552196"/>
                  </a:lnTo>
                  <a:lnTo>
                    <a:pt x="196291" y="552234"/>
                  </a:lnTo>
                  <a:lnTo>
                    <a:pt x="196418" y="552246"/>
                  </a:lnTo>
                  <a:lnTo>
                    <a:pt x="196443" y="552094"/>
                  </a:lnTo>
                  <a:lnTo>
                    <a:pt x="196507" y="551916"/>
                  </a:lnTo>
                  <a:close/>
                </a:path>
                <a:path w="2002154" h="643254">
                  <a:moveTo>
                    <a:pt x="202171" y="528256"/>
                  </a:moveTo>
                  <a:lnTo>
                    <a:pt x="201993" y="527786"/>
                  </a:lnTo>
                  <a:lnTo>
                    <a:pt x="201955" y="527443"/>
                  </a:lnTo>
                  <a:lnTo>
                    <a:pt x="199351" y="528942"/>
                  </a:lnTo>
                  <a:lnTo>
                    <a:pt x="199021" y="532104"/>
                  </a:lnTo>
                  <a:lnTo>
                    <a:pt x="200190" y="530720"/>
                  </a:lnTo>
                  <a:lnTo>
                    <a:pt x="201142" y="529628"/>
                  </a:lnTo>
                  <a:lnTo>
                    <a:pt x="202171" y="528256"/>
                  </a:lnTo>
                  <a:close/>
                </a:path>
                <a:path w="2002154" h="643254">
                  <a:moveTo>
                    <a:pt x="204266" y="523354"/>
                  </a:moveTo>
                  <a:lnTo>
                    <a:pt x="204139" y="523341"/>
                  </a:lnTo>
                  <a:lnTo>
                    <a:pt x="203974" y="523265"/>
                  </a:lnTo>
                  <a:lnTo>
                    <a:pt x="203784" y="523392"/>
                  </a:lnTo>
                  <a:lnTo>
                    <a:pt x="203720" y="523570"/>
                  </a:lnTo>
                  <a:lnTo>
                    <a:pt x="203631" y="523697"/>
                  </a:lnTo>
                  <a:lnTo>
                    <a:pt x="204063" y="523786"/>
                  </a:lnTo>
                  <a:lnTo>
                    <a:pt x="204266" y="523811"/>
                  </a:lnTo>
                  <a:lnTo>
                    <a:pt x="204266" y="523671"/>
                  </a:lnTo>
                  <a:lnTo>
                    <a:pt x="204266" y="523354"/>
                  </a:lnTo>
                  <a:close/>
                </a:path>
                <a:path w="2002154" h="643254">
                  <a:moveTo>
                    <a:pt x="209080" y="541947"/>
                  </a:moveTo>
                  <a:lnTo>
                    <a:pt x="208902" y="541756"/>
                  </a:lnTo>
                  <a:lnTo>
                    <a:pt x="207276" y="540042"/>
                  </a:lnTo>
                  <a:lnTo>
                    <a:pt x="205930" y="538607"/>
                  </a:lnTo>
                  <a:lnTo>
                    <a:pt x="201879" y="540042"/>
                  </a:lnTo>
                  <a:lnTo>
                    <a:pt x="201320" y="539178"/>
                  </a:lnTo>
                  <a:lnTo>
                    <a:pt x="199555" y="535965"/>
                  </a:lnTo>
                  <a:lnTo>
                    <a:pt x="199529" y="534276"/>
                  </a:lnTo>
                  <a:lnTo>
                    <a:pt x="197269" y="534479"/>
                  </a:lnTo>
                  <a:lnTo>
                    <a:pt x="196773" y="535571"/>
                  </a:lnTo>
                  <a:lnTo>
                    <a:pt x="196303" y="536829"/>
                  </a:lnTo>
                  <a:lnTo>
                    <a:pt x="195021" y="539191"/>
                  </a:lnTo>
                  <a:lnTo>
                    <a:pt x="194233" y="540296"/>
                  </a:lnTo>
                  <a:lnTo>
                    <a:pt x="193713" y="541108"/>
                  </a:lnTo>
                  <a:lnTo>
                    <a:pt x="193624" y="541743"/>
                  </a:lnTo>
                  <a:lnTo>
                    <a:pt x="193738" y="542010"/>
                  </a:lnTo>
                  <a:lnTo>
                    <a:pt x="194005" y="542467"/>
                  </a:lnTo>
                  <a:lnTo>
                    <a:pt x="194043" y="544207"/>
                  </a:lnTo>
                  <a:lnTo>
                    <a:pt x="193916" y="545439"/>
                  </a:lnTo>
                  <a:lnTo>
                    <a:pt x="193840" y="546671"/>
                  </a:lnTo>
                  <a:lnTo>
                    <a:pt x="194678" y="545477"/>
                  </a:lnTo>
                  <a:lnTo>
                    <a:pt x="194945" y="544169"/>
                  </a:lnTo>
                  <a:lnTo>
                    <a:pt x="195922" y="541743"/>
                  </a:lnTo>
                  <a:lnTo>
                    <a:pt x="196621" y="540626"/>
                  </a:lnTo>
                  <a:lnTo>
                    <a:pt x="197383" y="539178"/>
                  </a:lnTo>
                  <a:lnTo>
                    <a:pt x="199783" y="541108"/>
                  </a:lnTo>
                  <a:lnTo>
                    <a:pt x="202819" y="542010"/>
                  </a:lnTo>
                  <a:lnTo>
                    <a:pt x="201409" y="545846"/>
                  </a:lnTo>
                  <a:lnTo>
                    <a:pt x="201790" y="546138"/>
                  </a:lnTo>
                  <a:lnTo>
                    <a:pt x="201993" y="546354"/>
                  </a:lnTo>
                  <a:lnTo>
                    <a:pt x="204177" y="542810"/>
                  </a:lnTo>
                  <a:lnTo>
                    <a:pt x="205917" y="541756"/>
                  </a:lnTo>
                  <a:lnTo>
                    <a:pt x="207581" y="543775"/>
                  </a:lnTo>
                  <a:lnTo>
                    <a:pt x="209080" y="541947"/>
                  </a:lnTo>
                  <a:close/>
                </a:path>
                <a:path w="2002154" h="643254">
                  <a:moveTo>
                    <a:pt x="212102" y="519226"/>
                  </a:moveTo>
                  <a:lnTo>
                    <a:pt x="210883" y="515886"/>
                  </a:lnTo>
                  <a:lnTo>
                    <a:pt x="209029" y="517817"/>
                  </a:lnTo>
                  <a:lnTo>
                    <a:pt x="208597" y="519836"/>
                  </a:lnTo>
                  <a:lnTo>
                    <a:pt x="208483" y="522071"/>
                  </a:lnTo>
                  <a:lnTo>
                    <a:pt x="209486" y="520357"/>
                  </a:lnTo>
                  <a:lnTo>
                    <a:pt x="212102" y="519226"/>
                  </a:lnTo>
                  <a:close/>
                </a:path>
                <a:path w="2002154" h="643254">
                  <a:moveTo>
                    <a:pt x="215722" y="525310"/>
                  </a:moveTo>
                  <a:lnTo>
                    <a:pt x="215099" y="522122"/>
                  </a:lnTo>
                  <a:lnTo>
                    <a:pt x="213791" y="522528"/>
                  </a:lnTo>
                  <a:lnTo>
                    <a:pt x="212699" y="523113"/>
                  </a:lnTo>
                  <a:lnTo>
                    <a:pt x="212864" y="524764"/>
                  </a:lnTo>
                  <a:lnTo>
                    <a:pt x="215722" y="525310"/>
                  </a:lnTo>
                  <a:close/>
                </a:path>
                <a:path w="2002154" h="643254">
                  <a:moveTo>
                    <a:pt x="220268" y="527126"/>
                  </a:moveTo>
                  <a:close/>
                </a:path>
                <a:path w="2002154" h="643254">
                  <a:moveTo>
                    <a:pt x="221119" y="525729"/>
                  </a:moveTo>
                  <a:lnTo>
                    <a:pt x="221056" y="525513"/>
                  </a:lnTo>
                  <a:lnTo>
                    <a:pt x="221043" y="525335"/>
                  </a:lnTo>
                  <a:lnTo>
                    <a:pt x="220891" y="525475"/>
                  </a:lnTo>
                  <a:lnTo>
                    <a:pt x="220649" y="525589"/>
                  </a:lnTo>
                  <a:lnTo>
                    <a:pt x="220446" y="526211"/>
                  </a:lnTo>
                  <a:lnTo>
                    <a:pt x="220370" y="526669"/>
                  </a:lnTo>
                  <a:lnTo>
                    <a:pt x="220268" y="527113"/>
                  </a:lnTo>
                  <a:lnTo>
                    <a:pt x="220535" y="526694"/>
                  </a:lnTo>
                  <a:lnTo>
                    <a:pt x="220814" y="526275"/>
                  </a:lnTo>
                  <a:lnTo>
                    <a:pt x="221119" y="525729"/>
                  </a:lnTo>
                  <a:close/>
                </a:path>
                <a:path w="2002154" h="643254">
                  <a:moveTo>
                    <a:pt x="221957" y="527913"/>
                  </a:moveTo>
                  <a:lnTo>
                    <a:pt x="220268" y="527151"/>
                  </a:lnTo>
                  <a:lnTo>
                    <a:pt x="221894" y="528066"/>
                  </a:lnTo>
                  <a:lnTo>
                    <a:pt x="221957" y="527913"/>
                  </a:lnTo>
                  <a:close/>
                </a:path>
                <a:path w="2002154" h="643254">
                  <a:moveTo>
                    <a:pt x="253631" y="222453"/>
                  </a:moveTo>
                  <a:lnTo>
                    <a:pt x="251447" y="224790"/>
                  </a:lnTo>
                  <a:lnTo>
                    <a:pt x="248488" y="228600"/>
                  </a:lnTo>
                  <a:lnTo>
                    <a:pt x="243509" y="228600"/>
                  </a:lnTo>
                  <a:lnTo>
                    <a:pt x="242938" y="227330"/>
                  </a:lnTo>
                  <a:lnTo>
                    <a:pt x="242417" y="226060"/>
                  </a:lnTo>
                  <a:lnTo>
                    <a:pt x="241642" y="226060"/>
                  </a:lnTo>
                  <a:lnTo>
                    <a:pt x="239356" y="224790"/>
                  </a:lnTo>
                  <a:lnTo>
                    <a:pt x="237540" y="226060"/>
                  </a:lnTo>
                  <a:lnTo>
                    <a:pt x="235280" y="227330"/>
                  </a:lnTo>
                  <a:lnTo>
                    <a:pt x="235953" y="227330"/>
                  </a:lnTo>
                  <a:lnTo>
                    <a:pt x="235038" y="228600"/>
                  </a:lnTo>
                  <a:lnTo>
                    <a:pt x="234505" y="228600"/>
                  </a:lnTo>
                  <a:lnTo>
                    <a:pt x="234099" y="227330"/>
                  </a:lnTo>
                  <a:lnTo>
                    <a:pt x="232841" y="228600"/>
                  </a:lnTo>
                  <a:lnTo>
                    <a:pt x="232257" y="231140"/>
                  </a:lnTo>
                  <a:lnTo>
                    <a:pt x="237223" y="231140"/>
                  </a:lnTo>
                  <a:lnTo>
                    <a:pt x="239102" y="228600"/>
                  </a:lnTo>
                  <a:lnTo>
                    <a:pt x="243509" y="229870"/>
                  </a:lnTo>
                  <a:lnTo>
                    <a:pt x="243916" y="231140"/>
                  </a:lnTo>
                  <a:lnTo>
                    <a:pt x="250278" y="231140"/>
                  </a:lnTo>
                  <a:lnTo>
                    <a:pt x="252971" y="228600"/>
                  </a:lnTo>
                  <a:lnTo>
                    <a:pt x="252958" y="227330"/>
                  </a:lnTo>
                  <a:lnTo>
                    <a:pt x="252704" y="226060"/>
                  </a:lnTo>
                  <a:lnTo>
                    <a:pt x="253631" y="222453"/>
                  </a:lnTo>
                  <a:close/>
                </a:path>
                <a:path w="2002154" h="643254">
                  <a:moveTo>
                    <a:pt x="253822" y="221627"/>
                  </a:moveTo>
                  <a:lnTo>
                    <a:pt x="253631" y="222453"/>
                  </a:lnTo>
                  <a:lnTo>
                    <a:pt x="253822" y="222250"/>
                  </a:lnTo>
                  <a:lnTo>
                    <a:pt x="253822" y="221627"/>
                  </a:lnTo>
                  <a:close/>
                </a:path>
                <a:path w="2002154" h="643254">
                  <a:moveTo>
                    <a:pt x="278079" y="504190"/>
                  </a:moveTo>
                  <a:lnTo>
                    <a:pt x="277114" y="502920"/>
                  </a:lnTo>
                  <a:lnTo>
                    <a:pt x="273697" y="502920"/>
                  </a:lnTo>
                  <a:lnTo>
                    <a:pt x="269951" y="501650"/>
                  </a:lnTo>
                  <a:lnTo>
                    <a:pt x="268351" y="500380"/>
                  </a:lnTo>
                  <a:lnTo>
                    <a:pt x="267601" y="499110"/>
                  </a:lnTo>
                  <a:lnTo>
                    <a:pt x="263385" y="497840"/>
                  </a:lnTo>
                  <a:lnTo>
                    <a:pt x="261581" y="495300"/>
                  </a:lnTo>
                  <a:lnTo>
                    <a:pt x="259613" y="488950"/>
                  </a:lnTo>
                  <a:lnTo>
                    <a:pt x="259016" y="488175"/>
                  </a:lnTo>
                  <a:lnTo>
                    <a:pt x="259016" y="513080"/>
                  </a:lnTo>
                  <a:lnTo>
                    <a:pt x="257492" y="515620"/>
                  </a:lnTo>
                  <a:lnTo>
                    <a:pt x="257073" y="514350"/>
                  </a:lnTo>
                  <a:lnTo>
                    <a:pt x="257340" y="513080"/>
                  </a:lnTo>
                  <a:lnTo>
                    <a:pt x="259016" y="513080"/>
                  </a:lnTo>
                  <a:lnTo>
                    <a:pt x="259016" y="488175"/>
                  </a:lnTo>
                  <a:lnTo>
                    <a:pt x="257657" y="486410"/>
                  </a:lnTo>
                  <a:lnTo>
                    <a:pt x="251663" y="483870"/>
                  </a:lnTo>
                  <a:lnTo>
                    <a:pt x="248767" y="482600"/>
                  </a:lnTo>
                  <a:lnTo>
                    <a:pt x="244652" y="483870"/>
                  </a:lnTo>
                  <a:lnTo>
                    <a:pt x="243763" y="482600"/>
                  </a:lnTo>
                  <a:lnTo>
                    <a:pt x="239420" y="480060"/>
                  </a:lnTo>
                  <a:lnTo>
                    <a:pt x="235762" y="477520"/>
                  </a:lnTo>
                  <a:lnTo>
                    <a:pt x="232168" y="474980"/>
                  </a:lnTo>
                  <a:lnTo>
                    <a:pt x="232295" y="473710"/>
                  </a:lnTo>
                  <a:lnTo>
                    <a:pt x="233006" y="472440"/>
                  </a:lnTo>
                  <a:lnTo>
                    <a:pt x="233527" y="471170"/>
                  </a:lnTo>
                  <a:lnTo>
                    <a:pt x="236829" y="467360"/>
                  </a:lnTo>
                  <a:lnTo>
                    <a:pt x="239420" y="464820"/>
                  </a:lnTo>
                  <a:lnTo>
                    <a:pt x="240880" y="463550"/>
                  </a:lnTo>
                  <a:lnTo>
                    <a:pt x="243814" y="461010"/>
                  </a:lnTo>
                  <a:lnTo>
                    <a:pt x="245224" y="459740"/>
                  </a:lnTo>
                  <a:lnTo>
                    <a:pt x="245529" y="458470"/>
                  </a:lnTo>
                  <a:lnTo>
                    <a:pt x="245833" y="457200"/>
                  </a:lnTo>
                  <a:lnTo>
                    <a:pt x="245656" y="457200"/>
                  </a:lnTo>
                  <a:lnTo>
                    <a:pt x="245541" y="455930"/>
                  </a:lnTo>
                  <a:lnTo>
                    <a:pt x="246646" y="454660"/>
                  </a:lnTo>
                  <a:lnTo>
                    <a:pt x="248881" y="452120"/>
                  </a:lnTo>
                  <a:lnTo>
                    <a:pt x="250228" y="452120"/>
                  </a:lnTo>
                  <a:lnTo>
                    <a:pt x="250253" y="450850"/>
                  </a:lnTo>
                  <a:lnTo>
                    <a:pt x="250672" y="449580"/>
                  </a:lnTo>
                  <a:lnTo>
                    <a:pt x="251498" y="447040"/>
                  </a:lnTo>
                  <a:lnTo>
                    <a:pt x="257048" y="447040"/>
                  </a:lnTo>
                  <a:lnTo>
                    <a:pt x="257365" y="445770"/>
                  </a:lnTo>
                  <a:lnTo>
                    <a:pt x="257111" y="444500"/>
                  </a:lnTo>
                  <a:lnTo>
                    <a:pt x="254215" y="443230"/>
                  </a:lnTo>
                  <a:lnTo>
                    <a:pt x="250685" y="441960"/>
                  </a:lnTo>
                  <a:lnTo>
                    <a:pt x="247167" y="440690"/>
                  </a:lnTo>
                  <a:lnTo>
                    <a:pt x="244297" y="439420"/>
                  </a:lnTo>
                  <a:lnTo>
                    <a:pt x="241427" y="438150"/>
                  </a:lnTo>
                  <a:lnTo>
                    <a:pt x="230708" y="431800"/>
                  </a:lnTo>
                  <a:lnTo>
                    <a:pt x="225539" y="434314"/>
                  </a:lnTo>
                  <a:lnTo>
                    <a:pt x="225539" y="473710"/>
                  </a:lnTo>
                  <a:lnTo>
                    <a:pt x="223989" y="473710"/>
                  </a:lnTo>
                  <a:lnTo>
                    <a:pt x="225412" y="472440"/>
                  </a:lnTo>
                  <a:lnTo>
                    <a:pt x="225539" y="473710"/>
                  </a:lnTo>
                  <a:lnTo>
                    <a:pt x="225539" y="434314"/>
                  </a:lnTo>
                  <a:lnTo>
                    <a:pt x="222694" y="434340"/>
                  </a:lnTo>
                  <a:lnTo>
                    <a:pt x="222694" y="439420"/>
                  </a:lnTo>
                  <a:lnTo>
                    <a:pt x="221665" y="439420"/>
                  </a:lnTo>
                  <a:lnTo>
                    <a:pt x="222440" y="436880"/>
                  </a:lnTo>
                  <a:lnTo>
                    <a:pt x="222694" y="439420"/>
                  </a:lnTo>
                  <a:lnTo>
                    <a:pt x="222694" y="434340"/>
                  </a:lnTo>
                  <a:lnTo>
                    <a:pt x="218871" y="434340"/>
                  </a:lnTo>
                  <a:lnTo>
                    <a:pt x="217360" y="435559"/>
                  </a:lnTo>
                  <a:lnTo>
                    <a:pt x="217360" y="478790"/>
                  </a:lnTo>
                  <a:lnTo>
                    <a:pt x="217182" y="480060"/>
                  </a:lnTo>
                  <a:lnTo>
                    <a:pt x="212305" y="483870"/>
                  </a:lnTo>
                  <a:lnTo>
                    <a:pt x="211442" y="482600"/>
                  </a:lnTo>
                  <a:lnTo>
                    <a:pt x="212471" y="481330"/>
                  </a:lnTo>
                  <a:lnTo>
                    <a:pt x="211353" y="478790"/>
                  </a:lnTo>
                  <a:lnTo>
                    <a:pt x="210540" y="477520"/>
                  </a:lnTo>
                  <a:lnTo>
                    <a:pt x="209816" y="476250"/>
                  </a:lnTo>
                  <a:lnTo>
                    <a:pt x="210756" y="473710"/>
                  </a:lnTo>
                  <a:lnTo>
                    <a:pt x="214147" y="473710"/>
                  </a:lnTo>
                  <a:lnTo>
                    <a:pt x="217360" y="478790"/>
                  </a:lnTo>
                  <a:lnTo>
                    <a:pt x="217360" y="435559"/>
                  </a:lnTo>
                  <a:lnTo>
                    <a:pt x="216916" y="436130"/>
                  </a:lnTo>
                  <a:lnTo>
                    <a:pt x="216916" y="472440"/>
                  </a:lnTo>
                  <a:lnTo>
                    <a:pt x="215963" y="474980"/>
                  </a:lnTo>
                  <a:lnTo>
                    <a:pt x="215188" y="474980"/>
                  </a:lnTo>
                  <a:lnTo>
                    <a:pt x="214172" y="473710"/>
                  </a:lnTo>
                  <a:lnTo>
                    <a:pt x="216916" y="472440"/>
                  </a:lnTo>
                  <a:lnTo>
                    <a:pt x="216916" y="436130"/>
                  </a:lnTo>
                  <a:lnTo>
                    <a:pt x="216382" y="436880"/>
                  </a:lnTo>
                  <a:lnTo>
                    <a:pt x="215531" y="436880"/>
                  </a:lnTo>
                  <a:lnTo>
                    <a:pt x="210324" y="435610"/>
                  </a:lnTo>
                  <a:lnTo>
                    <a:pt x="209207" y="435330"/>
                  </a:lnTo>
                  <a:lnTo>
                    <a:pt x="209207" y="441960"/>
                  </a:lnTo>
                  <a:lnTo>
                    <a:pt x="208749" y="443230"/>
                  </a:lnTo>
                  <a:lnTo>
                    <a:pt x="207848" y="443230"/>
                  </a:lnTo>
                  <a:lnTo>
                    <a:pt x="207733" y="441960"/>
                  </a:lnTo>
                  <a:lnTo>
                    <a:pt x="209207" y="441960"/>
                  </a:lnTo>
                  <a:lnTo>
                    <a:pt x="209207" y="435330"/>
                  </a:lnTo>
                  <a:lnTo>
                    <a:pt x="205371" y="434340"/>
                  </a:lnTo>
                  <a:lnTo>
                    <a:pt x="199771" y="435610"/>
                  </a:lnTo>
                  <a:lnTo>
                    <a:pt x="192341" y="435610"/>
                  </a:lnTo>
                  <a:lnTo>
                    <a:pt x="188074" y="439420"/>
                  </a:lnTo>
                  <a:lnTo>
                    <a:pt x="185534" y="440690"/>
                  </a:lnTo>
                  <a:lnTo>
                    <a:pt x="183146" y="443230"/>
                  </a:lnTo>
                  <a:lnTo>
                    <a:pt x="182994" y="441960"/>
                  </a:lnTo>
                  <a:lnTo>
                    <a:pt x="182803" y="441960"/>
                  </a:lnTo>
                  <a:lnTo>
                    <a:pt x="182524" y="440690"/>
                  </a:lnTo>
                  <a:lnTo>
                    <a:pt x="181965" y="438150"/>
                  </a:lnTo>
                  <a:lnTo>
                    <a:pt x="182689" y="435610"/>
                  </a:lnTo>
                  <a:lnTo>
                    <a:pt x="186956" y="434340"/>
                  </a:lnTo>
                  <a:lnTo>
                    <a:pt x="188315" y="433070"/>
                  </a:lnTo>
                  <a:lnTo>
                    <a:pt x="192328" y="433070"/>
                  </a:lnTo>
                  <a:lnTo>
                    <a:pt x="198285" y="431800"/>
                  </a:lnTo>
                  <a:lnTo>
                    <a:pt x="198488" y="430530"/>
                  </a:lnTo>
                  <a:lnTo>
                    <a:pt x="198437" y="429260"/>
                  </a:lnTo>
                  <a:lnTo>
                    <a:pt x="199390" y="427990"/>
                  </a:lnTo>
                  <a:lnTo>
                    <a:pt x="200253" y="426720"/>
                  </a:lnTo>
                  <a:lnTo>
                    <a:pt x="201637" y="425450"/>
                  </a:lnTo>
                  <a:lnTo>
                    <a:pt x="202793" y="425450"/>
                  </a:lnTo>
                  <a:lnTo>
                    <a:pt x="203657" y="426720"/>
                  </a:lnTo>
                  <a:lnTo>
                    <a:pt x="203352" y="429260"/>
                  </a:lnTo>
                  <a:lnTo>
                    <a:pt x="202730" y="429260"/>
                  </a:lnTo>
                  <a:lnTo>
                    <a:pt x="202018" y="430530"/>
                  </a:lnTo>
                  <a:lnTo>
                    <a:pt x="200939" y="430530"/>
                  </a:lnTo>
                  <a:lnTo>
                    <a:pt x="202196" y="431800"/>
                  </a:lnTo>
                  <a:lnTo>
                    <a:pt x="202946" y="431800"/>
                  </a:lnTo>
                  <a:lnTo>
                    <a:pt x="203835" y="430530"/>
                  </a:lnTo>
                  <a:lnTo>
                    <a:pt x="209029" y="426720"/>
                  </a:lnTo>
                  <a:lnTo>
                    <a:pt x="214541" y="425450"/>
                  </a:lnTo>
                  <a:lnTo>
                    <a:pt x="222618" y="422910"/>
                  </a:lnTo>
                  <a:lnTo>
                    <a:pt x="225704" y="422910"/>
                  </a:lnTo>
                  <a:lnTo>
                    <a:pt x="231355" y="420370"/>
                  </a:lnTo>
                  <a:lnTo>
                    <a:pt x="234480" y="419100"/>
                  </a:lnTo>
                  <a:lnTo>
                    <a:pt x="237172" y="419100"/>
                  </a:lnTo>
                  <a:lnTo>
                    <a:pt x="237477" y="417830"/>
                  </a:lnTo>
                  <a:lnTo>
                    <a:pt x="237782" y="416560"/>
                  </a:lnTo>
                  <a:lnTo>
                    <a:pt x="237934" y="415290"/>
                  </a:lnTo>
                  <a:lnTo>
                    <a:pt x="239610" y="414020"/>
                  </a:lnTo>
                  <a:lnTo>
                    <a:pt x="241058" y="412750"/>
                  </a:lnTo>
                  <a:lnTo>
                    <a:pt x="244741" y="412750"/>
                  </a:lnTo>
                  <a:lnTo>
                    <a:pt x="245910" y="414020"/>
                  </a:lnTo>
                  <a:lnTo>
                    <a:pt x="246583" y="412750"/>
                  </a:lnTo>
                  <a:lnTo>
                    <a:pt x="247269" y="411480"/>
                  </a:lnTo>
                  <a:lnTo>
                    <a:pt x="246875" y="411480"/>
                  </a:lnTo>
                  <a:lnTo>
                    <a:pt x="246278" y="410210"/>
                  </a:lnTo>
                  <a:lnTo>
                    <a:pt x="246164" y="408940"/>
                  </a:lnTo>
                  <a:lnTo>
                    <a:pt x="247027" y="407670"/>
                  </a:lnTo>
                  <a:lnTo>
                    <a:pt x="248246" y="407670"/>
                  </a:lnTo>
                  <a:lnTo>
                    <a:pt x="251447" y="406400"/>
                  </a:lnTo>
                  <a:lnTo>
                    <a:pt x="252984" y="403860"/>
                  </a:lnTo>
                  <a:lnTo>
                    <a:pt x="253809" y="401320"/>
                  </a:lnTo>
                  <a:lnTo>
                    <a:pt x="257848" y="400050"/>
                  </a:lnTo>
                  <a:lnTo>
                    <a:pt x="265061" y="402590"/>
                  </a:lnTo>
                  <a:lnTo>
                    <a:pt x="265861" y="400050"/>
                  </a:lnTo>
                  <a:lnTo>
                    <a:pt x="267741" y="394970"/>
                  </a:lnTo>
                  <a:lnTo>
                    <a:pt x="267843" y="393700"/>
                  </a:lnTo>
                  <a:lnTo>
                    <a:pt x="267944" y="392430"/>
                  </a:lnTo>
                  <a:lnTo>
                    <a:pt x="267208" y="391160"/>
                  </a:lnTo>
                  <a:lnTo>
                    <a:pt x="266484" y="389890"/>
                  </a:lnTo>
                  <a:lnTo>
                    <a:pt x="266153" y="388620"/>
                  </a:lnTo>
                  <a:lnTo>
                    <a:pt x="265442" y="386080"/>
                  </a:lnTo>
                  <a:lnTo>
                    <a:pt x="264833" y="386080"/>
                  </a:lnTo>
                  <a:lnTo>
                    <a:pt x="264134" y="384810"/>
                  </a:lnTo>
                  <a:lnTo>
                    <a:pt x="257797" y="389890"/>
                  </a:lnTo>
                  <a:lnTo>
                    <a:pt x="248348" y="386930"/>
                  </a:lnTo>
                  <a:lnTo>
                    <a:pt x="248348" y="396240"/>
                  </a:lnTo>
                  <a:lnTo>
                    <a:pt x="246202" y="398780"/>
                  </a:lnTo>
                  <a:lnTo>
                    <a:pt x="244538" y="401320"/>
                  </a:lnTo>
                  <a:lnTo>
                    <a:pt x="241858" y="402590"/>
                  </a:lnTo>
                  <a:lnTo>
                    <a:pt x="240944" y="402590"/>
                  </a:lnTo>
                  <a:lnTo>
                    <a:pt x="239344" y="403860"/>
                  </a:lnTo>
                  <a:lnTo>
                    <a:pt x="236842" y="403860"/>
                  </a:lnTo>
                  <a:lnTo>
                    <a:pt x="236550" y="404152"/>
                  </a:lnTo>
                  <a:lnTo>
                    <a:pt x="236550" y="406400"/>
                  </a:lnTo>
                  <a:lnTo>
                    <a:pt x="235153" y="406400"/>
                  </a:lnTo>
                  <a:lnTo>
                    <a:pt x="235699" y="405130"/>
                  </a:lnTo>
                  <a:lnTo>
                    <a:pt x="236270" y="405130"/>
                  </a:lnTo>
                  <a:lnTo>
                    <a:pt x="236550" y="406400"/>
                  </a:lnTo>
                  <a:lnTo>
                    <a:pt x="236550" y="404152"/>
                  </a:lnTo>
                  <a:lnTo>
                    <a:pt x="235572" y="405130"/>
                  </a:lnTo>
                  <a:lnTo>
                    <a:pt x="235051" y="405130"/>
                  </a:lnTo>
                  <a:lnTo>
                    <a:pt x="234988" y="406400"/>
                  </a:lnTo>
                  <a:lnTo>
                    <a:pt x="234378" y="405130"/>
                  </a:lnTo>
                  <a:lnTo>
                    <a:pt x="227596" y="405130"/>
                  </a:lnTo>
                  <a:lnTo>
                    <a:pt x="221780" y="403860"/>
                  </a:lnTo>
                  <a:lnTo>
                    <a:pt x="219811" y="402590"/>
                  </a:lnTo>
                  <a:lnTo>
                    <a:pt x="218249" y="400050"/>
                  </a:lnTo>
                  <a:lnTo>
                    <a:pt x="218427" y="398780"/>
                  </a:lnTo>
                  <a:lnTo>
                    <a:pt x="218795" y="398780"/>
                  </a:lnTo>
                  <a:lnTo>
                    <a:pt x="219417" y="397510"/>
                  </a:lnTo>
                  <a:lnTo>
                    <a:pt x="220040" y="397510"/>
                  </a:lnTo>
                  <a:lnTo>
                    <a:pt x="220967" y="398780"/>
                  </a:lnTo>
                  <a:lnTo>
                    <a:pt x="221640" y="400050"/>
                  </a:lnTo>
                  <a:lnTo>
                    <a:pt x="222529" y="401320"/>
                  </a:lnTo>
                  <a:lnTo>
                    <a:pt x="222758" y="398780"/>
                  </a:lnTo>
                  <a:lnTo>
                    <a:pt x="221640" y="397510"/>
                  </a:lnTo>
                  <a:lnTo>
                    <a:pt x="221145" y="397510"/>
                  </a:lnTo>
                  <a:lnTo>
                    <a:pt x="215747" y="396240"/>
                  </a:lnTo>
                  <a:lnTo>
                    <a:pt x="221005" y="396240"/>
                  </a:lnTo>
                  <a:lnTo>
                    <a:pt x="221259" y="394970"/>
                  </a:lnTo>
                  <a:lnTo>
                    <a:pt x="221551" y="393700"/>
                  </a:lnTo>
                  <a:lnTo>
                    <a:pt x="222567" y="392430"/>
                  </a:lnTo>
                  <a:lnTo>
                    <a:pt x="223278" y="392430"/>
                  </a:lnTo>
                  <a:lnTo>
                    <a:pt x="224396" y="391160"/>
                  </a:lnTo>
                  <a:lnTo>
                    <a:pt x="225336" y="392430"/>
                  </a:lnTo>
                  <a:lnTo>
                    <a:pt x="225894" y="393700"/>
                  </a:lnTo>
                  <a:lnTo>
                    <a:pt x="226834" y="394970"/>
                  </a:lnTo>
                  <a:lnTo>
                    <a:pt x="227393" y="396240"/>
                  </a:lnTo>
                  <a:lnTo>
                    <a:pt x="231851" y="396240"/>
                  </a:lnTo>
                  <a:lnTo>
                    <a:pt x="231330" y="397510"/>
                  </a:lnTo>
                  <a:lnTo>
                    <a:pt x="234200" y="397510"/>
                  </a:lnTo>
                  <a:lnTo>
                    <a:pt x="239547" y="400050"/>
                  </a:lnTo>
                  <a:lnTo>
                    <a:pt x="239661" y="398780"/>
                  </a:lnTo>
                  <a:lnTo>
                    <a:pt x="239877" y="398780"/>
                  </a:lnTo>
                  <a:lnTo>
                    <a:pt x="241185" y="397510"/>
                  </a:lnTo>
                  <a:lnTo>
                    <a:pt x="242379" y="397510"/>
                  </a:lnTo>
                  <a:lnTo>
                    <a:pt x="243992" y="396240"/>
                  </a:lnTo>
                  <a:lnTo>
                    <a:pt x="248348" y="396240"/>
                  </a:lnTo>
                  <a:lnTo>
                    <a:pt x="248348" y="386930"/>
                  </a:lnTo>
                  <a:lnTo>
                    <a:pt x="246672" y="386397"/>
                  </a:lnTo>
                  <a:lnTo>
                    <a:pt x="246672" y="392430"/>
                  </a:lnTo>
                  <a:lnTo>
                    <a:pt x="246481" y="393700"/>
                  </a:lnTo>
                  <a:lnTo>
                    <a:pt x="245999" y="393700"/>
                  </a:lnTo>
                  <a:lnTo>
                    <a:pt x="246100" y="392430"/>
                  </a:lnTo>
                  <a:lnTo>
                    <a:pt x="246672" y="392430"/>
                  </a:lnTo>
                  <a:lnTo>
                    <a:pt x="246672" y="386397"/>
                  </a:lnTo>
                  <a:lnTo>
                    <a:pt x="243306" y="385343"/>
                  </a:lnTo>
                  <a:lnTo>
                    <a:pt x="243306" y="392430"/>
                  </a:lnTo>
                  <a:lnTo>
                    <a:pt x="242595" y="392430"/>
                  </a:lnTo>
                  <a:lnTo>
                    <a:pt x="243192" y="391160"/>
                  </a:lnTo>
                  <a:lnTo>
                    <a:pt x="243306" y="392430"/>
                  </a:lnTo>
                  <a:lnTo>
                    <a:pt x="243306" y="385343"/>
                  </a:lnTo>
                  <a:lnTo>
                    <a:pt x="241630" y="384810"/>
                  </a:lnTo>
                  <a:lnTo>
                    <a:pt x="241185" y="383540"/>
                  </a:lnTo>
                  <a:lnTo>
                    <a:pt x="240093" y="382270"/>
                  </a:lnTo>
                  <a:lnTo>
                    <a:pt x="239115" y="382270"/>
                  </a:lnTo>
                  <a:lnTo>
                    <a:pt x="238150" y="381000"/>
                  </a:lnTo>
                  <a:lnTo>
                    <a:pt x="236220" y="382270"/>
                  </a:lnTo>
                  <a:lnTo>
                    <a:pt x="233514" y="381000"/>
                  </a:lnTo>
                  <a:lnTo>
                    <a:pt x="232981" y="379730"/>
                  </a:lnTo>
                  <a:lnTo>
                    <a:pt x="232549" y="377190"/>
                  </a:lnTo>
                  <a:lnTo>
                    <a:pt x="233603" y="375920"/>
                  </a:lnTo>
                  <a:lnTo>
                    <a:pt x="234657" y="374650"/>
                  </a:lnTo>
                  <a:lnTo>
                    <a:pt x="235813" y="374650"/>
                  </a:lnTo>
                  <a:lnTo>
                    <a:pt x="238810" y="375920"/>
                  </a:lnTo>
                  <a:lnTo>
                    <a:pt x="239331" y="374650"/>
                  </a:lnTo>
                  <a:lnTo>
                    <a:pt x="239839" y="373380"/>
                  </a:lnTo>
                  <a:lnTo>
                    <a:pt x="240499" y="372110"/>
                  </a:lnTo>
                  <a:lnTo>
                    <a:pt x="241820" y="370840"/>
                  </a:lnTo>
                  <a:lnTo>
                    <a:pt x="243154" y="369570"/>
                  </a:lnTo>
                  <a:lnTo>
                    <a:pt x="245148" y="369570"/>
                  </a:lnTo>
                  <a:lnTo>
                    <a:pt x="247053" y="368300"/>
                  </a:lnTo>
                  <a:lnTo>
                    <a:pt x="245224" y="367030"/>
                  </a:lnTo>
                  <a:lnTo>
                    <a:pt x="243382" y="365760"/>
                  </a:lnTo>
                  <a:lnTo>
                    <a:pt x="245338" y="363220"/>
                  </a:lnTo>
                  <a:lnTo>
                    <a:pt x="246710" y="361950"/>
                  </a:lnTo>
                  <a:lnTo>
                    <a:pt x="251574" y="361950"/>
                  </a:lnTo>
                  <a:lnTo>
                    <a:pt x="251866" y="360680"/>
                  </a:lnTo>
                  <a:lnTo>
                    <a:pt x="252120" y="360680"/>
                  </a:lnTo>
                  <a:lnTo>
                    <a:pt x="252666" y="359410"/>
                  </a:lnTo>
                  <a:lnTo>
                    <a:pt x="253250" y="358140"/>
                  </a:lnTo>
                  <a:lnTo>
                    <a:pt x="254266" y="358140"/>
                  </a:lnTo>
                  <a:lnTo>
                    <a:pt x="254571" y="356870"/>
                  </a:lnTo>
                  <a:lnTo>
                    <a:pt x="254812" y="356870"/>
                  </a:lnTo>
                  <a:lnTo>
                    <a:pt x="255447" y="358140"/>
                  </a:lnTo>
                  <a:lnTo>
                    <a:pt x="256019" y="358140"/>
                  </a:lnTo>
                  <a:lnTo>
                    <a:pt x="256489" y="359410"/>
                  </a:lnTo>
                  <a:lnTo>
                    <a:pt x="256870" y="359410"/>
                  </a:lnTo>
                  <a:lnTo>
                    <a:pt x="258953" y="356870"/>
                  </a:lnTo>
                  <a:lnTo>
                    <a:pt x="260972" y="355600"/>
                  </a:lnTo>
                  <a:lnTo>
                    <a:pt x="263410" y="354330"/>
                  </a:lnTo>
                  <a:lnTo>
                    <a:pt x="263702" y="353060"/>
                  </a:lnTo>
                  <a:lnTo>
                    <a:pt x="258330" y="353060"/>
                  </a:lnTo>
                  <a:lnTo>
                    <a:pt x="256311" y="351790"/>
                  </a:lnTo>
                  <a:lnTo>
                    <a:pt x="255879" y="350520"/>
                  </a:lnTo>
                  <a:lnTo>
                    <a:pt x="253733" y="344170"/>
                  </a:lnTo>
                  <a:lnTo>
                    <a:pt x="253453" y="342900"/>
                  </a:lnTo>
                  <a:lnTo>
                    <a:pt x="253441" y="341630"/>
                  </a:lnTo>
                  <a:lnTo>
                    <a:pt x="249732" y="342900"/>
                  </a:lnTo>
                  <a:lnTo>
                    <a:pt x="247865" y="344170"/>
                  </a:lnTo>
                  <a:lnTo>
                    <a:pt x="248234" y="342900"/>
                  </a:lnTo>
                  <a:lnTo>
                    <a:pt x="248488" y="341630"/>
                  </a:lnTo>
                  <a:lnTo>
                    <a:pt x="247116" y="339090"/>
                  </a:lnTo>
                  <a:lnTo>
                    <a:pt x="246710" y="336550"/>
                  </a:lnTo>
                  <a:lnTo>
                    <a:pt x="245910" y="335280"/>
                  </a:lnTo>
                  <a:lnTo>
                    <a:pt x="243662" y="330200"/>
                  </a:lnTo>
                  <a:lnTo>
                    <a:pt x="240804" y="328930"/>
                  </a:lnTo>
                  <a:lnTo>
                    <a:pt x="239534" y="328930"/>
                  </a:lnTo>
                  <a:lnTo>
                    <a:pt x="239534" y="360680"/>
                  </a:lnTo>
                  <a:lnTo>
                    <a:pt x="239369" y="361950"/>
                  </a:lnTo>
                  <a:lnTo>
                    <a:pt x="238963" y="361950"/>
                  </a:lnTo>
                  <a:lnTo>
                    <a:pt x="239090" y="360680"/>
                  </a:lnTo>
                  <a:lnTo>
                    <a:pt x="239534" y="360680"/>
                  </a:lnTo>
                  <a:lnTo>
                    <a:pt x="239534" y="328930"/>
                  </a:lnTo>
                  <a:lnTo>
                    <a:pt x="238785" y="328930"/>
                  </a:lnTo>
                  <a:lnTo>
                    <a:pt x="238823" y="330200"/>
                  </a:lnTo>
                  <a:lnTo>
                    <a:pt x="236550" y="330200"/>
                  </a:lnTo>
                  <a:lnTo>
                    <a:pt x="236550" y="368300"/>
                  </a:lnTo>
                  <a:lnTo>
                    <a:pt x="236207" y="368300"/>
                  </a:lnTo>
                  <a:lnTo>
                    <a:pt x="236334" y="367030"/>
                  </a:lnTo>
                  <a:lnTo>
                    <a:pt x="236550" y="368300"/>
                  </a:lnTo>
                  <a:lnTo>
                    <a:pt x="236550" y="330200"/>
                  </a:lnTo>
                  <a:lnTo>
                    <a:pt x="235432" y="330200"/>
                  </a:lnTo>
                  <a:lnTo>
                    <a:pt x="234899" y="330568"/>
                  </a:lnTo>
                  <a:lnTo>
                    <a:pt x="234899" y="361950"/>
                  </a:lnTo>
                  <a:lnTo>
                    <a:pt x="233133" y="361950"/>
                  </a:lnTo>
                  <a:lnTo>
                    <a:pt x="229793" y="360730"/>
                  </a:lnTo>
                  <a:lnTo>
                    <a:pt x="229793" y="383540"/>
                  </a:lnTo>
                  <a:lnTo>
                    <a:pt x="229450" y="384810"/>
                  </a:lnTo>
                  <a:lnTo>
                    <a:pt x="228409" y="384810"/>
                  </a:lnTo>
                  <a:lnTo>
                    <a:pt x="228600" y="383540"/>
                  </a:lnTo>
                  <a:lnTo>
                    <a:pt x="229793" y="383540"/>
                  </a:lnTo>
                  <a:lnTo>
                    <a:pt x="229793" y="360730"/>
                  </a:lnTo>
                  <a:lnTo>
                    <a:pt x="226199" y="359410"/>
                  </a:lnTo>
                  <a:lnTo>
                    <a:pt x="222732" y="358140"/>
                  </a:lnTo>
                  <a:lnTo>
                    <a:pt x="215607" y="355600"/>
                  </a:lnTo>
                  <a:lnTo>
                    <a:pt x="234899" y="361950"/>
                  </a:lnTo>
                  <a:lnTo>
                    <a:pt x="234899" y="330568"/>
                  </a:lnTo>
                  <a:lnTo>
                    <a:pt x="227888" y="335280"/>
                  </a:lnTo>
                  <a:lnTo>
                    <a:pt x="225831" y="334010"/>
                  </a:lnTo>
                  <a:lnTo>
                    <a:pt x="225399" y="334010"/>
                  </a:lnTo>
                  <a:lnTo>
                    <a:pt x="225933" y="336550"/>
                  </a:lnTo>
                  <a:lnTo>
                    <a:pt x="227838" y="344170"/>
                  </a:lnTo>
                  <a:lnTo>
                    <a:pt x="226682" y="346710"/>
                  </a:lnTo>
                  <a:lnTo>
                    <a:pt x="221170" y="350520"/>
                  </a:lnTo>
                  <a:lnTo>
                    <a:pt x="217043" y="350520"/>
                  </a:lnTo>
                  <a:lnTo>
                    <a:pt x="216344" y="347980"/>
                  </a:lnTo>
                  <a:lnTo>
                    <a:pt x="216496" y="342900"/>
                  </a:lnTo>
                  <a:lnTo>
                    <a:pt x="215582" y="341884"/>
                  </a:lnTo>
                  <a:lnTo>
                    <a:pt x="215582" y="412750"/>
                  </a:lnTo>
                  <a:lnTo>
                    <a:pt x="215303" y="414020"/>
                  </a:lnTo>
                  <a:lnTo>
                    <a:pt x="212877" y="414020"/>
                  </a:lnTo>
                  <a:lnTo>
                    <a:pt x="213271" y="412750"/>
                  </a:lnTo>
                  <a:lnTo>
                    <a:pt x="213448" y="411480"/>
                  </a:lnTo>
                  <a:lnTo>
                    <a:pt x="215226" y="411480"/>
                  </a:lnTo>
                  <a:lnTo>
                    <a:pt x="215582" y="412750"/>
                  </a:lnTo>
                  <a:lnTo>
                    <a:pt x="215582" y="341884"/>
                  </a:lnTo>
                  <a:lnTo>
                    <a:pt x="215277" y="341541"/>
                  </a:lnTo>
                  <a:lnTo>
                    <a:pt x="215277" y="359410"/>
                  </a:lnTo>
                  <a:lnTo>
                    <a:pt x="214236" y="359410"/>
                  </a:lnTo>
                  <a:lnTo>
                    <a:pt x="214287" y="358140"/>
                  </a:lnTo>
                  <a:lnTo>
                    <a:pt x="215176" y="358140"/>
                  </a:lnTo>
                  <a:lnTo>
                    <a:pt x="215277" y="359410"/>
                  </a:lnTo>
                  <a:lnTo>
                    <a:pt x="215277" y="341541"/>
                  </a:lnTo>
                  <a:lnTo>
                    <a:pt x="214223" y="340360"/>
                  </a:lnTo>
                  <a:lnTo>
                    <a:pt x="212217" y="338442"/>
                  </a:lnTo>
                  <a:lnTo>
                    <a:pt x="212217" y="367030"/>
                  </a:lnTo>
                  <a:lnTo>
                    <a:pt x="210756" y="368300"/>
                  </a:lnTo>
                  <a:lnTo>
                    <a:pt x="210159" y="367030"/>
                  </a:lnTo>
                  <a:lnTo>
                    <a:pt x="211455" y="365760"/>
                  </a:lnTo>
                  <a:lnTo>
                    <a:pt x="212217" y="367030"/>
                  </a:lnTo>
                  <a:lnTo>
                    <a:pt x="212217" y="338442"/>
                  </a:lnTo>
                  <a:lnTo>
                    <a:pt x="210261" y="336550"/>
                  </a:lnTo>
                  <a:lnTo>
                    <a:pt x="209194" y="335280"/>
                  </a:lnTo>
                  <a:lnTo>
                    <a:pt x="209334" y="334010"/>
                  </a:lnTo>
                  <a:lnTo>
                    <a:pt x="209753" y="330200"/>
                  </a:lnTo>
                  <a:lnTo>
                    <a:pt x="208572" y="327660"/>
                  </a:lnTo>
                  <a:lnTo>
                    <a:pt x="206590" y="326542"/>
                  </a:lnTo>
                  <a:lnTo>
                    <a:pt x="206590" y="368300"/>
                  </a:lnTo>
                  <a:lnTo>
                    <a:pt x="206311" y="370840"/>
                  </a:lnTo>
                  <a:lnTo>
                    <a:pt x="205930" y="370713"/>
                  </a:lnTo>
                  <a:lnTo>
                    <a:pt x="205930" y="419100"/>
                  </a:lnTo>
                  <a:lnTo>
                    <a:pt x="204330" y="419100"/>
                  </a:lnTo>
                  <a:lnTo>
                    <a:pt x="204101" y="417830"/>
                  </a:lnTo>
                  <a:lnTo>
                    <a:pt x="205790" y="417830"/>
                  </a:lnTo>
                  <a:lnTo>
                    <a:pt x="205930" y="419100"/>
                  </a:lnTo>
                  <a:lnTo>
                    <a:pt x="205930" y="370713"/>
                  </a:lnTo>
                  <a:lnTo>
                    <a:pt x="199745" y="368630"/>
                  </a:lnTo>
                  <a:lnTo>
                    <a:pt x="199745" y="381000"/>
                  </a:lnTo>
                  <a:lnTo>
                    <a:pt x="194576" y="384810"/>
                  </a:lnTo>
                  <a:lnTo>
                    <a:pt x="188633" y="389445"/>
                  </a:lnTo>
                  <a:lnTo>
                    <a:pt x="188633" y="394970"/>
                  </a:lnTo>
                  <a:lnTo>
                    <a:pt x="187147" y="398780"/>
                  </a:lnTo>
                  <a:lnTo>
                    <a:pt x="186575" y="400050"/>
                  </a:lnTo>
                  <a:lnTo>
                    <a:pt x="185991" y="401320"/>
                  </a:lnTo>
                  <a:lnTo>
                    <a:pt x="185039" y="402590"/>
                  </a:lnTo>
                  <a:lnTo>
                    <a:pt x="182270" y="402590"/>
                  </a:lnTo>
                  <a:lnTo>
                    <a:pt x="182930" y="400050"/>
                  </a:lnTo>
                  <a:lnTo>
                    <a:pt x="182892" y="398780"/>
                  </a:lnTo>
                  <a:lnTo>
                    <a:pt x="184467" y="397510"/>
                  </a:lnTo>
                  <a:lnTo>
                    <a:pt x="184988" y="396240"/>
                  </a:lnTo>
                  <a:lnTo>
                    <a:pt x="186232" y="394970"/>
                  </a:lnTo>
                  <a:lnTo>
                    <a:pt x="188633" y="394970"/>
                  </a:lnTo>
                  <a:lnTo>
                    <a:pt x="188633" y="389445"/>
                  </a:lnTo>
                  <a:lnTo>
                    <a:pt x="188061" y="389890"/>
                  </a:lnTo>
                  <a:lnTo>
                    <a:pt x="181114" y="393700"/>
                  </a:lnTo>
                  <a:lnTo>
                    <a:pt x="180073" y="394970"/>
                  </a:lnTo>
                  <a:lnTo>
                    <a:pt x="178943" y="394970"/>
                  </a:lnTo>
                  <a:lnTo>
                    <a:pt x="177876" y="396074"/>
                  </a:lnTo>
                  <a:lnTo>
                    <a:pt x="178028" y="394970"/>
                  </a:lnTo>
                  <a:lnTo>
                    <a:pt x="178244" y="394970"/>
                  </a:lnTo>
                  <a:lnTo>
                    <a:pt x="181114" y="393700"/>
                  </a:lnTo>
                  <a:lnTo>
                    <a:pt x="183134" y="391160"/>
                  </a:lnTo>
                  <a:lnTo>
                    <a:pt x="184848" y="388620"/>
                  </a:lnTo>
                  <a:lnTo>
                    <a:pt x="186182" y="386080"/>
                  </a:lnTo>
                  <a:lnTo>
                    <a:pt x="187591" y="386080"/>
                  </a:lnTo>
                  <a:lnTo>
                    <a:pt x="188455" y="384810"/>
                  </a:lnTo>
                  <a:lnTo>
                    <a:pt x="191363" y="383540"/>
                  </a:lnTo>
                  <a:lnTo>
                    <a:pt x="193459" y="383540"/>
                  </a:lnTo>
                  <a:lnTo>
                    <a:pt x="195351" y="382270"/>
                  </a:lnTo>
                  <a:lnTo>
                    <a:pt x="195021" y="381000"/>
                  </a:lnTo>
                  <a:lnTo>
                    <a:pt x="196240" y="379730"/>
                  </a:lnTo>
                  <a:lnTo>
                    <a:pt x="196811" y="379730"/>
                  </a:lnTo>
                  <a:lnTo>
                    <a:pt x="196888" y="381000"/>
                  </a:lnTo>
                  <a:lnTo>
                    <a:pt x="199745" y="381000"/>
                  </a:lnTo>
                  <a:lnTo>
                    <a:pt x="199745" y="368630"/>
                  </a:lnTo>
                  <a:lnTo>
                    <a:pt x="195008" y="367030"/>
                  </a:lnTo>
                  <a:lnTo>
                    <a:pt x="194284" y="366788"/>
                  </a:lnTo>
                  <a:lnTo>
                    <a:pt x="194284" y="368300"/>
                  </a:lnTo>
                  <a:lnTo>
                    <a:pt x="193725" y="369570"/>
                  </a:lnTo>
                  <a:lnTo>
                    <a:pt x="192430" y="367030"/>
                  </a:lnTo>
                  <a:lnTo>
                    <a:pt x="194284" y="368300"/>
                  </a:lnTo>
                  <a:lnTo>
                    <a:pt x="194284" y="366788"/>
                  </a:lnTo>
                  <a:lnTo>
                    <a:pt x="191249" y="365760"/>
                  </a:lnTo>
                  <a:lnTo>
                    <a:pt x="196913" y="365760"/>
                  </a:lnTo>
                  <a:lnTo>
                    <a:pt x="198818" y="364490"/>
                  </a:lnTo>
                  <a:lnTo>
                    <a:pt x="198310" y="363220"/>
                  </a:lnTo>
                  <a:lnTo>
                    <a:pt x="197434" y="361950"/>
                  </a:lnTo>
                  <a:lnTo>
                    <a:pt x="197142" y="361950"/>
                  </a:lnTo>
                  <a:lnTo>
                    <a:pt x="197167" y="363220"/>
                  </a:lnTo>
                  <a:lnTo>
                    <a:pt x="196443" y="363220"/>
                  </a:lnTo>
                  <a:lnTo>
                    <a:pt x="196215" y="361950"/>
                  </a:lnTo>
                  <a:lnTo>
                    <a:pt x="196608" y="361950"/>
                  </a:lnTo>
                  <a:lnTo>
                    <a:pt x="193205" y="360680"/>
                  </a:lnTo>
                  <a:lnTo>
                    <a:pt x="194919" y="359410"/>
                  </a:lnTo>
                  <a:lnTo>
                    <a:pt x="196227" y="356870"/>
                  </a:lnTo>
                  <a:lnTo>
                    <a:pt x="199364" y="359410"/>
                  </a:lnTo>
                  <a:lnTo>
                    <a:pt x="199948" y="360680"/>
                  </a:lnTo>
                  <a:lnTo>
                    <a:pt x="199694" y="363220"/>
                  </a:lnTo>
                  <a:lnTo>
                    <a:pt x="200787" y="361950"/>
                  </a:lnTo>
                  <a:lnTo>
                    <a:pt x="206590" y="368300"/>
                  </a:lnTo>
                  <a:lnTo>
                    <a:pt x="206590" y="326542"/>
                  </a:lnTo>
                  <a:lnTo>
                    <a:pt x="206324" y="326390"/>
                  </a:lnTo>
                  <a:lnTo>
                    <a:pt x="207899" y="323850"/>
                  </a:lnTo>
                  <a:lnTo>
                    <a:pt x="209334" y="326390"/>
                  </a:lnTo>
                  <a:lnTo>
                    <a:pt x="210756" y="326390"/>
                  </a:lnTo>
                  <a:lnTo>
                    <a:pt x="213461" y="323850"/>
                  </a:lnTo>
                  <a:lnTo>
                    <a:pt x="214807" y="322580"/>
                  </a:lnTo>
                  <a:lnTo>
                    <a:pt x="217512" y="322580"/>
                  </a:lnTo>
                  <a:lnTo>
                    <a:pt x="217728" y="321310"/>
                  </a:lnTo>
                  <a:lnTo>
                    <a:pt x="214795" y="317500"/>
                  </a:lnTo>
                  <a:lnTo>
                    <a:pt x="213842" y="316230"/>
                  </a:lnTo>
                  <a:lnTo>
                    <a:pt x="215569" y="314960"/>
                  </a:lnTo>
                  <a:lnTo>
                    <a:pt x="231203" y="303530"/>
                  </a:lnTo>
                  <a:lnTo>
                    <a:pt x="235496" y="303530"/>
                  </a:lnTo>
                  <a:lnTo>
                    <a:pt x="235305" y="302260"/>
                  </a:lnTo>
                  <a:lnTo>
                    <a:pt x="235178" y="302260"/>
                  </a:lnTo>
                  <a:lnTo>
                    <a:pt x="235102" y="300990"/>
                  </a:lnTo>
                  <a:lnTo>
                    <a:pt x="242430" y="295910"/>
                  </a:lnTo>
                  <a:lnTo>
                    <a:pt x="246761" y="298450"/>
                  </a:lnTo>
                  <a:lnTo>
                    <a:pt x="247230" y="298450"/>
                  </a:lnTo>
                  <a:lnTo>
                    <a:pt x="247789" y="297180"/>
                  </a:lnTo>
                  <a:lnTo>
                    <a:pt x="246621" y="297180"/>
                  </a:lnTo>
                  <a:lnTo>
                    <a:pt x="246151" y="295910"/>
                  </a:lnTo>
                  <a:lnTo>
                    <a:pt x="245046" y="294640"/>
                  </a:lnTo>
                  <a:lnTo>
                    <a:pt x="246938" y="294640"/>
                  </a:lnTo>
                  <a:lnTo>
                    <a:pt x="248170" y="293370"/>
                  </a:lnTo>
                  <a:lnTo>
                    <a:pt x="249288" y="294640"/>
                  </a:lnTo>
                  <a:lnTo>
                    <a:pt x="249593" y="294640"/>
                  </a:lnTo>
                  <a:lnTo>
                    <a:pt x="250304" y="293370"/>
                  </a:lnTo>
                  <a:lnTo>
                    <a:pt x="250964" y="292100"/>
                  </a:lnTo>
                  <a:lnTo>
                    <a:pt x="251625" y="290830"/>
                  </a:lnTo>
                  <a:lnTo>
                    <a:pt x="253568" y="288290"/>
                  </a:lnTo>
                  <a:lnTo>
                    <a:pt x="250926" y="288290"/>
                  </a:lnTo>
                  <a:lnTo>
                    <a:pt x="248589" y="290830"/>
                  </a:lnTo>
                  <a:lnTo>
                    <a:pt x="245897" y="292100"/>
                  </a:lnTo>
                  <a:lnTo>
                    <a:pt x="244665" y="289560"/>
                  </a:lnTo>
                  <a:lnTo>
                    <a:pt x="244043" y="288290"/>
                  </a:lnTo>
                  <a:lnTo>
                    <a:pt x="242404" y="289560"/>
                  </a:lnTo>
                  <a:lnTo>
                    <a:pt x="237083" y="289560"/>
                  </a:lnTo>
                  <a:lnTo>
                    <a:pt x="236702" y="288290"/>
                  </a:lnTo>
                  <a:lnTo>
                    <a:pt x="235165" y="283210"/>
                  </a:lnTo>
                  <a:lnTo>
                    <a:pt x="234721" y="281940"/>
                  </a:lnTo>
                  <a:lnTo>
                    <a:pt x="233819" y="279400"/>
                  </a:lnTo>
                  <a:lnTo>
                    <a:pt x="240118" y="284480"/>
                  </a:lnTo>
                  <a:lnTo>
                    <a:pt x="247192" y="285750"/>
                  </a:lnTo>
                  <a:lnTo>
                    <a:pt x="248297" y="285750"/>
                  </a:lnTo>
                  <a:lnTo>
                    <a:pt x="249110" y="284480"/>
                  </a:lnTo>
                  <a:lnTo>
                    <a:pt x="246684" y="281940"/>
                  </a:lnTo>
                  <a:lnTo>
                    <a:pt x="246037" y="280670"/>
                  </a:lnTo>
                  <a:lnTo>
                    <a:pt x="245897" y="279400"/>
                  </a:lnTo>
                  <a:lnTo>
                    <a:pt x="245757" y="278130"/>
                  </a:lnTo>
                  <a:lnTo>
                    <a:pt x="245732" y="276860"/>
                  </a:lnTo>
                  <a:lnTo>
                    <a:pt x="242595" y="275590"/>
                  </a:lnTo>
                  <a:lnTo>
                    <a:pt x="243154" y="274320"/>
                  </a:lnTo>
                  <a:lnTo>
                    <a:pt x="243713" y="273050"/>
                  </a:lnTo>
                  <a:lnTo>
                    <a:pt x="243713" y="271780"/>
                  </a:lnTo>
                  <a:lnTo>
                    <a:pt x="243700" y="269240"/>
                  </a:lnTo>
                  <a:lnTo>
                    <a:pt x="247345" y="270510"/>
                  </a:lnTo>
                  <a:lnTo>
                    <a:pt x="247103" y="269240"/>
                  </a:lnTo>
                  <a:lnTo>
                    <a:pt x="246875" y="267970"/>
                  </a:lnTo>
                  <a:lnTo>
                    <a:pt x="246634" y="266700"/>
                  </a:lnTo>
                  <a:lnTo>
                    <a:pt x="248208" y="262890"/>
                  </a:lnTo>
                  <a:lnTo>
                    <a:pt x="247370" y="259080"/>
                  </a:lnTo>
                  <a:lnTo>
                    <a:pt x="250393" y="260350"/>
                  </a:lnTo>
                  <a:lnTo>
                    <a:pt x="251244" y="260350"/>
                  </a:lnTo>
                  <a:lnTo>
                    <a:pt x="250901" y="264160"/>
                  </a:lnTo>
                  <a:lnTo>
                    <a:pt x="250469" y="266700"/>
                  </a:lnTo>
                  <a:lnTo>
                    <a:pt x="249453" y="271780"/>
                  </a:lnTo>
                  <a:lnTo>
                    <a:pt x="254749" y="278130"/>
                  </a:lnTo>
                  <a:lnTo>
                    <a:pt x="259321" y="279400"/>
                  </a:lnTo>
                  <a:lnTo>
                    <a:pt x="259626" y="278130"/>
                  </a:lnTo>
                  <a:lnTo>
                    <a:pt x="259562" y="275590"/>
                  </a:lnTo>
                  <a:lnTo>
                    <a:pt x="258953" y="273050"/>
                  </a:lnTo>
                  <a:lnTo>
                    <a:pt x="258914" y="271780"/>
                  </a:lnTo>
                  <a:lnTo>
                    <a:pt x="261620" y="270510"/>
                  </a:lnTo>
                  <a:lnTo>
                    <a:pt x="266026" y="270510"/>
                  </a:lnTo>
                  <a:lnTo>
                    <a:pt x="267614" y="269240"/>
                  </a:lnTo>
                  <a:lnTo>
                    <a:pt x="267309" y="267970"/>
                  </a:lnTo>
                  <a:lnTo>
                    <a:pt x="269189" y="266700"/>
                  </a:lnTo>
                  <a:lnTo>
                    <a:pt x="267995" y="262890"/>
                  </a:lnTo>
                  <a:lnTo>
                    <a:pt x="272694" y="260350"/>
                  </a:lnTo>
                  <a:lnTo>
                    <a:pt x="272618" y="259080"/>
                  </a:lnTo>
                  <a:lnTo>
                    <a:pt x="272580" y="251460"/>
                  </a:lnTo>
                  <a:lnTo>
                    <a:pt x="271830" y="250190"/>
                  </a:lnTo>
                  <a:lnTo>
                    <a:pt x="268770" y="248920"/>
                  </a:lnTo>
                  <a:lnTo>
                    <a:pt x="265493" y="248920"/>
                  </a:lnTo>
                  <a:lnTo>
                    <a:pt x="257810" y="248920"/>
                  </a:lnTo>
                  <a:lnTo>
                    <a:pt x="252818" y="251460"/>
                  </a:lnTo>
                  <a:lnTo>
                    <a:pt x="250913" y="251460"/>
                  </a:lnTo>
                  <a:lnTo>
                    <a:pt x="249123" y="250190"/>
                  </a:lnTo>
                  <a:lnTo>
                    <a:pt x="250367" y="248920"/>
                  </a:lnTo>
                  <a:lnTo>
                    <a:pt x="252933" y="247650"/>
                  </a:lnTo>
                  <a:lnTo>
                    <a:pt x="254812" y="246380"/>
                  </a:lnTo>
                  <a:lnTo>
                    <a:pt x="259118" y="243840"/>
                  </a:lnTo>
                  <a:lnTo>
                    <a:pt x="251574" y="238760"/>
                  </a:lnTo>
                  <a:lnTo>
                    <a:pt x="244017" y="233680"/>
                  </a:lnTo>
                  <a:lnTo>
                    <a:pt x="243293" y="235508"/>
                  </a:lnTo>
                  <a:lnTo>
                    <a:pt x="243293" y="250190"/>
                  </a:lnTo>
                  <a:lnTo>
                    <a:pt x="232829" y="257810"/>
                  </a:lnTo>
                  <a:lnTo>
                    <a:pt x="232486" y="256540"/>
                  </a:lnTo>
                  <a:lnTo>
                    <a:pt x="229743" y="252730"/>
                  </a:lnTo>
                  <a:lnTo>
                    <a:pt x="230911" y="250190"/>
                  </a:lnTo>
                  <a:lnTo>
                    <a:pt x="231355" y="247650"/>
                  </a:lnTo>
                  <a:lnTo>
                    <a:pt x="231686" y="245110"/>
                  </a:lnTo>
                  <a:lnTo>
                    <a:pt x="233603" y="243840"/>
                  </a:lnTo>
                  <a:lnTo>
                    <a:pt x="237134" y="242570"/>
                  </a:lnTo>
                  <a:lnTo>
                    <a:pt x="240474" y="243840"/>
                  </a:lnTo>
                  <a:lnTo>
                    <a:pt x="240576" y="247650"/>
                  </a:lnTo>
                  <a:lnTo>
                    <a:pt x="242100" y="248920"/>
                  </a:lnTo>
                  <a:lnTo>
                    <a:pt x="243293" y="250190"/>
                  </a:lnTo>
                  <a:lnTo>
                    <a:pt x="243293" y="235508"/>
                  </a:lnTo>
                  <a:lnTo>
                    <a:pt x="241998" y="238760"/>
                  </a:lnTo>
                  <a:lnTo>
                    <a:pt x="240233" y="238760"/>
                  </a:lnTo>
                  <a:lnTo>
                    <a:pt x="239331" y="237490"/>
                  </a:lnTo>
                  <a:lnTo>
                    <a:pt x="238429" y="236220"/>
                  </a:lnTo>
                  <a:lnTo>
                    <a:pt x="235788" y="237490"/>
                  </a:lnTo>
                  <a:lnTo>
                    <a:pt x="234327" y="237490"/>
                  </a:lnTo>
                  <a:lnTo>
                    <a:pt x="234378" y="234950"/>
                  </a:lnTo>
                  <a:lnTo>
                    <a:pt x="231800" y="233680"/>
                  </a:lnTo>
                  <a:lnTo>
                    <a:pt x="231165" y="231140"/>
                  </a:lnTo>
                  <a:lnTo>
                    <a:pt x="229577" y="231140"/>
                  </a:lnTo>
                  <a:lnTo>
                    <a:pt x="229984" y="229870"/>
                  </a:lnTo>
                  <a:lnTo>
                    <a:pt x="230124" y="228600"/>
                  </a:lnTo>
                  <a:lnTo>
                    <a:pt x="230898" y="227330"/>
                  </a:lnTo>
                  <a:lnTo>
                    <a:pt x="230593" y="227330"/>
                  </a:lnTo>
                  <a:lnTo>
                    <a:pt x="230225" y="226060"/>
                  </a:lnTo>
                  <a:lnTo>
                    <a:pt x="231559" y="226060"/>
                  </a:lnTo>
                  <a:lnTo>
                    <a:pt x="232879" y="223520"/>
                  </a:lnTo>
                  <a:lnTo>
                    <a:pt x="231470" y="220980"/>
                  </a:lnTo>
                  <a:lnTo>
                    <a:pt x="230530" y="215900"/>
                  </a:lnTo>
                  <a:lnTo>
                    <a:pt x="228739" y="214630"/>
                  </a:lnTo>
                  <a:lnTo>
                    <a:pt x="226758" y="214630"/>
                  </a:lnTo>
                  <a:lnTo>
                    <a:pt x="226148" y="217170"/>
                  </a:lnTo>
                  <a:lnTo>
                    <a:pt x="227241" y="217170"/>
                  </a:lnTo>
                  <a:lnTo>
                    <a:pt x="230085" y="220980"/>
                  </a:lnTo>
                  <a:lnTo>
                    <a:pt x="229336" y="222021"/>
                  </a:lnTo>
                  <a:lnTo>
                    <a:pt x="229336" y="273050"/>
                  </a:lnTo>
                  <a:lnTo>
                    <a:pt x="228638" y="274320"/>
                  </a:lnTo>
                  <a:lnTo>
                    <a:pt x="228041" y="273050"/>
                  </a:lnTo>
                  <a:lnTo>
                    <a:pt x="229158" y="271780"/>
                  </a:lnTo>
                  <a:lnTo>
                    <a:pt x="229336" y="273050"/>
                  </a:lnTo>
                  <a:lnTo>
                    <a:pt x="229336" y="222021"/>
                  </a:lnTo>
                  <a:lnTo>
                    <a:pt x="229133" y="222300"/>
                  </a:lnTo>
                  <a:lnTo>
                    <a:pt x="229133" y="228600"/>
                  </a:lnTo>
                  <a:lnTo>
                    <a:pt x="228879" y="229870"/>
                  </a:lnTo>
                  <a:lnTo>
                    <a:pt x="228092" y="229870"/>
                  </a:lnTo>
                  <a:lnTo>
                    <a:pt x="228206" y="228600"/>
                  </a:lnTo>
                  <a:lnTo>
                    <a:pt x="229133" y="228600"/>
                  </a:lnTo>
                  <a:lnTo>
                    <a:pt x="229133" y="222300"/>
                  </a:lnTo>
                  <a:lnTo>
                    <a:pt x="225463" y="227330"/>
                  </a:lnTo>
                  <a:lnTo>
                    <a:pt x="224777" y="228142"/>
                  </a:lnTo>
                  <a:lnTo>
                    <a:pt x="224777" y="298450"/>
                  </a:lnTo>
                  <a:lnTo>
                    <a:pt x="223354" y="299720"/>
                  </a:lnTo>
                  <a:lnTo>
                    <a:pt x="221729" y="300990"/>
                  </a:lnTo>
                  <a:lnTo>
                    <a:pt x="219227" y="303530"/>
                  </a:lnTo>
                  <a:lnTo>
                    <a:pt x="218147" y="306070"/>
                  </a:lnTo>
                  <a:lnTo>
                    <a:pt x="216420" y="309880"/>
                  </a:lnTo>
                  <a:lnTo>
                    <a:pt x="216484" y="311150"/>
                  </a:lnTo>
                  <a:lnTo>
                    <a:pt x="215201" y="314960"/>
                  </a:lnTo>
                  <a:lnTo>
                    <a:pt x="213017" y="311150"/>
                  </a:lnTo>
                  <a:lnTo>
                    <a:pt x="211467" y="309880"/>
                  </a:lnTo>
                  <a:lnTo>
                    <a:pt x="209219" y="306070"/>
                  </a:lnTo>
                  <a:lnTo>
                    <a:pt x="209080" y="304800"/>
                  </a:lnTo>
                  <a:lnTo>
                    <a:pt x="209410" y="303530"/>
                  </a:lnTo>
                  <a:lnTo>
                    <a:pt x="209651" y="302260"/>
                  </a:lnTo>
                  <a:lnTo>
                    <a:pt x="210210" y="300990"/>
                  </a:lnTo>
                  <a:lnTo>
                    <a:pt x="210604" y="299720"/>
                  </a:lnTo>
                  <a:lnTo>
                    <a:pt x="210985" y="298450"/>
                  </a:lnTo>
                  <a:lnTo>
                    <a:pt x="212534" y="295910"/>
                  </a:lnTo>
                  <a:lnTo>
                    <a:pt x="223774" y="295910"/>
                  </a:lnTo>
                  <a:lnTo>
                    <a:pt x="224777" y="298450"/>
                  </a:lnTo>
                  <a:lnTo>
                    <a:pt x="224777" y="228142"/>
                  </a:lnTo>
                  <a:lnTo>
                    <a:pt x="222211" y="231140"/>
                  </a:lnTo>
                  <a:lnTo>
                    <a:pt x="216903" y="232410"/>
                  </a:lnTo>
                  <a:lnTo>
                    <a:pt x="216839" y="233680"/>
                  </a:lnTo>
                  <a:lnTo>
                    <a:pt x="216649" y="233680"/>
                  </a:lnTo>
                  <a:lnTo>
                    <a:pt x="217957" y="237490"/>
                  </a:lnTo>
                  <a:lnTo>
                    <a:pt x="216242" y="240030"/>
                  </a:lnTo>
                  <a:lnTo>
                    <a:pt x="210832" y="240030"/>
                  </a:lnTo>
                  <a:lnTo>
                    <a:pt x="209359" y="238760"/>
                  </a:lnTo>
                  <a:lnTo>
                    <a:pt x="206743" y="238760"/>
                  </a:lnTo>
                  <a:lnTo>
                    <a:pt x="205244" y="240030"/>
                  </a:lnTo>
                  <a:lnTo>
                    <a:pt x="205765" y="240030"/>
                  </a:lnTo>
                  <a:lnTo>
                    <a:pt x="205943" y="242570"/>
                  </a:lnTo>
                  <a:lnTo>
                    <a:pt x="203758" y="242570"/>
                  </a:lnTo>
                  <a:lnTo>
                    <a:pt x="203606" y="241300"/>
                  </a:lnTo>
                  <a:lnTo>
                    <a:pt x="194665" y="242417"/>
                  </a:lnTo>
                  <a:lnTo>
                    <a:pt x="194665" y="358140"/>
                  </a:lnTo>
                  <a:lnTo>
                    <a:pt x="193281" y="359410"/>
                  </a:lnTo>
                  <a:lnTo>
                    <a:pt x="192532" y="360680"/>
                  </a:lnTo>
                  <a:lnTo>
                    <a:pt x="191211" y="361226"/>
                  </a:lnTo>
                  <a:lnTo>
                    <a:pt x="191211" y="365760"/>
                  </a:lnTo>
                  <a:lnTo>
                    <a:pt x="187490" y="364490"/>
                  </a:lnTo>
                  <a:lnTo>
                    <a:pt x="189623" y="364490"/>
                  </a:lnTo>
                  <a:lnTo>
                    <a:pt x="191185" y="365734"/>
                  </a:lnTo>
                  <a:lnTo>
                    <a:pt x="191211" y="361226"/>
                  </a:lnTo>
                  <a:lnTo>
                    <a:pt x="189458" y="361950"/>
                  </a:lnTo>
                  <a:lnTo>
                    <a:pt x="187223" y="361950"/>
                  </a:lnTo>
                  <a:lnTo>
                    <a:pt x="184645" y="363220"/>
                  </a:lnTo>
                  <a:lnTo>
                    <a:pt x="180987" y="361886"/>
                  </a:lnTo>
                  <a:lnTo>
                    <a:pt x="180987" y="369570"/>
                  </a:lnTo>
                  <a:lnTo>
                    <a:pt x="180746" y="372110"/>
                  </a:lnTo>
                  <a:lnTo>
                    <a:pt x="179882" y="373380"/>
                  </a:lnTo>
                  <a:lnTo>
                    <a:pt x="177330" y="375920"/>
                  </a:lnTo>
                  <a:lnTo>
                    <a:pt x="177927" y="372110"/>
                  </a:lnTo>
                  <a:lnTo>
                    <a:pt x="178866" y="370840"/>
                  </a:lnTo>
                  <a:lnTo>
                    <a:pt x="180987" y="369570"/>
                  </a:lnTo>
                  <a:lnTo>
                    <a:pt x="180987" y="361886"/>
                  </a:lnTo>
                  <a:lnTo>
                    <a:pt x="176593" y="360273"/>
                  </a:lnTo>
                  <a:lnTo>
                    <a:pt x="176593" y="364490"/>
                  </a:lnTo>
                  <a:lnTo>
                    <a:pt x="175818" y="365760"/>
                  </a:lnTo>
                  <a:lnTo>
                    <a:pt x="170383" y="365760"/>
                  </a:lnTo>
                  <a:lnTo>
                    <a:pt x="166230" y="361950"/>
                  </a:lnTo>
                  <a:lnTo>
                    <a:pt x="166077" y="360680"/>
                  </a:lnTo>
                  <a:lnTo>
                    <a:pt x="167779" y="355600"/>
                  </a:lnTo>
                  <a:lnTo>
                    <a:pt x="171437" y="355600"/>
                  </a:lnTo>
                  <a:lnTo>
                    <a:pt x="171526" y="356870"/>
                  </a:lnTo>
                  <a:lnTo>
                    <a:pt x="171843" y="358140"/>
                  </a:lnTo>
                  <a:lnTo>
                    <a:pt x="173634" y="359410"/>
                  </a:lnTo>
                  <a:lnTo>
                    <a:pt x="175526" y="360680"/>
                  </a:lnTo>
                  <a:lnTo>
                    <a:pt x="176098" y="361950"/>
                  </a:lnTo>
                  <a:lnTo>
                    <a:pt x="176593" y="364490"/>
                  </a:lnTo>
                  <a:lnTo>
                    <a:pt x="176593" y="360273"/>
                  </a:lnTo>
                  <a:lnTo>
                    <a:pt x="174256" y="359410"/>
                  </a:lnTo>
                  <a:lnTo>
                    <a:pt x="174536" y="358140"/>
                  </a:lnTo>
                  <a:lnTo>
                    <a:pt x="175704" y="359410"/>
                  </a:lnTo>
                  <a:lnTo>
                    <a:pt x="178422" y="359410"/>
                  </a:lnTo>
                  <a:lnTo>
                    <a:pt x="178866" y="358140"/>
                  </a:lnTo>
                  <a:lnTo>
                    <a:pt x="178587" y="358140"/>
                  </a:lnTo>
                  <a:lnTo>
                    <a:pt x="178219" y="356870"/>
                  </a:lnTo>
                  <a:lnTo>
                    <a:pt x="176580" y="356870"/>
                  </a:lnTo>
                  <a:lnTo>
                    <a:pt x="178422" y="355600"/>
                  </a:lnTo>
                  <a:lnTo>
                    <a:pt x="182105" y="353060"/>
                  </a:lnTo>
                  <a:lnTo>
                    <a:pt x="182359" y="353060"/>
                  </a:lnTo>
                  <a:lnTo>
                    <a:pt x="182753" y="354330"/>
                  </a:lnTo>
                  <a:lnTo>
                    <a:pt x="184340" y="354330"/>
                  </a:lnTo>
                  <a:lnTo>
                    <a:pt x="187655" y="353060"/>
                  </a:lnTo>
                  <a:lnTo>
                    <a:pt x="190004" y="356870"/>
                  </a:lnTo>
                  <a:lnTo>
                    <a:pt x="190893" y="356870"/>
                  </a:lnTo>
                  <a:lnTo>
                    <a:pt x="192760" y="358140"/>
                  </a:lnTo>
                  <a:lnTo>
                    <a:pt x="194665" y="358140"/>
                  </a:lnTo>
                  <a:lnTo>
                    <a:pt x="194665" y="242417"/>
                  </a:lnTo>
                  <a:lnTo>
                    <a:pt x="193344" y="242570"/>
                  </a:lnTo>
                  <a:lnTo>
                    <a:pt x="193344" y="241300"/>
                  </a:lnTo>
                  <a:lnTo>
                    <a:pt x="194259" y="240030"/>
                  </a:lnTo>
                  <a:lnTo>
                    <a:pt x="195745" y="238760"/>
                  </a:lnTo>
                  <a:lnTo>
                    <a:pt x="195834" y="237490"/>
                  </a:lnTo>
                  <a:lnTo>
                    <a:pt x="196329" y="236220"/>
                  </a:lnTo>
                  <a:lnTo>
                    <a:pt x="198399" y="234950"/>
                  </a:lnTo>
                  <a:lnTo>
                    <a:pt x="200875" y="233680"/>
                  </a:lnTo>
                  <a:lnTo>
                    <a:pt x="204749" y="234950"/>
                  </a:lnTo>
                  <a:lnTo>
                    <a:pt x="205473" y="234950"/>
                  </a:lnTo>
                  <a:lnTo>
                    <a:pt x="207606" y="233680"/>
                  </a:lnTo>
                  <a:lnTo>
                    <a:pt x="208813" y="233680"/>
                  </a:lnTo>
                  <a:lnTo>
                    <a:pt x="208127" y="231140"/>
                  </a:lnTo>
                  <a:lnTo>
                    <a:pt x="204266" y="231140"/>
                  </a:lnTo>
                  <a:lnTo>
                    <a:pt x="203250" y="229870"/>
                  </a:lnTo>
                  <a:lnTo>
                    <a:pt x="202869" y="228600"/>
                  </a:lnTo>
                  <a:lnTo>
                    <a:pt x="200063" y="227711"/>
                  </a:lnTo>
                  <a:lnTo>
                    <a:pt x="200063" y="228600"/>
                  </a:lnTo>
                  <a:lnTo>
                    <a:pt x="198259" y="229870"/>
                  </a:lnTo>
                  <a:lnTo>
                    <a:pt x="195935" y="229870"/>
                  </a:lnTo>
                  <a:lnTo>
                    <a:pt x="197269" y="227330"/>
                  </a:lnTo>
                  <a:lnTo>
                    <a:pt x="198653" y="228600"/>
                  </a:lnTo>
                  <a:lnTo>
                    <a:pt x="200063" y="228600"/>
                  </a:lnTo>
                  <a:lnTo>
                    <a:pt x="200063" y="227711"/>
                  </a:lnTo>
                  <a:lnTo>
                    <a:pt x="191846" y="225082"/>
                  </a:lnTo>
                  <a:lnTo>
                    <a:pt x="191846" y="226060"/>
                  </a:lnTo>
                  <a:lnTo>
                    <a:pt x="191439" y="227330"/>
                  </a:lnTo>
                  <a:lnTo>
                    <a:pt x="190830" y="227330"/>
                  </a:lnTo>
                  <a:lnTo>
                    <a:pt x="191389" y="226060"/>
                  </a:lnTo>
                  <a:lnTo>
                    <a:pt x="191846" y="226060"/>
                  </a:lnTo>
                  <a:lnTo>
                    <a:pt x="191846" y="225082"/>
                  </a:lnTo>
                  <a:lnTo>
                    <a:pt x="190957" y="224790"/>
                  </a:lnTo>
                  <a:lnTo>
                    <a:pt x="190487" y="226060"/>
                  </a:lnTo>
                  <a:lnTo>
                    <a:pt x="190220" y="226060"/>
                  </a:lnTo>
                  <a:lnTo>
                    <a:pt x="188785" y="224790"/>
                  </a:lnTo>
                  <a:lnTo>
                    <a:pt x="187871" y="223520"/>
                  </a:lnTo>
                  <a:lnTo>
                    <a:pt x="186016" y="224790"/>
                  </a:lnTo>
                  <a:lnTo>
                    <a:pt x="182689" y="224790"/>
                  </a:lnTo>
                  <a:lnTo>
                    <a:pt x="176199" y="227330"/>
                  </a:lnTo>
                  <a:lnTo>
                    <a:pt x="176110" y="228600"/>
                  </a:lnTo>
                  <a:lnTo>
                    <a:pt x="176682" y="228600"/>
                  </a:lnTo>
                  <a:lnTo>
                    <a:pt x="177279" y="229870"/>
                  </a:lnTo>
                  <a:lnTo>
                    <a:pt x="178181" y="227330"/>
                  </a:lnTo>
                  <a:lnTo>
                    <a:pt x="180784" y="228600"/>
                  </a:lnTo>
                  <a:lnTo>
                    <a:pt x="179108" y="228600"/>
                  </a:lnTo>
                  <a:lnTo>
                    <a:pt x="178358" y="229870"/>
                  </a:lnTo>
                  <a:lnTo>
                    <a:pt x="178955" y="229870"/>
                  </a:lnTo>
                  <a:lnTo>
                    <a:pt x="179298" y="231140"/>
                  </a:lnTo>
                  <a:lnTo>
                    <a:pt x="178828" y="232410"/>
                  </a:lnTo>
                  <a:lnTo>
                    <a:pt x="174726" y="232410"/>
                  </a:lnTo>
                  <a:lnTo>
                    <a:pt x="171792" y="233680"/>
                  </a:lnTo>
                  <a:lnTo>
                    <a:pt x="170929" y="232410"/>
                  </a:lnTo>
                  <a:lnTo>
                    <a:pt x="170103" y="232410"/>
                  </a:lnTo>
                  <a:lnTo>
                    <a:pt x="170065" y="229870"/>
                  </a:lnTo>
                  <a:lnTo>
                    <a:pt x="172885" y="228600"/>
                  </a:lnTo>
                  <a:lnTo>
                    <a:pt x="171615" y="226060"/>
                  </a:lnTo>
                  <a:lnTo>
                    <a:pt x="168071" y="224790"/>
                  </a:lnTo>
                  <a:lnTo>
                    <a:pt x="164388" y="226060"/>
                  </a:lnTo>
                  <a:lnTo>
                    <a:pt x="160705" y="226060"/>
                  </a:lnTo>
                  <a:lnTo>
                    <a:pt x="160020" y="227330"/>
                  </a:lnTo>
                  <a:lnTo>
                    <a:pt x="159321" y="229870"/>
                  </a:lnTo>
                  <a:lnTo>
                    <a:pt x="155854" y="229870"/>
                  </a:lnTo>
                  <a:lnTo>
                    <a:pt x="155117" y="231140"/>
                  </a:lnTo>
                  <a:lnTo>
                    <a:pt x="153631" y="232410"/>
                  </a:lnTo>
                  <a:lnTo>
                    <a:pt x="152920" y="233680"/>
                  </a:lnTo>
                  <a:lnTo>
                    <a:pt x="151955" y="234950"/>
                  </a:lnTo>
                  <a:lnTo>
                    <a:pt x="151104" y="234454"/>
                  </a:lnTo>
                  <a:lnTo>
                    <a:pt x="151104" y="242570"/>
                  </a:lnTo>
                  <a:lnTo>
                    <a:pt x="150533" y="242570"/>
                  </a:lnTo>
                  <a:lnTo>
                    <a:pt x="150977" y="241300"/>
                  </a:lnTo>
                  <a:lnTo>
                    <a:pt x="151104" y="242570"/>
                  </a:lnTo>
                  <a:lnTo>
                    <a:pt x="151104" y="234454"/>
                  </a:lnTo>
                  <a:lnTo>
                    <a:pt x="149821" y="233680"/>
                  </a:lnTo>
                  <a:lnTo>
                    <a:pt x="147955" y="231140"/>
                  </a:lnTo>
                  <a:lnTo>
                    <a:pt x="143992" y="229870"/>
                  </a:lnTo>
                  <a:lnTo>
                    <a:pt x="141884" y="228600"/>
                  </a:lnTo>
                  <a:lnTo>
                    <a:pt x="139433" y="227330"/>
                  </a:lnTo>
                  <a:lnTo>
                    <a:pt x="142773" y="224790"/>
                  </a:lnTo>
                  <a:lnTo>
                    <a:pt x="146646" y="226060"/>
                  </a:lnTo>
                  <a:lnTo>
                    <a:pt x="148272" y="224790"/>
                  </a:lnTo>
                  <a:lnTo>
                    <a:pt x="151536" y="222250"/>
                  </a:lnTo>
                  <a:lnTo>
                    <a:pt x="153949" y="222250"/>
                  </a:lnTo>
                  <a:lnTo>
                    <a:pt x="156133" y="220980"/>
                  </a:lnTo>
                  <a:lnTo>
                    <a:pt x="152806" y="219710"/>
                  </a:lnTo>
                  <a:lnTo>
                    <a:pt x="151498" y="215900"/>
                  </a:lnTo>
                  <a:lnTo>
                    <a:pt x="151053" y="212090"/>
                  </a:lnTo>
                  <a:lnTo>
                    <a:pt x="146253" y="210820"/>
                  </a:lnTo>
                  <a:lnTo>
                    <a:pt x="142087" y="220980"/>
                  </a:lnTo>
                  <a:lnTo>
                    <a:pt x="140335" y="220980"/>
                  </a:lnTo>
                  <a:lnTo>
                    <a:pt x="137604" y="222250"/>
                  </a:lnTo>
                  <a:lnTo>
                    <a:pt x="137172" y="223240"/>
                  </a:lnTo>
                  <a:lnTo>
                    <a:pt x="137172" y="246380"/>
                  </a:lnTo>
                  <a:lnTo>
                    <a:pt x="136398" y="247650"/>
                  </a:lnTo>
                  <a:lnTo>
                    <a:pt x="136144" y="245110"/>
                  </a:lnTo>
                  <a:lnTo>
                    <a:pt x="137172" y="246380"/>
                  </a:lnTo>
                  <a:lnTo>
                    <a:pt x="137172" y="223240"/>
                  </a:lnTo>
                  <a:lnTo>
                    <a:pt x="135928" y="226060"/>
                  </a:lnTo>
                  <a:lnTo>
                    <a:pt x="130987" y="226060"/>
                  </a:lnTo>
                  <a:lnTo>
                    <a:pt x="130987" y="241300"/>
                  </a:lnTo>
                  <a:lnTo>
                    <a:pt x="130098" y="241300"/>
                  </a:lnTo>
                  <a:lnTo>
                    <a:pt x="130759" y="240030"/>
                  </a:lnTo>
                  <a:lnTo>
                    <a:pt x="130962" y="240030"/>
                  </a:lnTo>
                  <a:lnTo>
                    <a:pt x="130987" y="241300"/>
                  </a:lnTo>
                  <a:lnTo>
                    <a:pt x="130987" y="226060"/>
                  </a:lnTo>
                  <a:lnTo>
                    <a:pt x="126631" y="226060"/>
                  </a:lnTo>
                  <a:lnTo>
                    <a:pt x="124802" y="228600"/>
                  </a:lnTo>
                  <a:lnTo>
                    <a:pt x="122491" y="232410"/>
                  </a:lnTo>
                  <a:lnTo>
                    <a:pt x="122529" y="233680"/>
                  </a:lnTo>
                  <a:lnTo>
                    <a:pt x="121246" y="234950"/>
                  </a:lnTo>
                  <a:lnTo>
                    <a:pt x="120091" y="236220"/>
                  </a:lnTo>
                  <a:lnTo>
                    <a:pt x="118999" y="236220"/>
                  </a:lnTo>
                  <a:lnTo>
                    <a:pt x="123190" y="237490"/>
                  </a:lnTo>
                  <a:lnTo>
                    <a:pt x="125171" y="238760"/>
                  </a:lnTo>
                  <a:lnTo>
                    <a:pt x="124777" y="240030"/>
                  </a:lnTo>
                  <a:lnTo>
                    <a:pt x="121920" y="240030"/>
                  </a:lnTo>
                  <a:lnTo>
                    <a:pt x="121856" y="241300"/>
                  </a:lnTo>
                  <a:lnTo>
                    <a:pt x="121767" y="245110"/>
                  </a:lnTo>
                  <a:lnTo>
                    <a:pt x="122085" y="246380"/>
                  </a:lnTo>
                  <a:lnTo>
                    <a:pt x="122250" y="246380"/>
                  </a:lnTo>
                  <a:lnTo>
                    <a:pt x="127101" y="245110"/>
                  </a:lnTo>
                  <a:lnTo>
                    <a:pt x="135178" y="250190"/>
                  </a:lnTo>
                  <a:lnTo>
                    <a:pt x="137426" y="250190"/>
                  </a:lnTo>
                  <a:lnTo>
                    <a:pt x="139192" y="251460"/>
                  </a:lnTo>
                  <a:lnTo>
                    <a:pt x="139954" y="250190"/>
                  </a:lnTo>
                  <a:lnTo>
                    <a:pt x="141554" y="248920"/>
                  </a:lnTo>
                  <a:lnTo>
                    <a:pt x="142443" y="248920"/>
                  </a:lnTo>
                  <a:lnTo>
                    <a:pt x="143306" y="247650"/>
                  </a:lnTo>
                  <a:lnTo>
                    <a:pt x="148513" y="248920"/>
                  </a:lnTo>
                  <a:lnTo>
                    <a:pt x="153466" y="250190"/>
                  </a:lnTo>
                  <a:lnTo>
                    <a:pt x="159588" y="248920"/>
                  </a:lnTo>
                  <a:lnTo>
                    <a:pt x="160616" y="248920"/>
                  </a:lnTo>
                  <a:lnTo>
                    <a:pt x="164287" y="250190"/>
                  </a:lnTo>
                  <a:lnTo>
                    <a:pt x="166497" y="248920"/>
                  </a:lnTo>
                  <a:lnTo>
                    <a:pt x="170764" y="245110"/>
                  </a:lnTo>
                  <a:lnTo>
                    <a:pt x="173304" y="243840"/>
                  </a:lnTo>
                  <a:lnTo>
                    <a:pt x="175691" y="242570"/>
                  </a:lnTo>
                  <a:lnTo>
                    <a:pt x="177444" y="241300"/>
                  </a:lnTo>
                  <a:lnTo>
                    <a:pt x="179311" y="238760"/>
                  </a:lnTo>
                  <a:lnTo>
                    <a:pt x="175285" y="237490"/>
                  </a:lnTo>
                  <a:lnTo>
                    <a:pt x="176428" y="234950"/>
                  </a:lnTo>
                  <a:lnTo>
                    <a:pt x="178816" y="236220"/>
                  </a:lnTo>
                  <a:lnTo>
                    <a:pt x="182587" y="234950"/>
                  </a:lnTo>
                  <a:lnTo>
                    <a:pt x="183794" y="237490"/>
                  </a:lnTo>
                  <a:lnTo>
                    <a:pt x="185750" y="236220"/>
                  </a:lnTo>
                  <a:lnTo>
                    <a:pt x="185724" y="233680"/>
                  </a:lnTo>
                  <a:lnTo>
                    <a:pt x="185686" y="231140"/>
                  </a:lnTo>
                  <a:lnTo>
                    <a:pt x="189255" y="229870"/>
                  </a:lnTo>
                  <a:lnTo>
                    <a:pt x="191312" y="229870"/>
                  </a:lnTo>
                  <a:lnTo>
                    <a:pt x="190030" y="232410"/>
                  </a:lnTo>
                  <a:lnTo>
                    <a:pt x="191630" y="234950"/>
                  </a:lnTo>
                  <a:lnTo>
                    <a:pt x="192278" y="234950"/>
                  </a:lnTo>
                  <a:lnTo>
                    <a:pt x="192989" y="236220"/>
                  </a:lnTo>
                  <a:lnTo>
                    <a:pt x="192760" y="236918"/>
                  </a:lnTo>
                  <a:lnTo>
                    <a:pt x="192760" y="325120"/>
                  </a:lnTo>
                  <a:lnTo>
                    <a:pt x="191058" y="328930"/>
                  </a:lnTo>
                  <a:lnTo>
                    <a:pt x="190665" y="328930"/>
                  </a:lnTo>
                  <a:lnTo>
                    <a:pt x="189915" y="330200"/>
                  </a:lnTo>
                  <a:lnTo>
                    <a:pt x="188531" y="330200"/>
                  </a:lnTo>
                  <a:lnTo>
                    <a:pt x="187388" y="328930"/>
                  </a:lnTo>
                  <a:lnTo>
                    <a:pt x="187198" y="327660"/>
                  </a:lnTo>
                  <a:lnTo>
                    <a:pt x="186994" y="326390"/>
                  </a:lnTo>
                  <a:lnTo>
                    <a:pt x="185204" y="326390"/>
                  </a:lnTo>
                  <a:lnTo>
                    <a:pt x="183311" y="323850"/>
                  </a:lnTo>
                  <a:lnTo>
                    <a:pt x="182727" y="322580"/>
                  </a:lnTo>
                  <a:lnTo>
                    <a:pt x="182245" y="320040"/>
                  </a:lnTo>
                  <a:lnTo>
                    <a:pt x="183019" y="318770"/>
                  </a:lnTo>
                  <a:lnTo>
                    <a:pt x="188455" y="318770"/>
                  </a:lnTo>
                  <a:lnTo>
                    <a:pt x="190474" y="321310"/>
                  </a:lnTo>
                  <a:lnTo>
                    <a:pt x="192608" y="322580"/>
                  </a:lnTo>
                  <a:lnTo>
                    <a:pt x="192760" y="325120"/>
                  </a:lnTo>
                  <a:lnTo>
                    <a:pt x="192760" y="236918"/>
                  </a:lnTo>
                  <a:lnTo>
                    <a:pt x="192570" y="237490"/>
                  </a:lnTo>
                  <a:lnTo>
                    <a:pt x="192201" y="238760"/>
                  </a:lnTo>
                  <a:lnTo>
                    <a:pt x="190906" y="241300"/>
                  </a:lnTo>
                  <a:lnTo>
                    <a:pt x="190068" y="242570"/>
                  </a:lnTo>
                  <a:lnTo>
                    <a:pt x="189839" y="242646"/>
                  </a:lnTo>
                  <a:lnTo>
                    <a:pt x="189839" y="293370"/>
                  </a:lnTo>
                  <a:lnTo>
                    <a:pt x="181508" y="290576"/>
                  </a:lnTo>
                  <a:lnTo>
                    <a:pt x="181508" y="309880"/>
                  </a:lnTo>
                  <a:lnTo>
                    <a:pt x="180911" y="312420"/>
                  </a:lnTo>
                  <a:lnTo>
                    <a:pt x="179971" y="313690"/>
                  </a:lnTo>
                  <a:lnTo>
                    <a:pt x="177838" y="316230"/>
                  </a:lnTo>
                  <a:lnTo>
                    <a:pt x="177927" y="314960"/>
                  </a:lnTo>
                  <a:lnTo>
                    <a:pt x="178003" y="313690"/>
                  </a:lnTo>
                  <a:lnTo>
                    <a:pt x="178092" y="312420"/>
                  </a:lnTo>
                  <a:lnTo>
                    <a:pt x="178943" y="311150"/>
                  </a:lnTo>
                  <a:lnTo>
                    <a:pt x="181508" y="309880"/>
                  </a:lnTo>
                  <a:lnTo>
                    <a:pt x="181508" y="290576"/>
                  </a:lnTo>
                  <a:lnTo>
                    <a:pt x="178523" y="289560"/>
                  </a:lnTo>
                  <a:lnTo>
                    <a:pt x="175628" y="288582"/>
                  </a:lnTo>
                  <a:lnTo>
                    <a:pt x="180467" y="289560"/>
                  </a:lnTo>
                  <a:lnTo>
                    <a:pt x="183832" y="290830"/>
                  </a:lnTo>
                  <a:lnTo>
                    <a:pt x="189839" y="293370"/>
                  </a:lnTo>
                  <a:lnTo>
                    <a:pt x="189839" y="242646"/>
                  </a:lnTo>
                  <a:lnTo>
                    <a:pt x="186042" y="243840"/>
                  </a:lnTo>
                  <a:lnTo>
                    <a:pt x="184899" y="245110"/>
                  </a:lnTo>
                  <a:lnTo>
                    <a:pt x="182727" y="243840"/>
                  </a:lnTo>
                  <a:lnTo>
                    <a:pt x="180543" y="242570"/>
                  </a:lnTo>
                  <a:lnTo>
                    <a:pt x="177825" y="243840"/>
                  </a:lnTo>
                  <a:lnTo>
                    <a:pt x="176060" y="242747"/>
                  </a:lnTo>
                  <a:lnTo>
                    <a:pt x="176872" y="247650"/>
                  </a:lnTo>
                  <a:lnTo>
                    <a:pt x="176568" y="248183"/>
                  </a:lnTo>
                  <a:lnTo>
                    <a:pt x="176568" y="281940"/>
                  </a:lnTo>
                  <a:lnTo>
                    <a:pt x="175895" y="284480"/>
                  </a:lnTo>
                  <a:lnTo>
                    <a:pt x="175945" y="285750"/>
                  </a:lnTo>
                  <a:lnTo>
                    <a:pt x="174675" y="287020"/>
                  </a:lnTo>
                  <a:lnTo>
                    <a:pt x="174180" y="288290"/>
                  </a:lnTo>
                  <a:lnTo>
                    <a:pt x="173748" y="288290"/>
                  </a:lnTo>
                  <a:lnTo>
                    <a:pt x="172948" y="289560"/>
                  </a:lnTo>
                  <a:lnTo>
                    <a:pt x="170205" y="289560"/>
                  </a:lnTo>
                  <a:lnTo>
                    <a:pt x="171221" y="287020"/>
                  </a:lnTo>
                  <a:lnTo>
                    <a:pt x="166408" y="285826"/>
                  </a:lnTo>
                  <a:lnTo>
                    <a:pt x="166408" y="317500"/>
                  </a:lnTo>
                  <a:lnTo>
                    <a:pt x="165633" y="316979"/>
                  </a:lnTo>
                  <a:lnTo>
                    <a:pt x="165633" y="325120"/>
                  </a:lnTo>
                  <a:lnTo>
                    <a:pt x="163918" y="326390"/>
                  </a:lnTo>
                  <a:lnTo>
                    <a:pt x="162610" y="327660"/>
                  </a:lnTo>
                  <a:lnTo>
                    <a:pt x="160083" y="325869"/>
                  </a:lnTo>
                  <a:lnTo>
                    <a:pt x="160083" y="334010"/>
                  </a:lnTo>
                  <a:lnTo>
                    <a:pt x="159893" y="335280"/>
                  </a:lnTo>
                  <a:lnTo>
                    <a:pt x="159613" y="335280"/>
                  </a:lnTo>
                  <a:lnTo>
                    <a:pt x="159512" y="334010"/>
                  </a:lnTo>
                  <a:lnTo>
                    <a:pt x="160083" y="334010"/>
                  </a:lnTo>
                  <a:lnTo>
                    <a:pt x="160083" y="325869"/>
                  </a:lnTo>
                  <a:lnTo>
                    <a:pt x="159042" y="325120"/>
                  </a:lnTo>
                  <a:lnTo>
                    <a:pt x="158623" y="322580"/>
                  </a:lnTo>
                  <a:lnTo>
                    <a:pt x="159080" y="321310"/>
                  </a:lnTo>
                  <a:lnTo>
                    <a:pt x="159550" y="320040"/>
                  </a:lnTo>
                  <a:lnTo>
                    <a:pt x="160147" y="321310"/>
                  </a:lnTo>
                  <a:lnTo>
                    <a:pt x="160362" y="321310"/>
                  </a:lnTo>
                  <a:lnTo>
                    <a:pt x="161404" y="322580"/>
                  </a:lnTo>
                  <a:lnTo>
                    <a:pt x="162217" y="322580"/>
                  </a:lnTo>
                  <a:lnTo>
                    <a:pt x="162902" y="323850"/>
                  </a:lnTo>
                  <a:lnTo>
                    <a:pt x="165633" y="325120"/>
                  </a:lnTo>
                  <a:lnTo>
                    <a:pt x="165633" y="316979"/>
                  </a:lnTo>
                  <a:lnTo>
                    <a:pt x="164553" y="316230"/>
                  </a:lnTo>
                  <a:lnTo>
                    <a:pt x="165112" y="314960"/>
                  </a:lnTo>
                  <a:lnTo>
                    <a:pt x="166408" y="317500"/>
                  </a:lnTo>
                  <a:lnTo>
                    <a:pt x="166408" y="285826"/>
                  </a:lnTo>
                  <a:lnTo>
                    <a:pt x="166141" y="285750"/>
                  </a:lnTo>
                  <a:lnTo>
                    <a:pt x="163817" y="284949"/>
                  </a:lnTo>
                  <a:lnTo>
                    <a:pt x="163817" y="303530"/>
                  </a:lnTo>
                  <a:lnTo>
                    <a:pt x="163195" y="304800"/>
                  </a:lnTo>
                  <a:lnTo>
                    <a:pt x="162026" y="304800"/>
                  </a:lnTo>
                  <a:lnTo>
                    <a:pt x="161950" y="303530"/>
                  </a:lnTo>
                  <a:lnTo>
                    <a:pt x="162953" y="303530"/>
                  </a:lnTo>
                  <a:lnTo>
                    <a:pt x="163398" y="302260"/>
                  </a:lnTo>
                  <a:lnTo>
                    <a:pt x="163690" y="303530"/>
                  </a:lnTo>
                  <a:lnTo>
                    <a:pt x="163817" y="303530"/>
                  </a:lnTo>
                  <a:lnTo>
                    <a:pt x="163817" y="284949"/>
                  </a:lnTo>
                  <a:lnTo>
                    <a:pt x="158800" y="283210"/>
                  </a:lnTo>
                  <a:lnTo>
                    <a:pt x="171386" y="287020"/>
                  </a:lnTo>
                  <a:lnTo>
                    <a:pt x="172720" y="284480"/>
                  </a:lnTo>
                  <a:lnTo>
                    <a:pt x="173266" y="283210"/>
                  </a:lnTo>
                  <a:lnTo>
                    <a:pt x="173799" y="281940"/>
                  </a:lnTo>
                  <a:lnTo>
                    <a:pt x="176568" y="281940"/>
                  </a:lnTo>
                  <a:lnTo>
                    <a:pt x="176568" y="248183"/>
                  </a:lnTo>
                  <a:lnTo>
                    <a:pt x="176136" y="248920"/>
                  </a:lnTo>
                  <a:lnTo>
                    <a:pt x="174498" y="249897"/>
                  </a:lnTo>
                  <a:lnTo>
                    <a:pt x="174498" y="257810"/>
                  </a:lnTo>
                  <a:lnTo>
                    <a:pt x="173304" y="257810"/>
                  </a:lnTo>
                  <a:lnTo>
                    <a:pt x="173240" y="256540"/>
                  </a:lnTo>
                  <a:lnTo>
                    <a:pt x="174282" y="256540"/>
                  </a:lnTo>
                  <a:lnTo>
                    <a:pt x="174498" y="257810"/>
                  </a:lnTo>
                  <a:lnTo>
                    <a:pt x="174498" y="249897"/>
                  </a:lnTo>
                  <a:lnTo>
                    <a:pt x="171869" y="251460"/>
                  </a:lnTo>
                  <a:lnTo>
                    <a:pt x="166306" y="251460"/>
                  </a:lnTo>
                  <a:lnTo>
                    <a:pt x="163410" y="252730"/>
                  </a:lnTo>
                  <a:lnTo>
                    <a:pt x="160553" y="252730"/>
                  </a:lnTo>
                  <a:lnTo>
                    <a:pt x="160350" y="254000"/>
                  </a:lnTo>
                  <a:lnTo>
                    <a:pt x="160388" y="255270"/>
                  </a:lnTo>
                  <a:lnTo>
                    <a:pt x="159448" y="257810"/>
                  </a:lnTo>
                  <a:lnTo>
                    <a:pt x="158584" y="257810"/>
                  </a:lnTo>
                  <a:lnTo>
                    <a:pt x="157200" y="259080"/>
                  </a:lnTo>
                  <a:lnTo>
                    <a:pt x="155168" y="259080"/>
                  </a:lnTo>
                  <a:lnTo>
                    <a:pt x="155117" y="257810"/>
                  </a:lnTo>
                  <a:lnTo>
                    <a:pt x="155473" y="256540"/>
                  </a:lnTo>
                  <a:lnTo>
                    <a:pt x="156095" y="255270"/>
                  </a:lnTo>
                  <a:lnTo>
                    <a:pt x="156819" y="254000"/>
                  </a:lnTo>
                  <a:lnTo>
                    <a:pt x="157886" y="254000"/>
                  </a:lnTo>
                  <a:lnTo>
                    <a:pt x="156641" y="252730"/>
                  </a:lnTo>
                  <a:lnTo>
                    <a:pt x="155879" y="254000"/>
                  </a:lnTo>
                  <a:lnTo>
                    <a:pt x="155003" y="254000"/>
                  </a:lnTo>
                  <a:lnTo>
                    <a:pt x="154495" y="254381"/>
                  </a:lnTo>
                  <a:lnTo>
                    <a:pt x="154495" y="266700"/>
                  </a:lnTo>
                  <a:lnTo>
                    <a:pt x="152908" y="266700"/>
                  </a:lnTo>
                  <a:lnTo>
                    <a:pt x="153352" y="265430"/>
                  </a:lnTo>
                  <a:lnTo>
                    <a:pt x="154305" y="265430"/>
                  </a:lnTo>
                  <a:lnTo>
                    <a:pt x="154495" y="266700"/>
                  </a:lnTo>
                  <a:lnTo>
                    <a:pt x="154495" y="254381"/>
                  </a:lnTo>
                  <a:lnTo>
                    <a:pt x="152514" y="255828"/>
                  </a:lnTo>
                  <a:lnTo>
                    <a:pt x="152514" y="358140"/>
                  </a:lnTo>
                  <a:lnTo>
                    <a:pt x="150939" y="360680"/>
                  </a:lnTo>
                  <a:lnTo>
                    <a:pt x="149491" y="358140"/>
                  </a:lnTo>
                  <a:lnTo>
                    <a:pt x="148082" y="359410"/>
                  </a:lnTo>
                  <a:lnTo>
                    <a:pt x="143954" y="361950"/>
                  </a:lnTo>
                  <a:lnTo>
                    <a:pt x="139954" y="363220"/>
                  </a:lnTo>
                  <a:lnTo>
                    <a:pt x="141833" y="364490"/>
                  </a:lnTo>
                  <a:lnTo>
                    <a:pt x="143802" y="367030"/>
                  </a:lnTo>
                  <a:lnTo>
                    <a:pt x="144995" y="368300"/>
                  </a:lnTo>
                  <a:lnTo>
                    <a:pt x="127635" y="381000"/>
                  </a:lnTo>
                  <a:lnTo>
                    <a:pt x="123342" y="381000"/>
                  </a:lnTo>
                  <a:lnTo>
                    <a:pt x="123583" y="382270"/>
                  </a:lnTo>
                  <a:lnTo>
                    <a:pt x="126492" y="382270"/>
                  </a:lnTo>
                  <a:lnTo>
                    <a:pt x="129489" y="381000"/>
                  </a:lnTo>
                  <a:lnTo>
                    <a:pt x="132943" y="379730"/>
                  </a:lnTo>
                  <a:lnTo>
                    <a:pt x="134416" y="379730"/>
                  </a:lnTo>
                  <a:lnTo>
                    <a:pt x="135648" y="381000"/>
                  </a:lnTo>
                  <a:lnTo>
                    <a:pt x="136474" y="381000"/>
                  </a:lnTo>
                  <a:lnTo>
                    <a:pt x="137274" y="379730"/>
                  </a:lnTo>
                  <a:lnTo>
                    <a:pt x="138811" y="381000"/>
                  </a:lnTo>
                  <a:lnTo>
                    <a:pt x="139915" y="382270"/>
                  </a:lnTo>
                  <a:lnTo>
                    <a:pt x="141109" y="386080"/>
                  </a:lnTo>
                  <a:lnTo>
                    <a:pt x="141439" y="387350"/>
                  </a:lnTo>
                  <a:lnTo>
                    <a:pt x="141693" y="392430"/>
                  </a:lnTo>
                  <a:lnTo>
                    <a:pt x="141046" y="396240"/>
                  </a:lnTo>
                  <a:lnTo>
                    <a:pt x="139623" y="400050"/>
                  </a:lnTo>
                  <a:lnTo>
                    <a:pt x="138950" y="400050"/>
                  </a:lnTo>
                  <a:lnTo>
                    <a:pt x="138798" y="401320"/>
                  </a:lnTo>
                  <a:lnTo>
                    <a:pt x="139204" y="401320"/>
                  </a:lnTo>
                  <a:lnTo>
                    <a:pt x="138595" y="402590"/>
                  </a:lnTo>
                  <a:lnTo>
                    <a:pt x="137858" y="405130"/>
                  </a:lnTo>
                  <a:lnTo>
                    <a:pt x="137033" y="406400"/>
                  </a:lnTo>
                  <a:lnTo>
                    <a:pt x="135750" y="407250"/>
                  </a:lnTo>
                  <a:lnTo>
                    <a:pt x="135750" y="444500"/>
                  </a:lnTo>
                  <a:lnTo>
                    <a:pt x="135382" y="444500"/>
                  </a:lnTo>
                  <a:lnTo>
                    <a:pt x="135216" y="443230"/>
                  </a:lnTo>
                  <a:lnTo>
                    <a:pt x="135661" y="443230"/>
                  </a:lnTo>
                  <a:lnTo>
                    <a:pt x="135750" y="444500"/>
                  </a:lnTo>
                  <a:lnTo>
                    <a:pt x="135750" y="407250"/>
                  </a:lnTo>
                  <a:lnTo>
                    <a:pt x="131254" y="410210"/>
                  </a:lnTo>
                  <a:lnTo>
                    <a:pt x="130797" y="410210"/>
                  </a:lnTo>
                  <a:lnTo>
                    <a:pt x="130797" y="411480"/>
                  </a:lnTo>
                  <a:lnTo>
                    <a:pt x="130200" y="412153"/>
                  </a:lnTo>
                  <a:lnTo>
                    <a:pt x="130200" y="455930"/>
                  </a:lnTo>
                  <a:lnTo>
                    <a:pt x="129705" y="455930"/>
                  </a:lnTo>
                  <a:lnTo>
                    <a:pt x="129959" y="454660"/>
                  </a:lnTo>
                  <a:lnTo>
                    <a:pt x="130200" y="455930"/>
                  </a:lnTo>
                  <a:lnTo>
                    <a:pt x="130200" y="412153"/>
                  </a:lnTo>
                  <a:lnTo>
                    <a:pt x="129667" y="412750"/>
                  </a:lnTo>
                  <a:lnTo>
                    <a:pt x="129552" y="411480"/>
                  </a:lnTo>
                  <a:lnTo>
                    <a:pt x="130797" y="411480"/>
                  </a:lnTo>
                  <a:lnTo>
                    <a:pt x="130797" y="410210"/>
                  </a:lnTo>
                  <a:lnTo>
                    <a:pt x="129095" y="410210"/>
                  </a:lnTo>
                  <a:lnTo>
                    <a:pt x="129095" y="431800"/>
                  </a:lnTo>
                  <a:lnTo>
                    <a:pt x="127927" y="435610"/>
                  </a:lnTo>
                  <a:lnTo>
                    <a:pt x="127431" y="438150"/>
                  </a:lnTo>
                  <a:lnTo>
                    <a:pt x="126492" y="440690"/>
                  </a:lnTo>
                  <a:lnTo>
                    <a:pt x="124879" y="441960"/>
                  </a:lnTo>
                  <a:lnTo>
                    <a:pt x="119392" y="441960"/>
                  </a:lnTo>
                  <a:lnTo>
                    <a:pt x="118440" y="439420"/>
                  </a:lnTo>
                  <a:lnTo>
                    <a:pt x="118287" y="438150"/>
                  </a:lnTo>
                  <a:lnTo>
                    <a:pt x="118262" y="436880"/>
                  </a:lnTo>
                  <a:lnTo>
                    <a:pt x="116928" y="435610"/>
                  </a:lnTo>
                  <a:lnTo>
                    <a:pt x="115544" y="434340"/>
                  </a:lnTo>
                  <a:lnTo>
                    <a:pt x="126009" y="426720"/>
                  </a:lnTo>
                  <a:lnTo>
                    <a:pt x="126187" y="427990"/>
                  </a:lnTo>
                  <a:lnTo>
                    <a:pt x="126415" y="429260"/>
                  </a:lnTo>
                  <a:lnTo>
                    <a:pt x="129095" y="431800"/>
                  </a:lnTo>
                  <a:lnTo>
                    <a:pt x="129095" y="410210"/>
                  </a:lnTo>
                  <a:lnTo>
                    <a:pt x="124879" y="410210"/>
                  </a:lnTo>
                  <a:lnTo>
                    <a:pt x="123583" y="411480"/>
                  </a:lnTo>
                  <a:lnTo>
                    <a:pt x="122961" y="410210"/>
                  </a:lnTo>
                  <a:lnTo>
                    <a:pt x="121729" y="407670"/>
                  </a:lnTo>
                  <a:lnTo>
                    <a:pt x="120065" y="407276"/>
                  </a:lnTo>
                  <a:lnTo>
                    <a:pt x="120065" y="410210"/>
                  </a:lnTo>
                  <a:lnTo>
                    <a:pt x="119202" y="410210"/>
                  </a:lnTo>
                  <a:lnTo>
                    <a:pt x="119329" y="408940"/>
                  </a:lnTo>
                  <a:lnTo>
                    <a:pt x="120065" y="410210"/>
                  </a:lnTo>
                  <a:lnTo>
                    <a:pt x="120065" y="407276"/>
                  </a:lnTo>
                  <a:lnTo>
                    <a:pt x="116459" y="406400"/>
                  </a:lnTo>
                  <a:lnTo>
                    <a:pt x="116751" y="402590"/>
                  </a:lnTo>
                  <a:lnTo>
                    <a:pt x="116192" y="402590"/>
                  </a:lnTo>
                  <a:lnTo>
                    <a:pt x="115620" y="401320"/>
                  </a:lnTo>
                  <a:lnTo>
                    <a:pt x="112102" y="402513"/>
                  </a:lnTo>
                  <a:lnTo>
                    <a:pt x="112801" y="403860"/>
                  </a:lnTo>
                  <a:lnTo>
                    <a:pt x="113068" y="406400"/>
                  </a:lnTo>
                  <a:lnTo>
                    <a:pt x="113106" y="407670"/>
                  </a:lnTo>
                  <a:lnTo>
                    <a:pt x="113284" y="407670"/>
                  </a:lnTo>
                  <a:lnTo>
                    <a:pt x="113322" y="406400"/>
                  </a:lnTo>
                  <a:lnTo>
                    <a:pt x="114096" y="406400"/>
                  </a:lnTo>
                  <a:lnTo>
                    <a:pt x="114554" y="407670"/>
                  </a:lnTo>
                  <a:lnTo>
                    <a:pt x="115354" y="408940"/>
                  </a:lnTo>
                  <a:lnTo>
                    <a:pt x="114757" y="408940"/>
                  </a:lnTo>
                  <a:lnTo>
                    <a:pt x="115798" y="410210"/>
                  </a:lnTo>
                  <a:lnTo>
                    <a:pt x="115125" y="412750"/>
                  </a:lnTo>
                  <a:lnTo>
                    <a:pt x="115138" y="415290"/>
                  </a:lnTo>
                  <a:lnTo>
                    <a:pt x="114668" y="415137"/>
                  </a:lnTo>
                  <a:lnTo>
                    <a:pt x="114668" y="435610"/>
                  </a:lnTo>
                  <a:lnTo>
                    <a:pt x="114363" y="436880"/>
                  </a:lnTo>
                  <a:lnTo>
                    <a:pt x="114109" y="436880"/>
                  </a:lnTo>
                  <a:lnTo>
                    <a:pt x="113906" y="438150"/>
                  </a:lnTo>
                  <a:lnTo>
                    <a:pt x="111925" y="438150"/>
                  </a:lnTo>
                  <a:lnTo>
                    <a:pt x="114668" y="435610"/>
                  </a:lnTo>
                  <a:lnTo>
                    <a:pt x="114668" y="415137"/>
                  </a:lnTo>
                  <a:lnTo>
                    <a:pt x="111480" y="414020"/>
                  </a:lnTo>
                  <a:lnTo>
                    <a:pt x="112204" y="417830"/>
                  </a:lnTo>
                  <a:lnTo>
                    <a:pt x="110629" y="421640"/>
                  </a:lnTo>
                  <a:lnTo>
                    <a:pt x="111467" y="425450"/>
                  </a:lnTo>
                  <a:lnTo>
                    <a:pt x="108445" y="425450"/>
                  </a:lnTo>
                  <a:lnTo>
                    <a:pt x="107594" y="424180"/>
                  </a:lnTo>
                  <a:lnTo>
                    <a:pt x="107937" y="420370"/>
                  </a:lnTo>
                  <a:lnTo>
                    <a:pt x="108369" y="417830"/>
                  </a:lnTo>
                  <a:lnTo>
                    <a:pt x="109131" y="414020"/>
                  </a:lnTo>
                  <a:lnTo>
                    <a:pt x="109385" y="414020"/>
                  </a:lnTo>
                  <a:lnTo>
                    <a:pt x="107619" y="411480"/>
                  </a:lnTo>
                  <a:lnTo>
                    <a:pt x="104089" y="406400"/>
                  </a:lnTo>
                  <a:lnTo>
                    <a:pt x="98234" y="405130"/>
                  </a:lnTo>
                  <a:lnTo>
                    <a:pt x="97523" y="403860"/>
                  </a:lnTo>
                  <a:lnTo>
                    <a:pt x="97409" y="403440"/>
                  </a:lnTo>
                  <a:lnTo>
                    <a:pt x="97409" y="414020"/>
                  </a:lnTo>
                  <a:lnTo>
                    <a:pt x="95986" y="414020"/>
                  </a:lnTo>
                  <a:lnTo>
                    <a:pt x="95656" y="412750"/>
                  </a:lnTo>
                  <a:lnTo>
                    <a:pt x="95427" y="412750"/>
                  </a:lnTo>
                  <a:lnTo>
                    <a:pt x="95681" y="411480"/>
                  </a:lnTo>
                  <a:lnTo>
                    <a:pt x="96253" y="411480"/>
                  </a:lnTo>
                  <a:lnTo>
                    <a:pt x="96697" y="412750"/>
                  </a:lnTo>
                  <a:lnTo>
                    <a:pt x="97409" y="414020"/>
                  </a:lnTo>
                  <a:lnTo>
                    <a:pt x="97409" y="403440"/>
                  </a:lnTo>
                  <a:lnTo>
                    <a:pt x="97180" y="402590"/>
                  </a:lnTo>
                  <a:lnTo>
                    <a:pt x="100139" y="398780"/>
                  </a:lnTo>
                  <a:lnTo>
                    <a:pt x="99898" y="397510"/>
                  </a:lnTo>
                  <a:lnTo>
                    <a:pt x="99656" y="396240"/>
                  </a:lnTo>
                  <a:lnTo>
                    <a:pt x="98221" y="397510"/>
                  </a:lnTo>
                  <a:lnTo>
                    <a:pt x="95148" y="396240"/>
                  </a:lnTo>
                  <a:lnTo>
                    <a:pt x="94653" y="394970"/>
                  </a:lnTo>
                  <a:lnTo>
                    <a:pt x="96316" y="392430"/>
                  </a:lnTo>
                  <a:lnTo>
                    <a:pt x="96761" y="389890"/>
                  </a:lnTo>
                  <a:lnTo>
                    <a:pt x="100317" y="388620"/>
                  </a:lnTo>
                  <a:lnTo>
                    <a:pt x="99390" y="387350"/>
                  </a:lnTo>
                  <a:lnTo>
                    <a:pt x="98450" y="386080"/>
                  </a:lnTo>
                  <a:lnTo>
                    <a:pt x="98374" y="384810"/>
                  </a:lnTo>
                  <a:lnTo>
                    <a:pt x="102590" y="382270"/>
                  </a:lnTo>
                  <a:lnTo>
                    <a:pt x="102997" y="382270"/>
                  </a:lnTo>
                  <a:lnTo>
                    <a:pt x="105460" y="384810"/>
                  </a:lnTo>
                  <a:lnTo>
                    <a:pt x="108178" y="387350"/>
                  </a:lnTo>
                  <a:lnTo>
                    <a:pt x="111709" y="388620"/>
                  </a:lnTo>
                  <a:lnTo>
                    <a:pt x="112064" y="388620"/>
                  </a:lnTo>
                  <a:lnTo>
                    <a:pt x="112636" y="387350"/>
                  </a:lnTo>
                  <a:lnTo>
                    <a:pt x="113830" y="387350"/>
                  </a:lnTo>
                  <a:lnTo>
                    <a:pt x="95846" y="375920"/>
                  </a:lnTo>
                  <a:lnTo>
                    <a:pt x="93853" y="374650"/>
                  </a:lnTo>
                  <a:lnTo>
                    <a:pt x="94208" y="374650"/>
                  </a:lnTo>
                  <a:lnTo>
                    <a:pt x="98196" y="373380"/>
                  </a:lnTo>
                  <a:lnTo>
                    <a:pt x="102539" y="374650"/>
                  </a:lnTo>
                  <a:lnTo>
                    <a:pt x="103720" y="373380"/>
                  </a:lnTo>
                  <a:lnTo>
                    <a:pt x="104914" y="372110"/>
                  </a:lnTo>
                  <a:lnTo>
                    <a:pt x="106108" y="370840"/>
                  </a:lnTo>
                  <a:lnTo>
                    <a:pt x="106095" y="369570"/>
                  </a:lnTo>
                  <a:lnTo>
                    <a:pt x="105841" y="368300"/>
                  </a:lnTo>
                  <a:lnTo>
                    <a:pt x="106172" y="367030"/>
                  </a:lnTo>
                  <a:lnTo>
                    <a:pt x="106502" y="365760"/>
                  </a:lnTo>
                  <a:lnTo>
                    <a:pt x="107124" y="364490"/>
                  </a:lnTo>
                  <a:lnTo>
                    <a:pt x="109258" y="360680"/>
                  </a:lnTo>
                  <a:lnTo>
                    <a:pt x="111696" y="361950"/>
                  </a:lnTo>
                  <a:lnTo>
                    <a:pt x="112458" y="364490"/>
                  </a:lnTo>
                  <a:lnTo>
                    <a:pt x="112509" y="365760"/>
                  </a:lnTo>
                  <a:lnTo>
                    <a:pt x="112699" y="367030"/>
                  </a:lnTo>
                  <a:lnTo>
                    <a:pt x="115049" y="368300"/>
                  </a:lnTo>
                  <a:lnTo>
                    <a:pt x="117157" y="369570"/>
                  </a:lnTo>
                  <a:lnTo>
                    <a:pt x="119722" y="365760"/>
                  </a:lnTo>
                  <a:lnTo>
                    <a:pt x="126936" y="365760"/>
                  </a:lnTo>
                  <a:lnTo>
                    <a:pt x="129260" y="364490"/>
                  </a:lnTo>
                  <a:lnTo>
                    <a:pt x="129628" y="363220"/>
                  </a:lnTo>
                  <a:lnTo>
                    <a:pt x="130708" y="359410"/>
                  </a:lnTo>
                  <a:lnTo>
                    <a:pt x="126225" y="359410"/>
                  </a:lnTo>
                  <a:lnTo>
                    <a:pt x="121793" y="358140"/>
                  </a:lnTo>
                  <a:lnTo>
                    <a:pt x="118960" y="363220"/>
                  </a:lnTo>
                  <a:lnTo>
                    <a:pt x="117144" y="360680"/>
                  </a:lnTo>
                  <a:lnTo>
                    <a:pt x="119824" y="358140"/>
                  </a:lnTo>
                  <a:lnTo>
                    <a:pt x="121793" y="358140"/>
                  </a:lnTo>
                  <a:lnTo>
                    <a:pt x="121932" y="358140"/>
                  </a:lnTo>
                  <a:lnTo>
                    <a:pt x="122440" y="356870"/>
                  </a:lnTo>
                  <a:lnTo>
                    <a:pt x="120078" y="356870"/>
                  </a:lnTo>
                  <a:lnTo>
                    <a:pt x="120002" y="354330"/>
                  </a:lnTo>
                  <a:lnTo>
                    <a:pt x="123405" y="354330"/>
                  </a:lnTo>
                  <a:lnTo>
                    <a:pt x="130937" y="349250"/>
                  </a:lnTo>
                  <a:lnTo>
                    <a:pt x="133007" y="351790"/>
                  </a:lnTo>
                  <a:lnTo>
                    <a:pt x="133146" y="350520"/>
                  </a:lnTo>
                  <a:lnTo>
                    <a:pt x="133426" y="350520"/>
                  </a:lnTo>
                  <a:lnTo>
                    <a:pt x="133159" y="349250"/>
                  </a:lnTo>
                  <a:lnTo>
                    <a:pt x="132905" y="347980"/>
                  </a:lnTo>
                  <a:lnTo>
                    <a:pt x="131000" y="341630"/>
                  </a:lnTo>
                  <a:lnTo>
                    <a:pt x="131381" y="340360"/>
                  </a:lnTo>
                  <a:lnTo>
                    <a:pt x="132156" y="337820"/>
                  </a:lnTo>
                  <a:lnTo>
                    <a:pt x="137668" y="335280"/>
                  </a:lnTo>
                  <a:lnTo>
                    <a:pt x="138620" y="334010"/>
                  </a:lnTo>
                  <a:lnTo>
                    <a:pt x="141795" y="334010"/>
                  </a:lnTo>
                  <a:lnTo>
                    <a:pt x="142494" y="336550"/>
                  </a:lnTo>
                  <a:lnTo>
                    <a:pt x="142341" y="341630"/>
                  </a:lnTo>
                  <a:lnTo>
                    <a:pt x="144614" y="344170"/>
                  </a:lnTo>
                  <a:lnTo>
                    <a:pt x="148577" y="347980"/>
                  </a:lnTo>
                  <a:lnTo>
                    <a:pt x="149631" y="350520"/>
                  </a:lnTo>
                  <a:lnTo>
                    <a:pt x="149072" y="354330"/>
                  </a:lnTo>
                  <a:lnTo>
                    <a:pt x="150266" y="356870"/>
                  </a:lnTo>
                  <a:lnTo>
                    <a:pt x="152514" y="358140"/>
                  </a:lnTo>
                  <a:lnTo>
                    <a:pt x="152514" y="255828"/>
                  </a:lnTo>
                  <a:lnTo>
                    <a:pt x="149809" y="257810"/>
                  </a:lnTo>
                  <a:lnTo>
                    <a:pt x="148678" y="258076"/>
                  </a:lnTo>
                  <a:lnTo>
                    <a:pt x="148678" y="317500"/>
                  </a:lnTo>
                  <a:lnTo>
                    <a:pt x="147383" y="318770"/>
                  </a:lnTo>
                  <a:lnTo>
                    <a:pt x="146621" y="318770"/>
                  </a:lnTo>
                  <a:lnTo>
                    <a:pt x="148082" y="317500"/>
                  </a:lnTo>
                  <a:lnTo>
                    <a:pt x="148678" y="317500"/>
                  </a:lnTo>
                  <a:lnTo>
                    <a:pt x="148678" y="258076"/>
                  </a:lnTo>
                  <a:lnTo>
                    <a:pt x="145961" y="258699"/>
                  </a:lnTo>
                  <a:lnTo>
                    <a:pt x="145961" y="270510"/>
                  </a:lnTo>
                  <a:lnTo>
                    <a:pt x="145554" y="271780"/>
                  </a:lnTo>
                  <a:lnTo>
                    <a:pt x="145376" y="273050"/>
                  </a:lnTo>
                  <a:lnTo>
                    <a:pt x="144881" y="274320"/>
                  </a:lnTo>
                  <a:lnTo>
                    <a:pt x="143611" y="274320"/>
                  </a:lnTo>
                  <a:lnTo>
                    <a:pt x="143243" y="271780"/>
                  </a:lnTo>
                  <a:lnTo>
                    <a:pt x="143459" y="270510"/>
                  </a:lnTo>
                  <a:lnTo>
                    <a:pt x="145961" y="270510"/>
                  </a:lnTo>
                  <a:lnTo>
                    <a:pt x="145961" y="258699"/>
                  </a:lnTo>
                  <a:lnTo>
                    <a:pt x="144297" y="259080"/>
                  </a:lnTo>
                  <a:lnTo>
                    <a:pt x="137756" y="261620"/>
                  </a:lnTo>
                  <a:lnTo>
                    <a:pt x="134912" y="261620"/>
                  </a:lnTo>
                  <a:lnTo>
                    <a:pt x="135407" y="262890"/>
                  </a:lnTo>
                  <a:lnTo>
                    <a:pt x="135661" y="264160"/>
                  </a:lnTo>
                  <a:lnTo>
                    <a:pt x="135064" y="265430"/>
                  </a:lnTo>
                  <a:lnTo>
                    <a:pt x="128955" y="265430"/>
                  </a:lnTo>
                  <a:lnTo>
                    <a:pt x="128727" y="269240"/>
                  </a:lnTo>
                  <a:lnTo>
                    <a:pt x="132918" y="267970"/>
                  </a:lnTo>
                  <a:lnTo>
                    <a:pt x="133845" y="270510"/>
                  </a:lnTo>
                  <a:lnTo>
                    <a:pt x="133502" y="270510"/>
                  </a:lnTo>
                  <a:lnTo>
                    <a:pt x="133121" y="271780"/>
                  </a:lnTo>
                  <a:lnTo>
                    <a:pt x="130302" y="270510"/>
                  </a:lnTo>
                  <a:lnTo>
                    <a:pt x="127698" y="271780"/>
                  </a:lnTo>
                  <a:lnTo>
                    <a:pt x="125133" y="271780"/>
                  </a:lnTo>
                  <a:lnTo>
                    <a:pt x="123393" y="273050"/>
                  </a:lnTo>
                  <a:lnTo>
                    <a:pt x="119875" y="276860"/>
                  </a:lnTo>
                  <a:lnTo>
                    <a:pt x="120751" y="276860"/>
                  </a:lnTo>
                  <a:lnTo>
                    <a:pt x="121513" y="278130"/>
                  </a:lnTo>
                  <a:lnTo>
                    <a:pt x="122021" y="278130"/>
                  </a:lnTo>
                  <a:lnTo>
                    <a:pt x="123405" y="278130"/>
                  </a:lnTo>
                  <a:lnTo>
                    <a:pt x="123685" y="279400"/>
                  </a:lnTo>
                  <a:lnTo>
                    <a:pt x="124879" y="279400"/>
                  </a:lnTo>
                  <a:lnTo>
                    <a:pt x="126949" y="276860"/>
                  </a:lnTo>
                  <a:lnTo>
                    <a:pt x="129819" y="276860"/>
                  </a:lnTo>
                  <a:lnTo>
                    <a:pt x="134988" y="275590"/>
                  </a:lnTo>
                  <a:lnTo>
                    <a:pt x="136486" y="275590"/>
                  </a:lnTo>
                  <a:lnTo>
                    <a:pt x="136944" y="279400"/>
                  </a:lnTo>
                  <a:lnTo>
                    <a:pt x="136817" y="280670"/>
                  </a:lnTo>
                  <a:lnTo>
                    <a:pt x="136436" y="280670"/>
                  </a:lnTo>
                  <a:lnTo>
                    <a:pt x="138061" y="281940"/>
                  </a:lnTo>
                  <a:lnTo>
                    <a:pt x="139382" y="283210"/>
                  </a:lnTo>
                  <a:lnTo>
                    <a:pt x="140576" y="284480"/>
                  </a:lnTo>
                  <a:lnTo>
                    <a:pt x="140538" y="285750"/>
                  </a:lnTo>
                  <a:lnTo>
                    <a:pt x="140411" y="285750"/>
                  </a:lnTo>
                  <a:lnTo>
                    <a:pt x="140042" y="287020"/>
                  </a:lnTo>
                  <a:lnTo>
                    <a:pt x="138798" y="287020"/>
                  </a:lnTo>
                  <a:lnTo>
                    <a:pt x="137871" y="285750"/>
                  </a:lnTo>
                  <a:lnTo>
                    <a:pt x="137198" y="284480"/>
                  </a:lnTo>
                  <a:lnTo>
                    <a:pt x="136309" y="283210"/>
                  </a:lnTo>
                  <a:lnTo>
                    <a:pt x="136080" y="285750"/>
                  </a:lnTo>
                  <a:lnTo>
                    <a:pt x="137198" y="288290"/>
                  </a:lnTo>
                  <a:lnTo>
                    <a:pt x="137693" y="287020"/>
                  </a:lnTo>
                  <a:lnTo>
                    <a:pt x="143090" y="288290"/>
                  </a:lnTo>
                  <a:lnTo>
                    <a:pt x="143078" y="289560"/>
                  </a:lnTo>
                  <a:lnTo>
                    <a:pt x="137591" y="288290"/>
                  </a:lnTo>
                  <a:lnTo>
                    <a:pt x="137820" y="289560"/>
                  </a:lnTo>
                  <a:lnTo>
                    <a:pt x="137337" y="290830"/>
                  </a:lnTo>
                  <a:lnTo>
                    <a:pt x="136715" y="292100"/>
                  </a:lnTo>
                  <a:lnTo>
                    <a:pt x="134442" y="293370"/>
                  </a:lnTo>
                  <a:lnTo>
                    <a:pt x="133946" y="293370"/>
                  </a:lnTo>
                  <a:lnTo>
                    <a:pt x="133337" y="292100"/>
                  </a:lnTo>
                  <a:lnTo>
                    <a:pt x="132842" y="290830"/>
                  </a:lnTo>
                  <a:lnTo>
                    <a:pt x="131381" y="292100"/>
                  </a:lnTo>
                  <a:lnTo>
                    <a:pt x="131648" y="290830"/>
                  </a:lnTo>
                  <a:lnTo>
                    <a:pt x="130683" y="291693"/>
                  </a:lnTo>
                  <a:lnTo>
                    <a:pt x="130683" y="299720"/>
                  </a:lnTo>
                  <a:lnTo>
                    <a:pt x="130429" y="300990"/>
                  </a:lnTo>
                  <a:lnTo>
                    <a:pt x="130238" y="300990"/>
                  </a:lnTo>
                  <a:lnTo>
                    <a:pt x="129755" y="302260"/>
                  </a:lnTo>
                  <a:lnTo>
                    <a:pt x="128485" y="302260"/>
                  </a:lnTo>
                  <a:lnTo>
                    <a:pt x="129044" y="300990"/>
                  </a:lnTo>
                  <a:lnTo>
                    <a:pt x="129387" y="299720"/>
                  </a:lnTo>
                  <a:lnTo>
                    <a:pt x="130683" y="299720"/>
                  </a:lnTo>
                  <a:lnTo>
                    <a:pt x="130683" y="291693"/>
                  </a:lnTo>
                  <a:lnTo>
                    <a:pt x="128778" y="293370"/>
                  </a:lnTo>
                  <a:lnTo>
                    <a:pt x="128562" y="294640"/>
                  </a:lnTo>
                  <a:lnTo>
                    <a:pt x="123151" y="298475"/>
                  </a:lnTo>
                  <a:lnTo>
                    <a:pt x="123151" y="312420"/>
                  </a:lnTo>
                  <a:lnTo>
                    <a:pt x="123075" y="313690"/>
                  </a:lnTo>
                  <a:lnTo>
                    <a:pt x="122809" y="313690"/>
                  </a:lnTo>
                  <a:lnTo>
                    <a:pt x="123151" y="312420"/>
                  </a:lnTo>
                  <a:lnTo>
                    <a:pt x="123151" y="298475"/>
                  </a:lnTo>
                  <a:lnTo>
                    <a:pt x="119913" y="300761"/>
                  </a:lnTo>
                  <a:lnTo>
                    <a:pt x="119913" y="322580"/>
                  </a:lnTo>
                  <a:lnTo>
                    <a:pt x="119875" y="323850"/>
                  </a:lnTo>
                  <a:lnTo>
                    <a:pt x="119418" y="323850"/>
                  </a:lnTo>
                  <a:lnTo>
                    <a:pt x="119595" y="322580"/>
                  </a:lnTo>
                  <a:lnTo>
                    <a:pt x="119913" y="322580"/>
                  </a:lnTo>
                  <a:lnTo>
                    <a:pt x="119913" y="300761"/>
                  </a:lnTo>
                  <a:lnTo>
                    <a:pt x="105219" y="311150"/>
                  </a:lnTo>
                  <a:lnTo>
                    <a:pt x="103568" y="310134"/>
                  </a:lnTo>
                  <a:lnTo>
                    <a:pt x="103568" y="365760"/>
                  </a:lnTo>
                  <a:lnTo>
                    <a:pt x="102831" y="367030"/>
                  </a:lnTo>
                  <a:lnTo>
                    <a:pt x="103568" y="365760"/>
                  </a:lnTo>
                  <a:lnTo>
                    <a:pt x="103568" y="310134"/>
                  </a:lnTo>
                  <a:lnTo>
                    <a:pt x="99098" y="307340"/>
                  </a:lnTo>
                  <a:lnTo>
                    <a:pt x="99352" y="309880"/>
                  </a:lnTo>
                  <a:lnTo>
                    <a:pt x="100228" y="312420"/>
                  </a:lnTo>
                  <a:lnTo>
                    <a:pt x="103022" y="314960"/>
                  </a:lnTo>
                  <a:lnTo>
                    <a:pt x="103555" y="316230"/>
                  </a:lnTo>
                  <a:lnTo>
                    <a:pt x="102819" y="317500"/>
                  </a:lnTo>
                  <a:lnTo>
                    <a:pt x="100330" y="318592"/>
                  </a:lnTo>
                  <a:lnTo>
                    <a:pt x="100330" y="326390"/>
                  </a:lnTo>
                  <a:lnTo>
                    <a:pt x="99504" y="327660"/>
                  </a:lnTo>
                  <a:lnTo>
                    <a:pt x="97218" y="328930"/>
                  </a:lnTo>
                  <a:lnTo>
                    <a:pt x="97485" y="327660"/>
                  </a:lnTo>
                  <a:lnTo>
                    <a:pt x="97739" y="326390"/>
                  </a:lnTo>
                  <a:lnTo>
                    <a:pt x="98374" y="325120"/>
                  </a:lnTo>
                  <a:lnTo>
                    <a:pt x="99555" y="323850"/>
                  </a:lnTo>
                  <a:lnTo>
                    <a:pt x="100330" y="326390"/>
                  </a:lnTo>
                  <a:lnTo>
                    <a:pt x="100330" y="318592"/>
                  </a:lnTo>
                  <a:lnTo>
                    <a:pt x="99910" y="318770"/>
                  </a:lnTo>
                  <a:lnTo>
                    <a:pt x="96723" y="317500"/>
                  </a:lnTo>
                  <a:lnTo>
                    <a:pt x="93472" y="318770"/>
                  </a:lnTo>
                  <a:lnTo>
                    <a:pt x="93192" y="319227"/>
                  </a:lnTo>
                  <a:lnTo>
                    <a:pt x="93192" y="327660"/>
                  </a:lnTo>
                  <a:lnTo>
                    <a:pt x="93116" y="328930"/>
                  </a:lnTo>
                  <a:lnTo>
                    <a:pt x="92557" y="328930"/>
                  </a:lnTo>
                  <a:lnTo>
                    <a:pt x="92519" y="327660"/>
                  </a:lnTo>
                  <a:lnTo>
                    <a:pt x="93192" y="327660"/>
                  </a:lnTo>
                  <a:lnTo>
                    <a:pt x="93192" y="319227"/>
                  </a:lnTo>
                  <a:lnTo>
                    <a:pt x="91884" y="321310"/>
                  </a:lnTo>
                  <a:lnTo>
                    <a:pt x="87287" y="320040"/>
                  </a:lnTo>
                  <a:lnTo>
                    <a:pt x="84328" y="323850"/>
                  </a:lnTo>
                  <a:lnTo>
                    <a:pt x="87782" y="323850"/>
                  </a:lnTo>
                  <a:lnTo>
                    <a:pt x="85432" y="326390"/>
                  </a:lnTo>
                  <a:lnTo>
                    <a:pt x="85432" y="327660"/>
                  </a:lnTo>
                  <a:lnTo>
                    <a:pt x="88569" y="328930"/>
                  </a:lnTo>
                  <a:lnTo>
                    <a:pt x="89433" y="328930"/>
                  </a:lnTo>
                  <a:lnTo>
                    <a:pt x="90068" y="331470"/>
                  </a:lnTo>
                  <a:lnTo>
                    <a:pt x="92392" y="332740"/>
                  </a:lnTo>
                  <a:lnTo>
                    <a:pt x="94627" y="335280"/>
                  </a:lnTo>
                  <a:lnTo>
                    <a:pt x="94957" y="336550"/>
                  </a:lnTo>
                  <a:lnTo>
                    <a:pt x="91541" y="336550"/>
                  </a:lnTo>
                  <a:lnTo>
                    <a:pt x="90995" y="336232"/>
                  </a:lnTo>
                  <a:lnTo>
                    <a:pt x="90995" y="372110"/>
                  </a:lnTo>
                  <a:lnTo>
                    <a:pt x="86855" y="370840"/>
                  </a:lnTo>
                  <a:lnTo>
                    <a:pt x="86144" y="368300"/>
                  </a:lnTo>
                  <a:lnTo>
                    <a:pt x="87706" y="368300"/>
                  </a:lnTo>
                  <a:lnTo>
                    <a:pt x="89433" y="365760"/>
                  </a:lnTo>
                  <a:lnTo>
                    <a:pt x="90995" y="372110"/>
                  </a:lnTo>
                  <a:lnTo>
                    <a:pt x="90995" y="336232"/>
                  </a:lnTo>
                  <a:lnTo>
                    <a:pt x="89408" y="335280"/>
                  </a:lnTo>
                  <a:lnTo>
                    <a:pt x="87287" y="334010"/>
                  </a:lnTo>
                  <a:lnTo>
                    <a:pt x="83921" y="334924"/>
                  </a:lnTo>
                  <a:lnTo>
                    <a:pt x="83921" y="393700"/>
                  </a:lnTo>
                  <a:lnTo>
                    <a:pt x="83756" y="396240"/>
                  </a:lnTo>
                  <a:lnTo>
                    <a:pt x="83375" y="396989"/>
                  </a:lnTo>
                  <a:lnTo>
                    <a:pt x="83375" y="400050"/>
                  </a:lnTo>
                  <a:lnTo>
                    <a:pt x="83032" y="401320"/>
                  </a:lnTo>
                  <a:lnTo>
                    <a:pt x="82359" y="401320"/>
                  </a:lnTo>
                  <a:lnTo>
                    <a:pt x="81915" y="402590"/>
                  </a:lnTo>
                  <a:lnTo>
                    <a:pt x="81419" y="402590"/>
                  </a:lnTo>
                  <a:lnTo>
                    <a:pt x="80391" y="401320"/>
                  </a:lnTo>
                  <a:lnTo>
                    <a:pt x="83375" y="400050"/>
                  </a:lnTo>
                  <a:lnTo>
                    <a:pt x="83375" y="396989"/>
                  </a:lnTo>
                  <a:lnTo>
                    <a:pt x="83108" y="397510"/>
                  </a:lnTo>
                  <a:lnTo>
                    <a:pt x="82931" y="398780"/>
                  </a:lnTo>
                  <a:lnTo>
                    <a:pt x="83210" y="400050"/>
                  </a:lnTo>
                  <a:lnTo>
                    <a:pt x="82308" y="400050"/>
                  </a:lnTo>
                  <a:lnTo>
                    <a:pt x="79959" y="398780"/>
                  </a:lnTo>
                  <a:lnTo>
                    <a:pt x="79425" y="398780"/>
                  </a:lnTo>
                  <a:lnTo>
                    <a:pt x="80149" y="396074"/>
                  </a:lnTo>
                  <a:lnTo>
                    <a:pt x="80505" y="394970"/>
                  </a:lnTo>
                  <a:lnTo>
                    <a:pt x="81432" y="393700"/>
                  </a:lnTo>
                  <a:lnTo>
                    <a:pt x="82575" y="392430"/>
                  </a:lnTo>
                  <a:lnTo>
                    <a:pt x="83464" y="393700"/>
                  </a:lnTo>
                  <a:lnTo>
                    <a:pt x="83921" y="393700"/>
                  </a:lnTo>
                  <a:lnTo>
                    <a:pt x="83921" y="334924"/>
                  </a:lnTo>
                  <a:lnTo>
                    <a:pt x="82600" y="335280"/>
                  </a:lnTo>
                  <a:lnTo>
                    <a:pt x="81280" y="330200"/>
                  </a:lnTo>
                  <a:lnTo>
                    <a:pt x="80797" y="328930"/>
                  </a:lnTo>
                  <a:lnTo>
                    <a:pt x="79298" y="328930"/>
                  </a:lnTo>
                  <a:lnTo>
                    <a:pt x="79298" y="377190"/>
                  </a:lnTo>
                  <a:lnTo>
                    <a:pt x="78320" y="377190"/>
                  </a:lnTo>
                  <a:lnTo>
                    <a:pt x="77889" y="378460"/>
                  </a:lnTo>
                  <a:lnTo>
                    <a:pt x="77736" y="377190"/>
                  </a:lnTo>
                  <a:lnTo>
                    <a:pt x="77381" y="377190"/>
                  </a:lnTo>
                  <a:lnTo>
                    <a:pt x="77597" y="375920"/>
                  </a:lnTo>
                  <a:lnTo>
                    <a:pt x="79032" y="375920"/>
                  </a:lnTo>
                  <a:lnTo>
                    <a:pt x="79298" y="377190"/>
                  </a:lnTo>
                  <a:lnTo>
                    <a:pt x="79298" y="328930"/>
                  </a:lnTo>
                  <a:lnTo>
                    <a:pt x="77838" y="328930"/>
                  </a:lnTo>
                  <a:lnTo>
                    <a:pt x="75565" y="326390"/>
                  </a:lnTo>
                  <a:lnTo>
                    <a:pt x="67945" y="326390"/>
                  </a:lnTo>
                  <a:lnTo>
                    <a:pt x="67487" y="325120"/>
                  </a:lnTo>
                  <a:lnTo>
                    <a:pt x="66522" y="323850"/>
                  </a:lnTo>
                  <a:lnTo>
                    <a:pt x="72390" y="322580"/>
                  </a:lnTo>
                  <a:lnTo>
                    <a:pt x="72491" y="321310"/>
                  </a:lnTo>
                  <a:lnTo>
                    <a:pt x="73507" y="321310"/>
                  </a:lnTo>
                  <a:lnTo>
                    <a:pt x="72834" y="320040"/>
                  </a:lnTo>
                  <a:lnTo>
                    <a:pt x="71742" y="320040"/>
                  </a:lnTo>
                  <a:lnTo>
                    <a:pt x="70129" y="321310"/>
                  </a:lnTo>
                  <a:lnTo>
                    <a:pt x="62814" y="321310"/>
                  </a:lnTo>
                  <a:lnTo>
                    <a:pt x="61252" y="322580"/>
                  </a:lnTo>
                  <a:lnTo>
                    <a:pt x="62674" y="327660"/>
                  </a:lnTo>
                  <a:lnTo>
                    <a:pt x="61341" y="330200"/>
                  </a:lnTo>
                  <a:lnTo>
                    <a:pt x="60286" y="332740"/>
                  </a:lnTo>
                  <a:lnTo>
                    <a:pt x="59461" y="335280"/>
                  </a:lnTo>
                  <a:lnTo>
                    <a:pt x="60401" y="336550"/>
                  </a:lnTo>
                  <a:lnTo>
                    <a:pt x="62852" y="336550"/>
                  </a:lnTo>
                  <a:lnTo>
                    <a:pt x="60617" y="340360"/>
                  </a:lnTo>
                  <a:lnTo>
                    <a:pt x="57950" y="340360"/>
                  </a:lnTo>
                  <a:lnTo>
                    <a:pt x="56730" y="339090"/>
                  </a:lnTo>
                  <a:lnTo>
                    <a:pt x="56146" y="337820"/>
                  </a:lnTo>
                  <a:lnTo>
                    <a:pt x="56794" y="336550"/>
                  </a:lnTo>
                  <a:lnTo>
                    <a:pt x="54991" y="336550"/>
                  </a:lnTo>
                  <a:lnTo>
                    <a:pt x="52730" y="337820"/>
                  </a:lnTo>
                  <a:lnTo>
                    <a:pt x="54305" y="339090"/>
                  </a:lnTo>
                  <a:lnTo>
                    <a:pt x="53390" y="342900"/>
                  </a:lnTo>
                  <a:lnTo>
                    <a:pt x="52997" y="346710"/>
                  </a:lnTo>
                  <a:lnTo>
                    <a:pt x="52857" y="346710"/>
                  </a:lnTo>
                  <a:lnTo>
                    <a:pt x="52616" y="347980"/>
                  </a:lnTo>
                  <a:lnTo>
                    <a:pt x="53721" y="346710"/>
                  </a:lnTo>
                  <a:lnTo>
                    <a:pt x="54076" y="347980"/>
                  </a:lnTo>
                  <a:lnTo>
                    <a:pt x="56883" y="349250"/>
                  </a:lnTo>
                  <a:lnTo>
                    <a:pt x="56832" y="351790"/>
                  </a:lnTo>
                  <a:lnTo>
                    <a:pt x="55740" y="355600"/>
                  </a:lnTo>
                  <a:lnTo>
                    <a:pt x="55156" y="355600"/>
                  </a:lnTo>
                  <a:lnTo>
                    <a:pt x="55867" y="356870"/>
                  </a:lnTo>
                  <a:lnTo>
                    <a:pt x="54622" y="356870"/>
                  </a:lnTo>
                  <a:lnTo>
                    <a:pt x="53936" y="358140"/>
                  </a:lnTo>
                  <a:lnTo>
                    <a:pt x="52666" y="358140"/>
                  </a:lnTo>
                  <a:lnTo>
                    <a:pt x="49669" y="359410"/>
                  </a:lnTo>
                  <a:lnTo>
                    <a:pt x="48425" y="361950"/>
                  </a:lnTo>
                  <a:lnTo>
                    <a:pt x="48628" y="369570"/>
                  </a:lnTo>
                  <a:lnTo>
                    <a:pt x="46786" y="374650"/>
                  </a:lnTo>
                  <a:lnTo>
                    <a:pt x="47066" y="381000"/>
                  </a:lnTo>
                  <a:lnTo>
                    <a:pt x="46596" y="381000"/>
                  </a:lnTo>
                  <a:lnTo>
                    <a:pt x="43180" y="382270"/>
                  </a:lnTo>
                  <a:lnTo>
                    <a:pt x="43205" y="384810"/>
                  </a:lnTo>
                  <a:lnTo>
                    <a:pt x="44792" y="387350"/>
                  </a:lnTo>
                  <a:lnTo>
                    <a:pt x="48234" y="389890"/>
                  </a:lnTo>
                  <a:lnTo>
                    <a:pt x="49974" y="389890"/>
                  </a:lnTo>
                  <a:lnTo>
                    <a:pt x="52057" y="384810"/>
                  </a:lnTo>
                  <a:lnTo>
                    <a:pt x="53632" y="384810"/>
                  </a:lnTo>
                  <a:lnTo>
                    <a:pt x="59080" y="383540"/>
                  </a:lnTo>
                  <a:lnTo>
                    <a:pt x="61861" y="382270"/>
                  </a:lnTo>
                  <a:lnTo>
                    <a:pt x="64173" y="378460"/>
                  </a:lnTo>
                  <a:lnTo>
                    <a:pt x="66382" y="378460"/>
                  </a:lnTo>
                  <a:lnTo>
                    <a:pt x="68567" y="381000"/>
                  </a:lnTo>
                  <a:lnTo>
                    <a:pt x="68427" y="381000"/>
                  </a:lnTo>
                  <a:lnTo>
                    <a:pt x="68427" y="387350"/>
                  </a:lnTo>
                  <a:lnTo>
                    <a:pt x="68326" y="388620"/>
                  </a:lnTo>
                  <a:lnTo>
                    <a:pt x="67132" y="388620"/>
                  </a:lnTo>
                  <a:lnTo>
                    <a:pt x="67246" y="387350"/>
                  </a:lnTo>
                  <a:lnTo>
                    <a:pt x="68427" y="387350"/>
                  </a:lnTo>
                  <a:lnTo>
                    <a:pt x="68427" y="381000"/>
                  </a:lnTo>
                  <a:lnTo>
                    <a:pt x="65354" y="381000"/>
                  </a:lnTo>
                  <a:lnTo>
                    <a:pt x="63461" y="382270"/>
                  </a:lnTo>
                  <a:lnTo>
                    <a:pt x="63296" y="382270"/>
                  </a:lnTo>
                  <a:lnTo>
                    <a:pt x="63004" y="383540"/>
                  </a:lnTo>
                  <a:lnTo>
                    <a:pt x="63500" y="383540"/>
                  </a:lnTo>
                  <a:lnTo>
                    <a:pt x="64338" y="384810"/>
                  </a:lnTo>
                  <a:lnTo>
                    <a:pt x="65303" y="384810"/>
                  </a:lnTo>
                  <a:lnTo>
                    <a:pt x="64909" y="386080"/>
                  </a:lnTo>
                  <a:lnTo>
                    <a:pt x="63449" y="387350"/>
                  </a:lnTo>
                  <a:lnTo>
                    <a:pt x="68516" y="396240"/>
                  </a:lnTo>
                  <a:lnTo>
                    <a:pt x="71018" y="396240"/>
                  </a:lnTo>
                  <a:lnTo>
                    <a:pt x="73787" y="394970"/>
                  </a:lnTo>
                  <a:lnTo>
                    <a:pt x="75222" y="394970"/>
                  </a:lnTo>
                  <a:lnTo>
                    <a:pt x="77978" y="396240"/>
                  </a:lnTo>
                  <a:lnTo>
                    <a:pt x="78359" y="397510"/>
                  </a:lnTo>
                  <a:lnTo>
                    <a:pt x="76250" y="400050"/>
                  </a:lnTo>
                  <a:lnTo>
                    <a:pt x="74968" y="401320"/>
                  </a:lnTo>
                  <a:lnTo>
                    <a:pt x="73583" y="402590"/>
                  </a:lnTo>
                  <a:lnTo>
                    <a:pt x="77000" y="405130"/>
                  </a:lnTo>
                  <a:lnTo>
                    <a:pt x="74244" y="406400"/>
                  </a:lnTo>
                  <a:lnTo>
                    <a:pt x="73380" y="407670"/>
                  </a:lnTo>
                  <a:lnTo>
                    <a:pt x="78536" y="412750"/>
                  </a:lnTo>
                  <a:lnTo>
                    <a:pt x="77978" y="410210"/>
                  </a:lnTo>
                  <a:lnTo>
                    <a:pt x="75742" y="407670"/>
                  </a:lnTo>
                  <a:lnTo>
                    <a:pt x="77063" y="406400"/>
                  </a:lnTo>
                  <a:lnTo>
                    <a:pt x="78574" y="402590"/>
                  </a:lnTo>
                  <a:lnTo>
                    <a:pt x="80911" y="403860"/>
                  </a:lnTo>
                  <a:lnTo>
                    <a:pt x="81635" y="406400"/>
                  </a:lnTo>
                  <a:lnTo>
                    <a:pt x="81737" y="407670"/>
                  </a:lnTo>
                  <a:lnTo>
                    <a:pt x="85026" y="407670"/>
                  </a:lnTo>
                  <a:lnTo>
                    <a:pt x="83832" y="405130"/>
                  </a:lnTo>
                  <a:lnTo>
                    <a:pt x="84391" y="403860"/>
                  </a:lnTo>
                  <a:lnTo>
                    <a:pt x="84734" y="403860"/>
                  </a:lnTo>
                  <a:lnTo>
                    <a:pt x="83515" y="400050"/>
                  </a:lnTo>
                  <a:lnTo>
                    <a:pt x="85801" y="400050"/>
                  </a:lnTo>
                  <a:lnTo>
                    <a:pt x="88226" y="398780"/>
                  </a:lnTo>
                  <a:lnTo>
                    <a:pt x="90462" y="400050"/>
                  </a:lnTo>
                  <a:lnTo>
                    <a:pt x="90678" y="400050"/>
                  </a:lnTo>
                  <a:lnTo>
                    <a:pt x="90805" y="398780"/>
                  </a:lnTo>
                  <a:lnTo>
                    <a:pt x="92443" y="398780"/>
                  </a:lnTo>
                  <a:lnTo>
                    <a:pt x="93141" y="400050"/>
                  </a:lnTo>
                  <a:lnTo>
                    <a:pt x="93332" y="400050"/>
                  </a:lnTo>
                  <a:lnTo>
                    <a:pt x="93370" y="401320"/>
                  </a:lnTo>
                  <a:lnTo>
                    <a:pt x="91135" y="402590"/>
                  </a:lnTo>
                  <a:lnTo>
                    <a:pt x="91135" y="405130"/>
                  </a:lnTo>
                  <a:lnTo>
                    <a:pt x="91833" y="407670"/>
                  </a:lnTo>
                  <a:lnTo>
                    <a:pt x="91338" y="408940"/>
                  </a:lnTo>
                  <a:lnTo>
                    <a:pt x="90855" y="410210"/>
                  </a:lnTo>
                  <a:lnTo>
                    <a:pt x="91960" y="410210"/>
                  </a:lnTo>
                  <a:lnTo>
                    <a:pt x="92049" y="411480"/>
                  </a:lnTo>
                  <a:lnTo>
                    <a:pt x="92176" y="412750"/>
                  </a:lnTo>
                  <a:lnTo>
                    <a:pt x="91084" y="412750"/>
                  </a:lnTo>
                  <a:lnTo>
                    <a:pt x="90538" y="411480"/>
                  </a:lnTo>
                  <a:lnTo>
                    <a:pt x="91528" y="416560"/>
                  </a:lnTo>
                  <a:lnTo>
                    <a:pt x="90703" y="417830"/>
                  </a:lnTo>
                  <a:lnTo>
                    <a:pt x="89662" y="422910"/>
                  </a:lnTo>
                  <a:lnTo>
                    <a:pt x="88061" y="424180"/>
                  </a:lnTo>
                  <a:lnTo>
                    <a:pt x="87210" y="424180"/>
                  </a:lnTo>
                  <a:lnTo>
                    <a:pt x="86766" y="425450"/>
                  </a:lnTo>
                  <a:lnTo>
                    <a:pt x="86537" y="425450"/>
                  </a:lnTo>
                  <a:lnTo>
                    <a:pt x="88036" y="426720"/>
                  </a:lnTo>
                  <a:lnTo>
                    <a:pt x="86309" y="427990"/>
                  </a:lnTo>
                  <a:lnTo>
                    <a:pt x="86271" y="429260"/>
                  </a:lnTo>
                  <a:lnTo>
                    <a:pt x="89027" y="429260"/>
                  </a:lnTo>
                  <a:lnTo>
                    <a:pt x="89725" y="430530"/>
                  </a:lnTo>
                  <a:lnTo>
                    <a:pt x="90284" y="430530"/>
                  </a:lnTo>
                  <a:lnTo>
                    <a:pt x="92214" y="431800"/>
                  </a:lnTo>
                  <a:lnTo>
                    <a:pt x="94462" y="431800"/>
                  </a:lnTo>
                  <a:lnTo>
                    <a:pt x="95631" y="433070"/>
                  </a:lnTo>
                  <a:lnTo>
                    <a:pt x="101968" y="433070"/>
                  </a:lnTo>
                  <a:lnTo>
                    <a:pt x="99237" y="435127"/>
                  </a:lnTo>
                  <a:lnTo>
                    <a:pt x="99237" y="448551"/>
                  </a:lnTo>
                  <a:lnTo>
                    <a:pt x="98767" y="449580"/>
                  </a:lnTo>
                  <a:lnTo>
                    <a:pt x="98336" y="450850"/>
                  </a:lnTo>
                  <a:lnTo>
                    <a:pt x="98018" y="452120"/>
                  </a:lnTo>
                  <a:lnTo>
                    <a:pt x="97116" y="452120"/>
                  </a:lnTo>
                  <a:lnTo>
                    <a:pt x="96202" y="450850"/>
                  </a:lnTo>
                  <a:lnTo>
                    <a:pt x="95288" y="450850"/>
                  </a:lnTo>
                  <a:lnTo>
                    <a:pt x="98069" y="449580"/>
                  </a:lnTo>
                  <a:lnTo>
                    <a:pt x="99237" y="448551"/>
                  </a:lnTo>
                  <a:lnTo>
                    <a:pt x="99237" y="435127"/>
                  </a:lnTo>
                  <a:lnTo>
                    <a:pt x="91808" y="440690"/>
                  </a:lnTo>
                  <a:lnTo>
                    <a:pt x="92544" y="440690"/>
                  </a:lnTo>
                  <a:lnTo>
                    <a:pt x="93268" y="441960"/>
                  </a:lnTo>
                  <a:lnTo>
                    <a:pt x="93954" y="441960"/>
                  </a:lnTo>
                  <a:lnTo>
                    <a:pt x="84201" y="449580"/>
                  </a:lnTo>
                  <a:lnTo>
                    <a:pt x="84251" y="448310"/>
                  </a:lnTo>
                  <a:lnTo>
                    <a:pt x="85509" y="448310"/>
                  </a:lnTo>
                  <a:lnTo>
                    <a:pt x="86436" y="447040"/>
                  </a:lnTo>
                  <a:lnTo>
                    <a:pt x="86093" y="445770"/>
                  </a:lnTo>
                  <a:lnTo>
                    <a:pt x="86233" y="445770"/>
                  </a:lnTo>
                  <a:lnTo>
                    <a:pt x="86258" y="444500"/>
                  </a:lnTo>
                  <a:lnTo>
                    <a:pt x="77711" y="449275"/>
                  </a:lnTo>
                  <a:lnTo>
                    <a:pt x="77711" y="455930"/>
                  </a:lnTo>
                  <a:lnTo>
                    <a:pt x="67932" y="463816"/>
                  </a:lnTo>
                  <a:lnTo>
                    <a:pt x="67932" y="480250"/>
                  </a:lnTo>
                  <a:lnTo>
                    <a:pt x="67487" y="481330"/>
                  </a:lnTo>
                  <a:lnTo>
                    <a:pt x="65278" y="486410"/>
                  </a:lnTo>
                  <a:lnTo>
                    <a:pt x="62166" y="486410"/>
                  </a:lnTo>
                  <a:lnTo>
                    <a:pt x="61887" y="483870"/>
                  </a:lnTo>
                  <a:lnTo>
                    <a:pt x="61810" y="482600"/>
                  </a:lnTo>
                  <a:lnTo>
                    <a:pt x="61696" y="481330"/>
                  </a:lnTo>
                  <a:lnTo>
                    <a:pt x="63881" y="481330"/>
                  </a:lnTo>
                  <a:lnTo>
                    <a:pt x="67932" y="480250"/>
                  </a:lnTo>
                  <a:lnTo>
                    <a:pt x="67932" y="463816"/>
                  </a:lnTo>
                  <a:lnTo>
                    <a:pt x="66687" y="464820"/>
                  </a:lnTo>
                  <a:lnTo>
                    <a:pt x="64820" y="461010"/>
                  </a:lnTo>
                  <a:lnTo>
                    <a:pt x="65354" y="459740"/>
                  </a:lnTo>
                  <a:lnTo>
                    <a:pt x="65836" y="459740"/>
                  </a:lnTo>
                  <a:lnTo>
                    <a:pt x="66433" y="458470"/>
                  </a:lnTo>
                  <a:lnTo>
                    <a:pt x="67030" y="458470"/>
                  </a:lnTo>
                  <a:lnTo>
                    <a:pt x="67729" y="457200"/>
                  </a:lnTo>
                  <a:lnTo>
                    <a:pt x="68630" y="455930"/>
                  </a:lnTo>
                  <a:lnTo>
                    <a:pt x="71107" y="457200"/>
                  </a:lnTo>
                  <a:lnTo>
                    <a:pt x="73774" y="458470"/>
                  </a:lnTo>
                  <a:lnTo>
                    <a:pt x="75920" y="455930"/>
                  </a:lnTo>
                  <a:lnTo>
                    <a:pt x="77711" y="455930"/>
                  </a:lnTo>
                  <a:lnTo>
                    <a:pt x="77711" y="449275"/>
                  </a:lnTo>
                  <a:lnTo>
                    <a:pt x="77165" y="449580"/>
                  </a:lnTo>
                  <a:lnTo>
                    <a:pt x="70307" y="452120"/>
                  </a:lnTo>
                  <a:lnTo>
                    <a:pt x="68745" y="453390"/>
                  </a:lnTo>
                  <a:lnTo>
                    <a:pt x="63995" y="453390"/>
                  </a:lnTo>
                  <a:lnTo>
                    <a:pt x="63995" y="466090"/>
                  </a:lnTo>
                  <a:lnTo>
                    <a:pt x="56972" y="472440"/>
                  </a:lnTo>
                  <a:lnTo>
                    <a:pt x="57137" y="471170"/>
                  </a:lnTo>
                  <a:lnTo>
                    <a:pt x="58559" y="469900"/>
                  </a:lnTo>
                  <a:lnTo>
                    <a:pt x="59423" y="468630"/>
                  </a:lnTo>
                  <a:lnTo>
                    <a:pt x="57518" y="466090"/>
                  </a:lnTo>
                  <a:lnTo>
                    <a:pt x="58293" y="464820"/>
                  </a:lnTo>
                  <a:lnTo>
                    <a:pt x="61036" y="464820"/>
                  </a:lnTo>
                  <a:lnTo>
                    <a:pt x="62318" y="466090"/>
                  </a:lnTo>
                  <a:lnTo>
                    <a:pt x="63995" y="466090"/>
                  </a:lnTo>
                  <a:lnTo>
                    <a:pt x="63995" y="453390"/>
                  </a:lnTo>
                  <a:lnTo>
                    <a:pt x="63538" y="453390"/>
                  </a:lnTo>
                  <a:lnTo>
                    <a:pt x="61683" y="454660"/>
                  </a:lnTo>
                  <a:lnTo>
                    <a:pt x="60680" y="453390"/>
                  </a:lnTo>
                  <a:lnTo>
                    <a:pt x="59817" y="453390"/>
                  </a:lnTo>
                  <a:lnTo>
                    <a:pt x="59994" y="452120"/>
                  </a:lnTo>
                  <a:lnTo>
                    <a:pt x="60502" y="450850"/>
                  </a:lnTo>
                  <a:lnTo>
                    <a:pt x="59651" y="449580"/>
                  </a:lnTo>
                  <a:lnTo>
                    <a:pt x="55397" y="449580"/>
                  </a:lnTo>
                  <a:lnTo>
                    <a:pt x="55397" y="496570"/>
                  </a:lnTo>
                  <a:lnTo>
                    <a:pt x="55206" y="497840"/>
                  </a:lnTo>
                  <a:lnTo>
                    <a:pt x="54902" y="499110"/>
                  </a:lnTo>
                  <a:lnTo>
                    <a:pt x="54025" y="500380"/>
                  </a:lnTo>
                  <a:lnTo>
                    <a:pt x="53403" y="501650"/>
                  </a:lnTo>
                  <a:lnTo>
                    <a:pt x="52857" y="502920"/>
                  </a:lnTo>
                  <a:lnTo>
                    <a:pt x="51650" y="504190"/>
                  </a:lnTo>
                  <a:lnTo>
                    <a:pt x="50266" y="503021"/>
                  </a:lnTo>
                  <a:lnTo>
                    <a:pt x="50266" y="504190"/>
                  </a:lnTo>
                  <a:lnTo>
                    <a:pt x="50266" y="505460"/>
                  </a:lnTo>
                  <a:lnTo>
                    <a:pt x="49339" y="505460"/>
                  </a:lnTo>
                  <a:lnTo>
                    <a:pt x="50266" y="504190"/>
                  </a:lnTo>
                  <a:lnTo>
                    <a:pt x="50266" y="503021"/>
                  </a:lnTo>
                  <a:lnTo>
                    <a:pt x="47599" y="504190"/>
                  </a:lnTo>
                  <a:lnTo>
                    <a:pt x="45542" y="505053"/>
                  </a:lnTo>
                  <a:lnTo>
                    <a:pt x="46799" y="504190"/>
                  </a:lnTo>
                  <a:lnTo>
                    <a:pt x="48526" y="502920"/>
                  </a:lnTo>
                  <a:lnTo>
                    <a:pt x="51714" y="499110"/>
                  </a:lnTo>
                  <a:lnTo>
                    <a:pt x="53340" y="497840"/>
                  </a:lnTo>
                  <a:lnTo>
                    <a:pt x="54787" y="495300"/>
                  </a:lnTo>
                  <a:lnTo>
                    <a:pt x="55168" y="495300"/>
                  </a:lnTo>
                  <a:lnTo>
                    <a:pt x="55397" y="496570"/>
                  </a:lnTo>
                  <a:lnTo>
                    <a:pt x="55397" y="449580"/>
                  </a:lnTo>
                  <a:lnTo>
                    <a:pt x="54165" y="449580"/>
                  </a:lnTo>
                  <a:lnTo>
                    <a:pt x="50215" y="448310"/>
                  </a:lnTo>
                  <a:lnTo>
                    <a:pt x="49631" y="449580"/>
                  </a:lnTo>
                  <a:lnTo>
                    <a:pt x="49161" y="452120"/>
                  </a:lnTo>
                  <a:lnTo>
                    <a:pt x="48577" y="450850"/>
                  </a:lnTo>
                  <a:lnTo>
                    <a:pt x="48158" y="450850"/>
                  </a:lnTo>
                  <a:lnTo>
                    <a:pt x="46824" y="449580"/>
                  </a:lnTo>
                  <a:lnTo>
                    <a:pt x="46545" y="449580"/>
                  </a:lnTo>
                  <a:lnTo>
                    <a:pt x="46545" y="454660"/>
                  </a:lnTo>
                  <a:lnTo>
                    <a:pt x="46469" y="457200"/>
                  </a:lnTo>
                  <a:lnTo>
                    <a:pt x="45224" y="455930"/>
                  </a:lnTo>
                  <a:lnTo>
                    <a:pt x="44373" y="455930"/>
                  </a:lnTo>
                  <a:lnTo>
                    <a:pt x="43472" y="454660"/>
                  </a:lnTo>
                  <a:lnTo>
                    <a:pt x="43307" y="454660"/>
                  </a:lnTo>
                  <a:lnTo>
                    <a:pt x="43726" y="453390"/>
                  </a:lnTo>
                  <a:lnTo>
                    <a:pt x="45161" y="453390"/>
                  </a:lnTo>
                  <a:lnTo>
                    <a:pt x="46545" y="454660"/>
                  </a:lnTo>
                  <a:lnTo>
                    <a:pt x="46545" y="449580"/>
                  </a:lnTo>
                  <a:lnTo>
                    <a:pt x="45224" y="449580"/>
                  </a:lnTo>
                  <a:lnTo>
                    <a:pt x="44386" y="448310"/>
                  </a:lnTo>
                  <a:lnTo>
                    <a:pt x="42837" y="448310"/>
                  </a:lnTo>
                  <a:lnTo>
                    <a:pt x="41833" y="449275"/>
                  </a:lnTo>
                  <a:lnTo>
                    <a:pt x="41833" y="466090"/>
                  </a:lnTo>
                  <a:lnTo>
                    <a:pt x="37846" y="466090"/>
                  </a:lnTo>
                  <a:lnTo>
                    <a:pt x="38163" y="464820"/>
                  </a:lnTo>
                  <a:lnTo>
                    <a:pt x="40627" y="464820"/>
                  </a:lnTo>
                  <a:lnTo>
                    <a:pt x="41833" y="466090"/>
                  </a:lnTo>
                  <a:lnTo>
                    <a:pt x="41833" y="449275"/>
                  </a:lnTo>
                  <a:lnTo>
                    <a:pt x="41516" y="449580"/>
                  </a:lnTo>
                  <a:lnTo>
                    <a:pt x="40817" y="448310"/>
                  </a:lnTo>
                  <a:lnTo>
                    <a:pt x="40741" y="447040"/>
                  </a:lnTo>
                  <a:lnTo>
                    <a:pt x="40652" y="443230"/>
                  </a:lnTo>
                  <a:lnTo>
                    <a:pt x="40944" y="441960"/>
                  </a:lnTo>
                  <a:lnTo>
                    <a:pt x="43700" y="438150"/>
                  </a:lnTo>
                  <a:lnTo>
                    <a:pt x="46647" y="435610"/>
                  </a:lnTo>
                  <a:lnTo>
                    <a:pt x="52425" y="434340"/>
                  </a:lnTo>
                  <a:lnTo>
                    <a:pt x="53924" y="433070"/>
                  </a:lnTo>
                  <a:lnTo>
                    <a:pt x="57658" y="433070"/>
                  </a:lnTo>
                  <a:lnTo>
                    <a:pt x="60896" y="431800"/>
                  </a:lnTo>
                  <a:lnTo>
                    <a:pt x="61391" y="430530"/>
                  </a:lnTo>
                  <a:lnTo>
                    <a:pt x="61874" y="429260"/>
                  </a:lnTo>
                  <a:lnTo>
                    <a:pt x="61874" y="426720"/>
                  </a:lnTo>
                  <a:lnTo>
                    <a:pt x="61874" y="425450"/>
                  </a:lnTo>
                  <a:lnTo>
                    <a:pt x="61480" y="424180"/>
                  </a:lnTo>
                  <a:lnTo>
                    <a:pt x="64719" y="424180"/>
                  </a:lnTo>
                  <a:lnTo>
                    <a:pt x="68326" y="425450"/>
                  </a:lnTo>
                  <a:lnTo>
                    <a:pt x="72059" y="425450"/>
                  </a:lnTo>
                  <a:lnTo>
                    <a:pt x="71628" y="424180"/>
                  </a:lnTo>
                  <a:lnTo>
                    <a:pt x="70777" y="421640"/>
                  </a:lnTo>
                  <a:lnTo>
                    <a:pt x="68643" y="419100"/>
                  </a:lnTo>
                  <a:lnTo>
                    <a:pt x="65328" y="416560"/>
                  </a:lnTo>
                  <a:lnTo>
                    <a:pt x="65366" y="411480"/>
                  </a:lnTo>
                  <a:lnTo>
                    <a:pt x="64833" y="410210"/>
                  </a:lnTo>
                  <a:lnTo>
                    <a:pt x="57975" y="407670"/>
                  </a:lnTo>
                  <a:lnTo>
                    <a:pt x="54381" y="406400"/>
                  </a:lnTo>
                  <a:lnTo>
                    <a:pt x="48856" y="404342"/>
                  </a:lnTo>
                  <a:lnTo>
                    <a:pt x="48856" y="421640"/>
                  </a:lnTo>
                  <a:lnTo>
                    <a:pt x="48298" y="421640"/>
                  </a:lnTo>
                  <a:lnTo>
                    <a:pt x="47752" y="422910"/>
                  </a:lnTo>
                  <a:lnTo>
                    <a:pt x="45491" y="422910"/>
                  </a:lnTo>
                  <a:lnTo>
                    <a:pt x="43878" y="424180"/>
                  </a:lnTo>
                  <a:lnTo>
                    <a:pt x="39014" y="426720"/>
                  </a:lnTo>
                  <a:lnTo>
                    <a:pt x="37871" y="425450"/>
                  </a:lnTo>
                  <a:lnTo>
                    <a:pt x="34137" y="420370"/>
                  </a:lnTo>
                  <a:lnTo>
                    <a:pt x="31851" y="419100"/>
                  </a:lnTo>
                  <a:lnTo>
                    <a:pt x="29946" y="419100"/>
                  </a:lnTo>
                  <a:lnTo>
                    <a:pt x="31432" y="417830"/>
                  </a:lnTo>
                  <a:lnTo>
                    <a:pt x="32702" y="412750"/>
                  </a:lnTo>
                  <a:lnTo>
                    <a:pt x="31686" y="410210"/>
                  </a:lnTo>
                  <a:lnTo>
                    <a:pt x="33845" y="410210"/>
                  </a:lnTo>
                  <a:lnTo>
                    <a:pt x="35941" y="412750"/>
                  </a:lnTo>
                  <a:lnTo>
                    <a:pt x="40563" y="417830"/>
                  </a:lnTo>
                  <a:lnTo>
                    <a:pt x="44462" y="420370"/>
                  </a:lnTo>
                  <a:lnTo>
                    <a:pt x="48856" y="421640"/>
                  </a:lnTo>
                  <a:lnTo>
                    <a:pt x="48856" y="404342"/>
                  </a:lnTo>
                  <a:lnTo>
                    <a:pt x="47599" y="403860"/>
                  </a:lnTo>
                  <a:lnTo>
                    <a:pt x="45783" y="402590"/>
                  </a:lnTo>
                  <a:lnTo>
                    <a:pt x="44919" y="400050"/>
                  </a:lnTo>
                  <a:lnTo>
                    <a:pt x="44056" y="397510"/>
                  </a:lnTo>
                  <a:lnTo>
                    <a:pt x="42684" y="396240"/>
                  </a:lnTo>
                  <a:lnTo>
                    <a:pt x="37185" y="400050"/>
                  </a:lnTo>
                  <a:lnTo>
                    <a:pt x="34785" y="398780"/>
                  </a:lnTo>
                  <a:lnTo>
                    <a:pt x="32080" y="396240"/>
                  </a:lnTo>
                  <a:lnTo>
                    <a:pt x="30949" y="396240"/>
                  </a:lnTo>
                  <a:lnTo>
                    <a:pt x="34734" y="402590"/>
                  </a:lnTo>
                  <a:lnTo>
                    <a:pt x="34112" y="406400"/>
                  </a:lnTo>
                  <a:lnTo>
                    <a:pt x="32296" y="408940"/>
                  </a:lnTo>
                  <a:lnTo>
                    <a:pt x="27203" y="411480"/>
                  </a:lnTo>
                  <a:lnTo>
                    <a:pt x="25425" y="411480"/>
                  </a:lnTo>
                  <a:lnTo>
                    <a:pt x="24549" y="415290"/>
                  </a:lnTo>
                  <a:lnTo>
                    <a:pt x="22783" y="416560"/>
                  </a:lnTo>
                  <a:lnTo>
                    <a:pt x="19253" y="417830"/>
                  </a:lnTo>
                  <a:lnTo>
                    <a:pt x="17653" y="416560"/>
                  </a:lnTo>
                  <a:lnTo>
                    <a:pt x="15989" y="416560"/>
                  </a:lnTo>
                  <a:lnTo>
                    <a:pt x="16662" y="415290"/>
                  </a:lnTo>
                  <a:lnTo>
                    <a:pt x="15811" y="414020"/>
                  </a:lnTo>
                  <a:lnTo>
                    <a:pt x="15468" y="412750"/>
                  </a:lnTo>
                  <a:lnTo>
                    <a:pt x="15621" y="411480"/>
                  </a:lnTo>
                  <a:lnTo>
                    <a:pt x="15201" y="411480"/>
                  </a:lnTo>
                  <a:lnTo>
                    <a:pt x="14300" y="410210"/>
                  </a:lnTo>
                  <a:lnTo>
                    <a:pt x="13614" y="408940"/>
                  </a:lnTo>
                  <a:lnTo>
                    <a:pt x="14071" y="406400"/>
                  </a:lnTo>
                  <a:lnTo>
                    <a:pt x="14693" y="405130"/>
                  </a:lnTo>
                  <a:lnTo>
                    <a:pt x="13385" y="402590"/>
                  </a:lnTo>
                  <a:lnTo>
                    <a:pt x="14566" y="400050"/>
                  </a:lnTo>
                  <a:lnTo>
                    <a:pt x="15252" y="398780"/>
                  </a:lnTo>
                  <a:lnTo>
                    <a:pt x="13246" y="398780"/>
                  </a:lnTo>
                  <a:lnTo>
                    <a:pt x="11684" y="400050"/>
                  </a:lnTo>
                  <a:lnTo>
                    <a:pt x="9093" y="401320"/>
                  </a:lnTo>
                  <a:lnTo>
                    <a:pt x="8001" y="401320"/>
                  </a:lnTo>
                  <a:lnTo>
                    <a:pt x="5816" y="403860"/>
                  </a:lnTo>
                  <a:lnTo>
                    <a:pt x="4851" y="405130"/>
                  </a:lnTo>
                  <a:lnTo>
                    <a:pt x="2717" y="406400"/>
                  </a:lnTo>
                  <a:lnTo>
                    <a:pt x="1549" y="407670"/>
                  </a:lnTo>
                  <a:lnTo>
                    <a:pt x="1117" y="410210"/>
                  </a:lnTo>
                  <a:lnTo>
                    <a:pt x="482" y="411480"/>
                  </a:lnTo>
                  <a:lnTo>
                    <a:pt x="0" y="414020"/>
                  </a:lnTo>
                  <a:lnTo>
                    <a:pt x="1282" y="416560"/>
                  </a:lnTo>
                  <a:lnTo>
                    <a:pt x="3365" y="417830"/>
                  </a:lnTo>
                  <a:lnTo>
                    <a:pt x="6210" y="419100"/>
                  </a:lnTo>
                  <a:lnTo>
                    <a:pt x="4978" y="421640"/>
                  </a:lnTo>
                  <a:lnTo>
                    <a:pt x="7785" y="421640"/>
                  </a:lnTo>
                  <a:lnTo>
                    <a:pt x="9829" y="422910"/>
                  </a:lnTo>
                  <a:lnTo>
                    <a:pt x="14211" y="426720"/>
                  </a:lnTo>
                  <a:lnTo>
                    <a:pt x="14135" y="429260"/>
                  </a:lnTo>
                  <a:lnTo>
                    <a:pt x="15265" y="431800"/>
                  </a:lnTo>
                  <a:lnTo>
                    <a:pt x="16865" y="430530"/>
                  </a:lnTo>
                  <a:lnTo>
                    <a:pt x="18161" y="430530"/>
                  </a:lnTo>
                  <a:lnTo>
                    <a:pt x="19786" y="431800"/>
                  </a:lnTo>
                  <a:lnTo>
                    <a:pt x="20472" y="433070"/>
                  </a:lnTo>
                  <a:lnTo>
                    <a:pt x="19697" y="435610"/>
                  </a:lnTo>
                  <a:lnTo>
                    <a:pt x="21158" y="436880"/>
                  </a:lnTo>
                  <a:lnTo>
                    <a:pt x="24345" y="440690"/>
                  </a:lnTo>
                  <a:lnTo>
                    <a:pt x="24777" y="443230"/>
                  </a:lnTo>
                  <a:lnTo>
                    <a:pt x="20459" y="447040"/>
                  </a:lnTo>
                  <a:lnTo>
                    <a:pt x="18897" y="449580"/>
                  </a:lnTo>
                  <a:lnTo>
                    <a:pt x="16992" y="453390"/>
                  </a:lnTo>
                  <a:lnTo>
                    <a:pt x="18084" y="453390"/>
                  </a:lnTo>
                  <a:lnTo>
                    <a:pt x="18948" y="455930"/>
                  </a:lnTo>
                  <a:lnTo>
                    <a:pt x="20015" y="457200"/>
                  </a:lnTo>
                  <a:lnTo>
                    <a:pt x="23736" y="458470"/>
                  </a:lnTo>
                  <a:lnTo>
                    <a:pt x="24536" y="459740"/>
                  </a:lnTo>
                  <a:lnTo>
                    <a:pt x="23761" y="461010"/>
                  </a:lnTo>
                  <a:lnTo>
                    <a:pt x="22415" y="461010"/>
                  </a:lnTo>
                  <a:lnTo>
                    <a:pt x="21132" y="459740"/>
                  </a:lnTo>
                  <a:lnTo>
                    <a:pt x="18783" y="461010"/>
                  </a:lnTo>
                  <a:lnTo>
                    <a:pt x="20548" y="461010"/>
                  </a:lnTo>
                  <a:lnTo>
                    <a:pt x="21971" y="462280"/>
                  </a:lnTo>
                  <a:lnTo>
                    <a:pt x="28092" y="462280"/>
                  </a:lnTo>
                  <a:lnTo>
                    <a:pt x="27635" y="463550"/>
                  </a:lnTo>
                  <a:lnTo>
                    <a:pt x="33108" y="463550"/>
                  </a:lnTo>
                  <a:lnTo>
                    <a:pt x="32994" y="466090"/>
                  </a:lnTo>
                  <a:lnTo>
                    <a:pt x="30670" y="467360"/>
                  </a:lnTo>
                  <a:lnTo>
                    <a:pt x="24765" y="467360"/>
                  </a:lnTo>
                  <a:lnTo>
                    <a:pt x="24168" y="468630"/>
                  </a:lnTo>
                  <a:lnTo>
                    <a:pt x="23114" y="468630"/>
                  </a:lnTo>
                  <a:lnTo>
                    <a:pt x="27597" y="472440"/>
                  </a:lnTo>
                  <a:lnTo>
                    <a:pt x="26517" y="474980"/>
                  </a:lnTo>
                  <a:lnTo>
                    <a:pt x="23736" y="472440"/>
                  </a:lnTo>
                  <a:lnTo>
                    <a:pt x="22491" y="474980"/>
                  </a:lnTo>
                  <a:lnTo>
                    <a:pt x="23583" y="474980"/>
                  </a:lnTo>
                  <a:lnTo>
                    <a:pt x="24345" y="476250"/>
                  </a:lnTo>
                  <a:lnTo>
                    <a:pt x="33439" y="476250"/>
                  </a:lnTo>
                  <a:lnTo>
                    <a:pt x="37757" y="477520"/>
                  </a:lnTo>
                  <a:lnTo>
                    <a:pt x="47421" y="477520"/>
                  </a:lnTo>
                  <a:lnTo>
                    <a:pt x="49822" y="478790"/>
                  </a:lnTo>
                  <a:lnTo>
                    <a:pt x="44310" y="482600"/>
                  </a:lnTo>
                  <a:lnTo>
                    <a:pt x="43535" y="482600"/>
                  </a:lnTo>
                  <a:lnTo>
                    <a:pt x="42824" y="481330"/>
                  </a:lnTo>
                  <a:lnTo>
                    <a:pt x="38976" y="481330"/>
                  </a:lnTo>
                  <a:lnTo>
                    <a:pt x="38442" y="485140"/>
                  </a:lnTo>
                  <a:lnTo>
                    <a:pt x="40817" y="485140"/>
                  </a:lnTo>
                  <a:lnTo>
                    <a:pt x="37020" y="488950"/>
                  </a:lnTo>
                  <a:lnTo>
                    <a:pt x="35775" y="487680"/>
                  </a:lnTo>
                  <a:lnTo>
                    <a:pt x="35496" y="488950"/>
                  </a:lnTo>
                  <a:lnTo>
                    <a:pt x="36855" y="488950"/>
                  </a:lnTo>
                  <a:lnTo>
                    <a:pt x="1587" y="518160"/>
                  </a:lnTo>
                  <a:lnTo>
                    <a:pt x="30099" y="509270"/>
                  </a:lnTo>
                  <a:lnTo>
                    <a:pt x="38163" y="506730"/>
                  </a:lnTo>
                  <a:lnTo>
                    <a:pt x="37985" y="506730"/>
                  </a:lnTo>
                  <a:lnTo>
                    <a:pt x="37744" y="505460"/>
                  </a:lnTo>
                  <a:lnTo>
                    <a:pt x="37414" y="505460"/>
                  </a:lnTo>
                  <a:lnTo>
                    <a:pt x="27393" y="501650"/>
                  </a:lnTo>
                  <a:lnTo>
                    <a:pt x="27673" y="501650"/>
                  </a:lnTo>
                  <a:lnTo>
                    <a:pt x="28016" y="501269"/>
                  </a:lnTo>
                  <a:lnTo>
                    <a:pt x="27851" y="501650"/>
                  </a:lnTo>
                  <a:lnTo>
                    <a:pt x="31559" y="501650"/>
                  </a:lnTo>
                  <a:lnTo>
                    <a:pt x="32004" y="500380"/>
                  </a:lnTo>
                  <a:lnTo>
                    <a:pt x="31419" y="500380"/>
                  </a:lnTo>
                  <a:lnTo>
                    <a:pt x="31191" y="499110"/>
                  </a:lnTo>
                  <a:lnTo>
                    <a:pt x="29718" y="499110"/>
                  </a:lnTo>
                  <a:lnTo>
                    <a:pt x="35242" y="495300"/>
                  </a:lnTo>
                  <a:lnTo>
                    <a:pt x="35496" y="496570"/>
                  </a:lnTo>
                  <a:lnTo>
                    <a:pt x="37998" y="496570"/>
                  </a:lnTo>
                  <a:lnTo>
                    <a:pt x="40868" y="495300"/>
                  </a:lnTo>
                  <a:lnTo>
                    <a:pt x="42024" y="497840"/>
                  </a:lnTo>
                  <a:lnTo>
                    <a:pt x="46024" y="495300"/>
                  </a:lnTo>
                  <a:lnTo>
                    <a:pt x="48945" y="494030"/>
                  </a:lnTo>
                  <a:lnTo>
                    <a:pt x="48933" y="500380"/>
                  </a:lnTo>
                  <a:lnTo>
                    <a:pt x="47396" y="502920"/>
                  </a:lnTo>
                  <a:lnTo>
                    <a:pt x="45224" y="505193"/>
                  </a:lnTo>
                  <a:lnTo>
                    <a:pt x="44589" y="505460"/>
                  </a:lnTo>
                  <a:lnTo>
                    <a:pt x="43815" y="506730"/>
                  </a:lnTo>
                  <a:lnTo>
                    <a:pt x="44132" y="506730"/>
                  </a:lnTo>
                  <a:lnTo>
                    <a:pt x="47002" y="505460"/>
                  </a:lnTo>
                  <a:lnTo>
                    <a:pt x="47764" y="508000"/>
                  </a:lnTo>
                  <a:lnTo>
                    <a:pt x="49161" y="508000"/>
                  </a:lnTo>
                  <a:lnTo>
                    <a:pt x="49403" y="506730"/>
                  </a:lnTo>
                  <a:lnTo>
                    <a:pt x="49644" y="508000"/>
                  </a:lnTo>
                  <a:lnTo>
                    <a:pt x="50050" y="508000"/>
                  </a:lnTo>
                  <a:lnTo>
                    <a:pt x="51333" y="506730"/>
                  </a:lnTo>
                  <a:lnTo>
                    <a:pt x="53924" y="504190"/>
                  </a:lnTo>
                  <a:lnTo>
                    <a:pt x="54724" y="505460"/>
                  </a:lnTo>
                  <a:lnTo>
                    <a:pt x="54254" y="504190"/>
                  </a:lnTo>
                  <a:lnTo>
                    <a:pt x="54597" y="502920"/>
                  </a:lnTo>
                  <a:lnTo>
                    <a:pt x="54813" y="502920"/>
                  </a:lnTo>
                  <a:lnTo>
                    <a:pt x="55689" y="504190"/>
                  </a:lnTo>
                  <a:lnTo>
                    <a:pt x="55905" y="505460"/>
                  </a:lnTo>
                  <a:lnTo>
                    <a:pt x="55029" y="505460"/>
                  </a:lnTo>
                  <a:lnTo>
                    <a:pt x="59715" y="510540"/>
                  </a:lnTo>
                  <a:lnTo>
                    <a:pt x="59448" y="513080"/>
                  </a:lnTo>
                  <a:lnTo>
                    <a:pt x="48133" y="509295"/>
                  </a:lnTo>
                  <a:lnTo>
                    <a:pt x="45986" y="511810"/>
                  </a:lnTo>
                  <a:lnTo>
                    <a:pt x="46380" y="514350"/>
                  </a:lnTo>
                  <a:lnTo>
                    <a:pt x="47269" y="516890"/>
                  </a:lnTo>
                  <a:lnTo>
                    <a:pt x="48602" y="519430"/>
                  </a:lnTo>
                  <a:lnTo>
                    <a:pt x="51269" y="520700"/>
                  </a:lnTo>
                  <a:lnTo>
                    <a:pt x="45135" y="534670"/>
                  </a:lnTo>
                  <a:lnTo>
                    <a:pt x="62191" y="523240"/>
                  </a:lnTo>
                  <a:lnTo>
                    <a:pt x="64350" y="523240"/>
                  </a:lnTo>
                  <a:lnTo>
                    <a:pt x="66662" y="524510"/>
                  </a:lnTo>
                  <a:lnTo>
                    <a:pt x="67487" y="525780"/>
                  </a:lnTo>
                  <a:lnTo>
                    <a:pt x="66167" y="528320"/>
                  </a:lnTo>
                  <a:lnTo>
                    <a:pt x="66586" y="529590"/>
                  </a:lnTo>
                  <a:lnTo>
                    <a:pt x="67665" y="529590"/>
                  </a:lnTo>
                  <a:lnTo>
                    <a:pt x="68605" y="530860"/>
                  </a:lnTo>
                  <a:lnTo>
                    <a:pt x="69494" y="530860"/>
                  </a:lnTo>
                  <a:lnTo>
                    <a:pt x="69062" y="537210"/>
                  </a:lnTo>
                  <a:lnTo>
                    <a:pt x="74409" y="535940"/>
                  </a:lnTo>
                  <a:lnTo>
                    <a:pt x="72910" y="532130"/>
                  </a:lnTo>
                  <a:lnTo>
                    <a:pt x="72656" y="532130"/>
                  </a:lnTo>
                  <a:lnTo>
                    <a:pt x="74599" y="527050"/>
                  </a:lnTo>
                  <a:lnTo>
                    <a:pt x="74955" y="524510"/>
                  </a:lnTo>
                  <a:lnTo>
                    <a:pt x="74891" y="523240"/>
                  </a:lnTo>
                  <a:lnTo>
                    <a:pt x="74777" y="520700"/>
                  </a:lnTo>
                  <a:lnTo>
                    <a:pt x="76746" y="519430"/>
                  </a:lnTo>
                  <a:lnTo>
                    <a:pt x="79298" y="521970"/>
                  </a:lnTo>
                  <a:lnTo>
                    <a:pt x="80251" y="523240"/>
                  </a:lnTo>
                  <a:lnTo>
                    <a:pt x="81216" y="523240"/>
                  </a:lnTo>
                  <a:lnTo>
                    <a:pt x="80645" y="524510"/>
                  </a:lnTo>
                  <a:lnTo>
                    <a:pt x="81026" y="524510"/>
                  </a:lnTo>
                  <a:lnTo>
                    <a:pt x="81699" y="525780"/>
                  </a:lnTo>
                  <a:lnTo>
                    <a:pt x="85648" y="527050"/>
                  </a:lnTo>
                  <a:lnTo>
                    <a:pt x="85788" y="528320"/>
                  </a:lnTo>
                  <a:lnTo>
                    <a:pt x="85915" y="533400"/>
                  </a:lnTo>
                  <a:lnTo>
                    <a:pt x="83159" y="535940"/>
                  </a:lnTo>
                  <a:lnTo>
                    <a:pt x="85598" y="539750"/>
                  </a:lnTo>
                  <a:lnTo>
                    <a:pt x="83845" y="543560"/>
                  </a:lnTo>
                  <a:lnTo>
                    <a:pt x="84836" y="544830"/>
                  </a:lnTo>
                  <a:lnTo>
                    <a:pt x="85813" y="547370"/>
                  </a:lnTo>
                  <a:lnTo>
                    <a:pt x="87401" y="549910"/>
                  </a:lnTo>
                  <a:lnTo>
                    <a:pt x="88138" y="551180"/>
                  </a:lnTo>
                  <a:lnTo>
                    <a:pt x="89268" y="551180"/>
                  </a:lnTo>
                  <a:lnTo>
                    <a:pt x="90068" y="552450"/>
                  </a:lnTo>
                  <a:lnTo>
                    <a:pt x="90932" y="551180"/>
                  </a:lnTo>
                  <a:lnTo>
                    <a:pt x="91452" y="551180"/>
                  </a:lnTo>
                  <a:lnTo>
                    <a:pt x="91198" y="547370"/>
                  </a:lnTo>
                  <a:lnTo>
                    <a:pt x="90805" y="546100"/>
                  </a:lnTo>
                  <a:lnTo>
                    <a:pt x="90500" y="543560"/>
                  </a:lnTo>
                  <a:lnTo>
                    <a:pt x="90855" y="542290"/>
                  </a:lnTo>
                  <a:lnTo>
                    <a:pt x="91262" y="541020"/>
                  </a:lnTo>
                  <a:lnTo>
                    <a:pt x="94195" y="548640"/>
                  </a:lnTo>
                  <a:lnTo>
                    <a:pt x="96431" y="548640"/>
                  </a:lnTo>
                  <a:lnTo>
                    <a:pt x="100317" y="547370"/>
                  </a:lnTo>
                  <a:lnTo>
                    <a:pt x="102882" y="548640"/>
                  </a:lnTo>
                  <a:lnTo>
                    <a:pt x="107975" y="557530"/>
                  </a:lnTo>
                  <a:lnTo>
                    <a:pt x="109994" y="560070"/>
                  </a:lnTo>
                  <a:lnTo>
                    <a:pt x="110286" y="561340"/>
                  </a:lnTo>
                  <a:lnTo>
                    <a:pt x="111480" y="560070"/>
                  </a:lnTo>
                  <a:lnTo>
                    <a:pt x="111353" y="558800"/>
                  </a:lnTo>
                  <a:lnTo>
                    <a:pt x="111417" y="554990"/>
                  </a:lnTo>
                  <a:lnTo>
                    <a:pt x="111506" y="553720"/>
                  </a:lnTo>
                  <a:lnTo>
                    <a:pt x="109524" y="547370"/>
                  </a:lnTo>
                  <a:lnTo>
                    <a:pt x="110159" y="544830"/>
                  </a:lnTo>
                  <a:lnTo>
                    <a:pt x="110464" y="542290"/>
                  </a:lnTo>
                  <a:lnTo>
                    <a:pt x="110617" y="541020"/>
                  </a:lnTo>
                  <a:lnTo>
                    <a:pt x="109740" y="541020"/>
                  </a:lnTo>
                  <a:lnTo>
                    <a:pt x="106972" y="542290"/>
                  </a:lnTo>
                  <a:lnTo>
                    <a:pt x="104559" y="541020"/>
                  </a:lnTo>
                  <a:lnTo>
                    <a:pt x="101523" y="541020"/>
                  </a:lnTo>
                  <a:lnTo>
                    <a:pt x="100812" y="539750"/>
                  </a:lnTo>
                  <a:lnTo>
                    <a:pt x="100571" y="538480"/>
                  </a:lnTo>
                  <a:lnTo>
                    <a:pt x="101333" y="537210"/>
                  </a:lnTo>
                  <a:lnTo>
                    <a:pt x="103378" y="535940"/>
                  </a:lnTo>
                  <a:lnTo>
                    <a:pt x="106464" y="535940"/>
                  </a:lnTo>
                  <a:lnTo>
                    <a:pt x="107149" y="538480"/>
                  </a:lnTo>
                  <a:lnTo>
                    <a:pt x="110883" y="538480"/>
                  </a:lnTo>
                  <a:lnTo>
                    <a:pt x="111366" y="535940"/>
                  </a:lnTo>
                  <a:lnTo>
                    <a:pt x="111836" y="533400"/>
                  </a:lnTo>
                  <a:lnTo>
                    <a:pt x="112179" y="532130"/>
                  </a:lnTo>
                  <a:lnTo>
                    <a:pt x="110921" y="533400"/>
                  </a:lnTo>
                  <a:lnTo>
                    <a:pt x="94767" y="527050"/>
                  </a:lnTo>
                  <a:lnTo>
                    <a:pt x="93764" y="525780"/>
                  </a:lnTo>
                  <a:lnTo>
                    <a:pt x="91287" y="523240"/>
                  </a:lnTo>
                  <a:lnTo>
                    <a:pt x="89357" y="524510"/>
                  </a:lnTo>
                  <a:lnTo>
                    <a:pt x="86652" y="523240"/>
                  </a:lnTo>
                  <a:lnTo>
                    <a:pt x="86118" y="521970"/>
                  </a:lnTo>
                  <a:lnTo>
                    <a:pt x="85686" y="519430"/>
                  </a:lnTo>
                  <a:lnTo>
                    <a:pt x="87795" y="518160"/>
                  </a:lnTo>
                  <a:lnTo>
                    <a:pt x="88430" y="516890"/>
                  </a:lnTo>
                  <a:lnTo>
                    <a:pt x="88950" y="516890"/>
                  </a:lnTo>
                  <a:lnTo>
                    <a:pt x="91948" y="518160"/>
                  </a:lnTo>
                  <a:lnTo>
                    <a:pt x="92976" y="516890"/>
                  </a:lnTo>
                  <a:lnTo>
                    <a:pt x="93637" y="514350"/>
                  </a:lnTo>
                  <a:lnTo>
                    <a:pt x="94957" y="513080"/>
                  </a:lnTo>
                  <a:lnTo>
                    <a:pt x="96278" y="511810"/>
                  </a:lnTo>
                  <a:lnTo>
                    <a:pt x="98285" y="511810"/>
                  </a:lnTo>
                  <a:lnTo>
                    <a:pt x="100190" y="510540"/>
                  </a:lnTo>
                  <a:lnTo>
                    <a:pt x="96520" y="508000"/>
                  </a:lnTo>
                  <a:lnTo>
                    <a:pt x="99580" y="505460"/>
                  </a:lnTo>
                  <a:lnTo>
                    <a:pt x="100215" y="504190"/>
                  </a:lnTo>
                  <a:lnTo>
                    <a:pt x="105752" y="504190"/>
                  </a:lnTo>
                  <a:lnTo>
                    <a:pt x="108064" y="502920"/>
                  </a:lnTo>
                  <a:lnTo>
                    <a:pt x="114109" y="499110"/>
                  </a:lnTo>
                  <a:lnTo>
                    <a:pt x="116547" y="496570"/>
                  </a:lnTo>
                  <a:lnTo>
                    <a:pt x="116840" y="496570"/>
                  </a:lnTo>
                  <a:lnTo>
                    <a:pt x="117398" y="495300"/>
                  </a:lnTo>
                  <a:lnTo>
                    <a:pt x="111467" y="495300"/>
                  </a:lnTo>
                  <a:lnTo>
                    <a:pt x="109448" y="494030"/>
                  </a:lnTo>
                  <a:lnTo>
                    <a:pt x="106438" y="486410"/>
                  </a:lnTo>
                  <a:lnTo>
                    <a:pt x="106299" y="482600"/>
                  </a:lnTo>
                  <a:lnTo>
                    <a:pt x="106883" y="480060"/>
                  </a:lnTo>
                  <a:lnTo>
                    <a:pt x="107175" y="478790"/>
                  </a:lnTo>
                  <a:lnTo>
                    <a:pt x="107480" y="478790"/>
                  </a:lnTo>
                  <a:lnTo>
                    <a:pt x="107861" y="477520"/>
                  </a:lnTo>
                  <a:lnTo>
                    <a:pt x="104635" y="476250"/>
                  </a:lnTo>
                  <a:lnTo>
                    <a:pt x="103581" y="472440"/>
                  </a:lnTo>
                  <a:lnTo>
                    <a:pt x="104927" y="467360"/>
                  </a:lnTo>
                  <a:lnTo>
                    <a:pt x="104978" y="464820"/>
                  </a:lnTo>
                  <a:lnTo>
                    <a:pt x="105232" y="463550"/>
                  </a:lnTo>
                  <a:lnTo>
                    <a:pt x="105752" y="462280"/>
                  </a:lnTo>
                  <a:lnTo>
                    <a:pt x="106629" y="461010"/>
                  </a:lnTo>
                  <a:lnTo>
                    <a:pt x="108102" y="458470"/>
                  </a:lnTo>
                  <a:lnTo>
                    <a:pt x="109880" y="457200"/>
                  </a:lnTo>
                  <a:lnTo>
                    <a:pt x="110490" y="455930"/>
                  </a:lnTo>
                  <a:lnTo>
                    <a:pt x="115506" y="455930"/>
                  </a:lnTo>
                  <a:lnTo>
                    <a:pt x="116027" y="457200"/>
                  </a:lnTo>
                  <a:lnTo>
                    <a:pt x="116408" y="458470"/>
                  </a:lnTo>
                  <a:lnTo>
                    <a:pt x="116865" y="458470"/>
                  </a:lnTo>
                  <a:lnTo>
                    <a:pt x="117195" y="459740"/>
                  </a:lnTo>
                  <a:lnTo>
                    <a:pt x="119595" y="459740"/>
                  </a:lnTo>
                  <a:lnTo>
                    <a:pt x="120535" y="458470"/>
                  </a:lnTo>
                  <a:lnTo>
                    <a:pt x="123875" y="458470"/>
                  </a:lnTo>
                  <a:lnTo>
                    <a:pt x="122885" y="457200"/>
                  </a:lnTo>
                  <a:lnTo>
                    <a:pt x="124739" y="457200"/>
                  </a:lnTo>
                  <a:lnTo>
                    <a:pt x="125628" y="455930"/>
                  </a:lnTo>
                  <a:lnTo>
                    <a:pt x="126187" y="454660"/>
                  </a:lnTo>
                  <a:lnTo>
                    <a:pt x="127317" y="454660"/>
                  </a:lnTo>
                  <a:lnTo>
                    <a:pt x="121602" y="453390"/>
                  </a:lnTo>
                  <a:lnTo>
                    <a:pt x="119722" y="455930"/>
                  </a:lnTo>
                  <a:lnTo>
                    <a:pt x="115328" y="454660"/>
                  </a:lnTo>
                  <a:lnTo>
                    <a:pt x="114858" y="453390"/>
                  </a:lnTo>
                  <a:lnTo>
                    <a:pt x="114477" y="453390"/>
                  </a:lnTo>
                  <a:lnTo>
                    <a:pt x="114261" y="452120"/>
                  </a:lnTo>
                  <a:lnTo>
                    <a:pt x="115798" y="448310"/>
                  </a:lnTo>
                  <a:lnTo>
                    <a:pt x="116840" y="445770"/>
                  </a:lnTo>
                  <a:lnTo>
                    <a:pt x="120408" y="448310"/>
                  </a:lnTo>
                  <a:lnTo>
                    <a:pt x="123050" y="447040"/>
                  </a:lnTo>
                  <a:lnTo>
                    <a:pt x="124510" y="448310"/>
                  </a:lnTo>
                  <a:lnTo>
                    <a:pt x="124460" y="450850"/>
                  </a:lnTo>
                  <a:lnTo>
                    <a:pt x="126466" y="450850"/>
                  </a:lnTo>
                  <a:lnTo>
                    <a:pt x="127457" y="452120"/>
                  </a:lnTo>
                  <a:lnTo>
                    <a:pt x="127558" y="453390"/>
                  </a:lnTo>
                  <a:lnTo>
                    <a:pt x="127317" y="454660"/>
                  </a:lnTo>
                  <a:lnTo>
                    <a:pt x="128943" y="454660"/>
                  </a:lnTo>
                  <a:lnTo>
                    <a:pt x="128549" y="455930"/>
                  </a:lnTo>
                  <a:lnTo>
                    <a:pt x="127939" y="457200"/>
                  </a:lnTo>
                  <a:lnTo>
                    <a:pt x="127584" y="457200"/>
                  </a:lnTo>
                  <a:lnTo>
                    <a:pt x="127901" y="458470"/>
                  </a:lnTo>
                  <a:lnTo>
                    <a:pt x="127279" y="458470"/>
                  </a:lnTo>
                  <a:lnTo>
                    <a:pt x="126873" y="459740"/>
                  </a:lnTo>
                  <a:lnTo>
                    <a:pt x="126796" y="462280"/>
                  </a:lnTo>
                  <a:lnTo>
                    <a:pt x="127127" y="463550"/>
                  </a:lnTo>
                  <a:lnTo>
                    <a:pt x="127647" y="466090"/>
                  </a:lnTo>
                  <a:lnTo>
                    <a:pt x="128003" y="467360"/>
                  </a:lnTo>
                  <a:lnTo>
                    <a:pt x="128765" y="468630"/>
                  </a:lnTo>
                  <a:lnTo>
                    <a:pt x="130340" y="469900"/>
                  </a:lnTo>
                  <a:lnTo>
                    <a:pt x="132080" y="469900"/>
                  </a:lnTo>
                  <a:lnTo>
                    <a:pt x="132689" y="467360"/>
                  </a:lnTo>
                  <a:lnTo>
                    <a:pt x="131597" y="467360"/>
                  </a:lnTo>
                  <a:lnTo>
                    <a:pt x="129984" y="466090"/>
                  </a:lnTo>
                  <a:lnTo>
                    <a:pt x="129311" y="464820"/>
                  </a:lnTo>
                  <a:lnTo>
                    <a:pt x="129070" y="463550"/>
                  </a:lnTo>
                  <a:lnTo>
                    <a:pt x="129260" y="463550"/>
                  </a:lnTo>
                  <a:lnTo>
                    <a:pt x="129489" y="462280"/>
                  </a:lnTo>
                  <a:lnTo>
                    <a:pt x="130175" y="461010"/>
                  </a:lnTo>
                  <a:lnTo>
                    <a:pt x="132715" y="458470"/>
                  </a:lnTo>
                  <a:lnTo>
                    <a:pt x="134683" y="455930"/>
                  </a:lnTo>
                  <a:lnTo>
                    <a:pt x="135293" y="455930"/>
                  </a:lnTo>
                  <a:lnTo>
                    <a:pt x="136918" y="454660"/>
                  </a:lnTo>
                  <a:lnTo>
                    <a:pt x="137604" y="454660"/>
                  </a:lnTo>
                  <a:lnTo>
                    <a:pt x="139395" y="453390"/>
                  </a:lnTo>
                  <a:lnTo>
                    <a:pt x="140538" y="452120"/>
                  </a:lnTo>
                  <a:lnTo>
                    <a:pt x="141998" y="452120"/>
                  </a:lnTo>
                  <a:lnTo>
                    <a:pt x="142189" y="450850"/>
                  </a:lnTo>
                  <a:lnTo>
                    <a:pt x="140881" y="447040"/>
                  </a:lnTo>
                  <a:lnTo>
                    <a:pt x="142036" y="445770"/>
                  </a:lnTo>
                  <a:lnTo>
                    <a:pt x="143243" y="444500"/>
                  </a:lnTo>
                  <a:lnTo>
                    <a:pt x="148005" y="444500"/>
                  </a:lnTo>
                  <a:lnTo>
                    <a:pt x="149479" y="445770"/>
                  </a:lnTo>
                  <a:lnTo>
                    <a:pt x="152095" y="445770"/>
                  </a:lnTo>
                  <a:lnTo>
                    <a:pt x="153593" y="444500"/>
                  </a:lnTo>
                  <a:lnTo>
                    <a:pt x="153060" y="444500"/>
                  </a:lnTo>
                  <a:lnTo>
                    <a:pt x="152996" y="443230"/>
                  </a:lnTo>
                  <a:lnTo>
                    <a:pt x="155232" y="443230"/>
                  </a:lnTo>
                  <a:lnTo>
                    <a:pt x="165481" y="441960"/>
                  </a:lnTo>
                  <a:lnTo>
                    <a:pt x="165493" y="443230"/>
                  </a:lnTo>
                  <a:lnTo>
                    <a:pt x="164579" y="444500"/>
                  </a:lnTo>
                  <a:lnTo>
                    <a:pt x="163093" y="445770"/>
                  </a:lnTo>
                  <a:lnTo>
                    <a:pt x="163004" y="447040"/>
                  </a:lnTo>
                  <a:lnTo>
                    <a:pt x="162509" y="449580"/>
                  </a:lnTo>
                  <a:lnTo>
                    <a:pt x="166560" y="449580"/>
                  </a:lnTo>
                  <a:lnTo>
                    <a:pt x="165849" y="448310"/>
                  </a:lnTo>
                  <a:lnTo>
                    <a:pt x="166636" y="445770"/>
                  </a:lnTo>
                  <a:lnTo>
                    <a:pt x="167754" y="444500"/>
                  </a:lnTo>
                  <a:lnTo>
                    <a:pt x="168440" y="443230"/>
                  </a:lnTo>
                  <a:lnTo>
                    <a:pt x="170294" y="441960"/>
                  </a:lnTo>
                  <a:lnTo>
                    <a:pt x="172796" y="441960"/>
                  </a:lnTo>
                  <a:lnTo>
                    <a:pt x="173939" y="440690"/>
                  </a:lnTo>
                  <a:lnTo>
                    <a:pt x="178282" y="441960"/>
                  </a:lnTo>
                  <a:lnTo>
                    <a:pt x="181013" y="440690"/>
                  </a:lnTo>
                  <a:lnTo>
                    <a:pt x="183057" y="443230"/>
                  </a:lnTo>
                  <a:lnTo>
                    <a:pt x="181749" y="443230"/>
                  </a:lnTo>
                  <a:lnTo>
                    <a:pt x="179527" y="445770"/>
                  </a:lnTo>
                  <a:lnTo>
                    <a:pt x="183540" y="447040"/>
                  </a:lnTo>
                  <a:lnTo>
                    <a:pt x="182410" y="449580"/>
                  </a:lnTo>
                  <a:lnTo>
                    <a:pt x="181889" y="449313"/>
                  </a:lnTo>
                  <a:lnTo>
                    <a:pt x="181889" y="454660"/>
                  </a:lnTo>
                  <a:lnTo>
                    <a:pt x="180657" y="457200"/>
                  </a:lnTo>
                  <a:lnTo>
                    <a:pt x="178054" y="455930"/>
                  </a:lnTo>
                  <a:lnTo>
                    <a:pt x="180403" y="455930"/>
                  </a:lnTo>
                  <a:lnTo>
                    <a:pt x="180975" y="454660"/>
                  </a:lnTo>
                  <a:lnTo>
                    <a:pt x="181889" y="454660"/>
                  </a:lnTo>
                  <a:lnTo>
                    <a:pt x="181889" y="449313"/>
                  </a:lnTo>
                  <a:lnTo>
                    <a:pt x="180022" y="448310"/>
                  </a:lnTo>
                  <a:lnTo>
                    <a:pt x="178054" y="449580"/>
                  </a:lnTo>
                  <a:lnTo>
                    <a:pt x="175755" y="449580"/>
                  </a:lnTo>
                  <a:lnTo>
                    <a:pt x="174663" y="448310"/>
                  </a:lnTo>
                  <a:lnTo>
                    <a:pt x="173088" y="448310"/>
                  </a:lnTo>
                  <a:lnTo>
                    <a:pt x="173126" y="452120"/>
                  </a:lnTo>
                  <a:lnTo>
                    <a:pt x="172326" y="454660"/>
                  </a:lnTo>
                  <a:lnTo>
                    <a:pt x="169583" y="455930"/>
                  </a:lnTo>
                  <a:lnTo>
                    <a:pt x="168630" y="454939"/>
                  </a:lnTo>
                  <a:lnTo>
                    <a:pt x="168630" y="464820"/>
                  </a:lnTo>
                  <a:lnTo>
                    <a:pt x="168592" y="467360"/>
                  </a:lnTo>
                  <a:lnTo>
                    <a:pt x="167195" y="467360"/>
                  </a:lnTo>
                  <a:lnTo>
                    <a:pt x="167373" y="466090"/>
                  </a:lnTo>
                  <a:lnTo>
                    <a:pt x="167767" y="464820"/>
                  </a:lnTo>
                  <a:lnTo>
                    <a:pt x="168630" y="464820"/>
                  </a:lnTo>
                  <a:lnTo>
                    <a:pt x="168630" y="454939"/>
                  </a:lnTo>
                  <a:lnTo>
                    <a:pt x="168376" y="454660"/>
                  </a:lnTo>
                  <a:lnTo>
                    <a:pt x="168313" y="452120"/>
                  </a:lnTo>
                  <a:lnTo>
                    <a:pt x="167995" y="451764"/>
                  </a:lnTo>
                  <a:lnTo>
                    <a:pt x="167995" y="457200"/>
                  </a:lnTo>
                  <a:lnTo>
                    <a:pt x="167436" y="458470"/>
                  </a:lnTo>
                  <a:lnTo>
                    <a:pt x="166992" y="458470"/>
                  </a:lnTo>
                  <a:lnTo>
                    <a:pt x="167398" y="457200"/>
                  </a:lnTo>
                  <a:lnTo>
                    <a:pt x="167995" y="457200"/>
                  </a:lnTo>
                  <a:lnTo>
                    <a:pt x="167995" y="451764"/>
                  </a:lnTo>
                  <a:lnTo>
                    <a:pt x="167208" y="450850"/>
                  </a:lnTo>
                  <a:lnTo>
                    <a:pt x="163360" y="450850"/>
                  </a:lnTo>
                  <a:lnTo>
                    <a:pt x="163360" y="462280"/>
                  </a:lnTo>
                  <a:lnTo>
                    <a:pt x="162991" y="462280"/>
                  </a:lnTo>
                  <a:lnTo>
                    <a:pt x="162902" y="461010"/>
                  </a:lnTo>
                  <a:lnTo>
                    <a:pt x="163322" y="461010"/>
                  </a:lnTo>
                  <a:lnTo>
                    <a:pt x="163360" y="462280"/>
                  </a:lnTo>
                  <a:lnTo>
                    <a:pt x="163360" y="450850"/>
                  </a:lnTo>
                  <a:lnTo>
                    <a:pt x="162902" y="450850"/>
                  </a:lnTo>
                  <a:lnTo>
                    <a:pt x="162902" y="455930"/>
                  </a:lnTo>
                  <a:lnTo>
                    <a:pt x="162026" y="457200"/>
                  </a:lnTo>
                  <a:lnTo>
                    <a:pt x="161124" y="457200"/>
                  </a:lnTo>
                  <a:lnTo>
                    <a:pt x="159740" y="455930"/>
                  </a:lnTo>
                  <a:lnTo>
                    <a:pt x="158775" y="455930"/>
                  </a:lnTo>
                  <a:lnTo>
                    <a:pt x="160578" y="454660"/>
                  </a:lnTo>
                  <a:lnTo>
                    <a:pt x="162356" y="455930"/>
                  </a:lnTo>
                  <a:lnTo>
                    <a:pt x="162902" y="455930"/>
                  </a:lnTo>
                  <a:lnTo>
                    <a:pt x="162902" y="450850"/>
                  </a:lnTo>
                  <a:lnTo>
                    <a:pt x="157962" y="450850"/>
                  </a:lnTo>
                  <a:lnTo>
                    <a:pt x="153365" y="450850"/>
                  </a:lnTo>
                  <a:lnTo>
                    <a:pt x="151231" y="452120"/>
                  </a:lnTo>
                  <a:lnTo>
                    <a:pt x="150025" y="450850"/>
                  </a:lnTo>
                  <a:lnTo>
                    <a:pt x="150710" y="453390"/>
                  </a:lnTo>
                  <a:lnTo>
                    <a:pt x="151574" y="453390"/>
                  </a:lnTo>
                  <a:lnTo>
                    <a:pt x="152501" y="454660"/>
                  </a:lnTo>
                  <a:lnTo>
                    <a:pt x="155702" y="454660"/>
                  </a:lnTo>
                  <a:lnTo>
                    <a:pt x="156337" y="457200"/>
                  </a:lnTo>
                  <a:lnTo>
                    <a:pt x="155943" y="458470"/>
                  </a:lnTo>
                  <a:lnTo>
                    <a:pt x="153987" y="459740"/>
                  </a:lnTo>
                  <a:lnTo>
                    <a:pt x="153136" y="461010"/>
                  </a:lnTo>
                  <a:lnTo>
                    <a:pt x="152133" y="462280"/>
                  </a:lnTo>
                  <a:lnTo>
                    <a:pt x="157276" y="467360"/>
                  </a:lnTo>
                  <a:lnTo>
                    <a:pt x="156552" y="468630"/>
                  </a:lnTo>
                  <a:lnTo>
                    <a:pt x="155486" y="468630"/>
                  </a:lnTo>
                  <a:lnTo>
                    <a:pt x="152730" y="469900"/>
                  </a:lnTo>
                  <a:lnTo>
                    <a:pt x="150977" y="471170"/>
                  </a:lnTo>
                  <a:lnTo>
                    <a:pt x="149860" y="472440"/>
                  </a:lnTo>
                  <a:lnTo>
                    <a:pt x="153898" y="476250"/>
                  </a:lnTo>
                  <a:lnTo>
                    <a:pt x="157480" y="480060"/>
                  </a:lnTo>
                  <a:lnTo>
                    <a:pt x="160578" y="483870"/>
                  </a:lnTo>
                  <a:lnTo>
                    <a:pt x="161772" y="481330"/>
                  </a:lnTo>
                  <a:lnTo>
                    <a:pt x="162610" y="478790"/>
                  </a:lnTo>
                  <a:lnTo>
                    <a:pt x="165049" y="474980"/>
                  </a:lnTo>
                  <a:lnTo>
                    <a:pt x="166814" y="472440"/>
                  </a:lnTo>
                  <a:lnTo>
                    <a:pt x="171081" y="468630"/>
                  </a:lnTo>
                  <a:lnTo>
                    <a:pt x="171665" y="467360"/>
                  </a:lnTo>
                  <a:lnTo>
                    <a:pt x="172821" y="464820"/>
                  </a:lnTo>
                  <a:lnTo>
                    <a:pt x="173405" y="463550"/>
                  </a:lnTo>
                  <a:lnTo>
                    <a:pt x="174193" y="462280"/>
                  </a:lnTo>
                  <a:lnTo>
                    <a:pt x="175907" y="462280"/>
                  </a:lnTo>
                  <a:lnTo>
                    <a:pt x="177190" y="463550"/>
                  </a:lnTo>
                  <a:lnTo>
                    <a:pt x="177114" y="464820"/>
                  </a:lnTo>
                  <a:lnTo>
                    <a:pt x="176707" y="465150"/>
                  </a:lnTo>
                  <a:lnTo>
                    <a:pt x="176707" y="474980"/>
                  </a:lnTo>
                  <a:lnTo>
                    <a:pt x="174345" y="477520"/>
                  </a:lnTo>
                  <a:lnTo>
                    <a:pt x="173507" y="476250"/>
                  </a:lnTo>
                  <a:lnTo>
                    <a:pt x="172542" y="476250"/>
                  </a:lnTo>
                  <a:lnTo>
                    <a:pt x="171437" y="474980"/>
                  </a:lnTo>
                  <a:lnTo>
                    <a:pt x="171577" y="473710"/>
                  </a:lnTo>
                  <a:lnTo>
                    <a:pt x="172834" y="472440"/>
                  </a:lnTo>
                  <a:lnTo>
                    <a:pt x="174294" y="473710"/>
                  </a:lnTo>
                  <a:lnTo>
                    <a:pt x="175133" y="473710"/>
                  </a:lnTo>
                  <a:lnTo>
                    <a:pt x="175831" y="474980"/>
                  </a:lnTo>
                  <a:lnTo>
                    <a:pt x="176707" y="474980"/>
                  </a:lnTo>
                  <a:lnTo>
                    <a:pt x="176707" y="465150"/>
                  </a:lnTo>
                  <a:lnTo>
                    <a:pt x="172339" y="468630"/>
                  </a:lnTo>
                  <a:lnTo>
                    <a:pt x="169964" y="472440"/>
                  </a:lnTo>
                  <a:lnTo>
                    <a:pt x="167843" y="474738"/>
                  </a:lnTo>
                  <a:lnTo>
                    <a:pt x="167843" y="487680"/>
                  </a:lnTo>
                  <a:lnTo>
                    <a:pt x="166103" y="487680"/>
                  </a:lnTo>
                  <a:lnTo>
                    <a:pt x="165862" y="486410"/>
                  </a:lnTo>
                  <a:lnTo>
                    <a:pt x="166382" y="486410"/>
                  </a:lnTo>
                  <a:lnTo>
                    <a:pt x="166916" y="485140"/>
                  </a:lnTo>
                  <a:lnTo>
                    <a:pt x="167170" y="486410"/>
                  </a:lnTo>
                  <a:lnTo>
                    <a:pt x="167843" y="487680"/>
                  </a:lnTo>
                  <a:lnTo>
                    <a:pt x="167843" y="474738"/>
                  </a:lnTo>
                  <a:lnTo>
                    <a:pt x="166446" y="476250"/>
                  </a:lnTo>
                  <a:lnTo>
                    <a:pt x="165798" y="477520"/>
                  </a:lnTo>
                  <a:lnTo>
                    <a:pt x="163576" y="480060"/>
                  </a:lnTo>
                  <a:lnTo>
                    <a:pt x="162217" y="482600"/>
                  </a:lnTo>
                  <a:lnTo>
                    <a:pt x="160934" y="485140"/>
                  </a:lnTo>
                  <a:lnTo>
                    <a:pt x="161594" y="485140"/>
                  </a:lnTo>
                  <a:lnTo>
                    <a:pt x="162242" y="486410"/>
                  </a:lnTo>
                  <a:lnTo>
                    <a:pt x="162852" y="487680"/>
                  </a:lnTo>
                  <a:lnTo>
                    <a:pt x="150342" y="497840"/>
                  </a:lnTo>
                  <a:lnTo>
                    <a:pt x="150063" y="499110"/>
                  </a:lnTo>
                  <a:lnTo>
                    <a:pt x="135851" y="510540"/>
                  </a:lnTo>
                  <a:lnTo>
                    <a:pt x="135686" y="510540"/>
                  </a:lnTo>
                  <a:lnTo>
                    <a:pt x="135610" y="511810"/>
                  </a:lnTo>
                  <a:lnTo>
                    <a:pt x="131267" y="515620"/>
                  </a:lnTo>
                  <a:lnTo>
                    <a:pt x="133515" y="516890"/>
                  </a:lnTo>
                  <a:lnTo>
                    <a:pt x="135280" y="519430"/>
                  </a:lnTo>
                  <a:lnTo>
                    <a:pt x="137922" y="521970"/>
                  </a:lnTo>
                  <a:lnTo>
                    <a:pt x="138417" y="521970"/>
                  </a:lnTo>
                  <a:lnTo>
                    <a:pt x="140639" y="523240"/>
                  </a:lnTo>
                  <a:lnTo>
                    <a:pt x="145326" y="523240"/>
                  </a:lnTo>
                  <a:lnTo>
                    <a:pt x="144741" y="527050"/>
                  </a:lnTo>
                  <a:lnTo>
                    <a:pt x="144868" y="527050"/>
                  </a:lnTo>
                  <a:lnTo>
                    <a:pt x="148932" y="528320"/>
                  </a:lnTo>
                  <a:lnTo>
                    <a:pt x="148628" y="529590"/>
                  </a:lnTo>
                  <a:lnTo>
                    <a:pt x="148107" y="529590"/>
                  </a:lnTo>
                  <a:lnTo>
                    <a:pt x="148513" y="530860"/>
                  </a:lnTo>
                  <a:lnTo>
                    <a:pt x="149301" y="532130"/>
                  </a:lnTo>
                  <a:lnTo>
                    <a:pt x="152311" y="532130"/>
                  </a:lnTo>
                  <a:lnTo>
                    <a:pt x="156933" y="533400"/>
                  </a:lnTo>
                  <a:lnTo>
                    <a:pt x="158203" y="534670"/>
                  </a:lnTo>
                  <a:lnTo>
                    <a:pt x="157416" y="539750"/>
                  </a:lnTo>
                  <a:lnTo>
                    <a:pt x="158775" y="543560"/>
                  </a:lnTo>
                  <a:lnTo>
                    <a:pt x="162852" y="548640"/>
                  </a:lnTo>
                  <a:lnTo>
                    <a:pt x="167157" y="548640"/>
                  </a:lnTo>
                  <a:lnTo>
                    <a:pt x="167868" y="546100"/>
                  </a:lnTo>
                  <a:lnTo>
                    <a:pt x="167474" y="544830"/>
                  </a:lnTo>
                  <a:lnTo>
                    <a:pt x="167081" y="544830"/>
                  </a:lnTo>
                  <a:lnTo>
                    <a:pt x="163791" y="543560"/>
                  </a:lnTo>
                  <a:lnTo>
                    <a:pt x="163004" y="539750"/>
                  </a:lnTo>
                  <a:lnTo>
                    <a:pt x="164782" y="534670"/>
                  </a:lnTo>
                  <a:lnTo>
                    <a:pt x="164414" y="532130"/>
                  </a:lnTo>
                  <a:lnTo>
                    <a:pt x="163563" y="529590"/>
                  </a:lnTo>
                  <a:lnTo>
                    <a:pt x="165620" y="527050"/>
                  </a:lnTo>
                  <a:lnTo>
                    <a:pt x="167449" y="523240"/>
                  </a:lnTo>
                  <a:lnTo>
                    <a:pt x="168910" y="516890"/>
                  </a:lnTo>
                  <a:lnTo>
                    <a:pt x="170268" y="514350"/>
                  </a:lnTo>
                  <a:lnTo>
                    <a:pt x="172478" y="513080"/>
                  </a:lnTo>
                  <a:lnTo>
                    <a:pt x="171869" y="506730"/>
                  </a:lnTo>
                  <a:lnTo>
                    <a:pt x="173647" y="506730"/>
                  </a:lnTo>
                  <a:lnTo>
                    <a:pt x="173875" y="504190"/>
                  </a:lnTo>
                  <a:lnTo>
                    <a:pt x="176098" y="504190"/>
                  </a:lnTo>
                  <a:lnTo>
                    <a:pt x="177050" y="505460"/>
                  </a:lnTo>
                  <a:lnTo>
                    <a:pt x="176060" y="509270"/>
                  </a:lnTo>
                  <a:lnTo>
                    <a:pt x="179578" y="508000"/>
                  </a:lnTo>
                  <a:lnTo>
                    <a:pt x="182829" y="504190"/>
                  </a:lnTo>
                  <a:lnTo>
                    <a:pt x="183921" y="502920"/>
                  </a:lnTo>
                  <a:lnTo>
                    <a:pt x="183616" y="499110"/>
                  </a:lnTo>
                  <a:lnTo>
                    <a:pt x="184150" y="497840"/>
                  </a:lnTo>
                  <a:lnTo>
                    <a:pt x="186550" y="494030"/>
                  </a:lnTo>
                  <a:lnTo>
                    <a:pt x="186829" y="491490"/>
                  </a:lnTo>
                  <a:lnTo>
                    <a:pt x="186956" y="490220"/>
                  </a:lnTo>
                  <a:lnTo>
                    <a:pt x="185432" y="486410"/>
                  </a:lnTo>
                  <a:lnTo>
                    <a:pt x="185788" y="486410"/>
                  </a:lnTo>
                  <a:lnTo>
                    <a:pt x="187337" y="485140"/>
                  </a:lnTo>
                  <a:lnTo>
                    <a:pt x="189026" y="485140"/>
                  </a:lnTo>
                  <a:lnTo>
                    <a:pt x="191922" y="483870"/>
                  </a:lnTo>
                  <a:lnTo>
                    <a:pt x="193167" y="483870"/>
                  </a:lnTo>
                  <a:lnTo>
                    <a:pt x="195668" y="481330"/>
                  </a:lnTo>
                  <a:lnTo>
                    <a:pt x="195859" y="481330"/>
                  </a:lnTo>
                  <a:lnTo>
                    <a:pt x="194767" y="477520"/>
                  </a:lnTo>
                  <a:lnTo>
                    <a:pt x="193967" y="476250"/>
                  </a:lnTo>
                  <a:lnTo>
                    <a:pt x="189966" y="477520"/>
                  </a:lnTo>
                  <a:lnTo>
                    <a:pt x="187998" y="476250"/>
                  </a:lnTo>
                  <a:lnTo>
                    <a:pt x="187642" y="476097"/>
                  </a:lnTo>
                  <a:lnTo>
                    <a:pt x="187642" y="478790"/>
                  </a:lnTo>
                  <a:lnTo>
                    <a:pt x="186359" y="483870"/>
                  </a:lnTo>
                  <a:lnTo>
                    <a:pt x="183857" y="485140"/>
                  </a:lnTo>
                  <a:lnTo>
                    <a:pt x="182359" y="487680"/>
                  </a:lnTo>
                  <a:lnTo>
                    <a:pt x="180479" y="490220"/>
                  </a:lnTo>
                  <a:lnTo>
                    <a:pt x="179578" y="491490"/>
                  </a:lnTo>
                  <a:lnTo>
                    <a:pt x="176250" y="490220"/>
                  </a:lnTo>
                  <a:lnTo>
                    <a:pt x="174967" y="490220"/>
                  </a:lnTo>
                  <a:lnTo>
                    <a:pt x="174739" y="487680"/>
                  </a:lnTo>
                  <a:lnTo>
                    <a:pt x="174688" y="483870"/>
                  </a:lnTo>
                  <a:lnTo>
                    <a:pt x="175882" y="483870"/>
                  </a:lnTo>
                  <a:lnTo>
                    <a:pt x="176911" y="485140"/>
                  </a:lnTo>
                  <a:lnTo>
                    <a:pt x="179095" y="483870"/>
                  </a:lnTo>
                  <a:lnTo>
                    <a:pt x="180454" y="483870"/>
                  </a:lnTo>
                  <a:lnTo>
                    <a:pt x="183222" y="481330"/>
                  </a:lnTo>
                  <a:lnTo>
                    <a:pt x="184746" y="482600"/>
                  </a:lnTo>
                  <a:lnTo>
                    <a:pt x="186347" y="483870"/>
                  </a:lnTo>
                  <a:lnTo>
                    <a:pt x="183616" y="481330"/>
                  </a:lnTo>
                  <a:lnTo>
                    <a:pt x="180886" y="478790"/>
                  </a:lnTo>
                  <a:lnTo>
                    <a:pt x="183388" y="477520"/>
                  </a:lnTo>
                  <a:lnTo>
                    <a:pt x="185331" y="478790"/>
                  </a:lnTo>
                  <a:lnTo>
                    <a:pt x="187642" y="478790"/>
                  </a:lnTo>
                  <a:lnTo>
                    <a:pt x="187642" y="476097"/>
                  </a:lnTo>
                  <a:lnTo>
                    <a:pt x="185242" y="474980"/>
                  </a:lnTo>
                  <a:lnTo>
                    <a:pt x="184467" y="474980"/>
                  </a:lnTo>
                  <a:lnTo>
                    <a:pt x="184480" y="472440"/>
                  </a:lnTo>
                  <a:lnTo>
                    <a:pt x="191795" y="468630"/>
                  </a:lnTo>
                  <a:lnTo>
                    <a:pt x="192862" y="468630"/>
                  </a:lnTo>
                  <a:lnTo>
                    <a:pt x="193789" y="469900"/>
                  </a:lnTo>
                  <a:lnTo>
                    <a:pt x="196138" y="471170"/>
                  </a:lnTo>
                  <a:lnTo>
                    <a:pt x="199644" y="471170"/>
                  </a:lnTo>
                  <a:lnTo>
                    <a:pt x="198958" y="469900"/>
                  </a:lnTo>
                  <a:lnTo>
                    <a:pt x="198335" y="469900"/>
                  </a:lnTo>
                  <a:lnTo>
                    <a:pt x="197243" y="468630"/>
                  </a:lnTo>
                  <a:lnTo>
                    <a:pt x="196583" y="467360"/>
                  </a:lnTo>
                  <a:lnTo>
                    <a:pt x="196392" y="466090"/>
                  </a:lnTo>
                  <a:lnTo>
                    <a:pt x="195986" y="464820"/>
                  </a:lnTo>
                  <a:lnTo>
                    <a:pt x="201701" y="463550"/>
                  </a:lnTo>
                  <a:lnTo>
                    <a:pt x="204609" y="464820"/>
                  </a:lnTo>
                  <a:lnTo>
                    <a:pt x="206197" y="466090"/>
                  </a:lnTo>
                  <a:lnTo>
                    <a:pt x="207429" y="469900"/>
                  </a:lnTo>
                  <a:lnTo>
                    <a:pt x="207670" y="471170"/>
                  </a:lnTo>
                  <a:lnTo>
                    <a:pt x="208089" y="474980"/>
                  </a:lnTo>
                  <a:lnTo>
                    <a:pt x="206730" y="477520"/>
                  </a:lnTo>
                  <a:lnTo>
                    <a:pt x="206883" y="480060"/>
                  </a:lnTo>
                  <a:lnTo>
                    <a:pt x="208064" y="481330"/>
                  </a:lnTo>
                  <a:lnTo>
                    <a:pt x="209105" y="482600"/>
                  </a:lnTo>
                  <a:lnTo>
                    <a:pt x="208534" y="485140"/>
                  </a:lnTo>
                  <a:lnTo>
                    <a:pt x="208356" y="486410"/>
                  </a:lnTo>
                  <a:lnTo>
                    <a:pt x="208140" y="492760"/>
                  </a:lnTo>
                  <a:lnTo>
                    <a:pt x="207378" y="494030"/>
                  </a:lnTo>
                  <a:lnTo>
                    <a:pt x="200685" y="495300"/>
                  </a:lnTo>
                  <a:lnTo>
                    <a:pt x="199237" y="496570"/>
                  </a:lnTo>
                  <a:lnTo>
                    <a:pt x="198399" y="499110"/>
                  </a:lnTo>
                  <a:lnTo>
                    <a:pt x="200698" y="499110"/>
                  </a:lnTo>
                  <a:lnTo>
                    <a:pt x="202895" y="497840"/>
                  </a:lnTo>
                  <a:lnTo>
                    <a:pt x="204889" y="499110"/>
                  </a:lnTo>
                  <a:lnTo>
                    <a:pt x="205130" y="501650"/>
                  </a:lnTo>
                  <a:lnTo>
                    <a:pt x="204165" y="504190"/>
                  </a:lnTo>
                  <a:lnTo>
                    <a:pt x="199491" y="505460"/>
                  </a:lnTo>
                  <a:lnTo>
                    <a:pt x="195884" y="505460"/>
                  </a:lnTo>
                  <a:lnTo>
                    <a:pt x="192633" y="502920"/>
                  </a:lnTo>
                  <a:lnTo>
                    <a:pt x="193725" y="497840"/>
                  </a:lnTo>
                  <a:lnTo>
                    <a:pt x="191389" y="500380"/>
                  </a:lnTo>
                  <a:lnTo>
                    <a:pt x="189230" y="502920"/>
                  </a:lnTo>
                  <a:lnTo>
                    <a:pt x="186778" y="506730"/>
                  </a:lnTo>
                  <a:lnTo>
                    <a:pt x="186461" y="506730"/>
                  </a:lnTo>
                  <a:lnTo>
                    <a:pt x="186791" y="511810"/>
                  </a:lnTo>
                  <a:lnTo>
                    <a:pt x="184150" y="514350"/>
                  </a:lnTo>
                  <a:lnTo>
                    <a:pt x="180873" y="516890"/>
                  </a:lnTo>
                  <a:lnTo>
                    <a:pt x="182562" y="519430"/>
                  </a:lnTo>
                  <a:lnTo>
                    <a:pt x="184658" y="521970"/>
                  </a:lnTo>
                  <a:lnTo>
                    <a:pt x="182854" y="524510"/>
                  </a:lnTo>
                  <a:lnTo>
                    <a:pt x="177596" y="525780"/>
                  </a:lnTo>
                  <a:lnTo>
                    <a:pt x="181749" y="528320"/>
                  </a:lnTo>
                  <a:lnTo>
                    <a:pt x="182321" y="530860"/>
                  </a:lnTo>
                  <a:lnTo>
                    <a:pt x="181457" y="533400"/>
                  </a:lnTo>
                  <a:lnTo>
                    <a:pt x="178625" y="534670"/>
                  </a:lnTo>
                  <a:lnTo>
                    <a:pt x="180390" y="535940"/>
                  </a:lnTo>
                  <a:lnTo>
                    <a:pt x="182206" y="535940"/>
                  </a:lnTo>
                  <a:lnTo>
                    <a:pt x="182092" y="538480"/>
                  </a:lnTo>
                  <a:lnTo>
                    <a:pt x="181063" y="539750"/>
                  </a:lnTo>
                  <a:lnTo>
                    <a:pt x="180187" y="541020"/>
                  </a:lnTo>
                  <a:lnTo>
                    <a:pt x="177520" y="543560"/>
                  </a:lnTo>
                  <a:lnTo>
                    <a:pt x="175653" y="543560"/>
                  </a:lnTo>
                  <a:lnTo>
                    <a:pt x="173012" y="544830"/>
                  </a:lnTo>
                  <a:lnTo>
                    <a:pt x="171932" y="546100"/>
                  </a:lnTo>
                  <a:lnTo>
                    <a:pt x="170167" y="548640"/>
                  </a:lnTo>
                  <a:lnTo>
                    <a:pt x="171297" y="548640"/>
                  </a:lnTo>
                  <a:lnTo>
                    <a:pt x="172046" y="551180"/>
                  </a:lnTo>
                  <a:lnTo>
                    <a:pt x="170713" y="552450"/>
                  </a:lnTo>
                  <a:lnTo>
                    <a:pt x="172351" y="553720"/>
                  </a:lnTo>
                  <a:lnTo>
                    <a:pt x="173469" y="553720"/>
                  </a:lnTo>
                  <a:lnTo>
                    <a:pt x="176949" y="551180"/>
                  </a:lnTo>
                  <a:lnTo>
                    <a:pt x="180187" y="549910"/>
                  </a:lnTo>
                  <a:lnTo>
                    <a:pt x="184467" y="546100"/>
                  </a:lnTo>
                  <a:lnTo>
                    <a:pt x="186651" y="544830"/>
                  </a:lnTo>
                  <a:lnTo>
                    <a:pt x="185737" y="541020"/>
                  </a:lnTo>
                  <a:lnTo>
                    <a:pt x="186893" y="539750"/>
                  </a:lnTo>
                  <a:lnTo>
                    <a:pt x="189484" y="539750"/>
                  </a:lnTo>
                  <a:lnTo>
                    <a:pt x="191135" y="537210"/>
                  </a:lnTo>
                  <a:lnTo>
                    <a:pt x="193865" y="534670"/>
                  </a:lnTo>
                  <a:lnTo>
                    <a:pt x="191414" y="525780"/>
                  </a:lnTo>
                  <a:lnTo>
                    <a:pt x="192049" y="525780"/>
                  </a:lnTo>
                  <a:lnTo>
                    <a:pt x="198335" y="521970"/>
                  </a:lnTo>
                  <a:lnTo>
                    <a:pt x="201295" y="520700"/>
                  </a:lnTo>
                  <a:lnTo>
                    <a:pt x="202946" y="516890"/>
                  </a:lnTo>
                  <a:lnTo>
                    <a:pt x="205486" y="516890"/>
                  </a:lnTo>
                  <a:lnTo>
                    <a:pt x="205143" y="514350"/>
                  </a:lnTo>
                  <a:lnTo>
                    <a:pt x="208381" y="511810"/>
                  </a:lnTo>
                  <a:lnTo>
                    <a:pt x="209194" y="510540"/>
                  </a:lnTo>
                  <a:lnTo>
                    <a:pt x="210235" y="505460"/>
                  </a:lnTo>
                  <a:lnTo>
                    <a:pt x="212166" y="504190"/>
                  </a:lnTo>
                  <a:lnTo>
                    <a:pt x="214922" y="502920"/>
                  </a:lnTo>
                  <a:lnTo>
                    <a:pt x="217487" y="506730"/>
                  </a:lnTo>
                  <a:lnTo>
                    <a:pt x="220357" y="510540"/>
                  </a:lnTo>
                  <a:lnTo>
                    <a:pt x="223875" y="516890"/>
                  </a:lnTo>
                  <a:lnTo>
                    <a:pt x="225577" y="520700"/>
                  </a:lnTo>
                  <a:lnTo>
                    <a:pt x="229781" y="520700"/>
                  </a:lnTo>
                  <a:lnTo>
                    <a:pt x="230162" y="523240"/>
                  </a:lnTo>
                  <a:lnTo>
                    <a:pt x="229679" y="525780"/>
                  </a:lnTo>
                  <a:lnTo>
                    <a:pt x="232130" y="528320"/>
                  </a:lnTo>
                  <a:lnTo>
                    <a:pt x="232206" y="529590"/>
                  </a:lnTo>
                  <a:lnTo>
                    <a:pt x="231673" y="530860"/>
                  </a:lnTo>
                  <a:lnTo>
                    <a:pt x="232486" y="532130"/>
                  </a:lnTo>
                  <a:lnTo>
                    <a:pt x="236372" y="538480"/>
                  </a:lnTo>
                  <a:lnTo>
                    <a:pt x="236435" y="539750"/>
                  </a:lnTo>
                  <a:lnTo>
                    <a:pt x="236067" y="544830"/>
                  </a:lnTo>
                  <a:lnTo>
                    <a:pt x="228155" y="544830"/>
                  </a:lnTo>
                  <a:lnTo>
                    <a:pt x="226999" y="543560"/>
                  </a:lnTo>
                  <a:lnTo>
                    <a:pt x="226593" y="543560"/>
                  </a:lnTo>
                  <a:lnTo>
                    <a:pt x="226695" y="539750"/>
                  </a:lnTo>
                  <a:lnTo>
                    <a:pt x="226987" y="538480"/>
                  </a:lnTo>
                  <a:lnTo>
                    <a:pt x="227152" y="537210"/>
                  </a:lnTo>
                  <a:lnTo>
                    <a:pt x="226009" y="535940"/>
                  </a:lnTo>
                  <a:lnTo>
                    <a:pt x="222910" y="535940"/>
                  </a:lnTo>
                  <a:lnTo>
                    <a:pt x="220357" y="538480"/>
                  </a:lnTo>
                  <a:lnTo>
                    <a:pt x="218973" y="539750"/>
                  </a:lnTo>
                  <a:lnTo>
                    <a:pt x="217182" y="542290"/>
                  </a:lnTo>
                  <a:lnTo>
                    <a:pt x="216738" y="544830"/>
                  </a:lnTo>
                  <a:lnTo>
                    <a:pt x="217093" y="549910"/>
                  </a:lnTo>
                  <a:lnTo>
                    <a:pt x="217627" y="552450"/>
                  </a:lnTo>
                  <a:lnTo>
                    <a:pt x="215887" y="556260"/>
                  </a:lnTo>
                  <a:lnTo>
                    <a:pt x="216319" y="558800"/>
                  </a:lnTo>
                  <a:lnTo>
                    <a:pt x="216750" y="560070"/>
                  </a:lnTo>
                  <a:lnTo>
                    <a:pt x="217043" y="563880"/>
                  </a:lnTo>
                  <a:lnTo>
                    <a:pt x="211797" y="567690"/>
                  </a:lnTo>
                  <a:lnTo>
                    <a:pt x="210959" y="567690"/>
                  </a:lnTo>
                  <a:lnTo>
                    <a:pt x="210731" y="568960"/>
                  </a:lnTo>
                  <a:lnTo>
                    <a:pt x="210477" y="567690"/>
                  </a:lnTo>
                  <a:lnTo>
                    <a:pt x="210108" y="567690"/>
                  </a:lnTo>
                  <a:lnTo>
                    <a:pt x="207314" y="570230"/>
                  </a:lnTo>
                  <a:lnTo>
                    <a:pt x="205270" y="572770"/>
                  </a:lnTo>
                  <a:lnTo>
                    <a:pt x="203365" y="574040"/>
                  </a:lnTo>
                  <a:lnTo>
                    <a:pt x="203200" y="574040"/>
                  </a:lnTo>
                  <a:lnTo>
                    <a:pt x="196964" y="579120"/>
                  </a:lnTo>
                  <a:lnTo>
                    <a:pt x="196710" y="579120"/>
                  </a:lnTo>
                  <a:lnTo>
                    <a:pt x="193459" y="581660"/>
                  </a:lnTo>
                  <a:lnTo>
                    <a:pt x="191871" y="582930"/>
                  </a:lnTo>
                  <a:lnTo>
                    <a:pt x="191096" y="582930"/>
                  </a:lnTo>
                  <a:lnTo>
                    <a:pt x="188125" y="585470"/>
                  </a:lnTo>
                  <a:lnTo>
                    <a:pt x="187299" y="586740"/>
                  </a:lnTo>
                  <a:lnTo>
                    <a:pt x="183286" y="589280"/>
                  </a:lnTo>
                  <a:lnTo>
                    <a:pt x="178904" y="591820"/>
                  </a:lnTo>
                  <a:lnTo>
                    <a:pt x="176060" y="595630"/>
                  </a:lnTo>
                  <a:lnTo>
                    <a:pt x="175425" y="596900"/>
                  </a:lnTo>
                  <a:lnTo>
                    <a:pt x="174866" y="596900"/>
                  </a:lnTo>
                  <a:lnTo>
                    <a:pt x="174421" y="598170"/>
                  </a:lnTo>
                  <a:lnTo>
                    <a:pt x="177228" y="598170"/>
                  </a:lnTo>
                  <a:lnTo>
                    <a:pt x="189534" y="590550"/>
                  </a:lnTo>
                  <a:lnTo>
                    <a:pt x="193725" y="588010"/>
                  </a:lnTo>
                  <a:lnTo>
                    <a:pt x="196570" y="586740"/>
                  </a:lnTo>
                  <a:lnTo>
                    <a:pt x="217779" y="571500"/>
                  </a:lnTo>
                  <a:lnTo>
                    <a:pt x="220751" y="568960"/>
                  </a:lnTo>
                  <a:lnTo>
                    <a:pt x="228206" y="562610"/>
                  </a:lnTo>
                  <a:lnTo>
                    <a:pt x="238480" y="554990"/>
                  </a:lnTo>
                  <a:lnTo>
                    <a:pt x="241160" y="552450"/>
                  </a:lnTo>
                  <a:lnTo>
                    <a:pt x="252183" y="544830"/>
                  </a:lnTo>
                  <a:lnTo>
                    <a:pt x="263321" y="537210"/>
                  </a:lnTo>
                  <a:lnTo>
                    <a:pt x="270776" y="533400"/>
                  </a:lnTo>
                  <a:lnTo>
                    <a:pt x="268401" y="533400"/>
                  </a:lnTo>
                  <a:lnTo>
                    <a:pt x="268338" y="530860"/>
                  </a:lnTo>
                  <a:lnTo>
                    <a:pt x="266801" y="530860"/>
                  </a:lnTo>
                  <a:lnTo>
                    <a:pt x="269468" y="524510"/>
                  </a:lnTo>
                  <a:lnTo>
                    <a:pt x="274066" y="527050"/>
                  </a:lnTo>
                  <a:lnTo>
                    <a:pt x="273011" y="524510"/>
                  </a:lnTo>
                  <a:lnTo>
                    <a:pt x="271907" y="523240"/>
                  </a:lnTo>
                  <a:lnTo>
                    <a:pt x="271703" y="520700"/>
                  </a:lnTo>
                  <a:lnTo>
                    <a:pt x="271018" y="519430"/>
                  </a:lnTo>
                  <a:lnTo>
                    <a:pt x="269811" y="518160"/>
                  </a:lnTo>
                  <a:lnTo>
                    <a:pt x="270598" y="516890"/>
                  </a:lnTo>
                  <a:lnTo>
                    <a:pt x="270852" y="515620"/>
                  </a:lnTo>
                  <a:lnTo>
                    <a:pt x="271665" y="515620"/>
                  </a:lnTo>
                  <a:lnTo>
                    <a:pt x="272503" y="516890"/>
                  </a:lnTo>
                  <a:lnTo>
                    <a:pt x="274345" y="516890"/>
                  </a:lnTo>
                  <a:lnTo>
                    <a:pt x="275031" y="515620"/>
                  </a:lnTo>
                  <a:lnTo>
                    <a:pt x="274904" y="513080"/>
                  </a:lnTo>
                  <a:lnTo>
                    <a:pt x="275463" y="510540"/>
                  </a:lnTo>
                  <a:lnTo>
                    <a:pt x="277114" y="508000"/>
                  </a:lnTo>
                  <a:lnTo>
                    <a:pt x="277520" y="506730"/>
                  </a:lnTo>
                  <a:lnTo>
                    <a:pt x="278079" y="504190"/>
                  </a:lnTo>
                  <a:close/>
                </a:path>
                <a:path w="2002154" h="643254">
                  <a:moveTo>
                    <a:pt x="283514" y="539864"/>
                  </a:moveTo>
                  <a:lnTo>
                    <a:pt x="283311" y="539508"/>
                  </a:lnTo>
                  <a:lnTo>
                    <a:pt x="282371" y="538213"/>
                  </a:lnTo>
                  <a:lnTo>
                    <a:pt x="281597" y="537184"/>
                  </a:lnTo>
                  <a:lnTo>
                    <a:pt x="281241" y="535889"/>
                  </a:lnTo>
                  <a:lnTo>
                    <a:pt x="273570" y="542074"/>
                  </a:lnTo>
                  <a:lnTo>
                    <a:pt x="272821" y="543280"/>
                  </a:lnTo>
                  <a:lnTo>
                    <a:pt x="272491" y="544144"/>
                  </a:lnTo>
                  <a:lnTo>
                    <a:pt x="272732" y="544537"/>
                  </a:lnTo>
                  <a:lnTo>
                    <a:pt x="273291" y="545477"/>
                  </a:lnTo>
                  <a:lnTo>
                    <a:pt x="277774" y="543318"/>
                  </a:lnTo>
                  <a:lnTo>
                    <a:pt x="283514" y="539864"/>
                  </a:lnTo>
                  <a:close/>
                </a:path>
                <a:path w="2002154" h="643254">
                  <a:moveTo>
                    <a:pt x="310794" y="175260"/>
                  </a:moveTo>
                  <a:close/>
                </a:path>
                <a:path w="2002154" h="643254">
                  <a:moveTo>
                    <a:pt x="312496" y="182880"/>
                  </a:moveTo>
                  <a:lnTo>
                    <a:pt x="312115" y="183159"/>
                  </a:lnTo>
                  <a:lnTo>
                    <a:pt x="312496" y="182880"/>
                  </a:lnTo>
                  <a:close/>
                </a:path>
                <a:path w="2002154" h="643254">
                  <a:moveTo>
                    <a:pt x="315785" y="538772"/>
                  </a:moveTo>
                  <a:lnTo>
                    <a:pt x="313817" y="536308"/>
                  </a:lnTo>
                  <a:lnTo>
                    <a:pt x="311505" y="534200"/>
                  </a:lnTo>
                  <a:lnTo>
                    <a:pt x="307594" y="536702"/>
                  </a:lnTo>
                  <a:lnTo>
                    <a:pt x="309003" y="539432"/>
                  </a:lnTo>
                  <a:lnTo>
                    <a:pt x="307721" y="541858"/>
                  </a:lnTo>
                  <a:lnTo>
                    <a:pt x="304736" y="545680"/>
                  </a:lnTo>
                  <a:lnTo>
                    <a:pt x="302361" y="546341"/>
                  </a:lnTo>
                  <a:lnTo>
                    <a:pt x="301967" y="549046"/>
                  </a:lnTo>
                  <a:lnTo>
                    <a:pt x="301383" y="549427"/>
                  </a:lnTo>
                  <a:lnTo>
                    <a:pt x="297510" y="549363"/>
                  </a:lnTo>
                  <a:lnTo>
                    <a:pt x="297370" y="552983"/>
                  </a:lnTo>
                  <a:lnTo>
                    <a:pt x="295351" y="554164"/>
                  </a:lnTo>
                  <a:lnTo>
                    <a:pt x="295338" y="554736"/>
                  </a:lnTo>
                  <a:lnTo>
                    <a:pt x="295554" y="555256"/>
                  </a:lnTo>
                  <a:lnTo>
                    <a:pt x="295821" y="555777"/>
                  </a:lnTo>
                  <a:lnTo>
                    <a:pt x="304914" y="547966"/>
                  </a:lnTo>
                  <a:lnTo>
                    <a:pt x="315785" y="538772"/>
                  </a:lnTo>
                  <a:close/>
                </a:path>
                <a:path w="2002154" h="643254">
                  <a:moveTo>
                    <a:pt x="318376" y="536613"/>
                  </a:moveTo>
                  <a:lnTo>
                    <a:pt x="318198" y="536600"/>
                  </a:lnTo>
                  <a:lnTo>
                    <a:pt x="318020" y="536575"/>
                  </a:lnTo>
                  <a:lnTo>
                    <a:pt x="317855" y="536549"/>
                  </a:lnTo>
                  <a:lnTo>
                    <a:pt x="317677" y="536752"/>
                  </a:lnTo>
                  <a:lnTo>
                    <a:pt x="317627" y="536981"/>
                  </a:lnTo>
                  <a:lnTo>
                    <a:pt x="317627" y="537248"/>
                  </a:lnTo>
                  <a:lnTo>
                    <a:pt x="317868" y="537032"/>
                  </a:lnTo>
                  <a:lnTo>
                    <a:pt x="318122" y="536816"/>
                  </a:lnTo>
                  <a:lnTo>
                    <a:pt x="318376" y="536613"/>
                  </a:lnTo>
                  <a:close/>
                </a:path>
                <a:path w="2002154" h="643254">
                  <a:moveTo>
                    <a:pt x="333705" y="473748"/>
                  </a:moveTo>
                  <a:lnTo>
                    <a:pt x="333184" y="473900"/>
                  </a:lnTo>
                  <a:lnTo>
                    <a:pt x="332460" y="474218"/>
                  </a:lnTo>
                  <a:lnTo>
                    <a:pt x="331533" y="474713"/>
                  </a:lnTo>
                  <a:lnTo>
                    <a:pt x="331050" y="474954"/>
                  </a:lnTo>
                  <a:lnTo>
                    <a:pt x="330517" y="475272"/>
                  </a:lnTo>
                  <a:lnTo>
                    <a:pt x="329958" y="475627"/>
                  </a:lnTo>
                  <a:lnTo>
                    <a:pt x="327279" y="479056"/>
                  </a:lnTo>
                  <a:lnTo>
                    <a:pt x="333705" y="473748"/>
                  </a:lnTo>
                  <a:close/>
                </a:path>
                <a:path w="2002154" h="643254">
                  <a:moveTo>
                    <a:pt x="342963" y="511860"/>
                  </a:moveTo>
                  <a:lnTo>
                    <a:pt x="342696" y="511835"/>
                  </a:lnTo>
                  <a:lnTo>
                    <a:pt x="342430" y="511797"/>
                  </a:lnTo>
                  <a:lnTo>
                    <a:pt x="342163" y="511771"/>
                  </a:lnTo>
                  <a:lnTo>
                    <a:pt x="341210" y="512483"/>
                  </a:lnTo>
                  <a:lnTo>
                    <a:pt x="341261" y="512622"/>
                  </a:lnTo>
                  <a:lnTo>
                    <a:pt x="341782" y="512508"/>
                  </a:lnTo>
                  <a:lnTo>
                    <a:pt x="342303" y="512406"/>
                  </a:lnTo>
                  <a:lnTo>
                    <a:pt x="342823" y="512267"/>
                  </a:lnTo>
                  <a:lnTo>
                    <a:pt x="342912" y="512013"/>
                  </a:lnTo>
                  <a:lnTo>
                    <a:pt x="342963" y="511860"/>
                  </a:lnTo>
                  <a:close/>
                </a:path>
                <a:path w="2002154" h="643254">
                  <a:moveTo>
                    <a:pt x="347637" y="536892"/>
                  </a:moveTo>
                  <a:lnTo>
                    <a:pt x="322211" y="536892"/>
                  </a:lnTo>
                  <a:lnTo>
                    <a:pt x="321081" y="536892"/>
                  </a:lnTo>
                  <a:lnTo>
                    <a:pt x="319176" y="539102"/>
                  </a:lnTo>
                  <a:lnTo>
                    <a:pt x="319519" y="539394"/>
                  </a:lnTo>
                  <a:lnTo>
                    <a:pt x="320865" y="541108"/>
                  </a:lnTo>
                  <a:lnTo>
                    <a:pt x="321360" y="542036"/>
                  </a:lnTo>
                  <a:lnTo>
                    <a:pt x="337045" y="544156"/>
                  </a:lnTo>
                  <a:lnTo>
                    <a:pt x="343623" y="539623"/>
                  </a:lnTo>
                  <a:lnTo>
                    <a:pt x="347637" y="536892"/>
                  </a:lnTo>
                  <a:close/>
                </a:path>
                <a:path w="2002154" h="643254">
                  <a:moveTo>
                    <a:pt x="357251" y="166370"/>
                  </a:moveTo>
                  <a:lnTo>
                    <a:pt x="315556" y="180340"/>
                  </a:lnTo>
                  <a:lnTo>
                    <a:pt x="315290" y="179070"/>
                  </a:lnTo>
                  <a:lnTo>
                    <a:pt x="315150" y="179070"/>
                  </a:lnTo>
                  <a:lnTo>
                    <a:pt x="314706" y="177800"/>
                  </a:lnTo>
                  <a:lnTo>
                    <a:pt x="311835" y="179070"/>
                  </a:lnTo>
                  <a:lnTo>
                    <a:pt x="311073" y="176530"/>
                  </a:lnTo>
                  <a:lnTo>
                    <a:pt x="308787" y="176530"/>
                  </a:lnTo>
                  <a:lnTo>
                    <a:pt x="306882" y="179070"/>
                  </a:lnTo>
                  <a:lnTo>
                    <a:pt x="307390" y="179070"/>
                  </a:lnTo>
                  <a:lnTo>
                    <a:pt x="308267" y="180340"/>
                  </a:lnTo>
                  <a:lnTo>
                    <a:pt x="308559" y="180340"/>
                  </a:lnTo>
                  <a:lnTo>
                    <a:pt x="308533" y="179070"/>
                  </a:lnTo>
                  <a:lnTo>
                    <a:pt x="309245" y="179070"/>
                  </a:lnTo>
                  <a:lnTo>
                    <a:pt x="309486" y="180340"/>
                  </a:lnTo>
                  <a:lnTo>
                    <a:pt x="309079" y="180340"/>
                  </a:lnTo>
                  <a:lnTo>
                    <a:pt x="312445" y="182841"/>
                  </a:lnTo>
                  <a:lnTo>
                    <a:pt x="313169" y="181610"/>
                  </a:lnTo>
                  <a:lnTo>
                    <a:pt x="314134" y="181610"/>
                  </a:lnTo>
                  <a:lnTo>
                    <a:pt x="316255" y="180340"/>
                  </a:lnTo>
                  <a:lnTo>
                    <a:pt x="318490" y="180340"/>
                  </a:lnTo>
                  <a:lnTo>
                    <a:pt x="321056" y="179070"/>
                  </a:lnTo>
                  <a:lnTo>
                    <a:pt x="331343" y="182841"/>
                  </a:lnTo>
                  <a:lnTo>
                    <a:pt x="331368" y="183159"/>
                  </a:lnTo>
                  <a:lnTo>
                    <a:pt x="331139" y="184150"/>
                  </a:lnTo>
                  <a:lnTo>
                    <a:pt x="329996" y="182880"/>
                  </a:lnTo>
                  <a:lnTo>
                    <a:pt x="328841" y="182880"/>
                  </a:lnTo>
                  <a:lnTo>
                    <a:pt x="327279" y="184150"/>
                  </a:lnTo>
                  <a:lnTo>
                    <a:pt x="327126" y="184150"/>
                  </a:lnTo>
                  <a:lnTo>
                    <a:pt x="327482" y="185420"/>
                  </a:lnTo>
                  <a:lnTo>
                    <a:pt x="329120" y="185420"/>
                  </a:lnTo>
                  <a:lnTo>
                    <a:pt x="323596" y="189230"/>
                  </a:lnTo>
                  <a:lnTo>
                    <a:pt x="323342" y="189230"/>
                  </a:lnTo>
                  <a:lnTo>
                    <a:pt x="322948" y="187960"/>
                  </a:lnTo>
                  <a:lnTo>
                    <a:pt x="320827" y="187960"/>
                  </a:lnTo>
                  <a:lnTo>
                    <a:pt x="318046" y="189230"/>
                  </a:lnTo>
                  <a:lnTo>
                    <a:pt x="315696" y="185420"/>
                  </a:lnTo>
                  <a:lnTo>
                    <a:pt x="312940" y="185420"/>
                  </a:lnTo>
                  <a:lnTo>
                    <a:pt x="312318" y="184150"/>
                  </a:lnTo>
                  <a:lnTo>
                    <a:pt x="311035" y="184150"/>
                  </a:lnTo>
                  <a:lnTo>
                    <a:pt x="312115" y="183159"/>
                  </a:lnTo>
                  <a:lnTo>
                    <a:pt x="310781" y="184150"/>
                  </a:lnTo>
                  <a:lnTo>
                    <a:pt x="309473" y="185420"/>
                  </a:lnTo>
                  <a:lnTo>
                    <a:pt x="306336" y="182880"/>
                  </a:lnTo>
                  <a:lnTo>
                    <a:pt x="305765" y="181610"/>
                  </a:lnTo>
                  <a:lnTo>
                    <a:pt x="305879" y="180340"/>
                  </a:lnTo>
                  <a:lnTo>
                    <a:pt x="304914" y="180340"/>
                  </a:lnTo>
                  <a:lnTo>
                    <a:pt x="304533" y="180340"/>
                  </a:lnTo>
                  <a:lnTo>
                    <a:pt x="304673" y="181610"/>
                  </a:lnTo>
                  <a:lnTo>
                    <a:pt x="303657" y="181610"/>
                  </a:lnTo>
                  <a:lnTo>
                    <a:pt x="303250" y="180340"/>
                  </a:lnTo>
                  <a:lnTo>
                    <a:pt x="302933" y="180340"/>
                  </a:lnTo>
                  <a:lnTo>
                    <a:pt x="303339" y="179070"/>
                  </a:lnTo>
                  <a:lnTo>
                    <a:pt x="303796" y="179070"/>
                  </a:lnTo>
                  <a:lnTo>
                    <a:pt x="301459" y="176530"/>
                  </a:lnTo>
                  <a:lnTo>
                    <a:pt x="299110" y="173990"/>
                  </a:lnTo>
                  <a:lnTo>
                    <a:pt x="299389" y="171450"/>
                  </a:lnTo>
                  <a:lnTo>
                    <a:pt x="310705" y="175234"/>
                  </a:lnTo>
                  <a:lnTo>
                    <a:pt x="311810" y="173990"/>
                  </a:lnTo>
                  <a:lnTo>
                    <a:pt x="311543" y="173990"/>
                  </a:lnTo>
                  <a:lnTo>
                    <a:pt x="311975" y="172720"/>
                  </a:lnTo>
                  <a:lnTo>
                    <a:pt x="312547" y="173990"/>
                  </a:lnTo>
                  <a:lnTo>
                    <a:pt x="312851" y="173990"/>
                  </a:lnTo>
                  <a:lnTo>
                    <a:pt x="312762" y="172720"/>
                  </a:lnTo>
                  <a:lnTo>
                    <a:pt x="312343" y="170180"/>
                  </a:lnTo>
                  <a:lnTo>
                    <a:pt x="312140" y="168910"/>
                  </a:lnTo>
                  <a:lnTo>
                    <a:pt x="311708" y="167640"/>
                  </a:lnTo>
                  <a:lnTo>
                    <a:pt x="310857" y="165100"/>
                  </a:lnTo>
                  <a:lnTo>
                    <a:pt x="307568" y="163830"/>
                  </a:lnTo>
                  <a:lnTo>
                    <a:pt x="308114" y="162560"/>
                  </a:lnTo>
                  <a:lnTo>
                    <a:pt x="313702" y="149860"/>
                  </a:lnTo>
                  <a:lnTo>
                    <a:pt x="296633" y="162560"/>
                  </a:lnTo>
                  <a:lnTo>
                    <a:pt x="296075" y="162560"/>
                  </a:lnTo>
                  <a:lnTo>
                    <a:pt x="295541" y="161950"/>
                  </a:lnTo>
                  <a:lnTo>
                    <a:pt x="295541" y="175260"/>
                  </a:lnTo>
                  <a:lnTo>
                    <a:pt x="294233" y="176530"/>
                  </a:lnTo>
                  <a:lnTo>
                    <a:pt x="293484" y="175260"/>
                  </a:lnTo>
                  <a:lnTo>
                    <a:pt x="294944" y="173990"/>
                  </a:lnTo>
                  <a:lnTo>
                    <a:pt x="295541" y="175260"/>
                  </a:lnTo>
                  <a:lnTo>
                    <a:pt x="295541" y="161950"/>
                  </a:lnTo>
                  <a:lnTo>
                    <a:pt x="294970" y="161290"/>
                  </a:lnTo>
                  <a:lnTo>
                    <a:pt x="293154" y="160020"/>
                  </a:lnTo>
                  <a:lnTo>
                    <a:pt x="292671" y="160020"/>
                  </a:lnTo>
                  <a:lnTo>
                    <a:pt x="284429" y="157480"/>
                  </a:lnTo>
                  <a:lnTo>
                    <a:pt x="284060" y="158750"/>
                  </a:lnTo>
                  <a:lnTo>
                    <a:pt x="283984" y="162560"/>
                  </a:lnTo>
                  <a:lnTo>
                    <a:pt x="284060" y="163830"/>
                  </a:lnTo>
                  <a:lnTo>
                    <a:pt x="282092" y="165100"/>
                  </a:lnTo>
                  <a:lnTo>
                    <a:pt x="279527" y="163830"/>
                  </a:lnTo>
                  <a:lnTo>
                    <a:pt x="277609" y="161290"/>
                  </a:lnTo>
                  <a:lnTo>
                    <a:pt x="278180" y="160020"/>
                  </a:lnTo>
                  <a:lnTo>
                    <a:pt x="277126" y="160020"/>
                  </a:lnTo>
                  <a:lnTo>
                    <a:pt x="273189" y="158750"/>
                  </a:lnTo>
                  <a:lnTo>
                    <a:pt x="272923" y="154940"/>
                  </a:lnTo>
                  <a:lnTo>
                    <a:pt x="271856" y="154940"/>
                  </a:lnTo>
                  <a:lnTo>
                    <a:pt x="263906" y="152400"/>
                  </a:lnTo>
                  <a:lnTo>
                    <a:pt x="259918" y="151130"/>
                  </a:lnTo>
                  <a:lnTo>
                    <a:pt x="253949" y="148590"/>
                  </a:lnTo>
                  <a:lnTo>
                    <a:pt x="251841" y="148590"/>
                  </a:lnTo>
                  <a:lnTo>
                    <a:pt x="248500" y="147320"/>
                  </a:lnTo>
                  <a:lnTo>
                    <a:pt x="247954" y="147320"/>
                  </a:lnTo>
                  <a:lnTo>
                    <a:pt x="246659" y="152400"/>
                  </a:lnTo>
                  <a:lnTo>
                    <a:pt x="246722" y="153670"/>
                  </a:lnTo>
                  <a:lnTo>
                    <a:pt x="247904" y="152400"/>
                  </a:lnTo>
                  <a:lnTo>
                    <a:pt x="264071" y="158750"/>
                  </a:lnTo>
                  <a:lnTo>
                    <a:pt x="265074" y="160020"/>
                  </a:lnTo>
                  <a:lnTo>
                    <a:pt x="266319" y="160020"/>
                  </a:lnTo>
                  <a:lnTo>
                    <a:pt x="267550" y="161290"/>
                  </a:lnTo>
                  <a:lnTo>
                    <a:pt x="269481" y="160020"/>
                  </a:lnTo>
                  <a:lnTo>
                    <a:pt x="272186" y="161290"/>
                  </a:lnTo>
                  <a:lnTo>
                    <a:pt x="272719" y="162560"/>
                  </a:lnTo>
                  <a:lnTo>
                    <a:pt x="273151" y="165100"/>
                  </a:lnTo>
                  <a:lnTo>
                    <a:pt x="271043" y="167640"/>
                  </a:lnTo>
                  <a:lnTo>
                    <a:pt x="270014" y="167640"/>
                  </a:lnTo>
                  <a:lnTo>
                    <a:pt x="270014" y="170180"/>
                  </a:lnTo>
                  <a:lnTo>
                    <a:pt x="269938" y="171450"/>
                  </a:lnTo>
                  <a:lnTo>
                    <a:pt x="269671" y="170180"/>
                  </a:lnTo>
                  <a:lnTo>
                    <a:pt x="270014" y="170180"/>
                  </a:lnTo>
                  <a:lnTo>
                    <a:pt x="270014" y="167640"/>
                  </a:lnTo>
                  <a:lnTo>
                    <a:pt x="269887" y="167640"/>
                  </a:lnTo>
                  <a:lnTo>
                    <a:pt x="269494" y="167474"/>
                  </a:lnTo>
                  <a:lnTo>
                    <a:pt x="269494" y="173990"/>
                  </a:lnTo>
                  <a:lnTo>
                    <a:pt x="269367" y="175260"/>
                  </a:lnTo>
                  <a:lnTo>
                    <a:pt x="269151" y="175260"/>
                  </a:lnTo>
                  <a:lnTo>
                    <a:pt x="269494" y="173990"/>
                  </a:lnTo>
                  <a:lnTo>
                    <a:pt x="269494" y="167474"/>
                  </a:lnTo>
                  <a:lnTo>
                    <a:pt x="266890" y="166370"/>
                  </a:lnTo>
                  <a:lnTo>
                    <a:pt x="266776" y="166662"/>
                  </a:lnTo>
                  <a:lnTo>
                    <a:pt x="266776" y="180340"/>
                  </a:lnTo>
                  <a:lnTo>
                    <a:pt x="266738" y="181610"/>
                  </a:lnTo>
                  <a:lnTo>
                    <a:pt x="266242" y="181610"/>
                  </a:lnTo>
                  <a:lnTo>
                    <a:pt x="266280" y="180340"/>
                  </a:lnTo>
                  <a:lnTo>
                    <a:pt x="266776" y="180340"/>
                  </a:lnTo>
                  <a:lnTo>
                    <a:pt x="266776" y="166662"/>
                  </a:lnTo>
                  <a:lnTo>
                    <a:pt x="265861" y="168910"/>
                  </a:lnTo>
                  <a:lnTo>
                    <a:pt x="265201" y="170180"/>
                  </a:lnTo>
                  <a:lnTo>
                    <a:pt x="262547" y="172720"/>
                  </a:lnTo>
                  <a:lnTo>
                    <a:pt x="260553" y="173990"/>
                  </a:lnTo>
                  <a:lnTo>
                    <a:pt x="258648" y="173990"/>
                  </a:lnTo>
                  <a:lnTo>
                    <a:pt x="262318" y="176530"/>
                  </a:lnTo>
                  <a:lnTo>
                    <a:pt x="259092" y="180340"/>
                  </a:lnTo>
                  <a:lnTo>
                    <a:pt x="253072" y="181610"/>
                  </a:lnTo>
                  <a:lnTo>
                    <a:pt x="250774" y="181610"/>
                  </a:lnTo>
                  <a:lnTo>
                    <a:pt x="246748" y="185420"/>
                  </a:lnTo>
                  <a:lnTo>
                    <a:pt x="244729" y="186690"/>
                  </a:lnTo>
                  <a:lnTo>
                    <a:pt x="242290" y="187960"/>
                  </a:lnTo>
                  <a:lnTo>
                    <a:pt x="241998" y="189230"/>
                  </a:lnTo>
                  <a:lnTo>
                    <a:pt x="247370" y="189230"/>
                  </a:lnTo>
                  <a:lnTo>
                    <a:pt x="249389" y="190500"/>
                  </a:lnTo>
                  <a:lnTo>
                    <a:pt x="252755" y="199390"/>
                  </a:lnTo>
                  <a:lnTo>
                    <a:pt x="252514" y="203200"/>
                  </a:lnTo>
                  <a:lnTo>
                    <a:pt x="250977" y="208280"/>
                  </a:lnTo>
                  <a:lnTo>
                    <a:pt x="254203" y="209550"/>
                  </a:lnTo>
                  <a:lnTo>
                    <a:pt x="255066" y="212648"/>
                  </a:lnTo>
                  <a:lnTo>
                    <a:pt x="253911" y="217170"/>
                  </a:lnTo>
                  <a:lnTo>
                    <a:pt x="253822" y="221627"/>
                  </a:lnTo>
                  <a:lnTo>
                    <a:pt x="253987" y="220980"/>
                  </a:lnTo>
                  <a:lnTo>
                    <a:pt x="256120" y="218440"/>
                  </a:lnTo>
                  <a:lnTo>
                    <a:pt x="258559" y="219710"/>
                  </a:lnTo>
                  <a:lnTo>
                    <a:pt x="259334" y="222250"/>
                  </a:lnTo>
                  <a:lnTo>
                    <a:pt x="259384" y="223520"/>
                  </a:lnTo>
                  <a:lnTo>
                    <a:pt x="259562" y="224790"/>
                  </a:lnTo>
                  <a:lnTo>
                    <a:pt x="264020" y="227330"/>
                  </a:lnTo>
                  <a:lnTo>
                    <a:pt x="266598" y="223520"/>
                  </a:lnTo>
                  <a:lnTo>
                    <a:pt x="273799" y="223520"/>
                  </a:lnTo>
                  <a:lnTo>
                    <a:pt x="276123" y="222250"/>
                  </a:lnTo>
                  <a:lnTo>
                    <a:pt x="276491" y="220980"/>
                  </a:lnTo>
                  <a:lnTo>
                    <a:pt x="277583" y="217170"/>
                  </a:lnTo>
                  <a:lnTo>
                    <a:pt x="273088" y="217170"/>
                  </a:lnTo>
                  <a:lnTo>
                    <a:pt x="268655" y="215900"/>
                  </a:lnTo>
                  <a:lnTo>
                    <a:pt x="265811" y="220980"/>
                  </a:lnTo>
                  <a:lnTo>
                    <a:pt x="264007" y="218440"/>
                  </a:lnTo>
                  <a:lnTo>
                    <a:pt x="266687" y="215900"/>
                  </a:lnTo>
                  <a:lnTo>
                    <a:pt x="268655" y="215900"/>
                  </a:lnTo>
                  <a:lnTo>
                    <a:pt x="268795" y="215900"/>
                  </a:lnTo>
                  <a:lnTo>
                    <a:pt x="269303" y="214630"/>
                  </a:lnTo>
                  <a:lnTo>
                    <a:pt x="269151" y="214630"/>
                  </a:lnTo>
                  <a:lnTo>
                    <a:pt x="268300" y="213360"/>
                  </a:lnTo>
                  <a:lnTo>
                    <a:pt x="266941" y="213360"/>
                  </a:lnTo>
                  <a:lnTo>
                    <a:pt x="266877" y="212090"/>
                  </a:lnTo>
                  <a:lnTo>
                    <a:pt x="270268" y="212090"/>
                  </a:lnTo>
                  <a:lnTo>
                    <a:pt x="276021" y="208280"/>
                  </a:lnTo>
                  <a:lnTo>
                    <a:pt x="271741" y="207010"/>
                  </a:lnTo>
                  <a:lnTo>
                    <a:pt x="276110" y="208280"/>
                  </a:lnTo>
                  <a:lnTo>
                    <a:pt x="277812" y="207010"/>
                  </a:lnTo>
                  <a:lnTo>
                    <a:pt x="279869" y="209550"/>
                  </a:lnTo>
                  <a:lnTo>
                    <a:pt x="280009" y="208280"/>
                  </a:lnTo>
                  <a:lnTo>
                    <a:pt x="280301" y="208280"/>
                  </a:lnTo>
                  <a:lnTo>
                    <a:pt x="280035" y="207010"/>
                  </a:lnTo>
                  <a:lnTo>
                    <a:pt x="279768" y="205740"/>
                  </a:lnTo>
                  <a:lnTo>
                    <a:pt x="277863" y="198120"/>
                  </a:lnTo>
                  <a:lnTo>
                    <a:pt x="279019" y="195580"/>
                  </a:lnTo>
                  <a:lnTo>
                    <a:pt x="284530" y="191770"/>
                  </a:lnTo>
                  <a:lnTo>
                    <a:pt x="288658" y="191770"/>
                  </a:lnTo>
                  <a:lnTo>
                    <a:pt x="289356" y="194310"/>
                  </a:lnTo>
                  <a:lnTo>
                    <a:pt x="289204" y="199390"/>
                  </a:lnTo>
                  <a:lnTo>
                    <a:pt x="291477" y="201930"/>
                  </a:lnTo>
                  <a:lnTo>
                    <a:pt x="295440" y="205740"/>
                  </a:lnTo>
                  <a:lnTo>
                    <a:pt x="296494" y="208280"/>
                  </a:lnTo>
                  <a:lnTo>
                    <a:pt x="295998" y="212090"/>
                  </a:lnTo>
                  <a:lnTo>
                    <a:pt x="298361" y="215900"/>
                  </a:lnTo>
                  <a:lnTo>
                    <a:pt x="301866" y="212090"/>
                  </a:lnTo>
                  <a:lnTo>
                    <a:pt x="301701" y="213360"/>
                  </a:lnTo>
                  <a:lnTo>
                    <a:pt x="300278" y="214630"/>
                  </a:lnTo>
                  <a:lnTo>
                    <a:pt x="299402" y="215900"/>
                  </a:lnTo>
                  <a:lnTo>
                    <a:pt x="300177" y="217170"/>
                  </a:lnTo>
                  <a:lnTo>
                    <a:pt x="305028" y="218440"/>
                  </a:lnTo>
                  <a:lnTo>
                    <a:pt x="304685" y="214630"/>
                  </a:lnTo>
                  <a:lnTo>
                    <a:pt x="305206" y="212090"/>
                  </a:lnTo>
                  <a:lnTo>
                    <a:pt x="307733" y="207010"/>
                  </a:lnTo>
                  <a:lnTo>
                    <a:pt x="307657" y="204470"/>
                  </a:lnTo>
                  <a:lnTo>
                    <a:pt x="309372" y="198120"/>
                  </a:lnTo>
                  <a:lnTo>
                    <a:pt x="310946" y="196850"/>
                  </a:lnTo>
                  <a:lnTo>
                    <a:pt x="319798" y="196850"/>
                  </a:lnTo>
                  <a:lnTo>
                    <a:pt x="321716" y="195580"/>
                  </a:lnTo>
                  <a:lnTo>
                    <a:pt x="321983" y="195580"/>
                  </a:lnTo>
                  <a:lnTo>
                    <a:pt x="326580" y="191770"/>
                  </a:lnTo>
                  <a:lnTo>
                    <a:pt x="341922" y="179070"/>
                  </a:lnTo>
                  <a:lnTo>
                    <a:pt x="357251" y="166370"/>
                  </a:lnTo>
                  <a:close/>
                </a:path>
                <a:path w="2002154" h="643254">
                  <a:moveTo>
                    <a:pt x="369798" y="472503"/>
                  </a:moveTo>
                  <a:lnTo>
                    <a:pt x="369684" y="472770"/>
                  </a:lnTo>
                  <a:lnTo>
                    <a:pt x="369798" y="472503"/>
                  </a:lnTo>
                  <a:close/>
                </a:path>
                <a:path w="2002154" h="643254">
                  <a:moveTo>
                    <a:pt x="370255" y="471639"/>
                  </a:moveTo>
                  <a:lnTo>
                    <a:pt x="370116" y="471487"/>
                  </a:lnTo>
                  <a:lnTo>
                    <a:pt x="369976" y="471754"/>
                  </a:lnTo>
                  <a:lnTo>
                    <a:pt x="369887" y="472122"/>
                  </a:lnTo>
                  <a:lnTo>
                    <a:pt x="369798" y="472503"/>
                  </a:lnTo>
                  <a:lnTo>
                    <a:pt x="369951" y="472224"/>
                  </a:lnTo>
                  <a:lnTo>
                    <a:pt x="370090" y="471970"/>
                  </a:lnTo>
                  <a:lnTo>
                    <a:pt x="370255" y="471639"/>
                  </a:lnTo>
                  <a:close/>
                </a:path>
                <a:path w="2002154" h="643254">
                  <a:moveTo>
                    <a:pt x="373837" y="501573"/>
                  </a:moveTo>
                  <a:lnTo>
                    <a:pt x="373761" y="501269"/>
                  </a:lnTo>
                  <a:lnTo>
                    <a:pt x="373697" y="500951"/>
                  </a:lnTo>
                  <a:lnTo>
                    <a:pt x="373583" y="500634"/>
                  </a:lnTo>
                  <a:lnTo>
                    <a:pt x="373253" y="500697"/>
                  </a:lnTo>
                  <a:lnTo>
                    <a:pt x="373062" y="500735"/>
                  </a:lnTo>
                  <a:lnTo>
                    <a:pt x="373138" y="501065"/>
                  </a:lnTo>
                  <a:lnTo>
                    <a:pt x="373214" y="501396"/>
                  </a:lnTo>
                  <a:lnTo>
                    <a:pt x="373316" y="501688"/>
                  </a:lnTo>
                  <a:lnTo>
                    <a:pt x="373646" y="501624"/>
                  </a:lnTo>
                  <a:lnTo>
                    <a:pt x="373837" y="501573"/>
                  </a:lnTo>
                  <a:close/>
                </a:path>
                <a:path w="2002154" h="643254">
                  <a:moveTo>
                    <a:pt x="380771" y="270624"/>
                  </a:moveTo>
                  <a:lnTo>
                    <a:pt x="380631" y="270611"/>
                  </a:lnTo>
                  <a:lnTo>
                    <a:pt x="380492" y="270662"/>
                  </a:lnTo>
                  <a:lnTo>
                    <a:pt x="380669" y="270637"/>
                  </a:lnTo>
                  <a:close/>
                </a:path>
                <a:path w="2002154" h="643254">
                  <a:moveTo>
                    <a:pt x="383755" y="271868"/>
                  </a:moveTo>
                  <a:lnTo>
                    <a:pt x="382892" y="271081"/>
                  </a:lnTo>
                  <a:lnTo>
                    <a:pt x="381952" y="270510"/>
                  </a:lnTo>
                  <a:lnTo>
                    <a:pt x="380771" y="270624"/>
                  </a:lnTo>
                  <a:lnTo>
                    <a:pt x="381774" y="271043"/>
                  </a:lnTo>
                  <a:lnTo>
                    <a:pt x="383755" y="271868"/>
                  </a:lnTo>
                  <a:close/>
                </a:path>
                <a:path w="2002154" h="643254">
                  <a:moveTo>
                    <a:pt x="384238" y="272161"/>
                  </a:moveTo>
                  <a:lnTo>
                    <a:pt x="383755" y="271868"/>
                  </a:lnTo>
                  <a:lnTo>
                    <a:pt x="383984" y="272084"/>
                  </a:lnTo>
                  <a:lnTo>
                    <a:pt x="384162" y="272135"/>
                  </a:lnTo>
                  <a:close/>
                </a:path>
                <a:path w="2002154" h="643254">
                  <a:moveTo>
                    <a:pt x="385076" y="272186"/>
                  </a:moveTo>
                  <a:lnTo>
                    <a:pt x="384835" y="272249"/>
                  </a:lnTo>
                  <a:lnTo>
                    <a:pt x="384568" y="272262"/>
                  </a:lnTo>
                  <a:lnTo>
                    <a:pt x="384238" y="272161"/>
                  </a:lnTo>
                  <a:lnTo>
                    <a:pt x="384429" y="272402"/>
                  </a:lnTo>
                  <a:lnTo>
                    <a:pt x="384619" y="272656"/>
                  </a:lnTo>
                  <a:lnTo>
                    <a:pt x="384810" y="272910"/>
                  </a:lnTo>
                  <a:lnTo>
                    <a:pt x="384886" y="272643"/>
                  </a:lnTo>
                  <a:lnTo>
                    <a:pt x="384975" y="272402"/>
                  </a:lnTo>
                  <a:lnTo>
                    <a:pt x="385076" y="272186"/>
                  </a:lnTo>
                  <a:close/>
                </a:path>
                <a:path w="2002154" h="643254">
                  <a:moveTo>
                    <a:pt x="393687" y="511149"/>
                  </a:moveTo>
                  <a:lnTo>
                    <a:pt x="393598" y="509270"/>
                  </a:lnTo>
                  <a:lnTo>
                    <a:pt x="382651" y="504990"/>
                  </a:lnTo>
                  <a:lnTo>
                    <a:pt x="378358" y="503326"/>
                  </a:lnTo>
                  <a:lnTo>
                    <a:pt x="378383" y="501891"/>
                  </a:lnTo>
                  <a:lnTo>
                    <a:pt x="378777" y="501091"/>
                  </a:lnTo>
                  <a:lnTo>
                    <a:pt x="393471" y="505980"/>
                  </a:lnTo>
                  <a:lnTo>
                    <a:pt x="393153" y="503326"/>
                  </a:lnTo>
                  <a:lnTo>
                    <a:pt x="392645" y="501091"/>
                  </a:lnTo>
                  <a:lnTo>
                    <a:pt x="392557" y="500672"/>
                  </a:lnTo>
                  <a:lnTo>
                    <a:pt x="391782" y="498271"/>
                  </a:lnTo>
                  <a:lnTo>
                    <a:pt x="383933" y="495249"/>
                  </a:lnTo>
                  <a:lnTo>
                    <a:pt x="384568" y="494512"/>
                  </a:lnTo>
                  <a:lnTo>
                    <a:pt x="384200" y="494639"/>
                  </a:lnTo>
                  <a:lnTo>
                    <a:pt x="381647" y="496862"/>
                  </a:lnTo>
                  <a:lnTo>
                    <a:pt x="369658" y="504990"/>
                  </a:lnTo>
                  <a:lnTo>
                    <a:pt x="357009" y="503034"/>
                  </a:lnTo>
                  <a:lnTo>
                    <a:pt x="328117" y="536168"/>
                  </a:lnTo>
                  <a:lnTo>
                    <a:pt x="327444" y="535660"/>
                  </a:lnTo>
                  <a:lnTo>
                    <a:pt x="325767" y="536105"/>
                  </a:lnTo>
                  <a:lnTo>
                    <a:pt x="324281" y="536727"/>
                  </a:lnTo>
                  <a:lnTo>
                    <a:pt x="322681" y="536854"/>
                  </a:lnTo>
                  <a:lnTo>
                    <a:pt x="347700" y="536854"/>
                  </a:lnTo>
                  <a:lnTo>
                    <a:pt x="348716" y="536168"/>
                  </a:lnTo>
                  <a:lnTo>
                    <a:pt x="357479" y="530275"/>
                  </a:lnTo>
                  <a:lnTo>
                    <a:pt x="364020" y="525970"/>
                  </a:lnTo>
                  <a:lnTo>
                    <a:pt x="362699" y="527011"/>
                  </a:lnTo>
                  <a:lnTo>
                    <a:pt x="362229" y="527799"/>
                  </a:lnTo>
                  <a:lnTo>
                    <a:pt x="364337" y="528535"/>
                  </a:lnTo>
                  <a:lnTo>
                    <a:pt x="368033" y="526732"/>
                  </a:lnTo>
                  <a:lnTo>
                    <a:pt x="368935" y="525970"/>
                  </a:lnTo>
                  <a:lnTo>
                    <a:pt x="370941" y="524256"/>
                  </a:lnTo>
                  <a:lnTo>
                    <a:pt x="374700" y="521055"/>
                  </a:lnTo>
                  <a:lnTo>
                    <a:pt x="373722" y="520712"/>
                  </a:lnTo>
                  <a:lnTo>
                    <a:pt x="367982" y="523532"/>
                  </a:lnTo>
                  <a:lnTo>
                    <a:pt x="366661" y="524256"/>
                  </a:lnTo>
                  <a:lnTo>
                    <a:pt x="368046" y="523367"/>
                  </a:lnTo>
                  <a:lnTo>
                    <a:pt x="368312" y="522427"/>
                  </a:lnTo>
                  <a:lnTo>
                    <a:pt x="368769" y="521042"/>
                  </a:lnTo>
                  <a:lnTo>
                    <a:pt x="370268" y="519760"/>
                  </a:lnTo>
                  <a:lnTo>
                    <a:pt x="371843" y="518477"/>
                  </a:lnTo>
                  <a:lnTo>
                    <a:pt x="386181" y="523367"/>
                  </a:lnTo>
                  <a:lnTo>
                    <a:pt x="389813" y="519823"/>
                  </a:lnTo>
                  <a:lnTo>
                    <a:pt x="390169" y="519023"/>
                  </a:lnTo>
                  <a:lnTo>
                    <a:pt x="390321" y="519023"/>
                  </a:lnTo>
                  <a:lnTo>
                    <a:pt x="390436" y="518833"/>
                  </a:lnTo>
                  <a:lnTo>
                    <a:pt x="390385" y="518553"/>
                  </a:lnTo>
                  <a:lnTo>
                    <a:pt x="391350" y="516394"/>
                  </a:lnTo>
                  <a:lnTo>
                    <a:pt x="377063" y="511022"/>
                  </a:lnTo>
                  <a:lnTo>
                    <a:pt x="377621" y="509270"/>
                  </a:lnTo>
                  <a:lnTo>
                    <a:pt x="392366" y="514108"/>
                  </a:lnTo>
                  <a:lnTo>
                    <a:pt x="393687" y="511149"/>
                  </a:lnTo>
                  <a:close/>
                </a:path>
                <a:path w="2002154" h="643254">
                  <a:moveTo>
                    <a:pt x="404964" y="456996"/>
                  </a:moveTo>
                  <a:lnTo>
                    <a:pt x="404787" y="456895"/>
                  </a:lnTo>
                  <a:lnTo>
                    <a:pt x="404495" y="457009"/>
                  </a:lnTo>
                  <a:lnTo>
                    <a:pt x="404291" y="457161"/>
                  </a:lnTo>
                  <a:lnTo>
                    <a:pt x="404075" y="457276"/>
                  </a:lnTo>
                  <a:lnTo>
                    <a:pt x="403885" y="457492"/>
                  </a:lnTo>
                  <a:lnTo>
                    <a:pt x="403809" y="457695"/>
                  </a:lnTo>
                  <a:lnTo>
                    <a:pt x="403771" y="457911"/>
                  </a:lnTo>
                  <a:lnTo>
                    <a:pt x="404164" y="457606"/>
                  </a:lnTo>
                  <a:lnTo>
                    <a:pt x="404571" y="457288"/>
                  </a:lnTo>
                  <a:lnTo>
                    <a:pt x="404964" y="456996"/>
                  </a:lnTo>
                  <a:close/>
                </a:path>
                <a:path w="2002154" h="643254">
                  <a:moveTo>
                    <a:pt x="416712" y="447903"/>
                  </a:moveTo>
                  <a:lnTo>
                    <a:pt x="415683" y="446430"/>
                  </a:lnTo>
                  <a:lnTo>
                    <a:pt x="415226" y="445808"/>
                  </a:lnTo>
                  <a:lnTo>
                    <a:pt x="415467" y="445592"/>
                  </a:lnTo>
                  <a:lnTo>
                    <a:pt x="414108" y="445909"/>
                  </a:lnTo>
                  <a:lnTo>
                    <a:pt x="412775" y="446582"/>
                  </a:lnTo>
                  <a:lnTo>
                    <a:pt x="411543" y="447852"/>
                  </a:lnTo>
                  <a:lnTo>
                    <a:pt x="411810" y="448335"/>
                  </a:lnTo>
                  <a:lnTo>
                    <a:pt x="412013" y="448945"/>
                  </a:lnTo>
                  <a:lnTo>
                    <a:pt x="412305" y="449478"/>
                  </a:lnTo>
                  <a:lnTo>
                    <a:pt x="412940" y="448868"/>
                  </a:lnTo>
                  <a:lnTo>
                    <a:pt x="416318" y="448208"/>
                  </a:lnTo>
                  <a:lnTo>
                    <a:pt x="416445" y="448106"/>
                  </a:lnTo>
                  <a:lnTo>
                    <a:pt x="416585" y="447992"/>
                  </a:lnTo>
                  <a:lnTo>
                    <a:pt x="416712" y="447903"/>
                  </a:lnTo>
                  <a:close/>
                </a:path>
                <a:path w="2002154" h="643254">
                  <a:moveTo>
                    <a:pt x="420560" y="482015"/>
                  </a:moveTo>
                  <a:lnTo>
                    <a:pt x="420395" y="481952"/>
                  </a:lnTo>
                  <a:lnTo>
                    <a:pt x="420217" y="481888"/>
                  </a:lnTo>
                  <a:lnTo>
                    <a:pt x="420039" y="481825"/>
                  </a:lnTo>
                  <a:lnTo>
                    <a:pt x="420370" y="481965"/>
                  </a:lnTo>
                  <a:lnTo>
                    <a:pt x="420535" y="482041"/>
                  </a:lnTo>
                  <a:close/>
                </a:path>
                <a:path w="2002154" h="643254">
                  <a:moveTo>
                    <a:pt x="425907" y="477532"/>
                  </a:moveTo>
                  <a:lnTo>
                    <a:pt x="424954" y="477926"/>
                  </a:lnTo>
                  <a:lnTo>
                    <a:pt x="424014" y="478459"/>
                  </a:lnTo>
                  <a:lnTo>
                    <a:pt x="423125" y="478929"/>
                  </a:lnTo>
                  <a:lnTo>
                    <a:pt x="422122" y="479450"/>
                  </a:lnTo>
                  <a:lnTo>
                    <a:pt x="421474" y="480339"/>
                  </a:lnTo>
                  <a:lnTo>
                    <a:pt x="421259" y="481418"/>
                  </a:lnTo>
                  <a:lnTo>
                    <a:pt x="424268" y="478917"/>
                  </a:lnTo>
                  <a:lnTo>
                    <a:pt x="425907" y="477532"/>
                  </a:lnTo>
                  <a:close/>
                </a:path>
                <a:path w="2002154" h="643254">
                  <a:moveTo>
                    <a:pt x="430860" y="442734"/>
                  </a:moveTo>
                  <a:lnTo>
                    <a:pt x="430682" y="442633"/>
                  </a:lnTo>
                  <a:lnTo>
                    <a:pt x="430504" y="442455"/>
                  </a:lnTo>
                  <a:lnTo>
                    <a:pt x="430339" y="442341"/>
                  </a:lnTo>
                  <a:lnTo>
                    <a:pt x="430098" y="442544"/>
                  </a:lnTo>
                  <a:lnTo>
                    <a:pt x="429844" y="442734"/>
                  </a:lnTo>
                  <a:lnTo>
                    <a:pt x="429602" y="442937"/>
                  </a:lnTo>
                  <a:lnTo>
                    <a:pt x="429780" y="443039"/>
                  </a:lnTo>
                  <a:lnTo>
                    <a:pt x="429945" y="443115"/>
                  </a:lnTo>
                  <a:lnTo>
                    <a:pt x="430136" y="443141"/>
                  </a:lnTo>
                  <a:lnTo>
                    <a:pt x="430352" y="443166"/>
                  </a:lnTo>
                  <a:lnTo>
                    <a:pt x="430618" y="442887"/>
                  </a:lnTo>
                  <a:lnTo>
                    <a:pt x="430860" y="442734"/>
                  </a:lnTo>
                  <a:close/>
                </a:path>
                <a:path w="2002154" h="643254">
                  <a:moveTo>
                    <a:pt x="434606" y="446201"/>
                  </a:moveTo>
                  <a:lnTo>
                    <a:pt x="431977" y="445922"/>
                  </a:lnTo>
                  <a:lnTo>
                    <a:pt x="429069" y="445554"/>
                  </a:lnTo>
                  <a:lnTo>
                    <a:pt x="428840" y="444588"/>
                  </a:lnTo>
                  <a:lnTo>
                    <a:pt x="428967" y="443445"/>
                  </a:lnTo>
                  <a:lnTo>
                    <a:pt x="427050" y="444982"/>
                  </a:lnTo>
                  <a:lnTo>
                    <a:pt x="426593" y="445998"/>
                  </a:lnTo>
                  <a:lnTo>
                    <a:pt x="426313" y="447052"/>
                  </a:lnTo>
                  <a:lnTo>
                    <a:pt x="426250" y="450303"/>
                  </a:lnTo>
                  <a:lnTo>
                    <a:pt x="425691" y="452310"/>
                  </a:lnTo>
                  <a:lnTo>
                    <a:pt x="425284" y="454583"/>
                  </a:lnTo>
                  <a:lnTo>
                    <a:pt x="428409" y="451726"/>
                  </a:lnTo>
                  <a:lnTo>
                    <a:pt x="431546" y="448919"/>
                  </a:lnTo>
                  <a:lnTo>
                    <a:pt x="434606" y="446201"/>
                  </a:lnTo>
                  <a:close/>
                </a:path>
                <a:path w="2002154" h="643254">
                  <a:moveTo>
                    <a:pt x="438264" y="439864"/>
                  </a:moveTo>
                  <a:lnTo>
                    <a:pt x="438023" y="439915"/>
                  </a:lnTo>
                  <a:lnTo>
                    <a:pt x="437896" y="439978"/>
                  </a:lnTo>
                  <a:lnTo>
                    <a:pt x="436105" y="440664"/>
                  </a:lnTo>
                  <a:lnTo>
                    <a:pt x="434759" y="440550"/>
                  </a:lnTo>
                  <a:lnTo>
                    <a:pt x="433197" y="440766"/>
                  </a:lnTo>
                  <a:lnTo>
                    <a:pt x="434009" y="441515"/>
                  </a:lnTo>
                  <a:lnTo>
                    <a:pt x="435190" y="441693"/>
                  </a:lnTo>
                  <a:lnTo>
                    <a:pt x="436181" y="441248"/>
                  </a:lnTo>
                  <a:lnTo>
                    <a:pt x="436918" y="440905"/>
                  </a:lnTo>
                  <a:lnTo>
                    <a:pt x="437629" y="440436"/>
                  </a:lnTo>
                  <a:lnTo>
                    <a:pt x="438264" y="439864"/>
                  </a:lnTo>
                  <a:close/>
                </a:path>
                <a:path w="2002154" h="643254">
                  <a:moveTo>
                    <a:pt x="459562" y="425335"/>
                  </a:moveTo>
                  <a:lnTo>
                    <a:pt x="458914" y="424878"/>
                  </a:lnTo>
                  <a:lnTo>
                    <a:pt x="458597" y="424662"/>
                  </a:lnTo>
                  <a:lnTo>
                    <a:pt x="457174" y="425805"/>
                  </a:lnTo>
                  <a:lnTo>
                    <a:pt x="456615" y="426339"/>
                  </a:lnTo>
                  <a:lnTo>
                    <a:pt x="456857" y="426580"/>
                  </a:lnTo>
                  <a:lnTo>
                    <a:pt x="457098" y="426821"/>
                  </a:lnTo>
                  <a:lnTo>
                    <a:pt x="457314" y="427050"/>
                  </a:lnTo>
                  <a:lnTo>
                    <a:pt x="458101" y="426440"/>
                  </a:lnTo>
                  <a:lnTo>
                    <a:pt x="459562" y="425335"/>
                  </a:lnTo>
                  <a:close/>
                </a:path>
                <a:path w="2002154" h="643254">
                  <a:moveTo>
                    <a:pt x="463257" y="416331"/>
                  </a:moveTo>
                  <a:lnTo>
                    <a:pt x="463118" y="416115"/>
                  </a:lnTo>
                  <a:lnTo>
                    <a:pt x="462953" y="415899"/>
                  </a:lnTo>
                  <a:lnTo>
                    <a:pt x="462940" y="416204"/>
                  </a:lnTo>
                  <a:lnTo>
                    <a:pt x="462965" y="416509"/>
                  </a:lnTo>
                  <a:lnTo>
                    <a:pt x="463029" y="416814"/>
                  </a:lnTo>
                  <a:lnTo>
                    <a:pt x="463080" y="416674"/>
                  </a:lnTo>
                  <a:lnTo>
                    <a:pt x="463207" y="416458"/>
                  </a:lnTo>
                  <a:lnTo>
                    <a:pt x="463257" y="416331"/>
                  </a:lnTo>
                  <a:close/>
                </a:path>
                <a:path w="2002154" h="643254">
                  <a:moveTo>
                    <a:pt x="471932" y="393192"/>
                  </a:moveTo>
                  <a:close/>
                </a:path>
                <a:path w="2002154" h="643254">
                  <a:moveTo>
                    <a:pt x="474649" y="420662"/>
                  </a:moveTo>
                  <a:lnTo>
                    <a:pt x="474027" y="420154"/>
                  </a:lnTo>
                  <a:lnTo>
                    <a:pt x="471792" y="418655"/>
                  </a:lnTo>
                  <a:lnTo>
                    <a:pt x="470281" y="419290"/>
                  </a:lnTo>
                  <a:lnTo>
                    <a:pt x="469836" y="419481"/>
                  </a:lnTo>
                  <a:lnTo>
                    <a:pt x="468858" y="419442"/>
                  </a:lnTo>
                  <a:lnTo>
                    <a:pt x="467588" y="417169"/>
                  </a:lnTo>
                  <a:lnTo>
                    <a:pt x="466305" y="418071"/>
                  </a:lnTo>
                  <a:lnTo>
                    <a:pt x="464375" y="418807"/>
                  </a:lnTo>
                  <a:lnTo>
                    <a:pt x="463321" y="418617"/>
                  </a:lnTo>
                  <a:lnTo>
                    <a:pt x="463296" y="419481"/>
                  </a:lnTo>
                  <a:lnTo>
                    <a:pt x="462826" y="420585"/>
                  </a:lnTo>
                  <a:lnTo>
                    <a:pt x="461708" y="421894"/>
                  </a:lnTo>
                  <a:lnTo>
                    <a:pt x="463651" y="422071"/>
                  </a:lnTo>
                  <a:lnTo>
                    <a:pt x="463791" y="422325"/>
                  </a:lnTo>
                  <a:lnTo>
                    <a:pt x="465607" y="421170"/>
                  </a:lnTo>
                  <a:lnTo>
                    <a:pt x="466636" y="420763"/>
                  </a:lnTo>
                  <a:lnTo>
                    <a:pt x="466572" y="421703"/>
                  </a:lnTo>
                  <a:lnTo>
                    <a:pt x="465035" y="422541"/>
                  </a:lnTo>
                  <a:lnTo>
                    <a:pt x="464185" y="423113"/>
                  </a:lnTo>
                  <a:lnTo>
                    <a:pt x="464959" y="424929"/>
                  </a:lnTo>
                  <a:lnTo>
                    <a:pt x="464947" y="425894"/>
                  </a:lnTo>
                  <a:lnTo>
                    <a:pt x="463181" y="427367"/>
                  </a:lnTo>
                  <a:lnTo>
                    <a:pt x="462267" y="427189"/>
                  </a:lnTo>
                  <a:lnTo>
                    <a:pt x="460413" y="425919"/>
                  </a:lnTo>
                  <a:lnTo>
                    <a:pt x="457822" y="428180"/>
                  </a:lnTo>
                  <a:lnTo>
                    <a:pt x="457339" y="436105"/>
                  </a:lnTo>
                  <a:lnTo>
                    <a:pt x="453186" y="435394"/>
                  </a:lnTo>
                  <a:lnTo>
                    <a:pt x="451243" y="435508"/>
                  </a:lnTo>
                  <a:lnTo>
                    <a:pt x="446265" y="442188"/>
                  </a:lnTo>
                  <a:lnTo>
                    <a:pt x="447446" y="442125"/>
                  </a:lnTo>
                  <a:lnTo>
                    <a:pt x="458787" y="435876"/>
                  </a:lnTo>
                  <a:lnTo>
                    <a:pt x="457657" y="437781"/>
                  </a:lnTo>
                  <a:lnTo>
                    <a:pt x="450748" y="444423"/>
                  </a:lnTo>
                  <a:lnTo>
                    <a:pt x="440613" y="453377"/>
                  </a:lnTo>
                  <a:lnTo>
                    <a:pt x="440728" y="454901"/>
                  </a:lnTo>
                  <a:lnTo>
                    <a:pt x="440664" y="456425"/>
                  </a:lnTo>
                  <a:lnTo>
                    <a:pt x="440245" y="458470"/>
                  </a:lnTo>
                  <a:lnTo>
                    <a:pt x="439762" y="458914"/>
                  </a:lnTo>
                  <a:lnTo>
                    <a:pt x="439407" y="459473"/>
                  </a:lnTo>
                  <a:lnTo>
                    <a:pt x="437235" y="459219"/>
                  </a:lnTo>
                  <a:lnTo>
                    <a:pt x="436270" y="459219"/>
                  </a:lnTo>
                  <a:lnTo>
                    <a:pt x="436778" y="459409"/>
                  </a:lnTo>
                  <a:lnTo>
                    <a:pt x="435229" y="460463"/>
                  </a:lnTo>
                  <a:lnTo>
                    <a:pt x="434340" y="462318"/>
                  </a:lnTo>
                  <a:lnTo>
                    <a:pt x="433641" y="463219"/>
                  </a:lnTo>
                  <a:lnTo>
                    <a:pt x="432219" y="462508"/>
                  </a:lnTo>
                  <a:lnTo>
                    <a:pt x="429628" y="464261"/>
                  </a:lnTo>
                  <a:lnTo>
                    <a:pt x="430428" y="465150"/>
                  </a:lnTo>
                  <a:lnTo>
                    <a:pt x="433247" y="467093"/>
                  </a:lnTo>
                  <a:lnTo>
                    <a:pt x="433501" y="469214"/>
                  </a:lnTo>
                  <a:lnTo>
                    <a:pt x="433197" y="471424"/>
                  </a:lnTo>
                  <a:lnTo>
                    <a:pt x="436359" y="468782"/>
                  </a:lnTo>
                  <a:lnTo>
                    <a:pt x="435965" y="468922"/>
                  </a:lnTo>
                  <a:lnTo>
                    <a:pt x="435419" y="467690"/>
                  </a:lnTo>
                  <a:lnTo>
                    <a:pt x="435368" y="466890"/>
                  </a:lnTo>
                  <a:lnTo>
                    <a:pt x="436181" y="466661"/>
                  </a:lnTo>
                  <a:lnTo>
                    <a:pt x="437146" y="466204"/>
                  </a:lnTo>
                  <a:lnTo>
                    <a:pt x="437007" y="467829"/>
                  </a:lnTo>
                  <a:lnTo>
                    <a:pt x="436854" y="468363"/>
                  </a:lnTo>
                  <a:lnTo>
                    <a:pt x="441731" y="464299"/>
                  </a:lnTo>
                  <a:lnTo>
                    <a:pt x="442302" y="463423"/>
                  </a:lnTo>
                  <a:lnTo>
                    <a:pt x="442823" y="463372"/>
                  </a:lnTo>
                  <a:lnTo>
                    <a:pt x="450024" y="457377"/>
                  </a:lnTo>
                  <a:lnTo>
                    <a:pt x="450837" y="453948"/>
                  </a:lnTo>
                  <a:lnTo>
                    <a:pt x="450049" y="450405"/>
                  </a:lnTo>
                  <a:lnTo>
                    <a:pt x="449376" y="449135"/>
                  </a:lnTo>
                  <a:lnTo>
                    <a:pt x="449681" y="449249"/>
                  </a:lnTo>
                  <a:lnTo>
                    <a:pt x="452094" y="446036"/>
                  </a:lnTo>
                  <a:lnTo>
                    <a:pt x="452297" y="444487"/>
                  </a:lnTo>
                  <a:lnTo>
                    <a:pt x="454621" y="442734"/>
                  </a:lnTo>
                  <a:lnTo>
                    <a:pt x="456476" y="440931"/>
                  </a:lnTo>
                  <a:lnTo>
                    <a:pt x="459193" y="439559"/>
                  </a:lnTo>
                  <a:lnTo>
                    <a:pt x="462127" y="436575"/>
                  </a:lnTo>
                  <a:lnTo>
                    <a:pt x="462534" y="434962"/>
                  </a:lnTo>
                  <a:lnTo>
                    <a:pt x="463092" y="433451"/>
                  </a:lnTo>
                  <a:lnTo>
                    <a:pt x="469417" y="429780"/>
                  </a:lnTo>
                  <a:lnTo>
                    <a:pt x="470230" y="428650"/>
                  </a:lnTo>
                  <a:lnTo>
                    <a:pt x="465518" y="430072"/>
                  </a:lnTo>
                  <a:lnTo>
                    <a:pt x="467461" y="428752"/>
                  </a:lnTo>
                  <a:lnTo>
                    <a:pt x="470331" y="427888"/>
                  </a:lnTo>
                  <a:lnTo>
                    <a:pt x="473214" y="424624"/>
                  </a:lnTo>
                  <a:lnTo>
                    <a:pt x="473532" y="422478"/>
                  </a:lnTo>
                  <a:lnTo>
                    <a:pt x="474649" y="420662"/>
                  </a:lnTo>
                  <a:close/>
                </a:path>
                <a:path w="2002154" h="643254">
                  <a:moveTo>
                    <a:pt x="1822157" y="69380"/>
                  </a:moveTo>
                  <a:lnTo>
                    <a:pt x="1819770" y="65278"/>
                  </a:lnTo>
                  <a:lnTo>
                    <a:pt x="1818678" y="63411"/>
                  </a:lnTo>
                  <a:lnTo>
                    <a:pt x="1817014" y="60566"/>
                  </a:lnTo>
                  <a:lnTo>
                    <a:pt x="1812378" y="59296"/>
                  </a:lnTo>
                  <a:lnTo>
                    <a:pt x="1810359" y="60464"/>
                  </a:lnTo>
                  <a:lnTo>
                    <a:pt x="1810359" y="65265"/>
                  </a:lnTo>
                  <a:lnTo>
                    <a:pt x="1810080" y="65011"/>
                  </a:lnTo>
                  <a:lnTo>
                    <a:pt x="1809775" y="64744"/>
                  </a:lnTo>
                  <a:lnTo>
                    <a:pt x="1809330" y="64185"/>
                  </a:lnTo>
                  <a:lnTo>
                    <a:pt x="1809203" y="63881"/>
                  </a:lnTo>
                  <a:lnTo>
                    <a:pt x="1809381" y="63411"/>
                  </a:lnTo>
                  <a:lnTo>
                    <a:pt x="1810359" y="65265"/>
                  </a:lnTo>
                  <a:lnTo>
                    <a:pt x="1810359" y="60464"/>
                  </a:lnTo>
                  <a:lnTo>
                    <a:pt x="1803730" y="64287"/>
                  </a:lnTo>
                  <a:lnTo>
                    <a:pt x="1802320" y="69215"/>
                  </a:lnTo>
                  <a:lnTo>
                    <a:pt x="1807184" y="77520"/>
                  </a:lnTo>
                  <a:lnTo>
                    <a:pt x="1812899" y="79260"/>
                  </a:lnTo>
                  <a:lnTo>
                    <a:pt x="1820951" y="74599"/>
                  </a:lnTo>
                  <a:lnTo>
                    <a:pt x="1822157" y="69380"/>
                  </a:lnTo>
                  <a:close/>
                </a:path>
                <a:path w="2002154" h="643254">
                  <a:moveTo>
                    <a:pt x="1850732" y="18338"/>
                  </a:moveTo>
                  <a:lnTo>
                    <a:pt x="1848954" y="15570"/>
                  </a:lnTo>
                  <a:lnTo>
                    <a:pt x="1847265" y="15201"/>
                  </a:lnTo>
                  <a:lnTo>
                    <a:pt x="1845843" y="16078"/>
                  </a:lnTo>
                  <a:lnTo>
                    <a:pt x="1844421" y="16954"/>
                  </a:lnTo>
                  <a:lnTo>
                    <a:pt x="1844027" y="18618"/>
                  </a:lnTo>
                  <a:lnTo>
                    <a:pt x="1845779" y="21437"/>
                  </a:lnTo>
                  <a:lnTo>
                    <a:pt x="1847418" y="21793"/>
                  </a:lnTo>
                  <a:lnTo>
                    <a:pt x="1850326" y="20066"/>
                  </a:lnTo>
                  <a:lnTo>
                    <a:pt x="1850732" y="18338"/>
                  </a:lnTo>
                  <a:close/>
                </a:path>
                <a:path w="2002154" h="643254">
                  <a:moveTo>
                    <a:pt x="1956117" y="32829"/>
                  </a:moveTo>
                  <a:close/>
                </a:path>
                <a:path w="2002154" h="643254">
                  <a:moveTo>
                    <a:pt x="1965960" y="44386"/>
                  </a:moveTo>
                  <a:lnTo>
                    <a:pt x="1963597" y="37680"/>
                  </a:lnTo>
                  <a:lnTo>
                    <a:pt x="1962188" y="35687"/>
                  </a:lnTo>
                  <a:lnTo>
                    <a:pt x="1958517" y="34010"/>
                  </a:lnTo>
                  <a:lnTo>
                    <a:pt x="1956079" y="32842"/>
                  </a:lnTo>
                  <a:lnTo>
                    <a:pt x="1953323" y="33502"/>
                  </a:lnTo>
                  <a:lnTo>
                    <a:pt x="1951050" y="34988"/>
                  </a:lnTo>
                  <a:lnTo>
                    <a:pt x="1945424" y="40817"/>
                  </a:lnTo>
                  <a:lnTo>
                    <a:pt x="1945589" y="46342"/>
                  </a:lnTo>
                  <a:lnTo>
                    <a:pt x="1949538" y="49898"/>
                  </a:lnTo>
                  <a:lnTo>
                    <a:pt x="1953564" y="53492"/>
                  </a:lnTo>
                  <a:lnTo>
                    <a:pt x="1957692" y="52882"/>
                  </a:lnTo>
                  <a:lnTo>
                    <a:pt x="1964702" y="48221"/>
                  </a:lnTo>
                  <a:lnTo>
                    <a:pt x="1965960" y="44386"/>
                  </a:lnTo>
                  <a:close/>
                </a:path>
                <a:path w="2002154" h="643254">
                  <a:moveTo>
                    <a:pt x="2001748" y="15646"/>
                  </a:moveTo>
                  <a:lnTo>
                    <a:pt x="2001012" y="9791"/>
                  </a:lnTo>
                  <a:lnTo>
                    <a:pt x="1993265" y="2108"/>
                  </a:lnTo>
                  <a:lnTo>
                    <a:pt x="1985708" y="0"/>
                  </a:lnTo>
                  <a:lnTo>
                    <a:pt x="1984959" y="190"/>
                  </a:lnTo>
                  <a:lnTo>
                    <a:pt x="1979282" y="863"/>
                  </a:lnTo>
                  <a:lnTo>
                    <a:pt x="1972868" y="5232"/>
                  </a:lnTo>
                  <a:lnTo>
                    <a:pt x="1968741" y="13258"/>
                  </a:lnTo>
                  <a:lnTo>
                    <a:pt x="1966163" y="15328"/>
                  </a:lnTo>
                  <a:lnTo>
                    <a:pt x="1961807" y="17081"/>
                  </a:lnTo>
                  <a:lnTo>
                    <a:pt x="1960765" y="17653"/>
                  </a:lnTo>
                  <a:lnTo>
                    <a:pt x="1958543" y="20104"/>
                  </a:lnTo>
                  <a:lnTo>
                    <a:pt x="1956803" y="21031"/>
                  </a:lnTo>
                  <a:lnTo>
                    <a:pt x="1952269" y="20434"/>
                  </a:lnTo>
                  <a:lnTo>
                    <a:pt x="1950529" y="21501"/>
                  </a:lnTo>
                  <a:lnTo>
                    <a:pt x="1949945" y="21983"/>
                  </a:lnTo>
                  <a:lnTo>
                    <a:pt x="1949945" y="25273"/>
                  </a:lnTo>
                  <a:lnTo>
                    <a:pt x="1949856" y="25476"/>
                  </a:lnTo>
                  <a:lnTo>
                    <a:pt x="1949665" y="25628"/>
                  </a:lnTo>
                  <a:lnTo>
                    <a:pt x="1949500" y="25590"/>
                  </a:lnTo>
                  <a:lnTo>
                    <a:pt x="1949373" y="25590"/>
                  </a:lnTo>
                  <a:lnTo>
                    <a:pt x="1949475" y="25311"/>
                  </a:lnTo>
                  <a:lnTo>
                    <a:pt x="1949665" y="25209"/>
                  </a:lnTo>
                  <a:lnTo>
                    <a:pt x="1949945" y="25273"/>
                  </a:lnTo>
                  <a:lnTo>
                    <a:pt x="1949945" y="21983"/>
                  </a:lnTo>
                  <a:lnTo>
                    <a:pt x="1946351" y="24904"/>
                  </a:lnTo>
                  <a:lnTo>
                    <a:pt x="1946046" y="27622"/>
                  </a:lnTo>
                  <a:lnTo>
                    <a:pt x="1949259" y="31407"/>
                  </a:lnTo>
                  <a:lnTo>
                    <a:pt x="1950681" y="32245"/>
                  </a:lnTo>
                  <a:lnTo>
                    <a:pt x="1953602" y="32626"/>
                  </a:lnTo>
                  <a:lnTo>
                    <a:pt x="1956041" y="32829"/>
                  </a:lnTo>
                  <a:lnTo>
                    <a:pt x="1959432" y="32156"/>
                  </a:lnTo>
                  <a:lnTo>
                    <a:pt x="1962619" y="30759"/>
                  </a:lnTo>
                  <a:lnTo>
                    <a:pt x="1967623" y="28308"/>
                  </a:lnTo>
                  <a:lnTo>
                    <a:pt x="1969554" y="27520"/>
                  </a:lnTo>
                  <a:lnTo>
                    <a:pt x="1972703" y="26174"/>
                  </a:lnTo>
                  <a:lnTo>
                    <a:pt x="1973910" y="26276"/>
                  </a:lnTo>
                  <a:lnTo>
                    <a:pt x="1975942" y="27190"/>
                  </a:lnTo>
                  <a:lnTo>
                    <a:pt x="1976247" y="28308"/>
                  </a:lnTo>
                  <a:lnTo>
                    <a:pt x="1975053" y="29298"/>
                  </a:lnTo>
                  <a:lnTo>
                    <a:pt x="1974405" y="29591"/>
                  </a:lnTo>
                  <a:lnTo>
                    <a:pt x="1972906" y="30619"/>
                  </a:lnTo>
                  <a:lnTo>
                    <a:pt x="1972779" y="31788"/>
                  </a:lnTo>
                  <a:lnTo>
                    <a:pt x="1973211" y="33655"/>
                  </a:lnTo>
                  <a:lnTo>
                    <a:pt x="1974126" y="34163"/>
                  </a:lnTo>
                  <a:lnTo>
                    <a:pt x="1976069" y="34277"/>
                  </a:lnTo>
                  <a:lnTo>
                    <a:pt x="1977072" y="34150"/>
                  </a:lnTo>
                  <a:lnTo>
                    <a:pt x="1980272" y="33362"/>
                  </a:lnTo>
                  <a:lnTo>
                    <a:pt x="1982482" y="32385"/>
                  </a:lnTo>
                  <a:lnTo>
                    <a:pt x="1988350" y="31788"/>
                  </a:lnTo>
                  <a:lnTo>
                    <a:pt x="1997329" y="27406"/>
                  </a:lnTo>
                  <a:lnTo>
                    <a:pt x="1998230" y="26174"/>
                  </a:lnTo>
                  <a:lnTo>
                    <a:pt x="1998624" y="25628"/>
                  </a:lnTo>
                  <a:lnTo>
                    <a:pt x="1998929" y="25209"/>
                  </a:lnTo>
                  <a:lnTo>
                    <a:pt x="1999056" y="25044"/>
                  </a:lnTo>
                  <a:lnTo>
                    <a:pt x="2000199" y="21031"/>
                  </a:lnTo>
                  <a:lnTo>
                    <a:pt x="2001748" y="156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 descr=""/>
            <p:cNvSpPr/>
            <p:nvPr/>
          </p:nvSpPr>
          <p:spPr>
            <a:xfrm>
              <a:off x="1702041" y="4556271"/>
              <a:ext cx="490220" cy="436245"/>
            </a:xfrm>
            <a:custGeom>
              <a:avLst/>
              <a:gdLst/>
              <a:ahLst/>
              <a:cxnLst/>
              <a:rect l="l" t="t" r="r" b="b"/>
              <a:pathLst>
                <a:path w="490219" h="436245">
                  <a:moveTo>
                    <a:pt x="431" y="398310"/>
                  </a:moveTo>
                  <a:lnTo>
                    <a:pt x="393" y="398145"/>
                  </a:lnTo>
                  <a:lnTo>
                    <a:pt x="393" y="398005"/>
                  </a:lnTo>
                  <a:lnTo>
                    <a:pt x="266" y="398183"/>
                  </a:lnTo>
                  <a:lnTo>
                    <a:pt x="127" y="398373"/>
                  </a:lnTo>
                  <a:lnTo>
                    <a:pt x="0" y="398576"/>
                  </a:lnTo>
                  <a:lnTo>
                    <a:pt x="127" y="398513"/>
                  </a:lnTo>
                  <a:lnTo>
                    <a:pt x="304" y="398500"/>
                  </a:lnTo>
                  <a:lnTo>
                    <a:pt x="431" y="398310"/>
                  </a:lnTo>
                  <a:close/>
                </a:path>
                <a:path w="490219" h="436245">
                  <a:moveTo>
                    <a:pt x="11772" y="434784"/>
                  </a:moveTo>
                  <a:lnTo>
                    <a:pt x="11595" y="434657"/>
                  </a:lnTo>
                  <a:lnTo>
                    <a:pt x="11430" y="434555"/>
                  </a:lnTo>
                  <a:lnTo>
                    <a:pt x="10883" y="434644"/>
                  </a:lnTo>
                  <a:lnTo>
                    <a:pt x="10655" y="434682"/>
                  </a:lnTo>
                  <a:lnTo>
                    <a:pt x="10566" y="435013"/>
                  </a:lnTo>
                  <a:lnTo>
                    <a:pt x="10490" y="435546"/>
                  </a:lnTo>
                  <a:lnTo>
                    <a:pt x="10655" y="435635"/>
                  </a:lnTo>
                  <a:lnTo>
                    <a:pt x="10922" y="435711"/>
                  </a:lnTo>
                  <a:lnTo>
                    <a:pt x="11087" y="435698"/>
                  </a:lnTo>
                  <a:lnTo>
                    <a:pt x="11303" y="435686"/>
                  </a:lnTo>
                  <a:lnTo>
                    <a:pt x="11518" y="435660"/>
                  </a:lnTo>
                  <a:lnTo>
                    <a:pt x="11722" y="435648"/>
                  </a:lnTo>
                  <a:lnTo>
                    <a:pt x="11684" y="435305"/>
                  </a:lnTo>
                  <a:lnTo>
                    <a:pt x="11772" y="434784"/>
                  </a:lnTo>
                  <a:close/>
                </a:path>
                <a:path w="490219" h="436245">
                  <a:moveTo>
                    <a:pt x="79933" y="381863"/>
                  </a:moveTo>
                  <a:lnTo>
                    <a:pt x="72605" y="387654"/>
                  </a:lnTo>
                  <a:lnTo>
                    <a:pt x="72605" y="387883"/>
                  </a:lnTo>
                  <a:lnTo>
                    <a:pt x="76568" y="386676"/>
                  </a:lnTo>
                  <a:lnTo>
                    <a:pt x="77457" y="385927"/>
                  </a:lnTo>
                  <a:lnTo>
                    <a:pt x="79184" y="383108"/>
                  </a:lnTo>
                  <a:lnTo>
                    <a:pt x="79933" y="381863"/>
                  </a:lnTo>
                  <a:close/>
                </a:path>
                <a:path w="490219" h="436245">
                  <a:moveTo>
                    <a:pt x="109778" y="385838"/>
                  </a:moveTo>
                  <a:lnTo>
                    <a:pt x="106972" y="379095"/>
                  </a:lnTo>
                  <a:lnTo>
                    <a:pt x="109651" y="377494"/>
                  </a:lnTo>
                  <a:lnTo>
                    <a:pt x="109410" y="375691"/>
                  </a:lnTo>
                  <a:lnTo>
                    <a:pt x="107353" y="374878"/>
                  </a:lnTo>
                  <a:lnTo>
                    <a:pt x="107124" y="373037"/>
                  </a:lnTo>
                  <a:lnTo>
                    <a:pt x="93522" y="390372"/>
                  </a:lnTo>
                  <a:lnTo>
                    <a:pt x="91490" y="390245"/>
                  </a:lnTo>
                  <a:lnTo>
                    <a:pt x="91249" y="389763"/>
                  </a:lnTo>
                  <a:lnTo>
                    <a:pt x="91020" y="389534"/>
                  </a:lnTo>
                  <a:lnTo>
                    <a:pt x="90995" y="388175"/>
                  </a:lnTo>
                  <a:lnTo>
                    <a:pt x="93002" y="387108"/>
                  </a:lnTo>
                  <a:lnTo>
                    <a:pt x="92138" y="385381"/>
                  </a:lnTo>
                  <a:lnTo>
                    <a:pt x="91719" y="384898"/>
                  </a:lnTo>
                  <a:lnTo>
                    <a:pt x="89166" y="385851"/>
                  </a:lnTo>
                  <a:lnTo>
                    <a:pt x="89344" y="386219"/>
                  </a:lnTo>
                  <a:lnTo>
                    <a:pt x="90131" y="387184"/>
                  </a:lnTo>
                  <a:lnTo>
                    <a:pt x="90728" y="387781"/>
                  </a:lnTo>
                  <a:lnTo>
                    <a:pt x="90424" y="389305"/>
                  </a:lnTo>
                  <a:lnTo>
                    <a:pt x="90512" y="390232"/>
                  </a:lnTo>
                  <a:lnTo>
                    <a:pt x="89522" y="390880"/>
                  </a:lnTo>
                  <a:lnTo>
                    <a:pt x="88430" y="390855"/>
                  </a:lnTo>
                  <a:lnTo>
                    <a:pt x="87439" y="390969"/>
                  </a:lnTo>
                  <a:lnTo>
                    <a:pt x="87185" y="391490"/>
                  </a:lnTo>
                  <a:lnTo>
                    <a:pt x="88988" y="391655"/>
                  </a:lnTo>
                  <a:lnTo>
                    <a:pt x="90017" y="392595"/>
                  </a:lnTo>
                  <a:lnTo>
                    <a:pt x="90830" y="393788"/>
                  </a:lnTo>
                  <a:lnTo>
                    <a:pt x="85255" y="400888"/>
                  </a:lnTo>
                  <a:lnTo>
                    <a:pt x="87388" y="401726"/>
                  </a:lnTo>
                  <a:lnTo>
                    <a:pt x="90017" y="401104"/>
                  </a:lnTo>
                  <a:lnTo>
                    <a:pt x="95389" y="400481"/>
                  </a:lnTo>
                  <a:lnTo>
                    <a:pt x="96570" y="398716"/>
                  </a:lnTo>
                  <a:lnTo>
                    <a:pt x="95821" y="389966"/>
                  </a:lnTo>
                  <a:lnTo>
                    <a:pt x="103276" y="390474"/>
                  </a:lnTo>
                  <a:lnTo>
                    <a:pt x="106794" y="388581"/>
                  </a:lnTo>
                  <a:lnTo>
                    <a:pt x="107632" y="388048"/>
                  </a:lnTo>
                  <a:lnTo>
                    <a:pt x="108407" y="387477"/>
                  </a:lnTo>
                  <a:lnTo>
                    <a:pt x="109118" y="386740"/>
                  </a:lnTo>
                  <a:lnTo>
                    <a:pt x="109778" y="385838"/>
                  </a:lnTo>
                  <a:close/>
                </a:path>
                <a:path w="490219" h="436245">
                  <a:moveTo>
                    <a:pt x="112115" y="366687"/>
                  </a:moveTo>
                  <a:lnTo>
                    <a:pt x="107924" y="372033"/>
                  </a:lnTo>
                  <a:lnTo>
                    <a:pt x="108750" y="371983"/>
                  </a:lnTo>
                  <a:lnTo>
                    <a:pt x="110413" y="371894"/>
                  </a:lnTo>
                  <a:lnTo>
                    <a:pt x="111239" y="370179"/>
                  </a:lnTo>
                  <a:lnTo>
                    <a:pt x="111975" y="368528"/>
                  </a:lnTo>
                  <a:lnTo>
                    <a:pt x="112115" y="366687"/>
                  </a:lnTo>
                  <a:close/>
                </a:path>
                <a:path w="490219" h="436245">
                  <a:moveTo>
                    <a:pt x="116497" y="322745"/>
                  </a:moveTo>
                  <a:lnTo>
                    <a:pt x="116332" y="322656"/>
                  </a:lnTo>
                  <a:lnTo>
                    <a:pt x="116179" y="322656"/>
                  </a:lnTo>
                  <a:lnTo>
                    <a:pt x="116039" y="322643"/>
                  </a:lnTo>
                  <a:lnTo>
                    <a:pt x="115976" y="322961"/>
                  </a:lnTo>
                  <a:lnTo>
                    <a:pt x="116128" y="323062"/>
                  </a:lnTo>
                  <a:lnTo>
                    <a:pt x="116281" y="323049"/>
                  </a:lnTo>
                  <a:lnTo>
                    <a:pt x="116420" y="323062"/>
                  </a:lnTo>
                  <a:lnTo>
                    <a:pt x="116497" y="322745"/>
                  </a:lnTo>
                  <a:close/>
                </a:path>
                <a:path w="490219" h="436245">
                  <a:moveTo>
                    <a:pt x="121297" y="386295"/>
                  </a:moveTo>
                  <a:lnTo>
                    <a:pt x="121158" y="386156"/>
                  </a:lnTo>
                  <a:lnTo>
                    <a:pt x="121031" y="385991"/>
                  </a:lnTo>
                  <a:lnTo>
                    <a:pt x="120891" y="385838"/>
                  </a:lnTo>
                  <a:lnTo>
                    <a:pt x="120840" y="386232"/>
                  </a:lnTo>
                  <a:lnTo>
                    <a:pt x="120992" y="386257"/>
                  </a:lnTo>
                  <a:lnTo>
                    <a:pt x="121145" y="386283"/>
                  </a:lnTo>
                  <a:lnTo>
                    <a:pt x="121297" y="386295"/>
                  </a:lnTo>
                  <a:close/>
                </a:path>
                <a:path w="490219" h="436245">
                  <a:moveTo>
                    <a:pt x="121564" y="371995"/>
                  </a:moveTo>
                  <a:lnTo>
                    <a:pt x="121297" y="371652"/>
                  </a:lnTo>
                  <a:lnTo>
                    <a:pt x="121119" y="371944"/>
                  </a:lnTo>
                  <a:lnTo>
                    <a:pt x="121564" y="371995"/>
                  </a:lnTo>
                  <a:close/>
                </a:path>
                <a:path w="490219" h="436245">
                  <a:moveTo>
                    <a:pt x="132270" y="362038"/>
                  </a:moveTo>
                  <a:lnTo>
                    <a:pt x="129273" y="360781"/>
                  </a:lnTo>
                  <a:lnTo>
                    <a:pt x="127101" y="359638"/>
                  </a:lnTo>
                  <a:lnTo>
                    <a:pt x="127800" y="356323"/>
                  </a:lnTo>
                  <a:lnTo>
                    <a:pt x="126695" y="355714"/>
                  </a:lnTo>
                  <a:lnTo>
                    <a:pt x="125196" y="354190"/>
                  </a:lnTo>
                  <a:lnTo>
                    <a:pt x="124269" y="353123"/>
                  </a:lnTo>
                  <a:lnTo>
                    <a:pt x="123672" y="351967"/>
                  </a:lnTo>
                  <a:lnTo>
                    <a:pt x="115493" y="362394"/>
                  </a:lnTo>
                  <a:lnTo>
                    <a:pt x="116306" y="366610"/>
                  </a:lnTo>
                  <a:lnTo>
                    <a:pt x="120205" y="365785"/>
                  </a:lnTo>
                  <a:lnTo>
                    <a:pt x="123355" y="364439"/>
                  </a:lnTo>
                  <a:lnTo>
                    <a:pt x="125742" y="361467"/>
                  </a:lnTo>
                  <a:lnTo>
                    <a:pt x="127190" y="362000"/>
                  </a:lnTo>
                  <a:lnTo>
                    <a:pt x="128435" y="362534"/>
                  </a:lnTo>
                  <a:lnTo>
                    <a:pt x="130124" y="362991"/>
                  </a:lnTo>
                  <a:lnTo>
                    <a:pt x="130644" y="362610"/>
                  </a:lnTo>
                  <a:lnTo>
                    <a:pt x="132270" y="362038"/>
                  </a:lnTo>
                  <a:close/>
                </a:path>
                <a:path w="490219" h="436245">
                  <a:moveTo>
                    <a:pt x="141757" y="348221"/>
                  </a:moveTo>
                  <a:lnTo>
                    <a:pt x="141630" y="347929"/>
                  </a:lnTo>
                  <a:lnTo>
                    <a:pt x="141503" y="347637"/>
                  </a:lnTo>
                  <a:lnTo>
                    <a:pt x="141376" y="347345"/>
                  </a:lnTo>
                  <a:lnTo>
                    <a:pt x="141224" y="347433"/>
                  </a:lnTo>
                  <a:lnTo>
                    <a:pt x="140944" y="347510"/>
                  </a:lnTo>
                  <a:lnTo>
                    <a:pt x="140906" y="347929"/>
                  </a:lnTo>
                  <a:lnTo>
                    <a:pt x="140970" y="348259"/>
                  </a:lnTo>
                  <a:lnTo>
                    <a:pt x="141008" y="348602"/>
                  </a:lnTo>
                  <a:lnTo>
                    <a:pt x="141757" y="348221"/>
                  </a:lnTo>
                  <a:close/>
                </a:path>
                <a:path w="490219" h="436245">
                  <a:moveTo>
                    <a:pt x="141947" y="327533"/>
                  </a:moveTo>
                  <a:lnTo>
                    <a:pt x="141909" y="327202"/>
                  </a:lnTo>
                  <a:lnTo>
                    <a:pt x="141744" y="325907"/>
                  </a:lnTo>
                  <a:lnTo>
                    <a:pt x="140957" y="325208"/>
                  </a:lnTo>
                  <a:lnTo>
                    <a:pt x="139344" y="325208"/>
                  </a:lnTo>
                  <a:lnTo>
                    <a:pt x="139039" y="325551"/>
                  </a:lnTo>
                  <a:lnTo>
                    <a:pt x="138722" y="325729"/>
                  </a:lnTo>
                  <a:lnTo>
                    <a:pt x="138696" y="326072"/>
                  </a:lnTo>
                  <a:lnTo>
                    <a:pt x="138531" y="326529"/>
                  </a:lnTo>
                  <a:lnTo>
                    <a:pt x="138684" y="326745"/>
                  </a:lnTo>
                  <a:lnTo>
                    <a:pt x="139103" y="327367"/>
                  </a:lnTo>
                  <a:lnTo>
                    <a:pt x="139585" y="327990"/>
                  </a:lnTo>
                  <a:lnTo>
                    <a:pt x="140525" y="328599"/>
                  </a:lnTo>
                  <a:lnTo>
                    <a:pt x="141211" y="328409"/>
                  </a:lnTo>
                  <a:lnTo>
                    <a:pt x="141846" y="328104"/>
                  </a:lnTo>
                  <a:lnTo>
                    <a:pt x="141947" y="327533"/>
                  </a:lnTo>
                  <a:close/>
                </a:path>
                <a:path w="490219" h="436245">
                  <a:moveTo>
                    <a:pt x="150558" y="263753"/>
                  </a:moveTo>
                  <a:lnTo>
                    <a:pt x="149631" y="263753"/>
                  </a:lnTo>
                  <a:lnTo>
                    <a:pt x="149618" y="263906"/>
                  </a:lnTo>
                  <a:lnTo>
                    <a:pt x="149593" y="264083"/>
                  </a:lnTo>
                  <a:lnTo>
                    <a:pt x="149567" y="264261"/>
                  </a:lnTo>
                  <a:lnTo>
                    <a:pt x="149872" y="264261"/>
                  </a:lnTo>
                  <a:lnTo>
                    <a:pt x="150190" y="264274"/>
                  </a:lnTo>
                  <a:lnTo>
                    <a:pt x="150482" y="264223"/>
                  </a:lnTo>
                  <a:lnTo>
                    <a:pt x="150533" y="263918"/>
                  </a:lnTo>
                  <a:lnTo>
                    <a:pt x="150558" y="263753"/>
                  </a:lnTo>
                  <a:close/>
                </a:path>
                <a:path w="490219" h="436245">
                  <a:moveTo>
                    <a:pt x="150977" y="243840"/>
                  </a:moveTo>
                  <a:lnTo>
                    <a:pt x="150914" y="243573"/>
                  </a:lnTo>
                  <a:lnTo>
                    <a:pt x="150888" y="243408"/>
                  </a:lnTo>
                  <a:lnTo>
                    <a:pt x="150736" y="243395"/>
                  </a:lnTo>
                  <a:lnTo>
                    <a:pt x="150469" y="243319"/>
                  </a:lnTo>
                  <a:lnTo>
                    <a:pt x="150291" y="243611"/>
                  </a:lnTo>
                  <a:lnTo>
                    <a:pt x="150228" y="243878"/>
                  </a:lnTo>
                  <a:lnTo>
                    <a:pt x="150126" y="244144"/>
                  </a:lnTo>
                  <a:lnTo>
                    <a:pt x="150393" y="244055"/>
                  </a:lnTo>
                  <a:lnTo>
                    <a:pt x="150685" y="243992"/>
                  </a:lnTo>
                  <a:lnTo>
                    <a:pt x="150977" y="243840"/>
                  </a:lnTo>
                  <a:close/>
                </a:path>
                <a:path w="490219" h="436245">
                  <a:moveTo>
                    <a:pt x="156933" y="254749"/>
                  </a:moveTo>
                  <a:lnTo>
                    <a:pt x="156921" y="254469"/>
                  </a:lnTo>
                  <a:lnTo>
                    <a:pt x="156908" y="254177"/>
                  </a:lnTo>
                  <a:lnTo>
                    <a:pt x="156895" y="253911"/>
                  </a:lnTo>
                  <a:lnTo>
                    <a:pt x="156641" y="254025"/>
                  </a:lnTo>
                  <a:lnTo>
                    <a:pt x="156400" y="254152"/>
                  </a:lnTo>
                  <a:lnTo>
                    <a:pt x="156159" y="254266"/>
                  </a:lnTo>
                  <a:lnTo>
                    <a:pt x="156260" y="254419"/>
                  </a:lnTo>
                  <a:lnTo>
                    <a:pt x="156324" y="254584"/>
                  </a:lnTo>
                  <a:lnTo>
                    <a:pt x="156451" y="254673"/>
                  </a:lnTo>
                  <a:lnTo>
                    <a:pt x="156578" y="254749"/>
                  </a:lnTo>
                  <a:lnTo>
                    <a:pt x="156768" y="254711"/>
                  </a:lnTo>
                  <a:lnTo>
                    <a:pt x="156933" y="254749"/>
                  </a:lnTo>
                  <a:close/>
                </a:path>
                <a:path w="490219" h="436245">
                  <a:moveTo>
                    <a:pt x="162064" y="262737"/>
                  </a:moveTo>
                  <a:lnTo>
                    <a:pt x="161937" y="262674"/>
                  </a:lnTo>
                  <a:lnTo>
                    <a:pt x="161658" y="262534"/>
                  </a:lnTo>
                  <a:lnTo>
                    <a:pt x="161328" y="262458"/>
                  </a:lnTo>
                  <a:lnTo>
                    <a:pt x="161010" y="262407"/>
                  </a:lnTo>
                  <a:lnTo>
                    <a:pt x="160439" y="262890"/>
                  </a:lnTo>
                  <a:lnTo>
                    <a:pt x="160426" y="263080"/>
                  </a:lnTo>
                  <a:lnTo>
                    <a:pt x="160439" y="263220"/>
                  </a:lnTo>
                  <a:lnTo>
                    <a:pt x="160883" y="263563"/>
                  </a:lnTo>
                  <a:lnTo>
                    <a:pt x="161378" y="263664"/>
                  </a:lnTo>
                  <a:lnTo>
                    <a:pt x="161899" y="263867"/>
                  </a:lnTo>
                  <a:lnTo>
                    <a:pt x="161925" y="263309"/>
                  </a:lnTo>
                  <a:lnTo>
                    <a:pt x="162064" y="262737"/>
                  </a:lnTo>
                  <a:close/>
                </a:path>
                <a:path w="490219" h="436245">
                  <a:moveTo>
                    <a:pt x="166192" y="279692"/>
                  </a:moveTo>
                  <a:lnTo>
                    <a:pt x="164668" y="279869"/>
                  </a:lnTo>
                  <a:lnTo>
                    <a:pt x="163410" y="279819"/>
                  </a:lnTo>
                  <a:lnTo>
                    <a:pt x="162585" y="281012"/>
                  </a:lnTo>
                  <a:lnTo>
                    <a:pt x="163830" y="281139"/>
                  </a:lnTo>
                  <a:lnTo>
                    <a:pt x="165341" y="282092"/>
                  </a:lnTo>
                  <a:lnTo>
                    <a:pt x="166192" y="279692"/>
                  </a:lnTo>
                  <a:close/>
                </a:path>
                <a:path w="490219" h="436245">
                  <a:moveTo>
                    <a:pt x="167830" y="250367"/>
                  </a:moveTo>
                  <a:lnTo>
                    <a:pt x="165468" y="246735"/>
                  </a:lnTo>
                  <a:lnTo>
                    <a:pt x="165874" y="245808"/>
                  </a:lnTo>
                  <a:lnTo>
                    <a:pt x="165950" y="245084"/>
                  </a:lnTo>
                  <a:lnTo>
                    <a:pt x="165595" y="245745"/>
                  </a:lnTo>
                  <a:lnTo>
                    <a:pt x="165023" y="246405"/>
                  </a:lnTo>
                  <a:lnTo>
                    <a:pt x="164960" y="247103"/>
                  </a:lnTo>
                  <a:lnTo>
                    <a:pt x="164541" y="252031"/>
                  </a:lnTo>
                  <a:lnTo>
                    <a:pt x="162648" y="254901"/>
                  </a:lnTo>
                  <a:lnTo>
                    <a:pt x="162725" y="256108"/>
                  </a:lnTo>
                  <a:lnTo>
                    <a:pt x="163791" y="256921"/>
                  </a:lnTo>
                  <a:lnTo>
                    <a:pt x="164096" y="256425"/>
                  </a:lnTo>
                  <a:lnTo>
                    <a:pt x="164287" y="255905"/>
                  </a:lnTo>
                  <a:lnTo>
                    <a:pt x="167081" y="253034"/>
                  </a:lnTo>
                  <a:lnTo>
                    <a:pt x="167830" y="250367"/>
                  </a:lnTo>
                  <a:close/>
                </a:path>
                <a:path w="490219" h="436245">
                  <a:moveTo>
                    <a:pt x="178485" y="343865"/>
                  </a:moveTo>
                  <a:lnTo>
                    <a:pt x="178168" y="342988"/>
                  </a:lnTo>
                  <a:lnTo>
                    <a:pt x="178041" y="341934"/>
                  </a:lnTo>
                  <a:lnTo>
                    <a:pt x="172669" y="336296"/>
                  </a:lnTo>
                  <a:lnTo>
                    <a:pt x="170942" y="333298"/>
                  </a:lnTo>
                  <a:lnTo>
                    <a:pt x="170332" y="332244"/>
                  </a:lnTo>
                  <a:lnTo>
                    <a:pt x="169799" y="331127"/>
                  </a:lnTo>
                  <a:lnTo>
                    <a:pt x="168935" y="328726"/>
                  </a:lnTo>
                  <a:lnTo>
                    <a:pt x="167767" y="328091"/>
                  </a:lnTo>
                  <a:lnTo>
                    <a:pt x="165214" y="327825"/>
                  </a:lnTo>
                  <a:lnTo>
                    <a:pt x="163004" y="327279"/>
                  </a:lnTo>
                  <a:lnTo>
                    <a:pt x="162560" y="326212"/>
                  </a:lnTo>
                  <a:lnTo>
                    <a:pt x="162102" y="321564"/>
                  </a:lnTo>
                  <a:lnTo>
                    <a:pt x="160528" y="317385"/>
                  </a:lnTo>
                  <a:lnTo>
                    <a:pt x="157962" y="311226"/>
                  </a:lnTo>
                  <a:lnTo>
                    <a:pt x="159766" y="307670"/>
                  </a:lnTo>
                  <a:lnTo>
                    <a:pt x="159512" y="305574"/>
                  </a:lnTo>
                  <a:lnTo>
                    <a:pt x="158381" y="304203"/>
                  </a:lnTo>
                  <a:lnTo>
                    <a:pt x="156692" y="302577"/>
                  </a:lnTo>
                  <a:lnTo>
                    <a:pt x="155829" y="301967"/>
                  </a:lnTo>
                  <a:lnTo>
                    <a:pt x="153416" y="303822"/>
                  </a:lnTo>
                  <a:lnTo>
                    <a:pt x="150825" y="300647"/>
                  </a:lnTo>
                  <a:lnTo>
                    <a:pt x="148628" y="302641"/>
                  </a:lnTo>
                  <a:lnTo>
                    <a:pt x="148183" y="304444"/>
                  </a:lnTo>
                  <a:lnTo>
                    <a:pt x="148259" y="306273"/>
                  </a:lnTo>
                  <a:lnTo>
                    <a:pt x="152768" y="310578"/>
                  </a:lnTo>
                  <a:lnTo>
                    <a:pt x="153733" y="320535"/>
                  </a:lnTo>
                  <a:lnTo>
                    <a:pt x="154089" y="327152"/>
                  </a:lnTo>
                  <a:lnTo>
                    <a:pt x="154305" y="329412"/>
                  </a:lnTo>
                  <a:lnTo>
                    <a:pt x="155321" y="331736"/>
                  </a:lnTo>
                  <a:lnTo>
                    <a:pt x="157391" y="330250"/>
                  </a:lnTo>
                  <a:lnTo>
                    <a:pt x="161010" y="334175"/>
                  </a:lnTo>
                  <a:lnTo>
                    <a:pt x="165468" y="339280"/>
                  </a:lnTo>
                  <a:lnTo>
                    <a:pt x="169125" y="340906"/>
                  </a:lnTo>
                  <a:lnTo>
                    <a:pt x="175044" y="342036"/>
                  </a:lnTo>
                  <a:lnTo>
                    <a:pt x="176758" y="342811"/>
                  </a:lnTo>
                  <a:lnTo>
                    <a:pt x="178485" y="343865"/>
                  </a:lnTo>
                  <a:close/>
                </a:path>
                <a:path w="490219" h="436245">
                  <a:moveTo>
                    <a:pt x="178790" y="344017"/>
                  </a:moveTo>
                  <a:close/>
                </a:path>
                <a:path w="490219" h="436245">
                  <a:moveTo>
                    <a:pt x="181470" y="345694"/>
                  </a:moveTo>
                  <a:lnTo>
                    <a:pt x="178790" y="344017"/>
                  </a:lnTo>
                  <a:lnTo>
                    <a:pt x="178574" y="344030"/>
                  </a:lnTo>
                  <a:lnTo>
                    <a:pt x="178739" y="344017"/>
                  </a:lnTo>
                  <a:lnTo>
                    <a:pt x="178574" y="343903"/>
                  </a:lnTo>
                  <a:lnTo>
                    <a:pt x="178549" y="344030"/>
                  </a:lnTo>
                  <a:lnTo>
                    <a:pt x="179463" y="344627"/>
                  </a:lnTo>
                  <a:lnTo>
                    <a:pt x="181190" y="345694"/>
                  </a:lnTo>
                  <a:lnTo>
                    <a:pt x="181216" y="346824"/>
                  </a:lnTo>
                  <a:lnTo>
                    <a:pt x="181432" y="345782"/>
                  </a:lnTo>
                  <a:close/>
                </a:path>
                <a:path w="490219" h="436245">
                  <a:moveTo>
                    <a:pt x="187731" y="339699"/>
                  </a:moveTo>
                  <a:lnTo>
                    <a:pt x="187096" y="337845"/>
                  </a:lnTo>
                  <a:lnTo>
                    <a:pt x="184772" y="338632"/>
                  </a:lnTo>
                  <a:lnTo>
                    <a:pt x="185762" y="338975"/>
                  </a:lnTo>
                  <a:lnTo>
                    <a:pt x="187731" y="339699"/>
                  </a:lnTo>
                  <a:close/>
                </a:path>
                <a:path w="490219" h="436245">
                  <a:moveTo>
                    <a:pt x="210210" y="317119"/>
                  </a:moveTo>
                  <a:lnTo>
                    <a:pt x="210083" y="317119"/>
                  </a:lnTo>
                  <a:lnTo>
                    <a:pt x="209854" y="317068"/>
                  </a:lnTo>
                  <a:lnTo>
                    <a:pt x="209765" y="317246"/>
                  </a:lnTo>
                  <a:lnTo>
                    <a:pt x="209765" y="317436"/>
                  </a:lnTo>
                  <a:lnTo>
                    <a:pt x="209740" y="317601"/>
                  </a:lnTo>
                  <a:lnTo>
                    <a:pt x="209867" y="317601"/>
                  </a:lnTo>
                  <a:lnTo>
                    <a:pt x="210096" y="317665"/>
                  </a:lnTo>
                  <a:lnTo>
                    <a:pt x="210185" y="317474"/>
                  </a:lnTo>
                  <a:lnTo>
                    <a:pt x="210185" y="317296"/>
                  </a:lnTo>
                  <a:lnTo>
                    <a:pt x="210210" y="317119"/>
                  </a:lnTo>
                  <a:close/>
                </a:path>
                <a:path w="490219" h="436245">
                  <a:moveTo>
                    <a:pt x="210324" y="283171"/>
                  </a:moveTo>
                  <a:lnTo>
                    <a:pt x="209143" y="279717"/>
                  </a:lnTo>
                  <a:lnTo>
                    <a:pt x="208254" y="280022"/>
                  </a:lnTo>
                  <a:lnTo>
                    <a:pt x="207441" y="280047"/>
                  </a:lnTo>
                  <a:lnTo>
                    <a:pt x="206070" y="282460"/>
                  </a:lnTo>
                  <a:lnTo>
                    <a:pt x="205041" y="284581"/>
                  </a:lnTo>
                  <a:lnTo>
                    <a:pt x="203403" y="287794"/>
                  </a:lnTo>
                  <a:lnTo>
                    <a:pt x="210324" y="283171"/>
                  </a:lnTo>
                  <a:close/>
                </a:path>
                <a:path w="490219" h="436245">
                  <a:moveTo>
                    <a:pt x="217017" y="311886"/>
                  </a:moveTo>
                  <a:lnTo>
                    <a:pt x="214922" y="311302"/>
                  </a:lnTo>
                  <a:lnTo>
                    <a:pt x="215912" y="310172"/>
                  </a:lnTo>
                  <a:lnTo>
                    <a:pt x="216319" y="309676"/>
                  </a:lnTo>
                  <a:lnTo>
                    <a:pt x="216077" y="309105"/>
                  </a:lnTo>
                  <a:lnTo>
                    <a:pt x="215887" y="308635"/>
                  </a:lnTo>
                  <a:lnTo>
                    <a:pt x="215290" y="308140"/>
                  </a:lnTo>
                  <a:lnTo>
                    <a:pt x="214160" y="307238"/>
                  </a:lnTo>
                  <a:lnTo>
                    <a:pt x="213677" y="308000"/>
                  </a:lnTo>
                  <a:lnTo>
                    <a:pt x="213410" y="308698"/>
                  </a:lnTo>
                  <a:lnTo>
                    <a:pt x="213436" y="310095"/>
                  </a:lnTo>
                  <a:lnTo>
                    <a:pt x="213868" y="310769"/>
                  </a:lnTo>
                  <a:lnTo>
                    <a:pt x="214934" y="311340"/>
                  </a:lnTo>
                  <a:lnTo>
                    <a:pt x="217017" y="311886"/>
                  </a:lnTo>
                  <a:close/>
                </a:path>
                <a:path w="490219" h="436245">
                  <a:moveTo>
                    <a:pt x="219417" y="295605"/>
                  </a:moveTo>
                  <a:lnTo>
                    <a:pt x="218986" y="295681"/>
                  </a:lnTo>
                  <a:lnTo>
                    <a:pt x="219240" y="295986"/>
                  </a:lnTo>
                  <a:lnTo>
                    <a:pt x="219417" y="295605"/>
                  </a:lnTo>
                  <a:close/>
                </a:path>
                <a:path w="490219" h="436245">
                  <a:moveTo>
                    <a:pt x="289369" y="222783"/>
                  </a:moveTo>
                  <a:lnTo>
                    <a:pt x="285991" y="217449"/>
                  </a:lnTo>
                  <a:lnTo>
                    <a:pt x="284149" y="219075"/>
                  </a:lnTo>
                  <a:lnTo>
                    <a:pt x="283210" y="219900"/>
                  </a:lnTo>
                  <a:lnTo>
                    <a:pt x="284670" y="225691"/>
                  </a:lnTo>
                  <a:lnTo>
                    <a:pt x="289369" y="222783"/>
                  </a:lnTo>
                  <a:close/>
                </a:path>
                <a:path w="490219" h="436245">
                  <a:moveTo>
                    <a:pt x="289636" y="177203"/>
                  </a:moveTo>
                  <a:lnTo>
                    <a:pt x="289585" y="176961"/>
                  </a:lnTo>
                  <a:lnTo>
                    <a:pt x="289483" y="176809"/>
                  </a:lnTo>
                  <a:lnTo>
                    <a:pt x="289217" y="177126"/>
                  </a:lnTo>
                  <a:lnTo>
                    <a:pt x="288988" y="176974"/>
                  </a:lnTo>
                  <a:lnTo>
                    <a:pt x="288759" y="176834"/>
                  </a:lnTo>
                  <a:lnTo>
                    <a:pt x="288531" y="176669"/>
                  </a:lnTo>
                  <a:lnTo>
                    <a:pt x="288239" y="176949"/>
                  </a:lnTo>
                  <a:lnTo>
                    <a:pt x="288467" y="177190"/>
                  </a:lnTo>
                  <a:lnTo>
                    <a:pt x="288683" y="177558"/>
                  </a:lnTo>
                  <a:lnTo>
                    <a:pt x="289128" y="177685"/>
                  </a:lnTo>
                  <a:lnTo>
                    <a:pt x="289636" y="177203"/>
                  </a:lnTo>
                  <a:close/>
                </a:path>
                <a:path w="490219" h="436245">
                  <a:moveTo>
                    <a:pt x="289979" y="210273"/>
                  </a:moveTo>
                  <a:lnTo>
                    <a:pt x="289433" y="208864"/>
                  </a:lnTo>
                  <a:lnTo>
                    <a:pt x="288213" y="210286"/>
                  </a:lnTo>
                  <a:lnTo>
                    <a:pt x="287629" y="211378"/>
                  </a:lnTo>
                  <a:lnTo>
                    <a:pt x="289204" y="213042"/>
                  </a:lnTo>
                  <a:lnTo>
                    <a:pt x="289814" y="211378"/>
                  </a:lnTo>
                  <a:lnTo>
                    <a:pt x="289979" y="210273"/>
                  </a:lnTo>
                  <a:close/>
                </a:path>
                <a:path w="490219" h="436245">
                  <a:moveTo>
                    <a:pt x="293522" y="152908"/>
                  </a:moveTo>
                  <a:lnTo>
                    <a:pt x="293116" y="152908"/>
                  </a:lnTo>
                  <a:lnTo>
                    <a:pt x="292900" y="152895"/>
                  </a:lnTo>
                  <a:lnTo>
                    <a:pt x="293179" y="150177"/>
                  </a:lnTo>
                  <a:lnTo>
                    <a:pt x="290664" y="148869"/>
                  </a:lnTo>
                  <a:lnTo>
                    <a:pt x="288277" y="150634"/>
                  </a:lnTo>
                  <a:lnTo>
                    <a:pt x="285521" y="150507"/>
                  </a:lnTo>
                  <a:lnTo>
                    <a:pt x="284988" y="151726"/>
                  </a:lnTo>
                  <a:lnTo>
                    <a:pt x="284454" y="153022"/>
                  </a:lnTo>
                  <a:lnTo>
                    <a:pt x="283641" y="154139"/>
                  </a:lnTo>
                  <a:lnTo>
                    <a:pt x="285432" y="154139"/>
                  </a:lnTo>
                  <a:lnTo>
                    <a:pt x="286308" y="154089"/>
                  </a:lnTo>
                  <a:lnTo>
                    <a:pt x="287489" y="154063"/>
                  </a:lnTo>
                  <a:lnTo>
                    <a:pt x="288671" y="153987"/>
                  </a:lnTo>
                  <a:lnTo>
                    <a:pt x="291223" y="153784"/>
                  </a:lnTo>
                  <a:lnTo>
                    <a:pt x="292455" y="153428"/>
                  </a:lnTo>
                  <a:lnTo>
                    <a:pt x="293522" y="152908"/>
                  </a:lnTo>
                  <a:close/>
                </a:path>
                <a:path w="490219" h="436245">
                  <a:moveTo>
                    <a:pt x="297840" y="101422"/>
                  </a:moveTo>
                  <a:lnTo>
                    <a:pt x="297776" y="101142"/>
                  </a:lnTo>
                  <a:lnTo>
                    <a:pt x="297751" y="100990"/>
                  </a:lnTo>
                  <a:lnTo>
                    <a:pt x="297599" y="100965"/>
                  </a:lnTo>
                  <a:lnTo>
                    <a:pt x="297332" y="100901"/>
                  </a:lnTo>
                  <a:lnTo>
                    <a:pt x="297154" y="101180"/>
                  </a:lnTo>
                  <a:lnTo>
                    <a:pt x="297091" y="101460"/>
                  </a:lnTo>
                  <a:lnTo>
                    <a:pt x="297002" y="101714"/>
                  </a:lnTo>
                  <a:lnTo>
                    <a:pt x="297268" y="101625"/>
                  </a:lnTo>
                  <a:lnTo>
                    <a:pt x="297548" y="101574"/>
                  </a:lnTo>
                  <a:lnTo>
                    <a:pt x="297840" y="101422"/>
                  </a:lnTo>
                  <a:close/>
                </a:path>
                <a:path w="490219" h="436245">
                  <a:moveTo>
                    <a:pt x="299580" y="160553"/>
                  </a:moveTo>
                  <a:lnTo>
                    <a:pt x="299453" y="160489"/>
                  </a:lnTo>
                  <a:lnTo>
                    <a:pt x="299313" y="160337"/>
                  </a:lnTo>
                  <a:lnTo>
                    <a:pt x="299085" y="160388"/>
                  </a:lnTo>
                  <a:lnTo>
                    <a:pt x="298983" y="160566"/>
                  </a:lnTo>
                  <a:lnTo>
                    <a:pt x="298932" y="160794"/>
                  </a:lnTo>
                  <a:lnTo>
                    <a:pt x="298996" y="160934"/>
                  </a:lnTo>
                  <a:lnTo>
                    <a:pt x="299046" y="161061"/>
                  </a:lnTo>
                  <a:lnTo>
                    <a:pt x="299224" y="160896"/>
                  </a:lnTo>
                  <a:lnTo>
                    <a:pt x="299402" y="160718"/>
                  </a:lnTo>
                  <a:lnTo>
                    <a:pt x="299580" y="160553"/>
                  </a:lnTo>
                  <a:close/>
                </a:path>
                <a:path w="490219" h="436245">
                  <a:moveTo>
                    <a:pt x="303999" y="233400"/>
                  </a:moveTo>
                  <a:lnTo>
                    <a:pt x="303847" y="233387"/>
                  </a:lnTo>
                  <a:lnTo>
                    <a:pt x="303695" y="233349"/>
                  </a:lnTo>
                  <a:lnTo>
                    <a:pt x="303530" y="233324"/>
                  </a:lnTo>
                  <a:lnTo>
                    <a:pt x="303530" y="233502"/>
                  </a:lnTo>
                  <a:lnTo>
                    <a:pt x="303530" y="233654"/>
                  </a:lnTo>
                  <a:lnTo>
                    <a:pt x="303517" y="233972"/>
                  </a:lnTo>
                  <a:lnTo>
                    <a:pt x="303860" y="233565"/>
                  </a:lnTo>
                  <a:lnTo>
                    <a:pt x="303999" y="233400"/>
                  </a:lnTo>
                  <a:close/>
                </a:path>
                <a:path w="490219" h="436245">
                  <a:moveTo>
                    <a:pt x="305549" y="91732"/>
                  </a:moveTo>
                  <a:lnTo>
                    <a:pt x="305104" y="90843"/>
                  </a:lnTo>
                  <a:lnTo>
                    <a:pt x="304774" y="89992"/>
                  </a:lnTo>
                  <a:lnTo>
                    <a:pt x="304126" y="89154"/>
                  </a:lnTo>
                  <a:lnTo>
                    <a:pt x="303314" y="89535"/>
                  </a:lnTo>
                  <a:lnTo>
                    <a:pt x="302818" y="89662"/>
                  </a:lnTo>
                  <a:lnTo>
                    <a:pt x="303237" y="90474"/>
                  </a:lnTo>
                  <a:lnTo>
                    <a:pt x="303631" y="91287"/>
                  </a:lnTo>
                  <a:lnTo>
                    <a:pt x="304126" y="92036"/>
                  </a:lnTo>
                  <a:lnTo>
                    <a:pt x="304787" y="91909"/>
                  </a:lnTo>
                  <a:lnTo>
                    <a:pt x="305549" y="91732"/>
                  </a:lnTo>
                  <a:close/>
                </a:path>
                <a:path w="490219" h="436245">
                  <a:moveTo>
                    <a:pt x="307936" y="233260"/>
                  </a:moveTo>
                  <a:lnTo>
                    <a:pt x="307657" y="232892"/>
                  </a:lnTo>
                  <a:lnTo>
                    <a:pt x="306451" y="234302"/>
                  </a:lnTo>
                  <a:lnTo>
                    <a:pt x="307936" y="233260"/>
                  </a:lnTo>
                  <a:close/>
                </a:path>
                <a:path w="490219" h="436245">
                  <a:moveTo>
                    <a:pt x="308152" y="236156"/>
                  </a:moveTo>
                  <a:lnTo>
                    <a:pt x="306476" y="234353"/>
                  </a:lnTo>
                  <a:lnTo>
                    <a:pt x="306971" y="235381"/>
                  </a:lnTo>
                  <a:lnTo>
                    <a:pt x="306387" y="236093"/>
                  </a:lnTo>
                  <a:lnTo>
                    <a:pt x="305752" y="236829"/>
                  </a:lnTo>
                  <a:lnTo>
                    <a:pt x="304927" y="237756"/>
                  </a:lnTo>
                  <a:lnTo>
                    <a:pt x="303415" y="238315"/>
                  </a:lnTo>
                  <a:lnTo>
                    <a:pt x="303923" y="240296"/>
                  </a:lnTo>
                  <a:lnTo>
                    <a:pt x="307301" y="240576"/>
                  </a:lnTo>
                  <a:lnTo>
                    <a:pt x="307365" y="238226"/>
                  </a:lnTo>
                  <a:lnTo>
                    <a:pt x="308152" y="236156"/>
                  </a:lnTo>
                  <a:close/>
                </a:path>
                <a:path w="490219" h="436245">
                  <a:moveTo>
                    <a:pt x="332498" y="234873"/>
                  </a:moveTo>
                  <a:lnTo>
                    <a:pt x="331584" y="234784"/>
                  </a:lnTo>
                  <a:lnTo>
                    <a:pt x="331127" y="234734"/>
                  </a:lnTo>
                  <a:lnTo>
                    <a:pt x="332041" y="234937"/>
                  </a:lnTo>
                  <a:lnTo>
                    <a:pt x="332498" y="235000"/>
                  </a:lnTo>
                  <a:lnTo>
                    <a:pt x="332498" y="234873"/>
                  </a:lnTo>
                  <a:close/>
                </a:path>
                <a:path w="490219" h="436245">
                  <a:moveTo>
                    <a:pt x="339153" y="267195"/>
                  </a:moveTo>
                  <a:lnTo>
                    <a:pt x="338899" y="266992"/>
                  </a:lnTo>
                  <a:lnTo>
                    <a:pt x="338823" y="267398"/>
                  </a:lnTo>
                  <a:lnTo>
                    <a:pt x="339153" y="267195"/>
                  </a:lnTo>
                  <a:close/>
                </a:path>
                <a:path w="490219" h="436245">
                  <a:moveTo>
                    <a:pt x="343839" y="220916"/>
                  </a:moveTo>
                  <a:lnTo>
                    <a:pt x="342468" y="219456"/>
                  </a:lnTo>
                  <a:lnTo>
                    <a:pt x="341909" y="218681"/>
                  </a:lnTo>
                  <a:lnTo>
                    <a:pt x="340918" y="218008"/>
                  </a:lnTo>
                  <a:lnTo>
                    <a:pt x="340004" y="218351"/>
                  </a:lnTo>
                  <a:lnTo>
                    <a:pt x="339585" y="219024"/>
                  </a:lnTo>
                  <a:lnTo>
                    <a:pt x="339788" y="220014"/>
                  </a:lnTo>
                  <a:lnTo>
                    <a:pt x="340042" y="220116"/>
                  </a:lnTo>
                  <a:lnTo>
                    <a:pt x="340893" y="220459"/>
                  </a:lnTo>
                  <a:lnTo>
                    <a:pt x="341845" y="220535"/>
                  </a:lnTo>
                  <a:lnTo>
                    <a:pt x="343839" y="220916"/>
                  </a:lnTo>
                  <a:close/>
                </a:path>
                <a:path w="490219" h="436245">
                  <a:moveTo>
                    <a:pt x="347560" y="190106"/>
                  </a:moveTo>
                  <a:lnTo>
                    <a:pt x="347433" y="190093"/>
                  </a:lnTo>
                  <a:lnTo>
                    <a:pt x="347218" y="190030"/>
                  </a:lnTo>
                  <a:lnTo>
                    <a:pt x="347141" y="190207"/>
                  </a:lnTo>
                  <a:lnTo>
                    <a:pt x="347154" y="190360"/>
                  </a:lnTo>
                  <a:lnTo>
                    <a:pt x="347129" y="190512"/>
                  </a:lnTo>
                  <a:lnTo>
                    <a:pt x="347256" y="190512"/>
                  </a:lnTo>
                  <a:lnTo>
                    <a:pt x="347446" y="190576"/>
                  </a:lnTo>
                  <a:lnTo>
                    <a:pt x="347535" y="190398"/>
                  </a:lnTo>
                  <a:lnTo>
                    <a:pt x="347535" y="190246"/>
                  </a:lnTo>
                  <a:lnTo>
                    <a:pt x="347560" y="190106"/>
                  </a:lnTo>
                  <a:close/>
                </a:path>
                <a:path w="490219" h="436245">
                  <a:moveTo>
                    <a:pt x="348983" y="205765"/>
                  </a:moveTo>
                  <a:lnTo>
                    <a:pt x="348970" y="205473"/>
                  </a:lnTo>
                  <a:lnTo>
                    <a:pt x="348653" y="205193"/>
                  </a:lnTo>
                  <a:lnTo>
                    <a:pt x="348475" y="204914"/>
                  </a:lnTo>
                  <a:lnTo>
                    <a:pt x="348221" y="205155"/>
                  </a:lnTo>
                  <a:lnTo>
                    <a:pt x="347827" y="205371"/>
                  </a:lnTo>
                  <a:lnTo>
                    <a:pt x="347776" y="205625"/>
                  </a:lnTo>
                  <a:lnTo>
                    <a:pt x="347738" y="205841"/>
                  </a:lnTo>
                  <a:lnTo>
                    <a:pt x="348132" y="206121"/>
                  </a:lnTo>
                  <a:lnTo>
                    <a:pt x="348348" y="206387"/>
                  </a:lnTo>
                  <a:lnTo>
                    <a:pt x="348576" y="206184"/>
                  </a:lnTo>
                  <a:lnTo>
                    <a:pt x="348983" y="205968"/>
                  </a:lnTo>
                  <a:lnTo>
                    <a:pt x="348983" y="205765"/>
                  </a:lnTo>
                  <a:close/>
                </a:path>
                <a:path w="490219" h="436245">
                  <a:moveTo>
                    <a:pt x="358533" y="252730"/>
                  </a:moveTo>
                  <a:lnTo>
                    <a:pt x="358241" y="252831"/>
                  </a:lnTo>
                  <a:lnTo>
                    <a:pt x="357784" y="252857"/>
                  </a:lnTo>
                  <a:lnTo>
                    <a:pt x="357568" y="253339"/>
                  </a:lnTo>
                  <a:lnTo>
                    <a:pt x="357670" y="253758"/>
                  </a:lnTo>
                  <a:lnTo>
                    <a:pt x="357670" y="254114"/>
                  </a:lnTo>
                  <a:lnTo>
                    <a:pt x="358470" y="253809"/>
                  </a:lnTo>
                  <a:lnTo>
                    <a:pt x="358533" y="252730"/>
                  </a:lnTo>
                  <a:close/>
                </a:path>
                <a:path w="490219" h="436245">
                  <a:moveTo>
                    <a:pt x="360286" y="226199"/>
                  </a:moveTo>
                  <a:lnTo>
                    <a:pt x="360045" y="226110"/>
                  </a:lnTo>
                  <a:lnTo>
                    <a:pt x="359854" y="226199"/>
                  </a:lnTo>
                  <a:lnTo>
                    <a:pt x="359740" y="226352"/>
                  </a:lnTo>
                  <a:lnTo>
                    <a:pt x="359714" y="226529"/>
                  </a:lnTo>
                  <a:lnTo>
                    <a:pt x="359930" y="226669"/>
                  </a:lnTo>
                  <a:lnTo>
                    <a:pt x="360133" y="226580"/>
                  </a:lnTo>
                  <a:lnTo>
                    <a:pt x="360248" y="226428"/>
                  </a:lnTo>
                  <a:lnTo>
                    <a:pt x="360273" y="226250"/>
                  </a:lnTo>
                  <a:close/>
                </a:path>
                <a:path w="490219" h="436245">
                  <a:moveTo>
                    <a:pt x="362216" y="259511"/>
                  </a:moveTo>
                  <a:lnTo>
                    <a:pt x="361645" y="257949"/>
                  </a:lnTo>
                  <a:lnTo>
                    <a:pt x="360654" y="258089"/>
                  </a:lnTo>
                  <a:lnTo>
                    <a:pt x="359664" y="258127"/>
                  </a:lnTo>
                  <a:lnTo>
                    <a:pt x="358686" y="259448"/>
                  </a:lnTo>
                  <a:lnTo>
                    <a:pt x="358038" y="260858"/>
                  </a:lnTo>
                  <a:lnTo>
                    <a:pt x="358013" y="263512"/>
                  </a:lnTo>
                  <a:lnTo>
                    <a:pt x="362216" y="259511"/>
                  </a:lnTo>
                  <a:close/>
                </a:path>
                <a:path w="490219" h="436245">
                  <a:moveTo>
                    <a:pt x="362508" y="199618"/>
                  </a:moveTo>
                  <a:lnTo>
                    <a:pt x="362407" y="199313"/>
                  </a:lnTo>
                  <a:lnTo>
                    <a:pt x="362292" y="198869"/>
                  </a:lnTo>
                  <a:lnTo>
                    <a:pt x="360553" y="198628"/>
                  </a:lnTo>
                  <a:lnTo>
                    <a:pt x="358724" y="198348"/>
                  </a:lnTo>
                  <a:lnTo>
                    <a:pt x="356882" y="198094"/>
                  </a:lnTo>
                  <a:lnTo>
                    <a:pt x="356120" y="205130"/>
                  </a:lnTo>
                  <a:lnTo>
                    <a:pt x="356438" y="205219"/>
                  </a:lnTo>
                  <a:lnTo>
                    <a:pt x="356577" y="205282"/>
                  </a:lnTo>
                  <a:lnTo>
                    <a:pt x="358254" y="201549"/>
                  </a:lnTo>
                  <a:lnTo>
                    <a:pt x="359676" y="200901"/>
                  </a:lnTo>
                  <a:lnTo>
                    <a:pt x="361086" y="200291"/>
                  </a:lnTo>
                  <a:lnTo>
                    <a:pt x="362508" y="199618"/>
                  </a:lnTo>
                  <a:close/>
                </a:path>
                <a:path w="490219" h="436245">
                  <a:moveTo>
                    <a:pt x="362686" y="265950"/>
                  </a:moveTo>
                  <a:lnTo>
                    <a:pt x="362064" y="264668"/>
                  </a:lnTo>
                  <a:lnTo>
                    <a:pt x="360464" y="264617"/>
                  </a:lnTo>
                  <a:lnTo>
                    <a:pt x="360019" y="265049"/>
                  </a:lnTo>
                  <a:lnTo>
                    <a:pt x="359295" y="265430"/>
                  </a:lnTo>
                  <a:lnTo>
                    <a:pt x="359702" y="266357"/>
                  </a:lnTo>
                  <a:lnTo>
                    <a:pt x="359854" y="267296"/>
                  </a:lnTo>
                  <a:lnTo>
                    <a:pt x="360959" y="268262"/>
                  </a:lnTo>
                  <a:lnTo>
                    <a:pt x="361873" y="268109"/>
                  </a:lnTo>
                  <a:lnTo>
                    <a:pt x="362229" y="267182"/>
                  </a:lnTo>
                  <a:lnTo>
                    <a:pt x="362686" y="265950"/>
                  </a:lnTo>
                  <a:close/>
                </a:path>
                <a:path w="490219" h="436245">
                  <a:moveTo>
                    <a:pt x="365480" y="276555"/>
                  </a:moveTo>
                  <a:lnTo>
                    <a:pt x="365213" y="274739"/>
                  </a:lnTo>
                  <a:lnTo>
                    <a:pt x="365163" y="273088"/>
                  </a:lnTo>
                  <a:lnTo>
                    <a:pt x="365125" y="272148"/>
                  </a:lnTo>
                  <a:lnTo>
                    <a:pt x="364820" y="271081"/>
                  </a:lnTo>
                  <a:lnTo>
                    <a:pt x="362927" y="270878"/>
                  </a:lnTo>
                  <a:lnTo>
                    <a:pt x="362204" y="271145"/>
                  </a:lnTo>
                  <a:lnTo>
                    <a:pt x="361518" y="271259"/>
                  </a:lnTo>
                  <a:lnTo>
                    <a:pt x="363296" y="278117"/>
                  </a:lnTo>
                  <a:lnTo>
                    <a:pt x="365480" y="276555"/>
                  </a:lnTo>
                  <a:close/>
                </a:path>
                <a:path w="490219" h="436245">
                  <a:moveTo>
                    <a:pt x="369709" y="198348"/>
                  </a:moveTo>
                  <a:lnTo>
                    <a:pt x="369633" y="197904"/>
                  </a:lnTo>
                  <a:lnTo>
                    <a:pt x="369608" y="198323"/>
                  </a:lnTo>
                  <a:close/>
                </a:path>
                <a:path w="490219" h="436245">
                  <a:moveTo>
                    <a:pt x="381546" y="159512"/>
                  </a:moveTo>
                  <a:lnTo>
                    <a:pt x="381203" y="159600"/>
                  </a:lnTo>
                  <a:lnTo>
                    <a:pt x="380860" y="159702"/>
                  </a:lnTo>
                  <a:lnTo>
                    <a:pt x="380517" y="159791"/>
                  </a:lnTo>
                  <a:lnTo>
                    <a:pt x="380504" y="160159"/>
                  </a:lnTo>
                  <a:lnTo>
                    <a:pt x="380365" y="160604"/>
                  </a:lnTo>
                  <a:lnTo>
                    <a:pt x="380530" y="160845"/>
                  </a:lnTo>
                  <a:lnTo>
                    <a:pt x="380657" y="161023"/>
                  </a:lnTo>
                  <a:lnTo>
                    <a:pt x="381177" y="160909"/>
                  </a:lnTo>
                  <a:lnTo>
                    <a:pt x="381533" y="160921"/>
                  </a:lnTo>
                  <a:lnTo>
                    <a:pt x="381546" y="159512"/>
                  </a:lnTo>
                  <a:close/>
                </a:path>
                <a:path w="490219" h="436245">
                  <a:moveTo>
                    <a:pt x="395135" y="96621"/>
                  </a:moveTo>
                  <a:lnTo>
                    <a:pt x="394779" y="96494"/>
                  </a:lnTo>
                  <a:lnTo>
                    <a:pt x="394411" y="96354"/>
                  </a:lnTo>
                  <a:lnTo>
                    <a:pt x="394068" y="96227"/>
                  </a:lnTo>
                  <a:lnTo>
                    <a:pt x="393865" y="96304"/>
                  </a:lnTo>
                  <a:lnTo>
                    <a:pt x="392684" y="96837"/>
                  </a:lnTo>
                  <a:lnTo>
                    <a:pt x="391477" y="97332"/>
                  </a:lnTo>
                  <a:lnTo>
                    <a:pt x="390271" y="97790"/>
                  </a:lnTo>
                  <a:lnTo>
                    <a:pt x="390372" y="98056"/>
                  </a:lnTo>
                  <a:lnTo>
                    <a:pt x="390499" y="98361"/>
                  </a:lnTo>
                  <a:lnTo>
                    <a:pt x="390664" y="98691"/>
                  </a:lnTo>
                  <a:lnTo>
                    <a:pt x="395135" y="96621"/>
                  </a:lnTo>
                  <a:close/>
                </a:path>
                <a:path w="490219" h="436245">
                  <a:moveTo>
                    <a:pt x="395490" y="96608"/>
                  </a:moveTo>
                  <a:lnTo>
                    <a:pt x="395338" y="96520"/>
                  </a:lnTo>
                  <a:lnTo>
                    <a:pt x="395135" y="96621"/>
                  </a:lnTo>
                  <a:lnTo>
                    <a:pt x="395414" y="96723"/>
                  </a:lnTo>
                  <a:close/>
                </a:path>
                <a:path w="490219" h="436245">
                  <a:moveTo>
                    <a:pt x="403072" y="101282"/>
                  </a:moveTo>
                  <a:lnTo>
                    <a:pt x="402551" y="96951"/>
                  </a:lnTo>
                  <a:lnTo>
                    <a:pt x="400850" y="96367"/>
                  </a:lnTo>
                  <a:lnTo>
                    <a:pt x="399237" y="95770"/>
                  </a:lnTo>
                  <a:lnTo>
                    <a:pt x="397586" y="95288"/>
                  </a:lnTo>
                  <a:lnTo>
                    <a:pt x="396455" y="94945"/>
                  </a:lnTo>
                  <a:lnTo>
                    <a:pt x="395490" y="96608"/>
                  </a:lnTo>
                  <a:lnTo>
                    <a:pt x="397878" y="97891"/>
                  </a:lnTo>
                  <a:lnTo>
                    <a:pt x="396481" y="100850"/>
                  </a:lnTo>
                  <a:lnTo>
                    <a:pt x="397929" y="102552"/>
                  </a:lnTo>
                  <a:lnTo>
                    <a:pt x="402932" y="101473"/>
                  </a:lnTo>
                  <a:lnTo>
                    <a:pt x="403072" y="101282"/>
                  </a:lnTo>
                  <a:close/>
                </a:path>
                <a:path w="490219" h="436245">
                  <a:moveTo>
                    <a:pt x="403428" y="179031"/>
                  </a:moveTo>
                  <a:lnTo>
                    <a:pt x="400735" y="179997"/>
                  </a:lnTo>
                  <a:lnTo>
                    <a:pt x="398526" y="180670"/>
                  </a:lnTo>
                  <a:lnTo>
                    <a:pt x="394347" y="182600"/>
                  </a:lnTo>
                  <a:lnTo>
                    <a:pt x="391553" y="183388"/>
                  </a:lnTo>
                  <a:lnTo>
                    <a:pt x="391909" y="183426"/>
                  </a:lnTo>
                  <a:lnTo>
                    <a:pt x="391998" y="183553"/>
                  </a:lnTo>
                  <a:lnTo>
                    <a:pt x="386930" y="190030"/>
                  </a:lnTo>
                  <a:lnTo>
                    <a:pt x="386854" y="189776"/>
                  </a:lnTo>
                  <a:lnTo>
                    <a:pt x="384327" y="189598"/>
                  </a:lnTo>
                  <a:lnTo>
                    <a:pt x="382193" y="189572"/>
                  </a:lnTo>
                  <a:lnTo>
                    <a:pt x="377710" y="188937"/>
                  </a:lnTo>
                  <a:lnTo>
                    <a:pt x="377139" y="187807"/>
                  </a:lnTo>
                  <a:lnTo>
                    <a:pt x="376897" y="187350"/>
                  </a:lnTo>
                  <a:lnTo>
                    <a:pt x="377024" y="186397"/>
                  </a:lnTo>
                  <a:lnTo>
                    <a:pt x="377228" y="184912"/>
                  </a:lnTo>
                  <a:lnTo>
                    <a:pt x="382435" y="181864"/>
                  </a:lnTo>
                  <a:lnTo>
                    <a:pt x="383514" y="181229"/>
                  </a:lnTo>
                  <a:lnTo>
                    <a:pt x="385800" y="181470"/>
                  </a:lnTo>
                  <a:lnTo>
                    <a:pt x="387273" y="183718"/>
                  </a:lnTo>
                  <a:lnTo>
                    <a:pt x="388035" y="183553"/>
                  </a:lnTo>
                  <a:lnTo>
                    <a:pt x="388708" y="183426"/>
                  </a:lnTo>
                  <a:lnTo>
                    <a:pt x="389331" y="183362"/>
                  </a:lnTo>
                  <a:lnTo>
                    <a:pt x="390105" y="182829"/>
                  </a:lnTo>
                  <a:lnTo>
                    <a:pt x="390956" y="182168"/>
                  </a:lnTo>
                  <a:lnTo>
                    <a:pt x="391680" y="181508"/>
                  </a:lnTo>
                  <a:lnTo>
                    <a:pt x="390334" y="181508"/>
                  </a:lnTo>
                  <a:lnTo>
                    <a:pt x="388734" y="177965"/>
                  </a:lnTo>
                  <a:lnTo>
                    <a:pt x="383451" y="181216"/>
                  </a:lnTo>
                  <a:lnTo>
                    <a:pt x="381825" y="181864"/>
                  </a:lnTo>
                  <a:lnTo>
                    <a:pt x="380885" y="179971"/>
                  </a:lnTo>
                  <a:lnTo>
                    <a:pt x="377761" y="179971"/>
                  </a:lnTo>
                  <a:lnTo>
                    <a:pt x="376504" y="179844"/>
                  </a:lnTo>
                  <a:lnTo>
                    <a:pt x="375589" y="177660"/>
                  </a:lnTo>
                  <a:lnTo>
                    <a:pt x="375348" y="177076"/>
                  </a:lnTo>
                  <a:lnTo>
                    <a:pt x="374015" y="176187"/>
                  </a:lnTo>
                  <a:lnTo>
                    <a:pt x="368376" y="175323"/>
                  </a:lnTo>
                  <a:lnTo>
                    <a:pt x="363804" y="175704"/>
                  </a:lnTo>
                  <a:lnTo>
                    <a:pt x="356666" y="177482"/>
                  </a:lnTo>
                  <a:lnTo>
                    <a:pt x="355942" y="177698"/>
                  </a:lnTo>
                  <a:lnTo>
                    <a:pt x="357555" y="178409"/>
                  </a:lnTo>
                  <a:lnTo>
                    <a:pt x="358165" y="178943"/>
                  </a:lnTo>
                  <a:lnTo>
                    <a:pt x="359206" y="178866"/>
                  </a:lnTo>
                  <a:lnTo>
                    <a:pt x="362381" y="178701"/>
                  </a:lnTo>
                  <a:lnTo>
                    <a:pt x="365569" y="178485"/>
                  </a:lnTo>
                  <a:lnTo>
                    <a:pt x="371957" y="177660"/>
                  </a:lnTo>
                  <a:lnTo>
                    <a:pt x="373938" y="178943"/>
                  </a:lnTo>
                  <a:lnTo>
                    <a:pt x="374891" y="181889"/>
                  </a:lnTo>
                  <a:lnTo>
                    <a:pt x="369912" y="184061"/>
                  </a:lnTo>
                  <a:lnTo>
                    <a:pt x="369544" y="184137"/>
                  </a:lnTo>
                  <a:lnTo>
                    <a:pt x="369544" y="189166"/>
                  </a:lnTo>
                  <a:lnTo>
                    <a:pt x="368896" y="191058"/>
                  </a:lnTo>
                  <a:lnTo>
                    <a:pt x="367030" y="190906"/>
                  </a:lnTo>
                  <a:lnTo>
                    <a:pt x="365887" y="191808"/>
                  </a:lnTo>
                  <a:lnTo>
                    <a:pt x="365798" y="191338"/>
                  </a:lnTo>
                  <a:lnTo>
                    <a:pt x="365074" y="187807"/>
                  </a:lnTo>
                  <a:lnTo>
                    <a:pt x="369493" y="188937"/>
                  </a:lnTo>
                  <a:lnTo>
                    <a:pt x="369544" y="189166"/>
                  </a:lnTo>
                  <a:lnTo>
                    <a:pt x="369544" y="184137"/>
                  </a:lnTo>
                  <a:lnTo>
                    <a:pt x="364566" y="185000"/>
                  </a:lnTo>
                  <a:lnTo>
                    <a:pt x="359206" y="186397"/>
                  </a:lnTo>
                  <a:lnTo>
                    <a:pt x="358482" y="185978"/>
                  </a:lnTo>
                  <a:lnTo>
                    <a:pt x="357797" y="185242"/>
                  </a:lnTo>
                  <a:lnTo>
                    <a:pt x="356069" y="184200"/>
                  </a:lnTo>
                  <a:lnTo>
                    <a:pt x="354990" y="184061"/>
                  </a:lnTo>
                  <a:lnTo>
                    <a:pt x="353707" y="185242"/>
                  </a:lnTo>
                  <a:lnTo>
                    <a:pt x="353631" y="186397"/>
                  </a:lnTo>
                  <a:lnTo>
                    <a:pt x="354304" y="192036"/>
                  </a:lnTo>
                  <a:lnTo>
                    <a:pt x="359638" y="191338"/>
                  </a:lnTo>
                  <a:lnTo>
                    <a:pt x="361251" y="194233"/>
                  </a:lnTo>
                  <a:lnTo>
                    <a:pt x="362991" y="193700"/>
                  </a:lnTo>
                  <a:lnTo>
                    <a:pt x="364769" y="193484"/>
                  </a:lnTo>
                  <a:lnTo>
                    <a:pt x="365899" y="191871"/>
                  </a:lnTo>
                  <a:lnTo>
                    <a:pt x="372846" y="192138"/>
                  </a:lnTo>
                  <a:lnTo>
                    <a:pt x="373545" y="191985"/>
                  </a:lnTo>
                  <a:lnTo>
                    <a:pt x="376313" y="193713"/>
                  </a:lnTo>
                  <a:lnTo>
                    <a:pt x="378942" y="194919"/>
                  </a:lnTo>
                  <a:lnTo>
                    <a:pt x="380796" y="196926"/>
                  </a:lnTo>
                  <a:lnTo>
                    <a:pt x="382028" y="196037"/>
                  </a:lnTo>
                  <a:lnTo>
                    <a:pt x="383260" y="195338"/>
                  </a:lnTo>
                  <a:lnTo>
                    <a:pt x="385660" y="193370"/>
                  </a:lnTo>
                  <a:lnTo>
                    <a:pt x="386981" y="192595"/>
                  </a:lnTo>
                  <a:lnTo>
                    <a:pt x="387896" y="191985"/>
                  </a:lnTo>
                  <a:lnTo>
                    <a:pt x="388073" y="191871"/>
                  </a:lnTo>
                  <a:lnTo>
                    <a:pt x="389267" y="191058"/>
                  </a:lnTo>
                  <a:lnTo>
                    <a:pt x="390105" y="190500"/>
                  </a:lnTo>
                  <a:lnTo>
                    <a:pt x="390652" y="190030"/>
                  </a:lnTo>
                  <a:lnTo>
                    <a:pt x="391655" y="189166"/>
                  </a:lnTo>
                  <a:lnTo>
                    <a:pt x="394754" y="187058"/>
                  </a:lnTo>
                  <a:lnTo>
                    <a:pt x="396913" y="185940"/>
                  </a:lnTo>
                  <a:lnTo>
                    <a:pt x="398170" y="184200"/>
                  </a:lnTo>
                  <a:lnTo>
                    <a:pt x="398068" y="183984"/>
                  </a:lnTo>
                  <a:lnTo>
                    <a:pt x="397560" y="184010"/>
                  </a:lnTo>
                  <a:lnTo>
                    <a:pt x="396875" y="184137"/>
                  </a:lnTo>
                  <a:lnTo>
                    <a:pt x="397891" y="183362"/>
                  </a:lnTo>
                  <a:lnTo>
                    <a:pt x="400494" y="181508"/>
                  </a:lnTo>
                  <a:lnTo>
                    <a:pt x="402869" y="180733"/>
                  </a:lnTo>
                  <a:lnTo>
                    <a:pt x="403428" y="179031"/>
                  </a:lnTo>
                  <a:close/>
                </a:path>
                <a:path w="490219" h="436245">
                  <a:moveTo>
                    <a:pt x="403504" y="144005"/>
                  </a:moveTo>
                  <a:lnTo>
                    <a:pt x="403174" y="143776"/>
                  </a:lnTo>
                  <a:lnTo>
                    <a:pt x="403110" y="144233"/>
                  </a:lnTo>
                  <a:lnTo>
                    <a:pt x="403504" y="144005"/>
                  </a:lnTo>
                  <a:close/>
                </a:path>
                <a:path w="490219" h="436245">
                  <a:moveTo>
                    <a:pt x="410819" y="106311"/>
                  </a:moveTo>
                  <a:lnTo>
                    <a:pt x="410095" y="106337"/>
                  </a:lnTo>
                  <a:lnTo>
                    <a:pt x="409397" y="106159"/>
                  </a:lnTo>
                  <a:lnTo>
                    <a:pt x="408533" y="106870"/>
                  </a:lnTo>
                  <a:lnTo>
                    <a:pt x="408178" y="107581"/>
                  </a:lnTo>
                  <a:lnTo>
                    <a:pt x="407809" y="108407"/>
                  </a:lnTo>
                  <a:lnTo>
                    <a:pt x="408381" y="109080"/>
                  </a:lnTo>
                  <a:lnTo>
                    <a:pt x="409892" y="108546"/>
                  </a:lnTo>
                  <a:lnTo>
                    <a:pt x="410375" y="108064"/>
                  </a:lnTo>
                  <a:lnTo>
                    <a:pt x="410705" y="107746"/>
                  </a:lnTo>
                  <a:lnTo>
                    <a:pt x="410654" y="107035"/>
                  </a:lnTo>
                  <a:lnTo>
                    <a:pt x="410819" y="106311"/>
                  </a:lnTo>
                  <a:close/>
                </a:path>
                <a:path w="490219" h="436245">
                  <a:moveTo>
                    <a:pt x="411886" y="146202"/>
                  </a:moveTo>
                  <a:lnTo>
                    <a:pt x="411746" y="145973"/>
                  </a:lnTo>
                  <a:lnTo>
                    <a:pt x="411645" y="145796"/>
                  </a:lnTo>
                  <a:lnTo>
                    <a:pt x="411213" y="145834"/>
                  </a:lnTo>
                  <a:lnTo>
                    <a:pt x="410921" y="145757"/>
                  </a:lnTo>
                  <a:lnTo>
                    <a:pt x="410908" y="146075"/>
                  </a:lnTo>
                  <a:lnTo>
                    <a:pt x="410781" y="146469"/>
                  </a:lnTo>
                  <a:lnTo>
                    <a:pt x="410921" y="146685"/>
                  </a:lnTo>
                  <a:lnTo>
                    <a:pt x="411035" y="146875"/>
                  </a:lnTo>
                  <a:lnTo>
                    <a:pt x="411467" y="146850"/>
                  </a:lnTo>
                  <a:lnTo>
                    <a:pt x="411759" y="146926"/>
                  </a:lnTo>
                  <a:lnTo>
                    <a:pt x="411772" y="146608"/>
                  </a:lnTo>
                  <a:lnTo>
                    <a:pt x="411886" y="146202"/>
                  </a:lnTo>
                  <a:close/>
                </a:path>
                <a:path w="490219" h="436245">
                  <a:moveTo>
                    <a:pt x="414401" y="133553"/>
                  </a:moveTo>
                  <a:lnTo>
                    <a:pt x="414121" y="133248"/>
                  </a:lnTo>
                  <a:lnTo>
                    <a:pt x="413854" y="133400"/>
                  </a:lnTo>
                  <a:lnTo>
                    <a:pt x="413639" y="133604"/>
                  </a:lnTo>
                  <a:lnTo>
                    <a:pt x="413410" y="133794"/>
                  </a:lnTo>
                  <a:lnTo>
                    <a:pt x="413639" y="134010"/>
                  </a:lnTo>
                  <a:lnTo>
                    <a:pt x="413766" y="134124"/>
                  </a:lnTo>
                  <a:lnTo>
                    <a:pt x="413969" y="133934"/>
                  </a:lnTo>
                  <a:lnTo>
                    <a:pt x="414185" y="133756"/>
                  </a:lnTo>
                  <a:lnTo>
                    <a:pt x="414401" y="133553"/>
                  </a:lnTo>
                  <a:close/>
                </a:path>
                <a:path w="490219" h="436245">
                  <a:moveTo>
                    <a:pt x="415544" y="146265"/>
                  </a:moveTo>
                  <a:lnTo>
                    <a:pt x="415302" y="146202"/>
                  </a:lnTo>
                  <a:lnTo>
                    <a:pt x="414807" y="146088"/>
                  </a:lnTo>
                  <a:lnTo>
                    <a:pt x="414820" y="146265"/>
                  </a:lnTo>
                  <a:lnTo>
                    <a:pt x="414820" y="146431"/>
                  </a:lnTo>
                  <a:lnTo>
                    <a:pt x="414820" y="146596"/>
                  </a:lnTo>
                  <a:lnTo>
                    <a:pt x="414972" y="146634"/>
                  </a:lnTo>
                  <a:lnTo>
                    <a:pt x="415175" y="146748"/>
                  </a:lnTo>
                  <a:lnTo>
                    <a:pt x="415417" y="146621"/>
                  </a:lnTo>
                  <a:lnTo>
                    <a:pt x="415455" y="146405"/>
                  </a:lnTo>
                  <a:lnTo>
                    <a:pt x="415544" y="146265"/>
                  </a:lnTo>
                  <a:close/>
                </a:path>
                <a:path w="490219" h="436245">
                  <a:moveTo>
                    <a:pt x="418985" y="106210"/>
                  </a:moveTo>
                  <a:lnTo>
                    <a:pt x="418833" y="105968"/>
                  </a:lnTo>
                  <a:lnTo>
                    <a:pt x="418693" y="105498"/>
                  </a:lnTo>
                  <a:lnTo>
                    <a:pt x="418566" y="105498"/>
                  </a:lnTo>
                  <a:lnTo>
                    <a:pt x="418223" y="105537"/>
                  </a:lnTo>
                  <a:lnTo>
                    <a:pt x="417893" y="105752"/>
                  </a:lnTo>
                  <a:lnTo>
                    <a:pt x="417563" y="105892"/>
                  </a:lnTo>
                  <a:lnTo>
                    <a:pt x="417715" y="106133"/>
                  </a:lnTo>
                  <a:lnTo>
                    <a:pt x="417868" y="106591"/>
                  </a:lnTo>
                  <a:lnTo>
                    <a:pt x="418020" y="106591"/>
                  </a:lnTo>
                  <a:lnTo>
                    <a:pt x="418338" y="106578"/>
                  </a:lnTo>
                  <a:lnTo>
                    <a:pt x="418655" y="106349"/>
                  </a:lnTo>
                  <a:lnTo>
                    <a:pt x="418985" y="106210"/>
                  </a:lnTo>
                  <a:close/>
                </a:path>
                <a:path w="490219" h="436245">
                  <a:moveTo>
                    <a:pt x="423926" y="109855"/>
                  </a:moveTo>
                  <a:lnTo>
                    <a:pt x="421030" y="111455"/>
                  </a:lnTo>
                  <a:lnTo>
                    <a:pt x="422351" y="113385"/>
                  </a:lnTo>
                  <a:lnTo>
                    <a:pt x="423926" y="109855"/>
                  </a:lnTo>
                  <a:close/>
                </a:path>
                <a:path w="490219" h="436245">
                  <a:moveTo>
                    <a:pt x="424548" y="1536"/>
                  </a:moveTo>
                  <a:lnTo>
                    <a:pt x="424192" y="965"/>
                  </a:lnTo>
                  <a:lnTo>
                    <a:pt x="423913" y="469"/>
                  </a:lnTo>
                  <a:lnTo>
                    <a:pt x="423646" y="0"/>
                  </a:lnTo>
                  <a:lnTo>
                    <a:pt x="422846" y="469"/>
                  </a:lnTo>
                  <a:lnTo>
                    <a:pt x="421970" y="1143"/>
                  </a:lnTo>
                  <a:lnTo>
                    <a:pt x="421093" y="1930"/>
                  </a:lnTo>
                  <a:lnTo>
                    <a:pt x="422046" y="1955"/>
                  </a:lnTo>
                  <a:lnTo>
                    <a:pt x="423075" y="1714"/>
                  </a:lnTo>
                  <a:lnTo>
                    <a:pt x="424548" y="1536"/>
                  </a:lnTo>
                  <a:close/>
                </a:path>
                <a:path w="490219" h="436245">
                  <a:moveTo>
                    <a:pt x="431038" y="122453"/>
                  </a:moveTo>
                  <a:lnTo>
                    <a:pt x="430784" y="122148"/>
                  </a:lnTo>
                  <a:lnTo>
                    <a:pt x="430682" y="122021"/>
                  </a:lnTo>
                  <a:lnTo>
                    <a:pt x="430441" y="121831"/>
                  </a:lnTo>
                  <a:lnTo>
                    <a:pt x="428637" y="123190"/>
                  </a:lnTo>
                  <a:lnTo>
                    <a:pt x="428815" y="123317"/>
                  </a:lnTo>
                  <a:lnTo>
                    <a:pt x="429018" y="123418"/>
                  </a:lnTo>
                  <a:lnTo>
                    <a:pt x="429907" y="123812"/>
                  </a:lnTo>
                  <a:lnTo>
                    <a:pt x="430822" y="124231"/>
                  </a:lnTo>
                  <a:lnTo>
                    <a:pt x="430822" y="123151"/>
                  </a:lnTo>
                  <a:lnTo>
                    <a:pt x="431038" y="122453"/>
                  </a:lnTo>
                  <a:close/>
                </a:path>
                <a:path w="490219" h="436245">
                  <a:moveTo>
                    <a:pt x="441782" y="108407"/>
                  </a:moveTo>
                  <a:lnTo>
                    <a:pt x="440512" y="108927"/>
                  </a:lnTo>
                  <a:lnTo>
                    <a:pt x="439788" y="109080"/>
                  </a:lnTo>
                  <a:lnTo>
                    <a:pt x="438264" y="110299"/>
                  </a:lnTo>
                  <a:lnTo>
                    <a:pt x="438137" y="111544"/>
                  </a:lnTo>
                  <a:lnTo>
                    <a:pt x="438950" y="111721"/>
                  </a:lnTo>
                  <a:lnTo>
                    <a:pt x="439534" y="111836"/>
                  </a:lnTo>
                  <a:lnTo>
                    <a:pt x="440410" y="111544"/>
                  </a:lnTo>
                  <a:lnTo>
                    <a:pt x="440829" y="111099"/>
                  </a:lnTo>
                  <a:lnTo>
                    <a:pt x="441261" y="110642"/>
                  </a:lnTo>
                  <a:lnTo>
                    <a:pt x="441325" y="109804"/>
                  </a:lnTo>
                  <a:lnTo>
                    <a:pt x="441782" y="108407"/>
                  </a:lnTo>
                  <a:close/>
                </a:path>
                <a:path w="490219" h="436245">
                  <a:moveTo>
                    <a:pt x="443903" y="93776"/>
                  </a:moveTo>
                  <a:lnTo>
                    <a:pt x="443788" y="93218"/>
                  </a:lnTo>
                  <a:lnTo>
                    <a:pt x="443395" y="92519"/>
                  </a:lnTo>
                  <a:lnTo>
                    <a:pt x="442823" y="93027"/>
                  </a:lnTo>
                  <a:lnTo>
                    <a:pt x="442556" y="93256"/>
                  </a:lnTo>
                  <a:lnTo>
                    <a:pt x="442150" y="93611"/>
                  </a:lnTo>
                  <a:lnTo>
                    <a:pt x="441744" y="93967"/>
                  </a:lnTo>
                  <a:lnTo>
                    <a:pt x="441248" y="94538"/>
                  </a:lnTo>
                  <a:lnTo>
                    <a:pt x="441337" y="95161"/>
                  </a:lnTo>
                  <a:lnTo>
                    <a:pt x="441756" y="95580"/>
                  </a:lnTo>
                  <a:lnTo>
                    <a:pt x="442315" y="95707"/>
                  </a:lnTo>
                  <a:lnTo>
                    <a:pt x="442582" y="95580"/>
                  </a:lnTo>
                  <a:lnTo>
                    <a:pt x="443242" y="95262"/>
                  </a:lnTo>
                  <a:lnTo>
                    <a:pt x="443725" y="94830"/>
                  </a:lnTo>
                  <a:lnTo>
                    <a:pt x="443903" y="93776"/>
                  </a:lnTo>
                  <a:close/>
                </a:path>
                <a:path w="490219" h="436245">
                  <a:moveTo>
                    <a:pt x="446468" y="100558"/>
                  </a:moveTo>
                  <a:lnTo>
                    <a:pt x="446316" y="100584"/>
                  </a:lnTo>
                  <a:lnTo>
                    <a:pt x="446125" y="100571"/>
                  </a:lnTo>
                  <a:lnTo>
                    <a:pt x="445960" y="100749"/>
                  </a:lnTo>
                  <a:lnTo>
                    <a:pt x="445985" y="100939"/>
                  </a:lnTo>
                  <a:lnTo>
                    <a:pt x="445973" y="101092"/>
                  </a:lnTo>
                  <a:lnTo>
                    <a:pt x="446112" y="101142"/>
                  </a:lnTo>
                  <a:lnTo>
                    <a:pt x="446252" y="101180"/>
                  </a:lnTo>
                  <a:lnTo>
                    <a:pt x="446392" y="101244"/>
                  </a:lnTo>
                  <a:lnTo>
                    <a:pt x="446417" y="101015"/>
                  </a:lnTo>
                  <a:lnTo>
                    <a:pt x="446443" y="100787"/>
                  </a:lnTo>
                  <a:lnTo>
                    <a:pt x="446468" y="100558"/>
                  </a:lnTo>
                  <a:close/>
                </a:path>
                <a:path w="490219" h="436245">
                  <a:moveTo>
                    <a:pt x="453313" y="97053"/>
                  </a:moveTo>
                  <a:lnTo>
                    <a:pt x="452361" y="96266"/>
                  </a:lnTo>
                  <a:lnTo>
                    <a:pt x="451446" y="95389"/>
                  </a:lnTo>
                  <a:lnTo>
                    <a:pt x="450418" y="94729"/>
                  </a:lnTo>
                  <a:lnTo>
                    <a:pt x="450138" y="94538"/>
                  </a:lnTo>
                  <a:lnTo>
                    <a:pt x="449199" y="94856"/>
                  </a:lnTo>
                  <a:lnTo>
                    <a:pt x="448945" y="95351"/>
                  </a:lnTo>
                  <a:lnTo>
                    <a:pt x="448957" y="95605"/>
                  </a:lnTo>
                  <a:lnTo>
                    <a:pt x="451739" y="97383"/>
                  </a:lnTo>
                  <a:lnTo>
                    <a:pt x="452945" y="97726"/>
                  </a:lnTo>
                  <a:lnTo>
                    <a:pt x="453313" y="97053"/>
                  </a:lnTo>
                  <a:close/>
                </a:path>
                <a:path w="490219" h="436245">
                  <a:moveTo>
                    <a:pt x="458927" y="94297"/>
                  </a:moveTo>
                  <a:lnTo>
                    <a:pt x="458177" y="94424"/>
                  </a:lnTo>
                  <a:lnTo>
                    <a:pt x="457492" y="94602"/>
                  </a:lnTo>
                  <a:lnTo>
                    <a:pt x="457047" y="95211"/>
                  </a:lnTo>
                  <a:lnTo>
                    <a:pt x="456895" y="96050"/>
                  </a:lnTo>
                  <a:lnTo>
                    <a:pt x="458927" y="94297"/>
                  </a:lnTo>
                  <a:close/>
                </a:path>
                <a:path w="490219" h="436245">
                  <a:moveTo>
                    <a:pt x="462457" y="177850"/>
                  </a:moveTo>
                  <a:lnTo>
                    <a:pt x="460959" y="176860"/>
                  </a:lnTo>
                  <a:lnTo>
                    <a:pt x="457606" y="175031"/>
                  </a:lnTo>
                  <a:lnTo>
                    <a:pt x="455231" y="173355"/>
                  </a:lnTo>
                  <a:lnTo>
                    <a:pt x="452729" y="170942"/>
                  </a:lnTo>
                  <a:lnTo>
                    <a:pt x="457377" y="168529"/>
                  </a:lnTo>
                  <a:lnTo>
                    <a:pt x="457200" y="167932"/>
                  </a:lnTo>
                  <a:lnTo>
                    <a:pt x="453936" y="170027"/>
                  </a:lnTo>
                  <a:lnTo>
                    <a:pt x="450532" y="172250"/>
                  </a:lnTo>
                  <a:lnTo>
                    <a:pt x="447205" y="174498"/>
                  </a:lnTo>
                  <a:lnTo>
                    <a:pt x="446760" y="174358"/>
                  </a:lnTo>
                  <a:lnTo>
                    <a:pt x="446278" y="174269"/>
                  </a:lnTo>
                  <a:lnTo>
                    <a:pt x="445528" y="174244"/>
                  </a:lnTo>
                  <a:lnTo>
                    <a:pt x="444855" y="174536"/>
                  </a:lnTo>
                  <a:lnTo>
                    <a:pt x="445350" y="175933"/>
                  </a:lnTo>
                  <a:lnTo>
                    <a:pt x="445922" y="177279"/>
                  </a:lnTo>
                  <a:lnTo>
                    <a:pt x="447332" y="178181"/>
                  </a:lnTo>
                  <a:lnTo>
                    <a:pt x="449211" y="178054"/>
                  </a:lnTo>
                  <a:lnTo>
                    <a:pt x="451091" y="177723"/>
                  </a:lnTo>
                  <a:lnTo>
                    <a:pt x="454228" y="179730"/>
                  </a:lnTo>
                  <a:lnTo>
                    <a:pt x="455879" y="180149"/>
                  </a:lnTo>
                  <a:lnTo>
                    <a:pt x="458114" y="180378"/>
                  </a:lnTo>
                  <a:lnTo>
                    <a:pt x="459435" y="180632"/>
                  </a:lnTo>
                  <a:lnTo>
                    <a:pt x="462457" y="177850"/>
                  </a:lnTo>
                  <a:close/>
                </a:path>
                <a:path w="490219" h="436245">
                  <a:moveTo>
                    <a:pt x="489737" y="76403"/>
                  </a:moveTo>
                  <a:lnTo>
                    <a:pt x="489419" y="75971"/>
                  </a:lnTo>
                  <a:lnTo>
                    <a:pt x="489267" y="75742"/>
                  </a:lnTo>
                  <a:lnTo>
                    <a:pt x="487222" y="77076"/>
                  </a:lnTo>
                  <a:lnTo>
                    <a:pt x="487654" y="77622"/>
                  </a:lnTo>
                  <a:lnTo>
                    <a:pt x="487870" y="77901"/>
                  </a:lnTo>
                  <a:lnTo>
                    <a:pt x="489737" y="764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 descr=""/>
            <p:cNvSpPr/>
            <p:nvPr/>
          </p:nvSpPr>
          <p:spPr>
            <a:xfrm>
              <a:off x="1662582" y="4414133"/>
              <a:ext cx="732790" cy="608330"/>
            </a:xfrm>
            <a:custGeom>
              <a:avLst/>
              <a:gdLst/>
              <a:ahLst/>
              <a:cxnLst/>
              <a:rect l="l" t="t" r="r" b="b"/>
              <a:pathLst>
                <a:path w="732789" h="608329">
                  <a:moveTo>
                    <a:pt x="3771" y="564553"/>
                  </a:moveTo>
                  <a:lnTo>
                    <a:pt x="1066" y="564553"/>
                  </a:lnTo>
                  <a:lnTo>
                    <a:pt x="927" y="564553"/>
                  </a:lnTo>
                  <a:lnTo>
                    <a:pt x="0" y="565823"/>
                  </a:lnTo>
                  <a:lnTo>
                    <a:pt x="0" y="567093"/>
                  </a:lnTo>
                  <a:lnTo>
                    <a:pt x="3771" y="564553"/>
                  </a:lnTo>
                  <a:close/>
                </a:path>
                <a:path w="732789" h="608329">
                  <a:moveTo>
                    <a:pt x="34175" y="607618"/>
                  </a:moveTo>
                  <a:lnTo>
                    <a:pt x="34124" y="607771"/>
                  </a:lnTo>
                  <a:lnTo>
                    <a:pt x="34175" y="607618"/>
                  </a:lnTo>
                  <a:close/>
                </a:path>
                <a:path w="732789" h="608329">
                  <a:moveTo>
                    <a:pt x="41783" y="598614"/>
                  </a:moveTo>
                  <a:lnTo>
                    <a:pt x="40538" y="599313"/>
                  </a:lnTo>
                  <a:lnTo>
                    <a:pt x="39306" y="600303"/>
                  </a:lnTo>
                  <a:lnTo>
                    <a:pt x="36995" y="600595"/>
                  </a:lnTo>
                  <a:lnTo>
                    <a:pt x="35979" y="600024"/>
                  </a:lnTo>
                  <a:lnTo>
                    <a:pt x="34480" y="599846"/>
                  </a:lnTo>
                  <a:lnTo>
                    <a:pt x="34036" y="599859"/>
                  </a:lnTo>
                  <a:lnTo>
                    <a:pt x="33591" y="600049"/>
                  </a:lnTo>
                  <a:lnTo>
                    <a:pt x="34175" y="607618"/>
                  </a:lnTo>
                  <a:lnTo>
                    <a:pt x="36182" y="606386"/>
                  </a:lnTo>
                  <a:lnTo>
                    <a:pt x="37211" y="604342"/>
                  </a:lnTo>
                  <a:lnTo>
                    <a:pt x="38303" y="602424"/>
                  </a:lnTo>
                  <a:lnTo>
                    <a:pt x="38811" y="601611"/>
                  </a:lnTo>
                  <a:lnTo>
                    <a:pt x="39598" y="600405"/>
                  </a:lnTo>
                  <a:lnTo>
                    <a:pt x="40538" y="599389"/>
                  </a:lnTo>
                  <a:lnTo>
                    <a:pt x="41783" y="598614"/>
                  </a:lnTo>
                  <a:close/>
                </a:path>
                <a:path w="732789" h="608329">
                  <a:moveTo>
                    <a:pt x="75742" y="514756"/>
                  </a:moveTo>
                  <a:lnTo>
                    <a:pt x="75488" y="514858"/>
                  </a:lnTo>
                  <a:lnTo>
                    <a:pt x="75450" y="515023"/>
                  </a:lnTo>
                  <a:lnTo>
                    <a:pt x="75742" y="515023"/>
                  </a:lnTo>
                  <a:lnTo>
                    <a:pt x="75742" y="514756"/>
                  </a:lnTo>
                  <a:close/>
                </a:path>
                <a:path w="732789" h="608329">
                  <a:moveTo>
                    <a:pt x="87845" y="556844"/>
                  </a:moveTo>
                  <a:lnTo>
                    <a:pt x="87718" y="556933"/>
                  </a:lnTo>
                  <a:lnTo>
                    <a:pt x="87845" y="556844"/>
                  </a:lnTo>
                  <a:close/>
                </a:path>
                <a:path w="732789" h="608329">
                  <a:moveTo>
                    <a:pt x="151866" y="483273"/>
                  </a:moveTo>
                  <a:lnTo>
                    <a:pt x="151155" y="482003"/>
                  </a:lnTo>
                  <a:lnTo>
                    <a:pt x="150444" y="480733"/>
                  </a:lnTo>
                  <a:lnTo>
                    <a:pt x="149402" y="479463"/>
                  </a:lnTo>
                  <a:lnTo>
                    <a:pt x="148361" y="478193"/>
                  </a:lnTo>
                  <a:lnTo>
                    <a:pt x="147497" y="476923"/>
                  </a:lnTo>
                  <a:lnTo>
                    <a:pt x="146646" y="475653"/>
                  </a:lnTo>
                  <a:lnTo>
                    <a:pt x="142824" y="476923"/>
                  </a:lnTo>
                  <a:lnTo>
                    <a:pt x="142633" y="475653"/>
                  </a:lnTo>
                  <a:lnTo>
                    <a:pt x="142405" y="475653"/>
                  </a:lnTo>
                  <a:lnTo>
                    <a:pt x="142417" y="473113"/>
                  </a:lnTo>
                  <a:lnTo>
                    <a:pt x="140144" y="473113"/>
                  </a:lnTo>
                  <a:lnTo>
                    <a:pt x="140055" y="476923"/>
                  </a:lnTo>
                  <a:lnTo>
                    <a:pt x="139280" y="478193"/>
                  </a:lnTo>
                  <a:lnTo>
                    <a:pt x="137401" y="479463"/>
                  </a:lnTo>
                  <a:lnTo>
                    <a:pt x="136601" y="478193"/>
                  </a:lnTo>
                  <a:lnTo>
                    <a:pt x="135915" y="475653"/>
                  </a:lnTo>
                  <a:lnTo>
                    <a:pt x="134759" y="475005"/>
                  </a:lnTo>
                  <a:lnTo>
                    <a:pt x="134759" y="478193"/>
                  </a:lnTo>
                  <a:lnTo>
                    <a:pt x="131876" y="478193"/>
                  </a:lnTo>
                  <a:lnTo>
                    <a:pt x="129781" y="479463"/>
                  </a:lnTo>
                  <a:lnTo>
                    <a:pt x="128384" y="476923"/>
                  </a:lnTo>
                  <a:lnTo>
                    <a:pt x="127901" y="475653"/>
                  </a:lnTo>
                  <a:lnTo>
                    <a:pt x="126428" y="475653"/>
                  </a:lnTo>
                  <a:lnTo>
                    <a:pt x="124142" y="474383"/>
                  </a:lnTo>
                  <a:lnTo>
                    <a:pt x="123723" y="474383"/>
                  </a:lnTo>
                  <a:lnTo>
                    <a:pt x="122859" y="471843"/>
                  </a:lnTo>
                  <a:lnTo>
                    <a:pt x="124180" y="470573"/>
                  </a:lnTo>
                  <a:lnTo>
                    <a:pt x="126403" y="473113"/>
                  </a:lnTo>
                  <a:lnTo>
                    <a:pt x="128003" y="470573"/>
                  </a:lnTo>
                  <a:lnTo>
                    <a:pt x="130429" y="473113"/>
                  </a:lnTo>
                  <a:lnTo>
                    <a:pt x="131508" y="474383"/>
                  </a:lnTo>
                  <a:lnTo>
                    <a:pt x="133197" y="476923"/>
                  </a:lnTo>
                  <a:lnTo>
                    <a:pt x="133680" y="476923"/>
                  </a:lnTo>
                  <a:lnTo>
                    <a:pt x="134759" y="478193"/>
                  </a:lnTo>
                  <a:lnTo>
                    <a:pt x="134759" y="475005"/>
                  </a:lnTo>
                  <a:lnTo>
                    <a:pt x="131419" y="473113"/>
                  </a:lnTo>
                  <a:lnTo>
                    <a:pt x="130721" y="470573"/>
                  </a:lnTo>
                  <a:lnTo>
                    <a:pt x="130403" y="468033"/>
                  </a:lnTo>
                  <a:lnTo>
                    <a:pt x="125704" y="468033"/>
                  </a:lnTo>
                  <a:lnTo>
                    <a:pt x="124561" y="466763"/>
                  </a:lnTo>
                  <a:lnTo>
                    <a:pt x="123037" y="466763"/>
                  </a:lnTo>
                  <a:lnTo>
                    <a:pt x="118465" y="473113"/>
                  </a:lnTo>
                  <a:lnTo>
                    <a:pt x="116116" y="475653"/>
                  </a:lnTo>
                  <a:lnTo>
                    <a:pt x="116255" y="476923"/>
                  </a:lnTo>
                  <a:lnTo>
                    <a:pt x="117195" y="478193"/>
                  </a:lnTo>
                  <a:lnTo>
                    <a:pt x="118554" y="478193"/>
                  </a:lnTo>
                  <a:lnTo>
                    <a:pt x="121069" y="476923"/>
                  </a:lnTo>
                  <a:lnTo>
                    <a:pt x="121716" y="478193"/>
                  </a:lnTo>
                  <a:lnTo>
                    <a:pt x="121412" y="478193"/>
                  </a:lnTo>
                  <a:lnTo>
                    <a:pt x="113538" y="482003"/>
                  </a:lnTo>
                  <a:lnTo>
                    <a:pt x="111010" y="475653"/>
                  </a:lnTo>
                  <a:lnTo>
                    <a:pt x="105765" y="475653"/>
                  </a:lnTo>
                  <a:lnTo>
                    <a:pt x="105410" y="475729"/>
                  </a:lnTo>
                  <a:lnTo>
                    <a:pt x="105410" y="487083"/>
                  </a:lnTo>
                  <a:lnTo>
                    <a:pt x="105117" y="488353"/>
                  </a:lnTo>
                  <a:lnTo>
                    <a:pt x="104140" y="488353"/>
                  </a:lnTo>
                  <a:lnTo>
                    <a:pt x="103441" y="487083"/>
                  </a:lnTo>
                  <a:lnTo>
                    <a:pt x="105410" y="487083"/>
                  </a:lnTo>
                  <a:lnTo>
                    <a:pt x="105410" y="475729"/>
                  </a:lnTo>
                  <a:lnTo>
                    <a:pt x="99606" y="476923"/>
                  </a:lnTo>
                  <a:lnTo>
                    <a:pt x="97155" y="479463"/>
                  </a:lnTo>
                  <a:lnTo>
                    <a:pt x="95656" y="483273"/>
                  </a:lnTo>
                  <a:lnTo>
                    <a:pt x="95618" y="484543"/>
                  </a:lnTo>
                  <a:lnTo>
                    <a:pt x="92798" y="487083"/>
                  </a:lnTo>
                  <a:lnTo>
                    <a:pt x="92379" y="489623"/>
                  </a:lnTo>
                  <a:lnTo>
                    <a:pt x="92214" y="493433"/>
                  </a:lnTo>
                  <a:lnTo>
                    <a:pt x="91147" y="494703"/>
                  </a:lnTo>
                  <a:lnTo>
                    <a:pt x="89573" y="494703"/>
                  </a:lnTo>
                  <a:lnTo>
                    <a:pt x="88684" y="493433"/>
                  </a:lnTo>
                  <a:lnTo>
                    <a:pt x="87718" y="492163"/>
                  </a:lnTo>
                  <a:lnTo>
                    <a:pt x="87236" y="492163"/>
                  </a:lnTo>
                  <a:lnTo>
                    <a:pt x="85217" y="490893"/>
                  </a:lnTo>
                  <a:lnTo>
                    <a:pt x="84162" y="490893"/>
                  </a:lnTo>
                  <a:lnTo>
                    <a:pt x="84162" y="499783"/>
                  </a:lnTo>
                  <a:lnTo>
                    <a:pt x="82372" y="501053"/>
                  </a:lnTo>
                  <a:lnTo>
                    <a:pt x="81368" y="502323"/>
                  </a:lnTo>
                  <a:lnTo>
                    <a:pt x="80073" y="502323"/>
                  </a:lnTo>
                  <a:lnTo>
                    <a:pt x="78054" y="501053"/>
                  </a:lnTo>
                  <a:lnTo>
                    <a:pt x="80518" y="501053"/>
                  </a:lnTo>
                  <a:lnTo>
                    <a:pt x="81889" y="499783"/>
                  </a:lnTo>
                  <a:lnTo>
                    <a:pt x="82308" y="498513"/>
                  </a:lnTo>
                  <a:lnTo>
                    <a:pt x="82715" y="497243"/>
                  </a:lnTo>
                  <a:lnTo>
                    <a:pt x="84162" y="499783"/>
                  </a:lnTo>
                  <a:lnTo>
                    <a:pt x="84162" y="490893"/>
                  </a:lnTo>
                  <a:lnTo>
                    <a:pt x="83477" y="490893"/>
                  </a:lnTo>
                  <a:lnTo>
                    <a:pt x="83273" y="494703"/>
                  </a:lnTo>
                  <a:lnTo>
                    <a:pt x="81610" y="494703"/>
                  </a:lnTo>
                  <a:lnTo>
                    <a:pt x="81038" y="492163"/>
                  </a:lnTo>
                  <a:lnTo>
                    <a:pt x="79629" y="494258"/>
                  </a:lnTo>
                  <a:lnTo>
                    <a:pt x="79629" y="497243"/>
                  </a:lnTo>
                  <a:lnTo>
                    <a:pt x="79578" y="498513"/>
                  </a:lnTo>
                  <a:lnTo>
                    <a:pt x="78879" y="498513"/>
                  </a:lnTo>
                  <a:lnTo>
                    <a:pt x="78981" y="497243"/>
                  </a:lnTo>
                  <a:lnTo>
                    <a:pt x="79629" y="497243"/>
                  </a:lnTo>
                  <a:lnTo>
                    <a:pt x="79629" y="494258"/>
                  </a:lnTo>
                  <a:lnTo>
                    <a:pt x="78473" y="495973"/>
                  </a:lnTo>
                  <a:lnTo>
                    <a:pt x="74917" y="497243"/>
                  </a:lnTo>
                  <a:lnTo>
                    <a:pt x="71628" y="498513"/>
                  </a:lnTo>
                  <a:lnTo>
                    <a:pt x="70358" y="495973"/>
                  </a:lnTo>
                  <a:lnTo>
                    <a:pt x="69011" y="494703"/>
                  </a:lnTo>
                  <a:lnTo>
                    <a:pt x="68719" y="493687"/>
                  </a:lnTo>
                  <a:lnTo>
                    <a:pt x="68719" y="550583"/>
                  </a:lnTo>
                  <a:lnTo>
                    <a:pt x="66636" y="553402"/>
                  </a:lnTo>
                  <a:lnTo>
                    <a:pt x="66636" y="559473"/>
                  </a:lnTo>
                  <a:lnTo>
                    <a:pt x="64909" y="560743"/>
                  </a:lnTo>
                  <a:lnTo>
                    <a:pt x="64668" y="560743"/>
                  </a:lnTo>
                  <a:lnTo>
                    <a:pt x="63500" y="559473"/>
                  </a:lnTo>
                  <a:lnTo>
                    <a:pt x="62941" y="558203"/>
                  </a:lnTo>
                  <a:lnTo>
                    <a:pt x="62395" y="556933"/>
                  </a:lnTo>
                  <a:lnTo>
                    <a:pt x="64452" y="556933"/>
                  </a:lnTo>
                  <a:lnTo>
                    <a:pt x="65366" y="558203"/>
                  </a:lnTo>
                  <a:lnTo>
                    <a:pt x="66636" y="559473"/>
                  </a:lnTo>
                  <a:lnTo>
                    <a:pt x="66636" y="553402"/>
                  </a:lnTo>
                  <a:lnTo>
                    <a:pt x="65900" y="554393"/>
                  </a:lnTo>
                  <a:lnTo>
                    <a:pt x="64770" y="553123"/>
                  </a:lnTo>
                  <a:lnTo>
                    <a:pt x="65595" y="553123"/>
                  </a:lnTo>
                  <a:lnTo>
                    <a:pt x="66040" y="551853"/>
                  </a:lnTo>
                  <a:lnTo>
                    <a:pt x="66954" y="551853"/>
                  </a:lnTo>
                  <a:lnTo>
                    <a:pt x="68719" y="550583"/>
                  </a:lnTo>
                  <a:lnTo>
                    <a:pt x="68719" y="493687"/>
                  </a:lnTo>
                  <a:lnTo>
                    <a:pt x="68630" y="493382"/>
                  </a:lnTo>
                  <a:lnTo>
                    <a:pt x="68630" y="519087"/>
                  </a:lnTo>
                  <a:lnTo>
                    <a:pt x="66738" y="522084"/>
                  </a:lnTo>
                  <a:lnTo>
                    <a:pt x="66738" y="527723"/>
                  </a:lnTo>
                  <a:lnTo>
                    <a:pt x="65646" y="527723"/>
                  </a:lnTo>
                  <a:lnTo>
                    <a:pt x="65595" y="526453"/>
                  </a:lnTo>
                  <a:lnTo>
                    <a:pt x="66687" y="526453"/>
                  </a:lnTo>
                  <a:lnTo>
                    <a:pt x="66738" y="527723"/>
                  </a:lnTo>
                  <a:lnTo>
                    <a:pt x="66738" y="522084"/>
                  </a:lnTo>
                  <a:lnTo>
                    <a:pt x="66382" y="522643"/>
                  </a:lnTo>
                  <a:lnTo>
                    <a:pt x="65100" y="523913"/>
                  </a:lnTo>
                  <a:lnTo>
                    <a:pt x="63042" y="522643"/>
                  </a:lnTo>
                  <a:lnTo>
                    <a:pt x="68630" y="519087"/>
                  </a:lnTo>
                  <a:lnTo>
                    <a:pt x="68630" y="493382"/>
                  </a:lnTo>
                  <a:lnTo>
                    <a:pt x="68300" y="492226"/>
                  </a:lnTo>
                  <a:lnTo>
                    <a:pt x="68300" y="501053"/>
                  </a:lnTo>
                  <a:lnTo>
                    <a:pt x="67703" y="501053"/>
                  </a:lnTo>
                  <a:lnTo>
                    <a:pt x="67297" y="502323"/>
                  </a:lnTo>
                  <a:lnTo>
                    <a:pt x="66890" y="502323"/>
                  </a:lnTo>
                  <a:lnTo>
                    <a:pt x="66319" y="501053"/>
                  </a:lnTo>
                  <a:lnTo>
                    <a:pt x="65557" y="501053"/>
                  </a:lnTo>
                  <a:lnTo>
                    <a:pt x="65341" y="499783"/>
                  </a:lnTo>
                  <a:lnTo>
                    <a:pt x="65265" y="498513"/>
                  </a:lnTo>
                  <a:lnTo>
                    <a:pt x="64858" y="497243"/>
                  </a:lnTo>
                  <a:lnTo>
                    <a:pt x="64389" y="495973"/>
                  </a:lnTo>
                  <a:lnTo>
                    <a:pt x="63919" y="494703"/>
                  </a:lnTo>
                  <a:lnTo>
                    <a:pt x="63538" y="494703"/>
                  </a:lnTo>
                  <a:lnTo>
                    <a:pt x="63182" y="493661"/>
                  </a:lnTo>
                  <a:lnTo>
                    <a:pt x="63182" y="506133"/>
                  </a:lnTo>
                  <a:lnTo>
                    <a:pt x="62344" y="507403"/>
                  </a:lnTo>
                  <a:lnTo>
                    <a:pt x="59550" y="511213"/>
                  </a:lnTo>
                  <a:lnTo>
                    <a:pt x="59372" y="509943"/>
                  </a:lnTo>
                  <a:lnTo>
                    <a:pt x="57124" y="507403"/>
                  </a:lnTo>
                  <a:lnTo>
                    <a:pt x="54610" y="507403"/>
                  </a:lnTo>
                  <a:lnTo>
                    <a:pt x="53251" y="504863"/>
                  </a:lnTo>
                  <a:lnTo>
                    <a:pt x="51866" y="504863"/>
                  </a:lnTo>
                  <a:lnTo>
                    <a:pt x="51866" y="507403"/>
                  </a:lnTo>
                  <a:lnTo>
                    <a:pt x="51587" y="508673"/>
                  </a:lnTo>
                  <a:lnTo>
                    <a:pt x="50927" y="509943"/>
                  </a:lnTo>
                  <a:lnTo>
                    <a:pt x="49542" y="509943"/>
                  </a:lnTo>
                  <a:lnTo>
                    <a:pt x="49022" y="508673"/>
                  </a:lnTo>
                  <a:lnTo>
                    <a:pt x="49301" y="507403"/>
                  </a:lnTo>
                  <a:lnTo>
                    <a:pt x="51866" y="507403"/>
                  </a:lnTo>
                  <a:lnTo>
                    <a:pt x="51866" y="504863"/>
                  </a:lnTo>
                  <a:lnTo>
                    <a:pt x="51015" y="504863"/>
                  </a:lnTo>
                  <a:lnTo>
                    <a:pt x="50685" y="502323"/>
                  </a:lnTo>
                  <a:lnTo>
                    <a:pt x="49669" y="501053"/>
                  </a:lnTo>
                  <a:lnTo>
                    <a:pt x="50292" y="499783"/>
                  </a:lnTo>
                  <a:lnTo>
                    <a:pt x="50914" y="498513"/>
                  </a:lnTo>
                  <a:lnTo>
                    <a:pt x="53708" y="499783"/>
                  </a:lnTo>
                  <a:lnTo>
                    <a:pt x="55511" y="501053"/>
                  </a:lnTo>
                  <a:lnTo>
                    <a:pt x="56057" y="501053"/>
                  </a:lnTo>
                  <a:lnTo>
                    <a:pt x="56616" y="502323"/>
                  </a:lnTo>
                  <a:lnTo>
                    <a:pt x="57492" y="503593"/>
                  </a:lnTo>
                  <a:lnTo>
                    <a:pt x="60363" y="501053"/>
                  </a:lnTo>
                  <a:lnTo>
                    <a:pt x="63030" y="503593"/>
                  </a:lnTo>
                  <a:lnTo>
                    <a:pt x="61239" y="503593"/>
                  </a:lnTo>
                  <a:lnTo>
                    <a:pt x="63182" y="506133"/>
                  </a:lnTo>
                  <a:lnTo>
                    <a:pt x="63182" y="493661"/>
                  </a:lnTo>
                  <a:lnTo>
                    <a:pt x="62788" y="492506"/>
                  </a:lnTo>
                  <a:lnTo>
                    <a:pt x="62788" y="498513"/>
                  </a:lnTo>
                  <a:lnTo>
                    <a:pt x="61099" y="501053"/>
                  </a:lnTo>
                  <a:lnTo>
                    <a:pt x="59613" y="499783"/>
                  </a:lnTo>
                  <a:lnTo>
                    <a:pt x="59474" y="498513"/>
                  </a:lnTo>
                  <a:lnTo>
                    <a:pt x="58953" y="497243"/>
                  </a:lnTo>
                  <a:lnTo>
                    <a:pt x="60134" y="497243"/>
                  </a:lnTo>
                  <a:lnTo>
                    <a:pt x="60972" y="495973"/>
                  </a:lnTo>
                  <a:lnTo>
                    <a:pt x="61645" y="497243"/>
                  </a:lnTo>
                  <a:lnTo>
                    <a:pt x="62750" y="497243"/>
                  </a:lnTo>
                  <a:lnTo>
                    <a:pt x="62788" y="498513"/>
                  </a:lnTo>
                  <a:lnTo>
                    <a:pt x="62788" y="492506"/>
                  </a:lnTo>
                  <a:lnTo>
                    <a:pt x="62674" y="492163"/>
                  </a:lnTo>
                  <a:lnTo>
                    <a:pt x="64630" y="493433"/>
                  </a:lnTo>
                  <a:lnTo>
                    <a:pt x="65989" y="493433"/>
                  </a:lnTo>
                  <a:lnTo>
                    <a:pt x="67259" y="495973"/>
                  </a:lnTo>
                  <a:lnTo>
                    <a:pt x="67729" y="498513"/>
                  </a:lnTo>
                  <a:lnTo>
                    <a:pt x="68300" y="501053"/>
                  </a:lnTo>
                  <a:lnTo>
                    <a:pt x="68300" y="492226"/>
                  </a:lnTo>
                  <a:lnTo>
                    <a:pt x="67919" y="490893"/>
                  </a:lnTo>
                  <a:lnTo>
                    <a:pt x="66802" y="492163"/>
                  </a:lnTo>
                  <a:lnTo>
                    <a:pt x="66306" y="490893"/>
                  </a:lnTo>
                  <a:lnTo>
                    <a:pt x="65786" y="488353"/>
                  </a:lnTo>
                  <a:lnTo>
                    <a:pt x="67792" y="487083"/>
                  </a:lnTo>
                  <a:lnTo>
                    <a:pt x="70662" y="484543"/>
                  </a:lnTo>
                  <a:lnTo>
                    <a:pt x="70878" y="484543"/>
                  </a:lnTo>
                  <a:lnTo>
                    <a:pt x="72275" y="488353"/>
                  </a:lnTo>
                  <a:lnTo>
                    <a:pt x="73380" y="485813"/>
                  </a:lnTo>
                  <a:lnTo>
                    <a:pt x="72364" y="484543"/>
                  </a:lnTo>
                  <a:lnTo>
                    <a:pt x="70319" y="482003"/>
                  </a:lnTo>
                  <a:lnTo>
                    <a:pt x="71805" y="480733"/>
                  </a:lnTo>
                  <a:lnTo>
                    <a:pt x="74485" y="480733"/>
                  </a:lnTo>
                  <a:lnTo>
                    <a:pt x="74815" y="478193"/>
                  </a:lnTo>
                  <a:lnTo>
                    <a:pt x="75412" y="476923"/>
                  </a:lnTo>
                  <a:lnTo>
                    <a:pt x="75869" y="475653"/>
                  </a:lnTo>
                  <a:lnTo>
                    <a:pt x="79273" y="475653"/>
                  </a:lnTo>
                  <a:lnTo>
                    <a:pt x="79590" y="474383"/>
                  </a:lnTo>
                  <a:lnTo>
                    <a:pt x="80022" y="474383"/>
                  </a:lnTo>
                  <a:lnTo>
                    <a:pt x="77851" y="470573"/>
                  </a:lnTo>
                  <a:lnTo>
                    <a:pt x="77558" y="470573"/>
                  </a:lnTo>
                  <a:lnTo>
                    <a:pt x="77241" y="469303"/>
                  </a:lnTo>
                  <a:lnTo>
                    <a:pt x="76822" y="466763"/>
                  </a:lnTo>
                  <a:lnTo>
                    <a:pt x="78752" y="465493"/>
                  </a:lnTo>
                  <a:lnTo>
                    <a:pt x="76581" y="461683"/>
                  </a:lnTo>
                  <a:lnTo>
                    <a:pt x="80264" y="461683"/>
                  </a:lnTo>
                  <a:lnTo>
                    <a:pt x="80264" y="459143"/>
                  </a:lnTo>
                  <a:lnTo>
                    <a:pt x="80670" y="457873"/>
                  </a:lnTo>
                  <a:lnTo>
                    <a:pt x="80924" y="457873"/>
                  </a:lnTo>
                  <a:lnTo>
                    <a:pt x="79184" y="456603"/>
                  </a:lnTo>
                  <a:lnTo>
                    <a:pt x="77266" y="455333"/>
                  </a:lnTo>
                  <a:lnTo>
                    <a:pt x="77304" y="454063"/>
                  </a:lnTo>
                  <a:lnTo>
                    <a:pt x="77343" y="452793"/>
                  </a:lnTo>
                  <a:lnTo>
                    <a:pt x="77838" y="452793"/>
                  </a:lnTo>
                  <a:lnTo>
                    <a:pt x="79248" y="454063"/>
                  </a:lnTo>
                  <a:lnTo>
                    <a:pt x="81902" y="456603"/>
                  </a:lnTo>
                  <a:lnTo>
                    <a:pt x="85877" y="456603"/>
                  </a:lnTo>
                  <a:lnTo>
                    <a:pt x="89522" y="455333"/>
                  </a:lnTo>
                  <a:lnTo>
                    <a:pt x="93713" y="455333"/>
                  </a:lnTo>
                  <a:lnTo>
                    <a:pt x="93002" y="452793"/>
                  </a:lnTo>
                  <a:lnTo>
                    <a:pt x="92278" y="450253"/>
                  </a:lnTo>
                  <a:lnTo>
                    <a:pt x="91922" y="448983"/>
                  </a:lnTo>
                  <a:lnTo>
                    <a:pt x="88887" y="447713"/>
                  </a:lnTo>
                  <a:lnTo>
                    <a:pt x="85953" y="448983"/>
                  </a:lnTo>
                  <a:lnTo>
                    <a:pt x="81076" y="447713"/>
                  </a:lnTo>
                  <a:lnTo>
                    <a:pt x="79463" y="447713"/>
                  </a:lnTo>
                  <a:lnTo>
                    <a:pt x="77876" y="448983"/>
                  </a:lnTo>
                  <a:lnTo>
                    <a:pt x="76758" y="448983"/>
                  </a:lnTo>
                  <a:lnTo>
                    <a:pt x="74599" y="450253"/>
                  </a:lnTo>
                  <a:lnTo>
                    <a:pt x="67995" y="450253"/>
                  </a:lnTo>
                  <a:lnTo>
                    <a:pt x="67386" y="448983"/>
                  </a:lnTo>
                  <a:lnTo>
                    <a:pt x="66802" y="448983"/>
                  </a:lnTo>
                  <a:lnTo>
                    <a:pt x="66598" y="447713"/>
                  </a:lnTo>
                  <a:lnTo>
                    <a:pt x="65303" y="446443"/>
                  </a:lnTo>
                  <a:lnTo>
                    <a:pt x="63423" y="446443"/>
                  </a:lnTo>
                  <a:lnTo>
                    <a:pt x="62077" y="448983"/>
                  </a:lnTo>
                  <a:lnTo>
                    <a:pt x="61518" y="450253"/>
                  </a:lnTo>
                  <a:lnTo>
                    <a:pt x="61760" y="452793"/>
                  </a:lnTo>
                  <a:lnTo>
                    <a:pt x="62217" y="454063"/>
                  </a:lnTo>
                  <a:lnTo>
                    <a:pt x="63601" y="455333"/>
                  </a:lnTo>
                  <a:lnTo>
                    <a:pt x="64147" y="456603"/>
                  </a:lnTo>
                  <a:lnTo>
                    <a:pt x="68287" y="456603"/>
                  </a:lnTo>
                  <a:lnTo>
                    <a:pt x="69761" y="454063"/>
                  </a:lnTo>
                  <a:lnTo>
                    <a:pt x="71932" y="454063"/>
                  </a:lnTo>
                  <a:lnTo>
                    <a:pt x="72059" y="457873"/>
                  </a:lnTo>
                  <a:lnTo>
                    <a:pt x="71780" y="457873"/>
                  </a:lnTo>
                  <a:lnTo>
                    <a:pt x="71526" y="459143"/>
                  </a:lnTo>
                  <a:lnTo>
                    <a:pt x="71247" y="459143"/>
                  </a:lnTo>
                  <a:lnTo>
                    <a:pt x="70421" y="460413"/>
                  </a:lnTo>
                  <a:lnTo>
                    <a:pt x="69850" y="461683"/>
                  </a:lnTo>
                  <a:lnTo>
                    <a:pt x="69367" y="461683"/>
                  </a:lnTo>
                  <a:lnTo>
                    <a:pt x="70954" y="464223"/>
                  </a:lnTo>
                  <a:lnTo>
                    <a:pt x="74307" y="464223"/>
                  </a:lnTo>
                  <a:lnTo>
                    <a:pt x="74625" y="466763"/>
                  </a:lnTo>
                  <a:lnTo>
                    <a:pt x="73748" y="468033"/>
                  </a:lnTo>
                  <a:lnTo>
                    <a:pt x="72745" y="468033"/>
                  </a:lnTo>
                  <a:lnTo>
                    <a:pt x="72059" y="469303"/>
                  </a:lnTo>
                  <a:lnTo>
                    <a:pt x="71043" y="471843"/>
                  </a:lnTo>
                  <a:lnTo>
                    <a:pt x="70878" y="471843"/>
                  </a:lnTo>
                  <a:lnTo>
                    <a:pt x="70662" y="473113"/>
                  </a:lnTo>
                  <a:lnTo>
                    <a:pt x="69951" y="473113"/>
                  </a:lnTo>
                  <a:lnTo>
                    <a:pt x="69951" y="482003"/>
                  </a:lnTo>
                  <a:lnTo>
                    <a:pt x="67602" y="482003"/>
                  </a:lnTo>
                  <a:lnTo>
                    <a:pt x="67335" y="480733"/>
                  </a:lnTo>
                  <a:lnTo>
                    <a:pt x="69799" y="480733"/>
                  </a:lnTo>
                  <a:lnTo>
                    <a:pt x="69951" y="482003"/>
                  </a:lnTo>
                  <a:lnTo>
                    <a:pt x="69951" y="473113"/>
                  </a:lnTo>
                  <a:lnTo>
                    <a:pt x="66319" y="473113"/>
                  </a:lnTo>
                  <a:lnTo>
                    <a:pt x="65544" y="471843"/>
                  </a:lnTo>
                  <a:lnTo>
                    <a:pt x="64693" y="471843"/>
                  </a:lnTo>
                  <a:lnTo>
                    <a:pt x="65481" y="473113"/>
                  </a:lnTo>
                  <a:lnTo>
                    <a:pt x="66065" y="473113"/>
                  </a:lnTo>
                  <a:lnTo>
                    <a:pt x="65862" y="474383"/>
                  </a:lnTo>
                  <a:lnTo>
                    <a:pt x="63855" y="474383"/>
                  </a:lnTo>
                  <a:lnTo>
                    <a:pt x="63538" y="473113"/>
                  </a:lnTo>
                  <a:lnTo>
                    <a:pt x="63893" y="471843"/>
                  </a:lnTo>
                  <a:lnTo>
                    <a:pt x="64617" y="471843"/>
                  </a:lnTo>
                  <a:lnTo>
                    <a:pt x="60477" y="470573"/>
                  </a:lnTo>
                  <a:lnTo>
                    <a:pt x="57721" y="469303"/>
                  </a:lnTo>
                  <a:lnTo>
                    <a:pt x="55816" y="468566"/>
                  </a:lnTo>
                  <a:lnTo>
                    <a:pt x="55816" y="493433"/>
                  </a:lnTo>
                  <a:lnTo>
                    <a:pt x="52349" y="493433"/>
                  </a:lnTo>
                  <a:lnTo>
                    <a:pt x="50888" y="494703"/>
                  </a:lnTo>
                  <a:lnTo>
                    <a:pt x="52946" y="495973"/>
                  </a:lnTo>
                  <a:lnTo>
                    <a:pt x="52654" y="497243"/>
                  </a:lnTo>
                  <a:lnTo>
                    <a:pt x="50876" y="498513"/>
                  </a:lnTo>
                  <a:lnTo>
                    <a:pt x="48234" y="498513"/>
                  </a:lnTo>
                  <a:lnTo>
                    <a:pt x="46456" y="495973"/>
                  </a:lnTo>
                  <a:lnTo>
                    <a:pt x="44577" y="494792"/>
                  </a:lnTo>
                  <a:lnTo>
                    <a:pt x="44577" y="523913"/>
                  </a:lnTo>
                  <a:lnTo>
                    <a:pt x="44284" y="526453"/>
                  </a:lnTo>
                  <a:lnTo>
                    <a:pt x="42824" y="525183"/>
                  </a:lnTo>
                  <a:lnTo>
                    <a:pt x="42291" y="526453"/>
                  </a:lnTo>
                  <a:lnTo>
                    <a:pt x="41656" y="523913"/>
                  </a:lnTo>
                  <a:lnTo>
                    <a:pt x="40335" y="523913"/>
                  </a:lnTo>
                  <a:lnTo>
                    <a:pt x="41338" y="522643"/>
                  </a:lnTo>
                  <a:lnTo>
                    <a:pt x="44577" y="523913"/>
                  </a:lnTo>
                  <a:lnTo>
                    <a:pt x="44577" y="494792"/>
                  </a:lnTo>
                  <a:lnTo>
                    <a:pt x="44437" y="494703"/>
                  </a:lnTo>
                  <a:lnTo>
                    <a:pt x="43853" y="494703"/>
                  </a:lnTo>
                  <a:lnTo>
                    <a:pt x="43383" y="493433"/>
                  </a:lnTo>
                  <a:lnTo>
                    <a:pt x="44043" y="492163"/>
                  </a:lnTo>
                  <a:lnTo>
                    <a:pt x="46215" y="489623"/>
                  </a:lnTo>
                  <a:lnTo>
                    <a:pt x="49733" y="490893"/>
                  </a:lnTo>
                  <a:lnTo>
                    <a:pt x="52311" y="492163"/>
                  </a:lnTo>
                  <a:lnTo>
                    <a:pt x="55270" y="490893"/>
                  </a:lnTo>
                  <a:lnTo>
                    <a:pt x="55626" y="492163"/>
                  </a:lnTo>
                  <a:lnTo>
                    <a:pt x="55816" y="493433"/>
                  </a:lnTo>
                  <a:lnTo>
                    <a:pt x="55816" y="468566"/>
                  </a:lnTo>
                  <a:lnTo>
                    <a:pt x="51231" y="466763"/>
                  </a:lnTo>
                  <a:lnTo>
                    <a:pt x="49466" y="462953"/>
                  </a:lnTo>
                  <a:lnTo>
                    <a:pt x="48475" y="460413"/>
                  </a:lnTo>
                  <a:lnTo>
                    <a:pt x="47980" y="459143"/>
                  </a:lnTo>
                  <a:lnTo>
                    <a:pt x="47675" y="457873"/>
                  </a:lnTo>
                  <a:lnTo>
                    <a:pt x="47421" y="456603"/>
                  </a:lnTo>
                  <a:lnTo>
                    <a:pt x="47167" y="455333"/>
                  </a:lnTo>
                  <a:lnTo>
                    <a:pt x="47637" y="454063"/>
                  </a:lnTo>
                  <a:lnTo>
                    <a:pt x="48641" y="452793"/>
                  </a:lnTo>
                  <a:lnTo>
                    <a:pt x="49834" y="451523"/>
                  </a:lnTo>
                  <a:lnTo>
                    <a:pt x="51142" y="451523"/>
                  </a:lnTo>
                  <a:lnTo>
                    <a:pt x="50431" y="450253"/>
                  </a:lnTo>
                  <a:lnTo>
                    <a:pt x="49682" y="450253"/>
                  </a:lnTo>
                  <a:lnTo>
                    <a:pt x="48602" y="448983"/>
                  </a:lnTo>
                  <a:lnTo>
                    <a:pt x="47599" y="447713"/>
                  </a:lnTo>
                  <a:lnTo>
                    <a:pt x="46596" y="447713"/>
                  </a:lnTo>
                  <a:lnTo>
                    <a:pt x="46101" y="446443"/>
                  </a:lnTo>
                  <a:lnTo>
                    <a:pt x="46431" y="443903"/>
                  </a:lnTo>
                  <a:lnTo>
                    <a:pt x="46736" y="443903"/>
                  </a:lnTo>
                  <a:lnTo>
                    <a:pt x="45669" y="442633"/>
                  </a:lnTo>
                  <a:lnTo>
                    <a:pt x="47853" y="440093"/>
                  </a:lnTo>
                  <a:lnTo>
                    <a:pt x="47942" y="438823"/>
                  </a:lnTo>
                  <a:lnTo>
                    <a:pt x="46405" y="438823"/>
                  </a:lnTo>
                  <a:lnTo>
                    <a:pt x="45110" y="437553"/>
                  </a:lnTo>
                  <a:lnTo>
                    <a:pt x="43751" y="436283"/>
                  </a:lnTo>
                  <a:lnTo>
                    <a:pt x="43395" y="435013"/>
                  </a:lnTo>
                  <a:lnTo>
                    <a:pt x="43319" y="520103"/>
                  </a:lnTo>
                  <a:lnTo>
                    <a:pt x="42062" y="521373"/>
                  </a:lnTo>
                  <a:lnTo>
                    <a:pt x="41376" y="522643"/>
                  </a:lnTo>
                  <a:lnTo>
                    <a:pt x="41402" y="521373"/>
                  </a:lnTo>
                  <a:lnTo>
                    <a:pt x="41427" y="520103"/>
                  </a:lnTo>
                  <a:lnTo>
                    <a:pt x="41224" y="518833"/>
                  </a:lnTo>
                  <a:lnTo>
                    <a:pt x="42456" y="517563"/>
                  </a:lnTo>
                  <a:lnTo>
                    <a:pt x="39941" y="518833"/>
                  </a:lnTo>
                  <a:lnTo>
                    <a:pt x="39128" y="516293"/>
                  </a:lnTo>
                  <a:lnTo>
                    <a:pt x="40843" y="516293"/>
                  </a:lnTo>
                  <a:lnTo>
                    <a:pt x="41325" y="513753"/>
                  </a:lnTo>
                  <a:lnTo>
                    <a:pt x="42989" y="515023"/>
                  </a:lnTo>
                  <a:lnTo>
                    <a:pt x="43192" y="516293"/>
                  </a:lnTo>
                  <a:lnTo>
                    <a:pt x="42430" y="517563"/>
                  </a:lnTo>
                  <a:lnTo>
                    <a:pt x="43319" y="520103"/>
                  </a:lnTo>
                  <a:lnTo>
                    <a:pt x="43319" y="435013"/>
                  </a:lnTo>
                  <a:lnTo>
                    <a:pt x="43141" y="435013"/>
                  </a:lnTo>
                  <a:lnTo>
                    <a:pt x="42964" y="433743"/>
                  </a:lnTo>
                  <a:lnTo>
                    <a:pt x="41859" y="433743"/>
                  </a:lnTo>
                  <a:lnTo>
                    <a:pt x="41783" y="433603"/>
                  </a:lnTo>
                  <a:lnTo>
                    <a:pt x="41783" y="455333"/>
                  </a:lnTo>
                  <a:lnTo>
                    <a:pt x="41719" y="456603"/>
                  </a:lnTo>
                  <a:lnTo>
                    <a:pt x="39928" y="456603"/>
                  </a:lnTo>
                  <a:lnTo>
                    <a:pt x="39941" y="455333"/>
                  </a:lnTo>
                  <a:lnTo>
                    <a:pt x="41783" y="455333"/>
                  </a:lnTo>
                  <a:lnTo>
                    <a:pt x="41783" y="433603"/>
                  </a:lnTo>
                  <a:lnTo>
                    <a:pt x="41211" y="432473"/>
                  </a:lnTo>
                  <a:lnTo>
                    <a:pt x="40881" y="440093"/>
                  </a:lnTo>
                  <a:lnTo>
                    <a:pt x="40754" y="441363"/>
                  </a:lnTo>
                  <a:lnTo>
                    <a:pt x="39395" y="442633"/>
                  </a:lnTo>
                  <a:lnTo>
                    <a:pt x="38430" y="441998"/>
                  </a:lnTo>
                  <a:lnTo>
                    <a:pt x="38430" y="521373"/>
                  </a:lnTo>
                  <a:lnTo>
                    <a:pt x="37782" y="521373"/>
                  </a:lnTo>
                  <a:lnTo>
                    <a:pt x="38100" y="520103"/>
                  </a:lnTo>
                  <a:lnTo>
                    <a:pt x="38430" y="521373"/>
                  </a:lnTo>
                  <a:lnTo>
                    <a:pt x="38430" y="441998"/>
                  </a:lnTo>
                  <a:lnTo>
                    <a:pt x="38328" y="456603"/>
                  </a:lnTo>
                  <a:lnTo>
                    <a:pt x="37261" y="457873"/>
                  </a:lnTo>
                  <a:lnTo>
                    <a:pt x="36804" y="456603"/>
                  </a:lnTo>
                  <a:lnTo>
                    <a:pt x="36347" y="456603"/>
                  </a:lnTo>
                  <a:lnTo>
                    <a:pt x="36042" y="455333"/>
                  </a:lnTo>
                  <a:lnTo>
                    <a:pt x="36118" y="454063"/>
                  </a:lnTo>
                  <a:lnTo>
                    <a:pt x="36474" y="455333"/>
                  </a:lnTo>
                  <a:lnTo>
                    <a:pt x="36957" y="454063"/>
                  </a:lnTo>
                  <a:lnTo>
                    <a:pt x="37807" y="455333"/>
                  </a:lnTo>
                  <a:lnTo>
                    <a:pt x="38328" y="456603"/>
                  </a:lnTo>
                  <a:lnTo>
                    <a:pt x="38328" y="441934"/>
                  </a:lnTo>
                  <a:lnTo>
                    <a:pt x="37477" y="441363"/>
                  </a:lnTo>
                  <a:lnTo>
                    <a:pt x="36271" y="440093"/>
                  </a:lnTo>
                  <a:lnTo>
                    <a:pt x="35661" y="439115"/>
                  </a:lnTo>
                  <a:lnTo>
                    <a:pt x="35661" y="451523"/>
                  </a:lnTo>
                  <a:lnTo>
                    <a:pt x="34709" y="451523"/>
                  </a:lnTo>
                  <a:lnTo>
                    <a:pt x="33997" y="452793"/>
                  </a:lnTo>
                  <a:lnTo>
                    <a:pt x="33896" y="450253"/>
                  </a:lnTo>
                  <a:lnTo>
                    <a:pt x="35509" y="450253"/>
                  </a:lnTo>
                  <a:lnTo>
                    <a:pt x="35661" y="451523"/>
                  </a:lnTo>
                  <a:lnTo>
                    <a:pt x="35661" y="439115"/>
                  </a:lnTo>
                  <a:lnTo>
                    <a:pt x="35483" y="438823"/>
                  </a:lnTo>
                  <a:lnTo>
                    <a:pt x="35750" y="437553"/>
                  </a:lnTo>
                  <a:lnTo>
                    <a:pt x="35966" y="436283"/>
                  </a:lnTo>
                  <a:lnTo>
                    <a:pt x="35547" y="436283"/>
                  </a:lnTo>
                  <a:lnTo>
                    <a:pt x="34429" y="435013"/>
                  </a:lnTo>
                  <a:lnTo>
                    <a:pt x="33350" y="435013"/>
                  </a:lnTo>
                  <a:lnTo>
                    <a:pt x="31623" y="441363"/>
                  </a:lnTo>
                  <a:lnTo>
                    <a:pt x="34175" y="445173"/>
                  </a:lnTo>
                  <a:lnTo>
                    <a:pt x="34886" y="446443"/>
                  </a:lnTo>
                  <a:lnTo>
                    <a:pt x="34937" y="447713"/>
                  </a:lnTo>
                  <a:lnTo>
                    <a:pt x="32880" y="447713"/>
                  </a:lnTo>
                  <a:lnTo>
                    <a:pt x="32499" y="448983"/>
                  </a:lnTo>
                  <a:lnTo>
                    <a:pt x="31775" y="448983"/>
                  </a:lnTo>
                  <a:lnTo>
                    <a:pt x="30314" y="450253"/>
                  </a:lnTo>
                  <a:lnTo>
                    <a:pt x="29083" y="448983"/>
                  </a:lnTo>
                  <a:lnTo>
                    <a:pt x="26339" y="448983"/>
                  </a:lnTo>
                  <a:lnTo>
                    <a:pt x="25260" y="447713"/>
                  </a:lnTo>
                  <a:lnTo>
                    <a:pt x="25158" y="450253"/>
                  </a:lnTo>
                  <a:lnTo>
                    <a:pt x="24879" y="450253"/>
                  </a:lnTo>
                  <a:lnTo>
                    <a:pt x="25107" y="452793"/>
                  </a:lnTo>
                  <a:lnTo>
                    <a:pt x="25476" y="452793"/>
                  </a:lnTo>
                  <a:lnTo>
                    <a:pt x="26187" y="455333"/>
                  </a:lnTo>
                  <a:lnTo>
                    <a:pt x="26885" y="456603"/>
                  </a:lnTo>
                  <a:lnTo>
                    <a:pt x="26543" y="457873"/>
                  </a:lnTo>
                  <a:lnTo>
                    <a:pt x="25057" y="459143"/>
                  </a:lnTo>
                  <a:lnTo>
                    <a:pt x="24815" y="459143"/>
                  </a:lnTo>
                  <a:lnTo>
                    <a:pt x="24815" y="487083"/>
                  </a:lnTo>
                  <a:lnTo>
                    <a:pt x="24599" y="488353"/>
                  </a:lnTo>
                  <a:lnTo>
                    <a:pt x="24218" y="489623"/>
                  </a:lnTo>
                  <a:lnTo>
                    <a:pt x="20612" y="489623"/>
                  </a:lnTo>
                  <a:lnTo>
                    <a:pt x="20612" y="492163"/>
                  </a:lnTo>
                  <a:lnTo>
                    <a:pt x="20154" y="493433"/>
                  </a:lnTo>
                  <a:lnTo>
                    <a:pt x="19265" y="493433"/>
                  </a:lnTo>
                  <a:lnTo>
                    <a:pt x="18808" y="492163"/>
                  </a:lnTo>
                  <a:lnTo>
                    <a:pt x="19329" y="490893"/>
                  </a:lnTo>
                  <a:lnTo>
                    <a:pt x="20218" y="490893"/>
                  </a:lnTo>
                  <a:lnTo>
                    <a:pt x="20612" y="492163"/>
                  </a:lnTo>
                  <a:lnTo>
                    <a:pt x="20612" y="489623"/>
                  </a:lnTo>
                  <a:lnTo>
                    <a:pt x="18859" y="489623"/>
                  </a:lnTo>
                  <a:lnTo>
                    <a:pt x="16471" y="488746"/>
                  </a:lnTo>
                  <a:lnTo>
                    <a:pt x="16471" y="495973"/>
                  </a:lnTo>
                  <a:lnTo>
                    <a:pt x="16078" y="497243"/>
                  </a:lnTo>
                  <a:lnTo>
                    <a:pt x="15748" y="497243"/>
                  </a:lnTo>
                  <a:lnTo>
                    <a:pt x="15252" y="498513"/>
                  </a:lnTo>
                  <a:lnTo>
                    <a:pt x="14503" y="499783"/>
                  </a:lnTo>
                  <a:lnTo>
                    <a:pt x="14198" y="499783"/>
                  </a:lnTo>
                  <a:lnTo>
                    <a:pt x="11417" y="498513"/>
                  </a:lnTo>
                  <a:lnTo>
                    <a:pt x="11861" y="495973"/>
                  </a:lnTo>
                  <a:lnTo>
                    <a:pt x="9944" y="493433"/>
                  </a:lnTo>
                  <a:lnTo>
                    <a:pt x="13792" y="490893"/>
                  </a:lnTo>
                  <a:lnTo>
                    <a:pt x="14135" y="492163"/>
                  </a:lnTo>
                  <a:lnTo>
                    <a:pt x="14236" y="493433"/>
                  </a:lnTo>
                  <a:lnTo>
                    <a:pt x="15113" y="494703"/>
                  </a:lnTo>
                  <a:lnTo>
                    <a:pt x="15849" y="494703"/>
                  </a:lnTo>
                  <a:lnTo>
                    <a:pt x="16471" y="495973"/>
                  </a:lnTo>
                  <a:lnTo>
                    <a:pt x="16471" y="488746"/>
                  </a:lnTo>
                  <a:lnTo>
                    <a:pt x="15430" y="488353"/>
                  </a:lnTo>
                  <a:lnTo>
                    <a:pt x="14554" y="488353"/>
                  </a:lnTo>
                  <a:lnTo>
                    <a:pt x="13525" y="487083"/>
                  </a:lnTo>
                  <a:lnTo>
                    <a:pt x="13665" y="485813"/>
                  </a:lnTo>
                  <a:lnTo>
                    <a:pt x="20878" y="485813"/>
                  </a:lnTo>
                  <a:lnTo>
                    <a:pt x="24345" y="487083"/>
                  </a:lnTo>
                  <a:lnTo>
                    <a:pt x="24815" y="487083"/>
                  </a:lnTo>
                  <a:lnTo>
                    <a:pt x="24815" y="459143"/>
                  </a:lnTo>
                  <a:lnTo>
                    <a:pt x="23825" y="459143"/>
                  </a:lnTo>
                  <a:lnTo>
                    <a:pt x="23825" y="476923"/>
                  </a:lnTo>
                  <a:lnTo>
                    <a:pt x="23329" y="476923"/>
                  </a:lnTo>
                  <a:lnTo>
                    <a:pt x="23393" y="475653"/>
                  </a:lnTo>
                  <a:lnTo>
                    <a:pt x="23774" y="475653"/>
                  </a:lnTo>
                  <a:lnTo>
                    <a:pt x="23825" y="476923"/>
                  </a:lnTo>
                  <a:lnTo>
                    <a:pt x="23825" y="459143"/>
                  </a:lnTo>
                  <a:lnTo>
                    <a:pt x="23431" y="459143"/>
                  </a:lnTo>
                  <a:lnTo>
                    <a:pt x="21983" y="457873"/>
                  </a:lnTo>
                  <a:lnTo>
                    <a:pt x="20027" y="457873"/>
                  </a:lnTo>
                  <a:lnTo>
                    <a:pt x="19392" y="456603"/>
                  </a:lnTo>
                  <a:lnTo>
                    <a:pt x="17741" y="455333"/>
                  </a:lnTo>
                  <a:lnTo>
                    <a:pt x="16827" y="454063"/>
                  </a:lnTo>
                  <a:lnTo>
                    <a:pt x="16129" y="452793"/>
                  </a:lnTo>
                  <a:lnTo>
                    <a:pt x="15671" y="451980"/>
                  </a:lnTo>
                  <a:lnTo>
                    <a:pt x="15671" y="459143"/>
                  </a:lnTo>
                  <a:lnTo>
                    <a:pt x="15417" y="460413"/>
                  </a:lnTo>
                  <a:lnTo>
                    <a:pt x="14554" y="460413"/>
                  </a:lnTo>
                  <a:lnTo>
                    <a:pt x="14351" y="459143"/>
                  </a:lnTo>
                  <a:lnTo>
                    <a:pt x="14147" y="457873"/>
                  </a:lnTo>
                  <a:lnTo>
                    <a:pt x="15011" y="459143"/>
                  </a:lnTo>
                  <a:lnTo>
                    <a:pt x="15671" y="459143"/>
                  </a:lnTo>
                  <a:lnTo>
                    <a:pt x="15671" y="451980"/>
                  </a:lnTo>
                  <a:lnTo>
                    <a:pt x="15417" y="451523"/>
                  </a:lnTo>
                  <a:lnTo>
                    <a:pt x="15875" y="450253"/>
                  </a:lnTo>
                  <a:lnTo>
                    <a:pt x="19278" y="450253"/>
                  </a:lnTo>
                  <a:lnTo>
                    <a:pt x="20726" y="448983"/>
                  </a:lnTo>
                  <a:lnTo>
                    <a:pt x="20320" y="448983"/>
                  </a:lnTo>
                  <a:lnTo>
                    <a:pt x="20066" y="447713"/>
                  </a:lnTo>
                  <a:lnTo>
                    <a:pt x="19456" y="447713"/>
                  </a:lnTo>
                  <a:lnTo>
                    <a:pt x="16738" y="445173"/>
                  </a:lnTo>
                  <a:lnTo>
                    <a:pt x="14960" y="448983"/>
                  </a:lnTo>
                  <a:lnTo>
                    <a:pt x="13360" y="448983"/>
                  </a:lnTo>
                  <a:lnTo>
                    <a:pt x="11620" y="447713"/>
                  </a:lnTo>
                  <a:lnTo>
                    <a:pt x="8813" y="448983"/>
                  </a:lnTo>
                  <a:lnTo>
                    <a:pt x="9156" y="450253"/>
                  </a:lnTo>
                  <a:lnTo>
                    <a:pt x="11684" y="450253"/>
                  </a:lnTo>
                  <a:lnTo>
                    <a:pt x="11480" y="451523"/>
                  </a:lnTo>
                  <a:lnTo>
                    <a:pt x="10337" y="452793"/>
                  </a:lnTo>
                  <a:lnTo>
                    <a:pt x="8851" y="451523"/>
                  </a:lnTo>
                  <a:lnTo>
                    <a:pt x="7975" y="454063"/>
                  </a:lnTo>
                  <a:lnTo>
                    <a:pt x="6286" y="455333"/>
                  </a:lnTo>
                  <a:lnTo>
                    <a:pt x="6286" y="490893"/>
                  </a:lnTo>
                  <a:lnTo>
                    <a:pt x="4914" y="490893"/>
                  </a:lnTo>
                  <a:lnTo>
                    <a:pt x="4787" y="489623"/>
                  </a:lnTo>
                  <a:lnTo>
                    <a:pt x="6210" y="489623"/>
                  </a:lnTo>
                  <a:lnTo>
                    <a:pt x="6286" y="490893"/>
                  </a:lnTo>
                  <a:lnTo>
                    <a:pt x="6286" y="455333"/>
                  </a:lnTo>
                  <a:lnTo>
                    <a:pt x="5283" y="457987"/>
                  </a:lnTo>
                  <a:lnTo>
                    <a:pt x="4775" y="459143"/>
                  </a:lnTo>
                  <a:lnTo>
                    <a:pt x="4902" y="461683"/>
                  </a:lnTo>
                  <a:lnTo>
                    <a:pt x="5181" y="462953"/>
                  </a:lnTo>
                  <a:lnTo>
                    <a:pt x="5041" y="464223"/>
                  </a:lnTo>
                  <a:lnTo>
                    <a:pt x="4152" y="465493"/>
                  </a:lnTo>
                  <a:lnTo>
                    <a:pt x="3187" y="465493"/>
                  </a:lnTo>
                  <a:lnTo>
                    <a:pt x="2247" y="466763"/>
                  </a:lnTo>
                  <a:lnTo>
                    <a:pt x="1270" y="465493"/>
                  </a:lnTo>
                  <a:lnTo>
                    <a:pt x="571" y="464223"/>
                  </a:lnTo>
                  <a:lnTo>
                    <a:pt x="0" y="464223"/>
                  </a:lnTo>
                  <a:lnTo>
                    <a:pt x="0" y="485813"/>
                  </a:lnTo>
                  <a:lnTo>
                    <a:pt x="1905" y="485813"/>
                  </a:lnTo>
                  <a:lnTo>
                    <a:pt x="2082" y="487083"/>
                  </a:lnTo>
                  <a:lnTo>
                    <a:pt x="1879" y="487083"/>
                  </a:lnTo>
                  <a:lnTo>
                    <a:pt x="1308" y="488353"/>
                  </a:lnTo>
                  <a:lnTo>
                    <a:pt x="812" y="488353"/>
                  </a:lnTo>
                  <a:lnTo>
                    <a:pt x="0" y="489623"/>
                  </a:lnTo>
                  <a:lnTo>
                    <a:pt x="0" y="492163"/>
                  </a:lnTo>
                  <a:lnTo>
                    <a:pt x="838" y="490893"/>
                  </a:lnTo>
                  <a:lnTo>
                    <a:pt x="2057" y="490893"/>
                  </a:lnTo>
                  <a:lnTo>
                    <a:pt x="3035" y="492163"/>
                  </a:lnTo>
                  <a:lnTo>
                    <a:pt x="3898" y="492163"/>
                  </a:lnTo>
                  <a:lnTo>
                    <a:pt x="3530" y="493433"/>
                  </a:lnTo>
                  <a:lnTo>
                    <a:pt x="2946" y="494703"/>
                  </a:lnTo>
                  <a:lnTo>
                    <a:pt x="2298" y="494703"/>
                  </a:lnTo>
                  <a:lnTo>
                    <a:pt x="1447" y="495973"/>
                  </a:lnTo>
                  <a:lnTo>
                    <a:pt x="0" y="493433"/>
                  </a:lnTo>
                  <a:lnTo>
                    <a:pt x="0" y="545503"/>
                  </a:lnTo>
                  <a:lnTo>
                    <a:pt x="1130" y="544233"/>
                  </a:lnTo>
                  <a:lnTo>
                    <a:pt x="1130" y="546773"/>
                  </a:lnTo>
                  <a:lnTo>
                    <a:pt x="889" y="546773"/>
                  </a:lnTo>
                  <a:lnTo>
                    <a:pt x="0" y="548043"/>
                  </a:lnTo>
                  <a:lnTo>
                    <a:pt x="0" y="553123"/>
                  </a:lnTo>
                  <a:lnTo>
                    <a:pt x="1549" y="550583"/>
                  </a:lnTo>
                  <a:lnTo>
                    <a:pt x="3556" y="550583"/>
                  </a:lnTo>
                  <a:lnTo>
                    <a:pt x="3403" y="549313"/>
                  </a:lnTo>
                  <a:lnTo>
                    <a:pt x="2933" y="548043"/>
                  </a:lnTo>
                  <a:lnTo>
                    <a:pt x="3365" y="545503"/>
                  </a:lnTo>
                  <a:lnTo>
                    <a:pt x="3975" y="544233"/>
                  </a:lnTo>
                  <a:lnTo>
                    <a:pt x="4533" y="542963"/>
                  </a:lnTo>
                  <a:lnTo>
                    <a:pt x="11442" y="540423"/>
                  </a:lnTo>
                  <a:lnTo>
                    <a:pt x="12661" y="540423"/>
                  </a:lnTo>
                  <a:lnTo>
                    <a:pt x="23799" y="535343"/>
                  </a:lnTo>
                  <a:lnTo>
                    <a:pt x="6985" y="556933"/>
                  </a:lnTo>
                  <a:lnTo>
                    <a:pt x="6769" y="555663"/>
                  </a:lnTo>
                  <a:lnTo>
                    <a:pt x="4851" y="555663"/>
                  </a:lnTo>
                  <a:lnTo>
                    <a:pt x="4635" y="555840"/>
                  </a:lnTo>
                  <a:lnTo>
                    <a:pt x="4635" y="559473"/>
                  </a:lnTo>
                  <a:lnTo>
                    <a:pt x="2895" y="561848"/>
                  </a:lnTo>
                  <a:lnTo>
                    <a:pt x="3238" y="560743"/>
                  </a:lnTo>
                  <a:lnTo>
                    <a:pt x="4635" y="559473"/>
                  </a:lnTo>
                  <a:lnTo>
                    <a:pt x="4635" y="555840"/>
                  </a:lnTo>
                  <a:lnTo>
                    <a:pt x="3302" y="556933"/>
                  </a:lnTo>
                  <a:lnTo>
                    <a:pt x="1803" y="558203"/>
                  </a:lnTo>
                  <a:lnTo>
                    <a:pt x="0" y="558203"/>
                  </a:lnTo>
                  <a:lnTo>
                    <a:pt x="0" y="563283"/>
                  </a:lnTo>
                  <a:lnTo>
                    <a:pt x="990" y="564476"/>
                  </a:lnTo>
                  <a:lnTo>
                    <a:pt x="1143" y="564476"/>
                  </a:lnTo>
                  <a:lnTo>
                    <a:pt x="3911" y="564476"/>
                  </a:lnTo>
                  <a:lnTo>
                    <a:pt x="5664" y="563283"/>
                  </a:lnTo>
                  <a:lnTo>
                    <a:pt x="6692" y="563283"/>
                  </a:lnTo>
                  <a:lnTo>
                    <a:pt x="7175" y="564553"/>
                  </a:lnTo>
                  <a:lnTo>
                    <a:pt x="7213" y="562914"/>
                  </a:lnTo>
                  <a:lnTo>
                    <a:pt x="8445" y="562013"/>
                  </a:lnTo>
                  <a:lnTo>
                    <a:pt x="11963" y="559473"/>
                  </a:lnTo>
                  <a:lnTo>
                    <a:pt x="15468" y="556933"/>
                  </a:lnTo>
                  <a:lnTo>
                    <a:pt x="43561" y="536613"/>
                  </a:lnTo>
                  <a:lnTo>
                    <a:pt x="44856" y="540423"/>
                  </a:lnTo>
                  <a:lnTo>
                    <a:pt x="43154" y="542099"/>
                  </a:lnTo>
                  <a:lnTo>
                    <a:pt x="43154" y="559473"/>
                  </a:lnTo>
                  <a:lnTo>
                    <a:pt x="42938" y="560743"/>
                  </a:lnTo>
                  <a:lnTo>
                    <a:pt x="42227" y="560743"/>
                  </a:lnTo>
                  <a:lnTo>
                    <a:pt x="42557" y="559473"/>
                  </a:lnTo>
                  <a:lnTo>
                    <a:pt x="43154" y="559473"/>
                  </a:lnTo>
                  <a:lnTo>
                    <a:pt x="43154" y="542099"/>
                  </a:lnTo>
                  <a:lnTo>
                    <a:pt x="42265" y="542963"/>
                  </a:lnTo>
                  <a:lnTo>
                    <a:pt x="39801" y="546773"/>
                  </a:lnTo>
                  <a:lnTo>
                    <a:pt x="35725" y="550583"/>
                  </a:lnTo>
                  <a:lnTo>
                    <a:pt x="33870" y="551853"/>
                  </a:lnTo>
                  <a:lnTo>
                    <a:pt x="32702" y="551853"/>
                  </a:lnTo>
                  <a:lnTo>
                    <a:pt x="32702" y="562013"/>
                  </a:lnTo>
                  <a:lnTo>
                    <a:pt x="31648" y="562013"/>
                  </a:lnTo>
                  <a:lnTo>
                    <a:pt x="31051" y="563283"/>
                  </a:lnTo>
                  <a:lnTo>
                    <a:pt x="30480" y="562013"/>
                  </a:lnTo>
                  <a:lnTo>
                    <a:pt x="29857" y="562013"/>
                  </a:lnTo>
                  <a:lnTo>
                    <a:pt x="30835" y="560743"/>
                  </a:lnTo>
                  <a:lnTo>
                    <a:pt x="32270" y="560743"/>
                  </a:lnTo>
                  <a:lnTo>
                    <a:pt x="32702" y="562013"/>
                  </a:lnTo>
                  <a:lnTo>
                    <a:pt x="32702" y="551853"/>
                  </a:lnTo>
                  <a:lnTo>
                    <a:pt x="31153" y="551853"/>
                  </a:lnTo>
                  <a:lnTo>
                    <a:pt x="31597" y="549313"/>
                  </a:lnTo>
                  <a:lnTo>
                    <a:pt x="31788" y="548043"/>
                  </a:lnTo>
                  <a:lnTo>
                    <a:pt x="32918" y="546773"/>
                  </a:lnTo>
                  <a:lnTo>
                    <a:pt x="31559" y="546773"/>
                  </a:lnTo>
                  <a:lnTo>
                    <a:pt x="30568" y="547154"/>
                  </a:lnTo>
                  <a:lnTo>
                    <a:pt x="30568" y="556933"/>
                  </a:lnTo>
                  <a:lnTo>
                    <a:pt x="30327" y="558203"/>
                  </a:lnTo>
                  <a:lnTo>
                    <a:pt x="29565" y="558203"/>
                  </a:lnTo>
                  <a:lnTo>
                    <a:pt x="29502" y="556933"/>
                  </a:lnTo>
                  <a:lnTo>
                    <a:pt x="30568" y="556933"/>
                  </a:lnTo>
                  <a:lnTo>
                    <a:pt x="30568" y="547154"/>
                  </a:lnTo>
                  <a:lnTo>
                    <a:pt x="28181" y="548043"/>
                  </a:lnTo>
                  <a:lnTo>
                    <a:pt x="27025" y="549313"/>
                  </a:lnTo>
                  <a:lnTo>
                    <a:pt x="25603" y="550583"/>
                  </a:lnTo>
                  <a:lnTo>
                    <a:pt x="23888" y="551853"/>
                  </a:lnTo>
                  <a:lnTo>
                    <a:pt x="23850" y="553123"/>
                  </a:lnTo>
                  <a:lnTo>
                    <a:pt x="23571" y="553123"/>
                  </a:lnTo>
                  <a:lnTo>
                    <a:pt x="22047" y="554393"/>
                  </a:lnTo>
                  <a:lnTo>
                    <a:pt x="18186" y="558203"/>
                  </a:lnTo>
                  <a:lnTo>
                    <a:pt x="17703" y="560743"/>
                  </a:lnTo>
                  <a:lnTo>
                    <a:pt x="19380" y="563283"/>
                  </a:lnTo>
                  <a:lnTo>
                    <a:pt x="20726" y="562013"/>
                  </a:lnTo>
                  <a:lnTo>
                    <a:pt x="22339" y="562013"/>
                  </a:lnTo>
                  <a:lnTo>
                    <a:pt x="22758" y="563283"/>
                  </a:lnTo>
                  <a:lnTo>
                    <a:pt x="21018" y="564553"/>
                  </a:lnTo>
                  <a:lnTo>
                    <a:pt x="18516" y="565823"/>
                  </a:lnTo>
                  <a:lnTo>
                    <a:pt x="18249" y="568363"/>
                  </a:lnTo>
                  <a:lnTo>
                    <a:pt x="21361" y="568363"/>
                  </a:lnTo>
                  <a:lnTo>
                    <a:pt x="22542" y="569633"/>
                  </a:lnTo>
                  <a:lnTo>
                    <a:pt x="22440" y="568363"/>
                  </a:lnTo>
                  <a:lnTo>
                    <a:pt x="23787" y="567093"/>
                  </a:lnTo>
                  <a:lnTo>
                    <a:pt x="25361" y="565823"/>
                  </a:lnTo>
                  <a:lnTo>
                    <a:pt x="28194" y="565823"/>
                  </a:lnTo>
                  <a:lnTo>
                    <a:pt x="29019" y="564553"/>
                  </a:lnTo>
                  <a:lnTo>
                    <a:pt x="29933" y="564553"/>
                  </a:lnTo>
                  <a:lnTo>
                    <a:pt x="29794" y="565823"/>
                  </a:lnTo>
                  <a:lnTo>
                    <a:pt x="29273" y="569633"/>
                  </a:lnTo>
                  <a:lnTo>
                    <a:pt x="31203" y="573443"/>
                  </a:lnTo>
                  <a:lnTo>
                    <a:pt x="28409" y="577253"/>
                  </a:lnTo>
                  <a:lnTo>
                    <a:pt x="26060" y="577253"/>
                  </a:lnTo>
                  <a:lnTo>
                    <a:pt x="23901" y="575983"/>
                  </a:lnTo>
                  <a:lnTo>
                    <a:pt x="23380" y="575983"/>
                  </a:lnTo>
                  <a:lnTo>
                    <a:pt x="23215" y="573443"/>
                  </a:lnTo>
                  <a:lnTo>
                    <a:pt x="23050" y="572173"/>
                  </a:lnTo>
                  <a:lnTo>
                    <a:pt x="22948" y="571398"/>
                  </a:lnTo>
                  <a:lnTo>
                    <a:pt x="22948" y="598843"/>
                  </a:lnTo>
                  <a:lnTo>
                    <a:pt x="22504" y="601383"/>
                  </a:lnTo>
                  <a:lnTo>
                    <a:pt x="17678" y="603923"/>
                  </a:lnTo>
                  <a:lnTo>
                    <a:pt x="16560" y="602653"/>
                  </a:lnTo>
                  <a:lnTo>
                    <a:pt x="15125" y="598843"/>
                  </a:lnTo>
                  <a:lnTo>
                    <a:pt x="14655" y="597573"/>
                  </a:lnTo>
                  <a:lnTo>
                    <a:pt x="17119" y="598843"/>
                  </a:lnTo>
                  <a:lnTo>
                    <a:pt x="22948" y="598843"/>
                  </a:lnTo>
                  <a:lnTo>
                    <a:pt x="22948" y="571398"/>
                  </a:lnTo>
                  <a:lnTo>
                    <a:pt x="22885" y="570903"/>
                  </a:lnTo>
                  <a:lnTo>
                    <a:pt x="22834" y="583603"/>
                  </a:lnTo>
                  <a:lnTo>
                    <a:pt x="21920" y="583603"/>
                  </a:lnTo>
                  <a:lnTo>
                    <a:pt x="21920" y="582333"/>
                  </a:lnTo>
                  <a:lnTo>
                    <a:pt x="22072" y="581063"/>
                  </a:lnTo>
                  <a:lnTo>
                    <a:pt x="22821" y="581063"/>
                  </a:lnTo>
                  <a:lnTo>
                    <a:pt x="22834" y="583603"/>
                  </a:lnTo>
                  <a:lnTo>
                    <a:pt x="22834" y="570915"/>
                  </a:lnTo>
                  <a:lnTo>
                    <a:pt x="21094" y="571080"/>
                  </a:lnTo>
                  <a:lnTo>
                    <a:pt x="21094" y="586143"/>
                  </a:lnTo>
                  <a:lnTo>
                    <a:pt x="19532" y="589953"/>
                  </a:lnTo>
                  <a:lnTo>
                    <a:pt x="17564" y="592493"/>
                  </a:lnTo>
                  <a:lnTo>
                    <a:pt x="14605" y="593293"/>
                  </a:lnTo>
                  <a:lnTo>
                    <a:pt x="14605" y="597573"/>
                  </a:lnTo>
                  <a:lnTo>
                    <a:pt x="14439" y="597573"/>
                  </a:lnTo>
                  <a:lnTo>
                    <a:pt x="14262" y="598843"/>
                  </a:lnTo>
                  <a:lnTo>
                    <a:pt x="12700" y="598843"/>
                  </a:lnTo>
                  <a:lnTo>
                    <a:pt x="12458" y="597573"/>
                  </a:lnTo>
                  <a:lnTo>
                    <a:pt x="11823" y="597573"/>
                  </a:lnTo>
                  <a:lnTo>
                    <a:pt x="12852" y="596303"/>
                  </a:lnTo>
                  <a:lnTo>
                    <a:pt x="14287" y="596303"/>
                  </a:lnTo>
                  <a:lnTo>
                    <a:pt x="14605" y="597573"/>
                  </a:lnTo>
                  <a:lnTo>
                    <a:pt x="14605" y="593293"/>
                  </a:lnTo>
                  <a:lnTo>
                    <a:pt x="12839" y="593763"/>
                  </a:lnTo>
                  <a:lnTo>
                    <a:pt x="10426" y="593763"/>
                  </a:lnTo>
                  <a:lnTo>
                    <a:pt x="11671" y="589953"/>
                  </a:lnTo>
                  <a:lnTo>
                    <a:pt x="15341" y="587413"/>
                  </a:lnTo>
                  <a:lnTo>
                    <a:pt x="18224" y="584873"/>
                  </a:lnTo>
                  <a:lnTo>
                    <a:pt x="20294" y="584873"/>
                  </a:lnTo>
                  <a:lnTo>
                    <a:pt x="21094" y="586143"/>
                  </a:lnTo>
                  <a:lnTo>
                    <a:pt x="21094" y="571080"/>
                  </a:lnTo>
                  <a:lnTo>
                    <a:pt x="17449" y="571411"/>
                  </a:lnTo>
                  <a:lnTo>
                    <a:pt x="17449" y="573443"/>
                  </a:lnTo>
                  <a:lnTo>
                    <a:pt x="14325" y="577253"/>
                  </a:lnTo>
                  <a:lnTo>
                    <a:pt x="14173" y="573443"/>
                  </a:lnTo>
                  <a:lnTo>
                    <a:pt x="17449" y="573443"/>
                  </a:lnTo>
                  <a:lnTo>
                    <a:pt x="17449" y="571411"/>
                  </a:lnTo>
                  <a:lnTo>
                    <a:pt x="9271" y="572173"/>
                  </a:lnTo>
                  <a:lnTo>
                    <a:pt x="6845" y="572173"/>
                  </a:lnTo>
                  <a:lnTo>
                    <a:pt x="5765" y="570903"/>
                  </a:lnTo>
                  <a:lnTo>
                    <a:pt x="6057" y="569633"/>
                  </a:lnTo>
                  <a:lnTo>
                    <a:pt x="0" y="569633"/>
                  </a:lnTo>
                  <a:lnTo>
                    <a:pt x="0" y="596303"/>
                  </a:lnTo>
                  <a:lnTo>
                    <a:pt x="3060" y="597573"/>
                  </a:lnTo>
                  <a:lnTo>
                    <a:pt x="5638" y="598843"/>
                  </a:lnTo>
                  <a:lnTo>
                    <a:pt x="7645" y="601383"/>
                  </a:lnTo>
                  <a:lnTo>
                    <a:pt x="8153" y="602653"/>
                  </a:lnTo>
                  <a:lnTo>
                    <a:pt x="8305" y="602653"/>
                  </a:lnTo>
                  <a:lnTo>
                    <a:pt x="8991" y="603923"/>
                  </a:lnTo>
                  <a:lnTo>
                    <a:pt x="9639" y="605193"/>
                  </a:lnTo>
                  <a:lnTo>
                    <a:pt x="11353" y="606463"/>
                  </a:lnTo>
                  <a:lnTo>
                    <a:pt x="12420" y="607733"/>
                  </a:lnTo>
                  <a:lnTo>
                    <a:pt x="14643" y="607733"/>
                  </a:lnTo>
                  <a:lnTo>
                    <a:pt x="17132" y="606463"/>
                  </a:lnTo>
                  <a:lnTo>
                    <a:pt x="16725" y="603923"/>
                  </a:lnTo>
                  <a:lnTo>
                    <a:pt x="17576" y="605193"/>
                  </a:lnTo>
                  <a:lnTo>
                    <a:pt x="18745" y="605193"/>
                  </a:lnTo>
                  <a:lnTo>
                    <a:pt x="20866" y="603923"/>
                  </a:lnTo>
                  <a:lnTo>
                    <a:pt x="21971" y="603923"/>
                  </a:lnTo>
                  <a:lnTo>
                    <a:pt x="23863" y="606463"/>
                  </a:lnTo>
                  <a:lnTo>
                    <a:pt x="24676" y="606463"/>
                  </a:lnTo>
                  <a:lnTo>
                    <a:pt x="25311" y="605193"/>
                  </a:lnTo>
                  <a:lnTo>
                    <a:pt x="25946" y="602653"/>
                  </a:lnTo>
                  <a:lnTo>
                    <a:pt x="25920" y="601383"/>
                  </a:lnTo>
                  <a:lnTo>
                    <a:pt x="26123" y="598843"/>
                  </a:lnTo>
                  <a:lnTo>
                    <a:pt x="28143" y="598843"/>
                  </a:lnTo>
                  <a:lnTo>
                    <a:pt x="31051" y="597573"/>
                  </a:lnTo>
                  <a:lnTo>
                    <a:pt x="31724" y="596303"/>
                  </a:lnTo>
                  <a:lnTo>
                    <a:pt x="33058" y="593763"/>
                  </a:lnTo>
                  <a:lnTo>
                    <a:pt x="36918" y="593763"/>
                  </a:lnTo>
                  <a:lnTo>
                    <a:pt x="39890" y="596303"/>
                  </a:lnTo>
                  <a:lnTo>
                    <a:pt x="40195" y="595033"/>
                  </a:lnTo>
                  <a:lnTo>
                    <a:pt x="40767" y="595033"/>
                  </a:lnTo>
                  <a:lnTo>
                    <a:pt x="39065" y="592493"/>
                  </a:lnTo>
                  <a:lnTo>
                    <a:pt x="37846" y="591223"/>
                  </a:lnTo>
                  <a:lnTo>
                    <a:pt x="36436" y="589953"/>
                  </a:lnTo>
                  <a:lnTo>
                    <a:pt x="40970" y="586143"/>
                  </a:lnTo>
                  <a:lnTo>
                    <a:pt x="37642" y="586143"/>
                  </a:lnTo>
                  <a:lnTo>
                    <a:pt x="37109" y="583603"/>
                  </a:lnTo>
                  <a:lnTo>
                    <a:pt x="37719" y="582333"/>
                  </a:lnTo>
                  <a:lnTo>
                    <a:pt x="38963" y="579793"/>
                  </a:lnTo>
                  <a:lnTo>
                    <a:pt x="39090" y="577253"/>
                  </a:lnTo>
                  <a:lnTo>
                    <a:pt x="36804" y="575983"/>
                  </a:lnTo>
                  <a:lnTo>
                    <a:pt x="35191" y="577253"/>
                  </a:lnTo>
                  <a:lnTo>
                    <a:pt x="33083" y="579793"/>
                  </a:lnTo>
                  <a:lnTo>
                    <a:pt x="32816" y="581063"/>
                  </a:lnTo>
                  <a:lnTo>
                    <a:pt x="31102" y="581063"/>
                  </a:lnTo>
                  <a:lnTo>
                    <a:pt x="31102" y="584873"/>
                  </a:lnTo>
                  <a:lnTo>
                    <a:pt x="30657" y="586143"/>
                  </a:lnTo>
                  <a:lnTo>
                    <a:pt x="29311" y="586143"/>
                  </a:lnTo>
                  <a:lnTo>
                    <a:pt x="29311" y="584873"/>
                  </a:lnTo>
                  <a:lnTo>
                    <a:pt x="29616" y="584873"/>
                  </a:lnTo>
                  <a:lnTo>
                    <a:pt x="30340" y="583603"/>
                  </a:lnTo>
                  <a:lnTo>
                    <a:pt x="30721" y="584873"/>
                  </a:lnTo>
                  <a:lnTo>
                    <a:pt x="31102" y="584873"/>
                  </a:lnTo>
                  <a:lnTo>
                    <a:pt x="31102" y="581063"/>
                  </a:lnTo>
                  <a:lnTo>
                    <a:pt x="30746" y="581063"/>
                  </a:lnTo>
                  <a:lnTo>
                    <a:pt x="29438" y="582333"/>
                  </a:lnTo>
                  <a:lnTo>
                    <a:pt x="29819" y="581063"/>
                  </a:lnTo>
                  <a:lnTo>
                    <a:pt x="30962" y="577253"/>
                  </a:lnTo>
                  <a:lnTo>
                    <a:pt x="35115" y="575983"/>
                  </a:lnTo>
                  <a:lnTo>
                    <a:pt x="36144" y="573443"/>
                  </a:lnTo>
                  <a:lnTo>
                    <a:pt x="36664" y="572173"/>
                  </a:lnTo>
                  <a:lnTo>
                    <a:pt x="32905" y="573443"/>
                  </a:lnTo>
                  <a:lnTo>
                    <a:pt x="33655" y="570903"/>
                  </a:lnTo>
                  <a:lnTo>
                    <a:pt x="37541" y="570903"/>
                  </a:lnTo>
                  <a:lnTo>
                    <a:pt x="38087" y="569633"/>
                  </a:lnTo>
                  <a:lnTo>
                    <a:pt x="40525" y="569633"/>
                  </a:lnTo>
                  <a:lnTo>
                    <a:pt x="41859" y="570903"/>
                  </a:lnTo>
                  <a:lnTo>
                    <a:pt x="44818" y="570903"/>
                  </a:lnTo>
                  <a:lnTo>
                    <a:pt x="46482" y="572173"/>
                  </a:lnTo>
                  <a:lnTo>
                    <a:pt x="57289" y="572173"/>
                  </a:lnTo>
                  <a:lnTo>
                    <a:pt x="61849" y="569633"/>
                  </a:lnTo>
                  <a:lnTo>
                    <a:pt x="63169" y="568896"/>
                  </a:lnTo>
                  <a:lnTo>
                    <a:pt x="59258" y="573849"/>
                  </a:lnTo>
                  <a:lnTo>
                    <a:pt x="61544" y="574802"/>
                  </a:lnTo>
                  <a:lnTo>
                    <a:pt x="60388" y="578002"/>
                  </a:lnTo>
                  <a:lnTo>
                    <a:pt x="63804" y="578777"/>
                  </a:lnTo>
                  <a:lnTo>
                    <a:pt x="63296" y="577011"/>
                  </a:lnTo>
                  <a:lnTo>
                    <a:pt x="62738" y="575805"/>
                  </a:lnTo>
                  <a:lnTo>
                    <a:pt x="62598" y="573138"/>
                  </a:lnTo>
                  <a:lnTo>
                    <a:pt x="62941" y="571665"/>
                  </a:lnTo>
                  <a:lnTo>
                    <a:pt x="63246" y="568858"/>
                  </a:lnTo>
                  <a:lnTo>
                    <a:pt x="64135" y="568363"/>
                  </a:lnTo>
                  <a:lnTo>
                    <a:pt x="66763" y="567093"/>
                  </a:lnTo>
                  <a:lnTo>
                    <a:pt x="69291" y="565823"/>
                  </a:lnTo>
                  <a:lnTo>
                    <a:pt x="73914" y="565823"/>
                  </a:lnTo>
                  <a:lnTo>
                    <a:pt x="74561" y="567093"/>
                  </a:lnTo>
                  <a:lnTo>
                    <a:pt x="75234" y="567093"/>
                  </a:lnTo>
                  <a:lnTo>
                    <a:pt x="75476" y="568363"/>
                  </a:lnTo>
                  <a:lnTo>
                    <a:pt x="77393" y="568363"/>
                  </a:lnTo>
                  <a:lnTo>
                    <a:pt x="77279" y="569633"/>
                  </a:lnTo>
                  <a:lnTo>
                    <a:pt x="75819" y="569633"/>
                  </a:lnTo>
                  <a:lnTo>
                    <a:pt x="76034" y="570903"/>
                  </a:lnTo>
                  <a:lnTo>
                    <a:pt x="75488" y="572173"/>
                  </a:lnTo>
                  <a:lnTo>
                    <a:pt x="75133" y="572173"/>
                  </a:lnTo>
                  <a:lnTo>
                    <a:pt x="71907" y="574713"/>
                  </a:lnTo>
                  <a:lnTo>
                    <a:pt x="68973" y="575983"/>
                  </a:lnTo>
                  <a:lnTo>
                    <a:pt x="64160" y="581063"/>
                  </a:lnTo>
                  <a:lnTo>
                    <a:pt x="64350" y="582333"/>
                  </a:lnTo>
                  <a:lnTo>
                    <a:pt x="66624" y="584873"/>
                  </a:lnTo>
                  <a:lnTo>
                    <a:pt x="66814" y="584873"/>
                  </a:lnTo>
                  <a:lnTo>
                    <a:pt x="68364" y="586143"/>
                  </a:lnTo>
                  <a:lnTo>
                    <a:pt x="69227" y="587413"/>
                  </a:lnTo>
                  <a:lnTo>
                    <a:pt x="69494" y="588683"/>
                  </a:lnTo>
                  <a:lnTo>
                    <a:pt x="78346" y="582333"/>
                  </a:lnTo>
                  <a:lnTo>
                    <a:pt x="79197" y="582333"/>
                  </a:lnTo>
                  <a:lnTo>
                    <a:pt x="77838" y="583603"/>
                  </a:lnTo>
                  <a:lnTo>
                    <a:pt x="73914" y="587413"/>
                  </a:lnTo>
                  <a:lnTo>
                    <a:pt x="71488" y="588683"/>
                  </a:lnTo>
                  <a:lnTo>
                    <a:pt x="68846" y="589953"/>
                  </a:lnTo>
                  <a:lnTo>
                    <a:pt x="68224" y="591223"/>
                  </a:lnTo>
                  <a:lnTo>
                    <a:pt x="67208" y="591223"/>
                  </a:lnTo>
                  <a:lnTo>
                    <a:pt x="65760" y="592493"/>
                  </a:lnTo>
                  <a:lnTo>
                    <a:pt x="65862" y="593763"/>
                  </a:lnTo>
                  <a:lnTo>
                    <a:pt x="66522" y="595033"/>
                  </a:lnTo>
                  <a:lnTo>
                    <a:pt x="68567" y="593763"/>
                  </a:lnTo>
                  <a:lnTo>
                    <a:pt x="69913" y="593763"/>
                  </a:lnTo>
                  <a:lnTo>
                    <a:pt x="70307" y="592493"/>
                  </a:lnTo>
                  <a:lnTo>
                    <a:pt x="70916" y="592493"/>
                  </a:lnTo>
                  <a:lnTo>
                    <a:pt x="71907" y="591223"/>
                  </a:lnTo>
                  <a:lnTo>
                    <a:pt x="73837" y="591223"/>
                  </a:lnTo>
                  <a:lnTo>
                    <a:pt x="75907" y="589953"/>
                  </a:lnTo>
                  <a:lnTo>
                    <a:pt x="77343" y="588683"/>
                  </a:lnTo>
                  <a:lnTo>
                    <a:pt x="78740" y="588683"/>
                  </a:lnTo>
                  <a:lnTo>
                    <a:pt x="78574" y="587413"/>
                  </a:lnTo>
                  <a:lnTo>
                    <a:pt x="78270" y="586143"/>
                  </a:lnTo>
                  <a:lnTo>
                    <a:pt x="78066" y="584873"/>
                  </a:lnTo>
                  <a:lnTo>
                    <a:pt x="78219" y="584873"/>
                  </a:lnTo>
                  <a:lnTo>
                    <a:pt x="78282" y="583603"/>
                  </a:lnTo>
                  <a:lnTo>
                    <a:pt x="80543" y="583603"/>
                  </a:lnTo>
                  <a:lnTo>
                    <a:pt x="81762" y="584873"/>
                  </a:lnTo>
                  <a:lnTo>
                    <a:pt x="83146" y="584873"/>
                  </a:lnTo>
                  <a:lnTo>
                    <a:pt x="84988" y="583603"/>
                  </a:lnTo>
                  <a:lnTo>
                    <a:pt x="86575" y="583603"/>
                  </a:lnTo>
                  <a:lnTo>
                    <a:pt x="88226" y="582333"/>
                  </a:lnTo>
                  <a:lnTo>
                    <a:pt x="88214" y="579793"/>
                  </a:lnTo>
                  <a:lnTo>
                    <a:pt x="90297" y="577253"/>
                  </a:lnTo>
                  <a:lnTo>
                    <a:pt x="90436" y="577253"/>
                  </a:lnTo>
                  <a:lnTo>
                    <a:pt x="89674" y="572173"/>
                  </a:lnTo>
                  <a:lnTo>
                    <a:pt x="86601" y="568363"/>
                  </a:lnTo>
                  <a:lnTo>
                    <a:pt x="86080" y="567093"/>
                  </a:lnTo>
                  <a:lnTo>
                    <a:pt x="85572" y="564553"/>
                  </a:lnTo>
                  <a:lnTo>
                    <a:pt x="85051" y="563283"/>
                  </a:lnTo>
                  <a:lnTo>
                    <a:pt x="84734" y="561848"/>
                  </a:lnTo>
                  <a:lnTo>
                    <a:pt x="84455" y="560743"/>
                  </a:lnTo>
                  <a:lnTo>
                    <a:pt x="84378" y="559473"/>
                  </a:lnTo>
                  <a:lnTo>
                    <a:pt x="84302" y="558203"/>
                  </a:lnTo>
                  <a:lnTo>
                    <a:pt x="86423" y="558203"/>
                  </a:lnTo>
                  <a:lnTo>
                    <a:pt x="88125" y="559473"/>
                  </a:lnTo>
                  <a:lnTo>
                    <a:pt x="88328" y="559473"/>
                  </a:lnTo>
                  <a:lnTo>
                    <a:pt x="87236" y="558203"/>
                  </a:lnTo>
                  <a:lnTo>
                    <a:pt x="87718" y="556933"/>
                  </a:lnTo>
                  <a:lnTo>
                    <a:pt x="87007" y="556933"/>
                  </a:lnTo>
                  <a:lnTo>
                    <a:pt x="86436" y="555663"/>
                  </a:lnTo>
                  <a:lnTo>
                    <a:pt x="85991" y="555663"/>
                  </a:lnTo>
                  <a:lnTo>
                    <a:pt x="87299" y="554393"/>
                  </a:lnTo>
                  <a:lnTo>
                    <a:pt x="88620" y="553123"/>
                  </a:lnTo>
                  <a:lnTo>
                    <a:pt x="88531" y="554393"/>
                  </a:lnTo>
                  <a:lnTo>
                    <a:pt x="88277" y="555663"/>
                  </a:lnTo>
                  <a:lnTo>
                    <a:pt x="87845" y="556844"/>
                  </a:lnTo>
                  <a:lnTo>
                    <a:pt x="89331" y="555663"/>
                  </a:lnTo>
                  <a:lnTo>
                    <a:pt x="92468" y="554393"/>
                  </a:lnTo>
                  <a:lnTo>
                    <a:pt x="95872" y="556933"/>
                  </a:lnTo>
                  <a:lnTo>
                    <a:pt x="99415" y="554393"/>
                  </a:lnTo>
                  <a:lnTo>
                    <a:pt x="96939" y="551853"/>
                  </a:lnTo>
                  <a:lnTo>
                    <a:pt x="94843" y="549313"/>
                  </a:lnTo>
                  <a:lnTo>
                    <a:pt x="89649" y="546773"/>
                  </a:lnTo>
                  <a:lnTo>
                    <a:pt x="88201" y="545922"/>
                  </a:lnTo>
                  <a:lnTo>
                    <a:pt x="88201" y="549313"/>
                  </a:lnTo>
                  <a:lnTo>
                    <a:pt x="83858" y="553123"/>
                  </a:lnTo>
                  <a:lnTo>
                    <a:pt x="82524" y="551853"/>
                  </a:lnTo>
                  <a:lnTo>
                    <a:pt x="80873" y="551853"/>
                  </a:lnTo>
                  <a:lnTo>
                    <a:pt x="79006" y="550583"/>
                  </a:lnTo>
                  <a:lnTo>
                    <a:pt x="78676" y="550583"/>
                  </a:lnTo>
                  <a:lnTo>
                    <a:pt x="78270" y="549313"/>
                  </a:lnTo>
                  <a:lnTo>
                    <a:pt x="77584" y="548043"/>
                  </a:lnTo>
                  <a:lnTo>
                    <a:pt x="77533" y="546773"/>
                  </a:lnTo>
                  <a:lnTo>
                    <a:pt x="73621" y="546773"/>
                  </a:lnTo>
                  <a:lnTo>
                    <a:pt x="73621" y="559473"/>
                  </a:lnTo>
                  <a:lnTo>
                    <a:pt x="69202" y="565823"/>
                  </a:lnTo>
                  <a:lnTo>
                    <a:pt x="67221" y="564921"/>
                  </a:lnTo>
                  <a:lnTo>
                    <a:pt x="67221" y="565823"/>
                  </a:lnTo>
                  <a:lnTo>
                    <a:pt x="66103" y="567093"/>
                  </a:lnTo>
                  <a:lnTo>
                    <a:pt x="66230" y="565823"/>
                  </a:lnTo>
                  <a:lnTo>
                    <a:pt x="67221" y="565823"/>
                  </a:lnTo>
                  <a:lnTo>
                    <a:pt x="67221" y="564921"/>
                  </a:lnTo>
                  <a:lnTo>
                    <a:pt x="66433" y="564553"/>
                  </a:lnTo>
                  <a:lnTo>
                    <a:pt x="66903" y="563283"/>
                  </a:lnTo>
                  <a:lnTo>
                    <a:pt x="67360" y="562013"/>
                  </a:lnTo>
                  <a:lnTo>
                    <a:pt x="68719" y="559473"/>
                  </a:lnTo>
                  <a:lnTo>
                    <a:pt x="73621" y="559473"/>
                  </a:lnTo>
                  <a:lnTo>
                    <a:pt x="73621" y="546773"/>
                  </a:lnTo>
                  <a:lnTo>
                    <a:pt x="73329" y="546773"/>
                  </a:lnTo>
                  <a:lnTo>
                    <a:pt x="76200" y="541693"/>
                  </a:lnTo>
                  <a:lnTo>
                    <a:pt x="79565" y="544233"/>
                  </a:lnTo>
                  <a:lnTo>
                    <a:pt x="82410" y="541693"/>
                  </a:lnTo>
                  <a:lnTo>
                    <a:pt x="84988" y="544233"/>
                  </a:lnTo>
                  <a:lnTo>
                    <a:pt x="87274" y="546773"/>
                  </a:lnTo>
                  <a:lnTo>
                    <a:pt x="88201" y="549313"/>
                  </a:lnTo>
                  <a:lnTo>
                    <a:pt x="88201" y="545922"/>
                  </a:lnTo>
                  <a:lnTo>
                    <a:pt x="87515" y="545503"/>
                  </a:lnTo>
                  <a:lnTo>
                    <a:pt x="86487" y="544233"/>
                  </a:lnTo>
                  <a:lnTo>
                    <a:pt x="87083" y="542963"/>
                  </a:lnTo>
                  <a:lnTo>
                    <a:pt x="86233" y="542963"/>
                  </a:lnTo>
                  <a:lnTo>
                    <a:pt x="85623" y="541693"/>
                  </a:lnTo>
                  <a:lnTo>
                    <a:pt x="85140" y="540423"/>
                  </a:lnTo>
                  <a:lnTo>
                    <a:pt x="85471" y="540423"/>
                  </a:lnTo>
                  <a:lnTo>
                    <a:pt x="85852" y="539153"/>
                  </a:lnTo>
                  <a:lnTo>
                    <a:pt x="86461" y="539153"/>
                  </a:lnTo>
                  <a:lnTo>
                    <a:pt x="86614" y="537883"/>
                  </a:lnTo>
                  <a:lnTo>
                    <a:pt x="87515" y="536613"/>
                  </a:lnTo>
                  <a:lnTo>
                    <a:pt x="88430" y="535343"/>
                  </a:lnTo>
                  <a:lnTo>
                    <a:pt x="89890" y="532803"/>
                  </a:lnTo>
                  <a:lnTo>
                    <a:pt x="92837" y="531533"/>
                  </a:lnTo>
                  <a:lnTo>
                    <a:pt x="95110" y="530263"/>
                  </a:lnTo>
                  <a:lnTo>
                    <a:pt x="95211" y="528993"/>
                  </a:lnTo>
                  <a:lnTo>
                    <a:pt x="95643" y="528993"/>
                  </a:lnTo>
                  <a:lnTo>
                    <a:pt x="96380" y="527723"/>
                  </a:lnTo>
                  <a:lnTo>
                    <a:pt x="95453" y="527723"/>
                  </a:lnTo>
                  <a:lnTo>
                    <a:pt x="94716" y="526453"/>
                  </a:lnTo>
                  <a:lnTo>
                    <a:pt x="94513" y="526453"/>
                  </a:lnTo>
                  <a:lnTo>
                    <a:pt x="95084" y="525183"/>
                  </a:lnTo>
                  <a:lnTo>
                    <a:pt x="96570" y="525183"/>
                  </a:lnTo>
                  <a:lnTo>
                    <a:pt x="97116" y="526999"/>
                  </a:lnTo>
                  <a:lnTo>
                    <a:pt x="97472" y="526783"/>
                  </a:lnTo>
                  <a:lnTo>
                    <a:pt x="97802" y="526554"/>
                  </a:lnTo>
                  <a:lnTo>
                    <a:pt x="98145" y="526313"/>
                  </a:lnTo>
                  <a:lnTo>
                    <a:pt x="97688" y="525691"/>
                  </a:lnTo>
                  <a:lnTo>
                    <a:pt x="97180" y="525119"/>
                  </a:lnTo>
                  <a:lnTo>
                    <a:pt x="96799" y="524827"/>
                  </a:lnTo>
                  <a:lnTo>
                    <a:pt x="96647" y="523913"/>
                  </a:lnTo>
                  <a:lnTo>
                    <a:pt x="96481" y="523913"/>
                  </a:lnTo>
                  <a:lnTo>
                    <a:pt x="96316" y="522643"/>
                  </a:lnTo>
                  <a:lnTo>
                    <a:pt x="95567" y="521373"/>
                  </a:lnTo>
                  <a:lnTo>
                    <a:pt x="92633" y="521373"/>
                  </a:lnTo>
                  <a:lnTo>
                    <a:pt x="92151" y="518833"/>
                  </a:lnTo>
                  <a:lnTo>
                    <a:pt x="90487" y="517563"/>
                  </a:lnTo>
                  <a:lnTo>
                    <a:pt x="89395" y="517575"/>
                  </a:lnTo>
                  <a:lnTo>
                    <a:pt x="87998" y="522643"/>
                  </a:lnTo>
                  <a:lnTo>
                    <a:pt x="84340" y="522643"/>
                  </a:lnTo>
                  <a:lnTo>
                    <a:pt x="83489" y="521373"/>
                  </a:lnTo>
                  <a:lnTo>
                    <a:pt x="79629" y="520103"/>
                  </a:lnTo>
                  <a:lnTo>
                    <a:pt x="79019" y="520103"/>
                  </a:lnTo>
                  <a:lnTo>
                    <a:pt x="79019" y="526453"/>
                  </a:lnTo>
                  <a:lnTo>
                    <a:pt x="77508" y="527723"/>
                  </a:lnTo>
                  <a:lnTo>
                    <a:pt x="77470" y="526453"/>
                  </a:lnTo>
                  <a:lnTo>
                    <a:pt x="77838" y="525183"/>
                  </a:lnTo>
                  <a:lnTo>
                    <a:pt x="78422" y="526453"/>
                  </a:lnTo>
                  <a:lnTo>
                    <a:pt x="78930" y="525183"/>
                  </a:lnTo>
                  <a:lnTo>
                    <a:pt x="79019" y="526453"/>
                  </a:lnTo>
                  <a:lnTo>
                    <a:pt x="79019" y="520103"/>
                  </a:lnTo>
                  <a:lnTo>
                    <a:pt x="76682" y="520103"/>
                  </a:lnTo>
                  <a:lnTo>
                    <a:pt x="71031" y="517575"/>
                  </a:lnTo>
                  <a:lnTo>
                    <a:pt x="73037" y="516293"/>
                  </a:lnTo>
                  <a:lnTo>
                    <a:pt x="74891" y="515023"/>
                  </a:lnTo>
                  <a:lnTo>
                    <a:pt x="75082" y="515023"/>
                  </a:lnTo>
                  <a:lnTo>
                    <a:pt x="75488" y="514858"/>
                  </a:lnTo>
                  <a:lnTo>
                    <a:pt x="75768" y="513753"/>
                  </a:lnTo>
                  <a:lnTo>
                    <a:pt x="75742" y="514756"/>
                  </a:lnTo>
                  <a:lnTo>
                    <a:pt x="78143" y="513753"/>
                  </a:lnTo>
                  <a:lnTo>
                    <a:pt x="84264" y="511213"/>
                  </a:lnTo>
                  <a:lnTo>
                    <a:pt x="105702" y="502323"/>
                  </a:lnTo>
                  <a:lnTo>
                    <a:pt x="117944" y="497243"/>
                  </a:lnTo>
                  <a:lnTo>
                    <a:pt x="124066" y="494703"/>
                  </a:lnTo>
                  <a:lnTo>
                    <a:pt x="139382" y="488353"/>
                  </a:lnTo>
                  <a:lnTo>
                    <a:pt x="142443" y="487083"/>
                  </a:lnTo>
                  <a:lnTo>
                    <a:pt x="145503" y="485813"/>
                  </a:lnTo>
                  <a:lnTo>
                    <a:pt x="146189" y="485813"/>
                  </a:lnTo>
                  <a:lnTo>
                    <a:pt x="151866" y="483273"/>
                  </a:lnTo>
                  <a:close/>
                </a:path>
                <a:path w="732789" h="608329">
                  <a:moveTo>
                    <a:pt x="322605" y="263245"/>
                  </a:moveTo>
                  <a:lnTo>
                    <a:pt x="322135" y="262470"/>
                  </a:lnTo>
                  <a:lnTo>
                    <a:pt x="320230" y="262293"/>
                  </a:lnTo>
                  <a:lnTo>
                    <a:pt x="321564" y="260756"/>
                  </a:lnTo>
                  <a:lnTo>
                    <a:pt x="319290" y="261670"/>
                  </a:lnTo>
                  <a:lnTo>
                    <a:pt x="318731" y="262305"/>
                  </a:lnTo>
                  <a:lnTo>
                    <a:pt x="317207" y="265734"/>
                  </a:lnTo>
                  <a:lnTo>
                    <a:pt x="319570" y="265912"/>
                  </a:lnTo>
                  <a:lnTo>
                    <a:pt x="321132" y="264706"/>
                  </a:lnTo>
                  <a:lnTo>
                    <a:pt x="322605" y="263245"/>
                  </a:lnTo>
                  <a:close/>
                </a:path>
                <a:path w="732789" h="608329">
                  <a:moveTo>
                    <a:pt x="357263" y="239649"/>
                  </a:moveTo>
                  <a:lnTo>
                    <a:pt x="357225" y="239420"/>
                  </a:lnTo>
                  <a:lnTo>
                    <a:pt x="357035" y="239356"/>
                  </a:lnTo>
                  <a:lnTo>
                    <a:pt x="356819" y="239407"/>
                  </a:lnTo>
                  <a:lnTo>
                    <a:pt x="356717" y="239534"/>
                  </a:lnTo>
                  <a:lnTo>
                    <a:pt x="356793" y="239763"/>
                  </a:lnTo>
                  <a:lnTo>
                    <a:pt x="356958" y="239864"/>
                  </a:lnTo>
                  <a:lnTo>
                    <a:pt x="357124" y="239966"/>
                  </a:lnTo>
                  <a:lnTo>
                    <a:pt x="357174" y="239814"/>
                  </a:lnTo>
                  <a:lnTo>
                    <a:pt x="357263" y="239649"/>
                  </a:lnTo>
                  <a:close/>
                </a:path>
                <a:path w="732789" h="608329">
                  <a:moveTo>
                    <a:pt x="357403" y="361061"/>
                  </a:moveTo>
                  <a:lnTo>
                    <a:pt x="357365" y="360730"/>
                  </a:lnTo>
                  <a:lnTo>
                    <a:pt x="357339" y="360553"/>
                  </a:lnTo>
                  <a:lnTo>
                    <a:pt x="357200" y="360591"/>
                  </a:lnTo>
                  <a:lnTo>
                    <a:pt x="356920" y="360629"/>
                  </a:lnTo>
                  <a:lnTo>
                    <a:pt x="356946" y="360908"/>
                  </a:lnTo>
                  <a:lnTo>
                    <a:pt x="356997" y="361149"/>
                  </a:lnTo>
                  <a:lnTo>
                    <a:pt x="357047" y="361403"/>
                  </a:lnTo>
                  <a:lnTo>
                    <a:pt x="357403" y="361061"/>
                  </a:lnTo>
                  <a:close/>
                </a:path>
                <a:path w="732789" h="608329">
                  <a:moveTo>
                    <a:pt x="360768" y="391287"/>
                  </a:moveTo>
                  <a:lnTo>
                    <a:pt x="360641" y="390994"/>
                  </a:lnTo>
                  <a:lnTo>
                    <a:pt x="360527" y="390715"/>
                  </a:lnTo>
                  <a:lnTo>
                    <a:pt x="360375" y="390448"/>
                  </a:lnTo>
                  <a:lnTo>
                    <a:pt x="360146" y="390525"/>
                  </a:lnTo>
                  <a:lnTo>
                    <a:pt x="360019" y="390563"/>
                  </a:lnTo>
                  <a:lnTo>
                    <a:pt x="360413" y="391426"/>
                  </a:lnTo>
                  <a:lnTo>
                    <a:pt x="360641" y="391337"/>
                  </a:lnTo>
                  <a:lnTo>
                    <a:pt x="360768" y="391287"/>
                  </a:lnTo>
                  <a:close/>
                </a:path>
                <a:path w="732789" h="608329">
                  <a:moveTo>
                    <a:pt x="365239" y="254114"/>
                  </a:moveTo>
                  <a:lnTo>
                    <a:pt x="365226" y="253377"/>
                  </a:lnTo>
                  <a:lnTo>
                    <a:pt x="364756" y="252857"/>
                  </a:lnTo>
                  <a:lnTo>
                    <a:pt x="364159" y="252615"/>
                  </a:lnTo>
                  <a:lnTo>
                    <a:pt x="363397" y="253199"/>
                  </a:lnTo>
                  <a:lnTo>
                    <a:pt x="363397" y="253453"/>
                  </a:lnTo>
                  <a:lnTo>
                    <a:pt x="363410" y="253898"/>
                  </a:lnTo>
                  <a:lnTo>
                    <a:pt x="363842" y="254330"/>
                  </a:lnTo>
                  <a:lnTo>
                    <a:pt x="364223" y="254990"/>
                  </a:lnTo>
                  <a:lnTo>
                    <a:pt x="364680" y="254469"/>
                  </a:lnTo>
                  <a:lnTo>
                    <a:pt x="365239" y="254114"/>
                  </a:lnTo>
                  <a:close/>
                </a:path>
                <a:path w="732789" h="608329">
                  <a:moveTo>
                    <a:pt x="365798" y="445046"/>
                  </a:moveTo>
                  <a:lnTo>
                    <a:pt x="364985" y="443890"/>
                  </a:lnTo>
                  <a:lnTo>
                    <a:pt x="363855" y="443014"/>
                  </a:lnTo>
                  <a:lnTo>
                    <a:pt x="361823" y="443357"/>
                  </a:lnTo>
                  <a:lnTo>
                    <a:pt x="360794" y="445389"/>
                  </a:lnTo>
                  <a:lnTo>
                    <a:pt x="360222" y="447497"/>
                  </a:lnTo>
                  <a:lnTo>
                    <a:pt x="360006" y="449707"/>
                  </a:lnTo>
                  <a:lnTo>
                    <a:pt x="362432" y="447751"/>
                  </a:lnTo>
                  <a:lnTo>
                    <a:pt x="362661" y="447522"/>
                  </a:lnTo>
                  <a:lnTo>
                    <a:pt x="362902" y="447319"/>
                  </a:lnTo>
                  <a:lnTo>
                    <a:pt x="363194" y="447116"/>
                  </a:lnTo>
                  <a:lnTo>
                    <a:pt x="364134" y="446392"/>
                  </a:lnTo>
                  <a:lnTo>
                    <a:pt x="365798" y="445046"/>
                  </a:lnTo>
                  <a:close/>
                </a:path>
                <a:path w="732789" h="608329">
                  <a:moveTo>
                    <a:pt x="366306" y="346913"/>
                  </a:moveTo>
                  <a:lnTo>
                    <a:pt x="365518" y="347091"/>
                  </a:lnTo>
                  <a:lnTo>
                    <a:pt x="365645" y="348005"/>
                  </a:lnTo>
                  <a:lnTo>
                    <a:pt x="365798" y="347954"/>
                  </a:lnTo>
                  <a:lnTo>
                    <a:pt x="366064" y="347929"/>
                  </a:lnTo>
                  <a:lnTo>
                    <a:pt x="366217" y="347548"/>
                  </a:lnTo>
                  <a:lnTo>
                    <a:pt x="366242" y="347218"/>
                  </a:lnTo>
                  <a:lnTo>
                    <a:pt x="366306" y="346913"/>
                  </a:lnTo>
                  <a:close/>
                </a:path>
                <a:path w="732789" h="608329">
                  <a:moveTo>
                    <a:pt x="367258" y="238150"/>
                  </a:moveTo>
                  <a:lnTo>
                    <a:pt x="367245" y="237134"/>
                  </a:lnTo>
                  <a:lnTo>
                    <a:pt x="365810" y="235915"/>
                  </a:lnTo>
                  <a:lnTo>
                    <a:pt x="364909" y="235699"/>
                  </a:lnTo>
                  <a:lnTo>
                    <a:pt x="363461" y="238150"/>
                  </a:lnTo>
                  <a:lnTo>
                    <a:pt x="361835" y="237985"/>
                  </a:lnTo>
                  <a:lnTo>
                    <a:pt x="360349" y="238264"/>
                  </a:lnTo>
                  <a:lnTo>
                    <a:pt x="360603" y="241935"/>
                  </a:lnTo>
                  <a:lnTo>
                    <a:pt x="363181" y="244424"/>
                  </a:lnTo>
                  <a:lnTo>
                    <a:pt x="363715" y="241795"/>
                  </a:lnTo>
                  <a:lnTo>
                    <a:pt x="364159" y="239229"/>
                  </a:lnTo>
                  <a:lnTo>
                    <a:pt x="365912" y="240030"/>
                  </a:lnTo>
                  <a:lnTo>
                    <a:pt x="366572" y="239229"/>
                  </a:lnTo>
                  <a:lnTo>
                    <a:pt x="367258" y="238404"/>
                  </a:lnTo>
                  <a:lnTo>
                    <a:pt x="367258" y="238150"/>
                  </a:lnTo>
                  <a:close/>
                </a:path>
                <a:path w="732789" h="608329">
                  <a:moveTo>
                    <a:pt x="367906" y="361429"/>
                  </a:moveTo>
                  <a:lnTo>
                    <a:pt x="367550" y="361365"/>
                  </a:lnTo>
                  <a:lnTo>
                    <a:pt x="367157" y="361188"/>
                  </a:lnTo>
                  <a:lnTo>
                    <a:pt x="366826" y="361302"/>
                  </a:lnTo>
                  <a:lnTo>
                    <a:pt x="367118" y="361429"/>
                  </a:lnTo>
                  <a:lnTo>
                    <a:pt x="367499" y="361480"/>
                  </a:lnTo>
                  <a:lnTo>
                    <a:pt x="367906" y="361429"/>
                  </a:lnTo>
                  <a:close/>
                </a:path>
                <a:path w="732789" h="608329">
                  <a:moveTo>
                    <a:pt x="368541" y="272262"/>
                  </a:moveTo>
                  <a:lnTo>
                    <a:pt x="367995" y="271665"/>
                  </a:lnTo>
                  <a:lnTo>
                    <a:pt x="367690" y="271881"/>
                  </a:lnTo>
                  <a:lnTo>
                    <a:pt x="367461" y="272249"/>
                  </a:lnTo>
                  <a:lnTo>
                    <a:pt x="367372" y="272846"/>
                  </a:lnTo>
                  <a:lnTo>
                    <a:pt x="367550" y="273037"/>
                  </a:lnTo>
                  <a:lnTo>
                    <a:pt x="367741" y="273316"/>
                  </a:lnTo>
                  <a:lnTo>
                    <a:pt x="367969" y="273545"/>
                  </a:lnTo>
                  <a:lnTo>
                    <a:pt x="368401" y="272808"/>
                  </a:lnTo>
                  <a:lnTo>
                    <a:pt x="368541" y="272262"/>
                  </a:lnTo>
                  <a:close/>
                </a:path>
                <a:path w="732789" h="608329">
                  <a:moveTo>
                    <a:pt x="368998" y="284264"/>
                  </a:moveTo>
                  <a:lnTo>
                    <a:pt x="367233" y="282638"/>
                  </a:lnTo>
                  <a:lnTo>
                    <a:pt x="363270" y="283210"/>
                  </a:lnTo>
                  <a:lnTo>
                    <a:pt x="359079" y="284695"/>
                  </a:lnTo>
                  <a:lnTo>
                    <a:pt x="356235" y="283667"/>
                  </a:lnTo>
                  <a:lnTo>
                    <a:pt x="354101" y="280504"/>
                  </a:lnTo>
                  <a:lnTo>
                    <a:pt x="353542" y="277710"/>
                  </a:lnTo>
                  <a:lnTo>
                    <a:pt x="354507" y="275602"/>
                  </a:lnTo>
                  <a:lnTo>
                    <a:pt x="358000" y="272630"/>
                  </a:lnTo>
                  <a:lnTo>
                    <a:pt x="359283" y="271195"/>
                  </a:lnTo>
                  <a:lnTo>
                    <a:pt x="360502" y="268173"/>
                  </a:lnTo>
                  <a:lnTo>
                    <a:pt x="360197" y="266344"/>
                  </a:lnTo>
                  <a:lnTo>
                    <a:pt x="360286" y="264744"/>
                  </a:lnTo>
                  <a:lnTo>
                    <a:pt x="360730" y="264541"/>
                  </a:lnTo>
                  <a:lnTo>
                    <a:pt x="361188" y="264172"/>
                  </a:lnTo>
                  <a:lnTo>
                    <a:pt x="364007" y="265442"/>
                  </a:lnTo>
                  <a:lnTo>
                    <a:pt x="365264" y="266077"/>
                  </a:lnTo>
                  <a:lnTo>
                    <a:pt x="365264" y="265277"/>
                  </a:lnTo>
                  <a:lnTo>
                    <a:pt x="365455" y="264375"/>
                  </a:lnTo>
                  <a:lnTo>
                    <a:pt x="364007" y="261353"/>
                  </a:lnTo>
                  <a:lnTo>
                    <a:pt x="363270" y="258965"/>
                  </a:lnTo>
                  <a:lnTo>
                    <a:pt x="360883" y="256743"/>
                  </a:lnTo>
                  <a:lnTo>
                    <a:pt x="360121" y="255866"/>
                  </a:lnTo>
                  <a:lnTo>
                    <a:pt x="359283" y="256590"/>
                  </a:lnTo>
                  <a:lnTo>
                    <a:pt x="355587" y="257860"/>
                  </a:lnTo>
                  <a:lnTo>
                    <a:pt x="355930" y="258559"/>
                  </a:lnTo>
                  <a:lnTo>
                    <a:pt x="356120" y="259346"/>
                  </a:lnTo>
                  <a:lnTo>
                    <a:pt x="358089" y="261645"/>
                  </a:lnTo>
                  <a:lnTo>
                    <a:pt x="357111" y="263677"/>
                  </a:lnTo>
                  <a:lnTo>
                    <a:pt x="357352" y="265582"/>
                  </a:lnTo>
                  <a:lnTo>
                    <a:pt x="354939" y="268871"/>
                  </a:lnTo>
                  <a:lnTo>
                    <a:pt x="354799" y="273507"/>
                  </a:lnTo>
                  <a:lnTo>
                    <a:pt x="349783" y="277266"/>
                  </a:lnTo>
                  <a:lnTo>
                    <a:pt x="349427" y="278917"/>
                  </a:lnTo>
                  <a:lnTo>
                    <a:pt x="350901" y="282397"/>
                  </a:lnTo>
                  <a:lnTo>
                    <a:pt x="351472" y="284403"/>
                  </a:lnTo>
                  <a:lnTo>
                    <a:pt x="352501" y="289280"/>
                  </a:lnTo>
                  <a:lnTo>
                    <a:pt x="355714" y="287921"/>
                  </a:lnTo>
                  <a:lnTo>
                    <a:pt x="358000" y="289699"/>
                  </a:lnTo>
                  <a:lnTo>
                    <a:pt x="358571" y="290334"/>
                  </a:lnTo>
                  <a:lnTo>
                    <a:pt x="359283" y="290588"/>
                  </a:lnTo>
                  <a:lnTo>
                    <a:pt x="362254" y="291693"/>
                  </a:lnTo>
                  <a:lnTo>
                    <a:pt x="366395" y="291985"/>
                  </a:lnTo>
                  <a:lnTo>
                    <a:pt x="368604" y="289763"/>
                  </a:lnTo>
                  <a:lnTo>
                    <a:pt x="368998" y="284264"/>
                  </a:lnTo>
                  <a:close/>
                </a:path>
                <a:path w="732789" h="608329">
                  <a:moveTo>
                    <a:pt x="369341" y="354406"/>
                  </a:moveTo>
                  <a:lnTo>
                    <a:pt x="368630" y="354037"/>
                  </a:lnTo>
                  <a:lnTo>
                    <a:pt x="368033" y="353529"/>
                  </a:lnTo>
                  <a:lnTo>
                    <a:pt x="366636" y="358432"/>
                  </a:lnTo>
                  <a:lnTo>
                    <a:pt x="367906" y="361416"/>
                  </a:lnTo>
                  <a:lnTo>
                    <a:pt x="368388" y="359168"/>
                  </a:lnTo>
                  <a:lnTo>
                    <a:pt x="368909" y="356920"/>
                  </a:lnTo>
                  <a:lnTo>
                    <a:pt x="369341" y="354406"/>
                  </a:lnTo>
                  <a:close/>
                </a:path>
                <a:path w="732789" h="608329">
                  <a:moveTo>
                    <a:pt x="369595" y="388226"/>
                  </a:moveTo>
                  <a:lnTo>
                    <a:pt x="368719" y="387718"/>
                  </a:lnTo>
                  <a:lnTo>
                    <a:pt x="368325" y="387375"/>
                  </a:lnTo>
                  <a:lnTo>
                    <a:pt x="367893" y="387286"/>
                  </a:lnTo>
                  <a:lnTo>
                    <a:pt x="367690" y="387248"/>
                  </a:lnTo>
                  <a:lnTo>
                    <a:pt x="367220" y="387705"/>
                  </a:lnTo>
                  <a:lnTo>
                    <a:pt x="367195" y="387959"/>
                  </a:lnTo>
                  <a:lnTo>
                    <a:pt x="367157" y="388213"/>
                  </a:lnTo>
                  <a:lnTo>
                    <a:pt x="367525" y="388747"/>
                  </a:lnTo>
                  <a:lnTo>
                    <a:pt x="367741" y="388747"/>
                  </a:lnTo>
                  <a:lnTo>
                    <a:pt x="368185" y="388772"/>
                  </a:lnTo>
                  <a:lnTo>
                    <a:pt x="368642" y="388531"/>
                  </a:lnTo>
                  <a:lnTo>
                    <a:pt x="369595" y="388226"/>
                  </a:lnTo>
                  <a:close/>
                </a:path>
                <a:path w="732789" h="608329">
                  <a:moveTo>
                    <a:pt x="369976" y="249237"/>
                  </a:moveTo>
                  <a:lnTo>
                    <a:pt x="368566" y="243662"/>
                  </a:lnTo>
                  <a:lnTo>
                    <a:pt x="368630" y="243522"/>
                  </a:lnTo>
                  <a:lnTo>
                    <a:pt x="364617" y="247027"/>
                  </a:lnTo>
                  <a:lnTo>
                    <a:pt x="364401" y="247218"/>
                  </a:lnTo>
                  <a:lnTo>
                    <a:pt x="360070" y="251002"/>
                  </a:lnTo>
                  <a:lnTo>
                    <a:pt x="361492" y="250177"/>
                  </a:lnTo>
                  <a:lnTo>
                    <a:pt x="362991" y="249872"/>
                  </a:lnTo>
                  <a:lnTo>
                    <a:pt x="366687" y="250571"/>
                  </a:lnTo>
                  <a:lnTo>
                    <a:pt x="368414" y="250164"/>
                  </a:lnTo>
                  <a:lnTo>
                    <a:pt x="369976" y="249237"/>
                  </a:lnTo>
                  <a:close/>
                </a:path>
                <a:path w="732789" h="608329">
                  <a:moveTo>
                    <a:pt x="371944" y="390982"/>
                  </a:moveTo>
                  <a:lnTo>
                    <a:pt x="371856" y="390664"/>
                  </a:lnTo>
                  <a:lnTo>
                    <a:pt x="371805" y="390423"/>
                  </a:lnTo>
                  <a:lnTo>
                    <a:pt x="371551" y="390245"/>
                  </a:lnTo>
                  <a:lnTo>
                    <a:pt x="371386" y="390029"/>
                  </a:lnTo>
                  <a:lnTo>
                    <a:pt x="371233" y="390474"/>
                  </a:lnTo>
                  <a:lnTo>
                    <a:pt x="371068" y="390931"/>
                  </a:lnTo>
                  <a:lnTo>
                    <a:pt x="370903" y="391388"/>
                  </a:lnTo>
                  <a:lnTo>
                    <a:pt x="371894" y="391693"/>
                  </a:lnTo>
                  <a:lnTo>
                    <a:pt x="371894" y="391350"/>
                  </a:lnTo>
                  <a:lnTo>
                    <a:pt x="371944" y="390982"/>
                  </a:lnTo>
                  <a:close/>
                </a:path>
                <a:path w="732789" h="608329">
                  <a:moveTo>
                    <a:pt x="374065" y="341960"/>
                  </a:moveTo>
                  <a:lnTo>
                    <a:pt x="374027" y="341401"/>
                  </a:lnTo>
                  <a:lnTo>
                    <a:pt x="373240" y="340728"/>
                  </a:lnTo>
                  <a:lnTo>
                    <a:pt x="372440" y="339928"/>
                  </a:lnTo>
                  <a:lnTo>
                    <a:pt x="370116" y="340537"/>
                  </a:lnTo>
                  <a:lnTo>
                    <a:pt x="368300" y="340499"/>
                  </a:lnTo>
                  <a:lnTo>
                    <a:pt x="366255" y="340588"/>
                  </a:lnTo>
                  <a:lnTo>
                    <a:pt x="366064" y="341439"/>
                  </a:lnTo>
                  <a:lnTo>
                    <a:pt x="365709" y="342226"/>
                  </a:lnTo>
                  <a:lnTo>
                    <a:pt x="368414" y="342785"/>
                  </a:lnTo>
                  <a:lnTo>
                    <a:pt x="370763" y="343636"/>
                  </a:lnTo>
                  <a:lnTo>
                    <a:pt x="373583" y="343039"/>
                  </a:lnTo>
                  <a:lnTo>
                    <a:pt x="373888" y="342595"/>
                  </a:lnTo>
                  <a:lnTo>
                    <a:pt x="374065" y="341960"/>
                  </a:lnTo>
                  <a:close/>
                </a:path>
                <a:path w="732789" h="608329">
                  <a:moveTo>
                    <a:pt x="374116" y="381914"/>
                  </a:moveTo>
                  <a:lnTo>
                    <a:pt x="374091" y="381749"/>
                  </a:lnTo>
                  <a:lnTo>
                    <a:pt x="374053" y="381419"/>
                  </a:lnTo>
                  <a:lnTo>
                    <a:pt x="373824" y="381571"/>
                  </a:lnTo>
                  <a:lnTo>
                    <a:pt x="373570" y="381711"/>
                  </a:lnTo>
                  <a:lnTo>
                    <a:pt x="373316" y="381990"/>
                  </a:lnTo>
                  <a:lnTo>
                    <a:pt x="373418" y="382219"/>
                  </a:lnTo>
                  <a:lnTo>
                    <a:pt x="373443" y="382397"/>
                  </a:lnTo>
                  <a:lnTo>
                    <a:pt x="374116" y="381914"/>
                  </a:lnTo>
                  <a:close/>
                </a:path>
                <a:path w="732789" h="608329">
                  <a:moveTo>
                    <a:pt x="375170" y="240055"/>
                  </a:moveTo>
                  <a:lnTo>
                    <a:pt x="374954" y="239293"/>
                  </a:lnTo>
                  <a:lnTo>
                    <a:pt x="374700" y="238531"/>
                  </a:lnTo>
                  <a:lnTo>
                    <a:pt x="374497" y="238417"/>
                  </a:lnTo>
                  <a:lnTo>
                    <a:pt x="372618" y="240055"/>
                  </a:lnTo>
                  <a:lnTo>
                    <a:pt x="372478" y="241071"/>
                  </a:lnTo>
                  <a:lnTo>
                    <a:pt x="372478" y="242087"/>
                  </a:lnTo>
                  <a:lnTo>
                    <a:pt x="372999" y="243065"/>
                  </a:lnTo>
                  <a:lnTo>
                    <a:pt x="374853" y="243179"/>
                  </a:lnTo>
                  <a:lnTo>
                    <a:pt x="374840" y="241782"/>
                  </a:lnTo>
                  <a:lnTo>
                    <a:pt x="375043" y="240728"/>
                  </a:lnTo>
                  <a:lnTo>
                    <a:pt x="375170" y="240055"/>
                  </a:lnTo>
                  <a:close/>
                </a:path>
                <a:path w="732789" h="608329">
                  <a:moveTo>
                    <a:pt x="377952" y="338302"/>
                  </a:moveTo>
                  <a:lnTo>
                    <a:pt x="377507" y="338632"/>
                  </a:lnTo>
                  <a:lnTo>
                    <a:pt x="377050" y="338924"/>
                  </a:lnTo>
                  <a:lnTo>
                    <a:pt x="376707" y="339331"/>
                  </a:lnTo>
                  <a:lnTo>
                    <a:pt x="376085" y="340055"/>
                  </a:lnTo>
                  <a:lnTo>
                    <a:pt x="376262" y="341223"/>
                  </a:lnTo>
                  <a:lnTo>
                    <a:pt x="376834" y="340944"/>
                  </a:lnTo>
                  <a:lnTo>
                    <a:pt x="377190" y="340766"/>
                  </a:lnTo>
                  <a:lnTo>
                    <a:pt x="377405" y="340233"/>
                  </a:lnTo>
                  <a:lnTo>
                    <a:pt x="377761" y="339331"/>
                  </a:lnTo>
                  <a:lnTo>
                    <a:pt x="377825" y="338810"/>
                  </a:lnTo>
                  <a:lnTo>
                    <a:pt x="377952" y="338302"/>
                  </a:lnTo>
                  <a:close/>
                </a:path>
                <a:path w="732789" h="608329">
                  <a:moveTo>
                    <a:pt x="377952" y="336384"/>
                  </a:moveTo>
                  <a:lnTo>
                    <a:pt x="377926" y="335508"/>
                  </a:lnTo>
                  <a:lnTo>
                    <a:pt x="377545" y="335267"/>
                  </a:lnTo>
                  <a:lnTo>
                    <a:pt x="377342" y="335026"/>
                  </a:lnTo>
                  <a:lnTo>
                    <a:pt x="377088" y="335267"/>
                  </a:lnTo>
                  <a:lnTo>
                    <a:pt x="376720" y="335432"/>
                  </a:lnTo>
                  <a:lnTo>
                    <a:pt x="376593" y="335737"/>
                  </a:lnTo>
                  <a:lnTo>
                    <a:pt x="376123" y="336804"/>
                  </a:lnTo>
                  <a:lnTo>
                    <a:pt x="376923" y="337172"/>
                  </a:lnTo>
                  <a:lnTo>
                    <a:pt x="377532" y="337654"/>
                  </a:lnTo>
                  <a:lnTo>
                    <a:pt x="377367" y="337019"/>
                  </a:lnTo>
                  <a:lnTo>
                    <a:pt x="377952" y="336384"/>
                  </a:lnTo>
                  <a:close/>
                </a:path>
                <a:path w="732789" h="608329">
                  <a:moveTo>
                    <a:pt x="378015" y="338251"/>
                  </a:moveTo>
                  <a:close/>
                </a:path>
                <a:path w="732789" h="608329">
                  <a:moveTo>
                    <a:pt x="378040" y="338239"/>
                  </a:moveTo>
                  <a:lnTo>
                    <a:pt x="377939" y="338010"/>
                  </a:lnTo>
                  <a:lnTo>
                    <a:pt x="377748" y="337820"/>
                  </a:lnTo>
                  <a:lnTo>
                    <a:pt x="377532" y="337654"/>
                  </a:lnTo>
                  <a:lnTo>
                    <a:pt x="377583" y="337845"/>
                  </a:lnTo>
                  <a:lnTo>
                    <a:pt x="377710" y="338048"/>
                  </a:lnTo>
                  <a:lnTo>
                    <a:pt x="377952" y="338251"/>
                  </a:lnTo>
                  <a:close/>
                </a:path>
                <a:path w="732789" h="608329">
                  <a:moveTo>
                    <a:pt x="378256" y="381076"/>
                  </a:moveTo>
                  <a:lnTo>
                    <a:pt x="378079" y="380695"/>
                  </a:lnTo>
                  <a:lnTo>
                    <a:pt x="377685" y="380669"/>
                  </a:lnTo>
                  <a:lnTo>
                    <a:pt x="377393" y="380746"/>
                  </a:lnTo>
                  <a:lnTo>
                    <a:pt x="377113" y="380771"/>
                  </a:lnTo>
                  <a:lnTo>
                    <a:pt x="377431" y="381304"/>
                  </a:lnTo>
                  <a:lnTo>
                    <a:pt x="377596" y="381558"/>
                  </a:lnTo>
                  <a:lnTo>
                    <a:pt x="377812" y="381419"/>
                  </a:lnTo>
                  <a:lnTo>
                    <a:pt x="378040" y="381254"/>
                  </a:lnTo>
                  <a:lnTo>
                    <a:pt x="378244" y="381088"/>
                  </a:lnTo>
                  <a:close/>
                </a:path>
                <a:path w="732789" h="608329">
                  <a:moveTo>
                    <a:pt x="378383" y="374726"/>
                  </a:moveTo>
                  <a:lnTo>
                    <a:pt x="376288" y="372008"/>
                  </a:lnTo>
                  <a:lnTo>
                    <a:pt x="376161" y="371767"/>
                  </a:lnTo>
                  <a:lnTo>
                    <a:pt x="374967" y="368503"/>
                  </a:lnTo>
                  <a:lnTo>
                    <a:pt x="375145" y="366395"/>
                  </a:lnTo>
                  <a:lnTo>
                    <a:pt x="375323" y="363969"/>
                  </a:lnTo>
                  <a:lnTo>
                    <a:pt x="374700" y="363321"/>
                  </a:lnTo>
                  <a:lnTo>
                    <a:pt x="374294" y="362534"/>
                  </a:lnTo>
                  <a:lnTo>
                    <a:pt x="366128" y="366395"/>
                  </a:lnTo>
                  <a:lnTo>
                    <a:pt x="364223" y="365061"/>
                  </a:lnTo>
                  <a:lnTo>
                    <a:pt x="364883" y="363969"/>
                  </a:lnTo>
                  <a:lnTo>
                    <a:pt x="365429" y="363016"/>
                  </a:lnTo>
                  <a:lnTo>
                    <a:pt x="366217" y="361810"/>
                  </a:lnTo>
                  <a:lnTo>
                    <a:pt x="366471" y="361505"/>
                  </a:lnTo>
                  <a:lnTo>
                    <a:pt x="366763" y="361365"/>
                  </a:lnTo>
                  <a:lnTo>
                    <a:pt x="365734" y="361137"/>
                  </a:lnTo>
                  <a:lnTo>
                    <a:pt x="364858" y="360527"/>
                  </a:lnTo>
                  <a:lnTo>
                    <a:pt x="363956" y="359968"/>
                  </a:lnTo>
                  <a:lnTo>
                    <a:pt x="364045" y="356387"/>
                  </a:lnTo>
                  <a:lnTo>
                    <a:pt x="362927" y="354965"/>
                  </a:lnTo>
                  <a:lnTo>
                    <a:pt x="360172" y="355193"/>
                  </a:lnTo>
                  <a:lnTo>
                    <a:pt x="359359" y="355841"/>
                  </a:lnTo>
                  <a:lnTo>
                    <a:pt x="358787" y="356997"/>
                  </a:lnTo>
                  <a:lnTo>
                    <a:pt x="358813" y="358025"/>
                  </a:lnTo>
                  <a:lnTo>
                    <a:pt x="361073" y="361492"/>
                  </a:lnTo>
                  <a:lnTo>
                    <a:pt x="358025" y="363639"/>
                  </a:lnTo>
                  <a:lnTo>
                    <a:pt x="357784" y="363982"/>
                  </a:lnTo>
                  <a:lnTo>
                    <a:pt x="357276" y="364515"/>
                  </a:lnTo>
                  <a:lnTo>
                    <a:pt x="361861" y="367144"/>
                  </a:lnTo>
                  <a:lnTo>
                    <a:pt x="365175" y="371767"/>
                  </a:lnTo>
                  <a:lnTo>
                    <a:pt x="371043" y="372008"/>
                  </a:lnTo>
                  <a:lnTo>
                    <a:pt x="370586" y="376872"/>
                  </a:lnTo>
                  <a:lnTo>
                    <a:pt x="372300" y="376212"/>
                  </a:lnTo>
                  <a:lnTo>
                    <a:pt x="373989" y="376364"/>
                  </a:lnTo>
                  <a:lnTo>
                    <a:pt x="376936" y="377063"/>
                  </a:lnTo>
                  <a:lnTo>
                    <a:pt x="378117" y="376656"/>
                  </a:lnTo>
                  <a:lnTo>
                    <a:pt x="378180" y="376212"/>
                  </a:lnTo>
                  <a:lnTo>
                    <a:pt x="378383" y="374726"/>
                  </a:lnTo>
                  <a:close/>
                </a:path>
                <a:path w="732789" h="608329">
                  <a:moveTo>
                    <a:pt x="390855" y="315798"/>
                  </a:moveTo>
                  <a:lnTo>
                    <a:pt x="390715" y="315582"/>
                  </a:lnTo>
                  <a:lnTo>
                    <a:pt x="390677" y="315417"/>
                  </a:lnTo>
                  <a:lnTo>
                    <a:pt x="390372" y="315493"/>
                  </a:lnTo>
                  <a:lnTo>
                    <a:pt x="389864" y="315506"/>
                  </a:lnTo>
                  <a:lnTo>
                    <a:pt x="389661" y="316141"/>
                  </a:lnTo>
                  <a:lnTo>
                    <a:pt x="389699" y="316674"/>
                  </a:lnTo>
                  <a:lnTo>
                    <a:pt x="389597" y="317868"/>
                  </a:lnTo>
                  <a:lnTo>
                    <a:pt x="390245" y="316814"/>
                  </a:lnTo>
                  <a:lnTo>
                    <a:pt x="390550" y="316382"/>
                  </a:lnTo>
                  <a:lnTo>
                    <a:pt x="390855" y="315798"/>
                  </a:lnTo>
                  <a:close/>
                </a:path>
                <a:path w="732789" h="608329">
                  <a:moveTo>
                    <a:pt x="393865" y="359740"/>
                  </a:moveTo>
                  <a:lnTo>
                    <a:pt x="392912" y="360324"/>
                  </a:lnTo>
                  <a:lnTo>
                    <a:pt x="392099" y="360794"/>
                  </a:lnTo>
                  <a:lnTo>
                    <a:pt x="391325" y="361175"/>
                  </a:lnTo>
                  <a:lnTo>
                    <a:pt x="390728" y="362597"/>
                  </a:lnTo>
                  <a:lnTo>
                    <a:pt x="389877" y="363994"/>
                  </a:lnTo>
                  <a:lnTo>
                    <a:pt x="389788" y="364845"/>
                  </a:lnTo>
                  <a:lnTo>
                    <a:pt x="389928" y="365683"/>
                  </a:lnTo>
                  <a:lnTo>
                    <a:pt x="390969" y="365023"/>
                  </a:lnTo>
                  <a:lnTo>
                    <a:pt x="393255" y="363664"/>
                  </a:lnTo>
                  <a:lnTo>
                    <a:pt x="393293" y="362305"/>
                  </a:lnTo>
                  <a:lnTo>
                    <a:pt x="393496" y="360997"/>
                  </a:lnTo>
                  <a:lnTo>
                    <a:pt x="393865" y="359740"/>
                  </a:lnTo>
                  <a:close/>
                </a:path>
                <a:path w="732789" h="608329">
                  <a:moveTo>
                    <a:pt x="395224" y="317004"/>
                  </a:moveTo>
                  <a:lnTo>
                    <a:pt x="394931" y="316814"/>
                  </a:lnTo>
                  <a:lnTo>
                    <a:pt x="394906" y="317207"/>
                  </a:lnTo>
                  <a:lnTo>
                    <a:pt x="395224" y="317004"/>
                  </a:lnTo>
                  <a:close/>
                </a:path>
                <a:path w="732789" h="608329">
                  <a:moveTo>
                    <a:pt x="398741" y="360553"/>
                  </a:moveTo>
                  <a:lnTo>
                    <a:pt x="397433" y="360502"/>
                  </a:lnTo>
                  <a:lnTo>
                    <a:pt x="397243" y="361391"/>
                  </a:lnTo>
                  <a:lnTo>
                    <a:pt x="398741" y="360553"/>
                  </a:lnTo>
                  <a:close/>
                </a:path>
                <a:path w="732789" h="608329">
                  <a:moveTo>
                    <a:pt x="401980" y="358762"/>
                  </a:moveTo>
                  <a:lnTo>
                    <a:pt x="401040" y="357212"/>
                  </a:lnTo>
                  <a:lnTo>
                    <a:pt x="399554" y="357403"/>
                  </a:lnTo>
                  <a:lnTo>
                    <a:pt x="399351" y="358762"/>
                  </a:lnTo>
                  <a:lnTo>
                    <a:pt x="398805" y="360527"/>
                  </a:lnTo>
                  <a:lnTo>
                    <a:pt x="401980" y="358762"/>
                  </a:lnTo>
                  <a:close/>
                </a:path>
                <a:path w="732789" h="608329">
                  <a:moveTo>
                    <a:pt x="407339" y="264909"/>
                  </a:moveTo>
                  <a:lnTo>
                    <a:pt x="377926" y="276720"/>
                  </a:lnTo>
                  <a:lnTo>
                    <a:pt x="381622" y="277812"/>
                  </a:lnTo>
                  <a:lnTo>
                    <a:pt x="381800" y="278257"/>
                  </a:lnTo>
                  <a:lnTo>
                    <a:pt x="382028" y="278549"/>
                  </a:lnTo>
                  <a:lnTo>
                    <a:pt x="379704" y="282702"/>
                  </a:lnTo>
                  <a:lnTo>
                    <a:pt x="380580" y="283603"/>
                  </a:lnTo>
                  <a:lnTo>
                    <a:pt x="407339" y="264909"/>
                  </a:lnTo>
                  <a:close/>
                </a:path>
                <a:path w="732789" h="608329">
                  <a:moveTo>
                    <a:pt x="411048" y="392188"/>
                  </a:moveTo>
                  <a:lnTo>
                    <a:pt x="410908" y="392061"/>
                  </a:lnTo>
                  <a:lnTo>
                    <a:pt x="410794" y="391845"/>
                  </a:lnTo>
                  <a:lnTo>
                    <a:pt x="410654" y="391820"/>
                  </a:lnTo>
                  <a:lnTo>
                    <a:pt x="410451" y="391795"/>
                  </a:lnTo>
                  <a:lnTo>
                    <a:pt x="410235" y="391883"/>
                  </a:lnTo>
                  <a:lnTo>
                    <a:pt x="410019" y="391947"/>
                  </a:lnTo>
                  <a:lnTo>
                    <a:pt x="410184" y="392049"/>
                  </a:lnTo>
                  <a:lnTo>
                    <a:pt x="410337" y="392176"/>
                  </a:lnTo>
                  <a:lnTo>
                    <a:pt x="410527" y="392226"/>
                  </a:lnTo>
                  <a:lnTo>
                    <a:pt x="410679" y="392264"/>
                  </a:lnTo>
                  <a:lnTo>
                    <a:pt x="410870" y="392201"/>
                  </a:lnTo>
                  <a:lnTo>
                    <a:pt x="411048" y="392188"/>
                  </a:lnTo>
                  <a:close/>
                </a:path>
                <a:path w="732789" h="608329">
                  <a:moveTo>
                    <a:pt x="459308" y="319455"/>
                  </a:moveTo>
                  <a:lnTo>
                    <a:pt x="459028" y="318985"/>
                  </a:lnTo>
                  <a:lnTo>
                    <a:pt x="458787" y="318477"/>
                  </a:lnTo>
                  <a:lnTo>
                    <a:pt x="458177" y="318858"/>
                  </a:lnTo>
                  <a:lnTo>
                    <a:pt x="457542" y="319163"/>
                  </a:lnTo>
                  <a:lnTo>
                    <a:pt x="457022" y="319608"/>
                  </a:lnTo>
                  <a:lnTo>
                    <a:pt x="456857" y="319747"/>
                  </a:lnTo>
                  <a:lnTo>
                    <a:pt x="457009" y="320255"/>
                  </a:lnTo>
                  <a:lnTo>
                    <a:pt x="457085" y="320649"/>
                  </a:lnTo>
                  <a:lnTo>
                    <a:pt x="457441" y="320751"/>
                  </a:lnTo>
                  <a:lnTo>
                    <a:pt x="458139" y="320332"/>
                  </a:lnTo>
                  <a:lnTo>
                    <a:pt x="458724" y="319951"/>
                  </a:lnTo>
                  <a:lnTo>
                    <a:pt x="459257" y="319519"/>
                  </a:lnTo>
                  <a:close/>
                </a:path>
                <a:path w="732789" h="608329">
                  <a:moveTo>
                    <a:pt x="467131" y="315112"/>
                  </a:moveTo>
                  <a:lnTo>
                    <a:pt x="466648" y="314325"/>
                  </a:lnTo>
                  <a:lnTo>
                    <a:pt x="466128" y="313613"/>
                  </a:lnTo>
                  <a:lnTo>
                    <a:pt x="465582" y="312940"/>
                  </a:lnTo>
                  <a:lnTo>
                    <a:pt x="463207" y="314401"/>
                  </a:lnTo>
                  <a:lnTo>
                    <a:pt x="464362" y="314896"/>
                  </a:lnTo>
                  <a:lnTo>
                    <a:pt x="465607" y="315290"/>
                  </a:lnTo>
                  <a:lnTo>
                    <a:pt x="467131" y="315112"/>
                  </a:lnTo>
                  <a:close/>
                </a:path>
                <a:path w="732789" h="608329">
                  <a:moveTo>
                    <a:pt x="469798" y="271627"/>
                  </a:moveTo>
                  <a:lnTo>
                    <a:pt x="469519" y="271513"/>
                  </a:lnTo>
                  <a:lnTo>
                    <a:pt x="469023" y="271233"/>
                  </a:lnTo>
                  <a:lnTo>
                    <a:pt x="468668" y="271665"/>
                  </a:lnTo>
                  <a:lnTo>
                    <a:pt x="468464" y="272148"/>
                  </a:lnTo>
                  <a:lnTo>
                    <a:pt x="468223" y="272580"/>
                  </a:lnTo>
                  <a:lnTo>
                    <a:pt x="468528" y="272719"/>
                  </a:lnTo>
                  <a:lnTo>
                    <a:pt x="468769" y="272821"/>
                  </a:lnTo>
                  <a:lnTo>
                    <a:pt x="469099" y="272440"/>
                  </a:lnTo>
                  <a:lnTo>
                    <a:pt x="469455" y="272034"/>
                  </a:lnTo>
                  <a:lnTo>
                    <a:pt x="469798" y="271627"/>
                  </a:lnTo>
                  <a:close/>
                </a:path>
                <a:path w="732789" h="608329">
                  <a:moveTo>
                    <a:pt x="472617" y="133985"/>
                  </a:moveTo>
                  <a:lnTo>
                    <a:pt x="472186" y="132727"/>
                  </a:lnTo>
                  <a:lnTo>
                    <a:pt x="471893" y="131457"/>
                  </a:lnTo>
                  <a:lnTo>
                    <a:pt x="471982" y="130035"/>
                  </a:lnTo>
                  <a:lnTo>
                    <a:pt x="467931" y="131876"/>
                  </a:lnTo>
                  <a:lnTo>
                    <a:pt x="465645" y="130060"/>
                  </a:lnTo>
                  <a:lnTo>
                    <a:pt x="464642" y="130848"/>
                  </a:lnTo>
                  <a:lnTo>
                    <a:pt x="463854" y="131521"/>
                  </a:lnTo>
                  <a:lnTo>
                    <a:pt x="463270" y="132105"/>
                  </a:lnTo>
                  <a:lnTo>
                    <a:pt x="463461" y="133172"/>
                  </a:lnTo>
                  <a:lnTo>
                    <a:pt x="463296" y="134175"/>
                  </a:lnTo>
                  <a:lnTo>
                    <a:pt x="462711" y="134772"/>
                  </a:lnTo>
                  <a:lnTo>
                    <a:pt x="463029" y="134874"/>
                  </a:lnTo>
                  <a:lnTo>
                    <a:pt x="463461" y="134912"/>
                  </a:lnTo>
                  <a:lnTo>
                    <a:pt x="465886" y="134962"/>
                  </a:lnTo>
                  <a:lnTo>
                    <a:pt x="467360" y="134924"/>
                  </a:lnTo>
                  <a:lnTo>
                    <a:pt x="468668" y="134708"/>
                  </a:lnTo>
                  <a:lnTo>
                    <a:pt x="466420" y="135775"/>
                  </a:lnTo>
                  <a:lnTo>
                    <a:pt x="465289" y="136372"/>
                  </a:lnTo>
                  <a:lnTo>
                    <a:pt x="465823" y="136499"/>
                  </a:lnTo>
                  <a:lnTo>
                    <a:pt x="466318" y="136766"/>
                  </a:lnTo>
                  <a:lnTo>
                    <a:pt x="466750" y="137299"/>
                  </a:lnTo>
                  <a:lnTo>
                    <a:pt x="466902" y="137490"/>
                  </a:lnTo>
                  <a:lnTo>
                    <a:pt x="467080" y="137642"/>
                  </a:lnTo>
                  <a:lnTo>
                    <a:pt x="467245" y="137807"/>
                  </a:lnTo>
                  <a:lnTo>
                    <a:pt x="468452" y="136982"/>
                  </a:lnTo>
                  <a:lnTo>
                    <a:pt x="469950" y="136067"/>
                  </a:lnTo>
                  <a:lnTo>
                    <a:pt x="472211" y="134277"/>
                  </a:lnTo>
                  <a:lnTo>
                    <a:pt x="472617" y="133985"/>
                  </a:lnTo>
                  <a:close/>
                </a:path>
                <a:path w="732789" h="608329">
                  <a:moveTo>
                    <a:pt x="474459" y="138760"/>
                  </a:moveTo>
                  <a:lnTo>
                    <a:pt x="474383" y="138544"/>
                  </a:lnTo>
                  <a:lnTo>
                    <a:pt x="474192" y="138569"/>
                  </a:lnTo>
                  <a:lnTo>
                    <a:pt x="474040" y="138696"/>
                  </a:lnTo>
                  <a:lnTo>
                    <a:pt x="473887" y="138811"/>
                  </a:lnTo>
                  <a:lnTo>
                    <a:pt x="473684" y="138938"/>
                  </a:lnTo>
                  <a:lnTo>
                    <a:pt x="473875" y="138912"/>
                  </a:lnTo>
                  <a:lnTo>
                    <a:pt x="474167" y="138849"/>
                  </a:lnTo>
                  <a:lnTo>
                    <a:pt x="474459" y="138760"/>
                  </a:lnTo>
                  <a:close/>
                </a:path>
                <a:path w="732789" h="608329">
                  <a:moveTo>
                    <a:pt x="474573" y="138734"/>
                  </a:moveTo>
                  <a:lnTo>
                    <a:pt x="474497" y="138899"/>
                  </a:lnTo>
                  <a:lnTo>
                    <a:pt x="474560" y="138760"/>
                  </a:lnTo>
                  <a:close/>
                </a:path>
                <a:path w="732789" h="608329">
                  <a:moveTo>
                    <a:pt x="476440" y="238658"/>
                  </a:moveTo>
                  <a:lnTo>
                    <a:pt x="476364" y="238455"/>
                  </a:lnTo>
                  <a:lnTo>
                    <a:pt x="476338" y="238277"/>
                  </a:lnTo>
                  <a:lnTo>
                    <a:pt x="476199" y="238188"/>
                  </a:lnTo>
                  <a:lnTo>
                    <a:pt x="476046" y="238010"/>
                  </a:lnTo>
                  <a:lnTo>
                    <a:pt x="475881" y="237998"/>
                  </a:lnTo>
                  <a:lnTo>
                    <a:pt x="474865" y="237883"/>
                  </a:lnTo>
                  <a:lnTo>
                    <a:pt x="473760" y="238696"/>
                  </a:lnTo>
                  <a:lnTo>
                    <a:pt x="473824" y="239687"/>
                  </a:lnTo>
                  <a:lnTo>
                    <a:pt x="473951" y="239890"/>
                  </a:lnTo>
                  <a:lnTo>
                    <a:pt x="474764" y="240398"/>
                  </a:lnTo>
                  <a:lnTo>
                    <a:pt x="476034" y="239750"/>
                  </a:lnTo>
                  <a:lnTo>
                    <a:pt x="476389" y="238810"/>
                  </a:lnTo>
                  <a:lnTo>
                    <a:pt x="476440" y="238658"/>
                  </a:lnTo>
                  <a:close/>
                </a:path>
                <a:path w="732789" h="608329">
                  <a:moveTo>
                    <a:pt x="479005" y="122326"/>
                  </a:moveTo>
                  <a:lnTo>
                    <a:pt x="478993" y="122186"/>
                  </a:lnTo>
                  <a:lnTo>
                    <a:pt x="478980" y="122047"/>
                  </a:lnTo>
                  <a:lnTo>
                    <a:pt x="478955" y="121894"/>
                  </a:lnTo>
                  <a:lnTo>
                    <a:pt x="478777" y="121932"/>
                  </a:lnTo>
                  <a:lnTo>
                    <a:pt x="478599" y="121945"/>
                  </a:lnTo>
                  <a:lnTo>
                    <a:pt x="478434" y="121958"/>
                  </a:lnTo>
                  <a:lnTo>
                    <a:pt x="479005" y="122326"/>
                  </a:lnTo>
                  <a:close/>
                </a:path>
                <a:path w="732789" h="608329">
                  <a:moveTo>
                    <a:pt x="481241" y="250545"/>
                  </a:moveTo>
                  <a:lnTo>
                    <a:pt x="479971" y="251066"/>
                  </a:lnTo>
                  <a:lnTo>
                    <a:pt x="479247" y="251218"/>
                  </a:lnTo>
                  <a:lnTo>
                    <a:pt x="477723" y="252437"/>
                  </a:lnTo>
                  <a:lnTo>
                    <a:pt x="477596" y="253682"/>
                  </a:lnTo>
                  <a:lnTo>
                    <a:pt x="478409" y="253860"/>
                  </a:lnTo>
                  <a:lnTo>
                    <a:pt x="478993" y="253974"/>
                  </a:lnTo>
                  <a:lnTo>
                    <a:pt x="479869" y="253682"/>
                  </a:lnTo>
                  <a:lnTo>
                    <a:pt x="480288" y="253238"/>
                  </a:lnTo>
                  <a:lnTo>
                    <a:pt x="480720" y="252780"/>
                  </a:lnTo>
                  <a:lnTo>
                    <a:pt x="480783" y="251942"/>
                  </a:lnTo>
                  <a:lnTo>
                    <a:pt x="481241" y="250545"/>
                  </a:lnTo>
                  <a:close/>
                </a:path>
                <a:path w="732789" h="608329">
                  <a:moveTo>
                    <a:pt x="485660" y="143319"/>
                  </a:moveTo>
                  <a:lnTo>
                    <a:pt x="485292" y="143027"/>
                  </a:lnTo>
                  <a:lnTo>
                    <a:pt x="484441" y="142532"/>
                  </a:lnTo>
                  <a:lnTo>
                    <a:pt x="481101" y="140131"/>
                  </a:lnTo>
                  <a:lnTo>
                    <a:pt x="479234" y="138264"/>
                  </a:lnTo>
                  <a:lnTo>
                    <a:pt x="477558" y="135928"/>
                  </a:lnTo>
                  <a:lnTo>
                    <a:pt x="476669" y="136525"/>
                  </a:lnTo>
                  <a:lnTo>
                    <a:pt x="474916" y="137947"/>
                  </a:lnTo>
                  <a:lnTo>
                    <a:pt x="474573" y="138734"/>
                  </a:lnTo>
                  <a:lnTo>
                    <a:pt x="476961" y="138264"/>
                  </a:lnTo>
                  <a:lnTo>
                    <a:pt x="475691" y="141516"/>
                  </a:lnTo>
                  <a:lnTo>
                    <a:pt x="476605" y="143687"/>
                  </a:lnTo>
                  <a:lnTo>
                    <a:pt x="479704" y="142494"/>
                  </a:lnTo>
                  <a:lnTo>
                    <a:pt x="480263" y="144881"/>
                  </a:lnTo>
                  <a:lnTo>
                    <a:pt x="478688" y="145935"/>
                  </a:lnTo>
                  <a:lnTo>
                    <a:pt x="477520" y="145288"/>
                  </a:lnTo>
                  <a:lnTo>
                    <a:pt x="475056" y="144056"/>
                  </a:lnTo>
                  <a:lnTo>
                    <a:pt x="473773" y="143459"/>
                  </a:lnTo>
                  <a:lnTo>
                    <a:pt x="471347" y="143052"/>
                  </a:lnTo>
                  <a:lnTo>
                    <a:pt x="470128" y="143560"/>
                  </a:lnTo>
                  <a:lnTo>
                    <a:pt x="468325" y="143408"/>
                  </a:lnTo>
                  <a:lnTo>
                    <a:pt x="467029" y="142862"/>
                  </a:lnTo>
                  <a:lnTo>
                    <a:pt x="465924" y="143510"/>
                  </a:lnTo>
                  <a:lnTo>
                    <a:pt x="465899" y="145580"/>
                  </a:lnTo>
                  <a:lnTo>
                    <a:pt x="467271" y="146837"/>
                  </a:lnTo>
                  <a:lnTo>
                    <a:pt x="468642" y="146519"/>
                  </a:lnTo>
                  <a:lnTo>
                    <a:pt x="471893" y="145770"/>
                  </a:lnTo>
                  <a:lnTo>
                    <a:pt x="474218" y="148348"/>
                  </a:lnTo>
                  <a:lnTo>
                    <a:pt x="479247" y="147942"/>
                  </a:lnTo>
                  <a:lnTo>
                    <a:pt x="479818" y="150063"/>
                  </a:lnTo>
                  <a:lnTo>
                    <a:pt x="481228" y="150558"/>
                  </a:lnTo>
                  <a:lnTo>
                    <a:pt x="482917" y="149999"/>
                  </a:lnTo>
                  <a:lnTo>
                    <a:pt x="483501" y="149186"/>
                  </a:lnTo>
                  <a:lnTo>
                    <a:pt x="483997" y="148247"/>
                  </a:lnTo>
                  <a:lnTo>
                    <a:pt x="485660" y="143319"/>
                  </a:lnTo>
                  <a:close/>
                </a:path>
                <a:path w="732789" h="608329">
                  <a:moveTo>
                    <a:pt x="505104" y="287324"/>
                  </a:moveTo>
                  <a:lnTo>
                    <a:pt x="503377" y="287820"/>
                  </a:lnTo>
                  <a:lnTo>
                    <a:pt x="493204" y="295109"/>
                  </a:lnTo>
                  <a:lnTo>
                    <a:pt x="488886" y="298094"/>
                  </a:lnTo>
                  <a:lnTo>
                    <a:pt x="483260" y="301802"/>
                  </a:lnTo>
                  <a:lnTo>
                    <a:pt x="476681" y="306019"/>
                  </a:lnTo>
                  <a:lnTo>
                    <a:pt x="469506" y="310515"/>
                  </a:lnTo>
                  <a:lnTo>
                    <a:pt x="469976" y="312597"/>
                  </a:lnTo>
                  <a:lnTo>
                    <a:pt x="473697" y="311480"/>
                  </a:lnTo>
                  <a:lnTo>
                    <a:pt x="476732" y="310680"/>
                  </a:lnTo>
                  <a:lnTo>
                    <a:pt x="477786" y="310591"/>
                  </a:lnTo>
                  <a:lnTo>
                    <a:pt x="478726" y="310692"/>
                  </a:lnTo>
                  <a:lnTo>
                    <a:pt x="485267" y="306031"/>
                  </a:lnTo>
                  <a:lnTo>
                    <a:pt x="485140" y="305828"/>
                  </a:lnTo>
                  <a:lnTo>
                    <a:pt x="486397" y="304850"/>
                  </a:lnTo>
                  <a:lnTo>
                    <a:pt x="486562" y="305066"/>
                  </a:lnTo>
                  <a:lnTo>
                    <a:pt x="494106" y="299529"/>
                  </a:lnTo>
                  <a:lnTo>
                    <a:pt x="499364" y="295173"/>
                  </a:lnTo>
                  <a:lnTo>
                    <a:pt x="505104" y="287324"/>
                  </a:lnTo>
                  <a:close/>
                </a:path>
                <a:path w="732789" h="608329">
                  <a:moveTo>
                    <a:pt x="547420" y="231444"/>
                  </a:moveTo>
                  <a:lnTo>
                    <a:pt x="547281" y="231203"/>
                  </a:lnTo>
                  <a:lnTo>
                    <a:pt x="547217" y="231076"/>
                  </a:lnTo>
                  <a:lnTo>
                    <a:pt x="547204" y="231330"/>
                  </a:lnTo>
                  <a:lnTo>
                    <a:pt x="547192" y="231457"/>
                  </a:lnTo>
                  <a:lnTo>
                    <a:pt x="547357" y="231444"/>
                  </a:lnTo>
                  <a:close/>
                </a:path>
                <a:path w="732789" h="608329">
                  <a:moveTo>
                    <a:pt x="583857" y="219036"/>
                  </a:moveTo>
                  <a:lnTo>
                    <a:pt x="582269" y="219468"/>
                  </a:lnTo>
                  <a:lnTo>
                    <a:pt x="580656" y="219786"/>
                  </a:lnTo>
                  <a:lnTo>
                    <a:pt x="578929" y="219557"/>
                  </a:lnTo>
                  <a:lnTo>
                    <a:pt x="578332" y="216750"/>
                  </a:lnTo>
                  <a:lnTo>
                    <a:pt x="575271" y="216369"/>
                  </a:lnTo>
                  <a:lnTo>
                    <a:pt x="573925" y="217779"/>
                  </a:lnTo>
                  <a:lnTo>
                    <a:pt x="572770" y="219024"/>
                  </a:lnTo>
                  <a:lnTo>
                    <a:pt x="572820" y="219290"/>
                  </a:lnTo>
                  <a:lnTo>
                    <a:pt x="572909" y="219506"/>
                  </a:lnTo>
                  <a:lnTo>
                    <a:pt x="573392" y="219735"/>
                  </a:lnTo>
                  <a:lnTo>
                    <a:pt x="573659" y="219913"/>
                  </a:lnTo>
                  <a:lnTo>
                    <a:pt x="574954" y="220865"/>
                  </a:lnTo>
                  <a:lnTo>
                    <a:pt x="575525" y="221907"/>
                  </a:lnTo>
                  <a:lnTo>
                    <a:pt x="576021" y="222986"/>
                  </a:lnTo>
                  <a:lnTo>
                    <a:pt x="577240" y="222605"/>
                  </a:lnTo>
                  <a:lnTo>
                    <a:pt x="578396" y="222123"/>
                  </a:lnTo>
                  <a:lnTo>
                    <a:pt x="579539" y="221881"/>
                  </a:lnTo>
                  <a:lnTo>
                    <a:pt x="582409" y="219964"/>
                  </a:lnTo>
                  <a:lnTo>
                    <a:pt x="583857" y="219036"/>
                  </a:lnTo>
                  <a:close/>
                </a:path>
                <a:path w="732789" h="608329">
                  <a:moveTo>
                    <a:pt x="612762" y="195478"/>
                  </a:moveTo>
                  <a:lnTo>
                    <a:pt x="612521" y="195199"/>
                  </a:lnTo>
                  <a:lnTo>
                    <a:pt x="612267" y="194894"/>
                  </a:lnTo>
                  <a:lnTo>
                    <a:pt x="612013" y="194589"/>
                  </a:lnTo>
                  <a:lnTo>
                    <a:pt x="611873" y="194919"/>
                  </a:lnTo>
                  <a:lnTo>
                    <a:pt x="611797" y="195275"/>
                  </a:lnTo>
                  <a:lnTo>
                    <a:pt x="611670" y="195630"/>
                  </a:lnTo>
                  <a:lnTo>
                    <a:pt x="612025" y="195630"/>
                  </a:lnTo>
                  <a:lnTo>
                    <a:pt x="612546" y="195770"/>
                  </a:lnTo>
                  <a:lnTo>
                    <a:pt x="612686" y="195605"/>
                  </a:lnTo>
                  <a:lnTo>
                    <a:pt x="612762" y="195478"/>
                  </a:lnTo>
                  <a:close/>
                </a:path>
                <a:path w="732789" h="608329">
                  <a:moveTo>
                    <a:pt x="613092" y="169011"/>
                  </a:moveTo>
                  <a:lnTo>
                    <a:pt x="613067" y="168783"/>
                  </a:lnTo>
                  <a:lnTo>
                    <a:pt x="613054" y="168541"/>
                  </a:lnTo>
                  <a:lnTo>
                    <a:pt x="613016" y="168300"/>
                  </a:lnTo>
                  <a:lnTo>
                    <a:pt x="612978" y="168109"/>
                  </a:lnTo>
                  <a:lnTo>
                    <a:pt x="612368" y="167830"/>
                  </a:lnTo>
                  <a:lnTo>
                    <a:pt x="611822" y="167995"/>
                  </a:lnTo>
                  <a:lnTo>
                    <a:pt x="611378" y="168452"/>
                  </a:lnTo>
                  <a:lnTo>
                    <a:pt x="611568" y="169583"/>
                  </a:lnTo>
                  <a:lnTo>
                    <a:pt x="611886" y="170472"/>
                  </a:lnTo>
                  <a:lnTo>
                    <a:pt x="612140" y="171361"/>
                  </a:lnTo>
                  <a:lnTo>
                    <a:pt x="612419" y="171297"/>
                  </a:lnTo>
                  <a:lnTo>
                    <a:pt x="612686" y="171234"/>
                  </a:lnTo>
                  <a:lnTo>
                    <a:pt x="612965" y="171170"/>
                  </a:lnTo>
                  <a:lnTo>
                    <a:pt x="612648" y="170738"/>
                  </a:lnTo>
                  <a:lnTo>
                    <a:pt x="612000" y="169926"/>
                  </a:lnTo>
                  <a:lnTo>
                    <a:pt x="613092" y="169011"/>
                  </a:lnTo>
                  <a:close/>
                </a:path>
                <a:path w="732789" h="608329">
                  <a:moveTo>
                    <a:pt x="627341" y="191681"/>
                  </a:moveTo>
                  <a:lnTo>
                    <a:pt x="627151" y="191389"/>
                  </a:lnTo>
                  <a:lnTo>
                    <a:pt x="627037" y="191223"/>
                  </a:lnTo>
                  <a:lnTo>
                    <a:pt x="626706" y="191693"/>
                  </a:lnTo>
                  <a:lnTo>
                    <a:pt x="626186" y="192493"/>
                  </a:lnTo>
                  <a:lnTo>
                    <a:pt x="626567" y="192214"/>
                  </a:lnTo>
                  <a:lnTo>
                    <a:pt x="626960" y="191935"/>
                  </a:lnTo>
                  <a:lnTo>
                    <a:pt x="627341" y="191681"/>
                  </a:lnTo>
                  <a:close/>
                </a:path>
                <a:path w="732789" h="608329">
                  <a:moveTo>
                    <a:pt x="635063" y="172478"/>
                  </a:moveTo>
                  <a:lnTo>
                    <a:pt x="633704" y="172961"/>
                  </a:lnTo>
                  <a:lnTo>
                    <a:pt x="633069" y="173177"/>
                  </a:lnTo>
                  <a:lnTo>
                    <a:pt x="632269" y="174955"/>
                  </a:lnTo>
                  <a:lnTo>
                    <a:pt x="631863" y="175844"/>
                  </a:lnTo>
                  <a:lnTo>
                    <a:pt x="632206" y="176530"/>
                  </a:lnTo>
                  <a:lnTo>
                    <a:pt x="632675" y="177152"/>
                  </a:lnTo>
                  <a:lnTo>
                    <a:pt x="633349" y="177660"/>
                  </a:lnTo>
                  <a:lnTo>
                    <a:pt x="633780" y="177165"/>
                  </a:lnTo>
                  <a:lnTo>
                    <a:pt x="634009" y="176491"/>
                  </a:lnTo>
                  <a:lnTo>
                    <a:pt x="634098" y="175768"/>
                  </a:lnTo>
                  <a:lnTo>
                    <a:pt x="634250" y="174536"/>
                  </a:lnTo>
                  <a:lnTo>
                    <a:pt x="634568" y="173431"/>
                  </a:lnTo>
                  <a:lnTo>
                    <a:pt x="635063" y="172478"/>
                  </a:lnTo>
                  <a:close/>
                </a:path>
                <a:path w="732789" h="608329">
                  <a:moveTo>
                    <a:pt x="649236" y="180492"/>
                  </a:moveTo>
                  <a:lnTo>
                    <a:pt x="648995" y="180200"/>
                  </a:lnTo>
                  <a:lnTo>
                    <a:pt x="648728" y="179984"/>
                  </a:lnTo>
                  <a:lnTo>
                    <a:pt x="645439" y="178968"/>
                  </a:lnTo>
                  <a:lnTo>
                    <a:pt x="644067" y="176758"/>
                  </a:lnTo>
                  <a:lnTo>
                    <a:pt x="642810" y="174218"/>
                  </a:lnTo>
                  <a:lnTo>
                    <a:pt x="642543" y="173736"/>
                  </a:lnTo>
                  <a:lnTo>
                    <a:pt x="642391" y="173507"/>
                  </a:lnTo>
                  <a:lnTo>
                    <a:pt x="641921" y="173151"/>
                  </a:lnTo>
                  <a:lnTo>
                    <a:pt x="641451" y="172783"/>
                  </a:lnTo>
                  <a:lnTo>
                    <a:pt x="640981" y="172389"/>
                  </a:lnTo>
                  <a:lnTo>
                    <a:pt x="640524" y="172250"/>
                  </a:lnTo>
                  <a:lnTo>
                    <a:pt x="639991" y="172237"/>
                  </a:lnTo>
                  <a:lnTo>
                    <a:pt x="639330" y="172453"/>
                  </a:lnTo>
                  <a:lnTo>
                    <a:pt x="639318" y="173151"/>
                  </a:lnTo>
                  <a:lnTo>
                    <a:pt x="638987" y="174104"/>
                  </a:lnTo>
                  <a:lnTo>
                    <a:pt x="645299" y="180174"/>
                  </a:lnTo>
                  <a:lnTo>
                    <a:pt x="646722" y="180492"/>
                  </a:lnTo>
                  <a:lnTo>
                    <a:pt x="647979" y="181076"/>
                  </a:lnTo>
                  <a:lnTo>
                    <a:pt x="649236" y="180492"/>
                  </a:lnTo>
                  <a:close/>
                </a:path>
                <a:path w="732789" h="608329">
                  <a:moveTo>
                    <a:pt x="650062" y="155041"/>
                  </a:moveTo>
                  <a:lnTo>
                    <a:pt x="649935" y="154863"/>
                  </a:lnTo>
                  <a:lnTo>
                    <a:pt x="649782" y="154711"/>
                  </a:lnTo>
                  <a:lnTo>
                    <a:pt x="649617" y="154533"/>
                  </a:lnTo>
                  <a:lnTo>
                    <a:pt x="647992" y="155079"/>
                  </a:lnTo>
                  <a:lnTo>
                    <a:pt x="646214" y="154901"/>
                  </a:lnTo>
                  <a:lnTo>
                    <a:pt x="644804" y="156159"/>
                  </a:lnTo>
                  <a:lnTo>
                    <a:pt x="646328" y="157187"/>
                  </a:lnTo>
                  <a:lnTo>
                    <a:pt x="646734" y="157568"/>
                  </a:lnTo>
                  <a:lnTo>
                    <a:pt x="647661" y="156946"/>
                  </a:lnTo>
                  <a:lnTo>
                    <a:pt x="648576" y="156311"/>
                  </a:lnTo>
                  <a:lnTo>
                    <a:pt x="649439" y="155600"/>
                  </a:lnTo>
                  <a:lnTo>
                    <a:pt x="649655" y="155448"/>
                  </a:lnTo>
                  <a:lnTo>
                    <a:pt x="650062" y="155041"/>
                  </a:lnTo>
                  <a:close/>
                </a:path>
                <a:path w="732789" h="608329">
                  <a:moveTo>
                    <a:pt x="654215" y="116840"/>
                  </a:moveTo>
                  <a:lnTo>
                    <a:pt x="653656" y="115570"/>
                  </a:lnTo>
                  <a:lnTo>
                    <a:pt x="653186" y="115570"/>
                  </a:lnTo>
                  <a:lnTo>
                    <a:pt x="654189" y="116840"/>
                  </a:lnTo>
                  <a:close/>
                </a:path>
                <a:path w="732789" h="608329">
                  <a:moveTo>
                    <a:pt x="655218" y="146773"/>
                  </a:moveTo>
                  <a:lnTo>
                    <a:pt x="655027" y="146748"/>
                  </a:lnTo>
                  <a:lnTo>
                    <a:pt x="655218" y="146773"/>
                  </a:lnTo>
                  <a:close/>
                </a:path>
                <a:path w="732789" h="608329">
                  <a:moveTo>
                    <a:pt x="655218" y="146773"/>
                  </a:moveTo>
                  <a:lnTo>
                    <a:pt x="655066" y="146824"/>
                  </a:lnTo>
                  <a:lnTo>
                    <a:pt x="655116" y="146951"/>
                  </a:lnTo>
                  <a:lnTo>
                    <a:pt x="655193" y="146824"/>
                  </a:lnTo>
                  <a:close/>
                </a:path>
                <a:path w="732789" h="608329">
                  <a:moveTo>
                    <a:pt x="655345" y="145338"/>
                  </a:moveTo>
                  <a:lnTo>
                    <a:pt x="654761" y="144119"/>
                  </a:lnTo>
                  <a:lnTo>
                    <a:pt x="654177" y="142951"/>
                  </a:lnTo>
                  <a:lnTo>
                    <a:pt x="653783" y="144081"/>
                  </a:lnTo>
                  <a:lnTo>
                    <a:pt x="654532" y="145376"/>
                  </a:lnTo>
                  <a:lnTo>
                    <a:pt x="652729" y="146075"/>
                  </a:lnTo>
                  <a:lnTo>
                    <a:pt x="652081" y="145478"/>
                  </a:lnTo>
                  <a:lnTo>
                    <a:pt x="651230" y="145224"/>
                  </a:lnTo>
                  <a:lnTo>
                    <a:pt x="650316" y="145008"/>
                  </a:lnTo>
                  <a:lnTo>
                    <a:pt x="651167" y="146062"/>
                  </a:lnTo>
                  <a:lnTo>
                    <a:pt x="651421" y="146392"/>
                  </a:lnTo>
                  <a:lnTo>
                    <a:pt x="652907" y="146532"/>
                  </a:lnTo>
                  <a:lnTo>
                    <a:pt x="653973" y="146646"/>
                  </a:lnTo>
                  <a:lnTo>
                    <a:pt x="655027" y="146748"/>
                  </a:lnTo>
                  <a:lnTo>
                    <a:pt x="655345" y="145338"/>
                  </a:lnTo>
                  <a:close/>
                </a:path>
                <a:path w="732789" h="608329">
                  <a:moveTo>
                    <a:pt x="656056" y="148628"/>
                  </a:moveTo>
                  <a:lnTo>
                    <a:pt x="655967" y="147739"/>
                  </a:lnTo>
                  <a:lnTo>
                    <a:pt x="655116" y="146951"/>
                  </a:lnTo>
                  <a:lnTo>
                    <a:pt x="654697" y="147713"/>
                  </a:lnTo>
                  <a:lnTo>
                    <a:pt x="654253" y="148450"/>
                  </a:lnTo>
                  <a:lnTo>
                    <a:pt x="653923" y="149263"/>
                  </a:lnTo>
                  <a:lnTo>
                    <a:pt x="653846" y="149479"/>
                  </a:lnTo>
                  <a:lnTo>
                    <a:pt x="654151" y="150050"/>
                  </a:lnTo>
                  <a:lnTo>
                    <a:pt x="654392" y="150139"/>
                  </a:lnTo>
                  <a:lnTo>
                    <a:pt x="654812" y="149923"/>
                  </a:lnTo>
                  <a:lnTo>
                    <a:pt x="655129" y="149720"/>
                  </a:lnTo>
                  <a:lnTo>
                    <a:pt x="655459" y="149542"/>
                  </a:lnTo>
                  <a:lnTo>
                    <a:pt x="656056" y="148628"/>
                  </a:lnTo>
                  <a:close/>
                </a:path>
                <a:path w="732789" h="608329">
                  <a:moveTo>
                    <a:pt x="678929" y="155587"/>
                  </a:moveTo>
                  <a:lnTo>
                    <a:pt x="678827" y="154571"/>
                  </a:lnTo>
                  <a:lnTo>
                    <a:pt x="678268" y="153695"/>
                  </a:lnTo>
                  <a:lnTo>
                    <a:pt x="674624" y="156019"/>
                  </a:lnTo>
                  <a:lnTo>
                    <a:pt x="672833" y="156984"/>
                  </a:lnTo>
                  <a:lnTo>
                    <a:pt x="671309" y="158051"/>
                  </a:lnTo>
                  <a:lnTo>
                    <a:pt x="670013" y="159321"/>
                  </a:lnTo>
                  <a:lnTo>
                    <a:pt x="666965" y="162140"/>
                  </a:lnTo>
                  <a:lnTo>
                    <a:pt x="664959" y="163347"/>
                  </a:lnTo>
                  <a:lnTo>
                    <a:pt x="662901" y="164846"/>
                  </a:lnTo>
                  <a:lnTo>
                    <a:pt x="663473" y="167043"/>
                  </a:lnTo>
                  <a:lnTo>
                    <a:pt x="664946" y="166789"/>
                  </a:lnTo>
                  <a:lnTo>
                    <a:pt x="666305" y="166204"/>
                  </a:lnTo>
                  <a:lnTo>
                    <a:pt x="667943" y="166535"/>
                  </a:lnTo>
                  <a:lnTo>
                    <a:pt x="668832" y="166928"/>
                  </a:lnTo>
                  <a:lnTo>
                    <a:pt x="670077" y="166192"/>
                  </a:lnTo>
                  <a:lnTo>
                    <a:pt x="672477" y="164630"/>
                  </a:lnTo>
                  <a:lnTo>
                    <a:pt x="674344" y="164122"/>
                  </a:lnTo>
                  <a:lnTo>
                    <a:pt x="676173" y="163372"/>
                  </a:lnTo>
                  <a:lnTo>
                    <a:pt x="676046" y="162737"/>
                  </a:lnTo>
                  <a:lnTo>
                    <a:pt x="676186" y="162115"/>
                  </a:lnTo>
                  <a:lnTo>
                    <a:pt x="678014" y="160032"/>
                  </a:lnTo>
                  <a:lnTo>
                    <a:pt x="678319" y="158330"/>
                  </a:lnTo>
                  <a:lnTo>
                    <a:pt x="678929" y="155587"/>
                  </a:lnTo>
                  <a:close/>
                </a:path>
                <a:path w="732789" h="608329">
                  <a:moveTo>
                    <a:pt x="721499" y="71551"/>
                  </a:moveTo>
                  <a:lnTo>
                    <a:pt x="719416" y="70840"/>
                  </a:lnTo>
                  <a:lnTo>
                    <a:pt x="718515" y="69773"/>
                  </a:lnTo>
                  <a:lnTo>
                    <a:pt x="718172" y="69532"/>
                  </a:lnTo>
                  <a:lnTo>
                    <a:pt x="717334" y="69113"/>
                  </a:lnTo>
                  <a:lnTo>
                    <a:pt x="717575" y="70840"/>
                  </a:lnTo>
                  <a:lnTo>
                    <a:pt x="717765" y="72605"/>
                  </a:lnTo>
                  <a:lnTo>
                    <a:pt x="719277" y="74231"/>
                  </a:lnTo>
                  <a:lnTo>
                    <a:pt x="719366" y="74447"/>
                  </a:lnTo>
                  <a:lnTo>
                    <a:pt x="719416" y="74688"/>
                  </a:lnTo>
                  <a:lnTo>
                    <a:pt x="720026" y="74117"/>
                  </a:lnTo>
                  <a:lnTo>
                    <a:pt x="720509" y="73558"/>
                  </a:lnTo>
                  <a:lnTo>
                    <a:pt x="721499" y="71551"/>
                  </a:lnTo>
                  <a:close/>
                </a:path>
                <a:path w="732789" h="608329">
                  <a:moveTo>
                    <a:pt x="722515" y="65303"/>
                  </a:moveTo>
                  <a:lnTo>
                    <a:pt x="721702" y="65646"/>
                  </a:lnTo>
                  <a:lnTo>
                    <a:pt x="720864" y="65963"/>
                  </a:lnTo>
                  <a:lnTo>
                    <a:pt x="719912" y="66497"/>
                  </a:lnTo>
                  <a:lnTo>
                    <a:pt x="720839" y="68135"/>
                  </a:lnTo>
                  <a:lnTo>
                    <a:pt x="722236" y="67017"/>
                  </a:lnTo>
                  <a:lnTo>
                    <a:pt x="722337" y="66433"/>
                  </a:lnTo>
                  <a:lnTo>
                    <a:pt x="722426" y="65862"/>
                  </a:lnTo>
                  <a:lnTo>
                    <a:pt x="722515" y="65303"/>
                  </a:lnTo>
                  <a:close/>
                </a:path>
                <a:path w="732789" h="608329">
                  <a:moveTo>
                    <a:pt x="722630" y="65252"/>
                  </a:moveTo>
                  <a:lnTo>
                    <a:pt x="722553" y="65062"/>
                  </a:lnTo>
                  <a:lnTo>
                    <a:pt x="722528" y="65227"/>
                  </a:lnTo>
                  <a:close/>
                </a:path>
                <a:path w="732789" h="608329">
                  <a:moveTo>
                    <a:pt x="732383" y="15240"/>
                  </a:moveTo>
                  <a:lnTo>
                    <a:pt x="731647" y="13970"/>
                  </a:lnTo>
                  <a:lnTo>
                    <a:pt x="730923" y="12700"/>
                  </a:lnTo>
                  <a:lnTo>
                    <a:pt x="729830" y="13970"/>
                  </a:lnTo>
                  <a:lnTo>
                    <a:pt x="728497" y="13970"/>
                  </a:lnTo>
                  <a:lnTo>
                    <a:pt x="728268" y="8890"/>
                  </a:lnTo>
                  <a:lnTo>
                    <a:pt x="725868" y="6350"/>
                  </a:lnTo>
                  <a:lnTo>
                    <a:pt x="728903" y="6350"/>
                  </a:lnTo>
                  <a:lnTo>
                    <a:pt x="730542" y="5080"/>
                  </a:lnTo>
                  <a:lnTo>
                    <a:pt x="729221" y="5080"/>
                  </a:lnTo>
                  <a:lnTo>
                    <a:pt x="728040" y="3810"/>
                  </a:lnTo>
                  <a:lnTo>
                    <a:pt x="726274" y="3810"/>
                  </a:lnTo>
                  <a:lnTo>
                    <a:pt x="725678" y="2540"/>
                  </a:lnTo>
                  <a:lnTo>
                    <a:pt x="725500" y="1270"/>
                  </a:lnTo>
                  <a:lnTo>
                    <a:pt x="724319" y="1270"/>
                  </a:lnTo>
                  <a:lnTo>
                    <a:pt x="724319" y="19050"/>
                  </a:lnTo>
                  <a:lnTo>
                    <a:pt x="721525" y="21590"/>
                  </a:lnTo>
                  <a:lnTo>
                    <a:pt x="720318" y="20320"/>
                  </a:lnTo>
                  <a:lnTo>
                    <a:pt x="717511" y="21590"/>
                  </a:lnTo>
                  <a:lnTo>
                    <a:pt x="716851" y="21590"/>
                  </a:lnTo>
                  <a:lnTo>
                    <a:pt x="715632" y="20320"/>
                  </a:lnTo>
                  <a:lnTo>
                    <a:pt x="715479" y="19050"/>
                  </a:lnTo>
                  <a:lnTo>
                    <a:pt x="715911" y="16510"/>
                  </a:lnTo>
                  <a:lnTo>
                    <a:pt x="720725" y="16510"/>
                  </a:lnTo>
                  <a:lnTo>
                    <a:pt x="722439" y="17780"/>
                  </a:lnTo>
                  <a:lnTo>
                    <a:pt x="723392" y="17780"/>
                  </a:lnTo>
                  <a:lnTo>
                    <a:pt x="724319" y="19050"/>
                  </a:lnTo>
                  <a:lnTo>
                    <a:pt x="724319" y="1270"/>
                  </a:lnTo>
                  <a:lnTo>
                    <a:pt x="724192" y="1270"/>
                  </a:lnTo>
                  <a:lnTo>
                    <a:pt x="723150" y="0"/>
                  </a:lnTo>
                  <a:lnTo>
                    <a:pt x="721347" y="0"/>
                  </a:lnTo>
                  <a:lnTo>
                    <a:pt x="720979" y="1270"/>
                  </a:lnTo>
                  <a:lnTo>
                    <a:pt x="720725" y="1270"/>
                  </a:lnTo>
                  <a:lnTo>
                    <a:pt x="720509" y="2540"/>
                  </a:lnTo>
                  <a:lnTo>
                    <a:pt x="721080" y="2540"/>
                  </a:lnTo>
                  <a:lnTo>
                    <a:pt x="721829" y="3810"/>
                  </a:lnTo>
                  <a:lnTo>
                    <a:pt x="721067" y="5080"/>
                  </a:lnTo>
                  <a:lnTo>
                    <a:pt x="721347" y="6350"/>
                  </a:lnTo>
                  <a:lnTo>
                    <a:pt x="721931" y="7620"/>
                  </a:lnTo>
                  <a:lnTo>
                    <a:pt x="722426" y="7620"/>
                  </a:lnTo>
                  <a:lnTo>
                    <a:pt x="722896" y="8890"/>
                  </a:lnTo>
                  <a:lnTo>
                    <a:pt x="723036" y="8890"/>
                  </a:lnTo>
                  <a:lnTo>
                    <a:pt x="715365" y="15240"/>
                  </a:lnTo>
                  <a:lnTo>
                    <a:pt x="715048" y="15240"/>
                  </a:lnTo>
                  <a:lnTo>
                    <a:pt x="714629" y="16510"/>
                  </a:lnTo>
                  <a:lnTo>
                    <a:pt x="712609" y="16510"/>
                  </a:lnTo>
                  <a:lnTo>
                    <a:pt x="711784" y="17780"/>
                  </a:lnTo>
                  <a:lnTo>
                    <a:pt x="711136" y="17780"/>
                  </a:lnTo>
                  <a:lnTo>
                    <a:pt x="712203" y="19050"/>
                  </a:lnTo>
                  <a:lnTo>
                    <a:pt x="712533" y="21590"/>
                  </a:lnTo>
                  <a:lnTo>
                    <a:pt x="714540" y="22860"/>
                  </a:lnTo>
                  <a:lnTo>
                    <a:pt x="715175" y="24130"/>
                  </a:lnTo>
                  <a:lnTo>
                    <a:pt x="717359" y="24130"/>
                  </a:lnTo>
                  <a:lnTo>
                    <a:pt x="680224" y="54610"/>
                  </a:lnTo>
                  <a:lnTo>
                    <a:pt x="674268" y="52070"/>
                  </a:lnTo>
                  <a:lnTo>
                    <a:pt x="656424" y="44450"/>
                  </a:lnTo>
                  <a:lnTo>
                    <a:pt x="627672" y="55880"/>
                  </a:lnTo>
                  <a:lnTo>
                    <a:pt x="626973" y="57150"/>
                  </a:lnTo>
                  <a:lnTo>
                    <a:pt x="626211" y="57150"/>
                  </a:lnTo>
                  <a:lnTo>
                    <a:pt x="625360" y="55880"/>
                  </a:lnTo>
                  <a:lnTo>
                    <a:pt x="626579" y="55880"/>
                  </a:lnTo>
                  <a:lnTo>
                    <a:pt x="627405" y="54610"/>
                  </a:lnTo>
                  <a:lnTo>
                    <a:pt x="629005" y="54610"/>
                  </a:lnTo>
                  <a:lnTo>
                    <a:pt x="629767" y="53340"/>
                  </a:lnTo>
                  <a:lnTo>
                    <a:pt x="630758" y="53340"/>
                  </a:lnTo>
                  <a:lnTo>
                    <a:pt x="627392" y="49530"/>
                  </a:lnTo>
                  <a:lnTo>
                    <a:pt x="626922" y="50800"/>
                  </a:lnTo>
                  <a:lnTo>
                    <a:pt x="625690" y="50800"/>
                  </a:lnTo>
                  <a:lnTo>
                    <a:pt x="624763" y="53340"/>
                  </a:lnTo>
                  <a:lnTo>
                    <a:pt x="623633" y="54610"/>
                  </a:lnTo>
                  <a:lnTo>
                    <a:pt x="618871" y="54610"/>
                  </a:lnTo>
                  <a:lnTo>
                    <a:pt x="617308" y="58420"/>
                  </a:lnTo>
                  <a:lnTo>
                    <a:pt x="616242" y="59690"/>
                  </a:lnTo>
                  <a:lnTo>
                    <a:pt x="615505" y="60960"/>
                  </a:lnTo>
                  <a:lnTo>
                    <a:pt x="616546" y="60960"/>
                  </a:lnTo>
                  <a:lnTo>
                    <a:pt x="616991" y="62230"/>
                  </a:lnTo>
                  <a:lnTo>
                    <a:pt x="625081" y="62230"/>
                  </a:lnTo>
                  <a:lnTo>
                    <a:pt x="626465" y="63500"/>
                  </a:lnTo>
                  <a:lnTo>
                    <a:pt x="628408" y="64770"/>
                  </a:lnTo>
                  <a:lnTo>
                    <a:pt x="628878" y="62230"/>
                  </a:lnTo>
                  <a:lnTo>
                    <a:pt x="633514" y="62230"/>
                  </a:lnTo>
                  <a:lnTo>
                    <a:pt x="634174" y="58420"/>
                  </a:lnTo>
                  <a:lnTo>
                    <a:pt x="630389" y="58420"/>
                  </a:lnTo>
                  <a:lnTo>
                    <a:pt x="630047" y="57150"/>
                  </a:lnTo>
                  <a:lnTo>
                    <a:pt x="632371" y="57150"/>
                  </a:lnTo>
                  <a:lnTo>
                    <a:pt x="640727" y="52070"/>
                  </a:lnTo>
                  <a:lnTo>
                    <a:pt x="636295" y="57150"/>
                  </a:lnTo>
                  <a:lnTo>
                    <a:pt x="664235" y="59690"/>
                  </a:lnTo>
                  <a:lnTo>
                    <a:pt x="664171" y="58420"/>
                  </a:lnTo>
                  <a:lnTo>
                    <a:pt x="664032" y="58420"/>
                  </a:lnTo>
                  <a:lnTo>
                    <a:pt x="663625" y="57150"/>
                  </a:lnTo>
                  <a:lnTo>
                    <a:pt x="663359" y="57150"/>
                  </a:lnTo>
                  <a:lnTo>
                    <a:pt x="662686" y="55880"/>
                  </a:lnTo>
                  <a:lnTo>
                    <a:pt x="663143" y="54610"/>
                  </a:lnTo>
                  <a:lnTo>
                    <a:pt x="665187" y="54610"/>
                  </a:lnTo>
                  <a:lnTo>
                    <a:pt x="665848" y="55880"/>
                  </a:lnTo>
                  <a:lnTo>
                    <a:pt x="666343" y="55880"/>
                  </a:lnTo>
                  <a:lnTo>
                    <a:pt x="666927" y="57150"/>
                  </a:lnTo>
                  <a:lnTo>
                    <a:pt x="667169" y="57150"/>
                  </a:lnTo>
                  <a:lnTo>
                    <a:pt x="664870" y="59690"/>
                  </a:lnTo>
                  <a:lnTo>
                    <a:pt x="670356" y="59690"/>
                  </a:lnTo>
                  <a:lnTo>
                    <a:pt x="666254" y="63500"/>
                  </a:lnTo>
                  <a:lnTo>
                    <a:pt x="662279" y="63500"/>
                  </a:lnTo>
                  <a:lnTo>
                    <a:pt x="661987" y="64770"/>
                  </a:lnTo>
                  <a:lnTo>
                    <a:pt x="661504" y="66040"/>
                  </a:lnTo>
                  <a:lnTo>
                    <a:pt x="660654" y="67310"/>
                  </a:lnTo>
                  <a:lnTo>
                    <a:pt x="658329" y="69850"/>
                  </a:lnTo>
                  <a:lnTo>
                    <a:pt x="655256" y="69850"/>
                  </a:lnTo>
                  <a:lnTo>
                    <a:pt x="653745" y="72390"/>
                  </a:lnTo>
                  <a:lnTo>
                    <a:pt x="650862" y="74930"/>
                  </a:lnTo>
                  <a:lnTo>
                    <a:pt x="646976" y="74930"/>
                  </a:lnTo>
                  <a:lnTo>
                    <a:pt x="643699" y="77470"/>
                  </a:lnTo>
                  <a:lnTo>
                    <a:pt x="642429" y="74930"/>
                  </a:lnTo>
                  <a:lnTo>
                    <a:pt x="641032" y="73660"/>
                  </a:lnTo>
                  <a:lnTo>
                    <a:pt x="640867" y="73660"/>
                  </a:lnTo>
                  <a:lnTo>
                    <a:pt x="640867" y="80010"/>
                  </a:lnTo>
                  <a:lnTo>
                    <a:pt x="638708" y="82550"/>
                  </a:lnTo>
                  <a:lnTo>
                    <a:pt x="638314" y="81280"/>
                  </a:lnTo>
                  <a:lnTo>
                    <a:pt x="637819" y="81280"/>
                  </a:lnTo>
                  <a:lnTo>
                    <a:pt x="636536" y="80010"/>
                  </a:lnTo>
                  <a:lnTo>
                    <a:pt x="635787" y="78740"/>
                  </a:lnTo>
                  <a:lnTo>
                    <a:pt x="636803" y="77470"/>
                  </a:lnTo>
                  <a:lnTo>
                    <a:pt x="638327" y="77470"/>
                  </a:lnTo>
                  <a:lnTo>
                    <a:pt x="639495" y="78740"/>
                  </a:lnTo>
                  <a:lnTo>
                    <a:pt x="640867" y="80010"/>
                  </a:lnTo>
                  <a:lnTo>
                    <a:pt x="640867" y="73660"/>
                  </a:lnTo>
                  <a:lnTo>
                    <a:pt x="639648" y="73660"/>
                  </a:lnTo>
                  <a:lnTo>
                    <a:pt x="636968" y="72390"/>
                  </a:lnTo>
                  <a:lnTo>
                    <a:pt x="632599" y="72390"/>
                  </a:lnTo>
                  <a:lnTo>
                    <a:pt x="631329" y="73660"/>
                  </a:lnTo>
                  <a:lnTo>
                    <a:pt x="635381" y="78740"/>
                  </a:lnTo>
                  <a:lnTo>
                    <a:pt x="634301" y="80010"/>
                  </a:lnTo>
                  <a:lnTo>
                    <a:pt x="633056" y="80010"/>
                  </a:lnTo>
                  <a:lnTo>
                    <a:pt x="630961" y="81280"/>
                  </a:lnTo>
                  <a:lnTo>
                    <a:pt x="630085" y="81280"/>
                  </a:lnTo>
                  <a:lnTo>
                    <a:pt x="628078" y="85090"/>
                  </a:lnTo>
                  <a:lnTo>
                    <a:pt x="625182" y="85090"/>
                  </a:lnTo>
                  <a:lnTo>
                    <a:pt x="623874" y="86360"/>
                  </a:lnTo>
                  <a:lnTo>
                    <a:pt x="620890" y="82550"/>
                  </a:lnTo>
                  <a:lnTo>
                    <a:pt x="619137" y="83820"/>
                  </a:lnTo>
                  <a:lnTo>
                    <a:pt x="620064" y="85090"/>
                  </a:lnTo>
                  <a:lnTo>
                    <a:pt x="621055" y="86360"/>
                  </a:lnTo>
                  <a:lnTo>
                    <a:pt x="622439" y="88900"/>
                  </a:lnTo>
                  <a:lnTo>
                    <a:pt x="622642" y="90170"/>
                  </a:lnTo>
                  <a:lnTo>
                    <a:pt x="621258" y="91440"/>
                  </a:lnTo>
                  <a:lnTo>
                    <a:pt x="620280" y="91198"/>
                  </a:lnTo>
                  <a:lnTo>
                    <a:pt x="620280" y="115570"/>
                  </a:lnTo>
                  <a:lnTo>
                    <a:pt x="620255" y="118110"/>
                  </a:lnTo>
                  <a:lnTo>
                    <a:pt x="619429" y="119380"/>
                  </a:lnTo>
                  <a:lnTo>
                    <a:pt x="618807" y="120650"/>
                  </a:lnTo>
                  <a:lnTo>
                    <a:pt x="608025" y="128270"/>
                  </a:lnTo>
                  <a:lnTo>
                    <a:pt x="607301" y="128270"/>
                  </a:lnTo>
                  <a:lnTo>
                    <a:pt x="607034" y="127000"/>
                  </a:lnTo>
                  <a:lnTo>
                    <a:pt x="612914" y="121920"/>
                  </a:lnTo>
                  <a:lnTo>
                    <a:pt x="617334" y="118110"/>
                  </a:lnTo>
                  <a:lnTo>
                    <a:pt x="620280" y="115570"/>
                  </a:lnTo>
                  <a:lnTo>
                    <a:pt x="620280" y="91198"/>
                  </a:lnTo>
                  <a:lnTo>
                    <a:pt x="620268" y="97790"/>
                  </a:lnTo>
                  <a:lnTo>
                    <a:pt x="613803" y="104140"/>
                  </a:lnTo>
                  <a:lnTo>
                    <a:pt x="614895" y="104140"/>
                  </a:lnTo>
                  <a:lnTo>
                    <a:pt x="612101" y="106680"/>
                  </a:lnTo>
                  <a:lnTo>
                    <a:pt x="609930" y="106337"/>
                  </a:lnTo>
                  <a:lnTo>
                    <a:pt x="609930" y="121920"/>
                  </a:lnTo>
                  <a:lnTo>
                    <a:pt x="607517" y="123190"/>
                  </a:lnTo>
                  <a:lnTo>
                    <a:pt x="606717" y="123190"/>
                  </a:lnTo>
                  <a:lnTo>
                    <a:pt x="609930" y="121920"/>
                  </a:lnTo>
                  <a:lnTo>
                    <a:pt x="609930" y="106337"/>
                  </a:lnTo>
                  <a:lnTo>
                    <a:pt x="605853" y="105664"/>
                  </a:lnTo>
                  <a:lnTo>
                    <a:pt x="605853" y="111760"/>
                  </a:lnTo>
                  <a:lnTo>
                    <a:pt x="603808" y="113233"/>
                  </a:lnTo>
                  <a:lnTo>
                    <a:pt x="603808" y="132080"/>
                  </a:lnTo>
                  <a:lnTo>
                    <a:pt x="603072" y="132080"/>
                  </a:lnTo>
                  <a:lnTo>
                    <a:pt x="602361" y="133350"/>
                  </a:lnTo>
                  <a:lnTo>
                    <a:pt x="600608" y="133350"/>
                  </a:lnTo>
                  <a:lnTo>
                    <a:pt x="601929" y="132080"/>
                  </a:lnTo>
                  <a:lnTo>
                    <a:pt x="603237" y="130810"/>
                  </a:lnTo>
                  <a:lnTo>
                    <a:pt x="603808" y="132080"/>
                  </a:lnTo>
                  <a:lnTo>
                    <a:pt x="603808" y="113233"/>
                  </a:lnTo>
                  <a:lnTo>
                    <a:pt x="602322" y="114300"/>
                  </a:lnTo>
                  <a:lnTo>
                    <a:pt x="601700" y="114300"/>
                  </a:lnTo>
                  <a:lnTo>
                    <a:pt x="598411" y="116840"/>
                  </a:lnTo>
                  <a:lnTo>
                    <a:pt x="598474" y="118110"/>
                  </a:lnTo>
                  <a:lnTo>
                    <a:pt x="597242" y="118110"/>
                  </a:lnTo>
                  <a:lnTo>
                    <a:pt x="597141" y="116840"/>
                  </a:lnTo>
                  <a:lnTo>
                    <a:pt x="597839" y="116840"/>
                  </a:lnTo>
                  <a:lnTo>
                    <a:pt x="598271" y="115570"/>
                  </a:lnTo>
                  <a:lnTo>
                    <a:pt x="599033" y="114300"/>
                  </a:lnTo>
                  <a:lnTo>
                    <a:pt x="599706" y="113030"/>
                  </a:lnTo>
                  <a:lnTo>
                    <a:pt x="596176" y="113030"/>
                  </a:lnTo>
                  <a:lnTo>
                    <a:pt x="594588" y="111760"/>
                  </a:lnTo>
                  <a:lnTo>
                    <a:pt x="594448" y="111760"/>
                  </a:lnTo>
                  <a:lnTo>
                    <a:pt x="600405" y="110490"/>
                  </a:lnTo>
                  <a:lnTo>
                    <a:pt x="601091" y="110490"/>
                  </a:lnTo>
                  <a:lnTo>
                    <a:pt x="601179" y="109220"/>
                  </a:lnTo>
                  <a:lnTo>
                    <a:pt x="600684" y="107950"/>
                  </a:lnTo>
                  <a:lnTo>
                    <a:pt x="603110" y="107950"/>
                  </a:lnTo>
                  <a:lnTo>
                    <a:pt x="604862" y="109220"/>
                  </a:lnTo>
                  <a:lnTo>
                    <a:pt x="604964" y="110490"/>
                  </a:lnTo>
                  <a:lnTo>
                    <a:pt x="605091" y="111760"/>
                  </a:lnTo>
                  <a:lnTo>
                    <a:pt x="605853" y="111760"/>
                  </a:lnTo>
                  <a:lnTo>
                    <a:pt x="605853" y="105664"/>
                  </a:lnTo>
                  <a:lnTo>
                    <a:pt x="604304" y="105410"/>
                  </a:lnTo>
                  <a:lnTo>
                    <a:pt x="598258" y="104140"/>
                  </a:lnTo>
                  <a:lnTo>
                    <a:pt x="596620" y="102870"/>
                  </a:lnTo>
                  <a:lnTo>
                    <a:pt x="596684" y="100330"/>
                  </a:lnTo>
                  <a:lnTo>
                    <a:pt x="599973" y="99060"/>
                  </a:lnTo>
                  <a:lnTo>
                    <a:pt x="602424" y="100330"/>
                  </a:lnTo>
                  <a:lnTo>
                    <a:pt x="606323" y="99060"/>
                  </a:lnTo>
                  <a:lnTo>
                    <a:pt x="609422" y="100330"/>
                  </a:lnTo>
                  <a:lnTo>
                    <a:pt x="613232" y="102870"/>
                  </a:lnTo>
                  <a:lnTo>
                    <a:pt x="612825" y="101600"/>
                  </a:lnTo>
                  <a:lnTo>
                    <a:pt x="613359" y="99060"/>
                  </a:lnTo>
                  <a:lnTo>
                    <a:pt x="614413" y="97790"/>
                  </a:lnTo>
                  <a:lnTo>
                    <a:pt x="613994" y="97790"/>
                  </a:lnTo>
                  <a:lnTo>
                    <a:pt x="614133" y="96520"/>
                  </a:lnTo>
                  <a:lnTo>
                    <a:pt x="614730" y="96520"/>
                  </a:lnTo>
                  <a:lnTo>
                    <a:pt x="614794" y="97790"/>
                  </a:lnTo>
                  <a:lnTo>
                    <a:pt x="615454" y="96520"/>
                  </a:lnTo>
                  <a:lnTo>
                    <a:pt x="616254" y="95250"/>
                  </a:lnTo>
                  <a:lnTo>
                    <a:pt x="619252" y="95250"/>
                  </a:lnTo>
                  <a:lnTo>
                    <a:pt x="620268" y="97790"/>
                  </a:lnTo>
                  <a:lnTo>
                    <a:pt x="620268" y="91198"/>
                  </a:lnTo>
                  <a:lnTo>
                    <a:pt x="616165" y="90170"/>
                  </a:lnTo>
                  <a:lnTo>
                    <a:pt x="615518" y="91440"/>
                  </a:lnTo>
                  <a:lnTo>
                    <a:pt x="616153" y="90170"/>
                  </a:lnTo>
                  <a:lnTo>
                    <a:pt x="612305" y="87630"/>
                  </a:lnTo>
                  <a:lnTo>
                    <a:pt x="611924" y="86360"/>
                  </a:lnTo>
                  <a:lnTo>
                    <a:pt x="612203" y="85090"/>
                  </a:lnTo>
                  <a:lnTo>
                    <a:pt x="613054" y="81280"/>
                  </a:lnTo>
                  <a:lnTo>
                    <a:pt x="615010" y="80010"/>
                  </a:lnTo>
                  <a:lnTo>
                    <a:pt x="618185" y="81280"/>
                  </a:lnTo>
                  <a:lnTo>
                    <a:pt x="618985" y="80010"/>
                  </a:lnTo>
                  <a:lnTo>
                    <a:pt x="619785" y="78740"/>
                  </a:lnTo>
                  <a:lnTo>
                    <a:pt x="616077" y="77470"/>
                  </a:lnTo>
                  <a:lnTo>
                    <a:pt x="617804" y="76200"/>
                  </a:lnTo>
                  <a:lnTo>
                    <a:pt x="620636" y="74930"/>
                  </a:lnTo>
                  <a:lnTo>
                    <a:pt x="620801" y="73660"/>
                  </a:lnTo>
                  <a:lnTo>
                    <a:pt x="620979" y="72390"/>
                  </a:lnTo>
                  <a:lnTo>
                    <a:pt x="618718" y="72390"/>
                  </a:lnTo>
                  <a:lnTo>
                    <a:pt x="615480" y="71120"/>
                  </a:lnTo>
                  <a:lnTo>
                    <a:pt x="614984" y="71005"/>
                  </a:lnTo>
                  <a:lnTo>
                    <a:pt x="614984" y="73660"/>
                  </a:lnTo>
                  <a:lnTo>
                    <a:pt x="614032" y="74930"/>
                  </a:lnTo>
                  <a:lnTo>
                    <a:pt x="614629" y="73660"/>
                  </a:lnTo>
                  <a:lnTo>
                    <a:pt x="614984" y="73660"/>
                  </a:lnTo>
                  <a:lnTo>
                    <a:pt x="614984" y="71005"/>
                  </a:lnTo>
                  <a:lnTo>
                    <a:pt x="613600" y="70662"/>
                  </a:lnTo>
                  <a:lnTo>
                    <a:pt x="613600" y="74930"/>
                  </a:lnTo>
                  <a:lnTo>
                    <a:pt x="608660" y="76200"/>
                  </a:lnTo>
                  <a:lnTo>
                    <a:pt x="608482" y="74930"/>
                  </a:lnTo>
                  <a:lnTo>
                    <a:pt x="608228" y="74930"/>
                  </a:lnTo>
                  <a:lnTo>
                    <a:pt x="608380" y="72390"/>
                  </a:lnTo>
                  <a:lnTo>
                    <a:pt x="611568" y="72390"/>
                  </a:lnTo>
                  <a:lnTo>
                    <a:pt x="613600" y="74930"/>
                  </a:lnTo>
                  <a:lnTo>
                    <a:pt x="613600" y="70662"/>
                  </a:lnTo>
                  <a:lnTo>
                    <a:pt x="610349" y="69850"/>
                  </a:lnTo>
                  <a:lnTo>
                    <a:pt x="609854" y="71120"/>
                  </a:lnTo>
                  <a:lnTo>
                    <a:pt x="608761" y="71120"/>
                  </a:lnTo>
                  <a:lnTo>
                    <a:pt x="607263" y="69850"/>
                  </a:lnTo>
                  <a:lnTo>
                    <a:pt x="607225" y="90170"/>
                  </a:lnTo>
                  <a:lnTo>
                    <a:pt x="606386" y="90170"/>
                  </a:lnTo>
                  <a:lnTo>
                    <a:pt x="601980" y="92710"/>
                  </a:lnTo>
                  <a:lnTo>
                    <a:pt x="601459" y="92710"/>
                  </a:lnTo>
                  <a:lnTo>
                    <a:pt x="597154" y="87630"/>
                  </a:lnTo>
                  <a:lnTo>
                    <a:pt x="596607" y="86360"/>
                  </a:lnTo>
                  <a:lnTo>
                    <a:pt x="599630" y="86360"/>
                  </a:lnTo>
                  <a:lnTo>
                    <a:pt x="600773" y="87630"/>
                  </a:lnTo>
                  <a:lnTo>
                    <a:pt x="601205" y="87630"/>
                  </a:lnTo>
                  <a:lnTo>
                    <a:pt x="601383" y="88900"/>
                  </a:lnTo>
                  <a:lnTo>
                    <a:pt x="603389" y="88900"/>
                  </a:lnTo>
                  <a:lnTo>
                    <a:pt x="605878" y="86360"/>
                  </a:lnTo>
                  <a:lnTo>
                    <a:pt x="607225" y="90170"/>
                  </a:lnTo>
                  <a:lnTo>
                    <a:pt x="607225" y="69850"/>
                  </a:lnTo>
                  <a:lnTo>
                    <a:pt x="603275" y="69850"/>
                  </a:lnTo>
                  <a:lnTo>
                    <a:pt x="602195" y="71120"/>
                  </a:lnTo>
                  <a:lnTo>
                    <a:pt x="600710" y="71120"/>
                  </a:lnTo>
                  <a:lnTo>
                    <a:pt x="600227" y="72390"/>
                  </a:lnTo>
                  <a:lnTo>
                    <a:pt x="599135" y="72390"/>
                  </a:lnTo>
                  <a:lnTo>
                    <a:pt x="600392" y="76200"/>
                  </a:lnTo>
                  <a:lnTo>
                    <a:pt x="601472" y="80010"/>
                  </a:lnTo>
                  <a:lnTo>
                    <a:pt x="601154" y="81280"/>
                  </a:lnTo>
                  <a:lnTo>
                    <a:pt x="598843" y="82550"/>
                  </a:lnTo>
                  <a:lnTo>
                    <a:pt x="597649" y="83820"/>
                  </a:lnTo>
                  <a:lnTo>
                    <a:pt x="595058" y="85090"/>
                  </a:lnTo>
                  <a:lnTo>
                    <a:pt x="595058" y="99060"/>
                  </a:lnTo>
                  <a:lnTo>
                    <a:pt x="593801" y="100330"/>
                  </a:lnTo>
                  <a:lnTo>
                    <a:pt x="593051" y="100330"/>
                  </a:lnTo>
                  <a:lnTo>
                    <a:pt x="591566" y="99060"/>
                  </a:lnTo>
                  <a:lnTo>
                    <a:pt x="591845" y="99060"/>
                  </a:lnTo>
                  <a:lnTo>
                    <a:pt x="592023" y="97790"/>
                  </a:lnTo>
                  <a:lnTo>
                    <a:pt x="592175" y="96520"/>
                  </a:lnTo>
                  <a:lnTo>
                    <a:pt x="594106" y="96520"/>
                  </a:lnTo>
                  <a:lnTo>
                    <a:pt x="594639" y="97790"/>
                  </a:lnTo>
                  <a:lnTo>
                    <a:pt x="595058" y="99060"/>
                  </a:lnTo>
                  <a:lnTo>
                    <a:pt x="595058" y="85090"/>
                  </a:lnTo>
                  <a:lnTo>
                    <a:pt x="594169" y="83820"/>
                  </a:lnTo>
                  <a:lnTo>
                    <a:pt x="593890" y="82550"/>
                  </a:lnTo>
                  <a:lnTo>
                    <a:pt x="595960" y="80010"/>
                  </a:lnTo>
                  <a:lnTo>
                    <a:pt x="596214" y="78740"/>
                  </a:lnTo>
                  <a:lnTo>
                    <a:pt x="595998" y="76200"/>
                  </a:lnTo>
                  <a:lnTo>
                    <a:pt x="595071" y="77470"/>
                  </a:lnTo>
                  <a:lnTo>
                    <a:pt x="594220" y="78740"/>
                  </a:lnTo>
                  <a:lnTo>
                    <a:pt x="592823" y="81280"/>
                  </a:lnTo>
                  <a:lnTo>
                    <a:pt x="592264" y="81280"/>
                  </a:lnTo>
                  <a:lnTo>
                    <a:pt x="591832" y="83820"/>
                  </a:lnTo>
                  <a:lnTo>
                    <a:pt x="591121" y="85090"/>
                  </a:lnTo>
                  <a:lnTo>
                    <a:pt x="590308" y="86360"/>
                  </a:lnTo>
                  <a:lnTo>
                    <a:pt x="587921" y="87630"/>
                  </a:lnTo>
                  <a:lnTo>
                    <a:pt x="587616" y="87630"/>
                  </a:lnTo>
                  <a:lnTo>
                    <a:pt x="587413" y="88900"/>
                  </a:lnTo>
                  <a:lnTo>
                    <a:pt x="587273" y="90170"/>
                  </a:lnTo>
                  <a:lnTo>
                    <a:pt x="587082" y="90170"/>
                  </a:lnTo>
                  <a:lnTo>
                    <a:pt x="589788" y="95250"/>
                  </a:lnTo>
                  <a:lnTo>
                    <a:pt x="588937" y="97790"/>
                  </a:lnTo>
                  <a:lnTo>
                    <a:pt x="588987" y="99060"/>
                  </a:lnTo>
                  <a:lnTo>
                    <a:pt x="586841" y="100330"/>
                  </a:lnTo>
                  <a:lnTo>
                    <a:pt x="585660" y="97790"/>
                  </a:lnTo>
                  <a:lnTo>
                    <a:pt x="587883" y="95250"/>
                  </a:lnTo>
                  <a:lnTo>
                    <a:pt x="587336" y="93980"/>
                  </a:lnTo>
                  <a:lnTo>
                    <a:pt x="585343" y="93980"/>
                  </a:lnTo>
                  <a:lnTo>
                    <a:pt x="583958" y="95250"/>
                  </a:lnTo>
                  <a:lnTo>
                    <a:pt x="582129" y="95250"/>
                  </a:lnTo>
                  <a:lnTo>
                    <a:pt x="575894" y="99060"/>
                  </a:lnTo>
                  <a:lnTo>
                    <a:pt x="571309" y="100330"/>
                  </a:lnTo>
                  <a:lnTo>
                    <a:pt x="563702" y="100330"/>
                  </a:lnTo>
                  <a:lnTo>
                    <a:pt x="563486" y="99060"/>
                  </a:lnTo>
                  <a:lnTo>
                    <a:pt x="558507" y="96520"/>
                  </a:lnTo>
                  <a:lnTo>
                    <a:pt x="558139" y="99060"/>
                  </a:lnTo>
                  <a:lnTo>
                    <a:pt x="559333" y="102870"/>
                  </a:lnTo>
                  <a:lnTo>
                    <a:pt x="556704" y="105410"/>
                  </a:lnTo>
                  <a:lnTo>
                    <a:pt x="556856" y="105410"/>
                  </a:lnTo>
                  <a:lnTo>
                    <a:pt x="556958" y="106680"/>
                  </a:lnTo>
                  <a:lnTo>
                    <a:pt x="559054" y="111760"/>
                  </a:lnTo>
                  <a:lnTo>
                    <a:pt x="559955" y="114300"/>
                  </a:lnTo>
                  <a:lnTo>
                    <a:pt x="560832" y="115570"/>
                  </a:lnTo>
                  <a:lnTo>
                    <a:pt x="561086" y="116840"/>
                  </a:lnTo>
                  <a:lnTo>
                    <a:pt x="561479" y="118110"/>
                  </a:lnTo>
                  <a:lnTo>
                    <a:pt x="561314" y="119380"/>
                  </a:lnTo>
                  <a:lnTo>
                    <a:pt x="561327" y="120650"/>
                  </a:lnTo>
                  <a:lnTo>
                    <a:pt x="564299" y="120650"/>
                  </a:lnTo>
                  <a:lnTo>
                    <a:pt x="564324" y="123190"/>
                  </a:lnTo>
                  <a:lnTo>
                    <a:pt x="563346" y="123190"/>
                  </a:lnTo>
                  <a:lnTo>
                    <a:pt x="561632" y="124460"/>
                  </a:lnTo>
                  <a:lnTo>
                    <a:pt x="560489" y="125730"/>
                  </a:lnTo>
                  <a:lnTo>
                    <a:pt x="557390" y="125730"/>
                  </a:lnTo>
                  <a:lnTo>
                    <a:pt x="556806" y="127000"/>
                  </a:lnTo>
                  <a:lnTo>
                    <a:pt x="555459" y="129540"/>
                  </a:lnTo>
                  <a:lnTo>
                    <a:pt x="554901" y="127000"/>
                  </a:lnTo>
                  <a:lnTo>
                    <a:pt x="554558" y="125730"/>
                  </a:lnTo>
                  <a:lnTo>
                    <a:pt x="553656" y="124460"/>
                  </a:lnTo>
                  <a:lnTo>
                    <a:pt x="553097" y="123190"/>
                  </a:lnTo>
                  <a:lnTo>
                    <a:pt x="552627" y="121920"/>
                  </a:lnTo>
                  <a:lnTo>
                    <a:pt x="552107" y="121920"/>
                  </a:lnTo>
                  <a:lnTo>
                    <a:pt x="552107" y="130810"/>
                  </a:lnTo>
                  <a:lnTo>
                    <a:pt x="551281" y="130810"/>
                  </a:lnTo>
                  <a:lnTo>
                    <a:pt x="551535" y="129540"/>
                  </a:lnTo>
                  <a:lnTo>
                    <a:pt x="552069" y="129540"/>
                  </a:lnTo>
                  <a:lnTo>
                    <a:pt x="552107" y="130810"/>
                  </a:lnTo>
                  <a:lnTo>
                    <a:pt x="552107" y="121920"/>
                  </a:lnTo>
                  <a:lnTo>
                    <a:pt x="548462" y="121920"/>
                  </a:lnTo>
                  <a:lnTo>
                    <a:pt x="549732" y="118110"/>
                  </a:lnTo>
                  <a:lnTo>
                    <a:pt x="550583" y="115570"/>
                  </a:lnTo>
                  <a:lnTo>
                    <a:pt x="551434" y="113030"/>
                  </a:lnTo>
                  <a:lnTo>
                    <a:pt x="548487" y="111760"/>
                  </a:lnTo>
                  <a:lnTo>
                    <a:pt x="544982" y="111760"/>
                  </a:lnTo>
                  <a:lnTo>
                    <a:pt x="542467" y="109220"/>
                  </a:lnTo>
                  <a:lnTo>
                    <a:pt x="542734" y="107950"/>
                  </a:lnTo>
                  <a:lnTo>
                    <a:pt x="543115" y="106680"/>
                  </a:lnTo>
                  <a:lnTo>
                    <a:pt x="543382" y="102870"/>
                  </a:lnTo>
                  <a:lnTo>
                    <a:pt x="545211" y="101600"/>
                  </a:lnTo>
                  <a:lnTo>
                    <a:pt x="546315" y="100330"/>
                  </a:lnTo>
                  <a:lnTo>
                    <a:pt x="544385" y="97790"/>
                  </a:lnTo>
                  <a:lnTo>
                    <a:pt x="543318" y="96520"/>
                  </a:lnTo>
                  <a:lnTo>
                    <a:pt x="542798" y="95250"/>
                  </a:lnTo>
                  <a:lnTo>
                    <a:pt x="539534" y="95250"/>
                  </a:lnTo>
                  <a:lnTo>
                    <a:pt x="533311" y="99301"/>
                  </a:lnTo>
                  <a:lnTo>
                    <a:pt x="533311" y="123190"/>
                  </a:lnTo>
                  <a:lnTo>
                    <a:pt x="532765" y="124460"/>
                  </a:lnTo>
                  <a:lnTo>
                    <a:pt x="532599" y="124701"/>
                  </a:lnTo>
                  <a:lnTo>
                    <a:pt x="532599" y="133350"/>
                  </a:lnTo>
                  <a:lnTo>
                    <a:pt x="530237" y="133350"/>
                  </a:lnTo>
                  <a:lnTo>
                    <a:pt x="528993" y="129540"/>
                  </a:lnTo>
                  <a:lnTo>
                    <a:pt x="531634" y="129540"/>
                  </a:lnTo>
                  <a:lnTo>
                    <a:pt x="532104" y="130810"/>
                  </a:lnTo>
                  <a:lnTo>
                    <a:pt x="532599" y="133350"/>
                  </a:lnTo>
                  <a:lnTo>
                    <a:pt x="532599" y="124701"/>
                  </a:lnTo>
                  <a:lnTo>
                    <a:pt x="531863" y="125730"/>
                  </a:lnTo>
                  <a:lnTo>
                    <a:pt x="527354" y="127000"/>
                  </a:lnTo>
                  <a:lnTo>
                    <a:pt x="523544" y="127000"/>
                  </a:lnTo>
                  <a:lnTo>
                    <a:pt x="520687" y="123190"/>
                  </a:lnTo>
                  <a:lnTo>
                    <a:pt x="519925" y="123190"/>
                  </a:lnTo>
                  <a:lnTo>
                    <a:pt x="518795" y="121920"/>
                  </a:lnTo>
                  <a:lnTo>
                    <a:pt x="517728" y="120650"/>
                  </a:lnTo>
                  <a:lnTo>
                    <a:pt x="517474" y="119380"/>
                  </a:lnTo>
                  <a:lnTo>
                    <a:pt x="518452" y="119380"/>
                  </a:lnTo>
                  <a:lnTo>
                    <a:pt x="521817" y="120650"/>
                  </a:lnTo>
                  <a:lnTo>
                    <a:pt x="524776" y="121920"/>
                  </a:lnTo>
                  <a:lnTo>
                    <a:pt x="529488" y="119380"/>
                  </a:lnTo>
                  <a:lnTo>
                    <a:pt x="531164" y="120650"/>
                  </a:lnTo>
                  <a:lnTo>
                    <a:pt x="532980" y="120650"/>
                  </a:lnTo>
                  <a:lnTo>
                    <a:pt x="533019" y="121920"/>
                  </a:lnTo>
                  <a:lnTo>
                    <a:pt x="533311" y="123190"/>
                  </a:lnTo>
                  <a:lnTo>
                    <a:pt x="533311" y="99301"/>
                  </a:lnTo>
                  <a:lnTo>
                    <a:pt x="531723" y="100330"/>
                  </a:lnTo>
                  <a:lnTo>
                    <a:pt x="528789" y="102870"/>
                  </a:lnTo>
                  <a:lnTo>
                    <a:pt x="524433" y="104140"/>
                  </a:lnTo>
                  <a:lnTo>
                    <a:pt x="522452" y="104140"/>
                  </a:lnTo>
                  <a:lnTo>
                    <a:pt x="520687" y="105410"/>
                  </a:lnTo>
                  <a:lnTo>
                    <a:pt x="519938" y="106680"/>
                  </a:lnTo>
                  <a:lnTo>
                    <a:pt x="519010" y="107950"/>
                  </a:lnTo>
                  <a:lnTo>
                    <a:pt x="518668" y="107950"/>
                  </a:lnTo>
                  <a:lnTo>
                    <a:pt x="518668" y="115570"/>
                  </a:lnTo>
                  <a:lnTo>
                    <a:pt x="517017" y="115570"/>
                  </a:lnTo>
                  <a:lnTo>
                    <a:pt x="516661" y="114706"/>
                  </a:lnTo>
                  <a:lnTo>
                    <a:pt x="518668" y="115570"/>
                  </a:lnTo>
                  <a:lnTo>
                    <a:pt x="518668" y="107950"/>
                  </a:lnTo>
                  <a:lnTo>
                    <a:pt x="517067" y="107950"/>
                  </a:lnTo>
                  <a:lnTo>
                    <a:pt x="514489" y="109220"/>
                  </a:lnTo>
                  <a:lnTo>
                    <a:pt x="513232" y="110490"/>
                  </a:lnTo>
                  <a:lnTo>
                    <a:pt x="513410" y="110490"/>
                  </a:lnTo>
                  <a:lnTo>
                    <a:pt x="513689" y="111760"/>
                  </a:lnTo>
                  <a:lnTo>
                    <a:pt x="514146" y="113030"/>
                  </a:lnTo>
                  <a:lnTo>
                    <a:pt x="514083" y="114300"/>
                  </a:lnTo>
                  <a:lnTo>
                    <a:pt x="515721" y="114300"/>
                  </a:lnTo>
                  <a:lnTo>
                    <a:pt x="514324" y="115570"/>
                  </a:lnTo>
                  <a:lnTo>
                    <a:pt x="514527" y="116840"/>
                  </a:lnTo>
                  <a:lnTo>
                    <a:pt x="515759" y="116840"/>
                  </a:lnTo>
                  <a:lnTo>
                    <a:pt x="516661" y="118110"/>
                  </a:lnTo>
                  <a:lnTo>
                    <a:pt x="517309" y="119380"/>
                  </a:lnTo>
                  <a:lnTo>
                    <a:pt x="515073" y="119380"/>
                  </a:lnTo>
                  <a:lnTo>
                    <a:pt x="515874" y="121920"/>
                  </a:lnTo>
                  <a:lnTo>
                    <a:pt x="516128" y="123190"/>
                  </a:lnTo>
                  <a:lnTo>
                    <a:pt x="516331" y="123190"/>
                  </a:lnTo>
                  <a:lnTo>
                    <a:pt x="519849" y="124460"/>
                  </a:lnTo>
                  <a:lnTo>
                    <a:pt x="525716" y="130810"/>
                  </a:lnTo>
                  <a:lnTo>
                    <a:pt x="526161" y="133350"/>
                  </a:lnTo>
                  <a:lnTo>
                    <a:pt x="529259" y="134620"/>
                  </a:lnTo>
                  <a:lnTo>
                    <a:pt x="529399" y="134620"/>
                  </a:lnTo>
                  <a:lnTo>
                    <a:pt x="529666" y="135890"/>
                  </a:lnTo>
                  <a:lnTo>
                    <a:pt x="530021" y="137160"/>
                  </a:lnTo>
                  <a:lnTo>
                    <a:pt x="533869" y="137160"/>
                  </a:lnTo>
                  <a:lnTo>
                    <a:pt x="533844" y="133350"/>
                  </a:lnTo>
                  <a:lnTo>
                    <a:pt x="533958" y="129540"/>
                  </a:lnTo>
                  <a:lnTo>
                    <a:pt x="537730" y="118110"/>
                  </a:lnTo>
                  <a:lnTo>
                    <a:pt x="539648" y="119380"/>
                  </a:lnTo>
                  <a:lnTo>
                    <a:pt x="541959" y="119380"/>
                  </a:lnTo>
                  <a:lnTo>
                    <a:pt x="538403" y="123190"/>
                  </a:lnTo>
                  <a:lnTo>
                    <a:pt x="539076" y="123190"/>
                  </a:lnTo>
                  <a:lnTo>
                    <a:pt x="539711" y="124460"/>
                  </a:lnTo>
                  <a:lnTo>
                    <a:pt x="540651" y="124460"/>
                  </a:lnTo>
                  <a:lnTo>
                    <a:pt x="541451" y="127000"/>
                  </a:lnTo>
                  <a:lnTo>
                    <a:pt x="541413" y="128270"/>
                  </a:lnTo>
                  <a:lnTo>
                    <a:pt x="542467" y="129540"/>
                  </a:lnTo>
                  <a:lnTo>
                    <a:pt x="544995" y="129540"/>
                  </a:lnTo>
                  <a:lnTo>
                    <a:pt x="546519" y="130810"/>
                  </a:lnTo>
                  <a:lnTo>
                    <a:pt x="546900" y="130810"/>
                  </a:lnTo>
                  <a:lnTo>
                    <a:pt x="547560" y="132080"/>
                  </a:lnTo>
                  <a:lnTo>
                    <a:pt x="546963" y="133350"/>
                  </a:lnTo>
                  <a:lnTo>
                    <a:pt x="546442" y="133350"/>
                  </a:lnTo>
                  <a:lnTo>
                    <a:pt x="545172" y="135890"/>
                  </a:lnTo>
                  <a:lnTo>
                    <a:pt x="546392" y="137160"/>
                  </a:lnTo>
                  <a:lnTo>
                    <a:pt x="547789" y="135890"/>
                  </a:lnTo>
                  <a:lnTo>
                    <a:pt x="549465" y="134620"/>
                  </a:lnTo>
                  <a:lnTo>
                    <a:pt x="551586" y="135890"/>
                  </a:lnTo>
                  <a:lnTo>
                    <a:pt x="552792" y="137160"/>
                  </a:lnTo>
                  <a:lnTo>
                    <a:pt x="551484" y="139700"/>
                  </a:lnTo>
                  <a:lnTo>
                    <a:pt x="553377" y="140970"/>
                  </a:lnTo>
                  <a:lnTo>
                    <a:pt x="555218" y="139700"/>
                  </a:lnTo>
                  <a:lnTo>
                    <a:pt x="555358" y="137160"/>
                  </a:lnTo>
                  <a:lnTo>
                    <a:pt x="555726" y="134620"/>
                  </a:lnTo>
                  <a:lnTo>
                    <a:pt x="555917" y="133350"/>
                  </a:lnTo>
                  <a:lnTo>
                    <a:pt x="556323" y="132080"/>
                  </a:lnTo>
                  <a:lnTo>
                    <a:pt x="559625" y="132080"/>
                  </a:lnTo>
                  <a:lnTo>
                    <a:pt x="561682" y="135890"/>
                  </a:lnTo>
                  <a:lnTo>
                    <a:pt x="561187" y="137160"/>
                  </a:lnTo>
                  <a:lnTo>
                    <a:pt x="557403" y="139700"/>
                  </a:lnTo>
                  <a:lnTo>
                    <a:pt x="556234" y="140970"/>
                  </a:lnTo>
                  <a:lnTo>
                    <a:pt x="554977" y="142240"/>
                  </a:lnTo>
                  <a:lnTo>
                    <a:pt x="554736" y="143510"/>
                  </a:lnTo>
                  <a:lnTo>
                    <a:pt x="555117" y="146050"/>
                  </a:lnTo>
                  <a:lnTo>
                    <a:pt x="557364" y="147320"/>
                  </a:lnTo>
                  <a:lnTo>
                    <a:pt x="560158" y="144780"/>
                  </a:lnTo>
                  <a:lnTo>
                    <a:pt x="561098" y="142240"/>
                  </a:lnTo>
                  <a:lnTo>
                    <a:pt x="564070" y="143510"/>
                  </a:lnTo>
                  <a:lnTo>
                    <a:pt x="564807" y="142240"/>
                  </a:lnTo>
                  <a:lnTo>
                    <a:pt x="565594" y="140970"/>
                  </a:lnTo>
                  <a:lnTo>
                    <a:pt x="570382" y="140970"/>
                  </a:lnTo>
                  <a:lnTo>
                    <a:pt x="562991" y="146050"/>
                  </a:lnTo>
                  <a:lnTo>
                    <a:pt x="573544" y="140970"/>
                  </a:lnTo>
                  <a:lnTo>
                    <a:pt x="573938" y="140970"/>
                  </a:lnTo>
                  <a:lnTo>
                    <a:pt x="574687" y="142240"/>
                  </a:lnTo>
                  <a:lnTo>
                    <a:pt x="573557" y="144780"/>
                  </a:lnTo>
                  <a:lnTo>
                    <a:pt x="573278" y="146050"/>
                  </a:lnTo>
                  <a:lnTo>
                    <a:pt x="574332" y="148590"/>
                  </a:lnTo>
                  <a:lnTo>
                    <a:pt x="574738" y="148590"/>
                  </a:lnTo>
                  <a:lnTo>
                    <a:pt x="575640" y="149860"/>
                  </a:lnTo>
                  <a:lnTo>
                    <a:pt x="575919" y="151130"/>
                  </a:lnTo>
                  <a:lnTo>
                    <a:pt x="576160" y="151130"/>
                  </a:lnTo>
                  <a:lnTo>
                    <a:pt x="566648" y="158750"/>
                  </a:lnTo>
                  <a:lnTo>
                    <a:pt x="565607" y="158750"/>
                  </a:lnTo>
                  <a:lnTo>
                    <a:pt x="565226" y="157480"/>
                  </a:lnTo>
                  <a:lnTo>
                    <a:pt x="565353" y="154940"/>
                  </a:lnTo>
                  <a:lnTo>
                    <a:pt x="565746" y="153670"/>
                  </a:lnTo>
                  <a:lnTo>
                    <a:pt x="566394" y="151130"/>
                  </a:lnTo>
                  <a:lnTo>
                    <a:pt x="567359" y="151130"/>
                  </a:lnTo>
                  <a:lnTo>
                    <a:pt x="567677" y="152400"/>
                  </a:lnTo>
                  <a:lnTo>
                    <a:pt x="568464" y="153670"/>
                  </a:lnTo>
                  <a:lnTo>
                    <a:pt x="568921" y="154940"/>
                  </a:lnTo>
                  <a:lnTo>
                    <a:pt x="569937" y="154940"/>
                  </a:lnTo>
                  <a:lnTo>
                    <a:pt x="573100" y="152400"/>
                  </a:lnTo>
                  <a:lnTo>
                    <a:pt x="571792" y="151130"/>
                  </a:lnTo>
                  <a:lnTo>
                    <a:pt x="570331" y="148590"/>
                  </a:lnTo>
                  <a:lnTo>
                    <a:pt x="569950" y="146050"/>
                  </a:lnTo>
                  <a:lnTo>
                    <a:pt x="570979" y="144780"/>
                  </a:lnTo>
                  <a:lnTo>
                    <a:pt x="570115" y="144780"/>
                  </a:lnTo>
                  <a:lnTo>
                    <a:pt x="569252" y="143510"/>
                  </a:lnTo>
                  <a:lnTo>
                    <a:pt x="566267" y="147320"/>
                  </a:lnTo>
                  <a:lnTo>
                    <a:pt x="563283" y="149860"/>
                  </a:lnTo>
                  <a:lnTo>
                    <a:pt x="561543" y="156210"/>
                  </a:lnTo>
                  <a:lnTo>
                    <a:pt x="559701" y="157480"/>
                  </a:lnTo>
                  <a:lnTo>
                    <a:pt x="559168" y="157480"/>
                  </a:lnTo>
                  <a:lnTo>
                    <a:pt x="558228" y="158750"/>
                  </a:lnTo>
                  <a:lnTo>
                    <a:pt x="558571" y="160020"/>
                  </a:lnTo>
                  <a:lnTo>
                    <a:pt x="558901" y="160020"/>
                  </a:lnTo>
                  <a:lnTo>
                    <a:pt x="559511" y="163830"/>
                  </a:lnTo>
                  <a:lnTo>
                    <a:pt x="557555" y="167640"/>
                  </a:lnTo>
                  <a:lnTo>
                    <a:pt x="553123" y="168910"/>
                  </a:lnTo>
                  <a:lnTo>
                    <a:pt x="550684" y="170180"/>
                  </a:lnTo>
                  <a:lnTo>
                    <a:pt x="548322" y="170180"/>
                  </a:lnTo>
                  <a:lnTo>
                    <a:pt x="544893" y="167640"/>
                  </a:lnTo>
                  <a:lnTo>
                    <a:pt x="544118" y="166370"/>
                  </a:lnTo>
                  <a:lnTo>
                    <a:pt x="545376" y="163830"/>
                  </a:lnTo>
                  <a:lnTo>
                    <a:pt x="520306" y="185572"/>
                  </a:lnTo>
                  <a:lnTo>
                    <a:pt x="520306" y="199390"/>
                  </a:lnTo>
                  <a:lnTo>
                    <a:pt x="517436" y="201930"/>
                  </a:lnTo>
                  <a:lnTo>
                    <a:pt x="517372" y="200660"/>
                  </a:lnTo>
                  <a:lnTo>
                    <a:pt x="517017" y="199390"/>
                  </a:lnTo>
                  <a:lnTo>
                    <a:pt x="515823" y="198120"/>
                  </a:lnTo>
                  <a:lnTo>
                    <a:pt x="516280" y="196850"/>
                  </a:lnTo>
                  <a:lnTo>
                    <a:pt x="518236" y="196850"/>
                  </a:lnTo>
                  <a:lnTo>
                    <a:pt x="519137" y="198120"/>
                  </a:lnTo>
                  <a:lnTo>
                    <a:pt x="519772" y="199390"/>
                  </a:lnTo>
                  <a:lnTo>
                    <a:pt x="520306" y="199390"/>
                  </a:lnTo>
                  <a:lnTo>
                    <a:pt x="520306" y="185572"/>
                  </a:lnTo>
                  <a:lnTo>
                    <a:pt x="503008" y="200571"/>
                  </a:lnTo>
                  <a:lnTo>
                    <a:pt x="503008" y="214630"/>
                  </a:lnTo>
                  <a:lnTo>
                    <a:pt x="496849" y="219710"/>
                  </a:lnTo>
                  <a:lnTo>
                    <a:pt x="495490" y="217170"/>
                  </a:lnTo>
                  <a:lnTo>
                    <a:pt x="494944" y="215900"/>
                  </a:lnTo>
                  <a:lnTo>
                    <a:pt x="493776" y="213360"/>
                  </a:lnTo>
                  <a:lnTo>
                    <a:pt x="492836" y="212090"/>
                  </a:lnTo>
                  <a:lnTo>
                    <a:pt x="494118" y="210820"/>
                  </a:lnTo>
                  <a:lnTo>
                    <a:pt x="497306" y="210820"/>
                  </a:lnTo>
                  <a:lnTo>
                    <a:pt x="498436" y="212090"/>
                  </a:lnTo>
                  <a:lnTo>
                    <a:pt x="500938" y="213360"/>
                  </a:lnTo>
                  <a:lnTo>
                    <a:pt x="502005" y="213360"/>
                  </a:lnTo>
                  <a:lnTo>
                    <a:pt x="503008" y="214630"/>
                  </a:lnTo>
                  <a:lnTo>
                    <a:pt x="503008" y="200571"/>
                  </a:lnTo>
                  <a:lnTo>
                    <a:pt x="488251" y="213360"/>
                  </a:lnTo>
                  <a:lnTo>
                    <a:pt x="476186" y="208280"/>
                  </a:lnTo>
                  <a:lnTo>
                    <a:pt x="480148" y="200660"/>
                  </a:lnTo>
                  <a:lnTo>
                    <a:pt x="480987" y="200660"/>
                  </a:lnTo>
                  <a:lnTo>
                    <a:pt x="484682" y="199390"/>
                  </a:lnTo>
                  <a:lnTo>
                    <a:pt x="484606" y="198120"/>
                  </a:lnTo>
                  <a:lnTo>
                    <a:pt x="484619" y="194310"/>
                  </a:lnTo>
                  <a:lnTo>
                    <a:pt x="483476" y="190500"/>
                  </a:lnTo>
                  <a:lnTo>
                    <a:pt x="480148" y="190500"/>
                  </a:lnTo>
                  <a:lnTo>
                    <a:pt x="479602" y="191770"/>
                  </a:lnTo>
                  <a:lnTo>
                    <a:pt x="479196" y="193040"/>
                  </a:lnTo>
                  <a:lnTo>
                    <a:pt x="477901" y="195580"/>
                  </a:lnTo>
                  <a:lnTo>
                    <a:pt x="476758" y="196850"/>
                  </a:lnTo>
                  <a:lnTo>
                    <a:pt x="472008" y="196850"/>
                  </a:lnTo>
                  <a:lnTo>
                    <a:pt x="470827" y="199390"/>
                  </a:lnTo>
                  <a:lnTo>
                    <a:pt x="469874" y="200660"/>
                  </a:lnTo>
                  <a:lnTo>
                    <a:pt x="468503" y="204470"/>
                  </a:lnTo>
                  <a:lnTo>
                    <a:pt x="468477" y="205740"/>
                  </a:lnTo>
                  <a:lnTo>
                    <a:pt x="467753" y="205740"/>
                  </a:lnTo>
                  <a:lnTo>
                    <a:pt x="466940" y="209550"/>
                  </a:lnTo>
                  <a:lnTo>
                    <a:pt x="464997" y="212090"/>
                  </a:lnTo>
                  <a:lnTo>
                    <a:pt x="461899" y="213360"/>
                  </a:lnTo>
                  <a:lnTo>
                    <a:pt x="458635" y="210820"/>
                  </a:lnTo>
                  <a:lnTo>
                    <a:pt x="455447" y="212090"/>
                  </a:lnTo>
                  <a:lnTo>
                    <a:pt x="450062" y="217170"/>
                  </a:lnTo>
                  <a:lnTo>
                    <a:pt x="448779" y="218440"/>
                  </a:lnTo>
                  <a:lnTo>
                    <a:pt x="449122" y="218440"/>
                  </a:lnTo>
                  <a:lnTo>
                    <a:pt x="473252" y="219710"/>
                  </a:lnTo>
                  <a:lnTo>
                    <a:pt x="471614" y="220980"/>
                  </a:lnTo>
                  <a:lnTo>
                    <a:pt x="470509" y="222250"/>
                  </a:lnTo>
                  <a:lnTo>
                    <a:pt x="475272" y="222250"/>
                  </a:lnTo>
                  <a:lnTo>
                    <a:pt x="474497" y="219710"/>
                  </a:lnTo>
                  <a:lnTo>
                    <a:pt x="490283" y="219710"/>
                  </a:lnTo>
                  <a:lnTo>
                    <a:pt x="513969" y="220980"/>
                  </a:lnTo>
                  <a:lnTo>
                    <a:pt x="509092" y="227330"/>
                  </a:lnTo>
                  <a:lnTo>
                    <a:pt x="506310" y="227330"/>
                  </a:lnTo>
                  <a:lnTo>
                    <a:pt x="503593" y="228600"/>
                  </a:lnTo>
                  <a:lnTo>
                    <a:pt x="501611" y="231140"/>
                  </a:lnTo>
                  <a:lnTo>
                    <a:pt x="500621" y="231140"/>
                  </a:lnTo>
                  <a:lnTo>
                    <a:pt x="497293" y="224790"/>
                  </a:lnTo>
                  <a:lnTo>
                    <a:pt x="495134" y="223520"/>
                  </a:lnTo>
                  <a:lnTo>
                    <a:pt x="494512" y="224790"/>
                  </a:lnTo>
                  <a:lnTo>
                    <a:pt x="493953" y="226060"/>
                  </a:lnTo>
                  <a:lnTo>
                    <a:pt x="492429" y="227330"/>
                  </a:lnTo>
                  <a:lnTo>
                    <a:pt x="491477" y="227330"/>
                  </a:lnTo>
                  <a:lnTo>
                    <a:pt x="490270" y="228600"/>
                  </a:lnTo>
                  <a:lnTo>
                    <a:pt x="491337" y="229870"/>
                  </a:lnTo>
                  <a:lnTo>
                    <a:pt x="491934" y="229870"/>
                  </a:lnTo>
                  <a:lnTo>
                    <a:pt x="495096" y="231140"/>
                  </a:lnTo>
                  <a:lnTo>
                    <a:pt x="497573" y="232410"/>
                  </a:lnTo>
                  <a:lnTo>
                    <a:pt x="500519" y="233680"/>
                  </a:lnTo>
                  <a:lnTo>
                    <a:pt x="501713" y="233680"/>
                  </a:lnTo>
                  <a:lnTo>
                    <a:pt x="504761" y="231140"/>
                  </a:lnTo>
                  <a:lnTo>
                    <a:pt x="529082" y="210820"/>
                  </a:lnTo>
                  <a:lnTo>
                    <a:pt x="529678" y="210820"/>
                  </a:lnTo>
                  <a:lnTo>
                    <a:pt x="530047" y="209550"/>
                  </a:lnTo>
                  <a:lnTo>
                    <a:pt x="534657" y="205740"/>
                  </a:lnTo>
                  <a:lnTo>
                    <a:pt x="539788" y="205740"/>
                  </a:lnTo>
                  <a:lnTo>
                    <a:pt x="540219" y="201930"/>
                  </a:lnTo>
                  <a:lnTo>
                    <a:pt x="540372" y="200660"/>
                  </a:lnTo>
                  <a:lnTo>
                    <a:pt x="544944" y="200660"/>
                  </a:lnTo>
                  <a:lnTo>
                    <a:pt x="545477" y="198120"/>
                  </a:lnTo>
                  <a:lnTo>
                    <a:pt x="544969" y="200660"/>
                  </a:lnTo>
                  <a:lnTo>
                    <a:pt x="546658" y="201930"/>
                  </a:lnTo>
                  <a:lnTo>
                    <a:pt x="547827" y="203200"/>
                  </a:lnTo>
                  <a:lnTo>
                    <a:pt x="548792" y="204470"/>
                  </a:lnTo>
                  <a:lnTo>
                    <a:pt x="544842" y="208280"/>
                  </a:lnTo>
                  <a:lnTo>
                    <a:pt x="544207" y="207010"/>
                  </a:lnTo>
                  <a:lnTo>
                    <a:pt x="544156" y="205740"/>
                  </a:lnTo>
                  <a:lnTo>
                    <a:pt x="542277" y="205740"/>
                  </a:lnTo>
                  <a:lnTo>
                    <a:pt x="542505" y="207010"/>
                  </a:lnTo>
                  <a:lnTo>
                    <a:pt x="542658" y="208280"/>
                  </a:lnTo>
                  <a:lnTo>
                    <a:pt x="542848" y="209550"/>
                  </a:lnTo>
                  <a:lnTo>
                    <a:pt x="504063" y="238760"/>
                  </a:lnTo>
                  <a:lnTo>
                    <a:pt x="502666" y="237490"/>
                  </a:lnTo>
                  <a:lnTo>
                    <a:pt x="501103" y="237490"/>
                  </a:lnTo>
                  <a:lnTo>
                    <a:pt x="498576" y="238760"/>
                  </a:lnTo>
                  <a:lnTo>
                    <a:pt x="497014" y="238760"/>
                  </a:lnTo>
                  <a:lnTo>
                    <a:pt x="496773" y="241300"/>
                  </a:lnTo>
                  <a:lnTo>
                    <a:pt x="496938" y="242570"/>
                  </a:lnTo>
                  <a:lnTo>
                    <a:pt x="496658" y="242570"/>
                  </a:lnTo>
                  <a:lnTo>
                    <a:pt x="496608" y="243840"/>
                  </a:lnTo>
                  <a:lnTo>
                    <a:pt x="497281" y="243840"/>
                  </a:lnTo>
                  <a:lnTo>
                    <a:pt x="493788" y="246380"/>
                  </a:lnTo>
                  <a:lnTo>
                    <a:pt x="456260" y="294640"/>
                  </a:lnTo>
                  <a:lnTo>
                    <a:pt x="454901" y="292100"/>
                  </a:lnTo>
                  <a:lnTo>
                    <a:pt x="453059" y="292100"/>
                  </a:lnTo>
                  <a:lnTo>
                    <a:pt x="450672" y="293370"/>
                  </a:lnTo>
                  <a:lnTo>
                    <a:pt x="448792" y="298450"/>
                  </a:lnTo>
                  <a:lnTo>
                    <a:pt x="445033" y="299720"/>
                  </a:lnTo>
                  <a:lnTo>
                    <a:pt x="443623" y="295910"/>
                  </a:lnTo>
                  <a:lnTo>
                    <a:pt x="443242" y="295910"/>
                  </a:lnTo>
                  <a:lnTo>
                    <a:pt x="442861" y="297180"/>
                  </a:lnTo>
                  <a:lnTo>
                    <a:pt x="442899" y="299720"/>
                  </a:lnTo>
                  <a:lnTo>
                    <a:pt x="442645" y="302260"/>
                  </a:lnTo>
                  <a:lnTo>
                    <a:pt x="440029" y="304800"/>
                  </a:lnTo>
                  <a:lnTo>
                    <a:pt x="440220" y="306070"/>
                  </a:lnTo>
                  <a:lnTo>
                    <a:pt x="440029" y="307340"/>
                  </a:lnTo>
                  <a:lnTo>
                    <a:pt x="445363" y="307340"/>
                  </a:lnTo>
                  <a:lnTo>
                    <a:pt x="448437" y="304800"/>
                  </a:lnTo>
                  <a:lnTo>
                    <a:pt x="451142" y="302260"/>
                  </a:lnTo>
                  <a:lnTo>
                    <a:pt x="454660" y="300990"/>
                  </a:lnTo>
                  <a:lnTo>
                    <a:pt x="457263" y="299720"/>
                  </a:lnTo>
                  <a:lnTo>
                    <a:pt x="467690" y="294640"/>
                  </a:lnTo>
                  <a:lnTo>
                    <a:pt x="478104" y="289560"/>
                  </a:lnTo>
                  <a:lnTo>
                    <a:pt x="501434" y="275590"/>
                  </a:lnTo>
                  <a:lnTo>
                    <a:pt x="524687" y="260350"/>
                  </a:lnTo>
                  <a:lnTo>
                    <a:pt x="530047" y="256540"/>
                  </a:lnTo>
                  <a:lnTo>
                    <a:pt x="547916" y="243840"/>
                  </a:lnTo>
                  <a:lnTo>
                    <a:pt x="539572" y="242570"/>
                  </a:lnTo>
                  <a:lnTo>
                    <a:pt x="506920" y="256540"/>
                  </a:lnTo>
                  <a:lnTo>
                    <a:pt x="563435" y="208280"/>
                  </a:lnTo>
                  <a:lnTo>
                    <a:pt x="575335" y="198120"/>
                  </a:lnTo>
                  <a:lnTo>
                    <a:pt x="576821" y="196850"/>
                  </a:lnTo>
                  <a:lnTo>
                    <a:pt x="579805" y="194310"/>
                  </a:lnTo>
                  <a:lnTo>
                    <a:pt x="600633" y="176530"/>
                  </a:lnTo>
                  <a:lnTo>
                    <a:pt x="601065" y="177800"/>
                  </a:lnTo>
                  <a:lnTo>
                    <a:pt x="601421" y="177800"/>
                  </a:lnTo>
                  <a:lnTo>
                    <a:pt x="601675" y="179070"/>
                  </a:lnTo>
                  <a:lnTo>
                    <a:pt x="602919" y="177800"/>
                  </a:lnTo>
                  <a:lnTo>
                    <a:pt x="603275" y="177800"/>
                  </a:lnTo>
                  <a:lnTo>
                    <a:pt x="603745" y="176530"/>
                  </a:lnTo>
                  <a:lnTo>
                    <a:pt x="604481" y="176530"/>
                  </a:lnTo>
                  <a:lnTo>
                    <a:pt x="609701" y="172720"/>
                  </a:lnTo>
                  <a:lnTo>
                    <a:pt x="610489" y="172720"/>
                  </a:lnTo>
                  <a:lnTo>
                    <a:pt x="609803" y="171450"/>
                  </a:lnTo>
                  <a:lnTo>
                    <a:pt x="609117" y="171450"/>
                  </a:lnTo>
                  <a:lnTo>
                    <a:pt x="608279" y="170180"/>
                  </a:lnTo>
                  <a:lnTo>
                    <a:pt x="621195" y="160020"/>
                  </a:lnTo>
                  <a:lnTo>
                    <a:pt x="618718" y="160020"/>
                  </a:lnTo>
                  <a:lnTo>
                    <a:pt x="618337" y="161290"/>
                  </a:lnTo>
                  <a:lnTo>
                    <a:pt x="614972" y="163830"/>
                  </a:lnTo>
                  <a:lnTo>
                    <a:pt x="611428" y="165100"/>
                  </a:lnTo>
                  <a:lnTo>
                    <a:pt x="605409" y="168910"/>
                  </a:lnTo>
                  <a:lnTo>
                    <a:pt x="603021" y="171450"/>
                  </a:lnTo>
                  <a:lnTo>
                    <a:pt x="599541" y="170180"/>
                  </a:lnTo>
                  <a:lnTo>
                    <a:pt x="600036" y="167640"/>
                  </a:lnTo>
                  <a:lnTo>
                    <a:pt x="600367" y="166370"/>
                  </a:lnTo>
                  <a:lnTo>
                    <a:pt x="598754" y="167640"/>
                  </a:lnTo>
                  <a:lnTo>
                    <a:pt x="598449" y="166370"/>
                  </a:lnTo>
                  <a:lnTo>
                    <a:pt x="596963" y="167640"/>
                  </a:lnTo>
                  <a:lnTo>
                    <a:pt x="595807" y="167640"/>
                  </a:lnTo>
                  <a:lnTo>
                    <a:pt x="593483" y="170180"/>
                  </a:lnTo>
                  <a:lnTo>
                    <a:pt x="592302" y="170180"/>
                  </a:lnTo>
                  <a:lnTo>
                    <a:pt x="590613" y="171450"/>
                  </a:lnTo>
                  <a:lnTo>
                    <a:pt x="591807" y="172720"/>
                  </a:lnTo>
                  <a:lnTo>
                    <a:pt x="562508" y="194310"/>
                  </a:lnTo>
                  <a:lnTo>
                    <a:pt x="561784" y="194310"/>
                  </a:lnTo>
                  <a:lnTo>
                    <a:pt x="561060" y="193040"/>
                  </a:lnTo>
                  <a:lnTo>
                    <a:pt x="559308" y="193040"/>
                  </a:lnTo>
                  <a:lnTo>
                    <a:pt x="558126" y="191770"/>
                  </a:lnTo>
                  <a:lnTo>
                    <a:pt x="555548" y="191770"/>
                  </a:lnTo>
                  <a:lnTo>
                    <a:pt x="554621" y="190500"/>
                  </a:lnTo>
                  <a:lnTo>
                    <a:pt x="554139" y="189230"/>
                  </a:lnTo>
                  <a:lnTo>
                    <a:pt x="562483" y="181610"/>
                  </a:lnTo>
                  <a:lnTo>
                    <a:pt x="563397" y="182880"/>
                  </a:lnTo>
                  <a:lnTo>
                    <a:pt x="563727" y="184150"/>
                  </a:lnTo>
                  <a:lnTo>
                    <a:pt x="565277" y="182880"/>
                  </a:lnTo>
                  <a:lnTo>
                    <a:pt x="564908" y="181610"/>
                  </a:lnTo>
                  <a:lnTo>
                    <a:pt x="564667" y="181610"/>
                  </a:lnTo>
                  <a:lnTo>
                    <a:pt x="564273" y="180340"/>
                  </a:lnTo>
                  <a:lnTo>
                    <a:pt x="569048" y="176530"/>
                  </a:lnTo>
                  <a:lnTo>
                    <a:pt x="573570" y="176530"/>
                  </a:lnTo>
                  <a:lnTo>
                    <a:pt x="575030" y="175260"/>
                  </a:lnTo>
                  <a:lnTo>
                    <a:pt x="578243" y="175260"/>
                  </a:lnTo>
                  <a:lnTo>
                    <a:pt x="579043" y="172720"/>
                  </a:lnTo>
                  <a:lnTo>
                    <a:pt x="582295" y="173990"/>
                  </a:lnTo>
                  <a:lnTo>
                    <a:pt x="582815" y="172720"/>
                  </a:lnTo>
                  <a:lnTo>
                    <a:pt x="583260" y="171450"/>
                  </a:lnTo>
                  <a:lnTo>
                    <a:pt x="581787" y="172720"/>
                  </a:lnTo>
                  <a:lnTo>
                    <a:pt x="580453" y="172720"/>
                  </a:lnTo>
                  <a:lnTo>
                    <a:pt x="582028" y="171450"/>
                  </a:lnTo>
                  <a:lnTo>
                    <a:pt x="583704" y="170180"/>
                  </a:lnTo>
                  <a:lnTo>
                    <a:pt x="585292" y="168910"/>
                  </a:lnTo>
                  <a:lnTo>
                    <a:pt x="585203" y="167640"/>
                  </a:lnTo>
                  <a:lnTo>
                    <a:pt x="584936" y="167640"/>
                  </a:lnTo>
                  <a:lnTo>
                    <a:pt x="583628" y="166370"/>
                  </a:lnTo>
                  <a:lnTo>
                    <a:pt x="582587" y="166370"/>
                  </a:lnTo>
                  <a:lnTo>
                    <a:pt x="580999" y="167640"/>
                  </a:lnTo>
                  <a:lnTo>
                    <a:pt x="580364" y="168910"/>
                  </a:lnTo>
                  <a:lnTo>
                    <a:pt x="579615" y="170180"/>
                  </a:lnTo>
                  <a:lnTo>
                    <a:pt x="578535" y="170180"/>
                  </a:lnTo>
                  <a:lnTo>
                    <a:pt x="578040" y="168910"/>
                  </a:lnTo>
                  <a:lnTo>
                    <a:pt x="585038" y="162560"/>
                  </a:lnTo>
                  <a:lnTo>
                    <a:pt x="585724" y="162560"/>
                  </a:lnTo>
                  <a:lnTo>
                    <a:pt x="585825" y="161290"/>
                  </a:lnTo>
                  <a:lnTo>
                    <a:pt x="588784" y="158750"/>
                  </a:lnTo>
                  <a:lnTo>
                    <a:pt x="591743" y="156210"/>
                  </a:lnTo>
                  <a:lnTo>
                    <a:pt x="597141" y="157480"/>
                  </a:lnTo>
                  <a:lnTo>
                    <a:pt x="599287" y="156210"/>
                  </a:lnTo>
                  <a:lnTo>
                    <a:pt x="599427" y="151130"/>
                  </a:lnTo>
                  <a:lnTo>
                    <a:pt x="599211" y="149860"/>
                  </a:lnTo>
                  <a:lnTo>
                    <a:pt x="606996" y="143510"/>
                  </a:lnTo>
                  <a:lnTo>
                    <a:pt x="607123" y="144780"/>
                  </a:lnTo>
                  <a:lnTo>
                    <a:pt x="607580" y="146050"/>
                  </a:lnTo>
                  <a:lnTo>
                    <a:pt x="609231" y="146050"/>
                  </a:lnTo>
                  <a:lnTo>
                    <a:pt x="609561" y="144780"/>
                  </a:lnTo>
                  <a:lnTo>
                    <a:pt x="610349" y="144780"/>
                  </a:lnTo>
                  <a:lnTo>
                    <a:pt x="609815" y="143510"/>
                  </a:lnTo>
                  <a:lnTo>
                    <a:pt x="609663" y="142240"/>
                  </a:lnTo>
                  <a:lnTo>
                    <a:pt x="609625" y="140970"/>
                  </a:lnTo>
                  <a:lnTo>
                    <a:pt x="612432" y="138430"/>
                  </a:lnTo>
                  <a:lnTo>
                    <a:pt x="612711" y="138430"/>
                  </a:lnTo>
                  <a:lnTo>
                    <a:pt x="613791" y="137160"/>
                  </a:lnTo>
                  <a:lnTo>
                    <a:pt x="612990" y="139700"/>
                  </a:lnTo>
                  <a:lnTo>
                    <a:pt x="616648" y="139700"/>
                  </a:lnTo>
                  <a:lnTo>
                    <a:pt x="619213" y="137160"/>
                  </a:lnTo>
                  <a:lnTo>
                    <a:pt x="618388" y="137160"/>
                  </a:lnTo>
                  <a:lnTo>
                    <a:pt x="617816" y="135890"/>
                  </a:lnTo>
                  <a:lnTo>
                    <a:pt x="615899" y="135890"/>
                  </a:lnTo>
                  <a:lnTo>
                    <a:pt x="618794" y="133350"/>
                  </a:lnTo>
                  <a:lnTo>
                    <a:pt x="623125" y="129540"/>
                  </a:lnTo>
                  <a:lnTo>
                    <a:pt x="625513" y="129540"/>
                  </a:lnTo>
                  <a:lnTo>
                    <a:pt x="628726" y="128270"/>
                  </a:lnTo>
                  <a:lnTo>
                    <a:pt x="630047" y="128270"/>
                  </a:lnTo>
                  <a:lnTo>
                    <a:pt x="632040" y="130810"/>
                  </a:lnTo>
                  <a:lnTo>
                    <a:pt x="633222" y="130810"/>
                  </a:lnTo>
                  <a:lnTo>
                    <a:pt x="634060" y="132080"/>
                  </a:lnTo>
                  <a:lnTo>
                    <a:pt x="635558" y="132080"/>
                  </a:lnTo>
                  <a:lnTo>
                    <a:pt x="639800" y="130810"/>
                  </a:lnTo>
                  <a:lnTo>
                    <a:pt x="640524" y="129540"/>
                  </a:lnTo>
                  <a:lnTo>
                    <a:pt x="641959" y="130810"/>
                  </a:lnTo>
                  <a:lnTo>
                    <a:pt x="643280" y="130810"/>
                  </a:lnTo>
                  <a:lnTo>
                    <a:pt x="644220" y="129540"/>
                  </a:lnTo>
                  <a:lnTo>
                    <a:pt x="636028" y="120650"/>
                  </a:lnTo>
                  <a:lnTo>
                    <a:pt x="637603" y="118110"/>
                  </a:lnTo>
                  <a:lnTo>
                    <a:pt x="640791" y="116840"/>
                  </a:lnTo>
                  <a:lnTo>
                    <a:pt x="640232" y="118110"/>
                  </a:lnTo>
                  <a:lnTo>
                    <a:pt x="640346" y="119380"/>
                  </a:lnTo>
                  <a:lnTo>
                    <a:pt x="641731" y="120650"/>
                  </a:lnTo>
                  <a:lnTo>
                    <a:pt x="642086" y="118110"/>
                  </a:lnTo>
                  <a:lnTo>
                    <a:pt x="643229" y="118110"/>
                  </a:lnTo>
                  <a:lnTo>
                    <a:pt x="645147" y="119380"/>
                  </a:lnTo>
                  <a:lnTo>
                    <a:pt x="646010" y="120650"/>
                  </a:lnTo>
                  <a:lnTo>
                    <a:pt x="648538" y="121920"/>
                  </a:lnTo>
                  <a:lnTo>
                    <a:pt x="650074" y="123190"/>
                  </a:lnTo>
                  <a:lnTo>
                    <a:pt x="651027" y="125730"/>
                  </a:lnTo>
                  <a:lnTo>
                    <a:pt x="651675" y="127000"/>
                  </a:lnTo>
                  <a:lnTo>
                    <a:pt x="649693" y="128270"/>
                  </a:lnTo>
                  <a:lnTo>
                    <a:pt x="655078" y="127000"/>
                  </a:lnTo>
                  <a:lnTo>
                    <a:pt x="657758" y="125730"/>
                  </a:lnTo>
                  <a:lnTo>
                    <a:pt x="657123" y="127000"/>
                  </a:lnTo>
                  <a:lnTo>
                    <a:pt x="656628" y="128270"/>
                  </a:lnTo>
                  <a:lnTo>
                    <a:pt x="656259" y="129540"/>
                  </a:lnTo>
                  <a:lnTo>
                    <a:pt x="664184" y="123190"/>
                  </a:lnTo>
                  <a:lnTo>
                    <a:pt x="664464" y="123190"/>
                  </a:lnTo>
                  <a:lnTo>
                    <a:pt x="665162" y="124460"/>
                  </a:lnTo>
                  <a:lnTo>
                    <a:pt x="665797" y="124460"/>
                  </a:lnTo>
                  <a:lnTo>
                    <a:pt x="666115" y="125730"/>
                  </a:lnTo>
                  <a:lnTo>
                    <a:pt x="666445" y="125730"/>
                  </a:lnTo>
                  <a:lnTo>
                    <a:pt x="669188" y="123190"/>
                  </a:lnTo>
                  <a:lnTo>
                    <a:pt x="670572" y="121920"/>
                  </a:lnTo>
                  <a:lnTo>
                    <a:pt x="672515" y="120650"/>
                  </a:lnTo>
                  <a:lnTo>
                    <a:pt x="667473" y="120650"/>
                  </a:lnTo>
                  <a:lnTo>
                    <a:pt x="677087" y="111760"/>
                  </a:lnTo>
                  <a:lnTo>
                    <a:pt x="677316" y="113030"/>
                  </a:lnTo>
                  <a:lnTo>
                    <a:pt x="677316" y="114300"/>
                  </a:lnTo>
                  <a:lnTo>
                    <a:pt x="675259" y="115570"/>
                  </a:lnTo>
                  <a:lnTo>
                    <a:pt x="674992" y="116840"/>
                  </a:lnTo>
                  <a:lnTo>
                    <a:pt x="674420" y="118110"/>
                  </a:lnTo>
                  <a:lnTo>
                    <a:pt x="675411" y="118110"/>
                  </a:lnTo>
                  <a:lnTo>
                    <a:pt x="678903" y="115608"/>
                  </a:lnTo>
                  <a:lnTo>
                    <a:pt x="680466" y="116840"/>
                  </a:lnTo>
                  <a:lnTo>
                    <a:pt x="682231" y="118110"/>
                  </a:lnTo>
                  <a:lnTo>
                    <a:pt x="683069" y="118110"/>
                  </a:lnTo>
                  <a:lnTo>
                    <a:pt x="685139" y="116840"/>
                  </a:lnTo>
                  <a:lnTo>
                    <a:pt x="684834" y="116840"/>
                  </a:lnTo>
                  <a:lnTo>
                    <a:pt x="683552" y="115570"/>
                  </a:lnTo>
                  <a:lnTo>
                    <a:pt x="682536" y="114300"/>
                  </a:lnTo>
                  <a:lnTo>
                    <a:pt x="683260" y="113030"/>
                  </a:lnTo>
                  <a:lnTo>
                    <a:pt x="683552" y="113030"/>
                  </a:lnTo>
                  <a:lnTo>
                    <a:pt x="683323" y="111760"/>
                  </a:lnTo>
                  <a:lnTo>
                    <a:pt x="683094" y="110490"/>
                  </a:lnTo>
                  <a:lnTo>
                    <a:pt x="680377" y="110490"/>
                  </a:lnTo>
                  <a:lnTo>
                    <a:pt x="680377" y="113030"/>
                  </a:lnTo>
                  <a:lnTo>
                    <a:pt x="680288" y="114300"/>
                  </a:lnTo>
                  <a:lnTo>
                    <a:pt x="679691" y="114300"/>
                  </a:lnTo>
                  <a:lnTo>
                    <a:pt x="679729" y="113030"/>
                  </a:lnTo>
                  <a:lnTo>
                    <a:pt x="680377" y="113030"/>
                  </a:lnTo>
                  <a:lnTo>
                    <a:pt x="680377" y="110490"/>
                  </a:lnTo>
                  <a:lnTo>
                    <a:pt x="679475" y="110490"/>
                  </a:lnTo>
                  <a:lnTo>
                    <a:pt x="671525" y="111760"/>
                  </a:lnTo>
                  <a:lnTo>
                    <a:pt x="665378" y="116840"/>
                  </a:lnTo>
                  <a:lnTo>
                    <a:pt x="666153" y="115570"/>
                  </a:lnTo>
                  <a:lnTo>
                    <a:pt x="667143" y="114300"/>
                  </a:lnTo>
                  <a:lnTo>
                    <a:pt x="668235" y="113030"/>
                  </a:lnTo>
                  <a:lnTo>
                    <a:pt x="660692" y="113880"/>
                  </a:lnTo>
                  <a:lnTo>
                    <a:pt x="660692" y="120650"/>
                  </a:lnTo>
                  <a:lnTo>
                    <a:pt x="653757" y="125730"/>
                  </a:lnTo>
                  <a:lnTo>
                    <a:pt x="653707" y="124460"/>
                  </a:lnTo>
                  <a:lnTo>
                    <a:pt x="653542" y="123190"/>
                  </a:lnTo>
                  <a:lnTo>
                    <a:pt x="652183" y="119380"/>
                  </a:lnTo>
                  <a:lnTo>
                    <a:pt x="650519" y="118110"/>
                  </a:lnTo>
                  <a:lnTo>
                    <a:pt x="649503" y="116840"/>
                  </a:lnTo>
                  <a:lnTo>
                    <a:pt x="646976" y="116840"/>
                  </a:lnTo>
                  <a:lnTo>
                    <a:pt x="646125" y="115570"/>
                  </a:lnTo>
                  <a:lnTo>
                    <a:pt x="644918" y="115570"/>
                  </a:lnTo>
                  <a:lnTo>
                    <a:pt x="644321" y="114300"/>
                  </a:lnTo>
                  <a:lnTo>
                    <a:pt x="644740" y="113030"/>
                  </a:lnTo>
                  <a:lnTo>
                    <a:pt x="645477" y="111760"/>
                  </a:lnTo>
                  <a:lnTo>
                    <a:pt x="647661" y="110490"/>
                  </a:lnTo>
                  <a:lnTo>
                    <a:pt x="649236" y="111760"/>
                  </a:lnTo>
                  <a:lnTo>
                    <a:pt x="650748" y="110490"/>
                  </a:lnTo>
                  <a:lnTo>
                    <a:pt x="653376" y="113030"/>
                  </a:lnTo>
                  <a:lnTo>
                    <a:pt x="653783" y="115570"/>
                  </a:lnTo>
                  <a:lnTo>
                    <a:pt x="653910" y="115608"/>
                  </a:lnTo>
                  <a:lnTo>
                    <a:pt x="654215" y="116840"/>
                  </a:lnTo>
                  <a:lnTo>
                    <a:pt x="654418" y="116840"/>
                  </a:lnTo>
                  <a:lnTo>
                    <a:pt x="654596" y="118110"/>
                  </a:lnTo>
                  <a:lnTo>
                    <a:pt x="657059" y="118110"/>
                  </a:lnTo>
                  <a:lnTo>
                    <a:pt x="658977" y="119380"/>
                  </a:lnTo>
                  <a:lnTo>
                    <a:pt x="660692" y="120650"/>
                  </a:lnTo>
                  <a:lnTo>
                    <a:pt x="660692" y="113880"/>
                  </a:lnTo>
                  <a:lnTo>
                    <a:pt x="656856" y="114300"/>
                  </a:lnTo>
                  <a:lnTo>
                    <a:pt x="661200" y="111760"/>
                  </a:lnTo>
                  <a:lnTo>
                    <a:pt x="663841" y="110490"/>
                  </a:lnTo>
                  <a:lnTo>
                    <a:pt x="653783" y="114300"/>
                  </a:lnTo>
                  <a:lnTo>
                    <a:pt x="658469" y="110490"/>
                  </a:lnTo>
                  <a:lnTo>
                    <a:pt x="661606" y="107950"/>
                  </a:lnTo>
                  <a:lnTo>
                    <a:pt x="660692" y="106680"/>
                  </a:lnTo>
                  <a:lnTo>
                    <a:pt x="661174" y="105410"/>
                  </a:lnTo>
                  <a:lnTo>
                    <a:pt x="662228" y="104140"/>
                  </a:lnTo>
                  <a:lnTo>
                    <a:pt x="663498" y="106680"/>
                  </a:lnTo>
                  <a:lnTo>
                    <a:pt x="667791" y="102870"/>
                  </a:lnTo>
                  <a:lnTo>
                    <a:pt x="669226" y="101600"/>
                  </a:lnTo>
                  <a:lnTo>
                    <a:pt x="669023" y="100330"/>
                  </a:lnTo>
                  <a:lnTo>
                    <a:pt x="668134" y="97790"/>
                  </a:lnTo>
                  <a:lnTo>
                    <a:pt x="669086" y="95250"/>
                  </a:lnTo>
                  <a:lnTo>
                    <a:pt x="668616" y="93980"/>
                  </a:lnTo>
                  <a:lnTo>
                    <a:pt x="668147" y="92710"/>
                  </a:lnTo>
                  <a:lnTo>
                    <a:pt x="668769" y="92710"/>
                  </a:lnTo>
                  <a:lnTo>
                    <a:pt x="669480" y="93980"/>
                  </a:lnTo>
                  <a:lnTo>
                    <a:pt x="670471" y="95250"/>
                  </a:lnTo>
                  <a:lnTo>
                    <a:pt x="671156" y="96520"/>
                  </a:lnTo>
                  <a:lnTo>
                    <a:pt x="674370" y="96520"/>
                  </a:lnTo>
                  <a:lnTo>
                    <a:pt x="680834" y="91440"/>
                  </a:lnTo>
                  <a:lnTo>
                    <a:pt x="680872" y="90170"/>
                  </a:lnTo>
                  <a:lnTo>
                    <a:pt x="680402" y="88900"/>
                  </a:lnTo>
                  <a:lnTo>
                    <a:pt x="678992" y="86360"/>
                  </a:lnTo>
                  <a:lnTo>
                    <a:pt x="678776" y="86360"/>
                  </a:lnTo>
                  <a:lnTo>
                    <a:pt x="680872" y="85090"/>
                  </a:lnTo>
                  <a:lnTo>
                    <a:pt x="685647" y="85090"/>
                  </a:lnTo>
                  <a:lnTo>
                    <a:pt x="687387" y="86360"/>
                  </a:lnTo>
                  <a:lnTo>
                    <a:pt x="709320" y="67310"/>
                  </a:lnTo>
                  <a:lnTo>
                    <a:pt x="709028" y="66040"/>
                  </a:lnTo>
                  <a:lnTo>
                    <a:pt x="707859" y="60960"/>
                  </a:lnTo>
                  <a:lnTo>
                    <a:pt x="710120" y="60960"/>
                  </a:lnTo>
                  <a:lnTo>
                    <a:pt x="711733" y="58420"/>
                  </a:lnTo>
                  <a:lnTo>
                    <a:pt x="714832" y="59690"/>
                  </a:lnTo>
                  <a:lnTo>
                    <a:pt x="714552" y="60960"/>
                  </a:lnTo>
                  <a:lnTo>
                    <a:pt x="715619" y="62230"/>
                  </a:lnTo>
                  <a:lnTo>
                    <a:pt x="718616" y="59690"/>
                  </a:lnTo>
                  <a:lnTo>
                    <a:pt x="718654" y="58420"/>
                  </a:lnTo>
                  <a:lnTo>
                    <a:pt x="718959" y="58420"/>
                  </a:lnTo>
                  <a:lnTo>
                    <a:pt x="719391" y="57150"/>
                  </a:lnTo>
                  <a:lnTo>
                    <a:pt x="720839" y="57150"/>
                  </a:lnTo>
                  <a:lnTo>
                    <a:pt x="721398" y="55880"/>
                  </a:lnTo>
                  <a:lnTo>
                    <a:pt x="718273" y="55880"/>
                  </a:lnTo>
                  <a:lnTo>
                    <a:pt x="717765" y="53340"/>
                  </a:lnTo>
                  <a:lnTo>
                    <a:pt x="716775" y="52070"/>
                  </a:lnTo>
                  <a:lnTo>
                    <a:pt x="714413" y="55880"/>
                  </a:lnTo>
                  <a:lnTo>
                    <a:pt x="711263" y="58420"/>
                  </a:lnTo>
                  <a:lnTo>
                    <a:pt x="706183" y="57150"/>
                  </a:lnTo>
                  <a:lnTo>
                    <a:pt x="705408" y="58420"/>
                  </a:lnTo>
                  <a:lnTo>
                    <a:pt x="703021" y="58420"/>
                  </a:lnTo>
                  <a:lnTo>
                    <a:pt x="701052" y="60960"/>
                  </a:lnTo>
                  <a:lnTo>
                    <a:pt x="698639" y="55880"/>
                  </a:lnTo>
                  <a:lnTo>
                    <a:pt x="703173" y="57150"/>
                  </a:lnTo>
                  <a:lnTo>
                    <a:pt x="703440" y="54610"/>
                  </a:lnTo>
                  <a:lnTo>
                    <a:pt x="701967" y="54610"/>
                  </a:lnTo>
                  <a:lnTo>
                    <a:pt x="700620" y="53340"/>
                  </a:lnTo>
                  <a:lnTo>
                    <a:pt x="697522" y="55880"/>
                  </a:lnTo>
                  <a:lnTo>
                    <a:pt x="692442" y="55880"/>
                  </a:lnTo>
                  <a:lnTo>
                    <a:pt x="691832" y="58420"/>
                  </a:lnTo>
                  <a:lnTo>
                    <a:pt x="693521" y="59690"/>
                  </a:lnTo>
                  <a:lnTo>
                    <a:pt x="694690" y="60960"/>
                  </a:lnTo>
                  <a:lnTo>
                    <a:pt x="695655" y="62230"/>
                  </a:lnTo>
                  <a:lnTo>
                    <a:pt x="691705" y="66040"/>
                  </a:lnTo>
                  <a:lnTo>
                    <a:pt x="691083" y="64770"/>
                  </a:lnTo>
                  <a:lnTo>
                    <a:pt x="691019" y="63500"/>
                  </a:lnTo>
                  <a:lnTo>
                    <a:pt x="689140" y="63500"/>
                  </a:lnTo>
                  <a:lnTo>
                    <a:pt x="689368" y="64770"/>
                  </a:lnTo>
                  <a:lnTo>
                    <a:pt x="689521" y="66040"/>
                  </a:lnTo>
                  <a:lnTo>
                    <a:pt x="689711" y="67310"/>
                  </a:lnTo>
                  <a:lnTo>
                    <a:pt x="673011" y="80010"/>
                  </a:lnTo>
                  <a:lnTo>
                    <a:pt x="673176" y="81280"/>
                  </a:lnTo>
                  <a:lnTo>
                    <a:pt x="677926" y="82550"/>
                  </a:lnTo>
                  <a:lnTo>
                    <a:pt x="676198" y="83820"/>
                  </a:lnTo>
                  <a:lnTo>
                    <a:pt x="674903" y="85090"/>
                  </a:lnTo>
                  <a:lnTo>
                    <a:pt x="669886" y="85090"/>
                  </a:lnTo>
                  <a:lnTo>
                    <a:pt x="668782" y="87630"/>
                  </a:lnTo>
                  <a:lnTo>
                    <a:pt x="668502" y="90170"/>
                  </a:lnTo>
                  <a:lnTo>
                    <a:pt x="668439" y="91440"/>
                  </a:lnTo>
                  <a:lnTo>
                    <a:pt x="668147" y="91440"/>
                  </a:lnTo>
                  <a:lnTo>
                    <a:pt x="667943" y="92710"/>
                  </a:lnTo>
                  <a:lnTo>
                    <a:pt x="667080" y="91440"/>
                  </a:lnTo>
                  <a:lnTo>
                    <a:pt x="662343" y="91440"/>
                  </a:lnTo>
                  <a:lnTo>
                    <a:pt x="664489" y="86360"/>
                  </a:lnTo>
                  <a:lnTo>
                    <a:pt x="664260" y="86360"/>
                  </a:lnTo>
                  <a:lnTo>
                    <a:pt x="661581" y="88201"/>
                  </a:lnTo>
                  <a:lnTo>
                    <a:pt x="661581" y="104140"/>
                  </a:lnTo>
                  <a:lnTo>
                    <a:pt x="659612" y="104140"/>
                  </a:lnTo>
                  <a:lnTo>
                    <a:pt x="659371" y="102870"/>
                  </a:lnTo>
                  <a:lnTo>
                    <a:pt x="661060" y="102870"/>
                  </a:lnTo>
                  <a:lnTo>
                    <a:pt x="661581" y="104140"/>
                  </a:lnTo>
                  <a:lnTo>
                    <a:pt x="661581" y="88201"/>
                  </a:lnTo>
                  <a:lnTo>
                    <a:pt x="660539" y="88900"/>
                  </a:lnTo>
                  <a:lnTo>
                    <a:pt x="660171" y="90170"/>
                  </a:lnTo>
                  <a:lnTo>
                    <a:pt x="659091" y="91440"/>
                  </a:lnTo>
                  <a:lnTo>
                    <a:pt x="658342" y="93980"/>
                  </a:lnTo>
                  <a:lnTo>
                    <a:pt x="656971" y="92710"/>
                  </a:lnTo>
                  <a:lnTo>
                    <a:pt x="656678" y="92710"/>
                  </a:lnTo>
                  <a:lnTo>
                    <a:pt x="656920" y="91440"/>
                  </a:lnTo>
                  <a:lnTo>
                    <a:pt x="650925" y="96520"/>
                  </a:lnTo>
                  <a:lnTo>
                    <a:pt x="649528" y="95250"/>
                  </a:lnTo>
                  <a:lnTo>
                    <a:pt x="647966" y="95250"/>
                  </a:lnTo>
                  <a:lnTo>
                    <a:pt x="645452" y="96520"/>
                  </a:lnTo>
                  <a:lnTo>
                    <a:pt x="643877" y="96520"/>
                  </a:lnTo>
                  <a:lnTo>
                    <a:pt x="643483" y="100330"/>
                  </a:lnTo>
                  <a:lnTo>
                    <a:pt x="644144" y="101600"/>
                  </a:lnTo>
                  <a:lnTo>
                    <a:pt x="640499" y="104470"/>
                  </a:lnTo>
                  <a:lnTo>
                    <a:pt x="640499" y="116840"/>
                  </a:lnTo>
                  <a:lnTo>
                    <a:pt x="638365" y="116840"/>
                  </a:lnTo>
                  <a:lnTo>
                    <a:pt x="639876" y="115570"/>
                  </a:lnTo>
                  <a:lnTo>
                    <a:pt x="640334" y="115570"/>
                  </a:lnTo>
                  <a:lnTo>
                    <a:pt x="640499" y="116840"/>
                  </a:lnTo>
                  <a:lnTo>
                    <a:pt x="640499" y="104470"/>
                  </a:lnTo>
                  <a:lnTo>
                    <a:pt x="631190" y="111760"/>
                  </a:lnTo>
                  <a:lnTo>
                    <a:pt x="631913" y="109220"/>
                  </a:lnTo>
                  <a:lnTo>
                    <a:pt x="632345" y="107950"/>
                  </a:lnTo>
                  <a:lnTo>
                    <a:pt x="634187" y="105410"/>
                  </a:lnTo>
                  <a:lnTo>
                    <a:pt x="634707" y="104140"/>
                  </a:lnTo>
                  <a:lnTo>
                    <a:pt x="634987" y="102870"/>
                  </a:lnTo>
                  <a:lnTo>
                    <a:pt x="644436" y="95250"/>
                  </a:lnTo>
                  <a:lnTo>
                    <a:pt x="647585" y="92710"/>
                  </a:lnTo>
                  <a:lnTo>
                    <a:pt x="649160" y="91440"/>
                  </a:lnTo>
                  <a:lnTo>
                    <a:pt x="655459" y="86360"/>
                  </a:lnTo>
                  <a:lnTo>
                    <a:pt x="655294" y="85090"/>
                  </a:lnTo>
                  <a:lnTo>
                    <a:pt x="655154" y="85090"/>
                  </a:lnTo>
                  <a:lnTo>
                    <a:pt x="657720" y="82550"/>
                  </a:lnTo>
                  <a:lnTo>
                    <a:pt x="665429" y="74930"/>
                  </a:lnTo>
                  <a:lnTo>
                    <a:pt x="667994" y="74930"/>
                  </a:lnTo>
                  <a:lnTo>
                    <a:pt x="675957" y="68580"/>
                  </a:lnTo>
                  <a:lnTo>
                    <a:pt x="676198" y="68580"/>
                  </a:lnTo>
                  <a:lnTo>
                    <a:pt x="676541" y="67310"/>
                  </a:lnTo>
                  <a:lnTo>
                    <a:pt x="676846" y="67310"/>
                  </a:lnTo>
                  <a:lnTo>
                    <a:pt x="681520" y="63500"/>
                  </a:lnTo>
                  <a:lnTo>
                    <a:pt x="683031" y="63500"/>
                  </a:lnTo>
                  <a:lnTo>
                    <a:pt x="684542" y="62230"/>
                  </a:lnTo>
                  <a:lnTo>
                    <a:pt x="686231" y="63500"/>
                  </a:lnTo>
                  <a:lnTo>
                    <a:pt x="686396" y="63500"/>
                  </a:lnTo>
                  <a:lnTo>
                    <a:pt x="686650" y="62230"/>
                  </a:lnTo>
                  <a:lnTo>
                    <a:pt x="687235" y="58420"/>
                  </a:lnTo>
                  <a:lnTo>
                    <a:pt x="691807" y="58420"/>
                  </a:lnTo>
                  <a:lnTo>
                    <a:pt x="692353" y="55880"/>
                  </a:lnTo>
                  <a:lnTo>
                    <a:pt x="685787" y="55880"/>
                  </a:lnTo>
                  <a:lnTo>
                    <a:pt x="685444" y="54610"/>
                  </a:lnTo>
                  <a:lnTo>
                    <a:pt x="685698" y="54610"/>
                  </a:lnTo>
                  <a:lnTo>
                    <a:pt x="689533" y="50800"/>
                  </a:lnTo>
                  <a:lnTo>
                    <a:pt x="689660" y="50800"/>
                  </a:lnTo>
                  <a:lnTo>
                    <a:pt x="700684" y="39370"/>
                  </a:lnTo>
                  <a:lnTo>
                    <a:pt x="701789" y="39370"/>
                  </a:lnTo>
                  <a:lnTo>
                    <a:pt x="702310" y="40640"/>
                  </a:lnTo>
                  <a:lnTo>
                    <a:pt x="704062" y="40640"/>
                  </a:lnTo>
                  <a:lnTo>
                    <a:pt x="704799" y="41910"/>
                  </a:lnTo>
                  <a:lnTo>
                    <a:pt x="707618" y="39370"/>
                  </a:lnTo>
                  <a:lnTo>
                    <a:pt x="706526" y="36830"/>
                  </a:lnTo>
                  <a:lnTo>
                    <a:pt x="704024" y="36830"/>
                  </a:lnTo>
                  <a:lnTo>
                    <a:pt x="707517" y="33020"/>
                  </a:lnTo>
                  <a:lnTo>
                    <a:pt x="710082" y="35560"/>
                  </a:lnTo>
                  <a:lnTo>
                    <a:pt x="712304" y="34290"/>
                  </a:lnTo>
                  <a:lnTo>
                    <a:pt x="712749" y="35560"/>
                  </a:lnTo>
                  <a:lnTo>
                    <a:pt x="713143" y="35560"/>
                  </a:lnTo>
                  <a:lnTo>
                    <a:pt x="715911" y="34290"/>
                  </a:lnTo>
                  <a:lnTo>
                    <a:pt x="720432" y="34290"/>
                  </a:lnTo>
                  <a:lnTo>
                    <a:pt x="721893" y="33020"/>
                  </a:lnTo>
                  <a:lnTo>
                    <a:pt x="725119" y="33020"/>
                  </a:lnTo>
                  <a:lnTo>
                    <a:pt x="725906" y="30480"/>
                  </a:lnTo>
                  <a:lnTo>
                    <a:pt x="730186" y="30480"/>
                  </a:lnTo>
                  <a:lnTo>
                    <a:pt x="730161" y="27940"/>
                  </a:lnTo>
                  <a:lnTo>
                    <a:pt x="731824" y="27940"/>
                  </a:lnTo>
                  <a:lnTo>
                    <a:pt x="730300" y="26670"/>
                  </a:lnTo>
                  <a:lnTo>
                    <a:pt x="731723" y="25400"/>
                  </a:lnTo>
                  <a:lnTo>
                    <a:pt x="731520" y="24130"/>
                  </a:lnTo>
                  <a:lnTo>
                    <a:pt x="729449" y="24130"/>
                  </a:lnTo>
                  <a:lnTo>
                    <a:pt x="727862" y="25400"/>
                  </a:lnTo>
                  <a:lnTo>
                    <a:pt x="727227" y="26670"/>
                  </a:lnTo>
                  <a:lnTo>
                    <a:pt x="726490" y="27940"/>
                  </a:lnTo>
                  <a:lnTo>
                    <a:pt x="725436" y="27940"/>
                  </a:lnTo>
                  <a:lnTo>
                    <a:pt x="724941" y="26670"/>
                  </a:lnTo>
                  <a:lnTo>
                    <a:pt x="724954" y="25400"/>
                  </a:lnTo>
                  <a:lnTo>
                    <a:pt x="729538" y="21590"/>
                  </a:lnTo>
                  <a:lnTo>
                    <a:pt x="728027" y="20320"/>
                  </a:lnTo>
                  <a:lnTo>
                    <a:pt x="728446" y="17780"/>
                  </a:lnTo>
                  <a:lnTo>
                    <a:pt x="732383" y="152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 descr=""/>
            <p:cNvSpPr/>
            <p:nvPr/>
          </p:nvSpPr>
          <p:spPr>
            <a:xfrm>
              <a:off x="1672450" y="4465962"/>
              <a:ext cx="708660" cy="525145"/>
            </a:xfrm>
            <a:custGeom>
              <a:avLst/>
              <a:gdLst/>
              <a:ahLst/>
              <a:cxnLst/>
              <a:rect l="l" t="t" r="r" b="b"/>
              <a:pathLst>
                <a:path w="708660" h="525145">
                  <a:moveTo>
                    <a:pt x="16383" y="388721"/>
                  </a:moveTo>
                  <a:lnTo>
                    <a:pt x="14465" y="385279"/>
                  </a:lnTo>
                  <a:lnTo>
                    <a:pt x="13817" y="384263"/>
                  </a:lnTo>
                  <a:lnTo>
                    <a:pt x="13004" y="383197"/>
                  </a:lnTo>
                  <a:lnTo>
                    <a:pt x="11569" y="382778"/>
                  </a:lnTo>
                  <a:lnTo>
                    <a:pt x="7696" y="384479"/>
                  </a:lnTo>
                  <a:lnTo>
                    <a:pt x="4686" y="384797"/>
                  </a:lnTo>
                  <a:lnTo>
                    <a:pt x="1498" y="382397"/>
                  </a:lnTo>
                  <a:lnTo>
                    <a:pt x="787" y="382917"/>
                  </a:lnTo>
                  <a:lnTo>
                    <a:pt x="0" y="383247"/>
                  </a:lnTo>
                  <a:lnTo>
                    <a:pt x="2057" y="385978"/>
                  </a:lnTo>
                  <a:lnTo>
                    <a:pt x="4864" y="386867"/>
                  </a:lnTo>
                  <a:lnTo>
                    <a:pt x="7683" y="387515"/>
                  </a:lnTo>
                  <a:lnTo>
                    <a:pt x="8077" y="387286"/>
                  </a:lnTo>
                  <a:lnTo>
                    <a:pt x="9702" y="386257"/>
                  </a:lnTo>
                  <a:lnTo>
                    <a:pt x="11468" y="386080"/>
                  </a:lnTo>
                  <a:lnTo>
                    <a:pt x="13347" y="386334"/>
                  </a:lnTo>
                  <a:lnTo>
                    <a:pt x="11201" y="388137"/>
                  </a:lnTo>
                  <a:lnTo>
                    <a:pt x="12852" y="388353"/>
                  </a:lnTo>
                  <a:lnTo>
                    <a:pt x="14566" y="388493"/>
                  </a:lnTo>
                  <a:lnTo>
                    <a:pt x="16383" y="388721"/>
                  </a:lnTo>
                  <a:close/>
                </a:path>
                <a:path w="708660" h="525145">
                  <a:moveTo>
                    <a:pt x="50317" y="388594"/>
                  </a:moveTo>
                  <a:lnTo>
                    <a:pt x="48298" y="389674"/>
                  </a:lnTo>
                  <a:lnTo>
                    <a:pt x="47434" y="390156"/>
                  </a:lnTo>
                  <a:lnTo>
                    <a:pt x="44983" y="391477"/>
                  </a:lnTo>
                  <a:lnTo>
                    <a:pt x="45935" y="391604"/>
                  </a:lnTo>
                  <a:lnTo>
                    <a:pt x="46647" y="391693"/>
                  </a:lnTo>
                  <a:lnTo>
                    <a:pt x="47205" y="391706"/>
                  </a:lnTo>
                  <a:lnTo>
                    <a:pt x="48818" y="391718"/>
                  </a:lnTo>
                  <a:lnTo>
                    <a:pt x="49123" y="391071"/>
                  </a:lnTo>
                  <a:lnTo>
                    <a:pt x="50317" y="388594"/>
                  </a:lnTo>
                  <a:close/>
                </a:path>
                <a:path w="708660" h="525145">
                  <a:moveTo>
                    <a:pt x="64312" y="377837"/>
                  </a:moveTo>
                  <a:lnTo>
                    <a:pt x="61087" y="374497"/>
                  </a:lnTo>
                  <a:lnTo>
                    <a:pt x="57632" y="372516"/>
                  </a:lnTo>
                  <a:lnTo>
                    <a:pt x="53530" y="370065"/>
                  </a:lnTo>
                  <a:lnTo>
                    <a:pt x="54063" y="372656"/>
                  </a:lnTo>
                  <a:lnTo>
                    <a:pt x="55143" y="374738"/>
                  </a:lnTo>
                  <a:lnTo>
                    <a:pt x="55740" y="376821"/>
                  </a:lnTo>
                  <a:lnTo>
                    <a:pt x="55918" y="377456"/>
                  </a:lnTo>
                  <a:lnTo>
                    <a:pt x="56045" y="378129"/>
                  </a:lnTo>
                  <a:lnTo>
                    <a:pt x="56146" y="379336"/>
                  </a:lnTo>
                  <a:lnTo>
                    <a:pt x="56121" y="379907"/>
                  </a:lnTo>
                  <a:lnTo>
                    <a:pt x="56375" y="380263"/>
                  </a:lnTo>
                  <a:lnTo>
                    <a:pt x="57010" y="380847"/>
                  </a:lnTo>
                  <a:lnTo>
                    <a:pt x="57645" y="381304"/>
                  </a:lnTo>
                  <a:lnTo>
                    <a:pt x="58496" y="381876"/>
                  </a:lnTo>
                  <a:lnTo>
                    <a:pt x="59880" y="382028"/>
                  </a:lnTo>
                  <a:lnTo>
                    <a:pt x="60502" y="378891"/>
                  </a:lnTo>
                  <a:lnTo>
                    <a:pt x="62115" y="378752"/>
                  </a:lnTo>
                  <a:lnTo>
                    <a:pt x="64312" y="377837"/>
                  </a:lnTo>
                  <a:close/>
                </a:path>
                <a:path w="708660" h="525145">
                  <a:moveTo>
                    <a:pt x="83845" y="479933"/>
                  </a:moveTo>
                  <a:lnTo>
                    <a:pt x="83604" y="479767"/>
                  </a:lnTo>
                  <a:lnTo>
                    <a:pt x="83362" y="479602"/>
                  </a:lnTo>
                  <a:lnTo>
                    <a:pt x="83108" y="479450"/>
                  </a:lnTo>
                  <a:lnTo>
                    <a:pt x="82969" y="479475"/>
                  </a:lnTo>
                  <a:lnTo>
                    <a:pt x="83540" y="479793"/>
                  </a:lnTo>
                  <a:lnTo>
                    <a:pt x="83845" y="479933"/>
                  </a:lnTo>
                  <a:close/>
                </a:path>
                <a:path w="708660" h="525145">
                  <a:moveTo>
                    <a:pt x="86969" y="523633"/>
                  </a:moveTo>
                  <a:lnTo>
                    <a:pt x="86639" y="523494"/>
                  </a:lnTo>
                  <a:lnTo>
                    <a:pt x="85394" y="522693"/>
                  </a:lnTo>
                  <a:lnTo>
                    <a:pt x="84886" y="521284"/>
                  </a:lnTo>
                  <a:lnTo>
                    <a:pt x="83146" y="521360"/>
                  </a:lnTo>
                  <a:lnTo>
                    <a:pt x="85204" y="524535"/>
                  </a:lnTo>
                  <a:lnTo>
                    <a:pt x="85712" y="524510"/>
                  </a:lnTo>
                  <a:lnTo>
                    <a:pt x="86537" y="523900"/>
                  </a:lnTo>
                  <a:lnTo>
                    <a:pt x="86969" y="523633"/>
                  </a:lnTo>
                  <a:close/>
                </a:path>
                <a:path w="708660" h="525145">
                  <a:moveTo>
                    <a:pt x="93218" y="519785"/>
                  </a:moveTo>
                  <a:lnTo>
                    <a:pt x="92265" y="519112"/>
                  </a:lnTo>
                  <a:lnTo>
                    <a:pt x="92265" y="519950"/>
                  </a:lnTo>
                  <a:lnTo>
                    <a:pt x="91617" y="520788"/>
                  </a:lnTo>
                  <a:lnTo>
                    <a:pt x="91236" y="520420"/>
                  </a:lnTo>
                  <a:lnTo>
                    <a:pt x="92265" y="519950"/>
                  </a:lnTo>
                  <a:lnTo>
                    <a:pt x="92265" y="519112"/>
                  </a:lnTo>
                  <a:lnTo>
                    <a:pt x="91452" y="518528"/>
                  </a:lnTo>
                  <a:lnTo>
                    <a:pt x="89636" y="517271"/>
                  </a:lnTo>
                  <a:lnTo>
                    <a:pt x="87820" y="515823"/>
                  </a:lnTo>
                  <a:lnTo>
                    <a:pt x="90728" y="513651"/>
                  </a:lnTo>
                  <a:lnTo>
                    <a:pt x="90233" y="513549"/>
                  </a:lnTo>
                  <a:lnTo>
                    <a:pt x="89890" y="513575"/>
                  </a:lnTo>
                  <a:lnTo>
                    <a:pt x="88747" y="514388"/>
                  </a:lnTo>
                  <a:lnTo>
                    <a:pt x="87109" y="515073"/>
                  </a:lnTo>
                  <a:lnTo>
                    <a:pt x="86410" y="516788"/>
                  </a:lnTo>
                  <a:lnTo>
                    <a:pt x="86423" y="517982"/>
                  </a:lnTo>
                  <a:lnTo>
                    <a:pt x="88315" y="518820"/>
                  </a:lnTo>
                  <a:lnTo>
                    <a:pt x="86614" y="519417"/>
                  </a:lnTo>
                  <a:lnTo>
                    <a:pt x="87007" y="520674"/>
                  </a:lnTo>
                  <a:lnTo>
                    <a:pt x="87947" y="521639"/>
                  </a:lnTo>
                  <a:lnTo>
                    <a:pt x="89027" y="522541"/>
                  </a:lnTo>
                  <a:lnTo>
                    <a:pt x="90741" y="521779"/>
                  </a:lnTo>
                  <a:lnTo>
                    <a:pt x="92163" y="520788"/>
                  </a:lnTo>
                  <a:lnTo>
                    <a:pt x="93052" y="519950"/>
                  </a:lnTo>
                  <a:lnTo>
                    <a:pt x="93218" y="519785"/>
                  </a:lnTo>
                  <a:close/>
                </a:path>
                <a:path w="708660" h="525145">
                  <a:moveTo>
                    <a:pt x="101841" y="345440"/>
                  </a:moveTo>
                  <a:lnTo>
                    <a:pt x="101612" y="345160"/>
                  </a:lnTo>
                  <a:lnTo>
                    <a:pt x="101460" y="345427"/>
                  </a:lnTo>
                  <a:lnTo>
                    <a:pt x="101841" y="345440"/>
                  </a:lnTo>
                  <a:close/>
                </a:path>
                <a:path w="708660" h="525145">
                  <a:moveTo>
                    <a:pt x="103187" y="512127"/>
                  </a:moveTo>
                  <a:lnTo>
                    <a:pt x="102298" y="510933"/>
                  </a:lnTo>
                  <a:lnTo>
                    <a:pt x="101282" y="510273"/>
                  </a:lnTo>
                  <a:lnTo>
                    <a:pt x="100126" y="509955"/>
                  </a:lnTo>
                  <a:lnTo>
                    <a:pt x="98031" y="512610"/>
                  </a:lnTo>
                  <a:lnTo>
                    <a:pt x="98590" y="513232"/>
                  </a:lnTo>
                  <a:lnTo>
                    <a:pt x="99288" y="513791"/>
                  </a:lnTo>
                  <a:lnTo>
                    <a:pt x="100177" y="514324"/>
                  </a:lnTo>
                  <a:lnTo>
                    <a:pt x="101168" y="513600"/>
                  </a:lnTo>
                  <a:lnTo>
                    <a:pt x="102184" y="512851"/>
                  </a:lnTo>
                  <a:lnTo>
                    <a:pt x="103187" y="512127"/>
                  </a:lnTo>
                  <a:close/>
                </a:path>
                <a:path w="708660" h="525145">
                  <a:moveTo>
                    <a:pt x="106057" y="351066"/>
                  </a:moveTo>
                  <a:lnTo>
                    <a:pt x="105168" y="349275"/>
                  </a:lnTo>
                  <a:lnTo>
                    <a:pt x="104419" y="349186"/>
                  </a:lnTo>
                  <a:lnTo>
                    <a:pt x="104267" y="349173"/>
                  </a:lnTo>
                  <a:lnTo>
                    <a:pt x="103949" y="349377"/>
                  </a:lnTo>
                  <a:lnTo>
                    <a:pt x="104076" y="350431"/>
                  </a:lnTo>
                  <a:lnTo>
                    <a:pt x="104241" y="351409"/>
                  </a:lnTo>
                  <a:lnTo>
                    <a:pt x="104419" y="352488"/>
                  </a:lnTo>
                  <a:lnTo>
                    <a:pt x="105143" y="352196"/>
                  </a:lnTo>
                  <a:lnTo>
                    <a:pt x="105651" y="352158"/>
                  </a:lnTo>
                  <a:lnTo>
                    <a:pt x="106057" y="351066"/>
                  </a:lnTo>
                  <a:close/>
                </a:path>
                <a:path w="708660" h="525145">
                  <a:moveTo>
                    <a:pt x="113080" y="495452"/>
                  </a:moveTo>
                  <a:lnTo>
                    <a:pt x="112788" y="494842"/>
                  </a:lnTo>
                  <a:lnTo>
                    <a:pt x="112344" y="494398"/>
                  </a:lnTo>
                  <a:lnTo>
                    <a:pt x="111125" y="495947"/>
                  </a:lnTo>
                  <a:lnTo>
                    <a:pt x="111467" y="496049"/>
                  </a:lnTo>
                  <a:lnTo>
                    <a:pt x="112153" y="496214"/>
                  </a:lnTo>
                  <a:lnTo>
                    <a:pt x="112445" y="496303"/>
                  </a:lnTo>
                  <a:lnTo>
                    <a:pt x="113055" y="496354"/>
                  </a:lnTo>
                  <a:lnTo>
                    <a:pt x="113080" y="495452"/>
                  </a:lnTo>
                  <a:close/>
                </a:path>
                <a:path w="708660" h="525145">
                  <a:moveTo>
                    <a:pt x="113245" y="496392"/>
                  </a:moveTo>
                  <a:lnTo>
                    <a:pt x="113118" y="496379"/>
                  </a:lnTo>
                  <a:lnTo>
                    <a:pt x="113055" y="496531"/>
                  </a:lnTo>
                  <a:lnTo>
                    <a:pt x="113182" y="496430"/>
                  </a:lnTo>
                  <a:close/>
                </a:path>
                <a:path w="708660" h="525145">
                  <a:moveTo>
                    <a:pt x="155333" y="466369"/>
                  </a:moveTo>
                  <a:lnTo>
                    <a:pt x="155244" y="466191"/>
                  </a:lnTo>
                  <a:lnTo>
                    <a:pt x="155155" y="466432"/>
                  </a:lnTo>
                  <a:lnTo>
                    <a:pt x="155333" y="466382"/>
                  </a:lnTo>
                  <a:close/>
                </a:path>
                <a:path w="708660" h="525145">
                  <a:moveTo>
                    <a:pt x="156375" y="463334"/>
                  </a:moveTo>
                  <a:lnTo>
                    <a:pt x="154673" y="462000"/>
                  </a:lnTo>
                  <a:lnTo>
                    <a:pt x="154114" y="463537"/>
                  </a:lnTo>
                  <a:lnTo>
                    <a:pt x="154546" y="464883"/>
                  </a:lnTo>
                  <a:lnTo>
                    <a:pt x="155244" y="466191"/>
                  </a:lnTo>
                  <a:lnTo>
                    <a:pt x="156375" y="463334"/>
                  </a:lnTo>
                  <a:close/>
                </a:path>
                <a:path w="708660" h="525145">
                  <a:moveTo>
                    <a:pt x="156908" y="482574"/>
                  </a:moveTo>
                  <a:lnTo>
                    <a:pt x="156400" y="482714"/>
                  </a:lnTo>
                  <a:lnTo>
                    <a:pt x="155892" y="482917"/>
                  </a:lnTo>
                  <a:lnTo>
                    <a:pt x="153441" y="483743"/>
                  </a:lnTo>
                  <a:lnTo>
                    <a:pt x="151587" y="483730"/>
                  </a:lnTo>
                  <a:lnTo>
                    <a:pt x="149987" y="482079"/>
                  </a:lnTo>
                  <a:lnTo>
                    <a:pt x="149783" y="481863"/>
                  </a:lnTo>
                  <a:lnTo>
                    <a:pt x="148907" y="481787"/>
                  </a:lnTo>
                  <a:lnTo>
                    <a:pt x="147104" y="483374"/>
                  </a:lnTo>
                  <a:lnTo>
                    <a:pt x="145910" y="485584"/>
                  </a:lnTo>
                  <a:lnTo>
                    <a:pt x="148501" y="488378"/>
                  </a:lnTo>
                  <a:lnTo>
                    <a:pt x="151231" y="486727"/>
                  </a:lnTo>
                  <a:lnTo>
                    <a:pt x="154152" y="484708"/>
                  </a:lnTo>
                  <a:lnTo>
                    <a:pt x="156908" y="482574"/>
                  </a:lnTo>
                  <a:close/>
                </a:path>
                <a:path w="708660" h="525145">
                  <a:moveTo>
                    <a:pt x="159842" y="480187"/>
                  </a:moveTo>
                  <a:lnTo>
                    <a:pt x="159664" y="480148"/>
                  </a:lnTo>
                  <a:lnTo>
                    <a:pt x="159626" y="480364"/>
                  </a:lnTo>
                  <a:lnTo>
                    <a:pt x="159766" y="480250"/>
                  </a:lnTo>
                  <a:close/>
                </a:path>
                <a:path w="708660" h="525145">
                  <a:moveTo>
                    <a:pt x="205397" y="358419"/>
                  </a:moveTo>
                  <a:lnTo>
                    <a:pt x="205206" y="358419"/>
                  </a:lnTo>
                  <a:lnTo>
                    <a:pt x="205270" y="358749"/>
                  </a:lnTo>
                  <a:lnTo>
                    <a:pt x="205333" y="359079"/>
                  </a:lnTo>
                  <a:lnTo>
                    <a:pt x="205384" y="359410"/>
                  </a:lnTo>
                  <a:lnTo>
                    <a:pt x="205384" y="358749"/>
                  </a:lnTo>
                  <a:lnTo>
                    <a:pt x="205397" y="358419"/>
                  </a:lnTo>
                  <a:close/>
                </a:path>
                <a:path w="708660" h="525145">
                  <a:moveTo>
                    <a:pt x="260172" y="402424"/>
                  </a:moveTo>
                  <a:lnTo>
                    <a:pt x="259435" y="400659"/>
                  </a:lnTo>
                  <a:lnTo>
                    <a:pt x="258991" y="396913"/>
                  </a:lnTo>
                  <a:lnTo>
                    <a:pt x="257771" y="396278"/>
                  </a:lnTo>
                  <a:lnTo>
                    <a:pt x="254355" y="397383"/>
                  </a:lnTo>
                  <a:lnTo>
                    <a:pt x="253009" y="398208"/>
                  </a:lnTo>
                  <a:lnTo>
                    <a:pt x="251802" y="403999"/>
                  </a:lnTo>
                  <a:lnTo>
                    <a:pt x="249161" y="407263"/>
                  </a:lnTo>
                  <a:lnTo>
                    <a:pt x="247865" y="411695"/>
                  </a:lnTo>
                  <a:lnTo>
                    <a:pt x="243624" y="410806"/>
                  </a:lnTo>
                  <a:lnTo>
                    <a:pt x="239433" y="411353"/>
                  </a:lnTo>
                  <a:lnTo>
                    <a:pt x="235496" y="409511"/>
                  </a:lnTo>
                  <a:lnTo>
                    <a:pt x="235013" y="410591"/>
                  </a:lnTo>
                  <a:lnTo>
                    <a:pt x="234861" y="411441"/>
                  </a:lnTo>
                  <a:lnTo>
                    <a:pt x="233108" y="413219"/>
                  </a:lnTo>
                  <a:lnTo>
                    <a:pt x="231698" y="414312"/>
                  </a:lnTo>
                  <a:lnTo>
                    <a:pt x="233006" y="416788"/>
                  </a:lnTo>
                  <a:lnTo>
                    <a:pt x="232676" y="417664"/>
                  </a:lnTo>
                  <a:lnTo>
                    <a:pt x="230632" y="419519"/>
                  </a:lnTo>
                  <a:lnTo>
                    <a:pt x="231495" y="420979"/>
                  </a:lnTo>
                  <a:lnTo>
                    <a:pt x="232994" y="422529"/>
                  </a:lnTo>
                  <a:lnTo>
                    <a:pt x="233908" y="423265"/>
                  </a:lnTo>
                  <a:lnTo>
                    <a:pt x="238125" y="420598"/>
                  </a:lnTo>
                  <a:lnTo>
                    <a:pt x="240042" y="419442"/>
                  </a:lnTo>
                  <a:lnTo>
                    <a:pt x="238709" y="421271"/>
                  </a:lnTo>
                  <a:lnTo>
                    <a:pt x="237604" y="423240"/>
                  </a:lnTo>
                  <a:lnTo>
                    <a:pt x="236766" y="425386"/>
                  </a:lnTo>
                  <a:lnTo>
                    <a:pt x="237070" y="425602"/>
                  </a:lnTo>
                  <a:lnTo>
                    <a:pt x="241465" y="422465"/>
                  </a:lnTo>
                  <a:lnTo>
                    <a:pt x="245884" y="419468"/>
                  </a:lnTo>
                  <a:lnTo>
                    <a:pt x="250202" y="415074"/>
                  </a:lnTo>
                  <a:lnTo>
                    <a:pt x="251002" y="414388"/>
                  </a:lnTo>
                  <a:lnTo>
                    <a:pt x="254787" y="412445"/>
                  </a:lnTo>
                  <a:lnTo>
                    <a:pt x="256286" y="411302"/>
                  </a:lnTo>
                  <a:lnTo>
                    <a:pt x="257467" y="410146"/>
                  </a:lnTo>
                  <a:lnTo>
                    <a:pt x="257479" y="409346"/>
                  </a:lnTo>
                  <a:lnTo>
                    <a:pt x="257568" y="408597"/>
                  </a:lnTo>
                  <a:lnTo>
                    <a:pt x="258064" y="407276"/>
                  </a:lnTo>
                  <a:lnTo>
                    <a:pt x="258394" y="406679"/>
                  </a:lnTo>
                  <a:lnTo>
                    <a:pt x="259435" y="405472"/>
                  </a:lnTo>
                  <a:lnTo>
                    <a:pt x="259727" y="404799"/>
                  </a:lnTo>
                  <a:lnTo>
                    <a:pt x="260172" y="402424"/>
                  </a:lnTo>
                  <a:close/>
                </a:path>
                <a:path w="708660" h="525145">
                  <a:moveTo>
                    <a:pt x="273138" y="368503"/>
                  </a:moveTo>
                  <a:lnTo>
                    <a:pt x="273126" y="368223"/>
                  </a:lnTo>
                  <a:lnTo>
                    <a:pt x="272859" y="367919"/>
                  </a:lnTo>
                  <a:lnTo>
                    <a:pt x="272643" y="367665"/>
                  </a:lnTo>
                  <a:lnTo>
                    <a:pt x="272199" y="367715"/>
                  </a:lnTo>
                  <a:lnTo>
                    <a:pt x="272097" y="368122"/>
                  </a:lnTo>
                  <a:lnTo>
                    <a:pt x="271995" y="368528"/>
                  </a:lnTo>
                  <a:lnTo>
                    <a:pt x="272122" y="368769"/>
                  </a:lnTo>
                  <a:lnTo>
                    <a:pt x="272224" y="368973"/>
                  </a:lnTo>
                  <a:lnTo>
                    <a:pt x="272656" y="369227"/>
                  </a:lnTo>
                  <a:lnTo>
                    <a:pt x="272834" y="369341"/>
                  </a:lnTo>
                  <a:lnTo>
                    <a:pt x="272923" y="369176"/>
                  </a:lnTo>
                  <a:lnTo>
                    <a:pt x="272999" y="368998"/>
                  </a:lnTo>
                  <a:lnTo>
                    <a:pt x="273100" y="368719"/>
                  </a:lnTo>
                  <a:lnTo>
                    <a:pt x="273138" y="368503"/>
                  </a:lnTo>
                  <a:close/>
                </a:path>
                <a:path w="708660" h="525145">
                  <a:moveTo>
                    <a:pt x="317830" y="201561"/>
                  </a:moveTo>
                  <a:lnTo>
                    <a:pt x="317652" y="201091"/>
                  </a:lnTo>
                  <a:lnTo>
                    <a:pt x="317588" y="200329"/>
                  </a:lnTo>
                  <a:lnTo>
                    <a:pt x="314820" y="202869"/>
                  </a:lnTo>
                  <a:lnTo>
                    <a:pt x="312686" y="205498"/>
                  </a:lnTo>
                  <a:lnTo>
                    <a:pt x="311683" y="208927"/>
                  </a:lnTo>
                  <a:lnTo>
                    <a:pt x="313893" y="206273"/>
                  </a:lnTo>
                  <a:lnTo>
                    <a:pt x="316877" y="202755"/>
                  </a:lnTo>
                  <a:lnTo>
                    <a:pt x="317830" y="201561"/>
                  </a:lnTo>
                  <a:close/>
                </a:path>
                <a:path w="708660" h="525145">
                  <a:moveTo>
                    <a:pt x="338937" y="165684"/>
                  </a:moveTo>
                  <a:lnTo>
                    <a:pt x="338099" y="166204"/>
                  </a:lnTo>
                  <a:lnTo>
                    <a:pt x="336435" y="167182"/>
                  </a:lnTo>
                  <a:lnTo>
                    <a:pt x="337185" y="166966"/>
                  </a:lnTo>
                  <a:lnTo>
                    <a:pt x="337832" y="166763"/>
                  </a:lnTo>
                  <a:lnTo>
                    <a:pt x="338670" y="166446"/>
                  </a:lnTo>
                  <a:lnTo>
                    <a:pt x="338924" y="165989"/>
                  </a:lnTo>
                  <a:lnTo>
                    <a:pt x="338937" y="165684"/>
                  </a:lnTo>
                  <a:close/>
                </a:path>
                <a:path w="708660" h="525145">
                  <a:moveTo>
                    <a:pt x="351497" y="366204"/>
                  </a:moveTo>
                  <a:lnTo>
                    <a:pt x="351358" y="365823"/>
                  </a:lnTo>
                  <a:lnTo>
                    <a:pt x="350812" y="365239"/>
                  </a:lnTo>
                  <a:lnTo>
                    <a:pt x="350469" y="364998"/>
                  </a:lnTo>
                  <a:lnTo>
                    <a:pt x="348589" y="364337"/>
                  </a:lnTo>
                  <a:lnTo>
                    <a:pt x="346735" y="365150"/>
                  </a:lnTo>
                  <a:lnTo>
                    <a:pt x="345605" y="363181"/>
                  </a:lnTo>
                  <a:lnTo>
                    <a:pt x="345579" y="363042"/>
                  </a:lnTo>
                  <a:lnTo>
                    <a:pt x="345554" y="360997"/>
                  </a:lnTo>
                  <a:lnTo>
                    <a:pt x="346900" y="358775"/>
                  </a:lnTo>
                  <a:lnTo>
                    <a:pt x="344309" y="357263"/>
                  </a:lnTo>
                  <a:lnTo>
                    <a:pt x="343052" y="361480"/>
                  </a:lnTo>
                  <a:lnTo>
                    <a:pt x="343103" y="362216"/>
                  </a:lnTo>
                  <a:lnTo>
                    <a:pt x="343268" y="362813"/>
                  </a:lnTo>
                  <a:lnTo>
                    <a:pt x="344170" y="364807"/>
                  </a:lnTo>
                  <a:lnTo>
                    <a:pt x="345427" y="365620"/>
                  </a:lnTo>
                  <a:lnTo>
                    <a:pt x="346557" y="366534"/>
                  </a:lnTo>
                  <a:lnTo>
                    <a:pt x="347586" y="366674"/>
                  </a:lnTo>
                  <a:lnTo>
                    <a:pt x="348589" y="366712"/>
                  </a:lnTo>
                  <a:lnTo>
                    <a:pt x="349567" y="366712"/>
                  </a:lnTo>
                  <a:lnTo>
                    <a:pt x="348005" y="367982"/>
                  </a:lnTo>
                  <a:lnTo>
                    <a:pt x="348310" y="368401"/>
                  </a:lnTo>
                  <a:lnTo>
                    <a:pt x="348551" y="368896"/>
                  </a:lnTo>
                  <a:lnTo>
                    <a:pt x="348678" y="369493"/>
                  </a:lnTo>
                  <a:lnTo>
                    <a:pt x="349618" y="368820"/>
                  </a:lnTo>
                  <a:lnTo>
                    <a:pt x="350304" y="368465"/>
                  </a:lnTo>
                  <a:lnTo>
                    <a:pt x="351231" y="367474"/>
                  </a:lnTo>
                  <a:lnTo>
                    <a:pt x="351434" y="367030"/>
                  </a:lnTo>
                  <a:lnTo>
                    <a:pt x="351472" y="366598"/>
                  </a:lnTo>
                  <a:lnTo>
                    <a:pt x="351497" y="366204"/>
                  </a:lnTo>
                  <a:close/>
                </a:path>
                <a:path w="708660" h="525145">
                  <a:moveTo>
                    <a:pt x="357149" y="152323"/>
                  </a:moveTo>
                  <a:lnTo>
                    <a:pt x="355714" y="153479"/>
                  </a:lnTo>
                  <a:lnTo>
                    <a:pt x="355663" y="154012"/>
                  </a:lnTo>
                  <a:lnTo>
                    <a:pt x="355587" y="154533"/>
                  </a:lnTo>
                  <a:lnTo>
                    <a:pt x="355396" y="155003"/>
                  </a:lnTo>
                  <a:lnTo>
                    <a:pt x="355828" y="154051"/>
                  </a:lnTo>
                  <a:lnTo>
                    <a:pt x="356539" y="153212"/>
                  </a:lnTo>
                  <a:lnTo>
                    <a:pt x="357149" y="152323"/>
                  </a:lnTo>
                  <a:close/>
                </a:path>
                <a:path w="708660" h="525145">
                  <a:moveTo>
                    <a:pt x="361149" y="365061"/>
                  </a:moveTo>
                  <a:lnTo>
                    <a:pt x="360794" y="364934"/>
                  </a:lnTo>
                  <a:lnTo>
                    <a:pt x="360527" y="364832"/>
                  </a:lnTo>
                  <a:lnTo>
                    <a:pt x="360235" y="364744"/>
                  </a:lnTo>
                  <a:lnTo>
                    <a:pt x="360095" y="364731"/>
                  </a:lnTo>
                  <a:lnTo>
                    <a:pt x="361149" y="365061"/>
                  </a:lnTo>
                  <a:close/>
                </a:path>
                <a:path w="708660" h="525145">
                  <a:moveTo>
                    <a:pt x="361416" y="376859"/>
                  </a:moveTo>
                  <a:lnTo>
                    <a:pt x="360768" y="377088"/>
                  </a:lnTo>
                  <a:lnTo>
                    <a:pt x="360248" y="377177"/>
                  </a:lnTo>
                  <a:lnTo>
                    <a:pt x="359740" y="377177"/>
                  </a:lnTo>
                  <a:lnTo>
                    <a:pt x="359041" y="377736"/>
                  </a:lnTo>
                  <a:lnTo>
                    <a:pt x="358330" y="378282"/>
                  </a:lnTo>
                  <a:lnTo>
                    <a:pt x="357632" y="378841"/>
                  </a:lnTo>
                  <a:lnTo>
                    <a:pt x="357682" y="379272"/>
                  </a:lnTo>
                  <a:lnTo>
                    <a:pt x="357797" y="379730"/>
                  </a:lnTo>
                  <a:lnTo>
                    <a:pt x="357949" y="380199"/>
                  </a:lnTo>
                  <a:lnTo>
                    <a:pt x="359778" y="379501"/>
                  </a:lnTo>
                  <a:lnTo>
                    <a:pt x="361111" y="378853"/>
                  </a:lnTo>
                  <a:lnTo>
                    <a:pt x="361416" y="376859"/>
                  </a:lnTo>
                  <a:close/>
                </a:path>
                <a:path w="708660" h="525145">
                  <a:moveTo>
                    <a:pt x="379374" y="332257"/>
                  </a:moveTo>
                  <a:lnTo>
                    <a:pt x="376351" y="331787"/>
                  </a:lnTo>
                  <a:lnTo>
                    <a:pt x="376059" y="332155"/>
                  </a:lnTo>
                  <a:lnTo>
                    <a:pt x="373672" y="330796"/>
                  </a:lnTo>
                  <a:lnTo>
                    <a:pt x="371970" y="333832"/>
                  </a:lnTo>
                  <a:lnTo>
                    <a:pt x="369608" y="333565"/>
                  </a:lnTo>
                  <a:lnTo>
                    <a:pt x="369341" y="334010"/>
                  </a:lnTo>
                  <a:lnTo>
                    <a:pt x="369112" y="334225"/>
                  </a:lnTo>
                  <a:lnTo>
                    <a:pt x="370332" y="339407"/>
                  </a:lnTo>
                  <a:lnTo>
                    <a:pt x="373418" y="337159"/>
                  </a:lnTo>
                  <a:lnTo>
                    <a:pt x="376529" y="334581"/>
                  </a:lnTo>
                  <a:lnTo>
                    <a:pt x="379374" y="332257"/>
                  </a:lnTo>
                  <a:close/>
                </a:path>
                <a:path w="708660" h="525145">
                  <a:moveTo>
                    <a:pt x="380466" y="273977"/>
                  </a:moveTo>
                  <a:lnTo>
                    <a:pt x="380085" y="273710"/>
                  </a:lnTo>
                  <a:lnTo>
                    <a:pt x="379806" y="273469"/>
                  </a:lnTo>
                  <a:lnTo>
                    <a:pt x="379387" y="273329"/>
                  </a:lnTo>
                  <a:lnTo>
                    <a:pt x="379158" y="273786"/>
                  </a:lnTo>
                  <a:lnTo>
                    <a:pt x="378993" y="274002"/>
                  </a:lnTo>
                  <a:lnTo>
                    <a:pt x="379145" y="274104"/>
                  </a:lnTo>
                  <a:lnTo>
                    <a:pt x="379323" y="274281"/>
                  </a:lnTo>
                  <a:lnTo>
                    <a:pt x="379793" y="274243"/>
                  </a:lnTo>
                  <a:lnTo>
                    <a:pt x="380098" y="274104"/>
                  </a:lnTo>
                  <a:lnTo>
                    <a:pt x="380466" y="273977"/>
                  </a:lnTo>
                  <a:close/>
                </a:path>
                <a:path w="708660" h="525145">
                  <a:moveTo>
                    <a:pt x="385572" y="304914"/>
                  </a:moveTo>
                  <a:lnTo>
                    <a:pt x="385445" y="304711"/>
                  </a:lnTo>
                  <a:lnTo>
                    <a:pt x="384632" y="304977"/>
                  </a:lnTo>
                  <a:lnTo>
                    <a:pt x="384009" y="305371"/>
                  </a:lnTo>
                  <a:lnTo>
                    <a:pt x="383501" y="305866"/>
                  </a:lnTo>
                  <a:lnTo>
                    <a:pt x="385216" y="305092"/>
                  </a:lnTo>
                  <a:lnTo>
                    <a:pt x="385292" y="304914"/>
                  </a:lnTo>
                  <a:lnTo>
                    <a:pt x="385457" y="304977"/>
                  </a:lnTo>
                  <a:close/>
                </a:path>
                <a:path w="708660" h="525145">
                  <a:moveTo>
                    <a:pt x="390525" y="333997"/>
                  </a:moveTo>
                  <a:lnTo>
                    <a:pt x="382905" y="332803"/>
                  </a:lnTo>
                  <a:lnTo>
                    <a:pt x="380771" y="334759"/>
                  </a:lnTo>
                  <a:lnTo>
                    <a:pt x="377266" y="337693"/>
                  </a:lnTo>
                  <a:lnTo>
                    <a:pt x="368490" y="344843"/>
                  </a:lnTo>
                  <a:lnTo>
                    <a:pt x="365442" y="347408"/>
                  </a:lnTo>
                  <a:lnTo>
                    <a:pt x="363004" y="349529"/>
                  </a:lnTo>
                  <a:lnTo>
                    <a:pt x="362661" y="349300"/>
                  </a:lnTo>
                  <a:lnTo>
                    <a:pt x="360502" y="352069"/>
                  </a:lnTo>
                  <a:lnTo>
                    <a:pt x="358140" y="349719"/>
                  </a:lnTo>
                  <a:lnTo>
                    <a:pt x="356920" y="348462"/>
                  </a:lnTo>
                  <a:lnTo>
                    <a:pt x="356920" y="356666"/>
                  </a:lnTo>
                  <a:lnTo>
                    <a:pt x="356006" y="357835"/>
                  </a:lnTo>
                  <a:lnTo>
                    <a:pt x="355828" y="356793"/>
                  </a:lnTo>
                  <a:lnTo>
                    <a:pt x="356235" y="356679"/>
                  </a:lnTo>
                  <a:lnTo>
                    <a:pt x="356590" y="356641"/>
                  </a:lnTo>
                  <a:lnTo>
                    <a:pt x="356920" y="356666"/>
                  </a:lnTo>
                  <a:lnTo>
                    <a:pt x="356920" y="348462"/>
                  </a:lnTo>
                  <a:lnTo>
                    <a:pt x="355815" y="347319"/>
                  </a:lnTo>
                  <a:lnTo>
                    <a:pt x="354330" y="346976"/>
                  </a:lnTo>
                  <a:lnTo>
                    <a:pt x="351155" y="348310"/>
                  </a:lnTo>
                  <a:lnTo>
                    <a:pt x="350608" y="349783"/>
                  </a:lnTo>
                  <a:lnTo>
                    <a:pt x="351002" y="352488"/>
                  </a:lnTo>
                  <a:lnTo>
                    <a:pt x="351421" y="353428"/>
                  </a:lnTo>
                  <a:lnTo>
                    <a:pt x="350977" y="354812"/>
                  </a:lnTo>
                  <a:lnTo>
                    <a:pt x="350735" y="355206"/>
                  </a:lnTo>
                  <a:lnTo>
                    <a:pt x="350278" y="355600"/>
                  </a:lnTo>
                  <a:lnTo>
                    <a:pt x="346824" y="354990"/>
                  </a:lnTo>
                  <a:lnTo>
                    <a:pt x="347433" y="357339"/>
                  </a:lnTo>
                  <a:lnTo>
                    <a:pt x="351891" y="358076"/>
                  </a:lnTo>
                  <a:lnTo>
                    <a:pt x="353009" y="358305"/>
                  </a:lnTo>
                  <a:lnTo>
                    <a:pt x="353669" y="358990"/>
                  </a:lnTo>
                  <a:lnTo>
                    <a:pt x="353860" y="359397"/>
                  </a:lnTo>
                  <a:lnTo>
                    <a:pt x="354291" y="360032"/>
                  </a:lnTo>
                  <a:lnTo>
                    <a:pt x="350888" y="364388"/>
                  </a:lnTo>
                  <a:lnTo>
                    <a:pt x="354761" y="360591"/>
                  </a:lnTo>
                  <a:lnTo>
                    <a:pt x="355117" y="360972"/>
                  </a:lnTo>
                  <a:lnTo>
                    <a:pt x="356933" y="362432"/>
                  </a:lnTo>
                  <a:lnTo>
                    <a:pt x="358076" y="363093"/>
                  </a:lnTo>
                  <a:lnTo>
                    <a:pt x="359829" y="364388"/>
                  </a:lnTo>
                  <a:lnTo>
                    <a:pt x="360121" y="364680"/>
                  </a:lnTo>
                  <a:lnTo>
                    <a:pt x="360400" y="364058"/>
                  </a:lnTo>
                  <a:lnTo>
                    <a:pt x="360400" y="363562"/>
                  </a:lnTo>
                  <a:lnTo>
                    <a:pt x="359956" y="362381"/>
                  </a:lnTo>
                  <a:lnTo>
                    <a:pt x="359232" y="361797"/>
                  </a:lnTo>
                  <a:lnTo>
                    <a:pt x="358444" y="360819"/>
                  </a:lnTo>
                  <a:lnTo>
                    <a:pt x="358203" y="360591"/>
                  </a:lnTo>
                  <a:lnTo>
                    <a:pt x="357289" y="359727"/>
                  </a:lnTo>
                  <a:lnTo>
                    <a:pt x="356616" y="358990"/>
                  </a:lnTo>
                  <a:lnTo>
                    <a:pt x="356527" y="358863"/>
                  </a:lnTo>
                  <a:lnTo>
                    <a:pt x="357593" y="357835"/>
                  </a:lnTo>
                  <a:lnTo>
                    <a:pt x="358292" y="357149"/>
                  </a:lnTo>
                  <a:lnTo>
                    <a:pt x="358762" y="357466"/>
                  </a:lnTo>
                  <a:lnTo>
                    <a:pt x="360057" y="358863"/>
                  </a:lnTo>
                  <a:lnTo>
                    <a:pt x="361251" y="359905"/>
                  </a:lnTo>
                  <a:lnTo>
                    <a:pt x="362242" y="360946"/>
                  </a:lnTo>
                  <a:lnTo>
                    <a:pt x="364375" y="361823"/>
                  </a:lnTo>
                  <a:lnTo>
                    <a:pt x="364807" y="361950"/>
                  </a:lnTo>
                  <a:lnTo>
                    <a:pt x="365391" y="362064"/>
                  </a:lnTo>
                  <a:lnTo>
                    <a:pt x="365709" y="361823"/>
                  </a:lnTo>
                  <a:lnTo>
                    <a:pt x="365379" y="361454"/>
                  </a:lnTo>
                  <a:lnTo>
                    <a:pt x="364744" y="360591"/>
                  </a:lnTo>
                  <a:lnTo>
                    <a:pt x="364604" y="360032"/>
                  </a:lnTo>
                  <a:lnTo>
                    <a:pt x="364693" y="357149"/>
                  </a:lnTo>
                  <a:lnTo>
                    <a:pt x="364782" y="356641"/>
                  </a:lnTo>
                  <a:lnTo>
                    <a:pt x="364832" y="356311"/>
                  </a:lnTo>
                  <a:lnTo>
                    <a:pt x="364109" y="355600"/>
                  </a:lnTo>
                  <a:lnTo>
                    <a:pt x="362000" y="353529"/>
                  </a:lnTo>
                  <a:lnTo>
                    <a:pt x="363499" y="352069"/>
                  </a:lnTo>
                  <a:lnTo>
                    <a:pt x="366090" y="349529"/>
                  </a:lnTo>
                  <a:lnTo>
                    <a:pt x="369836" y="345871"/>
                  </a:lnTo>
                  <a:lnTo>
                    <a:pt x="390525" y="333997"/>
                  </a:lnTo>
                  <a:close/>
                </a:path>
                <a:path w="708660" h="525145">
                  <a:moveTo>
                    <a:pt x="391477" y="321462"/>
                  </a:moveTo>
                  <a:lnTo>
                    <a:pt x="391134" y="321627"/>
                  </a:lnTo>
                  <a:lnTo>
                    <a:pt x="390804" y="321792"/>
                  </a:lnTo>
                  <a:lnTo>
                    <a:pt x="390461" y="321970"/>
                  </a:lnTo>
                  <a:lnTo>
                    <a:pt x="391058" y="322059"/>
                  </a:lnTo>
                  <a:lnTo>
                    <a:pt x="391363" y="322046"/>
                  </a:lnTo>
                  <a:lnTo>
                    <a:pt x="391401" y="321856"/>
                  </a:lnTo>
                  <a:lnTo>
                    <a:pt x="391439" y="321652"/>
                  </a:lnTo>
                  <a:lnTo>
                    <a:pt x="391477" y="321462"/>
                  </a:lnTo>
                  <a:close/>
                </a:path>
                <a:path w="708660" h="525145">
                  <a:moveTo>
                    <a:pt x="421373" y="106045"/>
                  </a:moveTo>
                  <a:lnTo>
                    <a:pt x="421233" y="105778"/>
                  </a:lnTo>
                  <a:lnTo>
                    <a:pt x="419506" y="107073"/>
                  </a:lnTo>
                  <a:lnTo>
                    <a:pt x="416966" y="108737"/>
                  </a:lnTo>
                  <a:lnTo>
                    <a:pt x="415264" y="109156"/>
                  </a:lnTo>
                  <a:lnTo>
                    <a:pt x="415264" y="111125"/>
                  </a:lnTo>
                  <a:lnTo>
                    <a:pt x="414451" y="111518"/>
                  </a:lnTo>
                  <a:lnTo>
                    <a:pt x="413931" y="111658"/>
                  </a:lnTo>
                  <a:lnTo>
                    <a:pt x="413715" y="111099"/>
                  </a:lnTo>
                  <a:lnTo>
                    <a:pt x="413512" y="110667"/>
                  </a:lnTo>
                  <a:lnTo>
                    <a:pt x="414007" y="110528"/>
                  </a:lnTo>
                  <a:lnTo>
                    <a:pt x="414464" y="110337"/>
                  </a:lnTo>
                  <a:lnTo>
                    <a:pt x="414921" y="110312"/>
                  </a:lnTo>
                  <a:lnTo>
                    <a:pt x="415048" y="110312"/>
                  </a:lnTo>
                  <a:lnTo>
                    <a:pt x="415264" y="111125"/>
                  </a:lnTo>
                  <a:lnTo>
                    <a:pt x="415264" y="109156"/>
                  </a:lnTo>
                  <a:lnTo>
                    <a:pt x="412877" y="110756"/>
                  </a:lnTo>
                  <a:lnTo>
                    <a:pt x="411657" y="111912"/>
                  </a:lnTo>
                  <a:lnTo>
                    <a:pt x="413651" y="113360"/>
                  </a:lnTo>
                  <a:lnTo>
                    <a:pt x="414972" y="114249"/>
                  </a:lnTo>
                  <a:lnTo>
                    <a:pt x="415556" y="114693"/>
                  </a:lnTo>
                  <a:lnTo>
                    <a:pt x="406793" y="119608"/>
                  </a:lnTo>
                  <a:lnTo>
                    <a:pt x="406323" y="120599"/>
                  </a:lnTo>
                  <a:lnTo>
                    <a:pt x="406120" y="121132"/>
                  </a:lnTo>
                  <a:lnTo>
                    <a:pt x="407060" y="120827"/>
                  </a:lnTo>
                  <a:lnTo>
                    <a:pt x="408660" y="120383"/>
                  </a:lnTo>
                  <a:lnTo>
                    <a:pt x="409155" y="119595"/>
                  </a:lnTo>
                  <a:lnTo>
                    <a:pt x="409841" y="118897"/>
                  </a:lnTo>
                  <a:lnTo>
                    <a:pt x="411035" y="117983"/>
                  </a:lnTo>
                  <a:lnTo>
                    <a:pt x="412191" y="117983"/>
                  </a:lnTo>
                  <a:lnTo>
                    <a:pt x="412711" y="118364"/>
                  </a:lnTo>
                  <a:lnTo>
                    <a:pt x="413435" y="117983"/>
                  </a:lnTo>
                  <a:lnTo>
                    <a:pt x="413880" y="117614"/>
                  </a:lnTo>
                  <a:lnTo>
                    <a:pt x="415556" y="116103"/>
                  </a:lnTo>
                  <a:lnTo>
                    <a:pt x="416521" y="114846"/>
                  </a:lnTo>
                  <a:lnTo>
                    <a:pt x="418642" y="112826"/>
                  </a:lnTo>
                  <a:lnTo>
                    <a:pt x="419823" y="112179"/>
                  </a:lnTo>
                  <a:lnTo>
                    <a:pt x="419900" y="111658"/>
                  </a:lnTo>
                  <a:lnTo>
                    <a:pt x="420090" y="110312"/>
                  </a:lnTo>
                  <a:lnTo>
                    <a:pt x="420255" y="109080"/>
                  </a:lnTo>
                  <a:lnTo>
                    <a:pt x="420890" y="107645"/>
                  </a:lnTo>
                  <a:lnTo>
                    <a:pt x="421373" y="106045"/>
                  </a:lnTo>
                  <a:close/>
                </a:path>
                <a:path w="708660" h="525145">
                  <a:moveTo>
                    <a:pt x="428345" y="300050"/>
                  </a:moveTo>
                  <a:lnTo>
                    <a:pt x="427926" y="300304"/>
                  </a:lnTo>
                  <a:lnTo>
                    <a:pt x="428002" y="300482"/>
                  </a:lnTo>
                  <a:lnTo>
                    <a:pt x="428155" y="300380"/>
                  </a:lnTo>
                  <a:lnTo>
                    <a:pt x="428244" y="300228"/>
                  </a:lnTo>
                  <a:lnTo>
                    <a:pt x="428345" y="300050"/>
                  </a:lnTo>
                  <a:close/>
                </a:path>
                <a:path w="708660" h="525145">
                  <a:moveTo>
                    <a:pt x="438099" y="297599"/>
                  </a:moveTo>
                  <a:lnTo>
                    <a:pt x="436689" y="296875"/>
                  </a:lnTo>
                  <a:lnTo>
                    <a:pt x="436232" y="296494"/>
                  </a:lnTo>
                  <a:lnTo>
                    <a:pt x="435762" y="296456"/>
                  </a:lnTo>
                  <a:lnTo>
                    <a:pt x="435089" y="296405"/>
                  </a:lnTo>
                  <a:lnTo>
                    <a:pt x="434225" y="296316"/>
                  </a:lnTo>
                  <a:lnTo>
                    <a:pt x="434047" y="297738"/>
                  </a:lnTo>
                  <a:lnTo>
                    <a:pt x="435114" y="297700"/>
                  </a:lnTo>
                  <a:lnTo>
                    <a:pt x="436105" y="297675"/>
                  </a:lnTo>
                  <a:lnTo>
                    <a:pt x="438099" y="297599"/>
                  </a:lnTo>
                  <a:close/>
                </a:path>
                <a:path w="708660" h="525145">
                  <a:moveTo>
                    <a:pt x="438556" y="306400"/>
                  </a:moveTo>
                  <a:lnTo>
                    <a:pt x="438073" y="306387"/>
                  </a:lnTo>
                  <a:lnTo>
                    <a:pt x="437603" y="306362"/>
                  </a:lnTo>
                  <a:lnTo>
                    <a:pt x="437159" y="306349"/>
                  </a:lnTo>
                  <a:lnTo>
                    <a:pt x="437159" y="306920"/>
                  </a:lnTo>
                  <a:lnTo>
                    <a:pt x="437159" y="307213"/>
                  </a:lnTo>
                  <a:lnTo>
                    <a:pt x="438556" y="306400"/>
                  </a:lnTo>
                  <a:close/>
                </a:path>
                <a:path w="708660" h="525145">
                  <a:moveTo>
                    <a:pt x="451256" y="263842"/>
                  </a:moveTo>
                  <a:lnTo>
                    <a:pt x="416001" y="285800"/>
                  </a:lnTo>
                  <a:lnTo>
                    <a:pt x="403707" y="296748"/>
                  </a:lnTo>
                  <a:lnTo>
                    <a:pt x="403148" y="296506"/>
                  </a:lnTo>
                  <a:lnTo>
                    <a:pt x="403098" y="297522"/>
                  </a:lnTo>
                  <a:lnTo>
                    <a:pt x="398640" y="303237"/>
                  </a:lnTo>
                  <a:lnTo>
                    <a:pt x="415937" y="293065"/>
                  </a:lnTo>
                  <a:lnTo>
                    <a:pt x="421792" y="289509"/>
                  </a:lnTo>
                  <a:lnTo>
                    <a:pt x="420776" y="288988"/>
                  </a:lnTo>
                  <a:lnTo>
                    <a:pt x="439889" y="273215"/>
                  </a:lnTo>
                  <a:lnTo>
                    <a:pt x="440626" y="273697"/>
                  </a:lnTo>
                  <a:lnTo>
                    <a:pt x="440994" y="272300"/>
                  </a:lnTo>
                  <a:lnTo>
                    <a:pt x="451256" y="263842"/>
                  </a:lnTo>
                  <a:close/>
                </a:path>
                <a:path w="708660" h="525145">
                  <a:moveTo>
                    <a:pt x="452805" y="89623"/>
                  </a:moveTo>
                  <a:lnTo>
                    <a:pt x="452564" y="89230"/>
                  </a:lnTo>
                  <a:lnTo>
                    <a:pt x="452310" y="88861"/>
                  </a:lnTo>
                  <a:lnTo>
                    <a:pt x="451561" y="88176"/>
                  </a:lnTo>
                  <a:lnTo>
                    <a:pt x="450253" y="88036"/>
                  </a:lnTo>
                  <a:lnTo>
                    <a:pt x="449262" y="88950"/>
                  </a:lnTo>
                  <a:lnTo>
                    <a:pt x="448818" y="89979"/>
                  </a:lnTo>
                  <a:lnTo>
                    <a:pt x="448767" y="91173"/>
                  </a:lnTo>
                  <a:lnTo>
                    <a:pt x="449237" y="91681"/>
                  </a:lnTo>
                  <a:lnTo>
                    <a:pt x="449732" y="91973"/>
                  </a:lnTo>
                  <a:lnTo>
                    <a:pt x="450786" y="91198"/>
                  </a:lnTo>
                  <a:lnTo>
                    <a:pt x="451802" y="90424"/>
                  </a:lnTo>
                  <a:lnTo>
                    <a:pt x="452805" y="89623"/>
                  </a:lnTo>
                  <a:close/>
                </a:path>
                <a:path w="708660" h="525145">
                  <a:moveTo>
                    <a:pt x="453948" y="101003"/>
                  </a:moveTo>
                  <a:lnTo>
                    <a:pt x="453859" y="100545"/>
                  </a:lnTo>
                  <a:lnTo>
                    <a:pt x="453872" y="100241"/>
                  </a:lnTo>
                  <a:lnTo>
                    <a:pt x="453136" y="100076"/>
                  </a:lnTo>
                  <a:lnTo>
                    <a:pt x="452450" y="99898"/>
                  </a:lnTo>
                  <a:lnTo>
                    <a:pt x="451777" y="99885"/>
                  </a:lnTo>
                  <a:lnTo>
                    <a:pt x="451561" y="99885"/>
                  </a:lnTo>
                  <a:lnTo>
                    <a:pt x="451142" y="100393"/>
                  </a:lnTo>
                  <a:lnTo>
                    <a:pt x="451180" y="100647"/>
                  </a:lnTo>
                  <a:lnTo>
                    <a:pt x="451205" y="100888"/>
                  </a:lnTo>
                  <a:lnTo>
                    <a:pt x="451650" y="101282"/>
                  </a:lnTo>
                  <a:lnTo>
                    <a:pt x="451916" y="101282"/>
                  </a:lnTo>
                  <a:lnTo>
                    <a:pt x="452589" y="101295"/>
                  </a:lnTo>
                  <a:lnTo>
                    <a:pt x="453263" y="101104"/>
                  </a:lnTo>
                  <a:lnTo>
                    <a:pt x="453948" y="101003"/>
                  </a:lnTo>
                  <a:close/>
                </a:path>
                <a:path w="708660" h="525145">
                  <a:moveTo>
                    <a:pt x="454634" y="302526"/>
                  </a:moveTo>
                  <a:lnTo>
                    <a:pt x="453910" y="301802"/>
                  </a:lnTo>
                  <a:lnTo>
                    <a:pt x="453097" y="301282"/>
                  </a:lnTo>
                  <a:lnTo>
                    <a:pt x="452081" y="301167"/>
                  </a:lnTo>
                  <a:lnTo>
                    <a:pt x="450621" y="302856"/>
                  </a:lnTo>
                  <a:lnTo>
                    <a:pt x="450926" y="303593"/>
                  </a:lnTo>
                  <a:lnTo>
                    <a:pt x="451573" y="304101"/>
                  </a:lnTo>
                  <a:lnTo>
                    <a:pt x="452412" y="304571"/>
                  </a:lnTo>
                  <a:lnTo>
                    <a:pt x="454634" y="302526"/>
                  </a:lnTo>
                  <a:close/>
                </a:path>
                <a:path w="708660" h="525145">
                  <a:moveTo>
                    <a:pt x="464540" y="293433"/>
                  </a:moveTo>
                  <a:lnTo>
                    <a:pt x="458292" y="288632"/>
                  </a:lnTo>
                  <a:lnTo>
                    <a:pt x="456463" y="286639"/>
                  </a:lnTo>
                  <a:lnTo>
                    <a:pt x="455510" y="285445"/>
                  </a:lnTo>
                  <a:lnTo>
                    <a:pt x="454533" y="284314"/>
                  </a:lnTo>
                  <a:lnTo>
                    <a:pt x="453656" y="284683"/>
                  </a:lnTo>
                  <a:lnTo>
                    <a:pt x="453059" y="284810"/>
                  </a:lnTo>
                  <a:lnTo>
                    <a:pt x="452158" y="285457"/>
                  </a:lnTo>
                  <a:lnTo>
                    <a:pt x="451853" y="285978"/>
                  </a:lnTo>
                  <a:lnTo>
                    <a:pt x="451027" y="286956"/>
                  </a:lnTo>
                  <a:lnTo>
                    <a:pt x="453555" y="287997"/>
                  </a:lnTo>
                  <a:lnTo>
                    <a:pt x="456145" y="288848"/>
                  </a:lnTo>
                  <a:lnTo>
                    <a:pt x="457390" y="291414"/>
                  </a:lnTo>
                  <a:lnTo>
                    <a:pt x="457517" y="291553"/>
                  </a:lnTo>
                  <a:lnTo>
                    <a:pt x="457860" y="292163"/>
                  </a:lnTo>
                  <a:lnTo>
                    <a:pt x="458927" y="293852"/>
                  </a:lnTo>
                  <a:lnTo>
                    <a:pt x="460336" y="295033"/>
                  </a:lnTo>
                  <a:lnTo>
                    <a:pt x="461937" y="295821"/>
                  </a:lnTo>
                  <a:lnTo>
                    <a:pt x="464540" y="293433"/>
                  </a:lnTo>
                  <a:close/>
                </a:path>
                <a:path w="708660" h="525145">
                  <a:moveTo>
                    <a:pt x="471068" y="282841"/>
                  </a:moveTo>
                  <a:lnTo>
                    <a:pt x="470687" y="282435"/>
                  </a:lnTo>
                  <a:lnTo>
                    <a:pt x="470306" y="281813"/>
                  </a:lnTo>
                  <a:lnTo>
                    <a:pt x="469823" y="282524"/>
                  </a:lnTo>
                  <a:lnTo>
                    <a:pt x="469430" y="283070"/>
                  </a:lnTo>
                  <a:lnTo>
                    <a:pt x="469099" y="283667"/>
                  </a:lnTo>
                  <a:lnTo>
                    <a:pt x="469798" y="284251"/>
                  </a:lnTo>
                  <a:lnTo>
                    <a:pt x="470319" y="283857"/>
                  </a:lnTo>
                  <a:lnTo>
                    <a:pt x="470712" y="283425"/>
                  </a:lnTo>
                  <a:lnTo>
                    <a:pt x="470992" y="282956"/>
                  </a:lnTo>
                  <a:close/>
                </a:path>
                <a:path w="708660" h="525145">
                  <a:moveTo>
                    <a:pt x="474472" y="275107"/>
                  </a:moveTo>
                  <a:lnTo>
                    <a:pt x="474433" y="274713"/>
                  </a:lnTo>
                  <a:lnTo>
                    <a:pt x="474103" y="274637"/>
                  </a:lnTo>
                  <a:lnTo>
                    <a:pt x="473608" y="274472"/>
                  </a:lnTo>
                  <a:lnTo>
                    <a:pt x="473494" y="274599"/>
                  </a:lnTo>
                  <a:lnTo>
                    <a:pt x="473062" y="275145"/>
                  </a:lnTo>
                  <a:lnTo>
                    <a:pt x="472744" y="275780"/>
                  </a:lnTo>
                  <a:lnTo>
                    <a:pt x="471652" y="277583"/>
                  </a:lnTo>
                  <a:lnTo>
                    <a:pt x="473278" y="276161"/>
                  </a:lnTo>
                  <a:lnTo>
                    <a:pt x="473849" y="275704"/>
                  </a:lnTo>
                  <a:lnTo>
                    <a:pt x="474472" y="275107"/>
                  </a:lnTo>
                  <a:close/>
                </a:path>
                <a:path w="708660" h="525145">
                  <a:moveTo>
                    <a:pt x="483527" y="275996"/>
                  </a:moveTo>
                  <a:lnTo>
                    <a:pt x="483247" y="276059"/>
                  </a:lnTo>
                  <a:lnTo>
                    <a:pt x="483031" y="276275"/>
                  </a:lnTo>
                  <a:lnTo>
                    <a:pt x="482815" y="276644"/>
                  </a:lnTo>
                  <a:lnTo>
                    <a:pt x="483527" y="275996"/>
                  </a:lnTo>
                  <a:close/>
                </a:path>
                <a:path w="708660" h="525145">
                  <a:moveTo>
                    <a:pt x="488378" y="139166"/>
                  </a:moveTo>
                  <a:lnTo>
                    <a:pt x="488238" y="139052"/>
                  </a:lnTo>
                  <a:lnTo>
                    <a:pt x="488099" y="138950"/>
                  </a:lnTo>
                  <a:lnTo>
                    <a:pt x="487959" y="138836"/>
                  </a:lnTo>
                  <a:lnTo>
                    <a:pt x="487311" y="139115"/>
                  </a:lnTo>
                  <a:lnTo>
                    <a:pt x="486981" y="139255"/>
                  </a:lnTo>
                  <a:lnTo>
                    <a:pt x="487197" y="139446"/>
                  </a:lnTo>
                  <a:lnTo>
                    <a:pt x="487476" y="139852"/>
                  </a:lnTo>
                  <a:lnTo>
                    <a:pt x="487603" y="139788"/>
                  </a:lnTo>
                  <a:lnTo>
                    <a:pt x="487895" y="139712"/>
                  </a:lnTo>
                  <a:lnTo>
                    <a:pt x="488124" y="139395"/>
                  </a:lnTo>
                  <a:lnTo>
                    <a:pt x="488378" y="139166"/>
                  </a:lnTo>
                  <a:close/>
                </a:path>
                <a:path w="708660" h="525145">
                  <a:moveTo>
                    <a:pt x="492239" y="271729"/>
                  </a:moveTo>
                  <a:lnTo>
                    <a:pt x="492036" y="271310"/>
                  </a:lnTo>
                  <a:lnTo>
                    <a:pt x="491871" y="270637"/>
                  </a:lnTo>
                  <a:lnTo>
                    <a:pt x="491439" y="270916"/>
                  </a:lnTo>
                  <a:lnTo>
                    <a:pt x="491045" y="271157"/>
                  </a:lnTo>
                  <a:lnTo>
                    <a:pt x="490651" y="271399"/>
                  </a:lnTo>
                  <a:lnTo>
                    <a:pt x="491083" y="271576"/>
                  </a:lnTo>
                  <a:lnTo>
                    <a:pt x="491490" y="271780"/>
                  </a:lnTo>
                  <a:lnTo>
                    <a:pt x="491883" y="272008"/>
                  </a:lnTo>
                  <a:lnTo>
                    <a:pt x="492137" y="271818"/>
                  </a:lnTo>
                  <a:close/>
                </a:path>
                <a:path w="708660" h="525145">
                  <a:moveTo>
                    <a:pt x="493090" y="254279"/>
                  </a:moveTo>
                  <a:lnTo>
                    <a:pt x="492925" y="254355"/>
                  </a:lnTo>
                  <a:lnTo>
                    <a:pt x="492899" y="254520"/>
                  </a:lnTo>
                  <a:lnTo>
                    <a:pt x="493026" y="254355"/>
                  </a:lnTo>
                  <a:close/>
                </a:path>
                <a:path w="708660" h="525145">
                  <a:moveTo>
                    <a:pt x="494284" y="74599"/>
                  </a:moveTo>
                  <a:lnTo>
                    <a:pt x="493661" y="72415"/>
                  </a:lnTo>
                  <a:lnTo>
                    <a:pt x="492836" y="73875"/>
                  </a:lnTo>
                  <a:lnTo>
                    <a:pt x="492290" y="75514"/>
                  </a:lnTo>
                  <a:lnTo>
                    <a:pt x="491629" y="77076"/>
                  </a:lnTo>
                  <a:lnTo>
                    <a:pt x="493610" y="76085"/>
                  </a:lnTo>
                  <a:lnTo>
                    <a:pt x="494284" y="74599"/>
                  </a:lnTo>
                  <a:close/>
                </a:path>
                <a:path w="708660" h="525145">
                  <a:moveTo>
                    <a:pt x="495236" y="235496"/>
                  </a:moveTo>
                  <a:lnTo>
                    <a:pt x="493509" y="235991"/>
                  </a:lnTo>
                  <a:lnTo>
                    <a:pt x="483336" y="243281"/>
                  </a:lnTo>
                  <a:lnTo>
                    <a:pt x="479018" y="246265"/>
                  </a:lnTo>
                  <a:lnTo>
                    <a:pt x="473392" y="249974"/>
                  </a:lnTo>
                  <a:lnTo>
                    <a:pt x="466813" y="254190"/>
                  </a:lnTo>
                  <a:lnTo>
                    <a:pt x="459638" y="258686"/>
                  </a:lnTo>
                  <a:lnTo>
                    <a:pt x="460108" y="260769"/>
                  </a:lnTo>
                  <a:lnTo>
                    <a:pt x="463829" y="259651"/>
                  </a:lnTo>
                  <a:lnTo>
                    <a:pt x="466864" y="258851"/>
                  </a:lnTo>
                  <a:lnTo>
                    <a:pt x="467918" y="258762"/>
                  </a:lnTo>
                  <a:lnTo>
                    <a:pt x="468858" y="258864"/>
                  </a:lnTo>
                  <a:lnTo>
                    <a:pt x="475399" y="254203"/>
                  </a:lnTo>
                  <a:lnTo>
                    <a:pt x="475272" y="254000"/>
                  </a:lnTo>
                  <a:lnTo>
                    <a:pt x="476529" y="253022"/>
                  </a:lnTo>
                  <a:lnTo>
                    <a:pt x="476694" y="253238"/>
                  </a:lnTo>
                  <a:lnTo>
                    <a:pt x="484238" y="247700"/>
                  </a:lnTo>
                  <a:lnTo>
                    <a:pt x="489496" y="243344"/>
                  </a:lnTo>
                  <a:lnTo>
                    <a:pt x="495236" y="235496"/>
                  </a:lnTo>
                  <a:close/>
                </a:path>
                <a:path w="708660" h="525145">
                  <a:moveTo>
                    <a:pt x="505942" y="90716"/>
                  </a:moveTo>
                  <a:lnTo>
                    <a:pt x="505002" y="89281"/>
                  </a:lnTo>
                  <a:lnTo>
                    <a:pt x="503351" y="88861"/>
                  </a:lnTo>
                  <a:lnTo>
                    <a:pt x="502081" y="89382"/>
                  </a:lnTo>
                  <a:lnTo>
                    <a:pt x="501815" y="90119"/>
                  </a:lnTo>
                  <a:lnTo>
                    <a:pt x="501688" y="90779"/>
                  </a:lnTo>
                  <a:lnTo>
                    <a:pt x="501688" y="91363"/>
                  </a:lnTo>
                  <a:lnTo>
                    <a:pt x="505599" y="93853"/>
                  </a:lnTo>
                  <a:lnTo>
                    <a:pt x="505701" y="93510"/>
                  </a:lnTo>
                  <a:lnTo>
                    <a:pt x="505764" y="93154"/>
                  </a:lnTo>
                  <a:lnTo>
                    <a:pt x="505942" y="90716"/>
                  </a:lnTo>
                  <a:close/>
                </a:path>
                <a:path w="708660" h="525145">
                  <a:moveTo>
                    <a:pt x="507072" y="258826"/>
                  </a:moveTo>
                  <a:lnTo>
                    <a:pt x="505383" y="257022"/>
                  </a:lnTo>
                  <a:lnTo>
                    <a:pt x="506310" y="261264"/>
                  </a:lnTo>
                  <a:lnTo>
                    <a:pt x="507072" y="258826"/>
                  </a:lnTo>
                  <a:close/>
                </a:path>
                <a:path w="708660" h="525145">
                  <a:moveTo>
                    <a:pt x="520509" y="95542"/>
                  </a:moveTo>
                  <a:lnTo>
                    <a:pt x="519150" y="95885"/>
                  </a:lnTo>
                  <a:lnTo>
                    <a:pt x="520077" y="97040"/>
                  </a:lnTo>
                  <a:lnTo>
                    <a:pt x="520230" y="96672"/>
                  </a:lnTo>
                  <a:lnTo>
                    <a:pt x="520509" y="95542"/>
                  </a:lnTo>
                  <a:close/>
                </a:path>
                <a:path w="708660" h="525145">
                  <a:moveTo>
                    <a:pt x="520750" y="243586"/>
                  </a:moveTo>
                  <a:lnTo>
                    <a:pt x="520598" y="243306"/>
                  </a:lnTo>
                  <a:lnTo>
                    <a:pt x="520522" y="243141"/>
                  </a:lnTo>
                  <a:lnTo>
                    <a:pt x="520357" y="243154"/>
                  </a:lnTo>
                  <a:lnTo>
                    <a:pt x="520026" y="243154"/>
                  </a:lnTo>
                  <a:lnTo>
                    <a:pt x="520268" y="243306"/>
                  </a:lnTo>
                  <a:lnTo>
                    <a:pt x="520509" y="243446"/>
                  </a:lnTo>
                  <a:lnTo>
                    <a:pt x="520750" y="243586"/>
                  </a:lnTo>
                  <a:close/>
                </a:path>
                <a:path w="708660" h="525145">
                  <a:moveTo>
                    <a:pt x="537108" y="107632"/>
                  </a:moveTo>
                  <a:lnTo>
                    <a:pt x="536524" y="107657"/>
                  </a:lnTo>
                  <a:lnTo>
                    <a:pt x="536105" y="107848"/>
                  </a:lnTo>
                  <a:lnTo>
                    <a:pt x="535787" y="108102"/>
                  </a:lnTo>
                  <a:lnTo>
                    <a:pt x="536041" y="108318"/>
                  </a:lnTo>
                  <a:lnTo>
                    <a:pt x="536295" y="108546"/>
                  </a:lnTo>
                  <a:lnTo>
                    <a:pt x="536536" y="108788"/>
                  </a:lnTo>
                  <a:lnTo>
                    <a:pt x="536905" y="108038"/>
                  </a:lnTo>
                  <a:lnTo>
                    <a:pt x="537108" y="107632"/>
                  </a:lnTo>
                  <a:close/>
                </a:path>
                <a:path w="708660" h="525145">
                  <a:moveTo>
                    <a:pt x="544118" y="111112"/>
                  </a:moveTo>
                  <a:lnTo>
                    <a:pt x="543521" y="111061"/>
                  </a:lnTo>
                  <a:lnTo>
                    <a:pt x="543013" y="110858"/>
                  </a:lnTo>
                  <a:lnTo>
                    <a:pt x="542632" y="111213"/>
                  </a:lnTo>
                  <a:lnTo>
                    <a:pt x="542582" y="111747"/>
                  </a:lnTo>
                  <a:lnTo>
                    <a:pt x="542683" y="112064"/>
                  </a:lnTo>
                  <a:lnTo>
                    <a:pt x="542772" y="112293"/>
                  </a:lnTo>
                  <a:lnTo>
                    <a:pt x="543204" y="112395"/>
                  </a:lnTo>
                  <a:lnTo>
                    <a:pt x="543471" y="112560"/>
                  </a:lnTo>
                  <a:lnTo>
                    <a:pt x="544118" y="111112"/>
                  </a:lnTo>
                  <a:close/>
                </a:path>
                <a:path w="708660" h="525145">
                  <a:moveTo>
                    <a:pt x="554304" y="157568"/>
                  </a:moveTo>
                  <a:lnTo>
                    <a:pt x="553275" y="158000"/>
                  </a:lnTo>
                  <a:lnTo>
                    <a:pt x="552983" y="158191"/>
                  </a:lnTo>
                  <a:lnTo>
                    <a:pt x="552589" y="158445"/>
                  </a:lnTo>
                  <a:lnTo>
                    <a:pt x="552450" y="158686"/>
                  </a:lnTo>
                  <a:lnTo>
                    <a:pt x="552450" y="159092"/>
                  </a:lnTo>
                  <a:lnTo>
                    <a:pt x="553364" y="158343"/>
                  </a:lnTo>
                  <a:lnTo>
                    <a:pt x="554304" y="157568"/>
                  </a:lnTo>
                  <a:close/>
                </a:path>
                <a:path w="708660" h="525145">
                  <a:moveTo>
                    <a:pt x="558876" y="210883"/>
                  </a:moveTo>
                  <a:lnTo>
                    <a:pt x="558622" y="210578"/>
                  </a:lnTo>
                  <a:lnTo>
                    <a:pt x="558253" y="210185"/>
                  </a:lnTo>
                  <a:lnTo>
                    <a:pt x="556082" y="212140"/>
                  </a:lnTo>
                  <a:lnTo>
                    <a:pt x="552919" y="214706"/>
                  </a:lnTo>
                  <a:lnTo>
                    <a:pt x="549224" y="217589"/>
                  </a:lnTo>
                  <a:lnTo>
                    <a:pt x="549541" y="218147"/>
                  </a:lnTo>
                  <a:lnTo>
                    <a:pt x="549490" y="219024"/>
                  </a:lnTo>
                  <a:lnTo>
                    <a:pt x="549135" y="220230"/>
                  </a:lnTo>
                  <a:lnTo>
                    <a:pt x="548513" y="219443"/>
                  </a:lnTo>
                  <a:lnTo>
                    <a:pt x="548106" y="218986"/>
                  </a:lnTo>
                  <a:lnTo>
                    <a:pt x="547890" y="218630"/>
                  </a:lnTo>
                  <a:lnTo>
                    <a:pt x="544690" y="221107"/>
                  </a:lnTo>
                  <a:lnTo>
                    <a:pt x="541159" y="223761"/>
                  </a:lnTo>
                  <a:lnTo>
                    <a:pt x="537552" y="226415"/>
                  </a:lnTo>
                  <a:lnTo>
                    <a:pt x="538073" y="228434"/>
                  </a:lnTo>
                  <a:lnTo>
                    <a:pt x="538441" y="229412"/>
                  </a:lnTo>
                  <a:lnTo>
                    <a:pt x="536054" y="230327"/>
                  </a:lnTo>
                  <a:lnTo>
                    <a:pt x="533806" y="230886"/>
                  </a:lnTo>
                  <a:lnTo>
                    <a:pt x="529831" y="232105"/>
                  </a:lnTo>
                  <a:lnTo>
                    <a:pt x="528370" y="233578"/>
                  </a:lnTo>
                  <a:lnTo>
                    <a:pt x="525995" y="235508"/>
                  </a:lnTo>
                  <a:lnTo>
                    <a:pt x="525741" y="235699"/>
                  </a:lnTo>
                  <a:lnTo>
                    <a:pt x="525602" y="235496"/>
                  </a:lnTo>
                  <a:lnTo>
                    <a:pt x="525360" y="235165"/>
                  </a:lnTo>
                  <a:lnTo>
                    <a:pt x="524878" y="235496"/>
                  </a:lnTo>
                  <a:lnTo>
                    <a:pt x="523494" y="234962"/>
                  </a:lnTo>
                  <a:lnTo>
                    <a:pt x="523125" y="235483"/>
                  </a:lnTo>
                  <a:lnTo>
                    <a:pt x="522808" y="236169"/>
                  </a:lnTo>
                  <a:lnTo>
                    <a:pt x="523024" y="236474"/>
                  </a:lnTo>
                  <a:lnTo>
                    <a:pt x="523227" y="236639"/>
                  </a:lnTo>
                  <a:lnTo>
                    <a:pt x="518299" y="240042"/>
                  </a:lnTo>
                  <a:lnTo>
                    <a:pt x="513969" y="242887"/>
                  </a:lnTo>
                  <a:lnTo>
                    <a:pt x="511073" y="244551"/>
                  </a:lnTo>
                  <a:lnTo>
                    <a:pt x="513245" y="246659"/>
                  </a:lnTo>
                  <a:lnTo>
                    <a:pt x="513295" y="246989"/>
                  </a:lnTo>
                  <a:lnTo>
                    <a:pt x="511124" y="250380"/>
                  </a:lnTo>
                  <a:lnTo>
                    <a:pt x="506895" y="248564"/>
                  </a:lnTo>
                  <a:lnTo>
                    <a:pt x="506514" y="246659"/>
                  </a:lnTo>
                  <a:lnTo>
                    <a:pt x="505764" y="246989"/>
                  </a:lnTo>
                  <a:lnTo>
                    <a:pt x="504837" y="247446"/>
                  </a:lnTo>
                  <a:lnTo>
                    <a:pt x="503770" y="248018"/>
                  </a:lnTo>
                  <a:lnTo>
                    <a:pt x="503720" y="248170"/>
                  </a:lnTo>
                  <a:lnTo>
                    <a:pt x="503174" y="248335"/>
                  </a:lnTo>
                  <a:lnTo>
                    <a:pt x="501535" y="249212"/>
                  </a:lnTo>
                  <a:lnTo>
                    <a:pt x="499491" y="250380"/>
                  </a:lnTo>
                  <a:lnTo>
                    <a:pt x="497484" y="251587"/>
                  </a:lnTo>
                  <a:lnTo>
                    <a:pt x="497446" y="252869"/>
                  </a:lnTo>
                  <a:lnTo>
                    <a:pt x="497116" y="254139"/>
                  </a:lnTo>
                  <a:lnTo>
                    <a:pt x="497255" y="257746"/>
                  </a:lnTo>
                  <a:lnTo>
                    <a:pt x="497789" y="259905"/>
                  </a:lnTo>
                  <a:lnTo>
                    <a:pt x="499249" y="261543"/>
                  </a:lnTo>
                  <a:lnTo>
                    <a:pt x="511403" y="250380"/>
                  </a:lnTo>
                  <a:lnTo>
                    <a:pt x="521893" y="240753"/>
                  </a:lnTo>
                  <a:lnTo>
                    <a:pt x="522351" y="240969"/>
                  </a:lnTo>
                  <a:lnTo>
                    <a:pt x="522681" y="240753"/>
                  </a:lnTo>
                  <a:lnTo>
                    <a:pt x="522833" y="240652"/>
                  </a:lnTo>
                  <a:lnTo>
                    <a:pt x="523062" y="240195"/>
                  </a:lnTo>
                  <a:lnTo>
                    <a:pt x="523379" y="239763"/>
                  </a:lnTo>
                  <a:lnTo>
                    <a:pt x="523100" y="239649"/>
                  </a:lnTo>
                  <a:lnTo>
                    <a:pt x="527405" y="235699"/>
                  </a:lnTo>
                  <a:lnTo>
                    <a:pt x="528408" y="234759"/>
                  </a:lnTo>
                  <a:lnTo>
                    <a:pt x="542950" y="236740"/>
                  </a:lnTo>
                  <a:lnTo>
                    <a:pt x="545045" y="234759"/>
                  </a:lnTo>
                  <a:lnTo>
                    <a:pt x="546773" y="232943"/>
                  </a:lnTo>
                  <a:lnTo>
                    <a:pt x="548106" y="231279"/>
                  </a:lnTo>
                  <a:lnTo>
                    <a:pt x="554037" y="220230"/>
                  </a:lnTo>
                  <a:lnTo>
                    <a:pt x="554088" y="220052"/>
                  </a:lnTo>
                  <a:lnTo>
                    <a:pt x="553707" y="219570"/>
                  </a:lnTo>
                  <a:lnTo>
                    <a:pt x="554164" y="219646"/>
                  </a:lnTo>
                  <a:lnTo>
                    <a:pt x="554088" y="220052"/>
                  </a:lnTo>
                  <a:lnTo>
                    <a:pt x="554393" y="219570"/>
                  </a:lnTo>
                  <a:lnTo>
                    <a:pt x="558863" y="211239"/>
                  </a:lnTo>
                  <a:lnTo>
                    <a:pt x="558876" y="210883"/>
                  </a:lnTo>
                  <a:close/>
                </a:path>
                <a:path w="708660" h="525145">
                  <a:moveTo>
                    <a:pt x="583679" y="107950"/>
                  </a:moveTo>
                  <a:lnTo>
                    <a:pt x="582764" y="107188"/>
                  </a:lnTo>
                  <a:lnTo>
                    <a:pt x="582549" y="107289"/>
                  </a:lnTo>
                  <a:lnTo>
                    <a:pt x="581964" y="107569"/>
                  </a:lnTo>
                  <a:lnTo>
                    <a:pt x="582523" y="108927"/>
                  </a:lnTo>
                  <a:lnTo>
                    <a:pt x="583272" y="108280"/>
                  </a:lnTo>
                  <a:lnTo>
                    <a:pt x="583679" y="107950"/>
                  </a:lnTo>
                  <a:close/>
                </a:path>
                <a:path w="708660" h="525145">
                  <a:moveTo>
                    <a:pt x="584847" y="155168"/>
                  </a:moveTo>
                  <a:lnTo>
                    <a:pt x="584403" y="154889"/>
                  </a:lnTo>
                  <a:lnTo>
                    <a:pt x="583857" y="154571"/>
                  </a:lnTo>
                  <a:lnTo>
                    <a:pt x="582942" y="154051"/>
                  </a:lnTo>
                  <a:lnTo>
                    <a:pt x="582625" y="154025"/>
                  </a:lnTo>
                  <a:lnTo>
                    <a:pt x="581215" y="153924"/>
                  </a:lnTo>
                  <a:lnTo>
                    <a:pt x="580948" y="155155"/>
                  </a:lnTo>
                  <a:lnTo>
                    <a:pt x="580910" y="155321"/>
                  </a:lnTo>
                  <a:lnTo>
                    <a:pt x="581139" y="155308"/>
                  </a:lnTo>
                  <a:lnTo>
                    <a:pt x="581367" y="155308"/>
                  </a:lnTo>
                  <a:lnTo>
                    <a:pt x="581596" y="155282"/>
                  </a:lnTo>
                  <a:lnTo>
                    <a:pt x="582142" y="155270"/>
                  </a:lnTo>
                  <a:lnTo>
                    <a:pt x="582739" y="155244"/>
                  </a:lnTo>
                  <a:lnTo>
                    <a:pt x="584847" y="155168"/>
                  </a:lnTo>
                  <a:close/>
                </a:path>
                <a:path w="708660" h="525145">
                  <a:moveTo>
                    <a:pt x="590638" y="110934"/>
                  </a:moveTo>
                  <a:close/>
                </a:path>
                <a:path w="708660" h="525145">
                  <a:moveTo>
                    <a:pt x="603123" y="86601"/>
                  </a:moveTo>
                  <a:close/>
                </a:path>
                <a:path w="708660" h="525145">
                  <a:moveTo>
                    <a:pt x="640029" y="97878"/>
                  </a:moveTo>
                  <a:lnTo>
                    <a:pt x="638835" y="95529"/>
                  </a:lnTo>
                  <a:lnTo>
                    <a:pt x="638987" y="92824"/>
                  </a:lnTo>
                  <a:lnTo>
                    <a:pt x="638251" y="92608"/>
                  </a:lnTo>
                  <a:lnTo>
                    <a:pt x="637552" y="92290"/>
                  </a:lnTo>
                  <a:lnTo>
                    <a:pt x="636943" y="91770"/>
                  </a:lnTo>
                  <a:lnTo>
                    <a:pt x="636689" y="91935"/>
                  </a:lnTo>
                  <a:lnTo>
                    <a:pt x="636854" y="93141"/>
                  </a:lnTo>
                  <a:lnTo>
                    <a:pt x="637451" y="94462"/>
                  </a:lnTo>
                  <a:lnTo>
                    <a:pt x="637730" y="96634"/>
                  </a:lnTo>
                  <a:lnTo>
                    <a:pt x="637362" y="97612"/>
                  </a:lnTo>
                  <a:lnTo>
                    <a:pt x="637273" y="99352"/>
                  </a:lnTo>
                  <a:lnTo>
                    <a:pt x="637400" y="100126"/>
                  </a:lnTo>
                  <a:lnTo>
                    <a:pt x="638759" y="99974"/>
                  </a:lnTo>
                  <a:lnTo>
                    <a:pt x="640029" y="97878"/>
                  </a:lnTo>
                  <a:close/>
                </a:path>
                <a:path w="708660" h="525145">
                  <a:moveTo>
                    <a:pt x="685876" y="95567"/>
                  </a:moveTo>
                  <a:lnTo>
                    <a:pt x="684504" y="92125"/>
                  </a:lnTo>
                  <a:lnTo>
                    <a:pt x="682967" y="92938"/>
                  </a:lnTo>
                  <a:lnTo>
                    <a:pt x="680300" y="94653"/>
                  </a:lnTo>
                  <a:lnTo>
                    <a:pt x="680567" y="95059"/>
                  </a:lnTo>
                  <a:lnTo>
                    <a:pt x="680770" y="95580"/>
                  </a:lnTo>
                  <a:lnTo>
                    <a:pt x="680847" y="96253"/>
                  </a:lnTo>
                  <a:lnTo>
                    <a:pt x="679869" y="97777"/>
                  </a:lnTo>
                  <a:lnTo>
                    <a:pt x="678256" y="99288"/>
                  </a:lnTo>
                  <a:lnTo>
                    <a:pt x="678802" y="101523"/>
                  </a:lnTo>
                  <a:lnTo>
                    <a:pt x="682167" y="98386"/>
                  </a:lnTo>
                  <a:lnTo>
                    <a:pt x="685876" y="95567"/>
                  </a:lnTo>
                  <a:close/>
                </a:path>
                <a:path w="708660" h="525145">
                  <a:moveTo>
                    <a:pt x="686320" y="32169"/>
                  </a:moveTo>
                  <a:lnTo>
                    <a:pt x="686168" y="31762"/>
                  </a:lnTo>
                  <a:lnTo>
                    <a:pt x="686130" y="31419"/>
                  </a:lnTo>
                  <a:lnTo>
                    <a:pt x="685825" y="31521"/>
                  </a:lnTo>
                  <a:lnTo>
                    <a:pt x="685304" y="31597"/>
                  </a:lnTo>
                  <a:lnTo>
                    <a:pt x="685279" y="31737"/>
                  </a:lnTo>
                  <a:lnTo>
                    <a:pt x="685203" y="32131"/>
                  </a:lnTo>
                  <a:lnTo>
                    <a:pt x="685355" y="32562"/>
                  </a:lnTo>
                  <a:lnTo>
                    <a:pt x="685419" y="32956"/>
                  </a:lnTo>
                  <a:lnTo>
                    <a:pt x="685685" y="32791"/>
                  </a:lnTo>
                  <a:lnTo>
                    <a:pt x="686092" y="32689"/>
                  </a:lnTo>
                  <a:lnTo>
                    <a:pt x="686206" y="32448"/>
                  </a:lnTo>
                  <a:lnTo>
                    <a:pt x="686320" y="32169"/>
                  </a:lnTo>
                  <a:close/>
                </a:path>
                <a:path w="708660" h="525145">
                  <a:moveTo>
                    <a:pt x="690613" y="68199"/>
                  </a:moveTo>
                  <a:lnTo>
                    <a:pt x="689622" y="66357"/>
                  </a:lnTo>
                  <a:lnTo>
                    <a:pt x="688682" y="64452"/>
                  </a:lnTo>
                  <a:lnTo>
                    <a:pt x="688479" y="63703"/>
                  </a:lnTo>
                  <a:lnTo>
                    <a:pt x="688352" y="63246"/>
                  </a:lnTo>
                  <a:lnTo>
                    <a:pt x="688276" y="62966"/>
                  </a:lnTo>
                  <a:lnTo>
                    <a:pt x="688276" y="63246"/>
                  </a:lnTo>
                  <a:lnTo>
                    <a:pt x="688238" y="63703"/>
                  </a:lnTo>
                  <a:lnTo>
                    <a:pt x="687641" y="63246"/>
                  </a:lnTo>
                  <a:lnTo>
                    <a:pt x="688276" y="63246"/>
                  </a:lnTo>
                  <a:lnTo>
                    <a:pt x="688276" y="62966"/>
                  </a:lnTo>
                  <a:lnTo>
                    <a:pt x="688098" y="62293"/>
                  </a:lnTo>
                  <a:lnTo>
                    <a:pt x="684174" y="64770"/>
                  </a:lnTo>
                  <a:lnTo>
                    <a:pt x="682371" y="65925"/>
                  </a:lnTo>
                  <a:lnTo>
                    <a:pt x="683247" y="66878"/>
                  </a:lnTo>
                  <a:lnTo>
                    <a:pt x="684657" y="71589"/>
                  </a:lnTo>
                  <a:lnTo>
                    <a:pt x="683793" y="71462"/>
                  </a:lnTo>
                  <a:lnTo>
                    <a:pt x="683107" y="71437"/>
                  </a:lnTo>
                  <a:lnTo>
                    <a:pt x="681558" y="70954"/>
                  </a:lnTo>
                  <a:lnTo>
                    <a:pt x="681088" y="70815"/>
                  </a:lnTo>
                  <a:lnTo>
                    <a:pt x="680516" y="70878"/>
                  </a:lnTo>
                  <a:lnTo>
                    <a:pt x="679945" y="70954"/>
                  </a:lnTo>
                  <a:lnTo>
                    <a:pt x="679094" y="70726"/>
                  </a:lnTo>
                  <a:lnTo>
                    <a:pt x="678611" y="70027"/>
                  </a:lnTo>
                  <a:lnTo>
                    <a:pt x="678141" y="69875"/>
                  </a:lnTo>
                  <a:lnTo>
                    <a:pt x="677189" y="69519"/>
                  </a:lnTo>
                  <a:lnTo>
                    <a:pt x="675347" y="70878"/>
                  </a:lnTo>
                  <a:lnTo>
                    <a:pt x="674954" y="73685"/>
                  </a:lnTo>
                  <a:lnTo>
                    <a:pt x="673773" y="73787"/>
                  </a:lnTo>
                  <a:lnTo>
                    <a:pt x="672820" y="73634"/>
                  </a:lnTo>
                  <a:lnTo>
                    <a:pt x="671995" y="73317"/>
                  </a:lnTo>
                  <a:lnTo>
                    <a:pt x="670191" y="74561"/>
                  </a:lnTo>
                  <a:lnTo>
                    <a:pt x="670318" y="73367"/>
                  </a:lnTo>
                  <a:lnTo>
                    <a:pt x="669988" y="73253"/>
                  </a:lnTo>
                  <a:lnTo>
                    <a:pt x="669277" y="75996"/>
                  </a:lnTo>
                  <a:lnTo>
                    <a:pt x="667664" y="75603"/>
                  </a:lnTo>
                  <a:lnTo>
                    <a:pt x="666038" y="75399"/>
                  </a:lnTo>
                  <a:lnTo>
                    <a:pt x="666394" y="75780"/>
                  </a:lnTo>
                  <a:lnTo>
                    <a:pt x="667651" y="77635"/>
                  </a:lnTo>
                  <a:lnTo>
                    <a:pt x="668210" y="78689"/>
                  </a:lnTo>
                  <a:lnTo>
                    <a:pt x="669277" y="80492"/>
                  </a:lnTo>
                  <a:lnTo>
                    <a:pt x="669747" y="81203"/>
                  </a:lnTo>
                  <a:lnTo>
                    <a:pt x="670318" y="81876"/>
                  </a:lnTo>
                  <a:lnTo>
                    <a:pt x="671664" y="81000"/>
                  </a:lnTo>
                  <a:lnTo>
                    <a:pt x="674903" y="78663"/>
                  </a:lnTo>
                  <a:lnTo>
                    <a:pt x="677075" y="76492"/>
                  </a:lnTo>
                  <a:lnTo>
                    <a:pt x="677710" y="75996"/>
                  </a:lnTo>
                  <a:lnTo>
                    <a:pt x="679564" y="74561"/>
                  </a:lnTo>
                  <a:lnTo>
                    <a:pt x="680580" y="73787"/>
                  </a:lnTo>
                  <a:lnTo>
                    <a:pt x="681748" y="72885"/>
                  </a:lnTo>
                  <a:lnTo>
                    <a:pt x="684466" y="72593"/>
                  </a:lnTo>
                  <a:lnTo>
                    <a:pt x="686015" y="71589"/>
                  </a:lnTo>
                  <a:lnTo>
                    <a:pt x="688428" y="70027"/>
                  </a:lnTo>
                  <a:lnTo>
                    <a:pt x="689533" y="69176"/>
                  </a:lnTo>
                  <a:lnTo>
                    <a:pt x="690613" y="68199"/>
                  </a:lnTo>
                  <a:close/>
                </a:path>
                <a:path w="708660" h="525145">
                  <a:moveTo>
                    <a:pt x="697166" y="30924"/>
                  </a:moveTo>
                  <a:lnTo>
                    <a:pt x="695020" y="30695"/>
                  </a:lnTo>
                  <a:lnTo>
                    <a:pt x="693712" y="30568"/>
                  </a:lnTo>
                  <a:lnTo>
                    <a:pt x="693610" y="31953"/>
                  </a:lnTo>
                  <a:lnTo>
                    <a:pt x="693864" y="31864"/>
                  </a:lnTo>
                  <a:lnTo>
                    <a:pt x="694131" y="31838"/>
                  </a:lnTo>
                  <a:lnTo>
                    <a:pt x="694436" y="31864"/>
                  </a:lnTo>
                  <a:lnTo>
                    <a:pt x="696810" y="32169"/>
                  </a:lnTo>
                  <a:lnTo>
                    <a:pt x="696899" y="31800"/>
                  </a:lnTo>
                  <a:lnTo>
                    <a:pt x="697166" y="30924"/>
                  </a:lnTo>
                  <a:close/>
                </a:path>
                <a:path w="708660" h="525145">
                  <a:moveTo>
                    <a:pt x="699350" y="1155"/>
                  </a:moveTo>
                  <a:lnTo>
                    <a:pt x="698703" y="698"/>
                  </a:lnTo>
                  <a:lnTo>
                    <a:pt x="698119" y="355"/>
                  </a:lnTo>
                  <a:lnTo>
                    <a:pt x="697547" y="0"/>
                  </a:lnTo>
                  <a:lnTo>
                    <a:pt x="697839" y="596"/>
                  </a:lnTo>
                  <a:lnTo>
                    <a:pt x="698106" y="1206"/>
                  </a:lnTo>
                  <a:lnTo>
                    <a:pt x="698461" y="1752"/>
                  </a:lnTo>
                  <a:lnTo>
                    <a:pt x="699020" y="1689"/>
                  </a:lnTo>
                  <a:lnTo>
                    <a:pt x="699300" y="1574"/>
                  </a:lnTo>
                  <a:lnTo>
                    <a:pt x="699350" y="1155"/>
                  </a:lnTo>
                  <a:close/>
                </a:path>
                <a:path w="708660" h="525145">
                  <a:moveTo>
                    <a:pt x="700646" y="19710"/>
                  </a:moveTo>
                  <a:lnTo>
                    <a:pt x="699719" y="15849"/>
                  </a:lnTo>
                  <a:lnTo>
                    <a:pt x="699135" y="16294"/>
                  </a:lnTo>
                  <a:lnTo>
                    <a:pt x="699731" y="18630"/>
                  </a:lnTo>
                  <a:lnTo>
                    <a:pt x="699579" y="19253"/>
                  </a:lnTo>
                  <a:lnTo>
                    <a:pt x="699084" y="20307"/>
                  </a:lnTo>
                  <a:lnTo>
                    <a:pt x="698195" y="20853"/>
                  </a:lnTo>
                  <a:lnTo>
                    <a:pt x="699681" y="21361"/>
                  </a:lnTo>
                  <a:lnTo>
                    <a:pt x="700036" y="20815"/>
                  </a:lnTo>
                  <a:lnTo>
                    <a:pt x="700366" y="20256"/>
                  </a:lnTo>
                  <a:lnTo>
                    <a:pt x="700646" y="19710"/>
                  </a:lnTo>
                  <a:close/>
                </a:path>
                <a:path w="708660" h="525145">
                  <a:moveTo>
                    <a:pt x="708367" y="13360"/>
                  </a:moveTo>
                  <a:lnTo>
                    <a:pt x="708329" y="13144"/>
                  </a:lnTo>
                  <a:lnTo>
                    <a:pt x="707872" y="13563"/>
                  </a:lnTo>
                  <a:lnTo>
                    <a:pt x="707390" y="14020"/>
                  </a:lnTo>
                  <a:lnTo>
                    <a:pt x="706843" y="14541"/>
                  </a:lnTo>
                  <a:lnTo>
                    <a:pt x="707364" y="14579"/>
                  </a:lnTo>
                  <a:lnTo>
                    <a:pt x="707847" y="14490"/>
                  </a:lnTo>
                  <a:lnTo>
                    <a:pt x="708329" y="14427"/>
                  </a:lnTo>
                  <a:lnTo>
                    <a:pt x="708317" y="13855"/>
                  </a:lnTo>
                  <a:lnTo>
                    <a:pt x="708367" y="133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 descr=""/>
            <p:cNvSpPr/>
            <p:nvPr/>
          </p:nvSpPr>
          <p:spPr>
            <a:xfrm>
              <a:off x="1680426" y="4358431"/>
              <a:ext cx="514984" cy="668020"/>
            </a:xfrm>
            <a:custGeom>
              <a:avLst/>
              <a:gdLst/>
              <a:ahLst/>
              <a:cxnLst/>
              <a:rect l="l" t="t" r="r" b="b"/>
              <a:pathLst>
                <a:path w="514985" h="668020">
                  <a:moveTo>
                    <a:pt x="7366" y="391985"/>
                  </a:moveTo>
                  <a:lnTo>
                    <a:pt x="127" y="387350"/>
                  </a:lnTo>
                  <a:lnTo>
                    <a:pt x="0" y="389636"/>
                  </a:lnTo>
                  <a:lnTo>
                    <a:pt x="596" y="391642"/>
                  </a:lnTo>
                  <a:lnTo>
                    <a:pt x="2933" y="393179"/>
                  </a:lnTo>
                  <a:lnTo>
                    <a:pt x="4191" y="392811"/>
                  </a:lnTo>
                  <a:lnTo>
                    <a:pt x="5461" y="392264"/>
                  </a:lnTo>
                  <a:lnTo>
                    <a:pt x="6972" y="392023"/>
                  </a:lnTo>
                  <a:lnTo>
                    <a:pt x="7175" y="392010"/>
                  </a:lnTo>
                  <a:lnTo>
                    <a:pt x="7366" y="391985"/>
                  </a:lnTo>
                  <a:close/>
                </a:path>
                <a:path w="514985" h="668020">
                  <a:moveTo>
                    <a:pt x="14122" y="401726"/>
                  </a:moveTo>
                  <a:lnTo>
                    <a:pt x="11480" y="399834"/>
                  </a:lnTo>
                  <a:lnTo>
                    <a:pt x="10375" y="400177"/>
                  </a:lnTo>
                  <a:lnTo>
                    <a:pt x="8890" y="401612"/>
                  </a:lnTo>
                  <a:lnTo>
                    <a:pt x="7264" y="402285"/>
                  </a:lnTo>
                  <a:lnTo>
                    <a:pt x="8318" y="404507"/>
                  </a:lnTo>
                  <a:lnTo>
                    <a:pt x="9855" y="404050"/>
                  </a:lnTo>
                  <a:lnTo>
                    <a:pt x="11188" y="403745"/>
                  </a:lnTo>
                  <a:lnTo>
                    <a:pt x="12649" y="403199"/>
                  </a:lnTo>
                  <a:lnTo>
                    <a:pt x="12865" y="403123"/>
                  </a:lnTo>
                  <a:lnTo>
                    <a:pt x="13589" y="402793"/>
                  </a:lnTo>
                  <a:lnTo>
                    <a:pt x="14122" y="401726"/>
                  </a:lnTo>
                  <a:close/>
                </a:path>
                <a:path w="514985" h="668020">
                  <a:moveTo>
                    <a:pt x="16256" y="663435"/>
                  </a:moveTo>
                  <a:lnTo>
                    <a:pt x="14020" y="661250"/>
                  </a:lnTo>
                  <a:lnTo>
                    <a:pt x="12242" y="659485"/>
                  </a:lnTo>
                  <a:lnTo>
                    <a:pt x="11010" y="662622"/>
                  </a:lnTo>
                  <a:lnTo>
                    <a:pt x="8369" y="663625"/>
                  </a:lnTo>
                  <a:lnTo>
                    <a:pt x="5638" y="664464"/>
                  </a:lnTo>
                  <a:lnTo>
                    <a:pt x="4394" y="667245"/>
                  </a:lnTo>
                  <a:lnTo>
                    <a:pt x="5016" y="667372"/>
                  </a:lnTo>
                  <a:lnTo>
                    <a:pt x="5537" y="667626"/>
                  </a:lnTo>
                  <a:lnTo>
                    <a:pt x="7696" y="665454"/>
                  </a:lnTo>
                  <a:lnTo>
                    <a:pt x="10033" y="664921"/>
                  </a:lnTo>
                  <a:lnTo>
                    <a:pt x="12992" y="666318"/>
                  </a:lnTo>
                  <a:lnTo>
                    <a:pt x="13131" y="667156"/>
                  </a:lnTo>
                  <a:lnTo>
                    <a:pt x="13182" y="667766"/>
                  </a:lnTo>
                  <a:lnTo>
                    <a:pt x="13068" y="668020"/>
                  </a:lnTo>
                  <a:lnTo>
                    <a:pt x="13436" y="667842"/>
                  </a:lnTo>
                  <a:lnTo>
                    <a:pt x="14516" y="667194"/>
                  </a:lnTo>
                  <a:lnTo>
                    <a:pt x="15405" y="666635"/>
                  </a:lnTo>
                  <a:lnTo>
                    <a:pt x="15252" y="665848"/>
                  </a:lnTo>
                  <a:lnTo>
                    <a:pt x="15354" y="665048"/>
                  </a:lnTo>
                  <a:lnTo>
                    <a:pt x="15900" y="663956"/>
                  </a:lnTo>
                  <a:lnTo>
                    <a:pt x="16065" y="663702"/>
                  </a:lnTo>
                  <a:lnTo>
                    <a:pt x="16256" y="663435"/>
                  </a:lnTo>
                  <a:close/>
                </a:path>
                <a:path w="514985" h="668020">
                  <a:moveTo>
                    <a:pt x="29006" y="150444"/>
                  </a:moveTo>
                  <a:lnTo>
                    <a:pt x="28308" y="149618"/>
                  </a:lnTo>
                  <a:lnTo>
                    <a:pt x="27343" y="149199"/>
                  </a:lnTo>
                  <a:lnTo>
                    <a:pt x="27089" y="149085"/>
                  </a:lnTo>
                  <a:lnTo>
                    <a:pt x="26657" y="149390"/>
                  </a:lnTo>
                  <a:lnTo>
                    <a:pt x="26187" y="149529"/>
                  </a:lnTo>
                  <a:lnTo>
                    <a:pt x="26123" y="150063"/>
                  </a:lnTo>
                  <a:lnTo>
                    <a:pt x="25933" y="150647"/>
                  </a:lnTo>
                  <a:lnTo>
                    <a:pt x="26098" y="151688"/>
                  </a:lnTo>
                  <a:lnTo>
                    <a:pt x="26492" y="152146"/>
                  </a:lnTo>
                  <a:lnTo>
                    <a:pt x="26746" y="152615"/>
                  </a:lnTo>
                  <a:lnTo>
                    <a:pt x="27368" y="152234"/>
                  </a:lnTo>
                  <a:lnTo>
                    <a:pt x="28295" y="152006"/>
                  </a:lnTo>
                  <a:lnTo>
                    <a:pt x="28536" y="151472"/>
                  </a:lnTo>
                  <a:lnTo>
                    <a:pt x="29006" y="150444"/>
                  </a:lnTo>
                  <a:close/>
                </a:path>
                <a:path w="514985" h="668020">
                  <a:moveTo>
                    <a:pt x="35229" y="484035"/>
                  </a:moveTo>
                  <a:lnTo>
                    <a:pt x="33782" y="482993"/>
                  </a:lnTo>
                  <a:lnTo>
                    <a:pt x="33083" y="482511"/>
                  </a:lnTo>
                  <a:lnTo>
                    <a:pt x="31584" y="481977"/>
                  </a:lnTo>
                  <a:lnTo>
                    <a:pt x="29298" y="481774"/>
                  </a:lnTo>
                  <a:lnTo>
                    <a:pt x="28778" y="482485"/>
                  </a:lnTo>
                  <a:lnTo>
                    <a:pt x="28587" y="483273"/>
                  </a:lnTo>
                  <a:lnTo>
                    <a:pt x="29159" y="483971"/>
                  </a:lnTo>
                  <a:lnTo>
                    <a:pt x="29324" y="484124"/>
                  </a:lnTo>
                  <a:lnTo>
                    <a:pt x="29540" y="484212"/>
                  </a:lnTo>
                  <a:lnTo>
                    <a:pt x="30708" y="484797"/>
                  </a:lnTo>
                  <a:lnTo>
                    <a:pt x="32054" y="485140"/>
                  </a:lnTo>
                  <a:lnTo>
                    <a:pt x="33909" y="485292"/>
                  </a:lnTo>
                  <a:lnTo>
                    <a:pt x="34544" y="484505"/>
                  </a:lnTo>
                  <a:lnTo>
                    <a:pt x="35229" y="484035"/>
                  </a:lnTo>
                  <a:close/>
                </a:path>
                <a:path w="514985" h="668020">
                  <a:moveTo>
                    <a:pt x="38773" y="154927"/>
                  </a:moveTo>
                  <a:lnTo>
                    <a:pt x="37376" y="155727"/>
                  </a:lnTo>
                  <a:lnTo>
                    <a:pt x="38328" y="155752"/>
                  </a:lnTo>
                  <a:lnTo>
                    <a:pt x="38760" y="155778"/>
                  </a:lnTo>
                  <a:lnTo>
                    <a:pt x="38760" y="155460"/>
                  </a:lnTo>
                  <a:lnTo>
                    <a:pt x="38773" y="155194"/>
                  </a:lnTo>
                  <a:lnTo>
                    <a:pt x="38773" y="154927"/>
                  </a:lnTo>
                  <a:close/>
                </a:path>
                <a:path w="514985" h="668020">
                  <a:moveTo>
                    <a:pt x="41884" y="164376"/>
                  </a:moveTo>
                  <a:lnTo>
                    <a:pt x="39827" y="164465"/>
                  </a:lnTo>
                  <a:lnTo>
                    <a:pt x="37833" y="164541"/>
                  </a:lnTo>
                  <a:lnTo>
                    <a:pt x="39243" y="165239"/>
                  </a:lnTo>
                  <a:lnTo>
                    <a:pt x="39700" y="165646"/>
                  </a:lnTo>
                  <a:lnTo>
                    <a:pt x="40170" y="165671"/>
                  </a:lnTo>
                  <a:lnTo>
                    <a:pt x="40830" y="165722"/>
                  </a:lnTo>
                  <a:lnTo>
                    <a:pt x="41694" y="165811"/>
                  </a:lnTo>
                  <a:lnTo>
                    <a:pt x="41884" y="164376"/>
                  </a:lnTo>
                  <a:close/>
                </a:path>
                <a:path w="514985" h="668020">
                  <a:moveTo>
                    <a:pt x="43586" y="154139"/>
                  </a:moveTo>
                  <a:lnTo>
                    <a:pt x="43446" y="154406"/>
                  </a:lnTo>
                  <a:lnTo>
                    <a:pt x="43307" y="154660"/>
                  </a:lnTo>
                  <a:lnTo>
                    <a:pt x="43180" y="154940"/>
                  </a:lnTo>
                  <a:lnTo>
                    <a:pt x="43281" y="155155"/>
                  </a:lnTo>
                  <a:lnTo>
                    <a:pt x="43421" y="154889"/>
                  </a:lnTo>
                  <a:lnTo>
                    <a:pt x="43510" y="154520"/>
                  </a:lnTo>
                  <a:lnTo>
                    <a:pt x="43586" y="154139"/>
                  </a:lnTo>
                  <a:close/>
                </a:path>
                <a:path w="514985" h="668020">
                  <a:moveTo>
                    <a:pt x="43700" y="153860"/>
                  </a:moveTo>
                  <a:lnTo>
                    <a:pt x="43586" y="154139"/>
                  </a:lnTo>
                  <a:lnTo>
                    <a:pt x="43700" y="153860"/>
                  </a:lnTo>
                  <a:close/>
                </a:path>
                <a:path w="514985" h="668020">
                  <a:moveTo>
                    <a:pt x="47434" y="361111"/>
                  </a:moveTo>
                  <a:lnTo>
                    <a:pt x="46062" y="356069"/>
                  </a:lnTo>
                  <a:lnTo>
                    <a:pt x="43675" y="351904"/>
                  </a:lnTo>
                  <a:lnTo>
                    <a:pt x="37287" y="351853"/>
                  </a:lnTo>
                  <a:lnTo>
                    <a:pt x="37807" y="350431"/>
                  </a:lnTo>
                  <a:lnTo>
                    <a:pt x="36652" y="350456"/>
                  </a:lnTo>
                  <a:lnTo>
                    <a:pt x="36423" y="354393"/>
                  </a:lnTo>
                  <a:lnTo>
                    <a:pt x="40601" y="352450"/>
                  </a:lnTo>
                  <a:lnTo>
                    <a:pt x="41529" y="354685"/>
                  </a:lnTo>
                  <a:lnTo>
                    <a:pt x="41198" y="355219"/>
                  </a:lnTo>
                  <a:lnTo>
                    <a:pt x="40817" y="356171"/>
                  </a:lnTo>
                  <a:lnTo>
                    <a:pt x="37998" y="355701"/>
                  </a:lnTo>
                  <a:lnTo>
                    <a:pt x="35394" y="356679"/>
                  </a:lnTo>
                  <a:lnTo>
                    <a:pt x="32816" y="356057"/>
                  </a:lnTo>
                  <a:lnTo>
                    <a:pt x="27559" y="361137"/>
                  </a:lnTo>
                  <a:lnTo>
                    <a:pt x="28562" y="362165"/>
                  </a:lnTo>
                  <a:lnTo>
                    <a:pt x="31140" y="361518"/>
                  </a:lnTo>
                  <a:lnTo>
                    <a:pt x="32588" y="361188"/>
                  </a:lnTo>
                  <a:lnTo>
                    <a:pt x="35102" y="361759"/>
                  </a:lnTo>
                  <a:lnTo>
                    <a:pt x="35750" y="361937"/>
                  </a:lnTo>
                  <a:lnTo>
                    <a:pt x="37211" y="361251"/>
                  </a:lnTo>
                  <a:lnTo>
                    <a:pt x="42684" y="359778"/>
                  </a:lnTo>
                  <a:lnTo>
                    <a:pt x="44183" y="360908"/>
                  </a:lnTo>
                  <a:lnTo>
                    <a:pt x="44640" y="364261"/>
                  </a:lnTo>
                  <a:lnTo>
                    <a:pt x="44500" y="365137"/>
                  </a:lnTo>
                  <a:lnTo>
                    <a:pt x="44157" y="365925"/>
                  </a:lnTo>
                  <a:lnTo>
                    <a:pt x="47434" y="361111"/>
                  </a:lnTo>
                  <a:close/>
                </a:path>
                <a:path w="514985" h="668020">
                  <a:moveTo>
                    <a:pt x="60769" y="118592"/>
                  </a:moveTo>
                  <a:lnTo>
                    <a:pt x="60515" y="118529"/>
                  </a:lnTo>
                  <a:lnTo>
                    <a:pt x="60032" y="118376"/>
                  </a:lnTo>
                  <a:lnTo>
                    <a:pt x="59677" y="119405"/>
                  </a:lnTo>
                  <a:lnTo>
                    <a:pt x="59867" y="119468"/>
                  </a:lnTo>
                  <a:lnTo>
                    <a:pt x="60769" y="118592"/>
                  </a:lnTo>
                  <a:close/>
                </a:path>
                <a:path w="514985" h="668020">
                  <a:moveTo>
                    <a:pt x="64922" y="123126"/>
                  </a:moveTo>
                  <a:lnTo>
                    <a:pt x="64262" y="122212"/>
                  </a:lnTo>
                  <a:lnTo>
                    <a:pt x="63804" y="122428"/>
                  </a:lnTo>
                  <a:lnTo>
                    <a:pt x="63601" y="122478"/>
                  </a:lnTo>
                  <a:lnTo>
                    <a:pt x="63474" y="122593"/>
                  </a:lnTo>
                  <a:lnTo>
                    <a:pt x="62903" y="123151"/>
                  </a:lnTo>
                  <a:lnTo>
                    <a:pt x="62560" y="123825"/>
                  </a:lnTo>
                  <a:lnTo>
                    <a:pt x="62306" y="124536"/>
                  </a:lnTo>
                  <a:lnTo>
                    <a:pt x="64338" y="124853"/>
                  </a:lnTo>
                  <a:lnTo>
                    <a:pt x="64655" y="123990"/>
                  </a:lnTo>
                  <a:lnTo>
                    <a:pt x="64922" y="123126"/>
                  </a:lnTo>
                  <a:close/>
                </a:path>
                <a:path w="514985" h="668020">
                  <a:moveTo>
                    <a:pt x="65125" y="146659"/>
                  </a:moveTo>
                  <a:lnTo>
                    <a:pt x="64985" y="146088"/>
                  </a:lnTo>
                  <a:lnTo>
                    <a:pt x="64795" y="145288"/>
                  </a:lnTo>
                  <a:lnTo>
                    <a:pt x="63639" y="144627"/>
                  </a:lnTo>
                  <a:lnTo>
                    <a:pt x="62204" y="144233"/>
                  </a:lnTo>
                  <a:lnTo>
                    <a:pt x="60121" y="146088"/>
                  </a:lnTo>
                  <a:lnTo>
                    <a:pt x="58166" y="145364"/>
                  </a:lnTo>
                  <a:lnTo>
                    <a:pt x="55930" y="145351"/>
                  </a:lnTo>
                  <a:lnTo>
                    <a:pt x="58572" y="148120"/>
                  </a:lnTo>
                  <a:lnTo>
                    <a:pt x="55130" y="148526"/>
                  </a:lnTo>
                  <a:lnTo>
                    <a:pt x="52260" y="151091"/>
                  </a:lnTo>
                  <a:lnTo>
                    <a:pt x="49060" y="149009"/>
                  </a:lnTo>
                  <a:lnTo>
                    <a:pt x="43116" y="152425"/>
                  </a:lnTo>
                  <a:lnTo>
                    <a:pt x="43472" y="152514"/>
                  </a:lnTo>
                  <a:lnTo>
                    <a:pt x="43561" y="153377"/>
                  </a:lnTo>
                  <a:lnTo>
                    <a:pt x="43675" y="153771"/>
                  </a:lnTo>
                  <a:lnTo>
                    <a:pt x="47053" y="153377"/>
                  </a:lnTo>
                  <a:lnTo>
                    <a:pt x="50165" y="151498"/>
                  </a:lnTo>
                  <a:lnTo>
                    <a:pt x="53733" y="151980"/>
                  </a:lnTo>
                  <a:lnTo>
                    <a:pt x="54330" y="154762"/>
                  </a:lnTo>
                  <a:lnTo>
                    <a:pt x="57111" y="155105"/>
                  </a:lnTo>
                  <a:lnTo>
                    <a:pt x="57365" y="155181"/>
                  </a:lnTo>
                  <a:lnTo>
                    <a:pt x="60871" y="151498"/>
                  </a:lnTo>
                  <a:lnTo>
                    <a:pt x="61252" y="151091"/>
                  </a:lnTo>
                  <a:lnTo>
                    <a:pt x="62712" y="149517"/>
                  </a:lnTo>
                  <a:lnTo>
                    <a:pt x="65125" y="146659"/>
                  </a:lnTo>
                  <a:close/>
                </a:path>
                <a:path w="514985" h="668020">
                  <a:moveTo>
                    <a:pt x="68732" y="125539"/>
                  </a:moveTo>
                  <a:lnTo>
                    <a:pt x="68389" y="125107"/>
                  </a:lnTo>
                  <a:lnTo>
                    <a:pt x="67856" y="124739"/>
                  </a:lnTo>
                  <a:lnTo>
                    <a:pt x="67398" y="124663"/>
                  </a:lnTo>
                  <a:lnTo>
                    <a:pt x="66903" y="124599"/>
                  </a:lnTo>
                  <a:lnTo>
                    <a:pt x="66598" y="124815"/>
                  </a:lnTo>
                  <a:lnTo>
                    <a:pt x="66421" y="125183"/>
                  </a:lnTo>
                  <a:lnTo>
                    <a:pt x="68732" y="125539"/>
                  </a:lnTo>
                  <a:close/>
                </a:path>
                <a:path w="514985" h="668020">
                  <a:moveTo>
                    <a:pt x="72250" y="614756"/>
                  </a:moveTo>
                  <a:lnTo>
                    <a:pt x="72123" y="614680"/>
                  </a:lnTo>
                  <a:lnTo>
                    <a:pt x="71970" y="614692"/>
                  </a:lnTo>
                  <a:lnTo>
                    <a:pt x="72136" y="614756"/>
                  </a:lnTo>
                  <a:close/>
                </a:path>
                <a:path w="514985" h="668020">
                  <a:moveTo>
                    <a:pt x="74815" y="614553"/>
                  </a:moveTo>
                  <a:lnTo>
                    <a:pt x="73063" y="614680"/>
                  </a:lnTo>
                  <a:lnTo>
                    <a:pt x="72250" y="614756"/>
                  </a:lnTo>
                  <a:lnTo>
                    <a:pt x="73088" y="615213"/>
                  </a:lnTo>
                  <a:lnTo>
                    <a:pt x="73926" y="615873"/>
                  </a:lnTo>
                  <a:lnTo>
                    <a:pt x="74815" y="614553"/>
                  </a:lnTo>
                  <a:close/>
                </a:path>
                <a:path w="514985" h="668020">
                  <a:moveTo>
                    <a:pt x="113969" y="601764"/>
                  </a:moveTo>
                  <a:lnTo>
                    <a:pt x="113334" y="601408"/>
                  </a:lnTo>
                  <a:lnTo>
                    <a:pt x="112864" y="600951"/>
                  </a:lnTo>
                  <a:lnTo>
                    <a:pt x="109385" y="600468"/>
                  </a:lnTo>
                  <a:lnTo>
                    <a:pt x="105270" y="603923"/>
                  </a:lnTo>
                  <a:lnTo>
                    <a:pt x="105079" y="604075"/>
                  </a:lnTo>
                  <a:lnTo>
                    <a:pt x="103263" y="605129"/>
                  </a:lnTo>
                  <a:lnTo>
                    <a:pt x="101409" y="606145"/>
                  </a:lnTo>
                  <a:lnTo>
                    <a:pt x="99936" y="607580"/>
                  </a:lnTo>
                  <a:lnTo>
                    <a:pt x="98272" y="609688"/>
                  </a:lnTo>
                  <a:lnTo>
                    <a:pt x="97891" y="610387"/>
                  </a:lnTo>
                  <a:lnTo>
                    <a:pt x="97561" y="611162"/>
                  </a:lnTo>
                  <a:lnTo>
                    <a:pt x="96685" y="611708"/>
                  </a:lnTo>
                  <a:lnTo>
                    <a:pt x="95123" y="613689"/>
                  </a:lnTo>
                  <a:lnTo>
                    <a:pt x="95123" y="614553"/>
                  </a:lnTo>
                  <a:lnTo>
                    <a:pt x="95529" y="616432"/>
                  </a:lnTo>
                  <a:lnTo>
                    <a:pt x="96481" y="617220"/>
                  </a:lnTo>
                  <a:lnTo>
                    <a:pt x="98056" y="617537"/>
                  </a:lnTo>
                  <a:lnTo>
                    <a:pt x="98183" y="617562"/>
                  </a:lnTo>
                  <a:lnTo>
                    <a:pt x="99923" y="616394"/>
                  </a:lnTo>
                  <a:lnTo>
                    <a:pt x="101638" y="615340"/>
                  </a:lnTo>
                  <a:lnTo>
                    <a:pt x="103276" y="614553"/>
                  </a:lnTo>
                  <a:lnTo>
                    <a:pt x="106210" y="613257"/>
                  </a:lnTo>
                  <a:lnTo>
                    <a:pt x="109004" y="611505"/>
                  </a:lnTo>
                  <a:lnTo>
                    <a:pt x="111734" y="609498"/>
                  </a:lnTo>
                  <a:lnTo>
                    <a:pt x="111099" y="609422"/>
                  </a:lnTo>
                  <a:lnTo>
                    <a:pt x="113969" y="601764"/>
                  </a:lnTo>
                  <a:close/>
                </a:path>
                <a:path w="514985" h="668020">
                  <a:moveTo>
                    <a:pt x="120942" y="591959"/>
                  </a:moveTo>
                  <a:lnTo>
                    <a:pt x="120916" y="591743"/>
                  </a:lnTo>
                  <a:lnTo>
                    <a:pt x="120878" y="591489"/>
                  </a:lnTo>
                  <a:lnTo>
                    <a:pt x="120624" y="591439"/>
                  </a:lnTo>
                  <a:lnTo>
                    <a:pt x="120484" y="591477"/>
                  </a:lnTo>
                  <a:lnTo>
                    <a:pt x="120573" y="592315"/>
                  </a:lnTo>
                  <a:lnTo>
                    <a:pt x="120700" y="592201"/>
                  </a:lnTo>
                  <a:lnTo>
                    <a:pt x="120815" y="592074"/>
                  </a:lnTo>
                  <a:lnTo>
                    <a:pt x="120942" y="591959"/>
                  </a:lnTo>
                  <a:close/>
                </a:path>
                <a:path w="514985" h="668020">
                  <a:moveTo>
                    <a:pt x="127228" y="264883"/>
                  </a:moveTo>
                  <a:lnTo>
                    <a:pt x="127165" y="264680"/>
                  </a:lnTo>
                  <a:lnTo>
                    <a:pt x="127025" y="264744"/>
                  </a:lnTo>
                  <a:lnTo>
                    <a:pt x="127228" y="264883"/>
                  </a:lnTo>
                  <a:close/>
                </a:path>
                <a:path w="514985" h="668020">
                  <a:moveTo>
                    <a:pt x="128689" y="266407"/>
                  </a:moveTo>
                  <a:lnTo>
                    <a:pt x="128625" y="266103"/>
                  </a:lnTo>
                  <a:lnTo>
                    <a:pt x="128663" y="265658"/>
                  </a:lnTo>
                  <a:lnTo>
                    <a:pt x="128473" y="265531"/>
                  </a:lnTo>
                  <a:lnTo>
                    <a:pt x="128104" y="265252"/>
                  </a:lnTo>
                  <a:lnTo>
                    <a:pt x="127228" y="264883"/>
                  </a:lnTo>
                  <a:lnTo>
                    <a:pt x="127368" y="265353"/>
                  </a:lnTo>
                  <a:lnTo>
                    <a:pt x="127469" y="265849"/>
                  </a:lnTo>
                  <a:lnTo>
                    <a:pt x="127825" y="266433"/>
                  </a:lnTo>
                  <a:lnTo>
                    <a:pt x="128346" y="266357"/>
                  </a:lnTo>
                  <a:lnTo>
                    <a:pt x="128689" y="266407"/>
                  </a:lnTo>
                  <a:close/>
                </a:path>
                <a:path w="514985" h="668020">
                  <a:moveTo>
                    <a:pt x="146939" y="257454"/>
                  </a:moveTo>
                  <a:lnTo>
                    <a:pt x="146799" y="257454"/>
                  </a:lnTo>
                  <a:lnTo>
                    <a:pt x="146570" y="257390"/>
                  </a:lnTo>
                  <a:lnTo>
                    <a:pt x="146469" y="257581"/>
                  </a:lnTo>
                  <a:lnTo>
                    <a:pt x="146469" y="257784"/>
                  </a:lnTo>
                  <a:lnTo>
                    <a:pt x="146443" y="257949"/>
                  </a:lnTo>
                  <a:lnTo>
                    <a:pt x="146583" y="257975"/>
                  </a:lnTo>
                  <a:lnTo>
                    <a:pt x="146812" y="258025"/>
                  </a:lnTo>
                  <a:lnTo>
                    <a:pt x="146913" y="257822"/>
                  </a:lnTo>
                  <a:lnTo>
                    <a:pt x="146913" y="257632"/>
                  </a:lnTo>
                  <a:lnTo>
                    <a:pt x="146939" y="257454"/>
                  </a:lnTo>
                  <a:close/>
                </a:path>
                <a:path w="514985" h="668020">
                  <a:moveTo>
                    <a:pt x="153847" y="225907"/>
                  </a:moveTo>
                  <a:lnTo>
                    <a:pt x="153568" y="225869"/>
                  </a:lnTo>
                  <a:lnTo>
                    <a:pt x="153847" y="225907"/>
                  </a:lnTo>
                  <a:close/>
                </a:path>
                <a:path w="514985" h="668020">
                  <a:moveTo>
                    <a:pt x="158089" y="232791"/>
                  </a:moveTo>
                  <a:lnTo>
                    <a:pt x="155702" y="233248"/>
                  </a:lnTo>
                  <a:lnTo>
                    <a:pt x="156972" y="230009"/>
                  </a:lnTo>
                  <a:lnTo>
                    <a:pt x="156794" y="229590"/>
                  </a:lnTo>
                  <a:lnTo>
                    <a:pt x="156540" y="229285"/>
                  </a:lnTo>
                  <a:lnTo>
                    <a:pt x="155536" y="228574"/>
                  </a:lnTo>
                  <a:lnTo>
                    <a:pt x="154952" y="228155"/>
                  </a:lnTo>
                  <a:lnTo>
                    <a:pt x="152844" y="228574"/>
                  </a:lnTo>
                  <a:lnTo>
                    <a:pt x="152400" y="226644"/>
                  </a:lnTo>
                  <a:lnTo>
                    <a:pt x="153543" y="225869"/>
                  </a:lnTo>
                  <a:lnTo>
                    <a:pt x="152971" y="225780"/>
                  </a:lnTo>
                  <a:lnTo>
                    <a:pt x="150660" y="225005"/>
                  </a:lnTo>
                  <a:lnTo>
                    <a:pt x="148336" y="224332"/>
                  </a:lnTo>
                  <a:lnTo>
                    <a:pt x="147002" y="228206"/>
                  </a:lnTo>
                  <a:lnTo>
                    <a:pt x="147193" y="228358"/>
                  </a:lnTo>
                  <a:lnTo>
                    <a:pt x="150964" y="230644"/>
                  </a:lnTo>
                  <a:lnTo>
                    <a:pt x="153733" y="233324"/>
                  </a:lnTo>
                  <a:lnTo>
                    <a:pt x="156146" y="237121"/>
                  </a:lnTo>
                  <a:lnTo>
                    <a:pt x="157873" y="233248"/>
                  </a:lnTo>
                  <a:lnTo>
                    <a:pt x="158089" y="232791"/>
                  </a:lnTo>
                  <a:close/>
                </a:path>
                <a:path w="514985" h="668020">
                  <a:moveTo>
                    <a:pt x="158203" y="232765"/>
                  </a:moveTo>
                  <a:lnTo>
                    <a:pt x="158165" y="232638"/>
                  </a:lnTo>
                  <a:lnTo>
                    <a:pt x="158102" y="232765"/>
                  </a:lnTo>
                  <a:close/>
                </a:path>
                <a:path w="514985" h="668020">
                  <a:moveTo>
                    <a:pt x="158711" y="160439"/>
                  </a:moveTo>
                  <a:lnTo>
                    <a:pt x="157137" y="158788"/>
                  </a:lnTo>
                  <a:lnTo>
                    <a:pt x="156514" y="160439"/>
                  </a:lnTo>
                  <a:lnTo>
                    <a:pt x="156362" y="161556"/>
                  </a:lnTo>
                  <a:lnTo>
                    <a:pt x="156908" y="162941"/>
                  </a:lnTo>
                  <a:lnTo>
                    <a:pt x="158115" y="161518"/>
                  </a:lnTo>
                  <a:lnTo>
                    <a:pt x="158711" y="160439"/>
                  </a:lnTo>
                  <a:close/>
                </a:path>
                <a:path w="514985" h="668020">
                  <a:moveTo>
                    <a:pt x="165277" y="106641"/>
                  </a:moveTo>
                  <a:lnTo>
                    <a:pt x="164719" y="106184"/>
                  </a:lnTo>
                  <a:lnTo>
                    <a:pt x="163626" y="105727"/>
                  </a:lnTo>
                  <a:lnTo>
                    <a:pt x="162382" y="105156"/>
                  </a:lnTo>
                  <a:lnTo>
                    <a:pt x="162382" y="106248"/>
                  </a:lnTo>
                  <a:lnTo>
                    <a:pt x="162166" y="106946"/>
                  </a:lnTo>
                  <a:lnTo>
                    <a:pt x="162420" y="107251"/>
                  </a:lnTo>
                  <a:lnTo>
                    <a:pt x="162839" y="107721"/>
                  </a:lnTo>
                  <a:lnTo>
                    <a:pt x="163537" y="108013"/>
                  </a:lnTo>
                  <a:lnTo>
                    <a:pt x="164160" y="108229"/>
                  </a:lnTo>
                  <a:lnTo>
                    <a:pt x="164299" y="108280"/>
                  </a:lnTo>
                  <a:lnTo>
                    <a:pt x="164744" y="107823"/>
                  </a:lnTo>
                  <a:lnTo>
                    <a:pt x="165277" y="106641"/>
                  </a:lnTo>
                  <a:close/>
                </a:path>
                <a:path w="514985" h="668020">
                  <a:moveTo>
                    <a:pt x="166827" y="227406"/>
                  </a:moveTo>
                  <a:lnTo>
                    <a:pt x="166547" y="226441"/>
                  </a:lnTo>
                  <a:lnTo>
                    <a:pt x="166217" y="226009"/>
                  </a:lnTo>
                  <a:lnTo>
                    <a:pt x="166065" y="225806"/>
                  </a:lnTo>
                  <a:lnTo>
                    <a:pt x="165544" y="225971"/>
                  </a:lnTo>
                  <a:lnTo>
                    <a:pt x="165277" y="226009"/>
                  </a:lnTo>
                  <a:lnTo>
                    <a:pt x="165163" y="225590"/>
                  </a:lnTo>
                  <a:lnTo>
                    <a:pt x="165341" y="225513"/>
                  </a:lnTo>
                  <a:lnTo>
                    <a:pt x="165709" y="225437"/>
                  </a:lnTo>
                  <a:lnTo>
                    <a:pt x="165582" y="225336"/>
                  </a:lnTo>
                  <a:lnTo>
                    <a:pt x="165227" y="225031"/>
                  </a:lnTo>
                  <a:lnTo>
                    <a:pt x="164617" y="224866"/>
                  </a:lnTo>
                  <a:lnTo>
                    <a:pt x="162623" y="225336"/>
                  </a:lnTo>
                  <a:lnTo>
                    <a:pt x="161290" y="225005"/>
                  </a:lnTo>
                  <a:lnTo>
                    <a:pt x="160210" y="224612"/>
                  </a:lnTo>
                  <a:lnTo>
                    <a:pt x="159829" y="225513"/>
                  </a:lnTo>
                  <a:lnTo>
                    <a:pt x="159588" y="226301"/>
                  </a:lnTo>
                  <a:lnTo>
                    <a:pt x="158140" y="226441"/>
                  </a:lnTo>
                  <a:lnTo>
                    <a:pt x="156756" y="226352"/>
                  </a:lnTo>
                  <a:lnTo>
                    <a:pt x="154508" y="226021"/>
                  </a:lnTo>
                  <a:lnTo>
                    <a:pt x="155752" y="226555"/>
                  </a:lnTo>
                  <a:lnTo>
                    <a:pt x="157607" y="227469"/>
                  </a:lnTo>
                  <a:lnTo>
                    <a:pt x="158889" y="228066"/>
                  </a:lnTo>
                  <a:lnTo>
                    <a:pt x="161315" y="228473"/>
                  </a:lnTo>
                  <a:lnTo>
                    <a:pt x="162534" y="227952"/>
                  </a:lnTo>
                  <a:lnTo>
                    <a:pt x="164579" y="228142"/>
                  </a:lnTo>
                  <a:lnTo>
                    <a:pt x="165430" y="228600"/>
                  </a:lnTo>
                  <a:lnTo>
                    <a:pt x="166357" y="228942"/>
                  </a:lnTo>
                  <a:lnTo>
                    <a:pt x="166662" y="228600"/>
                  </a:lnTo>
                  <a:lnTo>
                    <a:pt x="166751" y="227952"/>
                  </a:lnTo>
                  <a:lnTo>
                    <a:pt x="166827" y="227406"/>
                  </a:lnTo>
                  <a:close/>
                </a:path>
                <a:path w="514985" h="668020">
                  <a:moveTo>
                    <a:pt x="168008" y="143916"/>
                  </a:moveTo>
                  <a:lnTo>
                    <a:pt x="167843" y="143878"/>
                  </a:lnTo>
                  <a:lnTo>
                    <a:pt x="168008" y="143916"/>
                  </a:lnTo>
                  <a:close/>
                </a:path>
                <a:path w="514985" h="668020">
                  <a:moveTo>
                    <a:pt x="170738" y="235407"/>
                  </a:moveTo>
                  <a:lnTo>
                    <a:pt x="170700" y="235546"/>
                  </a:lnTo>
                  <a:lnTo>
                    <a:pt x="170738" y="235419"/>
                  </a:lnTo>
                  <a:close/>
                </a:path>
                <a:path w="514985" h="668020">
                  <a:moveTo>
                    <a:pt x="171640" y="219290"/>
                  </a:moveTo>
                  <a:lnTo>
                    <a:pt x="171615" y="219062"/>
                  </a:lnTo>
                  <a:lnTo>
                    <a:pt x="171589" y="218808"/>
                  </a:lnTo>
                  <a:lnTo>
                    <a:pt x="171145" y="218414"/>
                  </a:lnTo>
                  <a:lnTo>
                    <a:pt x="170205" y="218414"/>
                  </a:lnTo>
                  <a:lnTo>
                    <a:pt x="169519" y="218592"/>
                  </a:lnTo>
                  <a:lnTo>
                    <a:pt x="168846" y="218706"/>
                  </a:lnTo>
                  <a:lnTo>
                    <a:pt x="168922" y="219163"/>
                  </a:lnTo>
                  <a:lnTo>
                    <a:pt x="168922" y="219443"/>
                  </a:lnTo>
                  <a:lnTo>
                    <a:pt x="169659" y="219621"/>
                  </a:lnTo>
                  <a:lnTo>
                    <a:pt x="170345" y="219811"/>
                  </a:lnTo>
                  <a:lnTo>
                    <a:pt x="171018" y="219811"/>
                  </a:lnTo>
                  <a:lnTo>
                    <a:pt x="171234" y="219824"/>
                  </a:lnTo>
                  <a:lnTo>
                    <a:pt x="171640" y="219290"/>
                  </a:lnTo>
                  <a:close/>
                </a:path>
                <a:path w="514985" h="668020">
                  <a:moveTo>
                    <a:pt x="171970" y="241973"/>
                  </a:moveTo>
                  <a:close/>
                </a:path>
                <a:path w="514985" h="668020">
                  <a:moveTo>
                    <a:pt x="172173" y="117919"/>
                  </a:moveTo>
                  <a:lnTo>
                    <a:pt x="170853" y="116001"/>
                  </a:lnTo>
                  <a:lnTo>
                    <a:pt x="169278" y="119532"/>
                  </a:lnTo>
                  <a:lnTo>
                    <a:pt x="172173" y="117919"/>
                  </a:lnTo>
                  <a:close/>
                </a:path>
                <a:path w="514985" h="668020">
                  <a:moveTo>
                    <a:pt x="172834" y="239509"/>
                  </a:moveTo>
                  <a:lnTo>
                    <a:pt x="172008" y="238010"/>
                  </a:lnTo>
                  <a:lnTo>
                    <a:pt x="171792" y="237705"/>
                  </a:lnTo>
                  <a:lnTo>
                    <a:pt x="171030" y="236994"/>
                  </a:lnTo>
                  <a:lnTo>
                    <a:pt x="170929" y="236207"/>
                  </a:lnTo>
                  <a:lnTo>
                    <a:pt x="170738" y="235673"/>
                  </a:lnTo>
                  <a:lnTo>
                    <a:pt x="170700" y="235546"/>
                  </a:lnTo>
                  <a:lnTo>
                    <a:pt x="170522" y="235496"/>
                  </a:lnTo>
                  <a:lnTo>
                    <a:pt x="170395" y="235458"/>
                  </a:lnTo>
                  <a:lnTo>
                    <a:pt x="170192" y="235496"/>
                  </a:lnTo>
                  <a:lnTo>
                    <a:pt x="168732" y="235102"/>
                  </a:lnTo>
                  <a:lnTo>
                    <a:pt x="167055" y="235673"/>
                  </a:lnTo>
                  <a:lnTo>
                    <a:pt x="163906" y="231736"/>
                  </a:lnTo>
                  <a:lnTo>
                    <a:pt x="161378" y="231876"/>
                  </a:lnTo>
                  <a:lnTo>
                    <a:pt x="158203" y="232778"/>
                  </a:lnTo>
                  <a:lnTo>
                    <a:pt x="159092" y="235673"/>
                  </a:lnTo>
                  <a:lnTo>
                    <a:pt x="160743" y="238010"/>
                  </a:lnTo>
                  <a:lnTo>
                    <a:pt x="160807" y="239509"/>
                  </a:lnTo>
                  <a:lnTo>
                    <a:pt x="160667" y="241503"/>
                  </a:lnTo>
                  <a:lnTo>
                    <a:pt x="164731" y="239649"/>
                  </a:lnTo>
                  <a:lnTo>
                    <a:pt x="169722" y="243611"/>
                  </a:lnTo>
                  <a:lnTo>
                    <a:pt x="171869" y="241998"/>
                  </a:lnTo>
                  <a:lnTo>
                    <a:pt x="172440" y="240728"/>
                  </a:lnTo>
                  <a:lnTo>
                    <a:pt x="172796" y="239649"/>
                  </a:lnTo>
                  <a:lnTo>
                    <a:pt x="172834" y="239509"/>
                  </a:lnTo>
                  <a:close/>
                </a:path>
                <a:path w="514985" h="668020">
                  <a:moveTo>
                    <a:pt x="175514" y="241833"/>
                  </a:moveTo>
                  <a:lnTo>
                    <a:pt x="175501" y="241528"/>
                  </a:lnTo>
                  <a:lnTo>
                    <a:pt x="174269" y="240322"/>
                  </a:lnTo>
                  <a:lnTo>
                    <a:pt x="173342" y="241427"/>
                  </a:lnTo>
                  <a:lnTo>
                    <a:pt x="172339" y="241769"/>
                  </a:lnTo>
                  <a:lnTo>
                    <a:pt x="172097" y="241884"/>
                  </a:lnTo>
                  <a:lnTo>
                    <a:pt x="172326" y="241935"/>
                  </a:lnTo>
                  <a:lnTo>
                    <a:pt x="173482" y="242138"/>
                  </a:lnTo>
                  <a:lnTo>
                    <a:pt x="174472" y="243420"/>
                  </a:lnTo>
                  <a:lnTo>
                    <a:pt x="175437" y="241960"/>
                  </a:lnTo>
                  <a:lnTo>
                    <a:pt x="175514" y="241833"/>
                  </a:lnTo>
                  <a:close/>
                </a:path>
                <a:path w="514985" h="668020">
                  <a:moveTo>
                    <a:pt x="175641" y="123507"/>
                  </a:moveTo>
                  <a:lnTo>
                    <a:pt x="175488" y="123240"/>
                  </a:lnTo>
                  <a:lnTo>
                    <a:pt x="175336" y="122783"/>
                  </a:lnTo>
                  <a:lnTo>
                    <a:pt x="175183" y="122809"/>
                  </a:lnTo>
                  <a:lnTo>
                    <a:pt x="174866" y="122809"/>
                  </a:lnTo>
                  <a:lnTo>
                    <a:pt x="174548" y="123050"/>
                  </a:lnTo>
                  <a:lnTo>
                    <a:pt x="174231" y="123190"/>
                  </a:lnTo>
                  <a:lnTo>
                    <a:pt x="174358" y="123431"/>
                  </a:lnTo>
                  <a:lnTo>
                    <a:pt x="174523" y="123888"/>
                  </a:lnTo>
                  <a:lnTo>
                    <a:pt x="174980" y="123850"/>
                  </a:lnTo>
                  <a:lnTo>
                    <a:pt x="175298" y="123634"/>
                  </a:lnTo>
                  <a:lnTo>
                    <a:pt x="175641" y="123507"/>
                  </a:lnTo>
                  <a:close/>
                </a:path>
                <a:path w="514985" h="668020">
                  <a:moveTo>
                    <a:pt x="176022" y="212064"/>
                  </a:moveTo>
                  <a:lnTo>
                    <a:pt x="175831" y="211797"/>
                  </a:lnTo>
                  <a:lnTo>
                    <a:pt x="175641" y="211543"/>
                  </a:lnTo>
                  <a:lnTo>
                    <a:pt x="175450" y="211302"/>
                  </a:lnTo>
                  <a:lnTo>
                    <a:pt x="175374" y="211556"/>
                  </a:lnTo>
                  <a:lnTo>
                    <a:pt x="175272" y="211797"/>
                  </a:lnTo>
                  <a:lnTo>
                    <a:pt x="175183" y="212039"/>
                  </a:lnTo>
                  <a:lnTo>
                    <a:pt x="175425" y="211975"/>
                  </a:lnTo>
                  <a:lnTo>
                    <a:pt x="175691" y="211963"/>
                  </a:lnTo>
                  <a:lnTo>
                    <a:pt x="176022" y="212064"/>
                  </a:lnTo>
                  <a:close/>
                </a:path>
                <a:path w="514985" h="668020">
                  <a:moveTo>
                    <a:pt x="176237" y="212128"/>
                  </a:moveTo>
                  <a:lnTo>
                    <a:pt x="176098" y="212077"/>
                  </a:lnTo>
                  <a:lnTo>
                    <a:pt x="176237" y="212128"/>
                  </a:lnTo>
                  <a:close/>
                </a:path>
                <a:path w="514985" h="668020">
                  <a:moveTo>
                    <a:pt x="179489" y="213575"/>
                  </a:moveTo>
                  <a:lnTo>
                    <a:pt x="178473" y="213182"/>
                  </a:lnTo>
                  <a:lnTo>
                    <a:pt x="177482" y="212763"/>
                  </a:lnTo>
                  <a:lnTo>
                    <a:pt x="176504" y="212331"/>
                  </a:lnTo>
                  <a:lnTo>
                    <a:pt x="177368" y="213118"/>
                  </a:lnTo>
                  <a:lnTo>
                    <a:pt x="178308" y="213690"/>
                  </a:lnTo>
                  <a:lnTo>
                    <a:pt x="179489" y="213575"/>
                  </a:lnTo>
                  <a:close/>
                </a:path>
                <a:path w="514985" h="668020">
                  <a:moveTo>
                    <a:pt x="179679" y="213575"/>
                  </a:moveTo>
                  <a:lnTo>
                    <a:pt x="179489" y="213575"/>
                  </a:lnTo>
                  <a:lnTo>
                    <a:pt x="179628" y="213614"/>
                  </a:lnTo>
                  <a:close/>
                </a:path>
                <a:path w="514985" h="668020">
                  <a:moveTo>
                    <a:pt x="179793" y="95605"/>
                  </a:moveTo>
                  <a:lnTo>
                    <a:pt x="179552" y="95377"/>
                  </a:lnTo>
                  <a:lnTo>
                    <a:pt x="179222" y="95440"/>
                  </a:lnTo>
                  <a:lnTo>
                    <a:pt x="179019" y="95643"/>
                  </a:lnTo>
                  <a:lnTo>
                    <a:pt x="178803" y="95834"/>
                  </a:lnTo>
                  <a:lnTo>
                    <a:pt x="179082" y="96151"/>
                  </a:lnTo>
                  <a:lnTo>
                    <a:pt x="179349" y="95973"/>
                  </a:lnTo>
                  <a:lnTo>
                    <a:pt x="179565" y="95770"/>
                  </a:lnTo>
                  <a:lnTo>
                    <a:pt x="179793" y="95605"/>
                  </a:lnTo>
                  <a:close/>
                </a:path>
                <a:path w="514985" h="668020">
                  <a:moveTo>
                    <a:pt x="181660" y="82499"/>
                  </a:moveTo>
                  <a:lnTo>
                    <a:pt x="181521" y="82473"/>
                  </a:lnTo>
                  <a:lnTo>
                    <a:pt x="181660" y="82499"/>
                  </a:lnTo>
                  <a:close/>
                </a:path>
                <a:path w="514985" h="668020">
                  <a:moveTo>
                    <a:pt x="185394" y="120992"/>
                  </a:moveTo>
                  <a:lnTo>
                    <a:pt x="184823" y="120307"/>
                  </a:lnTo>
                  <a:lnTo>
                    <a:pt x="184035" y="120573"/>
                  </a:lnTo>
                  <a:lnTo>
                    <a:pt x="183311" y="120853"/>
                  </a:lnTo>
                  <a:lnTo>
                    <a:pt x="182829" y="121323"/>
                  </a:lnTo>
                  <a:lnTo>
                    <a:pt x="182499" y="121653"/>
                  </a:lnTo>
                  <a:lnTo>
                    <a:pt x="182549" y="122339"/>
                  </a:lnTo>
                  <a:lnTo>
                    <a:pt x="182384" y="123075"/>
                  </a:lnTo>
                  <a:lnTo>
                    <a:pt x="182994" y="123050"/>
                  </a:lnTo>
                  <a:lnTo>
                    <a:pt x="183591" y="123164"/>
                  </a:lnTo>
                  <a:lnTo>
                    <a:pt x="183959" y="123037"/>
                  </a:lnTo>
                  <a:lnTo>
                    <a:pt x="184086" y="122999"/>
                  </a:lnTo>
                  <a:lnTo>
                    <a:pt x="184658" y="122529"/>
                  </a:lnTo>
                  <a:lnTo>
                    <a:pt x="185000" y="121869"/>
                  </a:lnTo>
                  <a:lnTo>
                    <a:pt x="185305" y="121196"/>
                  </a:lnTo>
                  <a:lnTo>
                    <a:pt x="185394" y="120992"/>
                  </a:lnTo>
                  <a:close/>
                </a:path>
                <a:path w="514985" h="668020">
                  <a:moveTo>
                    <a:pt x="186855" y="0"/>
                  </a:moveTo>
                  <a:lnTo>
                    <a:pt x="180124" y="6184"/>
                  </a:lnTo>
                  <a:lnTo>
                    <a:pt x="181089" y="6616"/>
                  </a:lnTo>
                  <a:lnTo>
                    <a:pt x="181648" y="5969"/>
                  </a:lnTo>
                  <a:lnTo>
                    <a:pt x="186855" y="0"/>
                  </a:lnTo>
                  <a:close/>
                </a:path>
                <a:path w="514985" h="668020">
                  <a:moveTo>
                    <a:pt x="190093" y="85153"/>
                  </a:moveTo>
                  <a:lnTo>
                    <a:pt x="189699" y="85394"/>
                  </a:lnTo>
                  <a:lnTo>
                    <a:pt x="190030" y="85610"/>
                  </a:lnTo>
                  <a:lnTo>
                    <a:pt x="190093" y="85153"/>
                  </a:lnTo>
                  <a:close/>
                </a:path>
                <a:path w="514985" h="668020">
                  <a:moveTo>
                    <a:pt x="193065" y="151193"/>
                  </a:moveTo>
                  <a:lnTo>
                    <a:pt x="192011" y="150876"/>
                  </a:lnTo>
                  <a:lnTo>
                    <a:pt x="190969" y="150583"/>
                  </a:lnTo>
                  <a:lnTo>
                    <a:pt x="189915" y="150266"/>
                  </a:lnTo>
                  <a:lnTo>
                    <a:pt x="189128" y="151676"/>
                  </a:lnTo>
                  <a:lnTo>
                    <a:pt x="187756" y="152527"/>
                  </a:lnTo>
                  <a:lnTo>
                    <a:pt x="185839" y="152844"/>
                  </a:lnTo>
                  <a:lnTo>
                    <a:pt x="187731" y="153631"/>
                  </a:lnTo>
                  <a:lnTo>
                    <a:pt x="187706" y="153479"/>
                  </a:lnTo>
                  <a:lnTo>
                    <a:pt x="187972" y="153212"/>
                  </a:lnTo>
                  <a:lnTo>
                    <a:pt x="188391" y="153035"/>
                  </a:lnTo>
                  <a:lnTo>
                    <a:pt x="188683" y="153073"/>
                  </a:lnTo>
                  <a:lnTo>
                    <a:pt x="188963" y="153123"/>
                  </a:lnTo>
                  <a:lnTo>
                    <a:pt x="189166" y="153517"/>
                  </a:lnTo>
                  <a:lnTo>
                    <a:pt x="189407" y="153758"/>
                  </a:lnTo>
                  <a:lnTo>
                    <a:pt x="188760" y="154063"/>
                  </a:lnTo>
                  <a:lnTo>
                    <a:pt x="191033" y="155041"/>
                  </a:lnTo>
                  <a:lnTo>
                    <a:pt x="192176" y="155511"/>
                  </a:lnTo>
                  <a:lnTo>
                    <a:pt x="192786" y="152615"/>
                  </a:lnTo>
                  <a:lnTo>
                    <a:pt x="193065" y="151193"/>
                  </a:lnTo>
                  <a:close/>
                </a:path>
                <a:path w="514985" h="668020">
                  <a:moveTo>
                    <a:pt x="197713" y="132791"/>
                  </a:moveTo>
                  <a:lnTo>
                    <a:pt x="195313" y="131495"/>
                  </a:lnTo>
                  <a:lnTo>
                    <a:pt x="196723" y="128524"/>
                  </a:lnTo>
                  <a:lnTo>
                    <a:pt x="195275" y="126847"/>
                  </a:lnTo>
                  <a:lnTo>
                    <a:pt x="190271" y="127927"/>
                  </a:lnTo>
                  <a:lnTo>
                    <a:pt x="190131" y="128104"/>
                  </a:lnTo>
                  <a:lnTo>
                    <a:pt x="190652" y="132448"/>
                  </a:lnTo>
                  <a:lnTo>
                    <a:pt x="192354" y="133019"/>
                  </a:lnTo>
                  <a:lnTo>
                    <a:pt x="193967" y="133616"/>
                  </a:lnTo>
                  <a:lnTo>
                    <a:pt x="196748" y="134442"/>
                  </a:lnTo>
                  <a:lnTo>
                    <a:pt x="197713" y="132791"/>
                  </a:lnTo>
                  <a:close/>
                </a:path>
                <a:path w="514985" h="668020">
                  <a:moveTo>
                    <a:pt x="198069" y="132765"/>
                  </a:moveTo>
                  <a:lnTo>
                    <a:pt x="197789" y="132689"/>
                  </a:lnTo>
                  <a:lnTo>
                    <a:pt x="197764" y="132816"/>
                  </a:lnTo>
                  <a:lnTo>
                    <a:pt x="198069" y="132765"/>
                  </a:lnTo>
                  <a:close/>
                </a:path>
                <a:path w="514985" h="668020">
                  <a:moveTo>
                    <a:pt x="203733" y="133083"/>
                  </a:moveTo>
                  <a:lnTo>
                    <a:pt x="202539" y="130695"/>
                  </a:lnTo>
                  <a:lnTo>
                    <a:pt x="198069" y="132765"/>
                  </a:lnTo>
                  <a:lnTo>
                    <a:pt x="199250" y="133184"/>
                  </a:lnTo>
                  <a:lnTo>
                    <a:pt x="200406" y="133731"/>
                  </a:lnTo>
                  <a:lnTo>
                    <a:pt x="201625" y="133921"/>
                  </a:lnTo>
                  <a:lnTo>
                    <a:pt x="203352" y="134213"/>
                  </a:lnTo>
                  <a:lnTo>
                    <a:pt x="203733" y="133083"/>
                  </a:lnTo>
                  <a:close/>
                </a:path>
                <a:path w="514985" h="668020">
                  <a:moveTo>
                    <a:pt x="234543" y="500380"/>
                  </a:moveTo>
                  <a:lnTo>
                    <a:pt x="234035" y="499757"/>
                  </a:lnTo>
                  <a:lnTo>
                    <a:pt x="233616" y="499224"/>
                  </a:lnTo>
                  <a:lnTo>
                    <a:pt x="233146" y="498767"/>
                  </a:lnTo>
                  <a:lnTo>
                    <a:pt x="232562" y="499122"/>
                  </a:lnTo>
                  <a:lnTo>
                    <a:pt x="232016" y="499465"/>
                  </a:lnTo>
                  <a:lnTo>
                    <a:pt x="232600" y="499999"/>
                  </a:lnTo>
                  <a:lnTo>
                    <a:pt x="233108" y="500519"/>
                  </a:lnTo>
                  <a:lnTo>
                    <a:pt x="233680" y="500926"/>
                  </a:lnTo>
                  <a:lnTo>
                    <a:pt x="233807" y="501027"/>
                  </a:lnTo>
                  <a:lnTo>
                    <a:pt x="234264" y="500583"/>
                  </a:lnTo>
                  <a:lnTo>
                    <a:pt x="234543" y="500380"/>
                  </a:lnTo>
                  <a:close/>
                </a:path>
                <a:path w="514985" h="668020">
                  <a:moveTo>
                    <a:pt x="257886" y="95275"/>
                  </a:moveTo>
                  <a:lnTo>
                    <a:pt x="257733" y="95199"/>
                  </a:lnTo>
                  <a:lnTo>
                    <a:pt x="257581" y="95199"/>
                  </a:lnTo>
                  <a:lnTo>
                    <a:pt x="257441" y="95173"/>
                  </a:lnTo>
                  <a:lnTo>
                    <a:pt x="257378" y="95478"/>
                  </a:lnTo>
                  <a:lnTo>
                    <a:pt x="257530" y="95554"/>
                  </a:lnTo>
                  <a:lnTo>
                    <a:pt x="257683" y="95542"/>
                  </a:lnTo>
                  <a:lnTo>
                    <a:pt x="257822" y="95567"/>
                  </a:lnTo>
                  <a:lnTo>
                    <a:pt x="257886" y="95275"/>
                  </a:lnTo>
                  <a:close/>
                </a:path>
                <a:path w="514985" h="668020">
                  <a:moveTo>
                    <a:pt x="261264" y="165392"/>
                  </a:moveTo>
                  <a:lnTo>
                    <a:pt x="260743" y="164846"/>
                  </a:lnTo>
                  <a:lnTo>
                    <a:pt x="258876" y="162902"/>
                  </a:lnTo>
                  <a:lnTo>
                    <a:pt x="258495" y="162509"/>
                  </a:lnTo>
                  <a:lnTo>
                    <a:pt x="256108" y="160020"/>
                  </a:lnTo>
                  <a:lnTo>
                    <a:pt x="256997" y="158572"/>
                  </a:lnTo>
                  <a:lnTo>
                    <a:pt x="255295" y="158572"/>
                  </a:lnTo>
                  <a:lnTo>
                    <a:pt x="253720" y="158572"/>
                  </a:lnTo>
                  <a:lnTo>
                    <a:pt x="253720" y="162560"/>
                  </a:lnTo>
                  <a:lnTo>
                    <a:pt x="253517" y="162902"/>
                  </a:lnTo>
                  <a:lnTo>
                    <a:pt x="253212" y="162509"/>
                  </a:lnTo>
                  <a:lnTo>
                    <a:pt x="253720" y="162560"/>
                  </a:lnTo>
                  <a:lnTo>
                    <a:pt x="253720" y="158572"/>
                  </a:lnTo>
                  <a:lnTo>
                    <a:pt x="250494" y="158572"/>
                  </a:lnTo>
                  <a:lnTo>
                    <a:pt x="250494" y="165658"/>
                  </a:lnTo>
                  <a:lnTo>
                    <a:pt x="250075" y="165887"/>
                  </a:lnTo>
                  <a:lnTo>
                    <a:pt x="249999" y="164998"/>
                  </a:lnTo>
                  <a:lnTo>
                    <a:pt x="250405" y="164846"/>
                  </a:lnTo>
                  <a:lnTo>
                    <a:pt x="250494" y="165658"/>
                  </a:lnTo>
                  <a:lnTo>
                    <a:pt x="250494" y="158572"/>
                  </a:lnTo>
                  <a:lnTo>
                    <a:pt x="250329" y="158572"/>
                  </a:lnTo>
                  <a:lnTo>
                    <a:pt x="250164" y="162026"/>
                  </a:lnTo>
                  <a:lnTo>
                    <a:pt x="249021" y="164896"/>
                  </a:lnTo>
                  <a:lnTo>
                    <a:pt x="246519" y="166928"/>
                  </a:lnTo>
                  <a:lnTo>
                    <a:pt x="257327" y="171107"/>
                  </a:lnTo>
                  <a:lnTo>
                    <a:pt x="257238" y="169735"/>
                  </a:lnTo>
                  <a:lnTo>
                    <a:pt x="257517" y="169037"/>
                  </a:lnTo>
                  <a:lnTo>
                    <a:pt x="259410" y="167386"/>
                  </a:lnTo>
                  <a:lnTo>
                    <a:pt x="260261" y="166408"/>
                  </a:lnTo>
                  <a:lnTo>
                    <a:pt x="260781" y="165887"/>
                  </a:lnTo>
                  <a:lnTo>
                    <a:pt x="261264" y="165392"/>
                  </a:lnTo>
                  <a:close/>
                </a:path>
                <a:path w="514985" h="668020">
                  <a:moveTo>
                    <a:pt x="263537" y="154762"/>
                  </a:moveTo>
                  <a:lnTo>
                    <a:pt x="259499" y="151282"/>
                  </a:lnTo>
                  <a:lnTo>
                    <a:pt x="255917" y="147358"/>
                  </a:lnTo>
                  <a:lnTo>
                    <a:pt x="252818" y="143065"/>
                  </a:lnTo>
                  <a:lnTo>
                    <a:pt x="251587" y="146570"/>
                  </a:lnTo>
                  <a:lnTo>
                    <a:pt x="250698" y="148551"/>
                  </a:lnTo>
                  <a:lnTo>
                    <a:pt x="249593" y="150393"/>
                  </a:lnTo>
                  <a:lnTo>
                    <a:pt x="249923" y="150634"/>
                  </a:lnTo>
                  <a:lnTo>
                    <a:pt x="251358" y="151599"/>
                  </a:lnTo>
                  <a:lnTo>
                    <a:pt x="252755" y="152361"/>
                  </a:lnTo>
                  <a:lnTo>
                    <a:pt x="253936" y="155244"/>
                  </a:lnTo>
                  <a:lnTo>
                    <a:pt x="255866" y="155638"/>
                  </a:lnTo>
                  <a:lnTo>
                    <a:pt x="257302" y="156413"/>
                  </a:lnTo>
                  <a:lnTo>
                    <a:pt x="256146" y="157645"/>
                  </a:lnTo>
                  <a:lnTo>
                    <a:pt x="257568" y="157645"/>
                  </a:lnTo>
                  <a:lnTo>
                    <a:pt x="257911" y="157086"/>
                  </a:lnTo>
                  <a:lnTo>
                    <a:pt x="261658" y="157480"/>
                  </a:lnTo>
                  <a:lnTo>
                    <a:pt x="261924" y="157086"/>
                  </a:lnTo>
                  <a:lnTo>
                    <a:pt x="263537" y="154762"/>
                  </a:lnTo>
                  <a:close/>
                </a:path>
                <a:path w="514985" h="668020">
                  <a:moveTo>
                    <a:pt x="264198" y="507365"/>
                  </a:moveTo>
                  <a:lnTo>
                    <a:pt x="259588" y="501205"/>
                  </a:lnTo>
                  <a:lnTo>
                    <a:pt x="257302" y="504380"/>
                  </a:lnTo>
                  <a:lnTo>
                    <a:pt x="257098" y="504431"/>
                  </a:lnTo>
                  <a:lnTo>
                    <a:pt x="258356" y="511746"/>
                  </a:lnTo>
                  <a:lnTo>
                    <a:pt x="260311" y="510400"/>
                  </a:lnTo>
                  <a:lnTo>
                    <a:pt x="262242" y="508762"/>
                  </a:lnTo>
                  <a:lnTo>
                    <a:pt x="264198" y="507365"/>
                  </a:lnTo>
                  <a:close/>
                </a:path>
                <a:path w="514985" h="668020">
                  <a:moveTo>
                    <a:pt x="264972" y="477012"/>
                  </a:moveTo>
                  <a:lnTo>
                    <a:pt x="264782" y="477024"/>
                  </a:lnTo>
                  <a:lnTo>
                    <a:pt x="264883" y="477291"/>
                  </a:lnTo>
                  <a:lnTo>
                    <a:pt x="264972" y="477012"/>
                  </a:lnTo>
                  <a:close/>
                </a:path>
                <a:path w="514985" h="668020">
                  <a:moveTo>
                    <a:pt x="264985" y="476961"/>
                  </a:moveTo>
                  <a:lnTo>
                    <a:pt x="264858" y="476872"/>
                  </a:lnTo>
                  <a:lnTo>
                    <a:pt x="264782" y="477024"/>
                  </a:lnTo>
                  <a:lnTo>
                    <a:pt x="264972" y="477012"/>
                  </a:lnTo>
                  <a:close/>
                </a:path>
                <a:path w="514985" h="668020">
                  <a:moveTo>
                    <a:pt x="265811" y="479729"/>
                  </a:moveTo>
                  <a:lnTo>
                    <a:pt x="265531" y="478802"/>
                  </a:lnTo>
                  <a:lnTo>
                    <a:pt x="265201" y="478053"/>
                  </a:lnTo>
                  <a:lnTo>
                    <a:pt x="264883" y="477291"/>
                  </a:lnTo>
                  <a:lnTo>
                    <a:pt x="264642" y="478078"/>
                  </a:lnTo>
                  <a:lnTo>
                    <a:pt x="264401" y="478853"/>
                  </a:lnTo>
                  <a:lnTo>
                    <a:pt x="264210" y="479793"/>
                  </a:lnTo>
                  <a:lnTo>
                    <a:pt x="264769" y="480212"/>
                  </a:lnTo>
                  <a:lnTo>
                    <a:pt x="265049" y="480199"/>
                  </a:lnTo>
                  <a:lnTo>
                    <a:pt x="265315" y="480199"/>
                  </a:lnTo>
                  <a:lnTo>
                    <a:pt x="265811" y="479729"/>
                  </a:lnTo>
                  <a:close/>
                </a:path>
                <a:path w="514985" h="668020">
                  <a:moveTo>
                    <a:pt x="278815" y="162699"/>
                  </a:moveTo>
                  <a:lnTo>
                    <a:pt x="278498" y="161963"/>
                  </a:lnTo>
                  <a:lnTo>
                    <a:pt x="277495" y="161163"/>
                  </a:lnTo>
                  <a:lnTo>
                    <a:pt x="276377" y="161785"/>
                  </a:lnTo>
                  <a:lnTo>
                    <a:pt x="276466" y="162585"/>
                  </a:lnTo>
                  <a:lnTo>
                    <a:pt x="276517" y="163055"/>
                  </a:lnTo>
                  <a:lnTo>
                    <a:pt x="276936" y="163499"/>
                  </a:lnTo>
                  <a:lnTo>
                    <a:pt x="277291" y="164134"/>
                  </a:lnTo>
                  <a:lnTo>
                    <a:pt x="277888" y="163728"/>
                  </a:lnTo>
                  <a:lnTo>
                    <a:pt x="278612" y="163512"/>
                  </a:lnTo>
                  <a:lnTo>
                    <a:pt x="278815" y="162699"/>
                  </a:lnTo>
                  <a:close/>
                </a:path>
                <a:path w="514985" h="668020">
                  <a:moveTo>
                    <a:pt x="280428" y="126746"/>
                  </a:moveTo>
                  <a:close/>
                </a:path>
                <a:path w="514985" h="668020">
                  <a:moveTo>
                    <a:pt x="283692" y="116916"/>
                  </a:moveTo>
                  <a:lnTo>
                    <a:pt x="283616" y="115709"/>
                  </a:lnTo>
                  <a:lnTo>
                    <a:pt x="282549" y="114896"/>
                  </a:lnTo>
                  <a:lnTo>
                    <a:pt x="282244" y="115392"/>
                  </a:lnTo>
                  <a:lnTo>
                    <a:pt x="282041" y="115912"/>
                  </a:lnTo>
                  <a:lnTo>
                    <a:pt x="279260" y="118783"/>
                  </a:lnTo>
                  <a:lnTo>
                    <a:pt x="278511" y="121437"/>
                  </a:lnTo>
                  <a:lnTo>
                    <a:pt x="280860" y="125069"/>
                  </a:lnTo>
                  <a:lnTo>
                    <a:pt x="280466" y="125996"/>
                  </a:lnTo>
                  <a:lnTo>
                    <a:pt x="280390" y="126733"/>
                  </a:lnTo>
                  <a:lnTo>
                    <a:pt x="280746" y="126060"/>
                  </a:lnTo>
                  <a:lnTo>
                    <a:pt x="281317" y="125412"/>
                  </a:lnTo>
                  <a:lnTo>
                    <a:pt x="281381" y="124714"/>
                  </a:lnTo>
                  <a:lnTo>
                    <a:pt x="281800" y="119786"/>
                  </a:lnTo>
                  <a:lnTo>
                    <a:pt x="283692" y="116916"/>
                  </a:lnTo>
                  <a:close/>
                </a:path>
                <a:path w="514985" h="668020">
                  <a:moveTo>
                    <a:pt x="285724" y="127698"/>
                  </a:moveTo>
                  <a:lnTo>
                    <a:pt x="284607" y="126809"/>
                  </a:lnTo>
                  <a:lnTo>
                    <a:pt x="283641" y="126517"/>
                  </a:lnTo>
                  <a:lnTo>
                    <a:pt x="282676" y="126225"/>
                  </a:lnTo>
                  <a:lnTo>
                    <a:pt x="281508" y="126631"/>
                  </a:lnTo>
                  <a:lnTo>
                    <a:pt x="280428" y="126746"/>
                  </a:lnTo>
                  <a:lnTo>
                    <a:pt x="281774" y="127520"/>
                  </a:lnTo>
                  <a:lnTo>
                    <a:pt x="284492" y="129095"/>
                  </a:lnTo>
                  <a:lnTo>
                    <a:pt x="285724" y="127698"/>
                  </a:lnTo>
                  <a:close/>
                </a:path>
                <a:path w="514985" h="668020">
                  <a:moveTo>
                    <a:pt x="288899" y="151777"/>
                  </a:moveTo>
                  <a:lnTo>
                    <a:pt x="286791" y="152400"/>
                  </a:lnTo>
                  <a:lnTo>
                    <a:pt x="285546" y="152730"/>
                  </a:lnTo>
                  <a:lnTo>
                    <a:pt x="284086" y="153276"/>
                  </a:lnTo>
                  <a:lnTo>
                    <a:pt x="283781" y="153860"/>
                  </a:lnTo>
                  <a:lnTo>
                    <a:pt x="283997" y="154622"/>
                  </a:lnTo>
                  <a:lnTo>
                    <a:pt x="284302" y="155270"/>
                  </a:lnTo>
                  <a:lnTo>
                    <a:pt x="284708" y="155460"/>
                  </a:lnTo>
                  <a:lnTo>
                    <a:pt x="286562" y="156311"/>
                  </a:lnTo>
                  <a:lnTo>
                    <a:pt x="287172" y="155829"/>
                  </a:lnTo>
                  <a:lnTo>
                    <a:pt x="288899" y="151777"/>
                  </a:lnTo>
                  <a:close/>
                </a:path>
                <a:path w="514985" h="668020">
                  <a:moveTo>
                    <a:pt x="290182" y="117538"/>
                  </a:moveTo>
                  <a:lnTo>
                    <a:pt x="290080" y="117411"/>
                  </a:lnTo>
                  <a:lnTo>
                    <a:pt x="290004" y="117221"/>
                  </a:lnTo>
                  <a:lnTo>
                    <a:pt x="289763" y="117081"/>
                  </a:lnTo>
                  <a:lnTo>
                    <a:pt x="289572" y="117094"/>
                  </a:lnTo>
                  <a:lnTo>
                    <a:pt x="289407" y="117081"/>
                  </a:lnTo>
                  <a:lnTo>
                    <a:pt x="289420" y="117348"/>
                  </a:lnTo>
                  <a:lnTo>
                    <a:pt x="289433" y="117627"/>
                  </a:lnTo>
                  <a:lnTo>
                    <a:pt x="289445" y="117906"/>
                  </a:lnTo>
                  <a:lnTo>
                    <a:pt x="289687" y="117779"/>
                  </a:lnTo>
                  <a:lnTo>
                    <a:pt x="289941" y="117665"/>
                  </a:lnTo>
                  <a:lnTo>
                    <a:pt x="290182" y="117538"/>
                  </a:lnTo>
                  <a:close/>
                </a:path>
                <a:path w="514985" h="668020">
                  <a:moveTo>
                    <a:pt x="290385" y="139712"/>
                  </a:moveTo>
                  <a:lnTo>
                    <a:pt x="289966" y="138925"/>
                  </a:lnTo>
                  <a:lnTo>
                    <a:pt x="289572" y="138112"/>
                  </a:lnTo>
                  <a:lnTo>
                    <a:pt x="289077" y="137350"/>
                  </a:lnTo>
                  <a:lnTo>
                    <a:pt x="288417" y="137477"/>
                  </a:lnTo>
                  <a:lnTo>
                    <a:pt x="287655" y="137655"/>
                  </a:lnTo>
                  <a:lnTo>
                    <a:pt x="288099" y="138544"/>
                  </a:lnTo>
                  <a:lnTo>
                    <a:pt x="288429" y="139382"/>
                  </a:lnTo>
                  <a:lnTo>
                    <a:pt x="288963" y="140093"/>
                  </a:lnTo>
                  <a:lnTo>
                    <a:pt x="289077" y="140233"/>
                  </a:lnTo>
                  <a:lnTo>
                    <a:pt x="289890" y="139865"/>
                  </a:lnTo>
                  <a:lnTo>
                    <a:pt x="290385" y="139712"/>
                  </a:lnTo>
                  <a:close/>
                </a:path>
                <a:path w="514985" h="668020">
                  <a:moveTo>
                    <a:pt x="294449" y="163004"/>
                  </a:moveTo>
                  <a:lnTo>
                    <a:pt x="294322" y="163042"/>
                  </a:lnTo>
                  <a:lnTo>
                    <a:pt x="294132" y="163042"/>
                  </a:lnTo>
                  <a:lnTo>
                    <a:pt x="293992" y="163233"/>
                  </a:lnTo>
                  <a:lnTo>
                    <a:pt x="294043" y="163410"/>
                  </a:lnTo>
                  <a:lnTo>
                    <a:pt x="294055" y="163563"/>
                  </a:lnTo>
                  <a:lnTo>
                    <a:pt x="294182" y="163372"/>
                  </a:lnTo>
                  <a:lnTo>
                    <a:pt x="294322" y="163182"/>
                  </a:lnTo>
                  <a:lnTo>
                    <a:pt x="294449" y="163004"/>
                  </a:lnTo>
                  <a:close/>
                </a:path>
                <a:path w="514985" h="668020">
                  <a:moveTo>
                    <a:pt x="296202" y="127685"/>
                  </a:moveTo>
                  <a:lnTo>
                    <a:pt x="295935" y="127749"/>
                  </a:lnTo>
                  <a:lnTo>
                    <a:pt x="295656" y="127812"/>
                  </a:lnTo>
                  <a:lnTo>
                    <a:pt x="295363" y="127965"/>
                  </a:lnTo>
                  <a:lnTo>
                    <a:pt x="295427" y="128244"/>
                  </a:lnTo>
                  <a:lnTo>
                    <a:pt x="295440" y="128409"/>
                  </a:lnTo>
                  <a:lnTo>
                    <a:pt x="295605" y="128409"/>
                  </a:lnTo>
                  <a:lnTo>
                    <a:pt x="295871" y="128485"/>
                  </a:lnTo>
                  <a:lnTo>
                    <a:pt x="296049" y="128193"/>
                  </a:lnTo>
                  <a:lnTo>
                    <a:pt x="296113" y="127927"/>
                  </a:lnTo>
                  <a:lnTo>
                    <a:pt x="296202" y="127685"/>
                  </a:lnTo>
                  <a:close/>
                </a:path>
                <a:path w="514985" h="668020">
                  <a:moveTo>
                    <a:pt x="297776" y="92163"/>
                  </a:moveTo>
                  <a:lnTo>
                    <a:pt x="297548" y="91960"/>
                  </a:lnTo>
                  <a:lnTo>
                    <a:pt x="297332" y="91605"/>
                  </a:lnTo>
                  <a:lnTo>
                    <a:pt x="297078" y="91579"/>
                  </a:lnTo>
                  <a:lnTo>
                    <a:pt x="296557" y="91528"/>
                  </a:lnTo>
                  <a:lnTo>
                    <a:pt x="296024" y="91643"/>
                  </a:lnTo>
                  <a:lnTo>
                    <a:pt x="295490" y="91681"/>
                  </a:lnTo>
                  <a:lnTo>
                    <a:pt x="295465" y="92329"/>
                  </a:lnTo>
                  <a:lnTo>
                    <a:pt x="295960" y="92468"/>
                  </a:lnTo>
                  <a:lnTo>
                    <a:pt x="296456" y="92671"/>
                  </a:lnTo>
                  <a:lnTo>
                    <a:pt x="296951" y="92684"/>
                  </a:lnTo>
                  <a:lnTo>
                    <a:pt x="297230" y="92684"/>
                  </a:lnTo>
                  <a:lnTo>
                    <a:pt x="297510" y="92341"/>
                  </a:lnTo>
                  <a:lnTo>
                    <a:pt x="297776" y="92163"/>
                  </a:lnTo>
                  <a:close/>
                </a:path>
                <a:path w="514985" h="668020">
                  <a:moveTo>
                    <a:pt x="298856" y="163182"/>
                  </a:moveTo>
                  <a:lnTo>
                    <a:pt x="298526" y="163182"/>
                  </a:lnTo>
                  <a:lnTo>
                    <a:pt x="298056" y="163029"/>
                  </a:lnTo>
                  <a:lnTo>
                    <a:pt x="297891" y="163195"/>
                  </a:lnTo>
                  <a:lnTo>
                    <a:pt x="297675" y="163398"/>
                  </a:lnTo>
                  <a:lnTo>
                    <a:pt x="297713" y="163855"/>
                  </a:lnTo>
                  <a:lnTo>
                    <a:pt x="297637" y="164223"/>
                  </a:lnTo>
                  <a:lnTo>
                    <a:pt x="297992" y="164223"/>
                  </a:lnTo>
                  <a:lnTo>
                    <a:pt x="298450" y="164350"/>
                  </a:lnTo>
                  <a:lnTo>
                    <a:pt x="298640" y="164172"/>
                  </a:lnTo>
                  <a:lnTo>
                    <a:pt x="298856" y="164007"/>
                  </a:lnTo>
                  <a:lnTo>
                    <a:pt x="298792" y="163525"/>
                  </a:lnTo>
                  <a:lnTo>
                    <a:pt x="298856" y="163182"/>
                  </a:lnTo>
                  <a:close/>
                </a:path>
                <a:path w="514985" h="668020">
                  <a:moveTo>
                    <a:pt x="305003" y="318681"/>
                  </a:moveTo>
                  <a:lnTo>
                    <a:pt x="304761" y="318947"/>
                  </a:lnTo>
                  <a:lnTo>
                    <a:pt x="305003" y="318681"/>
                  </a:lnTo>
                  <a:close/>
                </a:path>
                <a:path w="514985" h="668020">
                  <a:moveTo>
                    <a:pt x="308470" y="316941"/>
                  </a:moveTo>
                  <a:lnTo>
                    <a:pt x="308025" y="315391"/>
                  </a:lnTo>
                  <a:lnTo>
                    <a:pt x="307263" y="315455"/>
                  </a:lnTo>
                  <a:lnTo>
                    <a:pt x="306743" y="315722"/>
                  </a:lnTo>
                  <a:lnTo>
                    <a:pt x="306362" y="316115"/>
                  </a:lnTo>
                  <a:lnTo>
                    <a:pt x="305676" y="316776"/>
                  </a:lnTo>
                  <a:lnTo>
                    <a:pt x="305422" y="317804"/>
                  </a:lnTo>
                  <a:lnTo>
                    <a:pt x="305003" y="318668"/>
                  </a:lnTo>
                  <a:lnTo>
                    <a:pt x="305485" y="318160"/>
                  </a:lnTo>
                  <a:lnTo>
                    <a:pt x="305968" y="317703"/>
                  </a:lnTo>
                  <a:lnTo>
                    <a:pt x="306374" y="317195"/>
                  </a:lnTo>
                  <a:lnTo>
                    <a:pt x="306857" y="316560"/>
                  </a:lnTo>
                  <a:lnTo>
                    <a:pt x="308470" y="316941"/>
                  </a:lnTo>
                  <a:close/>
                </a:path>
                <a:path w="514985" h="668020">
                  <a:moveTo>
                    <a:pt x="311111" y="110769"/>
                  </a:moveTo>
                  <a:lnTo>
                    <a:pt x="308902" y="113436"/>
                  </a:lnTo>
                  <a:lnTo>
                    <a:pt x="307632" y="114922"/>
                  </a:lnTo>
                  <a:lnTo>
                    <a:pt x="306349" y="116382"/>
                  </a:lnTo>
                  <a:lnTo>
                    <a:pt x="304952" y="118122"/>
                  </a:lnTo>
                  <a:lnTo>
                    <a:pt x="305142" y="118592"/>
                  </a:lnTo>
                  <a:lnTo>
                    <a:pt x="305193" y="119367"/>
                  </a:lnTo>
                  <a:lnTo>
                    <a:pt x="307975" y="116814"/>
                  </a:lnTo>
                  <a:lnTo>
                    <a:pt x="310108" y="114211"/>
                  </a:lnTo>
                  <a:lnTo>
                    <a:pt x="311111" y="110769"/>
                  </a:lnTo>
                  <a:close/>
                </a:path>
                <a:path w="514985" h="668020">
                  <a:moveTo>
                    <a:pt x="342607" y="285483"/>
                  </a:moveTo>
                  <a:lnTo>
                    <a:pt x="342455" y="284607"/>
                  </a:lnTo>
                  <a:lnTo>
                    <a:pt x="341909" y="284556"/>
                  </a:lnTo>
                  <a:lnTo>
                    <a:pt x="341426" y="284632"/>
                  </a:lnTo>
                  <a:lnTo>
                    <a:pt x="340944" y="284683"/>
                  </a:lnTo>
                  <a:lnTo>
                    <a:pt x="341058" y="285978"/>
                  </a:lnTo>
                  <a:lnTo>
                    <a:pt x="341541" y="285838"/>
                  </a:lnTo>
                  <a:lnTo>
                    <a:pt x="342061" y="285788"/>
                  </a:lnTo>
                  <a:lnTo>
                    <a:pt x="342480" y="285559"/>
                  </a:lnTo>
                  <a:lnTo>
                    <a:pt x="342607" y="285483"/>
                  </a:lnTo>
                  <a:close/>
                </a:path>
                <a:path w="514985" h="668020">
                  <a:moveTo>
                    <a:pt x="358038" y="279019"/>
                  </a:moveTo>
                  <a:lnTo>
                    <a:pt x="357632" y="278511"/>
                  </a:lnTo>
                  <a:lnTo>
                    <a:pt x="356527" y="277355"/>
                  </a:lnTo>
                  <a:lnTo>
                    <a:pt x="356514" y="277977"/>
                  </a:lnTo>
                  <a:lnTo>
                    <a:pt x="358038" y="279019"/>
                  </a:lnTo>
                  <a:close/>
                </a:path>
                <a:path w="514985" h="668020">
                  <a:moveTo>
                    <a:pt x="360781" y="279146"/>
                  </a:moveTo>
                  <a:lnTo>
                    <a:pt x="359676" y="280276"/>
                  </a:lnTo>
                  <a:lnTo>
                    <a:pt x="359321" y="279908"/>
                  </a:lnTo>
                  <a:lnTo>
                    <a:pt x="358038" y="279019"/>
                  </a:lnTo>
                  <a:lnTo>
                    <a:pt x="360286" y="281889"/>
                  </a:lnTo>
                  <a:lnTo>
                    <a:pt x="360400" y="281127"/>
                  </a:lnTo>
                  <a:lnTo>
                    <a:pt x="359854" y="280492"/>
                  </a:lnTo>
                  <a:lnTo>
                    <a:pt x="360248" y="280276"/>
                  </a:lnTo>
                  <a:lnTo>
                    <a:pt x="360540" y="280123"/>
                  </a:lnTo>
                  <a:lnTo>
                    <a:pt x="360781" y="279146"/>
                  </a:lnTo>
                  <a:close/>
                </a:path>
                <a:path w="514985" h="668020">
                  <a:moveTo>
                    <a:pt x="369836" y="243192"/>
                  </a:moveTo>
                  <a:lnTo>
                    <a:pt x="369646" y="242760"/>
                  </a:lnTo>
                  <a:lnTo>
                    <a:pt x="367906" y="244170"/>
                  </a:lnTo>
                  <a:lnTo>
                    <a:pt x="364439" y="247142"/>
                  </a:lnTo>
                  <a:lnTo>
                    <a:pt x="364324" y="247650"/>
                  </a:lnTo>
                  <a:lnTo>
                    <a:pt x="364324" y="255485"/>
                  </a:lnTo>
                  <a:lnTo>
                    <a:pt x="362991" y="257225"/>
                  </a:lnTo>
                  <a:lnTo>
                    <a:pt x="361607" y="256527"/>
                  </a:lnTo>
                  <a:lnTo>
                    <a:pt x="360197" y="255663"/>
                  </a:lnTo>
                  <a:lnTo>
                    <a:pt x="362000" y="254711"/>
                  </a:lnTo>
                  <a:lnTo>
                    <a:pt x="364324" y="255485"/>
                  </a:lnTo>
                  <a:lnTo>
                    <a:pt x="364324" y="247650"/>
                  </a:lnTo>
                  <a:lnTo>
                    <a:pt x="364147" y="248437"/>
                  </a:lnTo>
                  <a:lnTo>
                    <a:pt x="363931" y="249161"/>
                  </a:lnTo>
                  <a:lnTo>
                    <a:pt x="363067" y="249351"/>
                  </a:lnTo>
                  <a:lnTo>
                    <a:pt x="362127" y="249682"/>
                  </a:lnTo>
                  <a:lnTo>
                    <a:pt x="361175" y="249948"/>
                  </a:lnTo>
                  <a:lnTo>
                    <a:pt x="358914" y="251879"/>
                  </a:lnTo>
                  <a:lnTo>
                    <a:pt x="356057" y="254241"/>
                  </a:lnTo>
                  <a:lnTo>
                    <a:pt x="356730" y="254469"/>
                  </a:lnTo>
                  <a:lnTo>
                    <a:pt x="357238" y="254939"/>
                  </a:lnTo>
                  <a:lnTo>
                    <a:pt x="357606" y="256527"/>
                  </a:lnTo>
                  <a:lnTo>
                    <a:pt x="357720" y="257225"/>
                  </a:lnTo>
                  <a:lnTo>
                    <a:pt x="357365" y="258127"/>
                  </a:lnTo>
                  <a:lnTo>
                    <a:pt x="355409" y="259829"/>
                  </a:lnTo>
                  <a:lnTo>
                    <a:pt x="354558" y="260807"/>
                  </a:lnTo>
                  <a:lnTo>
                    <a:pt x="353555" y="261848"/>
                  </a:lnTo>
                  <a:lnTo>
                    <a:pt x="358711" y="267208"/>
                  </a:lnTo>
                  <a:lnTo>
                    <a:pt x="356908" y="270154"/>
                  </a:lnTo>
                  <a:lnTo>
                    <a:pt x="353161" y="269760"/>
                  </a:lnTo>
                  <a:lnTo>
                    <a:pt x="351282" y="272453"/>
                  </a:lnTo>
                  <a:lnTo>
                    <a:pt x="354660" y="275399"/>
                  </a:lnTo>
                  <a:lnTo>
                    <a:pt x="356527" y="277355"/>
                  </a:lnTo>
                  <a:lnTo>
                    <a:pt x="356616" y="275399"/>
                  </a:lnTo>
                  <a:lnTo>
                    <a:pt x="357657" y="272288"/>
                  </a:lnTo>
                  <a:lnTo>
                    <a:pt x="357924" y="271703"/>
                  </a:lnTo>
                  <a:lnTo>
                    <a:pt x="358228" y="271157"/>
                  </a:lnTo>
                  <a:lnTo>
                    <a:pt x="357746" y="270941"/>
                  </a:lnTo>
                  <a:lnTo>
                    <a:pt x="357530" y="270802"/>
                  </a:lnTo>
                  <a:lnTo>
                    <a:pt x="358114" y="270179"/>
                  </a:lnTo>
                  <a:lnTo>
                    <a:pt x="358775" y="269824"/>
                  </a:lnTo>
                  <a:lnTo>
                    <a:pt x="359448" y="269595"/>
                  </a:lnTo>
                  <a:lnTo>
                    <a:pt x="359803" y="269252"/>
                  </a:lnTo>
                  <a:lnTo>
                    <a:pt x="360222" y="268986"/>
                  </a:lnTo>
                  <a:lnTo>
                    <a:pt x="361251" y="268414"/>
                  </a:lnTo>
                  <a:lnTo>
                    <a:pt x="363715" y="267436"/>
                  </a:lnTo>
                  <a:lnTo>
                    <a:pt x="364972" y="265658"/>
                  </a:lnTo>
                  <a:lnTo>
                    <a:pt x="365023" y="259829"/>
                  </a:lnTo>
                  <a:lnTo>
                    <a:pt x="365328" y="257225"/>
                  </a:lnTo>
                  <a:lnTo>
                    <a:pt x="365518" y="255485"/>
                  </a:lnTo>
                  <a:lnTo>
                    <a:pt x="365633" y="254711"/>
                  </a:lnTo>
                  <a:lnTo>
                    <a:pt x="366534" y="250964"/>
                  </a:lnTo>
                  <a:lnTo>
                    <a:pt x="366331" y="246570"/>
                  </a:lnTo>
                  <a:lnTo>
                    <a:pt x="366623" y="246214"/>
                  </a:lnTo>
                  <a:lnTo>
                    <a:pt x="366801" y="245833"/>
                  </a:lnTo>
                  <a:lnTo>
                    <a:pt x="368363" y="245694"/>
                  </a:lnTo>
                  <a:lnTo>
                    <a:pt x="368884" y="244614"/>
                  </a:lnTo>
                  <a:lnTo>
                    <a:pt x="369290" y="243840"/>
                  </a:lnTo>
                  <a:lnTo>
                    <a:pt x="369836" y="243192"/>
                  </a:lnTo>
                  <a:close/>
                </a:path>
                <a:path w="514985" h="668020">
                  <a:moveTo>
                    <a:pt x="486308" y="182130"/>
                  </a:moveTo>
                  <a:lnTo>
                    <a:pt x="485686" y="179946"/>
                  </a:lnTo>
                  <a:lnTo>
                    <a:pt x="484860" y="181406"/>
                  </a:lnTo>
                  <a:lnTo>
                    <a:pt x="484314" y="183045"/>
                  </a:lnTo>
                  <a:lnTo>
                    <a:pt x="483654" y="184607"/>
                  </a:lnTo>
                  <a:lnTo>
                    <a:pt x="485635" y="183616"/>
                  </a:lnTo>
                  <a:lnTo>
                    <a:pt x="486308" y="182130"/>
                  </a:lnTo>
                  <a:close/>
                </a:path>
                <a:path w="514985" h="668020">
                  <a:moveTo>
                    <a:pt x="514769" y="196316"/>
                  </a:moveTo>
                  <a:lnTo>
                    <a:pt x="514502" y="195999"/>
                  </a:lnTo>
                  <a:lnTo>
                    <a:pt x="514350" y="196024"/>
                  </a:lnTo>
                  <a:lnTo>
                    <a:pt x="514134" y="196024"/>
                  </a:lnTo>
                  <a:lnTo>
                    <a:pt x="514019" y="196215"/>
                  </a:lnTo>
                  <a:lnTo>
                    <a:pt x="514108" y="196392"/>
                  </a:lnTo>
                  <a:lnTo>
                    <a:pt x="514134" y="196545"/>
                  </a:lnTo>
                  <a:lnTo>
                    <a:pt x="514350" y="196469"/>
                  </a:lnTo>
                  <a:lnTo>
                    <a:pt x="514565" y="196380"/>
                  </a:lnTo>
                  <a:lnTo>
                    <a:pt x="514769" y="196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 descr=""/>
            <p:cNvSpPr/>
            <p:nvPr/>
          </p:nvSpPr>
          <p:spPr>
            <a:xfrm>
              <a:off x="1663293" y="4407643"/>
              <a:ext cx="347980" cy="338455"/>
            </a:xfrm>
            <a:custGeom>
              <a:avLst/>
              <a:gdLst/>
              <a:ahLst/>
              <a:cxnLst/>
              <a:rect l="l" t="t" r="r" b="b"/>
              <a:pathLst>
                <a:path w="347980" h="338454">
                  <a:moveTo>
                    <a:pt x="25336" y="211074"/>
                  </a:moveTo>
                  <a:lnTo>
                    <a:pt x="24523" y="210896"/>
                  </a:lnTo>
                  <a:lnTo>
                    <a:pt x="23939" y="210769"/>
                  </a:lnTo>
                  <a:lnTo>
                    <a:pt x="23063" y="211074"/>
                  </a:lnTo>
                  <a:lnTo>
                    <a:pt x="22644" y="211493"/>
                  </a:lnTo>
                  <a:lnTo>
                    <a:pt x="22199" y="211975"/>
                  </a:lnTo>
                  <a:lnTo>
                    <a:pt x="22148" y="212801"/>
                  </a:lnTo>
                  <a:lnTo>
                    <a:pt x="21678" y="214210"/>
                  </a:lnTo>
                  <a:lnTo>
                    <a:pt x="22961" y="213677"/>
                  </a:lnTo>
                  <a:lnTo>
                    <a:pt x="23672" y="213537"/>
                  </a:lnTo>
                  <a:lnTo>
                    <a:pt x="25209" y="212293"/>
                  </a:lnTo>
                  <a:lnTo>
                    <a:pt x="25336" y="211074"/>
                  </a:lnTo>
                  <a:close/>
                </a:path>
                <a:path w="347980" h="338454">
                  <a:moveTo>
                    <a:pt x="29159" y="226047"/>
                  </a:moveTo>
                  <a:lnTo>
                    <a:pt x="29108" y="225069"/>
                  </a:lnTo>
                  <a:lnTo>
                    <a:pt x="28981" y="224840"/>
                  </a:lnTo>
                  <a:lnTo>
                    <a:pt x="28841" y="224751"/>
                  </a:lnTo>
                  <a:lnTo>
                    <a:pt x="28155" y="224358"/>
                  </a:lnTo>
                  <a:lnTo>
                    <a:pt x="26898" y="224993"/>
                  </a:lnTo>
                  <a:lnTo>
                    <a:pt x="26543" y="225933"/>
                  </a:lnTo>
                  <a:lnTo>
                    <a:pt x="26492" y="226085"/>
                  </a:lnTo>
                  <a:lnTo>
                    <a:pt x="26568" y="226288"/>
                  </a:lnTo>
                  <a:lnTo>
                    <a:pt x="26581" y="226453"/>
                  </a:lnTo>
                  <a:lnTo>
                    <a:pt x="26733" y="226555"/>
                  </a:lnTo>
                  <a:lnTo>
                    <a:pt x="26885" y="226720"/>
                  </a:lnTo>
                  <a:lnTo>
                    <a:pt x="27051" y="226745"/>
                  </a:lnTo>
                  <a:lnTo>
                    <a:pt x="28067" y="226847"/>
                  </a:lnTo>
                  <a:lnTo>
                    <a:pt x="29159" y="226047"/>
                  </a:lnTo>
                  <a:close/>
                </a:path>
                <a:path w="347980" h="338454">
                  <a:moveTo>
                    <a:pt x="31623" y="318160"/>
                  </a:moveTo>
                  <a:lnTo>
                    <a:pt x="29616" y="317690"/>
                  </a:lnTo>
                  <a:lnTo>
                    <a:pt x="27863" y="316471"/>
                  </a:lnTo>
                  <a:lnTo>
                    <a:pt x="25857" y="316636"/>
                  </a:lnTo>
                  <a:lnTo>
                    <a:pt x="23685" y="316814"/>
                  </a:lnTo>
                  <a:lnTo>
                    <a:pt x="23114" y="314680"/>
                  </a:lnTo>
                  <a:lnTo>
                    <a:pt x="21704" y="314185"/>
                  </a:lnTo>
                  <a:lnTo>
                    <a:pt x="20027" y="314756"/>
                  </a:lnTo>
                  <a:lnTo>
                    <a:pt x="18491" y="315137"/>
                  </a:lnTo>
                  <a:lnTo>
                    <a:pt x="15341" y="316611"/>
                  </a:lnTo>
                  <a:lnTo>
                    <a:pt x="14935" y="318719"/>
                  </a:lnTo>
                  <a:lnTo>
                    <a:pt x="16611" y="320865"/>
                  </a:lnTo>
                  <a:lnTo>
                    <a:pt x="17195" y="321449"/>
                  </a:lnTo>
                  <a:lnTo>
                    <a:pt x="19926" y="323075"/>
                  </a:lnTo>
                  <a:lnTo>
                    <a:pt x="21780" y="324573"/>
                  </a:lnTo>
                  <a:lnTo>
                    <a:pt x="23444" y="326428"/>
                  </a:lnTo>
                  <a:lnTo>
                    <a:pt x="24511" y="326453"/>
                  </a:lnTo>
                  <a:lnTo>
                    <a:pt x="25323" y="325564"/>
                  </a:lnTo>
                  <a:lnTo>
                    <a:pt x="25984" y="323507"/>
                  </a:lnTo>
                  <a:lnTo>
                    <a:pt x="26187" y="322097"/>
                  </a:lnTo>
                  <a:lnTo>
                    <a:pt x="24904" y="321424"/>
                  </a:lnTo>
                  <a:lnTo>
                    <a:pt x="23075" y="321640"/>
                  </a:lnTo>
                  <a:lnTo>
                    <a:pt x="22669" y="319862"/>
                  </a:lnTo>
                  <a:lnTo>
                    <a:pt x="24244" y="318808"/>
                  </a:lnTo>
                  <a:lnTo>
                    <a:pt x="25412" y="319468"/>
                  </a:lnTo>
                  <a:lnTo>
                    <a:pt x="26873" y="320179"/>
                  </a:lnTo>
                  <a:lnTo>
                    <a:pt x="27724" y="318744"/>
                  </a:lnTo>
                  <a:lnTo>
                    <a:pt x="29260" y="318084"/>
                  </a:lnTo>
                  <a:lnTo>
                    <a:pt x="31623" y="318160"/>
                  </a:lnTo>
                  <a:close/>
                </a:path>
                <a:path w="347980" h="338454">
                  <a:moveTo>
                    <a:pt x="34696" y="192151"/>
                  </a:moveTo>
                  <a:lnTo>
                    <a:pt x="34556" y="192100"/>
                  </a:lnTo>
                  <a:lnTo>
                    <a:pt x="34404" y="192036"/>
                  </a:lnTo>
                  <a:lnTo>
                    <a:pt x="34163" y="191935"/>
                  </a:lnTo>
                  <a:lnTo>
                    <a:pt x="33832" y="192303"/>
                  </a:lnTo>
                  <a:lnTo>
                    <a:pt x="33477" y="192709"/>
                  </a:lnTo>
                  <a:lnTo>
                    <a:pt x="33134" y="193116"/>
                  </a:lnTo>
                  <a:lnTo>
                    <a:pt x="33413" y="193230"/>
                  </a:lnTo>
                  <a:lnTo>
                    <a:pt x="33909" y="193522"/>
                  </a:lnTo>
                  <a:lnTo>
                    <a:pt x="34264" y="193065"/>
                  </a:lnTo>
                  <a:lnTo>
                    <a:pt x="34467" y="192608"/>
                  </a:lnTo>
                  <a:lnTo>
                    <a:pt x="34696" y="192151"/>
                  </a:lnTo>
                  <a:close/>
                </a:path>
                <a:path w="347980" h="338454">
                  <a:moveTo>
                    <a:pt x="34836" y="199415"/>
                  </a:moveTo>
                  <a:lnTo>
                    <a:pt x="34658" y="199288"/>
                  </a:lnTo>
                  <a:lnTo>
                    <a:pt x="34455" y="199186"/>
                  </a:lnTo>
                  <a:lnTo>
                    <a:pt x="34239" y="199085"/>
                  </a:lnTo>
                  <a:lnTo>
                    <a:pt x="33896" y="198945"/>
                  </a:lnTo>
                  <a:lnTo>
                    <a:pt x="33566" y="198780"/>
                  </a:lnTo>
                  <a:lnTo>
                    <a:pt x="32651" y="198386"/>
                  </a:lnTo>
                  <a:lnTo>
                    <a:pt x="32651" y="199466"/>
                  </a:lnTo>
                  <a:lnTo>
                    <a:pt x="32435" y="200164"/>
                  </a:lnTo>
                  <a:lnTo>
                    <a:pt x="32689" y="200469"/>
                  </a:lnTo>
                  <a:lnTo>
                    <a:pt x="32905" y="200672"/>
                  </a:lnTo>
                  <a:lnTo>
                    <a:pt x="33032" y="200774"/>
                  </a:lnTo>
                  <a:lnTo>
                    <a:pt x="34836" y="199415"/>
                  </a:lnTo>
                  <a:close/>
                </a:path>
                <a:path w="347980" h="338454">
                  <a:moveTo>
                    <a:pt x="40640" y="234213"/>
                  </a:moveTo>
                  <a:lnTo>
                    <a:pt x="39674" y="232575"/>
                  </a:lnTo>
                  <a:lnTo>
                    <a:pt x="38138" y="232600"/>
                  </a:lnTo>
                  <a:lnTo>
                    <a:pt x="36423" y="233248"/>
                  </a:lnTo>
                  <a:lnTo>
                    <a:pt x="35344" y="233591"/>
                  </a:lnTo>
                  <a:lnTo>
                    <a:pt x="34848" y="231724"/>
                  </a:lnTo>
                  <a:lnTo>
                    <a:pt x="36169" y="229717"/>
                  </a:lnTo>
                  <a:lnTo>
                    <a:pt x="36766" y="229273"/>
                  </a:lnTo>
                  <a:lnTo>
                    <a:pt x="37261" y="228765"/>
                  </a:lnTo>
                  <a:lnTo>
                    <a:pt x="36868" y="228092"/>
                  </a:lnTo>
                  <a:lnTo>
                    <a:pt x="32778" y="229323"/>
                  </a:lnTo>
                  <a:lnTo>
                    <a:pt x="32219" y="233324"/>
                  </a:lnTo>
                  <a:lnTo>
                    <a:pt x="34036" y="236118"/>
                  </a:lnTo>
                  <a:lnTo>
                    <a:pt x="35534" y="239242"/>
                  </a:lnTo>
                  <a:lnTo>
                    <a:pt x="37731" y="238353"/>
                  </a:lnTo>
                  <a:lnTo>
                    <a:pt x="38836" y="236715"/>
                  </a:lnTo>
                  <a:lnTo>
                    <a:pt x="39954" y="235165"/>
                  </a:lnTo>
                  <a:lnTo>
                    <a:pt x="40640" y="234213"/>
                  </a:lnTo>
                  <a:close/>
                </a:path>
                <a:path w="347980" h="338454">
                  <a:moveTo>
                    <a:pt x="42443" y="211137"/>
                  </a:moveTo>
                  <a:lnTo>
                    <a:pt x="41122" y="209232"/>
                  </a:lnTo>
                  <a:lnTo>
                    <a:pt x="39547" y="212750"/>
                  </a:lnTo>
                  <a:lnTo>
                    <a:pt x="42443" y="211137"/>
                  </a:lnTo>
                  <a:close/>
                </a:path>
                <a:path w="347980" h="338454">
                  <a:moveTo>
                    <a:pt x="45123" y="172796"/>
                  </a:moveTo>
                  <a:lnTo>
                    <a:pt x="42697" y="172059"/>
                  </a:lnTo>
                  <a:lnTo>
                    <a:pt x="20891" y="165633"/>
                  </a:lnTo>
                  <a:lnTo>
                    <a:pt x="13589" y="163588"/>
                  </a:lnTo>
                  <a:lnTo>
                    <a:pt x="13525" y="163766"/>
                  </a:lnTo>
                  <a:lnTo>
                    <a:pt x="2451" y="160578"/>
                  </a:lnTo>
                  <a:lnTo>
                    <a:pt x="152" y="160299"/>
                  </a:lnTo>
                  <a:lnTo>
                    <a:pt x="0" y="161493"/>
                  </a:lnTo>
                  <a:lnTo>
                    <a:pt x="18529" y="169494"/>
                  </a:lnTo>
                  <a:lnTo>
                    <a:pt x="40576" y="178612"/>
                  </a:lnTo>
                  <a:lnTo>
                    <a:pt x="45123" y="172796"/>
                  </a:lnTo>
                  <a:close/>
                </a:path>
                <a:path w="347980" h="338454">
                  <a:moveTo>
                    <a:pt x="45910" y="216725"/>
                  </a:moveTo>
                  <a:lnTo>
                    <a:pt x="45758" y="216471"/>
                  </a:lnTo>
                  <a:lnTo>
                    <a:pt x="45593" y="216014"/>
                  </a:lnTo>
                  <a:lnTo>
                    <a:pt x="45135" y="216014"/>
                  </a:lnTo>
                  <a:lnTo>
                    <a:pt x="44818" y="216255"/>
                  </a:lnTo>
                  <a:lnTo>
                    <a:pt x="44488" y="216408"/>
                  </a:lnTo>
                  <a:lnTo>
                    <a:pt x="44627" y="216649"/>
                  </a:lnTo>
                  <a:lnTo>
                    <a:pt x="44780" y="217106"/>
                  </a:lnTo>
                  <a:lnTo>
                    <a:pt x="44907" y="217093"/>
                  </a:lnTo>
                  <a:lnTo>
                    <a:pt x="45250" y="217055"/>
                  </a:lnTo>
                  <a:lnTo>
                    <a:pt x="45567" y="216865"/>
                  </a:lnTo>
                  <a:lnTo>
                    <a:pt x="45910" y="216725"/>
                  </a:lnTo>
                  <a:close/>
                </a:path>
                <a:path w="347980" h="338454">
                  <a:moveTo>
                    <a:pt x="46062" y="145008"/>
                  </a:moveTo>
                  <a:lnTo>
                    <a:pt x="45923" y="144487"/>
                  </a:lnTo>
                  <a:lnTo>
                    <a:pt x="45834" y="144081"/>
                  </a:lnTo>
                  <a:lnTo>
                    <a:pt x="45491" y="144005"/>
                  </a:lnTo>
                  <a:lnTo>
                    <a:pt x="44792" y="144411"/>
                  </a:lnTo>
                  <a:lnTo>
                    <a:pt x="44208" y="144792"/>
                  </a:lnTo>
                  <a:lnTo>
                    <a:pt x="43675" y="145237"/>
                  </a:lnTo>
                  <a:lnTo>
                    <a:pt x="43903" y="145757"/>
                  </a:lnTo>
                  <a:lnTo>
                    <a:pt x="44132" y="146265"/>
                  </a:lnTo>
                  <a:lnTo>
                    <a:pt x="44754" y="145884"/>
                  </a:lnTo>
                  <a:lnTo>
                    <a:pt x="45389" y="145580"/>
                  </a:lnTo>
                  <a:lnTo>
                    <a:pt x="45910" y="145135"/>
                  </a:lnTo>
                  <a:lnTo>
                    <a:pt x="46062" y="145008"/>
                  </a:lnTo>
                  <a:close/>
                </a:path>
                <a:path w="347980" h="338454">
                  <a:moveTo>
                    <a:pt x="48666" y="176517"/>
                  </a:moveTo>
                  <a:lnTo>
                    <a:pt x="48653" y="176009"/>
                  </a:lnTo>
                  <a:lnTo>
                    <a:pt x="48488" y="175971"/>
                  </a:lnTo>
                  <a:lnTo>
                    <a:pt x="48298" y="175844"/>
                  </a:lnTo>
                  <a:lnTo>
                    <a:pt x="48056" y="175971"/>
                  </a:lnTo>
                  <a:lnTo>
                    <a:pt x="48006" y="176187"/>
                  </a:lnTo>
                  <a:lnTo>
                    <a:pt x="47929" y="176352"/>
                  </a:lnTo>
                  <a:lnTo>
                    <a:pt x="48666" y="176517"/>
                  </a:lnTo>
                  <a:close/>
                </a:path>
                <a:path w="347980" h="338454">
                  <a:moveTo>
                    <a:pt x="50063" y="188810"/>
                  </a:moveTo>
                  <a:lnTo>
                    <a:pt x="49707" y="188468"/>
                  </a:lnTo>
                  <a:lnTo>
                    <a:pt x="49491" y="188671"/>
                  </a:lnTo>
                  <a:lnTo>
                    <a:pt x="49072" y="189052"/>
                  </a:lnTo>
                  <a:lnTo>
                    <a:pt x="49352" y="189357"/>
                  </a:lnTo>
                  <a:lnTo>
                    <a:pt x="49618" y="189191"/>
                  </a:lnTo>
                  <a:lnTo>
                    <a:pt x="49834" y="189001"/>
                  </a:lnTo>
                  <a:lnTo>
                    <a:pt x="50063" y="188810"/>
                  </a:lnTo>
                  <a:close/>
                </a:path>
                <a:path w="347980" h="338454">
                  <a:moveTo>
                    <a:pt x="51727" y="235089"/>
                  </a:moveTo>
                  <a:lnTo>
                    <a:pt x="50457" y="233133"/>
                  </a:lnTo>
                  <a:lnTo>
                    <a:pt x="49644" y="231228"/>
                  </a:lnTo>
                  <a:lnTo>
                    <a:pt x="47218" y="230339"/>
                  </a:lnTo>
                  <a:lnTo>
                    <a:pt x="46659" y="233108"/>
                  </a:lnTo>
                  <a:lnTo>
                    <a:pt x="48437" y="234454"/>
                  </a:lnTo>
                  <a:lnTo>
                    <a:pt x="49364" y="236448"/>
                  </a:lnTo>
                  <a:lnTo>
                    <a:pt x="50304" y="235902"/>
                  </a:lnTo>
                  <a:lnTo>
                    <a:pt x="51727" y="235089"/>
                  </a:lnTo>
                  <a:close/>
                </a:path>
                <a:path w="347980" h="338454">
                  <a:moveTo>
                    <a:pt x="52692" y="176136"/>
                  </a:moveTo>
                  <a:lnTo>
                    <a:pt x="52552" y="175907"/>
                  </a:lnTo>
                  <a:lnTo>
                    <a:pt x="52425" y="175729"/>
                  </a:lnTo>
                  <a:lnTo>
                    <a:pt x="52006" y="175742"/>
                  </a:lnTo>
                  <a:lnTo>
                    <a:pt x="51714" y="175679"/>
                  </a:lnTo>
                  <a:lnTo>
                    <a:pt x="51701" y="176009"/>
                  </a:lnTo>
                  <a:lnTo>
                    <a:pt x="51587" y="176390"/>
                  </a:lnTo>
                  <a:lnTo>
                    <a:pt x="51714" y="176631"/>
                  </a:lnTo>
                  <a:lnTo>
                    <a:pt x="51816" y="176809"/>
                  </a:lnTo>
                  <a:lnTo>
                    <a:pt x="52260" y="176784"/>
                  </a:lnTo>
                  <a:lnTo>
                    <a:pt x="52552" y="176834"/>
                  </a:lnTo>
                  <a:lnTo>
                    <a:pt x="52565" y="176517"/>
                  </a:lnTo>
                  <a:lnTo>
                    <a:pt x="52692" y="176136"/>
                  </a:lnTo>
                  <a:close/>
                </a:path>
                <a:path w="347980" h="338454">
                  <a:moveTo>
                    <a:pt x="55664" y="214210"/>
                  </a:moveTo>
                  <a:lnTo>
                    <a:pt x="55092" y="213525"/>
                  </a:lnTo>
                  <a:lnTo>
                    <a:pt x="54305" y="213804"/>
                  </a:lnTo>
                  <a:lnTo>
                    <a:pt x="53581" y="214058"/>
                  </a:lnTo>
                  <a:lnTo>
                    <a:pt x="53098" y="214541"/>
                  </a:lnTo>
                  <a:lnTo>
                    <a:pt x="52768" y="214871"/>
                  </a:lnTo>
                  <a:lnTo>
                    <a:pt x="52819" y="215569"/>
                  </a:lnTo>
                  <a:lnTo>
                    <a:pt x="52654" y="216293"/>
                  </a:lnTo>
                  <a:lnTo>
                    <a:pt x="53378" y="216255"/>
                  </a:lnTo>
                  <a:lnTo>
                    <a:pt x="54076" y="216446"/>
                  </a:lnTo>
                  <a:lnTo>
                    <a:pt x="54406" y="216166"/>
                  </a:lnTo>
                  <a:lnTo>
                    <a:pt x="54940" y="215734"/>
                  </a:lnTo>
                  <a:lnTo>
                    <a:pt x="55295" y="215023"/>
                  </a:lnTo>
                  <a:lnTo>
                    <a:pt x="55664" y="214210"/>
                  </a:lnTo>
                  <a:close/>
                </a:path>
                <a:path w="347980" h="338454">
                  <a:moveTo>
                    <a:pt x="60350" y="178371"/>
                  </a:moveTo>
                  <a:lnTo>
                    <a:pt x="59969" y="178600"/>
                  </a:lnTo>
                  <a:lnTo>
                    <a:pt x="60299" y="178816"/>
                  </a:lnTo>
                  <a:lnTo>
                    <a:pt x="60350" y="178371"/>
                  </a:lnTo>
                  <a:close/>
                </a:path>
                <a:path w="347980" h="338454">
                  <a:moveTo>
                    <a:pt x="62204" y="283095"/>
                  </a:moveTo>
                  <a:lnTo>
                    <a:pt x="61988" y="282892"/>
                  </a:lnTo>
                  <a:lnTo>
                    <a:pt x="61798" y="282892"/>
                  </a:lnTo>
                  <a:lnTo>
                    <a:pt x="61620" y="283019"/>
                  </a:lnTo>
                  <a:lnTo>
                    <a:pt x="61709" y="283184"/>
                  </a:lnTo>
                  <a:lnTo>
                    <a:pt x="61836" y="283298"/>
                  </a:lnTo>
                  <a:lnTo>
                    <a:pt x="61963" y="283337"/>
                  </a:lnTo>
                  <a:lnTo>
                    <a:pt x="62115" y="283184"/>
                  </a:lnTo>
                  <a:close/>
                </a:path>
                <a:path w="347980" h="338454">
                  <a:moveTo>
                    <a:pt x="63246" y="244805"/>
                  </a:moveTo>
                  <a:lnTo>
                    <a:pt x="62725" y="244436"/>
                  </a:lnTo>
                  <a:lnTo>
                    <a:pt x="60680" y="243687"/>
                  </a:lnTo>
                  <a:lnTo>
                    <a:pt x="59245" y="245795"/>
                  </a:lnTo>
                  <a:lnTo>
                    <a:pt x="58331" y="247967"/>
                  </a:lnTo>
                  <a:lnTo>
                    <a:pt x="59359" y="251015"/>
                  </a:lnTo>
                  <a:lnTo>
                    <a:pt x="63246" y="244805"/>
                  </a:lnTo>
                  <a:close/>
                </a:path>
                <a:path w="347980" h="338454">
                  <a:moveTo>
                    <a:pt x="67983" y="225996"/>
                  </a:moveTo>
                  <a:lnTo>
                    <a:pt x="65582" y="224726"/>
                  </a:lnTo>
                  <a:lnTo>
                    <a:pt x="66992" y="221742"/>
                  </a:lnTo>
                  <a:lnTo>
                    <a:pt x="65544" y="220065"/>
                  </a:lnTo>
                  <a:lnTo>
                    <a:pt x="60540" y="221132"/>
                  </a:lnTo>
                  <a:lnTo>
                    <a:pt x="60401" y="221322"/>
                  </a:lnTo>
                  <a:lnTo>
                    <a:pt x="60909" y="225653"/>
                  </a:lnTo>
                  <a:lnTo>
                    <a:pt x="62623" y="226225"/>
                  </a:lnTo>
                  <a:lnTo>
                    <a:pt x="64223" y="226847"/>
                  </a:lnTo>
                  <a:lnTo>
                    <a:pt x="67017" y="227647"/>
                  </a:lnTo>
                  <a:lnTo>
                    <a:pt x="67983" y="225996"/>
                  </a:lnTo>
                  <a:close/>
                </a:path>
                <a:path w="347980" h="338454">
                  <a:moveTo>
                    <a:pt x="68338" y="225983"/>
                  </a:moveTo>
                  <a:lnTo>
                    <a:pt x="68046" y="225869"/>
                  </a:lnTo>
                  <a:lnTo>
                    <a:pt x="67983" y="225996"/>
                  </a:lnTo>
                  <a:lnTo>
                    <a:pt x="68135" y="226085"/>
                  </a:lnTo>
                  <a:lnTo>
                    <a:pt x="68338" y="225983"/>
                  </a:lnTo>
                  <a:close/>
                </a:path>
                <a:path w="347980" h="338454">
                  <a:moveTo>
                    <a:pt x="68529" y="282155"/>
                  </a:moveTo>
                  <a:lnTo>
                    <a:pt x="68313" y="281863"/>
                  </a:lnTo>
                  <a:lnTo>
                    <a:pt x="68148" y="281495"/>
                  </a:lnTo>
                  <a:lnTo>
                    <a:pt x="67856" y="281330"/>
                  </a:lnTo>
                  <a:lnTo>
                    <a:pt x="67589" y="281190"/>
                  </a:lnTo>
                  <a:lnTo>
                    <a:pt x="67183" y="281292"/>
                  </a:lnTo>
                  <a:lnTo>
                    <a:pt x="66840" y="281279"/>
                  </a:lnTo>
                  <a:lnTo>
                    <a:pt x="67259" y="282054"/>
                  </a:lnTo>
                  <a:lnTo>
                    <a:pt x="67437" y="282409"/>
                  </a:lnTo>
                  <a:lnTo>
                    <a:pt x="67906" y="282295"/>
                  </a:lnTo>
                  <a:lnTo>
                    <a:pt x="68529" y="282155"/>
                  </a:lnTo>
                  <a:close/>
                </a:path>
                <a:path w="347980" h="338454">
                  <a:moveTo>
                    <a:pt x="69303" y="274459"/>
                  </a:moveTo>
                  <a:lnTo>
                    <a:pt x="69126" y="274485"/>
                  </a:lnTo>
                  <a:lnTo>
                    <a:pt x="68935" y="275272"/>
                  </a:lnTo>
                  <a:lnTo>
                    <a:pt x="69303" y="274472"/>
                  </a:lnTo>
                  <a:close/>
                </a:path>
                <a:path w="347980" h="338454">
                  <a:moveTo>
                    <a:pt x="69646" y="287756"/>
                  </a:moveTo>
                  <a:lnTo>
                    <a:pt x="69240" y="287058"/>
                  </a:lnTo>
                  <a:lnTo>
                    <a:pt x="68884" y="286410"/>
                  </a:lnTo>
                  <a:lnTo>
                    <a:pt x="68414" y="285673"/>
                  </a:lnTo>
                  <a:lnTo>
                    <a:pt x="68033" y="285559"/>
                  </a:lnTo>
                  <a:lnTo>
                    <a:pt x="67741" y="285877"/>
                  </a:lnTo>
                  <a:lnTo>
                    <a:pt x="67360" y="286245"/>
                  </a:lnTo>
                  <a:lnTo>
                    <a:pt x="67564" y="287553"/>
                  </a:lnTo>
                  <a:lnTo>
                    <a:pt x="68072" y="288315"/>
                  </a:lnTo>
                  <a:lnTo>
                    <a:pt x="69646" y="287756"/>
                  </a:lnTo>
                  <a:close/>
                </a:path>
                <a:path w="347980" h="338454">
                  <a:moveTo>
                    <a:pt x="73202" y="224828"/>
                  </a:moveTo>
                  <a:lnTo>
                    <a:pt x="73101" y="224536"/>
                  </a:lnTo>
                  <a:lnTo>
                    <a:pt x="72961" y="224231"/>
                  </a:lnTo>
                  <a:lnTo>
                    <a:pt x="72809" y="223913"/>
                  </a:lnTo>
                  <a:lnTo>
                    <a:pt x="71323" y="224599"/>
                  </a:lnTo>
                  <a:lnTo>
                    <a:pt x="69837" y="225298"/>
                  </a:lnTo>
                  <a:lnTo>
                    <a:pt x="68338" y="225983"/>
                  </a:lnTo>
                  <a:lnTo>
                    <a:pt x="68694" y="226110"/>
                  </a:lnTo>
                  <a:lnTo>
                    <a:pt x="69049" y="226263"/>
                  </a:lnTo>
                  <a:lnTo>
                    <a:pt x="69405" y="226390"/>
                  </a:lnTo>
                  <a:lnTo>
                    <a:pt x="69608" y="226301"/>
                  </a:lnTo>
                  <a:lnTo>
                    <a:pt x="70789" y="225767"/>
                  </a:lnTo>
                  <a:lnTo>
                    <a:pt x="71983" y="225272"/>
                  </a:lnTo>
                  <a:lnTo>
                    <a:pt x="73202" y="224828"/>
                  </a:lnTo>
                  <a:close/>
                </a:path>
                <a:path w="347980" h="338454">
                  <a:moveTo>
                    <a:pt x="75526" y="276669"/>
                  </a:moveTo>
                  <a:lnTo>
                    <a:pt x="75438" y="274320"/>
                  </a:lnTo>
                  <a:lnTo>
                    <a:pt x="74155" y="272542"/>
                  </a:lnTo>
                  <a:lnTo>
                    <a:pt x="71094" y="272021"/>
                  </a:lnTo>
                  <a:lnTo>
                    <a:pt x="70345" y="273202"/>
                  </a:lnTo>
                  <a:lnTo>
                    <a:pt x="69608" y="274485"/>
                  </a:lnTo>
                  <a:lnTo>
                    <a:pt x="69303" y="274472"/>
                  </a:lnTo>
                  <a:lnTo>
                    <a:pt x="70599" y="275577"/>
                  </a:lnTo>
                  <a:lnTo>
                    <a:pt x="71843" y="276745"/>
                  </a:lnTo>
                  <a:lnTo>
                    <a:pt x="73215" y="277749"/>
                  </a:lnTo>
                  <a:lnTo>
                    <a:pt x="73558" y="277990"/>
                  </a:lnTo>
                  <a:lnTo>
                    <a:pt x="74422" y="277888"/>
                  </a:lnTo>
                  <a:lnTo>
                    <a:pt x="74815" y="277634"/>
                  </a:lnTo>
                  <a:lnTo>
                    <a:pt x="75196" y="277355"/>
                  </a:lnTo>
                  <a:lnTo>
                    <a:pt x="75526" y="276669"/>
                  </a:lnTo>
                  <a:close/>
                </a:path>
                <a:path w="347980" h="338454">
                  <a:moveTo>
                    <a:pt x="81470" y="330860"/>
                  </a:moveTo>
                  <a:lnTo>
                    <a:pt x="79502" y="326644"/>
                  </a:lnTo>
                  <a:lnTo>
                    <a:pt x="78422" y="326529"/>
                  </a:lnTo>
                  <a:lnTo>
                    <a:pt x="76949" y="327774"/>
                  </a:lnTo>
                  <a:lnTo>
                    <a:pt x="79425" y="330187"/>
                  </a:lnTo>
                  <a:lnTo>
                    <a:pt x="80670" y="331368"/>
                  </a:lnTo>
                  <a:lnTo>
                    <a:pt x="81470" y="330860"/>
                  </a:lnTo>
                  <a:close/>
                </a:path>
                <a:path w="347980" h="338454">
                  <a:moveTo>
                    <a:pt x="83108" y="162001"/>
                  </a:moveTo>
                  <a:lnTo>
                    <a:pt x="82931" y="161759"/>
                  </a:lnTo>
                  <a:lnTo>
                    <a:pt x="82816" y="161582"/>
                  </a:lnTo>
                  <a:lnTo>
                    <a:pt x="82283" y="161696"/>
                  </a:lnTo>
                  <a:lnTo>
                    <a:pt x="81940" y="161683"/>
                  </a:lnTo>
                  <a:lnTo>
                    <a:pt x="81927" y="162623"/>
                  </a:lnTo>
                  <a:lnTo>
                    <a:pt x="81927" y="163093"/>
                  </a:lnTo>
                  <a:lnTo>
                    <a:pt x="82270" y="162991"/>
                  </a:lnTo>
                  <a:lnTo>
                    <a:pt x="82613" y="162902"/>
                  </a:lnTo>
                  <a:lnTo>
                    <a:pt x="82956" y="162801"/>
                  </a:lnTo>
                  <a:lnTo>
                    <a:pt x="82969" y="162445"/>
                  </a:lnTo>
                  <a:lnTo>
                    <a:pt x="83108" y="162001"/>
                  </a:lnTo>
                  <a:close/>
                </a:path>
                <a:path w="347980" h="338454">
                  <a:moveTo>
                    <a:pt x="83197" y="284899"/>
                  </a:moveTo>
                  <a:lnTo>
                    <a:pt x="82956" y="284721"/>
                  </a:lnTo>
                  <a:lnTo>
                    <a:pt x="82829" y="284581"/>
                  </a:lnTo>
                  <a:lnTo>
                    <a:pt x="82651" y="284873"/>
                  </a:lnTo>
                  <a:lnTo>
                    <a:pt x="82473" y="285165"/>
                  </a:lnTo>
                  <a:lnTo>
                    <a:pt x="82296" y="285445"/>
                  </a:lnTo>
                  <a:lnTo>
                    <a:pt x="82423" y="285597"/>
                  </a:lnTo>
                  <a:lnTo>
                    <a:pt x="82537" y="285724"/>
                  </a:lnTo>
                  <a:lnTo>
                    <a:pt x="82664" y="285864"/>
                  </a:lnTo>
                  <a:lnTo>
                    <a:pt x="82842" y="285559"/>
                  </a:lnTo>
                  <a:lnTo>
                    <a:pt x="83045" y="285292"/>
                  </a:lnTo>
                  <a:lnTo>
                    <a:pt x="83172" y="284988"/>
                  </a:lnTo>
                  <a:close/>
                </a:path>
                <a:path w="347980" h="338454">
                  <a:moveTo>
                    <a:pt x="89420" y="338302"/>
                  </a:moveTo>
                  <a:lnTo>
                    <a:pt x="89268" y="337794"/>
                  </a:lnTo>
                  <a:lnTo>
                    <a:pt x="89166" y="337261"/>
                  </a:lnTo>
                  <a:lnTo>
                    <a:pt x="88925" y="336829"/>
                  </a:lnTo>
                  <a:lnTo>
                    <a:pt x="88874" y="336702"/>
                  </a:lnTo>
                  <a:lnTo>
                    <a:pt x="88341" y="336854"/>
                  </a:lnTo>
                  <a:lnTo>
                    <a:pt x="88023" y="336892"/>
                  </a:lnTo>
                  <a:lnTo>
                    <a:pt x="88087" y="337375"/>
                  </a:lnTo>
                  <a:lnTo>
                    <a:pt x="88163" y="337883"/>
                  </a:lnTo>
                  <a:lnTo>
                    <a:pt x="88226" y="338353"/>
                  </a:lnTo>
                  <a:lnTo>
                    <a:pt x="88747" y="338328"/>
                  </a:lnTo>
                  <a:lnTo>
                    <a:pt x="89420" y="338302"/>
                  </a:lnTo>
                  <a:close/>
                </a:path>
                <a:path w="347980" h="338454">
                  <a:moveTo>
                    <a:pt x="92659" y="282448"/>
                  </a:moveTo>
                  <a:lnTo>
                    <a:pt x="92583" y="282016"/>
                  </a:lnTo>
                  <a:lnTo>
                    <a:pt x="92227" y="281952"/>
                  </a:lnTo>
                  <a:lnTo>
                    <a:pt x="91922" y="281978"/>
                  </a:lnTo>
                  <a:lnTo>
                    <a:pt x="91630" y="281990"/>
                  </a:lnTo>
                  <a:lnTo>
                    <a:pt x="91681" y="282638"/>
                  </a:lnTo>
                  <a:lnTo>
                    <a:pt x="91706" y="282956"/>
                  </a:lnTo>
                  <a:lnTo>
                    <a:pt x="91998" y="282803"/>
                  </a:lnTo>
                  <a:lnTo>
                    <a:pt x="92329" y="282689"/>
                  </a:lnTo>
                  <a:lnTo>
                    <a:pt x="92595" y="282511"/>
                  </a:lnTo>
                  <a:close/>
                </a:path>
                <a:path w="347980" h="338454">
                  <a:moveTo>
                    <a:pt x="96774" y="271678"/>
                  </a:moveTo>
                  <a:lnTo>
                    <a:pt x="96481" y="270941"/>
                  </a:lnTo>
                  <a:lnTo>
                    <a:pt x="93929" y="270891"/>
                  </a:lnTo>
                  <a:lnTo>
                    <a:pt x="93865" y="271856"/>
                  </a:lnTo>
                  <a:lnTo>
                    <a:pt x="94754" y="273659"/>
                  </a:lnTo>
                  <a:lnTo>
                    <a:pt x="94030" y="274040"/>
                  </a:lnTo>
                  <a:lnTo>
                    <a:pt x="92290" y="276148"/>
                  </a:lnTo>
                  <a:lnTo>
                    <a:pt x="92481" y="276377"/>
                  </a:lnTo>
                  <a:lnTo>
                    <a:pt x="95186" y="277177"/>
                  </a:lnTo>
                  <a:lnTo>
                    <a:pt x="96558" y="274104"/>
                  </a:lnTo>
                  <a:lnTo>
                    <a:pt x="96647" y="273659"/>
                  </a:lnTo>
                  <a:lnTo>
                    <a:pt x="96774" y="271678"/>
                  </a:lnTo>
                  <a:close/>
                </a:path>
                <a:path w="347980" h="338454">
                  <a:moveTo>
                    <a:pt x="114071" y="138899"/>
                  </a:moveTo>
                  <a:lnTo>
                    <a:pt x="113906" y="138811"/>
                  </a:lnTo>
                  <a:lnTo>
                    <a:pt x="113741" y="138620"/>
                  </a:lnTo>
                  <a:lnTo>
                    <a:pt x="113588" y="138633"/>
                  </a:lnTo>
                  <a:lnTo>
                    <a:pt x="113271" y="138671"/>
                  </a:lnTo>
                  <a:lnTo>
                    <a:pt x="112953" y="138823"/>
                  </a:lnTo>
                  <a:lnTo>
                    <a:pt x="112585" y="138938"/>
                  </a:lnTo>
                  <a:lnTo>
                    <a:pt x="112979" y="139192"/>
                  </a:lnTo>
                  <a:lnTo>
                    <a:pt x="113258" y="139458"/>
                  </a:lnTo>
                  <a:lnTo>
                    <a:pt x="113665" y="139573"/>
                  </a:lnTo>
                  <a:lnTo>
                    <a:pt x="113906" y="139141"/>
                  </a:lnTo>
                  <a:lnTo>
                    <a:pt x="114071" y="138899"/>
                  </a:lnTo>
                  <a:close/>
                </a:path>
                <a:path w="347980" h="338454">
                  <a:moveTo>
                    <a:pt x="115735" y="116763"/>
                  </a:moveTo>
                  <a:lnTo>
                    <a:pt x="115328" y="116471"/>
                  </a:lnTo>
                  <a:lnTo>
                    <a:pt x="115125" y="116230"/>
                  </a:lnTo>
                  <a:lnTo>
                    <a:pt x="114896" y="116433"/>
                  </a:lnTo>
                  <a:lnTo>
                    <a:pt x="114490" y="116649"/>
                  </a:lnTo>
                  <a:lnTo>
                    <a:pt x="114490" y="116840"/>
                  </a:lnTo>
                  <a:lnTo>
                    <a:pt x="114503" y="117132"/>
                  </a:lnTo>
                  <a:lnTo>
                    <a:pt x="114808" y="117398"/>
                  </a:lnTo>
                  <a:lnTo>
                    <a:pt x="114998" y="117690"/>
                  </a:lnTo>
                  <a:lnTo>
                    <a:pt x="115239" y="117462"/>
                  </a:lnTo>
                  <a:lnTo>
                    <a:pt x="115646" y="117246"/>
                  </a:lnTo>
                  <a:lnTo>
                    <a:pt x="115697" y="116967"/>
                  </a:lnTo>
                  <a:lnTo>
                    <a:pt x="115735" y="116763"/>
                  </a:lnTo>
                  <a:close/>
                </a:path>
                <a:path w="347980" h="338454">
                  <a:moveTo>
                    <a:pt x="130657" y="223050"/>
                  </a:moveTo>
                  <a:lnTo>
                    <a:pt x="129933" y="221678"/>
                  </a:lnTo>
                  <a:lnTo>
                    <a:pt x="128079" y="221551"/>
                  </a:lnTo>
                  <a:lnTo>
                    <a:pt x="128079" y="222961"/>
                  </a:lnTo>
                  <a:lnTo>
                    <a:pt x="127889" y="224015"/>
                  </a:lnTo>
                  <a:lnTo>
                    <a:pt x="127762" y="224675"/>
                  </a:lnTo>
                  <a:lnTo>
                    <a:pt x="127977" y="225450"/>
                  </a:lnTo>
                  <a:lnTo>
                    <a:pt x="128270" y="226339"/>
                  </a:lnTo>
                  <a:lnTo>
                    <a:pt x="128866" y="226529"/>
                  </a:lnTo>
                  <a:lnTo>
                    <a:pt x="129527" y="226466"/>
                  </a:lnTo>
                  <a:lnTo>
                    <a:pt x="130035" y="226199"/>
                  </a:lnTo>
                  <a:lnTo>
                    <a:pt x="130657" y="223050"/>
                  </a:lnTo>
                  <a:close/>
                </a:path>
                <a:path w="347980" h="338454">
                  <a:moveTo>
                    <a:pt x="135547" y="191897"/>
                  </a:moveTo>
                  <a:lnTo>
                    <a:pt x="135369" y="191719"/>
                  </a:lnTo>
                  <a:lnTo>
                    <a:pt x="135178" y="191427"/>
                  </a:lnTo>
                  <a:lnTo>
                    <a:pt x="134962" y="191185"/>
                  </a:lnTo>
                  <a:lnTo>
                    <a:pt x="134531" y="191947"/>
                  </a:lnTo>
                  <a:lnTo>
                    <a:pt x="134391" y="192468"/>
                  </a:lnTo>
                  <a:lnTo>
                    <a:pt x="134937" y="193065"/>
                  </a:lnTo>
                  <a:lnTo>
                    <a:pt x="135242" y="192849"/>
                  </a:lnTo>
                  <a:lnTo>
                    <a:pt x="135470" y="192506"/>
                  </a:lnTo>
                  <a:lnTo>
                    <a:pt x="135547" y="191897"/>
                  </a:lnTo>
                  <a:close/>
                </a:path>
                <a:path w="347980" h="338454">
                  <a:moveTo>
                    <a:pt x="157441" y="305371"/>
                  </a:moveTo>
                  <a:lnTo>
                    <a:pt x="157429" y="305181"/>
                  </a:lnTo>
                  <a:lnTo>
                    <a:pt x="157403" y="304761"/>
                  </a:lnTo>
                  <a:lnTo>
                    <a:pt x="157251" y="304774"/>
                  </a:lnTo>
                  <a:lnTo>
                    <a:pt x="157099" y="304787"/>
                  </a:lnTo>
                  <a:lnTo>
                    <a:pt x="156946" y="304812"/>
                  </a:lnTo>
                  <a:lnTo>
                    <a:pt x="156959" y="304965"/>
                  </a:lnTo>
                  <a:lnTo>
                    <a:pt x="156921" y="305155"/>
                  </a:lnTo>
                  <a:lnTo>
                    <a:pt x="157099" y="305333"/>
                  </a:lnTo>
                  <a:lnTo>
                    <a:pt x="157289" y="305333"/>
                  </a:lnTo>
                  <a:lnTo>
                    <a:pt x="157441" y="305371"/>
                  </a:lnTo>
                  <a:close/>
                </a:path>
                <a:path w="347980" h="338454">
                  <a:moveTo>
                    <a:pt x="159524" y="310400"/>
                  </a:moveTo>
                  <a:lnTo>
                    <a:pt x="159461" y="309943"/>
                  </a:lnTo>
                  <a:lnTo>
                    <a:pt x="159512" y="309638"/>
                  </a:lnTo>
                  <a:lnTo>
                    <a:pt x="159080" y="309638"/>
                  </a:lnTo>
                  <a:lnTo>
                    <a:pt x="158216" y="309664"/>
                  </a:lnTo>
                  <a:lnTo>
                    <a:pt x="158318" y="310299"/>
                  </a:lnTo>
                  <a:lnTo>
                    <a:pt x="158369" y="310616"/>
                  </a:lnTo>
                  <a:lnTo>
                    <a:pt x="158699" y="310591"/>
                  </a:lnTo>
                  <a:lnTo>
                    <a:pt x="159131" y="310680"/>
                  </a:lnTo>
                  <a:lnTo>
                    <a:pt x="159359" y="310527"/>
                  </a:lnTo>
                  <a:lnTo>
                    <a:pt x="159524" y="310400"/>
                  </a:lnTo>
                  <a:close/>
                </a:path>
                <a:path w="347980" h="338454">
                  <a:moveTo>
                    <a:pt x="179451" y="103416"/>
                  </a:moveTo>
                  <a:lnTo>
                    <a:pt x="176542" y="103327"/>
                  </a:lnTo>
                  <a:lnTo>
                    <a:pt x="178181" y="102527"/>
                  </a:lnTo>
                  <a:lnTo>
                    <a:pt x="178346" y="102273"/>
                  </a:lnTo>
                  <a:lnTo>
                    <a:pt x="179285" y="100596"/>
                  </a:lnTo>
                  <a:lnTo>
                    <a:pt x="176517" y="100545"/>
                  </a:lnTo>
                  <a:lnTo>
                    <a:pt x="175336" y="100596"/>
                  </a:lnTo>
                  <a:lnTo>
                    <a:pt x="175056" y="101346"/>
                  </a:lnTo>
                  <a:lnTo>
                    <a:pt x="177469" y="105156"/>
                  </a:lnTo>
                  <a:lnTo>
                    <a:pt x="178181" y="104521"/>
                  </a:lnTo>
                  <a:lnTo>
                    <a:pt x="179451" y="103416"/>
                  </a:lnTo>
                  <a:close/>
                </a:path>
                <a:path w="347980" h="338454">
                  <a:moveTo>
                    <a:pt x="190411" y="32385"/>
                  </a:moveTo>
                  <a:lnTo>
                    <a:pt x="183781" y="30467"/>
                  </a:lnTo>
                  <a:lnTo>
                    <a:pt x="180454" y="29552"/>
                  </a:lnTo>
                  <a:lnTo>
                    <a:pt x="180086" y="30556"/>
                  </a:lnTo>
                  <a:lnTo>
                    <a:pt x="182994" y="31864"/>
                  </a:lnTo>
                  <a:lnTo>
                    <a:pt x="188849" y="34404"/>
                  </a:lnTo>
                  <a:lnTo>
                    <a:pt x="190411" y="32385"/>
                  </a:lnTo>
                  <a:close/>
                </a:path>
                <a:path w="347980" h="338454">
                  <a:moveTo>
                    <a:pt x="192824" y="29298"/>
                  </a:moveTo>
                  <a:lnTo>
                    <a:pt x="186245" y="27393"/>
                  </a:lnTo>
                  <a:lnTo>
                    <a:pt x="182956" y="26492"/>
                  </a:lnTo>
                  <a:lnTo>
                    <a:pt x="182587" y="27495"/>
                  </a:lnTo>
                  <a:lnTo>
                    <a:pt x="185470" y="28790"/>
                  </a:lnTo>
                  <a:lnTo>
                    <a:pt x="191262" y="31292"/>
                  </a:lnTo>
                  <a:lnTo>
                    <a:pt x="192824" y="29298"/>
                  </a:lnTo>
                  <a:close/>
                </a:path>
                <a:path w="347980" h="338454">
                  <a:moveTo>
                    <a:pt x="201193" y="116497"/>
                  </a:moveTo>
                  <a:lnTo>
                    <a:pt x="201002" y="116217"/>
                  </a:lnTo>
                  <a:lnTo>
                    <a:pt x="200507" y="115493"/>
                  </a:lnTo>
                  <a:lnTo>
                    <a:pt x="200113" y="115735"/>
                  </a:lnTo>
                  <a:lnTo>
                    <a:pt x="199707" y="115976"/>
                  </a:lnTo>
                  <a:lnTo>
                    <a:pt x="199301" y="116230"/>
                  </a:lnTo>
                  <a:lnTo>
                    <a:pt x="199517" y="116484"/>
                  </a:lnTo>
                  <a:lnTo>
                    <a:pt x="199745" y="116967"/>
                  </a:lnTo>
                  <a:lnTo>
                    <a:pt x="199961" y="116954"/>
                  </a:lnTo>
                  <a:lnTo>
                    <a:pt x="200380" y="116941"/>
                  </a:lnTo>
                  <a:lnTo>
                    <a:pt x="200787" y="116674"/>
                  </a:lnTo>
                  <a:lnTo>
                    <a:pt x="201193" y="116497"/>
                  </a:lnTo>
                  <a:close/>
                </a:path>
                <a:path w="347980" h="338454">
                  <a:moveTo>
                    <a:pt x="211493" y="5384"/>
                  </a:moveTo>
                  <a:lnTo>
                    <a:pt x="201383" y="2514"/>
                  </a:lnTo>
                  <a:lnTo>
                    <a:pt x="201028" y="3530"/>
                  </a:lnTo>
                  <a:lnTo>
                    <a:pt x="203987" y="4851"/>
                  </a:lnTo>
                  <a:lnTo>
                    <a:pt x="209918" y="7416"/>
                  </a:lnTo>
                  <a:lnTo>
                    <a:pt x="211493" y="5384"/>
                  </a:lnTo>
                  <a:close/>
                </a:path>
                <a:path w="347980" h="338454">
                  <a:moveTo>
                    <a:pt x="247218" y="54063"/>
                  </a:moveTo>
                  <a:lnTo>
                    <a:pt x="242455" y="57391"/>
                  </a:lnTo>
                  <a:lnTo>
                    <a:pt x="246989" y="55575"/>
                  </a:lnTo>
                  <a:lnTo>
                    <a:pt x="246964" y="55092"/>
                  </a:lnTo>
                  <a:lnTo>
                    <a:pt x="247040" y="54597"/>
                  </a:lnTo>
                  <a:lnTo>
                    <a:pt x="247218" y="54063"/>
                  </a:lnTo>
                  <a:close/>
                </a:path>
                <a:path w="347980" h="338454">
                  <a:moveTo>
                    <a:pt x="252933" y="52692"/>
                  </a:moveTo>
                  <a:lnTo>
                    <a:pt x="252145" y="52197"/>
                  </a:lnTo>
                  <a:lnTo>
                    <a:pt x="251510" y="51816"/>
                  </a:lnTo>
                  <a:lnTo>
                    <a:pt x="250952" y="51473"/>
                  </a:lnTo>
                  <a:lnTo>
                    <a:pt x="248729" y="53022"/>
                  </a:lnTo>
                  <a:lnTo>
                    <a:pt x="252933" y="52692"/>
                  </a:lnTo>
                  <a:close/>
                </a:path>
                <a:path w="347980" h="338454">
                  <a:moveTo>
                    <a:pt x="255498" y="107454"/>
                  </a:moveTo>
                  <a:lnTo>
                    <a:pt x="252907" y="106641"/>
                  </a:lnTo>
                  <a:lnTo>
                    <a:pt x="249072" y="106032"/>
                  </a:lnTo>
                  <a:lnTo>
                    <a:pt x="245364" y="105714"/>
                  </a:lnTo>
                  <a:lnTo>
                    <a:pt x="240055" y="108470"/>
                  </a:lnTo>
                  <a:lnTo>
                    <a:pt x="241376" y="108978"/>
                  </a:lnTo>
                  <a:lnTo>
                    <a:pt x="245973" y="109321"/>
                  </a:lnTo>
                  <a:lnTo>
                    <a:pt x="250520" y="109842"/>
                  </a:lnTo>
                  <a:lnTo>
                    <a:pt x="255498" y="107454"/>
                  </a:lnTo>
                  <a:close/>
                </a:path>
                <a:path w="347980" h="338454">
                  <a:moveTo>
                    <a:pt x="262724" y="93497"/>
                  </a:moveTo>
                  <a:lnTo>
                    <a:pt x="261772" y="93027"/>
                  </a:lnTo>
                  <a:lnTo>
                    <a:pt x="260819" y="92722"/>
                  </a:lnTo>
                  <a:lnTo>
                    <a:pt x="260007" y="93840"/>
                  </a:lnTo>
                  <a:lnTo>
                    <a:pt x="259994" y="94297"/>
                  </a:lnTo>
                  <a:lnTo>
                    <a:pt x="261302" y="95021"/>
                  </a:lnTo>
                  <a:lnTo>
                    <a:pt x="262039" y="94335"/>
                  </a:lnTo>
                  <a:lnTo>
                    <a:pt x="262724" y="93497"/>
                  </a:lnTo>
                  <a:close/>
                </a:path>
                <a:path w="347980" h="338454">
                  <a:moveTo>
                    <a:pt x="263017" y="93484"/>
                  </a:moveTo>
                  <a:lnTo>
                    <a:pt x="262890" y="93421"/>
                  </a:lnTo>
                  <a:lnTo>
                    <a:pt x="262724" y="93497"/>
                  </a:lnTo>
                  <a:lnTo>
                    <a:pt x="262902" y="93586"/>
                  </a:lnTo>
                  <a:close/>
                </a:path>
                <a:path w="347980" h="338454">
                  <a:moveTo>
                    <a:pt x="285127" y="120929"/>
                  </a:moveTo>
                  <a:lnTo>
                    <a:pt x="283629" y="117729"/>
                  </a:lnTo>
                  <a:lnTo>
                    <a:pt x="284530" y="115481"/>
                  </a:lnTo>
                  <a:lnTo>
                    <a:pt x="283476" y="117805"/>
                  </a:lnTo>
                  <a:lnTo>
                    <a:pt x="280695" y="119532"/>
                  </a:lnTo>
                  <a:lnTo>
                    <a:pt x="281965" y="122885"/>
                  </a:lnTo>
                  <a:lnTo>
                    <a:pt x="285127" y="120929"/>
                  </a:lnTo>
                  <a:close/>
                </a:path>
                <a:path w="347980" h="338454">
                  <a:moveTo>
                    <a:pt x="286397" y="68859"/>
                  </a:moveTo>
                  <a:lnTo>
                    <a:pt x="286385" y="68414"/>
                  </a:lnTo>
                  <a:lnTo>
                    <a:pt x="285953" y="67983"/>
                  </a:lnTo>
                  <a:lnTo>
                    <a:pt x="285572" y="67322"/>
                  </a:lnTo>
                  <a:lnTo>
                    <a:pt x="285115" y="67856"/>
                  </a:lnTo>
                  <a:lnTo>
                    <a:pt x="284556" y="68199"/>
                  </a:lnTo>
                  <a:lnTo>
                    <a:pt x="284568" y="68922"/>
                  </a:lnTo>
                  <a:lnTo>
                    <a:pt x="285026" y="69469"/>
                  </a:lnTo>
                  <a:lnTo>
                    <a:pt x="285419" y="69621"/>
                  </a:lnTo>
                  <a:lnTo>
                    <a:pt x="285635" y="69684"/>
                  </a:lnTo>
                  <a:lnTo>
                    <a:pt x="286397" y="69126"/>
                  </a:lnTo>
                  <a:lnTo>
                    <a:pt x="286397" y="68859"/>
                  </a:lnTo>
                  <a:close/>
                </a:path>
                <a:path w="347980" h="338454">
                  <a:moveTo>
                    <a:pt x="287845" y="54495"/>
                  </a:moveTo>
                  <a:lnTo>
                    <a:pt x="287794" y="54165"/>
                  </a:lnTo>
                  <a:lnTo>
                    <a:pt x="287667" y="53505"/>
                  </a:lnTo>
                  <a:lnTo>
                    <a:pt x="287667" y="53835"/>
                  </a:lnTo>
                  <a:lnTo>
                    <a:pt x="287667" y="54165"/>
                  </a:lnTo>
                  <a:lnTo>
                    <a:pt x="287667" y="54495"/>
                  </a:lnTo>
                  <a:lnTo>
                    <a:pt x="287845" y="54495"/>
                  </a:lnTo>
                  <a:close/>
                </a:path>
                <a:path w="347980" h="338454">
                  <a:moveTo>
                    <a:pt x="289445" y="84061"/>
                  </a:moveTo>
                  <a:lnTo>
                    <a:pt x="289369" y="83070"/>
                  </a:lnTo>
                  <a:lnTo>
                    <a:pt x="289191" y="80391"/>
                  </a:lnTo>
                  <a:lnTo>
                    <a:pt x="286613" y="77876"/>
                  </a:lnTo>
                  <a:lnTo>
                    <a:pt x="286080" y="80530"/>
                  </a:lnTo>
                  <a:lnTo>
                    <a:pt x="285635" y="83070"/>
                  </a:lnTo>
                  <a:lnTo>
                    <a:pt x="283883" y="82296"/>
                  </a:lnTo>
                  <a:lnTo>
                    <a:pt x="282524" y="83908"/>
                  </a:lnTo>
                  <a:lnTo>
                    <a:pt x="282549" y="85166"/>
                  </a:lnTo>
                  <a:lnTo>
                    <a:pt x="283984" y="86398"/>
                  </a:lnTo>
                  <a:lnTo>
                    <a:pt x="284886" y="86614"/>
                  </a:lnTo>
                  <a:lnTo>
                    <a:pt x="286334" y="84175"/>
                  </a:lnTo>
                  <a:lnTo>
                    <a:pt x="287959" y="84340"/>
                  </a:lnTo>
                  <a:lnTo>
                    <a:pt x="288810" y="84175"/>
                  </a:lnTo>
                  <a:lnTo>
                    <a:pt x="289445" y="84061"/>
                  </a:lnTo>
                  <a:close/>
                </a:path>
                <a:path w="347980" h="338454">
                  <a:moveTo>
                    <a:pt x="289725" y="71310"/>
                  </a:moveTo>
                  <a:lnTo>
                    <a:pt x="288302" y="72136"/>
                  </a:lnTo>
                  <a:lnTo>
                    <a:pt x="286804" y="72453"/>
                  </a:lnTo>
                  <a:lnTo>
                    <a:pt x="284886" y="72085"/>
                  </a:lnTo>
                  <a:lnTo>
                    <a:pt x="282168" y="71564"/>
                  </a:lnTo>
                  <a:lnTo>
                    <a:pt x="279565" y="72745"/>
                  </a:lnTo>
                  <a:lnTo>
                    <a:pt x="275399" y="77254"/>
                  </a:lnTo>
                  <a:lnTo>
                    <a:pt x="273113" y="79413"/>
                  </a:lnTo>
                  <a:lnTo>
                    <a:pt x="269544" y="82308"/>
                  </a:lnTo>
                  <a:lnTo>
                    <a:pt x="267944" y="82829"/>
                  </a:lnTo>
                  <a:lnTo>
                    <a:pt x="265252" y="83515"/>
                  </a:lnTo>
                  <a:lnTo>
                    <a:pt x="263906" y="83362"/>
                  </a:lnTo>
                  <a:lnTo>
                    <a:pt x="262496" y="83400"/>
                  </a:lnTo>
                  <a:lnTo>
                    <a:pt x="262750" y="84518"/>
                  </a:lnTo>
                  <a:lnTo>
                    <a:pt x="263220" y="85369"/>
                  </a:lnTo>
                  <a:lnTo>
                    <a:pt x="262636" y="87439"/>
                  </a:lnTo>
                  <a:lnTo>
                    <a:pt x="261886" y="88760"/>
                  </a:lnTo>
                  <a:lnTo>
                    <a:pt x="261200" y="90271"/>
                  </a:lnTo>
                  <a:lnTo>
                    <a:pt x="262775" y="90970"/>
                  </a:lnTo>
                  <a:lnTo>
                    <a:pt x="262686" y="90830"/>
                  </a:lnTo>
                  <a:lnTo>
                    <a:pt x="263398" y="90868"/>
                  </a:lnTo>
                  <a:lnTo>
                    <a:pt x="263944" y="90805"/>
                  </a:lnTo>
                  <a:lnTo>
                    <a:pt x="264668" y="91020"/>
                  </a:lnTo>
                  <a:lnTo>
                    <a:pt x="264795" y="91478"/>
                  </a:lnTo>
                  <a:lnTo>
                    <a:pt x="264960" y="91770"/>
                  </a:lnTo>
                  <a:lnTo>
                    <a:pt x="264299" y="92138"/>
                  </a:lnTo>
                  <a:lnTo>
                    <a:pt x="263017" y="93484"/>
                  </a:lnTo>
                  <a:lnTo>
                    <a:pt x="265341" y="94703"/>
                  </a:lnTo>
                  <a:lnTo>
                    <a:pt x="263194" y="98450"/>
                  </a:lnTo>
                  <a:lnTo>
                    <a:pt x="265264" y="100101"/>
                  </a:lnTo>
                  <a:lnTo>
                    <a:pt x="266903" y="97866"/>
                  </a:lnTo>
                  <a:lnTo>
                    <a:pt x="269595" y="93370"/>
                  </a:lnTo>
                  <a:lnTo>
                    <a:pt x="268287" y="91503"/>
                  </a:lnTo>
                  <a:lnTo>
                    <a:pt x="267677" y="90551"/>
                  </a:lnTo>
                  <a:lnTo>
                    <a:pt x="280187" y="79641"/>
                  </a:lnTo>
                  <a:lnTo>
                    <a:pt x="280187" y="79781"/>
                  </a:lnTo>
                  <a:lnTo>
                    <a:pt x="280454" y="79400"/>
                  </a:lnTo>
                  <a:lnTo>
                    <a:pt x="289725" y="71310"/>
                  </a:lnTo>
                  <a:close/>
                </a:path>
                <a:path w="347980" h="338454">
                  <a:moveTo>
                    <a:pt x="291007" y="93332"/>
                  </a:moveTo>
                  <a:lnTo>
                    <a:pt x="290918" y="92392"/>
                  </a:lnTo>
                  <a:lnTo>
                    <a:pt x="290893" y="92036"/>
                  </a:lnTo>
                  <a:lnTo>
                    <a:pt x="290410" y="92163"/>
                  </a:lnTo>
                  <a:lnTo>
                    <a:pt x="289890" y="92227"/>
                  </a:lnTo>
                  <a:lnTo>
                    <a:pt x="289471" y="92468"/>
                  </a:lnTo>
                  <a:lnTo>
                    <a:pt x="289344" y="92532"/>
                  </a:lnTo>
                  <a:lnTo>
                    <a:pt x="289496" y="93421"/>
                  </a:lnTo>
                  <a:lnTo>
                    <a:pt x="290029" y="93459"/>
                  </a:lnTo>
                  <a:lnTo>
                    <a:pt x="290525" y="93370"/>
                  </a:lnTo>
                  <a:lnTo>
                    <a:pt x="291007" y="93332"/>
                  </a:lnTo>
                  <a:close/>
                </a:path>
                <a:path w="347980" h="338454">
                  <a:moveTo>
                    <a:pt x="292938" y="43053"/>
                  </a:moveTo>
                  <a:lnTo>
                    <a:pt x="291236" y="42532"/>
                  </a:lnTo>
                  <a:lnTo>
                    <a:pt x="289941" y="42164"/>
                  </a:lnTo>
                  <a:lnTo>
                    <a:pt x="288658" y="41770"/>
                  </a:lnTo>
                  <a:lnTo>
                    <a:pt x="289864" y="42951"/>
                  </a:lnTo>
                  <a:lnTo>
                    <a:pt x="291096" y="43548"/>
                  </a:lnTo>
                  <a:lnTo>
                    <a:pt x="292938" y="43053"/>
                  </a:lnTo>
                  <a:close/>
                </a:path>
                <a:path w="347980" h="338454">
                  <a:moveTo>
                    <a:pt x="293166" y="82651"/>
                  </a:moveTo>
                  <a:lnTo>
                    <a:pt x="293001" y="82550"/>
                  </a:lnTo>
                  <a:lnTo>
                    <a:pt x="292836" y="82448"/>
                  </a:lnTo>
                  <a:lnTo>
                    <a:pt x="292671" y="82359"/>
                  </a:lnTo>
                  <a:lnTo>
                    <a:pt x="292620" y="82499"/>
                  </a:lnTo>
                  <a:lnTo>
                    <a:pt x="292531" y="82664"/>
                  </a:lnTo>
                  <a:lnTo>
                    <a:pt x="292557" y="82816"/>
                  </a:lnTo>
                  <a:lnTo>
                    <a:pt x="292760" y="82956"/>
                  </a:lnTo>
                  <a:lnTo>
                    <a:pt x="292976" y="82905"/>
                  </a:lnTo>
                  <a:lnTo>
                    <a:pt x="293166" y="82651"/>
                  </a:lnTo>
                  <a:close/>
                </a:path>
                <a:path w="347980" h="338454">
                  <a:moveTo>
                    <a:pt x="299262" y="63004"/>
                  </a:moveTo>
                  <a:lnTo>
                    <a:pt x="297014" y="61175"/>
                  </a:lnTo>
                  <a:lnTo>
                    <a:pt x="295249" y="58928"/>
                  </a:lnTo>
                  <a:lnTo>
                    <a:pt x="292608" y="56070"/>
                  </a:lnTo>
                  <a:lnTo>
                    <a:pt x="292112" y="55613"/>
                  </a:lnTo>
                  <a:lnTo>
                    <a:pt x="289890" y="55410"/>
                  </a:lnTo>
                  <a:lnTo>
                    <a:pt x="288785" y="54902"/>
                  </a:lnTo>
                  <a:lnTo>
                    <a:pt x="287655" y="54559"/>
                  </a:lnTo>
                  <a:lnTo>
                    <a:pt x="285203" y="54470"/>
                  </a:lnTo>
                  <a:lnTo>
                    <a:pt x="285724" y="51917"/>
                  </a:lnTo>
                  <a:lnTo>
                    <a:pt x="285648" y="50596"/>
                  </a:lnTo>
                  <a:lnTo>
                    <a:pt x="281597" y="49834"/>
                  </a:lnTo>
                  <a:lnTo>
                    <a:pt x="281787" y="49187"/>
                  </a:lnTo>
                  <a:lnTo>
                    <a:pt x="282054" y="48628"/>
                  </a:lnTo>
                  <a:lnTo>
                    <a:pt x="282181" y="48158"/>
                  </a:lnTo>
                  <a:lnTo>
                    <a:pt x="281381" y="49428"/>
                  </a:lnTo>
                  <a:lnTo>
                    <a:pt x="281025" y="50088"/>
                  </a:lnTo>
                  <a:lnTo>
                    <a:pt x="283362" y="51917"/>
                  </a:lnTo>
                  <a:lnTo>
                    <a:pt x="281381" y="53746"/>
                  </a:lnTo>
                  <a:lnTo>
                    <a:pt x="285369" y="55206"/>
                  </a:lnTo>
                  <a:lnTo>
                    <a:pt x="284010" y="57277"/>
                  </a:lnTo>
                  <a:lnTo>
                    <a:pt x="285788" y="60960"/>
                  </a:lnTo>
                  <a:lnTo>
                    <a:pt x="286524" y="63360"/>
                  </a:lnTo>
                  <a:lnTo>
                    <a:pt x="289814" y="66408"/>
                  </a:lnTo>
                  <a:lnTo>
                    <a:pt x="290830" y="67957"/>
                  </a:lnTo>
                  <a:lnTo>
                    <a:pt x="291947" y="69367"/>
                  </a:lnTo>
                  <a:lnTo>
                    <a:pt x="294678" y="66992"/>
                  </a:lnTo>
                  <a:lnTo>
                    <a:pt x="294843" y="66979"/>
                  </a:lnTo>
                  <a:lnTo>
                    <a:pt x="294919" y="66789"/>
                  </a:lnTo>
                  <a:lnTo>
                    <a:pt x="299262" y="63004"/>
                  </a:lnTo>
                  <a:close/>
                </a:path>
                <a:path w="347980" h="338454">
                  <a:moveTo>
                    <a:pt x="303034" y="59385"/>
                  </a:moveTo>
                  <a:lnTo>
                    <a:pt x="302590" y="59029"/>
                  </a:lnTo>
                  <a:lnTo>
                    <a:pt x="302082" y="58940"/>
                  </a:lnTo>
                  <a:lnTo>
                    <a:pt x="301574" y="58737"/>
                  </a:lnTo>
                  <a:lnTo>
                    <a:pt x="301536" y="59309"/>
                  </a:lnTo>
                  <a:lnTo>
                    <a:pt x="301409" y="59880"/>
                  </a:lnTo>
                  <a:lnTo>
                    <a:pt x="301815" y="60071"/>
                  </a:lnTo>
                  <a:lnTo>
                    <a:pt x="302463" y="60198"/>
                  </a:lnTo>
                  <a:lnTo>
                    <a:pt x="303022" y="59702"/>
                  </a:lnTo>
                  <a:lnTo>
                    <a:pt x="303034" y="59524"/>
                  </a:lnTo>
                  <a:lnTo>
                    <a:pt x="303034" y="59385"/>
                  </a:lnTo>
                  <a:close/>
                </a:path>
                <a:path w="347980" h="338454">
                  <a:moveTo>
                    <a:pt x="309765" y="1790"/>
                  </a:moveTo>
                  <a:lnTo>
                    <a:pt x="309727" y="1270"/>
                  </a:lnTo>
                  <a:lnTo>
                    <a:pt x="309676" y="736"/>
                  </a:lnTo>
                  <a:lnTo>
                    <a:pt x="309651" y="228"/>
                  </a:lnTo>
                  <a:lnTo>
                    <a:pt x="309105" y="139"/>
                  </a:lnTo>
                  <a:lnTo>
                    <a:pt x="308597" y="63"/>
                  </a:lnTo>
                  <a:lnTo>
                    <a:pt x="308127" y="0"/>
                  </a:lnTo>
                  <a:lnTo>
                    <a:pt x="307822" y="317"/>
                  </a:lnTo>
                  <a:lnTo>
                    <a:pt x="307340" y="901"/>
                  </a:lnTo>
                  <a:lnTo>
                    <a:pt x="308152" y="1193"/>
                  </a:lnTo>
                  <a:lnTo>
                    <a:pt x="308965" y="1485"/>
                  </a:lnTo>
                  <a:lnTo>
                    <a:pt x="309765" y="1790"/>
                  </a:lnTo>
                  <a:close/>
                </a:path>
                <a:path w="347980" h="338454">
                  <a:moveTo>
                    <a:pt x="313905" y="58356"/>
                  </a:moveTo>
                  <a:lnTo>
                    <a:pt x="313588" y="58356"/>
                  </a:lnTo>
                  <a:lnTo>
                    <a:pt x="313283" y="58331"/>
                  </a:lnTo>
                  <a:lnTo>
                    <a:pt x="312991" y="58369"/>
                  </a:lnTo>
                  <a:lnTo>
                    <a:pt x="312940" y="58686"/>
                  </a:lnTo>
                  <a:lnTo>
                    <a:pt x="312915" y="58851"/>
                  </a:lnTo>
                  <a:lnTo>
                    <a:pt x="313829" y="58851"/>
                  </a:lnTo>
                  <a:lnTo>
                    <a:pt x="313855" y="58686"/>
                  </a:lnTo>
                  <a:lnTo>
                    <a:pt x="313880" y="58534"/>
                  </a:lnTo>
                  <a:lnTo>
                    <a:pt x="313905" y="58356"/>
                  </a:lnTo>
                  <a:close/>
                </a:path>
                <a:path w="347980" h="338454">
                  <a:moveTo>
                    <a:pt x="315175" y="66433"/>
                  </a:moveTo>
                  <a:lnTo>
                    <a:pt x="315048" y="66179"/>
                  </a:lnTo>
                  <a:lnTo>
                    <a:pt x="314960" y="65951"/>
                  </a:lnTo>
                  <a:lnTo>
                    <a:pt x="314871" y="65747"/>
                  </a:lnTo>
                  <a:lnTo>
                    <a:pt x="314782" y="65976"/>
                  </a:lnTo>
                  <a:lnTo>
                    <a:pt x="314693" y="66217"/>
                  </a:lnTo>
                  <a:lnTo>
                    <a:pt x="314617" y="66446"/>
                  </a:lnTo>
                  <a:lnTo>
                    <a:pt x="314972" y="66446"/>
                  </a:lnTo>
                  <a:lnTo>
                    <a:pt x="315175" y="66433"/>
                  </a:lnTo>
                  <a:close/>
                </a:path>
                <a:path w="347980" h="338454">
                  <a:moveTo>
                    <a:pt x="315277" y="18173"/>
                  </a:moveTo>
                  <a:lnTo>
                    <a:pt x="315201" y="16319"/>
                  </a:lnTo>
                  <a:lnTo>
                    <a:pt x="310705" y="12026"/>
                  </a:lnTo>
                  <a:lnTo>
                    <a:pt x="310349" y="8128"/>
                  </a:lnTo>
                  <a:lnTo>
                    <a:pt x="309867" y="3403"/>
                  </a:lnTo>
                  <a:lnTo>
                    <a:pt x="309765" y="1803"/>
                  </a:lnTo>
                  <a:lnTo>
                    <a:pt x="307251" y="1003"/>
                  </a:lnTo>
                  <a:lnTo>
                    <a:pt x="306438" y="1943"/>
                  </a:lnTo>
                  <a:lnTo>
                    <a:pt x="304952" y="2590"/>
                  </a:lnTo>
                  <a:lnTo>
                    <a:pt x="303479" y="2260"/>
                  </a:lnTo>
                  <a:lnTo>
                    <a:pt x="302183" y="3136"/>
                  </a:lnTo>
                  <a:lnTo>
                    <a:pt x="303250" y="5892"/>
                  </a:lnTo>
                  <a:lnTo>
                    <a:pt x="305511" y="11366"/>
                  </a:lnTo>
                  <a:lnTo>
                    <a:pt x="303707" y="14947"/>
                  </a:lnTo>
                  <a:lnTo>
                    <a:pt x="303961" y="17043"/>
                  </a:lnTo>
                  <a:lnTo>
                    <a:pt x="305092" y="18389"/>
                  </a:lnTo>
                  <a:lnTo>
                    <a:pt x="306781" y="20027"/>
                  </a:lnTo>
                  <a:lnTo>
                    <a:pt x="307644" y="20637"/>
                  </a:lnTo>
                  <a:lnTo>
                    <a:pt x="310045" y="18770"/>
                  </a:lnTo>
                  <a:lnTo>
                    <a:pt x="312635" y="21958"/>
                  </a:lnTo>
                  <a:lnTo>
                    <a:pt x="314845" y="19964"/>
                  </a:lnTo>
                  <a:lnTo>
                    <a:pt x="315277" y="18173"/>
                  </a:lnTo>
                  <a:close/>
                </a:path>
                <a:path w="347980" h="338454">
                  <a:moveTo>
                    <a:pt x="322148" y="29997"/>
                  </a:moveTo>
                  <a:lnTo>
                    <a:pt x="320459" y="29476"/>
                  </a:lnTo>
                  <a:lnTo>
                    <a:pt x="320484" y="29781"/>
                  </a:lnTo>
                  <a:lnTo>
                    <a:pt x="320497" y="30060"/>
                  </a:lnTo>
                  <a:lnTo>
                    <a:pt x="320509" y="30353"/>
                  </a:lnTo>
                  <a:lnTo>
                    <a:pt x="321043" y="30251"/>
                  </a:lnTo>
                  <a:lnTo>
                    <a:pt x="322148" y="29997"/>
                  </a:lnTo>
                  <a:close/>
                </a:path>
                <a:path w="347980" h="338454">
                  <a:moveTo>
                    <a:pt x="326288" y="26644"/>
                  </a:moveTo>
                  <a:lnTo>
                    <a:pt x="325932" y="26174"/>
                  </a:lnTo>
                  <a:lnTo>
                    <a:pt x="322554" y="20942"/>
                  </a:lnTo>
                  <a:lnTo>
                    <a:pt x="320522" y="17945"/>
                  </a:lnTo>
                  <a:lnTo>
                    <a:pt x="320243" y="16941"/>
                  </a:lnTo>
                  <a:lnTo>
                    <a:pt x="319049" y="17640"/>
                  </a:lnTo>
                  <a:lnTo>
                    <a:pt x="319290" y="20662"/>
                  </a:lnTo>
                  <a:lnTo>
                    <a:pt x="319011" y="23926"/>
                  </a:lnTo>
                  <a:lnTo>
                    <a:pt x="320027" y="27152"/>
                  </a:lnTo>
                  <a:lnTo>
                    <a:pt x="325056" y="29133"/>
                  </a:lnTo>
                  <a:lnTo>
                    <a:pt x="325805" y="27457"/>
                  </a:lnTo>
                  <a:lnTo>
                    <a:pt x="326288" y="26644"/>
                  </a:lnTo>
                  <a:close/>
                </a:path>
                <a:path w="347980" h="338454">
                  <a:moveTo>
                    <a:pt x="328231" y="61569"/>
                  </a:moveTo>
                  <a:lnTo>
                    <a:pt x="326034" y="64223"/>
                  </a:lnTo>
                  <a:lnTo>
                    <a:pt x="324764" y="65709"/>
                  </a:lnTo>
                  <a:lnTo>
                    <a:pt x="323481" y="67170"/>
                  </a:lnTo>
                  <a:lnTo>
                    <a:pt x="322084" y="68910"/>
                  </a:lnTo>
                  <a:lnTo>
                    <a:pt x="322275" y="69380"/>
                  </a:lnTo>
                  <a:lnTo>
                    <a:pt x="322326" y="70154"/>
                  </a:lnTo>
                  <a:lnTo>
                    <a:pt x="325107" y="67602"/>
                  </a:lnTo>
                  <a:lnTo>
                    <a:pt x="327240" y="64998"/>
                  </a:lnTo>
                  <a:lnTo>
                    <a:pt x="328231" y="61569"/>
                  </a:lnTo>
                  <a:close/>
                </a:path>
                <a:path w="347980" h="338454">
                  <a:moveTo>
                    <a:pt x="332587" y="56591"/>
                  </a:moveTo>
                  <a:lnTo>
                    <a:pt x="330225" y="56388"/>
                  </a:lnTo>
                  <a:lnTo>
                    <a:pt x="328663" y="57619"/>
                  </a:lnTo>
                  <a:lnTo>
                    <a:pt x="327190" y="59055"/>
                  </a:lnTo>
                  <a:lnTo>
                    <a:pt x="327660" y="59842"/>
                  </a:lnTo>
                  <a:lnTo>
                    <a:pt x="329565" y="60020"/>
                  </a:lnTo>
                  <a:lnTo>
                    <a:pt x="328244" y="61556"/>
                  </a:lnTo>
                  <a:lnTo>
                    <a:pt x="330504" y="60655"/>
                  </a:lnTo>
                  <a:lnTo>
                    <a:pt x="331063" y="60020"/>
                  </a:lnTo>
                  <a:lnTo>
                    <a:pt x="332587" y="56591"/>
                  </a:lnTo>
                  <a:close/>
                </a:path>
                <a:path w="347980" h="338454">
                  <a:moveTo>
                    <a:pt x="334035" y="33743"/>
                  </a:moveTo>
                  <a:lnTo>
                    <a:pt x="333895" y="33693"/>
                  </a:lnTo>
                  <a:lnTo>
                    <a:pt x="330187" y="32524"/>
                  </a:lnTo>
                  <a:lnTo>
                    <a:pt x="330187" y="34137"/>
                  </a:lnTo>
                  <a:lnTo>
                    <a:pt x="329869" y="34251"/>
                  </a:lnTo>
                  <a:lnTo>
                    <a:pt x="329260" y="34366"/>
                  </a:lnTo>
                  <a:lnTo>
                    <a:pt x="329158" y="33934"/>
                  </a:lnTo>
                  <a:lnTo>
                    <a:pt x="329463" y="33832"/>
                  </a:lnTo>
                  <a:lnTo>
                    <a:pt x="330073" y="33693"/>
                  </a:lnTo>
                  <a:lnTo>
                    <a:pt x="330187" y="34137"/>
                  </a:lnTo>
                  <a:lnTo>
                    <a:pt x="330187" y="32524"/>
                  </a:lnTo>
                  <a:lnTo>
                    <a:pt x="325412" y="31013"/>
                  </a:lnTo>
                  <a:lnTo>
                    <a:pt x="324586" y="32016"/>
                  </a:lnTo>
                  <a:lnTo>
                    <a:pt x="323989" y="33248"/>
                  </a:lnTo>
                  <a:lnTo>
                    <a:pt x="323583" y="34658"/>
                  </a:lnTo>
                  <a:lnTo>
                    <a:pt x="322414" y="34772"/>
                  </a:lnTo>
                  <a:lnTo>
                    <a:pt x="321284" y="34721"/>
                  </a:lnTo>
                  <a:lnTo>
                    <a:pt x="320179" y="34620"/>
                  </a:lnTo>
                  <a:lnTo>
                    <a:pt x="320014" y="35674"/>
                  </a:lnTo>
                  <a:lnTo>
                    <a:pt x="321627" y="36334"/>
                  </a:lnTo>
                  <a:lnTo>
                    <a:pt x="323938" y="35521"/>
                  </a:lnTo>
                  <a:lnTo>
                    <a:pt x="326161" y="36677"/>
                  </a:lnTo>
                  <a:lnTo>
                    <a:pt x="328790" y="37020"/>
                  </a:lnTo>
                  <a:lnTo>
                    <a:pt x="329234" y="37604"/>
                  </a:lnTo>
                  <a:lnTo>
                    <a:pt x="329539" y="38252"/>
                  </a:lnTo>
                  <a:lnTo>
                    <a:pt x="331863" y="35521"/>
                  </a:lnTo>
                  <a:lnTo>
                    <a:pt x="332359" y="34937"/>
                  </a:lnTo>
                  <a:lnTo>
                    <a:pt x="332600" y="34772"/>
                  </a:lnTo>
                  <a:lnTo>
                    <a:pt x="333159" y="34366"/>
                  </a:lnTo>
                  <a:lnTo>
                    <a:pt x="334035" y="33743"/>
                  </a:lnTo>
                  <a:close/>
                </a:path>
                <a:path w="347980" h="338454">
                  <a:moveTo>
                    <a:pt x="338378" y="34328"/>
                  </a:moveTo>
                  <a:lnTo>
                    <a:pt x="336334" y="29451"/>
                  </a:lnTo>
                  <a:lnTo>
                    <a:pt x="335318" y="29502"/>
                  </a:lnTo>
                  <a:lnTo>
                    <a:pt x="334530" y="29464"/>
                  </a:lnTo>
                  <a:lnTo>
                    <a:pt x="331736" y="29972"/>
                  </a:lnTo>
                  <a:lnTo>
                    <a:pt x="330034" y="29667"/>
                  </a:lnTo>
                  <a:lnTo>
                    <a:pt x="328599" y="28790"/>
                  </a:lnTo>
                  <a:lnTo>
                    <a:pt x="327888" y="29044"/>
                  </a:lnTo>
                  <a:lnTo>
                    <a:pt x="327279" y="29375"/>
                  </a:lnTo>
                  <a:lnTo>
                    <a:pt x="326720" y="29781"/>
                  </a:lnTo>
                  <a:lnTo>
                    <a:pt x="335127" y="33045"/>
                  </a:lnTo>
                  <a:lnTo>
                    <a:pt x="335267" y="32981"/>
                  </a:lnTo>
                  <a:lnTo>
                    <a:pt x="335394" y="32854"/>
                  </a:lnTo>
                  <a:lnTo>
                    <a:pt x="335534" y="32791"/>
                  </a:lnTo>
                  <a:lnTo>
                    <a:pt x="336397" y="33553"/>
                  </a:lnTo>
                  <a:lnTo>
                    <a:pt x="338378" y="34328"/>
                  </a:lnTo>
                  <a:close/>
                </a:path>
                <a:path w="347980" h="338454">
                  <a:moveTo>
                    <a:pt x="346608" y="34810"/>
                  </a:moveTo>
                  <a:lnTo>
                    <a:pt x="345465" y="32473"/>
                  </a:lnTo>
                  <a:lnTo>
                    <a:pt x="345630" y="32905"/>
                  </a:lnTo>
                  <a:lnTo>
                    <a:pt x="345998" y="34201"/>
                  </a:lnTo>
                  <a:lnTo>
                    <a:pt x="344970" y="35191"/>
                  </a:lnTo>
                  <a:lnTo>
                    <a:pt x="343954" y="35229"/>
                  </a:lnTo>
                  <a:lnTo>
                    <a:pt x="342392" y="32677"/>
                  </a:lnTo>
                  <a:lnTo>
                    <a:pt x="342023" y="31648"/>
                  </a:lnTo>
                  <a:lnTo>
                    <a:pt x="342023" y="30962"/>
                  </a:lnTo>
                  <a:lnTo>
                    <a:pt x="342353" y="29933"/>
                  </a:lnTo>
                  <a:lnTo>
                    <a:pt x="342404" y="29781"/>
                  </a:lnTo>
                  <a:lnTo>
                    <a:pt x="344601" y="30962"/>
                  </a:lnTo>
                  <a:lnTo>
                    <a:pt x="345046" y="31648"/>
                  </a:lnTo>
                  <a:lnTo>
                    <a:pt x="344131" y="29781"/>
                  </a:lnTo>
                  <a:lnTo>
                    <a:pt x="343738" y="29057"/>
                  </a:lnTo>
                  <a:lnTo>
                    <a:pt x="343115" y="27940"/>
                  </a:lnTo>
                  <a:lnTo>
                    <a:pt x="342392" y="27203"/>
                  </a:lnTo>
                  <a:lnTo>
                    <a:pt x="342163" y="27038"/>
                  </a:lnTo>
                  <a:lnTo>
                    <a:pt x="342163" y="29616"/>
                  </a:lnTo>
                  <a:lnTo>
                    <a:pt x="341693" y="29933"/>
                  </a:lnTo>
                  <a:lnTo>
                    <a:pt x="341122" y="29908"/>
                  </a:lnTo>
                  <a:lnTo>
                    <a:pt x="340842" y="29616"/>
                  </a:lnTo>
                  <a:lnTo>
                    <a:pt x="340563" y="29464"/>
                  </a:lnTo>
                  <a:lnTo>
                    <a:pt x="340842" y="29337"/>
                  </a:lnTo>
                  <a:lnTo>
                    <a:pt x="341160" y="29057"/>
                  </a:lnTo>
                  <a:lnTo>
                    <a:pt x="341706" y="29171"/>
                  </a:lnTo>
                  <a:lnTo>
                    <a:pt x="341972" y="29464"/>
                  </a:lnTo>
                  <a:lnTo>
                    <a:pt x="342163" y="29616"/>
                  </a:lnTo>
                  <a:lnTo>
                    <a:pt x="342163" y="27038"/>
                  </a:lnTo>
                  <a:lnTo>
                    <a:pt x="341261" y="26339"/>
                  </a:lnTo>
                  <a:lnTo>
                    <a:pt x="340461" y="26250"/>
                  </a:lnTo>
                  <a:lnTo>
                    <a:pt x="339598" y="26631"/>
                  </a:lnTo>
                  <a:lnTo>
                    <a:pt x="339178" y="27203"/>
                  </a:lnTo>
                  <a:lnTo>
                    <a:pt x="339140" y="27940"/>
                  </a:lnTo>
                  <a:lnTo>
                    <a:pt x="339331" y="30111"/>
                  </a:lnTo>
                  <a:lnTo>
                    <a:pt x="339725" y="32423"/>
                  </a:lnTo>
                  <a:lnTo>
                    <a:pt x="339991" y="34810"/>
                  </a:lnTo>
                  <a:lnTo>
                    <a:pt x="340067" y="34975"/>
                  </a:lnTo>
                  <a:lnTo>
                    <a:pt x="345414" y="37033"/>
                  </a:lnTo>
                  <a:lnTo>
                    <a:pt x="346519" y="35229"/>
                  </a:lnTo>
                  <a:lnTo>
                    <a:pt x="346608" y="34810"/>
                  </a:lnTo>
                  <a:close/>
                </a:path>
                <a:path w="347980" h="338454">
                  <a:moveTo>
                    <a:pt x="347357" y="42583"/>
                  </a:moveTo>
                  <a:lnTo>
                    <a:pt x="345668" y="39255"/>
                  </a:lnTo>
                  <a:lnTo>
                    <a:pt x="344995" y="39243"/>
                  </a:lnTo>
                  <a:lnTo>
                    <a:pt x="345465" y="38874"/>
                  </a:lnTo>
                  <a:lnTo>
                    <a:pt x="344932" y="37807"/>
                  </a:lnTo>
                  <a:lnTo>
                    <a:pt x="345249" y="37312"/>
                  </a:lnTo>
                  <a:lnTo>
                    <a:pt x="339712" y="35534"/>
                  </a:lnTo>
                  <a:lnTo>
                    <a:pt x="339267" y="36423"/>
                  </a:lnTo>
                  <a:lnTo>
                    <a:pt x="338772" y="35229"/>
                  </a:lnTo>
                  <a:lnTo>
                    <a:pt x="337705" y="34899"/>
                  </a:lnTo>
                  <a:lnTo>
                    <a:pt x="338112" y="35648"/>
                  </a:lnTo>
                  <a:lnTo>
                    <a:pt x="337858" y="36436"/>
                  </a:lnTo>
                  <a:lnTo>
                    <a:pt x="336207" y="37680"/>
                  </a:lnTo>
                  <a:lnTo>
                    <a:pt x="335000" y="38138"/>
                  </a:lnTo>
                  <a:lnTo>
                    <a:pt x="333400" y="38950"/>
                  </a:lnTo>
                  <a:lnTo>
                    <a:pt x="329768" y="38849"/>
                  </a:lnTo>
                  <a:lnTo>
                    <a:pt x="329882" y="39331"/>
                  </a:lnTo>
                  <a:lnTo>
                    <a:pt x="329793" y="39624"/>
                  </a:lnTo>
                  <a:lnTo>
                    <a:pt x="335813" y="42049"/>
                  </a:lnTo>
                  <a:lnTo>
                    <a:pt x="338734" y="43230"/>
                  </a:lnTo>
                  <a:lnTo>
                    <a:pt x="344589" y="45542"/>
                  </a:lnTo>
                  <a:lnTo>
                    <a:pt x="344627" y="44157"/>
                  </a:lnTo>
                  <a:lnTo>
                    <a:pt x="347357" y="425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 descr=""/>
            <p:cNvSpPr/>
            <p:nvPr/>
          </p:nvSpPr>
          <p:spPr>
            <a:xfrm>
              <a:off x="1757057" y="4408380"/>
              <a:ext cx="384175" cy="288925"/>
            </a:xfrm>
            <a:custGeom>
              <a:avLst/>
              <a:gdLst/>
              <a:ahLst/>
              <a:cxnLst/>
              <a:rect l="l" t="t" r="r" b="b"/>
              <a:pathLst>
                <a:path w="384175" h="288925">
                  <a:moveTo>
                    <a:pt x="101" y="123520"/>
                  </a:moveTo>
                  <a:lnTo>
                    <a:pt x="76" y="123964"/>
                  </a:lnTo>
                  <a:lnTo>
                    <a:pt x="101" y="123520"/>
                  </a:lnTo>
                  <a:close/>
                </a:path>
                <a:path w="384175" h="288925">
                  <a:moveTo>
                    <a:pt x="2844" y="99809"/>
                  </a:moveTo>
                  <a:lnTo>
                    <a:pt x="1689" y="100584"/>
                  </a:lnTo>
                  <a:lnTo>
                    <a:pt x="1117" y="100799"/>
                  </a:lnTo>
                  <a:lnTo>
                    <a:pt x="584" y="101549"/>
                  </a:lnTo>
                  <a:lnTo>
                    <a:pt x="698" y="102120"/>
                  </a:lnTo>
                  <a:lnTo>
                    <a:pt x="647" y="102577"/>
                  </a:lnTo>
                  <a:lnTo>
                    <a:pt x="1143" y="102450"/>
                  </a:lnTo>
                  <a:lnTo>
                    <a:pt x="1778" y="102450"/>
                  </a:lnTo>
                  <a:lnTo>
                    <a:pt x="2400" y="101777"/>
                  </a:lnTo>
                  <a:lnTo>
                    <a:pt x="2425" y="101130"/>
                  </a:lnTo>
                  <a:lnTo>
                    <a:pt x="2844" y="99809"/>
                  </a:lnTo>
                  <a:close/>
                </a:path>
                <a:path w="384175" h="288925">
                  <a:moveTo>
                    <a:pt x="3962" y="273748"/>
                  </a:moveTo>
                  <a:lnTo>
                    <a:pt x="2832" y="273367"/>
                  </a:lnTo>
                  <a:lnTo>
                    <a:pt x="3962" y="273748"/>
                  </a:lnTo>
                  <a:close/>
                </a:path>
                <a:path w="384175" h="288925">
                  <a:moveTo>
                    <a:pt x="6502" y="274599"/>
                  </a:moveTo>
                  <a:lnTo>
                    <a:pt x="5651" y="274281"/>
                  </a:lnTo>
                  <a:lnTo>
                    <a:pt x="4813" y="274015"/>
                  </a:lnTo>
                  <a:lnTo>
                    <a:pt x="3962" y="273748"/>
                  </a:lnTo>
                  <a:lnTo>
                    <a:pt x="4800" y="274027"/>
                  </a:lnTo>
                  <a:lnTo>
                    <a:pt x="5638" y="274307"/>
                  </a:lnTo>
                  <a:lnTo>
                    <a:pt x="6477" y="274586"/>
                  </a:lnTo>
                  <a:lnTo>
                    <a:pt x="5892" y="275272"/>
                  </a:lnTo>
                  <a:lnTo>
                    <a:pt x="5600" y="275602"/>
                  </a:lnTo>
                  <a:lnTo>
                    <a:pt x="6502" y="274599"/>
                  </a:lnTo>
                  <a:close/>
                </a:path>
                <a:path w="384175" h="288925">
                  <a:moveTo>
                    <a:pt x="8864" y="90932"/>
                  </a:moveTo>
                  <a:lnTo>
                    <a:pt x="8788" y="90487"/>
                  </a:lnTo>
                  <a:lnTo>
                    <a:pt x="8839" y="90131"/>
                  </a:lnTo>
                  <a:lnTo>
                    <a:pt x="7937" y="90131"/>
                  </a:lnTo>
                  <a:lnTo>
                    <a:pt x="7721" y="91211"/>
                  </a:lnTo>
                  <a:lnTo>
                    <a:pt x="8051" y="91198"/>
                  </a:lnTo>
                  <a:lnTo>
                    <a:pt x="8547" y="91325"/>
                  </a:lnTo>
                  <a:lnTo>
                    <a:pt x="8674" y="91173"/>
                  </a:lnTo>
                  <a:lnTo>
                    <a:pt x="8864" y="90932"/>
                  </a:lnTo>
                  <a:close/>
                </a:path>
                <a:path w="384175" h="288925">
                  <a:moveTo>
                    <a:pt x="10007" y="95288"/>
                  </a:moveTo>
                  <a:lnTo>
                    <a:pt x="9779" y="95199"/>
                  </a:lnTo>
                  <a:lnTo>
                    <a:pt x="9652" y="95135"/>
                  </a:lnTo>
                  <a:lnTo>
                    <a:pt x="9575" y="95288"/>
                  </a:lnTo>
                  <a:lnTo>
                    <a:pt x="9448" y="95453"/>
                  </a:lnTo>
                  <a:lnTo>
                    <a:pt x="9436" y="95605"/>
                  </a:lnTo>
                  <a:lnTo>
                    <a:pt x="9652" y="95770"/>
                  </a:lnTo>
                  <a:lnTo>
                    <a:pt x="9779" y="95834"/>
                  </a:lnTo>
                  <a:lnTo>
                    <a:pt x="9855" y="95681"/>
                  </a:lnTo>
                  <a:lnTo>
                    <a:pt x="9969" y="95516"/>
                  </a:lnTo>
                  <a:lnTo>
                    <a:pt x="9994" y="95351"/>
                  </a:lnTo>
                  <a:close/>
                </a:path>
                <a:path w="384175" h="288925">
                  <a:moveTo>
                    <a:pt x="13576" y="116738"/>
                  </a:moveTo>
                  <a:lnTo>
                    <a:pt x="13119" y="116598"/>
                  </a:lnTo>
                  <a:lnTo>
                    <a:pt x="11455" y="120319"/>
                  </a:lnTo>
                  <a:lnTo>
                    <a:pt x="8623" y="121589"/>
                  </a:lnTo>
                  <a:lnTo>
                    <a:pt x="7200" y="122250"/>
                  </a:lnTo>
                  <a:lnTo>
                    <a:pt x="7302" y="122567"/>
                  </a:lnTo>
                  <a:lnTo>
                    <a:pt x="7416" y="123012"/>
                  </a:lnTo>
                  <a:lnTo>
                    <a:pt x="10985" y="123520"/>
                  </a:lnTo>
                  <a:lnTo>
                    <a:pt x="12827" y="123774"/>
                  </a:lnTo>
                  <a:lnTo>
                    <a:pt x="13576" y="116738"/>
                  </a:lnTo>
                  <a:close/>
                </a:path>
                <a:path w="384175" h="288925">
                  <a:moveTo>
                    <a:pt x="14262" y="146786"/>
                  </a:moveTo>
                  <a:lnTo>
                    <a:pt x="13944" y="147002"/>
                  </a:lnTo>
                  <a:lnTo>
                    <a:pt x="14224" y="147180"/>
                  </a:lnTo>
                  <a:lnTo>
                    <a:pt x="14262" y="146786"/>
                  </a:lnTo>
                  <a:close/>
                </a:path>
                <a:path w="384175" h="288925">
                  <a:moveTo>
                    <a:pt x="19558" y="146151"/>
                  </a:moveTo>
                  <a:lnTo>
                    <a:pt x="18923" y="147180"/>
                  </a:lnTo>
                  <a:lnTo>
                    <a:pt x="18618" y="147624"/>
                  </a:lnTo>
                  <a:lnTo>
                    <a:pt x="18376" y="148082"/>
                  </a:lnTo>
                  <a:lnTo>
                    <a:pt x="18313" y="148209"/>
                  </a:lnTo>
                  <a:lnTo>
                    <a:pt x="18453" y="148424"/>
                  </a:lnTo>
                  <a:lnTo>
                    <a:pt x="18491" y="148602"/>
                  </a:lnTo>
                  <a:lnTo>
                    <a:pt x="18796" y="148513"/>
                  </a:lnTo>
                  <a:lnTo>
                    <a:pt x="19304" y="148501"/>
                  </a:lnTo>
                  <a:lnTo>
                    <a:pt x="19354" y="148323"/>
                  </a:lnTo>
                  <a:lnTo>
                    <a:pt x="19494" y="147853"/>
                  </a:lnTo>
                  <a:lnTo>
                    <a:pt x="19469" y="147332"/>
                  </a:lnTo>
                  <a:lnTo>
                    <a:pt x="19558" y="146151"/>
                  </a:lnTo>
                  <a:close/>
                </a:path>
                <a:path w="384175" h="288925">
                  <a:moveTo>
                    <a:pt x="22580" y="131356"/>
                  </a:moveTo>
                  <a:lnTo>
                    <a:pt x="22453" y="131343"/>
                  </a:lnTo>
                  <a:lnTo>
                    <a:pt x="22250" y="131292"/>
                  </a:lnTo>
                  <a:lnTo>
                    <a:pt x="22161" y="131470"/>
                  </a:lnTo>
                  <a:lnTo>
                    <a:pt x="22174" y="131622"/>
                  </a:lnTo>
                  <a:lnTo>
                    <a:pt x="22148" y="131775"/>
                  </a:lnTo>
                  <a:lnTo>
                    <a:pt x="22275" y="131787"/>
                  </a:lnTo>
                  <a:lnTo>
                    <a:pt x="22491" y="131826"/>
                  </a:lnTo>
                  <a:lnTo>
                    <a:pt x="22567" y="131673"/>
                  </a:lnTo>
                  <a:lnTo>
                    <a:pt x="22555" y="131495"/>
                  </a:lnTo>
                  <a:lnTo>
                    <a:pt x="22580" y="131356"/>
                  </a:lnTo>
                  <a:close/>
                </a:path>
                <a:path w="384175" h="288925">
                  <a:moveTo>
                    <a:pt x="31229" y="187286"/>
                  </a:moveTo>
                  <a:lnTo>
                    <a:pt x="27838" y="186283"/>
                  </a:lnTo>
                  <a:lnTo>
                    <a:pt x="27546" y="186194"/>
                  </a:lnTo>
                  <a:lnTo>
                    <a:pt x="27368" y="185737"/>
                  </a:lnTo>
                  <a:lnTo>
                    <a:pt x="27139" y="185458"/>
                  </a:lnTo>
                  <a:lnTo>
                    <a:pt x="29464" y="181305"/>
                  </a:lnTo>
                  <a:lnTo>
                    <a:pt x="28575" y="180403"/>
                  </a:lnTo>
                  <a:lnTo>
                    <a:pt x="1828" y="199085"/>
                  </a:lnTo>
                  <a:lnTo>
                    <a:pt x="31229" y="187286"/>
                  </a:lnTo>
                  <a:close/>
                </a:path>
                <a:path w="384175" h="288925">
                  <a:moveTo>
                    <a:pt x="31635" y="126365"/>
                  </a:moveTo>
                  <a:lnTo>
                    <a:pt x="31584" y="126161"/>
                  </a:lnTo>
                  <a:lnTo>
                    <a:pt x="31457" y="125958"/>
                  </a:lnTo>
                  <a:lnTo>
                    <a:pt x="31216" y="125755"/>
                  </a:lnTo>
                  <a:lnTo>
                    <a:pt x="31216" y="126009"/>
                  </a:lnTo>
                  <a:lnTo>
                    <a:pt x="31419" y="126187"/>
                  </a:lnTo>
                  <a:lnTo>
                    <a:pt x="31635" y="126365"/>
                  </a:lnTo>
                  <a:close/>
                </a:path>
                <a:path w="384175" h="288925">
                  <a:moveTo>
                    <a:pt x="33045" y="127190"/>
                  </a:moveTo>
                  <a:lnTo>
                    <a:pt x="32245" y="126834"/>
                  </a:lnTo>
                  <a:lnTo>
                    <a:pt x="31635" y="126365"/>
                  </a:lnTo>
                  <a:lnTo>
                    <a:pt x="31800" y="127000"/>
                  </a:lnTo>
                  <a:lnTo>
                    <a:pt x="31216" y="127622"/>
                  </a:lnTo>
                  <a:lnTo>
                    <a:pt x="31242" y="128498"/>
                  </a:lnTo>
                  <a:lnTo>
                    <a:pt x="31623" y="128727"/>
                  </a:lnTo>
                  <a:lnTo>
                    <a:pt x="31813" y="128981"/>
                  </a:lnTo>
                  <a:lnTo>
                    <a:pt x="32080" y="128739"/>
                  </a:lnTo>
                  <a:lnTo>
                    <a:pt x="32448" y="128562"/>
                  </a:lnTo>
                  <a:lnTo>
                    <a:pt x="33045" y="127190"/>
                  </a:lnTo>
                  <a:close/>
                </a:path>
                <a:path w="384175" h="288925">
                  <a:moveTo>
                    <a:pt x="33083" y="123952"/>
                  </a:moveTo>
                  <a:lnTo>
                    <a:pt x="32905" y="122770"/>
                  </a:lnTo>
                  <a:lnTo>
                    <a:pt x="32334" y="123063"/>
                  </a:lnTo>
                  <a:lnTo>
                    <a:pt x="31978" y="123240"/>
                  </a:lnTo>
                  <a:lnTo>
                    <a:pt x="31762" y="123774"/>
                  </a:lnTo>
                  <a:lnTo>
                    <a:pt x="31407" y="124688"/>
                  </a:lnTo>
                  <a:lnTo>
                    <a:pt x="31343" y="125196"/>
                  </a:lnTo>
                  <a:lnTo>
                    <a:pt x="31216" y="125704"/>
                  </a:lnTo>
                  <a:lnTo>
                    <a:pt x="31661" y="125374"/>
                  </a:lnTo>
                  <a:lnTo>
                    <a:pt x="32118" y="125069"/>
                  </a:lnTo>
                  <a:lnTo>
                    <a:pt x="33083" y="123952"/>
                  </a:lnTo>
                  <a:close/>
                </a:path>
                <a:path w="384175" h="288925">
                  <a:moveTo>
                    <a:pt x="33235" y="134099"/>
                  </a:moveTo>
                  <a:lnTo>
                    <a:pt x="33096" y="134073"/>
                  </a:lnTo>
                  <a:lnTo>
                    <a:pt x="33235" y="134099"/>
                  </a:lnTo>
                  <a:close/>
                </a:path>
                <a:path w="384175" h="288925">
                  <a:moveTo>
                    <a:pt x="33655" y="132791"/>
                  </a:moveTo>
                  <a:lnTo>
                    <a:pt x="33528" y="132295"/>
                  </a:lnTo>
                  <a:lnTo>
                    <a:pt x="33299" y="132130"/>
                  </a:lnTo>
                  <a:lnTo>
                    <a:pt x="33096" y="131991"/>
                  </a:lnTo>
                  <a:lnTo>
                    <a:pt x="32651" y="132181"/>
                  </a:lnTo>
                  <a:lnTo>
                    <a:pt x="32321" y="132245"/>
                  </a:lnTo>
                  <a:lnTo>
                    <a:pt x="32486" y="132511"/>
                  </a:lnTo>
                  <a:lnTo>
                    <a:pt x="32664" y="132791"/>
                  </a:lnTo>
                  <a:lnTo>
                    <a:pt x="32943" y="133362"/>
                  </a:lnTo>
                  <a:lnTo>
                    <a:pt x="33045" y="133680"/>
                  </a:lnTo>
                  <a:lnTo>
                    <a:pt x="33159" y="133985"/>
                  </a:lnTo>
                  <a:lnTo>
                    <a:pt x="33350" y="133680"/>
                  </a:lnTo>
                  <a:lnTo>
                    <a:pt x="33566" y="133400"/>
                  </a:lnTo>
                  <a:lnTo>
                    <a:pt x="33655" y="132791"/>
                  </a:lnTo>
                  <a:close/>
                </a:path>
                <a:path w="384175" h="288925">
                  <a:moveTo>
                    <a:pt x="38061" y="134810"/>
                  </a:moveTo>
                  <a:lnTo>
                    <a:pt x="36537" y="133819"/>
                  </a:lnTo>
                  <a:lnTo>
                    <a:pt x="34912" y="133807"/>
                  </a:lnTo>
                  <a:lnTo>
                    <a:pt x="33235" y="134099"/>
                  </a:lnTo>
                  <a:lnTo>
                    <a:pt x="34010" y="134899"/>
                  </a:lnTo>
                  <a:lnTo>
                    <a:pt x="34671" y="135966"/>
                  </a:lnTo>
                  <a:lnTo>
                    <a:pt x="35750" y="136461"/>
                  </a:lnTo>
                  <a:lnTo>
                    <a:pt x="36042" y="136575"/>
                  </a:lnTo>
                  <a:lnTo>
                    <a:pt x="38061" y="134810"/>
                  </a:lnTo>
                  <a:close/>
                </a:path>
                <a:path w="384175" h="288925">
                  <a:moveTo>
                    <a:pt x="41783" y="191160"/>
                  </a:moveTo>
                  <a:lnTo>
                    <a:pt x="41605" y="190982"/>
                  </a:lnTo>
                  <a:lnTo>
                    <a:pt x="41414" y="190690"/>
                  </a:lnTo>
                  <a:lnTo>
                    <a:pt x="41198" y="190449"/>
                  </a:lnTo>
                  <a:lnTo>
                    <a:pt x="40767" y="191211"/>
                  </a:lnTo>
                  <a:lnTo>
                    <a:pt x="40627" y="191731"/>
                  </a:lnTo>
                  <a:lnTo>
                    <a:pt x="41173" y="192328"/>
                  </a:lnTo>
                  <a:lnTo>
                    <a:pt x="41478" y="192112"/>
                  </a:lnTo>
                  <a:lnTo>
                    <a:pt x="41706" y="191770"/>
                  </a:lnTo>
                  <a:lnTo>
                    <a:pt x="41783" y="191160"/>
                  </a:lnTo>
                  <a:close/>
                </a:path>
                <a:path w="384175" h="288925">
                  <a:moveTo>
                    <a:pt x="43459" y="121780"/>
                  </a:moveTo>
                  <a:lnTo>
                    <a:pt x="40754" y="121208"/>
                  </a:lnTo>
                  <a:lnTo>
                    <a:pt x="38404" y="120370"/>
                  </a:lnTo>
                  <a:lnTo>
                    <a:pt x="35585" y="120967"/>
                  </a:lnTo>
                  <a:lnTo>
                    <a:pt x="35267" y="121399"/>
                  </a:lnTo>
                  <a:lnTo>
                    <a:pt x="35102" y="122047"/>
                  </a:lnTo>
                  <a:lnTo>
                    <a:pt x="35140" y="122605"/>
                  </a:lnTo>
                  <a:lnTo>
                    <a:pt x="35356" y="122770"/>
                  </a:lnTo>
                  <a:lnTo>
                    <a:pt x="35915" y="123278"/>
                  </a:lnTo>
                  <a:lnTo>
                    <a:pt x="36728" y="124066"/>
                  </a:lnTo>
                  <a:lnTo>
                    <a:pt x="39052" y="123482"/>
                  </a:lnTo>
                  <a:lnTo>
                    <a:pt x="40855" y="123507"/>
                  </a:lnTo>
                  <a:lnTo>
                    <a:pt x="42684" y="123418"/>
                  </a:lnTo>
                  <a:lnTo>
                    <a:pt x="42913" y="123418"/>
                  </a:lnTo>
                  <a:lnTo>
                    <a:pt x="43103" y="122580"/>
                  </a:lnTo>
                  <a:lnTo>
                    <a:pt x="43459" y="121780"/>
                  </a:lnTo>
                  <a:close/>
                </a:path>
                <a:path w="384175" h="288925">
                  <a:moveTo>
                    <a:pt x="43637" y="116928"/>
                  </a:moveTo>
                  <a:lnTo>
                    <a:pt x="43522" y="116001"/>
                  </a:lnTo>
                  <a:lnTo>
                    <a:pt x="43370" y="116065"/>
                  </a:lnTo>
                  <a:lnTo>
                    <a:pt x="43103" y="116078"/>
                  </a:lnTo>
                  <a:lnTo>
                    <a:pt x="42951" y="116459"/>
                  </a:lnTo>
                  <a:lnTo>
                    <a:pt x="42926" y="116801"/>
                  </a:lnTo>
                  <a:lnTo>
                    <a:pt x="42862" y="117094"/>
                  </a:lnTo>
                  <a:lnTo>
                    <a:pt x="43383" y="116979"/>
                  </a:lnTo>
                  <a:lnTo>
                    <a:pt x="43637" y="116928"/>
                  </a:lnTo>
                  <a:close/>
                </a:path>
                <a:path w="384175" h="288925">
                  <a:moveTo>
                    <a:pt x="45770" y="210820"/>
                  </a:moveTo>
                  <a:lnTo>
                    <a:pt x="45758" y="210121"/>
                  </a:lnTo>
                  <a:lnTo>
                    <a:pt x="45326" y="209664"/>
                  </a:lnTo>
                  <a:lnTo>
                    <a:pt x="44945" y="209029"/>
                  </a:lnTo>
                  <a:lnTo>
                    <a:pt x="44488" y="209537"/>
                  </a:lnTo>
                  <a:lnTo>
                    <a:pt x="43929" y="209905"/>
                  </a:lnTo>
                  <a:lnTo>
                    <a:pt x="43942" y="210248"/>
                  </a:lnTo>
                  <a:lnTo>
                    <a:pt x="43942" y="210616"/>
                  </a:lnTo>
                  <a:lnTo>
                    <a:pt x="44399" y="211162"/>
                  </a:lnTo>
                  <a:lnTo>
                    <a:pt x="45008" y="211391"/>
                  </a:lnTo>
                  <a:lnTo>
                    <a:pt x="45770" y="210820"/>
                  </a:lnTo>
                  <a:close/>
                </a:path>
                <a:path w="384175" h="288925">
                  <a:moveTo>
                    <a:pt x="47383" y="156972"/>
                  </a:moveTo>
                  <a:lnTo>
                    <a:pt x="47307" y="156832"/>
                  </a:lnTo>
                  <a:lnTo>
                    <a:pt x="47231" y="156705"/>
                  </a:lnTo>
                  <a:lnTo>
                    <a:pt x="47155" y="156565"/>
                  </a:lnTo>
                  <a:lnTo>
                    <a:pt x="46824" y="156845"/>
                  </a:lnTo>
                  <a:lnTo>
                    <a:pt x="46659" y="156997"/>
                  </a:lnTo>
                  <a:lnTo>
                    <a:pt x="46786" y="157073"/>
                  </a:lnTo>
                  <a:lnTo>
                    <a:pt x="46901" y="157251"/>
                  </a:lnTo>
                  <a:lnTo>
                    <a:pt x="47028" y="157251"/>
                  </a:lnTo>
                  <a:lnTo>
                    <a:pt x="47269" y="157073"/>
                  </a:lnTo>
                  <a:close/>
                </a:path>
                <a:path w="384175" h="288925">
                  <a:moveTo>
                    <a:pt x="47472" y="180314"/>
                  </a:moveTo>
                  <a:lnTo>
                    <a:pt x="40563" y="175882"/>
                  </a:lnTo>
                  <a:lnTo>
                    <a:pt x="40462" y="176225"/>
                  </a:lnTo>
                  <a:lnTo>
                    <a:pt x="40398" y="176593"/>
                  </a:lnTo>
                  <a:lnTo>
                    <a:pt x="40170" y="179730"/>
                  </a:lnTo>
                  <a:lnTo>
                    <a:pt x="41935" y="181368"/>
                  </a:lnTo>
                  <a:lnTo>
                    <a:pt x="44716" y="180949"/>
                  </a:lnTo>
                  <a:lnTo>
                    <a:pt x="45300" y="180860"/>
                  </a:lnTo>
                  <a:lnTo>
                    <a:pt x="45897" y="180809"/>
                  </a:lnTo>
                  <a:lnTo>
                    <a:pt x="46799" y="180479"/>
                  </a:lnTo>
                  <a:lnTo>
                    <a:pt x="47472" y="180314"/>
                  </a:lnTo>
                  <a:close/>
                </a:path>
                <a:path w="384175" h="288925">
                  <a:moveTo>
                    <a:pt x="50368" y="107010"/>
                  </a:moveTo>
                  <a:lnTo>
                    <a:pt x="50342" y="105994"/>
                  </a:lnTo>
                  <a:lnTo>
                    <a:pt x="49022" y="103949"/>
                  </a:lnTo>
                  <a:lnTo>
                    <a:pt x="48501" y="102730"/>
                  </a:lnTo>
                  <a:lnTo>
                    <a:pt x="48615" y="102311"/>
                  </a:lnTo>
                  <a:lnTo>
                    <a:pt x="49288" y="101727"/>
                  </a:lnTo>
                  <a:lnTo>
                    <a:pt x="43345" y="101574"/>
                  </a:lnTo>
                  <a:lnTo>
                    <a:pt x="42951" y="102209"/>
                  </a:lnTo>
                  <a:lnTo>
                    <a:pt x="42697" y="102501"/>
                  </a:lnTo>
                  <a:lnTo>
                    <a:pt x="42405" y="102654"/>
                  </a:lnTo>
                  <a:lnTo>
                    <a:pt x="43434" y="102882"/>
                  </a:lnTo>
                  <a:lnTo>
                    <a:pt x="44310" y="103479"/>
                  </a:lnTo>
                  <a:lnTo>
                    <a:pt x="45199" y="104025"/>
                  </a:lnTo>
                  <a:lnTo>
                    <a:pt x="45224" y="104914"/>
                  </a:lnTo>
                  <a:lnTo>
                    <a:pt x="45237" y="105054"/>
                  </a:lnTo>
                  <a:lnTo>
                    <a:pt x="45123" y="107632"/>
                  </a:lnTo>
                  <a:lnTo>
                    <a:pt x="46240" y="109054"/>
                  </a:lnTo>
                  <a:lnTo>
                    <a:pt x="48996" y="108800"/>
                  </a:lnTo>
                  <a:lnTo>
                    <a:pt x="49809" y="108178"/>
                  </a:lnTo>
                  <a:lnTo>
                    <a:pt x="50088" y="107581"/>
                  </a:lnTo>
                  <a:lnTo>
                    <a:pt x="50368" y="107010"/>
                  </a:lnTo>
                  <a:close/>
                </a:path>
                <a:path w="384175" h="288925">
                  <a:moveTo>
                    <a:pt x="52247" y="103352"/>
                  </a:moveTo>
                  <a:lnTo>
                    <a:pt x="52222" y="103111"/>
                  </a:lnTo>
                  <a:lnTo>
                    <a:pt x="52171" y="102844"/>
                  </a:lnTo>
                  <a:lnTo>
                    <a:pt x="52120" y="102603"/>
                  </a:lnTo>
                  <a:lnTo>
                    <a:pt x="51892" y="102831"/>
                  </a:lnTo>
                  <a:lnTo>
                    <a:pt x="51765" y="102946"/>
                  </a:lnTo>
                  <a:lnTo>
                    <a:pt x="51816" y="103441"/>
                  </a:lnTo>
                  <a:lnTo>
                    <a:pt x="51968" y="103416"/>
                  </a:lnTo>
                  <a:lnTo>
                    <a:pt x="52247" y="103378"/>
                  </a:lnTo>
                  <a:close/>
                </a:path>
                <a:path w="384175" h="288925">
                  <a:moveTo>
                    <a:pt x="58458" y="187350"/>
                  </a:moveTo>
                  <a:lnTo>
                    <a:pt x="55206" y="185267"/>
                  </a:lnTo>
                  <a:lnTo>
                    <a:pt x="55118" y="187223"/>
                  </a:lnTo>
                  <a:lnTo>
                    <a:pt x="54178" y="188823"/>
                  </a:lnTo>
                  <a:lnTo>
                    <a:pt x="51168" y="191376"/>
                  </a:lnTo>
                  <a:lnTo>
                    <a:pt x="49885" y="192811"/>
                  </a:lnTo>
                  <a:lnTo>
                    <a:pt x="48666" y="195846"/>
                  </a:lnTo>
                  <a:lnTo>
                    <a:pt x="48971" y="197650"/>
                  </a:lnTo>
                  <a:lnTo>
                    <a:pt x="48869" y="199263"/>
                  </a:lnTo>
                  <a:lnTo>
                    <a:pt x="48437" y="199453"/>
                  </a:lnTo>
                  <a:lnTo>
                    <a:pt x="47980" y="199847"/>
                  </a:lnTo>
                  <a:lnTo>
                    <a:pt x="45161" y="198564"/>
                  </a:lnTo>
                  <a:lnTo>
                    <a:pt x="43903" y="197942"/>
                  </a:lnTo>
                  <a:lnTo>
                    <a:pt x="43903" y="198742"/>
                  </a:lnTo>
                  <a:lnTo>
                    <a:pt x="43700" y="199644"/>
                  </a:lnTo>
                  <a:lnTo>
                    <a:pt x="45161" y="202653"/>
                  </a:lnTo>
                  <a:lnTo>
                    <a:pt x="45897" y="205054"/>
                  </a:lnTo>
                  <a:lnTo>
                    <a:pt x="48285" y="207276"/>
                  </a:lnTo>
                  <a:lnTo>
                    <a:pt x="49047" y="208153"/>
                  </a:lnTo>
                  <a:lnTo>
                    <a:pt x="49885" y="207416"/>
                  </a:lnTo>
                  <a:lnTo>
                    <a:pt x="53581" y="206146"/>
                  </a:lnTo>
                  <a:lnTo>
                    <a:pt x="53238" y="205435"/>
                  </a:lnTo>
                  <a:lnTo>
                    <a:pt x="53047" y="204660"/>
                  </a:lnTo>
                  <a:lnTo>
                    <a:pt x="51066" y="202374"/>
                  </a:lnTo>
                  <a:lnTo>
                    <a:pt x="52057" y="200329"/>
                  </a:lnTo>
                  <a:lnTo>
                    <a:pt x="51816" y="198437"/>
                  </a:lnTo>
                  <a:lnTo>
                    <a:pt x="54216" y="195122"/>
                  </a:lnTo>
                  <a:lnTo>
                    <a:pt x="54368" y="190500"/>
                  </a:lnTo>
                  <a:lnTo>
                    <a:pt x="57924" y="187833"/>
                  </a:lnTo>
                  <a:lnTo>
                    <a:pt x="58458" y="187350"/>
                  </a:lnTo>
                  <a:close/>
                </a:path>
                <a:path w="384175" h="288925">
                  <a:moveTo>
                    <a:pt x="78333" y="68173"/>
                  </a:moveTo>
                  <a:lnTo>
                    <a:pt x="77889" y="67843"/>
                  </a:lnTo>
                  <a:lnTo>
                    <a:pt x="77736" y="67741"/>
                  </a:lnTo>
                  <a:lnTo>
                    <a:pt x="77038" y="67602"/>
                  </a:lnTo>
                  <a:lnTo>
                    <a:pt x="76161" y="67906"/>
                  </a:lnTo>
                  <a:lnTo>
                    <a:pt x="75298" y="68795"/>
                  </a:lnTo>
                  <a:lnTo>
                    <a:pt x="75247" y="69634"/>
                  </a:lnTo>
                  <a:lnTo>
                    <a:pt x="74790" y="71031"/>
                  </a:lnTo>
                  <a:lnTo>
                    <a:pt x="76060" y="70497"/>
                  </a:lnTo>
                  <a:lnTo>
                    <a:pt x="76784" y="70370"/>
                  </a:lnTo>
                  <a:lnTo>
                    <a:pt x="77381" y="69888"/>
                  </a:lnTo>
                  <a:lnTo>
                    <a:pt x="78206" y="69024"/>
                  </a:lnTo>
                  <a:lnTo>
                    <a:pt x="78333" y="68173"/>
                  </a:lnTo>
                  <a:close/>
                </a:path>
                <a:path w="384175" h="288925">
                  <a:moveTo>
                    <a:pt x="81749" y="269201"/>
                  </a:moveTo>
                  <a:lnTo>
                    <a:pt x="79082" y="268198"/>
                  </a:lnTo>
                  <a:lnTo>
                    <a:pt x="78943" y="268071"/>
                  </a:lnTo>
                  <a:lnTo>
                    <a:pt x="78244" y="268884"/>
                  </a:lnTo>
                  <a:lnTo>
                    <a:pt x="77914" y="269278"/>
                  </a:lnTo>
                  <a:lnTo>
                    <a:pt x="78219" y="270192"/>
                  </a:lnTo>
                  <a:lnTo>
                    <a:pt x="78232" y="270852"/>
                  </a:lnTo>
                  <a:lnTo>
                    <a:pt x="80022" y="270979"/>
                  </a:lnTo>
                  <a:lnTo>
                    <a:pt x="81305" y="270903"/>
                  </a:lnTo>
                  <a:lnTo>
                    <a:pt x="81749" y="269201"/>
                  </a:lnTo>
                  <a:close/>
                </a:path>
                <a:path w="384175" h="288925">
                  <a:moveTo>
                    <a:pt x="84632" y="267462"/>
                  </a:moveTo>
                  <a:lnTo>
                    <a:pt x="84328" y="267423"/>
                  </a:lnTo>
                  <a:lnTo>
                    <a:pt x="84175" y="267423"/>
                  </a:lnTo>
                  <a:lnTo>
                    <a:pt x="84175" y="267677"/>
                  </a:lnTo>
                  <a:lnTo>
                    <a:pt x="84175" y="267970"/>
                  </a:lnTo>
                  <a:lnTo>
                    <a:pt x="84226" y="268274"/>
                  </a:lnTo>
                  <a:lnTo>
                    <a:pt x="84493" y="268262"/>
                  </a:lnTo>
                  <a:lnTo>
                    <a:pt x="84632" y="268274"/>
                  </a:lnTo>
                  <a:lnTo>
                    <a:pt x="84632" y="267995"/>
                  </a:lnTo>
                  <a:lnTo>
                    <a:pt x="84632" y="267728"/>
                  </a:lnTo>
                  <a:lnTo>
                    <a:pt x="84632" y="267462"/>
                  </a:lnTo>
                  <a:close/>
                </a:path>
                <a:path w="384175" h="288925">
                  <a:moveTo>
                    <a:pt x="84670" y="288429"/>
                  </a:moveTo>
                  <a:lnTo>
                    <a:pt x="82397" y="288366"/>
                  </a:lnTo>
                  <a:lnTo>
                    <a:pt x="81102" y="288391"/>
                  </a:lnTo>
                  <a:lnTo>
                    <a:pt x="82372" y="288785"/>
                  </a:lnTo>
                  <a:lnTo>
                    <a:pt x="83540" y="288734"/>
                  </a:lnTo>
                  <a:lnTo>
                    <a:pt x="84670" y="288429"/>
                  </a:lnTo>
                  <a:close/>
                </a:path>
                <a:path w="384175" h="288925">
                  <a:moveTo>
                    <a:pt x="87807" y="48996"/>
                  </a:moveTo>
                  <a:lnTo>
                    <a:pt x="87655" y="48945"/>
                  </a:lnTo>
                  <a:lnTo>
                    <a:pt x="87261" y="48755"/>
                  </a:lnTo>
                  <a:lnTo>
                    <a:pt x="87045" y="49009"/>
                  </a:lnTo>
                  <a:lnTo>
                    <a:pt x="86804" y="49276"/>
                  </a:lnTo>
                  <a:lnTo>
                    <a:pt x="86563" y="49555"/>
                  </a:lnTo>
                  <a:lnTo>
                    <a:pt x="86448" y="49695"/>
                  </a:lnTo>
                  <a:lnTo>
                    <a:pt x="86220" y="49949"/>
                  </a:lnTo>
                  <a:lnTo>
                    <a:pt x="86372" y="49999"/>
                  </a:lnTo>
                  <a:lnTo>
                    <a:pt x="86715" y="50190"/>
                  </a:lnTo>
                  <a:lnTo>
                    <a:pt x="87033" y="50317"/>
                  </a:lnTo>
                  <a:lnTo>
                    <a:pt x="87363" y="49898"/>
                  </a:lnTo>
                  <a:lnTo>
                    <a:pt x="87566" y="49441"/>
                  </a:lnTo>
                  <a:lnTo>
                    <a:pt x="87807" y="48996"/>
                  </a:lnTo>
                  <a:close/>
                </a:path>
                <a:path w="384175" h="288925">
                  <a:moveTo>
                    <a:pt x="99872" y="162382"/>
                  </a:moveTo>
                  <a:lnTo>
                    <a:pt x="99631" y="162166"/>
                  </a:lnTo>
                  <a:lnTo>
                    <a:pt x="99479" y="162229"/>
                  </a:lnTo>
                  <a:lnTo>
                    <a:pt x="99872" y="162382"/>
                  </a:lnTo>
                  <a:close/>
                </a:path>
                <a:path w="384175" h="288925">
                  <a:moveTo>
                    <a:pt x="102146" y="248577"/>
                  </a:moveTo>
                  <a:lnTo>
                    <a:pt x="101307" y="247116"/>
                  </a:lnTo>
                  <a:lnTo>
                    <a:pt x="101130" y="247103"/>
                  </a:lnTo>
                  <a:lnTo>
                    <a:pt x="100825" y="247802"/>
                  </a:lnTo>
                  <a:lnTo>
                    <a:pt x="100215" y="249174"/>
                  </a:lnTo>
                  <a:lnTo>
                    <a:pt x="100355" y="249275"/>
                  </a:lnTo>
                  <a:lnTo>
                    <a:pt x="102095" y="248678"/>
                  </a:lnTo>
                  <a:close/>
                </a:path>
                <a:path w="384175" h="288925">
                  <a:moveTo>
                    <a:pt x="103835" y="90335"/>
                  </a:moveTo>
                  <a:lnTo>
                    <a:pt x="102984" y="89001"/>
                  </a:lnTo>
                  <a:lnTo>
                    <a:pt x="102069" y="87833"/>
                  </a:lnTo>
                  <a:lnTo>
                    <a:pt x="100317" y="87185"/>
                  </a:lnTo>
                  <a:lnTo>
                    <a:pt x="100190" y="87807"/>
                  </a:lnTo>
                  <a:lnTo>
                    <a:pt x="103835" y="90335"/>
                  </a:lnTo>
                  <a:close/>
                </a:path>
                <a:path w="384175" h="288925">
                  <a:moveTo>
                    <a:pt x="115443" y="106095"/>
                  </a:moveTo>
                  <a:lnTo>
                    <a:pt x="106413" y="103212"/>
                  </a:lnTo>
                  <a:lnTo>
                    <a:pt x="104495" y="103162"/>
                  </a:lnTo>
                  <a:lnTo>
                    <a:pt x="104432" y="103974"/>
                  </a:lnTo>
                  <a:lnTo>
                    <a:pt x="103759" y="105308"/>
                  </a:lnTo>
                  <a:lnTo>
                    <a:pt x="103238" y="106438"/>
                  </a:lnTo>
                  <a:lnTo>
                    <a:pt x="99936" y="109740"/>
                  </a:lnTo>
                  <a:lnTo>
                    <a:pt x="97345" y="112166"/>
                  </a:lnTo>
                  <a:lnTo>
                    <a:pt x="92951" y="116078"/>
                  </a:lnTo>
                  <a:lnTo>
                    <a:pt x="91541" y="117551"/>
                  </a:lnTo>
                  <a:lnTo>
                    <a:pt x="90932" y="120218"/>
                  </a:lnTo>
                  <a:lnTo>
                    <a:pt x="91109" y="120751"/>
                  </a:lnTo>
                  <a:lnTo>
                    <a:pt x="91224" y="121005"/>
                  </a:lnTo>
                  <a:lnTo>
                    <a:pt x="87884" y="125361"/>
                  </a:lnTo>
                  <a:lnTo>
                    <a:pt x="86537" y="125653"/>
                  </a:lnTo>
                  <a:lnTo>
                    <a:pt x="86512" y="125920"/>
                  </a:lnTo>
                  <a:lnTo>
                    <a:pt x="85267" y="129717"/>
                  </a:lnTo>
                  <a:lnTo>
                    <a:pt x="80759" y="129984"/>
                  </a:lnTo>
                  <a:lnTo>
                    <a:pt x="79717" y="130213"/>
                  </a:lnTo>
                  <a:lnTo>
                    <a:pt x="79400" y="131064"/>
                  </a:lnTo>
                  <a:lnTo>
                    <a:pt x="79489" y="132143"/>
                  </a:lnTo>
                  <a:lnTo>
                    <a:pt x="79641" y="132638"/>
                  </a:lnTo>
                  <a:lnTo>
                    <a:pt x="81559" y="133337"/>
                  </a:lnTo>
                  <a:lnTo>
                    <a:pt x="98526" y="117525"/>
                  </a:lnTo>
                  <a:lnTo>
                    <a:pt x="98691" y="117843"/>
                  </a:lnTo>
                  <a:lnTo>
                    <a:pt x="98844" y="118046"/>
                  </a:lnTo>
                  <a:lnTo>
                    <a:pt x="99110" y="117906"/>
                  </a:lnTo>
                  <a:lnTo>
                    <a:pt x="99263" y="117881"/>
                  </a:lnTo>
                  <a:lnTo>
                    <a:pt x="99072" y="117525"/>
                  </a:lnTo>
                  <a:lnTo>
                    <a:pt x="98894" y="117182"/>
                  </a:lnTo>
                  <a:lnTo>
                    <a:pt x="109308" y="107480"/>
                  </a:lnTo>
                  <a:lnTo>
                    <a:pt x="111125" y="108077"/>
                  </a:lnTo>
                  <a:lnTo>
                    <a:pt x="112864" y="109550"/>
                  </a:lnTo>
                  <a:lnTo>
                    <a:pt x="114769" y="109296"/>
                  </a:lnTo>
                  <a:lnTo>
                    <a:pt x="115150" y="107480"/>
                  </a:lnTo>
                  <a:lnTo>
                    <a:pt x="115443" y="106095"/>
                  </a:lnTo>
                  <a:close/>
                </a:path>
                <a:path w="384175" h="288925">
                  <a:moveTo>
                    <a:pt x="116649" y="95719"/>
                  </a:moveTo>
                  <a:lnTo>
                    <a:pt x="116459" y="95275"/>
                  </a:lnTo>
                  <a:lnTo>
                    <a:pt x="116243" y="94830"/>
                  </a:lnTo>
                  <a:lnTo>
                    <a:pt x="116090" y="94373"/>
                  </a:lnTo>
                  <a:lnTo>
                    <a:pt x="115582" y="94691"/>
                  </a:lnTo>
                  <a:lnTo>
                    <a:pt x="115176" y="94843"/>
                  </a:lnTo>
                  <a:lnTo>
                    <a:pt x="114973" y="95021"/>
                  </a:lnTo>
                  <a:lnTo>
                    <a:pt x="116649" y="95719"/>
                  </a:lnTo>
                  <a:close/>
                </a:path>
                <a:path w="384175" h="288925">
                  <a:moveTo>
                    <a:pt x="180162" y="44030"/>
                  </a:moveTo>
                  <a:lnTo>
                    <a:pt x="179578" y="43789"/>
                  </a:lnTo>
                  <a:lnTo>
                    <a:pt x="179031" y="43472"/>
                  </a:lnTo>
                  <a:lnTo>
                    <a:pt x="178562" y="43002"/>
                  </a:lnTo>
                  <a:lnTo>
                    <a:pt x="178930" y="40487"/>
                  </a:lnTo>
                  <a:lnTo>
                    <a:pt x="178816" y="38252"/>
                  </a:lnTo>
                  <a:lnTo>
                    <a:pt x="178206" y="36055"/>
                  </a:lnTo>
                  <a:lnTo>
                    <a:pt x="172872" y="39776"/>
                  </a:lnTo>
                  <a:lnTo>
                    <a:pt x="172085" y="42303"/>
                  </a:lnTo>
                  <a:lnTo>
                    <a:pt x="172288" y="44602"/>
                  </a:lnTo>
                  <a:lnTo>
                    <a:pt x="172935" y="46926"/>
                  </a:lnTo>
                  <a:lnTo>
                    <a:pt x="180162" y="44030"/>
                  </a:lnTo>
                  <a:close/>
                </a:path>
                <a:path w="384175" h="288925">
                  <a:moveTo>
                    <a:pt x="201320" y="234810"/>
                  </a:moveTo>
                  <a:lnTo>
                    <a:pt x="201002" y="234429"/>
                  </a:lnTo>
                  <a:lnTo>
                    <a:pt x="200761" y="233959"/>
                  </a:lnTo>
                  <a:lnTo>
                    <a:pt x="200342" y="234353"/>
                  </a:lnTo>
                  <a:lnTo>
                    <a:pt x="199974" y="234721"/>
                  </a:lnTo>
                  <a:lnTo>
                    <a:pt x="199605" y="235064"/>
                  </a:lnTo>
                  <a:lnTo>
                    <a:pt x="199872" y="235267"/>
                  </a:lnTo>
                  <a:lnTo>
                    <a:pt x="200164" y="235661"/>
                  </a:lnTo>
                  <a:lnTo>
                    <a:pt x="200406" y="235635"/>
                  </a:lnTo>
                  <a:lnTo>
                    <a:pt x="200710" y="235597"/>
                  </a:lnTo>
                  <a:lnTo>
                    <a:pt x="201091" y="235280"/>
                  </a:lnTo>
                  <a:lnTo>
                    <a:pt x="201231" y="234988"/>
                  </a:lnTo>
                  <a:lnTo>
                    <a:pt x="201320" y="234810"/>
                  </a:lnTo>
                  <a:close/>
                </a:path>
                <a:path w="384175" h="288925">
                  <a:moveTo>
                    <a:pt x="207124" y="40855"/>
                  </a:moveTo>
                  <a:lnTo>
                    <a:pt x="205905" y="40728"/>
                  </a:lnTo>
                  <a:lnTo>
                    <a:pt x="204444" y="39852"/>
                  </a:lnTo>
                  <a:lnTo>
                    <a:pt x="203581" y="42024"/>
                  </a:lnTo>
                  <a:lnTo>
                    <a:pt x="203784" y="42113"/>
                  </a:lnTo>
                  <a:lnTo>
                    <a:pt x="205244" y="42011"/>
                  </a:lnTo>
                  <a:lnTo>
                    <a:pt x="206375" y="41935"/>
                  </a:lnTo>
                  <a:lnTo>
                    <a:pt x="207124" y="40855"/>
                  </a:lnTo>
                  <a:close/>
                </a:path>
                <a:path w="384175" h="288925">
                  <a:moveTo>
                    <a:pt x="207492" y="40906"/>
                  </a:moveTo>
                  <a:lnTo>
                    <a:pt x="207314" y="40805"/>
                  </a:lnTo>
                  <a:lnTo>
                    <a:pt x="207187" y="40779"/>
                  </a:lnTo>
                  <a:lnTo>
                    <a:pt x="207365" y="40894"/>
                  </a:lnTo>
                  <a:lnTo>
                    <a:pt x="207492" y="40906"/>
                  </a:lnTo>
                  <a:close/>
                </a:path>
                <a:path w="384175" h="288925">
                  <a:moveTo>
                    <a:pt x="209016" y="41160"/>
                  </a:moveTo>
                  <a:lnTo>
                    <a:pt x="207492" y="40906"/>
                  </a:lnTo>
                  <a:lnTo>
                    <a:pt x="207937" y="41173"/>
                  </a:lnTo>
                  <a:lnTo>
                    <a:pt x="208800" y="41694"/>
                  </a:lnTo>
                  <a:lnTo>
                    <a:pt x="208953" y="41351"/>
                  </a:lnTo>
                  <a:lnTo>
                    <a:pt x="209016" y="41160"/>
                  </a:lnTo>
                  <a:close/>
                </a:path>
                <a:path w="384175" h="288925">
                  <a:moveTo>
                    <a:pt x="210070" y="212051"/>
                  </a:moveTo>
                  <a:lnTo>
                    <a:pt x="209207" y="212229"/>
                  </a:lnTo>
                  <a:lnTo>
                    <a:pt x="208343" y="212547"/>
                  </a:lnTo>
                  <a:lnTo>
                    <a:pt x="207505" y="213144"/>
                  </a:lnTo>
                  <a:lnTo>
                    <a:pt x="206832" y="215353"/>
                  </a:lnTo>
                  <a:lnTo>
                    <a:pt x="207441" y="215011"/>
                  </a:lnTo>
                  <a:lnTo>
                    <a:pt x="208026" y="214541"/>
                  </a:lnTo>
                  <a:lnTo>
                    <a:pt x="208572" y="213918"/>
                  </a:lnTo>
                  <a:lnTo>
                    <a:pt x="209105" y="213347"/>
                  </a:lnTo>
                  <a:lnTo>
                    <a:pt x="209600" y="212712"/>
                  </a:lnTo>
                  <a:lnTo>
                    <a:pt x="210070" y="212051"/>
                  </a:lnTo>
                  <a:close/>
                </a:path>
                <a:path w="384175" h="288925">
                  <a:moveTo>
                    <a:pt x="214299" y="220992"/>
                  </a:moveTo>
                  <a:lnTo>
                    <a:pt x="213855" y="221018"/>
                  </a:lnTo>
                  <a:lnTo>
                    <a:pt x="213423" y="221056"/>
                  </a:lnTo>
                  <a:lnTo>
                    <a:pt x="212979" y="221132"/>
                  </a:lnTo>
                  <a:lnTo>
                    <a:pt x="212737" y="221424"/>
                  </a:lnTo>
                  <a:lnTo>
                    <a:pt x="212915" y="221818"/>
                  </a:lnTo>
                  <a:lnTo>
                    <a:pt x="213385" y="222643"/>
                  </a:lnTo>
                  <a:lnTo>
                    <a:pt x="213563" y="222656"/>
                  </a:lnTo>
                  <a:lnTo>
                    <a:pt x="214045" y="221551"/>
                  </a:lnTo>
                  <a:lnTo>
                    <a:pt x="214299" y="220992"/>
                  </a:lnTo>
                  <a:close/>
                </a:path>
                <a:path w="384175" h="288925">
                  <a:moveTo>
                    <a:pt x="228612" y="126758"/>
                  </a:moveTo>
                  <a:lnTo>
                    <a:pt x="225945" y="125755"/>
                  </a:lnTo>
                  <a:lnTo>
                    <a:pt x="225806" y="125641"/>
                  </a:lnTo>
                  <a:lnTo>
                    <a:pt x="225107" y="126466"/>
                  </a:lnTo>
                  <a:lnTo>
                    <a:pt x="224777" y="126847"/>
                  </a:lnTo>
                  <a:lnTo>
                    <a:pt x="225082" y="127774"/>
                  </a:lnTo>
                  <a:lnTo>
                    <a:pt x="225107" y="128409"/>
                  </a:lnTo>
                  <a:lnTo>
                    <a:pt x="226872" y="128536"/>
                  </a:lnTo>
                  <a:lnTo>
                    <a:pt x="228168" y="128460"/>
                  </a:lnTo>
                  <a:lnTo>
                    <a:pt x="228612" y="126758"/>
                  </a:lnTo>
                  <a:close/>
                </a:path>
                <a:path w="384175" h="288925">
                  <a:moveTo>
                    <a:pt x="231495" y="125031"/>
                  </a:moveTo>
                  <a:lnTo>
                    <a:pt x="231038" y="124980"/>
                  </a:lnTo>
                  <a:lnTo>
                    <a:pt x="231051" y="125260"/>
                  </a:lnTo>
                  <a:lnTo>
                    <a:pt x="231038" y="125539"/>
                  </a:lnTo>
                  <a:lnTo>
                    <a:pt x="231089" y="125806"/>
                  </a:lnTo>
                  <a:lnTo>
                    <a:pt x="231495" y="125831"/>
                  </a:lnTo>
                  <a:lnTo>
                    <a:pt x="231495" y="125577"/>
                  </a:lnTo>
                  <a:lnTo>
                    <a:pt x="231495" y="125298"/>
                  </a:lnTo>
                  <a:lnTo>
                    <a:pt x="231495" y="125031"/>
                  </a:lnTo>
                  <a:close/>
                </a:path>
                <a:path w="384175" h="288925">
                  <a:moveTo>
                    <a:pt x="233426" y="58318"/>
                  </a:moveTo>
                  <a:lnTo>
                    <a:pt x="233248" y="58483"/>
                  </a:lnTo>
                  <a:lnTo>
                    <a:pt x="233375" y="58394"/>
                  </a:lnTo>
                  <a:close/>
                </a:path>
                <a:path w="384175" h="288925">
                  <a:moveTo>
                    <a:pt x="249783" y="17970"/>
                  </a:moveTo>
                  <a:lnTo>
                    <a:pt x="249643" y="18034"/>
                  </a:lnTo>
                  <a:lnTo>
                    <a:pt x="249770" y="18034"/>
                  </a:lnTo>
                  <a:close/>
                </a:path>
                <a:path w="384175" h="288925">
                  <a:moveTo>
                    <a:pt x="250177" y="160451"/>
                  </a:moveTo>
                  <a:lnTo>
                    <a:pt x="250151" y="160261"/>
                  </a:lnTo>
                  <a:lnTo>
                    <a:pt x="250126" y="160070"/>
                  </a:lnTo>
                  <a:lnTo>
                    <a:pt x="250088" y="159880"/>
                  </a:lnTo>
                  <a:lnTo>
                    <a:pt x="249745" y="159905"/>
                  </a:lnTo>
                  <a:lnTo>
                    <a:pt x="249326" y="159804"/>
                  </a:lnTo>
                  <a:lnTo>
                    <a:pt x="248920" y="160108"/>
                  </a:lnTo>
                  <a:lnTo>
                    <a:pt x="248983" y="160566"/>
                  </a:lnTo>
                  <a:lnTo>
                    <a:pt x="248945" y="160858"/>
                  </a:lnTo>
                  <a:lnTo>
                    <a:pt x="249135" y="160858"/>
                  </a:lnTo>
                  <a:lnTo>
                    <a:pt x="249555" y="160743"/>
                  </a:lnTo>
                  <a:lnTo>
                    <a:pt x="250177" y="160451"/>
                  </a:lnTo>
                  <a:close/>
                </a:path>
                <a:path w="384175" h="288925">
                  <a:moveTo>
                    <a:pt x="272745" y="41198"/>
                  </a:moveTo>
                  <a:lnTo>
                    <a:pt x="272313" y="41160"/>
                  </a:lnTo>
                  <a:lnTo>
                    <a:pt x="272618" y="41465"/>
                  </a:lnTo>
                  <a:lnTo>
                    <a:pt x="272745" y="41198"/>
                  </a:lnTo>
                  <a:close/>
                </a:path>
                <a:path w="384175" h="288925">
                  <a:moveTo>
                    <a:pt x="273939" y="33731"/>
                  </a:moveTo>
                  <a:lnTo>
                    <a:pt x="273291" y="32372"/>
                  </a:lnTo>
                  <a:lnTo>
                    <a:pt x="271818" y="32753"/>
                  </a:lnTo>
                  <a:lnTo>
                    <a:pt x="271614" y="33718"/>
                  </a:lnTo>
                  <a:lnTo>
                    <a:pt x="272072" y="35001"/>
                  </a:lnTo>
                  <a:lnTo>
                    <a:pt x="273329" y="34518"/>
                  </a:lnTo>
                  <a:lnTo>
                    <a:pt x="273939" y="33731"/>
                  </a:lnTo>
                  <a:close/>
                </a:path>
                <a:path w="384175" h="288925">
                  <a:moveTo>
                    <a:pt x="277215" y="30264"/>
                  </a:moveTo>
                  <a:lnTo>
                    <a:pt x="277101" y="30022"/>
                  </a:lnTo>
                  <a:lnTo>
                    <a:pt x="276923" y="29857"/>
                  </a:lnTo>
                  <a:lnTo>
                    <a:pt x="276771" y="29692"/>
                  </a:lnTo>
                  <a:lnTo>
                    <a:pt x="276694" y="29857"/>
                  </a:lnTo>
                  <a:lnTo>
                    <a:pt x="276567" y="30035"/>
                  </a:lnTo>
                  <a:lnTo>
                    <a:pt x="276555" y="30314"/>
                  </a:lnTo>
                  <a:lnTo>
                    <a:pt x="276720" y="30441"/>
                  </a:lnTo>
                  <a:lnTo>
                    <a:pt x="276809" y="30581"/>
                  </a:lnTo>
                  <a:lnTo>
                    <a:pt x="276948" y="30441"/>
                  </a:lnTo>
                  <a:lnTo>
                    <a:pt x="277215" y="30264"/>
                  </a:lnTo>
                  <a:close/>
                </a:path>
                <a:path w="384175" h="288925">
                  <a:moveTo>
                    <a:pt x="290931" y="28587"/>
                  </a:moveTo>
                  <a:lnTo>
                    <a:pt x="290537" y="27444"/>
                  </a:lnTo>
                  <a:lnTo>
                    <a:pt x="290093" y="27635"/>
                  </a:lnTo>
                  <a:lnTo>
                    <a:pt x="289636" y="27774"/>
                  </a:lnTo>
                  <a:lnTo>
                    <a:pt x="289255" y="28041"/>
                  </a:lnTo>
                  <a:lnTo>
                    <a:pt x="289458" y="28879"/>
                  </a:lnTo>
                  <a:lnTo>
                    <a:pt x="290017" y="28867"/>
                  </a:lnTo>
                  <a:lnTo>
                    <a:pt x="290474" y="28702"/>
                  </a:lnTo>
                  <a:lnTo>
                    <a:pt x="290931" y="28587"/>
                  </a:lnTo>
                  <a:close/>
                </a:path>
                <a:path w="384175" h="288925">
                  <a:moveTo>
                    <a:pt x="295351" y="62801"/>
                  </a:moveTo>
                  <a:lnTo>
                    <a:pt x="295211" y="61747"/>
                  </a:lnTo>
                  <a:lnTo>
                    <a:pt x="295046" y="60769"/>
                  </a:lnTo>
                  <a:lnTo>
                    <a:pt x="294881" y="59702"/>
                  </a:lnTo>
                  <a:lnTo>
                    <a:pt x="294157" y="59969"/>
                  </a:lnTo>
                  <a:lnTo>
                    <a:pt x="293649" y="60032"/>
                  </a:lnTo>
                  <a:lnTo>
                    <a:pt x="293243" y="61112"/>
                  </a:lnTo>
                  <a:lnTo>
                    <a:pt x="294132" y="62915"/>
                  </a:lnTo>
                  <a:lnTo>
                    <a:pt x="294881" y="62992"/>
                  </a:lnTo>
                  <a:lnTo>
                    <a:pt x="295033" y="63017"/>
                  </a:lnTo>
                  <a:lnTo>
                    <a:pt x="295351" y="62801"/>
                  </a:lnTo>
                  <a:close/>
                </a:path>
                <a:path w="384175" h="288925">
                  <a:moveTo>
                    <a:pt x="297840" y="66751"/>
                  </a:moveTo>
                  <a:lnTo>
                    <a:pt x="297446" y="66725"/>
                  </a:lnTo>
                  <a:lnTo>
                    <a:pt x="297688" y="67030"/>
                  </a:lnTo>
                  <a:lnTo>
                    <a:pt x="297840" y="66751"/>
                  </a:lnTo>
                  <a:close/>
                </a:path>
                <a:path w="384175" h="288925">
                  <a:moveTo>
                    <a:pt x="299123" y="25895"/>
                  </a:moveTo>
                  <a:lnTo>
                    <a:pt x="298792" y="24612"/>
                  </a:lnTo>
                  <a:lnTo>
                    <a:pt x="297815" y="24079"/>
                  </a:lnTo>
                  <a:lnTo>
                    <a:pt x="296608" y="23418"/>
                  </a:lnTo>
                  <a:lnTo>
                    <a:pt x="295021" y="22694"/>
                  </a:lnTo>
                  <a:lnTo>
                    <a:pt x="293484" y="24409"/>
                  </a:lnTo>
                  <a:lnTo>
                    <a:pt x="296354" y="26327"/>
                  </a:lnTo>
                  <a:lnTo>
                    <a:pt x="297815" y="27279"/>
                  </a:lnTo>
                  <a:lnTo>
                    <a:pt x="298069" y="27089"/>
                  </a:lnTo>
                  <a:lnTo>
                    <a:pt x="298462" y="26924"/>
                  </a:lnTo>
                  <a:lnTo>
                    <a:pt x="299123" y="25895"/>
                  </a:lnTo>
                  <a:close/>
                </a:path>
                <a:path w="384175" h="288925">
                  <a:moveTo>
                    <a:pt x="300507" y="31483"/>
                  </a:moveTo>
                  <a:lnTo>
                    <a:pt x="300355" y="31178"/>
                  </a:lnTo>
                  <a:lnTo>
                    <a:pt x="300202" y="30861"/>
                  </a:lnTo>
                  <a:lnTo>
                    <a:pt x="300050" y="30556"/>
                  </a:lnTo>
                  <a:lnTo>
                    <a:pt x="299720" y="30657"/>
                  </a:lnTo>
                  <a:lnTo>
                    <a:pt x="299237" y="30683"/>
                  </a:lnTo>
                  <a:lnTo>
                    <a:pt x="299085" y="30911"/>
                  </a:lnTo>
                  <a:lnTo>
                    <a:pt x="298932" y="31127"/>
                  </a:lnTo>
                  <a:lnTo>
                    <a:pt x="299123" y="31572"/>
                  </a:lnTo>
                  <a:lnTo>
                    <a:pt x="299161" y="31927"/>
                  </a:lnTo>
                  <a:lnTo>
                    <a:pt x="299605" y="31762"/>
                  </a:lnTo>
                  <a:lnTo>
                    <a:pt x="300507" y="31483"/>
                  </a:lnTo>
                  <a:close/>
                </a:path>
                <a:path w="384175" h="288925">
                  <a:moveTo>
                    <a:pt x="307086" y="44577"/>
                  </a:moveTo>
                  <a:lnTo>
                    <a:pt x="305993" y="42265"/>
                  </a:lnTo>
                  <a:lnTo>
                    <a:pt x="306031" y="39268"/>
                  </a:lnTo>
                  <a:lnTo>
                    <a:pt x="302488" y="38963"/>
                  </a:lnTo>
                  <a:lnTo>
                    <a:pt x="301371" y="42176"/>
                  </a:lnTo>
                  <a:lnTo>
                    <a:pt x="301015" y="43192"/>
                  </a:lnTo>
                  <a:lnTo>
                    <a:pt x="301459" y="42176"/>
                  </a:lnTo>
                  <a:lnTo>
                    <a:pt x="303441" y="43218"/>
                  </a:lnTo>
                  <a:lnTo>
                    <a:pt x="303250" y="45478"/>
                  </a:lnTo>
                  <a:lnTo>
                    <a:pt x="304215" y="47307"/>
                  </a:lnTo>
                  <a:lnTo>
                    <a:pt x="307086" y="44577"/>
                  </a:lnTo>
                  <a:close/>
                </a:path>
                <a:path w="384175" h="288925">
                  <a:moveTo>
                    <a:pt x="312077" y="34201"/>
                  </a:moveTo>
                  <a:lnTo>
                    <a:pt x="311683" y="33947"/>
                  </a:lnTo>
                  <a:lnTo>
                    <a:pt x="311277" y="33680"/>
                  </a:lnTo>
                  <a:lnTo>
                    <a:pt x="310718" y="33312"/>
                  </a:lnTo>
                  <a:lnTo>
                    <a:pt x="310540" y="33261"/>
                  </a:lnTo>
                  <a:lnTo>
                    <a:pt x="310362" y="33172"/>
                  </a:lnTo>
                  <a:lnTo>
                    <a:pt x="310502" y="33426"/>
                  </a:lnTo>
                  <a:lnTo>
                    <a:pt x="310578" y="33820"/>
                  </a:lnTo>
                  <a:lnTo>
                    <a:pt x="310781" y="33909"/>
                  </a:lnTo>
                  <a:lnTo>
                    <a:pt x="311188" y="34061"/>
                  </a:lnTo>
                  <a:lnTo>
                    <a:pt x="312077" y="34201"/>
                  </a:lnTo>
                  <a:close/>
                </a:path>
                <a:path w="384175" h="288925">
                  <a:moveTo>
                    <a:pt x="312318" y="34251"/>
                  </a:moveTo>
                  <a:lnTo>
                    <a:pt x="312077" y="34201"/>
                  </a:lnTo>
                  <a:lnTo>
                    <a:pt x="312280" y="34353"/>
                  </a:lnTo>
                  <a:close/>
                </a:path>
                <a:path w="384175" h="288925">
                  <a:moveTo>
                    <a:pt x="312381" y="34251"/>
                  </a:moveTo>
                  <a:close/>
                </a:path>
                <a:path w="384175" h="288925">
                  <a:moveTo>
                    <a:pt x="312610" y="33464"/>
                  </a:moveTo>
                  <a:lnTo>
                    <a:pt x="312369" y="33616"/>
                  </a:lnTo>
                  <a:lnTo>
                    <a:pt x="312318" y="33845"/>
                  </a:lnTo>
                  <a:lnTo>
                    <a:pt x="312343" y="33985"/>
                  </a:lnTo>
                  <a:lnTo>
                    <a:pt x="312369" y="34137"/>
                  </a:lnTo>
                  <a:lnTo>
                    <a:pt x="312445" y="33909"/>
                  </a:lnTo>
                  <a:lnTo>
                    <a:pt x="312534" y="33693"/>
                  </a:lnTo>
                  <a:lnTo>
                    <a:pt x="312610" y="33464"/>
                  </a:lnTo>
                  <a:close/>
                </a:path>
                <a:path w="384175" h="288925">
                  <a:moveTo>
                    <a:pt x="316534" y="124853"/>
                  </a:moveTo>
                  <a:lnTo>
                    <a:pt x="305562" y="120624"/>
                  </a:lnTo>
                  <a:lnTo>
                    <a:pt x="305142" y="122593"/>
                  </a:lnTo>
                  <a:lnTo>
                    <a:pt x="304190" y="123901"/>
                  </a:lnTo>
                  <a:lnTo>
                    <a:pt x="302120" y="125399"/>
                  </a:lnTo>
                  <a:lnTo>
                    <a:pt x="302577" y="123075"/>
                  </a:lnTo>
                  <a:lnTo>
                    <a:pt x="302768" y="122694"/>
                  </a:lnTo>
                  <a:lnTo>
                    <a:pt x="303250" y="121678"/>
                  </a:lnTo>
                  <a:lnTo>
                    <a:pt x="303961" y="120916"/>
                  </a:lnTo>
                  <a:lnTo>
                    <a:pt x="304165" y="120700"/>
                  </a:lnTo>
                  <a:lnTo>
                    <a:pt x="304495" y="120332"/>
                  </a:lnTo>
                  <a:lnTo>
                    <a:pt x="303453" y="120700"/>
                  </a:lnTo>
                  <a:lnTo>
                    <a:pt x="303987" y="120027"/>
                  </a:lnTo>
                  <a:lnTo>
                    <a:pt x="302133" y="119303"/>
                  </a:lnTo>
                  <a:lnTo>
                    <a:pt x="298107" y="117754"/>
                  </a:lnTo>
                  <a:lnTo>
                    <a:pt x="298107" y="121221"/>
                  </a:lnTo>
                  <a:lnTo>
                    <a:pt x="294716" y="122694"/>
                  </a:lnTo>
                  <a:lnTo>
                    <a:pt x="292747" y="121907"/>
                  </a:lnTo>
                  <a:lnTo>
                    <a:pt x="291655" y="121462"/>
                  </a:lnTo>
                  <a:lnTo>
                    <a:pt x="293649" y="120916"/>
                  </a:lnTo>
                  <a:lnTo>
                    <a:pt x="295694" y="121043"/>
                  </a:lnTo>
                  <a:lnTo>
                    <a:pt x="298107" y="121221"/>
                  </a:lnTo>
                  <a:lnTo>
                    <a:pt x="298107" y="117754"/>
                  </a:lnTo>
                  <a:lnTo>
                    <a:pt x="294767" y="116459"/>
                  </a:lnTo>
                  <a:lnTo>
                    <a:pt x="292836" y="115722"/>
                  </a:lnTo>
                  <a:lnTo>
                    <a:pt x="291947" y="116281"/>
                  </a:lnTo>
                  <a:lnTo>
                    <a:pt x="291020" y="116433"/>
                  </a:lnTo>
                  <a:lnTo>
                    <a:pt x="291020" y="121399"/>
                  </a:lnTo>
                  <a:lnTo>
                    <a:pt x="288378" y="121907"/>
                  </a:lnTo>
                  <a:lnTo>
                    <a:pt x="285788" y="121488"/>
                  </a:lnTo>
                  <a:lnTo>
                    <a:pt x="282219" y="121158"/>
                  </a:lnTo>
                  <a:lnTo>
                    <a:pt x="282359" y="121094"/>
                  </a:lnTo>
                  <a:lnTo>
                    <a:pt x="286981" y="119303"/>
                  </a:lnTo>
                  <a:lnTo>
                    <a:pt x="291020" y="121399"/>
                  </a:lnTo>
                  <a:lnTo>
                    <a:pt x="291020" y="116433"/>
                  </a:lnTo>
                  <a:lnTo>
                    <a:pt x="284416" y="115227"/>
                  </a:lnTo>
                  <a:lnTo>
                    <a:pt x="283616" y="114960"/>
                  </a:lnTo>
                  <a:lnTo>
                    <a:pt x="283375" y="113944"/>
                  </a:lnTo>
                  <a:lnTo>
                    <a:pt x="283210" y="112941"/>
                  </a:lnTo>
                  <a:lnTo>
                    <a:pt x="283184" y="112776"/>
                  </a:lnTo>
                  <a:lnTo>
                    <a:pt x="283083" y="111963"/>
                  </a:lnTo>
                  <a:lnTo>
                    <a:pt x="278663" y="110274"/>
                  </a:lnTo>
                  <a:lnTo>
                    <a:pt x="279247" y="111226"/>
                  </a:lnTo>
                  <a:lnTo>
                    <a:pt x="277812" y="112776"/>
                  </a:lnTo>
                  <a:lnTo>
                    <a:pt x="276326" y="112420"/>
                  </a:lnTo>
                  <a:lnTo>
                    <a:pt x="274447" y="111391"/>
                  </a:lnTo>
                  <a:lnTo>
                    <a:pt x="273939" y="111201"/>
                  </a:lnTo>
                  <a:lnTo>
                    <a:pt x="273939" y="115925"/>
                  </a:lnTo>
                  <a:lnTo>
                    <a:pt x="273773" y="116052"/>
                  </a:lnTo>
                  <a:lnTo>
                    <a:pt x="273850" y="115925"/>
                  </a:lnTo>
                  <a:lnTo>
                    <a:pt x="273939" y="111201"/>
                  </a:lnTo>
                  <a:lnTo>
                    <a:pt x="272757" y="110731"/>
                  </a:lnTo>
                  <a:lnTo>
                    <a:pt x="274447" y="109334"/>
                  </a:lnTo>
                  <a:lnTo>
                    <a:pt x="273392" y="108889"/>
                  </a:lnTo>
                  <a:lnTo>
                    <a:pt x="272884" y="109004"/>
                  </a:lnTo>
                  <a:lnTo>
                    <a:pt x="268757" y="112014"/>
                  </a:lnTo>
                  <a:lnTo>
                    <a:pt x="264756" y="112737"/>
                  </a:lnTo>
                  <a:lnTo>
                    <a:pt x="266407" y="114439"/>
                  </a:lnTo>
                  <a:lnTo>
                    <a:pt x="267195" y="115303"/>
                  </a:lnTo>
                  <a:lnTo>
                    <a:pt x="270078" y="112941"/>
                  </a:lnTo>
                  <a:lnTo>
                    <a:pt x="271792" y="116128"/>
                  </a:lnTo>
                  <a:lnTo>
                    <a:pt x="271894" y="116459"/>
                  </a:lnTo>
                  <a:lnTo>
                    <a:pt x="271411" y="117170"/>
                  </a:lnTo>
                  <a:lnTo>
                    <a:pt x="270929" y="117995"/>
                  </a:lnTo>
                  <a:lnTo>
                    <a:pt x="269735" y="119481"/>
                  </a:lnTo>
                  <a:lnTo>
                    <a:pt x="269036" y="120142"/>
                  </a:lnTo>
                  <a:lnTo>
                    <a:pt x="268135" y="121094"/>
                  </a:lnTo>
                  <a:lnTo>
                    <a:pt x="267055" y="120738"/>
                  </a:lnTo>
                  <a:lnTo>
                    <a:pt x="259130" y="126276"/>
                  </a:lnTo>
                  <a:lnTo>
                    <a:pt x="260464" y="126123"/>
                  </a:lnTo>
                  <a:lnTo>
                    <a:pt x="261823" y="126060"/>
                  </a:lnTo>
                  <a:lnTo>
                    <a:pt x="278968" y="127215"/>
                  </a:lnTo>
                  <a:lnTo>
                    <a:pt x="287312" y="126060"/>
                  </a:lnTo>
                  <a:lnTo>
                    <a:pt x="291350" y="125501"/>
                  </a:lnTo>
                  <a:lnTo>
                    <a:pt x="295630" y="126161"/>
                  </a:lnTo>
                  <a:lnTo>
                    <a:pt x="301764" y="128333"/>
                  </a:lnTo>
                  <a:lnTo>
                    <a:pt x="303834" y="128524"/>
                  </a:lnTo>
                  <a:lnTo>
                    <a:pt x="308711" y="128689"/>
                  </a:lnTo>
                  <a:lnTo>
                    <a:pt x="311378" y="127736"/>
                  </a:lnTo>
                  <a:lnTo>
                    <a:pt x="315214" y="125501"/>
                  </a:lnTo>
                  <a:lnTo>
                    <a:pt x="315404" y="125399"/>
                  </a:lnTo>
                  <a:lnTo>
                    <a:pt x="315633" y="125272"/>
                  </a:lnTo>
                  <a:lnTo>
                    <a:pt x="316534" y="124853"/>
                  </a:lnTo>
                  <a:close/>
                </a:path>
                <a:path w="384175" h="288925">
                  <a:moveTo>
                    <a:pt x="326669" y="38836"/>
                  </a:moveTo>
                  <a:lnTo>
                    <a:pt x="325755" y="35941"/>
                  </a:lnTo>
                  <a:lnTo>
                    <a:pt x="324764" y="33642"/>
                  </a:lnTo>
                  <a:lnTo>
                    <a:pt x="323684" y="30873"/>
                  </a:lnTo>
                  <a:lnTo>
                    <a:pt x="321170" y="31915"/>
                  </a:lnTo>
                  <a:lnTo>
                    <a:pt x="320230" y="32791"/>
                  </a:lnTo>
                  <a:lnTo>
                    <a:pt x="320751" y="34378"/>
                  </a:lnTo>
                  <a:lnTo>
                    <a:pt x="321398" y="36385"/>
                  </a:lnTo>
                  <a:lnTo>
                    <a:pt x="322465" y="38277"/>
                  </a:lnTo>
                  <a:lnTo>
                    <a:pt x="323786" y="40462"/>
                  </a:lnTo>
                  <a:lnTo>
                    <a:pt x="325120" y="40551"/>
                  </a:lnTo>
                  <a:lnTo>
                    <a:pt x="326148" y="39928"/>
                  </a:lnTo>
                  <a:lnTo>
                    <a:pt x="326669" y="38836"/>
                  </a:lnTo>
                  <a:close/>
                </a:path>
                <a:path w="384175" h="288925">
                  <a:moveTo>
                    <a:pt x="331571" y="107467"/>
                  </a:moveTo>
                  <a:lnTo>
                    <a:pt x="330619" y="107429"/>
                  </a:lnTo>
                  <a:lnTo>
                    <a:pt x="330631" y="107569"/>
                  </a:lnTo>
                  <a:lnTo>
                    <a:pt x="330606" y="107797"/>
                  </a:lnTo>
                  <a:lnTo>
                    <a:pt x="330923" y="108013"/>
                  </a:lnTo>
                  <a:lnTo>
                    <a:pt x="331228" y="108102"/>
                  </a:lnTo>
                  <a:lnTo>
                    <a:pt x="331495" y="108216"/>
                  </a:lnTo>
                  <a:lnTo>
                    <a:pt x="331571" y="107467"/>
                  </a:lnTo>
                  <a:close/>
                </a:path>
                <a:path w="384175" h="288925">
                  <a:moveTo>
                    <a:pt x="345757" y="42125"/>
                  </a:moveTo>
                  <a:lnTo>
                    <a:pt x="344995" y="38366"/>
                  </a:lnTo>
                  <a:lnTo>
                    <a:pt x="343052" y="35725"/>
                  </a:lnTo>
                  <a:lnTo>
                    <a:pt x="343166" y="32550"/>
                  </a:lnTo>
                  <a:lnTo>
                    <a:pt x="343192" y="32004"/>
                  </a:lnTo>
                  <a:lnTo>
                    <a:pt x="342277" y="31292"/>
                  </a:lnTo>
                  <a:lnTo>
                    <a:pt x="340791" y="30289"/>
                  </a:lnTo>
                  <a:lnTo>
                    <a:pt x="339420" y="30162"/>
                  </a:lnTo>
                  <a:lnTo>
                    <a:pt x="338747" y="33489"/>
                  </a:lnTo>
                  <a:lnTo>
                    <a:pt x="336842" y="33426"/>
                  </a:lnTo>
                  <a:lnTo>
                    <a:pt x="334975" y="34340"/>
                  </a:lnTo>
                  <a:lnTo>
                    <a:pt x="338213" y="37693"/>
                  </a:lnTo>
                  <a:lnTo>
                    <a:pt x="341668" y="39674"/>
                  </a:lnTo>
                  <a:lnTo>
                    <a:pt x="345757" y="42125"/>
                  </a:lnTo>
                  <a:close/>
                </a:path>
                <a:path w="384175" h="288925">
                  <a:moveTo>
                    <a:pt x="358152" y="54140"/>
                  </a:moveTo>
                  <a:lnTo>
                    <a:pt x="357886" y="53873"/>
                  </a:lnTo>
                  <a:lnTo>
                    <a:pt x="357746" y="53873"/>
                  </a:lnTo>
                  <a:lnTo>
                    <a:pt x="356501" y="53771"/>
                  </a:lnTo>
                  <a:lnTo>
                    <a:pt x="356082" y="54635"/>
                  </a:lnTo>
                  <a:lnTo>
                    <a:pt x="355803" y="55613"/>
                  </a:lnTo>
                  <a:lnTo>
                    <a:pt x="355752" y="55778"/>
                  </a:lnTo>
                  <a:lnTo>
                    <a:pt x="355803" y="55994"/>
                  </a:lnTo>
                  <a:lnTo>
                    <a:pt x="355841" y="56553"/>
                  </a:lnTo>
                  <a:lnTo>
                    <a:pt x="356336" y="56476"/>
                  </a:lnTo>
                  <a:lnTo>
                    <a:pt x="356616" y="56515"/>
                  </a:lnTo>
                  <a:lnTo>
                    <a:pt x="357200" y="55676"/>
                  </a:lnTo>
                  <a:lnTo>
                    <a:pt x="357682" y="54927"/>
                  </a:lnTo>
                  <a:lnTo>
                    <a:pt x="358152" y="54140"/>
                  </a:lnTo>
                  <a:close/>
                </a:path>
                <a:path w="384175" h="288925">
                  <a:moveTo>
                    <a:pt x="361873" y="37922"/>
                  </a:moveTo>
                  <a:lnTo>
                    <a:pt x="361391" y="37299"/>
                  </a:lnTo>
                  <a:lnTo>
                    <a:pt x="360997" y="36461"/>
                  </a:lnTo>
                  <a:lnTo>
                    <a:pt x="360591" y="35318"/>
                  </a:lnTo>
                  <a:lnTo>
                    <a:pt x="360464" y="34963"/>
                  </a:lnTo>
                  <a:lnTo>
                    <a:pt x="359651" y="34709"/>
                  </a:lnTo>
                  <a:lnTo>
                    <a:pt x="358813" y="34531"/>
                  </a:lnTo>
                  <a:lnTo>
                    <a:pt x="357416" y="34417"/>
                  </a:lnTo>
                  <a:lnTo>
                    <a:pt x="356781" y="35204"/>
                  </a:lnTo>
                  <a:lnTo>
                    <a:pt x="356095" y="35674"/>
                  </a:lnTo>
                  <a:lnTo>
                    <a:pt x="358851" y="37630"/>
                  </a:lnTo>
                  <a:lnTo>
                    <a:pt x="361873" y="37922"/>
                  </a:lnTo>
                  <a:close/>
                </a:path>
                <a:path w="384175" h="288925">
                  <a:moveTo>
                    <a:pt x="368185" y="35077"/>
                  </a:moveTo>
                  <a:lnTo>
                    <a:pt x="368058" y="34798"/>
                  </a:lnTo>
                  <a:lnTo>
                    <a:pt x="367830" y="34455"/>
                  </a:lnTo>
                  <a:lnTo>
                    <a:pt x="367639" y="34036"/>
                  </a:lnTo>
                  <a:lnTo>
                    <a:pt x="367372" y="34239"/>
                  </a:lnTo>
                  <a:lnTo>
                    <a:pt x="367055" y="34429"/>
                  </a:lnTo>
                  <a:lnTo>
                    <a:pt x="366801" y="34607"/>
                  </a:lnTo>
                  <a:lnTo>
                    <a:pt x="367220" y="34772"/>
                  </a:lnTo>
                  <a:lnTo>
                    <a:pt x="367677" y="34925"/>
                  </a:lnTo>
                  <a:lnTo>
                    <a:pt x="368185" y="35077"/>
                  </a:lnTo>
                  <a:close/>
                </a:path>
                <a:path w="384175" h="288925">
                  <a:moveTo>
                    <a:pt x="373253" y="76885"/>
                  </a:moveTo>
                  <a:lnTo>
                    <a:pt x="372668" y="75209"/>
                  </a:lnTo>
                  <a:lnTo>
                    <a:pt x="371525" y="74396"/>
                  </a:lnTo>
                  <a:lnTo>
                    <a:pt x="369341" y="74320"/>
                  </a:lnTo>
                  <a:lnTo>
                    <a:pt x="369557" y="77698"/>
                  </a:lnTo>
                  <a:lnTo>
                    <a:pt x="373253" y="76885"/>
                  </a:lnTo>
                  <a:close/>
                </a:path>
                <a:path w="384175" h="288925">
                  <a:moveTo>
                    <a:pt x="384149" y="14363"/>
                  </a:moveTo>
                  <a:lnTo>
                    <a:pt x="384060" y="12357"/>
                  </a:lnTo>
                  <a:lnTo>
                    <a:pt x="383971" y="11836"/>
                  </a:lnTo>
                  <a:lnTo>
                    <a:pt x="383844" y="11430"/>
                  </a:lnTo>
                  <a:lnTo>
                    <a:pt x="383298" y="10490"/>
                  </a:lnTo>
                  <a:lnTo>
                    <a:pt x="382803" y="9093"/>
                  </a:lnTo>
                  <a:lnTo>
                    <a:pt x="377151" y="6972"/>
                  </a:lnTo>
                  <a:lnTo>
                    <a:pt x="369443" y="4102"/>
                  </a:lnTo>
                  <a:lnTo>
                    <a:pt x="369443" y="9677"/>
                  </a:lnTo>
                  <a:lnTo>
                    <a:pt x="368604" y="9372"/>
                  </a:lnTo>
                  <a:lnTo>
                    <a:pt x="367944" y="9309"/>
                  </a:lnTo>
                  <a:lnTo>
                    <a:pt x="367538" y="8890"/>
                  </a:lnTo>
                  <a:lnTo>
                    <a:pt x="367436" y="7505"/>
                  </a:lnTo>
                  <a:lnTo>
                    <a:pt x="367944" y="7632"/>
                  </a:lnTo>
                  <a:lnTo>
                    <a:pt x="368579" y="7620"/>
                  </a:lnTo>
                  <a:lnTo>
                    <a:pt x="369227" y="8242"/>
                  </a:lnTo>
                  <a:lnTo>
                    <a:pt x="369341" y="9309"/>
                  </a:lnTo>
                  <a:lnTo>
                    <a:pt x="369443" y="9677"/>
                  </a:lnTo>
                  <a:lnTo>
                    <a:pt x="369443" y="4102"/>
                  </a:lnTo>
                  <a:lnTo>
                    <a:pt x="358482" y="0"/>
                  </a:lnTo>
                  <a:lnTo>
                    <a:pt x="360273" y="2362"/>
                  </a:lnTo>
                  <a:lnTo>
                    <a:pt x="361086" y="5359"/>
                  </a:lnTo>
                  <a:lnTo>
                    <a:pt x="361746" y="8255"/>
                  </a:lnTo>
                  <a:lnTo>
                    <a:pt x="361873" y="9372"/>
                  </a:lnTo>
                  <a:lnTo>
                    <a:pt x="361746" y="9956"/>
                  </a:lnTo>
                  <a:lnTo>
                    <a:pt x="361276" y="11099"/>
                  </a:lnTo>
                  <a:lnTo>
                    <a:pt x="361035" y="11557"/>
                  </a:lnTo>
                  <a:lnTo>
                    <a:pt x="360527" y="12357"/>
                  </a:lnTo>
                  <a:lnTo>
                    <a:pt x="359333" y="12484"/>
                  </a:lnTo>
                  <a:lnTo>
                    <a:pt x="358279" y="13068"/>
                  </a:lnTo>
                  <a:lnTo>
                    <a:pt x="358178" y="13474"/>
                  </a:lnTo>
                  <a:lnTo>
                    <a:pt x="358063" y="13779"/>
                  </a:lnTo>
                  <a:lnTo>
                    <a:pt x="358863" y="14363"/>
                  </a:lnTo>
                  <a:lnTo>
                    <a:pt x="363220" y="19723"/>
                  </a:lnTo>
                  <a:lnTo>
                    <a:pt x="362432" y="21348"/>
                  </a:lnTo>
                  <a:lnTo>
                    <a:pt x="364172" y="23291"/>
                  </a:lnTo>
                  <a:lnTo>
                    <a:pt x="361442" y="23888"/>
                  </a:lnTo>
                  <a:lnTo>
                    <a:pt x="361226" y="25615"/>
                  </a:lnTo>
                  <a:lnTo>
                    <a:pt x="363537" y="26149"/>
                  </a:lnTo>
                  <a:lnTo>
                    <a:pt x="365366" y="27406"/>
                  </a:lnTo>
                  <a:lnTo>
                    <a:pt x="366102" y="30530"/>
                  </a:lnTo>
                  <a:lnTo>
                    <a:pt x="366852" y="30937"/>
                  </a:lnTo>
                  <a:lnTo>
                    <a:pt x="367944" y="32016"/>
                  </a:lnTo>
                  <a:lnTo>
                    <a:pt x="368020" y="30530"/>
                  </a:lnTo>
                  <a:lnTo>
                    <a:pt x="368134" y="26885"/>
                  </a:lnTo>
                  <a:lnTo>
                    <a:pt x="368300" y="24650"/>
                  </a:lnTo>
                  <a:lnTo>
                    <a:pt x="368185" y="23291"/>
                  </a:lnTo>
                  <a:lnTo>
                    <a:pt x="368134" y="22987"/>
                  </a:lnTo>
                  <a:lnTo>
                    <a:pt x="368503" y="21399"/>
                  </a:lnTo>
                  <a:lnTo>
                    <a:pt x="368490" y="19723"/>
                  </a:lnTo>
                  <a:lnTo>
                    <a:pt x="372148" y="20281"/>
                  </a:lnTo>
                  <a:lnTo>
                    <a:pt x="372033" y="19723"/>
                  </a:lnTo>
                  <a:lnTo>
                    <a:pt x="371983" y="19519"/>
                  </a:lnTo>
                  <a:lnTo>
                    <a:pt x="372046" y="16205"/>
                  </a:lnTo>
                  <a:lnTo>
                    <a:pt x="371538" y="16129"/>
                  </a:lnTo>
                  <a:lnTo>
                    <a:pt x="371690" y="15468"/>
                  </a:lnTo>
                  <a:lnTo>
                    <a:pt x="372110" y="15659"/>
                  </a:lnTo>
                  <a:lnTo>
                    <a:pt x="372122" y="15468"/>
                  </a:lnTo>
                  <a:lnTo>
                    <a:pt x="372503" y="12357"/>
                  </a:lnTo>
                  <a:lnTo>
                    <a:pt x="372440" y="11099"/>
                  </a:lnTo>
                  <a:lnTo>
                    <a:pt x="372237" y="9842"/>
                  </a:lnTo>
                  <a:lnTo>
                    <a:pt x="372059" y="9791"/>
                  </a:lnTo>
                  <a:lnTo>
                    <a:pt x="371271" y="8890"/>
                  </a:lnTo>
                  <a:lnTo>
                    <a:pt x="370840" y="8204"/>
                  </a:lnTo>
                  <a:lnTo>
                    <a:pt x="371335" y="7620"/>
                  </a:lnTo>
                  <a:lnTo>
                    <a:pt x="371906" y="6972"/>
                  </a:lnTo>
                  <a:lnTo>
                    <a:pt x="372364" y="7683"/>
                  </a:lnTo>
                  <a:lnTo>
                    <a:pt x="372821" y="8255"/>
                  </a:lnTo>
                  <a:lnTo>
                    <a:pt x="373024" y="8674"/>
                  </a:lnTo>
                  <a:lnTo>
                    <a:pt x="373138" y="9474"/>
                  </a:lnTo>
                  <a:lnTo>
                    <a:pt x="375373" y="9880"/>
                  </a:lnTo>
                  <a:lnTo>
                    <a:pt x="376021" y="10490"/>
                  </a:lnTo>
                  <a:lnTo>
                    <a:pt x="375793" y="13068"/>
                  </a:lnTo>
                  <a:lnTo>
                    <a:pt x="375716" y="13754"/>
                  </a:lnTo>
                  <a:lnTo>
                    <a:pt x="375259" y="16598"/>
                  </a:lnTo>
                  <a:lnTo>
                    <a:pt x="375793" y="16649"/>
                  </a:lnTo>
                  <a:lnTo>
                    <a:pt x="376275" y="16662"/>
                  </a:lnTo>
                  <a:lnTo>
                    <a:pt x="377939" y="14363"/>
                  </a:lnTo>
                  <a:lnTo>
                    <a:pt x="379577" y="14757"/>
                  </a:lnTo>
                  <a:lnTo>
                    <a:pt x="382054" y="16090"/>
                  </a:lnTo>
                  <a:lnTo>
                    <a:pt x="382828" y="16154"/>
                  </a:lnTo>
                  <a:lnTo>
                    <a:pt x="383908" y="16459"/>
                  </a:lnTo>
                  <a:lnTo>
                    <a:pt x="384022" y="14859"/>
                  </a:lnTo>
                  <a:lnTo>
                    <a:pt x="384149" y="143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 descr=""/>
            <p:cNvSpPr/>
            <p:nvPr/>
          </p:nvSpPr>
          <p:spPr>
            <a:xfrm>
              <a:off x="1669389" y="4402208"/>
              <a:ext cx="503555" cy="368935"/>
            </a:xfrm>
            <a:custGeom>
              <a:avLst/>
              <a:gdLst/>
              <a:ahLst/>
              <a:cxnLst/>
              <a:rect l="l" t="t" r="r" b="b"/>
              <a:pathLst>
                <a:path w="503555" h="368935">
                  <a:moveTo>
                    <a:pt x="22834" y="74510"/>
                  </a:moveTo>
                  <a:lnTo>
                    <a:pt x="22580" y="74269"/>
                  </a:lnTo>
                  <a:lnTo>
                    <a:pt x="22364" y="73888"/>
                  </a:lnTo>
                  <a:lnTo>
                    <a:pt x="22059" y="73799"/>
                  </a:lnTo>
                  <a:lnTo>
                    <a:pt x="21894" y="73761"/>
                  </a:lnTo>
                  <a:lnTo>
                    <a:pt x="21361" y="74244"/>
                  </a:lnTo>
                  <a:lnTo>
                    <a:pt x="21399" y="74396"/>
                  </a:lnTo>
                  <a:lnTo>
                    <a:pt x="21463" y="74701"/>
                  </a:lnTo>
                  <a:lnTo>
                    <a:pt x="21818" y="74942"/>
                  </a:lnTo>
                  <a:lnTo>
                    <a:pt x="22047" y="75209"/>
                  </a:lnTo>
                  <a:lnTo>
                    <a:pt x="22580" y="74752"/>
                  </a:lnTo>
                  <a:lnTo>
                    <a:pt x="22834" y="74510"/>
                  </a:lnTo>
                  <a:close/>
                </a:path>
                <a:path w="503555" h="368935">
                  <a:moveTo>
                    <a:pt x="31242" y="114592"/>
                  </a:moveTo>
                  <a:close/>
                </a:path>
                <a:path w="503555" h="368935">
                  <a:moveTo>
                    <a:pt x="35814" y="317957"/>
                  </a:moveTo>
                  <a:lnTo>
                    <a:pt x="35788" y="317715"/>
                  </a:lnTo>
                  <a:lnTo>
                    <a:pt x="35712" y="317525"/>
                  </a:lnTo>
                  <a:lnTo>
                    <a:pt x="35572" y="317309"/>
                  </a:lnTo>
                  <a:lnTo>
                    <a:pt x="35255" y="317068"/>
                  </a:lnTo>
                  <a:lnTo>
                    <a:pt x="34963" y="317068"/>
                  </a:lnTo>
                  <a:lnTo>
                    <a:pt x="34785" y="317093"/>
                  </a:lnTo>
                  <a:lnTo>
                    <a:pt x="34201" y="317119"/>
                  </a:lnTo>
                  <a:lnTo>
                    <a:pt x="33604" y="317258"/>
                  </a:lnTo>
                  <a:lnTo>
                    <a:pt x="33020" y="317360"/>
                  </a:lnTo>
                  <a:lnTo>
                    <a:pt x="33096" y="317817"/>
                  </a:lnTo>
                  <a:lnTo>
                    <a:pt x="33096" y="318109"/>
                  </a:lnTo>
                  <a:lnTo>
                    <a:pt x="33832" y="318274"/>
                  </a:lnTo>
                  <a:lnTo>
                    <a:pt x="34518" y="318465"/>
                  </a:lnTo>
                  <a:lnTo>
                    <a:pt x="35191" y="318477"/>
                  </a:lnTo>
                  <a:lnTo>
                    <a:pt x="35407" y="318477"/>
                  </a:lnTo>
                  <a:lnTo>
                    <a:pt x="35814" y="317957"/>
                  </a:lnTo>
                  <a:close/>
                </a:path>
                <a:path w="503555" h="368935">
                  <a:moveTo>
                    <a:pt x="35941" y="131406"/>
                  </a:moveTo>
                  <a:lnTo>
                    <a:pt x="33401" y="130352"/>
                  </a:lnTo>
                  <a:lnTo>
                    <a:pt x="30822" y="129489"/>
                  </a:lnTo>
                  <a:lnTo>
                    <a:pt x="29133" y="126034"/>
                  </a:lnTo>
                  <a:lnTo>
                    <a:pt x="28473" y="125145"/>
                  </a:lnTo>
                  <a:lnTo>
                    <a:pt x="27724" y="124421"/>
                  </a:lnTo>
                  <a:lnTo>
                    <a:pt x="19151" y="121805"/>
                  </a:lnTo>
                  <a:lnTo>
                    <a:pt x="11036" y="119418"/>
                  </a:lnTo>
                  <a:lnTo>
                    <a:pt x="12280" y="120789"/>
                  </a:lnTo>
                  <a:lnTo>
                    <a:pt x="13284" y="122389"/>
                  </a:lnTo>
                  <a:lnTo>
                    <a:pt x="13957" y="124320"/>
                  </a:lnTo>
                  <a:lnTo>
                    <a:pt x="19100" y="126492"/>
                  </a:lnTo>
                  <a:lnTo>
                    <a:pt x="19634" y="126072"/>
                  </a:lnTo>
                  <a:lnTo>
                    <a:pt x="21577" y="124574"/>
                  </a:lnTo>
                  <a:lnTo>
                    <a:pt x="23266" y="124510"/>
                  </a:lnTo>
                  <a:lnTo>
                    <a:pt x="26606" y="127330"/>
                  </a:lnTo>
                  <a:lnTo>
                    <a:pt x="28003" y="128993"/>
                  </a:lnTo>
                  <a:lnTo>
                    <a:pt x="29756" y="130924"/>
                  </a:lnTo>
                  <a:lnTo>
                    <a:pt x="34658" y="132956"/>
                  </a:lnTo>
                  <a:lnTo>
                    <a:pt x="34975" y="132626"/>
                  </a:lnTo>
                  <a:lnTo>
                    <a:pt x="35306" y="132143"/>
                  </a:lnTo>
                  <a:lnTo>
                    <a:pt x="35941" y="131406"/>
                  </a:lnTo>
                  <a:close/>
                </a:path>
                <a:path w="503555" h="368935">
                  <a:moveTo>
                    <a:pt x="36347" y="115493"/>
                  </a:moveTo>
                  <a:lnTo>
                    <a:pt x="36042" y="114757"/>
                  </a:lnTo>
                  <a:lnTo>
                    <a:pt x="35382" y="114261"/>
                  </a:lnTo>
                  <a:lnTo>
                    <a:pt x="33832" y="113385"/>
                  </a:lnTo>
                  <a:lnTo>
                    <a:pt x="33070" y="112928"/>
                  </a:lnTo>
                  <a:lnTo>
                    <a:pt x="32296" y="112483"/>
                  </a:lnTo>
                  <a:lnTo>
                    <a:pt x="31343" y="114630"/>
                  </a:lnTo>
                  <a:lnTo>
                    <a:pt x="32308" y="115925"/>
                  </a:lnTo>
                  <a:lnTo>
                    <a:pt x="33362" y="117017"/>
                  </a:lnTo>
                  <a:lnTo>
                    <a:pt x="34886" y="117170"/>
                  </a:lnTo>
                  <a:lnTo>
                    <a:pt x="36347" y="115493"/>
                  </a:lnTo>
                  <a:close/>
                </a:path>
                <a:path w="503555" h="368935">
                  <a:moveTo>
                    <a:pt x="36728" y="145605"/>
                  </a:moveTo>
                  <a:lnTo>
                    <a:pt x="35267" y="145097"/>
                  </a:lnTo>
                  <a:lnTo>
                    <a:pt x="33820" y="144589"/>
                  </a:lnTo>
                  <a:lnTo>
                    <a:pt x="32359" y="144081"/>
                  </a:lnTo>
                  <a:lnTo>
                    <a:pt x="32537" y="146062"/>
                  </a:lnTo>
                  <a:lnTo>
                    <a:pt x="34137" y="146126"/>
                  </a:lnTo>
                  <a:lnTo>
                    <a:pt x="35521" y="145961"/>
                  </a:lnTo>
                  <a:lnTo>
                    <a:pt x="36728" y="145605"/>
                  </a:lnTo>
                  <a:close/>
                </a:path>
                <a:path w="503555" h="368935">
                  <a:moveTo>
                    <a:pt x="43903" y="312216"/>
                  </a:moveTo>
                  <a:lnTo>
                    <a:pt x="43751" y="312229"/>
                  </a:lnTo>
                  <a:lnTo>
                    <a:pt x="43903" y="312216"/>
                  </a:lnTo>
                  <a:close/>
                </a:path>
                <a:path w="503555" h="368935">
                  <a:moveTo>
                    <a:pt x="58597" y="153162"/>
                  </a:moveTo>
                  <a:lnTo>
                    <a:pt x="43624" y="147980"/>
                  </a:lnTo>
                  <a:lnTo>
                    <a:pt x="33997" y="155930"/>
                  </a:lnTo>
                  <a:lnTo>
                    <a:pt x="33210" y="155575"/>
                  </a:lnTo>
                  <a:lnTo>
                    <a:pt x="32385" y="155270"/>
                  </a:lnTo>
                  <a:lnTo>
                    <a:pt x="31470" y="155117"/>
                  </a:lnTo>
                  <a:lnTo>
                    <a:pt x="34556" y="156260"/>
                  </a:lnTo>
                  <a:lnTo>
                    <a:pt x="30670" y="155041"/>
                  </a:lnTo>
                  <a:lnTo>
                    <a:pt x="30048" y="155016"/>
                  </a:lnTo>
                  <a:lnTo>
                    <a:pt x="29806" y="155041"/>
                  </a:lnTo>
                  <a:lnTo>
                    <a:pt x="30327" y="156095"/>
                  </a:lnTo>
                  <a:lnTo>
                    <a:pt x="31699" y="157822"/>
                  </a:lnTo>
                  <a:lnTo>
                    <a:pt x="27660" y="161163"/>
                  </a:lnTo>
                  <a:lnTo>
                    <a:pt x="26847" y="157581"/>
                  </a:lnTo>
                  <a:lnTo>
                    <a:pt x="25095" y="158089"/>
                  </a:lnTo>
                  <a:lnTo>
                    <a:pt x="23368" y="158635"/>
                  </a:lnTo>
                  <a:lnTo>
                    <a:pt x="21615" y="159105"/>
                  </a:lnTo>
                  <a:lnTo>
                    <a:pt x="33629" y="163944"/>
                  </a:lnTo>
                  <a:lnTo>
                    <a:pt x="39497" y="166255"/>
                  </a:lnTo>
                  <a:lnTo>
                    <a:pt x="29756" y="163042"/>
                  </a:lnTo>
                  <a:lnTo>
                    <a:pt x="19050" y="159550"/>
                  </a:lnTo>
                  <a:lnTo>
                    <a:pt x="17487" y="159550"/>
                  </a:lnTo>
                  <a:lnTo>
                    <a:pt x="16230" y="159169"/>
                  </a:lnTo>
                  <a:lnTo>
                    <a:pt x="15214" y="158305"/>
                  </a:lnTo>
                  <a:lnTo>
                    <a:pt x="279" y="153530"/>
                  </a:lnTo>
                  <a:lnTo>
                    <a:pt x="1739" y="154533"/>
                  </a:lnTo>
                  <a:lnTo>
                    <a:pt x="3175" y="155676"/>
                  </a:lnTo>
                  <a:lnTo>
                    <a:pt x="4648" y="157099"/>
                  </a:lnTo>
                  <a:lnTo>
                    <a:pt x="0" y="159524"/>
                  </a:lnTo>
                  <a:lnTo>
                    <a:pt x="546" y="161315"/>
                  </a:lnTo>
                  <a:lnTo>
                    <a:pt x="7086" y="163944"/>
                  </a:lnTo>
                  <a:lnTo>
                    <a:pt x="10363" y="165227"/>
                  </a:lnTo>
                  <a:lnTo>
                    <a:pt x="9271" y="163804"/>
                  </a:lnTo>
                  <a:lnTo>
                    <a:pt x="9740" y="163550"/>
                  </a:lnTo>
                  <a:lnTo>
                    <a:pt x="10274" y="163042"/>
                  </a:lnTo>
                  <a:lnTo>
                    <a:pt x="11074" y="163233"/>
                  </a:lnTo>
                  <a:lnTo>
                    <a:pt x="11353" y="163906"/>
                  </a:lnTo>
                  <a:lnTo>
                    <a:pt x="11696" y="164338"/>
                  </a:lnTo>
                  <a:lnTo>
                    <a:pt x="10502" y="165290"/>
                  </a:lnTo>
                  <a:lnTo>
                    <a:pt x="32791" y="174028"/>
                  </a:lnTo>
                  <a:lnTo>
                    <a:pt x="40119" y="176834"/>
                  </a:lnTo>
                  <a:lnTo>
                    <a:pt x="40576" y="176263"/>
                  </a:lnTo>
                  <a:lnTo>
                    <a:pt x="40919" y="176745"/>
                  </a:lnTo>
                  <a:lnTo>
                    <a:pt x="41300" y="177152"/>
                  </a:lnTo>
                  <a:lnTo>
                    <a:pt x="41719" y="177457"/>
                  </a:lnTo>
                  <a:lnTo>
                    <a:pt x="43738" y="178231"/>
                  </a:lnTo>
                  <a:lnTo>
                    <a:pt x="44475" y="178295"/>
                  </a:lnTo>
                  <a:lnTo>
                    <a:pt x="45275" y="178219"/>
                  </a:lnTo>
                  <a:lnTo>
                    <a:pt x="46164" y="177952"/>
                  </a:lnTo>
                  <a:lnTo>
                    <a:pt x="46748" y="176263"/>
                  </a:lnTo>
                  <a:lnTo>
                    <a:pt x="48044" y="172504"/>
                  </a:lnTo>
                  <a:lnTo>
                    <a:pt x="51803" y="171653"/>
                  </a:lnTo>
                  <a:lnTo>
                    <a:pt x="53200" y="174866"/>
                  </a:lnTo>
                  <a:lnTo>
                    <a:pt x="53594" y="174294"/>
                  </a:lnTo>
                  <a:lnTo>
                    <a:pt x="53936" y="174028"/>
                  </a:lnTo>
                  <a:lnTo>
                    <a:pt x="53936" y="171653"/>
                  </a:lnTo>
                  <a:lnTo>
                    <a:pt x="53936" y="171094"/>
                  </a:lnTo>
                  <a:lnTo>
                    <a:pt x="54190" y="168668"/>
                  </a:lnTo>
                  <a:lnTo>
                    <a:pt x="56718" y="166255"/>
                  </a:lnTo>
                  <a:lnTo>
                    <a:pt x="56680" y="165290"/>
                  </a:lnTo>
                  <a:lnTo>
                    <a:pt x="56756" y="163944"/>
                  </a:lnTo>
                  <a:lnTo>
                    <a:pt x="56807" y="163677"/>
                  </a:lnTo>
                  <a:lnTo>
                    <a:pt x="55156" y="163576"/>
                  </a:lnTo>
                  <a:lnTo>
                    <a:pt x="53568" y="163944"/>
                  </a:lnTo>
                  <a:lnTo>
                    <a:pt x="51968" y="163042"/>
                  </a:lnTo>
                  <a:lnTo>
                    <a:pt x="51612" y="162877"/>
                  </a:lnTo>
                  <a:lnTo>
                    <a:pt x="51142" y="162725"/>
                  </a:lnTo>
                  <a:lnTo>
                    <a:pt x="52362" y="161163"/>
                  </a:lnTo>
                  <a:lnTo>
                    <a:pt x="56184" y="156260"/>
                  </a:lnTo>
                  <a:lnTo>
                    <a:pt x="56438" y="155930"/>
                  </a:lnTo>
                  <a:lnTo>
                    <a:pt x="58597" y="153162"/>
                  </a:lnTo>
                  <a:close/>
                </a:path>
                <a:path w="503555" h="368935">
                  <a:moveTo>
                    <a:pt x="62407" y="148285"/>
                  </a:moveTo>
                  <a:lnTo>
                    <a:pt x="60312" y="147701"/>
                  </a:lnTo>
                  <a:lnTo>
                    <a:pt x="58229" y="147091"/>
                  </a:lnTo>
                  <a:lnTo>
                    <a:pt x="56134" y="146507"/>
                  </a:lnTo>
                  <a:lnTo>
                    <a:pt x="55778" y="147510"/>
                  </a:lnTo>
                  <a:lnTo>
                    <a:pt x="57569" y="148310"/>
                  </a:lnTo>
                  <a:lnTo>
                    <a:pt x="59372" y="149085"/>
                  </a:lnTo>
                  <a:lnTo>
                    <a:pt x="61175" y="149872"/>
                  </a:lnTo>
                  <a:lnTo>
                    <a:pt x="62407" y="148285"/>
                  </a:lnTo>
                  <a:close/>
                </a:path>
                <a:path w="503555" h="368935">
                  <a:moveTo>
                    <a:pt x="68643" y="150063"/>
                  </a:moveTo>
                  <a:close/>
                </a:path>
                <a:path w="503555" h="368935">
                  <a:moveTo>
                    <a:pt x="71742" y="368211"/>
                  </a:moveTo>
                  <a:lnTo>
                    <a:pt x="71412" y="368033"/>
                  </a:lnTo>
                  <a:lnTo>
                    <a:pt x="70853" y="367842"/>
                  </a:lnTo>
                  <a:lnTo>
                    <a:pt x="70802" y="368249"/>
                  </a:lnTo>
                  <a:lnTo>
                    <a:pt x="70789" y="368452"/>
                  </a:lnTo>
                  <a:lnTo>
                    <a:pt x="71107" y="368477"/>
                  </a:lnTo>
                  <a:lnTo>
                    <a:pt x="71742" y="368515"/>
                  </a:lnTo>
                  <a:lnTo>
                    <a:pt x="71716" y="368376"/>
                  </a:lnTo>
                  <a:lnTo>
                    <a:pt x="71742" y="368211"/>
                  </a:lnTo>
                  <a:close/>
                </a:path>
                <a:path w="503555" h="368935">
                  <a:moveTo>
                    <a:pt x="73926" y="146824"/>
                  </a:moveTo>
                  <a:lnTo>
                    <a:pt x="71577" y="146583"/>
                  </a:lnTo>
                  <a:lnTo>
                    <a:pt x="70485" y="144919"/>
                  </a:lnTo>
                  <a:lnTo>
                    <a:pt x="70104" y="144322"/>
                  </a:lnTo>
                  <a:lnTo>
                    <a:pt x="68059" y="144805"/>
                  </a:lnTo>
                  <a:lnTo>
                    <a:pt x="66446" y="144919"/>
                  </a:lnTo>
                  <a:lnTo>
                    <a:pt x="65316" y="144576"/>
                  </a:lnTo>
                  <a:lnTo>
                    <a:pt x="70446" y="137998"/>
                  </a:lnTo>
                  <a:lnTo>
                    <a:pt x="70523" y="138264"/>
                  </a:lnTo>
                  <a:lnTo>
                    <a:pt x="70942" y="138303"/>
                  </a:lnTo>
                  <a:lnTo>
                    <a:pt x="71742" y="138353"/>
                  </a:lnTo>
                  <a:lnTo>
                    <a:pt x="70688" y="137998"/>
                  </a:lnTo>
                  <a:lnTo>
                    <a:pt x="59956" y="134518"/>
                  </a:lnTo>
                  <a:lnTo>
                    <a:pt x="52933" y="140296"/>
                  </a:lnTo>
                  <a:lnTo>
                    <a:pt x="59347" y="142862"/>
                  </a:lnTo>
                  <a:lnTo>
                    <a:pt x="72186" y="147891"/>
                  </a:lnTo>
                  <a:lnTo>
                    <a:pt x="73926" y="146824"/>
                  </a:lnTo>
                  <a:close/>
                </a:path>
                <a:path w="503555" h="368935">
                  <a:moveTo>
                    <a:pt x="78105" y="76619"/>
                  </a:moveTo>
                  <a:lnTo>
                    <a:pt x="77419" y="76415"/>
                  </a:lnTo>
                  <a:lnTo>
                    <a:pt x="77089" y="76327"/>
                  </a:lnTo>
                  <a:lnTo>
                    <a:pt x="76936" y="76415"/>
                  </a:lnTo>
                  <a:lnTo>
                    <a:pt x="77406" y="76542"/>
                  </a:lnTo>
                  <a:lnTo>
                    <a:pt x="77787" y="76568"/>
                  </a:lnTo>
                  <a:lnTo>
                    <a:pt x="78105" y="76619"/>
                  </a:lnTo>
                  <a:close/>
                </a:path>
                <a:path w="503555" h="368935">
                  <a:moveTo>
                    <a:pt x="81838" y="77863"/>
                  </a:moveTo>
                  <a:lnTo>
                    <a:pt x="79806" y="77101"/>
                  </a:lnTo>
                  <a:lnTo>
                    <a:pt x="80276" y="77279"/>
                  </a:lnTo>
                  <a:lnTo>
                    <a:pt x="80899" y="77520"/>
                  </a:lnTo>
                  <a:lnTo>
                    <a:pt x="81838" y="77863"/>
                  </a:lnTo>
                  <a:close/>
                </a:path>
                <a:path w="503555" h="368935">
                  <a:moveTo>
                    <a:pt x="84112" y="311683"/>
                  </a:moveTo>
                  <a:lnTo>
                    <a:pt x="83731" y="311518"/>
                  </a:lnTo>
                  <a:lnTo>
                    <a:pt x="83362" y="311365"/>
                  </a:lnTo>
                  <a:lnTo>
                    <a:pt x="83019" y="311238"/>
                  </a:lnTo>
                  <a:lnTo>
                    <a:pt x="83019" y="311721"/>
                  </a:lnTo>
                  <a:lnTo>
                    <a:pt x="83070" y="312178"/>
                  </a:lnTo>
                  <a:lnTo>
                    <a:pt x="83172" y="312623"/>
                  </a:lnTo>
                  <a:lnTo>
                    <a:pt x="83464" y="312331"/>
                  </a:lnTo>
                  <a:lnTo>
                    <a:pt x="84112" y="311683"/>
                  </a:lnTo>
                  <a:close/>
                </a:path>
                <a:path w="503555" h="368935">
                  <a:moveTo>
                    <a:pt x="101625" y="113512"/>
                  </a:moveTo>
                  <a:lnTo>
                    <a:pt x="101066" y="112877"/>
                  </a:lnTo>
                  <a:lnTo>
                    <a:pt x="101511" y="113626"/>
                  </a:lnTo>
                  <a:close/>
                </a:path>
                <a:path w="503555" h="368935">
                  <a:moveTo>
                    <a:pt x="103860" y="142633"/>
                  </a:moveTo>
                  <a:lnTo>
                    <a:pt x="103733" y="141643"/>
                  </a:lnTo>
                  <a:lnTo>
                    <a:pt x="103568" y="140220"/>
                  </a:lnTo>
                  <a:lnTo>
                    <a:pt x="103149" y="136715"/>
                  </a:lnTo>
                  <a:lnTo>
                    <a:pt x="103060" y="136004"/>
                  </a:lnTo>
                  <a:lnTo>
                    <a:pt x="97739" y="136715"/>
                  </a:lnTo>
                  <a:lnTo>
                    <a:pt x="97472" y="136232"/>
                  </a:lnTo>
                  <a:lnTo>
                    <a:pt x="96126" y="133807"/>
                  </a:lnTo>
                  <a:lnTo>
                    <a:pt x="94386" y="134340"/>
                  </a:lnTo>
                  <a:lnTo>
                    <a:pt x="92608" y="134556"/>
                  </a:lnTo>
                  <a:lnTo>
                    <a:pt x="92303" y="135001"/>
                  </a:lnTo>
                  <a:lnTo>
                    <a:pt x="92303" y="140220"/>
                  </a:lnTo>
                  <a:lnTo>
                    <a:pt x="87769" y="139077"/>
                  </a:lnTo>
                  <a:lnTo>
                    <a:pt x="88480" y="136969"/>
                  </a:lnTo>
                  <a:lnTo>
                    <a:pt x="90347" y="137147"/>
                  </a:lnTo>
                  <a:lnTo>
                    <a:pt x="90563" y="136969"/>
                  </a:lnTo>
                  <a:lnTo>
                    <a:pt x="91490" y="136232"/>
                  </a:lnTo>
                  <a:lnTo>
                    <a:pt x="92303" y="140220"/>
                  </a:lnTo>
                  <a:lnTo>
                    <a:pt x="92303" y="135001"/>
                  </a:lnTo>
                  <a:lnTo>
                    <a:pt x="91478" y="136182"/>
                  </a:lnTo>
                  <a:lnTo>
                    <a:pt x="88531" y="136067"/>
                  </a:lnTo>
                  <a:lnTo>
                    <a:pt x="84531" y="135902"/>
                  </a:lnTo>
                  <a:lnTo>
                    <a:pt x="83832" y="136067"/>
                  </a:lnTo>
                  <a:lnTo>
                    <a:pt x="80886" y="134213"/>
                  </a:lnTo>
                  <a:lnTo>
                    <a:pt x="78028" y="132956"/>
                  </a:lnTo>
                  <a:lnTo>
                    <a:pt x="76174" y="130670"/>
                  </a:lnTo>
                  <a:lnTo>
                    <a:pt x="82892" y="122059"/>
                  </a:lnTo>
                  <a:lnTo>
                    <a:pt x="83248" y="121602"/>
                  </a:lnTo>
                  <a:lnTo>
                    <a:pt x="83515" y="121729"/>
                  </a:lnTo>
                  <a:lnTo>
                    <a:pt x="83820" y="121843"/>
                  </a:lnTo>
                  <a:lnTo>
                    <a:pt x="83832" y="121602"/>
                  </a:lnTo>
                  <a:lnTo>
                    <a:pt x="83870" y="120815"/>
                  </a:lnTo>
                  <a:lnTo>
                    <a:pt x="92887" y="109283"/>
                  </a:lnTo>
                  <a:lnTo>
                    <a:pt x="94107" y="110147"/>
                  </a:lnTo>
                  <a:lnTo>
                    <a:pt x="95796" y="112966"/>
                  </a:lnTo>
                  <a:lnTo>
                    <a:pt x="97282" y="112776"/>
                  </a:lnTo>
                  <a:lnTo>
                    <a:pt x="97472" y="111442"/>
                  </a:lnTo>
                  <a:lnTo>
                    <a:pt x="98107" y="109385"/>
                  </a:lnTo>
                  <a:lnTo>
                    <a:pt x="100330" y="109791"/>
                  </a:lnTo>
                  <a:lnTo>
                    <a:pt x="100139" y="109385"/>
                  </a:lnTo>
                  <a:lnTo>
                    <a:pt x="99682" y="108331"/>
                  </a:lnTo>
                  <a:lnTo>
                    <a:pt x="99415" y="107721"/>
                  </a:lnTo>
                  <a:lnTo>
                    <a:pt x="97624" y="108064"/>
                  </a:lnTo>
                  <a:lnTo>
                    <a:pt x="95770" y="108331"/>
                  </a:lnTo>
                  <a:lnTo>
                    <a:pt x="93929" y="107937"/>
                  </a:lnTo>
                  <a:lnTo>
                    <a:pt x="97155" y="103797"/>
                  </a:lnTo>
                  <a:lnTo>
                    <a:pt x="75031" y="122059"/>
                  </a:lnTo>
                  <a:lnTo>
                    <a:pt x="74015" y="121704"/>
                  </a:lnTo>
                  <a:lnTo>
                    <a:pt x="73367" y="121450"/>
                  </a:lnTo>
                  <a:lnTo>
                    <a:pt x="73164" y="121361"/>
                  </a:lnTo>
                  <a:lnTo>
                    <a:pt x="68364" y="118884"/>
                  </a:lnTo>
                  <a:lnTo>
                    <a:pt x="64655" y="118706"/>
                  </a:lnTo>
                  <a:lnTo>
                    <a:pt x="60731" y="121450"/>
                  </a:lnTo>
                  <a:lnTo>
                    <a:pt x="58915" y="117779"/>
                  </a:lnTo>
                  <a:lnTo>
                    <a:pt x="58547" y="118465"/>
                  </a:lnTo>
                  <a:lnTo>
                    <a:pt x="58216" y="118960"/>
                  </a:lnTo>
                  <a:lnTo>
                    <a:pt x="56311" y="123393"/>
                  </a:lnTo>
                  <a:lnTo>
                    <a:pt x="56489" y="124650"/>
                  </a:lnTo>
                  <a:lnTo>
                    <a:pt x="63080" y="127774"/>
                  </a:lnTo>
                  <a:lnTo>
                    <a:pt x="66192" y="129362"/>
                  </a:lnTo>
                  <a:lnTo>
                    <a:pt x="60858" y="133756"/>
                  </a:lnTo>
                  <a:lnTo>
                    <a:pt x="73393" y="138430"/>
                  </a:lnTo>
                  <a:lnTo>
                    <a:pt x="76034" y="138595"/>
                  </a:lnTo>
                  <a:lnTo>
                    <a:pt x="78816" y="138988"/>
                  </a:lnTo>
                  <a:lnTo>
                    <a:pt x="79692" y="139738"/>
                  </a:lnTo>
                  <a:lnTo>
                    <a:pt x="80035" y="140881"/>
                  </a:lnTo>
                  <a:lnTo>
                    <a:pt x="84683" y="142595"/>
                  </a:lnTo>
                  <a:lnTo>
                    <a:pt x="80073" y="141071"/>
                  </a:lnTo>
                  <a:lnTo>
                    <a:pt x="80137" y="143141"/>
                  </a:lnTo>
                  <a:lnTo>
                    <a:pt x="73837" y="146812"/>
                  </a:lnTo>
                  <a:lnTo>
                    <a:pt x="75539" y="146164"/>
                  </a:lnTo>
                  <a:lnTo>
                    <a:pt x="76504" y="148094"/>
                  </a:lnTo>
                  <a:lnTo>
                    <a:pt x="79616" y="148056"/>
                  </a:lnTo>
                  <a:lnTo>
                    <a:pt x="80873" y="148196"/>
                  </a:lnTo>
                  <a:lnTo>
                    <a:pt x="82029" y="150964"/>
                  </a:lnTo>
                  <a:lnTo>
                    <a:pt x="83362" y="151841"/>
                  </a:lnTo>
                  <a:lnTo>
                    <a:pt x="89789" y="152831"/>
                  </a:lnTo>
                  <a:lnTo>
                    <a:pt x="95097" y="152184"/>
                  </a:lnTo>
                  <a:lnTo>
                    <a:pt x="101384" y="150368"/>
                  </a:lnTo>
                  <a:lnTo>
                    <a:pt x="99822" y="149631"/>
                  </a:lnTo>
                  <a:lnTo>
                    <a:pt x="99199" y="149110"/>
                  </a:lnTo>
                  <a:lnTo>
                    <a:pt x="95288" y="149326"/>
                  </a:lnTo>
                  <a:lnTo>
                    <a:pt x="91948" y="149555"/>
                  </a:lnTo>
                  <a:lnTo>
                    <a:pt x="85420" y="150368"/>
                  </a:lnTo>
                  <a:lnTo>
                    <a:pt x="83439" y="149110"/>
                  </a:lnTo>
                  <a:lnTo>
                    <a:pt x="83096" y="148056"/>
                  </a:lnTo>
                  <a:lnTo>
                    <a:pt x="82486" y="146164"/>
                  </a:lnTo>
                  <a:lnTo>
                    <a:pt x="87464" y="143979"/>
                  </a:lnTo>
                  <a:lnTo>
                    <a:pt x="92811" y="143052"/>
                  </a:lnTo>
                  <a:lnTo>
                    <a:pt x="94564" y="142595"/>
                  </a:lnTo>
                  <a:lnTo>
                    <a:pt x="98171" y="141643"/>
                  </a:lnTo>
                  <a:lnTo>
                    <a:pt x="99783" y="142544"/>
                  </a:lnTo>
                  <a:lnTo>
                    <a:pt x="101168" y="145097"/>
                  </a:lnTo>
                  <a:lnTo>
                    <a:pt x="103860" y="142633"/>
                  </a:lnTo>
                  <a:close/>
                </a:path>
                <a:path w="503555" h="368935">
                  <a:moveTo>
                    <a:pt x="116357" y="419"/>
                  </a:moveTo>
                  <a:lnTo>
                    <a:pt x="115328" y="139"/>
                  </a:lnTo>
                  <a:lnTo>
                    <a:pt x="114820" y="0"/>
                  </a:lnTo>
                  <a:lnTo>
                    <a:pt x="114452" y="1003"/>
                  </a:lnTo>
                  <a:lnTo>
                    <a:pt x="114731" y="1130"/>
                  </a:lnTo>
                  <a:lnTo>
                    <a:pt x="115290" y="1358"/>
                  </a:lnTo>
                  <a:lnTo>
                    <a:pt x="115646" y="1054"/>
                  </a:lnTo>
                  <a:lnTo>
                    <a:pt x="116357" y="419"/>
                  </a:lnTo>
                  <a:close/>
                </a:path>
                <a:path w="503555" h="368935">
                  <a:moveTo>
                    <a:pt x="125171" y="2933"/>
                  </a:moveTo>
                  <a:lnTo>
                    <a:pt x="121678" y="1943"/>
                  </a:lnTo>
                  <a:lnTo>
                    <a:pt x="119545" y="3225"/>
                  </a:lnTo>
                  <a:lnTo>
                    <a:pt x="122415" y="4483"/>
                  </a:lnTo>
                  <a:lnTo>
                    <a:pt x="123380" y="4165"/>
                  </a:lnTo>
                  <a:lnTo>
                    <a:pt x="124320" y="3683"/>
                  </a:lnTo>
                  <a:lnTo>
                    <a:pt x="125171" y="2933"/>
                  </a:lnTo>
                  <a:close/>
                </a:path>
                <a:path w="503555" h="368935">
                  <a:moveTo>
                    <a:pt x="144437" y="325386"/>
                  </a:moveTo>
                  <a:lnTo>
                    <a:pt x="143090" y="325310"/>
                  </a:lnTo>
                  <a:lnTo>
                    <a:pt x="142125" y="325297"/>
                  </a:lnTo>
                  <a:lnTo>
                    <a:pt x="141465" y="325412"/>
                  </a:lnTo>
                  <a:lnTo>
                    <a:pt x="142430" y="325615"/>
                  </a:lnTo>
                  <a:lnTo>
                    <a:pt x="143395" y="325793"/>
                  </a:lnTo>
                  <a:lnTo>
                    <a:pt x="144360" y="325945"/>
                  </a:lnTo>
                  <a:lnTo>
                    <a:pt x="144424" y="325602"/>
                  </a:lnTo>
                  <a:lnTo>
                    <a:pt x="144437" y="325386"/>
                  </a:lnTo>
                  <a:close/>
                </a:path>
                <a:path w="503555" h="368935">
                  <a:moveTo>
                    <a:pt x="169418" y="275374"/>
                  </a:moveTo>
                  <a:lnTo>
                    <a:pt x="166751" y="274370"/>
                  </a:lnTo>
                  <a:lnTo>
                    <a:pt x="166611" y="274243"/>
                  </a:lnTo>
                  <a:lnTo>
                    <a:pt x="165912" y="275056"/>
                  </a:lnTo>
                  <a:lnTo>
                    <a:pt x="165582" y="275450"/>
                  </a:lnTo>
                  <a:lnTo>
                    <a:pt x="165887" y="276364"/>
                  </a:lnTo>
                  <a:lnTo>
                    <a:pt x="165900" y="277025"/>
                  </a:lnTo>
                  <a:lnTo>
                    <a:pt x="167690" y="277152"/>
                  </a:lnTo>
                  <a:lnTo>
                    <a:pt x="168973" y="277075"/>
                  </a:lnTo>
                  <a:lnTo>
                    <a:pt x="169418" y="275374"/>
                  </a:lnTo>
                  <a:close/>
                </a:path>
                <a:path w="503555" h="368935">
                  <a:moveTo>
                    <a:pt x="174485" y="289280"/>
                  </a:moveTo>
                  <a:lnTo>
                    <a:pt x="172935" y="289077"/>
                  </a:lnTo>
                  <a:lnTo>
                    <a:pt x="171564" y="289750"/>
                  </a:lnTo>
                  <a:lnTo>
                    <a:pt x="170154" y="290055"/>
                  </a:lnTo>
                  <a:lnTo>
                    <a:pt x="168173" y="290487"/>
                  </a:lnTo>
                  <a:lnTo>
                    <a:pt x="167335" y="292049"/>
                  </a:lnTo>
                  <a:lnTo>
                    <a:pt x="167881" y="294208"/>
                  </a:lnTo>
                  <a:lnTo>
                    <a:pt x="168046" y="294271"/>
                  </a:lnTo>
                  <a:lnTo>
                    <a:pt x="168897" y="293725"/>
                  </a:lnTo>
                  <a:lnTo>
                    <a:pt x="170586" y="292354"/>
                  </a:lnTo>
                  <a:lnTo>
                    <a:pt x="172046" y="291477"/>
                  </a:lnTo>
                  <a:lnTo>
                    <a:pt x="173672" y="289966"/>
                  </a:lnTo>
                  <a:lnTo>
                    <a:pt x="174485" y="289280"/>
                  </a:lnTo>
                  <a:close/>
                </a:path>
                <a:path w="503555" h="368935">
                  <a:moveTo>
                    <a:pt x="202755" y="240855"/>
                  </a:moveTo>
                  <a:lnTo>
                    <a:pt x="202488" y="240665"/>
                  </a:lnTo>
                  <a:lnTo>
                    <a:pt x="202196" y="240271"/>
                  </a:lnTo>
                  <a:lnTo>
                    <a:pt x="201955" y="240309"/>
                  </a:lnTo>
                  <a:lnTo>
                    <a:pt x="201650" y="240334"/>
                  </a:lnTo>
                  <a:lnTo>
                    <a:pt x="201269" y="240639"/>
                  </a:lnTo>
                  <a:lnTo>
                    <a:pt x="201129" y="240944"/>
                  </a:lnTo>
                  <a:lnTo>
                    <a:pt x="201041" y="241134"/>
                  </a:lnTo>
                  <a:lnTo>
                    <a:pt x="201358" y="241490"/>
                  </a:lnTo>
                  <a:lnTo>
                    <a:pt x="201599" y="241985"/>
                  </a:lnTo>
                  <a:lnTo>
                    <a:pt x="202387" y="241223"/>
                  </a:lnTo>
                  <a:lnTo>
                    <a:pt x="202755" y="240855"/>
                  </a:lnTo>
                  <a:close/>
                </a:path>
                <a:path w="503555" h="368935">
                  <a:moveTo>
                    <a:pt x="320852" y="64770"/>
                  </a:moveTo>
                  <a:lnTo>
                    <a:pt x="320395" y="65265"/>
                  </a:lnTo>
                  <a:lnTo>
                    <a:pt x="319887" y="65747"/>
                  </a:lnTo>
                  <a:lnTo>
                    <a:pt x="318998" y="66903"/>
                  </a:lnTo>
                  <a:lnTo>
                    <a:pt x="317398" y="66522"/>
                  </a:lnTo>
                  <a:lnTo>
                    <a:pt x="317817" y="68046"/>
                  </a:lnTo>
                  <a:lnTo>
                    <a:pt x="319938" y="67894"/>
                  </a:lnTo>
                  <a:lnTo>
                    <a:pt x="320192" y="66154"/>
                  </a:lnTo>
                  <a:lnTo>
                    <a:pt x="320852" y="64770"/>
                  </a:lnTo>
                  <a:close/>
                </a:path>
                <a:path w="503555" h="368935">
                  <a:moveTo>
                    <a:pt x="330225" y="9855"/>
                  </a:moveTo>
                  <a:lnTo>
                    <a:pt x="328549" y="8432"/>
                  </a:lnTo>
                  <a:lnTo>
                    <a:pt x="327520" y="7569"/>
                  </a:lnTo>
                  <a:lnTo>
                    <a:pt x="326428" y="8051"/>
                  </a:lnTo>
                  <a:lnTo>
                    <a:pt x="325551" y="9512"/>
                  </a:lnTo>
                  <a:lnTo>
                    <a:pt x="327901" y="13703"/>
                  </a:lnTo>
                  <a:lnTo>
                    <a:pt x="329539" y="11455"/>
                  </a:lnTo>
                  <a:lnTo>
                    <a:pt x="330225" y="9855"/>
                  </a:lnTo>
                  <a:close/>
                </a:path>
                <a:path w="503555" h="368935">
                  <a:moveTo>
                    <a:pt x="336677" y="112318"/>
                  </a:moveTo>
                  <a:lnTo>
                    <a:pt x="335838" y="110858"/>
                  </a:lnTo>
                  <a:lnTo>
                    <a:pt x="335661" y="110845"/>
                  </a:lnTo>
                  <a:lnTo>
                    <a:pt x="335356" y="111531"/>
                  </a:lnTo>
                  <a:lnTo>
                    <a:pt x="335051" y="112242"/>
                  </a:lnTo>
                  <a:lnTo>
                    <a:pt x="334746" y="112928"/>
                  </a:lnTo>
                  <a:lnTo>
                    <a:pt x="334886" y="113004"/>
                  </a:lnTo>
                  <a:lnTo>
                    <a:pt x="336638" y="112420"/>
                  </a:lnTo>
                  <a:close/>
                </a:path>
                <a:path w="503555" h="368935">
                  <a:moveTo>
                    <a:pt x="337477" y="24320"/>
                  </a:moveTo>
                  <a:lnTo>
                    <a:pt x="337286" y="24218"/>
                  </a:lnTo>
                  <a:lnTo>
                    <a:pt x="337413" y="24295"/>
                  </a:lnTo>
                  <a:close/>
                </a:path>
                <a:path w="503555" h="368935">
                  <a:moveTo>
                    <a:pt x="338912" y="25082"/>
                  </a:moveTo>
                  <a:lnTo>
                    <a:pt x="338442" y="24841"/>
                  </a:lnTo>
                  <a:lnTo>
                    <a:pt x="337477" y="24320"/>
                  </a:lnTo>
                  <a:lnTo>
                    <a:pt x="337654" y="24790"/>
                  </a:lnTo>
                  <a:lnTo>
                    <a:pt x="337820" y="25260"/>
                  </a:lnTo>
                  <a:lnTo>
                    <a:pt x="338086" y="25819"/>
                  </a:lnTo>
                  <a:lnTo>
                    <a:pt x="338429" y="25920"/>
                  </a:lnTo>
                  <a:lnTo>
                    <a:pt x="338632" y="25641"/>
                  </a:lnTo>
                  <a:lnTo>
                    <a:pt x="338759" y="25361"/>
                  </a:lnTo>
                  <a:lnTo>
                    <a:pt x="338912" y="25082"/>
                  </a:lnTo>
                  <a:close/>
                </a:path>
                <a:path w="503555" h="368935">
                  <a:moveTo>
                    <a:pt x="339356" y="23393"/>
                  </a:moveTo>
                  <a:lnTo>
                    <a:pt x="337972" y="22059"/>
                  </a:lnTo>
                  <a:lnTo>
                    <a:pt x="337781" y="22834"/>
                  </a:lnTo>
                  <a:lnTo>
                    <a:pt x="337616" y="23482"/>
                  </a:lnTo>
                  <a:lnTo>
                    <a:pt x="337451" y="24142"/>
                  </a:lnTo>
                  <a:lnTo>
                    <a:pt x="338277" y="23710"/>
                  </a:lnTo>
                  <a:lnTo>
                    <a:pt x="339356" y="23393"/>
                  </a:lnTo>
                  <a:close/>
                </a:path>
                <a:path w="503555" h="368935">
                  <a:moveTo>
                    <a:pt x="341401" y="5067"/>
                  </a:moveTo>
                  <a:lnTo>
                    <a:pt x="341249" y="4991"/>
                  </a:lnTo>
                  <a:lnTo>
                    <a:pt x="341096" y="5003"/>
                  </a:lnTo>
                  <a:lnTo>
                    <a:pt x="340956" y="4965"/>
                  </a:lnTo>
                  <a:lnTo>
                    <a:pt x="340944" y="5105"/>
                  </a:lnTo>
                  <a:lnTo>
                    <a:pt x="340880" y="5308"/>
                  </a:lnTo>
                  <a:lnTo>
                    <a:pt x="341033" y="5384"/>
                  </a:lnTo>
                  <a:lnTo>
                    <a:pt x="341198" y="5372"/>
                  </a:lnTo>
                  <a:lnTo>
                    <a:pt x="341337" y="5397"/>
                  </a:lnTo>
                  <a:lnTo>
                    <a:pt x="341350" y="5270"/>
                  </a:lnTo>
                  <a:lnTo>
                    <a:pt x="341401" y="5067"/>
                  </a:lnTo>
                  <a:close/>
                </a:path>
                <a:path w="503555" h="368935">
                  <a:moveTo>
                    <a:pt x="344131" y="58699"/>
                  </a:moveTo>
                  <a:close/>
                </a:path>
                <a:path w="503555" h="368935">
                  <a:moveTo>
                    <a:pt x="344157" y="58674"/>
                  </a:moveTo>
                  <a:close/>
                </a:path>
                <a:path w="503555" h="368935">
                  <a:moveTo>
                    <a:pt x="344157" y="58623"/>
                  </a:moveTo>
                  <a:close/>
                </a:path>
                <a:path w="503555" h="368935">
                  <a:moveTo>
                    <a:pt x="345046" y="56984"/>
                  </a:moveTo>
                  <a:lnTo>
                    <a:pt x="344893" y="56934"/>
                  </a:lnTo>
                  <a:lnTo>
                    <a:pt x="344728" y="56896"/>
                  </a:lnTo>
                  <a:lnTo>
                    <a:pt x="344576" y="56832"/>
                  </a:lnTo>
                  <a:lnTo>
                    <a:pt x="344157" y="58610"/>
                  </a:lnTo>
                  <a:lnTo>
                    <a:pt x="344449" y="58051"/>
                  </a:lnTo>
                  <a:lnTo>
                    <a:pt x="345046" y="56984"/>
                  </a:lnTo>
                  <a:close/>
                </a:path>
                <a:path w="503555" h="368935">
                  <a:moveTo>
                    <a:pt x="349326" y="32232"/>
                  </a:moveTo>
                  <a:lnTo>
                    <a:pt x="349021" y="31813"/>
                  </a:lnTo>
                  <a:lnTo>
                    <a:pt x="348818" y="32143"/>
                  </a:lnTo>
                  <a:lnTo>
                    <a:pt x="349326" y="32232"/>
                  </a:lnTo>
                  <a:close/>
                </a:path>
                <a:path w="503555" h="368935">
                  <a:moveTo>
                    <a:pt x="349618" y="98437"/>
                  </a:moveTo>
                  <a:lnTo>
                    <a:pt x="349351" y="98234"/>
                  </a:lnTo>
                  <a:lnTo>
                    <a:pt x="349059" y="97853"/>
                  </a:lnTo>
                  <a:lnTo>
                    <a:pt x="348830" y="97878"/>
                  </a:lnTo>
                  <a:lnTo>
                    <a:pt x="348513" y="97904"/>
                  </a:lnTo>
                  <a:lnTo>
                    <a:pt x="348132" y="98221"/>
                  </a:lnTo>
                  <a:lnTo>
                    <a:pt x="347903" y="98691"/>
                  </a:lnTo>
                  <a:lnTo>
                    <a:pt x="348221" y="99072"/>
                  </a:lnTo>
                  <a:lnTo>
                    <a:pt x="348462" y="99555"/>
                  </a:lnTo>
                  <a:lnTo>
                    <a:pt x="348881" y="99148"/>
                  </a:lnTo>
                  <a:lnTo>
                    <a:pt x="349250" y="98793"/>
                  </a:lnTo>
                  <a:lnTo>
                    <a:pt x="349618" y="98437"/>
                  </a:lnTo>
                  <a:close/>
                </a:path>
                <a:path w="503555" h="368935">
                  <a:moveTo>
                    <a:pt x="351866" y="12700"/>
                  </a:moveTo>
                  <a:lnTo>
                    <a:pt x="351663" y="12636"/>
                  </a:lnTo>
                  <a:lnTo>
                    <a:pt x="351536" y="12839"/>
                  </a:lnTo>
                  <a:lnTo>
                    <a:pt x="351751" y="12776"/>
                  </a:lnTo>
                  <a:close/>
                </a:path>
                <a:path w="503555" h="368935">
                  <a:moveTo>
                    <a:pt x="353555" y="24701"/>
                  </a:moveTo>
                  <a:lnTo>
                    <a:pt x="352158" y="25679"/>
                  </a:lnTo>
                  <a:lnTo>
                    <a:pt x="351751" y="25971"/>
                  </a:lnTo>
                  <a:lnTo>
                    <a:pt x="352056" y="27254"/>
                  </a:lnTo>
                  <a:lnTo>
                    <a:pt x="352247" y="27724"/>
                  </a:lnTo>
                  <a:lnTo>
                    <a:pt x="352539" y="28397"/>
                  </a:lnTo>
                  <a:lnTo>
                    <a:pt x="353021" y="27444"/>
                  </a:lnTo>
                  <a:lnTo>
                    <a:pt x="353161" y="27101"/>
                  </a:lnTo>
                  <a:lnTo>
                    <a:pt x="353491" y="26365"/>
                  </a:lnTo>
                  <a:lnTo>
                    <a:pt x="353517" y="25958"/>
                  </a:lnTo>
                  <a:lnTo>
                    <a:pt x="353555" y="24701"/>
                  </a:lnTo>
                  <a:close/>
                </a:path>
                <a:path w="503555" h="368935">
                  <a:moveTo>
                    <a:pt x="358254" y="55600"/>
                  </a:moveTo>
                  <a:lnTo>
                    <a:pt x="357847" y="54483"/>
                  </a:lnTo>
                  <a:lnTo>
                    <a:pt x="357403" y="54063"/>
                  </a:lnTo>
                  <a:lnTo>
                    <a:pt x="356768" y="53454"/>
                  </a:lnTo>
                  <a:lnTo>
                    <a:pt x="355815" y="53149"/>
                  </a:lnTo>
                  <a:lnTo>
                    <a:pt x="354939" y="52666"/>
                  </a:lnTo>
                  <a:lnTo>
                    <a:pt x="355371" y="46329"/>
                  </a:lnTo>
                  <a:lnTo>
                    <a:pt x="350024" y="46926"/>
                  </a:lnTo>
                  <a:lnTo>
                    <a:pt x="351523" y="51511"/>
                  </a:lnTo>
                  <a:lnTo>
                    <a:pt x="351764" y="51879"/>
                  </a:lnTo>
                  <a:lnTo>
                    <a:pt x="350647" y="54343"/>
                  </a:lnTo>
                  <a:lnTo>
                    <a:pt x="350418" y="54952"/>
                  </a:lnTo>
                  <a:lnTo>
                    <a:pt x="350227" y="55587"/>
                  </a:lnTo>
                  <a:lnTo>
                    <a:pt x="358025" y="58623"/>
                  </a:lnTo>
                  <a:lnTo>
                    <a:pt x="357441" y="57975"/>
                  </a:lnTo>
                  <a:lnTo>
                    <a:pt x="357276" y="57111"/>
                  </a:lnTo>
                  <a:lnTo>
                    <a:pt x="358254" y="55600"/>
                  </a:lnTo>
                  <a:close/>
                </a:path>
                <a:path w="503555" h="368935">
                  <a:moveTo>
                    <a:pt x="382143" y="121259"/>
                  </a:moveTo>
                  <a:lnTo>
                    <a:pt x="381558" y="120878"/>
                  </a:lnTo>
                  <a:lnTo>
                    <a:pt x="381457" y="121018"/>
                  </a:lnTo>
                  <a:lnTo>
                    <a:pt x="382143" y="121259"/>
                  </a:lnTo>
                  <a:close/>
                </a:path>
                <a:path w="503555" h="368935">
                  <a:moveTo>
                    <a:pt x="384251" y="121996"/>
                  </a:moveTo>
                  <a:lnTo>
                    <a:pt x="382143" y="121259"/>
                  </a:lnTo>
                  <a:lnTo>
                    <a:pt x="383451" y="122110"/>
                  </a:lnTo>
                  <a:lnTo>
                    <a:pt x="384251" y="121996"/>
                  </a:lnTo>
                  <a:close/>
                </a:path>
                <a:path w="503555" h="368935">
                  <a:moveTo>
                    <a:pt x="388937" y="94996"/>
                  </a:moveTo>
                  <a:lnTo>
                    <a:pt x="388734" y="94919"/>
                  </a:lnTo>
                  <a:lnTo>
                    <a:pt x="388518" y="94843"/>
                  </a:lnTo>
                  <a:lnTo>
                    <a:pt x="388315" y="94780"/>
                  </a:lnTo>
                  <a:lnTo>
                    <a:pt x="388467" y="94945"/>
                  </a:lnTo>
                  <a:lnTo>
                    <a:pt x="388620" y="95123"/>
                  </a:lnTo>
                  <a:lnTo>
                    <a:pt x="388772" y="95300"/>
                  </a:lnTo>
                  <a:lnTo>
                    <a:pt x="388886" y="95097"/>
                  </a:lnTo>
                  <a:close/>
                </a:path>
                <a:path w="503555" h="368935">
                  <a:moveTo>
                    <a:pt x="396735" y="31724"/>
                  </a:moveTo>
                  <a:lnTo>
                    <a:pt x="396722" y="31584"/>
                  </a:lnTo>
                  <a:lnTo>
                    <a:pt x="396671" y="31343"/>
                  </a:lnTo>
                  <a:lnTo>
                    <a:pt x="396646" y="31191"/>
                  </a:lnTo>
                  <a:lnTo>
                    <a:pt x="396633" y="31038"/>
                  </a:lnTo>
                  <a:lnTo>
                    <a:pt x="396608" y="30899"/>
                  </a:lnTo>
                  <a:lnTo>
                    <a:pt x="396443" y="30899"/>
                  </a:lnTo>
                  <a:lnTo>
                    <a:pt x="396278" y="30911"/>
                  </a:lnTo>
                  <a:lnTo>
                    <a:pt x="396113" y="30911"/>
                  </a:lnTo>
                  <a:lnTo>
                    <a:pt x="396138" y="31076"/>
                  </a:lnTo>
                  <a:lnTo>
                    <a:pt x="396189" y="31242"/>
                  </a:lnTo>
                  <a:lnTo>
                    <a:pt x="396252" y="31534"/>
                  </a:lnTo>
                  <a:lnTo>
                    <a:pt x="396278" y="31673"/>
                  </a:lnTo>
                  <a:lnTo>
                    <a:pt x="396316" y="31800"/>
                  </a:lnTo>
                  <a:lnTo>
                    <a:pt x="396735" y="31724"/>
                  </a:lnTo>
                  <a:close/>
                </a:path>
                <a:path w="503555" h="368935">
                  <a:moveTo>
                    <a:pt x="400710" y="107988"/>
                  </a:moveTo>
                  <a:lnTo>
                    <a:pt x="400215" y="107835"/>
                  </a:lnTo>
                  <a:lnTo>
                    <a:pt x="399770" y="107708"/>
                  </a:lnTo>
                  <a:lnTo>
                    <a:pt x="399148" y="107746"/>
                  </a:lnTo>
                  <a:lnTo>
                    <a:pt x="398957" y="107734"/>
                  </a:lnTo>
                  <a:lnTo>
                    <a:pt x="398767" y="107746"/>
                  </a:lnTo>
                  <a:lnTo>
                    <a:pt x="398805" y="107873"/>
                  </a:lnTo>
                  <a:lnTo>
                    <a:pt x="398856" y="108000"/>
                  </a:lnTo>
                  <a:lnTo>
                    <a:pt x="398945" y="108165"/>
                  </a:lnTo>
                  <a:lnTo>
                    <a:pt x="399554" y="108178"/>
                  </a:lnTo>
                  <a:lnTo>
                    <a:pt x="400138" y="108089"/>
                  </a:lnTo>
                  <a:lnTo>
                    <a:pt x="400710" y="107988"/>
                  </a:lnTo>
                  <a:close/>
                </a:path>
                <a:path w="503555" h="368935">
                  <a:moveTo>
                    <a:pt x="400812" y="97688"/>
                  </a:moveTo>
                  <a:lnTo>
                    <a:pt x="399923" y="99631"/>
                  </a:lnTo>
                  <a:lnTo>
                    <a:pt x="400202" y="99733"/>
                  </a:lnTo>
                  <a:lnTo>
                    <a:pt x="400812" y="97688"/>
                  </a:lnTo>
                  <a:close/>
                </a:path>
                <a:path w="503555" h="368935">
                  <a:moveTo>
                    <a:pt x="401320" y="114795"/>
                  </a:moveTo>
                  <a:lnTo>
                    <a:pt x="396836" y="110655"/>
                  </a:lnTo>
                  <a:lnTo>
                    <a:pt x="396951" y="110439"/>
                  </a:lnTo>
                  <a:lnTo>
                    <a:pt x="397243" y="110172"/>
                  </a:lnTo>
                  <a:lnTo>
                    <a:pt x="395732" y="109905"/>
                  </a:lnTo>
                  <a:lnTo>
                    <a:pt x="394169" y="109893"/>
                  </a:lnTo>
                  <a:lnTo>
                    <a:pt x="389229" y="110185"/>
                  </a:lnTo>
                  <a:lnTo>
                    <a:pt x="386562" y="111582"/>
                  </a:lnTo>
                  <a:lnTo>
                    <a:pt x="384822" y="114211"/>
                  </a:lnTo>
                  <a:lnTo>
                    <a:pt x="385521" y="115049"/>
                  </a:lnTo>
                  <a:lnTo>
                    <a:pt x="386486" y="115608"/>
                  </a:lnTo>
                  <a:lnTo>
                    <a:pt x="387985" y="117424"/>
                  </a:lnTo>
                  <a:lnTo>
                    <a:pt x="388556" y="118706"/>
                  </a:lnTo>
                  <a:lnTo>
                    <a:pt x="389051" y="120446"/>
                  </a:lnTo>
                  <a:lnTo>
                    <a:pt x="388277" y="121704"/>
                  </a:lnTo>
                  <a:lnTo>
                    <a:pt x="385749" y="121780"/>
                  </a:lnTo>
                  <a:lnTo>
                    <a:pt x="384251" y="121996"/>
                  </a:lnTo>
                  <a:lnTo>
                    <a:pt x="392722" y="124942"/>
                  </a:lnTo>
                  <a:lnTo>
                    <a:pt x="394614" y="122936"/>
                  </a:lnTo>
                  <a:lnTo>
                    <a:pt x="396887" y="121577"/>
                  </a:lnTo>
                  <a:lnTo>
                    <a:pt x="399529" y="120802"/>
                  </a:lnTo>
                  <a:lnTo>
                    <a:pt x="397319" y="120307"/>
                  </a:lnTo>
                  <a:lnTo>
                    <a:pt x="396824" y="120205"/>
                  </a:lnTo>
                  <a:lnTo>
                    <a:pt x="394995" y="120307"/>
                  </a:lnTo>
                  <a:lnTo>
                    <a:pt x="392391" y="119824"/>
                  </a:lnTo>
                  <a:lnTo>
                    <a:pt x="391325" y="119456"/>
                  </a:lnTo>
                  <a:lnTo>
                    <a:pt x="391426" y="117729"/>
                  </a:lnTo>
                  <a:lnTo>
                    <a:pt x="393750" y="116662"/>
                  </a:lnTo>
                  <a:lnTo>
                    <a:pt x="396328" y="116116"/>
                  </a:lnTo>
                  <a:lnTo>
                    <a:pt x="399669" y="115811"/>
                  </a:lnTo>
                  <a:lnTo>
                    <a:pt x="400265" y="115290"/>
                  </a:lnTo>
                  <a:lnTo>
                    <a:pt x="401320" y="114795"/>
                  </a:lnTo>
                  <a:close/>
                </a:path>
                <a:path w="503555" h="368935">
                  <a:moveTo>
                    <a:pt x="401535" y="71183"/>
                  </a:moveTo>
                  <a:lnTo>
                    <a:pt x="401370" y="71005"/>
                  </a:lnTo>
                  <a:lnTo>
                    <a:pt x="401218" y="70827"/>
                  </a:lnTo>
                  <a:lnTo>
                    <a:pt x="401027" y="70688"/>
                  </a:lnTo>
                  <a:lnTo>
                    <a:pt x="400710" y="70789"/>
                  </a:lnTo>
                  <a:lnTo>
                    <a:pt x="400545" y="70866"/>
                  </a:lnTo>
                  <a:lnTo>
                    <a:pt x="400875" y="70967"/>
                  </a:lnTo>
                  <a:lnTo>
                    <a:pt x="401205" y="71081"/>
                  </a:lnTo>
                  <a:lnTo>
                    <a:pt x="401535" y="71183"/>
                  </a:lnTo>
                  <a:close/>
                </a:path>
                <a:path w="503555" h="368935">
                  <a:moveTo>
                    <a:pt x="401891" y="71310"/>
                  </a:moveTo>
                  <a:lnTo>
                    <a:pt x="401535" y="71183"/>
                  </a:lnTo>
                  <a:lnTo>
                    <a:pt x="401701" y="71386"/>
                  </a:lnTo>
                  <a:lnTo>
                    <a:pt x="401840" y="71424"/>
                  </a:lnTo>
                  <a:close/>
                </a:path>
                <a:path w="503555" h="368935">
                  <a:moveTo>
                    <a:pt x="402094" y="71894"/>
                  </a:moveTo>
                  <a:lnTo>
                    <a:pt x="401955" y="71805"/>
                  </a:lnTo>
                  <a:lnTo>
                    <a:pt x="401840" y="71970"/>
                  </a:lnTo>
                  <a:lnTo>
                    <a:pt x="401993" y="71932"/>
                  </a:lnTo>
                  <a:close/>
                </a:path>
                <a:path w="503555" h="368935">
                  <a:moveTo>
                    <a:pt x="402145" y="71107"/>
                  </a:moveTo>
                  <a:lnTo>
                    <a:pt x="401967" y="71310"/>
                  </a:lnTo>
                  <a:lnTo>
                    <a:pt x="401815" y="71539"/>
                  </a:lnTo>
                  <a:lnTo>
                    <a:pt x="401916" y="71755"/>
                  </a:lnTo>
                  <a:lnTo>
                    <a:pt x="401993" y="71539"/>
                  </a:lnTo>
                  <a:lnTo>
                    <a:pt x="402145" y="71107"/>
                  </a:lnTo>
                  <a:close/>
                </a:path>
                <a:path w="503555" h="368935">
                  <a:moveTo>
                    <a:pt x="405650" y="122631"/>
                  </a:moveTo>
                  <a:lnTo>
                    <a:pt x="405193" y="122504"/>
                  </a:lnTo>
                  <a:lnTo>
                    <a:pt x="404431" y="122567"/>
                  </a:lnTo>
                  <a:lnTo>
                    <a:pt x="403669" y="122656"/>
                  </a:lnTo>
                  <a:lnTo>
                    <a:pt x="402907" y="122770"/>
                  </a:lnTo>
                  <a:lnTo>
                    <a:pt x="403669" y="122974"/>
                  </a:lnTo>
                  <a:lnTo>
                    <a:pt x="404533" y="123101"/>
                  </a:lnTo>
                  <a:lnTo>
                    <a:pt x="405650" y="122631"/>
                  </a:lnTo>
                  <a:close/>
                </a:path>
                <a:path w="503555" h="368935">
                  <a:moveTo>
                    <a:pt x="406298" y="129667"/>
                  </a:moveTo>
                  <a:lnTo>
                    <a:pt x="406196" y="129514"/>
                  </a:lnTo>
                  <a:lnTo>
                    <a:pt x="405472" y="127279"/>
                  </a:lnTo>
                  <a:lnTo>
                    <a:pt x="404418" y="125742"/>
                  </a:lnTo>
                  <a:lnTo>
                    <a:pt x="400875" y="125285"/>
                  </a:lnTo>
                  <a:lnTo>
                    <a:pt x="400177" y="124396"/>
                  </a:lnTo>
                  <a:lnTo>
                    <a:pt x="400418" y="123291"/>
                  </a:lnTo>
                  <a:lnTo>
                    <a:pt x="398716" y="123736"/>
                  </a:lnTo>
                  <a:lnTo>
                    <a:pt x="397040" y="124371"/>
                  </a:lnTo>
                  <a:lnTo>
                    <a:pt x="395173" y="125374"/>
                  </a:lnTo>
                  <a:lnTo>
                    <a:pt x="394639" y="125603"/>
                  </a:lnTo>
                  <a:lnTo>
                    <a:pt x="406298" y="129667"/>
                  </a:lnTo>
                  <a:close/>
                </a:path>
                <a:path w="503555" h="368935">
                  <a:moveTo>
                    <a:pt x="407136" y="1485"/>
                  </a:moveTo>
                  <a:lnTo>
                    <a:pt x="404939" y="774"/>
                  </a:lnTo>
                  <a:lnTo>
                    <a:pt x="403174" y="1130"/>
                  </a:lnTo>
                  <a:lnTo>
                    <a:pt x="401688" y="2184"/>
                  </a:lnTo>
                  <a:lnTo>
                    <a:pt x="399770" y="3327"/>
                  </a:lnTo>
                  <a:lnTo>
                    <a:pt x="402551" y="4000"/>
                  </a:lnTo>
                  <a:lnTo>
                    <a:pt x="404368" y="3886"/>
                  </a:lnTo>
                  <a:lnTo>
                    <a:pt x="406057" y="2844"/>
                  </a:lnTo>
                  <a:lnTo>
                    <a:pt x="406463" y="2590"/>
                  </a:lnTo>
                  <a:lnTo>
                    <a:pt x="406742" y="2108"/>
                  </a:lnTo>
                  <a:lnTo>
                    <a:pt x="407136" y="1485"/>
                  </a:lnTo>
                  <a:close/>
                </a:path>
                <a:path w="503555" h="368935">
                  <a:moveTo>
                    <a:pt x="408279" y="88163"/>
                  </a:moveTo>
                  <a:lnTo>
                    <a:pt x="407987" y="87617"/>
                  </a:lnTo>
                  <a:lnTo>
                    <a:pt x="407873" y="87045"/>
                  </a:lnTo>
                  <a:lnTo>
                    <a:pt x="405879" y="88099"/>
                  </a:lnTo>
                  <a:lnTo>
                    <a:pt x="405079" y="89700"/>
                  </a:lnTo>
                  <a:lnTo>
                    <a:pt x="404304" y="94132"/>
                  </a:lnTo>
                  <a:lnTo>
                    <a:pt x="402602" y="95923"/>
                  </a:lnTo>
                  <a:lnTo>
                    <a:pt x="400786" y="97688"/>
                  </a:lnTo>
                  <a:lnTo>
                    <a:pt x="403110" y="97243"/>
                  </a:lnTo>
                  <a:lnTo>
                    <a:pt x="404622" y="95834"/>
                  </a:lnTo>
                  <a:lnTo>
                    <a:pt x="405612" y="93789"/>
                  </a:lnTo>
                  <a:lnTo>
                    <a:pt x="406463" y="92036"/>
                  </a:lnTo>
                  <a:lnTo>
                    <a:pt x="407352" y="90297"/>
                  </a:lnTo>
                  <a:lnTo>
                    <a:pt x="408279" y="88163"/>
                  </a:lnTo>
                  <a:close/>
                </a:path>
                <a:path w="503555" h="368935">
                  <a:moveTo>
                    <a:pt x="429920" y="2235"/>
                  </a:moveTo>
                  <a:lnTo>
                    <a:pt x="429729" y="2082"/>
                  </a:lnTo>
                  <a:lnTo>
                    <a:pt x="429082" y="2921"/>
                  </a:lnTo>
                  <a:lnTo>
                    <a:pt x="429653" y="2171"/>
                  </a:lnTo>
                  <a:lnTo>
                    <a:pt x="429831" y="2197"/>
                  </a:lnTo>
                  <a:close/>
                </a:path>
                <a:path w="503555" h="368935">
                  <a:moveTo>
                    <a:pt x="432308" y="2806"/>
                  </a:moveTo>
                  <a:lnTo>
                    <a:pt x="431507" y="2603"/>
                  </a:lnTo>
                  <a:lnTo>
                    <a:pt x="429920" y="2235"/>
                  </a:lnTo>
                  <a:lnTo>
                    <a:pt x="430631" y="2768"/>
                  </a:lnTo>
                  <a:lnTo>
                    <a:pt x="431406" y="3048"/>
                  </a:lnTo>
                  <a:lnTo>
                    <a:pt x="432308" y="2806"/>
                  </a:lnTo>
                  <a:close/>
                </a:path>
                <a:path w="503555" h="368935">
                  <a:moveTo>
                    <a:pt x="432625" y="2895"/>
                  </a:moveTo>
                  <a:lnTo>
                    <a:pt x="432612" y="2768"/>
                  </a:lnTo>
                  <a:lnTo>
                    <a:pt x="432447" y="2768"/>
                  </a:lnTo>
                  <a:lnTo>
                    <a:pt x="432625" y="2895"/>
                  </a:lnTo>
                  <a:close/>
                </a:path>
                <a:path w="503555" h="368935">
                  <a:moveTo>
                    <a:pt x="435063" y="3873"/>
                  </a:moveTo>
                  <a:lnTo>
                    <a:pt x="434746" y="1816"/>
                  </a:lnTo>
                  <a:lnTo>
                    <a:pt x="433781" y="2235"/>
                  </a:lnTo>
                  <a:lnTo>
                    <a:pt x="432752" y="2819"/>
                  </a:lnTo>
                  <a:lnTo>
                    <a:pt x="433476" y="3162"/>
                  </a:lnTo>
                  <a:lnTo>
                    <a:pt x="434213" y="3492"/>
                  </a:lnTo>
                  <a:lnTo>
                    <a:pt x="435063" y="3873"/>
                  </a:lnTo>
                  <a:close/>
                </a:path>
                <a:path w="503555" h="368935">
                  <a:moveTo>
                    <a:pt x="465213" y="29946"/>
                  </a:moveTo>
                  <a:lnTo>
                    <a:pt x="464273" y="28409"/>
                  </a:lnTo>
                  <a:lnTo>
                    <a:pt x="463321" y="26936"/>
                  </a:lnTo>
                  <a:lnTo>
                    <a:pt x="462470" y="25412"/>
                  </a:lnTo>
                  <a:lnTo>
                    <a:pt x="462343" y="26047"/>
                  </a:lnTo>
                  <a:lnTo>
                    <a:pt x="462127" y="26695"/>
                  </a:lnTo>
                  <a:lnTo>
                    <a:pt x="461924" y="27495"/>
                  </a:lnTo>
                  <a:lnTo>
                    <a:pt x="463829" y="29933"/>
                  </a:lnTo>
                  <a:lnTo>
                    <a:pt x="464858" y="31051"/>
                  </a:lnTo>
                  <a:lnTo>
                    <a:pt x="465213" y="29946"/>
                  </a:lnTo>
                  <a:close/>
                </a:path>
                <a:path w="503555" h="368935">
                  <a:moveTo>
                    <a:pt x="472782" y="91287"/>
                  </a:moveTo>
                  <a:lnTo>
                    <a:pt x="470382" y="88938"/>
                  </a:lnTo>
                  <a:lnTo>
                    <a:pt x="467995" y="86728"/>
                  </a:lnTo>
                  <a:lnTo>
                    <a:pt x="464578" y="85496"/>
                  </a:lnTo>
                  <a:lnTo>
                    <a:pt x="461645" y="91719"/>
                  </a:lnTo>
                  <a:lnTo>
                    <a:pt x="462280" y="95338"/>
                  </a:lnTo>
                  <a:lnTo>
                    <a:pt x="467207" y="99364"/>
                  </a:lnTo>
                  <a:lnTo>
                    <a:pt x="468058" y="98450"/>
                  </a:lnTo>
                  <a:lnTo>
                    <a:pt x="468820" y="97485"/>
                  </a:lnTo>
                  <a:lnTo>
                    <a:pt x="470395" y="94576"/>
                  </a:lnTo>
                  <a:lnTo>
                    <a:pt x="471538" y="92887"/>
                  </a:lnTo>
                  <a:lnTo>
                    <a:pt x="472782" y="91287"/>
                  </a:lnTo>
                  <a:close/>
                </a:path>
                <a:path w="503555" h="368935">
                  <a:moveTo>
                    <a:pt x="477164" y="28143"/>
                  </a:moveTo>
                  <a:lnTo>
                    <a:pt x="476656" y="28130"/>
                  </a:lnTo>
                  <a:lnTo>
                    <a:pt x="476986" y="28498"/>
                  </a:lnTo>
                  <a:lnTo>
                    <a:pt x="477164" y="28143"/>
                  </a:lnTo>
                  <a:close/>
                </a:path>
                <a:path w="503555" h="368935">
                  <a:moveTo>
                    <a:pt x="477278" y="117335"/>
                  </a:moveTo>
                  <a:lnTo>
                    <a:pt x="476008" y="116535"/>
                  </a:lnTo>
                  <a:lnTo>
                    <a:pt x="475234" y="114820"/>
                  </a:lnTo>
                  <a:lnTo>
                    <a:pt x="473138" y="115824"/>
                  </a:lnTo>
                  <a:lnTo>
                    <a:pt x="474700" y="118148"/>
                  </a:lnTo>
                  <a:lnTo>
                    <a:pt x="475551" y="117856"/>
                  </a:lnTo>
                  <a:lnTo>
                    <a:pt x="476415" y="117589"/>
                  </a:lnTo>
                  <a:lnTo>
                    <a:pt x="477278" y="117335"/>
                  </a:lnTo>
                  <a:close/>
                </a:path>
                <a:path w="503555" h="368935">
                  <a:moveTo>
                    <a:pt x="480225" y="70180"/>
                  </a:moveTo>
                  <a:lnTo>
                    <a:pt x="479958" y="69634"/>
                  </a:lnTo>
                  <a:lnTo>
                    <a:pt x="479780" y="68618"/>
                  </a:lnTo>
                  <a:lnTo>
                    <a:pt x="479234" y="69570"/>
                  </a:lnTo>
                  <a:lnTo>
                    <a:pt x="478840" y="70015"/>
                  </a:lnTo>
                  <a:lnTo>
                    <a:pt x="478701" y="70929"/>
                  </a:lnTo>
                  <a:lnTo>
                    <a:pt x="478993" y="71424"/>
                  </a:lnTo>
                  <a:lnTo>
                    <a:pt x="479132" y="71869"/>
                  </a:lnTo>
                  <a:lnTo>
                    <a:pt x="479475" y="71450"/>
                  </a:lnTo>
                  <a:lnTo>
                    <a:pt x="479958" y="71081"/>
                  </a:lnTo>
                  <a:lnTo>
                    <a:pt x="480098" y="70612"/>
                  </a:lnTo>
                  <a:lnTo>
                    <a:pt x="480225" y="70180"/>
                  </a:lnTo>
                  <a:close/>
                </a:path>
                <a:path w="503555" h="368935">
                  <a:moveTo>
                    <a:pt x="480555" y="31153"/>
                  </a:moveTo>
                  <a:lnTo>
                    <a:pt x="479374" y="30848"/>
                  </a:lnTo>
                  <a:lnTo>
                    <a:pt x="476199" y="30137"/>
                  </a:lnTo>
                  <a:lnTo>
                    <a:pt x="473519" y="30010"/>
                  </a:lnTo>
                  <a:lnTo>
                    <a:pt x="470585" y="29629"/>
                  </a:lnTo>
                  <a:lnTo>
                    <a:pt x="471271" y="30848"/>
                  </a:lnTo>
                  <a:lnTo>
                    <a:pt x="471728" y="31737"/>
                  </a:lnTo>
                  <a:lnTo>
                    <a:pt x="472694" y="33388"/>
                  </a:lnTo>
                  <a:lnTo>
                    <a:pt x="475424" y="35382"/>
                  </a:lnTo>
                  <a:lnTo>
                    <a:pt x="475792" y="35382"/>
                  </a:lnTo>
                  <a:lnTo>
                    <a:pt x="477316" y="34721"/>
                  </a:lnTo>
                  <a:lnTo>
                    <a:pt x="478548" y="34353"/>
                  </a:lnTo>
                  <a:lnTo>
                    <a:pt x="479755" y="34226"/>
                  </a:lnTo>
                  <a:lnTo>
                    <a:pt x="479450" y="32715"/>
                  </a:lnTo>
                  <a:lnTo>
                    <a:pt x="480555" y="31153"/>
                  </a:lnTo>
                  <a:close/>
                </a:path>
                <a:path w="503555" h="368935">
                  <a:moveTo>
                    <a:pt x="480669" y="79298"/>
                  </a:moveTo>
                  <a:lnTo>
                    <a:pt x="480453" y="79070"/>
                  </a:lnTo>
                  <a:lnTo>
                    <a:pt x="480225" y="79070"/>
                  </a:lnTo>
                  <a:lnTo>
                    <a:pt x="480098" y="79184"/>
                  </a:lnTo>
                  <a:lnTo>
                    <a:pt x="480441" y="79298"/>
                  </a:lnTo>
                  <a:lnTo>
                    <a:pt x="480669" y="79298"/>
                  </a:lnTo>
                  <a:close/>
                </a:path>
                <a:path w="503555" h="368935">
                  <a:moveTo>
                    <a:pt x="481533" y="19392"/>
                  </a:moveTo>
                  <a:lnTo>
                    <a:pt x="481012" y="19202"/>
                  </a:lnTo>
                  <a:lnTo>
                    <a:pt x="480872" y="19837"/>
                  </a:lnTo>
                  <a:lnTo>
                    <a:pt x="480441" y="20396"/>
                  </a:lnTo>
                  <a:lnTo>
                    <a:pt x="478701" y="20980"/>
                  </a:lnTo>
                  <a:lnTo>
                    <a:pt x="477558" y="21158"/>
                  </a:lnTo>
                  <a:lnTo>
                    <a:pt x="476097" y="21488"/>
                  </a:lnTo>
                  <a:lnTo>
                    <a:pt x="476758" y="22479"/>
                  </a:lnTo>
                  <a:lnTo>
                    <a:pt x="477037" y="23304"/>
                  </a:lnTo>
                  <a:lnTo>
                    <a:pt x="477621" y="23698"/>
                  </a:lnTo>
                  <a:lnTo>
                    <a:pt x="478497" y="24307"/>
                  </a:lnTo>
                  <a:lnTo>
                    <a:pt x="479298" y="24307"/>
                  </a:lnTo>
                  <a:lnTo>
                    <a:pt x="480021" y="24079"/>
                  </a:lnTo>
                  <a:lnTo>
                    <a:pt x="481012" y="22758"/>
                  </a:lnTo>
                  <a:lnTo>
                    <a:pt x="480961" y="20955"/>
                  </a:lnTo>
                  <a:lnTo>
                    <a:pt x="481533" y="19392"/>
                  </a:lnTo>
                  <a:close/>
                </a:path>
                <a:path w="503555" h="368935">
                  <a:moveTo>
                    <a:pt x="489915" y="35941"/>
                  </a:moveTo>
                  <a:lnTo>
                    <a:pt x="489750" y="35306"/>
                  </a:lnTo>
                  <a:lnTo>
                    <a:pt x="489597" y="33274"/>
                  </a:lnTo>
                  <a:lnTo>
                    <a:pt x="489559" y="32956"/>
                  </a:lnTo>
                  <a:lnTo>
                    <a:pt x="489102" y="33007"/>
                  </a:lnTo>
                  <a:lnTo>
                    <a:pt x="488759" y="33108"/>
                  </a:lnTo>
                  <a:lnTo>
                    <a:pt x="488454" y="33223"/>
                  </a:lnTo>
                  <a:lnTo>
                    <a:pt x="488302" y="33274"/>
                  </a:lnTo>
                  <a:lnTo>
                    <a:pt x="488442" y="34213"/>
                  </a:lnTo>
                  <a:lnTo>
                    <a:pt x="489242" y="35115"/>
                  </a:lnTo>
                  <a:lnTo>
                    <a:pt x="489915" y="35941"/>
                  </a:lnTo>
                  <a:close/>
                </a:path>
                <a:path w="503555" h="368935">
                  <a:moveTo>
                    <a:pt x="493458" y="36728"/>
                  </a:moveTo>
                  <a:close/>
                </a:path>
                <a:path w="503555" h="368935">
                  <a:moveTo>
                    <a:pt x="494411" y="62814"/>
                  </a:moveTo>
                  <a:lnTo>
                    <a:pt x="494398" y="62331"/>
                  </a:lnTo>
                  <a:lnTo>
                    <a:pt x="494144" y="61836"/>
                  </a:lnTo>
                  <a:lnTo>
                    <a:pt x="493966" y="61277"/>
                  </a:lnTo>
                  <a:lnTo>
                    <a:pt x="493522" y="61633"/>
                  </a:lnTo>
                  <a:lnTo>
                    <a:pt x="493001" y="61899"/>
                  </a:lnTo>
                  <a:lnTo>
                    <a:pt x="493090" y="62560"/>
                  </a:lnTo>
                  <a:lnTo>
                    <a:pt x="493407" y="62992"/>
                  </a:lnTo>
                  <a:lnTo>
                    <a:pt x="493623" y="63436"/>
                  </a:lnTo>
                  <a:lnTo>
                    <a:pt x="493890" y="63233"/>
                  </a:lnTo>
                  <a:lnTo>
                    <a:pt x="494411" y="63017"/>
                  </a:lnTo>
                  <a:lnTo>
                    <a:pt x="494411" y="62814"/>
                  </a:lnTo>
                  <a:close/>
                </a:path>
                <a:path w="503555" h="368935">
                  <a:moveTo>
                    <a:pt x="497903" y="32816"/>
                  </a:moveTo>
                  <a:lnTo>
                    <a:pt x="497243" y="32296"/>
                  </a:lnTo>
                  <a:lnTo>
                    <a:pt x="495757" y="31178"/>
                  </a:lnTo>
                  <a:lnTo>
                    <a:pt x="494601" y="33096"/>
                  </a:lnTo>
                  <a:lnTo>
                    <a:pt x="494652" y="33388"/>
                  </a:lnTo>
                  <a:lnTo>
                    <a:pt x="494639" y="33705"/>
                  </a:lnTo>
                  <a:lnTo>
                    <a:pt x="494588" y="34010"/>
                  </a:lnTo>
                  <a:lnTo>
                    <a:pt x="497801" y="33020"/>
                  </a:lnTo>
                  <a:lnTo>
                    <a:pt x="497878" y="32893"/>
                  </a:lnTo>
                  <a:close/>
                </a:path>
                <a:path w="503555" h="368935">
                  <a:moveTo>
                    <a:pt x="498436" y="111277"/>
                  </a:moveTo>
                  <a:lnTo>
                    <a:pt x="498094" y="110858"/>
                  </a:lnTo>
                  <a:lnTo>
                    <a:pt x="497840" y="110578"/>
                  </a:lnTo>
                  <a:lnTo>
                    <a:pt x="497560" y="110388"/>
                  </a:lnTo>
                  <a:lnTo>
                    <a:pt x="497332" y="110248"/>
                  </a:lnTo>
                  <a:lnTo>
                    <a:pt x="496595" y="110413"/>
                  </a:lnTo>
                  <a:lnTo>
                    <a:pt x="496404" y="110998"/>
                  </a:lnTo>
                  <a:lnTo>
                    <a:pt x="496354" y="111607"/>
                  </a:lnTo>
                  <a:lnTo>
                    <a:pt x="496544" y="111925"/>
                  </a:lnTo>
                  <a:lnTo>
                    <a:pt x="497179" y="111683"/>
                  </a:lnTo>
                  <a:lnTo>
                    <a:pt x="497814" y="111480"/>
                  </a:lnTo>
                  <a:lnTo>
                    <a:pt x="498436" y="111277"/>
                  </a:lnTo>
                  <a:close/>
                </a:path>
                <a:path w="503555" h="368935">
                  <a:moveTo>
                    <a:pt x="502386" y="80314"/>
                  </a:moveTo>
                  <a:lnTo>
                    <a:pt x="502335" y="80022"/>
                  </a:lnTo>
                  <a:lnTo>
                    <a:pt x="502323" y="79857"/>
                  </a:lnTo>
                  <a:lnTo>
                    <a:pt x="502170" y="79921"/>
                  </a:lnTo>
                  <a:lnTo>
                    <a:pt x="501916" y="79984"/>
                  </a:lnTo>
                  <a:lnTo>
                    <a:pt x="501929" y="80238"/>
                  </a:lnTo>
                  <a:lnTo>
                    <a:pt x="502018" y="80441"/>
                  </a:lnTo>
                  <a:lnTo>
                    <a:pt x="502094" y="80645"/>
                  </a:lnTo>
                  <a:lnTo>
                    <a:pt x="502285" y="80429"/>
                  </a:lnTo>
                  <a:close/>
                </a:path>
                <a:path w="503555" h="368935">
                  <a:moveTo>
                    <a:pt x="503097" y="75869"/>
                  </a:moveTo>
                  <a:lnTo>
                    <a:pt x="503059" y="75552"/>
                  </a:lnTo>
                  <a:lnTo>
                    <a:pt x="503034" y="75222"/>
                  </a:lnTo>
                  <a:lnTo>
                    <a:pt x="502856" y="75285"/>
                  </a:lnTo>
                  <a:lnTo>
                    <a:pt x="502564" y="75311"/>
                  </a:lnTo>
                  <a:lnTo>
                    <a:pt x="502513" y="75692"/>
                  </a:lnTo>
                  <a:lnTo>
                    <a:pt x="502564" y="76009"/>
                  </a:lnTo>
                  <a:lnTo>
                    <a:pt x="502589" y="76314"/>
                  </a:lnTo>
                  <a:lnTo>
                    <a:pt x="502754" y="76276"/>
                  </a:lnTo>
                  <a:lnTo>
                    <a:pt x="503072" y="76238"/>
                  </a:lnTo>
                  <a:lnTo>
                    <a:pt x="503097" y="758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 descr=""/>
            <p:cNvSpPr/>
            <p:nvPr/>
          </p:nvSpPr>
          <p:spPr>
            <a:xfrm>
              <a:off x="1662582" y="3664566"/>
              <a:ext cx="2094864" cy="1073150"/>
            </a:xfrm>
            <a:custGeom>
              <a:avLst/>
              <a:gdLst/>
              <a:ahLst/>
              <a:cxnLst/>
              <a:rect l="l" t="t" r="r" b="b"/>
              <a:pathLst>
                <a:path w="2094864" h="1073150">
                  <a:moveTo>
                    <a:pt x="33172" y="803630"/>
                  </a:moveTo>
                  <a:lnTo>
                    <a:pt x="31889" y="802246"/>
                  </a:lnTo>
                  <a:lnTo>
                    <a:pt x="30378" y="801039"/>
                  </a:lnTo>
                  <a:lnTo>
                    <a:pt x="29895" y="800265"/>
                  </a:lnTo>
                  <a:lnTo>
                    <a:pt x="28625" y="798220"/>
                  </a:lnTo>
                  <a:lnTo>
                    <a:pt x="26847" y="797712"/>
                  </a:lnTo>
                  <a:lnTo>
                    <a:pt x="26517" y="796963"/>
                  </a:lnTo>
                  <a:lnTo>
                    <a:pt x="26250" y="796366"/>
                  </a:lnTo>
                  <a:lnTo>
                    <a:pt x="19761" y="794169"/>
                  </a:lnTo>
                  <a:lnTo>
                    <a:pt x="19761" y="796963"/>
                  </a:lnTo>
                  <a:lnTo>
                    <a:pt x="19011" y="796810"/>
                  </a:lnTo>
                  <a:lnTo>
                    <a:pt x="19100" y="796683"/>
                  </a:lnTo>
                  <a:lnTo>
                    <a:pt x="19151" y="796556"/>
                  </a:lnTo>
                  <a:lnTo>
                    <a:pt x="19405" y="796366"/>
                  </a:lnTo>
                  <a:lnTo>
                    <a:pt x="19583" y="796467"/>
                  </a:lnTo>
                  <a:lnTo>
                    <a:pt x="19735" y="796493"/>
                  </a:lnTo>
                  <a:lnTo>
                    <a:pt x="19761" y="796963"/>
                  </a:lnTo>
                  <a:lnTo>
                    <a:pt x="19761" y="794169"/>
                  </a:lnTo>
                  <a:lnTo>
                    <a:pt x="13017" y="791946"/>
                  </a:lnTo>
                  <a:lnTo>
                    <a:pt x="13335" y="792784"/>
                  </a:lnTo>
                  <a:lnTo>
                    <a:pt x="13639" y="793369"/>
                  </a:lnTo>
                  <a:lnTo>
                    <a:pt x="15392" y="793508"/>
                  </a:lnTo>
                  <a:lnTo>
                    <a:pt x="16040" y="793838"/>
                  </a:lnTo>
                  <a:lnTo>
                    <a:pt x="17106" y="794169"/>
                  </a:lnTo>
                  <a:lnTo>
                    <a:pt x="12204" y="796556"/>
                  </a:lnTo>
                  <a:lnTo>
                    <a:pt x="11671" y="796505"/>
                  </a:lnTo>
                  <a:lnTo>
                    <a:pt x="8331" y="793711"/>
                  </a:lnTo>
                  <a:lnTo>
                    <a:pt x="8750" y="792708"/>
                  </a:lnTo>
                  <a:lnTo>
                    <a:pt x="9182" y="791946"/>
                  </a:lnTo>
                  <a:lnTo>
                    <a:pt x="9436" y="791692"/>
                  </a:lnTo>
                  <a:lnTo>
                    <a:pt x="9791" y="791248"/>
                  </a:lnTo>
                  <a:lnTo>
                    <a:pt x="9575" y="790829"/>
                  </a:lnTo>
                  <a:lnTo>
                    <a:pt x="0" y="787768"/>
                  </a:lnTo>
                  <a:lnTo>
                    <a:pt x="0" y="795985"/>
                  </a:lnTo>
                  <a:lnTo>
                    <a:pt x="13131" y="801141"/>
                  </a:lnTo>
                  <a:lnTo>
                    <a:pt x="13919" y="800633"/>
                  </a:lnTo>
                  <a:lnTo>
                    <a:pt x="14947" y="800366"/>
                  </a:lnTo>
                  <a:lnTo>
                    <a:pt x="16344" y="800531"/>
                  </a:lnTo>
                  <a:lnTo>
                    <a:pt x="17106" y="802690"/>
                  </a:lnTo>
                  <a:lnTo>
                    <a:pt x="18707" y="803325"/>
                  </a:lnTo>
                  <a:lnTo>
                    <a:pt x="19799" y="802767"/>
                  </a:lnTo>
                  <a:lnTo>
                    <a:pt x="20955" y="802779"/>
                  </a:lnTo>
                  <a:lnTo>
                    <a:pt x="23876" y="803313"/>
                  </a:lnTo>
                  <a:lnTo>
                    <a:pt x="25196" y="802792"/>
                  </a:lnTo>
                  <a:lnTo>
                    <a:pt x="26377" y="800811"/>
                  </a:lnTo>
                  <a:lnTo>
                    <a:pt x="27063" y="800684"/>
                  </a:lnTo>
                  <a:lnTo>
                    <a:pt x="27660" y="800366"/>
                  </a:lnTo>
                  <a:lnTo>
                    <a:pt x="27838" y="800265"/>
                  </a:lnTo>
                  <a:lnTo>
                    <a:pt x="28409" y="801154"/>
                  </a:lnTo>
                  <a:lnTo>
                    <a:pt x="28917" y="801916"/>
                  </a:lnTo>
                  <a:lnTo>
                    <a:pt x="30391" y="804405"/>
                  </a:lnTo>
                  <a:lnTo>
                    <a:pt x="33172" y="803630"/>
                  </a:lnTo>
                  <a:close/>
                </a:path>
                <a:path w="2094864" h="1073150">
                  <a:moveTo>
                    <a:pt x="39751" y="923658"/>
                  </a:moveTo>
                  <a:lnTo>
                    <a:pt x="0" y="909802"/>
                  </a:lnTo>
                  <a:lnTo>
                    <a:pt x="0" y="920330"/>
                  </a:lnTo>
                  <a:lnTo>
                    <a:pt x="1765" y="920775"/>
                  </a:lnTo>
                  <a:lnTo>
                    <a:pt x="3771" y="920991"/>
                  </a:lnTo>
                  <a:lnTo>
                    <a:pt x="4775" y="923277"/>
                  </a:lnTo>
                  <a:lnTo>
                    <a:pt x="0" y="927239"/>
                  </a:lnTo>
                  <a:lnTo>
                    <a:pt x="0" y="929271"/>
                  </a:lnTo>
                  <a:lnTo>
                    <a:pt x="6464" y="931773"/>
                  </a:lnTo>
                  <a:lnTo>
                    <a:pt x="0" y="929640"/>
                  </a:lnTo>
                  <a:lnTo>
                    <a:pt x="0" y="939469"/>
                  </a:lnTo>
                  <a:lnTo>
                    <a:pt x="5207" y="941489"/>
                  </a:lnTo>
                  <a:lnTo>
                    <a:pt x="0" y="939838"/>
                  </a:lnTo>
                  <a:lnTo>
                    <a:pt x="0" y="969924"/>
                  </a:lnTo>
                  <a:lnTo>
                    <a:pt x="1295" y="970521"/>
                  </a:lnTo>
                  <a:lnTo>
                    <a:pt x="2717" y="970724"/>
                  </a:lnTo>
                  <a:lnTo>
                    <a:pt x="5067" y="970076"/>
                  </a:lnTo>
                  <a:lnTo>
                    <a:pt x="6629" y="969479"/>
                  </a:lnTo>
                  <a:lnTo>
                    <a:pt x="6870" y="966762"/>
                  </a:lnTo>
                  <a:lnTo>
                    <a:pt x="6604" y="966101"/>
                  </a:lnTo>
                  <a:lnTo>
                    <a:pt x="6985" y="965619"/>
                  </a:lnTo>
                  <a:lnTo>
                    <a:pt x="7035" y="965085"/>
                  </a:lnTo>
                  <a:lnTo>
                    <a:pt x="6362" y="964590"/>
                  </a:lnTo>
                  <a:lnTo>
                    <a:pt x="9855" y="961948"/>
                  </a:lnTo>
                  <a:lnTo>
                    <a:pt x="39751" y="923658"/>
                  </a:lnTo>
                  <a:close/>
                </a:path>
                <a:path w="2094864" h="1073150">
                  <a:moveTo>
                    <a:pt x="49377" y="823937"/>
                  </a:moveTo>
                  <a:lnTo>
                    <a:pt x="37096" y="819937"/>
                  </a:lnTo>
                  <a:lnTo>
                    <a:pt x="25844" y="815911"/>
                  </a:lnTo>
                  <a:lnTo>
                    <a:pt x="2819" y="838403"/>
                  </a:lnTo>
                  <a:lnTo>
                    <a:pt x="5613" y="839457"/>
                  </a:lnTo>
                  <a:lnTo>
                    <a:pt x="8407" y="840486"/>
                  </a:lnTo>
                  <a:lnTo>
                    <a:pt x="11201" y="841527"/>
                  </a:lnTo>
                  <a:lnTo>
                    <a:pt x="2463" y="838758"/>
                  </a:lnTo>
                  <a:lnTo>
                    <a:pt x="0" y="841159"/>
                  </a:lnTo>
                  <a:lnTo>
                    <a:pt x="0" y="845058"/>
                  </a:lnTo>
                  <a:lnTo>
                    <a:pt x="10210" y="849172"/>
                  </a:lnTo>
                  <a:lnTo>
                    <a:pt x="14998" y="851052"/>
                  </a:lnTo>
                  <a:lnTo>
                    <a:pt x="15138" y="850823"/>
                  </a:lnTo>
                  <a:lnTo>
                    <a:pt x="17195" y="850074"/>
                  </a:lnTo>
                  <a:lnTo>
                    <a:pt x="18719" y="851890"/>
                  </a:lnTo>
                  <a:lnTo>
                    <a:pt x="22796" y="852474"/>
                  </a:lnTo>
                  <a:lnTo>
                    <a:pt x="24841" y="852385"/>
                  </a:lnTo>
                  <a:lnTo>
                    <a:pt x="26047" y="850519"/>
                  </a:lnTo>
                  <a:lnTo>
                    <a:pt x="26073" y="850074"/>
                  </a:lnTo>
                  <a:lnTo>
                    <a:pt x="23710" y="847737"/>
                  </a:lnTo>
                  <a:lnTo>
                    <a:pt x="25285" y="846620"/>
                  </a:lnTo>
                  <a:lnTo>
                    <a:pt x="26581" y="846924"/>
                  </a:lnTo>
                  <a:lnTo>
                    <a:pt x="28981" y="848385"/>
                  </a:lnTo>
                  <a:lnTo>
                    <a:pt x="30213" y="849083"/>
                  </a:lnTo>
                  <a:lnTo>
                    <a:pt x="33045" y="852271"/>
                  </a:lnTo>
                  <a:lnTo>
                    <a:pt x="35306" y="852868"/>
                  </a:lnTo>
                  <a:lnTo>
                    <a:pt x="38023" y="852144"/>
                  </a:lnTo>
                  <a:lnTo>
                    <a:pt x="37973" y="851890"/>
                  </a:lnTo>
                  <a:lnTo>
                    <a:pt x="38061" y="850709"/>
                  </a:lnTo>
                  <a:lnTo>
                    <a:pt x="38150" y="850519"/>
                  </a:lnTo>
                  <a:lnTo>
                    <a:pt x="39027" y="850061"/>
                  </a:lnTo>
                  <a:lnTo>
                    <a:pt x="39154" y="850011"/>
                  </a:lnTo>
                  <a:lnTo>
                    <a:pt x="38963" y="850036"/>
                  </a:lnTo>
                  <a:lnTo>
                    <a:pt x="39204" y="849528"/>
                  </a:lnTo>
                  <a:lnTo>
                    <a:pt x="39801" y="848855"/>
                  </a:lnTo>
                  <a:lnTo>
                    <a:pt x="35026" y="848804"/>
                  </a:lnTo>
                  <a:lnTo>
                    <a:pt x="34696" y="848804"/>
                  </a:lnTo>
                  <a:lnTo>
                    <a:pt x="34709" y="848042"/>
                  </a:lnTo>
                  <a:lnTo>
                    <a:pt x="35140" y="848194"/>
                  </a:lnTo>
                  <a:lnTo>
                    <a:pt x="35191" y="848601"/>
                  </a:lnTo>
                  <a:lnTo>
                    <a:pt x="35039" y="848779"/>
                  </a:lnTo>
                  <a:lnTo>
                    <a:pt x="39751" y="848779"/>
                  </a:lnTo>
                  <a:lnTo>
                    <a:pt x="39357" y="848042"/>
                  </a:lnTo>
                  <a:lnTo>
                    <a:pt x="38925" y="847255"/>
                  </a:lnTo>
                  <a:lnTo>
                    <a:pt x="38455" y="846620"/>
                  </a:lnTo>
                  <a:lnTo>
                    <a:pt x="38011" y="846023"/>
                  </a:lnTo>
                  <a:lnTo>
                    <a:pt x="37706" y="845591"/>
                  </a:lnTo>
                  <a:lnTo>
                    <a:pt x="37071" y="844638"/>
                  </a:lnTo>
                  <a:lnTo>
                    <a:pt x="36372" y="844867"/>
                  </a:lnTo>
                  <a:lnTo>
                    <a:pt x="35661" y="845273"/>
                  </a:lnTo>
                  <a:lnTo>
                    <a:pt x="33997" y="845426"/>
                  </a:lnTo>
                  <a:lnTo>
                    <a:pt x="32829" y="845591"/>
                  </a:lnTo>
                  <a:lnTo>
                    <a:pt x="29806" y="843508"/>
                  </a:lnTo>
                  <a:lnTo>
                    <a:pt x="27292" y="841527"/>
                  </a:lnTo>
                  <a:lnTo>
                    <a:pt x="25425" y="840066"/>
                  </a:lnTo>
                  <a:lnTo>
                    <a:pt x="45847" y="826198"/>
                  </a:lnTo>
                  <a:lnTo>
                    <a:pt x="47053" y="826033"/>
                  </a:lnTo>
                  <a:lnTo>
                    <a:pt x="48107" y="825385"/>
                  </a:lnTo>
                  <a:lnTo>
                    <a:pt x="49250" y="824128"/>
                  </a:lnTo>
                  <a:lnTo>
                    <a:pt x="49377" y="823937"/>
                  </a:lnTo>
                  <a:close/>
                </a:path>
                <a:path w="2094864" h="1073150">
                  <a:moveTo>
                    <a:pt x="54864" y="989418"/>
                  </a:moveTo>
                  <a:lnTo>
                    <a:pt x="54571" y="989457"/>
                  </a:lnTo>
                  <a:lnTo>
                    <a:pt x="30391" y="988847"/>
                  </a:lnTo>
                  <a:lnTo>
                    <a:pt x="32029" y="988047"/>
                  </a:lnTo>
                  <a:lnTo>
                    <a:pt x="33134" y="986104"/>
                  </a:lnTo>
                  <a:lnTo>
                    <a:pt x="28854" y="986002"/>
                  </a:lnTo>
                  <a:lnTo>
                    <a:pt x="28371" y="986193"/>
                  </a:lnTo>
                  <a:lnTo>
                    <a:pt x="29146" y="988796"/>
                  </a:lnTo>
                  <a:lnTo>
                    <a:pt x="17627" y="988517"/>
                  </a:lnTo>
                  <a:lnTo>
                    <a:pt x="13779" y="988415"/>
                  </a:lnTo>
                  <a:lnTo>
                    <a:pt x="13360" y="988402"/>
                  </a:lnTo>
                  <a:lnTo>
                    <a:pt x="10807" y="988339"/>
                  </a:lnTo>
                  <a:lnTo>
                    <a:pt x="10807" y="995972"/>
                  </a:lnTo>
                  <a:lnTo>
                    <a:pt x="9525" y="997381"/>
                  </a:lnTo>
                  <a:lnTo>
                    <a:pt x="8293" y="997750"/>
                  </a:lnTo>
                  <a:lnTo>
                    <a:pt x="6337" y="997521"/>
                  </a:lnTo>
                  <a:lnTo>
                    <a:pt x="5207" y="996962"/>
                  </a:lnTo>
                  <a:lnTo>
                    <a:pt x="4254" y="996315"/>
                  </a:lnTo>
                  <a:lnTo>
                    <a:pt x="2997" y="995489"/>
                  </a:lnTo>
                  <a:lnTo>
                    <a:pt x="622" y="993724"/>
                  </a:lnTo>
                  <a:lnTo>
                    <a:pt x="6794" y="988326"/>
                  </a:lnTo>
                  <a:lnTo>
                    <a:pt x="7658" y="990523"/>
                  </a:lnTo>
                  <a:lnTo>
                    <a:pt x="8356" y="992543"/>
                  </a:lnTo>
                  <a:lnTo>
                    <a:pt x="9867" y="995273"/>
                  </a:lnTo>
                  <a:lnTo>
                    <a:pt x="10807" y="995972"/>
                  </a:lnTo>
                  <a:lnTo>
                    <a:pt x="10807" y="988339"/>
                  </a:lnTo>
                  <a:lnTo>
                    <a:pt x="10604" y="988326"/>
                  </a:lnTo>
                  <a:lnTo>
                    <a:pt x="0" y="988060"/>
                  </a:lnTo>
                  <a:lnTo>
                    <a:pt x="0" y="1040980"/>
                  </a:lnTo>
                  <a:lnTo>
                    <a:pt x="3111" y="1039164"/>
                  </a:lnTo>
                  <a:lnTo>
                    <a:pt x="3327" y="1037653"/>
                  </a:lnTo>
                  <a:lnTo>
                    <a:pt x="3581" y="1036116"/>
                  </a:lnTo>
                  <a:lnTo>
                    <a:pt x="3937" y="1033094"/>
                  </a:lnTo>
                  <a:lnTo>
                    <a:pt x="4038" y="1031494"/>
                  </a:lnTo>
                  <a:lnTo>
                    <a:pt x="4203" y="1029601"/>
                  </a:lnTo>
                  <a:lnTo>
                    <a:pt x="8763" y="1031494"/>
                  </a:lnTo>
                  <a:lnTo>
                    <a:pt x="12877" y="1030338"/>
                  </a:lnTo>
                  <a:lnTo>
                    <a:pt x="15608" y="1029601"/>
                  </a:lnTo>
                  <a:lnTo>
                    <a:pt x="20535" y="1025499"/>
                  </a:lnTo>
                  <a:lnTo>
                    <a:pt x="18326" y="1020737"/>
                  </a:lnTo>
                  <a:lnTo>
                    <a:pt x="20002" y="1019886"/>
                  </a:lnTo>
                  <a:lnTo>
                    <a:pt x="21628" y="1019479"/>
                  </a:lnTo>
                  <a:lnTo>
                    <a:pt x="23723" y="1017409"/>
                  </a:lnTo>
                  <a:lnTo>
                    <a:pt x="24218" y="1015771"/>
                  </a:lnTo>
                  <a:lnTo>
                    <a:pt x="25730" y="1012888"/>
                  </a:lnTo>
                  <a:lnTo>
                    <a:pt x="26873" y="1011872"/>
                  </a:lnTo>
                  <a:lnTo>
                    <a:pt x="30518" y="1012024"/>
                  </a:lnTo>
                  <a:lnTo>
                    <a:pt x="30683" y="1011872"/>
                  </a:lnTo>
                  <a:lnTo>
                    <a:pt x="31635" y="1010983"/>
                  </a:lnTo>
                  <a:lnTo>
                    <a:pt x="33528" y="1007491"/>
                  </a:lnTo>
                  <a:lnTo>
                    <a:pt x="35217" y="1005890"/>
                  </a:lnTo>
                  <a:lnTo>
                    <a:pt x="36461" y="999871"/>
                  </a:lnTo>
                  <a:lnTo>
                    <a:pt x="37896" y="997750"/>
                  </a:lnTo>
                  <a:lnTo>
                    <a:pt x="38468" y="996911"/>
                  </a:lnTo>
                  <a:lnTo>
                    <a:pt x="41744" y="994740"/>
                  </a:lnTo>
                  <a:lnTo>
                    <a:pt x="45008" y="997089"/>
                  </a:lnTo>
                  <a:lnTo>
                    <a:pt x="48196" y="996073"/>
                  </a:lnTo>
                  <a:lnTo>
                    <a:pt x="49593" y="994740"/>
                  </a:lnTo>
                  <a:lnTo>
                    <a:pt x="53581" y="990917"/>
                  </a:lnTo>
                  <a:lnTo>
                    <a:pt x="54825" y="989457"/>
                  </a:lnTo>
                  <a:close/>
                </a:path>
                <a:path w="2094864" h="1073150">
                  <a:moveTo>
                    <a:pt x="60591" y="1070508"/>
                  </a:moveTo>
                  <a:lnTo>
                    <a:pt x="60210" y="1068819"/>
                  </a:lnTo>
                  <a:lnTo>
                    <a:pt x="59918" y="1070152"/>
                  </a:lnTo>
                  <a:lnTo>
                    <a:pt x="59842" y="1071422"/>
                  </a:lnTo>
                  <a:lnTo>
                    <a:pt x="59867" y="1072692"/>
                  </a:lnTo>
                  <a:lnTo>
                    <a:pt x="60515" y="1071232"/>
                  </a:lnTo>
                  <a:lnTo>
                    <a:pt x="60591" y="1070508"/>
                  </a:lnTo>
                  <a:close/>
                </a:path>
                <a:path w="2094864" h="1073150">
                  <a:moveTo>
                    <a:pt x="77533" y="813701"/>
                  </a:moveTo>
                  <a:lnTo>
                    <a:pt x="59283" y="807402"/>
                  </a:lnTo>
                  <a:lnTo>
                    <a:pt x="59131" y="806780"/>
                  </a:lnTo>
                  <a:lnTo>
                    <a:pt x="57835" y="806170"/>
                  </a:lnTo>
                  <a:lnTo>
                    <a:pt x="56705" y="805992"/>
                  </a:lnTo>
                  <a:lnTo>
                    <a:pt x="55689" y="806157"/>
                  </a:lnTo>
                  <a:lnTo>
                    <a:pt x="40944" y="801154"/>
                  </a:lnTo>
                  <a:lnTo>
                    <a:pt x="33045" y="808875"/>
                  </a:lnTo>
                  <a:lnTo>
                    <a:pt x="48869" y="814920"/>
                  </a:lnTo>
                  <a:lnTo>
                    <a:pt x="48844" y="815517"/>
                  </a:lnTo>
                  <a:lnTo>
                    <a:pt x="44538" y="814158"/>
                  </a:lnTo>
                  <a:lnTo>
                    <a:pt x="31648" y="810221"/>
                  </a:lnTo>
                  <a:lnTo>
                    <a:pt x="27813" y="813981"/>
                  </a:lnTo>
                  <a:lnTo>
                    <a:pt x="42430" y="820039"/>
                  </a:lnTo>
                  <a:lnTo>
                    <a:pt x="50266" y="823201"/>
                  </a:lnTo>
                  <a:lnTo>
                    <a:pt x="61569" y="815517"/>
                  </a:lnTo>
                  <a:lnTo>
                    <a:pt x="74231" y="817486"/>
                  </a:lnTo>
                  <a:lnTo>
                    <a:pt x="77533" y="813701"/>
                  </a:lnTo>
                  <a:close/>
                </a:path>
                <a:path w="2094864" h="1073150">
                  <a:moveTo>
                    <a:pt x="90436" y="748550"/>
                  </a:moveTo>
                  <a:lnTo>
                    <a:pt x="88442" y="746366"/>
                  </a:lnTo>
                  <a:lnTo>
                    <a:pt x="87795" y="746899"/>
                  </a:lnTo>
                  <a:lnTo>
                    <a:pt x="87503" y="747115"/>
                  </a:lnTo>
                  <a:lnTo>
                    <a:pt x="87553" y="747661"/>
                  </a:lnTo>
                  <a:lnTo>
                    <a:pt x="87109" y="747776"/>
                  </a:lnTo>
                  <a:lnTo>
                    <a:pt x="87350" y="748538"/>
                  </a:lnTo>
                  <a:lnTo>
                    <a:pt x="87795" y="749160"/>
                  </a:lnTo>
                  <a:lnTo>
                    <a:pt x="88963" y="749300"/>
                  </a:lnTo>
                  <a:lnTo>
                    <a:pt x="88722" y="749960"/>
                  </a:lnTo>
                  <a:lnTo>
                    <a:pt x="88569" y="751039"/>
                  </a:lnTo>
                  <a:lnTo>
                    <a:pt x="88265" y="751420"/>
                  </a:lnTo>
                  <a:lnTo>
                    <a:pt x="87642" y="751217"/>
                  </a:lnTo>
                  <a:lnTo>
                    <a:pt x="87020" y="751039"/>
                  </a:lnTo>
                  <a:lnTo>
                    <a:pt x="86398" y="750824"/>
                  </a:lnTo>
                  <a:lnTo>
                    <a:pt x="86753" y="751878"/>
                  </a:lnTo>
                  <a:lnTo>
                    <a:pt x="87223" y="753148"/>
                  </a:lnTo>
                  <a:lnTo>
                    <a:pt x="87503" y="753948"/>
                  </a:lnTo>
                  <a:lnTo>
                    <a:pt x="88138" y="753160"/>
                  </a:lnTo>
                  <a:lnTo>
                    <a:pt x="88734" y="752436"/>
                  </a:lnTo>
                  <a:lnTo>
                    <a:pt x="90208" y="750112"/>
                  </a:lnTo>
                  <a:lnTo>
                    <a:pt x="90436" y="748550"/>
                  </a:lnTo>
                  <a:close/>
                </a:path>
                <a:path w="2094864" h="1073150">
                  <a:moveTo>
                    <a:pt x="160616" y="1038567"/>
                  </a:moveTo>
                  <a:lnTo>
                    <a:pt x="160464" y="1038567"/>
                  </a:lnTo>
                  <a:lnTo>
                    <a:pt x="160324" y="1038593"/>
                  </a:lnTo>
                  <a:lnTo>
                    <a:pt x="160172" y="1038644"/>
                  </a:lnTo>
                  <a:lnTo>
                    <a:pt x="160248" y="1038796"/>
                  </a:lnTo>
                  <a:lnTo>
                    <a:pt x="160375" y="1038733"/>
                  </a:lnTo>
                  <a:lnTo>
                    <a:pt x="160502" y="1038656"/>
                  </a:lnTo>
                  <a:close/>
                </a:path>
                <a:path w="2094864" h="1073150">
                  <a:moveTo>
                    <a:pt x="177736" y="495477"/>
                  </a:moveTo>
                  <a:lnTo>
                    <a:pt x="172783" y="493458"/>
                  </a:lnTo>
                  <a:lnTo>
                    <a:pt x="139979" y="480364"/>
                  </a:lnTo>
                  <a:lnTo>
                    <a:pt x="139839" y="481685"/>
                  </a:lnTo>
                  <a:lnTo>
                    <a:pt x="139458" y="483019"/>
                  </a:lnTo>
                  <a:lnTo>
                    <a:pt x="138798" y="484225"/>
                  </a:lnTo>
                  <a:lnTo>
                    <a:pt x="167728" y="493471"/>
                  </a:lnTo>
                  <a:lnTo>
                    <a:pt x="177368" y="496481"/>
                  </a:lnTo>
                  <a:lnTo>
                    <a:pt x="177736" y="495477"/>
                  </a:lnTo>
                  <a:close/>
                </a:path>
                <a:path w="2094864" h="1073150">
                  <a:moveTo>
                    <a:pt x="191782" y="1031913"/>
                  </a:moveTo>
                  <a:lnTo>
                    <a:pt x="191655" y="1031633"/>
                  </a:lnTo>
                  <a:lnTo>
                    <a:pt x="191528" y="1031875"/>
                  </a:lnTo>
                  <a:lnTo>
                    <a:pt x="191782" y="1031913"/>
                  </a:lnTo>
                  <a:close/>
                </a:path>
                <a:path w="2094864" h="1073150">
                  <a:moveTo>
                    <a:pt x="199567" y="1039088"/>
                  </a:moveTo>
                  <a:lnTo>
                    <a:pt x="199301" y="1038364"/>
                  </a:lnTo>
                  <a:lnTo>
                    <a:pt x="199059" y="1037666"/>
                  </a:lnTo>
                  <a:lnTo>
                    <a:pt x="198805" y="1036967"/>
                  </a:lnTo>
                  <a:lnTo>
                    <a:pt x="198247" y="1037259"/>
                  </a:lnTo>
                  <a:lnTo>
                    <a:pt x="198691" y="1037869"/>
                  </a:lnTo>
                  <a:lnTo>
                    <a:pt x="199136" y="1038479"/>
                  </a:lnTo>
                  <a:lnTo>
                    <a:pt x="199567" y="1039088"/>
                  </a:lnTo>
                  <a:close/>
                </a:path>
                <a:path w="2094864" h="1073150">
                  <a:moveTo>
                    <a:pt x="199631" y="1039279"/>
                  </a:moveTo>
                  <a:lnTo>
                    <a:pt x="198551" y="1038999"/>
                  </a:lnTo>
                  <a:lnTo>
                    <a:pt x="197485" y="1038644"/>
                  </a:lnTo>
                  <a:lnTo>
                    <a:pt x="196392" y="1038440"/>
                  </a:lnTo>
                  <a:lnTo>
                    <a:pt x="197421" y="1041209"/>
                  </a:lnTo>
                  <a:lnTo>
                    <a:pt x="195097" y="1039672"/>
                  </a:lnTo>
                  <a:lnTo>
                    <a:pt x="194221" y="1039114"/>
                  </a:lnTo>
                  <a:lnTo>
                    <a:pt x="193992" y="1039266"/>
                  </a:lnTo>
                  <a:lnTo>
                    <a:pt x="193738" y="1039431"/>
                  </a:lnTo>
                  <a:lnTo>
                    <a:pt x="193446" y="1039583"/>
                  </a:lnTo>
                  <a:lnTo>
                    <a:pt x="195275" y="1040447"/>
                  </a:lnTo>
                  <a:lnTo>
                    <a:pt x="196469" y="1040993"/>
                  </a:lnTo>
                  <a:lnTo>
                    <a:pt x="197815" y="1041628"/>
                  </a:lnTo>
                  <a:lnTo>
                    <a:pt x="199631" y="1039279"/>
                  </a:lnTo>
                  <a:close/>
                </a:path>
                <a:path w="2094864" h="1073150">
                  <a:moveTo>
                    <a:pt x="199745" y="1039317"/>
                  </a:moveTo>
                  <a:lnTo>
                    <a:pt x="199631" y="1039164"/>
                  </a:lnTo>
                  <a:lnTo>
                    <a:pt x="199669" y="1039304"/>
                  </a:lnTo>
                  <a:close/>
                </a:path>
                <a:path w="2094864" h="1073150">
                  <a:moveTo>
                    <a:pt x="200812" y="1027036"/>
                  </a:moveTo>
                  <a:lnTo>
                    <a:pt x="199936" y="1027798"/>
                  </a:lnTo>
                  <a:lnTo>
                    <a:pt x="198958" y="1028547"/>
                  </a:lnTo>
                  <a:lnTo>
                    <a:pt x="199732" y="1030452"/>
                  </a:lnTo>
                  <a:lnTo>
                    <a:pt x="200812" y="1027036"/>
                  </a:lnTo>
                  <a:close/>
                </a:path>
                <a:path w="2094864" h="1073150">
                  <a:moveTo>
                    <a:pt x="203517" y="1038339"/>
                  </a:moveTo>
                  <a:lnTo>
                    <a:pt x="203492" y="1038199"/>
                  </a:lnTo>
                  <a:lnTo>
                    <a:pt x="203479" y="1038034"/>
                  </a:lnTo>
                  <a:lnTo>
                    <a:pt x="203466" y="1037894"/>
                  </a:lnTo>
                  <a:lnTo>
                    <a:pt x="203352" y="1038059"/>
                  </a:lnTo>
                  <a:lnTo>
                    <a:pt x="203238" y="1038225"/>
                  </a:lnTo>
                  <a:lnTo>
                    <a:pt x="203111" y="1038377"/>
                  </a:lnTo>
                  <a:lnTo>
                    <a:pt x="203377" y="1038352"/>
                  </a:lnTo>
                  <a:lnTo>
                    <a:pt x="203517" y="1038339"/>
                  </a:lnTo>
                  <a:close/>
                </a:path>
                <a:path w="2094864" h="1073150">
                  <a:moveTo>
                    <a:pt x="324218" y="959878"/>
                  </a:moveTo>
                  <a:lnTo>
                    <a:pt x="323926" y="959345"/>
                  </a:lnTo>
                  <a:lnTo>
                    <a:pt x="323443" y="958926"/>
                  </a:lnTo>
                  <a:lnTo>
                    <a:pt x="322884" y="958608"/>
                  </a:lnTo>
                  <a:lnTo>
                    <a:pt x="321881" y="959485"/>
                  </a:lnTo>
                  <a:lnTo>
                    <a:pt x="320421" y="959269"/>
                  </a:lnTo>
                  <a:lnTo>
                    <a:pt x="319595" y="958303"/>
                  </a:lnTo>
                  <a:lnTo>
                    <a:pt x="319405" y="958354"/>
                  </a:lnTo>
                  <a:lnTo>
                    <a:pt x="319227" y="958430"/>
                  </a:lnTo>
                  <a:lnTo>
                    <a:pt x="318071" y="959269"/>
                  </a:lnTo>
                  <a:lnTo>
                    <a:pt x="317550" y="960691"/>
                  </a:lnTo>
                  <a:lnTo>
                    <a:pt x="316915" y="961656"/>
                  </a:lnTo>
                  <a:lnTo>
                    <a:pt x="317436" y="962431"/>
                  </a:lnTo>
                  <a:lnTo>
                    <a:pt x="317627" y="963053"/>
                  </a:lnTo>
                  <a:lnTo>
                    <a:pt x="319316" y="963536"/>
                  </a:lnTo>
                  <a:lnTo>
                    <a:pt x="320776" y="964133"/>
                  </a:lnTo>
                  <a:lnTo>
                    <a:pt x="322656" y="963841"/>
                  </a:lnTo>
                  <a:lnTo>
                    <a:pt x="323303" y="963307"/>
                  </a:lnTo>
                  <a:lnTo>
                    <a:pt x="323786" y="962698"/>
                  </a:lnTo>
                  <a:lnTo>
                    <a:pt x="324015" y="961771"/>
                  </a:lnTo>
                  <a:lnTo>
                    <a:pt x="324205" y="960831"/>
                  </a:lnTo>
                  <a:lnTo>
                    <a:pt x="324218" y="959878"/>
                  </a:lnTo>
                  <a:close/>
                </a:path>
                <a:path w="2094864" h="1073150">
                  <a:moveTo>
                    <a:pt x="325488" y="970280"/>
                  </a:moveTo>
                  <a:lnTo>
                    <a:pt x="324434" y="969797"/>
                  </a:lnTo>
                  <a:lnTo>
                    <a:pt x="323900" y="969568"/>
                  </a:lnTo>
                  <a:lnTo>
                    <a:pt x="323469" y="968082"/>
                  </a:lnTo>
                  <a:lnTo>
                    <a:pt x="323329" y="967574"/>
                  </a:lnTo>
                  <a:lnTo>
                    <a:pt x="322872" y="968184"/>
                  </a:lnTo>
                  <a:lnTo>
                    <a:pt x="322872" y="969022"/>
                  </a:lnTo>
                  <a:lnTo>
                    <a:pt x="323875" y="970241"/>
                  </a:lnTo>
                  <a:lnTo>
                    <a:pt x="324739" y="970432"/>
                  </a:lnTo>
                  <a:lnTo>
                    <a:pt x="325488" y="970280"/>
                  </a:lnTo>
                  <a:close/>
                </a:path>
                <a:path w="2094864" h="1073150">
                  <a:moveTo>
                    <a:pt x="349427" y="937158"/>
                  </a:moveTo>
                  <a:lnTo>
                    <a:pt x="349288" y="936688"/>
                  </a:lnTo>
                  <a:lnTo>
                    <a:pt x="349262" y="936358"/>
                  </a:lnTo>
                  <a:lnTo>
                    <a:pt x="348932" y="936358"/>
                  </a:lnTo>
                  <a:lnTo>
                    <a:pt x="348589" y="936345"/>
                  </a:lnTo>
                  <a:lnTo>
                    <a:pt x="348246" y="936345"/>
                  </a:lnTo>
                  <a:lnTo>
                    <a:pt x="348272" y="936688"/>
                  </a:lnTo>
                  <a:lnTo>
                    <a:pt x="348170" y="937133"/>
                  </a:lnTo>
                  <a:lnTo>
                    <a:pt x="348348" y="937361"/>
                  </a:lnTo>
                  <a:lnTo>
                    <a:pt x="348475" y="937501"/>
                  </a:lnTo>
                  <a:lnTo>
                    <a:pt x="349084" y="937463"/>
                  </a:lnTo>
                  <a:lnTo>
                    <a:pt x="349427" y="937158"/>
                  </a:lnTo>
                  <a:close/>
                </a:path>
                <a:path w="2094864" h="1073150">
                  <a:moveTo>
                    <a:pt x="357657" y="918121"/>
                  </a:moveTo>
                  <a:lnTo>
                    <a:pt x="356171" y="917270"/>
                  </a:lnTo>
                  <a:lnTo>
                    <a:pt x="355854" y="916533"/>
                  </a:lnTo>
                  <a:lnTo>
                    <a:pt x="356031" y="915809"/>
                  </a:lnTo>
                  <a:lnTo>
                    <a:pt x="353974" y="916876"/>
                  </a:lnTo>
                  <a:lnTo>
                    <a:pt x="352577" y="919467"/>
                  </a:lnTo>
                  <a:lnTo>
                    <a:pt x="352882" y="921791"/>
                  </a:lnTo>
                  <a:lnTo>
                    <a:pt x="352920" y="922045"/>
                  </a:lnTo>
                  <a:lnTo>
                    <a:pt x="353174" y="922337"/>
                  </a:lnTo>
                  <a:lnTo>
                    <a:pt x="353491" y="922566"/>
                  </a:lnTo>
                  <a:lnTo>
                    <a:pt x="353580" y="922337"/>
                  </a:lnTo>
                  <a:lnTo>
                    <a:pt x="353695" y="922121"/>
                  </a:lnTo>
                  <a:lnTo>
                    <a:pt x="354990" y="920648"/>
                  </a:lnTo>
                  <a:lnTo>
                    <a:pt x="356260" y="919492"/>
                  </a:lnTo>
                  <a:lnTo>
                    <a:pt x="357657" y="918121"/>
                  </a:lnTo>
                  <a:close/>
                </a:path>
                <a:path w="2094864" h="1073150">
                  <a:moveTo>
                    <a:pt x="405193" y="939825"/>
                  </a:moveTo>
                  <a:lnTo>
                    <a:pt x="404368" y="939546"/>
                  </a:lnTo>
                  <a:lnTo>
                    <a:pt x="403529" y="939266"/>
                  </a:lnTo>
                  <a:lnTo>
                    <a:pt x="402691" y="938974"/>
                  </a:lnTo>
                  <a:lnTo>
                    <a:pt x="403567" y="937958"/>
                  </a:lnTo>
                  <a:lnTo>
                    <a:pt x="402945" y="938618"/>
                  </a:lnTo>
                  <a:lnTo>
                    <a:pt x="402666" y="938961"/>
                  </a:lnTo>
                  <a:lnTo>
                    <a:pt x="405193" y="939825"/>
                  </a:lnTo>
                  <a:close/>
                </a:path>
                <a:path w="2094864" h="1073150">
                  <a:moveTo>
                    <a:pt x="406323" y="940219"/>
                  </a:moveTo>
                  <a:lnTo>
                    <a:pt x="405193" y="939825"/>
                  </a:lnTo>
                  <a:lnTo>
                    <a:pt x="406323" y="940219"/>
                  </a:lnTo>
                  <a:close/>
                </a:path>
                <a:path w="2094864" h="1073150">
                  <a:moveTo>
                    <a:pt x="409359" y="707605"/>
                  </a:moveTo>
                  <a:lnTo>
                    <a:pt x="408495" y="708329"/>
                  </a:lnTo>
                  <a:lnTo>
                    <a:pt x="408000" y="708850"/>
                  </a:lnTo>
                  <a:lnTo>
                    <a:pt x="408266" y="709218"/>
                  </a:lnTo>
                  <a:lnTo>
                    <a:pt x="408940" y="709218"/>
                  </a:lnTo>
                  <a:lnTo>
                    <a:pt x="409359" y="707605"/>
                  </a:lnTo>
                  <a:close/>
                </a:path>
                <a:path w="2094864" h="1073150">
                  <a:moveTo>
                    <a:pt x="410451" y="938123"/>
                  </a:moveTo>
                  <a:lnTo>
                    <a:pt x="408940" y="937501"/>
                  </a:lnTo>
                  <a:lnTo>
                    <a:pt x="407733" y="937133"/>
                  </a:lnTo>
                  <a:lnTo>
                    <a:pt x="406361" y="940193"/>
                  </a:lnTo>
                  <a:lnTo>
                    <a:pt x="406273" y="940663"/>
                  </a:lnTo>
                  <a:lnTo>
                    <a:pt x="406146" y="942644"/>
                  </a:lnTo>
                  <a:lnTo>
                    <a:pt x="406450" y="943368"/>
                  </a:lnTo>
                  <a:lnTo>
                    <a:pt x="409003" y="943432"/>
                  </a:lnTo>
                  <a:lnTo>
                    <a:pt x="409067" y="942467"/>
                  </a:lnTo>
                  <a:lnTo>
                    <a:pt x="408178" y="940663"/>
                  </a:lnTo>
                  <a:lnTo>
                    <a:pt x="408901" y="940269"/>
                  </a:lnTo>
                  <a:lnTo>
                    <a:pt x="410324" y="938530"/>
                  </a:lnTo>
                  <a:lnTo>
                    <a:pt x="410451" y="938123"/>
                  </a:lnTo>
                  <a:close/>
                </a:path>
                <a:path w="2094864" h="1073150">
                  <a:moveTo>
                    <a:pt x="411302" y="932319"/>
                  </a:moveTo>
                  <a:lnTo>
                    <a:pt x="411276" y="931989"/>
                  </a:lnTo>
                  <a:lnTo>
                    <a:pt x="411251" y="931672"/>
                  </a:lnTo>
                  <a:lnTo>
                    <a:pt x="411226" y="931341"/>
                  </a:lnTo>
                  <a:lnTo>
                    <a:pt x="410921" y="931494"/>
                  </a:lnTo>
                  <a:lnTo>
                    <a:pt x="410603" y="931608"/>
                  </a:lnTo>
                  <a:lnTo>
                    <a:pt x="410337" y="931811"/>
                  </a:lnTo>
                  <a:lnTo>
                    <a:pt x="410349" y="932294"/>
                  </a:lnTo>
                  <a:lnTo>
                    <a:pt x="410692" y="932345"/>
                  </a:lnTo>
                  <a:lnTo>
                    <a:pt x="411010" y="932319"/>
                  </a:lnTo>
                  <a:lnTo>
                    <a:pt x="411302" y="932319"/>
                  </a:lnTo>
                  <a:close/>
                </a:path>
                <a:path w="2094864" h="1073150">
                  <a:moveTo>
                    <a:pt x="413893" y="699249"/>
                  </a:moveTo>
                  <a:lnTo>
                    <a:pt x="400189" y="704951"/>
                  </a:lnTo>
                  <a:lnTo>
                    <a:pt x="400189" y="721372"/>
                  </a:lnTo>
                  <a:lnTo>
                    <a:pt x="400050" y="721423"/>
                  </a:lnTo>
                  <a:lnTo>
                    <a:pt x="400050" y="722998"/>
                  </a:lnTo>
                  <a:lnTo>
                    <a:pt x="399275" y="722668"/>
                  </a:lnTo>
                  <a:lnTo>
                    <a:pt x="398576" y="722934"/>
                  </a:lnTo>
                  <a:lnTo>
                    <a:pt x="397484" y="723557"/>
                  </a:lnTo>
                  <a:lnTo>
                    <a:pt x="397014" y="723887"/>
                  </a:lnTo>
                  <a:lnTo>
                    <a:pt x="396532" y="724128"/>
                  </a:lnTo>
                  <a:lnTo>
                    <a:pt x="396278" y="723887"/>
                  </a:lnTo>
                  <a:lnTo>
                    <a:pt x="396341" y="723557"/>
                  </a:lnTo>
                  <a:lnTo>
                    <a:pt x="396519" y="723150"/>
                  </a:lnTo>
                  <a:lnTo>
                    <a:pt x="397446" y="721055"/>
                  </a:lnTo>
                  <a:lnTo>
                    <a:pt x="400050" y="722998"/>
                  </a:lnTo>
                  <a:lnTo>
                    <a:pt x="400050" y="721423"/>
                  </a:lnTo>
                  <a:lnTo>
                    <a:pt x="399745" y="721525"/>
                  </a:lnTo>
                  <a:lnTo>
                    <a:pt x="399300" y="721779"/>
                  </a:lnTo>
                  <a:lnTo>
                    <a:pt x="398653" y="721779"/>
                  </a:lnTo>
                  <a:lnTo>
                    <a:pt x="398233" y="721106"/>
                  </a:lnTo>
                  <a:lnTo>
                    <a:pt x="398526" y="720585"/>
                  </a:lnTo>
                  <a:lnTo>
                    <a:pt x="398957" y="720318"/>
                  </a:lnTo>
                  <a:lnTo>
                    <a:pt x="399503" y="719823"/>
                  </a:lnTo>
                  <a:lnTo>
                    <a:pt x="400189" y="721372"/>
                  </a:lnTo>
                  <a:lnTo>
                    <a:pt x="400189" y="704951"/>
                  </a:lnTo>
                  <a:lnTo>
                    <a:pt x="381774" y="712597"/>
                  </a:lnTo>
                  <a:lnTo>
                    <a:pt x="381977" y="713295"/>
                  </a:lnTo>
                  <a:lnTo>
                    <a:pt x="382117" y="713651"/>
                  </a:lnTo>
                  <a:lnTo>
                    <a:pt x="380517" y="714209"/>
                  </a:lnTo>
                  <a:lnTo>
                    <a:pt x="380517" y="736358"/>
                  </a:lnTo>
                  <a:lnTo>
                    <a:pt x="379857" y="737349"/>
                  </a:lnTo>
                  <a:lnTo>
                    <a:pt x="379056" y="737438"/>
                  </a:lnTo>
                  <a:lnTo>
                    <a:pt x="378879" y="737412"/>
                  </a:lnTo>
                  <a:lnTo>
                    <a:pt x="378193" y="736701"/>
                  </a:lnTo>
                  <a:lnTo>
                    <a:pt x="377647" y="736638"/>
                  </a:lnTo>
                  <a:lnTo>
                    <a:pt x="376148" y="736828"/>
                  </a:lnTo>
                  <a:lnTo>
                    <a:pt x="375221" y="737450"/>
                  </a:lnTo>
                  <a:lnTo>
                    <a:pt x="374027" y="736320"/>
                  </a:lnTo>
                  <a:lnTo>
                    <a:pt x="372414" y="734466"/>
                  </a:lnTo>
                  <a:lnTo>
                    <a:pt x="370649" y="732294"/>
                  </a:lnTo>
                  <a:lnTo>
                    <a:pt x="368871" y="729627"/>
                  </a:lnTo>
                  <a:lnTo>
                    <a:pt x="371767" y="730008"/>
                  </a:lnTo>
                  <a:lnTo>
                    <a:pt x="373418" y="729627"/>
                  </a:lnTo>
                  <a:lnTo>
                    <a:pt x="373862" y="729526"/>
                  </a:lnTo>
                  <a:lnTo>
                    <a:pt x="375729" y="732675"/>
                  </a:lnTo>
                  <a:lnTo>
                    <a:pt x="377215" y="733069"/>
                  </a:lnTo>
                  <a:lnTo>
                    <a:pt x="379501" y="733475"/>
                  </a:lnTo>
                  <a:lnTo>
                    <a:pt x="379920" y="734187"/>
                  </a:lnTo>
                  <a:lnTo>
                    <a:pt x="380314" y="735215"/>
                  </a:lnTo>
                  <a:lnTo>
                    <a:pt x="380517" y="736358"/>
                  </a:lnTo>
                  <a:lnTo>
                    <a:pt x="380517" y="714209"/>
                  </a:lnTo>
                  <a:lnTo>
                    <a:pt x="376402" y="715645"/>
                  </a:lnTo>
                  <a:lnTo>
                    <a:pt x="375551" y="715200"/>
                  </a:lnTo>
                  <a:lnTo>
                    <a:pt x="358127" y="722439"/>
                  </a:lnTo>
                  <a:lnTo>
                    <a:pt x="358533" y="723099"/>
                  </a:lnTo>
                  <a:lnTo>
                    <a:pt x="358241" y="723074"/>
                  </a:lnTo>
                  <a:lnTo>
                    <a:pt x="357924" y="723150"/>
                  </a:lnTo>
                  <a:lnTo>
                    <a:pt x="357924" y="727621"/>
                  </a:lnTo>
                  <a:lnTo>
                    <a:pt x="357771" y="727925"/>
                  </a:lnTo>
                  <a:lnTo>
                    <a:pt x="357530" y="727621"/>
                  </a:lnTo>
                  <a:lnTo>
                    <a:pt x="357924" y="727621"/>
                  </a:lnTo>
                  <a:lnTo>
                    <a:pt x="357924" y="723150"/>
                  </a:lnTo>
                  <a:lnTo>
                    <a:pt x="357581" y="722922"/>
                  </a:lnTo>
                  <a:lnTo>
                    <a:pt x="357454" y="722718"/>
                  </a:lnTo>
                  <a:lnTo>
                    <a:pt x="351764" y="725081"/>
                  </a:lnTo>
                  <a:lnTo>
                    <a:pt x="352501" y="726503"/>
                  </a:lnTo>
                  <a:lnTo>
                    <a:pt x="353453" y="727925"/>
                  </a:lnTo>
                  <a:lnTo>
                    <a:pt x="356997" y="732815"/>
                  </a:lnTo>
                  <a:lnTo>
                    <a:pt x="360819" y="732129"/>
                  </a:lnTo>
                  <a:lnTo>
                    <a:pt x="360984" y="732777"/>
                  </a:lnTo>
                  <a:lnTo>
                    <a:pt x="361213" y="733336"/>
                  </a:lnTo>
                  <a:lnTo>
                    <a:pt x="361226" y="734822"/>
                  </a:lnTo>
                  <a:lnTo>
                    <a:pt x="361492" y="735469"/>
                  </a:lnTo>
                  <a:lnTo>
                    <a:pt x="363588" y="735558"/>
                  </a:lnTo>
                  <a:lnTo>
                    <a:pt x="363639" y="732675"/>
                  </a:lnTo>
                  <a:lnTo>
                    <a:pt x="363766" y="732129"/>
                  </a:lnTo>
                  <a:lnTo>
                    <a:pt x="364020" y="731151"/>
                  </a:lnTo>
                  <a:lnTo>
                    <a:pt x="364540" y="730237"/>
                  </a:lnTo>
                  <a:lnTo>
                    <a:pt x="366052" y="728624"/>
                  </a:lnTo>
                  <a:lnTo>
                    <a:pt x="366242" y="728459"/>
                  </a:lnTo>
                  <a:lnTo>
                    <a:pt x="367360" y="731596"/>
                  </a:lnTo>
                  <a:lnTo>
                    <a:pt x="368033" y="733005"/>
                  </a:lnTo>
                  <a:lnTo>
                    <a:pt x="369925" y="734466"/>
                  </a:lnTo>
                  <a:lnTo>
                    <a:pt x="372211" y="735863"/>
                  </a:lnTo>
                  <a:lnTo>
                    <a:pt x="372922" y="738251"/>
                  </a:lnTo>
                  <a:lnTo>
                    <a:pt x="373227" y="740613"/>
                  </a:lnTo>
                  <a:lnTo>
                    <a:pt x="374472" y="740422"/>
                  </a:lnTo>
                  <a:lnTo>
                    <a:pt x="375640" y="739965"/>
                  </a:lnTo>
                  <a:lnTo>
                    <a:pt x="377939" y="740359"/>
                  </a:lnTo>
                  <a:lnTo>
                    <a:pt x="379082" y="741133"/>
                  </a:lnTo>
                  <a:lnTo>
                    <a:pt x="380606" y="741807"/>
                  </a:lnTo>
                  <a:lnTo>
                    <a:pt x="381952" y="739965"/>
                  </a:lnTo>
                  <a:lnTo>
                    <a:pt x="383781" y="737450"/>
                  </a:lnTo>
                  <a:lnTo>
                    <a:pt x="387489" y="732345"/>
                  </a:lnTo>
                  <a:lnTo>
                    <a:pt x="387375" y="731393"/>
                  </a:lnTo>
                  <a:lnTo>
                    <a:pt x="387273" y="731189"/>
                  </a:lnTo>
                  <a:lnTo>
                    <a:pt x="386448" y="729627"/>
                  </a:lnTo>
                  <a:lnTo>
                    <a:pt x="385089" y="730592"/>
                  </a:lnTo>
                  <a:lnTo>
                    <a:pt x="382562" y="731189"/>
                  </a:lnTo>
                  <a:lnTo>
                    <a:pt x="381927" y="730846"/>
                  </a:lnTo>
                  <a:lnTo>
                    <a:pt x="382231" y="729716"/>
                  </a:lnTo>
                  <a:lnTo>
                    <a:pt x="382714" y="729526"/>
                  </a:lnTo>
                  <a:lnTo>
                    <a:pt x="385508" y="728459"/>
                  </a:lnTo>
                  <a:lnTo>
                    <a:pt x="386880" y="727925"/>
                  </a:lnTo>
                  <a:lnTo>
                    <a:pt x="387654" y="727621"/>
                  </a:lnTo>
                  <a:lnTo>
                    <a:pt x="390105" y="726681"/>
                  </a:lnTo>
                  <a:lnTo>
                    <a:pt x="392620" y="733005"/>
                  </a:lnTo>
                  <a:lnTo>
                    <a:pt x="400354" y="731926"/>
                  </a:lnTo>
                  <a:lnTo>
                    <a:pt x="407403" y="726821"/>
                  </a:lnTo>
                  <a:lnTo>
                    <a:pt x="407022" y="726681"/>
                  </a:lnTo>
                  <a:lnTo>
                    <a:pt x="406006" y="726287"/>
                  </a:lnTo>
                  <a:lnTo>
                    <a:pt x="406311" y="725957"/>
                  </a:lnTo>
                  <a:lnTo>
                    <a:pt x="407822" y="724611"/>
                  </a:lnTo>
                  <a:lnTo>
                    <a:pt x="408165" y="724128"/>
                  </a:lnTo>
                  <a:lnTo>
                    <a:pt x="408749" y="723290"/>
                  </a:lnTo>
                  <a:lnTo>
                    <a:pt x="408965" y="722998"/>
                  </a:lnTo>
                  <a:lnTo>
                    <a:pt x="409892" y="721944"/>
                  </a:lnTo>
                  <a:lnTo>
                    <a:pt x="409892" y="721779"/>
                  </a:lnTo>
                  <a:lnTo>
                    <a:pt x="409829" y="719823"/>
                  </a:lnTo>
                  <a:lnTo>
                    <a:pt x="409587" y="718235"/>
                  </a:lnTo>
                  <a:lnTo>
                    <a:pt x="409778" y="716927"/>
                  </a:lnTo>
                  <a:lnTo>
                    <a:pt x="409968" y="715645"/>
                  </a:lnTo>
                  <a:lnTo>
                    <a:pt x="409854" y="713752"/>
                  </a:lnTo>
                  <a:lnTo>
                    <a:pt x="409587" y="713740"/>
                  </a:lnTo>
                  <a:lnTo>
                    <a:pt x="409409" y="711466"/>
                  </a:lnTo>
                  <a:lnTo>
                    <a:pt x="409092" y="710412"/>
                  </a:lnTo>
                  <a:lnTo>
                    <a:pt x="408800" y="709714"/>
                  </a:lnTo>
                  <a:lnTo>
                    <a:pt x="408559" y="709599"/>
                  </a:lnTo>
                  <a:lnTo>
                    <a:pt x="407365" y="709599"/>
                  </a:lnTo>
                  <a:lnTo>
                    <a:pt x="406577" y="710577"/>
                  </a:lnTo>
                  <a:lnTo>
                    <a:pt x="404672" y="715352"/>
                  </a:lnTo>
                  <a:lnTo>
                    <a:pt x="403910" y="716572"/>
                  </a:lnTo>
                  <a:lnTo>
                    <a:pt x="402196" y="716927"/>
                  </a:lnTo>
                  <a:lnTo>
                    <a:pt x="401142" y="715645"/>
                  </a:lnTo>
                  <a:lnTo>
                    <a:pt x="400913" y="715352"/>
                  </a:lnTo>
                  <a:lnTo>
                    <a:pt x="400989" y="713803"/>
                  </a:lnTo>
                  <a:lnTo>
                    <a:pt x="403885" y="711466"/>
                  </a:lnTo>
                  <a:lnTo>
                    <a:pt x="405180" y="710082"/>
                  </a:lnTo>
                  <a:lnTo>
                    <a:pt x="406412" y="708634"/>
                  </a:lnTo>
                  <a:lnTo>
                    <a:pt x="405803" y="708329"/>
                  </a:lnTo>
                  <a:lnTo>
                    <a:pt x="405853" y="707605"/>
                  </a:lnTo>
                  <a:lnTo>
                    <a:pt x="406082" y="707288"/>
                  </a:lnTo>
                  <a:lnTo>
                    <a:pt x="406742" y="707212"/>
                  </a:lnTo>
                  <a:lnTo>
                    <a:pt x="407162" y="707745"/>
                  </a:lnTo>
                  <a:lnTo>
                    <a:pt x="407606" y="707212"/>
                  </a:lnTo>
                  <a:lnTo>
                    <a:pt x="408432" y="706208"/>
                  </a:lnTo>
                  <a:lnTo>
                    <a:pt x="409638" y="704621"/>
                  </a:lnTo>
                  <a:lnTo>
                    <a:pt x="412026" y="701916"/>
                  </a:lnTo>
                  <a:lnTo>
                    <a:pt x="412991" y="700582"/>
                  </a:lnTo>
                  <a:lnTo>
                    <a:pt x="413893" y="699249"/>
                  </a:lnTo>
                  <a:close/>
                </a:path>
                <a:path w="2094864" h="1073150">
                  <a:moveTo>
                    <a:pt x="415759" y="731824"/>
                  </a:moveTo>
                  <a:lnTo>
                    <a:pt x="415658" y="731367"/>
                  </a:lnTo>
                  <a:lnTo>
                    <a:pt x="415683" y="731037"/>
                  </a:lnTo>
                  <a:lnTo>
                    <a:pt x="415340" y="731037"/>
                  </a:lnTo>
                  <a:lnTo>
                    <a:pt x="414858" y="730897"/>
                  </a:lnTo>
                  <a:lnTo>
                    <a:pt x="414718" y="731050"/>
                  </a:lnTo>
                  <a:lnTo>
                    <a:pt x="414540" y="731266"/>
                  </a:lnTo>
                  <a:lnTo>
                    <a:pt x="414642" y="731697"/>
                  </a:lnTo>
                  <a:lnTo>
                    <a:pt x="414604" y="732053"/>
                  </a:lnTo>
                  <a:lnTo>
                    <a:pt x="414947" y="732028"/>
                  </a:lnTo>
                  <a:lnTo>
                    <a:pt x="415366" y="732129"/>
                  </a:lnTo>
                  <a:lnTo>
                    <a:pt x="415582" y="731951"/>
                  </a:lnTo>
                  <a:lnTo>
                    <a:pt x="415759" y="731824"/>
                  </a:lnTo>
                  <a:close/>
                </a:path>
                <a:path w="2094864" h="1073150">
                  <a:moveTo>
                    <a:pt x="420370" y="929271"/>
                  </a:moveTo>
                  <a:lnTo>
                    <a:pt x="419976" y="929322"/>
                  </a:lnTo>
                  <a:lnTo>
                    <a:pt x="419773" y="929360"/>
                  </a:lnTo>
                  <a:lnTo>
                    <a:pt x="419989" y="929601"/>
                  </a:lnTo>
                  <a:lnTo>
                    <a:pt x="420103" y="929728"/>
                  </a:lnTo>
                  <a:lnTo>
                    <a:pt x="420192" y="929563"/>
                  </a:lnTo>
                  <a:lnTo>
                    <a:pt x="420281" y="929424"/>
                  </a:lnTo>
                  <a:lnTo>
                    <a:pt x="420370" y="929271"/>
                  </a:lnTo>
                  <a:close/>
                </a:path>
                <a:path w="2094864" h="1073150">
                  <a:moveTo>
                    <a:pt x="423621" y="734441"/>
                  </a:moveTo>
                  <a:lnTo>
                    <a:pt x="423532" y="734288"/>
                  </a:lnTo>
                  <a:lnTo>
                    <a:pt x="423621" y="734441"/>
                  </a:lnTo>
                  <a:close/>
                </a:path>
                <a:path w="2094864" h="1073150">
                  <a:moveTo>
                    <a:pt x="425564" y="738009"/>
                  </a:moveTo>
                  <a:lnTo>
                    <a:pt x="423456" y="737628"/>
                  </a:lnTo>
                  <a:lnTo>
                    <a:pt x="422122" y="737362"/>
                  </a:lnTo>
                  <a:lnTo>
                    <a:pt x="422960" y="735482"/>
                  </a:lnTo>
                  <a:lnTo>
                    <a:pt x="422833" y="734656"/>
                  </a:lnTo>
                  <a:lnTo>
                    <a:pt x="423379" y="734568"/>
                  </a:lnTo>
                  <a:lnTo>
                    <a:pt x="423456" y="734390"/>
                  </a:lnTo>
                  <a:lnTo>
                    <a:pt x="418604" y="732739"/>
                  </a:lnTo>
                  <a:lnTo>
                    <a:pt x="417093" y="735634"/>
                  </a:lnTo>
                  <a:lnTo>
                    <a:pt x="418617" y="739889"/>
                  </a:lnTo>
                  <a:lnTo>
                    <a:pt x="418896" y="740219"/>
                  </a:lnTo>
                  <a:lnTo>
                    <a:pt x="419163" y="740333"/>
                  </a:lnTo>
                  <a:lnTo>
                    <a:pt x="419290" y="740371"/>
                  </a:lnTo>
                  <a:lnTo>
                    <a:pt x="421335" y="739622"/>
                  </a:lnTo>
                  <a:lnTo>
                    <a:pt x="425564" y="738009"/>
                  </a:lnTo>
                  <a:close/>
                </a:path>
                <a:path w="2094864" h="1073150">
                  <a:moveTo>
                    <a:pt x="433997" y="939025"/>
                  </a:moveTo>
                  <a:lnTo>
                    <a:pt x="433628" y="939825"/>
                  </a:lnTo>
                  <a:lnTo>
                    <a:pt x="432333" y="938720"/>
                  </a:lnTo>
                  <a:lnTo>
                    <a:pt x="431076" y="937564"/>
                  </a:lnTo>
                  <a:lnTo>
                    <a:pt x="429361" y="936307"/>
                  </a:lnTo>
                  <a:lnTo>
                    <a:pt x="428510" y="936409"/>
                  </a:lnTo>
                  <a:lnTo>
                    <a:pt x="427723" y="936955"/>
                  </a:lnTo>
                  <a:lnTo>
                    <a:pt x="427443" y="937564"/>
                  </a:lnTo>
                  <a:lnTo>
                    <a:pt x="427494" y="940003"/>
                  </a:lnTo>
                  <a:lnTo>
                    <a:pt x="428777" y="941781"/>
                  </a:lnTo>
                  <a:lnTo>
                    <a:pt x="431838" y="942276"/>
                  </a:lnTo>
                  <a:lnTo>
                    <a:pt x="432574" y="941120"/>
                  </a:lnTo>
                  <a:lnTo>
                    <a:pt x="433324" y="939825"/>
                  </a:lnTo>
                  <a:lnTo>
                    <a:pt x="433628" y="939850"/>
                  </a:lnTo>
                  <a:lnTo>
                    <a:pt x="433755" y="939825"/>
                  </a:lnTo>
                  <a:lnTo>
                    <a:pt x="433997" y="939025"/>
                  </a:lnTo>
                  <a:close/>
                </a:path>
                <a:path w="2094864" h="1073150">
                  <a:moveTo>
                    <a:pt x="436092" y="933030"/>
                  </a:moveTo>
                  <a:lnTo>
                    <a:pt x="435673" y="932256"/>
                  </a:lnTo>
                  <a:lnTo>
                    <a:pt x="435483" y="931913"/>
                  </a:lnTo>
                  <a:lnTo>
                    <a:pt x="435025" y="932014"/>
                  </a:lnTo>
                  <a:lnTo>
                    <a:pt x="434708" y="932091"/>
                  </a:lnTo>
                  <a:lnTo>
                    <a:pt x="434403" y="932167"/>
                  </a:lnTo>
                  <a:lnTo>
                    <a:pt x="434619" y="932434"/>
                  </a:lnTo>
                  <a:lnTo>
                    <a:pt x="434784" y="932827"/>
                  </a:lnTo>
                  <a:lnTo>
                    <a:pt x="435063" y="932967"/>
                  </a:lnTo>
                  <a:lnTo>
                    <a:pt x="435343" y="933119"/>
                  </a:lnTo>
                  <a:lnTo>
                    <a:pt x="435749" y="933030"/>
                  </a:lnTo>
                  <a:lnTo>
                    <a:pt x="436092" y="933030"/>
                  </a:lnTo>
                  <a:close/>
                </a:path>
                <a:path w="2094864" h="1073150">
                  <a:moveTo>
                    <a:pt x="441299" y="931291"/>
                  </a:moveTo>
                  <a:lnTo>
                    <a:pt x="440931" y="930948"/>
                  </a:lnTo>
                  <a:lnTo>
                    <a:pt x="440817" y="931138"/>
                  </a:lnTo>
                  <a:lnTo>
                    <a:pt x="441045" y="931519"/>
                  </a:lnTo>
                  <a:lnTo>
                    <a:pt x="441299" y="931291"/>
                  </a:lnTo>
                  <a:close/>
                </a:path>
                <a:path w="2094864" h="1073150">
                  <a:moveTo>
                    <a:pt x="442061" y="758063"/>
                  </a:moveTo>
                  <a:lnTo>
                    <a:pt x="441972" y="756958"/>
                  </a:lnTo>
                  <a:lnTo>
                    <a:pt x="441858" y="756183"/>
                  </a:lnTo>
                  <a:lnTo>
                    <a:pt x="441820" y="756056"/>
                  </a:lnTo>
                  <a:lnTo>
                    <a:pt x="441540" y="755002"/>
                  </a:lnTo>
                  <a:lnTo>
                    <a:pt x="441350" y="754329"/>
                  </a:lnTo>
                  <a:lnTo>
                    <a:pt x="440867" y="753313"/>
                  </a:lnTo>
                  <a:lnTo>
                    <a:pt x="440042" y="752487"/>
                  </a:lnTo>
                  <a:lnTo>
                    <a:pt x="437121" y="751611"/>
                  </a:lnTo>
                  <a:lnTo>
                    <a:pt x="434886" y="752132"/>
                  </a:lnTo>
                  <a:lnTo>
                    <a:pt x="433158" y="755002"/>
                  </a:lnTo>
                  <a:lnTo>
                    <a:pt x="432447" y="754862"/>
                  </a:lnTo>
                  <a:lnTo>
                    <a:pt x="432295" y="754837"/>
                  </a:lnTo>
                  <a:lnTo>
                    <a:pt x="431698" y="754862"/>
                  </a:lnTo>
                  <a:lnTo>
                    <a:pt x="431584" y="752487"/>
                  </a:lnTo>
                  <a:lnTo>
                    <a:pt x="431431" y="751674"/>
                  </a:lnTo>
                  <a:lnTo>
                    <a:pt x="431482" y="751382"/>
                  </a:lnTo>
                  <a:lnTo>
                    <a:pt x="432244" y="748893"/>
                  </a:lnTo>
                  <a:lnTo>
                    <a:pt x="433412" y="747839"/>
                  </a:lnTo>
                  <a:lnTo>
                    <a:pt x="434276" y="746620"/>
                  </a:lnTo>
                  <a:lnTo>
                    <a:pt x="432689" y="744423"/>
                  </a:lnTo>
                  <a:lnTo>
                    <a:pt x="429336" y="744283"/>
                  </a:lnTo>
                  <a:lnTo>
                    <a:pt x="429006" y="741311"/>
                  </a:lnTo>
                  <a:lnTo>
                    <a:pt x="429895" y="740511"/>
                  </a:lnTo>
                  <a:lnTo>
                    <a:pt x="430885" y="739825"/>
                  </a:lnTo>
                  <a:lnTo>
                    <a:pt x="432117" y="738136"/>
                  </a:lnTo>
                  <a:lnTo>
                    <a:pt x="432193" y="737908"/>
                  </a:lnTo>
                  <a:lnTo>
                    <a:pt x="432435" y="737171"/>
                  </a:lnTo>
                  <a:lnTo>
                    <a:pt x="432803" y="736282"/>
                  </a:lnTo>
                  <a:lnTo>
                    <a:pt x="428485" y="734682"/>
                  </a:lnTo>
                  <a:lnTo>
                    <a:pt x="428485" y="751446"/>
                  </a:lnTo>
                  <a:lnTo>
                    <a:pt x="428269" y="751674"/>
                  </a:lnTo>
                  <a:lnTo>
                    <a:pt x="428053" y="751382"/>
                  </a:lnTo>
                  <a:lnTo>
                    <a:pt x="428485" y="751446"/>
                  </a:lnTo>
                  <a:lnTo>
                    <a:pt x="428485" y="734682"/>
                  </a:lnTo>
                  <a:lnTo>
                    <a:pt x="427710" y="734390"/>
                  </a:lnTo>
                  <a:lnTo>
                    <a:pt x="424472" y="733183"/>
                  </a:lnTo>
                  <a:lnTo>
                    <a:pt x="424167" y="733552"/>
                  </a:lnTo>
                  <a:lnTo>
                    <a:pt x="423913" y="734047"/>
                  </a:lnTo>
                  <a:lnTo>
                    <a:pt x="423659" y="734390"/>
                  </a:lnTo>
                  <a:lnTo>
                    <a:pt x="424510" y="734390"/>
                  </a:lnTo>
                  <a:lnTo>
                    <a:pt x="425043" y="734428"/>
                  </a:lnTo>
                  <a:lnTo>
                    <a:pt x="425107" y="735279"/>
                  </a:lnTo>
                  <a:lnTo>
                    <a:pt x="425208" y="735761"/>
                  </a:lnTo>
                  <a:lnTo>
                    <a:pt x="424497" y="735850"/>
                  </a:lnTo>
                  <a:lnTo>
                    <a:pt x="425780" y="737933"/>
                  </a:lnTo>
                  <a:lnTo>
                    <a:pt x="425564" y="738009"/>
                  </a:lnTo>
                  <a:lnTo>
                    <a:pt x="425869" y="738060"/>
                  </a:lnTo>
                  <a:lnTo>
                    <a:pt x="425856" y="737908"/>
                  </a:lnTo>
                  <a:lnTo>
                    <a:pt x="426072" y="738454"/>
                  </a:lnTo>
                  <a:lnTo>
                    <a:pt x="426402" y="738974"/>
                  </a:lnTo>
                  <a:lnTo>
                    <a:pt x="426681" y="740511"/>
                  </a:lnTo>
                  <a:lnTo>
                    <a:pt x="426732" y="741311"/>
                  </a:lnTo>
                  <a:lnTo>
                    <a:pt x="424891" y="742594"/>
                  </a:lnTo>
                  <a:lnTo>
                    <a:pt x="427062" y="747001"/>
                  </a:lnTo>
                  <a:lnTo>
                    <a:pt x="423379" y="747204"/>
                  </a:lnTo>
                  <a:lnTo>
                    <a:pt x="423379" y="749744"/>
                  </a:lnTo>
                  <a:lnTo>
                    <a:pt x="422973" y="750227"/>
                  </a:lnTo>
                  <a:lnTo>
                    <a:pt x="422706" y="750824"/>
                  </a:lnTo>
                  <a:lnTo>
                    <a:pt x="424459" y="752208"/>
                  </a:lnTo>
                  <a:lnTo>
                    <a:pt x="426237" y="753313"/>
                  </a:lnTo>
                  <a:lnTo>
                    <a:pt x="426300" y="755891"/>
                  </a:lnTo>
                  <a:lnTo>
                    <a:pt x="426097" y="755942"/>
                  </a:lnTo>
                  <a:lnTo>
                    <a:pt x="425805" y="756056"/>
                  </a:lnTo>
                  <a:lnTo>
                    <a:pt x="424395" y="754634"/>
                  </a:lnTo>
                  <a:lnTo>
                    <a:pt x="421741" y="751865"/>
                  </a:lnTo>
                  <a:lnTo>
                    <a:pt x="417766" y="751344"/>
                  </a:lnTo>
                  <a:lnTo>
                    <a:pt x="414121" y="752983"/>
                  </a:lnTo>
                  <a:lnTo>
                    <a:pt x="409930" y="753541"/>
                  </a:lnTo>
                  <a:lnTo>
                    <a:pt x="411721" y="759053"/>
                  </a:lnTo>
                  <a:lnTo>
                    <a:pt x="414756" y="760120"/>
                  </a:lnTo>
                  <a:lnTo>
                    <a:pt x="417690" y="759841"/>
                  </a:lnTo>
                  <a:lnTo>
                    <a:pt x="420763" y="760603"/>
                  </a:lnTo>
                  <a:lnTo>
                    <a:pt x="422973" y="760996"/>
                  </a:lnTo>
                  <a:lnTo>
                    <a:pt x="424230" y="760831"/>
                  </a:lnTo>
                  <a:lnTo>
                    <a:pt x="425208" y="759841"/>
                  </a:lnTo>
                  <a:lnTo>
                    <a:pt x="425742" y="759307"/>
                  </a:lnTo>
                  <a:lnTo>
                    <a:pt x="426885" y="759866"/>
                  </a:lnTo>
                  <a:lnTo>
                    <a:pt x="427558" y="759307"/>
                  </a:lnTo>
                  <a:lnTo>
                    <a:pt x="429044" y="758075"/>
                  </a:lnTo>
                  <a:lnTo>
                    <a:pt x="435648" y="758075"/>
                  </a:lnTo>
                  <a:lnTo>
                    <a:pt x="436295" y="759053"/>
                  </a:lnTo>
                  <a:lnTo>
                    <a:pt x="436765" y="759841"/>
                  </a:lnTo>
                  <a:lnTo>
                    <a:pt x="436892" y="760120"/>
                  </a:lnTo>
                  <a:lnTo>
                    <a:pt x="437032" y="760552"/>
                  </a:lnTo>
                  <a:lnTo>
                    <a:pt x="438340" y="762114"/>
                  </a:lnTo>
                  <a:lnTo>
                    <a:pt x="440220" y="762152"/>
                  </a:lnTo>
                  <a:lnTo>
                    <a:pt x="441579" y="759968"/>
                  </a:lnTo>
                  <a:lnTo>
                    <a:pt x="441998" y="759053"/>
                  </a:lnTo>
                  <a:lnTo>
                    <a:pt x="442061" y="758063"/>
                  </a:lnTo>
                  <a:close/>
                </a:path>
                <a:path w="2094864" h="1073150">
                  <a:moveTo>
                    <a:pt x="444601" y="966343"/>
                  </a:moveTo>
                  <a:lnTo>
                    <a:pt x="443560" y="963295"/>
                  </a:lnTo>
                  <a:lnTo>
                    <a:pt x="442455" y="963828"/>
                  </a:lnTo>
                  <a:lnTo>
                    <a:pt x="441477" y="964387"/>
                  </a:lnTo>
                  <a:lnTo>
                    <a:pt x="440601" y="965034"/>
                  </a:lnTo>
                  <a:lnTo>
                    <a:pt x="439966" y="968032"/>
                  </a:lnTo>
                  <a:lnTo>
                    <a:pt x="439674" y="969492"/>
                  </a:lnTo>
                  <a:lnTo>
                    <a:pt x="440207" y="969886"/>
                  </a:lnTo>
                  <a:lnTo>
                    <a:pt x="442239" y="970610"/>
                  </a:lnTo>
                  <a:lnTo>
                    <a:pt x="443687" y="968514"/>
                  </a:lnTo>
                  <a:lnTo>
                    <a:pt x="444601" y="966343"/>
                  </a:lnTo>
                  <a:close/>
                </a:path>
                <a:path w="2094864" h="1073150">
                  <a:moveTo>
                    <a:pt x="456272" y="981189"/>
                  </a:moveTo>
                  <a:lnTo>
                    <a:pt x="454494" y="979855"/>
                  </a:lnTo>
                  <a:lnTo>
                    <a:pt x="453555" y="977874"/>
                  </a:lnTo>
                  <a:lnTo>
                    <a:pt x="451205" y="979220"/>
                  </a:lnTo>
                  <a:lnTo>
                    <a:pt x="452475" y="981189"/>
                  </a:lnTo>
                  <a:lnTo>
                    <a:pt x="453288" y="983081"/>
                  </a:lnTo>
                  <a:lnTo>
                    <a:pt x="455714" y="983970"/>
                  </a:lnTo>
                  <a:lnTo>
                    <a:pt x="456272" y="981189"/>
                  </a:lnTo>
                  <a:close/>
                </a:path>
                <a:path w="2094864" h="1073150">
                  <a:moveTo>
                    <a:pt x="458228" y="902385"/>
                  </a:moveTo>
                  <a:lnTo>
                    <a:pt x="457352" y="901433"/>
                  </a:lnTo>
                  <a:lnTo>
                    <a:pt x="456590" y="900811"/>
                  </a:lnTo>
                  <a:lnTo>
                    <a:pt x="455879" y="899668"/>
                  </a:lnTo>
                  <a:lnTo>
                    <a:pt x="456107" y="899185"/>
                  </a:lnTo>
                  <a:lnTo>
                    <a:pt x="456171" y="898715"/>
                  </a:lnTo>
                  <a:lnTo>
                    <a:pt x="454850" y="899528"/>
                  </a:lnTo>
                  <a:lnTo>
                    <a:pt x="449834" y="902335"/>
                  </a:lnTo>
                  <a:lnTo>
                    <a:pt x="449351" y="902360"/>
                  </a:lnTo>
                  <a:lnTo>
                    <a:pt x="449148" y="902208"/>
                  </a:lnTo>
                  <a:lnTo>
                    <a:pt x="449122" y="901979"/>
                  </a:lnTo>
                  <a:lnTo>
                    <a:pt x="447929" y="902462"/>
                  </a:lnTo>
                  <a:lnTo>
                    <a:pt x="443280" y="903693"/>
                  </a:lnTo>
                  <a:lnTo>
                    <a:pt x="441845" y="902754"/>
                  </a:lnTo>
                  <a:lnTo>
                    <a:pt x="441401" y="900760"/>
                  </a:lnTo>
                  <a:lnTo>
                    <a:pt x="439432" y="901623"/>
                  </a:lnTo>
                  <a:lnTo>
                    <a:pt x="438480" y="902220"/>
                  </a:lnTo>
                  <a:lnTo>
                    <a:pt x="438365" y="902398"/>
                  </a:lnTo>
                  <a:lnTo>
                    <a:pt x="439610" y="906983"/>
                  </a:lnTo>
                  <a:lnTo>
                    <a:pt x="441693" y="910831"/>
                  </a:lnTo>
                  <a:lnTo>
                    <a:pt x="447370" y="911618"/>
                  </a:lnTo>
                  <a:lnTo>
                    <a:pt x="448513" y="911682"/>
                  </a:lnTo>
                  <a:lnTo>
                    <a:pt x="447992" y="913104"/>
                  </a:lnTo>
                  <a:lnTo>
                    <a:pt x="449148" y="913066"/>
                  </a:lnTo>
                  <a:lnTo>
                    <a:pt x="449224" y="911606"/>
                  </a:lnTo>
                  <a:lnTo>
                    <a:pt x="448703" y="910958"/>
                  </a:lnTo>
                  <a:lnTo>
                    <a:pt x="446722" y="910005"/>
                  </a:lnTo>
                  <a:lnTo>
                    <a:pt x="444842" y="910247"/>
                  </a:lnTo>
                  <a:lnTo>
                    <a:pt x="444258" y="908837"/>
                  </a:lnTo>
                  <a:lnTo>
                    <a:pt x="444601" y="908291"/>
                  </a:lnTo>
                  <a:lnTo>
                    <a:pt x="444982" y="907364"/>
                  </a:lnTo>
                  <a:lnTo>
                    <a:pt x="447802" y="907821"/>
                  </a:lnTo>
                  <a:lnTo>
                    <a:pt x="450405" y="906843"/>
                  </a:lnTo>
                  <a:lnTo>
                    <a:pt x="452970" y="907478"/>
                  </a:lnTo>
                  <a:lnTo>
                    <a:pt x="458228" y="902385"/>
                  </a:lnTo>
                  <a:close/>
                </a:path>
                <a:path w="2094864" h="1073150">
                  <a:moveTo>
                    <a:pt x="459105" y="942301"/>
                  </a:moveTo>
                  <a:lnTo>
                    <a:pt x="454914" y="940943"/>
                  </a:lnTo>
                  <a:lnTo>
                    <a:pt x="452932" y="939546"/>
                  </a:lnTo>
                  <a:lnTo>
                    <a:pt x="453326" y="938212"/>
                  </a:lnTo>
                  <a:lnTo>
                    <a:pt x="456184" y="938796"/>
                  </a:lnTo>
                  <a:lnTo>
                    <a:pt x="456336" y="934745"/>
                  </a:lnTo>
                  <a:lnTo>
                    <a:pt x="456336" y="933310"/>
                  </a:lnTo>
                  <a:lnTo>
                    <a:pt x="455853" y="932599"/>
                  </a:lnTo>
                  <a:lnTo>
                    <a:pt x="451002" y="933272"/>
                  </a:lnTo>
                  <a:lnTo>
                    <a:pt x="448475" y="931595"/>
                  </a:lnTo>
                  <a:lnTo>
                    <a:pt x="448932" y="933386"/>
                  </a:lnTo>
                  <a:lnTo>
                    <a:pt x="449389" y="935697"/>
                  </a:lnTo>
                  <a:lnTo>
                    <a:pt x="449668" y="937564"/>
                  </a:lnTo>
                  <a:lnTo>
                    <a:pt x="449935" y="939266"/>
                  </a:lnTo>
                  <a:lnTo>
                    <a:pt x="450900" y="940447"/>
                  </a:lnTo>
                  <a:lnTo>
                    <a:pt x="453504" y="942289"/>
                  </a:lnTo>
                  <a:lnTo>
                    <a:pt x="454787" y="943254"/>
                  </a:lnTo>
                  <a:lnTo>
                    <a:pt x="456450" y="944054"/>
                  </a:lnTo>
                  <a:lnTo>
                    <a:pt x="457098" y="943368"/>
                  </a:lnTo>
                  <a:lnTo>
                    <a:pt x="458114" y="942949"/>
                  </a:lnTo>
                  <a:lnTo>
                    <a:pt x="459105" y="942301"/>
                  </a:lnTo>
                  <a:close/>
                </a:path>
                <a:path w="2094864" h="1073150">
                  <a:moveTo>
                    <a:pt x="465137" y="855586"/>
                  </a:moveTo>
                  <a:lnTo>
                    <a:pt x="463753" y="854113"/>
                  </a:lnTo>
                  <a:lnTo>
                    <a:pt x="462241" y="855472"/>
                  </a:lnTo>
                  <a:lnTo>
                    <a:pt x="461111" y="856894"/>
                  </a:lnTo>
                  <a:lnTo>
                    <a:pt x="458241" y="858469"/>
                  </a:lnTo>
                  <a:lnTo>
                    <a:pt x="456501" y="858621"/>
                  </a:lnTo>
                  <a:lnTo>
                    <a:pt x="454660" y="859104"/>
                  </a:lnTo>
                  <a:lnTo>
                    <a:pt x="454875" y="861415"/>
                  </a:lnTo>
                  <a:lnTo>
                    <a:pt x="456577" y="861034"/>
                  </a:lnTo>
                  <a:lnTo>
                    <a:pt x="457428" y="860882"/>
                  </a:lnTo>
                  <a:lnTo>
                    <a:pt x="459867" y="860412"/>
                  </a:lnTo>
                  <a:lnTo>
                    <a:pt x="464781" y="859536"/>
                  </a:lnTo>
                  <a:lnTo>
                    <a:pt x="464769" y="858926"/>
                  </a:lnTo>
                  <a:lnTo>
                    <a:pt x="464883" y="857224"/>
                  </a:lnTo>
                  <a:lnTo>
                    <a:pt x="465137" y="855586"/>
                  </a:lnTo>
                  <a:close/>
                </a:path>
                <a:path w="2094864" h="1073150">
                  <a:moveTo>
                    <a:pt x="470319" y="983780"/>
                  </a:moveTo>
                  <a:lnTo>
                    <a:pt x="470255" y="982687"/>
                  </a:lnTo>
                  <a:lnTo>
                    <a:pt x="469684" y="979601"/>
                  </a:lnTo>
                  <a:lnTo>
                    <a:pt x="468769" y="977823"/>
                  </a:lnTo>
                  <a:lnTo>
                    <a:pt x="467842" y="975995"/>
                  </a:lnTo>
                  <a:lnTo>
                    <a:pt x="467398" y="975080"/>
                  </a:lnTo>
                  <a:lnTo>
                    <a:pt x="467245" y="975131"/>
                  </a:lnTo>
                  <a:lnTo>
                    <a:pt x="466559" y="975474"/>
                  </a:lnTo>
                  <a:lnTo>
                    <a:pt x="464896" y="976401"/>
                  </a:lnTo>
                  <a:lnTo>
                    <a:pt x="463943" y="977798"/>
                  </a:lnTo>
                  <a:lnTo>
                    <a:pt x="462940" y="979208"/>
                  </a:lnTo>
                  <a:lnTo>
                    <a:pt x="462419" y="980274"/>
                  </a:lnTo>
                  <a:lnTo>
                    <a:pt x="463321" y="981748"/>
                  </a:lnTo>
                  <a:lnTo>
                    <a:pt x="464794" y="981722"/>
                  </a:lnTo>
                  <a:lnTo>
                    <a:pt x="466496" y="981049"/>
                  </a:lnTo>
                  <a:lnTo>
                    <a:pt x="467588" y="980732"/>
                  </a:lnTo>
                  <a:lnTo>
                    <a:pt x="468007" y="982332"/>
                  </a:lnTo>
                  <a:lnTo>
                    <a:pt x="467880" y="982726"/>
                  </a:lnTo>
                  <a:lnTo>
                    <a:pt x="467448" y="983538"/>
                  </a:lnTo>
                  <a:lnTo>
                    <a:pt x="466763" y="984592"/>
                  </a:lnTo>
                  <a:lnTo>
                    <a:pt x="466166" y="985024"/>
                  </a:lnTo>
                  <a:lnTo>
                    <a:pt x="465670" y="985532"/>
                  </a:lnTo>
                  <a:lnTo>
                    <a:pt x="466064" y="986218"/>
                  </a:lnTo>
                  <a:lnTo>
                    <a:pt x="470141" y="984986"/>
                  </a:lnTo>
                  <a:lnTo>
                    <a:pt x="470319" y="983780"/>
                  </a:lnTo>
                  <a:close/>
                </a:path>
                <a:path w="2094864" h="1073150">
                  <a:moveTo>
                    <a:pt x="516674" y="936815"/>
                  </a:moveTo>
                  <a:lnTo>
                    <a:pt x="516534" y="936574"/>
                  </a:lnTo>
                  <a:lnTo>
                    <a:pt x="516394" y="936485"/>
                  </a:lnTo>
                  <a:lnTo>
                    <a:pt x="515340" y="935748"/>
                  </a:lnTo>
                  <a:lnTo>
                    <a:pt x="514654" y="936586"/>
                  </a:lnTo>
                  <a:lnTo>
                    <a:pt x="513791" y="937209"/>
                  </a:lnTo>
                  <a:lnTo>
                    <a:pt x="513765" y="937450"/>
                  </a:lnTo>
                  <a:lnTo>
                    <a:pt x="513499" y="938047"/>
                  </a:lnTo>
                  <a:lnTo>
                    <a:pt x="514096" y="938136"/>
                  </a:lnTo>
                  <a:lnTo>
                    <a:pt x="514286" y="938212"/>
                  </a:lnTo>
                  <a:lnTo>
                    <a:pt x="515327" y="938034"/>
                  </a:lnTo>
                  <a:lnTo>
                    <a:pt x="516470" y="938314"/>
                  </a:lnTo>
                  <a:lnTo>
                    <a:pt x="516674" y="936815"/>
                  </a:lnTo>
                  <a:close/>
                </a:path>
                <a:path w="2094864" h="1073150">
                  <a:moveTo>
                    <a:pt x="518642" y="843927"/>
                  </a:moveTo>
                  <a:lnTo>
                    <a:pt x="518375" y="843521"/>
                  </a:lnTo>
                  <a:lnTo>
                    <a:pt x="517994" y="843203"/>
                  </a:lnTo>
                  <a:lnTo>
                    <a:pt x="517588" y="842886"/>
                  </a:lnTo>
                  <a:lnTo>
                    <a:pt x="516483" y="843318"/>
                  </a:lnTo>
                  <a:lnTo>
                    <a:pt x="514515" y="844003"/>
                  </a:lnTo>
                  <a:lnTo>
                    <a:pt x="514108" y="844804"/>
                  </a:lnTo>
                  <a:lnTo>
                    <a:pt x="513753" y="845604"/>
                  </a:lnTo>
                  <a:lnTo>
                    <a:pt x="513473" y="846442"/>
                  </a:lnTo>
                  <a:lnTo>
                    <a:pt x="515023" y="846035"/>
                  </a:lnTo>
                  <a:lnTo>
                    <a:pt x="516572" y="845654"/>
                  </a:lnTo>
                  <a:lnTo>
                    <a:pt x="518134" y="845312"/>
                  </a:lnTo>
                  <a:lnTo>
                    <a:pt x="518452" y="844423"/>
                  </a:lnTo>
                  <a:lnTo>
                    <a:pt x="518642" y="843927"/>
                  </a:lnTo>
                  <a:close/>
                </a:path>
                <a:path w="2094864" h="1073150">
                  <a:moveTo>
                    <a:pt x="1277061" y="457746"/>
                  </a:moveTo>
                  <a:lnTo>
                    <a:pt x="1276934" y="457631"/>
                  </a:lnTo>
                  <a:lnTo>
                    <a:pt x="1276794" y="457517"/>
                  </a:lnTo>
                  <a:lnTo>
                    <a:pt x="1276654" y="457403"/>
                  </a:lnTo>
                  <a:lnTo>
                    <a:pt x="1276718" y="457555"/>
                  </a:lnTo>
                  <a:lnTo>
                    <a:pt x="1276858" y="457657"/>
                  </a:lnTo>
                  <a:lnTo>
                    <a:pt x="1277061" y="457746"/>
                  </a:lnTo>
                  <a:close/>
                </a:path>
                <a:path w="2094864" h="1073150">
                  <a:moveTo>
                    <a:pt x="1283919" y="446392"/>
                  </a:moveTo>
                  <a:lnTo>
                    <a:pt x="1283817" y="444804"/>
                  </a:lnTo>
                  <a:lnTo>
                    <a:pt x="1283462" y="444525"/>
                  </a:lnTo>
                  <a:lnTo>
                    <a:pt x="1283131" y="444182"/>
                  </a:lnTo>
                  <a:lnTo>
                    <a:pt x="1281925" y="442658"/>
                  </a:lnTo>
                  <a:lnTo>
                    <a:pt x="1280909" y="442175"/>
                  </a:lnTo>
                  <a:lnTo>
                    <a:pt x="1279791" y="442036"/>
                  </a:lnTo>
                  <a:lnTo>
                    <a:pt x="1279906" y="442391"/>
                  </a:lnTo>
                  <a:lnTo>
                    <a:pt x="1280007" y="442798"/>
                  </a:lnTo>
                  <a:lnTo>
                    <a:pt x="1280172" y="443191"/>
                  </a:lnTo>
                  <a:lnTo>
                    <a:pt x="1279169" y="443407"/>
                  </a:lnTo>
                  <a:lnTo>
                    <a:pt x="1278699" y="443522"/>
                  </a:lnTo>
                  <a:lnTo>
                    <a:pt x="1278178" y="443623"/>
                  </a:lnTo>
                  <a:lnTo>
                    <a:pt x="1277912" y="443687"/>
                  </a:lnTo>
                  <a:lnTo>
                    <a:pt x="1276934" y="443890"/>
                  </a:lnTo>
                  <a:lnTo>
                    <a:pt x="1276324" y="444030"/>
                  </a:lnTo>
                  <a:lnTo>
                    <a:pt x="1277480" y="445985"/>
                  </a:lnTo>
                  <a:lnTo>
                    <a:pt x="1277620" y="445693"/>
                  </a:lnTo>
                  <a:lnTo>
                    <a:pt x="1277823" y="445528"/>
                  </a:lnTo>
                  <a:lnTo>
                    <a:pt x="1278343" y="445376"/>
                  </a:lnTo>
                  <a:lnTo>
                    <a:pt x="1278623" y="445363"/>
                  </a:lnTo>
                  <a:lnTo>
                    <a:pt x="1278966" y="445427"/>
                  </a:lnTo>
                  <a:lnTo>
                    <a:pt x="1279525" y="445541"/>
                  </a:lnTo>
                  <a:lnTo>
                    <a:pt x="1280071" y="445719"/>
                  </a:lnTo>
                  <a:lnTo>
                    <a:pt x="1280833" y="445909"/>
                  </a:lnTo>
                  <a:lnTo>
                    <a:pt x="1281049" y="446214"/>
                  </a:lnTo>
                  <a:lnTo>
                    <a:pt x="1281696" y="446735"/>
                  </a:lnTo>
                  <a:lnTo>
                    <a:pt x="1281557" y="447179"/>
                  </a:lnTo>
                  <a:lnTo>
                    <a:pt x="1281430" y="447471"/>
                  </a:lnTo>
                  <a:lnTo>
                    <a:pt x="1282306" y="447395"/>
                  </a:lnTo>
                  <a:lnTo>
                    <a:pt x="1283157" y="447090"/>
                  </a:lnTo>
                  <a:lnTo>
                    <a:pt x="1283919" y="446392"/>
                  </a:lnTo>
                  <a:close/>
                </a:path>
                <a:path w="2094864" h="1073150">
                  <a:moveTo>
                    <a:pt x="1307007" y="464197"/>
                  </a:moveTo>
                  <a:lnTo>
                    <a:pt x="1306804" y="463905"/>
                  </a:lnTo>
                  <a:lnTo>
                    <a:pt x="1305471" y="463613"/>
                  </a:lnTo>
                  <a:lnTo>
                    <a:pt x="1305102" y="464578"/>
                  </a:lnTo>
                  <a:lnTo>
                    <a:pt x="1304607" y="465302"/>
                  </a:lnTo>
                  <a:lnTo>
                    <a:pt x="1304531" y="465429"/>
                  </a:lnTo>
                  <a:lnTo>
                    <a:pt x="1304645" y="465670"/>
                  </a:lnTo>
                  <a:lnTo>
                    <a:pt x="1304683" y="465861"/>
                  </a:lnTo>
                  <a:lnTo>
                    <a:pt x="1304861" y="465899"/>
                  </a:lnTo>
                  <a:lnTo>
                    <a:pt x="1305128" y="466051"/>
                  </a:lnTo>
                  <a:lnTo>
                    <a:pt x="1305826" y="465429"/>
                  </a:lnTo>
                  <a:lnTo>
                    <a:pt x="1306423" y="464820"/>
                  </a:lnTo>
                  <a:lnTo>
                    <a:pt x="1307007" y="464197"/>
                  </a:lnTo>
                  <a:close/>
                </a:path>
                <a:path w="2094864" h="1073150">
                  <a:moveTo>
                    <a:pt x="1324889" y="433781"/>
                  </a:moveTo>
                  <a:lnTo>
                    <a:pt x="1324584" y="433184"/>
                  </a:lnTo>
                  <a:lnTo>
                    <a:pt x="1324444" y="432790"/>
                  </a:lnTo>
                  <a:lnTo>
                    <a:pt x="1324368" y="432384"/>
                  </a:lnTo>
                  <a:lnTo>
                    <a:pt x="1324203" y="432485"/>
                  </a:lnTo>
                  <a:lnTo>
                    <a:pt x="1323860" y="432663"/>
                  </a:lnTo>
                  <a:lnTo>
                    <a:pt x="1322882" y="433832"/>
                  </a:lnTo>
                  <a:lnTo>
                    <a:pt x="1322425" y="434454"/>
                  </a:lnTo>
                  <a:lnTo>
                    <a:pt x="1322514" y="434809"/>
                  </a:lnTo>
                  <a:lnTo>
                    <a:pt x="1322603" y="435178"/>
                  </a:lnTo>
                  <a:lnTo>
                    <a:pt x="1322666" y="435571"/>
                  </a:lnTo>
                  <a:lnTo>
                    <a:pt x="1323924" y="434505"/>
                  </a:lnTo>
                  <a:lnTo>
                    <a:pt x="1324889" y="433781"/>
                  </a:lnTo>
                  <a:close/>
                </a:path>
                <a:path w="2094864" h="1073150">
                  <a:moveTo>
                    <a:pt x="1325321" y="458685"/>
                  </a:moveTo>
                  <a:lnTo>
                    <a:pt x="1324140" y="458076"/>
                  </a:lnTo>
                  <a:lnTo>
                    <a:pt x="1323162" y="457200"/>
                  </a:lnTo>
                  <a:lnTo>
                    <a:pt x="1320761" y="456044"/>
                  </a:lnTo>
                  <a:lnTo>
                    <a:pt x="1318107" y="455498"/>
                  </a:lnTo>
                  <a:lnTo>
                    <a:pt x="1318018" y="457301"/>
                  </a:lnTo>
                  <a:lnTo>
                    <a:pt x="1317739" y="459130"/>
                  </a:lnTo>
                  <a:lnTo>
                    <a:pt x="1316672" y="464096"/>
                  </a:lnTo>
                  <a:lnTo>
                    <a:pt x="1313421" y="464972"/>
                  </a:lnTo>
                  <a:lnTo>
                    <a:pt x="1310513" y="462102"/>
                  </a:lnTo>
                  <a:lnTo>
                    <a:pt x="1309700" y="460921"/>
                  </a:lnTo>
                  <a:lnTo>
                    <a:pt x="1309344" y="461619"/>
                  </a:lnTo>
                  <a:lnTo>
                    <a:pt x="1311084" y="464870"/>
                  </a:lnTo>
                  <a:lnTo>
                    <a:pt x="1312138" y="464997"/>
                  </a:lnTo>
                  <a:lnTo>
                    <a:pt x="1313256" y="465010"/>
                  </a:lnTo>
                  <a:lnTo>
                    <a:pt x="1314310" y="465175"/>
                  </a:lnTo>
                  <a:lnTo>
                    <a:pt x="1314488" y="465213"/>
                  </a:lnTo>
                  <a:lnTo>
                    <a:pt x="1315212" y="465366"/>
                  </a:lnTo>
                  <a:lnTo>
                    <a:pt x="1316951" y="466013"/>
                  </a:lnTo>
                  <a:lnTo>
                    <a:pt x="1318145" y="467118"/>
                  </a:lnTo>
                  <a:lnTo>
                    <a:pt x="1318983" y="467677"/>
                  </a:lnTo>
                  <a:lnTo>
                    <a:pt x="1324241" y="464870"/>
                  </a:lnTo>
                  <a:lnTo>
                    <a:pt x="1323975" y="463207"/>
                  </a:lnTo>
                  <a:lnTo>
                    <a:pt x="1324140" y="461619"/>
                  </a:lnTo>
                  <a:lnTo>
                    <a:pt x="1325321" y="458685"/>
                  </a:lnTo>
                  <a:close/>
                </a:path>
                <a:path w="2094864" h="1073150">
                  <a:moveTo>
                    <a:pt x="1332776" y="431177"/>
                  </a:moveTo>
                  <a:lnTo>
                    <a:pt x="1332522" y="431050"/>
                  </a:lnTo>
                  <a:lnTo>
                    <a:pt x="1332064" y="430834"/>
                  </a:lnTo>
                  <a:lnTo>
                    <a:pt x="1330540" y="430237"/>
                  </a:lnTo>
                  <a:lnTo>
                    <a:pt x="1329956" y="430022"/>
                  </a:lnTo>
                  <a:lnTo>
                    <a:pt x="1329423" y="429806"/>
                  </a:lnTo>
                  <a:lnTo>
                    <a:pt x="1328724" y="430149"/>
                  </a:lnTo>
                  <a:lnTo>
                    <a:pt x="1328204" y="430618"/>
                  </a:lnTo>
                  <a:lnTo>
                    <a:pt x="1327289" y="430657"/>
                  </a:lnTo>
                  <a:lnTo>
                    <a:pt x="1326959" y="430733"/>
                  </a:lnTo>
                  <a:lnTo>
                    <a:pt x="1326642" y="430860"/>
                  </a:lnTo>
                  <a:lnTo>
                    <a:pt x="1326565" y="431063"/>
                  </a:lnTo>
                  <a:lnTo>
                    <a:pt x="1326515" y="431279"/>
                  </a:lnTo>
                  <a:lnTo>
                    <a:pt x="1326438" y="431469"/>
                  </a:lnTo>
                  <a:lnTo>
                    <a:pt x="1327823" y="431685"/>
                  </a:lnTo>
                  <a:lnTo>
                    <a:pt x="1328851" y="431825"/>
                  </a:lnTo>
                  <a:lnTo>
                    <a:pt x="1330871" y="431901"/>
                  </a:lnTo>
                  <a:lnTo>
                    <a:pt x="1331760" y="431723"/>
                  </a:lnTo>
                  <a:lnTo>
                    <a:pt x="1332776" y="431177"/>
                  </a:lnTo>
                  <a:close/>
                </a:path>
                <a:path w="2094864" h="1073150">
                  <a:moveTo>
                    <a:pt x="1416215" y="629551"/>
                  </a:moveTo>
                  <a:lnTo>
                    <a:pt x="1399641" y="610336"/>
                  </a:lnTo>
                  <a:lnTo>
                    <a:pt x="1399451" y="611873"/>
                  </a:lnTo>
                  <a:lnTo>
                    <a:pt x="1400048" y="613575"/>
                  </a:lnTo>
                  <a:lnTo>
                    <a:pt x="1416215" y="629551"/>
                  </a:lnTo>
                  <a:close/>
                </a:path>
                <a:path w="2094864" h="1073150">
                  <a:moveTo>
                    <a:pt x="1424927" y="599744"/>
                  </a:moveTo>
                  <a:lnTo>
                    <a:pt x="1424711" y="599668"/>
                  </a:lnTo>
                  <a:lnTo>
                    <a:pt x="1424647" y="599871"/>
                  </a:lnTo>
                  <a:lnTo>
                    <a:pt x="1424660" y="600202"/>
                  </a:lnTo>
                  <a:lnTo>
                    <a:pt x="1424749" y="600062"/>
                  </a:lnTo>
                  <a:lnTo>
                    <a:pt x="1424838" y="599897"/>
                  </a:lnTo>
                  <a:lnTo>
                    <a:pt x="1424927" y="599744"/>
                  </a:lnTo>
                  <a:close/>
                </a:path>
                <a:path w="2094864" h="1073150">
                  <a:moveTo>
                    <a:pt x="1440789" y="614362"/>
                  </a:moveTo>
                  <a:lnTo>
                    <a:pt x="1439570" y="613905"/>
                  </a:lnTo>
                  <a:lnTo>
                    <a:pt x="1439291" y="614133"/>
                  </a:lnTo>
                  <a:lnTo>
                    <a:pt x="1438960" y="614451"/>
                  </a:lnTo>
                  <a:lnTo>
                    <a:pt x="1438529" y="614845"/>
                  </a:lnTo>
                  <a:lnTo>
                    <a:pt x="1439367" y="614680"/>
                  </a:lnTo>
                  <a:lnTo>
                    <a:pt x="1440103" y="614502"/>
                  </a:lnTo>
                  <a:lnTo>
                    <a:pt x="1440789" y="614362"/>
                  </a:lnTo>
                  <a:close/>
                </a:path>
                <a:path w="2094864" h="1073150">
                  <a:moveTo>
                    <a:pt x="1442758" y="613918"/>
                  </a:moveTo>
                  <a:lnTo>
                    <a:pt x="1440980" y="613371"/>
                  </a:lnTo>
                  <a:lnTo>
                    <a:pt x="1440497" y="613232"/>
                  </a:lnTo>
                  <a:lnTo>
                    <a:pt x="1439684" y="613829"/>
                  </a:lnTo>
                  <a:lnTo>
                    <a:pt x="1440599" y="614146"/>
                  </a:lnTo>
                  <a:lnTo>
                    <a:pt x="1441056" y="614286"/>
                  </a:lnTo>
                  <a:lnTo>
                    <a:pt x="1441653" y="614159"/>
                  </a:lnTo>
                  <a:lnTo>
                    <a:pt x="1442212" y="614045"/>
                  </a:lnTo>
                  <a:lnTo>
                    <a:pt x="1442758" y="613918"/>
                  </a:lnTo>
                  <a:close/>
                </a:path>
                <a:path w="2094864" h="1073150">
                  <a:moveTo>
                    <a:pt x="1454518" y="610984"/>
                  </a:moveTo>
                  <a:lnTo>
                    <a:pt x="1454289" y="610908"/>
                  </a:lnTo>
                  <a:lnTo>
                    <a:pt x="1454073" y="610831"/>
                  </a:lnTo>
                  <a:lnTo>
                    <a:pt x="1453857" y="610743"/>
                  </a:lnTo>
                  <a:lnTo>
                    <a:pt x="1454035" y="611009"/>
                  </a:lnTo>
                  <a:lnTo>
                    <a:pt x="1454238" y="611276"/>
                  </a:lnTo>
                  <a:lnTo>
                    <a:pt x="1454454" y="611530"/>
                  </a:lnTo>
                  <a:lnTo>
                    <a:pt x="1454480" y="611327"/>
                  </a:lnTo>
                  <a:lnTo>
                    <a:pt x="1454492" y="611149"/>
                  </a:lnTo>
                  <a:lnTo>
                    <a:pt x="1454518" y="610984"/>
                  </a:lnTo>
                  <a:close/>
                </a:path>
                <a:path w="2094864" h="1073150">
                  <a:moveTo>
                    <a:pt x="1472869" y="653465"/>
                  </a:moveTo>
                  <a:lnTo>
                    <a:pt x="1471993" y="652513"/>
                  </a:lnTo>
                  <a:lnTo>
                    <a:pt x="1468983" y="649224"/>
                  </a:lnTo>
                  <a:lnTo>
                    <a:pt x="1469859" y="648931"/>
                  </a:lnTo>
                  <a:lnTo>
                    <a:pt x="1465846" y="644766"/>
                  </a:lnTo>
                  <a:lnTo>
                    <a:pt x="1465554" y="643242"/>
                  </a:lnTo>
                  <a:lnTo>
                    <a:pt x="1465211" y="643585"/>
                  </a:lnTo>
                  <a:lnTo>
                    <a:pt x="1464906" y="643953"/>
                  </a:lnTo>
                  <a:lnTo>
                    <a:pt x="1464589" y="644385"/>
                  </a:lnTo>
                  <a:lnTo>
                    <a:pt x="1463040" y="646620"/>
                  </a:lnTo>
                  <a:lnTo>
                    <a:pt x="1461808" y="648931"/>
                  </a:lnTo>
                  <a:lnTo>
                    <a:pt x="1460881" y="651383"/>
                  </a:lnTo>
                  <a:lnTo>
                    <a:pt x="1468094" y="653897"/>
                  </a:lnTo>
                  <a:lnTo>
                    <a:pt x="1470380" y="654710"/>
                  </a:lnTo>
                  <a:lnTo>
                    <a:pt x="1472869" y="653465"/>
                  </a:lnTo>
                  <a:close/>
                </a:path>
                <a:path w="2094864" h="1073150">
                  <a:moveTo>
                    <a:pt x="1477772" y="651052"/>
                  </a:moveTo>
                  <a:lnTo>
                    <a:pt x="1477416" y="650709"/>
                  </a:lnTo>
                  <a:lnTo>
                    <a:pt x="1476425" y="649846"/>
                  </a:lnTo>
                  <a:lnTo>
                    <a:pt x="1475968" y="649846"/>
                  </a:lnTo>
                  <a:lnTo>
                    <a:pt x="1475562" y="649719"/>
                  </a:lnTo>
                  <a:lnTo>
                    <a:pt x="1473822" y="652995"/>
                  </a:lnTo>
                  <a:lnTo>
                    <a:pt x="1474990" y="652437"/>
                  </a:lnTo>
                  <a:lnTo>
                    <a:pt x="1477276" y="651294"/>
                  </a:lnTo>
                  <a:lnTo>
                    <a:pt x="1477454" y="651217"/>
                  </a:lnTo>
                  <a:lnTo>
                    <a:pt x="1477606" y="651129"/>
                  </a:lnTo>
                  <a:lnTo>
                    <a:pt x="1477772" y="651052"/>
                  </a:lnTo>
                  <a:close/>
                </a:path>
                <a:path w="2094864" h="1073150">
                  <a:moveTo>
                    <a:pt x="1600136" y="61849"/>
                  </a:moveTo>
                  <a:lnTo>
                    <a:pt x="1599615" y="61201"/>
                  </a:lnTo>
                  <a:lnTo>
                    <a:pt x="1599209" y="61429"/>
                  </a:lnTo>
                  <a:lnTo>
                    <a:pt x="1598777" y="61645"/>
                  </a:lnTo>
                  <a:lnTo>
                    <a:pt x="1598345" y="61874"/>
                  </a:lnTo>
                  <a:lnTo>
                    <a:pt x="1599196" y="62242"/>
                  </a:lnTo>
                  <a:lnTo>
                    <a:pt x="1599603" y="62433"/>
                  </a:lnTo>
                  <a:lnTo>
                    <a:pt x="1599971" y="62052"/>
                  </a:lnTo>
                  <a:lnTo>
                    <a:pt x="1600136" y="61849"/>
                  </a:lnTo>
                  <a:close/>
                </a:path>
                <a:path w="2094864" h="1073150">
                  <a:moveTo>
                    <a:pt x="1614233" y="79616"/>
                  </a:moveTo>
                  <a:lnTo>
                    <a:pt x="1611731" y="81686"/>
                  </a:lnTo>
                  <a:lnTo>
                    <a:pt x="1614055" y="82626"/>
                  </a:lnTo>
                  <a:lnTo>
                    <a:pt x="1614106" y="81584"/>
                  </a:lnTo>
                  <a:lnTo>
                    <a:pt x="1614182" y="80568"/>
                  </a:lnTo>
                  <a:lnTo>
                    <a:pt x="1614233" y="79616"/>
                  </a:lnTo>
                  <a:close/>
                </a:path>
                <a:path w="2094864" h="1073150">
                  <a:moveTo>
                    <a:pt x="1618716" y="800"/>
                  </a:moveTo>
                  <a:lnTo>
                    <a:pt x="1616824" y="254"/>
                  </a:lnTo>
                  <a:lnTo>
                    <a:pt x="1615871" y="0"/>
                  </a:lnTo>
                  <a:lnTo>
                    <a:pt x="1615782" y="596"/>
                  </a:lnTo>
                  <a:lnTo>
                    <a:pt x="1615401" y="1155"/>
                  </a:lnTo>
                  <a:lnTo>
                    <a:pt x="1614716" y="1790"/>
                  </a:lnTo>
                  <a:lnTo>
                    <a:pt x="1614843" y="1841"/>
                  </a:lnTo>
                  <a:lnTo>
                    <a:pt x="1616240" y="1689"/>
                  </a:lnTo>
                  <a:lnTo>
                    <a:pt x="1617459" y="1181"/>
                  </a:lnTo>
                  <a:lnTo>
                    <a:pt x="1618716" y="800"/>
                  </a:lnTo>
                  <a:close/>
                </a:path>
                <a:path w="2094864" h="1073150">
                  <a:moveTo>
                    <a:pt x="1618818" y="77470"/>
                  </a:moveTo>
                  <a:lnTo>
                    <a:pt x="1618691" y="77266"/>
                  </a:lnTo>
                  <a:lnTo>
                    <a:pt x="1618500" y="76911"/>
                  </a:lnTo>
                  <a:lnTo>
                    <a:pt x="1618056" y="77076"/>
                  </a:lnTo>
                  <a:lnTo>
                    <a:pt x="1617624" y="77292"/>
                  </a:lnTo>
                  <a:lnTo>
                    <a:pt x="1617205" y="77546"/>
                  </a:lnTo>
                  <a:lnTo>
                    <a:pt x="1617535" y="77609"/>
                  </a:lnTo>
                  <a:lnTo>
                    <a:pt x="1618081" y="77482"/>
                  </a:lnTo>
                  <a:lnTo>
                    <a:pt x="1618818" y="77470"/>
                  </a:lnTo>
                  <a:close/>
                </a:path>
                <a:path w="2094864" h="1073150">
                  <a:moveTo>
                    <a:pt x="1619554" y="79743"/>
                  </a:moveTo>
                  <a:lnTo>
                    <a:pt x="1618919" y="80111"/>
                  </a:lnTo>
                  <a:lnTo>
                    <a:pt x="1618310" y="80632"/>
                  </a:lnTo>
                  <a:lnTo>
                    <a:pt x="1617802" y="81343"/>
                  </a:lnTo>
                  <a:lnTo>
                    <a:pt x="1617853" y="81483"/>
                  </a:lnTo>
                  <a:lnTo>
                    <a:pt x="1617992" y="81711"/>
                  </a:lnTo>
                  <a:lnTo>
                    <a:pt x="1619554" y="79743"/>
                  </a:lnTo>
                  <a:close/>
                </a:path>
                <a:path w="2094864" h="1073150">
                  <a:moveTo>
                    <a:pt x="1629041" y="7823"/>
                  </a:moveTo>
                  <a:lnTo>
                    <a:pt x="1625739" y="4229"/>
                  </a:lnTo>
                  <a:lnTo>
                    <a:pt x="1623796" y="5715"/>
                  </a:lnTo>
                  <a:lnTo>
                    <a:pt x="1625498" y="6438"/>
                  </a:lnTo>
                  <a:lnTo>
                    <a:pt x="1627225" y="7162"/>
                  </a:lnTo>
                  <a:lnTo>
                    <a:pt x="1628927" y="7886"/>
                  </a:lnTo>
                  <a:close/>
                </a:path>
                <a:path w="2094864" h="1073150">
                  <a:moveTo>
                    <a:pt x="1633778" y="532726"/>
                  </a:moveTo>
                  <a:lnTo>
                    <a:pt x="1633753" y="532155"/>
                  </a:lnTo>
                  <a:lnTo>
                    <a:pt x="1633702" y="531888"/>
                  </a:lnTo>
                  <a:lnTo>
                    <a:pt x="1633689" y="531736"/>
                  </a:lnTo>
                  <a:lnTo>
                    <a:pt x="1633613" y="531596"/>
                  </a:lnTo>
                  <a:lnTo>
                    <a:pt x="1633550" y="531444"/>
                  </a:lnTo>
                  <a:lnTo>
                    <a:pt x="1633448" y="531647"/>
                  </a:lnTo>
                  <a:lnTo>
                    <a:pt x="1633245" y="531888"/>
                  </a:lnTo>
                  <a:lnTo>
                    <a:pt x="1633397" y="532295"/>
                  </a:lnTo>
                  <a:lnTo>
                    <a:pt x="1633588" y="532511"/>
                  </a:lnTo>
                  <a:lnTo>
                    <a:pt x="1633778" y="532726"/>
                  </a:lnTo>
                  <a:close/>
                </a:path>
                <a:path w="2094864" h="1073150">
                  <a:moveTo>
                    <a:pt x="1633855" y="532803"/>
                  </a:moveTo>
                  <a:lnTo>
                    <a:pt x="1633486" y="532853"/>
                  </a:lnTo>
                  <a:lnTo>
                    <a:pt x="1633232" y="532879"/>
                  </a:lnTo>
                  <a:lnTo>
                    <a:pt x="1632966" y="532917"/>
                  </a:lnTo>
                  <a:lnTo>
                    <a:pt x="1633778" y="532828"/>
                  </a:lnTo>
                  <a:close/>
                </a:path>
                <a:path w="2094864" h="1073150">
                  <a:moveTo>
                    <a:pt x="1634794" y="116547"/>
                  </a:moveTo>
                  <a:lnTo>
                    <a:pt x="1634007" y="117246"/>
                  </a:lnTo>
                  <a:lnTo>
                    <a:pt x="1633486" y="117652"/>
                  </a:lnTo>
                  <a:lnTo>
                    <a:pt x="1633143" y="117970"/>
                  </a:lnTo>
                  <a:lnTo>
                    <a:pt x="1633486" y="118084"/>
                  </a:lnTo>
                  <a:lnTo>
                    <a:pt x="1633829" y="118224"/>
                  </a:lnTo>
                  <a:lnTo>
                    <a:pt x="1634159" y="118338"/>
                  </a:lnTo>
                  <a:lnTo>
                    <a:pt x="1634299" y="118402"/>
                  </a:lnTo>
                  <a:lnTo>
                    <a:pt x="1634413" y="117983"/>
                  </a:lnTo>
                  <a:lnTo>
                    <a:pt x="1634540" y="117411"/>
                  </a:lnTo>
                  <a:lnTo>
                    <a:pt x="1634794" y="116547"/>
                  </a:lnTo>
                  <a:close/>
                </a:path>
                <a:path w="2094864" h="1073150">
                  <a:moveTo>
                    <a:pt x="1659064" y="90017"/>
                  </a:moveTo>
                  <a:lnTo>
                    <a:pt x="1656740" y="89268"/>
                  </a:lnTo>
                  <a:lnTo>
                    <a:pt x="1653781" y="88252"/>
                  </a:lnTo>
                  <a:lnTo>
                    <a:pt x="1633588" y="81673"/>
                  </a:lnTo>
                  <a:lnTo>
                    <a:pt x="1626895" y="87757"/>
                  </a:lnTo>
                  <a:lnTo>
                    <a:pt x="1627974" y="88188"/>
                  </a:lnTo>
                  <a:lnTo>
                    <a:pt x="1624507" y="95034"/>
                  </a:lnTo>
                  <a:lnTo>
                    <a:pt x="1624761" y="97282"/>
                  </a:lnTo>
                  <a:lnTo>
                    <a:pt x="1633093" y="100495"/>
                  </a:lnTo>
                  <a:lnTo>
                    <a:pt x="1634312" y="99834"/>
                  </a:lnTo>
                  <a:lnTo>
                    <a:pt x="1635848" y="100482"/>
                  </a:lnTo>
                  <a:lnTo>
                    <a:pt x="1636217" y="99834"/>
                  </a:lnTo>
                  <a:lnTo>
                    <a:pt x="1636674" y="99060"/>
                  </a:lnTo>
                  <a:lnTo>
                    <a:pt x="1636699" y="97713"/>
                  </a:lnTo>
                  <a:lnTo>
                    <a:pt x="1636699" y="97256"/>
                  </a:lnTo>
                  <a:lnTo>
                    <a:pt x="1636001" y="97713"/>
                  </a:lnTo>
                  <a:lnTo>
                    <a:pt x="1636661" y="97231"/>
                  </a:lnTo>
                  <a:lnTo>
                    <a:pt x="1640827" y="98806"/>
                  </a:lnTo>
                  <a:lnTo>
                    <a:pt x="1645196" y="98298"/>
                  </a:lnTo>
                  <a:lnTo>
                    <a:pt x="1648853" y="98717"/>
                  </a:lnTo>
                  <a:lnTo>
                    <a:pt x="1649425" y="98298"/>
                  </a:lnTo>
                  <a:lnTo>
                    <a:pt x="1650847" y="97256"/>
                  </a:lnTo>
                  <a:lnTo>
                    <a:pt x="1651965" y="96418"/>
                  </a:lnTo>
                  <a:lnTo>
                    <a:pt x="1654276" y="93967"/>
                  </a:lnTo>
                  <a:lnTo>
                    <a:pt x="1657642" y="91351"/>
                  </a:lnTo>
                  <a:lnTo>
                    <a:pt x="1659064" y="90017"/>
                  </a:lnTo>
                  <a:close/>
                </a:path>
                <a:path w="2094864" h="1073150">
                  <a:moveTo>
                    <a:pt x="1666201" y="81229"/>
                  </a:moveTo>
                  <a:lnTo>
                    <a:pt x="1665135" y="80987"/>
                  </a:lnTo>
                  <a:lnTo>
                    <a:pt x="1664119" y="80657"/>
                  </a:lnTo>
                  <a:lnTo>
                    <a:pt x="1659445" y="78168"/>
                  </a:lnTo>
                  <a:lnTo>
                    <a:pt x="1655394" y="77571"/>
                  </a:lnTo>
                  <a:lnTo>
                    <a:pt x="1650923" y="76009"/>
                  </a:lnTo>
                  <a:lnTo>
                    <a:pt x="1647469" y="75095"/>
                  </a:lnTo>
                  <a:lnTo>
                    <a:pt x="1646364" y="74891"/>
                  </a:lnTo>
                  <a:lnTo>
                    <a:pt x="1645907" y="78638"/>
                  </a:lnTo>
                  <a:lnTo>
                    <a:pt x="1644675" y="79705"/>
                  </a:lnTo>
                  <a:lnTo>
                    <a:pt x="1640763" y="79349"/>
                  </a:lnTo>
                  <a:lnTo>
                    <a:pt x="1639544" y="79133"/>
                  </a:lnTo>
                  <a:lnTo>
                    <a:pt x="1640395" y="79679"/>
                  </a:lnTo>
                  <a:lnTo>
                    <a:pt x="1641373" y="80022"/>
                  </a:lnTo>
                  <a:lnTo>
                    <a:pt x="1642389" y="80137"/>
                  </a:lnTo>
                  <a:lnTo>
                    <a:pt x="1657070" y="86220"/>
                  </a:lnTo>
                  <a:lnTo>
                    <a:pt x="1661121" y="87845"/>
                  </a:lnTo>
                  <a:lnTo>
                    <a:pt x="1662861" y="85801"/>
                  </a:lnTo>
                  <a:lnTo>
                    <a:pt x="1663738" y="83642"/>
                  </a:lnTo>
                  <a:lnTo>
                    <a:pt x="1665655" y="81876"/>
                  </a:lnTo>
                  <a:lnTo>
                    <a:pt x="1666201" y="81229"/>
                  </a:lnTo>
                  <a:close/>
                </a:path>
                <a:path w="2094864" h="1073150">
                  <a:moveTo>
                    <a:pt x="1786001" y="423392"/>
                  </a:moveTo>
                  <a:lnTo>
                    <a:pt x="1781416" y="421601"/>
                  </a:lnTo>
                  <a:lnTo>
                    <a:pt x="1779244" y="422338"/>
                  </a:lnTo>
                  <a:lnTo>
                    <a:pt x="1774685" y="423710"/>
                  </a:lnTo>
                  <a:lnTo>
                    <a:pt x="1772818" y="420395"/>
                  </a:lnTo>
                  <a:lnTo>
                    <a:pt x="1770926" y="420192"/>
                  </a:lnTo>
                  <a:lnTo>
                    <a:pt x="1766925" y="422186"/>
                  </a:lnTo>
                  <a:lnTo>
                    <a:pt x="1766760" y="423075"/>
                  </a:lnTo>
                  <a:lnTo>
                    <a:pt x="1766519" y="424091"/>
                  </a:lnTo>
                  <a:lnTo>
                    <a:pt x="1766379" y="425488"/>
                  </a:lnTo>
                  <a:lnTo>
                    <a:pt x="1766417" y="426173"/>
                  </a:lnTo>
                  <a:lnTo>
                    <a:pt x="1760753" y="427901"/>
                  </a:lnTo>
                  <a:lnTo>
                    <a:pt x="1759585" y="428980"/>
                  </a:lnTo>
                  <a:lnTo>
                    <a:pt x="1762887" y="430072"/>
                  </a:lnTo>
                  <a:lnTo>
                    <a:pt x="1764042" y="429717"/>
                  </a:lnTo>
                  <a:lnTo>
                    <a:pt x="1765515" y="429044"/>
                  </a:lnTo>
                  <a:lnTo>
                    <a:pt x="1767420" y="428282"/>
                  </a:lnTo>
                  <a:lnTo>
                    <a:pt x="1767700" y="428574"/>
                  </a:lnTo>
                  <a:lnTo>
                    <a:pt x="1768030" y="428815"/>
                  </a:lnTo>
                  <a:lnTo>
                    <a:pt x="1769668" y="429691"/>
                  </a:lnTo>
                  <a:lnTo>
                    <a:pt x="1772259" y="430911"/>
                  </a:lnTo>
                  <a:lnTo>
                    <a:pt x="1773186" y="429856"/>
                  </a:lnTo>
                  <a:lnTo>
                    <a:pt x="1774012" y="429031"/>
                  </a:lnTo>
                  <a:lnTo>
                    <a:pt x="1775193" y="427520"/>
                  </a:lnTo>
                  <a:lnTo>
                    <a:pt x="1775536" y="426808"/>
                  </a:lnTo>
                  <a:lnTo>
                    <a:pt x="1775891" y="426212"/>
                  </a:lnTo>
                  <a:lnTo>
                    <a:pt x="1775650" y="425653"/>
                  </a:lnTo>
                  <a:lnTo>
                    <a:pt x="1778495" y="424916"/>
                  </a:lnTo>
                  <a:lnTo>
                    <a:pt x="1781403" y="424319"/>
                  </a:lnTo>
                  <a:lnTo>
                    <a:pt x="1784896" y="423760"/>
                  </a:lnTo>
                  <a:lnTo>
                    <a:pt x="1786001" y="423392"/>
                  </a:lnTo>
                  <a:close/>
                </a:path>
                <a:path w="2094864" h="1073150">
                  <a:moveTo>
                    <a:pt x="1790103" y="420420"/>
                  </a:moveTo>
                  <a:lnTo>
                    <a:pt x="1787766" y="419582"/>
                  </a:lnTo>
                  <a:lnTo>
                    <a:pt x="1785899" y="419557"/>
                  </a:lnTo>
                  <a:lnTo>
                    <a:pt x="1783981" y="420522"/>
                  </a:lnTo>
                  <a:lnTo>
                    <a:pt x="1788909" y="422071"/>
                  </a:lnTo>
                  <a:lnTo>
                    <a:pt x="1789404" y="421830"/>
                  </a:lnTo>
                  <a:lnTo>
                    <a:pt x="1789633" y="421119"/>
                  </a:lnTo>
                  <a:lnTo>
                    <a:pt x="1790103" y="420420"/>
                  </a:lnTo>
                  <a:close/>
                </a:path>
                <a:path w="2094864" h="1073150">
                  <a:moveTo>
                    <a:pt x="1818817" y="580288"/>
                  </a:moveTo>
                  <a:lnTo>
                    <a:pt x="1817560" y="578967"/>
                  </a:lnTo>
                  <a:lnTo>
                    <a:pt x="1815617" y="578154"/>
                  </a:lnTo>
                  <a:lnTo>
                    <a:pt x="1814322" y="578599"/>
                  </a:lnTo>
                  <a:lnTo>
                    <a:pt x="1814195" y="578637"/>
                  </a:lnTo>
                  <a:lnTo>
                    <a:pt x="1813966" y="578751"/>
                  </a:lnTo>
                  <a:lnTo>
                    <a:pt x="1815579" y="579272"/>
                  </a:lnTo>
                  <a:lnTo>
                    <a:pt x="1817192" y="579767"/>
                  </a:lnTo>
                  <a:lnTo>
                    <a:pt x="1818817" y="580288"/>
                  </a:lnTo>
                  <a:close/>
                </a:path>
                <a:path w="2094864" h="1073150">
                  <a:moveTo>
                    <a:pt x="1967585" y="159702"/>
                  </a:moveTo>
                  <a:lnTo>
                    <a:pt x="1967318" y="159753"/>
                  </a:lnTo>
                  <a:lnTo>
                    <a:pt x="1967547" y="160045"/>
                  </a:lnTo>
                  <a:lnTo>
                    <a:pt x="1967585" y="159702"/>
                  </a:lnTo>
                  <a:close/>
                </a:path>
                <a:path w="2094864" h="1073150">
                  <a:moveTo>
                    <a:pt x="2094547" y="123761"/>
                  </a:moveTo>
                  <a:lnTo>
                    <a:pt x="2092921" y="120421"/>
                  </a:lnTo>
                  <a:lnTo>
                    <a:pt x="2087689" y="118529"/>
                  </a:lnTo>
                  <a:lnTo>
                    <a:pt x="2084082" y="117208"/>
                  </a:lnTo>
                  <a:lnTo>
                    <a:pt x="2080450" y="117043"/>
                  </a:lnTo>
                  <a:lnTo>
                    <a:pt x="2076780" y="121246"/>
                  </a:lnTo>
                  <a:lnTo>
                    <a:pt x="2075827" y="121970"/>
                  </a:lnTo>
                  <a:lnTo>
                    <a:pt x="2070290" y="127711"/>
                  </a:lnTo>
                  <a:lnTo>
                    <a:pt x="2065909" y="132778"/>
                  </a:lnTo>
                  <a:lnTo>
                    <a:pt x="2065921" y="140652"/>
                  </a:lnTo>
                  <a:lnTo>
                    <a:pt x="2065718" y="141135"/>
                  </a:lnTo>
                  <a:lnTo>
                    <a:pt x="2064639" y="146659"/>
                  </a:lnTo>
                  <a:lnTo>
                    <a:pt x="2065172" y="151498"/>
                  </a:lnTo>
                  <a:lnTo>
                    <a:pt x="2066480" y="156222"/>
                  </a:lnTo>
                  <a:lnTo>
                    <a:pt x="2081161" y="161251"/>
                  </a:lnTo>
                  <a:lnTo>
                    <a:pt x="2082076" y="159283"/>
                  </a:lnTo>
                  <a:lnTo>
                    <a:pt x="2082888" y="156514"/>
                  </a:lnTo>
                  <a:lnTo>
                    <a:pt x="2083574" y="154927"/>
                  </a:lnTo>
                  <a:lnTo>
                    <a:pt x="2084412" y="153403"/>
                  </a:lnTo>
                  <a:lnTo>
                    <a:pt x="2083612" y="153111"/>
                  </a:lnTo>
                  <a:lnTo>
                    <a:pt x="2084425" y="153390"/>
                  </a:lnTo>
                  <a:lnTo>
                    <a:pt x="2085251" y="151841"/>
                  </a:lnTo>
                  <a:lnTo>
                    <a:pt x="2086241" y="150368"/>
                  </a:lnTo>
                  <a:lnTo>
                    <a:pt x="2091677" y="143192"/>
                  </a:lnTo>
                  <a:lnTo>
                    <a:pt x="2094445" y="136893"/>
                  </a:lnTo>
                  <a:lnTo>
                    <a:pt x="2094547" y="1237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 descr=""/>
            <p:cNvSpPr/>
            <p:nvPr/>
          </p:nvSpPr>
          <p:spPr>
            <a:xfrm>
              <a:off x="1738960" y="3593916"/>
              <a:ext cx="1988185" cy="1581785"/>
            </a:xfrm>
            <a:custGeom>
              <a:avLst/>
              <a:gdLst/>
              <a:ahLst/>
              <a:cxnLst/>
              <a:rect l="l" t="t" r="r" b="b"/>
              <a:pathLst>
                <a:path w="1988185" h="1581785">
                  <a:moveTo>
                    <a:pt x="4914" y="1579460"/>
                  </a:moveTo>
                  <a:lnTo>
                    <a:pt x="4152" y="1579143"/>
                  </a:lnTo>
                  <a:lnTo>
                    <a:pt x="2628" y="1578546"/>
                  </a:lnTo>
                  <a:lnTo>
                    <a:pt x="0" y="1580489"/>
                  </a:lnTo>
                  <a:lnTo>
                    <a:pt x="2235" y="1581200"/>
                  </a:lnTo>
                  <a:lnTo>
                    <a:pt x="3352" y="1581556"/>
                  </a:lnTo>
                  <a:lnTo>
                    <a:pt x="4914" y="1579460"/>
                  </a:lnTo>
                  <a:close/>
                </a:path>
                <a:path w="1988185" h="1581785">
                  <a:moveTo>
                    <a:pt x="1200683" y="528396"/>
                  </a:moveTo>
                  <a:lnTo>
                    <a:pt x="1200556" y="528281"/>
                  </a:lnTo>
                  <a:lnTo>
                    <a:pt x="1200416" y="528167"/>
                  </a:lnTo>
                  <a:lnTo>
                    <a:pt x="1200277" y="528053"/>
                  </a:lnTo>
                  <a:lnTo>
                    <a:pt x="1200340" y="528205"/>
                  </a:lnTo>
                  <a:lnTo>
                    <a:pt x="1200480" y="528307"/>
                  </a:lnTo>
                  <a:lnTo>
                    <a:pt x="1200683" y="528396"/>
                  </a:lnTo>
                  <a:close/>
                </a:path>
                <a:path w="1988185" h="1581785">
                  <a:moveTo>
                    <a:pt x="1223975" y="545007"/>
                  </a:moveTo>
                  <a:lnTo>
                    <a:pt x="1223543" y="544753"/>
                  </a:lnTo>
                  <a:lnTo>
                    <a:pt x="1223073" y="544461"/>
                  </a:lnTo>
                  <a:lnTo>
                    <a:pt x="1222502" y="544068"/>
                  </a:lnTo>
                  <a:lnTo>
                    <a:pt x="1222578" y="544652"/>
                  </a:lnTo>
                  <a:lnTo>
                    <a:pt x="1222654" y="545223"/>
                  </a:lnTo>
                  <a:lnTo>
                    <a:pt x="1222730" y="545820"/>
                  </a:lnTo>
                  <a:lnTo>
                    <a:pt x="1223162" y="545604"/>
                  </a:lnTo>
                  <a:lnTo>
                    <a:pt x="1223581" y="545312"/>
                  </a:lnTo>
                  <a:lnTo>
                    <a:pt x="1223975" y="545007"/>
                  </a:lnTo>
                  <a:close/>
                </a:path>
                <a:path w="1988185" h="1581785">
                  <a:moveTo>
                    <a:pt x="1235214" y="544957"/>
                  </a:moveTo>
                  <a:lnTo>
                    <a:pt x="1234973" y="543890"/>
                  </a:lnTo>
                  <a:lnTo>
                    <a:pt x="1233957" y="543064"/>
                  </a:lnTo>
                  <a:lnTo>
                    <a:pt x="1233284" y="543217"/>
                  </a:lnTo>
                  <a:lnTo>
                    <a:pt x="1233055" y="543267"/>
                  </a:lnTo>
                  <a:lnTo>
                    <a:pt x="1232852" y="543280"/>
                  </a:lnTo>
                  <a:lnTo>
                    <a:pt x="1232839" y="544525"/>
                  </a:lnTo>
                  <a:lnTo>
                    <a:pt x="1232903" y="545795"/>
                  </a:lnTo>
                  <a:lnTo>
                    <a:pt x="1232801" y="547039"/>
                  </a:lnTo>
                  <a:lnTo>
                    <a:pt x="1233690" y="546506"/>
                  </a:lnTo>
                  <a:lnTo>
                    <a:pt x="1234122" y="546214"/>
                  </a:lnTo>
                  <a:lnTo>
                    <a:pt x="1234655" y="545871"/>
                  </a:lnTo>
                  <a:lnTo>
                    <a:pt x="1235214" y="544957"/>
                  </a:lnTo>
                  <a:close/>
                </a:path>
                <a:path w="1988185" h="1581785">
                  <a:moveTo>
                    <a:pt x="1236383" y="549846"/>
                  </a:moveTo>
                  <a:lnTo>
                    <a:pt x="1236268" y="549668"/>
                  </a:lnTo>
                  <a:lnTo>
                    <a:pt x="1236040" y="549719"/>
                  </a:lnTo>
                  <a:lnTo>
                    <a:pt x="1235900" y="549706"/>
                  </a:lnTo>
                  <a:lnTo>
                    <a:pt x="1235887" y="549859"/>
                  </a:lnTo>
                  <a:lnTo>
                    <a:pt x="1235837" y="550062"/>
                  </a:lnTo>
                  <a:lnTo>
                    <a:pt x="1235964" y="550214"/>
                  </a:lnTo>
                  <a:lnTo>
                    <a:pt x="1236116" y="550202"/>
                  </a:lnTo>
                  <a:lnTo>
                    <a:pt x="1236256" y="550202"/>
                  </a:lnTo>
                  <a:lnTo>
                    <a:pt x="1236345" y="550011"/>
                  </a:lnTo>
                  <a:lnTo>
                    <a:pt x="1236383" y="549846"/>
                  </a:lnTo>
                  <a:close/>
                </a:path>
                <a:path w="1988185" h="1581785">
                  <a:moveTo>
                    <a:pt x="1241171" y="554101"/>
                  </a:moveTo>
                  <a:lnTo>
                    <a:pt x="1240993" y="553694"/>
                  </a:lnTo>
                  <a:lnTo>
                    <a:pt x="1240840" y="554177"/>
                  </a:lnTo>
                  <a:lnTo>
                    <a:pt x="1240815" y="554405"/>
                  </a:lnTo>
                  <a:lnTo>
                    <a:pt x="1241031" y="554253"/>
                  </a:lnTo>
                  <a:lnTo>
                    <a:pt x="1241171" y="554101"/>
                  </a:lnTo>
                  <a:close/>
                </a:path>
                <a:path w="1988185" h="1581785">
                  <a:moveTo>
                    <a:pt x="1519059" y="1003"/>
                  </a:moveTo>
                  <a:lnTo>
                    <a:pt x="1519047" y="774"/>
                  </a:lnTo>
                  <a:lnTo>
                    <a:pt x="1518869" y="660"/>
                  </a:lnTo>
                  <a:lnTo>
                    <a:pt x="1518666" y="647"/>
                  </a:lnTo>
                  <a:lnTo>
                    <a:pt x="1518488" y="749"/>
                  </a:lnTo>
                  <a:lnTo>
                    <a:pt x="1518513" y="977"/>
                  </a:lnTo>
                  <a:lnTo>
                    <a:pt x="1518666" y="1092"/>
                  </a:lnTo>
                  <a:lnTo>
                    <a:pt x="1518754" y="1219"/>
                  </a:lnTo>
                  <a:lnTo>
                    <a:pt x="1519059" y="1003"/>
                  </a:lnTo>
                  <a:close/>
                </a:path>
                <a:path w="1988185" h="1581785">
                  <a:moveTo>
                    <a:pt x="1548815" y="32550"/>
                  </a:moveTo>
                  <a:lnTo>
                    <a:pt x="1548193" y="31457"/>
                  </a:lnTo>
                  <a:lnTo>
                    <a:pt x="1547926" y="30873"/>
                  </a:lnTo>
                  <a:lnTo>
                    <a:pt x="1547545" y="29997"/>
                  </a:lnTo>
                  <a:lnTo>
                    <a:pt x="1547482" y="28765"/>
                  </a:lnTo>
                  <a:lnTo>
                    <a:pt x="1546250" y="27863"/>
                  </a:lnTo>
                  <a:lnTo>
                    <a:pt x="1545082" y="28232"/>
                  </a:lnTo>
                  <a:lnTo>
                    <a:pt x="1543278" y="28295"/>
                  </a:lnTo>
                  <a:lnTo>
                    <a:pt x="1544002" y="26974"/>
                  </a:lnTo>
                  <a:lnTo>
                    <a:pt x="1535722" y="24599"/>
                  </a:lnTo>
                  <a:lnTo>
                    <a:pt x="1538554" y="24384"/>
                  </a:lnTo>
                  <a:lnTo>
                    <a:pt x="1540154" y="22021"/>
                  </a:lnTo>
                  <a:lnTo>
                    <a:pt x="1538452" y="16319"/>
                  </a:lnTo>
                  <a:lnTo>
                    <a:pt x="1537385" y="12153"/>
                  </a:lnTo>
                  <a:lnTo>
                    <a:pt x="1535328" y="11214"/>
                  </a:lnTo>
                  <a:lnTo>
                    <a:pt x="1530946" y="13182"/>
                  </a:lnTo>
                  <a:lnTo>
                    <a:pt x="1530083" y="14808"/>
                  </a:lnTo>
                  <a:lnTo>
                    <a:pt x="1531277" y="17970"/>
                  </a:lnTo>
                  <a:lnTo>
                    <a:pt x="1531708" y="19392"/>
                  </a:lnTo>
                  <a:lnTo>
                    <a:pt x="1533156" y="23863"/>
                  </a:lnTo>
                  <a:lnTo>
                    <a:pt x="1527987" y="22402"/>
                  </a:lnTo>
                  <a:lnTo>
                    <a:pt x="1527632" y="23406"/>
                  </a:lnTo>
                  <a:lnTo>
                    <a:pt x="1534668" y="26543"/>
                  </a:lnTo>
                  <a:lnTo>
                    <a:pt x="1541716" y="29565"/>
                  </a:lnTo>
                  <a:lnTo>
                    <a:pt x="1548815" y="32550"/>
                  </a:lnTo>
                  <a:close/>
                </a:path>
                <a:path w="1988185" h="1581785">
                  <a:moveTo>
                    <a:pt x="1563674" y="14084"/>
                  </a:moveTo>
                  <a:lnTo>
                    <a:pt x="1563420" y="13931"/>
                  </a:lnTo>
                  <a:lnTo>
                    <a:pt x="1563179" y="13754"/>
                  </a:lnTo>
                  <a:lnTo>
                    <a:pt x="1562938" y="13601"/>
                  </a:lnTo>
                  <a:lnTo>
                    <a:pt x="1562798" y="13627"/>
                  </a:lnTo>
                  <a:lnTo>
                    <a:pt x="1563052" y="13804"/>
                  </a:lnTo>
                  <a:lnTo>
                    <a:pt x="1563370" y="13944"/>
                  </a:lnTo>
                  <a:lnTo>
                    <a:pt x="1563674" y="14084"/>
                  </a:lnTo>
                  <a:close/>
                </a:path>
                <a:path w="1988185" h="1581785">
                  <a:moveTo>
                    <a:pt x="1564182" y="12547"/>
                  </a:moveTo>
                  <a:lnTo>
                    <a:pt x="1557515" y="10401"/>
                  </a:lnTo>
                  <a:lnTo>
                    <a:pt x="1554454" y="9448"/>
                  </a:lnTo>
                  <a:lnTo>
                    <a:pt x="1553095" y="9017"/>
                  </a:lnTo>
                  <a:lnTo>
                    <a:pt x="1548904" y="7683"/>
                  </a:lnTo>
                  <a:lnTo>
                    <a:pt x="1548968" y="8724"/>
                  </a:lnTo>
                  <a:lnTo>
                    <a:pt x="1547469" y="9017"/>
                  </a:lnTo>
                  <a:lnTo>
                    <a:pt x="1547393" y="8420"/>
                  </a:lnTo>
                  <a:lnTo>
                    <a:pt x="1547215" y="7810"/>
                  </a:lnTo>
                  <a:lnTo>
                    <a:pt x="1547647" y="7569"/>
                  </a:lnTo>
                  <a:lnTo>
                    <a:pt x="1548345" y="7518"/>
                  </a:lnTo>
                  <a:lnTo>
                    <a:pt x="1540471" y="5029"/>
                  </a:lnTo>
                  <a:lnTo>
                    <a:pt x="1536687" y="3873"/>
                  </a:lnTo>
                  <a:lnTo>
                    <a:pt x="1536687" y="8420"/>
                  </a:lnTo>
                  <a:lnTo>
                    <a:pt x="1536687" y="9169"/>
                  </a:lnTo>
                  <a:lnTo>
                    <a:pt x="1536280" y="9448"/>
                  </a:lnTo>
                  <a:lnTo>
                    <a:pt x="1535950" y="9385"/>
                  </a:lnTo>
                  <a:lnTo>
                    <a:pt x="1535557" y="9385"/>
                  </a:lnTo>
                  <a:lnTo>
                    <a:pt x="1535645" y="8559"/>
                  </a:lnTo>
                  <a:lnTo>
                    <a:pt x="1535950" y="8343"/>
                  </a:lnTo>
                  <a:lnTo>
                    <a:pt x="1536357" y="8432"/>
                  </a:lnTo>
                  <a:lnTo>
                    <a:pt x="1536687" y="8420"/>
                  </a:lnTo>
                  <a:lnTo>
                    <a:pt x="1536687" y="3873"/>
                  </a:lnTo>
                  <a:lnTo>
                    <a:pt x="1536509" y="3810"/>
                  </a:lnTo>
                  <a:lnTo>
                    <a:pt x="1535684" y="4660"/>
                  </a:lnTo>
                  <a:lnTo>
                    <a:pt x="1534566" y="5029"/>
                  </a:lnTo>
                  <a:lnTo>
                    <a:pt x="1533004" y="4965"/>
                  </a:lnTo>
                  <a:lnTo>
                    <a:pt x="1533067" y="4800"/>
                  </a:lnTo>
                  <a:lnTo>
                    <a:pt x="1535112" y="3390"/>
                  </a:lnTo>
                  <a:lnTo>
                    <a:pt x="1523974" y="0"/>
                  </a:lnTo>
                  <a:lnTo>
                    <a:pt x="1523644" y="419"/>
                  </a:lnTo>
                  <a:lnTo>
                    <a:pt x="1523238" y="800"/>
                  </a:lnTo>
                  <a:lnTo>
                    <a:pt x="1523403" y="1371"/>
                  </a:lnTo>
                  <a:lnTo>
                    <a:pt x="1557134" y="18503"/>
                  </a:lnTo>
                  <a:lnTo>
                    <a:pt x="1558505" y="16294"/>
                  </a:lnTo>
                  <a:lnTo>
                    <a:pt x="1559953" y="14147"/>
                  </a:lnTo>
                  <a:lnTo>
                    <a:pt x="1562798" y="13627"/>
                  </a:lnTo>
                  <a:lnTo>
                    <a:pt x="1564182" y="12547"/>
                  </a:lnTo>
                  <a:close/>
                </a:path>
                <a:path w="1988185" h="1581785">
                  <a:moveTo>
                    <a:pt x="1567332" y="135470"/>
                  </a:moveTo>
                  <a:lnTo>
                    <a:pt x="1566976" y="135369"/>
                  </a:lnTo>
                  <a:lnTo>
                    <a:pt x="1566608" y="135255"/>
                  </a:lnTo>
                  <a:lnTo>
                    <a:pt x="1566240" y="135153"/>
                  </a:lnTo>
                  <a:lnTo>
                    <a:pt x="1566443" y="135585"/>
                  </a:lnTo>
                  <a:lnTo>
                    <a:pt x="1566570" y="135826"/>
                  </a:lnTo>
                  <a:lnTo>
                    <a:pt x="1566697" y="136080"/>
                  </a:lnTo>
                  <a:lnTo>
                    <a:pt x="1566926" y="135877"/>
                  </a:lnTo>
                  <a:lnTo>
                    <a:pt x="1567129" y="135686"/>
                  </a:lnTo>
                  <a:lnTo>
                    <a:pt x="1567332" y="135470"/>
                  </a:lnTo>
                  <a:close/>
                </a:path>
                <a:path w="1988185" h="1581785">
                  <a:moveTo>
                    <a:pt x="1567548" y="133883"/>
                  </a:moveTo>
                  <a:lnTo>
                    <a:pt x="1567332" y="132067"/>
                  </a:lnTo>
                  <a:lnTo>
                    <a:pt x="1566024" y="131216"/>
                  </a:lnTo>
                  <a:lnTo>
                    <a:pt x="1564627" y="130251"/>
                  </a:lnTo>
                  <a:lnTo>
                    <a:pt x="1563039" y="129120"/>
                  </a:lnTo>
                  <a:lnTo>
                    <a:pt x="1560080" y="129730"/>
                  </a:lnTo>
                  <a:lnTo>
                    <a:pt x="1560195" y="130060"/>
                  </a:lnTo>
                  <a:lnTo>
                    <a:pt x="1560372" y="130429"/>
                  </a:lnTo>
                  <a:lnTo>
                    <a:pt x="1560474" y="130797"/>
                  </a:lnTo>
                  <a:lnTo>
                    <a:pt x="1563497" y="131533"/>
                  </a:lnTo>
                  <a:lnTo>
                    <a:pt x="1565097" y="131940"/>
                  </a:lnTo>
                  <a:lnTo>
                    <a:pt x="1565351" y="132676"/>
                  </a:lnTo>
                  <a:lnTo>
                    <a:pt x="1565465" y="133057"/>
                  </a:lnTo>
                  <a:lnTo>
                    <a:pt x="1567548" y="133883"/>
                  </a:lnTo>
                  <a:close/>
                </a:path>
                <a:path w="1988185" h="1581785">
                  <a:moveTo>
                    <a:pt x="1569364" y="36131"/>
                  </a:moveTo>
                  <a:lnTo>
                    <a:pt x="1567472" y="34023"/>
                  </a:lnTo>
                  <a:lnTo>
                    <a:pt x="1557934" y="31115"/>
                  </a:lnTo>
                  <a:lnTo>
                    <a:pt x="1553819" y="34366"/>
                  </a:lnTo>
                  <a:lnTo>
                    <a:pt x="1552651" y="33515"/>
                  </a:lnTo>
                  <a:lnTo>
                    <a:pt x="1551254" y="33121"/>
                  </a:lnTo>
                  <a:lnTo>
                    <a:pt x="1549704" y="32918"/>
                  </a:lnTo>
                  <a:lnTo>
                    <a:pt x="1557020" y="36004"/>
                  </a:lnTo>
                  <a:lnTo>
                    <a:pt x="1558582" y="34658"/>
                  </a:lnTo>
                  <a:lnTo>
                    <a:pt x="1558531" y="35255"/>
                  </a:lnTo>
                  <a:lnTo>
                    <a:pt x="1558251" y="36512"/>
                  </a:lnTo>
                  <a:lnTo>
                    <a:pt x="1559547" y="37058"/>
                  </a:lnTo>
                  <a:lnTo>
                    <a:pt x="1562620" y="36322"/>
                  </a:lnTo>
                  <a:lnTo>
                    <a:pt x="1565922" y="38138"/>
                  </a:lnTo>
                  <a:lnTo>
                    <a:pt x="1569364" y="36131"/>
                  </a:lnTo>
                  <a:close/>
                </a:path>
                <a:path w="1988185" h="1581785">
                  <a:moveTo>
                    <a:pt x="1577873" y="98539"/>
                  </a:moveTo>
                  <a:lnTo>
                    <a:pt x="1573428" y="97193"/>
                  </a:lnTo>
                  <a:lnTo>
                    <a:pt x="1572831" y="97345"/>
                  </a:lnTo>
                  <a:lnTo>
                    <a:pt x="1572247" y="97459"/>
                  </a:lnTo>
                  <a:lnTo>
                    <a:pt x="1571650" y="97548"/>
                  </a:lnTo>
                  <a:lnTo>
                    <a:pt x="1571472" y="98882"/>
                  </a:lnTo>
                  <a:lnTo>
                    <a:pt x="1571891" y="99961"/>
                  </a:lnTo>
                  <a:lnTo>
                    <a:pt x="1573212" y="101092"/>
                  </a:lnTo>
                  <a:lnTo>
                    <a:pt x="1573352" y="101257"/>
                  </a:lnTo>
                  <a:lnTo>
                    <a:pt x="1573517" y="101396"/>
                  </a:lnTo>
                  <a:lnTo>
                    <a:pt x="1577708" y="99098"/>
                  </a:lnTo>
                  <a:lnTo>
                    <a:pt x="1577543" y="98856"/>
                  </a:lnTo>
                  <a:lnTo>
                    <a:pt x="1577771" y="98653"/>
                  </a:lnTo>
                  <a:close/>
                </a:path>
                <a:path w="1988185" h="1581785">
                  <a:moveTo>
                    <a:pt x="1579740" y="132638"/>
                  </a:moveTo>
                  <a:lnTo>
                    <a:pt x="1579486" y="131546"/>
                  </a:lnTo>
                  <a:lnTo>
                    <a:pt x="1579321" y="130683"/>
                  </a:lnTo>
                  <a:lnTo>
                    <a:pt x="1578127" y="130225"/>
                  </a:lnTo>
                  <a:lnTo>
                    <a:pt x="1576324" y="131406"/>
                  </a:lnTo>
                  <a:lnTo>
                    <a:pt x="1575689" y="132283"/>
                  </a:lnTo>
                  <a:lnTo>
                    <a:pt x="1574965" y="133019"/>
                  </a:lnTo>
                  <a:lnTo>
                    <a:pt x="1575523" y="134061"/>
                  </a:lnTo>
                  <a:lnTo>
                    <a:pt x="1576425" y="133959"/>
                  </a:lnTo>
                  <a:lnTo>
                    <a:pt x="1577378" y="134035"/>
                  </a:lnTo>
                  <a:lnTo>
                    <a:pt x="1579156" y="133426"/>
                  </a:lnTo>
                  <a:lnTo>
                    <a:pt x="1579740" y="132638"/>
                  </a:lnTo>
                  <a:close/>
                </a:path>
                <a:path w="1988185" h="1581785">
                  <a:moveTo>
                    <a:pt x="1586649" y="172402"/>
                  </a:moveTo>
                  <a:lnTo>
                    <a:pt x="1586522" y="172427"/>
                  </a:lnTo>
                  <a:lnTo>
                    <a:pt x="1586496" y="172567"/>
                  </a:lnTo>
                  <a:lnTo>
                    <a:pt x="1586649" y="172402"/>
                  </a:lnTo>
                  <a:close/>
                </a:path>
                <a:path w="1988185" h="1581785">
                  <a:moveTo>
                    <a:pt x="1592237" y="116395"/>
                  </a:moveTo>
                  <a:lnTo>
                    <a:pt x="1592033" y="116649"/>
                  </a:lnTo>
                  <a:lnTo>
                    <a:pt x="1591906" y="116776"/>
                  </a:lnTo>
                  <a:lnTo>
                    <a:pt x="1591792" y="116916"/>
                  </a:lnTo>
                  <a:lnTo>
                    <a:pt x="1592097" y="116992"/>
                  </a:lnTo>
                  <a:lnTo>
                    <a:pt x="1592173" y="116840"/>
                  </a:lnTo>
                  <a:lnTo>
                    <a:pt x="1592173" y="116687"/>
                  </a:lnTo>
                  <a:lnTo>
                    <a:pt x="1592237" y="116395"/>
                  </a:lnTo>
                  <a:close/>
                </a:path>
                <a:path w="1988185" h="1581785">
                  <a:moveTo>
                    <a:pt x="1597469" y="88353"/>
                  </a:moveTo>
                  <a:lnTo>
                    <a:pt x="1591945" y="86563"/>
                  </a:lnTo>
                  <a:lnTo>
                    <a:pt x="1587207" y="85064"/>
                  </a:lnTo>
                  <a:lnTo>
                    <a:pt x="1586395" y="85217"/>
                  </a:lnTo>
                  <a:lnTo>
                    <a:pt x="1585620" y="85382"/>
                  </a:lnTo>
                  <a:lnTo>
                    <a:pt x="1584883" y="85648"/>
                  </a:lnTo>
                  <a:lnTo>
                    <a:pt x="1584807" y="85826"/>
                  </a:lnTo>
                  <a:lnTo>
                    <a:pt x="1584960" y="85902"/>
                  </a:lnTo>
                  <a:lnTo>
                    <a:pt x="1584020" y="86652"/>
                  </a:lnTo>
                  <a:lnTo>
                    <a:pt x="1583817" y="88023"/>
                  </a:lnTo>
                  <a:lnTo>
                    <a:pt x="1583664" y="88658"/>
                  </a:lnTo>
                  <a:lnTo>
                    <a:pt x="1583156" y="88861"/>
                  </a:lnTo>
                  <a:lnTo>
                    <a:pt x="1582648" y="88773"/>
                  </a:lnTo>
                  <a:lnTo>
                    <a:pt x="1582166" y="88722"/>
                  </a:lnTo>
                  <a:lnTo>
                    <a:pt x="1581785" y="89928"/>
                  </a:lnTo>
                  <a:lnTo>
                    <a:pt x="1582966" y="90792"/>
                  </a:lnTo>
                  <a:lnTo>
                    <a:pt x="1584782" y="91541"/>
                  </a:lnTo>
                  <a:lnTo>
                    <a:pt x="1585544" y="91681"/>
                  </a:lnTo>
                  <a:lnTo>
                    <a:pt x="1586166" y="91846"/>
                  </a:lnTo>
                  <a:lnTo>
                    <a:pt x="1588757" y="87388"/>
                  </a:lnTo>
                  <a:lnTo>
                    <a:pt x="1591741" y="88455"/>
                  </a:lnTo>
                  <a:lnTo>
                    <a:pt x="1591932" y="88442"/>
                  </a:lnTo>
                  <a:lnTo>
                    <a:pt x="1593507" y="90500"/>
                  </a:lnTo>
                  <a:lnTo>
                    <a:pt x="1597469" y="88353"/>
                  </a:lnTo>
                  <a:close/>
                </a:path>
                <a:path w="1988185" h="1581785">
                  <a:moveTo>
                    <a:pt x="1601177" y="36550"/>
                  </a:moveTo>
                  <a:lnTo>
                    <a:pt x="1600339" y="36296"/>
                  </a:lnTo>
                  <a:lnTo>
                    <a:pt x="1594700" y="40551"/>
                  </a:lnTo>
                  <a:lnTo>
                    <a:pt x="1597520" y="41719"/>
                  </a:lnTo>
                  <a:lnTo>
                    <a:pt x="1599018" y="40309"/>
                  </a:lnTo>
                  <a:lnTo>
                    <a:pt x="1600250" y="38608"/>
                  </a:lnTo>
                  <a:lnTo>
                    <a:pt x="1601177" y="36550"/>
                  </a:lnTo>
                  <a:close/>
                </a:path>
                <a:path w="1988185" h="1581785">
                  <a:moveTo>
                    <a:pt x="1602867" y="107480"/>
                  </a:moveTo>
                  <a:lnTo>
                    <a:pt x="1602397" y="107480"/>
                  </a:lnTo>
                  <a:lnTo>
                    <a:pt x="1601812" y="107315"/>
                  </a:lnTo>
                  <a:lnTo>
                    <a:pt x="1601038" y="106908"/>
                  </a:lnTo>
                  <a:lnTo>
                    <a:pt x="1600822" y="105752"/>
                  </a:lnTo>
                  <a:lnTo>
                    <a:pt x="1597850" y="104813"/>
                  </a:lnTo>
                  <a:lnTo>
                    <a:pt x="1597075" y="104889"/>
                  </a:lnTo>
                  <a:lnTo>
                    <a:pt x="1594751" y="105537"/>
                  </a:lnTo>
                  <a:lnTo>
                    <a:pt x="1594904" y="108966"/>
                  </a:lnTo>
                  <a:lnTo>
                    <a:pt x="1597456" y="109842"/>
                  </a:lnTo>
                  <a:lnTo>
                    <a:pt x="1600111" y="110604"/>
                  </a:lnTo>
                  <a:lnTo>
                    <a:pt x="1598599" y="112407"/>
                  </a:lnTo>
                  <a:lnTo>
                    <a:pt x="1598841" y="112598"/>
                  </a:lnTo>
                  <a:lnTo>
                    <a:pt x="1600136" y="110642"/>
                  </a:lnTo>
                  <a:lnTo>
                    <a:pt x="1599933" y="108851"/>
                  </a:lnTo>
                  <a:lnTo>
                    <a:pt x="1602079" y="108610"/>
                  </a:lnTo>
                  <a:lnTo>
                    <a:pt x="1602867" y="107480"/>
                  </a:lnTo>
                  <a:close/>
                </a:path>
                <a:path w="1988185" h="1581785">
                  <a:moveTo>
                    <a:pt x="1605457" y="120586"/>
                  </a:moveTo>
                  <a:lnTo>
                    <a:pt x="1604746" y="120802"/>
                  </a:lnTo>
                  <a:lnTo>
                    <a:pt x="1604060" y="121119"/>
                  </a:lnTo>
                  <a:lnTo>
                    <a:pt x="1603565" y="121729"/>
                  </a:lnTo>
                  <a:lnTo>
                    <a:pt x="1604314" y="121640"/>
                  </a:lnTo>
                  <a:lnTo>
                    <a:pt x="1604987" y="121335"/>
                  </a:lnTo>
                  <a:lnTo>
                    <a:pt x="1605457" y="120586"/>
                  </a:lnTo>
                  <a:close/>
                </a:path>
                <a:path w="1988185" h="1581785">
                  <a:moveTo>
                    <a:pt x="1609852" y="139598"/>
                  </a:moveTo>
                  <a:lnTo>
                    <a:pt x="1607629" y="138861"/>
                  </a:lnTo>
                  <a:lnTo>
                    <a:pt x="1609064" y="140208"/>
                  </a:lnTo>
                  <a:lnTo>
                    <a:pt x="1609305" y="140131"/>
                  </a:lnTo>
                  <a:lnTo>
                    <a:pt x="1609712" y="139928"/>
                  </a:lnTo>
                  <a:lnTo>
                    <a:pt x="1609852" y="139598"/>
                  </a:lnTo>
                  <a:close/>
                </a:path>
                <a:path w="1988185" h="1581785">
                  <a:moveTo>
                    <a:pt x="1610525" y="60706"/>
                  </a:moveTo>
                  <a:lnTo>
                    <a:pt x="1610271" y="60172"/>
                  </a:lnTo>
                  <a:lnTo>
                    <a:pt x="1607642" y="59410"/>
                  </a:lnTo>
                  <a:lnTo>
                    <a:pt x="1607832" y="60833"/>
                  </a:lnTo>
                  <a:lnTo>
                    <a:pt x="1607959" y="61963"/>
                  </a:lnTo>
                  <a:lnTo>
                    <a:pt x="1608035" y="62903"/>
                  </a:lnTo>
                  <a:lnTo>
                    <a:pt x="1608759" y="62636"/>
                  </a:lnTo>
                  <a:lnTo>
                    <a:pt x="1609674" y="63512"/>
                  </a:lnTo>
                  <a:lnTo>
                    <a:pt x="1610360" y="63042"/>
                  </a:lnTo>
                  <a:lnTo>
                    <a:pt x="1610487" y="61569"/>
                  </a:lnTo>
                  <a:lnTo>
                    <a:pt x="1610525" y="60706"/>
                  </a:lnTo>
                  <a:close/>
                </a:path>
                <a:path w="1988185" h="1581785">
                  <a:moveTo>
                    <a:pt x="1610829" y="76390"/>
                  </a:moveTo>
                  <a:lnTo>
                    <a:pt x="1610334" y="76250"/>
                  </a:lnTo>
                  <a:lnTo>
                    <a:pt x="1609852" y="76111"/>
                  </a:lnTo>
                  <a:lnTo>
                    <a:pt x="1609356" y="75958"/>
                  </a:lnTo>
                  <a:lnTo>
                    <a:pt x="1609648" y="76352"/>
                  </a:lnTo>
                  <a:lnTo>
                    <a:pt x="1609915" y="76733"/>
                  </a:lnTo>
                  <a:lnTo>
                    <a:pt x="1610220" y="77127"/>
                  </a:lnTo>
                  <a:lnTo>
                    <a:pt x="1610347" y="76974"/>
                  </a:lnTo>
                  <a:lnTo>
                    <a:pt x="1610499" y="76784"/>
                  </a:lnTo>
                  <a:lnTo>
                    <a:pt x="1610829" y="76390"/>
                  </a:lnTo>
                  <a:close/>
                </a:path>
                <a:path w="1988185" h="1581785">
                  <a:moveTo>
                    <a:pt x="1610995" y="161378"/>
                  </a:moveTo>
                  <a:lnTo>
                    <a:pt x="1610855" y="161290"/>
                  </a:lnTo>
                  <a:lnTo>
                    <a:pt x="1610918" y="161417"/>
                  </a:lnTo>
                  <a:close/>
                </a:path>
                <a:path w="1988185" h="1581785">
                  <a:moveTo>
                    <a:pt x="1612315" y="159308"/>
                  </a:moveTo>
                  <a:lnTo>
                    <a:pt x="1611998" y="159308"/>
                  </a:lnTo>
                  <a:lnTo>
                    <a:pt x="1611325" y="159283"/>
                  </a:lnTo>
                  <a:lnTo>
                    <a:pt x="1610741" y="159054"/>
                  </a:lnTo>
                  <a:lnTo>
                    <a:pt x="1610220" y="158508"/>
                  </a:lnTo>
                  <a:lnTo>
                    <a:pt x="1610461" y="159461"/>
                  </a:lnTo>
                  <a:lnTo>
                    <a:pt x="1610982" y="161315"/>
                  </a:lnTo>
                  <a:lnTo>
                    <a:pt x="1611325" y="160616"/>
                  </a:lnTo>
                  <a:lnTo>
                    <a:pt x="1611769" y="159994"/>
                  </a:lnTo>
                  <a:lnTo>
                    <a:pt x="1612265" y="159448"/>
                  </a:lnTo>
                  <a:lnTo>
                    <a:pt x="1612315" y="159308"/>
                  </a:lnTo>
                  <a:close/>
                </a:path>
                <a:path w="1988185" h="1581785">
                  <a:moveTo>
                    <a:pt x="1613166" y="149771"/>
                  </a:moveTo>
                  <a:lnTo>
                    <a:pt x="1606562" y="146812"/>
                  </a:lnTo>
                  <a:lnTo>
                    <a:pt x="1603743" y="148488"/>
                  </a:lnTo>
                  <a:lnTo>
                    <a:pt x="1603743" y="157200"/>
                  </a:lnTo>
                  <a:lnTo>
                    <a:pt x="1603514" y="157162"/>
                  </a:lnTo>
                  <a:lnTo>
                    <a:pt x="1603019" y="157162"/>
                  </a:lnTo>
                  <a:lnTo>
                    <a:pt x="1602625" y="156845"/>
                  </a:lnTo>
                  <a:lnTo>
                    <a:pt x="1602511" y="156540"/>
                  </a:lnTo>
                  <a:lnTo>
                    <a:pt x="1602473" y="156362"/>
                  </a:lnTo>
                  <a:lnTo>
                    <a:pt x="1602346" y="156108"/>
                  </a:lnTo>
                  <a:lnTo>
                    <a:pt x="1603375" y="155943"/>
                  </a:lnTo>
                  <a:lnTo>
                    <a:pt x="1603743" y="157200"/>
                  </a:lnTo>
                  <a:lnTo>
                    <a:pt x="1603743" y="148488"/>
                  </a:lnTo>
                  <a:lnTo>
                    <a:pt x="1601939" y="149555"/>
                  </a:lnTo>
                  <a:lnTo>
                    <a:pt x="1600428" y="148869"/>
                  </a:lnTo>
                  <a:lnTo>
                    <a:pt x="1598917" y="147002"/>
                  </a:lnTo>
                  <a:lnTo>
                    <a:pt x="1598625" y="147713"/>
                  </a:lnTo>
                  <a:lnTo>
                    <a:pt x="1599399" y="149352"/>
                  </a:lnTo>
                  <a:lnTo>
                    <a:pt x="1599501" y="149771"/>
                  </a:lnTo>
                  <a:lnTo>
                    <a:pt x="1599628" y="150596"/>
                  </a:lnTo>
                  <a:lnTo>
                    <a:pt x="1599488" y="151701"/>
                  </a:lnTo>
                  <a:lnTo>
                    <a:pt x="1599755" y="151612"/>
                  </a:lnTo>
                  <a:lnTo>
                    <a:pt x="1599793" y="152146"/>
                  </a:lnTo>
                  <a:lnTo>
                    <a:pt x="1599374" y="152311"/>
                  </a:lnTo>
                  <a:lnTo>
                    <a:pt x="1599133" y="153098"/>
                  </a:lnTo>
                  <a:lnTo>
                    <a:pt x="1598993" y="153403"/>
                  </a:lnTo>
                  <a:lnTo>
                    <a:pt x="1601876" y="154584"/>
                  </a:lnTo>
                  <a:lnTo>
                    <a:pt x="1598891" y="153593"/>
                  </a:lnTo>
                  <a:lnTo>
                    <a:pt x="1598549" y="154292"/>
                  </a:lnTo>
                  <a:lnTo>
                    <a:pt x="1598066" y="154952"/>
                  </a:lnTo>
                  <a:lnTo>
                    <a:pt x="1596999" y="156070"/>
                  </a:lnTo>
                  <a:lnTo>
                    <a:pt x="1596364" y="156362"/>
                  </a:lnTo>
                  <a:lnTo>
                    <a:pt x="1594383" y="158178"/>
                  </a:lnTo>
                  <a:lnTo>
                    <a:pt x="1593176" y="159664"/>
                  </a:lnTo>
                  <a:lnTo>
                    <a:pt x="1592351" y="161556"/>
                  </a:lnTo>
                  <a:lnTo>
                    <a:pt x="1600987" y="164998"/>
                  </a:lnTo>
                  <a:lnTo>
                    <a:pt x="1602143" y="163868"/>
                  </a:lnTo>
                  <a:lnTo>
                    <a:pt x="1602828" y="163690"/>
                  </a:lnTo>
                  <a:lnTo>
                    <a:pt x="1602740" y="163296"/>
                  </a:lnTo>
                  <a:lnTo>
                    <a:pt x="1608899" y="157200"/>
                  </a:lnTo>
                  <a:lnTo>
                    <a:pt x="1609255" y="156845"/>
                  </a:lnTo>
                  <a:lnTo>
                    <a:pt x="1609090" y="156425"/>
                  </a:lnTo>
                  <a:lnTo>
                    <a:pt x="1609572" y="156540"/>
                  </a:lnTo>
                  <a:lnTo>
                    <a:pt x="1609699" y="156425"/>
                  </a:lnTo>
                  <a:lnTo>
                    <a:pt x="1610182" y="155943"/>
                  </a:lnTo>
                  <a:lnTo>
                    <a:pt x="1611553" y="154584"/>
                  </a:lnTo>
                  <a:lnTo>
                    <a:pt x="1612836" y="153327"/>
                  </a:lnTo>
                  <a:lnTo>
                    <a:pt x="1611947" y="153098"/>
                  </a:lnTo>
                  <a:lnTo>
                    <a:pt x="1612480" y="151612"/>
                  </a:lnTo>
                  <a:lnTo>
                    <a:pt x="1613166" y="149771"/>
                  </a:lnTo>
                  <a:close/>
                </a:path>
                <a:path w="1988185" h="1581785">
                  <a:moveTo>
                    <a:pt x="1613408" y="155829"/>
                  </a:moveTo>
                  <a:lnTo>
                    <a:pt x="1612747" y="156159"/>
                  </a:lnTo>
                  <a:lnTo>
                    <a:pt x="1612112" y="156527"/>
                  </a:lnTo>
                  <a:lnTo>
                    <a:pt x="1611553" y="157010"/>
                  </a:lnTo>
                  <a:lnTo>
                    <a:pt x="1612049" y="157124"/>
                  </a:lnTo>
                  <a:lnTo>
                    <a:pt x="1612900" y="157340"/>
                  </a:lnTo>
                  <a:lnTo>
                    <a:pt x="1613065" y="156832"/>
                  </a:lnTo>
                  <a:lnTo>
                    <a:pt x="1613408" y="155829"/>
                  </a:lnTo>
                  <a:close/>
                </a:path>
                <a:path w="1988185" h="1581785">
                  <a:moveTo>
                    <a:pt x="1617268" y="102146"/>
                  </a:moveTo>
                  <a:lnTo>
                    <a:pt x="1616214" y="101828"/>
                  </a:lnTo>
                  <a:lnTo>
                    <a:pt x="1615097" y="101739"/>
                  </a:lnTo>
                  <a:lnTo>
                    <a:pt x="1613636" y="101485"/>
                  </a:lnTo>
                  <a:lnTo>
                    <a:pt x="1613560" y="103174"/>
                  </a:lnTo>
                  <a:lnTo>
                    <a:pt x="1615287" y="103847"/>
                  </a:lnTo>
                  <a:lnTo>
                    <a:pt x="1617268" y="102146"/>
                  </a:lnTo>
                  <a:close/>
                </a:path>
                <a:path w="1988185" h="1581785">
                  <a:moveTo>
                    <a:pt x="1618195" y="121793"/>
                  </a:moveTo>
                  <a:lnTo>
                    <a:pt x="1618030" y="121869"/>
                  </a:lnTo>
                  <a:lnTo>
                    <a:pt x="1618195" y="121843"/>
                  </a:lnTo>
                  <a:close/>
                </a:path>
                <a:path w="1988185" h="1581785">
                  <a:moveTo>
                    <a:pt x="1618373" y="103974"/>
                  </a:moveTo>
                  <a:lnTo>
                    <a:pt x="1616722" y="104038"/>
                  </a:lnTo>
                  <a:lnTo>
                    <a:pt x="1615897" y="104076"/>
                  </a:lnTo>
                  <a:lnTo>
                    <a:pt x="1616621" y="104368"/>
                  </a:lnTo>
                  <a:lnTo>
                    <a:pt x="1617357" y="104648"/>
                  </a:lnTo>
                  <a:lnTo>
                    <a:pt x="1618081" y="104927"/>
                  </a:lnTo>
                  <a:lnTo>
                    <a:pt x="1618170" y="104609"/>
                  </a:lnTo>
                  <a:lnTo>
                    <a:pt x="1618284" y="104292"/>
                  </a:lnTo>
                  <a:lnTo>
                    <a:pt x="1618373" y="103974"/>
                  </a:lnTo>
                  <a:close/>
                </a:path>
                <a:path w="1988185" h="1581785">
                  <a:moveTo>
                    <a:pt x="1619846" y="142659"/>
                  </a:moveTo>
                  <a:lnTo>
                    <a:pt x="1619631" y="142582"/>
                  </a:lnTo>
                  <a:lnTo>
                    <a:pt x="1618640" y="142278"/>
                  </a:lnTo>
                  <a:lnTo>
                    <a:pt x="1616671" y="141706"/>
                  </a:lnTo>
                  <a:lnTo>
                    <a:pt x="1616697" y="142036"/>
                  </a:lnTo>
                  <a:lnTo>
                    <a:pt x="1616659" y="142328"/>
                  </a:lnTo>
                  <a:lnTo>
                    <a:pt x="1616544" y="142494"/>
                  </a:lnTo>
                  <a:lnTo>
                    <a:pt x="1616354" y="142836"/>
                  </a:lnTo>
                  <a:lnTo>
                    <a:pt x="1615922" y="143116"/>
                  </a:lnTo>
                  <a:lnTo>
                    <a:pt x="1615427" y="143268"/>
                  </a:lnTo>
                  <a:lnTo>
                    <a:pt x="1615313" y="143675"/>
                  </a:lnTo>
                  <a:lnTo>
                    <a:pt x="1615262" y="143903"/>
                  </a:lnTo>
                  <a:lnTo>
                    <a:pt x="1616938" y="142773"/>
                  </a:lnTo>
                  <a:lnTo>
                    <a:pt x="1618449" y="142494"/>
                  </a:lnTo>
                  <a:lnTo>
                    <a:pt x="1619846" y="142659"/>
                  </a:lnTo>
                  <a:close/>
                </a:path>
                <a:path w="1988185" h="1581785">
                  <a:moveTo>
                    <a:pt x="1621409" y="137045"/>
                  </a:moveTo>
                  <a:lnTo>
                    <a:pt x="1621383" y="136613"/>
                  </a:lnTo>
                  <a:lnTo>
                    <a:pt x="1621370" y="136194"/>
                  </a:lnTo>
                  <a:lnTo>
                    <a:pt x="1621396" y="135763"/>
                  </a:lnTo>
                  <a:lnTo>
                    <a:pt x="1621167" y="135712"/>
                  </a:lnTo>
                  <a:lnTo>
                    <a:pt x="1620951" y="135636"/>
                  </a:lnTo>
                  <a:lnTo>
                    <a:pt x="1620735" y="135585"/>
                  </a:lnTo>
                  <a:lnTo>
                    <a:pt x="1620380" y="136588"/>
                  </a:lnTo>
                  <a:lnTo>
                    <a:pt x="1620723" y="136740"/>
                  </a:lnTo>
                  <a:lnTo>
                    <a:pt x="1621066" y="136893"/>
                  </a:lnTo>
                  <a:lnTo>
                    <a:pt x="1621409" y="137045"/>
                  </a:lnTo>
                  <a:close/>
                </a:path>
                <a:path w="1988185" h="1581785">
                  <a:moveTo>
                    <a:pt x="1622806" y="149440"/>
                  </a:moveTo>
                  <a:lnTo>
                    <a:pt x="1621548" y="148412"/>
                  </a:lnTo>
                  <a:lnTo>
                    <a:pt x="1620177" y="148310"/>
                  </a:lnTo>
                  <a:lnTo>
                    <a:pt x="1618843" y="148297"/>
                  </a:lnTo>
                  <a:lnTo>
                    <a:pt x="1618754" y="148526"/>
                  </a:lnTo>
                  <a:lnTo>
                    <a:pt x="1618653" y="148729"/>
                  </a:lnTo>
                  <a:lnTo>
                    <a:pt x="1618538" y="148932"/>
                  </a:lnTo>
                  <a:lnTo>
                    <a:pt x="1618449" y="149682"/>
                  </a:lnTo>
                  <a:lnTo>
                    <a:pt x="1618361" y="150444"/>
                  </a:lnTo>
                  <a:lnTo>
                    <a:pt x="1618195" y="151206"/>
                  </a:lnTo>
                  <a:lnTo>
                    <a:pt x="1619935" y="151396"/>
                  </a:lnTo>
                  <a:lnTo>
                    <a:pt x="1621675" y="151231"/>
                  </a:lnTo>
                  <a:lnTo>
                    <a:pt x="1622806" y="149440"/>
                  </a:lnTo>
                  <a:close/>
                </a:path>
                <a:path w="1988185" h="1581785">
                  <a:moveTo>
                    <a:pt x="1627365" y="110210"/>
                  </a:moveTo>
                  <a:lnTo>
                    <a:pt x="1618830" y="107632"/>
                  </a:lnTo>
                  <a:lnTo>
                    <a:pt x="1619046" y="107924"/>
                  </a:lnTo>
                  <a:lnTo>
                    <a:pt x="1613662" y="110591"/>
                  </a:lnTo>
                  <a:lnTo>
                    <a:pt x="1617179" y="107149"/>
                  </a:lnTo>
                  <a:lnTo>
                    <a:pt x="1613446" y="106032"/>
                  </a:lnTo>
                  <a:lnTo>
                    <a:pt x="1613344" y="108089"/>
                  </a:lnTo>
                  <a:lnTo>
                    <a:pt x="1613585" y="108153"/>
                  </a:lnTo>
                  <a:lnTo>
                    <a:pt x="1613484" y="108369"/>
                  </a:lnTo>
                  <a:lnTo>
                    <a:pt x="1613319" y="108851"/>
                  </a:lnTo>
                  <a:lnTo>
                    <a:pt x="1613166" y="112699"/>
                  </a:lnTo>
                  <a:lnTo>
                    <a:pt x="1618691" y="113118"/>
                  </a:lnTo>
                  <a:lnTo>
                    <a:pt x="1623606" y="113385"/>
                  </a:lnTo>
                  <a:lnTo>
                    <a:pt x="1625460" y="112941"/>
                  </a:lnTo>
                  <a:lnTo>
                    <a:pt x="1627136" y="110502"/>
                  </a:lnTo>
                  <a:lnTo>
                    <a:pt x="1627365" y="110210"/>
                  </a:lnTo>
                  <a:close/>
                </a:path>
                <a:path w="1988185" h="1581785">
                  <a:moveTo>
                    <a:pt x="1628355" y="138010"/>
                  </a:moveTo>
                  <a:lnTo>
                    <a:pt x="1628228" y="137871"/>
                  </a:lnTo>
                  <a:lnTo>
                    <a:pt x="1628101" y="137756"/>
                  </a:lnTo>
                  <a:lnTo>
                    <a:pt x="1627974" y="137629"/>
                  </a:lnTo>
                  <a:lnTo>
                    <a:pt x="1627733" y="137566"/>
                  </a:lnTo>
                  <a:lnTo>
                    <a:pt x="1627505" y="137502"/>
                  </a:lnTo>
                  <a:lnTo>
                    <a:pt x="1627276" y="137426"/>
                  </a:lnTo>
                  <a:lnTo>
                    <a:pt x="1626882" y="138023"/>
                  </a:lnTo>
                  <a:lnTo>
                    <a:pt x="1626577" y="138607"/>
                  </a:lnTo>
                  <a:lnTo>
                    <a:pt x="1626362" y="139192"/>
                  </a:lnTo>
                  <a:lnTo>
                    <a:pt x="1626489" y="139255"/>
                  </a:lnTo>
                  <a:lnTo>
                    <a:pt x="1626704" y="139242"/>
                  </a:lnTo>
                  <a:lnTo>
                    <a:pt x="1626920" y="139242"/>
                  </a:lnTo>
                  <a:lnTo>
                    <a:pt x="1627124" y="139230"/>
                  </a:lnTo>
                  <a:lnTo>
                    <a:pt x="1628355" y="138010"/>
                  </a:lnTo>
                  <a:close/>
                </a:path>
                <a:path w="1988185" h="1581785">
                  <a:moveTo>
                    <a:pt x="1628432" y="108750"/>
                  </a:moveTo>
                  <a:lnTo>
                    <a:pt x="1626704" y="106197"/>
                  </a:lnTo>
                  <a:lnTo>
                    <a:pt x="1626044" y="105244"/>
                  </a:lnTo>
                  <a:lnTo>
                    <a:pt x="1625066" y="105092"/>
                  </a:lnTo>
                  <a:lnTo>
                    <a:pt x="1624114" y="104775"/>
                  </a:lnTo>
                  <a:lnTo>
                    <a:pt x="1623275" y="104673"/>
                  </a:lnTo>
                  <a:lnTo>
                    <a:pt x="1622907" y="105105"/>
                  </a:lnTo>
                  <a:lnTo>
                    <a:pt x="1622526" y="105676"/>
                  </a:lnTo>
                  <a:lnTo>
                    <a:pt x="1622069" y="106413"/>
                  </a:lnTo>
                  <a:lnTo>
                    <a:pt x="1628330" y="108902"/>
                  </a:lnTo>
                  <a:lnTo>
                    <a:pt x="1628432" y="108750"/>
                  </a:lnTo>
                  <a:close/>
                </a:path>
                <a:path w="1988185" h="1581785">
                  <a:moveTo>
                    <a:pt x="1628724" y="119799"/>
                  </a:moveTo>
                  <a:lnTo>
                    <a:pt x="1628432" y="118668"/>
                  </a:lnTo>
                  <a:lnTo>
                    <a:pt x="1627886" y="117525"/>
                  </a:lnTo>
                  <a:lnTo>
                    <a:pt x="1627047" y="116344"/>
                  </a:lnTo>
                  <a:lnTo>
                    <a:pt x="1624266" y="116052"/>
                  </a:lnTo>
                  <a:lnTo>
                    <a:pt x="1622729" y="118173"/>
                  </a:lnTo>
                  <a:lnTo>
                    <a:pt x="1621586" y="119926"/>
                  </a:lnTo>
                  <a:lnTo>
                    <a:pt x="1619846" y="121907"/>
                  </a:lnTo>
                  <a:lnTo>
                    <a:pt x="1618919" y="121780"/>
                  </a:lnTo>
                  <a:lnTo>
                    <a:pt x="1618195" y="121843"/>
                  </a:lnTo>
                  <a:lnTo>
                    <a:pt x="1617865" y="123507"/>
                  </a:lnTo>
                  <a:lnTo>
                    <a:pt x="1618424" y="125437"/>
                  </a:lnTo>
                  <a:lnTo>
                    <a:pt x="1616075" y="126873"/>
                  </a:lnTo>
                  <a:lnTo>
                    <a:pt x="1615617" y="127520"/>
                  </a:lnTo>
                  <a:lnTo>
                    <a:pt x="1615516" y="128562"/>
                  </a:lnTo>
                  <a:lnTo>
                    <a:pt x="1620532" y="130556"/>
                  </a:lnTo>
                  <a:lnTo>
                    <a:pt x="1620685" y="128409"/>
                  </a:lnTo>
                  <a:lnTo>
                    <a:pt x="1616913" y="126974"/>
                  </a:lnTo>
                  <a:lnTo>
                    <a:pt x="1628140" y="118287"/>
                  </a:lnTo>
                  <a:lnTo>
                    <a:pt x="1628152" y="118770"/>
                  </a:lnTo>
                  <a:lnTo>
                    <a:pt x="1628190" y="119240"/>
                  </a:lnTo>
                  <a:lnTo>
                    <a:pt x="1628292" y="119748"/>
                  </a:lnTo>
                  <a:lnTo>
                    <a:pt x="1628724" y="119799"/>
                  </a:lnTo>
                  <a:close/>
                </a:path>
                <a:path w="1988185" h="1581785">
                  <a:moveTo>
                    <a:pt x="1635442" y="128117"/>
                  </a:moveTo>
                  <a:lnTo>
                    <a:pt x="1635048" y="127914"/>
                  </a:lnTo>
                  <a:lnTo>
                    <a:pt x="1634667" y="127736"/>
                  </a:lnTo>
                  <a:lnTo>
                    <a:pt x="1634286" y="127558"/>
                  </a:lnTo>
                  <a:lnTo>
                    <a:pt x="1634159" y="127660"/>
                  </a:lnTo>
                  <a:lnTo>
                    <a:pt x="1634350" y="127939"/>
                  </a:lnTo>
                  <a:lnTo>
                    <a:pt x="1634451" y="128079"/>
                  </a:lnTo>
                  <a:lnTo>
                    <a:pt x="1634782" y="128079"/>
                  </a:lnTo>
                  <a:lnTo>
                    <a:pt x="1635112" y="128092"/>
                  </a:lnTo>
                  <a:lnTo>
                    <a:pt x="1635442" y="128117"/>
                  </a:lnTo>
                  <a:close/>
                </a:path>
                <a:path w="1988185" h="1581785">
                  <a:moveTo>
                    <a:pt x="1637690" y="115785"/>
                  </a:moveTo>
                  <a:lnTo>
                    <a:pt x="1636534" y="115773"/>
                  </a:lnTo>
                  <a:lnTo>
                    <a:pt x="1635582" y="115671"/>
                  </a:lnTo>
                  <a:lnTo>
                    <a:pt x="1634655" y="115760"/>
                  </a:lnTo>
                  <a:lnTo>
                    <a:pt x="1632331" y="115989"/>
                  </a:lnTo>
                  <a:lnTo>
                    <a:pt x="1632165" y="116459"/>
                  </a:lnTo>
                  <a:lnTo>
                    <a:pt x="1633474" y="119341"/>
                  </a:lnTo>
                  <a:lnTo>
                    <a:pt x="1634223" y="118872"/>
                  </a:lnTo>
                  <a:lnTo>
                    <a:pt x="1634921" y="118325"/>
                  </a:lnTo>
                  <a:lnTo>
                    <a:pt x="1636522" y="117665"/>
                  </a:lnTo>
                  <a:lnTo>
                    <a:pt x="1637690" y="117970"/>
                  </a:lnTo>
                  <a:lnTo>
                    <a:pt x="1637690" y="115785"/>
                  </a:lnTo>
                  <a:close/>
                </a:path>
                <a:path w="1988185" h="1581785">
                  <a:moveTo>
                    <a:pt x="1638020" y="113690"/>
                  </a:moveTo>
                  <a:lnTo>
                    <a:pt x="1637906" y="113499"/>
                  </a:lnTo>
                  <a:lnTo>
                    <a:pt x="1637753" y="113372"/>
                  </a:lnTo>
                  <a:lnTo>
                    <a:pt x="1637106" y="113169"/>
                  </a:lnTo>
                  <a:lnTo>
                    <a:pt x="1637245" y="113423"/>
                  </a:lnTo>
                  <a:lnTo>
                    <a:pt x="1637385" y="113677"/>
                  </a:lnTo>
                  <a:lnTo>
                    <a:pt x="1637550" y="113906"/>
                  </a:lnTo>
                  <a:lnTo>
                    <a:pt x="1637855" y="113766"/>
                  </a:lnTo>
                  <a:lnTo>
                    <a:pt x="1638020" y="113690"/>
                  </a:lnTo>
                  <a:close/>
                </a:path>
                <a:path w="1988185" h="1581785">
                  <a:moveTo>
                    <a:pt x="1640687" y="107061"/>
                  </a:moveTo>
                  <a:lnTo>
                    <a:pt x="1639201" y="102374"/>
                  </a:lnTo>
                  <a:lnTo>
                    <a:pt x="1639328" y="102146"/>
                  </a:lnTo>
                  <a:lnTo>
                    <a:pt x="1636128" y="101066"/>
                  </a:lnTo>
                  <a:lnTo>
                    <a:pt x="1636280" y="101206"/>
                  </a:lnTo>
                  <a:lnTo>
                    <a:pt x="1636433" y="101333"/>
                  </a:lnTo>
                  <a:lnTo>
                    <a:pt x="1636598" y="101498"/>
                  </a:lnTo>
                  <a:lnTo>
                    <a:pt x="1634972" y="102336"/>
                  </a:lnTo>
                  <a:lnTo>
                    <a:pt x="1633829" y="102997"/>
                  </a:lnTo>
                  <a:lnTo>
                    <a:pt x="1630794" y="104330"/>
                  </a:lnTo>
                  <a:lnTo>
                    <a:pt x="1630667" y="105625"/>
                  </a:lnTo>
                  <a:lnTo>
                    <a:pt x="1631327" y="107378"/>
                  </a:lnTo>
                  <a:lnTo>
                    <a:pt x="1633347" y="107061"/>
                  </a:lnTo>
                  <a:lnTo>
                    <a:pt x="1634540" y="105689"/>
                  </a:lnTo>
                  <a:lnTo>
                    <a:pt x="1635899" y="104597"/>
                  </a:lnTo>
                  <a:lnTo>
                    <a:pt x="1636128" y="104394"/>
                  </a:lnTo>
                  <a:lnTo>
                    <a:pt x="1636598" y="104482"/>
                  </a:lnTo>
                  <a:lnTo>
                    <a:pt x="1636953" y="104457"/>
                  </a:lnTo>
                  <a:lnTo>
                    <a:pt x="1638274" y="105181"/>
                  </a:lnTo>
                  <a:lnTo>
                    <a:pt x="1638338" y="107810"/>
                  </a:lnTo>
                  <a:lnTo>
                    <a:pt x="1640687" y="107061"/>
                  </a:lnTo>
                  <a:close/>
                </a:path>
                <a:path w="1988185" h="1581785">
                  <a:moveTo>
                    <a:pt x="1650644" y="61036"/>
                  </a:moveTo>
                  <a:lnTo>
                    <a:pt x="1649742" y="59893"/>
                  </a:lnTo>
                  <a:lnTo>
                    <a:pt x="1648891" y="58788"/>
                  </a:lnTo>
                  <a:lnTo>
                    <a:pt x="1647444" y="56972"/>
                  </a:lnTo>
                  <a:lnTo>
                    <a:pt x="1647964" y="60985"/>
                  </a:lnTo>
                  <a:lnTo>
                    <a:pt x="1649755" y="61010"/>
                  </a:lnTo>
                  <a:lnTo>
                    <a:pt x="1650644" y="61036"/>
                  </a:lnTo>
                  <a:close/>
                </a:path>
                <a:path w="1988185" h="1581785">
                  <a:moveTo>
                    <a:pt x="1651774" y="61023"/>
                  </a:moveTo>
                  <a:close/>
                </a:path>
                <a:path w="1988185" h="1581785">
                  <a:moveTo>
                    <a:pt x="1652054" y="187972"/>
                  </a:moveTo>
                  <a:lnTo>
                    <a:pt x="1651914" y="187998"/>
                  </a:lnTo>
                  <a:lnTo>
                    <a:pt x="1651482" y="187782"/>
                  </a:lnTo>
                  <a:lnTo>
                    <a:pt x="1651850" y="188010"/>
                  </a:lnTo>
                  <a:lnTo>
                    <a:pt x="1652016" y="188226"/>
                  </a:lnTo>
                  <a:lnTo>
                    <a:pt x="1652054" y="187972"/>
                  </a:lnTo>
                  <a:close/>
                </a:path>
                <a:path w="1988185" h="1581785">
                  <a:moveTo>
                    <a:pt x="1656778" y="185610"/>
                  </a:moveTo>
                  <a:lnTo>
                    <a:pt x="1655051" y="187121"/>
                  </a:lnTo>
                  <a:lnTo>
                    <a:pt x="1652689" y="189230"/>
                  </a:lnTo>
                  <a:lnTo>
                    <a:pt x="1652485" y="188912"/>
                  </a:lnTo>
                  <a:lnTo>
                    <a:pt x="1652016" y="188226"/>
                  </a:lnTo>
                  <a:lnTo>
                    <a:pt x="1651927" y="188963"/>
                  </a:lnTo>
                  <a:lnTo>
                    <a:pt x="1651863" y="189331"/>
                  </a:lnTo>
                  <a:lnTo>
                    <a:pt x="1654086" y="189255"/>
                  </a:lnTo>
                  <a:lnTo>
                    <a:pt x="1655470" y="188480"/>
                  </a:lnTo>
                  <a:lnTo>
                    <a:pt x="1656257" y="186918"/>
                  </a:lnTo>
                  <a:lnTo>
                    <a:pt x="1656473" y="186537"/>
                  </a:lnTo>
                  <a:lnTo>
                    <a:pt x="1656651" y="186105"/>
                  </a:lnTo>
                  <a:lnTo>
                    <a:pt x="1656778" y="185610"/>
                  </a:lnTo>
                  <a:close/>
                </a:path>
                <a:path w="1988185" h="1581785">
                  <a:moveTo>
                    <a:pt x="1663433" y="133731"/>
                  </a:moveTo>
                  <a:lnTo>
                    <a:pt x="1662976" y="133934"/>
                  </a:lnTo>
                  <a:lnTo>
                    <a:pt x="1662506" y="134073"/>
                  </a:lnTo>
                  <a:lnTo>
                    <a:pt x="1662150" y="134366"/>
                  </a:lnTo>
                  <a:lnTo>
                    <a:pt x="1662328" y="135191"/>
                  </a:lnTo>
                  <a:lnTo>
                    <a:pt x="1662671" y="135153"/>
                  </a:lnTo>
                  <a:lnTo>
                    <a:pt x="1662976" y="135064"/>
                  </a:lnTo>
                  <a:lnTo>
                    <a:pt x="1663255" y="134975"/>
                  </a:lnTo>
                  <a:lnTo>
                    <a:pt x="1663103" y="134708"/>
                  </a:lnTo>
                  <a:lnTo>
                    <a:pt x="1663001" y="134366"/>
                  </a:lnTo>
                  <a:lnTo>
                    <a:pt x="1663179" y="134073"/>
                  </a:lnTo>
                  <a:lnTo>
                    <a:pt x="1663306" y="133921"/>
                  </a:lnTo>
                  <a:lnTo>
                    <a:pt x="1663433" y="133769"/>
                  </a:lnTo>
                  <a:close/>
                </a:path>
                <a:path w="1988185" h="1581785">
                  <a:moveTo>
                    <a:pt x="1663750" y="48450"/>
                  </a:moveTo>
                  <a:lnTo>
                    <a:pt x="1663712" y="47904"/>
                  </a:lnTo>
                  <a:lnTo>
                    <a:pt x="1661617" y="47117"/>
                  </a:lnTo>
                  <a:lnTo>
                    <a:pt x="1661756" y="47396"/>
                  </a:lnTo>
                  <a:lnTo>
                    <a:pt x="1661883" y="47637"/>
                  </a:lnTo>
                  <a:lnTo>
                    <a:pt x="1662087" y="47840"/>
                  </a:lnTo>
                  <a:lnTo>
                    <a:pt x="1662430" y="48196"/>
                  </a:lnTo>
                  <a:lnTo>
                    <a:pt x="1662976" y="48361"/>
                  </a:lnTo>
                  <a:lnTo>
                    <a:pt x="1663750" y="48768"/>
                  </a:lnTo>
                  <a:lnTo>
                    <a:pt x="1663750" y="48450"/>
                  </a:lnTo>
                  <a:close/>
                </a:path>
                <a:path w="1988185" h="1581785">
                  <a:moveTo>
                    <a:pt x="1668818" y="98069"/>
                  </a:moveTo>
                  <a:lnTo>
                    <a:pt x="1668348" y="97078"/>
                  </a:lnTo>
                  <a:lnTo>
                    <a:pt x="1667649" y="96456"/>
                  </a:lnTo>
                  <a:lnTo>
                    <a:pt x="1666163" y="95986"/>
                  </a:lnTo>
                  <a:lnTo>
                    <a:pt x="1665020" y="96672"/>
                  </a:lnTo>
                  <a:lnTo>
                    <a:pt x="1664487" y="95300"/>
                  </a:lnTo>
                  <a:lnTo>
                    <a:pt x="1664868" y="94805"/>
                  </a:lnTo>
                  <a:lnTo>
                    <a:pt x="1665541" y="93687"/>
                  </a:lnTo>
                  <a:lnTo>
                    <a:pt x="1662137" y="92468"/>
                  </a:lnTo>
                  <a:lnTo>
                    <a:pt x="1661579" y="92456"/>
                  </a:lnTo>
                  <a:lnTo>
                    <a:pt x="1661782" y="92303"/>
                  </a:lnTo>
                  <a:lnTo>
                    <a:pt x="1654962" y="90106"/>
                  </a:lnTo>
                  <a:lnTo>
                    <a:pt x="1652016" y="91567"/>
                  </a:lnTo>
                  <a:lnTo>
                    <a:pt x="1652333" y="91300"/>
                  </a:lnTo>
                  <a:lnTo>
                    <a:pt x="1652981" y="90589"/>
                  </a:lnTo>
                  <a:lnTo>
                    <a:pt x="1651927" y="89712"/>
                  </a:lnTo>
                  <a:lnTo>
                    <a:pt x="1651965" y="91046"/>
                  </a:lnTo>
                  <a:lnTo>
                    <a:pt x="1651596" y="92481"/>
                  </a:lnTo>
                  <a:lnTo>
                    <a:pt x="1649742" y="94157"/>
                  </a:lnTo>
                  <a:lnTo>
                    <a:pt x="1647228" y="95694"/>
                  </a:lnTo>
                  <a:lnTo>
                    <a:pt x="1653933" y="98361"/>
                  </a:lnTo>
                  <a:lnTo>
                    <a:pt x="1658620" y="94742"/>
                  </a:lnTo>
                  <a:lnTo>
                    <a:pt x="1657629" y="95935"/>
                  </a:lnTo>
                  <a:lnTo>
                    <a:pt x="1655445" y="98958"/>
                  </a:lnTo>
                  <a:lnTo>
                    <a:pt x="1657908" y="99923"/>
                  </a:lnTo>
                  <a:lnTo>
                    <a:pt x="1658137" y="99428"/>
                  </a:lnTo>
                  <a:lnTo>
                    <a:pt x="1658429" y="98971"/>
                  </a:lnTo>
                  <a:lnTo>
                    <a:pt x="1658632" y="98539"/>
                  </a:lnTo>
                  <a:lnTo>
                    <a:pt x="1659648" y="98742"/>
                  </a:lnTo>
                  <a:lnTo>
                    <a:pt x="1659940" y="99644"/>
                  </a:lnTo>
                  <a:lnTo>
                    <a:pt x="1659610" y="100596"/>
                  </a:lnTo>
                  <a:lnTo>
                    <a:pt x="1664373" y="102450"/>
                  </a:lnTo>
                  <a:lnTo>
                    <a:pt x="1668818" y="98069"/>
                  </a:lnTo>
                  <a:close/>
                </a:path>
                <a:path w="1988185" h="1581785">
                  <a:moveTo>
                    <a:pt x="1670405" y="104495"/>
                  </a:moveTo>
                  <a:lnTo>
                    <a:pt x="1669884" y="103720"/>
                  </a:lnTo>
                  <a:lnTo>
                    <a:pt x="1669821" y="103581"/>
                  </a:lnTo>
                  <a:lnTo>
                    <a:pt x="1669491" y="102704"/>
                  </a:lnTo>
                  <a:lnTo>
                    <a:pt x="1669364" y="101638"/>
                  </a:lnTo>
                  <a:lnTo>
                    <a:pt x="1668716" y="101549"/>
                  </a:lnTo>
                  <a:lnTo>
                    <a:pt x="1668030" y="101549"/>
                  </a:lnTo>
                  <a:lnTo>
                    <a:pt x="1666786" y="102044"/>
                  </a:lnTo>
                  <a:lnTo>
                    <a:pt x="1665439" y="102870"/>
                  </a:lnTo>
                  <a:lnTo>
                    <a:pt x="1667941" y="103847"/>
                  </a:lnTo>
                  <a:lnTo>
                    <a:pt x="1667979" y="103720"/>
                  </a:lnTo>
                  <a:lnTo>
                    <a:pt x="1668310" y="103581"/>
                  </a:lnTo>
                  <a:lnTo>
                    <a:pt x="1668653" y="103987"/>
                  </a:lnTo>
                  <a:lnTo>
                    <a:pt x="1668741" y="104165"/>
                  </a:lnTo>
                  <a:lnTo>
                    <a:pt x="1669961" y="104635"/>
                  </a:lnTo>
                  <a:lnTo>
                    <a:pt x="1670405" y="104495"/>
                  </a:lnTo>
                  <a:close/>
                </a:path>
                <a:path w="1988185" h="1581785">
                  <a:moveTo>
                    <a:pt x="1674583" y="89242"/>
                  </a:moveTo>
                  <a:lnTo>
                    <a:pt x="1673898" y="87109"/>
                  </a:lnTo>
                  <a:lnTo>
                    <a:pt x="1672310" y="87490"/>
                  </a:lnTo>
                  <a:lnTo>
                    <a:pt x="1671053" y="88303"/>
                  </a:lnTo>
                  <a:lnTo>
                    <a:pt x="1669961" y="89268"/>
                  </a:lnTo>
                  <a:lnTo>
                    <a:pt x="1670380" y="89877"/>
                  </a:lnTo>
                  <a:lnTo>
                    <a:pt x="1670558" y="90652"/>
                  </a:lnTo>
                  <a:lnTo>
                    <a:pt x="1670824" y="91401"/>
                  </a:lnTo>
                  <a:lnTo>
                    <a:pt x="1672450" y="92075"/>
                  </a:lnTo>
                  <a:lnTo>
                    <a:pt x="1672399" y="91846"/>
                  </a:lnTo>
                  <a:lnTo>
                    <a:pt x="1672399" y="91706"/>
                  </a:lnTo>
                  <a:lnTo>
                    <a:pt x="1672780" y="90131"/>
                  </a:lnTo>
                  <a:lnTo>
                    <a:pt x="1674583" y="89242"/>
                  </a:lnTo>
                  <a:close/>
                </a:path>
                <a:path w="1988185" h="1581785">
                  <a:moveTo>
                    <a:pt x="1684959" y="56667"/>
                  </a:moveTo>
                  <a:lnTo>
                    <a:pt x="1684502" y="55664"/>
                  </a:lnTo>
                  <a:lnTo>
                    <a:pt x="1682686" y="54978"/>
                  </a:lnTo>
                  <a:lnTo>
                    <a:pt x="1682508" y="55029"/>
                  </a:lnTo>
                  <a:lnTo>
                    <a:pt x="1681429" y="55689"/>
                  </a:lnTo>
                  <a:lnTo>
                    <a:pt x="1680591" y="55511"/>
                  </a:lnTo>
                  <a:lnTo>
                    <a:pt x="1679740" y="54800"/>
                  </a:lnTo>
                  <a:lnTo>
                    <a:pt x="1679232" y="54991"/>
                  </a:lnTo>
                  <a:lnTo>
                    <a:pt x="1678838" y="55130"/>
                  </a:lnTo>
                  <a:lnTo>
                    <a:pt x="1680794" y="58750"/>
                  </a:lnTo>
                  <a:lnTo>
                    <a:pt x="1681594" y="58458"/>
                  </a:lnTo>
                  <a:lnTo>
                    <a:pt x="1681632" y="57251"/>
                  </a:lnTo>
                  <a:lnTo>
                    <a:pt x="1682419" y="57175"/>
                  </a:lnTo>
                  <a:lnTo>
                    <a:pt x="1683004" y="57365"/>
                  </a:lnTo>
                  <a:lnTo>
                    <a:pt x="1683461" y="57670"/>
                  </a:lnTo>
                  <a:lnTo>
                    <a:pt x="1684210" y="57226"/>
                  </a:lnTo>
                  <a:lnTo>
                    <a:pt x="1684959" y="56667"/>
                  </a:lnTo>
                  <a:close/>
                </a:path>
                <a:path w="1988185" h="1581785">
                  <a:moveTo>
                    <a:pt x="1685048" y="70294"/>
                  </a:moveTo>
                  <a:lnTo>
                    <a:pt x="1684350" y="69113"/>
                  </a:lnTo>
                  <a:lnTo>
                    <a:pt x="1683588" y="67843"/>
                  </a:lnTo>
                  <a:lnTo>
                    <a:pt x="1681086" y="69037"/>
                  </a:lnTo>
                  <a:lnTo>
                    <a:pt x="1679155" y="66306"/>
                  </a:lnTo>
                  <a:lnTo>
                    <a:pt x="1676958" y="63246"/>
                  </a:lnTo>
                  <a:lnTo>
                    <a:pt x="1672729" y="62420"/>
                  </a:lnTo>
                  <a:lnTo>
                    <a:pt x="1671701" y="62788"/>
                  </a:lnTo>
                  <a:lnTo>
                    <a:pt x="1671701" y="69113"/>
                  </a:lnTo>
                  <a:lnTo>
                    <a:pt x="1668945" y="69062"/>
                  </a:lnTo>
                  <a:lnTo>
                    <a:pt x="1671078" y="67094"/>
                  </a:lnTo>
                  <a:lnTo>
                    <a:pt x="1671586" y="66636"/>
                  </a:lnTo>
                  <a:lnTo>
                    <a:pt x="1671701" y="69113"/>
                  </a:lnTo>
                  <a:lnTo>
                    <a:pt x="1671701" y="62788"/>
                  </a:lnTo>
                  <a:lnTo>
                    <a:pt x="1671586" y="66459"/>
                  </a:lnTo>
                  <a:lnTo>
                    <a:pt x="1671586" y="66611"/>
                  </a:lnTo>
                  <a:lnTo>
                    <a:pt x="1670812" y="66306"/>
                  </a:lnTo>
                  <a:lnTo>
                    <a:pt x="1671586" y="66459"/>
                  </a:lnTo>
                  <a:lnTo>
                    <a:pt x="1671586" y="62826"/>
                  </a:lnTo>
                  <a:lnTo>
                    <a:pt x="1667014" y="64452"/>
                  </a:lnTo>
                  <a:lnTo>
                    <a:pt x="1667014" y="76542"/>
                  </a:lnTo>
                  <a:lnTo>
                    <a:pt x="1665439" y="77038"/>
                  </a:lnTo>
                  <a:lnTo>
                    <a:pt x="1665160" y="75641"/>
                  </a:lnTo>
                  <a:lnTo>
                    <a:pt x="1665541" y="75679"/>
                  </a:lnTo>
                  <a:lnTo>
                    <a:pt x="1665922" y="75641"/>
                  </a:lnTo>
                  <a:lnTo>
                    <a:pt x="1666100" y="75628"/>
                  </a:lnTo>
                  <a:lnTo>
                    <a:pt x="1666798" y="75831"/>
                  </a:lnTo>
                  <a:lnTo>
                    <a:pt x="1666951" y="76415"/>
                  </a:lnTo>
                  <a:lnTo>
                    <a:pt x="1667014" y="76542"/>
                  </a:lnTo>
                  <a:lnTo>
                    <a:pt x="1667014" y="64452"/>
                  </a:lnTo>
                  <a:lnTo>
                    <a:pt x="1664652" y="65290"/>
                  </a:lnTo>
                  <a:lnTo>
                    <a:pt x="1661896" y="67094"/>
                  </a:lnTo>
                  <a:lnTo>
                    <a:pt x="1659305" y="66446"/>
                  </a:lnTo>
                  <a:lnTo>
                    <a:pt x="1659305" y="75438"/>
                  </a:lnTo>
                  <a:lnTo>
                    <a:pt x="1658772" y="75387"/>
                  </a:lnTo>
                  <a:lnTo>
                    <a:pt x="1659013" y="75006"/>
                  </a:lnTo>
                  <a:lnTo>
                    <a:pt x="1659305" y="75438"/>
                  </a:lnTo>
                  <a:lnTo>
                    <a:pt x="1659305" y="66446"/>
                  </a:lnTo>
                  <a:lnTo>
                    <a:pt x="1658937" y="66344"/>
                  </a:lnTo>
                  <a:lnTo>
                    <a:pt x="1662645" y="62738"/>
                  </a:lnTo>
                  <a:lnTo>
                    <a:pt x="1673936" y="51714"/>
                  </a:lnTo>
                  <a:lnTo>
                    <a:pt x="1669669" y="50126"/>
                  </a:lnTo>
                  <a:lnTo>
                    <a:pt x="1655787" y="62738"/>
                  </a:lnTo>
                  <a:lnTo>
                    <a:pt x="1655800" y="61506"/>
                  </a:lnTo>
                  <a:lnTo>
                    <a:pt x="1655127" y="61734"/>
                  </a:lnTo>
                  <a:lnTo>
                    <a:pt x="1655127" y="75006"/>
                  </a:lnTo>
                  <a:lnTo>
                    <a:pt x="1655013" y="75628"/>
                  </a:lnTo>
                  <a:lnTo>
                    <a:pt x="1654911" y="75768"/>
                  </a:lnTo>
                  <a:lnTo>
                    <a:pt x="1654213" y="76415"/>
                  </a:lnTo>
                  <a:lnTo>
                    <a:pt x="1653463" y="76593"/>
                  </a:lnTo>
                  <a:lnTo>
                    <a:pt x="1652562" y="77000"/>
                  </a:lnTo>
                  <a:lnTo>
                    <a:pt x="1652498" y="75387"/>
                  </a:lnTo>
                  <a:lnTo>
                    <a:pt x="1653247" y="74041"/>
                  </a:lnTo>
                  <a:lnTo>
                    <a:pt x="1654733" y="73774"/>
                  </a:lnTo>
                  <a:lnTo>
                    <a:pt x="1655089" y="74764"/>
                  </a:lnTo>
                  <a:lnTo>
                    <a:pt x="1655127" y="75006"/>
                  </a:lnTo>
                  <a:lnTo>
                    <a:pt x="1655127" y="61734"/>
                  </a:lnTo>
                  <a:lnTo>
                    <a:pt x="1654975" y="61785"/>
                  </a:lnTo>
                  <a:lnTo>
                    <a:pt x="1654581" y="61836"/>
                  </a:lnTo>
                  <a:lnTo>
                    <a:pt x="1653590" y="62674"/>
                  </a:lnTo>
                  <a:lnTo>
                    <a:pt x="1653070" y="63436"/>
                  </a:lnTo>
                  <a:lnTo>
                    <a:pt x="1653616" y="64604"/>
                  </a:lnTo>
                  <a:lnTo>
                    <a:pt x="1649425" y="68516"/>
                  </a:lnTo>
                  <a:lnTo>
                    <a:pt x="1649653" y="68757"/>
                  </a:lnTo>
                  <a:lnTo>
                    <a:pt x="1651444" y="69570"/>
                  </a:lnTo>
                  <a:lnTo>
                    <a:pt x="1651330" y="72136"/>
                  </a:lnTo>
                  <a:lnTo>
                    <a:pt x="1651228" y="73888"/>
                  </a:lnTo>
                  <a:lnTo>
                    <a:pt x="1651571" y="73558"/>
                  </a:lnTo>
                  <a:lnTo>
                    <a:pt x="1651533" y="74764"/>
                  </a:lnTo>
                  <a:lnTo>
                    <a:pt x="1651241" y="75006"/>
                  </a:lnTo>
                  <a:lnTo>
                    <a:pt x="1651139" y="75387"/>
                  </a:lnTo>
                  <a:lnTo>
                    <a:pt x="1651025" y="77139"/>
                  </a:lnTo>
                  <a:lnTo>
                    <a:pt x="1650479" y="78854"/>
                  </a:lnTo>
                  <a:lnTo>
                    <a:pt x="1650365" y="79514"/>
                  </a:lnTo>
                  <a:lnTo>
                    <a:pt x="1650352" y="80149"/>
                  </a:lnTo>
                  <a:lnTo>
                    <a:pt x="1652231" y="78219"/>
                  </a:lnTo>
                  <a:lnTo>
                    <a:pt x="1653590" y="82016"/>
                  </a:lnTo>
                  <a:lnTo>
                    <a:pt x="1656562" y="81356"/>
                  </a:lnTo>
                  <a:lnTo>
                    <a:pt x="1659585" y="81546"/>
                  </a:lnTo>
                  <a:lnTo>
                    <a:pt x="1659877" y="81915"/>
                  </a:lnTo>
                  <a:lnTo>
                    <a:pt x="1660131" y="82092"/>
                  </a:lnTo>
                  <a:lnTo>
                    <a:pt x="1660232" y="82867"/>
                  </a:lnTo>
                  <a:lnTo>
                    <a:pt x="1660436" y="85432"/>
                  </a:lnTo>
                  <a:lnTo>
                    <a:pt x="1661071" y="86004"/>
                  </a:lnTo>
                  <a:lnTo>
                    <a:pt x="1661782" y="86220"/>
                  </a:lnTo>
                  <a:lnTo>
                    <a:pt x="1662493" y="86372"/>
                  </a:lnTo>
                  <a:lnTo>
                    <a:pt x="1660804" y="87210"/>
                  </a:lnTo>
                  <a:lnTo>
                    <a:pt x="1662379" y="87871"/>
                  </a:lnTo>
                  <a:lnTo>
                    <a:pt x="1663954" y="88557"/>
                  </a:lnTo>
                  <a:lnTo>
                    <a:pt x="1665693" y="89268"/>
                  </a:lnTo>
                  <a:lnTo>
                    <a:pt x="1670913" y="85242"/>
                  </a:lnTo>
                  <a:lnTo>
                    <a:pt x="1671777" y="84569"/>
                  </a:lnTo>
                  <a:lnTo>
                    <a:pt x="1673834" y="84442"/>
                  </a:lnTo>
                  <a:lnTo>
                    <a:pt x="1674380" y="84213"/>
                  </a:lnTo>
                  <a:lnTo>
                    <a:pt x="1673999" y="82867"/>
                  </a:lnTo>
                  <a:lnTo>
                    <a:pt x="1681924" y="76746"/>
                  </a:lnTo>
                  <a:lnTo>
                    <a:pt x="1664779" y="85242"/>
                  </a:lnTo>
                  <a:lnTo>
                    <a:pt x="1664360" y="84963"/>
                  </a:lnTo>
                  <a:lnTo>
                    <a:pt x="1664042" y="84569"/>
                  </a:lnTo>
                  <a:lnTo>
                    <a:pt x="1663788" y="83108"/>
                  </a:lnTo>
                  <a:lnTo>
                    <a:pt x="1663877" y="81356"/>
                  </a:lnTo>
                  <a:lnTo>
                    <a:pt x="1663915" y="80835"/>
                  </a:lnTo>
                  <a:lnTo>
                    <a:pt x="1664309" y="80568"/>
                  </a:lnTo>
                  <a:lnTo>
                    <a:pt x="1664576" y="80238"/>
                  </a:lnTo>
                  <a:lnTo>
                    <a:pt x="1666481" y="81076"/>
                  </a:lnTo>
                  <a:lnTo>
                    <a:pt x="1669097" y="80238"/>
                  </a:lnTo>
                  <a:lnTo>
                    <a:pt x="1671091" y="79590"/>
                  </a:lnTo>
                  <a:lnTo>
                    <a:pt x="1671497" y="78219"/>
                  </a:lnTo>
                  <a:lnTo>
                    <a:pt x="1671840" y="77038"/>
                  </a:lnTo>
                  <a:lnTo>
                    <a:pt x="1672259" y="75628"/>
                  </a:lnTo>
                  <a:lnTo>
                    <a:pt x="1672323" y="75438"/>
                  </a:lnTo>
                  <a:lnTo>
                    <a:pt x="1672437" y="75031"/>
                  </a:lnTo>
                  <a:lnTo>
                    <a:pt x="1673580" y="73774"/>
                  </a:lnTo>
                  <a:lnTo>
                    <a:pt x="1673783" y="73558"/>
                  </a:lnTo>
                  <a:lnTo>
                    <a:pt x="1675485" y="71716"/>
                  </a:lnTo>
                  <a:lnTo>
                    <a:pt x="1676857" y="72656"/>
                  </a:lnTo>
                  <a:lnTo>
                    <a:pt x="1677860" y="73698"/>
                  </a:lnTo>
                  <a:lnTo>
                    <a:pt x="1680044" y="74396"/>
                  </a:lnTo>
                  <a:lnTo>
                    <a:pt x="1681810" y="74345"/>
                  </a:lnTo>
                  <a:lnTo>
                    <a:pt x="1683499" y="72136"/>
                  </a:lnTo>
                  <a:lnTo>
                    <a:pt x="1683854" y="71716"/>
                  </a:lnTo>
                  <a:lnTo>
                    <a:pt x="1685048" y="70294"/>
                  </a:lnTo>
                  <a:close/>
                </a:path>
                <a:path w="1988185" h="1581785">
                  <a:moveTo>
                    <a:pt x="1685848" y="76835"/>
                  </a:moveTo>
                  <a:lnTo>
                    <a:pt x="1685696" y="76542"/>
                  </a:lnTo>
                  <a:lnTo>
                    <a:pt x="1685658" y="76377"/>
                  </a:lnTo>
                  <a:lnTo>
                    <a:pt x="1685036" y="76657"/>
                  </a:lnTo>
                  <a:lnTo>
                    <a:pt x="1684401" y="76936"/>
                  </a:lnTo>
                  <a:lnTo>
                    <a:pt x="1683829" y="77292"/>
                  </a:lnTo>
                  <a:lnTo>
                    <a:pt x="1683918" y="77825"/>
                  </a:lnTo>
                  <a:lnTo>
                    <a:pt x="1684020" y="78409"/>
                  </a:lnTo>
                  <a:lnTo>
                    <a:pt x="1684705" y="77838"/>
                  </a:lnTo>
                  <a:lnTo>
                    <a:pt x="1685264" y="77393"/>
                  </a:lnTo>
                  <a:lnTo>
                    <a:pt x="1685785" y="76911"/>
                  </a:lnTo>
                  <a:close/>
                </a:path>
                <a:path w="1988185" h="1581785">
                  <a:moveTo>
                    <a:pt x="1691220" y="58166"/>
                  </a:moveTo>
                  <a:close/>
                </a:path>
                <a:path w="1988185" h="1581785">
                  <a:moveTo>
                    <a:pt x="1691246" y="58166"/>
                  </a:moveTo>
                  <a:lnTo>
                    <a:pt x="1691068" y="58229"/>
                  </a:lnTo>
                  <a:lnTo>
                    <a:pt x="1691220" y="58242"/>
                  </a:lnTo>
                  <a:close/>
                </a:path>
                <a:path w="1988185" h="1581785">
                  <a:moveTo>
                    <a:pt x="1701063" y="115443"/>
                  </a:moveTo>
                  <a:lnTo>
                    <a:pt x="1700491" y="113690"/>
                  </a:lnTo>
                  <a:lnTo>
                    <a:pt x="1699082" y="113131"/>
                  </a:lnTo>
                  <a:lnTo>
                    <a:pt x="1697748" y="112585"/>
                  </a:lnTo>
                  <a:lnTo>
                    <a:pt x="1695881" y="113182"/>
                  </a:lnTo>
                  <a:lnTo>
                    <a:pt x="1695183" y="114325"/>
                  </a:lnTo>
                  <a:lnTo>
                    <a:pt x="1695729" y="114541"/>
                  </a:lnTo>
                  <a:lnTo>
                    <a:pt x="1695145" y="114363"/>
                  </a:lnTo>
                  <a:lnTo>
                    <a:pt x="1695069" y="114490"/>
                  </a:lnTo>
                  <a:lnTo>
                    <a:pt x="1694370" y="115874"/>
                  </a:lnTo>
                  <a:lnTo>
                    <a:pt x="1695462" y="118097"/>
                  </a:lnTo>
                  <a:lnTo>
                    <a:pt x="1698307" y="119138"/>
                  </a:lnTo>
                  <a:lnTo>
                    <a:pt x="1699768" y="118389"/>
                  </a:lnTo>
                  <a:lnTo>
                    <a:pt x="1700377" y="117030"/>
                  </a:lnTo>
                  <a:lnTo>
                    <a:pt x="1701063" y="115443"/>
                  </a:lnTo>
                  <a:close/>
                </a:path>
                <a:path w="1988185" h="1581785">
                  <a:moveTo>
                    <a:pt x="1708315" y="110388"/>
                  </a:moveTo>
                  <a:lnTo>
                    <a:pt x="1708302" y="109575"/>
                  </a:lnTo>
                  <a:lnTo>
                    <a:pt x="1706321" y="107264"/>
                  </a:lnTo>
                  <a:lnTo>
                    <a:pt x="1703743" y="106845"/>
                  </a:lnTo>
                  <a:lnTo>
                    <a:pt x="1700999" y="106972"/>
                  </a:lnTo>
                  <a:lnTo>
                    <a:pt x="1700695" y="106984"/>
                  </a:lnTo>
                  <a:lnTo>
                    <a:pt x="1700415" y="107391"/>
                  </a:lnTo>
                  <a:lnTo>
                    <a:pt x="1699933" y="107772"/>
                  </a:lnTo>
                  <a:lnTo>
                    <a:pt x="1700644" y="110147"/>
                  </a:lnTo>
                  <a:lnTo>
                    <a:pt x="1700999" y="111277"/>
                  </a:lnTo>
                  <a:lnTo>
                    <a:pt x="1702981" y="111239"/>
                  </a:lnTo>
                  <a:lnTo>
                    <a:pt x="1704670" y="111353"/>
                  </a:lnTo>
                  <a:lnTo>
                    <a:pt x="1706613" y="111061"/>
                  </a:lnTo>
                  <a:lnTo>
                    <a:pt x="1706981" y="111023"/>
                  </a:lnTo>
                  <a:lnTo>
                    <a:pt x="1707857" y="110744"/>
                  </a:lnTo>
                  <a:lnTo>
                    <a:pt x="1708315" y="110388"/>
                  </a:lnTo>
                  <a:close/>
                </a:path>
                <a:path w="1988185" h="1581785">
                  <a:moveTo>
                    <a:pt x="1710029" y="640511"/>
                  </a:moveTo>
                  <a:lnTo>
                    <a:pt x="1709902" y="639305"/>
                  </a:lnTo>
                  <a:lnTo>
                    <a:pt x="1709915" y="638505"/>
                  </a:lnTo>
                  <a:lnTo>
                    <a:pt x="1709610" y="637895"/>
                  </a:lnTo>
                  <a:lnTo>
                    <a:pt x="1708962" y="636638"/>
                  </a:lnTo>
                  <a:lnTo>
                    <a:pt x="1707210" y="636435"/>
                  </a:lnTo>
                  <a:lnTo>
                    <a:pt x="1706765" y="637527"/>
                  </a:lnTo>
                  <a:lnTo>
                    <a:pt x="1706575" y="638060"/>
                  </a:lnTo>
                  <a:lnTo>
                    <a:pt x="1706626" y="638860"/>
                  </a:lnTo>
                  <a:lnTo>
                    <a:pt x="1706867" y="639470"/>
                  </a:lnTo>
                  <a:lnTo>
                    <a:pt x="1707921" y="639813"/>
                  </a:lnTo>
                  <a:lnTo>
                    <a:pt x="1708962" y="640168"/>
                  </a:lnTo>
                  <a:lnTo>
                    <a:pt x="1710029" y="640511"/>
                  </a:lnTo>
                  <a:close/>
                </a:path>
                <a:path w="1988185" h="1581785">
                  <a:moveTo>
                    <a:pt x="1883054" y="223710"/>
                  </a:moveTo>
                  <a:lnTo>
                    <a:pt x="1882902" y="223393"/>
                  </a:lnTo>
                  <a:lnTo>
                    <a:pt x="1882787" y="223100"/>
                  </a:lnTo>
                  <a:lnTo>
                    <a:pt x="1882089" y="222846"/>
                  </a:lnTo>
                  <a:lnTo>
                    <a:pt x="1881746" y="222948"/>
                  </a:lnTo>
                  <a:lnTo>
                    <a:pt x="1881454" y="223037"/>
                  </a:lnTo>
                  <a:lnTo>
                    <a:pt x="1881339" y="223647"/>
                  </a:lnTo>
                  <a:lnTo>
                    <a:pt x="1880806" y="224675"/>
                  </a:lnTo>
                  <a:lnTo>
                    <a:pt x="1881606" y="224675"/>
                  </a:lnTo>
                  <a:lnTo>
                    <a:pt x="1882190" y="224828"/>
                  </a:lnTo>
                  <a:lnTo>
                    <a:pt x="1882546" y="224612"/>
                  </a:lnTo>
                  <a:lnTo>
                    <a:pt x="1882838" y="224421"/>
                  </a:lnTo>
                  <a:lnTo>
                    <a:pt x="1883054" y="223710"/>
                  </a:lnTo>
                  <a:close/>
                </a:path>
                <a:path w="1988185" h="1581785">
                  <a:moveTo>
                    <a:pt x="1916188" y="84099"/>
                  </a:moveTo>
                  <a:lnTo>
                    <a:pt x="1915934" y="84023"/>
                  </a:lnTo>
                  <a:lnTo>
                    <a:pt x="1915693" y="83947"/>
                  </a:lnTo>
                  <a:lnTo>
                    <a:pt x="1915439" y="83883"/>
                  </a:lnTo>
                  <a:lnTo>
                    <a:pt x="1915325" y="84175"/>
                  </a:lnTo>
                  <a:lnTo>
                    <a:pt x="1915604" y="84137"/>
                  </a:lnTo>
                  <a:lnTo>
                    <a:pt x="1915896" y="84112"/>
                  </a:lnTo>
                  <a:lnTo>
                    <a:pt x="1916188" y="84099"/>
                  </a:lnTo>
                  <a:close/>
                </a:path>
                <a:path w="1988185" h="1581785">
                  <a:moveTo>
                    <a:pt x="1937537" y="90284"/>
                  </a:moveTo>
                  <a:lnTo>
                    <a:pt x="1929549" y="87896"/>
                  </a:lnTo>
                  <a:lnTo>
                    <a:pt x="1925027" y="86601"/>
                  </a:lnTo>
                  <a:lnTo>
                    <a:pt x="1924380" y="87198"/>
                  </a:lnTo>
                  <a:lnTo>
                    <a:pt x="1923707" y="87769"/>
                  </a:lnTo>
                  <a:lnTo>
                    <a:pt x="1923059" y="88366"/>
                  </a:lnTo>
                  <a:lnTo>
                    <a:pt x="1927796" y="90436"/>
                  </a:lnTo>
                  <a:lnTo>
                    <a:pt x="1937296" y="94462"/>
                  </a:lnTo>
                  <a:lnTo>
                    <a:pt x="1937397" y="93218"/>
                  </a:lnTo>
                  <a:lnTo>
                    <a:pt x="1937423" y="91960"/>
                  </a:lnTo>
                  <a:lnTo>
                    <a:pt x="1937537" y="90284"/>
                  </a:lnTo>
                  <a:close/>
                </a:path>
                <a:path w="1988185" h="1581785">
                  <a:moveTo>
                    <a:pt x="1943112" y="91909"/>
                  </a:moveTo>
                  <a:lnTo>
                    <a:pt x="1942858" y="91846"/>
                  </a:lnTo>
                  <a:lnTo>
                    <a:pt x="1942617" y="91770"/>
                  </a:lnTo>
                  <a:lnTo>
                    <a:pt x="1942363" y="91694"/>
                  </a:lnTo>
                  <a:lnTo>
                    <a:pt x="1942553" y="91821"/>
                  </a:lnTo>
                  <a:lnTo>
                    <a:pt x="1942757" y="91935"/>
                  </a:lnTo>
                  <a:lnTo>
                    <a:pt x="1942985" y="92024"/>
                  </a:lnTo>
                  <a:lnTo>
                    <a:pt x="1943112" y="91909"/>
                  </a:lnTo>
                  <a:close/>
                </a:path>
                <a:path w="1988185" h="1581785">
                  <a:moveTo>
                    <a:pt x="1947964" y="85991"/>
                  </a:moveTo>
                  <a:lnTo>
                    <a:pt x="1946973" y="85699"/>
                  </a:lnTo>
                  <a:lnTo>
                    <a:pt x="1946490" y="85572"/>
                  </a:lnTo>
                  <a:lnTo>
                    <a:pt x="1946198" y="85483"/>
                  </a:lnTo>
                  <a:lnTo>
                    <a:pt x="1945932" y="85420"/>
                  </a:lnTo>
                  <a:lnTo>
                    <a:pt x="1945640" y="85331"/>
                  </a:lnTo>
                  <a:lnTo>
                    <a:pt x="1945284" y="86334"/>
                  </a:lnTo>
                  <a:lnTo>
                    <a:pt x="1945500" y="86436"/>
                  </a:lnTo>
                  <a:lnTo>
                    <a:pt x="1945716" y="86525"/>
                  </a:lnTo>
                  <a:lnTo>
                    <a:pt x="1946363" y="86817"/>
                  </a:lnTo>
                  <a:lnTo>
                    <a:pt x="1947252" y="87198"/>
                  </a:lnTo>
                  <a:lnTo>
                    <a:pt x="1947392" y="86944"/>
                  </a:lnTo>
                  <a:lnTo>
                    <a:pt x="1947545" y="86728"/>
                  </a:lnTo>
                  <a:lnTo>
                    <a:pt x="1947684" y="86474"/>
                  </a:lnTo>
                  <a:lnTo>
                    <a:pt x="1947760" y="86321"/>
                  </a:lnTo>
                  <a:lnTo>
                    <a:pt x="1947875" y="86156"/>
                  </a:lnTo>
                  <a:lnTo>
                    <a:pt x="1947964" y="85991"/>
                  </a:lnTo>
                  <a:close/>
                </a:path>
                <a:path w="1988185" h="1581785">
                  <a:moveTo>
                    <a:pt x="1949399" y="130327"/>
                  </a:moveTo>
                  <a:lnTo>
                    <a:pt x="1947837" y="127139"/>
                  </a:lnTo>
                  <a:lnTo>
                    <a:pt x="1947418" y="125133"/>
                  </a:lnTo>
                  <a:lnTo>
                    <a:pt x="1946795" y="123228"/>
                  </a:lnTo>
                  <a:lnTo>
                    <a:pt x="1946617" y="122758"/>
                  </a:lnTo>
                  <a:lnTo>
                    <a:pt x="1945208" y="120142"/>
                  </a:lnTo>
                  <a:lnTo>
                    <a:pt x="1943773" y="117475"/>
                  </a:lnTo>
                  <a:lnTo>
                    <a:pt x="1939442" y="115595"/>
                  </a:lnTo>
                  <a:lnTo>
                    <a:pt x="1933524" y="117170"/>
                  </a:lnTo>
                  <a:lnTo>
                    <a:pt x="1931085" y="117868"/>
                  </a:lnTo>
                  <a:lnTo>
                    <a:pt x="1930920" y="117868"/>
                  </a:lnTo>
                  <a:lnTo>
                    <a:pt x="1930755" y="117906"/>
                  </a:lnTo>
                  <a:lnTo>
                    <a:pt x="1936546" y="120142"/>
                  </a:lnTo>
                  <a:lnTo>
                    <a:pt x="1930717" y="118313"/>
                  </a:lnTo>
                  <a:lnTo>
                    <a:pt x="1929904" y="118046"/>
                  </a:lnTo>
                  <a:lnTo>
                    <a:pt x="1926920" y="118313"/>
                  </a:lnTo>
                  <a:lnTo>
                    <a:pt x="1924240" y="116890"/>
                  </a:lnTo>
                  <a:lnTo>
                    <a:pt x="1920176" y="115671"/>
                  </a:lnTo>
                  <a:lnTo>
                    <a:pt x="1919376" y="115252"/>
                  </a:lnTo>
                  <a:lnTo>
                    <a:pt x="1918881" y="114617"/>
                  </a:lnTo>
                  <a:lnTo>
                    <a:pt x="1902891" y="109753"/>
                  </a:lnTo>
                  <a:lnTo>
                    <a:pt x="1899348" y="108724"/>
                  </a:lnTo>
                  <a:lnTo>
                    <a:pt x="1880641" y="103378"/>
                  </a:lnTo>
                  <a:lnTo>
                    <a:pt x="1880285" y="104381"/>
                  </a:lnTo>
                  <a:lnTo>
                    <a:pt x="1940115" y="129387"/>
                  </a:lnTo>
                  <a:lnTo>
                    <a:pt x="1948065" y="132511"/>
                  </a:lnTo>
                  <a:lnTo>
                    <a:pt x="1948611" y="131381"/>
                  </a:lnTo>
                  <a:lnTo>
                    <a:pt x="1949399" y="130327"/>
                  </a:lnTo>
                  <a:close/>
                </a:path>
                <a:path w="1988185" h="1581785">
                  <a:moveTo>
                    <a:pt x="1952548" y="134277"/>
                  </a:moveTo>
                  <a:lnTo>
                    <a:pt x="1952498" y="134137"/>
                  </a:lnTo>
                  <a:lnTo>
                    <a:pt x="1952320" y="134061"/>
                  </a:lnTo>
                  <a:lnTo>
                    <a:pt x="1952015" y="134061"/>
                  </a:lnTo>
                  <a:lnTo>
                    <a:pt x="1952358" y="134200"/>
                  </a:lnTo>
                  <a:lnTo>
                    <a:pt x="1952548" y="134277"/>
                  </a:lnTo>
                  <a:close/>
                </a:path>
                <a:path w="1988185" h="1581785">
                  <a:moveTo>
                    <a:pt x="1956079" y="119354"/>
                  </a:moveTo>
                  <a:lnTo>
                    <a:pt x="1955520" y="117932"/>
                  </a:lnTo>
                  <a:lnTo>
                    <a:pt x="1955126" y="117805"/>
                  </a:lnTo>
                  <a:lnTo>
                    <a:pt x="1954415" y="117322"/>
                  </a:lnTo>
                  <a:lnTo>
                    <a:pt x="1953145" y="117830"/>
                  </a:lnTo>
                  <a:lnTo>
                    <a:pt x="1952320" y="118465"/>
                  </a:lnTo>
                  <a:lnTo>
                    <a:pt x="1951723" y="119151"/>
                  </a:lnTo>
                  <a:lnTo>
                    <a:pt x="1951151" y="119786"/>
                  </a:lnTo>
                  <a:lnTo>
                    <a:pt x="1951151" y="120675"/>
                  </a:lnTo>
                  <a:lnTo>
                    <a:pt x="1952307" y="122123"/>
                  </a:lnTo>
                  <a:lnTo>
                    <a:pt x="1953679" y="122250"/>
                  </a:lnTo>
                  <a:lnTo>
                    <a:pt x="1954466" y="121729"/>
                  </a:lnTo>
                  <a:lnTo>
                    <a:pt x="1955546" y="120992"/>
                  </a:lnTo>
                  <a:lnTo>
                    <a:pt x="1956079" y="119354"/>
                  </a:lnTo>
                  <a:close/>
                </a:path>
                <a:path w="1988185" h="1581785">
                  <a:moveTo>
                    <a:pt x="1982546" y="117246"/>
                  </a:moveTo>
                  <a:lnTo>
                    <a:pt x="1981835" y="117068"/>
                  </a:lnTo>
                  <a:lnTo>
                    <a:pt x="1980463" y="116662"/>
                  </a:lnTo>
                  <a:lnTo>
                    <a:pt x="1980311" y="116890"/>
                  </a:lnTo>
                  <a:lnTo>
                    <a:pt x="1980171" y="117132"/>
                  </a:lnTo>
                  <a:lnTo>
                    <a:pt x="1979980" y="117386"/>
                  </a:lnTo>
                  <a:lnTo>
                    <a:pt x="1980844" y="117614"/>
                  </a:lnTo>
                  <a:lnTo>
                    <a:pt x="1981301" y="117894"/>
                  </a:lnTo>
                  <a:lnTo>
                    <a:pt x="1981695" y="117805"/>
                  </a:lnTo>
                  <a:lnTo>
                    <a:pt x="1982050" y="117741"/>
                  </a:lnTo>
                  <a:lnTo>
                    <a:pt x="1982343" y="117525"/>
                  </a:lnTo>
                  <a:lnTo>
                    <a:pt x="1982546" y="117246"/>
                  </a:lnTo>
                  <a:close/>
                </a:path>
                <a:path w="1988185" h="1581785">
                  <a:moveTo>
                    <a:pt x="1988083" y="69430"/>
                  </a:moveTo>
                  <a:lnTo>
                    <a:pt x="1988032" y="68745"/>
                  </a:lnTo>
                  <a:lnTo>
                    <a:pt x="1987715" y="68199"/>
                  </a:lnTo>
                  <a:lnTo>
                    <a:pt x="1986737" y="67894"/>
                  </a:lnTo>
                  <a:lnTo>
                    <a:pt x="1984794" y="67322"/>
                  </a:lnTo>
                  <a:lnTo>
                    <a:pt x="1984641" y="67373"/>
                  </a:lnTo>
                  <a:lnTo>
                    <a:pt x="1983409" y="67881"/>
                  </a:lnTo>
                  <a:lnTo>
                    <a:pt x="1982431" y="68948"/>
                  </a:lnTo>
                  <a:lnTo>
                    <a:pt x="1981809" y="70205"/>
                  </a:lnTo>
                  <a:lnTo>
                    <a:pt x="1985124" y="71615"/>
                  </a:lnTo>
                  <a:lnTo>
                    <a:pt x="1986788" y="72301"/>
                  </a:lnTo>
                  <a:lnTo>
                    <a:pt x="1987296" y="71666"/>
                  </a:lnTo>
                  <a:lnTo>
                    <a:pt x="1987664" y="70942"/>
                  </a:lnTo>
                  <a:lnTo>
                    <a:pt x="1988083" y="694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 descr=""/>
            <p:cNvSpPr/>
            <p:nvPr/>
          </p:nvSpPr>
          <p:spPr>
            <a:xfrm>
              <a:off x="2498039" y="3627038"/>
              <a:ext cx="895350" cy="539115"/>
            </a:xfrm>
            <a:custGeom>
              <a:avLst/>
              <a:gdLst/>
              <a:ahLst/>
              <a:cxnLst/>
              <a:rect l="l" t="t" r="r" b="b"/>
              <a:pathLst>
                <a:path w="895350" h="539114">
                  <a:moveTo>
                    <a:pt x="927" y="454710"/>
                  </a:moveTo>
                  <a:lnTo>
                    <a:pt x="0" y="455472"/>
                  </a:lnTo>
                  <a:lnTo>
                    <a:pt x="266" y="455764"/>
                  </a:lnTo>
                  <a:lnTo>
                    <a:pt x="508" y="455396"/>
                  </a:lnTo>
                  <a:lnTo>
                    <a:pt x="723" y="455053"/>
                  </a:lnTo>
                  <a:lnTo>
                    <a:pt x="927" y="454723"/>
                  </a:lnTo>
                  <a:close/>
                </a:path>
                <a:path w="895350" h="539114">
                  <a:moveTo>
                    <a:pt x="16446" y="450392"/>
                  </a:moveTo>
                  <a:lnTo>
                    <a:pt x="16344" y="450189"/>
                  </a:lnTo>
                  <a:lnTo>
                    <a:pt x="16217" y="449999"/>
                  </a:lnTo>
                  <a:lnTo>
                    <a:pt x="16052" y="449872"/>
                  </a:lnTo>
                  <a:lnTo>
                    <a:pt x="15582" y="449465"/>
                  </a:lnTo>
                  <a:lnTo>
                    <a:pt x="13068" y="450443"/>
                  </a:lnTo>
                  <a:lnTo>
                    <a:pt x="14198" y="450303"/>
                  </a:lnTo>
                  <a:lnTo>
                    <a:pt x="15316" y="450291"/>
                  </a:lnTo>
                  <a:lnTo>
                    <a:pt x="16446" y="450392"/>
                  </a:lnTo>
                  <a:close/>
                </a:path>
                <a:path w="895350" h="539114">
                  <a:moveTo>
                    <a:pt x="16827" y="442569"/>
                  </a:moveTo>
                  <a:lnTo>
                    <a:pt x="16598" y="441794"/>
                  </a:lnTo>
                  <a:lnTo>
                    <a:pt x="3492" y="452602"/>
                  </a:lnTo>
                  <a:lnTo>
                    <a:pt x="3949" y="453313"/>
                  </a:lnTo>
                  <a:lnTo>
                    <a:pt x="3454" y="454202"/>
                  </a:lnTo>
                  <a:lnTo>
                    <a:pt x="3683" y="454914"/>
                  </a:lnTo>
                  <a:lnTo>
                    <a:pt x="16827" y="442569"/>
                  </a:lnTo>
                  <a:close/>
                </a:path>
                <a:path w="895350" h="539114">
                  <a:moveTo>
                    <a:pt x="22923" y="447179"/>
                  </a:moveTo>
                  <a:lnTo>
                    <a:pt x="22021" y="446836"/>
                  </a:lnTo>
                  <a:lnTo>
                    <a:pt x="21082" y="446570"/>
                  </a:lnTo>
                  <a:lnTo>
                    <a:pt x="20104" y="446481"/>
                  </a:lnTo>
                  <a:lnTo>
                    <a:pt x="19392" y="447725"/>
                  </a:lnTo>
                  <a:lnTo>
                    <a:pt x="19875" y="448424"/>
                  </a:lnTo>
                  <a:lnTo>
                    <a:pt x="20624" y="448652"/>
                  </a:lnTo>
                  <a:lnTo>
                    <a:pt x="21018" y="448779"/>
                  </a:lnTo>
                  <a:lnTo>
                    <a:pt x="21424" y="448868"/>
                  </a:lnTo>
                  <a:lnTo>
                    <a:pt x="21831" y="448945"/>
                  </a:lnTo>
                  <a:lnTo>
                    <a:pt x="22186" y="448297"/>
                  </a:lnTo>
                  <a:lnTo>
                    <a:pt x="22923" y="447179"/>
                  </a:lnTo>
                  <a:close/>
                </a:path>
                <a:path w="895350" h="539114">
                  <a:moveTo>
                    <a:pt x="24257" y="435597"/>
                  </a:moveTo>
                  <a:lnTo>
                    <a:pt x="19481" y="439420"/>
                  </a:lnTo>
                  <a:lnTo>
                    <a:pt x="19697" y="439496"/>
                  </a:lnTo>
                  <a:lnTo>
                    <a:pt x="20129" y="439458"/>
                  </a:lnTo>
                  <a:lnTo>
                    <a:pt x="24257" y="435597"/>
                  </a:lnTo>
                  <a:close/>
                </a:path>
                <a:path w="895350" h="539114">
                  <a:moveTo>
                    <a:pt x="31445" y="436219"/>
                  </a:moveTo>
                  <a:lnTo>
                    <a:pt x="30988" y="434670"/>
                  </a:lnTo>
                  <a:lnTo>
                    <a:pt x="30886" y="434238"/>
                  </a:lnTo>
                  <a:lnTo>
                    <a:pt x="30441" y="434898"/>
                  </a:lnTo>
                  <a:lnTo>
                    <a:pt x="29819" y="435495"/>
                  </a:lnTo>
                  <a:lnTo>
                    <a:pt x="30391" y="436384"/>
                  </a:lnTo>
                  <a:lnTo>
                    <a:pt x="30734" y="436499"/>
                  </a:lnTo>
                  <a:lnTo>
                    <a:pt x="31026" y="436448"/>
                  </a:lnTo>
                  <a:lnTo>
                    <a:pt x="31267" y="436346"/>
                  </a:lnTo>
                  <a:lnTo>
                    <a:pt x="31445" y="436219"/>
                  </a:lnTo>
                  <a:close/>
                </a:path>
                <a:path w="895350" h="539114">
                  <a:moveTo>
                    <a:pt x="33108" y="432562"/>
                  </a:moveTo>
                  <a:lnTo>
                    <a:pt x="31381" y="430250"/>
                  </a:lnTo>
                  <a:lnTo>
                    <a:pt x="29616" y="431520"/>
                  </a:lnTo>
                  <a:lnTo>
                    <a:pt x="31369" y="432498"/>
                  </a:lnTo>
                  <a:lnTo>
                    <a:pt x="31191" y="433552"/>
                  </a:lnTo>
                  <a:lnTo>
                    <a:pt x="31165" y="433730"/>
                  </a:lnTo>
                  <a:lnTo>
                    <a:pt x="31076" y="433908"/>
                  </a:lnTo>
                  <a:lnTo>
                    <a:pt x="30975" y="434073"/>
                  </a:lnTo>
                  <a:lnTo>
                    <a:pt x="31737" y="435927"/>
                  </a:lnTo>
                  <a:lnTo>
                    <a:pt x="32473" y="434975"/>
                  </a:lnTo>
                  <a:lnTo>
                    <a:pt x="31978" y="433235"/>
                  </a:lnTo>
                  <a:lnTo>
                    <a:pt x="33108" y="432562"/>
                  </a:lnTo>
                  <a:close/>
                </a:path>
                <a:path w="895350" h="539114">
                  <a:moveTo>
                    <a:pt x="33299" y="432638"/>
                  </a:moveTo>
                  <a:lnTo>
                    <a:pt x="33159" y="432511"/>
                  </a:lnTo>
                  <a:lnTo>
                    <a:pt x="33248" y="432727"/>
                  </a:lnTo>
                  <a:close/>
                </a:path>
                <a:path w="895350" h="539114">
                  <a:moveTo>
                    <a:pt x="36906" y="429895"/>
                  </a:moveTo>
                  <a:lnTo>
                    <a:pt x="35636" y="428675"/>
                  </a:lnTo>
                  <a:lnTo>
                    <a:pt x="35864" y="427431"/>
                  </a:lnTo>
                  <a:lnTo>
                    <a:pt x="34861" y="427101"/>
                  </a:lnTo>
                  <a:lnTo>
                    <a:pt x="32854" y="426415"/>
                  </a:lnTo>
                  <a:lnTo>
                    <a:pt x="34836" y="429755"/>
                  </a:lnTo>
                  <a:lnTo>
                    <a:pt x="33299" y="432638"/>
                  </a:lnTo>
                  <a:lnTo>
                    <a:pt x="33591" y="432930"/>
                  </a:lnTo>
                  <a:lnTo>
                    <a:pt x="33794" y="432282"/>
                  </a:lnTo>
                  <a:lnTo>
                    <a:pt x="33858" y="432015"/>
                  </a:lnTo>
                  <a:lnTo>
                    <a:pt x="35052" y="431698"/>
                  </a:lnTo>
                  <a:lnTo>
                    <a:pt x="36703" y="431279"/>
                  </a:lnTo>
                  <a:lnTo>
                    <a:pt x="36906" y="429895"/>
                  </a:lnTo>
                  <a:close/>
                </a:path>
                <a:path w="895350" h="539114">
                  <a:moveTo>
                    <a:pt x="42506" y="429691"/>
                  </a:moveTo>
                  <a:lnTo>
                    <a:pt x="41846" y="429463"/>
                  </a:lnTo>
                  <a:lnTo>
                    <a:pt x="41897" y="429691"/>
                  </a:lnTo>
                  <a:lnTo>
                    <a:pt x="41998" y="430568"/>
                  </a:lnTo>
                  <a:lnTo>
                    <a:pt x="42113" y="430923"/>
                  </a:lnTo>
                  <a:lnTo>
                    <a:pt x="42506" y="429691"/>
                  </a:lnTo>
                  <a:close/>
                </a:path>
                <a:path w="895350" h="539114">
                  <a:moveTo>
                    <a:pt x="44627" y="430961"/>
                  </a:moveTo>
                  <a:lnTo>
                    <a:pt x="43065" y="430568"/>
                  </a:lnTo>
                  <a:lnTo>
                    <a:pt x="42354" y="430428"/>
                  </a:lnTo>
                  <a:lnTo>
                    <a:pt x="42138" y="430961"/>
                  </a:lnTo>
                  <a:lnTo>
                    <a:pt x="41859" y="430682"/>
                  </a:lnTo>
                  <a:lnTo>
                    <a:pt x="41643" y="430364"/>
                  </a:lnTo>
                  <a:lnTo>
                    <a:pt x="40690" y="429856"/>
                  </a:lnTo>
                  <a:lnTo>
                    <a:pt x="40157" y="429501"/>
                  </a:lnTo>
                  <a:lnTo>
                    <a:pt x="40271" y="428929"/>
                  </a:lnTo>
                  <a:lnTo>
                    <a:pt x="38188" y="428231"/>
                  </a:lnTo>
                  <a:lnTo>
                    <a:pt x="39077" y="430961"/>
                  </a:lnTo>
                  <a:lnTo>
                    <a:pt x="41986" y="433984"/>
                  </a:lnTo>
                  <a:lnTo>
                    <a:pt x="44361" y="433603"/>
                  </a:lnTo>
                  <a:lnTo>
                    <a:pt x="43637" y="431927"/>
                  </a:lnTo>
                  <a:lnTo>
                    <a:pt x="44627" y="430961"/>
                  </a:lnTo>
                  <a:close/>
                </a:path>
                <a:path w="895350" h="539114">
                  <a:moveTo>
                    <a:pt x="46697" y="437400"/>
                  </a:moveTo>
                  <a:lnTo>
                    <a:pt x="46164" y="437362"/>
                  </a:lnTo>
                  <a:lnTo>
                    <a:pt x="45631" y="437349"/>
                  </a:lnTo>
                  <a:lnTo>
                    <a:pt x="45110" y="437426"/>
                  </a:lnTo>
                  <a:lnTo>
                    <a:pt x="43891" y="437578"/>
                  </a:lnTo>
                  <a:lnTo>
                    <a:pt x="43827" y="438150"/>
                  </a:lnTo>
                  <a:lnTo>
                    <a:pt x="44767" y="439902"/>
                  </a:lnTo>
                  <a:lnTo>
                    <a:pt x="45326" y="439445"/>
                  </a:lnTo>
                  <a:lnTo>
                    <a:pt x="45872" y="438988"/>
                  </a:lnTo>
                  <a:lnTo>
                    <a:pt x="46431" y="438543"/>
                  </a:lnTo>
                  <a:lnTo>
                    <a:pt x="46494" y="438175"/>
                  </a:lnTo>
                  <a:lnTo>
                    <a:pt x="46583" y="437794"/>
                  </a:lnTo>
                  <a:lnTo>
                    <a:pt x="46697" y="437400"/>
                  </a:lnTo>
                  <a:close/>
                </a:path>
                <a:path w="895350" h="539114">
                  <a:moveTo>
                    <a:pt x="48031" y="437502"/>
                  </a:moveTo>
                  <a:lnTo>
                    <a:pt x="48006" y="437349"/>
                  </a:lnTo>
                  <a:lnTo>
                    <a:pt x="47726" y="437476"/>
                  </a:lnTo>
                  <a:lnTo>
                    <a:pt x="48031" y="437502"/>
                  </a:lnTo>
                  <a:close/>
                </a:path>
                <a:path w="895350" h="539114">
                  <a:moveTo>
                    <a:pt x="56515" y="445858"/>
                  </a:moveTo>
                  <a:lnTo>
                    <a:pt x="53797" y="442252"/>
                  </a:lnTo>
                  <a:lnTo>
                    <a:pt x="55156" y="438327"/>
                  </a:lnTo>
                  <a:lnTo>
                    <a:pt x="54889" y="434632"/>
                  </a:lnTo>
                  <a:lnTo>
                    <a:pt x="54241" y="434200"/>
                  </a:lnTo>
                  <a:lnTo>
                    <a:pt x="53555" y="433895"/>
                  </a:lnTo>
                  <a:lnTo>
                    <a:pt x="53111" y="433311"/>
                  </a:lnTo>
                  <a:lnTo>
                    <a:pt x="52870" y="433235"/>
                  </a:lnTo>
                  <a:lnTo>
                    <a:pt x="53632" y="434898"/>
                  </a:lnTo>
                  <a:lnTo>
                    <a:pt x="52133" y="434174"/>
                  </a:lnTo>
                  <a:lnTo>
                    <a:pt x="51854" y="434022"/>
                  </a:lnTo>
                  <a:lnTo>
                    <a:pt x="52095" y="432968"/>
                  </a:lnTo>
                  <a:lnTo>
                    <a:pt x="48844" y="431850"/>
                  </a:lnTo>
                  <a:lnTo>
                    <a:pt x="47218" y="433374"/>
                  </a:lnTo>
                  <a:lnTo>
                    <a:pt x="48006" y="437349"/>
                  </a:lnTo>
                  <a:lnTo>
                    <a:pt x="49593" y="438327"/>
                  </a:lnTo>
                  <a:lnTo>
                    <a:pt x="51206" y="439242"/>
                  </a:lnTo>
                  <a:lnTo>
                    <a:pt x="53162" y="440575"/>
                  </a:lnTo>
                  <a:lnTo>
                    <a:pt x="53301" y="441248"/>
                  </a:lnTo>
                  <a:lnTo>
                    <a:pt x="53543" y="441693"/>
                  </a:lnTo>
                  <a:lnTo>
                    <a:pt x="51447" y="445795"/>
                  </a:lnTo>
                  <a:lnTo>
                    <a:pt x="56515" y="445858"/>
                  </a:lnTo>
                  <a:close/>
                </a:path>
                <a:path w="895350" h="539114">
                  <a:moveTo>
                    <a:pt x="56807" y="482295"/>
                  </a:moveTo>
                  <a:lnTo>
                    <a:pt x="56095" y="481787"/>
                  </a:lnTo>
                  <a:lnTo>
                    <a:pt x="54940" y="480758"/>
                  </a:lnTo>
                  <a:lnTo>
                    <a:pt x="54495" y="480123"/>
                  </a:lnTo>
                  <a:lnTo>
                    <a:pt x="54203" y="479450"/>
                  </a:lnTo>
                  <a:lnTo>
                    <a:pt x="52539" y="479958"/>
                  </a:lnTo>
                  <a:lnTo>
                    <a:pt x="51384" y="476821"/>
                  </a:lnTo>
                  <a:lnTo>
                    <a:pt x="51879" y="472986"/>
                  </a:lnTo>
                  <a:lnTo>
                    <a:pt x="52920" y="467906"/>
                  </a:lnTo>
                  <a:lnTo>
                    <a:pt x="49250" y="469328"/>
                  </a:lnTo>
                  <a:lnTo>
                    <a:pt x="47942" y="468769"/>
                  </a:lnTo>
                  <a:lnTo>
                    <a:pt x="47561" y="467893"/>
                  </a:lnTo>
                  <a:lnTo>
                    <a:pt x="49720" y="464350"/>
                  </a:lnTo>
                  <a:lnTo>
                    <a:pt x="48704" y="463588"/>
                  </a:lnTo>
                  <a:lnTo>
                    <a:pt x="47625" y="462902"/>
                  </a:lnTo>
                  <a:lnTo>
                    <a:pt x="44716" y="461822"/>
                  </a:lnTo>
                  <a:lnTo>
                    <a:pt x="43281" y="460629"/>
                  </a:lnTo>
                  <a:lnTo>
                    <a:pt x="41630" y="459384"/>
                  </a:lnTo>
                  <a:lnTo>
                    <a:pt x="40995" y="459701"/>
                  </a:lnTo>
                  <a:lnTo>
                    <a:pt x="40640" y="459828"/>
                  </a:lnTo>
                  <a:lnTo>
                    <a:pt x="43014" y="463042"/>
                  </a:lnTo>
                  <a:lnTo>
                    <a:pt x="44932" y="467626"/>
                  </a:lnTo>
                  <a:lnTo>
                    <a:pt x="43586" y="467017"/>
                  </a:lnTo>
                  <a:lnTo>
                    <a:pt x="42760" y="466267"/>
                  </a:lnTo>
                  <a:lnTo>
                    <a:pt x="42545" y="465721"/>
                  </a:lnTo>
                  <a:lnTo>
                    <a:pt x="42176" y="465455"/>
                  </a:lnTo>
                  <a:lnTo>
                    <a:pt x="42379" y="466204"/>
                  </a:lnTo>
                  <a:lnTo>
                    <a:pt x="42316" y="466915"/>
                  </a:lnTo>
                  <a:lnTo>
                    <a:pt x="41452" y="467601"/>
                  </a:lnTo>
                  <a:lnTo>
                    <a:pt x="40601" y="467360"/>
                  </a:lnTo>
                  <a:lnTo>
                    <a:pt x="40868" y="468274"/>
                  </a:lnTo>
                  <a:lnTo>
                    <a:pt x="43014" y="469861"/>
                  </a:lnTo>
                  <a:lnTo>
                    <a:pt x="43307" y="470115"/>
                  </a:lnTo>
                  <a:lnTo>
                    <a:pt x="44208" y="469201"/>
                  </a:lnTo>
                  <a:lnTo>
                    <a:pt x="45313" y="468566"/>
                  </a:lnTo>
                  <a:lnTo>
                    <a:pt x="48615" y="476516"/>
                  </a:lnTo>
                  <a:lnTo>
                    <a:pt x="48653" y="478193"/>
                  </a:lnTo>
                  <a:lnTo>
                    <a:pt x="47701" y="479183"/>
                  </a:lnTo>
                  <a:lnTo>
                    <a:pt x="47282" y="480047"/>
                  </a:lnTo>
                  <a:lnTo>
                    <a:pt x="46685" y="479983"/>
                  </a:lnTo>
                  <a:lnTo>
                    <a:pt x="46431" y="480047"/>
                  </a:lnTo>
                  <a:lnTo>
                    <a:pt x="45440" y="479171"/>
                  </a:lnTo>
                  <a:lnTo>
                    <a:pt x="44157" y="478523"/>
                  </a:lnTo>
                  <a:lnTo>
                    <a:pt x="43243" y="475932"/>
                  </a:lnTo>
                  <a:lnTo>
                    <a:pt x="42938" y="474205"/>
                  </a:lnTo>
                  <a:lnTo>
                    <a:pt x="42735" y="472465"/>
                  </a:lnTo>
                  <a:lnTo>
                    <a:pt x="41935" y="472160"/>
                  </a:lnTo>
                  <a:lnTo>
                    <a:pt x="39992" y="470573"/>
                  </a:lnTo>
                  <a:lnTo>
                    <a:pt x="38315" y="470344"/>
                  </a:lnTo>
                  <a:lnTo>
                    <a:pt x="36639" y="470535"/>
                  </a:lnTo>
                  <a:lnTo>
                    <a:pt x="36690" y="471360"/>
                  </a:lnTo>
                  <a:lnTo>
                    <a:pt x="36868" y="472135"/>
                  </a:lnTo>
                  <a:lnTo>
                    <a:pt x="37160" y="472821"/>
                  </a:lnTo>
                  <a:lnTo>
                    <a:pt x="37769" y="472376"/>
                  </a:lnTo>
                  <a:lnTo>
                    <a:pt x="38354" y="471881"/>
                  </a:lnTo>
                  <a:lnTo>
                    <a:pt x="38963" y="471436"/>
                  </a:lnTo>
                  <a:lnTo>
                    <a:pt x="40157" y="473849"/>
                  </a:lnTo>
                  <a:lnTo>
                    <a:pt x="39674" y="475894"/>
                  </a:lnTo>
                  <a:lnTo>
                    <a:pt x="39611" y="476148"/>
                  </a:lnTo>
                  <a:lnTo>
                    <a:pt x="42545" y="478675"/>
                  </a:lnTo>
                  <a:lnTo>
                    <a:pt x="45123" y="481482"/>
                  </a:lnTo>
                  <a:lnTo>
                    <a:pt x="46393" y="485381"/>
                  </a:lnTo>
                  <a:lnTo>
                    <a:pt x="47358" y="485863"/>
                  </a:lnTo>
                  <a:lnTo>
                    <a:pt x="47688" y="485762"/>
                  </a:lnTo>
                  <a:lnTo>
                    <a:pt x="47739" y="484847"/>
                  </a:lnTo>
                  <a:lnTo>
                    <a:pt x="47891" y="484416"/>
                  </a:lnTo>
                  <a:lnTo>
                    <a:pt x="50901" y="481977"/>
                  </a:lnTo>
                  <a:lnTo>
                    <a:pt x="52171" y="485063"/>
                  </a:lnTo>
                  <a:lnTo>
                    <a:pt x="52362" y="485279"/>
                  </a:lnTo>
                  <a:lnTo>
                    <a:pt x="53403" y="484759"/>
                  </a:lnTo>
                  <a:lnTo>
                    <a:pt x="53314" y="485305"/>
                  </a:lnTo>
                  <a:lnTo>
                    <a:pt x="53340" y="486435"/>
                  </a:lnTo>
                  <a:lnTo>
                    <a:pt x="56807" y="482295"/>
                  </a:lnTo>
                  <a:close/>
                </a:path>
                <a:path w="895350" h="539114">
                  <a:moveTo>
                    <a:pt x="60807" y="460248"/>
                  </a:moveTo>
                  <a:lnTo>
                    <a:pt x="57416" y="461060"/>
                  </a:lnTo>
                  <a:lnTo>
                    <a:pt x="56388" y="459663"/>
                  </a:lnTo>
                  <a:lnTo>
                    <a:pt x="55257" y="458304"/>
                  </a:lnTo>
                  <a:lnTo>
                    <a:pt x="54305" y="456831"/>
                  </a:lnTo>
                  <a:lnTo>
                    <a:pt x="56553" y="453123"/>
                  </a:lnTo>
                  <a:lnTo>
                    <a:pt x="40436" y="443318"/>
                  </a:lnTo>
                  <a:lnTo>
                    <a:pt x="46024" y="450215"/>
                  </a:lnTo>
                  <a:lnTo>
                    <a:pt x="53225" y="453085"/>
                  </a:lnTo>
                  <a:lnTo>
                    <a:pt x="46558" y="450875"/>
                  </a:lnTo>
                  <a:lnTo>
                    <a:pt x="46977" y="451408"/>
                  </a:lnTo>
                  <a:lnTo>
                    <a:pt x="47358" y="451243"/>
                  </a:lnTo>
                  <a:lnTo>
                    <a:pt x="47459" y="451777"/>
                  </a:lnTo>
                  <a:lnTo>
                    <a:pt x="47332" y="451840"/>
                  </a:lnTo>
                  <a:lnTo>
                    <a:pt x="53047" y="458889"/>
                  </a:lnTo>
                  <a:lnTo>
                    <a:pt x="53390" y="459092"/>
                  </a:lnTo>
                  <a:lnTo>
                    <a:pt x="53619" y="459447"/>
                  </a:lnTo>
                  <a:lnTo>
                    <a:pt x="53797" y="459816"/>
                  </a:lnTo>
                  <a:lnTo>
                    <a:pt x="57010" y="463791"/>
                  </a:lnTo>
                  <a:lnTo>
                    <a:pt x="57518" y="462851"/>
                  </a:lnTo>
                  <a:lnTo>
                    <a:pt x="58254" y="462089"/>
                  </a:lnTo>
                  <a:lnTo>
                    <a:pt x="59296" y="462064"/>
                  </a:lnTo>
                  <a:lnTo>
                    <a:pt x="59778" y="461975"/>
                  </a:lnTo>
                  <a:lnTo>
                    <a:pt x="60032" y="461416"/>
                  </a:lnTo>
                  <a:lnTo>
                    <a:pt x="60375" y="460844"/>
                  </a:lnTo>
                  <a:lnTo>
                    <a:pt x="60807" y="460248"/>
                  </a:lnTo>
                  <a:close/>
                </a:path>
                <a:path w="895350" h="539114">
                  <a:moveTo>
                    <a:pt x="63512" y="441706"/>
                  </a:moveTo>
                  <a:lnTo>
                    <a:pt x="61264" y="442404"/>
                  </a:lnTo>
                  <a:lnTo>
                    <a:pt x="62014" y="443141"/>
                  </a:lnTo>
                  <a:lnTo>
                    <a:pt x="62407" y="443534"/>
                  </a:lnTo>
                  <a:lnTo>
                    <a:pt x="63512" y="441706"/>
                  </a:lnTo>
                  <a:close/>
                </a:path>
                <a:path w="895350" h="539114">
                  <a:moveTo>
                    <a:pt x="68059" y="440651"/>
                  </a:moveTo>
                  <a:lnTo>
                    <a:pt x="67716" y="440232"/>
                  </a:lnTo>
                  <a:lnTo>
                    <a:pt x="67551" y="440016"/>
                  </a:lnTo>
                  <a:lnTo>
                    <a:pt x="67208" y="439572"/>
                  </a:lnTo>
                  <a:lnTo>
                    <a:pt x="66738" y="439089"/>
                  </a:lnTo>
                  <a:lnTo>
                    <a:pt x="66294" y="439115"/>
                  </a:lnTo>
                  <a:lnTo>
                    <a:pt x="64439" y="439166"/>
                  </a:lnTo>
                  <a:lnTo>
                    <a:pt x="64287" y="439204"/>
                  </a:lnTo>
                  <a:lnTo>
                    <a:pt x="63995" y="439229"/>
                  </a:lnTo>
                  <a:lnTo>
                    <a:pt x="64363" y="440194"/>
                  </a:lnTo>
                  <a:lnTo>
                    <a:pt x="65112" y="442125"/>
                  </a:lnTo>
                  <a:lnTo>
                    <a:pt x="66052" y="441515"/>
                  </a:lnTo>
                  <a:lnTo>
                    <a:pt x="66992" y="440918"/>
                  </a:lnTo>
                  <a:lnTo>
                    <a:pt x="68059" y="440651"/>
                  </a:lnTo>
                  <a:close/>
                </a:path>
                <a:path w="895350" h="539114">
                  <a:moveTo>
                    <a:pt x="74955" y="442214"/>
                  </a:moveTo>
                  <a:lnTo>
                    <a:pt x="71996" y="439991"/>
                  </a:lnTo>
                  <a:lnTo>
                    <a:pt x="71424" y="440347"/>
                  </a:lnTo>
                  <a:lnTo>
                    <a:pt x="70802" y="440651"/>
                  </a:lnTo>
                  <a:lnTo>
                    <a:pt x="70853" y="441261"/>
                  </a:lnTo>
                  <a:lnTo>
                    <a:pt x="71424" y="441947"/>
                  </a:lnTo>
                  <a:lnTo>
                    <a:pt x="72123" y="442556"/>
                  </a:lnTo>
                  <a:lnTo>
                    <a:pt x="72859" y="443039"/>
                  </a:lnTo>
                  <a:lnTo>
                    <a:pt x="74853" y="442341"/>
                  </a:lnTo>
                  <a:lnTo>
                    <a:pt x="74955" y="442214"/>
                  </a:lnTo>
                  <a:close/>
                </a:path>
                <a:path w="895350" h="539114">
                  <a:moveTo>
                    <a:pt x="80772" y="447789"/>
                  </a:moveTo>
                  <a:lnTo>
                    <a:pt x="80454" y="447421"/>
                  </a:lnTo>
                  <a:lnTo>
                    <a:pt x="80276" y="447776"/>
                  </a:lnTo>
                  <a:lnTo>
                    <a:pt x="80772" y="447789"/>
                  </a:lnTo>
                  <a:close/>
                </a:path>
                <a:path w="895350" h="539114">
                  <a:moveTo>
                    <a:pt x="86842" y="446290"/>
                  </a:moveTo>
                  <a:lnTo>
                    <a:pt x="85890" y="444639"/>
                  </a:lnTo>
                  <a:lnTo>
                    <a:pt x="85801" y="444436"/>
                  </a:lnTo>
                  <a:lnTo>
                    <a:pt x="85636" y="444068"/>
                  </a:lnTo>
                  <a:lnTo>
                    <a:pt x="85090" y="442887"/>
                  </a:lnTo>
                  <a:lnTo>
                    <a:pt x="84404" y="441998"/>
                  </a:lnTo>
                  <a:lnTo>
                    <a:pt x="84404" y="444246"/>
                  </a:lnTo>
                  <a:lnTo>
                    <a:pt x="84086" y="444436"/>
                  </a:lnTo>
                  <a:lnTo>
                    <a:pt x="84162" y="444068"/>
                  </a:lnTo>
                  <a:lnTo>
                    <a:pt x="84404" y="444246"/>
                  </a:lnTo>
                  <a:lnTo>
                    <a:pt x="84404" y="441998"/>
                  </a:lnTo>
                  <a:lnTo>
                    <a:pt x="83959" y="441413"/>
                  </a:lnTo>
                  <a:lnTo>
                    <a:pt x="83820" y="441363"/>
                  </a:lnTo>
                  <a:lnTo>
                    <a:pt x="83489" y="441261"/>
                  </a:lnTo>
                  <a:lnTo>
                    <a:pt x="83185" y="441185"/>
                  </a:lnTo>
                  <a:lnTo>
                    <a:pt x="81368" y="440651"/>
                  </a:lnTo>
                  <a:lnTo>
                    <a:pt x="78155" y="442048"/>
                  </a:lnTo>
                  <a:lnTo>
                    <a:pt x="75311" y="442341"/>
                  </a:lnTo>
                  <a:lnTo>
                    <a:pt x="75958" y="443179"/>
                  </a:lnTo>
                  <a:lnTo>
                    <a:pt x="76238" y="443966"/>
                  </a:lnTo>
                  <a:lnTo>
                    <a:pt x="76073" y="444538"/>
                  </a:lnTo>
                  <a:lnTo>
                    <a:pt x="76911" y="444792"/>
                  </a:lnTo>
                  <a:lnTo>
                    <a:pt x="77774" y="445008"/>
                  </a:lnTo>
                  <a:lnTo>
                    <a:pt x="81229" y="445782"/>
                  </a:lnTo>
                  <a:lnTo>
                    <a:pt x="83921" y="445922"/>
                  </a:lnTo>
                  <a:lnTo>
                    <a:pt x="86842" y="446290"/>
                  </a:lnTo>
                  <a:close/>
                </a:path>
                <a:path w="895350" h="539114">
                  <a:moveTo>
                    <a:pt x="111683" y="455968"/>
                  </a:moveTo>
                  <a:lnTo>
                    <a:pt x="111442" y="455790"/>
                  </a:lnTo>
                  <a:lnTo>
                    <a:pt x="110947" y="455409"/>
                  </a:lnTo>
                  <a:lnTo>
                    <a:pt x="110540" y="455091"/>
                  </a:lnTo>
                  <a:lnTo>
                    <a:pt x="109207" y="454342"/>
                  </a:lnTo>
                  <a:lnTo>
                    <a:pt x="106934" y="451942"/>
                  </a:lnTo>
                  <a:lnTo>
                    <a:pt x="106451" y="450253"/>
                  </a:lnTo>
                  <a:lnTo>
                    <a:pt x="107315" y="448437"/>
                  </a:lnTo>
                  <a:lnTo>
                    <a:pt x="102285" y="446900"/>
                  </a:lnTo>
                  <a:lnTo>
                    <a:pt x="100774" y="446443"/>
                  </a:lnTo>
                  <a:lnTo>
                    <a:pt x="100215" y="446874"/>
                  </a:lnTo>
                  <a:lnTo>
                    <a:pt x="99390" y="446900"/>
                  </a:lnTo>
                  <a:lnTo>
                    <a:pt x="98221" y="446189"/>
                  </a:lnTo>
                  <a:lnTo>
                    <a:pt x="98221" y="453618"/>
                  </a:lnTo>
                  <a:lnTo>
                    <a:pt x="98069" y="454279"/>
                  </a:lnTo>
                  <a:lnTo>
                    <a:pt x="96253" y="453491"/>
                  </a:lnTo>
                  <a:lnTo>
                    <a:pt x="96253" y="456285"/>
                  </a:lnTo>
                  <a:lnTo>
                    <a:pt x="95808" y="456806"/>
                  </a:lnTo>
                  <a:lnTo>
                    <a:pt x="95313" y="456946"/>
                  </a:lnTo>
                  <a:lnTo>
                    <a:pt x="94589" y="457352"/>
                  </a:lnTo>
                  <a:lnTo>
                    <a:pt x="94500" y="455510"/>
                  </a:lnTo>
                  <a:lnTo>
                    <a:pt x="95008" y="455498"/>
                  </a:lnTo>
                  <a:lnTo>
                    <a:pt x="95516" y="455409"/>
                  </a:lnTo>
                  <a:lnTo>
                    <a:pt x="96012" y="455498"/>
                  </a:lnTo>
                  <a:lnTo>
                    <a:pt x="96126" y="455637"/>
                  </a:lnTo>
                  <a:lnTo>
                    <a:pt x="96253" y="456285"/>
                  </a:lnTo>
                  <a:lnTo>
                    <a:pt x="96253" y="453491"/>
                  </a:lnTo>
                  <a:lnTo>
                    <a:pt x="95694" y="453237"/>
                  </a:lnTo>
                  <a:lnTo>
                    <a:pt x="98221" y="453618"/>
                  </a:lnTo>
                  <a:lnTo>
                    <a:pt x="98221" y="446189"/>
                  </a:lnTo>
                  <a:lnTo>
                    <a:pt x="97421" y="445693"/>
                  </a:lnTo>
                  <a:lnTo>
                    <a:pt x="97015" y="445300"/>
                  </a:lnTo>
                  <a:lnTo>
                    <a:pt x="92837" y="444030"/>
                  </a:lnTo>
                  <a:lnTo>
                    <a:pt x="92227" y="445973"/>
                  </a:lnTo>
                  <a:lnTo>
                    <a:pt x="93268" y="447687"/>
                  </a:lnTo>
                  <a:lnTo>
                    <a:pt x="94361" y="449326"/>
                  </a:lnTo>
                  <a:lnTo>
                    <a:pt x="95529" y="451548"/>
                  </a:lnTo>
                  <a:lnTo>
                    <a:pt x="95605" y="453212"/>
                  </a:lnTo>
                  <a:lnTo>
                    <a:pt x="94818" y="453224"/>
                  </a:lnTo>
                  <a:lnTo>
                    <a:pt x="93611" y="452932"/>
                  </a:lnTo>
                  <a:lnTo>
                    <a:pt x="91821" y="455383"/>
                  </a:lnTo>
                  <a:lnTo>
                    <a:pt x="90195" y="454990"/>
                  </a:lnTo>
                  <a:lnTo>
                    <a:pt x="87706" y="453656"/>
                  </a:lnTo>
                  <a:lnTo>
                    <a:pt x="86944" y="453593"/>
                  </a:lnTo>
                  <a:lnTo>
                    <a:pt x="85864" y="453288"/>
                  </a:lnTo>
                  <a:lnTo>
                    <a:pt x="85598" y="456679"/>
                  </a:lnTo>
                  <a:lnTo>
                    <a:pt x="85839" y="458190"/>
                  </a:lnTo>
                  <a:lnTo>
                    <a:pt x="86461" y="459257"/>
                  </a:lnTo>
                  <a:lnTo>
                    <a:pt x="87490" y="462026"/>
                  </a:lnTo>
                  <a:lnTo>
                    <a:pt x="87147" y="463384"/>
                  </a:lnTo>
                  <a:lnTo>
                    <a:pt x="85661" y="464400"/>
                  </a:lnTo>
                  <a:lnTo>
                    <a:pt x="84709" y="464235"/>
                  </a:lnTo>
                  <a:lnTo>
                    <a:pt x="76073" y="457263"/>
                  </a:lnTo>
                  <a:lnTo>
                    <a:pt x="76174" y="456679"/>
                  </a:lnTo>
                  <a:lnTo>
                    <a:pt x="76466" y="455701"/>
                  </a:lnTo>
                  <a:lnTo>
                    <a:pt x="76644" y="455637"/>
                  </a:lnTo>
                  <a:lnTo>
                    <a:pt x="78092" y="455155"/>
                  </a:lnTo>
                  <a:lnTo>
                    <a:pt x="78727" y="454939"/>
                  </a:lnTo>
                  <a:lnTo>
                    <a:pt x="79870" y="454761"/>
                  </a:lnTo>
                  <a:lnTo>
                    <a:pt x="81330" y="454431"/>
                  </a:lnTo>
                  <a:lnTo>
                    <a:pt x="80238" y="454164"/>
                  </a:lnTo>
                  <a:lnTo>
                    <a:pt x="80683" y="453618"/>
                  </a:lnTo>
                  <a:lnTo>
                    <a:pt x="80759" y="453478"/>
                  </a:lnTo>
                  <a:lnTo>
                    <a:pt x="80200" y="452488"/>
                  </a:lnTo>
                  <a:lnTo>
                    <a:pt x="77330" y="450519"/>
                  </a:lnTo>
                  <a:lnTo>
                    <a:pt x="76898" y="451243"/>
                  </a:lnTo>
                  <a:lnTo>
                    <a:pt x="76898" y="455333"/>
                  </a:lnTo>
                  <a:lnTo>
                    <a:pt x="76504" y="455637"/>
                  </a:lnTo>
                  <a:lnTo>
                    <a:pt x="76542" y="455155"/>
                  </a:lnTo>
                  <a:lnTo>
                    <a:pt x="76898" y="455333"/>
                  </a:lnTo>
                  <a:lnTo>
                    <a:pt x="76898" y="451243"/>
                  </a:lnTo>
                  <a:lnTo>
                    <a:pt x="75552" y="453453"/>
                  </a:lnTo>
                  <a:lnTo>
                    <a:pt x="73952" y="453478"/>
                  </a:lnTo>
                  <a:lnTo>
                    <a:pt x="69672" y="451548"/>
                  </a:lnTo>
                  <a:lnTo>
                    <a:pt x="69354" y="451777"/>
                  </a:lnTo>
                  <a:lnTo>
                    <a:pt x="67754" y="452488"/>
                  </a:lnTo>
                  <a:lnTo>
                    <a:pt x="68033" y="453047"/>
                  </a:lnTo>
                  <a:lnTo>
                    <a:pt x="68605" y="453758"/>
                  </a:lnTo>
                  <a:lnTo>
                    <a:pt x="70383" y="455091"/>
                  </a:lnTo>
                  <a:lnTo>
                    <a:pt x="71132" y="455422"/>
                  </a:lnTo>
                  <a:lnTo>
                    <a:pt x="71907" y="455663"/>
                  </a:lnTo>
                  <a:lnTo>
                    <a:pt x="72059" y="456501"/>
                  </a:lnTo>
                  <a:lnTo>
                    <a:pt x="73063" y="457390"/>
                  </a:lnTo>
                  <a:lnTo>
                    <a:pt x="73926" y="458190"/>
                  </a:lnTo>
                  <a:lnTo>
                    <a:pt x="74777" y="458939"/>
                  </a:lnTo>
                  <a:lnTo>
                    <a:pt x="78994" y="463969"/>
                  </a:lnTo>
                  <a:lnTo>
                    <a:pt x="79019" y="464235"/>
                  </a:lnTo>
                  <a:lnTo>
                    <a:pt x="78105" y="466267"/>
                  </a:lnTo>
                  <a:lnTo>
                    <a:pt x="77216" y="465734"/>
                  </a:lnTo>
                  <a:lnTo>
                    <a:pt x="77216" y="474941"/>
                  </a:lnTo>
                  <a:lnTo>
                    <a:pt x="75628" y="476415"/>
                  </a:lnTo>
                  <a:lnTo>
                    <a:pt x="75069" y="476872"/>
                  </a:lnTo>
                  <a:lnTo>
                    <a:pt x="74117" y="477100"/>
                  </a:lnTo>
                  <a:lnTo>
                    <a:pt x="77216" y="474941"/>
                  </a:lnTo>
                  <a:lnTo>
                    <a:pt x="77216" y="465734"/>
                  </a:lnTo>
                  <a:lnTo>
                    <a:pt x="76555" y="465328"/>
                  </a:lnTo>
                  <a:lnTo>
                    <a:pt x="76034" y="465010"/>
                  </a:lnTo>
                  <a:lnTo>
                    <a:pt x="75920" y="465328"/>
                  </a:lnTo>
                  <a:lnTo>
                    <a:pt x="75793" y="465251"/>
                  </a:lnTo>
                  <a:lnTo>
                    <a:pt x="75615" y="465150"/>
                  </a:lnTo>
                  <a:lnTo>
                    <a:pt x="75145" y="465061"/>
                  </a:lnTo>
                  <a:lnTo>
                    <a:pt x="74980" y="464667"/>
                  </a:lnTo>
                  <a:lnTo>
                    <a:pt x="74917" y="464324"/>
                  </a:lnTo>
                  <a:lnTo>
                    <a:pt x="67818" y="459981"/>
                  </a:lnTo>
                  <a:lnTo>
                    <a:pt x="66687" y="460959"/>
                  </a:lnTo>
                  <a:lnTo>
                    <a:pt x="66243" y="462165"/>
                  </a:lnTo>
                  <a:lnTo>
                    <a:pt x="68630" y="465315"/>
                  </a:lnTo>
                  <a:lnTo>
                    <a:pt x="68757" y="465251"/>
                  </a:lnTo>
                  <a:lnTo>
                    <a:pt x="71564" y="467842"/>
                  </a:lnTo>
                  <a:lnTo>
                    <a:pt x="70650" y="467982"/>
                  </a:lnTo>
                  <a:lnTo>
                    <a:pt x="72009" y="469760"/>
                  </a:lnTo>
                  <a:lnTo>
                    <a:pt x="71526" y="469811"/>
                  </a:lnTo>
                  <a:lnTo>
                    <a:pt x="71043" y="469900"/>
                  </a:lnTo>
                  <a:lnTo>
                    <a:pt x="70091" y="470154"/>
                  </a:lnTo>
                  <a:lnTo>
                    <a:pt x="69634" y="470357"/>
                  </a:lnTo>
                  <a:lnTo>
                    <a:pt x="67348" y="472135"/>
                  </a:lnTo>
                  <a:lnTo>
                    <a:pt x="65379" y="472084"/>
                  </a:lnTo>
                  <a:lnTo>
                    <a:pt x="63449" y="471741"/>
                  </a:lnTo>
                  <a:lnTo>
                    <a:pt x="70078" y="479945"/>
                  </a:lnTo>
                  <a:lnTo>
                    <a:pt x="73215" y="477735"/>
                  </a:lnTo>
                  <a:lnTo>
                    <a:pt x="74815" y="478548"/>
                  </a:lnTo>
                  <a:lnTo>
                    <a:pt x="75615" y="477735"/>
                  </a:lnTo>
                  <a:lnTo>
                    <a:pt x="75806" y="477545"/>
                  </a:lnTo>
                  <a:lnTo>
                    <a:pt x="76161" y="477100"/>
                  </a:lnTo>
                  <a:lnTo>
                    <a:pt x="76733" y="476389"/>
                  </a:lnTo>
                  <a:lnTo>
                    <a:pt x="77736" y="475297"/>
                  </a:lnTo>
                  <a:lnTo>
                    <a:pt x="78003" y="475297"/>
                  </a:lnTo>
                  <a:lnTo>
                    <a:pt x="77914" y="474941"/>
                  </a:lnTo>
                  <a:lnTo>
                    <a:pt x="77800" y="474522"/>
                  </a:lnTo>
                  <a:lnTo>
                    <a:pt x="81191" y="472135"/>
                  </a:lnTo>
                  <a:lnTo>
                    <a:pt x="81534" y="471893"/>
                  </a:lnTo>
                  <a:lnTo>
                    <a:pt x="81902" y="471957"/>
                  </a:lnTo>
                  <a:lnTo>
                    <a:pt x="84378" y="470509"/>
                  </a:lnTo>
                  <a:lnTo>
                    <a:pt x="85623" y="469747"/>
                  </a:lnTo>
                  <a:lnTo>
                    <a:pt x="85039" y="469442"/>
                  </a:lnTo>
                  <a:lnTo>
                    <a:pt x="89560" y="466267"/>
                  </a:lnTo>
                  <a:lnTo>
                    <a:pt x="92214" y="464400"/>
                  </a:lnTo>
                  <a:lnTo>
                    <a:pt x="96824" y="461175"/>
                  </a:lnTo>
                  <a:lnTo>
                    <a:pt x="96647" y="460857"/>
                  </a:lnTo>
                  <a:lnTo>
                    <a:pt x="96723" y="459778"/>
                  </a:lnTo>
                  <a:lnTo>
                    <a:pt x="97078" y="459854"/>
                  </a:lnTo>
                  <a:lnTo>
                    <a:pt x="97561" y="459816"/>
                  </a:lnTo>
                  <a:lnTo>
                    <a:pt x="98018" y="460336"/>
                  </a:lnTo>
                  <a:lnTo>
                    <a:pt x="98755" y="459816"/>
                  </a:lnTo>
                  <a:lnTo>
                    <a:pt x="102273" y="457352"/>
                  </a:lnTo>
                  <a:lnTo>
                    <a:pt x="104508" y="455790"/>
                  </a:lnTo>
                  <a:lnTo>
                    <a:pt x="107518" y="459447"/>
                  </a:lnTo>
                  <a:lnTo>
                    <a:pt x="108115" y="459613"/>
                  </a:lnTo>
                  <a:lnTo>
                    <a:pt x="108331" y="458939"/>
                  </a:lnTo>
                  <a:lnTo>
                    <a:pt x="108534" y="458495"/>
                  </a:lnTo>
                  <a:lnTo>
                    <a:pt x="109232" y="457390"/>
                  </a:lnTo>
                  <a:lnTo>
                    <a:pt x="110426" y="457263"/>
                  </a:lnTo>
                  <a:lnTo>
                    <a:pt x="111493" y="456679"/>
                  </a:lnTo>
                  <a:lnTo>
                    <a:pt x="111683" y="455968"/>
                  </a:lnTo>
                  <a:close/>
                </a:path>
                <a:path w="895350" h="539114">
                  <a:moveTo>
                    <a:pt x="122453" y="484974"/>
                  </a:moveTo>
                  <a:lnTo>
                    <a:pt x="122428" y="484543"/>
                  </a:lnTo>
                  <a:lnTo>
                    <a:pt x="121996" y="484352"/>
                  </a:lnTo>
                  <a:lnTo>
                    <a:pt x="121615" y="484174"/>
                  </a:lnTo>
                  <a:lnTo>
                    <a:pt x="121297" y="484225"/>
                  </a:lnTo>
                  <a:lnTo>
                    <a:pt x="120992" y="484276"/>
                  </a:lnTo>
                  <a:lnTo>
                    <a:pt x="120713" y="484543"/>
                  </a:lnTo>
                  <a:lnTo>
                    <a:pt x="120421" y="484746"/>
                  </a:lnTo>
                  <a:lnTo>
                    <a:pt x="120650" y="485000"/>
                  </a:lnTo>
                  <a:lnTo>
                    <a:pt x="120853" y="485305"/>
                  </a:lnTo>
                  <a:lnTo>
                    <a:pt x="121094" y="485343"/>
                  </a:lnTo>
                  <a:lnTo>
                    <a:pt x="121539" y="485368"/>
                  </a:lnTo>
                  <a:lnTo>
                    <a:pt x="122008" y="485127"/>
                  </a:lnTo>
                  <a:lnTo>
                    <a:pt x="122453" y="484974"/>
                  </a:lnTo>
                  <a:close/>
                </a:path>
                <a:path w="895350" h="539114">
                  <a:moveTo>
                    <a:pt x="129616" y="498957"/>
                  </a:moveTo>
                  <a:lnTo>
                    <a:pt x="129374" y="498373"/>
                  </a:lnTo>
                  <a:lnTo>
                    <a:pt x="129146" y="497776"/>
                  </a:lnTo>
                  <a:lnTo>
                    <a:pt x="128524" y="495427"/>
                  </a:lnTo>
                  <a:lnTo>
                    <a:pt x="127393" y="497014"/>
                  </a:lnTo>
                  <a:lnTo>
                    <a:pt x="126911" y="496328"/>
                  </a:lnTo>
                  <a:lnTo>
                    <a:pt x="126784" y="495604"/>
                  </a:lnTo>
                  <a:lnTo>
                    <a:pt x="126758" y="495160"/>
                  </a:lnTo>
                  <a:lnTo>
                    <a:pt x="126873" y="494512"/>
                  </a:lnTo>
                  <a:lnTo>
                    <a:pt x="127228" y="493814"/>
                  </a:lnTo>
                  <a:lnTo>
                    <a:pt x="126428" y="494398"/>
                  </a:lnTo>
                  <a:lnTo>
                    <a:pt x="126796" y="494715"/>
                  </a:lnTo>
                  <a:lnTo>
                    <a:pt x="126161" y="495160"/>
                  </a:lnTo>
                  <a:lnTo>
                    <a:pt x="126034" y="494703"/>
                  </a:lnTo>
                  <a:lnTo>
                    <a:pt x="124853" y="495604"/>
                  </a:lnTo>
                  <a:lnTo>
                    <a:pt x="125996" y="496252"/>
                  </a:lnTo>
                  <a:lnTo>
                    <a:pt x="126885" y="496595"/>
                  </a:lnTo>
                  <a:lnTo>
                    <a:pt x="127317" y="497014"/>
                  </a:lnTo>
                  <a:lnTo>
                    <a:pt x="128130" y="497789"/>
                  </a:lnTo>
                  <a:lnTo>
                    <a:pt x="128485" y="498640"/>
                  </a:lnTo>
                  <a:lnTo>
                    <a:pt x="129019" y="499465"/>
                  </a:lnTo>
                  <a:lnTo>
                    <a:pt x="129616" y="498957"/>
                  </a:lnTo>
                  <a:close/>
                </a:path>
                <a:path w="895350" h="539114">
                  <a:moveTo>
                    <a:pt x="130759" y="459054"/>
                  </a:moveTo>
                  <a:lnTo>
                    <a:pt x="130416" y="459079"/>
                  </a:lnTo>
                  <a:lnTo>
                    <a:pt x="130238" y="459066"/>
                  </a:lnTo>
                  <a:lnTo>
                    <a:pt x="130187" y="459320"/>
                  </a:lnTo>
                  <a:lnTo>
                    <a:pt x="130175" y="459587"/>
                  </a:lnTo>
                  <a:lnTo>
                    <a:pt x="130175" y="459828"/>
                  </a:lnTo>
                  <a:lnTo>
                    <a:pt x="130378" y="459600"/>
                  </a:lnTo>
                  <a:lnTo>
                    <a:pt x="130568" y="459346"/>
                  </a:lnTo>
                  <a:lnTo>
                    <a:pt x="130759" y="459054"/>
                  </a:lnTo>
                  <a:close/>
                </a:path>
                <a:path w="895350" h="539114">
                  <a:moveTo>
                    <a:pt x="133985" y="490347"/>
                  </a:moveTo>
                  <a:lnTo>
                    <a:pt x="131419" y="487667"/>
                  </a:lnTo>
                  <a:lnTo>
                    <a:pt x="130873" y="488061"/>
                  </a:lnTo>
                  <a:lnTo>
                    <a:pt x="130314" y="488429"/>
                  </a:lnTo>
                  <a:lnTo>
                    <a:pt x="129717" y="488746"/>
                  </a:lnTo>
                  <a:lnTo>
                    <a:pt x="128828" y="487476"/>
                  </a:lnTo>
                  <a:lnTo>
                    <a:pt x="128422" y="487362"/>
                  </a:lnTo>
                  <a:lnTo>
                    <a:pt x="128104" y="487083"/>
                  </a:lnTo>
                  <a:lnTo>
                    <a:pt x="127952" y="486448"/>
                  </a:lnTo>
                  <a:lnTo>
                    <a:pt x="127990" y="486283"/>
                  </a:lnTo>
                  <a:lnTo>
                    <a:pt x="126847" y="484632"/>
                  </a:lnTo>
                  <a:lnTo>
                    <a:pt x="125133" y="489432"/>
                  </a:lnTo>
                  <a:lnTo>
                    <a:pt x="128714" y="492048"/>
                  </a:lnTo>
                  <a:lnTo>
                    <a:pt x="129362" y="491515"/>
                  </a:lnTo>
                  <a:lnTo>
                    <a:pt x="130987" y="490410"/>
                  </a:lnTo>
                  <a:lnTo>
                    <a:pt x="131305" y="490181"/>
                  </a:lnTo>
                  <a:lnTo>
                    <a:pt x="132016" y="490931"/>
                  </a:lnTo>
                  <a:lnTo>
                    <a:pt x="133083" y="492379"/>
                  </a:lnTo>
                  <a:lnTo>
                    <a:pt x="133985" y="490347"/>
                  </a:lnTo>
                  <a:close/>
                </a:path>
                <a:path w="895350" h="539114">
                  <a:moveTo>
                    <a:pt x="136296" y="488442"/>
                  </a:moveTo>
                  <a:lnTo>
                    <a:pt x="136118" y="488607"/>
                  </a:lnTo>
                  <a:lnTo>
                    <a:pt x="135991" y="488607"/>
                  </a:lnTo>
                  <a:lnTo>
                    <a:pt x="135559" y="489153"/>
                  </a:lnTo>
                  <a:lnTo>
                    <a:pt x="135204" y="489750"/>
                  </a:lnTo>
                  <a:lnTo>
                    <a:pt x="134874" y="490372"/>
                  </a:lnTo>
                  <a:lnTo>
                    <a:pt x="135750" y="489940"/>
                  </a:lnTo>
                  <a:lnTo>
                    <a:pt x="136067" y="489216"/>
                  </a:lnTo>
                  <a:lnTo>
                    <a:pt x="136296" y="488442"/>
                  </a:lnTo>
                  <a:close/>
                </a:path>
                <a:path w="895350" h="539114">
                  <a:moveTo>
                    <a:pt x="138772" y="466852"/>
                  </a:moveTo>
                  <a:lnTo>
                    <a:pt x="138239" y="465277"/>
                  </a:lnTo>
                  <a:lnTo>
                    <a:pt x="137236" y="463842"/>
                  </a:lnTo>
                  <a:lnTo>
                    <a:pt x="135470" y="462699"/>
                  </a:lnTo>
                  <a:lnTo>
                    <a:pt x="135877" y="462305"/>
                  </a:lnTo>
                  <a:lnTo>
                    <a:pt x="136067" y="462165"/>
                  </a:lnTo>
                  <a:lnTo>
                    <a:pt x="135750" y="462114"/>
                  </a:lnTo>
                  <a:lnTo>
                    <a:pt x="135966" y="461873"/>
                  </a:lnTo>
                  <a:lnTo>
                    <a:pt x="136131" y="462127"/>
                  </a:lnTo>
                  <a:lnTo>
                    <a:pt x="136474" y="461873"/>
                  </a:lnTo>
                  <a:lnTo>
                    <a:pt x="136652" y="461746"/>
                  </a:lnTo>
                  <a:lnTo>
                    <a:pt x="137083" y="461606"/>
                  </a:lnTo>
                  <a:lnTo>
                    <a:pt x="137464" y="461632"/>
                  </a:lnTo>
                  <a:lnTo>
                    <a:pt x="136969" y="461200"/>
                  </a:lnTo>
                  <a:lnTo>
                    <a:pt x="136499" y="460730"/>
                  </a:lnTo>
                  <a:lnTo>
                    <a:pt x="135775" y="459422"/>
                  </a:lnTo>
                  <a:lnTo>
                    <a:pt x="135763" y="457187"/>
                  </a:lnTo>
                  <a:lnTo>
                    <a:pt x="135724" y="456577"/>
                  </a:lnTo>
                  <a:lnTo>
                    <a:pt x="135521" y="456628"/>
                  </a:lnTo>
                  <a:lnTo>
                    <a:pt x="135166" y="456806"/>
                  </a:lnTo>
                  <a:lnTo>
                    <a:pt x="134962" y="457187"/>
                  </a:lnTo>
                  <a:lnTo>
                    <a:pt x="134632" y="457085"/>
                  </a:lnTo>
                  <a:lnTo>
                    <a:pt x="133731" y="457606"/>
                  </a:lnTo>
                  <a:lnTo>
                    <a:pt x="132930" y="458266"/>
                  </a:lnTo>
                  <a:lnTo>
                    <a:pt x="132054" y="458698"/>
                  </a:lnTo>
                  <a:lnTo>
                    <a:pt x="132537" y="458698"/>
                  </a:lnTo>
                  <a:lnTo>
                    <a:pt x="132664" y="461606"/>
                  </a:lnTo>
                  <a:lnTo>
                    <a:pt x="132562" y="462470"/>
                  </a:lnTo>
                  <a:lnTo>
                    <a:pt x="132740" y="462521"/>
                  </a:lnTo>
                  <a:lnTo>
                    <a:pt x="133324" y="462762"/>
                  </a:lnTo>
                  <a:lnTo>
                    <a:pt x="133870" y="463105"/>
                  </a:lnTo>
                  <a:lnTo>
                    <a:pt x="135013" y="463854"/>
                  </a:lnTo>
                  <a:lnTo>
                    <a:pt x="135585" y="464273"/>
                  </a:lnTo>
                  <a:lnTo>
                    <a:pt x="136220" y="464680"/>
                  </a:lnTo>
                  <a:lnTo>
                    <a:pt x="134366" y="467245"/>
                  </a:lnTo>
                  <a:lnTo>
                    <a:pt x="133870" y="467360"/>
                  </a:lnTo>
                  <a:lnTo>
                    <a:pt x="133426" y="467372"/>
                  </a:lnTo>
                  <a:lnTo>
                    <a:pt x="132994" y="467372"/>
                  </a:lnTo>
                  <a:lnTo>
                    <a:pt x="133096" y="469328"/>
                  </a:lnTo>
                  <a:lnTo>
                    <a:pt x="134162" y="470001"/>
                  </a:lnTo>
                  <a:lnTo>
                    <a:pt x="135064" y="470776"/>
                  </a:lnTo>
                  <a:lnTo>
                    <a:pt x="135229" y="472249"/>
                  </a:lnTo>
                  <a:lnTo>
                    <a:pt x="134353" y="473011"/>
                  </a:lnTo>
                  <a:lnTo>
                    <a:pt x="136321" y="473595"/>
                  </a:lnTo>
                  <a:lnTo>
                    <a:pt x="136093" y="472655"/>
                  </a:lnTo>
                  <a:lnTo>
                    <a:pt x="136804" y="472236"/>
                  </a:lnTo>
                  <a:lnTo>
                    <a:pt x="137515" y="471932"/>
                  </a:lnTo>
                  <a:lnTo>
                    <a:pt x="138226" y="471805"/>
                  </a:lnTo>
                  <a:lnTo>
                    <a:pt x="138582" y="470916"/>
                  </a:lnTo>
                  <a:lnTo>
                    <a:pt x="138633" y="470433"/>
                  </a:lnTo>
                  <a:lnTo>
                    <a:pt x="138099" y="470001"/>
                  </a:lnTo>
                  <a:lnTo>
                    <a:pt x="137629" y="469430"/>
                  </a:lnTo>
                  <a:lnTo>
                    <a:pt x="137248" y="468604"/>
                  </a:lnTo>
                  <a:lnTo>
                    <a:pt x="137591" y="468337"/>
                  </a:lnTo>
                  <a:lnTo>
                    <a:pt x="137896" y="468020"/>
                  </a:lnTo>
                  <a:lnTo>
                    <a:pt x="138188" y="467766"/>
                  </a:lnTo>
                  <a:lnTo>
                    <a:pt x="138315" y="467372"/>
                  </a:lnTo>
                  <a:lnTo>
                    <a:pt x="138493" y="467131"/>
                  </a:lnTo>
                  <a:lnTo>
                    <a:pt x="138772" y="466852"/>
                  </a:lnTo>
                  <a:close/>
                </a:path>
                <a:path w="895350" h="539114">
                  <a:moveTo>
                    <a:pt x="180987" y="481622"/>
                  </a:moveTo>
                  <a:lnTo>
                    <a:pt x="178574" y="478701"/>
                  </a:lnTo>
                  <a:lnTo>
                    <a:pt x="178473" y="478840"/>
                  </a:lnTo>
                  <a:lnTo>
                    <a:pt x="180987" y="481622"/>
                  </a:lnTo>
                  <a:close/>
                </a:path>
                <a:path w="895350" h="539114">
                  <a:moveTo>
                    <a:pt x="188252" y="418731"/>
                  </a:moveTo>
                  <a:lnTo>
                    <a:pt x="187528" y="418922"/>
                  </a:lnTo>
                  <a:lnTo>
                    <a:pt x="186829" y="419201"/>
                  </a:lnTo>
                  <a:lnTo>
                    <a:pt x="186143" y="419531"/>
                  </a:lnTo>
                  <a:lnTo>
                    <a:pt x="186194" y="419747"/>
                  </a:lnTo>
                  <a:lnTo>
                    <a:pt x="186880" y="419481"/>
                  </a:lnTo>
                  <a:lnTo>
                    <a:pt x="187553" y="419100"/>
                  </a:lnTo>
                  <a:lnTo>
                    <a:pt x="188252" y="418731"/>
                  </a:lnTo>
                  <a:close/>
                </a:path>
                <a:path w="895350" h="539114">
                  <a:moveTo>
                    <a:pt x="198031" y="492404"/>
                  </a:moveTo>
                  <a:lnTo>
                    <a:pt x="197142" y="491363"/>
                  </a:lnTo>
                  <a:lnTo>
                    <a:pt x="196392" y="490474"/>
                  </a:lnTo>
                  <a:lnTo>
                    <a:pt x="195414" y="489254"/>
                  </a:lnTo>
                  <a:lnTo>
                    <a:pt x="195326" y="489115"/>
                  </a:lnTo>
                  <a:lnTo>
                    <a:pt x="191389" y="488175"/>
                  </a:lnTo>
                  <a:lnTo>
                    <a:pt x="186016" y="491363"/>
                  </a:lnTo>
                  <a:lnTo>
                    <a:pt x="185089" y="490855"/>
                  </a:lnTo>
                  <a:lnTo>
                    <a:pt x="185267" y="491159"/>
                  </a:lnTo>
                  <a:lnTo>
                    <a:pt x="184594" y="491286"/>
                  </a:lnTo>
                  <a:lnTo>
                    <a:pt x="183896" y="491515"/>
                  </a:lnTo>
                  <a:lnTo>
                    <a:pt x="182626" y="491350"/>
                  </a:lnTo>
                  <a:lnTo>
                    <a:pt x="182143" y="491159"/>
                  </a:lnTo>
                  <a:lnTo>
                    <a:pt x="181952" y="490867"/>
                  </a:lnTo>
                  <a:lnTo>
                    <a:pt x="181864" y="490728"/>
                  </a:lnTo>
                  <a:lnTo>
                    <a:pt x="181419" y="490867"/>
                  </a:lnTo>
                  <a:lnTo>
                    <a:pt x="180949" y="490804"/>
                  </a:lnTo>
                  <a:lnTo>
                    <a:pt x="180517" y="490626"/>
                  </a:lnTo>
                  <a:lnTo>
                    <a:pt x="181610" y="491832"/>
                  </a:lnTo>
                  <a:lnTo>
                    <a:pt x="181038" y="492417"/>
                  </a:lnTo>
                  <a:lnTo>
                    <a:pt x="179539" y="491121"/>
                  </a:lnTo>
                  <a:lnTo>
                    <a:pt x="180174" y="490474"/>
                  </a:lnTo>
                  <a:lnTo>
                    <a:pt x="179324" y="489940"/>
                  </a:lnTo>
                  <a:lnTo>
                    <a:pt x="179031" y="490728"/>
                  </a:lnTo>
                  <a:lnTo>
                    <a:pt x="176796" y="493509"/>
                  </a:lnTo>
                  <a:lnTo>
                    <a:pt x="176530" y="494411"/>
                  </a:lnTo>
                  <a:lnTo>
                    <a:pt x="174612" y="494309"/>
                  </a:lnTo>
                  <a:lnTo>
                    <a:pt x="173990" y="492658"/>
                  </a:lnTo>
                  <a:lnTo>
                    <a:pt x="172986" y="491693"/>
                  </a:lnTo>
                  <a:lnTo>
                    <a:pt x="172402" y="491769"/>
                  </a:lnTo>
                  <a:lnTo>
                    <a:pt x="172097" y="491782"/>
                  </a:lnTo>
                  <a:lnTo>
                    <a:pt x="172275" y="492404"/>
                  </a:lnTo>
                  <a:lnTo>
                    <a:pt x="172377" y="493509"/>
                  </a:lnTo>
                  <a:lnTo>
                    <a:pt x="172173" y="494131"/>
                  </a:lnTo>
                  <a:lnTo>
                    <a:pt x="172059" y="495287"/>
                  </a:lnTo>
                  <a:lnTo>
                    <a:pt x="172173" y="496125"/>
                  </a:lnTo>
                  <a:lnTo>
                    <a:pt x="169760" y="499440"/>
                  </a:lnTo>
                  <a:lnTo>
                    <a:pt x="169621" y="504063"/>
                  </a:lnTo>
                  <a:lnTo>
                    <a:pt x="165468" y="507174"/>
                  </a:lnTo>
                  <a:lnTo>
                    <a:pt x="165074" y="507720"/>
                  </a:lnTo>
                  <a:lnTo>
                    <a:pt x="164833" y="508292"/>
                  </a:lnTo>
                  <a:lnTo>
                    <a:pt x="169786" y="506222"/>
                  </a:lnTo>
                  <a:lnTo>
                    <a:pt x="170230" y="505548"/>
                  </a:lnTo>
                  <a:lnTo>
                    <a:pt x="170789" y="504913"/>
                  </a:lnTo>
                  <a:lnTo>
                    <a:pt x="172821" y="503199"/>
                  </a:lnTo>
                  <a:lnTo>
                    <a:pt x="174104" y="501751"/>
                  </a:lnTo>
                  <a:lnTo>
                    <a:pt x="175310" y="498716"/>
                  </a:lnTo>
                  <a:lnTo>
                    <a:pt x="175044" y="497065"/>
                  </a:lnTo>
                  <a:lnTo>
                    <a:pt x="175107" y="495287"/>
                  </a:lnTo>
                  <a:lnTo>
                    <a:pt x="175552" y="495109"/>
                  </a:lnTo>
                  <a:lnTo>
                    <a:pt x="176009" y="494715"/>
                  </a:lnTo>
                  <a:lnTo>
                    <a:pt x="182600" y="497751"/>
                  </a:lnTo>
                  <a:lnTo>
                    <a:pt x="185381" y="499732"/>
                  </a:lnTo>
                  <a:lnTo>
                    <a:pt x="190817" y="497484"/>
                  </a:lnTo>
                  <a:lnTo>
                    <a:pt x="190055" y="497065"/>
                  </a:lnTo>
                  <a:lnTo>
                    <a:pt x="189318" y="496544"/>
                  </a:lnTo>
                  <a:lnTo>
                    <a:pt x="187617" y="494715"/>
                  </a:lnTo>
                  <a:lnTo>
                    <a:pt x="187426" y="494512"/>
                  </a:lnTo>
                  <a:lnTo>
                    <a:pt x="187185" y="494411"/>
                  </a:lnTo>
                  <a:lnTo>
                    <a:pt x="185318" y="493636"/>
                  </a:lnTo>
                  <a:lnTo>
                    <a:pt x="185407" y="492417"/>
                  </a:lnTo>
                  <a:lnTo>
                    <a:pt x="185483" y="491515"/>
                  </a:lnTo>
                  <a:lnTo>
                    <a:pt x="185496" y="491350"/>
                  </a:lnTo>
                  <a:lnTo>
                    <a:pt x="188849" y="493115"/>
                  </a:lnTo>
                  <a:lnTo>
                    <a:pt x="192201" y="494131"/>
                  </a:lnTo>
                  <a:lnTo>
                    <a:pt x="196646" y="492493"/>
                  </a:lnTo>
                  <a:lnTo>
                    <a:pt x="197319" y="492442"/>
                  </a:lnTo>
                  <a:lnTo>
                    <a:pt x="198031" y="492404"/>
                  </a:lnTo>
                  <a:close/>
                </a:path>
                <a:path w="895350" h="539114">
                  <a:moveTo>
                    <a:pt x="204978" y="484174"/>
                  </a:moveTo>
                  <a:lnTo>
                    <a:pt x="204724" y="484060"/>
                  </a:lnTo>
                  <a:lnTo>
                    <a:pt x="204584" y="483984"/>
                  </a:lnTo>
                  <a:lnTo>
                    <a:pt x="204470" y="484225"/>
                  </a:lnTo>
                  <a:lnTo>
                    <a:pt x="204368" y="484492"/>
                  </a:lnTo>
                  <a:lnTo>
                    <a:pt x="204266" y="484733"/>
                  </a:lnTo>
                  <a:lnTo>
                    <a:pt x="204457" y="484657"/>
                  </a:lnTo>
                  <a:lnTo>
                    <a:pt x="204635" y="484593"/>
                  </a:lnTo>
                  <a:lnTo>
                    <a:pt x="204812" y="484517"/>
                  </a:lnTo>
                  <a:lnTo>
                    <a:pt x="204927" y="484289"/>
                  </a:lnTo>
                  <a:close/>
                </a:path>
                <a:path w="895350" h="539114">
                  <a:moveTo>
                    <a:pt x="212153" y="487908"/>
                  </a:moveTo>
                  <a:lnTo>
                    <a:pt x="211975" y="487603"/>
                  </a:lnTo>
                  <a:lnTo>
                    <a:pt x="211810" y="487286"/>
                  </a:lnTo>
                  <a:lnTo>
                    <a:pt x="211632" y="486981"/>
                  </a:lnTo>
                  <a:lnTo>
                    <a:pt x="211556" y="487260"/>
                  </a:lnTo>
                  <a:lnTo>
                    <a:pt x="211493" y="487553"/>
                  </a:lnTo>
                  <a:lnTo>
                    <a:pt x="211416" y="487845"/>
                  </a:lnTo>
                  <a:lnTo>
                    <a:pt x="211658" y="487857"/>
                  </a:lnTo>
                  <a:lnTo>
                    <a:pt x="211899" y="487883"/>
                  </a:lnTo>
                  <a:lnTo>
                    <a:pt x="212153" y="487908"/>
                  </a:lnTo>
                  <a:close/>
                </a:path>
                <a:path w="895350" h="539114">
                  <a:moveTo>
                    <a:pt x="212471" y="488480"/>
                  </a:moveTo>
                  <a:lnTo>
                    <a:pt x="212382" y="488315"/>
                  </a:lnTo>
                  <a:lnTo>
                    <a:pt x="212026" y="488149"/>
                  </a:lnTo>
                  <a:lnTo>
                    <a:pt x="211709" y="488048"/>
                  </a:lnTo>
                  <a:lnTo>
                    <a:pt x="211404" y="487959"/>
                  </a:lnTo>
                  <a:lnTo>
                    <a:pt x="211188" y="488835"/>
                  </a:lnTo>
                  <a:lnTo>
                    <a:pt x="210997" y="488645"/>
                  </a:lnTo>
                  <a:lnTo>
                    <a:pt x="210858" y="488797"/>
                  </a:lnTo>
                  <a:lnTo>
                    <a:pt x="210794" y="489013"/>
                  </a:lnTo>
                  <a:lnTo>
                    <a:pt x="210731" y="489191"/>
                  </a:lnTo>
                  <a:lnTo>
                    <a:pt x="212471" y="488480"/>
                  </a:lnTo>
                  <a:close/>
                </a:path>
                <a:path w="895350" h="539114">
                  <a:moveTo>
                    <a:pt x="234670" y="538429"/>
                  </a:moveTo>
                  <a:lnTo>
                    <a:pt x="234518" y="538276"/>
                  </a:lnTo>
                  <a:lnTo>
                    <a:pt x="234378" y="538124"/>
                  </a:lnTo>
                  <a:lnTo>
                    <a:pt x="234238" y="537959"/>
                  </a:lnTo>
                  <a:lnTo>
                    <a:pt x="234124" y="538086"/>
                  </a:lnTo>
                  <a:lnTo>
                    <a:pt x="234188" y="538314"/>
                  </a:lnTo>
                  <a:lnTo>
                    <a:pt x="234315" y="538505"/>
                  </a:lnTo>
                  <a:lnTo>
                    <a:pt x="234416" y="538670"/>
                  </a:lnTo>
                  <a:lnTo>
                    <a:pt x="234581" y="538518"/>
                  </a:lnTo>
                  <a:close/>
                </a:path>
                <a:path w="895350" h="539114">
                  <a:moveTo>
                    <a:pt x="260616" y="381292"/>
                  </a:moveTo>
                  <a:lnTo>
                    <a:pt x="260604" y="381101"/>
                  </a:lnTo>
                  <a:lnTo>
                    <a:pt x="260235" y="381088"/>
                  </a:lnTo>
                  <a:lnTo>
                    <a:pt x="259867" y="381114"/>
                  </a:lnTo>
                  <a:lnTo>
                    <a:pt x="259524" y="381203"/>
                  </a:lnTo>
                  <a:lnTo>
                    <a:pt x="259803" y="381317"/>
                  </a:lnTo>
                  <a:lnTo>
                    <a:pt x="259930" y="381355"/>
                  </a:lnTo>
                  <a:lnTo>
                    <a:pt x="260159" y="381342"/>
                  </a:lnTo>
                  <a:lnTo>
                    <a:pt x="260616" y="381292"/>
                  </a:lnTo>
                  <a:close/>
                </a:path>
                <a:path w="895350" h="539114">
                  <a:moveTo>
                    <a:pt x="261124" y="381114"/>
                  </a:moveTo>
                  <a:lnTo>
                    <a:pt x="260731" y="378129"/>
                  </a:lnTo>
                  <a:lnTo>
                    <a:pt x="258737" y="375132"/>
                  </a:lnTo>
                  <a:lnTo>
                    <a:pt x="257594" y="376821"/>
                  </a:lnTo>
                  <a:lnTo>
                    <a:pt x="261124" y="381114"/>
                  </a:lnTo>
                  <a:close/>
                </a:path>
                <a:path w="895350" h="539114">
                  <a:moveTo>
                    <a:pt x="271297" y="379031"/>
                  </a:moveTo>
                  <a:lnTo>
                    <a:pt x="269811" y="378688"/>
                  </a:lnTo>
                  <a:lnTo>
                    <a:pt x="269481" y="377532"/>
                  </a:lnTo>
                  <a:lnTo>
                    <a:pt x="270243" y="376377"/>
                  </a:lnTo>
                  <a:lnTo>
                    <a:pt x="267639" y="375500"/>
                  </a:lnTo>
                  <a:lnTo>
                    <a:pt x="267195" y="378650"/>
                  </a:lnTo>
                  <a:lnTo>
                    <a:pt x="269976" y="378942"/>
                  </a:lnTo>
                  <a:lnTo>
                    <a:pt x="271259" y="379069"/>
                  </a:lnTo>
                  <a:close/>
                </a:path>
                <a:path w="895350" h="539114">
                  <a:moveTo>
                    <a:pt x="271360" y="262674"/>
                  </a:moveTo>
                  <a:lnTo>
                    <a:pt x="269074" y="262026"/>
                  </a:lnTo>
                  <a:lnTo>
                    <a:pt x="269138" y="262191"/>
                  </a:lnTo>
                  <a:lnTo>
                    <a:pt x="269189" y="262343"/>
                  </a:lnTo>
                  <a:lnTo>
                    <a:pt x="269227" y="262509"/>
                  </a:lnTo>
                  <a:lnTo>
                    <a:pt x="269748" y="262597"/>
                  </a:lnTo>
                  <a:lnTo>
                    <a:pt x="271322" y="262750"/>
                  </a:lnTo>
                  <a:close/>
                </a:path>
                <a:path w="895350" h="539114">
                  <a:moveTo>
                    <a:pt x="272059" y="379171"/>
                  </a:moveTo>
                  <a:lnTo>
                    <a:pt x="271830" y="379095"/>
                  </a:lnTo>
                  <a:lnTo>
                    <a:pt x="271602" y="379031"/>
                  </a:lnTo>
                  <a:lnTo>
                    <a:pt x="271360" y="378942"/>
                  </a:lnTo>
                  <a:lnTo>
                    <a:pt x="271513" y="379095"/>
                  </a:lnTo>
                  <a:lnTo>
                    <a:pt x="271741" y="379133"/>
                  </a:lnTo>
                  <a:lnTo>
                    <a:pt x="272059" y="379171"/>
                  </a:lnTo>
                  <a:close/>
                </a:path>
                <a:path w="895350" h="539114">
                  <a:moveTo>
                    <a:pt x="275488" y="387184"/>
                  </a:moveTo>
                  <a:lnTo>
                    <a:pt x="275285" y="386956"/>
                  </a:lnTo>
                  <a:lnTo>
                    <a:pt x="275069" y="386549"/>
                  </a:lnTo>
                  <a:lnTo>
                    <a:pt x="274624" y="386549"/>
                  </a:lnTo>
                  <a:lnTo>
                    <a:pt x="274396" y="386778"/>
                  </a:lnTo>
                  <a:lnTo>
                    <a:pt x="274154" y="386956"/>
                  </a:lnTo>
                  <a:lnTo>
                    <a:pt x="274523" y="387108"/>
                  </a:lnTo>
                  <a:lnTo>
                    <a:pt x="275259" y="387400"/>
                  </a:lnTo>
                  <a:lnTo>
                    <a:pt x="275412" y="387235"/>
                  </a:lnTo>
                  <a:close/>
                </a:path>
                <a:path w="895350" h="539114">
                  <a:moveTo>
                    <a:pt x="292176" y="385102"/>
                  </a:moveTo>
                  <a:lnTo>
                    <a:pt x="291363" y="384492"/>
                  </a:lnTo>
                  <a:lnTo>
                    <a:pt x="290690" y="383959"/>
                  </a:lnTo>
                  <a:lnTo>
                    <a:pt x="289623" y="383654"/>
                  </a:lnTo>
                  <a:lnTo>
                    <a:pt x="289318" y="383578"/>
                  </a:lnTo>
                  <a:lnTo>
                    <a:pt x="289001" y="383489"/>
                  </a:lnTo>
                  <a:lnTo>
                    <a:pt x="289648" y="384340"/>
                  </a:lnTo>
                  <a:lnTo>
                    <a:pt x="290029" y="384543"/>
                  </a:lnTo>
                  <a:lnTo>
                    <a:pt x="290207" y="384644"/>
                  </a:lnTo>
                  <a:lnTo>
                    <a:pt x="290830" y="385025"/>
                  </a:lnTo>
                  <a:lnTo>
                    <a:pt x="291503" y="385140"/>
                  </a:lnTo>
                  <a:lnTo>
                    <a:pt x="292176" y="385102"/>
                  </a:lnTo>
                  <a:close/>
                </a:path>
                <a:path w="895350" h="539114">
                  <a:moveTo>
                    <a:pt x="315252" y="282041"/>
                  </a:moveTo>
                  <a:close/>
                </a:path>
                <a:path w="895350" h="539114">
                  <a:moveTo>
                    <a:pt x="318147" y="284822"/>
                  </a:moveTo>
                  <a:lnTo>
                    <a:pt x="317881" y="284556"/>
                  </a:lnTo>
                  <a:lnTo>
                    <a:pt x="317360" y="284060"/>
                  </a:lnTo>
                  <a:lnTo>
                    <a:pt x="317004" y="284365"/>
                  </a:lnTo>
                  <a:lnTo>
                    <a:pt x="317385" y="284505"/>
                  </a:lnTo>
                  <a:lnTo>
                    <a:pt x="318147" y="284822"/>
                  </a:lnTo>
                  <a:close/>
                </a:path>
                <a:path w="895350" h="539114">
                  <a:moveTo>
                    <a:pt x="326034" y="279425"/>
                  </a:moveTo>
                  <a:lnTo>
                    <a:pt x="324726" y="278993"/>
                  </a:lnTo>
                  <a:lnTo>
                    <a:pt x="323405" y="278587"/>
                  </a:lnTo>
                  <a:lnTo>
                    <a:pt x="322084" y="278155"/>
                  </a:lnTo>
                  <a:lnTo>
                    <a:pt x="322364" y="278498"/>
                  </a:lnTo>
                  <a:lnTo>
                    <a:pt x="322567" y="278942"/>
                  </a:lnTo>
                  <a:lnTo>
                    <a:pt x="322668" y="279501"/>
                  </a:lnTo>
                  <a:lnTo>
                    <a:pt x="322834" y="280339"/>
                  </a:lnTo>
                  <a:lnTo>
                    <a:pt x="322376" y="281495"/>
                  </a:lnTo>
                  <a:lnTo>
                    <a:pt x="323799" y="281762"/>
                  </a:lnTo>
                  <a:lnTo>
                    <a:pt x="324561" y="281000"/>
                  </a:lnTo>
                  <a:lnTo>
                    <a:pt x="325297" y="280200"/>
                  </a:lnTo>
                  <a:lnTo>
                    <a:pt x="326034" y="279425"/>
                  </a:lnTo>
                  <a:close/>
                </a:path>
                <a:path w="895350" h="539114">
                  <a:moveTo>
                    <a:pt x="335038" y="282333"/>
                  </a:moveTo>
                  <a:lnTo>
                    <a:pt x="332244" y="281406"/>
                  </a:lnTo>
                  <a:lnTo>
                    <a:pt x="330835" y="280962"/>
                  </a:lnTo>
                  <a:lnTo>
                    <a:pt x="330060" y="282282"/>
                  </a:lnTo>
                  <a:lnTo>
                    <a:pt x="330200" y="282346"/>
                  </a:lnTo>
                  <a:lnTo>
                    <a:pt x="331787" y="282143"/>
                  </a:lnTo>
                  <a:lnTo>
                    <a:pt x="335038" y="282333"/>
                  </a:lnTo>
                  <a:close/>
                </a:path>
                <a:path w="895350" h="539114">
                  <a:moveTo>
                    <a:pt x="364248" y="302298"/>
                  </a:moveTo>
                  <a:lnTo>
                    <a:pt x="364223" y="301802"/>
                  </a:lnTo>
                  <a:lnTo>
                    <a:pt x="363308" y="301739"/>
                  </a:lnTo>
                  <a:lnTo>
                    <a:pt x="363308" y="302209"/>
                  </a:lnTo>
                  <a:lnTo>
                    <a:pt x="363651" y="302310"/>
                  </a:lnTo>
                  <a:lnTo>
                    <a:pt x="363956" y="302298"/>
                  </a:lnTo>
                  <a:lnTo>
                    <a:pt x="364248" y="302323"/>
                  </a:lnTo>
                  <a:close/>
                </a:path>
                <a:path w="895350" h="539114">
                  <a:moveTo>
                    <a:pt x="373049" y="302539"/>
                  </a:moveTo>
                  <a:lnTo>
                    <a:pt x="372643" y="302602"/>
                  </a:lnTo>
                  <a:lnTo>
                    <a:pt x="372198" y="302615"/>
                  </a:lnTo>
                  <a:lnTo>
                    <a:pt x="371703" y="302539"/>
                  </a:lnTo>
                  <a:lnTo>
                    <a:pt x="371830" y="302831"/>
                  </a:lnTo>
                  <a:lnTo>
                    <a:pt x="371944" y="303072"/>
                  </a:lnTo>
                  <a:lnTo>
                    <a:pt x="372059" y="303326"/>
                  </a:lnTo>
                  <a:lnTo>
                    <a:pt x="372376" y="303047"/>
                  </a:lnTo>
                  <a:lnTo>
                    <a:pt x="372706" y="302780"/>
                  </a:lnTo>
                  <a:lnTo>
                    <a:pt x="373049" y="302539"/>
                  </a:lnTo>
                  <a:close/>
                </a:path>
                <a:path w="895350" h="539114">
                  <a:moveTo>
                    <a:pt x="373151" y="294970"/>
                  </a:moveTo>
                  <a:lnTo>
                    <a:pt x="372300" y="294678"/>
                  </a:lnTo>
                  <a:lnTo>
                    <a:pt x="371462" y="294411"/>
                  </a:lnTo>
                  <a:lnTo>
                    <a:pt x="370624" y="294119"/>
                  </a:lnTo>
                  <a:lnTo>
                    <a:pt x="370738" y="294259"/>
                  </a:lnTo>
                  <a:lnTo>
                    <a:pt x="370840" y="294411"/>
                  </a:lnTo>
                  <a:lnTo>
                    <a:pt x="371487" y="294919"/>
                  </a:lnTo>
                  <a:lnTo>
                    <a:pt x="372135" y="295186"/>
                  </a:lnTo>
                  <a:lnTo>
                    <a:pt x="372770" y="295414"/>
                  </a:lnTo>
                  <a:lnTo>
                    <a:pt x="373011" y="295198"/>
                  </a:lnTo>
                  <a:lnTo>
                    <a:pt x="373151" y="294970"/>
                  </a:lnTo>
                  <a:close/>
                </a:path>
                <a:path w="895350" h="539114">
                  <a:moveTo>
                    <a:pt x="379310" y="299643"/>
                  </a:moveTo>
                  <a:lnTo>
                    <a:pt x="379133" y="299567"/>
                  </a:lnTo>
                  <a:lnTo>
                    <a:pt x="378764" y="299453"/>
                  </a:lnTo>
                  <a:lnTo>
                    <a:pt x="377710" y="299656"/>
                  </a:lnTo>
                  <a:lnTo>
                    <a:pt x="376910" y="300291"/>
                  </a:lnTo>
                  <a:lnTo>
                    <a:pt x="376097" y="300951"/>
                  </a:lnTo>
                  <a:lnTo>
                    <a:pt x="377164" y="300507"/>
                  </a:lnTo>
                  <a:lnTo>
                    <a:pt x="378256" y="300101"/>
                  </a:lnTo>
                  <a:lnTo>
                    <a:pt x="379310" y="299643"/>
                  </a:lnTo>
                  <a:close/>
                </a:path>
                <a:path w="895350" h="539114">
                  <a:moveTo>
                    <a:pt x="379501" y="299694"/>
                  </a:moveTo>
                  <a:lnTo>
                    <a:pt x="379272" y="299897"/>
                  </a:lnTo>
                  <a:lnTo>
                    <a:pt x="379120" y="300151"/>
                  </a:lnTo>
                  <a:lnTo>
                    <a:pt x="378980" y="300380"/>
                  </a:lnTo>
                  <a:lnTo>
                    <a:pt x="379145" y="300151"/>
                  </a:lnTo>
                  <a:lnTo>
                    <a:pt x="379323" y="299935"/>
                  </a:lnTo>
                  <a:lnTo>
                    <a:pt x="379501" y="299694"/>
                  </a:lnTo>
                  <a:close/>
                </a:path>
                <a:path w="895350" h="539114">
                  <a:moveTo>
                    <a:pt x="389953" y="338289"/>
                  </a:moveTo>
                  <a:close/>
                </a:path>
                <a:path w="895350" h="539114">
                  <a:moveTo>
                    <a:pt x="421360" y="397040"/>
                  </a:moveTo>
                  <a:lnTo>
                    <a:pt x="421233" y="396748"/>
                  </a:lnTo>
                  <a:lnTo>
                    <a:pt x="421119" y="396443"/>
                  </a:lnTo>
                  <a:lnTo>
                    <a:pt x="420966" y="396163"/>
                  </a:lnTo>
                  <a:lnTo>
                    <a:pt x="420738" y="396265"/>
                  </a:lnTo>
                  <a:lnTo>
                    <a:pt x="420751" y="396595"/>
                  </a:lnTo>
                  <a:lnTo>
                    <a:pt x="421017" y="397167"/>
                  </a:lnTo>
                  <a:lnTo>
                    <a:pt x="421360" y="397040"/>
                  </a:lnTo>
                  <a:close/>
                </a:path>
                <a:path w="895350" h="539114">
                  <a:moveTo>
                    <a:pt x="432562" y="382752"/>
                  </a:moveTo>
                  <a:lnTo>
                    <a:pt x="432422" y="382727"/>
                  </a:lnTo>
                  <a:lnTo>
                    <a:pt x="432219" y="382828"/>
                  </a:lnTo>
                  <a:lnTo>
                    <a:pt x="432447" y="382879"/>
                  </a:lnTo>
                  <a:lnTo>
                    <a:pt x="432562" y="382752"/>
                  </a:lnTo>
                  <a:close/>
                </a:path>
                <a:path w="895350" h="539114">
                  <a:moveTo>
                    <a:pt x="515607" y="294132"/>
                  </a:moveTo>
                  <a:lnTo>
                    <a:pt x="515353" y="294081"/>
                  </a:lnTo>
                  <a:lnTo>
                    <a:pt x="514870" y="293966"/>
                  </a:lnTo>
                  <a:lnTo>
                    <a:pt x="514883" y="294474"/>
                  </a:lnTo>
                  <a:lnTo>
                    <a:pt x="515035" y="294525"/>
                  </a:lnTo>
                  <a:lnTo>
                    <a:pt x="515239" y="294640"/>
                  </a:lnTo>
                  <a:lnTo>
                    <a:pt x="515467" y="294513"/>
                  </a:lnTo>
                  <a:lnTo>
                    <a:pt x="515518" y="294297"/>
                  </a:lnTo>
                  <a:lnTo>
                    <a:pt x="515607" y="294132"/>
                  </a:lnTo>
                  <a:close/>
                </a:path>
                <a:path w="895350" h="539114">
                  <a:moveTo>
                    <a:pt x="524433" y="298386"/>
                  </a:moveTo>
                  <a:lnTo>
                    <a:pt x="522884" y="291947"/>
                  </a:lnTo>
                  <a:lnTo>
                    <a:pt x="519430" y="296367"/>
                  </a:lnTo>
                  <a:lnTo>
                    <a:pt x="522122" y="297459"/>
                  </a:lnTo>
                  <a:lnTo>
                    <a:pt x="523278" y="297903"/>
                  </a:lnTo>
                  <a:lnTo>
                    <a:pt x="524433" y="298386"/>
                  </a:lnTo>
                  <a:close/>
                </a:path>
                <a:path w="895350" h="539114">
                  <a:moveTo>
                    <a:pt x="533107" y="295478"/>
                  </a:moveTo>
                  <a:lnTo>
                    <a:pt x="532472" y="295186"/>
                  </a:lnTo>
                  <a:lnTo>
                    <a:pt x="531850" y="294944"/>
                  </a:lnTo>
                  <a:lnTo>
                    <a:pt x="531380" y="295084"/>
                  </a:lnTo>
                  <a:lnTo>
                    <a:pt x="530948" y="295211"/>
                  </a:lnTo>
                  <a:lnTo>
                    <a:pt x="530580" y="295770"/>
                  </a:lnTo>
                  <a:lnTo>
                    <a:pt x="530288" y="296341"/>
                  </a:lnTo>
                  <a:lnTo>
                    <a:pt x="530758" y="296989"/>
                  </a:lnTo>
                  <a:lnTo>
                    <a:pt x="531672" y="297040"/>
                  </a:lnTo>
                  <a:lnTo>
                    <a:pt x="532371" y="296887"/>
                  </a:lnTo>
                  <a:lnTo>
                    <a:pt x="533019" y="296811"/>
                  </a:lnTo>
                  <a:lnTo>
                    <a:pt x="532993" y="296087"/>
                  </a:lnTo>
                  <a:lnTo>
                    <a:pt x="533107" y="295478"/>
                  </a:lnTo>
                  <a:close/>
                </a:path>
                <a:path w="895350" h="539114">
                  <a:moveTo>
                    <a:pt x="537337" y="295859"/>
                  </a:moveTo>
                  <a:lnTo>
                    <a:pt x="536511" y="296214"/>
                  </a:lnTo>
                  <a:lnTo>
                    <a:pt x="535686" y="296532"/>
                  </a:lnTo>
                  <a:lnTo>
                    <a:pt x="534733" y="297065"/>
                  </a:lnTo>
                  <a:lnTo>
                    <a:pt x="536067" y="298919"/>
                  </a:lnTo>
                  <a:lnTo>
                    <a:pt x="536244" y="298996"/>
                  </a:lnTo>
                  <a:lnTo>
                    <a:pt x="536829" y="298653"/>
                  </a:lnTo>
                  <a:lnTo>
                    <a:pt x="537108" y="297573"/>
                  </a:lnTo>
                  <a:lnTo>
                    <a:pt x="537210" y="296710"/>
                  </a:lnTo>
                  <a:lnTo>
                    <a:pt x="537337" y="295859"/>
                  </a:lnTo>
                  <a:close/>
                </a:path>
                <a:path w="895350" h="539114">
                  <a:moveTo>
                    <a:pt x="537451" y="295795"/>
                  </a:moveTo>
                  <a:lnTo>
                    <a:pt x="537375" y="295630"/>
                  </a:lnTo>
                  <a:lnTo>
                    <a:pt x="537337" y="295795"/>
                  </a:lnTo>
                  <a:close/>
                </a:path>
                <a:path w="895350" h="539114">
                  <a:moveTo>
                    <a:pt x="547027" y="285127"/>
                  </a:moveTo>
                  <a:lnTo>
                    <a:pt x="546506" y="284873"/>
                  </a:lnTo>
                  <a:lnTo>
                    <a:pt x="546112" y="284530"/>
                  </a:lnTo>
                  <a:lnTo>
                    <a:pt x="545655" y="284289"/>
                  </a:lnTo>
                  <a:lnTo>
                    <a:pt x="545274" y="284518"/>
                  </a:lnTo>
                  <a:lnTo>
                    <a:pt x="545071" y="284632"/>
                  </a:lnTo>
                  <a:lnTo>
                    <a:pt x="545211" y="284721"/>
                  </a:lnTo>
                  <a:lnTo>
                    <a:pt x="545350" y="284873"/>
                  </a:lnTo>
                  <a:lnTo>
                    <a:pt x="545503" y="284899"/>
                  </a:lnTo>
                  <a:lnTo>
                    <a:pt x="545973" y="285013"/>
                  </a:lnTo>
                  <a:lnTo>
                    <a:pt x="546442" y="285102"/>
                  </a:lnTo>
                  <a:lnTo>
                    <a:pt x="546912" y="285203"/>
                  </a:lnTo>
                  <a:close/>
                </a:path>
                <a:path w="895350" h="539114">
                  <a:moveTo>
                    <a:pt x="827252" y="14795"/>
                  </a:moveTo>
                  <a:close/>
                </a:path>
                <a:path w="895350" h="539114">
                  <a:moveTo>
                    <a:pt x="827709" y="141439"/>
                  </a:moveTo>
                  <a:lnTo>
                    <a:pt x="827608" y="140766"/>
                  </a:lnTo>
                  <a:lnTo>
                    <a:pt x="827519" y="140106"/>
                  </a:lnTo>
                  <a:lnTo>
                    <a:pt x="827417" y="139446"/>
                  </a:lnTo>
                  <a:lnTo>
                    <a:pt x="826274" y="140512"/>
                  </a:lnTo>
                  <a:lnTo>
                    <a:pt x="826020" y="140919"/>
                  </a:lnTo>
                  <a:lnTo>
                    <a:pt x="826770" y="141592"/>
                  </a:lnTo>
                  <a:lnTo>
                    <a:pt x="827151" y="141490"/>
                  </a:lnTo>
                  <a:lnTo>
                    <a:pt x="827455" y="141439"/>
                  </a:lnTo>
                  <a:lnTo>
                    <a:pt x="827709" y="141439"/>
                  </a:lnTo>
                  <a:close/>
                </a:path>
                <a:path w="895350" h="539114">
                  <a:moveTo>
                    <a:pt x="836866" y="9893"/>
                  </a:moveTo>
                  <a:lnTo>
                    <a:pt x="833691" y="8890"/>
                  </a:lnTo>
                  <a:lnTo>
                    <a:pt x="829906" y="11760"/>
                  </a:lnTo>
                  <a:lnTo>
                    <a:pt x="832116" y="12306"/>
                  </a:lnTo>
                  <a:lnTo>
                    <a:pt x="833882" y="11696"/>
                  </a:lnTo>
                  <a:lnTo>
                    <a:pt x="835469" y="10909"/>
                  </a:lnTo>
                  <a:lnTo>
                    <a:pt x="836866" y="9893"/>
                  </a:lnTo>
                  <a:close/>
                </a:path>
                <a:path w="895350" h="539114">
                  <a:moveTo>
                    <a:pt x="837717" y="304"/>
                  </a:moveTo>
                  <a:lnTo>
                    <a:pt x="837450" y="0"/>
                  </a:lnTo>
                  <a:lnTo>
                    <a:pt x="837247" y="444"/>
                  </a:lnTo>
                  <a:lnTo>
                    <a:pt x="837717" y="304"/>
                  </a:lnTo>
                  <a:close/>
                </a:path>
                <a:path w="895350" h="539114">
                  <a:moveTo>
                    <a:pt x="857910" y="2540"/>
                  </a:moveTo>
                  <a:lnTo>
                    <a:pt x="857745" y="1752"/>
                  </a:lnTo>
                  <a:lnTo>
                    <a:pt x="857415" y="990"/>
                  </a:lnTo>
                  <a:lnTo>
                    <a:pt x="856945" y="203"/>
                  </a:lnTo>
                  <a:lnTo>
                    <a:pt x="855802" y="1727"/>
                  </a:lnTo>
                  <a:lnTo>
                    <a:pt x="855192" y="2743"/>
                  </a:lnTo>
                  <a:lnTo>
                    <a:pt x="855027" y="3810"/>
                  </a:lnTo>
                  <a:lnTo>
                    <a:pt x="857910" y="2540"/>
                  </a:lnTo>
                  <a:close/>
                </a:path>
                <a:path w="895350" h="539114">
                  <a:moveTo>
                    <a:pt x="858697" y="88493"/>
                  </a:moveTo>
                  <a:lnTo>
                    <a:pt x="858545" y="88290"/>
                  </a:lnTo>
                  <a:lnTo>
                    <a:pt x="858393" y="88099"/>
                  </a:lnTo>
                  <a:lnTo>
                    <a:pt x="858215" y="87922"/>
                  </a:lnTo>
                  <a:lnTo>
                    <a:pt x="857973" y="88023"/>
                  </a:lnTo>
                  <a:lnTo>
                    <a:pt x="857834" y="88074"/>
                  </a:lnTo>
                  <a:lnTo>
                    <a:pt x="858126" y="88214"/>
                  </a:lnTo>
                  <a:lnTo>
                    <a:pt x="858418" y="88341"/>
                  </a:lnTo>
                  <a:lnTo>
                    <a:pt x="858697" y="88493"/>
                  </a:lnTo>
                  <a:close/>
                </a:path>
                <a:path w="895350" h="539114">
                  <a:moveTo>
                    <a:pt x="859116" y="88671"/>
                  </a:moveTo>
                  <a:lnTo>
                    <a:pt x="858697" y="88493"/>
                  </a:lnTo>
                  <a:lnTo>
                    <a:pt x="858939" y="88747"/>
                  </a:lnTo>
                  <a:lnTo>
                    <a:pt x="859116" y="88722"/>
                  </a:lnTo>
                  <a:close/>
                </a:path>
                <a:path w="895350" h="539114">
                  <a:moveTo>
                    <a:pt x="889901" y="9271"/>
                  </a:moveTo>
                  <a:lnTo>
                    <a:pt x="884097" y="7099"/>
                  </a:lnTo>
                  <a:lnTo>
                    <a:pt x="883551" y="7518"/>
                  </a:lnTo>
                  <a:lnTo>
                    <a:pt x="884948" y="8763"/>
                  </a:lnTo>
                  <a:lnTo>
                    <a:pt x="886307" y="10134"/>
                  </a:lnTo>
                  <a:lnTo>
                    <a:pt x="887222" y="12179"/>
                  </a:lnTo>
                  <a:lnTo>
                    <a:pt x="887971" y="10909"/>
                  </a:lnTo>
                  <a:lnTo>
                    <a:pt x="888873" y="9982"/>
                  </a:lnTo>
                  <a:lnTo>
                    <a:pt x="889901" y="9271"/>
                  </a:lnTo>
                  <a:close/>
                </a:path>
                <a:path w="895350" h="539114">
                  <a:moveTo>
                    <a:pt x="893445" y="23177"/>
                  </a:moveTo>
                  <a:lnTo>
                    <a:pt x="893229" y="23050"/>
                  </a:lnTo>
                  <a:lnTo>
                    <a:pt x="893013" y="22936"/>
                  </a:lnTo>
                  <a:lnTo>
                    <a:pt x="892771" y="22809"/>
                  </a:lnTo>
                  <a:lnTo>
                    <a:pt x="892784" y="23152"/>
                  </a:lnTo>
                  <a:lnTo>
                    <a:pt x="892784" y="23787"/>
                  </a:lnTo>
                  <a:lnTo>
                    <a:pt x="892962" y="23558"/>
                  </a:lnTo>
                  <a:lnTo>
                    <a:pt x="893191" y="23355"/>
                  </a:lnTo>
                  <a:lnTo>
                    <a:pt x="893445" y="23177"/>
                  </a:lnTo>
                  <a:close/>
                </a:path>
                <a:path w="895350" h="539114">
                  <a:moveTo>
                    <a:pt x="895311" y="21145"/>
                  </a:moveTo>
                  <a:lnTo>
                    <a:pt x="895083" y="20193"/>
                  </a:lnTo>
                  <a:lnTo>
                    <a:pt x="894626" y="18376"/>
                  </a:lnTo>
                  <a:lnTo>
                    <a:pt x="894092" y="18707"/>
                  </a:lnTo>
                  <a:lnTo>
                    <a:pt x="893775" y="19151"/>
                  </a:lnTo>
                  <a:lnTo>
                    <a:pt x="894105" y="19900"/>
                  </a:lnTo>
                  <a:lnTo>
                    <a:pt x="894321" y="20396"/>
                  </a:lnTo>
                  <a:lnTo>
                    <a:pt x="894791" y="20789"/>
                  </a:lnTo>
                  <a:lnTo>
                    <a:pt x="895311" y="211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 descr=""/>
            <p:cNvSpPr/>
            <p:nvPr/>
          </p:nvSpPr>
          <p:spPr>
            <a:xfrm>
              <a:off x="2043252" y="3764630"/>
              <a:ext cx="1438910" cy="775970"/>
            </a:xfrm>
            <a:custGeom>
              <a:avLst/>
              <a:gdLst/>
              <a:ahLst/>
              <a:cxnLst/>
              <a:rect l="l" t="t" r="r" b="b"/>
              <a:pathLst>
                <a:path w="1438910" h="775970">
                  <a:moveTo>
                    <a:pt x="4343" y="747344"/>
                  </a:moveTo>
                  <a:lnTo>
                    <a:pt x="1473" y="748207"/>
                  </a:lnTo>
                  <a:lnTo>
                    <a:pt x="0" y="750303"/>
                  </a:lnTo>
                  <a:lnTo>
                    <a:pt x="4343" y="747344"/>
                  </a:lnTo>
                  <a:close/>
                </a:path>
                <a:path w="1438910" h="775970">
                  <a:moveTo>
                    <a:pt x="7213" y="743851"/>
                  </a:moveTo>
                  <a:lnTo>
                    <a:pt x="5537" y="743813"/>
                  </a:lnTo>
                  <a:lnTo>
                    <a:pt x="3746" y="743572"/>
                  </a:lnTo>
                  <a:lnTo>
                    <a:pt x="1714" y="743102"/>
                  </a:lnTo>
                  <a:lnTo>
                    <a:pt x="1765" y="744423"/>
                  </a:lnTo>
                  <a:lnTo>
                    <a:pt x="2603" y="745642"/>
                  </a:lnTo>
                  <a:lnTo>
                    <a:pt x="4368" y="747318"/>
                  </a:lnTo>
                  <a:lnTo>
                    <a:pt x="7213" y="743851"/>
                  </a:lnTo>
                  <a:close/>
                </a:path>
                <a:path w="1438910" h="775970">
                  <a:moveTo>
                    <a:pt x="10350" y="736079"/>
                  </a:moveTo>
                  <a:lnTo>
                    <a:pt x="8648" y="735063"/>
                  </a:lnTo>
                  <a:lnTo>
                    <a:pt x="6972" y="735914"/>
                  </a:lnTo>
                  <a:lnTo>
                    <a:pt x="4902" y="736942"/>
                  </a:lnTo>
                  <a:lnTo>
                    <a:pt x="3429" y="738632"/>
                  </a:lnTo>
                  <a:lnTo>
                    <a:pt x="2184" y="741045"/>
                  </a:lnTo>
                  <a:lnTo>
                    <a:pt x="2032" y="741451"/>
                  </a:lnTo>
                  <a:lnTo>
                    <a:pt x="1917" y="741832"/>
                  </a:lnTo>
                  <a:lnTo>
                    <a:pt x="6261" y="738251"/>
                  </a:lnTo>
                  <a:lnTo>
                    <a:pt x="7823" y="739254"/>
                  </a:lnTo>
                  <a:lnTo>
                    <a:pt x="9156" y="739711"/>
                  </a:lnTo>
                  <a:lnTo>
                    <a:pt x="9601" y="739787"/>
                  </a:lnTo>
                  <a:lnTo>
                    <a:pt x="9982" y="739762"/>
                  </a:lnTo>
                  <a:lnTo>
                    <a:pt x="10121" y="739165"/>
                  </a:lnTo>
                  <a:lnTo>
                    <a:pt x="10248" y="738581"/>
                  </a:lnTo>
                  <a:lnTo>
                    <a:pt x="10350" y="736079"/>
                  </a:lnTo>
                  <a:close/>
                </a:path>
                <a:path w="1438910" h="775970">
                  <a:moveTo>
                    <a:pt x="463918" y="300570"/>
                  </a:moveTo>
                  <a:lnTo>
                    <a:pt x="463765" y="300520"/>
                  </a:lnTo>
                  <a:lnTo>
                    <a:pt x="463626" y="300469"/>
                  </a:lnTo>
                  <a:lnTo>
                    <a:pt x="463486" y="300418"/>
                  </a:lnTo>
                  <a:lnTo>
                    <a:pt x="462546" y="301218"/>
                  </a:lnTo>
                  <a:lnTo>
                    <a:pt x="461911" y="301713"/>
                  </a:lnTo>
                  <a:lnTo>
                    <a:pt x="461352" y="302412"/>
                  </a:lnTo>
                  <a:lnTo>
                    <a:pt x="461378" y="302679"/>
                  </a:lnTo>
                  <a:lnTo>
                    <a:pt x="461467" y="302958"/>
                  </a:lnTo>
                  <a:lnTo>
                    <a:pt x="461518" y="302768"/>
                  </a:lnTo>
                  <a:lnTo>
                    <a:pt x="461606" y="302552"/>
                  </a:lnTo>
                  <a:lnTo>
                    <a:pt x="461835" y="302514"/>
                  </a:lnTo>
                  <a:lnTo>
                    <a:pt x="461987" y="302425"/>
                  </a:lnTo>
                  <a:lnTo>
                    <a:pt x="461924" y="302768"/>
                  </a:lnTo>
                  <a:lnTo>
                    <a:pt x="461873" y="303123"/>
                  </a:lnTo>
                  <a:lnTo>
                    <a:pt x="461759" y="303453"/>
                  </a:lnTo>
                  <a:lnTo>
                    <a:pt x="461822" y="303606"/>
                  </a:lnTo>
                  <a:lnTo>
                    <a:pt x="462203" y="303822"/>
                  </a:lnTo>
                  <a:lnTo>
                    <a:pt x="463169" y="303657"/>
                  </a:lnTo>
                  <a:lnTo>
                    <a:pt x="463562" y="302679"/>
                  </a:lnTo>
                  <a:lnTo>
                    <a:pt x="463664" y="301853"/>
                  </a:lnTo>
                  <a:lnTo>
                    <a:pt x="463918" y="300570"/>
                  </a:lnTo>
                  <a:close/>
                </a:path>
                <a:path w="1438910" h="775970">
                  <a:moveTo>
                    <a:pt x="495007" y="302958"/>
                  </a:moveTo>
                  <a:lnTo>
                    <a:pt x="487819" y="300672"/>
                  </a:lnTo>
                  <a:lnTo>
                    <a:pt x="487451" y="300558"/>
                  </a:lnTo>
                  <a:lnTo>
                    <a:pt x="487210" y="300482"/>
                  </a:lnTo>
                  <a:lnTo>
                    <a:pt x="487045" y="300850"/>
                  </a:lnTo>
                  <a:lnTo>
                    <a:pt x="488784" y="301853"/>
                  </a:lnTo>
                  <a:lnTo>
                    <a:pt x="489572" y="303212"/>
                  </a:lnTo>
                  <a:lnTo>
                    <a:pt x="489877" y="304761"/>
                  </a:lnTo>
                  <a:lnTo>
                    <a:pt x="491159" y="305333"/>
                  </a:lnTo>
                  <a:lnTo>
                    <a:pt x="491985" y="305485"/>
                  </a:lnTo>
                  <a:lnTo>
                    <a:pt x="493356" y="304888"/>
                  </a:lnTo>
                  <a:lnTo>
                    <a:pt x="493941" y="304317"/>
                  </a:lnTo>
                  <a:lnTo>
                    <a:pt x="495007" y="302958"/>
                  </a:lnTo>
                  <a:close/>
                </a:path>
                <a:path w="1438910" h="775970">
                  <a:moveTo>
                    <a:pt x="496125" y="301180"/>
                  </a:moveTo>
                  <a:lnTo>
                    <a:pt x="494195" y="298945"/>
                  </a:lnTo>
                  <a:lnTo>
                    <a:pt x="491959" y="299478"/>
                  </a:lnTo>
                  <a:lnTo>
                    <a:pt x="489851" y="299402"/>
                  </a:lnTo>
                  <a:lnTo>
                    <a:pt x="489369" y="299364"/>
                  </a:lnTo>
                  <a:lnTo>
                    <a:pt x="488899" y="299046"/>
                  </a:lnTo>
                  <a:lnTo>
                    <a:pt x="488276" y="298742"/>
                  </a:lnTo>
                  <a:lnTo>
                    <a:pt x="487629" y="299720"/>
                  </a:lnTo>
                  <a:lnTo>
                    <a:pt x="489915" y="300583"/>
                  </a:lnTo>
                  <a:lnTo>
                    <a:pt x="489851" y="300367"/>
                  </a:lnTo>
                  <a:lnTo>
                    <a:pt x="489826" y="300240"/>
                  </a:lnTo>
                  <a:lnTo>
                    <a:pt x="490207" y="300088"/>
                  </a:lnTo>
                  <a:lnTo>
                    <a:pt x="490486" y="300355"/>
                  </a:lnTo>
                  <a:lnTo>
                    <a:pt x="490651" y="300634"/>
                  </a:lnTo>
                  <a:lnTo>
                    <a:pt x="490842" y="300888"/>
                  </a:lnTo>
                  <a:lnTo>
                    <a:pt x="495249" y="302602"/>
                  </a:lnTo>
                  <a:lnTo>
                    <a:pt x="495579" y="302107"/>
                  </a:lnTo>
                  <a:lnTo>
                    <a:pt x="495858" y="301612"/>
                  </a:lnTo>
                  <a:lnTo>
                    <a:pt x="496125" y="301180"/>
                  </a:lnTo>
                  <a:close/>
                </a:path>
                <a:path w="1438910" h="775970">
                  <a:moveTo>
                    <a:pt x="502513" y="299885"/>
                  </a:moveTo>
                  <a:lnTo>
                    <a:pt x="502234" y="299872"/>
                  </a:lnTo>
                  <a:lnTo>
                    <a:pt x="501954" y="299847"/>
                  </a:lnTo>
                  <a:lnTo>
                    <a:pt x="501688" y="299834"/>
                  </a:lnTo>
                  <a:lnTo>
                    <a:pt x="501777" y="300012"/>
                  </a:lnTo>
                  <a:lnTo>
                    <a:pt x="501865" y="300189"/>
                  </a:lnTo>
                  <a:lnTo>
                    <a:pt x="501942" y="300342"/>
                  </a:lnTo>
                  <a:lnTo>
                    <a:pt x="502132" y="300202"/>
                  </a:lnTo>
                  <a:lnTo>
                    <a:pt x="502323" y="300050"/>
                  </a:lnTo>
                  <a:lnTo>
                    <a:pt x="502513" y="299885"/>
                  </a:lnTo>
                  <a:close/>
                </a:path>
                <a:path w="1438910" h="775970">
                  <a:moveTo>
                    <a:pt x="509231" y="234467"/>
                  </a:moveTo>
                  <a:lnTo>
                    <a:pt x="507339" y="234784"/>
                  </a:lnTo>
                  <a:lnTo>
                    <a:pt x="506133" y="235496"/>
                  </a:lnTo>
                  <a:lnTo>
                    <a:pt x="505307" y="236537"/>
                  </a:lnTo>
                  <a:lnTo>
                    <a:pt x="508088" y="237655"/>
                  </a:lnTo>
                  <a:lnTo>
                    <a:pt x="509231" y="234467"/>
                  </a:lnTo>
                  <a:close/>
                </a:path>
                <a:path w="1438910" h="775970">
                  <a:moveTo>
                    <a:pt x="512889" y="238950"/>
                  </a:moveTo>
                  <a:lnTo>
                    <a:pt x="512546" y="237921"/>
                  </a:lnTo>
                  <a:lnTo>
                    <a:pt x="512318" y="236245"/>
                  </a:lnTo>
                  <a:lnTo>
                    <a:pt x="511581" y="237324"/>
                  </a:lnTo>
                  <a:lnTo>
                    <a:pt x="511048" y="238112"/>
                  </a:lnTo>
                  <a:lnTo>
                    <a:pt x="510616" y="238671"/>
                  </a:lnTo>
                  <a:lnTo>
                    <a:pt x="512864" y="239572"/>
                  </a:lnTo>
                  <a:lnTo>
                    <a:pt x="512889" y="238950"/>
                  </a:lnTo>
                  <a:close/>
                </a:path>
                <a:path w="1438910" h="775970">
                  <a:moveTo>
                    <a:pt x="524548" y="313867"/>
                  </a:moveTo>
                  <a:lnTo>
                    <a:pt x="524421" y="313867"/>
                  </a:lnTo>
                  <a:lnTo>
                    <a:pt x="524548" y="313867"/>
                  </a:lnTo>
                  <a:close/>
                </a:path>
                <a:path w="1438910" h="775970">
                  <a:moveTo>
                    <a:pt x="526211" y="312547"/>
                  </a:moveTo>
                  <a:lnTo>
                    <a:pt x="525081" y="310413"/>
                  </a:lnTo>
                  <a:lnTo>
                    <a:pt x="524256" y="308305"/>
                  </a:lnTo>
                  <a:lnTo>
                    <a:pt x="524090" y="305879"/>
                  </a:lnTo>
                  <a:lnTo>
                    <a:pt x="523875" y="305879"/>
                  </a:lnTo>
                  <a:lnTo>
                    <a:pt x="522744" y="307047"/>
                  </a:lnTo>
                  <a:lnTo>
                    <a:pt x="522097" y="308317"/>
                  </a:lnTo>
                  <a:lnTo>
                    <a:pt x="521830" y="309714"/>
                  </a:lnTo>
                  <a:lnTo>
                    <a:pt x="522490" y="311670"/>
                  </a:lnTo>
                  <a:lnTo>
                    <a:pt x="523024" y="313042"/>
                  </a:lnTo>
                  <a:lnTo>
                    <a:pt x="524510" y="313817"/>
                  </a:lnTo>
                  <a:lnTo>
                    <a:pt x="526211" y="312547"/>
                  </a:lnTo>
                  <a:close/>
                </a:path>
                <a:path w="1438910" h="775970">
                  <a:moveTo>
                    <a:pt x="548728" y="329882"/>
                  </a:moveTo>
                  <a:lnTo>
                    <a:pt x="548411" y="330085"/>
                  </a:lnTo>
                  <a:lnTo>
                    <a:pt x="548665" y="330250"/>
                  </a:lnTo>
                  <a:lnTo>
                    <a:pt x="548728" y="329882"/>
                  </a:lnTo>
                  <a:close/>
                </a:path>
                <a:path w="1438910" h="775970">
                  <a:moveTo>
                    <a:pt x="552297" y="342404"/>
                  </a:moveTo>
                  <a:lnTo>
                    <a:pt x="552157" y="342379"/>
                  </a:lnTo>
                  <a:lnTo>
                    <a:pt x="552297" y="342404"/>
                  </a:lnTo>
                  <a:close/>
                </a:path>
                <a:path w="1438910" h="775970">
                  <a:moveTo>
                    <a:pt x="561581" y="347649"/>
                  </a:moveTo>
                  <a:lnTo>
                    <a:pt x="561251" y="347865"/>
                  </a:lnTo>
                  <a:lnTo>
                    <a:pt x="561505" y="348043"/>
                  </a:lnTo>
                  <a:lnTo>
                    <a:pt x="561581" y="347649"/>
                  </a:lnTo>
                  <a:close/>
                </a:path>
                <a:path w="1438910" h="775970">
                  <a:moveTo>
                    <a:pt x="563435" y="326415"/>
                  </a:moveTo>
                  <a:lnTo>
                    <a:pt x="563245" y="325729"/>
                  </a:lnTo>
                  <a:lnTo>
                    <a:pt x="562902" y="324319"/>
                  </a:lnTo>
                  <a:lnTo>
                    <a:pt x="562038" y="324269"/>
                  </a:lnTo>
                  <a:lnTo>
                    <a:pt x="561136" y="324497"/>
                  </a:lnTo>
                  <a:lnTo>
                    <a:pt x="559371" y="324167"/>
                  </a:lnTo>
                  <a:lnTo>
                    <a:pt x="558482" y="323748"/>
                  </a:lnTo>
                  <a:lnTo>
                    <a:pt x="556895" y="323151"/>
                  </a:lnTo>
                  <a:lnTo>
                    <a:pt x="557085" y="323354"/>
                  </a:lnTo>
                  <a:lnTo>
                    <a:pt x="557110" y="323646"/>
                  </a:lnTo>
                  <a:lnTo>
                    <a:pt x="557110" y="323951"/>
                  </a:lnTo>
                  <a:lnTo>
                    <a:pt x="559219" y="326123"/>
                  </a:lnTo>
                  <a:lnTo>
                    <a:pt x="561136" y="326618"/>
                  </a:lnTo>
                  <a:lnTo>
                    <a:pt x="563245" y="326478"/>
                  </a:lnTo>
                  <a:lnTo>
                    <a:pt x="563372" y="326453"/>
                  </a:lnTo>
                  <a:close/>
                </a:path>
                <a:path w="1438910" h="775970">
                  <a:moveTo>
                    <a:pt x="566470" y="347903"/>
                  </a:moveTo>
                  <a:lnTo>
                    <a:pt x="565988" y="347827"/>
                  </a:lnTo>
                  <a:lnTo>
                    <a:pt x="566229" y="348234"/>
                  </a:lnTo>
                  <a:lnTo>
                    <a:pt x="566470" y="347903"/>
                  </a:lnTo>
                  <a:close/>
                </a:path>
                <a:path w="1438910" h="775970">
                  <a:moveTo>
                    <a:pt x="569302" y="372948"/>
                  </a:moveTo>
                  <a:lnTo>
                    <a:pt x="569188" y="372770"/>
                  </a:lnTo>
                  <a:lnTo>
                    <a:pt x="569087" y="372605"/>
                  </a:lnTo>
                  <a:lnTo>
                    <a:pt x="568972" y="372414"/>
                  </a:lnTo>
                  <a:lnTo>
                    <a:pt x="568833" y="372198"/>
                  </a:lnTo>
                  <a:lnTo>
                    <a:pt x="568591" y="371906"/>
                  </a:lnTo>
                  <a:lnTo>
                    <a:pt x="567918" y="371957"/>
                  </a:lnTo>
                  <a:lnTo>
                    <a:pt x="567143" y="371983"/>
                  </a:lnTo>
                  <a:lnTo>
                    <a:pt x="567982" y="373011"/>
                  </a:lnTo>
                  <a:lnTo>
                    <a:pt x="568490" y="373862"/>
                  </a:lnTo>
                  <a:lnTo>
                    <a:pt x="568655" y="374142"/>
                  </a:lnTo>
                  <a:lnTo>
                    <a:pt x="568833" y="374396"/>
                  </a:lnTo>
                  <a:lnTo>
                    <a:pt x="569302" y="372948"/>
                  </a:lnTo>
                  <a:close/>
                </a:path>
                <a:path w="1438910" h="775970">
                  <a:moveTo>
                    <a:pt x="575208" y="347154"/>
                  </a:moveTo>
                  <a:lnTo>
                    <a:pt x="575081" y="347014"/>
                  </a:lnTo>
                  <a:lnTo>
                    <a:pt x="575132" y="347218"/>
                  </a:lnTo>
                  <a:close/>
                </a:path>
                <a:path w="1438910" h="775970">
                  <a:moveTo>
                    <a:pt x="575779" y="352907"/>
                  </a:moveTo>
                  <a:lnTo>
                    <a:pt x="574675" y="352196"/>
                  </a:lnTo>
                  <a:lnTo>
                    <a:pt x="572376" y="353517"/>
                  </a:lnTo>
                  <a:lnTo>
                    <a:pt x="570280" y="355003"/>
                  </a:lnTo>
                  <a:lnTo>
                    <a:pt x="568960" y="358114"/>
                  </a:lnTo>
                  <a:lnTo>
                    <a:pt x="569137" y="358368"/>
                  </a:lnTo>
                  <a:lnTo>
                    <a:pt x="570077" y="358305"/>
                  </a:lnTo>
                  <a:lnTo>
                    <a:pt x="570712" y="358381"/>
                  </a:lnTo>
                  <a:lnTo>
                    <a:pt x="572389" y="357022"/>
                  </a:lnTo>
                  <a:lnTo>
                    <a:pt x="573671" y="355854"/>
                  </a:lnTo>
                  <a:lnTo>
                    <a:pt x="574890" y="354596"/>
                  </a:lnTo>
                  <a:lnTo>
                    <a:pt x="575678" y="353809"/>
                  </a:lnTo>
                  <a:lnTo>
                    <a:pt x="575779" y="352907"/>
                  </a:lnTo>
                  <a:close/>
                </a:path>
                <a:path w="1438910" h="775970">
                  <a:moveTo>
                    <a:pt x="577850" y="341630"/>
                  </a:moveTo>
                  <a:lnTo>
                    <a:pt x="577545" y="341198"/>
                  </a:lnTo>
                  <a:lnTo>
                    <a:pt x="577278" y="340817"/>
                  </a:lnTo>
                  <a:lnTo>
                    <a:pt x="575881" y="338823"/>
                  </a:lnTo>
                  <a:lnTo>
                    <a:pt x="575157" y="337769"/>
                  </a:lnTo>
                  <a:lnTo>
                    <a:pt x="574725" y="337159"/>
                  </a:lnTo>
                  <a:lnTo>
                    <a:pt x="572960" y="336524"/>
                  </a:lnTo>
                  <a:lnTo>
                    <a:pt x="572084" y="336181"/>
                  </a:lnTo>
                  <a:lnTo>
                    <a:pt x="568528" y="337769"/>
                  </a:lnTo>
                  <a:lnTo>
                    <a:pt x="568045" y="336003"/>
                  </a:lnTo>
                  <a:lnTo>
                    <a:pt x="567258" y="334086"/>
                  </a:lnTo>
                  <a:lnTo>
                    <a:pt x="557618" y="328218"/>
                  </a:lnTo>
                  <a:lnTo>
                    <a:pt x="553021" y="329501"/>
                  </a:lnTo>
                  <a:lnTo>
                    <a:pt x="553885" y="332155"/>
                  </a:lnTo>
                  <a:lnTo>
                    <a:pt x="553554" y="334899"/>
                  </a:lnTo>
                  <a:lnTo>
                    <a:pt x="554837" y="337769"/>
                  </a:lnTo>
                  <a:lnTo>
                    <a:pt x="554837" y="338150"/>
                  </a:lnTo>
                  <a:lnTo>
                    <a:pt x="554520" y="339229"/>
                  </a:lnTo>
                  <a:lnTo>
                    <a:pt x="553872" y="339852"/>
                  </a:lnTo>
                  <a:lnTo>
                    <a:pt x="551891" y="339940"/>
                  </a:lnTo>
                  <a:lnTo>
                    <a:pt x="551357" y="340017"/>
                  </a:lnTo>
                  <a:lnTo>
                    <a:pt x="551230" y="341020"/>
                  </a:lnTo>
                  <a:lnTo>
                    <a:pt x="552005" y="342150"/>
                  </a:lnTo>
                  <a:lnTo>
                    <a:pt x="552297" y="342404"/>
                  </a:lnTo>
                  <a:lnTo>
                    <a:pt x="553008" y="343776"/>
                  </a:lnTo>
                  <a:lnTo>
                    <a:pt x="553554" y="345008"/>
                  </a:lnTo>
                  <a:lnTo>
                    <a:pt x="554024" y="346506"/>
                  </a:lnTo>
                  <a:lnTo>
                    <a:pt x="554164" y="346544"/>
                  </a:lnTo>
                  <a:lnTo>
                    <a:pt x="554266" y="347345"/>
                  </a:lnTo>
                  <a:lnTo>
                    <a:pt x="554507" y="348322"/>
                  </a:lnTo>
                  <a:lnTo>
                    <a:pt x="554951" y="350977"/>
                  </a:lnTo>
                  <a:lnTo>
                    <a:pt x="554037" y="352437"/>
                  </a:lnTo>
                  <a:lnTo>
                    <a:pt x="551535" y="354888"/>
                  </a:lnTo>
                  <a:lnTo>
                    <a:pt x="550278" y="354558"/>
                  </a:lnTo>
                  <a:lnTo>
                    <a:pt x="549008" y="354025"/>
                  </a:lnTo>
                  <a:lnTo>
                    <a:pt x="548500" y="355434"/>
                  </a:lnTo>
                  <a:lnTo>
                    <a:pt x="548411" y="355866"/>
                  </a:lnTo>
                  <a:lnTo>
                    <a:pt x="548284" y="356920"/>
                  </a:lnTo>
                  <a:lnTo>
                    <a:pt x="549694" y="359791"/>
                  </a:lnTo>
                  <a:lnTo>
                    <a:pt x="550037" y="361467"/>
                  </a:lnTo>
                  <a:lnTo>
                    <a:pt x="550811" y="363880"/>
                  </a:lnTo>
                  <a:lnTo>
                    <a:pt x="549389" y="363347"/>
                  </a:lnTo>
                  <a:lnTo>
                    <a:pt x="548373" y="363270"/>
                  </a:lnTo>
                  <a:lnTo>
                    <a:pt x="547611" y="361200"/>
                  </a:lnTo>
                  <a:lnTo>
                    <a:pt x="545122" y="361162"/>
                  </a:lnTo>
                  <a:lnTo>
                    <a:pt x="545020" y="358749"/>
                  </a:lnTo>
                  <a:lnTo>
                    <a:pt x="544029" y="358368"/>
                  </a:lnTo>
                  <a:lnTo>
                    <a:pt x="543814" y="358292"/>
                  </a:lnTo>
                  <a:lnTo>
                    <a:pt x="541045" y="358368"/>
                  </a:lnTo>
                  <a:lnTo>
                    <a:pt x="540715" y="356539"/>
                  </a:lnTo>
                  <a:lnTo>
                    <a:pt x="540486" y="355460"/>
                  </a:lnTo>
                  <a:lnTo>
                    <a:pt x="540143" y="355307"/>
                  </a:lnTo>
                  <a:lnTo>
                    <a:pt x="539940" y="355866"/>
                  </a:lnTo>
                  <a:lnTo>
                    <a:pt x="539597" y="356539"/>
                  </a:lnTo>
                  <a:lnTo>
                    <a:pt x="536460" y="356654"/>
                  </a:lnTo>
                  <a:lnTo>
                    <a:pt x="543623" y="365518"/>
                  </a:lnTo>
                  <a:lnTo>
                    <a:pt x="544855" y="365848"/>
                  </a:lnTo>
                  <a:lnTo>
                    <a:pt x="549859" y="365734"/>
                  </a:lnTo>
                  <a:lnTo>
                    <a:pt x="550633" y="365442"/>
                  </a:lnTo>
                  <a:lnTo>
                    <a:pt x="551421" y="365429"/>
                  </a:lnTo>
                  <a:lnTo>
                    <a:pt x="551764" y="365417"/>
                  </a:lnTo>
                  <a:lnTo>
                    <a:pt x="553453" y="365696"/>
                  </a:lnTo>
                  <a:lnTo>
                    <a:pt x="553542" y="366903"/>
                  </a:lnTo>
                  <a:lnTo>
                    <a:pt x="552221" y="369112"/>
                  </a:lnTo>
                  <a:lnTo>
                    <a:pt x="550633" y="369785"/>
                  </a:lnTo>
                  <a:lnTo>
                    <a:pt x="548170" y="369836"/>
                  </a:lnTo>
                  <a:lnTo>
                    <a:pt x="547598" y="369785"/>
                  </a:lnTo>
                  <a:lnTo>
                    <a:pt x="547001" y="369697"/>
                  </a:lnTo>
                  <a:lnTo>
                    <a:pt x="547522" y="370344"/>
                  </a:lnTo>
                  <a:lnTo>
                    <a:pt x="547865" y="370192"/>
                  </a:lnTo>
                  <a:lnTo>
                    <a:pt x="548589" y="370459"/>
                  </a:lnTo>
                  <a:lnTo>
                    <a:pt x="548449" y="371094"/>
                  </a:lnTo>
                  <a:lnTo>
                    <a:pt x="548411" y="371424"/>
                  </a:lnTo>
                  <a:lnTo>
                    <a:pt x="553427" y="377634"/>
                  </a:lnTo>
                  <a:lnTo>
                    <a:pt x="554951" y="377609"/>
                  </a:lnTo>
                  <a:lnTo>
                    <a:pt x="556336" y="377024"/>
                  </a:lnTo>
                  <a:lnTo>
                    <a:pt x="557923" y="375373"/>
                  </a:lnTo>
                  <a:lnTo>
                    <a:pt x="558304" y="374789"/>
                  </a:lnTo>
                  <a:lnTo>
                    <a:pt x="558596" y="374192"/>
                  </a:lnTo>
                  <a:lnTo>
                    <a:pt x="563359" y="375970"/>
                  </a:lnTo>
                  <a:lnTo>
                    <a:pt x="563029" y="375285"/>
                  </a:lnTo>
                  <a:lnTo>
                    <a:pt x="563333" y="374192"/>
                  </a:lnTo>
                  <a:lnTo>
                    <a:pt x="563499" y="373634"/>
                  </a:lnTo>
                  <a:lnTo>
                    <a:pt x="564108" y="372059"/>
                  </a:lnTo>
                  <a:lnTo>
                    <a:pt x="566229" y="371170"/>
                  </a:lnTo>
                  <a:lnTo>
                    <a:pt x="565975" y="370192"/>
                  </a:lnTo>
                  <a:lnTo>
                    <a:pt x="565861" y="369836"/>
                  </a:lnTo>
                  <a:lnTo>
                    <a:pt x="565746" y="369417"/>
                  </a:lnTo>
                  <a:lnTo>
                    <a:pt x="565708" y="368515"/>
                  </a:lnTo>
                  <a:lnTo>
                    <a:pt x="563727" y="366649"/>
                  </a:lnTo>
                  <a:lnTo>
                    <a:pt x="562013" y="365417"/>
                  </a:lnTo>
                  <a:lnTo>
                    <a:pt x="561543" y="365086"/>
                  </a:lnTo>
                  <a:lnTo>
                    <a:pt x="560209" y="363880"/>
                  </a:lnTo>
                  <a:lnTo>
                    <a:pt x="559625" y="363347"/>
                  </a:lnTo>
                  <a:lnTo>
                    <a:pt x="560133" y="362877"/>
                  </a:lnTo>
                  <a:lnTo>
                    <a:pt x="559231" y="362280"/>
                  </a:lnTo>
                  <a:lnTo>
                    <a:pt x="558761" y="360832"/>
                  </a:lnTo>
                  <a:lnTo>
                    <a:pt x="559142" y="359956"/>
                  </a:lnTo>
                  <a:lnTo>
                    <a:pt x="559460" y="359524"/>
                  </a:lnTo>
                  <a:lnTo>
                    <a:pt x="559028" y="359410"/>
                  </a:lnTo>
                  <a:lnTo>
                    <a:pt x="558596" y="359181"/>
                  </a:lnTo>
                  <a:lnTo>
                    <a:pt x="558165" y="358749"/>
                  </a:lnTo>
                  <a:lnTo>
                    <a:pt x="557911" y="358457"/>
                  </a:lnTo>
                  <a:lnTo>
                    <a:pt x="557555" y="358216"/>
                  </a:lnTo>
                  <a:lnTo>
                    <a:pt x="557161" y="358051"/>
                  </a:lnTo>
                  <a:lnTo>
                    <a:pt x="557326" y="357682"/>
                  </a:lnTo>
                  <a:lnTo>
                    <a:pt x="558114" y="355904"/>
                  </a:lnTo>
                  <a:lnTo>
                    <a:pt x="558317" y="355955"/>
                  </a:lnTo>
                  <a:lnTo>
                    <a:pt x="558711" y="356082"/>
                  </a:lnTo>
                  <a:lnTo>
                    <a:pt x="559435" y="356285"/>
                  </a:lnTo>
                  <a:lnTo>
                    <a:pt x="560158" y="356539"/>
                  </a:lnTo>
                  <a:lnTo>
                    <a:pt x="561022" y="357022"/>
                  </a:lnTo>
                  <a:lnTo>
                    <a:pt x="561390" y="355904"/>
                  </a:lnTo>
                  <a:lnTo>
                    <a:pt x="561606" y="354888"/>
                  </a:lnTo>
                  <a:lnTo>
                    <a:pt x="561708" y="354355"/>
                  </a:lnTo>
                  <a:lnTo>
                    <a:pt x="561035" y="352844"/>
                  </a:lnTo>
                  <a:lnTo>
                    <a:pt x="558253" y="351904"/>
                  </a:lnTo>
                  <a:lnTo>
                    <a:pt x="555917" y="346329"/>
                  </a:lnTo>
                  <a:lnTo>
                    <a:pt x="555917" y="357682"/>
                  </a:lnTo>
                  <a:lnTo>
                    <a:pt x="555269" y="357593"/>
                  </a:lnTo>
                  <a:lnTo>
                    <a:pt x="554850" y="357543"/>
                  </a:lnTo>
                  <a:lnTo>
                    <a:pt x="553656" y="357593"/>
                  </a:lnTo>
                  <a:lnTo>
                    <a:pt x="552386" y="357327"/>
                  </a:lnTo>
                  <a:lnTo>
                    <a:pt x="553135" y="356362"/>
                  </a:lnTo>
                  <a:lnTo>
                    <a:pt x="553326" y="355866"/>
                  </a:lnTo>
                  <a:lnTo>
                    <a:pt x="553758" y="355790"/>
                  </a:lnTo>
                  <a:lnTo>
                    <a:pt x="555917" y="357682"/>
                  </a:lnTo>
                  <a:lnTo>
                    <a:pt x="555917" y="346329"/>
                  </a:lnTo>
                  <a:lnTo>
                    <a:pt x="555142" y="344474"/>
                  </a:lnTo>
                  <a:lnTo>
                    <a:pt x="555612" y="343776"/>
                  </a:lnTo>
                  <a:lnTo>
                    <a:pt x="556018" y="342823"/>
                  </a:lnTo>
                  <a:lnTo>
                    <a:pt x="556882" y="342049"/>
                  </a:lnTo>
                  <a:lnTo>
                    <a:pt x="558482" y="340652"/>
                  </a:lnTo>
                  <a:lnTo>
                    <a:pt x="559447" y="339928"/>
                  </a:lnTo>
                  <a:lnTo>
                    <a:pt x="561809" y="338823"/>
                  </a:lnTo>
                  <a:lnTo>
                    <a:pt x="563448" y="340017"/>
                  </a:lnTo>
                  <a:lnTo>
                    <a:pt x="564730" y="340969"/>
                  </a:lnTo>
                  <a:lnTo>
                    <a:pt x="565670" y="340817"/>
                  </a:lnTo>
                  <a:lnTo>
                    <a:pt x="567905" y="341401"/>
                  </a:lnTo>
                  <a:lnTo>
                    <a:pt x="570826" y="342265"/>
                  </a:lnTo>
                  <a:lnTo>
                    <a:pt x="570750" y="342823"/>
                  </a:lnTo>
                  <a:lnTo>
                    <a:pt x="570674" y="343776"/>
                  </a:lnTo>
                  <a:lnTo>
                    <a:pt x="570306" y="345059"/>
                  </a:lnTo>
                  <a:lnTo>
                    <a:pt x="570026" y="345681"/>
                  </a:lnTo>
                  <a:lnTo>
                    <a:pt x="569836" y="346227"/>
                  </a:lnTo>
                  <a:lnTo>
                    <a:pt x="571500" y="347002"/>
                  </a:lnTo>
                  <a:lnTo>
                    <a:pt x="572528" y="347535"/>
                  </a:lnTo>
                  <a:lnTo>
                    <a:pt x="574090" y="348030"/>
                  </a:lnTo>
                  <a:lnTo>
                    <a:pt x="574636" y="347345"/>
                  </a:lnTo>
                  <a:lnTo>
                    <a:pt x="575068" y="347002"/>
                  </a:lnTo>
                  <a:lnTo>
                    <a:pt x="574459" y="345300"/>
                  </a:lnTo>
                  <a:lnTo>
                    <a:pt x="576287" y="344474"/>
                  </a:lnTo>
                  <a:lnTo>
                    <a:pt x="576808" y="342417"/>
                  </a:lnTo>
                  <a:lnTo>
                    <a:pt x="574522" y="342366"/>
                  </a:lnTo>
                  <a:lnTo>
                    <a:pt x="573963" y="342379"/>
                  </a:lnTo>
                  <a:lnTo>
                    <a:pt x="573722" y="342417"/>
                  </a:lnTo>
                  <a:lnTo>
                    <a:pt x="573532" y="342150"/>
                  </a:lnTo>
                  <a:lnTo>
                    <a:pt x="573570" y="341274"/>
                  </a:lnTo>
                  <a:lnTo>
                    <a:pt x="573900" y="341287"/>
                  </a:lnTo>
                  <a:lnTo>
                    <a:pt x="574395" y="341198"/>
                  </a:lnTo>
                  <a:lnTo>
                    <a:pt x="574522" y="341388"/>
                  </a:lnTo>
                  <a:lnTo>
                    <a:pt x="574611" y="341757"/>
                  </a:lnTo>
                  <a:lnTo>
                    <a:pt x="574522" y="342328"/>
                  </a:lnTo>
                  <a:lnTo>
                    <a:pt x="576859" y="342328"/>
                  </a:lnTo>
                  <a:lnTo>
                    <a:pt x="577278" y="341922"/>
                  </a:lnTo>
                  <a:lnTo>
                    <a:pt x="577850" y="341630"/>
                  </a:lnTo>
                  <a:close/>
                </a:path>
                <a:path w="1438910" h="775970">
                  <a:moveTo>
                    <a:pt x="589648" y="352780"/>
                  </a:moveTo>
                  <a:close/>
                </a:path>
                <a:path w="1438910" h="775970">
                  <a:moveTo>
                    <a:pt x="590435" y="353326"/>
                  </a:moveTo>
                  <a:lnTo>
                    <a:pt x="589876" y="352996"/>
                  </a:lnTo>
                  <a:lnTo>
                    <a:pt x="589635" y="352806"/>
                  </a:lnTo>
                  <a:lnTo>
                    <a:pt x="590435" y="353326"/>
                  </a:lnTo>
                  <a:close/>
                </a:path>
                <a:path w="1438910" h="775970">
                  <a:moveTo>
                    <a:pt x="591426" y="349707"/>
                  </a:moveTo>
                  <a:lnTo>
                    <a:pt x="591273" y="349948"/>
                  </a:lnTo>
                  <a:lnTo>
                    <a:pt x="590981" y="350469"/>
                  </a:lnTo>
                  <a:lnTo>
                    <a:pt x="591146" y="350659"/>
                  </a:lnTo>
                  <a:lnTo>
                    <a:pt x="591197" y="350481"/>
                  </a:lnTo>
                  <a:lnTo>
                    <a:pt x="591286" y="350164"/>
                  </a:lnTo>
                  <a:lnTo>
                    <a:pt x="591350" y="349948"/>
                  </a:lnTo>
                  <a:lnTo>
                    <a:pt x="591426" y="349745"/>
                  </a:lnTo>
                  <a:close/>
                </a:path>
                <a:path w="1438910" h="775970">
                  <a:moveTo>
                    <a:pt x="593559" y="329260"/>
                  </a:moveTo>
                  <a:lnTo>
                    <a:pt x="593026" y="327685"/>
                  </a:lnTo>
                  <a:lnTo>
                    <a:pt x="592023" y="326250"/>
                  </a:lnTo>
                  <a:lnTo>
                    <a:pt x="590257" y="325107"/>
                  </a:lnTo>
                  <a:lnTo>
                    <a:pt x="590664" y="324713"/>
                  </a:lnTo>
                  <a:lnTo>
                    <a:pt x="590854" y="324573"/>
                  </a:lnTo>
                  <a:lnTo>
                    <a:pt x="590537" y="324523"/>
                  </a:lnTo>
                  <a:lnTo>
                    <a:pt x="590753" y="324281"/>
                  </a:lnTo>
                  <a:lnTo>
                    <a:pt x="590918" y="324535"/>
                  </a:lnTo>
                  <a:lnTo>
                    <a:pt x="591261" y="324281"/>
                  </a:lnTo>
                  <a:lnTo>
                    <a:pt x="591439" y="324154"/>
                  </a:lnTo>
                  <a:lnTo>
                    <a:pt x="591870" y="324015"/>
                  </a:lnTo>
                  <a:lnTo>
                    <a:pt x="592251" y="324040"/>
                  </a:lnTo>
                  <a:lnTo>
                    <a:pt x="591756" y="323608"/>
                  </a:lnTo>
                  <a:lnTo>
                    <a:pt x="591286" y="323138"/>
                  </a:lnTo>
                  <a:lnTo>
                    <a:pt x="590562" y="321830"/>
                  </a:lnTo>
                  <a:lnTo>
                    <a:pt x="590550" y="319595"/>
                  </a:lnTo>
                  <a:lnTo>
                    <a:pt x="590511" y="318985"/>
                  </a:lnTo>
                  <a:lnTo>
                    <a:pt x="590308" y="319036"/>
                  </a:lnTo>
                  <a:lnTo>
                    <a:pt x="589953" y="319214"/>
                  </a:lnTo>
                  <a:lnTo>
                    <a:pt x="589749" y="319595"/>
                  </a:lnTo>
                  <a:lnTo>
                    <a:pt x="589419" y="319493"/>
                  </a:lnTo>
                  <a:lnTo>
                    <a:pt x="588518" y="320014"/>
                  </a:lnTo>
                  <a:lnTo>
                    <a:pt x="587717" y="320675"/>
                  </a:lnTo>
                  <a:lnTo>
                    <a:pt x="586841" y="321106"/>
                  </a:lnTo>
                  <a:lnTo>
                    <a:pt x="587324" y="321106"/>
                  </a:lnTo>
                  <a:lnTo>
                    <a:pt x="587451" y="324015"/>
                  </a:lnTo>
                  <a:lnTo>
                    <a:pt x="587349" y="324878"/>
                  </a:lnTo>
                  <a:lnTo>
                    <a:pt x="587527" y="324929"/>
                  </a:lnTo>
                  <a:lnTo>
                    <a:pt x="588111" y="325170"/>
                  </a:lnTo>
                  <a:lnTo>
                    <a:pt x="588657" y="325513"/>
                  </a:lnTo>
                  <a:lnTo>
                    <a:pt x="589800" y="326263"/>
                  </a:lnTo>
                  <a:lnTo>
                    <a:pt x="590372" y="326682"/>
                  </a:lnTo>
                  <a:lnTo>
                    <a:pt x="591007" y="327088"/>
                  </a:lnTo>
                  <a:lnTo>
                    <a:pt x="589153" y="329653"/>
                  </a:lnTo>
                  <a:lnTo>
                    <a:pt x="588657" y="329768"/>
                  </a:lnTo>
                  <a:lnTo>
                    <a:pt x="588213" y="329780"/>
                  </a:lnTo>
                  <a:lnTo>
                    <a:pt x="587781" y="329780"/>
                  </a:lnTo>
                  <a:lnTo>
                    <a:pt x="587883" y="331736"/>
                  </a:lnTo>
                  <a:lnTo>
                    <a:pt x="588949" y="332409"/>
                  </a:lnTo>
                  <a:lnTo>
                    <a:pt x="589851" y="333184"/>
                  </a:lnTo>
                  <a:lnTo>
                    <a:pt x="590016" y="334657"/>
                  </a:lnTo>
                  <a:lnTo>
                    <a:pt x="589140" y="335419"/>
                  </a:lnTo>
                  <a:lnTo>
                    <a:pt x="591108" y="336003"/>
                  </a:lnTo>
                  <a:lnTo>
                    <a:pt x="590880" y="335064"/>
                  </a:lnTo>
                  <a:lnTo>
                    <a:pt x="591591" y="334645"/>
                  </a:lnTo>
                  <a:lnTo>
                    <a:pt x="592302" y="334340"/>
                  </a:lnTo>
                  <a:lnTo>
                    <a:pt x="593013" y="334213"/>
                  </a:lnTo>
                  <a:lnTo>
                    <a:pt x="593369" y="333324"/>
                  </a:lnTo>
                  <a:lnTo>
                    <a:pt x="593420" y="332841"/>
                  </a:lnTo>
                  <a:lnTo>
                    <a:pt x="592886" y="332409"/>
                  </a:lnTo>
                  <a:lnTo>
                    <a:pt x="592416" y="331838"/>
                  </a:lnTo>
                  <a:lnTo>
                    <a:pt x="592035" y="331012"/>
                  </a:lnTo>
                  <a:lnTo>
                    <a:pt x="592378" y="330746"/>
                  </a:lnTo>
                  <a:lnTo>
                    <a:pt x="592683" y="330428"/>
                  </a:lnTo>
                  <a:lnTo>
                    <a:pt x="592975" y="330174"/>
                  </a:lnTo>
                  <a:lnTo>
                    <a:pt x="593102" y="329780"/>
                  </a:lnTo>
                  <a:lnTo>
                    <a:pt x="593280" y="329539"/>
                  </a:lnTo>
                  <a:lnTo>
                    <a:pt x="593559" y="329260"/>
                  </a:lnTo>
                  <a:close/>
                </a:path>
                <a:path w="1438910" h="775970">
                  <a:moveTo>
                    <a:pt x="611466" y="335597"/>
                  </a:moveTo>
                  <a:lnTo>
                    <a:pt x="611289" y="335165"/>
                  </a:lnTo>
                  <a:lnTo>
                    <a:pt x="611124" y="334733"/>
                  </a:lnTo>
                  <a:lnTo>
                    <a:pt x="609892" y="334543"/>
                  </a:lnTo>
                  <a:lnTo>
                    <a:pt x="608876" y="334556"/>
                  </a:lnTo>
                  <a:lnTo>
                    <a:pt x="608330" y="334695"/>
                  </a:lnTo>
                  <a:lnTo>
                    <a:pt x="608330" y="336486"/>
                  </a:lnTo>
                  <a:lnTo>
                    <a:pt x="607644" y="336359"/>
                  </a:lnTo>
                  <a:lnTo>
                    <a:pt x="607771" y="336105"/>
                  </a:lnTo>
                  <a:lnTo>
                    <a:pt x="607999" y="335927"/>
                  </a:lnTo>
                  <a:lnTo>
                    <a:pt x="608164" y="336003"/>
                  </a:lnTo>
                  <a:lnTo>
                    <a:pt x="608291" y="336042"/>
                  </a:lnTo>
                  <a:lnTo>
                    <a:pt x="608330" y="336486"/>
                  </a:lnTo>
                  <a:lnTo>
                    <a:pt x="608330" y="334695"/>
                  </a:lnTo>
                  <a:lnTo>
                    <a:pt x="608126" y="334733"/>
                  </a:lnTo>
                  <a:lnTo>
                    <a:pt x="608012" y="335483"/>
                  </a:lnTo>
                  <a:lnTo>
                    <a:pt x="607199" y="336359"/>
                  </a:lnTo>
                  <a:lnTo>
                    <a:pt x="606831" y="336575"/>
                  </a:lnTo>
                  <a:lnTo>
                    <a:pt x="607809" y="336892"/>
                  </a:lnTo>
                  <a:lnTo>
                    <a:pt x="608901" y="336854"/>
                  </a:lnTo>
                  <a:lnTo>
                    <a:pt x="609714" y="336486"/>
                  </a:lnTo>
                  <a:lnTo>
                    <a:pt x="610362" y="336181"/>
                  </a:lnTo>
                  <a:lnTo>
                    <a:pt x="610641" y="336105"/>
                  </a:lnTo>
                  <a:lnTo>
                    <a:pt x="610933" y="335927"/>
                  </a:lnTo>
                  <a:lnTo>
                    <a:pt x="611466" y="335597"/>
                  </a:lnTo>
                  <a:close/>
                </a:path>
                <a:path w="1438910" h="775970">
                  <a:moveTo>
                    <a:pt x="634225" y="349313"/>
                  </a:moveTo>
                  <a:lnTo>
                    <a:pt x="634085" y="349377"/>
                  </a:lnTo>
                  <a:lnTo>
                    <a:pt x="634034" y="349580"/>
                  </a:lnTo>
                  <a:lnTo>
                    <a:pt x="634060" y="349719"/>
                  </a:lnTo>
                  <a:lnTo>
                    <a:pt x="634149" y="349465"/>
                  </a:lnTo>
                  <a:lnTo>
                    <a:pt x="634225" y="349313"/>
                  </a:lnTo>
                  <a:close/>
                </a:path>
                <a:path w="1438910" h="775970">
                  <a:moveTo>
                    <a:pt x="640321" y="350329"/>
                  </a:moveTo>
                  <a:lnTo>
                    <a:pt x="639267" y="348856"/>
                  </a:lnTo>
                  <a:lnTo>
                    <a:pt x="638429" y="349796"/>
                  </a:lnTo>
                  <a:lnTo>
                    <a:pt x="637578" y="350062"/>
                  </a:lnTo>
                  <a:lnTo>
                    <a:pt x="636816" y="351282"/>
                  </a:lnTo>
                  <a:lnTo>
                    <a:pt x="637222" y="351383"/>
                  </a:lnTo>
                  <a:lnTo>
                    <a:pt x="637603" y="351548"/>
                  </a:lnTo>
                  <a:lnTo>
                    <a:pt x="637857" y="351840"/>
                  </a:lnTo>
                  <a:lnTo>
                    <a:pt x="638098" y="351878"/>
                  </a:lnTo>
                  <a:lnTo>
                    <a:pt x="639622" y="350837"/>
                  </a:lnTo>
                  <a:lnTo>
                    <a:pt x="640321" y="350329"/>
                  </a:lnTo>
                  <a:close/>
                </a:path>
                <a:path w="1438910" h="775970">
                  <a:moveTo>
                    <a:pt x="655980" y="350748"/>
                  </a:moveTo>
                  <a:lnTo>
                    <a:pt x="655142" y="349554"/>
                  </a:lnTo>
                  <a:lnTo>
                    <a:pt x="654126" y="348424"/>
                  </a:lnTo>
                  <a:lnTo>
                    <a:pt x="652868" y="347446"/>
                  </a:lnTo>
                  <a:lnTo>
                    <a:pt x="652716" y="347319"/>
                  </a:lnTo>
                  <a:lnTo>
                    <a:pt x="652284" y="346976"/>
                  </a:lnTo>
                  <a:lnTo>
                    <a:pt x="651840" y="346684"/>
                  </a:lnTo>
                  <a:lnTo>
                    <a:pt x="651344" y="346379"/>
                  </a:lnTo>
                  <a:lnTo>
                    <a:pt x="650786" y="349250"/>
                  </a:lnTo>
                  <a:lnTo>
                    <a:pt x="652614" y="349402"/>
                  </a:lnTo>
                  <a:lnTo>
                    <a:pt x="654304" y="350050"/>
                  </a:lnTo>
                  <a:lnTo>
                    <a:pt x="655980" y="350748"/>
                  </a:lnTo>
                  <a:close/>
                </a:path>
                <a:path w="1438910" h="775970">
                  <a:moveTo>
                    <a:pt x="664565" y="349910"/>
                  </a:moveTo>
                  <a:lnTo>
                    <a:pt x="664108" y="349478"/>
                  </a:lnTo>
                  <a:lnTo>
                    <a:pt x="663663" y="349097"/>
                  </a:lnTo>
                  <a:lnTo>
                    <a:pt x="663206" y="348754"/>
                  </a:lnTo>
                  <a:lnTo>
                    <a:pt x="663143" y="349021"/>
                  </a:lnTo>
                  <a:lnTo>
                    <a:pt x="663092" y="349326"/>
                  </a:lnTo>
                  <a:lnTo>
                    <a:pt x="663003" y="349605"/>
                  </a:lnTo>
                  <a:lnTo>
                    <a:pt x="663549" y="349707"/>
                  </a:lnTo>
                  <a:lnTo>
                    <a:pt x="664070" y="349821"/>
                  </a:lnTo>
                  <a:lnTo>
                    <a:pt x="664565" y="349910"/>
                  </a:lnTo>
                  <a:close/>
                </a:path>
                <a:path w="1438910" h="775970">
                  <a:moveTo>
                    <a:pt x="665149" y="382181"/>
                  </a:moveTo>
                  <a:lnTo>
                    <a:pt x="665073" y="381393"/>
                  </a:lnTo>
                  <a:lnTo>
                    <a:pt x="665010" y="380644"/>
                  </a:lnTo>
                  <a:lnTo>
                    <a:pt x="665060" y="379933"/>
                  </a:lnTo>
                  <a:lnTo>
                    <a:pt x="664819" y="379691"/>
                  </a:lnTo>
                  <a:lnTo>
                    <a:pt x="662762" y="382320"/>
                  </a:lnTo>
                  <a:lnTo>
                    <a:pt x="665149" y="382181"/>
                  </a:lnTo>
                  <a:close/>
                </a:path>
                <a:path w="1438910" h="775970">
                  <a:moveTo>
                    <a:pt x="668197" y="265747"/>
                  </a:moveTo>
                  <a:lnTo>
                    <a:pt x="665556" y="263842"/>
                  </a:lnTo>
                  <a:lnTo>
                    <a:pt x="664451" y="263448"/>
                  </a:lnTo>
                  <a:lnTo>
                    <a:pt x="664311" y="263575"/>
                  </a:lnTo>
                  <a:lnTo>
                    <a:pt x="664171" y="263740"/>
                  </a:lnTo>
                  <a:lnTo>
                    <a:pt x="663638" y="264528"/>
                  </a:lnTo>
                  <a:lnTo>
                    <a:pt x="663460" y="265125"/>
                  </a:lnTo>
                  <a:lnTo>
                    <a:pt x="663511" y="265760"/>
                  </a:lnTo>
                  <a:lnTo>
                    <a:pt x="664857" y="265658"/>
                  </a:lnTo>
                  <a:lnTo>
                    <a:pt x="666076" y="266052"/>
                  </a:lnTo>
                  <a:lnTo>
                    <a:pt x="667270" y="266890"/>
                  </a:lnTo>
                  <a:lnTo>
                    <a:pt x="667651" y="266534"/>
                  </a:lnTo>
                  <a:lnTo>
                    <a:pt x="668172" y="266115"/>
                  </a:lnTo>
                  <a:lnTo>
                    <a:pt x="668197" y="265747"/>
                  </a:lnTo>
                  <a:close/>
                </a:path>
                <a:path w="1438910" h="775970">
                  <a:moveTo>
                    <a:pt x="680046" y="275704"/>
                  </a:moveTo>
                  <a:close/>
                </a:path>
                <a:path w="1438910" h="775970">
                  <a:moveTo>
                    <a:pt x="682421" y="366649"/>
                  </a:moveTo>
                  <a:lnTo>
                    <a:pt x="682104" y="366293"/>
                  </a:lnTo>
                  <a:lnTo>
                    <a:pt x="681405" y="365861"/>
                  </a:lnTo>
                  <a:lnTo>
                    <a:pt x="680516" y="364959"/>
                  </a:lnTo>
                  <a:lnTo>
                    <a:pt x="680275" y="364693"/>
                  </a:lnTo>
                  <a:lnTo>
                    <a:pt x="680123" y="364782"/>
                  </a:lnTo>
                  <a:lnTo>
                    <a:pt x="679983" y="364909"/>
                  </a:lnTo>
                  <a:lnTo>
                    <a:pt x="679424" y="365302"/>
                  </a:lnTo>
                  <a:lnTo>
                    <a:pt x="679030" y="365620"/>
                  </a:lnTo>
                  <a:lnTo>
                    <a:pt x="678675" y="365950"/>
                  </a:lnTo>
                  <a:lnTo>
                    <a:pt x="679183" y="366826"/>
                  </a:lnTo>
                  <a:lnTo>
                    <a:pt x="680186" y="368604"/>
                  </a:lnTo>
                  <a:lnTo>
                    <a:pt x="680758" y="368096"/>
                  </a:lnTo>
                  <a:lnTo>
                    <a:pt x="682421" y="366649"/>
                  </a:lnTo>
                  <a:close/>
                </a:path>
                <a:path w="1438910" h="775970">
                  <a:moveTo>
                    <a:pt x="690232" y="272262"/>
                  </a:moveTo>
                  <a:lnTo>
                    <a:pt x="690118" y="272122"/>
                  </a:lnTo>
                  <a:lnTo>
                    <a:pt x="689991" y="271983"/>
                  </a:lnTo>
                  <a:lnTo>
                    <a:pt x="689876" y="271856"/>
                  </a:lnTo>
                  <a:lnTo>
                    <a:pt x="689698" y="272135"/>
                  </a:lnTo>
                  <a:lnTo>
                    <a:pt x="689495" y="272415"/>
                  </a:lnTo>
                  <a:lnTo>
                    <a:pt x="689343" y="272796"/>
                  </a:lnTo>
                  <a:lnTo>
                    <a:pt x="689584" y="272986"/>
                  </a:lnTo>
                  <a:lnTo>
                    <a:pt x="689698" y="273113"/>
                  </a:lnTo>
                  <a:lnTo>
                    <a:pt x="689889" y="272834"/>
                  </a:lnTo>
                  <a:lnTo>
                    <a:pt x="690232" y="272262"/>
                  </a:lnTo>
                  <a:close/>
                </a:path>
                <a:path w="1438910" h="775970">
                  <a:moveTo>
                    <a:pt x="721271" y="348678"/>
                  </a:moveTo>
                  <a:lnTo>
                    <a:pt x="721093" y="348538"/>
                  </a:lnTo>
                  <a:lnTo>
                    <a:pt x="721004" y="348399"/>
                  </a:lnTo>
                  <a:lnTo>
                    <a:pt x="720839" y="348399"/>
                  </a:lnTo>
                  <a:lnTo>
                    <a:pt x="720686" y="348424"/>
                  </a:lnTo>
                  <a:lnTo>
                    <a:pt x="720521" y="348424"/>
                  </a:lnTo>
                  <a:lnTo>
                    <a:pt x="720648" y="348653"/>
                  </a:lnTo>
                  <a:lnTo>
                    <a:pt x="720890" y="349072"/>
                  </a:lnTo>
                  <a:lnTo>
                    <a:pt x="721017" y="348970"/>
                  </a:lnTo>
                  <a:lnTo>
                    <a:pt x="721220" y="348907"/>
                  </a:lnTo>
                  <a:lnTo>
                    <a:pt x="721245" y="348780"/>
                  </a:lnTo>
                  <a:close/>
                </a:path>
                <a:path w="1438910" h="775970">
                  <a:moveTo>
                    <a:pt x="738428" y="230136"/>
                  </a:moveTo>
                  <a:lnTo>
                    <a:pt x="731570" y="222084"/>
                  </a:lnTo>
                  <a:lnTo>
                    <a:pt x="732256" y="223291"/>
                  </a:lnTo>
                  <a:lnTo>
                    <a:pt x="732713" y="224129"/>
                  </a:lnTo>
                  <a:lnTo>
                    <a:pt x="732955" y="225044"/>
                  </a:lnTo>
                  <a:lnTo>
                    <a:pt x="732955" y="225856"/>
                  </a:lnTo>
                  <a:lnTo>
                    <a:pt x="738428" y="230136"/>
                  </a:lnTo>
                  <a:close/>
                </a:path>
                <a:path w="1438910" h="775970">
                  <a:moveTo>
                    <a:pt x="739165" y="210273"/>
                  </a:moveTo>
                  <a:lnTo>
                    <a:pt x="736333" y="208889"/>
                  </a:lnTo>
                  <a:lnTo>
                    <a:pt x="734720" y="206806"/>
                  </a:lnTo>
                  <a:lnTo>
                    <a:pt x="734377" y="203339"/>
                  </a:lnTo>
                  <a:lnTo>
                    <a:pt x="734364" y="202793"/>
                  </a:lnTo>
                  <a:lnTo>
                    <a:pt x="734390" y="202145"/>
                  </a:lnTo>
                  <a:lnTo>
                    <a:pt x="731608" y="208394"/>
                  </a:lnTo>
                  <a:lnTo>
                    <a:pt x="733145" y="209029"/>
                  </a:lnTo>
                  <a:lnTo>
                    <a:pt x="733298" y="209511"/>
                  </a:lnTo>
                  <a:lnTo>
                    <a:pt x="733704" y="210426"/>
                  </a:lnTo>
                  <a:lnTo>
                    <a:pt x="734009" y="211175"/>
                  </a:lnTo>
                  <a:lnTo>
                    <a:pt x="734364" y="211861"/>
                  </a:lnTo>
                  <a:lnTo>
                    <a:pt x="730592" y="210642"/>
                  </a:lnTo>
                  <a:lnTo>
                    <a:pt x="728141" y="216141"/>
                  </a:lnTo>
                  <a:lnTo>
                    <a:pt x="729386" y="218300"/>
                  </a:lnTo>
                  <a:lnTo>
                    <a:pt x="729640" y="218401"/>
                  </a:lnTo>
                  <a:lnTo>
                    <a:pt x="730224" y="217881"/>
                  </a:lnTo>
                  <a:lnTo>
                    <a:pt x="731951" y="216611"/>
                  </a:lnTo>
                  <a:lnTo>
                    <a:pt x="737425" y="211543"/>
                  </a:lnTo>
                  <a:lnTo>
                    <a:pt x="737844" y="211353"/>
                  </a:lnTo>
                  <a:lnTo>
                    <a:pt x="738581" y="210883"/>
                  </a:lnTo>
                  <a:lnTo>
                    <a:pt x="738886" y="210591"/>
                  </a:lnTo>
                  <a:lnTo>
                    <a:pt x="739165" y="210273"/>
                  </a:lnTo>
                  <a:close/>
                </a:path>
                <a:path w="1438910" h="775970">
                  <a:moveTo>
                    <a:pt x="741286" y="216623"/>
                  </a:moveTo>
                  <a:lnTo>
                    <a:pt x="738835" y="215353"/>
                  </a:lnTo>
                  <a:lnTo>
                    <a:pt x="736384" y="217830"/>
                  </a:lnTo>
                  <a:lnTo>
                    <a:pt x="736727" y="219024"/>
                  </a:lnTo>
                  <a:lnTo>
                    <a:pt x="737044" y="220256"/>
                  </a:lnTo>
                  <a:lnTo>
                    <a:pt x="737387" y="221488"/>
                  </a:lnTo>
                  <a:lnTo>
                    <a:pt x="739800" y="222453"/>
                  </a:lnTo>
                  <a:lnTo>
                    <a:pt x="739571" y="220294"/>
                  </a:lnTo>
                  <a:lnTo>
                    <a:pt x="741083" y="218516"/>
                  </a:lnTo>
                  <a:lnTo>
                    <a:pt x="741286" y="216623"/>
                  </a:lnTo>
                  <a:close/>
                </a:path>
                <a:path w="1438910" h="775970">
                  <a:moveTo>
                    <a:pt x="743826" y="236689"/>
                  </a:moveTo>
                  <a:lnTo>
                    <a:pt x="743800" y="236537"/>
                  </a:lnTo>
                  <a:lnTo>
                    <a:pt x="741959" y="234289"/>
                  </a:lnTo>
                  <a:lnTo>
                    <a:pt x="741578" y="234683"/>
                  </a:lnTo>
                  <a:lnTo>
                    <a:pt x="741133" y="235013"/>
                  </a:lnTo>
                  <a:lnTo>
                    <a:pt x="740460" y="235445"/>
                  </a:lnTo>
                  <a:lnTo>
                    <a:pt x="743826" y="236689"/>
                  </a:lnTo>
                  <a:close/>
                </a:path>
                <a:path w="1438910" h="775970">
                  <a:moveTo>
                    <a:pt x="744334" y="219303"/>
                  </a:moveTo>
                  <a:lnTo>
                    <a:pt x="744093" y="219062"/>
                  </a:lnTo>
                  <a:lnTo>
                    <a:pt x="743966" y="218948"/>
                  </a:lnTo>
                  <a:lnTo>
                    <a:pt x="743800" y="218960"/>
                  </a:lnTo>
                  <a:lnTo>
                    <a:pt x="743635" y="218986"/>
                  </a:lnTo>
                  <a:lnTo>
                    <a:pt x="743458" y="219024"/>
                  </a:lnTo>
                  <a:lnTo>
                    <a:pt x="743521" y="219290"/>
                  </a:lnTo>
                  <a:lnTo>
                    <a:pt x="743648" y="219862"/>
                  </a:lnTo>
                  <a:lnTo>
                    <a:pt x="744334" y="219303"/>
                  </a:lnTo>
                  <a:close/>
                </a:path>
                <a:path w="1438910" h="775970">
                  <a:moveTo>
                    <a:pt x="745159" y="202958"/>
                  </a:moveTo>
                  <a:lnTo>
                    <a:pt x="744397" y="203161"/>
                  </a:lnTo>
                  <a:lnTo>
                    <a:pt x="743673" y="203377"/>
                  </a:lnTo>
                  <a:lnTo>
                    <a:pt x="742988" y="203644"/>
                  </a:lnTo>
                  <a:lnTo>
                    <a:pt x="742772" y="203733"/>
                  </a:lnTo>
                  <a:lnTo>
                    <a:pt x="742543" y="203796"/>
                  </a:lnTo>
                  <a:lnTo>
                    <a:pt x="742010" y="204038"/>
                  </a:lnTo>
                  <a:lnTo>
                    <a:pt x="741718" y="204495"/>
                  </a:lnTo>
                  <a:lnTo>
                    <a:pt x="741438" y="205232"/>
                  </a:lnTo>
                  <a:lnTo>
                    <a:pt x="741375" y="205524"/>
                  </a:lnTo>
                  <a:lnTo>
                    <a:pt x="741451" y="205816"/>
                  </a:lnTo>
                  <a:lnTo>
                    <a:pt x="741641" y="206133"/>
                  </a:lnTo>
                  <a:lnTo>
                    <a:pt x="741768" y="206298"/>
                  </a:lnTo>
                  <a:lnTo>
                    <a:pt x="744524" y="203466"/>
                  </a:lnTo>
                  <a:lnTo>
                    <a:pt x="745159" y="202958"/>
                  </a:lnTo>
                  <a:close/>
                </a:path>
                <a:path w="1438910" h="775970">
                  <a:moveTo>
                    <a:pt x="745401" y="226441"/>
                  </a:moveTo>
                  <a:lnTo>
                    <a:pt x="740791" y="224205"/>
                  </a:lnTo>
                  <a:lnTo>
                    <a:pt x="740537" y="224180"/>
                  </a:lnTo>
                  <a:lnTo>
                    <a:pt x="740333" y="224091"/>
                  </a:lnTo>
                  <a:lnTo>
                    <a:pt x="740257" y="223951"/>
                  </a:lnTo>
                  <a:lnTo>
                    <a:pt x="737895" y="223139"/>
                  </a:lnTo>
                  <a:lnTo>
                    <a:pt x="738174" y="223977"/>
                  </a:lnTo>
                  <a:lnTo>
                    <a:pt x="738619" y="225171"/>
                  </a:lnTo>
                  <a:lnTo>
                    <a:pt x="739559" y="225920"/>
                  </a:lnTo>
                  <a:lnTo>
                    <a:pt x="741184" y="226479"/>
                  </a:lnTo>
                  <a:lnTo>
                    <a:pt x="742213" y="226136"/>
                  </a:lnTo>
                  <a:lnTo>
                    <a:pt x="743940" y="226187"/>
                  </a:lnTo>
                  <a:lnTo>
                    <a:pt x="744715" y="227368"/>
                  </a:lnTo>
                  <a:lnTo>
                    <a:pt x="745401" y="226441"/>
                  </a:lnTo>
                  <a:close/>
                </a:path>
                <a:path w="1438910" h="775970">
                  <a:moveTo>
                    <a:pt x="745655" y="355765"/>
                  </a:moveTo>
                  <a:lnTo>
                    <a:pt x="745591" y="355638"/>
                  </a:lnTo>
                  <a:lnTo>
                    <a:pt x="745337" y="355777"/>
                  </a:lnTo>
                  <a:lnTo>
                    <a:pt x="745070" y="355904"/>
                  </a:lnTo>
                  <a:lnTo>
                    <a:pt x="744829" y="356069"/>
                  </a:lnTo>
                  <a:lnTo>
                    <a:pt x="744143" y="356476"/>
                  </a:lnTo>
                  <a:lnTo>
                    <a:pt x="743470" y="356870"/>
                  </a:lnTo>
                  <a:lnTo>
                    <a:pt x="742784" y="357238"/>
                  </a:lnTo>
                  <a:lnTo>
                    <a:pt x="742924" y="357251"/>
                  </a:lnTo>
                  <a:lnTo>
                    <a:pt x="745655" y="355765"/>
                  </a:lnTo>
                  <a:close/>
                </a:path>
                <a:path w="1438910" h="775970">
                  <a:moveTo>
                    <a:pt x="747433" y="203415"/>
                  </a:moveTo>
                  <a:lnTo>
                    <a:pt x="747344" y="202958"/>
                  </a:lnTo>
                  <a:lnTo>
                    <a:pt x="747077" y="202425"/>
                  </a:lnTo>
                  <a:lnTo>
                    <a:pt x="746455" y="202590"/>
                  </a:lnTo>
                  <a:lnTo>
                    <a:pt x="746912" y="202958"/>
                  </a:lnTo>
                  <a:lnTo>
                    <a:pt x="747217" y="203365"/>
                  </a:lnTo>
                  <a:lnTo>
                    <a:pt x="747420" y="203796"/>
                  </a:lnTo>
                  <a:lnTo>
                    <a:pt x="747433" y="203415"/>
                  </a:lnTo>
                  <a:close/>
                </a:path>
                <a:path w="1438910" h="775970">
                  <a:moveTo>
                    <a:pt x="753287" y="228447"/>
                  </a:moveTo>
                  <a:lnTo>
                    <a:pt x="752221" y="228079"/>
                  </a:lnTo>
                  <a:lnTo>
                    <a:pt x="749973" y="228257"/>
                  </a:lnTo>
                  <a:lnTo>
                    <a:pt x="748182" y="230314"/>
                  </a:lnTo>
                  <a:lnTo>
                    <a:pt x="746061" y="229920"/>
                  </a:lnTo>
                  <a:lnTo>
                    <a:pt x="745159" y="229158"/>
                  </a:lnTo>
                  <a:lnTo>
                    <a:pt x="744537" y="228180"/>
                  </a:lnTo>
                  <a:lnTo>
                    <a:pt x="742721" y="227901"/>
                  </a:lnTo>
                  <a:lnTo>
                    <a:pt x="742099" y="228904"/>
                  </a:lnTo>
                  <a:lnTo>
                    <a:pt x="741807" y="230746"/>
                  </a:lnTo>
                  <a:lnTo>
                    <a:pt x="741641" y="232651"/>
                  </a:lnTo>
                  <a:lnTo>
                    <a:pt x="742657" y="233451"/>
                  </a:lnTo>
                  <a:lnTo>
                    <a:pt x="744334" y="234442"/>
                  </a:lnTo>
                  <a:lnTo>
                    <a:pt x="745959" y="235419"/>
                  </a:lnTo>
                  <a:lnTo>
                    <a:pt x="747649" y="236105"/>
                  </a:lnTo>
                  <a:lnTo>
                    <a:pt x="749820" y="235204"/>
                  </a:lnTo>
                  <a:lnTo>
                    <a:pt x="749973" y="234861"/>
                  </a:lnTo>
                  <a:lnTo>
                    <a:pt x="750176" y="234442"/>
                  </a:lnTo>
                  <a:lnTo>
                    <a:pt x="750087" y="234188"/>
                  </a:lnTo>
                  <a:lnTo>
                    <a:pt x="750531" y="233718"/>
                  </a:lnTo>
                  <a:lnTo>
                    <a:pt x="751281" y="232194"/>
                  </a:lnTo>
                  <a:lnTo>
                    <a:pt x="752157" y="230746"/>
                  </a:lnTo>
                  <a:lnTo>
                    <a:pt x="752500" y="230314"/>
                  </a:lnTo>
                  <a:lnTo>
                    <a:pt x="753198" y="229400"/>
                  </a:lnTo>
                  <a:lnTo>
                    <a:pt x="753287" y="228447"/>
                  </a:lnTo>
                  <a:close/>
                </a:path>
                <a:path w="1438910" h="775970">
                  <a:moveTo>
                    <a:pt x="753643" y="376999"/>
                  </a:moveTo>
                  <a:lnTo>
                    <a:pt x="753414" y="376643"/>
                  </a:lnTo>
                  <a:lnTo>
                    <a:pt x="753224" y="376936"/>
                  </a:lnTo>
                  <a:lnTo>
                    <a:pt x="753643" y="376999"/>
                  </a:lnTo>
                  <a:close/>
                </a:path>
                <a:path w="1438910" h="775970">
                  <a:moveTo>
                    <a:pt x="755015" y="227342"/>
                  </a:moveTo>
                  <a:lnTo>
                    <a:pt x="754570" y="227330"/>
                  </a:lnTo>
                  <a:lnTo>
                    <a:pt x="754138" y="227507"/>
                  </a:lnTo>
                  <a:lnTo>
                    <a:pt x="753732" y="227863"/>
                  </a:lnTo>
                  <a:lnTo>
                    <a:pt x="753859" y="227926"/>
                  </a:lnTo>
                  <a:lnTo>
                    <a:pt x="754049" y="228003"/>
                  </a:lnTo>
                  <a:lnTo>
                    <a:pt x="754291" y="228079"/>
                  </a:lnTo>
                  <a:lnTo>
                    <a:pt x="754532" y="227825"/>
                  </a:lnTo>
                  <a:lnTo>
                    <a:pt x="755015" y="227342"/>
                  </a:lnTo>
                  <a:close/>
                </a:path>
                <a:path w="1438910" h="775970">
                  <a:moveTo>
                    <a:pt x="756742" y="228676"/>
                  </a:moveTo>
                  <a:lnTo>
                    <a:pt x="756716" y="228498"/>
                  </a:lnTo>
                  <a:lnTo>
                    <a:pt x="756653" y="228333"/>
                  </a:lnTo>
                  <a:lnTo>
                    <a:pt x="756513" y="228498"/>
                  </a:lnTo>
                  <a:lnTo>
                    <a:pt x="756373" y="228676"/>
                  </a:lnTo>
                  <a:lnTo>
                    <a:pt x="756234" y="228841"/>
                  </a:lnTo>
                  <a:lnTo>
                    <a:pt x="756450" y="228930"/>
                  </a:lnTo>
                  <a:lnTo>
                    <a:pt x="756627" y="228904"/>
                  </a:lnTo>
                  <a:lnTo>
                    <a:pt x="756742" y="228676"/>
                  </a:lnTo>
                  <a:close/>
                </a:path>
                <a:path w="1438910" h="775970">
                  <a:moveTo>
                    <a:pt x="764044" y="294030"/>
                  </a:moveTo>
                  <a:lnTo>
                    <a:pt x="763270" y="293776"/>
                  </a:lnTo>
                  <a:lnTo>
                    <a:pt x="762495" y="293535"/>
                  </a:lnTo>
                  <a:lnTo>
                    <a:pt x="761720" y="293268"/>
                  </a:lnTo>
                  <a:lnTo>
                    <a:pt x="762266" y="293839"/>
                  </a:lnTo>
                  <a:lnTo>
                    <a:pt x="762914" y="294284"/>
                  </a:lnTo>
                  <a:lnTo>
                    <a:pt x="764044" y="294030"/>
                  </a:lnTo>
                  <a:close/>
                </a:path>
                <a:path w="1438910" h="775970">
                  <a:moveTo>
                    <a:pt x="764311" y="381609"/>
                  </a:moveTo>
                  <a:lnTo>
                    <a:pt x="764235" y="381444"/>
                  </a:lnTo>
                  <a:lnTo>
                    <a:pt x="763790" y="380707"/>
                  </a:lnTo>
                  <a:lnTo>
                    <a:pt x="763219" y="380034"/>
                  </a:lnTo>
                  <a:lnTo>
                    <a:pt x="762584" y="379374"/>
                  </a:lnTo>
                  <a:lnTo>
                    <a:pt x="762381" y="379158"/>
                  </a:lnTo>
                  <a:lnTo>
                    <a:pt x="762241" y="379006"/>
                  </a:lnTo>
                  <a:lnTo>
                    <a:pt x="761415" y="378777"/>
                  </a:lnTo>
                  <a:lnTo>
                    <a:pt x="760615" y="378625"/>
                  </a:lnTo>
                  <a:lnTo>
                    <a:pt x="759802" y="378612"/>
                  </a:lnTo>
                  <a:lnTo>
                    <a:pt x="759472" y="379374"/>
                  </a:lnTo>
                  <a:lnTo>
                    <a:pt x="759650" y="379501"/>
                  </a:lnTo>
                  <a:lnTo>
                    <a:pt x="760120" y="381228"/>
                  </a:lnTo>
                  <a:lnTo>
                    <a:pt x="760298" y="381914"/>
                  </a:lnTo>
                  <a:lnTo>
                    <a:pt x="760666" y="381939"/>
                  </a:lnTo>
                  <a:lnTo>
                    <a:pt x="761034" y="381965"/>
                  </a:lnTo>
                  <a:lnTo>
                    <a:pt x="761390" y="381965"/>
                  </a:lnTo>
                  <a:lnTo>
                    <a:pt x="761834" y="381977"/>
                  </a:lnTo>
                  <a:lnTo>
                    <a:pt x="762279" y="381977"/>
                  </a:lnTo>
                  <a:lnTo>
                    <a:pt x="762698" y="381914"/>
                  </a:lnTo>
                  <a:lnTo>
                    <a:pt x="763244" y="381863"/>
                  </a:lnTo>
                  <a:lnTo>
                    <a:pt x="763778" y="381723"/>
                  </a:lnTo>
                  <a:lnTo>
                    <a:pt x="764311" y="381609"/>
                  </a:lnTo>
                  <a:close/>
                </a:path>
                <a:path w="1438910" h="775970">
                  <a:moveTo>
                    <a:pt x="771169" y="218198"/>
                  </a:moveTo>
                  <a:lnTo>
                    <a:pt x="770521" y="217868"/>
                  </a:lnTo>
                  <a:lnTo>
                    <a:pt x="769708" y="217830"/>
                  </a:lnTo>
                  <a:lnTo>
                    <a:pt x="770470" y="218935"/>
                  </a:lnTo>
                  <a:lnTo>
                    <a:pt x="770877" y="219494"/>
                  </a:lnTo>
                  <a:lnTo>
                    <a:pt x="770953" y="219316"/>
                  </a:lnTo>
                  <a:lnTo>
                    <a:pt x="771017" y="219163"/>
                  </a:lnTo>
                  <a:lnTo>
                    <a:pt x="771169" y="218198"/>
                  </a:lnTo>
                  <a:close/>
                </a:path>
                <a:path w="1438910" h="775970">
                  <a:moveTo>
                    <a:pt x="772769" y="216192"/>
                  </a:moveTo>
                  <a:lnTo>
                    <a:pt x="770089" y="213588"/>
                  </a:lnTo>
                  <a:lnTo>
                    <a:pt x="767930" y="213791"/>
                  </a:lnTo>
                  <a:lnTo>
                    <a:pt x="766749" y="213931"/>
                  </a:lnTo>
                  <a:lnTo>
                    <a:pt x="766876" y="213499"/>
                  </a:lnTo>
                  <a:lnTo>
                    <a:pt x="767194" y="212674"/>
                  </a:lnTo>
                  <a:lnTo>
                    <a:pt x="766584" y="212382"/>
                  </a:lnTo>
                  <a:lnTo>
                    <a:pt x="766038" y="211950"/>
                  </a:lnTo>
                  <a:lnTo>
                    <a:pt x="765530" y="211188"/>
                  </a:lnTo>
                  <a:lnTo>
                    <a:pt x="765238" y="211226"/>
                  </a:lnTo>
                  <a:lnTo>
                    <a:pt x="764755" y="211112"/>
                  </a:lnTo>
                  <a:lnTo>
                    <a:pt x="764451" y="211099"/>
                  </a:lnTo>
                  <a:lnTo>
                    <a:pt x="764171" y="211162"/>
                  </a:lnTo>
                  <a:lnTo>
                    <a:pt x="765098" y="212331"/>
                  </a:lnTo>
                  <a:lnTo>
                    <a:pt x="767461" y="214858"/>
                  </a:lnTo>
                  <a:lnTo>
                    <a:pt x="768045" y="215595"/>
                  </a:lnTo>
                  <a:lnTo>
                    <a:pt x="768502" y="215544"/>
                  </a:lnTo>
                  <a:lnTo>
                    <a:pt x="770115" y="215252"/>
                  </a:lnTo>
                  <a:lnTo>
                    <a:pt x="771398" y="216535"/>
                  </a:lnTo>
                  <a:lnTo>
                    <a:pt x="772769" y="216192"/>
                  </a:lnTo>
                  <a:close/>
                </a:path>
                <a:path w="1438910" h="775970">
                  <a:moveTo>
                    <a:pt x="785215" y="323646"/>
                  </a:moveTo>
                  <a:lnTo>
                    <a:pt x="785202" y="323075"/>
                  </a:lnTo>
                  <a:lnTo>
                    <a:pt x="783590" y="324319"/>
                  </a:lnTo>
                  <a:lnTo>
                    <a:pt x="782878" y="324878"/>
                  </a:lnTo>
                  <a:lnTo>
                    <a:pt x="784021" y="326263"/>
                  </a:lnTo>
                  <a:lnTo>
                    <a:pt x="784123" y="326110"/>
                  </a:lnTo>
                  <a:lnTo>
                    <a:pt x="784504" y="325666"/>
                  </a:lnTo>
                  <a:lnTo>
                    <a:pt x="784758" y="325221"/>
                  </a:lnTo>
                  <a:lnTo>
                    <a:pt x="784923" y="324777"/>
                  </a:lnTo>
                  <a:lnTo>
                    <a:pt x="785126" y="324205"/>
                  </a:lnTo>
                  <a:lnTo>
                    <a:pt x="785215" y="323646"/>
                  </a:lnTo>
                  <a:close/>
                </a:path>
                <a:path w="1438910" h="775970">
                  <a:moveTo>
                    <a:pt x="804087" y="212636"/>
                  </a:moveTo>
                  <a:lnTo>
                    <a:pt x="803948" y="212585"/>
                  </a:lnTo>
                  <a:lnTo>
                    <a:pt x="803821" y="212648"/>
                  </a:lnTo>
                  <a:lnTo>
                    <a:pt x="803668" y="212801"/>
                  </a:lnTo>
                  <a:lnTo>
                    <a:pt x="804087" y="212636"/>
                  </a:lnTo>
                  <a:close/>
                </a:path>
                <a:path w="1438910" h="775970">
                  <a:moveTo>
                    <a:pt x="822629" y="224421"/>
                  </a:moveTo>
                  <a:lnTo>
                    <a:pt x="822502" y="224243"/>
                  </a:lnTo>
                  <a:lnTo>
                    <a:pt x="822363" y="224053"/>
                  </a:lnTo>
                  <a:lnTo>
                    <a:pt x="822210" y="223875"/>
                  </a:lnTo>
                  <a:lnTo>
                    <a:pt x="819124" y="227799"/>
                  </a:lnTo>
                  <a:lnTo>
                    <a:pt x="819492" y="227749"/>
                  </a:lnTo>
                  <a:lnTo>
                    <a:pt x="819886" y="227749"/>
                  </a:lnTo>
                  <a:lnTo>
                    <a:pt x="820305" y="227825"/>
                  </a:lnTo>
                  <a:lnTo>
                    <a:pt x="820813" y="226796"/>
                  </a:lnTo>
                  <a:lnTo>
                    <a:pt x="821334" y="225704"/>
                  </a:lnTo>
                  <a:lnTo>
                    <a:pt x="822286" y="224739"/>
                  </a:lnTo>
                  <a:lnTo>
                    <a:pt x="822629" y="224421"/>
                  </a:lnTo>
                  <a:close/>
                </a:path>
                <a:path w="1438910" h="775970">
                  <a:moveTo>
                    <a:pt x="823150" y="232244"/>
                  </a:moveTo>
                  <a:lnTo>
                    <a:pt x="822731" y="231940"/>
                  </a:lnTo>
                  <a:lnTo>
                    <a:pt x="822299" y="231660"/>
                  </a:lnTo>
                  <a:lnTo>
                    <a:pt x="821880" y="231355"/>
                  </a:lnTo>
                  <a:lnTo>
                    <a:pt x="821982" y="232143"/>
                  </a:lnTo>
                  <a:lnTo>
                    <a:pt x="822223" y="232879"/>
                  </a:lnTo>
                  <a:lnTo>
                    <a:pt x="822985" y="233438"/>
                  </a:lnTo>
                  <a:lnTo>
                    <a:pt x="823150" y="232244"/>
                  </a:lnTo>
                  <a:close/>
                </a:path>
                <a:path w="1438910" h="775970">
                  <a:moveTo>
                    <a:pt x="911910" y="188277"/>
                  </a:moveTo>
                  <a:lnTo>
                    <a:pt x="911796" y="188099"/>
                  </a:lnTo>
                  <a:lnTo>
                    <a:pt x="911707" y="187934"/>
                  </a:lnTo>
                  <a:lnTo>
                    <a:pt x="911593" y="187756"/>
                  </a:lnTo>
                  <a:lnTo>
                    <a:pt x="911059" y="187896"/>
                  </a:lnTo>
                  <a:lnTo>
                    <a:pt x="910780" y="187972"/>
                  </a:lnTo>
                  <a:lnTo>
                    <a:pt x="911199" y="188163"/>
                  </a:lnTo>
                  <a:lnTo>
                    <a:pt x="911542" y="188328"/>
                  </a:lnTo>
                  <a:lnTo>
                    <a:pt x="911847" y="188493"/>
                  </a:lnTo>
                  <a:lnTo>
                    <a:pt x="911898" y="188353"/>
                  </a:lnTo>
                  <a:close/>
                </a:path>
                <a:path w="1438910" h="775970">
                  <a:moveTo>
                    <a:pt x="917829" y="774852"/>
                  </a:moveTo>
                  <a:lnTo>
                    <a:pt x="915949" y="774115"/>
                  </a:lnTo>
                  <a:lnTo>
                    <a:pt x="916419" y="774433"/>
                  </a:lnTo>
                  <a:lnTo>
                    <a:pt x="917041" y="774788"/>
                  </a:lnTo>
                  <a:lnTo>
                    <a:pt x="917803" y="775347"/>
                  </a:lnTo>
                  <a:lnTo>
                    <a:pt x="917829" y="774852"/>
                  </a:lnTo>
                  <a:close/>
                </a:path>
                <a:path w="1438910" h="775970">
                  <a:moveTo>
                    <a:pt x="972146" y="203466"/>
                  </a:moveTo>
                  <a:lnTo>
                    <a:pt x="972058" y="202958"/>
                  </a:lnTo>
                  <a:lnTo>
                    <a:pt x="968997" y="203631"/>
                  </a:lnTo>
                  <a:lnTo>
                    <a:pt x="967473" y="203936"/>
                  </a:lnTo>
                  <a:lnTo>
                    <a:pt x="967562" y="204381"/>
                  </a:lnTo>
                  <a:lnTo>
                    <a:pt x="969086" y="204089"/>
                  </a:lnTo>
                  <a:lnTo>
                    <a:pt x="970622" y="203771"/>
                  </a:lnTo>
                  <a:lnTo>
                    <a:pt x="972146" y="203466"/>
                  </a:lnTo>
                  <a:close/>
                </a:path>
                <a:path w="1438910" h="775970">
                  <a:moveTo>
                    <a:pt x="982154" y="201396"/>
                  </a:moveTo>
                  <a:lnTo>
                    <a:pt x="981087" y="199263"/>
                  </a:lnTo>
                  <a:lnTo>
                    <a:pt x="978065" y="199110"/>
                  </a:lnTo>
                  <a:lnTo>
                    <a:pt x="977773" y="196456"/>
                  </a:lnTo>
                  <a:lnTo>
                    <a:pt x="976706" y="196176"/>
                  </a:lnTo>
                  <a:lnTo>
                    <a:pt x="975512" y="196469"/>
                  </a:lnTo>
                  <a:lnTo>
                    <a:pt x="974877" y="196900"/>
                  </a:lnTo>
                  <a:lnTo>
                    <a:pt x="973683" y="197485"/>
                  </a:lnTo>
                  <a:lnTo>
                    <a:pt x="974394" y="198869"/>
                  </a:lnTo>
                  <a:lnTo>
                    <a:pt x="974852" y="200152"/>
                  </a:lnTo>
                  <a:lnTo>
                    <a:pt x="976299" y="202044"/>
                  </a:lnTo>
                  <a:lnTo>
                    <a:pt x="977252" y="202844"/>
                  </a:lnTo>
                  <a:lnTo>
                    <a:pt x="979805" y="203847"/>
                  </a:lnTo>
                  <a:lnTo>
                    <a:pt x="981240" y="203377"/>
                  </a:lnTo>
                  <a:lnTo>
                    <a:pt x="982154" y="201891"/>
                  </a:lnTo>
                  <a:lnTo>
                    <a:pt x="982116" y="201612"/>
                  </a:lnTo>
                  <a:lnTo>
                    <a:pt x="982154" y="201396"/>
                  </a:lnTo>
                  <a:close/>
                </a:path>
                <a:path w="1438910" h="775970">
                  <a:moveTo>
                    <a:pt x="984948" y="205003"/>
                  </a:moveTo>
                  <a:lnTo>
                    <a:pt x="984745" y="204800"/>
                  </a:lnTo>
                  <a:lnTo>
                    <a:pt x="984580" y="204749"/>
                  </a:lnTo>
                  <a:lnTo>
                    <a:pt x="984478" y="204901"/>
                  </a:lnTo>
                  <a:lnTo>
                    <a:pt x="984504" y="205054"/>
                  </a:lnTo>
                  <a:lnTo>
                    <a:pt x="984719" y="205232"/>
                  </a:lnTo>
                  <a:lnTo>
                    <a:pt x="984872" y="205092"/>
                  </a:lnTo>
                  <a:close/>
                </a:path>
                <a:path w="1438910" h="775970">
                  <a:moveTo>
                    <a:pt x="994537" y="191084"/>
                  </a:moveTo>
                  <a:lnTo>
                    <a:pt x="994117" y="191046"/>
                  </a:lnTo>
                  <a:lnTo>
                    <a:pt x="994359" y="191389"/>
                  </a:lnTo>
                  <a:lnTo>
                    <a:pt x="994537" y="191084"/>
                  </a:lnTo>
                  <a:close/>
                </a:path>
                <a:path w="1438910" h="775970">
                  <a:moveTo>
                    <a:pt x="995260" y="164871"/>
                  </a:moveTo>
                  <a:lnTo>
                    <a:pt x="994892" y="164033"/>
                  </a:lnTo>
                  <a:lnTo>
                    <a:pt x="994803" y="163830"/>
                  </a:lnTo>
                  <a:lnTo>
                    <a:pt x="993698" y="163182"/>
                  </a:lnTo>
                  <a:lnTo>
                    <a:pt x="991044" y="164033"/>
                  </a:lnTo>
                  <a:lnTo>
                    <a:pt x="989114" y="163182"/>
                  </a:lnTo>
                  <a:lnTo>
                    <a:pt x="986028" y="161607"/>
                  </a:lnTo>
                  <a:lnTo>
                    <a:pt x="985761" y="163385"/>
                  </a:lnTo>
                  <a:lnTo>
                    <a:pt x="985989" y="163474"/>
                  </a:lnTo>
                  <a:lnTo>
                    <a:pt x="985710" y="163690"/>
                  </a:lnTo>
                  <a:lnTo>
                    <a:pt x="985532" y="164871"/>
                  </a:lnTo>
                  <a:lnTo>
                    <a:pt x="981329" y="164668"/>
                  </a:lnTo>
                  <a:lnTo>
                    <a:pt x="981595" y="165493"/>
                  </a:lnTo>
                  <a:lnTo>
                    <a:pt x="982624" y="166027"/>
                  </a:lnTo>
                  <a:lnTo>
                    <a:pt x="980376" y="167919"/>
                  </a:lnTo>
                  <a:lnTo>
                    <a:pt x="977773" y="170573"/>
                  </a:lnTo>
                  <a:lnTo>
                    <a:pt x="975334" y="172758"/>
                  </a:lnTo>
                  <a:lnTo>
                    <a:pt x="964260" y="169024"/>
                  </a:lnTo>
                  <a:lnTo>
                    <a:pt x="958138" y="167030"/>
                  </a:lnTo>
                  <a:lnTo>
                    <a:pt x="957935" y="168706"/>
                  </a:lnTo>
                  <a:lnTo>
                    <a:pt x="957376" y="170281"/>
                  </a:lnTo>
                  <a:lnTo>
                    <a:pt x="955408" y="172148"/>
                  </a:lnTo>
                  <a:lnTo>
                    <a:pt x="955598" y="173443"/>
                  </a:lnTo>
                  <a:lnTo>
                    <a:pt x="955421" y="174650"/>
                  </a:lnTo>
                  <a:lnTo>
                    <a:pt x="957059" y="174752"/>
                  </a:lnTo>
                  <a:lnTo>
                    <a:pt x="958646" y="174383"/>
                  </a:lnTo>
                  <a:lnTo>
                    <a:pt x="960145" y="175247"/>
                  </a:lnTo>
                  <a:lnTo>
                    <a:pt x="960615" y="175450"/>
                  </a:lnTo>
                  <a:lnTo>
                    <a:pt x="961072" y="175602"/>
                  </a:lnTo>
                  <a:lnTo>
                    <a:pt x="959497" y="177634"/>
                  </a:lnTo>
                  <a:lnTo>
                    <a:pt x="964552" y="179578"/>
                  </a:lnTo>
                  <a:lnTo>
                    <a:pt x="964272" y="179959"/>
                  </a:lnTo>
                  <a:lnTo>
                    <a:pt x="963460" y="180797"/>
                  </a:lnTo>
                  <a:lnTo>
                    <a:pt x="963549" y="181152"/>
                  </a:lnTo>
                  <a:lnTo>
                    <a:pt x="963663" y="182308"/>
                  </a:lnTo>
                  <a:lnTo>
                    <a:pt x="963561" y="185991"/>
                  </a:lnTo>
                  <a:lnTo>
                    <a:pt x="964615" y="186880"/>
                  </a:lnTo>
                  <a:lnTo>
                    <a:pt x="966076" y="187083"/>
                  </a:lnTo>
                  <a:lnTo>
                    <a:pt x="966812" y="186423"/>
                  </a:lnTo>
                  <a:lnTo>
                    <a:pt x="966939" y="185026"/>
                  </a:lnTo>
                  <a:lnTo>
                    <a:pt x="968959" y="185178"/>
                  </a:lnTo>
                  <a:lnTo>
                    <a:pt x="969302" y="185026"/>
                  </a:lnTo>
                  <a:lnTo>
                    <a:pt x="969568" y="184912"/>
                  </a:lnTo>
                  <a:lnTo>
                    <a:pt x="970495" y="184531"/>
                  </a:lnTo>
                  <a:lnTo>
                    <a:pt x="971804" y="183426"/>
                  </a:lnTo>
                  <a:lnTo>
                    <a:pt x="968883" y="182537"/>
                  </a:lnTo>
                  <a:lnTo>
                    <a:pt x="969429" y="183032"/>
                  </a:lnTo>
                  <a:lnTo>
                    <a:pt x="966889" y="184912"/>
                  </a:lnTo>
                  <a:lnTo>
                    <a:pt x="965238" y="183553"/>
                  </a:lnTo>
                  <a:lnTo>
                    <a:pt x="966190" y="182308"/>
                  </a:lnTo>
                  <a:lnTo>
                    <a:pt x="966838" y="181711"/>
                  </a:lnTo>
                  <a:lnTo>
                    <a:pt x="967003" y="181610"/>
                  </a:lnTo>
                  <a:lnTo>
                    <a:pt x="967155" y="181571"/>
                  </a:lnTo>
                  <a:lnTo>
                    <a:pt x="968108" y="180949"/>
                  </a:lnTo>
                  <a:lnTo>
                    <a:pt x="972604" y="182651"/>
                  </a:lnTo>
                  <a:lnTo>
                    <a:pt x="973264" y="181965"/>
                  </a:lnTo>
                  <a:lnTo>
                    <a:pt x="973861" y="181152"/>
                  </a:lnTo>
                  <a:lnTo>
                    <a:pt x="974001" y="180949"/>
                  </a:lnTo>
                  <a:lnTo>
                    <a:pt x="974432" y="180289"/>
                  </a:lnTo>
                  <a:lnTo>
                    <a:pt x="971880" y="178549"/>
                  </a:lnTo>
                  <a:lnTo>
                    <a:pt x="972070" y="177190"/>
                  </a:lnTo>
                  <a:lnTo>
                    <a:pt x="972832" y="176555"/>
                  </a:lnTo>
                  <a:lnTo>
                    <a:pt x="977226" y="177038"/>
                  </a:lnTo>
                  <a:lnTo>
                    <a:pt x="980516" y="177584"/>
                  </a:lnTo>
                  <a:lnTo>
                    <a:pt x="984935" y="178117"/>
                  </a:lnTo>
                  <a:lnTo>
                    <a:pt x="986078" y="178015"/>
                  </a:lnTo>
                  <a:lnTo>
                    <a:pt x="987323" y="177457"/>
                  </a:lnTo>
                  <a:lnTo>
                    <a:pt x="984110" y="176555"/>
                  </a:lnTo>
                  <a:lnTo>
                    <a:pt x="982065" y="175983"/>
                  </a:lnTo>
                  <a:lnTo>
                    <a:pt x="983170" y="174383"/>
                  </a:lnTo>
                  <a:lnTo>
                    <a:pt x="984275" y="172935"/>
                  </a:lnTo>
                  <a:lnTo>
                    <a:pt x="984465" y="172758"/>
                  </a:lnTo>
                  <a:lnTo>
                    <a:pt x="985342" y="171894"/>
                  </a:lnTo>
                  <a:lnTo>
                    <a:pt x="987044" y="170992"/>
                  </a:lnTo>
                  <a:lnTo>
                    <a:pt x="987539" y="170776"/>
                  </a:lnTo>
                  <a:lnTo>
                    <a:pt x="988936" y="170434"/>
                  </a:lnTo>
                  <a:lnTo>
                    <a:pt x="989863" y="170370"/>
                  </a:lnTo>
                  <a:lnTo>
                    <a:pt x="990904" y="170548"/>
                  </a:lnTo>
                  <a:lnTo>
                    <a:pt x="991069" y="170370"/>
                  </a:lnTo>
                  <a:lnTo>
                    <a:pt x="993635" y="167741"/>
                  </a:lnTo>
                  <a:lnTo>
                    <a:pt x="995070" y="165963"/>
                  </a:lnTo>
                  <a:lnTo>
                    <a:pt x="995260" y="164871"/>
                  </a:lnTo>
                  <a:close/>
                </a:path>
                <a:path w="1438910" h="775970">
                  <a:moveTo>
                    <a:pt x="997115" y="206476"/>
                  </a:moveTo>
                  <a:lnTo>
                    <a:pt x="996670" y="206451"/>
                  </a:lnTo>
                  <a:lnTo>
                    <a:pt x="996962" y="206794"/>
                  </a:lnTo>
                  <a:lnTo>
                    <a:pt x="997115" y="206476"/>
                  </a:lnTo>
                  <a:close/>
                </a:path>
                <a:path w="1438910" h="775970">
                  <a:moveTo>
                    <a:pt x="1008951" y="237642"/>
                  </a:moveTo>
                  <a:lnTo>
                    <a:pt x="1008786" y="237604"/>
                  </a:lnTo>
                  <a:lnTo>
                    <a:pt x="1008849" y="237731"/>
                  </a:lnTo>
                  <a:close/>
                </a:path>
                <a:path w="1438910" h="775970">
                  <a:moveTo>
                    <a:pt x="1085303" y="556818"/>
                  </a:moveTo>
                  <a:lnTo>
                    <a:pt x="1079258" y="554443"/>
                  </a:lnTo>
                  <a:lnTo>
                    <a:pt x="1078903" y="555840"/>
                  </a:lnTo>
                  <a:lnTo>
                    <a:pt x="1078674" y="557314"/>
                  </a:lnTo>
                  <a:lnTo>
                    <a:pt x="1078560" y="558800"/>
                  </a:lnTo>
                  <a:lnTo>
                    <a:pt x="1079652" y="559155"/>
                  </a:lnTo>
                  <a:lnTo>
                    <a:pt x="1080211" y="559333"/>
                  </a:lnTo>
                  <a:lnTo>
                    <a:pt x="1081900" y="558495"/>
                  </a:lnTo>
                  <a:lnTo>
                    <a:pt x="1083602" y="557644"/>
                  </a:lnTo>
                  <a:lnTo>
                    <a:pt x="1085303" y="556818"/>
                  </a:lnTo>
                  <a:close/>
                </a:path>
                <a:path w="1438910" h="775970">
                  <a:moveTo>
                    <a:pt x="1265402" y="736"/>
                  </a:moveTo>
                  <a:lnTo>
                    <a:pt x="1265377" y="127"/>
                  </a:lnTo>
                  <a:lnTo>
                    <a:pt x="1264666" y="0"/>
                  </a:lnTo>
                  <a:lnTo>
                    <a:pt x="1264488" y="571"/>
                  </a:lnTo>
                  <a:lnTo>
                    <a:pt x="1264386" y="1117"/>
                  </a:lnTo>
                  <a:lnTo>
                    <a:pt x="1264259" y="1663"/>
                  </a:lnTo>
                  <a:lnTo>
                    <a:pt x="1264539" y="1689"/>
                  </a:lnTo>
                  <a:lnTo>
                    <a:pt x="1265351" y="1790"/>
                  </a:lnTo>
                  <a:lnTo>
                    <a:pt x="1265364" y="1333"/>
                  </a:lnTo>
                  <a:lnTo>
                    <a:pt x="1265402" y="736"/>
                  </a:lnTo>
                  <a:close/>
                </a:path>
                <a:path w="1438910" h="775970">
                  <a:moveTo>
                    <a:pt x="1301394" y="372237"/>
                  </a:moveTo>
                  <a:lnTo>
                    <a:pt x="1300403" y="370674"/>
                  </a:lnTo>
                  <a:lnTo>
                    <a:pt x="1298536" y="370281"/>
                  </a:lnTo>
                  <a:lnTo>
                    <a:pt x="1296225" y="371475"/>
                  </a:lnTo>
                  <a:lnTo>
                    <a:pt x="1295971" y="372313"/>
                  </a:lnTo>
                  <a:lnTo>
                    <a:pt x="1296301" y="373151"/>
                  </a:lnTo>
                  <a:lnTo>
                    <a:pt x="1296911" y="374726"/>
                  </a:lnTo>
                  <a:lnTo>
                    <a:pt x="1298638" y="375640"/>
                  </a:lnTo>
                  <a:lnTo>
                    <a:pt x="1299819" y="375132"/>
                  </a:lnTo>
                  <a:lnTo>
                    <a:pt x="1300441" y="374865"/>
                  </a:lnTo>
                  <a:lnTo>
                    <a:pt x="1300911" y="374269"/>
                  </a:lnTo>
                  <a:lnTo>
                    <a:pt x="1301153" y="373621"/>
                  </a:lnTo>
                  <a:lnTo>
                    <a:pt x="1297914" y="372402"/>
                  </a:lnTo>
                  <a:lnTo>
                    <a:pt x="1301216" y="373443"/>
                  </a:lnTo>
                  <a:lnTo>
                    <a:pt x="1301394" y="372846"/>
                  </a:lnTo>
                  <a:lnTo>
                    <a:pt x="1301394" y="372237"/>
                  </a:lnTo>
                  <a:close/>
                </a:path>
                <a:path w="1438910" h="775970">
                  <a:moveTo>
                    <a:pt x="1301445" y="391515"/>
                  </a:moveTo>
                  <a:lnTo>
                    <a:pt x="1301178" y="391325"/>
                  </a:lnTo>
                  <a:lnTo>
                    <a:pt x="1300924" y="391160"/>
                  </a:lnTo>
                  <a:lnTo>
                    <a:pt x="1300683" y="390982"/>
                  </a:lnTo>
                  <a:lnTo>
                    <a:pt x="1300124" y="391109"/>
                  </a:lnTo>
                  <a:lnTo>
                    <a:pt x="1299489" y="391109"/>
                  </a:lnTo>
                  <a:lnTo>
                    <a:pt x="1299044" y="391401"/>
                  </a:lnTo>
                  <a:lnTo>
                    <a:pt x="1298498" y="391731"/>
                  </a:lnTo>
                  <a:lnTo>
                    <a:pt x="1298079" y="392480"/>
                  </a:lnTo>
                  <a:lnTo>
                    <a:pt x="1298790" y="392899"/>
                  </a:lnTo>
                  <a:lnTo>
                    <a:pt x="1299146" y="393128"/>
                  </a:lnTo>
                  <a:lnTo>
                    <a:pt x="1299959" y="392785"/>
                  </a:lnTo>
                  <a:lnTo>
                    <a:pt x="1300480" y="392531"/>
                  </a:lnTo>
                  <a:lnTo>
                    <a:pt x="1300861" y="392328"/>
                  </a:lnTo>
                  <a:lnTo>
                    <a:pt x="1301127" y="391858"/>
                  </a:lnTo>
                  <a:lnTo>
                    <a:pt x="1301445" y="391515"/>
                  </a:lnTo>
                  <a:close/>
                </a:path>
                <a:path w="1438910" h="775970">
                  <a:moveTo>
                    <a:pt x="1324978" y="438594"/>
                  </a:moveTo>
                  <a:lnTo>
                    <a:pt x="1324457" y="438302"/>
                  </a:lnTo>
                  <a:lnTo>
                    <a:pt x="1321168" y="437324"/>
                  </a:lnTo>
                  <a:lnTo>
                    <a:pt x="1317752" y="436956"/>
                  </a:lnTo>
                  <a:lnTo>
                    <a:pt x="1317396" y="436562"/>
                  </a:lnTo>
                  <a:lnTo>
                    <a:pt x="1316850" y="436880"/>
                  </a:lnTo>
                  <a:lnTo>
                    <a:pt x="1314615" y="436714"/>
                  </a:lnTo>
                  <a:lnTo>
                    <a:pt x="1312316" y="436841"/>
                  </a:lnTo>
                  <a:lnTo>
                    <a:pt x="1307147" y="437667"/>
                  </a:lnTo>
                  <a:lnTo>
                    <a:pt x="1304264" y="437984"/>
                  </a:lnTo>
                  <a:lnTo>
                    <a:pt x="1300149" y="438594"/>
                  </a:lnTo>
                  <a:lnTo>
                    <a:pt x="1324978" y="438594"/>
                  </a:lnTo>
                  <a:close/>
                </a:path>
                <a:path w="1438910" h="775970">
                  <a:moveTo>
                    <a:pt x="1353413" y="463308"/>
                  </a:moveTo>
                  <a:lnTo>
                    <a:pt x="1351534" y="458457"/>
                  </a:lnTo>
                  <a:lnTo>
                    <a:pt x="1348308" y="454710"/>
                  </a:lnTo>
                  <a:lnTo>
                    <a:pt x="1342313" y="450786"/>
                  </a:lnTo>
                  <a:lnTo>
                    <a:pt x="1340942" y="449364"/>
                  </a:lnTo>
                  <a:lnTo>
                    <a:pt x="1335481" y="445452"/>
                  </a:lnTo>
                  <a:lnTo>
                    <a:pt x="1331709" y="442429"/>
                  </a:lnTo>
                  <a:lnTo>
                    <a:pt x="1325029" y="438619"/>
                  </a:lnTo>
                  <a:lnTo>
                    <a:pt x="1299984" y="438619"/>
                  </a:lnTo>
                  <a:lnTo>
                    <a:pt x="1298308" y="438619"/>
                  </a:lnTo>
                  <a:lnTo>
                    <a:pt x="1293901" y="441299"/>
                  </a:lnTo>
                  <a:lnTo>
                    <a:pt x="1292288" y="442341"/>
                  </a:lnTo>
                  <a:lnTo>
                    <a:pt x="1292834" y="442544"/>
                  </a:lnTo>
                  <a:lnTo>
                    <a:pt x="1312430" y="449072"/>
                  </a:lnTo>
                  <a:lnTo>
                    <a:pt x="1353413" y="463308"/>
                  </a:lnTo>
                  <a:close/>
                </a:path>
                <a:path w="1438910" h="775970">
                  <a:moveTo>
                    <a:pt x="1438389" y="485025"/>
                  </a:moveTo>
                  <a:lnTo>
                    <a:pt x="1433309" y="483057"/>
                  </a:lnTo>
                  <a:lnTo>
                    <a:pt x="1430756" y="482079"/>
                  </a:lnTo>
                  <a:lnTo>
                    <a:pt x="1430591" y="482854"/>
                  </a:lnTo>
                  <a:lnTo>
                    <a:pt x="1430604" y="483654"/>
                  </a:lnTo>
                  <a:lnTo>
                    <a:pt x="1430883" y="484378"/>
                  </a:lnTo>
                  <a:lnTo>
                    <a:pt x="1431683" y="486473"/>
                  </a:lnTo>
                  <a:lnTo>
                    <a:pt x="1434223" y="487832"/>
                  </a:lnTo>
                  <a:lnTo>
                    <a:pt x="1436992" y="486816"/>
                  </a:lnTo>
                  <a:lnTo>
                    <a:pt x="1437817" y="485978"/>
                  </a:lnTo>
                  <a:lnTo>
                    <a:pt x="1438389" y="4850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 descr=""/>
            <p:cNvSpPr/>
            <p:nvPr/>
          </p:nvSpPr>
          <p:spPr>
            <a:xfrm>
              <a:off x="1738795" y="3748653"/>
              <a:ext cx="2004695" cy="1329055"/>
            </a:xfrm>
            <a:custGeom>
              <a:avLst/>
              <a:gdLst/>
              <a:ahLst/>
              <a:cxnLst/>
              <a:rect l="l" t="t" r="r" b="b"/>
              <a:pathLst>
                <a:path w="2004695" h="1329054">
                  <a:moveTo>
                    <a:pt x="7010" y="1320812"/>
                  </a:moveTo>
                  <a:lnTo>
                    <a:pt x="2349" y="1324648"/>
                  </a:lnTo>
                  <a:lnTo>
                    <a:pt x="0" y="1328902"/>
                  </a:lnTo>
                  <a:lnTo>
                    <a:pt x="558" y="1329016"/>
                  </a:lnTo>
                  <a:lnTo>
                    <a:pt x="7010" y="1320812"/>
                  </a:lnTo>
                  <a:close/>
                </a:path>
                <a:path w="2004695" h="1329054">
                  <a:moveTo>
                    <a:pt x="433158" y="830072"/>
                  </a:moveTo>
                  <a:lnTo>
                    <a:pt x="432917" y="829818"/>
                  </a:lnTo>
                  <a:lnTo>
                    <a:pt x="432676" y="829818"/>
                  </a:lnTo>
                  <a:lnTo>
                    <a:pt x="432549" y="829995"/>
                  </a:lnTo>
                  <a:lnTo>
                    <a:pt x="432511" y="830211"/>
                  </a:lnTo>
                  <a:lnTo>
                    <a:pt x="432587" y="830364"/>
                  </a:lnTo>
                  <a:lnTo>
                    <a:pt x="432663" y="830491"/>
                  </a:lnTo>
                  <a:lnTo>
                    <a:pt x="432993" y="830199"/>
                  </a:lnTo>
                  <a:lnTo>
                    <a:pt x="433158" y="830072"/>
                  </a:lnTo>
                  <a:close/>
                </a:path>
                <a:path w="2004695" h="1329054">
                  <a:moveTo>
                    <a:pt x="1003223" y="566140"/>
                  </a:moveTo>
                  <a:lnTo>
                    <a:pt x="1002906" y="564832"/>
                  </a:lnTo>
                  <a:lnTo>
                    <a:pt x="1001953" y="563981"/>
                  </a:lnTo>
                  <a:lnTo>
                    <a:pt x="1000836" y="563257"/>
                  </a:lnTo>
                  <a:lnTo>
                    <a:pt x="1000467" y="563016"/>
                  </a:lnTo>
                  <a:lnTo>
                    <a:pt x="999921" y="563067"/>
                  </a:lnTo>
                  <a:lnTo>
                    <a:pt x="999375" y="563372"/>
                  </a:lnTo>
                  <a:lnTo>
                    <a:pt x="999020" y="563930"/>
                  </a:lnTo>
                  <a:lnTo>
                    <a:pt x="999413" y="564654"/>
                  </a:lnTo>
                  <a:lnTo>
                    <a:pt x="1001102" y="566788"/>
                  </a:lnTo>
                  <a:lnTo>
                    <a:pt x="1001801" y="566572"/>
                  </a:lnTo>
                  <a:lnTo>
                    <a:pt x="1002512" y="566381"/>
                  </a:lnTo>
                  <a:lnTo>
                    <a:pt x="1003223" y="566140"/>
                  </a:lnTo>
                  <a:close/>
                </a:path>
                <a:path w="2004695" h="1329054">
                  <a:moveTo>
                    <a:pt x="1106652" y="148551"/>
                  </a:moveTo>
                  <a:lnTo>
                    <a:pt x="1106093" y="147599"/>
                  </a:lnTo>
                  <a:lnTo>
                    <a:pt x="1104163" y="147053"/>
                  </a:lnTo>
                  <a:lnTo>
                    <a:pt x="1102245" y="146494"/>
                  </a:lnTo>
                  <a:lnTo>
                    <a:pt x="1100315" y="145948"/>
                  </a:lnTo>
                  <a:lnTo>
                    <a:pt x="1099959" y="146964"/>
                  </a:lnTo>
                  <a:lnTo>
                    <a:pt x="1102093" y="147916"/>
                  </a:lnTo>
                  <a:lnTo>
                    <a:pt x="1106360" y="149783"/>
                  </a:lnTo>
                  <a:lnTo>
                    <a:pt x="1106652" y="148551"/>
                  </a:lnTo>
                  <a:close/>
                </a:path>
                <a:path w="2004695" h="1329054">
                  <a:moveTo>
                    <a:pt x="1110856" y="153708"/>
                  </a:moveTo>
                  <a:lnTo>
                    <a:pt x="1105674" y="152692"/>
                  </a:lnTo>
                  <a:lnTo>
                    <a:pt x="1106030" y="151193"/>
                  </a:lnTo>
                  <a:lnTo>
                    <a:pt x="1103820" y="150545"/>
                  </a:lnTo>
                  <a:lnTo>
                    <a:pt x="1096251" y="148374"/>
                  </a:lnTo>
                  <a:lnTo>
                    <a:pt x="1092593" y="147370"/>
                  </a:lnTo>
                  <a:lnTo>
                    <a:pt x="1092238" y="148374"/>
                  </a:lnTo>
                  <a:lnTo>
                    <a:pt x="1097915" y="150901"/>
                  </a:lnTo>
                  <a:lnTo>
                    <a:pt x="1109345" y="155790"/>
                  </a:lnTo>
                  <a:lnTo>
                    <a:pt x="1109891" y="155168"/>
                  </a:lnTo>
                  <a:lnTo>
                    <a:pt x="1110399" y="154482"/>
                  </a:lnTo>
                  <a:lnTo>
                    <a:pt x="1110856" y="153708"/>
                  </a:lnTo>
                  <a:close/>
                </a:path>
                <a:path w="2004695" h="1329054">
                  <a:moveTo>
                    <a:pt x="1123873" y="156705"/>
                  </a:moveTo>
                  <a:lnTo>
                    <a:pt x="1123340" y="156337"/>
                  </a:lnTo>
                  <a:lnTo>
                    <a:pt x="1123073" y="156159"/>
                  </a:lnTo>
                  <a:lnTo>
                    <a:pt x="1123124" y="156362"/>
                  </a:lnTo>
                  <a:lnTo>
                    <a:pt x="1123200" y="156540"/>
                  </a:lnTo>
                  <a:lnTo>
                    <a:pt x="1123480" y="156705"/>
                  </a:lnTo>
                  <a:lnTo>
                    <a:pt x="1123670" y="156730"/>
                  </a:lnTo>
                  <a:lnTo>
                    <a:pt x="1123873" y="156705"/>
                  </a:lnTo>
                  <a:close/>
                </a:path>
                <a:path w="2004695" h="1329054">
                  <a:moveTo>
                    <a:pt x="1139875" y="166966"/>
                  </a:moveTo>
                  <a:lnTo>
                    <a:pt x="1139850" y="166319"/>
                  </a:lnTo>
                  <a:lnTo>
                    <a:pt x="1138656" y="164604"/>
                  </a:lnTo>
                  <a:lnTo>
                    <a:pt x="1137285" y="162547"/>
                  </a:lnTo>
                  <a:lnTo>
                    <a:pt x="1137272" y="163068"/>
                  </a:lnTo>
                  <a:lnTo>
                    <a:pt x="1137158" y="163563"/>
                  </a:lnTo>
                  <a:lnTo>
                    <a:pt x="1136726" y="163741"/>
                  </a:lnTo>
                  <a:lnTo>
                    <a:pt x="1136459" y="163944"/>
                  </a:lnTo>
                  <a:lnTo>
                    <a:pt x="1136192" y="163499"/>
                  </a:lnTo>
                  <a:lnTo>
                    <a:pt x="1135862" y="163080"/>
                  </a:lnTo>
                  <a:lnTo>
                    <a:pt x="1135697" y="162458"/>
                  </a:lnTo>
                  <a:lnTo>
                    <a:pt x="1136243" y="162166"/>
                  </a:lnTo>
                  <a:lnTo>
                    <a:pt x="1137246" y="161378"/>
                  </a:lnTo>
                  <a:lnTo>
                    <a:pt x="1137272" y="162128"/>
                  </a:lnTo>
                  <a:lnTo>
                    <a:pt x="1137920" y="160489"/>
                  </a:lnTo>
                  <a:lnTo>
                    <a:pt x="1138961" y="158978"/>
                  </a:lnTo>
                  <a:lnTo>
                    <a:pt x="1139202" y="157403"/>
                  </a:lnTo>
                  <a:lnTo>
                    <a:pt x="1134351" y="155917"/>
                  </a:lnTo>
                  <a:lnTo>
                    <a:pt x="1133411" y="157975"/>
                  </a:lnTo>
                  <a:lnTo>
                    <a:pt x="1131976" y="159334"/>
                  </a:lnTo>
                  <a:lnTo>
                    <a:pt x="1129220" y="160921"/>
                  </a:lnTo>
                  <a:lnTo>
                    <a:pt x="1128585" y="161620"/>
                  </a:lnTo>
                  <a:lnTo>
                    <a:pt x="1128433" y="162560"/>
                  </a:lnTo>
                  <a:lnTo>
                    <a:pt x="1128699" y="163499"/>
                  </a:lnTo>
                  <a:lnTo>
                    <a:pt x="1128852" y="163957"/>
                  </a:lnTo>
                  <a:lnTo>
                    <a:pt x="1129271" y="164122"/>
                  </a:lnTo>
                  <a:lnTo>
                    <a:pt x="1131252" y="164363"/>
                  </a:lnTo>
                  <a:lnTo>
                    <a:pt x="1133538" y="164477"/>
                  </a:lnTo>
                  <a:lnTo>
                    <a:pt x="1134478" y="166281"/>
                  </a:lnTo>
                  <a:lnTo>
                    <a:pt x="1137602" y="167538"/>
                  </a:lnTo>
                  <a:lnTo>
                    <a:pt x="1139723" y="167589"/>
                  </a:lnTo>
                  <a:lnTo>
                    <a:pt x="1139875" y="166966"/>
                  </a:lnTo>
                  <a:close/>
                </a:path>
                <a:path w="2004695" h="1329054">
                  <a:moveTo>
                    <a:pt x="1154811" y="838936"/>
                  </a:moveTo>
                  <a:lnTo>
                    <a:pt x="1153185" y="838276"/>
                  </a:lnTo>
                  <a:lnTo>
                    <a:pt x="1149934" y="836993"/>
                  </a:lnTo>
                  <a:lnTo>
                    <a:pt x="1151407" y="838009"/>
                  </a:lnTo>
                  <a:lnTo>
                    <a:pt x="1153071" y="838682"/>
                  </a:lnTo>
                  <a:lnTo>
                    <a:pt x="1154811" y="838936"/>
                  </a:lnTo>
                  <a:close/>
                </a:path>
                <a:path w="2004695" h="1329054">
                  <a:moveTo>
                    <a:pt x="1181887" y="175577"/>
                  </a:moveTo>
                  <a:lnTo>
                    <a:pt x="1181798" y="174993"/>
                  </a:lnTo>
                  <a:lnTo>
                    <a:pt x="1181506" y="174485"/>
                  </a:lnTo>
                  <a:lnTo>
                    <a:pt x="1180617" y="174383"/>
                  </a:lnTo>
                  <a:lnTo>
                    <a:pt x="1180465" y="174472"/>
                  </a:lnTo>
                  <a:lnTo>
                    <a:pt x="1180630" y="174955"/>
                  </a:lnTo>
                  <a:lnTo>
                    <a:pt x="1181201" y="176047"/>
                  </a:lnTo>
                  <a:lnTo>
                    <a:pt x="1181455" y="175882"/>
                  </a:lnTo>
                  <a:lnTo>
                    <a:pt x="1181684" y="175717"/>
                  </a:lnTo>
                  <a:lnTo>
                    <a:pt x="1181887" y="175577"/>
                  </a:lnTo>
                  <a:close/>
                </a:path>
                <a:path w="2004695" h="1329054">
                  <a:moveTo>
                    <a:pt x="1186497" y="190322"/>
                  </a:moveTo>
                  <a:lnTo>
                    <a:pt x="1186370" y="190131"/>
                  </a:lnTo>
                  <a:lnTo>
                    <a:pt x="1186205" y="190207"/>
                  </a:lnTo>
                  <a:lnTo>
                    <a:pt x="1186383" y="190322"/>
                  </a:lnTo>
                  <a:close/>
                </a:path>
                <a:path w="2004695" h="1329054">
                  <a:moveTo>
                    <a:pt x="1188377" y="188595"/>
                  </a:moveTo>
                  <a:lnTo>
                    <a:pt x="1188224" y="188696"/>
                  </a:lnTo>
                  <a:lnTo>
                    <a:pt x="1188377" y="188595"/>
                  </a:lnTo>
                  <a:close/>
                </a:path>
                <a:path w="2004695" h="1329054">
                  <a:moveTo>
                    <a:pt x="1204887" y="164617"/>
                  </a:moveTo>
                  <a:lnTo>
                    <a:pt x="1203261" y="164109"/>
                  </a:lnTo>
                  <a:lnTo>
                    <a:pt x="1201737" y="164757"/>
                  </a:lnTo>
                  <a:lnTo>
                    <a:pt x="1201051" y="164960"/>
                  </a:lnTo>
                  <a:lnTo>
                    <a:pt x="1200277" y="165074"/>
                  </a:lnTo>
                  <a:lnTo>
                    <a:pt x="1199438" y="164236"/>
                  </a:lnTo>
                  <a:lnTo>
                    <a:pt x="1200378" y="163779"/>
                  </a:lnTo>
                  <a:lnTo>
                    <a:pt x="1199807" y="163093"/>
                  </a:lnTo>
                  <a:lnTo>
                    <a:pt x="1195438" y="161785"/>
                  </a:lnTo>
                  <a:lnTo>
                    <a:pt x="1192110" y="163118"/>
                  </a:lnTo>
                  <a:lnTo>
                    <a:pt x="1191526" y="162852"/>
                  </a:lnTo>
                  <a:lnTo>
                    <a:pt x="1190840" y="162674"/>
                  </a:lnTo>
                  <a:lnTo>
                    <a:pt x="1189647" y="162598"/>
                  </a:lnTo>
                  <a:lnTo>
                    <a:pt x="1189266" y="162433"/>
                  </a:lnTo>
                  <a:lnTo>
                    <a:pt x="1188910" y="162229"/>
                  </a:lnTo>
                  <a:lnTo>
                    <a:pt x="1188504" y="162788"/>
                  </a:lnTo>
                  <a:lnTo>
                    <a:pt x="1188326" y="163106"/>
                  </a:lnTo>
                  <a:lnTo>
                    <a:pt x="1193965" y="165506"/>
                  </a:lnTo>
                  <a:lnTo>
                    <a:pt x="1195158" y="164490"/>
                  </a:lnTo>
                  <a:lnTo>
                    <a:pt x="1196060" y="164871"/>
                  </a:lnTo>
                  <a:lnTo>
                    <a:pt x="1198283" y="167055"/>
                  </a:lnTo>
                  <a:lnTo>
                    <a:pt x="1198092" y="167259"/>
                  </a:lnTo>
                  <a:lnTo>
                    <a:pt x="1199972" y="168046"/>
                  </a:lnTo>
                  <a:lnTo>
                    <a:pt x="1203858" y="165328"/>
                  </a:lnTo>
                  <a:lnTo>
                    <a:pt x="1203629" y="164998"/>
                  </a:lnTo>
                  <a:lnTo>
                    <a:pt x="1204277" y="165049"/>
                  </a:lnTo>
                  <a:lnTo>
                    <a:pt x="1204887" y="164617"/>
                  </a:lnTo>
                  <a:close/>
                </a:path>
                <a:path w="2004695" h="1329054">
                  <a:moveTo>
                    <a:pt x="1206309" y="182245"/>
                  </a:moveTo>
                  <a:lnTo>
                    <a:pt x="1206220" y="181940"/>
                  </a:lnTo>
                  <a:lnTo>
                    <a:pt x="1206080" y="181673"/>
                  </a:lnTo>
                  <a:lnTo>
                    <a:pt x="1205852" y="181444"/>
                  </a:lnTo>
                  <a:lnTo>
                    <a:pt x="1205661" y="181521"/>
                  </a:lnTo>
                  <a:lnTo>
                    <a:pt x="1206309" y="182245"/>
                  </a:lnTo>
                  <a:close/>
                </a:path>
                <a:path w="2004695" h="1329054">
                  <a:moveTo>
                    <a:pt x="1230122" y="202044"/>
                  </a:moveTo>
                  <a:lnTo>
                    <a:pt x="1226375" y="201739"/>
                  </a:lnTo>
                  <a:lnTo>
                    <a:pt x="1222603" y="202145"/>
                  </a:lnTo>
                  <a:lnTo>
                    <a:pt x="1218450" y="203123"/>
                  </a:lnTo>
                  <a:lnTo>
                    <a:pt x="1218476" y="205143"/>
                  </a:lnTo>
                  <a:lnTo>
                    <a:pt x="1221663" y="204952"/>
                  </a:lnTo>
                  <a:lnTo>
                    <a:pt x="1224864" y="204736"/>
                  </a:lnTo>
                  <a:lnTo>
                    <a:pt x="1228039" y="204343"/>
                  </a:lnTo>
                  <a:lnTo>
                    <a:pt x="1228166" y="204330"/>
                  </a:lnTo>
                  <a:lnTo>
                    <a:pt x="1228394" y="204330"/>
                  </a:lnTo>
                  <a:lnTo>
                    <a:pt x="1229233" y="203187"/>
                  </a:lnTo>
                  <a:lnTo>
                    <a:pt x="1229804" y="203708"/>
                  </a:lnTo>
                  <a:lnTo>
                    <a:pt x="1230122" y="202044"/>
                  </a:lnTo>
                  <a:close/>
                </a:path>
                <a:path w="2004695" h="1329054">
                  <a:moveTo>
                    <a:pt x="1239266" y="219557"/>
                  </a:moveTo>
                  <a:lnTo>
                    <a:pt x="1239113" y="219278"/>
                  </a:lnTo>
                  <a:lnTo>
                    <a:pt x="1239012" y="218859"/>
                  </a:lnTo>
                  <a:lnTo>
                    <a:pt x="1238783" y="218770"/>
                  </a:lnTo>
                  <a:lnTo>
                    <a:pt x="1238504" y="218655"/>
                  </a:lnTo>
                  <a:lnTo>
                    <a:pt x="1238110" y="218833"/>
                  </a:lnTo>
                  <a:lnTo>
                    <a:pt x="1237767" y="218884"/>
                  </a:lnTo>
                  <a:lnTo>
                    <a:pt x="1237932" y="219138"/>
                  </a:lnTo>
                  <a:lnTo>
                    <a:pt x="1238046" y="219532"/>
                  </a:lnTo>
                  <a:lnTo>
                    <a:pt x="1238554" y="219748"/>
                  </a:lnTo>
                  <a:lnTo>
                    <a:pt x="1238935" y="219608"/>
                  </a:lnTo>
                  <a:lnTo>
                    <a:pt x="1239266" y="219557"/>
                  </a:lnTo>
                  <a:close/>
                </a:path>
                <a:path w="2004695" h="1329054">
                  <a:moveTo>
                    <a:pt x="1242783" y="207492"/>
                  </a:moveTo>
                  <a:lnTo>
                    <a:pt x="1241132" y="208127"/>
                  </a:lnTo>
                  <a:lnTo>
                    <a:pt x="1240180" y="206248"/>
                  </a:lnTo>
                  <a:lnTo>
                    <a:pt x="1237056" y="206248"/>
                  </a:lnTo>
                  <a:lnTo>
                    <a:pt x="1235811" y="206108"/>
                  </a:lnTo>
                  <a:lnTo>
                    <a:pt x="1234998" y="204152"/>
                  </a:lnTo>
                  <a:lnTo>
                    <a:pt x="1234351" y="206616"/>
                  </a:lnTo>
                  <a:lnTo>
                    <a:pt x="1234173" y="207492"/>
                  </a:lnTo>
                  <a:lnTo>
                    <a:pt x="1234198" y="208165"/>
                  </a:lnTo>
                  <a:lnTo>
                    <a:pt x="1234033" y="208229"/>
                  </a:lnTo>
                  <a:lnTo>
                    <a:pt x="1233970" y="208508"/>
                  </a:lnTo>
                  <a:lnTo>
                    <a:pt x="1236091" y="209461"/>
                  </a:lnTo>
                  <a:lnTo>
                    <a:pt x="1237411" y="210667"/>
                  </a:lnTo>
                  <a:lnTo>
                    <a:pt x="1241729" y="208127"/>
                  </a:lnTo>
                  <a:lnTo>
                    <a:pt x="1242783" y="207505"/>
                  </a:lnTo>
                  <a:close/>
                </a:path>
                <a:path w="2004695" h="1329054">
                  <a:moveTo>
                    <a:pt x="1243660" y="215900"/>
                  </a:moveTo>
                  <a:lnTo>
                    <a:pt x="1243444" y="215887"/>
                  </a:lnTo>
                  <a:lnTo>
                    <a:pt x="1243228" y="215861"/>
                  </a:lnTo>
                  <a:lnTo>
                    <a:pt x="1242999" y="215861"/>
                  </a:lnTo>
                  <a:lnTo>
                    <a:pt x="1243571" y="216484"/>
                  </a:lnTo>
                  <a:lnTo>
                    <a:pt x="1243596" y="216293"/>
                  </a:lnTo>
                  <a:lnTo>
                    <a:pt x="1243647" y="216103"/>
                  </a:lnTo>
                  <a:lnTo>
                    <a:pt x="1243660" y="215900"/>
                  </a:lnTo>
                  <a:close/>
                </a:path>
                <a:path w="2004695" h="1329054">
                  <a:moveTo>
                    <a:pt x="1248587" y="205447"/>
                  </a:moveTo>
                  <a:lnTo>
                    <a:pt x="1248410" y="205054"/>
                  </a:lnTo>
                  <a:lnTo>
                    <a:pt x="1248041" y="204241"/>
                  </a:lnTo>
                  <a:lnTo>
                    <a:pt x="1247724" y="204419"/>
                  </a:lnTo>
                  <a:lnTo>
                    <a:pt x="1247432" y="204609"/>
                  </a:lnTo>
                  <a:lnTo>
                    <a:pt x="1247140" y="204787"/>
                  </a:lnTo>
                  <a:lnTo>
                    <a:pt x="1247724" y="204901"/>
                  </a:lnTo>
                  <a:lnTo>
                    <a:pt x="1248181" y="205130"/>
                  </a:lnTo>
                  <a:lnTo>
                    <a:pt x="1248587" y="205447"/>
                  </a:lnTo>
                  <a:close/>
                </a:path>
                <a:path w="2004695" h="1329054">
                  <a:moveTo>
                    <a:pt x="1252080" y="215315"/>
                  </a:moveTo>
                  <a:lnTo>
                    <a:pt x="1246365" y="219646"/>
                  </a:lnTo>
                  <a:lnTo>
                    <a:pt x="1248283" y="221818"/>
                  </a:lnTo>
                  <a:lnTo>
                    <a:pt x="1249248" y="221322"/>
                  </a:lnTo>
                  <a:lnTo>
                    <a:pt x="1252080" y="215315"/>
                  </a:lnTo>
                  <a:close/>
                </a:path>
                <a:path w="2004695" h="1329054">
                  <a:moveTo>
                    <a:pt x="1268158" y="209905"/>
                  </a:moveTo>
                  <a:lnTo>
                    <a:pt x="1267510" y="207060"/>
                  </a:lnTo>
                  <a:lnTo>
                    <a:pt x="1266253" y="205955"/>
                  </a:lnTo>
                  <a:lnTo>
                    <a:pt x="1264958" y="206298"/>
                  </a:lnTo>
                  <a:lnTo>
                    <a:pt x="1264081" y="206514"/>
                  </a:lnTo>
                  <a:lnTo>
                    <a:pt x="1262303" y="207187"/>
                  </a:lnTo>
                  <a:lnTo>
                    <a:pt x="1262595" y="208508"/>
                  </a:lnTo>
                  <a:lnTo>
                    <a:pt x="1262608" y="209918"/>
                  </a:lnTo>
                  <a:lnTo>
                    <a:pt x="1262329" y="211683"/>
                  </a:lnTo>
                  <a:lnTo>
                    <a:pt x="1262341" y="211937"/>
                  </a:lnTo>
                  <a:lnTo>
                    <a:pt x="1262380" y="212191"/>
                  </a:lnTo>
                  <a:lnTo>
                    <a:pt x="1263777" y="212115"/>
                  </a:lnTo>
                  <a:lnTo>
                    <a:pt x="1265174" y="211836"/>
                  </a:lnTo>
                  <a:lnTo>
                    <a:pt x="1267790" y="211099"/>
                  </a:lnTo>
                  <a:lnTo>
                    <a:pt x="1268158" y="209905"/>
                  </a:lnTo>
                  <a:close/>
                </a:path>
                <a:path w="2004695" h="1329054">
                  <a:moveTo>
                    <a:pt x="1289481" y="211023"/>
                  </a:moveTo>
                  <a:lnTo>
                    <a:pt x="1287919" y="209029"/>
                  </a:lnTo>
                  <a:lnTo>
                    <a:pt x="1284973" y="209918"/>
                  </a:lnTo>
                  <a:lnTo>
                    <a:pt x="1289481" y="211023"/>
                  </a:lnTo>
                  <a:close/>
                </a:path>
                <a:path w="2004695" h="1329054">
                  <a:moveTo>
                    <a:pt x="1290116" y="211493"/>
                  </a:moveTo>
                  <a:lnTo>
                    <a:pt x="1289850" y="211137"/>
                  </a:lnTo>
                  <a:lnTo>
                    <a:pt x="1289481" y="211023"/>
                  </a:lnTo>
                  <a:lnTo>
                    <a:pt x="1289621" y="211188"/>
                  </a:lnTo>
                  <a:lnTo>
                    <a:pt x="1289799" y="211264"/>
                  </a:lnTo>
                  <a:lnTo>
                    <a:pt x="1290116" y="211493"/>
                  </a:lnTo>
                  <a:close/>
                </a:path>
                <a:path w="2004695" h="1329054">
                  <a:moveTo>
                    <a:pt x="1294549" y="208280"/>
                  </a:moveTo>
                  <a:lnTo>
                    <a:pt x="1294447" y="207733"/>
                  </a:lnTo>
                  <a:lnTo>
                    <a:pt x="1294460" y="206933"/>
                  </a:lnTo>
                  <a:lnTo>
                    <a:pt x="1294206" y="206844"/>
                  </a:lnTo>
                  <a:lnTo>
                    <a:pt x="1292910" y="206387"/>
                  </a:lnTo>
                  <a:lnTo>
                    <a:pt x="1293266" y="207645"/>
                  </a:lnTo>
                  <a:lnTo>
                    <a:pt x="1292961" y="208229"/>
                  </a:lnTo>
                  <a:lnTo>
                    <a:pt x="1291551" y="207683"/>
                  </a:lnTo>
                  <a:lnTo>
                    <a:pt x="1292923" y="208280"/>
                  </a:lnTo>
                  <a:lnTo>
                    <a:pt x="1294549" y="208280"/>
                  </a:lnTo>
                  <a:close/>
                </a:path>
                <a:path w="2004695" h="1329054">
                  <a:moveTo>
                    <a:pt x="1294752" y="208280"/>
                  </a:moveTo>
                  <a:lnTo>
                    <a:pt x="1294549" y="208280"/>
                  </a:lnTo>
                  <a:lnTo>
                    <a:pt x="1294701" y="208318"/>
                  </a:lnTo>
                  <a:lnTo>
                    <a:pt x="1294612" y="208445"/>
                  </a:lnTo>
                  <a:lnTo>
                    <a:pt x="1294726" y="208318"/>
                  </a:lnTo>
                  <a:close/>
                </a:path>
                <a:path w="2004695" h="1329054">
                  <a:moveTo>
                    <a:pt x="1297698" y="224383"/>
                  </a:moveTo>
                  <a:lnTo>
                    <a:pt x="1297279" y="224066"/>
                  </a:lnTo>
                  <a:lnTo>
                    <a:pt x="1295209" y="224053"/>
                  </a:lnTo>
                  <a:lnTo>
                    <a:pt x="1294561" y="224066"/>
                  </a:lnTo>
                  <a:lnTo>
                    <a:pt x="1294180" y="224066"/>
                  </a:lnTo>
                  <a:lnTo>
                    <a:pt x="1294574" y="227368"/>
                  </a:lnTo>
                  <a:lnTo>
                    <a:pt x="1291069" y="229019"/>
                  </a:lnTo>
                  <a:lnTo>
                    <a:pt x="1287564" y="227088"/>
                  </a:lnTo>
                  <a:lnTo>
                    <a:pt x="1283931" y="227495"/>
                  </a:lnTo>
                  <a:lnTo>
                    <a:pt x="1281620" y="229831"/>
                  </a:lnTo>
                  <a:lnTo>
                    <a:pt x="1281049" y="233286"/>
                  </a:lnTo>
                  <a:lnTo>
                    <a:pt x="1277175" y="234073"/>
                  </a:lnTo>
                  <a:lnTo>
                    <a:pt x="1275257" y="229666"/>
                  </a:lnTo>
                  <a:lnTo>
                    <a:pt x="1272984" y="226974"/>
                  </a:lnTo>
                  <a:lnTo>
                    <a:pt x="1272984" y="235724"/>
                  </a:lnTo>
                  <a:lnTo>
                    <a:pt x="1272806" y="235750"/>
                  </a:lnTo>
                  <a:lnTo>
                    <a:pt x="1272603" y="235839"/>
                  </a:lnTo>
                  <a:lnTo>
                    <a:pt x="1272400" y="235750"/>
                  </a:lnTo>
                  <a:lnTo>
                    <a:pt x="1272197" y="235356"/>
                  </a:lnTo>
                  <a:lnTo>
                    <a:pt x="1272705" y="235267"/>
                  </a:lnTo>
                  <a:lnTo>
                    <a:pt x="1272984" y="235724"/>
                  </a:lnTo>
                  <a:lnTo>
                    <a:pt x="1272984" y="226974"/>
                  </a:lnTo>
                  <a:lnTo>
                    <a:pt x="1272235" y="226072"/>
                  </a:lnTo>
                  <a:lnTo>
                    <a:pt x="1271917" y="223608"/>
                  </a:lnTo>
                  <a:lnTo>
                    <a:pt x="1271549" y="220776"/>
                  </a:lnTo>
                  <a:lnTo>
                    <a:pt x="1270152" y="221665"/>
                  </a:lnTo>
                  <a:lnTo>
                    <a:pt x="1269212" y="222186"/>
                  </a:lnTo>
                  <a:lnTo>
                    <a:pt x="1267269" y="223608"/>
                  </a:lnTo>
                  <a:lnTo>
                    <a:pt x="1266545" y="222999"/>
                  </a:lnTo>
                  <a:lnTo>
                    <a:pt x="1265821" y="222288"/>
                  </a:lnTo>
                  <a:lnTo>
                    <a:pt x="1264716" y="221996"/>
                  </a:lnTo>
                  <a:lnTo>
                    <a:pt x="1265834" y="222338"/>
                  </a:lnTo>
                  <a:lnTo>
                    <a:pt x="1265478" y="222808"/>
                  </a:lnTo>
                  <a:lnTo>
                    <a:pt x="1265085" y="223227"/>
                  </a:lnTo>
                  <a:lnTo>
                    <a:pt x="1263891" y="225590"/>
                  </a:lnTo>
                  <a:lnTo>
                    <a:pt x="1263383" y="225933"/>
                  </a:lnTo>
                  <a:lnTo>
                    <a:pt x="1263484" y="226072"/>
                  </a:lnTo>
                  <a:lnTo>
                    <a:pt x="1264564" y="226441"/>
                  </a:lnTo>
                  <a:lnTo>
                    <a:pt x="1265707" y="226758"/>
                  </a:lnTo>
                  <a:lnTo>
                    <a:pt x="1269555" y="228536"/>
                  </a:lnTo>
                  <a:lnTo>
                    <a:pt x="1270215" y="229666"/>
                  </a:lnTo>
                  <a:lnTo>
                    <a:pt x="1268539" y="235267"/>
                  </a:lnTo>
                  <a:lnTo>
                    <a:pt x="1267371" y="238239"/>
                  </a:lnTo>
                  <a:lnTo>
                    <a:pt x="1266151" y="241960"/>
                  </a:lnTo>
                  <a:lnTo>
                    <a:pt x="1267091" y="243027"/>
                  </a:lnTo>
                  <a:lnTo>
                    <a:pt x="1279613" y="235839"/>
                  </a:lnTo>
                  <a:lnTo>
                    <a:pt x="1280617" y="235267"/>
                  </a:lnTo>
                  <a:lnTo>
                    <a:pt x="1282687" y="234073"/>
                  </a:lnTo>
                  <a:lnTo>
                    <a:pt x="1286230" y="232041"/>
                  </a:lnTo>
                  <a:lnTo>
                    <a:pt x="1284249" y="234315"/>
                  </a:lnTo>
                  <a:lnTo>
                    <a:pt x="1285976" y="234010"/>
                  </a:lnTo>
                  <a:lnTo>
                    <a:pt x="1287716" y="232829"/>
                  </a:lnTo>
                  <a:lnTo>
                    <a:pt x="1288059" y="232041"/>
                  </a:lnTo>
                  <a:lnTo>
                    <a:pt x="1288326" y="231444"/>
                  </a:lnTo>
                  <a:lnTo>
                    <a:pt x="1288694" y="230949"/>
                  </a:lnTo>
                  <a:lnTo>
                    <a:pt x="1293520" y="230060"/>
                  </a:lnTo>
                  <a:lnTo>
                    <a:pt x="1294663" y="229019"/>
                  </a:lnTo>
                  <a:lnTo>
                    <a:pt x="1297190" y="226682"/>
                  </a:lnTo>
                  <a:lnTo>
                    <a:pt x="1297698" y="224383"/>
                  </a:lnTo>
                  <a:close/>
                </a:path>
                <a:path w="2004695" h="1329054">
                  <a:moveTo>
                    <a:pt x="1306322" y="213779"/>
                  </a:moveTo>
                  <a:lnTo>
                    <a:pt x="1305547" y="212432"/>
                  </a:lnTo>
                  <a:lnTo>
                    <a:pt x="1304467" y="211480"/>
                  </a:lnTo>
                  <a:lnTo>
                    <a:pt x="1303032" y="210794"/>
                  </a:lnTo>
                  <a:lnTo>
                    <a:pt x="1302727" y="211023"/>
                  </a:lnTo>
                  <a:lnTo>
                    <a:pt x="1302423" y="211213"/>
                  </a:lnTo>
                  <a:lnTo>
                    <a:pt x="1300619" y="211709"/>
                  </a:lnTo>
                  <a:lnTo>
                    <a:pt x="1298968" y="212090"/>
                  </a:lnTo>
                  <a:lnTo>
                    <a:pt x="1296657" y="211607"/>
                  </a:lnTo>
                  <a:lnTo>
                    <a:pt x="1296047" y="210159"/>
                  </a:lnTo>
                  <a:lnTo>
                    <a:pt x="1294612" y="208445"/>
                  </a:lnTo>
                  <a:lnTo>
                    <a:pt x="1293799" y="209321"/>
                  </a:lnTo>
                  <a:lnTo>
                    <a:pt x="1292860" y="210134"/>
                  </a:lnTo>
                  <a:lnTo>
                    <a:pt x="1291463" y="212458"/>
                  </a:lnTo>
                  <a:lnTo>
                    <a:pt x="1290116" y="211493"/>
                  </a:lnTo>
                  <a:lnTo>
                    <a:pt x="1292987" y="215430"/>
                  </a:lnTo>
                  <a:lnTo>
                    <a:pt x="1297571" y="215912"/>
                  </a:lnTo>
                  <a:lnTo>
                    <a:pt x="1301991" y="215125"/>
                  </a:lnTo>
                  <a:lnTo>
                    <a:pt x="1306322" y="213779"/>
                  </a:lnTo>
                  <a:close/>
                </a:path>
                <a:path w="2004695" h="1329054">
                  <a:moveTo>
                    <a:pt x="1313408" y="253619"/>
                  </a:moveTo>
                  <a:lnTo>
                    <a:pt x="1313243" y="253580"/>
                  </a:lnTo>
                  <a:lnTo>
                    <a:pt x="1313307" y="253707"/>
                  </a:lnTo>
                  <a:close/>
                </a:path>
                <a:path w="2004695" h="1329054">
                  <a:moveTo>
                    <a:pt x="1315123" y="309549"/>
                  </a:moveTo>
                  <a:lnTo>
                    <a:pt x="1315021" y="309118"/>
                  </a:lnTo>
                  <a:lnTo>
                    <a:pt x="1314818" y="309067"/>
                  </a:lnTo>
                  <a:lnTo>
                    <a:pt x="1314640" y="309029"/>
                  </a:lnTo>
                  <a:lnTo>
                    <a:pt x="1314399" y="309092"/>
                  </a:lnTo>
                  <a:lnTo>
                    <a:pt x="1314221" y="309410"/>
                  </a:lnTo>
                  <a:lnTo>
                    <a:pt x="1314107" y="309765"/>
                  </a:lnTo>
                  <a:lnTo>
                    <a:pt x="1313967" y="310108"/>
                  </a:lnTo>
                  <a:lnTo>
                    <a:pt x="1315123" y="310375"/>
                  </a:lnTo>
                  <a:lnTo>
                    <a:pt x="1315110" y="309968"/>
                  </a:lnTo>
                  <a:lnTo>
                    <a:pt x="1315123" y="309549"/>
                  </a:lnTo>
                  <a:close/>
                </a:path>
                <a:path w="2004695" h="1329054">
                  <a:moveTo>
                    <a:pt x="1318983" y="248691"/>
                  </a:moveTo>
                  <a:lnTo>
                    <a:pt x="1317866" y="249021"/>
                  </a:lnTo>
                  <a:lnTo>
                    <a:pt x="1315694" y="250202"/>
                  </a:lnTo>
                  <a:lnTo>
                    <a:pt x="1314945" y="251218"/>
                  </a:lnTo>
                  <a:lnTo>
                    <a:pt x="1313434" y="253238"/>
                  </a:lnTo>
                  <a:lnTo>
                    <a:pt x="1313408" y="253492"/>
                  </a:lnTo>
                  <a:lnTo>
                    <a:pt x="1313408" y="253619"/>
                  </a:lnTo>
                  <a:lnTo>
                    <a:pt x="1313840" y="253517"/>
                  </a:lnTo>
                  <a:lnTo>
                    <a:pt x="1314208" y="253542"/>
                  </a:lnTo>
                  <a:lnTo>
                    <a:pt x="1314551" y="253644"/>
                  </a:lnTo>
                  <a:lnTo>
                    <a:pt x="1315097" y="253212"/>
                  </a:lnTo>
                  <a:lnTo>
                    <a:pt x="1315707" y="252844"/>
                  </a:lnTo>
                  <a:lnTo>
                    <a:pt x="1316939" y="252298"/>
                  </a:lnTo>
                  <a:lnTo>
                    <a:pt x="1317345" y="251980"/>
                  </a:lnTo>
                  <a:lnTo>
                    <a:pt x="1317688" y="251612"/>
                  </a:lnTo>
                  <a:lnTo>
                    <a:pt x="1318107" y="249910"/>
                  </a:lnTo>
                  <a:lnTo>
                    <a:pt x="1318348" y="249682"/>
                  </a:lnTo>
                  <a:lnTo>
                    <a:pt x="1318882" y="249199"/>
                  </a:lnTo>
                  <a:lnTo>
                    <a:pt x="1318983" y="248691"/>
                  </a:lnTo>
                  <a:close/>
                </a:path>
                <a:path w="2004695" h="1329054">
                  <a:moveTo>
                    <a:pt x="1346238" y="513753"/>
                  </a:moveTo>
                  <a:lnTo>
                    <a:pt x="1345946" y="513321"/>
                  </a:lnTo>
                  <a:lnTo>
                    <a:pt x="1345476" y="513092"/>
                  </a:lnTo>
                  <a:lnTo>
                    <a:pt x="1345057" y="512762"/>
                  </a:lnTo>
                  <a:lnTo>
                    <a:pt x="1344968" y="512965"/>
                  </a:lnTo>
                  <a:lnTo>
                    <a:pt x="1344777" y="512876"/>
                  </a:lnTo>
                  <a:lnTo>
                    <a:pt x="1344193" y="513181"/>
                  </a:lnTo>
                  <a:lnTo>
                    <a:pt x="1344079" y="513308"/>
                  </a:lnTo>
                  <a:lnTo>
                    <a:pt x="1346161" y="513994"/>
                  </a:lnTo>
                  <a:lnTo>
                    <a:pt x="1346212" y="513867"/>
                  </a:lnTo>
                  <a:close/>
                </a:path>
                <a:path w="2004695" h="1329054">
                  <a:moveTo>
                    <a:pt x="1358595" y="511911"/>
                  </a:moveTo>
                  <a:lnTo>
                    <a:pt x="1357198" y="510489"/>
                  </a:lnTo>
                  <a:lnTo>
                    <a:pt x="1357134" y="510768"/>
                  </a:lnTo>
                  <a:lnTo>
                    <a:pt x="1356982" y="511378"/>
                  </a:lnTo>
                  <a:lnTo>
                    <a:pt x="1356588" y="511238"/>
                  </a:lnTo>
                  <a:lnTo>
                    <a:pt x="1356398" y="511187"/>
                  </a:lnTo>
                  <a:lnTo>
                    <a:pt x="1356474" y="511352"/>
                  </a:lnTo>
                  <a:lnTo>
                    <a:pt x="1357236" y="512432"/>
                  </a:lnTo>
                  <a:lnTo>
                    <a:pt x="1357934" y="512572"/>
                  </a:lnTo>
                  <a:lnTo>
                    <a:pt x="1358595" y="511911"/>
                  </a:lnTo>
                  <a:close/>
                </a:path>
                <a:path w="2004695" h="1329054">
                  <a:moveTo>
                    <a:pt x="1361173" y="510641"/>
                  </a:moveTo>
                  <a:lnTo>
                    <a:pt x="1359827" y="510120"/>
                  </a:lnTo>
                  <a:lnTo>
                    <a:pt x="1360131" y="510692"/>
                  </a:lnTo>
                  <a:lnTo>
                    <a:pt x="1360462" y="511263"/>
                  </a:lnTo>
                  <a:lnTo>
                    <a:pt x="1360893" y="511771"/>
                  </a:lnTo>
                  <a:lnTo>
                    <a:pt x="1360995" y="511365"/>
                  </a:lnTo>
                  <a:lnTo>
                    <a:pt x="1361173" y="510641"/>
                  </a:lnTo>
                  <a:close/>
                </a:path>
                <a:path w="2004695" h="1329054">
                  <a:moveTo>
                    <a:pt x="1362595" y="512889"/>
                  </a:moveTo>
                  <a:lnTo>
                    <a:pt x="1362468" y="513029"/>
                  </a:lnTo>
                  <a:lnTo>
                    <a:pt x="1362595" y="513080"/>
                  </a:lnTo>
                  <a:lnTo>
                    <a:pt x="1362595" y="512889"/>
                  </a:lnTo>
                  <a:close/>
                </a:path>
                <a:path w="2004695" h="1329054">
                  <a:moveTo>
                    <a:pt x="1363573" y="516953"/>
                  </a:moveTo>
                  <a:lnTo>
                    <a:pt x="1360843" y="514184"/>
                  </a:lnTo>
                  <a:lnTo>
                    <a:pt x="1361059" y="515391"/>
                  </a:lnTo>
                  <a:lnTo>
                    <a:pt x="1361147" y="516674"/>
                  </a:lnTo>
                  <a:lnTo>
                    <a:pt x="1362049" y="517690"/>
                  </a:lnTo>
                  <a:lnTo>
                    <a:pt x="1362570" y="517448"/>
                  </a:lnTo>
                  <a:lnTo>
                    <a:pt x="1363065" y="517194"/>
                  </a:lnTo>
                  <a:lnTo>
                    <a:pt x="1363573" y="516953"/>
                  </a:lnTo>
                  <a:close/>
                </a:path>
                <a:path w="2004695" h="1329054">
                  <a:moveTo>
                    <a:pt x="1373987" y="516102"/>
                  </a:moveTo>
                  <a:lnTo>
                    <a:pt x="1373670" y="515670"/>
                  </a:lnTo>
                  <a:lnTo>
                    <a:pt x="1373530" y="515454"/>
                  </a:lnTo>
                  <a:lnTo>
                    <a:pt x="1372616" y="515099"/>
                  </a:lnTo>
                  <a:lnTo>
                    <a:pt x="1371701" y="514718"/>
                  </a:lnTo>
                  <a:lnTo>
                    <a:pt x="1370799" y="514388"/>
                  </a:lnTo>
                  <a:lnTo>
                    <a:pt x="1370342" y="514197"/>
                  </a:lnTo>
                  <a:lnTo>
                    <a:pt x="1370012" y="514604"/>
                  </a:lnTo>
                  <a:lnTo>
                    <a:pt x="1369479" y="515112"/>
                  </a:lnTo>
                  <a:lnTo>
                    <a:pt x="1368729" y="515772"/>
                  </a:lnTo>
                  <a:lnTo>
                    <a:pt x="1370469" y="515886"/>
                  </a:lnTo>
                  <a:lnTo>
                    <a:pt x="1372196" y="515988"/>
                  </a:lnTo>
                  <a:lnTo>
                    <a:pt x="1373987" y="516102"/>
                  </a:lnTo>
                  <a:close/>
                </a:path>
                <a:path w="2004695" h="1329054">
                  <a:moveTo>
                    <a:pt x="1378445" y="524040"/>
                  </a:moveTo>
                  <a:lnTo>
                    <a:pt x="1378394" y="523328"/>
                  </a:lnTo>
                  <a:lnTo>
                    <a:pt x="1378280" y="522643"/>
                  </a:lnTo>
                  <a:lnTo>
                    <a:pt x="1377238" y="522871"/>
                  </a:lnTo>
                  <a:lnTo>
                    <a:pt x="1376654" y="522986"/>
                  </a:lnTo>
                  <a:lnTo>
                    <a:pt x="1376705" y="523392"/>
                  </a:lnTo>
                  <a:lnTo>
                    <a:pt x="1376730" y="523773"/>
                  </a:lnTo>
                  <a:lnTo>
                    <a:pt x="1376756" y="524179"/>
                  </a:lnTo>
                  <a:lnTo>
                    <a:pt x="1378445" y="524738"/>
                  </a:lnTo>
                  <a:lnTo>
                    <a:pt x="1378445" y="524040"/>
                  </a:lnTo>
                  <a:close/>
                </a:path>
                <a:path w="2004695" h="1329054">
                  <a:moveTo>
                    <a:pt x="1397139" y="92214"/>
                  </a:moveTo>
                  <a:lnTo>
                    <a:pt x="1380439" y="84721"/>
                  </a:lnTo>
                  <a:lnTo>
                    <a:pt x="1380350" y="84975"/>
                  </a:lnTo>
                  <a:lnTo>
                    <a:pt x="1384769" y="86956"/>
                  </a:lnTo>
                  <a:lnTo>
                    <a:pt x="1393647" y="90805"/>
                  </a:lnTo>
                  <a:lnTo>
                    <a:pt x="1393329" y="91186"/>
                  </a:lnTo>
                  <a:lnTo>
                    <a:pt x="1392148" y="91376"/>
                  </a:lnTo>
                  <a:lnTo>
                    <a:pt x="1393761" y="92113"/>
                  </a:lnTo>
                  <a:lnTo>
                    <a:pt x="1395361" y="92506"/>
                  </a:lnTo>
                  <a:lnTo>
                    <a:pt x="1396949" y="92481"/>
                  </a:lnTo>
                  <a:lnTo>
                    <a:pt x="1397139" y="92214"/>
                  </a:lnTo>
                  <a:close/>
                </a:path>
                <a:path w="2004695" h="1329054">
                  <a:moveTo>
                    <a:pt x="1406982" y="409422"/>
                  </a:moveTo>
                  <a:lnTo>
                    <a:pt x="1406855" y="409079"/>
                  </a:lnTo>
                  <a:lnTo>
                    <a:pt x="1406982" y="409422"/>
                  </a:lnTo>
                  <a:close/>
                </a:path>
                <a:path w="2004695" h="1329054">
                  <a:moveTo>
                    <a:pt x="1407160" y="416877"/>
                  </a:moveTo>
                  <a:lnTo>
                    <a:pt x="1405585" y="415378"/>
                  </a:lnTo>
                  <a:lnTo>
                    <a:pt x="1404302" y="415099"/>
                  </a:lnTo>
                  <a:lnTo>
                    <a:pt x="1403515" y="416052"/>
                  </a:lnTo>
                  <a:lnTo>
                    <a:pt x="1403388" y="416394"/>
                  </a:lnTo>
                  <a:lnTo>
                    <a:pt x="1403604" y="417550"/>
                  </a:lnTo>
                  <a:lnTo>
                    <a:pt x="1404810" y="417830"/>
                  </a:lnTo>
                  <a:lnTo>
                    <a:pt x="1406804" y="417309"/>
                  </a:lnTo>
                  <a:lnTo>
                    <a:pt x="1406956" y="417271"/>
                  </a:lnTo>
                  <a:lnTo>
                    <a:pt x="1407045" y="417029"/>
                  </a:lnTo>
                  <a:lnTo>
                    <a:pt x="1407160" y="416877"/>
                  </a:lnTo>
                  <a:close/>
                </a:path>
                <a:path w="2004695" h="1329054">
                  <a:moveTo>
                    <a:pt x="1437487" y="421970"/>
                  </a:moveTo>
                  <a:lnTo>
                    <a:pt x="1437233" y="420471"/>
                  </a:lnTo>
                  <a:lnTo>
                    <a:pt x="1437043" y="418934"/>
                  </a:lnTo>
                  <a:lnTo>
                    <a:pt x="1436801" y="417169"/>
                  </a:lnTo>
                  <a:lnTo>
                    <a:pt x="1436598" y="417144"/>
                  </a:lnTo>
                  <a:lnTo>
                    <a:pt x="1436014" y="417131"/>
                  </a:lnTo>
                  <a:lnTo>
                    <a:pt x="1435531" y="416953"/>
                  </a:lnTo>
                  <a:lnTo>
                    <a:pt x="1435049" y="416763"/>
                  </a:lnTo>
                  <a:lnTo>
                    <a:pt x="1434452" y="416953"/>
                  </a:lnTo>
                  <a:lnTo>
                    <a:pt x="1433906" y="417156"/>
                  </a:lnTo>
                  <a:lnTo>
                    <a:pt x="1433271" y="417588"/>
                  </a:lnTo>
                  <a:lnTo>
                    <a:pt x="1433144" y="417728"/>
                  </a:lnTo>
                  <a:lnTo>
                    <a:pt x="1433004" y="417868"/>
                  </a:lnTo>
                  <a:lnTo>
                    <a:pt x="1435239" y="421144"/>
                  </a:lnTo>
                  <a:lnTo>
                    <a:pt x="1437487" y="421970"/>
                  </a:lnTo>
                  <a:close/>
                </a:path>
                <a:path w="2004695" h="1329054">
                  <a:moveTo>
                    <a:pt x="1444231" y="421601"/>
                  </a:moveTo>
                  <a:lnTo>
                    <a:pt x="1444104" y="421284"/>
                  </a:lnTo>
                  <a:lnTo>
                    <a:pt x="1443977" y="420992"/>
                  </a:lnTo>
                  <a:lnTo>
                    <a:pt x="1443850" y="420674"/>
                  </a:lnTo>
                  <a:lnTo>
                    <a:pt x="1443482" y="420789"/>
                  </a:lnTo>
                  <a:lnTo>
                    <a:pt x="1442999" y="420789"/>
                  </a:lnTo>
                  <a:lnTo>
                    <a:pt x="1442808" y="421030"/>
                  </a:lnTo>
                  <a:lnTo>
                    <a:pt x="1442669" y="421220"/>
                  </a:lnTo>
                  <a:lnTo>
                    <a:pt x="1442910" y="421690"/>
                  </a:lnTo>
                  <a:lnTo>
                    <a:pt x="1442986" y="422033"/>
                  </a:lnTo>
                  <a:lnTo>
                    <a:pt x="1444231" y="421601"/>
                  </a:lnTo>
                  <a:close/>
                </a:path>
                <a:path w="2004695" h="1329054">
                  <a:moveTo>
                    <a:pt x="1447787" y="421259"/>
                  </a:moveTo>
                  <a:lnTo>
                    <a:pt x="1447622" y="421157"/>
                  </a:lnTo>
                  <a:lnTo>
                    <a:pt x="1447787" y="421259"/>
                  </a:lnTo>
                  <a:close/>
                </a:path>
                <a:path w="2004695" h="1329054">
                  <a:moveTo>
                    <a:pt x="1455445" y="434975"/>
                  </a:moveTo>
                  <a:lnTo>
                    <a:pt x="1453807" y="433184"/>
                  </a:lnTo>
                  <a:lnTo>
                    <a:pt x="1453972" y="432206"/>
                  </a:lnTo>
                  <a:lnTo>
                    <a:pt x="1454099" y="431736"/>
                  </a:lnTo>
                  <a:lnTo>
                    <a:pt x="1454378" y="430784"/>
                  </a:lnTo>
                  <a:lnTo>
                    <a:pt x="1454531" y="429958"/>
                  </a:lnTo>
                  <a:lnTo>
                    <a:pt x="1454607" y="429183"/>
                  </a:lnTo>
                  <a:lnTo>
                    <a:pt x="1448701" y="426897"/>
                  </a:lnTo>
                  <a:lnTo>
                    <a:pt x="1447876" y="426923"/>
                  </a:lnTo>
                  <a:lnTo>
                    <a:pt x="1445907" y="426618"/>
                  </a:lnTo>
                  <a:lnTo>
                    <a:pt x="1444307" y="427012"/>
                  </a:lnTo>
                  <a:lnTo>
                    <a:pt x="1439900" y="426847"/>
                  </a:lnTo>
                  <a:lnTo>
                    <a:pt x="1438224" y="425399"/>
                  </a:lnTo>
                  <a:lnTo>
                    <a:pt x="1437614" y="422630"/>
                  </a:lnTo>
                  <a:lnTo>
                    <a:pt x="1435760" y="421906"/>
                  </a:lnTo>
                  <a:lnTo>
                    <a:pt x="1442173" y="431279"/>
                  </a:lnTo>
                  <a:lnTo>
                    <a:pt x="1454861" y="435495"/>
                  </a:lnTo>
                  <a:lnTo>
                    <a:pt x="1455039" y="435368"/>
                  </a:lnTo>
                  <a:lnTo>
                    <a:pt x="1455229" y="435152"/>
                  </a:lnTo>
                  <a:lnTo>
                    <a:pt x="1455445" y="434975"/>
                  </a:lnTo>
                  <a:close/>
                </a:path>
                <a:path w="2004695" h="1329054">
                  <a:moveTo>
                    <a:pt x="1466380" y="44665"/>
                  </a:moveTo>
                  <a:lnTo>
                    <a:pt x="1465808" y="44856"/>
                  </a:lnTo>
                  <a:lnTo>
                    <a:pt x="1465326" y="45173"/>
                  </a:lnTo>
                  <a:lnTo>
                    <a:pt x="1464868" y="45618"/>
                  </a:lnTo>
                  <a:lnTo>
                    <a:pt x="1465224" y="45631"/>
                  </a:lnTo>
                  <a:lnTo>
                    <a:pt x="1465935" y="45681"/>
                  </a:lnTo>
                  <a:lnTo>
                    <a:pt x="1466024" y="45364"/>
                  </a:lnTo>
                  <a:lnTo>
                    <a:pt x="1466176" y="45008"/>
                  </a:lnTo>
                  <a:lnTo>
                    <a:pt x="1466380" y="44665"/>
                  </a:lnTo>
                  <a:close/>
                </a:path>
                <a:path w="2004695" h="1329054">
                  <a:moveTo>
                    <a:pt x="1474978" y="47256"/>
                  </a:moveTo>
                  <a:lnTo>
                    <a:pt x="1473885" y="46913"/>
                  </a:lnTo>
                  <a:lnTo>
                    <a:pt x="1473796" y="47548"/>
                  </a:lnTo>
                  <a:lnTo>
                    <a:pt x="1473771" y="47879"/>
                  </a:lnTo>
                  <a:lnTo>
                    <a:pt x="1474000" y="48056"/>
                  </a:lnTo>
                  <a:lnTo>
                    <a:pt x="1473746" y="48437"/>
                  </a:lnTo>
                  <a:lnTo>
                    <a:pt x="1473746" y="48602"/>
                  </a:lnTo>
                  <a:lnTo>
                    <a:pt x="1473733" y="48768"/>
                  </a:lnTo>
                  <a:lnTo>
                    <a:pt x="1473746" y="48933"/>
                  </a:lnTo>
                  <a:lnTo>
                    <a:pt x="1474063" y="48539"/>
                  </a:lnTo>
                  <a:lnTo>
                    <a:pt x="1474381" y="48133"/>
                  </a:lnTo>
                  <a:lnTo>
                    <a:pt x="1474660" y="47675"/>
                  </a:lnTo>
                  <a:lnTo>
                    <a:pt x="1474762" y="47523"/>
                  </a:lnTo>
                  <a:lnTo>
                    <a:pt x="1474876" y="47396"/>
                  </a:lnTo>
                  <a:lnTo>
                    <a:pt x="1474978" y="47256"/>
                  </a:lnTo>
                  <a:close/>
                </a:path>
                <a:path w="2004695" h="1329054">
                  <a:moveTo>
                    <a:pt x="1483423" y="53416"/>
                  </a:moveTo>
                  <a:lnTo>
                    <a:pt x="1483360" y="53276"/>
                  </a:lnTo>
                  <a:lnTo>
                    <a:pt x="1483271" y="53149"/>
                  </a:lnTo>
                  <a:lnTo>
                    <a:pt x="1483194" y="53009"/>
                  </a:lnTo>
                  <a:lnTo>
                    <a:pt x="1482953" y="53111"/>
                  </a:lnTo>
                  <a:lnTo>
                    <a:pt x="1482712" y="53238"/>
                  </a:lnTo>
                  <a:lnTo>
                    <a:pt x="1482496" y="53390"/>
                  </a:lnTo>
                  <a:lnTo>
                    <a:pt x="1482598" y="53644"/>
                  </a:lnTo>
                  <a:lnTo>
                    <a:pt x="1482661" y="53784"/>
                  </a:lnTo>
                  <a:lnTo>
                    <a:pt x="1482928" y="53670"/>
                  </a:lnTo>
                  <a:lnTo>
                    <a:pt x="1483169" y="53530"/>
                  </a:lnTo>
                  <a:lnTo>
                    <a:pt x="1483423" y="53416"/>
                  </a:lnTo>
                  <a:close/>
                </a:path>
                <a:path w="2004695" h="1329054">
                  <a:moveTo>
                    <a:pt x="1488579" y="5041"/>
                  </a:moveTo>
                  <a:lnTo>
                    <a:pt x="1488490" y="4483"/>
                  </a:lnTo>
                  <a:lnTo>
                    <a:pt x="1488401" y="1308"/>
                  </a:lnTo>
                  <a:lnTo>
                    <a:pt x="1488249" y="787"/>
                  </a:lnTo>
                  <a:lnTo>
                    <a:pt x="1487932" y="317"/>
                  </a:lnTo>
                  <a:lnTo>
                    <a:pt x="1486916" y="0"/>
                  </a:lnTo>
                  <a:lnTo>
                    <a:pt x="1486255" y="482"/>
                  </a:lnTo>
                  <a:lnTo>
                    <a:pt x="1485734" y="1308"/>
                  </a:lnTo>
                  <a:lnTo>
                    <a:pt x="1485125" y="2540"/>
                  </a:lnTo>
                  <a:lnTo>
                    <a:pt x="1485341" y="3060"/>
                  </a:lnTo>
                  <a:lnTo>
                    <a:pt x="1485341" y="3670"/>
                  </a:lnTo>
                  <a:lnTo>
                    <a:pt x="1485201" y="4483"/>
                  </a:lnTo>
                  <a:lnTo>
                    <a:pt x="1484960" y="5041"/>
                  </a:lnTo>
                  <a:lnTo>
                    <a:pt x="1484630" y="5499"/>
                  </a:lnTo>
                  <a:lnTo>
                    <a:pt x="1488389" y="7061"/>
                  </a:lnTo>
                  <a:lnTo>
                    <a:pt x="1488122" y="6197"/>
                  </a:lnTo>
                  <a:lnTo>
                    <a:pt x="1488274" y="5435"/>
                  </a:lnTo>
                  <a:lnTo>
                    <a:pt x="1488579" y="5041"/>
                  </a:lnTo>
                  <a:close/>
                </a:path>
                <a:path w="2004695" h="1329054">
                  <a:moveTo>
                    <a:pt x="1494472" y="2362"/>
                  </a:moveTo>
                  <a:lnTo>
                    <a:pt x="1491856" y="1524"/>
                  </a:lnTo>
                  <a:lnTo>
                    <a:pt x="1492211" y="2019"/>
                  </a:lnTo>
                  <a:lnTo>
                    <a:pt x="1492504" y="2476"/>
                  </a:lnTo>
                  <a:lnTo>
                    <a:pt x="1492770" y="2946"/>
                  </a:lnTo>
                  <a:lnTo>
                    <a:pt x="1492885" y="3187"/>
                  </a:lnTo>
                  <a:lnTo>
                    <a:pt x="1492923" y="3416"/>
                  </a:lnTo>
                  <a:lnTo>
                    <a:pt x="1492910" y="3657"/>
                  </a:lnTo>
                  <a:lnTo>
                    <a:pt x="1494472" y="2362"/>
                  </a:lnTo>
                  <a:close/>
                </a:path>
                <a:path w="2004695" h="1329054">
                  <a:moveTo>
                    <a:pt x="1503375" y="31267"/>
                  </a:moveTo>
                  <a:lnTo>
                    <a:pt x="1502435" y="29095"/>
                  </a:lnTo>
                  <a:lnTo>
                    <a:pt x="1501076" y="27940"/>
                  </a:lnTo>
                  <a:lnTo>
                    <a:pt x="1499184" y="27508"/>
                  </a:lnTo>
                  <a:lnTo>
                    <a:pt x="1493799" y="31927"/>
                  </a:lnTo>
                  <a:lnTo>
                    <a:pt x="1493888" y="32702"/>
                  </a:lnTo>
                  <a:lnTo>
                    <a:pt x="1494066" y="33451"/>
                  </a:lnTo>
                  <a:lnTo>
                    <a:pt x="1494282" y="34201"/>
                  </a:lnTo>
                  <a:lnTo>
                    <a:pt x="1494015" y="34937"/>
                  </a:lnTo>
                  <a:lnTo>
                    <a:pt x="1494612" y="35204"/>
                  </a:lnTo>
                  <a:lnTo>
                    <a:pt x="1494891" y="35991"/>
                  </a:lnTo>
                  <a:lnTo>
                    <a:pt x="1495513" y="37541"/>
                  </a:lnTo>
                  <a:lnTo>
                    <a:pt x="1501749" y="32969"/>
                  </a:lnTo>
                  <a:lnTo>
                    <a:pt x="1502562" y="31889"/>
                  </a:lnTo>
                  <a:lnTo>
                    <a:pt x="1503375" y="31267"/>
                  </a:lnTo>
                  <a:close/>
                </a:path>
                <a:path w="2004695" h="1329054">
                  <a:moveTo>
                    <a:pt x="1546288" y="19812"/>
                  </a:moveTo>
                  <a:lnTo>
                    <a:pt x="1546275" y="19634"/>
                  </a:lnTo>
                  <a:lnTo>
                    <a:pt x="1545818" y="19291"/>
                  </a:lnTo>
                  <a:lnTo>
                    <a:pt x="1545983" y="19735"/>
                  </a:lnTo>
                  <a:lnTo>
                    <a:pt x="1546288" y="19812"/>
                  </a:lnTo>
                  <a:close/>
                </a:path>
                <a:path w="2004695" h="1329054">
                  <a:moveTo>
                    <a:pt x="1549501" y="21132"/>
                  </a:moveTo>
                  <a:close/>
                </a:path>
                <a:path w="2004695" h="1329054">
                  <a:moveTo>
                    <a:pt x="1557032" y="29286"/>
                  </a:moveTo>
                  <a:lnTo>
                    <a:pt x="1556943" y="29044"/>
                  </a:lnTo>
                  <a:lnTo>
                    <a:pt x="1557032" y="29286"/>
                  </a:lnTo>
                  <a:close/>
                </a:path>
                <a:path w="2004695" h="1329054">
                  <a:moveTo>
                    <a:pt x="1581429" y="11671"/>
                  </a:moveTo>
                  <a:lnTo>
                    <a:pt x="1581048" y="11328"/>
                  </a:lnTo>
                  <a:lnTo>
                    <a:pt x="1580845" y="11137"/>
                  </a:lnTo>
                  <a:lnTo>
                    <a:pt x="1580616" y="11303"/>
                  </a:lnTo>
                  <a:lnTo>
                    <a:pt x="1580692" y="11557"/>
                  </a:lnTo>
                  <a:lnTo>
                    <a:pt x="1580857" y="11760"/>
                  </a:lnTo>
                  <a:lnTo>
                    <a:pt x="1581073" y="11899"/>
                  </a:lnTo>
                  <a:lnTo>
                    <a:pt x="1581315" y="11760"/>
                  </a:lnTo>
                  <a:close/>
                </a:path>
                <a:path w="2004695" h="1329054">
                  <a:moveTo>
                    <a:pt x="1606715" y="94932"/>
                  </a:moveTo>
                  <a:lnTo>
                    <a:pt x="1606257" y="95351"/>
                  </a:lnTo>
                  <a:lnTo>
                    <a:pt x="1605788" y="95745"/>
                  </a:lnTo>
                  <a:lnTo>
                    <a:pt x="1605356" y="96139"/>
                  </a:lnTo>
                  <a:lnTo>
                    <a:pt x="1605381" y="96583"/>
                  </a:lnTo>
                  <a:lnTo>
                    <a:pt x="1605534" y="96621"/>
                  </a:lnTo>
                  <a:lnTo>
                    <a:pt x="1606600" y="95427"/>
                  </a:lnTo>
                  <a:lnTo>
                    <a:pt x="1606638" y="95262"/>
                  </a:lnTo>
                  <a:lnTo>
                    <a:pt x="1606677" y="95110"/>
                  </a:lnTo>
                  <a:lnTo>
                    <a:pt x="1606715" y="94932"/>
                  </a:lnTo>
                  <a:close/>
                </a:path>
                <a:path w="2004695" h="1329054">
                  <a:moveTo>
                    <a:pt x="1607566" y="94272"/>
                  </a:moveTo>
                  <a:lnTo>
                    <a:pt x="1606854" y="94780"/>
                  </a:lnTo>
                  <a:lnTo>
                    <a:pt x="1606791" y="94602"/>
                  </a:lnTo>
                  <a:lnTo>
                    <a:pt x="1606753" y="94780"/>
                  </a:lnTo>
                  <a:lnTo>
                    <a:pt x="1606715" y="94932"/>
                  </a:lnTo>
                  <a:lnTo>
                    <a:pt x="1606842" y="94818"/>
                  </a:lnTo>
                  <a:lnTo>
                    <a:pt x="1606905" y="95084"/>
                  </a:lnTo>
                  <a:lnTo>
                    <a:pt x="1607108" y="94818"/>
                  </a:lnTo>
                  <a:lnTo>
                    <a:pt x="1607566" y="94272"/>
                  </a:lnTo>
                  <a:close/>
                </a:path>
                <a:path w="2004695" h="1329054">
                  <a:moveTo>
                    <a:pt x="1615986" y="91719"/>
                  </a:moveTo>
                  <a:lnTo>
                    <a:pt x="1615452" y="91465"/>
                  </a:lnTo>
                  <a:lnTo>
                    <a:pt x="1614919" y="91224"/>
                  </a:lnTo>
                  <a:lnTo>
                    <a:pt x="1614373" y="90995"/>
                  </a:lnTo>
                  <a:lnTo>
                    <a:pt x="1614335" y="91147"/>
                  </a:lnTo>
                  <a:lnTo>
                    <a:pt x="1614284" y="91287"/>
                  </a:lnTo>
                  <a:lnTo>
                    <a:pt x="1614233" y="91452"/>
                  </a:lnTo>
                  <a:lnTo>
                    <a:pt x="1615414" y="91617"/>
                  </a:lnTo>
                  <a:lnTo>
                    <a:pt x="1615986" y="91719"/>
                  </a:lnTo>
                  <a:close/>
                </a:path>
                <a:path w="2004695" h="1329054">
                  <a:moveTo>
                    <a:pt x="1616265" y="91859"/>
                  </a:moveTo>
                  <a:lnTo>
                    <a:pt x="1616049" y="91719"/>
                  </a:lnTo>
                  <a:lnTo>
                    <a:pt x="1616265" y="91859"/>
                  </a:lnTo>
                  <a:close/>
                </a:path>
                <a:path w="2004695" h="1329054">
                  <a:moveTo>
                    <a:pt x="1626044" y="99098"/>
                  </a:moveTo>
                  <a:lnTo>
                    <a:pt x="1625981" y="98971"/>
                  </a:lnTo>
                  <a:lnTo>
                    <a:pt x="1625930" y="98818"/>
                  </a:lnTo>
                  <a:lnTo>
                    <a:pt x="1625866" y="98691"/>
                  </a:lnTo>
                  <a:lnTo>
                    <a:pt x="1625396" y="98691"/>
                  </a:lnTo>
                  <a:lnTo>
                    <a:pt x="1625460" y="98818"/>
                  </a:lnTo>
                  <a:lnTo>
                    <a:pt x="1625473" y="99021"/>
                  </a:lnTo>
                  <a:lnTo>
                    <a:pt x="1625688" y="99148"/>
                  </a:lnTo>
                  <a:lnTo>
                    <a:pt x="1625879" y="99098"/>
                  </a:lnTo>
                  <a:lnTo>
                    <a:pt x="1626044" y="99098"/>
                  </a:lnTo>
                  <a:close/>
                </a:path>
                <a:path w="2004695" h="1329054">
                  <a:moveTo>
                    <a:pt x="1635252" y="100291"/>
                  </a:moveTo>
                  <a:lnTo>
                    <a:pt x="1635239" y="100012"/>
                  </a:lnTo>
                  <a:lnTo>
                    <a:pt x="1634578" y="99987"/>
                  </a:lnTo>
                  <a:lnTo>
                    <a:pt x="1633207" y="99961"/>
                  </a:lnTo>
                  <a:lnTo>
                    <a:pt x="1633245" y="100622"/>
                  </a:lnTo>
                  <a:lnTo>
                    <a:pt x="1633143" y="101079"/>
                  </a:lnTo>
                  <a:lnTo>
                    <a:pt x="1633308" y="101244"/>
                  </a:lnTo>
                  <a:lnTo>
                    <a:pt x="1633689" y="101638"/>
                  </a:lnTo>
                  <a:lnTo>
                    <a:pt x="1634058" y="101727"/>
                  </a:lnTo>
                  <a:lnTo>
                    <a:pt x="1634413" y="101612"/>
                  </a:lnTo>
                  <a:lnTo>
                    <a:pt x="1634502" y="101460"/>
                  </a:lnTo>
                  <a:lnTo>
                    <a:pt x="1634617" y="101333"/>
                  </a:lnTo>
                  <a:lnTo>
                    <a:pt x="1634705" y="101193"/>
                  </a:lnTo>
                  <a:lnTo>
                    <a:pt x="1634909" y="100901"/>
                  </a:lnTo>
                  <a:lnTo>
                    <a:pt x="1635061" y="100596"/>
                  </a:lnTo>
                  <a:lnTo>
                    <a:pt x="1635252" y="100291"/>
                  </a:lnTo>
                  <a:close/>
                </a:path>
                <a:path w="2004695" h="1329054">
                  <a:moveTo>
                    <a:pt x="1639239" y="92925"/>
                  </a:moveTo>
                  <a:lnTo>
                    <a:pt x="1627860" y="88811"/>
                  </a:lnTo>
                  <a:lnTo>
                    <a:pt x="1626285" y="88239"/>
                  </a:lnTo>
                  <a:lnTo>
                    <a:pt x="1621764" y="86601"/>
                  </a:lnTo>
                  <a:lnTo>
                    <a:pt x="1620634" y="88239"/>
                  </a:lnTo>
                  <a:lnTo>
                    <a:pt x="1618157" y="88214"/>
                  </a:lnTo>
                  <a:lnTo>
                    <a:pt x="1616659" y="88366"/>
                  </a:lnTo>
                  <a:lnTo>
                    <a:pt x="1615274" y="88747"/>
                  </a:lnTo>
                  <a:lnTo>
                    <a:pt x="1616240" y="91719"/>
                  </a:lnTo>
                  <a:lnTo>
                    <a:pt x="1621345" y="88811"/>
                  </a:lnTo>
                  <a:lnTo>
                    <a:pt x="1622234" y="89674"/>
                  </a:lnTo>
                  <a:lnTo>
                    <a:pt x="1623047" y="90246"/>
                  </a:lnTo>
                  <a:lnTo>
                    <a:pt x="1624203" y="91935"/>
                  </a:lnTo>
                  <a:lnTo>
                    <a:pt x="1624609" y="93014"/>
                  </a:lnTo>
                  <a:lnTo>
                    <a:pt x="1625079" y="93980"/>
                  </a:lnTo>
                  <a:lnTo>
                    <a:pt x="1628813" y="93218"/>
                  </a:lnTo>
                  <a:lnTo>
                    <a:pt x="1632051" y="96481"/>
                  </a:lnTo>
                  <a:lnTo>
                    <a:pt x="1634096" y="94030"/>
                  </a:lnTo>
                  <a:lnTo>
                    <a:pt x="1636877" y="96304"/>
                  </a:lnTo>
                  <a:lnTo>
                    <a:pt x="1637601" y="96189"/>
                  </a:lnTo>
                  <a:lnTo>
                    <a:pt x="1638731" y="94030"/>
                  </a:lnTo>
                  <a:lnTo>
                    <a:pt x="1639112" y="93218"/>
                  </a:lnTo>
                  <a:lnTo>
                    <a:pt x="1639239" y="92925"/>
                  </a:lnTo>
                  <a:close/>
                </a:path>
                <a:path w="2004695" h="1329054">
                  <a:moveTo>
                    <a:pt x="1663585" y="495388"/>
                  </a:moveTo>
                  <a:lnTo>
                    <a:pt x="1663306" y="493420"/>
                  </a:lnTo>
                  <a:lnTo>
                    <a:pt x="1649095" y="487946"/>
                  </a:lnTo>
                  <a:lnTo>
                    <a:pt x="1649412" y="487057"/>
                  </a:lnTo>
                  <a:lnTo>
                    <a:pt x="1649514" y="485902"/>
                  </a:lnTo>
                  <a:lnTo>
                    <a:pt x="1649374" y="484733"/>
                  </a:lnTo>
                  <a:lnTo>
                    <a:pt x="1649323" y="484416"/>
                  </a:lnTo>
                  <a:lnTo>
                    <a:pt x="1649234" y="484111"/>
                  </a:lnTo>
                  <a:lnTo>
                    <a:pt x="1661807" y="488124"/>
                  </a:lnTo>
                  <a:lnTo>
                    <a:pt x="1661375" y="487057"/>
                  </a:lnTo>
                  <a:lnTo>
                    <a:pt x="1660283" y="484568"/>
                  </a:lnTo>
                  <a:lnTo>
                    <a:pt x="1659128" y="484111"/>
                  </a:lnTo>
                  <a:lnTo>
                    <a:pt x="1656308" y="482993"/>
                  </a:lnTo>
                  <a:lnTo>
                    <a:pt x="1638084" y="475830"/>
                  </a:lnTo>
                  <a:lnTo>
                    <a:pt x="1638084" y="480504"/>
                  </a:lnTo>
                  <a:lnTo>
                    <a:pt x="1637233" y="481164"/>
                  </a:lnTo>
                  <a:lnTo>
                    <a:pt x="1636610" y="482015"/>
                  </a:lnTo>
                  <a:lnTo>
                    <a:pt x="1636229" y="482993"/>
                  </a:lnTo>
                  <a:lnTo>
                    <a:pt x="1631873" y="481317"/>
                  </a:lnTo>
                  <a:lnTo>
                    <a:pt x="1600187" y="469404"/>
                  </a:lnTo>
                  <a:lnTo>
                    <a:pt x="1600009" y="469277"/>
                  </a:lnTo>
                  <a:lnTo>
                    <a:pt x="1599679" y="469214"/>
                  </a:lnTo>
                  <a:lnTo>
                    <a:pt x="1591183" y="466013"/>
                  </a:lnTo>
                  <a:lnTo>
                    <a:pt x="1588782" y="465112"/>
                  </a:lnTo>
                  <a:lnTo>
                    <a:pt x="1589265" y="464756"/>
                  </a:lnTo>
                  <a:lnTo>
                    <a:pt x="1589481" y="464527"/>
                  </a:lnTo>
                  <a:lnTo>
                    <a:pt x="1596771" y="466940"/>
                  </a:lnTo>
                  <a:lnTo>
                    <a:pt x="1638084" y="480504"/>
                  </a:lnTo>
                  <a:lnTo>
                    <a:pt x="1638084" y="475830"/>
                  </a:lnTo>
                  <a:lnTo>
                    <a:pt x="1621688" y="469366"/>
                  </a:lnTo>
                  <a:lnTo>
                    <a:pt x="1609229" y="464527"/>
                  </a:lnTo>
                  <a:lnTo>
                    <a:pt x="1604594" y="462737"/>
                  </a:lnTo>
                  <a:lnTo>
                    <a:pt x="1595424" y="459193"/>
                  </a:lnTo>
                  <a:lnTo>
                    <a:pt x="1593773" y="460311"/>
                  </a:lnTo>
                  <a:lnTo>
                    <a:pt x="1592186" y="461492"/>
                  </a:lnTo>
                  <a:lnTo>
                    <a:pt x="1590624" y="462737"/>
                  </a:lnTo>
                  <a:lnTo>
                    <a:pt x="1590852" y="462140"/>
                  </a:lnTo>
                  <a:lnTo>
                    <a:pt x="1591081" y="461175"/>
                  </a:lnTo>
                  <a:lnTo>
                    <a:pt x="1591437" y="460578"/>
                  </a:lnTo>
                  <a:lnTo>
                    <a:pt x="1592097" y="458393"/>
                  </a:lnTo>
                  <a:lnTo>
                    <a:pt x="1591970" y="456882"/>
                  </a:lnTo>
                  <a:lnTo>
                    <a:pt x="1589265" y="451154"/>
                  </a:lnTo>
                  <a:lnTo>
                    <a:pt x="1586280" y="448271"/>
                  </a:lnTo>
                  <a:lnTo>
                    <a:pt x="1581061" y="447344"/>
                  </a:lnTo>
                  <a:lnTo>
                    <a:pt x="1580565" y="447141"/>
                  </a:lnTo>
                  <a:lnTo>
                    <a:pt x="1579270" y="446760"/>
                  </a:lnTo>
                  <a:lnTo>
                    <a:pt x="1580159" y="446062"/>
                  </a:lnTo>
                  <a:lnTo>
                    <a:pt x="1580502" y="445579"/>
                  </a:lnTo>
                  <a:lnTo>
                    <a:pt x="1580819" y="445554"/>
                  </a:lnTo>
                  <a:lnTo>
                    <a:pt x="1581924" y="445452"/>
                  </a:lnTo>
                  <a:lnTo>
                    <a:pt x="1582991" y="445541"/>
                  </a:lnTo>
                  <a:lnTo>
                    <a:pt x="1591843" y="432092"/>
                  </a:lnTo>
                  <a:lnTo>
                    <a:pt x="1591589" y="431076"/>
                  </a:lnTo>
                  <a:lnTo>
                    <a:pt x="1590535" y="429196"/>
                  </a:lnTo>
                  <a:lnTo>
                    <a:pt x="1589697" y="428117"/>
                  </a:lnTo>
                  <a:lnTo>
                    <a:pt x="1587271" y="425881"/>
                  </a:lnTo>
                  <a:lnTo>
                    <a:pt x="1585912" y="424408"/>
                  </a:lnTo>
                  <a:lnTo>
                    <a:pt x="1584502" y="420776"/>
                  </a:lnTo>
                  <a:lnTo>
                    <a:pt x="1583347" y="419722"/>
                  </a:lnTo>
                  <a:lnTo>
                    <a:pt x="1579803" y="418719"/>
                  </a:lnTo>
                  <a:lnTo>
                    <a:pt x="1578216" y="417842"/>
                  </a:lnTo>
                  <a:lnTo>
                    <a:pt x="1574609" y="415226"/>
                  </a:lnTo>
                  <a:lnTo>
                    <a:pt x="1572145" y="414413"/>
                  </a:lnTo>
                  <a:lnTo>
                    <a:pt x="1563065" y="414223"/>
                  </a:lnTo>
                  <a:lnTo>
                    <a:pt x="1556943" y="418668"/>
                  </a:lnTo>
                  <a:lnTo>
                    <a:pt x="1555203" y="425881"/>
                  </a:lnTo>
                  <a:lnTo>
                    <a:pt x="1555115" y="427774"/>
                  </a:lnTo>
                  <a:lnTo>
                    <a:pt x="1556156" y="431673"/>
                  </a:lnTo>
                  <a:lnTo>
                    <a:pt x="1558239" y="438023"/>
                  </a:lnTo>
                  <a:lnTo>
                    <a:pt x="1558823" y="438480"/>
                  </a:lnTo>
                  <a:lnTo>
                    <a:pt x="1559788" y="440486"/>
                  </a:lnTo>
                  <a:lnTo>
                    <a:pt x="1560410" y="441921"/>
                  </a:lnTo>
                  <a:lnTo>
                    <a:pt x="1561134" y="443687"/>
                  </a:lnTo>
                  <a:lnTo>
                    <a:pt x="1561198" y="444055"/>
                  </a:lnTo>
                  <a:lnTo>
                    <a:pt x="1561287" y="444411"/>
                  </a:lnTo>
                  <a:lnTo>
                    <a:pt x="1559725" y="445808"/>
                  </a:lnTo>
                  <a:lnTo>
                    <a:pt x="1559598" y="446062"/>
                  </a:lnTo>
                  <a:lnTo>
                    <a:pt x="1558963" y="448017"/>
                  </a:lnTo>
                  <a:lnTo>
                    <a:pt x="1560664" y="453682"/>
                  </a:lnTo>
                  <a:lnTo>
                    <a:pt x="1562493" y="455358"/>
                  </a:lnTo>
                  <a:lnTo>
                    <a:pt x="1567268" y="454926"/>
                  </a:lnTo>
                  <a:lnTo>
                    <a:pt x="1568551" y="454558"/>
                  </a:lnTo>
                  <a:lnTo>
                    <a:pt x="1570545" y="454152"/>
                  </a:lnTo>
                  <a:lnTo>
                    <a:pt x="1571231" y="452996"/>
                  </a:lnTo>
                  <a:lnTo>
                    <a:pt x="1572120" y="451802"/>
                  </a:lnTo>
                  <a:lnTo>
                    <a:pt x="1572806" y="450519"/>
                  </a:lnTo>
                  <a:lnTo>
                    <a:pt x="1562722" y="446697"/>
                  </a:lnTo>
                  <a:lnTo>
                    <a:pt x="1572945" y="450202"/>
                  </a:lnTo>
                  <a:lnTo>
                    <a:pt x="1573161" y="449783"/>
                  </a:lnTo>
                  <a:lnTo>
                    <a:pt x="1573733" y="448271"/>
                  </a:lnTo>
                  <a:lnTo>
                    <a:pt x="1573682" y="446697"/>
                  </a:lnTo>
                  <a:lnTo>
                    <a:pt x="1573326" y="445846"/>
                  </a:lnTo>
                  <a:lnTo>
                    <a:pt x="1573606" y="445808"/>
                  </a:lnTo>
                  <a:lnTo>
                    <a:pt x="1574253" y="445630"/>
                  </a:lnTo>
                  <a:lnTo>
                    <a:pt x="1574863" y="445554"/>
                  </a:lnTo>
                  <a:lnTo>
                    <a:pt x="1575943" y="446011"/>
                  </a:lnTo>
                  <a:lnTo>
                    <a:pt x="1576489" y="446544"/>
                  </a:lnTo>
                  <a:lnTo>
                    <a:pt x="1577200" y="447065"/>
                  </a:lnTo>
                  <a:lnTo>
                    <a:pt x="1575943" y="448589"/>
                  </a:lnTo>
                  <a:lnTo>
                    <a:pt x="1574838" y="449872"/>
                  </a:lnTo>
                  <a:lnTo>
                    <a:pt x="1571180" y="454558"/>
                  </a:lnTo>
                  <a:lnTo>
                    <a:pt x="1571294" y="457301"/>
                  </a:lnTo>
                  <a:lnTo>
                    <a:pt x="1575473" y="461822"/>
                  </a:lnTo>
                  <a:lnTo>
                    <a:pt x="1576755" y="463321"/>
                  </a:lnTo>
                  <a:lnTo>
                    <a:pt x="1578673" y="465251"/>
                  </a:lnTo>
                  <a:lnTo>
                    <a:pt x="1579384" y="465759"/>
                  </a:lnTo>
                  <a:lnTo>
                    <a:pt x="1581619" y="466191"/>
                  </a:lnTo>
                  <a:lnTo>
                    <a:pt x="1583220" y="466471"/>
                  </a:lnTo>
                  <a:lnTo>
                    <a:pt x="1585480" y="466305"/>
                  </a:lnTo>
                  <a:lnTo>
                    <a:pt x="1586179" y="466191"/>
                  </a:lnTo>
                  <a:lnTo>
                    <a:pt x="1586814" y="466013"/>
                  </a:lnTo>
                  <a:lnTo>
                    <a:pt x="1585874" y="466940"/>
                  </a:lnTo>
                  <a:lnTo>
                    <a:pt x="1584934" y="467893"/>
                  </a:lnTo>
                  <a:lnTo>
                    <a:pt x="1583067" y="470090"/>
                  </a:lnTo>
                  <a:lnTo>
                    <a:pt x="1582216" y="471373"/>
                  </a:lnTo>
                  <a:lnTo>
                    <a:pt x="1581378" y="472694"/>
                  </a:lnTo>
                  <a:lnTo>
                    <a:pt x="1623529" y="487083"/>
                  </a:lnTo>
                  <a:lnTo>
                    <a:pt x="1663179" y="500341"/>
                  </a:lnTo>
                  <a:lnTo>
                    <a:pt x="1663484" y="497509"/>
                  </a:lnTo>
                  <a:lnTo>
                    <a:pt x="1663585" y="495388"/>
                  </a:lnTo>
                  <a:close/>
                </a:path>
                <a:path w="2004695" h="1329054">
                  <a:moveTo>
                    <a:pt x="1833219" y="239344"/>
                  </a:moveTo>
                  <a:lnTo>
                    <a:pt x="1832965" y="239191"/>
                  </a:lnTo>
                  <a:lnTo>
                    <a:pt x="1832673" y="239115"/>
                  </a:lnTo>
                  <a:lnTo>
                    <a:pt x="1832406" y="239064"/>
                  </a:lnTo>
                  <a:lnTo>
                    <a:pt x="1832673" y="239166"/>
                  </a:lnTo>
                  <a:lnTo>
                    <a:pt x="1833219" y="239344"/>
                  </a:lnTo>
                  <a:close/>
                </a:path>
                <a:path w="2004695" h="1329054">
                  <a:moveTo>
                    <a:pt x="1850694" y="103314"/>
                  </a:moveTo>
                  <a:lnTo>
                    <a:pt x="1850517" y="102666"/>
                  </a:lnTo>
                  <a:lnTo>
                    <a:pt x="1850529" y="101752"/>
                  </a:lnTo>
                  <a:lnTo>
                    <a:pt x="1848523" y="102870"/>
                  </a:lnTo>
                  <a:lnTo>
                    <a:pt x="1846910" y="103695"/>
                  </a:lnTo>
                  <a:lnTo>
                    <a:pt x="1844713" y="105092"/>
                  </a:lnTo>
                  <a:lnTo>
                    <a:pt x="1844040" y="105727"/>
                  </a:lnTo>
                  <a:lnTo>
                    <a:pt x="1842630" y="108940"/>
                  </a:lnTo>
                  <a:lnTo>
                    <a:pt x="1840979" y="110959"/>
                  </a:lnTo>
                  <a:lnTo>
                    <a:pt x="1838299" y="113576"/>
                  </a:lnTo>
                  <a:lnTo>
                    <a:pt x="1837258" y="114452"/>
                  </a:lnTo>
                  <a:lnTo>
                    <a:pt x="1838071" y="116027"/>
                  </a:lnTo>
                  <a:lnTo>
                    <a:pt x="1839925" y="115468"/>
                  </a:lnTo>
                  <a:lnTo>
                    <a:pt x="1840953" y="113893"/>
                  </a:lnTo>
                  <a:lnTo>
                    <a:pt x="1842274" y="112699"/>
                  </a:lnTo>
                  <a:lnTo>
                    <a:pt x="1843138" y="111937"/>
                  </a:lnTo>
                  <a:lnTo>
                    <a:pt x="1843811" y="110705"/>
                  </a:lnTo>
                  <a:lnTo>
                    <a:pt x="1848053" y="109245"/>
                  </a:lnTo>
                  <a:lnTo>
                    <a:pt x="1849094" y="106375"/>
                  </a:lnTo>
                  <a:lnTo>
                    <a:pt x="1850694" y="103314"/>
                  </a:lnTo>
                  <a:close/>
                </a:path>
                <a:path w="2004695" h="1329054">
                  <a:moveTo>
                    <a:pt x="1913712" y="82067"/>
                  </a:moveTo>
                  <a:lnTo>
                    <a:pt x="1913534" y="81292"/>
                  </a:lnTo>
                  <a:lnTo>
                    <a:pt x="1913204" y="79857"/>
                  </a:lnTo>
                  <a:lnTo>
                    <a:pt x="1911705" y="79413"/>
                  </a:lnTo>
                  <a:lnTo>
                    <a:pt x="1910410" y="80137"/>
                  </a:lnTo>
                  <a:lnTo>
                    <a:pt x="1909229" y="80772"/>
                  </a:lnTo>
                  <a:lnTo>
                    <a:pt x="1908733" y="82029"/>
                  </a:lnTo>
                  <a:lnTo>
                    <a:pt x="1909279" y="82969"/>
                  </a:lnTo>
                  <a:lnTo>
                    <a:pt x="1909940" y="84137"/>
                  </a:lnTo>
                  <a:lnTo>
                    <a:pt x="1911350" y="84455"/>
                  </a:lnTo>
                  <a:lnTo>
                    <a:pt x="1913128" y="83540"/>
                  </a:lnTo>
                  <a:lnTo>
                    <a:pt x="1913242" y="82981"/>
                  </a:lnTo>
                  <a:lnTo>
                    <a:pt x="1913712" y="82067"/>
                  </a:lnTo>
                  <a:close/>
                </a:path>
                <a:path w="2004695" h="1329054">
                  <a:moveTo>
                    <a:pt x="1923605" y="83807"/>
                  </a:moveTo>
                  <a:lnTo>
                    <a:pt x="1923491" y="83337"/>
                  </a:lnTo>
                  <a:lnTo>
                    <a:pt x="1923313" y="82588"/>
                  </a:lnTo>
                  <a:lnTo>
                    <a:pt x="1921967" y="82473"/>
                  </a:lnTo>
                  <a:lnTo>
                    <a:pt x="1921383" y="83134"/>
                  </a:lnTo>
                  <a:lnTo>
                    <a:pt x="1921090" y="83439"/>
                  </a:lnTo>
                  <a:lnTo>
                    <a:pt x="1921090" y="83985"/>
                  </a:lnTo>
                  <a:lnTo>
                    <a:pt x="1920875" y="84721"/>
                  </a:lnTo>
                  <a:lnTo>
                    <a:pt x="1921662" y="84823"/>
                  </a:lnTo>
                  <a:lnTo>
                    <a:pt x="1922411" y="85153"/>
                  </a:lnTo>
                  <a:lnTo>
                    <a:pt x="1922856" y="84924"/>
                  </a:lnTo>
                  <a:lnTo>
                    <a:pt x="1923249" y="84696"/>
                  </a:lnTo>
                  <a:lnTo>
                    <a:pt x="1923605" y="83807"/>
                  </a:lnTo>
                  <a:close/>
                </a:path>
                <a:path w="2004695" h="1329054">
                  <a:moveTo>
                    <a:pt x="2004529" y="77978"/>
                  </a:moveTo>
                  <a:lnTo>
                    <a:pt x="1990382" y="72542"/>
                  </a:lnTo>
                  <a:lnTo>
                    <a:pt x="1990826" y="74117"/>
                  </a:lnTo>
                  <a:lnTo>
                    <a:pt x="1991372" y="75692"/>
                  </a:lnTo>
                  <a:lnTo>
                    <a:pt x="1991956" y="77228"/>
                  </a:lnTo>
                  <a:lnTo>
                    <a:pt x="1993379" y="80911"/>
                  </a:lnTo>
                  <a:lnTo>
                    <a:pt x="1995716" y="83146"/>
                  </a:lnTo>
                  <a:lnTo>
                    <a:pt x="2000465" y="82829"/>
                  </a:lnTo>
                  <a:lnTo>
                    <a:pt x="2002116" y="81394"/>
                  </a:lnTo>
                  <a:lnTo>
                    <a:pt x="2003463" y="79781"/>
                  </a:lnTo>
                  <a:lnTo>
                    <a:pt x="2004529" y="779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 descr=""/>
            <p:cNvSpPr/>
            <p:nvPr/>
          </p:nvSpPr>
          <p:spPr>
            <a:xfrm>
              <a:off x="2020760" y="3765480"/>
              <a:ext cx="1643380" cy="1088390"/>
            </a:xfrm>
            <a:custGeom>
              <a:avLst/>
              <a:gdLst/>
              <a:ahLst/>
              <a:cxnLst/>
              <a:rect l="l" t="t" r="r" b="b"/>
              <a:pathLst>
                <a:path w="1643379" h="1088389">
                  <a:moveTo>
                    <a:pt x="1803" y="790206"/>
                  </a:moveTo>
                  <a:lnTo>
                    <a:pt x="1422" y="790054"/>
                  </a:lnTo>
                  <a:lnTo>
                    <a:pt x="660" y="789711"/>
                  </a:lnTo>
                  <a:lnTo>
                    <a:pt x="444" y="790067"/>
                  </a:lnTo>
                  <a:lnTo>
                    <a:pt x="0" y="790460"/>
                  </a:lnTo>
                  <a:lnTo>
                    <a:pt x="152" y="791146"/>
                  </a:lnTo>
                  <a:lnTo>
                    <a:pt x="647" y="791425"/>
                  </a:lnTo>
                  <a:lnTo>
                    <a:pt x="952" y="791756"/>
                  </a:lnTo>
                  <a:lnTo>
                    <a:pt x="1244" y="791248"/>
                  </a:lnTo>
                  <a:lnTo>
                    <a:pt x="1524" y="790727"/>
                  </a:lnTo>
                  <a:lnTo>
                    <a:pt x="1803" y="790206"/>
                  </a:lnTo>
                  <a:close/>
                </a:path>
                <a:path w="1643379" h="1088389">
                  <a:moveTo>
                    <a:pt x="4330" y="955675"/>
                  </a:moveTo>
                  <a:lnTo>
                    <a:pt x="4203" y="955573"/>
                  </a:lnTo>
                  <a:lnTo>
                    <a:pt x="4076" y="955408"/>
                  </a:lnTo>
                  <a:lnTo>
                    <a:pt x="3835" y="955408"/>
                  </a:lnTo>
                  <a:lnTo>
                    <a:pt x="3721" y="955586"/>
                  </a:lnTo>
                  <a:lnTo>
                    <a:pt x="3683" y="955814"/>
                  </a:lnTo>
                  <a:lnTo>
                    <a:pt x="3759" y="955954"/>
                  </a:lnTo>
                  <a:lnTo>
                    <a:pt x="3835" y="956094"/>
                  </a:lnTo>
                  <a:lnTo>
                    <a:pt x="4000" y="955941"/>
                  </a:lnTo>
                  <a:lnTo>
                    <a:pt x="4165" y="955814"/>
                  </a:lnTo>
                  <a:lnTo>
                    <a:pt x="4330" y="955675"/>
                  </a:lnTo>
                  <a:close/>
                </a:path>
                <a:path w="1643379" h="1088389">
                  <a:moveTo>
                    <a:pt x="17754" y="978547"/>
                  </a:moveTo>
                  <a:lnTo>
                    <a:pt x="16979" y="977747"/>
                  </a:lnTo>
                  <a:lnTo>
                    <a:pt x="16319" y="976706"/>
                  </a:lnTo>
                  <a:lnTo>
                    <a:pt x="15379" y="976261"/>
                  </a:lnTo>
                  <a:lnTo>
                    <a:pt x="15240" y="976185"/>
                  </a:lnTo>
                  <a:lnTo>
                    <a:pt x="15087" y="976134"/>
                  </a:lnTo>
                  <a:lnTo>
                    <a:pt x="14947" y="976083"/>
                  </a:lnTo>
                  <a:lnTo>
                    <a:pt x="12928" y="977849"/>
                  </a:lnTo>
                  <a:lnTo>
                    <a:pt x="14452" y="978839"/>
                  </a:lnTo>
                  <a:lnTo>
                    <a:pt x="16078" y="978852"/>
                  </a:lnTo>
                  <a:lnTo>
                    <a:pt x="17754" y="978547"/>
                  </a:lnTo>
                  <a:close/>
                </a:path>
                <a:path w="1643379" h="1088389">
                  <a:moveTo>
                    <a:pt x="17919" y="978535"/>
                  </a:moveTo>
                  <a:lnTo>
                    <a:pt x="17754" y="978547"/>
                  </a:lnTo>
                  <a:lnTo>
                    <a:pt x="17818" y="978674"/>
                  </a:lnTo>
                  <a:lnTo>
                    <a:pt x="17919" y="978535"/>
                  </a:lnTo>
                  <a:close/>
                </a:path>
                <a:path w="1643379" h="1088389">
                  <a:moveTo>
                    <a:pt x="18669" y="980414"/>
                  </a:moveTo>
                  <a:lnTo>
                    <a:pt x="18503" y="980147"/>
                  </a:lnTo>
                  <a:lnTo>
                    <a:pt x="18313" y="979881"/>
                  </a:lnTo>
                  <a:lnTo>
                    <a:pt x="18173" y="979589"/>
                  </a:lnTo>
                  <a:lnTo>
                    <a:pt x="18034" y="979271"/>
                  </a:lnTo>
                  <a:lnTo>
                    <a:pt x="17945" y="978966"/>
                  </a:lnTo>
                  <a:lnTo>
                    <a:pt x="17830" y="978687"/>
                  </a:lnTo>
                  <a:lnTo>
                    <a:pt x="17640" y="978992"/>
                  </a:lnTo>
                  <a:lnTo>
                    <a:pt x="17424" y="979258"/>
                  </a:lnTo>
                  <a:lnTo>
                    <a:pt x="17335" y="979843"/>
                  </a:lnTo>
                  <a:lnTo>
                    <a:pt x="17449" y="980262"/>
                  </a:lnTo>
                  <a:lnTo>
                    <a:pt x="17640" y="980465"/>
                  </a:lnTo>
                  <a:lnTo>
                    <a:pt x="17894" y="980668"/>
                  </a:lnTo>
                  <a:lnTo>
                    <a:pt x="18338" y="980465"/>
                  </a:lnTo>
                  <a:lnTo>
                    <a:pt x="18669" y="980414"/>
                  </a:lnTo>
                  <a:close/>
                </a:path>
                <a:path w="1643379" h="1088389">
                  <a:moveTo>
                    <a:pt x="27190" y="749973"/>
                  </a:moveTo>
                  <a:lnTo>
                    <a:pt x="26746" y="749084"/>
                  </a:lnTo>
                  <a:lnTo>
                    <a:pt x="25933" y="748626"/>
                  </a:lnTo>
                  <a:lnTo>
                    <a:pt x="23482" y="748766"/>
                  </a:lnTo>
                  <a:lnTo>
                    <a:pt x="22656" y="750100"/>
                  </a:lnTo>
                  <a:lnTo>
                    <a:pt x="22059" y="751903"/>
                  </a:lnTo>
                  <a:lnTo>
                    <a:pt x="23964" y="752970"/>
                  </a:lnTo>
                  <a:lnTo>
                    <a:pt x="25438" y="752627"/>
                  </a:lnTo>
                  <a:lnTo>
                    <a:pt x="26670" y="751255"/>
                  </a:lnTo>
                  <a:lnTo>
                    <a:pt x="27012" y="750874"/>
                  </a:lnTo>
                  <a:lnTo>
                    <a:pt x="27190" y="749973"/>
                  </a:lnTo>
                  <a:close/>
                </a:path>
                <a:path w="1643379" h="1088389">
                  <a:moveTo>
                    <a:pt x="114757" y="951788"/>
                  </a:moveTo>
                  <a:lnTo>
                    <a:pt x="114630" y="951064"/>
                  </a:lnTo>
                  <a:lnTo>
                    <a:pt x="114363" y="949655"/>
                  </a:lnTo>
                  <a:lnTo>
                    <a:pt x="113398" y="948766"/>
                  </a:lnTo>
                  <a:lnTo>
                    <a:pt x="111467" y="948664"/>
                  </a:lnTo>
                  <a:lnTo>
                    <a:pt x="110947" y="949985"/>
                  </a:lnTo>
                  <a:lnTo>
                    <a:pt x="110604" y="950963"/>
                  </a:lnTo>
                  <a:lnTo>
                    <a:pt x="110426" y="951788"/>
                  </a:lnTo>
                  <a:lnTo>
                    <a:pt x="114604" y="953160"/>
                  </a:lnTo>
                  <a:lnTo>
                    <a:pt x="114744" y="952487"/>
                  </a:lnTo>
                  <a:lnTo>
                    <a:pt x="114757" y="951788"/>
                  </a:lnTo>
                  <a:close/>
                </a:path>
                <a:path w="1643379" h="1088389">
                  <a:moveTo>
                    <a:pt x="188226" y="1087247"/>
                  </a:moveTo>
                  <a:lnTo>
                    <a:pt x="188112" y="1087081"/>
                  </a:lnTo>
                  <a:lnTo>
                    <a:pt x="187909" y="1086739"/>
                  </a:lnTo>
                  <a:lnTo>
                    <a:pt x="186842" y="1087894"/>
                  </a:lnTo>
                  <a:lnTo>
                    <a:pt x="187325" y="1087704"/>
                  </a:lnTo>
                  <a:lnTo>
                    <a:pt x="187769" y="1087462"/>
                  </a:lnTo>
                  <a:lnTo>
                    <a:pt x="188226" y="1087247"/>
                  </a:lnTo>
                  <a:close/>
                </a:path>
                <a:path w="1643379" h="1088389">
                  <a:moveTo>
                    <a:pt x="429361" y="673658"/>
                  </a:moveTo>
                  <a:lnTo>
                    <a:pt x="429133" y="673595"/>
                  </a:lnTo>
                  <a:lnTo>
                    <a:pt x="429018" y="673773"/>
                  </a:lnTo>
                  <a:lnTo>
                    <a:pt x="428993" y="674204"/>
                  </a:lnTo>
                  <a:lnTo>
                    <a:pt x="429133" y="674039"/>
                  </a:lnTo>
                  <a:lnTo>
                    <a:pt x="429260" y="673849"/>
                  </a:lnTo>
                  <a:lnTo>
                    <a:pt x="429361" y="673658"/>
                  </a:lnTo>
                  <a:close/>
                </a:path>
                <a:path w="1643379" h="1088389">
                  <a:moveTo>
                    <a:pt x="486092" y="656780"/>
                  </a:moveTo>
                  <a:lnTo>
                    <a:pt x="482396" y="655866"/>
                  </a:lnTo>
                  <a:lnTo>
                    <a:pt x="482231" y="655713"/>
                  </a:lnTo>
                  <a:lnTo>
                    <a:pt x="481317" y="656297"/>
                  </a:lnTo>
                  <a:lnTo>
                    <a:pt x="481012" y="657148"/>
                  </a:lnTo>
                  <a:lnTo>
                    <a:pt x="480656" y="657961"/>
                  </a:lnTo>
                  <a:lnTo>
                    <a:pt x="480275" y="658761"/>
                  </a:lnTo>
                  <a:lnTo>
                    <a:pt x="480529" y="659168"/>
                  </a:lnTo>
                  <a:lnTo>
                    <a:pt x="480936" y="659574"/>
                  </a:lnTo>
                  <a:lnTo>
                    <a:pt x="481304" y="659739"/>
                  </a:lnTo>
                  <a:lnTo>
                    <a:pt x="483768" y="660692"/>
                  </a:lnTo>
                  <a:lnTo>
                    <a:pt x="484898" y="659942"/>
                  </a:lnTo>
                  <a:lnTo>
                    <a:pt x="486092" y="656780"/>
                  </a:lnTo>
                  <a:close/>
                </a:path>
                <a:path w="1643379" h="1088389">
                  <a:moveTo>
                    <a:pt x="496519" y="670191"/>
                  </a:moveTo>
                  <a:lnTo>
                    <a:pt x="496201" y="670509"/>
                  </a:lnTo>
                  <a:lnTo>
                    <a:pt x="496404" y="670598"/>
                  </a:lnTo>
                  <a:lnTo>
                    <a:pt x="496519" y="670191"/>
                  </a:lnTo>
                  <a:close/>
                </a:path>
                <a:path w="1643379" h="1088389">
                  <a:moveTo>
                    <a:pt x="501357" y="674624"/>
                  </a:moveTo>
                  <a:lnTo>
                    <a:pt x="501040" y="674319"/>
                  </a:lnTo>
                  <a:lnTo>
                    <a:pt x="500583" y="674217"/>
                  </a:lnTo>
                  <a:lnTo>
                    <a:pt x="499668" y="674306"/>
                  </a:lnTo>
                  <a:lnTo>
                    <a:pt x="498881" y="674852"/>
                  </a:lnTo>
                  <a:lnTo>
                    <a:pt x="498906" y="675093"/>
                  </a:lnTo>
                  <a:lnTo>
                    <a:pt x="500202" y="677164"/>
                  </a:lnTo>
                  <a:lnTo>
                    <a:pt x="500748" y="676440"/>
                  </a:lnTo>
                  <a:lnTo>
                    <a:pt x="501180" y="675627"/>
                  </a:lnTo>
                  <a:lnTo>
                    <a:pt x="501357" y="674624"/>
                  </a:lnTo>
                  <a:close/>
                </a:path>
                <a:path w="1643379" h="1088389">
                  <a:moveTo>
                    <a:pt x="501802" y="650392"/>
                  </a:moveTo>
                  <a:lnTo>
                    <a:pt x="494195" y="648385"/>
                  </a:lnTo>
                  <a:lnTo>
                    <a:pt x="493661" y="649173"/>
                  </a:lnTo>
                  <a:lnTo>
                    <a:pt x="493242" y="649859"/>
                  </a:lnTo>
                  <a:lnTo>
                    <a:pt x="492912" y="650468"/>
                  </a:lnTo>
                  <a:lnTo>
                    <a:pt x="497878" y="652373"/>
                  </a:lnTo>
                  <a:lnTo>
                    <a:pt x="500367" y="653300"/>
                  </a:lnTo>
                  <a:lnTo>
                    <a:pt x="500811" y="653135"/>
                  </a:lnTo>
                  <a:lnTo>
                    <a:pt x="501256" y="653021"/>
                  </a:lnTo>
                  <a:lnTo>
                    <a:pt x="501738" y="652983"/>
                  </a:lnTo>
                  <a:lnTo>
                    <a:pt x="501675" y="652094"/>
                  </a:lnTo>
                  <a:lnTo>
                    <a:pt x="501700" y="651243"/>
                  </a:lnTo>
                  <a:lnTo>
                    <a:pt x="501802" y="650392"/>
                  </a:lnTo>
                  <a:close/>
                </a:path>
                <a:path w="1643379" h="1088389">
                  <a:moveTo>
                    <a:pt x="508088" y="646404"/>
                  </a:moveTo>
                  <a:lnTo>
                    <a:pt x="506831" y="645845"/>
                  </a:lnTo>
                  <a:lnTo>
                    <a:pt x="506666" y="645922"/>
                  </a:lnTo>
                  <a:lnTo>
                    <a:pt x="506412" y="646163"/>
                  </a:lnTo>
                  <a:lnTo>
                    <a:pt x="505891" y="646633"/>
                  </a:lnTo>
                  <a:lnTo>
                    <a:pt x="505625" y="647052"/>
                  </a:lnTo>
                  <a:lnTo>
                    <a:pt x="505498" y="647560"/>
                  </a:lnTo>
                  <a:lnTo>
                    <a:pt x="505853" y="648830"/>
                  </a:lnTo>
                  <a:lnTo>
                    <a:pt x="506222" y="649528"/>
                  </a:lnTo>
                  <a:lnTo>
                    <a:pt x="506526" y="650265"/>
                  </a:lnTo>
                  <a:lnTo>
                    <a:pt x="506564" y="650405"/>
                  </a:lnTo>
                  <a:lnTo>
                    <a:pt x="506768" y="650062"/>
                  </a:lnTo>
                  <a:lnTo>
                    <a:pt x="507072" y="649363"/>
                  </a:lnTo>
                  <a:lnTo>
                    <a:pt x="507060" y="648525"/>
                  </a:lnTo>
                  <a:lnTo>
                    <a:pt x="507263" y="647128"/>
                  </a:lnTo>
                  <a:lnTo>
                    <a:pt x="508088" y="646404"/>
                  </a:lnTo>
                  <a:close/>
                </a:path>
                <a:path w="1643379" h="1088389">
                  <a:moveTo>
                    <a:pt x="516953" y="660120"/>
                  </a:moveTo>
                  <a:lnTo>
                    <a:pt x="505587" y="656018"/>
                  </a:lnTo>
                  <a:lnTo>
                    <a:pt x="505206" y="656564"/>
                  </a:lnTo>
                  <a:lnTo>
                    <a:pt x="504888" y="656691"/>
                  </a:lnTo>
                  <a:lnTo>
                    <a:pt x="504532" y="656793"/>
                  </a:lnTo>
                  <a:lnTo>
                    <a:pt x="505294" y="658812"/>
                  </a:lnTo>
                  <a:lnTo>
                    <a:pt x="503224" y="659066"/>
                  </a:lnTo>
                  <a:lnTo>
                    <a:pt x="502666" y="660107"/>
                  </a:lnTo>
                  <a:lnTo>
                    <a:pt x="503605" y="658012"/>
                  </a:lnTo>
                  <a:lnTo>
                    <a:pt x="503948" y="657237"/>
                  </a:lnTo>
                  <a:lnTo>
                    <a:pt x="504088" y="656920"/>
                  </a:lnTo>
                  <a:lnTo>
                    <a:pt x="503631" y="657021"/>
                  </a:lnTo>
                  <a:lnTo>
                    <a:pt x="503135" y="657098"/>
                  </a:lnTo>
                  <a:lnTo>
                    <a:pt x="502666" y="657237"/>
                  </a:lnTo>
                  <a:lnTo>
                    <a:pt x="502589" y="656996"/>
                  </a:lnTo>
                  <a:lnTo>
                    <a:pt x="502462" y="656602"/>
                  </a:lnTo>
                  <a:lnTo>
                    <a:pt x="501484" y="656882"/>
                  </a:lnTo>
                  <a:lnTo>
                    <a:pt x="500430" y="656996"/>
                  </a:lnTo>
                  <a:lnTo>
                    <a:pt x="498970" y="656996"/>
                  </a:lnTo>
                  <a:lnTo>
                    <a:pt x="498284" y="656424"/>
                  </a:lnTo>
                  <a:lnTo>
                    <a:pt x="498005" y="655561"/>
                  </a:lnTo>
                  <a:lnTo>
                    <a:pt x="498259" y="654799"/>
                  </a:lnTo>
                  <a:lnTo>
                    <a:pt x="498868" y="654189"/>
                  </a:lnTo>
                  <a:lnTo>
                    <a:pt x="499440" y="653783"/>
                  </a:lnTo>
                  <a:lnTo>
                    <a:pt x="492518" y="651281"/>
                  </a:lnTo>
                  <a:lnTo>
                    <a:pt x="491896" y="652716"/>
                  </a:lnTo>
                  <a:lnTo>
                    <a:pt x="491972" y="653783"/>
                  </a:lnTo>
                  <a:lnTo>
                    <a:pt x="493268" y="656691"/>
                  </a:lnTo>
                  <a:lnTo>
                    <a:pt x="493395" y="656882"/>
                  </a:lnTo>
                  <a:lnTo>
                    <a:pt x="494449" y="658025"/>
                  </a:lnTo>
                  <a:lnTo>
                    <a:pt x="496341" y="658456"/>
                  </a:lnTo>
                  <a:lnTo>
                    <a:pt x="496747" y="658012"/>
                  </a:lnTo>
                  <a:lnTo>
                    <a:pt x="496925" y="658571"/>
                  </a:lnTo>
                  <a:lnTo>
                    <a:pt x="497954" y="658698"/>
                  </a:lnTo>
                  <a:lnTo>
                    <a:pt x="498856" y="659536"/>
                  </a:lnTo>
                  <a:lnTo>
                    <a:pt x="500151" y="660234"/>
                  </a:lnTo>
                  <a:lnTo>
                    <a:pt x="499300" y="661149"/>
                  </a:lnTo>
                  <a:lnTo>
                    <a:pt x="498767" y="661682"/>
                  </a:lnTo>
                  <a:lnTo>
                    <a:pt x="498094" y="662546"/>
                  </a:lnTo>
                  <a:lnTo>
                    <a:pt x="497611" y="662711"/>
                  </a:lnTo>
                  <a:lnTo>
                    <a:pt x="497370" y="662940"/>
                  </a:lnTo>
                  <a:lnTo>
                    <a:pt x="497382" y="663308"/>
                  </a:lnTo>
                  <a:lnTo>
                    <a:pt x="497459" y="663473"/>
                  </a:lnTo>
                  <a:lnTo>
                    <a:pt x="497662" y="663765"/>
                  </a:lnTo>
                  <a:lnTo>
                    <a:pt x="498119" y="664222"/>
                  </a:lnTo>
                  <a:lnTo>
                    <a:pt x="499706" y="663473"/>
                  </a:lnTo>
                  <a:lnTo>
                    <a:pt x="501230" y="662228"/>
                  </a:lnTo>
                  <a:lnTo>
                    <a:pt x="503199" y="662482"/>
                  </a:lnTo>
                  <a:lnTo>
                    <a:pt x="503135" y="662228"/>
                  </a:lnTo>
                  <a:lnTo>
                    <a:pt x="502666" y="660120"/>
                  </a:lnTo>
                  <a:lnTo>
                    <a:pt x="502856" y="660387"/>
                  </a:lnTo>
                  <a:lnTo>
                    <a:pt x="502996" y="660717"/>
                  </a:lnTo>
                  <a:lnTo>
                    <a:pt x="503923" y="661466"/>
                  </a:lnTo>
                  <a:lnTo>
                    <a:pt x="504190" y="662000"/>
                  </a:lnTo>
                  <a:lnTo>
                    <a:pt x="503758" y="662622"/>
                  </a:lnTo>
                  <a:lnTo>
                    <a:pt x="504329" y="662787"/>
                  </a:lnTo>
                  <a:lnTo>
                    <a:pt x="504634" y="662940"/>
                  </a:lnTo>
                  <a:lnTo>
                    <a:pt x="504583" y="665060"/>
                  </a:lnTo>
                  <a:lnTo>
                    <a:pt x="504469" y="665645"/>
                  </a:lnTo>
                  <a:lnTo>
                    <a:pt x="504113" y="666572"/>
                  </a:lnTo>
                  <a:lnTo>
                    <a:pt x="505714" y="666432"/>
                  </a:lnTo>
                  <a:lnTo>
                    <a:pt x="505828" y="665060"/>
                  </a:lnTo>
                  <a:lnTo>
                    <a:pt x="506336" y="663308"/>
                  </a:lnTo>
                  <a:lnTo>
                    <a:pt x="506907" y="663003"/>
                  </a:lnTo>
                  <a:lnTo>
                    <a:pt x="507466" y="662457"/>
                  </a:lnTo>
                  <a:lnTo>
                    <a:pt x="508952" y="664235"/>
                  </a:lnTo>
                  <a:lnTo>
                    <a:pt x="510032" y="665645"/>
                  </a:lnTo>
                  <a:lnTo>
                    <a:pt x="508787" y="668020"/>
                  </a:lnTo>
                  <a:lnTo>
                    <a:pt x="508673" y="668477"/>
                  </a:lnTo>
                  <a:lnTo>
                    <a:pt x="510679" y="668629"/>
                  </a:lnTo>
                  <a:lnTo>
                    <a:pt x="512711" y="668515"/>
                  </a:lnTo>
                  <a:lnTo>
                    <a:pt x="514756" y="668020"/>
                  </a:lnTo>
                  <a:lnTo>
                    <a:pt x="516382" y="662457"/>
                  </a:lnTo>
                  <a:lnTo>
                    <a:pt x="516902" y="660717"/>
                  </a:lnTo>
                  <a:lnTo>
                    <a:pt x="516953" y="660120"/>
                  </a:lnTo>
                  <a:close/>
                </a:path>
                <a:path w="1643379" h="1088389">
                  <a:moveTo>
                    <a:pt x="516991" y="659536"/>
                  </a:moveTo>
                  <a:lnTo>
                    <a:pt x="516953" y="657440"/>
                  </a:lnTo>
                  <a:lnTo>
                    <a:pt x="515543" y="655878"/>
                  </a:lnTo>
                  <a:lnTo>
                    <a:pt x="513130" y="656132"/>
                  </a:lnTo>
                  <a:lnTo>
                    <a:pt x="510946" y="656386"/>
                  </a:lnTo>
                  <a:lnTo>
                    <a:pt x="510044" y="654685"/>
                  </a:lnTo>
                  <a:lnTo>
                    <a:pt x="508215" y="654354"/>
                  </a:lnTo>
                  <a:lnTo>
                    <a:pt x="506082" y="655256"/>
                  </a:lnTo>
                  <a:lnTo>
                    <a:pt x="505968" y="655434"/>
                  </a:lnTo>
                  <a:lnTo>
                    <a:pt x="516991" y="659536"/>
                  </a:lnTo>
                  <a:close/>
                </a:path>
                <a:path w="1643379" h="1088389">
                  <a:moveTo>
                    <a:pt x="527113" y="645883"/>
                  </a:moveTo>
                  <a:lnTo>
                    <a:pt x="525170" y="645274"/>
                  </a:lnTo>
                  <a:lnTo>
                    <a:pt x="525627" y="645883"/>
                  </a:lnTo>
                  <a:lnTo>
                    <a:pt x="526110" y="646480"/>
                  </a:lnTo>
                  <a:lnTo>
                    <a:pt x="526669" y="646976"/>
                  </a:lnTo>
                  <a:lnTo>
                    <a:pt x="526808" y="646607"/>
                  </a:lnTo>
                  <a:lnTo>
                    <a:pt x="526923" y="646214"/>
                  </a:lnTo>
                  <a:lnTo>
                    <a:pt x="527113" y="645883"/>
                  </a:lnTo>
                  <a:close/>
                </a:path>
                <a:path w="1643379" h="1088389">
                  <a:moveTo>
                    <a:pt x="529958" y="634720"/>
                  </a:moveTo>
                  <a:lnTo>
                    <a:pt x="529539" y="634161"/>
                  </a:lnTo>
                  <a:lnTo>
                    <a:pt x="529043" y="633641"/>
                  </a:lnTo>
                  <a:lnTo>
                    <a:pt x="528485" y="633145"/>
                  </a:lnTo>
                  <a:lnTo>
                    <a:pt x="527621" y="633272"/>
                  </a:lnTo>
                  <a:lnTo>
                    <a:pt x="526605" y="633869"/>
                  </a:lnTo>
                  <a:lnTo>
                    <a:pt x="525983" y="634834"/>
                  </a:lnTo>
                  <a:lnTo>
                    <a:pt x="525792" y="635038"/>
                  </a:lnTo>
                  <a:lnTo>
                    <a:pt x="525386" y="635406"/>
                  </a:lnTo>
                  <a:lnTo>
                    <a:pt x="525170" y="635546"/>
                  </a:lnTo>
                  <a:lnTo>
                    <a:pt x="524967" y="635660"/>
                  </a:lnTo>
                  <a:lnTo>
                    <a:pt x="525145" y="637400"/>
                  </a:lnTo>
                  <a:lnTo>
                    <a:pt x="522160" y="639064"/>
                  </a:lnTo>
                  <a:lnTo>
                    <a:pt x="522338" y="640283"/>
                  </a:lnTo>
                  <a:lnTo>
                    <a:pt x="523633" y="642823"/>
                  </a:lnTo>
                  <a:lnTo>
                    <a:pt x="524395" y="642747"/>
                  </a:lnTo>
                  <a:lnTo>
                    <a:pt x="525195" y="642645"/>
                  </a:lnTo>
                  <a:lnTo>
                    <a:pt x="525995" y="642505"/>
                  </a:lnTo>
                  <a:lnTo>
                    <a:pt x="528574" y="643572"/>
                  </a:lnTo>
                  <a:lnTo>
                    <a:pt x="528688" y="642505"/>
                  </a:lnTo>
                  <a:lnTo>
                    <a:pt x="529501" y="635368"/>
                  </a:lnTo>
                  <a:lnTo>
                    <a:pt x="529691" y="634974"/>
                  </a:lnTo>
                  <a:lnTo>
                    <a:pt x="529958" y="634720"/>
                  </a:lnTo>
                  <a:close/>
                </a:path>
                <a:path w="1643379" h="1088389">
                  <a:moveTo>
                    <a:pt x="532333" y="648843"/>
                  </a:moveTo>
                  <a:lnTo>
                    <a:pt x="531799" y="648614"/>
                  </a:lnTo>
                  <a:lnTo>
                    <a:pt x="530707" y="648182"/>
                  </a:lnTo>
                  <a:lnTo>
                    <a:pt x="530453" y="648296"/>
                  </a:lnTo>
                  <a:lnTo>
                    <a:pt x="529958" y="648500"/>
                  </a:lnTo>
                  <a:lnTo>
                    <a:pt x="529755" y="648589"/>
                  </a:lnTo>
                  <a:lnTo>
                    <a:pt x="529361" y="648754"/>
                  </a:lnTo>
                  <a:lnTo>
                    <a:pt x="527862" y="650786"/>
                  </a:lnTo>
                  <a:lnTo>
                    <a:pt x="527913" y="652449"/>
                  </a:lnTo>
                  <a:lnTo>
                    <a:pt x="528561" y="652614"/>
                  </a:lnTo>
                  <a:lnTo>
                    <a:pt x="530707" y="652348"/>
                  </a:lnTo>
                  <a:lnTo>
                    <a:pt x="530974" y="652310"/>
                  </a:lnTo>
                  <a:lnTo>
                    <a:pt x="531253" y="652208"/>
                  </a:lnTo>
                  <a:lnTo>
                    <a:pt x="531533" y="652132"/>
                  </a:lnTo>
                  <a:lnTo>
                    <a:pt x="532333" y="648843"/>
                  </a:lnTo>
                  <a:close/>
                </a:path>
                <a:path w="1643379" h="1088389">
                  <a:moveTo>
                    <a:pt x="535292" y="642124"/>
                  </a:moveTo>
                  <a:lnTo>
                    <a:pt x="535139" y="642188"/>
                  </a:lnTo>
                  <a:lnTo>
                    <a:pt x="534974" y="642226"/>
                  </a:lnTo>
                  <a:lnTo>
                    <a:pt x="534822" y="642277"/>
                  </a:lnTo>
                  <a:lnTo>
                    <a:pt x="534695" y="642315"/>
                  </a:lnTo>
                  <a:lnTo>
                    <a:pt x="534479" y="642442"/>
                  </a:lnTo>
                  <a:lnTo>
                    <a:pt x="534619" y="642658"/>
                  </a:lnTo>
                  <a:lnTo>
                    <a:pt x="534771" y="642874"/>
                  </a:lnTo>
                  <a:lnTo>
                    <a:pt x="534924" y="643077"/>
                  </a:lnTo>
                  <a:lnTo>
                    <a:pt x="535051" y="642759"/>
                  </a:lnTo>
                  <a:lnTo>
                    <a:pt x="535178" y="642442"/>
                  </a:lnTo>
                  <a:lnTo>
                    <a:pt x="535292" y="642124"/>
                  </a:lnTo>
                  <a:close/>
                </a:path>
                <a:path w="1643379" h="1088389">
                  <a:moveTo>
                    <a:pt x="538594" y="641477"/>
                  </a:moveTo>
                  <a:lnTo>
                    <a:pt x="538149" y="641337"/>
                  </a:lnTo>
                  <a:lnTo>
                    <a:pt x="537375" y="641527"/>
                  </a:lnTo>
                  <a:lnTo>
                    <a:pt x="537464" y="642835"/>
                  </a:lnTo>
                  <a:lnTo>
                    <a:pt x="538454" y="641985"/>
                  </a:lnTo>
                  <a:lnTo>
                    <a:pt x="538594" y="641477"/>
                  </a:lnTo>
                  <a:close/>
                </a:path>
                <a:path w="1643379" h="1088389">
                  <a:moveTo>
                    <a:pt x="571246" y="733374"/>
                  </a:moveTo>
                  <a:lnTo>
                    <a:pt x="571220" y="733171"/>
                  </a:lnTo>
                  <a:lnTo>
                    <a:pt x="571055" y="732967"/>
                  </a:lnTo>
                  <a:lnTo>
                    <a:pt x="570801" y="732764"/>
                  </a:lnTo>
                  <a:lnTo>
                    <a:pt x="568756" y="732028"/>
                  </a:lnTo>
                  <a:lnTo>
                    <a:pt x="567385" y="733069"/>
                  </a:lnTo>
                  <a:lnTo>
                    <a:pt x="566915" y="733488"/>
                  </a:lnTo>
                  <a:lnTo>
                    <a:pt x="566978" y="733691"/>
                  </a:lnTo>
                  <a:lnTo>
                    <a:pt x="566991" y="733869"/>
                  </a:lnTo>
                  <a:lnTo>
                    <a:pt x="566623" y="734085"/>
                  </a:lnTo>
                  <a:lnTo>
                    <a:pt x="566458" y="733907"/>
                  </a:lnTo>
                  <a:lnTo>
                    <a:pt x="565162" y="735152"/>
                  </a:lnTo>
                  <a:lnTo>
                    <a:pt x="565365" y="738593"/>
                  </a:lnTo>
                  <a:lnTo>
                    <a:pt x="562762" y="739889"/>
                  </a:lnTo>
                  <a:lnTo>
                    <a:pt x="562991" y="740079"/>
                  </a:lnTo>
                  <a:lnTo>
                    <a:pt x="563245" y="740257"/>
                  </a:lnTo>
                  <a:lnTo>
                    <a:pt x="563753" y="740562"/>
                  </a:lnTo>
                  <a:lnTo>
                    <a:pt x="563956" y="740765"/>
                  </a:lnTo>
                  <a:lnTo>
                    <a:pt x="564134" y="740981"/>
                  </a:lnTo>
                  <a:lnTo>
                    <a:pt x="571246" y="733374"/>
                  </a:lnTo>
                  <a:close/>
                </a:path>
                <a:path w="1643379" h="1088389">
                  <a:moveTo>
                    <a:pt x="575411" y="728903"/>
                  </a:moveTo>
                  <a:lnTo>
                    <a:pt x="573544" y="727646"/>
                  </a:lnTo>
                  <a:lnTo>
                    <a:pt x="573303" y="727849"/>
                  </a:lnTo>
                  <a:lnTo>
                    <a:pt x="573176" y="727938"/>
                  </a:lnTo>
                  <a:lnTo>
                    <a:pt x="573722" y="728510"/>
                  </a:lnTo>
                  <a:lnTo>
                    <a:pt x="574763" y="729602"/>
                  </a:lnTo>
                  <a:lnTo>
                    <a:pt x="575411" y="728903"/>
                  </a:lnTo>
                  <a:close/>
                </a:path>
                <a:path w="1643379" h="1088389">
                  <a:moveTo>
                    <a:pt x="759053" y="778395"/>
                  </a:moveTo>
                  <a:lnTo>
                    <a:pt x="758837" y="777570"/>
                  </a:lnTo>
                  <a:lnTo>
                    <a:pt x="754481" y="775931"/>
                  </a:lnTo>
                  <a:lnTo>
                    <a:pt x="754138" y="774941"/>
                  </a:lnTo>
                  <a:lnTo>
                    <a:pt x="753745" y="774014"/>
                  </a:lnTo>
                  <a:lnTo>
                    <a:pt x="753237" y="773150"/>
                  </a:lnTo>
                  <a:lnTo>
                    <a:pt x="753846" y="777786"/>
                  </a:lnTo>
                  <a:lnTo>
                    <a:pt x="751586" y="779030"/>
                  </a:lnTo>
                  <a:lnTo>
                    <a:pt x="751903" y="780046"/>
                  </a:lnTo>
                  <a:lnTo>
                    <a:pt x="751967" y="781011"/>
                  </a:lnTo>
                  <a:lnTo>
                    <a:pt x="752017" y="782002"/>
                  </a:lnTo>
                  <a:lnTo>
                    <a:pt x="752690" y="781443"/>
                  </a:lnTo>
                  <a:lnTo>
                    <a:pt x="753313" y="780643"/>
                  </a:lnTo>
                  <a:lnTo>
                    <a:pt x="753770" y="779767"/>
                  </a:lnTo>
                  <a:lnTo>
                    <a:pt x="754621" y="780948"/>
                  </a:lnTo>
                  <a:lnTo>
                    <a:pt x="756437" y="781456"/>
                  </a:lnTo>
                  <a:lnTo>
                    <a:pt x="758291" y="780237"/>
                  </a:lnTo>
                  <a:lnTo>
                    <a:pt x="758825" y="779348"/>
                  </a:lnTo>
                  <a:lnTo>
                    <a:pt x="759053" y="778395"/>
                  </a:lnTo>
                  <a:close/>
                </a:path>
                <a:path w="1643379" h="1088389">
                  <a:moveTo>
                    <a:pt x="835050" y="666648"/>
                  </a:moveTo>
                  <a:lnTo>
                    <a:pt x="834745" y="664146"/>
                  </a:lnTo>
                  <a:lnTo>
                    <a:pt x="831951" y="665543"/>
                  </a:lnTo>
                  <a:lnTo>
                    <a:pt x="831062" y="664032"/>
                  </a:lnTo>
                  <a:lnTo>
                    <a:pt x="828751" y="665759"/>
                  </a:lnTo>
                  <a:lnTo>
                    <a:pt x="829564" y="666877"/>
                  </a:lnTo>
                  <a:lnTo>
                    <a:pt x="830237" y="666584"/>
                  </a:lnTo>
                  <a:lnTo>
                    <a:pt x="831659" y="665886"/>
                  </a:lnTo>
                  <a:lnTo>
                    <a:pt x="833056" y="666115"/>
                  </a:lnTo>
                  <a:lnTo>
                    <a:pt x="833780" y="667689"/>
                  </a:lnTo>
                  <a:lnTo>
                    <a:pt x="835050" y="666648"/>
                  </a:lnTo>
                  <a:close/>
                </a:path>
                <a:path w="1643379" h="1088389">
                  <a:moveTo>
                    <a:pt x="838060" y="649046"/>
                  </a:moveTo>
                  <a:lnTo>
                    <a:pt x="837133" y="648081"/>
                  </a:lnTo>
                  <a:lnTo>
                    <a:pt x="836041" y="647280"/>
                  </a:lnTo>
                  <a:lnTo>
                    <a:pt x="834809" y="646658"/>
                  </a:lnTo>
                  <a:lnTo>
                    <a:pt x="834821" y="647128"/>
                  </a:lnTo>
                  <a:lnTo>
                    <a:pt x="834834" y="647560"/>
                  </a:lnTo>
                  <a:lnTo>
                    <a:pt x="834834" y="647992"/>
                  </a:lnTo>
                  <a:lnTo>
                    <a:pt x="836625" y="649909"/>
                  </a:lnTo>
                  <a:lnTo>
                    <a:pt x="837247" y="649617"/>
                  </a:lnTo>
                  <a:lnTo>
                    <a:pt x="837730" y="649389"/>
                  </a:lnTo>
                  <a:lnTo>
                    <a:pt x="838060" y="649046"/>
                  </a:lnTo>
                  <a:close/>
                </a:path>
                <a:path w="1643379" h="1088389">
                  <a:moveTo>
                    <a:pt x="841489" y="658672"/>
                  </a:moveTo>
                  <a:lnTo>
                    <a:pt x="841438" y="657669"/>
                  </a:lnTo>
                  <a:lnTo>
                    <a:pt x="841286" y="654608"/>
                  </a:lnTo>
                  <a:lnTo>
                    <a:pt x="840574" y="652487"/>
                  </a:lnTo>
                  <a:lnTo>
                    <a:pt x="839508" y="650862"/>
                  </a:lnTo>
                  <a:lnTo>
                    <a:pt x="839406" y="650709"/>
                  </a:lnTo>
                  <a:lnTo>
                    <a:pt x="838822" y="650849"/>
                  </a:lnTo>
                  <a:lnTo>
                    <a:pt x="838174" y="650862"/>
                  </a:lnTo>
                  <a:lnTo>
                    <a:pt x="837463" y="650786"/>
                  </a:lnTo>
                  <a:lnTo>
                    <a:pt x="838492" y="651878"/>
                  </a:lnTo>
                  <a:lnTo>
                    <a:pt x="837158" y="653186"/>
                  </a:lnTo>
                  <a:lnTo>
                    <a:pt x="837158" y="661911"/>
                  </a:lnTo>
                  <a:lnTo>
                    <a:pt x="836663" y="662038"/>
                  </a:lnTo>
                  <a:lnTo>
                    <a:pt x="836358" y="662101"/>
                  </a:lnTo>
                  <a:lnTo>
                    <a:pt x="836231" y="661835"/>
                  </a:lnTo>
                  <a:lnTo>
                    <a:pt x="836193" y="661695"/>
                  </a:lnTo>
                  <a:lnTo>
                    <a:pt x="836447" y="661441"/>
                  </a:lnTo>
                  <a:lnTo>
                    <a:pt x="836790" y="661238"/>
                  </a:lnTo>
                  <a:lnTo>
                    <a:pt x="836980" y="661098"/>
                  </a:lnTo>
                  <a:lnTo>
                    <a:pt x="837031" y="661238"/>
                  </a:lnTo>
                  <a:lnTo>
                    <a:pt x="837158" y="661911"/>
                  </a:lnTo>
                  <a:lnTo>
                    <a:pt x="837158" y="653186"/>
                  </a:lnTo>
                  <a:lnTo>
                    <a:pt x="832561" y="657669"/>
                  </a:lnTo>
                  <a:lnTo>
                    <a:pt x="829576" y="657390"/>
                  </a:lnTo>
                  <a:lnTo>
                    <a:pt x="832205" y="650405"/>
                  </a:lnTo>
                  <a:lnTo>
                    <a:pt x="832739" y="648982"/>
                  </a:lnTo>
                  <a:lnTo>
                    <a:pt x="832916" y="648512"/>
                  </a:lnTo>
                  <a:lnTo>
                    <a:pt x="833132" y="647941"/>
                  </a:lnTo>
                  <a:lnTo>
                    <a:pt x="833780" y="646201"/>
                  </a:lnTo>
                  <a:lnTo>
                    <a:pt x="833526" y="646099"/>
                  </a:lnTo>
                  <a:lnTo>
                    <a:pt x="831964" y="645502"/>
                  </a:lnTo>
                  <a:lnTo>
                    <a:pt x="831532" y="645325"/>
                  </a:lnTo>
                  <a:lnTo>
                    <a:pt x="828916" y="645058"/>
                  </a:lnTo>
                  <a:lnTo>
                    <a:pt x="826147" y="645502"/>
                  </a:lnTo>
                  <a:lnTo>
                    <a:pt x="826592" y="645058"/>
                  </a:lnTo>
                  <a:lnTo>
                    <a:pt x="827354" y="644156"/>
                  </a:lnTo>
                  <a:lnTo>
                    <a:pt x="828357" y="643839"/>
                  </a:lnTo>
                  <a:lnTo>
                    <a:pt x="831380" y="643826"/>
                  </a:lnTo>
                  <a:lnTo>
                    <a:pt x="832218" y="644055"/>
                  </a:lnTo>
                  <a:lnTo>
                    <a:pt x="832751" y="643813"/>
                  </a:lnTo>
                  <a:lnTo>
                    <a:pt x="833399" y="643509"/>
                  </a:lnTo>
                  <a:lnTo>
                    <a:pt x="833043" y="644245"/>
                  </a:lnTo>
                  <a:lnTo>
                    <a:pt x="833551" y="644321"/>
                  </a:lnTo>
                  <a:lnTo>
                    <a:pt x="834034" y="644359"/>
                  </a:lnTo>
                  <a:lnTo>
                    <a:pt x="834504" y="644283"/>
                  </a:lnTo>
                  <a:lnTo>
                    <a:pt x="834796" y="643509"/>
                  </a:lnTo>
                  <a:lnTo>
                    <a:pt x="835939" y="640461"/>
                  </a:lnTo>
                  <a:lnTo>
                    <a:pt x="834453" y="640105"/>
                  </a:lnTo>
                  <a:lnTo>
                    <a:pt x="833196" y="639216"/>
                  </a:lnTo>
                  <a:lnTo>
                    <a:pt x="832967" y="638810"/>
                  </a:lnTo>
                  <a:lnTo>
                    <a:pt x="831926" y="636917"/>
                  </a:lnTo>
                  <a:lnTo>
                    <a:pt x="831354" y="636422"/>
                  </a:lnTo>
                  <a:lnTo>
                    <a:pt x="830719" y="635647"/>
                  </a:lnTo>
                  <a:lnTo>
                    <a:pt x="830173" y="636435"/>
                  </a:lnTo>
                  <a:lnTo>
                    <a:pt x="829754" y="636828"/>
                  </a:lnTo>
                  <a:lnTo>
                    <a:pt x="829386" y="638060"/>
                  </a:lnTo>
                  <a:lnTo>
                    <a:pt x="829271" y="638276"/>
                  </a:lnTo>
                  <a:lnTo>
                    <a:pt x="828725" y="638733"/>
                  </a:lnTo>
                  <a:lnTo>
                    <a:pt x="827278" y="638276"/>
                  </a:lnTo>
                  <a:lnTo>
                    <a:pt x="826604" y="637667"/>
                  </a:lnTo>
                  <a:lnTo>
                    <a:pt x="825931" y="636574"/>
                  </a:lnTo>
                  <a:lnTo>
                    <a:pt x="825931" y="648677"/>
                  </a:lnTo>
                  <a:lnTo>
                    <a:pt x="825588" y="648982"/>
                  </a:lnTo>
                  <a:lnTo>
                    <a:pt x="825576" y="648512"/>
                  </a:lnTo>
                  <a:lnTo>
                    <a:pt x="825931" y="648677"/>
                  </a:lnTo>
                  <a:lnTo>
                    <a:pt x="825931" y="636574"/>
                  </a:lnTo>
                  <a:lnTo>
                    <a:pt x="825030" y="635101"/>
                  </a:lnTo>
                  <a:lnTo>
                    <a:pt x="827201" y="634466"/>
                  </a:lnTo>
                  <a:lnTo>
                    <a:pt x="827481" y="633996"/>
                  </a:lnTo>
                  <a:lnTo>
                    <a:pt x="827811" y="633463"/>
                  </a:lnTo>
                  <a:lnTo>
                    <a:pt x="828128" y="632955"/>
                  </a:lnTo>
                  <a:lnTo>
                    <a:pt x="823353" y="632104"/>
                  </a:lnTo>
                  <a:lnTo>
                    <a:pt x="822667" y="631850"/>
                  </a:lnTo>
                  <a:lnTo>
                    <a:pt x="822667" y="633818"/>
                  </a:lnTo>
                  <a:lnTo>
                    <a:pt x="822553" y="633996"/>
                  </a:lnTo>
                  <a:lnTo>
                    <a:pt x="822388" y="633920"/>
                  </a:lnTo>
                  <a:lnTo>
                    <a:pt x="822388" y="633463"/>
                  </a:lnTo>
                  <a:lnTo>
                    <a:pt x="822553" y="633526"/>
                  </a:lnTo>
                  <a:lnTo>
                    <a:pt x="822667" y="633818"/>
                  </a:lnTo>
                  <a:lnTo>
                    <a:pt x="822667" y="631850"/>
                  </a:lnTo>
                  <a:lnTo>
                    <a:pt x="820635" y="631063"/>
                  </a:lnTo>
                  <a:lnTo>
                    <a:pt x="820635" y="647941"/>
                  </a:lnTo>
                  <a:lnTo>
                    <a:pt x="820178" y="647915"/>
                  </a:lnTo>
                  <a:lnTo>
                    <a:pt x="819861" y="647941"/>
                  </a:lnTo>
                  <a:lnTo>
                    <a:pt x="819264" y="647446"/>
                  </a:lnTo>
                  <a:lnTo>
                    <a:pt x="818984" y="646963"/>
                  </a:lnTo>
                  <a:lnTo>
                    <a:pt x="818629" y="646518"/>
                  </a:lnTo>
                  <a:lnTo>
                    <a:pt x="819708" y="646099"/>
                  </a:lnTo>
                  <a:lnTo>
                    <a:pt x="820039" y="646696"/>
                  </a:lnTo>
                  <a:lnTo>
                    <a:pt x="820635" y="647941"/>
                  </a:lnTo>
                  <a:lnTo>
                    <a:pt x="820635" y="631063"/>
                  </a:lnTo>
                  <a:lnTo>
                    <a:pt x="819023" y="630440"/>
                  </a:lnTo>
                  <a:lnTo>
                    <a:pt x="814374" y="627189"/>
                  </a:lnTo>
                  <a:lnTo>
                    <a:pt x="813231" y="627164"/>
                  </a:lnTo>
                  <a:lnTo>
                    <a:pt x="812406" y="628370"/>
                  </a:lnTo>
                  <a:lnTo>
                    <a:pt x="818680" y="631812"/>
                  </a:lnTo>
                  <a:lnTo>
                    <a:pt x="818159" y="632841"/>
                  </a:lnTo>
                  <a:lnTo>
                    <a:pt x="817562" y="633476"/>
                  </a:lnTo>
                  <a:lnTo>
                    <a:pt x="817448" y="633704"/>
                  </a:lnTo>
                  <a:lnTo>
                    <a:pt x="818019" y="635190"/>
                  </a:lnTo>
                  <a:lnTo>
                    <a:pt x="817778" y="635863"/>
                  </a:lnTo>
                  <a:lnTo>
                    <a:pt x="815759" y="638060"/>
                  </a:lnTo>
                  <a:lnTo>
                    <a:pt x="814260" y="638810"/>
                  </a:lnTo>
                  <a:lnTo>
                    <a:pt x="812406" y="638657"/>
                  </a:lnTo>
                  <a:lnTo>
                    <a:pt x="809117" y="637222"/>
                  </a:lnTo>
                  <a:lnTo>
                    <a:pt x="808367" y="632256"/>
                  </a:lnTo>
                  <a:lnTo>
                    <a:pt x="803821" y="632460"/>
                  </a:lnTo>
                  <a:lnTo>
                    <a:pt x="804011" y="636130"/>
                  </a:lnTo>
                  <a:lnTo>
                    <a:pt x="804799" y="636917"/>
                  </a:lnTo>
                  <a:lnTo>
                    <a:pt x="805497" y="637667"/>
                  </a:lnTo>
                  <a:lnTo>
                    <a:pt x="805751" y="638759"/>
                  </a:lnTo>
                  <a:lnTo>
                    <a:pt x="806373" y="638962"/>
                  </a:lnTo>
                  <a:lnTo>
                    <a:pt x="807085" y="639127"/>
                  </a:lnTo>
                  <a:lnTo>
                    <a:pt x="808545" y="642175"/>
                  </a:lnTo>
                  <a:lnTo>
                    <a:pt x="809993" y="644829"/>
                  </a:lnTo>
                  <a:lnTo>
                    <a:pt x="810768" y="648512"/>
                  </a:lnTo>
                  <a:lnTo>
                    <a:pt x="810806" y="651827"/>
                  </a:lnTo>
                  <a:lnTo>
                    <a:pt x="811847" y="651725"/>
                  </a:lnTo>
                  <a:lnTo>
                    <a:pt x="812901" y="651522"/>
                  </a:lnTo>
                  <a:lnTo>
                    <a:pt x="814908" y="650786"/>
                  </a:lnTo>
                  <a:lnTo>
                    <a:pt x="815860" y="650532"/>
                  </a:lnTo>
                  <a:lnTo>
                    <a:pt x="816825" y="650519"/>
                  </a:lnTo>
                  <a:lnTo>
                    <a:pt x="817308" y="650519"/>
                  </a:lnTo>
                  <a:lnTo>
                    <a:pt x="817778" y="650481"/>
                  </a:lnTo>
                  <a:lnTo>
                    <a:pt x="818222" y="650405"/>
                  </a:lnTo>
                  <a:lnTo>
                    <a:pt x="816597" y="652932"/>
                  </a:lnTo>
                  <a:lnTo>
                    <a:pt x="816089" y="656170"/>
                  </a:lnTo>
                  <a:lnTo>
                    <a:pt x="817410" y="660679"/>
                  </a:lnTo>
                  <a:lnTo>
                    <a:pt x="817956" y="661771"/>
                  </a:lnTo>
                  <a:lnTo>
                    <a:pt x="818362" y="662762"/>
                  </a:lnTo>
                  <a:lnTo>
                    <a:pt x="818680" y="663397"/>
                  </a:lnTo>
                  <a:lnTo>
                    <a:pt x="819099" y="664070"/>
                  </a:lnTo>
                  <a:lnTo>
                    <a:pt x="819569" y="664705"/>
                  </a:lnTo>
                  <a:lnTo>
                    <a:pt x="822896" y="665505"/>
                  </a:lnTo>
                  <a:lnTo>
                    <a:pt x="828268" y="662317"/>
                  </a:lnTo>
                  <a:lnTo>
                    <a:pt x="831151" y="663854"/>
                  </a:lnTo>
                  <a:lnTo>
                    <a:pt x="832116" y="662762"/>
                  </a:lnTo>
                  <a:lnTo>
                    <a:pt x="832954" y="662698"/>
                  </a:lnTo>
                  <a:lnTo>
                    <a:pt x="833767" y="663041"/>
                  </a:lnTo>
                  <a:lnTo>
                    <a:pt x="833450" y="662698"/>
                  </a:lnTo>
                  <a:lnTo>
                    <a:pt x="833094" y="662317"/>
                  </a:lnTo>
                  <a:lnTo>
                    <a:pt x="832700" y="661885"/>
                  </a:lnTo>
                  <a:lnTo>
                    <a:pt x="832802" y="661695"/>
                  </a:lnTo>
                  <a:lnTo>
                    <a:pt x="833247" y="661238"/>
                  </a:lnTo>
                  <a:lnTo>
                    <a:pt x="834656" y="662470"/>
                  </a:lnTo>
                  <a:lnTo>
                    <a:pt x="834656" y="662622"/>
                  </a:lnTo>
                  <a:lnTo>
                    <a:pt x="834110" y="663206"/>
                  </a:lnTo>
                  <a:lnTo>
                    <a:pt x="834999" y="663676"/>
                  </a:lnTo>
                  <a:lnTo>
                    <a:pt x="835888" y="664502"/>
                  </a:lnTo>
                  <a:lnTo>
                    <a:pt x="836955" y="664883"/>
                  </a:lnTo>
                  <a:lnTo>
                    <a:pt x="837882" y="663282"/>
                  </a:lnTo>
                  <a:lnTo>
                    <a:pt x="839114" y="662470"/>
                  </a:lnTo>
                  <a:lnTo>
                    <a:pt x="840613" y="662101"/>
                  </a:lnTo>
                  <a:lnTo>
                    <a:pt x="841121" y="662012"/>
                  </a:lnTo>
                  <a:lnTo>
                    <a:pt x="840790" y="661771"/>
                  </a:lnTo>
                  <a:lnTo>
                    <a:pt x="840867" y="661238"/>
                  </a:lnTo>
                  <a:lnTo>
                    <a:pt x="840917" y="661098"/>
                  </a:lnTo>
                  <a:lnTo>
                    <a:pt x="841235" y="660247"/>
                  </a:lnTo>
                  <a:lnTo>
                    <a:pt x="841489" y="658672"/>
                  </a:lnTo>
                  <a:close/>
                </a:path>
                <a:path w="1643379" h="1088389">
                  <a:moveTo>
                    <a:pt x="907211" y="710349"/>
                  </a:moveTo>
                  <a:lnTo>
                    <a:pt x="906030" y="709841"/>
                  </a:lnTo>
                  <a:lnTo>
                    <a:pt x="904862" y="709383"/>
                  </a:lnTo>
                  <a:lnTo>
                    <a:pt x="903693" y="708939"/>
                  </a:lnTo>
                  <a:lnTo>
                    <a:pt x="903973" y="710107"/>
                  </a:lnTo>
                  <a:lnTo>
                    <a:pt x="907211" y="710349"/>
                  </a:lnTo>
                  <a:close/>
                </a:path>
                <a:path w="1643379" h="1088389">
                  <a:moveTo>
                    <a:pt x="914006" y="712914"/>
                  </a:moveTo>
                  <a:lnTo>
                    <a:pt x="911872" y="712076"/>
                  </a:lnTo>
                  <a:lnTo>
                    <a:pt x="910793" y="711682"/>
                  </a:lnTo>
                  <a:lnTo>
                    <a:pt x="913168" y="713765"/>
                  </a:lnTo>
                  <a:lnTo>
                    <a:pt x="913472" y="713486"/>
                  </a:lnTo>
                  <a:lnTo>
                    <a:pt x="913765" y="713206"/>
                  </a:lnTo>
                  <a:lnTo>
                    <a:pt x="914006" y="712914"/>
                  </a:lnTo>
                  <a:close/>
                </a:path>
                <a:path w="1643379" h="1088389">
                  <a:moveTo>
                    <a:pt x="915301" y="708761"/>
                  </a:moveTo>
                  <a:lnTo>
                    <a:pt x="906767" y="702335"/>
                  </a:lnTo>
                  <a:lnTo>
                    <a:pt x="906373" y="702233"/>
                  </a:lnTo>
                  <a:lnTo>
                    <a:pt x="904100" y="701929"/>
                  </a:lnTo>
                  <a:lnTo>
                    <a:pt x="902652" y="702513"/>
                  </a:lnTo>
                  <a:lnTo>
                    <a:pt x="901776" y="703745"/>
                  </a:lnTo>
                  <a:lnTo>
                    <a:pt x="903757" y="705485"/>
                  </a:lnTo>
                  <a:lnTo>
                    <a:pt x="915301" y="709193"/>
                  </a:lnTo>
                  <a:lnTo>
                    <a:pt x="915301" y="708761"/>
                  </a:lnTo>
                  <a:close/>
                </a:path>
                <a:path w="1643379" h="1088389">
                  <a:moveTo>
                    <a:pt x="915555" y="382676"/>
                  </a:moveTo>
                  <a:lnTo>
                    <a:pt x="915492" y="381863"/>
                  </a:lnTo>
                  <a:lnTo>
                    <a:pt x="915085" y="382498"/>
                  </a:lnTo>
                  <a:lnTo>
                    <a:pt x="914514" y="383057"/>
                  </a:lnTo>
                  <a:lnTo>
                    <a:pt x="913599" y="383451"/>
                  </a:lnTo>
                  <a:lnTo>
                    <a:pt x="913409" y="383260"/>
                  </a:lnTo>
                  <a:lnTo>
                    <a:pt x="910945" y="380276"/>
                  </a:lnTo>
                  <a:lnTo>
                    <a:pt x="909459" y="381736"/>
                  </a:lnTo>
                  <a:lnTo>
                    <a:pt x="908710" y="382485"/>
                  </a:lnTo>
                  <a:lnTo>
                    <a:pt x="909675" y="384416"/>
                  </a:lnTo>
                  <a:lnTo>
                    <a:pt x="912685" y="388264"/>
                  </a:lnTo>
                  <a:lnTo>
                    <a:pt x="913180" y="387807"/>
                  </a:lnTo>
                  <a:lnTo>
                    <a:pt x="913574" y="387362"/>
                  </a:lnTo>
                  <a:lnTo>
                    <a:pt x="913815" y="385711"/>
                  </a:lnTo>
                  <a:lnTo>
                    <a:pt x="914285" y="385178"/>
                  </a:lnTo>
                  <a:lnTo>
                    <a:pt x="915136" y="384581"/>
                  </a:lnTo>
                  <a:lnTo>
                    <a:pt x="915466" y="384340"/>
                  </a:lnTo>
                  <a:lnTo>
                    <a:pt x="915492" y="383578"/>
                  </a:lnTo>
                  <a:lnTo>
                    <a:pt x="915555" y="382676"/>
                  </a:lnTo>
                  <a:close/>
                </a:path>
                <a:path w="1643379" h="1088389">
                  <a:moveTo>
                    <a:pt x="924991" y="388874"/>
                  </a:moveTo>
                  <a:lnTo>
                    <a:pt x="920432" y="391134"/>
                  </a:lnTo>
                  <a:lnTo>
                    <a:pt x="921219" y="391033"/>
                  </a:lnTo>
                  <a:lnTo>
                    <a:pt x="921918" y="391033"/>
                  </a:lnTo>
                  <a:lnTo>
                    <a:pt x="922693" y="391134"/>
                  </a:lnTo>
                  <a:lnTo>
                    <a:pt x="924991" y="388874"/>
                  </a:lnTo>
                  <a:close/>
                </a:path>
                <a:path w="1643379" h="1088389">
                  <a:moveTo>
                    <a:pt x="925525" y="391363"/>
                  </a:moveTo>
                  <a:lnTo>
                    <a:pt x="925080" y="391210"/>
                  </a:lnTo>
                  <a:lnTo>
                    <a:pt x="924598" y="391121"/>
                  </a:lnTo>
                  <a:lnTo>
                    <a:pt x="924090" y="391007"/>
                  </a:lnTo>
                  <a:lnTo>
                    <a:pt x="923950" y="391236"/>
                  </a:lnTo>
                  <a:lnTo>
                    <a:pt x="923874" y="391363"/>
                  </a:lnTo>
                  <a:lnTo>
                    <a:pt x="924242" y="391452"/>
                  </a:lnTo>
                  <a:lnTo>
                    <a:pt x="924648" y="391553"/>
                  </a:lnTo>
                  <a:lnTo>
                    <a:pt x="925093" y="391668"/>
                  </a:lnTo>
                  <a:lnTo>
                    <a:pt x="925245" y="391566"/>
                  </a:lnTo>
                  <a:lnTo>
                    <a:pt x="925385" y="391477"/>
                  </a:lnTo>
                  <a:lnTo>
                    <a:pt x="925525" y="391363"/>
                  </a:lnTo>
                  <a:close/>
                </a:path>
                <a:path w="1643379" h="1088389">
                  <a:moveTo>
                    <a:pt x="931430" y="385127"/>
                  </a:moveTo>
                  <a:lnTo>
                    <a:pt x="920165" y="375894"/>
                  </a:lnTo>
                  <a:lnTo>
                    <a:pt x="920165" y="376961"/>
                  </a:lnTo>
                  <a:lnTo>
                    <a:pt x="919937" y="377177"/>
                  </a:lnTo>
                  <a:lnTo>
                    <a:pt x="919403" y="377063"/>
                  </a:lnTo>
                  <a:lnTo>
                    <a:pt x="918756" y="376402"/>
                  </a:lnTo>
                  <a:lnTo>
                    <a:pt x="919848" y="376034"/>
                  </a:lnTo>
                  <a:lnTo>
                    <a:pt x="920064" y="376466"/>
                  </a:lnTo>
                  <a:lnTo>
                    <a:pt x="920165" y="376961"/>
                  </a:lnTo>
                  <a:lnTo>
                    <a:pt x="920165" y="375894"/>
                  </a:lnTo>
                  <a:lnTo>
                    <a:pt x="918171" y="375729"/>
                  </a:lnTo>
                  <a:lnTo>
                    <a:pt x="917663" y="375729"/>
                  </a:lnTo>
                  <a:lnTo>
                    <a:pt x="917181" y="375780"/>
                  </a:lnTo>
                  <a:lnTo>
                    <a:pt x="917321" y="375958"/>
                  </a:lnTo>
                  <a:lnTo>
                    <a:pt x="917435" y="376135"/>
                  </a:lnTo>
                  <a:lnTo>
                    <a:pt x="917498" y="376542"/>
                  </a:lnTo>
                  <a:lnTo>
                    <a:pt x="917384" y="376707"/>
                  </a:lnTo>
                  <a:lnTo>
                    <a:pt x="917549" y="376885"/>
                  </a:lnTo>
                  <a:lnTo>
                    <a:pt x="917575" y="377990"/>
                  </a:lnTo>
                  <a:lnTo>
                    <a:pt x="917473" y="380580"/>
                  </a:lnTo>
                  <a:lnTo>
                    <a:pt x="919111" y="382473"/>
                  </a:lnTo>
                  <a:lnTo>
                    <a:pt x="921702" y="383184"/>
                  </a:lnTo>
                  <a:lnTo>
                    <a:pt x="922324" y="386105"/>
                  </a:lnTo>
                  <a:lnTo>
                    <a:pt x="920711" y="386613"/>
                  </a:lnTo>
                  <a:lnTo>
                    <a:pt x="918959" y="386880"/>
                  </a:lnTo>
                  <a:lnTo>
                    <a:pt x="916571" y="388264"/>
                  </a:lnTo>
                  <a:lnTo>
                    <a:pt x="914831" y="389953"/>
                  </a:lnTo>
                  <a:lnTo>
                    <a:pt x="915733" y="389902"/>
                  </a:lnTo>
                  <a:lnTo>
                    <a:pt x="916622" y="389877"/>
                  </a:lnTo>
                  <a:lnTo>
                    <a:pt x="920318" y="390232"/>
                  </a:lnTo>
                  <a:lnTo>
                    <a:pt x="921156" y="389877"/>
                  </a:lnTo>
                  <a:lnTo>
                    <a:pt x="922388" y="389356"/>
                  </a:lnTo>
                  <a:lnTo>
                    <a:pt x="924560" y="388302"/>
                  </a:lnTo>
                  <a:lnTo>
                    <a:pt x="925258" y="388493"/>
                  </a:lnTo>
                  <a:lnTo>
                    <a:pt x="925830" y="388581"/>
                  </a:lnTo>
                  <a:lnTo>
                    <a:pt x="926858" y="388962"/>
                  </a:lnTo>
                  <a:lnTo>
                    <a:pt x="927811" y="389432"/>
                  </a:lnTo>
                  <a:lnTo>
                    <a:pt x="929424" y="388302"/>
                  </a:lnTo>
                  <a:lnTo>
                    <a:pt x="930910" y="387261"/>
                  </a:lnTo>
                  <a:lnTo>
                    <a:pt x="931430" y="385127"/>
                  </a:lnTo>
                  <a:close/>
                </a:path>
                <a:path w="1643379" h="1088389">
                  <a:moveTo>
                    <a:pt x="940523" y="771182"/>
                  </a:moveTo>
                  <a:lnTo>
                    <a:pt x="940485" y="770839"/>
                  </a:lnTo>
                  <a:lnTo>
                    <a:pt x="940041" y="769581"/>
                  </a:lnTo>
                  <a:lnTo>
                    <a:pt x="938796" y="769226"/>
                  </a:lnTo>
                  <a:lnTo>
                    <a:pt x="938072" y="769975"/>
                  </a:lnTo>
                  <a:lnTo>
                    <a:pt x="937920" y="770140"/>
                  </a:lnTo>
                  <a:lnTo>
                    <a:pt x="937806" y="770382"/>
                  </a:lnTo>
                  <a:lnTo>
                    <a:pt x="937704" y="770636"/>
                  </a:lnTo>
                  <a:lnTo>
                    <a:pt x="939571" y="771271"/>
                  </a:lnTo>
                  <a:lnTo>
                    <a:pt x="940511" y="771575"/>
                  </a:lnTo>
                  <a:lnTo>
                    <a:pt x="940523" y="771182"/>
                  </a:lnTo>
                  <a:close/>
                </a:path>
                <a:path w="1643379" h="1088389">
                  <a:moveTo>
                    <a:pt x="942479" y="397954"/>
                  </a:moveTo>
                  <a:lnTo>
                    <a:pt x="940549" y="396748"/>
                  </a:lnTo>
                  <a:lnTo>
                    <a:pt x="938796" y="397751"/>
                  </a:lnTo>
                  <a:lnTo>
                    <a:pt x="936980" y="398272"/>
                  </a:lnTo>
                  <a:lnTo>
                    <a:pt x="937247" y="398564"/>
                  </a:lnTo>
                  <a:lnTo>
                    <a:pt x="937031" y="398729"/>
                  </a:lnTo>
                  <a:lnTo>
                    <a:pt x="937653" y="400392"/>
                  </a:lnTo>
                  <a:lnTo>
                    <a:pt x="938809" y="401256"/>
                  </a:lnTo>
                  <a:lnTo>
                    <a:pt x="940650" y="401116"/>
                  </a:lnTo>
                  <a:lnTo>
                    <a:pt x="941895" y="399021"/>
                  </a:lnTo>
                  <a:lnTo>
                    <a:pt x="942479" y="397954"/>
                  </a:lnTo>
                  <a:close/>
                </a:path>
                <a:path w="1643379" h="1088389">
                  <a:moveTo>
                    <a:pt x="942568" y="397954"/>
                  </a:moveTo>
                  <a:close/>
                </a:path>
                <a:path w="1643379" h="1088389">
                  <a:moveTo>
                    <a:pt x="946721" y="397624"/>
                  </a:moveTo>
                  <a:lnTo>
                    <a:pt x="946556" y="396875"/>
                  </a:lnTo>
                  <a:lnTo>
                    <a:pt x="946340" y="395884"/>
                  </a:lnTo>
                  <a:lnTo>
                    <a:pt x="945769" y="394550"/>
                  </a:lnTo>
                  <a:lnTo>
                    <a:pt x="946188" y="394017"/>
                  </a:lnTo>
                  <a:lnTo>
                    <a:pt x="945642" y="393522"/>
                  </a:lnTo>
                  <a:lnTo>
                    <a:pt x="945045" y="393141"/>
                  </a:lnTo>
                  <a:lnTo>
                    <a:pt x="944410" y="392887"/>
                  </a:lnTo>
                  <a:lnTo>
                    <a:pt x="943698" y="393674"/>
                  </a:lnTo>
                  <a:lnTo>
                    <a:pt x="942924" y="394411"/>
                  </a:lnTo>
                  <a:lnTo>
                    <a:pt x="942098" y="395071"/>
                  </a:lnTo>
                  <a:lnTo>
                    <a:pt x="942543" y="397840"/>
                  </a:lnTo>
                  <a:lnTo>
                    <a:pt x="943025" y="396875"/>
                  </a:lnTo>
                  <a:lnTo>
                    <a:pt x="943889" y="397078"/>
                  </a:lnTo>
                  <a:lnTo>
                    <a:pt x="944003" y="398653"/>
                  </a:lnTo>
                  <a:lnTo>
                    <a:pt x="945121" y="398208"/>
                  </a:lnTo>
                  <a:lnTo>
                    <a:pt x="945934" y="397954"/>
                  </a:lnTo>
                  <a:lnTo>
                    <a:pt x="946721" y="397624"/>
                  </a:lnTo>
                  <a:close/>
                </a:path>
                <a:path w="1643379" h="1088389">
                  <a:moveTo>
                    <a:pt x="950252" y="628942"/>
                  </a:moveTo>
                  <a:lnTo>
                    <a:pt x="948309" y="627329"/>
                  </a:lnTo>
                  <a:lnTo>
                    <a:pt x="947928" y="627443"/>
                  </a:lnTo>
                  <a:lnTo>
                    <a:pt x="947547" y="627570"/>
                  </a:lnTo>
                  <a:lnTo>
                    <a:pt x="947178" y="627684"/>
                  </a:lnTo>
                  <a:lnTo>
                    <a:pt x="947547" y="628269"/>
                  </a:lnTo>
                  <a:lnTo>
                    <a:pt x="947801" y="628992"/>
                  </a:lnTo>
                  <a:lnTo>
                    <a:pt x="948639" y="629716"/>
                  </a:lnTo>
                  <a:lnTo>
                    <a:pt x="949325" y="629691"/>
                  </a:lnTo>
                  <a:lnTo>
                    <a:pt x="949820" y="629615"/>
                  </a:lnTo>
                  <a:lnTo>
                    <a:pt x="949998" y="629589"/>
                  </a:lnTo>
                  <a:lnTo>
                    <a:pt x="950252" y="628942"/>
                  </a:lnTo>
                  <a:close/>
                </a:path>
                <a:path w="1643379" h="1088389">
                  <a:moveTo>
                    <a:pt x="955001" y="635330"/>
                  </a:moveTo>
                  <a:lnTo>
                    <a:pt x="954570" y="634771"/>
                  </a:lnTo>
                  <a:lnTo>
                    <a:pt x="954506" y="633603"/>
                  </a:lnTo>
                  <a:lnTo>
                    <a:pt x="954659" y="632993"/>
                  </a:lnTo>
                  <a:lnTo>
                    <a:pt x="953135" y="633145"/>
                  </a:lnTo>
                  <a:lnTo>
                    <a:pt x="951649" y="633603"/>
                  </a:lnTo>
                  <a:lnTo>
                    <a:pt x="951649" y="636041"/>
                  </a:lnTo>
                  <a:lnTo>
                    <a:pt x="950569" y="639660"/>
                  </a:lnTo>
                  <a:lnTo>
                    <a:pt x="949909" y="639279"/>
                  </a:lnTo>
                  <a:lnTo>
                    <a:pt x="948309" y="635431"/>
                  </a:lnTo>
                  <a:lnTo>
                    <a:pt x="951280" y="635431"/>
                  </a:lnTo>
                  <a:lnTo>
                    <a:pt x="951649" y="636041"/>
                  </a:lnTo>
                  <a:lnTo>
                    <a:pt x="951649" y="633603"/>
                  </a:lnTo>
                  <a:lnTo>
                    <a:pt x="949045" y="633171"/>
                  </a:lnTo>
                  <a:lnTo>
                    <a:pt x="947966" y="632561"/>
                  </a:lnTo>
                  <a:lnTo>
                    <a:pt x="946886" y="632015"/>
                  </a:lnTo>
                  <a:lnTo>
                    <a:pt x="944829" y="627049"/>
                  </a:lnTo>
                  <a:lnTo>
                    <a:pt x="943914" y="627151"/>
                  </a:lnTo>
                  <a:lnTo>
                    <a:pt x="943038" y="627392"/>
                  </a:lnTo>
                  <a:lnTo>
                    <a:pt x="939533" y="629183"/>
                  </a:lnTo>
                  <a:lnTo>
                    <a:pt x="937907" y="631482"/>
                  </a:lnTo>
                  <a:lnTo>
                    <a:pt x="938237" y="636841"/>
                  </a:lnTo>
                  <a:lnTo>
                    <a:pt x="939330" y="639165"/>
                  </a:lnTo>
                  <a:lnTo>
                    <a:pt x="946302" y="643153"/>
                  </a:lnTo>
                  <a:lnTo>
                    <a:pt x="952703" y="641108"/>
                  </a:lnTo>
                  <a:lnTo>
                    <a:pt x="953325" y="639660"/>
                  </a:lnTo>
                  <a:lnTo>
                    <a:pt x="954862" y="636041"/>
                  </a:lnTo>
                  <a:lnTo>
                    <a:pt x="954989" y="635406"/>
                  </a:lnTo>
                  <a:close/>
                </a:path>
                <a:path w="1643379" h="1088389">
                  <a:moveTo>
                    <a:pt x="974750" y="323608"/>
                  </a:moveTo>
                  <a:lnTo>
                    <a:pt x="974598" y="323596"/>
                  </a:lnTo>
                  <a:lnTo>
                    <a:pt x="974445" y="323596"/>
                  </a:lnTo>
                  <a:lnTo>
                    <a:pt x="974305" y="323608"/>
                  </a:lnTo>
                  <a:lnTo>
                    <a:pt x="974305" y="323735"/>
                  </a:lnTo>
                  <a:lnTo>
                    <a:pt x="974382" y="323862"/>
                  </a:lnTo>
                  <a:lnTo>
                    <a:pt x="974598" y="323850"/>
                  </a:lnTo>
                  <a:lnTo>
                    <a:pt x="974737" y="323862"/>
                  </a:lnTo>
                  <a:lnTo>
                    <a:pt x="974737" y="323697"/>
                  </a:lnTo>
                  <a:close/>
                </a:path>
                <a:path w="1643379" h="1088389">
                  <a:moveTo>
                    <a:pt x="989152" y="440232"/>
                  </a:moveTo>
                  <a:close/>
                </a:path>
                <a:path w="1643379" h="1088389">
                  <a:moveTo>
                    <a:pt x="992378" y="77317"/>
                  </a:moveTo>
                  <a:lnTo>
                    <a:pt x="990752" y="76847"/>
                  </a:lnTo>
                  <a:lnTo>
                    <a:pt x="989939" y="76631"/>
                  </a:lnTo>
                  <a:lnTo>
                    <a:pt x="989584" y="77635"/>
                  </a:lnTo>
                  <a:lnTo>
                    <a:pt x="990981" y="78257"/>
                  </a:lnTo>
                  <a:lnTo>
                    <a:pt x="992378" y="77317"/>
                  </a:lnTo>
                  <a:close/>
                </a:path>
                <a:path w="1643379" h="1088389">
                  <a:moveTo>
                    <a:pt x="994562" y="443738"/>
                  </a:moveTo>
                  <a:lnTo>
                    <a:pt x="994054" y="442404"/>
                  </a:lnTo>
                  <a:lnTo>
                    <a:pt x="992098" y="440182"/>
                  </a:lnTo>
                  <a:lnTo>
                    <a:pt x="990993" y="439902"/>
                  </a:lnTo>
                  <a:lnTo>
                    <a:pt x="989825" y="440067"/>
                  </a:lnTo>
                  <a:lnTo>
                    <a:pt x="989266" y="440194"/>
                  </a:lnTo>
                  <a:lnTo>
                    <a:pt x="989584" y="443052"/>
                  </a:lnTo>
                  <a:lnTo>
                    <a:pt x="990955" y="445719"/>
                  </a:lnTo>
                  <a:lnTo>
                    <a:pt x="991095" y="448640"/>
                  </a:lnTo>
                  <a:lnTo>
                    <a:pt x="992022" y="448487"/>
                  </a:lnTo>
                  <a:lnTo>
                    <a:pt x="992733" y="448043"/>
                  </a:lnTo>
                  <a:lnTo>
                    <a:pt x="993279" y="447357"/>
                  </a:lnTo>
                  <a:lnTo>
                    <a:pt x="993406" y="446671"/>
                  </a:lnTo>
                  <a:lnTo>
                    <a:pt x="993711" y="445985"/>
                  </a:lnTo>
                  <a:lnTo>
                    <a:pt x="994232" y="445274"/>
                  </a:lnTo>
                  <a:lnTo>
                    <a:pt x="994562" y="443738"/>
                  </a:lnTo>
                  <a:close/>
                </a:path>
                <a:path w="1643379" h="1088389">
                  <a:moveTo>
                    <a:pt x="1007465" y="85382"/>
                  </a:moveTo>
                  <a:lnTo>
                    <a:pt x="1007135" y="84658"/>
                  </a:lnTo>
                  <a:lnTo>
                    <a:pt x="1006792" y="83858"/>
                  </a:lnTo>
                  <a:lnTo>
                    <a:pt x="1006284" y="82715"/>
                  </a:lnTo>
                  <a:lnTo>
                    <a:pt x="1005420" y="84810"/>
                  </a:lnTo>
                  <a:lnTo>
                    <a:pt x="1006678" y="84950"/>
                  </a:lnTo>
                  <a:lnTo>
                    <a:pt x="1007465" y="85382"/>
                  </a:lnTo>
                  <a:close/>
                </a:path>
                <a:path w="1643379" h="1088389">
                  <a:moveTo>
                    <a:pt x="1007503" y="85407"/>
                  </a:moveTo>
                  <a:close/>
                </a:path>
                <a:path w="1643379" h="1088389">
                  <a:moveTo>
                    <a:pt x="1019124" y="117843"/>
                  </a:moveTo>
                  <a:lnTo>
                    <a:pt x="1017841" y="118376"/>
                  </a:lnTo>
                  <a:lnTo>
                    <a:pt x="1017130" y="118503"/>
                  </a:lnTo>
                  <a:lnTo>
                    <a:pt x="1015606" y="119735"/>
                  </a:lnTo>
                  <a:lnTo>
                    <a:pt x="1015466" y="120992"/>
                  </a:lnTo>
                  <a:lnTo>
                    <a:pt x="1016292" y="121145"/>
                  </a:lnTo>
                  <a:lnTo>
                    <a:pt x="1016863" y="121272"/>
                  </a:lnTo>
                  <a:lnTo>
                    <a:pt x="1017752" y="120980"/>
                  </a:lnTo>
                  <a:lnTo>
                    <a:pt x="1018603" y="120091"/>
                  </a:lnTo>
                  <a:lnTo>
                    <a:pt x="1018654" y="119240"/>
                  </a:lnTo>
                  <a:lnTo>
                    <a:pt x="1019124" y="117843"/>
                  </a:lnTo>
                  <a:close/>
                </a:path>
                <a:path w="1643379" h="1088389">
                  <a:moveTo>
                    <a:pt x="1020064" y="85394"/>
                  </a:moveTo>
                  <a:lnTo>
                    <a:pt x="1018082" y="84797"/>
                  </a:lnTo>
                  <a:lnTo>
                    <a:pt x="1011593" y="82905"/>
                  </a:lnTo>
                  <a:lnTo>
                    <a:pt x="1007808" y="85547"/>
                  </a:lnTo>
                  <a:lnTo>
                    <a:pt x="1009472" y="86233"/>
                  </a:lnTo>
                  <a:lnTo>
                    <a:pt x="1011135" y="86271"/>
                  </a:lnTo>
                  <a:lnTo>
                    <a:pt x="1010437" y="86652"/>
                  </a:lnTo>
                  <a:lnTo>
                    <a:pt x="1012659" y="87591"/>
                  </a:lnTo>
                  <a:lnTo>
                    <a:pt x="1012634" y="87249"/>
                  </a:lnTo>
                  <a:lnTo>
                    <a:pt x="1012380" y="86321"/>
                  </a:lnTo>
                  <a:lnTo>
                    <a:pt x="1019695" y="86499"/>
                  </a:lnTo>
                  <a:lnTo>
                    <a:pt x="1020064" y="85394"/>
                  </a:lnTo>
                  <a:close/>
                </a:path>
                <a:path w="1643379" h="1088389">
                  <a:moveTo>
                    <a:pt x="1038720" y="327152"/>
                  </a:moveTo>
                  <a:lnTo>
                    <a:pt x="1038707" y="325704"/>
                  </a:lnTo>
                  <a:lnTo>
                    <a:pt x="1038225" y="324739"/>
                  </a:lnTo>
                  <a:lnTo>
                    <a:pt x="1037755" y="324586"/>
                  </a:lnTo>
                  <a:lnTo>
                    <a:pt x="1037539" y="324523"/>
                  </a:lnTo>
                  <a:lnTo>
                    <a:pt x="1037247" y="324561"/>
                  </a:lnTo>
                  <a:lnTo>
                    <a:pt x="1036942" y="324637"/>
                  </a:lnTo>
                  <a:lnTo>
                    <a:pt x="1035583" y="325399"/>
                  </a:lnTo>
                  <a:lnTo>
                    <a:pt x="1035088" y="327075"/>
                  </a:lnTo>
                  <a:lnTo>
                    <a:pt x="1036472" y="328650"/>
                  </a:lnTo>
                  <a:lnTo>
                    <a:pt x="1037018" y="328904"/>
                  </a:lnTo>
                  <a:lnTo>
                    <a:pt x="1037551" y="329107"/>
                  </a:lnTo>
                  <a:lnTo>
                    <a:pt x="1037882" y="329018"/>
                  </a:lnTo>
                  <a:lnTo>
                    <a:pt x="1038212" y="328917"/>
                  </a:lnTo>
                  <a:lnTo>
                    <a:pt x="1038542" y="328828"/>
                  </a:lnTo>
                  <a:lnTo>
                    <a:pt x="1038644" y="327977"/>
                  </a:lnTo>
                  <a:lnTo>
                    <a:pt x="1038720" y="327152"/>
                  </a:lnTo>
                  <a:close/>
                </a:path>
                <a:path w="1643379" h="1088389">
                  <a:moveTo>
                    <a:pt x="1041895" y="354609"/>
                  </a:moveTo>
                  <a:lnTo>
                    <a:pt x="1041133" y="353910"/>
                  </a:lnTo>
                  <a:lnTo>
                    <a:pt x="1040866" y="353860"/>
                  </a:lnTo>
                  <a:lnTo>
                    <a:pt x="1040638" y="353910"/>
                  </a:lnTo>
                  <a:lnTo>
                    <a:pt x="1040853" y="354291"/>
                  </a:lnTo>
                  <a:lnTo>
                    <a:pt x="1041044" y="354711"/>
                  </a:lnTo>
                  <a:lnTo>
                    <a:pt x="1041222" y="355130"/>
                  </a:lnTo>
                  <a:lnTo>
                    <a:pt x="1041895" y="354609"/>
                  </a:lnTo>
                  <a:close/>
                </a:path>
                <a:path w="1643379" h="1088389">
                  <a:moveTo>
                    <a:pt x="1044829" y="348742"/>
                  </a:moveTo>
                  <a:lnTo>
                    <a:pt x="1044740" y="348869"/>
                  </a:lnTo>
                  <a:lnTo>
                    <a:pt x="1044663" y="348996"/>
                  </a:lnTo>
                  <a:lnTo>
                    <a:pt x="1044625" y="349148"/>
                  </a:lnTo>
                  <a:lnTo>
                    <a:pt x="1044752" y="349211"/>
                  </a:lnTo>
                  <a:lnTo>
                    <a:pt x="1044778" y="349059"/>
                  </a:lnTo>
                  <a:lnTo>
                    <a:pt x="1044803" y="348894"/>
                  </a:lnTo>
                  <a:lnTo>
                    <a:pt x="1044829" y="348742"/>
                  </a:lnTo>
                  <a:close/>
                </a:path>
                <a:path w="1643379" h="1088389">
                  <a:moveTo>
                    <a:pt x="1056792" y="368401"/>
                  </a:moveTo>
                  <a:lnTo>
                    <a:pt x="1056513" y="368287"/>
                  </a:lnTo>
                  <a:lnTo>
                    <a:pt x="1056271" y="368198"/>
                  </a:lnTo>
                  <a:lnTo>
                    <a:pt x="1056030" y="368134"/>
                  </a:lnTo>
                  <a:lnTo>
                    <a:pt x="1056220" y="368338"/>
                  </a:lnTo>
                  <a:lnTo>
                    <a:pt x="1056474" y="368427"/>
                  </a:lnTo>
                  <a:lnTo>
                    <a:pt x="1056627" y="368414"/>
                  </a:lnTo>
                  <a:lnTo>
                    <a:pt x="1056792" y="368401"/>
                  </a:lnTo>
                  <a:close/>
                </a:path>
                <a:path w="1643379" h="1088389">
                  <a:moveTo>
                    <a:pt x="1083424" y="482358"/>
                  </a:moveTo>
                  <a:lnTo>
                    <a:pt x="1082954" y="482231"/>
                  </a:lnTo>
                  <a:lnTo>
                    <a:pt x="1082446" y="482003"/>
                  </a:lnTo>
                  <a:lnTo>
                    <a:pt x="1081900" y="481660"/>
                  </a:lnTo>
                  <a:lnTo>
                    <a:pt x="1081735" y="481558"/>
                  </a:lnTo>
                  <a:lnTo>
                    <a:pt x="1081557" y="481482"/>
                  </a:lnTo>
                  <a:lnTo>
                    <a:pt x="1081392" y="481444"/>
                  </a:lnTo>
                  <a:lnTo>
                    <a:pt x="1081163" y="481888"/>
                  </a:lnTo>
                  <a:lnTo>
                    <a:pt x="1081176" y="482473"/>
                  </a:lnTo>
                  <a:lnTo>
                    <a:pt x="1081392" y="482942"/>
                  </a:lnTo>
                  <a:lnTo>
                    <a:pt x="1081747" y="483082"/>
                  </a:lnTo>
                  <a:lnTo>
                    <a:pt x="1082471" y="483311"/>
                  </a:lnTo>
                  <a:lnTo>
                    <a:pt x="1082751" y="483019"/>
                  </a:lnTo>
                  <a:lnTo>
                    <a:pt x="1083094" y="482714"/>
                  </a:lnTo>
                  <a:lnTo>
                    <a:pt x="1083424" y="482358"/>
                  </a:lnTo>
                  <a:close/>
                </a:path>
                <a:path w="1643379" h="1088389">
                  <a:moveTo>
                    <a:pt x="1104353" y="404812"/>
                  </a:moveTo>
                  <a:lnTo>
                    <a:pt x="1103007" y="404291"/>
                  </a:lnTo>
                  <a:lnTo>
                    <a:pt x="1102512" y="404114"/>
                  </a:lnTo>
                  <a:lnTo>
                    <a:pt x="1101013" y="403555"/>
                  </a:lnTo>
                  <a:lnTo>
                    <a:pt x="1100086" y="404088"/>
                  </a:lnTo>
                  <a:lnTo>
                    <a:pt x="1098397" y="405041"/>
                  </a:lnTo>
                  <a:lnTo>
                    <a:pt x="1098880" y="405777"/>
                  </a:lnTo>
                  <a:lnTo>
                    <a:pt x="1099413" y="406514"/>
                  </a:lnTo>
                  <a:lnTo>
                    <a:pt x="1099959" y="407225"/>
                  </a:lnTo>
                  <a:lnTo>
                    <a:pt x="1100759" y="407327"/>
                  </a:lnTo>
                  <a:lnTo>
                    <a:pt x="1102360" y="407504"/>
                  </a:lnTo>
                  <a:lnTo>
                    <a:pt x="1104353" y="404812"/>
                  </a:lnTo>
                  <a:close/>
                </a:path>
                <a:path w="1643379" h="1088389">
                  <a:moveTo>
                    <a:pt x="1105712" y="396760"/>
                  </a:moveTo>
                  <a:lnTo>
                    <a:pt x="1103503" y="395897"/>
                  </a:lnTo>
                  <a:lnTo>
                    <a:pt x="1102385" y="395478"/>
                  </a:lnTo>
                  <a:lnTo>
                    <a:pt x="1101191" y="397789"/>
                  </a:lnTo>
                  <a:lnTo>
                    <a:pt x="1100378" y="399224"/>
                  </a:lnTo>
                  <a:lnTo>
                    <a:pt x="1100010" y="400075"/>
                  </a:lnTo>
                  <a:lnTo>
                    <a:pt x="1100251" y="401624"/>
                  </a:lnTo>
                  <a:lnTo>
                    <a:pt x="1100759" y="402336"/>
                  </a:lnTo>
                  <a:lnTo>
                    <a:pt x="1101991" y="403009"/>
                  </a:lnTo>
                  <a:lnTo>
                    <a:pt x="1101712" y="403161"/>
                  </a:lnTo>
                  <a:lnTo>
                    <a:pt x="1101217" y="403440"/>
                  </a:lnTo>
                  <a:lnTo>
                    <a:pt x="1104544" y="404545"/>
                  </a:lnTo>
                  <a:lnTo>
                    <a:pt x="1105484" y="403263"/>
                  </a:lnTo>
                  <a:lnTo>
                    <a:pt x="1103566" y="398957"/>
                  </a:lnTo>
                  <a:lnTo>
                    <a:pt x="1104544" y="398310"/>
                  </a:lnTo>
                  <a:lnTo>
                    <a:pt x="1105255" y="397573"/>
                  </a:lnTo>
                  <a:lnTo>
                    <a:pt x="1105712" y="396760"/>
                  </a:lnTo>
                  <a:close/>
                </a:path>
                <a:path w="1643379" h="1088389">
                  <a:moveTo>
                    <a:pt x="1123492" y="411988"/>
                  </a:moveTo>
                  <a:lnTo>
                    <a:pt x="1120775" y="410972"/>
                  </a:lnTo>
                  <a:lnTo>
                    <a:pt x="1121016" y="411670"/>
                  </a:lnTo>
                  <a:lnTo>
                    <a:pt x="1121371" y="412445"/>
                  </a:lnTo>
                  <a:lnTo>
                    <a:pt x="1121841" y="413346"/>
                  </a:lnTo>
                  <a:lnTo>
                    <a:pt x="1122464" y="412953"/>
                  </a:lnTo>
                  <a:lnTo>
                    <a:pt x="1122972" y="412508"/>
                  </a:lnTo>
                  <a:lnTo>
                    <a:pt x="1123492" y="411988"/>
                  </a:lnTo>
                  <a:close/>
                </a:path>
                <a:path w="1643379" h="1088389">
                  <a:moveTo>
                    <a:pt x="1128166" y="406615"/>
                  </a:moveTo>
                  <a:lnTo>
                    <a:pt x="1128141" y="406171"/>
                  </a:lnTo>
                  <a:lnTo>
                    <a:pt x="1127366" y="405422"/>
                  </a:lnTo>
                  <a:lnTo>
                    <a:pt x="1126528" y="404952"/>
                  </a:lnTo>
                  <a:lnTo>
                    <a:pt x="1125905" y="404507"/>
                  </a:lnTo>
                  <a:lnTo>
                    <a:pt x="1122070" y="406196"/>
                  </a:lnTo>
                  <a:lnTo>
                    <a:pt x="1122070" y="407377"/>
                  </a:lnTo>
                  <a:lnTo>
                    <a:pt x="1121930" y="407123"/>
                  </a:lnTo>
                  <a:lnTo>
                    <a:pt x="1122057" y="407174"/>
                  </a:lnTo>
                  <a:lnTo>
                    <a:pt x="1122070" y="407377"/>
                  </a:lnTo>
                  <a:lnTo>
                    <a:pt x="1122070" y="406196"/>
                  </a:lnTo>
                  <a:lnTo>
                    <a:pt x="1121752" y="406336"/>
                  </a:lnTo>
                  <a:lnTo>
                    <a:pt x="1120178" y="407606"/>
                  </a:lnTo>
                  <a:lnTo>
                    <a:pt x="1120508" y="409867"/>
                  </a:lnTo>
                  <a:lnTo>
                    <a:pt x="1124267" y="411137"/>
                  </a:lnTo>
                  <a:lnTo>
                    <a:pt x="1124140" y="410806"/>
                  </a:lnTo>
                  <a:lnTo>
                    <a:pt x="1123797" y="410705"/>
                  </a:lnTo>
                  <a:lnTo>
                    <a:pt x="1123403" y="410641"/>
                  </a:lnTo>
                  <a:lnTo>
                    <a:pt x="1123099" y="409625"/>
                  </a:lnTo>
                  <a:lnTo>
                    <a:pt x="1123429" y="408838"/>
                  </a:lnTo>
                  <a:lnTo>
                    <a:pt x="1124077" y="408406"/>
                  </a:lnTo>
                  <a:lnTo>
                    <a:pt x="1125169" y="408355"/>
                  </a:lnTo>
                  <a:lnTo>
                    <a:pt x="1125816" y="408482"/>
                  </a:lnTo>
                  <a:lnTo>
                    <a:pt x="1126464" y="408533"/>
                  </a:lnTo>
                  <a:lnTo>
                    <a:pt x="1126617" y="408355"/>
                  </a:lnTo>
                  <a:lnTo>
                    <a:pt x="1127467" y="407377"/>
                  </a:lnTo>
                  <a:lnTo>
                    <a:pt x="1127696" y="407123"/>
                  </a:lnTo>
                  <a:lnTo>
                    <a:pt x="1128166" y="406615"/>
                  </a:lnTo>
                  <a:close/>
                </a:path>
                <a:path w="1643379" h="1088389">
                  <a:moveTo>
                    <a:pt x="1133271" y="889"/>
                  </a:moveTo>
                  <a:lnTo>
                    <a:pt x="1132243" y="596"/>
                  </a:lnTo>
                  <a:lnTo>
                    <a:pt x="1131214" y="279"/>
                  </a:lnTo>
                  <a:lnTo>
                    <a:pt x="1130173" y="0"/>
                  </a:lnTo>
                  <a:lnTo>
                    <a:pt x="1129817" y="1016"/>
                  </a:lnTo>
                  <a:lnTo>
                    <a:pt x="1130757" y="1435"/>
                  </a:lnTo>
                  <a:lnTo>
                    <a:pt x="1131697" y="1816"/>
                  </a:lnTo>
                  <a:lnTo>
                    <a:pt x="1132636" y="2235"/>
                  </a:lnTo>
                  <a:lnTo>
                    <a:pt x="1132674" y="1714"/>
                  </a:lnTo>
                  <a:lnTo>
                    <a:pt x="1132878" y="1282"/>
                  </a:lnTo>
                  <a:lnTo>
                    <a:pt x="1133271" y="889"/>
                  </a:lnTo>
                  <a:close/>
                </a:path>
                <a:path w="1643379" h="1088389">
                  <a:moveTo>
                    <a:pt x="1145730" y="5562"/>
                  </a:moveTo>
                  <a:lnTo>
                    <a:pt x="1145209" y="4876"/>
                  </a:lnTo>
                  <a:lnTo>
                    <a:pt x="1144854" y="4165"/>
                  </a:lnTo>
                  <a:lnTo>
                    <a:pt x="1144219" y="3987"/>
                  </a:lnTo>
                  <a:lnTo>
                    <a:pt x="1143571" y="3810"/>
                  </a:lnTo>
                  <a:lnTo>
                    <a:pt x="1142949" y="3632"/>
                  </a:lnTo>
                  <a:lnTo>
                    <a:pt x="1142022" y="4737"/>
                  </a:lnTo>
                  <a:lnTo>
                    <a:pt x="1142428" y="5753"/>
                  </a:lnTo>
                  <a:lnTo>
                    <a:pt x="1144079" y="6311"/>
                  </a:lnTo>
                  <a:lnTo>
                    <a:pt x="1144549" y="6464"/>
                  </a:lnTo>
                  <a:lnTo>
                    <a:pt x="1145095" y="6375"/>
                  </a:lnTo>
                  <a:lnTo>
                    <a:pt x="1145628" y="6413"/>
                  </a:lnTo>
                  <a:lnTo>
                    <a:pt x="1145730" y="5562"/>
                  </a:lnTo>
                  <a:close/>
                </a:path>
                <a:path w="1643379" h="1088389">
                  <a:moveTo>
                    <a:pt x="1153312" y="9359"/>
                  </a:moveTo>
                  <a:lnTo>
                    <a:pt x="1152944" y="9486"/>
                  </a:lnTo>
                  <a:lnTo>
                    <a:pt x="1153083" y="9842"/>
                  </a:lnTo>
                  <a:lnTo>
                    <a:pt x="1153312" y="9359"/>
                  </a:lnTo>
                  <a:close/>
                </a:path>
                <a:path w="1643379" h="1088389">
                  <a:moveTo>
                    <a:pt x="1157859" y="422186"/>
                  </a:moveTo>
                  <a:lnTo>
                    <a:pt x="1157058" y="420839"/>
                  </a:lnTo>
                  <a:lnTo>
                    <a:pt x="1156017" y="419798"/>
                  </a:lnTo>
                  <a:lnTo>
                    <a:pt x="1154582" y="419201"/>
                  </a:lnTo>
                  <a:lnTo>
                    <a:pt x="1153972" y="419658"/>
                  </a:lnTo>
                  <a:lnTo>
                    <a:pt x="1153414" y="420103"/>
                  </a:lnTo>
                  <a:lnTo>
                    <a:pt x="1152842" y="420535"/>
                  </a:lnTo>
                  <a:lnTo>
                    <a:pt x="1154518" y="421093"/>
                  </a:lnTo>
                  <a:lnTo>
                    <a:pt x="1157859" y="422186"/>
                  </a:lnTo>
                  <a:close/>
                </a:path>
                <a:path w="1643379" h="1088389">
                  <a:moveTo>
                    <a:pt x="1159687" y="8585"/>
                  </a:moveTo>
                  <a:lnTo>
                    <a:pt x="1159103" y="8407"/>
                  </a:lnTo>
                  <a:lnTo>
                    <a:pt x="1158913" y="8356"/>
                  </a:lnTo>
                  <a:lnTo>
                    <a:pt x="1158697" y="8293"/>
                  </a:lnTo>
                  <a:lnTo>
                    <a:pt x="1158684" y="8432"/>
                  </a:lnTo>
                  <a:lnTo>
                    <a:pt x="1158735" y="8597"/>
                  </a:lnTo>
                  <a:lnTo>
                    <a:pt x="1158798" y="8775"/>
                  </a:lnTo>
                  <a:lnTo>
                    <a:pt x="1159141" y="8699"/>
                  </a:lnTo>
                  <a:lnTo>
                    <a:pt x="1159421" y="8636"/>
                  </a:lnTo>
                  <a:lnTo>
                    <a:pt x="1159687" y="8585"/>
                  </a:lnTo>
                  <a:close/>
                </a:path>
                <a:path w="1643379" h="1088389">
                  <a:moveTo>
                    <a:pt x="1166876" y="420471"/>
                  </a:moveTo>
                  <a:lnTo>
                    <a:pt x="1163370" y="419100"/>
                  </a:lnTo>
                  <a:lnTo>
                    <a:pt x="1164958" y="421398"/>
                  </a:lnTo>
                  <a:lnTo>
                    <a:pt x="1165593" y="421119"/>
                  </a:lnTo>
                  <a:lnTo>
                    <a:pt x="1166241" y="420814"/>
                  </a:lnTo>
                  <a:lnTo>
                    <a:pt x="1166876" y="420471"/>
                  </a:lnTo>
                  <a:close/>
                </a:path>
                <a:path w="1643379" h="1088389">
                  <a:moveTo>
                    <a:pt x="1173480" y="12788"/>
                  </a:moveTo>
                  <a:lnTo>
                    <a:pt x="1168565" y="11303"/>
                  </a:lnTo>
                  <a:lnTo>
                    <a:pt x="1168120" y="11163"/>
                  </a:lnTo>
                  <a:lnTo>
                    <a:pt x="1168514" y="11582"/>
                  </a:lnTo>
                  <a:lnTo>
                    <a:pt x="1168869" y="12192"/>
                  </a:lnTo>
                  <a:lnTo>
                    <a:pt x="1170508" y="14274"/>
                  </a:lnTo>
                  <a:lnTo>
                    <a:pt x="1171498" y="14503"/>
                  </a:lnTo>
                  <a:lnTo>
                    <a:pt x="1173086" y="13233"/>
                  </a:lnTo>
                  <a:lnTo>
                    <a:pt x="1173226" y="13106"/>
                  </a:lnTo>
                  <a:lnTo>
                    <a:pt x="1173353" y="12966"/>
                  </a:lnTo>
                  <a:lnTo>
                    <a:pt x="1173480" y="12788"/>
                  </a:lnTo>
                  <a:close/>
                </a:path>
                <a:path w="1643379" h="1088389">
                  <a:moveTo>
                    <a:pt x="1183792" y="16649"/>
                  </a:moveTo>
                  <a:lnTo>
                    <a:pt x="1183728" y="16433"/>
                  </a:lnTo>
                  <a:lnTo>
                    <a:pt x="1183640" y="16002"/>
                  </a:lnTo>
                  <a:lnTo>
                    <a:pt x="1179995" y="14846"/>
                  </a:lnTo>
                  <a:lnTo>
                    <a:pt x="1178915" y="17259"/>
                  </a:lnTo>
                  <a:lnTo>
                    <a:pt x="1178344" y="18554"/>
                  </a:lnTo>
                  <a:lnTo>
                    <a:pt x="1179639" y="18300"/>
                  </a:lnTo>
                  <a:lnTo>
                    <a:pt x="1180934" y="18110"/>
                  </a:lnTo>
                  <a:lnTo>
                    <a:pt x="1182687" y="17614"/>
                  </a:lnTo>
                  <a:lnTo>
                    <a:pt x="1183119" y="17119"/>
                  </a:lnTo>
                  <a:lnTo>
                    <a:pt x="1183792" y="16649"/>
                  </a:lnTo>
                  <a:close/>
                </a:path>
                <a:path w="1643379" h="1088389">
                  <a:moveTo>
                    <a:pt x="1197597" y="25082"/>
                  </a:moveTo>
                  <a:lnTo>
                    <a:pt x="1197152" y="24155"/>
                  </a:lnTo>
                  <a:lnTo>
                    <a:pt x="1197394" y="24053"/>
                  </a:lnTo>
                  <a:lnTo>
                    <a:pt x="1197114" y="22720"/>
                  </a:lnTo>
                  <a:lnTo>
                    <a:pt x="1196505" y="20091"/>
                  </a:lnTo>
                  <a:lnTo>
                    <a:pt x="1191006" y="18338"/>
                  </a:lnTo>
                  <a:lnTo>
                    <a:pt x="1192606" y="20383"/>
                  </a:lnTo>
                  <a:lnTo>
                    <a:pt x="1193723" y="22860"/>
                  </a:lnTo>
                  <a:lnTo>
                    <a:pt x="1195082" y="26111"/>
                  </a:lnTo>
                  <a:lnTo>
                    <a:pt x="1194866" y="27051"/>
                  </a:lnTo>
                  <a:lnTo>
                    <a:pt x="1194701" y="27990"/>
                  </a:lnTo>
                  <a:lnTo>
                    <a:pt x="1194943" y="28079"/>
                  </a:lnTo>
                  <a:lnTo>
                    <a:pt x="1197597" y="25095"/>
                  </a:lnTo>
                  <a:close/>
                </a:path>
                <a:path w="1643379" h="1088389">
                  <a:moveTo>
                    <a:pt x="1214450" y="25933"/>
                  </a:moveTo>
                  <a:lnTo>
                    <a:pt x="1211199" y="24866"/>
                  </a:lnTo>
                  <a:lnTo>
                    <a:pt x="1207846" y="23799"/>
                  </a:lnTo>
                  <a:lnTo>
                    <a:pt x="1205966" y="26720"/>
                  </a:lnTo>
                  <a:lnTo>
                    <a:pt x="1205649" y="27012"/>
                  </a:lnTo>
                  <a:lnTo>
                    <a:pt x="1202677" y="25755"/>
                  </a:lnTo>
                  <a:lnTo>
                    <a:pt x="1202690" y="26022"/>
                  </a:lnTo>
                  <a:lnTo>
                    <a:pt x="1202639" y="26631"/>
                  </a:lnTo>
                  <a:lnTo>
                    <a:pt x="1202334" y="29032"/>
                  </a:lnTo>
                  <a:lnTo>
                    <a:pt x="1204099" y="30467"/>
                  </a:lnTo>
                  <a:lnTo>
                    <a:pt x="1206068" y="31737"/>
                  </a:lnTo>
                  <a:lnTo>
                    <a:pt x="1209078" y="29921"/>
                  </a:lnTo>
                  <a:lnTo>
                    <a:pt x="1211084" y="26860"/>
                  </a:lnTo>
                  <a:lnTo>
                    <a:pt x="1214450" y="25933"/>
                  </a:lnTo>
                  <a:close/>
                </a:path>
                <a:path w="1643379" h="1088389">
                  <a:moveTo>
                    <a:pt x="1559560" y="205308"/>
                  </a:moveTo>
                  <a:lnTo>
                    <a:pt x="1552092" y="202374"/>
                  </a:lnTo>
                  <a:lnTo>
                    <a:pt x="1552663" y="202971"/>
                  </a:lnTo>
                  <a:lnTo>
                    <a:pt x="1553425" y="203555"/>
                  </a:lnTo>
                  <a:lnTo>
                    <a:pt x="1555026" y="204355"/>
                  </a:lnTo>
                  <a:lnTo>
                    <a:pt x="1555597" y="204711"/>
                  </a:lnTo>
                  <a:lnTo>
                    <a:pt x="1557350" y="205397"/>
                  </a:lnTo>
                  <a:lnTo>
                    <a:pt x="1558455" y="205486"/>
                  </a:lnTo>
                  <a:lnTo>
                    <a:pt x="1559560" y="205308"/>
                  </a:lnTo>
                  <a:close/>
                </a:path>
                <a:path w="1643379" h="1088389">
                  <a:moveTo>
                    <a:pt x="1641640" y="66979"/>
                  </a:moveTo>
                  <a:lnTo>
                    <a:pt x="1641525" y="66509"/>
                  </a:lnTo>
                  <a:lnTo>
                    <a:pt x="1641348" y="65760"/>
                  </a:lnTo>
                  <a:lnTo>
                    <a:pt x="1640001" y="65646"/>
                  </a:lnTo>
                  <a:lnTo>
                    <a:pt x="1639417" y="66306"/>
                  </a:lnTo>
                  <a:lnTo>
                    <a:pt x="1639125" y="66611"/>
                  </a:lnTo>
                  <a:lnTo>
                    <a:pt x="1639125" y="67157"/>
                  </a:lnTo>
                  <a:lnTo>
                    <a:pt x="1638909" y="67894"/>
                  </a:lnTo>
                  <a:lnTo>
                    <a:pt x="1639697" y="67995"/>
                  </a:lnTo>
                  <a:lnTo>
                    <a:pt x="1640446" y="68326"/>
                  </a:lnTo>
                  <a:lnTo>
                    <a:pt x="1640890" y="68097"/>
                  </a:lnTo>
                  <a:lnTo>
                    <a:pt x="1641284" y="67868"/>
                  </a:lnTo>
                  <a:lnTo>
                    <a:pt x="1641640" y="66979"/>
                  </a:lnTo>
                  <a:close/>
                </a:path>
                <a:path w="1643379" h="1088389">
                  <a:moveTo>
                    <a:pt x="1643202" y="103009"/>
                  </a:moveTo>
                  <a:lnTo>
                    <a:pt x="1643087" y="102489"/>
                  </a:lnTo>
                  <a:lnTo>
                    <a:pt x="1643011" y="102006"/>
                  </a:lnTo>
                  <a:lnTo>
                    <a:pt x="1642872" y="101561"/>
                  </a:lnTo>
                  <a:lnTo>
                    <a:pt x="1642618" y="101447"/>
                  </a:lnTo>
                  <a:lnTo>
                    <a:pt x="1642338" y="101346"/>
                  </a:lnTo>
                  <a:lnTo>
                    <a:pt x="1642084" y="101244"/>
                  </a:lnTo>
                  <a:lnTo>
                    <a:pt x="1641944" y="101282"/>
                  </a:lnTo>
                  <a:lnTo>
                    <a:pt x="1641309" y="101854"/>
                  </a:lnTo>
                  <a:lnTo>
                    <a:pt x="1641449" y="102501"/>
                  </a:lnTo>
                  <a:lnTo>
                    <a:pt x="1641983" y="102997"/>
                  </a:lnTo>
                  <a:lnTo>
                    <a:pt x="1642135" y="103136"/>
                  </a:lnTo>
                  <a:lnTo>
                    <a:pt x="1642554" y="103009"/>
                  </a:lnTo>
                  <a:lnTo>
                    <a:pt x="1643202" y="1030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 descr=""/>
            <p:cNvSpPr/>
            <p:nvPr/>
          </p:nvSpPr>
          <p:spPr>
            <a:xfrm>
              <a:off x="2121814" y="3789280"/>
              <a:ext cx="1251585" cy="1007110"/>
            </a:xfrm>
            <a:custGeom>
              <a:avLst/>
              <a:gdLst/>
              <a:ahLst/>
              <a:cxnLst/>
              <a:rect l="l" t="t" r="r" b="b"/>
              <a:pathLst>
                <a:path w="1251585" h="1007110">
                  <a:moveTo>
                    <a:pt x="3505" y="1006690"/>
                  </a:moveTo>
                  <a:lnTo>
                    <a:pt x="3098" y="1005814"/>
                  </a:lnTo>
                  <a:lnTo>
                    <a:pt x="2844" y="1005243"/>
                  </a:lnTo>
                  <a:lnTo>
                    <a:pt x="2501" y="1004735"/>
                  </a:lnTo>
                  <a:lnTo>
                    <a:pt x="2362" y="1004506"/>
                  </a:lnTo>
                  <a:lnTo>
                    <a:pt x="2184" y="1004316"/>
                  </a:lnTo>
                  <a:lnTo>
                    <a:pt x="2032" y="1004112"/>
                  </a:lnTo>
                  <a:lnTo>
                    <a:pt x="0" y="1005497"/>
                  </a:lnTo>
                  <a:lnTo>
                    <a:pt x="3505" y="1006690"/>
                  </a:lnTo>
                  <a:close/>
                </a:path>
                <a:path w="1251585" h="1007110">
                  <a:moveTo>
                    <a:pt x="75438" y="911085"/>
                  </a:moveTo>
                  <a:lnTo>
                    <a:pt x="75272" y="910869"/>
                  </a:lnTo>
                  <a:lnTo>
                    <a:pt x="75095" y="910818"/>
                  </a:lnTo>
                  <a:lnTo>
                    <a:pt x="74891" y="910894"/>
                  </a:lnTo>
                  <a:lnTo>
                    <a:pt x="75438" y="911085"/>
                  </a:lnTo>
                  <a:close/>
                </a:path>
                <a:path w="1251585" h="1007110">
                  <a:moveTo>
                    <a:pt x="122720" y="819569"/>
                  </a:moveTo>
                  <a:lnTo>
                    <a:pt x="122478" y="819492"/>
                  </a:lnTo>
                  <a:lnTo>
                    <a:pt x="121412" y="819848"/>
                  </a:lnTo>
                  <a:lnTo>
                    <a:pt x="120459" y="820559"/>
                  </a:lnTo>
                  <a:lnTo>
                    <a:pt x="120129" y="821715"/>
                  </a:lnTo>
                  <a:lnTo>
                    <a:pt x="122720" y="819569"/>
                  </a:lnTo>
                  <a:close/>
                </a:path>
                <a:path w="1251585" h="1007110">
                  <a:moveTo>
                    <a:pt x="127647" y="828395"/>
                  </a:moveTo>
                  <a:lnTo>
                    <a:pt x="126530" y="827278"/>
                  </a:lnTo>
                  <a:lnTo>
                    <a:pt x="122974" y="825588"/>
                  </a:lnTo>
                  <a:lnTo>
                    <a:pt x="119811" y="824014"/>
                  </a:lnTo>
                  <a:lnTo>
                    <a:pt x="119545" y="824852"/>
                  </a:lnTo>
                  <a:lnTo>
                    <a:pt x="118948" y="825411"/>
                  </a:lnTo>
                  <a:lnTo>
                    <a:pt x="117754" y="826274"/>
                  </a:lnTo>
                  <a:lnTo>
                    <a:pt x="116230" y="827773"/>
                  </a:lnTo>
                  <a:lnTo>
                    <a:pt x="115430" y="828954"/>
                  </a:lnTo>
                  <a:lnTo>
                    <a:pt x="114122" y="830338"/>
                  </a:lnTo>
                  <a:lnTo>
                    <a:pt x="112522" y="831862"/>
                  </a:lnTo>
                  <a:lnTo>
                    <a:pt x="114528" y="832853"/>
                  </a:lnTo>
                  <a:lnTo>
                    <a:pt x="116484" y="833310"/>
                  </a:lnTo>
                  <a:lnTo>
                    <a:pt x="120192" y="833031"/>
                  </a:lnTo>
                  <a:lnTo>
                    <a:pt x="121945" y="832408"/>
                  </a:lnTo>
                  <a:lnTo>
                    <a:pt x="123736" y="831164"/>
                  </a:lnTo>
                  <a:lnTo>
                    <a:pt x="125552" y="834821"/>
                  </a:lnTo>
                  <a:lnTo>
                    <a:pt x="125920" y="834136"/>
                  </a:lnTo>
                  <a:lnTo>
                    <a:pt x="126238" y="833640"/>
                  </a:lnTo>
                  <a:lnTo>
                    <a:pt x="126961" y="831989"/>
                  </a:lnTo>
                  <a:lnTo>
                    <a:pt x="127279" y="831088"/>
                  </a:lnTo>
                  <a:lnTo>
                    <a:pt x="127647" y="828395"/>
                  </a:lnTo>
                  <a:close/>
                </a:path>
                <a:path w="1251585" h="1007110">
                  <a:moveTo>
                    <a:pt x="200329" y="758240"/>
                  </a:moveTo>
                  <a:lnTo>
                    <a:pt x="197650" y="759079"/>
                  </a:lnTo>
                  <a:lnTo>
                    <a:pt x="197586" y="759663"/>
                  </a:lnTo>
                  <a:lnTo>
                    <a:pt x="197726" y="760323"/>
                  </a:lnTo>
                  <a:lnTo>
                    <a:pt x="197764" y="760971"/>
                  </a:lnTo>
                  <a:lnTo>
                    <a:pt x="198501" y="760768"/>
                  </a:lnTo>
                  <a:lnTo>
                    <a:pt x="199212" y="760463"/>
                  </a:lnTo>
                  <a:lnTo>
                    <a:pt x="199720" y="759790"/>
                  </a:lnTo>
                  <a:lnTo>
                    <a:pt x="199694" y="759358"/>
                  </a:lnTo>
                  <a:lnTo>
                    <a:pt x="199707" y="758952"/>
                  </a:lnTo>
                  <a:lnTo>
                    <a:pt x="199847" y="758621"/>
                  </a:lnTo>
                  <a:lnTo>
                    <a:pt x="199986" y="758532"/>
                  </a:lnTo>
                  <a:lnTo>
                    <a:pt x="200139" y="758456"/>
                  </a:lnTo>
                  <a:lnTo>
                    <a:pt x="200291" y="758405"/>
                  </a:lnTo>
                  <a:lnTo>
                    <a:pt x="200329" y="758240"/>
                  </a:lnTo>
                  <a:close/>
                </a:path>
                <a:path w="1251585" h="1007110">
                  <a:moveTo>
                    <a:pt x="215734" y="762228"/>
                  </a:moveTo>
                  <a:lnTo>
                    <a:pt x="215493" y="761873"/>
                  </a:lnTo>
                  <a:lnTo>
                    <a:pt x="214261" y="760158"/>
                  </a:lnTo>
                  <a:lnTo>
                    <a:pt x="212890" y="760387"/>
                  </a:lnTo>
                  <a:lnTo>
                    <a:pt x="210578" y="762152"/>
                  </a:lnTo>
                  <a:lnTo>
                    <a:pt x="210743" y="763041"/>
                  </a:lnTo>
                  <a:lnTo>
                    <a:pt x="211162" y="763714"/>
                  </a:lnTo>
                  <a:lnTo>
                    <a:pt x="211696" y="764298"/>
                  </a:lnTo>
                  <a:lnTo>
                    <a:pt x="211836" y="764463"/>
                  </a:lnTo>
                  <a:lnTo>
                    <a:pt x="212128" y="764552"/>
                  </a:lnTo>
                  <a:lnTo>
                    <a:pt x="212407" y="764679"/>
                  </a:lnTo>
                  <a:lnTo>
                    <a:pt x="212661" y="764857"/>
                  </a:lnTo>
                  <a:lnTo>
                    <a:pt x="213817" y="764044"/>
                  </a:lnTo>
                  <a:lnTo>
                    <a:pt x="214845" y="763168"/>
                  </a:lnTo>
                  <a:lnTo>
                    <a:pt x="215734" y="762228"/>
                  </a:lnTo>
                  <a:close/>
                </a:path>
                <a:path w="1251585" h="1007110">
                  <a:moveTo>
                    <a:pt x="216395" y="750862"/>
                  </a:moveTo>
                  <a:lnTo>
                    <a:pt x="216357" y="750265"/>
                  </a:lnTo>
                  <a:lnTo>
                    <a:pt x="216115" y="750150"/>
                  </a:lnTo>
                  <a:lnTo>
                    <a:pt x="215976" y="750036"/>
                  </a:lnTo>
                  <a:lnTo>
                    <a:pt x="215811" y="750290"/>
                  </a:lnTo>
                  <a:lnTo>
                    <a:pt x="215442" y="750671"/>
                  </a:lnTo>
                  <a:lnTo>
                    <a:pt x="215747" y="751128"/>
                  </a:lnTo>
                  <a:lnTo>
                    <a:pt x="216065" y="751446"/>
                  </a:lnTo>
                  <a:lnTo>
                    <a:pt x="216369" y="751763"/>
                  </a:lnTo>
                  <a:lnTo>
                    <a:pt x="216382" y="751306"/>
                  </a:lnTo>
                  <a:lnTo>
                    <a:pt x="216395" y="750862"/>
                  </a:lnTo>
                  <a:close/>
                </a:path>
                <a:path w="1251585" h="1007110">
                  <a:moveTo>
                    <a:pt x="216674" y="752081"/>
                  </a:moveTo>
                  <a:lnTo>
                    <a:pt x="216369" y="751763"/>
                  </a:lnTo>
                  <a:lnTo>
                    <a:pt x="216369" y="752043"/>
                  </a:lnTo>
                  <a:lnTo>
                    <a:pt x="216573" y="752068"/>
                  </a:lnTo>
                  <a:close/>
                </a:path>
                <a:path w="1251585" h="1007110">
                  <a:moveTo>
                    <a:pt x="218224" y="760247"/>
                  </a:moveTo>
                  <a:lnTo>
                    <a:pt x="214033" y="756056"/>
                  </a:lnTo>
                  <a:lnTo>
                    <a:pt x="213512" y="756462"/>
                  </a:lnTo>
                  <a:lnTo>
                    <a:pt x="213258" y="757034"/>
                  </a:lnTo>
                  <a:lnTo>
                    <a:pt x="213817" y="757656"/>
                  </a:lnTo>
                  <a:lnTo>
                    <a:pt x="214541" y="758088"/>
                  </a:lnTo>
                  <a:lnTo>
                    <a:pt x="215353" y="758507"/>
                  </a:lnTo>
                  <a:lnTo>
                    <a:pt x="216154" y="758939"/>
                  </a:lnTo>
                  <a:lnTo>
                    <a:pt x="216877" y="759434"/>
                  </a:lnTo>
                  <a:lnTo>
                    <a:pt x="217563" y="759993"/>
                  </a:lnTo>
                  <a:lnTo>
                    <a:pt x="217893" y="760234"/>
                  </a:lnTo>
                  <a:lnTo>
                    <a:pt x="218046" y="760374"/>
                  </a:lnTo>
                  <a:lnTo>
                    <a:pt x="218224" y="760247"/>
                  </a:lnTo>
                  <a:close/>
                </a:path>
                <a:path w="1251585" h="1007110">
                  <a:moveTo>
                    <a:pt x="230263" y="814692"/>
                  </a:moveTo>
                  <a:lnTo>
                    <a:pt x="229349" y="814324"/>
                  </a:lnTo>
                  <a:lnTo>
                    <a:pt x="228434" y="813968"/>
                  </a:lnTo>
                  <a:lnTo>
                    <a:pt x="227533" y="813587"/>
                  </a:lnTo>
                  <a:lnTo>
                    <a:pt x="227368" y="814006"/>
                  </a:lnTo>
                  <a:lnTo>
                    <a:pt x="227279" y="814438"/>
                  </a:lnTo>
                  <a:lnTo>
                    <a:pt x="227279" y="814870"/>
                  </a:lnTo>
                  <a:lnTo>
                    <a:pt x="228155" y="815136"/>
                  </a:lnTo>
                  <a:lnTo>
                    <a:pt x="229031" y="815428"/>
                  </a:lnTo>
                  <a:lnTo>
                    <a:pt x="229908" y="815695"/>
                  </a:lnTo>
                  <a:lnTo>
                    <a:pt x="230263" y="814692"/>
                  </a:lnTo>
                  <a:close/>
                </a:path>
                <a:path w="1251585" h="1007110">
                  <a:moveTo>
                    <a:pt x="233641" y="814374"/>
                  </a:moveTo>
                  <a:lnTo>
                    <a:pt x="233565" y="813638"/>
                  </a:lnTo>
                  <a:lnTo>
                    <a:pt x="232460" y="811441"/>
                  </a:lnTo>
                  <a:lnTo>
                    <a:pt x="231063" y="810882"/>
                  </a:lnTo>
                  <a:lnTo>
                    <a:pt x="229679" y="811466"/>
                  </a:lnTo>
                  <a:lnTo>
                    <a:pt x="228828" y="811822"/>
                  </a:lnTo>
                  <a:lnTo>
                    <a:pt x="228180" y="812431"/>
                  </a:lnTo>
                  <a:lnTo>
                    <a:pt x="227761" y="813117"/>
                  </a:lnTo>
                  <a:lnTo>
                    <a:pt x="233451" y="815060"/>
                  </a:lnTo>
                  <a:lnTo>
                    <a:pt x="233641" y="814374"/>
                  </a:lnTo>
                  <a:close/>
                </a:path>
                <a:path w="1251585" h="1007110">
                  <a:moveTo>
                    <a:pt x="253136" y="756399"/>
                  </a:moveTo>
                  <a:lnTo>
                    <a:pt x="252984" y="756246"/>
                  </a:lnTo>
                  <a:lnTo>
                    <a:pt x="253047" y="755954"/>
                  </a:lnTo>
                  <a:lnTo>
                    <a:pt x="252907" y="756323"/>
                  </a:lnTo>
                  <a:lnTo>
                    <a:pt x="253136" y="756399"/>
                  </a:lnTo>
                  <a:close/>
                </a:path>
                <a:path w="1251585" h="1007110">
                  <a:moveTo>
                    <a:pt x="253149" y="755586"/>
                  </a:moveTo>
                  <a:lnTo>
                    <a:pt x="253047" y="755954"/>
                  </a:lnTo>
                  <a:lnTo>
                    <a:pt x="253149" y="755586"/>
                  </a:lnTo>
                  <a:close/>
                </a:path>
                <a:path w="1251585" h="1007110">
                  <a:moveTo>
                    <a:pt x="254393" y="757212"/>
                  </a:moveTo>
                  <a:lnTo>
                    <a:pt x="254266" y="756996"/>
                  </a:lnTo>
                  <a:lnTo>
                    <a:pt x="254190" y="756666"/>
                  </a:lnTo>
                  <a:lnTo>
                    <a:pt x="254012" y="756589"/>
                  </a:lnTo>
                  <a:lnTo>
                    <a:pt x="253746" y="756462"/>
                  </a:lnTo>
                  <a:lnTo>
                    <a:pt x="253428" y="756437"/>
                  </a:lnTo>
                  <a:lnTo>
                    <a:pt x="253136" y="756399"/>
                  </a:lnTo>
                  <a:lnTo>
                    <a:pt x="253377" y="756589"/>
                  </a:lnTo>
                  <a:lnTo>
                    <a:pt x="253606" y="756805"/>
                  </a:lnTo>
                  <a:lnTo>
                    <a:pt x="253860" y="756996"/>
                  </a:lnTo>
                  <a:lnTo>
                    <a:pt x="254012" y="757097"/>
                  </a:lnTo>
                  <a:lnTo>
                    <a:pt x="254215" y="757135"/>
                  </a:lnTo>
                  <a:lnTo>
                    <a:pt x="254393" y="757212"/>
                  </a:lnTo>
                  <a:close/>
                </a:path>
                <a:path w="1251585" h="1007110">
                  <a:moveTo>
                    <a:pt x="255473" y="759510"/>
                  </a:moveTo>
                  <a:lnTo>
                    <a:pt x="254215" y="758825"/>
                  </a:lnTo>
                  <a:lnTo>
                    <a:pt x="252907" y="758151"/>
                  </a:lnTo>
                  <a:lnTo>
                    <a:pt x="252717" y="757999"/>
                  </a:lnTo>
                  <a:lnTo>
                    <a:pt x="251841" y="757301"/>
                  </a:lnTo>
                  <a:lnTo>
                    <a:pt x="252006" y="757923"/>
                  </a:lnTo>
                  <a:lnTo>
                    <a:pt x="251853" y="757936"/>
                  </a:lnTo>
                  <a:lnTo>
                    <a:pt x="251561" y="757999"/>
                  </a:lnTo>
                  <a:lnTo>
                    <a:pt x="251434" y="757694"/>
                  </a:lnTo>
                  <a:lnTo>
                    <a:pt x="251320" y="757135"/>
                  </a:lnTo>
                  <a:lnTo>
                    <a:pt x="251587" y="757097"/>
                  </a:lnTo>
                  <a:lnTo>
                    <a:pt x="250380" y="756069"/>
                  </a:lnTo>
                  <a:lnTo>
                    <a:pt x="250240" y="755954"/>
                  </a:lnTo>
                  <a:lnTo>
                    <a:pt x="250063" y="755650"/>
                  </a:lnTo>
                  <a:lnTo>
                    <a:pt x="249364" y="754443"/>
                  </a:lnTo>
                  <a:lnTo>
                    <a:pt x="249466" y="752170"/>
                  </a:lnTo>
                  <a:lnTo>
                    <a:pt x="248856" y="752983"/>
                  </a:lnTo>
                  <a:lnTo>
                    <a:pt x="247865" y="754227"/>
                  </a:lnTo>
                  <a:lnTo>
                    <a:pt x="247865" y="755650"/>
                  </a:lnTo>
                  <a:lnTo>
                    <a:pt x="247865" y="756069"/>
                  </a:lnTo>
                  <a:lnTo>
                    <a:pt x="247561" y="755916"/>
                  </a:lnTo>
                  <a:lnTo>
                    <a:pt x="247865" y="755650"/>
                  </a:lnTo>
                  <a:lnTo>
                    <a:pt x="247865" y="754227"/>
                  </a:lnTo>
                  <a:lnTo>
                    <a:pt x="246976" y="755738"/>
                  </a:lnTo>
                  <a:lnTo>
                    <a:pt x="246494" y="757097"/>
                  </a:lnTo>
                  <a:lnTo>
                    <a:pt x="246519" y="757301"/>
                  </a:lnTo>
                  <a:lnTo>
                    <a:pt x="254825" y="760006"/>
                  </a:lnTo>
                  <a:lnTo>
                    <a:pt x="255473" y="759510"/>
                  </a:lnTo>
                  <a:close/>
                </a:path>
                <a:path w="1251585" h="1007110">
                  <a:moveTo>
                    <a:pt x="255663" y="763168"/>
                  </a:moveTo>
                  <a:lnTo>
                    <a:pt x="254101" y="762558"/>
                  </a:lnTo>
                  <a:lnTo>
                    <a:pt x="252653" y="763435"/>
                  </a:lnTo>
                  <a:lnTo>
                    <a:pt x="251167" y="764273"/>
                  </a:lnTo>
                  <a:lnTo>
                    <a:pt x="249669" y="765073"/>
                  </a:lnTo>
                  <a:lnTo>
                    <a:pt x="250278" y="763714"/>
                  </a:lnTo>
                  <a:lnTo>
                    <a:pt x="251231" y="762723"/>
                  </a:lnTo>
                  <a:lnTo>
                    <a:pt x="252285" y="761860"/>
                  </a:lnTo>
                  <a:lnTo>
                    <a:pt x="245884" y="759421"/>
                  </a:lnTo>
                  <a:lnTo>
                    <a:pt x="245846" y="759650"/>
                  </a:lnTo>
                  <a:lnTo>
                    <a:pt x="245783" y="759879"/>
                  </a:lnTo>
                  <a:lnTo>
                    <a:pt x="245224" y="765619"/>
                  </a:lnTo>
                  <a:lnTo>
                    <a:pt x="249085" y="770051"/>
                  </a:lnTo>
                  <a:lnTo>
                    <a:pt x="253784" y="770801"/>
                  </a:lnTo>
                  <a:lnTo>
                    <a:pt x="253758" y="768134"/>
                  </a:lnTo>
                  <a:lnTo>
                    <a:pt x="254482" y="765619"/>
                  </a:lnTo>
                  <a:lnTo>
                    <a:pt x="255663" y="763168"/>
                  </a:lnTo>
                  <a:close/>
                </a:path>
                <a:path w="1251585" h="1007110">
                  <a:moveTo>
                    <a:pt x="256540" y="745337"/>
                  </a:moveTo>
                  <a:lnTo>
                    <a:pt x="255981" y="744664"/>
                  </a:lnTo>
                  <a:lnTo>
                    <a:pt x="255270" y="743966"/>
                  </a:lnTo>
                  <a:lnTo>
                    <a:pt x="254876" y="744613"/>
                  </a:lnTo>
                  <a:lnTo>
                    <a:pt x="253631" y="746544"/>
                  </a:lnTo>
                  <a:lnTo>
                    <a:pt x="252298" y="748385"/>
                  </a:lnTo>
                  <a:lnTo>
                    <a:pt x="250926" y="750227"/>
                  </a:lnTo>
                  <a:lnTo>
                    <a:pt x="252666" y="749922"/>
                  </a:lnTo>
                  <a:lnTo>
                    <a:pt x="254419" y="748728"/>
                  </a:lnTo>
                  <a:lnTo>
                    <a:pt x="255028" y="747369"/>
                  </a:lnTo>
                  <a:lnTo>
                    <a:pt x="255397" y="746874"/>
                  </a:lnTo>
                  <a:lnTo>
                    <a:pt x="256044" y="746734"/>
                  </a:lnTo>
                  <a:lnTo>
                    <a:pt x="256222" y="746099"/>
                  </a:lnTo>
                  <a:lnTo>
                    <a:pt x="256540" y="745337"/>
                  </a:lnTo>
                  <a:close/>
                </a:path>
                <a:path w="1251585" h="1007110">
                  <a:moveTo>
                    <a:pt x="257035" y="760628"/>
                  </a:moveTo>
                  <a:close/>
                </a:path>
                <a:path w="1251585" h="1007110">
                  <a:moveTo>
                    <a:pt x="259676" y="766673"/>
                  </a:moveTo>
                  <a:lnTo>
                    <a:pt x="259092" y="766267"/>
                  </a:lnTo>
                  <a:lnTo>
                    <a:pt x="258483" y="765835"/>
                  </a:lnTo>
                  <a:lnTo>
                    <a:pt x="257886" y="765403"/>
                  </a:lnTo>
                  <a:lnTo>
                    <a:pt x="257670" y="765784"/>
                  </a:lnTo>
                  <a:lnTo>
                    <a:pt x="257594" y="766254"/>
                  </a:lnTo>
                  <a:lnTo>
                    <a:pt x="257721" y="766711"/>
                  </a:lnTo>
                  <a:lnTo>
                    <a:pt x="257886" y="767283"/>
                  </a:lnTo>
                  <a:lnTo>
                    <a:pt x="258140" y="767829"/>
                  </a:lnTo>
                  <a:lnTo>
                    <a:pt x="258381" y="768388"/>
                  </a:lnTo>
                  <a:lnTo>
                    <a:pt x="258864" y="767867"/>
                  </a:lnTo>
                  <a:lnTo>
                    <a:pt x="259308" y="767308"/>
                  </a:lnTo>
                  <a:lnTo>
                    <a:pt x="259676" y="766673"/>
                  </a:lnTo>
                  <a:close/>
                </a:path>
                <a:path w="1251585" h="1007110">
                  <a:moveTo>
                    <a:pt x="260692" y="755205"/>
                  </a:moveTo>
                  <a:lnTo>
                    <a:pt x="259943" y="755484"/>
                  </a:lnTo>
                  <a:lnTo>
                    <a:pt x="258635" y="754659"/>
                  </a:lnTo>
                  <a:lnTo>
                    <a:pt x="258610" y="756589"/>
                  </a:lnTo>
                  <a:lnTo>
                    <a:pt x="258826" y="756640"/>
                  </a:lnTo>
                  <a:lnTo>
                    <a:pt x="260096" y="755688"/>
                  </a:lnTo>
                  <a:lnTo>
                    <a:pt x="260692" y="755205"/>
                  </a:lnTo>
                  <a:close/>
                </a:path>
                <a:path w="1251585" h="1007110">
                  <a:moveTo>
                    <a:pt x="263271" y="767130"/>
                  </a:moveTo>
                  <a:lnTo>
                    <a:pt x="259740" y="769683"/>
                  </a:lnTo>
                  <a:lnTo>
                    <a:pt x="260921" y="769035"/>
                  </a:lnTo>
                  <a:lnTo>
                    <a:pt x="262128" y="768159"/>
                  </a:lnTo>
                  <a:lnTo>
                    <a:pt x="263271" y="767130"/>
                  </a:lnTo>
                  <a:close/>
                </a:path>
                <a:path w="1251585" h="1007110">
                  <a:moveTo>
                    <a:pt x="266369" y="758990"/>
                  </a:moveTo>
                  <a:lnTo>
                    <a:pt x="263271" y="753897"/>
                  </a:lnTo>
                  <a:lnTo>
                    <a:pt x="263194" y="754341"/>
                  </a:lnTo>
                  <a:lnTo>
                    <a:pt x="263093" y="754773"/>
                  </a:lnTo>
                  <a:lnTo>
                    <a:pt x="262305" y="755802"/>
                  </a:lnTo>
                  <a:lnTo>
                    <a:pt x="261721" y="756462"/>
                  </a:lnTo>
                  <a:lnTo>
                    <a:pt x="261124" y="757097"/>
                  </a:lnTo>
                  <a:lnTo>
                    <a:pt x="261404" y="757174"/>
                  </a:lnTo>
                  <a:lnTo>
                    <a:pt x="261670" y="757262"/>
                  </a:lnTo>
                  <a:lnTo>
                    <a:pt x="261937" y="757389"/>
                  </a:lnTo>
                  <a:lnTo>
                    <a:pt x="262661" y="757732"/>
                  </a:lnTo>
                  <a:lnTo>
                    <a:pt x="263969" y="758672"/>
                  </a:lnTo>
                  <a:lnTo>
                    <a:pt x="264541" y="758850"/>
                  </a:lnTo>
                  <a:lnTo>
                    <a:pt x="265099" y="759079"/>
                  </a:lnTo>
                  <a:lnTo>
                    <a:pt x="265633" y="759345"/>
                  </a:lnTo>
                  <a:lnTo>
                    <a:pt x="265874" y="759218"/>
                  </a:lnTo>
                  <a:lnTo>
                    <a:pt x="266369" y="758990"/>
                  </a:lnTo>
                  <a:close/>
                </a:path>
                <a:path w="1251585" h="1007110">
                  <a:moveTo>
                    <a:pt x="266433" y="696823"/>
                  </a:moveTo>
                  <a:lnTo>
                    <a:pt x="266192" y="696226"/>
                  </a:lnTo>
                  <a:lnTo>
                    <a:pt x="265963" y="695718"/>
                  </a:lnTo>
                  <a:lnTo>
                    <a:pt x="264858" y="695083"/>
                  </a:lnTo>
                  <a:lnTo>
                    <a:pt x="263842" y="695401"/>
                  </a:lnTo>
                  <a:lnTo>
                    <a:pt x="263321" y="695477"/>
                  </a:lnTo>
                  <a:lnTo>
                    <a:pt x="262801" y="695477"/>
                  </a:lnTo>
                  <a:lnTo>
                    <a:pt x="262839" y="697204"/>
                  </a:lnTo>
                  <a:lnTo>
                    <a:pt x="263232" y="698893"/>
                  </a:lnTo>
                  <a:lnTo>
                    <a:pt x="263867" y="700570"/>
                  </a:lnTo>
                  <a:lnTo>
                    <a:pt x="264566" y="699846"/>
                  </a:lnTo>
                  <a:lnTo>
                    <a:pt x="265226" y="699135"/>
                  </a:lnTo>
                  <a:lnTo>
                    <a:pt x="266230" y="697852"/>
                  </a:lnTo>
                  <a:lnTo>
                    <a:pt x="266433" y="696823"/>
                  </a:lnTo>
                  <a:close/>
                </a:path>
                <a:path w="1251585" h="1007110">
                  <a:moveTo>
                    <a:pt x="266852" y="781240"/>
                  </a:moveTo>
                  <a:lnTo>
                    <a:pt x="265582" y="779551"/>
                  </a:lnTo>
                  <a:lnTo>
                    <a:pt x="264223" y="778802"/>
                  </a:lnTo>
                  <a:lnTo>
                    <a:pt x="263817" y="779043"/>
                  </a:lnTo>
                  <a:lnTo>
                    <a:pt x="263017" y="779538"/>
                  </a:lnTo>
                  <a:lnTo>
                    <a:pt x="262597" y="780669"/>
                  </a:lnTo>
                  <a:lnTo>
                    <a:pt x="261670" y="782040"/>
                  </a:lnTo>
                  <a:lnTo>
                    <a:pt x="263169" y="782472"/>
                  </a:lnTo>
                  <a:lnTo>
                    <a:pt x="264020" y="782967"/>
                  </a:lnTo>
                  <a:lnTo>
                    <a:pt x="264833" y="782904"/>
                  </a:lnTo>
                  <a:lnTo>
                    <a:pt x="266128" y="782789"/>
                  </a:lnTo>
                  <a:lnTo>
                    <a:pt x="266852" y="781240"/>
                  </a:lnTo>
                  <a:close/>
                </a:path>
                <a:path w="1251585" h="1007110">
                  <a:moveTo>
                    <a:pt x="268274" y="738365"/>
                  </a:moveTo>
                  <a:lnTo>
                    <a:pt x="267830" y="738352"/>
                  </a:lnTo>
                  <a:lnTo>
                    <a:pt x="268122" y="738682"/>
                  </a:lnTo>
                  <a:lnTo>
                    <a:pt x="268274" y="738365"/>
                  </a:lnTo>
                  <a:close/>
                </a:path>
                <a:path w="1251585" h="1007110">
                  <a:moveTo>
                    <a:pt x="268427" y="730872"/>
                  </a:moveTo>
                  <a:lnTo>
                    <a:pt x="268300" y="730719"/>
                  </a:lnTo>
                  <a:lnTo>
                    <a:pt x="268211" y="730580"/>
                  </a:lnTo>
                  <a:lnTo>
                    <a:pt x="266661" y="729996"/>
                  </a:lnTo>
                  <a:lnTo>
                    <a:pt x="265430" y="729513"/>
                  </a:lnTo>
                  <a:lnTo>
                    <a:pt x="265264" y="729589"/>
                  </a:lnTo>
                  <a:lnTo>
                    <a:pt x="265125" y="729691"/>
                  </a:lnTo>
                  <a:lnTo>
                    <a:pt x="264960" y="729780"/>
                  </a:lnTo>
                  <a:lnTo>
                    <a:pt x="265531" y="730859"/>
                  </a:lnTo>
                  <a:lnTo>
                    <a:pt x="265747" y="731291"/>
                  </a:lnTo>
                  <a:lnTo>
                    <a:pt x="266636" y="731189"/>
                  </a:lnTo>
                  <a:lnTo>
                    <a:pt x="267538" y="731050"/>
                  </a:lnTo>
                  <a:lnTo>
                    <a:pt x="268427" y="730872"/>
                  </a:lnTo>
                  <a:close/>
                </a:path>
                <a:path w="1251585" h="1007110">
                  <a:moveTo>
                    <a:pt x="269887" y="754735"/>
                  </a:moveTo>
                  <a:lnTo>
                    <a:pt x="269519" y="754532"/>
                  </a:lnTo>
                  <a:lnTo>
                    <a:pt x="269544" y="754735"/>
                  </a:lnTo>
                  <a:lnTo>
                    <a:pt x="269849" y="754811"/>
                  </a:lnTo>
                  <a:close/>
                </a:path>
                <a:path w="1251585" h="1007110">
                  <a:moveTo>
                    <a:pt x="278460" y="688632"/>
                  </a:moveTo>
                  <a:lnTo>
                    <a:pt x="278041" y="688505"/>
                  </a:lnTo>
                  <a:lnTo>
                    <a:pt x="276339" y="688009"/>
                  </a:lnTo>
                  <a:lnTo>
                    <a:pt x="269735" y="686092"/>
                  </a:lnTo>
                  <a:lnTo>
                    <a:pt x="270471" y="685368"/>
                  </a:lnTo>
                  <a:lnTo>
                    <a:pt x="270840" y="685012"/>
                  </a:lnTo>
                  <a:lnTo>
                    <a:pt x="270421" y="684923"/>
                  </a:lnTo>
                  <a:lnTo>
                    <a:pt x="269773" y="684695"/>
                  </a:lnTo>
                  <a:lnTo>
                    <a:pt x="268884" y="684225"/>
                  </a:lnTo>
                  <a:lnTo>
                    <a:pt x="267258" y="685368"/>
                  </a:lnTo>
                  <a:lnTo>
                    <a:pt x="265760" y="684936"/>
                  </a:lnTo>
                  <a:lnTo>
                    <a:pt x="264744" y="685495"/>
                  </a:lnTo>
                  <a:lnTo>
                    <a:pt x="264020" y="685965"/>
                  </a:lnTo>
                  <a:lnTo>
                    <a:pt x="263842" y="686155"/>
                  </a:lnTo>
                  <a:lnTo>
                    <a:pt x="263715" y="686346"/>
                  </a:lnTo>
                  <a:lnTo>
                    <a:pt x="264998" y="686904"/>
                  </a:lnTo>
                  <a:lnTo>
                    <a:pt x="263321" y="688009"/>
                  </a:lnTo>
                  <a:lnTo>
                    <a:pt x="262509" y="688505"/>
                  </a:lnTo>
                  <a:lnTo>
                    <a:pt x="262991" y="688733"/>
                  </a:lnTo>
                  <a:lnTo>
                    <a:pt x="263105" y="689343"/>
                  </a:lnTo>
                  <a:lnTo>
                    <a:pt x="263321" y="689914"/>
                  </a:lnTo>
                  <a:lnTo>
                    <a:pt x="263982" y="689902"/>
                  </a:lnTo>
                  <a:lnTo>
                    <a:pt x="264553" y="689978"/>
                  </a:lnTo>
                  <a:lnTo>
                    <a:pt x="265074" y="690105"/>
                  </a:lnTo>
                  <a:lnTo>
                    <a:pt x="265315" y="689902"/>
                  </a:lnTo>
                  <a:lnTo>
                    <a:pt x="267525" y="688009"/>
                  </a:lnTo>
                  <a:lnTo>
                    <a:pt x="270802" y="689432"/>
                  </a:lnTo>
                  <a:lnTo>
                    <a:pt x="270446" y="689343"/>
                  </a:lnTo>
                  <a:lnTo>
                    <a:pt x="270065" y="689343"/>
                  </a:lnTo>
                  <a:lnTo>
                    <a:pt x="268757" y="689673"/>
                  </a:lnTo>
                  <a:lnTo>
                    <a:pt x="267804" y="690460"/>
                  </a:lnTo>
                  <a:lnTo>
                    <a:pt x="267436" y="691032"/>
                  </a:lnTo>
                  <a:lnTo>
                    <a:pt x="267322" y="691324"/>
                  </a:lnTo>
                  <a:lnTo>
                    <a:pt x="268046" y="692023"/>
                  </a:lnTo>
                  <a:lnTo>
                    <a:pt x="268592" y="693039"/>
                  </a:lnTo>
                  <a:lnTo>
                    <a:pt x="268973" y="694220"/>
                  </a:lnTo>
                  <a:lnTo>
                    <a:pt x="269392" y="694270"/>
                  </a:lnTo>
                  <a:lnTo>
                    <a:pt x="269836" y="694270"/>
                  </a:lnTo>
                  <a:lnTo>
                    <a:pt x="270992" y="694156"/>
                  </a:lnTo>
                  <a:lnTo>
                    <a:pt x="271665" y="693839"/>
                  </a:lnTo>
                  <a:lnTo>
                    <a:pt x="272605" y="693547"/>
                  </a:lnTo>
                  <a:lnTo>
                    <a:pt x="272707" y="692950"/>
                  </a:lnTo>
                  <a:lnTo>
                    <a:pt x="272161" y="692454"/>
                  </a:lnTo>
                  <a:lnTo>
                    <a:pt x="272884" y="691451"/>
                  </a:lnTo>
                  <a:lnTo>
                    <a:pt x="272834" y="691032"/>
                  </a:lnTo>
                  <a:lnTo>
                    <a:pt x="272719" y="690600"/>
                  </a:lnTo>
                  <a:lnTo>
                    <a:pt x="272415" y="690232"/>
                  </a:lnTo>
                  <a:lnTo>
                    <a:pt x="272021" y="689940"/>
                  </a:lnTo>
                  <a:lnTo>
                    <a:pt x="273723" y="690676"/>
                  </a:lnTo>
                  <a:lnTo>
                    <a:pt x="274320" y="690384"/>
                  </a:lnTo>
                  <a:lnTo>
                    <a:pt x="276847" y="691032"/>
                  </a:lnTo>
                  <a:lnTo>
                    <a:pt x="276834" y="690384"/>
                  </a:lnTo>
                  <a:lnTo>
                    <a:pt x="276821" y="689940"/>
                  </a:lnTo>
                  <a:lnTo>
                    <a:pt x="276809" y="689432"/>
                  </a:lnTo>
                  <a:lnTo>
                    <a:pt x="276783" y="688505"/>
                  </a:lnTo>
                  <a:lnTo>
                    <a:pt x="278460" y="688632"/>
                  </a:lnTo>
                  <a:close/>
                </a:path>
                <a:path w="1251585" h="1007110">
                  <a:moveTo>
                    <a:pt x="278650" y="706564"/>
                  </a:moveTo>
                  <a:lnTo>
                    <a:pt x="278333" y="705675"/>
                  </a:lnTo>
                  <a:lnTo>
                    <a:pt x="278079" y="704837"/>
                  </a:lnTo>
                  <a:lnTo>
                    <a:pt x="278130" y="704011"/>
                  </a:lnTo>
                  <a:lnTo>
                    <a:pt x="278231" y="702576"/>
                  </a:lnTo>
                  <a:lnTo>
                    <a:pt x="278333" y="701421"/>
                  </a:lnTo>
                  <a:lnTo>
                    <a:pt x="276847" y="699973"/>
                  </a:lnTo>
                  <a:lnTo>
                    <a:pt x="276644" y="699223"/>
                  </a:lnTo>
                  <a:lnTo>
                    <a:pt x="276694" y="698461"/>
                  </a:lnTo>
                  <a:lnTo>
                    <a:pt x="276758" y="698030"/>
                  </a:lnTo>
                  <a:lnTo>
                    <a:pt x="274955" y="697420"/>
                  </a:lnTo>
                  <a:lnTo>
                    <a:pt x="273723" y="698500"/>
                  </a:lnTo>
                  <a:lnTo>
                    <a:pt x="271957" y="697344"/>
                  </a:lnTo>
                  <a:lnTo>
                    <a:pt x="270395" y="698017"/>
                  </a:lnTo>
                  <a:lnTo>
                    <a:pt x="268389" y="699592"/>
                  </a:lnTo>
                  <a:lnTo>
                    <a:pt x="267347" y="701852"/>
                  </a:lnTo>
                  <a:lnTo>
                    <a:pt x="266687" y="704430"/>
                  </a:lnTo>
                  <a:lnTo>
                    <a:pt x="268922" y="705294"/>
                  </a:lnTo>
                  <a:lnTo>
                    <a:pt x="270954" y="706145"/>
                  </a:lnTo>
                  <a:lnTo>
                    <a:pt x="273532" y="709117"/>
                  </a:lnTo>
                  <a:lnTo>
                    <a:pt x="274980" y="709091"/>
                  </a:lnTo>
                  <a:lnTo>
                    <a:pt x="277012" y="707732"/>
                  </a:lnTo>
                  <a:lnTo>
                    <a:pt x="278650" y="706564"/>
                  </a:lnTo>
                  <a:close/>
                </a:path>
                <a:path w="1251585" h="1007110">
                  <a:moveTo>
                    <a:pt x="280555" y="685203"/>
                  </a:moveTo>
                  <a:lnTo>
                    <a:pt x="280479" y="684644"/>
                  </a:lnTo>
                  <a:lnTo>
                    <a:pt x="280377" y="683488"/>
                  </a:lnTo>
                  <a:lnTo>
                    <a:pt x="278561" y="682332"/>
                  </a:lnTo>
                  <a:lnTo>
                    <a:pt x="276453" y="681761"/>
                  </a:lnTo>
                  <a:lnTo>
                    <a:pt x="274193" y="682015"/>
                  </a:lnTo>
                  <a:lnTo>
                    <a:pt x="273926" y="682269"/>
                  </a:lnTo>
                  <a:lnTo>
                    <a:pt x="273812" y="682409"/>
                  </a:lnTo>
                  <a:lnTo>
                    <a:pt x="280555" y="685203"/>
                  </a:lnTo>
                  <a:close/>
                </a:path>
                <a:path w="1251585" h="1007110">
                  <a:moveTo>
                    <a:pt x="280733" y="743978"/>
                  </a:moveTo>
                  <a:lnTo>
                    <a:pt x="280047" y="743292"/>
                  </a:lnTo>
                  <a:lnTo>
                    <a:pt x="279641" y="742683"/>
                  </a:lnTo>
                  <a:lnTo>
                    <a:pt x="279082" y="742416"/>
                  </a:lnTo>
                  <a:lnTo>
                    <a:pt x="278714" y="742251"/>
                  </a:lnTo>
                  <a:lnTo>
                    <a:pt x="277952" y="742416"/>
                  </a:lnTo>
                  <a:lnTo>
                    <a:pt x="277037" y="743254"/>
                  </a:lnTo>
                  <a:lnTo>
                    <a:pt x="277837" y="744639"/>
                  </a:lnTo>
                  <a:lnTo>
                    <a:pt x="278879" y="744715"/>
                  </a:lnTo>
                  <a:lnTo>
                    <a:pt x="279336" y="744740"/>
                  </a:lnTo>
                  <a:lnTo>
                    <a:pt x="279831" y="744359"/>
                  </a:lnTo>
                  <a:lnTo>
                    <a:pt x="280733" y="743978"/>
                  </a:lnTo>
                  <a:close/>
                </a:path>
                <a:path w="1251585" h="1007110">
                  <a:moveTo>
                    <a:pt x="282575" y="691184"/>
                  </a:moveTo>
                  <a:lnTo>
                    <a:pt x="282524" y="689825"/>
                  </a:lnTo>
                  <a:lnTo>
                    <a:pt x="278574" y="688670"/>
                  </a:lnTo>
                  <a:lnTo>
                    <a:pt x="280365" y="691324"/>
                  </a:lnTo>
                  <a:lnTo>
                    <a:pt x="279514" y="692099"/>
                  </a:lnTo>
                  <a:lnTo>
                    <a:pt x="280174" y="692238"/>
                  </a:lnTo>
                  <a:lnTo>
                    <a:pt x="281190" y="692175"/>
                  </a:lnTo>
                  <a:lnTo>
                    <a:pt x="282130" y="691896"/>
                  </a:lnTo>
                  <a:lnTo>
                    <a:pt x="282575" y="691184"/>
                  </a:lnTo>
                  <a:close/>
                </a:path>
                <a:path w="1251585" h="1007110">
                  <a:moveTo>
                    <a:pt x="288226" y="725843"/>
                  </a:moveTo>
                  <a:lnTo>
                    <a:pt x="287858" y="725982"/>
                  </a:lnTo>
                  <a:lnTo>
                    <a:pt x="287477" y="726135"/>
                  </a:lnTo>
                  <a:lnTo>
                    <a:pt x="287045" y="726300"/>
                  </a:lnTo>
                  <a:lnTo>
                    <a:pt x="287159" y="726452"/>
                  </a:lnTo>
                  <a:lnTo>
                    <a:pt x="287235" y="726668"/>
                  </a:lnTo>
                  <a:lnTo>
                    <a:pt x="287388" y="726732"/>
                  </a:lnTo>
                  <a:lnTo>
                    <a:pt x="287604" y="726833"/>
                  </a:lnTo>
                  <a:lnTo>
                    <a:pt x="287807" y="726897"/>
                  </a:lnTo>
                  <a:lnTo>
                    <a:pt x="288010" y="726986"/>
                  </a:lnTo>
                  <a:lnTo>
                    <a:pt x="288150" y="726224"/>
                  </a:lnTo>
                  <a:lnTo>
                    <a:pt x="288226" y="725843"/>
                  </a:lnTo>
                  <a:close/>
                </a:path>
                <a:path w="1251585" h="1007110">
                  <a:moveTo>
                    <a:pt x="288912" y="719277"/>
                  </a:moveTo>
                  <a:lnTo>
                    <a:pt x="288213" y="718223"/>
                  </a:lnTo>
                  <a:lnTo>
                    <a:pt x="286981" y="717143"/>
                  </a:lnTo>
                  <a:lnTo>
                    <a:pt x="285978" y="716407"/>
                  </a:lnTo>
                  <a:lnTo>
                    <a:pt x="285711" y="716241"/>
                  </a:lnTo>
                  <a:lnTo>
                    <a:pt x="284403" y="715302"/>
                  </a:lnTo>
                  <a:lnTo>
                    <a:pt x="283184" y="715352"/>
                  </a:lnTo>
                  <a:lnTo>
                    <a:pt x="281952" y="715568"/>
                  </a:lnTo>
                  <a:lnTo>
                    <a:pt x="282867" y="716127"/>
                  </a:lnTo>
                  <a:lnTo>
                    <a:pt x="283679" y="716864"/>
                  </a:lnTo>
                  <a:lnTo>
                    <a:pt x="284467" y="717727"/>
                  </a:lnTo>
                  <a:lnTo>
                    <a:pt x="285483" y="717588"/>
                  </a:lnTo>
                  <a:lnTo>
                    <a:pt x="285026" y="717931"/>
                  </a:lnTo>
                  <a:lnTo>
                    <a:pt x="284797" y="718096"/>
                  </a:lnTo>
                  <a:lnTo>
                    <a:pt x="285559" y="719023"/>
                  </a:lnTo>
                  <a:lnTo>
                    <a:pt x="285927" y="719543"/>
                  </a:lnTo>
                  <a:lnTo>
                    <a:pt x="285254" y="720242"/>
                  </a:lnTo>
                  <a:lnTo>
                    <a:pt x="284492" y="721690"/>
                  </a:lnTo>
                  <a:lnTo>
                    <a:pt x="283616" y="721664"/>
                  </a:lnTo>
                  <a:lnTo>
                    <a:pt x="283311" y="721677"/>
                  </a:lnTo>
                  <a:lnTo>
                    <a:pt x="283552" y="721817"/>
                  </a:lnTo>
                  <a:lnTo>
                    <a:pt x="283933" y="721995"/>
                  </a:lnTo>
                  <a:lnTo>
                    <a:pt x="283819" y="722579"/>
                  </a:lnTo>
                  <a:lnTo>
                    <a:pt x="283489" y="723506"/>
                  </a:lnTo>
                  <a:lnTo>
                    <a:pt x="283108" y="722591"/>
                  </a:lnTo>
                  <a:lnTo>
                    <a:pt x="282930" y="722007"/>
                  </a:lnTo>
                  <a:lnTo>
                    <a:pt x="283095" y="721829"/>
                  </a:lnTo>
                  <a:lnTo>
                    <a:pt x="283197" y="721677"/>
                  </a:lnTo>
                  <a:lnTo>
                    <a:pt x="281724" y="721779"/>
                  </a:lnTo>
                  <a:lnTo>
                    <a:pt x="280390" y="722376"/>
                  </a:lnTo>
                  <a:lnTo>
                    <a:pt x="279069" y="723011"/>
                  </a:lnTo>
                  <a:lnTo>
                    <a:pt x="279031" y="723620"/>
                  </a:lnTo>
                  <a:lnTo>
                    <a:pt x="280619" y="724979"/>
                  </a:lnTo>
                  <a:lnTo>
                    <a:pt x="282041" y="724509"/>
                  </a:lnTo>
                  <a:lnTo>
                    <a:pt x="283464" y="723785"/>
                  </a:lnTo>
                  <a:lnTo>
                    <a:pt x="285724" y="723696"/>
                  </a:lnTo>
                  <a:lnTo>
                    <a:pt x="287426" y="722630"/>
                  </a:lnTo>
                  <a:lnTo>
                    <a:pt x="288607" y="721271"/>
                  </a:lnTo>
                  <a:lnTo>
                    <a:pt x="288912" y="719277"/>
                  </a:lnTo>
                  <a:close/>
                </a:path>
                <a:path w="1251585" h="1007110">
                  <a:moveTo>
                    <a:pt x="289585" y="681494"/>
                  </a:moveTo>
                  <a:lnTo>
                    <a:pt x="286842" y="680631"/>
                  </a:lnTo>
                  <a:lnTo>
                    <a:pt x="286956" y="681012"/>
                  </a:lnTo>
                  <a:lnTo>
                    <a:pt x="287096" y="681393"/>
                  </a:lnTo>
                  <a:lnTo>
                    <a:pt x="287185" y="681761"/>
                  </a:lnTo>
                  <a:lnTo>
                    <a:pt x="288010" y="681659"/>
                  </a:lnTo>
                  <a:lnTo>
                    <a:pt x="289585" y="681494"/>
                  </a:lnTo>
                  <a:close/>
                </a:path>
                <a:path w="1251585" h="1007110">
                  <a:moveTo>
                    <a:pt x="290118" y="675614"/>
                  </a:moveTo>
                  <a:lnTo>
                    <a:pt x="289814" y="675817"/>
                  </a:lnTo>
                  <a:lnTo>
                    <a:pt x="290068" y="676008"/>
                  </a:lnTo>
                  <a:lnTo>
                    <a:pt x="290118" y="675614"/>
                  </a:lnTo>
                  <a:close/>
                </a:path>
                <a:path w="1251585" h="1007110">
                  <a:moveTo>
                    <a:pt x="300329" y="741832"/>
                  </a:moveTo>
                  <a:lnTo>
                    <a:pt x="299631" y="742137"/>
                  </a:lnTo>
                  <a:lnTo>
                    <a:pt x="297840" y="742670"/>
                  </a:lnTo>
                  <a:lnTo>
                    <a:pt x="296278" y="742149"/>
                  </a:lnTo>
                  <a:lnTo>
                    <a:pt x="295795" y="740841"/>
                  </a:lnTo>
                  <a:lnTo>
                    <a:pt x="295325" y="739597"/>
                  </a:lnTo>
                  <a:lnTo>
                    <a:pt x="295135" y="738200"/>
                  </a:lnTo>
                  <a:lnTo>
                    <a:pt x="294932" y="736168"/>
                  </a:lnTo>
                  <a:lnTo>
                    <a:pt x="294894" y="734771"/>
                  </a:lnTo>
                  <a:lnTo>
                    <a:pt x="294081" y="734479"/>
                  </a:lnTo>
                  <a:lnTo>
                    <a:pt x="294894" y="734733"/>
                  </a:lnTo>
                  <a:lnTo>
                    <a:pt x="294868" y="732637"/>
                  </a:lnTo>
                  <a:lnTo>
                    <a:pt x="288175" y="736447"/>
                  </a:lnTo>
                  <a:lnTo>
                    <a:pt x="288836" y="738073"/>
                  </a:lnTo>
                  <a:lnTo>
                    <a:pt x="289445" y="739749"/>
                  </a:lnTo>
                  <a:lnTo>
                    <a:pt x="290182" y="741680"/>
                  </a:lnTo>
                  <a:lnTo>
                    <a:pt x="293827" y="740956"/>
                  </a:lnTo>
                  <a:lnTo>
                    <a:pt x="295059" y="743356"/>
                  </a:lnTo>
                  <a:lnTo>
                    <a:pt x="294589" y="743826"/>
                  </a:lnTo>
                  <a:lnTo>
                    <a:pt x="294360" y="744270"/>
                  </a:lnTo>
                  <a:lnTo>
                    <a:pt x="291604" y="744829"/>
                  </a:lnTo>
                  <a:lnTo>
                    <a:pt x="286740" y="745705"/>
                  </a:lnTo>
                  <a:lnTo>
                    <a:pt x="286156" y="747471"/>
                  </a:lnTo>
                  <a:lnTo>
                    <a:pt x="285445" y="748969"/>
                  </a:lnTo>
                  <a:lnTo>
                    <a:pt x="284378" y="750036"/>
                  </a:lnTo>
                  <a:lnTo>
                    <a:pt x="286588" y="749465"/>
                  </a:lnTo>
                  <a:lnTo>
                    <a:pt x="288709" y="748614"/>
                  </a:lnTo>
                  <a:lnTo>
                    <a:pt x="294195" y="746010"/>
                  </a:lnTo>
                  <a:lnTo>
                    <a:pt x="297332" y="744029"/>
                  </a:lnTo>
                  <a:lnTo>
                    <a:pt x="300329" y="741832"/>
                  </a:lnTo>
                  <a:close/>
                </a:path>
                <a:path w="1251585" h="1007110">
                  <a:moveTo>
                    <a:pt x="300329" y="724077"/>
                  </a:moveTo>
                  <a:lnTo>
                    <a:pt x="299656" y="724230"/>
                  </a:lnTo>
                  <a:lnTo>
                    <a:pt x="298742" y="724331"/>
                  </a:lnTo>
                  <a:lnTo>
                    <a:pt x="298145" y="724344"/>
                  </a:lnTo>
                  <a:lnTo>
                    <a:pt x="297561" y="724319"/>
                  </a:lnTo>
                  <a:lnTo>
                    <a:pt x="293001" y="724141"/>
                  </a:lnTo>
                  <a:lnTo>
                    <a:pt x="290588" y="724979"/>
                  </a:lnTo>
                  <a:lnTo>
                    <a:pt x="291109" y="726173"/>
                  </a:lnTo>
                  <a:lnTo>
                    <a:pt x="291134" y="727240"/>
                  </a:lnTo>
                  <a:lnTo>
                    <a:pt x="290461" y="728218"/>
                  </a:lnTo>
                  <a:lnTo>
                    <a:pt x="291350" y="728954"/>
                  </a:lnTo>
                  <a:lnTo>
                    <a:pt x="291274" y="729856"/>
                  </a:lnTo>
                  <a:lnTo>
                    <a:pt x="290944" y="732447"/>
                  </a:lnTo>
                  <a:lnTo>
                    <a:pt x="292112" y="731723"/>
                  </a:lnTo>
                  <a:lnTo>
                    <a:pt x="291846" y="731507"/>
                  </a:lnTo>
                  <a:lnTo>
                    <a:pt x="291630" y="731164"/>
                  </a:lnTo>
                  <a:lnTo>
                    <a:pt x="291503" y="730605"/>
                  </a:lnTo>
                  <a:lnTo>
                    <a:pt x="296087" y="726198"/>
                  </a:lnTo>
                  <a:lnTo>
                    <a:pt x="297789" y="726427"/>
                  </a:lnTo>
                  <a:lnTo>
                    <a:pt x="299872" y="727798"/>
                  </a:lnTo>
                  <a:lnTo>
                    <a:pt x="299910" y="725030"/>
                  </a:lnTo>
                  <a:lnTo>
                    <a:pt x="300075" y="724522"/>
                  </a:lnTo>
                  <a:lnTo>
                    <a:pt x="300329" y="724077"/>
                  </a:lnTo>
                  <a:close/>
                </a:path>
                <a:path w="1251585" h="1007110">
                  <a:moveTo>
                    <a:pt x="301066" y="676490"/>
                  </a:moveTo>
                  <a:lnTo>
                    <a:pt x="300494" y="676554"/>
                  </a:lnTo>
                  <a:lnTo>
                    <a:pt x="299986" y="676478"/>
                  </a:lnTo>
                  <a:lnTo>
                    <a:pt x="299554" y="677049"/>
                  </a:lnTo>
                  <a:lnTo>
                    <a:pt x="299466" y="677583"/>
                  </a:lnTo>
                  <a:lnTo>
                    <a:pt x="299300" y="678040"/>
                  </a:lnTo>
                  <a:lnTo>
                    <a:pt x="299656" y="678053"/>
                  </a:lnTo>
                  <a:lnTo>
                    <a:pt x="300177" y="678192"/>
                  </a:lnTo>
                  <a:lnTo>
                    <a:pt x="300316" y="678027"/>
                  </a:lnTo>
                  <a:lnTo>
                    <a:pt x="300647" y="677633"/>
                  </a:lnTo>
                  <a:lnTo>
                    <a:pt x="300786" y="677075"/>
                  </a:lnTo>
                  <a:lnTo>
                    <a:pt x="301066" y="676490"/>
                  </a:lnTo>
                  <a:close/>
                </a:path>
                <a:path w="1251585" h="1007110">
                  <a:moveTo>
                    <a:pt x="304571" y="738530"/>
                  </a:moveTo>
                  <a:lnTo>
                    <a:pt x="304406" y="738466"/>
                  </a:lnTo>
                  <a:lnTo>
                    <a:pt x="304241" y="738403"/>
                  </a:lnTo>
                  <a:lnTo>
                    <a:pt x="304076" y="738327"/>
                  </a:lnTo>
                  <a:lnTo>
                    <a:pt x="304088" y="738733"/>
                  </a:lnTo>
                  <a:lnTo>
                    <a:pt x="304088" y="738924"/>
                  </a:lnTo>
                  <a:lnTo>
                    <a:pt x="304253" y="738784"/>
                  </a:lnTo>
                  <a:lnTo>
                    <a:pt x="304419" y="738670"/>
                  </a:lnTo>
                  <a:lnTo>
                    <a:pt x="304571" y="738530"/>
                  </a:lnTo>
                  <a:close/>
                </a:path>
                <a:path w="1251585" h="1007110">
                  <a:moveTo>
                    <a:pt x="306006" y="737285"/>
                  </a:moveTo>
                  <a:lnTo>
                    <a:pt x="305346" y="737412"/>
                  </a:lnTo>
                  <a:lnTo>
                    <a:pt x="304685" y="737514"/>
                  </a:lnTo>
                  <a:lnTo>
                    <a:pt x="304038" y="737641"/>
                  </a:lnTo>
                  <a:lnTo>
                    <a:pt x="304406" y="737831"/>
                  </a:lnTo>
                  <a:lnTo>
                    <a:pt x="304761" y="737946"/>
                  </a:lnTo>
                  <a:lnTo>
                    <a:pt x="305130" y="738060"/>
                  </a:lnTo>
                  <a:lnTo>
                    <a:pt x="305422" y="737819"/>
                  </a:lnTo>
                  <a:lnTo>
                    <a:pt x="305714" y="737539"/>
                  </a:lnTo>
                  <a:lnTo>
                    <a:pt x="306006" y="737285"/>
                  </a:lnTo>
                  <a:close/>
                </a:path>
                <a:path w="1251585" h="1007110">
                  <a:moveTo>
                    <a:pt x="309016" y="725424"/>
                  </a:moveTo>
                  <a:lnTo>
                    <a:pt x="308343" y="725106"/>
                  </a:lnTo>
                  <a:lnTo>
                    <a:pt x="308000" y="724966"/>
                  </a:lnTo>
                  <a:lnTo>
                    <a:pt x="308254" y="725335"/>
                  </a:lnTo>
                  <a:lnTo>
                    <a:pt x="308521" y="725703"/>
                  </a:lnTo>
                  <a:lnTo>
                    <a:pt x="308825" y="726071"/>
                  </a:lnTo>
                  <a:lnTo>
                    <a:pt x="308876" y="725843"/>
                  </a:lnTo>
                  <a:lnTo>
                    <a:pt x="308952" y="725627"/>
                  </a:lnTo>
                  <a:lnTo>
                    <a:pt x="309016" y="725424"/>
                  </a:lnTo>
                  <a:close/>
                </a:path>
                <a:path w="1251585" h="1007110">
                  <a:moveTo>
                    <a:pt x="315836" y="724636"/>
                  </a:moveTo>
                  <a:lnTo>
                    <a:pt x="315087" y="723557"/>
                  </a:lnTo>
                  <a:lnTo>
                    <a:pt x="314807" y="723138"/>
                  </a:lnTo>
                  <a:lnTo>
                    <a:pt x="314858" y="723646"/>
                  </a:lnTo>
                  <a:lnTo>
                    <a:pt x="314858" y="724141"/>
                  </a:lnTo>
                  <a:lnTo>
                    <a:pt x="314845" y="724649"/>
                  </a:lnTo>
                  <a:lnTo>
                    <a:pt x="315188" y="724674"/>
                  </a:lnTo>
                  <a:lnTo>
                    <a:pt x="315518" y="724674"/>
                  </a:lnTo>
                  <a:lnTo>
                    <a:pt x="315836" y="724636"/>
                  </a:lnTo>
                  <a:close/>
                </a:path>
                <a:path w="1251585" h="1007110">
                  <a:moveTo>
                    <a:pt x="321983" y="671347"/>
                  </a:moveTo>
                  <a:lnTo>
                    <a:pt x="321754" y="671156"/>
                  </a:lnTo>
                  <a:lnTo>
                    <a:pt x="321614" y="671029"/>
                  </a:lnTo>
                  <a:lnTo>
                    <a:pt x="321487" y="670902"/>
                  </a:lnTo>
                  <a:lnTo>
                    <a:pt x="321462" y="671029"/>
                  </a:lnTo>
                  <a:lnTo>
                    <a:pt x="321411" y="671207"/>
                  </a:lnTo>
                  <a:lnTo>
                    <a:pt x="321551" y="671296"/>
                  </a:lnTo>
                  <a:lnTo>
                    <a:pt x="321703" y="671296"/>
                  </a:lnTo>
                  <a:lnTo>
                    <a:pt x="321983" y="671347"/>
                  </a:lnTo>
                  <a:close/>
                </a:path>
                <a:path w="1251585" h="1007110">
                  <a:moveTo>
                    <a:pt x="323316" y="675386"/>
                  </a:moveTo>
                  <a:lnTo>
                    <a:pt x="322567" y="674281"/>
                  </a:lnTo>
                  <a:lnTo>
                    <a:pt x="317779" y="673354"/>
                  </a:lnTo>
                  <a:lnTo>
                    <a:pt x="314947" y="671703"/>
                  </a:lnTo>
                  <a:lnTo>
                    <a:pt x="312407" y="670420"/>
                  </a:lnTo>
                  <a:lnTo>
                    <a:pt x="309841" y="670877"/>
                  </a:lnTo>
                  <a:lnTo>
                    <a:pt x="307644" y="670979"/>
                  </a:lnTo>
                  <a:lnTo>
                    <a:pt x="304634" y="672147"/>
                  </a:lnTo>
                  <a:lnTo>
                    <a:pt x="303631" y="673531"/>
                  </a:lnTo>
                  <a:lnTo>
                    <a:pt x="302856" y="675906"/>
                  </a:lnTo>
                  <a:lnTo>
                    <a:pt x="304038" y="676770"/>
                  </a:lnTo>
                  <a:lnTo>
                    <a:pt x="305879" y="677532"/>
                  </a:lnTo>
                  <a:lnTo>
                    <a:pt x="306641" y="677672"/>
                  </a:lnTo>
                  <a:lnTo>
                    <a:pt x="307251" y="677837"/>
                  </a:lnTo>
                  <a:lnTo>
                    <a:pt x="309854" y="673379"/>
                  </a:lnTo>
                  <a:lnTo>
                    <a:pt x="312953" y="674484"/>
                  </a:lnTo>
                  <a:lnTo>
                    <a:pt x="314794" y="676744"/>
                  </a:lnTo>
                  <a:lnTo>
                    <a:pt x="316103" y="678484"/>
                  </a:lnTo>
                  <a:lnTo>
                    <a:pt x="317703" y="679246"/>
                  </a:lnTo>
                  <a:lnTo>
                    <a:pt x="322643" y="678726"/>
                  </a:lnTo>
                  <a:lnTo>
                    <a:pt x="322757" y="678154"/>
                  </a:lnTo>
                  <a:lnTo>
                    <a:pt x="322961" y="677519"/>
                  </a:lnTo>
                  <a:lnTo>
                    <a:pt x="323265" y="677011"/>
                  </a:lnTo>
                  <a:lnTo>
                    <a:pt x="323316" y="675386"/>
                  </a:lnTo>
                  <a:close/>
                </a:path>
                <a:path w="1251585" h="1007110">
                  <a:moveTo>
                    <a:pt x="337312" y="698906"/>
                  </a:moveTo>
                  <a:lnTo>
                    <a:pt x="337108" y="698741"/>
                  </a:lnTo>
                  <a:lnTo>
                    <a:pt x="336892" y="698601"/>
                  </a:lnTo>
                  <a:lnTo>
                    <a:pt x="336677" y="698487"/>
                  </a:lnTo>
                  <a:lnTo>
                    <a:pt x="336156" y="698830"/>
                  </a:lnTo>
                  <a:lnTo>
                    <a:pt x="336537" y="698855"/>
                  </a:lnTo>
                  <a:lnTo>
                    <a:pt x="336918" y="698881"/>
                  </a:lnTo>
                  <a:lnTo>
                    <a:pt x="337312" y="698906"/>
                  </a:lnTo>
                  <a:close/>
                </a:path>
                <a:path w="1251585" h="1007110">
                  <a:moveTo>
                    <a:pt x="342417" y="694728"/>
                  </a:moveTo>
                  <a:lnTo>
                    <a:pt x="342201" y="694880"/>
                  </a:lnTo>
                  <a:lnTo>
                    <a:pt x="341972" y="695020"/>
                  </a:lnTo>
                  <a:lnTo>
                    <a:pt x="341757" y="695159"/>
                  </a:lnTo>
                  <a:lnTo>
                    <a:pt x="341998" y="695083"/>
                  </a:lnTo>
                  <a:lnTo>
                    <a:pt x="342226" y="694944"/>
                  </a:lnTo>
                  <a:lnTo>
                    <a:pt x="342417" y="694728"/>
                  </a:lnTo>
                  <a:close/>
                </a:path>
                <a:path w="1251585" h="1007110">
                  <a:moveTo>
                    <a:pt x="343560" y="663765"/>
                  </a:moveTo>
                  <a:lnTo>
                    <a:pt x="343357" y="663689"/>
                  </a:lnTo>
                  <a:lnTo>
                    <a:pt x="343154" y="663613"/>
                  </a:lnTo>
                  <a:lnTo>
                    <a:pt x="342950" y="663549"/>
                  </a:lnTo>
                  <a:lnTo>
                    <a:pt x="342798" y="663663"/>
                  </a:lnTo>
                  <a:lnTo>
                    <a:pt x="342785" y="663867"/>
                  </a:lnTo>
                  <a:lnTo>
                    <a:pt x="342773" y="664083"/>
                  </a:lnTo>
                  <a:lnTo>
                    <a:pt x="343027" y="663968"/>
                  </a:lnTo>
                  <a:lnTo>
                    <a:pt x="343560" y="663765"/>
                  </a:lnTo>
                  <a:close/>
                </a:path>
                <a:path w="1251585" h="1007110">
                  <a:moveTo>
                    <a:pt x="349885" y="682599"/>
                  </a:moveTo>
                  <a:lnTo>
                    <a:pt x="349758" y="682434"/>
                  </a:lnTo>
                  <a:lnTo>
                    <a:pt x="349605" y="682218"/>
                  </a:lnTo>
                  <a:lnTo>
                    <a:pt x="349427" y="681977"/>
                  </a:lnTo>
                  <a:lnTo>
                    <a:pt x="349465" y="682117"/>
                  </a:lnTo>
                  <a:lnTo>
                    <a:pt x="349580" y="682294"/>
                  </a:lnTo>
                  <a:lnTo>
                    <a:pt x="349758" y="682498"/>
                  </a:lnTo>
                  <a:lnTo>
                    <a:pt x="349885" y="682599"/>
                  </a:lnTo>
                  <a:close/>
                </a:path>
                <a:path w="1251585" h="1007110">
                  <a:moveTo>
                    <a:pt x="354736" y="678497"/>
                  </a:moveTo>
                  <a:lnTo>
                    <a:pt x="354368" y="678141"/>
                  </a:lnTo>
                  <a:lnTo>
                    <a:pt x="354088" y="677672"/>
                  </a:lnTo>
                  <a:lnTo>
                    <a:pt x="353847" y="677697"/>
                  </a:lnTo>
                  <a:lnTo>
                    <a:pt x="353326" y="677735"/>
                  </a:lnTo>
                  <a:lnTo>
                    <a:pt x="352780" y="677976"/>
                  </a:lnTo>
                  <a:lnTo>
                    <a:pt x="352183" y="678434"/>
                  </a:lnTo>
                  <a:lnTo>
                    <a:pt x="352145" y="679132"/>
                  </a:lnTo>
                  <a:lnTo>
                    <a:pt x="352310" y="679297"/>
                  </a:lnTo>
                  <a:lnTo>
                    <a:pt x="352526" y="679500"/>
                  </a:lnTo>
                  <a:lnTo>
                    <a:pt x="353072" y="679538"/>
                  </a:lnTo>
                  <a:lnTo>
                    <a:pt x="353377" y="679424"/>
                  </a:lnTo>
                  <a:lnTo>
                    <a:pt x="353860" y="679234"/>
                  </a:lnTo>
                  <a:lnTo>
                    <a:pt x="354266" y="678827"/>
                  </a:lnTo>
                  <a:lnTo>
                    <a:pt x="354736" y="678497"/>
                  </a:lnTo>
                  <a:close/>
                </a:path>
                <a:path w="1251585" h="1007110">
                  <a:moveTo>
                    <a:pt x="475729" y="741832"/>
                  </a:moveTo>
                  <a:lnTo>
                    <a:pt x="474726" y="741616"/>
                  </a:lnTo>
                  <a:lnTo>
                    <a:pt x="474129" y="741362"/>
                  </a:lnTo>
                  <a:lnTo>
                    <a:pt x="473557" y="741400"/>
                  </a:lnTo>
                  <a:lnTo>
                    <a:pt x="473316" y="741438"/>
                  </a:lnTo>
                  <a:lnTo>
                    <a:pt x="472871" y="742302"/>
                  </a:lnTo>
                  <a:lnTo>
                    <a:pt x="473341" y="742899"/>
                  </a:lnTo>
                  <a:lnTo>
                    <a:pt x="473900" y="743229"/>
                  </a:lnTo>
                  <a:lnTo>
                    <a:pt x="474395" y="743610"/>
                  </a:lnTo>
                  <a:lnTo>
                    <a:pt x="474751" y="743127"/>
                  </a:lnTo>
                  <a:lnTo>
                    <a:pt x="475107" y="742657"/>
                  </a:lnTo>
                  <a:lnTo>
                    <a:pt x="475729" y="741832"/>
                  </a:lnTo>
                  <a:close/>
                </a:path>
                <a:path w="1251585" h="1007110">
                  <a:moveTo>
                    <a:pt x="518058" y="778649"/>
                  </a:moveTo>
                  <a:lnTo>
                    <a:pt x="517994" y="777976"/>
                  </a:lnTo>
                  <a:lnTo>
                    <a:pt x="517728" y="777532"/>
                  </a:lnTo>
                  <a:lnTo>
                    <a:pt x="517309" y="777278"/>
                  </a:lnTo>
                  <a:lnTo>
                    <a:pt x="517740" y="778256"/>
                  </a:lnTo>
                  <a:lnTo>
                    <a:pt x="517842" y="778383"/>
                  </a:lnTo>
                  <a:lnTo>
                    <a:pt x="517944" y="778510"/>
                  </a:lnTo>
                  <a:lnTo>
                    <a:pt x="518058" y="778649"/>
                  </a:lnTo>
                  <a:close/>
                </a:path>
                <a:path w="1251585" h="1007110">
                  <a:moveTo>
                    <a:pt x="643902" y="782929"/>
                  </a:moveTo>
                  <a:lnTo>
                    <a:pt x="643851" y="782637"/>
                  </a:lnTo>
                  <a:lnTo>
                    <a:pt x="643496" y="782561"/>
                  </a:lnTo>
                  <a:lnTo>
                    <a:pt x="643178" y="782650"/>
                  </a:lnTo>
                  <a:lnTo>
                    <a:pt x="642962" y="782828"/>
                  </a:lnTo>
                  <a:lnTo>
                    <a:pt x="642810" y="782942"/>
                  </a:lnTo>
                  <a:lnTo>
                    <a:pt x="642594" y="783259"/>
                  </a:lnTo>
                  <a:lnTo>
                    <a:pt x="642912" y="783412"/>
                  </a:lnTo>
                  <a:lnTo>
                    <a:pt x="643534" y="783691"/>
                  </a:lnTo>
                  <a:lnTo>
                    <a:pt x="643470" y="783526"/>
                  </a:lnTo>
                  <a:lnTo>
                    <a:pt x="643661" y="783526"/>
                  </a:lnTo>
                  <a:lnTo>
                    <a:pt x="643763" y="783234"/>
                  </a:lnTo>
                  <a:lnTo>
                    <a:pt x="643902" y="782929"/>
                  </a:lnTo>
                  <a:close/>
                </a:path>
                <a:path w="1251585" h="1007110">
                  <a:moveTo>
                    <a:pt x="646430" y="784669"/>
                  </a:moveTo>
                  <a:lnTo>
                    <a:pt x="646391" y="784352"/>
                  </a:lnTo>
                  <a:lnTo>
                    <a:pt x="645566" y="784021"/>
                  </a:lnTo>
                  <a:lnTo>
                    <a:pt x="644537" y="783818"/>
                  </a:lnTo>
                  <a:lnTo>
                    <a:pt x="643661" y="783526"/>
                  </a:lnTo>
                  <a:lnTo>
                    <a:pt x="643623" y="783653"/>
                  </a:lnTo>
                  <a:lnTo>
                    <a:pt x="643902" y="784644"/>
                  </a:lnTo>
                  <a:lnTo>
                    <a:pt x="646239" y="785418"/>
                  </a:lnTo>
                  <a:lnTo>
                    <a:pt x="646366" y="785037"/>
                  </a:lnTo>
                  <a:lnTo>
                    <a:pt x="646430" y="784669"/>
                  </a:lnTo>
                  <a:close/>
                </a:path>
                <a:path w="1251585" h="1007110">
                  <a:moveTo>
                    <a:pt x="961517" y="316839"/>
                  </a:moveTo>
                  <a:lnTo>
                    <a:pt x="961085" y="317246"/>
                  </a:lnTo>
                  <a:lnTo>
                    <a:pt x="960882" y="317461"/>
                  </a:lnTo>
                  <a:lnTo>
                    <a:pt x="960488" y="317284"/>
                  </a:lnTo>
                  <a:lnTo>
                    <a:pt x="960145" y="317068"/>
                  </a:lnTo>
                  <a:lnTo>
                    <a:pt x="959866" y="316839"/>
                  </a:lnTo>
                  <a:lnTo>
                    <a:pt x="959853" y="317030"/>
                  </a:lnTo>
                  <a:lnTo>
                    <a:pt x="959878" y="317195"/>
                  </a:lnTo>
                  <a:lnTo>
                    <a:pt x="960196" y="317436"/>
                  </a:lnTo>
                  <a:lnTo>
                    <a:pt x="960488" y="317550"/>
                  </a:lnTo>
                  <a:lnTo>
                    <a:pt x="960793" y="317652"/>
                  </a:lnTo>
                  <a:lnTo>
                    <a:pt x="961047" y="317436"/>
                  </a:lnTo>
                  <a:lnTo>
                    <a:pt x="961517" y="317004"/>
                  </a:lnTo>
                  <a:lnTo>
                    <a:pt x="961517" y="316839"/>
                  </a:lnTo>
                  <a:close/>
                </a:path>
                <a:path w="1251585" h="1007110">
                  <a:moveTo>
                    <a:pt x="978293" y="310337"/>
                  </a:moveTo>
                  <a:lnTo>
                    <a:pt x="977760" y="310222"/>
                  </a:lnTo>
                  <a:lnTo>
                    <a:pt x="977493" y="310146"/>
                  </a:lnTo>
                  <a:lnTo>
                    <a:pt x="977099" y="311518"/>
                  </a:lnTo>
                  <a:lnTo>
                    <a:pt x="976896" y="312191"/>
                  </a:lnTo>
                  <a:lnTo>
                    <a:pt x="977239" y="312229"/>
                  </a:lnTo>
                  <a:lnTo>
                    <a:pt x="977849" y="312381"/>
                  </a:lnTo>
                  <a:lnTo>
                    <a:pt x="978065" y="311670"/>
                  </a:lnTo>
                  <a:lnTo>
                    <a:pt x="978166" y="311010"/>
                  </a:lnTo>
                  <a:lnTo>
                    <a:pt x="978293" y="310337"/>
                  </a:lnTo>
                  <a:close/>
                </a:path>
                <a:path w="1251585" h="1007110">
                  <a:moveTo>
                    <a:pt x="979754" y="328714"/>
                  </a:moveTo>
                  <a:lnTo>
                    <a:pt x="979614" y="328625"/>
                  </a:lnTo>
                  <a:lnTo>
                    <a:pt x="979728" y="328764"/>
                  </a:lnTo>
                  <a:close/>
                </a:path>
                <a:path w="1251585" h="1007110">
                  <a:moveTo>
                    <a:pt x="986459" y="20764"/>
                  </a:moveTo>
                  <a:lnTo>
                    <a:pt x="986091" y="21043"/>
                  </a:lnTo>
                  <a:lnTo>
                    <a:pt x="986434" y="21221"/>
                  </a:lnTo>
                  <a:lnTo>
                    <a:pt x="986459" y="20764"/>
                  </a:lnTo>
                  <a:close/>
                </a:path>
                <a:path w="1251585" h="1007110">
                  <a:moveTo>
                    <a:pt x="999032" y="22580"/>
                  </a:moveTo>
                  <a:lnTo>
                    <a:pt x="994829" y="21285"/>
                  </a:lnTo>
                  <a:lnTo>
                    <a:pt x="994587" y="21209"/>
                  </a:lnTo>
                  <a:lnTo>
                    <a:pt x="990460" y="24612"/>
                  </a:lnTo>
                  <a:lnTo>
                    <a:pt x="991425" y="25019"/>
                  </a:lnTo>
                  <a:lnTo>
                    <a:pt x="992378" y="25438"/>
                  </a:lnTo>
                  <a:lnTo>
                    <a:pt x="993343" y="25831"/>
                  </a:lnTo>
                  <a:lnTo>
                    <a:pt x="993825" y="26035"/>
                  </a:lnTo>
                  <a:lnTo>
                    <a:pt x="999032" y="22580"/>
                  </a:lnTo>
                  <a:close/>
                </a:path>
                <a:path w="1251585" h="1007110">
                  <a:moveTo>
                    <a:pt x="1003198" y="23837"/>
                  </a:moveTo>
                  <a:lnTo>
                    <a:pt x="1000747" y="23088"/>
                  </a:lnTo>
                  <a:lnTo>
                    <a:pt x="998067" y="24663"/>
                  </a:lnTo>
                  <a:lnTo>
                    <a:pt x="999515" y="25412"/>
                  </a:lnTo>
                  <a:lnTo>
                    <a:pt x="1000594" y="26454"/>
                  </a:lnTo>
                  <a:lnTo>
                    <a:pt x="1001966" y="25184"/>
                  </a:lnTo>
                  <a:lnTo>
                    <a:pt x="1002436" y="24739"/>
                  </a:lnTo>
                  <a:lnTo>
                    <a:pt x="1002944" y="24333"/>
                  </a:lnTo>
                  <a:lnTo>
                    <a:pt x="1003198" y="23837"/>
                  </a:lnTo>
                  <a:close/>
                </a:path>
                <a:path w="1251585" h="1007110">
                  <a:moveTo>
                    <a:pt x="1014742" y="352171"/>
                  </a:moveTo>
                  <a:lnTo>
                    <a:pt x="1012913" y="351358"/>
                  </a:lnTo>
                  <a:lnTo>
                    <a:pt x="1014717" y="352209"/>
                  </a:lnTo>
                  <a:close/>
                </a:path>
                <a:path w="1251585" h="1007110">
                  <a:moveTo>
                    <a:pt x="1020648" y="342506"/>
                  </a:moveTo>
                  <a:lnTo>
                    <a:pt x="1020546" y="342277"/>
                  </a:lnTo>
                  <a:lnTo>
                    <a:pt x="1020445" y="342036"/>
                  </a:lnTo>
                  <a:lnTo>
                    <a:pt x="1020330" y="341795"/>
                  </a:lnTo>
                  <a:lnTo>
                    <a:pt x="1020203" y="341896"/>
                  </a:lnTo>
                  <a:lnTo>
                    <a:pt x="1020064" y="342011"/>
                  </a:lnTo>
                  <a:lnTo>
                    <a:pt x="1019924" y="342125"/>
                  </a:lnTo>
                  <a:lnTo>
                    <a:pt x="1019987" y="342277"/>
                  </a:lnTo>
                  <a:lnTo>
                    <a:pt x="1020025" y="342493"/>
                  </a:lnTo>
                  <a:lnTo>
                    <a:pt x="1020267" y="342607"/>
                  </a:lnTo>
                  <a:lnTo>
                    <a:pt x="1020470" y="342531"/>
                  </a:lnTo>
                  <a:lnTo>
                    <a:pt x="1020648" y="342506"/>
                  </a:lnTo>
                  <a:close/>
                </a:path>
                <a:path w="1251585" h="1007110">
                  <a:moveTo>
                    <a:pt x="1022235" y="275158"/>
                  </a:moveTo>
                  <a:lnTo>
                    <a:pt x="1021981" y="274891"/>
                  </a:lnTo>
                  <a:lnTo>
                    <a:pt x="1021854" y="275158"/>
                  </a:lnTo>
                  <a:lnTo>
                    <a:pt x="1022235" y="275158"/>
                  </a:lnTo>
                  <a:close/>
                </a:path>
                <a:path w="1251585" h="1007110">
                  <a:moveTo>
                    <a:pt x="1027531" y="343192"/>
                  </a:moveTo>
                  <a:lnTo>
                    <a:pt x="1027036" y="342087"/>
                  </a:lnTo>
                  <a:lnTo>
                    <a:pt x="1025652" y="339242"/>
                  </a:lnTo>
                  <a:lnTo>
                    <a:pt x="1024407" y="337947"/>
                  </a:lnTo>
                  <a:lnTo>
                    <a:pt x="1022692" y="337324"/>
                  </a:lnTo>
                  <a:lnTo>
                    <a:pt x="1022807" y="337489"/>
                  </a:lnTo>
                  <a:lnTo>
                    <a:pt x="1021803" y="337654"/>
                  </a:lnTo>
                  <a:lnTo>
                    <a:pt x="1020699" y="337464"/>
                  </a:lnTo>
                  <a:lnTo>
                    <a:pt x="1019505" y="336931"/>
                  </a:lnTo>
                  <a:lnTo>
                    <a:pt x="1018603" y="336981"/>
                  </a:lnTo>
                  <a:lnTo>
                    <a:pt x="1017790" y="337096"/>
                  </a:lnTo>
                  <a:lnTo>
                    <a:pt x="1017460" y="337096"/>
                  </a:lnTo>
                  <a:lnTo>
                    <a:pt x="1017143" y="337121"/>
                  </a:lnTo>
                  <a:lnTo>
                    <a:pt x="1018082" y="338162"/>
                  </a:lnTo>
                  <a:lnTo>
                    <a:pt x="1019086" y="338797"/>
                  </a:lnTo>
                  <a:lnTo>
                    <a:pt x="1022235" y="339420"/>
                  </a:lnTo>
                  <a:lnTo>
                    <a:pt x="1022985" y="340677"/>
                  </a:lnTo>
                  <a:lnTo>
                    <a:pt x="1023188" y="342519"/>
                  </a:lnTo>
                  <a:lnTo>
                    <a:pt x="1023429" y="342493"/>
                  </a:lnTo>
                  <a:lnTo>
                    <a:pt x="1024331" y="342544"/>
                  </a:lnTo>
                  <a:lnTo>
                    <a:pt x="1025067" y="342900"/>
                  </a:lnTo>
                  <a:lnTo>
                    <a:pt x="1026414" y="343115"/>
                  </a:lnTo>
                  <a:lnTo>
                    <a:pt x="1026985" y="343192"/>
                  </a:lnTo>
                  <a:lnTo>
                    <a:pt x="1027531" y="343192"/>
                  </a:lnTo>
                  <a:close/>
                </a:path>
                <a:path w="1251585" h="1007110">
                  <a:moveTo>
                    <a:pt x="1031049" y="351421"/>
                  </a:moveTo>
                  <a:lnTo>
                    <a:pt x="1030935" y="351142"/>
                  </a:lnTo>
                  <a:lnTo>
                    <a:pt x="1030871" y="350977"/>
                  </a:lnTo>
                  <a:lnTo>
                    <a:pt x="1030579" y="350951"/>
                  </a:lnTo>
                  <a:lnTo>
                    <a:pt x="1030414" y="350939"/>
                  </a:lnTo>
                  <a:lnTo>
                    <a:pt x="1030452" y="351091"/>
                  </a:lnTo>
                  <a:lnTo>
                    <a:pt x="1030439" y="351320"/>
                  </a:lnTo>
                  <a:lnTo>
                    <a:pt x="1030643" y="351497"/>
                  </a:lnTo>
                  <a:lnTo>
                    <a:pt x="1030859" y="351459"/>
                  </a:lnTo>
                  <a:lnTo>
                    <a:pt x="1031036" y="351472"/>
                  </a:lnTo>
                  <a:close/>
                </a:path>
                <a:path w="1251585" h="1007110">
                  <a:moveTo>
                    <a:pt x="1050696" y="203771"/>
                  </a:moveTo>
                  <a:lnTo>
                    <a:pt x="1050671" y="203644"/>
                  </a:lnTo>
                  <a:lnTo>
                    <a:pt x="1050696" y="203771"/>
                  </a:lnTo>
                  <a:close/>
                </a:path>
                <a:path w="1251585" h="1007110">
                  <a:moveTo>
                    <a:pt x="1058100" y="204558"/>
                  </a:moveTo>
                  <a:lnTo>
                    <a:pt x="1056881" y="202717"/>
                  </a:lnTo>
                  <a:lnTo>
                    <a:pt x="1054811" y="201358"/>
                  </a:lnTo>
                  <a:lnTo>
                    <a:pt x="1050772" y="203720"/>
                  </a:lnTo>
                  <a:lnTo>
                    <a:pt x="1052639" y="205498"/>
                  </a:lnTo>
                  <a:lnTo>
                    <a:pt x="1054519" y="207251"/>
                  </a:lnTo>
                  <a:lnTo>
                    <a:pt x="1057541" y="207657"/>
                  </a:lnTo>
                  <a:lnTo>
                    <a:pt x="1058100" y="204558"/>
                  </a:lnTo>
                  <a:close/>
                </a:path>
                <a:path w="1251585" h="1007110">
                  <a:moveTo>
                    <a:pt x="1091272" y="203479"/>
                  </a:moveTo>
                  <a:lnTo>
                    <a:pt x="1091107" y="203517"/>
                  </a:lnTo>
                  <a:lnTo>
                    <a:pt x="1090891" y="203504"/>
                  </a:lnTo>
                  <a:lnTo>
                    <a:pt x="1090714" y="203708"/>
                  </a:lnTo>
                  <a:lnTo>
                    <a:pt x="1090752" y="203923"/>
                  </a:lnTo>
                  <a:lnTo>
                    <a:pt x="1090739" y="204089"/>
                  </a:lnTo>
                  <a:lnTo>
                    <a:pt x="1090891" y="204152"/>
                  </a:lnTo>
                  <a:lnTo>
                    <a:pt x="1091044" y="204190"/>
                  </a:lnTo>
                  <a:lnTo>
                    <a:pt x="1091196" y="204254"/>
                  </a:lnTo>
                  <a:lnTo>
                    <a:pt x="1091222" y="204000"/>
                  </a:lnTo>
                  <a:lnTo>
                    <a:pt x="1091234" y="203733"/>
                  </a:lnTo>
                  <a:lnTo>
                    <a:pt x="1091272" y="203479"/>
                  </a:lnTo>
                  <a:close/>
                </a:path>
                <a:path w="1251585" h="1007110">
                  <a:moveTo>
                    <a:pt x="1100404" y="193395"/>
                  </a:moveTo>
                  <a:lnTo>
                    <a:pt x="1100277" y="193217"/>
                  </a:lnTo>
                  <a:lnTo>
                    <a:pt x="1100099" y="192989"/>
                  </a:lnTo>
                  <a:lnTo>
                    <a:pt x="1099947" y="193052"/>
                  </a:lnTo>
                  <a:lnTo>
                    <a:pt x="1099718" y="193090"/>
                  </a:lnTo>
                  <a:lnTo>
                    <a:pt x="1099629" y="193268"/>
                  </a:lnTo>
                  <a:lnTo>
                    <a:pt x="1099667" y="193471"/>
                  </a:lnTo>
                  <a:lnTo>
                    <a:pt x="1099693" y="193636"/>
                  </a:lnTo>
                  <a:lnTo>
                    <a:pt x="1099934" y="193611"/>
                  </a:lnTo>
                  <a:lnTo>
                    <a:pt x="1100175" y="193509"/>
                  </a:lnTo>
                  <a:lnTo>
                    <a:pt x="1100404" y="193395"/>
                  </a:lnTo>
                  <a:close/>
                </a:path>
                <a:path w="1251585" h="1007110">
                  <a:moveTo>
                    <a:pt x="1113396" y="2133"/>
                  </a:moveTo>
                  <a:lnTo>
                    <a:pt x="1110145" y="1066"/>
                  </a:lnTo>
                  <a:lnTo>
                    <a:pt x="1106792" y="0"/>
                  </a:lnTo>
                  <a:lnTo>
                    <a:pt x="1104912" y="2921"/>
                  </a:lnTo>
                  <a:lnTo>
                    <a:pt x="1104595" y="3213"/>
                  </a:lnTo>
                  <a:lnTo>
                    <a:pt x="1101623" y="1955"/>
                  </a:lnTo>
                  <a:lnTo>
                    <a:pt x="1101636" y="2222"/>
                  </a:lnTo>
                  <a:lnTo>
                    <a:pt x="1101585" y="2832"/>
                  </a:lnTo>
                  <a:lnTo>
                    <a:pt x="1101280" y="5232"/>
                  </a:lnTo>
                  <a:lnTo>
                    <a:pt x="1103045" y="6667"/>
                  </a:lnTo>
                  <a:lnTo>
                    <a:pt x="1105014" y="7937"/>
                  </a:lnTo>
                  <a:lnTo>
                    <a:pt x="1108024" y="6121"/>
                  </a:lnTo>
                  <a:lnTo>
                    <a:pt x="1110030" y="3060"/>
                  </a:lnTo>
                  <a:lnTo>
                    <a:pt x="1113396" y="2133"/>
                  </a:lnTo>
                  <a:close/>
                </a:path>
                <a:path w="1251585" h="1007110">
                  <a:moveTo>
                    <a:pt x="1251089" y="262026"/>
                  </a:moveTo>
                  <a:lnTo>
                    <a:pt x="1250492" y="262420"/>
                  </a:lnTo>
                  <a:lnTo>
                    <a:pt x="1251089" y="262026"/>
                  </a:lnTo>
                  <a:close/>
                </a:path>
                <a:path w="1251585" h="1007110">
                  <a:moveTo>
                    <a:pt x="1251458" y="263918"/>
                  </a:moveTo>
                  <a:lnTo>
                    <a:pt x="1250442" y="262458"/>
                  </a:lnTo>
                  <a:lnTo>
                    <a:pt x="1249845" y="261442"/>
                  </a:lnTo>
                  <a:lnTo>
                    <a:pt x="1249248" y="260438"/>
                  </a:lnTo>
                  <a:lnTo>
                    <a:pt x="1247902" y="258775"/>
                  </a:lnTo>
                  <a:lnTo>
                    <a:pt x="1246543" y="258635"/>
                  </a:lnTo>
                  <a:lnTo>
                    <a:pt x="1244663" y="259473"/>
                  </a:lnTo>
                  <a:lnTo>
                    <a:pt x="1244066" y="260629"/>
                  </a:lnTo>
                  <a:lnTo>
                    <a:pt x="1244701" y="264604"/>
                  </a:lnTo>
                  <a:lnTo>
                    <a:pt x="1246136" y="265595"/>
                  </a:lnTo>
                  <a:lnTo>
                    <a:pt x="1249311" y="265036"/>
                  </a:lnTo>
                  <a:lnTo>
                    <a:pt x="1249730" y="265010"/>
                  </a:lnTo>
                  <a:lnTo>
                    <a:pt x="1249883" y="264998"/>
                  </a:lnTo>
                  <a:lnTo>
                    <a:pt x="1249718" y="264985"/>
                  </a:lnTo>
                  <a:lnTo>
                    <a:pt x="1251381" y="264172"/>
                  </a:lnTo>
                  <a:lnTo>
                    <a:pt x="1251458" y="2639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 descr=""/>
            <p:cNvSpPr/>
            <p:nvPr/>
          </p:nvSpPr>
          <p:spPr>
            <a:xfrm>
              <a:off x="2888399" y="3723952"/>
              <a:ext cx="836930" cy="528955"/>
            </a:xfrm>
            <a:custGeom>
              <a:avLst/>
              <a:gdLst/>
              <a:ahLst/>
              <a:cxnLst/>
              <a:rect l="l" t="t" r="r" b="b"/>
              <a:pathLst>
                <a:path w="836929" h="528954">
                  <a:moveTo>
                    <a:pt x="1981" y="284772"/>
                  </a:moveTo>
                  <a:lnTo>
                    <a:pt x="1612" y="284213"/>
                  </a:lnTo>
                  <a:lnTo>
                    <a:pt x="1193" y="283705"/>
                  </a:lnTo>
                  <a:lnTo>
                    <a:pt x="698" y="283235"/>
                  </a:lnTo>
                  <a:lnTo>
                    <a:pt x="635" y="283387"/>
                  </a:lnTo>
                  <a:lnTo>
                    <a:pt x="495" y="283654"/>
                  </a:lnTo>
                  <a:lnTo>
                    <a:pt x="520" y="283781"/>
                  </a:lnTo>
                  <a:lnTo>
                    <a:pt x="622" y="283908"/>
                  </a:lnTo>
                  <a:lnTo>
                    <a:pt x="317" y="284187"/>
                  </a:lnTo>
                  <a:lnTo>
                    <a:pt x="203" y="284518"/>
                  </a:lnTo>
                  <a:lnTo>
                    <a:pt x="101" y="284848"/>
                  </a:lnTo>
                  <a:lnTo>
                    <a:pt x="0" y="285178"/>
                  </a:lnTo>
                  <a:lnTo>
                    <a:pt x="622" y="285203"/>
                  </a:lnTo>
                  <a:lnTo>
                    <a:pt x="1219" y="285216"/>
                  </a:lnTo>
                  <a:lnTo>
                    <a:pt x="1549" y="285229"/>
                  </a:lnTo>
                  <a:lnTo>
                    <a:pt x="1841" y="284924"/>
                  </a:lnTo>
                  <a:lnTo>
                    <a:pt x="1981" y="284772"/>
                  </a:lnTo>
                  <a:close/>
                </a:path>
                <a:path w="836929" h="528954">
                  <a:moveTo>
                    <a:pt x="15684" y="304393"/>
                  </a:moveTo>
                  <a:lnTo>
                    <a:pt x="15176" y="304800"/>
                  </a:lnTo>
                  <a:lnTo>
                    <a:pt x="15316" y="304850"/>
                  </a:lnTo>
                  <a:lnTo>
                    <a:pt x="15468" y="304711"/>
                  </a:lnTo>
                  <a:lnTo>
                    <a:pt x="15570" y="304558"/>
                  </a:lnTo>
                  <a:lnTo>
                    <a:pt x="15684" y="304393"/>
                  </a:lnTo>
                  <a:close/>
                </a:path>
                <a:path w="836929" h="528954">
                  <a:moveTo>
                    <a:pt x="19227" y="302742"/>
                  </a:moveTo>
                  <a:lnTo>
                    <a:pt x="19024" y="302577"/>
                  </a:lnTo>
                  <a:lnTo>
                    <a:pt x="18834" y="302387"/>
                  </a:lnTo>
                  <a:lnTo>
                    <a:pt x="18643" y="302234"/>
                  </a:lnTo>
                  <a:lnTo>
                    <a:pt x="17703" y="302882"/>
                  </a:lnTo>
                  <a:lnTo>
                    <a:pt x="17208" y="303237"/>
                  </a:lnTo>
                  <a:lnTo>
                    <a:pt x="17754" y="303009"/>
                  </a:lnTo>
                  <a:lnTo>
                    <a:pt x="18415" y="302831"/>
                  </a:lnTo>
                  <a:lnTo>
                    <a:pt x="19227" y="302742"/>
                  </a:lnTo>
                  <a:close/>
                </a:path>
                <a:path w="836929" h="528954">
                  <a:moveTo>
                    <a:pt x="19329" y="302729"/>
                  </a:moveTo>
                  <a:close/>
                </a:path>
                <a:path w="836929" h="528954">
                  <a:moveTo>
                    <a:pt x="19342" y="302666"/>
                  </a:moveTo>
                  <a:close/>
                </a:path>
                <a:path w="836929" h="528954">
                  <a:moveTo>
                    <a:pt x="19354" y="302641"/>
                  </a:moveTo>
                  <a:close/>
                </a:path>
                <a:path w="836929" h="528954">
                  <a:moveTo>
                    <a:pt x="19621" y="301891"/>
                  </a:moveTo>
                  <a:lnTo>
                    <a:pt x="19443" y="302323"/>
                  </a:lnTo>
                  <a:lnTo>
                    <a:pt x="19392" y="302475"/>
                  </a:lnTo>
                  <a:lnTo>
                    <a:pt x="19367" y="302602"/>
                  </a:lnTo>
                  <a:lnTo>
                    <a:pt x="19621" y="301891"/>
                  </a:lnTo>
                  <a:close/>
                </a:path>
                <a:path w="836929" h="528954">
                  <a:moveTo>
                    <a:pt x="28448" y="423049"/>
                  </a:moveTo>
                  <a:lnTo>
                    <a:pt x="27647" y="424053"/>
                  </a:lnTo>
                  <a:lnTo>
                    <a:pt x="26619" y="424789"/>
                  </a:lnTo>
                  <a:lnTo>
                    <a:pt x="24955" y="424891"/>
                  </a:lnTo>
                  <a:lnTo>
                    <a:pt x="24333" y="424929"/>
                  </a:lnTo>
                  <a:lnTo>
                    <a:pt x="23799" y="426300"/>
                  </a:lnTo>
                  <a:lnTo>
                    <a:pt x="23266" y="426986"/>
                  </a:lnTo>
                  <a:lnTo>
                    <a:pt x="24790" y="426199"/>
                  </a:lnTo>
                  <a:lnTo>
                    <a:pt x="26327" y="425348"/>
                  </a:lnTo>
                  <a:lnTo>
                    <a:pt x="28016" y="424370"/>
                  </a:lnTo>
                  <a:lnTo>
                    <a:pt x="28067" y="424180"/>
                  </a:lnTo>
                  <a:lnTo>
                    <a:pt x="28333" y="423659"/>
                  </a:lnTo>
                  <a:lnTo>
                    <a:pt x="28448" y="423049"/>
                  </a:lnTo>
                  <a:close/>
                </a:path>
                <a:path w="836929" h="528954">
                  <a:moveTo>
                    <a:pt x="29959" y="429933"/>
                  </a:moveTo>
                  <a:lnTo>
                    <a:pt x="28613" y="429856"/>
                  </a:lnTo>
                  <a:lnTo>
                    <a:pt x="27495" y="430034"/>
                  </a:lnTo>
                  <a:lnTo>
                    <a:pt x="26530" y="430517"/>
                  </a:lnTo>
                  <a:lnTo>
                    <a:pt x="27279" y="430885"/>
                  </a:lnTo>
                  <a:lnTo>
                    <a:pt x="28143" y="430885"/>
                  </a:lnTo>
                  <a:lnTo>
                    <a:pt x="29654" y="430796"/>
                  </a:lnTo>
                  <a:lnTo>
                    <a:pt x="29756" y="430530"/>
                  </a:lnTo>
                  <a:lnTo>
                    <a:pt x="29857" y="430237"/>
                  </a:lnTo>
                  <a:lnTo>
                    <a:pt x="29959" y="429933"/>
                  </a:lnTo>
                  <a:close/>
                </a:path>
                <a:path w="836929" h="528954">
                  <a:moveTo>
                    <a:pt x="48501" y="289890"/>
                  </a:moveTo>
                  <a:lnTo>
                    <a:pt x="48310" y="289534"/>
                  </a:lnTo>
                  <a:lnTo>
                    <a:pt x="47929" y="289496"/>
                  </a:lnTo>
                  <a:lnTo>
                    <a:pt x="47637" y="289560"/>
                  </a:lnTo>
                  <a:lnTo>
                    <a:pt x="47358" y="289610"/>
                  </a:lnTo>
                  <a:lnTo>
                    <a:pt x="47675" y="290131"/>
                  </a:lnTo>
                  <a:lnTo>
                    <a:pt x="47828" y="290398"/>
                  </a:lnTo>
                  <a:lnTo>
                    <a:pt x="48056" y="290245"/>
                  </a:lnTo>
                  <a:lnTo>
                    <a:pt x="48285" y="290093"/>
                  </a:lnTo>
                  <a:lnTo>
                    <a:pt x="48488" y="289915"/>
                  </a:lnTo>
                  <a:close/>
                </a:path>
                <a:path w="836929" h="528954">
                  <a:moveTo>
                    <a:pt x="48615" y="283552"/>
                  </a:moveTo>
                  <a:lnTo>
                    <a:pt x="48475" y="283362"/>
                  </a:lnTo>
                  <a:lnTo>
                    <a:pt x="48361" y="283171"/>
                  </a:lnTo>
                  <a:lnTo>
                    <a:pt x="48234" y="282981"/>
                  </a:lnTo>
                  <a:lnTo>
                    <a:pt x="47650" y="282143"/>
                  </a:lnTo>
                  <a:lnTo>
                    <a:pt x="47409" y="281724"/>
                  </a:lnTo>
                  <a:lnTo>
                    <a:pt x="42710" y="285280"/>
                  </a:lnTo>
                  <a:lnTo>
                    <a:pt x="42875" y="285267"/>
                  </a:lnTo>
                  <a:lnTo>
                    <a:pt x="43992" y="285267"/>
                  </a:lnTo>
                  <a:lnTo>
                    <a:pt x="44780" y="285356"/>
                  </a:lnTo>
                  <a:lnTo>
                    <a:pt x="45999" y="285610"/>
                  </a:lnTo>
                  <a:lnTo>
                    <a:pt x="47167" y="285877"/>
                  </a:lnTo>
                  <a:lnTo>
                    <a:pt x="48361" y="285483"/>
                  </a:lnTo>
                  <a:lnTo>
                    <a:pt x="48615" y="283552"/>
                  </a:lnTo>
                  <a:close/>
                </a:path>
                <a:path w="836929" h="528954">
                  <a:moveTo>
                    <a:pt x="101676" y="414743"/>
                  </a:moveTo>
                  <a:lnTo>
                    <a:pt x="101333" y="414934"/>
                  </a:lnTo>
                  <a:lnTo>
                    <a:pt x="101600" y="415150"/>
                  </a:lnTo>
                  <a:lnTo>
                    <a:pt x="101676" y="414743"/>
                  </a:lnTo>
                  <a:close/>
                </a:path>
                <a:path w="836929" h="528954">
                  <a:moveTo>
                    <a:pt x="109131" y="394055"/>
                  </a:moveTo>
                  <a:lnTo>
                    <a:pt x="106857" y="393344"/>
                  </a:lnTo>
                  <a:lnTo>
                    <a:pt x="107276" y="389331"/>
                  </a:lnTo>
                  <a:lnTo>
                    <a:pt x="104406" y="389255"/>
                  </a:lnTo>
                  <a:lnTo>
                    <a:pt x="103466" y="390563"/>
                  </a:lnTo>
                  <a:lnTo>
                    <a:pt x="103847" y="393814"/>
                  </a:lnTo>
                  <a:lnTo>
                    <a:pt x="104089" y="393814"/>
                  </a:lnTo>
                  <a:lnTo>
                    <a:pt x="109131" y="394055"/>
                  </a:lnTo>
                  <a:close/>
                </a:path>
                <a:path w="836929" h="528954">
                  <a:moveTo>
                    <a:pt x="109512" y="399224"/>
                  </a:moveTo>
                  <a:lnTo>
                    <a:pt x="109067" y="398627"/>
                  </a:lnTo>
                  <a:lnTo>
                    <a:pt x="108737" y="397764"/>
                  </a:lnTo>
                  <a:lnTo>
                    <a:pt x="108140" y="397471"/>
                  </a:lnTo>
                  <a:lnTo>
                    <a:pt x="107619" y="397230"/>
                  </a:lnTo>
                  <a:lnTo>
                    <a:pt x="106819" y="397243"/>
                  </a:lnTo>
                  <a:lnTo>
                    <a:pt x="106210" y="397459"/>
                  </a:lnTo>
                  <a:lnTo>
                    <a:pt x="106260" y="397611"/>
                  </a:lnTo>
                  <a:lnTo>
                    <a:pt x="106337" y="397776"/>
                  </a:lnTo>
                  <a:lnTo>
                    <a:pt x="106591" y="398780"/>
                  </a:lnTo>
                  <a:lnTo>
                    <a:pt x="106692" y="399656"/>
                  </a:lnTo>
                  <a:lnTo>
                    <a:pt x="106743" y="400545"/>
                  </a:lnTo>
                  <a:lnTo>
                    <a:pt x="107124" y="400621"/>
                  </a:lnTo>
                  <a:lnTo>
                    <a:pt x="107505" y="400672"/>
                  </a:lnTo>
                  <a:lnTo>
                    <a:pt x="107924" y="400748"/>
                  </a:lnTo>
                  <a:lnTo>
                    <a:pt x="108483" y="400316"/>
                  </a:lnTo>
                  <a:lnTo>
                    <a:pt x="109016" y="399808"/>
                  </a:lnTo>
                  <a:lnTo>
                    <a:pt x="109512" y="399224"/>
                  </a:lnTo>
                  <a:close/>
                </a:path>
                <a:path w="836929" h="528954">
                  <a:moveTo>
                    <a:pt x="109702" y="377761"/>
                  </a:moveTo>
                  <a:lnTo>
                    <a:pt x="109626" y="377571"/>
                  </a:lnTo>
                  <a:lnTo>
                    <a:pt x="109537" y="377393"/>
                  </a:lnTo>
                  <a:lnTo>
                    <a:pt x="109410" y="377177"/>
                  </a:lnTo>
                  <a:lnTo>
                    <a:pt x="109283" y="377240"/>
                  </a:lnTo>
                  <a:lnTo>
                    <a:pt x="109397" y="377431"/>
                  </a:lnTo>
                  <a:lnTo>
                    <a:pt x="109550" y="377609"/>
                  </a:lnTo>
                  <a:lnTo>
                    <a:pt x="109702" y="377761"/>
                  </a:lnTo>
                  <a:close/>
                </a:path>
                <a:path w="836929" h="528954">
                  <a:moveTo>
                    <a:pt x="114719" y="408978"/>
                  </a:moveTo>
                  <a:lnTo>
                    <a:pt x="114554" y="408660"/>
                  </a:lnTo>
                  <a:lnTo>
                    <a:pt x="114465" y="408520"/>
                  </a:lnTo>
                  <a:lnTo>
                    <a:pt x="114414" y="409041"/>
                  </a:lnTo>
                  <a:lnTo>
                    <a:pt x="114414" y="409308"/>
                  </a:lnTo>
                  <a:lnTo>
                    <a:pt x="114617" y="409079"/>
                  </a:lnTo>
                  <a:close/>
                </a:path>
                <a:path w="836929" h="528954">
                  <a:moveTo>
                    <a:pt x="118960" y="392925"/>
                  </a:moveTo>
                  <a:lnTo>
                    <a:pt x="117132" y="391287"/>
                  </a:lnTo>
                  <a:lnTo>
                    <a:pt x="116179" y="391604"/>
                  </a:lnTo>
                  <a:lnTo>
                    <a:pt x="115277" y="391934"/>
                  </a:lnTo>
                  <a:lnTo>
                    <a:pt x="114211" y="392252"/>
                  </a:lnTo>
                  <a:lnTo>
                    <a:pt x="114007" y="392087"/>
                  </a:lnTo>
                  <a:lnTo>
                    <a:pt x="113830" y="391998"/>
                  </a:lnTo>
                  <a:lnTo>
                    <a:pt x="113944" y="391350"/>
                  </a:lnTo>
                  <a:lnTo>
                    <a:pt x="114160" y="390702"/>
                  </a:lnTo>
                  <a:lnTo>
                    <a:pt x="114236" y="390055"/>
                  </a:lnTo>
                  <a:lnTo>
                    <a:pt x="112369" y="389674"/>
                  </a:lnTo>
                  <a:lnTo>
                    <a:pt x="112179" y="390575"/>
                  </a:lnTo>
                  <a:lnTo>
                    <a:pt x="111671" y="394004"/>
                  </a:lnTo>
                  <a:lnTo>
                    <a:pt x="111633" y="394246"/>
                  </a:lnTo>
                  <a:lnTo>
                    <a:pt x="111747" y="395363"/>
                  </a:lnTo>
                  <a:lnTo>
                    <a:pt x="114642" y="394360"/>
                  </a:lnTo>
                  <a:lnTo>
                    <a:pt x="116636" y="393611"/>
                  </a:lnTo>
                  <a:lnTo>
                    <a:pt x="117995" y="393827"/>
                  </a:lnTo>
                  <a:lnTo>
                    <a:pt x="118960" y="392925"/>
                  </a:lnTo>
                  <a:close/>
                </a:path>
                <a:path w="836929" h="528954">
                  <a:moveTo>
                    <a:pt x="120065" y="407441"/>
                  </a:moveTo>
                  <a:lnTo>
                    <a:pt x="119773" y="406679"/>
                  </a:lnTo>
                  <a:lnTo>
                    <a:pt x="119583" y="406654"/>
                  </a:lnTo>
                  <a:lnTo>
                    <a:pt x="119113" y="406603"/>
                  </a:lnTo>
                  <a:lnTo>
                    <a:pt x="118605" y="406755"/>
                  </a:lnTo>
                  <a:lnTo>
                    <a:pt x="118110" y="406831"/>
                  </a:lnTo>
                  <a:lnTo>
                    <a:pt x="118262" y="407212"/>
                  </a:lnTo>
                  <a:lnTo>
                    <a:pt x="118643" y="408228"/>
                  </a:lnTo>
                  <a:lnTo>
                    <a:pt x="119227" y="407936"/>
                  </a:lnTo>
                  <a:lnTo>
                    <a:pt x="119659" y="407784"/>
                  </a:lnTo>
                  <a:lnTo>
                    <a:pt x="120065" y="407441"/>
                  </a:lnTo>
                  <a:close/>
                </a:path>
                <a:path w="836929" h="528954">
                  <a:moveTo>
                    <a:pt x="150685" y="275221"/>
                  </a:moveTo>
                  <a:lnTo>
                    <a:pt x="143471" y="278345"/>
                  </a:lnTo>
                  <a:lnTo>
                    <a:pt x="144818" y="279641"/>
                  </a:lnTo>
                  <a:lnTo>
                    <a:pt x="146253" y="280797"/>
                  </a:lnTo>
                  <a:lnTo>
                    <a:pt x="147866" y="281533"/>
                  </a:lnTo>
                  <a:lnTo>
                    <a:pt x="150685" y="275221"/>
                  </a:lnTo>
                  <a:close/>
                </a:path>
                <a:path w="836929" h="528954">
                  <a:moveTo>
                    <a:pt x="168236" y="460578"/>
                  </a:moveTo>
                  <a:lnTo>
                    <a:pt x="167754" y="460781"/>
                  </a:lnTo>
                  <a:lnTo>
                    <a:pt x="167322" y="460946"/>
                  </a:lnTo>
                  <a:lnTo>
                    <a:pt x="166928" y="461098"/>
                  </a:lnTo>
                  <a:lnTo>
                    <a:pt x="167741" y="461543"/>
                  </a:lnTo>
                  <a:lnTo>
                    <a:pt x="168033" y="460959"/>
                  </a:lnTo>
                  <a:lnTo>
                    <a:pt x="168236" y="460578"/>
                  </a:lnTo>
                  <a:close/>
                </a:path>
                <a:path w="836929" h="528954">
                  <a:moveTo>
                    <a:pt x="171069" y="452869"/>
                  </a:moveTo>
                  <a:lnTo>
                    <a:pt x="169049" y="452513"/>
                  </a:lnTo>
                  <a:lnTo>
                    <a:pt x="168033" y="452361"/>
                  </a:lnTo>
                  <a:lnTo>
                    <a:pt x="168249" y="452615"/>
                  </a:lnTo>
                  <a:lnTo>
                    <a:pt x="168490" y="452831"/>
                  </a:lnTo>
                  <a:lnTo>
                    <a:pt x="168770" y="452958"/>
                  </a:lnTo>
                  <a:lnTo>
                    <a:pt x="169430" y="453301"/>
                  </a:lnTo>
                  <a:lnTo>
                    <a:pt x="170281" y="453212"/>
                  </a:lnTo>
                  <a:lnTo>
                    <a:pt x="171069" y="452869"/>
                  </a:lnTo>
                  <a:close/>
                </a:path>
                <a:path w="836929" h="528954">
                  <a:moveTo>
                    <a:pt x="173659" y="460082"/>
                  </a:moveTo>
                  <a:lnTo>
                    <a:pt x="173583" y="459574"/>
                  </a:lnTo>
                  <a:lnTo>
                    <a:pt x="173520" y="459028"/>
                  </a:lnTo>
                  <a:lnTo>
                    <a:pt x="173355" y="458406"/>
                  </a:lnTo>
                  <a:lnTo>
                    <a:pt x="172910" y="458304"/>
                  </a:lnTo>
                  <a:lnTo>
                    <a:pt x="172643" y="458787"/>
                  </a:lnTo>
                  <a:lnTo>
                    <a:pt x="172339" y="459270"/>
                  </a:lnTo>
                  <a:lnTo>
                    <a:pt x="172173" y="460032"/>
                  </a:lnTo>
                  <a:lnTo>
                    <a:pt x="172504" y="460362"/>
                  </a:lnTo>
                  <a:lnTo>
                    <a:pt x="172656" y="460667"/>
                  </a:lnTo>
                  <a:lnTo>
                    <a:pt x="173253" y="460324"/>
                  </a:lnTo>
                  <a:lnTo>
                    <a:pt x="173659" y="460082"/>
                  </a:lnTo>
                  <a:close/>
                </a:path>
                <a:path w="836929" h="528954">
                  <a:moveTo>
                    <a:pt x="177177" y="437540"/>
                  </a:moveTo>
                  <a:close/>
                </a:path>
                <a:path w="836929" h="528954">
                  <a:moveTo>
                    <a:pt x="180009" y="462191"/>
                  </a:moveTo>
                  <a:lnTo>
                    <a:pt x="179908" y="461530"/>
                  </a:lnTo>
                  <a:lnTo>
                    <a:pt x="179870" y="460870"/>
                  </a:lnTo>
                  <a:lnTo>
                    <a:pt x="179895" y="460209"/>
                  </a:lnTo>
                  <a:lnTo>
                    <a:pt x="179324" y="461441"/>
                  </a:lnTo>
                  <a:lnTo>
                    <a:pt x="178816" y="462762"/>
                  </a:lnTo>
                  <a:lnTo>
                    <a:pt x="178346" y="464146"/>
                  </a:lnTo>
                  <a:lnTo>
                    <a:pt x="180009" y="462191"/>
                  </a:lnTo>
                  <a:close/>
                </a:path>
                <a:path w="836929" h="528954">
                  <a:moveTo>
                    <a:pt x="181203" y="416750"/>
                  </a:moveTo>
                  <a:lnTo>
                    <a:pt x="181051" y="416356"/>
                  </a:lnTo>
                  <a:lnTo>
                    <a:pt x="181038" y="416052"/>
                  </a:lnTo>
                  <a:lnTo>
                    <a:pt x="180746" y="416179"/>
                  </a:lnTo>
                  <a:lnTo>
                    <a:pt x="180340" y="416217"/>
                  </a:lnTo>
                  <a:lnTo>
                    <a:pt x="180035" y="416648"/>
                  </a:lnTo>
                  <a:lnTo>
                    <a:pt x="180136" y="417055"/>
                  </a:lnTo>
                  <a:lnTo>
                    <a:pt x="180136" y="417372"/>
                  </a:lnTo>
                  <a:lnTo>
                    <a:pt x="180454" y="417233"/>
                  </a:lnTo>
                  <a:lnTo>
                    <a:pt x="180860" y="417156"/>
                  </a:lnTo>
                  <a:lnTo>
                    <a:pt x="181063" y="416928"/>
                  </a:lnTo>
                  <a:lnTo>
                    <a:pt x="181203" y="416750"/>
                  </a:lnTo>
                  <a:close/>
                </a:path>
                <a:path w="836929" h="528954">
                  <a:moveTo>
                    <a:pt x="181279" y="447598"/>
                  </a:moveTo>
                  <a:lnTo>
                    <a:pt x="180530" y="446366"/>
                  </a:lnTo>
                  <a:lnTo>
                    <a:pt x="179933" y="444614"/>
                  </a:lnTo>
                  <a:lnTo>
                    <a:pt x="179031" y="446417"/>
                  </a:lnTo>
                  <a:lnTo>
                    <a:pt x="179070" y="447687"/>
                  </a:lnTo>
                  <a:lnTo>
                    <a:pt x="180149" y="449249"/>
                  </a:lnTo>
                  <a:lnTo>
                    <a:pt x="181279" y="447598"/>
                  </a:lnTo>
                  <a:close/>
                </a:path>
                <a:path w="836929" h="528954">
                  <a:moveTo>
                    <a:pt x="182968" y="433184"/>
                  </a:moveTo>
                  <a:lnTo>
                    <a:pt x="182841" y="431012"/>
                  </a:lnTo>
                  <a:lnTo>
                    <a:pt x="182206" y="431342"/>
                  </a:lnTo>
                  <a:lnTo>
                    <a:pt x="181737" y="431800"/>
                  </a:lnTo>
                  <a:lnTo>
                    <a:pt x="181432" y="432346"/>
                  </a:lnTo>
                  <a:lnTo>
                    <a:pt x="181914" y="432600"/>
                  </a:lnTo>
                  <a:lnTo>
                    <a:pt x="182410" y="432879"/>
                  </a:lnTo>
                  <a:lnTo>
                    <a:pt x="182968" y="433184"/>
                  </a:lnTo>
                  <a:close/>
                </a:path>
                <a:path w="836929" h="528954">
                  <a:moveTo>
                    <a:pt x="184886" y="456577"/>
                  </a:moveTo>
                  <a:lnTo>
                    <a:pt x="184061" y="455320"/>
                  </a:lnTo>
                  <a:lnTo>
                    <a:pt x="183680" y="454723"/>
                  </a:lnTo>
                  <a:lnTo>
                    <a:pt x="182930" y="455396"/>
                  </a:lnTo>
                  <a:lnTo>
                    <a:pt x="182257" y="456222"/>
                  </a:lnTo>
                  <a:lnTo>
                    <a:pt x="181635" y="457123"/>
                  </a:lnTo>
                  <a:lnTo>
                    <a:pt x="183413" y="457187"/>
                  </a:lnTo>
                  <a:lnTo>
                    <a:pt x="184378" y="457225"/>
                  </a:lnTo>
                  <a:lnTo>
                    <a:pt x="184531" y="457009"/>
                  </a:lnTo>
                  <a:lnTo>
                    <a:pt x="184886" y="456577"/>
                  </a:lnTo>
                  <a:close/>
                </a:path>
                <a:path w="836929" h="528954">
                  <a:moveTo>
                    <a:pt x="187083" y="440067"/>
                  </a:moveTo>
                  <a:lnTo>
                    <a:pt x="186867" y="439077"/>
                  </a:lnTo>
                  <a:lnTo>
                    <a:pt x="186563" y="438111"/>
                  </a:lnTo>
                  <a:lnTo>
                    <a:pt x="186080" y="437197"/>
                  </a:lnTo>
                  <a:lnTo>
                    <a:pt x="184708" y="438213"/>
                  </a:lnTo>
                  <a:lnTo>
                    <a:pt x="184099" y="438772"/>
                  </a:lnTo>
                  <a:lnTo>
                    <a:pt x="184962" y="439699"/>
                  </a:lnTo>
                  <a:lnTo>
                    <a:pt x="185381" y="440156"/>
                  </a:lnTo>
                  <a:lnTo>
                    <a:pt x="185940" y="440131"/>
                  </a:lnTo>
                  <a:lnTo>
                    <a:pt x="186512" y="440093"/>
                  </a:lnTo>
                  <a:lnTo>
                    <a:pt x="187083" y="440067"/>
                  </a:lnTo>
                  <a:close/>
                </a:path>
                <a:path w="836929" h="528954">
                  <a:moveTo>
                    <a:pt x="189585" y="435178"/>
                  </a:moveTo>
                  <a:lnTo>
                    <a:pt x="189471" y="434911"/>
                  </a:lnTo>
                  <a:lnTo>
                    <a:pt x="189344" y="434682"/>
                  </a:lnTo>
                  <a:lnTo>
                    <a:pt x="189217" y="434428"/>
                  </a:lnTo>
                  <a:lnTo>
                    <a:pt x="189026" y="434657"/>
                  </a:lnTo>
                  <a:lnTo>
                    <a:pt x="188823" y="434848"/>
                  </a:lnTo>
                  <a:lnTo>
                    <a:pt x="188620" y="435051"/>
                  </a:lnTo>
                  <a:lnTo>
                    <a:pt x="189585" y="435178"/>
                  </a:lnTo>
                  <a:close/>
                </a:path>
                <a:path w="836929" h="528954">
                  <a:moveTo>
                    <a:pt x="193014" y="416674"/>
                  </a:moveTo>
                  <a:close/>
                </a:path>
                <a:path w="836929" h="528954">
                  <a:moveTo>
                    <a:pt x="199402" y="422579"/>
                  </a:moveTo>
                  <a:lnTo>
                    <a:pt x="199034" y="421944"/>
                  </a:lnTo>
                  <a:lnTo>
                    <a:pt x="198589" y="421360"/>
                  </a:lnTo>
                  <a:lnTo>
                    <a:pt x="198297" y="421081"/>
                  </a:lnTo>
                  <a:lnTo>
                    <a:pt x="197561" y="420370"/>
                  </a:lnTo>
                  <a:lnTo>
                    <a:pt x="196545" y="419392"/>
                  </a:lnTo>
                  <a:lnTo>
                    <a:pt x="196519" y="420598"/>
                  </a:lnTo>
                  <a:lnTo>
                    <a:pt x="196189" y="421081"/>
                  </a:lnTo>
                  <a:lnTo>
                    <a:pt x="196088" y="420954"/>
                  </a:lnTo>
                  <a:lnTo>
                    <a:pt x="195922" y="420839"/>
                  </a:lnTo>
                  <a:lnTo>
                    <a:pt x="195897" y="420598"/>
                  </a:lnTo>
                  <a:lnTo>
                    <a:pt x="196075" y="420484"/>
                  </a:lnTo>
                  <a:lnTo>
                    <a:pt x="196494" y="420484"/>
                  </a:lnTo>
                  <a:lnTo>
                    <a:pt x="196519" y="419379"/>
                  </a:lnTo>
                  <a:lnTo>
                    <a:pt x="195732" y="418680"/>
                  </a:lnTo>
                  <a:lnTo>
                    <a:pt x="194805" y="418630"/>
                  </a:lnTo>
                  <a:lnTo>
                    <a:pt x="193916" y="418490"/>
                  </a:lnTo>
                  <a:lnTo>
                    <a:pt x="193319" y="417703"/>
                  </a:lnTo>
                  <a:lnTo>
                    <a:pt x="193446" y="418096"/>
                  </a:lnTo>
                  <a:lnTo>
                    <a:pt x="194246" y="421678"/>
                  </a:lnTo>
                  <a:lnTo>
                    <a:pt x="196202" y="424332"/>
                  </a:lnTo>
                  <a:lnTo>
                    <a:pt x="198361" y="426923"/>
                  </a:lnTo>
                  <a:lnTo>
                    <a:pt x="198869" y="425170"/>
                  </a:lnTo>
                  <a:lnTo>
                    <a:pt x="199123" y="422884"/>
                  </a:lnTo>
                  <a:lnTo>
                    <a:pt x="199237" y="422706"/>
                  </a:lnTo>
                  <a:lnTo>
                    <a:pt x="199402" y="422579"/>
                  </a:lnTo>
                  <a:close/>
                </a:path>
                <a:path w="836929" h="528954">
                  <a:moveTo>
                    <a:pt x="202031" y="342747"/>
                  </a:moveTo>
                  <a:lnTo>
                    <a:pt x="201891" y="342569"/>
                  </a:lnTo>
                  <a:lnTo>
                    <a:pt x="201676" y="342607"/>
                  </a:lnTo>
                  <a:lnTo>
                    <a:pt x="201523" y="342582"/>
                  </a:lnTo>
                  <a:lnTo>
                    <a:pt x="201510" y="342709"/>
                  </a:lnTo>
                  <a:lnTo>
                    <a:pt x="201510" y="342861"/>
                  </a:lnTo>
                  <a:lnTo>
                    <a:pt x="201536" y="343039"/>
                  </a:lnTo>
                  <a:lnTo>
                    <a:pt x="201815" y="343090"/>
                  </a:lnTo>
                  <a:lnTo>
                    <a:pt x="201968" y="343103"/>
                  </a:lnTo>
                  <a:lnTo>
                    <a:pt x="201968" y="342950"/>
                  </a:lnTo>
                  <a:lnTo>
                    <a:pt x="202031" y="342747"/>
                  </a:lnTo>
                  <a:close/>
                </a:path>
                <a:path w="836929" h="528954">
                  <a:moveTo>
                    <a:pt x="204063" y="438111"/>
                  </a:moveTo>
                  <a:lnTo>
                    <a:pt x="203123" y="435673"/>
                  </a:lnTo>
                  <a:lnTo>
                    <a:pt x="202209" y="433311"/>
                  </a:lnTo>
                  <a:lnTo>
                    <a:pt x="201206" y="435229"/>
                  </a:lnTo>
                  <a:lnTo>
                    <a:pt x="198818" y="435673"/>
                  </a:lnTo>
                  <a:lnTo>
                    <a:pt x="199364" y="433514"/>
                  </a:lnTo>
                  <a:lnTo>
                    <a:pt x="199288" y="431342"/>
                  </a:lnTo>
                  <a:lnTo>
                    <a:pt x="199021" y="430364"/>
                  </a:lnTo>
                  <a:lnTo>
                    <a:pt x="198297" y="427799"/>
                  </a:lnTo>
                  <a:lnTo>
                    <a:pt x="198310" y="427113"/>
                  </a:lnTo>
                  <a:lnTo>
                    <a:pt x="197142" y="427697"/>
                  </a:lnTo>
                  <a:lnTo>
                    <a:pt x="195872" y="428421"/>
                  </a:lnTo>
                  <a:lnTo>
                    <a:pt x="194576" y="429082"/>
                  </a:lnTo>
                  <a:lnTo>
                    <a:pt x="194830" y="429094"/>
                  </a:lnTo>
                  <a:lnTo>
                    <a:pt x="194970" y="429133"/>
                  </a:lnTo>
                  <a:lnTo>
                    <a:pt x="195275" y="429374"/>
                  </a:lnTo>
                  <a:lnTo>
                    <a:pt x="195287" y="430364"/>
                  </a:lnTo>
                  <a:lnTo>
                    <a:pt x="194767" y="430250"/>
                  </a:lnTo>
                  <a:lnTo>
                    <a:pt x="194310" y="430187"/>
                  </a:lnTo>
                  <a:lnTo>
                    <a:pt x="193852" y="429996"/>
                  </a:lnTo>
                  <a:lnTo>
                    <a:pt x="193929" y="429285"/>
                  </a:lnTo>
                  <a:lnTo>
                    <a:pt x="194208" y="429120"/>
                  </a:lnTo>
                  <a:lnTo>
                    <a:pt x="194348" y="429094"/>
                  </a:lnTo>
                  <a:lnTo>
                    <a:pt x="194500" y="429094"/>
                  </a:lnTo>
                  <a:lnTo>
                    <a:pt x="188607" y="423113"/>
                  </a:lnTo>
                  <a:lnTo>
                    <a:pt x="188455" y="421805"/>
                  </a:lnTo>
                  <a:lnTo>
                    <a:pt x="187579" y="423697"/>
                  </a:lnTo>
                  <a:lnTo>
                    <a:pt x="186740" y="425678"/>
                  </a:lnTo>
                  <a:lnTo>
                    <a:pt x="185788" y="427799"/>
                  </a:lnTo>
                  <a:lnTo>
                    <a:pt x="186791" y="428675"/>
                  </a:lnTo>
                  <a:lnTo>
                    <a:pt x="189522" y="431342"/>
                  </a:lnTo>
                  <a:lnTo>
                    <a:pt x="191681" y="433514"/>
                  </a:lnTo>
                  <a:lnTo>
                    <a:pt x="193217" y="436016"/>
                  </a:lnTo>
                  <a:lnTo>
                    <a:pt x="194437" y="436435"/>
                  </a:lnTo>
                  <a:lnTo>
                    <a:pt x="195605" y="437007"/>
                  </a:lnTo>
                  <a:lnTo>
                    <a:pt x="198170" y="438873"/>
                  </a:lnTo>
                  <a:lnTo>
                    <a:pt x="199745" y="439712"/>
                  </a:lnTo>
                  <a:lnTo>
                    <a:pt x="201434" y="440182"/>
                  </a:lnTo>
                  <a:lnTo>
                    <a:pt x="203301" y="438962"/>
                  </a:lnTo>
                  <a:lnTo>
                    <a:pt x="204063" y="438111"/>
                  </a:lnTo>
                  <a:close/>
                </a:path>
                <a:path w="836929" h="528954">
                  <a:moveTo>
                    <a:pt x="209448" y="437400"/>
                  </a:moveTo>
                  <a:lnTo>
                    <a:pt x="208724" y="436892"/>
                  </a:lnTo>
                  <a:lnTo>
                    <a:pt x="208076" y="436562"/>
                  </a:lnTo>
                  <a:lnTo>
                    <a:pt x="207568" y="436181"/>
                  </a:lnTo>
                  <a:lnTo>
                    <a:pt x="203187" y="440512"/>
                  </a:lnTo>
                  <a:lnTo>
                    <a:pt x="203708" y="440575"/>
                  </a:lnTo>
                  <a:lnTo>
                    <a:pt x="204241" y="440613"/>
                  </a:lnTo>
                  <a:lnTo>
                    <a:pt x="204800" y="440601"/>
                  </a:lnTo>
                  <a:lnTo>
                    <a:pt x="209448" y="437400"/>
                  </a:lnTo>
                  <a:close/>
                </a:path>
                <a:path w="836929" h="528954">
                  <a:moveTo>
                    <a:pt x="211226" y="347230"/>
                  </a:moveTo>
                  <a:lnTo>
                    <a:pt x="211213" y="346976"/>
                  </a:lnTo>
                  <a:lnTo>
                    <a:pt x="210870" y="345452"/>
                  </a:lnTo>
                  <a:lnTo>
                    <a:pt x="209969" y="344970"/>
                  </a:lnTo>
                  <a:lnTo>
                    <a:pt x="208661" y="345109"/>
                  </a:lnTo>
                  <a:lnTo>
                    <a:pt x="208102" y="345186"/>
                  </a:lnTo>
                  <a:lnTo>
                    <a:pt x="207543" y="345325"/>
                  </a:lnTo>
                  <a:lnTo>
                    <a:pt x="206006" y="345617"/>
                  </a:lnTo>
                  <a:lnTo>
                    <a:pt x="207035" y="346621"/>
                  </a:lnTo>
                  <a:lnTo>
                    <a:pt x="207467" y="347268"/>
                  </a:lnTo>
                  <a:lnTo>
                    <a:pt x="210185" y="348564"/>
                  </a:lnTo>
                  <a:lnTo>
                    <a:pt x="211226" y="347230"/>
                  </a:lnTo>
                  <a:close/>
                </a:path>
                <a:path w="836929" h="528954">
                  <a:moveTo>
                    <a:pt x="212521" y="414007"/>
                  </a:moveTo>
                  <a:lnTo>
                    <a:pt x="211112" y="411734"/>
                  </a:lnTo>
                  <a:lnTo>
                    <a:pt x="210832" y="411187"/>
                  </a:lnTo>
                  <a:lnTo>
                    <a:pt x="210591" y="410641"/>
                  </a:lnTo>
                  <a:lnTo>
                    <a:pt x="207721" y="413207"/>
                  </a:lnTo>
                  <a:lnTo>
                    <a:pt x="207987" y="413207"/>
                  </a:lnTo>
                  <a:lnTo>
                    <a:pt x="208254" y="413232"/>
                  </a:lnTo>
                  <a:lnTo>
                    <a:pt x="208508" y="413232"/>
                  </a:lnTo>
                  <a:lnTo>
                    <a:pt x="209207" y="414362"/>
                  </a:lnTo>
                  <a:lnTo>
                    <a:pt x="210007" y="415366"/>
                  </a:lnTo>
                  <a:lnTo>
                    <a:pt x="210858" y="416293"/>
                  </a:lnTo>
                  <a:lnTo>
                    <a:pt x="211493" y="416293"/>
                  </a:lnTo>
                  <a:lnTo>
                    <a:pt x="212521" y="414223"/>
                  </a:lnTo>
                  <a:lnTo>
                    <a:pt x="212521" y="414007"/>
                  </a:lnTo>
                  <a:close/>
                </a:path>
                <a:path w="836929" h="528954">
                  <a:moveTo>
                    <a:pt x="213029" y="393954"/>
                  </a:moveTo>
                  <a:lnTo>
                    <a:pt x="212090" y="393065"/>
                  </a:lnTo>
                  <a:lnTo>
                    <a:pt x="210997" y="393128"/>
                  </a:lnTo>
                  <a:lnTo>
                    <a:pt x="209918" y="393687"/>
                  </a:lnTo>
                  <a:lnTo>
                    <a:pt x="208381" y="394462"/>
                  </a:lnTo>
                  <a:lnTo>
                    <a:pt x="207137" y="396011"/>
                  </a:lnTo>
                  <a:lnTo>
                    <a:pt x="204762" y="395351"/>
                  </a:lnTo>
                  <a:lnTo>
                    <a:pt x="204152" y="392887"/>
                  </a:lnTo>
                  <a:lnTo>
                    <a:pt x="201968" y="391680"/>
                  </a:lnTo>
                  <a:lnTo>
                    <a:pt x="199123" y="389940"/>
                  </a:lnTo>
                  <a:lnTo>
                    <a:pt x="198716" y="389534"/>
                  </a:lnTo>
                  <a:lnTo>
                    <a:pt x="198475" y="389064"/>
                  </a:lnTo>
                  <a:lnTo>
                    <a:pt x="197815" y="388810"/>
                  </a:lnTo>
                  <a:lnTo>
                    <a:pt x="197472" y="388708"/>
                  </a:lnTo>
                  <a:lnTo>
                    <a:pt x="197116" y="388188"/>
                  </a:lnTo>
                  <a:lnTo>
                    <a:pt x="196710" y="387731"/>
                  </a:lnTo>
                  <a:lnTo>
                    <a:pt x="196291" y="387311"/>
                  </a:lnTo>
                  <a:lnTo>
                    <a:pt x="196329" y="388035"/>
                  </a:lnTo>
                  <a:lnTo>
                    <a:pt x="196519" y="389216"/>
                  </a:lnTo>
                  <a:lnTo>
                    <a:pt x="196799" y="390029"/>
                  </a:lnTo>
                  <a:lnTo>
                    <a:pt x="197726" y="391375"/>
                  </a:lnTo>
                  <a:lnTo>
                    <a:pt x="198018" y="391934"/>
                  </a:lnTo>
                  <a:lnTo>
                    <a:pt x="198285" y="392506"/>
                  </a:lnTo>
                  <a:lnTo>
                    <a:pt x="199402" y="393369"/>
                  </a:lnTo>
                  <a:lnTo>
                    <a:pt x="200317" y="392379"/>
                  </a:lnTo>
                  <a:lnTo>
                    <a:pt x="202120" y="392582"/>
                  </a:lnTo>
                  <a:lnTo>
                    <a:pt x="202768" y="393496"/>
                  </a:lnTo>
                  <a:lnTo>
                    <a:pt x="202399" y="395033"/>
                  </a:lnTo>
                  <a:lnTo>
                    <a:pt x="200291" y="394106"/>
                  </a:lnTo>
                  <a:lnTo>
                    <a:pt x="201091" y="394766"/>
                  </a:lnTo>
                  <a:lnTo>
                    <a:pt x="201866" y="395465"/>
                  </a:lnTo>
                  <a:lnTo>
                    <a:pt x="202603" y="396214"/>
                  </a:lnTo>
                  <a:lnTo>
                    <a:pt x="202565" y="395338"/>
                  </a:lnTo>
                  <a:lnTo>
                    <a:pt x="203301" y="395820"/>
                  </a:lnTo>
                  <a:lnTo>
                    <a:pt x="204076" y="396265"/>
                  </a:lnTo>
                  <a:lnTo>
                    <a:pt x="205066" y="397129"/>
                  </a:lnTo>
                  <a:lnTo>
                    <a:pt x="205562" y="398068"/>
                  </a:lnTo>
                  <a:lnTo>
                    <a:pt x="206387" y="398284"/>
                  </a:lnTo>
                  <a:lnTo>
                    <a:pt x="207264" y="398348"/>
                  </a:lnTo>
                  <a:lnTo>
                    <a:pt x="208140" y="398208"/>
                  </a:lnTo>
                  <a:lnTo>
                    <a:pt x="209423" y="396443"/>
                  </a:lnTo>
                  <a:lnTo>
                    <a:pt x="211048" y="395071"/>
                  </a:lnTo>
                  <a:lnTo>
                    <a:pt x="213029" y="393954"/>
                  </a:lnTo>
                  <a:close/>
                </a:path>
                <a:path w="836929" h="528954">
                  <a:moveTo>
                    <a:pt x="213702" y="338683"/>
                  </a:moveTo>
                  <a:lnTo>
                    <a:pt x="213309" y="334708"/>
                  </a:lnTo>
                  <a:lnTo>
                    <a:pt x="211785" y="331533"/>
                  </a:lnTo>
                  <a:lnTo>
                    <a:pt x="207378" y="332981"/>
                  </a:lnTo>
                  <a:lnTo>
                    <a:pt x="207733" y="328917"/>
                  </a:lnTo>
                  <a:lnTo>
                    <a:pt x="206413" y="328561"/>
                  </a:lnTo>
                  <a:lnTo>
                    <a:pt x="205714" y="329463"/>
                  </a:lnTo>
                  <a:lnTo>
                    <a:pt x="205117" y="330454"/>
                  </a:lnTo>
                  <a:lnTo>
                    <a:pt x="204076" y="332409"/>
                  </a:lnTo>
                  <a:lnTo>
                    <a:pt x="203517" y="333349"/>
                  </a:lnTo>
                  <a:lnTo>
                    <a:pt x="202895" y="334225"/>
                  </a:lnTo>
                  <a:lnTo>
                    <a:pt x="204343" y="333730"/>
                  </a:lnTo>
                  <a:lnTo>
                    <a:pt x="205663" y="332473"/>
                  </a:lnTo>
                  <a:lnTo>
                    <a:pt x="207200" y="332384"/>
                  </a:lnTo>
                  <a:lnTo>
                    <a:pt x="207530" y="333768"/>
                  </a:lnTo>
                  <a:lnTo>
                    <a:pt x="207632" y="335000"/>
                  </a:lnTo>
                  <a:lnTo>
                    <a:pt x="208521" y="336854"/>
                  </a:lnTo>
                  <a:lnTo>
                    <a:pt x="209270" y="337705"/>
                  </a:lnTo>
                  <a:lnTo>
                    <a:pt x="211010" y="338518"/>
                  </a:lnTo>
                  <a:lnTo>
                    <a:pt x="212191" y="338455"/>
                  </a:lnTo>
                  <a:lnTo>
                    <a:pt x="213702" y="338683"/>
                  </a:lnTo>
                  <a:close/>
                </a:path>
                <a:path w="836929" h="528954">
                  <a:moveTo>
                    <a:pt x="222377" y="402336"/>
                  </a:moveTo>
                  <a:lnTo>
                    <a:pt x="222135" y="401535"/>
                  </a:lnTo>
                  <a:lnTo>
                    <a:pt x="221576" y="400875"/>
                  </a:lnTo>
                  <a:lnTo>
                    <a:pt x="218579" y="403529"/>
                  </a:lnTo>
                  <a:lnTo>
                    <a:pt x="218909" y="403707"/>
                  </a:lnTo>
                  <a:lnTo>
                    <a:pt x="219265" y="403821"/>
                  </a:lnTo>
                  <a:lnTo>
                    <a:pt x="220408" y="403860"/>
                  </a:lnTo>
                  <a:lnTo>
                    <a:pt x="221437" y="403682"/>
                  </a:lnTo>
                  <a:lnTo>
                    <a:pt x="221767" y="403199"/>
                  </a:lnTo>
                  <a:lnTo>
                    <a:pt x="222377" y="402336"/>
                  </a:lnTo>
                  <a:close/>
                </a:path>
                <a:path w="836929" h="528954">
                  <a:moveTo>
                    <a:pt x="224904" y="410514"/>
                  </a:moveTo>
                  <a:lnTo>
                    <a:pt x="224129" y="409663"/>
                  </a:lnTo>
                  <a:lnTo>
                    <a:pt x="223342" y="408978"/>
                  </a:lnTo>
                  <a:lnTo>
                    <a:pt x="220103" y="408152"/>
                  </a:lnTo>
                  <a:lnTo>
                    <a:pt x="218922" y="406882"/>
                  </a:lnTo>
                  <a:lnTo>
                    <a:pt x="217665" y="405028"/>
                  </a:lnTo>
                  <a:lnTo>
                    <a:pt x="217208" y="405168"/>
                  </a:lnTo>
                  <a:lnTo>
                    <a:pt x="216674" y="405231"/>
                  </a:lnTo>
                  <a:lnTo>
                    <a:pt x="216306" y="405561"/>
                  </a:lnTo>
                  <a:lnTo>
                    <a:pt x="215468" y="409244"/>
                  </a:lnTo>
                  <a:lnTo>
                    <a:pt x="217436" y="410464"/>
                  </a:lnTo>
                  <a:lnTo>
                    <a:pt x="218859" y="411822"/>
                  </a:lnTo>
                  <a:lnTo>
                    <a:pt x="219837" y="413270"/>
                  </a:lnTo>
                  <a:lnTo>
                    <a:pt x="224904" y="410514"/>
                  </a:lnTo>
                  <a:close/>
                </a:path>
                <a:path w="836929" h="528954">
                  <a:moveTo>
                    <a:pt x="244602" y="289433"/>
                  </a:moveTo>
                  <a:lnTo>
                    <a:pt x="244297" y="287680"/>
                  </a:lnTo>
                  <a:lnTo>
                    <a:pt x="243941" y="285699"/>
                  </a:lnTo>
                  <a:lnTo>
                    <a:pt x="243827" y="285064"/>
                  </a:lnTo>
                  <a:lnTo>
                    <a:pt x="243725" y="284213"/>
                  </a:lnTo>
                  <a:lnTo>
                    <a:pt x="240969" y="285699"/>
                  </a:lnTo>
                  <a:lnTo>
                    <a:pt x="239699" y="284200"/>
                  </a:lnTo>
                  <a:lnTo>
                    <a:pt x="239369" y="283781"/>
                  </a:lnTo>
                  <a:lnTo>
                    <a:pt x="239001" y="283171"/>
                  </a:lnTo>
                  <a:lnTo>
                    <a:pt x="241300" y="280111"/>
                  </a:lnTo>
                  <a:lnTo>
                    <a:pt x="241338" y="279615"/>
                  </a:lnTo>
                  <a:lnTo>
                    <a:pt x="241515" y="277317"/>
                  </a:lnTo>
                  <a:lnTo>
                    <a:pt x="241998" y="276339"/>
                  </a:lnTo>
                  <a:lnTo>
                    <a:pt x="242608" y="275094"/>
                  </a:lnTo>
                  <a:lnTo>
                    <a:pt x="242671" y="274967"/>
                  </a:lnTo>
                  <a:lnTo>
                    <a:pt x="242849" y="274599"/>
                  </a:lnTo>
                  <a:lnTo>
                    <a:pt x="243141" y="274078"/>
                  </a:lnTo>
                  <a:lnTo>
                    <a:pt x="241642" y="273304"/>
                  </a:lnTo>
                  <a:lnTo>
                    <a:pt x="241642" y="275094"/>
                  </a:lnTo>
                  <a:lnTo>
                    <a:pt x="241350" y="275488"/>
                  </a:lnTo>
                  <a:lnTo>
                    <a:pt x="241033" y="275869"/>
                  </a:lnTo>
                  <a:lnTo>
                    <a:pt x="240652" y="276212"/>
                  </a:lnTo>
                  <a:lnTo>
                    <a:pt x="240207" y="276225"/>
                  </a:lnTo>
                  <a:lnTo>
                    <a:pt x="239776" y="276339"/>
                  </a:lnTo>
                  <a:lnTo>
                    <a:pt x="238963" y="276098"/>
                  </a:lnTo>
                  <a:lnTo>
                    <a:pt x="238099" y="275780"/>
                  </a:lnTo>
                  <a:lnTo>
                    <a:pt x="241642" y="275094"/>
                  </a:lnTo>
                  <a:lnTo>
                    <a:pt x="241642" y="273304"/>
                  </a:lnTo>
                  <a:lnTo>
                    <a:pt x="237629" y="271208"/>
                  </a:lnTo>
                  <a:lnTo>
                    <a:pt x="236842" y="270814"/>
                  </a:lnTo>
                  <a:lnTo>
                    <a:pt x="235229" y="270014"/>
                  </a:lnTo>
                  <a:lnTo>
                    <a:pt x="234861" y="270522"/>
                  </a:lnTo>
                  <a:lnTo>
                    <a:pt x="234619" y="270814"/>
                  </a:lnTo>
                  <a:lnTo>
                    <a:pt x="234226" y="269748"/>
                  </a:lnTo>
                  <a:lnTo>
                    <a:pt x="233895" y="268630"/>
                  </a:lnTo>
                  <a:lnTo>
                    <a:pt x="233235" y="266954"/>
                  </a:lnTo>
                  <a:lnTo>
                    <a:pt x="232371" y="265264"/>
                  </a:lnTo>
                  <a:lnTo>
                    <a:pt x="231851" y="264464"/>
                  </a:lnTo>
                  <a:lnTo>
                    <a:pt x="226885" y="270154"/>
                  </a:lnTo>
                  <a:lnTo>
                    <a:pt x="231749" y="270154"/>
                  </a:lnTo>
                  <a:lnTo>
                    <a:pt x="234200" y="270357"/>
                  </a:lnTo>
                  <a:lnTo>
                    <a:pt x="234442" y="270827"/>
                  </a:lnTo>
                  <a:lnTo>
                    <a:pt x="234569" y="270891"/>
                  </a:lnTo>
                  <a:lnTo>
                    <a:pt x="232854" y="274561"/>
                  </a:lnTo>
                  <a:lnTo>
                    <a:pt x="232829" y="275704"/>
                  </a:lnTo>
                  <a:lnTo>
                    <a:pt x="232600" y="275742"/>
                  </a:lnTo>
                  <a:lnTo>
                    <a:pt x="232473" y="275780"/>
                  </a:lnTo>
                  <a:lnTo>
                    <a:pt x="232816" y="274967"/>
                  </a:lnTo>
                  <a:lnTo>
                    <a:pt x="232829" y="275704"/>
                  </a:lnTo>
                  <a:lnTo>
                    <a:pt x="232829" y="274548"/>
                  </a:lnTo>
                  <a:lnTo>
                    <a:pt x="232333" y="274243"/>
                  </a:lnTo>
                  <a:lnTo>
                    <a:pt x="232333" y="291338"/>
                  </a:lnTo>
                  <a:lnTo>
                    <a:pt x="231762" y="292608"/>
                  </a:lnTo>
                  <a:lnTo>
                    <a:pt x="230644" y="293065"/>
                  </a:lnTo>
                  <a:lnTo>
                    <a:pt x="229958" y="291160"/>
                  </a:lnTo>
                  <a:lnTo>
                    <a:pt x="229679" y="290436"/>
                  </a:lnTo>
                  <a:lnTo>
                    <a:pt x="229273" y="288823"/>
                  </a:lnTo>
                  <a:lnTo>
                    <a:pt x="229171" y="288378"/>
                  </a:lnTo>
                  <a:lnTo>
                    <a:pt x="229781" y="287680"/>
                  </a:lnTo>
                  <a:lnTo>
                    <a:pt x="231114" y="287680"/>
                  </a:lnTo>
                  <a:lnTo>
                    <a:pt x="231863" y="288150"/>
                  </a:lnTo>
                  <a:lnTo>
                    <a:pt x="232232" y="289433"/>
                  </a:lnTo>
                  <a:lnTo>
                    <a:pt x="232333" y="291338"/>
                  </a:lnTo>
                  <a:lnTo>
                    <a:pt x="232333" y="274243"/>
                  </a:lnTo>
                  <a:lnTo>
                    <a:pt x="231444" y="273672"/>
                  </a:lnTo>
                  <a:lnTo>
                    <a:pt x="231190" y="273507"/>
                  </a:lnTo>
                  <a:lnTo>
                    <a:pt x="230911" y="272872"/>
                  </a:lnTo>
                  <a:lnTo>
                    <a:pt x="230784" y="272021"/>
                  </a:lnTo>
                  <a:lnTo>
                    <a:pt x="229819" y="272008"/>
                  </a:lnTo>
                  <a:lnTo>
                    <a:pt x="229247" y="272021"/>
                  </a:lnTo>
                  <a:lnTo>
                    <a:pt x="229108" y="271830"/>
                  </a:lnTo>
                  <a:lnTo>
                    <a:pt x="228257" y="272199"/>
                  </a:lnTo>
                  <a:lnTo>
                    <a:pt x="227037" y="272872"/>
                  </a:lnTo>
                  <a:lnTo>
                    <a:pt x="227088" y="273126"/>
                  </a:lnTo>
                  <a:lnTo>
                    <a:pt x="225463" y="274599"/>
                  </a:lnTo>
                  <a:lnTo>
                    <a:pt x="224650" y="275374"/>
                  </a:lnTo>
                  <a:lnTo>
                    <a:pt x="223672" y="277355"/>
                  </a:lnTo>
                  <a:lnTo>
                    <a:pt x="224205" y="278409"/>
                  </a:lnTo>
                  <a:lnTo>
                    <a:pt x="225564" y="280771"/>
                  </a:lnTo>
                  <a:lnTo>
                    <a:pt x="227723" y="279920"/>
                  </a:lnTo>
                  <a:lnTo>
                    <a:pt x="228600" y="279615"/>
                  </a:lnTo>
                  <a:lnTo>
                    <a:pt x="229781" y="279920"/>
                  </a:lnTo>
                  <a:lnTo>
                    <a:pt x="229882" y="280771"/>
                  </a:lnTo>
                  <a:lnTo>
                    <a:pt x="229539" y="283527"/>
                  </a:lnTo>
                  <a:lnTo>
                    <a:pt x="228295" y="283565"/>
                  </a:lnTo>
                  <a:lnTo>
                    <a:pt x="227063" y="284162"/>
                  </a:lnTo>
                  <a:lnTo>
                    <a:pt x="221767" y="281559"/>
                  </a:lnTo>
                  <a:lnTo>
                    <a:pt x="220268" y="279920"/>
                  </a:lnTo>
                  <a:lnTo>
                    <a:pt x="219786" y="279412"/>
                  </a:lnTo>
                  <a:lnTo>
                    <a:pt x="219252" y="278904"/>
                  </a:lnTo>
                  <a:lnTo>
                    <a:pt x="206057" y="294043"/>
                  </a:lnTo>
                  <a:lnTo>
                    <a:pt x="206298" y="293839"/>
                  </a:lnTo>
                  <a:lnTo>
                    <a:pt x="207467" y="292608"/>
                  </a:lnTo>
                  <a:lnTo>
                    <a:pt x="208419" y="292138"/>
                  </a:lnTo>
                  <a:lnTo>
                    <a:pt x="209550" y="293116"/>
                  </a:lnTo>
                  <a:lnTo>
                    <a:pt x="209664" y="294119"/>
                  </a:lnTo>
                  <a:lnTo>
                    <a:pt x="211201" y="293319"/>
                  </a:lnTo>
                  <a:lnTo>
                    <a:pt x="212623" y="293116"/>
                  </a:lnTo>
                  <a:lnTo>
                    <a:pt x="214617" y="292138"/>
                  </a:lnTo>
                  <a:lnTo>
                    <a:pt x="215341" y="291769"/>
                  </a:lnTo>
                  <a:lnTo>
                    <a:pt x="217195" y="290144"/>
                  </a:lnTo>
                  <a:lnTo>
                    <a:pt x="218948" y="288823"/>
                  </a:lnTo>
                  <a:lnTo>
                    <a:pt x="225196" y="298462"/>
                  </a:lnTo>
                  <a:lnTo>
                    <a:pt x="222199" y="298805"/>
                  </a:lnTo>
                  <a:lnTo>
                    <a:pt x="221195" y="298894"/>
                  </a:lnTo>
                  <a:lnTo>
                    <a:pt x="220167" y="298310"/>
                  </a:lnTo>
                  <a:lnTo>
                    <a:pt x="218871" y="298119"/>
                  </a:lnTo>
                  <a:lnTo>
                    <a:pt x="217500" y="298640"/>
                  </a:lnTo>
                  <a:lnTo>
                    <a:pt x="217195" y="298894"/>
                  </a:lnTo>
                  <a:lnTo>
                    <a:pt x="216941" y="299186"/>
                  </a:lnTo>
                  <a:lnTo>
                    <a:pt x="215430" y="299262"/>
                  </a:lnTo>
                  <a:lnTo>
                    <a:pt x="215188" y="299262"/>
                  </a:lnTo>
                  <a:lnTo>
                    <a:pt x="213766" y="299250"/>
                  </a:lnTo>
                  <a:lnTo>
                    <a:pt x="212864" y="299148"/>
                  </a:lnTo>
                  <a:lnTo>
                    <a:pt x="212890" y="300355"/>
                  </a:lnTo>
                  <a:lnTo>
                    <a:pt x="208127" y="302323"/>
                  </a:lnTo>
                  <a:lnTo>
                    <a:pt x="207670" y="301409"/>
                  </a:lnTo>
                  <a:lnTo>
                    <a:pt x="206984" y="301713"/>
                  </a:lnTo>
                  <a:lnTo>
                    <a:pt x="206463" y="301777"/>
                  </a:lnTo>
                  <a:lnTo>
                    <a:pt x="205740" y="303288"/>
                  </a:lnTo>
                  <a:lnTo>
                    <a:pt x="193662" y="308254"/>
                  </a:lnTo>
                  <a:lnTo>
                    <a:pt x="192087" y="310083"/>
                  </a:lnTo>
                  <a:lnTo>
                    <a:pt x="192900" y="310108"/>
                  </a:lnTo>
                  <a:lnTo>
                    <a:pt x="193243" y="309968"/>
                  </a:lnTo>
                  <a:lnTo>
                    <a:pt x="204724" y="305650"/>
                  </a:lnTo>
                  <a:lnTo>
                    <a:pt x="203898" y="307975"/>
                  </a:lnTo>
                  <a:lnTo>
                    <a:pt x="203682" y="308698"/>
                  </a:lnTo>
                  <a:lnTo>
                    <a:pt x="206705" y="308305"/>
                  </a:lnTo>
                  <a:lnTo>
                    <a:pt x="209448" y="307975"/>
                  </a:lnTo>
                  <a:lnTo>
                    <a:pt x="211709" y="307721"/>
                  </a:lnTo>
                  <a:lnTo>
                    <a:pt x="215163" y="305650"/>
                  </a:lnTo>
                  <a:lnTo>
                    <a:pt x="216141" y="305054"/>
                  </a:lnTo>
                  <a:lnTo>
                    <a:pt x="212445" y="305409"/>
                  </a:lnTo>
                  <a:lnTo>
                    <a:pt x="209677" y="305562"/>
                  </a:lnTo>
                  <a:lnTo>
                    <a:pt x="207797" y="305587"/>
                  </a:lnTo>
                  <a:lnTo>
                    <a:pt x="208165" y="305104"/>
                  </a:lnTo>
                  <a:lnTo>
                    <a:pt x="208737" y="304088"/>
                  </a:lnTo>
                  <a:lnTo>
                    <a:pt x="208775" y="303466"/>
                  </a:lnTo>
                  <a:lnTo>
                    <a:pt x="210591" y="302933"/>
                  </a:lnTo>
                  <a:lnTo>
                    <a:pt x="212928" y="302323"/>
                  </a:lnTo>
                  <a:lnTo>
                    <a:pt x="216128" y="301561"/>
                  </a:lnTo>
                  <a:lnTo>
                    <a:pt x="216217" y="302717"/>
                  </a:lnTo>
                  <a:lnTo>
                    <a:pt x="216281" y="302945"/>
                  </a:lnTo>
                  <a:lnTo>
                    <a:pt x="216687" y="303822"/>
                  </a:lnTo>
                  <a:lnTo>
                    <a:pt x="216979" y="304114"/>
                  </a:lnTo>
                  <a:lnTo>
                    <a:pt x="217335" y="304342"/>
                  </a:lnTo>
                  <a:lnTo>
                    <a:pt x="218795" y="303466"/>
                  </a:lnTo>
                  <a:lnTo>
                    <a:pt x="218249" y="304393"/>
                  </a:lnTo>
                  <a:lnTo>
                    <a:pt x="218059" y="304685"/>
                  </a:lnTo>
                  <a:lnTo>
                    <a:pt x="218414" y="304800"/>
                  </a:lnTo>
                  <a:lnTo>
                    <a:pt x="218605" y="304825"/>
                  </a:lnTo>
                  <a:lnTo>
                    <a:pt x="217932" y="304901"/>
                  </a:lnTo>
                  <a:lnTo>
                    <a:pt x="217385" y="305828"/>
                  </a:lnTo>
                  <a:lnTo>
                    <a:pt x="216979" y="306628"/>
                  </a:lnTo>
                  <a:lnTo>
                    <a:pt x="216700" y="307340"/>
                  </a:lnTo>
                  <a:lnTo>
                    <a:pt x="217449" y="307314"/>
                  </a:lnTo>
                  <a:lnTo>
                    <a:pt x="217893" y="307352"/>
                  </a:lnTo>
                  <a:lnTo>
                    <a:pt x="234391" y="304596"/>
                  </a:lnTo>
                  <a:lnTo>
                    <a:pt x="238772" y="303644"/>
                  </a:lnTo>
                  <a:lnTo>
                    <a:pt x="240258" y="302945"/>
                  </a:lnTo>
                  <a:lnTo>
                    <a:pt x="234518" y="303276"/>
                  </a:lnTo>
                  <a:lnTo>
                    <a:pt x="220929" y="304596"/>
                  </a:lnTo>
                  <a:lnTo>
                    <a:pt x="222059" y="304088"/>
                  </a:lnTo>
                  <a:lnTo>
                    <a:pt x="222427" y="303466"/>
                  </a:lnTo>
                  <a:lnTo>
                    <a:pt x="222783" y="302844"/>
                  </a:lnTo>
                  <a:lnTo>
                    <a:pt x="222897" y="301752"/>
                  </a:lnTo>
                  <a:lnTo>
                    <a:pt x="222910" y="301510"/>
                  </a:lnTo>
                  <a:lnTo>
                    <a:pt x="222440" y="301752"/>
                  </a:lnTo>
                  <a:lnTo>
                    <a:pt x="222415" y="301561"/>
                  </a:lnTo>
                  <a:lnTo>
                    <a:pt x="222389" y="301320"/>
                  </a:lnTo>
                  <a:lnTo>
                    <a:pt x="222885" y="301015"/>
                  </a:lnTo>
                  <a:lnTo>
                    <a:pt x="222796" y="300609"/>
                  </a:lnTo>
                  <a:lnTo>
                    <a:pt x="222656" y="300304"/>
                  </a:lnTo>
                  <a:lnTo>
                    <a:pt x="222504" y="300088"/>
                  </a:lnTo>
                  <a:lnTo>
                    <a:pt x="226021" y="299300"/>
                  </a:lnTo>
                  <a:lnTo>
                    <a:pt x="225717" y="299300"/>
                  </a:lnTo>
                  <a:lnTo>
                    <a:pt x="226402" y="298894"/>
                  </a:lnTo>
                  <a:lnTo>
                    <a:pt x="236093" y="293065"/>
                  </a:lnTo>
                  <a:lnTo>
                    <a:pt x="240817" y="290220"/>
                  </a:lnTo>
                  <a:lnTo>
                    <a:pt x="239268" y="294627"/>
                  </a:lnTo>
                  <a:lnTo>
                    <a:pt x="238290" y="297065"/>
                  </a:lnTo>
                  <a:lnTo>
                    <a:pt x="238163" y="297319"/>
                  </a:lnTo>
                  <a:lnTo>
                    <a:pt x="241998" y="294335"/>
                  </a:lnTo>
                  <a:lnTo>
                    <a:pt x="244182" y="290220"/>
                  </a:lnTo>
                  <a:lnTo>
                    <a:pt x="244602" y="289433"/>
                  </a:lnTo>
                  <a:close/>
                </a:path>
                <a:path w="836929" h="528954">
                  <a:moveTo>
                    <a:pt x="246202" y="420509"/>
                  </a:moveTo>
                  <a:close/>
                </a:path>
                <a:path w="836929" h="528954">
                  <a:moveTo>
                    <a:pt x="246735" y="421081"/>
                  </a:moveTo>
                  <a:lnTo>
                    <a:pt x="246227" y="420547"/>
                  </a:lnTo>
                  <a:lnTo>
                    <a:pt x="246735" y="421081"/>
                  </a:lnTo>
                  <a:close/>
                </a:path>
                <a:path w="836929" h="528954">
                  <a:moveTo>
                    <a:pt x="252628" y="429158"/>
                  </a:moveTo>
                  <a:lnTo>
                    <a:pt x="250977" y="428853"/>
                  </a:lnTo>
                  <a:lnTo>
                    <a:pt x="249224" y="428650"/>
                  </a:lnTo>
                  <a:lnTo>
                    <a:pt x="248691" y="428485"/>
                  </a:lnTo>
                  <a:lnTo>
                    <a:pt x="245211" y="426123"/>
                  </a:lnTo>
                  <a:lnTo>
                    <a:pt x="245694" y="422922"/>
                  </a:lnTo>
                  <a:lnTo>
                    <a:pt x="246100" y="420484"/>
                  </a:lnTo>
                  <a:lnTo>
                    <a:pt x="245973" y="420293"/>
                  </a:lnTo>
                  <a:lnTo>
                    <a:pt x="245376" y="419658"/>
                  </a:lnTo>
                  <a:lnTo>
                    <a:pt x="244703" y="419074"/>
                  </a:lnTo>
                  <a:lnTo>
                    <a:pt x="244373" y="418198"/>
                  </a:lnTo>
                  <a:lnTo>
                    <a:pt x="244030" y="417322"/>
                  </a:lnTo>
                  <a:lnTo>
                    <a:pt x="244906" y="416687"/>
                  </a:lnTo>
                  <a:lnTo>
                    <a:pt x="246316" y="416737"/>
                  </a:lnTo>
                  <a:lnTo>
                    <a:pt x="246646" y="415683"/>
                  </a:lnTo>
                  <a:lnTo>
                    <a:pt x="246532" y="414845"/>
                  </a:lnTo>
                  <a:lnTo>
                    <a:pt x="243128" y="411518"/>
                  </a:lnTo>
                  <a:lnTo>
                    <a:pt x="242392" y="410972"/>
                  </a:lnTo>
                  <a:lnTo>
                    <a:pt x="241465" y="410298"/>
                  </a:lnTo>
                  <a:lnTo>
                    <a:pt x="241465" y="428244"/>
                  </a:lnTo>
                  <a:lnTo>
                    <a:pt x="241007" y="428485"/>
                  </a:lnTo>
                  <a:lnTo>
                    <a:pt x="241007" y="427875"/>
                  </a:lnTo>
                  <a:lnTo>
                    <a:pt x="241223" y="427824"/>
                  </a:lnTo>
                  <a:lnTo>
                    <a:pt x="241376" y="427761"/>
                  </a:lnTo>
                  <a:lnTo>
                    <a:pt x="241465" y="428244"/>
                  </a:lnTo>
                  <a:lnTo>
                    <a:pt x="241465" y="410298"/>
                  </a:lnTo>
                  <a:lnTo>
                    <a:pt x="240157" y="409333"/>
                  </a:lnTo>
                  <a:lnTo>
                    <a:pt x="238963" y="407301"/>
                  </a:lnTo>
                  <a:lnTo>
                    <a:pt x="238963" y="412610"/>
                  </a:lnTo>
                  <a:lnTo>
                    <a:pt x="231736" y="418198"/>
                  </a:lnTo>
                  <a:lnTo>
                    <a:pt x="231394" y="417677"/>
                  </a:lnTo>
                  <a:lnTo>
                    <a:pt x="231089" y="417385"/>
                  </a:lnTo>
                  <a:lnTo>
                    <a:pt x="230962" y="416737"/>
                  </a:lnTo>
                  <a:lnTo>
                    <a:pt x="230771" y="414705"/>
                  </a:lnTo>
                  <a:lnTo>
                    <a:pt x="232168" y="413550"/>
                  </a:lnTo>
                  <a:lnTo>
                    <a:pt x="233426" y="412305"/>
                  </a:lnTo>
                  <a:lnTo>
                    <a:pt x="235610" y="410972"/>
                  </a:lnTo>
                  <a:lnTo>
                    <a:pt x="236791" y="410972"/>
                  </a:lnTo>
                  <a:lnTo>
                    <a:pt x="238239" y="411327"/>
                  </a:lnTo>
                  <a:lnTo>
                    <a:pt x="238633" y="412203"/>
                  </a:lnTo>
                  <a:lnTo>
                    <a:pt x="238963" y="412610"/>
                  </a:lnTo>
                  <a:lnTo>
                    <a:pt x="238963" y="407301"/>
                  </a:lnTo>
                  <a:lnTo>
                    <a:pt x="238213" y="406006"/>
                  </a:lnTo>
                  <a:lnTo>
                    <a:pt x="226021" y="418020"/>
                  </a:lnTo>
                  <a:lnTo>
                    <a:pt x="226110" y="418198"/>
                  </a:lnTo>
                  <a:lnTo>
                    <a:pt x="225513" y="418503"/>
                  </a:lnTo>
                  <a:lnTo>
                    <a:pt x="223507" y="420484"/>
                  </a:lnTo>
                  <a:lnTo>
                    <a:pt x="222821" y="420408"/>
                  </a:lnTo>
                  <a:lnTo>
                    <a:pt x="222123" y="420293"/>
                  </a:lnTo>
                  <a:lnTo>
                    <a:pt x="221449" y="420331"/>
                  </a:lnTo>
                  <a:lnTo>
                    <a:pt x="219646" y="426123"/>
                  </a:lnTo>
                  <a:lnTo>
                    <a:pt x="220294" y="426910"/>
                  </a:lnTo>
                  <a:lnTo>
                    <a:pt x="221005" y="427634"/>
                  </a:lnTo>
                  <a:lnTo>
                    <a:pt x="221792" y="428244"/>
                  </a:lnTo>
                  <a:lnTo>
                    <a:pt x="222504" y="427304"/>
                  </a:lnTo>
                  <a:lnTo>
                    <a:pt x="223291" y="427151"/>
                  </a:lnTo>
                  <a:lnTo>
                    <a:pt x="225399" y="428548"/>
                  </a:lnTo>
                  <a:lnTo>
                    <a:pt x="226441" y="429425"/>
                  </a:lnTo>
                  <a:lnTo>
                    <a:pt x="227444" y="430187"/>
                  </a:lnTo>
                  <a:lnTo>
                    <a:pt x="227533" y="431165"/>
                  </a:lnTo>
                  <a:lnTo>
                    <a:pt x="228409" y="431457"/>
                  </a:lnTo>
                  <a:lnTo>
                    <a:pt x="228866" y="431571"/>
                  </a:lnTo>
                  <a:lnTo>
                    <a:pt x="228600" y="433108"/>
                  </a:lnTo>
                  <a:lnTo>
                    <a:pt x="228498" y="434416"/>
                  </a:lnTo>
                  <a:lnTo>
                    <a:pt x="231013" y="435279"/>
                  </a:lnTo>
                  <a:lnTo>
                    <a:pt x="230720" y="435279"/>
                  </a:lnTo>
                  <a:lnTo>
                    <a:pt x="230543" y="435317"/>
                  </a:lnTo>
                  <a:lnTo>
                    <a:pt x="228485" y="434619"/>
                  </a:lnTo>
                  <a:lnTo>
                    <a:pt x="228384" y="436854"/>
                  </a:lnTo>
                  <a:lnTo>
                    <a:pt x="227914" y="437489"/>
                  </a:lnTo>
                  <a:lnTo>
                    <a:pt x="227584" y="438238"/>
                  </a:lnTo>
                  <a:lnTo>
                    <a:pt x="227431" y="439026"/>
                  </a:lnTo>
                  <a:lnTo>
                    <a:pt x="228092" y="438746"/>
                  </a:lnTo>
                  <a:lnTo>
                    <a:pt x="229565" y="437997"/>
                  </a:lnTo>
                  <a:lnTo>
                    <a:pt x="230632" y="437286"/>
                  </a:lnTo>
                  <a:lnTo>
                    <a:pt x="231724" y="436181"/>
                  </a:lnTo>
                  <a:lnTo>
                    <a:pt x="232156" y="435876"/>
                  </a:lnTo>
                  <a:lnTo>
                    <a:pt x="232537" y="435724"/>
                  </a:lnTo>
                  <a:lnTo>
                    <a:pt x="233235" y="435495"/>
                  </a:lnTo>
                  <a:lnTo>
                    <a:pt x="234086" y="435635"/>
                  </a:lnTo>
                  <a:lnTo>
                    <a:pt x="234924" y="436613"/>
                  </a:lnTo>
                  <a:lnTo>
                    <a:pt x="238328" y="437769"/>
                  </a:lnTo>
                  <a:lnTo>
                    <a:pt x="238823" y="436613"/>
                  </a:lnTo>
                  <a:lnTo>
                    <a:pt x="238899" y="435495"/>
                  </a:lnTo>
                  <a:lnTo>
                    <a:pt x="238899" y="435356"/>
                  </a:lnTo>
                  <a:lnTo>
                    <a:pt x="238912" y="435051"/>
                  </a:lnTo>
                  <a:lnTo>
                    <a:pt x="238201" y="432765"/>
                  </a:lnTo>
                  <a:lnTo>
                    <a:pt x="237337" y="430530"/>
                  </a:lnTo>
                  <a:lnTo>
                    <a:pt x="237007" y="429361"/>
                  </a:lnTo>
                  <a:lnTo>
                    <a:pt x="236334" y="428650"/>
                  </a:lnTo>
                  <a:lnTo>
                    <a:pt x="236308" y="428485"/>
                  </a:lnTo>
                  <a:lnTo>
                    <a:pt x="237121" y="427748"/>
                  </a:lnTo>
                  <a:lnTo>
                    <a:pt x="238937" y="429183"/>
                  </a:lnTo>
                  <a:lnTo>
                    <a:pt x="240068" y="430199"/>
                  </a:lnTo>
                  <a:lnTo>
                    <a:pt x="241947" y="431228"/>
                  </a:lnTo>
                  <a:lnTo>
                    <a:pt x="242633" y="431571"/>
                  </a:lnTo>
                  <a:lnTo>
                    <a:pt x="244652" y="432523"/>
                  </a:lnTo>
                  <a:lnTo>
                    <a:pt x="246240" y="433158"/>
                  </a:lnTo>
                  <a:lnTo>
                    <a:pt x="247878" y="433882"/>
                  </a:lnTo>
                  <a:lnTo>
                    <a:pt x="249478" y="433108"/>
                  </a:lnTo>
                  <a:lnTo>
                    <a:pt x="250012" y="432803"/>
                  </a:lnTo>
                  <a:lnTo>
                    <a:pt x="247675" y="431914"/>
                  </a:lnTo>
                  <a:lnTo>
                    <a:pt x="248348" y="432028"/>
                  </a:lnTo>
                  <a:lnTo>
                    <a:pt x="250139" y="432727"/>
                  </a:lnTo>
                  <a:lnTo>
                    <a:pt x="250571" y="432447"/>
                  </a:lnTo>
                  <a:lnTo>
                    <a:pt x="251320" y="431914"/>
                  </a:lnTo>
                  <a:lnTo>
                    <a:pt x="251510" y="431787"/>
                  </a:lnTo>
                  <a:lnTo>
                    <a:pt x="252603" y="429425"/>
                  </a:lnTo>
                  <a:lnTo>
                    <a:pt x="252628" y="429158"/>
                  </a:lnTo>
                  <a:close/>
                </a:path>
                <a:path w="836929" h="528954">
                  <a:moveTo>
                    <a:pt x="254063" y="407835"/>
                  </a:moveTo>
                  <a:lnTo>
                    <a:pt x="253961" y="407606"/>
                  </a:lnTo>
                  <a:lnTo>
                    <a:pt x="253860" y="407365"/>
                  </a:lnTo>
                  <a:lnTo>
                    <a:pt x="253746" y="407123"/>
                  </a:lnTo>
                  <a:lnTo>
                    <a:pt x="253619" y="407225"/>
                  </a:lnTo>
                  <a:lnTo>
                    <a:pt x="253479" y="407339"/>
                  </a:lnTo>
                  <a:lnTo>
                    <a:pt x="253339" y="407454"/>
                  </a:lnTo>
                  <a:lnTo>
                    <a:pt x="253403" y="407606"/>
                  </a:lnTo>
                  <a:lnTo>
                    <a:pt x="253441" y="407822"/>
                  </a:lnTo>
                  <a:lnTo>
                    <a:pt x="253682" y="407936"/>
                  </a:lnTo>
                  <a:lnTo>
                    <a:pt x="253885" y="407860"/>
                  </a:lnTo>
                  <a:lnTo>
                    <a:pt x="254063" y="407835"/>
                  </a:lnTo>
                  <a:close/>
                </a:path>
                <a:path w="836929" h="528954">
                  <a:moveTo>
                    <a:pt x="257098" y="433451"/>
                  </a:moveTo>
                  <a:lnTo>
                    <a:pt x="251510" y="418566"/>
                  </a:lnTo>
                  <a:lnTo>
                    <a:pt x="251129" y="418376"/>
                  </a:lnTo>
                  <a:lnTo>
                    <a:pt x="250863" y="417537"/>
                  </a:lnTo>
                  <a:lnTo>
                    <a:pt x="250977" y="417156"/>
                  </a:lnTo>
                  <a:lnTo>
                    <a:pt x="244500" y="399935"/>
                  </a:lnTo>
                  <a:lnTo>
                    <a:pt x="240233" y="388581"/>
                  </a:lnTo>
                  <a:lnTo>
                    <a:pt x="239547" y="388137"/>
                  </a:lnTo>
                  <a:lnTo>
                    <a:pt x="239052" y="387870"/>
                  </a:lnTo>
                  <a:lnTo>
                    <a:pt x="238848" y="387769"/>
                  </a:lnTo>
                  <a:lnTo>
                    <a:pt x="238328" y="387273"/>
                  </a:lnTo>
                  <a:lnTo>
                    <a:pt x="238264" y="386791"/>
                  </a:lnTo>
                  <a:lnTo>
                    <a:pt x="238442" y="385864"/>
                  </a:lnTo>
                  <a:lnTo>
                    <a:pt x="230276" y="393128"/>
                  </a:lnTo>
                  <a:lnTo>
                    <a:pt x="230276" y="397929"/>
                  </a:lnTo>
                  <a:lnTo>
                    <a:pt x="229920" y="397992"/>
                  </a:lnTo>
                  <a:lnTo>
                    <a:pt x="229489" y="398208"/>
                  </a:lnTo>
                  <a:lnTo>
                    <a:pt x="229057" y="397992"/>
                  </a:lnTo>
                  <a:lnTo>
                    <a:pt x="228930" y="397484"/>
                  </a:lnTo>
                  <a:lnTo>
                    <a:pt x="228790" y="397154"/>
                  </a:lnTo>
                  <a:lnTo>
                    <a:pt x="229844" y="396963"/>
                  </a:lnTo>
                  <a:lnTo>
                    <a:pt x="230276" y="397929"/>
                  </a:lnTo>
                  <a:lnTo>
                    <a:pt x="230276" y="393128"/>
                  </a:lnTo>
                  <a:lnTo>
                    <a:pt x="224713" y="398068"/>
                  </a:lnTo>
                  <a:lnTo>
                    <a:pt x="224637" y="398208"/>
                  </a:lnTo>
                  <a:lnTo>
                    <a:pt x="225298" y="399681"/>
                  </a:lnTo>
                  <a:lnTo>
                    <a:pt x="226491" y="400888"/>
                  </a:lnTo>
                  <a:lnTo>
                    <a:pt x="228358" y="404495"/>
                  </a:lnTo>
                  <a:lnTo>
                    <a:pt x="231165" y="403491"/>
                  </a:lnTo>
                  <a:lnTo>
                    <a:pt x="231775" y="406171"/>
                  </a:lnTo>
                  <a:lnTo>
                    <a:pt x="231648" y="406844"/>
                  </a:lnTo>
                  <a:lnTo>
                    <a:pt x="237820" y="403491"/>
                  </a:lnTo>
                  <a:lnTo>
                    <a:pt x="237947" y="403415"/>
                  </a:lnTo>
                  <a:lnTo>
                    <a:pt x="238696" y="400888"/>
                  </a:lnTo>
                  <a:lnTo>
                    <a:pt x="238633" y="399681"/>
                  </a:lnTo>
                  <a:lnTo>
                    <a:pt x="238493" y="398208"/>
                  </a:lnTo>
                  <a:lnTo>
                    <a:pt x="238404" y="396963"/>
                  </a:lnTo>
                  <a:lnTo>
                    <a:pt x="238226" y="393827"/>
                  </a:lnTo>
                  <a:lnTo>
                    <a:pt x="238150" y="390334"/>
                  </a:lnTo>
                  <a:lnTo>
                    <a:pt x="237921" y="389064"/>
                  </a:lnTo>
                  <a:lnTo>
                    <a:pt x="238252" y="388137"/>
                  </a:lnTo>
                  <a:lnTo>
                    <a:pt x="238366" y="387870"/>
                  </a:lnTo>
                  <a:lnTo>
                    <a:pt x="243497" y="400405"/>
                  </a:lnTo>
                  <a:lnTo>
                    <a:pt x="244348" y="399935"/>
                  </a:lnTo>
                  <a:lnTo>
                    <a:pt x="243611" y="400672"/>
                  </a:lnTo>
                  <a:lnTo>
                    <a:pt x="257098" y="433451"/>
                  </a:lnTo>
                  <a:close/>
                </a:path>
                <a:path w="836929" h="528954">
                  <a:moveTo>
                    <a:pt x="273621" y="299008"/>
                  </a:moveTo>
                  <a:lnTo>
                    <a:pt x="260096" y="299008"/>
                  </a:lnTo>
                  <a:lnTo>
                    <a:pt x="259930" y="299008"/>
                  </a:lnTo>
                  <a:lnTo>
                    <a:pt x="259803" y="299161"/>
                  </a:lnTo>
                  <a:lnTo>
                    <a:pt x="259511" y="299656"/>
                  </a:lnTo>
                  <a:lnTo>
                    <a:pt x="255879" y="303606"/>
                  </a:lnTo>
                  <a:lnTo>
                    <a:pt x="256984" y="304901"/>
                  </a:lnTo>
                  <a:lnTo>
                    <a:pt x="257556" y="306489"/>
                  </a:lnTo>
                  <a:lnTo>
                    <a:pt x="258318" y="307886"/>
                  </a:lnTo>
                  <a:lnTo>
                    <a:pt x="259562" y="308140"/>
                  </a:lnTo>
                  <a:lnTo>
                    <a:pt x="261645" y="308457"/>
                  </a:lnTo>
                  <a:lnTo>
                    <a:pt x="263474" y="307822"/>
                  </a:lnTo>
                  <a:lnTo>
                    <a:pt x="264693" y="309295"/>
                  </a:lnTo>
                  <a:lnTo>
                    <a:pt x="265036" y="308546"/>
                  </a:lnTo>
                  <a:lnTo>
                    <a:pt x="265557" y="308140"/>
                  </a:lnTo>
                  <a:lnTo>
                    <a:pt x="265912" y="307822"/>
                  </a:lnTo>
                  <a:lnTo>
                    <a:pt x="266661" y="307187"/>
                  </a:lnTo>
                  <a:lnTo>
                    <a:pt x="265887" y="306654"/>
                  </a:lnTo>
                  <a:lnTo>
                    <a:pt x="266915" y="304342"/>
                  </a:lnTo>
                  <a:lnTo>
                    <a:pt x="267855" y="304673"/>
                  </a:lnTo>
                  <a:lnTo>
                    <a:pt x="268808" y="305346"/>
                  </a:lnTo>
                  <a:lnTo>
                    <a:pt x="269836" y="305117"/>
                  </a:lnTo>
                  <a:lnTo>
                    <a:pt x="270141" y="304342"/>
                  </a:lnTo>
                  <a:lnTo>
                    <a:pt x="271183" y="301612"/>
                  </a:lnTo>
                  <a:lnTo>
                    <a:pt x="273621" y="299008"/>
                  </a:lnTo>
                  <a:close/>
                </a:path>
                <a:path w="836929" h="528954">
                  <a:moveTo>
                    <a:pt x="275082" y="289915"/>
                  </a:moveTo>
                  <a:lnTo>
                    <a:pt x="274942" y="290029"/>
                  </a:lnTo>
                  <a:lnTo>
                    <a:pt x="275082" y="290106"/>
                  </a:lnTo>
                  <a:lnTo>
                    <a:pt x="275082" y="289915"/>
                  </a:lnTo>
                  <a:close/>
                </a:path>
                <a:path w="836929" h="528954">
                  <a:moveTo>
                    <a:pt x="276440" y="295656"/>
                  </a:moveTo>
                  <a:lnTo>
                    <a:pt x="276263" y="295744"/>
                  </a:lnTo>
                  <a:lnTo>
                    <a:pt x="276402" y="295871"/>
                  </a:lnTo>
                  <a:lnTo>
                    <a:pt x="276428" y="295732"/>
                  </a:lnTo>
                  <a:close/>
                </a:path>
                <a:path w="836929" h="528954">
                  <a:moveTo>
                    <a:pt x="280238" y="291922"/>
                  </a:moveTo>
                  <a:lnTo>
                    <a:pt x="276199" y="286740"/>
                  </a:lnTo>
                  <a:lnTo>
                    <a:pt x="276288" y="286956"/>
                  </a:lnTo>
                  <a:lnTo>
                    <a:pt x="276085" y="286893"/>
                  </a:lnTo>
                  <a:lnTo>
                    <a:pt x="275132" y="289941"/>
                  </a:lnTo>
                  <a:lnTo>
                    <a:pt x="276694" y="290652"/>
                  </a:lnTo>
                  <a:lnTo>
                    <a:pt x="277342" y="291833"/>
                  </a:lnTo>
                  <a:lnTo>
                    <a:pt x="276707" y="294284"/>
                  </a:lnTo>
                  <a:lnTo>
                    <a:pt x="276440" y="295656"/>
                  </a:lnTo>
                  <a:lnTo>
                    <a:pt x="278168" y="294817"/>
                  </a:lnTo>
                  <a:lnTo>
                    <a:pt x="279514" y="293636"/>
                  </a:lnTo>
                  <a:lnTo>
                    <a:pt x="280238" y="291922"/>
                  </a:lnTo>
                  <a:close/>
                </a:path>
                <a:path w="836929" h="528954">
                  <a:moveTo>
                    <a:pt x="281254" y="272249"/>
                  </a:moveTo>
                  <a:lnTo>
                    <a:pt x="269506" y="277088"/>
                  </a:lnTo>
                  <a:lnTo>
                    <a:pt x="269506" y="288709"/>
                  </a:lnTo>
                  <a:lnTo>
                    <a:pt x="265442" y="293154"/>
                  </a:lnTo>
                  <a:lnTo>
                    <a:pt x="266052" y="291566"/>
                  </a:lnTo>
                  <a:lnTo>
                    <a:pt x="267017" y="289471"/>
                  </a:lnTo>
                  <a:lnTo>
                    <a:pt x="268224" y="288734"/>
                  </a:lnTo>
                  <a:lnTo>
                    <a:pt x="269506" y="288709"/>
                  </a:lnTo>
                  <a:lnTo>
                    <a:pt x="269506" y="277088"/>
                  </a:lnTo>
                  <a:lnTo>
                    <a:pt x="245935" y="286778"/>
                  </a:lnTo>
                  <a:lnTo>
                    <a:pt x="245668" y="288290"/>
                  </a:lnTo>
                  <a:lnTo>
                    <a:pt x="245859" y="289725"/>
                  </a:lnTo>
                  <a:lnTo>
                    <a:pt x="247967" y="293027"/>
                  </a:lnTo>
                  <a:lnTo>
                    <a:pt x="248767" y="297484"/>
                  </a:lnTo>
                  <a:lnTo>
                    <a:pt x="249326" y="296506"/>
                  </a:lnTo>
                  <a:lnTo>
                    <a:pt x="250190" y="296392"/>
                  </a:lnTo>
                  <a:lnTo>
                    <a:pt x="253961" y="296672"/>
                  </a:lnTo>
                  <a:lnTo>
                    <a:pt x="254457" y="296392"/>
                  </a:lnTo>
                  <a:lnTo>
                    <a:pt x="256438" y="295211"/>
                  </a:lnTo>
                  <a:lnTo>
                    <a:pt x="254800" y="292722"/>
                  </a:lnTo>
                  <a:lnTo>
                    <a:pt x="256425" y="291287"/>
                  </a:lnTo>
                  <a:lnTo>
                    <a:pt x="259486" y="289534"/>
                  </a:lnTo>
                  <a:lnTo>
                    <a:pt x="260972" y="288950"/>
                  </a:lnTo>
                  <a:lnTo>
                    <a:pt x="261924" y="288607"/>
                  </a:lnTo>
                  <a:lnTo>
                    <a:pt x="262356" y="288963"/>
                  </a:lnTo>
                  <a:lnTo>
                    <a:pt x="262674" y="289102"/>
                  </a:lnTo>
                  <a:lnTo>
                    <a:pt x="261010" y="292265"/>
                  </a:lnTo>
                  <a:lnTo>
                    <a:pt x="264312" y="293027"/>
                  </a:lnTo>
                  <a:lnTo>
                    <a:pt x="264337" y="293154"/>
                  </a:lnTo>
                  <a:lnTo>
                    <a:pt x="264160" y="293827"/>
                  </a:lnTo>
                  <a:lnTo>
                    <a:pt x="264172" y="294538"/>
                  </a:lnTo>
                  <a:lnTo>
                    <a:pt x="260172" y="298919"/>
                  </a:lnTo>
                  <a:lnTo>
                    <a:pt x="273697" y="298919"/>
                  </a:lnTo>
                  <a:lnTo>
                    <a:pt x="276250" y="295783"/>
                  </a:lnTo>
                  <a:lnTo>
                    <a:pt x="273748" y="293966"/>
                  </a:lnTo>
                  <a:lnTo>
                    <a:pt x="273659" y="293827"/>
                  </a:lnTo>
                  <a:lnTo>
                    <a:pt x="273888" y="293154"/>
                  </a:lnTo>
                  <a:lnTo>
                    <a:pt x="274942" y="290029"/>
                  </a:lnTo>
                  <a:lnTo>
                    <a:pt x="274015" y="289394"/>
                  </a:lnTo>
                  <a:lnTo>
                    <a:pt x="273862" y="289102"/>
                  </a:lnTo>
                  <a:lnTo>
                    <a:pt x="273900" y="288709"/>
                  </a:lnTo>
                  <a:lnTo>
                    <a:pt x="274751" y="286829"/>
                  </a:lnTo>
                  <a:lnTo>
                    <a:pt x="275145" y="286715"/>
                  </a:lnTo>
                  <a:lnTo>
                    <a:pt x="276085" y="286893"/>
                  </a:lnTo>
                  <a:lnTo>
                    <a:pt x="276148" y="286715"/>
                  </a:lnTo>
                  <a:lnTo>
                    <a:pt x="275551" y="285026"/>
                  </a:lnTo>
                  <a:lnTo>
                    <a:pt x="281254" y="272249"/>
                  </a:lnTo>
                  <a:close/>
                </a:path>
                <a:path w="836929" h="528954">
                  <a:moveTo>
                    <a:pt x="334886" y="498208"/>
                  </a:moveTo>
                  <a:lnTo>
                    <a:pt x="333667" y="495871"/>
                  </a:lnTo>
                  <a:lnTo>
                    <a:pt x="330669" y="492683"/>
                  </a:lnTo>
                  <a:lnTo>
                    <a:pt x="329565" y="492467"/>
                  </a:lnTo>
                  <a:lnTo>
                    <a:pt x="326910" y="493890"/>
                  </a:lnTo>
                  <a:lnTo>
                    <a:pt x="325551" y="494538"/>
                  </a:lnTo>
                  <a:lnTo>
                    <a:pt x="322643" y="497192"/>
                  </a:lnTo>
                  <a:lnTo>
                    <a:pt x="321119" y="497852"/>
                  </a:lnTo>
                  <a:lnTo>
                    <a:pt x="321119" y="501205"/>
                  </a:lnTo>
                  <a:lnTo>
                    <a:pt x="320852" y="501599"/>
                  </a:lnTo>
                  <a:lnTo>
                    <a:pt x="320852" y="515112"/>
                  </a:lnTo>
                  <a:lnTo>
                    <a:pt x="320700" y="515569"/>
                  </a:lnTo>
                  <a:lnTo>
                    <a:pt x="320395" y="515620"/>
                  </a:lnTo>
                  <a:lnTo>
                    <a:pt x="320255" y="515658"/>
                  </a:lnTo>
                  <a:lnTo>
                    <a:pt x="320154" y="515162"/>
                  </a:lnTo>
                  <a:lnTo>
                    <a:pt x="320852" y="515112"/>
                  </a:lnTo>
                  <a:lnTo>
                    <a:pt x="320852" y="501599"/>
                  </a:lnTo>
                  <a:lnTo>
                    <a:pt x="319024" y="504266"/>
                  </a:lnTo>
                  <a:lnTo>
                    <a:pt x="317182" y="502907"/>
                  </a:lnTo>
                  <a:lnTo>
                    <a:pt x="318960" y="500240"/>
                  </a:lnTo>
                  <a:lnTo>
                    <a:pt x="321119" y="501205"/>
                  </a:lnTo>
                  <a:lnTo>
                    <a:pt x="321119" y="497852"/>
                  </a:lnTo>
                  <a:lnTo>
                    <a:pt x="320560" y="498094"/>
                  </a:lnTo>
                  <a:lnTo>
                    <a:pt x="314591" y="498868"/>
                  </a:lnTo>
                  <a:lnTo>
                    <a:pt x="312724" y="501484"/>
                  </a:lnTo>
                  <a:lnTo>
                    <a:pt x="310680" y="504698"/>
                  </a:lnTo>
                  <a:lnTo>
                    <a:pt x="310692" y="506018"/>
                  </a:lnTo>
                  <a:lnTo>
                    <a:pt x="310857" y="508711"/>
                  </a:lnTo>
                  <a:lnTo>
                    <a:pt x="311086" y="511327"/>
                  </a:lnTo>
                  <a:lnTo>
                    <a:pt x="311251" y="513918"/>
                  </a:lnTo>
                  <a:lnTo>
                    <a:pt x="313651" y="515378"/>
                  </a:lnTo>
                  <a:lnTo>
                    <a:pt x="315620" y="517791"/>
                  </a:lnTo>
                  <a:lnTo>
                    <a:pt x="316547" y="518147"/>
                  </a:lnTo>
                  <a:lnTo>
                    <a:pt x="317563" y="518972"/>
                  </a:lnTo>
                  <a:lnTo>
                    <a:pt x="319100" y="520496"/>
                  </a:lnTo>
                  <a:lnTo>
                    <a:pt x="319176" y="520941"/>
                  </a:lnTo>
                  <a:lnTo>
                    <a:pt x="319481" y="521652"/>
                  </a:lnTo>
                  <a:lnTo>
                    <a:pt x="319138" y="522071"/>
                  </a:lnTo>
                  <a:lnTo>
                    <a:pt x="320446" y="523697"/>
                  </a:lnTo>
                  <a:lnTo>
                    <a:pt x="320751" y="522935"/>
                  </a:lnTo>
                  <a:lnTo>
                    <a:pt x="320992" y="522071"/>
                  </a:lnTo>
                  <a:lnTo>
                    <a:pt x="322592" y="517461"/>
                  </a:lnTo>
                  <a:lnTo>
                    <a:pt x="323303" y="515658"/>
                  </a:lnTo>
                  <a:lnTo>
                    <a:pt x="323519" y="515112"/>
                  </a:lnTo>
                  <a:lnTo>
                    <a:pt x="324078" y="513689"/>
                  </a:lnTo>
                  <a:lnTo>
                    <a:pt x="326466" y="510501"/>
                  </a:lnTo>
                  <a:lnTo>
                    <a:pt x="328891" y="512711"/>
                  </a:lnTo>
                  <a:lnTo>
                    <a:pt x="327926" y="514413"/>
                  </a:lnTo>
                  <a:lnTo>
                    <a:pt x="329692" y="515099"/>
                  </a:lnTo>
                  <a:lnTo>
                    <a:pt x="331216" y="516293"/>
                  </a:lnTo>
                  <a:lnTo>
                    <a:pt x="332994" y="516928"/>
                  </a:lnTo>
                  <a:lnTo>
                    <a:pt x="334200" y="514413"/>
                  </a:lnTo>
                  <a:lnTo>
                    <a:pt x="334327" y="513689"/>
                  </a:lnTo>
                  <a:lnTo>
                    <a:pt x="334619" y="511479"/>
                  </a:lnTo>
                  <a:lnTo>
                    <a:pt x="334518" y="510501"/>
                  </a:lnTo>
                  <a:lnTo>
                    <a:pt x="334010" y="506018"/>
                  </a:lnTo>
                  <a:lnTo>
                    <a:pt x="333730" y="504266"/>
                  </a:lnTo>
                  <a:lnTo>
                    <a:pt x="333629" y="503580"/>
                  </a:lnTo>
                  <a:lnTo>
                    <a:pt x="334403" y="500240"/>
                  </a:lnTo>
                  <a:lnTo>
                    <a:pt x="334886" y="498208"/>
                  </a:lnTo>
                  <a:close/>
                </a:path>
                <a:path w="836929" h="528954">
                  <a:moveTo>
                    <a:pt x="355447" y="281266"/>
                  </a:moveTo>
                  <a:lnTo>
                    <a:pt x="355117" y="281152"/>
                  </a:lnTo>
                  <a:lnTo>
                    <a:pt x="354799" y="281051"/>
                  </a:lnTo>
                  <a:lnTo>
                    <a:pt x="354495" y="280962"/>
                  </a:lnTo>
                  <a:lnTo>
                    <a:pt x="354812" y="281076"/>
                  </a:lnTo>
                  <a:lnTo>
                    <a:pt x="355447" y="281305"/>
                  </a:lnTo>
                  <a:close/>
                </a:path>
                <a:path w="836929" h="528954">
                  <a:moveTo>
                    <a:pt x="355473" y="281317"/>
                  </a:moveTo>
                  <a:close/>
                </a:path>
                <a:path w="836929" h="528954">
                  <a:moveTo>
                    <a:pt x="382295" y="390664"/>
                  </a:moveTo>
                  <a:lnTo>
                    <a:pt x="382066" y="390321"/>
                  </a:lnTo>
                  <a:lnTo>
                    <a:pt x="379552" y="387629"/>
                  </a:lnTo>
                  <a:lnTo>
                    <a:pt x="379209" y="387692"/>
                  </a:lnTo>
                  <a:lnTo>
                    <a:pt x="377380" y="390664"/>
                  </a:lnTo>
                  <a:lnTo>
                    <a:pt x="382295" y="390664"/>
                  </a:lnTo>
                  <a:close/>
                </a:path>
                <a:path w="836929" h="528954">
                  <a:moveTo>
                    <a:pt x="414045" y="417791"/>
                  </a:moveTo>
                  <a:lnTo>
                    <a:pt x="413880" y="417233"/>
                  </a:lnTo>
                  <a:lnTo>
                    <a:pt x="413867" y="416788"/>
                  </a:lnTo>
                  <a:lnTo>
                    <a:pt x="412038" y="416356"/>
                  </a:lnTo>
                  <a:lnTo>
                    <a:pt x="410375" y="416064"/>
                  </a:lnTo>
                  <a:lnTo>
                    <a:pt x="408762" y="415582"/>
                  </a:lnTo>
                  <a:lnTo>
                    <a:pt x="406742" y="414959"/>
                  </a:lnTo>
                  <a:lnTo>
                    <a:pt x="404215" y="415582"/>
                  </a:lnTo>
                  <a:lnTo>
                    <a:pt x="404063" y="415048"/>
                  </a:lnTo>
                  <a:lnTo>
                    <a:pt x="403936" y="414820"/>
                  </a:lnTo>
                  <a:lnTo>
                    <a:pt x="403821" y="414058"/>
                  </a:lnTo>
                  <a:lnTo>
                    <a:pt x="403783" y="411886"/>
                  </a:lnTo>
                  <a:lnTo>
                    <a:pt x="403098" y="410057"/>
                  </a:lnTo>
                  <a:lnTo>
                    <a:pt x="400519" y="408127"/>
                  </a:lnTo>
                  <a:lnTo>
                    <a:pt x="400075" y="407123"/>
                  </a:lnTo>
                  <a:lnTo>
                    <a:pt x="399338" y="405218"/>
                  </a:lnTo>
                  <a:lnTo>
                    <a:pt x="398856" y="404202"/>
                  </a:lnTo>
                  <a:lnTo>
                    <a:pt x="397192" y="402132"/>
                  </a:lnTo>
                  <a:lnTo>
                    <a:pt x="396595" y="400773"/>
                  </a:lnTo>
                  <a:lnTo>
                    <a:pt x="396024" y="399796"/>
                  </a:lnTo>
                  <a:lnTo>
                    <a:pt x="396113" y="399135"/>
                  </a:lnTo>
                  <a:lnTo>
                    <a:pt x="397116" y="396252"/>
                  </a:lnTo>
                  <a:lnTo>
                    <a:pt x="397192" y="395592"/>
                  </a:lnTo>
                  <a:lnTo>
                    <a:pt x="396773" y="394322"/>
                  </a:lnTo>
                  <a:lnTo>
                    <a:pt x="395871" y="391477"/>
                  </a:lnTo>
                  <a:lnTo>
                    <a:pt x="393420" y="390639"/>
                  </a:lnTo>
                  <a:lnTo>
                    <a:pt x="390715" y="392722"/>
                  </a:lnTo>
                  <a:lnTo>
                    <a:pt x="390118" y="393611"/>
                  </a:lnTo>
                  <a:lnTo>
                    <a:pt x="389483" y="394322"/>
                  </a:lnTo>
                  <a:lnTo>
                    <a:pt x="385127" y="392303"/>
                  </a:lnTo>
                  <a:lnTo>
                    <a:pt x="382473" y="390918"/>
                  </a:lnTo>
                  <a:lnTo>
                    <a:pt x="382358" y="390753"/>
                  </a:lnTo>
                  <a:lnTo>
                    <a:pt x="377380" y="390677"/>
                  </a:lnTo>
                  <a:lnTo>
                    <a:pt x="376961" y="390677"/>
                  </a:lnTo>
                  <a:lnTo>
                    <a:pt x="376618" y="390753"/>
                  </a:lnTo>
                  <a:lnTo>
                    <a:pt x="376186" y="389407"/>
                  </a:lnTo>
                  <a:lnTo>
                    <a:pt x="372186" y="391896"/>
                  </a:lnTo>
                  <a:lnTo>
                    <a:pt x="367614" y="393065"/>
                  </a:lnTo>
                  <a:lnTo>
                    <a:pt x="363131" y="395109"/>
                  </a:lnTo>
                  <a:lnTo>
                    <a:pt x="363461" y="396709"/>
                  </a:lnTo>
                  <a:lnTo>
                    <a:pt x="363537" y="398310"/>
                  </a:lnTo>
                  <a:lnTo>
                    <a:pt x="362394" y="399796"/>
                  </a:lnTo>
                  <a:lnTo>
                    <a:pt x="361861" y="399656"/>
                  </a:lnTo>
                  <a:lnTo>
                    <a:pt x="360553" y="399376"/>
                  </a:lnTo>
                  <a:lnTo>
                    <a:pt x="358749" y="400405"/>
                  </a:lnTo>
                  <a:lnTo>
                    <a:pt x="357466" y="404291"/>
                  </a:lnTo>
                  <a:lnTo>
                    <a:pt x="358089" y="406336"/>
                  </a:lnTo>
                  <a:lnTo>
                    <a:pt x="359625" y="408647"/>
                  </a:lnTo>
                  <a:lnTo>
                    <a:pt x="360883" y="408076"/>
                  </a:lnTo>
                  <a:lnTo>
                    <a:pt x="360540" y="409067"/>
                  </a:lnTo>
                  <a:lnTo>
                    <a:pt x="360527" y="411886"/>
                  </a:lnTo>
                  <a:lnTo>
                    <a:pt x="360578" y="414616"/>
                  </a:lnTo>
                  <a:lnTo>
                    <a:pt x="360514" y="415048"/>
                  </a:lnTo>
                  <a:lnTo>
                    <a:pt x="360375" y="415023"/>
                  </a:lnTo>
                  <a:lnTo>
                    <a:pt x="359359" y="414820"/>
                  </a:lnTo>
                  <a:lnTo>
                    <a:pt x="358254" y="414820"/>
                  </a:lnTo>
                  <a:lnTo>
                    <a:pt x="357212" y="415023"/>
                  </a:lnTo>
                  <a:lnTo>
                    <a:pt x="356704" y="412178"/>
                  </a:lnTo>
                  <a:lnTo>
                    <a:pt x="356425" y="409816"/>
                  </a:lnTo>
                  <a:lnTo>
                    <a:pt x="356552" y="409067"/>
                  </a:lnTo>
                  <a:lnTo>
                    <a:pt x="357441" y="407657"/>
                  </a:lnTo>
                  <a:lnTo>
                    <a:pt x="355460" y="405587"/>
                  </a:lnTo>
                  <a:lnTo>
                    <a:pt x="353834" y="405307"/>
                  </a:lnTo>
                  <a:lnTo>
                    <a:pt x="351561" y="403745"/>
                  </a:lnTo>
                  <a:lnTo>
                    <a:pt x="350393" y="403275"/>
                  </a:lnTo>
                  <a:lnTo>
                    <a:pt x="344716" y="402424"/>
                  </a:lnTo>
                  <a:lnTo>
                    <a:pt x="343941" y="402310"/>
                  </a:lnTo>
                  <a:lnTo>
                    <a:pt x="343725" y="402094"/>
                  </a:lnTo>
                  <a:lnTo>
                    <a:pt x="340220" y="399135"/>
                  </a:lnTo>
                  <a:lnTo>
                    <a:pt x="335927" y="401637"/>
                  </a:lnTo>
                  <a:lnTo>
                    <a:pt x="335927" y="440601"/>
                  </a:lnTo>
                  <a:lnTo>
                    <a:pt x="335673" y="442595"/>
                  </a:lnTo>
                  <a:lnTo>
                    <a:pt x="332638" y="442391"/>
                  </a:lnTo>
                  <a:lnTo>
                    <a:pt x="331203" y="440601"/>
                  </a:lnTo>
                  <a:lnTo>
                    <a:pt x="331114" y="438810"/>
                  </a:lnTo>
                  <a:lnTo>
                    <a:pt x="331457" y="436994"/>
                  </a:lnTo>
                  <a:lnTo>
                    <a:pt x="335902" y="440055"/>
                  </a:lnTo>
                  <a:lnTo>
                    <a:pt x="335927" y="440601"/>
                  </a:lnTo>
                  <a:lnTo>
                    <a:pt x="335927" y="401637"/>
                  </a:lnTo>
                  <a:lnTo>
                    <a:pt x="335140" y="402094"/>
                  </a:lnTo>
                  <a:lnTo>
                    <a:pt x="332701" y="400634"/>
                  </a:lnTo>
                  <a:lnTo>
                    <a:pt x="330149" y="401345"/>
                  </a:lnTo>
                  <a:lnTo>
                    <a:pt x="325513" y="402424"/>
                  </a:lnTo>
                  <a:lnTo>
                    <a:pt x="323646" y="402196"/>
                  </a:lnTo>
                  <a:lnTo>
                    <a:pt x="323215" y="401929"/>
                  </a:lnTo>
                  <a:lnTo>
                    <a:pt x="321183" y="400748"/>
                  </a:lnTo>
                  <a:lnTo>
                    <a:pt x="320471" y="400532"/>
                  </a:lnTo>
                  <a:lnTo>
                    <a:pt x="317309" y="399313"/>
                  </a:lnTo>
                  <a:lnTo>
                    <a:pt x="316534" y="399008"/>
                  </a:lnTo>
                  <a:lnTo>
                    <a:pt x="313105" y="398233"/>
                  </a:lnTo>
                  <a:lnTo>
                    <a:pt x="308444" y="399313"/>
                  </a:lnTo>
                  <a:lnTo>
                    <a:pt x="307365" y="399186"/>
                  </a:lnTo>
                  <a:lnTo>
                    <a:pt x="306057" y="399249"/>
                  </a:lnTo>
                  <a:lnTo>
                    <a:pt x="305841" y="399415"/>
                  </a:lnTo>
                  <a:lnTo>
                    <a:pt x="305422" y="399567"/>
                  </a:lnTo>
                  <a:lnTo>
                    <a:pt x="303745" y="401929"/>
                  </a:lnTo>
                  <a:lnTo>
                    <a:pt x="303428" y="401828"/>
                  </a:lnTo>
                  <a:lnTo>
                    <a:pt x="303098" y="401802"/>
                  </a:lnTo>
                  <a:lnTo>
                    <a:pt x="302133" y="400532"/>
                  </a:lnTo>
                  <a:lnTo>
                    <a:pt x="301117" y="399846"/>
                  </a:lnTo>
                  <a:lnTo>
                    <a:pt x="298119" y="399669"/>
                  </a:lnTo>
                  <a:lnTo>
                    <a:pt x="296811" y="400164"/>
                  </a:lnTo>
                  <a:lnTo>
                    <a:pt x="294233" y="401929"/>
                  </a:lnTo>
                  <a:lnTo>
                    <a:pt x="293611" y="403745"/>
                  </a:lnTo>
                  <a:lnTo>
                    <a:pt x="293611" y="404291"/>
                  </a:lnTo>
                  <a:lnTo>
                    <a:pt x="294894" y="407174"/>
                  </a:lnTo>
                  <a:lnTo>
                    <a:pt x="295783" y="408546"/>
                  </a:lnTo>
                  <a:lnTo>
                    <a:pt x="297662" y="409067"/>
                  </a:lnTo>
                  <a:lnTo>
                    <a:pt x="298323" y="409270"/>
                  </a:lnTo>
                  <a:lnTo>
                    <a:pt x="298894" y="409816"/>
                  </a:lnTo>
                  <a:lnTo>
                    <a:pt x="299783" y="410375"/>
                  </a:lnTo>
                  <a:lnTo>
                    <a:pt x="297561" y="412318"/>
                  </a:lnTo>
                  <a:lnTo>
                    <a:pt x="297561" y="432435"/>
                  </a:lnTo>
                  <a:lnTo>
                    <a:pt x="296583" y="432663"/>
                  </a:lnTo>
                  <a:lnTo>
                    <a:pt x="296506" y="431685"/>
                  </a:lnTo>
                  <a:lnTo>
                    <a:pt x="296926" y="431584"/>
                  </a:lnTo>
                  <a:lnTo>
                    <a:pt x="297230" y="431888"/>
                  </a:lnTo>
                  <a:lnTo>
                    <a:pt x="297370" y="432181"/>
                  </a:lnTo>
                  <a:lnTo>
                    <a:pt x="297561" y="432435"/>
                  </a:lnTo>
                  <a:lnTo>
                    <a:pt x="297561" y="412318"/>
                  </a:lnTo>
                  <a:lnTo>
                    <a:pt x="296926" y="412864"/>
                  </a:lnTo>
                  <a:lnTo>
                    <a:pt x="295300" y="415823"/>
                  </a:lnTo>
                  <a:lnTo>
                    <a:pt x="293281" y="419392"/>
                  </a:lnTo>
                  <a:lnTo>
                    <a:pt x="293179" y="427075"/>
                  </a:lnTo>
                  <a:lnTo>
                    <a:pt x="291973" y="427977"/>
                  </a:lnTo>
                  <a:lnTo>
                    <a:pt x="290525" y="429107"/>
                  </a:lnTo>
                  <a:lnTo>
                    <a:pt x="290461" y="429755"/>
                  </a:lnTo>
                  <a:lnTo>
                    <a:pt x="293065" y="431634"/>
                  </a:lnTo>
                  <a:lnTo>
                    <a:pt x="293535" y="432663"/>
                  </a:lnTo>
                  <a:lnTo>
                    <a:pt x="293624" y="433120"/>
                  </a:lnTo>
                  <a:lnTo>
                    <a:pt x="294005" y="436841"/>
                  </a:lnTo>
                  <a:lnTo>
                    <a:pt x="294081" y="437438"/>
                  </a:lnTo>
                  <a:lnTo>
                    <a:pt x="294640" y="440055"/>
                  </a:lnTo>
                  <a:lnTo>
                    <a:pt x="297332" y="441985"/>
                  </a:lnTo>
                  <a:lnTo>
                    <a:pt x="299885" y="443166"/>
                  </a:lnTo>
                  <a:lnTo>
                    <a:pt x="302031" y="444398"/>
                  </a:lnTo>
                  <a:lnTo>
                    <a:pt x="303860" y="445808"/>
                  </a:lnTo>
                  <a:lnTo>
                    <a:pt x="303466" y="446671"/>
                  </a:lnTo>
                  <a:lnTo>
                    <a:pt x="303110" y="447624"/>
                  </a:lnTo>
                  <a:lnTo>
                    <a:pt x="302374" y="449122"/>
                  </a:lnTo>
                  <a:lnTo>
                    <a:pt x="301663" y="450265"/>
                  </a:lnTo>
                  <a:lnTo>
                    <a:pt x="301117" y="450850"/>
                  </a:lnTo>
                  <a:lnTo>
                    <a:pt x="300418" y="451218"/>
                  </a:lnTo>
                  <a:lnTo>
                    <a:pt x="305041" y="452882"/>
                  </a:lnTo>
                  <a:lnTo>
                    <a:pt x="304952" y="451929"/>
                  </a:lnTo>
                  <a:lnTo>
                    <a:pt x="306628" y="453555"/>
                  </a:lnTo>
                  <a:lnTo>
                    <a:pt x="308914" y="455536"/>
                  </a:lnTo>
                  <a:lnTo>
                    <a:pt x="310388" y="456082"/>
                  </a:lnTo>
                  <a:lnTo>
                    <a:pt x="313969" y="456323"/>
                  </a:lnTo>
                  <a:lnTo>
                    <a:pt x="316103" y="456577"/>
                  </a:lnTo>
                  <a:lnTo>
                    <a:pt x="317119" y="456349"/>
                  </a:lnTo>
                  <a:lnTo>
                    <a:pt x="320179" y="453999"/>
                  </a:lnTo>
                  <a:lnTo>
                    <a:pt x="322529" y="453948"/>
                  </a:lnTo>
                  <a:lnTo>
                    <a:pt x="325831" y="454558"/>
                  </a:lnTo>
                  <a:lnTo>
                    <a:pt x="326771" y="454482"/>
                  </a:lnTo>
                  <a:lnTo>
                    <a:pt x="329501" y="454926"/>
                  </a:lnTo>
                  <a:lnTo>
                    <a:pt x="330327" y="454482"/>
                  </a:lnTo>
                  <a:lnTo>
                    <a:pt x="331304" y="453948"/>
                  </a:lnTo>
                  <a:lnTo>
                    <a:pt x="334708" y="454774"/>
                  </a:lnTo>
                  <a:lnTo>
                    <a:pt x="335965" y="454583"/>
                  </a:lnTo>
                  <a:lnTo>
                    <a:pt x="336804" y="453898"/>
                  </a:lnTo>
                  <a:lnTo>
                    <a:pt x="338607" y="452424"/>
                  </a:lnTo>
                  <a:lnTo>
                    <a:pt x="339864" y="451929"/>
                  </a:lnTo>
                  <a:lnTo>
                    <a:pt x="340233" y="451789"/>
                  </a:lnTo>
                  <a:lnTo>
                    <a:pt x="342684" y="452043"/>
                  </a:lnTo>
                  <a:lnTo>
                    <a:pt x="343242" y="451904"/>
                  </a:lnTo>
                  <a:lnTo>
                    <a:pt x="343458" y="451789"/>
                  </a:lnTo>
                  <a:lnTo>
                    <a:pt x="345160" y="450837"/>
                  </a:lnTo>
                  <a:lnTo>
                    <a:pt x="345097" y="451218"/>
                  </a:lnTo>
                  <a:lnTo>
                    <a:pt x="344995" y="451612"/>
                  </a:lnTo>
                  <a:lnTo>
                    <a:pt x="344297" y="453555"/>
                  </a:lnTo>
                  <a:lnTo>
                    <a:pt x="343547" y="454990"/>
                  </a:lnTo>
                  <a:lnTo>
                    <a:pt x="342861" y="456476"/>
                  </a:lnTo>
                  <a:lnTo>
                    <a:pt x="343573" y="456933"/>
                  </a:lnTo>
                  <a:lnTo>
                    <a:pt x="344271" y="456234"/>
                  </a:lnTo>
                  <a:lnTo>
                    <a:pt x="344932" y="455510"/>
                  </a:lnTo>
                  <a:lnTo>
                    <a:pt x="347154" y="453339"/>
                  </a:lnTo>
                  <a:lnTo>
                    <a:pt x="348716" y="452247"/>
                  </a:lnTo>
                  <a:lnTo>
                    <a:pt x="352158" y="454558"/>
                  </a:lnTo>
                  <a:lnTo>
                    <a:pt x="353593" y="454152"/>
                  </a:lnTo>
                  <a:lnTo>
                    <a:pt x="356958" y="452704"/>
                  </a:lnTo>
                  <a:lnTo>
                    <a:pt x="358292" y="452247"/>
                  </a:lnTo>
                  <a:lnTo>
                    <a:pt x="359308" y="451904"/>
                  </a:lnTo>
                  <a:lnTo>
                    <a:pt x="360578" y="450837"/>
                  </a:lnTo>
                  <a:lnTo>
                    <a:pt x="362661" y="449122"/>
                  </a:lnTo>
                  <a:lnTo>
                    <a:pt x="364807" y="448081"/>
                  </a:lnTo>
                  <a:lnTo>
                    <a:pt x="365379" y="444106"/>
                  </a:lnTo>
                  <a:lnTo>
                    <a:pt x="366979" y="443052"/>
                  </a:lnTo>
                  <a:lnTo>
                    <a:pt x="367284" y="442595"/>
                  </a:lnTo>
                  <a:lnTo>
                    <a:pt x="369189" y="439750"/>
                  </a:lnTo>
                  <a:lnTo>
                    <a:pt x="369900" y="437438"/>
                  </a:lnTo>
                  <a:lnTo>
                    <a:pt x="370014" y="436994"/>
                  </a:lnTo>
                  <a:lnTo>
                    <a:pt x="370509" y="435102"/>
                  </a:lnTo>
                  <a:lnTo>
                    <a:pt x="371792" y="435940"/>
                  </a:lnTo>
                  <a:lnTo>
                    <a:pt x="372948" y="436841"/>
                  </a:lnTo>
                  <a:lnTo>
                    <a:pt x="376072" y="437972"/>
                  </a:lnTo>
                  <a:lnTo>
                    <a:pt x="377355" y="436168"/>
                  </a:lnTo>
                  <a:lnTo>
                    <a:pt x="380796" y="435102"/>
                  </a:lnTo>
                  <a:lnTo>
                    <a:pt x="381368" y="434936"/>
                  </a:lnTo>
                  <a:lnTo>
                    <a:pt x="382244" y="433120"/>
                  </a:lnTo>
                  <a:lnTo>
                    <a:pt x="382117" y="432663"/>
                  </a:lnTo>
                  <a:lnTo>
                    <a:pt x="381838" y="431584"/>
                  </a:lnTo>
                  <a:lnTo>
                    <a:pt x="381406" y="429895"/>
                  </a:lnTo>
                  <a:lnTo>
                    <a:pt x="381317" y="429679"/>
                  </a:lnTo>
                  <a:lnTo>
                    <a:pt x="380809" y="428853"/>
                  </a:lnTo>
                  <a:lnTo>
                    <a:pt x="380390" y="427913"/>
                  </a:lnTo>
                  <a:lnTo>
                    <a:pt x="382892" y="426758"/>
                  </a:lnTo>
                  <a:lnTo>
                    <a:pt x="383794" y="426542"/>
                  </a:lnTo>
                  <a:lnTo>
                    <a:pt x="389686" y="426669"/>
                  </a:lnTo>
                  <a:lnTo>
                    <a:pt x="390994" y="426542"/>
                  </a:lnTo>
                  <a:lnTo>
                    <a:pt x="392747" y="426364"/>
                  </a:lnTo>
                  <a:lnTo>
                    <a:pt x="398386" y="424446"/>
                  </a:lnTo>
                  <a:lnTo>
                    <a:pt x="401002" y="424065"/>
                  </a:lnTo>
                  <a:lnTo>
                    <a:pt x="402704" y="427418"/>
                  </a:lnTo>
                  <a:lnTo>
                    <a:pt x="402983" y="427558"/>
                  </a:lnTo>
                  <a:lnTo>
                    <a:pt x="404812" y="429260"/>
                  </a:lnTo>
                  <a:lnTo>
                    <a:pt x="408216" y="429895"/>
                  </a:lnTo>
                  <a:lnTo>
                    <a:pt x="412242" y="428129"/>
                  </a:lnTo>
                  <a:lnTo>
                    <a:pt x="413867" y="425348"/>
                  </a:lnTo>
                  <a:lnTo>
                    <a:pt x="413651" y="424065"/>
                  </a:lnTo>
                  <a:lnTo>
                    <a:pt x="413143" y="421182"/>
                  </a:lnTo>
                  <a:lnTo>
                    <a:pt x="413258" y="419722"/>
                  </a:lnTo>
                  <a:lnTo>
                    <a:pt x="414045" y="417791"/>
                  </a:lnTo>
                  <a:close/>
                </a:path>
                <a:path w="836929" h="528954">
                  <a:moveTo>
                    <a:pt x="418452" y="525132"/>
                  </a:moveTo>
                  <a:lnTo>
                    <a:pt x="418388" y="524154"/>
                  </a:lnTo>
                  <a:lnTo>
                    <a:pt x="417029" y="520903"/>
                  </a:lnTo>
                  <a:lnTo>
                    <a:pt x="415823" y="518553"/>
                  </a:lnTo>
                  <a:lnTo>
                    <a:pt x="415709" y="515835"/>
                  </a:lnTo>
                  <a:lnTo>
                    <a:pt x="415696" y="515454"/>
                  </a:lnTo>
                  <a:lnTo>
                    <a:pt x="415569" y="515023"/>
                  </a:lnTo>
                  <a:lnTo>
                    <a:pt x="413905" y="512648"/>
                  </a:lnTo>
                  <a:lnTo>
                    <a:pt x="413245" y="510222"/>
                  </a:lnTo>
                  <a:lnTo>
                    <a:pt x="411886" y="507136"/>
                  </a:lnTo>
                  <a:lnTo>
                    <a:pt x="410210" y="505091"/>
                  </a:lnTo>
                  <a:lnTo>
                    <a:pt x="409486" y="504685"/>
                  </a:lnTo>
                  <a:lnTo>
                    <a:pt x="406387" y="500176"/>
                  </a:lnTo>
                  <a:lnTo>
                    <a:pt x="402297" y="499198"/>
                  </a:lnTo>
                  <a:lnTo>
                    <a:pt x="396748" y="498665"/>
                  </a:lnTo>
                  <a:lnTo>
                    <a:pt x="395122" y="499262"/>
                  </a:lnTo>
                  <a:lnTo>
                    <a:pt x="391566" y="501827"/>
                  </a:lnTo>
                  <a:lnTo>
                    <a:pt x="389420" y="503999"/>
                  </a:lnTo>
                  <a:lnTo>
                    <a:pt x="383755" y="508431"/>
                  </a:lnTo>
                  <a:lnTo>
                    <a:pt x="388886" y="519785"/>
                  </a:lnTo>
                  <a:lnTo>
                    <a:pt x="389801" y="520141"/>
                  </a:lnTo>
                  <a:lnTo>
                    <a:pt x="393585" y="519988"/>
                  </a:lnTo>
                  <a:lnTo>
                    <a:pt x="396201" y="521728"/>
                  </a:lnTo>
                  <a:lnTo>
                    <a:pt x="399961" y="521157"/>
                  </a:lnTo>
                  <a:lnTo>
                    <a:pt x="403275" y="523214"/>
                  </a:lnTo>
                  <a:lnTo>
                    <a:pt x="404952" y="524129"/>
                  </a:lnTo>
                  <a:lnTo>
                    <a:pt x="408762" y="528091"/>
                  </a:lnTo>
                  <a:lnTo>
                    <a:pt x="412064" y="528256"/>
                  </a:lnTo>
                  <a:lnTo>
                    <a:pt x="416814" y="528739"/>
                  </a:lnTo>
                  <a:lnTo>
                    <a:pt x="418172" y="527519"/>
                  </a:lnTo>
                  <a:lnTo>
                    <a:pt x="418452" y="525132"/>
                  </a:lnTo>
                  <a:close/>
                </a:path>
                <a:path w="836929" h="528954">
                  <a:moveTo>
                    <a:pt x="457250" y="47891"/>
                  </a:moveTo>
                  <a:lnTo>
                    <a:pt x="451916" y="47612"/>
                  </a:lnTo>
                  <a:lnTo>
                    <a:pt x="450900" y="42735"/>
                  </a:lnTo>
                  <a:lnTo>
                    <a:pt x="448576" y="43040"/>
                  </a:lnTo>
                  <a:lnTo>
                    <a:pt x="446455" y="42735"/>
                  </a:lnTo>
                  <a:lnTo>
                    <a:pt x="444436" y="41986"/>
                  </a:lnTo>
                  <a:lnTo>
                    <a:pt x="450392" y="36118"/>
                  </a:lnTo>
                  <a:lnTo>
                    <a:pt x="444119" y="34251"/>
                  </a:lnTo>
                  <a:lnTo>
                    <a:pt x="442061" y="33566"/>
                  </a:lnTo>
                  <a:lnTo>
                    <a:pt x="441045" y="35966"/>
                  </a:lnTo>
                  <a:lnTo>
                    <a:pt x="439775" y="38277"/>
                  </a:lnTo>
                  <a:lnTo>
                    <a:pt x="437591" y="40195"/>
                  </a:lnTo>
                  <a:lnTo>
                    <a:pt x="437502" y="40322"/>
                  </a:lnTo>
                  <a:lnTo>
                    <a:pt x="437438" y="40500"/>
                  </a:lnTo>
                  <a:lnTo>
                    <a:pt x="437832" y="40436"/>
                  </a:lnTo>
                  <a:lnTo>
                    <a:pt x="438251" y="40500"/>
                  </a:lnTo>
                  <a:lnTo>
                    <a:pt x="438619" y="41529"/>
                  </a:lnTo>
                  <a:lnTo>
                    <a:pt x="438391" y="41871"/>
                  </a:lnTo>
                  <a:lnTo>
                    <a:pt x="438861" y="41694"/>
                  </a:lnTo>
                  <a:lnTo>
                    <a:pt x="439178" y="43662"/>
                  </a:lnTo>
                  <a:lnTo>
                    <a:pt x="438378" y="44653"/>
                  </a:lnTo>
                  <a:lnTo>
                    <a:pt x="439432" y="44742"/>
                  </a:lnTo>
                  <a:lnTo>
                    <a:pt x="440588" y="44691"/>
                  </a:lnTo>
                  <a:lnTo>
                    <a:pt x="441096" y="46215"/>
                  </a:lnTo>
                  <a:lnTo>
                    <a:pt x="441045" y="46482"/>
                  </a:lnTo>
                  <a:lnTo>
                    <a:pt x="440601" y="47015"/>
                  </a:lnTo>
                  <a:lnTo>
                    <a:pt x="440258" y="47244"/>
                  </a:lnTo>
                  <a:lnTo>
                    <a:pt x="439915" y="47345"/>
                  </a:lnTo>
                  <a:lnTo>
                    <a:pt x="440270" y="47764"/>
                  </a:lnTo>
                  <a:lnTo>
                    <a:pt x="440410" y="47561"/>
                  </a:lnTo>
                  <a:lnTo>
                    <a:pt x="440613" y="47383"/>
                  </a:lnTo>
                  <a:lnTo>
                    <a:pt x="440918" y="47218"/>
                  </a:lnTo>
                  <a:lnTo>
                    <a:pt x="447205" y="50038"/>
                  </a:lnTo>
                  <a:lnTo>
                    <a:pt x="448843" y="49415"/>
                  </a:lnTo>
                  <a:lnTo>
                    <a:pt x="450367" y="49618"/>
                  </a:lnTo>
                  <a:lnTo>
                    <a:pt x="452755" y="50406"/>
                  </a:lnTo>
                  <a:lnTo>
                    <a:pt x="455269" y="51498"/>
                  </a:lnTo>
                  <a:lnTo>
                    <a:pt x="457250" y="47891"/>
                  </a:lnTo>
                  <a:close/>
                </a:path>
                <a:path w="836929" h="528954">
                  <a:moveTo>
                    <a:pt x="458431" y="114820"/>
                  </a:moveTo>
                  <a:lnTo>
                    <a:pt x="457517" y="115392"/>
                  </a:lnTo>
                  <a:lnTo>
                    <a:pt x="456590" y="116090"/>
                  </a:lnTo>
                  <a:lnTo>
                    <a:pt x="454329" y="115735"/>
                  </a:lnTo>
                  <a:lnTo>
                    <a:pt x="453313" y="116103"/>
                  </a:lnTo>
                  <a:lnTo>
                    <a:pt x="452386" y="116865"/>
                  </a:lnTo>
                  <a:lnTo>
                    <a:pt x="453313" y="117182"/>
                  </a:lnTo>
                  <a:lnTo>
                    <a:pt x="454279" y="117767"/>
                  </a:lnTo>
                  <a:lnTo>
                    <a:pt x="455409" y="117195"/>
                  </a:lnTo>
                  <a:lnTo>
                    <a:pt x="456082" y="116319"/>
                  </a:lnTo>
                  <a:lnTo>
                    <a:pt x="457403" y="115798"/>
                  </a:lnTo>
                  <a:lnTo>
                    <a:pt x="458431" y="114820"/>
                  </a:lnTo>
                  <a:close/>
                </a:path>
                <a:path w="836929" h="528954">
                  <a:moveTo>
                    <a:pt x="464947" y="36372"/>
                  </a:moveTo>
                  <a:lnTo>
                    <a:pt x="464756" y="35140"/>
                  </a:lnTo>
                  <a:lnTo>
                    <a:pt x="464337" y="34277"/>
                  </a:lnTo>
                  <a:lnTo>
                    <a:pt x="464083" y="33350"/>
                  </a:lnTo>
                  <a:lnTo>
                    <a:pt x="463448" y="33858"/>
                  </a:lnTo>
                  <a:lnTo>
                    <a:pt x="463080" y="34036"/>
                  </a:lnTo>
                  <a:lnTo>
                    <a:pt x="460794" y="37579"/>
                  </a:lnTo>
                  <a:lnTo>
                    <a:pt x="460565" y="37592"/>
                  </a:lnTo>
                  <a:lnTo>
                    <a:pt x="457847" y="34505"/>
                  </a:lnTo>
                  <a:lnTo>
                    <a:pt x="457504" y="34328"/>
                  </a:lnTo>
                  <a:lnTo>
                    <a:pt x="456692" y="33718"/>
                  </a:lnTo>
                  <a:lnTo>
                    <a:pt x="455726" y="34569"/>
                  </a:lnTo>
                  <a:lnTo>
                    <a:pt x="455180" y="35433"/>
                  </a:lnTo>
                  <a:lnTo>
                    <a:pt x="454875" y="36309"/>
                  </a:lnTo>
                  <a:lnTo>
                    <a:pt x="459790" y="38239"/>
                  </a:lnTo>
                  <a:lnTo>
                    <a:pt x="459359" y="38582"/>
                  </a:lnTo>
                  <a:lnTo>
                    <a:pt x="459168" y="38785"/>
                  </a:lnTo>
                  <a:lnTo>
                    <a:pt x="454596" y="37388"/>
                  </a:lnTo>
                  <a:lnTo>
                    <a:pt x="454329" y="39433"/>
                  </a:lnTo>
                  <a:lnTo>
                    <a:pt x="455117" y="41503"/>
                  </a:lnTo>
                  <a:lnTo>
                    <a:pt x="455180" y="43561"/>
                  </a:lnTo>
                  <a:lnTo>
                    <a:pt x="455726" y="43586"/>
                  </a:lnTo>
                  <a:lnTo>
                    <a:pt x="457923" y="43548"/>
                  </a:lnTo>
                  <a:lnTo>
                    <a:pt x="459625" y="43141"/>
                  </a:lnTo>
                  <a:lnTo>
                    <a:pt x="461530" y="44234"/>
                  </a:lnTo>
                  <a:lnTo>
                    <a:pt x="462394" y="43434"/>
                  </a:lnTo>
                  <a:lnTo>
                    <a:pt x="463143" y="43002"/>
                  </a:lnTo>
                  <a:lnTo>
                    <a:pt x="460108" y="39814"/>
                  </a:lnTo>
                  <a:lnTo>
                    <a:pt x="460222" y="39535"/>
                  </a:lnTo>
                  <a:lnTo>
                    <a:pt x="460705" y="38950"/>
                  </a:lnTo>
                  <a:lnTo>
                    <a:pt x="460946" y="38823"/>
                  </a:lnTo>
                  <a:lnTo>
                    <a:pt x="461175" y="38785"/>
                  </a:lnTo>
                  <a:lnTo>
                    <a:pt x="461568" y="38684"/>
                  </a:lnTo>
                  <a:lnTo>
                    <a:pt x="461975" y="38735"/>
                  </a:lnTo>
                  <a:lnTo>
                    <a:pt x="463499" y="38315"/>
                  </a:lnTo>
                  <a:lnTo>
                    <a:pt x="464781" y="37896"/>
                  </a:lnTo>
                  <a:lnTo>
                    <a:pt x="464947" y="36372"/>
                  </a:lnTo>
                  <a:close/>
                </a:path>
                <a:path w="836929" h="528954">
                  <a:moveTo>
                    <a:pt x="469480" y="34264"/>
                  </a:moveTo>
                  <a:lnTo>
                    <a:pt x="469201" y="33947"/>
                  </a:lnTo>
                  <a:lnTo>
                    <a:pt x="468985" y="34023"/>
                  </a:lnTo>
                  <a:lnTo>
                    <a:pt x="468896" y="34188"/>
                  </a:lnTo>
                  <a:lnTo>
                    <a:pt x="468757" y="34328"/>
                  </a:lnTo>
                  <a:lnTo>
                    <a:pt x="468985" y="34544"/>
                  </a:lnTo>
                  <a:lnTo>
                    <a:pt x="469214" y="34531"/>
                  </a:lnTo>
                  <a:lnTo>
                    <a:pt x="469480" y="34264"/>
                  </a:lnTo>
                  <a:close/>
                </a:path>
                <a:path w="836929" h="528954">
                  <a:moveTo>
                    <a:pt x="472732" y="66141"/>
                  </a:moveTo>
                  <a:lnTo>
                    <a:pt x="472630" y="65786"/>
                  </a:lnTo>
                  <a:lnTo>
                    <a:pt x="472617" y="65366"/>
                  </a:lnTo>
                  <a:lnTo>
                    <a:pt x="472490" y="65036"/>
                  </a:lnTo>
                  <a:lnTo>
                    <a:pt x="471830" y="64477"/>
                  </a:lnTo>
                  <a:lnTo>
                    <a:pt x="471703" y="64681"/>
                  </a:lnTo>
                  <a:lnTo>
                    <a:pt x="471576" y="64897"/>
                  </a:lnTo>
                  <a:lnTo>
                    <a:pt x="471055" y="65697"/>
                  </a:lnTo>
                  <a:lnTo>
                    <a:pt x="470903" y="65582"/>
                  </a:lnTo>
                  <a:lnTo>
                    <a:pt x="471030" y="65405"/>
                  </a:lnTo>
                  <a:lnTo>
                    <a:pt x="471284" y="65100"/>
                  </a:lnTo>
                  <a:lnTo>
                    <a:pt x="471436" y="64884"/>
                  </a:lnTo>
                  <a:lnTo>
                    <a:pt x="471614" y="64681"/>
                  </a:lnTo>
                  <a:lnTo>
                    <a:pt x="471779" y="64465"/>
                  </a:lnTo>
                  <a:lnTo>
                    <a:pt x="471525" y="64389"/>
                  </a:lnTo>
                  <a:lnTo>
                    <a:pt x="470712" y="64223"/>
                  </a:lnTo>
                  <a:lnTo>
                    <a:pt x="470103" y="64249"/>
                  </a:lnTo>
                  <a:lnTo>
                    <a:pt x="469785" y="64223"/>
                  </a:lnTo>
                  <a:lnTo>
                    <a:pt x="469722" y="64096"/>
                  </a:lnTo>
                  <a:lnTo>
                    <a:pt x="469531" y="63944"/>
                  </a:lnTo>
                  <a:lnTo>
                    <a:pt x="469404" y="63906"/>
                  </a:lnTo>
                  <a:lnTo>
                    <a:pt x="469226" y="63855"/>
                  </a:lnTo>
                  <a:lnTo>
                    <a:pt x="469442" y="64109"/>
                  </a:lnTo>
                  <a:lnTo>
                    <a:pt x="469861" y="64554"/>
                  </a:lnTo>
                  <a:lnTo>
                    <a:pt x="470712" y="65506"/>
                  </a:lnTo>
                  <a:lnTo>
                    <a:pt x="470941" y="65760"/>
                  </a:lnTo>
                  <a:lnTo>
                    <a:pt x="471208" y="65913"/>
                  </a:lnTo>
                  <a:lnTo>
                    <a:pt x="471639" y="66141"/>
                  </a:lnTo>
                  <a:lnTo>
                    <a:pt x="472211" y="66090"/>
                  </a:lnTo>
                  <a:lnTo>
                    <a:pt x="472732" y="66141"/>
                  </a:lnTo>
                  <a:close/>
                </a:path>
                <a:path w="836929" h="528954">
                  <a:moveTo>
                    <a:pt x="477139" y="308406"/>
                  </a:moveTo>
                  <a:close/>
                </a:path>
                <a:path w="836929" h="528954">
                  <a:moveTo>
                    <a:pt x="491299" y="5689"/>
                  </a:moveTo>
                  <a:lnTo>
                    <a:pt x="490715" y="6083"/>
                  </a:lnTo>
                  <a:lnTo>
                    <a:pt x="490067" y="6362"/>
                  </a:lnTo>
                  <a:lnTo>
                    <a:pt x="487349" y="6184"/>
                  </a:lnTo>
                  <a:lnTo>
                    <a:pt x="486448" y="4826"/>
                  </a:lnTo>
                  <a:lnTo>
                    <a:pt x="485038" y="3581"/>
                  </a:lnTo>
                  <a:lnTo>
                    <a:pt x="483323" y="2501"/>
                  </a:lnTo>
                  <a:lnTo>
                    <a:pt x="482104" y="1917"/>
                  </a:lnTo>
                  <a:lnTo>
                    <a:pt x="481355" y="1397"/>
                  </a:lnTo>
                  <a:lnTo>
                    <a:pt x="480656" y="838"/>
                  </a:lnTo>
                  <a:lnTo>
                    <a:pt x="479272" y="812"/>
                  </a:lnTo>
                  <a:lnTo>
                    <a:pt x="475576" y="622"/>
                  </a:lnTo>
                  <a:lnTo>
                    <a:pt x="474624" y="0"/>
                  </a:lnTo>
                  <a:lnTo>
                    <a:pt x="473062" y="50"/>
                  </a:lnTo>
                  <a:lnTo>
                    <a:pt x="472452" y="406"/>
                  </a:lnTo>
                  <a:lnTo>
                    <a:pt x="471703" y="762"/>
                  </a:lnTo>
                  <a:lnTo>
                    <a:pt x="479844" y="4000"/>
                  </a:lnTo>
                  <a:lnTo>
                    <a:pt x="483920" y="5575"/>
                  </a:lnTo>
                  <a:lnTo>
                    <a:pt x="483209" y="6578"/>
                  </a:lnTo>
                  <a:lnTo>
                    <a:pt x="481952" y="8572"/>
                  </a:lnTo>
                  <a:lnTo>
                    <a:pt x="480199" y="8077"/>
                  </a:lnTo>
                  <a:lnTo>
                    <a:pt x="479920" y="8915"/>
                  </a:lnTo>
                  <a:lnTo>
                    <a:pt x="479132" y="8166"/>
                  </a:lnTo>
                  <a:lnTo>
                    <a:pt x="479234" y="9093"/>
                  </a:lnTo>
                  <a:lnTo>
                    <a:pt x="479882" y="9067"/>
                  </a:lnTo>
                  <a:lnTo>
                    <a:pt x="484136" y="11049"/>
                  </a:lnTo>
                  <a:lnTo>
                    <a:pt x="489318" y="8737"/>
                  </a:lnTo>
                  <a:lnTo>
                    <a:pt x="489559" y="9029"/>
                  </a:lnTo>
                  <a:lnTo>
                    <a:pt x="490880" y="6426"/>
                  </a:lnTo>
                  <a:lnTo>
                    <a:pt x="491299" y="5689"/>
                  </a:lnTo>
                  <a:close/>
                </a:path>
                <a:path w="836929" h="528954">
                  <a:moveTo>
                    <a:pt x="499694" y="12268"/>
                  </a:moveTo>
                  <a:lnTo>
                    <a:pt x="499668" y="12052"/>
                  </a:lnTo>
                  <a:lnTo>
                    <a:pt x="499643" y="11684"/>
                  </a:lnTo>
                  <a:lnTo>
                    <a:pt x="499618" y="11493"/>
                  </a:lnTo>
                  <a:lnTo>
                    <a:pt x="499287" y="11455"/>
                  </a:lnTo>
                  <a:lnTo>
                    <a:pt x="498614" y="11404"/>
                  </a:lnTo>
                  <a:lnTo>
                    <a:pt x="498627" y="11899"/>
                  </a:lnTo>
                  <a:lnTo>
                    <a:pt x="498614" y="12204"/>
                  </a:lnTo>
                  <a:lnTo>
                    <a:pt x="498741" y="12331"/>
                  </a:lnTo>
                  <a:lnTo>
                    <a:pt x="498932" y="12484"/>
                  </a:lnTo>
                  <a:lnTo>
                    <a:pt x="499376" y="12369"/>
                  </a:lnTo>
                  <a:lnTo>
                    <a:pt x="499694" y="12369"/>
                  </a:lnTo>
                  <a:close/>
                </a:path>
                <a:path w="836929" h="528954">
                  <a:moveTo>
                    <a:pt x="553212" y="109931"/>
                  </a:moveTo>
                  <a:lnTo>
                    <a:pt x="553097" y="109562"/>
                  </a:lnTo>
                  <a:lnTo>
                    <a:pt x="553097" y="109080"/>
                  </a:lnTo>
                  <a:lnTo>
                    <a:pt x="552869" y="108902"/>
                  </a:lnTo>
                  <a:lnTo>
                    <a:pt x="552665" y="108750"/>
                  </a:lnTo>
                  <a:lnTo>
                    <a:pt x="552196" y="108991"/>
                  </a:lnTo>
                  <a:lnTo>
                    <a:pt x="551853" y="109067"/>
                  </a:lnTo>
                  <a:lnTo>
                    <a:pt x="551992" y="109486"/>
                  </a:lnTo>
                  <a:lnTo>
                    <a:pt x="552132" y="109893"/>
                  </a:lnTo>
                  <a:lnTo>
                    <a:pt x="552284" y="110324"/>
                  </a:lnTo>
                  <a:lnTo>
                    <a:pt x="552602" y="110185"/>
                  </a:lnTo>
                  <a:lnTo>
                    <a:pt x="553212" y="109931"/>
                  </a:lnTo>
                  <a:close/>
                </a:path>
                <a:path w="836929" h="528954">
                  <a:moveTo>
                    <a:pt x="554278" y="113931"/>
                  </a:moveTo>
                  <a:lnTo>
                    <a:pt x="554151" y="113449"/>
                  </a:lnTo>
                  <a:lnTo>
                    <a:pt x="554126" y="113157"/>
                  </a:lnTo>
                  <a:lnTo>
                    <a:pt x="553643" y="113309"/>
                  </a:lnTo>
                  <a:lnTo>
                    <a:pt x="553110" y="113398"/>
                  </a:lnTo>
                  <a:lnTo>
                    <a:pt x="552678" y="113652"/>
                  </a:lnTo>
                  <a:lnTo>
                    <a:pt x="552577" y="113919"/>
                  </a:lnTo>
                  <a:lnTo>
                    <a:pt x="552678" y="114350"/>
                  </a:lnTo>
                  <a:lnTo>
                    <a:pt x="552704" y="114731"/>
                  </a:lnTo>
                  <a:lnTo>
                    <a:pt x="553123" y="114541"/>
                  </a:lnTo>
                  <a:lnTo>
                    <a:pt x="553529" y="114388"/>
                  </a:lnTo>
                  <a:lnTo>
                    <a:pt x="553885" y="114173"/>
                  </a:lnTo>
                  <a:lnTo>
                    <a:pt x="554062" y="114084"/>
                  </a:lnTo>
                  <a:lnTo>
                    <a:pt x="554278" y="113931"/>
                  </a:lnTo>
                  <a:close/>
                </a:path>
                <a:path w="836929" h="528954">
                  <a:moveTo>
                    <a:pt x="579056" y="335648"/>
                  </a:moveTo>
                  <a:lnTo>
                    <a:pt x="578472" y="332676"/>
                  </a:lnTo>
                  <a:lnTo>
                    <a:pt x="578358" y="330746"/>
                  </a:lnTo>
                  <a:lnTo>
                    <a:pt x="576859" y="329374"/>
                  </a:lnTo>
                  <a:lnTo>
                    <a:pt x="575932" y="328625"/>
                  </a:lnTo>
                  <a:lnTo>
                    <a:pt x="575538" y="325564"/>
                  </a:lnTo>
                  <a:lnTo>
                    <a:pt x="573582" y="324167"/>
                  </a:lnTo>
                  <a:lnTo>
                    <a:pt x="571754" y="322529"/>
                  </a:lnTo>
                  <a:lnTo>
                    <a:pt x="570915" y="322478"/>
                  </a:lnTo>
                  <a:lnTo>
                    <a:pt x="569937" y="322592"/>
                  </a:lnTo>
                  <a:lnTo>
                    <a:pt x="568121" y="321995"/>
                  </a:lnTo>
                  <a:lnTo>
                    <a:pt x="567156" y="321462"/>
                  </a:lnTo>
                  <a:lnTo>
                    <a:pt x="565734" y="320255"/>
                  </a:lnTo>
                  <a:lnTo>
                    <a:pt x="565365" y="319392"/>
                  </a:lnTo>
                  <a:lnTo>
                    <a:pt x="564883" y="318668"/>
                  </a:lnTo>
                  <a:lnTo>
                    <a:pt x="562800" y="318655"/>
                  </a:lnTo>
                  <a:lnTo>
                    <a:pt x="560666" y="318135"/>
                  </a:lnTo>
                  <a:lnTo>
                    <a:pt x="558876" y="319608"/>
                  </a:lnTo>
                  <a:lnTo>
                    <a:pt x="557149" y="318490"/>
                  </a:lnTo>
                  <a:lnTo>
                    <a:pt x="555472" y="317855"/>
                  </a:lnTo>
                  <a:lnTo>
                    <a:pt x="553326" y="318427"/>
                  </a:lnTo>
                  <a:lnTo>
                    <a:pt x="552030" y="320992"/>
                  </a:lnTo>
                  <a:lnTo>
                    <a:pt x="552615" y="321475"/>
                  </a:lnTo>
                  <a:lnTo>
                    <a:pt x="553237" y="321792"/>
                  </a:lnTo>
                  <a:lnTo>
                    <a:pt x="553935" y="322935"/>
                  </a:lnTo>
                  <a:lnTo>
                    <a:pt x="554012" y="323735"/>
                  </a:lnTo>
                  <a:lnTo>
                    <a:pt x="554228" y="324446"/>
                  </a:lnTo>
                  <a:lnTo>
                    <a:pt x="555345" y="324256"/>
                  </a:lnTo>
                  <a:lnTo>
                    <a:pt x="556285" y="323913"/>
                  </a:lnTo>
                  <a:lnTo>
                    <a:pt x="556971" y="325069"/>
                  </a:lnTo>
                  <a:lnTo>
                    <a:pt x="556171" y="327342"/>
                  </a:lnTo>
                  <a:lnTo>
                    <a:pt x="553745" y="328904"/>
                  </a:lnTo>
                  <a:lnTo>
                    <a:pt x="553669" y="331800"/>
                  </a:lnTo>
                  <a:lnTo>
                    <a:pt x="554202" y="332498"/>
                  </a:lnTo>
                  <a:lnTo>
                    <a:pt x="555345" y="334657"/>
                  </a:lnTo>
                  <a:lnTo>
                    <a:pt x="555193" y="335368"/>
                  </a:lnTo>
                  <a:lnTo>
                    <a:pt x="552386" y="336880"/>
                  </a:lnTo>
                  <a:lnTo>
                    <a:pt x="549757" y="338112"/>
                  </a:lnTo>
                  <a:lnTo>
                    <a:pt x="544703" y="337718"/>
                  </a:lnTo>
                  <a:lnTo>
                    <a:pt x="545376" y="337464"/>
                  </a:lnTo>
                  <a:lnTo>
                    <a:pt x="541020" y="334645"/>
                  </a:lnTo>
                  <a:lnTo>
                    <a:pt x="539534" y="333768"/>
                  </a:lnTo>
                  <a:lnTo>
                    <a:pt x="534136" y="331597"/>
                  </a:lnTo>
                  <a:lnTo>
                    <a:pt x="530720" y="333590"/>
                  </a:lnTo>
                  <a:lnTo>
                    <a:pt x="529628" y="339369"/>
                  </a:lnTo>
                  <a:lnTo>
                    <a:pt x="529678" y="341020"/>
                  </a:lnTo>
                  <a:lnTo>
                    <a:pt x="531063" y="343408"/>
                  </a:lnTo>
                  <a:lnTo>
                    <a:pt x="532193" y="346532"/>
                  </a:lnTo>
                  <a:lnTo>
                    <a:pt x="533146" y="347205"/>
                  </a:lnTo>
                  <a:lnTo>
                    <a:pt x="536384" y="347878"/>
                  </a:lnTo>
                  <a:lnTo>
                    <a:pt x="540816" y="349326"/>
                  </a:lnTo>
                  <a:lnTo>
                    <a:pt x="541464" y="349885"/>
                  </a:lnTo>
                  <a:lnTo>
                    <a:pt x="541718" y="352145"/>
                  </a:lnTo>
                  <a:lnTo>
                    <a:pt x="541413" y="353034"/>
                  </a:lnTo>
                  <a:lnTo>
                    <a:pt x="540410" y="353631"/>
                  </a:lnTo>
                  <a:lnTo>
                    <a:pt x="542683" y="354685"/>
                  </a:lnTo>
                  <a:lnTo>
                    <a:pt x="542721" y="355015"/>
                  </a:lnTo>
                  <a:lnTo>
                    <a:pt x="542861" y="355282"/>
                  </a:lnTo>
                  <a:lnTo>
                    <a:pt x="540905" y="357517"/>
                  </a:lnTo>
                  <a:lnTo>
                    <a:pt x="542353" y="357644"/>
                  </a:lnTo>
                  <a:lnTo>
                    <a:pt x="543585" y="357505"/>
                  </a:lnTo>
                  <a:lnTo>
                    <a:pt x="544537" y="356958"/>
                  </a:lnTo>
                  <a:lnTo>
                    <a:pt x="546912" y="358305"/>
                  </a:lnTo>
                  <a:lnTo>
                    <a:pt x="548944" y="357682"/>
                  </a:lnTo>
                  <a:lnTo>
                    <a:pt x="552818" y="358317"/>
                  </a:lnTo>
                  <a:lnTo>
                    <a:pt x="554774" y="357695"/>
                  </a:lnTo>
                  <a:lnTo>
                    <a:pt x="557834" y="356044"/>
                  </a:lnTo>
                  <a:lnTo>
                    <a:pt x="558330" y="354863"/>
                  </a:lnTo>
                  <a:lnTo>
                    <a:pt x="558634" y="353428"/>
                  </a:lnTo>
                  <a:lnTo>
                    <a:pt x="558190" y="352031"/>
                  </a:lnTo>
                  <a:lnTo>
                    <a:pt x="557593" y="350596"/>
                  </a:lnTo>
                  <a:lnTo>
                    <a:pt x="557999" y="347954"/>
                  </a:lnTo>
                  <a:lnTo>
                    <a:pt x="556742" y="344703"/>
                  </a:lnTo>
                  <a:lnTo>
                    <a:pt x="556691" y="343573"/>
                  </a:lnTo>
                  <a:lnTo>
                    <a:pt x="558279" y="338747"/>
                  </a:lnTo>
                  <a:lnTo>
                    <a:pt x="561200" y="338455"/>
                  </a:lnTo>
                  <a:lnTo>
                    <a:pt x="569379" y="339445"/>
                  </a:lnTo>
                  <a:lnTo>
                    <a:pt x="572630" y="338239"/>
                  </a:lnTo>
                  <a:lnTo>
                    <a:pt x="574598" y="337248"/>
                  </a:lnTo>
                  <a:lnTo>
                    <a:pt x="578129" y="336969"/>
                  </a:lnTo>
                  <a:lnTo>
                    <a:pt x="579056" y="335648"/>
                  </a:lnTo>
                  <a:close/>
                </a:path>
                <a:path w="836929" h="528954">
                  <a:moveTo>
                    <a:pt x="633603" y="416852"/>
                  </a:moveTo>
                  <a:lnTo>
                    <a:pt x="632333" y="415823"/>
                  </a:lnTo>
                  <a:lnTo>
                    <a:pt x="631228" y="414934"/>
                  </a:lnTo>
                  <a:lnTo>
                    <a:pt x="629970" y="413181"/>
                  </a:lnTo>
                  <a:lnTo>
                    <a:pt x="628294" y="410806"/>
                  </a:lnTo>
                  <a:lnTo>
                    <a:pt x="625398" y="410806"/>
                  </a:lnTo>
                  <a:lnTo>
                    <a:pt x="623112" y="410248"/>
                  </a:lnTo>
                  <a:lnTo>
                    <a:pt x="623112" y="424103"/>
                  </a:lnTo>
                  <a:lnTo>
                    <a:pt x="622935" y="424332"/>
                  </a:lnTo>
                  <a:lnTo>
                    <a:pt x="622769" y="424649"/>
                  </a:lnTo>
                  <a:lnTo>
                    <a:pt x="622477" y="424268"/>
                  </a:lnTo>
                  <a:lnTo>
                    <a:pt x="622287" y="424103"/>
                  </a:lnTo>
                  <a:lnTo>
                    <a:pt x="622211" y="423659"/>
                  </a:lnTo>
                  <a:lnTo>
                    <a:pt x="622477" y="423367"/>
                  </a:lnTo>
                  <a:lnTo>
                    <a:pt x="622808" y="423468"/>
                  </a:lnTo>
                  <a:lnTo>
                    <a:pt x="623062" y="423659"/>
                  </a:lnTo>
                  <a:lnTo>
                    <a:pt x="623112" y="424103"/>
                  </a:lnTo>
                  <a:lnTo>
                    <a:pt x="623112" y="410248"/>
                  </a:lnTo>
                  <a:lnTo>
                    <a:pt x="622541" y="410095"/>
                  </a:lnTo>
                  <a:lnTo>
                    <a:pt x="621753" y="410464"/>
                  </a:lnTo>
                  <a:lnTo>
                    <a:pt x="618972" y="411975"/>
                  </a:lnTo>
                  <a:lnTo>
                    <a:pt x="615734" y="412521"/>
                  </a:lnTo>
                  <a:lnTo>
                    <a:pt x="612635" y="415124"/>
                  </a:lnTo>
                  <a:lnTo>
                    <a:pt x="611873" y="415429"/>
                  </a:lnTo>
                  <a:lnTo>
                    <a:pt x="611200" y="415823"/>
                  </a:lnTo>
                  <a:lnTo>
                    <a:pt x="610082" y="416280"/>
                  </a:lnTo>
                  <a:lnTo>
                    <a:pt x="608584" y="417131"/>
                  </a:lnTo>
                  <a:lnTo>
                    <a:pt x="607060" y="417918"/>
                  </a:lnTo>
                  <a:lnTo>
                    <a:pt x="603161" y="420497"/>
                  </a:lnTo>
                  <a:lnTo>
                    <a:pt x="602907" y="422211"/>
                  </a:lnTo>
                  <a:lnTo>
                    <a:pt x="605548" y="425500"/>
                  </a:lnTo>
                  <a:lnTo>
                    <a:pt x="606425" y="426516"/>
                  </a:lnTo>
                  <a:lnTo>
                    <a:pt x="611847" y="431520"/>
                  </a:lnTo>
                  <a:lnTo>
                    <a:pt x="612559" y="431812"/>
                  </a:lnTo>
                  <a:lnTo>
                    <a:pt x="619493" y="432485"/>
                  </a:lnTo>
                  <a:lnTo>
                    <a:pt x="621334" y="432765"/>
                  </a:lnTo>
                  <a:lnTo>
                    <a:pt x="628345" y="426885"/>
                  </a:lnTo>
                  <a:lnTo>
                    <a:pt x="629323" y="425284"/>
                  </a:lnTo>
                  <a:lnTo>
                    <a:pt x="630466" y="424649"/>
                  </a:lnTo>
                  <a:lnTo>
                    <a:pt x="632574" y="423468"/>
                  </a:lnTo>
                  <a:lnTo>
                    <a:pt x="633450" y="421919"/>
                  </a:lnTo>
                  <a:lnTo>
                    <a:pt x="633526" y="420497"/>
                  </a:lnTo>
                  <a:lnTo>
                    <a:pt x="633603" y="416852"/>
                  </a:lnTo>
                  <a:close/>
                </a:path>
                <a:path w="836929" h="528954">
                  <a:moveTo>
                    <a:pt x="710412" y="174485"/>
                  </a:moveTo>
                  <a:lnTo>
                    <a:pt x="710133" y="172516"/>
                  </a:lnTo>
                  <a:lnTo>
                    <a:pt x="709015" y="169633"/>
                  </a:lnTo>
                  <a:lnTo>
                    <a:pt x="707593" y="168770"/>
                  </a:lnTo>
                  <a:lnTo>
                    <a:pt x="706196" y="167233"/>
                  </a:lnTo>
                  <a:lnTo>
                    <a:pt x="705891" y="166624"/>
                  </a:lnTo>
                  <a:lnTo>
                    <a:pt x="703262" y="163995"/>
                  </a:lnTo>
                  <a:lnTo>
                    <a:pt x="701014" y="162039"/>
                  </a:lnTo>
                  <a:lnTo>
                    <a:pt x="696366" y="162013"/>
                  </a:lnTo>
                  <a:lnTo>
                    <a:pt x="694867" y="161759"/>
                  </a:lnTo>
                  <a:lnTo>
                    <a:pt x="692721" y="160223"/>
                  </a:lnTo>
                  <a:lnTo>
                    <a:pt x="691426" y="160007"/>
                  </a:lnTo>
                  <a:lnTo>
                    <a:pt x="688492" y="159080"/>
                  </a:lnTo>
                  <a:lnTo>
                    <a:pt x="686714" y="158572"/>
                  </a:lnTo>
                  <a:lnTo>
                    <a:pt x="684339" y="158013"/>
                  </a:lnTo>
                  <a:lnTo>
                    <a:pt x="683717" y="158165"/>
                  </a:lnTo>
                  <a:lnTo>
                    <a:pt x="683717" y="207746"/>
                  </a:lnTo>
                  <a:lnTo>
                    <a:pt x="682078" y="209245"/>
                  </a:lnTo>
                  <a:lnTo>
                    <a:pt x="681266" y="208610"/>
                  </a:lnTo>
                  <a:lnTo>
                    <a:pt x="680402" y="208432"/>
                  </a:lnTo>
                  <a:lnTo>
                    <a:pt x="678624" y="209816"/>
                  </a:lnTo>
                  <a:lnTo>
                    <a:pt x="677748" y="209969"/>
                  </a:lnTo>
                  <a:lnTo>
                    <a:pt x="677278" y="209600"/>
                  </a:lnTo>
                  <a:lnTo>
                    <a:pt x="677024" y="209397"/>
                  </a:lnTo>
                  <a:lnTo>
                    <a:pt x="676922" y="209245"/>
                  </a:lnTo>
                  <a:lnTo>
                    <a:pt x="677646" y="208953"/>
                  </a:lnTo>
                  <a:lnTo>
                    <a:pt x="678459" y="208699"/>
                  </a:lnTo>
                  <a:lnTo>
                    <a:pt x="680504" y="207594"/>
                  </a:lnTo>
                  <a:lnTo>
                    <a:pt x="681863" y="207594"/>
                  </a:lnTo>
                  <a:lnTo>
                    <a:pt x="683717" y="207746"/>
                  </a:lnTo>
                  <a:lnTo>
                    <a:pt x="683717" y="158165"/>
                  </a:lnTo>
                  <a:lnTo>
                    <a:pt x="680364" y="158369"/>
                  </a:lnTo>
                  <a:lnTo>
                    <a:pt x="678141" y="160020"/>
                  </a:lnTo>
                  <a:lnTo>
                    <a:pt x="676541" y="160629"/>
                  </a:lnTo>
                  <a:lnTo>
                    <a:pt x="676541" y="209397"/>
                  </a:lnTo>
                  <a:lnTo>
                    <a:pt x="676275" y="209600"/>
                  </a:lnTo>
                  <a:lnTo>
                    <a:pt x="676363" y="209473"/>
                  </a:lnTo>
                  <a:lnTo>
                    <a:pt x="676541" y="209397"/>
                  </a:lnTo>
                  <a:lnTo>
                    <a:pt x="676541" y="160629"/>
                  </a:lnTo>
                  <a:lnTo>
                    <a:pt x="671817" y="162420"/>
                  </a:lnTo>
                  <a:lnTo>
                    <a:pt x="668121" y="164515"/>
                  </a:lnTo>
                  <a:lnTo>
                    <a:pt x="663308" y="168490"/>
                  </a:lnTo>
                  <a:lnTo>
                    <a:pt x="661835" y="169862"/>
                  </a:lnTo>
                  <a:lnTo>
                    <a:pt x="657352" y="172618"/>
                  </a:lnTo>
                  <a:lnTo>
                    <a:pt x="655523" y="175145"/>
                  </a:lnTo>
                  <a:lnTo>
                    <a:pt x="653376" y="178777"/>
                  </a:lnTo>
                  <a:lnTo>
                    <a:pt x="653237" y="179920"/>
                  </a:lnTo>
                  <a:lnTo>
                    <a:pt x="651052" y="182968"/>
                  </a:lnTo>
                  <a:lnTo>
                    <a:pt x="651294" y="185153"/>
                  </a:lnTo>
                  <a:lnTo>
                    <a:pt x="652932" y="188937"/>
                  </a:lnTo>
                  <a:lnTo>
                    <a:pt x="655370" y="197523"/>
                  </a:lnTo>
                  <a:lnTo>
                    <a:pt x="657402" y="202730"/>
                  </a:lnTo>
                  <a:lnTo>
                    <a:pt x="663130" y="206171"/>
                  </a:lnTo>
                  <a:lnTo>
                    <a:pt x="663638" y="206425"/>
                  </a:lnTo>
                  <a:lnTo>
                    <a:pt x="665492" y="208584"/>
                  </a:lnTo>
                  <a:lnTo>
                    <a:pt x="667664" y="209334"/>
                  </a:lnTo>
                  <a:lnTo>
                    <a:pt x="671652" y="211074"/>
                  </a:lnTo>
                  <a:lnTo>
                    <a:pt x="673696" y="212255"/>
                  </a:lnTo>
                  <a:lnTo>
                    <a:pt x="676465" y="210947"/>
                  </a:lnTo>
                  <a:lnTo>
                    <a:pt x="677100" y="211074"/>
                  </a:lnTo>
                  <a:lnTo>
                    <a:pt x="678459" y="211480"/>
                  </a:lnTo>
                  <a:lnTo>
                    <a:pt x="679132" y="211162"/>
                  </a:lnTo>
                  <a:lnTo>
                    <a:pt x="679462" y="210947"/>
                  </a:lnTo>
                  <a:lnTo>
                    <a:pt x="680593" y="210235"/>
                  </a:lnTo>
                  <a:lnTo>
                    <a:pt x="681050" y="209969"/>
                  </a:lnTo>
                  <a:lnTo>
                    <a:pt x="682078" y="209397"/>
                  </a:lnTo>
                  <a:lnTo>
                    <a:pt x="682129" y="209270"/>
                  </a:lnTo>
                  <a:lnTo>
                    <a:pt x="686790" y="208064"/>
                  </a:lnTo>
                  <a:lnTo>
                    <a:pt x="687031" y="207899"/>
                  </a:lnTo>
                  <a:lnTo>
                    <a:pt x="687311" y="207594"/>
                  </a:lnTo>
                  <a:lnTo>
                    <a:pt x="689622" y="205143"/>
                  </a:lnTo>
                  <a:lnTo>
                    <a:pt x="692429" y="202895"/>
                  </a:lnTo>
                  <a:lnTo>
                    <a:pt x="694867" y="198526"/>
                  </a:lnTo>
                  <a:lnTo>
                    <a:pt x="694550" y="195503"/>
                  </a:lnTo>
                  <a:lnTo>
                    <a:pt x="695985" y="194335"/>
                  </a:lnTo>
                  <a:lnTo>
                    <a:pt x="698627" y="193128"/>
                  </a:lnTo>
                  <a:lnTo>
                    <a:pt x="699770" y="192684"/>
                  </a:lnTo>
                  <a:lnTo>
                    <a:pt x="700900" y="191173"/>
                  </a:lnTo>
                  <a:lnTo>
                    <a:pt x="701763" y="189877"/>
                  </a:lnTo>
                  <a:lnTo>
                    <a:pt x="703770" y="187655"/>
                  </a:lnTo>
                  <a:lnTo>
                    <a:pt x="704926" y="186728"/>
                  </a:lnTo>
                  <a:lnTo>
                    <a:pt x="708901" y="183261"/>
                  </a:lnTo>
                  <a:lnTo>
                    <a:pt x="709891" y="179920"/>
                  </a:lnTo>
                  <a:lnTo>
                    <a:pt x="710412" y="174485"/>
                  </a:lnTo>
                  <a:close/>
                </a:path>
                <a:path w="836929" h="528954">
                  <a:moveTo>
                    <a:pt x="788416" y="391045"/>
                  </a:moveTo>
                  <a:lnTo>
                    <a:pt x="788276" y="390588"/>
                  </a:lnTo>
                  <a:lnTo>
                    <a:pt x="785558" y="385648"/>
                  </a:lnTo>
                  <a:lnTo>
                    <a:pt x="785558" y="401015"/>
                  </a:lnTo>
                  <a:lnTo>
                    <a:pt x="785495" y="401637"/>
                  </a:lnTo>
                  <a:lnTo>
                    <a:pt x="783894" y="401523"/>
                  </a:lnTo>
                  <a:lnTo>
                    <a:pt x="784085" y="401243"/>
                  </a:lnTo>
                  <a:lnTo>
                    <a:pt x="784263" y="400850"/>
                  </a:lnTo>
                  <a:lnTo>
                    <a:pt x="784771" y="400812"/>
                  </a:lnTo>
                  <a:lnTo>
                    <a:pt x="785152" y="400888"/>
                  </a:lnTo>
                  <a:lnTo>
                    <a:pt x="785558" y="401015"/>
                  </a:lnTo>
                  <a:lnTo>
                    <a:pt x="785558" y="385648"/>
                  </a:lnTo>
                  <a:lnTo>
                    <a:pt x="785012" y="384644"/>
                  </a:lnTo>
                  <a:lnTo>
                    <a:pt x="784783" y="384314"/>
                  </a:lnTo>
                  <a:lnTo>
                    <a:pt x="783424" y="381177"/>
                  </a:lnTo>
                  <a:lnTo>
                    <a:pt x="781456" y="379133"/>
                  </a:lnTo>
                  <a:lnTo>
                    <a:pt x="777900" y="377139"/>
                  </a:lnTo>
                  <a:lnTo>
                    <a:pt x="777113" y="376415"/>
                  </a:lnTo>
                  <a:lnTo>
                    <a:pt x="773988" y="374497"/>
                  </a:lnTo>
                  <a:lnTo>
                    <a:pt x="771804" y="372973"/>
                  </a:lnTo>
                  <a:lnTo>
                    <a:pt x="766381" y="370357"/>
                  </a:lnTo>
                  <a:lnTo>
                    <a:pt x="763092" y="370179"/>
                  </a:lnTo>
                  <a:lnTo>
                    <a:pt x="758215" y="371297"/>
                  </a:lnTo>
                  <a:lnTo>
                    <a:pt x="756653" y="371576"/>
                  </a:lnTo>
                  <a:lnTo>
                    <a:pt x="754341" y="372084"/>
                  </a:lnTo>
                  <a:lnTo>
                    <a:pt x="753452" y="372122"/>
                  </a:lnTo>
                  <a:lnTo>
                    <a:pt x="749490" y="374891"/>
                  </a:lnTo>
                  <a:lnTo>
                    <a:pt x="746188" y="377342"/>
                  </a:lnTo>
                  <a:lnTo>
                    <a:pt x="742581" y="382244"/>
                  </a:lnTo>
                  <a:lnTo>
                    <a:pt x="741807" y="384098"/>
                  </a:lnTo>
                  <a:lnTo>
                    <a:pt x="739495" y="388467"/>
                  </a:lnTo>
                  <a:lnTo>
                    <a:pt x="738390" y="391121"/>
                  </a:lnTo>
                  <a:lnTo>
                    <a:pt x="739292" y="394677"/>
                  </a:lnTo>
                  <a:lnTo>
                    <a:pt x="739190" y="395744"/>
                  </a:lnTo>
                  <a:lnTo>
                    <a:pt x="738530" y="398551"/>
                  </a:lnTo>
                  <a:lnTo>
                    <a:pt x="739178" y="401243"/>
                  </a:lnTo>
                  <a:lnTo>
                    <a:pt x="740397" y="405434"/>
                  </a:lnTo>
                  <a:lnTo>
                    <a:pt x="743508" y="413499"/>
                  </a:lnTo>
                  <a:lnTo>
                    <a:pt x="746569" y="417677"/>
                  </a:lnTo>
                  <a:lnTo>
                    <a:pt x="752259" y="420344"/>
                  </a:lnTo>
                  <a:lnTo>
                    <a:pt x="752868" y="420649"/>
                  </a:lnTo>
                  <a:lnTo>
                    <a:pt x="756450" y="423379"/>
                  </a:lnTo>
                  <a:lnTo>
                    <a:pt x="759968" y="423532"/>
                  </a:lnTo>
                  <a:lnTo>
                    <a:pt x="765962" y="423100"/>
                  </a:lnTo>
                  <a:lnTo>
                    <a:pt x="768350" y="423037"/>
                  </a:lnTo>
                  <a:lnTo>
                    <a:pt x="772693" y="422859"/>
                  </a:lnTo>
                  <a:lnTo>
                    <a:pt x="774268" y="420839"/>
                  </a:lnTo>
                  <a:lnTo>
                    <a:pt x="775474" y="418490"/>
                  </a:lnTo>
                  <a:lnTo>
                    <a:pt x="781329" y="415582"/>
                  </a:lnTo>
                  <a:lnTo>
                    <a:pt x="787666" y="400812"/>
                  </a:lnTo>
                  <a:lnTo>
                    <a:pt x="787781" y="399935"/>
                  </a:lnTo>
                  <a:lnTo>
                    <a:pt x="788416" y="391045"/>
                  </a:lnTo>
                  <a:close/>
                </a:path>
                <a:path w="836929" h="528954">
                  <a:moveTo>
                    <a:pt x="836650" y="167233"/>
                  </a:moveTo>
                  <a:lnTo>
                    <a:pt x="826198" y="158699"/>
                  </a:lnTo>
                  <a:lnTo>
                    <a:pt x="821397" y="155765"/>
                  </a:lnTo>
                  <a:lnTo>
                    <a:pt x="818718" y="154609"/>
                  </a:lnTo>
                  <a:lnTo>
                    <a:pt x="815428" y="155765"/>
                  </a:lnTo>
                  <a:lnTo>
                    <a:pt x="811758" y="155663"/>
                  </a:lnTo>
                  <a:lnTo>
                    <a:pt x="808520" y="156667"/>
                  </a:lnTo>
                  <a:lnTo>
                    <a:pt x="802563" y="159854"/>
                  </a:lnTo>
                  <a:lnTo>
                    <a:pt x="799490" y="159169"/>
                  </a:lnTo>
                  <a:lnTo>
                    <a:pt x="795731" y="159118"/>
                  </a:lnTo>
                  <a:lnTo>
                    <a:pt x="793648" y="157251"/>
                  </a:lnTo>
                  <a:lnTo>
                    <a:pt x="793051" y="156337"/>
                  </a:lnTo>
                  <a:lnTo>
                    <a:pt x="791781" y="155371"/>
                  </a:lnTo>
                  <a:lnTo>
                    <a:pt x="790663" y="155130"/>
                  </a:lnTo>
                  <a:lnTo>
                    <a:pt x="789419" y="156629"/>
                  </a:lnTo>
                  <a:lnTo>
                    <a:pt x="787946" y="155473"/>
                  </a:lnTo>
                  <a:lnTo>
                    <a:pt x="785571" y="156984"/>
                  </a:lnTo>
                  <a:lnTo>
                    <a:pt x="782828" y="158242"/>
                  </a:lnTo>
                  <a:lnTo>
                    <a:pt x="779018" y="160896"/>
                  </a:lnTo>
                  <a:lnTo>
                    <a:pt x="776566" y="162737"/>
                  </a:lnTo>
                  <a:lnTo>
                    <a:pt x="776249" y="164528"/>
                  </a:lnTo>
                  <a:lnTo>
                    <a:pt x="778903" y="168262"/>
                  </a:lnTo>
                  <a:lnTo>
                    <a:pt x="785317" y="172910"/>
                  </a:lnTo>
                  <a:lnTo>
                    <a:pt x="790473" y="173126"/>
                  </a:lnTo>
                  <a:lnTo>
                    <a:pt x="791603" y="173634"/>
                  </a:lnTo>
                  <a:lnTo>
                    <a:pt x="795020" y="176809"/>
                  </a:lnTo>
                  <a:lnTo>
                    <a:pt x="798080" y="178257"/>
                  </a:lnTo>
                  <a:lnTo>
                    <a:pt x="800354" y="181406"/>
                  </a:lnTo>
                  <a:lnTo>
                    <a:pt x="800862" y="181775"/>
                  </a:lnTo>
                  <a:lnTo>
                    <a:pt x="805573" y="183121"/>
                  </a:lnTo>
                  <a:lnTo>
                    <a:pt x="809548" y="185470"/>
                  </a:lnTo>
                  <a:lnTo>
                    <a:pt x="815797" y="183959"/>
                  </a:lnTo>
                  <a:lnTo>
                    <a:pt x="817435" y="184099"/>
                  </a:lnTo>
                  <a:lnTo>
                    <a:pt x="825741" y="180505"/>
                  </a:lnTo>
                  <a:lnTo>
                    <a:pt x="831456" y="176022"/>
                  </a:lnTo>
                  <a:lnTo>
                    <a:pt x="834059" y="173570"/>
                  </a:lnTo>
                  <a:lnTo>
                    <a:pt x="836650" y="1672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 descr=""/>
            <p:cNvSpPr/>
            <p:nvPr/>
          </p:nvSpPr>
          <p:spPr>
            <a:xfrm>
              <a:off x="2943110" y="3534899"/>
              <a:ext cx="778510" cy="790575"/>
            </a:xfrm>
            <a:custGeom>
              <a:avLst/>
              <a:gdLst/>
              <a:ahLst/>
              <a:cxnLst/>
              <a:rect l="l" t="t" r="r" b="b"/>
              <a:pathLst>
                <a:path w="778510" h="790575">
                  <a:moveTo>
                    <a:pt x="23723" y="693737"/>
                  </a:moveTo>
                  <a:lnTo>
                    <a:pt x="19608" y="684314"/>
                  </a:lnTo>
                  <a:lnTo>
                    <a:pt x="0" y="701675"/>
                  </a:lnTo>
                  <a:lnTo>
                    <a:pt x="101" y="701929"/>
                  </a:lnTo>
                  <a:lnTo>
                    <a:pt x="2743" y="701776"/>
                  </a:lnTo>
                  <a:lnTo>
                    <a:pt x="3022" y="701382"/>
                  </a:lnTo>
                  <a:lnTo>
                    <a:pt x="3175" y="701243"/>
                  </a:lnTo>
                  <a:lnTo>
                    <a:pt x="3352" y="700379"/>
                  </a:lnTo>
                  <a:lnTo>
                    <a:pt x="3200" y="699389"/>
                  </a:lnTo>
                  <a:lnTo>
                    <a:pt x="4432" y="698322"/>
                  </a:lnTo>
                  <a:lnTo>
                    <a:pt x="5473" y="698563"/>
                  </a:lnTo>
                  <a:lnTo>
                    <a:pt x="6743" y="700163"/>
                  </a:lnTo>
                  <a:lnTo>
                    <a:pt x="7175" y="700963"/>
                  </a:lnTo>
                  <a:lnTo>
                    <a:pt x="8013" y="702259"/>
                  </a:lnTo>
                  <a:lnTo>
                    <a:pt x="8661" y="701090"/>
                  </a:lnTo>
                  <a:lnTo>
                    <a:pt x="9144" y="700379"/>
                  </a:lnTo>
                  <a:lnTo>
                    <a:pt x="9893" y="698563"/>
                  </a:lnTo>
                  <a:lnTo>
                    <a:pt x="14605" y="693432"/>
                  </a:lnTo>
                  <a:lnTo>
                    <a:pt x="14300" y="692035"/>
                  </a:lnTo>
                  <a:lnTo>
                    <a:pt x="14795" y="691134"/>
                  </a:lnTo>
                  <a:lnTo>
                    <a:pt x="15214" y="690168"/>
                  </a:lnTo>
                  <a:lnTo>
                    <a:pt x="15938" y="688022"/>
                  </a:lnTo>
                  <a:lnTo>
                    <a:pt x="16192" y="688771"/>
                  </a:lnTo>
                  <a:lnTo>
                    <a:pt x="16598" y="690448"/>
                  </a:lnTo>
                  <a:lnTo>
                    <a:pt x="19989" y="690714"/>
                  </a:lnTo>
                  <a:lnTo>
                    <a:pt x="20167" y="692200"/>
                  </a:lnTo>
                  <a:lnTo>
                    <a:pt x="20828" y="692353"/>
                  </a:lnTo>
                  <a:lnTo>
                    <a:pt x="21488" y="692619"/>
                  </a:lnTo>
                  <a:lnTo>
                    <a:pt x="22669" y="693369"/>
                  </a:lnTo>
                  <a:lnTo>
                    <a:pt x="23202" y="693610"/>
                  </a:lnTo>
                  <a:lnTo>
                    <a:pt x="23723" y="693737"/>
                  </a:lnTo>
                  <a:close/>
                </a:path>
                <a:path w="778510" h="790575">
                  <a:moveTo>
                    <a:pt x="24574" y="588416"/>
                  </a:moveTo>
                  <a:lnTo>
                    <a:pt x="24142" y="588289"/>
                  </a:lnTo>
                  <a:lnTo>
                    <a:pt x="23101" y="587971"/>
                  </a:lnTo>
                  <a:lnTo>
                    <a:pt x="21793" y="587184"/>
                  </a:lnTo>
                  <a:lnTo>
                    <a:pt x="20205" y="585330"/>
                  </a:lnTo>
                  <a:lnTo>
                    <a:pt x="18923" y="585330"/>
                  </a:lnTo>
                  <a:lnTo>
                    <a:pt x="18122" y="585127"/>
                  </a:lnTo>
                  <a:lnTo>
                    <a:pt x="17805" y="585597"/>
                  </a:lnTo>
                  <a:lnTo>
                    <a:pt x="17538" y="585876"/>
                  </a:lnTo>
                  <a:lnTo>
                    <a:pt x="17437" y="586333"/>
                  </a:lnTo>
                  <a:lnTo>
                    <a:pt x="17297" y="586409"/>
                  </a:lnTo>
                  <a:lnTo>
                    <a:pt x="16725" y="588289"/>
                  </a:lnTo>
                  <a:lnTo>
                    <a:pt x="15963" y="587870"/>
                  </a:lnTo>
                  <a:lnTo>
                    <a:pt x="15151" y="586752"/>
                  </a:lnTo>
                  <a:lnTo>
                    <a:pt x="15595" y="585292"/>
                  </a:lnTo>
                  <a:lnTo>
                    <a:pt x="15633" y="584771"/>
                  </a:lnTo>
                  <a:lnTo>
                    <a:pt x="15760" y="584746"/>
                  </a:lnTo>
                  <a:lnTo>
                    <a:pt x="16611" y="581952"/>
                  </a:lnTo>
                  <a:lnTo>
                    <a:pt x="17602" y="579551"/>
                  </a:lnTo>
                  <a:lnTo>
                    <a:pt x="11163" y="573570"/>
                  </a:lnTo>
                  <a:lnTo>
                    <a:pt x="9385" y="573798"/>
                  </a:lnTo>
                  <a:lnTo>
                    <a:pt x="8953" y="574230"/>
                  </a:lnTo>
                  <a:lnTo>
                    <a:pt x="8547" y="574586"/>
                  </a:lnTo>
                  <a:lnTo>
                    <a:pt x="8851" y="575538"/>
                  </a:lnTo>
                  <a:lnTo>
                    <a:pt x="12839" y="576770"/>
                  </a:lnTo>
                  <a:lnTo>
                    <a:pt x="11849" y="581977"/>
                  </a:lnTo>
                  <a:lnTo>
                    <a:pt x="9740" y="583692"/>
                  </a:lnTo>
                  <a:lnTo>
                    <a:pt x="9740" y="597344"/>
                  </a:lnTo>
                  <a:lnTo>
                    <a:pt x="8813" y="596938"/>
                  </a:lnTo>
                  <a:lnTo>
                    <a:pt x="8877" y="596569"/>
                  </a:lnTo>
                  <a:lnTo>
                    <a:pt x="9067" y="596430"/>
                  </a:lnTo>
                  <a:lnTo>
                    <a:pt x="9232" y="596392"/>
                  </a:lnTo>
                  <a:lnTo>
                    <a:pt x="9499" y="596430"/>
                  </a:lnTo>
                  <a:lnTo>
                    <a:pt x="9626" y="596696"/>
                  </a:lnTo>
                  <a:lnTo>
                    <a:pt x="9740" y="597344"/>
                  </a:lnTo>
                  <a:lnTo>
                    <a:pt x="9740" y="583692"/>
                  </a:lnTo>
                  <a:lnTo>
                    <a:pt x="8064" y="585050"/>
                  </a:lnTo>
                  <a:lnTo>
                    <a:pt x="5143" y="588606"/>
                  </a:lnTo>
                  <a:lnTo>
                    <a:pt x="5588" y="588987"/>
                  </a:lnTo>
                  <a:lnTo>
                    <a:pt x="6184" y="589813"/>
                  </a:lnTo>
                  <a:lnTo>
                    <a:pt x="6591" y="590423"/>
                  </a:lnTo>
                  <a:lnTo>
                    <a:pt x="7670" y="591146"/>
                  </a:lnTo>
                  <a:lnTo>
                    <a:pt x="8178" y="591654"/>
                  </a:lnTo>
                  <a:lnTo>
                    <a:pt x="8382" y="593140"/>
                  </a:lnTo>
                  <a:lnTo>
                    <a:pt x="7099" y="596138"/>
                  </a:lnTo>
                  <a:lnTo>
                    <a:pt x="6159" y="596353"/>
                  </a:lnTo>
                  <a:lnTo>
                    <a:pt x="3314" y="596887"/>
                  </a:lnTo>
                  <a:lnTo>
                    <a:pt x="3289" y="598754"/>
                  </a:lnTo>
                  <a:lnTo>
                    <a:pt x="5283" y="599516"/>
                  </a:lnTo>
                  <a:lnTo>
                    <a:pt x="6921" y="599351"/>
                  </a:lnTo>
                  <a:lnTo>
                    <a:pt x="8267" y="598119"/>
                  </a:lnTo>
                  <a:lnTo>
                    <a:pt x="13766" y="600290"/>
                  </a:lnTo>
                  <a:lnTo>
                    <a:pt x="14897" y="601408"/>
                  </a:lnTo>
                  <a:lnTo>
                    <a:pt x="14909" y="605129"/>
                  </a:lnTo>
                  <a:lnTo>
                    <a:pt x="14630" y="605828"/>
                  </a:lnTo>
                  <a:lnTo>
                    <a:pt x="15786" y="605739"/>
                  </a:lnTo>
                  <a:lnTo>
                    <a:pt x="16878" y="605523"/>
                  </a:lnTo>
                  <a:lnTo>
                    <a:pt x="17894" y="605116"/>
                  </a:lnTo>
                  <a:lnTo>
                    <a:pt x="18326" y="603224"/>
                  </a:lnTo>
                  <a:lnTo>
                    <a:pt x="18237" y="602792"/>
                  </a:lnTo>
                  <a:lnTo>
                    <a:pt x="17589" y="601002"/>
                  </a:lnTo>
                  <a:lnTo>
                    <a:pt x="17995" y="600684"/>
                  </a:lnTo>
                  <a:lnTo>
                    <a:pt x="18237" y="600532"/>
                  </a:lnTo>
                  <a:lnTo>
                    <a:pt x="18796" y="600011"/>
                  </a:lnTo>
                  <a:lnTo>
                    <a:pt x="19050" y="599757"/>
                  </a:lnTo>
                  <a:lnTo>
                    <a:pt x="19558" y="598868"/>
                  </a:lnTo>
                  <a:lnTo>
                    <a:pt x="19558" y="598119"/>
                  </a:lnTo>
                  <a:lnTo>
                    <a:pt x="19278" y="597344"/>
                  </a:lnTo>
                  <a:lnTo>
                    <a:pt x="19024" y="596595"/>
                  </a:lnTo>
                  <a:lnTo>
                    <a:pt x="18300" y="597039"/>
                  </a:lnTo>
                  <a:lnTo>
                    <a:pt x="17437" y="597204"/>
                  </a:lnTo>
                  <a:lnTo>
                    <a:pt x="17437" y="600989"/>
                  </a:lnTo>
                  <a:lnTo>
                    <a:pt x="17094" y="601992"/>
                  </a:lnTo>
                  <a:lnTo>
                    <a:pt x="16954" y="603224"/>
                  </a:lnTo>
                  <a:lnTo>
                    <a:pt x="15176" y="602792"/>
                  </a:lnTo>
                  <a:lnTo>
                    <a:pt x="14986" y="602526"/>
                  </a:lnTo>
                  <a:lnTo>
                    <a:pt x="15151" y="600684"/>
                  </a:lnTo>
                  <a:lnTo>
                    <a:pt x="16370" y="600976"/>
                  </a:lnTo>
                  <a:lnTo>
                    <a:pt x="17437" y="600989"/>
                  </a:lnTo>
                  <a:lnTo>
                    <a:pt x="17437" y="597204"/>
                  </a:lnTo>
                  <a:lnTo>
                    <a:pt x="17221" y="597242"/>
                  </a:lnTo>
                  <a:lnTo>
                    <a:pt x="16751" y="597128"/>
                  </a:lnTo>
                  <a:lnTo>
                    <a:pt x="15824" y="596392"/>
                  </a:lnTo>
                  <a:lnTo>
                    <a:pt x="14846" y="595617"/>
                  </a:lnTo>
                  <a:lnTo>
                    <a:pt x="11328" y="592683"/>
                  </a:lnTo>
                  <a:lnTo>
                    <a:pt x="16154" y="588949"/>
                  </a:lnTo>
                  <a:lnTo>
                    <a:pt x="17018" y="589394"/>
                  </a:lnTo>
                  <a:lnTo>
                    <a:pt x="17538" y="589635"/>
                  </a:lnTo>
                  <a:lnTo>
                    <a:pt x="20027" y="591121"/>
                  </a:lnTo>
                  <a:lnTo>
                    <a:pt x="21272" y="591477"/>
                  </a:lnTo>
                  <a:lnTo>
                    <a:pt x="22377" y="590892"/>
                  </a:lnTo>
                  <a:lnTo>
                    <a:pt x="22339" y="590105"/>
                  </a:lnTo>
                  <a:lnTo>
                    <a:pt x="23215" y="590257"/>
                  </a:lnTo>
                  <a:lnTo>
                    <a:pt x="23355" y="590105"/>
                  </a:lnTo>
                  <a:lnTo>
                    <a:pt x="23647" y="589813"/>
                  </a:lnTo>
                  <a:lnTo>
                    <a:pt x="24091" y="589203"/>
                  </a:lnTo>
                  <a:lnTo>
                    <a:pt x="24244" y="588949"/>
                  </a:lnTo>
                  <a:lnTo>
                    <a:pt x="24574" y="588416"/>
                  </a:lnTo>
                  <a:close/>
                </a:path>
                <a:path w="778510" h="790575">
                  <a:moveTo>
                    <a:pt x="82867" y="601446"/>
                  </a:moveTo>
                  <a:lnTo>
                    <a:pt x="82156" y="599135"/>
                  </a:lnTo>
                  <a:lnTo>
                    <a:pt x="81978" y="597954"/>
                  </a:lnTo>
                  <a:lnTo>
                    <a:pt x="81191" y="596595"/>
                  </a:lnTo>
                  <a:lnTo>
                    <a:pt x="79946" y="596341"/>
                  </a:lnTo>
                  <a:lnTo>
                    <a:pt x="78676" y="597115"/>
                  </a:lnTo>
                  <a:lnTo>
                    <a:pt x="78181" y="598271"/>
                  </a:lnTo>
                  <a:lnTo>
                    <a:pt x="78955" y="599097"/>
                  </a:lnTo>
                  <a:lnTo>
                    <a:pt x="79717" y="599897"/>
                  </a:lnTo>
                  <a:lnTo>
                    <a:pt x="80886" y="600303"/>
                  </a:lnTo>
                  <a:lnTo>
                    <a:pt x="82867" y="601446"/>
                  </a:lnTo>
                  <a:close/>
                </a:path>
                <a:path w="778510" h="790575">
                  <a:moveTo>
                    <a:pt x="84467" y="596239"/>
                  </a:moveTo>
                  <a:lnTo>
                    <a:pt x="84442" y="596074"/>
                  </a:lnTo>
                  <a:lnTo>
                    <a:pt x="84429" y="595858"/>
                  </a:lnTo>
                  <a:lnTo>
                    <a:pt x="84378" y="595998"/>
                  </a:lnTo>
                  <a:lnTo>
                    <a:pt x="84289" y="596239"/>
                  </a:lnTo>
                  <a:lnTo>
                    <a:pt x="84467" y="596239"/>
                  </a:lnTo>
                  <a:close/>
                </a:path>
                <a:path w="778510" h="790575">
                  <a:moveTo>
                    <a:pt x="84823" y="594880"/>
                  </a:moveTo>
                  <a:lnTo>
                    <a:pt x="84683" y="594931"/>
                  </a:lnTo>
                  <a:lnTo>
                    <a:pt x="84416" y="594969"/>
                  </a:lnTo>
                  <a:lnTo>
                    <a:pt x="84404" y="595325"/>
                  </a:lnTo>
                  <a:lnTo>
                    <a:pt x="84429" y="595858"/>
                  </a:lnTo>
                  <a:lnTo>
                    <a:pt x="84696" y="595210"/>
                  </a:lnTo>
                  <a:lnTo>
                    <a:pt x="84823" y="594880"/>
                  </a:lnTo>
                  <a:close/>
                </a:path>
                <a:path w="778510" h="790575">
                  <a:moveTo>
                    <a:pt x="85471" y="596392"/>
                  </a:moveTo>
                  <a:lnTo>
                    <a:pt x="85318" y="596315"/>
                  </a:lnTo>
                  <a:lnTo>
                    <a:pt x="85090" y="596176"/>
                  </a:lnTo>
                  <a:lnTo>
                    <a:pt x="84772" y="596226"/>
                  </a:lnTo>
                  <a:lnTo>
                    <a:pt x="84467" y="596239"/>
                  </a:lnTo>
                  <a:lnTo>
                    <a:pt x="84607" y="596544"/>
                  </a:lnTo>
                  <a:lnTo>
                    <a:pt x="84721" y="596874"/>
                  </a:lnTo>
                  <a:lnTo>
                    <a:pt x="84912" y="597141"/>
                  </a:lnTo>
                  <a:lnTo>
                    <a:pt x="85255" y="597179"/>
                  </a:lnTo>
                  <a:lnTo>
                    <a:pt x="85445" y="597204"/>
                  </a:lnTo>
                  <a:lnTo>
                    <a:pt x="85407" y="596887"/>
                  </a:lnTo>
                  <a:lnTo>
                    <a:pt x="85471" y="596392"/>
                  </a:lnTo>
                  <a:close/>
                </a:path>
                <a:path w="778510" h="790575">
                  <a:moveTo>
                    <a:pt x="88430" y="517448"/>
                  </a:moveTo>
                  <a:lnTo>
                    <a:pt x="87998" y="517410"/>
                  </a:lnTo>
                  <a:lnTo>
                    <a:pt x="87553" y="517398"/>
                  </a:lnTo>
                  <a:lnTo>
                    <a:pt x="87122" y="517448"/>
                  </a:lnTo>
                  <a:lnTo>
                    <a:pt x="86817" y="517702"/>
                  </a:lnTo>
                  <a:lnTo>
                    <a:pt x="86601" y="518020"/>
                  </a:lnTo>
                  <a:lnTo>
                    <a:pt x="86448" y="518388"/>
                  </a:lnTo>
                  <a:lnTo>
                    <a:pt x="87096" y="518096"/>
                  </a:lnTo>
                  <a:lnTo>
                    <a:pt x="88430" y="517512"/>
                  </a:lnTo>
                  <a:close/>
                </a:path>
                <a:path w="778510" h="790575">
                  <a:moveTo>
                    <a:pt x="89204" y="596125"/>
                  </a:moveTo>
                  <a:lnTo>
                    <a:pt x="89166" y="595960"/>
                  </a:lnTo>
                  <a:lnTo>
                    <a:pt x="89166" y="596112"/>
                  </a:lnTo>
                  <a:close/>
                </a:path>
                <a:path w="778510" h="790575">
                  <a:moveTo>
                    <a:pt x="89649" y="634796"/>
                  </a:moveTo>
                  <a:lnTo>
                    <a:pt x="88811" y="633653"/>
                  </a:lnTo>
                  <a:lnTo>
                    <a:pt x="84988" y="634085"/>
                  </a:lnTo>
                  <a:lnTo>
                    <a:pt x="84353" y="634746"/>
                  </a:lnTo>
                  <a:lnTo>
                    <a:pt x="86626" y="636003"/>
                  </a:lnTo>
                  <a:lnTo>
                    <a:pt x="82804" y="637832"/>
                  </a:lnTo>
                  <a:lnTo>
                    <a:pt x="85293" y="644182"/>
                  </a:lnTo>
                  <a:lnTo>
                    <a:pt x="86499" y="643610"/>
                  </a:lnTo>
                  <a:lnTo>
                    <a:pt x="88176" y="642835"/>
                  </a:lnTo>
                  <a:lnTo>
                    <a:pt x="86918" y="641705"/>
                  </a:lnTo>
                  <a:lnTo>
                    <a:pt x="86296" y="640372"/>
                  </a:lnTo>
                  <a:lnTo>
                    <a:pt x="86233" y="639965"/>
                  </a:lnTo>
                  <a:lnTo>
                    <a:pt x="86131" y="639584"/>
                  </a:lnTo>
                  <a:lnTo>
                    <a:pt x="88569" y="636917"/>
                  </a:lnTo>
                  <a:lnTo>
                    <a:pt x="89649" y="634796"/>
                  </a:lnTo>
                  <a:close/>
                </a:path>
                <a:path w="778510" h="790575">
                  <a:moveTo>
                    <a:pt x="90144" y="625055"/>
                  </a:moveTo>
                  <a:lnTo>
                    <a:pt x="89471" y="624611"/>
                  </a:lnTo>
                  <a:lnTo>
                    <a:pt x="84251" y="621347"/>
                  </a:lnTo>
                  <a:lnTo>
                    <a:pt x="82473" y="622173"/>
                  </a:lnTo>
                  <a:lnTo>
                    <a:pt x="81572" y="626897"/>
                  </a:lnTo>
                  <a:lnTo>
                    <a:pt x="81521" y="627253"/>
                  </a:lnTo>
                  <a:lnTo>
                    <a:pt x="82842" y="628142"/>
                  </a:lnTo>
                  <a:lnTo>
                    <a:pt x="85699" y="630021"/>
                  </a:lnTo>
                  <a:lnTo>
                    <a:pt x="86131" y="629780"/>
                  </a:lnTo>
                  <a:lnTo>
                    <a:pt x="86487" y="629691"/>
                  </a:lnTo>
                  <a:lnTo>
                    <a:pt x="85750" y="625779"/>
                  </a:lnTo>
                  <a:lnTo>
                    <a:pt x="86410" y="625716"/>
                  </a:lnTo>
                  <a:lnTo>
                    <a:pt x="86995" y="625703"/>
                  </a:lnTo>
                  <a:lnTo>
                    <a:pt x="88595" y="625462"/>
                  </a:lnTo>
                  <a:lnTo>
                    <a:pt x="89446" y="625284"/>
                  </a:lnTo>
                  <a:lnTo>
                    <a:pt x="90144" y="625055"/>
                  </a:lnTo>
                  <a:close/>
                </a:path>
                <a:path w="778510" h="790575">
                  <a:moveTo>
                    <a:pt x="91744" y="617524"/>
                  </a:moveTo>
                  <a:lnTo>
                    <a:pt x="91732" y="615937"/>
                  </a:lnTo>
                  <a:lnTo>
                    <a:pt x="91719" y="614895"/>
                  </a:lnTo>
                  <a:lnTo>
                    <a:pt x="91655" y="613854"/>
                  </a:lnTo>
                  <a:lnTo>
                    <a:pt x="91224" y="612978"/>
                  </a:lnTo>
                  <a:lnTo>
                    <a:pt x="87566" y="616978"/>
                  </a:lnTo>
                  <a:lnTo>
                    <a:pt x="87884" y="617232"/>
                  </a:lnTo>
                  <a:lnTo>
                    <a:pt x="88226" y="617448"/>
                  </a:lnTo>
                  <a:lnTo>
                    <a:pt x="89979" y="618490"/>
                  </a:lnTo>
                  <a:lnTo>
                    <a:pt x="91744" y="617524"/>
                  </a:lnTo>
                  <a:close/>
                </a:path>
                <a:path w="778510" h="790575">
                  <a:moveTo>
                    <a:pt x="101701" y="315544"/>
                  </a:moveTo>
                  <a:lnTo>
                    <a:pt x="101396" y="315302"/>
                  </a:lnTo>
                  <a:lnTo>
                    <a:pt x="101092" y="315175"/>
                  </a:lnTo>
                  <a:lnTo>
                    <a:pt x="100812" y="315036"/>
                  </a:lnTo>
                  <a:lnTo>
                    <a:pt x="100520" y="315976"/>
                  </a:lnTo>
                  <a:lnTo>
                    <a:pt x="100850" y="315988"/>
                  </a:lnTo>
                  <a:lnTo>
                    <a:pt x="101193" y="316039"/>
                  </a:lnTo>
                  <a:lnTo>
                    <a:pt x="101511" y="315988"/>
                  </a:lnTo>
                  <a:lnTo>
                    <a:pt x="101701" y="315544"/>
                  </a:lnTo>
                  <a:close/>
                </a:path>
                <a:path w="778510" h="790575">
                  <a:moveTo>
                    <a:pt x="103974" y="311391"/>
                  </a:moveTo>
                  <a:lnTo>
                    <a:pt x="103886" y="310845"/>
                  </a:lnTo>
                  <a:lnTo>
                    <a:pt x="103720" y="310553"/>
                  </a:lnTo>
                  <a:lnTo>
                    <a:pt x="102057" y="309943"/>
                  </a:lnTo>
                  <a:lnTo>
                    <a:pt x="101358" y="310057"/>
                  </a:lnTo>
                  <a:lnTo>
                    <a:pt x="100660" y="310299"/>
                  </a:lnTo>
                  <a:lnTo>
                    <a:pt x="99949" y="310476"/>
                  </a:lnTo>
                  <a:lnTo>
                    <a:pt x="99644" y="309765"/>
                  </a:lnTo>
                  <a:lnTo>
                    <a:pt x="99275" y="309194"/>
                  </a:lnTo>
                  <a:lnTo>
                    <a:pt x="98856" y="308737"/>
                  </a:lnTo>
                  <a:lnTo>
                    <a:pt x="96037" y="307670"/>
                  </a:lnTo>
                  <a:lnTo>
                    <a:pt x="95567" y="307733"/>
                  </a:lnTo>
                  <a:lnTo>
                    <a:pt x="95072" y="307822"/>
                  </a:lnTo>
                  <a:lnTo>
                    <a:pt x="94259" y="308140"/>
                  </a:lnTo>
                  <a:lnTo>
                    <a:pt x="94119" y="308178"/>
                  </a:lnTo>
                  <a:lnTo>
                    <a:pt x="93802" y="308711"/>
                  </a:lnTo>
                  <a:lnTo>
                    <a:pt x="93560" y="309130"/>
                  </a:lnTo>
                  <a:lnTo>
                    <a:pt x="93395" y="309791"/>
                  </a:lnTo>
                  <a:lnTo>
                    <a:pt x="94335" y="312470"/>
                  </a:lnTo>
                  <a:lnTo>
                    <a:pt x="95313" y="314553"/>
                  </a:lnTo>
                  <a:lnTo>
                    <a:pt x="97955" y="315277"/>
                  </a:lnTo>
                  <a:lnTo>
                    <a:pt x="98653" y="313207"/>
                  </a:lnTo>
                  <a:lnTo>
                    <a:pt x="100126" y="312953"/>
                  </a:lnTo>
                  <a:lnTo>
                    <a:pt x="101676" y="312750"/>
                  </a:lnTo>
                  <a:lnTo>
                    <a:pt x="103530" y="312229"/>
                  </a:lnTo>
                  <a:lnTo>
                    <a:pt x="103974" y="311391"/>
                  </a:lnTo>
                  <a:close/>
                </a:path>
                <a:path w="778510" h="790575">
                  <a:moveTo>
                    <a:pt x="114617" y="313867"/>
                  </a:moveTo>
                  <a:lnTo>
                    <a:pt x="114515" y="313740"/>
                  </a:lnTo>
                  <a:lnTo>
                    <a:pt x="114274" y="313778"/>
                  </a:lnTo>
                  <a:lnTo>
                    <a:pt x="114109" y="313766"/>
                  </a:lnTo>
                  <a:lnTo>
                    <a:pt x="114096" y="313944"/>
                  </a:lnTo>
                  <a:lnTo>
                    <a:pt x="114020" y="314172"/>
                  </a:lnTo>
                  <a:lnTo>
                    <a:pt x="114122" y="314299"/>
                  </a:lnTo>
                  <a:lnTo>
                    <a:pt x="114338" y="314185"/>
                  </a:lnTo>
                  <a:lnTo>
                    <a:pt x="114477" y="314096"/>
                  </a:lnTo>
                  <a:lnTo>
                    <a:pt x="114617" y="313994"/>
                  </a:lnTo>
                  <a:lnTo>
                    <a:pt x="114617" y="313867"/>
                  </a:lnTo>
                  <a:close/>
                </a:path>
                <a:path w="778510" h="790575">
                  <a:moveTo>
                    <a:pt x="119494" y="681888"/>
                  </a:moveTo>
                  <a:lnTo>
                    <a:pt x="119468" y="681253"/>
                  </a:lnTo>
                  <a:lnTo>
                    <a:pt x="118478" y="679259"/>
                  </a:lnTo>
                  <a:lnTo>
                    <a:pt x="116103" y="678916"/>
                  </a:lnTo>
                  <a:lnTo>
                    <a:pt x="114871" y="680593"/>
                  </a:lnTo>
                  <a:lnTo>
                    <a:pt x="114642" y="681024"/>
                  </a:lnTo>
                  <a:lnTo>
                    <a:pt x="114477" y="681469"/>
                  </a:lnTo>
                  <a:lnTo>
                    <a:pt x="114808" y="681647"/>
                  </a:lnTo>
                  <a:lnTo>
                    <a:pt x="115163" y="681812"/>
                  </a:lnTo>
                  <a:lnTo>
                    <a:pt x="115506" y="681939"/>
                  </a:lnTo>
                  <a:lnTo>
                    <a:pt x="115646" y="681634"/>
                  </a:lnTo>
                  <a:lnTo>
                    <a:pt x="116039" y="681812"/>
                  </a:lnTo>
                  <a:lnTo>
                    <a:pt x="118783" y="682459"/>
                  </a:lnTo>
                  <a:lnTo>
                    <a:pt x="119367" y="682536"/>
                  </a:lnTo>
                  <a:lnTo>
                    <a:pt x="119494" y="681888"/>
                  </a:lnTo>
                  <a:close/>
                </a:path>
                <a:path w="778510" h="790575">
                  <a:moveTo>
                    <a:pt x="120967" y="505650"/>
                  </a:moveTo>
                  <a:lnTo>
                    <a:pt x="120929" y="505053"/>
                  </a:lnTo>
                  <a:lnTo>
                    <a:pt x="120916" y="504469"/>
                  </a:lnTo>
                  <a:lnTo>
                    <a:pt x="120929" y="503885"/>
                  </a:lnTo>
                  <a:lnTo>
                    <a:pt x="120561" y="504304"/>
                  </a:lnTo>
                  <a:lnTo>
                    <a:pt x="120218" y="504710"/>
                  </a:lnTo>
                  <a:lnTo>
                    <a:pt x="119888" y="505142"/>
                  </a:lnTo>
                  <a:lnTo>
                    <a:pt x="118237" y="505828"/>
                  </a:lnTo>
                  <a:lnTo>
                    <a:pt x="118287" y="506082"/>
                  </a:lnTo>
                  <a:lnTo>
                    <a:pt x="118351" y="506349"/>
                  </a:lnTo>
                  <a:lnTo>
                    <a:pt x="118389" y="506603"/>
                  </a:lnTo>
                  <a:lnTo>
                    <a:pt x="119849" y="506056"/>
                  </a:lnTo>
                  <a:lnTo>
                    <a:pt x="119849" y="506183"/>
                  </a:lnTo>
                  <a:lnTo>
                    <a:pt x="120103" y="505955"/>
                  </a:lnTo>
                  <a:lnTo>
                    <a:pt x="120967" y="505650"/>
                  </a:lnTo>
                  <a:close/>
                </a:path>
                <a:path w="778510" h="790575">
                  <a:moveTo>
                    <a:pt x="121983" y="579640"/>
                  </a:moveTo>
                  <a:lnTo>
                    <a:pt x="121843" y="579475"/>
                  </a:lnTo>
                  <a:lnTo>
                    <a:pt x="121119" y="580275"/>
                  </a:lnTo>
                  <a:lnTo>
                    <a:pt x="121412" y="580059"/>
                  </a:lnTo>
                  <a:lnTo>
                    <a:pt x="121691" y="579843"/>
                  </a:lnTo>
                  <a:lnTo>
                    <a:pt x="121983" y="579640"/>
                  </a:lnTo>
                  <a:close/>
                </a:path>
                <a:path w="778510" h="790575">
                  <a:moveTo>
                    <a:pt x="122148" y="579767"/>
                  </a:moveTo>
                  <a:lnTo>
                    <a:pt x="122059" y="579589"/>
                  </a:lnTo>
                  <a:lnTo>
                    <a:pt x="122097" y="579767"/>
                  </a:lnTo>
                  <a:close/>
                </a:path>
                <a:path w="778510" h="790575">
                  <a:moveTo>
                    <a:pt x="124612" y="717677"/>
                  </a:moveTo>
                  <a:lnTo>
                    <a:pt x="120827" y="712762"/>
                  </a:lnTo>
                  <a:lnTo>
                    <a:pt x="120396" y="712825"/>
                  </a:lnTo>
                  <a:lnTo>
                    <a:pt x="120002" y="712978"/>
                  </a:lnTo>
                  <a:lnTo>
                    <a:pt x="119646" y="713232"/>
                  </a:lnTo>
                  <a:lnTo>
                    <a:pt x="118389" y="714146"/>
                  </a:lnTo>
                  <a:lnTo>
                    <a:pt x="118059" y="716432"/>
                  </a:lnTo>
                  <a:lnTo>
                    <a:pt x="118973" y="717892"/>
                  </a:lnTo>
                  <a:lnTo>
                    <a:pt x="119926" y="719442"/>
                  </a:lnTo>
                  <a:lnTo>
                    <a:pt x="121907" y="719937"/>
                  </a:lnTo>
                  <a:lnTo>
                    <a:pt x="123977" y="718680"/>
                  </a:lnTo>
                  <a:lnTo>
                    <a:pt x="124371" y="718223"/>
                  </a:lnTo>
                  <a:lnTo>
                    <a:pt x="124612" y="717677"/>
                  </a:lnTo>
                  <a:close/>
                </a:path>
                <a:path w="778510" h="790575">
                  <a:moveTo>
                    <a:pt x="125958" y="300266"/>
                  </a:moveTo>
                  <a:lnTo>
                    <a:pt x="125222" y="297675"/>
                  </a:lnTo>
                  <a:lnTo>
                    <a:pt x="122847" y="299720"/>
                  </a:lnTo>
                  <a:lnTo>
                    <a:pt x="121551" y="298386"/>
                  </a:lnTo>
                  <a:lnTo>
                    <a:pt x="121894" y="297675"/>
                  </a:lnTo>
                  <a:lnTo>
                    <a:pt x="122085" y="296849"/>
                  </a:lnTo>
                  <a:lnTo>
                    <a:pt x="123520" y="295262"/>
                  </a:lnTo>
                  <a:lnTo>
                    <a:pt x="124726" y="294449"/>
                  </a:lnTo>
                  <a:lnTo>
                    <a:pt x="125615" y="293370"/>
                  </a:lnTo>
                  <a:lnTo>
                    <a:pt x="125399" y="293065"/>
                  </a:lnTo>
                  <a:lnTo>
                    <a:pt x="124980" y="292074"/>
                  </a:lnTo>
                  <a:lnTo>
                    <a:pt x="119240" y="297091"/>
                  </a:lnTo>
                  <a:lnTo>
                    <a:pt x="119011" y="297624"/>
                  </a:lnTo>
                  <a:lnTo>
                    <a:pt x="118706" y="298196"/>
                  </a:lnTo>
                  <a:lnTo>
                    <a:pt x="118287" y="298780"/>
                  </a:lnTo>
                  <a:lnTo>
                    <a:pt x="117436" y="298665"/>
                  </a:lnTo>
                  <a:lnTo>
                    <a:pt x="111620" y="303745"/>
                  </a:lnTo>
                  <a:lnTo>
                    <a:pt x="111518" y="304076"/>
                  </a:lnTo>
                  <a:lnTo>
                    <a:pt x="111556" y="304431"/>
                  </a:lnTo>
                  <a:lnTo>
                    <a:pt x="111836" y="304863"/>
                  </a:lnTo>
                  <a:lnTo>
                    <a:pt x="112039" y="304939"/>
                  </a:lnTo>
                  <a:lnTo>
                    <a:pt x="112229" y="305117"/>
                  </a:lnTo>
                  <a:lnTo>
                    <a:pt x="112395" y="305092"/>
                  </a:lnTo>
                  <a:lnTo>
                    <a:pt x="113042" y="304965"/>
                  </a:lnTo>
                  <a:lnTo>
                    <a:pt x="113741" y="304888"/>
                  </a:lnTo>
                  <a:lnTo>
                    <a:pt x="114325" y="304647"/>
                  </a:lnTo>
                  <a:lnTo>
                    <a:pt x="114020" y="303593"/>
                  </a:lnTo>
                  <a:lnTo>
                    <a:pt x="113817" y="303098"/>
                  </a:lnTo>
                  <a:lnTo>
                    <a:pt x="115481" y="303250"/>
                  </a:lnTo>
                  <a:lnTo>
                    <a:pt x="117157" y="302945"/>
                  </a:lnTo>
                  <a:lnTo>
                    <a:pt x="119138" y="300786"/>
                  </a:lnTo>
                  <a:lnTo>
                    <a:pt x="119900" y="300596"/>
                  </a:lnTo>
                  <a:lnTo>
                    <a:pt x="122605" y="300151"/>
                  </a:lnTo>
                  <a:lnTo>
                    <a:pt x="124244" y="300964"/>
                  </a:lnTo>
                  <a:lnTo>
                    <a:pt x="125958" y="300266"/>
                  </a:lnTo>
                  <a:close/>
                </a:path>
                <a:path w="778510" h="790575">
                  <a:moveTo>
                    <a:pt x="127609" y="521614"/>
                  </a:moveTo>
                  <a:lnTo>
                    <a:pt x="127571" y="520661"/>
                  </a:lnTo>
                  <a:lnTo>
                    <a:pt x="126657" y="518185"/>
                  </a:lnTo>
                  <a:lnTo>
                    <a:pt x="126580" y="516064"/>
                  </a:lnTo>
                  <a:lnTo>
                    <a:pt x="125806" y="514184"/>
                  </a:lnTo>
                  <a:lnTo>
                    <a:pt x="125768" y="514350"/>
                  </a:lnTo>
                  <a:lnTo>
                    <a:pt x="121221" y="517461"/>
                  </a:lnTo>
                  <a:lnTo>
                    <a:pt x="121335" y="518350"/>
                  </a:lnTo>
                  <a:lnTo>
                    <a:pt x="121348" y="519264"/>
                  </a:lnTo>
                  <a:lnTo>
                    <a:pt x="122123" y="521157"/>
                  </a:lnTo>
                  <a:lnTo>
                    <a:pt x="121132" y="522465"/>
                  </a:lnTo>
                  <a:lnTo>
                    <a:pt x="123659" y="524281"/>
                  </a:lnTo>
                  <a:lnTo>
                    <a:pt x="121818" y="525653"/>
                  </a:lnTo>
                  <a:lnTo>
                    <a:pt x="122847" y="526681"/>
                  </a:lnTo>
                  <a:lnTo>
                    <a:pt x="123113" y="526846"/>
                  </a:lnTo>
                  <a:lnTo>
                    <a:pt x="124218" y="526262"/>
                  </a:lnTo>
                  <a:lnTo>
                    <a:pt x="125069" y="525195"/>
                  </a:lnTo>
                  <a:lnTo>
                    <a:pt x="125539" y="523036"/>
                  </a:lnTo>
                  <a:lnTo>
                    <a:pt x="126212" y="522719"/>
                  </a:lnTo>
                  <a:lnTo>
                    <a:pt x="126911" y="522528"/>
                  </a:lnTo>
                  <a:lnTo>
                    <a:pt x="127127" y="522185"/>
                  </a:lnTo>
                  <a:lnTo>
                    <a:pt x="127279" y="521995"/>
                  </a:lnTo>
                  <a:lnTo>
                    <a:pt x="127609" y="521614"/>
                  </a:lnTo>
                  <a:close/>
                </a:path>
                <a:path w="778510" h="790575">
                  <a:moveTo>
                    <a:pt x="145694" y="500735"/>
                  </a:moveTo>
                  <a:lnTo>
                    <a:pt x="141973" y="503275"/>
                  </a:lnTo>
                  <a:lnTo>
                    <a:pt x="142697" y="503301"/>
                  </a:lnTo>
                  <a:lnTo>
                    <a:pt x="143433" y="503161"/>
                  </a:lnTo>
                  <a:lnTo>
                    <a:pt x="144068" y="502793"/>
                  </a:lnTo>
                  <a:lnTo>
                    <a:pt x="144792" y="502373"/>
                  </a:lnTo>
                  <a:lnTo>
                    <a:pt x="145364" y="501586"/>
                  </a:lnTo>
                  <a:lnTo>
                    <a:pt x="145694" y="500735"/>
                  </a:lnTo>
                  <a:close/>
                </a:path>
                <a:path w="778510" h="790575">
                  <a:moveTo>
                    <a:pt x="165862" y="785202"/>
                  </a:moveTo>
                  <a:lnTo>
                    <a:pt x="158800" y="776706"/>
                  </a:lnTo>
                  <a:lnTo>
                    <a:pt x="156629" y="779322"/>
                  </a:lnTo>
                  <a:lnTo>
                    <a:pt x="153657" y="781812"/>
                  </a:lnTo>
                  <a:lnTo>
                    <a:pt x="161620" y="790562"/>
                  </a:lnTo>
                  <a:lnTo>
                    <a:pt x="164680" y="788162"/>
                  </a:lnTo>
                  <a:lnTo>
                    <a:pt x="165862" y="785202"/>
                  </a:lnTo>
                  <a:close/>
                </a:path>
                <a:path w="778510" h="790575">
                  <a:moveTo>
                    <a:pt x="166687" y="645833"/>
                  </a:moveTo>
                  <a:close/>
                </a:path>
                <a:path w="778510" h="790575">
                  <a:moveTo>
                    <a:pt x="184835" y="630707"/>
                  </a:moveTo>
                  <a:lnTo>
                    <a:pt x="184708" y="630682"/>
                  </a:lnTo>
                  <a:lnTo>
                    <a:pt x="184492" y="630656"/>
                  </a:lnTo>
                  <a:lnTo>
                    <a:pt x="184454" y="630783"/>
                  </a:lnTo>
                  <a:lnTo>
                    <a:pt x="184442" y="630923"/>
                  </a:lnTo>
                  <a:lnTo>
                    <a:pt x="184416" y="631050"/>
                  </a:lnTo>
                  <a:lnTo>
                    <a:pt x="184556" y="630948"/>
                  </a:lnTo>
                  <a:lnTo>
                    <a:pt x="184683" y="630821"/>
                  </a:lnTo>
                  <a:lnTo>
                    <a:pt x="184835" y="630707"/>
                  </a:lnTo>
                  <a:close/>
                </a:path>
                <a:path w="778510" h="790575">
                  <a:moveTo>
                    <a:pt x="187845" y="347726"/>
                  </a:moveTo>
                  <a:lnTo>
                    <a:pt x="187134" y="346329"/>
                  </a:lnTo>
                  <a:lnTo>
                    <a:pt x="186499" y="345059"/>
                  </a:lnTo>
                  <a:lnTo>
                    <a:pt x="184873" y="344805"/>
                  </a:lnTo>
                  <a:lnTo>
                    <a:pt x="154901" y="340106"/>
                  </a:lnTo>
                  <a:lnTo>
                    <a:pt x="154889" y="339979"/>
                  </a:lnTo>
                  <a:lnTo>
                    <a:pt x="154825" y="339217"/>
                  </a:lnTo>
                  <a:lnTo>
                    <a:pt x="154647" y="339344"/>
                  </a:lnTo>
                  <a:lnTo>
                    <a:pt x="154368" y="339344"/>
                  </a:lnTo>
                  <a:lnTo>
                    <a:pt x="154254" y="339598"/>
                  </a:lnTo>
                  <a:lnTo>
                    <a:pt x="154165" y="339979"/>
                  </a:lnTo>
                  <a:lnTo>
                    <a:pt x="142367" y="338201"/>
                  </a:lnTo>
                  <a:lnTo>
                    <a:pt x="147116" y="334264"/>
                  </a:lnTo>
                  <a:lnTo>
                    <a:pt x="150647" y="331343"/>
                  </a:lnTo>
                  <a:lnTo>
                    <a:pt x="160324" y="323342"/>
                  </a:lnTo>
                  <a:lnTo>
                    <a:pt x="161556" y="322326"/>
                  </a:lnTo>
                  <a:lnTo>
                    <a:pt x="159994" y="321818"/>
                  </a:lnTo>
                  <a:lnTo>
                    <a:pt x="158534" y="322453"/>
                  </a:lnTo>
                  <a:lnTo>
                    <a:pt x="157988" y="322834"/>
                  </a:lnTo>
                  <a:lnTo>
                    <a:pt x="157429" y="323342"/>
                  </a:lnTo>
                  <a:lnTo>
                    <a:pt x="153289" y="322199"/>
                  </a:lnTo>
                  <a:lnTo>
                    <a:pt x="150990" y="321437"/>
                  </a:lnTo>
                  <a:lnTo>
                    <a:pt x="148678" y="320802"/>
                  </a:lnTo>
                  <a:lnTo>
                    <a:pt x="148310" y="321818"/>
                  </a:lnTo>
                  <a:lnTo>
                    <a:pt x="150710" y="322961"/>
                  </a:lnTo>
                  <a:lnTo>
                    <a:pt x="155511" y="324993"/>
                  </a:lnTo>
                  <a:lnTo>
                    <a:pt x="153454" y="326771"/>
                  </a:lnTo>
                  <a:lnTo>
                    <a:pt x="152488" y="327279"/>
                  </a:lnTo>
                  <a:lnTo>
                    <a:pt x="150545" y="328676"/>
                  </a:lnTo>
                  <a:lnTo>
                    <a:pt x="148043" y="329565"/>
                  </a:lnTo>
                  <a:lnTo>
                    <a:pt x="146062" y="331343"/>
                  </a:lnTo>
                  <a:lnTo>
                    <a:pt x="139065" y="329057"/>
                  </a:lnTo>
                  <a:lnTo>
                    <a:pt x="132448" y="326898"/>
                  </a:lnTo>
                  <a:lnTo>
                    <a:pt x="124333" y="324358"/>
                  </a:lnTo>
                  <a:lnTo>
                    <a:pt x="121653" y="325120"/>
                  </a:lnTo>
                  <a:lnTo>
                    <a:pt x="119049" y="326390"/>
                  </a:lnTo>
                  <a:lnTo>
                    <a:pt x="117144" y="329057"/>
                  </a:lnTo>
                  <a:lnTo>
                    <a:pt x="116535" y="328803"/>
                  </a:lnTo>
                  <a:lnTo>
                    <a:pt x="116154" y="328803"/>
                  </a:lnTo>
                  <a:lnTo>
                    <a:pt x="114477" y="325374"/>
                  </a:lnTo>
                  <a:lnTo>
                    <a:pt x="113055" y="322453"/>
                  </a:lnTo>
                  <a:lnTo>
                    <a:pt x="112014" y="321691"/>
                  </a:lnTo>
                  <a:lnTo>
                    <a:pt x="110185" y="324612"/>
                  </a:lnTo>
                  <a:lnTo>
                    <a:pt x="109169" y="325374"/>
                  </a:lnTo>
                  <a:lnTo>
                    <a:pt x="107137" y="324866"/>
                  </a:lnTo>
                  <a:lnTo>
                    <a:pt x="106794" y="325120"/>
                  </a:lnTo>
                  <a:lnTo>
                    <a:pt x="109067" y="326009"/>
                  </a:lnTo>
                  <a:lnTo>
                    <a:pt x="125272" y="332613"/>
                  </a:lnTo>
                  <a:lnTo>
                    <a:pt x="129628" y="334264"/>
                  </a:lnTo>
                  <a:lnTo>
                    <a:pt x="120789" y="331597"/>
                  </a:lnTo>
                  <a:lnTo>
                    <a:pt x="109397" y="328295"/>
                  </a:lnTo>
                  <a:lnTo>
                    <a:pt x="111366" y="329057"/>
                  </a:lnTo>
                  <a:lnTo>
                    <a:pt x="113449" y="329692"/>
                  </a:lnTo>
                  <a:lnTo>
                    <a:pt x="116471" y="331089"/>
                  </a:lnTo>
                  <a:lnTo>
                    <a:pt x="117487" y="331597"/>
                  </a:lnTo>
                  <a:lnTo>
                    <a:pt x="118325" y="332232"/>
                  </a:lnTo>
                  <a:lnTo>
                    <a:pt x="116700" y="334391"/>
                  </a:lnTo>
                  <a:lnTo>
                    <a:pt x="129451" y="339725"/>
                  </a:lnTo>
                  <a:lnTo>
                    <a:pt x="129273" y="340233"/>
                  </a:lnTo>
                  <a:lnTo>
                    <a:pt x="131991" y="341376"/>
                  </a:lnTo>
                  <a:lnTo>
                    <a:pt x="137477" y="343789"/>
                  </a:lnTo>
                  <a:lnTo>
                    <a:pt x="136994" y="344424"/>
                  </a:lnTo>
                  <a:lnTo>
                    <a:pt x="136271" y="345059"/>
                  </a:lnTo>
                  <a:lnTo>
                    <a:pt x="135432" y="345694"/>
                  </a:lnTo>
                  <a:lnTo>
                    <a:pt x="139877" y="344805"/>
                  </a:lnTo>
                  <a:lnTo>
                    <a:pt x="147866" y="348234"/>
                  </a:lnTo>
                  <a:lnTo>
                    <a:pt x="144932" y="348742"/>
                  </a:lnTo>
                  <a:lnTo>
                    <a:pt x="139407" y="349504"/>
                  </a:lnTo>
                  <a:lnTo>
                    <a:pt x="111391" y="341122"/>
                  </a:lnTo>
                  <a:lnTo>
                    <a:pt x="109651" y="343408"/>
                  </a:lnTo>
                  <a:lnTo>
                    <a:pt x="115392" y="345821"/>
                  </a:lnTo>
                  <a:lnTo>
                    <a:pt x="121145" y="348361"/>
                  </a:lnTo>
                  <a:lnTo>
                    <a:pt x="129438" y="351790"/>
                  </a:lnTo>
                  <a:lnTo>
                    <a:pt x="128460" y="353949"/>
                  </a:lnTo>
                  <a:lnTo>
                    <a:pt x="128104" y="354965"/>
                  </a:lnTo>
                  <a:lnTo>
                    <a:pt x="106159" y="347853"/>
                  </a:lnTo>
                  <a:lnTo>
                    <a:pt x="100901" y="354584"/>
                  </a:lnTo>
                  <a:lnTo>
                    <a:pt x="124269" y="363728"/>
                  </a:lnTo>
                  <a:lnTo>
                    <a:pt x="131965" y="366649"/>
                  </a:lnTo>
                  <a:lnTo>
                    <a:pt x="131521" y="367792"/>
                  </a:lnTo>
                  <a:lnTo>
                    <a:pt x="131394" y="368173"/>
                  </a:lnTo>
                  <a:lnTo>
                    <a:pt x="106108" y="360680"/>
                  </a:lnTo>
                  <a:lnTo>
                    <a:pt x="98806" y="358648"/>
                  </a:lnTo>
                  <a:lnTo>
                    <a:pt x="98450" y="359664"/>
                  </a:lnTo>
                  <a:lnTo>
                    <a:pt x="112331" y="365760"/>
                  </a:lnTo>
                  <a:lnTo>
                    <a:pt x="126860" y="371856"/>
                  </a:lnTo>
                  <a:lnTo>
                    <a:pt x="126860" y="371602"/>
                  </a:lnTo>
                  <a:lnTo>
                    <a:pt x="127038" y="371602"/>
                  </a:lnTo>
                  <a:lnTo>
                    <a:pt x="127304" y="371475"/>
                  </a:lnTo>
                  <a:lnTo>
                    <a:pt x="127596" y="371729"/>
                  </a:lnTo>
                  <a:lnTo>
                    <a:pt x="127914" y="372364"/>
                  </a:lnTo>
                  <a:lnTo>
                    <a:pt x="131673" y="373888"/>
                  </a:lnTo>
                  <a:lnTo>
                    <a:pt x="131470" y="374396"/>
                  </a:lnTo>
                  <a:lnTo>
                    <a:pt x="130695" y="375793"/>
                  </a:lnTo>
                  <a:lnTo>
                    <a:pt x="129590" y="375412"/>
                  </a:lnTo>
                  <a:lnTo>
                    <a:pt x="127596" y="374738"/>
                  </a:lnTo>
                  <a:lnTo>
                    <a:pt x="127596" y="387477"/>
                  </a:lnTo>
                  <a:lnTo>
                    <a:pt x="127063" y="389001"/>
                  </a:lnTo>
                  <a:lnTo>
                    <a:pt x="124802" y="393446"/>
                  </a:lnTo>
                  <a:lnTo>
                    <a:pt x="124383" y="394208"/>
                  </a:lnTo>
                  <a:lnTo>
                    <a:pt x="122656" y="392557"/>
                  </a:lnTo>
                  <a:lnTo>
                    <a:pt x="122529" y="390779"/>
                  </a:lnTo>
                  <a:lnTo>
                    <a:pt x="122478" y="390017"/>
                  </a:lnTo>
                  <a:lnTo>
                    <a:pt x="122440" y="389382"/>
                  </a:lnTo>
                  <a:lnTo>
                    <a:pt x="122732" y="389382"/>
                  </a:lnTo>
                  <a:lnTo>
                    <a:pt x="124460" y="388493"/>
                  </a:lnTo>
                  <a:lnTo>
                    <a:pt x="125082" y="386334"/>
                  </a:lnTo>
                  <a:lnTo>
                    <a:pt x="127596" y="387477"/>
                  </a:lnTo>
                  <a:lnTo>
                    <a:pt x="127596" y="374738"/>
                  </a:lnTo>
                  <a:lnTo>
                    <a:pt x="125158" y="373888"/>
                  </a:lnTo>
                  <a:lnTo>
                    <a:pt x="120269" y="372135"/>
                  </a:lnTo>
                  <a:lnTo>
                    <a:pt x="120269" y="388493"/>
                  </a:lnTo>
                  <a:lnTo>
                    <a:pt x="119189" y="389153"/>
                  </a:lnTo>
                  <a:lnTo>
                    <a:pt x="119189" y="395097"/>
                  </a:lnTo>
                  <a:lnTo>
                    <a:pt x="118440" y="395986"/>
                  </a:lnTo>
                  <a:lnTo>
                    <a:pt x="118186" y="396240"/>
                  </a:lnTo>
                  <a:lnTo>
                    <a:pt x="117589" y="396748"/>
                  </a:lnTo>
                  <a:lnTo>
                    <a:pt x="116078" y="398119"/>
                  </a:lnTo>
                  <a:lnTo>
                    <a:pt x="116078" y="411480"/>
                  </a:lnTo>
                  <a:lnTo>
                    <a:pt x="115366" y="412115"/>
                  </a:lnTo>
                  <a:lnTo>
                    <a:pt x="115163" y="411988"/>
                  </a:lnTo>
                  <a:lnTo>
                    <a:pt x="114757" y="411607"/>
                  </a:lnTo>
                  <a:lnTo>
                    <a:pt x="114909" y="411226"/>
                  </a:lnTo>
                  <a:lnTo>
                    <a:pt x="115214" y="410972"/>
                  </a:lnTo>
                  <a:lnTo>
                    <a:pt x="115455" y="410718"/>
                  </a:lnTo>
                  <a:lnTo>
                    <a:pt x="116078" y="411480"/>
                  </a:lnTo>
                  <a:lnTo>
                    <a:pt x="116078" y="398119"/>
                  </a:lnTo>
                  <a:lnTo>
                    <a:pt x="114922" y="399161"/>
                  </a:lnTo>
                  <a:lnTo>
                    <a:pt x="114414" y="399161"/>
                  </a:lnTo>
                  <a:lnTo>
                    <a:pt x="111137" y="395859"/>
                  </a:lnTo>
                  <a:lnTo>
                    <a:pt x="111823" y="394462"/>
                  </a:lnTo>
                  <a:lnTo>
                    <a:pt x="112229" y="393446"/>
                  </a:lnTo>
                  <a:lnTo>
                    <a:pt x="112522" y="393065"/>
                  </a:lnTo>
                  <a:lnTo>
                    <a:pt x="113169" y="392176"/>
                  </a:lnTo>
                  <a:lnTo>
                    <a:pt x="114109" y="390906"/>
                  </a:lnTo>
                  <a:lnTo>
                    <a:pt x="116560" y="390779"/>
                  </a:lnTo>
                  <a:lnTo>
                    <a:pt x="118986" y="393065"/>
                  </a:lnTo>
                  <a:lnTo>
                    <a:pt x="119189" y="395097"/>
                  </a:lnTo>
                  <a:lnTo>
                    <a:pt x="119189" y="389153"/>
                  </a:lnTo>
                  <a:lnTo>
                    <a:pt x="117767" y="390017"/>
                  </a:lnTo>
                  <a:lnTo>
                    <a:pt x="115201" y="389636"/>
                  </a:lnTo>
                  <a:lnTo>
                    <a:pt x="112242" y="388112"/>
                  </a:lnTo>
                  <a:lnTo>
                    <a:pt x="111874" y="387858"/>
                  </a:lnTo>
                  <a:lnTo>
                    <a:pt x="111226" y="387350"/>
                  </a:lnTo>
                  <a:lnTo>
                    <a:pt x="110972" y="387096"/>
                  </a:lnTo>
                  <a:lnTo>
                    <a:pt x="110528" y="386461"/>
                  </a:lnTo>
                  <a:lnTo>
                    <a:pt x="110083" y="385826"/>
                  </a:lnTo>
                  <a:lnTo>
                    <a:pt x="109562" y="385064"/>
                  </a:lnTo>
                  <a:lnTo>
                    <a:pt x="109499" y="383159"/>
                  </a:lnTo>
                  <a:lnTo>
                    <a:pt x="109347" y="381317"/>
                  </a:lnTo>
                  <a:lnTo>
                    <a:pt x="109347" y="389255"/>
                  </a:lnTo>
                  <a:lnTo>
                    <a:pt x="108534" y="389890"/>
                  </a:lnTo>
                  <a:lnTo>
                    <a:pt x="107797" y="390779"/>
                  </a:lnTo>
                  <a:lnTo>
                    <a:pt x="105625" y="391922"/>
                  </a:lnTo>
                  <a:lnTo>
                    <a:pt x="104457" y="392176"/>
                  </a:lnTo>
                  <a:lnTo>
                    <a:pt x="102590" y="391541"/>
                  </a:lnTo>
                  <a:lnTo>
                    <a:pt x="101841" y="391033"/>
                  </a:lnTo>
                  <a:lnTo>
                    <a:pt x="101142" y="390398"/>
                  </a:lnTo>
                  <a:lnTo>
                    <a:pt x="102679" y="388239"/>
                  </a:lnTo>
                  <a:lnTo>
                    <a:pt x="103149" y="388239"/>
                  </a:lnTo>
                  <a:lnTo>
                    <a:pt x="105333" y="388874"/>
                  </a:lnTo>
                  <a:lnTo>
                    <a:pt x="105829" y="388874"/>
                  </a:lnTo>
                  <a:lnTo>
                    <a:pt x="105803" y="388239"/>
                  </a:lnTo>
                  <a:lnTo>
                    <a:pt x="105803" y="387731"/>
                  </a:lnTo>
                  <a:lnTo>
                    <a:pt x="105765" y="386461"/>
                  </a:lnTo>
                  <a:lnTo>
                    <a:pt x="106768" y="386461"/>
                  </a:lnTo>
                  <a:lnTo>
                    <a:pt x="107467" y="386969"/>
                  </a:lnTo>
                  <a:lnTo>
                    <a:pt x="108432" y="387985"/>
                  </a:lnTo>
                  <a:lnTo>
                    <a:pt x="109347" y="389255"/>
                  </a:lnTo>
                  <a:lnTo>
                    <a:pt x="109347" y="381317"/>
                  </a:lnTo>
                  <a:lnTo>
                    <a:pt x="109258" y="380238"/>
                  </a:lnTo>
                  <a:lnTo>
                    <a:pt x="113245" y="379857"/>
                  </a:lnTo>
                  <a:lnTo>
                    <a:pt x="114363" y="384048"/>
                  </a:lnTo>
                  <a:lnTo>
                    <a:pt x="115595" y="385064"/>
                  </a:lnTo>
                  <a:lnTo>
                    <a:pt x="120269" y="388493"/>
                  </a:lnTo>
                  <a:lnTo>
                    <a:pt x="120269" y="372135"/>
                  </a:lnTo>
                  <a:lnTo>
                    <a:pt x="103619" y="366141"/>
                  </a:lnTo>
                  <a:lnTo>
                    <a:pt x="102146" y="365633"/>
                  </a:lnTo>
                  <a:lnTo>
                    <a:pt x="94373" y="362966"/>
                  </a:lnTo>
                  <a:lnTo>
                    <a:pt x="92024" y="365887"/>
                  </a:lnTo>
                  <a:lnTo>
                    <a:pt x="92252" y="366141"/>
                  </a:lnTo>
                  <a:lnTo>
                    <a:pt x="92532" y="366395"/>
                  </a:lnTo>
                  <a:lnTo>
                    <a:pt x="92379" y="367284"/>
                  </a:lnTo>
                  <a:lnTo>
                    <a:pt x="91973" y="368427"/>
                  </a:lnTo>
                  <a:lnTo>
                    <a:pt x="91262" y="367665"/>
                  </a:lnTo>
                  <a:lnTo>
                    <a:pt x="90970" y="367284"/>
                  </a:lnTo>
                  <a:lnTo>
                    <a:pt x="89547" y="369062"/>
                  </a:lnTo>
                  <a:lnTo>
                    <a:pt x="89801" y="369570"/>
                  </a:lnTo>
                  <a:lnTo>
                    <a:pt x="90068" y="369951"/>
                  </a:lnTo>
                  <a:lnTo>
                    <a:pt x="90411" y="370332"/>
                  </a:lnTo>
                  <a:lnTo>
                    <a:pt x="92062" y="368554"/>
                  </a:lnTo>
                  <a:lnTo>
                    <a:pt x="93027" y="368554"/>
                  </a:lnTo>
                  <a:lnTo>
                    <a:pt x="93433" y="368427"/>
                  </a:lnTo>
                  <a:lnTo>
                    <a:pt x="93840" y="368300"/>
                  </a:lnTo>
                  <a:lnTo>
                    <a:pt x="94729" y="365887"/>
                  </a:lnTo>
                  <a:lnTo>
                    <a:pt x="95821" y="365633"/>
                  </a:lnTo>
                  <a:lnTo>
                    <a:pt x="97104" y="365887"/>
                  </a:lnTo>
                  <a:lnTo>
                    <a:pt x="97345" y="367284"/>
                  </a:lnTo>
                  <a:lnTo>
                    <a:pt x="97459" y="368554"/>
                  </a:lnTo>
                  <a:lnTo>
                    <a:pt x="98018" y="370459"/>
                  </a:lnTo>
                  <a:lnTo>
                    <a:pt x="98501" y="371475"/>
                  </a:lnTo>
                  <a:lnTo>
                    <a:pt x="102527" y="372364"/>
                  </a:lnTo>
                  <a:lnTo>
                    <a:pt x="102476" y="374777"/>
                  </a:lnTo>
                  <a:lnTo>
                    <a:pt x="101955" y="377317"/>
                  </a:lnTo>
                  <a:lnTo>
                    <a:pt x="104965" y="375412"/>
                  </a:lnTo>
                  <a:lnTo>
                    <a:pt x="106794" y="377698"/>
                  </a:lnTo>
                  <a:lnTo>
                    <a:pt x="104838" y="378968"/>
                  </a:lnTo>
                  <a:lnTo>
                    <a:pt x="102730" y="379349"/>
                  </a:lnTo>
                  <a:lnTo>
                    <a:pt x="101803" y="383159"/>
                  </a:lnTo>
                  <a:lnTo>
                    <a:pt x="100241" y="383159"/>
                  </a:lnTo>
                  <a:lnTo>
                    <a:pt x="97764" y="382270"/>
                  </a:lnTo>
                  <a:lnTo>
                    <a:pt x="96494" y="381254"/>
                  </a:lnTo>
                  <a:lnTo>
                    <a:pt x="94932" y="380365"/>
                  </a:lnTo>
                  <a:lnTo>
                    <a:pt x="93586" y="379603"/>
                  </a:lnTo>
                  <a:lnTo>
                    <a:pt x="92075" y="378206"/>
                  </a:lnTo>
                  <a:lnTo>
                    <a:pt x="88023" y="377825"/>
                  </a:lnTo>
                  <a:lnTo>
                    <a:pt x="87515" y="376047"/>
                  </a:lnTo>
                  <a:lnTo>
                    <a:pt x="86512" y="374142"/>
                  </a:lnTo>
                  <a:lnTo>
                    <a:pt x="85661" y="375539"/>
                  </a:lnTo>
                  <a:lnTo>
                    <a:pt x="84696" y="376682"/>
                  </a:lnTo>
                  <a:lnTo>
                    <a:pt x="82651" y="378333"/>
                  </a:lnTo>
                  <a:lnTo>
                    <a:pt x="82130" y="378587"/>
                  </a:lnTo>
                  <a:lnTo>
                    <a:pt x="78854" y="382778"/>
                  </a:lnTo>
                  <a:lnTo>
                    <a:pt x="80543" y="381889"/>
                  </a:lnTo>
                  <a:lnTo>
                    <a:pt x="82080" y="380365"/>
                  </a:lnTo>
                  <a:lnTo>
                    <a:pt x="84569" y="381254"/>
                  </a:lnTo>
                  <a:lnTo>
                    <a:pt x="84302" y="383540"/>
                  </a:lnTo>
                  <a:lnTo>
                    <a:pt x="85483" y="384048"/>
                  </a:lnTo>
                  <a:lnTo>
                    <a:pt x="86893" y="384429"/>
                  </a:lnTo>
                  <a:lnTo>
                    <a:pt x="89014" y="386334"/>
                  </a:lnTo>
                  <a:lnTo>
                    <a:pt x="90449" y="385826"/>
                  </a:lnTo>
                  <a:lnTo>
                    <a:pt x="91973" y="386588"/>
                  </a:lnTo>
                  <a:lnTo>
                    <a:pt x="92075" y="387223"/>
                  </a:lnTo>
                  <a:lnTo>
                    <a:pt x="92303" y="387858"/>
                  </a:lnTo>
                  <a:lnTo>
                    <a:pt x="98234" y="393065"/>
                  </a:lnTo>
                  <a:lnTo>
                    <a:pt x="99695" y="393446"/>
                  </a:lnTo>
                  <a:lnTo>
                    <a:pt x="101295" y="393065"/>
                  </a:lnTo>
                  <a:lnTo>
                    <a:pt x="103289" y="393700"/>
                  </a:lnTo>
                  <a:lnTo>
                    <a:pt x="103860" y="394081"/>
                  </a:lnTo>
                  <a:lnTo>
                    <a:pt x="104355" y="394843"/>
                  </a:lnTo>
                  <a:lnTo>
                    <a:pt x="103759" y="395732"/>
                  </a:lnTo>
                  <a:lnTo>
                    <a:pt x="102971" y="395859"/>
                  </a:lnTo>
                  <a:lnTo>
                    <a:pt x="101231" y="395732"/>
                  </a:lnTo>
                  <a:lnTo>
                    <a:pt x="100279" y="395478"/>
                  </a:lnTo>
                  <a:lnTo>
                    <a:pt x="99377" y="395859"/>
                  </a:lnTo>
                  <a:lnTo>
                    <a:pt x="98691" y="396494"/>
                  </a:lnTo>
                  <a:lnTo>
                    <a:pt x="98107" y="397129"/>
                  </a:lnTo>
                  <a:lnTo>
                    <a:pt x="97015" y="398653"/>
                  </a:lnTo>
                  <a:lnTo>
                    <a:pt x="96964" y="409956"/>
                  </a:lnTo>
                  <a:lnTo>
                    <a:pt x="93065" y="408559"/>
                  </a:lnTo>
                  <a:lnTo>
                    <a:pt x="94843" y="407416"/>
                  </a:lnTo>
                  <a:lnTo>
                    <a:pt x="96304" y="406654"/>
                  </a:lnTo>
                  <a:lnTo>
                    <a:pt x="96418" y="406831"/>
                  </a:lnTo>
                  <a:lnTo>
                    <a:pt x="96431" y="406654"/>
                  </a:lnTo>
                  <a:lnTo>
                    <a:pt x="96431" y="406527"/>
                  </a:lnTo>
                  <a:lnTo>
                    <a:pt x="96710" y="406654"/>
                  </a:lnTo>
                  <a:lnTo>
                    <a:pt x="96507" y="406831"/>
                  </a:lnTo>
                  <a:lnTo>
                    <a:pt x="96888" y="407543"/>
                  </a:lnTo>
                  <a:lnTo>
                    <a:pt x="96964" y="409956"/>
                  </a:lnTo>
                  <a:lnTo>
                    <a:pt x="96964" y="398767"/>
                  </a:lnTo>
                  <a:lnTo>
                    <a:pt x="95084" y="405130"/>
                  </a:lnTo>
                  <a:lnTo>
                    <a:pt x="91567" y="403733"/>
                  </a:lnTo>
                  <a:lnTo>
                    <a:pt x="91503" y="404495"/>
                  </a:lnTo>
                  <a:lnTo>
                    <a:pt x="91274" y="405130"/>
                  </a:lnTo>
                  <a:lnTo>
                    <a:pt x="91897" y="406527"/>
                  </a:lnTo>
                  <a:lnTo>
                    <a:pt x="92494" y="407543"/>
                  </a:lnTo>
                  <a:lnTo>
                    <a:pt x="93332" y="409194"/>
                  </a:lnTo>
                  <a:lnTo>
                    <a:pt x="95097" y="412877"/>
                  </a:lnTo>
                  <a:lnTo>
                    <a:pt x="93421" y="416687"/>
                  </a:lnTo>
                  <a:lnTo>
                    <a:pt x="97358" y="418465"/>
                  </a:lnTo>
                  <a:lnTo>
                    <a:pt x="98132" y="417703"/>
                  </a:lnTo>
                  <a:lnTo>
                    <a:pt x="98945" y="417068"/>
                  </a:lnTo>
                  <a:lnTo>
                    <a:pt x="100177" y="415798"/>
                  </a:lnTo>
                  <a:lnTo>
                    <a:pt x="100622" y="415417"/>
                  </a:lnTo>
                  <a:lnTo>
                    <a:pt x="102374" y="413004"/>
                  </a:lnTo>
                  <a:lnTo>
                    <a:pt x="104038" y="412369"/>
                  </a:lnTo>
                  <a:lnTo>
                    <a:pt x="106349" y="412369"/>
                  </a:lnTo>
                  <a:lnTo>
                    <a:pt x="108788" y="412242"/>
                  </a:lnTo>
                  <a:lnTo>
                    <a:pt x="110515" y="413004"/>
                  </a:lnTo>
                  <a:lnTo>
                    <a:pt x="113042" y="415036"/>
                  </a:lnTo>
                  <a:lnTo>
                    <a:pt x="114160" y="416433"/>
                  </a:lnTo>
                  <a:lnTo>
                    <a:pt x="114909" y="417449"/>
                  </a:lnTo>
                  <a:lnTo>
                    <a:pt x="113855" y="418719"/>
                  </a:lnTo>
                  <a:lnTo>
                    <a:pt x="113296" y="419608"/>
                  </a:lnTo>
                  <a:lnTo>
                    <a:pt x="112064" y="419608"/>
                  </a:lnTo>
                  <a:lnTo>
                    <a:pt x="110731" y="420624"/>
                  </a:lnTo>
                  <a:lnTo>
                    <a:pt x="108851" y="422275"/>
                  </a:lnTo>
                  <a:lnTo>
                    <a:pt x="106349" y="424180"/>
                  </a:lnTo>
                  <a:lnTo>
                    <a:pt x="107594" y="424307"/>
                  </a:lnTo>
                  <a:lnTo>
                    <a:pt x="108864" y="424688"/>
                  </a:lnTo>
                  <a:lnTo>
                    <a:pt x="110096" y="424688"/>
                  </a:lnTo>
                  <a:lnTo>
                    <a:pt x="118808" y="416687"/>
                  </a:lnTo>
                  <a:lnTo>
                    <a:pt x="118859" y="416433"/>
                  </a:lnTo>
                  <a:lnTo>
                    <a:pt x="118973" y="416306"/>
                  </a:lnTo>
                  <a:lnTo>
                    <a:pt x="119227" y="416306"/>
                  </a:lnTo>
                  <a:lnTo>
                    <a:pt x="123634" y="412242"/>
                  </a:lnTo>
                  <a:lnTo>
                    <a:pt x="123774" y="412115"/>
                  </a:lnTo>
                  <a:lnTo>
                    <a:pt x="125298" y="410718"/>
                  </a:lnTo>
                  <a:lnTo>
                    <a:pt x="126123" y="409956"/>
                  </a:lnTo>
                  <a:lnTo>
                    <a:pt x="129844" y="406527"/>
                  </a:lnTo>
                  <a:lnTo>
                    <a:pt x="131356" y="405130"/>
                  </a:lnTo>
                  <a:lnTo>
                    <a:pt x="136601" y="400304"/>
                  </a:lnTo>
                  <a:lnTo>
                    <a:pt x="140868" y="396367"/>
                  </a:lnTo>
                  <a:lnTo>
                    <a:pt x="143802" y="392684"/>
                  </a:lnTo>
                  <a:lnTo>
                    <a:pt x="144386" y="391541"/>
                  </a:lnTo>
                  <a:lnTo>
                    <a:pt x="144513" y="391134"/>
                  </a:lnTo>
                  <a:lnTo>
                    <a:pt x="145542" y="386461"/>
                  </a:lnTo>
                  <a:lnTo>
                    <a:pt x="142163" y="390144"/>
                  </a:lnTo>
                  <a:lnTo>
                    <a:pt x="140665" y="393954"/>
                  </a:lnTo>
                  <a:lnTo>
                    <a:pt x="137083" y="395986"/>
                  </a:lnTo>
                  <a:lnTo>
                    <a:pt x="136271" y="395732"/>
                  </a:lnTo>
                  <a:lnTo>
                    <a:pt x="135864" y="395605"/>
                  </a:lnTo>
                  <a:lnTo>
                    <a:pt x="134670" y="394970"/>
                  </a:lnTo>
                  <a:lnTo>
                    <a:pt x="134010" y="395376"/>
                  </a:lnTo>
                  <a:lnTo>
                    <a:pt x="134010" y="397383"/>
                  </a:lnTo>
                  <a:lnTo>
                    <a:pt x="133654" y="398780"/>
                  </a:lnTo>
                  <a:lnTo>
                    <a:pt x="132245" y="400304"/>
                  </a:lnTo>
                  <a:lnTo>
                    <a:pt x="131559" y="400177"/>
                  </a:lnTo>
                  <a:lnTo>
                    <a:pt x="130759" y="399161"/>
                  </a:lnTo>
                  <a:lnTo>
                    <a:pt x="130568" y="398907"/>
                  </a:lnTo>
                  <a:lnTo>
                    <a:pt x="131229" y="398272"/>
                  </a:lnTo>
                  <a:lnTo>
                    <a:pt x="132435" y="397002"/>
                  </a:lnTo>
                  <a:lnTo>
                    <a:pt x="133299" y="395986"/>
                  </a:lnTo>
                  <a:lnTo>
                    <a:pt x="133540" y="396621"/>
                  </a:lnTo>
                  <a:lnTo>
                    <a:pt x="134010" y="397383"/>
                  </a:lnTo>
                  <a:lnTo>
                    <a:pt x="134010" y="395376"/>
                  </a:lnTo>
                  <a:lnTo>
                    <a:pt x="133413" y="395732"/>
                  </a:lnTo>
                  <a:lnTo>
                    <a:pt x="132842" y="395097"/>
                  </a:lnTo>
                  <a:lnTo>
                    <a:pt x="132842" y="394462"/>
                  </a:lnTo>
                  <a:lnTo>
                    <a:pt x="133070" y="394208"/>
                  </a:lnTo>
                  <a:lnTo>
                    <a:pt x="134099" y="393065"/>
                  </a:lnTo>
                  <a:lnTo>
                    <a:pt x="135128" y="392430"/>
                  </a:lnTo>
                  <a:lnTo>
                    <a:pt x="134899" y="391160"/>
                  </a:lnTo>
                  <a:lnTo>
                    <a:pt x="134874" y="391033"/>
                  </a:lnTo>
                  <a:lnTo>
                    <a:pt x="135356" y="389382"/>
                  </a:lnTo>
                  <a:lnTo>
                    <a:pt x="135788" y="387731"/>
                  </a:lnTo>
                  <a:lnTo>
                    <a:pt x="135318" y="387477"/>
                  </a:lnTo>
                  <a:lnTo>
                    <a:pt x="134924" y="387223"/>
                  </a:lnTo>
                  <a:lnTo>
                    <a:pt x="134835" y="391033"/>
                  </a:lnTo>
                  <a:lnTo>
                    <a:pt x="134112" y="391033"/>
                  </a:lnTo>
                  <a:lnTo>
                    <a:pt x="133375" y="391160"/>
                  </a:lnTo>
                  <a:lnTo>
                    <a:pt x="132245" y="390906"/>
                  </a:lnTo>
                  <a:lnTo>
                    <a:pt x="131457" y="390144"/>
                  </a:lnTo>
                  <a:lnTo>
                    <a:pt x="131572" y="389763"/>
                  </a:lnTo>
                  <a:lnTo>
                    <a:pt x="132168" y="389636"/>
                  </a:lnTo>
                  <a:lnTo>
                    <a:pt x="132816" y="389382"/>
                  </a:lnTo>
                  <a:lnTo>
                    <a:pt x="133807" y="389890"/>
                  </a:lnTo>
                  <a:lnTo>
                    <a:pt x="134289" y="390525"/>
                  </a:lnTo>
                  <a:lnTo>
                    <a:pt x="134835" y="391033"/>
                  </a:lnTo>
                  <a:lnTo>
                    <a:pt x="134835" y="387146"/>
                  </a:lnTo>
                  <a:lnTo>
                    <a:pt x="133896" y="386334"/>
                  </a:lnTo>
                  <a:lnTo>
                    <a:pt x="133756" y="386207"/>
                  </a:lnTo>
                  <a:lnTo>
                    <a:pt x="133235" y="385445"/>
                  </a:lnTo>
                  <a:lnTo>
                    <a:pt x="132969" y="384810"/>
                  </a:lnTo>
                  <a:lnTo>
                    <a:pt x="132689" y="384175"/>
                  </a:lnTo>
                  <a:lnTo>
                    <a:pt x="132600" y="383794"/>
                  </a:lnTo>
                  <a:lnTo>
                    <a:pt x="132384" y="382397"/>
                  </a:lnTo>
                  <a:lnTo>
                    <a:pt x="132308" y="379857"/>
                  </a:lnTo>
                  <a:lnTo>
                    <a:pt x="132257" y="378333"/>
                  </a:lnTo>
                  <a:lnTo>
                    <a:pt x="134264" y="377571"/>
                  </a:lnTo>
                  <a:lnTo>
                    <a:pt x="135788" y="378333"/>
                  </a:lnTo>
                  <a:lnTo>
                    <a:pt x="135788" y="380619"/>
                  </a:lnTo>
                  <a:lnTo>
                    <a:pt x="135940" y="381254"/>
                  </a:lnTo>
                  <a:lnTo>
                    <a:pt x="140817" y="384937"/>
                  </a:lnTo>
                  <a:lnTo>
                    <a:pt x="142659" y="384429"/>
                  </a:lnTo>
                  <a:lnTo>
                    <a:pt x="143471" y="384048"/>
                  </a:lnTo>
                  <a:lnTo>
                    <a:pt x="145884" y="382143"/>
                  </a:lnTo>
                  <a:lnTo>
                    <a:pt x="147701" y="381762"/>
                  </a:lnTo>
                  <a:lnTo>
                    <a:pt x="150837" y="382905"/>
                  </a:lnTo>
                  <a:lnTo>
                    <a:pt x="152120" y="382905"/>
                  </a:lnTo>
                  <a:lnTo>
                    <a:pt x="153708" y="383794"/>
                  </a:lnTo>
                  <a:lnTo>
                    <a:pt x="154228" y="384175"/>
                  </a:lnTo>
                  <a:lnTo>
                    <a:pt x="154698" y="384683"/>
                  </a:lnTo>
                  <a:lnTo>
                    <a:pt x="156260" y="384810"/>
                  </a:lnTo>
                  <a:lnTo>
                    <a:pt x="157340" y="382778"/>
                  </a:lnTo>
                  <a:lnTo>
                    <a:pt x="157543" y="381762"/>
                  </a:lnTo>
                  <a:lnTo>
                    <a:pt x="157835" y="380365"/>
                  </a:lnTo>
                  <a:lnTo>
                    <a:pt x="160096" y="379222"/>
                  </a:lnTo>
                  <a:lnTo>
                    <a:pt x="159613" y="378206"/>
                  </a:lnTo>
                  <a:lnTo>
                    <a:pt x="159258" y="377571"/>
                  </a:lnTo>
                  <a:lnTo>
                    <a:pt x="159118" y="377317"/>
                  </a:lnTo>
                  <a:lnTo>
                    <a:pt x="158673" y="376047"/>
                  </a:lnTo>
                  <a:lnTo>
                    <a:pt x="158610" y="375793"/>
                  </a:lnTo>
                  <a:lnTo>
                    <a:pt x="158330" y="374777"/>
                  </a:lnTo>
                  <a:lnTo>
                    <a:pt x="158419" y="373507"/>
                  </a:lnTo>
                  <a:lnTo>
                    <a:pt x="158711" y="372872"/>
                  </a:lnTo>
                  <a:lnTo>
                    <a:pt x="160528" y="371856"/>
                  </a:lnTo>
                  <a:lnTo>
                    <a:pt x="161493" y="373126"/>
                  </a:lnTo>
                  <a:lnTo>
                    <a:pt x="163233" y="373761"/>
                  </a:lnTo>
                  <a:lnTo>
                    <a:pt x="165150" y="373507"/>
                  </a:lnTo>
                  <a:lnTo>
                    <a:pt x="165506" y="373507"/>
                  </a:lnTo>
                  <a:lnTo>
                    <a:pt x="165379" y="371856"/>
                  </a:lnTo>
                  <a:lnTo>
                    <a:pt x="165354" y="371475"/>
                  </a:lnTo>
                  <a:lnTo>
                    <a:pt x="165112" y="368173"/>
                  </a:lnTo>
                  <a:lnTo>
                    <a:pt x="164960" y="366141"/>
                  </a:lnTo>
                  <a:lnTo>
                    <a:pt x="166103" y="365633"/>
                  </a:lnTo>
                  <a:lnTo>
                    <a:pt x="168084" y="364363"/>
                  </a:lnTo>
                  <a:lnTo>
                    <a:pt x="170027" y="362966"/>
                  </a:lnTo>
                  <a:lnTo>
                    <a:pt x="171831" y="361442"/>
                  </a:lnTo>
                  <a:lnTo>
                    <a:pt x="174358" y="361315"/>
                  </a:lnTo>
                  <a:lnTo>
                    <a:pt x="174612" y="360299"/>
                  </a:lnTo>
                  <a:lnTo>
                    <a:pt x="174663" y="359918"/>
                  </a:lnTo>
                  <a:lnTo>
                    <a:pt x="174155" y="359537"/>
                  </a:lnTo>
                  <a:lnTo>
                    <a:pt x="173888" y="359283"/>
                  </a:lnTo>
                  <a:lnTo>
                    <a:pt x="172935" y="358013"/>
                  </a:lnTo>
                  <a:lnTo>
                    <a:pt x="173570" y="356997"/>
                  </a:lnTo>
                  <a:lnTo>
                    <a:pt x="175564" y="354965"/>
                  </a:lnTo>
                  <a:lnTo>
                    <a:pt x="178244" y="352298"/>
                  </a:lnTo>
                  <a:lnTo>
                    <a:pt x="178142" y="349504"/>
                  </a:lnTo>
                  <a:lnTo>
                    <a:pt x="178117" y="348615"/>
                  </a:lnTo>
                  <a:lnTo>
                    <a:pt x="183756" y="346329"/>
                  </a:lnTo>
                  <a:lnTo>
                    <a:pt x="185585" y="346456"/>
                  </a:lnTo>
                  <a:lnTo>
                    <a:pt x="185813" y="348869"/>
                  </a:lnTo>
                  <a:lnTo>
                    <a:pt x="187845" y="347726"/>
                  </a:lnTo>
                  <a:close/>
                </a:path>
                <a:path w="778510" h="790575">
                  <a:moveTo>
                    <a:pt x="197891" y="248678"/>
                  </a:moveTo>
                  <a:lnTo>
                    <a:pt x="197637" y="248627"/>
                  </a:lnTo>
                  <a:lnTo>
                    <a:pt x="197383" y="248627"/>
                  </a:lnTo>
                  <a:lnTo>
                    <a:pt x="197142" y="248666"/>
                  </a:lnTo>
                  <a:lnTo>
                    <a:pt x="197383" y="248678"/>
                  </a:lnTo>
                  <a:lnTo>
                    <a:pt x="197891" y="248678"/>
                  </a:lnTo>
                  <a:close/>
                </a:path>
                <a:path w="778510" h="790575">
                  <a:moveTo>
                    <a:pt x="211378" y="701332"/>
                  </a:moveTo>
                  <a:lnTo>
                    <a:pt x="210820" y="700227"/>
                  </a:lnTo>
                  <a:lnTo>
                    <a:pt x="209524" y="699312"/>
                  </a:lnTo>
                  <a:lnTo>
                    <a:pt x="208254" y="698436"/>
                  </a:lnTo>
                  <a:lnTo>
                    <a:pt x="206844" y="698271"/>
                  </a:lnTo>
                  <a:lnTo>
                    <a:pt x="205790" y="699058"/>
                  </a:lnTo>
                  <a:lnTo>
                    <a:pt x="210629" y="703262"/>
                  </a:lnTo>
                  <a:lnTo>
                    <a:pt x="210693" y="703084"/>
                  </a:lnTo>
                  <a:lnTo>
                    <a:pt x="210794" y="702894"/>
                  </a:lnTo>
                  <a:lnTo>
                    <a:pt x="211378" y="701332"/>
                  </a:lnTo>
                  <a:close/>
                </a:path>
                <a:path w="778510" h="790575">
                  <a:moveTo>
                    <a:pt x="260286" y="566039"/>
                  </a:moveTo>
                  <a:lnTo>
                    <a:pt x="260134" y="565251"/>
                  </a:lnTo>
                  <a:lnTo>
                    <a:pt x="260159" y="564819"/>
                  </a:lnTo>
                  <a:lnTo>
                    <a:pt x="257429" y="562927"/>
                  </a:lnTo>
                  <a:lnTo>
                    <a:pt x="254876" y="562635"/>
                  </a:lnTo>
                  <a:lnTo>
                    <a:pt x="252349" y="564832"/>
                  </a:lnTo>
                  <a:lnTo>
                    <a:pt x="251409" y="568045"/>
                  </a:lnTo>
                  <a:lnTo>
                    <a:pt x="251701" y="569366"/>
                  </a:lnTo>
                  <a:lnTo>
                    <a:pt x="254850" y="571512"/>
                  </a:lnTo>
                  <a:lnTo>
                    <a:pt x="255854" y="571550"/>
                  </a:lnTo>
                  <a:lnTo>
                    <a:pt x="257987" y="569264"/>
                  </a:lnTo>
                  <a:lnTo>
                    <a:pt x="259041" y="567905"/>
                  </a:lnTo>
                  <a:lnTo>
                    <a:pt x="260286" y="566039"/>
                  </a:lnTo>
                  <a:close/>
                </a:path>
                <a:path w="778510" h="790575">
                  <a:moveTo>
                    <a:pt x="267220" y="661390"/>
                  </a:moveTo>
                  <a:lnTo>
                    <a:pt x="265988" y="658888"/>
                  </a:lnTo>
                  <a:lnTo>
                    <a:pt x="265252" y="657809"/>
                  </a:lnTo>
                  <a:lnTo>
                    <a:pt x="263677" y="657250"/>
                  </a:lnTo>
                  <a:lnTo>
                    <a:pt x="262382" y="657872"/>
                  </a:lnTo>
                  <a:lnTo>
                    <a:pt x="261480" y="658583"/>
                  </a:lnTo>
                  <a:lnTo>
                    <a:pt x="260972" y="659752"/>
                  </a:lnTo>
                  <a:lnTo>
                    <a:pt x="260286" y="661390"/>
                  </a:lnTo>
                  <a:lnTo>
                    <a:pt x="260578" y="663168"/>
                  </a:lnTo>
                  <a:lnTo>
                    <a:pt x="262597" y="664908"/>
                  </a:lnTo>
                  <a:lnTo>
                    <a:pt x="264223" y="664692"/>
                  </a:lnTo>
                  <a:lnTo>
                    <a:pt x="265709" y="663587"/>
                  </a:lnTo>
                  <a:lnTo>
                    <a:pt x="266839" y="662774"/>
                  </a:lnTo>
                  <a:lnTo>
                    <a:pt x="267220" y="661390"/>
                  </a:lnTo>
                  <a:close/>
                </a:path>
                <a:path w="778510" h="790575">
                  <a:moveTo>
                    <a:pt x="278244" y="661708"/>
                  </a:moveTo>
                  <a:lnTo>
                    <a:pt x="277710" y="659561"/>
                  </a:lnTo>
                  <a:lnTo>
                    <a:pt x="278231" y="657479"/>
                  </a:lnTo>
                  <a:lnTo>
                    <a:pt x="276352" y="655510"/>
                  </a:lnTo>
                  <a:lnTo>
                    <a:pt x="276555" y="654596"/>
                  </a:lnTo>
                  <a:lnTo>
                    <a:pt x="276656" y="653897"/>
                  </a:lnTo>
                  <a:lnTo>
                    <a:pt x="276720" y="653732"/>
                  </a:lnTo>
                  <a:lnTo>
                    <a:pt x="274180" y="651370"/>
                  </a:lnTo>
                  <a:lnTo>
                    <a:pt x="272478" y="652259"/>
                  </a:lnTo>
                  <a:lnTo>
                    <a:pt x="271119" y="654215"/>
                  </a:lnTo>
                  <a:lnTo>
                    <a:pt x="271487" y="657771"/>
                  </a:lnTo>
                  <a:lnTo>
                    <a:pt x="271754" y="659587"/>
                  </a:lnTo>
                  <a:lnTo>
                    <a:pt x="272326" y="663067"/>
                  </a:lnTo>
                  <a:lnTo>
                    <a:pt x="274078" y="664019"/>
                  </a:lnTo>
                  <a:lnTo>
                    <a:pt x="276504" y="663028"/>
                  </a:lnTo>
                  <a:lnTo>
                    <a:pt x="277202" y="662393"/>
                  </a:lnTo>
                  <a:lnTo>
                    <a:pt x="278244" y="661708"/>
                  </a:lnTo>
                  <a:close/>
                </a:path>
                <a:path w="778510" h="790575">
                  <a:moveTo>
                    <a:pt x="325170" y="713727"/>
                  </a:moveTo>
                  <a:lnTo>
                    <a:pt x="324700" y="711009"/>
                  </a:lnTo>
                  <a:lnTo>
                    <a:pt x="324789" y="706958"/>
                  </a:lnTo>
                  <a:lnTo>
                    <a:pt x="323684" y="705637"/>
                  </a:lnTo>
                  <a:lnTo>
                    <a:pt x="323100" y="704316"/>
                  </a:lnTo>
                  <a:lnTo>
                    <a:pt x="322897" y="704405"/>
                  </a:lnTo>
                  <a:lnTo>
                    <a:pt x="322122" y="703008"/>
                  </a:lnTo>
                  <a:lnTo>
                    <a:pt x="320014" y="699833"/>
                  </a:lnTo>
                  <a:lnTo>
                    <a:pt x="317728" y="698080"/>
                  </a:lnTo>
                  <a:lnTo>
                    <a:pt x="311937" y="697001"/>
                  </a:lnTo>
                  <a:lnTo>
                    <a:pt x="309219" y="697153"/>
                  </a:lnTo>
                  <a:lnTo>
                    <a:pt x="306311" y="699655"/>
                  </a:lnTo>
                  <a:lnTo>
                    <a:pt x="305523" y="699909"/>
                  </a:lnTo>
                  <a:lnTo>
                    <a:pt x="302031" y="701459"/>
                  </a:lnTo>
                  <a:lnTo>
                    <a:pt x="299948" y="704202"/>
                  </a:lnTo>
                  <a:lnTo>
                    <a:pt x="300736" y="710361"/>
                  </a:lnTo>
                  <a:lnTo>
                    <a:pt x="302145" y="713117"/>
                  </a:lnTo>
                  <a:lnTo>
                    <a:pt x="309308" y="717448"/>
                  </a:lnTo>
                  <a:lnTo>
                    <a:pt x="314147" y="717727"/>
                  </a:lnTo>
                  <a:lnTo>
                    <a:pt x="318287" y="720839"/>
                  </a:lnTo>
                  <a:lnTo>
                    <a:pt x="318858" y="721004"/>
                  </a:lnTo>
                  <a:lnTo>
                    <a:pt x="322135" y="721309"/>
                  </a:lnTo>
                  <a:lnTo>
                    <a:pt x="323926" y="720699"/>
                  </a:lnTo>
                  <a:lnTo>
                    <a:pt x="324573" y="717448"/>
                  </a:lnTo>
                  <a:lnTo>
                    <a:pt x="324878" y="716953"/>
                  </a:lnTo>
                  <a:lnTo>
                    <a:pt x="325170" y="713727"/>
                  </a:lnTo>
                  <a:close/>
                </a:path>
                <a:path w="778510" h="790575">
                  <a:moveTo>
                    <a:pt x="334822" y="638302"/>
                  </a:moveTo>
                  <a:lnTo>
                    <a:pt x="333159" y="637209"/>
                  </a:lnTo>
                  <a:lnTo>
                    <a:pt x="332587" y="635355"/>
                  </a:lnTo>
                  <a:lnTo>
                    <a:pt x="331165" y="631355"/>
                  </a:lnTo>
                  <a:lnTo>
                    <a:pt x="329704" y="630542"/>
                  </a:lnTo>
                  <a:lnTo>
                    <a:pt x="325501" y="630923"/>
                  </a:lnTo>
                  <a:lnTo>
                    <a:pt x="323545" y="632587"/>
                  </a:lnTo>
                  <a:lnTo>
                    <a:pt x="323113" y="636981"/>
                  </a:lnTo>
                  <a:lnTo>
                    <a:pt x="323875" y="639114"/>
                  </a:lnTo>
                  <a:lnTo>
                    <a:pt x="326694" y="641883"/>
                  </a:lnTo>
                  <a:lnTo>
                    <a:pt x="328307" y="642315"/>
                  </a:lnTo>
                  <a:lnTo>
                    <a:pt x="331851" y="641172"/>
                  </a:lnTo>
                  <a:lnTo>
                    <a:pt x="334289" y="641273"/>
                  </a:lnTo>
                  <a:lnTo>
                    <a:pt x="334822" y="638302"/>
                  </a:lnTo>
                  <a:close/>
                </a:path>
                <a:path w="778510" h="790575">
                  <a:moveTo>
                    <a:pt x="353758" y="624039"/>
                  </a:moveTo>
                  <a:lnTo>
                    <a:pt x="352806" y="622185"/>
                  </a:lnTo>
                  <a:lnTo>
                    <a:pt x="350075" y="620941"/>
                  </a:lnTo>
                  <a:lnTo>
                    <a:pt x="348488" y="621461"/>
                  </a:lnTo>
                  <a:lnTo>
                    <a:pt x="346964" y="623785"/>
                  </a:lnTo>
                  <a:lnTo>
                    <a:pt x="346583" y="624624"/>
                  </a:lnTo>
                  <a:lnTo>
                    <a:pt x="346011" y="626427"/>
                  </a:lnTo>
                  <a:lnTo>
                    <a:pt x="346748" y="627976"/>
                  </a:lnTo>
                  <a:lnTo>
                    <a:pt x="348780" y="629043"/>
                  </a:lnTo>
                  <a:lnTo>
                    <a:pt x="349897" y="629310"/>
                  </a:lnTo>
                  <a:lnTo>
                    <a:pt x="351409" y="628599"/>
                  </a:lnTo>
                  <a:lnTo>
                    <a:pt x="351917" y="627773"/>
                  </a:lnTo>
                  <a:lnTo>
                    <a:pt x="352780" y="626757"/>
                  </a:lnTo>
                  <a:lnTo>
                    <a:pt x="353212" y="625563"/>
                  </a:lnTo>
                  <a:lnTo>
                    <a:pt x="353758" y="624039"/>
                  </a:lnTo>
                  <a:close/>
                </a:path>
                <a:path w="778510" h="790575">
                  <a:moveTo>
                    <a:pt x="353999" y="743712"/>
                  </a:moveTo>
                  <a:lnTo>
                    <a:pt x="353250" y="739787"/>
                  </a:lnTo>
                  <a:lnTo>
                    <a:pt x="350037" y="738911"/>
                  </a:lnTo>
                  <a:lnTo>
                    <a:pt x="348157" y="740702"/>
                  </a:lnTo>
                  <a:lnTo>
                    <a:pt x="346494" y="742315"/>
                  </a:lnTo>
                  <a:lnTo>
                    <a:pt x="346265" y="744283"/>
                  </a:lnTo>
                  <a:lnTo>
                    <a:pt x="347167" y="745451"/>
                  </a:lnTo>
                  <a:lnTo>
                    <a:pt x="347954" y="746569"/>
                  </a:lnTo>
                  <a:lnTo>
                    <a:pt x="348297" y="747141"/>
                  </a:lnTo>
                  <a:lnTo>
                    <a:pt x="350443" y="749554"/>
                  </a:lnTo>
                  <a:lnTo>
                    <a:pt x="353009" y="749084"/>
                  </a:lnTo>
                  <a:lnTo>
                    <a:pt x="353936" y="745248"/>
                  </a:lnTo>
                  <a:lnTo>
                    <a:pt x="353999" y="743712"/>
                  </a:lnTo>
                  <a:close/>
                </a:path>
                <a:path w="778510" h="790575">
                  <a:moveTo>
                    <a:pt x="377685" y="363372"/>
                  </a:moveTo>
                  <a:lnTo>
                    <a:pt x="375615" y="361238"/>
                  </a:lnTo>
                  <a:lnTo>
                    <a:pt x="374256" y="361391"/>
                  </a:lnTo>
                  <a:lnTo>
                    <a:pt x="373049" y="361899"/>
                  </a:lnTo>
                  <a:lnTo>
                    <a:pt x="372643" y="363156"/>
                  </a:lnTo>
                  <a:lnTo>
                    <a:pt x="373164" y="365010"/>
                  </a:lnTo>
                  <a:lnTo>
                    <a:pt x="372376" y="366153"/>
                  </a:lnTo>
                  <a:lnTo>
                    <a:pt x="374027" y="368782"/>
                  </a:lnTo>
                  <a:lnTo>
                    <a:pt x="375094" y="368757"/>
                  </a:lnTo>
                  <a:lnTo>
                    <a:pt x="375970" y="368312"/>
                  </a:lnTo>
                  <a:lnTo>
                    <a:pt x="376923" y="365658"/>
                  </a:lnTo>
                  <a:lnTo>
                    <a:pt x="377685" y="363372"/>
                  </a:lnTo>
                  <a:close/>
                </a:path>
                <a:path w="778510" h="790575">
                  <a:moveTo>
                    <a:pt x="400329" y="638848"/>
                  </a:moveTo>
                  <a:lnTo>
                    <a:pt x="399935" y="636600"/>
                  </a:lnTo>
                  <a:lnTo>
                    <a:pt x="399656" y="635901"/>
                  </a:lnTo>
                  <a:lnTo>
                    <a:pt x="399224" y="635495"/>
                  </a:lnTo>
                  <a:lnTo>
                    <a:pt x="397535" y="633806"/>
                  </a:lnTo>
                  <a:lnTo>
                    <a:pt x="395871" y="634085"/>
                  </a:lnTo>
                  <a:lnTo>
                    <a:pt x="392976" y="636511"/>
                  </a:lnTo>
                  <a:lnTo>
                    <a:pt x="392963" y="637235"/>
                  </a:lnTo>
                  <a:lnTo>
                    <a:pt x="392874" y="637768"/>
                  </a:lnTo>
                  <a:lnTo>
                    <a:pt x="392950" y="638276"/>
                  </a:lnTo>
                  <a:lnTo>
                    <a:pt x="393217" y="640651"/>
                  </a:lnTo>
                  <a:lnTo>
                    <a:pt x="394423" y="641629"/>
                  </a:lnTo>
                  <a:lnTo>
                    <a:pt x="397116" y="640969"/>
                  </a:lnTo>
                  <a:lnTo>
                    <a:pt x="397637" y="640943"/>
                  </a:lnTo>
                  <a:lnTo>
                    <a:pt x="398132" y="640867"/>
                  </a:lnTo>
                  <a:lnTo>
                    <a:pt x="399072" y="639762"/>
                  </a:lnTo>
                  <a:lnTo>
                    <a:pt x="400329" y="638848"/>
                  </a:lnTo>
                  <a:close/>
                </a:path>
                <a:path w="778510" h="790575">
                  <a:moveTo>
                    <a:pt x="401701" y="325615"/>
                  </a:moveTo>
                  <a:lnTo>
                    <a:pt x="401472" y="325488"/>
                  </a:lnTo>
                  <a:lnTo>
                    <a:pt x="401218" y="325386"/>
                  </a:lnTo>
                  <a:lnTo>
                    <a:pt x="400989" y="325285"/>
                  </a:lnTo>
                  <a:lnTo>
                    <a:pt x="401167" y="325450"/>
                  </a:lnTo>
                  <a:lnTo>
                    <a:pt x="401332" y="325615"/>
                  </a:lnTo>
                  <a:lnTo>
                    <a:pt x="401497" y="325793"/>
                  </a:lnTo>
                  <a:lnTo>
                    <a:pt x="401624" y="325678"/>
                  </a:lnTo>
                  <a:close/>
                </a:path>
                <a:path w="778510" h="790575">
                  <a:moveTo>
                    <a:pt x="401751" y="352069"/>
                  </a:moveTo>
                  <a:lnTo>
                    <a:pt x="400151" y="349250"/>
                  </a:lnTo>
                  <a:lnTo>
                    <a:pt x="397649" y="348640"/>
                  </a:lnTo>
                  <a:lnTo>
                    <a:pt x="394881" y="350291"/>
                  </a:lnTo>
                  <a:lnTo>
                    <a:pt x="394449" y="351929"/>
                  </a:lnTo>
                  <a:lnTo>
                    <a:pt x="395986" y="355015"/>
                  </a:lnTo>
                  <a:lnTo>
                    <a:pt x="397510" y="355600"/>
                  </a:lnTo>
                  <a:lnTo>
                    <a:pt x="398818" y="354901"/>
                  </a:lnTo>
                  <a:lnTo>
                    <a:pt x="400977" y="353745"/>
                  </a:lnTo>
                  <a:lnTo>
                    <a:pt x="401751" y="352069"/>
                  </a:lnTo>
                  <a:close/>
                </a:path>
                <a:path w="778510" h="790575">
                  <a:moveTo>
                    <a:pt x="403174" y="588416"/>
                  </a:moveTo>
                  <a:lnTo>
                    <a:pt x="402932" y="587248"/>
                  </a:lnTo>
                  <a:lnTo>
                    <a:pt x="402831" y="585965"/>
                  </a:lnTo>
                  <a:lnTo>
                    <a:pt x="402031" y="585635"/>
                  </a:lnTo>
                  <a:lnTo>
                    <a:pt x="401662" y="585419"/>
                  </a:lnTo>
                  <a:lnTo>
                    <a:pt x="398373" y="584835"/>
                  </a:lnTo>
                  <a:lnTo>
                    <a:pt x="397027" y="585812"/>
                  </a:lnTo>
                  <a:lnTo>
                    <a:pt x="396494" y="590562"/>
                  </a:lnTo>
                  <a:lnTo>
                    <a:pt x="397789" y="592366"/>
                  </a:lnTo>
                  <a:lnTo>
                    <a:pt x="399630" y="592683"/>
                  </a:lnTo>
                  <a:lnTo>
                    <a:pt x="401104" y="592937"/>
                  </a:lnTo>
                  <a:lnTo>
                    <a:pt x="402907" y="591439"/>
                  </a:lnTo>
                  <a:lnTo>
                    <a:pt x="403174" y="588416"/>
                  </a:lnTo>
                  <a:close/>
                </a:path>
                <a:path w="778510" h="790575">
                  <a:moveTo>
                    <a:pt x="409829" y="320992"/>
                  </a:moveTo>
                  <a:lnTo>
                    <a:pt x="408051" y="320865"/>
                  </a:lnTo>
                  <a:lnTo>
                    <a:pt x="406717" y="320751"/>
                  </a:lnTo>
                  <a:lnTo>
                    <a:pt x="405371" y="320713"/>
                  </a:lnTo>
                  <a:lnTo>
                    <a:pt x="403885" y="320687"/>
                  </a:lnTo>
                  <a:lnTo>
                    <a:pt x="402526" y="320395"/>
                  </a:lnTo>
                  <a:lnTo>
                    <a:pt x="401294" y="319747"/>
                  </a:lnTo>
                  <a:lnTo>
                    <a:pt x="401548" y="320713"/>
                  </a:lnTo>
                  <a:lnTo>
                    <a:pt x="402082" y="321310"/>
                  </a:lnTo>
                  <a:lnTo>
                    <a:pt x="402767" y="321779"/>
                  </a:lnTo>
                  <a:lnTo>
                    <a:pt x="402209" y="322592"/>
                  </a:lnTo>
                  <a:lnTo>
                    <a:pt x="407720" y="324675"/>
                  </a:lnTo>
                  <a:lnTo>
                    <a:pt x="408127" y="324815"/>
                  </a:lnTo>
                  <a:lnTo>
                    <a:pt x="409829" y="320992"/>
                  </a:lnTo>
                  <a:close/>
                </a:path>
                <a:path w="778510" h="790575">
                  <a:moveTo>
                    <a:pt x="416458" y="328244"/>
                  </a:moveTo>
                  <a:lnTo>
                    <a:pt x="411137" y="332600"/>
                  </a:lnTo>
                  <a:lnTo>
                    <a:pt x="412318" y="333006"/>
                  </a:lnTo>
                  <a:lnTo>
                    <a:pt x="413575" y="332435"/>
                  </a:lnTo>
                  <a:lnTo>
                    <a:pt x="415074" y="331838"/>
                  </a:lnTo>
                  <a:lnTo>
                    <a:pt x="415442" y="331228"/>
                  </a:lnTo>
                  <a:lnTo>
                    <a:pt x="416394" y="330377"/>
                  </a:lnTo>
                  <a:lnTo>
                    <a:pt x="416458" y="328244"/>
                  </a:lnTo>
                  <a:close/>
                </a:path>
                <a:path w="778510" h="790575">
                  <a:moveTo>
                    <a:pt x="436359" y="651268"/>
                  </a:moveTo>
                  <a:lnTo>
                    <a:pt x="434340" y="650087"/>
                  </a:lnTo>
                  <a:lnTo>
                    <a:pt x="432282" y="648843"/>
                  </a:lnTo>
                  <a:lnTo>
                    <a:pt x="431723" y="649020"/>
                  </a:lnTo>
                  <a:lnTo>
                    <a:pt x="430745" y="649351"/>
                  </a:lnTo>
                  <a:lnTo>
                    <a:pt x="429221" y="649808"/>
                  </a:lnTo>
                  <a:lnTo>
                    <a:pt x="428231" y="650748"/>
                  </a:lnTo>
                  <a:lnTo>
                    <a:pt x="428104" y="654113"/>
                  </a:lnTo>
                  <a:lnTo>
                    <a:pt x="428980" y="655421"/>
                  </a:lnTo>
                  <a:lnTo>
                    <a:pt x="431393" y="657212"/>
                  </a:lnTo>
                  <a:lnTo>
                    <a:pt x="432777" y="657136"/>
                  </a:lnTo>
                  <a:lnTo>
                    <a:pt x="434746" y="655650"/>
                  </a:lnTo>
                  <a:lnTo>
                    <a:pt x="435483" y="654900"/>
                  </a:lnTo>
                  <a:lnTo>
                    <a:pt x="436245" y="654227"/>
                  </a:lnTo>
                  <a:lnTo>
                    <a:pt x="436359" y="651268"/>
                  </a:lnTo>
                  <a:close/>
                </a:path>
                <a:path w="778510" h="790575">
                  <a:moveTo>
                    <a:pt x="440702" y="131787"/>
                  </a:moveTo>
                  <a:lnTo>
                    <a:pt x="440563" y="131826"/>
                  </a:lnTo>
                  <a:lnTo>
                    <a:pt x="440702" y="131787"/>
                  </a:lnTo>
                  <a:close/>
                </a:path>
                <a:path w="778510" h="790575">
                  <a:moveTo>
                    <a:pt x="444538" y="606374"/>
                  </a:moveTo>
                  <a:lnTo>
                    <a:pt x="444525" y="604266"/>
                  </a:lnTo>
                  <a:lnTo>
                    <a:pt x="441553" y="599274"/>
                  </a:lnTo>
                  <a:lnTo>
                    <a:pt x="438988" y="596836"/>
                  </a:lnTo>
                  <a:lnTo>
                    <a:pt x="436003" y="594575"/>
                  </a:lnTo>
                  <a:lnTo>
                    <a:pt x="434492" y="595109"/>
                  </a:lnTo>
                  <a:lnTo>
                    <a:pt x="433374" y="595833"/>
                  </a:lnTo>
                  <a:lnTo>
                    <a:pt x="429475" y="595769"/>
                  </a:lnTo>
                  <a:lnTo>
                    <a:pt x="427723" y="597636"/>
                  </a:lnTo>
                  <a:lnTo>
                    <a:pt x="425678" y="598970"/>
                  </a:lnTo>
                  <a:lnTo>
                    <a:pt x="422948" y="600786"/>
                  </a:lnTo>
                  <a:lnTo>
                    <a:pt x="422236" y="603377"/>
                  </a:lnTo>
                  <a:lnTo>
                    <a:pt x="425538" y="609282"/>
                  </a:lnTo>
                  <a:lnTo>
                    <a:pt x="427418" y="611289"/>
                  </a:lnTo>
                  <a:lnTo>
                    <a:pt x="432193" y="614540"/>
                  </a:lnTo>
                  <a:lnTo>
                    <a:pt x="434581" y="614476"/>
                  </a:lnTo>
                  <a:lnTo>
                    <a:pt x="439572" y="613930"/>
                  </a:lnTo>
                  <a:lnTo>
                    <a:pt x="441413" y="612076"/>
                  </a:lnTo>
                  <a:lnTo>
                    <a:pt x="443268" y="608888"/>
                  </a:lnTo>
                  <a:lnTo>
                    <a:pt x="444538" y="606374"/>
                  </a:lnTo>
                  <a:close/>
                </a:path>
                <a:path w="778510" h="790575">
                  <a:moveTo>
                    <a:pt x="447840" y="520204"/>
                  </a:moveTo>
                  <a:lnTo>
                    <a:pt x="444906" y="517207"/>
                  </a:lnTo>
                  <a:lnTo>
                    <a:pt x="441845" y="518007"/>
                  </a:lnTo>
                  <a:lnTo>
                    <a:pt x="440842" y="518274"/>
                  </a:lnTo>
                  <a:lnTo>
                    <a:pt x="439902" y="518718"/>
                  </a:lnTo>
                  <a:lnTo>
                    <a:pt x="438886" y="519099"/>
                  </a:lnTo>
                  <a:lnTo>
                    <a:pt x="443547" y="526923"/>
                  </a:lnTo>
                  <a:lnTo>
                    <a:pt x="446328" y="525132"/>
                  </a:lnTo>
                  <a:lnTo>
                    <a:pt x="447840" y="520204"/>
                  </a:lnTo>
                  <a:close/>
                </a:path>
                <a:path w="778510" h="790575">
                  <a:moveTo>
                    <a:pt x="474535" y="474065"/>
                  </a:moveTo>
                  <a:lnTo>
                    <a:pt x="474332" y="472935"/>
                  </a:lnTo>
                  <a:lnTo>
                    <a:pt x="472706" y="470992"/>
                  </a:lnTo>
                  <a:lnTo>
                    <a:pt x="471881" y="470712"/>
                  </a:lnTo>
                  <a:lnTo>
                    <a:pt x="470916" y="471017"/>
                  </a:lnTo>
                  <a:lnTo>
                    <a:pt x="469163" y="471563"/>
                  </a:lnTo>
                  <a:lnTo>
                    <a:pt x="468452" y="473659"/>
                  </a:lnTo>
                  <a:lnTo>
                    <a:pt x="470014" y="475716"/>
                  </a:lnTo>
                  <a:lnTo>
                    <a:pt x="470674" y="476161"/>
                  </a:lnTo>
                  <a:lnTo>
                    <a:pt x="471157" y="476592"/>
                  </a:lnTo>
                  <a:lnTo>
                    <a:pt x="472427" y="476415"/>
                  </a:lnTo>
                  <a:lnTo>
                    <a:pt x="473341" y="475957"/>
                  </a:lnTo>
                  <a:lnTo>
                    <a:pt x="474535" y="474065"/>
                  </a:lnTo>
                  <a:close/>
                </a:path>
                <a:path w="778510" h="790575">
                  <a:moveTo>
                    <a:pt x="476072" y="781354"/>
                  </a:moveTo>
                  <a:lnTo>
                    <a:pt x="472554" y="775665"/>
                  </a:lnTo>
                  <a:lnTo>
                    <a:pt x="468439" y="774700"/>
                  </a:lnTo>
                  <a:lnTo>
                    <a:pt x="465607" y="776478"/>
                  </a:lnTo>
                  <a:lnTo>
                    <a:pt x="461225" y="779259"/>
                  </a:lnTo>
                  <a:lnTo>
                    <a:pt x="460908" y="782535"/>
                  </a:lnTo>
                  <a:lnTo>
                    <a:pt x="466585" y="787984"/>
                  </a:lnTo>
                  <a:lnTo>
                    <a:pt x="469607" y="788365"/>
                  </a:lnTo>
                  <a:lnTo>
                    <a:pt x="474941" y="785380"/>
                  </a:lnTo>
                  <a:lnTo>
                    <a:pt x="476072" y="781354"/>
                  </a:lnTo>
                  <a:close/>
                </a:path>
                <a:path w="778510" h="790575">
                  <a:moveTo>
                    <a:pt x="481952" y="497738"/>
                  </a:moveTo>
                  <a:lnTo>
                    <a:pt x="480199" y="495223"/>
                  </a:lnTo>
                  <a:lnTo>
                    <a:pt x="479145" y="494169"/>
                  </a:lnTo>
                  <a:lnTo>
                    <a:pt x="478002" y="493356"/>
                  </a:lnTo>
                  <a:lnTo>
                    <a:pt x="476567" y="492315"/>
                  </a:lnTo>
                  <a:lnTo>
                    <a:pt x="474967" y="492721"/>
                  </a:lnTo>
                  <a:lnTo>
                    <a:pt x="472389" y="494385"/>
                  </a:lnTo>
                  <a:lnTo>
                    <a:pt x="471906" y="495604"/>
                  </a:lnTo>
                  <a:lnTo>
                    <a:pt x="472694" y="500646"/>
                  </a:lnTo>
                  <a:lnTo>
                    <a:pt x="476389" y="502310"/>
                  </a:lnTo>
                  <a:lnTo>
                    <a:pt x="476935" y="501688"/>
                  </a:lnTo>
                  <a:lnTo>
                    <a:pt x="477139" y="501269"/>
                  </a:lnTo>
                  <a:lnTo>
                    <a:pt x="477697" y="501015"/>
                  </a:lnTo>
                  <a:lnTo>
                    <a:pt x="478091" y="501243"/>
                  </a:lnTo>
                  <a:lnTo>
                    <a:pt x="478764" y="501396"/>
                  </a:lnTo>
                  <a:lnTo>
                    <a:pt x="479196" y="501675"/>
                  </a:lnTo>
                  <a:lnTo>
                    <a:pt x="480936" y="500748"/>
                  </a:lnTo>
                  <a:lnTo>
                    <a:pt x="481952" y="497738"/>
                  </a:lnTo>
                  <a:close/>
                </a:path>
                <a:path w="778510" h="790575">
                  <a:moveTo>
                    <a:pt x="485597" y="177660"/>
                  </a:moveTo>
                  <a:lnTo>
                    <a:pt x="485089" y="177380"/>
                  </a:lnTo>
                  <a:lnTo>
                    <a:pt x="484606" y="177088"/>
                  </a:lnTo>
                  <a:lnTo>
                    <a:pt x="484085" y="176974"/>
                  </a:lnTo>
                  <a:lnTo>
                    <a:pt x="483844" y="176911"/>
                  </a:lnTo>
                  <a:lnTo>
                    <a:pt x="483514" y="177241"/>
                  </a:lnTo>
                  <a:lnTo>
                    <a:pt x="483222" y="177380"/>
                  </a:lnTo>
                  <a:lnTo>
                    <a:pt x="483400" y="177698"/>
                  </a:lnTo>
                  <a:lnTo>
                    <a:pt x="483501" y="177876"/>
                  </a:lnTo>
                  <a:lnTo>
                    <a:pt x="483577" y="178028"/>
                  </a:lnTo>
                  <a:lnTo>
                    <a:pt x="483793" y="178384"/>
                  </a:lnTo>
                  <a:lnTo>
                    <a:pt x="484060" y="178358"/>
                  </a:lnTo>
                  <a:lnTo>
                    <a:pt x="485114" y="178181"/>
                  </a:lnTo>
                  <a:lnTo>
                    <a:pt x="485482" y="178092"/>
                  </a:lnTo>
                  <a:lnTo>
                    <a:pt x="485597" y="177660"/>
                  </a:lnTo>
                  <a:close/>
                </a:path>
                <a:path w="778510" h="790575">
                  <a:moveTo>
                    <a:pt x="485990" y="181737"/>
                  </a:moveTo>
                  <a:lnTo>
                    <a:pt x="485914" y="181597"/>
                  </a:lnTo>
                  <a:lnTo>
                    <a:pt x="485876" y="181432"/>
                  </a:lnTo>
                  <a:lnTo>
                    <a:pt x="485635" y="181317"/>
                  </a:lnTo>
                  <a:lnTo>
                    <a:pt x="485444" y="181356"/>
                  </a:lnTo>
                  <a:lnTo>
                    <a:pt x="485279" y="181356"/>
                  </a:lnTo>
                  <a:lnTo>
                    <a:pt x="485394" y="181559"/>
                  </a:lnTo>
                  <a:lnTo>
                    <a:pt x="485495" y="181762"/>
                  </a:lnTo>
                  <a:lnTo>
                    <a:pt x="485597" y="181978"/>
                  </a:lnTo>
                  <a:lnTo>
                    <a:pt x="485863" y="181813"/>
                  </a:lnTo>
                  <a:lnTo>
                    <a:pt x="485990" y="181737"/>
                  </a:lnTo>
                  <a:close/>
                </a:path>
                <a:path w="778510" h="790575">
                  <a:moveTo>
                    <a:pt x="489051" y="453974"/>
                  </a:moveTo>
                  <a:lnTo>
                    <a:pt x="487172" y="452729"/>
                  </a:lnTo>
                  <a:lnTo>
                    <a:pt x="486410" y="452247"/>
                  </a:lnTo>
                  <a:lnTo>
                    <a:pt x="485559" y="451840"/>
                  </a:lnTo>
                  <a:lnTo>
                    <a:pt x="483450" y="451218"/>
                  </a:lnTo>
                  <a:lnTo>
                    <a:pt x="481863" y="452031"/>
                  </a:lnTo>
                  <a:lnTo>
                    <a:pt x="480885" y="454393"/>
                  </a:lnTo>
                  <a:lnTo>
                    <a:pt x="481368" y="456844"/>
                  </a:lnTo>
                  <a:lnTo>
                    <a:pt x="482523" y="457390"/>
                  </a:lnTo>
                  <a:lnTo>
                    <a:pt x="483882" y="458050"/>
                  </a:lnTo>
                  <a:lnTo>
                    <a:pt x="485381" y="458673"/>
                  </a:lnTo>
                  <a:lnTo>
                    <a:pt x="486664" y="458114"/>
                  </a:lnTo>
                  <a:lnTo>
                    <a:pt x="488924" y="456793"/>
                  </a:lnTo>
                  <a:lnTo>
                    <a:pt x="489051" y="453974"/>
                  </a:lnTo>
                  <a:close/>
                </a:path>
                <a:path w="778510" h="790575">
                  <a:moveTo>
                    <a:pt x="502920" y="726795"/>
                  </a:moveTo>
                  <a:lnTo>
                    <a:pt x="502767" y="725538"/>
                  </a:lnTo>
                  <a:lnTo>
                    <a:pt x="502373" y="724077"/>
                  </a:lnTo>
                  <a:lnTo>
                    <a:pt x="500532" y="723341"/>
                  </a:lnTo>
                  <a:lnTo>
                    <a:pt x="472719" y="712470"/>
                  </a:lnTo>
                  <a:lnTo>
                    <a:pt x="471106" y="713727"/>
                  </a:lnTo>
                  <a:lnTo>
                    <a:pt x="469595" y="715289"/>
                  </a:lnTo>
                  <a:lnTo>
                    <a:pt x="468249" y="717181"/>
                  </a:lnTo>
                  <a:lnTo>
                    <a:pt x="472414" y="718566"/>
                  </a:lnTo>
                  <a:lnTo>
                    <a:pt x="476580" y="719899"/>
                  </a:lnTo>
                  <a:lnTo>
                    <a:pt x="480758" y="721283"/>
                  </a:lnTo>
                  <a:lnTo>
                    <a:pt x="479882" y="721652"/>
                  </a:lnTo>
                  <a:lnTo>
                    <a:pt x="479374" y="722528"/>
                  </a:lnTo>
                  <a:lnTo>
                    <a:pt x="479437" y="724141"/>
                  </a:lnTo>
                  <a:lnTo>
                    <a:pt x="480009" y="727849"/>
                  </a:lnTo>
                  <a:lnTo>
                    <a:pt x="482942" y="729246"/>
                  </a:lnTo>
                  <a:lnTo>
                    <a:pt x="486956" y="726973"/>
                  </a:lnTo>
                  <a:lnTo>
                    <a:pt x="487616" y="725728"/>
                  </a:lnTo>
                  <a:lnTo>
                    <a:pt x="487324" y="723874"/>
                  </a:lnTo>
                  <a:lnTo>
                    <a:pt x="487108" y="723341"/>
                  </a:lnTo>
                  <a:lnTo>
                    <a:pt x="502881" y="728497"/>
                  </a:lnTo>
                  <a:lnTo>
                    <a:pt x="502920" y="726795"/>
                  </a:lnTo>
                  <a:close/>
                </a:path>
                <a:path w="778510" h="790575">
                  <a:moveTo>
                    <a:pt x="504075" y="464146"/>
                  </a:moveTo>
                  <a:lnTo>
                    <a:pt x="502272" y="463321"/>
                  </a:lnTo>
                  <a:lnTo>
                    <a:pt x="501307" y="461772"/>
                  </a:lnTo>
                  <a:lnTo>
                    <a:pt x="498919" y="458203"/>
                  </a:lnTo>
                  <a:lnTo>
                    <a:pt x="498525" y="458114"/>
                  </a:lnTo>
                  <a:lnTo>
                    <a:pt x="495935" y="459168"/>
                  </a:lnTo>
                  <a:lnTo>
                    <a:pt x="495325" y="460971"/>
                  </a:lnTo>
                  <a:lnTo>
                    <a:pt x="494855" y="462749"/>
                  </a:lnTo>
                  <a:lnTo>
                    <a:pt x="493026" y="466877"/>
                  </a:lnTo>
                  <a:lnTo>
                    <a:pt x="495693" y="469620"/>
                  </a:lnTo>
                  <a:lnTo>
                    <a:pt x="496239" y="470420"/>
                  </a:lnTo>
                  <a:lnTo>
                    <a:pt x="496481" y="471500"/>
                  </a:lnTo>
                  <a:lnTo>
                    <a:pt x="496582" y="471957"/>
                  </a:lnTo>
                  <a:lnTo>
                    <a:pt x="497014" y="472338"/>
                  </a:lnTo>
                  <a:lnTo>
                    <a:pt x="497344" y="472821"/>
                  </a:lnTo>
                  <a:lnTo>
                    <a:pt x="501700" y="471335"/>
                  </a:lnTo>
                  <a:lnTo>
                    <a:pt x="503872" y="468414"/>
                  </a:lnTo>
                  <a:lnTo>
                    <a:pt x="504075" y="464146"/>
                  </a:lnTo>
                  <a:close/>
                </a:path>
                <a:path w="778510" h="790575">
                  <a:moveTo>
                    <a:pt x="506412" y="682726"/>
                  </a:moveTo>
                  <a:lnTo>
                    <a:pt x="506374" y="681951"/>
                  </a:lnTo>
                  <a:lnTo>
                    <a:pt x="505091" y="678878"/>
                  </a:lnTo>
                  <a:lnTo>
                    <a:pt x="501383" y="677722"/>
                  </a:lnTo>
                  <a:lnTo>
                    <a:pt x="499071" y="679094"/>
                  </a:lnTo>
                  <a:lnTo>
                    <a:pt x="497649" y="679945"/>
                  </a:lnTo>
                  <a:lnTo>
                    <a:pt x="496849" y="681266"/>
                  </a:lnTo>
                  <a:lnTo>
                    <a:pt x="497230" y="684174"/>
                  </a:lnTo>
                  <a:lnTo>
                    <a:pt x="497916" y="685406"/>
                  </a:lnTo>
                  <a:lnTo>
                    <a:pt x="501878" y="687336"/>
                  </a:lnTo>
                  <a:lnTo>
                    <a:pt x="505282" y="685977"/>
                  </a:lnTo>
                  <a:lnTo>
                    <a:pt x="506222" y="683310"/>
                  </a:lnTo>
                  <a:lnTo>
                    <a:pt x="506412" y="682726"/>
                  </a:lnTo>
                  <a:close/>
                </a:path>
                <a:path w="778510" h="790575">
                  <a:moveTo>
                    <a:pt x="506831" y="570064"/>
                  </a:moveTo>
                  <a:lnTo>
                    <a:pt x="506310" y="565734"/>
                  </a:lnTo>
                  <a:lnTo>
                    <a:pt x="504888" y="564349"/>
                  </a:lnTo>
                  <a:lnTo>
                    <a:pt x="502729" y="563638"/>
                  </a:lnTo>
                  <a:lnTo>
                    <a:pt x="500405" y="562889"/>
                  </a:lnTo>
                  <a:lnTo>
                    <a:pt x="498348" y="563245"/>
                  </a:lnTo>
                  <a:lnTo>
                    <a:pt x="495617" y="566712"/>
                  </a:lnTo>
                  <a:lnTo>
                    <a:pt x="495376" y="568147"/>
                  </a:lnTo>
                  <a:lnTo>
                    <a:pt x="497624" y="572147"/>
                  </a:lnTo>
                  <a:lnTo>
                    <a:pt x="501040" y="573557"/>
                  </a:lnTo>
                  <a:lnTo>
                    <a:pt x="505625" y="572122"/>
                  </a:lnTo>
                  <a:lnTo>
                    <a:pt x="506831" y="570064"/>
                  </a:lnTo>
                  <a:close/>
                </a:path>
                <a:path w="778510" h="790575">
                  <a:moveTo>
                    <a:pt x="550760" y="449287"/>
                  </a:moveTo>
                  <a:lnTo>
                    <a:pt x="547217" y="445109"/>
                  </a:lnTo>
                  <a:lnTo>
                    <a:pt x="545731" y="445096"/>
                  </a:lnTo>
                  <a:lnTo>
                    <a:pt x="545731" y="452755"/>
                  </a:lnTo>
                  <a:lnTo>
                    <a:pt x="545236" y="452869"/>
                  </a:lnTo>
                  <a:lnTo>
                    <a:pt x="545274" y="452615"/>
                  </a:lnTo>
                  <a:lnTo>
                    <a:pt x="545414" y="452475"/>
                  </a:lnTo>
                  <a:lnTo>
                    <a:pt x="545553" y="452488"/>
                  </a:lnTo>
                  <a:lnTo>
                    <a:pt x="545731" y="452755"/>
                  </a:lnTo>
                  <a:lnTo>
                    <a:pt x="545731" y="445096"/>
                  </a:lnTo>
                  <a:lnTo>
                    <a:pt x="545325" y="445084"/>
                  </a:lnTo>
                  <a:lnTo>
                    <a:pt x="541756" y="445236"/>
                  </a:lnTo>
                  <a:lnTo>
                    <a:pt x="540880" y="446087"/>
                  </a:lnTo>
                  <a:lnTo>
                    <a:pt x="539711" y="448779"/>
                  </a:lnTo>
                  <a:lnTo>
                    <a:pt x="539838" y="450202"/>
                  </a:lnTo>
                  <a:lnTo>
                    <a:pt x="540702" y="451650"/>
                  </a:lnTo>
                  <a:lnTo>
                    <a:pt x="541794" y="453580"/>
                  </a:lnTo>
                  <a:lnTo>
                    <a:pt x="544080" y="454596"/>
                  </a:lnTo>
                  <a:lnTo>
                    <a:pt x="549490" y="453339"/>
                  </a:lnTo>
                  <a:lnTo>
                    <a:pt x="549643" y="452869"/>
                  </a:lnTo>
                  <a:lnTo>
                    <a:pt x="549757" y="452475"/>
                  </a:lnTo>
                  <a:lnTo>
                    <a:pt x="550760" y="449287"/>
                  </a:lnTo>
                  <a:close/>
                </a:path>
                <a:path w="778510" h="790575">
                  <a:moveTo>
                    <a:pt x="559269" y="514223"/>
                  </a:moveTo>
                  <a:lnTo>
                    <a:pt x="559054" y="512000"/>
                  </a:lnTo>
                  <a:lnTo>
                    <a:pt x="558685" y="510997"/>
                  </a:lnTo>
                  <a:lnTo>
                    <a:pt x="557530" y="508177"/>
                  </a:lnTo>
                  <a:lnTo>
                    <a:pt x="555929" y="507746"/>
                  </a:lnTo>
                  <a:lnTo>
                    <a:pt x="552399" y="507784"/>
                  </a:lnTo>
                  <a:lnTo>
                    <a:pt x="551103" y="508584"/>
                  </a:lnTo>
                  <a:lnTo>
                    <a:pt x="550367" y="510133"/>
                  </a:lnTo>
                  <a:lnTo>
                    <a:pt x="550138" y="510578"/>
                  </a:lnTo>
                  <a:lnTo>
                    <a:pt x="549948" y="511124"/>
                  </a:lnTo>
                  <a:lnTo>
                    <a:pt x="550062" y="513715"/>
                  </a:lnTo>
                  <a:lnTo>
                    <a:pt x="550900" y="515454"/>
                  </a:lnTo>
                  <a:lnTo>
                    <a:pt x="554469" y="517283"/>
                  </a:lnTo>
                  <a:lnTo>
                    <a:pt x="556120" y="516966"/>
                  </a:lnTo>
                  <a:lnTo>
                    <a:pt x="557796" y="515810"/>
                  </a:lnTo>
                  <a:lnTo>
                    <a:pt x="558990" y="515404"/>
                  </a:lnTo>
                  <a:lnTo>
                    <a:pt x="559269" y="514223"/>
                  </a:lnTo>
                  <a:close/>
                </a:path>
                <a:path w="778510" h="790575">
                  <a:moveTo>
                    <a:pt x="563905" y="462559"/>
                  </a:moveTo>
                  <a:lnTo>
                    <a:pt x="562190" y="460451"/>
                  </a:lnTo>
                  <a:lnTo>
                    <a:pt x="561670" y="459689"/>
                  </a:lnTo>
                  <a:lnTo>
                    <a:pt x="560870" y="458622"/>
                  </a:lnTo>
                  <a:lnTo>
                    <a:pt x="559485" y="458863"/>
                  </a:lnTo>
                  <a:lnTo>
                    <a:pt x="558279" y="458939"/>
                  </a:lnTo>
                  <a:lnTo>
                    <a:pt x="557225" y="459333"/>
                  </a:lnTo>
                  <a:lnTo>
                    <a:pt x="556539" y="459574"/>
                  </a:lnTo>
                  <a:lnTo>
                    <a:pt x="555828" y="460222"/>
                  </a:lnTo>
                  <a:lnTo>
                    <a:pt x="555028" y="462191"/>
                  </a:lnTo>
                  <a:lnTo>
                    <a:pt x="555409" y="463486"/>
                  </a:lnTo>
                  <a:lnTo>
                    <a:pt x="557110" y="465366"/>
                  </a:lnTo>
                  <a:lnTo>
                    <a:pt x="557898" y="465937"/>
                  </a:lnTo>
                  <a:lnTo>
                    <a:pt x="559511" y="465048"/>
                  </a:lnTo>
                  <a:lnTo>
                    <a:pt x="560146" y="465277"/>
                  </a:lnTo>
                  <a:lnTo>
                    <a:pt x="562597" y="465213"/>
                  </a:lnTo>
                  <a:lnTo>
                    <a:pt x="563905" y="462559"/>
                  </a:lnTo>
                  <a:close/>
                </a:path>
                <a:path w="778510" h="790575">
                  <a:moveTo>
                    <a:pt x="574738" y="674865"/>
                  </a:moveTo>
                  <a:lnTo>
                    <a:pt x="573633" y="673277"/>
                  </a:lnTo>
                  <a:lnTo>
                    <a:pt x="573100" y="672934"/>
                  </a:lnTo>
                  <a:lnTo>
                    <a:pt x="572389" y="672363"/>
                  </a:lnTo>
                  <a:lnTo>
                    <a:pt x="571563" y="671957"/>
                  </a:lnTo>
                  <a:lnTo>
                    <a:pt x="570217" y="671283"/>
                  </a:lnTo>
                  <a:lnTo>
                    <a:pt x="568998" y="671563"/>
                  </a:lnTo>
                  <a:lnTo>
                    <a:pt x="565238" y="675652"/>
                  </a:lnTo>
                  <a:lnTo>
                    <a:pt x="566140" y="678738"/>
                  </a:lnTo>
                  <a:lnTo>
                    <a:pt x="570458" y="679767"/>
                  </a:lnTo>
                  <a:lnTo>
                    <a:pt x="570877" y="679970"/>
                  </a:lnTo>
                  <a:lnTo>
                    <a:pt x="571931" y="679691"/>
                  </a:lnTo>
                  <a:lnTo>
                    <a:pt x="572770" y="679488"/>
                  </a:lnTo>
                  <a:lnTo>
                    <a:pt x="574535" y="677862"/>
                  </a:lnTo>
                  <a:lnTo>
                    <a:pt x="574738" y="674865"/>
                  </a:lnTo>
                  <a:close/>
                </a:path>
                <a:path w="778510" h="790575">
                  <a:moveTo>
                    <a:pt x="578891" y="605904"/>
                  </a:moveTo>
                  <a:lnTo>
                    <a:pt x="577621" y="604875"/>
                  </a:lnTo>
                  <a:lnTo>
                    <a:pt x="576516" y="603986"/>
                  </a:lnTo>
                  <a:lnTo>
                    <a:pt x="575259" y="602234"/>
                  </a:lnTo>
                  <a:lnTo>
                    <a:pt x="573582" y="599859"/>
                  </a:lnTo>
                  <a:lnTo>
                    <a:pt x="570687" y="599859"/>
                  </a:lnTo>
                  <a:lnTo>
                    <a:pt x="568401" y="599300"/>
                  </a:lnTo>
                  <a:lnTo>
                    <a:pt x="568401" y="613156"/>
                  </a:lnTo>
                  <a:lnTo>
                    <a:pt x="568223" y="613384"/>
                  </a:lnTo>
                  <a:lnTo>
                    <a:pt x="568058" y="613702"/>
                  </a:lnTo>
                  <a:lnTo>
                    <a:pt x="567766" y="613321"/>
                  </a:lnTo>
                  <a:lnTo>
                    <a:pt x="567575" y="613156"/>
                  </a:lnTo>
                  <a:lnTo>
                    <a:pt x="567499" y="612711"/>
                  </a:lnTo>
                  <a:lnTo>
                    <a:pt x="567766" y="612419"/>
                  </a:lnTo>
                  <a:lnTo>
                    <a:pt x="568096" y="612521"/>
                  </a:lnTo>
                  <a:lnTo>
                    <a:pt x="568350" y="612711"/>
                  </a:lnTo>
                  <a:lnTo>
                    <a:pt x="568401" y="613156"/>
                  </a:lnTo>
                  <a:lnTo>
                    <a:pt x="568401" y="599300"/>
                  </a:lnTo>
                  <a:lnTo>
                    <a:pt x="567829" y="599147"/>
                  </a:lnTo>
                  <a:lnTo>
                    <a:pt x="567042" y="599516"/>
                  </a:lnTo>
                  <a:lnTo>
                    <a:pt x="564261" y="601027"/>
                  </a:lnTo>
                  <a:lnTo>
                    <a:pt x="561022" y="601573"/>
                  </a:lnTo>
                  <a:lnTo>
                    <a:pt x="557923" y="604177"/>
                  </a:lnTo>
                  <a:lnTo>
                    <a:pt x="557161" y="604481"/>
                  </a:lnTo>
                  <a:lnTo>
                    <a:pt x="556488" y="604875"/>
                  </a:lnTo>
                  <a:lnTo>
                    <a:pt x="555371" y="605332"/>
                  </a:lnTo>
                  <a:lnTo>
                    <a:pt x="553872" y="606183"/>
                  </a:lnTo>
                  <a:lnTo>
                    <a:pt x="552348" y="606971"/>
                  </a:lnTo>
                  <a:lnTo>
                    <a:pt x="548449" y="609549"/>
                  </a:lnTo>
                  <a:lnTo>
                    <a:pt x="548195" y="611263"/>
                  </a:lnTo>
                  <a:lnTo>
                    <a:pt x="550837" y="614553"/>
                  </a:lnTo>
                  <a:lnTo>
                    <a:pt x="551713" y="615569"/>
                  </a:lnTo>
                  <a:lnTo>
                    <a:pt x="557136" y="620572"/>
                  </a:lnTo>
                  <a:lnTo>
                    <a:pt x="557847" y="620864"/>
                  </a:lnTo>
                  <a:lnTo>
                    <a:pt x="564781" y="621538"/>
                  </a:lnTo>
                  <a:lnTo>
                    <a:pt x="566623" y="621817"/>
                  </a:lnTo>
                  <a:lnTo>
                    <a:pt x="573633" y="615937"/>
                  </a:lnTo>
                  <a:lnTo>
                    <a:pt x="574611" y="614337"/>
                  </a:lnTo>
                  <a:lnTo>
                    <a:pt x="575754" y="613702"/>
                  </a:lnTo>
                  <a:lnTo>
                    <a:pt x="577862" y="612521"/>
                  </a:lnTo>
                  <a:lnTo>
                    <a:pt x="578739" y="610971"/>
                  </a:lnTo>
                  <a:lnTo>
                    <a:pt x="578815" y="609549"/>
                  </a:lnTo>
                  <a:lnTo>
                    <a:pt x="578891" y="605904"/>
                  </a:lnTo>
                  <a:close/>
                </a:path>
                <a:path w="778510" h="790575">
                  <a:moveTo>
                    <a:pt x="594537" y="548652"/>
                  </a:moveTo>
                  <a:lnTo>
                    <a:pt x="594410" y="543496"/>
                  </a:lnTo>
                  <a:lnTo>
                    <a:pt x="590029" y="539407"/>
                  </a:lnTo>
                  <a:lnTo>
                    <a:pt x="588594" y="538441"/>
                  </a:lnTo>
                  <a:lnTo>
                    <a:pt x="586676" y="537070"/>
                  </a:lnTo>
                  <a:lnTo>
                    <a:pt x="586193" y="536829"/>
                  </a:lnTo>
                  <a:lnTo>
                    <a:pt x="586193" y="550519"/>
                  </a:lnTo>
                  <a:lnTo>
                    <a:pt x="582866" y="552450"/>
                  </a:lnTo>
                  <a:lnTo>
                    <a:pt x="582764" y="552284"/>
                  </a:lnTo>
                  <a:lnTo>
                    <a:pt x="586079" y="550354"/>
                  </a:lnTo>
                  <a:lnTo>
                    <a:pt x="586193" y="550519"/>
                  </a:lnTo>
                  <a:lnTo>
                    <a:pt x="586193" y="536829"/>
                  </a:lnTo>
                  <a:lnTo>
                    <a:pt x="585990" y="536714"/>
                  </a:lnTo>
                  <a:lnTo>
                    <a:pt x="582587" y="536587"/>
                  </a:lnTo>
                  <a:lnTo>
                    <a:pt x="579843" y="536790"/>
                  </a:lnTo>
                  <a:lnTo>
                    <a:pt x="576719" y="539559"/>
                  </a:lnTo>
                  <a:lnTo>
                    <a:pt x="575754" y="540194"/>
                  </a:lnTo>
                  <a:lnTo>
                    <a:pt x="574776" y="540931"/>
                  </a:lnTo>
                  <a:lnTo>
                    <a:pt x="574624" y="542201"/>
                  </a:lnTo>
                  <a:lnTo>
                    <a:pt x="574370" y="543496"/>
                  </a:lnTo>
                  <a:lnTo>
                    <a:pt x="574433" y="548652"/>
                  </a:lnTo>
                  <a:lnTo>
                    <a:pt x="574484" y="549389"/>
                  </a:lnTo>
                  <a:lnTo>
                    <a:pt x="576745" y="552691"/>
                  </a:lnTo>
                  <a:lnTo>
                    <a:pt x="578027" y="553859"/>
                  </a:lnTo>
                  <a:lnTo>
                    <a:pt x="579145" y="555091"/>
                  </a:lnTo>
                  <a:lnTo>
                    <a:pt x="582764" y="554583"/>
                  </a:lnTo>
                  <a:lnTo>
                    <a:pt x="584314" y="557060"/>
                  </a:lnTo>
                  <a:lnTo>
                    <a:pt x="590219" y="555574"/>
                  </a:lnTo>
                  <a:lnTo>
                    <a:pt x="589305" y="555167"/>
                  </a:lnTo>
                  <a:lnTo>
                    <a:pt x="589775" y="554583"/>
                  </a:lnTo>
                  <a:lnTo>
                    <a:pt x="591489" y="552450"/>
                  </a:lnTo>
                  <a:lnTo>
                    <a:pt x="593166" y="550354"/>
                  </a:lnTo>
                  <a:lnTo>
                    <a:pt x="594537" y="548652"/>
                  </a:lnTo>
                  <a:close/>
                </a:path>
                <a:path w="778510" h="790575">
                  <a:moveTo>
                    <a:pt x="601853" y="391401"/>
                  </a:moveTo>
                  <a:lnTo>
                    <a:pt x="600214" y="389026"/>
                  </a:lnTo>
                  <a:lnTo>
                    <a:pt x="598182" y="388505"/>
                  </a:lnTo>
                  <a:lnTo>
                    <a:pt x="597014" y="389305"/>
                  </a:lnTo>
                  <a:lnTo>
                    <a:pt x="595820" y="390105"/>
                  </a:lnTo>
                  <a:lnTo>
                    <a:pt x="595058" y="392074"/>
                  </a:lnTo>
                  <a:lnTo>
                    <a:pt x="596265" y="394246"/>
                  </a:lnTo>
                  <a:lnTo>
                    <a:pt x="598525" y="394576"/>
                  </a:lnTo>
                  <a:lnTo>
                    <a:pt x="601370" y="392988"/>
                  </a:lnTo>
                  <a:lnTo>
                    <a:pt x="601853" y="391401"/>
                  </a:lnTo>
                  <a:close/>
                </a:path>
                <a:path w="778510" h="790575">
                  <a:moveTo>
                    <a:pt x="616356" y="339293"/>
                  </a:moveTo>
                  <a:lnTo>
                    <a:pt x="614502" y="336765"/>
                  </a:lnTo>
                  <a:lnTo>
                    <a:pt x="612990" y="336702"/>
                  </a:lnTo>
                  <a:lnTo>
                    <a:pt x="611822" y="337693"/>
                  </a:lnTo>
                  <a:lnTo>
                    <a:pt x="610730" y="338632"/>
                  </a:lnTo>
                  <a:lnTo>
                    <a:pt x="610476" y="340880"/>
                  </a:lnTo>
                  <a:lnTo>
                    <a:pt x="611936" y="342785"/>
                  </a:lnTo>
                  <a:lnTo>
                    <a:pt x="614032" y="343039"/>
                  </a:lnTo>
                  <a:lnTo>
                    <a:pt x="614934" y="342417"/>
                  </a:lnTo>
                  <a:lnTo>
                    <a:pt x="616178" y="341553"/>
                  </a:lnTo>
                  <a:lnTo>
                    <a:pt x="616356" y="339293"/>
                  </a:lnTo>
                  <a:close/>
                </a:path>
                <a:path w="778510" h="790575">
                  <a:moveTo>
                    <a:pt x="652119" y="3187"/>
                  </a:moveTo>
                  <a:lnTo>
                    <a:pt x="652005" y="2882"/>
                  </a:lnTo>
                  <a:lnTo>
                    <a:pt x="651446" y="1905"/>
                  </a:lnTo>
                  <a:lnTo>
                    <a:pt x="650849" y="1130"/>
                  </a:lnTo>
                  <a:lnTo>
                    <a:pt x="650227" y="0"/>
                  </a:lnTo>
                  <a:lnTo>
                    <a:pt x="649782" y="1676"/>
                  </a:lnTo>
                  <a:lnTo>
                    <a:pt x="650354" y="2082"/>
                  </a:lnTo>
                  <a:lnTo>
                    <a:pt x="650900" y="2540"/>
                  </a:lnTo>
                  <a:lnTo>
                    <a:pt x="651357" y="3086"/>
                  </a:lnTo>
                  <a:lnTo>
                    <a:pt x="649935" y="4940"/>
                  </a:lnTo>
                  <a:lnTo>
                    <a:pt x="649909" y="7200"/>
                  </a:lnTo>
                  <a:lnTo>
                    <a:pt x="649820" y="9575"/>
                  </a:lnTo>
                  <a:lnTo>
                    <a:pt x="649871" y="9740"/>
                  </a:lnTo>
                  <a:lnTo>
                    <a:pt x="649960" y="9867"/>
                  </a:lnTo>
                  <a:lnTo>
                    <a:pt x="650748" y="7924"/>
                  </a:lnTo>
                  <a:lnTo>
                    <a:pt x="651370" y="5905"/>
                  </a:lnTo>
                  <a:lnTo>
                    <a:pt x="651954" y="3733"/>
                  </a:lnTo>
                  <a:lnTo>
                    <a:pt x="652056" y="3429"/>
                  </a:lnTo>
                  <a:lnTo>
                    <a:pt x="652119" y="3187"/>
                  </a:lnTo>
                  <a:close/>
                </a:path>
                <a:path w="778510" h="790575">
                  <a:moveTo>
                    <a:pt x="652576" y="409181"/>
                  </a:moveTo>
                  <a:lnTo>
                    <a:pt x="652246" y="407924"/>
                  </a:lnTo>
                  <a:lnTo>
                    <a:pt x="651433" y="407276"/>
                  </a:lnTo>
                  <a:lnTo>
                    <a:pt x="650570" y="406577"/>
                  </a:lnTo>
                  <a:lnTo>
                    <a:pt x="649516" y="406514"/>
                  </a:lnTo>
                  <a:lnTo>
                    <a:pt x="648525" y="407098"/>
                  </a:lnTo>
                  <a:lnTo>
                    <a:pt x="647560" y="407784"/>
                  </a:lnTo>
                  <a:lnTo>
                    <a:pt x="646518" y="408419"/>
                  </a:lnTo>
                  <a:lnTo>
                    <a:pt x="646569" y="409816"/>
                  </a:lnTo>
                  <a:lnTo>
                    <a:pt x="646595" y="410629"/>
                  </a:lnTo>
                  <a:lnTo>
                    <a:pt x="647890" y="411518"/>
                  </a:lnTo>
                  <a:lnTo>
                    <a:pt x="649262" y="411734"/>
                  </a:lnTo>
                  <a:lnTo>
                    <a:pt x="649389" y="411759"/>
                  </a:lnTo>
                  <a:lnTo>
                    <a:pt x="649516" y="411772"/>
                  </a:lnTo>
                  <a:lnTo>
                    <a:pt x="649655" y="411772"/>
                  </a:lnTo>
                  <a:lnTo>
                    <a:pt x="650773" y="411670"/>
                  </a:lnTo>
                  <a:lnTo>
                    <a:pt x="651611" y="411086"/>
                  </a:lnTo>
                  <a:lnTo>
                    <a:pt x="652576" y="409181"/>
                  </a:lnTo>
                  <a:close/>
                </a:path>
                <a:path w="778510" h="790575">
                  <a:moveTo>
                    <a:pt x="660679" y="428955"/>
                  </a:moveTo>
                  <a:lnTo>
                    <a:pt x="660488" y="428650"/>
                  </a:lnTo>
                  <a:lnTo>
                    <a:pt x="659752" y="427494"/>
                  </a:lnTo>
                  <a:lnTo>
                    <a:pt x="659320" y="426605"/>
                  </a:lnTo>
                  <a:lnTo>
                    <a:pt x="658609" y="425094"/>
                  </a:lnTo>
                  <a:lnTo>
                    <a:pt x="658101" y="424370"/>
                  </a:lnTo>
                  <a:lnTo>
                    <a:pt x="656996" y="422516"/>
                  </a:lnTo>
                  <a:lnTo>
                    <a:pt x="656043" y="421830"/>
                  </a:lnTo>
                  <a:lnTo>
                    <a:pt x="652106" y="420255"/>
                  </a:lnTo>
                  <a:lnTo>
                    <a:pt x="652106" y="432866"/>
                  </a:lnTo>
                  <a:lnTo>
                    <a:pt x="651840" y="433247"/>
                  </a:lnTo>
                  <a:lnTo>
                    <a:pt x="651637" y="433743"/>
                  </a:lnTo>
                  <a:lnTo>
                    <a:pt x="651167" y="433793"/>
                  </a:lnTo>
                  <a:lnTo>
                    <a:pt x="650849" y="433514"/>
                  </a:lnTo>
                  <a:lnTo>
                    <a:pt x="650659" y="433311"/>
                  </a:lnTo>
                  <a:lnTo>
                    <a:pt x="650760" y="432866"/>
                  </a:lnTo>
                  <a:lnTo>
                    <a:pt x="651243" y="432689"/>
                  </a:lnTo>
                  <a:lnTo>
                    <a:pt x="651560" y="432790"/>
                  </a:lnTo>
                  <a:lnTo>
                    <a:pt x="652106" y="432866"/>
                  </a:lnTo>
                  <a:lnTo>
                    <a:pt x="652106" y="420255"/>
                  </a:lnTo>
                  <a:lnTo>
                    <a:pt x="651471" y="419989"/>
                  </a:lnTo>
                  <a:lnTo>
                    <a:pt x="647738" y="420001"/>
                  </a:lnTo>
                  <a:lnTo>
                    <a:pt x="644410" y="425132"/>
                  </a:lnTo>
                  <a:lnTo>
                    <a:pt x="644029" y="425869"/>
                  </a:lnTo>
                  <a:lnTo>
                    <a:pt x="643750" y="426605"/>
                  </a:lnTo>
                  <a:lnTo>
                    <a:pt x="643521" y="426224"/>
                  </a:lnTo>
                  <a:lnTo>
                    <a:pt x="643191" y="425856"/>
                  </a:lnTo>
                  <a:lnTo>
                    <a:pt x="641451" y="424484"/>
                  </a:lnTo>
                  <a:lnTo>
                    <a:pt x="640029" y="423583"/>
                  </a:lnTo>
                  <a:lnTo>
                    <a:pt x="635368" y="421208"/>
                  </a:lnTo>
                  <a:lnTo>
                    <a:pt x="631621" y="422325"/>
                  </a:lnTo>
                  <a:lnTo>
                    <a:pt x="629831" y="425348"/>
                  </a:lnTo>
                  <a:lnTo>
                    <a:pt x="635609" y="427278"/>
                  </a:lnTo>
                  <a:lnTo>
                    <a:pt x="635165" y="427494"/>
                  </a:lnTo>
                  <a:lnTo>
                    <a:pt x="633984" y="428447"/>
                  </a:lnTo>
                  <a:lnTo>
                    <a:pt x="633158" y="429488"/>
                  </a:lnTo>
                  <a:lnTo>
                    <a:pt x="631939" y="430911"/>
                  </a:lnTo>
                  <a:lnTo>
                    <a:pt x="639267" y="433171"/>
                  </a:lnTo>
                  <a:lnTo>
                    <a:pt x="640638" y="430911"/>
                  </a:lnTo>
                  <a:lnTo>
                    <a:pt x="639711" y="428650"/>
                  </a:lnTo>
                  <a:lnTo>
                    <a:pt x="643293" y="429844"/>
                  </a:lnTo>
                  <a:lnTo>
                    <a:pt x="649617" y="437210"/>
                  </a:lnTo>
                  <a:lnTo>
                    <a:pt x="650836" y="437946"/>
                  </a:lnTo>
                  <a:lnTo>
                    <a:pt x="652551" y="437057"/>
                  </a:lnTo>
                  <a:lnTo>
                    <a:pt x="653872" y="436092"/>
                  </a:lnTo>
                  <a:lnTo>
                    <a:pt x="658012" y="434848"/>
                  </a:lnTo>
                  <a:lnTo>
                    <a:pt x="658368" y="433793"/>
                  </a:lnTo>
                  <a:lnTo>
                    <a:pt x="658736" y="432689"/>
                  </a:lnTo>
                  <a:lnTo>
                    <a:pt x="658799" y="432498"/>
                  </a:lnTo>
                  <a:lnTo>
                    <a:pt x="660679" y="428955"/>
                  </a:lnTo>
                  <a:close/>
                </a:path>
                <a:path w="778510" h="790575">
                  <a:moveTo>
                    <a:pt x="668451" y="445566"/>
                  </a:moveTo>
                  <a:lnTo>
                    <a:pt x="667423" y="440588"/>
                  </a:lnTo>
                  <a:lnTo>
                    <a:pt x="667169" y="439940"/>
                  </a:lnTo>
                  <a:lnTo>
                    <a:pt x="664489" y="436029"/>
                  </a:lnTo>
                  <a:lnTo>
                    <a:pt x="660514" y="435025"/>
                  </a:lnTo>
                  <a:lnTo>
                    <a:pt x="660514" y="447040"/>
                  </a:lnTo>
                  <a:lnTo>
                    <a:pt x="660323" y="447471"/>
                  </a:lnTo>
                  <a:lnTo>
                    <a:pt x="660133" y="448030"/>
                  </a:lnTo>
                  <a:lnTo>
                    <a:pt x="659650" y="447941"/>
                  </a:lnTo>
                  <a:lnTo>
                    <a:pt x="659257" y="447725"/>
                  </a:lnTo>
                  <a:lnTo>
                    <a:pt x="658863" y="447560"/>
                  </a:lnTo>
                  <a:lnTo>
                    <a:pt x="659041" y="447268"/>
                  </a:lnTo>
                  <a:lnTo>
                    <a:pt x="659180" y="446862"/>
                  </a:lnTo>
                  <a:lnTo>
                    <a:pt x="659676" y="446671"/>
                  </a:lnTo>
                  <a:lnTo>
                    <a:pt x="660057" y="446913"/>
                  </a:lnTo>
                  <a:lnTo>
                    <a:pt x="660514" y="447040"/>
                  </a:lnTo>
                  <a:lnTo>
                    <a:pt x="660514" y="435025"/>
                  </a:lnTo>
                  <a:lnTo>
                    <a:pt x="659904" y="434860"/>
                  </a:lnTo>
                  <a:lnTo>
                    <a:pt x="653465" y="438137"/>
                  </a:lnTo>
                  <a:lnTo>
                    <a:pt x="652551" y="440753"/>
                  </a:lnTo>
                  <a:lnTo>
                    <a:pt x="654126" y="444093"/>
                  </a:lnTo>
                  <a:lnTo>
                    <a:pt x="654926" y="445566"/>
                  </a:lnTo>
                  <a:lnTo>
                    <a:pt x="655320" y="446138"/>
                  </a:lnTo>
                  <a:lnTo>
                    <a:pt x="656018" y="447268"/>
                  </a:lnTo>
                  <a:lnTo>
                    <a:pt x="657809" y="449478"/>
                  </a:lnTo>
                  <a:lnTo>
                    <a:pt x="659193" y="449935"/>
                  </a:lnTo>
                  <a:lnTo>
                    <a:pt x="665162" y="449745"/>
                  </a:lnTo>
                  <a:lnTo>
                    <a:pt x="666508" y="448030"/>
                  </a:lnTo>
                  <a:lnTo>
                    <a:pt x="667588" y="446671"/>
                  </a:lnTo>
                  <a:lnTo>
                    <a:pt x="668451" y="445566"/>
                  </a:lnTo>
                  <a:close/>
                </a:path>
                <a:path w="778510" h="790575">
                  <a:moveTo>
                    <a:pt x="669582" y="413575"/>
                  </a:moveTo>
                  <a:lnTo>
                    <a:pt x="668870" y="412165"/>
                  </a:lnTo>
                  <a:lnTo>
                    <a:pt x="664006" y="409282"/>
                  </a:lnTo>
                  <a:lnTo>
                    <a:pt x="658863" y="409968"/>
                  </a:lnTo>
                  <a:lnTo>
                    <a:pt x="656869" y="413905"/>
                  </a:lnTo>
                  <a:lnTo>
                    <a:pt x="656259" y="414591"/>
                  </a:lnTo>
                  <a:lnTo>
                    <a:pt x="655789" y="415277"/>
                  </a:lnTo>
                  <a:lnTo>
                    <a:pt x="658202" y="419836"/>
                  </a:lnTo>
                  <a:lnTo>
                    <a:pt x="658101" y="419315"/>
                  </a:lnTo>
                  <a:lnTo>
                    <a:pt x="663130" y="421500"/>
                  </a:lnTo>
                  <a:lnTo>
                    <a:pt x="664654" y="421360"/>
                  </a:lnTo>
                  <a:lnTo>
                    <a:pt x="666991" y="419836"/>
                  </a:lnTo>
                  <a:lnTo>
                    <a:pt x="667740" y="419455"/>
                  </a:lnTo>
                  <a:lnTo>
                    <a:pt x="668248" y="419163"/>
                  </a:lnTo>
                  <a:lnTo>
                    <a:pt x="668413" y="419074"/>
                  </a:lnTo>
                  <a:lnTo>
                    <a:pt x="668540" y="418998"/>
                  </a:lnTo>
                  <a:lnTo>
                    <a:pt x="668718" y="418896"/>
                  </a:lnTo>
                  <a:lnTo>
                    <a:pt x="668909" y="417715"/>
                  </a:lnTo>
                  <a:lnTo>
                    <a:pt x="669112" y="416699"/>
                  </a:lnTo>
                  <a:lnTo>
                    <a:pt x="669582" y="413575"/>
                  </a:lnTo>
                  <a:close/>
                </a:path>
                <a:path w="778510" h="790575">
                  <a:moveTo>
                    <a:pt x="758774" y="590765"/>
                  </a:moveTo>
                  <a:lnTo>
                    <a:pt x="757948" y="588060"/>
                  </a:lnTo>
                  <a:lnTo>
                    <a:pt x="756221" y="584936"/>
                  </a:lnTo>
                  <a:lnTo>
                    <a:pt x="755561" y="583628"/>
                  </a:lnTo>
                  <a:lnTo>
                    <a:pt x="754329" y="581748"/>
                  </a:lnTo>
                  <a:lnTo>
                    <a:pt x="752868" y="579615"/>
                  </a:lnTo>
                  <a:lnTo>
                    <a:pt x="751903" y="579132"/>
                  </a:lnTo>
                  <a:lnTo>
                    <a:pt x="746594" y="579297"/>
                  </a:lnTo>
                  <a:lnTo>
                    <a:pt x="746594" y="595591"/>
                  </a:lnTo>
                  <a:lnTo>
                    <a:pt x="746594" y="596734"/>
                  </a:lnTo>
                  <a:lnTo>
                    <a:pt x="745807" y="596468"/>
                  </a:lnTo>
                  <a:lnTo>
                    <a:pt x="745223" y="596353"/>
                  </a:lnTo>
                  <a:lnTo>
                    <a:pt x="744664" y="596023"/>
                  </a:lnTo>
                  <a:lnTo>
                    <a:pt x="744588" y="595249"/>
                  </a:lnTo>
                  <a:lnTo>
                    <a:pt x="745350" y="594601"/>
                  </a:lnTo>
                  <a:lnTo>
                    <a:pt x="746010" y="594753"/>
                  </a:lnTo>
                  <a:lnTo>
                    <a:pt x="746594" y="595591"/>
                  </a:lnTo>
                  <a:lnTo>
                    <a:pt x="746594" y="579297"/>
                  </a:lnTo>
                  <a:lnTo>
                    <a:pt x="745337" y="579335"/>
                  </a:lnTo>
                  <a:lnTo>
                    <a:pt x="740778" y="580999"/>
                  </a:lnTo>
                  <a:lnTo>
                    <a:pt x="736244" y="589838"/>
                  </a:lnTo>
                  <a:lnTo>
                    <a:pt x="736066" y="593356"/>
                  </a:lnTo>
                  <a:lnTo>
                    <a:pt x="740498" y="599567"/>
                  </a:lnTo>
                  <a:lnTo>
                    <a:pt x="743877" y="601332"/>
                  </a:lnTo>
                  <a:lnTo>
                    <a:pt x="752271" y="600341"/>
                  </a:lnTo>
                  <a:lnTo>
                    <a:pt x="754799" y="597446"/>
                  </a:lnTo>
                  <a:lnTo>
                    <a:pt x="755218" y="596734"/>
                  </a:lnTo>
                  <a:lnTo>
                    <a:pt x="756488" y="594601"/>
                  </a:lnTo>
                  <a:lnTo>
                    <a:pt x="758774" y="590765"/>
                  </a:lnTo>
                  <a:close/>
                </a:path>
                <a:path w="778510" h="790575">
                  <a:moveTo>
                    <a:pt x="778408" y="376593"/>
                  </a:moveTo>
                  <a:lnTo>
                    <a:pt x="778141" y="375069"/>
                  </a:lnTo>
                  <a:lnTo>
                    <a:pt x="778014" y="374040"/>
                  </a:lnTo>
                  <a:lnTo>
                    <a:pt x="777608" y="372427"/>
                  </a:lnTo>
                  <a:lnTo>
                    <a:pt x="777265" y="371843"/>
                  </a:lnTo>
                  <a:lnTo>
                    <a:pt x="776935" y="371297"/>
                  </a:lnTo>
                  <a:lnTo>
                    <a:pt x="775779" y="369341"/>
                  </a:lnTo>
                  <a:lnTo>
                    <a:pt x="771512" y="375031"/>
                  </a:lnTo>
                  <a:lnTo>
                    <a:pt x="772261" y="375920"/>
                  </a:lnTo>
                  <a:lnTo>
                    <a:pt x="774865" y="376555"/>
                  </a:lnTo>
                  <a:lnTo>
                    <a:pt x="776401" y="376593"/>
                  </a:lnTo>
                  <a:lnTo>
                    <a:pt x="778408" y="3765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 descr=""/>
            <p:cNvSpPr/>
            <p:nvPr/>
          </p:nvSpPr>
          <p:spPr>
            <a:xfrm>
              <a:off x="2850896" y="3670027"/>
              <a:ext cx="869950" cy="683895"/>
            </a:xfrm>
            <a:custGeom>
              <a:avLst/>
              <a:gdLst/>
              <a:ahLst/>
              <a:cxnLst/>
              <a:rect l="l" t="t" r="r" b="b"/>
              <a:pathLst>
                <a:path w="869950" h="683895">
                  <a:moveTo>
                    <a:pt x="3009" y="303860"/>
                  </a:moveTo>
                  <a:lnTo>
                    <a:pt x="2171" y="303136"/>
                  </a:lnTo>
                  <a:lnTo>
                    <a:pt x="1600" y="302310"/>
                  </a:lnTo>
                  <a:lnTo>
                    <a:pt x="1244" y="301434"/>
                  </a:lnTo>
                  <a:lnTo>
                    <a:pt x="1104" y="301421"/>
                  </a:lnTo>
                  <a:lnTo>
                    <a:pt x="292" y="301510"/>
                  </a:lnTo>
                  <a:lnTo>
                    <a:pt x="0" y="302780"/>
                  </a:lnTo>
                  <a:lnTo>
                    <a:pt x="800" y="304444"/>
                  </a:lnTo>
                  <a:lnTo>
                    <a:pt x="1803" y="304850"/>
                  </a:lnTo>
                  <a:lnTo>
                    <a:pt x="2654" y="304380"/>
                  </a:lnTo>
                  <a:lnTo>
                    <a:pt x="2870" y="304139"/>
                  </a:lnTo>
                  <a:lnTo>
                    <a:pt x="3009" y="303860"/>
                  </a:lnTo>
                  <a:close/>
                </a:path>
                <a:path w="869950" h="683895">
                  <a:moveTo>
                    <a:pt x="22123" y="262509"/>
                  </a:moveTo>
                  <a:lnTo>
                    <a:pt x="22085" y="262382"/>
                  </a:lnTo>
                  <a:lnTo>
                    <a:pt x="21767" y="261543"/>
                  </a:lnTo>
                  <a:lnTo>
                    <a:pt x="21577" y="261518"/>
                  </a:lnTo>
                  <a:lnTo>
                    <a:pt x="20942" y="261454"/>
                  </a:lnTo>
                  <a:lnTo>
                    <a:pt x="19672" y="261429"/>
                  </a:lnTo>
                  <a:lnTo>
                    <a:pt x="20231" y="262661"/>
                  </a:lnTo>
                  <a:lnTo>
                    <a:pt x="20472" y="263232"/>
                  </a:lnTo>
                  <a:lnTo>
                    <a:pt x="20624" y="263283"/>
                  </a:lnTo>
                  <a:lnTo>
                    <a:pt x="20764" y="263309"/>
                  </a:lnTo>
                  <a:lnTo>
                    <a:pt x="21221" y="263182"/>
                  </a:lnTo>
                  <a:lnTo>
                    <a:pt x="21564" y="263055"/>
                  </a:lnTo>
                  <a:lnTo>
                    <a:pt x="21907" y="262877"/>
                  </a:lnTo>
                  <a:lnTo>
                    <a:pt x="22123" y="262509"/>
                  </a:lnTo>
                  <a:close/>
                </a:path>
                <a:path w="869950" h="683895">
                  <a:moveTo>
                    <a:pt x="124714" y="547077"/>
                  </a:moveTo>
                  <a:lnTo>
                    <a:pt x="124523" y="546315"/>
                  </a:lnTo>
                  <a:lnTo>
                    <a:pt x="122974" y="544093"/>
                  </a:lnTo>
                  <a:lnTo>
                    <a:pt x="120891" y="541147"/>
                  </a:lnTo>
                  <a:lnTo>
                    <a:pt x="119291" y="542569"/>
                  </a:lnTo>
                  <a:lnTo>
                    <a:pt x="122516" y="546684"/>
                  </a:lnTo>
                  <a:lnTo>
                    <a:pt x="122656" y="546620"/>
                  </a:lnTo>
                  <a:lnTo>
                    <a:pt x="122847" y="546582"/>
                  </a:lnTo>
                  <a:lnTo>
                    <a:pt x="123520" y="546658"/>
                  </a:lnTo>
                  <a:lnTo>
                    <a:pt x="123875" y="546849"/>
                  </a:lnTo>
                  <a:lnTo>
                    <a:pt x="123977" y="547217"/>
                  </a:lnTo>
                  <a:lnTo>
                    <a:pt x="123723" y="547116"/>
                  </a:lnTo>
                  <a:lnTo>
                    <a:pt x="123456" y="547103"/>
                  </a:lnTo>
                  <a:lnTo>
                    <a:pt x="123304" y="547255"/>
                  </a:lnTo>
                  <a:lnTo>
                    <a:pt x="123139" y="547484"/>
                  </a:lnTo>
                  <a:lnTo>
                    <a:pt x="124472" y="549186"/>
                  </a:lnTo>
                  <a:lnTo>
                    <a:pt x="124637" y="548716"/>
                  </a:lnTo>
                  <a:lnTo>
                    <a:pt x="124701" y="548271"/>
                  </a:lnTo>
                  <a:lnTo>
                    <a:pt x="124714" y="547077"/>
                  </a:lnTo>
                  <a:close/>
                </a:path>
                <a:path w="869950" h="683895">
                  <a:moveTo>
                    <a:pt x="127520" y="559308"/>
                  </a:moveTo>
                  <a:lnTo>
                    <a:pt x="127254" y="558888"/>
                  </a:lnTo>
                  <a:lnTo>
                    <a:pt x="126974" y="558609"/>
                  </a:lnTo>
                  <a:lnTo>
                    <a:pt x="126682" y="558380"/>
                  </a:lnTo>
                  <a:lnTo>
                    <a:pt x="126174" y="557974"/>
                  </a:lnTo>
                  <a:lnTo>
                    <a:pt x="125641" y="557771"/>
                  </a:lnTo>
                  <a:lnTo>
                    <a:pt x="124917" y="557390"/>
                  </a:lnTo>
                  <a:lnTo>
                    <a:pt x="124320" y="557034"/>
                  </a:lnTo>
                  <a:lnTo>
                    <a:pt x="123736" y="556666"/>
                  </a:lnTo>
                  <a:lnTo>
                    <a:pt x="122720" y="556044"/>
                  </a:lnTo>
                  <a:lnTo>
                    <a:pt x="122783" y="556780"/>
                  </a:lnTo>
                  <a:lnTo>
                    <a:pt x="122986" y="557530"/>
                  </a:lnTo>
                  <a:lnTo>
                    <a:pt x="123571" y="558634"/>
                  </a:lnTo>
                  <a:lnTo>
                    <a:pt x="123571" y="559003"/>
                  </a:lnTo>
                  <a:lnTo>
                    <a:pt x="123482" y="559371"/>
                  </a:lnTo>
                  <a:lnTo>
                    <a:pt x="123875" y="559371"/>
                  </a:lnTo>
                  <a:lnTo>
                    <a:pt x="124790" y="559333"/>
                  </a:lnTo>
                  <a:lnTo>
                    <a:pt x="125704" y="559295"/>
                  </a:lnTo>
                  <a:lnTo>
                    <a:pt x="126593" y="559231"/>
                  </a:lnTo>
                  <a:lnTo>
                    <a:pt x="127520" y="559308"/>
                  </a:lnTo>
                  <a:close/>
                </a:path>
                <a:path w="869950" h="683895">
                  <a:moveTo>
                    <a:pt x="158584" y="662089"/>
                  </a:moveTo>
                  <a:lnTo>
                    <a:pt x="158343" y="661606"/>
                  </a:lnTo>
                  <a:lnTo>
                    <a:pt x="158026" y="660946"/>
                  </a:lnTo>
                  <a:lnTo>
                    <a:pt x="157340" y="660819"/>
                  </a:lnTo>
                  <a:lnTo>
                    <a:pt x="156019" y="661657"/>
                  </a:lnTo>
                  <a:lnTo>
                    <a:pt x="155841" y="662825"/>
                  </a:lnTo>
                  <a:lnTo>
                    <a:pt x="156489" y="663244"/>
                  </a:lnTo>
                  <a:lnTo>
                    <a:pt x="156946" y="663549"/>
                  </a:lnTo>
                  <a:lnTo>
                    <a:pt x="157632" y="663486"/>
                  </a:lnTo>
                  <a:lnTo>
                    <a:pt x="158559" y="663663"/>
                  </a:lnTo>
                  <a:lnTo>
                    <a:pt x="158483" y="662749"/>
                  </a:lnTo>
                  <a:lnTo>
                    <a:pt x="158584" y="662089"/>
                  </a:lnTo>
                  <a:close/>
                </a:path>
                <a:path w="869950" h="683895">
                  <a:moveTo>
                    <a:pt x="191782" y="554037"/>
                  </a:moveTo>
                  <a:lnTo>
                    <a:pt x="191223" y="552945"/>
                  </a:lnTo>
                  <a:lnTo>
                    <a:pt x="190855" y="552196"/>
                  </a:lnTo>
                  <a:lnTo>
                    <a:pt x="189915" y="551903"/>
                  </a:lnTo>
                  <a:lnTo>
                    <a:pt x="188429" y="552894"/>
                  </a:lnTo>
                  <a:lnTo>
                    <a:pt x="188226" y="553859"/>
                  </a:lnTo>
                  <a:lnTo>
                    <a:pt x="188887" y="555091"/>
                  </a:lnTo>
                  <a:lnTo>
                    <a:pt x="189318" y="555218"/>
                  </a:lnTo>
                  <a:lnTo>
                    <a:pt x="190017" y="555663"/>
                  </a:lnTo>
                  <a:lnTo>
                    <a:pt x="190677" y="555612"/>
                  </a:lnTo>
                  <a:lnTo>
                    <a:pt x="191528" y="555548"/>
                  </a:lnTo>
                  <a:lnTo>
                    <a:pt x="191782" y="554037"/>
                  </a:lnTo>
                  <a:close/>
                </a:path>
                <a:path w="869950" h="683895">
                  <a:moveTo>
                    <a:pt x="198564" y="603719"/>
                  </a:moveTo>
                  <a:lnTo>
                    <a:pt x="198285" y="602742"/>
                  </a:lnTo>
                  <a:lnTo>
                    <a:pt x="197866" y="602195"/>
                  </a:lnTo>
                  <a:lnTo>
                    <a:pt x="197205" y="601560"/>
                  </a:lnTo>
                  <a:lnTo>
                    <a:pt x="196608" y="601446"/>
                  </a:lnTo>
                  <a:lnTo>
                    <a:pt x="196380" y="601586"/>
                  </a:lnTo>
                  <a:lnTo>
                    <a:pt x="195999" y="601840"/>
                  </a:lnTo>
                  <a:lnTo>
                    <a:pt x="195503" y="602399"/>
                  </a:lnTo>
                  <a:lnTo>
                    <a:pt x="195707" y="603440"/>
                  </a:lnTo>
                  <a:lnTo>
                    <a:pt x="196075" y="604151"/>
                  </a:lnTo>
                  <a:lnTo>
                    <a:pt x="196786" y="604939"/>
                  </a:lnTo>
                  <a:lnTo>
                    <a:pt x="197459" y="604812"/>
                  </a:lnTo>
                  <a:lnTo>
                    <a:pt x="198081" y="604888"/>
                  </a:lnTo>
                  <a:lnTo>
                    <a:pt x="198247" y="604240"/>
                  </a:lnTo>
                  <a:lnTo>
                    <a:pt x="198564" y="603719"/>
                  </a:lnTo>
                  <a:close/>
                </a:path>
                <a:path w="869950" h="683895">
                  <a:moveTo>
                    <a:pt x="206616" y="618883"/>
                  </a:moveTo>
                  <a:lnTo>
                    <a:pt x="205854" y="618058"/>
                  </a:lnTo>
                  <a:lnTo>
                    <a:pt x="205295" y="618007"/>
                  </a:lnTo>
                  <a:lnTo>
                    <a:pt x="204508" y="617740"/>
                  </a:lnTo>
                  <a:lnTo>
                    <a:pt x="204546" y="618680"/>
                  </a:lnTo>
                  <a:lnTo>
                    <a:pt x="204419" y="619328"/>
                  </a:lnTo>
                  <a:lnTo>
                    <a:pt x="204647" y="619836"/>
                  </a:lnTo>
                  <a:lnTo>
                    <a:pt x="204749" y="620064"/>
                  </a:lnTo>
                  <a:lnTo>
                    <a:pt x="205651" y="620204"/>
                  </a:lnTo>
                  <a:lnTo>
                    <a:pt x="205955" y="620014"/>
                  </a:lnTo>
                  <a:lnTo>
                    <a:pt x="206578" y="619633"/>
                  </a:lnTo>
                  <a:lnTo>
                    <a:pt x="206616" y="618883"/>
                  </a:lnTo>
                  <a:close/>
                </a:path>
                <a:path w="869950" h="683895">
                  <a:moveTo>
                    <a:pt x="206768" y="556895"/>
                  </a:moveTo>
                  <a:lnTo>
                    <a:pt x="206565" y="556260"/>
                  </a:lnTo>
                  <a:lnTo>
                    <a:pt x="206463" y="555650"/>
                  </a:lnTo>
                  <a:lnTo>
                    <a:pt x="205968" y="555142"/>
                  </a:lnTo>
                  <a:lnTo>
                    <a:pt x="205562" y="554647"/>
                  </a:lnTo>
                  <a:lnTo>
                    <a:pt x="204368" y="553732"/>
                  </a:lnTo>
                  <a:lnTo>
                    <a:pt x="203187" y="553986"/>
                  </a:lnTo>
                  <a:lnTo>
                    <a:pt x="201460" y="556336"/>
                  </a:lnTo>
                  <a:lnTo>
                    <a:pt x="202374" y="558939"/>
                  </a:lnTo>
                  <a:lnTo>
                    <a:pt x="204304" y="559409"/>
                  </a:lnTo>
                  <a:lnTo>
                    <a:pt x="205359" y="559676"/>
                  </a:lnTo>
                  <a:lnTo>
                    <a:pt x="206717" y="558673"/>
                  </a:lnTo>
                  <a:lnTo>
                    <a:pt x="206768" y="556895"/>
                  </a:lnTo>
                  <a:close/>
                </a:path>
                <a:path w="869950" h="683895">
                  <a:moveTo>
                    <a:pt x="213537" y="588937"/>
                  </a:moveTo>
                  <a:lnTo>
                    <a:pt x="212852" y="587425"/>
                  </a:lnTo>
                  <a:lnTo>
                    <a:pt x="211709" y="587121"/>
                  </a:lnTo>
                  <a:lnTo>
                    <a:pt x="210426" y="587717"/>
                  </a:lnTo>
                  <a:lnTo>
                    <a:pt x="210134" y="588048"/>
                  </a:lnTo>
                  <a:lnTo>
                    <a:pt x="209969" y="588416"/>
                  </a:lnTo>
                  <a:lnTo>
                    <a:pt x="210248" y="588416"/>
                  </a:lnTo>
                  <a:lnTo>
                    <a:pt x="210527" y="588429"/>
                  </a:lnTo>
                  <a:lnTo>
                    <a:pt x="210807" y="588429"/>
                  </a:lnTo>
                  <a:lnTo>
                    <a:pt x="210921" y="589178"/>
                  </a:lnTo>
                  <a:lnTo>
                    <a:pt x="211048" y="590600"/>
                  </a:lnTo>
                  <a:lnTo>
                    <a:pt x="211505" y="590765"/>
                  </a:lnTo>
                  <a:lnTo>
                    <a:pt x="212001" y="590778"/>
                  </a:lnTo>
                  <a:lnTo>
                    <a:pt x="213156" y="590105"/>
                  </a:lnTo>
                  <a:lnTo>
                    <a:pt x="213537" y="588937"/>
                  </a:lnTo>
                  <a:close/>
                </a:path>
                <a:path w="869950" h="683895">
                  <a:moveTo>
                    <a:pt x="229476" y="173786"/>
                  </a:moveTo>
                  <a:lnTo>
                    <a:pt x="229336" y="173875"/>
                  </a:lnTo>
                  <a:lnTo>
                    <a:pt x="229196" y="174066"/>
                  </a:lnTo>
                  <a:lnTo>
                    <a:pt x="229133" y="174193"/>
                  </a:lnTo>
                  <a:lnTo>
                    <a:pt x="229247" y="174053"/>
                  </a:lnTo>
                  <a:lnTo>
                    <a:pt x="229362" y="173926"/>
                  </a:lnTo>
                  <a:lnTo>
                    <a:pt x="229476" y="173786"/>
                  </a:lnTo>
                  <a:close/>
                </a:path>
                <a:path w="869950" h="683895">
                  <a:moveTo>
                    <a:pt x="241249" y="470662"/>
                  </a:moveTo>
                  <a:lnTo>
                    <a:pt x="240182" y="471614"/>
                  </a:lnTo>
                  <a:lnTo>
                    <a:pt x="240652" y="471512"/>
                  </a:lnTo>
                  <a:lnTo>
                    <a:pt x="240995" y="471195"/>
                  </a:lnTo>
                  <a:lnTo>
                    <a:pt x="241249" y="470662"/>
                  </a:lnTo>
                  <a:close/>
                </a:path>
                <a:path w="869950" h="683895">
                  <a:moveTo>
                    <a:pt x="262305" y="96380"/>
                  </a:moveTo>
                  <a:lnTo>
                    <a:pt x="262166" y="96100"/>
                  </a:lnTo>
                  <a:lnTo>
                    <a:pt x="262115" y="95770"/>
                  </a:lnTo>
                  <a:lnTo>
                    <a:pt x="261874" y="95567"/>
                  </a:lnTo>
                  <a:lnTo>
                    <a:pt x="261607" y="95250"/>
                  </a:lnTo>
                  <a:lnTo>
                    <a:pt x="261277" y="95072"/>
                  </a:lnTo>
                  <a:lnTo>
                    <a:pt x="260845" y="94856"/>
                  </a:lnTo>
                  <a:lnTo>
                    <a:pt x="260426" y="94792"/>
                  </a:lnTo>
                  <a:lnTo>
                    <a:pt x="260045" y="94818"/>
                  </a:lnTo>
                  <a:lnTo>
                    <a:pt x="259638" y="95059"/>
                  </a:lnTo>
                  <a:lnTo>
                    <a:pt x="259207" y="95288"/>
                  </a:lnTo>
                  <a:lnTo>
                    <a:pt x="258749" y="95478"/>
                  </a:lnTo>
                  <a:lnTo>
                    <a:pt x="258622" y="95592"/>
                  </a:lnTo>
                  <a:lnTo>
                    <a:pt x="257987" y="96621"/>
                  </a:lnTo>
                  <a:lnTo>
                    <a:pt x="258203" y="97993"/>
                  </a:lnTo>
                  <a:lnTo>
                    <a:pt x="258991" y="98475"/>
                  </a:lnTo>
                  <a:lnTo>
                    <a:pt x="259676" y="98882"/>
                  </a:lnTo>
                  <a:lnTo>
                    <a:pt x="260680" y="98679"/>
                  </a:lnTo>
                  <a:lnTo>
                    <a:pt x="261785" y="97523"/>
                  </a:lnTo>
                  <a:lnTo>
                    <a:pt x="262013" y="97040"/>
                  </a:lnTo>
                  <a:lnTo>
                    <a:pt x="262305" y="96380"/>
                  </a:lnTo>
                  <a:close/>
                </a:path>
                <a:path w="869950" h="683895">
                  <a:moveTo>
                    <a:pt x="262534" y="504532"/>
                  </a:moveTo>
                  <a:lnTo>
                    <a:pt x="262178" y="503555"/>
                  </a:lnTo>
                  <a:lnTo>
                    <a:pt x="261899" y="503301"/>
                  </a:lnTo>
                  <a:lnTo>
                    <a:pt x="261581" y="503097"/>
                  </a:lnTo>
                  <a:lnTo>
                    <a:pt x="261226" y="503288"/>
                  </a:lnTo>
                  <a:lnTo>
                    <a:pt x="260705" y="503529"/>
                  </a:lnTo>
                  <a:lnTo>
                    <a:pt x="260159" y="503542"/>
                  </a:lnTo>
                  <a:lnTo>
                    <a:pt x="259664" y="503402"/>
                  </a:lnTo>
                  <a:lnTo>
                    <a:pt x="259181" y="504050"/>
                  </a:lnTo>
                  <a:lnTo>
                    <a:pt x="259054" y="505015"/>
                  </a:lnTo>
                  <a:lnTo>
                    <a:pt x="259956" y="506399"/>
                  </a:lnTo>
                  <a:lnTo>
                    <a:pt x="261010" y="506526"/>
                  </a:lnTo>
                  <a:lnTo>
                    <a:pt x="262166" y="505739"/>
                  </a:lnTo>
                  <a:lnTo>
                    <a:pt x="262216" y="505294"/>
                  </a:lnTo>
                  <a:lnTo>
                    <a:pt x="262534" y="504532"/>
                  </a:lnTo>
                  <a:close/>
                </a:path>
                <a:path w="869950" h="683895">
                  <a:moveTo>
                    <a:pt x="266446" y="612533"/>
                  </a:moveTo>
                  <a:lnTo>
                    <a:pt x="266052" y="612101"/>
                  </a:lnTo>
                  <a:lnTo>
                    <a:pt x="265811" y="611949"/>
                  </a:lnTo>
                  <a:lnTo>
                    <a:pt x="265645" y="611898"/>
                  </a:lnTo>
                  <a:lnTo>
                    <a:pt x="265760" y="612419"/>
                  </a:lnTo>
                  <a:lnTo>
                    <a:pt x="265887" y="612952"/>
                  </a:lnTo>
                  <a:lnTo>
                    <a:pt x="266001" y="613448"/>
                  </a:lnTo>
                  <a:lnTo>
                    <a:pt x="266395" y="613092"/>
                  </a:lnTo>
                  <a:lnTo>
                    <a:pt x="266446" y="612533"/>
                  </a:lnTo>
                  <a:close/>
                </a:path>
                <a:path w="869950" h="683895">
                  <a:moveTo>
                    <a:pt x="267576" y="681583"/>
                  </a:moveTo>
                  <a:lnTo>
                    <a:pt x="266611" y="679970"/>
                  </a:lnTo>
                  <a:lnTo>
                    <a:pt x="265836" y="679716"/>
                  </a:lnTo>
                  <a:lnTo>
                    <a:pt x="265099" y="680085"/>
                  </a:lnTo>
                  <a:lnTo>
                    <a:pt x="264071" y="680618"/>
                  </a:lnTo>
                  <a:lnTo>
                    <a:pt x="263626" y="681736"/>
                  </a:lnTo>
                  <a:lnTo>
                    <a:pt x="264464" y="683412"/>
                  </a:lnTo>
                  <a:lnTo>
                    <a:pt x="265557" y="683602"/>
                  </a:lnTo>
                  <a:lnTo>
                    <a:pt x="266446" y="683044"/>
                  </a:lnTo>
                  <a:lnTo>
                    <a:pt x="267322" y="682498"/>
                  </a:lnTo>
                  <a:lnTo>
                    <a:pt x="267576" y="681583"/>
                  </a:lnTo>
                  <a:close/>
                </a:path>
                <a:path w="869950" h="683895">
                  <a:moveTo>
                    <a:pt x="278688" y="591527"/>
                  </a:moveTo>
                  <a:lnTo>
                    <a:pt x="276860" y="589445"/>
                  </a:lnTo>
                  <a:lnTo>
                    <a:pt x="276758" y="590511"/>
                  </a:lnTo>
                  <a:lnTo>
                    <a:pt x="276872" y="591515"/>
                  </a:lnTo>
                  <a:lnTo>
                    <a:pt x="277063" y="592416"/>
                  </a:lnTo>
                  <a:lnTo>
                    <a:pt x="277291" y="592582"/>
                  </a:lnTo>
                  <a:lnTo>
                    <a:pt x="277710" y="592874"/>
                  </a:lnTo>
                  <a:lnTo>
                    <a:pt x="278422" y="592505"/>
                  </a:lnTo>
                  <a:lnTo>
                    <a:pt x="278688" y="591527"/>
                  </a:lnTo>
                  <a:close/>
                </a:path>
                <a:path w="869950" h="683895">
                  <a:moveTo>
                    <a:pt x="281101" y="595363"/>
                  </a:moveTo>
                  <a:lnTo>
                    <a:pt x="281063" y="594855"/>
                  </a:lnTo>
                  <a:lnTo>
                    <a:pt x="281076" y="594448"/>
                  </a:lnTo>
                  <a:lnTo>
                    <a:pt x="280885" y="594182"/>
                  </a:lnTo>
                  <a:lnTo>
                    <a:pt x="280771" y="594017"/>
                  </a:lnTo>
                  <a:lnTo>
                    <a:pt x="280263" y="594080"/>
                  </a:lnTo>
                  <a:lnTo>
                    <a:pt x="279908" y="594042"/>
                  </a:lnTo>
                  <a:lnTo>
                    <a:pt x="279908" y="594182"/>
                  </a:lnTo>
                  <a:lnTo>
                    <a:pt x="279882" y="594321"/>
                  </a:lnTo>
                  <a:lnTo>
                    <a:pt x="279869" y="594448"/>
                  </a:lnTo>
                  <a:lnTo>
                    <a:pt x="280301" y="594779"/>
                  </a:lnTo>
                  <a:lnTo>
                    <a:pt x="280708" y="595058"/>
                  </a:lnTo>
                  <a:lnTo>
                    <a:pt x="281101" y="595363"/>
                  </a:lnTo>
                  <a:close/>
                </a:path>
                <a:path w="869950" h="683895">
                  <a:moveTo>
                    <a:pt x="284276" y="662190"/>
                  </a:moveTo>
                  <a:lnTo>
                    <a:pt x="283806" y="661631"/>
                  </a:lnTo>
                  <a:lnTo>
                    <a:pt x="283514" y="661301"/>
                  </a:lnTo>
                  <a:lnTo>
                    <a:pt x="282740" y="660958"/>
                  </a:lnTo>
                  <a:lnTo>
                    <a:pt x="282536" y="661111"/>
                  </a:lnTo>
                  <a:lnTo>
                    <a:pt x="282105" y="661403"/>
                  </a:lnTo>
                  <a:lnTo>
                    <a:pt x="281927" y="662038"/>
                  </a:lnTo>
                  <a:lnTo>
                    <a:pt x="281470" y="662825"/>
                  </a:lnTo>
                  <a:lnTo>
                    <a:pt x="282308" y="663003"/>
                  </a:lnTo>
                  <a:lnTo>
                    <a:pt x="282803" y="663244"/>
                  </a:lnTo>
                  <a:lnTo>
                    <a:pt x="283235" y="663168"/>
                  </a:lnTo>
                  <a:lnTo>
                    <a:pt x="283933" y="663067"/>
                  </a:lnTo>
                  <a:lnTo>
                    <a:pt x="284276" y="662190"/>
                  </a:lnTo>
                  <a:close/>
                </a:path>
                <a:path w="869950" h="683895">
                  <a:moveTo>
                    <a:pt x="306463" y="451586"/>
                  </a:moveTo>
                  <a:lnTo>
                    <a:pt x="306209" y="450723"/>
                  </a:lnTo>
                  <a:lnTo>
                    <a:pt x="305333" y="450202"/>
                  </a:lnTo>
                  <a:lnTo>
                    <a:pt x="304622" y="449757"/>
                  </a:lnTo>
                  <a:lnTo>
                    <a:pt x="303491" y="449922"/>
                  </a:lnTo>
                  <a:lnTo>
                    <a:pt x="302793" y="450519"/>
                  </a:lnTo>
                  <a:lnTo>
                    <a:pt x="302171" y="451078"/>
                  </a:lnTo>
                  <a:lnTo>
                    <a:pt x="301866" y="451815"/>
                  </a:lnTo>
                  <a:lnTo>
                    <a:pt x="302361" y="453618"/>
                  </a:lnTo>
                  <a:lnTo>
                    <a:pt x="302793" y="454596"/>
                  </a:lnTo>
                  <a:lnTo>
                    <a:pt x="304342" y="454914"/>
                  </a:lnTo>
                  <a:lnTo>
                    <a:pt x="304736" y="454799"/>
                  </a:lnTo>
                  <a:lnTo>
                    <a:pt x="304952" y="454787"/>
                  </a:lnTo>
                  <a:lnTo>
                    <a:pt x="305968" y="454291"/>
                  </a:lnTo>
                  <a:lnTo>
                    <a:pt x="306463" y="453517"/>
                  </a:lnTo>
                  <a:lnTo>
                    <a:pt x="306463" y="451586"/>
                  </a:lnTo>
                  <a:close/>
                </a:path>
                <a:path w="869950" h="683895">
                  <a:moveTo>
                    <a:pt x="307975" y="475195"/>
                  </a:moveTo>
                  <a:lnTo>
                    <a:pt x="307848" y="474814"/>
                  </a:lnTo>
                  <a:lnTo>
                    <a:pt x="307428" y="475043"/>
                  </a:lnTo>
                  <a:lnTo>
                    <a:pt x="307047" y="475322"/>
                  </a:lnTo>
                  <a:lnTo>
                    <a:pt x="306641" y="475640"/>
                  </a:lnTo>
                  <a:lnTo>
                    <a:pt x="307060" y="476250"/>
                  </a:lnTo>
                  <a:lnTo>
                    <a:pt x="307289" y="476199"/>
                  </a:lnTo>
                  <a:lnTo>
                    <a:pt x="307517" y="476110"/>
                  </a:lnTo>
                  <a:lnTo>
                    <a:pt x="307759" y="475970"/>
                  </a:lnTo>
                  <a:lnTo>
                    <a:pt x="307784" y="475703"/>
                  </a:lnTo>
                  <a:lnTo>
                    <a:pt x="307975" y="475195"/>
                  </a:lnTo>
                  <a:close/>
                </a:path>
                <a:path w="869950" h="683895">
                  <a:moveTo>
                    <a:pt x="314109" y="481736"/>
                  </a:moveTo>
                  <a:lnTo>
                    <a:pt x="313817" y="481622"/>
                  </a:lnTo>
                  <a:lnTo>
                    <a:pt x="313461" y="481380"/>
                  </a:lnTo>
                  <a:lnTo>
                    <a:pt x="313194" y="481457"/>
                  </a:lnTo>
                  <a:lnTo>
                    <a:pt x="312978" y="481507"/>
                  </a:lnTo>
                  <a:lnTo>
                    <a:pt x="312877" y="481952"/>
                  </a:lnTo>
                  <a:lnTo>
                    <a:pt x="312686" y="482295"/>
                  </a:lnTo>
                  <a:lnTo>
                    <a:pt x="313385" y="482752"/>
                  </a:lnTo>
                  <a:lnTo>
                    <a:pt x="313677" y="482955"/>
                  </a:lnTo>
                  <a:lnTo>
                    <a:pt x="313829" y="482536"/>
                  </a:lnTo>
                  <a:lnTo>
                    <a:pt x="314109" y="481736"/>
                  </a:lnTo>
                  <a:close/>
                </a:path>
                <a:path w="869950" h="683895">
                  <a:moveTo>
                    <a:pt x="331241" y="203949"/>
                  </a:moveTo>
                  <a:lnTo>
                    <a:pt x="329755" y="201320"/>
                  </a:lnTo>
                  <a:lnTo>
                    <a:pt x="328536" y="200875"/>
                  </a:lnTo>
                  <a:lnTo>
                    <a:pt x="327291" y="201561"/>
                  </a:lnTo>
                  <a:lnTo>
                    <a:pt x="325843" y="202349"/>
                  </a:lnTo>
                  <a:lnTo>
                    <a:pt x="325335" y="203860"/>
                  </a:lnTo>
                  <a:lnTo>
                    <a:pt x="326567" y="206413"/>
                  </a:lnTo>
                  <a:lnTo>
                    <a:pt x="328104" y="206768"/>
                  </a:lnTo>
                  <a:lnTo>
                    <a:pt x="330771" y="205295"/>
                  </a:lnTo>
                  <a:lnTo>
                    <a:pt x="331241" y="203949"/>
                  </a:lnTo>
                  <a:close/>
                </a:path>
                <a:path w="869950" h="683895">
                  <a:moveTo>
                    <a:pt x="339737" y="572617"/>
                  </a:moveTo>
                  <a:lnTo>
                    <a:pt x="336753" y="574027"/>
                  </a:lnTo>
                  <a:lnTo>
                    <a:pt x="336778" y="575792"/>
                  </a:lnTo>
                  <a:lnTo>
                    <a:pt x="337743" y="575132"/>
                  </a:lnTo>
                  <a:lnTo>
                    <a:pt x="338582" y="574649"/>
                  </a:lnTo>
                  <a:lnTo>
                    <a:pt x="339305" y="574014"/>
                  </a:lnTo>
                  <a:lnTo>
                    <a:pt x="339559" y="573786"/>
                  </a:lnTo>
                  <a:lnTo>
                    <a:pt x="339559" y="573252"/>
                  </a:lnTo>
                  <a:lnTo>
                    <a:pt x="339737" y="572617"/>
                  </a:lnTo>
                  <a:close/>
                </a:path>
                <a:path w="869950" h="683895">
                  <a:moveTo>
                    <a:pt x="416204" y="530783"/>
                  </a:moveTo>
                  <a:lnTo>
                    <a:pt x="415912" y="529475"/>
                  </a:lnTo>
                  <a:lnTo>
                    <a:pt x="414693" y="529361"/>
                  </a:lnTo>
                  <a:lnTo>
                    <a:pt x="413931" y="529767"/>
                  </a:lnTo>
                  <a:lnTo>
                    <a:pt x="413613" y="530745"/>
                  </a:lnTo>
                  <a:lnTo>
                    <a:pt x="413524" y="531050"/>
                  </a:lnTo>
                  <a:lnTo>
                    <a:pt x="413651" y="531545"/>
                  </a:lnTo>
                  <a:lnTo>
                    <a:pt x="414096" y="531964"/>
                  </a:lnTo>
                  <a:lnTo>
                    <a:pt x="414642" y="532091"/>
                  </a:lnTo>
                  <a:lnTo>
                    <a:pt x="414909" y="531964"/>
                  </a:lnTo>
                  <a:lnTo>
                    <a:pt x="415810" y="531545"/>
                  </a:lnTo>
                  <a:lnTo>
                    <a:pt x="416204" y="530783"/>
                  </a:lnTo>
                  <a:close/>
                </a:path>
                <a:path w="869950" h="683895">
                  <a:moveTo>
                    <a:pt x="430047" y="578154"/>
                  </a:moveTo>
                  <a:lnTo>
                    <a:pt x="429653" y="577761"/>
                  </a:lnTo>
                  <a:lnTo>
                    <a:pt x="429425" y="577532"/>
                  </a:lnTo>
                  <a:lnTo>
                    <a:pt x="429006" y="577469"/>
                  </a:lnTo>
                  <a:lnTo>
                    <a:pt x="428269" y="577164"/>
                  </a:lnTo>
                  <a:lnTo>
                    <a:pt x="428282" y="577710"/>
                  </a:lnTo>
                  <a:lnTo>
                    <a:pt x="428155" y="578142"/>
                  </a:lnTo>
                  <a:lnTo>
                    <a:pt x="428447" y="578688"/>
                  </a:lnTo>
                  <a:lnTo>
                    <a:pt x="428891" y="578929"/>
                  </a:lnTo>
                  <a:lnTo>
                    <a:pt x="429196" y="578916"/>
                  </a:lnTo>
                  <a:lnTo>
                    <a:pt x="429768" y="578878"/>
                  </a:lnTo>
                  <a:lnTo>
                    <a:pt x="430047" y="578154"/>
                  </a:lnTo>
                  <a:close/>
                </a:path>
                <a:path w="869950" h="683895">
                  <a:moveTo>
                    <a:pt x="442480" y="534225"/>
                  </a:moveTo>
                  <a:lnTo>
                    <a:pt x="442341" y="533514"/>
                  </a:lnTo>
                  <a:lnTo>
                    <a:pt x="442353" y="533019"/>
                  </a:lnTo>
                  <a:lnTo>
                    <a:pt x="441972" y="532523"/>
                  </a:lnTo>
                  <a:lnTo>
                    <a:pt x="441350" y="532498"/>
                  </a:lnTo>
                  <a:lnTo>
                    <a:pt x="441121" y="532650"/>
                  </a:lnTo>
                  <a:lnTo>
                    <a:pt x="440613" y="533019"/>
                  </a:lnTo>
                  <a:lnTo>
                    <a:pt x="440715" y="533552"/>
                  </a:lnTo>
                  <a:lnTo>
                    <a:pt x="441159" y="533920"/>
                  </a:lnTo>
                  <a:lnTo>
                    <a:pt x="441401" y="534085"/>
                  </a:lnTo>
                  <a:lnTo>
                    <a:pt x="441794" y="534073"/>
                  </a:lnTo>
                  <a:lnTo>
                    <a:pt x="442480" y="534225"/>
                  </a:lnTo>
                  <a:close/>
                </a:path>
                <a:path w="869950" h="683895">
                  <a:moveTo>
                    <a:pt x="490969" y="193205"/>
                  </a:moveTo>
                  <a:lnTo>
                    <a:pt x="490740" y="193090"/>
                  </a:lnTo>
                  <a:lnTo>
                    <a:pt x="490601" y="193052"/>
                  </a:lnTo>
                  <a:lnTo>
                    <a:pt x="489458" y="194716"/>
                  </a:lnTo>
                  <a:lnTo>
                    <a:pt x="489889" y="194297"/>
                  </a:lnTo>
                  <a:lnTo>
                    <a:pt x="490321" y="193827"/>
                  </a:lnTo>
                  <a:lnTo>
                    <a:pt x="490893" y="193255"/>
                  </a:lnTo>
                  <a:close/>
                </a:path>
                <a:path w="869950" h="683895">
                  <a:moveTo>
                    <a:pt x="491744" y="650113"/>
                  </a:moveTo>
                  <a:lnTo>
                    <a:pt x="491477" y="648995"/>
                  </a:lnTo>
                  <a:lnTo>
                    <a:pt x="490207" y="648563"/>
                  </a:lnTo>
                  <a:lnTo>
                    <a:pt x="489712" y="649033"/>
                  </a:lnTo>
                  <a:lnTo>
                    <a:pt x="489394" y="649325"/>
                  </a:lnTo>
                  <a:lnTo>
                    <a:pt x="489305" y="649871"/>
                  </a:lnTo>
                  <a:lnTo>
                    <a:pt x="489191" y="650151"/>
                  </a:lnTo>
                  <a:lnTo>
                    <a:pt x="489623" y="651154"/>
                  </a:lnTo>
                  <a:lnTo>
                    <a:pt x="490639" y="651560"/>
                  </a:lnTo>
                  <a:lnTo>
                    <a:pt x="491528" y="650773"/>
                  </a:lnTo>
                  <a:lnTo>
                    <a:pt x="491744" y="650113"/>
                  </a:lnTo>
                  <a:close/>
                </a:path>
                <a:path w="869950" h="683895">
                  <a:moveTo>
                    <a:pt x="497255" y="632040"/>
                  </a:moveTo>
                  <a:lnTo>
                    <a:pt x="496316" y="631342"/>
                  </a:lnTo>
                  <a:lnTo>
                    <a:pt x="495935" y="631050"/>
                  </a:lnTo>
                  <a:lnTo>
                    <a:pt x="495046" y="631075"/>
                  </a:lnTo>
                  <a:lnTo>
                    <a:pt x="494550" y="631317"/>
                  </a:lnTo>
                  <a:lnTo>
                    <a:pt x="493496" y="631875"/>
                  </a:lnTo>
                  <a:lnTo>
                    <a:pt x="493331" y="633095"/>
                  </a:lnTo>
                  <a:lnTo>
                    <a:pt x="494030" y="633984"/>
                  </a:lnTo>
                  <a:lnTo>
                    <a:pt x="494525" y="634606"/>
                  </a:lnTo>
                  <a:lnTo>
                    <a:pt x="495566" y="634809"/>
                  </a:lnTo>
                  <a:lnTo>
                    <a:pt x="497052" y="633679"/>
                  </a:lnTo>
                  <a:lnTo>
                    <a:pt x="497255" y="632040"/>
                  </a:lnTo>
                  <a:close/>
                </a:path>
                <a:path w="869950" h="683895">
                  <a:moveTo>
                    <a:pt x="505815" y="659955"/>
                  </a:moveTo>
                  <a:lnTo>
                    <a:pt x="505675" y="659726"/>
                  </a:lnTo>
                  <a:lnTo>
                    <a:pt x="505523" y="659498"/>
                  </a:lnTo>
                  <a:lnTo>
                    <a:pt x="504901" y="659345"/>
                  </a:lnTo>
                  <a:lnTo>
                    <a:pt x="504672" y="659472"/>
                  </a:lnTo>
                  <a:lnTo>
                    <a:pt x="504456" y="659599"/>
                  </a:lnTo>
                  <a:lnTo>
                    <a:pt x="504278" y="660196"/>
                  </a:lnTo>
                  <a:lnTo>
                    <a:pt x="504393" y="660463"/>
                  </a:lnTo>
                  <a:lnTo>
                    <a:pt x="504520" y="660692"/>
                  </a:lnTo>
                  <a:lnTo>
                    <a:pt x="505028" y="660742"/>
                  </a:lnTo>
                  <a:lnTo>
                    <a:pt x="505498" y="660920"/>
                  </a:lnTo>
                  <a:lnTo>
                    <a:pt x="505587" y="660412"/>
                  </a:lnTo>
                  <a:lnTo>
                    <a:pt x="505815" y="659955"/>
                  </a:lnTo>
                  <a:close/>
                </a:path>
                <a:path w="869950" h="683895">
                  <a:moveTo>
                    <a:pt x="514642" y="483781"/>
                  </a:moveTo>
                  <a:lnTo>
                    <a:pt x="512572" y="481672"/>
                  </a:lnTo>
                  <a:lnTo>
                    <a:pt x="511657" y="481355"/>
                  </a:lnTo>
                  <a:lnTo>
                    <a:pt x="509574" y="483362"/>
                  </a:lnTo>
                  <a:lnTo>
                    <a:pt x="509752" y="484962"/>
                  </a:lnTo>
                  <a:lnTo>
                    <a:pt x="511111" y="485902"/>
                  </a:lnTo>
                  <a:lnTo>
                    <a:pt x="512229" y="486689"/>
                  </a:lnTo>
                  <a:lnTo>
                    <a:pt x="513003" y="486244"/>
                  </a:lnTo>
                  <a:lnTo>
                    <a:pt x="514642" y="483781"/>
                  </a:lnTo>
                  <a:close/>
                </a:path>
                <a:path w="869950" h="683895">
                  <a:moveTo>
                    <a:pt x="529259" y="445528"/>
                  </a:moveTo>
                  <a:lnTo>
                    <a:pt x="529145" y="445160"/>
                  </a:lnTo>
                  <a:lnTo>
                    <a:pt x="528929" y="444436"/>
                  </a:lnTo>
                  <a:lnTo>
                    <a:pt x="527659" y="444207"/>
                  </a:lnTo>
                  <a:lnTo>
                    <a:pt x="527164" y="444779"/>
                  </a:lnTo>
                  <a:lnTo>
                    <a:pt x="526910" y="445071"/>
                  </a:lnTo>
                  <a:lnTo>
                    <a:pt x="526973" y="445655"/>
                  </a:lnTo>
                  <a:lnTo>
                    <a:pt x="526834" y="446430"/>
                  </a:lnTo>
                  <a:lnTo>
                    <a:pt x="527659" y="446468"/>
                  </a:lnTo>
                  <a:lnTo>
                    <a:pt x="528294" y="446646"/>
                  </a:lnTo>
                  <a:lnTo>
                    <a:pt x="528739" y="446443"/>
                  </a:lnTo>
                  <a:lnTo>
                    <a:pt x="529031" y="446303"/>
                  </a:lnTo>
                  <a:lnTo>
                    <a:pt x="529259" y="445528"/>
                  </a:lnTo>
                  <a:close/>
                </a:path>
                <a:path w="869950" h="683895">
                  <a:moveTo>
                    <a:pt x="529539" y="636054"/>
                  </a:moveTo>
                  <a:lnTo>
                    <a:pt x="528104" y="634199"/>
                  </a:lnTo>
                  <a:lnTo>
                    <a:pt x="526580" y="633882"/>
                  </a:lnTo>
                  <a:lnTo>
                    <a:pt x="525843" y="634326"/>
                  </a:lnTo>
                  <a:lnTo>
                    <a:pt x="524878" y="634911"/>
                  </a:lnTo>
                  <a:lnTo>
                    <a:pt x="524268" y="636968"/>
                  </a:lnTo>
                  <a:lnTo>
                    <a:pt x="524802" y="637755"/>
                  </a:lnTo>
                  <a:lnTo>
                    <a:pt x="525589" y="638886"/>
                  </a:lnTo>
                  <a:lnTo>
                    <a:pt x="527304" y="639406"/>
                  </a:lnTo>
                  <a:lnTo>
                    <a:pt x="528193" y="638759"/>
                  </a:lnTo>
                  <a:lnTo>
                    <a:pt x="529323" y="637921"/>
                  </a:lnTo>
                  <a:lnTo>
                    <a:pt x="529539" y="636054"/>
                  </a:lnTo>
                  <a:close/>
                </a:path>
                <a:path w="869950" h="683895">
                  <a:moveTo>
                    <a:pt x="532879" y="540512"/>
                  </a:moveTo>
                  <a:lnTo>
                    <a:pt x="532790" y="539915"/>
                  </a:lnTo>
                  <a:lnTo>
                    <a:pt x="532866" y="539470"/>
                  </a:lnTo>
                  <a:lnTo>
                    <a:pt x="532409" y="539394"/>
                  </a:lnTo>
                  <a:lnTo>
                    <a:pt x="531850" y="539140"/>
                  </a:lnTo>
                  <a:lnTo>
                    <a:pt x="531571" y="539318"/>
                  </a:lnTo>
                  <a:lnTo>
                    <a:pt x="531266" y="539496"/>
                  </a:lnTo>
                  <a:lnTo>
                    <a:pt x="531253" y="540131"/>
                  </a:lnTo>
                  <a:lnTo>
                    <a:pt x="531012" y="540893"/>
                  </a:lnTo>
                  <a:lnTo>
                    <a:pt x="531787" y="540854"/>
                  </a:lnTo>
                  <a:lnTo>
                    <a:pt x="532384" y="541007"/>
                  </a:lnTo>
                  <a:lnTo>
                    <a:pt x="532879" y="540512"/>
                  </a:lnTo>
                  <a:close/>
                </a:path>
                <a:path w="869950" h="683895">
                  <a:moveTo>
                    <a:pt x="536448" y="182829"/>
                  </a:moveTo>
                  <a:lnTo>
                    <a:pt x="535978" y="182168"/>
                  </a:lnTo>
                  <a:lnTo>
                    <a:pt x="535355" y="181330"/>
                  </a:lnTo>
                  <a:lnTo>
                    <a:pt x="533933" y="181051"/>
                  </a:lnTo>
                  <a:lnTo>
                    <a:pt x="532523" y="182130"/>
                  </a:lnTo>
                  <a:lnTo>
                    <a:pt x="532257" y="183337"/>
                  </a:lnTo>
                  <a:lnTo>
                    <a:pt x="532663" y="184048"/>
                  </a:lnTo>
                  <a:lnTo>
                    <a:pt x="533146" y="184950"/>
                  </a:lnTo>
                  <a:lnTo>
                    <a:pt x="534390" y="185166"/>
                  </a:lnTo>
                  <a:lnTo>
                    <a:pt x="535355" y="184531"/>
                  </a:lnTo>
                  <a:lnTo>
                    <a:pt x="536143" y="183997"/>
                  </a:lnTo>
                  <a:lnTo>
                    <a:pt x="536448" y="182829"/>
                  </a:lnTo>
                  <a:close/>
                </a:path>
                <a:path w="869950" h="683895">
                  <a:moveTo>
                    <a:pt x="544449" y="589622"/>
                  </a:moveTo>
                  <a:lnTo>
                    <a:pt x="543026" y="587159"/>
                  </a:lnTo>
                  <a:lnTo>
                    <a:pt x="540791" y="586549"/>
                  </a:lnTo>
                  <a:lnTo>
                    <a:pt x="539572" y="587565"/>
                  </a:lnTo>
                  <a:lnTo>
                    <a:pt x="538734" y="588251"/>
                  </a:lnTo>
                  <a:lnTo>
                    <a:pt x="538670" y="589686"/>
                  </a:lnTo>
                  <a:lnTo>
                    <a:pt x="540270" y="591985"/>
                  </a:lnTo>
                  <a:lnTo>
                    <a:pt x="542036" y="592328"/>
                  </a:lnTo>
                  <a:lnTo>
                    <a:pt x="544118" y="590969"/>
                  </a:lnTo>
                  <a:lnTo>
                    <a:pt x="544449" y="589622"/>
                  </a:lnTo>
                  <a:close/>
                </a:path>
                <a:path w="869950" h="683895">
                  <a:moveTo>
                    <a:pt x="549503" y="389115"/>
                  </a:moveTo>
                  <a:lnTo>
                    <a:pt x="547801" y="386232"/>
                  </a:lnTo>
                  <a:lnTo>
                    <a:pt x="546735" y="385826"/>
                  </a:lnTo>
                  <a:lnTo>
                    <a:pt x="545617" y="386384"/>
                  </a:lnTo>
                  <a:lnTo>
                    <a:pt x="544055" y="387172"/>
                  </a:lnTo>
                  <a:lnTo>
                    <a:pt x="543496" y="389115"/>
                  </a:lnTo>
                  <a:lnTo>
                    <a:pt x="544944" y="391807"/>
                  </a:lnTo>
                  <a:lnTo>
                    <a:pt x="546341" y="392277"/>
                  </a:lnTo>
                  <a:lnTo>
                    <a:pt x="549033" y="390829"/>
                  </a:lnTo>
                  <a:lnTo>
                    <a:pt x="549503" y="389115"/>
                  </a:lnTo>
                  <a:close/>
                </a:path>
                <a:path w="869950" h="683895">
                  <a:moveTo>
                    <a:pt x="558888" y="348424"/>
                  </a:moveTo>
                  <a:lnTo>
                    <a:pt x="558507" y="347103"/>
                  </a:lnTo>
                  <a:lnTo>
                    <a:pt x="556945" y="346786"/>
                  </a:lnTo>
                  <a:lnTo>
                    <a:pt x="556463" y="347319"/>
                  </a:lnTo>
                  <a:lnTo>
                    <a:pt x="556006" y="347827"/>
                  </a:lnTo>
                  <a:lnTo>
                    <a:pt x="555955" y="349021"/>
                  </a:lnTo>
                  <a:lnTo>
                    <a:pt x="556526" y="349427"/>
                  </a:lnTo>
                  <a:lnTo>
                    <a:pt x="556971" y="349732"/>
                  </a:lnTo>
                  <a:lnTo>
                    <a:pt x="557631" y="349732"/>
                  </a:lnTo>
                  <a:lnTo>
                    <a:pt x="558419" y="349923"/>
                  </a:lnTo>
                  <a:lnTo>
                    <a:pt x="558584" y="349059"/>
                  </a:lnTo>
                  <a:lnTo>
                    <a:pt x="558888" y="348424"/>
                  </a:lnTo>
                  <a:close/>
                </a:path>
                <a:path w="869950" h="683895">
                  <a:moveTo>
                    <a:pt x="561352" y="381266"/>
                  </a:moveTo>
                  <a:lnTo>
                    <a:pt x="560908" y="380669"/>
                  </a:lnTo>
                  <a:lnTo>
                    <a:pt x="559295" y="380060"/>
                  </a:lnTo>
                  <a:lnTo>
                    <a:pt x="558533" y="380072"/>
                  </a:lnTo>
                  <a:lnTo>
                    <a:pt x="557961" y="380771"/>
                  </a:lnTo>
                  <a:lnTo>
                    <a:pt x="557276" y="381622"/>
                  </a:lnTo>
                  <a:lnTo>
                    <a:pt x="557314" y="382892"/>
                  </a:lnTo>
                  <a:lnTo>
                    <a:pt x="558165" y="383552"/>
                  </a:lnTo>
                  <a:lnTo>
                    <a:pt x="558634" y="383921"/>
                  </a:lnTo>
                  <a:lnTo>
                    <a:pt x="559308" y="384035"/>
                  </a:lnTo>
                  <a:lnTo>
                    <a:pt x="560260" y="384390"/>
                  </a:lnTo>
                  <a:lnTo>
                    <a:pt x="560628" y="383374"/>
                  </a:lnTo>
                  <a:lnTo>
                    <a:pt x="560895" y="382778"/>
                  </a:lnTo>
                  <a:lnTo>
                    <a:pt x="561352" y="381266"/>
                  </a:lnTo>
                  <a:close/>
                </a:path>
                <a:path w="869950" h="683895">
                  <a:moveTo>
                    <a:pt x="564896" y="376339"/>
                  </a:moveTo>
                  <a:lnTo>
                    <a:pt x="564451" y="375539"/>
                  </a:lnTo>
                  <a:lnTo>
                    <a:pt x="562686" y="373570"/>
                  </a:lnTo>
                  <a:lnTo>
                    <a:pt x="561073" y="373697"/>
                  </a:lnTo>
                  <a:lnTo>
                    <a:pt x="560120" y="375069"/>
                  </a:lnTo>
                  <a:lnTo>
                    <a:pt x="559409" y="376072"/>
                  </a:lnTo>
                  <a:lnTo>
                    <a:pt x="559130" y="377177"/>
                  </a:lnTo>
                  <a:lnTo>
                    <a:pt x="559384" y="378942"/>
                  </a:lnTo>
                  <a:lnTo>
                    <a:pt x="560654" y="378802"/>
                  </a:lnTo>
                  <a:lnTo>
                    <a:pt x="561682" y="378739"/>
                  </a:lnTo>
                  <a:lnTo>
                    <a:pt x="562698" y="378599"/>
                  </a:lnTo>
                  <a:lnTo>
                    <a:pt x="563499" y="378498"/>
                  </a:lnTo>
                  <a:lnTo>
                    <a:pt x="564248" y="378244"/>
                  </a:lnTo>
                  <a:lnTo>
                    <a:pt x="564896" y="376339"/>
                  </a:lnTo>
                  <a:close/>
                </a:path>
                <a:path w="869950" h="683895">
                  <a:moveTo>
                    <a:pt x="566750" y="338937"/>
                  </a:moveTo>
                  <a:lnTo>
                    <a:pt x="566547" y="337807"/>
                  </a:lnTo>
                  <a:lnTo>
                    <a:pt x="564921" y="335864"/>
                  </a:lnTo>
                  <a:lnTo>
                    <a:pt x="564095" y="335584"/>
                  </a:lnTo>
                  <a:lnTo>
                    <a:pt x="563130" y="335889"/>
                  </a:lnTo>
                  <a:lnTo>
                    <a:pt x="561378" y="336435"/>
                  </a:lnTo>
                  <a:lnTo>
                    <a:pt x="560666" y="338531"/>
                  </a:lnTo>
                  <a:lnTo>
                    <a:pt x="562229" y="340588"/>
                  </a:lnTo>
                  <a:lnTo>
                    <a:pt x="562889" y="341033"/>
                  </a:lnTo>
                  <a:lnTo>
                    <a:pt x="563372" y="341464"/>
                  </a:lnTo>
                  <a:lnTo>
                    <a:pt x="564642" y="341287"/>
                  </a:lnTo>
                  <a:lnTo>
                    <a:pt x="565556" y="340829"/>
                  </a:lnTo>
                  <a:lnTo>
                    <a:pt x="566750" y="338937"/>
                  </a:lnTo>
                  <a:close/>
                </a:path>
                <a:path w="869950" h="683895">
                  <a:moveTo>
                    <a:pt x="569455" y="343382"/>
                  </a:moveTo>
                  <a:lnTo>
                    <a:pt x="568655" y="341884"/>
                  </a:lnTo>
                  <a:lnTo>
                    <a:pt x="567664" y="341452"/>
                  </a:lnTo>
                  <a:lnTo>
                    <a:pt x="567143" y="341833"/>
                  </a:lnTo>
                  <a:lnTo>
                    <a:pt x="566445" y="342366"/>
                  </a:lnTo>
                  <a:lnTo>
                    <a:pt x="566115" y="343446"/>
                  </a:lnTo>
                  <a:lnTo>
                    <a:pt x="566407" y="344271"/>
                  </a:lnTo>
                  <a:lnTo>
                    <a:pt x="566623" y="344970"/>
                  </a:lnTo>
                  <a:lnTo>
                    <a:pt x="567563" y="345122"/>
                  </a:lnTo>
                  <a:lnTo>
                    <a:pt x="569214" y="344093"/>
                  </a:lnTo>
                  <a:lnTo>
                    <a:pt x="569455" y="343382"/>
                  </a:lnTo>
                  <a:close/>
                </a:path>
                <a:path w="869950" h="683895">
                  <a:moveTo>
                    <a:pt x="589635" y="380276"/>
                  </a:moveTo>
                  <a:lnTo>
                    <a:pt x="588784" y="378193"/>
                  </a:lnTo>
                  <a:lnTo>
                    <a:pt x="587133" y="377393"/>
                  </a:lnTo>
                  <a:lnTo>
                    <a:pt x="584987" y="378383"/>
                  </a:lnTo>
                  <a:lnTo>
                    <a:pt x="584288" y="379882"/>
                  </a:lnTo>
                  <a:lnTo>
                    <a:pt x="584809" y="381000"/>
                  </a:lnTo>
                  <a:lnTo>
                    <a:pt x="585406" y="382333"/>
                  </a:lnTo>
                  <a:lnTo>
                    <a:pt x="586955" y="383146"/>
                  </a:lnTo>
                  <a:lnTo>
                    <a:pt x="587959" y="382638"/>
                  </a:lnTo>
                  <a:lnTo>
                    <a:pt x="588962" y="382155"/>
                  </a:lnTo>
                  <a:lnTo>
                    <a:pt x="589635" y="380276"/>
                  </a:lnTo>
                  <a:close/>
                </a:path>
                <a:path w="869950" h="683895">
                  <a:moveTo>
                    <a:pt x="595807" y="622465"/>
                  </a:moveTo>
                  <a:lnTo>
                    <a:pt x="595591" y="621982"/>
                  </a:lnTo>
                  <a:lnTo>
                    <a:pt x="595376" y="621474"/>
                  </a:lnTo>
                  <a:lnTo>
                    <a:pt x="594690" y="621322"/>
                  </a:lnTo>
                  <a:lnTo>
                    <a:pt x="594055" y="622071"/>
                  </a:lnTo>
                  <a:lnTo>
                    <a:pt x="594004" y="622744"/>
                  </a:lnTo>
                  <a:lnTo>
                    <a:pt x="594296" y="623468"/>
                  </a:lnTo>
                  <a:lnTo>
                    <a:pt x="594880" y="623620"/>
                  </a:lnTo>
                  <a:lnTo>
                    <a:pt x="595706" y="624154"/>
                  </a:lnTo>
                  <a:lnTo>
                    <a:pt x="595668" y="623074"/>
                  </a:lnTo>
                  <a:lnTo>
                    <a:pt x="595807" y="622465"/>
                  </a:lnTo>
                  <a:close/>
                </a:path>
                <a:path w="869950" h="683895">
                  <a:moveTo>
                    <a:pt x="603783" y="370255"/>
                  </a:moveTo>
                  <a:lnTo>
                    <a:pt x="603770" y="370116"/>
                  </a:lnTo>
                  <a:lnTo>
                    <a:pt x="603567" y="370090"/>
                  </a:lnTo>
                  <a:lnTo>
                    <a:pt x="603453" y="370370"/>
                  </a:lnTo>
                  <a:lnTo>
                    <a:pt x="603643" y="370522"/>
                  </a:lnTo>
                  <a:lnTo>
                    <a:pt x="603783" y="370255"/>
                  </a:lnTo>
                  <a:close/>
                </a:path>
                <a:path w="869950" h="683895">
                  <a:moveTo>
                    <a:pt x="605370" y="440004"/>
                  </a:moveTo>
                  <a:lnTo>
                    <a:pt x="604469" y="439674"/>
                  </a:lnTo>
                  <a:lnTo>
                    <a:pt x="604024" y="439508"/>
                  </a:lnTo>
                  <a:lnTo>
                    <a:pt x="603491" y="439597"/>
                  </a:lnTo>
                  <a:lnTo>
                    <a:pt x="602957" y="439547"/>
                  </a:lnTo>
                  <a:lnTo>
                    <a:pt x="602767" y="439991"/>
                  </a:lnTo>
                  <a:lnTo>
                    <a:pt x="602513" y="440334"/>
                  </a:lnTo>
                  <a:lnTo>
                    <a:pt x="602513" y="440664"/>
                  </a:lnTo>
                  <a:lnTo>
                    <a:pt x="602500" y="441502"/>
                  </a:lnTo>
                  <a:lnTo>
                    <a:pt x="602907" y="442112"/>
                  </a:lnTo>
                  <a:lnTo>
                    <a:pt x="603643" y="442531"/>
                  </a:lnTo>
                  <a:lnTo>
                    <a:pt x="604405" y="442976"/>
                  </a:lnTo>
                  <a:lnTo>
                    <a:pt x="605269" y="442518"/>
                  </a:lnTo>
                  <a:lnTo>
                    <a:pt x="605320" y="440867"/>
                  </a:lnTo>
                  <a:lnTo>
                    <a:pt x="605370" y="440004"/>
                  </a:lnTo>
                  <a:close/>
                </a:path>
                <a:path w="869950" h="683895">
                  <a:moveTo>
                    <a:pt x="607288" y="373684"/>
                  </a:moveTo>
                  <a:lnTo>
                    <a:pt x="606996" y="373773"/>
                  </a:lnTo>
                  <a:lnTo>
                    <a:pt x="606717" y="373862"/>
                  </a:lnTo>
                  <a:lnTo>
                    <a:pt x="606437" y="373989"/>
                  </a:lnTo>
                  <a:lnTo>
                    <a:pt x="606513" y="374370"/>
                  </a:lnTo>
                  <a:lnTo>
                    <a:pt x="606602" y="374561"/>
                  </a:lnTo>
                  <a:lnTo>
                    <a:pt x="606894" y="374611"/>
                  </a:lnTo>
                  <a:lnTo>
                    <a:pt x="607060" y="374269"/>
                  </a:lnTo>
                  <a:lnTo>
                    <a:pt x="607174" y="373976"/>
                  </a:lnTo>
                  <a:lnTo>
                    <a:pt x="607288" y="373684"/>
                  </a:lnTo>
                  <a:close/>
                </a:path>
                <a:path w="869950" h="683895">
                  <a:moveTo>
                    <a:pt x="607453" y="373621"/>
                  </a:moveTo>
                  <a:lnTo>
                    <a:pt x="607326" y="373583"/>
                  </a:lnTo>
                  <a:lnTo>
                    <a:pt x="607453" y="373646"/>
                  </a:lnTo>
                  <a:close/>
                </a:path>
                <a:path w="869950" h="683895">
                  <a:moveTo>
                    <a:pt x="608977" y="372973"/>
                  </a:moveTo>
                  <a:lnTo>
                    <a:pt x="608825" y="372440"/>
                  </a:lnTo>
                  <a:lnTo>
                    <a:pt x="608406" y="372122"/>
                  </a:lnTo>
                  <a:lnTo>
                    <a:pt x="608101" y="372059"/>
                  </a:lnTo>
                  <a:lnTo>
                    <a:pt x="607834" y="372021"/>
                  </a:lnTo>
                  <a:lnTo>
                    <a:pt x="607326" y="372300"/>
                  </a:lnTo>
                  <a:lnTo>
                    <a:pt x="607263" y="372529"/>
                  </a:lnTo>
                  <a:lnTo>
                    <a:pt x="607174" y="372846"/>
                  </a:lnTo>
                  <a:lnTo>
                    <a:pt x="607364" y="373240"/>
                  </a:lnTo>
                  <a:lnTo>
                    <a:pt x="607441" y="373595"/>
                  </a:lnTo>
                  <a:lnTo>
                    <a:pt x="607796" y="373646"/>
                  </a:lnTo>
                  <a:lnTo>
                    <a:pt x="608190" y="373748"/>
                  </a:lnTo>
                  <a:lnTo>
                    <a:pt x="608482" y="373595"/>
                  </a:lnTo>
                  <a:lnTo>
                    <a:pt x="608723" y="373481"/>
                  </a:lnTo>
                  <a:lnTo>
                    <a:pt x="608977" y="372973"/>
                  </a:lnTo>
                  <a:close/>
                </a:path>
                <a:path w="869950" h="683895">
                  <a:moveTo>
                    <a:pt x="613079" y="441693"/>
                  </a:moveTo>
                  <a:lnTo>
                    <a:pt x="612736" y="440867"/>
                  </a:lnTo>
                  <a:lnTo>
                    <a:pt x="611301" y="439445"/>
                  </a:lnTo>
                  <a:lnTo>
                    <a:pt x="610412" y="439508"/>
                  </a:lnTo>
                  <a:lnTo>
                    <a:pt x="609523" y="439940"/>
                  </a:lnTo>
                  <a:lnTo>
                    <a:pt x="608634" y="440372"/>
                  </a:lnTo>
                  <a:lnTo>
                    <a:pt x="608012" y="440969"/>
                  </a:lnTo>
                  <a:lnTo>
                    <a:pt x="608355" y="442709"/>
                  </a:lnTo>
                  <a:lnTo>
                    <a:pt x="608596" y="444207"/>
                  </a:lnTo>
                  <a:lnTo>
                    <a:pt x="609612" y="444284"/>
                  </a:lnTo>
                  <a:lnTo>
                    <a:pt x="610260" y="444385"/>
                  </a:lnTo>
                  <a:lnTo>
                    <a:pt x="611936" y="444296"/>
                  </a:lnTo>
                  <a:lnTo>
                    <a:pt x="612533" y="443674"/>
                  </a:lnTo>
                  <a:lnTo>
                    <a:pt x="613079" y="441693"/>
                  </a:lnTo>
                  <a:close/>
                </a:path>
                <a:path w="869950" h="683895">
                  <a:moveTo>
                    <a:pt x="625906" y="440397"/>
                  </a:moveTo>
                  <a:lnTo>
                    <a:pt x="624801" y="439991"/>
                  </a:lnTo>
                  <a:lnTo>
                    <a:pt x="623989" y="440055"/>
                  </a:lnTo>
                  <a:lnTo>
                    <a:pt x="623214" y="440639"/>
                  </a:lnTo>
                  <a:lnTo>
                    <a:pt x="623239" y="441413"/>
                  </a:lnTo>
                  <a:lnTo>
                    <a:pt x="622998" y="442366"/>
                  </a:lnTo>
                  <a:lnTo>
                    <a:pt x="623938" y="442290"/>
                  </a:lnTo>
                  <a:lnTo>
                    <a:pt x="624636" y="442442"/>
                  </a:lnTo>
                  <a:lnTo>
                    <a:pt x="625043" y="442175"/>
                  </a:lnTo>
                  <a:lnTo>
                    <a:pt x="625779" y="441693"/>
                  </a:lnTo>
                  <a:lnTo>
                    <a:pt x="625906" y="440397"/>
                  </a:lnTo>
                  <a:close/>
                </a:path>
                <a:path w="869950" h="683895">
                  <a:moveTo>
                    <a:pt x="626465" y="425958"/>
                  </a:moveTo>
                  <a:lnTo>
                    <a:pt x="625386" y="424053"/>
                  </a:lnTo>
                  <a:lnTo>
                    <a:pt x="624281" y="423494"/>
                  </a:lnTo>
                  <a:lnTo>
                    <a:pt x="622439" y="424307"/>
                  </a:lnTo>
                  <a:lnTo>
                    <a:pt x="622109" y="425792"/>
                  </a:lnTo>
                  <a:lnTo>
                    <a:pt x="622757" y="426923"/>
                  </a:lnTo>
                  <a:lnTo>
                    <a:pt x="623214" y="427748"/>
                  </a:lnTo>
                  <a:lnTo>
                    <a:pt x="624205" y="427926"/>
                  </a:lnTo>
                  <a:lnTo>
                    <a:pt x="625144" y="427393"/>
                  </a:lnTo>
                  <a:lnTo>
                    <a:pt x="626122" y="426847"/>
                  </a:lnTo>
                  <a:lnTo>
                    <a:pt x="626465" y="425958"/>
                  </a:lnTo>
                  <a:close/>
                </a:path>
                <a:path w="869950" h="683895">
                  <a:moveTo>
                    <a:pt x="628459" y="358038"/>
                  </a:moveTo>
                  <a:lnTo>
                    <a:pt x="628446" y="357822"/>
                  </a:lnTo>
                  <a:lnTo>
                    <a:pt x="628434" y="357593"/>
                  </a:lnTo>
                  <a:lnTo>
                    <a:pt x="628370" y="357390"/>
                  </a:lnTo>
                  <a:lnTo>
                    <a:pt x="628053" y="357301"/>
                  </a:lnTo>
                  <a:lnTo>
                    <a:pt x="627926" y="357530"/>
                  </a:lnTo>
                  <a:lnTo>
                    <a:pt x="627888" y="357746"/>
                  </a:lnTo>
                  <a:lnTo>
                    <a:pt x="627824" y="357949"/>
                  </a:lnTo>
                  <a:lnTo>
                    <a:pt x="628027" y="357974"/>
                  </a:lnTo>
                  <a:lnTo>
                    <a:pt x="628459" y="358038"/>
                  </a:lnTo>
                  <a:close/>
                </a:path>
                <a:path w="869950" h="683895">
                  <a:moveTo>
                    <a:pt x="634123" y="375627"/>
                  </a:moveTo>
                  <a:lnTo>
                    <a:pt x="633463" y="374967"/>
                  </a:lnTo>
                  <a:lnTo>
                    <a:pt x="633196" y="374675"/>
                  </a:lnTo>
                  <a:lnTo>
                    <a:pt x="632485" y="374561"/>
                  </a:lnTo>
                  <a:lnTo>
                    <a:pt x="631075" y="375018"/>
                  </a:lnTo>
                  <a:lnTo>
                    <a:pt x="630669" y="376186"/>
                  </a:lnTo>
                  <a:lnTo>
                    <a:pt x="631761" y="377253"/>
                  </a:lnTo>
                  <a:lnTo>
                    <a:pt x="632447" y="377342"/>
                  </a:lnTo>
                  <a:lnTo>
                    <a:pt x="632815" y="377507"/>
                  </a:lnTo>
                  <a:lnTo>
                    <a:pt x="633844" y="376923"/>
                  </a:lnTo>
                  <a:lnTo>
                    <a:pt x="634123" y="375627"/>
                  </a:lnTo>
                  <a:close/>
                </a:path>
                <a:path w="869950" h="683895">
                  <a:moveTo>
                    <a:pt x="636079" y="388569"/>
                  </a:moveTo>
                  <a:lnTo>
                    <a:pt x="635520" y="387654"/>
                  </a:lnTo>
                  <a:lnTo>
                    <a:pt x="634961" y="386727"/>
                  </a:lnTo>
                  <a:lnTo>
                    <a:pt x="633907" y="386410"/>
                  </a:lnTo>
                  <a:lnTo>
                    <a:pt x="633171" y="386930"/>
                  </a:lnTo>
                  <a:lnTo>
                    <a:pt x="632409" y="387477"/>
                  </a:lnTo>
                  <a:lnTo>
                    <a:pt x="632028" y="388607"/>
                  </a:lnTo>
                  <a:lnTo>
                    <a:pt x="632396" y="389382"/>
                  </a:lnTo>
                  <a:lnTo>
                    <a:pt x="632790" y="390283"/>
                  </a:lnTo>
                  <a:lnTo>
                    <a:pt x="634212" y="390664"/>
                  </a:lnTo>
                  <a:lnTo>
                    <a:pt x="635114" y="390093"/>
                  </a:lnTo>
                  <a:lnTo>
                    <a:pt x="635901" y="389623"/>
                  </a:lnTo>
                  <a:lnTo>
                    <a:pt x="636079" y="388569"/>
                  </a:lnTo>
                  <a:close/>
                </a:path>
                <a:path w="869950" h="683895">
                  <a:moveTo>
                    <a:pt x="656259" y="117563"/>
                  </a:moveTo>
                  <a:lnTo>
                    <a:pt x="655688" y="118402"/>
                  </a:lnTo>
                  <a:lnTo>
                    <a:pt x="655612" y="118757"/>
                  </a:lnTo>
                  <a:lnTo>
                    <a:pt x="655637" y="119151"/>
                  </a:lnTo>
                  <a:lnTo>
                    <a:pt x="655853" y="119583"/>
                  </a:lnTo>
                  <a:lnTo>
                    <a:pt x="655993" y="118948"/>
                  </a:lnTo>
                  <a:lnTo>
                    <a:pt x="656120" y="118262"/>
                  </a:lnTo>
                  <a:lnTo>
                    <a:pt x="656259" y="117563"/>
                  </a:lnTo>
                  <a:close/>
                </a:path>
                <a:path w="869950" h="683895">
                  <a:moveTo>
                    <a:pt x="658799" y="337705"/>
                  </a:moveTo>
                  <a:lnTo>
                    <a:pt x="658406" y="336994"/>
                  </a:lnTo>
                  <a:lnTo>
                    <a:pt x="657923" y="336130"/>
                  </a:lnTo>
                  <a:lnTo>
                    <a:pt x="656564" y="335699"/>
                  </a:lnTo>
                  <a:lnTo>
                    <a:pt x="655675" y="336130"/>
                  </a:lnTo>
                  <a:lnTo>
                    <a:pt x="654837" y="336524"/>
                  </a:lnTo>
                  <a:lnTo>
                    <a:pt x="654583" y="337870"/>
                  </a:lnTo>
                  <a:lnTo>
                    <a:pt x="655142" y="338886"/>
                  </a:lnTo>
                  <a:lnTo>
                    <a:pt x="655510" y="339559"/>
                  </a:lnTo>
                  <a:lnTo>
                    <a:pt x="656717" y="339788"/>
                  </a:lnTo>
                  <a:lnTo>
                    <a:pt x="657580" y="339344"/>
                  </a:lnTo>
                  <a:lnTo>
                    <a:pt x="658368" y="338912"/>
                  </a:lnTo>
                  <a:lnTo>
                    <a:pt x="658799" y="337705"/>
                  </a:lnTo>
                  <a:close/>
                </a:path>
                <a:path w="869950" h="683895">
                  <a:moveTo>
                    <a:pt x="696391" y="335927"/>
                  </a:moveTo>
                  <a:lnTo>
                    <a:pt x="695909" y="335749"/>
                  </a:lnTo>
                  <a:lnTo>
                    <a:pt x="695629" y="335648"/>
                  </a:lnTo>
                  <a:lnTo>
                    <a:pt x="695325" y="335546"/>
                  </a:lnTo>
                  <a:lnTo>
                    <a:pt x="695223" y="335826"/>
                  </a:lnTo>
                  <a:lnTo>
                    <a:pt x="695058" y="336130"/>
                  </a:lnTo>
                  <a:lnTo>
                    <a:pt x="695045" y="336423"/>
                  </a:lnTo>
                  <a:lnTo>
                    <a:pt x="695502" y="336791"/>
                  </a:lnTo>
                  <a:lnTo>
                    <a:pt x="695871" y="336588"/>
                  </a:lnTo>
                  <a:lnTo>
                    <a:pt x="696048" y="336308"/>
                  </a:lnTo>
                  <a:lnTo>
                    <a:pt x="696391" y="335927"/>
                  </a:lnTo>
                  <a:close/>
                </a:path>
                <a:path w="869950" h="683895">
                  <a:moveTo>
                    <a:pt x="697661" y="199478"/>
                  </a:moveTo>
                  <a:lnTo>
                    <a:pt x="697433" y="199186"/>
                  </a:lnTo>
                  <a:lnTo>
                    <a:pt x="697153" y="198780"/>
                  </a:lnTo>
                  <a:lnTo>
                    <a:pt x="696366" y="198577"/>
                  </a:lnTo>
                  <a:lnTo>
                    <a:pt x="695223" y="198577"/>
                  </a:lnTo>
                  <a:lnTo>
                    <a:pt x="694778" y="199529"/>
                  </a:lnTo>
                  <a:lnTo>
                    <a:pt x="694969" y="200075"/>
                  </a:lnTo>
                  <a:lnTo>
                    <a:pt x="695210" y="200761"/>
                  </a:lnTo>
                  <a:lnTo>
                    <a:pt x="696163" y="201091"/>
                  </a:lnTo>
                  <a:lnTo>
                    <a:pt x="697204" y="200583"/>
                  </a:lnTo>
                  <a:lnTo>
                    <a:pt x="697280" y="200228"/>
                  </a:lnTo>
                  <a:lnTo>
                    <a:pt x="697661" y="199478"/>
                  </a:lnTo>
                  <a:close/>
                </a:path>
                <a:path w="869950" h="683895">
                  <a:moveTo>
                    <a:pt x="705065" y="297840"/>
                  </a:moveTo>
                  <a:lnTo>
                    <a:pt x="704405" y="297751"/>
                  </a:lnTo>
                  <a:lnTo>
                    <a:pt x="704062" y="297700"/>
                  </a:lnTo>
                  <a:lnTo>
                    <a:pt x="704037" y="298183"/>
                  </a:lnTo>
                  <a:lnTo>
                    <a:pt x="703999" y="298577"/>
                  </a:lnTo>
                  <a:lnTo>
                    <a:pt x="704342" y="298577"/>
                  </a:lnTo>
                  <a:lnTo>
                    <a:pt x="704672" y="298627"/>
                  </a:lnTo>
                  <a:lnTo>
                    <a:pt x="704951" y="298526"/>
                  </a:lnTo>
                  <a:lnTo>
                    <a:pt x="705040" y="298081"/>
                  </a:lnTo>
                  <a:lnTo>
                    <a:pt x="705065" y="297840"/>
                  </a:lnTo>
                  <a:close/>
                </a:path>
                <a:path w="869950" h="683895">
                  <a:moveTo>
                    <a:pt x="731837" y="458165"/>
                  </a:moveTo>
                  <a:lnTo>
                    <a:pt x="730592" y="456158"/>
                  </a:lnTo>
                  <a:lnTo>
                    <a:pt x="729272" y="455828"/>
                  </a:lnTo>
                  <a:lnTo>
                    <a:pt x="728256" y="456501"/>
                  </a:lnTo>
                  <a:lnTo>
                    <a:pt x="727443" y="457047"/>
                  </a:lnTo>
                  <a:lnTo>
                    <a:pt x="727176" y="458101"/>
                  </a:lnTo>
                  <a:lnTo>
                    <a:pt x="728230" y="460044"/>
                  </a:lnTo>
                  <a:lnTo>
                    <a:pt x="729627" y="460565"/>
                  </a:lnTo>
                  <a:lnTo>
                    <a:pt x="730592" y="460006"/>
                  </a:lnTo>
                  <a:lnTo>
                    <a:pt x="731507" y="459460"/>
                  </a:lnTo>
                  <a:lnTo>
                    <a:pt x="731837" y="458165"/>
                  </a:lnTo>
                  <a:close/>
                </a:path>
                <a:path w="869950" h="683895">
                  <a:moveTo>
                    <a:pt x="740943" y="256781"/>
                  </a:moveTo>
                  <a:lnTo>
                    <a:pt x="740778" y="256781"/>
                  </a:lnTo>
                  <a:lnTo>
                    <a:pt x="740600" y="256755"/>
                  </a:lnTo>
                  <a:lnTo>
                    <a:pt x="740435" y="256794"/>
                  </a:lnTo>
                  <a:lnTo>
                    <a:pt x="740346" y="256971"/>
                  </a:lnTo>
                  <a:lnTo>
                    <a:pt x="740664" y="257073"/>
                  </a:lnTo>
                  <a:lnTo>
                    <a:pt x="740829" y="257086"/>
                  </a:lnTo>
                  <a:lnTo>
                    <a:pt x="740918" y="256882"/>
                  </a:lnTo>
                  <a:close/>
                </a:path>
                <a:path w="869950" h="683895">
                  <a:moveTo>
                    <a:pt x="761263" y="237185"/>
                  </a:moveTo>
                  <a:lnTo>
                    <a:pt x="760831" y="236562"/>
                  </a:lnTo>
                  <a:lnTo>
                    <a:pt x="760323" y="235826"/>
                  </a:lnTo>
                  <a:lnTo>
                    <a:pt x="759625" y="235623"/>
                  </a:lnTo>
                  <a:lnTo>
                    <a:pt x="757999" y="236207"/>
                  </a:lnTo>
                  <a:lnTo>
                    <a:pt x="757682" y="237096"/>
                  </a:lnTo>
                  <a:lnTo>
                    <a:pt x="758507" y="238607"/>
                  </a:lnTo>
                  <a:lnTo>
                    <a:pt x="759294" y="238861"/>
                  </a:lnTo>
                  <a:lnTo>
                    <a:pt x="760069" y="238480"/>
                  </a:lnTo>
                  <a:lnTo>
                    <a:pt x="760882" y="238074"/>
                  </a:lnTo>
                  <a:lnTo>
                    <a:pt x="761263" y="237185"/>
                  </a:lnTo>
                  <a:close/>
                </a:path>
                <a:path w="869950" h="683895">
                  <a:moveTo>
                    <a:pt x="771258" y="143967"/>
                  </a:moveTo>
                  <a:lnTo>
                    <a:pt x="771156" y="143662"/>
                  </a:lnTo>
                  <a:lnTo>
                    <a:pt x="770559" y="143598"/>
                  </a:lnTo>
                  <a:lnTo>
                    <a:pt x="770458" y="143954"/>
                  </a:lnTo>
                  <a:lnTo>
                    <a:pt x="770458" y="144284"/>
                  </a:lnTo>
                  <a:lnTo>
                    <a:pt x="770445" y="144614"/>
                  </a:lnTo>
                  <a:lnTo>
                    <a:pt x="770890" y="144614"/>
                  </a:lnTo>
                  <a:lnTo>
                    <a:pt x="771258" y="144627"/>
                  </a:lnTo>
                  <a:lnTo>
                    <a:pt x="771232" y="144284"/>
                  </a:lnTo>
                  <a:lnTo>
                    <a:pt x="771258" y="143967"/>
                  </a:lnTo>
                  <a:close/>
                </a:path>
                <a:path w="869950" h="683895">
                  <a:moveTo>
                    <a:pt x="777341" y="229997"/>
                  </a:moveTo>
                  <a:lnTo>
                    <a:pt x="776579" y="229412"/>
                  </a:lnTo>
                  <a:lnTo>
                    <a:pt x="775322" y="229006"/>
                  </a:lnTo>
                  <a:lnTo>
                    <a:pt x="774471" y="229069"/>
                  </a:lnTo>
                  <a:lnTo>
                    <a:pt x="774090" y="229400"/>
                  </a:lnTo>
                  <a:lnTo>
                    <a:pt x="773557" y="229819"/>
                  </a:lnTo>
                  <a:lnTo>
                    <a:pt x="773328" y="230632"/>
                  </a:lnTo>
                  <a:lnTo>
                    <a:pt x="773010" y="231190"/>
                  </a:lnTo>
                  <a:lnTo>
                    <a:pt x="773328" y="231597"/>
                  </a:lnTo>
                  <a:lnTo>
                    <a:pt x="773455" y="231914"/>
                  </a:lnTo>
                  <a:lnTo>
                    <a:pt x="774407" y="232117"/>
                  </a:lnTo>
                  <a:lnTo>
                    <a:pt x="775220" y="232384"/>
                  </a:lnTo>
                  <a:lnTo>
                    <a:pt x="775919" y="232232"/>
                  </a:lnTo>
                  <a:lnTo>
                    <a:pt x="776389" y="232117"/>
                  </a:lnTo>
                  <a:lnTo>
                    <a:pt x="776935" y="231432"/>
                  </a:lnTo>
                  <a:lnTo>
                    <a:pt x="777087" y="230898"/>
                  </a:lnTo>
                  <a:lnTo>
                    <a:pt x="777341" y="229997"/>
                  </a:lnTo>
                  <a:close/>
                </a:path>
                <a:path w="869950" h="683895">
                  <a:moveTo>
                    <a:pt x="795921" y="118948"/>
                  </a:moveTo>
                  <a:lnTo>
                    <a:pt x="794245" y="120167"/>
                  </a:lnTo>
                  <a:lnTo>
                    <a:pt x="795261" y="121348"/>
                  </a:lnTo>
                  <a:lnTo>
                    <a:pt x="795705" y="119722"/>
                  </a:lnTo>
                  <a:lnTo>
                    <a:pt x="795921" y="118948"/>
                  </a:lnTo>
                  <a:close/>
                </a:path>
                <a:path w="869950" h="683895">
                  <a:moveTo>
                    <a:pt x="796010" y="118897"/>
                  </a:moveTo>
                  <a:close/>
                </a:path>
                <a:path w="869950" h="683895">
                  <a:moveTo>
                    <a:pt x="801751" y="800"/>
                  </a:moveTo>
                  <a:lnTo>
                    <a:pt x="801484" y="114"/>
                  </a:lnTo>
                  <a:lnTo>
                    <a:pt x="801306" y="88"/>
                  </a:lnTo>
                  <a:lnTo>
                    <a:pt x="800849" y="0"/>
                  </a:lnTo>
                  <a:lnTo>
                    <a:pt x="800252" y="12"/>
                  </a:lnTo>
                  <a:lnTo>
                    <a:pt x="799884" y="241"/>
                  </a:lnTo>
                  <a:lnTo>
                    <a:pt x="799236" y="635"/>
                  </a:lnTo>
                  <a:lnTo>
                    <a:pt x="798487" y="1257"/>
                  </a:lnTo>
                  <a:lnTo>
                    <a:pt x="798842" y="2095"/>
                  </a:lnTo>
                  <a:lnTo>
                    <a:pt x="799020" y="2476"/>
                  </a:lnTo>
                  <a:lnTo>
                    <a:pt x="799871" y="2552"/>
                  </a:lnTo>
                  <a:lnTo>
                    <a:pt x="800544" y="2806"/>
                  </a:lnTo>
                  <a:lnTo>
                    <a:pt x="800989" y="2108"/>
                  </a:lnTo>
                  <a:lnTo>
                    <a:pt x="801408" y="1612"/>
                  </a:lnTo>
                  <a:lnTo>
                    <a:pt x="801649" y="1054"/>
                  </a:lnTo>
                  <a:lnTo>
                    <a:pt x="801751" y="800"/>
                  </a:lnTo>
                  <a:close/>
                </a:path>
                <a:path w="869950" h="683895">
                  <a:moveTo>
                    <a:pt x="850811" y="439432"/>
                  </a:moveTo>
                  <a:lnTo>
                    <a:pt x="850633" y="438556"/>
                  </a:lnTo>
                  <a:lnTo>
                    <a:pt x="850646" y="438035"/>
                  </a:lnTo>
                  <a:lnTo>
                    <a:pt x="850417" y="437667"/>
                  </a:lnTo>
                  <a:lnTo>
                    <a:pt x="850036" y="437007"/>
                  </a:lnTo>
                  <a:lnTo>
                    <a:pt x="849071" y="436968"/>
                  </a:lnTo>
                  <a:lnTo>
                    <a:pt x="848868" y="437578"/>
                  </a:lnTo>
                  <a:lnTo>
                    <a:pt x="848741" y="437959"/>
                  </a:lnTo>
                  <a:lnTo>
                    <a:pt x="848880" y="438594"/>
                  </a:lnTo>
                  <a:lnTo>
                    <a:pt x="849147" y="438886"/>
                  </a:lnTo>
                  <a:lnTo>
                    <a:pt x="849414" y="439178"/>
                  </a:lnTo>
                  <a:lnTo>
                    <a:pt x="849985" y="439178"/>
                  </a:lnTo>
                  <a:lnTo>
                    <a:pt x="850811" y="439432"/>
                  </a:lnTo>
                  <a:close/>
                </a:path>
                <a:path w="869950" h="683895">
                  <a:moveTo>
                    <a:pt x="869873" y="445071"/>
                  </a:moveTo>
                  <a:lnTo>
                    <a:pt x="868718" y="443141"/>
                  </a:lnTo>
                  <a:lnTo>
                    <a:pt x="867194" y="442442"/>
                  </a:lnTo>
                  <a:lnTo>
                    <a:pt x="866317" y="442823"/>
                  </a:lnTo>
                  <a:lnTo>
                    <a:pt x="865149" y="443293"/>
                  </a:lnTo>
                  <a:lnTo>
                    <a:pt x="864489" y="444957"/>
                  </a:lnTo>
                  <a:lnTo>
                    <a:pt x="865543" y="447230"/>
                  </a:lnTo>
                  <a:lnTo>
                    <a:pt x="866978" y="447865"/>
                  </a:lnTo>
                  <a:lnTo>
                    <a:pt x="869099" y="446925"/>
                  </a:lnTo>
                  <a:lnTo>
                    <a:pt x="869873" y="4450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 descr=""/>
            <p:cNvSpPr/>
            <p:nvPr/>
          </p:nvSpPr>
          <p:spPr>
            <a:xfrm>
              <a:off x="1690154" y="3789610"/>
              <a:ext cx="2044700" cy="1189990"/>
            </a:xfrm>
            <a:custGeom>
              <a:avLst/>
              <a:gdLst/>
              <a:ahLst/>
              <a:cxnLst/>
              <a:rect l="l" t="t" r="r" b="b"/>
              <a:pathLst>
                <a:path w="2044700" h="1189989">
                  <a:moveTo>
                    <a:pt x="2946" y="900417"/>
                  </a:moveTo>
                  <a:lnTo>
                    <a:pt x="2628" y="900493"/>
                  </a:lnTo>
                  <a:lnTo>
                    <a:pt x="2082" y="900620"/>
                  </a:lnTo>
                  <a:lnTo>
                    <a:pt x="1358" y="901509"/>
                  </a:lnTo>
                  <a:lnTo>
                    <a:pt x="673" y="902423"/>
                  </a:lnTo>
                  <a:lnTo>
                    <a:pt x="0" y="903363"/>
                  </a:lnTo>
                  <a:lnTo>
                    <a:pt x="177" y="903528"/>
                  </a:lnTo>
                  <a:lnTo>
                    <a:pt x="1016" y="904024"/>
                  </a:lnTo>
                  <a:lnTo>
                    <a:pt x="1752" y="903744"/>
                  </a:lnTo>
                  <a:lnTo>
                    <a:pt x="2133" y="902919"/>
                  </a:lnTo>
                  <a:lnTo>
                    <a:pt x="2425" y="902309"/>
                  </a:lnTo>
                  <a:lnTo>
                    <a:pt x="2565" y="901598"/>
                  </a:lnTo>
                  <a:lnTo>
                    <a:pt x="2946" y="900417"/>
                  </a:lnTo>
                  <a:close/>
                </a:path>
                <a:path w="2044700" h="1189989">
                  <a:moveTo>
                    <a:pt x="11379" y="917803"/>
                  </a:moveTo>
                  <a:lnTo>
                    <a:pt x="11150" y="917422"/>
                  </a:lnTo>
                  <a:lnTo>
                    <a:pt x="11061" y="917143"/>
                  </a:lnTo>
                  <a:lnTo>
                    <a:pt x="10795" y="917282"/>
                  </a:lnTo>
                  <a:lnTo>
                    <a:pt x="10414" y="917384"/>
                  </a:lnTo>
                  <a:lnTo>
                    <a:pt x="10287" y="917625"/>
                  </a:lnTo>
                  <a:lnTo>
                    <a:pt x="10185" y="917803"/>
                  </a:lnTo>
                  <a:lnTo>
                    <a:pt x="10388" y="918159"/>
                  </a:lnTo>
                  <a:lnTo>
                    <a:pt x="10452" y="918425"/>
                  </a:lnTo>
                  <a:lnTo>
                    <a:pt x="10731" y="918286"/>
                  </a:lnTo>
                  <a:lnTo>
                    <a:pt x="11137" y="918197"/>
                  </a:lnTo>
                  <a:lnTo>
                    <a:pt x="11277" y="917968"/>
                  </a:lnTo>
                  <a:lnTo>
                    <a:pt x="11379" y="917803"/>
                  </a:lnTo>
                  <a:close/>
                </a:path>
                <a:path w="2044700" h="1189989">
                  <a:moveTo>
                    <a:pt x="19431" y="923315"/>
                  </a:moveTo>
                  <a:lnTo>
                    <a:pt x="18669" y="922248"/>
                  </a:lnTo>
                  <a:lnTo>
                    <a:pt x="17805" y="921245"/>
                  </a:lnTo>
                  <a:lnTo>
                    <a:pt x="16459" y="918781"/>
                  </a:lnTo>
                  <a:lnTo>
                    <a:pt x="15976" y="917321"/>
                  </a:lnTo>
                  <a:lnTo>
                    <a:pt x="15201" y="915466"/>
                  </a:lnTo>
                  <a:lnTo>
                    <a:pt x="14617" y="916749"/>
                  </a:lnTo>
                  <a:lnTo>
                    <a:pt x="14008" y="917676"/>
                  </a:lnTo>
                  <a:lnTo>
                    <a:pt x="13474" y="920191"/>
                  </a:lnTo>
                  <a:lnTo>
                    <a:pt x="13347" y="921740"/>
                  </a:lnTo>
                  <a:lnTo>
                    <a:pt x="13347" y="923950"/>
                  </a:lnTo>
                  <a:lnTo>
                    <a:pt x="13677" y="924902"/>
                  </a:lnTo>
                  <a:lnTo>
                    <a:pt x="14706" y="925512"/>
                  </a:lnTo>
                  <a:lnTo>
                    <a:pt x="15709" y="925423"/>
                  </a:lnTo>
                  <a:lnTo>
                    <a:pt x="17399" y="924610"/>
                  </a:lnTo>
                  <a:lnTo>
                    <a:pt x="17792" y="922820"/>
                  </a:lnTo>
                  <a:lnTo>
                    <a:pt x="19431" y="923315"/>
                  </a:lnTo>
                  <a:close/>
                </a:path>
                <a:path w="2044700" h="1189989">
                  <a:moveTo>
                    <a:pt x="19913" y="923594"/>
                  </a:moveTo>
                  <a:lnTo>
                    <a:pt x="19672" y="923366"/>
                  </a:lnTo>
                  <a:lnTo>
                    <a:pt x="19494" y="923328"/>
                  </a:lnTo>
                  <a:lnTo>
                    <a:pt x="19913" y="923594"/>
                  </a:lnTo>
                  <a:close/>
                </a:path>
                <a:path w="2044700" h="1189989">
                  <a:moveTo>
                    <a:pt x="20027" y="905878"/>
                  </a:moveTo>
                  <a:lnTo>
                    <a:pt x="19799" y="905840"/>
                  </a:lnTo>
                  <a:lnTo>
                    <a:pt x="19558" y="905776"/>
                  </a:lnTo>
                  <a:lnTo>
                    <a:pt x="19329" y="905738"/>
                  </a:lnTo>
                  <a:lnTo>
                    <a:pt x="19316" y="905903"/>
                  </a:lnTo>
                  <a:lnTo>
                    <a:pt x="19278" y="906272"/>
                  </a:lnTo>
                  <a:lnTo>
                    <a:pt x="19431" y="906297"/>
                  </a:lnTo>
                  <a:lnTo>
                    <a:pt x="19621" y="906399"/>
                  </a:lnTo>
                  <a:lnTo>
                    <a:pt x="19850" y="906233"/>
                  </a:lnTo>
                  <a:lnTo>
                    <a:pt x="19926" y="906030"/>
                  </a:lnTo>
                  <a:lnTo>
                    <a:pt x="20027" y="905878"/>
                  </a:lnTo>
                  <a:close/>
                </a:path>
                <a:path w="2044700" h="1189989">
                  <a:moveTo>
                    <a:pt x="20383" y="909548"/>
                  </a:moveTo>
                  <a:lnTo>
                    <a:pt x="20142" y="909193"/>
                  </a:lnTo>
                  <a:lnTo>
                    <a:pt x="19723" y="909193"/>
                  </a:lnTo>
                  <a:lnTo>
                    <a:pt x="19431" y="909320"/>
                  </a:lnTo>
                  <a:lnTo>
                    <a:pt x="19126" y="909396"/>
                  </a:lnTo>
                  <a:lnTo>
                    <a:pt x="19329" y="909688"/>
                  </a:lnTo>
                  <a:lnTo>
                    <a:pt x="19532" y="909980"/>
                  </a:lnTo>
                  <a:lnTo>
                    <a:pt x="19735" y="910285"/>
                  </a:lnTo>
                  <a:lnTo>
                    <a:pt x="19951" y="910056"/>
                  </a:lnTo>
                  <a:lnTo>
                    <a:pt x="20193" y="909853"/>
                  </a:lnTo>
                  <a:lnTo>
                    <a:pt x="20358" y="909612"/>
                  </a:lnTo>
                  <a:close/>
                </a:path>
                <a:path w="2044700" h="1189989">
                  <a:moveTo>
                    <a:pt x="22898" y="924826"/>
                  </a:moveTo>
                  <a:lnTo>
                    <a:pt x="22631" y="924725"/>
                  </a:lnTo>
                  <a:lnTo>
                    <a:pt x="22377" y="924610"/>
                  </a:lnTo>
                  <a:lnTo>
                    <a:pt x="20637" y="923899"/>
                  </a:lnTo>
                  <a:lnTo>
                    <a:pt x="19913" y="923594"/>
                  </a:lnTo>
                  <a:lnTo>
                    <a:pt x="20523" y="924153"/>
                  </a:lnTo>
                  <a:lnTo>
                    <a:pt x="21183" y="924585"/>
                  </a:lnTo>
                  <a:lnTo>
                    <a:pt x="22250" y="924826"/>
                  </a:lnTo>
                  <a:lnTo>
                    <a:pt x="22567" y="924852"/>
                  </a:lnTo>
                  <a:lnTo>
                    <a:pt x="22898" y="924826"/>
                  </a:lnTo>
                  <a:close/>
                </a:path>
                <a:path w="2044700" h="1189989">
                  <a:moveTo>
                    <a:pt x="27597" y="900734"/>
                  </a:moveTo>
                  <a:lnTo>
                    <a:pt x="27012" y="898791"/>
                  </a:lnTo>
                  <a:lnTo>
                    <a:pt x="26136" y="893076"/>
                  </a:lnTo>
                  <a:lnTo>
                    <a:pt x="25171" y="891908"/>
                  </a:lnTo>
                  <a:lnTo>
                    <a:pt x="23850" y="890955"/>
                  </a:lnTo>
                  <a:lnTo>
                    <a:pt x="21526" y="889330"/>
                  </a:lnTo>
                  <a:lnTo>
                    <a:pt x="20726" y="888822"/>
                  </a:lnTo>
                  <a:lnTo>
                    <a:pt x="19621" y="888288"/>
                  </a:lnTo>
                  <a:lnTo>
                    <a:pt x="18973" y="888961"/>
                  </a:lnTo>
                  <a:lnTo>
                    <a:pt x="17957" y="889393"/>
                  </a:lnTo>
                  <a:lnTo>
                    <a:pt x="16967" y="890041"/>
                  </a:lnTo>
                  <a:lnTo>
                    <a:pt x="18986" y="890689"/>
                  </a:lnTo>
                  <a:lnTo>
                    <a:pt x="20472" y="891362"/>
                  </a:lnTo>
                  <a:lnTo>
                    <a:pt x="22504" y="892721"/>
                  </a:lnTo>
                  <a:lnTo>
                    <a:pt x="22948" y="893445"/>
                  </a:lnTo>
                  <a:lnTo>
                    <a:pt x="22745" y="894118"/>
                  </a:lnTo>
                  <a:lnTo>
                    <a:pt x="19888" y="893559"/>
                  </a:lnTo>
                  <a:lnTo>
                    <a:pt x="19735" y="897509"/>
                  </a:lnTo>
                  <a:lnTo>
                    <a:pt x="19735" y="899109"/>
                  </a:lnTo>
                  <a:lnTo>
                    <a:pt x="20053" y="899426"/>
                  </a:lnTo>
                  <a:lnTo>
                    <a:pt x="20218" y="899731"/>
                  </a:lnTo>
                  <a:lnTo>
                    <a:pt x="25069" y="899058"/>
                  </a:lnTo>
                  <a:lnTo>
                    <a:pt x="27597" y="900734"/>
                  </a:lnTo>
                  <a:close/>
                </a:path>
                <a:path w="2044700" h="1189989">
                  <a:moveTo>
                    <a:pt x="67424" y="1022743"/>
                  </a:moveTo>
                  <a:lnTo>
                    <a:pt x="67271" y="1022769"/>
                  </a:lnTo>
                  <a:lnTo>
                    <a:pt x="67310" y="1022896"/>
                  </a:lnTo>
                  <a:lnTo>
                    <a:pt x="67424" y="1022743"/>
                  </a:lnTo>
                  <a:close/>
                </a:path>
                <a:path w="2044700" h="1189989">
                  <a:moveTo>
                    <a:pt x="67437" y="1023035"/>
                  </a:moveTo>
                  <a:lnTo>
                    <a:pt x="67271" y="1023150"/>
                  </a:lnTo>
                  <a:lnTo>
                    <a:pt x="67195" y="1023366"/>
                  </a:lnTo>
                  <a:lnTo>
                    <a:pt x="67119" y="1023581"/>
                  </a:lnTo>
                  <a:lnTo>
                    <a:pt x="67297" y="1023404"/>
                  </a:lnTo>
                  <a:lnTo>
                    <a:pt x="67437" y="1023175"/>
                  </a:lnTo>
                  <a:lnTo>
                    <a:pt x="67437" y="1023035"/>
                  </a:lnTo>
                  <a:close/>
                </a:path>
                <a:path w="2044700" h="1189989">
                  <a:moveTo>
                    <a:pt x="67729" y="1023518"/>
                  </a:moveTo>
                  <a:lnTo>
                    <a:pt x="67564" y="1023327"/>
                  </a:lnTo>
                  <a:lnTo>
                    <a:pt x="67424" y="1023289"/>
                  </a:lnTo>
                  <a:lnTo>
                    <a:pt x="67487" y="1023442"/>
                  </a:lnTo>
                  <a:lnTo>
                    <a:pt x="67614" y="1023467"/>
                  </a:lnTo>
                  <a:close/>
                </a:path>
                <a:path w="2044700" h="1189989">
                  <a:moveTo>
                    <a:pt x="68719" y="1023848"/>
                  </a:moveTo>
                  <a:lnTo>
                    <a:pt x="68389" y="1023747"/>
                  </a:lnTo>
                  <a:lnTo>
                    <a:pt x="68059" y="1023632"/>
                  </a:lnTo>
                  <a:lnTo>
                    <a:pt x="67729" y="1023518"/>
                  </a:lnTo>
                  <a:lnTo>
                    <a:pt x="67881" y="1023696"/>
                  </a:lnTo>
                  <a:lnTo>
                    <a:pt x="68046" y="1023874"/>
                  </a:lnTo>
                  <a:lnTo>
                    <a:pt x="68224" y="1024013"/>
                  </a:lnTo>
                  <a:lnTo>
                    <a:pt x="68554" y="1023899"/>
                  </a:lnTo>
                  <a:lnTo>
                    <a:pt x="68719" y="1023848"/>
                  </a:lnTo>
                  <a:close/>
                </a:path>
                <a:path w="2044700" h="1189989">
                  <a:moveTo>
                    <a:pt x="143383" y="494474"/>
                  </a:moveTo>
                  <a:lnTo>
                    <a:pt x="142722" y="493953"/>
                  </a:lnTo>
                  <a:lnTo>
                    <a:pt x="142544" y="494042"/>
                  </a:lnTo>
                  <a:lnTo>
                    <a:pt x="141884" y="494334"/>
                  </a:lnTo>
                  <a:lnTo>
                    <a:pt x="141173" y="494677"/>
                  </a:lnTo>
                  <a:lnTo>
                    <a:pt x="140423" y="495592"/>
                  </a:lnTo>
                  <a:lnTo>
                    <a:pt x="140563" y="496290"/>
                  </a:lnTo>
                  <a:lnTo>
                    <a:pt x="140423" y="497763"/>
                  </a:lnTo>
                  <a:lnTo>
                    <a:pt x="141566" y="496976"/>
                  </a:lnTo>
                  <a:lnTo>
                    <a:pt x="142113" y="496747"/>
                  </a:lnTo>
                  <a:lnTo>
                    <a:pt x="142455" y="496354"/>
                  </a:lnTo>
                  <a:lnTo>
                    <a:pt x="142862" y="495833"/>
                  </a:lnTo>
                  <a:lnTo>
                    <a:pt x="143129" y="495173"/>
                  </a:lnTo>
                  <a:lnTo>
                    <a:pt x="143357" y="494550"/>
                  </a:lnTo>
                  <a:close/>
                </a:path>
                <a:path w="2044700" h="1189989">
                  <a:moveTo>
                    <a:pt x="145643" y="501357"/>
                  </a:moveTo>
                  <a:lnTo>
                    <a:pt x="144665" y="501396"/>
                  </a:lnTo>
                  <a:lnTo>
                    <a:pt x="143675" y="501802"/>
                  </a:lnTo>
                  <a:lnTo>
                    <a:pt x="142798" y="503097"/>
                  </a:lnTo>
                  <a:lnTo>
                    <a:pt x="142697" y="503250"/>
                  </a:lnTo>
                  <a:lnTo>
                    <a:pt x="142582" y="503377"/>
                  </a:lnTo>
                  <a:lnTo>
                    <a:pt x="142468" y="503516"/>
                  </a:lnTo>
                  <a:lnTo>
                    <a:pt x="145643" y="501357"/>
                  </a:lnTo>
                  <a:close/>
                </a:path>
                <a:path w="2044700" h="1189989">
                  <a:moveTo>
                    <a:pt x="287108" y="1175588"/>
                  </a:moveTo>
                  <a:lnTo>
                    <a:pt x="280924" y="1189405"/>
                  </a:lnTo>
                  <a:lnTo>
                    <a:pt x="287108" y="1175588"/>
                  </a:lnTo>
                  <a:close/>
                </a:path>
                <a:path w="2044700" h="1189989">
                  <a:moveTo>
                    <a:pt x="287921" y="1188618"/>
                  </a:moveTo>
                  <a:lnTo>
                    <a:pt x="287578" y="1187983"/>
                  </a:lnTo>
                  <a:lnTo>
                    <a:pt x="287426" y="1187297"/>
                  </a:lnTo>
                  <a:lnTo>
                    <a:pt x="286804" y="1187640"/>
                  </a:lnTo>
                  <a:lnTo>
                    <a:pt x="286118" y="1187805"/>
                  </a:lnTo>
                  <a:lnTo>
                    <a:pt x="285978" y="1188161"/>
                  </a:lnTo>
                  <a:lnTo>
                    <a:pt x="285826" y="1188529"/>
                  </a:lnTo>
                  <a:lnTo>
                    <a:pt x="286219" y="1189113"/>
                  </a:lnTo>
                  <a:lnTo>
                    <a:pt x="286372" y="1189596"/>
                  </a:lnTo>
                  <a:lnTo>
                    <a:pt x="286854" y="1189393"/>
                  </a:lnTo>
                  <a:lnTo>
                    <a:pt x="287528" y="1189304"/>
                  </a:lnTo>
                  <a:lnTo>
                    <a:pt x="287743" y="1188948"/>
                  </a:lnTo>
                  <a:lnTo>
                    <a:pt x="287921" y="1188618"/>
                  </a:lnTo>
                  <a:close/>
                </a:path>
                <a:path w="2044700" h="1189989">
                  <a:moveTo>
                    <a:pt x="293636" y="527316"/>
                  </a:moveTo>
                  <a:lnTo>
                    <a:pt x="292811" y="526338"/>
                  </a:lnTo>
                  <a:lnTo>
                    <a:pt x="292011" y="525348"/>
                  </a:lnTo>
                  <a:lnTo>
                    <a:pt x="288747" y="521868"/>
                  </a:lnTo>
                  <a:lnTo>
                    <a:pt x="285838" y="522732"/>
                  </a:lnTo>
                  <a:lnTo>
                    <a:pt x="284416" y="526389"/>
                  </a:lnTo>
                  <a:lnTo>
                    <a:pt x="286042" y="526897"/>
                  </a:lnTo>
                  <a:lnTo>
                    <a:pt x="287655" y="527443"/>
                  </a:lnTo>
                  <a:lnTo>
                    <a:pt x="289306" y="527862"/>
                  </a:lnTo>
                  <a:lnTo>
                    <a:pt x="290791" y="528218"/>
                  </a:lnTo>
                  <a:lnTo>
                    <a:pt x="292328" y="528485"/>
                  </a:lnTo>
                  <a:lnTo>
                    <a:pt x="293636" y="527316"/>
                  </a:lnTo>
                  <a:close/>
                </a:path>
                <a:path w="2044700" h="1189989">
                  <a:moveTo>
                    <a:pt x="299351" y="1175689"/>
                  </a:moveTo>
                  <a:lnTo>
                    <a:pt x="298361" y="1174013"/>
                  </a:lnTo>
                  <a:lnTo>
                    <a:pt x="297472" y="1173492"/>
                  </a:lnTo>
                  <a:lnTo>
                    <a:pt x="296494" y="1173187"/>
                  </a:lnTo>
                  <a:lnTo>
                    <a:pt x="295440" y="1173086"/>
                  </a:lnTo>
                  <a:lnTo>
                    <a:pt x="295262" y="1174013"/>
                  </a:lnTo>
                  <a:lnTo>
                    <a:pt x="295033" y="1174915"/>
                  </a:lnTo>
                  <a:lnTo>
                    <a:pt x="293319" y="1178115"/>
                  </a:lnTo>
                  <a:lnTo>
                    <a:pt x="293179" y="1180541"/>
                  </a:lnTo>
                  <a:lnTo>
                    <a:pt x="294043" y="1184605"/>
                  </a:lnTo>
                  <a:lnTo>
                    <a:pt x="294132" y="1186103"/>
                  </a:lnTo>
                  <a:lnTo>
                    <a:pt x="293814" y="1187602"/>
                  </a:lnTo>
                  <a:lnTo>
                    <a:pt x="298564" y="1184833"/>
                  </a:lnTo>
                  <a:lnTo>
                    <a:pt x="298742" y="1181709"/>
                  </a:lnTo>
                  <a:lnTo>
                    <a:pt x="299351" y="1175689"/>
                  </a:lnTo>
                  <a:close/>
                </a:path>
                <a:path w="2044700" h="1189989">
                  <a:moveTo>
                    <a:pt x="308940" y="533704"/>
                  </a:moveTo>
                  <a:lnTo>
                    <a:pt x="308864" y="533488"/>
                  </a:lnTo>
                  <a:lnTo>
                    <a:pt x="308800" y="533260"/>
                  </a:lnTo>
                  <a:lnTo>
                    <a:pt x="308737" y="533044"/>
                  </a:lnTo>
                  <a:lnTo>
                    <a:pt x="308114" y="533704"/>
                  </a:lnTo>
                  <a:lnTo>
                    <a:pt x="308940" y="533704"/>
                  </a:lnTo>
                  <a:close/>
                </a:path>
                <a:path w="2044700" h="1189989">
                  <a:moveTo>
                    <a:pt x="312889" y="532498"/>
                  </a:moveTo>
                  <a:lnTo>
                    <a:pt x="311035" y="531634"/>
                  </a:lnTo>
                  <a:lnTo>
                    <a:pt x="310807" y="531749"/>
                  </a:lnTo>
                  <a:lnTo>
                    <a:pt x="309156" y="533717"/>
                  </a:lnTo>
                  <a:lnTo>
                    <a:pt x="308940" y="533704"/>
                  </a:lnTo>
                  <a:lnTo>
                    <a:pt x="308978" y="533831"/>
                  </a:lnTo>
                  <a:lnTo>
                    <a:pt x="310273" y="533400"/>
                  </a:lnTo>
                  <a:lnTo>
                    <a:pt x="311581" y="532955"/>
                  </a:lnTo>
                  <a:lnTo>
                    <a:pt x="312889" y="532498"/>
                  </a:lnTo>
                  <a:close/>
                </a:path>
                <a:path w="2044700" h="1189989">
                  <a:moveTo>
                    <a:pt x="313207" y="532472"/>
                  </a:moveTo>
                  <a:lnTo>
                    <a:pt x="313055" y="532447"/>
                  </a:lnTo>
                  <a:lnTo>
                    <a:pt x="312889" y="532498"/>
                  </a:lnTo>
                  <a:lnTo>
                    <a:pt x="313118" y="532612"/>
                  </a:lnTo>
                  <a:lnTo>
                    <a:pt x="313207" y="532472"/>
                  </a:lnTo>
                  <a:close/>
                </a:path>
                <a:path w="2044700" h="1189989">
                  <a:moveTo>
                    <a:pt x="324446" y="505345"/>
                  </a:moveTo>
                  <a:lnTo>
                    <a:pt x="323088" y="504494"/>
                  </a:lnTo>
                  <a:lnTo>
                    <a:pt x="322135" y="503796"/>
                  </a:lnTo>
                  <a:lnTo>
                    <a:pt x="320090" y="502818"/>
                  </a:lnTo>
                  <a:lnTo>
                    <a:pt x="319811" y="500837"/>
                  </a:lnTo>
                  <a:lnTo>
                    <a:pt x="317804" y="501967"/>
                  </a:lnTo>
                  <a:lnTo>
                    <a:pt x="318503" y="502716"/>
                  </a:lnTo>
                  <a:lnTo>
                    <a:pt x="319405" y="503288"/>
                  </a:lnTo>
                  <a:lnTo>
                    <a:pt x="320103" y="505053"/>
                  </a:lnTo>
                  <a:lnTo>
                    <a:pt x="320090" y="507225"/>
                  </a:lnTo>
                  <a:lnTo>
                    <a:pt x="323278" y="507644"/>
                  </a:lnTo>
                  <a:lnTo>
                    <a:pt x="324446" y="505345"/>
                  </a:lnTo>
                  <a:close/>
                </a:path>
                <a:path w="2044700" h="1189989">
                  <a:moveTo>
                    <a:pt x="354203" y="484581"/>
                  </a:moveTo>
                  <a:lnTo>
                    <a:pt x="353771" y="484466"/>
                  </a:lnTo>
                  <a:lnTo>
                    <a:pt x="353479" y="484251"/>
                  </a:lnTo>
                  <a:lnTo>
                    <a:pt x="353314" y="483946"/>
                  </a:lnTo>
                  <a:lnTo>
                    <a:pt x="353161" y="484428"/>
                  </a:lnTo>
                  <a:lnTo>
                    <a:pt x="353110" y="484924"/>
                  </a:lnTo>
                  <a:lnTo>
                    <a:pt x="353123" y="485432"/>
                  </a:lnTo>
                  <a:lnTo>
                    <a:pt x="354203" y="484581"/>
                  </a:lnTo>
                  <a:close/>
                </a:path>
                <a:path w="2044700" h="1189989">
                  <a:moveTo>
                    <a:pt x="473214" y="1083233"/>
                  </a:moveTo>
                  <a:lnTo>
                    <a:pt x="473100" y="1082649"/>
                  </a:lnTo>
                  <a:lnTo>
                    <a:pt x="472706" y="1081938"/>
                  </a:lnTo>
                  <a:lnTo>
                    <a:pt x="472300" y="1081811"/>
                  </a:lnTo>
                  <a:lnTo>
                    <a:pt x="472147" y="1081773"/>
                  </a:lnTo>
                  <a:lnTo>
                    <a:pt x="471970" y="1081773"/>
                  </a:lnTo>
                  <a:lnTo>
                    <a:pt x="471766" y="1081798"/>
                  </a:lnTo>
                  <a:lnTo>
                    <a:pt x="471373" y="1082078"/>
                  </a:lnTo>
                  <a:lnTo>
                    <a:pt x="470242" y="1082814"/>
                  </a:lnTo>
                  <a:lnTo>
                    <a:pt x="470077" y="1082929"/>
                  </a:lnTo>
                  <a:lnTo>
                    <a:pt x="469519" y="1083716"/>
                  </a:lnTo>
                  <a:lnTo>
                    <a:pt x="469112" y="1084605"/>
                  </a:lnTo>
                  <a:lnTo>
                    <a:pt x="468617" y="1085443"/>
                  </a:lnTo>
                  <a:lnTo>
                    <a:pt x="468718" y="1085634"/>
                  </a:lnTo>
                  <a:lnTo>
                    <a:pt x="468845" y="1085570"/>
                  </a:lnTo>
                  <a:lnTo>
                    <a:pt x="469011" y="1085672"/>
                  </a:lnTo>
                  <a:lnTo>
                    <a:pt x="470420" y="1084859"/>
                  </a:lnTo>
                  <a:lnTo>
                    <a:pt x="471817" y="1084046"/>
                  </a:lnTo>
                  <a:lnTo>
                    <a:pt x="473214" y="1083233"/>
                  </a:lnTo>
                  <a:close/>
                </a:path>
                <a:path w="2044700" h="1189989">
                  <a:moveTo>
                    <a:pt x="474713" y="359981"/>
                  </a:moveTo>
                  <a:lnTo>
                    <a:pt x="474560" y="360057"/>
                  </a:lnTo>
                  <a:lnTo>
                    <a:pt x="474433" y="360146"/>
                  </a:lnTo>
                  <a:lnTo>
                    <a:pt x="474268" y="360222"/>
                  </a:lnTo>
                  <a:lnTo>
                    <a:pt x="474700" y="360045"/>
                  </a:lnTo>
                  <a:close/>
                </a:path>
                <a:path w="2044700" h="1189989">
                  <a:moveTo>
                    <a:pt x="499465" y="1064971"/>
                  </a:moveTo>
                  <a:lnTo>
                    <a:pt x="498805" y="1064945"/>
                  </a:lnTo>
                  <a:lnTo>
                    <a:pt x="498144" y="1064895"/>
                  </a:lnTo>
                  <a:lnTo>
                    <a:pt x="497484" y="1064945"/>
                  </a:lnTo>
                  <a:lnTo>
                    <a:pt x="497332" y="1065047"/>
                  </a:lnTo>
                  <a:lnTo>
                    <a:pt x="497484" y="1065250"/>
                  </a:lnTo>
                  <a:lnTo>
                    <a:pt x="497687" y="1065479"/>
                  </a:lnTo>
                  <a:lnTo>
                    <a:pt x="497916" y="1065771"/>
                  </a:lnTo>
                  <a:lnTo>
                    <a:pt x="499300" y="1065733"/>
                  </a:lnTo>
                  <a:lnTo>
                    <a:pt x="499376" y="1065530"/>
                  </a:lnTo>
                  <a:lnTo>
                    <a:pt x="499402" y="1065199"/>
                  </a:lnTo>
                  <a:lnTo>
                    <a:pt x="499465" y="1064971"/>
                  </a:lnTo>
                  <a:close/>
                </a:path>
                <a:path w="2044700" h="1189989">
                  <a:moveTo>
                    <a:pt x="509295" y="1062253"/>
                  </a:moveTo>
                  <a:lnTo>
                    <a:pt x="509168" y="1061885"/>
                  </a:lnTo>
                  <a:lnTo>
                    <a:pt x="509028" y="1061529"/>
                  </a:lnTo>
                  <a:lnTo>
                    <a:pt x="508927" y="1061173"/>
                  </a:lnTo>
                  <a:lnTo>
                    <a:pt x="508711" y="1061212"/>
                  </a:lnTo>
                  <a:lnTo>
                    <a:pt x="508469" y="1061262"/>
                  </a:lnTo>
                  <a:lnTo>
                    <a:pt x="508203" y="1061300"/>
                  </a:lnTo>
                  <a:lnTo>
                    <a:pt x="508609" y="1061707"/>
                  </a:lnTo>
                  <a:lnTo>
                    <a:pt x="508901" y="1062037"/>
                  </a:lnTo>
                  <a:lnTo>
                    <a:pt x="509168" y="1062316"/>
                  </a:lnTo>
                  <a:lnTo>
                    <a:pt x="509295" y="1062253"/>
                  </a:lnTo>
                  <a:close/>
                </a:path>
                <a:path w="2044700" h="1189989">
                  <a:moveTo>
                    <a:pt x="511746" y="1060831"/>
                  </a:moveTo>
                  <a:lnTo>
                    <a:pt x="511467" y="1060767"/>
                  </a:lnTo>
                  <a:lnTo>
                    <a:pt x="511175" y="1060767"/>
                  </a:lnTo>
                  <a:lnTo>
                    <a:pt x="510578" y="1060843"/>
                  </a:lnTo>
                  <a:lnTo>
                    <a:pt x="509943" y="1060970"/>
                  </a:lnTo>
                  <a:lnTo>
                    <a:pt x="510032" y="1061212"/>
                  </a:lnTo>
                  <a:lnTo>
                    <a:pt x="510146" y="1061440"/>
                  </a:lnTo>
                  <a:lnTo>
                    <a:pt x="510235" y="1061694"/>
                  </a:lnTo>
                  <a:lnTo>
                    <a:pt x="511746" y="1060831"/>
                  </a:lnTo>
                  <a:close/>
                </a:path>
                <a:path w="2044700" h="1189989">
                  <a:moveTo>
                    <a:pt x="515581" y="309308"/>
                  </a:moveTo>
                  <a:lnTo>
                    <a:pt x="515086" y="307886"/>
                  </a:lnTo>
                  <a:lnTo>
                    <a:pt x="514807" y="308025"/>
                  </a:lnTo>
                  <a:lnTo>
                    <a:pt x="514667" y="308102"/>
                  </a:lnTo>
                  <a:lnTo>
                    <a:pt x="514921" y="308571"/>
                  </a:lnTo>
                  <a:lnTo>
                    <a:pt x="515239" y="308965"/>
                  </a:lnTo>
                  <a:lnTo>
                    <a:pt x="515581" y="309308"/>
                  </a:lnTo>
                  <a:close/>
                </a:path>
                <a:path w="2044700" h="1189989">
                  <a:moveTo>
                    <a:pt x="515886" y="1054366"/>
                  </a:moveTo>
                  <a:lnTo>
                    <a:pt x="515785" y="1053261"/>
                  </a:lnTo>
                  <a:lnTo>
                    <a:pt x="515277" y="1053579"/>
                  </a:lnTo>
                  <a:lnTo>
                    <a:pt x="514794" y="1053884"/>
                  </a:lnTo>
                  <a:lnTo>
                    <a:pt x="514299" y="1054201"/>
                  </a:lnTo>
                  <a:lnTo>
                    <a:pt x="515302" y="1054290"/>
                  </a:lnTo>
                  <a:lnTo>
                    <a:pt x="515886" y="1054366"/>
                  </a:lnTo>
                  <a:close/>
                </a:path>
                <a:path w="2044700" h="1189989">
                  <a:moveTo>
                    <a:pt x="529615" y="1049108"/>
                  </a:moveTo>
                  <a:lnTo>
                    <a:pt x="529336" y="1048943"/>
                  </a:lnTo>
                  <a:lnTo>
                    <a:pt x="529043" y="1048778"/>
                  </a:lnTo>
                  <a:lnTo>
                    <a:pt x="528726" y="1048600"/>
                  </a:lnTo>
                  <a:lnTo>
                    <a:pt x="528561" y="1049045"/>
                  </a:lnTo>
                  <a:lnTo>
                    <a:pt x="528129" y="1049896"/>
                  </a:lnTo>
                  <a:lnTo>
                    <a:pt x="529488" y="1049591"/>
                  </a:lnTo>
                  <a:lnTo>
                    <a:pt x="529526" y="1049426"/>
                  </a:lnTo>
                  <a:lnTo>
                    <a:pt x="529577" y="1049261"/>
                  </a:lnTo>
                  <a:lnTo>
                    <a:pt x="529615" y="1049108"/>
                  </a:lnTo>
                  <a:close/>
                </a:path>
                <a:path w="2044700" h="1189989">
                  <a:moveTo>
                    <a:pt x="531228" y="1044613"/>
                  </a:moveTo>
                  <a:lnTo>
                    <a:pt x="530110" y="1043774"/>
                  </a:lnTo>
                  <a:lnTo>
                    <a:pt x="529640" y="1044067"/>
                  </a:lnTo>
                  <a:lnTo>
                    <a:pt x="529145" y="1044397"/>
                  </a:lnTo>
                  <a:lnTo>
                    <a:pt x="528675" y="1044714"/>
                  </a:lnTo>
                  <a:lnTo>
                    <a:pt x="529183" y="1044968"/>
                  </a:lnTo>
                  <a:lnTo>
                    <a:pt x="529691" y="1045248"/>
                  </a:lnTo>
                  <a:lnTo>
                    <a:pt x="530186" y="1045540"/>
                  </a:lnTo>
                  <a:lnTo>
                    <a:pt x="530390" y="1045032"/>
                  </a:lnTo>
                  <a:lnTo>
                    <a:pt x="531228" y="1044613"/>
                  </a:lnTo>
                  <a:close/>
                </a:path>
                <a:path w="2044700" h="1189989">
                  <a:moveTo>
                    <a:pt x="566547" y="258279"/>
                  </a:moveTo>
                  <a:lnTo>
                    <a:pt x="566432" y="257886"/>
                  </a:lnTo>
                  <a:lnTo>
                    <a:pt x="566242" y="257619"/>
                  </a:lnTo>
                  <a:lnTo>
                    <a:pt x="565988" y="257594"/>
                  </a:lnTo>
                  <a:lnTo>
                    <a:pt x="566242" y="257695"/>
                  </a:lnTo>
                  <a:lnTo>
                    <a:pt x="566178" y="258064"/>
                  </a:lnTo>
                  <a:lnTo>
                    <a:pt x="566127" y="258419"/>
                  </a:lnTo>
                  <a:lnTo>
                    <a:pt x="566140" y="258762"/>
                  </a:lnTo>
                  <a:lnTo>
                    <a:pt x="566331" y="258711"/>
                  </a:lnTo>
                  <a:lnTo>
                    <a:pt x="566496" y="258660"/>
                  </a:lnTo>
                  <a:lnTo>
                    <a:pt x="566547" y="258279"/>
                  </a:lnTo>
                  <a:close/>
                </a:path>
                <a:path w="2044700" h="1189989">
                  <a:moveTo>
                    <a:pt x="569887" y="233578"/>
                  </a:moveTo>
                  <a:close/>
                </a:path>
                <a:path w="2044700" h="1189989">
                  <a:moveTo>
                    <a:pt x="571347" y="289877"/>
                  </a:moveTo>
                  <a:lnTo>
                    <a:pt x="571004" y="289953"/>
                  </a:lnTo>
                  <a:lnTo>
                    <a:pt x="570636" y="290156"/>
                  </a:lnTo>
                  <a:lnTo>
                    <a:pt x="570255" y="290499"/>
                  </a:lnTo>
                  <a:lnTo>
                    <a:pt x="570623" y="290309"/>
                  </a:lnTo>
                  <a:lnTo>
                    <a:pt x="571347" y="289877"/>
                  </a:lnTo>
                  <a:close/>
                </a:path>
                <a:path w="2044700" h="1189989">
                  <a:moveTo>
                    <a:pt x="581101" y="327583"/>
                  </a:moveTo>
                  <a:lnTo>
                    <a:pt x="580771" y="327545"/>
                  </a:lnTo>
                  <a:lnTo>
                    <a:pt x="580326" y="327355"/>
                  </a:lnTo>
                  <a:lnTo>
                    <a:pt x="579704" y="327825"/>
                  </a:lnTo>
                  <a:lnTo>
                    <a:pt x="579399" y="328333"/>
                  </a:lnTo>
                  <a:lnTo>
                    <a:pt x="578764" y="329107"/>
                  </a:lnTo>
                  <a:lnTo>
                    <a:pt x="579678" y="328841"/>
                  </a:lnTo>
                  <a:lnTo>
                    <a:pt x="580224" y="328790"/>
                  </a:lnTo>
                  <a:lnTo>
                    <a:pt x="580910" y="328383"/>
                  </a:lnTo>
                  <a:lnTo>
                    <a:pt x="580961" y="327914"/>
                  </a:lnTo>
                  <a:lnTo>
                    <a:pt x="581101" y="327583"/>
                  </a:lnTo>
                  <a:close/>
                </a:path>
                <a:path w="2044700" h="1189989">
                  <a:moveTo>
                    <a:pt x="587133" y="336346"/>
                  </a:moveTo>
                  <a:lnTo>
                    <a:pt x="586994" y="335876"/>
                  </a:lnTo>
                  <a:lnTo>
                    <a:pt x="586727" y="334924"/>
                  </a:lnTo>
                  <a:lnTo>
                    <a:pt x="586206" y="334975"/>
                  </a:lnTo>
                  <a:lnTo>
                    <a:pt x="585863" y="335013"/>
                  </a:lnTo>
                  <a:lnTo>
                    <a:pt x="585508" y="335038"/>
                  </a:lnTo>
                  <a:lnTo>
                    <a:pt x="585609" y="335546"/>
                  </a:lnTo>
                  <a:lnTo>
                    <a:pt x="585609" y="336130"/>
                  </a:lnTo>
                  <a:lnTo>
                    <a:pt x="585876" y="336524"/>
                  </a:lnTo>
                  <a:lnTo>
                    <a:pt x="585978" y="336677"/>
                  </a:lnTo>
                  <a:lnTo>
                    <a:pt x="586689" y="336423"/>
                  </a:lnTo>
                  <a:lnTo>
                    <a:pt x="587133" y="336346"/>
                  </a:lnTo>
                  <a:close/>
                </a:path>
                <a:path w="2044700" h="1189989">
                  <a:moveTo>
                    <a:pt x="590931" y="330123"/>
                  </a:moveTo>
                  <a:lnTo>
                    <a:pt x="590626" y="329844"/>
                  </a:lnTo>
                  <a:lnTo>
                    <a:pt x="590245" y="329590"/>
                  </a:lnTo>
                  <a:lnTo>
                    <a:pt x="590016" y="329476"/>
                  </a:lnTo>
                  <a:lnTo>
                    <a:pt x="589813" y="329336"/>
                  </a:lnTo>
                  <a:lnTo>
                    <a:pt x="587781" y="330631"/>
                  </a:lnTo>
                  <a:lnTo>
                    <a:pt x="584136" y="333108"/>
                  </a:lnTo>
                  <a:lnTo>
                    <a:pt x="582168" y="332219"/>
                  </a:lnTo>
                  <a:lnTo>
                    <a:pt x="580567" y="331571"/>
                  </a:lnTo>
                  <a:lnTo>
                    <a:pt x="579031" y="330796"/>
                  </a:lnTo>
                  <a:lnTo>
                    <a:pt x="578256" y="330415"/>
                  </a:lnTo>
                  <a:lnTo>
                    <a:pt x="577545" y="330149"/>
                  </a:lnTo>
                  <a:lnTo>
                    <a:pt x="576834" y="330047"/>
                  </a:lnTo>
                  <a:lnTo>
                    <a:pt x="576516" y="330466"/>
                  </a:lnTo>
                  <a:lnTo>
                    <a:pt x="584149" y="333883"/>
                  </a:lnTo>
                  <a:lnTo>
                    <a:pt x="581139" y="335876"/>
                  </a:lnTo>
                  <a:lnTo>
                    <a:pt x="582155" y="336575"/>
                  </a:lnTo>
                  <a:lnTo>
                    <a:pt x="582637" y="336956"/>
                  </a:lnTo>
                  <a:lnTo>
                    <a:pt x="590931" y="330123"/>
                  </a:lnTo>
                  <a:close/>
                </a:path>
                <a:path w="2044700" h="1189989">
                  <a:moveTo>
                    <a:pt x="620268" y="252971"/>
                  </a:moveTo>
                  <a:lnTo>
                    <a:pt x="619912" y="253149"/>
                  </a:lnTo>
                  <a:lnTo>
                    <a:pt x="618286" y="253822"/>
                  </a:lnTo>
                  <a:lnTo>
                    <a:pt x="617258" y="253923"/>
                  </a:lnTo>
                  <a:lnTo>
                    <a:pt x="617702" y="255346"/>
                  </a:lnTo>
                  <a:lnTo>
                    <a:pt x="618528" y="255206"/>
                  </a:lnTo>
                  <a:lnTo>
                    <a:pt x="619340" y="255536"/>
                  </a:lnTo>
                  <a:lnTo>
                    <a:pt x="620191" y="255828"/>
                  </a:lnTo>
                  <a:lnTo>
                    <a:pt x="620268" y="254901"/>
                  </a:lnTo>
                  <a:lnTo>
                    <a:pt x="620255" y="253949"/>
                  </a:lnTo>
                  <a:lnTo>
                    <a:pt x="620268" y="252971"/>
                  </a:lnTo>
                  <a:close/>
                </a:path>
                <a:path w="2044700" h="1189989">
                  <a:moveTo>
                    <a:pt x="628065" y="228663"/>
                  </a:moveTo>
                  <a:lnTo>
                    <a:pt x="627735" y="228384"/>
                  </a:lnTo>
                  <a:lnTo>
                    <a:pt x="627557" y="228092"/>
                  </a:lnTo>
                  <a:lnTo>
                    <a:pt x="627341" y="228371"/>
                  </a:lnTo>
                  <a:lnTo>
                    <a:pt x="626986" y="228625"/>
                  </a:lnTo>
                  <a:lnTo>
                    <a:pt x="626948" y="228917"/>
                  </a:lnTo>
                  <a:lnTo>
                    <a:pt x="626922" y="229146"/>
                  </a:lnTo>
                  <a:lnTo>
                    <a:pt x="627278" y="229425"/>
                  </a:lnTo>
                  <a:lnTo>
                    <a:pt x="627468" y="229666"/>
                  </a:lnTo>
                  <a:lnTo>
                    <a:pt x="627684" y="229438"/>
                  </a:lnTo>
                  <a:lnTo>
                    <a:pt x="628053" y="229196"/>
                  </a:lnTo>
                  <a:lnTo>
                    <a:pt x="628065" y="228955"/>
                  </a:lnTo>
                  <a:lnTo>
                    <a:pt x="628065" y="228663"/>
                  </a:lnTo>
                  <a:close/>
                </a:path>
                <a:path w="2044700" h="1189989">
                  <a:moveTo>
                    <a:pt x="642518" y="252539"/>
                  </a:moveTo>
                  <a:lnTo>
                    <a:pt x="642327" y="252476"/>
                  </a:lnTo>
                  <a:lnTo>
                    <a:pt x="642175" y="252437"/>
                  </a:lnTo>
                  <a:lnTo>
                    <a:pt x="642023" y="252387"/>
                  </a:lnTo>
                  <a:lnTo>
                    <a:pt x="642315" y="252730"/>
                  </a:lnTo>
                  <a:lnTo>
                    <a:pt x="642518" y="252539"/>
                  </a:lnTo>
                  <a:close/>
                </a:path>
                <a:path w="2044700" h="1189989">
                  <a:moveTo>
                    <a:pt x="644842" y="288505"/>
                  </a:moveTo>
                  <a:lnTo>
                    <a:pt x="644639" y="288467"/>
                  </a:lnTo>
                  <a:lnTo>
                    <a:pt x="644436" y="288467"/>
                  </a:lnTo>
                  <a:lnTo>
                    <a:pt x="644309" y="288518"/>
                  </a:lnTo>
                  <a:lnTo>
                    <a:pt x="644067" y="288645"/>
                  </a:lnTo>
                  <a:lnTo>
                    <a:pt x="643839" y="288772"/>
                  </a:lnTo>
                  <a:lnTo>
                    <a:pt x="643648" y="288937"/>
                  </a:lnTo>
                  <a:lnTo>
                    <a:pt x="643712" y="290182"/>
                  </a:lnTo>
                  <a:lnTo>
                    <a:pt x="644105" y="290080"/>
                  </a:lnTo>
                  <a:lnTo>
                    <a:pt x="644537" y="289674"/>
                  </a:lnTo>
                  <a:lnTo>
                    <a:pt x="644601" y="289369"/>
                  </a:lnTo>
                  <a:lnTo>
                    <a:pt x="644652" y="289064"/>
                  </a:lnTo>
                  <a:lnTo>
                    <a:pt x="644740" y="288772"/>
                  </a:lnTo>
                  <a:lnTo>
                    <a:pt x="644842" y="288505"/>
                  </a:lnTo>
                  <a:close/>
                </a:path>
                <a:path w="2044700" h="1189989">
                  <a:moveTo>
                    <a:pt x="651738" y="255803"/>
                  </a:moveTo>
                  <a:lnTo>
                    <a:pt x="650786" y="254533"/>
                  </a:lnTo>
                  <a:lnTo>
                    <a:pt x="650455" y="254901"/>
                  </a:lnTo>
                  <a:lnTo>
                    <a:pt x="649859" y="255536"/>
                  </a:lnTo>
                  <a:lnTo>
                    <a:pt x="650786" y="256133"/>
                  </a:lnTo>
                  <a:lnTo>
                    <a:pt x="651243" y="256438"/>
                  </a:lnTo>
                  <a:lnTo>
                    <a:pt x="651738" y="255803"/>
                  </a:lnTo>
                  <a:close/>
                </a:path>
                <a:path w="2044700" h="1189989">
                  <a:moveTo>
                    <a:pt x="1109116" y="713308"/>
                  </a:moveTo>
                  <a:lnTo>
                    <a:pt x="1108468" y="712444"/>
                  </a:lnTo>
                  <a:lnTo>
                    <a:pt x="1107884" y="711492"/>
                  </a:lnTo>
                  <a:lnTo>
                    <a:pt x="1106728" y="710209"/>
                  </a:lnTo>
                  <a:lnTo>
                    <a:pt x="1106347" y="709853"/>
                  </a:lnTo>
                  <a:lnTo>
                    <a:pt x="1105992" y="709599"/>
                  </a:lnTo>
                  <a:lnTo>
                    <a:pt x="1105750" y="709828"/>
                  </a:lnTo>
                  <a:lnTo>
                    <a:pt x="1105560" y="710044"/>
                  </a:lnTo>
                  <a:lnTo>
                    <a:pt x="1105179" y="710819"/>
                  </a:lnTo>
                  <a:lnTo>
                    <a:pt x="1105293" y="711555"/>
                  </a:lnTo>
                  <a:lnTo>
                    <a:pt x="1105446" y="712266"/>
                  </a:lnTo>
                  <a:lnTo>
                    <a:pt x="1106284" y="712724"/>
                  </a:lnTo>
                  <a:lnTo>
                    <a:pt x="1106944" y="713435"/>
                  </a:lnTo>
                  <a:lnTo>
                    <a:pt x="1107541" y="714235"/>
                  </a:lnTo>
                  <a:lnTo>
                    <a:pt x="1108062" y="713930"/>
                  </a:lnTo>
                  <a:lnTo>
                    <a:pt x="1108583" y="713613"/>
                  </a:lnTo>
                  <a:lnTo>
                    <a:pt x="1109116" y="713308"/>
                  </a:lnTo>
                  <a:close/>
                </a:path>
                <a:path w="2044700" h="1189989">
                  <a:moveTo>
                    <a:pt x="1164805" y="5473"/>
                  </a:moveTo>
                  <a:lnTo>
                    <a:pt x="1162596" y="1689"/>
                  </a:lnTo>
                  <a:lnTo>
                    <a:pt x="1162456" y="1790"/>
                  </a:lnTo>
                  <a:lnTo>
                    <a:pt x="1162316" y="1917"/>
                  </a:lnTo>
                  <a:lnTo>
                    <a:pt x="1159433" y="3860"/>
                  </a:lnTo>
                  <a:lnTo>
                    <a:pt x="1160437" y="6210"/>
                  </a:lnTo>
                  <a:lnTo>
                    <a:pt x="1161021" y="6527"/>
                  </a:lnTo>
                  <a:lnTo>
                    <a:pt x="1161478" y="6692"/>
                  </a:lnTo>
                  <a:lnTo>
                    <a:pt x="1162888" y="7188"/>
                  </a:lnTo>
                  <a:lnTo>
                    <a:pt x="1163764" y="6096"/>
                  </a:lnTo>
                  <a:lnTo>
                    <a:pt x="1164805" y="5473"/>
                  </a:lnTo>
                  <a:close/>
                </a:path>
                <a:path w="2044700" h="1189989">
                  <a:moveTo>
                    <a:pt x="1206868" y="656450"/>
                  </a:moveTo>
                  <a:lnTo>
                    <a:pt x="1206322" y="656285"/>
                  </a:lnTo>
                  <a:lnTo>
                    <a:pt x="1205928" y="656183"/>
                  </a:lnTo>
                  <a:lnTo>
                    <a:pt x="1205623" y="656158"/>
                  </a:lnTo>
                  <a:lnTo>
                    <a:pt x="1205611" y="656501"/>
                  </a:lnTo>
                  <a:lnTo>
                    <a:pt x="1205598" y="656844"/>
                  </a:lnTo>
                  <a:lnTo>
                    <a:pt x="1205585" y="657199"/>
                  </a:lnTo>
                  <a:lnTo>
                    <a:pt x="1206436" y="656704"/>
                  </a:lnTo>
                  <a:lnTo>
                    <a:pt x="1206868" y="656450"/>
                  </a:lnTo>
                  <a:close/>
                </a:path>
                <a:path w="2044700" h="1189989">
                  <a:moveTo>
                    <a:pt x="1231176" y="362331"/>
                  </a:moveTo>
                  <a:lnTo>
                    <a:pt x="1230947" y="362419"/>
                  </a:lnTo>
                  <a:lnTo>
                    <a:pt x="1231112" y="362572"/>
                  </a:lnTo>
                  <a:lnTo>
                    <a:pt x="1231176" y="362331"/>
                  </a:lnTo>
                  <a:close/>
                </a:path>
                <a:path w="2044700" h="1189989">
                  <a:moveTo>
                    <a:pt x="1350403" y="428307"/>
                  </a:moveTo>
                  <a:lnTo>
                    <a:pt x="1350098" y="428332"/>
                  </a:lnTo>
                  <a:lnTo>
                    <a:pt x="1350225" y="428561"/>
                  </a:lnTo>
                  <a:lnTo>
                    <a:pt x="1350403" y="428307"/>
                  </a:lnTo>
                  <a:close/>
                </a:path>
                <a:path w="2044700" h="1189989">
                  <a:moveTo>
                    <a:pt x="1456067" y="335749"/>
                  </a:moveTo>
                  <a:lnTo>
                    <a:pt x="1455877" y="335635"/>
                  </a:lnTo>
                  <a:lnTo>
                    <a:pt x="1455699" y="335521"/>
                  </a:lnTo>
                  <a:lnTo>
                    <a:pt x="1455508" y="335432"/>
                  </a:lnTo>
                  <a:lnTo>
                    <a:pt x="1455305" y="335648"/>
                  </a:lnTo>
                  <a:lnTo>
                    <a:pt x="1455432" y="335889"/>
                  </a:lnTo>
                  <a:lnTo>
                    <a:pt x="1455597" y="336054"/>
                  </a:lnTo>
                  <a:lnTo>
                    <a:pt x="1455712" y="336219"/>
                  </a:lnTo>
                  <a:lnTo>
                    <a:pt x="1456067" y="335749"/>
                  </a:lnTo>
                  <a:close/>
                </a:path>
                <a:path w="2044700" h="1189989">
                  <a:moveTo>
                    <a:pt x="1533842" y="431165"/>
                  </a:moveTo>
                  <a:lnTo>
                    <a:pt x="1533829" y="430987"/>
                  </a:lnTo>
                  <a:lnTo>
                    <a:pt x="1533829" y="430834"/>
                  </a:lnTo>
                  <a:lnTo>
                    <a:pt x="1533512" y="430695"/>
                  </a:lnTo>
                  <a:lnTo>
                    <a:pt x="1533347" y="430542"/>
                  </a:lnTo>
                  <a:lnTo>
                    <a:pt x="1533182" y="430784"/>
                  </a:lnTo>
                  <a:lnTo>
                    <a:pt x="1532864" y="431241"/>
                  </a:lnTo>
                  <a:lnTo>
                    <a:pt x="1533245" y="431444"/>
                  </a:lnTo>
                  <a:lnTo>
                    <a:pt x="1533436" y="431533"/>
                  </a:lnTo>
                  <a:lnTo>
                    <a:pt x="1533588" y="431368"/>
                  </a:lnTo>
                  <a:lnTo>
                    <a:pt x="1533842" y="431165"/>
                  </a:lnTo>
                  <a:close/>
                </a:path>
                <a:path w="2044700" h="1189989">
                  <a:moveTo>
                    <a:pt x="1574355" y="323507"/>
                  </a:moveTo>
                  <a:lnTo>
                    <a:pt x="1574215" y="322529"/>
                  </a:lnTo>
                  <a:lnTo>
                    <a:pt x="1573872" y="321703"/>
                  </a:lnTo>
                  <a:lnTo>
                    <a:pt x="1572920" y="321259"/>
                  </a:lnTo>
                  <a:lnTo>
                    <a:pt x="1573403" y="322021"/>
                  </a:lnTo>
                  <a:lnTo>
                    <a:pt x="1573872" y="322770"/>
                  </a:lnTo>
                  <a:lnTo>
                    <a:pt x="1574355" y="323507"/>
                  </a:lnTo>
                  <a:close/>
                </a:path>
                <a:path w="2044700" h="1189989">
                  <a:moveTo>
                    <a:pt x="1574495" y="323723"/>
                  </a:moveTo>
                  <a:lnTo>
                    <a:pt x="1574355" y="323507"/>
                  </a:lnTo>
                  <a:lnTo>
                    <a:pt x="1574406" y="323684"/>
                  </a:lnTo>
                  <a:close/>
                </a:path>
                <a:path w="2044700" h="1189989">
                  <a:moveTo>
                    <a:pt x="1593075" y="364566"/>
                  </a:moveTo>
                  <a:lnTo>
                    <a:pt x="1593049" y="364413"/>
                  </a:lnTo>
                  <a:lnTo>
                    <a:pt x="1593011" y="364236"/>
                  </a:lnTo>
                  <a:lnTo>
                    <a:pt x="1592757" y="364096"/>
                  </a:lnTo>
                  <a:lnTo>
                    <a:pt x="1592580" y="363931"/>
                  </a:lnTo>
                  <a:lnTo>
                    <a:pt x="1592148" y="364705"/>
                  </a:lnTo>
                  <a:lnTo>
                    <a:pt x="1592338" y="364782"/>
                  </a:lnTo>
                  <a:lnTo>
                    <a:pt x="1592516" y="364871"/>
                  </a:lnTo>
                  <a:lnTo>
                    <a:pt x="1592707" y="364934"/>
                  </a:lnTo>
                  <a:lnTo>
                    <a:pt x="1592834" y="364769"/>
                  </a:lnTo>
                  <a:lnTo>
                    <a:pt x="1593075" y="364566"/>
                  </a:lnTo>
                  <a:close/>
                </a:path>
                <a:path w="2044700" h="1189989">
                  <a:moveTo>
                    <a:pt x="1672501" y="74396"/>
                  </a:moveTo>
                  <a:lnTo>
                    <a:pt x="1672259" y="74409"/>
                  </a:lnTo>
                  <a:lnTo>
                    <a:pt x="1672412" y="74599"/>
                  </a:lnTo>
                  <a:lnTo>
                    <a:pt x="1672501" y="74396"/>
                  </a:lnTo>
                  <a:close/>
                </a:path>
                <a:path w="2044700" h="1189989">
                  <a:moveTo>
                    <a:pt x="1675422" y="242976"/>
                  </a:moveTo>
                  <a:lnTo>
                    <a:pt x="1675384" y="242836"/>
                  </a:lnTo>
                  <a:lnTo>
                    <a:pt x="1675422" y="242976"/>
                  </a:lnTo>
                  <a:close/>
                </a:path>
                <a:path w="2044700" h="1189989">
                  <a:moveTo>
                    <a:pt x="1682102" y="250456"/>
                  </a:moveTo>
                  <a:lnTo>
                    <a:pt x="1677416" y="244589"/>
                  </a:lnTo>
                  <a:lnTo>
                    <a:pt x="1675422" y="242976"/>
                  </a:lnTo>
                  <a:lnTo>
                    <a:pt x="1675942" y="244106"/>
                  </a:lnTo>
                  <a:lnTo>
                    <a:pt x="1675536" y="245008"/>
                  </a:lnTo>
                  <a:lnTo>
                    <a:pt x="1670735" y="249135"/>
                  </a:lnTo>
                  <a:lnTo>
                    <a:pt x="1671116" y="251802"/>
                  </a:lnTo>
                  <a:lnTo>
                    <a:pt x="1671612" y="253860"/>
                  </a:lnTo>
                  <a:lnTo>
                    <a:pt x="1675536" y="256819"/>
                  </a:lnTo>
                  <a:lnTo>
                    <a:pt x="1677530" y="256743"/>
                  </a:lnTo>
                  <a:lnTo>
                    <a:pt x="1681530" y="253161"/>
                  </a:lnTo>
                  <a:lnTo>
                    <a:pt x="1682102" y="250456"/>
                  </a:lnTo>
                  <a:close/>
                </a:path>
                <a:path w="2044700" h="1189989">
                  <a:moveTo>
                    <a:pt x="1726793" y="280720"/>
                  </a:moveTo>
                  <a:lnTo>
                    <a:pt x="1726692" y="280428"/>
                  </a:lnTo>
                  <a:lnTo>
                    <a:pt x="1726679" y="280212"/>
                  </a:lnTo>
                  <a:lnTo>
                    <a:pt x="1726450" y="280238"/>
                  </a:lnTo>
                  <a:lnTo>
                    <a:pt x="1726158" y="280212"/>
                  </a:lnTo>
                  <a:lnTo>
                    <a:pt x="1726044" y="280339"/>
                  </a:lnTo>
                  <a:lnTo>
                    <a:pt x="1726057" y="280758"/>
                  </a:lnTo>
                  <a:lnTo>
                    <a:pt x="1726082" y="280974"/>
                  </a:lnTo>
                  <a:lnTo>
                    <a:pt x="1726298" y="280949"/>
                  </a:lnTo>
                  <a:lnTo>
                    <a:pt x="1726615" y="280987"/>
                  </a:lnTo>
                  <a:lnTo>
                    <a:pt x="1726692" y="280860"/>
                  </a:lnTo>
                  <a:lnTo>
                    <a:pt x="1726793" y="280720"/>
                  </a:lnTo>
                  <a:close/>
                </a:path>
                <a:path w="2044700" h="1189989">
                  <a:moveTo>
                    <a:pt x="1738515" y="288074"/>
                  </a:moveTo>
                  <a:lnTo>
                    <a:pt x="1738160" y="288302"/>
                  </a:lnTo>
                  <a:lnTo>
                    <a:pt x="1737791" y="288505"/>
                  </a:lnTo>
                  <a:lnTo>
                    <a:pt x="1737423" y="288721"/>
                  </a:lnTo>
                  <a:lnTo>
                    <a:pt x="1737550" y="288874"/>
                  </a:lnTo>
                  <a:lnTo>
                    <a:pt x="1737880" y="288607"/>
                  </a:lnTo>
                  <a:lnTo>
                    <a:pt x="1738198" y="288353"/>
                  </a:lnTo>
                  <a:lnTo>
                    <a:pt x="1738515" y="288074"/>
                  </a:lnTo>
                  <a:close/>
                </a:path>
                <a:path w="2044700" h="1189989">
                  <a:moveTo>
                    <a:pt x="1738655" y="287972"/>
                  </a:moveTo>
                  <a:close/>
                </a:path>
                <a:path w="2044700" h="1189989">
                  <a:moveTo>
                    <a:pt x="1764525" y="250672"/>
                  </a:moveTo>
                  <a:lnTo>
                    <a:pt x="1764512" y="250532"/>
                  </a:lnTo>
                  <a:lnTo>
                    <a:pt x="1764309" y="250507"/>
                  </a:lnTo>
                  <a:lnTo>
                    <a:pt x="1764195" y="250786"/>
                  </a:lnTo>
                  <a:lnTo>
                    <a:pt x="1764385" y="250939"/>
                  </a:lnTo>
                  <a:lnTo>
                    <a:pt x="1764525" y="250672"/>
                  </a:lnTo>
                  <a:close/>
                </a:path>
                <a:path w="2044700" h="1189989">
                  <a:moveTo>
                    <a:pt x="1811985" y="221132"/>
                  </a:moveTo>
                  <a:lnTo>
                    <a:pt x="1811883" y="220929"/>
                  </a:lnTo>
                  <a:lnTo>
                    <a:pt x="1811693" y="221107"/>
                  </a:lnTo>
                  <a:lnTo>
                    <a:pt x="1811667" y="221272"/>
                  </a:lnTo>
                  <a:lnTo>
                    <a:pt x="1811807" y="221399"/>
                  </a:lnTo>
                  <a:lnTo>
                    <a:pt x="1811985" y="221284"/>
                  </a:lnTo>
                  <a:lnTo>
                    <a:pt x="1811985" y="221132"/>
                  </a:lnTo>
                  <a:close/>
                </a:path>
                <a:path w="2044700" h="1189989">
                  <a:moveTo>
                    <a:pt x="1816595" y="0"/>
                  </a:moveTo>
                  <a:lnTo>
                    <a:pt x="1816201" y="165"/>
                  </a:lnTo>
                  <a:lnTo>
                    <a:pt x="1816595" y="50"/>
                  </a:lnTo>
                  <a:close/>
                </a:path>
                <a:path w="2044700" h="1189989">
                  <a:moveTo>
                    <a:pt x="1845652" y="135864"/>
                  </a:moveTo>
                  <a:lnTo>
                    <a:pt x="1845398" y="135737"/>
                  </a:lnTo>
                  <a:lnTo>
                    <a:pt x="1845271" y="135915"/>
                  </a:lnTo>
                  <a:lnTo>
                    <a:pt x="1845208" y="136067"/>
                  </a:lnTo>
                  <a:lnTo>
                    <a:pt x="1845119" y="136220"/>
                  </a:lnTo>
                  <a:lnTo>
                    <a:pt x="1845322" y="136296"/>
                  </a:lnTo>
                  <a:lnTo>
                    <a:pt x="1845500" y="136182"/>
                  </a:lnTo>
                  <a:lnTo>
                    <a:pt x="1845576" y="136029"/>
                  </a:lnTo>
                  <a:lnTo>
                    <a:pt x="1845652" y="135864"/>
                  </a:lnTo>
                  <a:close/>
                </a:path>
                <a:path w="2044700" h="1189989">
                  <a:moveTo>
                    <a:pt x="1852091" y="172847"/>
                  </a:moveTo>
                  <a:close/>
                </a:path>
                <a:path w="2044700" h="1189989">
                  <a:moveTo>
                    <a:pt x="1852828" y="174117"/>
                  </a:moveTo>
                  <a:lnTo>
                    <a:pt x="1852333" y="173278"/>
                  </a:lnTo>
                  <a:lnTo>
                    <a:pt x="1852091" y="172847"/>
                  </a:lnTo>
                  <a:lnTo>
                    <a:pt x="1850923" y="173482"/>
                  </a:lnTo>
                  <a:lnTo>
                    <a:pt x="1850313" y="173799"/>
                  </a:lnTo>
                  <a:lnTo>
                    <a:pt x="1851164" y="173913"/>
                  </a:lnTo>
                  <a:lnTo>
                    <a:pt x="1852828" y="174117"/>
                  </a:lnTo>
                  <a:close/>
                </a:path>
                <a:path w="2044700" h="1189989">
                  <a:moveTo>
                    <a:pt x="1852904" y="174256"/>
                  </a:moveTo>
                  <a:lnTo>
                    <a:pt x="1852866" y="174117"/>
                  </a:lnTo>
                  <a:lnTo>
                    <a:pt x="1852904" y="174256"/>
                  </a:lnTo>
                  <a:close/>
                </a:path>
                <a:path w="2044700" h="1189989">
                  <a:moveTo>
                    <a:pt x="1868436" y="429615"/>
                  </a:moveTo>
                  <a:lnTo>
                    <a:pt x="1867535" y="429577"/>
                  </a:lnTo>
                  <a:lnTo>
                    <a:pt x="1867090" y="429501"/>
                  </a:lnTo>
                  <a:lnTo>
                    <a:pt x="1866925" y="429869"/>
                  </a:lnTo>
                  <a:lnTo>
                    <a:pt x="1866887" y="430225"/>
                  </a:lnTo>
                  <a:lnTo>
                    <a:pt x="1866950" y="430631"/>
                  </a:lnTo>
                  <a:lnTo>
                    <a:pt x="1867484" y="430758"/>
                  </a:lnTo>
                  <a:lnTo>
                    <a:pt x="1867611" y="430657"/>
                  </a:lnTo>
                  <a:lnTo>
                    <a:pt x="1867916" y="430415"/>
                  </a:lnTo>
                  <a:lnTo>
                    <a:pt x="1868106" y="430060"/>
                  </a:lnTo>
                  <a:lnTo>
                    <a:pt x="1868436" y="429615"/>
                  </a:lnTo>
                  <a:close/>
                </a:path>
                <a:path w="2044700" h="1189989">
                  <a:moveTo>
                    <a:pt x="2044636" y="75806"/>
                  </a:moveTo>
                  <a:lnTo>
                    <a:pt x="2044357" y="75603"/>
                  </a:lnTo>
                  <a:lnTo>
                    <a:pt x="2044115" y="75374"/>
                  </a:lnTo>
                  <a:lnTo>
                    <a:pt x="2043772" y="75196"/>
                  </a:lnTo>
                  <a:lnTo>
                    <a:pt x="2043366" y="75679"/>
                  </a:lnTo>
                  <a:lnTo>
                    <a:pt x="2043582" y="76009"/>
                  </a:lnTo>
                  <a:lnTo>
                    <a:pt x="2043861" y="76200"/>
                  </a:lnTo>
                  <a:lnTo>
                    <a:pt x="2044115" y="76428"/>
                  </a:lnTo>
                  <a:lnTo>
                    <a:pt x="2044344" y="76161"/>
                  </a:lnTo>
                  <a:lnTo>
                    <a:pt x="2044484" y="75971"/>
                  </a:lnTo>
                  <a:lnTo>
                    <a:pt x="2044636" y="758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 descr=""/>
            <p:cNvSpPr/>
            <p:nvPr/>
          </p:nvSpPr>
          <p:spPr>
            <a:xfrm>
              <a:off x="1829447" y="3985381"/>
              <a:ext cx="502284" cy="388620"/>
            </a:xfrm>
            <a:custGeom>
              <a:avLst/>
              <a:gdLst/>
              <a:ahLst/>
              <a:cxnLst/>
              <a:rect l="l" t="t" r="r" b="b"/>
              <a:pathLst>
                <a:path w="502285" h="388620">
                  <a:moveTo>
                    <a:pt x="406" y="307543"/>
                  </a:moveTo>
                  <a:lnTo>
                    <a:pt x="101" y="307695"/>
                  </a:lnTo>
                  <a:lnTo>
                    <a:pt x="190" y="307873"/>
                  </a:lnTo>
                  <a:lnTo>
                    <a:pt x="406" y="307543"/>
                  </a:lnTo>
                  <a:close/>
                </a:path>
                <a:path w="502285" h="388620">
                  <a:moveTo>
                    <a:pt x="990" y="307263"/>
                  </a:moveTo>
                  <a:lnTo>
                    <a:pt x="889" y="307022"/>
                  </a:lnTo>
                  <a:lnTo>
                    <a:pt x="850" y="306870"/>
                  </a:lnTo>
                  <a:lnTo>
                    <a:pt x="558" y="307327"/>
                  </a:lnTo>
                  <a:lnTo>
                    <a:pt x="406" y="307543"/>
                  </a:lnTo>
                  <a:lnTo>
                    <a:pt x="774" y="307378"/>
                  </a:lnTo>
                  <a:lnTo>
                    <a:pt x="952" y="307276"/>
                  </a:lnTo>
                  <a:close/>
                </a:path>
                <a:path w="502285" h="388620">
                  <a:moveTo>
                    <a:pt x="5105" y="326694"/>
                  </a:moveTo>
                  <a:lnTo>
                    <a:pt x="2413" y="327710"/>
                  </a:lnTo>
                  <a:lnTo>
                    <a:pt x="5105" y="326694"/>
                  </a:lnTo>
                  <a:close/>
                </a:path>
                <a:path w="502285" h="388620">
                  <a:moveTo>
                    <a:pt x="12712" y="324078"/>
                  </a:moveTo>
                  <a:lnTo>
                    <a:pt x="12077" y="324345"/>
                  </a:lnTo>
                  <a:lnTo>
                    <a:pt x="11430" y="324650"/>
                  </a:lnTo>
                  <a:lnTo>
                    <a:pt x="10744" y="324942"/>
                  </a:lnTo>
                  <a:lnTo>
                    <a:pt x="10718" y="325221"/>
                  </a:lnTo>
                  <a:lnTo>
                    <a:pt x="10693" y="325780"/>
                  </a:lnTo>
                  <a:lnTo>
                    <a:pt x="10845" y="325678"/>
                  </a:lnTo>
                  <a:lnTo>
                    <a:pt x="11023" y="325589"/>
                  </a:lnTo>
                  <a:lnTo>
                    <a:pt x="11214" y="325513"/>
                  </a:lnTo>
                  <a:lnTo>
                    <a:pt x="12052" y="325183"/>
                  </a:lnTo>
                  <a:lnTo>
                    <a:pt x="12458" y="324675"/>
                  </a:lnTo>
                  <a:lnTo>
                    <a:pt x="12712" y="324078"/>
                  </a:lnTo>
                  <a:close/>
                </a:path>
                <a:path w="502285" h="388620">
                  <a:moveTo>
                    <a:pt x="13182" y="340372"/>
                  </a:moveTo>
                  <a:lnTo>
                    <a:pt x="12814" y="340004"/>
                  </a:lnTo>
                  <a:lnTo>
                    <a:pt x="12446" y="339623"/>
                  </a:lnTo>
                  <a:lnTo>
                    <a:pt x="12065" y="339267"/>
                  </a:lnTo>
                  <a:lnTo>
                    <a:pt x="12344" y="339610"/>
                  </a:lnTo>
                  <a:lnTo>
                    <a:pt x="12649" y="340004"/>
                  </a:lnTo>
                  <a:lnTo>
                    <a:pt x="12979" y="340436"/>
                  </a:lnTo>
                  <a:lnTo>
                    <a:pt x="13106" y="340398"/>
                  </a:lnTo>
                  <a:close/>
                </a:path>
                <a:path w="502285" h="388620">
                  <a:moveTo>
                    <a:pt x="15570" y="297891"/>
                  </a:moveTo>
                  <a:lnTo>
                    <a:pt x="14630" y="295567"/>
                  </a:lnTo>
                  <a:lnTo>
                    <a:pt x="13665" y="293674"/>
                  </a:lnTo>
                  <a:lnTo>
                    <a:pt x="12509" y="289471"/>
                  </a:lnTo>
                  <a:lnTo>
                    <a:pt x="12471" y="289179"/>
                  </a:lnTo>
                  <a:lnTo>
                    <a:pt x="12433" y="288721"/>
                  </a:lnTo>
                  <a:lnTo>
                    <a:pt x="12268" y="287159"/>
                  </a:lnTo>
                  <a:lnTo>
                    <a:pt x="11849" y="284734"/>
                  </a:lnTo>
                  <a:lnTo>
                    <a:pt x="11518" y="284568"/>
                  </a:lnTo>
                  <a:lnTo>
                    <a:pt x="11518" y="288798"/>
                  </a:lnTo>
                  <a:lnTo>
                    <a:pt x="11264" y="289179"/>
                  </a:lnTo>
                  <a:lnTo>
                    <a:pt x="10998" y="288721"/>
                  </a:lnTo>
                  <a:lnTo>
                    <a:pt x="11518" y="288798"/>
                  </a:lnTo>
                  <a:lnTo>
                    <a:pt x="11518" y="284568"/>
                  </a:lnTo>
                  <a:lnTo>
                    <a:pt x="7327" y="282371"/>
                  </a:lnTo>
                  <a:lnTo>
                    <a:pt x="10502" y="285381"/>
                  </a:lnTo>
                  <a:lnTo>
                    <a:pt x="8801" y="290741"/>
                  </a:lnTo>
                  <a:lnTo>
                    <a:pt x="8102" y="292785"/>
                  </a:lnTo>
                  <a:lnTo>
                    <a:pt x="8610" y="295338"/>
                  </a:lnTo>
                  <a:lnTo>
                    <a:pt x="11696" y="296443"/>
                  </a:lnTo>
                  <a:lnTo>
                    <a:pt x="11188" y="299847"/>
                  </a:lnTo>
                  <a:lnTo>
                    <a:pt x="15570" y="297891"/>
                  </a:lnTo>
                  <a:close/>
                </a:path>
                <a:path w="502285" h="388620">
                  <a:moveTo>
                    <a:pt x="29794" y="325831"/>
                  </a:moveTo>
                  <a:lnTo>
                    <a:pt x="29756" y="325310"/>
                  </a:lnTo>
                  <a:lnTo>
                    <a:pt x="29667" y="324065"/>
                  </a:lnTo>
                  <a:lnTo>
                    <a:pt x="28956" y="324307"/>
                  </a:lnTo>
                  <a:lnTo>
                    <a:pt x="28448" y="324434"/>
                  </a:lnTo>
                  <a:lnTo>
                    <a:pt x="28003" y="324675"/>
                  </a:lnTo>
                  <a:lnTo>
                    <a:pt x="28105" y="325539"/>
                  </a:lnTo>
                  <a:lnTo>
                    <a:pt x="28333" y="325640"/>
                  </a:lnTo>
                  <a:lnTo>
                    <a:pt x="28752" y="325831"/>
                  </a:lnTo>
                  <a:lnTo>
                    <a:pt x="29298" y="325767"/>
                  </a:lnTo>
                  <a:lnTo>
                    <a:pt x="29794" y="325831"/>
                  </a:lnTo>
                  <a:close/>
                </a:path>
                <a:path w="502285" h="388620">
                  <a:moveTo>
                    <a:pt x="41160" y="297726"/>
                  </a:moveTo>
                  <a:lnTo>
                    <a:pt x="40830" y="296621"/>
                  </a:lnTo>
                  <a:lnTo>
                    <a:pt x="40678" y="296621"/>
                  </a:lnTo>
                  <a:lnTo>
                    <a:pt x="40360" y="296595"/>
                  </a:lnTo>
                  <a:lnTo>
                    <a:pt x="40030" y="296633"/>
                  </a:lnTo>
                  <a:lnTo>
                    <a:pt x="39662" y="296684"/>
                  </a:lnTo>
                  <a:lnTo>
                    <a:pt x="39027" y="298094"/>
                  </a:lnTo>
                  <a:lnTo>
                    <a:pt x="39192" y="298297"/>
                  </a:lnTo>
                  <a:lnTo>
                    <a:pt x="39331" y="298450"/>
                  </a:lnTo>
                  <a:lnTo>
                    <a:pt x="39497" y="298488"/>
                  </a:lnTo>
                  <a:lnTo>
                    <a:pt x="39954" y="298589"/>
                  </a:lnTo>
                  <a:lnTo>
                    <a:pt x="40678" y="298323"/>
                  </a:lnTo>
                  <a:lnTo>
                    <a:pt x="41160" y="297726"/>
                  </a:lnTo>
                  <a:close/>
                </a:path>
                <a:path w="502285" h="388620">
                  <a:moveTo>
                    <a:pt x="52120" y="303237"/>
                  </a:moveTo>
                  <a:lnTo>
                    <a:pt x="52108" y="303060"/>
                  </a:lnTo>
                  <a:lnTo>
                    <a:pt x="52095" y="302895"/>
                  </a:lnTo>
                  <a:lnTo>
                    <a:pt x="52095" y="302729"/>
                  </a:lnTo>
                  <a:lnTo>
                    <a:pt x="51866" y="302844"/>
                  </a:lnTo>
                  <a:lnTo>
                    <a:pt x="51422" y="303047"/>
                  </a:lnTo>
                  <a:lnTo>
                    <a:pt x="51523" y="303187"/>
                  </a:lnTo>
                  <a:lnTo>
                    <a:pt x="51587" y="303377"/>
                  </a:lnTo>
                  <a:lnTo>
                    <a:pt x="51727" y="303428"/>
                  </a:lnTo>
                  <a:lnTo>
                    <a:pt x="51981" y="303301"/>
                  </a:lnTo>
                  <a:lnTo>
                    <a:pt x="52120" y="303237"/>
                  </a:lnTo>
                  <a:close/>
                </a:path>
                <a:path w="502285" h="388620">
                  <a:moveTo>
                    <a:pt x="67551" y="326339"/>
                  </a:moveTo>
                  <a:lnTo>
                    <a:pt x="67335" y="326072"/>
                  </a:lnTo>
                  <a:lnTo>
                    <a:pt x="66548" y="326313"/>
                  </a:lnTo>
                  <a:lnTo>
                    <a:pt x="66827" y="326478"/>
                  </a:lnTo>
                  <a:lnTo>
                    <a:pt x="67551" y="326339"/>
                  </a:lnTo>
                  <a:close/>
                </a:path>
                <a:path w="502285" h="388620">
                  <a:moveTo>
                    <a:pt x="73621" y="352628"/>
                  </a:moveTo>
                  <a:lnTo>
                    <a:pt x="73456" y="352539"/>
                  </a:lnTo>
                  <a:lnTo>
                    <a:pt x="73291" y="352412"/>
                  </a:lnTo>
                  <a:lnTo>
                    <a:pt x="73113" y="352361"/>
                  </a:lnTo>
                  <a:lnTo>
                    <a:pt x="72961" y="352323"/>
                  </a:lnTo>
                  <a:lnTo>
                    <a:pt x="72771" y="352374"/>
                  </a:lnTo>
                  <a:lnTo>
                    <a:pt x="72593" y="352399"/>
                  </a:lnTo>
                  <a:lnTo>
                    <a:pt x="72720" y="352526"/>
                  </a:lnTo>
                  <a:lnTo>
                    <a:pt x="72834" y="352742"/>
                  </a:lnTo>
                  <a:lnTo>
                    <a:pt x="72986" y="352767"/>
                  </a:lnTo>
                  <a:lnTo>
                    <a:pt x="73190" y="352793"/>
                  </a:lnTo>
                  <a:lnTo>
                    <a:pt x="73418" y="352679"/>
                  </a:lnTo>
                  <a:lnTo>
                    <a:pt x="73621" y="352628"/>
                  </a:lnTo>
                  <a:close/>
                </a:path>
                <a:path w="502285" h="388620">
                  <a:moveTo>
                    <a:pt x="79044" y="325767"/>
                  </a:moveTo>
                  <a:lnTo>
                    <a:pt x="76123" y="325386"/>
                  </a:lnTo>
                  <a:lnTo>
                    <a:pt x="73190" y="325247"/>
                  </a:lnTo>
                  <a:lnTo>
                    <a:pt x="67691" y="326313"/>
                  </a:lnTo>
                  <a:lnTo>
                    <a:pt x="67665" y="326478"/>
                  </a:lnTo>
                  <a:lnTo>
                    <a:pt x="68529" y="327545"/>
                  </a:lnTo>
                  <a:lnTo>
                    <a:pt x="68427" y="327837"/>
                  </a:lnTo>
                  <a:lnTo>
                    <a:pt x="67741" y="331508"/>
                  </a:lnTo>
                  <a:lnTo>
                    <a:pt x="65557" y="326326"/>
                  </a:lnTo>
                  <a:lnTo>
                    <a:pt x="66446" y="326313"/>
                  </a:lnTo>
                  <a:lnTo>
                    <a:pt x="64173" y="325297"/>
                  </a:lnTo>
                  <a:lnTo>
                    <a:pt x="63042" y="324218"/>
                  </a:lnTo>
                  <a:lnTo>
                    <a:pt x="60223" y="321538"/>
                  </a:lnTo>
                  <a:lnTo>
                    <a:pt x="58585" y="320154"/>
                  </a:lnTo>
                  <a:lnTo>
                    <a:pt x="57200" y="316484"/>
                  </a:lnTo>
                  <a:lnTo>
                    <a:pt x="56248" y="315150"/>
                  </a:lnTo>
                  <a:lnTo>
                    <a:pt x="56248" y="346011"/>
                  </a:lnTo>
                  <a:lnTo>
                    <a:pt x="56222" y="346430"/>
                  </a:lnTo>
                  <a:lnTo>
                    <a:pt x="55981" y="346468"/>
                  </a:lnTo>
                  <a:lnTo>
                    <a:pt x="55587" y="346494"/>
                  </a:lnTo>
                  <a:lnTo>
                    <a:pt x="56248" y="346011"/>
                  </a:lnTo>
                  <a:lnTo>
                    <a:pt x="56248" y="315150"/>
                  </a:lnTo>
                  <a:lnTo>
                    <a:pt x="55079" y="313791"/>
                  </a:lnTo>
                  <a:lnTo>
                    <a:pt x="55079" y="346786"/>
                  </a:lnTo>
                  <a:lnTo>
                    <a:pt x="54889" y="347243"/>
                  </a:lnTo>
                  <a:lnTo>
                    <a:pt x="54571" y="347586"/>
                  </a:lnTo>
                  <a:lnTo>
                    <a:pt x="54229" y="347484"/>
                  </a:lnTo>
                  <a:lnTo>
                    <a:pt x="53975" y="347484"/>
                  </a:lnTo>
                  <a:lnTo>
                    <a:pt x="54089" y="347243"/>
                  </a:lnTo>
                  <a:lnTo>
                    <a:pt x="54114" y="347103"/>
                  </a:lnTo>
                  <a:lnTo>
                    <a:pt x="54521" y="346925"/>
                  </a:lnTo>
                  <a:lnTo>
                    <a:pt x="55079" y="346786"/>
                  </a:lnTo>
                  <a:lnTo>
                    <a:pt x="55079" y="313791"/>
                  </a:lnTo>
                  <a:lnTo>
                    <a:pt x="54025" y="312559"/>
                  </a:lnTo>
                  <a:lnTo>
                    <a:pt x="53340" y="311175"/>
                  </a:lnTo>
                  <a:lnTo>
                    <a:pt x="52946" y="309740"/>
                  </a:lnTo>
                  <a:lnTo>
                    <a:pt x="44704" y="314706"/>
                  </a:lnTo>
                  <a:lnTo>
                    <a:pt x="34950" y="324218"/>
                  </a:lnTo>
                  <a:lnTo>
                    <a:pt x="34747" y="324129"/>
                  </a:lnTo>
                  <a:lnTo>
                    <a:pt x="32969" y="324853"/>
                  </a:lnTo>
                  <a:lnTo>
                    <a:pt x="32004" y="326263"/>
                  </a:lnTo>
                  <a:lnTo>
                    <a:pt x="31267" y="327837"/>
                  </a:lnTo>
                  <a:lnTo>
                    <a:pt x="21424" y="337451"/>
                  </a:lnTo>
                  <a:lnTo>
                    <a:pt x="21069" y="338239"/>
                  </a:lnTo>
                  <a:lnTo>
                    <a:pt x="20916" y="338239"/>
                  </a:lnTo>
                  <a:lnTo>
                    <a:pt x="20802" y="338416"/>
                  </a:lnTo>
                  <a:lnTo>
                    <a:pt x="20853" y="338721"/>
                  </a:lnTo>
                  <a:lnTo>
                    <a:pt x="17310" y="346621"/>
                  </a:lnTo>
                  <a:lnTo>
                    <a:pt x="16954" y="346011"/>
                  </a:lnTo>
                  <a:lnTo>
                    <a:pt x="16840" y="345833"/>
                  </a:lnTo>
                  <a:lnTo>
                    <a:pt x="15455" y="347345"/>
                  </a:lnTo>
                  <a:lnTo>
                    <a:pt x="14960" y="347992"/>
                  </a:lnTo>
                  <a:lnTo>
                    <a:pt x="15214" y="347967"/>
                  </a:lnTo>
                  <a:lnTo>
                    <a:pt x="15189" y="348462"/>
                  </a:lnTo>
                  <a:lnTo>
                    <a:pt x="14935" y="348526"/>
                  </a:lnTo>
                  <a:lnTo>
                    <a:pt x="14757" y="348538"/>
                  </a:lnTo>
                  <a:lnTo>
                    <a:pt x="14566" y="348538"/>
                  </a:lnTo>
                  <a:lnTo>
                    <a:pt x="13208" y="350456"/>
                  </a:lnTo>
                  <a:lnTo>
                    <a:pt x="12230" y="352539"/>
                  </a:lnTo>
                  <a:lnTo>
                    <a:pt x="11430" y="354711"/>
                  </a:lnTo>
                  <a:lnTo>
                    <a:pt x="11976" y="354838"/>
                  </a:lnTo>
                  <a:lnTo>
                    <a:pt x="13119" y="357060"/>
                  </a:lnTo>
                  <a:lnTo>
                    <a:pt x="14668" y="359270"/>
                  </a:lnTo>
                  <a:lnTo>
                    <a:pt x="17399" y="360273"/>
                  </a:lnTo>
                  <a:lnTo>
                    <a:pt x="15760" y="363461"/>
                  </a:lnTo>
                  <a:lnTo>
                    <a:pt x="18059" y="367588"/>
                  </a:lnTo>
                  <a:lnTo>
                    <a:pt x="21209" y="365937"/>
                  </a:lnTo>
                  <a:lnTo>
                    <a:pt x="23977" y="365201"/>
                  </a:lnTo>
                  <a:lnTo>
                    <a:pt x="25171" y="366014"/>
                  </a:lnTo>
                  <a:lnTo>
                    <a:pt x="26225" y="367334"/>
                  </a:lnTo>
                  <a:lnTo>
                    <a:pt x="27597" y="367233"/>
                  </a:lnTo>
                  <a:lnTo>
                    <a:pt x="28003" y="367245"/>
                  </a:lnTo>
                  <a:lnTo>
                    <a:pt x="28384" y="367284"/>
                  </a:lnTo>
                  <a:lnTo>
                    <a:pt x="28524" y="367233"/>
                  </a:lnTo>
                  <a:lnTo>
                    <a:pt x="33197" y="365201"/>
                  </a:lnTo>
                  <a:lnTo>
                    <a:pt x="51612" y="357238"/>
                  </a:lnTo>
                  <a:lnTo>
                    <a:pt x="55079" y="353250"/>
                  </a:lnTo>
                  <a:lnTo>
                    <a:pt x="55549" y="352729"/>
                  </a:lnTo>
                  <a:lnTo>
                    <a:pt x="54432" y="353250"/>
                  </a:lnTo>
                  <a:lnTo>
                    <a:pt x="54114" y="351891"/>
                  </a:lnTo>
                  <a:lnTo>
                    <a:pt x="54724" y="351739"/>
                  </a:lnTo>
                  <a:lnTo>
                    <a:pt x="55346" y="351548"/>
                  </a:lnTo>
                  <a:lnTo>
                    <a:pt x="56019" y="351459"/>
                  </a:lnTo>
                  <a:lnTo>
                    <a:pt x="56197" y="351980"/>
                  </a:lnTo>
                  <a:lnTo>
                    <a:pt x="56654" y="351459"/>
                  </a:lnTo>
                  <a:lnTo>
                    <a:pt x="59702" y="347967"/>
                  </a:lnTo>
                  <a:lnTo>
                    <a:pt x="60020" y="347586"/>
                  </a:lnTo>
                  <a:lnTo>
                    <a:pt x="60731" y="346786"/>
                  </a:lnTo>
                  <a:lnTo>
                    <a:pt x="60858" y="346621"/>
                  </a:lnTo>
                  <a:lnTo>
                    <a:pt x="61036" y="346430"/>
                  </a:lnTo>
                  <a:lnTo>
                    <a:pt x="60731" y="346557"/>
                  </a:lnTo>
                  <a:lnTo>
                    <a:pt x="60185" y="346494"/>
                  </a:lnTo>
                  <a:lnTo>
                    <a:pt x="59766" y="346557"/>
                  </a:lnTo>
                  <a:lnTo>
                    <a:pt x="59867" y="346011"/>
                  </a:lnTo>
                  <a:lnTo>
                    <a:pt x="59982" y="345262"/>
                  </a:lnTo>
                  <a:lnTo>
                    <a:pt x="60172" y="344805"/>
                  </a:lnTo>
                  <a:lnTo>
                    <a:pt x="60718" y="344868"/>
                  </a:lnTo>
                  <a:lnTo>
                    <a:pt x="61201" y="344805"/>
                  </a:lnTo>
                  <a:lnTo>
                    <a:pt x="61264" y="346163"/>
                  </a:lnTo>
                  <a:lnTo>
                    <a:pt x="62458" y="344805"/>
                  </a:lnTo>
                  <a:lnTo>
                    <a:pt x="74041" y="331508"/>
                  </a:lnTo>
                  <a:lnTo>
                    <a:pt x="79044" y="325767"/>
                  </a:lnTo>
                  <a:close/>
                </a:path>
                <a:path w="502285" h="388620">
                  <a:moveTo>
                    <a:pt x="88430" y="387896"/>
                  </a:moveTo>
                  <a:lnTo>
                    <a:pt x="87871" y="387286"/>
                  </a:lnTo>
                  <a:lnTo>
                    <a:pt x="88328" y="388035"/>
                  </a:lnTo>
                  <a:lnTo>
                    <a:pt x="88430" y="387896"/>
                  </a:lnTo>
                  <a:close/>
                </a:path>
                <a:path w="502285" h="388620">
                  <a:moveTo>
                    <a:pt x="94132" y="379945"/>
                  </a:moveTo>
                  <a:lnTo>
                    <a:pt x="93776" y="378371"/>
                  </a:lnTo>
                  <a:lnTo>
                    <a:pt x="93002" y="376936"/>
                  </a:lnTo>
                  <a:lnTo>
                    <a:pt x="91859" y="377558"/>
                  </a:lnTo>
                  <a:lnTo>
                    <a:pt x="91490" y="377786"/>
                  </a:lnTo>
                  <a:lnTo>
                    <a:pt x="91643" y="377939"/>
                  </a:lnTo>
                  <a:lnTo>
                    <a:pt x="91008" y="378142"/>
                  </a:lnTo>
                  <a:lnTo>
                    <a:pt x="90474" y="378599"/>
                  </a:lnTo>
                  <a:lnTo>
                    <a:pt x="90398" y="379056"/>
                  </a:lnTo>
                  <a:lnTo>
                    <a:pt x="90462" y="382955"/>
                  </a:lnTo>
                  <a:lnTo>
                    <a:pt x="89877" y="385533"/>
                  </a:lnTo>
                  <a:lnTo>
                    <a:pt x="88430" y="387896"/>
                  </a:lnTo>
                  <a:lnTo>
                    <a:pt x="88328" y="388035"/>
                  </a:lnTo>
                  <a:lnTo>
                    <a:pt x="91579" y="386994"/>
                  </a:lnTo>
                  <a:lnTo>
                    <a:pt x="91871" y="383730"/>
                  </a:lnTo>
                  <a:lnTo>
                    <a:pt x="94132" y="379945"/>
                  </a:lnTo>
                  <a:close/>
                </a:path>
                <a:path w="502285" h="388620">
                  <a:moveTo>
                    <a:pt x="101587" y="124485"/>
                  </a:moveTo>
                  <a:lnTo>
                    <a:pt x="101028" y="124739"/>
                  </a:lnTo>
                  <a:lnTo>
                    <a:pt x="100749" y="124866"/>
                  </a:lnTo>
                  <a:lnTo>
                    <a:pt x="100977" y="124879"/>
                  </a:lnTo>
                  <a:lnTo>
                    <a:pt x="101168" y="124904"/>
                  </a:lnTo>
                  <a:lnTo>
                    <a:pt x="101358" y="124929"/>
                  </a:lnTo>
                  <a:lnTo>
                    <a:pt x="101434" y="124764"/>
                  </a:lnTo>
                  <a:lnTo>
                    <a:pt x="101511" y="124637"/>
                  </a:lnTo>
                  <a:lnTo>
                    <a:pt x="101587" y="124485"/>
                  </a:lnTo>
                  <a:close/>
                </a:path>
                <a:path w="502285" h="388620">
                  <a:moveTo>
                    <a:pt x="129654" y="329679"/>
                  </a:moveTo>
                  <a:lnTo>
                    <a:pt x="129552" y="329933"/>
                  </a:lnTo>
                  <a:lnTo>
                    <a:pt x="129438" y="330161"/>
                  </a:lnTo>
                  <a:lnTo>
                    <a:pt x="129336" y="330415"/>
                  </a:lnTo>
                  <a:lnTo>
                    <a:pt x="129527" y="330352"/>
                  </a:lnTo>
                  <a:lnTo>
                    <a:pt x="129628" y="330225"/>
                  </a:lnTo>
                  <a:lnTo>
                    <a:pt x="129628" y="330022"/>
                  </a:lnTo>
                  <a:lnTo>
                    <a:pt x="129654" y="329793"/>
                  </a:lnTo>
                  <a:close/>
                </a:path>
                <a:path w="502285" h="388620">
                  <a:moveTo>
                    <a:pt x="154457" y="331673"/>
                  </a:moveTo>
                  <a:lnTo>
                    <a:pt x="154432" y="331533"/>
                  </a:lnTo>
                  <a:lnTo>
                    <a:pt x="154457" y="331673"/>
                  </a:lnTo>
                  <a:close/>
                </a:path>
                <a:path w="502285" h="388620">
                  <a:moveTo>
                    <a:pt x="171932" y="326986"/>
                  </a:moveTo>
                  <a:lnTo>
                    <a:pt x="171754" y="326885"/>
                  </a:lnTo>
                  <a:lnTo>
                    <a:pt x="171564" y="326898"/>
                  </a:lnTo>
                  <a:lnTo>
                    <a:pt x="171411" y="326885"/>
                  </a:lnTo>
                  <a:lnTo>
                    <a:pt x="171399" y="327012"/>
                  </a:lnTo>
                  <a:lnTo>
                    <a:pt x="171335" y="327253"/>
                  </a:lnTo>
                  <a:lnTo>
                    <a:pt x="171513" y="327342"/>
                  </a:lnTo>
                  <a:lnTo>
                    <a:pt x="171691" y="327329"/>
                  </a:lnTo>
                  <a:lnTo>
                    <a:pt x="171856" y="327355"/>
                  </a:lnTo>
                  <a:lnTo>
                    <a:pt x="171869" y="327215"/>
                  </a:lnTo>
                  <a:lnTo>
                    <a:pt x="171932" y="326986"/>
                  </a:lnTo>
                  <a:close/>
                </a:path>
                <a:path w="502285" h="388620">
                  <a:moveTo>
                    <a:pt x="177190" y="335788"/>
                  </a:moveTo>
                  <a:lnTo>
                    <a:pt x="176491" y="336067"/>
                  </a:lnTo>
                  <a:lnTo>
                    <a:pt x="176009" y="335788"/>
                  </a:lnTo>
                  <a:lnTo>
                    <a:pt x="175564" y="334441"/>
                  </a:lnTo>
                  <a:lnTo>
                    <a:pt x="175348" y="334619"/>
                  </a:lnTo>
                  <a:lnTo>
                    <a:pt x="175145" y="334822"/>
                  </a:lnTo>
                  <a:lnTo>
                    <a:pt x="174967" y="335026"/>
                  </a:lnTo>
                  <a:lnTo>
                    <a:pt x="174510" y="335483"/>
                  </a:lnTo>
                  <a:lnTo>
                    <a:pt x="174244" y="336105"/>
                  </a:lnTo>
                  <a:lnTo>
                    <a:pt x="173913" y="336702"/>
                  </a:lnTo>
                  <a:lnTo>
                    <a:pt x="174447" y="336791"/>
                  </a:lnTo>
                  <a:lnTo>
                    <a:pt x="175031" y="336981"/>
                  </a:lnTo>
                  <a:lnTo>
                    <a:pt x="176072" y="336575"/>
                  </a:lnTo>
                  <a:lnTo>
                    <a:pt x="176644" y="336181"/>
                  </a:lnTo>
                  <a:lnTo>
                    <a:pt x="177190" y="335788"/>
                  </a:lnTo>
                  <a:close/>
                </a:path>
                <a:path w="502285" h="388620">
                  <a:moveTo>
                    <a:pt x="185420" y="303022"/>
                  </a:moveTo>
                  <a:lnTo>
                    <a:pt x="185280" y="302742"/>
                  </a:lnTo>
                  <a:lnTo>
                    <a:pt x="185127" y="302475"/>
                  </a:lnTo>
                  <a:lnTo>
                    <a:pt x="184975" y="302183"/>
                  </a:lnTo>
                  <a:lnTo>
                    <a:pt x="184772" y="302412"/>
                  </a:lnTo>
                  <a:lnTo>
                    <a:pt x="184531" y="302628"/>
                  </a:lnTo>
                  <a:lnTo>
                    <a:pt x="184365" y="302882"/>
                  </a:lnTo>
                  <a:lnTo>
                    <a:pt x="184543" y="303288"/>
                  </a:lnTo>
                  <a:lnTo>
                    <a:pt x="184873" y="303237"/>
                  </a:lnTo>
                  <a:lnTo>
                    <a:pt x="185153" y="303098"/>
                  </a:lnTo>
                  <a:lnTo>
                    <a:pt x="185420" y="303022"/>
                  </a:lnTo>
                  <a:close/>
                </a:path>
                <a:path w="502285" h="388620">
                  <a:moveTo>
                    <a:pt x="188531" y="204978"/>
                  </a:moveTo>
                  <a:lnTo>
                    <a:pt x="188302" y="204762"/>
                  </a:lnTo>
                  <a:lnTo>
                    <a:pt x="187820" y="205028"/>
                  </a:lnTo>
                  <a:lnTo>
                    <a:pt x="188099" y="205346"/>
                  </a:lnTo>
                  <a:lnTo>
                    <a:pt x="188302" y="205270"/>
                  </a:lnTo>
                  <a:lnTo>
                    <a:pt x="188404" y="205092"/>
                  </a:lnTo>
                  <a:lnTo>
                    <a:pt x="188531" y="204978"/>
                  </a:lnTo>
                  <a:close/>
                </a:path>
                <a:path w="502285" h="388620">
                  <a:moveTo>
                    <a:pt x="189395" y="372833"/>
                  </a:moveTo>
                  <a:lnTo>
                    <a:pt x="188569" y="372884"/>
                  </a:lnTo>
                  <a:lnTo>
                    <a:pt x="187731" y="372935"/>
                  </a:lnTo>
                  <a:lnTo>
                    <a:pt x="186905" y="372986"/>
                  </a:lnTo>
                  <a:lnTo>
                    <a:pt x="186067" y="374688"/>
                  </a:lnTo>
                  <a:lnTo>
                    <a:pt x="185331" y="376326"/>
                  </a:lnTo>
                  <a:lnTo>
                    <a:pt x="185204" y="378167"/>
                  </a:lnTo>
                  <a:lnTo>
                    <a:pt x="189395" y="372833"/>
                  </a:lnTo>
                  <a:close/>
                </a:path>
                <a:path w="502285" h="388620">
                  <a:moveTo>
                    <a:pt x="195326" y="301955"/>
                  </a:moveTo>
                  <a:lnTo>
                    <a:pt x="195275" y="301053"/>
                  </a:lnTo>
                  <a:lnTo>
                    <a:pt x="194614" y="298589"/>
                  </a:lnTo>
                  <a:lnTo>
                    <a:pt x="194437" y="296735"/>
                  </a:lnTo>
                  <a:lnTo>
                    <a:pt x="194233" y="294881"/>
                  </a:lnTo>
                  <a:lnTo>
                    <a:pt x="192963" y="296329"/>
                  </a:lnTo>
                  <a:lnTo>
                    <a:pt x="191808" y="297878"/>
                  </a:lnTo>
                  <a:lnTo>
                    <a:pt x="191858" y="303022"/>
                  </a:lnTo>
                  <a:lnTo>
                    <a:pt x="191109" y="305511"/>
                  </a:lnTo>
                  <a:lnTo>
                    <a:pt x="187401" y="307200"/>
                  </a:lnTo>
                  <a:lnTo>
                    <a:pt x="187655" y="308254"/>
                  </a:lnTo>
                  <a:lnTo>
                    <a:pt x="188480" y="308762"/>
                  </a:lnTo>
                  <a:lnTo>
                    <a:pt x="191795" y="307898"/>
                  </a:lnTo>
                  <a:lnTo>
                    <a:pt x="192811" y="304634"/>
                  </a:lnTo>
                  <a:lnTo>
                    <a:pt x="194970" y="301840"/>
                  </a:lnTo>
                  <a:lnTo>
                    <a:pt x="195059" y="302590"/>
                  </a:lnTo>
                  <a:lnTo>
                    <a:pt x="195326" y="301955"/>
                  </a:lnTo>
                  <a:close/>
                </a:path>
                <a:path w="502285" h="388620">
                  <a:moveTo>
                    <a:pt x="195821" y="207987"/>
                  </a:moveTo>
                  <a:close/>
                </a:path>
                <a:path w="502285" h="388620">
                  <a:moveTo>
                    <a:pt x="196532" y="210807"/>
                  </a:moveTo>
                  <a:lnTo>
                    <a:pt x="195757" y="208013"/>
                  </a:lnTo>
                  <a:lnTo>
                    <a:pt x="195376" y="208775"/>
                  </a:lnTo>
                  <a:lnTo>
                    <a:pt x="194881" y="209435"/>
                  </a:lnTo>
                  <a:lnTo>
                    <a:pt x="194335" y="210032"/>
                  </a:lnTo>
                  <a:lnTo>
                    <a:pt x="194716" y="210032"/>
                  </a:lnTo>
                  <a:lnTo>
                    <a:pt x="195414" y="210058"/>
                  </a:lnTo>
                  <a:lnTo>
                    <a:pt x="195999" y="210273"/>
                  </a:lnTo>
                  <a:lnTo>
                    <a:pt x="196507" y="210832"/>
                  </a:lnTo>
                  <a:close/>
                </a:path>
                <a:path w="502285" h="388620">
                  <a:moveTo>
                    <a:pt x="197929" y="291452"/>
                  </a:moveTo>
                  <a:lnTo>
                    <a:pt x="197281" y="291541"/>
                  </a:lnTo>
                  <a:lnTo>
                    <a:pt x="196735" y="291846"/>
                  </a:lnTo>
                  <a:lnTo>
                    <a:pt x="196380" y="292354"/>
                  </a:lnTo>
                  <a:lnTo>
                    <a:pt x="196176" y="292646"/>
                  </a:lnTo>
                  <a:lnTo>
                    <a:pt x="195961" y="292912"/>
                  </a:lnTo>
                  <a:lnTo>
                    <a:pt x="195732" y="293192"/>
                  </a:lnTo>
                  <a:lnTo>
                    <a:pt x="197929" y="291452"/>
                  </a:lnTo>
                  <a:close/>
                </a:path>
                <a:path w="502285" h="388620">
                  <a:moveTo>
                    <a:pt x="200482" y="179527"/>
                  </a:moveTo>
                  <a:lnTo>
                    <a:pt x="199618" y="177812"/>
                  </a:lnTo>
                  <a:lnTo>
                    <a:pt x="199034" y="176123"/>
                  </a:lnTo>
                  <a:lnTo>
                    <a:pt x="196303" y="175412"/>
                  </a:lnTo>
                  <a:lnTo>
                    <a:pt x="196189" y="175628"/>
                  </a:lnTo>
                  <a:lnTo>
                    <a:pt x="195973" y="176022"/>
                  </a:lnTo>
                  <a:lnTo>
                    <a:pt x="196811" y="177952"/>
                  </a:lnTo>
                  <a:lnTo>
                    <a:pt x="197789" y="179768"/>
                  </a:lnTo>
                  <a:lnTo>
                    <a:pt x="199224" y="181254"/>
                  </a:lnTo>
                  <a:lnTo>
                    <a:pt x="200482" y="179527"/>
                  </a:lnTo>
                  <a:close/>
                </a:path>
                <a:path w="502285" h="388620">
                  <a:moveTo>
                    <a:pt x="202615" y="202323"/>
                  </a:moveTo>
                  <a:lnTo>
                    <a:pt x="200558" y="201688"/>
                  </a:lnTo>
                  <a:lnTo>
                    <a:pt x="198450" y="201206"/>
                  </a:lnTo>
                  <a:lnTo>
                    <a:pt x="196443" y="200393"/>
                  </a:lnTo>
                  <a:lnTo>
                    <a:pt x="195961" y="200660"/>
                  </a:lnTo>
                  <a:lnTo>
                    <a:pt x="195414" y="200533"/>
                  </a:lnTo>
                  <a:lnTo>
                    <a:pt x="193802" y="200990"/>
                  </a:lnTo>
                  <a:lnTo>
                    <a:pt x="192506" y="201409"/>
                  </a:lnTo>
                  <a:lnTo>
                    <a:pt x="192379" y="202692"/>
                  </a:lnTo>
                  <a:lnTo>
                    <a:pt x="192278" y="203682"/>
                  </a:lnTo>
                  <a:lnTo>
                    <a:pt x="192874" y="204749"/>
                  </a:lnTo>
                  <a:lnTo>
                    <a:pt x="193205" y="205943"/>
                  </a:lnTo>
                  <a:lnTo>
                    <a:pt x="193852" y="205435"/>
                  </a:lnTo>
                  <a:lnTo>
                    <a:pt x="194221" y="205270"/>
                  </a:lnTo>
                  <a:lnTo>
                    <a:pt x="196494" y="201714"/>
                  </a:lnTo>
                  <a:lnTo>
                    <a:pt x="196710" y="201688"/>
                  </a:lnTo>
                  <a:lnTo>
                    <a:pt x="199440" y="204787"/>
                  </a:lnTo>
                  <a:lnTo>
                    <a:pt x="199783" y="204978"/>
                  </a:lnTo>
                  <a:lnTo>
                    <a:pt x="200596" y="205574"/>
                  </a:lnTo>
                  <a:lnTo>
                    <a:pt x="200787" y="205422"/>
                  </a:lnTo>
                  <a:lnTo>
                    <a:pt x="201104" y="205092"/>
                  </a:lnTo>
                  <a:lnTo>
                    <a:pt x="200850" y="205066"/>
                  </a:lnTo>
                  <a:lnTo>
                    <a:pt x="200926" y="204901"/>
                  </a:lnTo>
                  <a:lnTo>
                    <a:pt x="200990" y="204673"/>
                  </a:lnTo>
                  <a:lnTo>
                    <a:pt x="201295" y="204533"/>
                  </a:lnTo>
                  <a:lnTo>
                    <a:pt x="201663" y="204431"/>
                  </a:lnTo>
                  <a:lnTo>
                    <a:pt x="202184" y="203733"/>
                  </a:lnTo>
                  <a:lnTo>
                    <a:pt x="202463" y="203022"/>
                  </a:lnTo>
                  <a:lnTo>
                    <a:pt x="202615" y="202323"/>
                  </a:lnTo>
                  <a:close/>
                </a:path>
                <a:path w="502285" h="388620">
                  <a:moveTo>
                    <a:pt x="204800" y="296087"/>
                  </a:moveTo>
                  <a:lnTo>
                    <a:pt x="204000" y="296138"/>
                  </a:lnTo>
                  <a:lnTo>
                    <a:pt x="203263" y="296202"/>
                  </a:lnTo>
                  <a:lnTo>
                    <a:pt x="202526" y="296278"/>
                  </a:lnTo>
                  <a:lnTo>
                    <a:pt x="202844" y="296760"/>
                  </a:lnTo>
                  <a:lnTo>
                    <a:pt x="203238" y="297205"/>
                  </a:lnTo>
                  <a:lnTo>
                    <a:pt x="203695" y="297611"/>
                  </a:lnTo>
                  <a:lnTo>
                    <a:pt x="203962" y="297408"/>
                  </a:lnTo>
                  <a:lnTo>
                    <a:pt x="204101" y="297421"/>
                  </a:lnTo>
                  <a:lnTo>
                    <a:pt x="204330" y="296976"/>
                  </a:lnTo>
                  <a:lnTo>
                    <a:pt x="204800" y="296087"/>
                  </a:lnTo>
                  <a:close/>
                </a:path>
                <a:path w="502285" h="388620">
                  <a:moveTo>
                    <a:pt x="205689" y="181089"/>
                  </a:moveTo>
                  <a:lnTo>
                    <a:pt x="205638" y="180924"/>
                  </a:lnTo>
                  <a:lnTo>
                    <a:pt x="205562" y="180606"/>
                  </a:lnTo>
                  <a:lnTo>
                    <a:pt x="204965" y="180657"/>
                  </a:lnTo>
                  <a:lnTo>
                    <a:pt x="204660" y="180670"/>
                  </a:lnTo>
                  <a:lnTo>
                    <a:pt x="204711" y="180835"/>
                  </a:lnTo>
                  <a:lnTo>
                    <a:pt x="204749" y="181114"/>
                  </a:lnTo>
                  <a:lnTo>
                    <a:pt x="205105" y="181165"/>
                  </a:lnTo>
                  <a:lnTo>
                    <a:pt x="205397" y="181102"/>
                  </a:lnTo>
                  <a:lnTo>
                    <a:pt x="205689" y="181089"/>
                  </a:lnTo>
                  <a:close/>
                </a:path>
                <a:path w="502285" h="388620">
                  <a:moveTo>
                    <a:pt x="212051" y="343992"/>
                  </a:moveTo>
                  <a:lnTo>
                    <a:pt x="209956" y="343154"/>
                  </a:lnTo>
                  <a:lnTo>
                    <a:pt x="207365" y="343750"/>
                  </a:lnTo>
                  <a:lnTo>
                    <a:pt x="205066" y="344030"/>
                  </a:lnTo>
                  <a:lnTo>
                    <a:pt x="204736" y="344411"/>
                  </a:lnTo>
                  <a:lnTo>
                    <a:pt x="202857" y="345719"/>
                  </a:lnTo>
                  <a:lnTo>
                    <a:pt x="202044" y="347154"/>
                  </a:lnTo>
                  <a:lnTo>
                    <a:pt x="201460" y="349758"/>
                  </a:lnTo>
                  <a:lnTo>
                    <a:pt x="201142" y="350583"/>
                  </a:lnTo>
                  <a:lnTo>
                    <a:pt x="201498" y="354901"/>
                  </a:lnTo>
                  <a:lnTo>
                    <a:pt x="198805" y="354723"/>
                  </a:lnTo>
                  <a:lnTo>
                    <a:pt x="197497" y="354723"/>
                  </a:lnTo>
                  <a:lnTo>
                    <a:pt x="196735" y="355193"/>
                  </a:lnTo>
                  <a:lnTo>
                    <a:pt x="196316" y="355396"/>
                  </a:lnTo>
                  <a:lnTo>
                    <a:pt x="195897" y="354761"/>
                  </a:lnTo>
                  <a:lnTo>
                    <a:pt x="192709" y="354965"/>
                  </a:lnTo>
                  <a:lnTo>
                    <a:pt x="189788" y="355930"/>
                  </a:lnTo>
                  <a:lnTo>
                    <a:pt x="187540" y="359041"/>
                  </a:lnTo>
                  <a:lnTo>
                    <a:pt x="190334" y="365772"/>
                  </a:lnTo>
                  <a:lnTo>
                    <a:pt x="187667" y="367372"/>
                  </a:lnTo>
                  <a:lnTo>
                    <a:pt x="187909" y="369176"/>
                  </a:lnTo>
                  <a:lnTo>
                    <a:pt x="189966" y="369989"/>
                  </a:lnTo>
                  <a:lnTo>
                    <a:pt x="190195" y="371830"/>
                  </a:lnTo>
                  <a:lnTo>
                    <a:pt x="203796" y="354507"/>
                  </a:lnTo>
                  <a:lnTo>
                    <a:pt x="205828" y="354634"/>
                  </a:lnTo>
                  <a:lnTo>
                    <a:pt x="206070" y="355104"/>
                  </a:lnTo>
                  <a:lnTo>
                    <a:pt x="206286" y="355320"/>
                  </a:lnTo>
                  <a:lnTo>
                    <a:pt x="206324" y="356895"/>
                  </a:lnTo>
                  <a:lnTo>
                    <a:pt x="203682" y="358076"/>
                  </a:lnTo>
                  <a:lnTo>
                    <a:pt x="205600" y="359968"/>
                  </a:lnTo>
                  <a:lnTo>
                    <a:pt x="207429" y="359283"/>
                  </a:lnTo>
                  <a:lnTo>
                    <a:pt x="206705" y="359156"/>
                  </a:lnTo>
                  <a:lnTo>
                    <a:pt x="206336" y="358965"/>
                  </a:lnTo>
                  <a:lnTo>
                    <a:pt x="206248" y="357644"/>
                  </a:lnTo>
                  <a:lnTo>
                    <a:pt x="206387" y="356552"/>
                  </a:lnTo>
                  <a:lnTo>
                    <a:pt x="206819" y="355663"/>
                  </a:lnTo>
                  <a:lnTo>
                    <a:pt x="206806" y="354647"/>
                  </a:lnTo>
                  <a:lnTo>
                    <a:pt x="207251" y="354342"/>
                  </a:lnTo>
                  <a:lnTo>
                    <a:pt x="208203" y="354088"/>
                  </a:lnTo>
                  <a:lnTo>
                    <a:pt x="208673" y="353796"/>
                  </a:lnTo>
                  <a:lnTo>
                    <a:pt x="209207" y="353555"/>
                  </a:lnTo>
                  <a:lnTo>
                    <a:pt x="209994" y="353352"/>
                  </a:lnTo>
                  <a:lnTo>
                    <a:pt x="208280" y="353148"/>
                  </a:lnTo>
                  <a:lnTo>
                    <a:pt x="207276" y="352247"/>
                  </a:lnTo>
                  <a:lnTo>
                    <a:pt x="206476" y="351091"/>
                  </a:lnTo>
                  <a:lnTo>
                    <a:pt x="212051" y="343992"/>
                  </a:lnTo>
                  <a:close/>
                </a:path>
                <a:path w="502285" h="388620">
                  <a:moveTo>
                    <a:pt x="212496" y="133591"/>
                  </a:moveTo>
                  <a:lnTo>
                    <a:pt x="212356" y="133591"/>
                  </a:lnTo>
                  <a:lnTo>
                    <a:pt x="212496" y="133591"/>
                  </a:lnTo>
                  <a:close/>
                </a:path>
                <a:path w="502285" h="388620">
                  <a:moveTo>
                    <a:pt x="212509" y="274612"/>
                  </a:moveTo>
                  <a:lnTo>
                    <a:pt x="212331" y="274764"/>
                  </a:lnTo>
                  <a:lnTo>
                    <a:pt x="212153" y="274916"/>
                  </a:lnTo>
                  <a:lnTo>
                    <a:pt x="211988" y="275069"/>
                  </a:lnTo>
                  <a:lnTo>
                    <a:pt x="212128" y="275310"/>
                  </a:lnTo>
                  <a:lnTo>
                    <a:pt x="212509" y="274612"/>
                  </a:lnTo>
                  <a:close/>
                </a:path>
                <a:path w="502285" h="388620">
                  <a:moveTo>
                    <a:pt x="213067" y="274205"/>
                  </a:moveTo>
                  <a:lnTo>
                    <a:pt x="212648" y="274218"/>
                  </a:lnTo>
                  <a:lnTo>
                    <a:pt x="212509" y="274612"/>
                  </a:lnTo>
                  <a:lnTo>
                    <a:pt x="212750" y="274396"/>
                  </a:lnTo>
                  <a:lnTo>
                    <a:pt x="212966" y="274269"/>
                  </a:lnTo>
                  <a:close/>
                </a:path>
                <a:path w="502285" h="388620">
                  <a:moveTo>
                    <a:pt x="215379" y="273011"/>
                  </a:moveTo>
                  <a:lnTo>
                    <a:pt x="214299" y="273583"/>
                  </a:lnTo>
                  <a:lnTo>
                    <a:pt x="213067" y="274205"/>
                  </a:lnTo>
                  <a:lnTo>
                    <a:pt x="213766" y="274243"/>
                  </a:lnTo>
                  <a:lnTo>
                    <a:pt x="214553" y="274294"/>
                  </a:lnTo>
                  <a:lnTo>
                    <a:pt x="215379" y="273011"/>
                  </a:lnTo>
                  <a:close/>
                </a:path>
                <a:path w="502285" h="388620">
                  <a:moveTo>
                    <a:pt x="215823" y="134048"/>
                  </a:moveTo>
                  <a:lnTo>
                    <a:pt x="214998" y="133705"/>
                  </a:lnTo>
                  <a:lnTo>
                    <a:pt x="214337" y="133350"/>
                  </a:lnTo>
                  <a:lnTo>
                    <a:pt x="214071" y="133223"/>
                  </a:lnTo>
                  <a:lnTo>
                    <a:pt x="213804" y="133121"/>
                  </a:lnTo>
                  <a:lnTo>
                    <a:pt x="212496" y="133591"/>
                  </a:lnTo>
                  <a:lnTo>
                    <a:pt x="212775" y="134048"/>
                  </a:lnTo>
                  <a:lnTo>
                    <a:pt x="213017" y="134531"/>
                  </a:lnTo>
                  <a:lnTo>
                    <a:pt x="213296" y="134962"/>
                  </a:lnTo>
                  <a:lnTo>
                    <a:pt x="213779" y="135737"/>
                  </a:lnTo>
                  <a:lnTo>
                    <a:pt x="214566" y="136004"/>
                  </a:lnTo>
                  <a:lnTo>
                    <a:pt x="215201" y="135420"/>
                  </a:lnTo>
                  <a:lnTo>
                    <a:pt x="215519" y="135115"/>
                  </a:lnTo>
                  <a:lnTo>
                    <a:pt x="215773" y="134543"/>
                  </a:lnTo>
                  <a:lnTo>
                    <a:pt x="215823" y="134048"/>
                  </a:lnTo>
                  <a:close/>
                </a:path>
                <a:path w="502285" h="388620">
                  <a:moveTo>
                    <a:pt x="223405" y="317639"/>
                  </a:moveTo>
                  <a:lnTo>
                    <a:pt x="223240" y="317665"/>
                  </a:lnTo>
                  <a:lnTo>
                    <a:pt x="222846" y="317677"/>
                  </a:lnTo>
                  <a:lnTo>
                    <a:pt x="222288" y="317639"/>
                  </a:lnTo>
                  <a:lnTo>
                    <a:pt x="221932" y="317690"/>
                  </a:lnTo>
                  <a:lnTo>
                    <a:pt x="220116" y="320408"/>
                  </a:lnTo>
                  <a:lnTo>
                    <a:pt x="219964" y="320662"/>
                  </a:lnTo>
                  <a:lnTo>
                    <a:pt x="220230" y="321208"/>
                  </a:lnTo>
                  <a:lnTo>
                    <a:pt x="220395" y="321411"/>
                  </a:lnTo>
                  <a:lnTo>
                    <a:pt x="222021" y="320636"/>
                  </a:lnTo>
                  <a:lnTo>
                    <a:pt x="221919" y="318389"/>
                  </a:lnTo>
                  <a:lnTo>
                    <a:pt x="223405" y="317639"/>
                  </a:lnTo>
                  <a:close/>
                </a:path>
                <a:path w="502285" h="388620">
                  <a:moveTo>
                    <a:pt x="223735" y="262775"/>
                  </a:moveTo>
                  <a:lnTo>
                    <a:pt x="223545" y="262432"/>
                  </a:lnTo>
                  <a:lnTo>
                    <a:pt x="223215" y="262445"/>
                  </a:lnTo>
                  <a:lnTo>
                    <a:pt x="222961" y="262559"/>
                  </a:lnTo>
                  <a:lnTo>
                    <a:pt x="222694" y="262636"/>
                  </a:lnTo>
                  <a:lnTo>
                    <a:pt x="222834" y="262890"/>
                  </a:lnTo>
                  <a:lnTo>
                    <a:pt x="222961" y="263156"/>
                  </a:lnTo>
                  <a:lnTo>
                    <a:pt x="223100" y="263410"/>
                  </a:lnTo>
                  <a:lnTo>
                    <a:pt x="223304" y="263220"/>
                  </a:lnTo>
                  <a:lnTo>
                    <a:pt x="223545" y="263067"/>
                  </a:lnTo>
                  <a:lnTo>
                    <a:pt x="223697" y="262826"/>
                  </a:lnTo>
                  <a:close/>
                </a:path>
                <a:path w="502285" h="388620">
                  <a:moveTo>
                    <a:pt x="225196" y="306743"/>
                  </a:moveTo>
                  <a:lnTo>
                    <a:pt x="224942" y="306463"/>
                  </a:lnTo>
                  <a:lnTo>
                    <a:pt x="224764" y="306844"/>
                  </a:lnTo>
                  <a:lnTo>
                    <a:pt x="225196" y="306743"/>
                  </a:lnTo>
                  <a:close/>
                </a:path>
                <a:path w="502285" h="388620">
                  <a:moveTo>
                    <a:pt x="230035" y="295173"/>
                  </a:moveTo>
                  <a:close/>
                </a:path>
                <a:path w="502285" h="388620">
                  <a:moveTo>
                    <a:pt x="239953" y="218643"/>
                  </a:moveTo>
                  <a:lnTo>
                    <a:pt x="239814" y="218630"/>
                  </a:lnTo>
                  <a:lnTo>
                    <a:pt x="239852" y="218833"/>
                  </a:lnTo>
                  <a:lnTo>
                    <a:pt x="239953" y="218643"/>
                  </a:lnTo>
                  <a:close/>
                </a:path>
                <a:path w="502285" h="388620">
                  <a:moveTo>
                    <a:pt x="240245" y="310692"/>
                  </a:moveTo>
                  <a:lnTo>
                    <a:pt x="237718" y="310654"/>
                  </a:lnTo>
                  <a:lnTo>
                    <a:pt x="235280" y="313283"/>
                  </a:lnTo>
                  <a:lnTo>
                    <a:pt x="233997" y="309067"/>
                  </a:lnTo>
                  <a:lnTo>
                    <a:pt x="232283" y="311442"/>
                  </a:lnTo>
                  <a:lnTo>
                    <a:pt x="234861" y="313969"/>
                  </a:lnTo>
                  <a:lnTo>
                    <a:pt x="228892" y="316572"/>
                  </a:lnTo>
                  <a:lnTo>
                    <a:pt x="228485" y="316242"/>
                  </a:lnTo>
                  <a:lnTo>
                    <a:pt x="228066" y="315582"/>
                  </a:lnTo>
                  <a:lnTo>
                    <a:pt x="228269" y="314629"/>
                  </a:lnTo>
                  <a:lnTo>
                    <a:pt x="228714" y="313499"/>
                  </a:lnTo>
                  <a:lnTo>
                    <a:pt x="229362" y="313194"/>
                  </a:lnTo>
                  <a:lnTo>
                    <a:pt x="229997" y="312661"/>
                  </a:lnTo>
                  <a:lnTo>
                    <a:pt x="228981" y="312127"/>
                  </a:lnTo>
                  <a:lnTo>
                    <a:pt x="228384" y="311353"/>
                  </a:lnTo>
                  <a:lnTo>
                    <a:pt x="227926" y="310476"/>
                  </a:lnTo>
                  <a:lnTo>
                    <a:pt x="226402" y="311734"/>
                  </a:lnTo>
                  <a:lnTo>
                    <a:pt x="224637" y="313296"/>
                  </a:lnTo>
                  <a:lnTo>
                    <a:pt x="225463" y="316877"/>
                  </a:lnTo>
                  <a:lnTo>
                    <a:pt x="224637" y="317423"/>
                  </a:lnTo>
                  <a:lnTo>
                    <a:pt x="223710" y="317588"/>
                  </a:lnTo>
                  <a:lnTo>
                    <a:pt x="225526" y="319582"/>
                  </a:lnTo>
                  <a:lnTo>
                    <a:pt x="222097" y="320573"/>
                  </a:lnTo>
                  <a:lnTo>
                    <a:pt x="224294" y="324078"/>
                  </a:lnTo>
                  <a:lnTo>
                    <a:pt x="225450" y="324853"/>
                  </a:lnTo>
                  <a:lnTo>
                    <a:pt x="226783" y="325221"/>
                  </a:lnTo>
                  <a:lnTo>
                    <a:pt x="229692" y="321525"/>
                  </a:lnTo>
                  <a:lnTo>
                    <a:pt x="229323" y="321030"/>
                  </a:lnTo>
                  <a:lnTo>
                    <a:pt x="229108" y="320421"/>
                  </a:lnTo>
                  <a:lnTo>
                    <a:pt x="229146" y="319582"/>
                  </a:lnTo>
                  <a:lnTo>
                    <a:pt x="230174" y="318300"/>
                  </a:lnTo>
                  <a:lnTo>
                    <a:pt x="231051" y="316674"/>
                  </a:lnTo>
                  <a:lnTo>
                    <a:pt x="232371" y="315658"/>
                  </a:lnTo>
                  <a:lnTo>
                    <a:pt x="233718" y="314642"/>
                  </a:lnTo>
                  <a:lnTo>
                    <a:pt x="235585" y="314350"/>
                  </a:lnTo>
                  <a:lnTo>
                    <a:pt x="237426" y="313283"/>
                  </a:lnTo>
                  <a:lnTo>
                    <a:pt x="238086" y="312801"/>
                  </a:lnTo>
                  <a:lnTo>
                    <a:pt x="237261" y="312115"/>
                  </a:lnTo>
                  <a:lnTo>
                    <a:pt x="237909" y="311010"/>
                  </a:lnTo>
                  <a:lnTo>
                    <a:pt x="238467" y="311162"/>
                  </a:lnTo>
                  <a:lnTo>
                    <a:pt x="239064" y="311264"/>
                  </a:lnTo>
                  <a:lnTo>
                    <a:pt x="239623" y="311442"/>
                  </a:lnTo>
                  <a:lnTo>
                    <a:pt x="240195" y="310794"/>
                  </a:lnTo>
                  <a:close/>
                </a:path>
                <a:path w="502285" h="388620">
                  <a:moveTo>
                    <a:pt x="240258" y="315671"/>
                  </a:moveTo>
                  <a:lnTo>
                    <a:pt x="240131" y="315315"/>
                  </a:lnTo>
                  <a:lnTo>
                    <a:pt x="240042" y="315137"/>
                  </a:lnTo>
                  <a:lnTo>
                    <a:pt x="233946" y="319214"/>
                  </a:lnTo>
                  <a:lnTo>
                    <a:pt x="235178" y="320116"/>
                  </a:lnTo>
                  <a:lnTo>
                    <a:pt x="234988" y="321754"/>
                  </a:lnTo>
                  <a:lnTo>
                    <a:pt x="237020" y="321614"/>
                  </a:lnTo>
                  <a:lnTo>
                    <a:pt x="237274" y="321437"/>
                  </a:lnTo>
                  <a:lnTo>
                    <a:pt x="238036" y="320078"/>
                  </a:lnTo>
                  <a:lnTo>
                    <a:pt x="239661" y="316826"/>
                  </a:lnTo>
                  <a:lnTo>
                    <a:pt x="238594" y="316357"/>
                  </a:lnTo>
                  <a:lnTo>
                    <a:pt x="239674" y="315963"/>
                  </a:lnTo>
                  <a:lnTo>
                    <a:pt x="240195" y="315798"/>
                  </a:lnTo>
                  <a:lnTo>
                    <a:pt x="240258" y="315671"/>
                  </a:lnTo>
                  <a:close/>
                </a:path>
                <a:path w="502285" h="388620">
                  <a:moveTo>
                    <a:pt x="241871" y="271475"/>
                  </a:moveTo>
                  <a:lnTo>
                    <a:pt x="240830" y="270294"/>
                  </a:lnTo>
                  <a:lnTo>
                    <a:pt x="240042" y="269621"/>
                  </a:lnTo>
                  <a:lnTo>
                    <a:pt x="239268" y="270459"/>
                  </a:lnTo>
                  <a:lnTo>
                    <a:pt x="238467" y="270865"/>
                  </a:lnTo>
                  <a:lnTo>
                    <a:pt x="237655" y="270967"/>
                  </a:lnTo>
                  <a:lnTo>
                    <a:pt x="239699" y="269354"/>
                  </a:lnTo>
                  <a:lnTo>
                    <a:pt x="238696" y="268554"/>
                  </a:lnTo>
                  <a:lnTo>
                    <a:pt x="236537" y="267030"/>
                  </a:lnTo>
                  <a:lnTo>
                    <a:pt x="236321" y="266242"/>
                  </a:lnTo>
                  <a:lnTo>
                    <a:pt x="229019" y="270217"/>
                  </a:lnTo>
                  <a:lnTo>
                    <a:pt x="229196" y="270484"/>
                  </a:lnTo>
                  <a:lnTo>
                    <a:pt x="227418" y="272110"/>
                  </a:lnTo>
                  <a:lnTo>
                    <a:pt x="226288" y="271716"/>
                  </a:lnTo>
                  <a:lnTo>
                    <a:pt x="202018" y="284924"/>
                  </a:lnTo>
                  <a:lnTo>
                    <a:pt x="202971" y="286245"/>
                  </a:lnTo>
                  <a:lnTo>
                    <a:pt x="200583" y="287464"/>
                  </a:lnTo>
                  <a:lnTo>
                    <a:pt x="202717" y="288709"/>
                  </a:lnTo>
                  <a:lnTo>
                    <a:pt x="203606" y="288594"/>
                  </a:lnTo>
                  <a:lnTo>
                    <a:pt x="205028" y="288671"/>
                  </a:lnTo>
                  <a:lnTo>
                    <a:pt x="207454" y="287693"/>
                  </a:lnTo>
                  <a:lnTo>
                    <a:pt x="207479" y="286258"/>
                  </a:lnTo>
                  <a:lnTo>
                    <a:pt x="207670" y="284861"/>
                  </a:lnTo>
                  <a:lnTo>
                    <a:pt x="208038" y="283476"/>
                  </a:lnTo>
                  <a:lnTo>
                    <a:pt x="214274" y="278561"/>
                  </a:lnTo>
                  <a:lnTo>
                    <a:pt x="215887" y="279069"/>
                  </a:lnTo>
                  <a:lnTo>
                    <a:pt x="216496" y="282689"/>
                  </a:lnTo>
                  <a:lnTo>
                    <a:pt x="216103" y="284276"/>
                  </a:lnTo>
                  <a:lnTo>
                    <a:pt x="219379" y="285000"/>
                  </a:lnTo>
                  <a:lnTo>
                    <a:pt x="220992" y="285280"/>
                  </a:lnTo>
                  <a:lnTo>
                    <a:pt x="221691" y="284137"/>
                  </a:lnTo>
                  <a:lnTo>
                    <a:pt x="221932" y="283489"/>
                  </a:lnTo>
                  <a:lnTo>
                    <a:pt x="221780" y="283438"/>
                  </a:lnTo>
                  <a:lnTo>
                    <a:pt x="225056" y="280847"/>
                  </a:lnTo>
                  <a:lnTo>
                    <a:pt x="225158" y="279374"/>
                  </a:lnTo>
                  <a:lnTo>
                    <a:pt x="230035" y="276860"/>
                  </a:lnTo>
                  <a:lnTo>
                    <a:pt x="228650" y="275158"/>
                  </a:lnTo>
                  <a:lnTo>
                    <a:pt x="229260" y="274205"/>
                  </a:lnTo>
                  <a:lnTo>
                    <a:pt x="232346" y="271792"/>
                  </a:lnTo>
                  <a:lnTo>
                    <a:pt x="235648" y="271487"/>
                  </a:lnTo>
                  <a:lnTo>
                    <a:pt x="240144" y="271614"/>
                  </a:lnTo>
                  <a:lnTo>
                    <a:pt x="241871" y="271475"/>
                  </a:lnTo>
                  <a:close/>
                </a:path>
                <a:path w="502285" h="388620">
                  <a:moveTo>
                    <a:pt x="262509" y="168668"/>
                  </a:moveTo>
                  <a:lnTo>
                    <a:pt x="262369" y="168744"/>
                  </a:lnTo>
                  <a:lnTo>
                    <a:pt x="262394" y="168884"/>
                  </a:lnTo>
                  <a:lnTo>
                    <a:pt x="262470" y="168757"/>
                  </a:lnTo>
                  <a:close/>
                </a:path>
                <a:path w="502285" h="388620">
                  <a:moveTo>
                    <a:pt x="330390" y="169164"/>
                  </a:moveTo>
                  <a:lnTo>
                    <a:pt x="330339" y="168998"/>
                  </a:lnTo>
                  <a:lnTo>
                    <a:pt x="330327" y="169125"/>
                  </a:lnTo>
                  <a:close/>
                </a:path>
                <a:path w="502285" h="388620">
                  <a:moveTo>
                    <a:pt x="330555" y="169024"/>
                  </a:moveTo>
                  <a:lnTo>
                    <a:pt x="330415" y="168998"/>
                  </a:lnTo>
                  <a:lnTo>
                    <a:pt x="330390" y="169164"/>
                  </a:lnTo>
                  <a:lnTo>
                    <a:pt x="330517" y="169062"/>
                  </a:lnTo>
                  <a:close/>
                </a:path>
                <a:path w="502285" h="388620">
                  <a:moveTo>
                    <a:pt x="331927" y="167335"/>
                  </a:moveTo>
                  <a:lnTo>
                    <a:pt x="331495" y="167919"/>
                  </a:lnTo>
                  <a:lnTo>
                    <a:pt x="331025" y="168465"/>
                  </a:lnTo>
                  <a:lnTo>
                    <a:pt x="330555" y="169024"/>
                  </a:lnTo>
                  <a:lnTo>
                    <a:pt x="330682" y="169062"/>
                  </a:lnTo>
                  <a:lnTo>
                    <a:pt x="331152" y="168808"/>
                  </a:lnTo>
                  <a:lnTo>
                    <a:pt x="331444" y="168287"/>
                  </a:lnTo>
                  <a:lnTo>
                    <a:pt x="331927" y="167335"/>
                  </a:lnTo>
                  <a:close/>
                </a:path>
                <a:path w="502285" h="388620">
                  <a:moveTo>
                    <a:pt x="333527" y="182422"/>
                  </a:moveTo>
                  <a:lnTo>
                    <a:pt x="333006" y="181356"/>
                  </a:lnTo>
                  <a:lnTo>
                    <a:pt x="332524" y="180276"/>
                  </a:lnTo>
                  <a:lnTo>
                    <a:pt x="331863" y="180441"/>
                  </a:lnTo>
                  <a:lnTo>
                    <a:pt x="330517" y="180644"/>
                  </a:lnTo>
                  <a:lnTo>
                    <a:pt x="329844" y="180759"/>
                  </a:lnTo>
                  <a:lnTo>
                    <a:pt x="329285" y="180835"/>
                  </a:lnTo>
                  <a:lnTo>
                    <a:pt x="329399" y="181267"/>
                  </a:lnTo>
                  <a:lnTo>
                    <a:pt x="329615" y="181749"/>
                  </a:lnTo>
                  <a:lnTo>
                    <a:pt x="329704" y="182245"/>
                  </a:lnTo>
                  <a:lnTo>
                    <a:pt x="330022" y="183146"/>
                  </a:lnTo>
                  <a:lnTo>
                    <a:pt x="330949" y="183654"/>
                  </a:lnTo>
                  <a:lnTo>
                    <a:pt x="331635" y="184378"/>
                  </a:lnTo>
                  <a:lnTo>
                    <a:pt x="332219" y="185166"/>
                  </a:lnTo>
                  <a:lnTo>
                    <a:pt x="332854" y="184886"/>
                  </a:lnTo>
                  <a:lnTo>
                    <a:pt x="333171" y="184772"/>
                  </a:lnTo>
                  <a:lnTo>
                    <a:pt x="333286" y="184340"/>
                  </a:lnTo>
                  <a:lnTo>
                    <a:pt x="333375" y="183870"/>
                  </a:lnTo>
                  <a:lnTo>
                    <a:pt x="333527" y="182422"/>
                  </a:lnTo>
                  <a:close/>
                </a:path>
                <a:path w="502285" h="388620">
                  <a:moveTo>
                    <a:pt x="358394" y="190893"/>
                  </a:moveTo>
                  <a:lnTo>
                    <a:pt x="354685" y="186715"/>
                  </a:lnTo>
                  <a:lnTo>
                    <a:pt x="354177" y="187312"/>
                  </a:lnTo>
                  <a:lnTo>
                    <a:pt x="353720" y="187960"/>
                  </a:lnTo>
                  <a:lnTo>
                    <a:pt x="353301" y="188671"/>
                  </a:lnTo>
                  <a:lnTo>
                    <a:pt x="355079" y="189268"/>
                  </a:lnTo>
                  <a:lnTo>
                    <a:pt x="356819" y="189826"/>
                  </a:lnTo>
                  <a:lnTo>
                    <a:pt x="358394" y="190893"/>
                  </a:lnTo>
                  <a:close/>
                </a:path>
                <a:path w="502285" h="388620">
                  <a:moveTo>
                    <a:pt x="362305" y="195275"/>
                  </a:moveTo>
                  <a:lnTo>
                    <a:pt x="359562" y="192189"/>
                  </a:lnTo>
                  <a:lnTo>
                    <a:pt x="359206" y="193497"/>
                  </a:lnTo>
                  <a:lnTo>
                    <a:pt x="357974" y="195922"/>
                  </a:lnTo>
                  <a:lnTo>
                    <a:pt x="358330" y="196519"/>
                  </a:lnTo>
                  <a:lnTo>
                    <a:pt x="358584" y="197154"/>
                  </a:lnTo>
                  <a:lnTo>
                    <a:pt x="358711" y="197802"/>
                  </a:lnTo>
                  <a:lnTo>
                    <a:pt x="359333" y="197358"/>
                  </a:lnTo>
                  <a:lnTo>
                    <a:pt x="360527" y="196367"/>
                  </a:lnTo>
                  <a:lnTo>
                    <a:pt x="362305" y="195275"/>
                  </a:lnTo>
                  <a:close/>
                </a:path>
                <a:path w="502285" h="388620">
                  <a:moveTo>
                    <a:pt x="365518" y="203415"/>
                  </a:moveTo>
                  <a:lnTo>
                    <a:pt x="365048" y="202653"/>
                  </a:lnTo>
                  <a:lnTo>
                    <a:pt x="364490" y="201968"/>
                  </a:lnTo>
                  <a:lnTo>
                    <a:pt x="363715" y="201371"/>
                  </a:lnTo>
                  <a:lnTo>
                    <a:pt x="363321" y="201358"/>
                  </a:lnTo>
                  <a:lnTo>
                    <a:pt x="362927" y="201422"/>
                  </a:lnTo>
                  <a:lnTo>
                    <a:pt x="362534" y="201498"/>
                  </a:lnTo>
                  <a:lnTo>
                    <a:pt x="363461" y="202031"/>
                  </a:lnTo>
                  <a:lnTo>
                    <a:pt x="364375" y="202628"/>
                  </a:lnTo>
                  <a:lnTo>
                    <a:pt x="365353" y="203276"/>
                  </a:lnTo>
                  <a:lnTo>
                    <a:pt x="365518" y="203415"/>
                  </a:lnTo>
                  <a:close/>
                </a:path>
                <a:path w="502285" h="388620">
                  <a:moveTo>
                    <a:pt x="368820" y="216954"/>
                  </a:moveTo>
                  <a:lnTo>
                    <a:pt x="367728" y="215646"/>
                  </a:lnTo>
                  <a:lnTo>
                    <a:pt x="366483" y="216725"/>
                  </a:lnTo>
                  <a:lnTo>
                    <a:pt x="367271" y="218186"/>
                  </a:lnTo>
                  <a:lnTo>
                    <a:pt x="368820" y="216954"/>
                  </a:lnTo>
                  <a:close/>
                </a:path>
                <a:path w="502285" h="388620">
                  <a:moveTo>
                    <a:pt x="372973" y="221932"/>
                  </a:moveTo>
                  <a:lnTo>
                    <a:pt x="370217" y="218617"/>
                  </a:lnTo>
                  <a:lnTo>
                    <a:pt x="369798" y="219443"/>
                  </a:lnTo>
                  <a:lnTo>
                    <a:pt x="369277" y="220141"/>
                  </a:lnTo>
                  <a:lnTo>
                    <a:pt x="368668" y="220751"/>
                  </a:lnTo>
                  <a:lnTo>
                    <a:pt x="369963" y="223139"/>
                  </a:lnTo>
                  <a:lnTo>
                    <a:pt x="371716" y="222707"/>
                  </a:lnTo>
                  <a:lnTo>
                    <a:pt x="372579" y="222453"/>
                  </a:lnTo>
                  <a:lnTo>
                    <a:pt x="372732" y="222262"/>
                  </a:lnTo>
                  <a:lnTo>
                    <a:pt x="372973" y="221932"/>
                  </a:lnTo>
                  <a:close/>
                </a:path>
                <a:path w="502285" h="388620">
                  <a:moveTo>
                    <a:pt x="392049" y="13144"/>
                  </a:moveTo>
                  <a:lnTo>
                    <a:pt x="391541" y="13144"/>
                  </a:lnTo>
                  <a:lnTo>
                    <a:pt x="389978" y="12954"/>
                  </a:lnTo>
                  <a:lnTo>
                    <a:pt x="389750" y="12915"/>
                  </a:lnTo>
                  <a:lnTo>
                    <a:pt x="389572" y="13233"/>
                  </a:lnTo>
                  <a:lnTo>
                    <a:pt x="389369" y="13512"/>
                  </a:lnTo>
                  <a:lnTo>
                    <a:pt x="388975" y="14325"/>
                  </a:lnTo>
                  <a:lnTo>
                    <a:pt x="388721" y="14744"/>
                  </a:lnTo>
                  <a:lnTo>
                    <a:pt x="388480" y="15201"/>
                  </a:lnTo>
                  <a:lnTo>
                    <a:pt x="389178" y="16433"/>
                  </a:lnTo>
                  <a:lnTo>
                    <a:pt x="389928" y="15582"/>
                  </a:lnTo>
                  <a:lnTo>
                    <a:pt x="390055" y="14643"/>
                  </a:lnTo>
                  <a:lnTo>
                    <a:pt x="390093" y="13779"/>
                  </a:lnTo>
                  <a:lnTo>
                    <a:pt x="391528" y="13462"/>
                  </a:lnTo>
                  <a:lnTo>
                    <a:pt x="391668" y="13589"/>
                  </a:lnTo>
                  <a:lnTo>
                    <a:pt x="392049" y="13144"/>
                  </a:lnTo>
                  <a:close/>
                </a:path>
                <a:path w="502285" h="388620">
                  <a:moveTo>
                    <a:pt x="419277" y="221856"/>
                  </a:moveTo>
                  <a:lnTo>
                    <a:pt x="417347" y="222631"/>
                  </a:lnTo>
                  <a:lnTo>
                    <a:pt x="415874" y="222427"/>
                  </a:lnTo>
                  <a:lnTo>
                    <a:pt x="413893" y="220268"/>
                  </a:lnTo>
                  <a:lnTo>
                    <a:pt x="413766" y="220167"/>
                  </a:lnTo>
                  <a:lnTo>
                    <a:pt x="413118" y="219646"/>
                  </a:lnTo>
                  <a:lnTo>
                    <a:pt x="412394" y="218986"/>
                  </a:lnTo>
                  <a:lnTo>
                    <a:pt x="412394" y="224358"/>
                  </a:lnTo>
                  <a:lnTo>
                    <a:pt x="410616" y="226009"/>
                  </a:lnTo>
                  <a:lnTo>
                    <a:pt x="409422" y="225031"/>
                  </a:lnTo>
                  <a:lnTo>
                    <a:pt x="408571" y="224332"/>
                  </a:lnTo>
                  <a:lnTo>
                    <a:pt x="410705" y="222186"/>
                  </a:lnTo>
                  <a:lnTo>
                    <a:pt x="410362" y="221729"/>
                  </a:lnTo>
                  <a:lnTo>
                    <a:pt x="409524" y="220611"/>
                  </a:lnTo>
                  <a:lnTo>
                    <a:pt x="410159" y="220497"/>
                  </a:lnTo>
                  <a:lnTo>
                    <a:pt x="412051" y="220167"/>
                  </a:lnTo>
                  <a:lnTo>
                    <a:pt x="411353" y="221729"/>
                  </a:lnTo>
                  <a:lnTo>
                    <a:pt x="411251" y="222427"/>
                  </a:lnTo>
                  <a:lnTo>
                    <a:pt x="412394" y="224358"/>
                  </a:lnTo>
                  <a:lnTo>
                    <a:pt x="412394" y="218986"/>
                  </a:lnTo>
                  <a:lnTo>
                    <a:pt x="412013" y="218630"/>
                  </a:lnTo>
                  <a:lnTo>
                    <a:pt x="411264" y="217906"/>
                  </a:lnTo>
                  <a:lnTo>
                    <a:pt x="411060" y="218338"/>
                  </a:lnTo>
                  <a:lnTo>
                    <a:pt x="410616" y="219113"/>
                  </a:lnTo>
                  <a:lnTo>
                    <a:pt x="409994" y="219786"/>
                  </a:lnTo>
                  <a:lnTo>
                    <a:pt x="409435" y="220497"/>
                  </a:lnTo>
                  <a:lnTo>
                    <a:pt x="408584" y="219481"/>
                  </a:lnTo>
                  <a:lnTo>
                    <a:pt x="407720" y="220116"/>
                  </a:lnTo>
                  <a:lnTo>
                    <a:pt x="404228" y="221462"/>
                  </a:lnTo>
                  <a:lnTo>
                    <a:pt x="404228" y="226009"/>
                  </a:lnTo>
                  <a:lnTo>
                    <a:pt x="403910" y="226212"/>
                  </a:lnTo>
                  <a:lnTo>
                    <a:pt x="403580" y="226123"/>
                  </a:lnTo>
                  <a:lnTo>
                    <a:pt x="403186" y="226123"/>
                  </a:lnTo>
                  <a:lnTo>
                    <a:pt x="403148" y="225323"/>
                  </a:lnTo>
                  <a:lnTo>
                    <a:pt x="403440" y="225031"/>
                  </a:lnTo>
                  <a:lnTo>
                    <a:pt x="403961" y="225056"/>
                  </a:lnTo>
                  <a:lnTo>
                    <a:pt x="404139" y="225196"/>
                  </a:lnTo>
                  <a:lnTo>
                    <a:pt x="404228" y="226009"/>
                  </a:lnTo>
                  <a:lnTo>
                    <a:pt x="404228" y="221462"/>
                  </a:lnTo>
                  <a:lnTo>
                    <a:pt x="403529" y="221729"/>
                  </a:lnTo>
                  <a:lnTo>
                    <a:pt x="401891" y="220954"/>
                  </a:lnTo>
                  <a:lnTo>
                    <a:pt x="400850" y="217195"/>
                  </a:lnTo>
                  <a:lnTo>
                    <a:pt x="400773" y="216166"/>
                  </a:lnTo>
                  <a:lnTo>
                    <a:pt x="400697" y="215633"/>
                  </a:lnTo>
                  <a:lnTo>
                    <a:pt x="404469" y="212775"/>
                  </a:lnTo>
                  <a:lnTo>
                    <a:pt x="401015" y="206883"/>
                  </a:lnTo>
                  <a:lnTo>
                    <a:pt x="398970" y="205473"/>
                  </a:lnTo>
                  <a:lnTo>
                    <a:pt x="398360" y="205892"/>
                  </a:lnTo>
                  <a:lnTo>
                    <a:pt x="397827" y="206057"/>
                  </a:lnTo>
                  <a:lnTo>
                    <a:pt x="397471" y="206108"/>
                  </a:lnTo>
                  <a:lnTo>
                    <a:pt x="397167" y="206781"/>
                  </a:lnTo>
                  <a:lnTo>
                    <a:pt x="397002" y="207530"/>
                  </a:lnTo>
                  <a:lnTo>
                    <a:pt x="395236" y="210400"/>
                  </a:lnTo>
                  <a:lnTo>
                    <a:pt x="393801" y="212636"/>
                  </a:lnTo>
                  <a:lnTo>
                    <a:pt x="390956" y="213220"/>
                  </a:lnTo>
                  <a:lnTo>
                    <a:pt x="390791" y="213702"/>
                  </a:lnTo>
                  <a:lnTo>
                    <a:pt x="390359" y="214566"/>
                  </a:lnTo>
                  <a:lnTo>
                    <a:pt x="391642" y="215315"/>
                  </a:lnTo>
                  <a:lnTo>
                    <a:pt x="392785" y="216166"/>
                  </a:lnTo>
                  <a:lnTo>
                    <a:pt x="393471" y="217195"/>
                  </a:lnTo>
                  <a:lnTo>
                    <a:pt x="393585" y="220116"/>
                  </a:lnTo>
                  <a:lnTo>
                    <a:pt x="393471" y="220980"/>
                  </a:lnTo>
                  <a:lnTo>
                    <a:pt x="394716" y="223164"/>
                  </a:lnTo>
                  <a:lnTo>
                    <a:pt x="395554" y="223824"/>
                  </a:lnTo>
                  <a:lnTo>
                    <a:pt x="395630" y="226606"/>
                  </a:lnTo>
                  <a:lnTo>
                    <a:pt x="396062" y="227685"/>
                  </a:lnTo>
                  <a:lnTo>
                    <a:pt x="396443" y="229374"/>
                  </a:lnTo>
                  <a:lnTo>
                    <a:pt x="395198" y="228422"/>
                  </a:lnTo>
                  <a:lnTo>
                    <a:pt x="394436" y="227368"/>
                  </a:lnTo>
                  <a:lnTo>
                    <a:pt x="393090" y="227164"/>
                  </a:lnTo>
                  <a:lnTo>
                    <a:pt x="392607" y="227228"/>
                  </a:lnTo>
                  <a:lnTo>
                    <a:pt x="392125" y="227330"/>
                  </a:lnTo>
                  <a:lnTo>
                    <a:pt x="396125" y="233514"/>
                  </a:lnTo>
                  <a:lnTo>
                    <a:pt x="395490" y="234391"/>
                  </a:lnTo>
                  <a:lnTo>
                    <a:pt x="395439" y="237705"/>
                  </a:lnTo>
                  <a:lnTo>
                    <a:pt x="397814" y="240398"/>
                  </a:lnTo>
                  <a:lnTo>
                    <a:pt x="398843" y="241655"/>
                  </a:lnTo>
                  <a:lnTo>
                    <a:pt x="399681" y="240944"/>
                  </a:lnTo>
                  <a:lnTo>
                    <a:pt x="400519" y="240284"/>
                  </a:lnTo>
                  <a:lnTo>
                    <a:pt x="402437" y="243255"/>
                  </a:lnTo>
                  <a:lnTo>
                    <a:pt x="403263" y="242951"/>
                  </a:lnTo>
                  <a:lnTo>
                    <a:pt x="404266" y="243052"/>
                  </a:lnTo>
                  <a:lnTo>
                    <a:pt x="405587" y="244043"/>
                  </a:lnTo>
                  <a:lnTo>
                    <a:pt x="404761" y="244081"/>
                  </a:lnTo>
                  <a:lnTo>
                    <a:pt x="404761" y="247256"/>
                  </a:lnTo>
                  <a:lnTo>
                    <a:pt x="404660" y="247396"/>
                  </a:lnTo>
                  <a:lnTo>
                    <a:pt x="404583" y="247599"/>
                  </a:lnTo>
                  <a:lnTo>
                    <a:pt x="404342" y="247713"/>
                  </a:lnTo>
                  <a:lnTo>
                    <a:pt x="404164" y="247586"/>
                  </a:lnTo>
                  <a:lnTo>
                    <a:pt x="404012" y="247523"/>
                  </a:lnTo>
                  <a:lnTo>
                    <a:pt x="404063" y="247053"/>
                  </a:lnTo>
                  <a:lnTo>
                    <a:pt x="404761" y="247256"/>
                  </a:lnTo>
                  <a:lnTo>
                    <a:pt x="404761" y="244081"/>
                  </a:lnTo>
                  <a:lnTo>
                    <a:pt x="403948" y="244297"/>
                  </a:lnTo>
                  <a:lnTo>
                    <a:pt x="403326" y="244614"/>
                  </a:lnTo>
                  <a:lnTo>
                    <a:pt x="404228" y="246024"/>
                  </a:lnTo>
                  <a:lnTo>
                    <a:pt x="403961" y="246291"/>
                  </a:lnTo>
                  <a:lnTo>
                    <a:pt x="403707" y="246608"/>
                  </a:lnTo>
                  <a:lnTo>
                    <a:pt x="403275" y="247256"/>
                  </a:lnTo>
                  <a:lnTo>
                    <a:pt x="403186" y="247713"/>
                  </a:lnTo>
                  <a:lnTo>
                    <a:pt x="403618" y="248437"/>
                  </a:lnTo>
                  <a:lnTo>
                    <a:pt x="404114" y="249313"/>
                  </a:lnTo>
                  <a:lnTo>
                    <a:pt x="404558" y="250228"/>
                  </a:lnTo>
                  <a:lnTo>
                    <a:pt x="403453" y="250913"/>
                  </a:lnTo>
                  <a:lnTo>
                    <a:pt x="403821" y="251345"/>
                  </a:lnTo>
                  <a:lnTo>
                    <a:pt x="406158" y="249059"/>
                  </a:lnTo>
                  <a:lnTo>
                    <a:pt x="409041" y="248018"/>
                  </a:lnTo>
                  <a:lnTo>
                    <a:pt x="409511" y="247713"/>
                  </a:lnTo>
                  <a:lnTo>
                    <a:pt x="410552" y="247053"/>
                  </a:lnTo>
                  <a:lnTo>
                    <a:pt x="411784" y="246265"/>
                  </a:lnTo>
                  <a:lnTo>
                    <a:pt x="412000" y="246024"/>
                  </a:lnTo>
                  <a:lnTo>
                    <a:pt x="411302" y="245795"/>
                  </a:lnTo>
                  <a:lnTo>
                    <a:pt x="410603" y="245516"/>
                  </a:lnTo>
                  <a:lnTo>
                    <a:pt x="408647" y="244538"/>
                  </a:lnTo>
                  <a:lnTo>
                    <a:pt x="407606" y="244271"/>
                  </a:lnTo>
                  <a:lnTo>
                    <a:pt x="407276" y="244182"/>
                  </a:lnTo>
                  <a:lnTo>
                    <a:pt x="405917" y="244271"/>
                  </a:lnTo>
                  <a:lnTo>
                    <a:pt x="404749" y="242951"/>
                  </a:lnTo>
                  <a:lnTo>
                    <a:pt x="402374" y="240284"/>
                  </a:lnTo>
                  <a:lnTo>
                    <a:pt x="398449" y="235877"/>
                  </a:lnTo>
                  <a:lnTo>
                    <a:pt x="399707" y="236131"/>
                  </a:lnTo>
                  <a:lnTo>
                    <a:pt x="401002" y="236220"/>
                  </a:lnTo>
                  <a:lnTo>
                    <a:pt x="402780" y="236004"/>
                  </a:lnTo>
                  <a:lnTo>
                    <a:pt x="403199" y="235991"/>
                  </a:lnTo>
                  <a:lnTo>
                    <a:pt x="403606" y="236004"/>
                  </a:lnTo>
                  <a:lnTo>
                    <a:pt x="403377" y="235877"/>
                  </a:lnTo>
                  <a:lnTo>
                    <a:pt x="402374" y="235318"/>
                  </a:lnTo>
                  <a:lnTo>
                    <a:pt x="401916" y="234048"/>
                  </a:lnTo>
                  <a:lnTo>
                    <a:pt x="400824" y="230263"/>
                  </a:lnTo>
                  <a:lnTo>
                    <a:pt x="402539" y="229374"/>
                  </a:lnTo>
                  <a:lnTo>
                    <a:pt x="403288" y="228993"/>
                  </a:lnTo>
                  <a:lnTo>
                    <a:pt x="404482" y="229285"/>
                  </a:lnTo>
                  <a:lnTo>
                    <a:pt x="405511" y="232194"/>
                  </a:lnTo>
                  <a:lnTo>
                    <a:pt x="405345" y="233095"/>
                  </a:lnTo>
                  <a:lnTo>
                    <a:pt x="405955" y="234391"/>
                  </a:lnTo>
                  <a:lnTo>
                    <a:pt x="406641" y="234823"/>
                  </a:lnTo>
                  <a:lnTo>
                    <a:pt x="407543" y="235712"/>
                  </a:lnTo>
                  <a:lnTo>
                    <a:pt x="406882" y="235877"/>
                  </a:lnTo>
                  <a:lnTo>
                    <a:pt x="405993" y="236207"/>
                  </a:lnTo>
                  <a:lnTo>
                    <a:pt x="407911" y="236410"/>
                  </a:lnTo>
                  <a:lnTo>
                    <a:pt x="409295" y="238963"/>
                  </a:lnTo>
                  <a:lnTo>
                    <a:pt x="411530" y="240398"/>
                  </a:lnTo>
                  <a:lnTo>
                    <a:pt x="415036" y="240944"/>
                  </a:lnTo>
                  <a:lnTo>
                    <a:pt x="416242" y="241160"/>
                  </a:lnTo>
                  <a:lnTo>
                    <a:pt x="416864" y="239953"/>
                  </a:lnTo>
                  <a:lnTo>
                    <a:pt x="416979" y="238633"/>
                  </a:lnTo>
                  <a:lnTo>
                    <a:pt x="415023" y="235458"/>
                  </a:lnTo>
                  <a:lnTo>
                    <a:pt x="415086" y="235318"/>
                  </a:lnTo>
                  <a:lnTo>
                    <a:pt x="416826" y="232702"/>
                  </a:lnTo>
                  <a:lnTo>
                    <a:pt x="414337" y="230898"/>
                  </a:lnTo>
                  <a:lnTo>
                    <a:pt x="408571" y="230784"/>
                  </a:lnTo>
                  <a:lnTo>
                    <a:pt x="408127" y="230784"/>
                  </a:lnTo>
                  <a:lnTo>
                    <a:pt x="407873" y="230847"/>
                  </a:lnTo>
                  <a:lnTo>
                    <a:pt x="407949" y="230263"/>
                  </a:lnTo>
                  <a:lnTo>
                    <a:pt x="408749" y="229793"/>
                  </a:lnTo>
                  <a:lnTo>
                    <a:pt x="408813" y="230200"/>
                  </a:lnTo>
                  <a:lnTo>
                    <a:pt x="408940" y="230530"/>
                  </a:lnTo>
                  <a:lnTo>
                    <a:pt x="408584" y="230771"/>
                  </a:lnTo>
                  <a:lnTo>
                    <a:pt x="414324" y="230771"/>
                  </a:lnTo>
                  <a:lnTo>
                    <a:pt x="414375" y="230085"/>
                  </a:lnTo>
                  <a:lnTo>
                    <a:pt x="414616" y="229793"/>
                  </a:lnTo>
                  <a:lnTo>
                    <a:pt x="415302" y="228993"/>
                  </a:lnTo>
                  <a:lnTo>
                    <a:pt x="415582" y="228676"/>
                  </a:lnTo>
                  <a:lnTo>
                    <a:pt x="415150" y="226606"/>
                  </a:lnTo>
                  <a:lnTo>
                    <a:pt x="415747" y="226212"/>
                  </a:lnTo>
                  <a:lnTo>
                    <a:pt x="416052" y="226009"/>
                  </a:lnTo>
                  <a:lnTo>
                    <a:pt x="417918" y="224764"/>
                  </a:lnTo>
                  <a:lnTo>
                    <a:pt x="418871" y="222631"/>
                  </a:lnTo>
                  <a:lnTo>
                    <a:pt x="419150" y="221996"/>
                  </a:lnTo>
                  <a:lnTo>
                    <a:pt x="419277" y="221856"/>
                  </a:lnTo>
                  <a:close/>
                </a:path>
                <a:path w="502285" h="388620">
                  <a:moveTo>
                    <a:pt x="421360" y="159283"/>
                  </a:moveTo>
                  <a:lnTo>
                    <a:pt x="421081" y="158699"/>
                  </a:lnTo>
                  <a:lnTo>
                    <a:pt x="420903" y="157848"/>
                  </a:lnTo>
                  <a:lnTo>
                    <a:pt x="420776" y="156692"/>
                  </a:lnTo>
                  <a:lnTo>
                    <a:pt x="420751" y="156387"/>
                  </a:lnTo>
                  <a:lnTo>
                    <a:pt x="420624" y="155829"/>
                  </a:lnTo>
                  <a:lnTo>
                    <a:pt x="411607" y="167297"/>
                  </a:lnTo>
                  <a:lnTo>
                    <a:pt x="421360" y="159283"/>
                  </a:lnTo>
                  <a:close/>
                </a:path>
                <a:path w="502285" h="388620">
                  <a:moveTo>
                    <a:pt x="440182" y="76"/>
                  </a:moveTo>
                  <a:lnTo>
                    <a:pt x="439991" y="0"/>
                  </a:lnTo>
                  <a:lnTo>
                    <a:pt x="439966" y="190"/>
                  </a:lnTo>
                  <a:lnTo>
                    <a:pt x="440105" y="190"/>
                  </a:lnTo>
                  <a:close/>
                </a:path>
                <a:path w="502285" h="388620">
                  <a:moveTo>
                    <a:pt x="447675" y="272719"/>
                  </a:moveTo>
                  <a:lnTo>
                    <a:pt x="447598" y="271437"/>
                  </a:lnTo>
                  <a:lnTo>
                    <a:pt x="447078" y="270675"/>
                  </a:lnTo>
                  <a:lnTo>
                    <a:pt x="446938" y="270675"/>
                  </a:lnTo>
                  <a:lnTo>
                    <a:pt x="446811" y="270459"/>
                  </a:lnTo>
                  <a:lnTo>
                    <a:pt x="446849" y="270319"/>
                  </a:lnTo>
                  <a:lnTo>
                    <a:pt x="446024" y="268960"/>
                  </a:lnTo>
                  <a:lnTo>
                    <a:pt x="445465" y="267728"/>
                  </a:lnTo>
                  <a:lnTo>
                    <a:pt x="444995" y="266217"/>
                  </a:lnTo>
                  <a:lnTo>
                    <a:pt x="444855" y="266192"/>
                  </a:lnTo>
                  <a:lnTo>
                    <a:pt x="444855" y="265747"/>
                  </a:lnTo>
                  <a:lnTo>
                    <a:pt x="444512" y="264414"/>
                  </a:lnTo>
                  <a:lnTo>
                    <a:pt x="444131" y="262128"/>
                  </a:lnTo>
                  <a:lnTo>
                    <a:pt x="444690" y="260870"/>
                  </a:lnTo>
                  <a:lnTo>
                    <a:pt x="445617" y="259753"/>
                  </a:lnTo>
                  <a:lnTo>
                    <a:pt x="438188" y="254660"/>
                  </a:lnTo>
                  <a:lnTo>
                    <a:pt x="437781" y="256324"/>
                  </a:lnTo>
                  <a:lnTo>
                    <a:pt x="437146" y="258000"/>
                  </a:lnTo>
                  <a:lnTo>
                    <a:pt x="437997" y="259880"/>
                  </a:lnTo>
                  <a:lnTo>
                    <a:pt x="440778" y="260819"/>
                  </a:lnTo>
                  <a:lnTo>
                    <a:pt x="443890" y="268262"/>
                  </a:lnTo>
                  <a:lnTo>
                    <a:pt x="443407" y="268960"/>
                  </a:lnTo>
                  <a:lnTo>
                    <a:pt x="443001" y="269900"/>
                  </a:lnTo>
                  <a:lnTo>
                    <a:pt x="440956" y="271754"/>
                  </a:lnTo>
                  <a:lnTo>
                    <a:pt x="439953" y="272618"/>
                  </a:lnTo>
                  <a:lnTo>
                    <a:pt x="437210" y="273913"/>
                  </a:lnTo>
                  <a:lnTo>
                    <a:pt x="435559" y="272707"/>
                  </a:lnTo>
                  <a:lnTo>
                    <a:pt x="434505" y="271919"/>
                  </a:lnTo>
                  <a:lnTo>
                    <a:pt x="434301" y="271754"/>
                  </a:lnTo>
                  <a:lnTo>
                    <a:pt x="433362" y="271919"/>
                  </a:lnTo>
                  <a:lnTo>
                    <a:pt x="431876" y="271526"/>
                  </a:lnTo>
                  <a:lnTo>
                    <a:pt x="431596" y="271449"/>
                  </a:lnTo>
                  <a:lnTo>
                    <a:pt x="425462" y="271449"/>
                  </a:lnTo>
                  <a:lnTo>
                    <a:pt x="425043" y="271449"/>
                  </a:lnTo>
                  <a:lnTo>
                    <a:pt x="424637" y="271526"/>
                  </a:lnTo>
                  <a:lnTo>
                    <a:pt x="424357" y="271132"/>
                  </a:lnTo>
                  <a:lnTo>
                    <a:pt x="424434" y="270891"/>
                  </a:lnTo>
                  <a:lnTo>
                    <a:pt x="424497" y="270357"/>
                  </a:lnTo>
                  <a:lnTo>
                    <a:pt x="424827" y="270395"/>
                  </a:lnTo>
                  <a:lnTo>
                    <a:pt x="424980" y="270357"/>
                  </a:lnTo>
                  <a:lnTo>
                    <a:pt x="425310" y="270306"/>
                  </a:lnTo>
                  <a:lnTo>
                    <a:pt x="425450" y="271437"/>
                  </a:lnTo>
                  <a:lnTo>
                    <a:pt x="431546" y="271437"/>
                  </a:lnTo>
                  <a:lnTo>
                    <a:pt x="428205" y="270459"/>
                  </a:lnTo>
                  <a:lnTo>
                    <a:pt x="428231" y="270306"/>
                  </a:lnTo>
                  <a:lnTo>
                    <a:pt x="428358" y="268960"/>
                  </a:lnTo>
                  <a:lnTo>
                    <a:pt x="428726" y="267665"/>
                  </a:lnTo>
                  <a:lnTo>
                    <a:pt x="428993" y="267055"/>
                  </a:lnTo>
                  <a:lnTo>
                    <a:pt x="429196" y="266484"/>
                  </a:lnTo>
                  <a:lnTo>
                    <a:pt x="427482" y="265722"/>
                  </a:lnTo>
                  <a:lnTo>
                    <a:pt x="426504" y="265201"/>
                  </a:lnTo>
                  <a:lnTo>
                    <a:pt x="424929" y="264693"/>
                  </a:lnTo>
                  <a:lnTo>
                    <a:pt x="424395" y="265379"/>
                  </a:lnTo>
                  <a:lnTo>
                    <a:pt x="423964" y="265722"/>
                  </a:lnTo>
                  <a:lnTo>
                    <a:pt x="424573" y="267411"/>
                  </a:lnTo>
                  <a:lnTo>
                    <a:pt x="422744" y="268236"/>
                  </a:lnTo>
                  <a:lnTo>
                    <a:pt x="422148" y="270586"/>
                  </a:lnTo>
                  <a:lnTo>
                    <a:pt x="421436" y="271081"/>
                  </a:lnTo>
                  <a:lnTo>
                    <a:pt x="420624" y="271335"/>
                  </a:lnTo>
                  <a:lnTo>
                    <a:pt x="421487" y="272656"/>
                  </a:lnTo>
                  <a:lnTo>
                    <a:pt x="420357" y="272707"/>
                  </a:lnTo>
                  <a:lnTo>
                    <a:pt x="419049" y="272122"/>
                  </a:lnTo>
                  <a:lnTo>
                    <a:pt x="418617" y="273304"/>
                  </a:lnTo>
                  <a:lnTo>
                    <a:pt x="419125" y="273697"/>
                  </a:lnTo>
                  <a:lnTo>
                    <a:pt x="419696" y="274002"/>
                  </a:lnTo>
                  <a:lnTo>
                    <a:pt x="422630" y="274955"/>
                  </a:lnTo>
                  <a:lnTo>
                    <a:pt x="424789" y="275704"/>
                  </a:lnTo>
                  <a:lnTo>
                    <a:pt x="426948" y="276555"/>
                  </a:lnTo>
                  <a:lnTo>
                    <a:pt x="430491" y="274955"/>
                  </a:lnTo>
                  <a:lnTo>
                    <a:pt x="430987" y="276720"/>
                  </a:lnTo>
                  <a:lnTo>
                    <a:pt x="431774" y="278638"/>
                  </a:lnTo>
                  <a:lnTo>
                    <a:pt x="441413" y="284505"/>
                  </a:lnTo>
                  <a:lnTo>
                    <a:pt x="446011" y="283235"/>
                  </a:lnTo>
                  <a:lnTo>
                    <a:pt x="445135" y="280581"/>
                  </a:lnTo>
                  <a:lnTo>
                    <a:pt x="445477" y="277825"/>
                  </a:lnTo>
                  <a:lnTo>
                    <a:pt x="444182" y="274955"/>
                  </a:lnTo>
                  <a:lnTo>
                    <a:pt x="443903" y="274320"/>
                  </a:lnTo>
                  <a:lnTo>
                    <a:pt x="444119" y="273913"/>
                  </a:lnTo>
                  <a:lnTo>
                    <a:pt x="444627" y="272910"/>
                  </a:lnTo>
                  <a:lnTo>
                    <a:pt x="447027" y="272808"/>
                  </a:lnTo>
                  <a:lnTo>
                    <a:pt x="447675" y="272719"/>
                  </a:lnTo>
                  <a:close/>
                </a:path>
                <a:path w="502285" h="388620">
                  <a:moveTo>
                    <a:pt x="447903" y="43776"/>
                  </a:moveTo>
                  <a:lnTo>
                    <a:pt x="447497" y="43395"/>
                  </a:lnTo>
                  <a:lnTo>
                    <a:pt x="447128" y="43027"/>
                  </a:lnTo>
                  <a:lnTo>
                    <a:pt x="446773" y="42710"/>
                  </a:lnTo>
                  <a:lnTo>
                    <a:pt x="446646" y="42938"/>
                  </a:lnTo>
                  <a:lnTo>
                    <a:pt x="446786" y="43472"/>
                  </a:lnTo>
                  <a:lnTo>
                    <a:pt x="446697" y="44107"/>
                  </a:lnTo>
                  <a:lnTo>
                    <a:pt x="446265" y="44919"/>
                  </a:lnTo>
                  <a:lnTo>
                    <a:pt x="446087" y="45148"/>
                  </a:lnTo>
                  <a:lnTo>
                    <a:pt x="446925" y="44958"/>
                  </a:lnTo>
                  <a:lnTo>
                    <a:pt x="447560" y="44500"/>
                  </a:lnTo>
                  <a:lnTo>
                    <a:pt x="447903" y="43776"/>
                  </a:lnTo>
                  <a:close/>
                </a:path>
                <a:path w="502285" h="388620">
                  <a:moveTo>
                    <a:pt x="453872" y="142646"/>
                  </a:moveTo>
                  <a:lnTo>
                    <a:pt x="452437" y="142646"/>
                  </a:lnTo>
                  <a:lnTo>
                    <a:pt x="451142" y="141630"/>
                  </a:lnTo>
                  <a:lnTo>
                    <a:pt x="449961" y="142913"/>
                  </a:lnTo>
                  <a:lnTo>
                    <a:pt x="450011" y="143802"/>
                  </a:lnTo>
                  <a:lnTo>
                    <a:pt x="451180" y="143700"/>
                  </a:lnTo>
                  <a:lnTo>
                    <a:pt x="452437" y="143319"/>
                  </a:lnTo>
                  <a:lnTo>
                    <a:pt x="453872" y="142646"/>
                  </a:lnTo>
                  <a:close/>
                </a:path>
                <a:path w="502285" h="388620">
                  <a:moveTo>
                    <a:pt x="467398" y="49987"/>
                  </a:moveTo>
                  <a:lnTo>
                    <a:pt x="467055" y="49733"/>
                  </a:lnTo>
                  <a:lnTo>
                    <a:pt x="466864" y="49339"/>
                  </a:lnTo>
                  <a:lnTo>
                    <a:pt x="466813" y="48882"/>
                  </a:lnTo>
                  <a:lnTo>
                    <a:pt x="466191" y="48793"/>
                  </a:lnTo>
                  <a:lnTo>
                    <a:pt x="465505" y="48641"/>
                  </a:lnTo>
                  <a:lnTo>
                    <a:pt x="463626" y="49885"/>
                  </a:lnTo>
                  <a:lnTo>
                    <a:pt x="460768" y="51943"/>
                  </a:lnTo>
                  <a:lnTo>
                    <a:pt x="460857" y="52819"/>
                  </a:lnTo>
                  <a:lnTo>
                    <a:pt x="460260" y="53784"/>
                  </a:lnTo>
                  <a:lnTo>
                    <a:pt x="459028" y="55283"/>
                  </a:lnTo>
                  <a:lnTo>
                    <a:pt x="458050" y="55816"/>
                  </a:lnTo>
                  <a:lnTo>
                    <a:pt x="456907" y="55283"/>
                  </a:lnTo>
                  <a:lnTo>
                    <a:pt x="456742" y="55638"/>
                  </a:lnTo>
                  <a:lnTo>
                    <a:pt x="456336" y="56743"/>
                  </a:lnTo>
                  <a:lnTo>
                    <a:pt x="456603" y="57238"/>
                  </a:lnTo>
                  <a:lnTo>
                    <a:pt x="456209" y="58013"/>
                  </a:lnTo>
                  <a:lnTo>
                    <a:pt x="455841" y="58483"/>
                  </a:lnTo>
                  <a:lnTo>
                    <a:pt x="455409" y="58762"/>
                  </a:lnTo>
                  <a:lnTo>
                    <a:pt x="454850" y="59156"/>
                  </a:lnTo>
                  <a:lnTo>
                    <a:pt x="456311" y="60680"/>
                  </a:lnTo>
                  <a:lnTo>
                    <a:pt x="456476" y="62141"/>
                  </a:lnTo>
                  <a:lnTo>
                    <a:pt x="457581" y="63703"/>
                  </a:lnTo>
                  <a:lnTo>
                    <a:pt x="458584" y="65265"/>
                  </a:lnTo>
                  <a:lnTo>
                    <a:pt x="458774" y="67424"/>
                  </a:lnTo>
                  <a:lnTo>
                    <a:pt x="460095" y="67716"/>
                  </a:lnTo>
                  <a:lnTo>
                    <a:pt x="460971" y="66421"/>
                  </a:lnTo>
                  <a:lnTo>
                    <a:pt x="461708" y="66167"/>
                  </a:lnTo>
                  <a:lnTo>
                    <a:pt x="462419" y="66395"/>
                  </a:lnTo>
                  <a:lnTo>
                    <a:pt x="462673" y="66014"/>
                  </a:lnTo>
                  <a:lnTo>
                    <a:pt x="462864" y="65506"/>
                  </a:lnTo>
                  <a:lnTo>
                    <a:pt x="462368" y="64820"/>
                  </a:lnTo>
                  <a:lnTo>
                    <a:pt x="461683" y="64274"/>
                  </a:lnTo>
                  <a:lnTo>
                    <a:pt x="460184" y="64071"/>
                  </a:lnTo>
                  <a:lnTo>
                    <a:pt x="459244" y="64376"/>
                  </a:lnTo>
                  <a:lnTo>
                    <a:pt x="458127" y="64528"/>
                  </a:lnTo>
                  <a:lnTo>
                    <a:pt x="457161" y="60325"/>
                  </a:lnTo>
                  <a:lnTo>
                    <a:pt x="458165" y="59499"/>
                  </a:lnTo>
                  <a:lnTo>
                    <a:pt x="459536" y="58915"/>
                  </a:lnTo>
                  <a:lnTo>
                    <a:pt x="460730" y="55029"/>
                  </a:lnTo>
                  <a:lnTo>
                    <a:pt x="462953" y="53657"/>
                  </a:lnTo>
                  <a:lnTo>
                    <a:pt x="466420" y="51930"/>
                  </a:lnTo>
                  <a:lnTo>
                    <a:pt x="467372" y="51257"/>
                  </a:lnTo>
                  <a:lnTo>
                    <a:pt x="467398" y="49987"/>
                  </a:lnTo>
                  <a:close/>
                </a:path>
                <a:path w="502285" h="388620">
                  <a:moveTo>
                    <a:pt x="471868" y="21971"/>
                  </a:moveTo>
                  <a:lnTo>
                    <a:pt x="471716" y="21412"/>
                  </a:lnTo>
                  <a:lnTo>
                    <a:pt x="471246" y="20980"/>
                  </a:lnTo>
                  <a:lnTo>
                    <a:pt x="471017" y="21005"/>
                  </a:lnTo>
                  <a:lnTo>
                    <a:pt x="470115" y="21170"/>
                  </a:lnTo>
                  <a:lnTo>
                    <a:pt x="469226" y="21475"/>
                  </a:lnTo>
                  <a:lnTo>
                    <a:pt x="468337" y="21742"/>
                  </a:lnTo>
                  <a:lnTo>
                    <a:pt x="468604" y="22872"/>
                  </a:lnTo>
                  <a:lnTo>
                    <a:pt x="469544" y="22783"/>
                  </a:lnTo>
                  <a:lnTo>
                    <a:pt x="470484" y="22771"/>
                  </a:lnTo>
                  <a:lnTo>
                    <a:pt x="471398" y="22593"/>
                  </a:lnTo>
                  <a:lnTo>
                    <a:pt x="471601" y="22567"/>
                  </a:lnTo>
                  <a:lnTo>
                    <a:pt x="471868" y="21971"/>
                  </a:lnTo>
                  <a:close/>
                </a:path>
                <a:path w="502285" h="388620">
                  <a:moveTo>
                    <a:pt x="474916" y="57200"/>
                  </a:moveTo>
                  <a:lnTo>
                    <a:pt x="474446" y="57124"/>
                  </a:lnTo>
                  <a:lnTo>
                    <a:pt x="474662" y="57492"/>
                  </a:lnTo>
                  <a:lnTo>
                    <a:pt x="474916" y="57200"/>
                  </a:lnTo>
                  <a:close/>
                </a:path>
                <a:path w="502285" h="388620">
                  <a:moveTo>
                    <a:pt x="476999" y="49555"/>
                  </a:moveTo>
                  <a:lnTo>
                    <a:pt x="475005" y="49022"/>
                  </a:lnTo>
                  <a:lnTo>
                    <a:pt x="473252" y="49149"/>
                  </a:lnTo>
                  <a:lnTo>
                    <a:pt x="471716" y="49885"/>
                  </a:lnTo>
                  <a:lnTo>
                    <a:pt x="471970" y="50101"/>
                  </a:lnTo>
                  <a:lnTo>
                    <a:pt x="472262" y="50279"/>
                  </a:lnTo>
                  <a:lnTo>
                    <a:pt x="474218" y="51206"/>
                  </a:lnTo>
                  <a:lnTo>
                    <a:pt x="472478" y="52514"/>
                  </a:lnTo>
                  <a:lnTo>
                    <a:pt x="473087" y="53416"/>
                  </a:lnTo>
                  <a:lnTo>
                    <a:pt x="476618" y="53670"/>
                  </a:lnTo>
                  <a:lnTo>
                    <a:pt x="476999" y="49555"/>
                  </a:lnTo>
                  <a:close/>
                </a:path>
                <a:path w="502285" h="388620">
                  <a:moveTo>
                    <a:pt x="477177" y="10566"/>
                  </a:moveTo>
                  <a:lnTo>
                    <a:pt x="477164" y="10299"/>
                  </a:lnTo>
                  <a:lnTo>
                    <a:pt x="476999" y="10160"/>
                  </a:lnTo>
                  <a:lnTo>
                    <a:pt x="476897" y="10033"/>
                  </a:lnTo>
                  <a:lnTo>
                    <a:pt x="476758" y="10210"/>
                  </a:lnTo>
                  <a:lnTo>
                    <a:pt x="476618" y="10388"/>
                  </a:lnTo>
                  <a:lnTo>
                    <a:pt x="476478" y="10579"/>
                  </a:lnTo>
                  <a:lnTo>
                    <a:pt x="476618" y="10668"/>
                  </a:lnTo>
                  <a:lnTo>
                    <a:pt x="476897" y="10807"/>
                  </a:lnTo>
                  <a:lnTo>
                    <a:pt x="477177" y="10566"/>
                  </a:lnTo>
                  <a:close/>
                </a:path>
                <a:path w="502285" h="388620">
                  <a:moveTo>
                    <a:pt x="478243" y="4953"/>
                  </a:moveTo>
                  <a:lnTo>
                    <a:pt x="478091" y="4635"/>
                  </a:lnTo>
                  <a:lnTo>
                    <a:pt x="477951" y="4318"/>
                  </a:lnTo>
                  <a:lnTo>
                    <a:pt x="477824" y="4013"/>
                  </a:lnTo>
                  <a:lnTo>
                    <a:pt x="477608" y="4203"/>
                  </a:lnTo>
                  <a:lnTo>
                    <a:pt x="477012" y="4229"/>
                  </a:lnTo>
                  <a:lnTo>
                    <a:pt x="476491" y="4076"/>
                  </a:lnTo>
                  <a:lnTo>
                    <a:pt x="475983" y="3937"/>
                  </a:lnTo>
                  <a:lnTo>
                    <a:pt x="477558" y="5664"/>
                  </a:lnTo>
                  <a:lnTo>
                    <a:pt x="478243" y="4953"/>
                  </a:lnTo>
                  <a:close/>
                </a:path>
                <a:path w="502285" h="388620">
                  <a:moveTo>
                    <a:pt x="480974" y="57200"/>
                  </a:moveTo>
                  <a:lnTo>
                    <a:pt x="480618" y="57378"/>
                  </a:lnTo>
                  <a:lnTo>
                    <a:pt x="478993" y="58051"/>
                  </a:lnTo>
                  <a:lnTo>
                    <a:pt x="477964" y="58153"/>
                  </a:lnTo>
                  <a:lnTo>
                    <a:pt x="478409" y="59575"/>
                  </a:lnTo>
                  <a:lnTo>
                    <a:pt x="479234" y="59436"/>
                  </a:lnTo>
                  <a:lnTo>
                    <a:pt x="480047" y="59766"/>
                  </a:lnTo>
                  <a:lnTo>
                    <a:pt x="480898" y="60058"/>
                  </a:lnTo>
                  <a:lnTo>
                    <a:pt x="480974" y="59131"/>
                  </a:lnTo>
                  <a:lnTo>
                    <a:pt x="480961" y="58178"/>
                  </a:lnTo>
                  <a:lnTo>
                    <a:pt x="480974" y="57200"/>
                  </a:lnTo>
                  <a:close/>
                </a:path>
                <a:path w="502285" h="388620">
                  <a:moveTo>
                    <a:pt x="487921" y="69049"/>
                  </a:moveTo>
                  <a:lnTo>
                    <a:pt x="487616" y="68884"/>
                  </a:lnTo>
                  <a:lnTo>
                    <a:pt x="487578" y="69291"/>
                  </a:lnTo>
                  <a:lnTo>
                    <a:pt x="487921" y="69049"/>
                  </a:lnTo>
                  <a:close/>
                </a:path>
                <a:path w="502285" h="388620">
                  <a:moveTo>
                    <a:pt x="492937" y="64668"/>
                  </a:moveTo>
                  <a:lnTo>
                    <a:pt x="492760" y="64719"/>
                  </a:lnTo>
                  <a:lnTo>
                    <a:pt x="492925" y="64808"/>
                  </a:lnTo>
                  <a:lnTo>
                    <a:pt x="492937" y="64668"/>
                  </a:lnTo>
                  <a:close/>
                </a:path>
                <a:path w="502285" h="388620">
                  <a:moveTo>
                    <a:pt x="501688" y="58166"/>
                  </a:moveTo>
                  <a:lnTo>
                    <a:pt x="500913" y="57734"/>
                  </a:lnTo>
                  <a:lnTo>
                    <a:pt x="500151" y="57327"/>
                  </a:lnTo>
                  <a:lnTo>
                    <a:pt x="499376" y="56984"/>
                  </a:lnTo>
                  <a:lnTo>
                    <a:pt x="493382" y="60960"/>
                  </a:lnTo>
                  <a:lnTo>
                    <a:pt x="492950" y="64617"/>
                  </a:lnTo>
                  <a:lnTo>
                    <a:pt x="493534" y="64744"/>
                  </a:lnTo>
                  <a:lnTo>
                    <a:pt x="494080" y="64706"/>
                  </a:lnTo>
                  <a:lnTo>
                    <a:pt x="494614" y="64592"/>
                  </a:lnTo>
                  <a:lnTo>
                    <a:pt x="501688" y="5816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 descr=""/>
            <p:cNvSpPr/>
            <p:nvPr/>
          </p:nvSpPr>
          <p:spPr>
            <a:xfrm>
              <a:off x="1800783" y="3983324"/>
              <a:ext cx="558800" cy="401955"/>
            </a:xfrm>
            <a:custGeom>
              <a:avLst/>
              <a:gdLst/>
              <a:ahLst/>
              <a:cxnLst/>
              <a:rect l="l" t="t" r="r" b="b"/>
              <a:pathLst>
                <a:path w="558800" h="401954">
                  <a:moveTo>
                    <a:pt x="3225" y="309372"/>
                  </a:moveTo>
                  <a:lnTo>
                    <a:pt x="2171" y="308673"/>
                  </a:lnTo>
                  <a:lnTo>
                    <a:pt x="1828" y="308597"/>
                  </a:lnTo>
                  <a:lnTo>
                    <a:pt x="1270" y="308648"/>
                  </a:lnTo>
                  <a:lnTo>
                    <a:pt x="939" y="308076"/>
                  </a:lnTo>
                  <a:lnTo>
                    <a:pt x="698" y="307784"/>
                  </a:lnTo>
                  <a:lnTo>
                    <a:pt x="444" y="307543"/>
                  </a:lnTo>
                  <a:lnTo>
                    <a:pt x="0" y="309206"/>
                  </a:lnTo>
                  <a:lnTo>
                    <a:pt x="711" y="309067"/>
                  </a:lnTo>
                  <a:lnTo>
                    <a:pt x="2108" y="308711"/>
                  </a:lnTo>
                  <a:lnTo>
                    <a:pt x="3225" y="309372"/>
                  </a:lnTo>
                  <a:close/>
                </a:path>
                <a:path w="558800" h="401954">
                  <a:moveTo>
                    <a:pt x="3517" y="277317"/>
                  </a:moveTo>
                  <a:lnTo>
                    <a:pt x="3352" y="276237"/>
                  </a:lnTo>
                  <a:lnTo>
                    <a:pt x="3352" y="275577"/>
                  </a:lnTo>
                  <a:lnTo>
                    <a:pt x="3454" y="274929"/>
                  </a:lnTo>
                  <a:lnTo>
                    <a:pt x="2362" y="275247"/>
                  </a:lnTo>
                  <a:lnTo>
                    <a:pt x="1346" y="275717"/>
                  </a:lnTo>
                  <a:lnTo>
                    <a:pt x="393" y="276352"/>
                  </a:lnTo>
                  <a:lnTo>
                    <a:pt x="215" y="276821"/>
                  </a:lnTo>
                  <a:lnTo>
                    <a:pt x="114" y="277215"/>
                  </a:lnTo>
                  <a:lnTo>
                    <a:pt x="25" y="278155"/>
                  </a:lnTo>
                  <a:lnTo>
                    <a:pt x="596" y="279031"/>
                  </a:lnTo>
                  <a:lnTo>
                    <a:pt x="1130" y="279323"/>
                  </a:lnTo>
                  <a:lnTo>
                    <a:pt x="1943" y="279781"/>
                  </a:lnTo>
                  <a:lnTo>
                    <a:pt x="3225" y="278968"/>
                  </a:lnTo>
                  <a:lnTo>
                    <a:pt x="3467" y="277710"/>
                  </a:lnTo>
                  <a:lnTo>
                    <a:pt x="3517" y="277317"/>
                  </a:lnTo>
                  <a:close/>
                </a:path>
                <a:path w="558800" h="401954">
                  <a:moveTo>
                    <a:pt x="6362" y="313156"/>
                  </a:moveTo>
                  <a:lnTo>
                    <a:pt x="6235" y="313055"/>
                  </a:lnTo>
                  <a:lnTo>
                    <a:pt x="6134" y="312889"/>
                  </a:lnTo>
                  <a:lnTo>
                    <a:pt x="5994" y="312826"/>
                  </a:lnTo>
                  <a:lnTo>
                    <a:pt x="5778" y="313004"/>
                  </a:lnTo>
                  <a:lnTo>
                    <a:pt x="5791" y="313232"/>
                  </a:lnTo>
                  <a:lnTo>
                    <a:pt x="5892" y="313397"/>
                  </a:lnTo>
                  <a:lnTo>
                    <a:pt x="6045" y="313461"/>
                  </a:lnTo>
                  <a:lnTo>
                    <a:pt x="6248" y="313283"/>
                  </a:lnTo>
                  <a:lnTo>
                    <a:pt x="6362" y="313156"/>
                  </a:lnTo>
                  <a:close/>
                </a:path>
                <a:path w="558800" h="401954">
                  <a:moveTo>
                    <a:pt x="19786" y="282244"/>
                  </a:moveTo>
                  <a:lnTo>
                    <a:pt x="17995" y="281787"/>
                  </a:lnTo>
                  <a:lnTo>
                    <a:pt x="16878" y="281139"/>
                  </a:lnTo>
                  <a:lnTo>
                    <a:pt x="16383" y="281266"/>
                  </a:lnTo>
                  <a:lnTo>
                    <a:pt x="16383" y="284645"/>
                  </a:lnTo>
                  <a:lnTo>
                    <a:pt x="15976" y="285635"/>
                  </a:lnTo>
                  <a:lnTo>
                    <a:pt x="12458" y="283514"/>
                  </a:lnTo>
                  <a:lnTo>
                    <a:pt x="16383" y="284645"/>
                  </a:lnTo>
                  <a:lnTo>
                    <a:pt x="16383" y="281266"/>
                  </a:lnTo>
                  <a:lnTo>
                    <a:pt x="14579" y="281698"/>
                  </a:lnTo>
                  <a:lnTo>
                    <a:pt x="13296" y="282549"/>
                  </a:lnTo>
                  <a:lnTo>
                    <a:pt x="11976" y="283210"/>
                  </a:lnTo>
                  <a:lnTo>
                    <a:pt x="11823" y="283324"/>
                  </a:lnTo>
                  <a:lnTo>
                    <a:pt x="11823" y="283514"/>
                  </a:lnTo>
                  <a:lnTo>
                    <a:pt x="11709" y="284645"/>
                  </a:lnTo>
                  <a:lnTo>
                    <a:pt x="11569" y="285534"/>
                  </a:lnTo>
                  <a:lnTo>
                    <a:pt x="11468" y="288226"/>
                  </a:lnTo>
                  <a:lnTo>
                    <a:pt x="11963" y="289191"/>
                  </a:lnTo>
                  <a:lnTo>
                    <a:pt x="12966" y="289509"/>
                  </a:lnTo>
                  <a:lnTo>
                    <a:pt x="13931" y="289115"/>
                  </a:lnTo>
                  <a:lnTo>
                    <a:pt x="15074" y="287807"/>
                  </a:lnTo>
                  <a:lnTo>
                    <a:pt x="15532" y="286715"/>
                  </a:lnTo>
                  <a:lnTo>
                    <a:pt x="16103" y="285724"/>
                  </a:lnTo>
                  <a:lnTo>
                    <a:pt x="16357" y="285635"/>
                  </a:lnTo>
                  <a:lnTo>
                    <a:pt x="16675" y="285534"/>
                  </a:lnTo>
                  <a:lnTo>
                    <a:pt x="17157" y="285318"/>
                  </a:lnTo>
                  <a:lnTo>
                    <a:pt x="16687" y="284759"/>
                  </a:lnTo>
                  <a:lnTo>
                    <a:pt x="18110" y="283514"/>
                  </a:lnTo>
                  <a:lnTo>
                    <a:pt x="19786" y="282244"/>
                  </a:lnTo>
                  <a:close/>
                </a:path>
                <a:path w="558800" h="401954">
                  <a:moveTo>
                    <a:pt x="19824" y="334479"/>
                  </a:moveTo>
                  <a:lnTo>
                    <a:pt x="19646" y="334403"/>
                  </a:lnTo>
                  <a:lnTo>
                    <a:pt x="19456" y="334327"/>
                  </a:lnTo>
                  <a:lnTo>
                    <a:pt x="19265" y="334213"/>
                  </a:lnTo>
                  <a:lnTo>
                    <a:pt x="18237" y="334594"/>
                  </a:lnTo>
                  <a:lnTo>
                    <a:pt x="18338" y="334721"/>
                  </a:lnTo>
                  <a:lnTo>
                    <a:pt x="18465" y="334860"/>
                  </a:lnTo>
                  <a:lnTo>
                    <a:pt x="18567" y="335000"/>
                  </a:lnTo>
                  <a:lnTo>
                    <a:pt x="19824" y="334479"/>
                  </a:lnTo>
                  <a:close/>
                </a:path>
                <a:path w="558800" h="401954">
                  <a:moveTo>
                    <a:pt x="21805" y="329349"/>
                  </a:moveTo>
                  <a:lnTo>
                    <a:pt x="21450" y="330377"/>
                  </a:lnTo>
                  <a:lnTo>
                    <a:pt x="21805" y="329349"/>
                  </a:lnTo>
                  <a:close/>
                </a:path>
                <a:path w="558800" h="401954">
                  <a:moveTo>
                    <a:pt x="22834" y="334289"/>
                  </a:moveTo>
                  <a:lnTo>
                    <a:pt x="22631" y="334365"/>
                  </a:lnTo>
                  <a:lnTo>
                    <a:pt x="22428" y="334441"/>
                  </a:lnTo>
                  <a:lnTo>
                    <a:pt x="22250" y="334492"/>
                  </a:lnTo>
                  <a:lnTo>
                    <a:pt x="22428" y="334594"/>
                  </a:lnTo>
                  <a:lnTo>
                    <a:pt x="22631" y="334683"/>
                  </a:lnTo>
                  <a:lnTo>
                    <a:pt x="22809" y="334784"/>
                  </a:lnTo>
                  <a:lnTo>
                    <a:pt x="22821" y="334619"/>
                  </a:lnTo>
                  <a:lnTo>
                    <a:pt x="22834" y="334467"/>
                  </a:lnTo>
                  <a:lnTo>
                    <a:pt x="22834" y="334289"/>
                  </a:lnTo>
                  <a:close/>
                </a:path>
                <a:path w="558800" h="401954">
                  <a:moveTo>
                    <a:pt x="22885" y="332168"/>
                  </a:moveTo>
                  <a:lnTo>
                    <a:pt x="22860" y="331952"/>
                  </a:lnTo>
                  <a:lnTo>
                    <a:pt x="22809" y="331762"/>
                  </a:lnTo>
                  <a:lnTo>
                    <a:pt x="22733" y="331571"/>
                  </a:lnTo>
                  <a:lnTo>
                    <a:pt x="22529" y="331050"/>
                  </a:lnTo>
                  <a:lnTo>
                    <a:pt x="22313" y="330555"/>
                  </a:lnTo>
                  <a:lnTo>
                    <a:pt x="22098" y="330047"/>
                  </a:lnTo>
                  <a:lnTo>
                    <a:pt x="21526" y="330352"/>
                  </a:lnTo>
                  <a:lnTo>
                    <a:pt x="21805" y="331127"/>
                  </a:lnTo>
                  <a:lnTo>
                    <a:pt x="22047" y="331901"/>
                  </a:lnTo>
                  <a:lnTo>
                    <a:pt x="22885" y="332168"/>
                  </a:lnTo>
                  <a:close/>
                </a:path>
                <a:path w="558800" h="401954">
                  <a:moveTo>
                    <a:pt x="25006" y="281851"/>
                  </a:moveTo>
                  <a:lnTo>
                    <a:pt x="24790" y="281762"/>
                  </a:lnTo>
                  <a:lnTo>
                    <a:pt x="24739" y="282105"/>
                  </a:lnTo>
                  <a:lnTo>
                    <a:pt x="25006" y="281851"/>
                  </a:lnTo>
                  <a:close/>
                </a:path>
                <a:path w="558800" h="401954">
                  <a:moveTo>
                    <a:pt x="25247" y="314312"/>
                  </a:moveTo>
                  <a:lnTo>
                    <a:pt x="24980" y="314045"/>
                  </a:lnTo>
                  <a:lnTo>
                    <a:pt x="24892" y="313474"/>
                  </a:lnTo>
                  <a:lnTo>
                    <a:pt x="25171" y="312940"/>
                  </a:lnTo>
                  <a:lnTo>
                    <a:pt x="25222" y="312762"/>
                  </a:lnTo>
                  <a:lnTo>
                    <a:pt x="25146" y="312940"/>
                  </a:lnTo>
                  <a:lnTo>
                    <a:pt x="24866" y="312788"/>
                  </a:lnTo>
                  <a:lnTo>
                    <a:pt x="23228" y="312000"/>
                  </a:lnTo>
                  <a:lnTo>
                    <a:pt x="22999" y="312788"/>
                  </a:lnTo>
                  <a:lnTo>
                    <a:pt x="23190" y="311988"/>
                  </a:lnTo>
                  <a:lnTo>
                    <a:pt x="15976" y="308470"/>
                  </a:lnTo>
                  <a:lnTo>
                    <a:pt x="14998" y="309880"/>
                  </a:lnTo>
                  <a:lnTo>
                    <a:pt x="14008" y="311505"/>
                  </a:lnTo>
                  <a:lnTo>
                    <a:pt x="13398" y="312242"/>
                  </a:lnTo>
                  <a:lnTo>
                    <a:pt x="13398" y="321335"/>
                  </a:lnTo>
                  <a:lnTo>
                    <a:pt x="13081" y="321360"/>
                  </a:lnTo>
                  <a:lnTo>
                    <a:pt x="12915" y="321360"/>
                  </a:lnTo>
                  <a:lnTo>
                    <a:pt x="12992" y="320890"/>
                  </a:lnTo>
                  <a:lnTo>
                    <a:pt x="13296" y="320890"/>
                  </a:lnTo>
                  <a:lnTo>
                    <a:pt x="13398" y="321335"/>
                  </a:lnTo>
                  <a:lnTo>
                    <a:pt x="13398" y="312242"/>
                  </a:lnTo>
                  <a:lnTo>
                    <a:pt x="11684" y="314312"/>
                  </a:lnTo>
                  <a:lnTo>
                    <a:pt x="10566" y="315391"/>
                  </a:lnTo>
                  <a:lnTo>
                    <a:pt x="9398" y="316572"/>
                  </a:lnTo>
                  <a:lnTo>
                    <a:pt x="10414" y="318477"/>
                  </a:lnTo>
                  <a:lnTo>
                    <a:pt x="10236" y="320840"/>
                  </a:lnTo>
                  <a:lnTo>
                    <a:pt x="10160" y="322148"/>
                  </a:lnTo>
                  <a:lnTo>
                    <a:pt x="11404" y="322859"/>
                  </a:lnTo>
                  <a:lnTo>
                    <a:pt x="11430" y="323430"/>
                  </a:lnTo>
                  <a:lnTo>
                    <a:pt x="11010" y="324053"/>
                  </a:lnTo>
                  <a:lnTo>
                    <a:pt x="13525" y="322326"/>
                  </a:lnTo>
                  <a:lnTo>
                    <a:pt x="13258" y="326224"/>
                  </a:lnTo>
                  <a:lnTo>
                    <a:pt x="13131" y="329107"/>
                  </a:lnTo>
                  <a:lnTo>
                    <a:pt x="13843" y="329425"/>
                  </a:lnTo>
                  <a:lnTo>
                    <a:pt x="15278" y="330149"/>
                  </a:lnTo>
                  <a:lnTo>
                    <a:pt x="13754" y="331419"/>
                  </a:lnTo>
                  <a:lnTo>
                    <a:pt x="14376" y="332435"/>
                  </a:lnTo>
                  <a:lnTo>
                    <a:pt x="15519" y="332536"/>
                  </a:lnTo>
                  <a:lnTo>
                    <a:pt x="16395" y="332943"/>
                  </a:lnTo>
                  <a:lnTo>
                    <a:pt x="17119" y="333502"/>
                  </a:lnTo>
                  <a:lnTo>
                    <a:pt x="17462" y="333209"/>
                  </a:lnTo>
                  <a:lnTo>
                    <a:pt x="17653" y="333082"/>
                  </a:lnTo>
                  <a:lnTo>
                    <a:pt x="16992" y="332536"/>
                  </a:lnTo>
                  <a:lnTo>
                    <a:pt x="17183" y="332105"/>
                  </a:lnTo>
                  <a:lnTo>
                    <a:pt x="17373" y="331584"/>
                  </a:lnTo>
                  <a:lnTo>
                    <a:pt x="17818" y="330796"/>
                  </a:lnTo>
                  <a:lnTo>
                    <a:pt x="18097" y="330504"/>
                  </a:lnTo>
                  <a:lnTo>
                    <a:pt x="18453" y="330060"/>
                  </a:lnTo>
                  <a:lnTo>
                    <a:pt x="18211" y="329666"/>
                  </a:lnTo>
                  <a:lnTo>
                    <a:pt x="18021" y="329095"/>
                  </a:lnTo>
                  <a:lnTo>
                    <a:pt x="16992" y="328256"/>
                  </a:lnTo>
                  <a:lnTo>
                    <a:pt x="16294" y="327761"/>
                  </a:lnTo>
                  <a:lnTo>
                    <a:pt x="17005" y="326491"/>
                  </a:lnTo>
                  <a:lnTo>
                    <a:pt x="17741" y="326034"/>
                  </a:lnTo>
                  <a:lnTo>
                    <a:pt x="19659" y="326250"/>
                  </a:lnTo>
                  <a:lnTo>
                    <a:pt x="20383" y="326224"/>
                  </a:lnTo>
                  <a:lnTo>
                    <a:pt x="20294" y="326034"/>
                  </a:lnTo>
                  <a:lnTo>
                    <a:pt x="18618" y="322427"/>
                  </a:lnTo>
                  <a:lnTo>
                    <a:pt x="18846" y="321424"/>
                  </a:lnTo>
                  <a:lnTo>
                    <a:pt x="18986" y="320840"/>
                  </a:lnTo>
                  <a:lnTo>
                    <a:pt x="19634" y="318160"/>
                  </a:lnTo>
                  <a:lnTo>
                    <a:pt x="25247" y="314312"/>
                  </a:lnTo>
                  <a:close/>
                </a:path>
                <a:path w="558800" h="401954">
                  <a:moveTo>
                    <a:pt x="27851" y="297180"/>
                  </a:moveTo>
                  <a:lnTo>
                    <a:pt x="27381" y="295287"/>
                  </a:lnTo>
                  <a:lnTo>
                    <a:pt x="27825" y="293585"/>
                  </a:lnTo>
                  <a:lnTo>
                    <a:pt x="25717" y="292684"/>
                  </a:lnTo>
                  <a:lnTo>
                    <a:pt x="24587" y="293446"/>
                  </a:lnTo>
                  <a:lnTo>
                    <a:pt x="23482" y="294220"/>
                  </a:lnTo>
                  <a:lnTo>
                    <a:pt x="21310" y="295681"/>
                  </a:lnTo>
                  <a:lnTo>
                    <a:pt x="18630" y="294703"/>
                  </a:lnTo>
                  <a:lnTo>
                    <a:pt x="16370" y="292531"/>
                  </a:lnTo>
                  <a:lnTo>
                    <a:pt x="13576" y="294182"/>
                  </a:lnTo>
                  <a:lnTo>
                    <a:pt x="12966" y="296075"/>
                  </a:lnTo>
                  <a:lnTo>
                    <a:pt x="13157" y="297713"/>
                  </a:lnTo>
                  <a:lnTo>
                    <a:pt x="16891" y="299415"/>
                  </a:lnTo>
                  <a:lnTo>
                    <a:pt x="18262" y="300850"/>
                  </a:lnTo>
                  <a:lnTo>
                    <a:pt x="20091" y="304012"/>
                  </a:lnTo>
                  <a:lnTo>
                    <a:pt x="21196" y="304812"/>
                  </a:lnTo>
                  <a:lnTo>
                    <a:pt x="22961" y="304304"/>
                  </a:lnTo>
                  <a:lnTo>
                    <a:pt x="23317" y="302133"/>
                  </a:lnTo>
                  <a:lnTo>
                    <a:pt x="23152" y="299237"/>
                  </a:lnTo>
                  <a:lnTo>
                    <a:pt x="27851" y="297180"/>
                  </a:lnTo>
                  <a:close/>
                </a:path>
                <a:path w="558800" h="401954">
                  <a:moveTo>
                    <a:pt x="28041" y="293547"/>
                  </a:moveTo>
                  <a:lnTo>
                    <a:pt x="27851" y="293420"/>
                  </a:lnTo>
                  <a:lnTo>
                    <a:pt x="27825" y="293585"/>
                  </a:lnTo>
                  <a:lnTo>
                    <a:pt x="27990" y="293585"/>
                  </a:lnTo>
                  <a:close/>
                </a:path>
                <a:path w="558800" h="401954">
                  <a:moveTo>
                    <a:pt x="28663" y="309854"/>
                  </a:moveTo>
                  <a:lnTo>
                    <a:pt x="27508" y="309321"/>
                  </a:lnTo>
                  <a:lnTo>
                    <a:pt x="26631" y="309676"/>
                  </a:lnTo>
                  <a:lnTo>
                    <a:pt x="26047" y="310845"/>
                  </a:lnTo>
                  <a:lnTo>
                    <a:pt x="25819" y="311302"/>
                  </a:lnTo>
                  <a:lnTo>
                    <a:pt x="25425" y="312254"/>
                  </a:lnTo>
                  <a:lnTo>
                    <a:pt x="26111" y="310997"/>
                  </a:lnTo>
                  <a:lnTo>
                    <a:pt x="27647" y="310705"/>
                  </a:lnTo>
                  <a:lnTo>
                    <a:pt x="28663" y="309854"/>
                  </a:lnTo>
                  <a:close/>
                </a:path>
                <a:path w="558800" h="401954">
                  <a:moveTo>
                    <a:pt x="28702" y="330835"/>
                  </a:moveTo>
                  <a:lnTo>
                    <a:pt x="28524" y="330720"/>
                  </a:lnTo>
                  <a:lnTo>
                    <a:pt x="24041" y="332409"/>
                  </a:lnTo>
                  <a:lnTo>
                    <a:pt x="24345" y="332498"/>
                  </a:lnTo>
                  <a:lnTo>
                    <a:pt x="24511" y="332562"/>
                  </a:lnTo>
                  <a:lnTo>
                    <a:pt x="28702" y="330835"/>
                  </a:lnTo>
                  <a:close/>
                </a:path>
                <a:path w="558800" h="401954">
                  <a:moveTo>
                    <a:pt x="31623" y="295414"/>
                  </a:moveTo>
                  <a:lnTo>
                    <a:pt x="30607" y="293065"/>
                  </a:lnTo>
                  <a:lnTo>
                    <a:pt x="29413" y="292709"/>
                  </a:lnTo>
                  <a:lnTo>
                    <a:pt x="28041" y="293547"/>
                  </a:lnTo>
                  <a:lnTo>
                    <a:pt x="28943" y="294093"/>
                  </a:lnTo>
                  <a:lnTo>
                    <a:pt x="29921" y="294525"/>
                  </a:lnTo>
                  <a:lnTo>
                    <a:pt x="29337" y="297091"/>
                  </a:lnTo>
                  <a:lnTo>
                    <a:pt x="29857" y="297853"/>
                  </a:lnTo>
                  <a:lnTo>
                    <a:pt x="31546" y="297662"/>
                  </a:lnTo>
                  <a:lnTo>
                    <a:pt x="31457" y="296608"/>
                  </a:lnTo>
                  <a:lnTo>
                    <a:pt x="31623" y="295414"/>
                  </a:lnTo>
                  <a:close/>
                </a:path>
                <a:path w="558800" h="401954">
                  <a:moveTo>
                    <a:pt x="38684" y="400646"/>
                  </a:moveTo>
                  <a:lnTo>
                    <a:pt x="37769" y="401497"/>
                  </a:lnTo>
                  <a:lnTo>
                    <a:pt x="38011" y="401586"/>
                  </a:lnTo>
                  <a:lnTo>
                    <a:pt x="38265" y="401713"/>
                  </a:lnTo>
                  <a:lnTo>
                    <a:pt x="38531" y="401828"/>
                  </a:lnTo>
                  <a:lnTo>
                    <a:pt x="38646" y="401002"/>
                  </a:lnTo>
                  <a:lnTo>
                    <a:pt x="38684" y="400646"/>
                  </a:lnTo>
                  <a:close/>
                </a:path>
                <a:path w="558800" h="401954">
                  <a:moveTo>
                    <a:pt x="43891" y="329501"/>
                  </a:moveTo>
                  <a:lnTo>
                    <a:pt x="43738" y="329336"/>
                  </a:lnTo>
                  <a:lnTo>
                    <a:pt x="43510" y="329374"/>
                  </a:lnTo>
                  <a:lnTo>
                    <a:pt x="43345" y="329361"/>
                  </a:lnTo>
                  <a:lnTo>
                    <a:pt x="43345" y="329590"/>
                  </a:lnTo>
                  <a:lnTo>
                    <a:pt x="43357" y="329831"/>
                  </a:lnTo>
                  <a:lnTo>
                    <a:pt x="43370" y="330073"/>
                  </a:lnTo>
                  <a:lnTo>
                    <a:pt x="43510" y="330034"/>
                  </a:lnTo>
                  <a:lnTo>
                    <a:pt x="43662" y="329984"/>
                  </a:lnTo>
                  <a:lnTo>
                    <a:pt x="43802" y="329933"/>
                  </a:lnTo>
                  <a:lnTo>
                    <a:pt x="43815" y="329730"/>
                  </a:lnTo>
                  <a:lnTo>
                    <a:pt x="43891" y="329501"/>
                  </a:lnTo>
                  <a:close/>
                </a:path>
                <a:path w="558800" h="401954">
                  <a:moveTo>
                    <a:pt x="45148" y="304812"/>
                  </a:moveTo>
                  <a:lnTo>
                    <a:pt x="44831" y="305028"/>
                  </a:lnTo>
                  <a:lnTo>
                    <a:pt x="44577" y="305219"/>
                  </a:lnTo>
                  <a:lnTo>
                    <a:pt x="44373" y="305435"/>
                  </a:lnTo>
                  <a:lnTo>
                    <a:pt x="44526" y="305384"/>
                  </a:lnTo>
                  <a:lnTo>
                    <a:pt x="44678" y="305333"/>
                  </a:lnTo>
                  <a:lnTo>
                    <a:pt x="44831" y="305231"/>
                  </a:lnTo>
                  <a:lnTo>
                    <a:pt x="45059" y="304990"/>
                  </a:lnTo>
                  <a:lnTo>
                    <a:pt x="45148" y="304812"/>
                  </a:lnTo>
                  <a:close/>
                </a:path>
                <a:path w="558800" h="401954">
                  <a:moveTo>
                    <a:pt x="46520" y="275120"/>
                  </a:moveTo>
                  <a:lnTo>
                    <a:pt x="46355" y="275170"/>
                  </a:lnTo>
                  <a:lnTo>
                    <a:pt x="46494" y="275209"/>
                  </a:lnTo>
                  <a:close/>
                </a:path>
                <a:path w="558800" h="401954">
                  <a:moveTo>
                    <a:pt x="66814" y="309206"/>
                  </a:moveTo>
                  <a:lnTo>
                    <a:pt x="66560" y="308813"/>
                  </a:lnTo>
                  <a:lnTo>
                    <a:pt x="66344" y="309118"/>
                  </a:lnTo>
                  <a:lnTo>
                    <a:pt x="66814" y="309206"/>
                  </a:lnTo>
                  <a:close/>
                </a:path>
                <a:path w="558800" h="401954">
                  <a:moveTo>
                    <a:pt x="67932" y="285153"/>
                  </a:moveTo>
                  <a:lnTo>
                    <a:pt x="67881" y="285026"/>
                  </a:lnTo>
                  <a:lnTo>
                    <a:pt x="67805" y="284899"/>
                  </a:lnTo>
                  <a:lnTo>
                    <a:pt x="67614" y="284911"/>
                  </a:lnTo>
                  <a:lnTo>
                    <a:pt x="67411" y="285000"/>
                  </a:lnTo>
                  <a:lnTo>
                    <a:pt x="67348" y="285153"/>
                  </a:lnTo>
                  <a:lnTo>
                    <a:pt x="67310" y="285419"/>
                  </a:lnTo>
                  <a:lnTo>
                    <a:pt x="67310" y="285559"/>
                  </a:lnTo>
                  <a:lnTo>
                    <a:pt x="67932" y="285153"/>
                  </a:lnTo>
                  <a:close/>
                </a:path>
                <a:path w="558800" h="401954">
                  <a:moveTo>
                    <a:pt x="71729" y="291934"/>
                  </a:moveTo>
                  <a:lnTo>
                    <a:pt x="71551" y="291769"/>
                  </a:lnTo>
                  <a:lnTo>
                    <a:pt x="71412" y="291846"/>
                  </a:lnTo>
                  <a:lnTo>
                    <a:pt x="71615" y="291909"/>
                  </a:lnTo>
                  <a:close/>
                </a:path>
                <a:path w="558800" h="401954">
                  <a:moveTo>
                    <a:pt x="72136" y="292049"/>
                  </a:moveTo>
                  <a:lnTo>
                    <a:pt x="71729" y="291934"/>
                  </a:lnTo>
                  <a:lnTo>
                    <a:pt x="71958" y="292150"/>
                  </a:lnTo>
                  <a:lnTo>
                    <a:pt x="72034" y="292328"/>
                  </a:lnTo>
                  <a:lnTo>
                    <a:pt x="72110" y="292176"/>
                  </a:lnTo>
                  <a:lnTo>
                    <a:pt x="72136" y="292049"/>
                  </a:lnTo>
                  <a:close/>
                </a:path>
                <a:path w="558800" h="401954">
                  <a:moveTo>
                    <a:pt x="72237" y="293154"/>
                  </a:moveTo>
                  <a:lnTo>
                    <a:pt x="72186" y="292874"/>
                  </a:lnTo>
                  <a:lnTo>
                    <a:pt x="72123" y="292646"/>
                  </a:lnTo>
                  <a:lnTo>
                    <a:pt x="72059" y="292430"/>
                  </a:lnTo>
                  <a:lnTo>
                    <a:pt x="72009" y="292722"/>
                  </a:lnTo>
                  <a:lnTo>
                    <a:pt x="71958" y="293014"/>
                  </a:lnTo>
                  <a:lnTo>
                    <a:pt x="71894" y="293293"/>
                  </a:lnTo>
                  <a:lnTo>
                    <a:pt x="72237" y="293154"/>
                  </a:lnTo>
                  <a:close/>
                </a:path>
                <a:path w="558800" h="401954">
                  <a:moveTo>
                    <a:pt x="73317" y="278193"/>
                  </a:moveTo>
                  <a:lnTo>
                    <a:pt x="73101" y="277952"/>
                  </a:lnTo>
                  <a:lnTo>
                    <a:pt x="72885" y="277736"/>
                  </a:lnTo>
                  <a:lnTo>
                    <a:pt x="72682" y="277533"/>
                  </a:lnTo>
                  <a:lnTo>
                    <a:pt x="72517" y="277583"/>
                  </a:lnTo>
                  <a:lnTo>
                    <a:pt x="72364" y="277647"/>
                  </a:lnTo>
                  <a:lnTo>
                    <a:pt x="72199" y="277685"/>
                  </a:lnTo>
                  <a:lnTo>
                    <a:pt x="72415" y="277914"/>
                  </a:lnTo>
                  <a:lnTo>
                    <a:pt x="72605" y="278168"/>
                  </a:lnTo>
                  <a:lnTo>
                    <a:pt x="72859" y="278358"/>
                  </a:lnTo>
                  <a:lnTo>
                    <a:pt x="73152" y="278257"/>
                  </a:lnTo>
                  <a:lnTo>
                    <a:pt x="73317" y="278193"/>
                  </a:lnTo>
                  <a:close/>
                </a:path>
                <a:path w="558800" h="401954">
                  <a:moveTo>
                    <a:pt x="81203" y="293916"/>
                  </a:moveTo>
                  <a:lnTo>
                    <a:pt x="81102" y="292709"/>
                  </a:lnTo>
                  <a:lnTo>
                    <a:pt x="78244" y="292811"/>
                  </a:lnTo>
                  <a:lnTo>
                    <a:pt x="76149" y="294081"/>
                  </a:lnTo>
                  <a:lnTo>
                    <a:pt x="78232" y="296354"/>
                  </a:lnTo>
                  <a:lnTo>
                    <a:pt x="79209" y="295592"/>
                  </a:lnTo>
                  <a:lnTo>
                    <a:pt x="80162" y="294970"/>
                  </a:lnTo>
                  <a:lnTo>
                    <a:pt x="81203" y="293916"/>
                  </a:lnTo>
                  <a:close/>
                </a:path>
                <a:path w="558800" h="401954">
                  <a:moveTo>
                    <a:pt x="81927" y="283387"/>
                  </a:moveTo>
                  <a:lnTo>
                    <a:pt x="77089" y="282651"/>
                  </a:lnTo>
                  <a:lnTo>
                    <a:pt x="74891" y="284073"/>
                  </a:lnTo>
                  <a:lnTo>
                    <a:pt x="72567" y="289267"/>
                  </a:lnTo>
                  <a:lnTo>
                    <a:pt x="73063" y="289598"/>
                  </a:lnTo>
                  <a:lnTo>
                    <a:pt x="73545" y="289864"/>
                  </a:lnTo>
                  <a:lnTo>
                    <a:pt x="76225" y="290868"/>
                  </a:lnTo>
                  <a:lnTo>
                    <a:pt x="78447" y="289953"/>
                  </a:lnTo>
                  <a:lnTo>
                    <a:pt x="78486" y="285292"/>
                  </a:lnTo>
                  <a:lnTo>
                    <a:pt x="80124" y="285203"/>
                  </a:lnTo>
                  <a:lnTo>
                    <a:pt x="81457" y="284391"/>
                  </a:lnTo>
                  <a:lnTo>
                    <a:pt x="81711" y="284213"/>
                  </a:lnTo>
                  <a:lnTo>
                    <a:pt x="81775" y="283730"/>
                  </a:lnTo>
                  <a:lnTo>
                    <a:pt x="81927" y="283387"/>
                  </a:lnTo>
                  <a:close/>
                </a:path>
                <a:path w="558800" h="401954">
                  <a:moveTo>
                    <a:pt x="84556" y="371652"/>
                  </a:moveTo>
                  <a:lnTo>
                    <a:pt x="84416" y="371767"/>
                  </a:lnTo>
                  <a:lnTo>
                    <a:pt x="84124" y="371995"/>
                  </a:lnTo>
                  <a:lnTo>
                    <a:pt x="84061" y="372300"/>
                  </a:lnTo>
                  <a:lnTo>
                    <a:pt x="83934" y="372948"/>
                  </a:lnTo>
                  <a:lnTo>
                    <a:pt x="84162" y="372541"/>
                  </a:lnTo>
                  <a:lnTo>
                    <a:pt x="84340" y="372084"/>
                  </a:lnTo>
                  <a:lnTo>
                    <a:pt x="84556" y="371652"/>
                  </a:lnTo>
                  <a:close/>
                </a:path>
                <a:path w="558800" h="401954">
                  <a:moveTo>
                    <a:pt x="87414" y="284543"/>
                  </a:moveTo>
                  <a:lnTo>
                    <a:pt x="86817" y="282930"/>
                  </a:lnTo>
                  <a:lnTo>
                    <a:pt x="85966" y="281292"/>
                  </a:lnTo>
                  <a:lnTo>
                    <a:pt x="85674" y="279107"/>
                  </a:lnTo>
                  <a:lnTo>
                    <a:pt x="84467" y="280327"/>
                  </a:lnTo>
                  <a:lnTo>
                    <a:pt x="83477" y="281063"/>
                  </a:lnTo>
                  <a:lnTo>
                    <a:pt x="84899" y="283870"/>
                  </a:lnTo>
                  <a:lnTo>
                    <a:pt x="83439" y="286042"/>
                  </a:lnTo>
                  <a:lnTo>
                    <a:pt x="82016" y="288493"/>
                  </a:lnTo>
                  <a:lnTo>
                    <a:pt x="83781" y="288518"/>
                  </a:lnTo>
                  <a:lnTo>
                    <a:pt x="85204" y="289267"/>
                  </a:lnTo>
                  <a:lnTo>
                    <a:pt x="86512" y="289217"/>
                  </a:lnTo>
                  <a:lnTo>
                    <a:pt x="86995" y="287680"/>
                  </a:lnTo>
                  <a:lnTo>
                    <a:pt x="87401" y="286105"/>
                  </a:lnTo>
                  <a:lnTo>
                    <a:pt x="87414" y="284543"/>
                  </a:lnTo>
                  <a:close/>
                </a:path>
                <a:path w="558800" h="401954">
                  <a:moveTo>
                    <a:pt x="91973" y="356565"/>
                  </a:moveTo>
                  <a:lnTo>
                    <a:pt x="90766" y="354901"/>
                  </a:lnTo>
                  <a:lnTo>
                    <a:pt x="90309" y="355117"/>
                  </a:lnTo>
                  <a:lnTo>
                    <a:pt x="90106" y="355142"/>
                  </a:lnTo>
                  <a:lnTo>
                    <a:pt x="87845" y="357314"/>
                  </a:lnTo>
                  <a:lnTo>
                    <a:pt x="88887" y="360972"/>
                  </a:lnTo>
                  <a:lnTo>
                    <a:pt x="86093" y="362851"/>
                  </a:lnTo>
                  <a:lnTo>
                    <a:pt x="86144" y="363143"/>
                  </a:lnTo>
                  <a:lnTo>
                    <a:pt x="85852" y="364274"/>
                  </a:lnTo>
                  <a:lnTo>
                    <a:pt x="86309" y="365163"/>
                  </a:lnTo>
                  <a:lnTo>
                    <a:pt x="87160" y="365544"/>
                  </a:lnTo>
                  <a:lnTo>
                    <a:pt x="87769" y="364972"/>
                  </a:lnTo>
                  <a:lnTo>
                    <a:pt x="90271" y="363385"/>
                  </a:lnTo>
                  <a:lnTo>
                    <a:pt x="90627" y="360781"/>
                  </a:lnTo>
                  <a:lnTo>
                    <a:pt x="90119" y="358038"/>
                  </a:lnTo>
                  <a:lnTo>
                    <a:pt x="91973" y="356565"/>
                  </a:lnTo>
                  <a:close/>
                </a:path>
                <a:path w="558800" h="401954">
                  <a:moveTo>
                    <a:pt x="97307" y="354317"/>
                  </a:moveTo>
                  <a:lnTo>
                    <a:pt x="95338" y="352298"/>
                  </a:lnTo>
                  <a:lnTo>
                    <a:pt x="94386" y="351294"/>
                  </a:lnTo>
                  <a:lnTo>
                    <a:pt x="92329" y="352933"/>
                  </a:lnTo>
                  <a:lnTo>
                    <a:pt x="93243" y="353047"/>
                  </a:lnTo>
                  <a:lnTo>
                    <a:pt x="93738" y="353047"/>
                  </a:lnTo>
                  <a:lnTo>
                    <a:pt x="94843" y="353364"/>
                  </a:lnTo>
                  <a:lnTo>
                    <a:pt x="95465" y="353631"/>
                  </a:lnTo>
                  <a:lnTo>
                    <a:pt x="97307" y="354317"/>
                  </a:lnTo>
                  <a:close/>
                </a:path>
                <a:path w="558800" h="401954">
                  <a:moveTo>
                    <a:pt x="98844" y="347116"/>
                  </a:moveTo>
                  <a:lnTo>
                    <a:pt x="98717" y="346938"/>
                  </a:lnTo>
                  <a:lnTo>
                    <a:pt x="98640" y="346710"/>
                  </a:lnTo>
                  <a:lnTo>
                    <a:pt x="98132" y="346824"/>
                  </a:lnTo>
                  <a:lnTo>
                    <a:pt x="97599" y="346900"/>
                  </a:lnTo>
                  <a:lnTo>
                    <a:pt x="97078" y="347052"/>
                  </a:lnTo>
                  <a:lnTo>
                    <a:pt x="96989" y="347306"/>
                  </a:lnTo>
                  <a:lnTo>
                    <a:pt x="96951" y="347446"/>
                  </a:lnTo>
                  <a:lnTo>
                    <a:pt x="97447" y="347522"/>
                  </a:lnTo>
                  <a:lnTo>
                    <a:pt x="97942" y="347611"/>
                  </a:lnTo>
                  <a:lnTo>
                    <a:pt x="98450" y="347624"/>
                  </a:lnTo>
                  <a:lnTo>
                    <a:pt x="98755" y="347408"/>
                  </a:lnTo>
                  <a:lnTo>
                    <a:pt x="98806" y="347256"/>
                  </a:lnTo>
                  <a:lnTo>
                    <a:pt x="98844" y="347116"/>
                  </a:lnTo>
                  <a:close/>
                </a:path>
                <a:path w="558800" h="401954">
                  <a:moveTo>
                    <a:pt x="111328" y="333248"/>
                  </a:moveTo>
                  <a:lnTo>
                    <a:pt x="110020" y="328193"/>
                  </a:lnTo>
                  <a:lnTo>
                    <a:pt x="109397" y="328079"/>
                  </a:lnTo>
                  <a:lnTo>
                    <a:pt x="108788" y="327977"/>
                  </a:lnTo>
                  <a:lnTo>
                    <a:pt x="108165" y="327901"/>
                  </a:lnTo>
                  <a:lnTo>
                    <a:pt x="107530" y="329044"/>
                  </a:lnTo>
                  <a:lnTo>
                    <a:pt x="107645" y="330263"/>
                  </a:lnTo>
                  <a:lnTo>
                    <a:pt x="107683" y="331393"/>
                  </a:lnTo>
                  <a:lnTo>
                    <a:pt x="107721" y="332346"/>
                  </a:lnTo>
                  <a:lnTo>
                    <a:pt x="108026" y="333425"/>
                  </a:lnTo>
                  <a:lnTo>
                    <a:pt x="109918" y="333603"/>
                  </a:lnTo>
                  <a:lnTo>
                    <a:pt x="110642" y="333349"/>
                  </a:lnTo>
                  <a:lnTo>
                    <a:pt x="111328" y="333248"/>
                  </a:lnTo>
                  <a:close/>
                </a:path>
                <a:path w="558800" h="401954">
                  <a:moveTo>
                    <a:pt x="114833" y="340982"/>
                  </a:moveTo>
                  <a:lnTo>
                    <a:pt x="111721" y="343941"/>
                  </a:lnTo>
                  <a:lnTo>
                    <a:pt x="110617" y="344995"/>
                  </a:lnTo>
                  <a:lnTo>
                    <a:pt x="111201" y="346532"/>
                  </a:lnTo>
                  <a:lnTo>
                    <a:pt x="112191" y="346405"/>
                  </a:lnTo>
                  <a:lnTo>
                    <a:pt x="113182" y="346379"/>
                  </a:lnTo>
                  <a:lnTo>
                    <a:pt x="114160" y="345059"/>
                  </a:lnTo>
                  <a:lnTo>
                    <a:pt x="114808" y="343636"/>
                  </a:lnTo>
                  <a:lnTo>
                    <a:pt x="114833" y="340982"/>
                  </a:lnTo>
                  <a:close/>
                </a:path>
                <a:path w="558800" h="401954">
                  <a:moveTo>
                    <a:pt x="115277" y="351167"/>
                  </a:moveTo>
                  <a:lnTo>
                    <a:pt x="115176" y="350748"/>
                  </a:lnTo>
                  <a:lnTo>
                    <a:pt x="115176" y="350380"/>
                  </a:lnTo>
                  <a:lnTo>
                    <a:pt x="114376" y="350672"/>
                  </a:lnTo>
                  <a:lnTo>
                    <a:pt x="114300" y="351751"/>
                  </a:lnTo>
                  <a:lnTo>
                    <a:pt x="114592" y="351663"/>
                  </a:lnTo>
                  <a:lnTo>
                    <a:pt x="115062" y="351650"/>
                  </a:lnTo>
                  <a:lnTo>
                    <a:pt x="115138" y="351472"/>
                  </a:lnTo>
                  <a:lnTo>
                    <a:pt x="115277" y="351167"/>
                  </a:lnTo>
                  <a:close/>
                </a:path>
                <a:path w="558800" h="401954">
                  <a:moveTo>
                    <a:pt x="135128" y="351447"/>
                  </a:moveTo>
                  <a:close/>
                </a:path>
                <a:path w="558800" h="401954">
                  <a:moveTo>
                    <a:pt x="150431" y="385635"/>
                  </a:moveTo>
                  <a:lnTo>
                    <a:pt x="150037" y="385584"/>
                  </a:lnTo>
                  <a:lnTo>
                    <a:pt x="150253" y="385914"/>
                  </a:lnTo>
                  <a:lnTo>
                    <a:pt x="150431" y="385635"/>
                  </a:lnTo>
                  <a:close/>
                </a:path>
                <a:path w="558800" h="401954">
                  <a:moveTo>
                    <a:pt x="151269" y="379488"/>
                  </a:moveTo>
                  <a:lnTo>
                    <a:pt x="148932" y="377659"/>
                  </a:lnTo>
                  <a:lnTo>
                    <a:pt x="146646" y="375818"/>
                  </a:lnTo>
                  <a:lnTo>
                    <a:pt x="143738" y="375031"/>
                  </a:lnTo>
                  <a:lnTo>
                    <a:pt x="136410" y="376605"/>
                  </a:lnTo>
                  <a:lnTo>
                    <a:pt x="136944" y="378282"/>
                  </a:lnTo>
                  <a:lnTo>
                    <a:pt x="137172" y="380098"/>
                  </a:lnTo>
                  <a:lnTo>
                    <a:pt x="136969" y="382638"/>
                  </a:lnTo>
                  <a:lnTo>
                    <a:pt x="137604" y="383298"/>
                  </a:lnTo>
                  <a:lnTo>
                    <a:pt x="138010" y="384086"/>
                  </a:lnTo>
                  <a:lnTo>
                    <a:pt x="146177" y="380225"/>
                  </a:lnTo>
                  <a:lnTo>
                    <a:pt x="148082" y="381584"/>
                  </a:lnTo>
                  <a:lnTo>
                    <a:pt x="147599" y="382384"/>
                  </a:lnTo>
                  <a:lnTo>
                    <a:pt x="151269" y="379488"/>
                  </a:lnTo>
                  <a:close/>
                </a:path>
                <a:path w="558800" h="401954">
                  <a:moveTo>
                    <a:pt x="157022" y="329171"/>
                  </a:moveTo>
                  <a:lnTo>
                    <a:pt x="156210" y="328510"/>
                  </a:lnTo>
                  <a:lnTo>
                    <a:pt x="155346" y="327914"/>
                  </a:lnTo>
                  <a:lnTo>
                    <a:pt x="154698" y="327139"/>
                  </a:lnTo>
                  <a:lnTo>
                    <a:pt x="154216" y="327342"/>
                  </a:lnTo>
                  <a:lnTo>
                    <a:pt x="153250" y="327710"/>
                  </a:lnTo>
                  <a:lnTo>
                    <a:pt x="151485" y="329425"/>
                  </a:lnTo>
                  <a:lnTo>
                    <a:pt x="151726" y="329641"/>
                  </a:lnTo>
                  <a:lnTo>
                    <a:pt x="152044" y="329831"/>
                  </a:lnTo>
                  <a:lnTo>
                    <a:pt x="153416" y="330327"/>
                  </a:lnTo>
                  <a:lnTo>
                    <a:pt x="154597" y="330034"/>
                  </a:lnTo>
                  <a:lnTo>
                    <a:pt x="155600" y="330479"/>
                  </a:lnTo>
                  <a:lnTo>
                    <a:pt x="157022" y="329171"/>
                  </a:lnTo>
                  <a:close/>
                </a:path>
                <a:path w="558800" h="401954">
                  <a:moveTo>
                    <a:pt x="157911" y="336524"/>
                  </a:moveTo>
                  <a:lnTo>
                    <a:pt x="157695" y="336461"/>
                  </a:lnTo>
                  <a:lnTo>
                    <a:pt x="157480" y="336423"/>
                  </a:lnTo>
                  <a:lnTo>
                    <a:pt x="157264" y="336359"/>
                  </a:lnTo>
                  <a:lnTo>
                    <a:pt x="157251" y="336524"/>
                  </a:lnTo>
                  <a:lnTo>
                    <a:pt x="157238" y="336816"/>
                  </a:lnTo>
                  <a:lnTo>
                    <a:pt x="157378" y="336867"/>
                  </a:lnTo>
                  <a:lnTo>
                    <a:pt x="157543" y="336969"/>
                  </a:lnTo>
                  <a:lnTo>
                    <a:pt x="157759" y="336842"/>
                  </a:lnTo>
                  <a:lnTo>
                    <a:pt x="157810" y="336664"/>
                  </a:lnTo>
                  <a:lnTo>
                    <a:pt x="157911" y="336524"/>
                  </a:lnTo>
                  <a:close/>
                </a:path>
                <a:path w="558800" h="401954">
                  <a:moveTo>
                    <a:pt x="172377" y="315226"/>
                  </a:moveTo>
                  <a:lnTo>
                    <a:pt x="170916" y="316090"/>
                  </a:lnTo>
                  <a:lnTo>
                    <a:pt x="169621" y="317182"/>
                  </a:lnTo>
                  <a:lnTo>
                    <a:pt x="166700" y="320078"/>
                  </a:lnTo>
                  <a:lnTo>
                    <a:pt x="164757" y="321449"/>
                  </a:lnTo>
                  <a:lnTo>
                    <a:pt x="162864" y="322859"/>
                  </a:lnTo>
                  <a:lnTo>
                    <a:pt x="161721" y="323723"/>
                  </a:lnTo>
                  <a:lnTo>
                    <a:pt x="160362" y="324523"/>
                  </a:lnTo>
                  <a:lnTo>
                    <a:pt x="158864" y="325285"/>
                  </a:lnTo>
                  <a:lnTo>
                    <a:pt x="158864" y="325767"/>
                  </a:lnTo>
                  <a:lnTo>
                    <a:pt x="159156" y="326326"/>
                  </a:lnTo>
                  <a:lnTo>
                    <a:pt x="159588" y="326847"/>
                  </a:lnTo>
                  <a:lnTo>
                    <a:pt x="172377" y="315226"/>
                  </a:lnTo>
                  <a:close/>
                </a:path>
                <a:path w="558800" h="401954">
                  <a:moveTo>
                    <a:pt x="174028" y="324980"/>
                  </a:moveTo>
                  <a:lnTo>
                    <a:pt x="174002" y="324802"/>
                  </a:lnTo>
                  <a:lnTo>
                    <a:pt x="173786" y="324319"/>
                  </a:lnTo>
                  <a:lnTo>
                    <a:pt x="173621" y="323862"/>
                  </a:lnTo>
                  <a:lnTo>
                    <a:pt x="173316" y="323557"/>
                  </a:lnTo>
                  <a:lnTo>
                    <a:pt x="172974" y="323189"/>
                  </a:lnTo>
                  <a:lnTo>
                    <a:pt x="172427" y="323037"/>
                  </a:lnTo>
                  <a:lnTo>
                    <a:pt x="171653" y="322618"/>
                  </a:lnTo>
                  <a:lnTo>
                    <a:pt x="171602" y="324523"/>
                  </a:lnTo>
                  <a:lnTo>
                    <a:pt x="172059" y="325437"/>
                  </a:lnTo>
                  <a:lnTo>
                    <a:pt x="174028" y="324980"/>
                  </a:lnTo>
                  <a:close/>
                </a:path>
                <a:path w="558800" h="401954">
                  <a:moveTo>
                    <a:pt x="203987" y="321932"/>
                  </a:moveTo>
                  <a:lnTo>
                    <a:pt x="203619" y="320751"/>
                  </a:lnTo>
                  <a:lnTo>
                    <a:pt x="203568" y="319468"/>
                  </a:lnTo>
                  <a:lnTo>
                    <a:pt x="203669" y="317398"/>
                  </a:lnTo>
                  <a:lnTo>
                    <a:pt x="203174" y="317119"/>
                  </a:lnTo>
                  <a:lnTo>
                    <a:pt x="202361" y="316293"/>
                  </a:lnTo>
                  <a:lnTo>
                    <a:pt x="201650" y="316636"/>
                  </a:lnTo>
                  <a:lnTo>
                    <a:pt x="198551" y="316407"/>
                  </a:lnTo>
                  <a:lnTo>
                    <a:pt x="197586" y="314921"/>
                  </a:lnTo>
                  <a:lnTo>
                    <a:pt x="198412" y="311759"/>
                  </a:lnTo>
                  <a:lnTo>
                    <a:pt x="199009" y="311010"/>
                  </a:lnTo>
                  <a:lnTo>
                    <a:pt x="199402" y="310299"/>
                  </a:lnTo>
                  <a:lnTo>
                    <a:pt x="202133" y="311277"/>
                  </a:lnTo>
                  <a:lnTo>
                    <a:pt x="202260" y="308483"/>
                  </a:lnTo>
                  <a:lnTo>
                    <a:pt x="203174" y="305828"/>
                  </a:lnTo>
                  <a:lnTo>
                    <a:pt x="201625" y="303364"/>
                  </a:lnTo>
                  <a:lnTo>
                    <a:pt x="199593" y="303352"/>
                  </a:lnTo>
                  <a:lnTo>
                    <a:pt x="198907" y="304457"/>
                  </a:lnTo>
                  <a:lnTo>
                    <a:pt x="198767" y="308165"/>
                  </a:lnTo>
                  <a:lnTo>
                    <a:pt x="195973" y="307708"/>
                  </a:lnTo>
                  <a:lnTo>
                    <a:pt x="195326" y="310172"/>
                  </a:lnTo>
                  <a:lnTo>
                    <a:pt x="193395" y="310375"/>
                  </a:lnTo>
                  <a:lnTo>
                    <a:pt x="192252" y="310413"/>
                  </a:lnTo>
                  <a:lnTo>
                    <a:pt x="190652" y="314109"/>
                  </a:lnTo>
                  <a:lnTo>
                    <a:pt x="186753" y="322541"/>
                  </a:lnTo>
                  <a:lnTo>
                    <a:pt x="183451" y="322160"/>
                  </a:lnTo>
                  <a:lnTo>
                    <a:pt x="185051" y="318338"/>
                  </a:lnTo>
                  <a:lnTo>
                    <a:pt x="186397" y="315404"/>
                  </a:lnTo>
                  <a:lnTo>
                    <a:pt x="188125" y="311988"/>
                  </a:lnTo>
                  <a:lnTo>
                    <a:pt x="188366" y="311188"/>
                  </a:lnTo>
                  <a:lnTo>
                    <a:pt x="188366" y="310413"/>
                  </a:lnTo>
                  <a:lnTo>
                    <a:pt x="183616" y="310337"/>
                  </a:lnTo>
                  <a:lnTo>
                    <a:pt x="183680" y="311873"/>
                  </a:lnTo>
                  <a:lnTo>
                    <a:pt x="184175" y="313347"/>
                  </a:lnTo>
                  <a:lnTo>
                    <a:pt x="183121" y="315239"/>
                  </a:lnTo>
                  <a:lnTo>
                    <a:pt x="181635" y="315683"/>
                  </a:lnTo>
                  <a:lnTo>
                    <a:pt x="180771" y="316217"/>
                  </a:lnTo>
                  <a:lnTo>
                    <a:pt x="181381" y="318579"/>
                  </a:lnTo>
                  <a:lnTo>
                    <a:pt x="181825" y="320636"/>
                  </a:lnTo>
                  <a:lnTo>
                    <a:pt x="182854" y="323951"/>
                  </a:lnTo>
                  <a:lnTo>
                    <a:pt x="183362" y="325259"/>
                  </a:lnTo>
                  <a:lnTo>
                    <a:pt x="184886" y="327672"/>
                  </a:lnTo>
                  <a:lnTo>
                    <a:pt x="186575" y="328625"/>
                  </a:lnTo>
                  <a:lnTo>
                    <a:pt x="187375" y="332346"/>
                  </a:lnTo>
                  <a:lnTo>
                    <a:pt x="184035" y="331508"/>
                  </a:lnTo>
                  <a:lnTo>
                    <a:pt x="183159" y="333667"/>
                  </a:lnTo>
                  <a:lnTo>
                    <a:pt x="184162" y="334924"/>
                  </a:lnTo>
                  <a:lnTo>
                    <a:pt x="184327" y="336257"/>
                  </a:lnTo>
                  <a:lnTo>
                    <a:pt x="183997" y="337629"/>
                  </a:lnTo>
                  <a:lnTo>
                    <a:pt x="199974" y="325081"/>
                  </a:lnTo>
                  <a:lnTo>
                    <a:pt x="199402" y="324192"/>
                  </a:lnTo>
                  <a:lnTo>
                    <a:pt x="199402" y="323278"/>
                  </a:lnTo>
                  <a:lnTo>
                    <a:pt x="200367" y="321297"/>
                  </a:lnTo>
                  <a:lnTo>
                    <a:pt x="202234" y="321716"/>
                  </a:lnTo>
                  <a:lnTo>
                    <a:pt x="201612" y="323799"/>
                  </a:lnTo>
                  <a:lnTo>
                    <a:pt x="202603" y="323024"/>
                  </a:lnTo>
                  <a:lnTo>
                    <a:pt x="202349" y="321741"/>
                  </a:lnTo>
                  <a:lnTo>
                    <a:pt x="202831" y="320903"/>
                  </a:lnTo>
                  <a:lnTo>
                    <a:pt x="203936" y="321970"/>
                  </a:lnTo>
                  <a:close/>
                </a:path>
                <a:path w="558800" h="401954">
                  <a:moveTo>
                    <a:pt x="218262" y="286461"/>
                  </a:moveTo>
                  <a:lnTo>
                    <a:pt x="218135" y="286435"/>
                  </a:lnTo>
                  <a:lnTo>
                    <a:pt x="218008" y="286410"/>
                  </a:lnTo>
                  <a:lnTo>
                    <a:pt x="217881" y="286397"/>
                  </a:lnTo>
                  <a:lnTo>
                    <a:pt x="218059" y="286550"/>
                  </a:lnTo>
                  <a:lnTo>
                    <a:pt x="218186" y="286575"/>
                  </a:lnTo>
                  <a:close/>
                </a:path>
                <a:path w="558800" h="401954">
                  <a:moveTo>
                    <a:pt x="226479" y="227914"/>
                  </a:moveTo>
                  <a:lnTo>
                    <a:pt x="226402" y="228041"/>
                  </a:lnTo>
                  <a:lnTo>
                    <a:pt x="226479" y="227914"/>
                  </a:lnTo>
                  <a:close/>
                </a:path>
                <a:path w="558800" h="401954">
                  <a:moveTo>
                    <a:pt x="228269" y="227393"/>
                  </a:moveTo>
                  <a:lnTo>
                    <a:pt x="228117" y="226974"/>
                  </a:lnTo>
                  <a:lnTo>
                    <a:pt x="227660" y="226898"/>
                  </a:lnTo>
                  <a:lnTo>
                    <a:pt x="227203" y="226822"/>
                  </a:lnTo>
                  <a:lnTo>
                    <a:pt x="226961" y="226987"/>
                  </a:lnTo>
                  <a:lnTo>
                    <a:pt x="226720" y="227152"/>
                  </a:lnTo>
                  <a:lnTo>
                    <a:pt x="226618" y="227520"/>
                  </a:lnTo>
                  <a:lnTo>
                    <a:pt x="226479" y="227838"/>
                  </a:lnTo>
                  <a:lnTo>
                    <a:pt x="226796" y="227977"/>
                  </a:lnTo>
                  <a:lnTo>
                    <a:pt x="227114" y="228180"/>
                  </a:lnTo>
                  <a:lnTo>
                    <a:pt x="227406" y="228142"/>
                  </a:lnTo>
                  <a:lnTo>
                    <a:pt x="227698" y="228104"/>
                  </a:lnTo>
                  <a:lnTo>
                    <a:pt x="227977" y="227736"/>
                  </a:lnTo>
                  <a:lnTo>
                    <a:pt x="228206" y="227457"/>
                  </a:lnTo>
                  <a:close/>
                </a:path>
                <a:path w="558800" h="401954">
                  <a:moveTo>
                    <a:pt x="232092" y="83019"/>
                  </a:moveTo>
                  <a:lnTo>
                    <a:pt x="231952" y="82448"/>
                  </a:lnTo>
                  <a:lnTo>
                    <a:pt x="224485" y="85267"/>
                  </a:lnTo>
                  <a:lnTo>
                    <a:pt x="220078" y="86893"/>
                  </a:lnTo>
                  <a:lnTo>
                    <a:pt x="221792" y="87020"/>
                  </a:lnTo>
                  <a:lnTo>
                    <a:pt x="223393" y="87033"/>
                  </a:lnTo>
                  <a:lnTo>
                    <a:pt x="225094" y="85864"/>
                  </a:lnTo>
                  <a:lnTo>
                    <a:pt x="227126" y="84493"/>
                  </a:lnTo>
                  <a:lnTo>
                    <a:pt x="229717" y="83934"/>
                  </a:lnTo>
                  <a:lnTo>
                    <a:pt x="232092" y="83019"/>
                  </a:lnTo>
                  <a:close/>
                </a:path>
                <a:path w="558800" h="401954">
                  <a:moveTo>
                    <a:pt x="246583" y="193421"/>
                  </a:moveTo>
                  <a:lnTo>
                    <a:pt x="246354" y="193243"/>
                  </a:lnTo>
                  <a:lnTo>
                    <a:pt x="245846" y="193827"/>
                  </a:lnTo>
                  <a:lnTo>
                    <a:pt x="246583" y="193421"/>
                  </a:lnTo>
                  <a:close/>
                </a:path>
                <a:path w="558800" h="401954">
                  <a:moveTo>
                    <a:pt x="249961" y="144348"/>
                  </a:moveTo>
                  <a:lnTo>
                    <a:pt x="249859" y="144094"/>
                  </a:lnTo>
                  <a:lnTo>
                    <a:pt x="249821" y="144272"/>
                  </a:lnTo>
                  <a:lnTo>
                    <a:pt x="249961" y="144348"/>
                  </a:lnTo>
                  <a:close/>
                </a:path>
                <a:path w="558800" h="401954">
                  <a:moveTo>
                    <a:pt x="259168" y="74180"/>
                  </a:moveTo>
                  <a:lnTo>
                    <a:pt x="257517" y="73850"/>
                  </a:lnTo>
                  <a:lnTo>
                    <a:pt x="255943" y="74218"/>
                  </a:lnTo>
                  <a:lnTo>
                    <a:pt x="254495" y="75209"/>
                  </a:lnTo>
                  <a:lnTo>
                    <a:pt x="254889" y="75907"/>
                  </a:lnTo>
                  <a:lnTo>
                    <a:pt x="256311" y="75450"/>
                  </a:lnTo>
                  <a:lnTo>
                    <a:pt x="257733" y="75006"/>
                  </a:lnTo>
                  <a:lnTo>
                    <a:pt x="259168" y="74574"/>
                  </a:lnTo>
                  <a:lnTo>
                    <a:pt x="259168" y="74180"/>
                  </a:lnTo>
                  <a:close/>
                </a:path>
                <a:path w="558800" h="401954">
                  <a:moveTo>
                    <a:pt x="262153" y="154266"/>
                  </a:moveTo>
                  <a:lnTo>
                    <a:pt x="261975" y="154381"/>
                  </a:lnTo>
                  <a:lnTo>
                    <a:pt x="262128" y="154381"/>
                  </a:lnTo>
                  <a:close/>
                </a:path>
                <a:path w="558800" h="401954">
                  <a:moveTo>
                    <a:pt x="308635" y="182448"/>
                  </a:moveTo>
                  <a:lnTo>
                    <a:pt x="308076" y="181178"/>
                  </a:lnTo>
                  <a:lnTo>
                    <a:pt x="307213" y="180162"/>
                  </a:lnTo>
                  <a:lnTo>
                    <a:pt x="306133" y="179400"/>
                  </a:lnTo>
                  <a:lnTo>
                    <a:pt x="283159" y="201879"/>
                  </a:lnTo>
                  <a:lnTo>
                    <a:pt x="282600" y="201637"/>
                  </a:lnTo>
                  <a:lnTo>
                    <a:pt x="282600" y="202514"/>
                  </a:lnTo>
                  <a:lnTo>
                    <a:pt x="277469" y="207467"/>
                  </a:lnTo>
                  <a:lnTo>
                    <a:pt x="277355" y="205054"/>
                  </a:lnTo>
                  <a:lnTo>
                    <a:pt x="277431" y="203911"/>
                  </a:lnTo>
                  <a:lnTo>
                    <a:pt x="278942" y="202387"/>
                  </a:lnTo>
                  <a:lnTo>
                    <a:pt x="280784" y="202387"/>
                  </a:lnTo>
                  <a:lnTo>
                    <a:pt x="282600" y="202514"/>
                  </a:lnTo>
                  <a:lnTo>
                    <a:pt x="282600" y="201637"/>
                  </a:lnTo>
                  <a:lnTo>
                    <a:pt x="281165" y="200990"/>
                  </a:lnTo>
                  <a:lnTo>
                    <a:pt x="278892" y="199974"/>
                  </a:lnTo>
                  <a:lnTo>
                    <a:pt x="278625" y="198958"/>
                  </a:lnTo>
                  <a:lnTo>
                    <a:pt x="278485" y="198450"/>
                  </a:lnTo>
                  <a:lnTo>
                    <a:pt x="278142" y="197180"/>
                  </a:lnTo>
                  <a:lnTo>
                    <a:pt x="278180" y="197053"/>
                  </a:lnTo>
                  <a:lnTo>
                    <a:pt x="278879" y="194767"/>
                  </a:lnTo>
                  <a:lnTo>
                    <a:pt x="282663" y="191973"/>
                  </a:lnTo>
                  <a:lnTo>
                    <a:pt x="283794" y="190703"/>
                  </a:lnTo>
                  <a:lnTo>
                    <a:pt x="284200" y="189306"/>
                  </a:lnTo>
                  <a:lnTo>
                    <a:pt x="283362" y="185750"/>
                  </a:lnTo>
                  <a:lnTo>
                    <a:pt x="283273" y="185369"/>
                  </a:lnTo>
                  <a:lnTo>
                    <a:pt x="279958" y="182956"/>
                  </a:lnTo>
                  <a:lnTo>
                    <a:pt x="279768" y="180543"/>
                  </a:lnTo>
                  <a:lnTo>
                    <a:pt x="279615" y="178765"/>
                  </a:lnTo>
                  <a:lnTo>
                    <a:pt x="280581" y="178638"/>
                  </a:lnTo>
                  <a:lnTo>
                    <a:pt x="281305" y="178511"/>
                  </a:lnTo>
                  <a:lnTo>
                    <a:pt x="282638" y="178130"/>
                  </a:lnTo>
                  <a:lnTo>
                    <a:pt x="283248" y="178003"/>
                  </a:lnTo>
                  <a:lnTo>
                    <a:pt x="284187" y="177622"/>
                  </a:lnTo>
                  <a:lnTo>
                    <a:pt x="283298" y="176987"/>
                  </a:lnTo>
                  <a:lnTo>
                    <a:pt x="282765" y="176733"/>
                  </a:lnTo>
                  <a:lnTo>
                    <a:pt x="281673" y="175463"/>
                  </a:lnTo>
                  <a:lnTo>
                    <a:pt x="281444" y="174447"/>
                  </a:lnTo>
                  <a:lnTo>
                    <a:pt x="281724" y="174193"/>
                  </a:lnTo>
                  <a:lnTo>
                    <a:pt x="283273" y="172796"/>
                  </a:lnTo>
                  <a:lnTo>
                    <a:pt x="283984" y="173431"/>
                  </a:lnTo>
                  <a:lnTo>
                    <a:pt x="285140" y="174701"/>
                  </a:lnTo>
                  <a:lnTo>
                    <a:pt x="285978" y="174828"/>
                  </a:lnTo>
                  <a:lnTo>
                    <a:pt x="286702" y="175209"/>
                  </a:lnTo>
                  <a:lnTo>
                    <a:pt x="287185" y="172796"/>
                  </a:lnTo>
                  <a:lnTo>
                    <a:pt x="287655" y="170510"/>
                  </a:lnTo>
                  <a:lnTo>
                    <a:pt x="291020" y="170764"/>
                  </a:lnTo>
                  <a:lnTo>
                    <a:pt x="291033" y="170903"/>
                  </a:lnTo>
                  <a:lnTo>
                    <a:pt x="291172" y="170738"/>
                  </a:lnTo>
                  <a:lnTo>
                    <a:pt x="291147" y="170510"/>
                  </a:lnTo>
                  <a:lnTo>
                    <a:pt x="291541" y="169494"/>
                  </a:lnTo>
                  <a:lnTo>
                    <a:pt x="292900" y="166065"/>
                  </a:lnTo>
                  <a:lnTo>
                    <a:pt x="293192" y="165303"/>
                  </a:lnTo>
                  <a:lnTo>
                    <a:pt x="293344" y="164922"/>
                  </a:lnTo>
                  <a:lnTo>
                    <a:pt x="292163" y="162128"/>
                  </a:lnTo>
                  <a:lnTo>
                    <a:pt x="290271" y="159740"/>
                  </a:lnTo>
                  <a:lnTo>
                    <a:pt x="290271" y="165684"/>
                  </a:lnTo>
                  <a:lnTo>
                    <a:pt x="290106" y="165938"/>
                  </a:lnTo>
                  <a:lnTo>
                    <a:pt x="289928" y="165938"/>
                  </a:lnTo>
                  <a:lnTo>
                    <a:pt x="289788" y="166065"/>
                  </a:lnTo>
                  <a:lnTo>
                    <a:pt x="289420" y="165303"/>
                  </a:lnTo>
                  <a:lnTo>
                    <a:pt x="290258" y="165303"/>
                  </a:lnTo>
                  <a:lnTo>
                    <a:pt x="290271" y="165684"/>
                  </a:lnTo>
                  <a:lnTo>
                    <a:pt x="290271" y="159740"/>
                  </a:lnTo>
                  <a:lnTo>
                    <a:pt x="290156" y="159588"/>
                  </a:lnTo>
                  <a:lnTo>
                    <a:pt x="291579" y="156667"/>
                  </a:lnTo>
                  <a:lnTo>
                    <a:pt x="296176" y="154381"/>
                  </a:lnTo>
                  <a:lnTo>
                    <a:pt x="303593" y="150698"/>
                  </a:lnTo>
                  <a:lnTo>
                    <a:pt x="306146" y="149428"/>
                  </a:lnTo>
                  <a:lnTo>
                    <a:pt x="305549" y="146634"/>
                  </a:lnTo>
                  <a:lnTo>
                    <a:pt x="304533" y="145110"/>
                  </a:lnTo>
                  <a:lnTo>
                    <a:pt x="304190" y="144602"/>
                  </a:lnTo>
                  <a:lnTo>
                    <a:pt x="303936" y="144221"/>
                  </a:lnTo>
                  <a:lnTo>
                    <a:pt x="302742" y="141554"/>
                  </a:lnTo>
                  <a:lnTo>
                    <a:pt x="300240" y="144018"/>
                  </a:lnTo>
                  <a:lnTo>
                    <a:pt x="300240" y="144729"/>
                  </a:lnTo>
                  <a:lnTo>
                    <a:pt x="299897" y="145110"/>
                  </a:lnTo>
                  <a:lnTo>
                    <a:pt x="299885" y="144602"/>
                  </a:lnTo>
                  <a:lnTo>
                    <a:pt x="300240" y="144729"/>
                  </a:lnTo>
                  <a:lnTo>
                    <a:pt x="300240" y="144018"/>
                  </a:lnTo>
                  <a:lnTo>
                    <a:pt x="296138" y="148031"/>
                  </a:lnTo>
                  <a:lnTo>
                    <a:pt x="296799" y="148158"/>
                  </a:lnTo>
                  <a:lnTo>
                    <a:pt x="297853" y="148412"/>
                  </a:lnTo>
                  <a:lnTo>
                    <a:pt x="298196" y="149936"/>
                  </a:lnTo>
                  <a:lnTo>
                    <a:pt x="297522" y="150571"/>
                  </a:lnTo>
                  <a:lnTo>
                    <a:pt x="294868" y="150571"/>
                  </a:lnTo>
                  <a:lnTo>
                    <a:pt x="293649" y="150698"/>
                  </a:lnTo>
                  <a:lnTo>
                    <a:pt x="293751" y="150444"/>
                  </a:lnTo>
                  <a:lnTo>
                    <a:pt x="289775" y="154381"/>
                  </a:lnTo>
                  <a:lnTo>
                    <a:pt x="288086" y="154000"/>
                  </a:lnTo>
                  <a:lnTo>
                    <a:pt x="286588" y="154127"/>
                  </a:lnTo>
                  <a:lnTo>
                    <a:pt x="284937" y="156159"/>
                  </a:lnTo>
                  <a:lnTo>
                    <a:pt x="283375" y="157429"/>
                  </a:lnTo>
                  <a:lnTo>
                    <a:pt x="283540" y="157937"/>
                  </a:lnTo>
                  <a:lnTo>
                    <a:pt x="282968" y="158572"/>
                  </a:lnTo>
                  <a:lnTo>
                    <a:pt x="280797" y="159461"/>
                  </a:lnTo>
                  <a:lnTo>
                    <a:pt x="278879" y="160858"/>
                  </a:lnTo>
                  <a:lnTo>
                    <a:pt x="275628" y="163652"/>
                  </a:lnTo>
                  <a:lnTo>
                    <a:pt x="273431" y="165938"/>
                  </a:lnTo>
                  <a:lnTo>
                    <a:pt x="273024" y="165976"/>
                  </a:lnTo>
                  <a:lnTo>
                    <a:pt x="273024" y="211785"/>
                  </a:lnTo>
                  <a:lnTo>
                    <a:pt x="269735" y="214960"/>
                  </a:lnTo>
                  <a:lnTo>
                    <a:pt x="269176" y="214706"/>
                  </a:lnTo>
                  <a:lnTo>
                    <a:pt x="268859" y="215341"/>
                  </a:lnTo>
                  <a:lnTo>
                    <a:pt x="269252" y="215468"/>
                  </a:lnTo>
                  <a:lnTo>
                    <a:pt x="267119" y="217627"/>
                  </a:lnTo>
                  <a:lnTo>
                    <a:pt x="264210" y="216357"/>
                  </a:lnTo>
                  <a:lnTo>
                    <a:pt x="261480" y="215849"/>
                  </a:lnTo>
                  <a:lnTo>
                    <a:pt x="257695" y="218389"/>
                  </a:lnTo>
                  <a:lnTo>
                    <a:pt x="256273" y="217627"/>
                  </a:lnTo>
                  <a:lnTo>
                    <a:pt x="256209" y="219786"/>
                  </a:lnTo>
                  <a:lnTo>
                    <a:pt x="255765" y="219786"/>
                  </a:lnTo>
                  <a:lnTo>
                    <a:pt x="255981" y="219405"/>
                  </a:lnTo>
                  <a:lnTo>
                    <a:pt x="256209" y="219786"/>
                  </a:lnTo>
                  <a:lnTo>
                    <a:pt x="256209" y="217627"/>
                  </a:lnTo>
                  <a:lnTo>
                    <a:pt x="253923" y="217246"/>
                  </a:lnTo>
                  <a:lnTo>
                    <a:pt x="256171" y="216484"/>
                  </a:lnTo>
                  <a:lnTo>
                    <a:pt x="257644" y="216738"/>
                  </a:lnTo>
                  <a:lnTo>
                    <a:pt x="257670" y="216484"/>
                  </a:lnTo>
                  <a:lnTo>
                    <a:pt x="257733" y="215468"/>
                  </a:lnTo>
                  <a:lnTo>
                    <a:pt x="257822" y="214198"/>
                  </a:lnTo>
                  <a:lnTo>
                    <a:pt x="257873" y="213563"/>
                  </a:lnTo>
                  <a:lnTo>
                    <a:pt x="259651" y="214071"/>
                  </a:lnTo>
                  <a:lnTo>
                    <a:pt x="260019" y="213563"/>
                  </a:lnTo>
                  <a:lnTo>
                    <a:pt x="260489" y="212928"/>
                  </a:lnTo>
                  <a:lnTo>
                    <a:pt x="261061" y="212166"/>
                  </a:lnTo>
                  <a:lnTo>
                    <a:pt x="261912" y="211404"/>
                  </a:lnTo>
                  <a:lnTo>
                    <a:pt x="262166" y="211150"/>
                  </a:lnTo>
                  <a:lnTo>
                    <a:pt x="262661" y="210642"/>
                  </a:lnTo>
                  <a:lnTo>
                    <a:pt x="262724" y="210261"/>
                  </a:lnTo>
                  <a:lnTo>
                    <a:pt x="261924" y="206578"/>
                  </a:lnTo>
                  <a:lnTo>
                    <a:pt x="262191" y="206324"/>
                  </a:lnTo>
                  <a:lnTo>
                    <a:pt x="264680" y="203911"/>
                  </a:lnTo>
                  <a:lnTo>
                    <a:pt x="265125" y="203911"/>
                  </a:lnTo>
                  <a:lnTo>
                    <a:pt x="267373" y="205435"/>
                  </a:lnTo>
                  <a:lnTo>
                    <a:pt x="269748" y="207213"/>
                  </a:lnTo>
                  <a:lnTo>
                    <a:pt x="271500" y="209626"/>
                  </a:lnTo>
                  <a:lnTo>
                    <a:pt x="273024" y="211785"/>
                  </a:lnTo>
                  <a:lnTo>
                    <a:pt x="273024" y="165976"/>
                  </a:lnTo>
                  <a:lnTo>
                    <a:pt x="269036" y="166319"/>
                  </a:lnTo>
                  <a:lnTo>
                    <a:pt x="268160" y="167462"/>
                  </a:lnTo>
                  <a:lnTo>
                    <a:pt x="266966" y="168351"/>
                  </a:lnTo>
                  <a:lnTo>
                    <a:pt x="263956" y="165684"/>
                  </a:lnTo>
                  <a:lnTo>
                    <a:pt x="263093" y="164922"/>
                  </a:lnTo>
                  <a:lnTo>
                    <a:pt x="262661" y="164541"/>
                  </a:lnTo>
                  <a:lnTo>
                    <a:pt x="263563" y="162763"/>
                  </a:lnTo>
                  <a:lnTo>
                    <a:pt x="263829" y="162255"/>
                  </a:lnTo>
                  <a:lnTo>
                    <a:pt x="263715" y="161874"/>
                  </a:lnTo>
                  <a:lnTo>
                    <a:pt x="262826" y="160604"/>
                  </a:lnTo>
                  <a:lnTo>
                    <a:pt x="261645" y="162356"/>
                  </a:lnTo>
                  <a:lnTo>
                    <a:pt x="261645" y="171399"/>
                  </a:lnTo>
                  <a:lnTo>
                    <a:pt x="257492" y="174193"/>
                  </a:lnTo>
                  <a:lnTo>
                    <a:pt x="255816" y="174066"/>
                  </a:lnTo>
                  <a:lnTo>
                    <a:pt x="252374" y="170256"/>
                  </a:lnTo>
                  <a:lnTo>
                    <a:pt x="252488" y="169494"/>
                  </a:lnTo>
                  <a:lnTo>
                    <a:pt x="252526" y="169367"/>
                  </a:lnTo>
                  <a:lnTo>
                    <a:pt x="252730" y="168732"/>
                  </a:lnTo>
                  <a:lnTo>
                    <a:pt x="253352" y="168351"/>
                  </a:lnTo>
                  <a:lnTo>
                    <a:pt x="254812" y="168859"/>
                  </a:lnTo>
                  <a:lnTo>
                    <a:pt x="256006" y="169875"/>
                  </a:lnTo>
                  <a:lnTo>
                    <a:pt x="258572" y="169875"/>
                  </a:lnTo>
                  <a:lnTo>
                    <a:pt x="259905" y="169494"/>
                  </a:lnTo>
                  <a:lnTo>
                    <a:pt x="261353" y="170637"/>
                  </a:lnTo>
                  <a:lnTo>
                    <a:pt x="261467" y="171018"/>
                  </a:lnTo>
                  <a:lnTo>
                    <a:pt x="261645" y="171399"/>
                  </a:lnTo>
                  <a:lnTo>
                    <a:pt x="261645" y="162356"/>
                  </a:lnTo>
                  <a:lnTo>
                    <a:pt x="261366" y="162763"/>
                  </a:lnTo>
                  <a:lnTo>
                    <a:pt x="260464" y="162001"/>
                  </a:lnTo>
                  <a:lnTo>
                    <a:pt x="260007" y="161620"/>
                  </a:lnTo>
                  <a:lnTo>
                    <a:pt x="260794" y="159334"/>
                  </a:lnTo>
                  <a:lnTo>
                    <a:pt x="260934" y="158953"/>
                  </a:lnTo>
                  <a:lnTo>
                    <a:pt x="255993" y="159334"/>
                  </a:lnTo>
                  <a:lnTo>
                    <a:pt x="255028" y="159080"/>
                  </a:lnTo>
                  <a:lnTo>
                    <a:pt x="251879" y="157911"/>
                  </a:lnTo>
                  <a:lnTo>
                    <a:pt x="251879" y="166954"/>
                  </a:lnTo>
                  <a:lnTo>
                    <a:pt x="251498" y="167970"/>
                  </a:lnTo>
                  <a:lnTo>
                    <a:pt x="250990" y="168605"/>
                  </a:lnTo>
                  <a:lnTo>
                    <a:pt x="249682" y="169367"/>
                  </a:lnTo>
                  <a:lnTo>
                    <a:pt x="248869" y="168986"/>
                  </a:lnTo>
                  <a:lnTo>
                    <a:pt x="248589" y="167970"/>
                  </a:lnTo>
                  <a:lnTo>
                    <a:pt x="248666" y="166954"/>
                  </a:lnTo>
                  <a:lnTo>
                    <a:pt x="249516" y="166319"/>
                  </a:lnTo>
                  <a:lnTo>
                    <a:pt x="250291" y="166065"/>
                  </a:lnTo>
                  <a:lnTo>
                    <a:pt x="251117" y="165684"/>
                  </a:lnTo>
                  <a:lnTo>
                    <a:pt x="251396" y="166446"/>
                  </a:lnTo>
                  <a:lnTo>
                    <a:pt x="251879" y="166954"/>
                  </a:lnTo>
                  <a:lnTo>
                    <a:pt x="251879" y="157911"/>
                  </a:lnTo>
                  <a:lnTo>
                    <a:pt x="249593" y="157048"/>
                  </a:lnTo>
                  <a:lnTo>
                    <a:pt x="249770" y="155905"/>
                  </a:lnTo>
                  <a:lnTo>
                    <a:pt x="250012" y="154254"/>
                  </a:lnTo>
                  <a:lnTo>
                    <a:pt x="246799" y="155905"/>
                  </a:lnTo>
                  <a:lnTo>
                    <a:pt x="245745" y="152476"/>
                  </a:lnTo>
                  <a:lnTo>
                    <a:pt x="247675" y="151206"/>
                  </a:lnTo>
                  <a:lnTo>
                    <a:pt x="248335" y="150571"/>
                  </a:lnTo>
                  <a:lnTo>
                    <a:pt x="249135" y="149809"/>
                  </a:lnTo>
                  <a:lnTo>
                    <a:pt x="246710" y="150571"/>
                  </a:lnTo>
                  <a:lnTo>
                    <a:pt x="246570" y="149809"/>
                  </a:lnTo>
                  <a:lnTo>
                    <a:pt x="249135" y="149809"/>
                  </a:lnTo>
                  <a:lnTo>
                    <a:pt x="250266" y="152222"/>
                  </a:lnTo>
                  <a:lnTo>
                    <a:pt x="252323" y="152730"/>
                  </a:lnTo>
                  <a:lnTo>
                    <a:pt x="254685" y="152476"/>
                  </a:lnTo>
                  <a:lnTo>
                    <a:pt x="254838" y="152603"/>
                  </a:lnTo>
                  <a:lnTo>
                    <a:pt x="255841" y="152603"/>
                  </a:lnTo>
                  <a:lnTo>
                    <a:pt x="256882" y="152476"/>
                  </a:lnTo>
                  <a:lnTo>
                    <a:pt x="259321" y="153111"/>
                  </a:lnTo>
                  <a:lnTo>
                    <a:pt x="260731" y="153746"/>
                  </a:lnTo>
                  <a:lnTo>
                    <a:pt x="262153" y="154254"/>
                  </a:lnTo>
                  <a:lnTo>
                    <a:pt x="265455" y="153492"/>
                  </a:lnTo>
                  <a:lnTo>
                    <a:pt x="267233" y="152730"/>
                  </a:lnTo>
                  <a:lnTo>
                    <a:pt x="267690" y="152476"/>
                  </a:lnTo>
                  <a:lnTo>
                    <a:pt x="268097" y="149809"/>
                  </a:lnTo>
                  <a:lnTo>
                    <a:pt x="268122" y="149682"/>
                  </a:lnTo>
                  <a:lnTo>
                    <a:pt x="266763" y="149428"/>
                  </a:lnTo>
                  <a:lnTo>
                    <a:pt x="265785" y="149428"/>
                  </a:lnTo>
                  <a:lnTo>
                    <a:pt x="262293" y="148539"/>
                  </a:lnTo>
                  <a:lnTo>
                    <a:pt x="261594" y="148031"/>
                  </a:lnTo>
                  <a:lnTo>
                    <a:pt x="260032" y="146888"/>
                  </a:lnTo>
                  <a:lnTo>
                    <a:pt x="255473" y="148031"/>
                  </a:lnTo>
                  <a:lnTo>
                    <a:pt x="253466" y="146761"/>
                  </a:lnTo>
                  <a:lnTo>
                    <a:pt x="252971" y="142697"/>
                  </a:lnTo>
                  <a:lnTo>
                    <a:pt x="251383" y="142189"/>
                  </a:lnTo>
                  <a:lnTo>
                    <a:pt x="249478" y="140919"/>
                  </a:lnTo>
                  <a:lnTo>
                    <a:pt x="247891" y="140157"/>
                  </a:lnTo>
                  <a:lnTo>
                    <a:pt x="248323" y="138887"/>
                  </a:lnTo>
                  <a:lnTo>
                    <a:pt x="249059" y="138125"/>
                  </a:lnTo>
                  <a:lnTo>
                    <a:pt x="249605" y="137744"/>
                  </a:lnTo>
                  <a:lnTo>
                    <a:pt x="249961" y="137490"/>
                  </a:lnTo>
                  <a:lnTo>
                    <a:pt x="249224" y="137744"/>
                  </a:lnTo>
                  <a:lnTo>
                    <a:pt x="248462" y="137744"/>
                  </a:lnTo>
                  <a:lnTo>
                    <a:pt x="247675" y="137490"/>
                  </a:lnTo>
                  <a:lnTo>
                    <a:pt x="247713" y="139268"/>
                  </a:lnTo>
                  <a:lnTo>
                    <a:pt x="247802" y="140157"/>
                  </a:lnTo>
                  <a:lnTo>
                    <a:pt x="247827" y="140411"/>
                  </a:lnTo>
                  <a:lnTo>
                    <a:pt x="249859" y="144094"/>
                  </a:lnTo>
                  <a:lnTo>
                    <a:pt x="251447" y="145999"/>
                  </a:lnTo>
                  <a:lnTo>
                    <a:pt x="250863" y="147777"/>
                  </a:lnTo>
                  <a:lnTo>
                    <a:pt x="249377" y="149682"/>
                  </a:lnTo>
                  <a:lnTo>
                    <a:pt x="248119" y="148920"/>
                  </a:lnTo>
                  <a:lnTo>
                    <a:pt x="246888" y="148031"/>
                  </a:lnTo>
                  <a:lnTo>
                    <a:pt x="245770" y="147650"/>
                  </a:lnTo>
                  <a:lnTo>
                    <a:pt x="244652" y="147269"/>
                  </a:lnTo>
                  <a:lnTo>
                    <a:pt x="244284" y="147142"/>
                  </a:lnTo>
                  <a:lnTo>
                    <a:pt x="242887" y="147269"/>
                  </a:lnTo>
                  <a:lnTo>
                    <a:pt x="241566" y="147142"/>
                  </a:lnTo>
                  <a:lnTo>
                    <a:pt x="241579" y="147015"/>
                  </a:lnTo>
                  <a:lnTo>
                    <a:pt x="242062" y="143967"/>
                  </a:lnTo>
                  <a:lnTo>
                    <a:pt x="240258" y="142951"/>
                  </a:lnTo>
                  <a:lnTo>
                    <a:pt x="239890" y="140919"/>
                  </a:lnTo>
                  <a:lnTo>
                    <a:pt x="239496" y="139268"/>
                  </a:lnTo>
                  <a:lnTo>
                    <a:pt x="239115" y="136093"/>
                  </a:lnTo>
                  <a:lnTo>
                    <a:pt x="239852" y="135585"/>
                  </a:lnTo>
                  <a:lnTo>
                    <a:pt x="241046" y="135712"/>
                  </a:lnTo>
                  <a:lnTo>
                    <a:pt x="241109" y="135585"/>
                  </a:lnTo>
                  <a:lnTo>
                    <a:pt x="241490" y="134950"/>
                  </a:lnTo>
                  <a:lnTo>
                    <a:pt x="240398" y="134696"/>
                  </a:lnTo>
                  <a:lnTo>
                    <a:pt x="239293" y="134696"/>
                  </a:lnTo>
                  <a:lnTo>
                    <a:pt x="237375" y="135331"/>
                  </a:lnTo>
                  <a:lnTo>
                    <a:pt x="236639" y="135458"/>
                  </a:lnTo>
                  <a:lnTo>
                    <a:pt x="235940" y="135458"/>
                  </a:lnTo>
                  <a:lnTo>
                    <a:pt x="235458" y="135966"/>
                  </a:lnTo>
                  <a:lnTo>
                    <a:pt x="234797" y="136220"/>
                  </a:lnTo>
                  <a:lnTo>
                    <a:pt x="234632" y="136372"/>
                  </a:lnTo>
                  <a:lnTo>
                    <a:pt x="234632" y="163779"/>
                  </a:lnTo>
                  <a:lnTo>
                    <a:pt x="232206" y="164922"/>
                  </a:lnTo>
                  <a:lnTo>
                    <a:pt x="232079" y="163652"/>
                  </a:lnTo>
                  <a:lnTo>
                    <a:pt x="231978" y="162636"/>
                  </a:lnTo>
                  <a:lnTo>
                    <a:pt x="230873" y="162001"/>
                  </a:lnTo>
                  <a:lnTo>
                    <a:pt x="230593" y="162255"/>
                  </a:lnTo>
                  <a:lnTo>
                    <a:pt x="230263" y="162382"/>
                  </a:lnTo>
                  <a:lnTo>
                    <a:pt x="229374" y="163525"/>
                  </a:lnTo>
                  <a:lnTo>
                    <a:pt x="228727" y="163652"/>
                  </a:lnTo>
                  <a:lnTo>
                    <a:pt x="227914" y="162763"/>
                  </a:lnTo>
                  <a:lnTo>
                    <a:pt x="230873" y="162001"/>
                  </a:lnTo>
                  <a:lnTo>
                    <a:pt x="234632" y="163779"/>
                  </a:lnTo>
                  <a:lnTo>
                    <a:pt x="234632" y="136372"/>
                  </a:lnTo>
                  <a:lnTo>
                    <a:pt x="233972" y="136982"/>
                  </a:lnTo>
                  <a:lnTo>
                    <a:pt x="233807" y="137363"/>
                  </a:lnTo>
                  <a:lnTo>
                    <a:pt x="233603" y="138125"/>
                  </a:lnTo>
                  <a:lnTo>
                    <a:pt x="233375" y="138633"/>
                  </a:lnTo>
                  <a:lnTo>
                    <a:pt x="232168" y="139598"/>
                  </a:lnTo>
                  <a:lnTo>
                    <a:pt x="232168" y="147650"/>
                  </a:lnTo>
                  <a:lnTo>
                    <a:pt x="231813" y="147269"/>
                  </a:lnTo>
                  <a:lnTo>
                    <a:pt x="232092" y="147015"/>
                  </a:lnTo>
                  <a:lnTo>
                    <a:pt x="232168" y="147650"/>
                  </a:lnTo>
                  <a:lnTo>
                    <a:pt x="232168" y="139598"/>
                  </a:lnTo>
                  <a:lnTo>
                    <a:pt x="229704" y="141554"/>
                  </a:lnTo>
                  <a:lnTo>
                    <a:pt x="228701" y="145618"/>
                  </a:lnTo>
                  <a:lnTo>
                    <a:pt x="226999" y="149174"/>
                  </a:lnTo>
                  <a:lnTo>
                    <a:pt x="227342" y="149555"/>
                  </a:lnTo>
                  <a:lnTo>
                    <a:pt x="226631" y="149936"/>
                  </a:lnTo>
                  <a:lnTo>
                    <a:pt x="224790" y="153619"/>
                  </a:lnTo>
                  <a:lnTo>
                    <a:pt x="224028" y="157048"/>
                  </a:lnTo>
                  <a:lnTo>
                    <a:pt x="223951" y="159461"/>
                  </a:lnTo>
                  <a:lnTo>
                    <a:pt x="224078" y="161874"/>
                  </a:lnTo>
                  <a:lnTo>
                    <a:pt x="223812" y="162001"/>
                  </a:lnTo>
                  <a:lnTo>
                    <a:pt x="224167" y="162255"/>
                  </a:lnTo>
                  <a:lnTo>
                    <a:pt x="224307" y="162382"/>
                  </a:lnTo>
                  <a:lnTo>
                    <a:pt x="224345" y="163525"/>
                  </a:lnTo>
                  <a:lnTo>
                    <a:pt x="224180" y="165049"/>
                  </a:lnTo>
                  <a:lnTo>
                    <a:pt x="225767" y="165176"/>
                  </a:lnTo>
                  <a:lnTo>
                    <a:pt x="227685" y="165684"/>
                  </a:lnTo>
                  <a:lnTo>
                    <a:pt x="228003" y="166319"/>
                  </a:lnTo>
                  <a:lnTo>
                    <a:pt x="228523" y="166827"/>
                  </a:lnTo>
                  <a:lnTo>
                    <a:pt x="227571" y="167589"/>
                  </a:lnTo>
                  <a:lnTo>
                    <a:pt x="226669" y="168351"/>
                  </a:lnTo>
                  <a:lnTo>
                    <a:pt x="225679" y="168605"/>
                  </a:lnTo>
                  <a:lnTo>
                    <a:pt x="226314" y="169240"/>
                  </a:lnTo>
                  <a:lnTo>
                    <a:pt x="225729" y="170002"/>
                  </a:lnTo>
                  <a:lnTo>
                    <a:pt x="225082" y="170764"/>
                  </a:lnTo>
                  <a:lnTo>
                    <a:pt x="224523" y="171653"/>
                  </a:lnTo>
                  <a:lnTo>
                    <a:pt x="226123" y="172415"/>
                  </a:lnTo>
                  <a:lnTo>
                    <a:pt x="227749" y="173304"/>
                  </a:lnTo>
                  <a:lnTo>
                    <a:pt x="228460" y="173939"/>
                  </a:lnTo>
                  <a:lnTo>
                    <a:pt x="229235" y="174447"/>
                  </a:lnTo>
                  <a:lnTo>
                    <a:pt x="227622" y="176352"/>
                  </a:lnTo>
                  <a:lnTo>
                    <a:pt x="231368" y="180162"/>
                  </a:lnTo>
                  <a:lnTo>
                    <a:pt x="233426" y="180670"/>
                  </a:lnTo>
                  <a:lnTo>
                    <a:pt x="235292" y="180543"/>
                  </a:lnTo>
                  <a:lnTo>
                    <a:pt x="238163" y="182829"/>
                  </a:lnTo>
                  <a:lnTo>
                    <a:pt x="239877" y="184480"/>
                  </a:lnTo>
                  <a:lnTo>
                    <a:pt x="241554" y="186004"/>
                  </a:lnTo>
                  <a:lnTo>
                    <a:pt x="242316" y="185877"/>
                  </a:lnTo>
                  <a:lnTo>
                    <a:pt x="242900" y="185750"/>
                  </a:lnTo>
                  <a:lnTo>
                    <a:pt x="243662" y="186766"/>
                  </a:lnTo>
                  <a:lnTo>
                    <a:pt x="243789" y="188036"/>
                  </a:lnTo>
                  <a:lnTo>
                    <a:pt x="246176" y="190322"/>
                  </a:lnTo>
                  <a:lnTo>
                    <a:pt x="245694" y="191719"/>
                  </a:lnTo>
                  <a:lnTo>
                    <a:pt x="246595" y="193243"/>
                  </a:lnTo>
                  <a:lnTo>
                    <a:pt x="246583" y="193421"/>
                  </a:lnTo>
                  <a:lnTo>
                    <a:pt x="247777" y="194386"/>
                  </a:lnTo>
                  <a:lnTo>
                    <a:pt x="249567" y="194894"/>
                  </a:lnTo>
                  <a:lnTo>
                    <a:pt x="249859" y="195529"/>
                  </a:lnTo>
                  <a:lnTo>
                    <a:pt x="250812" y="196418"/>
                  </a:lnTo>
                  <a:lnTo>
                    <a:pt x="250088" y="196557"/>
                  </a:lnTo>
                  <a:lnTo>
                    <a:pt x="250088" y="200482"/>
                  </a:lnTo>
                  <a:lnTo>
                    <a:pt x="249097" y="200736"/>
                  </a:lnTo>
                  <a:lnTo>
                    <a:pt x="248488" y="200990"/>
                  </a:lnTo>
                  <a:lnTo>
                    <a:pt x="247713" y="200990"/>
                  </a:lnTo>
                  <a:lnTo>
                    <a:pt x="247421" y="200101"/>
                  </a:lnTo>
                  <a:lnTo>
                    <a:pt x="247421" y="199720"/>
                  </a:lnTo>
                  <a:lnTo>
                    <a:pt x="247738" y="199212"/>
                  </a:lnTo>
                  <a:lnTo>
                    <a:pt x="248462" y="198958"/>
                  </a:lnTo>
                  <a:lnTo>
                    <a:pt x="249237" y="199085"/>
                  </a:lnTo>
                  <a:lnTo>
                    <a:pt x="249491" y="199720"/>
                  </a:lnTo>
                  <a:lnTo>
                    <a:pt x="250088" y="200482"/>
                  </a:lnTo>
                  <a:lnTo>
                    <a:pt x="250088" y="196557"/>
                  </a:lnTo>
                  <a:lnTo>
                    <a:pt x="249389" y="196672"/>
                  </a:lnTo>
                  <a:lnTo>
                    <a:pt x="248805" y="197053"/>
                  </a:lnTo>
                  <a:lnTo>
                    <a:pt x="247116" y="196545"/>
                  </a:lnTo>
                  <a:lnTo>
                    <a:pt x="245491" y="197053"/>
                  </a:lnTo>
                  <a:lnTo>
                    <a:pt x="244983" y="195529"/>
                  </a:lnTo>
                  <a:lnTo>
                    <a:pt x="245008" y="194767"/>
                  </a:lnTo>
                  <a:lnTo>
                    <a:pt x="245351" y="194386"/>
                  </a:lnTo>
                  <a:lnTo>
                    <a:pt x="245452" y="194259"/>
                  </a:lnTo>
                  <a:lnTo>
                    <a:pt x="245846" y="193827"/>
                  </a:lnTo>
                  <a:lnTo>
                    <a:pt x="245046" y="194259"/>
                  </a:lnTo>
                  <a:lnTo>
                    <a:pt x="244500" y="194005"/>
                  </a:lnTo>
                  <a:lnTo>
                    <a:pt x="242100" y="192900"/>
                  </a:lnTo>
                  <a:lnTo>
                    <a:pt x="242100" y="194005"/>
                  </a:lnTo>
                  <a:lnTo>
                    <a:pt x="242074" y="194386"/>
                  </a:lnTo>
                  <a:lnTo>
                    <a:pt x="241820" y="194132"/>
                  </a:lnTo>
                  <a:lnTo>
                    <a:pt x="242100" y="194005"/>
                  </a:lnTo>
                  <a:lnTo>
                    <a:pt x="242100" y="192900"/>
                  </a:lnTo>
                  <a:lnTo>
                    <a:pt x="238747" y="191338"/>
                  </a:lnTo>
                  <a:lnTo>
                    <a:pt x="238455" y="191465"/>
                  </a:lnTo>
                  <a:lnTo>
                    <a:pt x="237883" y="191592"/>
                  </a:lnTo>
                  <a:lnTo>
                    <a:pt x="238798" y="198196"/>
                  </a:lnTo>
                  <a:lnTo>
                    <a:pt x="239090" y="199085"/>
                  </a:lnTo>
                  <a:lnTo>
                    <a:pt x="240626" y="198450"/>
                  </a:lnTo>
                  <a:lnTo>
                    <a:pt x="240969" y="199212"/>
                  </a:lnTo>
                  <a:lnTo>
                    <a:pt x="241338" y="199339"/>
                  </a:lnTo>
                  <a:lnTo>
                    <a:pt x="241515" y="199466"/>
                  </a:lnTo>
                  <a:lnTo>
                    <a:pt x="241020" y="199847"/>
                  </a:lnTo>
                  <a:lnTo>
                    <a:pt x="241020" y="199974"/>
                  </a:lnTo>
                  <a:lnTo>
                    <a:pt x="240817" y="200101"/>
                  </a:lnTo>
                  <a:lnTo>
                    <a:pt x="237159" y="203784"/>
                  </a:lnTo>
                  <a:lnTo>
                    <a:pt x="236804" y="204292"/>
                  </a:lnTo>
                  <a:lnTo>
                    <a:pt x="236588" y="204546"/>
                  </a:lnTo>
                  <a:lnTo>
                    <a:pt x="236728" y="204546"/>
                  </a:lnTo>
                  <a:lnTo>
                    <a:pt x="236753" y="205054"/>
                  </a:lnTo>
                  <a:lnTo>
                    <a:pt x="236982" y="205689"/>
                  </a:lnTo>
                  <a:lnTo>
                    <a:pt x="236537" y="206324"/>
                  </a:lnTo>
                  <a:lnTo>
                    <a:pt x="235800" y="206197"/>
                  </a:lnTo>
                  <a:lnTo>
                    <a:pt x="235292" y="206197"/>
                  </a:lnTo>
                  <a:lnTo>
                    <a:pt x="235419" y="205435"/>
                  </a:lnTo>
                  <a:lnTo>
                    <a:pt x="233248" y="207594"/>
                  </a:lnTo>
                  <a:lnTo>
                    <a:pt x="233057" y="207657"/>
                  </a:lnTo>
                  <a:lnTo>
                    <a:pt x="233057" y="215341"/>
                  </a:lnTo>
                  <a:lnTo>
                    <a:pt x="232003" y="215468"/>
                  </a:lnTo>
                  <a:lnTo>
                    <a:pt x="231902" y="215087"/>
                  </a:lnTo>
                  <a:lnTo>
                    <a:pt x="231660" y="214198"/>
                  </a:lnTo>
                  <a:lnTo>
                    <a:pt x="231978" y="214325"/>
                  </a:lnTo>
                  <a:lnTo>
                    <a:pt x="232371" y="214325"/>
                  </a:lnTo>
                  <a:lnTo>
                    <a:pt x="232841" y="214706"/>
                  </a:lnTo>
                  <a:lnTo>
                    <a:pt x="232918" y="215087"/>
                  </a:lnTo>
                  <a:lnTo>
                    <a:pt x="233057" y="215341"/>
                  </a:lnTo>
                  <a:lnTo>
                    <a:pt x="233057" y="207657"/>
                  </a:lnTo>
                  <a:lnTo>
                    <a:pt x="232803" y="207721"/>
                  </a:lnTo>
                  <a:lnTo>
                    <a:pt x="232562" y="207721"/>
                  </a:lnTo>
                  <a:lnTo>
                    <a:pt x="232664" y="208102"/>
                  </a:lnTo>
                  <a:lnTo>
                    <a:pt x="231863" y="208902"/>
                  </a:lnTo>
                  <a:lnTo>
                    <a:pt x="231863" y="212039"/>
                  </a:lnTo>
                  <a:lnTo>
                    <a:pt x="231216" y="212420"/>
                  </a:lnTo>
                  <a:lnTo>
                    <a:pt x="231165" y="227660"/>
                  </a:lnTo>
                  <a:lnTo>
                    <a:pt x="230466" y="229057"/>
                  </a:lnTo>
                  <a:lnTo>
                    <a:pt x="229679" y="230200"/>
                  </a:lnTo>
                  <a:lnTo>
                    <a:pt x="229031" y="232359"/>
                  </a:lnTo>
                  <a:lnTo>
                    <a:pt x="229095" y="235026"/>
                  </a:lnTo>
                  <a:lnTo>
                    <a:pt x="228028" y="236677"/>
                  </a:lnTo>
                  <a:lnTo>
                    <a:pt x="226314" y="236677"/>
                  </a:lnTo>
                  <a:lnTo>
                    <a:pt x="224815" y="237058"/>
                  </a:lnTo>
                  <a:lnTo>
                    <a:pt x="225386" y="237185"/>
                  </a:lnTo>
                  <a:lnTo>
                    <a:pt x="225615" y="237185"/>
                  </a:lnTo>
                  <a:lnTo>
                    <a:pt x="225463" y="237820"/>
                  </a:lnTo>
                  <a:lnTo>
                    <a:pt x="225361" y="238582"/>
                  </a:lnTo>
                  <a:lnTo>
                    <a:pt x="225044" y="239217"/>
                  </a:lnTo>
                  <a:lnTo>
                    <a:pt x="224421" y="239217"/>
                  </a:lnTo>
                  <a:lnTo>
                    <a:pt x="223723" y="239090"/>
                  </a:lnTo>
                  <a:lnTo>
                    <a:pt x="223850" y="238582"/>
                  </a:lnTo>
                  <a:lnTo>
                    <a:pt x="223964" y="237820"/>
                  </a:lnTo>
                  <a:lnTo>
                    <a:pt x="224231" y="237185"/>
                  </a:lnTo>
                  <a:lnTo>
                    <a:pt x="222872" y="236296"/>
                  </a:lnTo>
                  <a:lnTo>
                    <a:pt x="223367" y="235280"/>
                  </a:lnTo>
                  <a:lnTo>
                    <a:pt x="223901" y="233756"/>
                  </a:lnTo>
                  <a:lnTo>
                    <a:pt x="224332" y="232740"/>
                  </a:lnTo>
                  <a:lnTo>
                    <a:pt x="224383" y="232613"/>
                  </a:lnTo>
                  <a:lnTo>
                    <a:pt x="222275" y="232740"/>
                  </a:lnTo>
                  <a:lnTo>
                    <a:pt x="220700" y="232613"/>
                  </a:lnTo>
                  <a:lnTo>
                    <a:pt x="220141" y="232359"/>
                  </a:lnTo>
                  <a:lnTo>
                    <a:pt x="218948" y="231597"/>
                  </a:lnTo>
                  <a:lnTo>
                    <a:pt x="218465" y="229565"/>
                  </a:lnTo>
                  <a:lnTo>
                    <a:pt x="218846" y="228930"/>
                  </a:lnTo>
                  <a:lnTo>
                    <a:pt x="219341" y="228168"/>
                  </a:lnTo>
                  <a:lnTo>
                    <a:pt x="221018" y="227660"/>
                  </a:lnTo>
                  <a:lnTo>
                    <a:pt x="223012" y="229184"/>
                  </a:lnTo>
                  <a:lnTo>
                    <a:pt x="225044" y="230962"/>
                  </a:lnTo>
                  <a:lnTo>
                    <a:pt x="226339" y="227787"/>
                  </a:lnTo>
                  <a:lnTo>
                    <a:pt x="226314" y="227660"/>
                  </a:lnTo>
                  <a:lnTo>
                    <a:pt x="226212" y="227152"/>
                  </a:lnTo>
                  <a:lnTo>
                    <a:pt x="225907" y="226517"/>
                  </a:lnTo>
                  <a:lnTo>
                    <a:pt x="226225" y="224485"/>
                  </a:lnTo>
                  <a:lnTo>
                    <a:pt x="227215" y="223977"/>
                  </a:lnTo>
                  <a:lnTo>
                    <a:pt x="227711" y="223723"/>
                  </a:lnTo>
                  <a:lnTo>
                    <a:pt x="229666" y="225374"/>
                  </a:lnTo>
                  <a:lnTo>
                    <a:pt x="230390" y="226517"/>
                  </a:lnTo>
                  <a:lnTo>
                    <a:pt x="231114" y="227406"/>
                  </a:lnTo>
                  <a:lnTo>
                    <a:pt x="231165" y="227660"/>
                  </a:lnTo>
                  <a:lnTo>
                    <a:pt x="231165" y="212445"/>
                  </a:lnTo>
                  <a:lnTo>
                    <a:pt x="229958" y="212928"/>
                  </a:lnTo>
                  <a:lnTo>
                    <a:pt x="229641" y="211531"/>
                  </a:lnTo>
                  <a:lnTo>
                    <a:pt x="231508" y="211150"/>
                  </a:lnTo>
                  <a:lnTo>
                    <a:pt x="231863" y="212039"/>
                  </a:lnTo>
                  <a:lnTo>
                    <a:pt x="231863" y="208902"/>
                  </a:lnTo>
                  <a:lnTo>
                    <a:pt x="226263" y="214452"/>
                  </a:lnTo>
                  <a:lnTo>
                    <a:pt x="226174" y="214706"/>
                  </a:lnTo>
                  <a:lnTo>
                    <a:pt x="226301" y="215087"/>
                  </a:lnTo>
                  <a:lnTo>
                    <a:pt x="225818" y="214960"/>
                  </a:lnTo>
                  <a:lnTo>
                    <a:pt x="222567" y="218135"/>
                  </a:lnTo>
                  <a:lnTo>
                    <a:pt x="223456" y="218389"/>
                  </a:lnTo>
                  <a:lnTo>
                    <a:pt x="221449" y="223850"/>
                  </a:lnTo>
                  <a:lnTo>
                    <a:pt x="216649" y="223977"/>
                  </a:lnTo>
                  <a:lnTo>
                    <a:pt x="216192" y="223977"/>
                  </a:lnTo>
                  <a:lnTo>
                    <a:pt x="216598" y="222961"/>
                  </a:lnTo>
                  <a:lnTo>
                    <a:pt x="216852" y="222580"/>
                  </a:lnTo>
                  <a:lnTo>
                    <a:pt x="217017" y="221183"/>
                  </a:lnTo>
                  <a:lnTo>
                    <a:pt x="217068" y="220802"/>
                  </a:lnTo>
                  <a:lnTo>
                    <a:pt x="217284" y="218516"/>
                  </a:lnTo>
                  <a:lnTo>
                    <a:pt x="218871" y="216865"/>
                  </a:lnTo>
                  <a:lnTo>
                    <a:pt x="220599" y="216230"/>
                  </a:lnTo>
                  <a:lnTo>
                    <a:pt x="222402" y="215722"/>
                  </a:lnTo>
                  <a:lnTo>
                    <a:pt x="223405" y="214833"/>
                  </a:lnTo>
                  <a:lnTo>
                    <a:pt x="223837" y="214452"/>
                  </a:lnTo>
                  <a:lnTo>
                    <a:pt x="221678" y="213944"/>
                  </a:lnTo>
                  <a:lnTo>
                    <a:pt x="221615" y="213436"/>
                  </a:lnTo>
                  <a:lnTo>
                    <a:pt x="220954" y="213944"/>
                  </a:lnTo>
                  <a:lnTo>
                    <a:pt x="219506" y="214833"/>
                  </a:lnTo>
                  <a:lnTo>
                    <a:pt x="219075" y="214706"/>
                  </a:lnTo>
                  <a:lnTo>
                    <a:pt x="218211" y="214452"/>
                  </a:lnTo>
                  <a:lnTo>
                    <a:pt x="216471" y="213944"/>
                  </a:lnTo>
                  <a:lnTo>
                    <a:pt x="213829" y="212801"/>
                  </a:lnTo>
                  <a:lnTo>
                    <a:pt x="213258" y="212140"/>
                  </a:lnTo>
                  <a:lnTo>
                    <a:pt x="213258" y="220802"/>
                  </a:lnTo>
                  <a:lnTo>
                    <a:pt x="213258" y="221183"/>
                  </a:lnTo>
                  <a:lnTo>
                    <a:pt x="212966" y="221056"/>
                  </a:lnTo>
                  <a:lnTo>
                    <a:pt x="213258" y="220802"/>
                  </a:lnTo>
                  <a:lnTo>
                    <a:pt x="213258" y="212140"/>
                  </a:lnTo>
                  <a:lnTo>
                    <a:pt x="211112" y="209664"/>
                  </a:lnTo>
                  <a:lnTo>
                    <a:pt x="211112" y="214960"/>
                  </a:lnTo>
                  <a:lnTo>
                    <a:pt x="210807" y="215087"/>
                  </a:lnTo>
                  <a:lnTo>
                    <a:pt x="210794" y="214706"/>
                  </a:lnTo>
                  <a:lnTo>
                    <a:pt x="211112" y="214960"/>
                  </a:lnTo>
                  <a:lnTo>
                    <a:pt x="211112" y="209664"/>
                  </a:lnTo>
                  <a:lnTo>
                    <a:pt x="210273" y="209245"/>
                  </a:lnTo>
                  <a:lnTo>
                    <a:pt x="209321" y="208991"/>
                  </a:lnTo>
                  <a:lnTo>
                    <a:pt x="209029" y="210261"/>
                  </a:lnTo>
                  <a:lnTo>
                    <a:pt x="208813" y="213944"/>
                  </a:lnTo>
                  <a:lnTo>
                    <a:pt x="208927" y="214325"/>
                  </a:lnTo>
                  <a:lnTo>
                    <a:pt x="209130" y="214706"/>
                  </a:lnTo>
                  <a:lnTo>
                    <a:pt x="210134" y="214452"/>
                  </a:lnTo>
                  <a:lnTo>
                    <a:pt x="210680" y="215087"/>
                  </a:lnTo>
                  <a:lnTo>
                    <a:pt x="210908" y="215341"/>
                  </a:lnTo>
                  <a:lnTo>
                    <a:pt x="211607" y="215976"/>
                  </a:lnTo>
                  <a:lnTo>
                    <a:pt x="211721" y="216230"/>
                  </a:lnTo>
                  <a:lnTo>
                    <a:pt x="211340" y="218389"/>
                  </a:lnTo>
                  <a:lnTo>
                    <a:pt x="211251" y="219405"/>
                  </a:lnTo>
                  <a:lnTo>
                    <a:pt x="211366" y="219913"/>
                  </a:lnTo>
                  <a:lnTo>
                    <a:pt x="211150" y="220040"/>
                  </a:lnTo>
                  <a:lnTo>
                    <a:pt x="211188" y="221437"/>
                  </a:lnTo>
                  <a:lnTo>
                    <a:pt x="215950" y="224104"/>
                  </a:lnTo>
                  <a:lnTo>
                    <a:pt x="215392" y="225501"/>
                  </a:lnTo>
                  <a:lnTo>
                    <a:pt x="214909" y="226898"/>
                  </a:lnTo>
                  <a:lnTo>
                    <a:pt x="212966" y="230708"/>
                  </a:lnTo>
                  <a:lnTo>
                    <a:pt x="214198" y="233248"/>
                  </a:lnTo>
                  <a:lnTo>
                    <a:pt x="213995" y="235915"/>
                  </a:lnTo>
                  <a:lnTo>
                    <a:pt x="209969" y="237185"/>
                  </a:lnTo>
                  <a:lnTo>
                    <a:pt x="210210" y="238328"/>
                  </a:lnTo>
                  <a:lnTo>
                    <a:pt x="210324" y="239725"/>
                  </a:lnTo>
                  <a:lnTo>
                    <a:pt x="210489" y="240487"/>
                  </a:lnTo>
                  <a:lnTo>
                    <a:pt x="210769" y="241122"/>
                  </a:lnTo>
                  <a:lnTo>
                    <a:pt x="211759" y="241376"/>
                  </a:lnTo>
                  <a:lnTo>
                    <a:pt x="213067" y="241376"/>
                  </a:lnTo>
                  <a:lnTo>
                    <a:pt x="213868" y="240741"/>
                  </a:lnTo>
                  <a:lnTo>
                    <a:pt x="214896" y="240360"/>
                  </a:lnTo>
                  <a:lnTo>
                    <a:pt x="214718" y="243027"/>
                  </a:lnTo>
                  <a:lnTo>
                    <a:pt x="218478" y="244424"/>
                  </a:lnTo>
                  <a:lnTo>
                    <a:pt x="216230" y="246202"/>
                  </a:lnTo>
                  <a:lnTo>
                    <a:pt x="217906" y="247853"/>
                  </a:lnTo>
                  <a:lnTo>
                    <a:pt x="219240" y="249631"/>
                  </a:lnTo>
                  <a:lnTo>
                    <a:pt x="220078" y="252933"/>
                  </a:lnTo>
                  <a:lnTo>
                    <a:pt x="220802" y="253695"/>
                  </a:lnTo>
                  <a:lnTo>
                    <a:pt x="221818" y="254965"/>
                  </a:lnTo>
                  <a:lnTo>
                    <a:pt x="221869" y="252425"/>
                  </a:lnTo>
                  <a:lnTo>
                    <a:pt x="224028" y="252171"/>
                  </a:lnTo>
                  <a:lnTo>
                    <a:pt x="226034" y="252171"/>
                  </a:lnTo>
                  <a:lnTo>
                    <a:pt x="229463" y="250774"/>
                  </a:lnTo>
                  <a:lnTo>
                    <a:pt x="232257" y="251028"/>
                  </a:lnTo>
                  <a:lnTo>
                    <a:pt x="232283" y="250774"/>
                  </a:lnTo>
                  <a:lnTo>
                    <a:pt x="232460" y="248488"/>
                  </a:lnTo>
                  <a:lnTo>
                    <a:pt x="232524" y="247726"/>
                  </a:lnTo>
                  <a:lnTo>
                    <a:pt x="229882" y="246964"/>
                  </a:lnTo>
                  <a:lnTo>
                    <a:pt x="226377" y="248488"/>
                  </a:lnTo>
                  <a:lnTo>
                    <a:pt x="224434" y="244805"/>
                  </a:lnTo>
                  <a:lnTo>
                    <a:pt x="225171" y="244424"/>
                  </a:lnTo>
                  <a:lnTo>
                    <a:pt x="225996" y="243535"/>
                  </a:lnTo>
                  <a:lnTo>
                    <a:pt x="229450" y="244170"/>
                  </a:lnTo>
                  <a:lnTo>
                    <a:pt x="231597" y="243535"/>
                  </a:lnTo>
                  <a:lnTo>
                    <a:pt x="234238" y="240487"/>
                  </a:lnTo>
                  <a:lnTo>
                    <a:pt x="234950" y="240360"/>
                  </a:lnTo>
                  <a:lnTo>
                    <a:pt x="235661" y="240233"/>
                  </a:lnTo>
                  <a:lnTo>
                    <a:pt x="236524" y="239852"/>
                  </a:lnTo>
                  <a:lnTo>
                    <a:pt x="235851" y="239217"/>
                  </a:lnTo>
                  <a:lnTo>
                    <a:pt x="233286" y="236804"/>
                  </a:lnTo>
                  <a:lnTo>
                    <a:pt x="232232" y="232359"/>
                  </a:lnTo>
                  <a:lnTo>
                    <a:pt x="231343" y="228168"/>
                  </a:lnTo>
                  <a:lnTo>
                    <a:pt x="232067" y="227660"/>
                  </a:lnTo>
                  <a:lnTo>
                    <a:pt x="232498" y="227152"/>
                  </a:lnTo>
                  <a:lnTo>
                    <a:pt x="234378" y="229311"/>
                  </a:lnTo>
                  <a:lnTo>
                    <a:pt x="235381" y="228930"/>
                  </a:lnTo>
                  <a:lnTo>
                    <a:pt x="235813" y="228168"/>
                  </a:lnTo>
                  <a:lnTo>
                    <a:pt x="235877" y="227914"/>
                  </a:lnTo>
                  <a:lnTo>
                    <a:pt x="236016" y="227406"/>
                  </a:lnTo>
                  <a:lnTo>
                    <a:pt x="233756" y="227914"/>
                  </a:lnTo>
                  <a:lnTo>
                    <a:pt x="233553" y="227152"/>
                  </a:lnTo>
                  <a:lnTo>
                    <a:pt x="232714" y="223850"/>
                  </a:lnTo>
                  <a:lnTo>
                    <a:pt x="232905" y="223723"/>
                  </a:lnTo>
                  <a:lnTo>
                    <a:pt x="237248" y="220929"/>
                  </a:lnTo>
                  <a:lnTo>
                    <a:pt x="237566" y="222072"/>
                  </a:lnTo>
                  <a:lnTo>
                    <a:pt x="238201" y="220929"/>
                  </a:lnTo>
                  <a:lnTo>
                    <a:pt x="239268" y="219151"/>
                  </a:lnTo>
                  <a:lnTo>
                    <a:pt x="239623" y="218516"/>
                  </a:lnTo>
                  <a:lnTo>
                    <a:pt x="242582" y="219151"/>
                  </a:lnTo>
                  <a:lnTo>
                    <a:pt x="245935" y="219278"/>
                  </a:lnTo>
                  <a:lnTo>
                    <a:pt x="252323" y="222580"/>
                  </a:lnTo>
                  <a:lnTo>
                    <a:pt x="256374" y="223215"/>
                  </a:lnTo>
                  <a:lnTo>
                    <a:pt x="262585" y="225374"/>
                  </a:lnTo>
                  <a:lnTo>
                    <a:pt x="264960" y="225882"/>
                  </a:lnTo>
                  <a:lnTo>
                    <a:pt x="267322" y="226263"/>
                  </a:lnTo>
                  <a:lnTo>
                    <a:pt x="268135" y="223469"/>
                  </a:lnTo>
                  <a:lnTo>
                    <a:pt x="269303" y="223723"/>
                  </a:lnTo>
                  <a:lnTo>
                    <a:pt x="269328" y="223469"/>
                  </a:lnTo>
                  <a:lnTo>
                    <a:pt x="269328" y="223342"/>
                  </a:lnTo>
                  <a:lnTo>
                    <a:pt x="269214" y="222453"/>
                  </a:lnTo>
                  <a:lnTo>
                    <a:pt x="269024" y="221818"/>
                  </a:lnTo>
                  <a:lnTo>
                    <a:pt x="268566" y="221056"/>
                  </a:lnTo>
                  <a:lnTo>
                    <a:pt x="268147" y="223342"/>
                  </a:lnTo>
                  <a:lnTo>
                    <a:pt x="265518" y="222453"/>
                  </a:lnTo>
                  <a:lnTo>
                    <a:pt x="267157" y="220421"/>
                  </a:lnTo>
                  <a:lnTo>
                    <a:pt x="267792" y="220548"/>
                  </a:lnTo>
                  <a:lnTo>
                    <a:pt x="268516" y="220802"/>
                  </a:lnTo>
                  <a:lnTo>
                    <a:pt x="269468" y="220421"/>
                  </a:lnTo>
                  <a:lnTo>
                    <a:pt x="271056" y="219786"/>
                  </a:lnTo>
                  <a:lnTo>
                    <a:pt x="271691" y="219532"/>
                  </a:lnTo>
                  <a:lnTo>
                    <a:pt x="271399" y="219405"/>
                  </a:lnTo>
                  <a:lnTo>
                    <a:pt x="269392" y="218516"/>
                  </a:lnTo>
                  <a:lnTo>
                    <a:pt x="269100" y="218389"/>
                  </a:lnTo>
                  <a:lnTo>
                    <a:pt x="269951" y="217627"/>
                  </a:lnTo>
                  <a:lnTo>
                    <a:pt x="272910" y="214960"/>
                  </a:lnTo>
                  <a:lnTo>
                    <a:pt x="274320" y="213690"/>
                  </a:lnTo>
                  <a:lnTo>
                    <a:pt x="275158" y="214833"/>
                  </a:lnTo>
                  <a:lnTo>
                    <a:pt x="275221" y="215087"/>
                  </a:lnTo>
                  <a:lnTo>
                    <a:pt x="275094" y="215468"/>
                  </a:lnTo>
                  <a:lnTo>
                    <a:pt x="274980" y="217246"/>
                  </a:lnTo>
                  <a:lnTo>
                    <a:pt x="275094" y="219151"/>
                  </a:lnTo>
                  <a:lnTo>
                    <a:pt x="277088" y="218389"/>
                  </a:lnTo>
                  <a:lnTo>
                    <a:pt x="278003" y="217500"/>
                  </a:lnTo>
                  <a:lnTo>
                    <a:pt x="277761" y="213690"/>
                  </a:lnTo>
                  <a:lnTo>
                    <a:pt x="277609" y="210642"/>
                  </a:lnTo>
                  <a:lnTo>
                    <a:pt x="281101" y="207467"/>
                  </a:lnTo>
                  <a:lnTo>
                    <a:pt x="286689" y="202387"/>
                  </a:lnTo>
                  <a:lnTo>
                    <a:pt x="287248" y="201879"/>
                  </a:lnTo>
                  <a:lnTo>
                    <a:pt x="308635" y="182448"/>
                  </a:lnTo>
                  <a:close/>
                </a:path>
                <a:path w="558800" h="401954">
                  <a:moveTo>
                    <a:pt x="395592" y="101803"/>
                  </a:moveTo>
                  <a:lnTo>
                    <a:pt x="395109" y="101777"/>
                  </a:lnTo>
                  <a:lnTo>
                    <a:pt x="394157" y="101688"/>
                  </a:lnTo>
                  <a:lnTo>
                    <a:pt x="394449" y="101841"/>
                  </a:lnTo>
                  <a:lnTo>
                    <a:pt x="394766" y="101955"/>
                  </a:lnTo>
                  <a:lnTo>
                    <a:pt x="395109" y="102006"/>
                  </a:lnTo>
                  <a:lnTo>
                    <a:pt x="395262" y="101955"/>
                  </a:lnTo>
                  <a:lnTo>
                    <a:pt x="395592" y="101803"/>
                  </a:lnTo>
                  <a:close/>
                </a:path>
                <a:path w="558800" h="401954">
                  <a:moveTo>
                    <a:pt x="461264" y="6375"/>
                  </a:moveTo>
                  <a:lnTo>
                    <a:pt x="460883" y="6400"/>
                  </a:lnTo>
                  <a:lnTo>
                    <a:pt x="460489" y="6400"/>
                  </a:lnTo>
                  <a:lnTo>
                    <a:pt x="460070" y="6350"/>
                  </a:lnTo>
                  <a:lnTo>
                    <a:pt x="459790" y="6324"/>
                  </a:lnTo>
                  <a:lnTo>
                    <a:pt x="459524" y="6311"/>
                  </a:lnTo>
                  <a:lnTo>
                    <a:pt x="459257" y="6324"/>
                  </a:lnTo>
                  <a:lnTo>
                    <a:pt x="459409" y="6464"/>
                  </a:lnTo>
                  <a:lnTo>
                    <a:pt x="459803" y="6705"/>
                  </a:lnTo>
                  <a:lnTo>
                    <a:pt x="460629" y="6705"/>
                  </a:lnTo>
                  <a:lnTo>
                    <a:pt x="461149" y="6477"/>
                  </a:lnTo>
                  <a:close/>
                </a:path>
                <a:path w="558800" h="401954">
                  <a:moveTo>
                    <a:pt x="464781" y="25323"/>
                  </a:moveTo>
                  <a:lnTo>
                    <a:pt x="464388" y="25336"/>
                  </a:lnTo>
                  <a:lnTo>
                    <a:pt x="464629" y="25628"/>
                  </a:lnTo>
                  <a:lnTo>
                    <a:pt x="464781" y="25323"/>
                  </a:lnTo>
                  <a:close/>
                </a:path>
                <a:path w="558800" h="401954">
                  <a:moveTo>
                    <a:pt x="468630" y="2273"/>
                  </a:moveTo>
                  <a:lnTo>
                    <a:pt x="467207" y="2286"/>
                  </a:lnTo>
                  <a:lnTo>
                    <a:pt x="465988" y="2768"/>
                  </a:lnTo>
                  <a:lnTo>
                    <a:pt x="465150" y="3975"/>
                  </a:lnTo>
                  <a:lnTo>
                    <a:pt x="464959" y="4254"/>
                  </a:lnTo>
                  <a:lnTo>
                    <a:pt x="464527" y="4737"/>
                  </a:lnTo>
                  <a:lnTo>
                    <a:pt x="465683" y="4495"/>
                  </a:lnTo>
                  <a:lnTo>
                    <a:pt x="466979" y="4432"/>
                  </a:lnTo>
                  <a:lnTo>
                    <a:pt x="468376" y="4292"/>
                  </a:lnTo>
                  <a:lnTo>
                    <a:pt x="468337" y="3683"/>
                  </a:lnTo>
                  <a:lnTo>
                    <a:pt x="468528" y="2959"/>
                  </a:lnTo>
                  <a:lnTo>
                    <a:pt x="468630" y="2273"/>
                  </a:lnTo>
                  <a:close/>
                </a:path>
                <a:path w="558800" h="401954">
                  <a:moveTo>
                    <a:pt x="468960" y="4356"/>
                  </a:moveTo>
                  <a:lnTo>
                    <a:pt x="468553" y="4597"/>
                  </a:lnTo>
                  <a:lnTo>
                    <a:pt x="468693" y="4572"/>
                  </a:lnTo>
                  <a:lnTo>
                    <a:pt x="468833" y="4470"/>
                  </a:lnTo>
                  <a:lnTo>
                    <a:pt x="468960" y="4356"/>
                  </a:lnTo>
                  <a:close/>
                </a:path>
                <a:path w="558800" h="401954">
                  <a:moveTo>
                    <a:pt x="470687" y="1397"/>
                  </a:moveTo>
                  <a:lnTo>
                    <a:pt x="470560" y="1168"/>
                  </a:lnTo>
                  <a:lnTo>
                    <a:pt x="470306" y="698"/>
                  </a:lnTo>
                  <a:lnTo>
                    <a:pt x="469849" y="723"/>
                  </a:lnTo>
                  <a:lnTo>
                    <a:pt x="469506" y="1155"/>
                  </a:lnTo>
                  <a:lnTo>
                    <a:pt x="468845" y="2133"/>
                  </a:lnTo>
                  <a:lnTo>
                    <a:pt x="469404" y="2311"/>
                  </a:lnTo>
                  <a:lnTo>
                    <a:pt x="469912" y="2273"/>
                  </a:lnTo>
                  <a:lnTo>
                    <a:pt x="470395" y="2146"/>
                  </a:lnTo>
                  <a:lnTo>
                    <a:pt x="470598" y="1663"/>
                  </a:lnTo>
                  <a:lnTo>
                    <a:pt x="470687" y="1397"/>
                  </a:lnTo>
                  <a:close/>
                </a:path>
                <a:path w="558800" h="401954">
                  <a:moveTo>
                    <a:pt x="472808" y="12090"/>
                  </a:moveTo>
                  <a:lnTo>
                    <a:pt x="472744" y="10896"/>
                  </a:lnTo>
                  <a:lnTo>
                    <a:pt x="470789" y="10528"/>
                  </a:lnTo>
                  <a:lnTo>
                    <a:pt x="469861" y="11010"/>
                  </a:lnTo>
                  <a:lnTo>
                    <a:pt x="469023" y="11201"/>
                  </a:lnTo>
                  <a:lnTo>
                    <a:pt x="469734" y="17589"/>
                  </a:lnTo>
                  <a:lnTo>
                    <a:pt x="467131" y="16332"/>
                  </a:lnTo>
                  <a:lnTo>
                    <a:pt x="465391" y="16332"/>
                  </a:lnTo>
                  <a:lnTo>
                    <a:pt x="463118" y="19011"/>
                  </a:lnTo>
                  <a:lnTo>
                    <a:pt x="461352" y="20459"/>
                  </a:lnTo>
                  <a:lnTo>
                    <a:pt x="461543" y="20853"/>
                  </a:lnTo>
                  <a:lnTo>
                    <a:pt x="461606" y="21323"/>
                  </a:lnTo>
                  <a:lnTo>
                    <a:pt x="461441" y="21932"/>
                  </a:lnTo>
                  <a:lnTo>
                    <a:pt x="464426" y="21056"/>
                  </a:lnTo>
                  <a:lnTo>
                    <a:pt x="467169" y="19621"/>
                  </a:lnTo>
                  <a:lnTo>
                    <a:pt x="470027" y="18846"/>
                  </a:lnTo>
                  <a:lnTo>
                    <a:pt x="472147" y="17157"/>
                  </a:lnTo>
                  <a:lnTo>
                    <a:pt x="472414" y="15354"/>
                  </a:lnTo>
                  <a:lnTo>
                    <a:pt x="472630" y="14224"/>
                  </a:lnTo>
                  <a:lnTo>
                    <a:pt x="472808" y="12090"/>
                  </a:lnTo>
                  <a:close/>
                </a:path>
                <a:path w="558800" h="401954">
                  <a:moveTo>
                    <a:pt x="488734" y="8610"/>
                  </a:moveTo>
                  <a:lnTo>
                    <a:pt x="488365" y="8077"/>
                  </a:lnTo>
                  <a:lnTo>
                    <a:pt x="488734" y="8610"/>
                  </a:lnTo>
                  <a:close/>
                </a:path>
                <a:path w="558800" h="401954">
                  <a:moveTo>
                    <a:pt x="488848" y="787"/>
                  </a:moveTo>
                  <a:lnTo>
                    <a:pt x="487146" y="50"/>
                  </a:lnTo>
                  <a:lnTo>
                    <a:pt x="485546" y="0"/>
                  </a:lnTo>
                  <a:lnTo>
                    <a:pt x="482955" y="469"/>
                  </a:lnTo>
                  <a:lnTo>
                    <a:pt x="482320" y="482"/>
                  </a:lnTo>
                  <a:lnTo>
                    <a:pt x="481749" y="406"/>
                  </a:lnTo>
                  <a:lnTo>
                    <a:pt x="483336" y="2260"/>
                  </a:lnTo>
                  <a:lnTo>
                    <a:pt x="485063" y="2349"/>
                  </a:lnTo>
                  <a:lnTo>
                    <a:pt x="486359" y="1511"/>
                  </a:lnTo>
                  <a:lnTo>
                    <a:pt x="487857" y="1143"/>
                  </a:lnTo>
                  <a:lnTo>
                    <a:pt x="488226" y="1054"/>
                  </a:lnTo>
                  <a:lnTo>
                    <a:pt x="488543" y="927"/>
                  </a:lnTo>
                  <a:lnTo>
                    <a:pt x="488848" y="787"/>
                  </a:lnTo>
                  <a:close/>
                </a:path>
                <a:path w="558800" h="401954">
                  <a:moveTo>
                    <a:pt x="503618" y="81254"/>
                  </a:moveTo>
                  <a:lnTo>
                    <a:pt x="503567" y="81064"/>
                  </a:lnTo>
                  <a:lnTo>
                    <a:pt x="503097" y="79057"/>
                  </a:lnTo>
                  <a:lnTo>
                    <a:pt x="501827" y="74993"/>
                  </a:lnTo>
                  <a:lnTo>
                    <a:pt x="501319" y="75120"/>
                  </a:lnTo>
                  <a:lnTo>
                    <a:pt x="501472" y="75984"/>
                  </a:lnTo>
                  <a:lnTo>
                    <a:pt x="501726" y="76796"/>
                  </a:lnTo>
                  <a:lnTo>
                    <a:pt x="501878" y="77558"/>
                  </a:lnTo>
                  <a:lnTo>
                    <a:pt x="502373" y="78778"/>
                  </a:lnTo>
                  <a:lnTo>
                    <a:pt x="502323" y="79565"/>
                  </a:lnTo>
                  <a:lnTo>
                    <a:pt x="501421" y="80518"/>
                  </a:lnTo>
                  <a:lnTo>
                    <a:pt x="501256" y="80860"/>
                  </a:lnTo>
                  <a:lnTo>
                    <a:pt x="500849" y="81534"/>
                  </a:lnTo>
                  <a:lnTo>
                    <a:pt x="501319" y="82677"/>
                  </a:lnTo>
                  <a:lnTo>
                    <a:pt x="503174" y="81775"/>
                  </a:lnTo>
                  <a:lnTo>
                    <a:pt x="503440" y="81495"/>
                  </a:lnTo>
                  <a:lnTo>
                    <a:pt x="503618" y="81254"/>
                  </a:lnTo>
                  <a:close/>
                </a:path>
                <a:path w="558800" h="401954">
                  <a:moveTo>
                    <a:pt x="506133" y="78257"/>
                  </a:moveTo>
                  <a:lnTo>
                    <a:pt x="505421" y="77279"/>
                  </a:lnTo>
                  <a:lnTo>
                    <a:pt x="504710" y="76263"/>
                  </a:lnTo>
                  <a:lnTo>
                    <a:pt x="503974" y="75209"/>
                  </a:lnTo>
                  <a:lnTo>
                    <a:pt x="504329" y="75895"/>
                  </a:lnTo>
                  <a:lnTo>
                    <a:pt x="504926" y="76708"/>
                  </a:lnTo>
                  <a:lnTo>
                    <a:pt x="505777" y="77876"/>
                  </a:lnTo>
                  <a:lnTo>
                    <a:pt x="505879" y="78003"/>
                  </a:lnTo>
                  <a:lnTo>
                    <a:pt x="506133" y="78257"/>
                  </a:lnTo>
                  <a:close/>
                </a:path>
                <a:path w="558800" h="401954">
                  <a:moveTo>
                    <a:pt x="508304" y="14135"/>
                  </a:moveTo>
                  <a:lnTo>
                    <a:pt x="508114" y="14020"/>
                  </a:lnTo>
                  <a:lnTo>
                    <a:pt x="507923" y="14033"/>
                  </a:lnTo>
                  <a:lnTo>
                    <a:pt x="507720" y="14274"/>
                  </a:lnTo>
                  <a:lnTo>
                    <a:pt x="508012" y="14528"/>
                  </a:lnTo>
                  <a:lnTo>
                    <a:pt x="508241" y="14312"/>
                  </a:lnTo>
                  <a:lnTo>
                    <a:pt x="508292" y="14185"/>
                  </a:lnTo>
                  <a:close/>
                </a:path>
                <a:path w="558800" h="401954">
                  <a:moveTo>
                    <a:pt x="521423" y="66776"/>
                  </a:moveTo>
                  <a:lnTo>
                    <a:pt x="520661" y="66357"/>
                  </a:lnTo>
                  <a:lnTo>
                    <a:pt x="519912" y="65900"/>
                  </a:lnTo>
                  <a:lnTo>
                    <a:pt x="518896" y="65481"/>
                  </a:lnTo>
                  <a:lnTo>
                    <a:pt x="518312" y="65798"/>
                  </a:lnTo>
                  <a:lnTo>
                    <a:pt x="518236" y="66040"/>
                  </a:lnTo>
                  <a:lnTo>
                    <a:pt x="518147" y="66281"/>
                  </a:lnTo>
                  <a:lnTo>
                    <a:pt x="518363" y="66802"/>
                  </a:lnTo>
                  <a:lnTo>
                    <a:pt x="519607" y="67754"/>
                  </a:lnTo>
                  <a:lnTo>
                    <a:pt x="520573" y="67678"/>
                  </a:lnTo>
                  <a:lnTo>
                    <a:pt x="521423" y="66776"/>
                  </a:lnTo>
                  <a:close/>
                </a:path>
                <a:path w="558800" h="401954">
                  <a:moveTo>
                    <a:pt x="529285" y="53149"/>
                  </a:moveTo>
                  <a:lnTo>
                    <a:pt x="528180" y="53848"/>
                  </a:lnTo>
                  <a:lnTo>
                    <a:pt x="527583" y="54203"/>
                  </a:lnTo>
                  <a:lnTo>
                    <a:pt x="529056" y="55943"/>
                  </a:lnTo>
                  <a:lnTo>
                    <a:pt x="528955" y="55092"/>
                  </a:lnTo>
                  <a:lnTo>
                    <a:pt x="529082" y="54152"/>
                  </a:lnTo>
                  <a:lnTo>
                    <a:pt x="529285" y="53149"/>
                  </a:lnTo>
                  <a:close/>
                </a:path>
                <a:path w="558800" h="401954">
                  <a:moveTo>
                    <a:pt x="531241" y="53632"/>
                  </a:moveTo>
                  <a:lnTo>
                    <a:pt x="531101" y="53530"/>
                  </a:lnTo>
                  <a:lnTo>
                    <a:pt x="530974" y="53403"/>
                  </a:lnTo>
                  <a:lnTo>
                    <a:pt x="530809" y="53378"/>
                  </a:lnTo>
                  <a:lnTo>
                    <a:pt x="530352" y="53251"/>
                  </a:lnTo>
                  <a:lnTo>
                    <a:pt x="529399" y="53073"/>
                  </a:lnTo>
                  <a:lnTo>
                    <a:pt x="529805" y="53403"/>
                  </a:lnTo>
                  <a:lnTo>
                    <a:pt x="530212" y="53733"/>
                  </a:lnTo>
                  <a:lnTo>
                    <a:pt x="530656" y="53962"/>
                  </a:lnTo>
                  <a:lnTo>
                    <a:pt x="531037" y="53746"/>
                  </a:lnTo>
                  <a:lnTo>
                    <a:pt x="531241" y="53632"/>
                  </a:lnTo>
                  <a:close/>
                </a:path>
                <a:path w="558800" h="401954">
                  <a:moveTo>
                    <a:pt x="553427" y="23520"/>
                  </a:moveTo>
                  <a:lnTo>
                    <a:pt x="551383" y="23241"/>
                  </a:lnTo>
                  <a:lnTo>
                    <a:pt x="549338" y="22936"/>
                  </a:lnTo>
                  <a:lnTo>
                    <a:pt x="546989" y="22656"/>
                  </a:lnTo>
                  <a:lnTo>
                    <a:pt x="546392" y="22644"/>
                  </a:lnTo>
                  <a:lnTo>
                    <a:pt x="546290" y="23050"/>
                  </a:lnTo>
                  <a:lnTo>
                    <a:pt x="546188" y="23444"/>
                  </a:lnTo>
                  <a:lnTo>
                    <a:pt x="546049" y="23850"/>
                  </a:lnTo>
                  <a:lnTo>
                    <a:pt x="549033" y="24701"/>
                  </a:lnTo>
                  <a:lnTo>
                    <a:pt x="548411" y="25692"/>
                  </a:lnTo>
                  <a:lnTo>
                    <a:pt x="547763" y="26568"/>
                  </a:lnTo>
                  <a:lnTo>
                    <a:pt x="547077" y="27355"/>
                  </a:lnTo>
                  <a:lnTo>
                    <a:pt x="547776" y="26936"/>
                  </a:lnTo>
                  <a:lnTo>
                    <a:pt x="548259" y="26162"/>
                  </a:lnTo>
                  <a:lnTo>
                    <a:pt x="550278" y="25031"/>
                  </a:lnTo>
                  <a:lnTo>
                    <a:pt x="551789" y="24599"/>
                  </a:lnTo>
                  <a:lnTo>
                    <a:pt x="553072" y="24091"/>
                  </a:lnTo>
                  <a:lnTo>
                    <a:pt x="553313" y="23723"/>
                  </a:lnTo>
                  <a:lnTo>
                    <a:pt x="553427" y="23520"/>
                  </a:lnTo>
                  <a:close/>
                </a:path>
                <a:path w="558800" h="401954">
                  <a:moveTo>
                    <a:pt x="558495" y="202958"/>
                  </a:moveTo>
                  <a:lnTo>
                    <a:pt x="558469" y="202628"/>
                  </a:lnTo>
                  <a:lnTo>
                    <a:pt x="558457" y="202463"/>
                  </a:lnTo>
                  <a:lnTo>
                    <a:pt x="558114" y="202095"/>
                  </a:lnTo>
                  <a:lnTo>
                    <a:pt x="557784" y="201980"/>
                  </a:lnTo>
                  <a:lnTo>
                    <a:pt x="557466" y="201968"/>
                  </a:lnTo>
                  <a:lnTo>
                    <a:pt x="558444" y="2030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 descr=""/>
            <p:cNvSpPr/>
            <p:nvPr/>
          </p:nvSpPr>
          <p:spPr>
            <a:xfrm>
              <a:off x="1821243" y="3906285"/>
              <a:ext cx="713105" cy="447675"/>
            </a:xfrm>
            <a:custGeom>
              <a:avLst/>
              <a:gdLst/>
              <a:ahLst/>
              <a:cxnLst/>
              <a:rect l="l" t="t" r="r" b="b"/>
              <a:pathLst>
                <a:path w="713105" h="447675">
                  <a:moveTo>
                    <a:pt x="2527" y="411911"/>
                  </a:moveTo>
                  <a:lnTo>
                    <a:pt x="2349" y="411822"/>
                  </a:lnTo>
                  <a:lnTo>
                    <a:pt x="2362" y="411949"/>
                  </a:lnTo>
                  <a:lnTo>
                    <a:pt x="2374" y="412076"/>
                  </a:lnTo>
                  <a:lnTo>
                    <a:pt x="2476" y="411949"/>
                  </a:lnTo>
                  <a:close/>
                </a:path>
                <a:path w="713105" h="447675">
                  <a:moveTo>
                    <a:pt x="3098" y="415074"/>
                  </a:moveTo>
                  <a:lnTo>
                    <a:pt x="2933" y="414362"/>
                  </a:lnTo>
                  <a:lnTo>
                    <a:pt x="2374" y="412076"/>
                  </a:lnTo>
                  <a:lnTo>
                    <a:pt x="1587" y="413042"/>
                  </a:lnTo>
                  <a:lnTo>
                    <a:pt x="711" y="413956"/>
                  </a:lnTo>
                  <a:lnTo>
                    <a:pt x="0" y="414947"/>
                  </a:lnTo>
                  <a:lnTo>
                    <a:pt x="241" y="415315"/>
                  </a:lnTo>
                  <a:lnTo>
                    <a:pt x="508" y="415683"/>
                  </a:lnTo>
                  <a:lnTo>
                    <a:pt x="787" y="416026"/>
                  </a:lnTo>
                  <a:lnTo>
                    <a:pt x="1003" y="416356"/>
                  </a:lnTo>
                  <a:lnTo>
                    <a:pt x="1257" y="416610"/>
                  </a:lnTo>
                  <a:lnTo>
                    <a:pt x="1498" y="416890"/>
                  </a:lnTo>
                  <a:lnTo>
                    <a:pt x="1727" y="416737"/>
                  </a:lnTo>
                  <a:lnTo>
                    <a:pt x="1993" y="416623"/>
                  </a:lnTo>
                  <a:lnTo>
                    <a:pt x="2286" y="416547"/>
                  </a:lnTo>
                  <a:lnTo>
                    <a:pt x="3098" y="415074"/>
                  </a:lnTo>
                  <a:close/>
                </a:path>
                <a:path w="713105" h="447675">
                  <a:moveTo>
                    <a:pt x="57480" y="384860"/>
                  </a:moveTo>
                  <a:lnTo>
                    <a:pt x="57391" y="383692"/>
                  </a:lnTo>
                  <a:lnTo>
                    <a:pt x="57023" y="382841"/>
                  </a:lnTo>
                  <a:lnTo>
                    <a:pt x="56375" y="380619"/>
                  </a:lnTo>
                  <a:lnTo>
                    <a:pt x="55676" y="382917"/>
                  </a:lnTo>
                  <a:lnTo>
                    <a:pt x="55308" y="383755"/>
                  </a:lnTo>
                  <a:lnTo>
                    <a:pt x="55194" y="384911"/>
                  </a:lnTo>
                  <a:lnTo>
                    <a:pt x="55981" y="385483"/>
                  </a:lnTo>
                  <a:lnTo>
                    <a:pt x="56400" y="385483"/>
                  </a:lnTo>
                  <a:lnTo>
                    <a:pt x="56769" y="385483"/>
                  </a:lnTo>
                  <a:lnTo>
                    <a:pt x="57480" y="384860"/>
                  </a:lnTo>
                  <a:close/>
                </a:path>
                <a:path w="713105" h="447675">
                  <a:moveTo>
                    <a:pt x="255104" y="301434"/>
                  </a:moveTo>
                  <a:lnTo>
                    <a:pt x="254952" y="301269"/>
                  </a:lnTo>
                  <a:lnTo>
                    <a:pt x="254787" y="301231"/>
                  </a:lnTo>
                  <a:lnTo>
                    <a:pt x="254647" y="301167"/>
                  </a:lnTo>
                  <a:lnTo>
                    <a:pt x="254622" y="301332"/>
                  </a:lnTo>
                  <a:lnTo>
                    <a:pt x="254546" y="301523"/>
                  </a:lnTo>
                  <a:lnTo>
                    <a:pt x="254635" y="301701"/>
                  </a:lnTo>
                  <a:lnTo>
                    <a:pt x="254825" y="301688"/>
                  </a:lnTo>
                  <a:lnTo>
                    <a:pt x="254965" y="301701"/>
                  </a:lnTo>
                  <a:lnTo>
                    <a:pt x="255054" y="301561"/>
                  </a:lnTo>
                  <a:lnTo>
                    <a:pt x="255104" y="301434"/>
                  </a:lnTo>
                  <a:close/>
                </a:path>
                <a:path w="713105" h="447675">
                  <a:moveTo>
                    <a:pt x="308965" y="229108"/>
                  </a:moveTo>
                  <a:lnTo>
                    <a:pt x="306844" y="224599"/>
                  </a:lnTo>
                  <a:lnTo>
                    <a:pt x="306476" y="224320"/>
                  </a:lnTo>
                  <a:lnTo>
                    <a:pt x="304457" y="224599"/>
                  </a:lnTo>
                  <a:lnTo>
                    <a:pt x="302564" y="224472"/>
                  </a:lnTo>
                  <a:lnTo>
                    <a:pt x="301015" y="225221"/>
                  </a:lnTo>
                  <a:lnTo>
                    <a:pt x="297942" y="222796"/>
                  </a:lnTo>
                  <a:lnTo>
                    <a:pt x="297903" y="224599"/>
                  </a:lnTo>
                  <a:lnTo>
                    <a:pt x="297789" y="225221"/>
                  </a:lnTo>
                  <a:lnTo>
                    <a:pt x="297484" y="225437"/>
                  </a:lnTo>
                  <a:lnTo>
                    <a:pt x="297218" y="225767"/>
                  </a:lnTo>
                  <a:lnTo>
                    <a:pt x="296646" y="225526"/>
                  </a:lnTo>
                  <a:lnTo>
                    <a:pt x="296646" y="230365"/>
                  </a:lnTo>
                  <a:lnTo>
                    <a:pt x="296252" y="230327"/>
                  </a:lnTo>
                  <a:lnTo>
                    <a:pt x="295694" y="230365"/>
                  </a:lnTo>
                  <a:lnTo>
                    <a:pt x="294995" y="230174"/>
                  </a:lnTo>
                  <a:lnTo>
                    <a:pt x="294830" y="229438"/>
                  </a:lnTo>
                  <a:lnTo>
                    <a:pt x="296354" y="228968"/>
                  </a:lnTo>
                  <a:lnTo>
                    <a:pt x="296646" y="230365"/>
                  </a:lnTo>
                  <a:lnTo>
                    <a:pt x="296646" y="225526"/>
                  </a:lnTo>
                  <a:lnTo>
                    <a:pt x="295313" y="224929"/>
                  </a:lnTo>
                  <a:lnTo>
                    <a:pt x="294970" y="225031"/>
                  </a:lnTo>
                  <a:lnTo>
                    <a:pt x="294335" y="225310"/>
                  </a:lnTo>
                  <a:lnTo>
                    <a:pt x="294360" y="227076"/>
                  </a:lnTo>
                  <a:lnTo>
                    <a:pt x="292608" y="226390"/>
                  </a:lnTo>
                  <a:lnTo>
                    <a:pt x="290550" y="228015"/>
                  </a:lnTo>
                  <a:lnTo>
                    <a:pt x="289242" y="230441"/>
                  </a:lnTo>
                  <a:lnTo>
                    <a:pt x="287667" y="232600"/>
                  </a:lnTo>
                  <a:lnTo>
                    <a:pt x="288163" y="232537"/>
                  </a:lnTo>
                  <a:lnTo>
                    <a:pt x="288671" y="232524"/>
                  </a:lnTo>
                  <a:lnTo>
                    <a:pt x="289166" y="232460"/>
                  </a:lnTo>
                  <a:lnTo>
                    <a:pt x="289267" y="233248"/>
                  </a:lnTo>
                  <a:lnTo>
                    <a:pt x="289318" y="234162"/>
                  </a:lnTo>
                  <a:lnTo>
                    <a:pt x="288328" y="234442"/>
                  </a:lnTo>
                  <a:lnTo>
                    <a:pt x="287096" y="234810"/>
                  </a:lnTo>
                  <a:lnTo>
                    <a:pt x="286296" y="234505"/>
                  </a:lnTo>
                  <a:lnTo>
                    <a:pt x="286105" y="234149"/>
                  </a:lnTo>
                  <a:lnTo>
                    <a:pt x="284848" y="233248"/>
                  </a:lnTo>
                  <a:lnTo>
                    <a:pt x="283883" y="232283"/>
                  </a:lnTo>
                  <a:lnTo>
                    <a:pt x="281762" y="231609"/>
                  </a:lnTo>
                  <a:lnTo>
                    <a:pt x="279984" y="231635"/>
                  </a:lnTo>
                  <a:lnTo>
                    <a:pt x="278587" y="233489"/>
                  </a:lnTo>
                  <a:lnTo>
                    <a:pt x="277660" y="234619"/>
                  </a:lnTo>
                  <a:lnTo>
                    <a:pt x="277622" y="236080"/>
                  </a:lnTo>
                  <a:lnTo>
                    <a:pt x="279438" y="236474"/>
                  </a:lnTo>
                  <a:lnTo>
                    <a:pt x="282079" y="236969"/>
                  </a:lnTo>
                  <a:lnTo>
                    <a:pt x="283819" y="237172"/>
                  </a:lnTo>
                  <a:lnTo>
                    <a:pt x="287032" y="237972"/>
                  </a:lnTo>
                  <a:lnTo>
                    <a:pt x="287680" y="239014"/>
                  </a:lnTo>
                  <a:lnTo>
                    <a:pt x="287756" y="239547"/>
                  </a:lnTo>
                  <a:lnTo>
                    <a:pt x="287515" y="241122"/>
                  </a:lnTo>
                  <a:lnTo>
                    <a:pt x="287413" y="241515"/>
                  </a:lnTo>
                  <a:lnTo>
                    <a:pt x="287248" y="241896"/>
                  </a:lnTo>
                  <a:lnTo>
                    <a:pt x="286918" y="242277"/>
                  </a:lnTo>
                  <a:lnTo>
                    <a:pt x="288607" y="242773"/>
                  </a:lnTo>
                  <a:lnTo>
                    <a:pt x="290550" y="242722"/>
                  </a:lnTo>
                  <a:lnTo>
                    <a:pt x="292544" y="242239"/>
                  </a:lnTo>
                  <a:lnTo>
                    <a:pt x="292430" y="242100"/>
                  </a:lnTo>
                  <a:lnTo>
                    <a:pt x="292671" y="242214"/>
                  </a:lnTo>
                  <a:lnTo>
                    <a:pt x="293090" y="242100"/>
                  </a:lnTo>
                  <a:lnTo>
                    <a:pt x="293357" y="242023"/>
                  </a:lnTo>
                  <a:lnTo>
                    <a:pt x="293903" y="241871"/>
                  </a:lnTo>
                  <a:lnTo>
                    <a:pt x="294894" y="241515"/>
                  </a:lnTo>
                  <a:lnTo>
                    <a:pt x="295859" y="241122"/>
                  </a:lnTo>
                  <a:lnTo>
                    <a:pt x="295592" y="240626"/>
                  </a:lnTo>
                  <a:lnTo>
                    <a:pt x="292404" y="242023"/>
                  </a:lnTo>
                  <a:lnTo>
                    <a:pt x="292277" y="241515"/>
                  </a:lnTo>
                  <a:lnTo>
                    <a:pt x="292239" y="240499"/>
                  </a:lnTo>
                  <a:lnTo>
                    <a:pt x="291553" y="239699"/>
                  </a:lnTo>
                  <a:lnTo>
                    <a:pt x="290995" y="239306"/>
                  </a:lnTo>
                  <a:lnTo>
                    <a:pt x="290995" y="239699"/>
                  </a:lnTo>
                  <a:lnTo>
                    <a:pt x="290220" y="239547"/>
                  </a:lnTo>
                  <a:lnTo>
                    <a:pt x="290195" y="239395"/>
                  </a:lnTo>
                  <a:lnTo>
                    <a:pt x="290995" y="239699"/>
                  </a:lnTo>
                  <a:lnTo>
                    <a:pt x="290995" y="239306"/>
                  </a:lnTo>
                  <a:lnTo>
                    <a:pt x="290588" y="239039"/>
                  </a:lnTo>
                  <a:lnTo>
                    <a:pt x="290195" y="239382"/>
                  </a:lnTo>
                  <a:lnTo>
                    <a:pt x="290106" y="238721"/>
                  </a:lnTo>
                  <a:lnTo>
                    <a:pt x="289687" y="238429"/>
                  </a:lnTo>
                  <a:lnTo>
                    <a:pt x="289229" y="237972"/>
                  </a:lnTo>
                  <a:lnTo>
                    <a:pt x="289115" y="237172"/>
                  </a:lnTo>
                  <a:lnTo>
                    <a:pt x="288975" y="236740"/>
                  </a:lnTo>
                  <a:lnTo>
                    <a:pt x="291782" y="234810"/>
                  </a:lnTo>
                  <a:lnTo>
                    <a:pt x="292887" y="234048"/>
                  </a:lnTo>
                  <a:lnTo>
                    <a:pt x="297751" y="235394"/>
                  </a:lnTo>
                  <a:lnTo>
                    <a:pt x="297827" y="239991"/>
                  </a:lnTo>
                  <a:lnTo>
                    <a:pt x="298043" y="240207"/>
                  </a:lnTo>
                  <a:lnTo>
                    <a:pt x="299605" y="239610"/>
                  </a:lnTo>
                  <a:lnTo>
                    <a:pt x="301193" y="239229"/>
                  </a:lnTo>
                  <a:lnTo>
                    <a:pt x="302755" y="239610"/>
                  </a:lnTo>
                  <a:lnTo>
                    <a:pt x="302298" y="240207"/>
                  </a:lnTo>
                  <a:lnTo>
                    <a:pt x="302374" y="240372"/>
                  </a:lnTo>
                  <a:lnTo>
                    <a:pt x="302056" y="240626"/>
                  </a:lnTo>
                  <a:lnTo>
                    <a:pt x="301828" y="240919"/>
                  </a:lnTo>
                  <a:lnTo>
                    <a:pt x="301523" y="240957"/>
                  </a:lnTo>
                  <a:lnTo>
                    <a:pt x="300431" y="242023"/>
                  </a:lnTo>
                  <a:lnTo>
                    <a:pt x="300304" y="242214"/>
                  </a:lnTo>
                  <a:lnTo>
                    <a:pt x="301104" y="242722"/>
                  </a:lnTo>
                  <a:lnTo>
                    <a:pt x="302107" y="243090"/>
                  </a:lnTo>
                  <a:lnTo>
                    <a:pt x="303364" y="243103"/>
                  </a:lnTo>
                  <a:lnTo>
                    <a:pt x="304406" y="242023"/>
                  </a:lnTo>
                  <a:lnTo>
                    <a:pt x="305320" y="241261"/>
                  </a:lnTo>
                  <a:lnTo>
                    <a:pt x="306362" y="239699"/>
                  </a:lnTo>
                  <a:lnTo>
                    <a:pt x="306311" y="239229"/>
                  </a:lnTo>
                  <a:lnTo>
                    <a:pt x="306209" y="238645"/>
                  </a:lnTo>
                  <a:lnTo>
                    <a:pt x="305841" y="237756"/>
                  </a:lnTo>
                  <a:lnTo>
                    <a:pt x="305790" y="237617"/>
                  </a:lnTo>
                  <a:lnTo>
                    <a:pt x="305028" y="237401"/>
                  </a:lnTo>
                  <a:lnTo>
                    <a:pt x="304165" y="237236"/>
                  </a:lnTo>
                  <a:lnTo>
                    <a:pt x="303771" y="237591"/>
                  </a:lnTo>
                  <a:lnTo>
                    <a:pt x="301637" y="237756"/>
                  </a:lnTo>
                  <a:lnTo>
                    <a:pt x="300583" y="236829"/>
                  </a:lnTo>
                  <a:lnTo>
                    <a:pt x="301332" y="234048"/>
                  </a:lnTo>
                  <a:lnTo>
                    <a:pt x="301485" y="233489"/>
                  </a:lnTo>
                  <a:lnTo>
                    <a:pt x="301993" y="232460"/>
                  </a:lnTo>
                  <a:lnTo>
                    <a:pt x="302310" y="231787"/>
                  </a:lnTo>
                  <a:lnTo>
                    <a:pt x="302133" y="230365"/>
                  </a:lnTo>
                  <a:lnTo>
                    <a:pt x="302018" y="229438"/>
                  </a:lnTo>
                  <a:lnTo>
                    <a:pt x="302082" y="228968"/>
                  </a:lnTo>
                  <a:lnTo>
                    <a:pt x="302450" y="228269"/>
                  </a:lnTo>
                  <a:lnTo>
                    <a:pt x="303276" y="227876"/>
                  </a:lnTo>
                  <a:lnTo>
                    <a:pt x="303263" y="227431"/>
                  </a:lnTo>
                  <a:lnTo>
                    <a:pt x="303618" y="227482"/>
                  </a:lnTo>
                  <a:lnTo>
                    <a:pt x="303911" y="227431"/>
                  </a:lnTo>
                  <a:lnTo>
                    <a:pt x="304101" y="227406"/>
                  </a:lnTo>
                  <a:lnTo>
                    <a:pt x="304266" y="227584"/>
                  </a:lnTo>
                  <a:lnTo>
                    <a:pt x="304355" y="227736"/>
                  </a:lnTo>
                  <a:lnTo>
                    <a:pt x="305231" y="229730"/>
                  </a:lnTo>
                  <a:lnTo>
                    <a:pt x="305473" y="230225"/>
                  </a:lnTo>
                  <a:lnTo>
                    <a:pt x="305968" y="230682"/>
                  </a:lnTo>
                  <a:lnTo>
                    <a:pt x="306781" y="230746"/>
                  </a:lnTo>
                  <a:lnTo>
                    <a:pt x="306882" y="230327"/>
                  </a:lnTo>
                  <a:lnTo>
                    <a:pt x="306946" y="230174"/>
                  </a:lnTo>
                  <a:lnTo>
                    <a:pt x="307543" y="229628"/>
                  </a:lnTo>
                  <a:lnTo>
                    <a:pt x="308190" y="229438"/>
                  </a:lnTo>
                  <a:lnTo>
                    <a:pt x="308965" y="229108"/>
                  </a:lnTo>
                  <a:close/>
                </a:path>
                <a:path w="713105" h="447675">
                  <a:moveTo>
                    <a:pt x="329133" y="255308"/>
                  </a:moveTo>
                  <a:lnTo>
                    <a:pt x="323786" y="249885"/>
                  </a:lnTo>
                  <a:lnTo>
                    <a:pt x="324561" y="249377"/>
                  </a:lnTo>
                  <a:lnTo>
                    <a:pt x="324370" y="248780"/>
                  </a:lnTo>
                  <a:lnTo>
                    <a:pt x="324383" y="248056"/>
                  </a:lnTo>
                  <a:lnTo>
                    <a:pt x="324637" y="247091"/>
                  </a:lnTo>
                  <a:lnTo>
                    <a:pt x="324726" y="246875"/>
                  </a:lnTo>
                  <a:lnTo>
                    <a:pt x="322605" y="248691"/>
                  </a:lnTo>
                  <a:lnTo>
                    <a:pt x="320725" y="250723"/>
                  </a:lnTo>
                  <a:lnTo>
                    <a:pt x="317334" y="251218"/>
                  </a:lnTo>
                  <a:lnTo>
                    <a:pt x="316852" y="251853"/>
                  </a:lnTo>
                  <a:lnTo>
                    <a:pt x="316268" y="252780"/>
                  </a:lnTo>
                  <a:lnTo>
                    <a:pt x="315937" y="253606"/>
                  </a:lnTo>
                  <a:lnTo>
                    <a:pt x="316547" y="254406"/>
                  </a:lnTo>
                  <a:lnTo>
                    <a:pt x="317258" y="254838"/>
                  </a:lnTo>
                  <a:lnTo>
                    <a:pt x="318503" y="255181"/>
                  </a:lnTo>
                  <a:lnTo>
                    <a:pt x="319265" y="254101"/>
                  </a:lnTo>
                  <a:lnTo>
                    <a:pt x="319849" y="255346"/>
                  </a:lnTo>
                  <a:lnTo>
                    <a:pt x="319100" y="258203"/>
                  </a:lnTo>
                  <a:lnTo>
                    <a:pt x="317512" y="260096"/>
                  </a:lnTo>
                  <a:lnTo>
                    <a:pt x="314299" y="260591"/>
                  </a:lnTo>
                  <a:lnTo>
                    <a:pt x="313347" y="260731"/>
                  </a:lnTo>
                  <a:lnTo>
                    <a:pt x="312547" y="261810"/>
                  </a:lnTo>
                  <a:lnTo>
                    <a:pt x="311721" y="262420"/>
                  </a:lnTo>
                  <a:lnTo>
                    <a:pt x="313093" y="263753"/>
                  </a:lnTo>
                  <a:lnTo>
                    <a:pt x="313296" y="264782"/>
                  </a:lnTo>
                  <a:lnTo>
                    <a:pt x="314020" y="265493"/>
                  </a:lnTo>
                  <a:lnTo>
                    <a:pt x="314896" y="265938"/>
                  </a:lnTo>
                  <a:lnTo>
                    <a:pt x="315925" y="266179"/>
                  </a:lnTo>
                  <a:lnTo>
                    <a:pt x="325907" y="257962"/>
                  </a:lnTo>
                  <a:lnTo>
                    <a:pt x="325983" y="257657"/>
                  </a:lnTo>
                  <a:lnTo>
                    <a:pt x="326085" y="257302"/>
                  </a:lnTo>
                  <a:lnTo>
                    <a:pt x="326771" y="255905"/>
                  </a:lnTo>
                  <a:lnTo>
                    <a:pt x="327736" y="256082"/>
                  </a:lnTo>
                  <a:lnTo>
                    <a:pt x="328650" y="256324"/>
                  </a:lnTo>
                  <a:lnTo>
                    <a:pt x="327558" y="259918"/>
                  </a:lnTo>
                  <a:lnTo>
                    <a:pt x="328028" y="260489"/>
                  </a:lnTo>
                  <a:lnTo>
                    <a:pt x="328485" y="259727"/>
                  </a:lnTo>
                  <a:lnTo>
                    <a:pt x="328790" y="258635"/>
                  </a:lnTo>
                  <a:lnTo>
                    <a:pt x="328942" y="257302"/>
                  </a:lnTo>
                  <a:lnTo>
                    <a:pt x="328752" y="256362"/>
                  </a:lnTo>
                  <a:lnTo>
                    <a:pt x="329057" y="255905"/>
                  </a:lnTo>
                  <a:lnTo>
                    <a:pt x="329069" y="255371"/>
                  </a:lnTo>
                  <a:close/>
                </a:path>
                <a:path w="713105" h="447675">
                  <a:moveTo>
                    <a:pt x="357809" y="284429"/>
                  </a:moveTo>
                  <a:lnTo>
                    <a:pt x="356425" y="283019"/>
                  </a:lnTo>
                  <a:lnTo>
                    <a:pt x="356108" y="283819"/>
                  </a:lnTo>
                  <a:lnTo>
                    <a:pt x="356006" y="284784"/>
                  </a:lnTo>
                  <a:lnTo>
                    <a:pt x="356108" y="285965"/>
                  </a:lnTo>
                  <a:lnTo>
                    <a:pt x="357809" y="284429"/>
                  </a:lnTo>
                  <a:close/>
                </a:path>
                <a:path w="713105" h="447675">
                  <a:moveTo>
                    <a:pt x="363943" y="290652"/>
                  </a:moveTo>
                  <a:lnTo>
                    <a:pt x="363715" y="290423"/>
                  </a:lnTo>
                  <a:lnTo>
                    <a:pt x="363550" y="290626"/>
                  </a:lnTo>
                  <a:lnTo>
                    <a:pt x="363791" y="290677"/>
                  </a:lnTo>
                  <a:lnTo>
                    <a:pt x="363943" y="290652"/>
                  </a:lnTo>
                  <a:close/>
                </a:path>
                <a:path w="713105" h="447675">
                  <a:moveTo>
                    <a:pt x="368922" y="275310"/>
                  </a:moveTo>
                  <a:lnTo>
                    <a:pt x="368795" y="275412"/>
                  </a:lnTo>
                  <a:lnTo>
                    <a:pt x="368922" y="275475"/>
                  </a:lnTo>
                  <a:lnTo>
                    <a:pt x="368922" y="275310"/>
                  </a:lnTo>
                  <a:close/>
                </a:path>
                <a:path w="713105" h="447675">
                  <a:moveTo>
                    <a:pt x="372656" y="299504"/>
                  </a:moveTo>
                  <a:lnTo>
                    <a:pt x="371627" y="298450"/>
                  </a:lnTo>
                  <a:lnTo>
                    <a:pt x="368668" y="300990"/>
                  </a:lnTo>
                  <a:lnTo>
                    <a:pt x="368604" y="300609"/>
                  </a:lnTo>
                  <a:lnTo>
                    <a:pt x="367792" y="301002"/>
                  </a:lnTo>
                  <a:lnTo>
                    <a:pt x="368071" y="301485"/>
                  </a:lnTo>
                  <a:lnTo>
                    <a:pt x="360768" y="307759"/>
                  </a:lnTo>
                  <a:lnTo>
                    <a:pt x="360413" y="308635"/>
                  </a:lnTo>
                  <a:lnTo>
                    <a:pt x="360273" y="309092"/>
                  </a:lnTo>
                  <a:lnTo>
                    <a:pt x="360248" y="309333"/>
                  </a:lnTo>
                  <a:lnTo>
                    <a:pt x="360159" y="309549"/>
                  </a:lnTo>
                  <a:lnTo>
                    <a:pt x="360299" y="310083"/>
                  </a:lnTo>
                  <a:lnTo>
                    <a:pt x="360489" y="309397"/>
                  </a:lnTo>
                  <a:lnTo>
                    <a:pt x="360553" y="309054"/>
                  </a:lnTo>
                  <a:lnTo>
                    <a:pt x="372656" y="299504"/>
                  </a:lnTo>
                  <a:close/>
                </a:path>
                <a:path w="713105" h="447675">
                  <a:moveTo>
                    <a:pt x="373583" y="235839"/>
                  </a:moveTo>
                  <a:lnTo>
                    <a:pt x="373443" y="235572"/>
                  </a:lnTo>
                  <a:lnTo>
                    <a:pt x="373062" y="234835"/>
                  </a:lnTo>
                  <a:lnTo>
                    <a:pt x="372135" y="234594"/>
                  </a:lnTo>
                  <a:lnTo>
                    <a:pt x="371398" y="233984"/>
                  </a:lnTo>
                  <a:lnTo>
                    <a:pt x="371398" y="235572"/>
                  </a:lnTo>
                  <a:lnTo>
                    <a:pt x="371309" y="236232"/>
                  </a:lnTo>
                  <a:lnTo>
                    <a:pt x="370890" y="236169"/>
                  </a:lnTo>
                  <a:lnTo>
                    <a:pt x="371398" y="235572"/>
                  </a:lnTo>
                  <a:lnTo>
                    <a:pt x="371398" y="233984"/>
                  </a:lnTo>
                  <a:lnTo>
                    <a:pt x="370865" y="233832"/>
                  </a:lnTo>
                  <a:lnTo>
                    <a:pt x="367309" y="234734"/>
                  </a:lnTo>
                  <a:lnTo>
                    <a:pt x="367449" y="234911"/>
                  </a:lnTo>
                  <a:lnTo>
                    <a:pt x="368693" y="235242"/>
                  </a:lnTo>
                  <a:lnTo>
                    <a:pt x="368846" y="235572"/>
                  </a:lnTo>
                  <a:lnTo>
                    <a:pt x="368935" y="236169"/>
                  </a:lnTo>
                  <a:lnTo>
                    <a:pt x="368846" y="236613"/>
                  </a:lnTo>
                  <a:lnTo>
                    <a:pt x="369557" y="237477"/>
                  </a:lnTo>
                  <a:lnTo>
                    <a:pt x="369862" y="237324"/>
                  </a:lnTo>
                  <a:lnTo>
                    <a:pt x="372605" y="236232"/>
                  </a:lnTo>
                  <a:lnTo>
                    <a:pt x="373583" y="235839"/>
                  </a:lnTo>
                  <a:close/>
                </a:path>
                <a:path w="713105" h="447675">
                  <a:moveTo>
                    <a:pt x="388721" y="280416"/>
                  </a:moveTo>
                  <a:lnTo>
                    <a:pt x="388137" y="280289"/>
                  </a:lnTo>
                  <a:lnTo>
                    <a:pt x="387604" y="280301"/>
                  </a:lnTo>
                  <a:lnTo>
                    <a:pt x="387121" y="280403"/>
                  </a:lnTo>
                  <a:lnTo>
                    <a:pt x="387451" y="281000"/>
                  </a:lnTo>
                  <a:lnTo>
                    <a:pt x="387807" y="281584"/>
                  </a:lnTo>
                  <a:lnTo>
                    <a:pt x="388137" y="282194"/>
                  </a:lnTo>
                  <a:lnTo>
                    <a:pt x="388302" y="281965"/>
                  </a:lnTo>
                  <a:lnTo>
                    <a:pt x="388480" y="281749"/>
                  </a:lnTo>
                  <a:lnTo>
                    <a:pt x="388658" y="281520"/>
                  </a:lnTo>
                  <a:lnTo>
                    <a:pt x="388569" y="281114"/>
                  </a:lnTo>
                  <a:lnTo>
                    <a:pt x="388556" y="280746"/>
                  </a:lnTo>
                  <a:lnTo>
                    <a:pt x="388721" y="280416"/>
                  </a:lnTo>
                  <a:close/>
                </a:path>
                <a:path w="713105" h="447675">
                  <a:moveTo>
                    <a:pt x="407365" y="115735"/>
                  </a:moveTo>
                  <a:lnTo>
                    <a:pt x="407263" y="114896"/>
                  </a:lnTo>
                  <a:lnTo>
                    <a:pt x="407238" y="114769"/>
                  </a:lnTo>
                  <a:lnTo>
                    <a:pt x="406831" y="114617"/>
                  </a:lnTo>
                  <a:lnTo>
                    <a:pt x="406539" y="114896"/>
                  </a:lnTo>
                  <a:lnTo>
                    <a:pt x="407365" y="115735"/>
                  </a:lnTo>
                  <a:close/>
                </a:path>
                <a:path w="713105" h="447675">
                  <a:moveTo>
                    <a:pt x="407517" y="83908"/>
                  </a:moveTo>
                  <a:lnTo>
                    <a:pt x="407174" y="84061"/>
                  </a:lnTo>
                  <a:lnTo>
                    <a:pt x="406831" y="84239"/>
                  </a:lnTo>
                  <a:lnTo>
                    <a:pt x="406488" y="84391"/>
                  </a:lnTo>
                  <a:lnTo>
                    <a:pt x="406552" y="84670"/>
                  </a:lnTo>
                  <a:lnTo>
                    <a:pt x="406577" y="84823"/>
                  </a:lnTo>
                  <a:lnTo>
                    <a:pt x="406590" y="84975"/>
                  </a:lnTo>
                  <a:lnTo>
                    <a:pt x="406933" y="84582"/>
                  </a:lnTo>
                  <a:lnTo>
                    <a:pt x="407517" y="83908"/>
                  </a:lnTo>
                  <a:close/>
                </a:path>
                <a:path w="713105" h="447675">
                  <a:moveTo>
                    <a:pt x="414909" y="186245"/>
                  </a:moveTo>
                  <a:lnTo>
                    <a:pt x="414794" y="186093"/>
                  </a:lnTo>
                  <a:lnTo>
                    <a:pt x="414820" y="186220"/>
                  </a:lnTo>
                  <a:close/>
                </a:path>
                <a:path w="713105" h="447675">
                  <a:moveTo>
                    <a:pt x="416407" y="191566"/>
                  </a:moveTo>
                  <a:lnTo>
                    <a:pt x="415645" y="191363"/>
                  </a:lnTo>
                  <a:lnTo>
                    <a:pt x="415112" y="191249"/>
                  </a:lnTo>
                  <a:lnTo>
                    <a:pt x="414655" y="191211"/>
                  </a:lnTo>
                  <a:lnTo>
                    <a:pt x="414616" y="191338"/>
                  </a:lnTo>
                  <a:lnTo>
                    <a:pt x="414870" y="191846"/>
                  </a:lnTo>
                  <a:lnTo>
                    <a:pt x="415150" y="192316"/>
                  </a:lnTo>
                  <a:lnTo>
                    <a:pt x="415556" y="192671"/>
                  </a:lnTo>
                  <a:lnTo>
                    <a:pt x="415899" y="192354"/>
                  </a:lnTo>
                  <a:lnTo>
                    <a:pt x="416166" y="191985"/>
                  </a:lnTo>
                  <a:lnTo>
                    <a:pt x="416407" y="191566"/>
                  </a:lnTo>
                  <a:close/>
                </a:path>
                <a:path w="713105" h="447675">
                  <a:moveTo>
                    <a:pt x="422846" y="343192"/>
                  </a:moveTo>
                  <a:lnTo>
                    <a:pt x="422478" y="343128"/>
                  </a:lnTo>
                  <a:lnTo>
                    <a:pt x="422313" y="343077"/>
                  </a:lnTo>
                  <a:lnTo>
                    <a:pt x="422148" y="342976"/>
                  </a:lnTo>
                  <a:lnTo>
                    <a:pt x="422059" y="343281"/>
                  </a:lnTo>
                  <a:lnTo>
                    <a:pt x="422008" y="343649"/>
                  </a:lnTo>
                  <a:lnTo>
                    <a:pt x="421932" y="344284"/>
                  </a:lnTo>
                  <a:lnTo>
                    <a:pt x="422414" y="343763"/>
                  </a:lnTo>
                  <a:lnTo>
                    <a:pt x="422681" y="343496"/>
                  </a:lnTo>
                  <a:lnTo>
                    <a:pt x="422846" y="343192"/>
                  </a:lnTo>
                  <a:close/>
                </a:path>
                <a:path w="713105" h="447675">
                  <a:moveTo>
                    <a:pt x="423113" y="341858"/>
                  </a:moveTo>
                  <a:lnTo>
                    <a:pt x="422973" y="341820"/>
                  </a:lnTo>
                  <a:lnTo>
                    <a:pt x="423113" y="341858"/>
                  </a:lnTo>
                  <a:close/>
                </a:path>
                <a:path w="713105" h="447675">
                  <a:moveTo>
                    <a:pt x="423291" y="351396"/>
                  </a:moveTo>
                  <a:lnTo>
                    <a:pt x="421741" y="349554"/>
                  </a:lnTo>
                  <a:lnTo>
                    <a:pt x="421995" y="350253"/>
                  </a:lnTo>
                  <a:lnTo>
                    <a:pt x="422109" y="350596"/>
                  </a:lnTo>
                  <a:lnTo>
                    <a:pt x="422186" y="350862"/>
                  </a:lnTo>
                  <a:lnTo>
                    <a:pt x="422135" y="351218"/>
                  </a:lnTo>
                  <a:lnTo>
                    <a:pt x="421995" y="351599"/>
                  </a:lnTo>
                  <a:lnTo>
                    <a:pt x="422452" y="351523"/>
                  </a:lnTo>
                  <a:lnTo>
                    <a:pt x="422859" y="351472"/>
                  </a:lnTo>
                  <a:lnTo>
                    <a:pt x="423291" y="351396"/>
                  </a:lnTo>
                  <a:close/>
                </a:path>
                <a:path w="713105" h="447675">
                  <a:moveTo>
                    <a:pt x="427583" y="333806"/>
                  </a:moveTo>
                  <a:lnTo>
                    <a:pt x="426453" y="333146"/>
                  </a:lnTo>
                  <a:lnTo>
                    <a:pt x="425564" y="332816"/>
                  </a:lnTo>
                  <a:lnTo>
                    <a:pt x="424319" y="331647"/>
                  </a:lnTo>
                  <a:lnTo>
                    <a:pt x="423964" y="330784"/>
                  </a:lnTo>
                  <a:lnTo>
                    <a:pt x="423430" y="329946"/>
                  </a:lnTo>
                  <a:lnTo>
                    <a:pt x="423202" y="330136"/>
                  </a:lnTo>
                  <a:lnTo>
                    <a:pt x="423011" y="330314"/>
                  </a:lnTo>
                  <a:lnTo>
                    <a:pt x="422833" y="330454"/>
                  </a:lnTo>
                  <a:lnTo>
                    <a:pt x="423075" y="331038"/>
                  </a:lnTo>
                  <a:lnTo>
                    <a:pt x="423291" y="331622"/>
                  </a:lnTo>
                  <a:lnTo>
                    <a:pt x="423926" y="333997"/>
                  </a:lnTo>
                  <a:lnTo>
                    <a:pt x="425043" y="332397"/>
                  </a:lnTo>
                  <a:lnTo>
                    <a:pt x="425526" y="333070"/>
                  </a:lnTo>
                  <a:lnTo>
                    <a:pt x="425716" y="334098"/>
                  </a:lnTo>
                  <a:lnTo>
                    <a:pt x="425577" y="334899"/>
                  </a:lnTo>
                  <a:lnTo>
                    <a:pt x="425221" y="335597"/>
                  </a:lnTo>
                  <a:lnTo>
                    <a:pt x="427583" y="333806"/>
                  </a:lnTo>
                  <a:close/>
                </a:path>
                <a:path w="713105" h="447675">
                  <a:moveTo>
                    <a:pt x="429412" y="254342"/>
                  </a:moveTo>
                  <a:lnTo>
                    <a:pt x="429094" y="252514"/>
                  </a:lnTo>
                  <a:lnTo>
                    <a:pt x="428510" y="250774"/>
                  </a:lnTo>
                  <a:lnTo>
                    <a:pt x="426491" y="249593"/>
                  </a:lnTo>
                  <a:lnTo>
                    <a:pt x="423062" y="252120"/>
                  </a:lnTo>
                  <a:lnTo>
                    <a:pt x="422490" y="254635"/>
                  </a:lnTo>
                  <a:lnTo>
                    <a:pt x="424497" y="255066"/>
                  </a:lnTo>
                  <a:lnTo>
                    <a:pt x="425843" y="256209"/>
                  </a:lnTo>
                  <a:lnTo>
                    <a:pt x="426135" y="256095"/>
                  </a:lnTo>
                  <a:lnTo>
                    <a:pt x="426466" y="256019"/>
                  </a:lnTo>
                  <a:lnTo>
                    <a:pt x="426872" y="255981"/>
                  </a:lnTo>
                  <a:lnTo>
                    <a:pt x="426770" y="259359"/>
                  </a:lnTo>
                  <a:lnTo>
                    <a:pt x="426910" y="259473"/>
                  </a:lnTo>
                  <a:lnTo>
                    <a:pt x="427113" y="258457"/>
                  </a:lnTo>
                  <a:lnTo>
                    <a:pt x="427240" y="257467"/>
                  </a:lnTo>
                  <a:lnTo>
                    <a:pt x="427837" y="255498"/>
                  </a:lnTo>
                  <a:lnTo>
                    <a:pt x="428358" y="254596"/>
                  </a:lnTo>
                  <a:lnTo>
                    <a:pt x="429412" y="254342"/>
                  </a:lnTo>
                  <a:close/>
                </a:path>
                <a:path w="713105" h="447675">
                  <a:moveTo>
                    <a:pt x="432168" y="344817"/>
                  </a:moveTo>
                  <a:close/>
                </a:path>
                <a:path w="713105" h="447675">
                  <a:moveTo>
                    <a:pt x="434162" y="261404"/>
                  </a:moveTo>
                  <a:lnTo>
                    <a:pt x="433603" y="261251"/>
                  </a:lnTo>
                  <a:lnTo>
                    <a:pt x="433044" y="261061"/>
                  </a:lnTo>
                  <a:lnTo>
                    <a:pt x="432498" y="260858"/>
                  </a:lnTo>
                  <a:lnTo>
                    <a:pt x="432536" y="261340"/>
                  </a:lnTo>
                  <a:lnTo>
                    <a:pt x="432714" y="261772"/>
                  </a:lnTo>
                  <a:lnTo>
                    <a:pt x="433628" y="261950"/>
                  </a:lnTo>
                  <a:lnTo>
                    <a:pt x="433781" y="261797"/>
                  </a:lnTo>
                  <a:lnTo>
                    <a:pt x="433971" y="261594"/>
                  </a:lnTo>
                  <a:lnTo>
                    <a:pt x="434162" y="261404"/>
                  </a:lnTo>
                  <a:close/>
                </a:path>
                <a:path w="713105" h="447675">
                  <a:moveTo>
                    <a:pt x="435013" y="175577"/>
                  </a:moveTo>
                  <a:close/>
                </a:path>
                <a:path w="713105" h="447675">
                  <a:moveTo>
                    <a:pt x="441236" y="343992"/>
                  </a:moveTo>
                  <a:lnTo>
                    <a:pt x="441007" y="343585"/>
                  </a:lnTo>
                  <a:lnTo>
                    <a:pt x="440753" y="343928"/>
                  </a:lnTo>
                  <a:lnTo>
                    <a:pt x="441236" y="343992"/>
                  </a:lnTo>
                  <a:close/>
                </a:path>
                <a:path w="713105" h="447675">
                  <a:moveTo>
                    <a:pt x="445973" y="343966"/>
                  </a:moveTo>
                  <a:lnTo>
                    <a:pt x="445719" y="343776"/>
                  </a:lnTo>
                  <a:lnTo>
                    <a:pt x="445643" y="344182"/>
                  </a:lnTo>
                  <a:lnTo>
                    <a:pt x="445973" y="343966"/>
                  </a:lnTo>
                  <a:close/>
                </a:path>
                <a:path w="713105" h="447675">
                  <a:moveTo>
                    <a:pt x="450443" y="368744"/>
                  </a:moveTo>
                  <a:lnTo>
                    <a:pt x="450138" y="368465"/>
                  </a:lnTo>
                  <a:lnTo>
                    <a:pt x="450126" y="368185"/>
                  </a:lnTo>
                  <a:lnTo>
                    <a:pt x="450126" y="367880"/>
                  </a:lnTo>
                  <a:lnTo>
                    <a:pt x="448017" y="365696"/>
                  </a:lnTo>
                  <a:lnTo>
                    <a:pt x="446100" y="365213"/>
                  </a:lnTo>
                  <a:lnTo>
                    <a:pt x="443979" y="365340"/>
                  </a:lnTo>
                  <a:lnTo>
                    <a:pt x="443801" y="365417"/>
                  </a:lnTo>
                  <a:lnTo>
                    <a:pt x="443992" y="366102"/>
                  </a:lnTo>
                  <a:lnTo>
                    <a:pt x="444322" y="367512"/>
                  </a:lnTo>
                  <a:lnTo>
                    <a:pt x="445185" y="367550"/>
                  </a:lnTo>
                  <a:lnTo>
                    <a:pt x="446100" y="367322"/>
                  </a:lnTo>
                  <a:lnTo>
                    <a:pt x="446938" y="367474"/>
                  </a:lnTo>
                  <a:lnTo>
                    <a:pt x="447865" y="367639"/>
                  </a:lnTo>
                  <a:lnTo>
                    <a:pt x="448754" y="368084"/>
                  </a:lnTo>
                  <a:lnTo>
                    <a:pt x="450443" y="368744"/>
                  </a:lnTo>
                  <a:close/>
                </a:path>
                <a:path w="713105" h="447675">
                  <a:moveTo>
                    <a:pt x="451027" y="394817"/>
                  </a:moveTo>
                  <a:lnTo>
                    <a:pt x="450608" y="394347"/>
                  </a:lnTo>
                  <a:lnTo>
                    <a:pt x="450316" y="393700"/>
                  </a:lnTo>
                  <a:lnTo>
                    <a:pt x="449732" y="394131"/>
                  </a:lnTo>
                  <a:lnTo>
                    <a:pt x="448932" y="394563"/>
                  </a:lnTo>
                  <a:lnTo>
                    <a:pt x="448983" y="394690"/>
                  </a:lnTo>
                  <a:lnTo>
                    <a:pt x="449211" y="395312"/>
                  </a:lnTo>
                  <a:lnTo>
                    <a:pt x="449668" y="395846"/>
                  </a:lnTo>
                  <a:lnTo>
                    <a:pt x="450037" y="396405"/>
                  </a:lnTo>
                  <a:lnTo>
                    <a:pt x="450367" y="396011"/>
                  </a:lnTo>
                  <a:lnTo>
                    <a:pt x="450875" y="395655"/>
                  </a:lnTo>
                  <a:lnTo>
                    <a:pt x="451027" y="394817"/>
                  </a:lnTo>
                  <a:close/>
                </a:path>
                <a:path w="713105" h="447675">
                  <a:moveTo>
                    <a:pt x="458444" y="445909"/>
                  </a:moveTo>
                  <a:lnTo>
                    <a:pt x="458368" y="445071"/>
                  </a:lnTo>
                  <a:lnTo>
                    <a:pt x="458177" y="445122"/>
                  </a:lnTo>
                  <a:lnTo>
                    <a:pt x="458012" y="445211"/>
                  </a:lnTo>
                  <a:lnTo>
                    <a:pt x="457847" y="445262"/>
                  </a:lnTo>
                  <a:lnTo>
                    <a:pt x="457835" y="445935"/>
                  </a:lnTo>
                  <a:lnTo>
                    <a:pt x="457911" y="446582"/>
                  </a:lnTo>
                  <a:lnTo>
                    <a:pt x="458063" y="447217"/>
                  </a:lnTo>
                  <a:lnTo>
                    <a:pt x="458317" y="446608"/>
                  </a:lnTo>
                  <a:lnTo>
                    <a:pt x="458444" y="445909"/>
                  </a:lnTo>
                  <a:close/>
                </a:path>
                <a:path w="713105" h="447675">
                  <a:moveTo>
                    <a:pt x="458812" y="361734"/>
                  </a:moveTo>
                  <a:lnTo>
                    <a:pt x="458571" y="361569"/>
                  </a:lnTo>
                  <a:lnTo>
                    <a:pt x="458508" y="361937"/>
                  </a:lnTo>
                  <a:lnTo>
                    <a:pt x="458812" y="361734"/>
                  </a:lnTo>
                  <a:close/>
                </a:path>
                <a:path w="713105" h="447675">
                  <a:moveTo>
                    <a:pt x="461403" y="344043"/>
                  </a:moveTo>
                  <a:lnTo>
                    <a:pt x="458787" y="342226"/>
                  </a:lnTo>
                  <a:lnTo>
                    <a:pt x="459117" y="343166"/>
                  </a:lnTo>
                  <a:lnTo>
                    <a:pt x="459841" y="343928"/>
                  </a:lnTo>
                  <a:lnTo>
                    <a:pt x="461022" y="344055"/>
                  </a:lnTo>
                  <a:lnTo>
                    <a:pt x="461149" y="344068"/>
                  </a:lnTo>
                  <a:lnTo>
                    <a:pt x="461276" y="344043"/>
                  </a:lnTo>
                  <a:lnTo>
                    <a:pt x="461403" y="344043"/>
                  </a:lnTo>
                  <a:close/>
                </a:path>
                <a:path w="713105" h="447675">
                  <a:moveTo>
                    <a:pt x="468388" y="77825"/>
                  </a:moveTo>
                  <a:lnTo>
                    <a:pt x="466686" y="77089"/>
                  </a:lnTo>
                  <a:lnTo>
                    <a:pt x="465086" y="77038"/>
                  </a:lnTo>
                  <a:lnTo>
                    <a:pt x="462495" y="77508"/>
                  </a:lnTo>
                  <a:lnTo>
                    <a:pt x="461860" y="77520"/>
                  </a:lnTo>
                  <a:lnTo>
                    <a:pt x="461289" y="77444"/>
                  </a:lnTo>
                  <a:lnTo>
                    <a:pt x="462876" y="79298"/>
                  </a:lnTo>
                  <a:lnTo>
                    <a:pt x="464604" y="79387"/>
                  </a:lnTo>
                  <a:lnTo>
                    <a:pt x="465899" y="78549"/>
                  </a:lnTo>
                  <a:lnTo>
                    <a:pt x="467398" y="78181"/>
                  </a:lnTo>
                  <a:lnTo>
                    <a:pt x="467766" y="78092"/>
                  </a:lnTo>
                  <a:lnTo>
                    <a:pt x="468083" y="77965"/>
                  </a:lnTo>
                  <a:lnTo>
                    <a:pt x="468388" y="77825"/>
                  </a:lnTo>
                  <a:close/>
                </a:path>
                <a:path w="713105" h="447675">
                  <a:moveTo>
                    <a:pt x="470674" y="357390"/>
                  </a:moveTo>
                  <a:lnTo>
                    <a:pt x="470471" y="357289"/>
                  </a:lnTo>
                  <a:lnTo>
                    <a:pt x="470522" y="357479"/>
                  </a:lnTo>
                  <a:lnTo>
                    <a:pt x="470674" y="357390"/>
                  </a:lnTo>
                  <a:close/>
                </a:path>
                <a:path w="713105" h="447675">
                  <a:moveTo>
                    <a:pt x="472071" y="352310"/>
                  </a:moveTo>
                  <a:lnTo>
                    <a:pt x="471995" y="352145"/>
                  </a:lnTo>
                  <a:lnTo>
                    <a:pt x="471932" y="352005"/>
                  </a:lnTo>
                  <a:lnTo>
                    <a:pt x="471817" y="351637"/>
                  </a:lnTo>
                  <a:lnTo>
                    <a:pt x="471081" y="350583"/>
                  </a:lnTo>
                  <a:lnTo>
                    <a:pt x="470573" y="350316"/>
                  </a:lnTo>
                  <a:lnTo>
                    <a:pt x="470141" y="350812"/>
                  </a:lnTo>
                  <a:lnTo>
                    <a:pt x="469849" y="351040"/>
                  </a:lnTo>
                  <a:lnTo>
                    <a:pt x="470166" y="351370"/>
                  </a:lnTo>
                  <a:lnTo>
                    <a:pt x="470458" y="351777"/>
                  </a:lnTo>
                  <a:lnTo>
                    <a:pt x="471144" y="352183"/>
                  </a:lnTo>
                  <a:lnTo>
                    <a:pt x="471576" y="352145"/>
                  </a:lnTo>
                  <a:lnTo>
                    <a:pt x="471957" y="352196"/>
                  </a:lnTo>
                  <a:lnTo>
                    <a:pt x="471373" y="352691"/>
                  </a:lnTo>
                  <a:lnTo>
                    <a:pt x="472071" y="352310"/>
                  </a:lnTo>
                  <a:close/>
                </a:path>
                <a:path w="713105" h="447675">
                  <a:moveTo>
                    <a:pt x="476719" y="256540"/>
                  </a:moveTo>
                  <a:lnTo>
                    <a:pt x="476707" y="255041"/>
                  </a:lnTo>
                  <a:lnTo>
                    <a:pt x="476707" y="254279"/>
                  </a:lnTo>
                  <a:lnTo>
                    <a:pt x="476351" y="254304"/>
                  </a:lnTo>
                  <a:lnTo>
                    <a:pt x="475729" y="254279"/>
                  </a:lnTo>
                  <a:lnTo>
                    <a:pt x="475564" y="255054"/>
                  </a:lnTo>
                  <a:lnTo>
                    <a:pt x="475526" y="255739"/>
                  </a:lnTo>
                  <a:lnTo>
                    <a:pt x="475475" y="256425"/>
                  </a:lnTo>
                  <a:lnTo>
                    <a:pt x="475665" y="256489"/>
                  </a:lnTo>
                  <a:lnTo>
                    <a:pt x="475843" y="256527"/>
                  </a:lnTo>
                  <a:lnTo>
                    <a:pt x="476034" y="256590"/>
                  </a:lnTo>
                  <a:lnTo>
                    <a:pt x="476719" y="256540"/>
                  </a:lnTo>
                  <a:close/>
                </a:path>
                <a:path w="713105" h="447675">
                  <a:moveTo>
                    <a:pt x="492074" y="248259"/>
                  </a:moveTo>
                  <a:lnTo>
                    <a:pt x="491896" y="248577"/>
                  </a:lnTo>
                  <a:lnTo>
                    <a:pt x="491731" y="248881"/>
                  </a:lnTo>
                  <a:lnTo>
                    <a:pt x="491566" y="249199"/>
                  </a:lnTo>
                  <a:lnTo>
                    <a:pt x="491756" y="249580"/>
                  </a:lnTo>
                  <a:lnTo>
                    <a:pt x="491871" y="249123"/>
                  </a:lnTo>
                  <a:lnTo>
                    <a:pt x="491972" y="248691"/>
                  </a:lnTo>
                  <a:lnTo>
                    <a:pt x="492074" y="248259"/>
                  </a:lnTo>
                  <a:close/>
                </a:path>
                <a:path w="713105" h="447675">
                  <a:moveTo>
                    <a:pt x="493001" y="244297"/>
                  </a:moveTo>
                  <a:lnTo>
                    <a:pt x="492594" y="244094"/>
                  </a:lnTo>
                  <a:lnTo>
                    <a:pt x="492277" y="243840"/>
                  </a:lnTo>
                  <a:lnTo>
                    <a:pt x="492023" y="243586"/>
                  </a:lnTo>
                  <a:lnTo>
                    <a:pt x="490842" y="243039"/>
                  </a:lnTo>
                  <a:lnTo>
                    <a:pt x="490207" y="242773"/>
                  </a:lnTo>
                  <a:lnTo>
                    <a:pt x="487692" y="246303"/>
                  </a:lnTo>
                  <a:lnTo>
                    <a:pt x="490359" y="249656"/>
                  </a:lnTo>
                  <a:lnTo>
                    <a:pt x="490715" y="249313"/>
                  </a:lnTo>
                  <a:lnTo>
                    <a:pt x="490905" y="247878"/>
                  </a:lnTo>
                  <a:lnTo>
                    <a:pt x="491337" y="248742"/>
                  </a:lnTo>
                  <a:lnTo>
                    <a:pt x="492137" y="247992"/>
                  </a:lnTo>
                  <a:lnTo>
                    <a:pt x="493001" y="244297"/>
                  </a:lnTo>
                  <a:close/>
                </a:path>
                <a:path w="713105" h="447675">
                  <a:moveTo>
                    <a:pt x="511733" y="147370"/>
                  </a:moveTo>
                  <a:lnTo>
                    <a:pt x="511619" y="146786"/>
                  </a:lnTo>
                  <a:lnTo>
                    <a:pt x="511619" y="146367"/>
                  </a:lnTo>
                  <a:lnTo>
                    <a:pt x="509485" y="146596"/>
                  </a:lnTo>
                  <a:lnTo>
                    <a:pt x="510006" y="147497"/>
                  </a:lnTo>
                  <a:lnTo>
                    <a:pt x="510819" y="147688"/>
                  </a:lnTo>
                  <a:lnTo>
                    <a:pt x="511670" y="147688"/>
                  </a:lnTo>
                  <a:lnTo>
                    <a:pt x="511733" y="147370"/>
                  </a:lnTo>
                  <a:close/>
                </a:path>
                <a:path w="713105" h="447675">
                  <a:moveTo>
                    <a:pt x="516267" y="155714"/>
                  </a:moveTo>
                  <a:lnTo>
                    <a:pt x="516128" y="155727"/>
                  </a:lnTo>
                  <a:lnTo>
                    <a:pt x="515988" y="155765"/>
                  </a:lnTo>
                  <a:lnTo>
                    <a:pt x="515848" y="155803"/>
                  </a:lnTo>
                  <a:lnTo>
                    <a:pt x="515772" y="155930"/>
                  </a:lnTo>
                  <a:lnTo>
                    <a:pt x="515899" y="155943"/>
                  </a:lnTo>
                  <a:lnTo>
                    <a:pt x="516077" y="155841"/>
                  </a:lnTo>
                  <a:lnTo>
                    <a:pt x="516267" y="155714"/>
                  </a:lnTo>
                  <a:close/>
                </a:path>
                <a:path w="713105" h="447675">
                  <a:moveTo>
                    <a:pt x="522681" y="383959"/>
                  </a:moveTo>
                  <a:lnTo>
                    <a:pt x="522554" y="384048"/>
                  </a:lnTo>
                  <a:lnTo>
                    <a:pt x="522681" y="383959"/>
                  </a:lnTo>
                  <a:close/>
                </a:path>
                <a:path w="713105" h="447675">
                  <a:moveTo>
                    <a:pt x="522706" y="383743"/>
                  </a:moveTo>
                  <a:lnTo>
                    <a:pt x="522579" y="384022"/>
                  </a:lnTo>
                  <a:lnTo>
                    <a:pt x="522706" y="383743"/>
                  </a:lnTo>
                  <a:close/>
                </a:path>
                <a:path w="713105" h="447675">
                  <a:moveTo>
                    <a:pt x="522820" y="397891"/>
                  </a:moveTo>
                  <a:lnTo>
                    <a:pt x="521068" y="396913"/>
                  </a:lnTo>
                  <a:lnTo>
                    <a:pt x="521347" y="395300"/>
                  </a:lnTo>
                  <a:lnTo>
                    <a:pt x="521906" y="394804"/>
                  </a:lnTo>
                  <a:lnTo>
                    <a:pt x="522160" y="394258"/>
                  </a:lnTo>
                  <a:lnTo>
                    <a:pt x="522122" y="393992"/>
                  </a:lnTo>
                  <a:lnTo>
                    <a:pt x="522300" y="393649"/>
                  </a:lnTo>
                  <a:lnTo>
                    <a:pt x="522274" y="393420"/>
                  </a:lnTo>
                  <a:lnTo>
                    <a:pt x="522185" y="393141"/>
                  </a:lnTo>
                  <a:lnTo>
                    <a:pt x="521944" y="392861"/>
                  </a:lnTo>
                  <a:lnTo>
                    <a:pt x="521233" y="392938"/>
                  </a:lnTo>
                  <a:lnTo>
                    <a:pt x="520839" y="393242"/>
                  </a:lnTo>
                  <a:lnTo>
                    <a:pt x="520611" y="393636"/>
                  </a:lnTo>
                  <a:lnTo>
                    <a:pt x="521004" y="395681"/>
                  </a:lnTo>
                  <a:lnTo>
                    <a:pt x="521004" y="396430"/>
                  </a:lnTo>
                  <a:lnTo>
                    <a:pt x="519963" y="397700"/>
                  </a:lnTo>
                  <a:lnTo>
                    <a:pt x="521055" y="399173"/>
                  </a:lnTo>
                  <a:lnTo>
                    <a:pt x="522820" y="397891"/>
                  </a:lnTo>
                  <a:close/>
                </a:path>
                <a:path w="713105" h="447675">
                  <a:moveTo>
                    <a:pt x="523049" y="383006"/>
                  </a:moveTo>
                  <a:lnTo>
                    <a:pt x="522922" y="382816"/>
                  </a:lnTo>
                  <a:lnTo>
                    <a:pt x="522808" y="383057"/>
                  </a:lnTo>
                  <a:lnTo>
                    <a:pt x="522757" y="383400"/>
                  </a:lnTo>
                  <a:lnTo>
                    <a:pt x="522706" y="383743"/>
                  </a:lnTo>
                  <a:lnTo>
                    <a:pt x="522935" y="383247"/>
                  </a:lnTo>
                  <a:lnTo>
                    <a:pt x="523049" y="383006"/>
                  </a:lnTo>
                  <a:close/>
                </a:path>
                <a:path w="713105" h="447675">
                  <a:moveTo>
                    <a:pt x="523976" y="384276"/>
                  </a:moveTo>
                  <a:lnTo>
                    <a:pt x="523709" y="383908"/>
                  </a:lnTo>
                  <a:lnTo>
                    <a:pt x="523570" y="383717"/>
                  </a:lnTo>
                  <a:lnTo>
                    <a:pt x="523278" y="383806"/>
                  </a:lnTo>
                  <a:lnTo>
                    <a:pt x="522986" y="383908"/>
                  </a:lnTo>
                  <a:lnTo>
                    <a:pt x="522693" y="383984"/>
                  </a:lnTo>
                  <a:lnTo>
                    <a:pt x="523722" y="385800"/>
                  </a:lnTo>
                  <a:lnTo>
                    <a:pt x="523265" y="384949"/>
                  </a:lnTo>
                  <a:lnTo>
                    <a:pt x="523367" y="384784"/>
                  </a:lnTo>
                  <a:lnTo>
                    <a:pt x="523481" y="384632"/>
                  </a:lnTo>
                  <a:lnTo>
                    <a:pt x="523608" y="384517"/>
                  </a:lnTo>
                  <a:lnTo>
                    <a:pt x="523735" y="384441"/>
                  </a:lnTo>
                  <a:lnTo>
                    <a:pt x="523862" y="384365"/>
                  </a:lnTo>
                  <a:close/>
                </a:path>
                <a:path w="713105" h="447675">
                  <a:moveTo>
                    <a:pt x="525576" y="118960"/>
                  </a:moveTo>
                  <a:lnTo>
                    <a:pt x="525106" y="118325"/>
                  </a:lnTo>
                  <a:lnTo>
                    <a:pt x="524852" y="118313"/>
                  </a:lnTo>
                  <a:lnTo>
                    <a:pt x="524179" y="118249"/>
                  </a:lnTo>
                  <a:lnTo>
                    <a:pt x="523494" y="118427"/>
                  </a:lnTo>
                  <a:lnTo>
                    <a:pt x="522846" y="118491"/>
                  </a:lnTo>
                  <a:lnTo>
                    <a:pt x="522859" y="119227"/>
                  </a:lnTo>
                  <a:lnTo>
                    <a:pt x="522744" y="119824"/>
                  </a:lnTo>
                  <a:lnTo>
                    <a:pt x="523379" y="120129"/>
                  </a:lnTo>
                  <a:lnTo>
                    <a:pt x="524014" y="120357"/>
                  </a:lnTo>
                  <a:lnTo>
                    <a:pt x="524471" y="120230"/>
                  </a:lnTo>
                  <a:lnTo>
                    <a:pt x="524903" y="120103"/>
                  </a:lnTo>
                  <a:lnTo>
                    <a:pt x="525272" y="119532"/>
                  </a:lnTo>
                  <a:lnTo>
                    <a:pt x="525513" y="119075"/>
                  </a:lnTo>
                  <a:close/>
                </a:path>
                <a:path w="713105" h="447675">
                  <a:moveTo>
                    <a:pt x="525907" y="108102"/>
                  </a:moveTo>
                  <a:lnTo>
                    <a:pt x="524916" y="107543"/>
                  </a:lnTo>
                  <a:lnTo>
                    <a:pt x="523532" y="106743"/>
                  </a:lnTo>
                  <a:lnTo>
                    <a:pt x="522414" y="107213"/>
                  </a:lnTo>
                  <a:lnTo>
                    <a:pt x="521182" y="107403"/>
                  </a:lnTo>
                  <a:lnTo>
                    <a:pt x="519734" y="107175"/>
                  </a:lnTo>
                  <a:lnTo>
                    <a:pt x="518363" y="108597"/>
                  </a:lnTo>
                  <a:lnTo>
                    <a:pt x="518693" y="108851"/>
                  </a:lnTo>
                  <a:lnTo>
                    <a:pt x="519023" y="109156"/>
                  </a:lnTo>
                  <a:lnTo>
                    <a:pt x="519607" y="109613"/>
                  </a:lnTo>
                  <a:lnTo>
                    <a:pt x="519671" y="110083"/>
                  </a:lnTo>
                  <a:lnTo>
                    <a:pt x="519950" y="110756"/>
                  </a:lnTo>
                  <a:lnTo>
                    <a:pt x="519633" y="111086"/>
                  </a:lnTo>
                  <a:lnTo>
                    <a:pt x="519315" y="111455"/>
                  </a:lnTo>
                  <a:lnTo>
                    <a:pt x="518998" y="111785"/>
                  </a:lnTo>
                  <a:lnTo>
                    <a:pt x="518985" y="112636"/>
                  </a:lnTo>
                  <a:lnTo>
                    <a:pt x="519010" y="113411"/>
                  </a:lnTo>
                  <a:lnTo>
                    <a:pt x="519176" y="114134"/>
                  </a:lnTo>
                  <a:lnTo>
                    <a:pt x="520598" y="114147"/>
                  </a:lnTo>
                  <a:lnTo>
                    <a:pt x="521919" y="114731"/>
                  </a:lnTo>
                  <a:lnTo>
                    <a:pt x="523290" y="115417"/>
                  </a:lnTo>
                  <a:lnTo>
                    <a:pt x="523570" y="115023"/>
                  </a:lnTo>
                  <a:lnTo>
                    <a:pt x="524065" y="114274"/>
                  </a:lnTo>
                  <a:lnTo>
                    <a:pt x="524294" y="113741"/>
                  </a:lnTo>
                  <a:lnTo>
                    <a:pt x="524789" y="113271"/>
                  </a:lnTo>
                  <a:lnTo>
                    <a:pt x="524916" y="113207"/>
                  </a:lnTo>
                  <a:lnTo>
                    <a:pt x="525056" y="113182"/>
                  </a:lnTo>
                  <a:lnTo>
                    <a:pt x="525106" y="112839"/>
                  </a:lnTo>
                  <a:lnTo>
                    <a:pt x="525830" y="112877"/>
                  </a:lnTo>
                  <a:lnTo>
                    <a:pt x="522833" y="109220"/>
                  </a:lnTo>
                  <a:lnTo>
                    <a:pt x="523113" y="109194"/>
                  </a:lnTo>
                  <a:lnTo>
                    <a:pt x="523925" y="109169"/>
                  </a:lnTo>
                  <a:lnTo>
                    <a:pt x="524586" y="108661"/>
                  </a:lnTo>
                  <a:lnTo>
                    <a:pt x="525907" y="108102"/>
                  </a:lnTo>
                  <a:close/>
                </a:path>
                <a:path w="713105" h="447675">
                  <a:moveTo>
                    <a:pt x="526478" y="123926"/>
                  </a:moveTo>
                  <a:lnTo>
                    <a:pt x="525297" y="123393"/>
                  </a:lnTo>
                  <a:lnTo>
                    <a:pt x="523887" y="123101"/>
                  </a:lnTo>
                  <a:lnTo>
                    <a:pt x="521766" y="121234"/>
                  </a:lnTo>
                  <a:lnTo>
                    <a:pt x="520344" y="121627"/>
                  </a:lnTo>
                  <a:lnTo>
                    <a:pt x="519023" y="120954"/>
                  </a:lnTo>
                  <a:lnTo>
                    <a:pt x="518909" y="120789"/>
                  </a:lnTo>
                  <a:lnTo>
                    <a:pt x="518820" y="120573"/>
                  </a:lnTo>
                  <a:lnTo>
                    <a:pt x="518680" y="120611"/>
                  </a:lnTo>
                  <a:lnTo>
                    <a:pt x="516610" y="123367"/>
                  </a:lnTo>
                  <a:lnTo>
                    <a:pt x="519239" y="125437"/>
                  </a:lnTo>
                  <a:lnTo>
                    <a:pt x="519430" y="125958"/>
                  </a:lnTo>
                  <a:lnTo>
                    <a:pt x="516902" y="125780"/>
                  </a:lnTo>
                  <a:lnTo>
                    <a:pt x="516267" y="124434"/>
                  </a:lnTo>
                  <a:lnTo>
                    <a:pt x="516026" y="125412"/>
                  </a:lnTo>
                  <a:lnTo>
                    <a:pt x="516001" y="126428"/>
                  </a:lnTo>
                  <a:lnTo>
                    <a:pt x="516343" y="127469"/>
                  </a:lnTo>
                  <a:lnTo>
                    <a:pt x="517639" y="128308"/>
                  </a:lnTo>
                  <a:lnTo>
                    <a:pt x="518947" y="129336"/>
                  </a:lnTo>
                  <a:lnTo>
                    <a:pt x="520941" y="129514"/>
                  </a:lnTo>
                  <a:lnTo>
                    <a:pt x="521449" y="129667"/>
                  </a:lnTo>
                  <a:lnTo>
                    <a:pt x="521855" y="129908"/>
                  </a:lnTo>
                  <a:lnTo>
                    <a:pt x="526262" y="125869"/>
                  </a:lnTo>
                  <a:lnTo>
                    <a:pt x="526478" y="123926"/>
                  </a:lnTo>
                  <a:close/>
                </a:path>
                <a:path w="713105" h="447675">
                  <a:moveTo>
                    <a:pt x="531926" y="124688"/>
                  </a:moveTo>
                  <a:lnTo>
                    <a:pt x="531126" y="125133"/>
                  </a:lnTo>
                  <a:lnTo>
                    <a:pt x="530352" y="125704"/>
                  </a:lnTo>
                  <a:lnTo>
                    <a:pt x="529488" y="126098"/>
                  </a:lnTo>
                  <a:lnTo>
                    <a:pt x="529755" y="126339"/>
                  </a:lnTo>
                  <a:lnTo>
                    <a:pt x="529971" y="126593"/>
                  </a:lnTo>
                  <a:lnTo>
                    <a:pt x="530186" y="126911"/>
                  </a:lnTo>
                  <a:lnTo>
                    <a:pt x="531926" y="124688"/>
                  </a:lnTo>
                  <a:close/>
                </a:path>
                <a:path w="713105" h="447675">
                  <a:moveTo>
                    <a:pt x="533692" y="122428"/>
                  </a:moveTo>
                  <a:lnTo>
                    <a:pt x="532714" y="121234"/>
                  </a:lnTo>
                  <a:lnTo>
                    <a:pt x="532447" y="121145"/>
                  </a:lnTo>
                  <a:lnTo>
                    <a:pt x="532968" y="123342"/>
                  </a:lnTo>
                  <a:lnTo>
                    <a:pt x="533692" y="122428"/>
                  </a:lnTo>
                  <a:close/>
                </a:path>
                <a:path w="713105" h="447675">
                  <a:moveTo>
                    <a:pt x="535190" y="423570"/>
                  </a:moveTo>
                  <a:lnTo>
                    <a:pt x="534352" y="417436"/>
                  </a:lnTo>
                  <a:lnTo>
                    <a:pt x="531139" y="418363"/>
                  </a:lnTo>
                  <a:lnTo>
                    <a:pt x="531876" y="424141"/>
                  </a:lnTo>
                  <a:lnTo>
                    <a:pt x="530987" y="424573"/>
                  </a:lnTo>
                  <a:lnTo>
                    <a:pt x="526745" y="424637"/>
                  </a:lnTo>
                  <a:lnTo>
                    <a:pt x="526021" y="424522"/>
                  </a:lnTo>
                  <a:lnTo>
                    <a:pt x="525411" y="424256"/>
                  </a:lnTo>
                  <a:lnTo>
                    <a:pt x="524700" y="425424"/>
                  </a:lnTo>
                  <a:lnTo>
                    <a:pt x="527151" y="429196"/>
                  </a:lnTo>
                  <a:lnTo>
                    <a:pt x="527481" y="429094"/>
                  </a:lnTo>
                  <a:lnTo>
                    <a:pt x="527646" y="429082"/>
                  </a:lnTo>
                  <a:lnTo>
                    <a:pt x="528447" y="428510"/>
                  </a:lnTo>
                  <a:lnTo>
                    <a:pt x="530250" y="426326"/>
                  </a:lnTo>
                  <a:lnTo>
                    <a:pt x="532244" y="425500"/>
                  </a:lnTo>
                  <a:lnTo>
                    <a:pt x="533996" y="424535"/>
                  </a:lnTo>
                  <a:lnTo>
                    <a:pt x="535190" y="423570"/>
                  </a:lnTo>
                  <a:close/>
                </a:path>
                <a:path w="713105" h="447675">
                  <a:moveTo>
                    <a:pt x="536498" y="387070"/>
                  </a:moveTo>
                  <a:lnTo>
                    <a:pt x="536130" y="387096"/>
                  </a:lnTo>
                  <a:lnTo>
                    <a:pt x="535432" y="387032"/>
                  </a:lnTo>
                  <a:lnTo>
                    <a:pt x="527342" y="394627"/>
                  </a:lnTo>
                  <a:lnTo>
                    <a:pt x="536498" y="387070"/>
                  </a:lnTo>
                  <a:close/>
                </a:path>
                <a:path w="713105" h="447675">
                  <a:moveTo>
                    <a:pt x="537857" y="115252"/>
                  </a:moveTo>
                  <a:lnTo>
                    <a:pt x="537641" y="114528"/>
                  </a:lnTo>
                  <a:lnTo>
                    <a:pt x="537476" y="113779"/>
                  </a:lnTo>
                  <a:lnTo>
                    <a:pt x="537375" y="113030"/>
                  </a:lnTo>
                  <a:lnTo>
                    <a:pt x="537235" y="113106"/>
                  </a:lnTo>
                  <a:lnTo>
                    <a:pt x="537857" y="115252"/>
                  </a:lnTo>
                  <a:close/>
                </a:path>
                <a:path w="713105" h="447675">
                  <a:moveTo>
                    <a:pt x="538327" y="116484"/>
                  </a:moveTo>
                  <a:lnTo>
                    <a:pt x="538200" y="116192"/>
                  </a:lnTo>
                  <a:lnTo>
                    <a:pt x="538086" y="115900"/>
                  </a:lnTo>
                  <a:lnTo>
                    <a:pt x="538175" y="116217"/>
                  </a:lnTo>
                  <a:lnTo>
                    <a:pt x="538289" y="116535"/>
                  </a:lnTo>
                  <a:close/>
                </a:path>
                <a:path w="713105" h="447675">
                  <a:moveTo>
                    <a:pt x="542467" y="109118"/>
                  </a:moveTo>
                  <a:close/>
                </a:path>
                <a:path w="713105" h="447675">
                  <a:moveTo>
                    <a:pt x="542632" y="93624"/>
                  </a:moveTo>
                  <a:lnTo>
                    <a:pt x="542163" y="93065"/>
                  </a:lnTo>
                  <a:lnTo>
                    <a:pt x="541959" y="92786"/>
                  </a:lnTo>
                  <a:lnTo>
                    <a:pt x="539686" y="93192"/>
                  </a:lnTo>
                  <a:lnTo>
                    <a:pt x="538073" y="94729"/>
                  </a:lnTo>
                  <a:lnTo>
                    <a:pt x="536651" y="96786"/>
                  </a:lnTo>
                  <a:lnTo>
                    <a:pt x="538314" y="95973"/>
                  </a:lnTo>
                  <a:lnTo>
                    <a:pt x="539927" y="94983"/>
                  </a:lnTo>
                  <a:lnTo>
                    <a:pt x="541616" y="94361"/>
                  </a:lnTo>
                  <a:lnTo>
                    <a:pt x="541959" y="94119"/>
                  </a:lnTo>
                  <a:lnTo>
                    <a:pt x="542632" y="93624"/>
                  </a:lnTo>
                  <a:close/>
                </a:path>
                <a:path w="713105" h="447675">
                  <a:moveTo>
                    <a:pt x="544017" y="109689"/>
                  </a:moveTo>
                  <a:lnTo>
                    <a:pt x="543839" y="109626"/>
                  </a:lnTo>
                  <a:lnTo>
                    <a:pt x="543661" y="109601"/>
                  </a:lnTo>
                  <a:lnTo>
                    <a:pt x="543483" y="109537"/>
                  </a:lnTo>
                  <a:lnTo>
                    <a:pt x="543140" y="109410"/>
                  </a:lnTo>
                  <a:lnTo>
                    <a:pt x="542810" y="109258"/>
                  </a:lnTo>
                  <a:lnTo>
                    <a:pt x="542467" y="109118"/>
                  </a:lnTo>
                  <a:lnTo>
                    <a:pt x="542747" y="109385"/>
                  </a:lnTo>
                  <a:lnTo>
                    <a:pt x="542988" y="109651"/>
                  </a:lnTo>
                  <a:lnTo>
                    <a:pt x="543293" y="109816"/>
                  </a:lnTo>
                  <a:lnTo>
                    <a:pt x="543471" y="109905"/>
                  </a:lnTo>
                  <a:lnTo>
                    <a:pt x="543775" y="109728"/>
                  </a:lnTo>
                  <a:lnTo>
                    <a:pt x="544017" y="109689"/>
                  </a:lnTo>
                  <a:close/>
                </a:path>
                <a:path w="713105" h="447675">
                  <a:moveTo>
                    <a:pt x="544106" y="112496"/>
                  </a:moveTo>
                  <a:lnTo>
                    <a:pt x="542442" y="109118"/>
                  </a:lnTo>
                  <a:lnTo>
                    <a:pt x="541489" y="109321"/>
                  </a:lnTo>
                  <a:lnTo>
                    <a:pt x="540804" y="109829"/>
                  </a:lnTo>
                  <a:lnTo>
                    <a:pt x="540207" y="110413"/>
                  </a:lnTo>
                  <a:lnTo>
                    <a:pt x="540283" y="110832"/>
                  </a:lnTo>
                  <a:lnTo>
                    <a:pt x="540308" y="111252"/>
                  </a:lnTo>
                  <a:lnTo>
                    <a:pt x="540283" y="111696"/>
                  </a:lnTo>
                  <a:lnTo>
                    <a:pt x="541108" y="112293"/>
                  </a:lnTo>
                  <a:lnTo>
                    <a:pt x="542023" y="112814"/>
                  </a:lnTo>
                  <a:lnTo>
                    <a:pt x="542861" y="113385"/>
                  </a:lnTo>
                  <a:lnTo>
                    <a:pt x="544106" y="112496"/>
                  </a:lnTo>
                  <a:close/>
                </a:path>
                <a:path w="713105" h="447675">
                  <a:moveTo>
                    <a:pt x="545960" y="389293"/>
                  </a:moveTo>
                  <a:lnTo>
                    <a:pt x="545668" y="388391"/>
                  </a:lnTo>
                  <a:lnTo>
                    <a:pt x="545350" y="388200"/>
                  </a:lnTo>
                  <a:lnTo>
                    <a:pt x="545020" y="388010"/>
                  </a:lnTo>
                  <a:lnTo>
                    <a:pt x="544068" y="388162"/>
                  </a:lnTo>
                  <a:lnTo>
                    <a:pt x="543623" y="389242"/>
                  </a:lnTo>
                  <a:lnTo>
                    <a:pt x="543534" y="390194"/>
                  </a:lnTo>
                  <a:lnTo>
                    <a:pt x="543204" y="391871"/>
                  </a:lnTo>
                  <a:lnTo>
                    <a:pt x="544461" y="390766"/>
                  </a:lnTo>
                  <a:lnTo>
                    <a:pt x="545236" y="390232"/>
                  </a:lnTo>
                  <a:lnTo>
                    <a:pt x="545795" y="389521"/>
                  </a:lnTo>
                  <a:lnTo>
                    <a:pt x="545960" y="389293"/>
                  </a:lnTo>
                  <a:close/>
                </a:path>
                <a:path w="713105" h="447675">
                  <a:moveTo>
                    <a:pt x="550646" y="359956"/>
                  </a:moveTo>
                  <a:lnTo>
                    <a:pt x="550329" y="360172"/>
                  </a:lnTo>
                  <a:lnTo>
                    <a:pt x="549884" y="360641"/>
                  </a:lnTo>
                  <a:lnTo>
                    <a:pt x="549998" y="360807"/>
                  </a:lnTo>
                  <a:lnTo>
                    <a:pt x="550138" y="360870"/>
                  </a:lnTo>
                  <a:lnTo>
                    <a:pt x="550418" y="360553"/>
                  </a:lnTo>
                  <a:lnTo>
                    <a:pt x="550545" y="360260"/>
                  </a:lnTo>
                  <a:lnTo>
                    <a:pt x="550646" y="359956"/>
                  </a:lnTo>
                  <a:close/>
                </a:path>
                <a:path w="713105" h="447675">
                  <a:moveTo>
                    <a:pt x="550710" y="109080"/>
                  </a:moveTo>
                  <a:lnTo>
                    <a:pt x="549236" y="109169"/>
                  </a:lnTo>
                  <a:lnTo>
                    <a:pt x="548335" y="109220"/>
                  </a:lnTo>
                  <a:lnTo>
                    <a:pt x="548843" y="109728"/>
                  </a:lnTo>
                  <a:lnTo>
                    <a:pt x="549414" y="110058"/>
                  </a:lnTo>
                  <a:lnTo>
                    <a:pt x="549986" y="110324"/>
                  </a:lnTo>
                  <a:lnTo>
                    <a:pt x="550189" y="109969"/>
                  </a:lnTo>
                  <a:lnTo>
                    <a:pt x="550392" y="109613"/>
                  </a:lnTo>
                  <a:lnTo>
                    <a:pt x="550659" y="109194"/>
                  </a:lnTo>
                  <a:close/>
                </a:path>
                <a:path w="713105" h="447675">
                  <a:moveTo>
                    <a:pt x="556094" y="355968"/>
                  </a:moveTo>
                  <a:lnTo>
                    <a:pt x="555498" y="355549"/>
                  </a:lnTo>
                  <a:lnTo>
                    <a:pt x="555218" y="355320"/>
                  </a:lnTo>
                  <a:lnTo>
                    <a:pt x="555091" y="355384"/>
                  </a:lnTo>
                  <a:lnTo>
                    <a:pt x="555167" y="355600"/>
                  </a:lnTo>
                  <a:lnTo>
                    <a:pt x="555244" y="355815"/>
                  </a:lnTo>
                  <a:lnTo>
                    <a:pt x="555307" y="356044"/>
                  </a:lnTo>
                  <a:lnTo>
                    <a:pt x="555574" y="356019"/>
                  </a:lnTo>
                  <a:lnTo>
                    <a:pt x="555828" y="355981"/>
                  </a:lnTo>
                  <a:lnTo>
                    <a:pt x="556094" y="355968"/>
                  </a:lnTo>
                  <a:close/>
                </a:path>
                <a:path w="713105" h="447675">
                  <a:moveTo>
                    <a:pt x="557974" y="359384"/>
                  </a:moveTo>
                  <a:lnTo>
                    <a:pt x="557771" y="359244"/>
                  </a:lnTo>
                  <a:lnTo>
                    <a:pt x="557555" y="359270"/>
                  </a:lnTo>
                  <a:lnTo>
                    <a:pt x="557403" y="359410"/>
                  </a:lnTo>
                  <a:lnTo>
                    <a:pt x="557326" y="359613"/>
                  </a:lnTo>
                  <a:lnTo>
                    <a:pt x="557517" y="359752"/>
                  </a:lnTo>
                  <a:lnTo>
                    <a:pt x="557733" y="359714"/>
                  </a:lnTo>
                  <a:lnTo>
                    <a:pt x="557885" y="359587"/>
                  </a:lnTo>
                  <a:lnTo>
                    <a:pt x="557949" y="359435"/>
                  </a:lnTo>
                  <a:close/>
                </a:path>
                <a:path w="713105" h="447675">
                  <a:moveTo>
                    <a:pt x="572998" y="355523"/>
                  </a:moveTo>
                  <a:lnTo>
                    <a:pt x="571779" y="355904"/>
                  </a:lnTo>
                  <a:lnTo>
                    <a:pt x="571588" y="356654"/>
                  </a:lnTo>
                  <a:lnTo>
                    <a:pt x="571398" y="357301"/>
                  </a:lnTo>
                  <a:lnTo>
                    <a:pt x="571093" y="358216"/>
                  </a:lnTo>
                  <a:lnTo>
                    <a:pt x="571004" y="358482"/>
                  </a:lnTo>
                  <a:lnTo>
                    <a:pt x="570903" y="358736"/>
                  </a:lnTo>
                  <a:lnTo>
                    <a:pt x="572897" y="357111"/>
                  </a:lnTo>
                  <a:lnTo>
                    <a:pt x="572947" y="356019"/>
                  </a:lnTo>
                  <a:lnTo>
                    <a:pt x="572998" y="355523"/>
                  </a:lnTo>
                  <a:close/>
                </a:path>
                <a:path w="713105" h="447675">
                  <a:moveTo>
                    <a:pt x="573227" y="389877"/>
                  </a:moveTo>
                  <a:lnTo>
                    <a:pt x="573125" y="389750"/>
                  </a:lnTo>
                  <a:lnTo>
                    <a:pt x="572998" y="389826"/>
                  </a:lnTo>
                  <a:lnTo>
                    <a:pt x="572998" y="389966"/>
                  </a:lnTo>
                  <a:lnTo>
                    <a:pt x="572973" y="390093"/>
                  </a:lnTo>
                  <a:lnTo>
                    <a:pt x="573151" y="390055"/>
                  </a:lnTo>
                  <a:lnTo>
                    <a:pt x="573227" y="389928"/>
                  </a:lnTo>
                  <a:close/>
                </a:path>
                <a:path w="713105" h="447675">
                  <a:moveTo>
                    <a:pt x="586460" y="54864"/>
                  </a:moveTo>
                  <a:lnTo>
                    <a:pt x="586181" y="54876"/>
                  </a:lnTo>
                  <a:lnTo>
                    <a:pt x="585914" y="54876"/>
                  </a:lnTo>
                  <a:lnTo>
                    <a:pt x="585635" y="54914"/>
                  </a:lnTo>
                  <a:lnTo>
                    <a:pt x="580618" y="59182"/>
                  </a:lnTo>
                  <a:lnTo>
                    <a:pt x="582383" y="60096"/>
                  </a:lnTo>
                  <a:lnTo>
                    <a:pt x="586460" y="54864"/>
                  </a:lnTo>
                  <a:close/>
                </a:path>
                <a:path w="713105" h="447675">
                  <a:moveTo>
                    <a:pt x="637311" y="291172"/>
                  </a:moveTo>
                  <a:lnTo>
                    <a:pt x="637159" y="290906"/>
                  </a:lnTo>
                  <a:lnTo>
                    <a:pt x="637019" y="290614"/>
                  </a:lnTo>
                  <a:lnTo>
                    <a:pt x="636879" y="290334"/>
                  </a:lnTo>
                  <a:lnTo>
                    <a:pt x="636371" y="289394"/>
                  </a:lnTo>
                  <a:lnTo>
                    <a:pt x="635952" y="288810"/>
                  </a:lnTo>
                  <a:lnTo>
                    <a:pt x="635292" y="288861"/>
                  </a:lnTo>
                  <a:lnTo>
                    <a:pt x="634936" y="289102"/>
                  </a:lnTo>
                  <a:lnTo>
                    <a:pt x="634860" y="289306"/>
                  </a:lnTo>
                  <a:lnTo>
                    <a:pt x="634784" y="289699"/>
                  </a:lnTo>
                  <a:lnTo>
                    <a:pt x="634784" y="289864"/>
                  </a:lnTo>
                  <a:lnTo>
                    <a:pt x="635393" y="290576"/>
                  </a:lnTo>
                  <a:lnTo>
                    <a:pt x="636041" y="291109"/>
                  </a:lnTo>
                  <a:lnTo>
                    <a:pt x="636663" y="291693"/>
                  </a:lnTo>
                  <a:lnTo>
                    <a:pt x="637311" y="291172"/>
                  </a:lnTo>
                  <a:close/>
                </a:path>
                <a:path w="713105" h="447675">
                  <a:moveTo>
                    <a:pt x="654608" y="275107"/>
                  </a:moveTo>
                  <a:lnTo>
                    <a:pt x="654392" y="275221"/>
                  </a:lnTo>
                  <a:lnTo>
                    <a:pt x="654177" y="275361"/>
                  </a:lnTo>
                  <a:lnTo>
                    <a:pt x="653948" y="275463"/>
                  </a:lnTo>
                  <a:lnTo>
                    <a:pt x="653719" y="275577"/>
                  </a:lnTo>
                  <a:lnTo>
                    <a:pt x="653148" y="275361"/>
                  </a:lnTo>
                  <a:lnTo>
                    <a:pt x="652780" y="274891"/>
                  </a:lnTo>
                  <a:lnTo>
                    <a:pt x="652780" y="274472"/>
                  </a:lnTo>
                  <a:lnTo>
                    <a:pt x="652830" y="274142"/>
                  </a:lnTo>
                  <a:lnTo>
                    <a:pt x="652310" y="274574"/>
                  </a:lnTo>
                  <a:lnTo>
                    <a:pt x="651979" y="275158"/>
                  </a:lnTo>
                  <a:lnTo>
                    <a:pt x="652094" y="275907"/>
                  </a:lnTo>
                  <a:lnTo>
                    <a:pt x="652208" y="276745"/>
                  </a:lnTo>
                  <a:lnTo>
                    <a:pt x="652741" y="277507"/>
                  </a:lnTo>
                  <a:lnTo>
                    <a:pt x="653097" y="278066"/>
                  </a:lnTo>
                  <a:lnTo>
                    <a:pt x="653707" y="277152"/>
                  </a:lnTo>
                  <a:lnTo>
                    <a:pt x="654240" y="276199"/>
                  </a:lnTo>
                  <a:lnTo>
                    <a:pt x="654608" y="275107"/>
                  </a:lnTo>
                  <a:close/>
                </a:path>
                <a:path w="713105" h="447675">
                  <a:moveTo>
                    <a:pt x="655523" y="762"/>
                  </a:moveTo>
                  <a:lnTo>
                    <a:pt x="653300" y="304"/>
                  </a:lnTo>
                  <a:lnTo>
                    <a:pt x="651827" y="0"/>
                  </a:lnTo>
                  <a:lnTo>
                    <a:pt x="652818" y="2590"/>
                  </a:lnTo>
                  <a:lnTo>
                    <a:pt x="652919" y="2946"/>
                  </a:lnTo>
                  <a:lnTo>
                    <a:pt x="653643" y="2159"/>
                  </a:lnTo>
                  <a:lnTo>
                    <a:pt x="654443" y="1435"/>
                  </a:lnTo>
                  <a:lnTo>
                    <a:pt x="655408" y="825"/>
                  </a:lnTo>
                  <a:close/>
                </a:path>
                <a:path w="713105" h="447675">
                  <a:moveTo>
                    <a:pt x="682752" y="260362"/>
                  </a:moveTo>
                  <a:lnTo>
                    <a:pt x="681469" y="261137"/>
                  </a:lnTo>
                  <a:lnTo>
                    <a:pt x="680808" y="261543"/>
                  </a:lnTo>
                  <a:lnTo>
                    <a:pt x="681621" y="261315"/>
                  </a:lnTo>
                  <a:lnTo>
                    <a:pt x="682256" y="260908"/>
                  </a:lnTo>
                  <a:lnTo>
                    <a:pt x="682752" y="260362"/>
                  </a:lnTo>
                  <a:close/>
                </a:path>
                <a:path w="713105" h="447675">
                  <a:moveTo>
                    <a:pt x="683666" y="258940"/>
                  </a:moveTo>
                  <a:lnTo>
                    <a:pt x="683031" y="258267"/>
                  </a:lnTo>
                  <a:lnTo>
                    <a:pt x="682701" y="257937"/>
                  </a:lnTo>
                  <a:lnTo>
                    <a:pt x="682739" y="258114"/>
                  </a:lnTo>
                  <a:lnTo>
                    <a:pt x="682955" y="258622"/>
                  </a:lnTo>
                  <a:lnTo>
                    <a:pt x="683158" y="259041"/>
                  </a:lnTo>
                  <a:lnTo>
                    <a:pt x="683374" y="259473"/>
                  </a:lnTo>
                  <a:lnTo>
                    <a:pt x="683475" y="259295"/>
                  </a:lnTo>
                  <a:lnTo>
                    <a:pt x="683666" y="258940"/>
                  </a:lnTo>
                  <a:close/>
                </a:path>
                <a:path w="713105" h="447675">
                  <a:moveTo>
                    <a:pt x="712914" y="210553"/>
                  </a:move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 descr=""/>
            <p:cNvSpPr/>
            <p:nvPr/>
          </p:nvSpPr>
          <p:spPr>
            <a:xfrm>
              <a:off x="1874697" y="3912191"/>
              <a:ext cx="652780" cy="486409"/>
            </a:xfrm>
            <a:custGeom>
              <a:avLst/>
              <a:gdLst/>
              <a:ahLst/>
              <a:cxnLst/>
              <a:rect l="l" t="t" r="r" b="b"/>
              <a:pathLst>
                <a:path w="652780" h="486410">
                  <a:moveTo>
                    <a:pt x="381" y="383590"/>
                  </a:moveTo>
                  <a:lnTo>
                    <a:pt x="127" y="383311"/>
                  </a:lnTo>
                  <a:lnTo>
                    <a:pt x="0" y="383578"/>
                  </a:lnTo>
                  <a:lnTo>
                    <a:pt x="381" y="383590"/>
                  </a:lnTo>
                  <a:close/>
                </a:path>
                <a:path w="652780" h="486410">
                  <a:moveTo>
                    <a:pt x="21894" y="430441"/>
                  </a:moveTo>
                  <a:lnTo>
                    <a:pt x="21412" y="429260"/>
                  </a:lnTo>
                  <a:lnTo>
                    <a:pt x="20624" y="428586"/>
                  </a:lnTo>
                  <a:lnTo>
                    <a:pt x="19989" y="428485"/>
                  </a:lnTo>
                  <a:lnTo>
                    <a:pt x="19113" y="428332"/>
                  </a:lnTo>
                  <a:lnTo>
                    <a:pt x="18808" y="429107"/>
                  </a:lnTo>
                  <a:lnTo>
                    <a:pt x="18834" y="431190"/>
                  </a:lnTo>
                  <a:lnTo>
                    <a:pt x="18415" y="432409"/>
                  </a:lnTo>
                  <a:lnTo>
                    <a:pt x="18897" y="434492"/>
                  </a:lnTo>
                  <a:lnTo>
                    <a:pt x="19773" y="435343"/>
                  </a:lnTo>
                  <a:lnTo>
                    <a:pt x="20688" y="436778"/>
                  </a:lnTo>
                  <a:lnTo>
                    <a:pt x="21526" y="431279"/>
                  </a:lnTo>
                  <a:lnTo>
                    <a:pt x="21894" y="430441"/>
                  </a:lnTo>
                  <a:close/>
                </a:path>
                <a:path w="652780" h="486410">
                  <a:moveTo>
                    <a:pt x="39636" y="410184"/>
                  </a:moveTo>
                  <a:lnTo>
                    <a:pt x="39230" y="409282"/>
                  </a:lnTo>
                  <a:lnTo>
                    <a:pt x="39065" y="408330"/>
                  </a:lnTo>
                  <a:lnTo>
                    <a:pt x="38506" y="407835"/>
                  </a:lnTo>
                  <a:lnTo>
                    <a:pt x="37973" y="407365"/>
                  </a:lnTo>
                  <a:lnTo>
                    <a:pt x="37045" y="407504"/>
                  </a:lnTo>
                  <a:lnTo>
                    <a:pt x="36703" y="408444"/>
                  </a:lnTo>
                  <a:lnTo>
                    <a:pt x="36245" y="409689"/>
                  </a:lnTo>
                  <a:lnTo>
                    <a:pt x="36868" y="410972"/>
                  </a:lnTo>
                  <a:lnTo>
                    <a:pt x="38468" y="411022"/>
                  </a:lnTo>
                  <a:lnTo>
                    <a:pt x="38912" y="410578"/>
                  </a:lnTo>
                  <a:lnTo>
                    <a:pt x="39636" y="410184"/>
                  </a:lnTo>
                  <a:close/>
                </a:path>
                <a:path w="652780" h="486410">
                  <a:moveTo>
                    <a:pt x="81775" y="187871"/>
                  </a:moveTo>
                  <a:lnTo>
                    <a:pt x="81534" y="187642"/>
                  </a:lnTo>
                  <a:lnTo>
                    <a:pt x="81318" y="187426"/>
                  </a:lnTo>
                  <a:lnTo>
                    <a:pt x="81102" y="187223"/>
                  </a:lnTo>
                  <a:lnTo>
                    <a:pt x="80797" y="187998"/>
                  </a:lnTo>
                  <a:lnTo>
                    <a:pt x="80657" y="188391"/>
                  </a:lnTo>
                  <a:lnTo>
                    <a:pt x="81407" y="188048"/>
                  </a:lnTo>
                  <a:lnTo>
                    <a:pt x="81775" y="187871"/>
                  </a:lnTo>
                  <a:close/>
                </a:path>
                <a:path w="652780" h="486410">
                  <a:moveTo>
                    <a:pt x="91757" y="415404"/>
                  </a:moveTo>
                  <a:lnTo>
                    <a:pt x="91363" y="415315"/>
                  </a:lnTo>
                  <a:lnTo>
                    <a:pt x="91173" y="415290"/>
                  </a:lnTo>
                  <a:lnTo>
                    <a:pt x="91084" y="415455"/>
                  </a:lnTo>
                  <a:lnTo>
                    <a:pt x="91020" y="415645"/>
                  </a:lnTo>
                  <a:lnTo>
                    <a:pt x="90995" y="415798"/>
                  </a:lnTo>
                  <a:lnTo>
                    <a:pt x="91186" y="415937"/>
                  </a:lnTo>
                  <a:lnTo>
                    <a:pt x="91401" y="416077"/>
                  </a:lnTo>
                  <a:lnTo>
                    <a:pt x="91605" y="416204"/>
                  </a:lnTo>
                  <a:lnTo>
                    <a:pt x="91706" y="415658"/>
                  </a:lnTo>
                  <a:lnTo>
                    <a:pt x="91757" y="415404"/>
                  </a:lnTo>
                  <a:close/>
                </a:path>
                <a:path w="652780" h="486410">
                  <a:moveTo>
                    <a:pt x="95491" y="437210"/>
                  </a:moveTo>
                  <a:lnTo>
                    <a:pt x="95008" y="435330"/>
                  </a:lnTo>
                  <a:lnTo>
                    <a:pt x="91630" y="435051"/>
                  </a:lnTo>
                  <a:lnTo>
                    <a:pt x="91592" y="436359"/>
                  </a:lnTo>
                  <a:lnTo>
                    <a:pt x="91351" y="437578"/>
                  </a:lnTo>
                  <a:lnTo>
                    <a:pt x="91414" y="438721"/>
                  </a:lnTo>
                  <a:lnTo>
                    <a:pt x="91833" y="438823"/>
                  </a:lnTo>
                  <a:lnTo>
                    <a:pt x="92240" y="438873"/>
                  </a:lnTo>
                  <a:lnTo>
                    <a:pt x="92608" y="438797"/>
                  </a:lnTo>
                  <a:lnTo>
                    <a:pt x="92862" y="438734"/>
                  </a:lnTo>
                  <a:lnTo>
                    <a:pt x="93091" y="438696"/>
                  </a:lnTo>
                  <a:lnTo>
                    <a:pt x="93306" y="438670"/>
                  </a:lnTo>
                  <a:lnTo>
                    <a:pt x="94157" y="437807"/>
                  </a:lnTo>
                  <a:lnTo>
                    <a:pt x="95491" y="437210"/>
                  </a:lnTo>
                  <a:close/>
                </a:path>
                <a:path w="652780" h="486410">
                  <a:moveTo>
                    <a:pt x="110680" y="174828"/>
                  </a:moveTo>
                  <a:lnTo>
                    <a:pt x="110210" y="174688"/>
                  </a:lnTo>
                  <a:lnTo>
                    <a:pt x="109740" y="174510"/>
                  </a:lnTo>
                  <a:lnTo>
                    <a:pt x="109283" y="174307"/>
                  </a:lnTo>
                  <a:lnTo>
                    <a:pt x="109093" y="174586"/>
                  </a:lnTo>
                  <a:lnTo>
                    <a:pt x="108813" y="175018"/>
                  </a:lnTo>
                  <a:lnTo>
                    <a:pt x="109232" y="175247"/>
                  </a:lnTo>
                  <a:lnTo>
                    <a:pt x="109435" y="175374"/>
                  </a:lnTo>
                  <a:lnTo>
                    <a:pt x="109855" y="175196"/>
                  </a:lnTo>
                  <a:lnTo>
                    <a:pt x="110261" y="175018"/>
                  </a:lnTo>
                  <a:lnTo>
                    <a:pt x="110680" y="174828"/>
                  </a:lnTo>
                  <a:close/>
                </a:path>
                <a:path w="652780" h="486410">
                  <a:moveTo>
                    <a:pt x="116789" y="414667"/>
                  </a:moveTo>
                  <a:lnTo>
                    <a:pt x="116649" y="414591"/>
                  </a:lnTo>
                  <a:lnTo>
                    <a:pt x="116789" y="414667"/>
                  </a:lnTo>
                  <a:close/>
                </a:path>
                <a:path w="652780" h="486410">
                  <a:moveTo>
                    <a:pt x="118910" y="409562"/>
                  </a:moveTo>
                  <a:lnTo>
                    <a:pt x="118719" y="408216"/>
                  </a:lnTo>
                  <a:lnTo>
                    <a:pt x="118833" y="406781"/>
                  </a:lnTo>
                  <a:lnTo>
                    <a:pt x="117703" y="407492"/>
                  </a:lnTo>
                  <a:lnTo>
                    <a:pt x="117462" y="408381"/>
                  </a:lnTo>
                  <a:lnTo>
                    <a:pt x="117055" y="409143"/>
                  </a:lnTo>
                  <a:lnTo>
                    <a:pt x="116674" y="409829"/>
                  </a:lnTo>
                  <a:lnTo>
                    <a:pt x="116243" y="410489"/>
                  </a:lnTo>
                  <a:lnTo>
                    <a:pt x="115582" y="411581"/>
                  </a:lnTo>
                  <a:lnTo>
                    <a:pt x="116306" y="411530"/>
                  </a:lnTo>
                  <a:lnTo>
                    <a:pt x="117055" y="411314"/>
                  </a:lnTo>
                  <a:lnTo>
                    <a:pt x="117843" y="410908"/>
                  </a:lnTo>
                  <a:lnTo>
                    <a:pt x="118160" y="410743"/>
                  </a:lnTo>
                  <a:lnTo>
                    <a:pt x="118529" y="410718"/>
                  </a:lnTo>
                  <a:lnTo>
                    <a:pt x="118897" y="410819"/>
                  </a:lnTo>
                  <a:lnTo>
                    <a:pt x="118910" y="409562"/>
                  </a:lnTo>
                  <a:close/>
                </a:path>
                <a:path w="652780" h="486410">
                  <a:moveTo>
                    <a:pt x="121412" y="425513"/>
                  </a:moveTo>
                  <a:lnTo>
                    <a:pt x="121285" y="425323"/>
                  </a:lnTo>
                  <a:lnTo>
                    <a:pt x="121335" y="425513"/>
                  </a:lnTo>
                  <a:close/>
                </a:path>
                <a:path w="652780" h="486410">
                  <a:moveTo>
                    <a:pt x="121412" y="425462"/>
                  </a:moveTo>
                  <a:lnTo>
                    <a:pt x="121285" y="425323"/>
                  </a:lnTo>
                  <a:lnTo>
                    <a:pt x="121412" y="425488"/>
                  </a:lnTo>
                  <a:close/>
                </a:path>
                <a:path w="652780" h="486410">
                  <a:moveTo>
                    <a:pt x="122097" y="428231"/>
                  </a:moveTo>
                  <a:lnTo>
                    <a:pt x="121335" y="425513"/>
                  </a:lnTo>
                  <a:lnTo>
                    <a:pt x="120992" y="425589"/>
                  </a:lnTo>
                  <a:lnTo>
                    <a:pt x="120599" y="425564"/>
                  </a:lnTo>
                  <a:lnTo>
                    <a:pt x="119075" y="426402"/>
                  </a:lnTo>
                  <a:lnTo>
                    <a:pt x="118999" y="427037"/>
                  </a:lnTo>
                  <a:lnTo>
                    <a:pt x="120091" y="427697"/>
                  </a:lnTo>
                  <a:lnTo>
                    <a:pt x="120523" y="427964"/>
                  </a:lnTo>
                  <a:lnTo>
                    <a:pt x="121107" y="427977"/>
                  </a:lnTo>
                  <a:lnTo>
                    <a:pt x="122097" y="428231"/>
                  </a:lnTo>
                  <a:close/>
                </a:path>
                <a:path w="652780" h="486410">
                  <a:moveTo>
                    <a:pt x="122682" y="354253"/>
                  </a:moveTo>
                  <a:lnTo>
                    <a:pt x="122224" y="354228"/>
                  </a:lnTo>
                  <a:lnTo>
                    <a:pt x="121754" y="354228"/>
                  </a:lnTo>
                  <a:lnTo>
                    <a:pt x="121297" y="354215"/>
                  </a:lnTo>
                  <a:lnTo>
                    <a:pt x="121361" y="354799"/>
                  </a:lnTo>
                  <a:lnTo>
                    <a:pt x="121450" y="355396"/>
                  </a:lnTo>
                  <a:lnTo>
                    <a:pt x="121589" y="355981"/>
                  </a:lnTo>
                  <a:lnTo>
                    <a:pt x="122682" y="354253"/>
                  </a:lnTo>
                  <a:close/>
                </a:path>
                <a:path w="652780" h="486410">
                  <a:moveTo>
                    <a:pt x="126504" y="441934"/>
                  </a:moveTo>
                  <a:lnTo>
                    <a:pt x="126326" y="441998"/>
                  </a:lnTo>
                  <a:lnTo>
                    <a:pt x="126415" y="442163"/>
                  </a:lnTo>
                  <a:lnTo>
                    <a:pt x="126504" y="441934"/>
                  </a:lnTo>
                  <a:close/>
                </a:path>
                <a:path w="652780" h="486410">
                  <a:moveTo>
                    <a:pt x="127546" y="444830"/>
                  </a:moveTo>
                  <a:lnTo>
                    <a:pt x="127101" y="443484"/>
                  </a:lnTo>
                  <a:lnTo>
                    <a:pt x="126415" y="442163"/>
                  </a:lnTo>
                  <a:lnTo>
                    <a:pt x="125285" y="445020"/>
                  </a:lnTo>
                  <a:lnTo>
                    <a:pt x="126987" y="446366"/>
                  </a:lnTo>
                  <a:lnTo>
                    <a:pt x="127546" y="444830"/>
                  </a:lnTo>
                  <a:close/>
                </a:path>
                <a:path w="652780" h="486410">
                  <a:moveTo>
                    <a:pt x="130949" y="446112"/>
                  </a:moveTo>
                  <a:lnTo>
                    <a:pt x="130505" y="446074"/>
                  </a:lnTo>
                  <a:lnTo>
                    <a:pt x="130759" y="446417"/>
                  </a:lnTo>
                  <a:lnTo>
                    <a:pt x="130949" y="446112"/>
                  </a:lnTo>
                  <a:close/>
                </a:path>
                <a:path w="652780" h="486410">
                  <a:moveTo>
                    <a:pt x="131229" y="431825"/>
                  </a:moveTo>
                  <a:lnTo>
                    <a:pt x="131076" y="431800"/>
                  </a:lnTo>
                  <a:lnTo>
                    <a:pt x="130911" y="431787"/>
                  </a:lnTo>
                  <a:lnTo>
                    <a:pt x="130771" y="431749"/>
                  </a:lnTo>
                  <a:lnTo>
                    <a:pt x="130898" y="431914"/>
                  </a:lnTo>
                  <a:lnTo>
                    <a:pt x="131038" y="432066"/>
                  </a:lnTo>
                  <a:lnTo>
                    <a:pt x="131178" y="432206"/>
                  </a:lnTo>
                  <a:lnTo>
                    <a:pt x="131203" y="431952"/>
                  </a:lnTo>
                  <a:lnTo>
                    <a:pt x="131229" y="431825"/>
                  </a:lnTo>
                  <a:close/>
                </a:path>
                <a:path w="652780" h="486410">
                  <a:moveTo>
                    <a:pt x="139268" y="411492"/>
                  </a:moveTo>
                  <a:lnTo>
                    <a:pt x="138417" y="411048"/>
                  </a:lnTo>
                  <a:lnTo>
                    <a:pt x="137426" y="410756"/>
                  </a:lnTo>
                  <a:lnTo>
                    <a:pt x="136207" y="410679"/>
                  </a:lnTo>
                  <a:lnTo>
                    <a:pt x="136182" y="410476"/>
                  </a:lnTo>
                  <a:lnTo>
                    <a:pt x="120891" y="417156"/>
                  </a:lnTo>
                  <a:lnTo>
                    <a:pt x="121069" y="417804"/>
                  </a:lnTo>
                  <a:lnTo>
                    <a:pt x="121272" y="419455"/>
                  </a:lnTo>
                  <a:lnTo>
                    <a:pt x="121729" y="421449"/>
                  </a:lnTo>
                  <a:lnTo>
                    <a:pt x="119265" y="423621"/>
                  </a:lnTo>
                  <a:lnTo>
                    <a:pt x="121412" y="424332"/>
                  </a:lnTo>
                  <a:lnTo>
                    <a:pt x="121399" y="425411"/>
                  </a:lnTo>
                  <a:lnTo>
                    <a:pt x="123037" y="426631"/>
                  </a:lnTo>
                  <a:lnTo>
                    <a:pt x="124637" y="425831"/>
                  </a:lnTo>
                  <a:lnTo>
                    <a:pt x="128219" y="424624"/>
                  </a:lnTo>
                  <a:lnTo>
                    <a:pt x="130073" y="424624"/>
                  </a:lnTo>
                  <a:lnTo>
                    <a:pt x="131991" y="426618"/>
                  </a:lnTo>
                  <a:lnTo>
                    <a:pt x="132753" y="426529"/>
                  </a:lnTo>
                  <a:lnTo>
                    <a:pt x="133629" y="426694"/>
                  </a:lnTo>
                  <a:lnTo>
                    <a:pt x="135750" y="422770"/>
                  </a:lnTo>
                  <a:lnTo>
                    <a:pt x="132219" y="418973"/>
                  </a:lnTo>
                  <a:lnTo>
                    <a:pt x="132194" y="417042"/>
                  </a:lnTo>
                  <a:lnTo>
                    <a:pt x="132016" y="415467"/>
                  </a:lnTo>
                  <a:lnTo>
                    <a:pt x="132321" y="413194"/>
                  </a:lnTo>
                  <a:lnTo>
                    <a:pt x="133146" y="412559"/>
                  </a:lnTo>
                  <a:lnTo>
                    <a:pt x="133731" y="411721"/>
                  </a:lnTo>
                  <a:lnTo>
                    <a:pt x="135420" y="414045"/>
                  </a:lnTo>
                  <a:lnTo>
                    <a:pt x="136829" y="411594"/>
                  </a:lnTo>
                  <a:lnTo>
                    <a:pt x="139268" y="411492"/>
                  </a:lnTo>
                  <a:close/>
                </a:path>
                <a:path w="652780" h="486410">
                  <a:moveTo>
                    <a:pt x="166941" y="398602"/>
                  </a:moveTo>
                  <a:lnTo>
                    <a:pt x="166535" y="398856"/>
                  </a:lnTo>
                  <a:lnTo>
                    <a:pt x="165569" y="400011"/>
                  </a:lnTo>
                  <a:lnTo>
                    <a:pt x="164731" y="400977"/>
                  </a:lnTo>
                  <a:lnTo>
                    <a:pt x="163804" y="402196"/>
                  </a:lnTo>
                  <a:lnTo>
                    <a:pt x="163995" y="402653"/>
                  </a:lnTo>
                  <a:lnTo>
                    <a:pt x="164033" y="403009"/>
                  </a:lnTo>
                  <a:lnTo>
                    <a:pt x="166624" y="401510"/>
                  </a:lnTo>
                  <a:lnTo>
                    <a:pt x="166941" y="398602"/>
                  </a:lnTo>
                  <a:close/>
                </a:path>
                <a:path w="652780" h="486410">
                  <a:moveTo>
                    <a:pt x="168605" y="411822"/>
                  </a:moveTo>
                  <a:lnTo>
                    <a:pt x="168541" y="412000"/>
                  </a:lnTo>
                  <a:lnTo>
                    <a:pt x="168605" y="411822"/>
                  </a:lnTo>
                  <a:close/>
                </a:path>
                <a:path w="652780" h="486410">
                  <a:moveTo>
                    <a:pt x="170535" y="412432"/>
                  </a:moveTo>
                  <a:lnTo>
                    <a:pt x="170192" y="412330"/>
                  </a:lnTo>
                  <a:lnTo>
                    <a:pt x="169849" y="412242"/>
                  </a:lnTo>
                  <a:lnTo>
                    <a:pt x="169494" y="412140"/>
                  </a:lnTo>
                  <a:lnTo>
                    <a:pt x="169202" y="412064"/>
                  </a:lnTo>
                  <a:lnTo>
                    <a:pt x="168897" y="412038"/>
                  </a:lnTo>
                  <a:lnTo>
                    <a:pt x="168605" y="412000"/>
                  </a:lnTo>
                  <a:lnTo>
                    <a:pt x="168579" y="412915"/>
                  </a:lnTo>
                  <a:lnTo>
                    <a:pt x="168871" y="413537"/>
                  </a:lnTo>
                  <a:lnTo>
                    <a:pt x="169316" y="413981"/>
                  </a:lnTo>
                  <a:lnTo>
                    <a:pt x="170535" y="412432"/>
                  </a:lnTo>
                  <a:close/>
                </a:path>
                <a:path w="652780" h="486410">
                  <a:moveTo>
                    <a:pt x="171056" y="389318"/>
                  </a:moveTo>
                  <a:lnTo>
                    <a:pt x="170954" y="389140"/>
                  </a:lnTo>
                  <a:lnTo>
                    <a:pt x="171056" y="389318"/>
                  </a:lnTo>
                  <a:close/>
                </a:path>
                <a:path w="652780" h="486410">
                  <a:moveTo>
                    <a:pt x="171970" y="384746"/>
                  </a:moveTo>
                  <a:lnTo>
                    <a:pt x="171831" y="384543"/>
                  </a:lnTo>
                  <a:lnTo>
                    <a:pt x="171691" y="384556"/>
                  </a:lnTo>
                  <a:lnTo>
                    <a:pt x="171869" y="384683"/>
                  </a:lnTo>
                  <a:close/>
                </a:path>
                <a:path w="652780" h="486410">
                  <a:moveTo>
                    <a:pt x="174155" y="362953"/>
                  </a:moveTo>
                  <a:lnTo>
                    <a:pt x="171462" y="362445"/>
                  </a:lnTo>
                  <a:lnTo>
                    <a:pt x="170180" y="362140"/>
                  </a:lnTo>
                  <a:lnTo>
                    <a:pt x="169646" y="362407"/>
                  </a:lnTo>
                  <a:lnTo>
                    <a:pt x="168579" y="362927"/>
                  </a:lnTo>
                  <a:lnTo>
                    <a:pt x="168605" y="363423"/>
                  </a:lnTo>
                  <a:lnTo>
                    <a:pt x="168681" y="363905"/>
                  </a:lnTo>
                  <a:lnTo>
                    <a:pt x="168770" y="364413"/>
                  </a:lnTo>
                  <a:lnTo>
                    <a:pt x="169037" y="364604"/>
                  </a:lnTo>
                  <a:lnTo>
                    <a:pt x="169557" y="364998"/>
                  </a:lnTo>
                  <a:lnTo>
                    <a:pt x="169456" y="365518"/>
                  </a:lnTo>
                  <a:lnTo>
                    <a:pt x="169989" y="364756"/>
                  </a:lnTo>
                  <a:lnTo>
                    <a:pt x="170726" y="364363"/>
                  </a:lnTo>
                  <a:lnTo>
                    <a:pt x="171894" y="364159"/>
                  </a:lnTo>
                  <a:lnTo>
                    <a:pt x="172593" y="364007"/>
                  </a:lnTo>
                  <a:lnTo>
                    <a:pt x="173596" y="363448"/>
                  </a:lnTo>
                  <a:lnTo>
                    <a:pt x="174155" y="362953"/>
                  </a:lnTo>
                  <a:close/>
                </a:path>
                <a:path w="652780" h="486410">
                  <a:moveTo>
                    <a:pt x="178574" y="401447"/>
                  </a:moveTo>
                  <a:lnTo>
                    <a:pt x="178155" y="399465"/>
                  </a:lnTo>
                  <a:lnTo>
                    <a:pt x="177203" y="398678"/>
                  </a:lnTo>
                  <a:lnTo>
                    <a:pt x="174815" y="398195"/>
                  </a:lnTo>
                  <a:lnTo>
                    <a:pt x="173101" y="397776"/>
                  </a:lnTo>
                  <a:lnTo>
                    <a:pt x="173024" y="399618"/>
                  </a:lnTo>
                  <a:lnTo>
                    <a:pt x="174574" y="404787"/>
                  </a:lnTo>
                  <a:lnTo>
                    <a:pt x="173939" y="405739"/>
                  </a:lnTo>
                  <a:lnTo>
                    <a:pt x="167652" y="409409"/>
                  </a:lnTo>
                  <a:lnTo>
                    <a:pt x="164693" y="410667"/>
                  </a:lnTo>
                  <a:lnTo>
                    <a:pt x="163042" y="413575"/>
                  </a:lnTo>
                  <a:lnTo>
                    <a:pt x="161975" y="413677"/>
                  </a:lnTo>
                  <a:lnTo>
                    <a:pt x="161417" y="414235"/>
                  </a:lnTo>
                  <a:lnTo>
                    <a:pt x="161010" y="414921"/>
                  </a:lnTo>
                  <a:lnTo>
                    <a:pt x="161226" y="415010"/>
                  </a:lnTo>
                  <a:lnTo>
                    <a:pt x="164299" y="415429"/>
                  </a:lnTo>
                  <a:lnTo>
                    <a:pt x="168414" y="411988"/>
                  </a:lnTo>
                  <a:lnTo>
                    <a:pt x="168605" y="411822"/>
                  </a:lnTo>
                  <a:lnTo>
                    <a:pt x="170421" y="410781"/>
                  </a:lnTo>
                  <a:lnTo>
                    <a:pt x="172275" y="409765"/>
                  </a:lnTo>
                  <a:lnTo>
                    <a:pt x="173748" y="408330"/>
                  </a:lnTo>
                  <a:lnTo>
                    <a:pt x="175412" y="406222"/>
                  </a:lnTo>
                  <a:lnTo>
                    <a:pt x="175793" y="405511"/>
                  </a:lnTo>
                  <a:lnTo>
                    <a:pt x="176123" y="404736"/>
                  </a:lnTo>
                  <a:lnTo>
                    <a:pt x="176568" y="404431"/>
                  </a:lnTo>
                  <a:lnTo>
                    <a:pt x="176999" y="404190"/>
                  </a:lnTo>
                  <a:lnTo>
                    <a:pt x="178562" y="402196"/>
                  </a:lnTo>
                  <a:lnTo>
                    <a:pt x="178574" y="401447"/>
                  </a:lnTo>
                  <a:close/>
                </a:path>
                <a:path w="652780" h="486410">
                  <a:moveTo>
                    <a:pt x="217766" y="244462"/>
                  </a:moveTo>
                  <a:lnTo>
                    <a:pt x="217703" y="243395"/>
                  </a:lnTo>
                  <a:lnTo>
                    <a:pt x="217373" y="242735"/>
                  </a:lnTo>
                  <a:lnTo>
                    <a:pt x="217144" y="242074"/>
                  </a:lnTo>
                  <a:lnTo>
                    <a:pt x="216801" y="242658"/>
                  </a:lnTo>
                  <a:lnTo>
                    <a:pt x="216433" y="243230"/>
                  </a:lnTo>
                  <a:lnTo>
                    <a:pt x="216128" y="244271"/>
                  </a:lnTo>
                  <a:lnTo>
                    <a:pt x="216382" y="244817"/>
                  </a:lnTo>
                  <a:lnTo>
                    <a:pt x="216509" y="245287"/>
                  </a:lnTo>
                  <a:lnTo>
                    <a:pt x="216941" y="245389"/>
                  </a:lnTo>
                  <a:lnTo>
                    <a:pt x="217297" y="244919"/>
                  </a:lnTo>
                  <a:lnTo>
                    <a:pt x="217766" y="244462"/>
                  </a:lnTo>
                  <a:close/>
                </a:path>
                <a:path w="652780" h="486410">
                  <a:moveTo>
                    <a:pt x="273024" y="421944"/>
                  </a:moveTo>
                  <a:lnTo>
                    <a:pt x="272935" y="421513"/>
                  </a:lnTo>
                  <a:lnTo>
                    <a:pt x="272846" y="421068"/>
                  </a:lnTo>
                  <a:lnTo>
                    <a:pt x="272757" y="420636"/>
                  </a:lnTo>
                  <a:lnTo>
                    <a:pt x="272122" y="420839"/>
                  </a:lnTo>
                  <a:lnTo>
                    <a:pt x="271818" y="420941"/>
                  </a:lnTo>
                  <a:lnTo>
                    <a:pt x="271907" y="421335"/>
                  </a:lnTo>
                  <a:lnTo>
                    <a:pt x="271881" y="421779"/>
                  </a:lnTo>
                  <a:lnTo>
                    <a:pt x="272084" y="421957"/>
                  </a:lnTo>
                  <a:lnTo>
                    <a:pt x="272262" y="422109"/>
                  </a:lnTo>
                  <a:lnTo>
                    <a:pt x="272707" y="421957"/>
                  </a:lnTo>
                  <a:lnTo>
                    <a:pt x="273024" y="421944"/>
                  </a:lnTo>
                  <a:close/>
                </a:path>
                <a:path w="652780" h="486410">
                  <a:moveTo>
                    <a:pt x="306832" y="303225"/>
                  </a:moveTo>
                  <a:lnTo>
                    <a:pt x="305714" y="302856"/>
                  </a:lnTo>
                  <a:lnTo>
                    <a:pt x="306832" y="303225"/>
                  </a:lnTo>
                  <a:close/>
                </a:path>
                <a:path w="652780" h="486410">
                  <a:moveTo>
                    <a:pt x="308711" y="121678"/>
                  </a:moveTo>
                  <a:lnTo>
                    <a:pt x="308559" y="120319"/>
                  </a:lnTo>
                  <a:lnTo>
                    <a:pt x="308152" y="120243"/>
                  </a:lnTo>
                  <a:lnTo>
                    <a:pt x="307949" y="120205"/>
                  </a:lnTo>
                  <a:lnTo>
                    <a:pt x="307365" y="120535"/>
                  </a:lnTo>
                  <a:lnTo>
                    <a:pt x="306793" y="120891"/>
                  </a:lnTo>
                  <a:lnTo>
                    <a:pt x="306197" y="121221"/>
                  </a:lnTo>
                  <a:lnTo>
                    <a:pt x="305371" y="121691"/>
                  </a:lnTo>
                  <a:lnTo>
                    <a:pt x="304431" y="122008"/>
                  </a:lnTo>
                  <a:lnTo>
                    <a:pt x="303466" y="122250"/>
                  </a:lnTo>
                  <a:lnTo>
                    <a:pt x="306997" y="122453"/>
                  </a:lnTo>
                  <a:lnTo>
                    <a:pt x="307263" y="123761"/>
                  </a:lnTo>
                  <a:lnTo>
                    <a:pt x="308317" y="122859"/>
                  </a:lnTo>
                  <a:lnTo>
                    <a:pt x="308711" y="121678"/>
                  </a:lnTo>
                  <a:close/>
                </a:path>
                <a:path w="652780" h="486410">
                  <a:moveTo>
                    <a:pt x="319836" y="272516"/>
                  </a:moveTo>
                  <a:lnTo>
                    <a:pt x="319468" y="270421"/>
                  </a:lnTo>
                  <a:lnTo>
                    <a:pt x="317868" y="270116"/>
                  </a:lnTo>
                  <a:lnTo>
                    <a:pt x="316077" y="269646"/>
                  </a:lnTo>
                  <a:lnTo>
                    <a:pt x="315772" y="269621"/>
                  </a:lnTo>
                  <a:lnTo>
                    <a:pt x="315468" y="269570"/>
                  </a:lnTo>
                  <a:lnTo>
                    <a:pt x="315417" y="271995"/>
                  </a:lnTo>
                  <a:lnTo>
                    <a:pt x="317512" y="272313"/>
                  </a:lnTo>
                  <a:lnTo>
                    <a:pt x="319151" y="273024"/>
                  </a:lnTo>
                  <a:lnTo>
                    <a:pt x="319836" y="272516"/>
                  </a:lnTo>
                  <a:close/>
                </a:path>
                <a:path w="652780" h="486410">
                  <a:moveTo>
                    <a:pt x="322541" y="296989"/>
                  </a:moveTo>
                  <a:lnTo>
                    <a:pt x="321271" y="295694"/>
                  </a:lnTo>
                  <a:lnTo>
                    <a:pt x="320306" y="296354"/>
                  </a:lnTo>
                  <a:lnTo>
                    <a:pt x="319265" y="296964"/>
                  </a:lnTo>
                  <a:lnTo>
                    <a:pt x="318236" y="297573"/>
                  </a:lnTo>
                  <a:lnTo>
                    <a:pt x="319976" y="299377"/>
                  </a:lnTo>
                  <a:lnTo>
                    <a:pt x="320357" y="298183"/>
                  </a:lnTo>
                  <a:lnTo>
                    <a:pt x="321322" y="297472"/>
                  </a:lnTo>
                  <a:lnTo>
                    <a:pt x="322541" y="296989"/>
                  </a:lnTo>
                  <a:close/>
                </a:path>
                <a:path w="652780" h="486410">
                  <a:moveTo>
                    <a:pt x="331812" y="429056"/>
                  </a:moveTo>
                  <a:lnTo>
                    <a:pt x="331127" y="428536"/>
                  </a:lnTo>
                  <a:lnTo>
                    <a:pt x="330530" y="429196"/>
                  </a:lnTo>
                  <a:lnTo>
                    <a:pt x="329907" y="429856"/>
                  </a:lnTo>
                  <a:lnTo>
                    <a:pt x="329260" y="430631"/>
                  </a:lnTo>
                  <a:lnTo>
                    <a:pt x="329349" y="431025"/>
                  </a:lnTo>
                  <a:lnTo>
                    <a:pt x="329755" y="431165"/>
                  </a:lnTo>
                  <a:lnTo>
                    <a:pt x="330301" y="431330"/>
                  </a:lnTo>
                  <a:lnTo>
                    <a:pt x="330403" y="431203"/>
                  </a:lnTo>
                  <a:lnTo>
                    <a:pt x="330936" y="430530"/>
                  </a:lnTo>
                  <a:lnTo>
                    <a:pt x="331355" y="429793"/>
                  </a:lnTo>
                  <a:lnTo>
                    <a:pt x="331812" y="429056"/>
                  </a:lnTo>
                  <a:close/>
                </a:path>
                <a:path w="652780" h="486410">
                  <a:moveTo>
                    <a:pt x="348119" y="479577"/>
                  </a:moveTo>
                  <a:lnTo>
                    <a:pt x="348005" y="479704"/>
                  </a:lnTo>
                  <a:lnTo>
                    <a:pt x="347865" y="479818"/>
                  </a:lnTo>
                  <a:lnTo>
                    <a:pt x="347700" y="479945"/>
                  </a:lnTo>
                  <a:lnTo>
                    <a:pt x="346798" y="480529"/>
                  </a:lnTo>
                  <a:lnTo>
                    <a:pt x="346608" y="481330"/>
                  </a:lnTo>
                  <a:lnTo>
                    <a:pt x="346379" y="482130"/>
                  </a:lnTo>
                  <a:lnTo>
                    <a:pt x="346976" y="481291"/>
                  </a:lnTo>
                  <a:lnTo>
                    <a:pt x="347535" y="480428"/>
                  </a:lnTo>
                  <a:lnTo>
                    <a:pt x="348119" y="479577"/>
                  </a:lnTo>
                  <a:close/>
                </a:path>
                <a:path w="652780" h="486410">
                  <a:moveTo>
                    <a:pt x="348996" y="478307"/>
                  </a:moveTo>
                  <a:lnTo>
                    <a:pt x="348856" y="478167"/>
                  </a:lnTo>
                  <a:lnTo>
                    <a:pt x="348691" y="478040"/>
                  </a:lnTo>
                  <a:lnTo>
                    <a:pt x="348526" y="477913"/>
                  </a:lnTo>
                  <a:lnTo>
                    <a:pt x="348589" y="478409"/>
                  </a:lnTo>
                  <a:lnTo>
                    <a:pt x="348551" y="478878"/>
                  </a:lnTo>
                  <a:lnTo>
                    <a:pt x="348310" y="479285"/>
                  </a:lnTo>
                  <a:lnTo>
                    <a:pt x="348538" y="478955"/>
                  </a:lnTo>
                  <a:lnTo>
                    <a:pt x="348767" y="478624"/>
                  </a:lnTo>
                  <a:lnTo>
                    <a:pt x="348996" y="478307"/>
                  </a:lnTo>
                  <a:close/>
                </a:path>
                <a:path w="652780" h="486410">
                  <a:moveTo>
                    <a:pt x="349465" y="486041"/>
                  </a:moveTo>
                  <a:lnTo>
                    <a:pt x="349453" y="485889"/>
                  </a:lnTo>
                  <a:lnTo>
                    <a:pt x="348932" y="485927"/>
                  </a:lnTo>
                  <a:lnTo>
                    <a:pt x="348259" y="485952"/>
                  </a:lnTo>
                  <a:lnTo>
                    <a:pt x="348386" y="486410"/>
                  </a:lnTo>
                  <a:lnTo>
                    <a:pt x="348780" y="486181"/>
                  </a:lnTo>
                  <a:lnTo>
                    <a:pt x="349110" y="486092"/>
                  </a:lnTo>
                  <a:lnTo>
                    <a:pt x="349465" y="486041"/>
                  </a:lnTo>
                  <a:close/>
                </a:path>
                <a:path w="652780" h="486410">
                  <a:moveTo>
                    <a:pt x="349973" y="233146"/>
                  </a:moveTo>
                  <a:lnTo>
                    <a:pt x="349808" y="232905"/>
                  </a:lnTo>
                  <a:lnTo>
                    <a:pt x="349834" y="233095"/>
                  </a:lnTo>
                  <a:lnTo>
                    <a:pt x="349973" y="233146"/>
                  </a:lnTo>
                  <a:close/>
                </a:path>
                <a:path w="652780" h="486410">
                  <a:moveTo>
                    <a:pt x="369392" y="337286"/>
                  </a:moveTo>
                  <a:lnTo>
                    <a:pt x="369023" y="337223"/>
                  </a:lnTo>
                  <a:lnTo>
                    <a:pt x="368858" y="337172"/>
                  </a:lnTo>
                  <a:lnTo>
                    <a:pt x="368693" y="337070"/>
                  </a:lnTo>
                  <a:lnTo>
                    <a:pt x="368604" y="337375"/>
                  </a:lnTo>
                  <a:lnTo>
                    <a:pt x="368554" y="337743"/>
                  </a:lnTo>
                  <a:lnTo>
                    <a:pt x="368477" y="338378"/>
                  </a:lnTo>
                  <a:lnTo>
                    <a:pt x="368960" y="337858"/>
                  </a:lnTo>
                  <a:lnTo>
                    <a:pt x="369227" y="337591"/>
                  </a:lnTo>
                  <a:lnTo>
                    <a:pt x="369392" y="337286"/>
                  </a:lnTo>
                  <a:close/>
                </a:path>
                <a:path w="652780" h="486410">
                  <a:moveTo>
                    <a:pt x="373862" y="334073"/>
                  </a:moveTo>
                  <a:lnTo>
                    <a:pt x="373494" y="333806"/>
                  </a:lnTo>
                  <a:lnTo>
                    <a:pt x="372821" y="333311"/>
                  </a:lnTo>
                  <a:lnTo>
                    <a:pt x="369798" y="335915"/>
                  </a:lnTo>
                  <a:lnTo>
                    <a:pt x="370395" y="335991"/>
                  </a:lnTo>
                  <a:lnTo>
                    <a:pt x="370852" y="336283"/>
                  </a:lnTo>
                  <a:lnTo>
                    <a:pt x="371055" y="337159"/>
                  </a:lnTo>
                  <a:lnTo>
                    <a:pt x="370916" y="337489"/>
                  </a:lnTo>
                  <a:lnTo>
                    <a:pt x="371983" y="339293"/>
                  </a:lnTo>
                  <a:lnTo>
                    <a:pt x="373862" y="334073"/>
                  </a:lnTo>
                  <a:close/>
                </a:path>
                <a:path w="652780" h="486410">
                  <a:moveTo>
                    <a:pt x="378574" y="338759"/>
                  </a:moveTo>
                  <a:lnTo>
                    <a:pt x="378345" y="338505"/>
                  </a:lnTo>
                  <a:lnTo>
                    <a:pt x="378129" y="338201"/>
                  </a:lnTo>
                  <a:lnTo>
                    <a:pt x="377901" y="338175"/>
                  </a:lnTo>
                  <a:lnTo>
                    <a:pt x="377444" y="338150"/>
                  </a:lnTo>
                  <a:lnTo>
                    <a:pt x="376986" y="338378"/>
                  </a:lnTo>
                  <a:lnTo>
                    <a:pt x="376529" y="338531"/>
                  </a:lnTo>
                  <a:lnTo>
                    <a:pt x="376567" y="338963"/>
                  </a:lnTo>
                  <a:lnTo>
                    <a:pt x="376986" y="339166"/>
                  </a:lnTo>
                  <a:lnTo>
                    <a:pt x="377367" y="339344"/>
                  </a:lnTo>
                  <a:lnTo>
                    <a:pt x="377685" y="339280"/>
                  </a:lnTo>
                  <a:lnTo>
                    <a:pt x="378002" y="339242"/>
                  </a:lnTo>
                  <a:lnTo>
                    <a:pt x="378282" y="338963"/>
                  </a:lnTo>
                  <a:lnTo>
                    <a:pt x="378574" y="338759"/>
                  </a:lnTo>
                  <a:close/>
                </a:path>
                <a:path w="652780" h="486410">
                  <a:moveTo>
                    <a:pt x="378701" y="338912"/>
                  </a:moveTo>
                  <a:lnTo>
                    <a:pt x="378637" y="338709"/>
                  </a:lnTo>
                  <a:lnTo>
                    <a:pt x="378650" y="338861"/>
                  </a:lnTo>
                  <a:close/>
                </a:path>
                <a:path w="652780" h="486410">
                  <a:moveTo>
                    <a:pt x="384937" y="327533"/>
                  </a:moveTo>
                  <a:lnTo>
                    <a:pt x="383819" y="327647"/>
                  </a:lnTo>
                  <a:lnTo>
                    <a:pt x="383108" y="327507"/>
                  </a:lnTo>
                  <a:lnTo>
                    <a:pt x="381393" y="328879"/>
                  </a:lnTo>
                  <a:lnTo>
                    <a:pt x="380098" y="330073"/>
                  </a:lnTo>
                  <a:lnTo>
                    <a:pt x="378891" y="331317"/>
                  </a:lnTo>
                  <a:lnTo>
                    <a:pt x="378104" y="332105"/>
                  </a:lnTo>
                  <a:lnTo>
                    <a:pt x="377990" y="333006"/>
                  </a:lnTo>
                  <a:lnTo>
                    <a:pt x="379095" y="333730"/>
                  </a:lnTo>
                  <a:lnTo>
                    <a:pt x="381469" y="332359"/>
                  </a:lnTo>
                  <a:lnTo>
                    <a:pt x="383628" y="330835"/>
                  </a:lnTo>
                  <a:lnTo>
                    <a:pt x="384937" y="327533"/>
                  </a:lnTo>
                  <a:close/>
                </a:path>
                <a:path w="652780" h="486410">
                  <a:moveTo>
                    <a:pt x="390004" y="254228"/>
                  </a:moveTo>
                  <a:lnTo>
                    <a:pt x="388874" y="245706"/>
                  </a:lnTo>
                  <a:lnTo>
                    <a:pt x="388086" y="246405"/>
                  </a:lnTo>
                  <a:lnTo>
                    <a:pt x="387553" y="247218"/>
                  </a:lnTo>
                  <a:lnTo>
                    <a:pt x="387108" y="248094"/>
                  </a:lnTo>
                  <a:lnTo>
                    <a:pt x="389280" y="249732"/>
                  </a:lnTo>
                  <a:lnTo>
                    <a:pt x="387807" y="255333"/>
                  </a:lnTo>
                  <a:lnTo>
                    <a:pt x="390004" y="254228"/>
                  </a:lnTo>
                  <a:close/>
                </a:path>
                <a:path w="652780" h="486410">
                  <a:moveTo>
                    <a:pt x="390271" y="197954"/>
                  </a:moveTo>
                  <a:lnTo>
                    <a:pt x="389851" y="197180"/>
                  </a:lnTo>
                  <a:lnTo>
                    <a:pt x="389204" y="197231"/>
                  </a:lnTo>
                  <a:lnTo>
                    <a:pt x="388670" y="197700"/>
                  </a:lnTo>
                  <a:lnTo>
                    <a:pt x="387591" y="198551"/>
                  </a:lnTo>
                  <a:lnTo>
                    <a:pt x="386969" y="198983"/>
                  </a:lnTo>
                  <a:lnTo>
                    <a:pt x="386334" y="199326"/>
                  </a:lnTo>
                  <a:lnTo>
                    <a:pt x="386156" y="200012"/>
                  </a:lnTo>
                  <a:lnTo>
                    <a:pt x="387464" y="199453"/>
                  </a:lnTo>
                  <a:lnTo>
                    <a:pt x="388772" y="198640"/>
                  </a:lnTo>
                  <a:lnTo>
                    <a:pt x="390271" y="197954"/>
                  </a:lnTo>
                  <a:close/>
                </a:path>
                <a:path w="652780" h="486410">
                  <a:moveTo>
                    <a:pt x="396443" y="215734"/>
                  </a:moveTo>
                  <a:lnTo>
                    <a:pt x="395795" y="215188"/>
                  </a:lnTo>
                  <a:lnTo>
                    <a:pt x="395020" y="214934"/>
                  </a:lnTo>
                  <a:lnTo>
                    <a:pt x="394169" y="214909"/>
                  </a:lnTo>
                  <a:lnTo>
                    <a:pt x="393026" y="215671"/>
                  </a:lnTo>
                  <a:lnTo>
                    <a:pt x="393166" y="216573"/>
                  </a:lnTo>
                  <a:lnTo>
                    <a:pt x="393331" y="217462"/>
                  </a:lnTo>
                  <a:lnTo>
                    <a:pt x="393268" y="218351"/>
                  </a:lnTo>
                  <a:lnTo>
                    <a:pt x="396443" y="215734"/>
                  </a:lnTo>
                  <a:close/>
                </a:path>
                <a:path w="652780" h="486410">
                  <a:moveTo>
                    <a:pt x="400507" y="204139"/>
                  </a:moveTo>
                  <a:lnTo>
                    <a:pt x="399694" y="203682"/>
                  </a:lnTo>
                  <a:lnTo>
                    <a:pt x="398767" y="203073"/>
                  </a:lnTo>
                  <a:lnTo>
                    <a:pt x="397649" y="202374"/>
                  </a:lnTo>
                  <a:lnTo>
                    <a:pt x="398056" y="202971"/>
                  </a:lnTo>
                  <a:lnTo>
                    <a:pt x="398868" y="204114"/>
                  </a:lnTo>
                  <a:lnTo>
                    <a:pt x="399046" y="204355"/>
                  </a:lnTo>
                  <a:lnTo>
                    <a:pt x="399529" y="204368"/>
                  </a:lnTo>
                  <a:lnTo>
                    <a:pt x="400050" y="204571"/>
                  </a:lnTo>
                  <a:lnTo>
                    <a:pt x="400189" y="204431"/>
                  </a:lnTo>
                  <a:lnTo>
                    <a:pt x="400507" y="204139"/>
                  </a:lnTo>
                  <a:close/>
                </a:path>
                <a:path w="652780" h="486410">
                  <a:moveTo>
                    <a:pt x="407479" y="223748"/>
                  </a:moveTo>
                  <a:lnTo>
                    <a:pt x="406819" y="223583"/>
                  </a:lnTo>
                  <a:lnTo>
                    <a:pt x="406298" y="223431"/>
                  </a:lnTo>
                  <a:lnTo>
                    <a:pt x="405853" y="223304"/>
                  </a:lnTo>
                  <a:lnTo>
                    <a:pt x="406019" y="223634"/>
                  </a:lnTo>
                  <a:lnTo>
                    <a:pt x="406209" y="223989"/>
                  </a:lnTo>
                  <a:lnTo>
                    <a:pt x="406438" y="224370"/>
                  </a:lnTo>
                  <a:lnTo>
                    <a:pt x="406755" y="224167"/>
                  </a:lnTo>
                  <a:lnTo>
                    <a:pt x="407085" y="223964"/>
                  </a:lnTo>
                  <a:lnTo>
                    <a:pt x="407479" y="223748"/>
                  </a:lnTo>
                  <a:close/>
                </a:path>
                <a:path w="652780" h="486410">
                  <a:moveTo>
                    <a:pt x="416915" y="351345"/>
                  </a:moveTo>
                  <a:lnTo>
                    <a:pt x="416814" y="351180"/>
                  </a:lnTo>
                  <a:lnTo>
                    <a:pt x="416661" y="351053"/>
                  </a:lnTo>
                  <a:lnTo>
                    <a:pt x="416496" y="351104"/>
                  </a:lnTo>
                  <a:lnTo>
                    <a:pt x="416369" y="351104"/>
                  </a:lnTo>
                  <a:lnTo>
                    <a:pt x="416737" y="351269"/>
                  </a:lnTo>
                  <a:lnTo>
                    <a:pt x="416915" y="351345"/>
                  </a:lnTo>
                  <a:close/>
                </a:path>
                <a:path w="652780" h="486410">
                  <a:moveTo>
                    <a:pt x="435965" y="410400"/>
                  </a:moveTo>
                  <a:lnTo>
                    <a:pt x="435952" y="409917"/>
                  </a:lnTo>
                  <a:lnTo>
                    <a:pt x="435698" y="409435"/>
                  </a:lnTo>
                  <a:lnTo>
                    <a:pt x="435521" y="408876"/>
                  </a:lnTo>
                  <a:lnTo>
                    <a:pt x="435076" y="409232"/>
                  </a:lnTo>
                  <a:lnTo>
                    <a:pt x="434568" y="409486"/>
                  </a:lnTo>
                  <a:lnTo>
                    <a:pt x="434657" y="410133"/>
                  </a:lnTo>
                  <a:lnTo>
                    <a:pt x="434962" y="410578"/>
                  </a:lnTo>
                  <a:lnTo>
                    <a:pt x="435165" y="411022"/>
                  </a:lnTo>
                  <a:lnTo>
                    <a:pt x="435457" y="410806"/>
                  </a:lnTo>
                  <a:lnTo>
                    <a:pt x="435965" y="410603"/>
                  </a:lnTo>
                  <a:lnTo>
                    <a:pt x="435965" y="410400"/>
                  </a:lnTo>
                  <a:close/>
                </a:path>
                <a:path w="652780" h="486410">
                  <a:moveTo>
                    <a:pt x="437108" y="205803"/>
                  </a:moveTo>
                  <a:lnTo>
                    <a:pt x="436981" y="205384"/>
                  </a:lnTo>
                  <a:lnTo>
                    <a:pt x="436981" y="205028"/>
                  </a:lnTo>
                  <a:lnTo>
                    <a:pt x="436587" y="205282"/>
                  </a:lnTo>
                  <a:lnTo>
                    <a:pt x="436206" y="205562"/>
                  </a:lnTo>
                  <a:lnTo>
                    <a:pt x="435851" y="205790"/>
                  </a:lnTo>
                  <a:lnTo>
                    <a:pt x="436156" y="206857"/>
                  </a:lnTo>
                  <a:lnTo>
                    <a:pt x="436435" y="206616"/>
                  </a:lnTo>
                  <a:lnTo>
                    <a:pt x="436829" y="206425"/>
                  </a:lnTo>
                  <a:lnTo>
                    <a:pt x="436968" y="206108"/>
                  </a:lnTo>
                  <a:lnTo>
                    <a:pt x="437108" y="205803"/>
                  </a:lnTo>
                  <a:close/>
                </a:path>
                <a:path w="652780" h="486410">
                  <a:moveTo>
                    <a:pt x="443623" y="197535"/>
                  </a:moveTo>
                  <a:lnTo>
                    <a:pt x="443572" y="197281"/>
                  </a:lnTo>
                  <a:lnTo>
                    <a:pt x="443522" y="197015"/>
                  </a:lnTo>
                  <a:lnTo>
                    <a:pt x="443433" y="196773"/>
                  </a:lnTo>
                  <a:lnTo>
                    <a:pt x="443026" y="196850"/>
                  </a:lnTo>
                  <a:lnTo>
                    <a:pt x="442772" y="197002"/>
                  </a:lnTo>
                  <a:lnTo>
                    <a:pt x="443014" y="197180"/>
                  </a:lnTo>
                  <a:lnTo>
                    <a:pt x="443306" y="197370"/>
                  </a:lnTo>
                  <a:lnTo>
                    <a:pt x="443623" y="197535"/>
                  </a:lnTo>
                  <a:close/>
                </a:path>
                <a:path w="652780" h="486410">
                  <a:moveTo>
                    <a:pt x="444728" y="176339"/>
                  </a:moveTo>
                  <a:lnTo>
                    <a:pt x="442569" y="174117"/>
                  </a:lnTo>
                  <a:lnTo>
                    <a:pt x="442391" y="174117"/>
                  </a:lnTo>
                  <a:lnTo>
                    <a:pt x="442175" y="174218"/>
                  </a:lnTo>
                  <a:lnTo>
                    <a:pt x="441960" y="174345"/>
                  </a:lnTo>
                  <a:lnTo>
                    <a:pt x="442353" y="175158"/>
                  </a:lnTo>
                  <a:lnTo>
                    <a:pt x="442531" y="175526"/>
                  </a:lnTo>
                  <a:lnTo>
                    <a:pt x="442887" y="175691"/>
                  </a:lnTo>
                  <a:lnTo>
                    <a:pt x="443280" y="175831"/>
                  </a:lnTo>
                  <a:lnTo>
                    <a:pt x="443763" y="175920"/>
                  </a:lnTo>
                  <a:lnTo>
                    <a:pt x="444106" y="175996"/>
                  </a:lnTo>
                  <a:lnTo>
                    <a:pt x="444423" y="176136"/>
                  </a:lnTo>
                  <a:lnTo>
                    <a:pt x="444728" y="176339"/>
                  </a:lnTo>
                  <a:close/>
                </a:path>
                <a:path w="652780" h="486410">
                  <a:moveTo>
                    <a:pt x="446290" y="202438"/>
                  </a:moveTo>
                  <a:lnTo>
                    <a:pt x="446074" y="202539"/>
                  </a:lnTo>
                  <a:lnTo>
                    <a:pt x="445871" y="202603"/>
                  </a:lnTo>
                  <a:lnTo>
                    <a:pt x="445693" y="202641"/>
                  </a:lnTo>
                  <a:lnTo>
                    <a:pt x="445325" y="204177"/>
                  </a:lnTo>
                  <a:lnTo>
                    <a:pt x="443547" y="204216"/>
                  </a:lnTo>
                  <a:lnTo>
                    <a:pt x="442620" y="205651"/>
                  </a:lnTo>
                  <a:lnTo>
                    <a:pt x="442290" y="206019"/>
                  </a:lnTo>
                  <a:lnTo>
                    <a:pt x="442429" y="208203"/>
                  </a:lnTo>
                  <a:lnTo>
                    <a:pt x="441934" y="209550"/>
                  </a:lnTo>
                  <a:lnTo>
                    <a:pt x="440436" y="210972"/>
                  </a:lnTo>
                  <a:lnTo>
                    <a:pt x="441236" y="211175"/>
                  </a:lnTo>
                  <a:lnTo>
                    <a:pt x="442023" y="211061"/>
                  </a:lnTo>
                  <a:lnTo>
                    <a:pt x="442683" y="210769"/>
                  </a:lnTo>
                  <a:lnTo>
                    <a:pt x="443115" y="210096"/>
                  </a:lnTo>
                  <a:lnTo>
                    <a:pt x="443649" y="209524"/>
                  </a:lnTo>
                  <a:lnTo>
                    <a:pt x="444322" y="209080"/>
                  </a:lnTo>
                  <a:lnTo>
                    <a:pt x="444525" y="208546"/>
                  </a:lnTo>
                  <a:lnTo>
                    <a:pt x="444614" y="207924"/>
                  </a:lnTo>
                  <a:lnTo>
                    <a:pt x="444296" y="205092"/>
                  </a:lnTo>
                  <a:lnTo>
                    <a:pt x="445909" y="204177"/>
                  </a:lnTo>
                  <a:lnTo>
                    <a:pt x="446290" y="202438"/>
                  </a:lnTo>
                  <a:close/>
                </a:path>
                <a:path w="652780" h="486410">
                  <a:moveTo>
                    <a:pt x="456247" y="118745"/>
                  </a:moveTo>
                  <a:lnTo>
                    <a:pt x="451840" y="112928"/>
                  </a:lnTo>
                  <a:lnTo>
                    <a:pt x="451510" y="112839"/>
                  </a:lnTo>
                  <a:lnTo>
                    <a:pt x="451561" y="115189"/>
                  </a:lnTo>
                  <a:lnTo>
                    <a:pt x="449795" y="115049"/>
                  </a:lnTo>
                  <a:lnTo>
                    <a:pt x="447992" y="112369"/>
                  </a:lnTo>
                  <a:lnTo>
                    <a:pt x="448665" y="111798"/>
                  </a:lnTo>
                  <a:lnTo>
                    <a:pt x="449313" y="111099"/>
                  </a:lnTo>
                  <a:lnTo>
                    <a:pt x="450062" y="110578"/>
                  </a:lnTo>
                  <a:lnTo>
                    <a:pt x="442315" y="100342"/>
                  </a:lnTo>
                  <a:lnTo>
                    <a:pt x="442023" y="100926"/>
                  </a:lnTo>
                  <a:lnTo>
                    <a:pt x="441617" y="101511"/>
                  </a:lnTo>
                  <a:lnTo>
                    <a:pt x="441210" y="102273"/>
                  </a:lnTo>
                  <a:lnTo>
                    <a:pt x="438823" y="100520"/>
                  </a:lnTo>
                  <a:lnTo>
                    <a:pt x="436422" y="99034"/>
                  </a:lnTo>
                  <a:lnTo>
                    <a:pt x="434403" y="97205"/>
                  </a:lnTo>
                  <a:lnTo>
                    <a:pt x="437807" y="94411"/>
                  </a:lnTo>
                  <a:lnTo>
                    <a:pt x="428066" y="81534"/>
                  </a:lnTo>
                  <a:lnTo>
                    <a:pt x="428561" y="81229"/>
                  </a:lnTo>
                  <a:lnTo>
                    <a:pt x="427786" y="79984"/>
                  </a:lnTo>
                  <a:lnTo>
                    <a:pt x="427329" y="80594"/>
                  </a:lnTo>
                  <a:lnTo>
                    <a:pt x="426732" y="81051"/>
                  </a:lnTo>
                  <a:lnTo>
                    <a:pt x="425919" y="82143"/>
                  </a:lnTo>
                  <a:lnTo>
                    <a:pt x="425767" y="82727"/>
                  </a:lnTo>
                  <a:lnTo>
                    <a:pt x="425538" y="83235"/>
                  </a:lnTo>
                  <a:lnTo>
                    <a:pt x="427202" y="85648"/>
                  </a:lnTo>
                  <a:lnTo>
                    <a:pt x="426745" y="87617"/>
                  </a:lnTo>
                  <a:lnTo>
                    <a:pt x="425869" y="88976"/>
                  </a:lnTo>
                  <a:lnTo>
                    <a:pt x="423303" y="88849"/>
                  </a:lnTo>
                  <a:lnTo>
                    <a:pt x="423075" y="84950"/>
                  </a:lnTo>
                  <a:lnTo>
                    <a:pt x="422440" y="81153"/>
                  </a:lnTo>
                  <a:lnTo>
                    <a:pt x="419519" y="77622"/>
                  </a:lnTo>
                  <a:lnTo>
                    <a:pt x="419265" y="78701"/>
                  </a:lnTo>
                  <a:lnTo>
                    <a:pt x="418744" y="79578"/>
                  </a:lnTo>
                  <a:lnTo>
                    <a:pt x="420522" y="82753"/>
                  </a:lnTo>
                  <a:lnTo>
                    <a:pt x="419900" y="84924"/>
                  </a:lnTo>
                  <a:lnTo>
                    <a:pt x="418236" y="87007"/>
                  </a:lnTo>
                  <a:lnTo>
                    <a:pt x="418465" y="87668"/>
                  </a:lnTo>
                  <a:lnTo>
                    <a:pt x="419658" y="92100"/>
                  </a:lnTo>
                  <a:lnTo>
                    <a:pt x="421309" y="93980"/>
                  </a:lnTo>
                  <a:lnTo>
                    <a:pt x="423837" y="92189"/>
                  </a:lnTo>
                  <a:lnTo>
                    <a:pt x="424472" y="91071"/>
                  </a:lnTo>
                  <a:lnTo>
                    <a:pt x="438454" y="107467"/>
                  </a:lnTo>
                  <a:lnTo>
                    <a:pt x="438404" y="106781"/>
                  </a:lnTo>
                  <a:lnTo>
                    <a:pt x="438543" y="106083"/>
                  </a:lnTo>
                  <a:lnTo>
                    <a:pt x="439140" y="105359"/>
                  </a:lnTo>
                  <a:lnTo>
                    <a:pt x="442404" y="102400"/>
                  </a:lnTo>
                  <a:lnTo>
                    <a:pt x="442912" y="102463"/>
                  </a:lnTo>
                  <a:lnTo>
                    <a:pt x="446189" y="105791"/>
                  </a:lnTo>
                  <a:lnTo>
                    <a:pt x="445503" y="107111"/>
                  </a:lnTo>
                  <a:lnTo>
                    <a:pt x="445096" y="108216"/>
                  </a:lnTo>
                  <a:lnTo>
                    <a:pt x="443572" y="110236"/>
                  </a:lnTo>
                  <a:lnTo>
                    <a:pt x="442112" y="110578"/>
                  </a:lnTo>
                  <a:lnTo>
                    <a:pt x="440791" y="110223"/>
                  </a:lnTo>
                  <a:lnTo>
                    <a:pt x="442683" y="112445"/>
                  </a:lnTo>
                  <a:lnTo>
                    <a:pt x="443992" y="112890"/>
                  </a:lnTo>
                  <a:lnTo>
                    <a:pt x="445617" y="113703"/>
                  </a:lnTo>
                  <a:lnTo>
                    <a:pt x="446278" y="114325"/>
                  </a:lnTo>
                  <a:lnTo>
                    <a:pt x="446747" y="115074"/>
                  </a:lnTo>
                  <a:lnTo>
                    <a:pt x="446887" y="114922"/>
                  </a:lnTo>
                  <a:lnTo>
                    <a:pt x="447014" y="115239"/>
                  </a:lnTo>
                  <a:lnTo>
                    <a:pt x="447332" y="115633"/>
                  </a:lnTo>
                  <a:lnTo>
                    <a:pt x="447230" y="116027"/>
                  </a:lnTo>
                  <a:lnTo>
                    <a:pt x="447522" y="116763"/>
                  </a:lnTo>
                  <a:lnTo>
                    <a:pt x="447802" y="118440"/>
                  </a:lnTo>
                  <a:lnTo>
                    <a:pt x="451802" y="123139"/>
                  </a:lnTo>
                  <a:lnTo>
                    <a:pt x="453326" y="122351"/>
                  </a:lnTo>
                  <a:lnTo>
                    <a:pt x="454723" y="121754"/>
                  </a:lnTo>
                  <a:lnTo>
                    <a:pt x="455333" y="119253"/>
                  </a:lnTo>
                  <a:lnTo>
                    <a:pt x="455739" y="118897"/>
                  </a:lnTo>
                  <a:lnTo>
                    <a:pt x="456247" y="118745"/>
                  </a:lnTo>
                  <a:close/>
                </a:path>
                <a:path w="652780" h="486410">
                  <a:moveTo>
                    <a:pt x="464553" y="203631"/>
                  </a:moveTo>
                  <a:lnTo>
                    <a:pt x="464502" y="203504"/>
                  </a:lnTo>
                  <a:lnTo>
                    <a:pt x="464312" y="203708"/>
                  </a:lnTo>
                  <a:lnTo>
                    <a:pt x="464477" y="203784"/>
                  </a:lnTo>
                  <a:lnTo>
                    <a:pt x="464553" y="203631"/>
                  </a:lnTo>
                  <a:close/>
                </a:path>
                <a:path w="652780" h="486410">
                  <a:moveTo>
                    <a:pt x="465645" y="184607"/>
                  </a:moveTo>
                  <a:lnTo>
                    <a:pt x="459994" y="184454"/>
                  </a:lnTo>
                  <a:lnTo>
                    <a:pt x="458685" y="188315"/>
                  </a:lnTo>
                  <a:lnTo>
                    <a:pt x="458317" y="188391"/>
                  </a:lnTo>
                  <a:lnTo>
                    <a:pt x="458139" y="189395"/>
                  </a:lnTo>
                  <a:lnTo>
                    <a:pt x="457936" y="190398"/>
                  </a:lnTo>
                  <a:lnTo>
                    <a:pt x="457835" y="191731"/>
                  </a:lnTo>
                  <a:lnTo>
                    <a:pt x="457987" y="192062"/>
                  </a:lnTo>
                  <a:lnTo>
                    <a:pt x="458165" y="192392"/>
                  </a:lnTo>
                  <a:lnTo>
                    <a:pt x="458736" y="192189"/>
                  </a:lnTo>
                  <a:lnTo>
                    <a:pt x="459244" y="192392"/>
                  </a:lnTo>
                  <a:lnTo>
                    <a:pt x="459600" y="192747"/>
                  </a:lnTo>
                  <a:lnTo>
                    <a:pt x="462178" y="190627"/>
                  </a:lnTo>
                  <a:lnTo>
                    <a:pt x="462292" y="186753"/>
                  </a:lnTo>
                  <a:lnTo>
                    <a:pt x="465620" y="185674"/>
                  </a:lnTo>
                  <a:lnTo>
                    <a:pt x="465607" y="185318"/>
                  </a:lnTo>
                  <a:lnTo>
                    <a:pt x="465645" y="184607"/>
                  </a:lnTo>
                  <a:close/>
                </a:path>
                <a:path w="652780" h="486410">
                  <a:moveTo>
                    <a:pt x="469785" y="183972"/>
                  </a:moveTo>
                  <a:lnTo>
                    <a:pt x="469633" y="183845"/>
                  </a:lnTo>
                  <a:lnTo>
                    <a:pt x="469480" y="183718"/>
                  </a:lnTo>
                  <a:lnTo>
                    <a:pt x="469303" y="183553"/>
                  </a:lnTo>
                  <a:lnTo>
                    <a:pt x="469214" y="184099"/>
                  </a:lnTo>
                  <a:lnTo>
                    <a:pt x="469163" y="184353"/>
                  </a:lnTo>
                  <a:lnTo>
                    <a:pt x="469404" y="184226"/>
                  </a:lnTo>
                  <a:lnTo>
                    <a:pt x="469607" y="184099"/>
                  </a:lnTo>
                  <a:lnTo>
                    <a:pt x="469785" y="183972"/>
                  </a:lnTo>
                  <a:close/>
                </a:path>
                <a:path w="652780" h="486410">
                  <a:moveTo>
                    <a:pt x="470789" y="185204"/>
                  </a:moveTo>
                  <a:lnTo>
                    <a:pt x="470750" y="185064"/>
                  </a:lnTo>
                  <a:lnTo>
                    <a:pt x="470649" y="184899"/>
                  </a:lnTo>
                  <a:lnTo>
                    <a:pt x="470522" y="184734"/>
                  </a:lnTo>
                  <a:lnTo>
                    <a:pt x="469099" y="184683"/>
                  </a:lnTo>
                  <a:lnTo>
                    <a:pt x="468833" y="186220"/>
                  </a:lnTo>
                  <a:lnTo>
                    <a:pt x="468668" y="187121"/>
                  </a:lnTo>
                  <a:lnTo>
                    <a:pt x="468972" y="186956"/>
                  </a:lnTo>
                  <a:lnTo>
                    <a:pt x="469239" y="186817"/>
                  </a:lnTo>
                  <a:lnTo>
                    <a:pt x="469480" y="186664"/>
                  </a:lnTo>
                  <a:lnTo>
                    <a:pt x="469315" y="185889"/>
                  </a:lnTo>
                  <a:lnTo>
                    <a:pt x="469823" y="185674"/>
                  </a:lnTo>
                  <a:lnTo>
                    <a:pt x="470306" y="185432"/>
                  </a:lnTo>
                  <a:lnTo>
                    <a:pt x="470789" y="185204"/>
                  </a:lnTo>
                  <a:close/>
                </a:path>
                <a:path w="652780" h="486410">
                  <a:moveTo>
                    <a:pt x="483171" y="260515"/>
                  </a:moveTo>
                  <a:lnTo>
                    <a:pt x="482206" y="259689"/>
                  </a:lnTo>
                  <a:lnTo>
                    <a:pt x="481596" y="259600"/>
                  </a:lnTo>
                  <a:lnTo>
                    <a:pt x="481711" y="260299"/>
                  </a:lnTo>
                  <a:lnTo>
                    <a:pt x="481812" y="260832"/>
                  </a:lnTo>
                  <a:lnTo>
                    <a:pt x="482066" y="261302"/>
                  </a:lnTo>
                  <a:lnTo>
                    <a:pt x="482206" y="261556"/>
                  </a:lnTo>
                  <a:lnTo>
                    <a:pt x="482612" y="261683"/>
                  </a:lnTo>
                  <a:lnTo>
                    <a:pt x="482993" y="261810"/>
                  </a:lnTo>
                  <a:lnTo>
                    <a:pt x="483082" y="261543"/>
                  </a:lnTo>
                  <a:lnTo>
                    <a:pt x="483146" y="261251"/>
                  </a:lnTo>
                  <a:lnTo>
                    <a:pt x="483171" y="260515"/>
                  </a:lnTo>
                  <a:close/>
                </a:path>
                <a:path w="652780" h="486410">
                  <a:moveTo>
                    <a:pt x="484174" y="431101"/>
                  </a:moveTo>
                  <a:lnTo>
                    <a:pt x="484162" y="430758"/>
                  </a:lnTo>
                  <a:lnTo>
                    <a:pt x="483844" y="430733"/>
                  </a:lnTo>
                  <a:lnTo>
                    <a:pt x="483552" y="430720"/>
                  </a:lnTo>
                  <a:lnTo>
                    <a:pt x="483235" y="430695"/>
                  </a:lnTo>
                  <a:lnTo>
                    <a:pt x="483260" y="430860"/>
                  </a:lnTo>
                  <a:lnTo>
                    <a:pt x="483247" y="431165"/>
                  </a:lnTo>
                  <a:lnTo>
                    <a:pt x="483590" y="431266"/>
                  </a:lnTo>
                  <a:lnTo>
                    <a:pt x="483882" y="431253"/>
                  </a:lnTo>
                  <a:lnTo>
                    <a:pt x="484174" y="431279"/>
                  </a:lnTo>
                  <a:lnTo>
                    <a:pt x="484174" y="431101"/>
                  </a:lnTo>
                  <a:close/>
                </a:path>
                <a:path w="652780" h="486410">
                  <a:moveTo>
                    <a:pt x="484720" y="427824"/>
                  </a:moveTo>
                  <a:lnTo>
                    <a:pt x="484009" y="426872"/>
                  </a:lnTo>
                  <a:lnTo>
                    <a:pt x="483501" y="426212"/>
                  </a:lnTo>
                  <a:lnTo>
                    <a:pt x="482942" y="425462"/>
                  </a:lnTo>
                  <a:lnTo>
                    <a:pt x="482739" y="425856"/>
                  </a:lnTo>
                  <a:lnTo>
                    <a:pt x="482536" y="426275"/>
                  </a:lnTo>
                  <a:lnTo>
                    <a:pt x="482244" y="427088"/>
                  </a:lnTo>
                  <a:lnTo>
                    <a:pt x="482053" y="427443"/>
                  </a:lnTo>
                  <a:lnTo>
                    <a:pt x="481850" y="427824"/>
                  </a:lnTo>
                  <a:lnTo>
                    <a:pt x="481990" y="427977"/>
                  </a:lnTo>
                  <a:lnTo>
                    <a:pt x="482142" y="428129"/>
                  </a:lnTo>
                  <a:lnTo>
                    <a:pt x="482346" y="428256"/>
                  </a:lnTo>
                  <a:lnTo>
                    <a:pt x="482727" y="428523"/>
                  </a:lnTo>
                  <a:lnTo>
                    <a:pt x="483616" y="428053"/>
                  </a:lnTo>
                  <a:lnTo>
                    <a:pt x="484720" y="427824"/>
                  </a:lnTo>
                  <a:close/>
                </a:path>
                <a:path w="652780" h="486410">
                  <a:moveTo>
                    <a:pt x="499872" y="233159"/>
                  </a:moveTo>
                  <a:close/>
                </a:path>
                <a:path w="652780" h="486410">
                  <a:moveTo>
                    <a:pt x="504342" y="225666"/>
                  </a:moveTo>
                  <a:lnTo>
                    <a:pt x="503758" y="224942"/>
                  </a:lnTo>
                  <a:lnTo>
                    <a:pt x="503732" y="225259"/>
                  </a:lnTo>
                  <a:lnTo>
                    <a:pt x="503669" y="225564"/>
                  </a:lnTo>
                  <a:lnTo>
                    <a:pt x="503580" y="225856"/>
                  </a:lnTo>
                  <a:lnTo>
                    <a:pt x="503834" y="225793"/>
                  </a:lnTo>
                  <a:lnTo>
                    <a:pt x="504113" y="225742"/>
                  </a:lnTo>
                  <a:lnTo>
                    <a:pt x="504342" y="225666"/>
                  </a:lnTo>
                  <a:close/>
                </a:path>
                <a:path w="652780" h="486410">
                  <a:moveTo>
                    <a:pt x="519988" y="256794"/>
                  </a:moveTo>
                  <a:lnTo>
                    <a:pt x="519747" y="256552"/>
                  </a:lnTo>
                  <a:lnTo>
                    <a:pt x="519506" y="256082"/>
                  </a:lnTo>
                  <a:lnTo>
                    <a:pt x="519277" y="256108"/>
                  </a:lnTo>
                  <a:lnTo>
                    <a:pt x="518998" y="256108"/>
                  </a:lnTo>
                  <a:lnTo>
                    <a:pt x="518744" y="256501"/>
                  </a:lnTo>
                  <a:lnTo>
                    <a:pt x="518477" y="256730"/>
                  </a:lnTo>
                  <a:lnTo>
                    <a:pt x="518706" y="256997"/>
                  </a:lnTo>
                  <a:lnTo>
                    <a:pt x="518960" y="257454"/>
                  </a:lnTo>
                  <a:lnTo>
                    <a:pt x="519176" y="257441"/>
                  </a:lnTo>
                  <a:lnTo>
                    <a:pt x="519455" y="257441"/>
                  </a:lnTo>
                  <a:lnTo>
                    <a:pt x="519722" y="257022"/>
                  </a:lnTo>
                  <a:lnTo>
                    <a:pt x="519988" y="256794"/>
                  </a:lnTo>
                  <a:close/>
                </a:path>
                <a:path w="652780" h="486410">
                  <a:moveTo>
                    <a:pt x="532739" y="218211"/>
                  </a:moveTo>
                  <a:lnTo>
                    <a:pt x="532168" y="218655"/>
                  </a:lnTo>
                  <a:lnTo>
                    <a:pt x="531926" y="218909"/>
                  </a:lnTo>
                  <a:lnTo>
                    <a:pt x="531952" y="219240"/>
                  </a:lnTo>
                  <a:lnTo>
                    <a:pt x="531952" y="219392"/>
                  </a:lnTo>
                  <a:lnTo>
                    <a:pt x="532472" y="218617"/>
                  </a:lnTo>
                  <a:lnTo>
                    <a:pt x="532739" y="218211"/>
                  </a:lnTo>
                  <a:close/>
                </a:path>
                <a:path w="652780" h="486410">
                  <a:moveTo>
                    <a:pt x="532841" y="218135"/>
                  </a:moveTo>
                  <a:close/>
                </a:path>
                <a:path w="652780" h="486410">
                  <a:moveTo>
                    <a:pt x="535228" y="219265"/>
                  </a:moveTo>
                  <a:lnTo>
                    <a:pt x="534924" y="218173"/>
                  </a:lnTo>
                  <a:lnTo>
                    <a:pt x="534822" y="217893"/>
                  </a:lnTo>
                  <a:lnTo>
                    <a:pt x="534162" y="216776"/>
                  </a:lnTo>
                  <a:lnTo>
                    <a:pt x="532434" y="215950"/>
                  </a:lnTo>
                  <a:lnTo>
                    <a:pt x="532130" y="216484"/>
                  </a:lnTo>
                  <a:lnTo>
                    <a:pt x="531901" y="216992"/>
                  </a:lnTo>
                  <a:lnTo>
                    <a:pt x="531698" y="217512"/>
                  </a:lnTo>
                  <a:lnTo>
                    <a:pt x="532079" y="217716"/>
                  </a:lnTo>
                  <a:lnTo>
                    <a:pt x="532511" y="217893"/>
                  </a:lnTo>
                  <a:lnTo>
                    <a:pt x="532841" y="218135"/>
                  </a:lnTo>
                  <a:lnTo>
                    <a:pt x="535228" y="219265"/>
                  </a:lnTo>
                  <a:close/>
                </a:path>
                <a:path w="652780" h="486410">
                  <a:moveTo>
                    <a:pt x="562152" y="244449"/>
                  </a:moveTo>
                  <a:lnTo>
                    <a:pt x="561746" y="244386"/>
                  </a:lnTo>
                  <a:lnTo>
                    <a:pt x="561987" y="244716"/>
                  </a:lnTo>
                  <a:lnTo>
                    <a:pt x="562152" y="244449"/>
                  </a:lnTo>
                  <a:close/>
                </a:path>
                <a:path w="652780" h="486410">
                  <a:moveTo>
                    <a:pt x="577049" y="236296"/>
                  </a:moveTo>
                  <a:lnTo>
                    <a:pt x="575576" y="235254"/>
                  </a:lnTo>
                  <a:lnTo>
                    <a:pt x="574179" y="235318"/>
                  </a:lnTo>
                  <a:lnTo>
                    <a:pt x="572363" y="237312"/>
                  </a:lnTo>
                  <a:lnTo>
                    <a:pt x="571881" y="237807"/>
                  </a:lnTo>
                  <a:lnTo>
                    <a:pt x="571474" y="238379"/>
                  </a:lnTo>
                  <a:lnTo>
                    <a:pt x="571627" y="238620"/>
                  </a:lnTo>
                  <a:lnTo>
                    <a:pt x="571868" y="238810"/>
                  </a:lnTo>
                  <a:lnTo>
                    <a:pt x="572249" y="238899"/>
                  </a:lnTo>
                  <a:lnTo>
                    <a:pt x="572604" y="238975"/>
                  </a:lnTo>
                  <a:lnTo>
                    <a:pt x="573201" y="238429"/>
                  </a:lnTo>
                  <a:lnTo>
                    <a:pt x="573874" y="237578"/>
                  </a:lnTo>
                  <a:lnTo>
                    <a:pt x="574027" y="236982"/>
                  </a:lnTo>
                  <a:lnTo>
                    <a:pt x="574167" y="236664"/>
                  </a:lnTo>
                  <a:lnTo>
                    <a:pt x="576122" y="236423"/>
                  </a:lnTo>
                  <a:lnTo>
                    <a:pt x="577049" y="236296"/>
                  </a:lnTo>
                  <a:close/>
                </a:path>
                <a:path w="652780" h="486410">
                  <a:moveTo>
                    <a:pt x="579120" y="235826"/>
                  </a:moveTo>
                  <a:lnTo>
                    <a:pt x="578904" y="235927"/>
                  </a:lnTo>
                  <a:lnTo>
                    <a:pt x="578688" y="236016"/>
                  </a:lnTo>
                  <a:lnTo>
                    <a:pt x="578497" y="236105"/>
                  </a:lnTo>
                  <a:lnTo>
                    <a:pt x="578700" y="236080"/>
                  </a:lnTo>
                  <a:lnTo>
                    <a:pt x="579120" y="236016"/>
                  </a:lnTo>
                  <a:lnTo>
                    <a:pt x="579120" y="235889"/>
                  </a:lnTo>
                  <a:close/>
                </a:path>
                <a:path w="652780" h="486410">
                  <a:moveTo>
                    <a:pt x="596823" y="508"/>
                  </a:moveTo>
                  <a:lnTo>
                    <a:pt x="596366" y="241"/>
                  </a:lnTo>
                  <a:lnTo>
                    <a:pt x="595934" y="0"/>
                  </a:lnTo>
                  <a:lnTo>
                    <a:pt x="595045" y="304"/>
                  </a:lnTo>
                  <a:lnTo>
                    <a:pt x="594372" y="1282"/>
                  </a:lnTo>
                  <a:lnTo>
                    <a:pt x="594423" y="2540"/>
                  </a:lnTo>
                  <a:lnTo>
                    <a:pt x="594398" y="3175"/>
                  </a:lnTo>
                  <a:lnTo>
                    <a:pt x="594321" y="3784"/>
                  </a:lnTo>
                  <a:lnTo>
                    <a:pt x="595198" y="2730"/>
                  </a:lnTo>
                  <a:lnTo>
                    <a:pt x="596049" y="1638"/>
                  </a:lnTo>
                  <a:lnTo>
                    <a:pt x="596823" y="508"/>
                  </a:lnTo>
                  <a:close/>
                </a:path>
                <a:path w="652780" h="486410">
                  <a:moveTo>
                    <a:pt x="652322" y="213093"/>
                  </a:moveTo>
                  <a:lnTo>
                    <a:pt x="651522" y="211429"/>
                  </a:lnTo>
                  <a:lnTo>
                    <a:pt x="651014" y="209588"/>
                  </a:lnTo>
                  <a:lnTo>
                    <a:pt x="649376" y="208457"/>
                  </a:lnTo>
                  <a:lnTo>
                    <a:pt x="648385" y="209588"/>
                  </a:lnTo>
                  <a:lnTo>
                    <a:pt x="647357" y="210705"/>
                  </a:lnTo>
                  <a:lnTo>
                    <a:pt x="646303" y="211759"/>
                  </a:lnTo>
                  <a:lnTo>
                    <a:pt x="648322" y="211975"/>
                  </a:lnTo>
                  <a:lnTo>
                    <a:pt x="650328" y="212432"/>
                  </a:lnTo>
                  <a:lnTo>
                    <a:pt x="652322" y="2130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 descr=""/>
            <p:cNvSpPr/>
            <p:nvPr/>
          </p:nvSpPr>
          <p:spPr>
            <a:xfrm>
              <a:off x="1937613" y="4002843"/>
              <a:ext cx="475615" cy="374015"/>
            </a:xfrm>
            <a:custGeom>
              <a:avLst/>
              <a:gdLst/>
              <a:ahLst/>
              <a:cxnLst/>
              <a:rect l="l" t="t" r="r" b="b"/>
              <a:pathLst>
                <a:path w="475614" h="374014">
                  <a:moveTo>
                    <a:pt x="8521" y="367919"/>
                  </a:moveTo>
                  <a:lnTo>
                    <a:pt x="7581" y="365683"/>
                  </a:lnTo>
                  <a:lnTo>
                    <a:pt x="6794" y="369252"/>
                  </a:lnTo>
                  <a:lnTo>
                    <a:pt x="6362" y="371525"/>
                  </a:lnTo>
                  <a:lnTo>
                    <a:pt x="6261" y="371995"/>
                  </a:lnTo>
                  <a:lnTo>
                    <a:pt x="6134" y="372719"/>
                  </a:lnTo>
                  <a:lnTo>
                    <a:pt x="6858" y="373075"/>
                  </a:lnTo>
                  <a:lnTo>
                    <a:pt x="7429" y="373583"/>
                  </a:lnTo>
                  <a:lnTo>
                    <a:pt x="8407" y="370205"/>
                  </a:lnTo>
                  <a:lnTo>
                    <a:pt x="8356" y="369836"/>
                  </a:lnTo>
                  <a:lnTo>
                    <a:pt x="8318" y="369481"/>
                  </a:lnTo>
                  <a:lnTo>
                    <a:pt x="8356" y="369011"/>
                  </a:lnTo>
                  <a:lnTo>
                    <a:pt x="8382" y="368871"/>
                  </a:lnTo>
                  <a:lnTo>
                    <a:pt x="8458" y="368185"/>
                  </a:lnTo>
                  <a:lnTo>
                    <a:pt x="8521" y="367919"/>
                  </a:lnTo>
                  <a:close/>
                </a:path>
                <a:path w="475614" h="374014">
                  <a:moveTo>
                    <a:pt x="19227" y="94970"/>
                  </a:moveTo>
                  <a:lnTo>
                    <a:pt x="15633" y="96621"/>
                  </a:lnTo>
                  <a:lnTo>
                    <a:pt x="12077" y="98386"/>
                  </a:lnTo>
                  <a:lnTo>
                    <a:pt x="0" y="103974"/>
                  </a:lnTo>
                  <a:lnTo>
                    <a:pt x="723" y="104470"/>
                  </a:lnTo>
                  <a:lnTo>
                    <a:pt x="1016" y="104749"/>
                  </a:lnTo>
                  <a:lnTo>
                    <a:pt x="4140" y="103517"/>
                  </a:lnTo>
                  <a:lnTo>
                    <a:pt x="7327" y="102438"/>
                  </a:lnTo>
                  <a:lnTo>
                    <a:pt x="17513" y="97840"/>
                  </a:lnTo>
                  <a:lnTo>
                    <a:pt x="18161" y="96583"/>
                  </a:lnTo>
                  <a:lnTo>
                    <a:pt x="19227" y="94970"/>
                  </a:lnTo>
                  <a:close/>
                </a:path>
                <a:path w="475614" h="374014">
                  <a:moveTo>
                    <a:pt x="26504" y="91846"/>
                  </a:moveTo>
                  <a:lnTo>
                    <a:pt x="25463" y="92278"/>
                  </a:lnTo>
                  <a:lnTo>
                    <a:pt x="24434" y="92735"/>
                  </a:lnTo>
                  <a:lnTo>
                    <a:pt x="23393" y="93167"/>
                  </a:lnTo>
                  <a:lnTo>
                    <a:pt x="22491" y="93535"/>
                  </a:lnTo>
                  <a:lnTo>
                    <a:pt x="21590" y="93941"/>
                  </a:lnTo>
                  <a:lnTo>
                    <a:pt x="20701" y="94322"/>
                  </a:lnTo>
                  <a:lnTo>
                    <a:pt x="20472" y="96469"/>
                  </a:lnTo>
                  <a:lnTo>
                    <a:pt x="22034" y="95758"/>
                  </a:lnTo>
                  <a:lnTo>
                    <a:pt x="22809" y="95415"/>
                  </a:lnTo>
                  <a:lnTo>
                    <a:pt x="22644" y="95351"/>
                  </a:lnTo>
                  <a:lnTo>
                    <a:pt x="26504" y="91846"/>
                  </a:lnTo>
                  <a:close/>
                </a:path>
                <a:path w="475614" h="374014">
                  <a:moveTo>
                    <a:pt x="29756" y="314147"/>
                  </a:moveTo>
                  <a:lnTo>
                    <a:pt x="29514" y="314045"/>
                  </a:lnTo>
                  <a:lnTo>
                    <a:pt x="29273" y="313931"/>
                  </a:lnTo>
                  <a:lnTo>
                    <a:pt x="29006" y="313817"/>
                  </a:lnTo>
                  <a:lnTo>
                    <a:pt x="29108" y="313982"/>
                  </a:lnTo>
                  <a:lnTo>
                    <a:pt x="29337" y="314172"/>
                  </a:lnTo>
                  <a:lnTo>
                    <a:pt x="29527" y="314274"/>
                  </a:lnTo>
                  <a:lnTo>
                    <a:pt x="29743" y="314401"/>
                  </a:lnTo>
                  <a:lnTo>
                    <a:pt x="29756" y="314147"/>
                  </a:lnTo>
                  <a:close/>
                </a:path>
                <a:path w="475614" h="374014">
                  <a:moveTo>
                    <a:pt x="41960" y="84696"/>
                  </a:moveTo>
                  <a:lnTo>
                    <a:pt x="40246" y="85547"/>
                  </a:lnTo>
                  <a:lnTo>
                    <a:pt x="38531" y="86372"/>
                  </a:lnTo>
                  <a:lnTo>
                    <a:pt x="36804" y="87198"/>
                  </a:lnTo>
                  <a:lnTo>
                    <a:pt x="37934" y="87312"/>
                  </a:lnTo>
                  <a:lnTo>
                    <a:pt x="39027" y="87388"/>
                  </a:lnTo>
                  <a:lnTo>
                    <a:pt x="40081" y="87553"/>
                  </a:lnTo>
                  <a:lnTo>
                    <a:pt x="40436" y="87388"/>
                  </a:lnTo>
                  <a:lnTo>
                    <a:pt x="40805" y="87223"/>
                  </a:lnTo>
                  <a:lnTo>
                    <a:pt x="41173" y="87058"/>
                  </a:lnTo>
                  <a:lnTo>
                    <a:pt x="41960" y="84696"/>
                  </a:lnTo>
                  <a:close/>
                </a:path>
                <a:path w="475614" h="374014">
                  <a:moveTo>
                    <a:pt x="45796" y="319176"/>
                  </a:moveTo>
                  <a:lnTo>
                    <a:pt x="44577" y="318731"/>
                  </a:lnTo>
                  <a:lnTo>
                    <a:pt x="43370" y="318820"/>
                  </a:lnTo>
                  <a:lnTo>
                    <a:pt x="37680" y="322770"/>
                  </a:lnTo>
                  <a:lnTo>
                    <a:pt x="35191" y="324573"/>
                  </a:lnTo>
                  <a:lnTo>
                    <a:pt x="35128" y="325069"/>
                  </a:lnTo>
                  <a:lnTo>
                    <a:pt x="34963" y="325437"/>
                  </a:lnTo>
                  <a:lnTo>
                    <a:pt x="35775" y="327037"/>
                  </a:lnTo>
                  <a:lnTo>
                    <a:pt x="45796" y="319176"/>
                  </a:lnTo>
                  <a:close/>
                </a:path>
                <a:path w="475614" h="374014">
                  <a:moveTo>
                    <a:pt x="54483" y="264591"/>
                  </a:moveTo>
                  <a:lnTo>
                    <a:pt x="54419" y="263982"/>
                  </a:lnTo>
                  <a:lnTo>
                    <a:pt x="54330" y="263804"/>
                  </a:lnTo>
                  <a:lnTo>
                    <a:pt x="53848" y="263880"/>
                  </a:lnTo>
                  <a:lnTo>
                    <a:pt x="53365" y="263982"/>
                  </a:lnTo>
                  <a:lnTo>
                    <a:pt x="52882" y="264109"/>
                  </a:lnTo>
                  <a:lnTo>
                    <a:pt x="52793" y="264528"/>
                  </a:lnTo>
                  <a:lnTo>
                    <a:pt x="52882" y="264934"/>
                  </a:lnTo>
                  <a:lnTo>
                    <a:pt x="53251" y="265341"/>
                  </a:lnTo>
                  <a:lnTo>
                    <a:pt x="53467" y="265569"/>
                  </a:lnTo>
                  <a:lnTo>
                    <a:pt x="53936" y="265569"/>
                  </a:lnTo>
                  <a:lnTo>
                    <a:pt x="54279" y="265671"/>
                  </a:lnTo>
                  <a:lnTo>
                    <a:pt x="54343" y="265137"/>
                  </a:lnTo>
                  <a:lnTo>
                    <a:pt x="54483" y="264591"/>
                  </a:lnTo>
                  <a:close/>
                </a:path>
                <a:path w="475614" h="374014">
                  <a:moveTo>
                    <a:pt x="63741" y="343420"/>
                  </a:moveTo>
                  <a:lnTo>
                    <a:pt x="62496" y="342734"/>
                  </a:lnTo>
                  <a:lnTo>
                    <a:pt x="61760" y="342226"/>
                  </a:lnTo>
                  <a:lnTo>
                    <a:pt x="60375" y="341668"/>
                  </a:lnTo>
                  <a:lnTo>
                    <a:pt x="60058" y="341541"/>
                  </a:lnTo>
                  <a:lnTo>
                    <a:pt x="58750" y="341668"/>
                  </a:lnTo>
                  <a:lnTo>
                    <a:pt x="56857" y="339572"/>
                  </a:lnTo>
                  <a:lnTo>
                    <a:pt x="56857" y="350901"/>
                  </a:lnTo>
                  <a:lnTo>
                    <a:pt x="56857" y="351840"/>
                  </a:lnTo>
                  <a:lnTo>
                    <a:pt x="56781" y="352005"/>
                  </a:lnTo>
                  <a:lnTo>
                    <a:pt x="56718" y="352374"/>
                  </a:lnTo>
                  <a:lnTo>
                    <a:pt x="53784" y="351840"/>
                  </a:lnTo>
                  <a:lnTo>
                    <a:pt x="50317" y="352983"/>
                  </a:lnTo>
                  <a:lnTo>
                    <a:pt x="49428" y="351345"/>
                  </a:lnTo>
                  <a:lnTo>
                    <a:pt x="49403" y="350367"/>
                  </a:lnTo>
                  <a:lnTo>
                    <a:pt x="49555" y="349250"/>
                  </a:lnTo>
                  <a:lnTo>
                    <a:pt x="50203" y="347408"/>
                  </a:lnTo>
                  <a:lnTo>
                    <a:pt x="54483" y="349288"/>
                  </a:lnTo>
                  <a:lnTo>
                    <a:pt x="56718" y="350367"/>
                  </a:lnTo>
                  <a:lnTo>
                    <a:pt x="56857" y="350901"/>
                  </a:lnTo>
                  <a:lnTo>
                    <a:pt x="56857" y="339572"/>
                  </a:lnTo>
                  <a:lnTo>
                    <a:pt x="56629" y="339305"/>
                  </a:lnTo>
                  <a:lnTo>
                    <a:pt x="55130" y="337540"/>
                  </a:lnTo>
                  <a:lnTo>
                    <a:pt x="53301" y="333590"/>
                  </a:lnTo>
                  <a:lnTo>
                    <a:pt x="53200" y="331343"/>
                  </a:lnTo>
                  <a:lnTo>
                    <a:pt x="54851" y="328764"/>
                  </a:lnTo>
                  <a:lnTo>
                    <a:pt x="55079" y="328231"/>
                  </a:lnTo>
                  <a:lnTo>
                    <a:pt x="55219" y="327710"/>
                  </a:lnTo>
                  <a:lnTo>
                    <a:pt x="35610" y="336270"/>
                  </a:lnTo>
                  <a:lnTo>
                    <a:pt x="36106" y="337756"/>
                  </a:lnTo>
                  <a:lnTo>
                    <a:pt x="36207" y="339369"/>
                  </a:lnTo>
                  <a:lnTo>
                    <a:pt x="35725" y="340995"/>
                  </a:lnTo>
                  <a:lnTo>
                    <a:pt x="36347" y="341337"/>
                  </a:lnTo>
                  <a:lnTo>
                    <a:pt x="39674" y="342798"/>
                  </a:lnTo>
                  <a:lnTo>
                    <a:pt x="41490" y="345363"/>
                  </a:lnTo>
                  <a:lnTo>
                    <a:pt x="43459" y="351650"/>
                  </a:lnTo>
                  <a:lnTo>
                    <a:pt x="45402" y="353568"/>
                  </a:lnTo>
                  <a:lnTo>
                    <a:pt x="49949" y="355447"/>
                  </a:lnTo>
                  <a:lnTo>
                    <a:pt x="50838" y="355663"/>
                  </a:lnTo>
                  <a:lnTo>
                    <a:pt x="53187" y="356616"/>
                  </a:lnTo>
                  <a:lnTo>
                    <a:pt x="53962" y="356806"/>
                  </a:lnTo>
                  <a:lnTo>
                    <a:pt x="54737" y="356971"/>
                  </a:lnTo>
                  <a:lnTo>
                    <a:pt x="55537" y="357047"/>
                  </a:lnTo>
                  <a:lnTo>
                    <a:pt x="55651" y="356806"/>
                  </a:lnTo>
                  <a:lnTo>
                    <a:pt x="58432" y="354901"/>
                  </a:lnTo>
                  <a:lnTo>
                    <a:pt x="59829" y="352983"/>
                  </a:lnTo>
                  <a:lnTo>
                    <a:pt x="60274" y="352374"/>
                  </a:lnTo>
                  <a:lnTo>
                    <a:pt x="63398" y="351345"/>
                  </a:lnTo>
                  <a:lnTo>
                    <a:pt x="63271" y="348703"/>
                  </a:lnTo>
                  <a:lnTo>
                    <a:pt x="62852" y="348411"/>
                  </a:lnTo>
                  <a:lnTo>
                    <a:pt x="62725" y="348259"/>
                  </a:lnTo>
                  <a:lnTo>
                    <a:pt x="62572" y="348234"/>
                  </a:lnTo>
                  <a:lnTo>
                    <a:pt x="61861" y="348081"/>
                  </a:lnTo>
                  <a:lnTo>
                    <a:pt x="60871" y="348234"/>
                  </a:lnTo>
                  <a:lnTo>
                    <a:pt x="60159" y="347408"/>
                  </a:lnTo>
                  <a:lnTo>
                    <a:pt x="59817" y="347014"/>
                  </a:lnTo>
                  <a:lnTo>
                    <a:pt x="60045" y="345960"/>
                  </a:lnTo>
                  <a:lnTo>
                    <a:pt x="61645" y="344703"/>
                  </a:lnTo>
                  <a:lnTo>
                    <a:pt x="62458" y="344258"/>
                  </a:lnTo>
                  <a:lnTo>
                    <a:pt x="63741" y="343420"/>
                  </a:lnTo>
                  <a:close/>
                </a:path>
                <a:path w="475614" h="374014">
                  <a:moveTo>
                    <a:pt x="64630" y="354177"/>
                  </a:moveTo>
                  <a:lnTo>
                    <a:pt x="64185" y="352831"/>
                  </a:lnTo>
                  <a:lnTo>
                    <a:pt x="63500" y="351510"/>
                  </a:lnTo>
                  <a:lnTo>
                    <a:pt x="62369" y="354368"/>
                  </a:lnTo>
                  <a:lnTo>
                    <a:pt x="64071" y="355714"/>
                  </a:lnTo>
                  <a:lnTo>
                    <a:pt x="64630" y="354177"/>
                  </a:lnTo>
                  <a:close/>
                </a:path>
                <a:path w="475614" h="374014">
                  <a:moveTo>
                    <a:pt x="80619" y="68821"/>
                  </a:moveTo>
                  <a:lnTo>
                    <a:pt x="80060" y="68834"/>
                  </a:lnTo>
                  <a:lnTo>
                    <a:pt x="79502" y="68719"/>
                  </a:lnTo>
                  <a:lnTo>
                    <a:pt x="79171" y="69316"/>
                  </a:lnTo>
                  <a:lnTo>
                    <a:pt x="79095" y="69888"/>
                  </a:lnTo>
                  <a:lnTo>
                    <a:pt x="78943" y="70408"/>
                  </a:lnTo>
                  <a:lnTo>
                    <a:pt x="79311" y="70408"/>
                  </a:lnTo>
                  <a:lnTo>
                    <a:pt x="79844" y="70523"/>
                  </a:lnTo>
                  <a:lnTo>
                    <a:pt x="79997" y="70332"/>
                  </a:lnTo>
                  <a:lnTo>
                    <a:pt x="80302" y="69951"/>
                  </a:lnTo>
                  <a:lnTo>
                    <a:pt x="80403" y="69392"/>
                  </a:lnTo>
                  <a:lnTo>
                    <a:pt x="80619" y="68821"/>
                  </a:lnTo>
                  <a:close/>
                </a:path>
                <a:path w="475614" h="374014">
                  <a:moveTo>
                    <a:pt x="109982" y="125679"/>
                  </a:moveTo>
                  <a:close/>
                </a:path>
                <a:path w="475614" h="374014">
                  <a:moveTo>
                    <a:pt x="131686" y="139458"/>
                  </a:moveTo>
                  <a:lnTo>
                    <a:pt x="130505" y="138645"/>
                  </a:lnTo>
                  <a:lnTo>
                    <a:pt x="129781" y="139319"/>
                  </a:lnTo>
                  <a:lnTo>
                    <a:pt x="129006" y="139750"/>
                  </a:lnTo>
                  <a:lnTo>
                    <a:pt x="129971" y="141033"/>
                  </a:lnTo>
                  <a:lnTo>
                    <a:pt x="130810" y="140919"/>
                  </a:lnTo>
                  <a:lnTo>
                    <a:pt x="131686" y="139458"/>
                  </a:lnTo>
                  <a:close/>
                </a:path>
                <a:path w="475614" h="374014">
                  <a:moveTo>
                    <a:pt x="193560" y="176987"/>
                  </a:moveTo>
                  <a:lnTo>
                    <a:pt x="193408" y="176923"/>
                  </a:lnTo>
                  <a:lnTo>
                    <a:pt x="193497" y="177126"/>
                  </a:lnTo>
                  <a:lnTo>
                    <a:pt x="193560" y="176987"/>
                  </a:lnTo>
                  <a:close/>
                </a:path>
                <a:path w="475614" h="374014">
                  <a:moveTo>
                    <a:pt x="203225" y="177177"/>
                  </a:moveTo>
                  <a:lnTo>
                    <a:pt x="203123" y="176390"/>
                  </a:lnTo>
                  <a:lnTo>
                    <a:pt x="202831" y="175501"/>
                  </a:lnTo>
                  <a:lnTo>
                    <a:pt x="201625" y="175475"/>
                  </a:lnTo>
                  <a:lnTo>
                    <a:pt x="200507" y="175539"/>
                  </a:lnTo>
                  <a:lnTo>
                    <a:pt x="199415" y="175361"/>
                  </a:lnTo>
                  <a:lnTo>
                    <a:pt x="199148" y="175310"/>
                  </a:lnTo>
                  <a:lnTo>
                    <a:pt x="199009" y="174485"/>
                  </a:lnTo>
                  <a:lnTo>
                    <a:pt x="198805" y="174028"/>
                  </a:lnTo>
                  <a:lnTo>
                    <a:pt x="197967" y="173850"/>
                  </a:lnTo>
                  <a:lnTo>
                    <a:pt x="198805" y="174117"/>
                  </a:lnTo>
                  <a:lnTo>
                    <a:pt x="194830" y="175895"/>
                  </a:lnTo>
                  <a:lnTo>
                    <a:pt x="194144" y="175044"/>
                  </a:lnTo>
                  <a:lnTo>
                    <a:pt x="194068" y="175691"/>
                  </a:lnTo>
                  <a:lnTo>
                    <a:pt x="193865" y="176339"/>
                  </a:lnTo>
                  <a:lnTo>
                    <a:pt x="193560" y="176987"/>
                  </a:lnTo>
                  <a:lnTo>
                    <a:pt x="196227" y="177927"/>
                  </a:lnTo>
                  <a:lnTo>
                    <a:pt x="198742" y="179425"/>
                  </a:lnTo>
                  <a:lnTo>
                    <a:pt x="202222" y="177596"/>
                  </a:lnTo>
                  <a:lnTo>
                    <a:pt x="202730" y="177660"/>
                  </a:lnTo>
                  <a:lnTo>
                    <a:pt x="203187" y="177876"/>
                  </a:lnTo>
                  <a:lnTo>
                    <a:pt x="203225" y="177177"/>
                  </a:lnTo>
                  <a:close/>
                </a:path>
                <a:path w="475614" h="374014">
                  <a:moveTo>
                    <a:pt x="209994" y="170853"/>
                  </a:moveTo>
                  <a:lnTo>
                    <a:pt x="209486" y="170573"/>
                  </a:lnTo>
                  <a:lnTo>
                    <a:pt x="208978" y="170319"/>
                  </a:lnTo>
                  <a:lnTo>
                    <a:pt x="206641" y="169303"/>
                  </a:lnTo>
                  <a:lnTo>
                    <a:pt x="204647" y="169265"/>
                  </a:lnTo>
                  <a:lnTo>
                    <a:pt x="202920" y="170243"/>
                  </a:lnTo>
                  <a:lnTo>
                    <a:pt x="205384" y="171297"/>
                  </a:lnTo>
                  <a:lnTo>
                    <a:pt x="207746" y="171589"/>
                  </a:lnTo>
                  <a:lnTo>
                    <a:pt x="209994" y="170853"/>
                  </a:lnTo>
                  <a:close/>
                </a:path>
                <a:path w="475614" h="374014">
                  <a:moveTo>
                    <a:pt x="211023" y="172999"/>
                  </a:moveTo>
                  <a:lnTo>
                    <a:pt x="210896" y="172783"/>
                  </a:lnTo>
                  <a:lnTo>
                    <a:pt x="210642" y="172821"/>
                  </a:lnTo>
                  <a:lnTo>
                    <a:pt x="210477" y="172796"/>
                  </a:lnTo>
                  <a:lnTo>
                    <a:pt x="210477" y="172961"/>
                  </a:lnTo>
                  <a:lnTo>
                    <a:pt x="210451" y="173139"/>
                  </a:lnTo>
                  <a:lnTo>
                    <a:pt x="210451" y="173329"/>
                  </a:lnTo>
                  <a:lnTo>
                    <a:pt x="210769" y="173355"/>
                  </a:lnTo>
                  <a:lnTo>
                    <a:pt x="210934" y="173380"/>
                  </a:lnTo>
                  <a:lnTo>
                    <a:pt x="210947" y="173215"/>
                  </a:lnTo>
                  <a:lnTo>
                    <a:pt x="211023" y="172999"/>
                  </a:lnTo>
                  <a:close/>
                </a:path>
                <a:path w="475614" h="374014">
                  <a:moveTo>
                    <a:pt x="213118" y="179946"/>
                  </a:moveTo>
                  <a:lnTo>
                    <a:pt x="212686" y="179247"/>
                  </a:lnTo>
                  <a:lnTo>
                    <a:pt x="211988" y="178790"/>
                  </a:lnTo>
                  <a:lnTo>
                    <a:pt x="211759" y="178752"/>
                  </a:lnTo>
                  <a:lnTo>
                    <a:pt x="211531" y="178612"/>
                  </a:lnTo>
                  <a:lnTo>
                    <a:pt x="211277" y="178396"/>
                  </a:lnTo>
                  <a:lnTo>
                    <a:pt x="211086" y="178320"/>
                  </a:lnTo>
                  <a:lnTo>
                    <a:pt x="210896" y="178244"/>
                  </a:lnTo>
                  <a:lnTo>
                    <a:pt x="209067" y="177444"/>
                  </a:lnTo>
                  <a:lnTo>
                    <a:pt x="208191" y="178435"/>
                  </a:lnTo>
                  <a:lnTo>
                    <a:pt x="207340" y="180352"/>
                  </a:lnTo>
                  <a:lnTo>
                    <a:pt x="211010" y="181013"/>
                  </a:lnTo>
                  <a:lnTo>
                    <a:pt x="212598" y="181317"/>
                  </a:lnTo>
                  <a:lnTo>
                    <a:pt x="213118" y="179946"/>
                  </a:lnTo>
                  <a:close/>
                </a:path>
                <a:path w="475614" h="374014">
                  <a:moveTo>
                    <a:pt x="216115" y="281266"/>
                  </a:moveTo>
                  <a:lnTo>
                    <a:pt x="215925" y="281152"/>
                  </a:lnTo>
                  <a:lnTo>
                    <a:pt x="216052" y="281228"/>
                  </a:lnTo>
                  <a:close/>
                </a:path>
                <a:path w="475614" h="374014">
                  <a:moveTo>
                    <a:pt x="217551" y="282028"/>
                  </a:moveTo>
                  <a:lnTo>
                    <a:pt x="217081" y="281762"/>
                  </a:lnTo>
                  <a:lnTo>
                    <a:pt x="216598" y="281520"/>
                  </a:lnTo>
                  <a:lnTo>
                    <a:pt x="216115" y="281266"/>
                  </a:lnTo>
                  <a:lnTo>
                    <a:pt x="216293" y="281724"/>
                  </a:lnTo>
                  <a:lnTo>
                    <a:pt x="216458" y="282194"/>
                  </a:lnTo>
                  <a:lnTo>
                    <a:pt x="216674" y="282638"/>
                  </a:lnTo>
                  <a:lnTo>
                    <a:pt x="217068" y="282854"/>
                  </a:lnTo>
                  <a:lnTo>
                    <a:pt x="217271" y="282587"/>
                  </a:lnTo>
                  <a:lnTo>
                    <a:pt x="217411" y="282295"/>
                  </a:lnTo>
                  <a:lnTo>
                    <a:pt x="217551" y="282028"/>
                  </a:lnTo>
                  <a:close/>
                </a:path>
                <a:path w="475614" h="374014">
                  <a:moveTo>
                    <a:pt x="219621" y="180530"/>
                  </a:moveTo>
                  <a:lnTo>
                    <a:pt x="219405" y="179743"/>
                  </a:lnTo>
                  <a:lnTo>
                    <a:pt x="219049" y="178993"/>
                  </a:lnTo>
                  <a:lnTo>
                    <a:pt x="218147" y="176961"/>
                  </a:lnTo>
                  <a:lnTo>
                    <a:pt x="217932" y="175628"/>
                  </a:lnTo>
                  <a:lnTo>
                    <a:pt x="218046" y="174371"/>
                  </a:lnTo>
                  <a:lnTo>
                    <a:pt x="217627" y="174459"/>
                  </a:lnTo>
                  <a:lnTo>
                    <a:pt x="217411" y="174523"/>
                  </a:lnTo>
                  <a:lnTo>
                    <a:pt x="217055" y="175120"/>
                  </a:lnTo>
                  <a:lnTo>
                    <a:pt x="216509" y="175615"/>
                  </a:lnTo>
                  <a:lnTo>
                    <a:pt x="215646" y="175996"/>
                  </a:lnTo>
                  <a:lnTo>
                    <a:pt x="215417" y="176022"/>
                  </a:lnTo>
                  <a:lnTo>
                    <a:pt x="215214" y="175945"/>
                  </a:lnTo>
                  <a:lnTo>
                    <a:pt x="215760" y="177114"/>
                  </a:lnTo>
                  <a:lnTo>
                    <a:pt x="216433" y="178231"/>
                  </a:lnTo>
                  <a:lnTo>
                    <a:pt x="217068" y="179412"/>
                  </a:lnTo>
                  <a:lnTo>
                    <a:pt x="217487" y="178917"/>
                  </a:lnTo>
                  <a:lnTo>
                    <a:pt x="217690" y="178650"/>
                  </a:lnTo>
                  <a:lnTo>
                    <a:pt x="219367" y="180975"/>
                  </a:lnTo>
                  <a:lnTo>
                    <a:pt x="219621" y="180530"/>
                  </a:lnTo>
                  <a:close/>
                </a:path>
                <a:path w="475614" h="374014">
                  <a:moveTo>
                    <a:pt x="219697" y="189699"/>
                  </a:moveTo>
                  <a:lnTo>
                    <a:pt x="218681" y="188595"/>
                  </a:lnTo>
                  <a:lnTo>
                    <a:pt x="216268" y="188302"/>
                  </a:lnTo>
                  <a:lnTo>
                    <a:pt x="213601" y="187452"/>
                  </a:lnTo>
                  <a:lnTo>
                    <a:pt x="212953" y="185115"/>
                  </a:lnTo>
                  <a:lnTo>
                    <a:pt x="210832" y="185420"/>
                  </a:lnTo>
                  <a:lnTo>
                    <a:pt x="209613" y="187782"/>
                  </a:lnTo>
                  <a:lnTo>
                    <a:pt x="210515" y="190627"/>
                  </a:lnTo>
                  <a:lnTo>
                    <a:pt x="210578" y="191084"/>
                  </a:lnTo>
                  <a:lnTo>
                    <a:pt x="210477" y="191630"/>
                  </a:lnTo>
                  <a:lnTo>
                    <a:pt x="210400" y="191770"/>
                  </a:lnTo>
                  <a:lnTo>
                    <a:pt x="210032" y="192214"/>
                  </a:lnTo>
                  <a:lnTo>
                    <a:pt x="211493" y="191770"/>
                  </a:lnTo>
                  <a:lnTo>
                    <a:pt x="212712" y="191630"/>
                  </a:lnTo>
                  <a:lnTo>
                    <a:pt x="213842" y="192036"/>
                  </a:lnTo>
                  <a:lnTo>
                    <a:pt x="214058" y="191630"/>
                  </a:lnTo>
                  <a:lnTo>
                    <a:pt x="214566" y="190627"/>
                  </a:lnTo>
                  <a:lnTo>
                    <a:pt x="215963" y="190042"/>
                  </a:lnTo>
                  <a:lnTo>
                    <a:pt x="218109" y="190741"/>
                  </a:lnTo>
                  <a:lnTo>
                    <a:pt x="218948" y="191084"/>
                  </a:lnTo>
                  <a:lnTo>
                    <a:pt x="219519" y="190042"/>
                  </a:lnTo>
                  <a:lnTo>
                    <a:pt x="219697" y="189699"/>
                  </a:lnTo>
                  <a:close/>
                </a:path>
                <a:path w="475614" h="374014">
                  <a:moveTo>
                    <a:pt x="221780" y="325145"/>
                  </a:moveTo>
                  <a:lnTo>
                    <a:pt x="221754" y="324459"/>
                  </a:lnTo>
                  <a:lnTo>
                    <a:pt x="221665" y="323799"/>
                  </a:lnTo>
                  <a:lnTo>
                    <a:pt x="221018" y="323532"/>
                  </a:lnTo>
                  <a:lnTo>
                    <a:pt x="220751" y="323608"/>
                  </a:lnTo>
                  <a:lnTo>
                    <a:pt x="220243" y="323773"/>
                  </a:lnTo>
                  <a:lnTo>
                    <a:pt x="219811" y="324154"/>
                  </a:lnTo>
                  <a:lnTo>
                    <a:pt x="219113" y="324586"/>
                  </a:lnTo>
                  <a:lnTo>
                    <a:pt x="219748" y="326605"/>
                  </a:lnTo>
                  <a:lnTo>
                    <a:pt x="220345" y="326250"/>
                  </a:lnTo>
                  <a:lnTo>
                    <a:pt x="221056" y="325983"/>
                  </a:lnTo>
                  <a:lnTo>
                    <a:pt x="221780" y="325145"/>
                  </a:lnTo>
                  <a:close/>
                </a:path>
                <a:path w="475614" h="374014">
                  <a:moveTo>
                    <a:pt x="223685" y="313931"/>
                  </a:moveTo>
                  <a:lnTo>
                    <a:pt x="223380" y="313817"/>
                  </a:lnTo>
                  <a:lnTo>
                    <a:pt x="223215" y="313766"/>
                  </a:lnTo>
                  <a:lnTo>
                    <a:pt x="223164" y="313982"/>
                  </a:lnTo>
                  <a:lnTo>
                    <a:pt x="223062" y="314426"/>
                  </a:lnTo>
                  <a:lnTo>
                    <a:pt x="223278" y="314464"/>
                  </a:lnTo>
                  <a:lnTo>
                    <a:pt x="223494" y="314274"/>
                  </a:lnTo>
                  <a:lnTo>
                    <a:pt x="223596" y="314096"/>
                  </a:lnTo>
                  <a:lnTo>
                    <a:pt x="223685" y="313931"/>
                  </a:lnTo>
                  <a:close/>
                </a:path>
                <a:path w="475614" h="374014">
                  <a:moveTo>
                    <a:pt x="227368" y="200571"/>
                  </a:moveTo>
                  <a:lnTo>
                    <a:pt x="227126" y="200418"/>
                  </a:lnTo>
                  <a:lnTo>
                    <a:pt x="226872" y="200266"/>
                  </a:lnTo>
                  <a:lnTo>
                    <a:pt x="226631" y="200113"/>
                  </a:lnTo>
                  <a:lnTo>
                    <a:pt x="226796" y="200482"/>
                  </a:lnTo>
                  <a:lnTo>
                    <a:pt x="226872" y="200672"/>
                  </a:lnTo>
                  <a:lnTo>
                    <a:pt x="227037" y="200634"/>
                  </a:lnTo>
                  <a:lnTo>
                    <a:pt x="227203" y="200596"/>
                  </a:lnTo>
                  <a:lnTo>
                    <a:pt x="227368" y="200571"/>
                  </a:lnTo>
                  <a:close/>
                </a:path>
                <a:path w="475614" h="374014">
                  <a:moveTo>
                    <a:pt x="232206" y="281622"/>
                  </a:moveTo>
                  <a:lnTo>
                    <a:pt x="230212" y="283019"/>
                  </a:lnTo>
                  <a:lnTo>
                    <a:pt x="231178" y="285343"/>
                  </a:lnTo>
                  <a:lnTo>
                    <a:pt x="232130" y="283464"/>
                  </a:lnTo>
                  <a:lnTo>
                    <a:pt x="232206" y="281622"/>
                  </a:lnTo>
                  <a:close/>
                </a:path>
                <a:path w="475614" h="374014">
                  <a:moveTo>
                    <a:pt x="232638" y="215112"/>
                  </a:moveTo>
                  <a:lnTo>
                    <a:pt x="232105" y="214947"/>
                  </a:lnTo>
                  <a:lnTo>
                    <a:pt x="230263" y="214553"/>
                  </a:lnTo>
                  <a:lnTo>
                    <a:pt x="228638" y="214223"/>
                  </a:lnTo>
                  <a:lnTo>
                    <a:pt x="227761" y="212966"/>
                  </a:lnTo>
                  <a:lnTo>
                    <a:pt x="225602" y="213093"/>
                  </a:lnTo>
                  <a:lnTo>
                    <a:pt x="225247" y="213817"/>
                  </a:lnTo>
                  <a:lnTo>
                    <a:pt x="224904" y="214553"/>
                  </a:lnTo>
                  <a:lnTo>
                    <a:pt x="224624" y="215290"/>
                  </a:lnTo>
                  <a:lnTo>
                    <a:pt x="226275" y="215366"/>
                  </a:lnTo>
                  <a:lnTo>
                    <a:pt x="227685" y="214833"/>
                  </a:lnTo>
                  <a:lnTo>
                    <a:pt x="229095" y="216204"/>
                  </a:lnTo>
                  <a:lnTo>
                    <a:pt x="228155" y="217297"/>
                  </a:lnTo>
                  <a:lnTo>
                    <a:pt x="228828" y="217157"/>
                  </a:lnTo>
                  <a:lnTo>
                    <a:pt x="229679" y="217081"/>
                  </a:lnTo>
                  <a:lnTo>
                    <a:pt x="231025" y="216992"/>
                  </a:lnTo>
                  <a:lnTo>
                    <a:pt x="232638" y="215112"/>
                  </a:lnTo>
                  <a:close/>
                </a:path>
                <a:path w="475614" h="374014">
                  <a:moveTo>
                    <a:pt x="241452" y="207543"/>
                  </a:moveTo>
                  <a:lnTo>
                    <a:pt x="241274" y="207556"/>
                  </a:lnTo>
                  <a:lnTo>
                    <a:pt x="241071" y="207581"/>
                  </a:lnTo>
                  <a:lnTo>
                    <a:pt x="240855" y="207645"/>
                  </a:lnTo>
                  <a:lnTo>
                    <a:pt x="240931" y="207911"/>
                  </a:lnTo>
                  <a:lnTo>
                    <a:pt x="241084" y="208432"/>
                  </a:lnTo>
                  <a:lnTo>
                    <a:pt x="241211" y="208140"/>
                  </a:lnTo>
                  <a:lnTo>
                    <a:pt x="241338" y="207848"/>
                  </a:lnTo>
                  <a:lnTo>
                    <a:pt x="241452" y="207543"/>
                  </a:lnTo>
                  <a:close/>
                </a:path>
                <a:path w="475614" h="374014">
                  <a:moveTo>
                    <a:pt x="241896" y="191808"/>
                  </a:moveTo>
                  <a:lnTo>
                    <a:pt x="241808" y="191490"/>
                  </a:lnTo>
                  <a:lnTo>
                    <a:pt x="241617" y="190830"/>
                  </a:lnTo>
                  <a:lnTo>
                    <a:pt x="241274" y="190830"/>
                  </a:lnTo>
                  <a:lnTo>
                    <a:pt x="240931" y="190842"/>
                  </a:lnTo>
                  <a:lnTo>
                    <a:pt x="240588" y="190842"/>
                  </a:lnTo>
                  <a:lnTo>
                    <a:pt x="240652" y="191160"/>
                  </a:lnTo>
                  <a:lnTo>
                    <a:pt x="240626" y="191643"/>
                  </a:lnTo>
                  <a:lnTo>
                    <a:pt x="241096" y="191897"/>
                  </a:lnTo>
                  <a:lnTo>
                    <a:pt x="241528" y="191808"/>
                  </a:lnTo>
                  <a:lnTo>
                    <a:pt x="241896" y="191808"/>
                  </a:lnTo>
                  <a:close/>
                </a:path>
                <a:path w="475614" h="374014">
                  <a:moveTo>
                    <a:pt x="242366" y="203593"/>
                  </a:moveTo>
                  <a:lnTo>
                    <a:pt x="241020" y="204101"/>
                  </a:lnTo>
                  <a:lnTo>
                    <a:pt x="239852" y="204635"/>
                  </a:lnTo>
                  <a:lnTo>
                    <a:pt x="237159" y="204889"/>
                  </a:lnTo>
                  <a:lnTo>
                    <a:pt x="235623" y="204431"/>
                  </a:lnTo>
                  <a:lnTo>
                    <a:pt x="234099" y="204228"/>
                  </a:lnTo>
                  <a:lnTo>
                    <a:pt x="234594" y="202298"/>
                  </a:lnTo>
                  <a:lnTo>
                    <a:pt x="234276" y="200710"/>
                  </a:lnTo>
                  <a:lnTo>
                    <a:pt x="232473" y="199402"/>
                  </a:lnTo>
                  <a:lnTo>
                    <a:pt x="228790" y="201345"/>
                  </a:lnTo>
                  <a:lnTo>
                    <a:pt x="228384" y="201142"/>
                  </a:lnTo>
                  <a:lnTo>
                    <a:pt x="229349" y="202590"/>
                  </a:lnTo>
                  <a:lnTo>
                    <a:pt x="230314" y="203835"/>
                  </a:lnTo>
                  <a:lnTo>
                    <a:pt x="231838" y="207886"/>
                  </a:lnTo>
                  <a:lnTo>
                    <a:pt x="233070" y="210312"/>
                  </a:lnTo>
                  <a:lnTo>
                    <a:pt x="234975" y="212382"/>
                  </a:lnTo>
                  <a:lnTo>
                    <a:pt x="235483" y="211785"/>
                  </a:lnTo>
                  <a:lnTo>
                    <a:pt x="235089" y="210185"/>
                  </a:lnTo>
                  <a:lnTo>
                    <a:pt x="235254" y="208648"/>
                  </a:lnTo>
                  <a:lnTo>
                    <a:pt x="235813" y="207149"/>
                  </a:lnTo>
                  <a:lnTo>
                    <a:pt x="237363" y="206756"/>
                  </a:lnTo>
                  <a:lnTo>
                    <a:pt x="239064" y="207746"/>
                  </a:lnTo>
                  <a:lnTo>
                    <a:pt x="240245" y="204673"/>
                  </a:lnTo>
                  <a:lnTo>
                    <a:pt x="241388" y="204152"/>
                  </a:lnTo>
                  <a:lnTo>
                    <a:pt x="242366" y="203593"/>
                  </a:lnTo>
                  <a:close/>
                </a:path>
                <a:path w="475614" h="374014">
                  <a:moveTo>
                    <a:pt x="262166" y="238963"/>
                  </a:moveTo>
                  <a:lnTo>
                    <a:pt x="262128" y="238582"/>
                  </a:lnTo>
                  <a:lnTo>
                    <a:pt x="261848" y="238569"/>
                  </a:lnTo>
                  <a:lnTo>
                    <a:pt x="262166" y="238963"/>
                  </a:lnTo>
                  <a:close/>
                </a:path>
                <a:path w="475614" h="374014">
                  <a:moveTo>
                    <a:pt x="264642" y="241884"/>
                  </a:moveTo>
                  <a:lnTo>
                    <a:pt x="263182" y="240233"/>
                  </a:lnTo>
                  <a:lnTo>
                    <a:pt x="262166" y="238963"/>
                  </a:lnTo>
                  <a:lnTo>
                    <a:pt x="262356" y="241554"/>
                  </a:lnTo>
                  <a:lnTo>
                    <a:pt x="264452" y="241871"/>
                  </a:lnTo>
                  <a:lnTo>
                    <a:pt x="264642" y="241884"/>
                  </a:lnTo>
                  <a:close/>
                </a:path>
                <a:path w="475614" h="374014">
                  <a:moveTo>
                    <a:pt x="270776" y="23215"/>
                  </a:moveTo>
                  <a:lnTo>
                    <a:pt x="270103" y="21488"/>
                  </a:lnTo>
                  <a:lnTo>
                    <a:pt x="269443" y="21183"/>
                  </a:lnTo>
                  <a:lnTo>
                    <a:pt x="268693" y="21602"/>
                  </a:lnTo>
                  <a:lnTo>
                    <a:pt x="267982" y="21691"/>
                  </a:lnTo>
                  <a:lnTo>
                    <a:pt x="266446" y="22567"/>
                  </a:lnTo>
                  <a:lnTo>
                    <a:pt x="266052" y="22225"/>
                  </a:lnTo>
                  <a:lnTo>
                    <a:pt x="265823" y="21793"/>
                  </a:lnTo>
                  <a:lnTo>
                    <a:pt x="266115" y="21018"/>
                  </a:lnTo>
                  <a:lnTo>
                    <a:pt x="266420" y="20789"/>
                  </a:lnTo>
                  <a:lnTo>
                    <a:pt x="266039" y="20243"/>
                  </a:lnTo>
                  <a:lnTo>
                    <a:pt x="265226" y="19900"/>
                  </a:lnTo>
                  <a:lnTo>
                    <a:pt x="264287" y="19392"/>
                  </a:lnTo>
                  <a:lnTo>
                    <a:pt x="263842" y="19532"/>
                  </a:lnTo>
                  <a:lnTo>
                    <a:pt x="263372" y="19532"/>
                  </a:lnTo>
                  <a:lnTo>
                    <a:pt x="261353" y="22517"/>
                  </a:lnTo>
                  <a:lnTo>
                    <a:pt x="261162" y="22479"/>
                  </a:lnTo>
                  <a:lnTo>
                    <a:pt x="261366" y="23139"/>
                  </a:lnTo>
                  <a:lnTo>
                    <a:pt x="261518" y="23482"/>
                  </a:lnTo>
                  <a:lnTo>
                    <a:pt x="257390" y="21882"/>
                  </a:lnTo>
                  <a:lnTo>
                    <a:pt x="252603" y="24930"/>
                  </a:lnTo>
                  <a:lnTo>
                    <a:pt x="256209" y="28295"/>
                  </a:lnTo>
                  <a:lnTo>
                    <a:pt x="255727" y="29768"/>
                  </a:lnTo>
                  <a:lnTo>
                    <a:pt x="256717" y="31356"/>
                  </a:lnTo>
                  <a:lnTo>
                    <a:pt x="255079" y="32194"/>
                  </a:lnTo>
                  <a:lnTo>
                    <a:pt x="249199" y="29552"/>
                  </a:lnTo>
                  <a:lnTo>
                    <a:pt x="248285" y="31229"/>
                  </a:lnTo>
                  <a:lnTo>
                    <a:pt x="247307" y="32880"/>
                  </a:lnTo>
                  <a:lnTo>
                    <a:pt x="245287" y="35471"/>
                  </a:lnTo>
                  <a:lnTo>
                    <a:pt x="244957" y="36017"/>
                  </a:lnTo>
                  <a:lnTo>
                    <a:pt x="245084" y="36664"/>
                  </a:lnTo>
                  <a:lnTo>
                    <a:pt x="247421" y="36347"/>
                  </a:lnTo>
                  <a:lnTo>
                    <a:pt x="249542" y="36677"/>
                  </a:lnTo>
                  <a:lnTo>
                    <a:pt x="251548" y="37414"/>
                  </a:lnTo>
                  <a:lnTo>
                    <a:pt x="244525" y="44348"/>
                  </a:lnTo>
                  <a:lnTo>
                    <a:pt x="245097" y="45529"/>
                  </a:lnTo>
                  <a:lnTo>
                    <a:pt x="245452" y="46189"/>
                  </a:lnTo>
                  <a:lnTo>
                    <a:pt x="248513" y="45631"/>
                  </a:lnTo>
                  <a:lnTo>
                    <a:pt x="251536" y="44831"/>
                  </a:lnTo>
                  <a:lnTo>
                    <a:pt x="254850" y="39992"/>
                  </a:lnTo>
                  <a:lnTo>
                    <a:pt x="255752" y="37553"/>
                  </a:lnTo>
                  <a:lnTo>
                    <a:pt x="260121" y="31089"/>
                  </a:lnTo>
                  <a:lnTo>
                    <a:pt x="261759" y="25349"/>
                  </a:lnTo>
                  <a:lnTo>
                    <a:pt x="269646" y="24396"/>
                  </a:lnTo>
                  <a:lnTo>
                    <a:pt x="270776" y="23215"/>
                  </a:lnTo>
                  <a:close/>
                </a:path>
                <a:path w="475614" h="374014">
                  <a:moveTo>
                    <a:pt x="271907" y="249542"/>
                  </a:moveTo>
                  <a:close/>
                </a:path>
                <a:path w="475614" h="374014">
                  <a:moveTo>
                    <a:pt x="271957" y="178003"/>
                  </a:moveTo>
                  <a:lnTo>
                    <a:pt x="271843" y="178130"/>
                  </a:lnTo>
                  <a:lnTo>
                    <a:pt x="271957" y="178003"/>
                  </a:lnTo>
                  <a:close/>
                </a:path>
                <a:path w="475614" h="374014">
                  <a:moveTo>
                    <a:pt x="273545" y="178854"/>
                  </a:moveTo>
                  <a:lnTo>
                    <a:pt x="273405" y="178765"/>
                  </a:lnTo>
                  <a:lnTo>
                    <a:pt x="272948" y="178485"/>
                  </a:lnTo>
                  <a:lnTo>
                    <a:pt x="272440" y="178346"/>
                  </a:lnTo>
                  <a:lnTo>
                    <a:pt x="271932" y="178155"/>
                  </a:lnTo>
                  <a:lnTo>
                    <a:pt x="272300" y="178574"/>
                  </a:lnTo>
                  <a:lnTo>
                    <a:pt x="272605" y="179006"/>
                  </a:lnTo>
                  <a:lnTo>
                    <a:pt x="272948" y="179412"/>
                  </a:lnTo>
                  <a:lnTo>
                    <a:pt x="273265" y="179565"/>
                  </a:lnTo>
                  <a:lnTo>
                    <a:pt x="273431" y="179654"/>
                  </a:lnTo>
                  <a:lnTo>
                    <a:pt x="273431" y="179336"/>
                  </a:lnTo>
                  <a:lnTo>
                    <a:pt x="273545" y="178854"/>
                  </a:lnTo>
                  <a:close/>
                </a:path>
                <a:path w="475614" h="374014">
                  <a:moveTo>
                    <a:pt x="274294" y="246418"/>
                  </a:moveTo>
                  <a:lnTo>
                    <a:pt x="273126" y="246545"/>
                  </a:lnTo>
                  <a:lnTo>
                    <a:pt x="272046" y="246722"/>
                  </a:lnTo>
                  <a:lnTo>
                    <a:pt x="269735" y="246291"/>
                  </a:lnTo>
                  <a:lnTo>
                    <a:pt x="265442" y="242760"/>
                  </a:lnTo>
                  <a:lnTo>
                    <a:pt x="264629" y="243408"/>
                  </a:lnTo>
                  <a:lnTo>
                    <a:pt x="264287" y="243014"/>
                  </a:lnTo>
                  <a:lnTo>
                    <a:pt x="263740" y="242735"/>
                  </a:lnTo>
                  <a:lnTo>
                    <a:pt x="261785" y="242697"/>
                  </a:lnTo>
                  <a:lnTo>
                    <a:pt x="260375" y="242481"/>
                  </a:lnTo>
                  <a:lnTo>
                    <a:pt x="258787" y="244690"/>
                  </a:lnTo>
                  <a:lnTo>
                    <a:pt x="257937" y="245262"/>
                  </a:lnTo>
                  <a:lnTo>
                    <a:pt x="256565" y="244348"/>
                  </a:lnTo>
                  <a:lnTo>
                    <a:pt x="256489" y="243624"/>
                  </a:lnTo>
                  <a:lnTo>
                    <a:pt x="256298" y="241808"/>
                  </a:lnTo>
                  <a:lnTo>
                    <a:pt x="258889" y="240665"/>
                  </a:lnTo>
                  <a:lnTo>
                    <a:pt x="259537" y="238442"/>
                  </a:lnTo>
                  <a:lnTo>
                    <a:pt x="261848" y="238569"/>
                  </a:lnTo>
                  <a:lnTo>
                    <a:pt x="261772" y="238442"/>
                  </a:lnTo>
                  <a:lnTo>
                    <a:pt x="261226" y="237324"/>
                  </a:lnTo>
                  <a:lnTo>
                    <a:pt x="258610" y="231927"/>
                  </a:lnTo>
                  <a:lnTo>
                    <a:pt x="254711" y="230276"/>
                  </a:lnTo>
                  <a:lnTo>
                    <a:pt x="249948" y="229019"/>
                  </a:lnTo>
                  <a:lnTo>
                    <a:pt x="249682" y="228942"/>
                  </a:lnTo>
                  <a:lnTo>
                    <a:pt x="249047" y="229019"/>
                  </a:lnTo>
                  <a:lnTo>
                    <a:pt x="248132" y="228815"/>
                  </a:lnTo>
                  <a:lnTo>
                    <a:pt x="247815" y="228536"/>
                  </a:lnTo>
                  <a:lnTo>
                    <a:pt x="247218" y="228168"/>
                  </a:lnTo>
                  <a:lnTo>
                    <a:pt x="250088" y="220776"/>
                  </a:lnTo>
                  <a:lnTo>
                    <a:pt x="250583" y="218668"/>
                  </a:lnTo>
                  <a:lnTo>
                    <a:pt x="254546" y="215188"/>
                  </a:lnTo>
                  <a:lnTo>
                    <a:pt x="252145" y="213499"/>
                  </a:lnTo>
                  <a:lnTo>
                    <a:pt x="248412" y="214871"/>
                  </a:lnTo>
                  <a:lnTo>
                    <a:pt x="248983" y="216725"/>
                  </a:lnTo>
                  <a:lnTo>
                    <a:pt x="249415" y="218211"/>
                  </a:lnTo>
                  <a:lnTo>
                    <a:pt x="249504" y="218960"/>
                  </a:lnTo>
                  <a:lnTo>
                    <a:pt x="249059" y="219837"/>
                  </a:lnTo>
                  <a:lnTo>
                    <a:pt x="246837" y="220687"/>
                  </a:lnTo>
                  <a:lnTo>
                    <a:pt x="246837" y="223431"/>
                  </a:lnTo>
                  <a:lnTo>
                    <a:pt x="246722" y="223634"/>
                  </a:lnTo>
                  <a:lnTo>
                    <a:pt x="246532" y="223659"/>
                  </a:lnTo>
                  <a:lnTo>
                    <a:pt x="246392" y="223735"/>
                  </a:lnTo>
                  <a:lnTo>
                    <a:pt x="246354" y="223431"/>
                  </a:lnTo>
                  <a:lnTo>
                    <a:pt x="246481" y="223177"/>
                  </a:lnTo>
                  <a:lnTo>
                    <a:pt x="246672" y="223139"/>
                  </a:lnTo>
                  <a:lnTo>
                    <a:pt x="246799" y="223062"/>
                  </a:lnTo>
                  <a:lnTo>
                    <a:pt x="246837" y="223431"/>
                  </a:lnTo>
                  <a:lnTo>
                    <a:pt x="246837" y="220687"/>
                  </a:lnTo>
                  <a:lnTo>
                    <a:pt x="246595" y="220776"/>
                  </a:lnTo>
                  <a:lnTo>
                    <a:pt x="245465" y="220433"/>
                  </a:lnTo>
                  <a:lnTo>
                    <a:pt x="244411" y="218668"/>
                  </a:lnTo>
                  <a:lnTo>
                    <a:pt x="244170" y="218211"/>
                  </a:lnTo>
                  <a:lnTo>
                    <a:pt x="243674" y="218960"/>
                  </a:lnTo>
                  <a:lnTo>
                    <a:pt x="242697" y="219595"/>
                  </a:lnTo>
                  <a:lnTo>
                    <a:pt x="240576" y="220840"/>
                  </a:lnTo>
                  <a:lnTo>
                    <a:pt x="239699" y="221322"/>
                  </a:lnTo>
                  <a:lnTo>
                    <a:pt x="237769" y="220764"/>
                  </a:lnTo>
                  <a:lnTo>
                    <a:pt x="236156" y="219430"/>
                  </a:lnTo>
                  <a:lnTo>
                    <a:pt x="234162" y="220078"/>
                  </a:lnTo>
                  <a:lnTo>
                    <a:pt x="233591" y="222478"/>
                  </a:lnTo>
                  <a:lnTo>
                    <a:pt x="236474" y="225069"/>
                  </a:lnTo>
                  <a:lnTo>
                    <a:pt x="238125" y="224396"/>
                  </a:lnTo>
                  <a:lnTo>
                    <a:pt x="239814" y="223431"/>
                  </a:lnTo>
                  <a:lnTo>
                    <a:pt x="243039" y="226275"/>
                  </a:lnTo>
                  <a:lnTo>
                    <a:pt x="245732" y="225704"/>
                  </a:lnTo>
                  <a:lnTo>
                    <a:pt x="245884" y="228688"/>
                  </a:lnTo>
                  <a:lnTo>
                    <a:pt x="237578" y="230327"/>
                  </a:lnTo>
                  <a:lnTo>
                    <a:pt x="236829" y="233248"/>
                  </a:lnTo>
                  <a:lnTo>
                    <a:pt x="237096" y="234454"/>
                  </a:lnTo>
                  <a:lnTo>
                    <a:pt x="237540" y="235673"/>
                  </a:lnTo>
                  <a:lnTo>
                    <a:pt x="236461" y="237350"/>
                  </a:lnTo>
                  <a:lnTo>
                    <a:pt x="236143" y="237629"/>
                  </a:lnTo>
                  <a:lnTo>
                    <a:pt x="235813" y="237820"/>
                  </a:lnTo>
                  <a:lnTo>
                    <a:pt x="237540" y="239864"/>
                  </a:lnTo>
                  <a:lnTo>
                    <a:pt x="238531" y="238226"/>
                  </a:lnTo>
                  <a:lnTo>
                    <a:pt x="239115" y="237324"/>
                  </a:lnTo>
                  <a:lnTo>
                    <a:pt x="240182" y="239598"/>
                  </a:lnTo>
                  <a:lnTo>
                    <a:pt x="241236" y="241198"/>
                  </a:lnTo>
                  <a:lnTo>
                    <a:pt x="244614" y="241973"/>
                  </a:lnTo>
                  <a:lnTo>
                    <a:pt x="245249" y="242760"/>
                  </a:lnTo>
                  <a:lnTo>
                    <a:pt x="245364" y="245783"/>
                  </a:lnTo>
                  <a:lnTo>
                    <a:pt x="244792" y="247865"/>
                  </a:lnTo>
                  <a:lnTo>
                    <a:pt x="245427" y="247878"/>
                  </a:lnTo>
                  <a:lnTo>
                    <a:pt x="246062" y="248018"/>
                  </a:lnTo>
                  <a:lnTo>
                    <a:pt x="247878" y="248932"/>
                  </a:lnTo>
                  <a:lnTo>
                    <a:pt x="248424" y="249224"/>
                  </a:lnTo>
                  <a:lnTo>
                    <a:pt x="247218" y="245973"/>
                  </a:lnTo>
                  <a:lnTo>
                    <a:pt x="247065" y="244957"/>
                  </a:lnTo>
                  <a:lnTo>
                    <a:pt x="249148" y="243624"/>
                  </a:lnTo>
                  <a:lnTo>
                    <a:pt x="250050" y="244500"/>
                  </a:lnTo>
                  <a:lnTo>
                    <a:pt x="251307" y="248615"/>
                  </a:lnTo>
                  <a:lnTo>
                    <a:pt x="253657" y="250736"/>
                  </a:lnTo>
                  <a:lnTo>
                    <a:pt x="256413" y="252742"/>
                  </a:lnTo>
                  <a:lnTo>
                    <a:pt x="256425" y="253263"/>
                  </a:lnTo>
                  <a:lnTo>
                    <a:pt x="256781" y="254292"/>
                  </a:lnTo>
                  <a:lnTo>
                    <a:pt x="254342" y="254520"/>
                  </a:lnTo>
                  <a:lnTo>
                    <a:pt x="253809" y="256641"/>
                  </a:lnTo>
                  <a:lnTo>
                    <a:pt x="252641" y="259029"/>
                  </a:lnTo>
                  <a:lnTo>
                    <a:pt x="252285" y="259575"/>
                  </a:lnTo>
                  <a:lnTo>
                    <a:pt x="251574" y="260096"/>
                  </a:lnTo>
                  <a:lnTo>
                    <a:pt x="251142" y="260477"/>
                  </a:lnTo>
                  <a:lnTo>
                    <a:pt x="252437" y="261112"/>
                  </a:lnTo>
                  <a:lnTo>
                    <a:pt x="257009" y="254876"/>
                  </a:lnTo>
                  <a:lnTo>
                    <a:pt x="259270" y="251714"/>
                  </a:lnTo>
                  <a:lnTo>
                    <a:pt x="259207" y="250685"/>
                  </a:lnTo>
                  <a:lnTo>
                    <a:pt x="259105" y="250494"/>
                  </a:lnTo>
                  <a:lnTo>
                    <a:pt x="258279" y="248932"/>
                  </a:lnTo>
                  <a:lnTo>
                    <a:pt x="256921" y="249885"/>
                  </a:lnTo>
                  <a:lnTo>
                    <a:pt x="254393" y="250494"/>
                  </a:lnTo>
                  <a:lnTo>
                    <a:pt x="253758" y="250139"/>
                  </a:lnTo>
                  <a:lnTo>
                    <a:pt x="254063" y="249008"/>
                  </a:lnTo>
                  <a:lnTo>
                    <a:pt x="261937" y="245973"/>
                  </a:lnTo>
                  <a:lnTo>
                    <a:pt x="264452" y="252298"/>
                  </a:lnTo>
                  <a:lnTo>
                    <a:pt x="268465" y="251714"/>
                  </a:lnTo>
                  <a:lnTo>
                    <a:pt x="270344" y="251460"/>
                  </a:lnTo>
                  <a:lnTo>
                    <a:pt x="271805" y="249605"/>
                  </a:lnTo>
                  <a:lnTo>
                    <a:pt x="271945" y="249516"/>
                  </a:lnTo>
                  <a:lnTo>
                    <a:pt x="274053" y="246722"/>
                  </a:lnTo>
                  <a:lnTo>
                    <a:pt x="274294" y="246418"/>
                  </a:lnTo>
                  <a:close/>
                </a:path>
                <a:path w="475614" h="374014">
                  <a:moveTo>
                    <a:pt x="274523" y="175971"/>
                  </a:moveTo>
                  <a:lnTo>
                    <a:pt x="274510" y="175133"/>
                  </a:lnTo>
                  <a:lnTo>
                    <a:pt x="273723" y="174510"/>
                  </a:lnTo>
                  <a:lnTo>
                    <a:pt x="273621" y="175412"/>
                  </a:lnTo>
                  <a:lnTo>
                    <a:pt x="272846" y="176288"/>
                  </a:lnTo>
                  <a:lnTo>
                    <a:pt x="272211" y="177177"/>
                  </a:lnTo>
                  <a:lnTo>
                    <a:pt x="272211" y="177431"/>
                  </a:lnTo>
                  <a:lnTo>
                    <a:pt x="272135" y="177698"/>
                  </a:lnTo>
                  <a:lnTo>
                    <a:pt x="271957" y="178003"/>
                  </a:lnTo>
                  <a:lnTo>
                    <a:pt x="272554" y="177647"/>
                  </a:lnTo>
                  <a:lnTo>
                    <a:pt x="273215" y="177342"/>
                  </a:lnTo>
                  <a:lnTo>
                    <a:pt x="274523" y="175971"/>
                  </a:lnTo>
                  <a:close/>
                </a:path>
                <a:path w="475614" h="374014">
                  <a:moveTo>
                    <a:pt x="276758" y="171018"/>
                  </a:moveTo>
                  <a:lnTo>
                    <a:pt x="276631" y="170916"/>
                  </a:lnTo>
                  <a:lnTo>
                    <a:pt x="276504" y="170802"/>
                  </a:lnTo>
                  <a:lnTo>
                    <a:pt x="276440" y="170967"/>
                  </a:lnTo>
                  <a:lnTo>
                    <a:pt x="276453" y="171119"/>
                  </a:lnTo>
                  <a:lnTo>
                    <a:pt x="276656" y="171043"/>
                  </a:lnTo>
                  <a:close/>
                </a:path>
                <a:path w="475614" h="374014">
                  <a:moveTo>
                    <a:pt x="288086" y="177317"/>
                  </a:moveTo>
                  <a:lnTo>
                    <a:pt x="287070" y="177215"/>
                  </a:lnTo>
                  <a:lnTo>
                    <a:pt x="286105" y="176720"/>
                  </a:lnTo>
                  <a:lnTo>
                    <a:pt x="285216" y="175818"/>
                  </a:lnTo>
                  <a:lnTo>
                    <a:pt x="285356" y="175628"/>
                  </a:lnTo>
                  <a:lnTo>
                    <a:pt x="285737" y="175234"/>
                  </a:lnTo>
                  <a:lnTo>
                    <a:pt x="285381" y="175145"/>
                  </a:lnTo>
                  <a:lnTo>
                    <a:pt x="284708" y="174904"/>
                  </a:lnTo>
                  <a:lnTo>
                    <a:pt x="284810" y="175323"/>
                  </a:lnTo>
                  <a:lnTo>
                    <a:pt x="284873" y="175768"/>
                  </a:lnTo>
                  <a:lnTo>
                    <a:pt x="284886" y="176225"/>
                  </a:lnTo>
                  <a:lnTo>
                    <a:pt x="285127" y="175920"/>
                  </a:lnTo>
                  <a:lnTo>
                    <a:pt x="285153" y="176466"/>
                  </a:lnTo>
                  <a:lnTo>
                    <a:pt x="285153" y="177025"/>
                  </a:lnTo>
                  <a:lnTo>
                    <a:pt x="284810" y="177495"/>
                  </a:lnTo>
                  <a:lnTo>
                    <a:pt x="284695" y="178269"/>
                  </a:lnTo>
                  <a:lnTo>
                    <a:pt x="284467" y="179070"/>
                  </a:lnTo>
                  <a:lnTo>
                    <a:pt x="284099" y="179857"/>
                  </a:lnTo>
                  <a:lnTo>
                    <a:pt x="283819" y="180225"/>
                  </a:lnTo>
                  <a:lnTo>
                    <a:pt x="283273" y="181063"/>
                  </a:lnTo>
                  <a:lnTo>
                    <a:pt x="281482" y="183007"/>
                  </a:lnTo>
                  <a:lnTo>
                    <a:pt x="280212" y="183197"/>
                  </a:lnTo>
                  <a:lnTo>
                    <a:pt x="279222" y="182486"/>
                  </a:lnTo>
                  <a:lnTo>
                    <a:pt x="279196" y="182613"/>
                  </a:lnTo>
                  <a:lnTo>
                    <a:pt x="279463" y="182968"/>
                  </a:lnTo>
                  <a:lnTo>
                    <a:pt x="279755" y="183451"/>
                  </a:lnTo>
                  <a:lnTo>
                    <a:pt x="280390" y="184111"/>
                  </a:lnTo>
                  <a:lnTo>
                    <a:pt x="280809" y="184607"/>
                  </a:lnTo>
                  <a:lnTo>
                    <a:pt x="280873" y="184302"/>
                  </a:lnTo>
                  <a:lnTo>
                    <a:pt x="280898" y="183959"/>
                  </a:lnTo>
                  <a:lnTo>
                    <a:pt x="280860" y="183553"/>
                  </a:lnTo>
                  <a:lnTo>
                    <a:pt x="282041" y="182626"/>
                  </a:lnTo>
                  <a:lnTo>
                    <a:pt x="283133" y="183235"/>
                  </a:lnTo>
                  <a:lnTo>
                    <a:pt x="284175" y="183908"/>
                  </a:lnTo>
                  <a:lnTo>
                    <a:pt x="285369" y="183743"/>
                  </a:lnTo>
                  <a:lnTo>
                    <a:pt x="285813" y="183730"/>
                  </a:lnTo>
                  <a:lnTo>
                    <a:pt x="285737" y="183515"/>
                  </a:lnTo>
                  <a:lnTo>
                    <a:pt x="285724" y="182727"/>
                  </a:lnTo>
                  <a:lnTo>
                    <a:pt x="286067" y="182460"/>
                  </a:lnTo>
                  <a:lnTo>
                    <a:pt x="286524" y="182359"/>
                  </a:lnTo>
                  <a:lnTo>
                    <a:pt x="287248" y="180746"/>
                  </a:lnTo>
                  <a:lnTo>
                    <a:pt x="287477" y="180162"/>
                  </a:lnTo>
                  <a:lnTo>
                    <a:pt x="287667" y="179552"/>
                  </a:lnTo>
                  <a:lnTo>
                    <a:pt x="287515" y="179209"/>
                  </a:lnTo>
                  <a:lnTo>
                    <a:pt x="287375" y="178854"/>
                  </a:lnTo>
                  <a:lnTo>
                    <a:pt x="287261" y="178485"/>
                  </a:lnTo>
                  <a:lnTo>
                    <a:pt x="288036" y="177888"/>
                  </a:lnTo>
                  <a:lnTo>
                    <a:pt x="288086" y="177317"/>
                  </a:lnTo>
                  <a:close/>
                </a:path>
                <a:path w="475614" h="374014">
                  <a:moveTo>
                    <a:pt x="301002" y="199224"/>
                  </a:moveTo>
                  <a:lnTo>
                    <a:pt x="300723" y="198564"/>
                  </a:lnTo>
                  <a:lnTo>
                    <a:pt x="300469" y="197891"/>
                  </a:lnTo>
                  <a:lnTo>
                    <a:pt x="300101" y="197218"/>
                  </a:lnTo>
                  <a:lnTo>
                    <a:pt x="299529" y="197459"/>
                  </a:lnTo>
                  <a:lnTo>
                    <a:pt x="298869" y="197688"/>
                  </a:lnTo>
                  <a:lnTo>
                    <a:pt x="299554" y="199745"/>
                  </a:lnTo>
                  <a:lnTo>
                    <a:pt x="300037" y="199567"/>
                  </a:lnTo>
                  <a:lnTo>
                    <a:pt x="301002" y="199224"/>
                  </a:lnTo>
                  <a:close/>
                </a:path>
                <a:path w="475614" h="374014">
                  <a:moveTo>
                    <a:pt x="312864" y="146164"/>
                  </a:moveTo>
                  <a:lnTo>
                    <a:pt x="312661" y="146024"/>
                  </a:lnTo>
                  <a:lnTo>
                    <a:pt x="312445" y="146100"/>
                  </a:lnTo>
                  <a:lnTo>
                    <a:pt x="312293" y="146113"/>
                  </a:lnTo>
                  <a:lnTo>
                    <a:pt x="312102" y="146558"/>
                  </a:lnTo>
                  <a:lnTo>
                    <a:pt x="312610" y="146558"/>
                  </a:lnTo>
                  <a:lnTo>
                    <a:pt x="312864" y="146570"/>
                  </a:lnTo>
                  <a:lnTo>
                    <a:pt x="312839" y="146392"/>
                  </a:lnTo>
                  <a:lnTo>
                    <a:pt x="312864" y="146164"/>
                  </a:lnTo>
                  <a:close/>
                </a:path>
                <a:path w="475614" h="374014">
                  <a:moveTo>
                    <a:pt x="318071" y="147993"/>
                  </a:moveTo>
                  <a:lnTo>
                    <a:pt x="317804" y="147561"/>
                  </a:lnTo>
                  <a:lnTo>
                    <a:pt x="317563" y="147904"/>
                  </a:lnTo>
                  <a:lnTo>
                    <a:pt x="318071" y="147993"/>
                  </a:lnTo>
                  <a:close/>
                </a:path>
                <a:path w="475614" h="374014">
                  <a:moveTo>
                    <a:pt x="355803" y="285076"/>
                  </a:moveTo>
                  <a:lnTo>
                    <a:pt x="355295" y="285064"/>
                  </a:lnTo>
                  <a:lnTo>
                    <a:pt x="355625" y="285432"/>
                  </a:lnTo>
                  <a:lnTo>
                    <a:pt x="355803" y="285076"/>
                  </a:lnTo>
                  <a:close/>
                </a:path>
                <a:path w="475614" h="374014">
                  <a:moveTo>
                    <a:pt x="358863" y="327113"/>
                  </a:moveTo>
                  <a:lnTo>
                    <a:pt x="358609" y="326567"/>
                  </a:lnTo>
                  <a:lnTo>
                    <a:pt x="358419" y="325551"/>
                  </a:lnTo>
                  <a:lnTo>
                    <a:pt x="357886" y="326504"/>
                  </a:lnTo>
                  <a:lnTo>
                    <a:pt x="357479" y="326961"/>
                  </a:lnTo>
                  <a:lnTo>
                    <a:pt x="357339" y="327875"/>
                  </a:lnTo>
                  <a:lnTo>
                    <a:pt x="357632" y="328345"/>
                  </a:lnTo>
                  <a:lnTo>
                    <a:pt x="357771" y="328803"/>
                  </a:lnTo>
                  <a:lnTo>
                    <a:pt x="358114" y="328383"/>
                  </a:lnTo>
                  <a:lnTo>
                    <a:pt x="358597" y="328015"/>
                  </a:lnTo>
                  <a:lnTo>
                    <a:pt x="358863" y="327113"/>
                  </a:lnTo>
                  <a:close/>
                </a:path>
                <a:path w="475614" h="374014">
                  <a:moveTo>
                    <a:pt x="380149" y="271513"/>
                  </a:moveTo>
                  <a:lnTo>
                    <a:pt x="376821" y="269240"/>
                  </a:lnTo>
                  <a:lnTo>
                    <a:pt x="376631" y="270294"/>
                  </a:lnTo>
                  <a:lnTo>
                    <a:pt x="376135" y="271411"/>
                  </a:lnTo>
                  <a:lnTo>
                    <a:pt x="375272" y="272618"/>
                  </a:lnTo>
                  <a:lnTo>
                    <a:pt x="377621" y="272059"/>
                  </a:lnTo>
                  <a:lnTo>
                    <a:pt x="378663" y="271792"/>
                  </a:lnTo>
                  <a:lnTo>
                    <a:pt x="378904" y="272110"/>
                  </a:lnTo>
                  <a:lnTo>
                    <a:pt x="379310" y="271894"/>
                  </a:lnTo>
                  <a:lnTo>
                    <a:pt x="379717" y="271691"/>
                  </a:lnTo>
                  <a:lnTo>
                    <a:pt x="380149" y="271513"/>
                  </a:lnTo>
                  <a:close/>
                </a:path>
                <a:path w="475614" h="374014">
                  <a:moveTo>
                    <a:pt x="390448" y="133870"/>
                  </a:moveTo>
                  <a:lnTo>
                    <a:pt x="389509" y="133197"/>
                  </a:lnTo>
                  <a:lnTo>
                    <a:pt x="388594" y="132499"/>
                  </a:lnTo>
                  <a:lnTo>
                    <a:pt x="387667" y="131813"/>
                  </a:lnTo>
                  <a:lnTo>
                    <a:pt x="387108" y="132549"/>
                  </a:lnTo>
                  <a:lnTo>
                    <a:pt x="386664" y="133045"/>
                  </a:lnTo>
                  <a:lnTo>
                    <a:pt x="386435" y="133248"/>
                  </a:lnTo>
                  <a:lnTo>
                    <a:pt x="386384" y="133858"/>
                  </a:lnTo>
                  <a:lnTo>
                    <a:pt x="386422" y="134518"/>
                  </a:lnTo>
                  <a:lnTo>
                    <a:pt x="386499" y="135178"/>
                  </a:lnTo>
                  <a:lnTo>
                    <a:pt x="388061" y="135572"/>
                  </a:lnTo>
                  <a:lnTo>
                    <a:pt x="389039" y="135178"/>
                  </a:lnTo>
                  <a:lnTo>
                    <a:pt x="389788" y="134594"/>
                  </a:lnTo>
                  <a:lnTo>
                    <a:pt x="390448" y="133870"/>
                  </a:lnTo>
                  <a:close/>
                </a:path>
                <a:path w="475614" h="374014">
                  <a:moveTo>
                    <a:pt x="390588" y="75311"/>
                  </a:moveTo>
                  <a:lnTo>
                    <a:pt x="390372" y="74345"/>
                  </a:lnTo>
                  <a:lnTo>
                    <a:pt x="390080" y="74231"/>
                  </a:lnTo>
                  <a:lnTo>
                    <a:pt x="388937" y="73736"/>
                  </a:lnTo>
                  <a:lnTo>
                    <a:pt x="387692" y="73482"/>
                  </a:lnTo>
                  <a:lnTo>
                    <a:pt x="386486" y="73139"/>
                  </a:lnTo>
                  <a:lnTo>
                    <a:pt x="386118" y="73812"/>
                  </a:lnTo>
                  <a:lnTo>
                    <a:pt x="387070" y="74599"/>
                  </a:lnTo>
                  <a:lnTo>
                    <a:pt x="387972" y="75476"/>
                  </a:lnTo>
                  <a:lnTo>
                    <a:pt x="389293" y="76314"/>
                  </a:lnTo>
                  <a:lnTo>
                    <a:pt x="390232" y="76009"/>
                  </a:lnTo>
                  <a:lnTo>
                    <a:pt x="390398" y="75679"/>
                  </a:lnTo>
                  <a:lnTo>
                    <a:pt x="390588" y="75311"/>
                  </a:lnTo>
                  <a:close/>
                </a:path>
                <a:path w="475614" h="374014">
                  <a:moveTo>
                    <a:pt x="393001" y="319989"/>
                  </a:moveTo>
                  <a:lnTo>
                    <a:pt x="392658" y="320179"/>
                  </a:lnTo>
                  <a:lnTo>
                    <a:pt x="392328" y="320408"/>
                  </a:lnTo>
                  <a:lnTo>
                    <a:pt x="391985" y="320611"/>
                  </a:lnTo>
                  <a:lnTo>
                    <a:pt x="392747" y="320662"/>
                  </a:lnTo>
                  <a:lnTo>
                    <a:pt x="392836" y="320421"/>
                  </a:lnTo>
                  <a:lnTo>
                    <a:pt x="392925" y="320205"/>
                  </a:lnTo>
                  <a:lnTo>
                    <a:pt x="393001" y="319989"/>
                  </a:lnTo>
                  <a:close/>
                </a:path>
                <a:path w="475614" h="374014">
                  <a:moveTo>
                    <a:pt x="393192" y="319811"/>
                  </a:moveTo>
                  <a:lnTo>
                    <a:pt x="393103" y="319646"/>
                  </a:lnTo>
                  <a:lnTo>
                    <a:pt x="393115" y="319798"/>
                  </a:lnTo>
                  <a:close/>
                </a:path>
                <a:path w="475614" h="374014">
                  <a:moveTo>
                    <a:pt x="396278" y="318706"/>
                  </a:moveTo>
                  <a:close/>
                </a:path>
                <a:path w="475614" h="374014">
                  <a:moveTo>
                    <a:pt x="398475" y="322199"/>
                  </a:moveTo>
                  <a:close/>
                </a:path>
                <a:path w="475614" h="374014">
                  <a:moveTo>
                    <a:pt x="399275" y="321310"/>
                  </a:moveTo>
                  <a:lnTo>
                    <a:pt x="398551" y="320370"/>
                  </a:lnTo>
                  <a:lnTo>
                    <a:pt x="397256" y="319786"/>
                  </a:lnTo>
                  <a:lnTo>
                    <a:pt x="396379" y="318833"/>
                  </a:lnTo>
                  <a:lnTo>
                    <a:pt x="398449" y="322148"/>
                  </a:lnTo>
                  <a:lnTo>
                    <a:pt x="399275" y="321310"/>
                  </a:lnTo>
                  <a:close/>
                </a:path>
                <a:path w="475614" h="374014">
                  <a:moveTo>
                    <a:pt x="400342" y="128549"/>
                  </a:moveTo>
                  <a:lnTo>
                    <a:pt x="398703" y="125603"/>
                  </a:lnTo>
                  <a:lnTo>
                    <a:pt x="397484" y="125780"/>
                  </a:lnTo>
                  <a:lnTo>
                    <a:pt x="397256" y="125882"/>
                  </a:lnTo>
                  <a:lnTo>
                    <a:pt x="396824" y="126098"/>
                  </a:lnTo>
                  <a:lnTo>
                    <a:pt x="396582" y="126707"/>
                  </a:lnTo>
                  <a:lnTo>
                    <a:pt x="395820" y="127101"/>
                  </a:lnTo>
                  <a:lnTo>
                    <a:pt x="394919" y="127076"/>
                  </a:lnTo>
                  <a:lnTo>
                    <a:pt x="393357" y="127939"/>
                  </a:lnTo>
                  <a:lnTo>
                    <a:pt x="391909" y="128866"/>
                  </a:lnTo>
                  <a:lnTo>
                    <a:pt x="390779" y="130111"/>
                  </a:lnTo>
                  <a:lnTo>
                    <a:pt x="391566" y="130378"/>
                  </a:lnTo>
                  <a:lnTo>
                    <a:pt x="392531" y="130949"/>
                  </a:lnTo>
                  <a:lnTo>
                    <a:pt x="392938" y="131483"/>
                  </a:lnTo>
                  <a:lnTo>
                    <a:pt x="393153" y="132080"/>
                  </a:lnTo>
                  <a:lnTo>
                    <a:pt x="396875" y="131775"/>
                  </a:lnTo>
                  <a:lnTo>
                    <a:pt x="400342" y="128549"/>
                  </a:lnTo>
                  <a:close/>
                </a:path>
                <a:path w="475614" h="374014">
                  <a:moveTo>
                    <a:pt x="401078" y="121640"/>
                  </a:moveTo>
                  <a:lnTo>
                    <a:pt x="400050" y="120218"/>
                  </a:lnTo>
                  <a:lnTo>
                    <a:pt x="400126" y="120738"/>
                  </a:lnTo>
                  <a:lnTo>
                    <a:pt x="400253" y="121234"/>
                  </a:lnTo>
                  <a:lnTo>
                    <a:pt x="400405" y="121729"/>
                  </a:lnTo>
                  <a:lnTo>
                    <a:pt x="400735" y="121780"/>
                  </a:lnTo>
                  <a:lnTo>
                    <a:pt x="401078" y="121843"/>
                  </a:lnTo>
                  <a:lnTo>
                    <a:pt x="401078" y="121640"/>
                  </a:lnTo>
                  <a:close/>
                </a:path>
                <a:path w="475614" h="374014">
                  <a:moveTo>
                    <a:pt x="401751" y="113220"/>
                  </a:moveTo>
                  <a:lnTo>
                    <a:pt x="401688" y="113055"/>
                  </a:lnTo>
                  <a:lnTo>
                    <a:pt x="401701" y="113207"/>
                  </a:lnTo>
                  <a:close/>
                </a:path>
                <a:path w="475614" h="374014">
                  <a:moveTo>
                    <a:pt x="402717" y="7112"/>
                  </a:moveTo>
                  <a:lnTo>
                    <a:pt x="402031" y="5880"/>
                  </a:lnTo>
                  <a:lnTo>
                    <a:pt x="401662" y="5207"/>
                  </a:lnTo>
                  <a:lnTo>
                    <a:pt x="401955" y="4838"/>
                  </a:lnTo>
                  <a:lnTo>
                    <a:pt x="402259" y="4419"/>
                  </a:lnTo>
                  <a:lnTo>
                    <a:pt x="402374" y="4279"/>
                  </a:lnTo>
                  <a:lnTo>
                    <a:pt x="402272" y="4025"/>
                  </a:lnTo>
                  <a:lnTo>
                    <a:pt x="401955" y="3416"/>
                  </a:lnTo>
                  <a:lnTo>
                    <a:pt x="401472" y="2628"/>
                  </a:lnTo>
                  <a:lnTo>
                    <a:pt x="401066" y="1752"/>
                  </a:lnTo>
                  <a:lnTo>
                    <a:pt x="400291" y="38"/>
                  </a:lnTo>
                  <a:lnTo>
                    <a:pt x="398373" y="0"/>
                  </a:lnTo>
                  <a:lnTo>
                    <a:pt x="397992" y="25"/>
                  </a:lnTo>
                  <a:lnTo>
                    <a:pt x="397992" y="4025"/>
                  </a:lnTo>
                  <a:lnTo>
                    <a:pt x="397979" y="4419"/>
                  </a:lnTo>
                  <a:lnTo>
                    <a:pt x="397713" y="4279"/>
                  </a:lnTo>
                  <a:lnTo>
                    <a:pt x="397992" y="4025"/>
                  </a:lnTo>
                  <a:lnTo>
                    <a:pt x="397992" y="25"/>
                  </a:lnTo>
                  <a:lnTo>
                    <a:pt x="394995" y="165"/>
                  </a:lnTo>
                  <a:lnTo>
                    <a:pt x="392582" y="381"/>
                  </a:lnTo>
                  <a:lnTo>
                    <a:pt x="390156" y="558"/>
                  </a:lnTo>
                  <a:lnTo>
                    <a:pt x="389877" y="1422"/>
                  </a:lnTo>
                  <a:lnTo>
                    <a:pt x="388061" y="1854"/>
                  </a:lnTo>
                  <a:lnTo>
                    <a:pt x="387184" y="2032"/>
                  </a:lnTo>
                  <a:lnTo>
                    <a:pt x="387515" y="2235"/>
                  </a:lnTo>
                  <a:lnTo>
                    <a:pt x="387819" y="2374"/>
                  </a:lnTo>
                  <a:lnTo>
                    <a:pt x="389039" y="1943"/>
                  </a:lnTo>
                  <a:lnTo>
                    <a:pt x="390029" y="1790"/>
                  </a:lnTo>
                  <a:lnTo>
                    <a:pt x="391007" y="1752"/>
                  </a:lnTo>
                  <a:lnTo>
                    <a:pt x="393433" y="4559"/>
                  </a:lnTo>
                  <a:lnTo>
                    <a:pt x="393128" y="5092"/>
                  </a:lnTo>
                  <a:lnTo>
                    <a:pt x="393674" y="4838"/>
                  </a:lnTo>
                  <a:lnTo>
                    <a:pt x="394614" y="5918"/>
                  </a:lnTo>
                  <a:lnTo>
                    <a:pt x="393115" y="5118"/>
                  </a:lnTo>
                  <a:lnTo>
                    <a:pt x="393039" y="8509"/>
                  </a:lnTo>
                  <a:lnTo>
                    <a:pt x="393153" y="8839"/>
                  </a:lnTo>
                  <a:lnTo>
                    <a:pt x="394804" y="11328"/>
                  </a:lnTo>
                  <a:lnTo>
                    <a:pt x="395135" y="10858"/>
                  </a:lnTo>
                  <a:lnTo>
                    <a:pt x="395554" y="10439"/>
                  </a:lnTo>
                  <a:lnTo>
                    <a:pt x="396265" y="8775"/>
                  </a:lnTo>
                  <a:lnTo>
                    <a:pt x="396379" y="8394"/>
                  </a:lnTo>
                  <a:lnTo>
                    <a:pt x="396430" y="8039"/>
                  </a:lnTo>
                  <a:lnTo>
                    <a:pt x="398272" y="10172"/>
                  </a:lnTo>
                  <a:lnTo>
                    <a:pt x="398754" y="8775"/>
                  </a:lnTo>
                  <a:lnTo>
                    <a:pt x="398919" y="8039"/>
                  </a:lnTo>
                  <a:lnTo>
                    <a:pt x="399110" y="7112"/>
                  </a:lnTo>
                  <a:lnTo>
                    <a:pt x="399326" y="5918"/>
                  </a:lnTo>
                  <a:lnTo>
                    <a:pt x="402717" y="7112"/>
                  </a:lnTo>
                  <a:close/>
                </a:path>
                <a:path w="475614" h="374014">
                  <a:moveTo>
                    <a:pt x="404622" y="131927"/>
                  </a:moveTo>
                  <a:lnTo>
                    <a:pt x="404571" y="131610"/>
                  </a:lnTo>
                  <a:lnTo>
                    <a:pt x="404444" y="131292"/>
                  </a:lnTo>
                  <a:lnTo>
                    <a:pt x="404291" y="130975"/>
                  </a:lnTo>
                  <a:lnTo>
                    <a:pt x="403860" y="131064"/>
                  </a:lnTo>
                  <a:lnTo>
                    <a:pt x="403491" y="131165"/>
                  </a:lnTo>
                  <a:lnTo>
                    <a:pt x="403174" y="131330"/>
                  </a:lnTo>
                  <a:lnTo>
                    <a:pt x="402818" y="131508"/>
                  </a:lnTo>
                  <a:lnTo>
                    <a:pt x="402412" y="131914"/>
                  </a:lnTo>
                  <a:lnTo>
                    <a:pt x="402285" y="132283"/>
                  </a:lnTo>
                  <a:lnTo>
                    <a:pt x="402526" y="132651"/>
                  </a:lnTo>
                  <a:lnTo>
                    <a:pt x="402793" y="133019"/>
                  </a:lnTo>
                  <a:lnTo>
                    <a:pt x="403085" y="133350"/>
                  </a:lnTo>
                  <a:lnTo>
                    <a:pt x="403631" y="132943"/>
                  </a:lnTo>
                  <a:lnTo>
                    <a:pt x="404139" y="132473"/>
                  </a:lnTo>
                  <a:lnTo>
                    <a:pt x="404622" y="131927"/>
                  </a:lnTo>
                  <a:close/>
                </a:path>
                <a:path w="475614" h="374014">
                  <a:moveTo>
                    <a:pt x="436956" y="142468"/>
                  </a:moveTo>
                  <a:close/>
                </a:path>
                <a:path w="475614" h="374014">
                  <a:moveTo>
                    <a:pt x="437070" y="142443"/>
                  </a:moveTo>
                  <a:lnTo>
                    <a:pt x="437032" y="142214"/>
                  </a:lnTo>
                  <a:lnTo>
                    <a:pt x="436981" y="142367"/>
                  </a:lnTo>
                  <a:close/>
                </a:path>
                <a:path w="475614" h="374014">
                  <a:moveTo>
                    <a:pt x="437400" y="142684"/>
                  </a:moveTo>
                  <a:lnTo>
                    <a:pt x="437083" y="142544"/>
                  </a:lnTo>
                  <a:lnTo>
                    <a:pt x="436956" y="142481"/>
                  </a:lnTo>
                  <a:lnTo>
                    <a:pt x="437375" y="142709"/>
                  </a:lnTo>
                  <a:close/>
                </a:path>
                <a:path w="475614" h="374014">
                  <a:moveTo>
                    <a:pt x="441426" y="140335"/>
                  </a:moveTo>
                  <a:lnTo>
                    <a:pt x="440944" y="137642"/>
                  </a:lnTo>
                  <a:lnTo>
                    <a:pt x="438912" y="138468"/>
                  </a:lnTo>
                  <a:lnTo>
                    <a:pt x="437870" y="139661"/>
                  </a:lnTo>
                  <a:lnTo>
                    <a:pt x="437324" y="141160"/>
                  </a:lnTo>
                  <a:lnTo>
                    <a:pt x="437743" y="141185"/>
                  </a:lnTo>
                  <a:lnTo>
                    <a:pt x="438048" y="141401"/>
                  </a:lnTo>
                  <a:lnTo>
                    <a:pt x="437997" y="141795"/>
                  </a:lnTo>
                  <a:lnTo>
                    <a:pt x="438010" y="142113"/>
                  </a:lnTo>
                  <a:lnTo>
                    <a:pt x="438531" y="141630"/>
                  </a:lnTo>
                  <a:lnTo>
                    <a:pt x="439077" y="141185"/>
                  </a:lnTo>
                  <a:lnTo>
                    <a:pt x="439902" y="140995"/>
                  </a:lnTo>
                  <a:lnTo>
                    <a:pt x="440436" y="140881"/>
                  </a:lnTo>
                  <a:lnTo>
                    <a:pt x="440931" y="140614"/>
                  </a:lnTo>
                  <a:lnTo>
                    <a:pt x="441426" y="140335"/>
                  </a:lnTo>
                  <a:close/>
                </a:path>
                <a:path w="475614" h="374014">
                  <a:moveTo>
                    <a:pt x="443471" y="119303"/>
                  </a:moveTo>
                  <a:lnTo>
                    <a:pt x="442595" y="118135"/>
                  </a:lnTo>
                  <a:lnTo>
                    <a:pt x="441960" y="116992"/>
                  </a:lnTo>
                  <a:lnTo>
                    <a:pt x="440956" y="117157"/>
                  </a:lnTo>
                  <a:lnTo>
                    <a:pt x="440105" y="116878"/>
                  </a:lnTo>
                  <a:lnTo>
                    <a:pt x="438378" y="116141"/>
                  </a:lnTo>
                  <a:lnTo>
                    <a:pt x="439661" y="121208"/>
                  </a:lnTo>
                  <a:lnTo>
                    <a:pt x="440588" y="121373"/>
                  </a:lnTo>
                  <a:lnTo>
                    <a:pt x="441502" y="121335"/>
                  </a:lnTo>
                  <a:lnTo>
                    <a:pt x="443471" y="119303"/>
                  </a:lnTo>
                  <a:close/>
                </a:path>
                <a:path w="475614" h="374014">
                  <a:moveTo>
                    <a:pt x="453440" y="137604"/>
                  </a:moveTo>
                  <a:lnTo>
                    <a:pt x="453351" y="137375"/>
                  </a:lnTo>
                  <a:lnTo>
                    <a:pt x="453250" y="137147"/>
                  </a:lnTo>
                  <a:lnTo>
                    <a:pt x="453110" y="136931"/>
                  </a:lnTo>
                  <a:lnTo>
                    <a:pt x="453136" y="137083"/>
                  </a:lnTo>
                  <a:lnTo>
                    <a:pt x="453148" y="137274"/>
                  </a:lnTo>
                  <a:lnTo>
                    <a:pt x="453174" y="137464"/>
                  </a:lnTo>
                  <a:lnTo>
                    <a:pt x="453351" y="137566"/>
                  </a:lnTo>
                  <a:close/>
                </a:path>
                <a:path w="475614" h="374014">
                  <a:moveTo>
                    <a:pt x="455028" y="215531"/>
                  </a:moveTo>
                  <a:lnTo>
                    <a:pt x="453504" y="215176"/>
                  </a:lnTo>
                  <a:lnTo>
                    <a:pt x="452145" y="214236"/>
                  </a:lnTo>
                  <a:lnTo>
                    <a:pt x="450405" y="213245"/>
                  </a:lnTo>
                  <a:lnTo>
                    <a:pt x="450151" y="212496"/>
                  </a:lnTo>
                  <a:lnTo>
                    <a:pt x="450164" y="211975"/>
                  </a:lnTo>
                  <a:lnTo>
                    <a:pt x="449262" y="211696"/>
                  </a:lnTo>
                  <a:lnTo>
                    <a:pt x="449402" y="211429"/>
                  </a:lnTo>
                  <a:lnTo>
                    <a:pt x="449529" y="211137"/>
                  </a:lnTo>
                  <a:lnTo>
                    <a:pt x="449770" y="210832"/>
                  </a:lnTo>
                  <a:lnTo>
                    <a:pt x="450189" y="210959"/>
                  </a:lnTo>
                  <a:lnTo>
                    <a:pt x="450202" y="211366"/>
                  </a:lnTo>
                  <a:lnTo>
                    <a:pt x="450303" y="210553"/>
                  </a:lnTo>
                  <a:lnTo>
                    <a:pt x="450557" y="209575"/>
                  </a:lnTo>
                  <a:lnTo>
                    <a:pt x="450723" y="208699"/>
                  </a:lnTo>
                  <a:lnTo>
                    <a:pt x="454329" y="208051"/>
                  </a:lnTo>
                  <a:lnTo>
                    <a:pt x="454393" y="206222"/>
                  </a:lnTo>
                  <a:lnTo>
                    <a:pt x="454406" y="204673"/>
                  </a:lnTo>
                  <a:lnTo>
                    <a:pt x="454926" y="203123"/>
                  </a:lnTo>
                  <a:lnTo>
                    <a:pt x="453288" y="203390"/>
                  </a:lnTo>
                  <a:lnTo>
                    <a:pt x="451827" y="203809"/>
                  </a:lnTo>
                  <a:lnTo>
                    <a:pt x="450011" y="206806"/>
                  </a:lnTo>
                  <a:lnTo>
                    <a:pt x="448691" y="206908"/>
                  </a:lnTo>
                  <a:lnTo>
                    <a:pt x="447154" y="205752"/>
                  </a:lnTo>
                  <a:lnTo>
                    <a:pt x="446659" y="206019"/>
                  </a:lnTo>
                  <a:lnTo>
                    <a:pt x="445922" y="206171"/>
                  </a:lnTo>
                  <a:lnTo>
                    <a:pt x="447040" y="211188"/>
                  </a:lnTo>
                  <a:lnTo>
                    <a:pt x="453072" y="217754"/>
                  </a:lnTo>
                  <a:lnTo>
                    <a:pt x="455028" y="215531"/>
                  </a:lnTo>
                  <a:close/>
                </a:path>
                <a:path w="475614" h="374014">
                  <a:moveTo>
                    <a:pt x="455422" y="155841"/>
                  </a:moveTo>
                  <a:lnTo>
                    <a:pt x="455168" y="155854"/>
                  </a:lnTo>
                  <a:lnTo>
                    <a:pt x="454888" y="155854"/>
                  </a:lnTo>
                  <a:lnTo>
                    <a:pt x="453301" y="155638"/>
                  </a:lnTo>
                  <a:lnTo>
                    <a:pt x="452297" y="156083"/>
                  </a:lnTo>
                  <a:lnTo>
                    <a:pt x="451434" y="156832"/>
                  </a:lnTo>
                  <a:lnTo>
                    <a:pt x="451878" y="157175"/>
                  </a:lnTo>
                  <a:lnTo>
                    <a:pt x="452704" y="157784"/>
                  </a:lnTo>
                  <a:lnTo>
                    <a:pt x="453326" y="158102"/>
                  </a:lnTo>
                  <a:lnTo>
                    <a:pt x="453834" y="158407"/>
                  </a:lnTo>
                  <a:lnTo>
                    <a:pt x="454774" y="157607"/>
                  </a:lnTo>
                  <a:lnTo>
                    <a:pt x="455206" y="156730"/>
                  </a:lnTo>
                  <a:lnTo>
                    <a:pt x="455422" y="155841"/>
                  </a:lnTo>
                  <a:close/>
                </a:path>
                <a:path w="475614" h="374014">
                  <a:moveTo>
                    <a:pt x="459257" y="164325"/>
                  </a:moveTo>
                  <a:close/>
                </a:path>
                <a:path w="475614" h="374014">
                  <a:moveTo>
                    <a:pt x="464146" y="148869"/>
                  </a:moveTo>
                  <a:lnTo>
                    <a:pt x="462775" y="148234"/>
                  </a:lnTo>
                  <a:lnTo>
                    <a:pt x="461429" y="147535"/>
                  </a:lnTo>
                  <a:lnTo>
                    <a:pt x="460057" y="146773"/>
                  </a:lnTo>
                  <a:lnTo>
                    <a:pt x="461670" y="145148"/>
                  </a:lnTo>
                  <a:lnTo>
                    <a:pt x="463067" y="144983"/>
                  </a:lnTo>
                  <a:lnTo>
                    <a:pt x="462534" y="144424"/>
                  </a:lnTo>
                  <a:lnTo>
                    <a:pt x="460552" y="145897"/>
                  </a:lnTo>
                  <a:lnTo>
                    <a:pt x="458228" y="146939"/>
                  </a:lnTo>
                  <a:lnTo>
                    <a:pt x="455523" y="148082"/>
                  </a:lnTo>
                  <a:lnTo>
                    <a:pt x="455129" y="148094"/>
                  </a:lnTo>
                  <a:lnTo>
                    <a:pt x="454723" y="148056"/>
                  </a:lnTo>
                  <a:lnTo>
                    <a:pt x="454621" y="148450"/>
                  </a:lnTo>
                  <a:lnTo>
                    <a:pt x="454533" y="148653"/>
                  </a:lnTo>
                  <a:lnTo>
                    <a:pt x="453948" y="148818"/>
                  </a:lnTo>
                  <a:lnTo>
                    <a:pt x="456158" y="150774"/>
                  </a:lnTo>
                  <a:lnTo>
                    <a:pt x="456298" y="150533"/>
                  </a:lnTo>
                  <a:lnTo>
                    <a:pt x="456361" y="150393"/>
                  </a:lnTo>
                  <a:lnTo>
                    <a:pt x="456857" y="150406"/>
                  </a:lnTo>
                  <a:lnTo>
                    <a:pt x="457352" y="150393"/>
                  </a:lnTo>
                  <a:lnTo>
                    <a:pt x="457847" y="150406"/>
                  </a:lnTo>
                  <a:lnTo>
                    <a:pt x="459981" y="149961"/>
                  </a:lnTo>
                  <a:lnTo>
                    <a:pt x="462076" y="149466"/>
                  </a:lnTo>
                  <a:lnTo>
                    <a:pt x="464146" y="148869"/>
                  </a:lnTo>
                  <a:close/>
                </a:path>
                <a:path w="475614" h="374014">
                  <a:moveTo>
                    <a:pt x="469125" y="147116"/>
                  </a:moveTo>
                  <a:lnTo>
                    <a:pt x="468757" y="146304"/>
                  </a:lnTo>
                  <a:lnTo>
                    <a:pt x="468147" y="144703"/>
                  </a:lnTo>
                  <a:lnTo>
                    <a:pt x="466763" y="143548"/>
                  </a:lnTo>
                  <a:lnTo>
                    <a:pt x="466013" y="142913"/>
                  </a:lnTo>
                  <a:lnTo>
                    <a:pt x="467144" y="145135"/>
                  </a:lnTo>
                  <a:lnTo>
                    <a:pt x="467817" y="146570"/>
                  </a:lnTo>
                  <a:lnTo>
                    <a:pt x="467956" y="147574"/>
                  </a:lnTo>
                  <a:lnTo>
                    <a:pt x="468337" y="147421"/>
                  </a:lnTo>
                  <a:lnTo>
                    <a:pt x="468731" y="147269"/>
                  </a:lnTo>
                  <a:lnTo>
                    <a:pt x="469125" y="147116"/>
                  </a:lnTo>
                  <a:close/>
                </a:path>
                <a:path w="475614" h="374014">
                  <a:moveTo>
                    <a:pt x="475043" y="171119"/>
                  </a:moveTo>
                  <a:lnTo>
                    <a:pt x="474776" y="171958"/>
                  </a:lnTo>
                  <a:lnTo>
                    <a:pt x="475043" y="1711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 descr=""/>
            <p:cNvSpPr/>
            <p:nvPr/>
          </p:nvSpPr>
          <p:spPr>
            <a:xfrm>
              <a:off x="1712582" y="3861518"/>
              <a:ext cx="807720" cy="633095"/>
            </a:xfrm>
            <a:custGeom>
              <a:avLst/>
              <a:gdLst/>
              <a:ahLst/>
              <a:cxnLst/>
              <a:rect l="l" t="t" r="r" b="b"/>
              <a:pathLst>
                <a:path w="807719" h="633095">
                  <a:moveTo>
                    <a:pt x="1651" y="573671"/>
                  </a:moveTo>
                  <a:lnTo>
                    <a:pt x="1485" y="573633"/>
                  </a:lnTo>
                  <a:lnTo>
                    <a:pt x="1282" y="573570"/>
                  </a:lnTo>
                  <a:lnTo>
                    <a:pt x="1130" y="573620"/>
                  </a:lnTo>
                  <a:lnTo>
                    <a:pt x="749" y="573760"/>
                  </a:lnTo>
                  <a:lnTo>
                    <a:pt x="368" y="573951"/>
                  </a:lnTo>
                  <a:lnTo>
                    <a:pt x="0" y="574128"/>
                  </a:lnTo>
                  <a:lnTo>
                    <a:pt x="406" y="574154"/>
                  </a:lnTo>
                  <a:lnTo>
                    <a:pt x="812" y="574167"/>
                  </a:lnTo>
                  <a:lnTo>
                    <a:pt x="1219" y="574141"/>
                  </a:lnTo>
                  <a:lnTo>
                    <a:pt x="1371" y="574128"/>
                  </a:lnTo>
                  <a:lnTo>
                    <a:pt x="1511" y="573824"/>
                  </a:lnTo>
                  <a:lnTo>
                    <a:pt x="1651" y="573671"/>
                  </a:lnTo>
                  <a:close/>
                </a:path>
                <a:path w="807719" h="633095">
                  <a:moveTo>
                    <a:pt x="54889" y="603300"/>
                  </a:moveTo>
                  <a:lnTo>
                    <a:pt x="54483" y="602386"/>
                  </a:lnTo>
                  <a:lnTo>
                    <a:pt x="54317" y="601421"/>
                  </a:lnTo>
                  <a:lnTo>
                    <a:pt x="53225" y="600468"/>
                  </a:lnTo>
                  <a:lnTo>
                    <a:pt x="52298" y="600621"/>
                  </a:lnTo>
                  <a:lnTo>
                    <a:pt x="51498" y="602792"/>
                  </a:lnTo>
                  <a:lnTo>
                    <a:pt x="52120" y="604062"/>
                  </a:lnTo>
                  <a:lnTo>
                    <a:pt x="53289" y="604100"/>
                  </a:lnTo>
                  <a:lnTo>
                    <a:pt x="53721" y="604126"/>
                  </a:lnTo>
                  <a:lnTo>
                    <a:pt x="54152" y="603681"/>
                  </a:lnTo>
                  <a:lnTo>
                    <a:pt x="54889" y="603300"/>
                  </a:lnTo>
                  <a:close/>
                </a:path>
                <a:path w="807719" h="633095">
                  <a:moveTo>
                    <a:pt x="56172" y="605218"/>
                  </a:moveTo>
                  <a:lnTo>
                    <a:pt x="51955" y="609231"/>
                  </a:lnTo>
                  <a:lnTo>
                    <a:pt x="52539" y="610781"/>
                  </a:lnTo>
                  <a:lnTo>
                    <a:pt x="53530" y="610654"/>
                  </a:lnTo>
                  <a:lnTo>
                    <a:pt x="54521" y="610603"/>
                  </a:lnTo>
                  <a:lnTo>
                    <a:pt x="55499" y="609282"/>
                  </a:lnTo>
                  <a:lnTo>
                    <a:pt x="56146" y="607860"/>
                  </a:lnTo>
                  <a:lnTo>
                    <a:pt x="56172" y="605218"/>
                  </a:lnTo>
                  <a:close/>
                </a:path>
                <a:path w="807719" h="633095">
                  <a:moveTo>
                    <a:pt x="72186" y="559854"/>
                  </a:moveTo>
                  <a:lnTo>
                    <a:pt x="71043" y="557517"/>
                  </a:lnTo>
                  <a:lnTo>
                    <a:pt x="71894" y="556069"/>
                  </a:lnTo>
                  <a:lnTo>
                    <a:pt x="70307" y="555637"/>
                  </a:lnTo>
                  <a:lnTo>
                    <a:pt x="69672" y="555790"/>
                  </a:lnTo>
                  <a:lnTo>
                    <a:pt x="69088" y="555815"/>
                  </a:lnTo>
                  <a:lnTo>
                    <a:pt x="68516" y="555790"/>
                  </a:lnTo>
                  <a:lnTo>
                    <a:pt x="70891" y="557441"/>
                  </a:lnTo>
                  <a:lnTo>
                    <a:pt x="69418" y="560070"/>
                  </a:lnTo>
                  <a:lnTo>
                    <a:pt x="66954" y="559181"/>
                  </a:lnTo>
                  <a:lnTo>
                    <a:pt x="64452" y="559054"/>
                  </a:lnTo>
                  <a:lnTo>
                    <a:pt x="64173" y="558482"/>
                  </a:lnTo>
                  <a:lnTo>
                    <a:pt x="63779" y="557860"/>
                  </a:lnTo>
                  <a:lnTo>
                    <a:pt x="63144" y="556196"/>
                  </a:lnTo>
                  <a:lnTo>
                    <a:pt x="63157" y="555244"/>
                  </a:lnTo>
                  <a:lnTo>
                    <a:pt x="64338" y="554278"/>
                  </a:lnTo>
                  <a:lnTo>
                    <a:pt x="63639" y="553885"/>
                  </a:lnTo>
                  <a:lnTo>
                    <a:pt x="61734" y="552704"/>
                  </a:lnTo>
                  <a:lnTo>
                    <a:pt x="59563" y="554012"/>
                  </a:lnTo>
                  <a:lnTo>
                    <a:pt x="59016" y="553478"/>
                  </a:lnTo>
                  <a:lnTo>
                    <a:pt x="58572" y="553897"/>
                  </a:lnTo>
                  <a:lnTo>
                    <a:pt x="57873" y="555028"/>
                  </a:lnTo>
                  <a:lnTo>
                    <a:pt x="55105" y="556691"/>
                  </a:lnTo>
                  <a:lnTo>
                    <a:pt x="54775" y="556653"/>
                  </a:lnTo>
                  <a:lnTo>
                    <a:pt x="54559" y="557022"/>
                  </a:lnTo>
                  <a:lnTo>
                    <a:pt x="53022" y="557961"/>
                  </a:lnTo>
                  <a:lnTo>
                    <a:pt x="52730" y="558431"/>
                  </a:lnTo>
                  <a:lnTo>
                    <a:pt x="52666" y="558838"/>
                  </a:lnTo>
                  <a:lnTo>
                    <a:pt x="52857" y="559892"/>
                  </a:lnTo>
                  <a:lnTo>
                    <a:pt x="53390" y="560527"/>
                  </a:lnTo>
                  <a:lnTo>
                    <a:pt x="56311" y="562457"/>
                  </a:lnTo>
                  <a:lnTo>
                    <a:pt x="58267" y="561657"/>
                  </a:lnTo>
                  <a:lnTo>
                    <a:pt x="59232" y="561682"/>
                  </a:lnTo>
                  <a:lnTo>
                    <a:pt x="60426" y="563803"/>
                  </a:lnTo>
                  <a:lnTo>
                    <a:pt x="61620" y="563168"/>
                  </a:lnTo>
                  <a:lnTo>
                    <a:pt x="63296" y="562470"/>
                  </a:lnTo>
                  <a:lnTo>
                    <a:pt x="64008" y="562216"/>
                  </a:lnTo>
                  <a:lnTo>
                    <a:pt x="64973" y="562597"/>
                  </a:lnTo>
                  <a:lnTo>
                    <a:pt x="65836" y="562737"/>
                  </a:lnTo>
                  <a:lnTo>
                    <a:pt x="67132" y="560298"/>
                  </a:lnTo>
                  <a:lnTo>
                    <a:pt x="70180" y="561606"/>
                  </a:lnTo>
                  <a:lnTo>
                    <a:pt x="72186" y="559854"/>
                  </a:lnTo>
                  <a:close/>
                </a:path>
                <a:path w="807719" h="633095">
                  <a:moveTo>
                    <a:pt x="85902" y="568363"/>
                  </a:moveTo>
                  <a:lnTo>
                    <a:pt x="85153" y="567423"/>
                  </a:lnTo>
                  <a:lnTo>
                    <a:pt x="84747" y="566521"/>
                  </a:lnTo>
                  <a:lnTo>
                    <a:pt x="84289" y="565696"/>
                  </a:lnTo>
                  <a:lnTo>
                    <a:pt x="83299" y="563638"/>
                  </a:lnTo>
                  <a:lnTo>
                    <a:pt x="82854" y="562889"/>
                  </a:lnTo>
                  <a:lnTo>
                    <a:pt x="68745" y="575843"/>
                  </a:lnTo>
                  <a:lnTo>
                    <a:pt x="68287" y="575627"/>
                  </a:lnTo>
                  <a:lnTo>
                    <a:pt x="68021" y="575805"/>
                  </a:lnTo>
                  <a:lnTo>
                    <a:pt x="67602" y="576338"/>
                  </a:lnTo>
                  <a:lnTo>
                    <a:pt x="67449" y="576592"/>
                  </a:lnTo>
                  <a:lnTo>
                    <a:pt x="67259" y="576846"/>
                  </a:lnTo>
                  <a:lnTo>
                    <a:pt x="67538" y="576961"/>
                  </a:lnTo>
                  <a:lnTo>
                    <a:pt x="62217" y="581837"/>
                  </a:lnTo>
                  <a:lnTo>
                    <a:pt x="29591" y="577430"/>
                  </a:lnTo>
                  <a:lnTo>
                    <a:pt x="29591" y="592061"/>
                  </a:lnTo>
                  <a:lnTo>
                    <a:pt x="28460" y="590296"/>
                  </a:lnTo>
                  <a:lnTo>
                    <a:pt x="27978" y="589546"/>
                  </a:lnTo>
                  <a:lnTo>
                    <a:pt x="29514" y="590169"/>
                  </a:lnTo>
                  <a:lnTo>
                    <a:pt x="29222" y="591324"/>
                  </a:lnTo>
                  <a:lnTo>
                    <a:pt x="29591" y="592061"/>
                  </a:lnTo>
                  <a:lnTo>
                    <a:pt x="29591" y="577430"/>
                  </a:lnTo>
                  <a:lnTo>
                    <a:pt x="27381" y="577126"/>
                  </a:lnTo>
                  <a:lnTo>
                    <a:pt x="27609" y="577761"/>
                  </a:lnTo>
                  <a:lnTo>
                    <a:pt x="27813" y="578396"/>
                  </a:lnTo>
                  <a:lnTo>
                    <a:pt x="27863" y="579196"/>
                  </a:lnTo>
                  <a:lnTo>
                    <a:pt x="27000" y="581926"/>
                  </a:lnTo>
                  <a:lnTo>
                    <a:pt x="25552" y="583387"/>
                  </a:lnTo>
                  <a:lnTo>
                    <a:pt x="19126" y="583539"/>
                  </a:lnTo>
                  <a:lnTo>
                    <a:pt x="16446" y="585152"/>
                  </a:lnTo>
                  <a:lnTo>
                    <a:pt x="16014" y="589495"/>
                  </a:lnTo>
                  <a:lnTo>
                    <a:pt x="15113" y="590270"/>
                  </a:lnTo>
                  <a:lnTo>
                    <a:pt x="14097" y="590296"/>
                  </a:lnTo>
                  <a:lnTo>
                    <a:pt x="13258" y="589597"/>
                  </a:lnTo>
                  <a:lnTo>
                    <a:pt x="12928" y="587209"/>
                  </a:lnTo>
                  <a:lnTo>
                    <a:pt x="12331" y="585609"/>
                  </a:lnTo>
                  <a:lnTo>
                    <a:pt x="11417" y="584212"/>
                  </a:lnTo>
                  <a:lnTo>
                    <a:pt x="6413" y="589102"/>
                  </a:lnTo>
                  <a:lnTo>
                    <a:pt x="8216" y="592239"/>
                  </a:lnTo>
                  <a:lnTo>
                    <a:pt x="10769" y="594525"/>
                  </a:lnTo>
                  <a:lnTo>
                    <a:pt x="14719" y="597712"/>
                  </a:lnTo>
                  <a:lnTo>
                    <a:pt x="15595" y="598855"/>
                  </a:lnTo>
                  <a:lnTo>
                    <a:pt x="16421" y="603808"/>
                  </a:lnTo>
                  <a:lnTo>
                    <a:pt x="19164" y="605815"/>
                  </a:lnTo>
                  <a:lnTo>
                    <a:pt x="21882" y="609092"/>
                  </a:lnTo>
                  <a:lnTo>
                    <a:pt x="22910" y="609638"/>
                  </a:lnTo>
                  <a:lnTo>
                    <a:pt x="25095" y="610768"/>
                  </a:lnTo>
                  <a:lnTo>
                    <a:pt x="26390" y="610743"/>
                  </a:lnTo>
                  <a:lnTo>
                    <a:pt x="29933" y="606717"/>
                  </a:lnTo>
                  <a:lnTo>
                    <a:pt x="32905" y="604342"/>
                  </a:lnTo>
                  <a:lnTo>
                    <a:pt x="36868" y="601751"/>
                  </a:lnTo>
                  <a:lnTo>
                    <a:pt x="37084" y="600519"/>
                  </a:lnTo>
                  <a:lnTo>
                    <a:pt x="37668" y="599401"/>
                  </a:lnTo>
                  <a:lnTo>
                    <a:pt x="34759" y="599249"/>
                  </a:lnTo>
                  <a:lnTo>
                    <a:pt x="33159" y="597928"/>
                  </a:lnTo>
                  <a:lnTo>
                    <a:pt x="32283" y="595083"/>
                  </a:lnTo>
                  <a:lnTo>
                    <a:pt x="32524" y="594156"/>
                  </a:lnTo>
                  <a:lnTo>
                    <a:pt x="33337" y="593242"/>
                  </a:lnTo>
                  <a:lnTo>
                    <a:pt x="34264" y="592836"/>
                  </a:lnTo>
                  <a:lnTo>
                    <a:pt x="36931" y="593496"/>
                  </a:lnTo>
                  <a:lnTo>
                    <a:pt x="39128" y="593966"/>
                  </a:lnTo>
                  <a:lnTo>
                    <a:pt x="42278" y="595617"/>
                  </a:lnTo>
                  <a:lnTo>
                    <a:pt x="43573" y="596265"/>
                  </a:lnTo>
                  <a:lnTo>
                    <a:pt x="44577" y="597192"/>
                  </a:lnTo>
                  <a:lnTo>
                    <a:pt x="48387" y="592836"/>
                  </a:lnTo>
                  <a:lnTo>
                    <a:pt x="48729" y="592442"/>
                  </a:lnTo>
                  <a:lnTo>
                    <a:pt x="48958" y="593979"/>
                  </a:lnTo>
                  <a:lnTo>
                    <a:pt x="49060" y="596569"/>
                  </a:lnTo>
                  <a:lnTo>
                    <a:pt x="49364" y="597649"/>
                  </a:lnTo>
                  <a:lnTo>
                    <a:pt x="51257" y="597839"/>
                  </a:lnTo>
                  <a:lnTo>
                    <a:pt x="51981" y="597585"/>
                  </a:lnTo>
                  <a:lnTo>
                    <a:pt x="52666" y="597484"/>
                  </a:lnTo>
                  <a:lnTo>
                    <a:pt x="50888" y="590626"/>
                  </a:lnTo>
                  <a:lnTo>
                    <a:pt x="49339" y="591731"/>
                  </a:lnTo>
                  <a:lnTo>
                    <a:pt x="51244" y="589546"/>
                  </a:lnTo>
                  <a:lnTo>
                    <a:pt x="53124" y="587400"/>
                  </a:lnTo>
                  <a:lnTo>
                    <a:pt x="53797" y="587883"/>
                  </a:lnTo>
                  <a:lnTo>
                    <a:pt x="55511" y="587400"/>
                  </a:lnTo>
                  <a:lnTo>
                    <a:pt x="55765" y="587324"/>
                  </a:lnTo>
                  <a:lnTo>
                    <a:pt x="57111" y="586816"/>
                  </a:lnTo>
                  <a:lnTo>
                    <a:pt x="60134" y="586562"/>
                  </a:lnTo>
                  <a:lnTo>
                    <a:pt x="61823" y="586879"/>
                  </a:lnTo>
                  <a:lnTo>
                    <a:pt x="63385" y="586994"/>
                  </a:lnTo>
                  <a:lnTo>
                    <a:pt x="63766" y="586562"/>
                  </a:lnTo>
                  <a:lnTo>
                    <a:pt x="64211" y="586054"/>
                  </a:lnTo>
                  <a:lnTo>
                    <a:pt x="62407" y="584327"/>
                  </a:lnTo>
                  <a:lnTo>
                    <a:pt x="64871" y="584022"/>
                  </a:lnTo>
                  <a:lnTo>
                    <a:pt x="67487" y="587400"/>
                  </a:lnTo>
                  <a:lnTo>
                    <a:pt x="69342" y="589597"/>
                  </a:lnTo>
                  <a:lnTo>
                    <a:pt x="73609" y="586879"/>
                  </a:lnTo>
                  <a:lnTo>
                    <a:pt x="73482" y="586562"/>
                  </a:lnTo>
                  <a:lnTo>
                    <a:pt x="73164" y="585609"/>
                  </a:lnTo>
                  <a:lnTo>
                    <a:pt x="73050" y="584022"/>
                  </a:lnTo>
                  <a:lnTo>
                    <a:pt x="73025" y="582764"/>
                  </a:lnTo>
                  <a:lnTo>
                    <a:pt x="73558" y="581837"/>
                  </a:lnTo>
                  <a:lnTo>
                    <a:pt x="74002" y="581063"/>
                  </a:lnTo>
                  <a:lnTo>
                    <a:pt x="75463" y="579196"/>
                  </a:lnTo>
                  <a:lnTo>
                    <a:pt x="76365" y="578396"/>
                  </a:lnTo>
                  <a:lnTo>
                    <a:pt x="77711" y="577342"/>
                  </a:lnTo>
                  <a:lnTo>
                    <a:pt x="78981" y="576503"/>
                  </a:lnTo>
                  <a:lnTo>
                    <a:pt x="79082" y="575843"/>
                  </a:lnTo>
                  <a:lnTo>
                    <a:pt x="79273" y="574509"/>
                  </a:lnTo>
                  <a:lnTo>
                    <a:pt x="79857" y="574141"/>
                  </a:lnTo>
                  <a:lnTo>
                    <a:pt x="83197" y="574179"/>
                  </a:lnTo>
                  <a:lnTo>
                    <a:pt x="83756" y="571588"/>
                  </a:lnTo>
                  <a:lnTo>
                    <a:pt x="85318" y="569810"/>
                  </a:lnTo>
                  <a:lnTo>
                    <a:pt x="85585" y="569556"/>
                  </a:lnTo>
                  <a:lnTo>
                    <a:pt x="85890" y="569391"/>
                  </a:lnTo>
                  <a:lnTo>
                    <a:pt x="85902" y="568363"/>
                  </a:lnTo>
                  <a:close/>
                </a:path>
                <a:path w="807719" h="633095">
                  <a:moveTo>
                    <a:pt x="337921" y="265950"/>
                  </a:moveTo>
                  <a:lnTo>
                    <a:pt x="335661" y="265112"/>
                  </a:lnTo>
                  <a:lnTo>
                    <a:pt x="335013" y="267004"/>
                  </a:lnTo>
                  <a:lnTo>
                    <a:pt x="336359" y="267766"/>
                  </a:lnTo>
                  <a:lnTo>
                    <a:pt x="337032" y="266534"/>
                  </a:lnTo>
                  <a:lnTo>
                    <a:pt x="337921" y="265950"/>
                  </a:lnTo>
                  <a:close/>
                </a:path>
                <a:path w="807719" h="633095">
                  <a:moveTo>
                    <a:pt x="343649" y="274688"/>
                  </a:moveTo>
                  <a:lnTo>
                    <a:pt x="343446" y="274561"/>
                  </a:lnTo>
                  <a:lnTo>
                    <a:pt x="343242" y="274408"/>
                  </a:lnTo>
                  <a:lnTo>
                    <a:pt x="343039" y="274281"/>
                  </a:lnTo>
                  <a:lnTo>
                    <a:pt x="342823" y="274281"/>
                  </a:lnTo>
                  <a:lnTo>
                    <a:pt x="343331" y="274561"/>
                  </a:lnTo>
                  <a:lnTo>
                    <a:pt x="343649" y="274688"/>
                  </a:lnTo>
                  <a:close/>
                </a:path>
                <a:path w="807719" h="633095">
                  <a:moveTo>
                    <a:pt x="352044" y="277368"/>
                  </a:moveTo>
                  <a:lnTo>
                    <a:pt x="351967" y="276821"/>
                  </a:lnTo>
                  <a:lnTo>
                    <a:pt x="351612" y="276479"/>
                  </a:lnTo>
                  <a:lnTo>
                    <a:pt x="351015" y="276148"/>
                  </a:lnTo>
                  <a:lnTo>
                    <a:pt x="350647" y="276148"/>
                  </a:lnTo>
                  <a:lnTo>
                    <a:pt x="350304" y="276098"/>
                  </a:lnTo>
                  <a:lnTo>
                    <a:pt x="349973" y="276529"/>
                  </a:lnTo>
                  <a:lnTo>
                    <a:pt x="349427" y="277012"/>
                  </a:lnTo>
                  <a:lnTo>
                    <a:pt x="349719" y="278485"/>
                  </a:lnTo>
                  <a:lnTo>
                    <a:pt x="350659" y="278117"/>
                  </a:lnTo>
                  <a:lnTo>
                    <a:pt x="351370" y="277901"/>
                  </a:lnTo>
                  <a:lnTo>
                    <a:pt x="351650" y="277825"/>
                  </a:lnTo>
                  <a:lnTo>
                    <a:pt x="352044" y="277368"/>
                  </a:lnTo>
                  <a:close/>
                </a:path>
                <a:path w="807719" h="633095">
                  <a:moveTo>
                    <a:pt x="357212" y="486244"/>
                  </a:moveTo>
                  <a:lnTo>
                    <a:pt x="356527" y="483870"/>
                  </a:lnTo>
                  <a:lnTo>
                    <a:pt x="356171" y="484073"/>
                  </a:lnTo>
                  <a:lnTo>
                    <a:pt x="355841" y="484301"/>
                  </a:lnTo>
                  <a:lnTo>
                    <a:pt x="355498" y="484568"/>
                  </a:lnTo>
                  <a:lnTo>
                    <a:pt x="355955" y="485165"/>
                  </a:lnTo>
                  <a:lnTo>
                    <a:pt x="356463" y="485736"/>
                  </a:lnTo>
                  <a:lnTo>
                    <a:pt x="357060" y="486257"/>
                  </a:lnTo>
                  <a:lnTo>
                    <a:pt x="357212" y="486244"/>
                  </a:lnTo>
                  <a:close/>
                </a:path>
                <a:path w="807719" h="633095">
                  <a:moveTo>
                    <a:pt x="385432" y="458190"/>
                  </a:moveTo>
                  <a:lnTo>
                    <a:pt x="385368" y="457873"/>
                  </a:lnTo>
                  <a:lnTo>
                    <a:pt x="385305" y="457542"/>
                  </a:lnTo>
                  <a:lnTo>
                    <a:pt x="385241" y="457200"/>
                  </a:lnTo>
                  <a:lnTo>
                    <a:pt x="385241" y="457847"/>
                  </a:lnTo>
                  <a:lnTo>
                    <a:pt x="385241" y="458177"/>
                  </a:lnTo>
                  <a:lnTo>
                    <a:pt x="385432" y="458190"/>
                  </a:lnTo>
                  <a:close/>
                </a:path>
                <a:path w="807719" h="633095">
                  <a:moveTo>
                    <a:pt x="396875" y="539483"/>
                  </a:moveTo>
                  <a:close/>
                </a:path>
                <a:path w="807719" h="633095">
                  <a:moveTo>
                    <a:pt x="401891" y="308000"/>
                  </a:moveTo>
                  <a:lnTo>
                    <a:pt x="401104" y="308165"/>
                  </a:lnTo>
                  <a:lnTo>
                    <a:pt x="400519" y="308178"/>
                  </a:lnTo>
                  <a:lnTo>
                    <a:pt x="399618" y="308686"/>
                  </a:lnTo>
                  <a:lnTo>
                    <a:pt x="399300" y="309168"/>
                  </a:lnTo>
                  <a:lnTo>
                    <a:pt x="398983" y="309486"/>
                  </a:lnTo>
                  <a:lnTo>
                    <a:pt x="399859" y="312280"/>
                  </a:lnTo>
                  <a:lnTo>
                    <a:pt x="401637" y="313296"/>
                  </a:lnTo>
                  <a:lnTo>
                    <a:pt x="401726" y="311340"/>
                  </a:lnTo>
                  <a:lnTo>
                    <a:pt x="401421" y="311010"/>
                  </a:lnTo>
                  <a:lnTo>
                    <a:pt x="401129" y="310629"/>
                  </a:lnTo>
                  <a:lnTo>
                    <a:pt x="400837" y="310184"/>
                  </a:lnTo>
                  <a:lnTo>
                    <a:pt x="401256" y="309994"/>
                  </a:lnTo>
                  <a:lnTo>
                    <a:pt x="401561" y="309778"/>
                  </a:lnTo>
                  <a:lnTo>
                    <a:pt x="401815" y="309549"/>
                  </a:lnTo>
                  <a:lnTo>
                    <a:pt x="401891" y="308000"/>
                  </a:lnTo>
                  <a:close/>
                </a:path>
                <a:path w="807719" h="633095">
                  <a:moveTo>
                    <a:pt x="411518" y="290893"/>
                  </a:moveTo>
                  <a:lnTo>
                    <a:pt x="407466" y="291287"/>
                  </a:lnTo>
                  <a:lnTo>
                    <a:pt x="406425" y="289382"/>
                  </a:lnTo>
                  <a:lnTo>
                    <a:pt x="399364" y="296291"/>
                  </a:lnTo>
                  <a:lnTo>
                    <a:pt x="399669" y="296240"/>
                  </a:lnTo>
                  <a:lnTo>
                    <a:pt x="401586" y="295808"/>
                  </a:lnTo>
                  <a:lnTo>
                    <a:pt x="403288" y="296176"/>
                  </a:lnTo>
                  <a:lnTo>
                    <a:pt x="404850" y="296976"/>
                  </a:lnTo>
                  <a:lnTo>
                    <a:pt x="411518" y="290893"/>
                  </a:lnTo>
                  <a:close/>
                </a:path>
                <a:path w="807719" h="633095">
                  <a:moveTo>
                    <a:pt x="412483" y="446633"/>
                  </a:moveTo>
                  <a:lnTo>
                    <a:pt x="412254" y="446430"/>
                  </a:lnTo>
                  <a:lnTo>
                    <a:pt x="412038" y="446087"/>
                  </a:lnTo>
                  <a:lnTo>
                    <a:pt x="411784" y="446062"/>
                  </a:lnTo>
                  <a:lnTo>
                    <a:pt x="411264" y="446011"/>
                  </a:lnTo>
                  <a:lnTo>
                    <a:pt x="410730" y="446125"/>
                  </a:lnTo>
                  <a:lnTo>
                    <a:pt x="410197" y="446176"/>
                  </a:lnTo>
                  <a:lnTo>
                    <a:pt x="410184" y="446824"/>
                  </a:lnTo>
                  <a:lnTo>
                    <a:pt x="410679" y="446951"/>
                  </a:lnTo>
                  <a:lnTo>
                    <a:pt x="411162" y="447167"/>
                  </a:lnTo>
                  <a:lnTo>
                    <a:pt x="411657" y="447179"/>
                  </a:lnTo>
                  <a:lnTo>
                    <a:pt x="411937" y="447179"/>
                  </a:lnTo>
                  <a:lnTo>
                    <a:pt x="412216" y="446836"/>
                  </a:lnTo>
                  <a:lnTo>
                    <a:pt x="412483" y="446633"/>
                  </a:lnTo>
                  <a:close/>
                </a:path>
                <a:path w="807719" h="633095">
                  <a:moveTo>
                    <a:pt x="423481" y="429806"/>
                  </a:moveTo>
                  <a:lnTo>
                    <a:pt x="423329" y="429602"/>
                  </a:lnTo>
                  <a:lnTo>
                    <a:pt x="420128" y="424624"/>
                  </a:lnTo>
                  <a:lnTo>
                    <a:pt x="418477" y="422186"/>
                  </a:lnTo>
                  <a:lnTo>
                    <a:pt x="418147" y="421716"/>
                  </a:lnTo>
                  <a:lnTo>
                    <a:pt x="417880" y="420878"/>
                  </a:lnTo>
                  <a:lnTo>
                    <a:pt x="417017" y="421157"/>
                  </a:lnTo>
                  <a:lnTo>
                    <a:pt x="416636" y="421500"/>
                  </a:lnTo>
                  <a:lnTo>
                    <a:pt x="416852" y="424484"/>
                  </a:lnTo>
                  <a:lnTo>
                    <a:pt x="416610" y="427685"/>
                  </a:lnTo>
                  <a:lnTo>
                    <a:pt x="417906" y="431723"/>
                  </a:lnTo>
                  <a:lnTo>
                    <a:pt x="418058" y="432904"/>
                  </a:lnTo>
                  <a:lnTo>
                    <a:pt x="418084" y="434073"/>
                  </a:lnTo>
                  <a:lnTo>
                    <a:pt x="418731" y="433743"/>
                  </a:lnTo>
                  <a:lnTo>
                    <a:pt x="419315" y="433247"/>
                  </a:lnTo>
                  <a:lnTo>
                    <a:pt x="420560" y="432015"/>
                  </a:lnTo>
                  <a:lnTo>
                    <a:pt x="420827" y="430923"/>
                  </a:lnTo>
                  <a:lnTo>
                    <a:pt x="421894" y="429971"/>
                  </a:lnTo>
                  <a:lnTo>
                    <a:pt x="422567" y="429933"/>
                  </a:lnTo>
                  <a:lnTo>
                    <a:pt x="423481" y="429806"/>
                  </a:lnTo>
                  <a:close/>
                </a:path>
                <a:path w="807719" h="633095">
                  <a:moveTo>
                    <a:pt x="430390" y="333743"/>
                  </a:moveTo>
                  <a:lnTo>
                    <a:pt x="430263" y="333578"/>
                  </a:lnTo>
                  <a:lnTo>
                    <a:pt x="430314" y="333756"/>
                  </a:lnTo>
                  <a:close/>
                </a:path>
                <a:path w="807719" h="633095">
                  <a:moveTo>
                    <a:pt x="430390" y="333654"/>
                  </a:moveTo>
                  <a:lnTo>
                    <a:pt x="430263" y="333578"/>
                  </a:lnTo>
                  <a:lnTo>
                    <a:pt x="430390" y="333730"/>
                  </a:lnTo>
                  <a:close/>
                </a:path>
                <a:path w="807719" h="633095">
                  <a:moveTo>
                    <a:pt x="431076" y="336486"/>
                  </a:moveTo>
                  <a:lnTo>
                    <a:pt x="430530" y="334556"/>
                  </a:lnTo>
                  <a:lnTo>
                    <a:pt x="430314" y="333756"/>
                  </a:lnTo>
                  <a:lnTo>
                    <a:pt x="429971" y="333819"/>
                  </a:lnTo>
                  <a:lnTo>
                    <a:pt x="429590" y="333806"/>
                  </a:lnTo>
                  <a:lnTo>
                    <a:pt x="429298" y="333971"/>
                  </a:lnTo>
                  <a:lnTo>
                    <a:pt x="428066" y="334645"/>
                  </a:lnTo>
                  <a:lnTo>
                    <a:pt x="427977" y="335280"/>
                  </a:lnTo>
                  <a:lnTo>
                    <a:pt x="429069" y="335940"/>
                  </a:lnTo>
                  <a:lnTo>
                    <a:pt x="429514" y="336194"/>
                  </a:lnTo>
                  <a:lnTo>
                    <a:pt x="430098" y="336232"/>
                  </a:lnTo>
                  <a:lnTo>
                    <a:pt x="431076" y="336486"/>
                  </a:lnTo>
                  <a:close/>
                </a:path>
                <a:path w="807719" h="633095">
                  <a:moveTo>
                    <a:pt x="431253" y="333794"/>
                  </a:moveTo>
                  <a:lnTo>
                    <a:pt x="430961" y="333730"/>
                  </a:lnTo>
                  <a:lnTo>
                    <a:pt x="430669" y="333654"/>
                  </a:lnTo>
                  <a:lnTo>
                    <a:pt x="430377" y="333616"/>
                  </a:lnTo>
                  <a:lnTo>
                    <a:pt x="430618" y="333832"/>
                  </a:lnTo>
                  <a:lnTo>
                    <a:pt x="430847" y="333959"/>
                  </a:lnTo>
                  <a:lnTo>
                    <a:pt x="431076" y="334060"/>
                  </a:lnTo>
                  <a:lnTo>
                    <a:pt x="431177" y="333870"/>
                  </a:lnTo>
                  <a:close/>
                </a:path>
                <a:path w="807719" h="633095">
                  <a:moveTo>
                    <a:pt x="433285" y="408444"/>
                  </a:moveTo>
                  <a:lnTo>
                    <a:pt x="433171" y="407758"/>
                  </a:lnTo>
                  <a:lnTo>
                    <a:pt x="432625" y="407123"/>
                  </a:lnTo>
                  <a:lnTo>
                    <a:pt x="431990" y="407441"/>
                  </a:lnTo>
                  <a:lnTo>
                    <a:pt x="431673" y="407606"/>
                  </a:lnTo>
                  <a:lnTo>
                    <a:pt x="430872" y="406311"/>
                  </a:lnTo>
                  <a:lnTo>
                    <a:pt x="430288" y="406450"/>
                  </a:lnTo>
                  <a:lnTo>
                    <a:pt x="429717" y="406933"/>
                  </a:lnTo>
                  <a:lnTo>
                    <a:pt x="429234" y="407771"/>
                  </a:lnTo>
                  <a:lnTo>
                    <a:pt x="430987" y="410908"/>
                  </a:lnTo>
                  <a:lnTo>
                    <a:pt x="431139" y="409778"/>
                  </a:lnTo>
                  <a:lnTo>
                    <a:pt x="431876" y="409536"/>
                  </a:lnTo>
                  <a:lnTo>
                    <a:pt x="432511" y="409346"/>
                  </a:lnTo>
                  <a:lnTo>
                    <a:pt x="433082" y="409206"/>
                  </a:lnTo>
                  <a:lnTo>
                    <a:pt x="433285" y="408444"/>
                  </a:lnTo>
                  <a:close/>
                </a:path>
                <a:path w="807719" h="633095">
                  <a:moveTo>
                    <a:pt x="435533" y="443064"/>
                  </a:moveTo>
                  <a:lnTo>
                    <a:pt x="435432" y="442925"/>
                  </a:lnTo>
                  <a:lnTo>
                    <a:pt x="435419" y="443064"/>
                  </a:lnTo>
                  <a:close/>
                </a:path>
                <a:path w="807719" h="633095">
                  <a:moveTo>
                    <a:pt x="435686" y="443064"/>
                  </a:moveTo>
                  <a:lnTo>
                    <a:pt x="435521" y="442976"/>
                  </a:lnTo>
                  <a:lnTo>
                    <a:pt x="435686" y="443064"/>
                  </a:lnTo>
                  <a:close/>
                </a:path>
                <a:path w="807719" h="633095">
                  <a:moveTo>
                    <a:pt x="435940" y="451332"/>
                  </a:moveTo>
                  <a:lnTo>
                    <a:pt x="435508" y="450684"/>
                  </a:lnTo>
                  <a:lnTo>
                    <a:pt x="434733" y="449529"/>
                  </a:lnTo>
                  <a:lnTo>
                    <a:pt x="434263" y="448818"/>
                  </a:lnTo>
                  <a:lnTo>
                    <a:pt x="432904" y="449529"/>
                  </a:lnTo>
                  <a:lnTo>
                    <a:pt x="431533" y="449440"/>
                  </a:lnTo>
                  <a:lnTo>
                    <a:pt x="431304" y="449046"/>
                  </a:lnTo>
                  <a:lnTo>
                    <a:pt x="430872" y="448627"/>
                  </a:lnTo>
                  <a:lnTo>
                    <a:pt x="432714" y="447040"/>
                  </a:lnTo>
                  <a:lnTo>
                    <a:pt x="433895" y="446582"/>
                  </a:lnTo>
                  <a:lnTo>
                    <a:pt x="435381" y="446036"/>
                  </a:lnTo>
                  <a:lnTo>
                    <a:pt x="435419" y="443306"/>
                  </a:lnTo>
                  <a:lnTo>
                    <a:pt x="435419" y="443077"/>
                  </a:lnTo>
                  <a:lnTo>
                    <a:pt x="433654" y="443306"/>
                  </a:lnTo>
                  <a:lnTo>
                    <a:pt x="432282" y="442925"/>
                  </a:lnTo>
                  <a:lnTo>
                    <a:pt x="431101" y="442201"/>
                  </a:lnTo>
                  <a:lnTo>
                    <a:pt x="431203" y="442747"/>
                  </a:lnTo>
                  <a:lnTo>
                    <a:pt x="429348" y="445211"/>
                  </a:lnTo>
                  <a:lnTo>
                    <a:pt x="427101" y="446151"/>
                  </a:lnTo>
                  <a:lnTo>
                    <a:pt x="424230" y="446519"/>
                  </a:lnTo>
                  <a:lnTo>
                    <a:pt x="424230" y="454634"/>
                  </a:lnTo>
                  <a:lnTo>
                    <a:pt x="424103" y="454901"/>
                  </a:lnTo>
                  <a:lnTo>
                    <a:pt x="423659" y="454990"/>
                  </a:lnTo>
                  <a:lnTo>
                    <a:pt x="423341" y="455155"/>
                  </a:lnTo>
                  <a:lnTo>
                    <a:pt x="423278" y="454812"/>
                  </a:lnTo>
                  <a:lnTo>
                    <a:pt x="423062" y="454406"/>
                  </a:lnTo>
                  <a:lnTo>
                    <a:pt x="423316" y="453923"/>
                  </a:lnTo>
                  <a:lnTo>
                    <a:pt x="423760" y="453821"/>
                  </a:lnTo>
                  <a:lnTo>
                    <a:pt x="424065" y="453656"/>
                  </a:lnTo>
                  <a:lnTo>
                    <a:pt x="424230" y="454634"/>
                  </a:lnTo>
                  <a:lnTo>
                    <a:pt x="424230" y="446519"/>
                  </a:lnTo>
                  <a:lnTo>
                    <a:pt x="423786" y="446582"/>
                  </a:lnTo>
                  <a:lnTo>
                    <a:pt x="423786" y="450126"/>
                  </a:lnTo>
                  <a:lnTo>
                    <a:pt x="422808" y="450380"/>
                  </a:lnTo>
                  <a:lnTo>
                    <a:pt x="422186" y="450608"/>
                  </a:lnTo>
                  <a:lnTo>
                    <a:pt x="421373" y="450684"/>
                  </a:lnTo>
                  <a:lnTo>
                    <a:pt x="420941" y="449948"/>
                  </a:lnTo>
                  <a:lnTo>
                    <a:pt x="421995" y="448983"/>
                  </a:lnTo>
                  <a:lnTo>
                    <a:pt x="422656" y="448614"/>
                  </a:lnTo>
                  <a:lnTo>
                    <a:pt x="423303" y="449529"/>
                  </a:lnTo>
                  <a:lnTo>
                    <a:pt x="423786" y="450126"/>
                  </a:lnTo>
                  <a:lnTo>
                    <a:pt x="423786" y="446582"/>
                  </a:lnTo>
                  <a:lnTo>
                    <a:pt x="423811" y="445973"/>
                  </a:lnTo>
                  <a:lnTo>
                    <a:pt x="423875" y="445414"/>
                  </a:lnTo>
                  <a:lnTo>
                    <a:pt x="423138" y="445617"/>
                  </a:lnTo>
                  <a:lnTo>
                    <a:pt x="422389" y="445770"/>
                  </a:lnTo>
                  <a:lnTo>
                    <a:pt x="421640" y="445973"/>
                  </a:lnTo>
                  <a:lnTo>
                    <a:pt x="420966" y="443763"/>
                  </a:lnTo>
                  <a:lnTo>
                    <a:pt x="419404" y="443458"/>
                  </a:lnTo>
                  <a:lnTo>
                    <a:pt x="417220" y="443763"/>
                  </a:lnTo>
                  <a:lnTo>
                    <a:pt x="416255" y="448487"/>
                  </a:lnTo>
                  <a:lnTo>
                    <a:pt x="416115" y="448818"/>
                  </a:lnTo>
                  <a:lnTo>
                    <a:pt x="416001" y="450126"/>
                  </a:lnTo>
                  <a:lnTo>
                    <a:pt x="416242" y="452551"/>
                  </a:lnTo>
                  <a:lnTo>
                    <a:pt x="414972" y="454139"/>
                  </a:lnTo>
                  <a:lnTo>
                    <a:pt x="410476" y="456603"/>
                  </a:lnTo>
                  <a:lnTo>
                    <a:pt x="410146" y="456971"/>
                  </a:lnTo>
                  <a:lnTo>
                    <a:pt x="410146" y="458673"/>
                  </a:lnTo>
                  <a:lnTo>
                    <a:pt x="410095" y="459143"/>
                  </a:lnTo>
                  <a:lnTo>
                    <a:pt x="409917" y="459041"/>
                  </a:lnTo>
                  <a:lnTo>
                    <a:pt x="409956" y="458812"/>
                  </a:lnTo>
                  <a:lnTo>
                    <a:pt x="410146" y="458673"/>
                  </a:lnTo>
                  <a:lnTo>
                    <a:pt x="410146" y="456971"/>
                  </a:lnTo>
                  <a:lnTo>
                    <a:pt x="408901" y="458330"/>
                  </a:lnTo>
                  <a:lnTo>
                    <a:pt x="409587" y="462165"/>
                  </a:lnTo>
                  <a:lnTo>
                    <a:pt x="408787" y="463092"/>
                  </a:lnTo>
                  <a:lnTo>
                    <a:pt x="408279" y="464210"/>
                  </a:lnTo>
                  <a:lnTo>
                    <a:pt x="412826" y="464248"/>
                  </a:lnTo>
                  <a:lnTo>
                    <a:pt x="412889" y="464781"/>
                  </a:lnTo>
                  <a:lnTo>
                    <a:pt x="413143" y="465810"/>
                  </a:lnTo>
                  <a:lnTo>
                    <a:pt x="415429" y="463092"/>
                  </a:lnTo>
                  <a:lnTo>
                    <a:pt x="417918" y="460298"/>
                  </a:lnTo>
                  <a:lnTo>
                    <a:pt x="419773" y="459295"/>
                  </a:lnTo>
                  <a:lnTo>
                    <a:pt x="422490" y="460019"/>
                  </a:lnTo>
                  <a:lnTo>
                    <a:pt x="422275" y="461149"/>
                  </a:lnTo>
                  <a:lnTo>
                    <a:pt x="422046" y="462064"/>
                  </a:lnTo>
                  <a:lnTo>
                    <a:pt x="421855" y="463765"/>
                  </a:lnTo>
                  <a:lnTo>
                    <a:pt x="420725" y="464680"/>
                  </a:lnTo>
                  <a:lnTo>
                    <a:pt x="422084" y="465340"/>
                  </a:lnTo>
                  <a:lnTo>
                    <a:pt x="424002" y="463931"/>
                  </a:lnTo>
                  <a:lnTo>
                    <a:pt x="425996" y="462724"/>
                  </a:lnTo>
                  <a:lnTo>
                    <a:pt x="428358" y="460489"/>
                  </a:lnTo>
                  <a:lnTo>
                    <a:pt x="429539" y="459295"/>
                  </a:lnTo>
                  <a:lnTo>
                    <a:pt x="429691" y="459143"/>
                  </a:lnTo>
                  <a:lnTo>
                    <a:pt x="429793" y="458914"/>
                  </a:lnTo>
                  <a:lnTo>
                    <a:pt x="429920" y="458812"/>
                  </a:lnTo>
                  <a:lnTo>
                    <a:pt x="430072" y="458736"/>
                  </a:lnTo>
                  <a:lnTo>
                    <a:pt x="431596" y="457161"/>
                  </a:lnTo>
                  <a:lnTo>
                    <a:pt x="433374" y="455155"/>
                  </a:lnTo>
                  <a:lnTo>
                    <a:pt x="434682" y="453656"/>
                  </a:lnTo>
                  <a:lnTo>
                    <a:pt x="435457" y="452793"/>
                  </a:lnTo>
                  <a:lnTo>
                    <a:pt x="435940" y="451332"/>
                  </a:lnTo>
                  <a:close/>
                </a:path>
                <a:path w="807719" h="633095">
                  <a:moveTo>
                    <a:pt x="436626" y="439610"/>
                  </a:moveTo>
                  <a:lnTo>
                    <a:pt x="433908" y="433146"/>
                  </a:lnTo>
                  <a:lnTo>
                    <a:pt x="432892" y="433209"/>
                  </a:lnTo>
                  <a:lnTo>
                    <a:pt x="432104" y="433146"/>
                  </a:lnTo>
                  <a:lnTo>
                    <a:pt x="428129" y="433895"/>
                  </a:lnTo>
                  <a:lnTo>
                    <a:pt x="425729" y="432790"/>
                  </a:lnTo>
                  <a:lnTo>
                    <a:pt x="423900" y="430403"/>
                  </a:lnTo>
                  <a:lnTo>
                    <a:pt x="422490" y="433539"/>
                  </a:lnTo>
                  <a:lnTo>
                    <a:pt x="419633" y="435114"/>
                  </a:lnTo>
                  <a:lnTo>
                    <a:pt x="417868" y="437438"/>
                  </a:lnTo>
                  <a:lnTo>
                    <a:pt x="417690" y="438759"/>
                  </a:lnTo>
                  <a:lnTo>
                    <a:pt x="420738" y="437489"/>
                  </a:lnTo>
                  <a:lnTo>
                    <a:pt x="420344" y="439305"/>
                  </a:lnTo>
                  <a:lnTo>
                    <a:pt x="420128" y="439788"/>
                  </a:lnTo>
                  <a:lnTo>
                    <a:pt x="421335" y="439610"/>
                  </a:lnTo>
                  <a:lnTo>
                    <a:pt x="423697" y="440182"/>
                  </a:lnTo>
                  <a:lnTo>
                    <a:pt x="423595" y="438137"/>
                  </a:lnTo>
                  <a:lnTo>
                    <a:pt x="423760" y="436130"/>
                  </a:lnTo>
                  <a:lnTo>
                    <a:pt x="425234" y="434111"/>
                  </a:lnTo>
                  <a:lnTo>
                    <a:pt x="426224" y="434213"/>
                  </a:lnTo>
                  <a:lnTo>
                    <a:pt x="427583" y="434060"/>
                  </a:lnTo>
                  <a:lnTo>
                    <a:pt x="429742" y="434924"/>
                  </a:lnTo>
                  <a:lnTo>
                    <a:pt x="430263" y="436029"/>
                  </a:lnTo>
                  <a:lnTo>
                    <a:pt x="430428" y="438340"/>
                  </a:lnTo>
                  <a:lnTo>
                    <a:pt x="430745" y="440283"/>
                  </a:lnTo>
                  <a:lnTo>
                    <a:pt x="436626" y="439610"/>
                  </a:lnTo>
                  <a:close/>
                </a:path>
                <a:path w="807719" h="633095">
                  <a:moveTo>
                    <a:pt x="438505" y="444538"/>
                  </a:moveTo>
                  <a:lnTo>
                    <a:pt x="438111" y="442112"/>
                  </a:lnTo>
                  <a:lnTo>
                    <a:pt x="436727" y="443039"/>
                  </a:lnTo>
                  <a:lnTo>
                    <a:pt x="435686" y="443064"/>
                  </a:lnTo>
                  <a:lnTo>
                    <a:pt x="436549" y="443522"/>
                  </a:lnTo>
                  <a:lnTo>
                    <a:pt x="438505" y="444538"/>
                  </a:lnTo>
                  <a:close/>
                </a:path>
                <a:path w="807719" h="633095">
                  <a:moveTo>
                    <a:pt x="441121" y="422402"/>
                  </a:moveTo>
                  <a:lnTo>
                    <a:pt x="440982" y="422478"/>
                  </a:lnTo>
                  <a:lnTo>
                    <a:pt x="441109" y="422478"/>
                  </a:lnTo>
                  <a:close/>
                </a:path>
                <a:path w="807719" h="633095">
                  <a:moveTo>
                    <a:pt x="442963" y="421665"/>
                  </a:moveTo>
                  <a:lnTo>
                    <a:pt x="441718" y="420408"/>
                  </a:lnTo>
                  <a:lnTo>
                    <a:pt x="441617" y="420573"/>
                  </a:lnTo>
                  <a:lnTo>
                    <a:pt x="441121" y="422402"/>
                  </a:lnTo>
                  <a:lnTo>
                    <a:pt x="441934" y="421982"/>
                  </a:lnTo>
                  <a:lnTo>
                    <a:pt x="442963" y="421665"/>
                  </a:lnTo>
                  <a:close/>
                </a:path>
                <a:path w="807719" h="633095">
                  <a:moveTo>
                    <a:pt x="444258" y="438670"/>
                  </a:moveTo>
                  <a:lnTo>
                    <a:pt x="443268" y="436664"/>
                  </a:lnTo>
                  <a:lnTo>
                    <a:pt x="442290" y="434530"/>
                  </a:lnTo>
                  <a:lnTo>
                    <a:pt x="440690" y="431647"/>
                  </a:lnTo>
                  <a:lnTo>
                    <a:pt x="439966" y="430911"/>
                  </a:lnTo>
                  <a:lnTo>
                    <a:pt x="438835" y="430022"/>
                  </a:lnTo>
                  <a:lnTo>
                    <a:pt x="438035" y="429945"/>
                  </a:lnTo>
                  <a:lnTo>
                    <a:pt x="437172" y="430339"/>
                  </a:lnTo>
                  <a:lnTo>
                    <a:pt x="436651" y="431025"/>
                  </a:lnTo>
                  <a:lnTo>
                    <a:pt x="436854" y="433158"/>
                  </a:lnTo>
                  <a:lnTo>
                    <a:pt x="437095" y="434860"/>
                  </a:lnTo>
                  <a:lnTo>
                    <a:pt x="437324" y="436562"/>
                  </a:lnTo>
                  <a:lnTo>
                    <a:pt x="439305" y="434340"/>
                  </a:lnTo>
                  <a:lnTo>
                    <a:pt x="439432" y="436905"/>
                  </a:lnTo>
                  <a:lnTo>
                    <a:pt x="438873" y="437769"/>
                  </a:lnTo>
                  <a:lnTo>
                    <a:pt x="437489" y="437883"/>
                  </a:lnTo>
                  <a:lnTo>
                    <a:pt x="437591" y="438734"/>
                  </a:lnTo>
                  <a:lnTo>
                    <a:pt x="437400" y="439013"/>
                  </a:lnTo>
                  <a:lnTo>
                    <a:pt x="437121" y="439547"/>
                  </a:lnTo>
                  <a:lnTo>
                    <a:pt x="444220" y="438721"/>
                  </a:lnTo>
                  <a:close/>
                </a:path>
                <a:path w="807719" h="633095">
                  <a:moveTo>
                    <a:pt x="445681" y="456171"/>
                  </a:moveTo>
                  <a:lnTo>
                    <a:pt x="442607" y="455155"/>
                  </a:lnTo>
                  <a:lnTo>
                    <a:pt x="442429" y="455155"/>
                  </a:lnTo>
                  <a:lnTo>
                    <a:pt x="442226" y="452234"/>
                  </a:lnTo>
                  <a:lnTo>
                    <a:pt x="428459" y="461873"/>
                  </a:lnTo>
                  <a:lnTo>
                    <a:pt x="428459" y="468871"/>
                  </a:lnTo>
                  <a:lnTo>
                    <a:pt x="428053" y="468998"/>
                  </a:lnTo>
                  <a:lnTo>
                    <a:pt x="428002" y="468490"/>
                  </a:lnTo>
                  <a:lnTo>
                    <a:pt x="428345" y="468236"/>
                  </a:lnTo>
                  <a:lnTo>
                    <a:pt x="428459" y="468871"/>
                  </a:lnTo>
                  <a:lnTo>
                    <a:pt x="428459" y="461873"/>
                  </a:lnTo>
                  <a:lnTo>
                    <a:pt x="419633" y="468058"/>
                  </a:lnTo>
                  <a:lnTo>
                    <a:pt x="419633" y="473824"/>
                  </a:lnTo>
                  <a:lnTo>
                    <a:pt x="419341" y="474205"/>
                  </a:lnTo>
                  <a:lnTo>
                    <a:pt x="419341" y="473824"/>
                  </a:lnTo>
                  <a:lnTo>
                    <a:pt x="419633" y="473824"/>
                  </a:lnTo>
                  <a:lnTo>
                    <a:pt x="419633" y="468058"/>
                  </a:lnTo>
                  <a:lnTo>
                    <a:pt x="415734" y="470776"/>
                  </a:lnTo>
                  <a:lnTo>
                    <a:pt x="415734" y="490715"/>
                  </a:lnTo>
                  <a:lnTo>
                    <a:pt x="415544" y="491096"/>
                  </a:lnTo>
                  <a:lnTo>
                    <a:pt x="415201" y="490842"/>
                  </a:lnTo>
                  <a:lnTo>
                    <a:pt x="415302" y="490461"/>
                  </a:lnTo>
                  <a:lnTo>
                    <a:pt x="415518" y="490334"/>
                  </a:lnTo>
                  <a:lnTo>
                    <a:pt x="415696" y="490461"/>
                  </a:lnTo>
                  <a:lnTo>
                    <a:pt x="415734" y="490715"/>
                  </a:lnTo>
                  <a:lnTo>
                    <a:pt x="415734" y="470776"/>
                  </a:lnTo>
                  <a:lnTo>
                    <a:pt x="414502" y="471639"/>
                  </a:lnTo>
                  <a:lnTo>
                    <a:pt x="414502" y="494779"/>
                  </a:lnTo>
                  <a:lnTo>
                    <a:pt x="412800" y="495541"/>
                  </a:lnTo>
                  <a:lnTo>
                    <a:pt x="412318" y="497192"/>
                  </a:lnTo>
                  <a:lnTo>
                    <a:pt x="410654" y="496049"/>
                  </a:lnTo>
                  <a:lnTo>
                    <a:pt x="410540" y="495414"/>
                  </a:lnTo>
                  <a:lnTo>
                    <a:pt x="410514" y="494779"/>
                  </a:lnTo>
                  <a:lnTo>
                    <a:pt x="411200" y="493509"/>
                  </a:lnTo>
                  <a:lnTo>
                    <a:pt x="413689" y="492493"/>
                  </a:lnTo>
                  <a:lnTo>
                    <a:pt x="414502" y="494779"/>
                  </a:lnTo>
                  <a:lnTo>
                    <a:pt x="414502" y="471639"/>
                  </a:lnTo>
                  <a:lnTo>
                    <a:pt x="413423" y="472401"/>
                  </a:lnTo>
                  <a:lnTo>
                    <a:pt x="413423" y="487921"/>
                  </a:lnTo>
                  <a:lnTo>
                    <a:pt x="412419" y="489178"/>
                  </a:lnTo>
                  <a:lnTo>
                    <a:pt x="412419" y="492366"/>
                  </a:lnTo>
                  <a:lnTo>
                    <a:pt x="411175" y="493509"/>
                  </a:lnTo>
                  <a:lnTo>
                    <a:pt x="410324" y="491858"/>
                  </a:lnTo>
                  <a:lnTo>
                    <a:pt x="411581" y="490715"/>
                  </a:lnTo>
                  <a:lnTo>
                    <a:pt x="412254" y="489445"/>
                  </a:lnTo>
                  <a:lnTo>
                    <a:pt x="412330" y="491731"/>
                  </a:lnTo>
                  <a:lnTo>
                    <a:pt x="412419" y="492366"/>
                  </a:lnTo>
                  <a:lnTo>
                    <a:pt x="412419" y="489178"/>
                  </a:lnTo>
                  <a:lnTo>
                    <a:pt x="412305" y="489318"/>
                  </a:lnTo>
                  <a:lnTo>
                    <a:pt x="411226" y="488683"/>
                  </a:lnTo>
                  <a:lnTo>
                    <a:pt x="410438" y="488175"/>
                  </a:lnTo>
                  <a:lnTo>
                    <a:pt x="409067" y="487286"/>
                  </a:lnTo>
                  <a:lnTo>
                    <a:pt x="409130" y="486905"/>
                  </a:lnTo>
                  <a:lnTo>
                    <a:pt x="409333" y="485762"/>
                  </a:lnTo>
                  <a:lnTo>
                    <a:pt x="409359" y="485635"/>
                  </a:lnTo>
                  <a:lnTo>
                    <a:pt x="410806" y="486524"/>
                  </a:lnTo>
                  <a:lnTo>
                    <a:pt x="411353" y="485635"/>
                  </a:lnTo>
                  <a:lnTo>
                    <a:pt x="411632" y="487032"/>
                  </a:lnTo>
                  <a:lnTo>
                    <a:pt x="413423" y="487921"/>
                  </a:lnTo>
                  <a:lnTo>
                    <a:pt x="413423" y="472401"/>
                  </a:lnTo>
                  <a:lnTo>
                    <a:pt x="411378" y="473824"/>
                  </a:lnTo>
                  <a:lnTo>
                    <a:pt x="411314" y="476745"/>
                  </a:lnTo>
                  <a:lnTo>
                    <a:pt x="410235" y="477126"/>
                  </a:lnTo>
                  <a:lnTo>
                    <a:pt x="409117" y="476618"/>
                  </a:lnTo>
                  <a:lnTo>
                    <a:pt x="409092" y="476491"/>
                  </a:lnTo>
                  <a:lnTo>
                    <a:pt x="408978" y="475983"/>
                  </a:lnTo>
                  <a:lnTo>
                    <a:pt x="408508" y="473824"/>
                  </a:lnTo>
                  <a:lnTo>
                    <a:pt x="408609" y="472808"/>
                  </a:lnTo>
                  <a:lnTo>
                    <a:pt x="409028" y="471792"/>
                  </a:lnTo>
                  <a:lnTo>
                    <a:pt x="408787" y="471157"/>
                  </a:lnTo>
                  <a:lnTo>
                    <a:pt x="409409" y="470395"/>
                  </a:lnTo>
                  <a:lnTo>
                    <a:pt x="409625" y="470141"/>
                  </a:lnTo>
                  <a:lnTo>
                    <a:pt x="409829" y="469887"/>
                  </a:lnTo>
                  <a:lnTo>
                    <a:pt x="410781" y="468744"/>
                  </a:lnTo>
                  <a:lnTo>
                    <a:pt x="411556" y="467474"/>
                  </a:lnTo>
                  <a:lnTo>
                    <a:pt x="409206" y="466204"/>
                  </a:lnTo>
                  <a:lnTo>
                    <a:pt x="408609" y="469887"/>
                  </a:lnTo>
                  <a:lnTo>
                    <a:pt x="407454" y="469506"/>
                  </a:lnTo>
                  <a:lnTo>
                    <a:pt x="405917" y="468998"/>
                  </a:lnTo>
                  <a:lnTo>
                    <a:pt x="406019" y="468490"/>
                  </a:lnTo>
                  <a:lnTo>
                    <a:pt x="405904" y="467855"/>
                  </a:lnTo>
                  <a:lnTo>
                    <a:pt x="405536" y="467093"/>
                  </a:lnTo>
                  <a:lnTo>
                    <a:pt x="404990" y="466331"/>
                  </a:lnTo>
                  <a:lnTo>
                    <a:pt x="404571" y="466255"/>
                  </a:lnTo>
                  <a:lnTo>
                    <a:pt x="404571" y="503288"/>
                  </a:lnTo>
                  <a:lnTo>
                    <a:pt x="404342" y="504558"/>
                  </a:lnTo>
                  <a:lnTo>
                    <a:pt x="403898" y="504558"/>
                  </a:lnTo>
                  <a:lnTo>
                    <a:pt x="403898" y="511035"/>
                  </a:lnTo>
                  <a:lnTo>
                    <a:pt x="402729" y="512940"/>
                  </a:lnTo>
                  <a:lnTo>
                    <a:pt x="401332" y="512305"/>
                  </a:lnTo>
                  <a:lnTo>
                    <a:pt x="399935" y="511797"/>
                  </a:lnTo>
                  <a:lnTo>
                    <a:pt x="398132" y="511035"/>
                  </a:lnTo>
                  <a:lnTo>
                    <a:pt x="397586" y="510781"/>
                  </a:lnTo>
                  <a:lnTo>
                    <a:pt x="397446" y="510273"/>
                  </a:lnTo>
                  <a:lnTo>
                    <a:pt x="397027" y="508749"/>
                  </a:lnTo>
                  <a:lnTo>
                    <a:pt x="396151" y="508495"/>
                  </a:lnTo>
                  <a:lnTo>
                    <a:pt x="394690" y="509409"/>
                  </a:lnTo>
                  <a:lnTo>
                    <a:pt x="394690" y="513956"/>
                  </a:lnTo>
                  <a:lnTo>
                    <a:pt x="393509" y="514464"/>
                  </a:lnTo>
                  <a:lnTo>
                    <a:pt x="392671" y="515099"/>
                  </a:lnTo>
                  <a:lnTo>
                    <a:pt x="391998" y="514845"/>
                  </a:lnTo>
                  <a:lnTo>
                    <a:pt x="390969" y="514616"/>
                  </a:lnTo>
                  <a:lnTo>
                    <a:pt x="390969" y="519290"/>
                  </a:lnTo>
                  <a:lnTo>
                    <a:pt x="389001" y="518147"/>
                  </a:lnTo>
                  <a:lnTo>
                    <a:pt x="387642" y="517893"/>
                  </a:lnTo>
                  <a:lnTo>
                    <a:pt x="387019" y="516496"/>
                  </a:lnTo>
                  <a:lnTo>
                    <a:pt x="386384" y="515226"/>
                  </a:lnTo>
                  <a:lnTo>
                    <a:pt x="385749" y="512432"/>
                  </a:lnTo>
                  <a:lnTo>
                    <a:pt x="385394" y="511035"/>
                  </a:lnTo>
                  <a:lnTo>
                    <a:pt x="385432" y="510654"/>
                  </a:lnTo>
                  <a:lnTo>
                    <a:pt x="385940" y="510019"/>
                  </a:lnTo>
                  <a:lnTo>
                    <a:pt x="386740" y="509765"/>
                  </a:lnTo>
                  <a:lnTo>
                    <a:pt x="387324" y="510146"/>
                  </a:lnTo>
                  <a:lnTo>
                    <a:pt x="387946" y="510527"/>
                  </a:lnTo>
                  <a:lnTo>
                    <a:pt x="388086" y="510654"/>
                  </a:lnTo>
                  <a:lnTo>
                    <a:pt x="388277" y="511670"/>
                  </a:lnTo>
                  <a:lnTo>
                    <a:pt x="388353" y="512432"/>
                  </a:lnTo>
                  <a:lnTo>
                    <a:pt x="388467" y="513067"/>
                  </a:lnTo>
                  <a:lnTo>
                    <a:pt x="388721" y="514083"/>
                  </a:lnTo>
                  <a:lnTo>
                    <a:pt x="388835" y="514464"/>
                  </a:lnTo>
                  <a:lnTo>
                    <a:pt x="389712" y="516623"/>
                  </a:lnTo>
                  <a:lnTo>
                    <a:pt x="390969" y="519290"/>
                  </a:lnTo>
                  <a:lnTo>
                    <a:pt x="390969" y="514616"/>
                  </a:lnTo>
                  <a:lnTo>
                    <a:pt x="390906" y="513448"/>
                  </a:lnTo>
                  <a:lnTo>
                    <a:pt x="391693" y="511670"/>
                  </a:lnTo>
                  <a:lnTo>
                    <a:pt x="392544" y="511035"/>
                  </a:lnTo>
                  <a:lnTo>
                    <a:pt x="394017" y="511797"/>
                  </a:lnTo>
                  <a:lnTo>
                    <a:pt x="394131" y="512686"/>
                  </a:lnTo>
                  <a:lnTo>
                    <a:pt x="394233" y="513067"/>
                  </a:lnTo>
                  <a:lnTo>
                    <a:pt x="394690" y="513956"/>
                  </a:lnTo>
                  <a:lnTo>
                    <a:pt x="394690" y="509409"/>
                  </a:lnTo>
                  <a:lnTo>
                    <a:pt x="393280" y="510273"/>
                  </a:lnTo>
                  <a:lnTo>
                    <a:pt x="391960" y="509765"/>
                  </a:lnTo>
                  <a:lnTo>
                    <a:pt x="391414" y="509257"/>
                  </a:lnTo>
                  <a:lnTo>
                    <a:pt x="390613" y="508495"/>
                  </a:lnTo>
                  <a:lnTo>
                    <a:pt x="392404" y="507479"/>
                  </a:lnTo>
                  <a:lnTo>
                    <a:pt x="390461" y="505828"/>
                  </a:lnTo>
                  <a:lnTo>
                    <a:pt x="392595" y="502907"/>
                  </a:lnTo>
                  <a:lnTo>
                    <a:pt x="394081" y="500875"/>
                  </a:lnTo>
                  <a:lnTo>
                    <a:pt x="395922" y="503542"/>
                  </a:lnTo>
                  <a:lnTo>
                    <a:pt x="398894" y="504304"/>
                  </a:lnTo>
                  <a:lnTo>
                    <a:pt x="400392" y="507225"/>
                  </a:lnTo>
                  <a:lnTo>
                    <a:pt x="401548" y="507098"/>
                  </a:lnTo>
                  <a:lnTo>
                    <a:pt x="402628" y="507098"/>
                  </a:lnTo>
                  <a:lnTo>
                    <a:pt x="402958" y="509003"/>
                  </a:lnTo>
                  <a:lnTo>
                    <a:pt x="403771" y="510527"/>
                  </a:lnTo>
                  <a:lnTo>
                    <a:pt x="403898" y="511035"/>
                  </a:lnTo>
                  <a:lnTo>
                    <a:pt x="403898" y="504558"/>
                  </a:lnTo>
                  <a:lnTo>
                    <a:pt x="402158" y="504558"/>
                  </a:lnTo>
                  <a:lnTo>
                    <a:pt x="401967" y="504431"/>
                  </a:lnTo>
                  <a:lnTo>
                    <a:pt x="401802" y="504431"/>
                  </a:lnTo>
                  <a:lnTo>
                    <a:pt x="401916" y="503288"/>
                  </a:lnTo>
                  <a:lnTo>
                    <a:pt x="402043" y="502780"/>
                  </a:lnTo>
                  <a:lnTo>
                    <a:pt x="402717" y="502018"/>
                  </a:lnTo>
                  <a:lnTo>
                    <a:pt x="404101" y="502272"/>
                  </a:lnTo>
                  <a:lnTo>
                    <a:pt x="404533" y="502907"/>
                  </a:lnTo>
                  <a:lnTo>
                    <a:pt x="404571" y="503288"/>
                  </a:lnTo>
                  <a:lnTo>
                    <a:pt x="404571" y="466255"/>
                  </a:lnTo>
                  <a:lnTo>
                    <a:pt x="403618" y="466077"/>
                  </a:lnTo>
                  <a:lnTo>
                    <a:pt x="403034" y="466712"/>
                  </a:lnTo>
                  <a:lnTo>
                    <a:pt x="402653" y="468236"/>
                  </a:lnTo>
                  <a:lnTo>
                    <a:pt x="402209" y="468998"/>
                  </a:lnTo>
                  <a:lnTo>
                    <a:pt x="401955" y="469506"/>
                  </a:lnTo>
                  <a:lnTo>
                    <a:pt x="398792" y="468579"/>
                  </a:lnTo>
                  <a:lnTo>
                    <a:pt x="398792" y="476491"/>
                  </a:lnTo>
                  <a:lnTo>
                    <a:pt x="398259" y="476364"/>
                  </a:lnTo>
                  <a:lnTo>
                    <a:pt x="398475" y="475983"/>
                  </a:lnTo>
                  <a:lnTo>
                    <a:pt x="398792" y="476491"/>
                  </a:lnTo>
                  <a:lnTo>
                    <a:pt x="398792" y="468579"/>
                  </a:lnTo>
                  <a:lnTo>
                    <a:pt x="396824" y="467982"/>
                  </a:lnTo>
                  <a:lnTo>
                    <a:pt x="394677" y="464934"/>
                  </a:lnTo>
                  <a:lnTo>
                    <a:pt x="394055" y="464045"/>
                  </a:lnTo>
                  <a:lnTo>
                    <a:pt x="391007" y="460743"/>
                  </a:lnTo>
                  <a:lnTo>
                    <a:pt x="390626" y="460349"/>
                  </a:lnTo>
                  <a:lnTo>
                    <a:pt x="390626" y="488429"/>
                  </a:lnTo>
                  <a:lnTo>
                    <a:pt x="385394" y="492074"/>
                  </a:lnTo>
                  <a:lnTo>
                    <a:pt x="387248" y="488937"/>
                  </a:lnTo>
                  <a:lnTo>
                    <a:pt x="388112" y="488429"/>
                  </a:lnTo>
                  <a:lnTo>
                    <a:pt x="388543" y="488175"/>
                  </a:lnTo>
                  <a:lnTo>
                    <a:pt x="390588" y="488302"/>
                  </a:lnTo>
                  <a:lnTo>
                    <a:pt x="390626" y="488429"/>
                  </a:lnTo>
                  <a:lnTo>
                    <a:pt x="390626" y="460349"/>
                  </a:lnTo>
                  <a:lnTo>
                    <a:pt x="389686" y="459346"/>
                  </a:lnTo>
                  <a:lnTo>
                    <a:pt x="388327" y="459219"/>
                  </a:lnTo>
                  <a:lnTo>
                    <a:pt x="388048" y="459219"/>
                  </a:lnTo>
                  <a:lnTo>
                    <a:pt x="388048" y="483857"/>
                  </a:lnTo>
                  <a:lnTo>
                    <a:pt x="388048" y="484619"/>
                  </a:lnTo>
                  <a:lnTo>
                    <a:pt x="387642" y="484873"/>
                  </a:lnTo>
                  <a:lnTo>
                    <a:pt x="386905" y="484873"/>
                  </a:lnTo>
                  <a:lnTo>
                    <a:pt x="386918" y="484238"/>
                  </a:lnTo>
                  <a:lnTo>
                    <a:pt x="386905" y="484111"/>
                  </a:lnTo>
                  <a:lnTo>
                    <a:pt x="387083" y="483984"/>
                  </a:lnTo>
                  <a:lnTo>
                    <a:pt x="387311" y="483857"/>
                  </a:lnTo>
                  <a:lnTo>
                    <a:pt x="388048" y="483857"/>
                  </a:lnTo>
                  <a:lnTo>
                    <a:pt x="388048" y="459219"/>
                  </a:lnTo>
                  <a:lnTo>
                    <a:pt x="387769" y="459092"/>
                  </a:lnTo>
                  <a:lnTo>
                    <a:pt x="387248" y="459727"/>
                  </a:lnTo>
                  <a:lnTo>
                    <a:pt x="386689" y="459854"/>
                  </a:lnTo>
                  <a:lnTo>
                    <a:pt x="384924" y="460743"/>
                  </a:lnTo>
                  <a:lnTo>
                    <a:pt x="386422" y="458838"/>
                  </a:lnTo>
                  <a:lnTo>
                    <a:pt x="386524" y="458711"/>
                  </a:lnTo>
                  <a:lnTo>
                    <a:pt x="386092" y="458584"/>
                  </a:lnTo>
                  <a:lnTo>
                    <a:pt x="385229" y="458330"/>
                  </a:lnTo>
                  <a:lnTo>
                    <a:pt x="385241" y="458203"/>
                  </a:lnTo>
                  <a:lnTo>
                    <a:pt x="382778" y="458203"/>
                  </a:lnTo>
                  <a:lnTo>
                    <a:pt x="383311" y="455663"/>
                  </a:lnTo>
                  <a:lnTo>
                    <a:pt x="383298" y="455028"/>
                  </a:lnTo>
                  <a:lnTo>
                    <a:pt x="383235" y="454393"/>
                  </a:lnTo>
                  <a:lnTo>
                    <a:pt x="380314" y="453847"/>
                  </a:lnTo>
                  <a:lnTo>
                    <a:pt x="380314" y="464934"/>
                  </a:lnTo>
                  <a:lnTo>
                    <a:pt x="377444" y="470141"/>
                  </a:lnTo>
                  <a:lnTo>
                    <a:pt x="376389" y="469468"/>
                  </a:lnTo>
                  <a:lnTo>
                    <a:pt x="376389" y="485381"/>
                  </a:lnTo>
                  <a:lnTo>
                    <a:pt x="376224" y="485508"/>
                  </a:lnTo>
                  <a:lnTo>
                    <a:pt x="375805" y="485762"/>
                  </a:lnTo>
                  <a:lnTo>
                    <a:pt x="374700" y="485762"/>
                  </a:lnTo>
                  <a:lnTo>
                    <a:pt x="374624" y="484492"/>
                  </a:lnTo>
                  <a:lnTo>
                    <a:pt x="376123" y="484238"/>
                  </a:lnTo>
                  <a:lnTo>
                    <a:pt x="376212" y="484873"/>
                  </a:lnTo>
                  <a:lnTo>
                    <a:pt x="376389" y="485381"/>
                  </a:lnTo>
                  <a:lnTo>
                    <a:pt x="376389" y="469468"/>
                  </a:lnTo>
                  <a:lnTo>
                    <a:pt x="374078" y="467982"/>
                  </a:lnTo>
                  <a:lnTo>
                    <a:pt x="371221" y="470395"/>
                  </a:lnTo>
                  <a:lnTo>
                    <a:pt x="368541" y="467728"/>
                  </a:lnTo>
                  <a:lnTo>
                    <a:pt x="366369" y="465315"/>
                  </a:lnTo>
                  <a:lnTo>
                    <a:pt x="365442" y="462267"/>
                  </a:lnTo>
                  <a:lnTo>
                    <a:pt x="369773" y="458838"/>
                  </a:lnTo>
                  <a:lnTo>
                    <a:pt x="371119" y="459854"/>
                  </a:lnTo>
                  <a:lnTo>
                    <a:pt x="372757" y="460235"/>
                  </a:lnTo>
                  <a:lnTo>
                    <a:pt x="374637" y="460489"/>
                  </a:lnTo>
                  <a:lnTo>
                    <a:pt x="375361" y="461632"/>
                  </a:lnTo>
                  <a:lnTo>
                    <a:pt x="375996" y="463156"/>
                  </a:lnTo>
                  <a:lnTo>
                    <a:pt x="376110" y="464553"/>
                  </a:lnTo>
                  <a:lnTo>
                    <a:pt x="377342" y="465442"/>
                  </a:lnTo>
                  <a:lnTo>
                    <a:pt x="378523" y="465061"/>
                  </a:lnTo>
                  <a:lnTo>
                    <a:pt x="380314" y="464934"/>
                  </a:lnTo>
                  <a:lnTo>
                    <a:pt x="380314" y="453847"/>
                  </a:lnTo>
                  <a:lnTo>
                    <a:pt x="379171" y="453631"/>
                  </a:lnTo>
                  <a:lnTo>
                    <a:pt x="379285" y="453250"/>
                  </a:lnTo>
                  <a:lnTo>
                    <a:pt x="379476" y="452615"/>
                  </a:lnTo>
                  <a:lnTo>
                    <a:pt x="379996" y="451726"/>
                  </a:lnTo>
                  <a:lnTo>
                    <a:pt x="379590" y="450583"/>
                  </a:lnTo>
                  <a:lnTo>
                    <a:pt x="378802" y="449821"/>
                  </a:lnTo>
                  <a:lnTo>
                    <a:pt x="377012" y="449313"/>
                  </a:lnTo>
                  <a:lnTo>
                    <a:pt x="375793" y="449313"/>
                  </a:lnTo>
                  <a:lnTo>
                    <a:pt x="371170" y="448805"/>
                  </a:lnTo>
                  <a:lnTo>
                    <a:pt x="369900" y="447535"/>
                  </a:lnTo>
                  <a:lnTo>
                    <a:pt x="370687" y="442074"/>
                  </a:lnTo>
                  <a:lnTo>
                    <a:pt x="369328" y="437883"/>
                  </a:lnTo>
                  <a:lnTo>
                    <a:pt x="365252" y="432930"/>
                  </a:lnTo>
                  <a:lnTo>
                    <a:pt x="364096" y="432930"/>
                  </a:lnTo>
                  <a:lnTo>
                    <a:pt x="363334" y="434073"/>
                  </a:lnTo>
                  <a:lnTo>
                    <a:pt x="363207" y="433819"/>
                  </a:lnTo>
                  <a:lnTo>
                    <a:pt x="363232" y="434073"/>
                  </a:lnTo>
                  <a:lnTo>
                    <a:pt x="363969" y="439534"/>
                  </a:lnTo>
                  <a:lnTo>
                    <a:pt x="367334" y="443471"/>
                  </a:lnTo>
                  <a:lnTo>
                    <a:pt x="367817" y="445376"/>
                  </a:lnTo>
                  <a:lnTo>
                    <a:pt x="368147" y="447408"/>
                  </a:lnTo>
                  <a:lnTo>
                    <a:pt x="368896" y="448932"/>
                  </a:lnTo>
                  <a:lnTo>
                    <a:pt x="369189" y="450583"/>
                  </a:lnTo>
                  <a:lnTo>
                    <a:pt x="369341" y="453250"/>
                  </a:lnTo>
                  <a:lnTo>
                    <a:pt x="367652" y="452907"/>
                  </a:lnTo>
                  <a:lnTo>
                    <a:pt x="367652" y="456298"/>
                  </a:lnTo>
                  <a:lnTo>
                    <a:pt x="365023" y="458584"/>
                  </a:lnTo>
                  <a:lnTo>
                    <a:pt x="365099" y="457568"/>
                  </a:lnTo>
                  <a:lnTo>
                    <a:pt x="365366" y="456425"/>
                  </a:lnTo>
                  <a:lnTo>
                    <a:pt x="365823" y="455282"/>
                  </a:lnTo>
                  <a:lnTo>
                    <a:pt x="366636" y="455028"/>
                  </a:lnTo>
                  <a:lnTo>
                    <a:pt x="367207" y="455663"/>
                  </a:lnTo>
                  <a:lnTo>
                    <a:pt x="367652" y="456298"/>
                  </a:lnTo>
                  <a:lnTo>
                    <a:pt x="367652" y="452907"/>
                  </a:lnTo>
                  <a:lnTo>
                    <a:pt x="367525" y="452869"/>
                  </a:lnTo>
                  <a:lnTo>
                    <a:pt x="365760" y="452361"/>
                  </a:lnTo>
                  <a:lnTo>
                    <a:pt x="364299" y="451472"/>
                  </a:lnTo>
                  <a:lnTo>
                    <a:pt x="364502" y="452234"/>
                  </a:lnTo>
                  <a:lnTo>
                    <a:pt x="366661" y="452996"/>
                  </a:lnTo>
                  <a:lnTo>
                    <a:pt x="364312" y="456171"/>
                  </a:lnTo>
                  <a:lnTo>
                    <a:pt x="363550" y="456425"/>
                  </a:lnTo>
                  <a:lnTo>
                    <a:pt x="361975" y="456425"/>
                  </a:lnTo>
                  <a:lnTo>
                    <a:pt x="361048" y="458076"/>
                  </a:lnTo>
                  <a:lnTo>
                    <a:pt x="360286" y="459854"/>
                  </a:lnTo>
                  <a:lnTo>
                    <a:pt x="359664" y="462521"/>
                  </a:lnTo>
                  <a:lnTo>
                    <a:pt x="360426" y="463156"/>
                  </a:lnTo>
                  <a:lnTo>
                    <a:pt x="363994" y="464807"/>
                  </a:lnTo>
                  <a:lnTo>
                    <a:pt x="366128" y="465442"/>
                  </a:lnTo>
                  <a:lnTo>
                    <a:pt x="367157" y="467728"/>
                  </a:lnTo>
                  <a:lnTo>
                    <a:pt x="366560" y="468109"/>
                  </a:lnTo>
                  <a:lnTo>
                    <a:pt x="367411" y="468744"/>
                  </a:lnTo>
                  <a:lnTo>
                    <a:pt x="368007" y="469633"/>
                  </a:lnTo>
                  <a:lnTo>
                    <a:pt x="368503" y="470903"/>
                  </a:lnTo>
                  <a:lnTo>
                    <a:pt x="368173" y="471411"/>
                  </a:lnTo>
                  <a:lnTo>
                    <a:pt x="367779" y="471792"/>
                  </a:lnTo>
                  <a:lnTo>
                    <a:pt x="367182" y="473062"/>
                  </a:lnTo>
                  <a:lnTo>
                    <a:pt x="367030" y="473824"/>
                  </a:lnTo>
                  <a:lnTo>
                    <a:pt x="363753" y="479031"/>
                  </a:lnTo>
                  <a:lnTo>
                    <a:pt x="360807" y="479666"/>
                  </a:lnTo>
                  <a:lnTo>
                    <a:pt x="358533" y="481444"/>
                  </a:lnTo>
                  <a:lnTo>
                    <a:pt x="358432" y="482333"/>
                  </a:lnTo>
                  <a:lnTo>
                    <a:pt x="358000" y="482968"/>
                  </a:lnTo>
                  <a:lnTo>
                    <a:pt x="357251" y="483476"/>
                  </a:lnTo>
                  <a:lnTo>
                    <a:pt x="358190" y="483984"/>
                  </a:lnTo>
                  <a:lnTo>
                    <a:pt x="358927" y="484746"/>
                  </a:lnTo>
                  <a:lnTo>
                    <a:pt x="359130" y="485762"/>
                  </a:lnTo>
                  <a:lnTo>
                    <a:pt x="358559" y="486778"/>
                  </a:lnTo>
                  <a:lnTo>
                    <a:pt x="357809" y="486905"/>
                  </a:lnTo>
                  <a:lnTo>
                    <a:pt x="357454" y="486524"/>
                  </a:lnTo>
                  <a:lnTo>
                    <a:pt x="357212" y="486270"/>
                  </a:lnTo>
                  <a:lnTo>
                    <a:pt x="357276" y="486524"/>
                  </a:lnTo>
                  <a:lnTo>
                    <a:pt x="357060" y="486270"/>
                  </a:lnTo>
                  <a:lnTo>
                    <a:pt x="356768" y="487032"/>
                  </a:lnTo>
                  <a:lnTo>
                    <a:pt x="356997" y="487286"/>
                  </a:lnTo>
                  <a:lnTo>
                    <a:pt x="357162" y="487667"/>
                  </a:lnTo>
                  <a:lnTo>
                    <a:pt x="357314" y="488683"/>
                  </a:lnTo>
                  <a:lnTo>
                    <a:pt x="357428" y="488937"/>
                  </a:lnTo>
                  <a:lnTo>
                    <a:pt x="358076" y="489826"/>
                  </a:lnTo>
                  <a:lnTo>
                    <a:pt x="361010" y="489826"/>
                  </a:lnTo>
                  <a:lnTo>
                    <a:pt x="361492" y="492239"/>
                  </a:lnTo>
                  <a:lnTo>
                    <a:pt x="363156" y="493509"/>
                  </a:lnTo>
                  <a:lnTo>
                    <a:pt x="363626" y="493382"/>
                  </a:lnTo>
                  <a:lnTo>
                    <a:pt x="364236" y="493382"/>
                  </a:lnTo>
                  <a:lnTo>
                    <a:pt x="365645" y="489191"/>
                  </a:lnTo>
                  <a:lnTo>
                    <a:pt x="368007" y="488429"/>
                  </a:lnTo>
                  <a:lnTo>
                    <a:pt x="369303" y="489318"/>
                  </a:lnTo>
                  <a:lnTo>
                    <a:pt x="370154" y="490207"/>
                  </a:lnTo>
                  <a:lnTo>
                    <a:pt x="374015" y="491350"/>
                  </a:lnTo>
                  <a:lnTo>
                    <a:pt x="376961" y="491731"/>
                  </a:lnTo>
                  <a:lnTo>
                    <a:pt x="382612" y="493509"/>
                  </a:lnTo>
                  <a:lnTo>
                    <a:pt x="383679" y="493268"/>
                  </a:lnTo>
                  <a:lnTo>
                    <a:pt x="380606" y="495414"/>
                  </a:lnTo>
                  <a:lnTo>
                    <a:pt x="378752" y="496176"/>
                  </a:lnTo>
                  <a:lnTo>
                    <a:pt x="378929" y="496938"/>
                  </a:lnTo>
                  <a:lnTo>
                    <a:pt x="378574" y="497192"/>
                  </a:lnTo>
                  <a:lnTo>
                    <a:pt x="377875" y="497192"/>
                  </a:lnTo>
                  <a:lnTo>
                    <a:pt x="377901" y="496684"/>
                  </a:lnTo>
                  <a:lnTo>
                    <a:pt x="378561" y="496303"/>
                  </a:lnTo>
                  <a:lnTo>
                    <a:pt x="366077" y="501510"/>
                  </a:lnTo>
                  <a:lnTo>
                    <a:pt x="365277" y="503288"/>
                  </a:lnTo>
                  <a:lnTo>
                    <a:pt x="364337" y="505066"/>
                  </a:lnTo>
                  <a:lnTo>
                    <a:pt x="363181" y="506590"/>
                  </a:lnTo>
                  <a:lnTo>
                    <a:pt x="363677" y="506209"/>
                  </a:lnTo>
                  <a:lnTo>
                    <a:pt x="365226" y="504050"/>
                  </a:lnTo>
                  <a:lnTo>
                    <a:pt x="366255" y="503796"/>
                  </a:lnTo>
                  <a:lnTo>
                    <a:pt x="367372" y="504304"/>
                  </a:lnTo>
                  <a:lnTo>
                    <a:pt x="369201" y="504431"/>
                  </a:lnTo>
                  <a:lnTo>
                    <a:pt x="370039" y="503796"/>
                  </a:lnTo>
                  <a:lnTo>
                    <a:pt x="371233" y="502907"/>
                  </a:lnTo>
                  <a:lnTo>
                    <a:pt x="372999" y="504939"/>
                  </a:lnTo>
                  <a:lnTo>
                    <a:pt x="371576" y="506463"/>
                  </a:lnTo>
                  <a:lnTo>
                    <a:pt x="372516" y="509638"/>
                  </a:lnTo>
                  <a:lnTo>
                    <a:pt x="373329" y="509257"/>
                  </a:lnTo>
                  <a:lnTo>
                    <a:pt x="374319" y="509384"/>
                  </a:lnTo>
                  <a:lnTo>
                    <a:pt x="375589" y="510400"/>
                  </a:lnTo>
                  <a:lnTo>
                    <a:pt x="374573" y="510400"/>
                  </a:lnTo>
                  <a:lnTo>
                    <a:pt x="373748" y="510654"/>
                  </a:lnTo>
                  <a:lnTo>
                    <a:pt x="373240" y="511035"/>
                  </a:lnTo>
                  <a:lnTo>
                    <a:pt x="373164" y="511416"/>
                  </a:lnTo>
                  <a:lnTo>
                    <a:pt x="374040" y="513575"/>
                  </a:lnTo>
                  <a:lnTo>
                    <a:pt x="374053" y="513448"/>
                  </a:lnTo>
                  <a:lnTo>
                    <a:pt x="374764" y="513575"/>
                  </a:lnTo>
                  <a:lnTo>
                    <a:pt x="374662" y="513702"/>
                  </a:lnTo>
                  <a:lnTo>
                    <a:pt x="374586" y="513956"/>
                  </a:lnTo>
                  <a:lnTo>
                    <a:pt x="374383" y="514083"/>
                  </a:lnTo>
                  <a:lnTo>
                    <a:pt x="374180" y="513956"/>
                  </a:lnTo>
                  <a:lnTo>
                    <a:pt x="373621" y="514337"/>
                  </a:lnTo>
                  <a:lnTo>
                    <a:pt x="372948" y="514718"/>
                  </a:lnTo>
                  <a:lnTo>
                    <a:pt x="372059" y="515607"/>
                  </a:lnTo>
                  <a:lnTo>
                    <a:pt x="371729" y="515988"/>
                  </a:lnTo>
                  <a:lnTo>
                    <a:pt x="371500" y="516496"/>
                  </a:lnTo>
                  <a:lnTo>
                    <a:pt x="372033" y="516496"/>
                  </a:lnTo>
                  <a:lnTo>
                    <a:pt x="372605" y="519036"/>
                  </a:lnTo>
                  <a:lnTo>
                    <a:pt x="372973" y="518655"/>
                  </a:lnTo>
                  <a:lnTo>
                    <a:pt x="372897" y="517766"/>
                  </a:lnTo>
                  <a:lnTo>
                    <a:pt x="373189" y="517639"/>
                  </a:lnTo>
                  <a:lnTo>
                    <a:pt x="373341" y="517639"/>
                  </a:lnTo>
                  <a:lnTo>
                    <a:pt x="373380" y="518147"/>
                  </a:lnTo>
                  <a:lnTo>
                    <a:pt x="373862" y="517639"/>
                  </a:lnTo>
                  <a:lnTo>
                    <a:pt x="375869" y="515480"/>
                  </a:lnTo>
                  <a:lnTo>
                    <a:pt x="379031" y="514464"/>
                  </a:lnTo>
                  <a:lnTo>
                    <a:pt x="379590" y="514083"/>
                  </a:lnTo>
                  <a:lnTo>
                    <a:pt x="380517" y="513448"/>
                  </a:lnTo>
                  <a:lnTo>
                    <a:pt x="382003" y="512432"/>
                  </a:lnTo>
                  <a:lnTo>
                    <a:pt x="383209" y="514972"/>
                  </a:lnTo>
                  <a:lnTo>
                    <a:pt x="384606" y="517131"/>
                  </a:lnTo>
                  <a:lnTo>
                    <a:pt x="385724" y="521195"/>
                  </a:lnTo>
                  <a:lnTo>
                    <a:pt x="386842" y="519671"/>
                  </a:lnTo>
                  <a:lnTo>
                    <a:pt x="387235" y="520179"/>
                  </a:lnTo>
                  <a:lnTo>
                    <a:pt x="387350" y="520433"/>
                  </a:lnTo>
                  <a:lnTo>
                    <a:pt x="387858" y="523227"/>
                  </a:lnTo>
                  <a:lnTo>
                    <a:pt x="386232" y="524268"/>
                  </a:lnTo>
                  <a:lnTo>
                    <a:pt x="386232" y="530466"/>
                  </a:lnTo>
                  <a:lnTo>
                    <a:pt x="386168" y="530593"/>
                  </a:lnTo>
                  <a:lnTo>
                    <a:pt x="384746" y="530593"/>
                  </a:lnTo>
                  <a:lnTo>
                    <a:pt x="383844" y="530212"/>
                  </a:lnTo>
                  <a:lnTo>
                    <a:pt x="383692" y="529831"/>
                  </a:lnTo>
                  <a:lnTo>
                    <a:pt x="383501" y="529577"/>
                  </a:lnTo>
                  <a:lnTo>
                    <a:pt x="383819" y="529450"/>
                  </a:lnTo>
                  <a:lnTo>
                    <a:pt x="384136" y="529196"/>
                  </a:lnTo>
                  <a:lnTo>
                    <a:pt x="385318" y="529069"/>
                  </a:lnTo>
                  <a:lnTo>
                    <a:pt x="386041" y="529196"/>
                  </a:lnTo>
                  <a:lnTo>
                    <a:pt x="386130" y="529577"/>
                  </a:lnTo>
                  <a:lnTo>
                    <a:pt x="386232" y="530466"/>
                  </a:lnTo>
                  <a:lnTo>
                    <a:pt x="386232" y="524268"/>
                  </a:lnTo>
                  <a:lnTo>
                    <a:pt x="385851" y="524497"/>
                  </a:lnTo>
                  <a:lnTo>
                    <a:pt x="382981" y="526402"/>
                  </a:lnTo>
                  <a:lnTo>
                    <a:pt x="382752" y="526656"/>
                  </a:lnTo>
                  <a:lnTo>
                    <a:pt x="381368" y="523862"/>
                  </a:lnTo>
                  <a:lnTo>
                    <a:pt x="380492" y="525767"/>
                  </a:lnTo>
                  <a:lnTo>
                    <a:pt x="380365" y="526402"/>
                  </a:lnTo>
                  <a:lnTo>
                    <a:pt x="383324" y="529577"/>
                  </a:lnTo>
                  <a:lnTo>
                    <a:pt x="382828" y="529958"/>
                  </a:lnTo>
                  <a:lnTo>
                    <a:pt x="386232" y="532117"/>
                  </a:lnTo>
                  <a:lnTo>
                    <a:pt x="388048" y="530593"/>
                  </a:lnTo>
                  <a:lnTo>
                    <a:pt x="388353" y="530339"/>
                  </a:lnTo>
                  <a:lnTo>
                    <a:pt x="390944" y="532752"/>
                  </a:lnTo>
                  <a:lnTo>
                    <a:pt x="391363" y="536054"/>
                  </a:lnTo>
                  <a:lnTo>
                    <a:pt x="391845" y="537070"/>
                  </a:lnTo>
                  <a:lnTo>
                    <a:pt x="392582" y="537832"/>
                  </a:lnTo>
                  <a:lnTo>
                    <a:pt x="392760" y="537832"/>
                  </a:lnTo>
                  <a:lnTo>
                    <a:pt x="392849" y="538086"/>
                  </a:lnTo>
                  <a:lnTo>
                    <a:pt x="393738" y="538848"/>
                  </a:lnTo>
                  <a:lnTo>
                    <a:pt x="394931" y="539229"/>
                  </a:lnTo>
                  <a:lnTo>
                    <a:pt x="396532" y="539356"/>
                  </a:lnTo>
                  <a:lnTo>
                    <a:pt x="396659" y="539407"/>
                  </a:lnTo>
                  <a:lnTo>
                    <a:pt x="395160" y="538467"/>
                  </a:lnTo>
                  <a:lnTo>
                    <a:pt x="393763" y="537324"/>
                  </a:lnTo>
                  <a:lnTo>
                    <a:pt x="393014" y="535546"/>
                  </a:lnTo>
                  <a:lnTo>
                    <a:pt x="393941" y="534657"/>
                  </a:lnTo>
                  <a:lnTo>
                    <a:pt x="395465" y="537070"/>
                  </a:lnTo>
                  <a:lnTo>
                    <a:pt x="396709" y="539356"/>
                  </a:lnTo>
                  <a:lnTo>
                    <a:pt x="396836" y="539470"/>
                  </a:lnTo>
                  <a:lnTo>
                    <a:pt x="397395" y="538848"/>
                  </a:lnTo>
                  <a:lnTo>
                    <a:pt x="398551" y="537451"/>
                  </a:lnTo>
                  <a:lnTo>
                    <a:pt x="401078" y="538340"/>
                  </a:lnTo>
                  <a:lnTo>
                    <a:pt x="401764" y="537959"/>
                  </a:lnTo>
                  <a:lnTo>
                    <a:pt x="401929" y="537451"/>
                  </a:lnTo>
                  <a:lnTo>
                    <a:pt x="402551" y="535419"/>
                  </a:lnTo>
                  <a:lnTo>
                    <a:pt x="402856" y="534657"/>
                  </a:lnTo>
                  <a:lnTo>
                    <a:pt x="402958" y="534403"/>
                  </a:lnTo>
                  <a:lnTo>
                    <a:pt x="403567" y="533387"/>
                  </a:lnTo>
                  <a:lnTo>
                    <a:pt x="403415" y="531228"/>
                  </a:lnTo>
                  <a:lnTo>
                    <a:pt x="401040" y="530466"/>
                  </a:lnTo>
                  <a:lnTo>
                    <a:pt x="401002" y="530339"/>
                  </a:lnTo>
                  <a:lnTo>
                    <a:pt x="400583" y="529069"/>
                  </a:lnTo>
                  <a:lnTo>
                    <a:pt x="400431" y="528561"/>
                  </a:lnTo>
                  <a:lnTo>
                    <a:pt x="400583" y="528307"/>
                  </a:lnTo>
                  <a:lnTo>
                    <a:pt x="400786" y="527799"/>
                  </a:lnTo>
                  <a:lnTo>
                    <a:pt x="404469" y="527926"/>
                  </a:lnTo>
                  <a:lnTo>
                    <a:pt x="404393" y="527799"/>
                  </a:lnTo>
                  <a:lnTo>
                    <a:pt x="403720" y="526656"/>
                  </a:lnTo>
                  <a:lnTo>
                    <a:pt x="403199" y="525767"/>
                  </a:lnTo>
                  <a:lnTo>
                    <a:pt x="402386" y="524370"/>
                  </a:lnTo>
                  <a:lnTo>
                    <a:pt x="402082" y="523862"/>
                  </a:lnTo>
                  <a:lnTo>
                    <a:pt x="401307" y="524370"/>
                  </a:lnTo>
                  <a:lnTo>
                    <a:pt x="400494" y="524243"/>
                  </a:lnTo>
                  <a:lnTo>
                    <a:pt x="399491" y="523481"/>
                  </a:lnTo>
                  <a:lnTo>
                    <a:pt x="401891" y="523481"/>
                  </a:lnTo>
                  <a:lnTo>
                    <a:pt x="401447" y="522719"/>
                  </a:lnTo>
                  <a:lnTo>
                    <a:pt x="401967" y="521957"/>
                  </a:lnTo>
                  <a:lnTo>
                    <a:pt x="402856" y="520433"/>
                  </a:lnTo>
                  <a:lnTo>
                    <a:pt x="401459" y="520179"/>
                  </a:lnTo>
                  <a:lnTo>
                    <a:pt x="400050" y="520052"/>
                  </a:lnTo>
                  <a:lnTo>
                    <a:pt x="398399" y="520179"/>
                  </a:lnTo>
                  <a:lnTo>
                    <a:pt x="398399" y="525894"/>
                  </a:lnTo>
                  <a:lnTo>
                    <a:pt x="398145" y="526656"/>
                  </a:lnTo>
                  <a:lnTo>
                    <a:pt x="397624" y="526402"/>
                  </a:lnTo>
                  <a:lnTo>
                    <a:pt x="397370" y="526148"/>
                  </a:lnTo>
                  <a:lnTo>
                    <a:pt x="397471" y="525767"/>
                  </a:lnTo>
                  <a:lnTo>
                    <a:pt x="397827" y="525767"/>
                  </a:lnTo>
                  <a:lnTo>
                    <a:pt x="398399" y="525894"/>
                  </a:lnTo>
                  <a:lnTo>
                    <a:pt x="398399" y="520179"/>
                  </a:lnTo>
                  <a:lnTo>
                    <a:pt x="398170" y="519671"/>
                  </a:lnTo>
                  <a:lnTo>
                    <a:pt x="398005" y="519290"/>
                  </a:lnTo>
                  <a:lnTo>
                    <a:pt x="397827" y="518655"/>
                  </a:lnTo>
                  <a:lnTo>
                    <a:pt x="398386" y="518274"/>
                  </a:lnTo>
                  <a:lnTo>
                    <a:pt x="399605" y="518147"/>
                  </a:lnTo>
                  <a:lnTo>
                    <a:pt x="400545" y="518274"/>
                  </a:lnTo>
                  <a:lnTo>
                    <a:pt x="401294" y="518401"/>
                  </a:lnTo>
                  <a:lnTo>
                    <a:pt x="401535" y="518147"/>
                  </a:lnTo>
                  <a:lnTo>
                    <a:pt x="402755" y="516877"/>
                  </a:lnTo>
                  <a:lnTo>
                    <a:pt x="400685" y="516115"/>
                  </a:lnTo>
                  <a:lnTo>
                    <a:pt x="400926" y="515099"/>
                  </a:lnTo>
                  <a:lnTo>
                    <a:pt x="400989" y="514845"/>
                  </a:lnTo>
                  <a:lnTo>
                    <a:pt x="402767" y="513067"/>
                  </a:lnTo>
                  <a:lnTo>
                    <a:pt x="404177" y="513067"/>
                  </a:lnTo>
                  <a:lnTo>
                    <a:pt x="405345" y="513702"/>
                  </a:lnTo>
                  <a:lnTo>
                    <a:pt x="406438" y="514464"/>
                  </a:lnTo>
                  <a:lnTo>
                    <a:pt x="406704" y="513448"/>
                  </a:lnTo>
                  <a:lnTo>
                    <a:pt x="406882" y="513067"/>
                  </a:lnTo>
                  <a:lnTo>
                    <a:pt x="406946" y="512940"/>
                  </a:lnTo>
                  <a:lnTo>
                    <a:pt x="407695" y="511416"/>
                  </a:lnTo>
                  <a:lnTo>
                    <a:pt x="406044" y="510527"/>
                  </a:lnTo>
                  <a:lnTo>
                    <a:pt x="405930" y="507606"/>
                  </a:lnTo>
                  <a:lnTo>
                    <a:pt x="405599" y="507098"/>
                  </a:lnTo>
                  <a:lnTo>
                    <a:pt x="405015" y="506209"/>
                  </a:lnTo>
                  <a:lnTo>
                    <a:pt x="404520" y="504939"/>
                  </a:lnTo>
                  <a:lnTo>
                    <a:pt x="404863" y="504558"/>
                  </a:lnTo>
                  <a:lnTo>
                    <a:pt x="405790" y="503542"/>
                  </a:lnTo>
                  <a:lnTo>
                    <a:pt x="407911" y="504558"/>
                  </a:lnTo>
                  <a:lnTo>
                    <a:pt x="408406" y="503542"/>
                  </a:lnTo>
                  <a:lnTo>
                    <a:pt x="408762" y="502780"/>
                  </a:lnTo>
                  <a:lnTo>
                    <a:pt x="408800" y="502018"/>
                  </a:lnTo>
                  <a:lnTo>
                    <a:pt x="408762" y="501256"/>
                  </a:lnTo>
                  <a:lnTo>
                    <a:pt x="408724" y="500761"/>
                  </a:lnTo>
                  <a:lnTo>
                    <a:pt x="408000" y="501256"/>
                  </a:lnTo>
                  <a:lnTo>
                    <a:pt x="408520" y="500875"/>
                  </a:lnTo>
                  <a:lnTo>
                    <a:pt x="408686" y="500748"/>
                  </a:lnTo>
                  <a:lnTo>
                    <a:pt x="413308" y="502145"/>
                  </a:lnTo>
                  <a:lnTo>
                    <a:pt x="418007" y="501256"/>
                  </a:lnTo>
                  <a:lnTo>
                    <a:pt x="421995" y="501383"/>
                  </a:lnTo>
                  <a:lnTo>
                    <a:pt x="422148" y="501256"/>
                  </a:lnTo>
                  <a:lnTo>
                    <a:pt x="422757" y="500748"/>
                  </a:lnTo>
                  <a:lnTo>
                    <a:pt x="425196" y="498716"/>
                  </a:lnTo>
                  <a:lnTo>
                    <a:pt x="426453" y="497192"/>
                  </a:lnTo>
                  <a:lnTo>
                    <a:pt x="427520" y="495922"/>
                  </a:lnTo>
                  <a:lnTo>
                    <a:pt x="431266" y="492493"/>
                  </a:lnTo>
                  <a:lnTo>
                    <a:pt x="431952" y="491858"/>
                  </a:lnTo>
                  <a:lnTo>
                    <a:pt x="432638" y="491096"/>
                  </a:lnTo>
                  <a:lnTo>
                    <a:pt x="433311" y="490334"/>
                  </a:lnTo>
                  <a:lnTo>
                    <a:pt x="433425" y="490207"/>
                  </a:lnTo>
                  <a:lnTo>
                    <a:pt x="433984" y="489445"/>
                  </a:lnTo>
                  <a:lnTo>
                    <a:pt x="434073" y="489318"/>
                  </a:lnTo>
                  <a:lnTo>
                    <a:pt x="436206" y="486397"/>
                  </a:lnTo>
                  <a:lnTo>
                    <a:pt x="436460" y="485635"/>
                  </a:lnTo>
                  <a:lnTo>
                    <a:pt x="436702" y="484873"/>
                  </a:lnTo>
                  <a:lnTo>
                    <a:pt x="436994" y="483984"/>
                  </a:lnTo>
                  <a:lnTo>
                    <a:pt x="437108" y="483857"/>
                  </a:lnTo>
                  <a:lnTo>
                    <a:pt x="441312" y="479412"/>
                  </a:lnTo>
                  <a:lnTo>
                    <a:pt x="440956" y="477126"/>
                  </a:lnTo>
                  <a:lnTo>
                    <a:pt x="440842" y="476364"/>
                  </a:lnTo>
                  <a:lnTo>
                    <a:pt x="439991" y="472808"/>
                  </a:lnTo>
                  <a:lnTo>
                    <a:pt x="439775" y="472173"/>
                  </a:lnTo>
                  <a:lnTo>
                    <a:pt x="429844" y="476364"/>
                  </a:lnTo>
                  <a:lnTo>
                    <a:pt x="431533" y="474205"/>
                  </a:lnTo>
                  <a:lnTo>
                    <a:pt x="431838" y="473824"/>
                  </a:lnTo>
                  <a:lnTo>
                    <a:pt x="435622" y="468998"/>
                  </a:lnTo>
                  <a:lnTo>
                    <a:pt x="436219" y="468236"/>
                  </a:lnTo>
                  <a:lnTo>
                    <a:pt x="445681" y="456171"/>
                  </a:lnTo>
                  <a:close/>
                </a:path>
                <a:path w="807719" h="633095">
                  <a:moveTo>
                    <a:pt x="484339" y="580783"/>
                  </a:moveTo>
                  <a:lnTo>
                    <a:pt x="483743" y="580047"/>
                  </a:lnTo>
                  <a:lnTo>
                    <a:pt x="483209" y="580123"/>
                  </a:lnTo>
                  <a:lnTo>
                    <a:pt x="482866" y="580288"/>
                  </a:lnTo>
                  <a:lnTo>
                    <a:pt x="482625" y="580555"/>
                  </a:lnTo>
                  <a:lnTo>
                    <a:pt x="482866" y="580999"/>
                  </a:lnTo>
                  <a:lnTo>
                    <a:pt x="483069" y="581469"/>
                  </a:lnTo>
                  <a:lnTo>
                    <a:pt x="483273" y="582117"/>
                  </a:lnTo>
                  <a:lnTo>
                    <a:pt x="483323" y="582244"/>
                  </a:lnTo>
                  <a:lnTo>
                    <a:pt x="483476" y="582180"/>
                  </a:lnTo>
                  <a:lnTo>
                    <a:pt x="483616" y="582028"/>
                  </a:lnTo>
                  <a:lnTo>
                    <a:pt x="484085" y="581329"/>
                  </a:lnTo>
                  <a:lnTo>
                    <a:pt x="484339" y="580783"/>
                  </a:lnTo>
                  <a:close/>
                </a:path>
                <a:path w="807719" h="633095">
                  <a:moveTo>
                    <a:pt x="484809" y="598830"/>
                  </a:moveTo>
                  <a:lnTo>
                    <a:pt x="484708" y="598119"/>
                  </a:lnTo>
                  <a:lnTo>
                    <a:pt x="484517" y="597484"/>
                  </a:lnTo>
                  <a:lnTo>
                    <a:pt x="484238" y="596887"/>
                  </a:lnTo>
                  <a:lnTo>
                    <a:pt x="481609" y="596379"/>
                  </a:lnTo>
                  <a:lnTo>
                    <a:pt x="482092" y="594321"/>
                  </a:lnTo>
                  <a:lnTo>
                    <a:pt x="482117" y="594106"/>
                  </a:lnTo>
                  <a:lnTo>
                    <a:pt x="480199" y="592531"/>
                  </a:lnTo>
                  <a:lnTo>
                    <a:pt x="478942" y="592442"/>
                  </a:lnTo>
                  <a:lnTo>
                    <a:pt x="477774" y="593369"/>
                  </a:lnTo>
                  <a:lnTo>
                    <a:pt x="477456" y="593725"/>
                  </a:lnTo>
                  <a:lnTo>
                    <a:pt x="476059" y="596379"/>
                  </a:lnTo>
                  <a:lnTo>
                    <a:pt x="475132" y="597039"/>
                  </a:lnTo>
                  <a:lnTo>
                    <a:pt x="475132" y="615022"/>
                  </a:lnTo>
                  <a:lnTo>
                    <a:pt x="474179" y="617601"/>
                  </a:lnTo>
                  <a:lnTo>
                    <a:pt x="473697" y="618032"/>
                  </a:lnTo>
                  <a:lnTo>
                    <a:pt x="470509" y="615759"/>
                  </a:lnTo>
                  <a:lnTo>
                    <a:pt x="468414" y="614692"/>
                  </a:lnTo>
                  <a:lnTo>
                    <a:pt x="467461" y="611873"/>
                  </a:lnTo>
                  <a:lnTo>
                    <a:pt x="471081" y="611784"/>
                  </a:lnTo>
                  <a:lnTo>
                    <a:pt x="473036" y="613562"/>
                  </a:lnTo>
                  <a:lnTo>
                    <a:pt x="475132" y="615022"/>
                  </a:lnTo>
                  <a:lnTo>
                    <a:pt x="475132" y="597039"/>
                  </a:lnTo>
                  <a:lnTo>
                    <a:pt x="474472" y="597496"/>
                  </a:lnTo>
                  <a:lnTo>
                    <a:pt x="469023" y="598512"/>
                  </a:lnTo>
                  <a:lnTo>
                    <a:pt x="466242" y="599681"/>
                  </a:lnTo>
                  <a:lnTo>
                    <a:pt x="464108" y="602780"/>
                  </a:lnTo>
                  <a:lnTo>
                    <a:pt x="462076" y="603554"/>
                  </a:lnTo>
                  <a:lnTo>
                    <a:pt x="461708" y="603732"/>
                  </a:lnTo>
                  <a:lnTo>
                    <a:pt x="459536" y="601065"/>
                  </a:lnTo>
                  <a:lnTo>
                    <a:pt x="462965" y="600087"/>
                  </a:lnTo>
                  <a:lnTo>
                    <a:pt x="464642" y="599528"/>
                  </a:lnTo>
                  <a:lnTo>
                    <a:pt x="464807" y="599097"/>
                  </a:lnTo>
                  <a:lnTo>
                    <a:pt x="465010" y="598830"/>
                  </a:lnTo>
                  <a:lnTo>
                    <a:pt x="464972" y="598512"/>
                  </a:lnTo>
                  <a:lnTo>
                    <a:pt x="464832" y="598271"/>
                  </a:lnTo>
                  <a:lnTo>
                    <a:pt x="464604" y="597738"/>
                  </a:lnTo>
                  <a:lnTo>
                    <a:pt x="464032" y="597090"/>
                  </a:lnTo>
                  <a:lnTo>
                    <a:pt x="463765" y="596785"/>
                  </a:lnTo>
                  <a:lnTo>
                    <a:pt x="462800" y="596557"/>
                  </a:lnTo>
                  <a:lnTo>
                    <a:pt x="462851" y="596430"/>
                  </a:lnTo>
                  <a:lnTo>
                    <a:pt x="463194" y="595541"/>
                  </a:lnTo>
                  <a:lnTo>
                    <a:pt x="464439" y="594321"/>
                  </a:lnTo>
                  <a:lnTo>
                    <a:pt x="460857" y="594220"/>
                  </a:lnTo>
                  <a:lnTo>
                    <a:pt x="460476" y="594220"/>
                  </a:lnTo>
                  <a:lnTo>
                    <a:pt x="460032" y="594321"/>
                  </a:lnTo>
                  <a:lnTo>
                    <a:pt x="459676" y="593953"/>
                  </a:lnTo>
                  <a:lnTo>
                    <a:pt x="459752" y="593128"/>
                  </a:lnTo>
                  <a:lnTo>
                    <a:pt x="460121" y="593153"/>
                  </a:lnTo>
                  <a:lnTo>
                    <a:pt x="460565" y="593064"/>
                  </a:lnTo>
                  <a:lnTo>
                    <a:pt x="460971" y="593369"/>
                  </a:lnTo>
                  <a:lnTo>
                    <a:pt x="460857" y="594207"/>
                  </a:lnTo>
                  <a:lnTo>
                    <a:pt x="464553" y="594207"/>
                  </a:lnTo>
                  <a:lnTo>
                    <a:pt x="464439" y="593725"/>
                  </a:lnTo>
                  <a:lnTo>
                    <a:pt x="464070" y="593064"/>
                  </a:lnTo>
                  <a:lnTo>
                    <a:pt x="463994" y="592912"/>
                  </a:lnTo>
                  <a:lnTo>
                    <a:pt x="463677" y="592353"/>
                  </a:lnTo>
                  <a:lnTo>
                    <a:pt x="462330" y="589953"/>
                  </a:lnTo>
                  <a:lnTo>
                    <a:pt x="459587" y="585076"/>
                  </a:lnTo>
                  <a:lnTo>
                    <a:pt x="458419" y="585470"/>
                  </a:lnTo>
                  <a:lnTo>
                    <a:pt x="457085" y="585724"/>
                  </a:lnTo>
                  <a:lnTo>
                    <a:pt x="455828" y="586409"/>
                  </a:lnTo>
                  <a:lnTo>
                    <a:pt x="455587" y="586511"/>
                  </a:lnTo>
                  <a:lnTo>
                    <a:pt x="455599" y="587095"/>
                  </a:lnTo>
                  <a:lnTo>
                    <a:pt x="455371" y="587844"/>
                  </a:lnTo>
                  <a:lnTo>
                    <a:pt x="454774" y="588492"/>
                  </a:lnTo>
                  <a:lnTo>
                    <a:pt x="452412" y="589953"/>
                  </a:lnTo>
                  <a:lnTo>
                    <a:pt x="451713" y="588352"/>
                  </a:lnTo>
                  <a:lnTo>
                    <a:pt x="451027" y="587781"/>
                  </a:lnTo>
                  <a:lnTo>
                    <a:pt x="451027" y="592734"/>
                  </a:lnTo>
                  <a:lnTo>
                    <a:pt x="450900" y="592823"/>
                  </a:lnTo>
                  <a:lnTo>
                    <a:pt x="450672" y="592823"/>
                  </a:lnTo>
                  <a:lnTo>
                    <a:pt x="450748" y="592442"/>
                  </a:lnTo>
                  <a:lnTo>
                    <a:pt x="450926" y="592442"/>
                  </a:lnTo>
                  <a:lnTo>
                    <a:pt x="451027" y="592734"/>
                  </a:lnTo>
                  <a:lnTo>
                    <a:pt x="451027" y="587781"/>
                  </a:lnTo>
                  <a:lnTo>
                    <a:pt x="450215" y="587095"/>
                  </a:lnTo>
                  <a:lnTo>
                    <a:pt x="450049" y="586994"/>
                  </a:lnTo>
                  <a:lnTo>
                    <a:pt x="449199" y="591756"/>
                  </a:lnTo>
                  <a:lnTo>
                    <a:pt x="447535" y="596087"/>
                  </a:lnTo>
                  <a:lnTo>
                    <a:pt x="444309" y="600710"/>
                  </a:lnTo>
                  <a:lnTo>
                    <a:pt x="444271" y="601878"/>
                  </a:lnTo>
                  <a:lnTo>
                    <a:pt x="445465" y="602703"/>
                  </a:lnTo>
                  <a:lnTo>
                    <a:pt x="448919" y="596430"/>
                  </a:lnTo>
                  <a:lnTo>
                    <a:pt x="449935" y="596950"/>
                  </a:lnTo>
                  <a:lnTo>
                    <a:pt x="450735" y="597700"/>
                  </a:lnTo>
                  <a:lnTo>
                    <a:pt x="452285" y="597090"/>
                  </a:lnTo>
                  <a:lnTo>
                    <a:pt x="452958" y="597331"/>
                  </a:lnTo>
                  <a:lnTo>
                    <a:pt x="455142" y="599363"/>
                  </a:lnTo>
                  <a:lnTo>
                    <a:pt x="455815" y="600710"/>
                  </a:lnTo>
                  <a:lnTo>
                    <a:pt x="455879" y="601052"/>
                  </a:lnTo>
                  <a:lnTo>
                    <a:pt x="455752" y="602703"/>
                  </a:lnTo>
                  <a:lnTo>
                    <a:pt x="455574" y="603135"/>
                  </a:lnTo>
                  <a:lnTo>
                    <a:pt x="455295" y="603554"/>
                  </a:lnTo>
                  <a:lnTo>
                    <a:pt x="453148" y="606247"/>
                  </a:lnTo>
                  <a:lnTo>
                    <a:pt x="449389" y="607326"/>
                  </a:lnTo>
                  <a:lnTo>
                    <a:pt x="449554" y="611301"/>
                  </a:lnTo>
                  <a:lnTo>
                    <a:pt x="451243" y="611251"/>
                  </a:lnTo>
                  <a:lnTo>
                    <a:pt x="452882" y="610831"/>
                  </a:lnTo>
                  <a:lnTo>
                    <a:pt x="455434" y="611720"/>
                  </a:lnTo>
                  <a:lnTo>
                    <a:pt x="456323" y="613117"/>
                  </a:lnTo>
                  <a:lnTo>
                    <a:pt x="457504" y="614210"/>
                  </a:lnTo>
                  <a:lnTo>
                    <a:pt x="458076" y="611416"/>
                  </a:lnTo>
                  <a:lnTo>
                    <a:pt x="457187" y="610831"/>
                  </a:lnTo>
                  <a:lnTo>
                    <a:pt x="455739" y="609892"/>
                  </a:lnTo>
                  <a:lnTo>
                    <a:pt x="455866" y="609422"/>
                  </a:lnTo>
                  <a:lnTo>
                    <a:pt x="455980" y="609155"/>
                  </a:lnTo>
                  <a:lnTo>
                    <a:pt x="456107" y="608076"/>
                  </a:lnTo>
                  <a:lnTo>
                    <a:pt x="459270" y="606577"/>
                  </a:lnTo>
                  <a:lnTo>
                    <a:pt x="461924" y="605129"/>
                  </a:lnTo>
                  <a:lnTo>
                    <a:pt x="467296" y="603986"/>
                  </a:lnTo>
                  <a:lnTo>
                    <a:pt x="470077" y="604469"/>
                  </a:lnTo>
                  <a:lnTo>
                    <a:pt x="473075" y="604494"/>
                  </a:lnTo>
                  <a:lnTo>
                    <a:pt x="472973" y="606145"/>
                  </a:lnTo>
                  <a:lnTo>
                    <a:pt x="472605" y="607644"/>
                  </a:lnTo>
                  <a:lnTo>
                    <a:pt x="472198" y="608596"/>
                  </a:lnTo>
                  <a:lnTo>
                    <a:pt x="471919" y="609422"/>
                  </a:lnTo>
                  <a:lnTo>
                    <a:pt x="469557" y="608596"/>
                  </a:lnTo>
                  <a:lnTo>
                    <a:pt x="467321" y="609688"/>
                  </a:lnTo>
                  <a:lnTo>
                    <a:pt x="463880" y="607263"/>
                  </a:lnTo>
                  <a:lnTo>
                    <a:pt x="462711" y="608558"/>
                  </a:lnTo>
                  <a:lnTo>
                    <a:pt x="462610" y="609155"/>
                  </a:lnTo>
                  <a:lnTo>
                    <a:pt x="462546" y="610463"/>
                  </a:lnTo>
                  <a:lnTo>
                    <a:pt x="463130" y="611873"/>
                  </a:lnTo>
                  <a:lnTo>
                    <a:pt x="463842" y="613270"/>
                  </a:lnTo>
                  <a:lnTo>
                    <a:pt x="463956" y="613562"/>
                  </a:lnTo>
                  <a:lnTo>
                    <a:pt x="465429" y="618223"/>
                  </a:lnTo>
                  <a:lnTo>
                    <a:pt x="467169" y="620661"/>
                  </a:lnTo>
                  <a:lnTo>
                    <a:pt x="470446" y="622134"/>
                  </a:lnTo>
                  <a:lnTo>
                    <a:pt x="470471" y="622858"/>
                  </a:lnTo>
                  <a:lnTo>
                    <a:pt x="464540" y="626249"/>
                  </a:lnTo>
                  <a:lnTo>
                    <a:pt x="464705" y="631977"/>
                  </a:lnTo>
                  <a:lnTo>
                    <a:pt x="465645" y="632079"/>
                  </a:lnTo>
                  <a:lnTo>
                    <a:pt x="466585" y="632256"/>
                  </a:lnTo>
                  <a:lnTo>
                    <a:pt x="467499" y="632587"/>
                  </a:lnTo>
                  <a:lnTo>
                    <a:pt x="469392" y="632548"/>
                  </a:lnTo>
                  <a:lnTo>
                    <a:pt x="471830" y="631710"/>
                  </a:lnTo>
                  <a:lnTo>
                    <a:pt x="471424" y="630389"/>
                  </a:lnTo>
                  <a:lnTo>
                    <a:pt x="471639" y="628942"/>
                  </a:lnTo>
                  <a:lnTo>
                    <a:pt x="472871" y="625297"/>
                  </a:lnTo>
                  <a:lnTo>
                    <a:pt x="474002" y="623658"/>
                  </a:lnTo>
                  <a:lnTo>
                    <a:pt x="478434" y="621919"/>
                  </a:lnTo>
                  <a:lnTo>
                    <a:pt x="479679" y="620141"/>
                  </a:lnTo>
                  <a:lnTo>
                    <a:pt x="479640" y="618578"/>
                  </a:lnTo>
                  <a:lnTo>
                    <a:pt x="479577" y="615975"/>
                  </a:lnTo>
                  <a:lnTo>
                    <a:pt x="479577" y="617804"/>
                  </a:lnTo>
                  <a:lnTo>
                    <a:pt x="478180" y="618147"/>
                  </a:lnTo>
                  <a:lnTo>
                    <a:pt x="477342" y="618578"/>
                  </a:lnTo>
                  <a:lnTo>
                    <a:pt x="476186" y="618413"/>
                  </a:lnTo>
                  <a:lnTo>
                    <a:pt x="475996" y="618032"/>
                  </a:lnTo>
                  <a:lnTo>
                    <a:pt x="475767" y="617601"/>
                  </a:lnTo>
                  <a:lnTo>
                    <a:pt x="475703" y="616813"/>
                  </a:lnTo>
                  <a:lnTo>
                    <a:pt x="475932" y="615696"/>
                  </a:lnTo>
                  <a:lnTo>
                    <a:pt x="477012" y="615454"/>
                  </a:lnTo>
                  <a:lnTo>
                    <a:pt x="478472" y="616026"/>
                  </a:lnTo>
                  <a:lnTo>
                    <a:pt x="478790" y="616813"/>
                  </a:lnTo>
                  <a:lnTo>
                    <a:pt x="479577" y="617804"/>
                  </a:lnTo>
                  <a:lnTo>
                    <a:pt x="479577" y="615975"/>
                  </a:lnTo>
                  <a:lnTo>
                    <a:pt x="479564" y="615454"/>
                  </a:lnTo>
                  <a:lnTo>
                    <a:pt x="479844" y="613117"/>
                  </a:lnTo>
                  <a:lnTo>
                    <a:pt x="480047" y="611784"/>
                  </a:lnTo>
                  <a:lnTo>
                    <a:pt x="480148" y="611111"/>
                  </a:lnTo>
                  <a:lnTo>
                    <a:pt x="478345" y="610463"/>
                  </a:lnTo>
                  <a:lnTo>
                    <a:pt x="478459" y="609688"/>
                  </a:lnTo>
                  <a:lnTo>
                    <a:pt x="478497" y="609422"/>
                  </a:lnTo>
                  <a:lnTo>
                    <a:pt x="478802" y="606577"/>
                  </a:lnTo>
                  <a:lnTo>
                    <a:pt x="478777" y="606031"/>
                  </a:lnTo>
                  <a:lnTo>
                    <a:pt x="478345" y="605269"/>
                  </a:lnTo>
                  <a:lnTo>
                    <a:pt x="478091" y="604316"/>
                  </a:lnTo>
                  <a:lnTo>
                    <a:pt x="478891" y="603986"/>
                  </a:lnTo>
                  <a:lnTo>
                    <a:pt x="479463" y="603732"/>
                  </a:lnTo>
                  <a:lnTo>
                    <a:pt x="480098" y="603427"/>
                  </a:lnTo>
                  <a:lnTo>
                    <a:pt x="481063" y="602869"/>
                  </a:lnTo>
                  <a:lnTo>
                    <a:pt x="481037" y="601052"/>
                  </a:lnTo>
                  <a:lnTo>
                    <a:pt x="481304" y="600748"/>
                  </a:lnTo>
                  <a:lnTo>
                    <a:pt x="481507" y="600303"/>
                  </a:lnTo>
                  <a:lnTo>
                    <a:pt x="482053" y="600265"/>
                  </a:lnTo>
                  <a:lnTo>
                    <a:pt x="481914" y="600087"/>
                  </a:lnTo>
                  <a:lnTo>
                    <a:pt x="482955" y="599681"/>
                  </a:lnTo>
                  <a:lnTo>
                    <a:pt x="484809" y="598830"/>
                  </a:lnTo>
                  <a:close/>
                </a:path>
                <a:path w="807719" h="633095">
                  <a:moveTo>
                    <a:pt x="485508" y="577723"/>
                  </a:moveTo>
                  <a:lnTo>
                    <a:pt x="485495" y="577405"/>
                  </a:lnTo>
                  <a:lnTo>
                    <a:pt x="485495" y="577100"/>
                  </a:lnTo>
                  <a:lnTo>
                    <a:pt x="485470" y="576821"/>
                  </a:lnTo>
                  <a:lnTo>
                    <a:pt x="485038" y="576795"/>
                  </a:lnTo>
                  <a:lnTo>
                    <a:pt x="485025" y="577278"/>
                  </a:lnTo>
                  <a:lnTo>
                    <a:pt x="485013" y="577519"/>
                  </a:lnTo>
                  <a:lnTo>
                    <a:pt x="485013" y="577697"/>
                  </a:lnTo>
                  <a:lnTo>
                    <a:pt x="485178" y="577710"/>
                  </a:lnTo>
                  <a:lnTo>
                    <a:pt x="485343" y="577710"/>
                  </a:lnTo>
                  <a:lnTo>
                    <a:pt x="485508" y="577723"/>
                  </a:lnTo>
                  <a:close/>
                </a:path>
                <a:path w="807719" h="633095">
                  <a:moveTo>
                    <a:pt x="488632" y="415848"/>
                  </a:moveTo>
                  <a:lnTo>
                    <a:pt x="488302" y="415937"/>
                  </a:lnTo>
                  <a:lnTo>
                    <a:pt x="487768" y="415899"/>
                  </a:lnTo>
                  <a:lnTo>
                    <a:pt x="488340" y="416560"/>
                  </a:lnTo>
                  <a:lnTo>
                    <a:pt x="488442" y="416318"/>
                  </a:lnTo>
                  <a:lnTo>
                    <a:pt x="488543" y="416090"/>
                  </a:lnTo>
                  <a:lnTo>
                    <a:pt x="488632" y="415848"/>
                  </a:lnTo>
                  <a:close/>
                </a:path>
                <a:path w="807719" h="633095">
                  <a:moveTo>
                    <a:pt x="488975" y="415620"/>
                  </a:moveTo>
                  <a:lnTo>
                    <a:pt x="488772" y="415518"/>
                  </a:lnTo>
                  <a:lnTo>
                    <a:pt x="488632" y="415848"/>
                  </a:lnTo>
                  <a:lnTo>
                    <a:pt x="488810" y="415785"/>
                  </a:lnTo>
                  <a:lnTo>
                    <a:pt x="488975" y="415620"/>
                  </a:lnTo>
                  <a:close/>
                </a:path>
                <a:path w="807719" h="633095">
                  <a:moveTo>
                    <a:pt x="491578" y="415861"/>
                  </a:moveTo>
                  <a:lnTo>
                    <a:pt x="491515" y="415239"/>
                  </a:lnTo>
                  <a:lnTo>
                    <a:pt x="491096" y="414845"/>
                  </a:lnTo>
                  <a:lnTo>
                    <a:pt x="490588" y="414667"/>
                  </a:lnTo>
                  <a:lnTo>
                    <a:pt x="490296" y="414769"/>
                  </a:lnTo>
                  <a:lnTo>
                    <a:pt x="489826" y="414959"/>
                  </a:lnTo>
                  <a:lnTo>
                    <a:pt x="489407" y="415302"/>
                  </a:lnTo>
                  <a:lnTo>
                    <a:pt x="488975" y="415620"/>
                  </a:lnTo>
                  <a:lnTo>
                    <a:pt x="489445" y="415836"/>
                  </a:lnTo>
                  <a:lnTo>
                    <a:pt x="489902" y="416077"/>
                  </a:lnTo>
                  <a:lnTo>
                    <a:pt x="490397" y="416191"/>
                  </a:lnTo>
                  <a:lnTo>
                    <a:pt x="490728" y="416267"/>
                  </a:lnTo>
                  <a:lnTo>
                    <a:pt x="491197" y="416191"/>
                  </a:lnTo>
                  <a:lnTo>
                    <a:pt x="491439" y="415988"/>
                  </a:lnTo>
                  <a:lnTo>
                    <a:pt x="491578" y="415861"/>
                  </a:lnTo>
                  <a:close/>
                </a:path>
                <a:path w="807719" h="633095">
                  <a:moveTo>
                    <a:pt x="491845" y="435902"/>
                  </a:moveTo>
                  <a:lnTo>
                    <a:pt x="491388" y="435000"/>
                  </a:lnTo>
                  <a:lnTo>
                    <a:pt x="491058" y="435102"/>
                  </a:lnTo>
                  <a:lnTo>
                    <a:pt x="490575" y="435114"/>
                  </a:lnTo>
                  <a:lnTo>
                    <a:pt x="490423" y="435343"/>
                  </a:lnTo>
                  <a:lnTo>
                    <a:pt x="490270" y="435559"/>
                  </a:lnTo>
                  <a:lnTo>
                    <a:pt x="490461" y="436003"/>
                  </a:lnTo>
                  <a:lnTo>
                    <a:pt x="490499" y="436346"/>
                  </a:lnTo>
                  <a:lnTo>
                    <a:pt x="491401" y="436054"/>
                  </a:lnTo>
                  <a:lnTo>
                    <a:pt x="491845" y="435902"/>
                  </a:lnTo>
                  <a:close/>
                </a:path>
                <a:path w="807719" h="633095">
                  <a:moveTo>
                    <a:pt x="493649" y="577583"/>
                  </a:moveTo>
                  <a:lnTo>
                    <a:pt x="489140" y="581812"/>
                  </a:lnTo>
                  <a:lnTo>
                    <a:pt x="493534" y="578192"/>
                  </a:lnTo>
                  <a:lnTo>
                    <a:pt x="493572" y="578002"/>
                  </a:lnTo>
                  <a:lnTo>
                    <a:pt x="493598" y="577773"/>
                  </a:lnTo>
                  <a:lnTo>
                    <a:pt x="493649" y="577583"/>
                  </a:lnTo>
                  <a:close/>
                </a:path>
                <a:path w="807719" h="633095">
                  <a:moveTo>
                    <a:pt x="495719" y="443979"/>
                  </a:moveTo>
                  <a:lnTo>
                    <a:pt x="495236" y="443674"/>
                  </a:lnTo>
                  <a:lnTo>
                    <a:pt x="494626" y="443458"/>
                  </a:lnTo>
                  <a:lnTo>
                    <a:pt x="493826" y="443407"/>
                  </a:lnTo>
                  <a:lnTo>
                    <a:pt x="493420" y="444576"/>
                  </a:lnTo>
                  <a:lnTo>
                    <a:pt x="494169" y="444322"/>
                  </a:lnTo>
                  <a:lnTo>
                    <a:pt x="494944" y="444131"/>
                  </a:lnTo>
                  <a:lnTo>
                    <a:pt x="495719" y="443979"/>
                  </a:lnTo>
                  <a:close/>
                </a:path>
                <a:path w="807719" h="633095">
                  <a:moveTo>
                    <a:pt x="497751" y="395020"/>
                  </a:moveTo>
                  <a:lnTo>
                    <a:pt x="497357" y="395287"/>
                  </a:lnTo>
                  <a:lnTo>
                    <a:pt x="497649" y="395503"/>
                  </a:lnTo>
                  <a:lnTo>
                    <a:pt x="497751" y="395020"/>
                  </a:lnTo>
                  <a:close/>
                </a:path>
                <a:path w="807719" h="633095">
                  <a:moveTo>
                    <a:pt x="498424" y="449021"/>
                  </a:moveTo>
                  <a:lnTo>
                    <a:pt x="498259" y="448652"/>
                  </a:lnTo>
                  <a:lnTo>
                    <a:pt x="498119" y="448284"/>
                  </a:lnTo>
                  <a:lnTo>
                    <a:pt x="497979" y="447890"/>
                  </a:lnTo>
                  <a:lnTo>
                    <a:pt x="494690" y="449275"/>
                  </a:lnTo>
                  <a:lnTo>
                    <a:pt x="494944" y="450088"/>
                  </a:lnTo>
                  <a:lnTo>
                    <a:pt x="495147" y="450951"/>
                  </a:lnTo>
                  <a:lnTo>
                    <a:pt x="495566" y="451739"/>
                  </a:lnTo>
                  <a:lnTo>
                    <a:pt x="497522" y="449859"/>
                  </a:lnTo>
                  <a:lnTo>
                    <a:pt x="498424" y="449021"/>
                  </a:lnTo>
                  <a:close/>
                </a:path>
                <a:path w="807719" h="633095">
                  <a:moveTo>
                    <a:pt x="502691" y="569087"/>
                  </a:moveTo>
                  <a:lnTo>
                    <a:pt x="501078" y="570611"/>
                  </a:lnTo>
                  <a:lnTo>
                    <a:pt x="501713" y="570255"/>
                  </a:lnTo>
                  <a:lnTo>
                    <a:pt x="502297" y="569772"/>
                  </a:lnTo>
                  <a:lnTo>
                    <a:pt x="502691" y="569087"/>
                  </a:lnTo>
                  <a:close/>
                </a:path>
                <a:path w="807719" h="633095">
                  <a:moveTo>
                    <a:pt x="506298" y="219557"/>
                  </a:moveTo>
                  <a:lnTo>
                    <a:pt x="505993" y="220040"/>
                  </a:lnTo>
                  <a:lnTo>
                    <a:pt x="505714" y="220637"/>
                  </a:lnTo>
                  <a:lnTo>
                    <a:pt x="505421" y="221386"/>
                  </a:lnTo>
                  <a:lnTo>
                    <a:pt x="505688" y="221462"/>
                  </a:lnTo>
                  <a:lnTo>
                    <a:pt x="506145" y="221576"/>
                  </a:lnTo>
                  <a:lnTo>
                    <a:pt x="506082" y="220878"/>
                  </a:lnTo>
                  <a:lnTo>
                    <a:pt x="506018" y="220167"/>
                  </a:lnTo>
                  <a:lnTo>
                    <a:pt x="506298" y="219557"/>
                  </a:lnTo>
                  <a:close/>
                </a:path>
                <a:path w="807719" h="633095">
                  <a:moveTo>
                    <a:pt x="508292" y="376364"/>
                  </a:moveTo>
                  <a:lnTo>
                    <a:pt x="507568" y="375894"/>
                  </a:lnTo>
                  <a:lnTo>
                    <a:pt x="506755" y="375704"/>
                  </a:lnTo>
                  <a:lnTo>
                    <a:pt x="505523" y="376161"/>
                  </a:lnTo>
                  <a:lnTo>
                    <a:pt x="505180" y="376516"/>
                  </a:lnTo>
                  <a:lnTo>
                    <a:pt x="504964" y="377126"/>
                  </a:lnTo>
                  <a:lnTo>
                    <a:pt x="504990" y="377698"/>
                  </a:lnTo>
                  <a:lnTo>
                    <a:pt x="505206" y="377888"/>
                  </a:lnTo>
                  <a:lnTo>
                    <a:pt x="505574" y="378193"/>
                  </a:lnTo>
                  <a:lnTo>
                    <a:pt x="505955" y="378523"/>
                  </a:lnTo>
                  <a:lnTo>
                    <a:pt x="506336" y="378815"/>
                  </a:lnTo>
                  <a:lnTo>
                    <a:pt x="507403" y="377469"/>
                  </a:lnTo>
                  <a:lnTo>
                    <a:pt x="507720" y="377634"/>
                  </a:lnTo>
                  <a:lnTo>
                    <a:pt x="507961" y="377825"/>
                  </a:lnTo>
                  <a:lnTo>
                    <a:pt x="508165" y="378079"/>
                  </a:lnTo>
                  <a:lnTo>
                    <a:pt x="508215" y="377367"/>
                  </a:lnTo>
                  <a:lnTo>
                    <a:pt x="508228" y="376770"/>
                  </a:lnTo>
                  <a:lnTo>
                    <a:pt x="508254" y="376555"/>
                  </a:lnTo>
                  <a:lnTo>
                    <a:pt x="508292" y="376364"/>
                  </a:lnTo>
                  <a:close/>
                </a:path>
                <a:path w="807719" h="633095">
                  <a:moveTo>
                    <a:pt x="511530" y="289864"/>
                  </a:moveTo>
                  <a:lnTo>
                    <a:pt x="511416" y="289737"/>
                  </a:lnTo>
                  <a:lnTo>
                    <a:pt x="511352" y="289941"/>
                  </a:lnTo>
                  <a:lnTo>
                    <a:pt x="511530" y="289864"/>
                  </a:lnTo>
                  <a:close/>
                </a:path>
                <a:path w="807719" h="633095">
                  <a:moveTo>
                    <a:pt x="517944" y="424484"/>
                  </a:moveTo>
                  <a:lnTo>
                    <a:pt x="517867" y="424332"/>
                  </a:lnTo>
                  <a:lnTo>
                    <a:pt x="517690" y="424040"/>
                  </a:lnTo>
                  <a:lnTo>
                    <a:pt x="517182" y="424040"/>
                  </a:lnTo>
                  <a:lnTo>
                    <a:pt x="517690" y="424332"/>
                  </a:lnTo>
                  <a:lnTo>
                    <a:pt x="517944" y="424484"/>
                  </a:lnTo>
                  <a:close/>
                </a:path>
                <a:path w="807719" h="633095">
                  <a:moveTo>
                    <a:pt x="518007" y="443280"/>
                  </a:moveTo>
                  <a:lnTo>
                    <a:pt x="517093" y="440385"/>
                  </a:lnTo>
                  <a:lnTo>
                    <a:pt x="516102" y="438086"/>
                  </a:lnTo>
                  <a:lnTo>
                    <a:pt x="515023" y="435317"/>
                  </a:lnTo>
                  <a:lnTo>
                    <a:pt x="512508" y="436346"/>
                  </a:lnTo>
                  <a:lnTo>
                    <a:pt x="511568" y="437222"/>
                  </a:lnTo>
                  <a:lnTo>
                    <a:pt x="512089" y="438823"/>
                  </a:lnTo>
                  <a:lnTo>
                    <a:pt x="512749" y="440804"/>
                  </a:lnTo>
                  <a:lnTo>
                    <a:pt x="513803" y="442696"/>
                  </a:lnTo>
                  <a:lnTo>
                    <a:pt x="515124" y="444893"/>
                  </a:lnTo>
                  <a:lnTo>
                    <a:pt x="516470" y="444982"/>
                  </a:lnTo>
                  <a:lnTo>
                    <a:pt x="517486" y="444373"/>
                  </a:lnTo>
                  <a:lnTo>
                    <a:pt x="518007" y="443280"/>
                  </a:lnTo>
                  <a:close/>
                </a:path>
                <a:path w="807719" h="633095">
                  <a:moveTo>
                    <a:pt x="522135" y="511860"/>
                  </a:moveTo>
                  <a:lnTo>
                    <a:pt x="521957" y="511848"/>
                  </a:lnTo>
                  <a:lnTo>
                    <a:pt x="521970" y="511987"/>
                  </a:lnTo>
                  <a:lnTo>
                    <a:pt x="522135" y="511860"/>
                  </a:lnTo>
                  <a:close/>
                </a:path>
                <a:path w="807719" h="633095">
                  <a:moveTo>
                    <a:pt x="522312" y="303530"/>
                  </a:moveTo>
                  <a:lnTo>
                    <a:pt x="521563" y="303530"/>
                  </a:lnTo>
                  <a:lnTo>
                    <a:pt x="521804" y="303593"/>
                  </a:lnTo>
                  <a:lnTo>
                    <a:pt x="522058" y="303580"/>
                  </a:lnTo>
                  <a:lnTo>
                    <a:pt x="522312" y="303530"/>
                  </a:lnTo>
                  <a:close/>
                </a:path>
                <a:path w="807719" h="633095">
                  <a:moveTo>
                    <a:pt x="523697" y="298767"/>
                  </a:moveTo>
                  <a:lnTo>
                    <a:pt x="523379" y="298538"/>
                  </a:lnTo>
                  <a:lnTo>
                    <a:pt x="523100" y="298310"/>
                  </a:lnTo>
                  <a:lnTo>
                    <a:pt x="522782" y="298145"/>
                  </a:lnTo>
                  <a:lnTo>
                    <a:pt x="522528" y="298272"/>
                  </a:lnTo>
                  <a:lnTo>
                    <a:pt x="522389" y="298361"/>
                  </a:lnTo>
                  <a:lnTo>
                    <a:pt x="522668" y="298538"/>
                  </a:lnTo>
                  <a:lnTo>
                    <a:pt x="522935" y="298754"/>
                  </a:lnTo>
                  <a:lnTo>
                    <a:pt x="523240" y="298894"/>
                  </a:lnTo>
                  <a:lnTo>
                    <a:pt x="523532" y="298831"/>
                  </a:lnTo>
                  <a:lnTo>
                    <a:pt x="523697" y="298767"/>
                  </a:lnTo>
                  <a:close/>
                </a:path>
                <a:path w="807719" h="633095">
                  <a:moveTo>
                    <a:pt x="524840" y="435749"/>
                  </a:moveTo>
                  <a:lnTo>
                    <a:pt x="524078" y="433870"/>
                  </a:lnTo>
                  <a:lnTo>
                    <a:pt x="521296" y="433717"/>
                  </a:lnTo>
                  <a:lnTo>
                    <a:pt x="522135" y="435051"/>
                  </a:lnTo>
                  <a:lnTo>
                    <a:pt x="523151" y="435889"/>
                  </a:lnTo>
                  <a:lnTo>
                    <a:pt x="524840" y="435749"/>
                  </a:lnTo>
                  <a:close/>
                </a:path>
                <a:path w="807719" h="633095">
                  <a:moveTo>
                    <a:pt x="526770" y="430822"/>
                  </a:moveTo>
                  <a:lnTo>
                    <a:pt x="526567" y="430491"/>
                  </a:lnTo>
                  <a:lnTo>
                    <a:pt x="526199" y="430479"/>
                  </a:lnTo>
                  <a:lnTo>
                    <a:pt x="525932" y="430580"/>
                  </a:lnTo>
                  <a:lnTo>
                    <a:pt x="525678" y="430644"/>
                  </a:lnTo>
                  <a:lnTo>
                    <a:pt x="526008" y="431152"/>
                  </a:lnTo>
                  <a:lnTo>
                    <a:pt x="526173" y="431406"/>
                  </a:lnTo>
                  <a:lnTo>
                    <a:pt x="526376" y="431228"/>
                  </a:lnTo>
                  <a:lnTo>
                    <a:pt x="526592" y="431063"/>
                  </a:lnTo>
                  <a:lnTo>
                    <a:pt x="526745" y="430860"/>
                  </a:lnTo>
                  <a:close/>
                </a:path>
                <a:path w="807719" h="633095">
                  <a:moveTo>
                    <a:pt x="530047" y="301383"/>
                  </a:moveTo>
                  <a:lnTo>
                    <a:pt x="529526" y="300964"/>
                  </a:lnTo>
                  <a:lnTo>
                    <a:pt x="527177" y="302983"/>
                  </a:lnTo>
                  <a:lnTo>
                    <a:pt x="527316" y="302564"/>
                  </a:lnTo>
                  <a:lnTo>
                    <a:pt x="527723" y="301459"/>
                  </a:lnTo>
                  <a:lnTo>
                    <a:pt x="526122" y="301244"/>
                  </a:lnTo>
                  <a:lnTo>
                    <a:pt x="526084" y="301675"/>
                  </a:lnTo>
                  <a:lnTo>
                    <a:pt x="526199" y="302158"/>
                  </a:lnTo>
                  <a:lnTo>
                    <a:pt x="527138" y="303339"/>
                  </a:lnTo>
                  <a:lnTo>
                    <a:pt x="527989" y="304012"/>
                  </a:lnTo>
                  <a:lnTo>
                    <a:pt x="528891" y="304863"/>
                  </a:lnTo>
                  <a:lnTo>
                    <a:pt x="529869" y="301713"/>
                  </a:lnTo>
                  <a:lnTo>
                    <a:pt x="530047" y="301383"/>
                  </a:lnTo>
                  <a:close/>
                </a:path>
                <a:path w="807719" h="633095">
                  <a:moveTo>
                    <a:pt x="537108" y="446557"/>
                  </a:moveTo>
                  <a:lnTo>
                    <a:pt x="536346" y="442798"/>
                  </a:lnTo>
                  <a:lnTo>
                    <a:pt x="534390" y="440169"/>
                  </a:lnTo>
                  <a:lnTo>
                    <a:pt x="534504" y="436994"/>
                  </a:lnTo>
                  <a:lnTo>
                    <a:pt x="534530" y="436435"/>
                  </a:lnTo>
                  <a:lnTo>
                    <a:pt x="533615" y="435737"/>
                  </a:lnTo>
                  <a:lnTo>
                    <a:pt x="532142" y="434733"/>
                  </a:lnTo>
                  <a:lnTo>
                    <a:pt x="530758" y="434594"/>
                  </a:lnTo>
                  <a:lnTo>
                    <a:pt x="530098" y="437921"/>
                  </a:lnTo>
                  <a:lnTo>
                    <a:pt x="528180" y="437870"/>
                  </a:lnTo>
                  <a:lnTo>
                    <a:pt x="526326" y="438772"/>
                  </a:lnTo>
                  <a:lnTo>
                    <a:pt x="529551" y="442125"/>
                  </a:lnTo>
                  <a:lnTo>
                    <a:pt x="533019" y="444106"/>
                  </a:lnTo>
                  <a:lnTo>
                    <a:pt x="537108" y="446557"/>
                  </a:lnTo>
                  <a:close/>
                </a:path>
                <a:path w="807719" h="633095">
                  <a:moveTo>
                    <a:pt x="605180" y="412838"/>
                  </a:moveTo>
                  <a:lnTo>
                    <a:pt x="601853" y="410565"/>
                  </a:lnTo>
                  <a:lnTo>
                    <a:pt x="601662" y="411619"/>
                  </a:lnTo>
                  <a:lnTo>
                    <a:pt x="601167" y="412737"/>
                  </a:lnTo>
                  <a:lnTo>
                    <a:pt x="600303" y="413943"/>
                  </a:lnTo>
                  <a:lnTo>
                    <a:pt x="602653" y="413385"/>
                  </a:lnTo>
                  <a:lnTo>
                    <a:pt x="603694" y="413118"/>
                  </a:lnTo>
                  <a:lnTo>
                    <a:pt x="603935" y="413435"/>
                  </a:lnTo>
                  <a:lnTo>
                    <a:pt x="604342" y="413219"/>
                  </a:lnTo>
                  <a:lnTo>
                    <a:pt x="604748" y="413016"/>
                  </a:lnTo>
                  <a:lnTo>
                    <a:pt x="605180" y="412838"/>
                  </a:lnTo>
                  <a:close/>
                </a:path>
                <a:path w="807719" h="633095">
                  <a:moveTo>
                    <a:pt x="618147" y="146431"/>
                  </a:moveTo>
                  <a:close/>
                </a:path>
                <a:path w="807719" h="633095">
                  <a:moveTo>
                    <a:pt x="618299" y="475945"/>
                  </a:moveTo>
                  <a:lnTo>
                    <a:pt x="614197" y="471030"/>
                  </a:lnTo>
                  <a:lnTo>
                    <a:pt x="614057" y="471055"/>
                  </a:lnTo>
                  <a:lnTo>
                    <a:pt x="613918" y="471081"/>
                  </a:lnTo>
                  <a:lnTo>
                    <a:pt x="612305" y="471017"/>
                  </a:lnTo>
                  <a:lnTo>
                    <a:pt x="611847" y="472338"/>
                  </a:lnTo>
                  <a:lnTo>
                    <a:pt x="613524" y="474535"/>
                  </a:lnTo>
                  <a:lnTo>
                    <a:pt x="614502" y="475488"/>
                  </a:lnTo>
                  <a:lnTo>
                    <a:pt x="615442" y="476516"/>
                  </a:lnTo>
                  <a:lnTo>
                    <a:pt x="618299" y="475945"/>
                  </a:lnTo>
                  <a:close/>
                </a:path>
                <a:path w="807719" h="633095">
                  <a:moveTo>
                    <a:pt x="623316" y="463575"/>
                  </a:moveTo>
                  <a:lnTo>
                    <a:pt x="621626" y="463003"/>
                  </a:lnTo>
                  <a:lnTo>
                    <a:pt x="620877" y="461835"/>
                  </a:lnTo>
                  <a:lnTo>
                    <a:pt x="621195" y="460019"/>
                  </a:lnTo>
                  <a:lnTo>
                    <a:pt x="619975" y="459778"/>
                  </a:lnTo>
                  <a:lnTo>
                    <a:pt x="618934" y="460006"/>
                  </a:lnTo>
                  <a:lnTo>
                    <a:pt x="618223" y="461137"/>
                  </a:lnTo>
                  <a:lnTo>
                    <a:pt x="618413" y="461467"/>
                  </a:lnTo>
                  <a:lnTo>
                    <a:pt x="618629" y="461772"/>
                  </a:lnTo>
                  <a:lnTo>
                    <a:pt x="618845" y="462038"/>
                  </a:lnTo>
                  <a:lnTo>
                    <a:pt x="619569" y="462064"/>
                  </a:lnTo>
                  <a:lnTo>
                    <a:pt x="619937" y="462064"/>
                  </a:lnTo>
                  <a:lnTo>
                    <a:pt x="619899" y="462394"/>
                  </a:lnTo>
                  <a:lnTo>
                    <a:pt x="619861" y="463054"/>
                  </a:lnTo>
                  <a:lnTo>
                    <a:pt x="620788" y="463740"/>
                  </a:lnTo>
                  <a:lnTo>
                    <a:pt x="621906" y="463994"/>
                  </a:lnTo>
                  <a:lnTo>
                    <a:pt x="623316" y="463575"/>
                  </a:lnTo>
                  <a:close/>
                </a:path>
                <a:path w="807719" h="633095">
                  <a:moveTo>
                    <a:pt x="623392" y="463562"/>
                  </a:moveTo>
                  <a:close/>
                </a:path>
                <a:path w="807719" h="633095">
                  <a:moveTo>
                    <a:pt x="623760" y="463435"/>
                  </a:moveTo>
                  <a:lnTo>
                    <a:pt x="623506" y="463524"/>
                  </a:lnTo>
                  <a:lnTo>
                    <a:pt x="623379" y="463600"/>
                  </a:lnTo>
                  <a:lnTo>
                    <a:pt x="623722" y="463842"/>
                  </a:lnTo>
                  <a:lnTo>
                    <a:pt x="623760" y="463435"/>
                  </a:lnTo>
                  <a:close/>
                </a:path>
                <a:path w="807719" h="633095">
                  <a:moveTo>
                    <a:pt x="660933" y="394131"/>
                  </a:moveTo>
                  <a:lnTo>
                    <a:pt x="660209" y="392849"/>
                  </a:lnTo>
                  <a:lnTo>
                    <a:pt x="659104" y="391731"/>
                  </a:lnTo>
                  <a:lnTo>
                    <a:pt x="657390" y="390906"/>
                  </a:lnTo>
                  <a:lnTo>
                    <a:pt x="656640" y="390537"/>
                  </a:lnTo>
                  <a:lnTo>
                    <a:pt x="656170" y="390055"/>
                  </a:lnTo>
                  <a:lnTo>
                    <a:pt x="655904" y="389509"/>
                  </a:lnTo>
                  <a:lnTo>
                    <a:pt x="655320" y="391121"/>
                  </a:lnTo>
                  <a:lnTo>
                    <a:pt x="656120" y="392163"/>
                  </a:lnTo>
                  <a:lnTo>
                    <a:pt x="658431" y="394284"/>
                  </a:lnTo>
                  <a:lnTo>
                    <a:pt x="659206" y="394169"/>
                  </a:lnTo>
                  <a:lnTo>
                    <a:pt x="660095" y="394195"/>
                  </a:lnTo>
                  <a:lnTo>
                    <a:pt x="660933" y="394131"/>
                  </a:lnTo>
                  <a:close/>
                </a:path>
                <a:path w="807719" h="633095">
                  <a:moveTo>
                    <a:pt x="671766" y="408800"/>
                  </a:moveTo>
                  <a:lnTo>
                    <a:pt x="671296" y="406819"/>
                  </a:lnTo>
                  <a:lnTo>
                    <a:pt x="670331" y="405371"/>
                  </a:lnTo>
                  <a:lnTo>
                    <a:pt x="669137" y="404177"/>
                  </a:lnTo>
                  <a:lnTo>
                    <a:pt x="664159" y="405701"/>
                  </a:lnTo>
                  <a:lnTo>
                    <a:pt x="664171" y="406539"/>
                  </a:lnTo>
                  <a:lnTo>
                    <a:pt x="664235" y="407339"/>
                  </a:lnTo>
                  <a:lnTo>
                    <a:pt x="664603" y="407962"/>
                  </a:lnTo>
                  <a:lnTo>
                    <a:pt x="664959" y="408559"/>
                  </a:lnTo>
                  <a:lnTo>
                    <a:pt x="665238" y="409168"/>
                  </a:lnTo>
                  <a:lnTo>
                    <a:pt x="665480" y="409778"/>
                  </a:lnTo>
                  <a:lnTo>
                    <a:pt x="667588" y="410108"/>
                  </a:lnTo>
                  <a:lnTo>
                    <a:pt x="669620" y="409587"/>
                  </a:lnTo>
                  <a:lnTo>
                    <a:pt x="671766" y="408800"/>
                  </a:lnTo>
                  <a:close/>
                </a:path>
                <a:path w="807719" h="633095">
                  <a:moveTo>
                    <a:pt x="756323" y="387184"/>
                  </a:moveTo>
                  <a:lnTo>
                    <a:pt x="756196" y="386867"/>
                  </a:lnTo>
                  <a:lnTo>
                    <a:pt x="756145" y="386676"/>
                  </a:lnTo>
                  <a:lnTo>
                    <a:pt x="755484" y="386930"/>
                  </a:lnTo>
                  <a:lnTo>
                    <a:pt x="754824" y="387146"/>
                  </a:lnTo>
                  <a:lnTo>
                    <a:pt x="754176" y="387413"/>
                  </a:lnTo>
                  <a:lnTo>
                    <a:pt x="754100" y="387642"/>
                  </a:lnTo>
                  <a:lnTo>
                    <a:pt x="754443" y="387756"/>
                  </a:lnTo>
                  <a:lnTo>
                    <a:pt x="754634" y="387807"/>
                  </a:lnTo>
                  <a:lnTo>
                    <a:pt x="754595" y="387997"/>
                  </a:lnTo>
                  <a:lnTo>
                    <a:pt x="755167" y="387845"/>
                  </a:lnTo>
                  <a:lnTo>
                    <a:pt x="755726" y="387540"/>
                  </a:lnTo>
                  <a:lnTo>
                    <a:pt x="756323" y="387184"/>
                  </a:lnTo>
                  <a:close/>
                </a:path>
                <a:path w="807719" h="633095">
                  <a:moveTo>
                    <a:pt x="759256" y="398691"/>
                  </a:moveTo>
                  <a:lnTo>
                    <a:pt x="758482" y="397725"/>
                  </a:lnTo>
                  <a:lnTo>
                    <a:pt x="758266" y="397865"/>
                  </a:lnTo>
                  <a:lnTo>
                    <a:pt x="757389" y="398386"/>
                  </a:lnTo>
                  <a:lnTo>
                    <a:pt x="757034" y="398627"/>
                  </a:lnTo>
                  <a:lnTo>
                    <a:pt x="756970" y="398754"/>
                  </a:lnTo>
                  <a:lnTo>
                    <a:pt x="757135" y="398754"/>
                  </a:lnTo>
                  <a:lnTo>
                    <a:pt x="757301" y="398780"/>
                  </a:lnTo>
                  <a:lnTo>
                    <a:pt x="758050" y="398894"/>
                  </a:lnTo>
                  <a:lnTo>
                    <a:pt x="758723" y="399605"/>
                  </a:lnTo>
                  <a:lnTo>
                    <a:pt x="759256" y="398691"/>
                  </a:lnTo>
                  <a:close/>
                </a:path>
                <a:path w="807719" h="633095">
                  <a:moveTo>
                    <a:pt x="787133" y="307352"/>
                  </a:moveTo>
                  <a:lnTo>
                    <a:pt x="786993" y="306946"/>
                  </a:lnTo>
                  <a:lnTo>
                    <a:pt x="786739" y="306133"/>
                  </a:lnTo>
                  <a:lnTo>
                    <a:pt x="783958" y="304876"/>
                  </a:lnTo>
                  <a:lnTo>
                    <a:pt x="783818" y="305498"/>
                  </a:lnTo>
                  <a:lnTo>
                    <a:pt x="783577" y="306019"/>
                  </a:lnTo>
                  <a:lnTo>
                    <a:pt x="783704" y="306158"/>
                  </a:lnTo>
                  <a:lnTo>
                    <a:pt x="784644" y="307098"/>
                  </a:lnTo>
                  <a:lnTo>
                    <a:pt x="785241" y="308076"/>
                  </a:lnTo>
                  <a:lnTo>
                    <a:pt x="785520" y="309143"/>
                  </a:lnTo>
                  <a:lnTo>
                    <a:pt x="787133" y="307352"/>
                  </a:lnTo>
                  <a:close/>
                </a:path>
                <a:path w="807719" h="633095">
                  <a:moveTo>
                    <a:pt x="788085" y="299478"/>
                  </a:moveTo>
                  <a:lnTo>
                    <a:pt x="787374" y="298716"/>
                  </a:lnTo>
                  <a:lnTo>
                    <a:pt x="787044" y="298386"/>
                  </a:lnTo>
                  <a:lnTo>
                    <a:pt x="786257" y="298577"/>
                  </a:lnTo>
                  <a:lnTo>
                    <a:pt x="785926" y="298627"/>
                  </a:lnTo>
                  <a:lnTo>
                    <a:pt x="786765" y="299034"/>
                  </a:lnTo>
                  <a:lnTo>
                    <a:pt x="787311" y="299288"/>
                  </a:lnTo>
                  <a:lnTo>
                    <a:pt x="787869" y="299427"/>
                  </a:lnTo>
                  <a:lnTo>
                    <a:pt x="788085" y="299478"/>
                  </a:lnTo>
                  <a:close/>
                </a:path>
                <a:path w="807719" h="633095">
                  <a:moveTo>
                    <a:pt x="790067" y="250812"/>
                  </a:moveTo>
                  <a:lnTo>
                    <a:pt x="790016" y="250507"/>
                  </a:lnTo>
                  <a:lnTo>
                    <a:pt x="789990" y="250355"/>
                  </a:lnTo>
                  <a:lnTo>
                    <a:pt x="788517" y="250456"/>
                  </a:lnTo>
                  <a:lnTo>
                    <a:pt x="787984" y="250520"/>
                  </a:lnTo>
                  <a:lnTo>
                    <a:pt x="788022" y="250875"/>
                  </a:lnTo>
                  <a:lnTo>
                    <a:pt x="787996" y="251053"/>
                  </a:lnTo>
                  <a:lnTo>
                    <a:pt x="788720" y="251180"/>
                  </a:lnTo>
                  <a:lnTo>
                    <a:pt x="789406" y="251129"/>
                  </a:lnTo>
                  <a:lnTo>
                    <a:pt x="790067" y="250812"/>
                  </a:lnTo>
                  <a:close/>
                </a:path>
                <a:path w="807719" h="633095">
                  <a:moveTo>
                    <a:pt x="791718" y="312724"/>
                  </a:moveTo>
                  <a:lnTo>
                    <a:pt x="791044" y="312458"/>
                  </a:lnTo>
                  <a:lnTo>
                    <a:pt x="790486" y="312127"/>
                  </a:lnTo>
                  <a:lnTo>
                    <a:pt x="789990" y="311734"/>
                  </a:lnTo>
                  <a:lnTo>
                    <a:pt x="787158" y="316369"/>
                  </a:lnTo>
                  <a:lnTo>
                    <a:pt x="787552" y="316598"/>
                  </a:lnTo>
                  <a:lnTo>
                    <a:pt x="787755" y="316738"/>
                  </a:lnTo>
                  <a:lnTo>
                    <a:pt x="789025" y="315442"/>
                  </a:lnTo>
                  <a:lnTo>
                    <a:pt x="790346" y="314109"/>
                  </a:lnTo>
                  <a:lnTo>
                    <a:pt x="791718" y="312724"/>
                  </a:lnTo>
                  <a:close/>
                </a:path>
                <a:path w="807719" h="633095">
                  <a:moveTo>
                    <a:pt x="798017" y="309803"/>
                  </a:moveTo>
                  <a:lnTo>
                    <a:pt x="797826" y="309473"/>
                  </a:lnTo>
                  <a:lnTo>
                    <a:pt x="797598" y="309156"/>
                  </a:lnTo>
                  <a:lnTo>
                    <a:pt x="797318" y="308838"/>
                  </a:lnTo>
                  <a:lnTo>
                    <a:pt x="797128" y="309384"/>
                  </a:lnTo>
                  <a:lnTo>
                    <a:pt x="797013" y="309930"/>
                  </a:lnTo>
                  <a:lnTo>
                    <a:pt x="796874" y="310388"/>
                  </a:lnTo>
                  <a:lnTo>
                    <a:pt x="796899" y="310654"/>
                  </a:lnTo>
                  <a:lnTo>
                    <a:pt x="798017" y="309803"/>
                  </a:lnTo>
                  <a:close/>
                </a:path>
                <a:path w="807719" h="633095">
                  <a:moveTo>
                    <a:pt x="807389" y="241"/>
                  </a:moveTo>
                  <a:lnTo>
                    <a:pt x="807199" y="0"/>
                  </a:lnTo>
                  <a:lnTo>
                    <a:pt x="806615" y="533"/>
                  </a:lnTo>
                  <a:lnTo>
                    <a:pt x="806030" y="1079"/>
                  </a:lnTo>
                  <a:lnTo>
                    <a:pt x="805459" y="1612"/>
                  </a:lnTo>
                  <a:lnTo>
                    <a:pt x="806335" y="1638"/>
                  </a:lnTo>
                  <a:lnTo>
                    <a:pt x="806983" y="1028"/>
                  </a:lnTo>
                  <a:lnTo>
                    <a:pt x="807389" y="2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 descr=""/>
            <p:cNvSpPr/>
            <p:nvPr/>
          </p:nvSpPr>
          <p:spPr>
            <a:xfrm>
              <a:off x="1712176" y="3855943"/>
              <a:ext cx="818515" cy="580390"/>
            </a:xfrm>
            <a:custGeom>
              <a:avLst/>
              <a:gdLst/>
              <a:ahLst/>
              <a:cxnLst/>
              <a:rect l="l" t="t" r="r" b="b"/>
              <a:pathLst>
                <a:path w="818514" h="580389">
                  <a:moveTo>
                    <a:pt x="406" y="579704"/>
                  </a:moveTo>
                  <a:lnTo>
                    <a:pt x="139" y="579691"/>
                  </a:lnTo>
                  <a:lnTo>
                    <a:pt x="0" y="579691"/>
                  </a:lnTo>
                  <a:lnTo>
                    <a:pt x="63" y="579856"/>
                  </a:lnTo>
                  <a:lnTo>
                    <a:pt x="406" y="579704"/>
                  </a:lnTo>
                  <a:close/>
                </a:path>
                <a:path w="818514" h="580389">
                  <a:moveTo>
                    <a:pt x="54952" y="553351"/>
                  </a:moveTo>
                  <a:lnTo>
                    <a:pt x="54864" y="552043"/>
                  </a:lnTo>
                  <a:lnTo>
                    <a:pt x="54521" y="550900"/>
                  </a:lnTo>
                  <a:lnTo>
                    <a:pt x="52755" y="551218"/>
                  </a:lnTo>
                  <a:lnTo>
                    <a:pt x="52832" y="552323"/>
                  </a:lnTo>
                  <a:lnTo>
                    <a:pt x="52882" y="553466"/>
                  </a:lnTo>
                  <a:lnTo>
                    <a:pt x="52730" y="554558"/>
                  </a:lnTo>
                  <a:lnTo>
                    <a:pt x="53416" y="554456"/>
                  </a:lnTo>
                  <a:lnTo>
                    <a:pt x="54102" y="554380"/>
                  </a:lnTo>
                  <a:lnTo>
                    <a:pt x="54787" y="554316"/>
                  </a:lnTo>
                  <a:lnTo>
                    <a:pt x="54876" y="553834"/>
                  </a:lnTo>
                  <a:lnTo>
                    <a:pt x="54952" y="553351"/>
                  </a:lnTo>
                  <a:close/>
                </a:path>
                <a:path w="818514" h="580389">
                  <a:moveTo>
                    <a:pt x="58013" y="554266"/>
                  </a:moveTo>
                  <a:lnTo>
                    <a:pt x="57899" y="554024"/>
                  </a:lnTo>
                  <a:lnTo>
                    <a:pt x="57721" y="554024"/>
                  </a:lnTo>
                  <a:lnTo>
                    <a:pt x="57594" y="554113"/>
                  </a:lnTo>
                  <a:lnTo>
                    <a:pt x="57480" y="554240"/>
                  </a:lnTo>
                  <a:lnTo>
                    <a:pt x="57645" y="554240"/>
                  </a:lnTo>
                  <a:lnTo>
                    <a:pt x="57835" y="554253"/>
                  </a:lnTo>
                  <a:lnTo>
                    <a:pt x="58013" y="554266"/>
                  </a:lnTo>
                  <a:close/>
                </a:path>
                <a:path w="818514" h="580389">
                  <a:moveTo>
                    <a:pt x="210375" y="490524"/>
                  </a:moveTo>
                  <a:lnTo>
                    <a:pt x="210248" y="490486"/>
                  </a:lnTo>
                  <a:lnTo>
                    <a:pt x="210261" y="490715"/>
                  </a:lnTo>
                  <a:lnTo>
                    <a:pt x="210375" y="490524"/>
                  </a:lnTo>
                  <a:close/>
                </a:path>
                <a:path w="818514" h="580389">
                  <a:moveTo>
                    <a:pt x="213715" y="526034"/>
                  </a:moveTo>
                  <a:lnTo>
                    <a:pt x="213309" y="525741"/>
                  </a:lnTo>
                  <a:lnTo>
                    <a:pt x="213106" y="525487"/>
                  </a:lnTo>
                  <a:lnTo>
                    <a:pt x="212940" y="525640"/>
                  </a:lnTo>
                  <a:lnTo>
                    <a:pt x="212674" y="525805"/>
                  </a:lnTo>
                  <a:lnTo>
                    <a:pt x="212547" y="525945"/>
                  </a:lnTo>
                  <a:lnTo>
                    <a:pt x="212471" y="526122"/>
                  </a:lnTo>
                  <a:lnTo>
                    <a:pt x="212483" y="526402"/>
                  </a:lnTo>
                  <a:lnTo>
                    <a:pt x="212801" y="526681"/>
                  </a:lnTo>
                  <a:lnTo>
                    <a:pt x="212979" y="526961"/>
                  </a:lnTo>
                  <a:lnTo>
                    <a:pt x="213207" y="526745"/>
                  </a:lnTo>
                  <a:lnTo>
                    <a:pt x="213550" y="526542"/>
                  </a:lnTo>
                  <a:lnTo>
                    <a:pt x="213652" y="526326"/>
                  </a:lnTo>
                  <a:lnTo>
                    <a:pt x="213715" y="526034"/>
                  </a:lnTo>
                  <a:close/>
                </a:path>
                <a:path w="818514" h="580389">
                  <a:moveTo>
                    <a:pt x="299097" y="511911"/>
                  </a:moveTo>
                  <a:lnTo>
                    <a:pt x="298284" y="507695"/>
                  </a:lnTo>
                  <a:lnTo>
                    <a:pt x="296214" y="508139"/>
                  </a:lnTo>
                  <a:lnTo>
                    <a:pt x="294373" y="508736"/>
                  </a:lnTo>
                  <a:lnTo>
                    <a:pt x="292722" y="509625"/>
                  </a:lnTo>
                  <a:lnTo>
                    <a:pt x="296341" y="512140"/>
                  </a:lnTo>
                  <a:lnTo>
                    <a:pt x="296227" y="513245"/>
                  </a:lnTo>
                  <a:lnTo>
                    <a:pt x="296227" y="513778"/>
                  </a:lnTo>
                  <a:lnTo>
                    <a:pt x="296037" y="514273"/>
                  </a:lnTo>
                  <a:lnTo>
                    <a:pt x="295109" y="516128"/>
                  </a:lnTo>
                  <a:lnTo>
                    <a:pt x="294373" y="517017"/>
                  </a:lnTo>
                  <a:lnTo>
                    <a:pt x="294284" y="517156"/>
                  </a:lnTo>
                  <a:lnTo>
                    <a:pt x="292862" y="518579"/>
                  </a:lnTo>
                  <a:lnTo>
                    <a:pt x="291528" y="519861"/>
                  </a:lnTo>
                  <a:lnTo>
                    <a:pt x="290169" y="521131"/>
                  </a:lnTo>
                  <a:lnTo>
                    <a:pt x="290703" y="521931"/>
                  </a:lnTo>
                  <a:lnTo>
                    <a:pt x="290918" y="522351"/>
                  </a:lnTo>
                  <a:lnTo>
                    <a:pt x="299097" y="511911"/>
                  </a:lnTo>
                  <a:close/>
                </a:path>
                <a:path w="818514" h="580389">
                  <a:moveTo>
                    <a:pt x="354368" y="286562"/>
                  </a:moveTo>
                  <a:lnTo>
                    <a:pt x="353136" y="288404"/>
                  </a:lnTo>
                  <a:lnTo>
                    <a:pt x="352539" y="289382"/>
                  </a:lnTo>
                  <a:lnTo>
                    <a:pt x="352552" y="289560"/>
                  </a:lnTo>
                  <a:lnTo>
                    <a:pt x="353771" y="287693"/>
                  </a:lnTo>
                  <a:lnTo>
                    <a:pt x="354368" y="286727"/>
                  </a:lnTo>
                  <a:lnTo>
                    <a:pt x="354342" y="286562"/>
                  </a:lnTo>
                  <a:lnTo>
                    <a:pt x="354368" y="286702"/>
                  </a:lnTo>
                  <a:lnTo>
                    <a:pt x="354368" y="286562"/>
                  </a:lnTo>
                  <a:close/>
                </a:path>
                <a:path w="818514" h="580389">
                  <a:moveTo>
                    <a:pt x="361251" y="485101"/>
                  </a:moveTo>
                  <a:lnTo>
                    <a:pt x="360337" y="484682"/>
                  </a:lnTo>
                  <a:lnTo>
                    <a:pt x="361073" y="485165"/>
                  </a:lnTo>
                  <a:lnTo>
                    <a:pt x="361251" y="485101"/>
                  </a:lnTo>
                  <a:close/>
                </a:path>
                <a:path w="818514" h="580389">
                  <a:moveTo>
                    <a:pt x="391033" y="268046"/>
                  </a:moveTo>
                  <a:lnTo>
                    <a:pt x="390842" y="267576"/>
                  </a:lnTo>
                  <a:lnTo>
                    <a:pt x="390664" y="267093"/>
                  </a:lnTo>
                  <a:lnTo>
                    <a:pt x="390512" y="266598"/>
                  </a:lnTo>
                  <a:lnTo>
                    <a:pt x="390004" y="267144"/>
                  </a:lnTo>
                  <a:lnTo>
                    <a:pt x="389826" y="267233"/>
                  </a:lnTo>
                  <a:lnTo>
                    <a:pt x="390232" y="267538"/>
                  </a:lnTo>
                  <a:lnTo>
                    <a:pt x="390626" y="267804"/>
                  </a:lnTo>
                  <a:lnTo>
                    <a:pt x="391033" y="268046"/>
                  </a:lnTo>
                  <a:close/>
                </a:path>
                <a:path w="818514" h="580389">
                  <a:moveTo>
                    <a:pt x="394157" y="243903"/>
                  </a:moveTo>
                  <a:lnTo>
                    <a:pt x="393852" y="243827"/>
                  </a:lnTo>
                  <a:lnTo>
                    <a:pt x="392722" y="244398"/>
                  </a:lnTo>
                  <a:lnTo>
                    <a:pt x="391401" y="244119"/>
                  </a:lnTo>
                  <a:lnTo>
                    <a:pt x="390055" y="242570"/>
                  </a:lnTo>
                  <a:lnTo>
                    <a:pt x="389737" y="242112"/>
                  </a:lnTo>
                  <a:lnTo>
                    <a:pt x="387515" y="237490"/>
                  </a:lnTo>
                  <a:lnTo>
                    <a:pt x="386918" y="238290"/>
                  </a:lnTo>
                  <a:lnTo>
                    <a:pt x="387096" y="238594"/>
                  </a:lnTo>
                  <a:lnTo>
                    <a:pt x="387223" y="238772"/>
                  </a:lnTo>
                  <a:lnTo>
                    <a:pt x="387540" y="240499"/>
                  </a:lnTo>
                  <a:lnTo>
                    <a:pt x="386867" y="242138"/>
                  </a:lnTo>
                  <a:lnTo>
                    <a:pt x="385000" y="241947"/>
                  </a:lnTo>
                  <a:lnTo>
                    <a:pt x="384492" y="242011"/>
                  </a:lnTo>
                  <a:lnTo>
                    <a:pt x="384009" y="242163"/>
                  </a:lnTo>
                  <a:lnTo>
                    <a:pt x="380542" y="246786"/>
                  </a:lnTo>
                  <a:lnTo>
                    <a:pt x="383247" y="247396"/>
                  </a:lnTo>
                  <a:lnTo>
                    <a:pt x="382447" y="248551"/>
                  </a:lnTo>
                  <a:lnTo>
                    <a:pt x="382041" y="249428"/>
                  </a:lnTo>
                  <a:lnTo>
                    <a:pt x="380619" y="250850"/>
                  </a:lnTo>
                  <a:lnTo>
                    <a:pt x="379628" y="251434"/>
                  </a:lnTo>
                  <a:lnTo>
                    <a:pt x="379145" y="251802"/>
                  </a:lnTo>
                  <a:lnTo>
                    <a:pt x="379539" y="252780"/>
                  </a:lnTo>
                  <a:lnTo>
                    <a:pt x="379806" y="253606"/>
                  </a:lnTo>
                  <a:lnTo>
                    <a:pt x="380111" y="254368"/>
                  </a:lnTo>
                  <a:lnTo>
                    <a:pt x="394157" y="243903"/>
                  </a:lnTo>
                  <a:close/>
                </a:path>
                <a:path w="818514" h="580389">
                  <a:moveTo>
                    <a:pt x="398119" y="229831"/>
                  </a:moveTo>
                  <a:lnTo>
                    <a:pt x="397408" y="229743"/>
                  </a:lnTo>
                  <a:lnTo>
                    <a:pt x="396697" y="229704"/>
                  </a:lnTo>
                  <a:lnTo>
                    <a:pt x="395973" y="229679"/>
                  </a:lnTo>
                  <a:lnTo>
                    <a:pt x="395998" y="230365"/>
                  </a:lnTo>
                  <a:lnTo>
                    <a:pt x="396087" y="231038"/>
                  </a:lnTo>
                  <a:lnTo>
                    <a:pt x="396430" y="231533"/>
                  </a:lnTo>
                  <a:lnTo>
                    <a:pt x="397065" y="231051"/>
                  </a:lnTo>
                  <a:lnTo>
                    <a:pt x="397637" y="230492"/>
                  </a:lnTo>
                  <a:lnTo>
                    <a:pt x="398119" y="229831"/>
                  </a:lnTo>
                  <a:close/>
                </a:path>
                <a:path w="818514" h="580389">
                  <a:moveTo>
                    <a:pt x="399834" y="223215"/>
                  </a:moveTo>
                  <a:lnTo>
                    <a:pt x="399186" y="221907"/>
                  </a:lnTo>
                  <a:lnTo>
                    <a:pt x="397052" y="224751"/>
                  </a:lnTo>
                  <a:lnTo>
                    <a:pt x="398830" y="224967"/>
                  </a:lnTo>
                  <a:lnTo>
                    <a:pt x="399834" y="223215"/>
                  </a:lnTo>
                  <a:close/>
                </a:path>
                <a:path w="818514" h="580389">
                  <a:moveTo>
                    <a:pt x="407974" y="223088"/>
                  </a:moveTo>
                  <a:lnTo>
                    <a:pt x="407695" y="222973"/>
                  </a:lnTo>
                  <a:lnTo>
                    <a:pt x="407695" y="223342"/>
                  </a:lnTo>
                  <a:lnTo>
                    <a:pt x="407974" y="223088"/>
                  </a:lnTo>
                  <a:close/>
                </a:path>
                <a:path w="818514" h="580389">
                  <a:moveTo>
                    <a:pt x="409448" y="309956"/>
                  </a:moveTo>
                  <a:lnTo>
                    <a:pt x="409028" y="309816"/>
                  </a:lnTo>
                  <a:lnTo>
                    <a:pt x="408571" y="309740"/>
                  </a:lnTo>
                  <a:lnTo>
                    <a:pt x="408063" y="309778"/>
                  </a:lnTo>
                  <a:lnTo>
                    <a:pt x="408051" y="309905"/>
                  </a:lnTo>
                  <a:lnTo>
                    <a:pt x="408381" y="310070"/>
                  </a:lnTo>
                  <a:lnTo>
                    <a:pt x="408838" y="310083"/>
                  </a:lnTo>
                  <a:lnTo>
                    <a:pt x="409448" y="309956"/>
                  </a:lnTo>
                  <a:close/>
                </a:path>
                <a:path w="818514" h="580389">
                  <a:moveTo>
                    <a:pt x="414159" y="227736"/>
                  </a:moveTo>
                  <a:lnTo>
                    <a:pt x="413397" y="226453"/>
                  </a:lnTo>
                  <a:lnTo>
                    <a:pt x="412851" y="225005"/>
                  </a:lnTo>
                  <a:lnTo>
                    <a:pt x="412242" y="222694"/>
                  </a:lnTo>
                  <a:lnTo>
                    <a:pt x="411657" y="221716"/>
                  </a:lnTo>
                  <a:lnTo>
                    <a:pt x="411276" y="220929"/>
                  </a:lnTo>
                  <a:lnTo>
                    <a:pt x="410057" y="221767"/>
                  </a:lnTo>
                  <a:lnTo>
                    <a:pt x="410235" y="224231"/>
                  </a:lnTo>
                  <a:lnTo>
                    <a:pt x="410222" y="226885"/>
                  </a:lnTo>
                  <a:lnTo>
                    <a:pt x="411772" y="229311"/>
                  </a:lnTo>
                  <a:lnTo>
                    <a:pt x="411137" y="229958"/>
                  </a:lnTo>
                  <a:lnTo>
                    <a:pt x="411365" y="230682"/>
                  </a:lnTo>
                  <a:lnTo>
                    <a:pt x="412051" y="229781"/>
                  </a:lnTo>
                  <a:lnTo>
                    <a:pt x="412483" y="228904"/>
                  </a:lnTo>
                  <a:lnTo>
                    <a:pt x="413473" y="228130"/>
                  </a:lnTo>
                  <a:lnTo>
                    <a:pt x="414159" y="227736"/>
                  </a:lnTo>
                  <a:close/>
                </a:path>
                <a:path w="818514" h="580389">
                  <a:moveTo>
                    <a:pt x="416737" y="261099"/>
                  </a:moveTo>
                  <a:lnTo>
                    <a:pt x="405358" y="261099"/>
                  </a:lnTo>
                  <a:lnTo>
                    <a:pt x="405358" y="265557"/>
                  </a:lnTo>
                  <a:lnTo>
                    <a:pt x="405218" y="265874"/>
                  </a:lnTo>
                  <a:lnTo>
                    <a:pt x="404901" y="265544"/>
                  </a:lnTo>
                  <a:lnTo>
                    <a:pt x="405358" y="265557"/>
                  </a:lnTo>
                  <a:lnTo>
                    <a:pt x="405358" y="261099"/>
                  </a:lnTo>
                  <a:lnTo>
                    <a:pt x="399199" y="261099"/>
                  </a:lnTo>
                  <a:lnTo>
                    <a:pt x="398792" y="261099"/>
                  </a:lnTo>
                  <a:lnTo>
                    <a:pt x="398526" y="261696"/>
                  </a:lnTo>
                  <a:lnTo>
                    <a:pt x="398030" y="262559"/>
                  </a:lnTo>
                  <a:lnTo>
                    <a:pt x="397294" y="263461"/>
                  </a:lnTo>
                  <a:lnTo>
                    <a:pt x="394004" y="262890"/>
                  </a:lnTo>
                  <a:lnTo>
                    <a:pt x="393522" y="263398"/>
                  </a:lnTo>
                  <a:lnTo>
                    <a:pt x="397459" y="266611"/>
                  </a:lnTo>
                  <a:lnTo>
                    <a:pt x="401739" y="270408"/>
                  </a:lnTo>
                  <a:lnTo>
                    <a:pt x="404660" y="270764"/>
                  </a:lnTo>
                  <a:lnTo>
                    <a:pt x="408978" y="267703"/>
                  </a:lnTo>
                  <a:lnTo>
                    <a:pt x="410870" y="267690"/>
                  </a:lnTo>
                  <a:lnTo>
                    <a:pt x="413219" y="267563"/>
                  </a:lnTo>
                  <a:lnTo>
                    <a:pt x="416521" y="265925"/>
                  </a:lnTo>
                  <a:lnTo>
                    <a:pt x="416534" y="265544"/>
                  </a:lnTo>
                  <a:lnTo>
                    <a:pt x="416598" y="263461"/>
                  </a:lnTo>
                  <a:lnTo>
                    <a:pt x="416725" y="261150"/>
                  </a:lnTo>
                  <a:close/>
                </a:path>
                <a:path w="818514" h="580389">
                  <a:moveTo>
                    <a:pt x="417360" y="319214"/>
                  </a:moveTo>
                  <a:lnTo>
                    <a:pt x="416547" y="318173"/>
                  </a:lnTo>
                  <a:lnTo>
                    <a:pt x="415315" y="316560"/>
                  </a:lnTo>
                  <a:lnTo>
                    <a:pt x="414540" y="315404"/>
                  </a:lnTo>
                  <a:lnTo>
                    <a:pt x="413740" y="314274"/>
                  </a:lnTo>
                  <a:lnTo>
                    <a:pt x="412407" y="313982"/>
                  </a:lnTo>
                  <a:lnTo>
                    <a:pt x="411111" y="314591"/>
                  </a:lnTo>
                  <a:lnTo>
                    <a:pt x="410121" y="315976"/>
                  </a:lnTo>
                  <a:lnTo>
                    <a:pt x="410311" y="316522"/>
                  </a:lnTo>
                  <a:lnTo>
                    <a:pt x="410438" y="317080"/>
                  </a:lnTo>
                  <a:lnTo>
                    <a:pt x="410438" y="317690"/>
                  </a:lnTo>
                  <a:lnTo>
                    <a:pt x="409867" y="317817"/>
                  </a:lnTo>
                  <a:lnTo>
                    <a:pt x="412711" y="318744"/>
                  </a:lnTo>
                  <a:lnTo>
                    <a:pt x="414159" y="319100"/>
                  </a:lnTo>
                  <a:lnTo>
                    <a:pt x="415226" y="319366"/>
                  </a:lnTo>
                  <a:lnTo>
                    <a:pt x="416331" y="319570"/>
                  </a:lnTo>
                  <a:lnTo>
                    <a:pt x="417360" y="319214"/>
                  </a:lnTo>
                  <a:close/>
                </a:path>
                <a:path w="818514" h="580389">
                  <a:moveTo>
                    <a:pt x="418757" y="323926"/>
                  </a:moveTo>
                  <a:lnTo>
                    <a:pt x="417309" y="323202"/>
                  </a:lnTo>
                  <a:lnTo>
                    <a:pt x="415886" y="323151"/>
                  </a:lnTo>
                  <a:lnTo>
                    <a:pt x="414489" y="324116"/>
                  </a:lnTo>
                  <a:lnTo>
                    <a:pt x="414185" y="324332"/>
                  </a:lnTo>
                  <a:lnTo>
                    <a:pt x="417385" y="325285"/>
                  </a:lnTo>
                  <a:lnTo>
                    <a:pt x="417918" y="324777"/>
                  </a:lnTo>
                  <a:lnTo>
                    <a:pt x="418757" y="323926"/>
                  </a:lnTo>
                  <a:close/>
                </a:path>
                <a:path w="818514" h="580389">
                  <a:moveTo>
                    <a:pt x="419595" y="310934"/>
                  </a:moveTo>
                  <a:lnTo>
                    <a:pt x="418630" y="308127"/>
                  </a:lnTo>
                  <a:lnTo>
                    <a:pt x="417817" y="305435"/>
                  </a:lnTo>
                  <a:lnTo>
                    <a:pt x="416674" y="302869"/>
                  </a:lnTo>
                  <a:lnTo>
                    <a:pt x="417461" y="306095"/>
                  </a:lnTo>
                  <a:lnTo>
                    <a:pt x="418325" y="308876"/>
                  </a:lnTo>
                  <a:lnTo>
                    <a:pt x="418820" y="310172"/>
                  </a:lnTo>
                  <a:lnTo>
                    <a:pt x="419531" y="311289"/>
                  </a:lnTo>
                  <a:lnTo>
                    <a:pt x="419582" y="311111"/>
                  </a:lnTo>
                  <a:lnTo>
                    <a:pt x="419595" y="310934"/>
                  </a:lnTo>
                  <a:close/>
                </a:path>
                <a:path w="818514" h="580389">
                  <a:moveTo>
                    <a:pt x="419862" y="330873"/>
                  </a:moveTo>
                  <a:lnTo>
                    <a:pt x="419722" y="329946"/>
                  </a:lnTo>
                  <a:lnTo>
                    <a:pt x="419265" y="329450"/>
                  </a:lnTo>
                  <a:lnTo>
                    <a:pt x="418109" y="327787"/>
                  </a:lnTo>
                  <a:lnTo>
                    <a:pt x="417880" y="327850"/>
                  </a:lnTo>
                  <a:lnTo>
                    <a:pt x="415074" y="327926"/>
                  </a:lnTo>
                  <a:lnTo>
                    <a:pt x="413854" y="326809"/>
                  </a:lnTo>
                  <a:lnTo>
                    <a:pt x="413359" y="324904"/>
                  </a:lnTo>
                  <a:lnTo>
                    <a:pt x="409613" y="327520"/>
                  </a:lnTo>
                  <a:lnTo>
                    <a:pt x="407492" y="329044"/>
                  </a:lnTo>
                  <a:lnTo>
                    <a:pt x="407428" y="329539"/>
                  </a:lnTo>
                  <a:lnTo>
                    <a:pt x="407263" y="329907"/>
                  </a:lnTo>
                  <a:lnTo>
                    <a:pt x="408216" y="331787"/>
                  </a:lnTo>
                  <a:lnTo>
                    <a:pt x="409206" y="331355"/>
                  </a:lnTo>
                  <a:lnTo>
                    <a:pt x="409752" y="331000"/>
                  </a:lnTo>
                  <a:lnTo>
                    <a:pt x="409244" y="330695"/>
                  </a:lnTo>
                  <a:lnTo>
                    <a:pt x="408838" y="330415"/>
                  </a:lnTo>
                  <a:lnTo>
                    <a:pt x="408508" y="330098"/>
                  </a:lnTo>
                  <a:lnTo>
                    <a:pt x="411708" y="327456"/>
                  </a:lnTo>
                  <a:lnTo>
                    <a:pt x="413499" y="329247"/>
                  </a:lnTo>
                  <a:lnTo>
                    <a:pt x="415137" y="331266"/>
                  </a:lnTo>
                  <a:lnTo>
                    <a:pt x="417728" y="332282"/>
                  </a:lnTo>
                  <a:lnTo>
                    <a:pt x="419862" y="330873"/>
                  </a:lnTo>
                  <a:close/>
                </a:path>
                <a:path w="818514" h="580389">
                  <a:moveTo>
                    <a:pt x="425310" y="213677"/>
                  </a:moveTo>
                  <a:lnTo>
                    <a:pt x="424535" y="213334"/>
                  </a:lnTo>
                  <a:lnTo>
                    <a:pt x="423735" y="213233"/>
                  </a:lnTo>
                  <a:lnTo>
                    <a:pt x="423037" y="211874"/>
                  </a:lnTo>
                  <a:lnTo>
                    <a:pt x="423049" y="210591"/>
                  </a:lnTo>
                  <a:lnTo>
                    <a:pt x="422275" y="209524"/>
                  </a:lnTo>
                  <a:lnTo>
                    <a:pt x="421665" y="208661"/>
                  </a:lnTo>
                  <a:lnTo>
                    <a:pt x="420306" y="207975"/>
                  </a:lnTo>
                  <a:lnTo>
                    <a:pt x="418846" y="205994"/>
                  </a:lnTo>
                  <a:lnTo>
                    <a:pt x="418592" y="204774"/>
                  </a:lnTo>
                  <a:lnTo>
                    <a:pt x="418058" y="203136"/>
                  </a:lnTo>
                  <a:lnTo>
                    <a:pt x="418198" y="202107"/>
                  </a:lnTo>
                  <a:lnTo>
                    <a:pt x="416369" y="201549"/>
                  </a:lnTo>
                  <a:lnTo>
                    <a:pt x="415912" y="200558"/>
                  </a:lnTo>
                  <a:lnTo>
                    <a:pt x="415759" y="199542"/>
                  </a:lnTo>
                  <a:lnTo>
                    <a:pt x="415201" y="199542"/>
                  </a:lnTo>
                  <a:lnTo>
                    <a:pt x="414807" y="199059"/>
                  </a:lnTo>
                  <a:lnTo>
                    <a:pt x="414159" y="197840"/>
                  </a:lnTo>
                  <a:lnTo>
                    <a:pt x="413639" y="197078"/>
                  </a:lnTo>
                  <a:lnTo>
                    <a:pt x="412343" y="197700"/>
                  </a:lnTo>
                  <a:lnTo>
                    <a:pt x="411365" y="200152"/>
                  </a:lnTo>
                  <a:lnTo>
                    <a:pt x="411314" y="200317"/>
                  </a:lnTo>
                  <a:lnTo>
                    <a:pt x="410159" y="203225"/>
                  </a:lnTo>
                  <a:lnTo>
                    <a:pt x="410387" y="203949"/>
                  </a:lnTo>
                  <a:lnTo>
                    <a:pt x="410222" y="204901"/>
                  </a:lnTo>
                  <a:lnTo>
                    <a:pt x="410832" y="206463"/>
                  </a:lnTo>
                  <a:lnTo>
                    <a:pt x="411746" y="207048"/>
                  </a:lnTo>
                  <a:lnTo>
                    <a:pt x="412076" y="207975"/>
                  </a:lnTo>
                  <a:lnTo>
                    <a:pt x="412178" y="209524"/>
                  </a:lnTo>
                  <a:lnTo>
                    <a:pt x="410946" y="209372"/>
                  </a:lnTo>
                  <a:lnTo>
                    <a:pt x="410806" y="209435"/>
                  </a:lnTo>
                  <a:lnTo>
                    <a:pt x="410121" y="210197"/>
                  </a:lnTo>
                  <a:lnTo>
                    <a:pt x="409041" y="210807"/>
                  </a:lnTo>
                  <a:lnTo>
                    <a:pt x="408012" y="212585"/>
                  </a:lnTo>
                  <a:lnTo>
                    <a:pt x="407530" y="214541"/>
                  </a:lnTo>
                  <a:lnTo>
                    <a:pt x="407809" y="214591"/>
                  </a:lnTo>
                  <a:lnTo>
                    <a:pt x="408063" y="214744"/>
                  </a:lnTo>
                  <a:lnTo>
                    <a:pt x="408952" y="215874"/>
                  </a:lnTo>
                  <a:lnTo>
                    <a:pt x="410044" y="217855"/>
                  </a:lnTo>
                  <a:lnTo>
                    <a:pt x="414426" y="223596"/>
                  </a:lnTo>
                  <a:lnTo>
                    <a:pt x="414769" y="223545"/>
                  </a:lnTo>
                  <a:lnTo>
                    <a:pt x="415124" y="223647"/>
                  </a:lnTo>
                  <a:lnTo>
                    <a:pt x="415480" y="224116"/>
                  </a:lnTo>
                  <a:lnTo>
                    <a:pt x="415391" y="224853"/>
                  </a:lnTo>
                  <a:lnTo>
                    <a:pt x="416547" y="226364"/>
                  </a:lnTo>
                  <a:lnTo>
                    <a:pt x="418299" y="225107"/>
                  </a:lnTo>
                  <a:lnTo>
                    <a:pt x="420243" y="223545"/>
                  </a:lnTo>
                  <a:lnTo>
                    <a:pt x="421843" y="222326"/>
                  </a:lnTo>
                  <a:lnTo>
                    <a:pt x="417753" y="220167"/>
                  </a:lnTo>
                  <a:lnTo>
                    <a:pt x="418388" y="217335"/>
                  </a:lnTo>
                  <a:lnTo>
                    <a:pt x="420865" y="216700"/>
                  </a:lnTo>
                  <a:lnTo>
                    <a:pt x="423595" y="216242"/>
                  </a:lnTo>
                  <a:lnTo>
                    <a:pt x="425310" y="213677"/>
                  </a:lnTo>
                  <a:close/>
                </a:path>
                <a:path w="818514" h="580389">
                  <a:moveTo>
                    <a:pt x="426275" y="328574"/>
                  </a:moveTo>
                  <a:lnTo>
                    <a:pt x="426148" y="328460"/>
                  </a:lnTo>
                  <a:lnTo>
                    <a:pt x="425488" y="328523"/>
                  </a:lnTo>
                  <a:lnTo>
                    <a:pt x="425259" y="328498"/>
                  </a:lnTo>
                  <a:lnTo>
                    <a:pt x="425119" y="328599"/>
                  </a:lnTo>
                  <a:lnTo>
                    <a:pt x="424980" y="328701"/>
                  </a:lnTo>
                  <a:lnTo>
                    <a:pt x="424840" y="328803"/>
                  </a:lnTo>
                  <a:lnTo>
                    <a:pt x="424700" y="328904"/>
                  </a:lnTo>
                  <a:lnTo>
                    <a:pt x="425361" y="329209"/>
                  </a:lnTo>
                  <a:lnTo>
                    <a:pt x="425691" y="329006"/>
                  </a:lnTo>
                  <a:lnTo>
                    <a:pt x="425983" y="328790"/>
                  </a:lnTo>
                  <a:lnTo>
                    <a:pt x="426275" y="328574"/>
                  </a:lnTo>
                  <a:close/>
                </a:path>
                <a:path w="818514" h="580389">
                  <a:moveTo>
                    <a:pt x="429958" y="207327"/>
                  </a:moveTo>
                  <a:lnTo>
                    <a:pt x="429806" y="207327"/>
                  </a:lnTo>
                  <a:lnTo>
                    <a:pt x="429869" y="207454"/>
                  </a:lnTo>
                  <a:lnTo>
                    <a:pt x="429958" y="207327"/>
                  </a:lnTo>
                  <a:close/>
                </a:path>
                <a:path w="818514" h="580389">
                  <a:moveTo>
                    <a:pt x="430974" y="205511"/>
                  </a:moveTo>
                  <a:lnTo>
                    <a:pt x="429818" y="204228"/>
                  </a:lnTo>
                  <a:lnTo>
                    <a:pt x="428815" y="203022"/>
                  </a:lnTo>
                  <a:lnTo>
                    <a:pt x="428498" y="203009"/>
                  </a:lnTo>
                  <a:lnTo>
                    <a:pt x="428167" y="202971"/>
                  </a:lnTo>
                  <a:lnTo>
                    <a:pt x="427837" y="202933"/>
                  </a:lnTo>
                  <a:lnTo>
                    <a:pt x="427964" y="203047"/>
                  </a:lnTo>
                  <a:lnTo>
                    <a:pt x="427748" y="203238"/>
                  </a:lnTo>
                  <a:lnTo>
                    <a:pt x="427545" y="203441"/>
                  </a:lnTo>
                  <a:lnTo>
                    <a:pt x="427291" y="203619"/>
                  </a:lnTo>
                  <a:lnTo>
                    <a:pt x="427113" y="203390"/>
                  </a:lnTo>
                  <a:lnTo>
                    <a:pt x="427482" y="202882"/>
                  </a:lnTo>
                  <a:lnTo>
                    <a:pt x="426580" y="202742"/>
                  </a:lnTo>
                  <a:lnTo>
                    <a:pt x="425678" y="202552"/>
                  </a:lnTo>
                  <a:lnTo>
                    <a:pt x="424764" y="202260"/>
                  </a:lnTo>
                  <a:lnTo>
                    <a:pt x="426186" y="204228"/>
                  </a:lnTo>
                  <a:lnTo>
                    <a:pt x="427367" y="206362"/>
                  </a:lnTo>
                  <a:lnTo>
                    <a:pt x="429844" y="207276"/>
                  </a:lnTo>
                  <a:lnTo>
                    <a:pt x="430974" y="205511"/>
                  </a:lnTo>
                  <a:close/>
                </a:path>
                <a:path w="818514" h="580389">
                  <a:moveTo>
                    <a:pt x="442087" y="232689"/>
                  </a:moveTo>
                  <a:lnTo>
                    <a:pt x="433997" y="226352"/>
                  </a:lnTo>
                  <a:lnTo>
                    <a:pt x="433717" y="226568"/>
                  </a:lnTo>
                  <a:lnTo>
                    <a:pt x="433044" y="227025"/>
                  </a:lnTo>
                  <a:lnTo>
                    <a:pt x="432701" y="227533"/>
                  </a:lnTo>
                  <a:lnTo>
                    <a:pt x="432612" y="228117"/>
                  </a:lnTo>
                  <a:lnTo>
                    <a:pt x="429704" y="230974"/>
                  </a:lnTo>
                  <a:lnTo>
                    <a:pt x="429958" y="229971"/>
                  </a:lnTo>
                  <a:lnTo>
                    <a:pt x="430542" y="228625"/>
                  </a:lnTo>
                  <a:lnTo>
                    <a:pt x="428371" y="228396"/>
                  </a:lnTo>
                  <a:lnTo>
                    <a:pt x="425945" y="232244"/>
                  </a:lnTo>
                  <a:lnTo>
                    <a:pt x="426821" y="232562"/>
                  </a:lnTo>
                  <a:lnTo>
                    <a:pt x="427507" y="232676"/>
                  </a:lnTo>
                  <a:lnTo>
                    <a:pt x="428053" y="232600"/>
                  </a:lnTo>
                  <a:lnTo>
                    <a:pt x="424395" y="236207"/>
                  </a:lnTo>
                  <a:lnTo>
                    <a:pt x="424103" y="236258"/>
                  </a:lnTo>
                  <a:lnTo>
                    <a:pt x="425043" y="237490"/>
                  </a:lnTo>
                  <a:lnTo>
                    <a:pt x="424815" y="237667"/>
                  </a:lnTo>
                  <a:lnTo>
                    <a:pt x="423367" y="238429"/>
                  </a:lnTo>
                  <a:lnTo>
                    <a:pt x="422363" y="238772"/>
                  </a:lnTo>
                  <a:lnTo>
                    <a:pt x="421373" y="239153"/>
                  </a:lnTo>
                  <a:lnTo>
                    <a:pt x="421868" y="239610"/>
                  </a:lnTo>
                  <a:lnTo>
                    <a:pt x="422135" y="240207"/>
                  </a:lnTo>
                  <a:lnTo>
                    <a:pt x="422084" y="241300"/>
                  </a:lnTo>
                  <a:lnTo>
                    <a:pt x="421690" y="241808"/>
                  </a:lnTo>
                  <a:lnTo>
                    <a:pt x="420001" y="241604"/>
                  </a:lnTo>
                  <a:lnTo>
                    <a:pt x="419430" y="241122"/>
                  </a:lnTo>
                  <a:lnTo>
                    <a:pt x="414655" y="245833"/>
                  </a:lnTo>
                  <a:lnTo>
                    <a:pt x="414439" y="244475"/>
                  </a:lnTo>
                  <a:lnTo>
                    <a:pt x="413969" y="243205"/>
                  </a:lnTo>
                  <a:lnTo>
                    <a:pt x="415277" y="241604"/>
                  </a:lnTo>
                  <a:lnTo>
                    <a:pt x="415747" y="240626"/>
                  </a:lnTo>
                  <a:lnTo>
                    <a:pt x="415988" y="239471"/>
                  </a:lnTo>
                  <a:lnTo>
                    <a:pt x="410921" y="244881"/>
                  </a:lnTo>
                  <a:lnTo>
                    <a:pt x="414362" y="246113"/>
                  </a:lnTo>
                  <a:lnTo>
                    <a:pt x="399694" y="260604"/>
                  </a:lnTo>
                  <a:lnTo>
                    <a:pt x="416902" y="260604"/>
                  </a:lnTo>
                  <a:lnTo>
                    <a:pt x="417982" y="257378"/>
                  </a:lnTo>
                  <a:lnTo>
                    <a:pt x="417664" y="255320"/>
                  </a:lnTo>
                  <a:lnTo>
                    <a:pt x="416115" y="251256"/>
                  </a:lnTo>
                  <a:lnTo>
                    <a:pt x="415150" y="249364"/>
                  </a:lnTo>
                  <a:lnTo>
                    <a:pt x="416483" y="247421"/>
                  </a:lnTo>
                  <a:lnTo>
                    <a:pt x="420052" y="248170"/>
                  </a:lnTo>
                  <a:lnTo>
                    <a:pt x="421462" y="249732"/>
                  </a:lnTo>
                  <a:lnTo>
                    <a:pt x="420776" y="255168"/>
                  </a:lnTo>
                  <a:lnTo>
                    <a:pt x="420141" y="257467"/>
                  </a:lnTo>
                  <a:lnTo>
                    <a:pt x="419531" y="260604"/>
                  </a:lnTo>
                  <a:lnTo>
                    <a:pt x="419417" y="262559"/>
                  </a:lnTo>
                  <a:lnTo>
                    <a:pt x="420852" y="263448"/>
                  </a:lnTo>
                  <a:lnTo>
                    <a:pt x="421805" y="261315"/>
                  </a:lnTo>
                  <a:lnTo>
                    <a:pt x="422376" y="258953"/>
                  </a:lnTo>
                  <a:lnTo>
                    <a:pt x="425310" y="255320"/>
                  </a:lnTo>
                  <a:lnTo>
                    <a:pt x="425157" y="253580"/>
                  </a:lnTo>
                  <a:lnTo>
                    <a:pt x="423557" y="250012"/>
                  </a:lnTo>
                  <a:lnTo>
                    <a:pt x="422313" y="248450"/>
                  </a:lnTo>
                  <a:lnTo>
                    <a:pt x="421652" y="247421"/>
                  </a:lnTo>
                  <a:lnTo>
                    <a:pt x="420954" y="246329"/>
                  </a:lnTo>
                  <a:lnTo>
                    <a:pt x="422008" y="245833"/>
                  </a:lnTo>
                  <a:lnTo>
                    <a:pt x="424078" y="244856"/>
                  </a:lnTo>
                  <a:lnTo>
                    <a:pt x="425145" y="241808"/>
                  </a:lnTo>
                  <a:lnTo>
                    <a:pt x="425399" y="241122"/>
                  </a:lnTo>
                  <a:lnTo>
                    <a:pt x="429133" y="240207"/>
                  </a:lnTo>
                  <a:lnTo>
                    <a:pt x="428180" y="236931"/>
                  </a:lnTo>
                  <a:lnTo>
                    <a:pt x="429247" y="235051"/>
                  </a:lnTo>
                  <a:lnTo>
                    <a:pt x="430517" y="232600"/>
                  </a:lnTo>
                  <a:lnTo>
                    <a:pt x="431368" y="230974"/>
                  </a:lnTo>
                  <a:lnTo>
                    <a:pt x="431800" y="230136"/>
                  </a:lnTo>
                  <a:lnTo>
                    <a:pt x="433387" y="229552"/>
                  </a:lnTo>
                  <a:lnTo>
                    <a:pt x="438505" y="231533"/>
                  </a:lnTo>
                  <a:lnTo>
                    <a:pt x="439178" y="232689"/>
                  </a:lnTo>
                  <a:lnTo>
                    <a:pt x="439978" y="234238"/>
                  </a:lnTo>
                  <a:lnTo>
                    <a:pt x="440296" y="235381"/>
                  </a:lnTo>
                  <a:lnTo>
                    <a:pt x="441629" y="235051"/>
                  </a:lnTo>
                  <a:lnTo>
                    <a:pt x="442087" y="232689"/>
                  </a:lnTo>
                  <a:close/>
                </a:path>
                <a:path w="818514" h="580389">
                  <a:moveTo>
                    <a:pt x="497408" y="396417"/>
                  </a:moveTo>
                  <a:close/>
                </a:path>
                <a:path w="818514" h="580389">
                  <a:moveTo>
                    <a:pt x="500773" y="418719"/>
                  </a:moveTo>
                  <a:lnTo>
                    <a:pt x="500748" y="418553"/>
                  </a:lnTo>
                  <a:lnTo>
                    <a:pt x="500519" y="418426"/>
                  </a:lnTo>
                  <a:lnTo>
                    <a:pt x="500392" y="418350"/>
                  </a:lnTo>
                  <a:lnTo>
                    <a:pt x="500278" y="418503"/>
                  </a:lnTo>
                  <a:lnTo>
                    <a:pt x="500164" y="418630"/>
                  </a:lnTo>
                  <a:lnTo>
                    <a:pt x="500049" y="418757"/>
                  </a:lnTo>
                  <a:lnTo>
                    <a:pt x="500253" y="418858"/>
                  </a:lnTo>
                  <a:lnTo>
                    <a:pt x="500659" y="419087"/>
                  </a:lnTo>
                  <a:lnTo>
                    <a:pt x="500697" y="418909"/>
                  </a:lnTo>
                  <a:lnTo>
                    <a:pt x="500773" y="418719"/>
                  </a:lnTo>
                  <a:close/>
                </a:path>
                <a:path w="818514" h="580389">
                  <a:moveTo>
                    <a:pt x="500811" y="435571"/>
                  </a:moveTo>
                  <a:lnTo>
                    <a:pt x="500786" y="435279"/>
                  </a:lnTo>
                  <a:lnTo>
                    <a:pt x="500735" y="435000"/>
                  </a:lnTo>
                  <a:lnTo>
                    <a:pt x="500697" y="434733"/>
                  </a:lnTo>
                  <a:lnTo>
                    <a:pt x="500354" y="434733"/>
                  </a:lnTo>
                  <a:lnTo>
                    <a:pt x="500189" y="434746"/>
                  </a:lnTo>
                  <a:lnTo>
                    <a:pt x="500253" y="435038"/>
                  </a:lnTo>
                  <a:lnTo>
                    <a:pt x="500303" y="435343"/>
                  </a:lnTo>
                  <a:lnTo>
                    <a:pt x="500392" y="435622"/>
                  </a:lnTo>
                  <a:lnTo>
                    <a:pt x="500811" y="435571"/>
                  </a:lnTo>
                  <a:close/>
                </a:path>
                <a:path w="818514" h="580389">
                  <a:moveTo>
                    <a:pt x="503821" y="444220"/>
                  </a:moveTo>
                  <a:lnTo>
                    <a:pt x="503428" y="443941"/>
                  </a:lnTo>
                  <a:lnTo>
                    <a:pt x="503034" y="443687"/>
                  </a:lnTo>
                  <a:lnTo>
                    <a:pt x="502615" y="443433"/>
                  </a:lnTo>
                  <a:lnTo>
                    <a:pt x="502462" y="443331"/>
                  </a:lnTo>
                  <a:lnTo>
                    <a:pt x="502285" y="443268"/>
                  </a:lnTo>
                  <a:lnTo>
                    <a:pt x="502107" y="443191"/>
                  </a:lnTo>
                  <a:lnTo>
                    <a:pt x="502246" y="443445"/>
                  </a:lnTo>
                  <a:lnTo>
                    <a:pt x="502323" y="443826"/>
                  </a:lnTo>
                  <a:lnTo>
                    <a:pt x="502526" y="443915"/>
                  </a:lnTo>
                  <a:lnTo>
                    <a:pt x="502932" y="444080"/>
                  </a:lnTo>
                  <a:lnTo>
                    <a:pt x="503389" y="444131"/>
                  </a:lnTo>
                  <a:lnTo>
                    <a:pt x="503821" y="444220"/>
                  </a:lnTo>
                  <a:close/>
                </a:path>
                <a:path w="818514" h="580389">
                  <a:moveTo>
                    <a:pt x="504063" y="444258"/>
                  </a:moveTo>
                  <a:lnTo>
                    <a:pt x="503821" y="444220"/>
                  </a:lnTo>
                  <a:lnTo>
                    <a:pt x="504024" y="444347"/>
                  </a:lnTo>
                  <a:close/>
                </a:path>
                <a:path w="818514" h="580389">
                  <a:moveTo>
                    <a:pt x="504126" y="444258"/>
                  </a:moveTo>
                  <a:close/>
                </a:path>
                <a:path w="818514" h="580389">
                  <a:moveTo>
                    <a:pt x="504355" y="443471"/>
                  </a:moveTo>
                  <a:lnTo>
                    <a:pt x="504113" y="443623"/>
                  </a:lnTo>
                  <a:lnTo>
                    <a:pt x="504063" y="443865"/>
                  </a:lnTo>
                  <a:lnTo>
                    <a:pt x="504088" y="444004"/>
                  </a:lnTo>
                  <a:lnTo>
                    <a:pt x="504113" y="444144"/>
                  </a:lnTo>
                  <a:lnTo>
                    <a:pt x="504190" y="443915"/>
                  </a:lnTo>
                  <a:lnTo>
                    <a:pt x="504278" y="443699"/>
                  </a:lnTo>
                  <a:lnTo>
                    <a:pt x="504355" y="443471"/>
                  </a:lnTo>
                  <a:close/>
                </a:path>
                <a:path w="818514" h="580389">
                  <a:moveTo>
                    <a:pt x="504571" y="502602"/>
                  </a:moveTo>
                  <a:lnTo>
                    <a:pt x="504431" y="502627"/>
                  </a:lnTo>
                  <a:lnTo>
                    <a:pt x="504240" y="502920"/>
                  </a:lnTo>
                  <a:lnTo>
                    <a:pt x="503986" y="503466"/>
                  </a:lnTo>
                  <a:lnTo>
                    <a:pt x="504190" y="503542"/>
                  </a:lnTo>
                  <a:lnTo>
                    <a:pt x="504571" y="502602"/>
                  </a:lnTo>
                  <a:close/>
                </a:path>
                <a:path w="818514" h="580389">
                  <a:moveTo>
                    <a:pt x="506171" y="475742"/>
                  </a:moveTo>
                  <a:lnTo>
                    <a:pt x="506031" y="475653"/>
                  </a:lnTo>
                  <a:lnTo>
                    <a:pt x="505917" y="475805"/>
                  </a:lnTo>
                  <a:lnTo>
                    <a:pt x="506056" y="475767"/>
                  </a:lnTo>
                  <a:close/>
                </a:path>
                <a:path w="818514" h="580389">
                  <a:moveTo>
                    <a:pt x="506234" y="474941"/>
                  </a:moveTo>
                  <a:lnTo>
                    <a:pt x="506031" y="475132"/>
                  </a:lnTo>
                  <a:lnTo>
                    <a:pt x="505891" y="475119"/>
                  </a:lnTo>
                  <a:lnTo>
                    <a:pt x="505828" y="475259"/>
                  </a:lnTo>
                  <a:lnTo>
                    <a:pt x="505917" y="475488"/>
                  </a:lnTo>
                  <a:lnTo>
                    <a:pt x="506234" y="474941"/>
                  </a:lnTo>
                  <a:close/>
                </a:path>
                <a:path w="818514" h="580389">
                  <a:moveTo>
                    <a:pt x="508698" y="381939"/>
                  </a:moveTo>
                  <a:lnTo>
                    <a:pt x="507974" y="381469"/>
                  </a:lnTo>
                  <a:lnTo>
                    <a:pt x="507161" y="381279"/>
                  </a:lnTo>
                  <a:lnTo>
                    <a:pt x="505929" y="381736"/>
                  </a:lnTo>
                  <a:lnTo>
                    <a:pt x="505587" y="382092"/>
                  </a:lnTo>
                  <a:lnTo>
                    <a:pt x="505371" y="382701"/>
                  </a:lnTo>
                  <a:lnTo>
                    <a:pt x="505396" y="383273"/>
                  </a:lnTo>
                  <a:lnTo>
                    <a:pt x="505612" y="383463"/>
                  </a:lnTo>
                  <a:lnTo>
                    <a:pt x="505980" y="383768"/>
                  </a:lnTo>
                  <a:lnTo>
                    <a:pt x="506361" y="384098"/>
                  </a:lnTo>
                  <a:lnTo>
                    <a:pt x="506742" y="384390"/>
                  </a:lnTo>
                  <a:lnTo>
                    <a:pt x="507809" y="383044"/>
                  </a:lnTo>
                  <a:lnTo>
                    <a:pt x="508127" y="383209"/>
                  </a:lnTo>
                  <a:lnTo>
                    <a:pt x="508368" y="383400"/>
                  </a:lnTo>
                  <a:lnTo>
                    <a:pt x="508571" y="383654"/>
                  </a:lnTo>
                  <a:lnTo>
                    <a:pt x="508622" y="382943"/>
                  </a:lnTo>
                  <a:lnTo>
                    <a:pt x="508635" y="382346"/>
                  </a:lnTo>
                  <a:lnTo>
                    <a:pt x="508660" y="382130"/>
                  </a:lnTo>
                  <a:lnTo>
                    <a:pt x="508698" y="381939"/>
                  </a:lnTo>
                  <a:close/>
                </a:path>
                <a:path w="818514" h="580389">
                  <a:moveTo>
                    <a:pt x="510400" y="406450"/>
                  </a:moveTo>
                  <a:lnTo>
                    <a:pt x="508393" y="406958"/>
                  </a:lnTo>
                  <a:lnTo>
                    <a:pt x="507911" y="405396"/>
                  </a:lnTo>
                  <a:lnTo>
                    <a:pt x="507339" y="405460"/>
                  </a:lnTo>
                  <a:lnTo>
                    <a:pt x="506730" y="405612"/>
                  </a:lnTo>
                  <a:lnTo>
                    <a:pt x="505929" y="405993"/>
                  </a:lnTo>
                  <a:lnTo>
                    <a:pt x="505663" y="406057"/>
                  </a:lnTo>
                  <a:lnTo>
                    <a:pt x="505091" y="406400"/>
                  </a:lnTo>
                  <a:lnTo>
                    <a:pt x="504494" y="406781"/>
                  </a:lnTo>
                  <a:lnTo>
                    <a:pt x="503847" y="407162"/>
                  </a:lnTo>
                  <a:lnTo>
                    <a:pt x="506628" y="407835"/>
                  </a:lnTo>
                  <a:lnTo>
                    <a:pt x="508444" y="407708"/>
                  </a:lnTo>
                  <a:lnTo>
                    <a:pt x="510133" y="406679"/>
                  </a:lnTo>
                  <a:lnTo>
                    <a:pt x="510400" y="406450"/>
                  </a:lnTo>
                  <a:close/>
                </a:path>
                <a:path w="818514" h="580389">
                  <a:moveTo>
                    <a:pt x="518274" y="405930"/>
                  </a:moveTo>
                  <a:lnTo>
                    <a:pt x="517880" y="405688"/>
                  </a:lnTo>
                  <a:lnTo>
                    <a:pt x="517486" y="405460"/>
                  </a:lnTo>
                  <a:lnTo>
                    <a:pt x="517080" y="405231"/>
                  </a:lnTo>
                  <a:lnTo>
                    <a:pt x="515975" y="406184"/>
                  </a:lnTo>
                  <a:lnTo>
                    <a:pt x="516178" y="406425"/>
                  </a:lnTo>
                  <a:lnTo>
                    <a:pt x="516343" y="406666"/>
                  </a:lnTo>
                  <a:lnTo>
                    <a:pt x="516978" y="406412"/>
                  </a:lnTo>
                  <a:lnTo>
                    <a:pt x="517626" y="406171"/>
                  </a:lnTo>
                  <a:lnTo>
                    <a:pt x="518274" y="405930"/>
                  </a:lnTo>
                  <a:close/>
                </a:path>
                <a:path w="818514" h="580389">
                  <a:moveTo>
                    <a:pt x="525919" y="426847"/>
                  </a:moveTo>
                  <a:lnTo>
                    <a:pt x="525132" y="426478"/>
                  </a:lnTo>
                  <a:lnTo>
                    <a:pt x="524256" y="426097"/>
                  </a:lnTo>
                  <a:lnTo>
                    <a:pt x="525919" y="426847"/>
                  </a:lnTo>
                  <a:close/>
                </a:path>
                <a:path w="818514" h="580389">
                  <a:moveTo>
                    <a:pt x="528929" y="431419"/>
                  </a:moveTo>
                  <a:lnTo>
                    <a:pt x="528751" y="430936"/>
                  </a:lnTo>
                  <a:lnTo>
                    <a:pt x="528320" y="427558"/>
                  </a:lnTo>
                  <a:lnTo>
                    <a:pt x="527875" y="427634"/>
                  </a:lnTo>
                  <a:lnTo>
                    <a:pt x="527685" y="427634"/>
                  </a:lnTo>
                  <a:lnTo>
                    <a:pt x="528027" y="428866"/>
                  </a:lnTo>
                  <a:lnTo>
                    <a:pt x="527723" y="430479"/>
                  </a:lnTo>
                  <a:lnTo>
                    <a:pt x="528929" y="431419"/>
                  </a:lnTo>
                  <a:close/>
                </a:path>
                <a:path w="818514" h="580389">
                  <a:moveTo>
                    <a:pt x="539356" y="425056"/>
                  </a:moveTo>
                  <a:lnTo>
                    <a:pt x="538238" y="419900"/>
                  </a:lnTo>
                  <a:lnTo>
                    <a:pt x="537121" y="422744"/>
                  </a:lnTo>
                  <a:lnTo>
                    <a:pt x="535609" y="426834"/>
                  </a:lnTo>
                  <a:lnTo>
                    <a:pt x="534454" y="423684"/>
                  </a:lnTo>
                  <a:lnTo>
                    <a:pt x="534466" y="423456"/>
                  </a:lnTo>
                  <a:lnTo>
                    <a:pt x="534682" y="422554"/>
                  </a:lnTo>
                  <a:lnTo>
                    <a:pt x="534758" y="422249"/>
                  </a:lnTo>
                  <a:lnTo>
                    <a:pt x="535012" y="421208"/>
                  </a:lnTo>
                  <a:lnTo>
                    <a:pt x="535114" y="420814"/>
                  </a:lnTo>
                  <a:lnTo>
                    <a:pt x="534593" y="418668"/>
                  </a:lnTo>
                  <a:lnTo>
                    <a:pt x="534898" y="418312"/>
                  </a:lnTo>
                  <a:lnTo>
                    <a:pt x="533133" y="418325"/>
                  </a:lnTo>
                  <a:lnTo>
                    <a:pt x="531685" y="419112"/>
                  </a:lnTo>
                  <a:lnTo>
                    <a:pt x="530428" y="421208"/>
                  </a:lnTo>
                  <a:lnTo>
                    <a:pt x="529717" y="421068"/>
                  </a:lnTo>
                  <a:lnTo>
                    <a:pt x="529564" y="421030"/>
                  </a:lnTo>
                  <a:lnTo>
                    <a:pt x="528967" y="421068"/>
                  </a:lnTo>
                  <a:lnTo>
                    <a:pt x="528853" y="418668"/>
                  </a:lnTo>
                  <a:lnTo>
                    <a:pt x="528701" y="417880"/>
                  </a:lnTo>
                  <a:lnTo>
                    <a:pt x="528751" y="417563"/>
                  </a:lnTo>
                  <a:lnTo>
                    <a:pt x="529513" y="415099"/>
                  </a:lnTo>
                  <a:lnTo>
                    <a:pt x="530682" y="414020"/>
                  </a:lnTo>
                  <a:lnTo>
                    <a:pt x="531545" y="412813"/>
                  </a:lnTo>
                  <a:lnTo>
                    <a:pt x="529958" y="410616"/>
                  </a:lnTo>
                  <a:lnTo>
                    <a:pt x="526605" y="410476"/>
                  </a:lnTo>
                  <a:lnTo>
                    <a:pt x="526288" y="407492"/>
                  </a:lnTo>
                  <a:lnTo>
                    <a:pt x="527164" y="406704"/>
                  </a:lnTo>
                  <a:lnTo>
                    <a:pt x="528167" y="406031"/>
                  </a:lnTo>
                  <a:lnTo>
                    <a:pt x="529145" y="404685"/>
                  </a:lnTo>
                  <a:lnTo>
                    <a:pt x="529475" y="403948"/>
                  </a:lnTo>
                  <a:lnTo>
                    <a:pt x="529590" y="403694"/>
                  </a:lnTo>
                  <a:lnTo>
                    <a:pt x="528701" y="403948"/>
                  </a:lnTo>
                  <a:lnTo>
                    <a:pt x="527507" y="403529"/>
                  </a:lnTo>
                  <a:lnTo>
                    <a:pt x="526554" y="401485"/>
                  </a:lnTo>
                  <a:lnTo>
                    <a:pt x="525995" y="400138"/>
                  </a:lnTo>
                  <a:lnTo>
                    <a:pt x="526034" y="398373"/>
                  </a:lnTo>
                  <a:lnTo>
                    <a:pt x="526224" y="397395"/>
                  </a:lnTo>
                  <a:lnTo>
                    <a:pt x="525754" y="397802"/>
                  </a:lnTo>
                  <a:lnTo>
                    <a:pt x="525754" y="417652"/>
                  </a:lnTo>
                  <a:lnTo>
                    <a:pt x="525538" y="417880"/>
                  </a:lnTo>
                  <a:lnTo>
                    <a:pt x="525335" y="417563"/>
                  </a:lnTo>
                  <a:lnTo>
                    <a:pt x="525754" y="417652"/>
                  </a:lnTo>
                  <a:lnTo>
                    <a:pt x="525754" y="397802"/>
                  </a:lnTo>
                  <a:lnTo>
                    <a:pt x="521436" y="401497"/>
                  </a:lnTo>
                  <a:lnTo>
                    <a:pt x="522770" y="403656"/>
                  </a:lnTo>
                  <a:lnTo>
                    <a:pt x="524789" y="404304"/>
                  </a:lnTo>
                  <a:lnTo>
                    <a:pt x="524827" y="404685"/>
                  </a:lnTo>
                  <a:lnTo>
                    <a:pt x="525424" y="407111"/>
                  </a:lnTo>
                  <a:lnTo>
                    <a:pt x="524700" y="407517"/>
                  </a:lnTo>
                  <a:lnTo>
                    <a:pt x="524002" y="407822"/>
                  </a:lnTo>
                  <a:lnTo>
                    <a:pt x="523290" y="407949"/>
                  </a:lnTo>
                  <a:lnTo>
                    <a:pt x="522922" y="408800"/>
                  </a:lnTo>
                  <a:lnTo>
                    <a:pt x="522592" y="409689"/>
                  </a:lnTo>
                  <a:lnTo>
                    <a:pt x="524332" y="413207"/>
                  </a:lnTo>
                  <a:lnTo>
                    <a:pt x="520649" y="413385"/>
                  </a:lnTo>
                  <a:lnTo>
                    <a:pt x="520649" y="415925"/>
                  </a:lnTo>
                  <a:lnTo>
                    <a:pt x="520255" y="416433"/>
                  </a:lnTo>
                  <a:lnTo>
                    <a:pt x="519988" y="417017"/>
                  </a:lnTo>
                  <a:lnTo>
                    <a:pt x="521728" y="418414"/>
                  </a:lnTo>
                  <a:lnTo>
                    <a:pt x="523646" y="419608"/>
                  </a:lnTo>
                  <a:lnTo>
                    <a:pt x="523570" y="422097"/>
                  </a:lnTo>
                  <a:lnTo>
                    <a:pt x="523367" y="422122"/>
                  </a:lnTo>
                  <a:lnTo>
                    <a:pt x="523074" y="422249"/>
                  </a:lnTo>
                  <a:lnTo>
                    <a:pt x="522071" y="421233"/>
                  </a:lnTo>
                  <a:lnTo>
                    <a:pt x="519010" y="418045"/>
                  </a:lnTo>
                  <a:lnTo>
                    <a:pt x="515035" y="417550"/>
                  </a:lnTo>
                  <a:lnTo>
                    <a:pt x="511390" y="419188"/>
                  </a:lnTo>
                  <a:lnTo>
                    <a:pt x="507199" y="419735"/>
                  </a:lnTo>
                  <a:lnTo>
                    <a:pt x="508990" y="425259"/>
                  </a:lnTo>
                  <a:lnTo>
                    <a:pt x="510870" y="425907"/>
                  </a:lnTo>
                  <a:lnTo>
                    <a:pt x="512724" y="426059"/>
                  </a:lnTo>
                  <a:lnTo>
                    <a:pt x="514502" y="426237"/>
                  </a:lnTo>
                  <a:lnTo>
                    <a:pt x="514934" y="424967"/>
                  </a:lnTo>
                  <a:lnTo>
                    <a:pt x="515759" y="422744"/>
                  </a:lnTo>
                  <a:lnTo>
                    <a:pt x="519125" y="421233"/>
                  </a:lnTo>
                  <a:lnTo>
                    <a:pt x="519772" y="423684"/>
                  </a:lnTo>
                  <a:lnTo>
                    <a:pt x="519163" y="425259"/>
                  </a:lnTo>
                  <a:lnTo>
                    <a:pt x="518198" y="426834"/>
                  </a:lnTo>
                  <a:lnTo>
                    <a:pt x="520103" y="427240"/>
                  </a:lnTo>
                  <a:lnTo>
                    <a:pt x="521563" y="427164"/>
                  </a:lnTo>
                  <a:lnTo>
                    <a:pt x="523036" y="425462"/>
                  </a:lnTo>
                  <a:lnTo>
                    <a:pt x="523709" y="425869"/>
                  </a:lnTo>
                  <a:lnTo>
                    <a:pt x="524154" y="426059"/>
                  </a:lnTo>
                  <a:lnTo>
                    <a:pt x="524865" y="425462"/>
                  </a:lnTo>
                  <a:lnTo>
                    <a:pt x="526313" y="424281"/>
                  </a:lnTo>
                  <a:lnTo>
                    <a:pt x="527913" y="424281"/>
                  </a:lnTo>
                  <a:lnTo>
                    <a:pt x="527812" y="423456"/>
                  </a:lnTo>
                  <a:lnTo>
                    <a:pt x="530923" y="422554"/>
                  </a:lnTo>
                  <a:lnTo>
                    <a:pt x="531317" y="424268"/>
                  </a:lnTo>
                  <a:lnTo>
                    <a:pt x="532917" y="424268"/>
                  </a:lnTo>
                  <a:lnTo>
                    <a:pt x="534047" y="426059"/>
                  </a:lnTo>
                  <a:lnTo>
                    <a:pt x="534136" y="426237"/>
                  </a:lnTo>
                  <a:lnTo>
                    <a:pt x="534314" y="426745"/>
                  </a:lnTo>
                  <a:lnTo>
                    <a:pt x="535609" y="428294"/>
                  </a:lnTo>
                  <a:lnTo>
                    <a:pt x="537489" y="428345"/>
                  </a:lnTo>
                  <a:lnTo>
                    <a:pt x="538441" y="426834"/>
                  </a:lnTo>
                  <a:lnTo>
                    <a:pt x="538822" y="426237"/>
                  </a:lnTo>
                  <a:lnTo>
                    <a:pt x="539356" y="425056"/>
                  </a:lnTo>
                  <a:close/>
                </a:path>
                <a:path w="818514" h="580389">
                  <a:moveTo>
                    <a:pt x="546061" y="430707"/>
                  </a:moveTo>
                  <a:lnTo>
                    <a:pt x="542328" y="430225"/>
                  </a:lnTo>
                  <a:lnTo>
                    <a:pt x="540740" y="433603"/>
                  </a:lnTo>
                  <a:lnTo>
                    <a:pt x="546061" y="430707"/>
                  </a:lnTo>
                  <a:close/>
                </a:path>
                <a:path w="818514" h="580389">
                  <a:moveTo>
                    <a:pt x="549897" y="464159"/>
                  </a:moveTo>
                  <a:lnTo>
                    <a:pt x="549643" y="463880"/>
                  </a:lnTo>
                  <a:lnTo>
                    <a:pt x="549490" y="463880"/>
                  </a:lnTo>
                  <a:lnTo>
                    <a:pt x="548259" y="463791"/>
                  </a:lnTo>
                  <a:lnTo>
                    <a:pt x="547839" y="464642"/>
                  </a:lnTo>
                  <a:lnTo>
                    <a:pt x="547497" y="465797"/>
                  </a:lnTo>
                  <a:lnTo>
                    <a:pt x="547560" y="466001"/>
                  </a:lnTo>
                  <a:lnTo>
                    <a:pt x="547585" y="466547"/>
                  </a:lnTo>
                  <a:lnTo>
                    <a:pt x="548081" y="466483"/>
                  </a:lnTo>
                  <a:lnTo>
                    <a:pt x="548360" y="466521"/>
                  </a:lnTo>
                  <a:lnTo>
                    <a:pt x="548944" y="465696"/>
                  </a:lnTo>
                  <a:lnTo>
                    <a:pt x="549897" y="464172"/>
                  </a:lnTo>
                  <a:close/>
                </a:path>
                <a:path w="818514" h="580389">
                  <a:moveTo>
                    <a:pt x="554583" y="446024"/>
                  </a:moveTo>
                  <a:lnTo>
                    <a:pt x="552361" y="444919"/>
                  </a:lnTo>
                  <a:lnTo>
                    <a:pt x="551014" y="444576"/>
                  </a:lnTo>
                  <a:lnTo>
                    <a:pt x="549160" y="444436"/>
                  </a:lnTo>
                  <a:lnTo>
                    <a:pt x="548525" y="445223"/>
                  </a:lnTo>
                  <a:lnTo>
                    <a:pt x="547839" y="445681"/>
                  </a:lnTo>
                  <a:lnTo>
                    <a:pt x="550646" y="447675"/>
                  </a:lnTo>
                  <a:lnTo>
                    <a:pt x="553770" y="447954"/>
                  </a:lnTo>
                  <a:lnTo>
                    <a:pt x="554431" y="447065"/>
                  </a:lnTo>
                  <a:lnTo>
                    <a:pt x="554583" y="446024"/>
                  </a:lnTo>
                  <a:close/>
                </a:path>
                <a:path w="818514" h="580389">
                  <a:moveTo>
                    <a:pt x="588911" y="407009"/>
                  </a:moveTo>
                  <a:lnTo>
                    <a:pt x="585736" y="404825"/>
                  </a:lnTo>
                  <a:lnTo>
                    <a:pt x="585470" y="404634"/>
                  </a:lnTo>
                  <a:lnTo>
                    <a:pt x="586498" y="403288"/>
                  </a:lnTo>
                  <a:lnTo>
                    <a:pt x="584301" y="404825"/>
                  </a:lnTo>
                  <a:lnTo>
                    <a:pt x="585520" y="403682"/>
                  </a:lnTo>
                  <a:lnTo>
                    <a:pt x="586143" y="403148"/>
                  </a:lnTo>
                  <a:lnTo>
                    <a:pt x="586828" y="402844"/>
                  </a:lnTo>
                  <a:lnTo>
                    <a:pt x="587679" y="401713"/>
                  </a:lnTo>
                  <a:lnTo>
                    <a:pt x="584682" y="400177"/>
                  </a:lnTo>
                  <a:lnTo>
                    <a:pt x="582599" y="401840"/>
                  </a:lnTo>
                  <a:lnTo>
                    <a:pt x="583184" y="403288"/>
                  </a:lnTo>
                  <a:lnTo>
                    <a:pt x="583717" y="405244"/>
                  </a:lnTo>
                  <a:lnTo>
                    <a:pt x="580034" y="407809"/>
                  </a:lnTo>
                  <a:lnTo>
                    <a:pt x="587883" y="407809"/>
                  </a:lnTo>
                  <a:lnTo>
                    <a:pt x="588911" y="407009"/>
                  </a:lnTo>
                  <a:close/>
                </a:path>
                <a:path w="818514" h="580389">
                  <a:moveTo>
                    <a:pt x="590600" y="404329"/>
                  </a:moveTo>
                  <a:lnTo>
                    <a:pt x="590499" y="404202"/>
                  </a:lnTo>
                  <a:lnTo>
                    <a:pt x="590397" y="404063"/>
                  </a:lnTo>
                  <a:lnTo>
                    <a:pt x="590296" y="403936"/>
                  </a:lnTo>
                  <a:lnTo>
                    <a:pt x="590207" y="404177"/>
                  </a:lnTo>
                  <a:lnTo>
                    <a:pt x="590397" y="404329"/>
                  </a:lnTo>
                  <a:lnTo>
                    <a:pt x="590600" y="404329"/>
                  </a:lnTo>
                  <a:close/>
                </a:path>
                <a:path w="818514" h="580389">
                  <a:moveTo>
                    <a:pt x="596036" y="414324"/>
                  </a:moveTo>
                  <a:lnTo>
                    <a:pt x="592645" y="418922"/>
                  </a:lnTo>
                  <a:lnTo>
                    <a:pt x="591007" y="416928"/>
                  </a:lnTo>
                  <a:lnTo>
                    <a:pt x="587832" y="413054"/>
                  </a:lnTo>
                  <a:lnTo>
                    <a:pt x="583958" y="408317"/>
                  </a:lnTo>
                  <a:lnTo>
                    <a:pt x="584098" y="408038"/>
                  </a:lnTo>
                  <a:lnTo>
                    <a:pt x="586155" y="409143"/>
                  </a:lnTo>
                  <a:lnTo>
                    <a:pt x="587578" y="408038"/>
                  </a:lnTo>
                  <a:lnTo>
                    <a:pt x="587806" y="407860"/>
                  </a:lnTo>
                  <a:lnTo>
                    <a:pt x="579970" y="407860"/>
                  </a:lnTo>
                  <a:lnTo>
                    <a:pt x="579513" y="407860"/>
                  </a:lnTo>
                  <a:lnTo>
                    <a:pt x="577138" y="409244"/>
                  </a:lnTo>
                  <a:lnTo>
                    <a:pt x="575894" y="410019"/>
                  </a:lnTo>
                  <a:lnTo>
                    <a:pt x="576478" y="410311"/>
                  </a:lnTo>
                  <a:lnTo>
                    <a:pt x="567016" y="416953"/>
                  </a:lnTo>
                  <a:lnTo>
                    <a:pt x="567016" y="424256"/>
                  </a:lnTo>
                  <a:lnTo>
                    <a:pt x="566432" y="424281"/>
                  </a:lnTo>
                  <a:lnTo>
                    <a:pt x="566000" y="424345"/>
                  </a:lnTo>
                  <a:lnTo>
                    <a:pt x="565797" y="424319"/>
                  </a:lnTo>
                  <a:lnTo>
                    <a:pt x="565797" y="426529"/>
                  </a:lnTo>
                  <a:lnTo>
                    <a:pt x="563295" y="426148"/>
                  </a:lnTo>
                  <a:lnTo>
                    <a:pt x="563448" y="425475"/>
                  </a:lnTo>
                  <a:lnTo>
                    <a:pt x="565797" y="426529"/>
                  </a:lnTo>
                  <a:lnTo>
                    <a:pt x="565797" y="424319"/>
                  </a:lnTo>
                  <a:lnTo>
                    <a:pt x="565404" y="424256"/>
                  </a:lnTo>
                  <a:lnTo>
                    <a:pt x="565353" y="423976"/>
                  </a:lnTo>
                  <a:lnTo>
                    <a:pt x="565251" y="423468"/>
                  </a:lnTo>
                  <a:lnTo>
                    <a:pt x="565696" y="422960"/>
                  </a:lnTo>
                  <a:lnTo>
                    <a:pt x="566204" y="422808"/>
                  </a:lnTo>
                  <a:lnTo>
                    <a:pt x="566915" y="422414"/>
                  </a:lnTo>
                  <a:lnTo>
                    <a:pt x="567016" y="424256"/>
                  </a:lnTo>
                  <a:lnTo>
                    <a:pt x="567016" y="416953"/>
                  </a:lnTo>
                  <a:lnTo>
                    <a:pt x="564680" y="418579"/>
                  </a:lnTo>
                  <a:lnTo>
                    <a:pt x="564870" y="418896"/>
                  </a:lnTo>
                  <a:lnTo>
                    <a:pt x="564921" y="419404"/>
                  </a:lnTo>
                  <a:lnTo>
                    <a:pt x="564794" y="419976"/>
                  </a:lnTo>
                  <a:lnTo>
                    <a:pt x="564654" y="419950"/>
                  </a:lnTo>
                  <a:lnTo>
                    <a:pt x="564438" y="419900"/>
                  </a:lnTo>
                  <a:lnTo>
                    <a:pt x="563956" y="419950"/>
                  </a:lnTo>
                  <a:lnTo>
                    <a:pt x="563486" y="419430"/>
                  </a:lnTo>
                  <a:lnTo>
                    <a:pt x="559752" y="422059"/>
                  </a:lnTo>
                  <a:lnTo>
                    <a:pt x="559752" y="434530"/>
                  </a:lnTo>
                  <a:lnTo>
                    <a:pt x="559041" y="433679"/>
                  </a:lnTo>
                  <a:lnTo>
                    <a:pt x="559206" y="433692"/>
                  </a:lnTo>
                  <a:lnTo>
                    <a:pt x="559752" y="434530"/>
                  </a:lnTo>
                  <a:lnTo>
                    <a:pt x="559752" y="422059"/>
                  </a:lnTo>
                  <a:lnTo>
                    <a:pt x="557009" y="423976"/>
                  </a:lnTo>
                  <a:lnTo>
                    <a:pt x="553999" y="420319"/>
                  </a:lnTo>
                  <a:lnTo>
                    <a:pt x="553389" y="420141"/>
                  </a:lnTo>
                  <a:lnTo>
                    <a:pt x="553224" y="420700"/>
                  </a:lnTo>
                  <a:lnTo>
                    <a:pt x="552970" y="421271"/>
                  </a:lnTo>
                  <a:lnTo>
                    <a:pt x="552513" y="421982"/>
                  </a:lnTo>
                  <a:lnTo>
                    <a:pt x="552196" y="422160"/>
                  </a:lnTo>
                  <a:lnTo>
                    <a:pt x="551840" y="422313"/>
                  </a:lnTo>
                  <a:lnTo>
                    <a:pt x="554990" y="427177"/>
                  </a:lnTo>
                  <a:lnTo>
                    <a:pt x="554545" y="427685"/>
                  </a:lnTo>
                  <a:lnTo>
                    <a:pt x="554431" y="428269"/>
                  </a:lnTo>
                  <a:lnTo>
                    <a:pt x="554697" y="428929"/>
                  </a:lnTo>
                  <a:lnTo>
                    <a:pt x="554621" y="430428"/>
                  </a:lnTo>
                  <a:lnTo>
                    <a:pt x="554177" y="431368"/>
                  </a:lnTo>
                  <a:lnTo>
                    <a:pt x="555917" y="433285"/>
                  </a:lnTo>
                  <a:lnTo>
                    <a:pt x="553186" y="433882"/>
                  </a:lnTo>
                  <a:lnTo>
                    <a:pt x="552970" y="435622"/>
                  </a:lnTo>
                  <a:lnTo>
                    <a:pt x="555282" y="436143"/>
                  </a:lnTo>
                  <a:lnTo>
                    <a:pt x="557110" y="437413"/>
                  </a:lnTo>
                  <a:lnTo>
                    <a:pt x="557847" y="440537"/>
                  </a:lnTo>
                  <a:lnTo>
                    <a:pt x="558596" y="440944"/>
                  </a:lnTo>
                  <a:lnTo>
                    <a:pt x="559701" y="442023"/>
                  </a:lnTo>
                  <a:lnTo>
                    <a:pt x="559930" y="436143"/>
                  </a:lnTo>
                  <a:lnTo>
                    <a:pt x="560057" y="434530"/>
                  </a:lnTo>
                  <a:lnTo>
                    <a:pt x="560120" y="433679"/>
                  </a:lnTo>
                  <a:lnTo>
                    <a:pt x="560158" y="433133"/>
                  </a:lnTo>
                  <a:lnTo>
                    <a:pt x="561517" y="432485"/>
                  </a:lnTo>
                  <a:lnTo>
                    <a:pt x="564349" y="434213"/>
                  </a:lnTo>
                  <a:lnTo>
                    <a:pt x="565645" y="434975"/>
                  </a:lnTo>
                  <a:lnTo>
                    <a:pt x="564807" y="438543"/>
                  </a:lnTo>
                  <a:lnTo>
                    <a:pt x="566140" y="438975"/>
                  </a:lnTo>
                  <a:lnTo>
                    <a:pt x="567563" y="439267"/>
                  </a:lnTo>
                  <a:lnTo>
                    <a:pt x="569252" y="433882"/>
                  </a:lnTo>
                  <a:lnTo>
                    <a:pt x="569214" y="433679"/>
                  </a:lnTo>
                  <a:lnTo>
                    <a:pt x="568490" y="432485"/>
                  </a:lnTo>
                  <a:lnTo>
                    <a:pt x="568236" y="432066"/>
                  </a:lnTo>
                  <a:lnTo>
                    <a:pt x="567156" y="430428"/>
                  </a:lnTo>
                  <a:lnTo>
                    <a:pt x="566013" y="428269"/>
                  </a:lnTo>
                  <a:lnTo>
                    <a:pt x="565924" y="426542"/>
                  </a:lnTo>
                  <a:lnTo>
                    <a:pt x="566699" y="426529"/>
                  </a:lnTo>
                  <a:lnTo>
                    <a:pt x="567905" y="426834"/>
                  </a:lnTo>
                  <a:lnTo>
                    <a:pt x="568121" y="426529"/>
                  </a:lnTo>
                  <a:lnTo>
                    <a:pt x="568883" y="425475"/>
                  </a:lnTo>
                  <a:lnTo>
                    <a:pt x="569683" y="424370"/>
                  </a:lnTo>
                  <a:lnTo>
                    <a:pt x="571322" y="424764"/>
                  </a:lnTo>
                  <a:lnTo>
                    <a:pt x="573557" y="425958"/>
                  </a:lnTo>
                  <a:lnTo>
                    <a:pt x="574484" y="426186"/>
                  </a:lnTo>
                  <a:lnTo>
                    <a:pt x="574357" y="424370"/>
                  </a:lnTo>
                  <a:lnTo>
                    <a:pt x="574306" y="423646"/>
                  </a:lnTo>
                  <a:lnTo>
                    <a:pt x="575792" y="422427"/>
                  </a:lnTo>
                  <a:lnTo>
                    <a:pt x="575551" y="421398"/>
                  </a:lnTo>
                  <a:lnTo>
                    <a:pt x="575017" y="420408"/>
                  </a:lnTo>
                  <a:lnTo>
                    <a:pt x="574852" y="419976"/>
                  </a:lnTo>
                  <a:lnTo>
                    <a:pt x="574065" y="417855"/>
                  </a:lnTo>
                  <a:lnTo>
                    <a:pt x="574052" y="417576"/>
                  </a:lnTo>
                  <a:lnTo>
                    <a:pt x="574370" y="416369"/>
                  </a:lnTo>
                  <a:lnTo>
                    <a:pt x="575856" y="415353"/>
                  </a:lnTo>
                  <a:lnTo>
                    <a:pt x="577938" y="415747"/>
                  </a:lnTo>
                  <a:lnTo>
                    <a:pt x="579742" y="416471"/>
                  </a:lnTo>
                  <a:lnTo>
                    <a:pt x="581291" y="417576"/>
                  </a:lnTo>
                  <a:lnTo>
                    <a:pt x="583018" y="415353"/>
                  </a:lnTo>
                  <a:lnTo>
                    <a:pt x="584555" y="413626"/>
                  </a:lnTo>
                  <a:lnTo>
                    <a:pt x="585546" y="413461"/>
                  </a:lnTo>
                  <a:lnTo>
                    <a:pt x="586460" y="413054"/>
                  </a:lnTo>
                  <a:lnTo>
                    <a:pt x="586536" y="414324"/>
                  </a:lnTo>
                  <a:lnTo>
                    <a:pt x="586460" y="414909"/>
                  </a:lnTo>
                  <a:lnTo>
                    <a:pt x="586613" y="415264"/>
                  </a:lnTo>
                  <a:lnTo>
                    <a:pt x="586663" y="416204"/>
                  </a:lnTo>
                  <a:lnTo>
                    <a:pt x="586765" y="416928"/>
                  </a:lnTo>
                  <a:lnTo>
                    <a:pt x="585774" y="415937"/>
                  </a:lnTo>
                  <a:lnTo>
                    <a:pt x="585228" y="416560"/>
                  </a:lnTo>
                  <a:lnTo>
                    <a:pt x="584466" y="416991"/>
                  </a:lnTo>
                  <a:lnTo>
                    <a:pt x="583272" y="417855"/>
                  </a:lnTo>
                  <a:lnTo>
                    <a:pt x="582866" y="418211"/>
                  </a:lnTo>
                  <a:lnTo>
                    <a:pt x="582510" y="418579"/>
                  </a:lnTo>
                  <a:lnTo>
                    <a:pt x="583412" y="419430"/>
                  </a:lnTo>
                  <a:lnTo>
                    <a:pt x="584200" y="420408"/>
                  </a:lnTo>
                  <a:lnTo>
                    <a:pt x="585330" y="422313"/>
                  </a:lnTo>
                  <a:lnTo>
                    <a:pt x="585431" y="422808"/>
                  </a:lnTo>
                  <a:lnTo>
                    <a:pt x="585038" y="424065"/>
                  </a:lnTo>
                  <a:lnTo>
                    <a:pt x="583082" y="424726"/>
                  </a:lnTo>
                  <a:lnTo>
                    <a:pt x="581304" y="425081"/>
                  </a:lnTo>
                  <a:lnTo>
                    <a:pt x="581990" y="427278"/>
                  </a:lnTo>
                  <a:lnTo>
                    <a:pt x="582091" y="427761"/>
                  </a:lnTo>
                  <a:lnTo>
                    <a:pt x="584365" y="428929"/>
                  </a:lnTo>
                  <a:lnTo>
                    <a:pt x="586041" y="426288"/>
                  </a:lnTo>
                  <a:lnTo>
                    <a:pt x="587565" y="426288"/>
                  </a:lnTo>
                  <a:lnTo>
                    <a:pt x="591845" y="428205"/>
                  </a:lnTo>
                  <a:lnTo>
                    <a:pt x="592658" y="427596"/>
                  </a:lnTo>
                  <a:lnTo>
                    <a:pt x="594296" y="428269"/>
                  </a:lnTo>
                  <a:lnTo>
                    <a:pt x="594347" y="427596"/>
                  </a:lnTo>
                  <a:lnTo>
                    <a:pt x="594448" y="426288"/>
                  </a:lnTo>
                  <a:lnTo>
                    <a:pt x="594360" y="426148"/>
                  </a:lnTo>
                  <a:lnTo>
                    <a:pt x="593585" y="425792"/>
                  </a:lnTo>
                  <a:lnTo>
                    <a:pt x="592543" y="425424"/>
                  </a:lnTo>
                  <a:lnTo>
                    <a:pt x="590702" y="424345"/>
                  </a:lnTo>
                  <a:lnTo>
                    <a:pt x="589229" y="424281"/>
                  </a:lnTo>
                  <a:lnTo>
                    <a:pt x="589432" y="422643"/>
                  </a:lnTo>
                  <a:lnTo>
                    <a:pt x="590575" y="422338"/>
                  </a:lnTo>
                  <a:lnTo>
                    <a:pt x="592061" y="423189"/>
                  </a:lnTo>
                  <a:lnTo>
                    <a:pt x="592302" y="422338"/>
                  </a:lnTo>
                  <a:lnTo>
                    <a:pt x="592937" y="420027"/>
                  </a:lnTo>
                  <a:lnTo>
                    <a:pt x="594626" y="419328"/>
                  </a:lnTo>
                  <a:lnTo>
                    <a:pt x="594779" y="418922"/>
                  </a:lnTo>
                  <a:lnTo>
                    <a:pt x="595833" y="415925"/>
                  </a:lnTo>
                  <a:lnTo>
                    <a:pt x="595960" y="415264"/>
                  </a:lnTo>
                  <a:lnTo>
                    <a:pt x="596036" y="414324"/>
                  </a:lnTo>
                  <a:close/>
                </a:path>
                <a:path w="818514" h="580389">
                  <a:moveTo>
                    <a:pt x="607809" y="420103"/>
                  </a:moveTo>
                  <a:lnTo>
                    <a:pt x="607720" y="419925"/>
                  </a:lnTo>
                  <a:lnTo>
                    <a:pt x="607199" y="419531"/>
                  </a:lnTo>
                  <a:lnTo>
                    <a:pt x="607402" y="419709"/>
                  </a:lnTo>
                  <a:lnTo>
                    <a:pt x="607606" y="419912"/>
                  </a:lnTo>
                  <a:lnTo>
                    <a:pt x="607809" y="420103"/>
                  </a:lnTo>
                  <a:close/>
                </a:path>
                <a:path w="818514" h="580389">
                  <a:moveTo>
                    <a:pt x="612190" y="422948"/>
                  </a:moveTo>
                  <a:lnTo>
                    <a:pt x="608660" y="420535"/>
                  </a:lnTo>
                  <a:lnTo>
                    <a:pt x="608520" y="420776"/>
                  </a:lnTo>
                  <a:lnTo>
                    <a:pt x="608660" y="420903"/>
                  </a:lnTo>
                  <a:lnTo>
                    <a:pt x="609727" y="421982"/>
                  </a:lnTo>
                  <a:lnTo>
                    <a:pt x="610666" y="423062"/>
                  </a:lnTo>
                  <a:lnTo>
                    <a:pt x="611632" y="424103"/>
                  </a:lnTo>
                  <a:lnTo>
                    <a:pt x="611835" y="423722"/>
                  </a:lnTo>
                  <a:lnTo>
                    <a:pt x="612190" y="422948"/>
                  </a:lnTo>
                  <a:close/>
                </a:path>
                <a:path w="818514" h="580389">
                  <a:moveTo>
                    <a:pt x="617486" y="423722"/>
                  </a:moveTo>
                  <a:lnTo>
                    <a:pt x="616534" y="423976"/>
                  </a:lnTo>
                  <a:lnTo>
                    <a:pt x="615924" y="424497"/>
                  </a:lnTo>
                  <a:lnTo>
                    <a:pt x="615467" y="425196"/>
                  </a:lnTo>
                  <a:lnTo>
                    <a:pt x="614654" y="424624"/>
                  </a:lnTo>
                  <a:lnTo>
                    <a:pt x="612432" y="430530"/>
                  </a:lnTo>
                  <a:lnTo>
                    <a:pt x="616267" y="432257"/>
                  </a:lnTo>
                  <a:lnTo>
                    <a:pt x="616369" y="430453"/>
                  </a:lnTo>
                  <a:lnTo>
                    <a:pt x="616496" y="429120"/>
                  </a:lnTo>
                  <a:lnTo>
                    <a:pt x="616521" y="427786"/>
                  </a:lnTo>
                  <a:lnTo>
                    <a:pt x="616559" y="426313"/>
                  </a:lnTo>
                  <a:lnTo>
                    <a:pt x="616851" y="424954"/>
                  </a:lnTo>
                  <a:lnTo>
                    <a:pt x="617486" y="423722"/>
                  </a:lnTo>
                  <a:close/>
                </a:path>
                <a:path w="818514" h="580389">
                  <a:moveTo>
                    <a:pt x="621563" y="484936"/>
                  </a:moveTo>
                  <a:lnTo>
                    <a:pt x="619861" y="482892"/>
                  </a:lnTo>
                  <a:lnTo>
                    <a:pt x="619836" y="483336"/>
                  </a:lnTo>
                  <a:lnTo>
                    <a:pt x="619836" y="483768"/>
                  </a:lnTo>
                  <a:lnTo>
                    <a:pt x="620014" y="485190"/>
                  </a:lnTo>
                  <a:lnTo>
                    <a:pt x="620445" y="485406"/>
                  </a:lnTo>
                  <a:lnTo>
                    <a:pt x="621563" y="484936"/>
                  </a:lnTo>
                  <a:close/>
                </a:path>
                <a:path w="818514" h="580389">
                  <a:moveTo>
                    <a:pt x="624801" y="443496"/>
                  </a:moveTo>
                  <a:lnTo>
                    <a:pt x="624662" y="443560"/>
                  </a:lnTo>
                  <a:lnTo>
                    <a:pt x="624471" y="443585"/>
                  </a:lnTo>
                  <a:lnTo>
                    <a:pt x="624332" y="443801"/>
                  </a:lnTo>
                  <a:lnTo>
                    <a:pt x="624382" y="443992"/>
                  </a:lnTo>
                  <a:lnTo>
                    <a:pt x="624382" y="444131"/>
                  </a:lnTo>
                  <a:lnTo>
                    <a:pt x="624662" y="444017"/>
                  </a:lnTo>
                  <a:lnTo>
                    <a:pt x="624801" y="443953"/>
                  </a:lnTo>
                  <a:lnTo>
                    <a:pt x="624801" y="443496"/>
                  </a:lnTo>
                  <a:close/>
                </a:path>
                <a:path w="818514" h="580389">
                  <a:moveTo>
                    <a:pt x="625221" y="470306"/>
                  </a:moveTo>
                  <a:lnTo>
                    <a:pt x="625106" y="470179"/>
                  </a:lnTo>
                  <a:lnTo>
                    <a:pt x="624827" y="469887"/>
                  </a:lnTo>
                  <a:lnTo>
                    <a:pt x="624128" y="469417"/>
                  </a:lnTo>
                  <a:lnTo>
                    <a:pt x="624078" y="469836"/>
                  </a:lnTo>
                  <a:lnTo>
                    <a:pt x="624039" y="470242"/>
                  </a:lnTo>
                  <a:lnTo>
                    <a:pt x="624128" y="470814"/>
                  </a:lnTo>
                  <a:lnTo>
                    <a:pt x="624649" y="470916"/>
                  </a:lnTo>
                  <a:lnTo>
                    <a:pt x="624941" y="471055"/>
                  </a:lnTo>
                  <a:lnTo>
                    <a:pt x="625005" y="470763"/>
                  </a:lnTo>
                  <a:lnTo>
                    <a:pt x="625221" y="470306"/>
                  </a:lnTo>
                  <a:close/>
                </a:path>
                <a:path w="818514" h="580389">
                  <a:moveTo>
                    <a:pt x="632282" y="389216"/>
                  </a:moveTo>
                  <a:close/>
                </a:path>
                <a:path w="818514" h="580389">
                  <a:moveTo>
                    <a:pt x="633183" y="389509"/>
                  </a:moveTo>
                  <a:lnTo>
                    <a:pt x="633107" y="389382"/>
                  </a:lnTo>
                  <a:lnTo>
                    <a:pt x="633044" y="389166"/>
                  </a:lnTo>
                  <a:lnTo>
                    <a:pt x="632752" y="389166"/>
                  </a:lnTo>
                  <a:lnTo>
                    <a:pt x="632510" y="389191"/>
                  </a:lnTo>
                  <a:lnTo>
                    <a:pt x="632282" y="389216"/>
                  </a:lnTo>
                  <a:lnTo>
                    <a:pt x="632587" y="389318"/>
                  </a:lnTo>
                  <a:lnTo>
                    <a:pt x="632879" y="389407"/>
                  </a:lnTo>
                  <a:lnTo>
                    <a:pt x="633183" y="389509"/>
                  </a:lnTo>
                  <a:close/>
                </a:path>
                <a:path w="818514" h="580389">
                  <a:moveTo>
                    <a:pt x="637692" y="367360"/>
                  </a:moveTo>
                  <a:lnTo>
                    <a:pt x="637425" y="367004"/>
                  </a:lnTo>
                  <a:lnTo>
                    <a:pt x="637451" y="367195"/>
                  </a:lnTo>
                  <a:lnTo>
                    <a:pt x="637616" y="367334"/>
                  </a:lnTo>
                  <a:close/>
                </a:path>
                <a:path w="818514" h="580389">
                  <a:moveTo>
                    <a:pt x="638289" y="414464"/>
                  </a:moveTo>
                  <a:lnTo>
                    <a:pt x="637832" y="414121"/>
                  </a:lnTo>
                  <a:lnTo>
                    <a:pt x="637374" y="413791"/>
                  </a:lnTo>
                  <a:lnTo>
                    <a:pt x="635558" y="412330"/>
                  </a:lnTo>
                  <a:lnTo>
                    <a:pt x="634326" y="410984"/>
                  </a:lnTo>
                  <a:lnTo>
                    <a:pt x="632320" y="411251"/>
                  </a:lnTo>
                  <a:lnTo>
                    <a:pt x="630986" y="414045"/>
                  </a:lnTo>
                  <a:lnTo>
                    <a:pt x="632752" y="415607"/>
                  </a:lnTo>
                  <a:lnTo>
                    <a:pt x="633463" y="416217"/>
                  </a:lnTo>
                  <a:lnTo>
                    <a:pt x="634225" y="416598"/>
                  </a:lnTo>
                  <a:lnTo>
                    <a:pt x="635800" y="417512"/>
                  </a:lnTo>
                  <a:lnTo>
                    <a:pt x="636333" y="417220"/>
                  </a:lnTo>
                  <a:lnTo>
                    <a:pt x="636841" y="417004"/>
                  </a:lnTo>
                  <a:lnTo>
                    <a:pt x="637286" y="416890"/>
                  </a:lnTo>
                  <a:lnTo>
                    <a:pt x="637311" y="416445"/>
                  </a:lnTo>
                  <a:lnTo>
                    <a:pt x="637362" y="416064"/>
                  </a:lnTo>
                  <a:lnTo>
                    <a:pt x="637667" y="415315"/>
                  </a:lnTo>
                  <a:lnTo>
                    <a:pt x="637959" y="414807"/>
                  </a:lnTo>
                  <a:lnTo>
                    <a:pt x="638289" y="414464"/>
                  </a:lnTo>
                  <a:close/>
                </a:path>
                <a:path w="818514" h="580389">
                  <a:moveTo>
                    <a:pt x="643966" y="402971"/>
                  </a:moveTo>
                  <a:lnTo>
                    <a:pt x="643902" y="402844"/>
                  </a:lnTo>
                  <a:lnTo>
                    <a:pt x="643775" y="402704"/>
                  </a:lnTo>
                  <a:lnTo>
                    <a:pt x="643623" y="402450"/>
                  </a:lnTo>
                  <a:lnTo>
                    <a:pt x="643623" y="402577"/>
                  </a:lnTo>
                  <a:lnTo>
                    <a:pt x="643737" y="402729"/>
                  </a:lnTo>
                  <a:lnTo>
                    <a:pt x="643890" y="402971"/>
                  </a:lnTo>
                  <a:close/>
                </a:path>
                <a:path w="818514" h="580389">
                  <a:moveTo>
                    <a:pt x="659511" y="388023"/>
                  </a:moveTo>
                  <a:lnTo>
                    <a:pt x="659218" y="388759"/>
                  </a:lnTo>
                  <a:lnTo>
                    <a:pt x="659041" y="389128"/>
                  </a:lnTo>
                  <a:lnTo>
                    <a:pt x="659168" y="389140"/>
                  </a:lnTo>
                  <a:lnTo>
                    <a:pt x="659269" y="388734"/>
                  </a:lnTo>
                  <a:lnTo>
                    <a:pt x="659396" y="388378"/>
                  </a:lnTo>
                  <a:lnTo>
                    <a:pt x="659511" y="388023"/>
                  </a:lnTo>
                  <a:close/>
                </a:path>
                <a:path w="818514" h="580389">
                  <a:moveTo>
                    <a:pt x="659701" y="389166"/>
                  </a:moveTo>
                  <a:lnTo>
                    <a:pt x="659523" y="389153"/>
                  </a:lnTo>
                  <a:lnTo>
                    <a:pt x="659345" y="389140"/>
                  </a:lnTo>
                  <a:lnTo>
                    <a:pt x="659168" y="389140"/>
                  </a:lnTo>
                  <a:lnTo>
                    <a:pt x="659231" y="389420"/>
                  </a:lnTo>
                  <a:lnTo>
                    <a:pt x="659244" y="389674"/>
                  </a:lnTo>
                  <a:lnTo>
                    <a:pt x="659218" y="389915"/>
                  </a:lnTo>
                  <a:lnTo>
                    <a:pt x="659396" y="389674"/>
                  </a:lnTo>
                  <a:lnTo>
                    <a:pt x="659561" y="389432"/>
                  </a:lnTo>
                  <a:lnTo>
                    <a:pt x="659701" y="389166"/>
                  </a:lnTo>
                  <a:close/>
                </a:path>
                <a:path w="818514" h="580389">
                  <a:moveTo>
                    <a:pt x="662254" y="376021"/>
                  </a:moveTo>
                  <a:lnTo>
                    <a:pt x="660882" y="372846"/>
                  </a:lnTo>
                  <a:lnTo>
                    <a:pt x="659815" y="370370"/>
                  </a:lnTo>
                  <a:lnTo>
                    <a:pt x="658850" y="368134"/>
                  </a:lnTo>
                  <a:lnTo>
                    <a:pt x="657479" y="364972"/>
                  </a:lnTo>
                  <a:lnTo>
                    <a:pt x="656082" y="361746"/>
                  </a:lnTo>
                  <a:lnTo>
                    <a:pt x="656082" y="371995"/>
                  </a:lnTo>
                  <a:lnTo>
                    <a:pt x="655624" y="372186"/>
                  </a:lnTo>
                  <a:lnTo>
                    <a:pt x="655167" y="372491"/>
                  </a:lnTo>
                  <a:lnTo>
                    <a:pt x="654481" y="372516"/>
                  </a:lnTo>
                  <a:lnTo>
                    <a:pt x="653999" y="371817"/>
                  </a:lnTo>
                  <a:lnTo>
                    <a:pt x="654316" y="371259"/>
                  </a:lnTo>
                  <a:lnTo>
                    <a:pt x="654761" y="370941"/>
                  </a:lnTo>
                  <a:lnTo>
                    <a:pt x="655345" y="370370"/>
                  </a:lnTo>
                  <a:lnTo>
                    <a:pt x="656082" y="371995"/>
                  </a:lnTo>
                  <a:lnTo>
                    <a:pt x="656082" y="361746"/>
                  </a:lnTo>
                  <a:lnTo>
                    <a:pt x="655599" y="360629"/>
                  </a:lnTo>
                  <a:lnTo>
                    <a:pt x="655599" y="365975"/>
                  </a:lnTo>
                  <a:lnTo>
                    <a:pt x="655383" y="366941"/>
                  </a:lnTo>
                  <a:lnTo>
                    <a:pt x="654735" y="367957"/>
                  </a:lnTo>
                  <a:lnTo>
                    <a:pt x="654481" y="368058"/>
                  </a:lnTo>
                  <a:lnTo>
                    <a:pt x="654202" y="368071"/>
                  </a:lnTo>
                  <a:lnTo>
                    <a:pt x="653986" y="368058"/>
                  </a:lnTo>
                  <a:lnTo>
                    <a:pt x="653186" y="367207"/>
                  </a:lnTo>
                  <a:lnTo>
                    <a:pt x="652665" y="366344"/>
                  </a:lnTo>
                  <a:lnTo>
                    <a:pt x="653669" y="365150"/>
                  </a:lnTo>
                  <a:lnTo>
                    <a:pt x="654634" y="364972"/>
                  </a:lnTo>
                  <a:lnTo>
                    <a:pt x="655599" y="365975"/>
                  </a:lnTo>
                  <a:lnTo>
                    <a:pt x="655599" y="360629"/>
                  </a:lnTo>
                  <a:lnTo>
                    <a:pt x="652640" y="353771"/>
                  </a:lnTo>
                  <a:lnTo>
                    <a:pt x="652487" y="353428"/>
                  </a:lnTo>
                  <a:lnTo>
                    <a:pt x="651840" y="351942"/>
                  </a:lnTo>
                  <a:lnTo>
                    <a:pt x="651840" y="353758"/>
                  </a:lnTo>
                  <a:lnTo>
                    <a:pt x="651395" y="353771"/>
                  </a:lnTo>
                  <a:lnTo>
                    <a:pt x="651548" y="353428"/>
                  </a:lnTo>
                  <a:lnTo>
                    <a:pt x="651840" y="353758"/>
                  </a:lnTo>
                  <a:lnTo>
                    <a:pt x="651840" y="351942"/>
                  </a:lnTo>
                  <a:lnTo>
                    <a:pt x="650849" y="349656"/>
                  </a:lnTo>
                  <a:lnTo>
                    <a:pt x="647738" y="351243"/>
                  </a:lnTo>
                  <a:lnTo>
                    <a:pt x="646061" y="351751"/>
                  </a:lnTo>
                  <a:lnTo>
                    <a:pt x="646607" y="352259"/>
                  </a:lnTo>
                  <a:lnTo>
                    <a:pt x="647623" y="354228"/>
                  </a:lnTo>
                  <a:lnTo>
                    <a:pt x="648233" y="355485"/>
                  </a:lnTo>
                  <a:lnTo>
                    <a:pt x="647979" y="355942"/>
                  </a:lnTo>
                  <a:lnTo>
                    <a:pt x="647890" y="356438"/>
                  </a:lnTo>
                  <a:lnTo>
                    <a:pt x="643775" y="357936"/>
                  </a:lnTo>
                  <a:lnTo>
                    <a:pt x="643648" y="361619"/>
                  </a:lnTo>
                  <a:lnTo>
                    <a:pt x="644169" y="364972"/>
                  </a:lnTo>
                  <a:lnTo>
                    <a:pt x="645071" y="368325"/>
                  </a:lnTo>
                  <a:lnTo>
                    <a:pt x="654418" y="372516"/>
                  </a:lnTo>
                  <a:lnTo>
                    <a:pt x="658520" y="374357"/>
                  </a:lnTo>
                  <a:lnTo>
                    <a:pt x="658533" y="373634"/>
                  </a:lnTo>
                  <a:lnTo>
                    <a:pt x="658672" y="372960"/>
                  </a:lnTo>
                  <a:lnTo>
                    <a:pt x="659777" y="372846"/>
                  </a:lnTo>
                  <a:lnTo>
                    <a:pt x="660450" y="373646"/>
                  </a:lnTo>
                  <a:lnTo>
                    <a:pt x="660819" y="374561"/>
                  </a:lnTo>
                  <a:lnTo>
                    <a:pt x="661060" y="375475"/>
                  </a:lnTo>
                  <a:lnTo>
                    <a:pt x="662254" y="376021"/>
                  </a:lnTo>
                  <a:close/>
                </a:path>
                <a:path w="818514" h="580389">
                  <a:moveTo>
                    <a:pt x="662355" y="346786"/>
                  </a:moveTo>
                  <a:lnTo>
                    <a:pt x="660996" y="345605"/>
                  </a:lnTo>
                  <a:lnTo>
                    <a:pt x="662343" y="347065"/>
                  </a:lnTo>
                  <a:lnTo>
                    <a:pt x="662355" y="346786"/>
                  </a:lnTo>
                  <a:close/>
                </a:path>
                <a:path w="818514" h="580389">
                  <a:moveTo>
                    <a:pt x="671398" y="339826"/>
                  </a:moveTo>
                  <a:lnTo>
                    <a:pt x="671195" y="339013"/>
                  </a:lnTo>
                  <a:lnTo>
                    <a:pt x="670941" y="338251"/>
                  </a:lnTo>
                  <a:lnTo>
                    <a:pt x="670674" y="337489"/>
                  </a:lnTo>
                  <a:lnTo>
                    <a:pt x="670433" y="337616"/>
                  </a:lnTo>
                  <a:lnTo>
                    <a:pt x="670775" y="338416"/>
                  </a:lnTo>
                  <a:lnTo>
                    <a:pt x="671398" y="339826"/>
                  </a:lnTo>
                  <a:close/>
                </a:path>
                <a:path w="818514" h="580389">
                  <a:moveTo>
                    <a:pt x="671639" y="340842"/>
                  </a:moveTo>
                  <a:lnTo>
                    <a:pt x="670979" y="340969"/>
                  </a:lnTo>
                  <a:lnTo>
                    <a:pt x="670255" y="340995"/>
                  </a:lnTo>
                  <a:lnTo>
                    <a:pt x="669251" y="341845"/>
                  </a:lnTo>
                  <a:lnTo>
                    <a:pt x="668896" y="342582"/>
                  </a:lnTo>
                  <a:lnTo>
                    <a:pt x="668439" y="343192"/>
                  </a:lnTo>
                  <a:lnTo>
                    <a:pt x="671639" y="340842"/>
                  </a:lnTo>
                  <a:close/>
                </a:path>
                <a:path w="818514" h="580389">
                  <a:moveTo>
                    <a:pt x="674903" y="335889"/>
                  </a:moveTo>
                  <a:lnTo>
                    <a:pt x="674598" y="335749"/>
                  </a:lnTo>
                  <a:lnTo>
                    <a:pt x="674700" y="336054"/>
                  </a:lnTo>
                  <a:lnTo>
                    <a:pt x="674903" y="335889"/>
                  </a:lnTo>
                  <a:close/>
                </a:path>
                <a:path w="818514" h="580389">
                  <a:moveTo>
                    <a:pt x="711885" y="98577"/>
                  </a:moveTo>
                  <a:lnTo>
                    <a:pt x="711708" y="98450"/>
                  </a:lnTo>
                  <a:lnTo>
                    <a:pt x="711530" y="98336"/>
                  </a:lnTo>
                  <a:lnTo>
                    <a:pt x="711365" y="98196"/>
                  </a:lnTo>
                  <a:lnTo>
                    <a:pt x="711111" y="98247"/>
                  </a:lnTo>
                  <a:lnTo>
                    <a:pt x="710971" y="98386"/>
                  </a:lnTo>
                  <a:lnTo>
                    <a:pt x="710831" y="98539"/>
                  </a:lnTo>
                  <a:lnTo>
                    <a:pt x="710780" y="98856"/>
                  </a:lnTo>
                  <a:lnTo>
                    <a:pt x="710742" y="99187"/>
                  </a:lnTo>
                  <a:lnTo>
                    <a:pt x="710666" y="99504"/>
                  </a:lnTo>
                  <a:lnTo>
                    <a:pt x="711885" y="98577"/>
                  </a:lnTo>
                  <a:close/>
                </a:path>
                <a:path w="818514" h="580389">
                  <a:moveTo>
                    <a:pt x="744308" y="69329"/>
                  </a:moveTo>
                  <a:lnTo>
                    <a:pt x="743902" y="68478"/>
                  </a:lnTo>
                  <a:lnTo>
                    <a:pt x="743559" y="68618"/>
                  </a:lnTo>
                  <a:lnTo>
                    <a:pt x="743686" y="68897"/>
                  </a:lnTo>
                  <a:lnTo>
                    <a:pt x="743800" y="69189"/>
                  </a:lnTo>
                  <a:lnTo>
                    <a:pt x="743940" y="69481"/>
                  </a:lnTo>
                  <a:lnTo>
                    <a:pt x="744308" y="69329"/>
                  </a:lnTo>
                  <a:close/>
                </a:path>
                <a:path w="818514" h="580389">
                  <a:moveTo>
                    <a:pt x="775754" y="388505"/>
                  </a:moveTo>
                  <a:lnTo>
                    <a:pt x="775677" y="388353"/>
                  </a:lnTo>
                  <a:lnTo>
                    <a:pt x="775614" y="388162"/>
                  </a:lnTo>
                  <a:lnTo>
                    <a:pt x="775538" y="387934"/>
                  </a:lnTo>
                  <a:lnTo>
                    <a:pt x="775411" y="387756"/>
                  </a:lnTo>
                  <a:lnTo>
                    <a:pt x="775233" y="387921"/>
                  </a:lnTo>
                  <a:lnTo>
                    <a:pt x="775144" y="388200"/>
                  </a:lnTo>
                  <a:lnTo>
                    <a:pt x="775030" y="388467"/>
                  </a:lnTo>
                  <a:lnTo>
                    <a:pt x="775398" y="389128"/>
                  </a:lnTo>
                  <a:lnTo>
                    <a:pt x="775639" y="388912"/>
                  </a:lnTo>
                  <a:lnTo>
                    <a:pt x="775741" y="388708"/>
                  </a:lnTo>
                  <a:lnTo>
                    <a:pt x="775754" y="388505"/>
                  </a:lnTo>
                  <a:close/>
                </a:path>
                <a:path w="818514" h="580389">
                  <a:moveTo>
                    <a:pt x="777405" y="383794"/>
                  </a:moveTo>
                  <a:lnTo>
                    <a:pt x="777062" y="383400"/>
                  </a:lnTo>
                  <a:lnTo>
                    <a:pt x="776719" y="383032"/>
                  </a:lnTo>
                  <a:lnTo>
                    <a:pt x="776401" y="382663"/>
                  </a:lnTo>
                  <a:lnTo>
                    <a:pt x="775931" y="382892"/>
                  </a:lnTo>
                  <a:lnTo>
                    <a:pt x="775728" y="382993"/>
                  </a:lnTo>
                  <a:lnTo>
                    <a:pt x="775766" y="383260"/>
                  </a:lnTo>
                  <a:lnTo>
                    <a:pt x="775792" y="383794"/>
                  </a:lnTo>
                  <a:lnTo>
                    <a:pt x="775906" y="384022"/>
                  </a:lnTo>
                  <a:lnTo>
                    <a:pt x="776046" y="384225"/>
                  </a:lnTo>
                  <a:lnTo>
                    <a:pt x="776236" y="384340"/>
                  </a:lnTo>
                  <a:lnTo>
                    <a:pt x="776465" y="384454"/>
                  </a:lnTo>
                  <a:lnTo>
                    <a:pt x="777011" y="383997"/>
                  </a:lnTo>
                  <a:lnTo>
                    <a:pt x="777405" y="383794"/>
                  </a:lnTo>
                  <a:close/>
                </a:path>
                <a:path w="818514" h="580389">
                  <a:moveTo>
                    <a:pt x="780491" y="385724"/>
                  </a:moveTo>
                  <a:lnTo>
                    <a:pt x="780135" y="385356"/>
                  </a:lnTo>
                  <a:lnTo>
                    <a:pt x="779310" y="384441"/>
                  </a:lnTo>
                  <a:lnTo>
                    <a:pt x="779284" y="384810"/>
                  </a:lnTo>
                  <a:lnTo>
                    <a:pt x="779246" y="385495"/>
                  </a:lnTo>
                  <a:lnTo>
                    <a:pt x="779653" y="385648"/>
                  </a:lnTo>
                  <a:lnTo>
                    <a:pt x="780072" y="385851"/>
                  </a:lnTo>
                  <a:lnTo>
                    <a:pt x="780478" y="386156"/>
                  </a:lnTo>
                  <a:lnTo>
                    <a:pt x="780491" y="386016"/>
                  </a:lnTo>
                  <a:lnTo>
                    <a:pt x="780478" y="385876"/>
                  </a:lnTo>
                  <a:lnTo>
                    <a:pt x="780491" y="385724"/>
                  </a:lnTo>
                  <a:close/>
                </a:path>
                <a:path w="818514" h="580389">
                  <a:moveTo>
                    <a:pt x="797648" y="314325"/>
                  </a:moveTo>
                  <a:lnTo>
                    <a:pt x="797204" y="313855"/>
                  </a:lnTo>
                  <a:lnTo>
                    <a:pt x="796315" y="312966"/>
                  </a:lnTo>
                  <a:lnTo>
                    <a:pt x="795515" y="312140"/>
                  </a:lnTo>
                  <a:lnTo>
                    <a:pt x="795426" y="312826"/>
                  </a:lnTo>
                  <a:lnTo>
                    <a:pt x="794575" y="312966"/>
                  </a:lnTo>
                  <a:lnTo>
                    <a:pt x="794778" y="312140"/>
                  </a:lnTo>
                  <a:lnTo>
                    <a:pt x="795299" y="312305"/>
                  </a:lnTo>
                  <a:lnTo>
                    <a:pt x="795426" y="312826"/>
                  </a:lnTo>
                  <a:lnTo>
                    <a:pt x="795426" y="312051"/>
                  </a:lnTo>
                  <a:lnTo>
                    <a:pt x="794308" y="310883"/>
                  </a:lnTo>
                  <a:lnTo>
                    <a:pt x="792505" y="313855"/>
                  </a:lnTo>
                  <a:lnTo>
                    <a:pt x="794029" y="314147"/>
                  </a:lnTo>
                  <a:lnTo>
                    <a:pt x="795642" y="314159"/>
                  </a:lnTo>
                  <a:lnTo>
                    <a:pt x="797648" y="314325"/>
                  </a:lnTo>
                  <a:close/>
                </a:path>
                <a:path w="818514" h="580389">
                  <a:moveTo>
                    <a:pt x="818375" y="63"/>
                  </a:moveTo>
                  <a:lnTo>
                    <a:pt x="818222" y="0"/>
                  </a:lnTo>
                  <a:lnTo>
                    <a:pt x="818235" y="127"/>
                  </a:lnTo>
                  <a:lnTo>
                    <a:pt x="818375" y="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 descr=""/>
            <p:cNvSpPr/>
            <p:nvPr/>
          </p:nvSpPr>
          <p:spPr>
            <a:xfrm>
              <a:off x="1929790" y="3961010"/>
              <a:ext cx="661035" cy="480059"/>
            </a:xfrm>
            <a:custGeom>
              <a:avLst/>
              <a:gdLst/>
              <a:ahLst/>
              <a:cxnLst/>
              <a:rect l="l" t="t" r="r" b="b"/>
              <a:pathLst>
                <a:path w="661035" h="480060">
                  <a:moveTo>
                    <a:pt x="4178" y="407911"/>
                  </a:moveTo>
                  <a:lnTo>
                    <a:pt x="1993" y="406273"/>
                  </a:lnTo>
                  <a:lnTo>
                    <a:pt x="0" y="405904"/>
                  </a:lnTo>
                  <a:lnTo>
                    <a:pt x="1371" y="407365"/>
                  </a:lnTo>
                  <a:lnTo>
                    <a:pt x="1930" y="408127"/>
                  </a:lnTo>
                  <a:lnTo>
                    <a:pt x="2667" y="408622"/>
                  </a:lnTo>
                  <a:lnTo>
                    <a:pt x="2857" y="408774"/>
                  </a:lnTo>
                  <a:lnTo>
                    <a:pt x="3454" y="408584"/>
                  </a:lnTo>
                  <a:lnTo>
                    <a:pt x="4000" y="408178"/>
                  </a:lnTo>
                  <a:lnTo>
                    <a:pt x="4178" y="407911"/>
                  </a:lnTo>
                  <a:close/>
                </a:path>
                <a:path w="661035" h="480060">
                  <a:moveTo>
                    <a:pt x="122453" y="155486"/>
                  </a:moveTo>
                  <a:lnTo>
                    <a:pt x="122174" y="155346"/>
                  </a:lnTo>
                  <a:lnTo>
                    <a:pt x="121894" y="155219"/>
                  </a:lnTo>
                  <a:lnTo>
                    <a:pt x="121615" y="155105"/>
                  </a:lnTo>
                  <a:lnTo>
                    <a:pt x="121716" y="155257"/>
                  </a:lnTo>
                  <a:lnTo>
                    <a:pt x="121793" y="155448"/>
                  </a:lnTo>
                  <a:lnTo>
                    <a:pt x="122072" y="155562"/>
                  </a:lnTo>
                  <a:lnTo>
                    <a:pt x="122275" y="155498"/>
                  </a:lnTo>
                  <a:lnTo>
                    <a:pt x="122453" y="155486"/>
                  </a:lnTo>
                  <a:close/>
                </a:path>
                <a:path w="661035" h="480060">
                  <a:moveTo>
                    <a:pt x="141770" y="163182"/>
                  </a:moveTo>
                  <a:lnTo>
                    <a:pt x="138595" y="159486"/>
                  </a:lnTo>
                  <a:lnTo>
                    <a:pt x="134366" y="160591"/>
                  </a:lnTo>
                  <a:lnTo>
                    <a:pt x="131749" y="159105"/>
                  </a:lnTo>
                  <a:lnTo>
                    <a:pt x="127571" y="158826"/>
                  </a:lnTo>
                  <a:lnTo>
                    <a:pt x="126695" y="158064"/>
                  </a:lnTo>
                  <a:lnTo>
                    <a:pt x="126326" y="157060"/>
                  </a:lnTo>
                  <a:lnTo>
                    <a:pt x="125120" y="157200"/>
                  </a:lnTo>
                  <a:lnTo>
                    <a:pt x="123977" y="157619"/>
                  </a:lnTo>
                  <a:lnTo>
                    <a:pt x="122682" y="158877"/>
                  </a:lnTo>
                  <a:lnTo>
                    <a:pt x="122148" y="159258"/>
                  </a:lnTo>
                  <a:lnTo>
                    <a:pt x="122986" y="159029"/>
                  </a:lnTo>
                  <a:lnTo>
                    <a:pt x="123901" y="158965"/>
                  </a:lnTo>
                  <a:lnTo>
                    <a:pt x="124841" y="159067"/>
                  </a:lnTo>
                  <a:lnTo>
                    <a:pt x="127419" y="159334"/>
                  </a:lnTo>
                  <a:lnTo>
                    <a:pt x="129933" y="160680"/>
                  </a:lnTo>
                  <a:lnTo>
                    <a:pt x="131089" y="165836"/>
                  </a:lnTo>
                  <a:lnTo>
                    <a:pt x="132156" y="167373"/>
                  </a:lnTo>
                  <a:lnTo>
                    <a:pt x="134607" y="168363"/>
                  </a:lnTo>
                  <a:lnTo>
                    <a:pt x="141770" y="163182"/>
                  </a:lnTo>
                  <a:close/>
                </a:path>
                <a:path w="661035" h="480060">
                  <a:moveTo>
                    <a:pt x="145694" y="178257"/>
                  </a:moveTo>
                  <a:lnTo>
                    <a:pt x="145338" y="177647"/>
                  </a:lnTo>
                  <a:lnTo>
                    <a:pt x="145173" y="177012"/>
                  </a:lnTo>
                  <a:lnTo>
                    <a:pt x="144818" y="176885"/>
                  </a:lnTo>
                  <a:lnTo>
                    <a:pt x="144500" y="176758"/>
                  </a:lnTo>
                  <a:lnTo>
                    <a:pt x="143637" y="177114"/>
                  </a:lnTo>
                  <a:lnTo>
                    <a:pt x="143598" y="177330"/>
                  </a:lnTo>
                  <a:lnTo>
                    <a:pt x="143535" y="177774"/>
                  </a:lnTo>
                  <a:lnTo>
                    <a:pt x="143764" y="178460"/>
                  </a:lnTo>
                  <a:lnTo>
                    <a:pt x="144373" y="178866"/>
                  </a:lnTo>
                  <a:lnTo>
                    <a:pt x="144995" y="178473"/>
                  </a:lnTo>
                  <a:lnTo>
                    <a:pt x="145694" y="178257"/>
                  </a:lnTo>
                  <a:close/>
                </a:path>
                <a:path w="661035" h="480060">
                  <a:moveTo>
                    <a:pt x="155333" y="172097"/>
                  </a:moveTo>
                  <a:lnTo>
                    <a:pt x="155117" y="171234"/>
                  </a:lnTo>
                  <a:lnTo>
                    <a:pt x="154546" y="171246"/>
                  </a:lnTo>
                  <a:lnTo>
                    <a:pt x="154025" y="171373"/>
                  </a:lnTo>
                  <a:lnTo>
                    <a:pt x="153504" y="171462"/>
                  </a:lnTo>
                  <a:lnTo>
                    <a:pt x="153758" y="172656"/>
                  </a:lnTo>
                  <a:lnTo>
                    <a:pt x="154254" y="172491"/>
                  </a:lnTo>
                  <a:lnTo>
                    <a:pt x="154787" y="172377"/>
                  </a:lnTo>
                  <a:lnTo>
                    <a:pt x="155333" y="172097"/>
                  </a:lnTo>
                  <a:close/>
                </a:path>
                <a:path w="661035" h="480060">
                  <a:moveTo>
                    <a:pt x="160362" y="165557"/>
                  </a:moveTo>
                  <a:lnTo>
                    <a:pt x="159004" y="162674"/>
                  </a:lnTo>
                  <a:lnTo>
                    <a:pt x="157873" y="163931"/>
                  </a:lnTo>
                  <a:lnTo>
                    <a:pt x="156540" y="164566"/>
                  </a:lnTo>
                  <a:lnTo>
                    <a:pt x="156133" y="164604"/>
                  </a:lnTo>
                  <a:lnTo>
                    <a:pt x="155765" y="164719"/>
                  </a:lnTo>
                  <a:lnTo>
                    <a:pt x="154228" y="163309"/>
                  </a:lnTo>
                  <a:lnTo>
                    <a:pt x="152895" y="162382"/>
                  </a:lnTo>
                  <a:lnTo>
                    <a:pt x="151815" y="161975"/>
                  </a:lnTo>
                  <a:lnTo>
                    <a:pt x="150533" y="162458"/>
                  </a:lnTo>
                  <a:lnTo>
                    <a:pt x="149898" y="162712"/>
                  </a:lnTo>
                  <a:lnTo>
                    <a:pt x="150266" y="165849"/>
                  </a:lnTo>
                  <a:lnTo>
                    <a:pt x="152869" y="168554"/>
                  </a:lnTo>
                  <a:lnTo>
                    <a:pt x="155435" y="169392"/>
                  </a:lnTo>
                  <a:lnTo>
                    <a:pt x="158381" y="167284"/>
                  </a:lnTo>
                  <a:lnTo>
                    <a:pt x="159397" y="166560"/>
                  </a:lnTo>
                  <a:lnTo>
                    <a:pt x="160362" y="165557"/>
                  </a:lnTo>
                  <a:close/>
                </a:path>
                <a:path w="661035" h="480060">
                  <a:moveTo>
                    <a:pt x="168313" y="163385"/>
                  </a:moveTo>
                  <a:lnTo>
                    <a:pt x="166712" y="159258"/>
                  </a:lnTo>
                  <a:lnTo>
                    <a:pt x="163855" y="159156"/>
                  </a:lnTo>
                  <a:lnTo>
                    <a:pt x="161137" y="159473"/>
                  </a:lnTo>
                  <a:lnTo>
                    <a:pt x="158521" y="160020"/>
                  </a:lnTo>
                  <a:lnTo>
                    <a:pt x="160820" y="160858"/>
                  </a:lnTo>
                  <a:lnTo>
                    <a:pt x="162839" y="164858"/>
                  </a:lnTo>
                  <a:lnTo>
                    <a:pt x="165176" y="165201"/>
                  </a:lnTo>
                  <a:lnTo>
                    <a:pt x="166903" y="164566"/>
                  </a:lnTo>
                  <a:lnTo>
                    <a:pt x="168313" y="163385"/>
                  </a:lnTo>
                  <a:close/>
                </a:path>
                <a:path w="661035" h="480060">
                  <a:moveTo>
                    <a:pt x="173710" y="115697"/>
                  </a:moveTo>
                  <a:lnTo>
                    <a:pt x="173659" y="115506"/>
                  </a:lnTo>
                  <a:lnTo>
                    <a:pt x="173647" y="115341"/>
                  </a:lnTo>
                  <a:lnTo>
                    <a:pt x="173647" y="115176"/>
                  </a:lnTo>
                  <a:lnTo>
                    <a:pt x="172847" y="114439"/>
                  </a:lnTo>
                  <a:lnTo>
                    <a:pt x="171996" y="114122"/>
                  </a:lnTo>
                  <a:lnTo>
                    <a:pt x="171081" y="114134"/>
                  </a:lnTo>
                  <a:lnTo>
                    <a:pt x="171157" y="114960"/>
                  </a:lnTo>
                  <a:lnTo>
                    <a:pt x="171259" y="115785"/>
                  </a:lnTo>
                  <a:lnTo>
                    <a:pt x="171373" y="116586"/>
                  </a:lnTo>
                  <a:lnTo>
                    <a:pt x="171919" y="116586"/>
                  </a:lnTo>
                  <a:lnTo>
                    <a:pt x="172593" y="116255"/>
                  </a:lnTo>
                  <a:lnTo>
                    <a:pt x="173710" y="115697"/>
                  </a:lnTo>
                  <a:close/>
                </a:path>
                <a:path w="661035" h="480060">
                  <a:moveTo>
                    <a:pt x="181622" y="345846"/>
                  </a:moveTo>
                  <a:lnTo>
                    <a:pt x="181444" y="345744"/>
                  </a:lnTo>
                  <a:lnTo>
                    <a:pt x="181317" y="345706"/>
                  </a:lnTo>
                  <a:lnTo>
                    <a:pt x="181495" y="345821"/>
                  </a:lnTo>
                  <a:lnTo>
                    <a:pt x="181622" y="345846"/>
                  </a:lnTo>
                  <a:close/>
                </a:path>
                <a:path w="661035" h="480060">
                  <a:moveTo>
                    <a:pt x="183146" y="346113"/>
                  </a:moveTo>
                  <a:lnTo>
                    <a:pt x="182638" y="346024"/>
                  </a:lnTo>
                  <a:lnTo>
                    <a:pt x="181622" y="345846"/>
                  </a:lnTo>
                  <a:lnTo>
                    <a:pt x="182067" y="346125"/>
                  </a:lnTo>
                  <a:lnTo>
                    <a:pt x="182930" y="346633"/>
                  </a:lnTo>
                  <a:lnTo>
                    <a:pt x="183083" y="346290"/>
                  </a:lnTo>
                  <a:lnTo>
                    <a:pt x="183146" y="346113"/>
                  </a:lnTo>
                  <a:close/>
                </a:path>
                <a:path w="661035" h="480060">
                  <a:moveTo>
                    <a:pt x="183476" y="363651"/>
                  </a:moveTo>
                  <a:lnTo>
                    <a:pt x="182956" y="363232"/>
                  </a:lnTo>
                  <a:lnTo>
                    <a:pt x="182448" y="363143"/>
                  </a:lnTo>
                  <a:lnTo>
                    <a:pt x="181940" y="362953"/>
                  </a:lnTo>
                  <a:lnTo>
                    <a:pt x="181914" y="363499"/>
                  </a:lnTo>
                  <a:lnTo>
                    <a:pt x="181775" y="364083"/>
                  </a:lnTo>
                  <a:lnTo>
                    <a:pt x="182333" y="364350"/>
                  </a:lnTo>
                  <a:lnTo>
                    <a:pt x="182854" y="364388"/>
                  </a:lnTo>
                  <a:lnTo>
                    <a:pt x="183337" y="364502"/>
                  </a:lnTo>
                  <a:lnTo>
                    <a:pt x="183337" y="364159"/>
                  </a:lnTo>
                  <a:lnTo>
                    <a:pt x="183476" y="363651"/>
                  </a:lnTo>
                  <a:close/>
                </a:path>
                <a:path w="661035" h="480060">
                  <a:moveTo>
                    <a:pt x="213385" y="119964"/>
                  </a:moveTo>
                  <a:lnTo>
                    <a:pt x="213233" y="119888"/>
                  </a:lnTo>
                  <a:lnTo>
                    <a:pt x="212953" y="119773"/>
                  </a:lnTo>
                  <a:lnTo>
                    <a:pt x="212686" y="119888"/>
                  </a:lnTo>
                  <a:lnTo>
                    <a:pt x="212153" y="120116"/>
                  </a:lnTo>
                  <a:lnTo>
                    <a:pt x="212356" y="120332"/>
                  </a:lnTo>
                  <a:lnTo>
                    <a:pt x="212750" y="120307"/>
                  </a:lnTo>
                  <a:lnTo>
                    <a:pt x="213055" y="120129"/>
                  </a:lnTo>
                  <a:lnTo>
                    <a:pt x="213385" y="119964"/>
                  </a:lnTo>
                  <a:close/>
                </a:path>
                <a:path w="661035" h="480060">
                  <a:moveTo>
                    <a:pt x="214693" y="103314"/>
                  </a:moveTo>
                  <a:lnTo>
                    <a:pt x="212318" y="102412"/>
                  </a:lnTo>
                  <a:lnTo>
                    <a:pt x="212001" y="103797"/>
                  </a:lnTo>
                  <a:lnTo>
                    <a:pt x="210896" y="105092"/>
                  </a:lnTo>
                  <a:lnTo>
                    <a:pt x="211810" y="106794"/>
                  </a:lnTo>
                  <a:lnTo>
                    <a:pt x="213626" y="106502"/>
                  </a:lnTo>
                  <a:lnTo>
                    <a:pt x="214236" y="105232"/>
                  </a:lnTo>
                  <a:lnTo>
                    <a:pt x="214693" y="103314"/>
                  </a:lnTo>
                  <a:close/>
                </a:path>
                <a:path w="661035" h="480060">
                  <a:moveTo>
                    <a:pt x="220040" y="100279"/>
                  </a:moveTo>
                  <a:lnTo>
                    <a:pt x="219214" y="100101"/>
                  </a:lnTo>
                  <a:lnTo>
                    <a:pt x="218452" y="100063"/>
                  </a:lnTo>
                  <a:lnTo>
                    <a:pt x="217703" y="100012"/>
                  </a:lnTo>
                  <a:lnTo>
                    <a:pt x="217766" y="101269"/>
                  </a:lnTo>
                  <a:lnTo>
                    <a:pt x="218516" y="101257"/>
                  </a:lnTo>
                  <a:lnTo>
                    <a:pt x="220040" y="101257"/>
                  </a:lnTo>
                  <a:lnTo>
                    <a:pt x="220014" y="100901"/>
                  </a:lnTo>
                  <a:lnTo>
                    <a:pt x="220040" y="100279"/>
                  </a:lnTo>
                  <a:close/>
                </a:path>
                <a:path w="661035" h="480060">
                  <a:moveTo>
                    <a:pt x="220357" y="403999"/>
                  </a:moveTo>
                  <a:lnTo>
                    <a:pt x="220230" y="404050"/>
                  </a:lnTo>
                  <a:lnTo>
                    <a:pt x="220357" y="404126"/>
                  </a:lnTo>
                  <a:lnTo>
                    <a:pt x="220357" y="403999"/>
                  </a:lnTo>
                  <a:close/>
                </a:path>
                <a:path w="661035" h="480060">
                  <a:moveTo>
                    <a:pt x="220776" y="112217"/>
                  </a:moveTo>
                  <a:lnTo>
                    <a:pt x="220446" y="107378"/>
                  </a:lnTo>
                  <a:lnTo>
                    <a:pt x="218503" y="106324"/>
                  </a:lnTo>
                  <a:lnTo>
                    <a:pt x="216522" y="107048"/>
                  </a:lnTo>
                  <a:lnTo>
                    <a:pt x="213639" y="108724"/>
                  </a:lnTo>
                  <a:lnTo>
                    <a:pt x="212813" y="110236"/>
                  </a:lnTo>
                  <a:lnTo>
                    <a:pt x="211353" y="112014"/>
                  </a:lnTo>
                  <a:lnTo>
                    <a:pt x="209981" y="112699"/>
                  </a:lnTo>
                  <a:lnTo>
                    <a:pt x="210286" y="113868"/>
                  </a:lnTo>
                  <a:lnTo>
                    <a:pt x="210375" y="115595"/>
                  </a:lnTo>
                  <a:lnTo>
                    <a:pt x="210502" y="116382"/>
                  </a:lnTo>
                  <a:lnTo>
                    <a:pt x="211645" y="117081"/>
                  </a:lnTo>
                  <a:lnTo>
                    <a:pt x="212826" y="117589"/>
                  </a:lnTo>
                  <a:lnTo>
                    <a:pt x="214223" y="117563"/>
                  </a:lnTo>
                  <a:lnTo>
                    <a:pt x="216128" y="115595"/>
                  </a:lnTo>
                  <a:lnTo>
                    <a:pt x="215468" y="113220"/>
                  </a:lnTo>
                  <a:lnTo>
                    <a:pt x="220776" y="112217"/>
                  </a:lnTo>
                  <a:close/>
                </a:path>
                <a:path w="661035" h="480060">
                  <a:moveTo>
                    <a:pt x="221018" y="407504"/>
                  </a:moveTo>
                  <a:lnTo>
                    <a:pt x="220878" y="407441"/>
                  </a:lnTo>
                  <a:lnTo>
                    <a:pt x="221018" y="407504"/>
                  </a:lnTo>
                  <a:close/>
                </a:path>
                <a:path w="661035" h="480060">
                  <a:moveTo>
                    <a:pt x="240461" y="146748"/>
                  </a:moveTo>
                  <a:lnTo>
                    <a:pt x="239001" y="145122"/>
                  </a:lnTo>
                  <a:lnTo>
                    <a:pt x="236283" y="143916"/>
                  </a:lnTo>
                  <a:lnTo>
                    <a:pt x="235648" y="144551"/>
                  </a:lnTo>
                  <a:lnTo>
                    <a:pt x="236486" y="147891"/>
                  </a:lnTo>
                  <a:lnTo>
                    <a:pt x="236994" y="149580"/>
                  </a:lnTo>
                  <a:lnTo>
                    <a:pt x="237439" y="149707"/>
                  </a:lnTo>
                  <a:lnTo>
                    <a:pt x="237769" y="149872"/>
                  </a:lnTo>
                  <a:lnTo>
                    <a:pt x="238544" y="149059"/>
                  </a:lnTo>
                  <a:lnTo>
                    <a:pt x="239382" y="149301"/>
                  </a:lnTo>
                  <a:lnTo>
                    <a:pt x="240207" y="149682"/>
                  </a:lnTo>
                  <a:lnTo>
                    <a:pt x="240411" y="149517"/>
                  </a:lnTo>
                  <a:lnTo>
                    <a:pt x="240461" y="146748"/>
                  </a:lnTo>
                  <a:close/>
                </a:path>
                <a:path w="661035" h="480060">
                  <a:moveTo>
                    <a:pt x="257568" y="149466"/>
                  </a:moveTo>
                  <a:lnTo>
                    <a:pt x="256514" y="147459"/>
                  </a:lnTo>
                  <a:lnTo>
                    <a:pt x="256235" y="147675"/>
                  </a:lnTo>
                  <a:lnTo>
                    <a:pt x="255778" y="147828"/>
                  </a:lnTo>
                  <a:lnTo>
                    <a:pt x="255701" y="148094"/>
                  </a:lnTo>
                  <a:lnTo>
                    <a:pt x="255574" y="148577"/>
                  </a:lnTo>
                  <a:lnTo>
                    <a:pt x="255663" y="149123"/>
                  </a:lnTo>
                  <a:lnTo>
                    <a:pt x="255651" y="149644"/>
                  </a:lnTo>
                  <a:lnTo>
                    <a:pt x="256616" y="149555"/>
                  </a:lnTo>
                  <a:lnTo>
                    <a:pt x="257568" y="149466"/>
                  </a:lnTo>
                  <a:close/>
                </a:path>
                <a:path w="661035" h="480060">
                  <a:moveTo>
                    <a:pt x="258089" y="141249"/>
                  </a:moveTo>
                  <a:lnTo>
                    <a:pt x="257937" y="141147"/>
                  </a:lnTo>
                  <a:lnTo>
                    <a:pt x="257759" y="140931"/>
                  </a:lnTo>
                  <a:lnTo>
                    <a:pt x="257632" y="140944"/>
                  </a:lnTo>
                  <a:lnTo>
                    <a:pt x="257086" y="141020"/>
                  </a:lnTo>
                  <a:lnTo>
                    <a:pt x="256552" y="141160"/>
                  </a:lnTo>
                  <a:lnTo>
                    <a:pt x="256032" y="141325"/>
                  </a:lnTo>
                  <a:lnTo>
                    <a:pt x="255968" y="141655"/>
                  </a:lnTo>
                  <a:lnTo>
                    <a:pt x="255917" y="141998"/>
                  </a:lnTo>
                  <a:lnTo>
                    <a:pt x="256476" y="141986"/>
                  </a:lnTo>
                  <a:lnTo>
                    <a:pt x="257022" y="142011"/>
                  </a:lnTo>
                  <a:lnTo>
                    <a:pt x="257530" y="141897"/>
                  </a:lnTo>
                  <a:lnTo>
                    <a:pt x="257759" y="141859"/>
                  </a:lnTo>
                  <a:lnTo>
                    <a:pt x="257911" y="141478"/>
                  </a:lnTo>
                  <a:lnTo>
                    <a:pt x="258089" y="141249"/>
                  </a:lnTo>
                  <a:close/>
                </a:path>
                <a:path w="661035" h="480060">
                  <a:moveTo>
                    <a:pt x="263639" y="160401"/>
                  </a:moveTo>
                  <a:lnTo>
                    <a:pt x="263626" y="160159"/>
                  </a:lnTo>
                  <a:lnTo>
                    <a:pt x="263613" y="159918"/>
                  </a:lnTo>
                  <a:lnTo>
                    <a:pt x="263588" y="159651"/>
                  </a:lnTo>
                  <a:lnTo>
                    <a:pt x="263461" y="159727"/>
                  </a:lnTo>
                  <a:lnTo>
                    <a:pt x="263334" y="159791"/>
                  </a:lnTo>
                  <a:lnTo>
                    <a:pt x="263207" y="159842"/>
                  </a:lnTo>
                  <a:lnTo>
                    <a:pt x="263207" y="160007"/>
                  </a:lnTo>
                  <a:lnTo>
                    <a:pt x="263156" y="160197"/>
                  </a:lnTo>
                  <a:lnTo>
                    <a:pt x="263283" y="160388"/>
                  </a:lnTo>
                  <a:lnTo>
                    <a:pt x="263499" y="160375"/>
                  </a:lnTo>
                  <a:lnTo>
                    <a:pt x="263639" y="160401"/>
                  </a:lnTo>
                  <a:close/>
                </a:path>
                <a:path w="661035" h="480060">
                  <a:moveTo>
                    <a:pt x="272465" y="385749"/>
                  </a:moveTo>
                  <a:lnTo>
                    <a:pt x="271183" y="385699"/>
                  </a:lnTo>
                  <a:lnTo>
                    <a:pt x="270167" y="385025"/>
                  </a:lnTo>
                  <a:lnTo>
                    <a:pt x="268338" y="381114"/>
                  </a:lnTo>
                  <a:lnTo>
                    <a:pt x="267169" y="379120"/>
                  </a:lnTo>
                  <a:lnTo>
                    <a:pt x="266865" y="378612"/>
                  </a:lnTo>
                  <a:lnTo>
                    <a:pt x="266319" y="376516"/>
                  </a:lnTo>
                  <a:lnTo>
                    <a:pt x="266141" y="375856"/>
                  </a:lnTo>
                  <a:lnTo>
                    <a:pt x="263893" y="376516"/>
                  </a:lnTo>
                  <a:lnTo>
                    <a:pt x="263486" y="375170"/>
                  </a:lnTo>
                  <a:lnTo>
                    <a:pt x="263359" y="374764"/>
                  </a:lnTo>
                  <a:lnTo>
                    <a:pt x="262737" y="372706"/>
                  </a:lnTo>
                  <a:lnTo>
                    <a:pt x="264909" y="370751"/>
                  </a:lnTo>
                  <a:lnTo>
                    <a:pt x="264820" y="369824"/>
                  </a:lnTo>
                  <a:lnTo>
                    <a:pt x="264426" y="367309"/>
                  </a:lnTo>
                  <a:lnTo>
                    <a:pt x="264198" y="365861"/>
                  </a:lnTo>
                  <a:lnTo>
                    <a:pt x="263385" y="363969"/>
                  </a:lnTo>
                  <a:lnTo>
                    <a:pt x="263283" y="363728"/>
                  </a:lnTo>
                  <a:lnTo>
                    <a:pt x="262915" y="362864"/>
                  </a:lnTo>
                  <a:lnTo>
                    <a:pt x="261734" y="362331"/>
                  </a:lnTo>
                  <a:lnTo>
                    <a:pt x="261734" y="374840"/>
                  </a:lnTo>
                  <a:lnTo>
                    <a:pt x="261493" y="375170"/>
                  </a:lnTo>
                  <a:lnTo>
                    <a:pt x="261251" y="374764"/>
                  </a:lnTo>
                  <a:lnTo>
                    <a:pt x="261734" y="374840"/>
                  </a:lnTo>
                  <a:lnTo>
                    <a:pt x="261734" y="362331"/>
                  </a:lnTo>
                  <a:lnTo>
                    <a:pt x="260184" y="361619"/>
                  </a:lnTo>
                  <a:lnTo>
                    <a:pt x="260184" y="400405"/>
                  </a:lnTo>
                  <a:lnTo>
                    <a:pt x="258267" y="402463"/>
                  </a:lnTo>
                  <a:lnTo>
                    <a:pt x="258330" y="402043"/>
                  </a:lnTo>
                  <a:lnTo>
                    <a:pt x="258445" y="399872"/>
                  </a:lnTo>
                  <a:lnTo>
                    <a:pt x="258635" y="398945"/>
                  </a:lnTo>
                  <a:lnTo>
                    <a:pt x="259600" y="399694"/>
                  </a:lnTo>
                  <a:lnTo>
                    <a:pt x="260108" y="399872"/>
                  </a:lnTo>
                  <a:lnTo>
                    <a:pt x="260184" y="400405"/>
                  </a:lnTo>
                  <a:lnTo>
                    <a:pt x="260184" y="361619"/>
                  </a:lnTo>
                  <a:lnTo>
                    <a:pt x="259626" y="361353"/>
                  </a:lnTo>
                  <a:lnTo>
                    <a:pt x="260324" y="359791"/>
                  </a:lnTo>
                  <a:lnTo>
                    <a:pt x="260985" y="358317"/>
                  </a:lnTo>
                  <a:lnTo>
                    <a:pt x="261264" y="357695"/>
                  </a:lnTo>
                  <a:lnTo>
                    <a:pt x="261785" y="356527"/>
                  </a:lnTo>
                  <a:lnTo>
                    <a:pt x="262636" y="354609"/>
                  </a:lnTo>
                  <a:lnTo>
                    <a:pt x="262039" y="353453"/>
                  </a:lnTo>
                  <a:lnTo>
                    <a:pt x="261302" y="352348"/>
                  </a:lnTo>
                  <a:lnTo>
                    <a:pt x="260718" y="351155"/>
                  </a:lnTo>
                  <a:lnTo>
                    <a:pt x="260223" y="351510"/>
                  </a:lnTo>
                  <a:lnTo>
                    <a:pt x="260223" y="356641"/>
                  </a:lnTo>
                  <a:lnTo>
                    <a:pt x="259638" y="357200"/>
                  </a:lnTo>
                  <a:lnTo>
                    <a:pt x="258419" y="357695"/>
                  </a:lnTo>
                  <a:lnTo>
                    <a:pt x="258533" y="357289"/>
                  </a:lnTo>
                  <a:lnTo>
                    <a:pt x="258597" y="357073"/>
                  </a:lnTo>
                  <a:lnTo>
                    <a:pt x="258940" y="356527"/>
                  </a:lnTo>
                  <a:lnTo>
                    <a:pt x="260223" y="356641"/>
                  </a:lnTo>
                  <a:lnTo>
                    <a:pt x="260223" y="351510"/>
                  </a:lnTo>
                  <a:lnTo>
                    <a:pt x="258876" y="352450"/>
                  </a:lnTo>
                  <a:lnTo>
                    <a:pt x="259549" y="353809"/>
                  </a:lnTo>
                  <a:lnTo>
                    <a:pt x="256705" y="355396"/>
                  </a:lnTo>
                  <a:lnTo>
                    <a:pt x="256705" y="378612"/>
                  </a:lnTo>
                  <a:lnTo>
                    <a:pt x="256298" y="378891"/>
                  </a:lnTo>
                  <a:lnTo>
                    <a:pt x="256082" y="379120"/>
                  </a:lnTo>
                  <a:lnTo>
                    <a:pt x="255714" y="378561"/>
                  </a:lnTo>
                  <a:lnTo>
                    <a:pt x="255308" y="378015"/>
                  </a:lnTo>
                  <a:lnTo>
                    <a:pt x="254990" y="377291"/>
                  </a:lnTo>
                  <a:lnTo>
                    <a:pt x="255485" y="376936"/>
                  </a:lnTo>
                  <a:lnTo>
                    <a:pt x="256006" y="376428"/>
                  </a:lnTo>
                  <a:lnTo>
                    <a:pt x="256336" y="377291"/>
                  </a:lnTo>
                  <a:lnTo>
                    <a:pt x="256565" y="377786"/>
                  </a:lnTo>
                  <a:lnTo>
                    <a:pt x="256705" y="378612"/>
                  </a:lnTo>
                  <a:lnTo>
                    <a:pt x="256705" y="355396"/>
                  </a:lnTo>
                  <a:lnTo>
                    <a:pt x="256654" y="358444"/>
                  </a:lnTo>
                  <a:lnTo>
                    <a:pt x="253403" y="359791"/>
                  </a:lnTo>
                  <a:lnTo>
                    <a:pt x="254622" y="358571"/>
                  </a:lnTo>
                  <a:lnTo>
                    <a:pt x="255600" y="358317"/>
                  </a:lnTo>
                  <a:lnTo>
                    <a:pt x="256654" y="358444"/>
                  </a:lnTo>
                  <a:lnTo>
                    <a:pt x="256654" y="355422"/>
                  </a:lnTo>
                  <a:lnTo>
                    <a:pt x="253276" y="357289"/>
                  </a:lnTo>
                  <a:lnTo>
                    <a:pt x="253428" y="356260"/>
                  </a:lnTo>
                  <a:lnTo>
                    <a:pt x="250329" y="358419"/>
                  </a:lnTo>
                  <a:lnTo>
                    <a:pt x="250190" y="359740"/>
                  </a:lnTo>
                  <a:lnTo>
                    <a:pt x="250088" y="361175"/>
                  </a:lnTo>
                  <a:lnTo>
                    <a:pt x="243941" y="363728"/>
                  </a:lnTo>
                  <a:lnTo>
                    <a:pt x="239547" y="360172"/>
                  </a:lnTo>
                  <a:lnTo>
                    <a:pt x="239547" y="365061"/>
                  </a:lnTo>
                  <a:lnTo>
                    <a:pt x="239166" y="365721"/>
                  </a:lnTo>
                  <a:lnTo>
                    <a:pt x="235305" y="367309"/>
                  </a:lnTo>
                  <a:lnTo>
                    <a:pt x="235318" y="364337"/>
                  </a:lnTo>
                  <a:lnTo>
                    <a:pt x="235927" y="363969"/>
                  </a:lnTo>
                  <a:lnTo>
                    <a:pt x="239547" y="365061"/>
                  </a:lnTo>
                  <a:lnTo>
                    <a:pt x="239547" y="360172"/>
                  </a:lnTo>
                  <a:lnTo>
                    <a:pt x="238988" y="358190"/>
                  </a:lnTo>
                  <a:lnTo>
                    <a:pt x="238239" y="356870"/>
                  </a:lnTo>
                  <a:lnTo>
                    <a:pt x="237210" y="357568"/>
                  </a:lnTo>
                  <a:lnTo>
                    <a:pt x="236689" y="358787"/>
                  </a:lnTo>
                  <a:lnTo>
                    <a:pt x="236042" y="359740"/>
                  </a:lnTo>
                  <a:lnTo>
                    <a:pt x="236105" y="361632"/>
                  </a:lnTo>
                  <a:lnTo>
                    <a:pt x="234403" y="362432"/>
                  </a:lnTo>
                  <a:lnTo>
                    <a:pt x="232956" y="361607"/>
                  </a:lnTo>
                  <a:lnTo>
                    <a:pt x="233146" y="362902"/>
                  </a:lnTo>
                  <a:lnTo>
                    <a:pt x="233324" y="363626"/>
                  </a:lnTo>
                  <a:lnTo>
                    <a:pt x="233438" y="364337"/>
                  </a:lnTo>
                  <a:lnTo>
                    <a:pt x="233070" y="366585"/>
                  </a:lnTo>
                  <a:lnTo>
                    <a:pt x="232448" y="367652"/>
                  </a:lnTo>
                  <a:lnTo>
                    <a:pt x="231902" y="368731"/>
                  </a:lnTo>
                  <a:lnTo>
                    <a:pt x="228727" y="370052"/>
                  </a:lnTo>
                  <a:lnTo>
                    <a:pt x="229374" y="370522"/>
                  </a:lnTo>
                  <a:lnTo>
                    <a:pt x="229730" y="370751"/>
                  </a:lnTo>
                  <a:lnTo>
                    <a:pt x="228727" y="373227"/>
                  </a:lnTo>
                  <a:lnTo>
                    <a:pt x="230670" y="374942"/>
                  </a:lnTo>
                  <a:lnTo>
                    <a:pt x="233413" y="379920"/>
                  </a:lnTo>
                  <a:lnTo>
                    <a:pt x="232905" y="382612"/>
                  </a:lnTo>
                  <a:lnTo>
                    <a:pt x="230352" y="385648"/>
                  </a:lnTo>
                  <a:lnTo>
                    <a:pt x="229692" y="386016"/>
                  </a:lnTo>
                  <a:lnTo>
                    <a:pt x="227533" y="388251"/>
                  </a:lnTo>
                  <a:lnTo>
                    <a:pt x="226237" y="390131"/>
                  </a:lnTo>
                  <a:lnTo>
                    <a:pt x="224497" y="395782"/>
                  </a:lnTo>
                  <a:lnTo>
                    <a:pt x="223278" y="399046"/>
                  </a:lnTo>
                  <a:lnTo>
                    <a:pt x="220256" y="402043"/>
                  </a:lnTo>
                  <a:lnTo>
                    <a:pt x="220357" y="403999"/>
                  </a:lnTo>
                  <a:lnTo>
                    <a:pt x="222097" y="403250"/>
                  </a:lnTo>
                  <a:lnTo>
                    <a:pt x="222618" y="405447"/>
                  </a:lnTo>
                  <a:lnTo>
                    <a:pt x="221018" y="407504"/>
                  </a:lnTo>
                  <a:lnTo>
                    <a:pt x="224282" y="409536"/>
                  </a:lnTo>
                  <a:lnTo>
                    <a:pt x="226479" y="413791"/>
                  </a:lnTo>
                  <a:lnTo>
                    <a:pt x="228841" y="414807"/>
                  </a:lnTo>
                  <a:lnTo>
                    <a:pt x="230162" y="412991"/>
                  </a:lnTo>
                  <a:lnTo>
                    <a:pt x="231698" y="411810"/>
                  </a:lnTo>
                  <a:lnTo>
                    <a:pt x="232003" y="412051"/>
                  </a:lnTo>
                  <a:lnTo>
                    <a:pt x="232333" y="412229"/>
                  </a:lnTo>
                  <a:lnTo>
                    <a:pt x="235140" y="415366"/>
                  </a:lnTo>
                  <a:lnTo>
                    <a:pt x="238633" y="412775"/>
                  </a:lnTo>
                  <a:lnTo>
                    <a:pt x="239356" y="412280"/>
                  </a:lnTo>
                  <a:lnTo>
                    <a:pt x="243713" y="412572"/>
                  </a:lnTo>
                  <a:lnTo>
                    <a:pt x="244259" y="412280"/>
                  </a:lnTo>
                  <a:lnTo>
                    <a:pt x="245135" y="411810"/>
                  </a:lnTo>
                  <a:lnTo>
                    <a:pt x="247027" y="410794"/>
                  </a:lnTo>
                  <a:lnTo>
                    <a:pt x="252679" y="409460"/>
                  </a:lnTo>
                  <a:lnTo>
                    <a:pt x="254711" y="408495"/>
                  </a:lnTo>
                  <a:lnTo>
                    <a:pt x="255828" y="407517"/>
                  </a:lnTo>
                  <a:lnTo>
                    <a:pt x="256387" y="407047"/>
                  </a:lnTo>
                  <a:lnTo>
                    <a:pt x="256438" y="405803"/>
                  </a:lnTo>
                  <a:lnTo>
                    <a:pt x="256730" y="405155"/>
                  </a:lnTo>
                  <a:lnTo>
                    <a:pt x="257505" y="404469"/>
                  </a:lnTo>
                  <a:lnTo>
                    <a:pt x="257721" y="404152"/>
                  </a:lnTo>
                  <a:lnTo>
                    <a:pt x="257924" y="403720"/>
                  </a:lnTo>
                  <a:lnTo>
                    <a:pt x="258902" y="404152"/>
                  </a:lnTo>
                  <a:lnTo>
                    <a:pt x="259219" y="403720"/>
                  </a:lnTo>
                  <a:lnTo>
                    <a:pt x="259562" y="403250"/>
                  </a:lnTo>
                  <a:lnTo>
                    <a:pt x="260134" y="402463"/>
                  </a:lnTo>
                  <a:lnTo>
                    <a:pt x="260896" y="401396"/>
                  </a:lnTo>
                  <a:lnTo>
                    <a:pt x="262597" y="398945"/>
                  </a:lnTo>
                  <a:lnTo>
                    <a:pt x="262686" y="398818"/>
                  </a:lnTo>
                  <a:lnTo>
                    <a:pt x="265760" y="396011"/>
                  </a:lnTo>
                  <a:lnTo>
                    <a:pt x="266128" y="394982"/>
                  </a:lnTo>
                  <a:lnTo>
                    <a:pt x="266433" y="392112"/>
                  </a:lnTo>
                  <a:lnTo>
                    <a:pt x="267639" y="390880"/>
                  </a:lnTo>
                  <a:lnTo>
                    <a:pt x="270205" y="388416"/>
                  </a:lnTo>
                  <a:lnTo>
                    <a:pt x="271754" y="387451"/>
                  </a:lnTo>
                  <a:lnTo>
                    <a:pt x="272465" y="385749"/>
                  </a:lnTo>
                  <a:close/>
                </a:path>
                <a:path w="661035" h="480060">
                  <a:moveTo>
                    <a:pt x="290995" y="185978"/>
                  </a:moveTo>
                  <a:lnTo>
                    <a:pt x="289039" y="183400"/>
                  </a:lnTo>
                  <a:lnTo>
                    <a:pt x="286854" y="180911"/>
                  </a:lnTo>
                  <a:lnTo>
                    <a:pt x="285762" y="179755"/>
                  </a:lnTo>
                  <a:lnTo>
                    <a:pt x="285369" y="178206"/>
                  </a:lnTo>
                  <a:lnTo>
                    <a:pt x="284899" y="181076"/>
                  </a:lnTo>
                  <a:lnTo>
                    <a:pt x="286321" y="181991"/>
                  </a:lnTo>
                  <a:lnTo>
                    <a:pt x="287566" y="182600"/>
                  </a:lnTo>
                  <a:lnTo>
                    <a:pt x="288975" y="183896"/>
                  </a:lnTo>
                  <a:lnTo>
                    <a:pt x="289090" y="184962"/>
                  </a:lnTo>
                  <a:lnTo>
                    <a:pt x="288734" y="186537"/>
                  </a:lnTo>
                  <a:lnTo>
                    <a:pt x="287870" y="186601"/>
                  </a:lnTo>
                  <a:lnTo>
                    <a:pt x="286359" y="186258"/>
                  </a:lnTo>
                  <a:lnTo>
                    <a:pt x="285686" y="185458"/>
                  </a:lnTo>
                  <a:lnTo>
                    <a:pt x="284911" y="186486"/>
                  </a:lnTo>
                  <a:lnTo>
                    <a:pt x="284975" y="188963"/>
                  </a:lnTo>
                  <a:lnTo>
                    <a:pt x="286943" y="188849"/>
                  </a:lnTo>
                  <a:lnTo>
                    <a:pt x="288709" y="189153"/>
                  </a:lnTo>
                  <a:lnTo>
                    <a:pt x="289763" y="188252"/>
                  </a:lnTo>
                  <a:lnTo>
                    <a:pt x="290461" y="187159"/>
                  </a:lnTo>
                  <a:lnTo>
                    <a:pt x="290995" y="185978"/>
                  </a:lnTo>
                  <a:close/>
                </a:path>
                <a:path w="661035" h="480060">
                  <a:moveTo>
                    <a:pt x="292125" y="426948"/>
                  </a:moveTo>
                  <a:lnTo>
                    <a:pt x="291401" y="425450"/>
                  </a:lnTo>
                  <a:lnTo>
                    <a:pt x="290309" y="424434"/>
                  </a:lnTo>
                  <a:lnTo>
                    <a:pt x="287159" y="424040"/>
                  </a:lnTo>
                  <a:lnTo>
                    <a:pt x="286346" y="422783"/>
                  </a:lnTo>
                  <a:lnTo>
                    <a:pt x="287134" y="421398"/>
                  </a:lnTo>
                  <a:lnTo>
                    <a:pt x="288480" y="420725"/>
                  </a:lnTo>
                  <a:lnTo>
                    <a:pt x="289763" y="422363"/>
                  </a:lnTo>
                  <a:lnTo>
                    <a:pt x="292112" y="421411"/>
                  </a:lnTo>
                  <a:lnTo>
                    <a:pt x="289814" y="420725"/>
                  </a:lnTo>
                  <a:lnTo>
                    <a:pt x="289128" y="420522"/>
                  </a:lnTo>
                  <a:lnTo>
                    <a:pt x="287096" y="419773"/>
                  </a:lnTo>
                  <a:lnTo>
                    <a:pt x="283832" y="419087"/>
                  </a:lnTo>
                  <a:lnTo>
                    <a:pt x="283286" y="418973"/>
                  </a:lnTo>
                  <a:lnTo>
                    <a:pt x="281470" y="419087"/>
                  </a:lnTo>
                  <a:lnTo>
                    <a:pt x="278853" y="418592"/>
                  </a:lnTo>
                  <a:lnTo>
                    <a:pt x="277787" y="418223"/>
                  </a:lnTo>
                  <a:lnTo>
                    <a:pt x="277837" y="417398"/>
                  </a:lnTo>
                  <a:lnTo>
                    <a:pt x="277901" y="416509"/>
                  </a:lnTo>
                  <a:lnTo>
                    <a:pt x="279323" y="415848"/>
                  </a:lnTo>
                  <a:lnTo>
                    <a:pt x="280212" y="415429"/>
                  </a:lnTo>
                  <a:lnTo>
                    <a:pt x="282790" y="414883"/>
                  </a:lnTo>
                  <a:lnTo>
                    <a:pt x="286131" y="414578"/>
                  </a:lnTo>
                  <a:lnTo>
                    <a:pt x="286727" y="414058"/>
                  </a:lnTo>
                  <a:lnTo>
                    <a:pt x="287782" y="413550"/>
                  </a:lnTo>
                  <a:lnTo>
                    <a:pt x="283298" y="409422"/>
                  </a:lnTo>
                  <a:lnTo>
                    <a:pt x="284378" y="407504"/>
                  </a:lnTo>
                  <a:lnTo>
                    <a:pt x="287147" y="409435"/>
                  </a:lnTo>
                  <a:lnTo>
                    <a:pt x="288188" y="407504"/>
                  </a:lnTo>
                  <a:lnTo>
                    <a:pt x="288404" y="407123"/>
                  </a:lnTo>
                  <a:lnTo>
                    <a:pt x="287312" y="406844"/>
                  </a:lnTo>
                  <a:lnTo>
                    <a:pt x="287083" y="406730"/>
                  </a:lnTo>
                  <a:lnTo>
                    <a:pt x="286550" y="406463"/>
                  </a:lnTo>
                  <a:lnTo>
                    <a:pt x="281825" y="406730"/>
                  </a:lnTo>
                  <a:lnTo>
                    <a:pt x="277977" y="406222"/>
                  </a:lnTo>
                  <a:lnTo>
                    <a:pt x="273608" y="404749"/>
                  </a:lnTo>
                  <a:lnTo>
                    <a:pt x="273050" y="404723"/>
                  </a:lnTo>
                  <a:lnTo>
                    <a:pt x="273050" y="416687"/>
                  </a:lnTo>
                  <a:lnTo>
                    <a:pt x="272732" y="416864"/>
                  </a:lnTo>
                  <a:lnTo>
                    <a:pt x="272427" y="417118"/>
                  </a:lnTo>
                  <a:lnTo>
                    <a:pt x="271106" y="417398"/>
                  </a:lnTo>
                  <a:lnTo>
                    <a:pt x="270281" y="417106"/>
                  </a:lnTo>
                  <a:lnTo>
                    <a:pt x="269049" y="415925"/>
                  </a:lnTo>
                  <a:lnTo>
                    <a:pt x="270611" y="415912"/>
                  </a:lnTo>
                  <a:lnTo>
                    <a:pt x="271500" y="415848"/>
                  </a:lnTo>
                  <a:lnTo>
                    <a:pt x="272630" y="415963"/>
                  </a:lnTo>
                  <a:lnTo>
                    <a:pt x="272834" y="416433"/>
                  </a:lnTo>
                  <a:lnTo>
                    <a:pt x="273050" y="416687"/>
                  </a:lnTo>
                  <a:lnTo>
                    <a:pt x="273050" y="404723"/>
                  </a:lnTo>
                  <a:lnTo>
                    <a:pt x="272338" y="404723"/>
                  </a:lnTo>
                  <a:lnTo>
                    <a:pt x="269341" y="406908"/>
                  </a:lnTo>
                  <a:lnTo>
                    <a:pt x="266814" y="409702"/>
                  </a:lnTo>
                  <a:lnTo>
                    <a:pt x="262356" y="413448"/>
                  </a:lnTo>
                  <a:lnTo>
                    <a:pt x="261302" y="415404"/>
                  </a:lnTo>
                  <a:lnTo>
                    <a:pt x="260286" y="421144"/>
                  </a:lnTo>
                  <a:lnTo>
                    <a:pt x="258216" y="423570"/>
                  </a:lnTo>
                  <a:lnTo>
                    <a:pt x="252666" y="426478"/>
                  </a:lnTo>
                  <a:lnTo>
                    <a:pt x="250418" y="428040"/>
                  </a:lnTo>
                  <a:lnTo>
                    <a:pt x="244500" y="432028"/>
                  </a:lnTo>
                  <a:lnTo>
                    <a:pt x="243509" y="433679"/>
                  </a:lnTo>
                  <a:lnTo>
                    <a:pt x="243484" y="434263"/>
                  </a:lnTo>
                  <a:lnTo>
                    <a:pt x="243992" y="437324"/>
                  </a:lnTo>
                  <a:lnTo>
                    <a:pt x="244487" y="437172"/>
                  </a:lnTo>
                  <a:lnTo>
                    <a:pt x="245833" y="440791"/>
                  </a:lnTo>
                  <a:lnTo>
                    <a:pt x="244106" y="449211"/>
                  </a:lnTo>
                  <a:lnTo>
                    <a:pt x="247777" y="447789"/>
                  </a:lnTo>
                  <a:lnTo>
                    <a:pt x="249097" y="448348"/>
                  </a:lnTo>
                  <a:lnTo>
                    <a:pt x="249466" y="449224"/>
                  </a:lnTo>
                  <a:lnTo>
                    <a:pt x="243928" y="458317"/>
                  </a:lnTo>
                  <a:lnTo>
                    <a:pt x="242773" y="457136"/>
                  </a:lnTo>
                  <a:lnTo>
                    <a:pt x="242684" y="455206"/>
                  </a:lnTo>
                  <a:lnTo>
                    <a:pt x="241935" y="453059"/>
                  </a:lnTo>
                  <a:lnTo>
                    <a:pt x="241655" y="451904"/>
                  </a:lnTo>
                  <a:lnTo>
                    <a:pt x="241109" y="453580"/>
                  </a:lnTo>
                  <a:lnTo>
                    <a:pt x="240626" y="455231"/>
                  </a:lnTo>
                  <a:lnTo>
                    <a:pt x="240271" y="456920"/>
                  </a:lnTo>
                  <a:lnTo>
                    <a:pt x="241973" y="459130"/>
                  </a:lnTo>
                  <a:lnTo>
                    <a:pt x="242722" y="460286"/>
                  </a:lnTo>
                  <a:lnTo>
                    <a:pt x="241693" y="462000"/>
                  </a:lnTo>
                  <a:lnTo>
                    <a:pt x="242760" y="463435"/>
                  </a:lnTo>
                  <a:lnTo>
                    <a:pt x="244030" y="464743"/>
                  </a:lnTo>
                  <a:lnTo>
                    <a:pt x="245567" y="465848"/>
                  </a:lnTo>
                  <a:lnTo>
                    <a:pt x="245605" y="468693"/>
                  </a:lnTo>
                  <a:lnTo>
                    <a:pt x="245694" y="469150"/>
                  </a:lnTo>
                  <a:lnTo>
                    <a:pt x="246354" y="471373"/>
                  </a:lnTo>
                  <a:lnTo>
                    <a:pt x="247319" y="472160"/>
                  </a:lnTo>
                  <a:lnTo>
                    <a:pt x="252920" y="474637"/>
                  </a:lnTo>
                  <a:lnTo>
                    <a:pt x="256514" y="476364"/>
                  </a:lnTo>
                  <a:lnTo>
                    <a:pt x="262039" y="477875"/>
                  </a:lnTo>
                  <a:lnTo>
                    <a:pt x="263359" y="478523"/>
                  </a:lnTo>
                  <a:lnTo>
                    <a:pt x="264350" y="479552"/>
                  </a:lnTo>
                  <a:lnTo>
                    <a:pt x="264668" y="478980"/>
                  </a:lnTo>
                  <a:lnTo>
                    <a:pt x="264782" y="478675"/>
                  </a:lnTo>
                  <a:lnTo>
                    <a:pt x="263499" y="477926"/>
                  </a:lnTo>
                  <a:lnTo>
                    <a:pt x="262737" y="477012"/>
                  </a:lnTo>
                  <a:lnTo>
                    <a:pt x="262051" y="475399"/>
                  </a:lnTo>
                  <a:lnTo>
                    <a:pt x="261912" y="474764"/>
                  </a:lnTo>
                  <a:lnTo>
                    <a:pt x="261797" y="473722"/>
                  </a:lnTo>
                  <a:lnTo>
                    <a:pt x="261924" y="470636"/>
                  </a:lnTo>
                  <a:lnTo>
                    <a:pt x="262115" y="468871"/>
                  </a:lnTo>
                  <a:lnTo>
                    <a:pt x="262521" y="467702"/>
                  </a:lnTo>
                  <a:lnTo>
                    <a:pt x="262712" y="466483"/>
                  </a:lnTo>
                  <a:lnTo>
                    <a:pt x="264541" y="465937"/>
                  </a:lnTo>
                  <a:lnTo>
                    <a:pt x="263436" y="468693"/>
                  </a:lnTo>
                  <a:lnTo>
                    <a:pt x="263359" y="469392"/>
                  </a:lnTo>
                  <a:lnTo>
                    <a:pt x="263779" y="470319"/>
                  </a:lnTo>
                  <a:lnTo>
                    <a:pt x="267728" y="473722"/>
                  </a:lnTo>
                  <a:lnTo>
                    <a:pt x="268668" y="473798"/>
                  </a:lnTo>
                  <a:lnTo>
                    <a:pt x="269049" y="472643"/>
                  </a:lnTo>
                  <a:lnTo>
                    <a:pt x="268084" y="471284"/>
                  </a:lnTo>
                  <a:lnTo>
                    <a:pt x="267004" y="469938"/>
                  </a:lnTo>
                  <a:lnTo>
                    <a:pt x="265899" y="468058"/>
                  </a:lnTo>
                  <a:lnTo>
                    <a:pt x="266001" y="467360"/>
                  </a:lnTo>
                  <a:lnTo>
                    <a:pt x="266026" y="466013"/>
                  </a:lnTo>
                  <a:lnTo>
                    <a:pt x="270090" y="467499"/>
                  </a:lnTo>
                  <a:lnTo>
                    <a:pt x="273113" y="470281"/>
                  </a:lnTo>
                  <a:lnTo>
                    <a:pt x="276936" y="470636"/>
                  </a:lnTo>
                  <a:lnTo>
                    <a:pt x="277647" y="469392"/>
                  </a:lnTo>
                  <a:lnTo>
                    <a:pt x="277164" y="468693"/>
                  </a:lnTo>
                  <a:lnTo>
                    <a:pt x="275094" y="468058"/>
                  </a:lnTo>
                  <a:lnTo>
                    <a:pt x="273672" y="468033"/>
                  </a:lnTo>
                  <a:lnTo>
                    <a:pt x="271538" y="467360"/>
                  </a:lnTo>
                  <a:lnTo>
                    <a:pt x="270789" y="466686"/>
                  </a:lnTo>
                  <a:lnTo>
                    <a:pt x="269722" y="466013"/>
                  </a:lnTo>
                  <a:lnTo>
                    <a:pt x="272300" y="463562"/>
                  </a:lnTo>
                  <a:lnTo>
                    <a:pt x="273202" y="463283"/>
                  </a:lnTo>
                  <a:lnTo>
                    <a:pt x="276783" y="465531"/>
                  </a:lnTo>
                  <a:lnTo>
                    <a:pt x="279971" y="465188"/>
                  </a:lnTo>
                  <a:lnTo>
                    <a:pt x="280263" y="465848"/>
                  </a:lnTo>
                  <a:lnTo>
                    <a:pt x="280441" y="466801"/>
                  </a:lnTo>
                  <a:lnTo>
                    <a:pt x="281444" y="467652"/>
                  </a:lnTo>
                  <a:lnTo>
                    <a:pt x="282384" y="467715"/>
                  </a:lnTo>
                  <a:lnTo>
                    <a:pt x="283464" y="467487"/>
                  </a:lnTo>
                  <a:lnTo>
                    <a:pt x="284022" y="466801"/>
                  </a:lnTo>
                  <a:lnTo>
                    <a:pt x="283895" y="465531"/>
                  </a:lnTo>
                  <a:lnTo>
                    <a:pt x="283832" y="465188"/>
                  </a:lnTo>
                  <a:lnTo>
                    <a:pt x="283464" y="463283"/>
                  </a:lnTo>
                  <a:lnTo>
                    <a:pt x="283375" y="462851"/>
                  </a:lnTo>
                  <a:lnTo>
                    <a:pt x="283349" y="462699"/>
                  </a:lnTo>
                  <a:lnTo>
                    <a:pt x="282816" y="460946"/>
                  </a:lnTo>
                  <a:lnTo>
                    <a:pt x="281952" y="460235"/>
                  </a:lnTo>
                  <a:lnTo>
                    <a:pt x="281520" y="459867"/>
                  </a:lnTo>
                  <a:lnTo>
                    <a:pt x="279895" y="459092"/>
                  </a:lnTo>
                  <a:lnTo>
                    <a:pt x="275475" y="458266"/>
                  </a:lnTo>
                  <a:lnTo>
                    <a:pt x="272935" y="458063"/>
                  </a:lnTo>
                  <a:lnTo>
                    <a:pt x="266865" y="460235"/>
                  </a:lnTo>
                  <a:lnTo>
                    <a:pt x="262864" y="459740"/>
                  </a:lnTo>
                  <a:lnTo>
                    <a:pt x="258381" y="462851"/>
                  </a:lnTo>
                  <a:lnTo>
                    <a:pt x="256692" y="462000"/>
                  </a:lnTo>
                  <a:lnTo>
                    <a:pt x="254736" y="459740"/>
                  </a:lnTo>
                  <a:lnTo>
                    <a:pt x="254698" y="458317"/>
                  </a:lnTo>
                  <a:lnTo>
                    <a:pt x="258013" y="452755"/>
                  </a:lnTo>
                  <a:lnTo>
                    <a:pt x="282333" y="442658"/>
                  </a:lnTo>
                  <a:lnTo>
                    <a:pt x="282206" y="441058"/>
                  </a:lnTo>
                  <a:lnTo>
                    <a:pt x="282930" y="439521"/>
                  </a:lnTo>
                  <a:lnTo>
                    <a:pt x="284949" y="438594"/>
                  </a:lnTo>
                  <a:lnTo>
                    <a:pt x="285483" y="439254"/>
                  </a:lnTo>
                  <a:lnTo>
                    <a:pt x="286181" y="439762"/>
                  </a:lnTo>
                  <a:lnTo>
                    <a:pt x="286600" y="441083"/>
                  </a:lnTo>
                  <a:lnTo>
                    <a:pt x="286867" y="441604"/>
                  </a:lnTo>
                  <a:lnTo>
                    <a:pt x="287197" y="442099"/>
                  </a:lnTo>
                  <a:lnTo>
                    <a:pt x="286499" y="440245"/>
                  </a:lnTo>
                  <a:lnTo>
                    <a:pt x="286575" y="438594"/>
                  </a:lnTo>
                  <a:lnTo>
                    <a:pt x="286600" y="438200"/>
                  </a:lnTo>
                  <a:lnTo>
                    <a:pt x="287820" y="437172"/>
                  </a:lnTo>
                  <a:lnTo>
                    <a:pt x="288074" y="436968"/>
                  </a:lnTo>
                  <a:lnTo>
                    <a:pt x="286308" y="435711"/>
                  </a:lnTo>
                  <a:lnTo>
                    <a:pt x="286143" y="434936"/>
                  </a:lnTo>
                  <a:lnTo>
                    <a:pt x="286219" y="433679"/>
                  </a:lnTo>
                  <a:lnTo>
                    <a:pt x="288442" y="431139"/>
                  </a:lnTo>
                  <a:lnTo>
                    <a:pt x="288823" y="430987"/>
                  </a:lnTo>
                  <a:lnTo>
                    <a:pt x="289242" y="430885"/>
                  </a:lnTo>
                  <a:lnTo>
                    <a:pt x="290118" y="430720"/>
                  </a:lnTo>
                  <a:lnTo>
                    <a:pt x="290601" y="429971"/>
                  </a:lnTo>
                  <a:lnTo>
                    <a:pt x="290626" y="428650"/>
                  </a:lnTo>
                  <a:lnTo>
                    <a:pt x="292125" y="426948"/>
                  </a:lnTo>
                  <a:close/>
                </a:path>
                <a:path w="661035" h="480060">
                  <a:moveTo>
                    <a:pt x="294754" y="386943"/>
                  </a:moveTo>
                  <a:lnTo>
                    <a:pt x="294462" y="386397"/>
                  </a:lnTo>
                  <a:lnTo>
                    <a:pt x="294335" y="385800"/>
                  </a:lnTo>
                  <a:lnTo>
                    <a:pt x="292341" y="386880"/>
                  </a:lnTo>
                  <a:lnTo>
                    <a:pt x="291541" y="388467"/>
                  </a:lnTo>
                  <a:lnTo>
                    <a:pt x="291033" y="391388"/>
                  </a:lnTo>
                  <a:lnTo>
                    <a:pt x="290588" y="392379"/>
                  </a:lnTo>
                  <a:lnTo>
                    <a:pt x="290017" y="393268"/>
                  </a:lnTo>
                  <a:lnTo>
                    <a:pt x="290728" y="393268"/>
                  </a:lnTo>
                  <a:lnTo>
                    <a:pt x="292925" y="390791"/>
                  </a:lnTo>
                  <a:lnTo>
                    <a:pt x="293814" y="389064"/>
                  </a:lnTo>
                  <a:lnTo>
                    <a:pt x="294754" y="386943"/>
                  </a:lnTo>
                  <a:close/>
                </a:path>
                <a:path w="661035" h="480060">
                  <a:moveTo>
                    <a:pt x="309308" y="364248"/>
                  </a:moveTo>
                  <a:lnTo>
                    <a:pt x="288569" y="370687"/>
                  </a:lnTo>
                  <a:lnTo>
                    <a:pt x="287439" y="371043"/>
                  </a:lnTo>
                  <a:lnTo>
                    <a:pt x="285699" y="372910"/>
                  </a:lnTo>
                  <a:lnTo>
                    <a:pt x="285546" y="371614"/>
                  </a:lnTo>
                  <a:lnTo>
                    <a:pt x="274078" y="375170"/>
                  </a:lnTo>
                  <a:lnTo>
                    <a:pt x="275285" y="376567"/>
                  </a:lnTo>
                  <a:lnTo>
                    <a:pt x="276783" y="377710"/>
                  </a:lnTo>
                  <a:lnTo>
                    <a:pt x="278257" y="379082"/>
                  </a:lnTo>
                  <a:lnTo>
                    <a:pt x="278320" y="380873"/>
                  </a:lnTo>
                  <a:lnTo>
                    <a:pt x="274777" y="384683"/>
                  </a:lnTo>
                  <a:lnTo>
                    <a:pt x="275666" y="386791"/>
                  </a:lnTo>
                  <a:lnTo>
                    <a:pt x="276910" y="388442"/>
                  </a:lnTo>
                  <a:lnTo>
                    <a:pt x="278409" y="389712"/>
                  </a:lnTo>
                  <a:lnTo>
                    <a:pt x="309308" y="364248"/>
                  </a:lnTo>
                  <a:close/>
                </a:path>
                <a:path w="661035" h="480060">
                  <a:moveTo>
                    <a:pt x="342163" y="263537"/>
                  </a:moveTo>
                  <a:lnTo>
                    <a:pt x="339623" y="265709"/>
                  </a:lnTo>
                  <a:lnTo>
                    <a:pt x="339458" y="265684"/>
                  </a:lnTo>
                  <a:lnTo>
                    <a:pt x="340296" y="266776"/>
                  </a:lnTo>
                  <a:lnTo>
                    <a:pt x="340512" y="265341"/>
                  </a:lnTo>
                  <a:lnTo>
                    <a:pt x="341363" y="264452"/>
                  </a:lnTo>
                  <a:lnTo>
                    <a:pt x="342163" y="263537"/>
                  </a:lnTo>
                  <a:close/>
                </a:path>
                <a:path w="661035" h="480060">
                  <a:moveTo>
                    <a:pt x="347091" y="267182"/>
                  </a:moveTo>
                  <a:lnTo>
                    <a:pt x="347065" y="265950"/>
                  </a:lnTo>
                  <a:lnTo>
                    <a:pt x="346417" y="264629"/>
                  </a:lnTo>
                  <a:lnTo>
                    <a:pt x="345986" y="264515"/>
                  </a:lnTo>
                  <a:lnTo>
                    <a:pt x="345782" y="266153"/>
                  </a:lnTo>
                  <a:lnTo>
                    <a:pt x="345363" y="267779"/>
                  </a:lnTo>
                  <a:lnTo>
                    <a:pt x="345135" y="269709"/>
                  </a:lnTo>
                  <a:lnTo>
                    <a:pt x="345160" y="269976"/>
                  </a:lnTo>
                  <a:lnTo>
                    <a:pt x="345236" y="270217"/>
                  </a:lnTo>
                  <a:lnTo>
                    <a:pt x="345262" y="269989"/>
                  </a:lnTo>
                  <a:lnTo>
                    <a:pt x="345719" y="269227"/>
                  </a:lnTo>
                  <a:lnTo>
                    <a:pt x="346189" y="268719"/>
                  </a:lnTo>
                  <a:lnTo>
                    <a:pt x="346697" y="268312"/>
                  </a:lnTo>
                  <a:lnTo>
                    <a:pt x="347091" y="267182"/>
                  </a:lnTo>
                  <a:close/>
                </a:path>
                <a:path w="661035" h="480060">
                  <a:moveTo>
                    <a:pt x="402920" y="212750"/>
                  </a:moveTo>
                  <a:lnTo>
                    <a:pt x="402818" y="212547"/>
                  </a:lnTo>
                  <a:lnTo>
                    <a:pt x="402424" y="212026"/>
                  </a:lnTo>
                  <a:lnTo>
                    <a:pt x="402221" y="212102"/>
                  </a:lnTo>
                  <a:lnTo>
                    <a:pt x="402043" y="212191"/>
                  </a:lnTo>
                  <a:lnTo>
                    <a:pt x="402336" y="212382"/>
                  </a:lnTo>
                  <a:lnTo>
                    <a:pt x="402628" y="212559"/>
                  </a:lnTo>
                  <a:lnTo>
                    <a:pt x="402920" y="212750"/>
                  </a:lnTo>
                  <a:close/>
                </a:path>
                <a:path w="661035" h="480060">
                  <a:moveTo>
                    <a:pt x="410718" y="311873"/>
                  </a:moveTo>
                  <a:lnTo>
                    <a:pt x="409867" y="310959"/>
                  </a:lnTo>
                  <a:lnTo>
                    <a:pt x="410337" y="310832"/>
                  </a:lnTo>
                  <a:lnTo>
                    <a:pt x="408698" y="306870"/>
                  </a:lnTo>
                  <a:lnTo>
                    <a:pt x="408292" y="306908"/>
                  </a:lnTo>
                  <a:lnTo>
                    <a:pt x="407898" y="307035"/>
                  </a:lnTo>
                  <a:lnTo>
                    <a:pt x="407517" y="307200"/>
                  </a:lnTo>
                  <a:lnTo>
                    <a:pt x="409536" y="312559"/>
                  </a:lnTo>
                  <a:lnTo>
                    <a:pt x="409943" y="312178"/>
                  </a:lnTo>
                  <a:lnTo>
                    <a:pt x="410337" y="311962"/>
                  </a:lnTo>
                  <a:lnTo>
                    <a:pt x="410718" y="311873"/>
                  </a:lnTo>
                  <a:close/>
                </a:path>
                <a:path w="661035" h="480060">
                  <a:moveTo>
                    <a:pt x="416534" y="301129"/>
                  </a:moveTo>
                  <a:lnTo>
                    <a:pt x="416445" y="299770"/>
                  </a:lnTo>
                  <a:lnTo>
                    <a:pt x="416458" y="298411"/>
                  </a:lnTo>
                  <a:lnTo>
                    <a:pt x="416445" y="297065"/>
                  </a:lnTo>
                  <a:lnTo>
                    <a:pt x="415188" y="296697"/>
                  </a:lnTo>
                  <a:lnTo>
                    <a:pt x="414070" y="295770"/>
                  </a:lnTo>
                  <a:lnTo>
                    <a:pt x="412877" y="295097"/>
                  </a:lnTo>
                  <a:lnTo>
                    <a:pt x="412445" y="295910"/>
                  </a:lnTo>
                  <a:lnTo>
                    <a:pt x="412115" y="296799"/>
                  </a:lnTo>
                  <a:lnTo>
                    <a:pt x="411886" y="297751"/>
                  </a:lnTo>
                  <a:lnTo>
                    <a:pt x="413677" y="298589"/>
                  </a:lnTo>
                  <a:lnTo>
                    <a:pt x="415455" y="299313"/>
                  </a:lnTo>
                  <a:lnTo>
                    <a:pt x="416534" y="301129"/>
                  </a:lnTo>
                  <a:close/>
                </a:path>
                <a:path w="661035" h="480060">
                  <a:moveTo>
                    <a:pt x="417118" y="258330"/>
                  </a:moveTo>
                  <a:lnTo>
                    <a:pt x="415302" y="255892"/>
                  </a:lnTo>
                  <a:lnTo>
                    <a:pt x="413372" y="253288"/>
                  </a:lnTo>
                  <a:lnTo>
                    <a:pt x="407352" y="245198"/>
                  </a:lnTo>
                  <a:lnTo>
                    <a:pt x="405752" y="243052"/>
                  </a:lnTo>
                  <a:lnTo>
                    <a:pt x="405079" y="245198"/>
                  </a:lnTo>
                  <a:lnTo>
                    <a:pt x="402717" y="244271"/>
                  </a:lnTo>
                  <a:lnTo>
                    <a:pt x="401815" y="244106"/>
                  </a:lnTo>
                  <a:lnTo>
                    <a:pt x="397040" y="247967"/>
                  </a:lnTo>
                  <a:lnTo>
                    <a:pt x="402602" y="252145"/>
                  </a:lnTo>
                  <a:lnTo>
                    <a:pt x="404698" y="253072"/>
                  </a:lnTo>
                  <a:lnTo>
                    <a:pt x="404787" y="253288"/>
                  </a:lnTo>
                  <a:lnTo>
                    <a:pt x="404990" y="253466"/>
                  </a:lnTo>
                  <a:lnTo>
                    <a:pt x="405180" y="253288"/>
                  </a:lnTo>
                  <a:lnTo>
                    <a:pt x="411594" y="256159"/>
                  </a:lnTo>
                  <a:lnTo>
                    <a:pt x="411632" y="255892"/>
                  </a:lnTo>
                  <a:lnTo>
                    <a:pt x="411759" y="255905"/>
                  </a:lnTo>
                  <a:lnTo>
                    <a:pt x="412000" y="255905"/>
                  </a:lnTo>
                  <a:lnTo>
                    <a:pt x="411962" y="256336"/>
                  </a:lnTo>
                  <a:lnTo>
                    <a:pt x="413092" y="256832"/>
                  </a:lnTo>
                  <a:lnTo>
                    <a:pt x="412572" y="257124"/>
                  </a:lnTo>
                  <a:lnTo>
                    <a:pt x="412292" y="257314"/>
                  </a:lnTo>
                  <a:lnTo>
                    <a:pt x="413766" y="258800"/>
                  </a:lnTo>
                  <a:lnTo>
                    <a:pt x="415378" y="259969"/>
                  </a:lnTo>
                  <a:lnTo>
                    <a:pt x="417093" y="260896"/>
                  </a:lnTo>
                  <a:lnTo>
                    <a:pt x="416941" y="260172"/>
                  </a:lnTo>
                  <a:lnTo>
                    <a:pt x="417042" y="258800"/>
                  </a:lnTo>
                  <a:lnTo>
                    <a:pt x="417118" y="258330"/>
                  </a:lnTo>
                  <a:close/>
                </a:path>
                <a:path w="661035" h="480060">
                  <a:moveTo>
                    <a:pt x="420077" y="262293"/>
                  </a:moveTo>
                  <a:lnTo>
                    <a:pt x="419811" y="261937"/>
                  </a:lnTo>
                  <a:lnTo>
                    <a:pt x="419836" y="262128"/>
                  </a:lnTo>
                  <a:lnTo>
                    <a:pt x="420001" y="262267"/>
                  </a:lnTo>
                  <a:close/>
                </a:path>
                <a:path w="661035" h="480060">
                  <a:moveTo>
                    <a:pt x="423494" y="312077"/>
                  </a:moveTo>
                  <a:lnTo>
                    <a:pt x="422706" y="310997"/>
                  </a:lnTo>
                  <a:lnTo>
                    <a:pt x="422757" y="311416"/>
                  </a:lnTo>
                  <a:lnTo>
                    <a:pt x="423125" y="312051"/>
                  </a:lnTo>
                  <a:lnTo>
                    <a:pt x="423341" y="312064"/>
                  </a:lnTo>
                  <a:lnTo>
                    <a:pt x="423494" y="312077"/>
                  </a:lnTo>
                  <a:close/>
                </a:path>
                <a:path w="661035" h="480060">
                  <a:moveTo>
                    <a:pt x="423583" y="237807"/>
                  </a:moveTo>
                  <a:lnTo>
                    <a:pt x="422897" y="237299"/>
                  </a:lnTo>
                  <a:lnTo>
                    <a:pt x="422668" y="237553"/>
                  </a:lnTo>
                  <a:lnTo>
                    <a:pt x="422427" y="237820"/>
                  </a:lnTo>
                  <a:lnTo>
                    <a:pt x="422198" y="238086"/>
                  </a:lnTo>
                  <a:lnTo>
                    <a:pt x="422516" y="238213"/>
                  </a:lnTo>
                  <a:lnTo>
                    <a:pt x="422833" y="238353"/>
                  </a:lnTo>
                  <a:lnTo>
                    <a:pt x="423151" y="238518"/>
                  </a:lnTo>
                  <a:lnTo>
                    <a:pt x="423291" y="238277"/>
                  </a:lnTo>
                  <a:lnTo>
                    <a:pt x="423443" y="238036"/>
                  </a:lnTo>
                  <a:lnTo>
                    <a:pt x="423583" y="237807"/>
                  </a:lnTo>
                  <a:close/>
                </a:path>
                <a:path w="661035" h="480060">
                  <a:moveTo>
                    <a:pt x="425157" y="225869"/>
                  </a:moveTo>
                  <a:lnTo>
                    <a:pt x="424942" y="225386"/>
                  </a:lnTo>
                  <a:lnTo>
                    <a:pt x="423405" y="226618"/>
                  </a:lnTo>
                  <a:lnTo>
                    <a:pt x="423532" y="226720"/>
                  </a:lnTo>
                  <a:lnTo>
                    <a:pt x="423659" y="226822"/>
                  </a:lnTo>
                  <a:lnTo>
                    <a:pt x="424332" y="226491"/>
                  </a:lnTo>
                  <a:lnTo>
                    <a:pt x="424764" y="226174"/>
                  </a:lnTo>
                  <a:lnTo>
                    <a:pt x="425157" y="225869"/>
                  </a:lnTo>
                  <a:close/>
                </a:path>
                <a:path w="661035" h="480060">
                  <a:moveTo>
                    <a:pt x="430263" y="237680"/>
                  </a:moveTo>
                  <a:lnTo>
                    <a:pt x="427939" y="232308"/>
                  </a:lnTo>
                  <a:lnTo>
                    <a:pt x="427736" y="231838"/>
                  </a:lnTo>
                  <a:lnTo>
                    <a:pt x="427710" y="231990"/>
                  </a:lnTo>
                  <a:lnTo>
                    <a:pt x="427380" y="232308"/>
                  </a:lnTo>
                  <a:lnTo>
                    <a:pt x="427393" y="231838"/>
                  </a:lnTo>
                  <a:lnTo>
                    <a:pt x="427710" y="231990"/>
                  </a:lnTo>
                  <a:lnTo>
                    <a:pt x="427710" y="231787"/>
                  </a:lnTo>
                  <a:lnTo>
                    <a:pt x="426034" y="227901"/>
                  </a:lnTo>
                  <a:lnTo>
                    <a:pt x="420395" y="231838"/>
                  </a:lnTo>
                  <a:lnTo>
                    <a:pt x="420420" y="231990"/>
                  </a:lnTo>
                  <a:lnTo>
                    <a:pt x="420598" y="232346"/>
                  </a:lnTo>
                  <a:lnTo>
                    <a:pt x="422008" y="234048"/>
                  </a:lnTo>
                  <a:lnTo>
                    <a:pt x="423595" y="235229"/>
                  </a:lnTo>
                  <a:lnTo>
                    <a:pt x="425119" y="236651"/>
                  </a:lnTo>
                  <a:lnTo>
                    <a:pt x="425183" y="238429"/>
                  </a:lnTo>
                  <a:lnTo>
                    <a:pt x="424421" y="239255"/>
                  </a:lnTo>
                  <a:lnTo>
                    <a:pt x="425297" y="239903"/>
                  </a:lnTo>
                  <a:lnTo>
                    <a:pt x="424726" y="243192"/>
                  </a:lnTo>
                  <a:lnTo>
                    <a:pt x="425246" y="243674"/>
                  </a:lnTo>
                  <a:lnTo>
                    <a:pt x="426859" y="241731"/>
                  </a:lnTo>
                  <a:lnTo>
                    <a:pt x="428523" y="239674"/>
                  </a:lnTo>
                  <a:lnTo>
                    <a:pt x="430187" y="237794"/>
                  </a:lnTo>
                  <a:close/>
                </a:path>
                <a:path w="661035" h="480060">
                  <a:moveTo>
                    <a:pt x="437248" y="294881"/>
                  </a:moveTo>
                  <a:lnTo>
                    <a:pt x="436664" y="294322"/>
                  </a:lnTo>
                  <a:lnTo>
                    <a:pt x="436397" y="294144"/>
                  </a:lnTo>
                  <a:lnTo>
                    <a:pt x="435952" y="294792"/>
                  </a:lnTo>
                  <a:lnTo>
                    <a:pt x="435749" y="295122"/>
                  </a:lnTo>
                  <a:lnTo>
                    <a:pt x="435597" y="295021"/>
                  </a:lnTo>
                  <a:lnTo>
                    <a:pt x="435330" y="294817"/>
                  </a:lnTo>
                  <a:lnTo>
                    <a:pt x="435127" y="294957"/>
                  </a:lnTo>
                  <a:lnTo>
                    <a:pt x="434924" y="295071"/>
                  </a:lnTo>
                  <a:lnTo>
                    <a:pt x="434695" y="295148"/>
                  </a:lnTo>
                  <a:lnTo>
                    <a:pt x="433959" y="295719"/>
                  </a:lnTo>
                  <a:lnTo>
                    <a:pt x="433489" y="296176"/>
                  </a:lnTo>
                  <a:lnTo>
                    <a:pt x="433959" y="296951"/>
                  </a:lnTo>
                  <a:lnTo>
                    <a:pt x="434111" y="297319"/>
                  </a:lnTo>
                  <a:lnTo>
                    <a:pt x="435775" y="297548"/>
                  </a:lnTo>
                  <a:lnTo>
                    <a:pt x="437032" y="296672"/>
                  </a:lnTo>
                  <a:lnTo>
                    <a:pt x="437210" y="295148"/>
                  </a:lnTo>
                  <a:lnTo>
                    <a:pt x="437248" y="294881"/>
                  </a:lnTo>
                  <a:close/>
                </a:path>
                <a:path w="661035" h="480060">
                  <a:moveTo>
                    <a:pt x="440499" y="233756"/>
                  </a:moveTo>
                  <a:lnTo>
                    <a:pt x="439953" y="233819"/>
                  </a:lnTo>
                  <a:lnTo>
                    <a:pt x="439496" y="233997"/>
                  </a:lnTo>
                  <a:lnTo>
                    <a:pt x="439077" y="234213"/>
                  </a:lnTo>
                  <a:lnTo>
                    <a:pt x="438632" y="235356"/>
                  </a:lnTo>
                  <a:lnTo>
                    <a:pt x="438886" y="235635"/>
                  </a:lnTo>
                  <a:lnTo>
                    <a:pt x="439458" y="234530"/>
                  </a:lnTo>
                  <a:lnTo>
                    <a:pt x="439877" y="234086"/>
                  </a:lnTo>
                  <a:lnTo>
                    <a:pt x="440499" y="233756"/>
                  </a:lnTo>
                  <a:close/>
                </a:path>
                <a:path w="661035" h="480060">
                  <a:moveTo>
                    <a:pt x="441312" y="223151"/>
                  </a:moveTo>
                  <a:lnTo>
                    <a:pt x="440093" y="222161"/>
                  </a:lnTo>
                  <a:lnTo>
                    <a:pt x="438810" y="221208"/>
                  </a:lnTo>
                  <a:lnTo>
                    <a:pt x="437616" y="220154"/>
                  </a:lnTo>
                  <a:lnTo>
                    <a:pt x="436905" y="220357"/>
                  </a:lnTo>
                  <a:lnTo>
                    <a:pt x="434238" y="222173"/>
                  </a:lnTo>
                  <a:lnTo>
                    <a:pt x="435622" y="223393"/>
                  </a:lnTo>
                  <a:lnTo>
                    <a:pt x="437413" y="227114"/>
                  </a:lnTo>
                  <a:lnTo>
                    <a:pt x="434644" y="230619"/>
                  </a:lnTo>
                  <a:lnTo>
                    <a:pt x="434860" y="231241"/>
                  </a:lnTo>
                  <a:lnTo>
                    <a:pt x="436549" y="233095"/>
                  </a:lnTo>
                  <a:lnTo>
                    <a:pt x="440969" y="225831"/>
                  </a:lnTo>
                  <a:lnTo>
                    <a:pt x="440347" y="225475"/>
                  </a:lnTo>
                  <a:lnTo>
                    <a:pt x="439762" y="224764"/>
                  </a:lnTo>
                  <a:lnTo>
                    <a:pt x="439915" y="223735"/>
                  </a:lnTo>
                  <a:lnTo>
                    <a:pt x="441312" y="223151"/>
                  </a:lnTo>
                  <a:close/>
                </a:path>
                <a:path w="661035" h="480060">
                  <a:moveTo>
                    <a:pt x="452170" y="230314"/>
                  </a:moveTo>
                  <a:lnTo>
                    <a:pt x="452120" y="229997"/>
                  </a:lnTo>
                  <a:lnTo>
                    <a:pt x="451104" y="227444"/>
                  </a:lnTo>
                  <a:lnTo>
                    <a:pt x="450634" y="225869"/>
                  </a:lnTo>
                  <a:lnTo>
                    <a:pt x="450253" y="225920"/>
                  </a:lnTo>
                  <a:lnTo>
                    <a:pt x="449668" y="226047"/>
                  </a:lnTo>
                  <a:lnTo>
                    <a:pt x="449364" y="226961"/>
                  </a:lnTo>
                  <a:lnTo>
                    <a:pt x="448589" y="227444"/>
                  </a:lnTo>
                  <a:lnTo>
                    <a:pt x="447306" y="227076"/>
                  </a:lnTo>
                  <a:lnTo>
                    <a:pt x="446849" y="227444"/>
                  </a:lnTo>
                  <a:lnTo>
                    <a:pt x="446430" y="227825"/>
                  </a:lnTo>
                  <a:lnTo>
                    <a:pt x="445452" y="229184"/>
                  </a:lnTo>
                  <a:lnTo>
                    <a:pt x="445274" y="229400"/>
                  </a:lnTo>
                  <a:lnTo>
                    <a:pt x="445274" y="235458"/>
                  </a:lnTo>
                  <a:lnTo>
                    <a:pt x="445084" y="235800"/>
                  </a:lnTo>
                  <a:lnTo>
                    <a:pt x="444779" y="235419"/>
                  </a:lnTo>
                  <a:lnTo>
                    <a:pt x="445274" y="235458"/>
                  </a:lnTo>
                  <a:lnTo>
                    <a:pt x="445274" y="229400"/>
                  </a:lnTo>
                  <a:lnTo>
                    <a:pt x="444093" y="230771"/>
                  </a:lnTo>
                  <a:lnTo>
                    <a:pt x="443979" y="231152"/>
                  </a:lnTo>
                  <a:lnTo>
                    <a:pt x="443725" y="231546"/>
                  </a:lnTo>
                  <a:lnTo>
                    <a:pt x="443420" y="231762"/>
                  </a:lnTo>
                  <a:lnTo>
                    <a:pt x="443103" y="231876"/>
                  </a:lnTo>
                  <a:lnTo>
                    <a:pt x="441718" y="233438"/>
                  </a:lnTo>
                  <a:lnTo>
                    <a:pt x="445249" y="236867"/>
                  </a:lnTo>
                  <a:lnTo>
                    <a:pt x="447268" y="238429"/>
                  </a:lnTo>
                  <a:lnTo>
                    <a:pt x="448691" y="238810"/>
                  </a:lnTo>
                  <a:lnTo>
                    <a:pt x="446608" y="235800"/>
                  </a:lnTo>
                  <a:lnTo>
                    <a:pt x="446341" y="235419"/>
                  </a:lnTo>
                  <a:lnTo>
                    <a:pt x="446227" y="235242"/>
                  </a:lnTo>
                  <a:lnTo>
                    <a:pt x="447573" y="230378"/>
                  </a:lnTo>
                  <a:lnTo>
                    <a:pt x="452170" y="230314"/>
                  </a:lnTo>
                  <a:close/>
                </a:path>
                <a:path w="661035" h="480060">
                  <a:moveTo>
                    <a:pt x="466623" y="222783"/>
                  </a:moveTo>
                  <a:lnTo>
                    <a:pt x="465023" y="223913"/>
                  </a:lnTo>
                  <a:lnTo>
                    <a:pt x="464388" y="225475"/>
                  </a:lnTo>
                  <a:lnTo>
                    <a:pt x="465797" y="228117"/>
                  </a:lnTo>
                  <a:lnTo>
                    <a:pt x="464388" y="227672"/>
                  </a:lnTo>
                  <a:lnTo>
                    <a:pt x="463410" y="227076"/>
                  </a:lnTo>
                  <a:lnTo>
                    <a:pt x="462711" y="226402"/>
                  </a:lnTo>
                  <a:lnTo>
                    <a:pt x="462356" y="226758"/>
                  </a:lnTo>
                  <a:lnTo>
                    <a:pt x="461975" y="227076"/>
                  </a:lnTo>
                  <a:lnTo>
                    <a:pt x="461098" y="227596"/>
                  </a:lnTo>
                  <a:lnTo>
                    <a:pt x="460959" y="228358"/>
                  </a:lnTo>
                  <a:lnTo>
                    <a:pt x="460514" y="229768"/>
                  </a:lnTo>
                  <a:lnTo>
                    <a:pt x="461416" y="231546"/>
                  </a:lnTo>
                  <a:lnTo>
                    <a:pt x="463042" y="231825"/>
                  </a:lnTo>
                  <a:lnTo>
                    <a:pt x="463956" y="231660"/>
                  </a:lnTo>
                  <a:lnTo>
                    <a:pt x="466178" y="228561"/>
                  </a:lnTo>
                  <a:lnTo>
                    <a:pt x="465289" y="225717"/>
                  </a:lnTo>
                  <a:lnTo>
                    <a:pt x="465645" y="224142"/>
                  </a:lnTo>
                  <a:lnTo>
                    <a:pt x="466623" y="222783"/>
                  </a:lnTo>
                  <a:close/>
                </a:path>
                <a:path w="661035" h="480060">
                  <a:moveTo>
                    <a:pt x="468909" y="219735"/>
                  </a:moveTo>
                  <a:lnTo>
                    <a:pt x="468503" y="219468"/>
                  </a:lnTo>
                  <a:lnTo>
                    <a:pt x="468160" y="219329"/>
                  </a:lnTo>
                  <a:lnTo>
                    <a:pt x="467855" y="219278"/>
                  </a:lnTo>
                  <a:lnTo>
                    <a:pt x="467436" y="219417"/>
                  </a:lnTo>
                  <a:lnTo>
                    <a:pt x="467017" y="219595"/>
                  </a:lnTo>
                  <a:lnTo>
                    <a:pt x="466598" y="219748"/>
                  </a:lnTo>
                  <a:lnTo>
                    <a:pt x="466471" y="219900"/>
                  </a:lnTo>
                  <a:lnTo>
                    <a:pt x="466356" y="220065"/>
                  </a:lnTo>
                  <a:lnTo>
                    <a:pt x="466255" y="220256"/>
                  </a:lnTo>
                  <a:lnTo>
                    <a:pt x="466572" y="220052"/>
                  </a:lnTo>
                  <a:lnTo>
                    <a:pt x="466737" y="219976"/>
                  </a:lnTo>
                  <a:lnTo>
                    <a:pt x="466979" y="219862"/>
                  </a:lnTo>
                  <a:lnTo>
                    <a:pt x="467550" y="220078"/>
                  </a:lnTo>
                  <a:lnTo>
                    <a:pt x="467918" y="220573"/>
                  </a:lnTo>
                  <a:lnTo>
                    <a:pt x="467918" y="221056"/>
                  </a:lnTo>
                  <a:lnTo>
                    <a:pt x="467829" y="221462"/>
                  </a:lnTo>
                  <a:lnTo>
                    <a:pt x="467982" y="221348"/>
                  </a:lnTo>
                  <a:lnTo>
                    <a:pt x="468122" y="221195"/>
                  </a:lnTo>
                  <a:lnTo>
                    <a:pt x="468566" y="220840"/>
                  </a:lnTo>
                  <a:lnTo>
                    <a:pt x="468630" y="220383"/>
                  </a:lnTo>
                  <a:lnTo>
                    <a:pt x="468909" y="219735"/>
                  </a:lnTo>
                  <a:close/>
                </a:path>
                <a:path w="661035" h="480060">
                  <a:moveTo>
                    <a:pt x="472884" y="229209"/>
                  </a:moveTo>
                  <a:lnTo>
                    <a:pt x="472744" y="228815"/>
                  </a:lnTo>
                  <a:lnTo>
                    <a:pt x="472427" y="228041"/>
                  </a:lnTo>
                  <a:lnTo>
                    <a:pt x="472262" y="227825"/>
                  </a:lnTo>
                  <a:lnTo>
                    <a:pt x="472097" y="227609"/>
                  </a:lnTo>
                  <a:lnTo>
                    <a:pt x="471919" y="227393"/>
                  </a:lnTo>
                  <a:lnTo>
                    <a:pt x="471690" y="227914"/>
                  </a:lnTo>
                  <a:lnTo>
                    <a:pt x="471563" y="228485"/>
                  </a:lnTo>
                  <a:lnTo>
                    <a:pt x="471627" y="229133"/>
                  </a:lnTo>
                  <a:lnTo>
                    <a:pt x="472071" y="229235"/>
                  </a:lnTo>
                  <a:lnTo>
                    <a:pt x="472490" y="229247"/>
                  </a:lnTo>
                  <a:lnTo>
                    <a:pt x="472884" y="229209"/>
                  </a:lnTo>
                  <a:close/>
                </a:path>
                <a:path w="661035" h="480060">
                  <a:moveTo>
                    <a:pt x="475107" y="235635"/>
                  </a:moveTo>
                  <a:lnTo>
                    <a:pt x="475018" y="235204"/>
                  </a:lnTo>
                  <a:lnTo>
                    <a:pt x="474827" y="234403"/>
                  </a:lnTo>
                  <a:lnTo>
                    <a:pt x="474154" y="234581"/>
                  </a:lnTo>
                  <a:lnTo>
                    <a:pt x="473430" y="234988"/>
                  </a:lnTo>
                  <a:lnTo>
                    <a:pt x="472668" y="235458"/>
                  </a:lnTo>
                  <a:lnTo>
                    <a:pt x="472630" y="236232"/>
                  </a:lnTo>
                  <a:lnTo>
                    <a:pt x="472605" y="236651"/>
                  </a:lnTo>
                  <a:lnTo>
                    <a:pt x="473468" y="236664"/>
                  </a:lnTo>
                  <a:lnTo>
                    <a:pt x="474306" y="236385"/>
                  </a:lnTo>
                  <a:lnTo>
                    <a:pt x="475107" y="235635"/>
                  </a:lnTo>
                  <a:close/>
                </a:path>
                <a:path w="661035" h="480060">
                  <a:moveTo>
                    <a:pt x="480034" y="205663"/>
                  </a:moveTo>
                  <a:lnTo>
                    <a:pt x="479996" y="204139"/>
                  </a:lnTo>
                  <a:lnTo>
                    <a:pt x="479310" y="204558"/>
                  </a:lnTo>
                  <a:lnTo>
                    <a:pt x="478739" y="205003"/>
                  </a:lnTo>
                  <a:lnTo>
                    <a:pt x="478269" y="205473"/>
                  </a:lnTo>
                  <a:lnTo>
                    <a:pt x="478167" y="206629"/>
                  </a:lnTo>
                  <a:lnTo>
                    <a:pt x="478383" y="207784"/>
                  </a:lnTo>
                  <a:lnTo>
                    <a:pt x="478980" y="208851"/>
                  </a:lnTo>
                  <a:lnTo>
                    <a:pt x="479679" y="207225"/>
                  </a:lnTo>
                  <a:lnTo>
                    <a:pt x="480034" y="205663"/>
                  </a:lnTo>
                  <a:close/>
                </a:path>
                <a:path w="661035" h="480060">
                  <a:moveTo>
                    <a:pt x="506895" y="203022"/>
                  </a:moveTo>
                  <a:lnTo>
                    <a:pt x="506234" y="203492"/>
                  </a:lnTo>
                  <a:lnTo>
                    <a:pt x="505688" y="203898"/>
                  </a:lnTo>
                  <a:lnTo>
                    <a:pt x="505206" y="204254"/>
                  </a:lnTo>
                  <a:lnTo>
                    <a:pt x="505104" y="204457"/>
                  </a:lnTo>
                  <a:lnTo>
                    <a:pt x="505015" y="204660"/>
                  </a:lnTo>
                  <a:lnTo>
                    <a:pt x="504532" y="206451"/>
                  </a:lnTo>
                  <a:lnTo>
                    <a:pt x="503834" y="207657"/>
                  </a:lnTo>
                  <a:lnTo>
                    <a:pt x="502716" y="208457"/>
                  </a:lnTo>
                  <a:lnTo>
                    <a:pt x="503948" y="207810"/>
                  </a:lnTo>
                  <a:lnTo>
                    <a:pt x="505091" y="206946"/>
                  </a:lnTo>
                  <a:lnTo>
                    <a:pt x="506107" y="205765"/>
                  </a:lnTo>
                  <a:lnTo>
                    <a:pt x="506488" y="205308"/>
                  </a:lnTo>
                  <a:lnTo>
                    <a:pt x="506488" y="204520"/>
                  </a:lnTo>
                  <a:lnTo>
                    <a:pt x="506895" y="203022"/>
                  </a:lnTo>
                  <a:close/>
                </a:path>
                <a:path w="661035" h="480060">
                  <a:moveTo>
                    <a:pt x="534289" y="363054"/>
                  </a:moveTo>
                  <a:lnTo>
                    <a:pt x="532460" y="362051"/>
                  </a:lnTo>
                  <a:lnTo>
                    <a:pt x="531761" y="362051"/>
                  </a:lnTo>
                  <a:lnTo>
                    <a:pt x="532155" y="362343"/>
                  </a:lnTo>
                  <a:lnTo>
                    <a:pt x="532638" y="362623"/>
                  </a:lnTo>
                  <a:lnTo>
                    <a:pt x="533247" y="362839"/>
                  </a:lnTo>
                  <a:lnTo>
                    <a:pt x="533628" y="362978"/>
                  </a:lnTo>
                  <a:lnTo>
                    <a:pt x="533895" y="363093"/>
                  </a:lnTo>
                  <a:lnTo>
                    <a:pt x="534162" y="363220"/>
                  </a:lnTo>
                  <a:lnTo>
                    <a:pt x="534289" y="363054"/>
                  </a:lnTo>
                  <a:close/>
                </a:path>
                <a:path w="661035" h="480060">
                  <a:moveTo>
                    <a:pt x="536854" y="356654"/>
                  </a:moveTo>
                  <a:lnTo>
                    <a:pt x="536155" y="356565"/>
                  </a:lnTo>
                  <a:lnTo>
                    <a:pt x="535533" y="356450"/>
                  </a:lnTo>
                  <a:lnTo>
                    <a:pt x="534974" y="356209"/>
                  </a:lnTo>
                  <a:lnTo>
                    <a:pt x="534822" y="356425"/>
                  </a:lnTo>
                  <a:lnTo>
                    <a:pt x="534504" y="356857"/>
                  </a:lnTo>
                  <a:lnTo>
                    <a:pt x="535762" y="357657"/>
                  </a:lnTo>
                  <a:lnTo>
                    <a:pt x="536511" y="358114"/>
                  </a:lnTo>
                  <a:lnTo>
                    <a:pt x="536714" y="357555"/>
                  </a:lnTo>
                  <a:lnTo>
                    <a:pt x="536803" y="357085"/>
                  </a:lnTo>
                  <a:lnTo>
                    <a:pt x="536854" y="356654"/>
                  </a:lnTo>
                  <a:close/>
                </a:path>
                <a:path w="661035" h="480060">
                  <a:moveTo>
                    <a:pt x="539102" y="356958"/>
                  </a:moveTo>
                  <a:lnTo>
                    <a:pt x="538568" y="356870"/>
                  </a:lnTo>
                  <a:lnTo>
                    <a:pt x="537603" y="356755"/>
                  </a:lnTo>
                  <a:lnTo>
                    <a:pt x="538657" y="357809"/>
                  </a:lnTo>
                  <a:lnTo>
                    <a:pt x="539102" y="356958"/>
                  </a:lnTo>
                  <a:close/>
                </a:path>
                <a:path w="661035" h="480060">
                  <a:moveTo>
                    <a:pt x="553859" y="321640"/>
                  </a:moveTo>
                  <a:lnTo>
                    <a:pt x="549846" y="323443"/>
                  </a:lnTo>
                  <a:lnTo>
                    <a:pt x="549846" y="323570"/>
                  </a:lnTo>
                  <a:lnTo>
                    <a:pt x="551345" y="323380"/>
                  </a:lnTo>
                  <a:lnTo>
                    <a:pt x="552665" y="322694"/>
                  </a:lnTo>
                  <a:lnTo>
                    <a:pt x="553859" y="321640"/>
                  </a:lnTo>
                  <a:close/>
                </a:path>
                <a:path w="661035" h="480060">
                  <a:moveTo>
                    <a:pt x="556437" y="318490"/>
                  </a:moveTo>
                  <a:lnTo>
                    <a:pt x="556234" y="318350"/>
                  </a:lnTo>
                  <a:lnTo>
                    <a:pt x="555980" y="318223"/>
                  </a:lnTo>
                  <a:lnTo>
                    <a:pt x="555713" y="318122"/>
                  </a:lnTo>
                  <a:lnTo>
                    <a:pt x="555790" y="318249"/>
                  </a:lnTo>
                  <a:lnTo>
                    <a:pt x="555853" y="318389"/>
                  </a:lnTo>
                  <a:lnTo>
                    <a:pt x="555891" y="318554"/>
                  </a:lnTo>
                  <a:lnTo>
                    <a:pt x="555967" y="318833"/>
                  </a:lnTo>
                  <a:lnTo>
                    <a:pt x="555980" y="319151"/>
                  </a:lnTo>
                  <a:lnTo>
                    <a:pt x="555955" y="319506"/>
                  </a:lnTo>
                  <a:lnTo>
                    <a:pt x="556183" y="319366"/>
                  </a:lnTo>
                  <a:lnTo>
                    <a:pt x="556412" y="318668"/>
                  </a:lnTo>
                  <a:lnTo>
                    <a:pt x="556437" y="318490"/>
                  </a:lnTo>
                  <a:close/>
                </a:path>
                <a:path w="661035" h="480060">
                  <a:moveTo>
                    <a:pt x="562533" y="285800"/>
                  </a:moveTo>
                  <a:lnTo>
                    <a:pt x="562368" y="285686"/>
                  </a:lnTo>
                  <a:lnTo>
                    <a:pt x="562406" y="285813"/>
                  </a:lnTo>
                  <a:lnTo>
                    <a:pt x="562533" y="285800"/>
                  </a:lnTo>
                  <a:close/>
                </a:path>
                <a:path w="661035" h="480060">
                  <a:moveTo>
                    <a:pt x="566813" y="226402"/>
                  </a:moveTo>
                  <a:lnTo>
                    <a:pt x="566788" y="226275"/>
                  </a:lnTo>
                  <a:lnTo>
                    <a:pt x="566724" y="226072"/>
                  </a:lnTo>
                  <a:lnTo>
                    <a:pt x="566674" y="225894"/>
                  </a:lnTo>
                  <a:lnTo>
                    <a:pt x="566610" y="225717"/>
                  </a:lnTo>
                  <a:lnTo>
                    <a:pt x="566521" y="225513"/>
                  </a:lnTo>
                  <a:lnTo>
                    <a:pt x="566331" y="225171"/>
                  </a:lnTo>
                  <a:lnTo>
                    <a:pt x="565848" y="225132"/>
                  </a:lnTo>
                  <a:lnTo>
                    <a:pt x="565518" y="224980"/>
                  </a:lnTo>
                  <a:lnTo>
                    <a:pt x="565480" y="225310"/>
                  </a:lnTo>
                  <a:lnTo>
                    <a:pt x="565289" y="225767"/>
                  </a:lnTo>
                  <a:lnTo>
                    <a:pt x="565429" y="225958"/>
                  </a:lnTo>
                  <a:lnTo>
                    <a:pt x="565619" y="226187"/>
                  </a:lnTo>
                  <a:lnTo>
                    <a:pt x="565873" y="226402"/>
                  </a:lnTo>
                  <a:lnTo>
                    <a:pt x="566178" y="226656"/>
                  </a:lnTo>
                  <a:lnTo>
                    <a:pt x="566394" y="226593"/>
                  </a:lnTo>
                  <a:lnTo>
                    <a:pt x="566610" y="226555"/>
                  </a:lnTo>
                  <a:lnTo>
                    <a:pt x="566813" y="226491"/>
                  </a:lnTo>
                  <a:close/>
                </a:path>
                <a:path w="661035" h="480060">
                  <a:moveTo>
                    <a:pt x="568007" y="200748"/>
                  </a:moveTo>
                  <a:lnTo>
                    <a:pt x="567829" y="200431"/>
                  </a:lnTo>
                  <a:lnTo>
                    <a:pt x="567677" y="200113"/>
                  </a:lnTo>
                  <a:lnTo>
                    <a:pt x="567524" y="199758"/>
                  </a:lnTo>
                  <a:lnTo>
                    <a:pt x="567334" y="199923"/>
                  </a:lnTo>
                  <a:lnTo>
                    <a:pt x="567156" y="200113"/>
                  </a:lnTo>
                  <a:lnTo>
                    <a:pt x="566953" y="200291"/>
                  </a:lnTo>
                  <a:lnTo>
                    <a:pt x="567232" y="200533"/>
                  </a:lnTo>
                  <a:lnTo>
                    <a:pt x="567601" y="200660"/>
                  </a:lnTo>
                  <a:lnTo>
                    <a:pt x="568007" y="200748"/>
                  </a:lnTo>
                  <a:close/>
                </a:path>
                <a:path w="661035" h="480060">
                  <a:moveTo>
                    <a:pt x="570661" y="217322"/>
                  </a:moveTo>
                  <a:lnTo>
                    <a:pt x="570496" y="217322"/>
                  </a:lnTo>
                  <a:lnTo>
                    <a:pt x="570661" y="217322"/>
                  </a:lnTo>
                  <a:close/>
                </a:path>
                <a:path w="661035" h="480060">
                  <a:moveTo>
                    <a:pt x="572033" y="218935"/>
                  </a:moveTo>
                  <a:lnTo>
                    <a:pt x="571690" y="218528"/>
                  </a:lnTo>
                  <a:lnTo>
                    <a:pt x="571334" y="218147"/>
                  </a:lnTo>
                  <a:lnTo>
                    <a:pt x="571004" y="217741"/>
                  </a:lnTo>
                  <a:lnTo>
                    <a:pt x="571665" y="217246"/>
                  </a:lnTo>
                  <a:lnTo>
                    <a:pt x="571334" y="217284"/>
                  </a:lnTo>
                  <a:lnTo>
                    <a:pt x="570992" y="217297"/>
                  </a:lnTo>
                  <a:lnTo>
                    <a:pt x="570661" y="217322"/>
                  </a:lnTo>
                  <a:lnTo>
                    <a:pt x="571042" y="217944"/>
                  </a:lnTo>
                  <a:lnTo>
                    <a:pt x="571512" y="218478"/>
                  </a:lnTo>
                  <a:lnTo>
                    <a:pt x="572033" y="218935"/>
                  </a:lnTo>
                  <a:close/>
                </a:path>
                <a:path w="661035" h="480060">
                  <a:moveTo>
                    <a:pt x="574294" y="239128"/>
                  </a:moveTo>
                  <a:lnTo>
                    <a:pt x="573963" y="238887"/>
                  </a:lnTo>
                  <a:lnTo>
                    <a:pt x="573786" y="238772"/>
                  </a:lnTo>
                  <a:lnTo>
                    <a:pt x="573176" y="238912"/>
                  </a:lnTo>
                  <a:lnTo>
                    <a:pt x="572566" y="239014"/>
                  </a:lnTo>
                  <a:lnTo>
                    <a:pt x="571969" y="239026"/>
                  </a:lnTo>
                  <a:lnTo>
                    <a:pt x="571398" y="239776"/>
                  </a:lnTo>
                  <a:lnTo>
                    <a:pt x="571106" y="240182"/>
                  </a:lnTo>
                  <a:lnTo>
                    <a:pt x="571284" y="240474"/>
                  </a:lnTo>
                  <a:lnTo>
                    <a:pt x="571423" y="240804"/>
                  </a:lnTo>
                  <a:lnTo>
                    <a:pt x="571550" y="241173"/>
                  </a:lnTo>
                  <a:lnTo>
                    <a:pt x="572427" y="240525"/>
                  </a:lnTo>
                  <a:lnTo>
                    <a:pt x="573265" y="239890"/>
                  </a:lnTo>
                  <a:lnTo>
                    <a:pt x="574294" y="239128"/>
                  </a:lnTo>
                  <a:close/>
                </a:path>
                <a:path w="661035" h="480060">
                  <a:moveTo>
                    <a:pt x="584073" y="11404"/>
                  </a:moveTo>
                  <a:lnTo>
                    <a:pt x="583819" y="9931"/>
                  </a:lnTo>
                  <a:lnTo>
                    <a:pt x="583692" y="9461"/>
                  </a:lnTo>
                  <a:lnTo>
                    <a:pt x="583095" y="11315"/>
                  </a:lnTo>
                  <a:lnTo>
                    <a:pt x="583704" y="11379"/>
                  </a:lnTo>
                  <a:lnTo>
                    <a:pt x="584073" y="11404"/>
                  </a:lnTo>
                  <a:close/>
                </a:path>
                <a:path w="661035" h="480060">
                  <a:moveTo>
                    <a:pt x="587883" y="231775"/>
                  </a:moveTo>
                  <a:lnTo>
                    <a:pt x="587184" y="230416"/>
                  </a:lnTo>
                  <a:lnTo>
                    <a:pt x="586905" y="230238"/>
                  </a:lnTo>
                  <a:lnTo>
                    <a:pt x="586752" y="230162"/>
                  </a:lnTo>
                  <a:lnTo>
                    <a:pt x="585990" y="229743"/>
                  </a:lnTo>
                  <a:lnTo>
                    <a:pt x="585190" y="229501"/>
                  </a:lnTo>
                  <a:lnTo>
                    <a:pt x="584352" y="229489"/>
                  </a:lnTo>
                  <a:lnTo>
                    <a:pt x="584441" y="229641"/>
                  </a:lnTo>
                  <a:lnTo>
                    <a:pt x="584542" y="229819"/>
                  </a:lnTo>
                  <a:lnTo>
                    <a:pt x="584835" y="230784"/>
                  </a:lnTo>
                  <a:lnTo>
                    <a:pt x="585038" y="231546"/>
                  </a:lnTo>
                  <a:lnTo>
                    <a:pt x="585228" y="232308"/>
                  </a:lnTo>
                  <a:lnTo>
                    <a:pt x="586930" y="231952"/>
                  </a:lnTo>
                  <a:lnTo>
                    <a:pt x="587883" y="231775"/>
                  </a:lnTo>
                  <a:close/>
                </a:path>
                <a:path w="661035" h="480060">
                  <a:moveTo>
                    <a:pt x="601484" y="245795"/>
                  </a:moveTo>
                  <a:close/>
                </a:path>
                <a:path w="661035" h="480060">
                  <a:moveTo>
                    <a:pt x="601548" y="245706"/>
                  </a:moveTo>
                  <a:close/>
                </a:path>
                <a:path w="661035" h="480060">
                  <a:moveTo>
                    <a:pt x="612940" y="235242"/>
                  </a:moveTo>
                  <a:lnTo>
                    <a:pt x="612178" y="235026"/>
                  </a:lnTo>
                  <a:lnTo>
                    <a:pt x="611911" y="235026"/>
                  </a:lnTo>
                  <a:lnTo>
                    <a:pt x="611911" y="236207"/>
                  </a:lnTo>
                  <a:lnTo>
                    <a:pt x="611606" y="236194"/>
                  </a:lnTo>
                  <a:lnTo>
                    <a:pt x="611276" y="236220"/>
                  </a:lnTo>
                  <a:lnTo>
                    <a:pt x="610857" y="236118"/>
                  </a:lnTo>
                  <a:lnTo>
                    <a:pt x="610793" y="235826"/>
                  </a:lnTo>
                  <a:lnTo>
                    <a:pt x="610806" y="235635"/>
                  </a:lnTo>
                  <a:lnTo>
                    <a:pt x="611505" y="235318"/>
                  </a:lnTo>
                  <a:lnTo>
                    <a:pt x="611911" y="236207"/>
                  </a:lnTo>
                  <a:lnTo>
                    <a:pt x="611911" y="235026"/>
                  </a:lnTo>
                  <a:lnTo>
                    <a:pt x="610476" y="237705"/>
                  </a:lnTo>
                  <a:lnTo>
                    <a:pt x="610870" y="237985"/>
                  </a:lnTo>
                  <a:lnTo>
                    <a:pt x="611022" y="238188"/>
                  </a:lnTo>
                  <a:lnTo>
                    <a:pt x="611593" y="238277"/>
                  </a:lnTo>
                  <a:lnTo>
                    <a:pt x="611974" y="237680"/>
                  </a:lnTo>
                  <a:lnTo>
                    <a:pt x="612444" y="237109"/>
                  </a:lnTo>
                  <a:lnTo>
                    <a:pt x="612851" y="236220"/>
                  </a:lnTo>
                  <a:lnTo>
                    <a:pt x="612940" y="235318"/>
                  </a:lnTo>
                  <a:close/>
                </a:path>
                <a:path w="661035" h="480060">
                  <a:moveTo>
                    <a:pt x="615988" y="255524"/>
                  </a:moveTo>
                  <a:lnTo>
                    <a:pt x="615873" y="254584"/>
                  </a:lnTo>
                  <a:lnTo>
                    <a:pt x="612609" y="252361"/>
                  </a:lnTo>
                  <a:lnTo>
                    <a:pt x="613079" y="251752"/>
                  </a:lnTo>
                  <a:lnTo>
                    <a:pt x="613587" y="251320"/>
                  </a:lnTo>
                  <a:lnTo>
                    <a:pt x="614057" y="251053"/>
                  </a:lnTo>
                  <a:lnTo>
                    <a:pt x="613625" y="250952"/>
                  </a:lnTo>
                  <a:lnTo>
                    <a:pt x="613105" y="250875"/>
                  </a:lnTo>
                  <a:lnTo>
                    <a:pt x="612571" y="250748"/>
                  </a:lnTo>
                  <a:lnTo>
                    <a:pt x="612292" y="251155"/>
                  </a:lnTo>
                  <a:lnTo>
                    <a:pt x="612127" y="251320"/>
                  </a:lnTo>
                  <a:lnTo>
                    <a:pt x="612533" y="252450"/>
                  </a:lnTo>
                  <a:lnTo>
                    <a:pt x="612978" y="253720"/>
                  </a:lnTo>
                  <a:lnTo>
                    <a:pt x="612902" y="255524"/>
                  </a:lnTo>
                  <a:lnTo>
                    <a:pt x="612825" y="256476"/>
                  </a:lnTo>
                  <a:lnTo>
                    <a:pt x="612609" y="256984"/>
                  </a:lnTo>
                  <a:lnTo>
                    <a:pt x="613244" y="257492"/>
                  </a:lnTo>
                  <a:lnTo>
                    <a:pt x="615988" y="255524"/>
                  </a:lnTo>
                  <a:close/>
                </a:path>
                <a:path w="661035" h="480060">
                  <a:moveTo>
                    <a:pt x="619747" y="28130"/>
                  </a:moveTo>
                  <a:lnTo>
                    <a:pt x="605193" y="28130"/>
                  </a:lnTo>
                  <a:lnTo>
                    <a:pt x="604748" y="28130"/>
                  </a:lnTo>
                  <a:lnTo>
                    <a:pt x="602754" y="30899"/>
                  </a:lnTo>
                  <a:lnTo>
                    <a:pt x="602107" y="32118"/>
                  </a:lnTo>
                  <a:lnTo>
                    <a:pt x="601967" y="32575"/>
                  </a:lnTo>
                  <a:lnTo>
                    <a:pt x="601853" y="33210"/>
                  </a:lnTo>
                  <a:lnTo>
                    <a:pt x="604405" y="34277"/>
                  </a:lnTo>
                  <a:lnTo>
                    <a:pt x="604875" y="34671"/>
                  </a:lnTo>
                  <a:lnTo>
                    <a:pt x="605193" y="34925"/>
                  </a:lnTo>
                  <a:lnTo>
                    <a:pt x="605637" y="35166"/>
                  </a:lnTo>
                  <a:lnTo>
                    <a:pt x="606272" y="35052"/>
                  </a:lnTo>
                  <a:lnTo>
                    <a:pt x="607783" y="34671"/>
                  </a:lnTo>
                  <a:lnTo>
                    <a:pt x="609117" y="33769"/>
                  </a:lnTo>
                  <a:lnTo>
                    <a:pt x="610247" y="32575"/>
                  </a:lnTo>
                  <a:lnTo>
                    <a:pt x="616483" y="38049"/>
                  </a:lnTo>
                  <a:lnTo>
                    <a:pt x="619658" y="30899"/>
                  </a:lnTo>
                  <a:lnTo>
                    <a:pt x="619747" y="28130"/>
                  </a:lnTo>
                  <a:close/>
                </a:path>
                <a:path w="661035" h="480060">
                  <a:moveTo>
                    <a:pt x="620064" y="20929"/>
                  </a:moveTo>
                  <a:lnTo>
                    <a:pt x="618350" y="18072"/>
                  </a:lnTo>
                  <a:lnTo>
                    <a:pt x="618324" y="15430"/>
                  </a:lnTo>
                  <a:lnTo>
                    <a:pt x="616191" y="16814"/>
                  </a:lnTo>
                  <a:lnTo>
                    <a:pt x="610222" y="20561"/>
                  </a:lnTo>
                  <a:lnTo>
                    <a:pt x="608660" y="22009"/>
                  </a:lnTo>
                  <a:lnTo>
                    <a:pt x="606526" y="21450"/>
                  </a:lnTo>
                  <a:lnTo>
                    <a:pt x="606526" y="25679"/>
                  </a:lnTo>
                  <a:lnTo>
                    <a:pt x="605713" y="25946"/>
                  </a:lnTo>
                  <a:lnTo>
                    <a:pt x="605269" y="26073"/>
                  </a:lnTo>
                  <a:lnTo>
                    <a:pt x="605129" y="25666"/>
                  </a:lnTo>
                  <a:lnTo>
                    <a:pt x="605561" y="25425"/>
                  </a:lnTo>
                  <a:lnTo>
                    <a:pt x="606450" y="24980"/>
                  </a:lnTo>
                  <a:lnTo>
                    <a:pt x="606526" y="25679"/>
                  </a:lnTo>
                  <a:lnTo>
                    <a:pt x="606526" y="21450"/>
                  </a:lnTo>
                  <a:lnTo>
                    <a:pt x="602411" y="13360"/>
                  </a:lnTo>
                  <a:lnTo>
                    <a:pt x="597090" y="13042"/>
                  </a:lnTo>
                  <a:lnTo>
                    <a:pt x="596074" y="14249"/>
                  </a:lnTo>
                  <a:lnTo>
                    <a:pt x="595401" y="15925"/>
                  </a:lnTo>
                  <a:lnTo>
                    <a:pt x="593153" y="15684"/>
                  </a:lnTo>
                  <a:lnTo>
                    <a:pt x="590842" y="13868"/>
                  </a:lnTo>
                  <a:lnTo>
                    <a:pt x="591108" y="11099"/>
                  </a:lnTo>
                  <a:lnTo>
                    <a:pt x="590524" y="10922"/>
                  </a:lnTo>
                  <a:lnTo>
                    <a:pt x="591032" y="10426"/>
                  </a:lnTo>
                  <a:lnTo>
                    <a:pt x="587502" y="8394"/>
                  </a:lnTo>
                  <a:lnTo>
                    <a:pt x="586625" y="7924"/>
                  </a:lnTo>
                  <a:lnTo>
                    <a:pt x="584682" y="6858"/>
                  </a:lnTo>
                  <a:lnTo>
                    <a:pt x="580555" y="4279"/>
                  </a:lnTo>
                  <a:lnTo>
                    <a:pt x="579272" y="3644"/>
                  </a:lnTo>
                  <a:lnTo>
                    <a:pt x="577964" y="3124"/>
                  </a:lnTo>
                  <a:lnTo>
                    <a:pt x="577634" y="3340"/>
                  </a:lnTo>
                  <a:lnTo>
                    <a:pt x="577888" y="4152"/>
                  </a:lnTo>
                  <a:lnTo>
                    <a:pt x="582180" y="7924"/>
                  </a:lnTo>
                  <a:lnTo>
                    <a:pt x="581736" y="7810"/>
                  </a:lnTo>
                  <a:lnTo>
                    <a:pt x="580390" y="7569"/>
                  </a:lnTo>
                  <a:lnTo>
                    <a:pt x="580440" y="9004"/>
                  </a:lnTo>
                  <a:lnTo>
                    <a:pt x="584022" y="8394"/>
                  </a:lnTo>
                  <a:lnTo>
                    <a:pt x="583742" y="9283"/>
                  </a:lnTo>
                  <a:lnTo>
                    <a:pt x="593966" y="18275"/>
                  </a:lnTo>
                  <a:lnTo>
                    <a:pt x="593610" y="18707"/>
                  </a:lnTo>
                  <a:lnTo>
                    <a:pt x="592759" y="19672"/>
                  </a:lnTo>
                  <a:lnTo>
                    <a:pt x="594144" y="20218"/>
                  </a:lnTo>
                  <a:lnTo>
                    <a:pt x="595122" y="20243"/>
                  </a:lnTo>
                  <a:lnTo>
                    <a:pt x="595871" y="19951"/>
                  </a:lnTo>
                  <a:lnTo>
                    <a:pt x="605129" y="28079"/>
                  </a:lnTo>
                  <a:lnTo>
                    <a:pt x="619747" y="28079"/>
                  </a:lnTo>
                  <a:lnTo>
                    <a:pt x="619569" y="26073"/>
                  </a:lnTo>
                  <a:lnTo>
                    <a:pt x="619467" y="24980"/>
                  </a:lnTo>
                  <a:lnTo>
                    <a:pt x="619391" y="24104"/>
                  </a:lnTo>
                  <a:lnTo>
                    <a:pt x="619836" y="22009"/>
                  </a:lnTo>
                  <a:lnTo>
                    <a:pt x="620064" y="20929"/>
                  </a:lnTo>
                  <a:close/>
                </a:path>
                <a:path w="661035" h="480060">
                  <a:moveTo>
                    <a:pt x="620268" y="233794"/>
                  </a:moveTo>
                  <a:lnTo>
                    <a:pt x="619874" y="232422"/>
                  </a:lnTo>
                  <a:lnTo>
                    <a:pt x="619429" y="230949"/>
                  </a:lnTo>
                  <a:lnTo>
                    <a:pt x="618426" y="230695"/>
                  </a:lnTo>
                  <a:lnTo>
                    <a:pt x="618172" y="231838"/>
                  </a:lnTo>
                  <a:lnTo>
                    <a:pt x="617982" y="232473"/>
                  </a:lnTo>
                  <a:lnTo>
                    <a:pt x="617410" y="232587"/>
                  </a:lnTo>
                  <a:lnTo>
                    <a:pt x="616191" y="232981"/>
                  </a:lnTo>
                  <a:lnTo>
                    <a:pt x="616673" y="235966"/>
                  </a:lnTo>
                  <a:lnTo>
                    <a:pt x="617054" y="237693"/>
                  </a:lnTo>
                  <a:lnTo>
                    <a:pt x="617778" y="238213"/>
                  </a:lnTo>
                  <a:lnTo>
                    <a:pt x="618693" y="238239"/>
                  </a:lnTo>
                  <a:lnTo>
                    <a:pt x="619404" y="237845"/>
                  </a:lnTo>
                  <a:lnTo>
                    <a:pt x="619887" y="236931"/>
                  </a:lnTo>
                  <a:lnTo>
                    <a:pt x="620039" y="236448"/>
                  </a:lnTo>
                  <a:lnTo>
                    <a:pt x="620128" y="235966"/>
                  </a:lnTo>
                  <a:lnTo>
                    <a:pt x="620039" y="235496"/>
                  </a:lnTo>
                  <a:lnTo>
                    <a:pt x="620026" y="235292"/>
                  </a:lnTo>
                  <a:lnTo>
                    <a:pt x="620153" y="235191"/>
                  </a:lnTo>
                  <a:lnTo>
                    <a:pt x="620268" y="233794"/>
                  </a:lnTo>
                  <a:close/>
                </a:path>
                <a:path w="661035" h="480060">
                  <a:moveTo>
                    <a:pt x="626300" y="250418"/>
                  </a:moveTo>
                  <a:lnTo>
                    <a:pt x="626135" y="250291"/>
                  </a:lnTo>
                  <a:lnTo>
                    <a:pt x="625906" y="250621"/>
                  </a:lnTo>
                  <a:lnTo>
                    <a:pt x="626046" y="250571"/>
                  </a:lnTo>
                  <a:lnTo>
                    <a:pt x="626237" y="250558"/>
                  </a:lnTo>
                  <a:lnTo>
                    <a:pt x="626300" y="250431"/>
                  </a:lnTo>
                  <a:close/>
                </a:path>
                <a:path w="661035" h="480060">
                  <a:moveTo>
                    <a:pt x="632904" y="235673"/>
                  </a:moveTo>
                  <a:lnTo>
                    <a:pt x="632726" y="233870"/>
                  </a:lnTo>
                  <a:lnTo>
                    <a:pt x="632663" y="232943"/>
                  </a:lnTo>
                  <a:lnTo>
                    <a:pt x="632421" y="232930"/>
                  </a:lnTo>
                  <a:lnTo>
                    <a:pt x="632167" y="232867"/>
                  </a:lnTo>
                  <a:lnTo>
                    <a:pt x="631939" y="232778"/>
                  </a:lnTo>
                  <a:lnTo>
                    <a:pt x="630948" y="234035"/>
                  </a:lnTo>
                  <a:lnTo>
                    <a:pt x="631266" y="233578"/>
                  </a:lnTo>
                  <a:lnTo>
                    <a:pt x="631863" y="232752"/>
                  </a:lnTo>
                  <a:lnTo>
                    <a:pt x="630758" y="232257"/>
                  </a:lnTo>
                  <a:lnTo>
                    <a:pt x="629805" y="231228"/>
                  </a:lnTo>
                  <a:lnTo>
                    <a:pt x="628548" y="231457"/>
                  </a:lnTo>
                  <a:lnTo>
                    <a:pt x="628586" y="233972"/>
                  </a:lnTo>
                  <a:lnTo>
                    <a:pt x="628523" y="234784"/>
                  </a:lnTo>
                  <a:lnTo>
                    <a:pt x="629450" y="235038"/>
                  </a:lnTo>
                  <a:lnTo>
                    <a:pt x="629907" y="235153"/>
                  </a:lnTo>
                  <a:lnTo>
                    <a:pt x="630516" y="234581"/>
                  </a:lnTo>
                  <a:lnTo>
                    <a:pt x="629031" y="236474"/>
                  </a:lnTo>
                  <a:lnTo>
                    <a:pt x="629488" y="236804"/>
                  </a:lnTo>
                  <a:lnTo>
                    <a:pt x="629945" y="237121"/>
                  </a:lnTo>
                  <a:lnTo>
                    <a:pt x="630415" y="237426"/>
                  </a:lnTo>
                  <a:lnTo>
                    <a:pt x="632904" y="235673"/>
                  </a:lnTo>
                  <a:close/>
                </a:path>
                <a:path w="661035" h="480060">
                  <a:moveTo>
                    <a:pt x="640016" y="876"/>
                  </a:moveTo>
                  <a:lnTo>
                    <a:pt x="639140" y="419"/>
                  </a:lnTo>
                  <a:lnTo>
                    <a:pt x="638187" y="127"/>
                  </a:lnTo>
                  <a:lnTo>
                    <a:pt x="637133" y="0"/>
                  </a:lnTo>
                  <a:lnTo>
                    <a:pt x="636816" y="25"/>
                  </a:lnTo>
                  <a:lnTo>
                    <a:pt x="636498" y="38"/>
                  </a:lnTo>
                  <a:lnTo>
                    <a:pt x="635177" y="228"/>
                  </a:lnTo>
                  <a:lnTo>
                    <a:pt x="634301" y="520"/>
                  </a:lnTo>
                  <a:lnTo>
                    <a:pt x="633476" y="914"/>
                  </a:lnTo>
                  <a:lnTo>
                    <a:pt x="637628" y="3441"/>
                  </a:lnTo>
                  <a:lnTo>
                    <a:pt x="637794" y="2971"/>
                  </a:lnTo>
                  <a:lnTo>
                    <a:pt x="638098" y="2514"/>
                  </a:lnTo>
                  <a:lnTo>
                    <a:pt x="638594" y="2120"/>
                  </a:lnTo>
                  <a:lnTo>
                    <a:pt x="639089" y="1727"/>
                  </a:lnTo>
                  <a:lnTo>
                    <a:pt x="639559" y="1308"/>
                  </a:lnTo>
                  <a:lnTo>
                    <a:pt x="640016" y="876"/>
                  </a:lnTo>
                  <a:close/>
                </a:path>
                <a:path w="661035" h="480060">
                  <a:moveTo>
                    <a:pt x="652538" y="26136"/>
                  </a:moveTo>
                  <a:lnTo>
                    <a:pt x="648995" y="20815"/>
                  </a:lnTo>
                  <a:lnTo>
                    <a:pt x="648804" y="20815"/>
                  </a:lnTo>
                  <a:lnTo>
                    <a:pt x="648411" y="20853"/>
                  </a:lnTo>
                  <a:lnTo>
                    <a:pt x="647331" y="21031"/>
                  </a:lnTo>
                  <a:lnTo>
                    <a:pt x="647280" y="21831"/>
                  </a:lnTo>
                  <a:lnTo>
                    <a:pt x="647077" y="22631"/>
                  </a:lnTo>
                  <a:lnTo>
                    <a:pt x="647039" y="23901"/>
                  </a:lnTo>
                  <a:lnTo>
                    <a:pt x="647674" y="24053"/>
                  </a:lnTo>
                  <a:lnTo>
                    <a:pt x="648233" y="24193"/>
                  </a:lnTo>
                  <a:lnTo>
                    <a:pt x="648792" y="24295"/>
                  </a:lnTo>
                  <a:lnTo>
                    <a:pt x="648931" y="23952"/>
                  </a:lnTo>
                  <a:lnTo>
                    <a:pt x="648995" y="23774"/>
                  </a:lnTo>
                  <a:lnTo>
                    <a:pt x="648919" y="24130"/>
                  </a:lnTo>
                  <a:lnTo>
                    <a:pt x="648703" y="24815"/>
                  </a:lnTo>
                  <a:lnTo>
                    <a:pt x="649109" y="25158"/>
                  </a:lnTo>
                  <a:lnTo>
                    <a:pt x="649312" y="25349"/>
                  </a:lnTo>
                  <a:lnTo>
                    <a:pt x="649185" y="24841"/>
                  </a:lnTo>
                  <a:lnTo>
                    <a:pt x="649185" y="24295"/>
                  </a:lnTo>
                  <a:lnTo>
                    <a:pt x="649033" y="23799"/>
                  </a:lnTo>
                  <a:lnTo>
                    <a:pt x="649274" y="24041"/>
                  </a:lnTo>
                  <a:lnTo>
                    <a:pt x="649503" y="24358"/>
                  </a:lnTo>
                  <a:lnTo>
                    <a:pt x="650621" y="24968"/>
                  </a:lnTo>
                  <a:lnTo>
                    <a:pt x="651243" y="25425"/>
                  </a:lnTo>
                  <a:lnTo>
                    <a:pt x="650646" y="26301"/>
                  </a:lnTo>
                  <a:lnTo>
                    <a:pt x="651154" y="26504"/>
                  </a:lnTo>
                  <a:lnTo>
                    <a:pt x="651751" y="26517"/>
                  </a:lnTo>
                  <a:lnTo>
                    <a:pt x="652538" y="26136"/>
                  </a:lnTo>
                  <a:close/>
                </a:path>
                <a:path w="661035" h="480060">
                  <a:moveTo>
                    <a:pt x="660806" y="17792"/>
                  </a:moveTo>
                  <a:lnTo>
                    <a:pt x="660654" y="17170"/>
                  </a:lnTo>
                  <a:lnTo>
                    <a:pt x="660501" y="16941"/>
                  </a:lnTo>
                  <a:lnTo>
                    <a:pt x="659892" y="16802"/>
                  </a:lnTo>
                  <a:lnTo>
                    <a:pt x="659574" y="16675"/>
                  </a:lnTo>
                  <a:lnTo>
                    <a:pt x="659384" y="16014"/>
                  </a:lnTo>
                  <a:lnTo>
                    <a:pt x="659155" y="15925"/>
                  </a:lnTo>
                  <a:lnTo>
                    <a:pt x="658177" y="15913"/>
                  </a:lnTo>
                  <a:lnTo>
                    <a:pt x="657072" y="16243"/>
                  </a:lnTo>
                  <a:lnTo>
                    <a:pt x="656145" y="17132"/>
                  </a:lnTo>
                  <a:lnTo>
                    <a:pt x="655764" y="17399"/>
                  </a:lnTo>
                  <a:lnTo>
                    <a:pt x="655421" y="17729"/>
                  </a:lnTo>
                  <a:lnTo>
                    <a:pt x="656082" y="17729"/>
                  </a:lnTo>
                  <a:lnTo>
                    <a:pt x="656602" y="17767"/>
                  </a:lnTo>
                  <a:lnTo>
                    <a:pt x="657110" y="18161"/>
                  </a:lnTo>
                  <a:lnTo>
                    <a:pt x="657834" y="18491"/>
                  </a:lnTo>
                  <a:lnTo>
                    <a:pt x="657821" y="18910"/>
                  </a:lnTo>
                  <a:lnTo>
                    <a:pt x="657834" y="19354"/>
                  </a:lnTo>
                  <a:lnTo>
                    <a:pt x="657834" y="19786"/>
                  </a:lnTo>
                  <a:lnTo>
                    <a:pt x="658507" y="19583"/>
                  </a:lnTo>
                  <a:lnTo>
                    <a:pt x="659155" y="19367"/>
                  </a:lnTo>
                  <a:lnTo>
                    <a:pt x="660273" y="18872"/>
                  </a:lnTo>
                  <a:lnTo>
                    <a:pt x="660806" y="177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 descr=""/>
            <p:cNvSpPr/>
            <p:nvPr/>
          </p:nvSpPr>
          <p:spPr>
            <a:xfrm>
              <a:off x="1708238" y="3963181"/>
              <a:ext cx="867410" cy="474345"/>
            </a:xfrm>
            <a:custGeom>
              <a:avLst/>
              <a:gdLst/>
              <a:ahLst/>
              <a:cxnLst/>
              <a:rect l="l" t="t" r="r" b="b"/>
              <a:pathLst>
                <a:path w="867410" h="474345">
                  <a:moveTo>
                    <a:pt x="3898" y="472490"/>
                  </a:moveTo>
                  <a:lnTo>
                    <a:pt x="3670" y="472198"/>
                  </a:lnTo>
                  <a:lnTo>
                    <a:pt x="3454" y="471881"/>
                  </a:lnTo>
                  <a:lnTo>
                    <a:pt x="3225" y="471601"/>
                  </a:lnTo>
                  <a:lnTo>
                    <a:pt x="1143" y="471309"/>
                  </a:lnTo>
                  <a:lnTo>
                    <a:pt x="558" y="471652"/>
                  </a:lnTo>
                  <a:lnTo>
                    <a:pt x="0" y="473951"/>
                  </a:lnTo>
                  <a:lnTo>
                    <a:pt x="2527" y="474116"/>
                  </a:lnTo>
                  <a:lnTo>
                    <a:pt x="3898" y="472490"/>
                  </a:lnTo>
                  <a:close/>
                </a:path>
                <a:path w="867410" h="474345">
                  <a:moveTo>
                    <a:pt x="24892" y="428650"/>
                  </a:moveTo>
                  <a:lnTo>
                    <a:pt x="24701" y="426999"/>
                  </a:lnTo>
                  <a:lnTo>
                    <a:pt x="23812" y="426224"/>
                  </a:lnTo>
                  <a:lnTo>
                    <a:pt x="22580" y="425996"/>
                  </a:lnTo>
                  <a:lnTo>
                    <a:pt x="21107" y="426402"/>
                  </a:lnTo>
                  <a:lnTo>
                    <a:pt x="21793" y="427824"/>
                  </a:lnTo>
                  <a:lnTo>
                    <a:pt x="22517" y="429234"/>
                  </a:lnTo>
                  <a:lnTo>
                    <a:pt x="24892" y="428650"/>
                  </a:lnTo>
                  <a:close/>
                </a:path>
                <a:path w="867410" h="474345">
                  <a:moveTo>
                    <a:pt x="53759" y="453034"/>
                  </a:moveTo>
                  <a:lnTo>
                    <a:pt x="53517" y="452031"/>
                  </a:lnTo>
                  <a:lnTo>
                    <a:pt x="53378" y="450951"/>
                  </a:lnTo>
                  <a:lnTo>
                    <a:pt x="53187" y="449884"/>
                  </a:lnTo>
                  <a:lnTo>
                    <a:pt x="51904" y="449795"/>
                  </a:lnTo>
                  <a:lnTo>
                    <a:pt x="51523" y="450456"/>
                  </a:lnTo>
                  <a:lnTo>
                    <a:pt x="51854" y="452691"/>
                  </a:lnTo>
                  <a:lnTo>
                    <a:pt x="52235" y="453161"/>
                  </a:lnTo>
                  <a:lnTo>
                    <a:pt x="52489" y="453707"/>
                  </a:lnTo>
                  <a:lnTo>
                    <a:pt x="52984" y="453517"/>
                  </a:lnTo>
                  <a:lnTo>
                    <a:pt x="53403" y="453301"/>
                  </a:lnTo>
                  <a:lnTo>
                    <a:pt x="53759" y="453034"/>
                  </a:lnTo>
                  <a:close/>
                </a:path>
                <a:path w="867410" h="474345">
                  <a:moveTo>
                    <a:pt x="238086" y="405422"/>
                  </a:moveTo>
                  <a:lnTo>
                    <a:pt x="237731" y="405333"/>
                  </a:lnTo>
                  <a:lnTo>
                    <a:pt x="237350" y="405307"/>
                  </a:lnTo>
                  <a:lnTo>
                    <a:pt x="236943" y="405333"/>
                  </a:lnTo>
                  <a:lnTo>
                    <a:pt x="237299" y="405409"/>
                  </a:lnTo>
                  <a:lnTo>
                    <a:pt x="237693" y="405599"/>
                  </a:lnTo>
                  <a:lnTo>
                    <a:pt x="237985" y="405485"/>
                  </a:lnTo>
                  <a:close/>
                </a:path>
                <a:path w="867410" h="474345">
                  <a:moveTo>
                    <a:pt x="238340" y="405218"/>
                  </a:moveTo>
                  <a:lnTo>
                    <a:pt x="238175" y="405384"/>
                  </a:lnTo>
                  <a:lnTo>
                    <a:pt x="238302" y="405498"/>
                  </a:lnTo>
                  <a:lnTo>
                    <a:pt x="238328" y="405320"/>
                  </a:lnTo>
                  <a:close/>
                </a:path>
                <a:path w="867410" h="474345">
                  <a:moveTo>
                    <a:pt x="339318" y="165442"/>
                  </a:moveTo>
                  <a:lnTo>
                    <a:pt x="339255" y="165290"/>
                  </a:lnTo>
                  <a:lnTo>
                    <a:pt x="338480" y="165366"/>
                  </a:lnTo>
                  <a:lnTo>
                    <a:pt x="339318" y="165442"/>
                  </a:lnTo>
                  <a:close/>
                </a:path>
                <a:path w="867410" h="474345">
                  <a:moveTo>
                    <a:pt x="368084" y="262039"/>
                  </a:moveTo>
                  <a:lnTo>
                    <a:pt x="367652" y="261391"/>
                  </a:lnTo>
                  <a:lnTo>
                    <a:pt x="367474" y="260731"/>
                  </a:lnTo>
                  <a:lnTo>
                    <a:pt x="362851" y="259600"/>
                  </a:lnTo>
                  <a:lnTo>
                    <a:pt x="362115" y="257263"/>
                  </a:lnTo>
                  <a:lnTo>
                    <a:pt x="361556" y="256057"/>
                  </a:lnTo>
                  <a:lnTo>
                    <a:pt x="360591" y="255422"/>
                  </a:lnTo>
                  <a:lnTo>
                    <a:pt x="360019" y="253314"/>
                  </a:lnTo>
                  <a:lnTo>
                    <a:pt x="359562" y="252526"/>
                  </a:lnTo>
                  <a:lnTo>
                    <a:pt x="359727" y="252133"/>
                  </a:lnTo>
                  <a:lnTo>
                    <a:pt x="359270" y="250126"/>
                  </a:lnTo>
                  <a:lnTo>
                    <a:pt x="359244" y="248983"/>
                  </a:lnTo>
                  <a:lnTo>
                    <a:pt x="359664" y="247142"/>
                  </a:lnTo>
                  <a:lnTo>
                    <a:pt x="355066" y="251104"/>
                  </a:lnTo>
                  <a:lnTo>
                    <a:pt x="355587" y="252755"/>
                  </a:lnTo>
                  <a:lnTo>
                    <a:pt x="356882" y="254977"/>
                  </a:lnTo>
                  <a:lnTo>
                    <a:pt x="358305" y="256159"/>
                  </a:lnTo>
                  <a:lnTo>
                    <a:pt x="359714" y="257721"/>
                  </a:lnTo>
                  <a:lnTo>
                    <a:pt x="356679" y="258432"/>
                  </a:lnTo>
                  <a:lnTo>
                    <a:pt x="355701" y="257454"/>
                  </a:lnTo>
                  <a:lnTo>
                    <a:pt x="354025" y="257200"/>
                  </a:lnTo>
                  <a:lnTo>
                    <a:pt x="353491" y="256730"/>
                  </a:lnTo>
                  <a:lnTo>
                    <a:pt x="352653" y="255549"/>
                  </a:lnTo>
                  <a:lnTo>
                    <a:pt x="350901" y="255447"/>
                  </a:lnTo>
                  <a:lnTo>
                    <a:pt x="349923" y="255549"/>
                  </a:lnTo>
                  <a:lnTo>
                    <a:pt x="322148" y="279501"/>
                  </a:lnTo>
                  <a:lnTo>
                    <a:pt x="322110" y="278485"/>
                  </a:lnTo>
                  <a:lnTo>
                    <a:pt x="319570" y="279615"/>
                  </a:lnTo>
                  <a:lnTo>
                    <a:pt x="317868" y="278257"/>
                  </a:lnTo>
                  <a:lnTo>
                    <a:pt x="315976" y="277507"/>
                  </a:lnTo>
                  <a:lnTo>
                    <a:pt x="318084" y="280504"/>
                  </a:lnTo>
                  <a:lnTo>
                    <a:pt x="320776" y="282625"/>
                  </a:lnTo>
                  <a:lnTo>
                    <a:pt x="320992" y="284213"/>
                  </a:lnTo>
                  <a:lnTo>
                    <a:pt x="319697" y="286867"/>
                  </a:lnTo>
                  <a:lnTo>
                    <a:pt x="322643" y="287362"/>
                  </a:lnTo>
                  <a:lnTo>
                    <a:pt x="323621" y="286029"/>
                  </a:lnTo>
                  <a:lnTo>
                    <a:pt x="323392" y="282714"/>
                  </a:lnTo>
                  <a:lnTo>
                    <a:pt x="326898" y="284632"/>
                  </a:lnTo>
                  <a:lnTo>
                    <a:pt x="327812" y="289356"/>
                  </a:lnTo>
                  <a:lnTo>
                    <a:pt x="324053" y="291261"/>
                  </a:lnTo>
                  <a:lnTo>
                    <a:pt x="322110" y="290715"/>
                  </a:lnTo>
                  <a:lnTo>
                    <a:pt x="319557" y="287159"/>
                  </a:lnTo>
                  <a:lnTo>
                    <a:pt x="317995" y="289915"/>
                  </a:lnTo>
                  <a:lnTo>
                    <a:pt x="319011" y="291274"/>
                  </a:lnTo>
                  <a:lnTo>
                    <a:pt x="319874" y="292785"/>
                  </a:lnTo>
                  <a:lnTo>
                    <a:pt x="323786" y="294690"/>
                  </a:lnTo>
                  <a:lnTo>
                    <a:pt x="325970" y="295529"/>
                  </a:lnTo>
                  <a:lnTo>
                    <a:pt x="328041" y="296583"/>
                  </a:lnTo>
                  <a:lnTo>
                    <a:pt x="333197" y="292239"/>
                  </a:lnTo>
                  <a:lnTo>
                    <a:pt x="333565" y="289750"/>
                  </a:lnTo>
                  <a:lnTo>
                    <a:pt x="335826" y="288467"/>
                  </a:lnTo>
                  <a:lnTo>
                    <a:pt x="337273" y="285750"/>
                  </a:lnTo>
                  <a:lnTo>
                    <a:pt x="337489" y="288607"/>
                  </a:lnTo>
                  <a:lnTo>
                    <a:pt x="367677" y="263093"/>
                  </a:lnTo>
                  <a:lnTo>
                    <a:pt x="368084" y="262039"/>
                  </a:lnTo>
                  <a:close/>
                </a:path>
                <a:path w="867410" h="474345">
                  <a:moveTo>
                    <a:pt x="372948" y="309486"/>
                  </a:moveTo>
                  <a:lnTo>
                    <a:pt x="372884" y="309308"/>
                  </a:lnTo>
                  <a:lnTo>
                    <a:pt x="372757" y="309257"/>
                  </a:lnTo>
                  <a:lnTo>
                    <a:pt x="372579" y="309359"/>
                  </a:lnTo>
                  <a:lnTo>
                    <a:pt x="372440" y="309448"/>
                  </a:lnTo>
                  <a:lnTo>
                    <a:pt x="372351" y="309600"/>
                  </a:lnTo>
                  <a:lnTo>
                    <a:pt x="372770" y="309676"/>
                  </a:lnTo>
                  <a:lnTo>
                    <a:pt x="372922" y="309524"/>
                  </a:lnTo>
                  <a:close/>
                </a:path>
                <a:path w="867410" h="474345">
                  <a:moveTo>
                    <a:pt x="383590" y="223443"/>
                  </a:moveTo>
                  <a:lnTo>
                    <a:pt x="383057" y="223329"/>
                  </a:lnTo>
                  <a:lnTo>
                    <a:pt x="382574" y="223100"/>
                  </a:lnTo>
                  <a:lnTo>
                    <a:pt x="382422" y="223227"/>
                  </a:lnTo>
                  <a:lnTo>
                    <a:pt x="382041" y="223570"/>
                  </a:lnTo>
                  <a:lnTo>
                    <a:pt x="381800" y="224078"/>
                  </a:lnTo>
                  <a:lnTo>
                    <a:pt x="381495" y="224523"/>
                  </a:lnTo>
                  <a:lnTo>
                    <a:pt x="381927" y="224612"/>
                  </a:lnTo>
                  <a:lnTo>
                    <a:pt x="382473" y="224904"/>
                  </a:lnTo>
                  <a:lnTo>
                    <a:pt x="382752" y="224739"/>
                  </a:lnTo>
                  <a:lnTo>
                    <a:pt x="383120" y="224510"/>
                  </a:lnTo>
                  <a:lnTo>
                    <a:pt x="383298" y="223939"/>
                  </a:lnTo>
                  <a:lnTo>
                    <a:pt x="383590" y="223443"/>
                  </a:lnTo>
                  <a:close/>
                </a:path>
                <a:path w="867410" h="474345">
                  <a:moveTo>
                    <a:pt x="388493" y="195313"/>
                  </a:moveTo>
                  <a:lnTo>
                    <a:pt x="388442" y="195160"/>
                  </a:lnTo>
                  <a:lnTo>
                    <a:pt x="388404" y="194856"/>
                  </a:lnTo>
                  <a:lnTo>
                    <a:pt x="388010" y="194792"/>
                  </a:lnTo>
                  <a:lnTo>
                    <a:pt x="387692" y="194843"/>
                  </a:lnTo>
                  <a:lnTo>
                    <a:pt x="387375" y="194843"/>
                  </a:lnTo>
                  <a:lnTo>
                    <a:pt x="387426" y="195008"/>
                  </a:lnTo>
                  <a:lnTo>
                    <a:pt x="387464" y="195313"/>
                  </a:lnTo>
                  <a:lnTo>
                    <a:pt x="387845" y="195376"/>
                  </a:lnTo>
                  <a:lnTo>
                    <a:pt x="388175" y="195326"/>
                  </a:lnTo>
                  <a:lnTo>
                    <a:pt x="388493" y="195313"/>
                  </a:lnTo>
                  <a:close/>
                </a:path>
                <a:path w="867410" h="474345">
                  <a:moveTo>
                    <a:pt x="395058" y="345020"/>
                  </a:moveTo>
                  <a:lnTo>
                    <a:pt x="394208" y="343750"/>
                  </a:lnTo>
                  <a:lnTo>
                    <a:pt x="393433" y="342607"/>
                  </a:lnTo>
                  <a:lnTo>
                    <a:pt x="392137" y="342201"/>
                  </a:lnTo>
                  <a:lnTo>
                    <a:pt x="391375" y="342468"/>
                  </a:lnTo>
                  <a:lnTo>
                    <a:pt x="390613" y="342760"/>
                  </a:lnTo>
                  <a:lnTo>
                    <a:pt x="389851" y="343027"/>
                  </a:lnTo>
                  <a:lnTo>
                    <a:pt x="390169" y="343395"/>
                  </a:lnTo>
                  <a:lnTo>
                    <a:pt x="390474" y="343725"/>
                  </a:lnTo>
                  <a:lnTo>
                    <a:pt x="390791" y="344004"/>
                  </a:lnTo>
                  <a:lnTo>
                    <a:pt x="391871" y="343141"/>
                  </a:lnTo>
                  <a:lnTo>
                    <a:pt x="391756" y="343395"/>
                  </a:lnTo>
                  <a:lnTo>
                    <a:pt x="391604" y="343598"/>
                  </a:lnTo>
                  <a:lnTo>
                    <a:pt x="391414" y="343700"/>
                  </a:lnTo>
                  <a:lnTo>
                    <a:pt x="391223" y="343814"/>
                  </a:lnTo>
                  <a:lnTo>
                    <a:pt x="391007" y="343916"/>
                  </a:lnTo>
                  <a:lnTo>
                    <a:pt x="390804" y="344004"/>
                  </a:lnTo>
                  <a:lnTo>
                    <a:pt x="391985" y="345084"/>
                  </a:lnTo>
                  <a:lnTo>
                    <a:pt x="393217" y="345605"/>
                  </a:lnTo>
                  <a:lnTo>
                    <a:pt x="395058" y="345020"/>
                  </a:lnTo>
                  <a:close/>
                </a:path>
                <a:path w="867410" h="474345">
                  <a:moveTo>
                    <a:pt x="395706" y="193522"/>
                  </a:moveTo>
                  <a:lnTo>
                    <a:pt x="394017" y="190347"/>
                  </a:lnTo>
                  <a:lnTo>
                    <a:pt x="392950" y="190754"/>
                  </a:lnTo>
                  <a:lnTo>
                    <a:pt x="392188" y="190919"/>
                  </a:lnTo>
                  <a:lnTo>
                    <a:pt x="390067" y="192189"/>
                  </a:lnTo>
                  <a:lnTo>
                    <a:pt x="390169" y="193014"/>
                  </a:lnTo>
                  <a:lnTo>
                    <a:pt x="392290" y="193128"/>
                  </a:lnTo>
                  <a:lnTo>
                    <a:pt x="394017" y="193052"/>
                  </a:lnTo>
                  <a:lnTo>
                    <a:pt x="395706" y="193522"/>
                  </a:lnTo>
                  <a:close/>
                </a:path>
                <a:path w="867410" h="474345">
                  <a:moveTo>
                    <a:pt x="402805" y="343636"/>
                  </a:moveTo>
                  <a:lnTo>
                    <a:pt x="401561" y="343509"/>
                  </a:lnTo>
                  <a:lnTo>
                    <a:pt x="400050" y="342557"/>
                  </a:lnTo>
                  <a:lnTo>
                    <a:pt x="399199" y="344957"/>
                  </a:lnTo>
                  <a:lnTo>
                    <a:pt x="400723" y="344792"/>
                  </a:lnTo>
                  <a:lnTo>
                    <a:pt x="401980" y="344805"/>
                  </a:lnTo>
                  <a:lnTo>
                    <a:pt x="402805" y="343636"/>
                  </a:lnTo>
                  <a:close/>
                </a:path>
                <a:path w="867410" h="474345">
                  <a:moveTo>
                    <a:pt x="403606" y="164426"/>
                  </a:moveTo>
                  <a:lnTo>
                    <a:pt x="403580" y="164236"/>
                  </a:lnTo>
                  <a:lnTo>
                    <a:pt x="403542" y="163957"/>
                  </a:lnTo>
                  <a:lnTo>
                    <a:pt x="403174" y="163728"/>
                  </a:lnTo>
                  <a:lnTo>
                    <a:pt x="402945" y="163461"/>
                  </a:lnTo>
                  <a:lnTo>
                    <a:pt x="402717" y="163690"/>
                  </a:lnTo>
                  <a:lnTo>
                    <a:pt x="402272" y="163957"/>
                  </a:lnTo>
                  <a:lnTo>
                    <a:pt x="402310" y="164134"/>
                  </a:lnTo>
                  <a:lnTo>
                    <a:pt x="402361" y="164426"/>
                  </a:lnTo>
                  <a:lnTo>
                    <a:pt x="402729" y="164655"/>
                  </a:lnTo>
                  <a:lnTo>
                    <a:pt x="402958" y="164909"/>
                  </a:lnTo>
                  <a:lnTo>
                    <a:pt x="403186" y="164680"/>
                  </a:lnTo>
                  <a:lnTo>
                    <a:pt x="403606" y="164426"/>
                  </a:lnTo>
                  <a:close/>
                </a:path>
                <a:path w="867410" h="474345">
                  <a:moveTo>
                    <a:pt x="411327" y="144970"/>
                  </a:moveTo>
                  <a:lnTo>
                    <a:pt x="410794" y="144208"/>
                  </a:lnTo>
                  <a:lnTo>
                    <a:pt x="410197" y="143713"/>
                  </a:lnTo>
                  <a:lnTo>
                    <a:pt x="409511" y="143484"/>
                  </a:lnTo>
                  <a:lnTo>
                    <a:pt x="409041" y="144576"/>
                  </a:lnTo>
                  <a:lnTo>
                    <a:pt x="408546" y="145643"/>
                  </a:lnTo>
                  <a:lnTo>
                    <a:pt x="408241" y="146761"/>
                  </a:lnTo>
                  <a:lnTo>
                    <a:pt x="407530" y="146761"/>
                  </a:lnTo>
                  <a:lnTo>
                    <a:pt x="406908" y="146748"/>
                  </a:lnTo>
                  <a:lnTo>
                    <a:pt x="406298" y="146748"/>
                  </a:lnTo>
                  <a:lnTo>
                    <a:pt x="405612" y="147485"/>
                  </a:lnTo>
                  <a:lnTo>
                    <a:pt x="406209" y="147535"/>
                  </a:lnTo>
                  <a:lnTo>
                    <a:pt x="406819" y="147535"/>
                  </a:lnTo>
                  <a:lnTo>
                    <a:pt x="407314" y="147345"/>
                  </a:lnTo>
                  <a:lnTo>
                    <a:pt x="408673" y="146799"/>
                  </a:lnTo>
                  <a:lnTo>
                    <a:pt x="409867" y="145859"/>
                  </a:lnTo>
                  <a:lnTo>
                    <a:pt x="411327" y="144970"/>
                  </a:lnTo>
                  <a:close/>
                </a:path>
                <a:path w="867410" h="474345">
                  <a:moveTo>
                    <a:pt x="414235" y="316306"/>
                  </a:moveTo>
                  <a:lnTo>
                    <a:pt x="413372" y="315772"/>
                  </a:lnTo>
                  <a:lnTo>
                    <a:pt x="412584" y="315379"/>
                  </a:lnTo>
                  <a:lnTo>
                    <a:pt x="411810" y="315201"/>
                  </a:lnTo>
                  <a:lnTo>
                    <a:pt x="411607" y="315328"/>
                  </a:lnTo>
                  <a:lnTo>
                    <a:pt x="411378" y="315442"/>
                  </a:lnTo>
                  <a:lnTo>
                    <a:pt x="411111" y="315531"/>
                  </a:lnTo>
                  <a:lnTo>
                    <a:pt x="410362" y="315747"/>
                  </a:lnTo>
                  <a:lnTo>
                    <a:pt x="408838" y="316141"/>
                  </a:lnTo>
                  <a:lnTo>
                    <a:pt x="409371" y="318808"/>
                  </a:lnTo>
                  <a:lnTo>
                    <a:pt x="411111" y="317919"/>
                  </a:lnTo>
                  <a:lnTo>
                    <a:pt x="412521" y="317182"/>
                  </a:lnTo>
                  <a:lnTo>
                    <a:pt x="414235" y="316306"/>
                  </a:lnTo>
                  <a:close/>
                </a:path>
                <a:path w="867410" h="474345">
                  <a:moveTo>
                    <a:pt x="418528" y="368503"/>
                  </a:moveTo>
                  <a:lnTo>
                    <a:pt x="418401" y="368541"/>
                  </a:lnTo>
                  <a:lnTo>
                    <a:pt x="418223" y="368554"/>
                  </a:lnTo>
                  <a:lnTo>
                    <a:pt x="418096" y="368757"/>
                  </a:lnTo>
                  <a:lnTo>
                    <a:pt x="418134" y="368922"/>
                  </a:lnTo>
                  <a:lnTo>
                    <a:pt x="418134" y="369074"/>
                  </a:lnTo>
                  <a:lnTo>
                    <a:pt x="418261" y="368884"/>
                  </a:lnTo>
                  <a:lnTo>
                    <a:pt x="418401" y="368681"/>
                  </a:lnTo>
                  <a:lnTo>
                    <a:pt x="418528" y="368503"/>
                  </a:lnTo>
                  <a:close/>
                </a:path>
                <a:path w="867410" h="474345">
                  <a:moveTo>
                    <a:pt x="422719" y="85331"/>
                  </a:moveTo>
                  <a:lnTo>
                    <a:pt x="422706" y="85026"/>
                  </a:lnTo>
                  <a:lnTo>
                    <a:pt x="422287" y="84988"/>
                  </a:lnTo>
                  <a:lnTo>
                    <a:pt x="422236" y="85305"/>
                  </a:lnTo>
                  <a:lnTo>
                    <a:pt x="422224" y="85610"/>
                  </a:lnTo>
                  <a:lnTo>
                    <a:pt x="422211" y="85915"/>
                  </a:lnTo>
                  <a:lnTo>
                    <a:pt x="422376" y="85928"/>
                  </a:lnTo>
                  <a:lnTo>
                    <a:pt x="422541" y="85928"/>
                  </a:lnTo>
                  <a:lnTo>
                    <a:pt x="422694" y="85940"/>
                  </a:lnTo>
                  <a:lnTo>
                    <a:pt x="422706" y="85636"/>
                  </a:lnTo>
                  <a:lnTo>
                    <a:pt x="422719" y="85331"/>
                  </a:lnTo>
                  <a:close/>
                </a:path>
                <a:path w="867410" h="474345">
                  <a:moveTo>
                    <a:pt x="425665" y="86969"/>
                  </a:moveTo>
                  <a:lnTo>
                    <a:pt x="425577" y="86804"/>
                  </a:lnTo>
                  <a:lnTo>
                    <a:pt x="425361" y="86398"/>
                  </a:lnTo>
                  <a:lnTo>
                    <a:pt x="425132" y="85979"/>
                  </a:lnTo>
                  <a:lnTo>
                    <a:pt x="424891" y="85598"/>
                  </a:lnTo>
                  <a:lnTo>
                    <a:pt x="423519" y="87414"/>
                  </a:lnTo>
                  <a:lnTo>
                    <a:pt x="423811" y="87617"/>
                  </a:lnTo>
                  <a:lnTo>
                    <a:pt x="424230" y="87896"/>
                  </a:lnTo>
                  <a:lnTo>
                    <a:pt x="424764" y="87833"/>
                  </a:lnTo>
                  <a:lnTo>
                    <a:pt x="425056" y="87680"/>
                  </a:lnTo>
                  <a:lnTo>
                    <a:pt x="425323" y="87515"/>
                  </a:lnTo>
                  <a:lnTo>
                    <a:pt x="425665" y="86969"/>
                  </a:lnTo>
                  <a:close/>
                </a:path>
                <a:path w="867410" h="474345">
                  <a:moveTo>
                    <a:pt x="448475" y="145973"/>
                  </a:moveTo>
                  <a:lnTo>
                    <a:pt x="448094" y="142773"/>
                  </a:lnTo>
                  <a:lnTo>
                    <a:pt x="447675" y="141960"/>
                  </a:lnTo>
                  <a:lnTo>
                    <a:pt x="444639" y="137541"/>
                  </a:lnTo>
                  <a:lnTo>
                    <a:pt x="444157" y="137566"/>
                  </a:lnTo>
                  <a:lnTo>
                    <a:pt x="443801" y="137617"/>
                  </a:lnTo>
                  <a:lnTo>
                    <a:pt x="443458" y="137566"/>
                  </a:lnTo>
                  <a:lnTo>
                    <a:pt x="442709" y="137502"/>
                  </a:lnTo>
                  <a:lnTo>
                    <a:pt x="441744" y="137439"/>
                  </a:lnTo>
                  <a:lnTo>
                    <a:pt x="441579" y="136702"/>
                  </a:lnTo>
                  <a:lnTo>
                    <a:pt x="440702" y="136918"/>
                  </a:lnTo>
                  <a:lnTo>
                    <a:pt x="438594" y="138404"/>
                  </a:lnTo>
                  <a:lnTo>
                    <a:pt x="438772" y="138899"/>
                  </a:lnTo>
                  <a:lnTo>
                    <a:pt x="438861" y="139839"/>
                  </a:lnTo>
                  <a:lnTo>
                    <a:pt x="442518" y="140703"/>
                  </a:lnTo>
                  <a:lnTo>
                    <a:pt x="444017" y="143586"/>
                  </a:lnTo>
                  <a:lnTo>
                    <a:pt x="446265" y="145999"/>
                  </a:lnTo>
                  <a:lnTo>
                    <a:pt x="446709" y="146329"/>
                  </a:lnTo>
                  <a:lnTo>
                    <a:pt x="447979" y="146088"/>
                  </a:lnTo>
                  <a:lnTo>
                    <a:pt x="448475" y="145973"/>
                  </a:lnTo>
                  <a:close/>
                </a:path>
                <a:path w="867410" h="474345">
                  <a:moveTo>
                    <a:pt x="453085" y="112585"/>
                  </a:moveTo>
                  <a:lnTo>
                    <a:pt x="450926" y="111048"/>
                  </a:lnTo>
                  <a:lnTo>
                    <a:pt x="449567" y="110058"/>
                  </a:lnTo>
                  <a:lnTo>
                    <a:pt x="444588" y="114007"/>
                  </a:lnTo>
                  <a:lnTo>
                    <a:pt x="445947" y="116306"/>
                  </a:lnTo>
                  <a:lnTo>
                    <a:pt x="446747" y="119151"/>
                  </a:lnTo>
                  <a:lnTo>
                    <a:pt x="449376" y="120891"/>
                  </a:lnTo>
                  <a:lnTo>
                    <a:pt x="453085" y="112585"/>
                  </a:lnTo>
                  <a:close/>
                </a:path>
                <a:path w="867410" h="474345">
                  <a:moveTo>
                    <a:pt x="458190" y="128447"/>
                  </a:moveTo>
                  <a:lnTo>
                    <a:pt x="457974" y="128181"/>
                  </a:lnTo>
                  <a:lnTo>
                    <a:pt x="457758" y="127914"/>
                  </a:lnTo>
                  <a:lnTo>
                    <a:pt x="457428" y="127635"/>
                  </a:lnTo>
                  <a:lnTo>
                    <a:pt x="457212" y="127711"/>
                  </a:lnTo>
                  <a:lnTo>
                    <a:pt x="457060" y="127736"/>
                  </a:lnTo>
                  <a:lnTo>
                    <a:pt x="457428" y="127965"/>
                  </a:lnTo>
                  <a:lnTo>
                    <a:pt x="458190" y="128447"/>
                  </a:lnTo>
                  <a:close/>
                </a:path>
                <a:path w="867410" h="474345">
                  <a:moveTo>
                    <a:pt x="458241" y="128498"/>
                  </a:moveTo>
                  <a:close/>
                </a:path>
                <a:path w="867410" h="474345">
                  <a:moveTo>
                    <a:pt x="458279" y="128536"/>
                  </a:moveTo>
                  <a:close/>
                </a:path>
                <a:path w="867410" h="474345">
                  <a:moveTo>
                    <a:pt x="458609" y="343484"/>
                  </a:moveTo>
                  <a:lnTo>
                    <a:pt x="458419" y="343496"/>
                  </a:lnTo>
                  <a:lnTo>
                    <a:pt x="458228" y="343522"/>
                  </a:lnTo>
                  <a:lnTo>
                    <a:pt x="458038" y="343535"/>
                  </a:lnTo>
                  <a:lnTo>
                    <a:pt x="458101" y="343700"/>
                  </a:lnTo>
                  <a:lnTo>
                    <a:pt x="458139" y="343852"/>
                  </a:lnTo>
                  <a:lnTo>
                    <a:pt x="458190" y="343992"/>
                  </a:lnTo>
                  <a:lnTo>
                    <a:pt x="458609" y="343484"/>
                  </a:lnTo>
                  <a:close/>
                </a:path>
                <a:path w="867410" h="474345">
                  <a:moveTo>
                    <a:pt x="459486" y="147967"/>
                  </a:moveTo>
                  <a:lnTo>
                    <a:pt x="459460" y="147828"/>
                  </a:lnTo>
                  <a:lnTo>
                    <a:pt x="459320" y="147701"/>
                  </a:lnTo>
                  <a:lnTo>
                    <a:pt x="459193" y="147828"/>
                  </a:lnTo>
                  <a:lnTo>
                    <a:pt x="459486" y="147967"/>
                  </a:lnTo>
                  <a:close/>
                </a:path>
                <a:path w="867410" h="474345">
                  <a:moveTo>
                    <a:pt x="461073" y="148145"/>
                  </a:moveTo>
                  <a:lnTo>
                    <a:pt x="460552" y="148259"/>
                  </a:lnTo>
                  <a:lnTo>
                    <a:pt x="460032" y="148209"/>
                  </a:lnTo>
                  <a:lnTo>
                    <a:pt x="459486" y="147967"/>
                  </a:lnTo>
                  <a:lnTo>
                    <a:pt x="459689" y="148856"/>
                  </a:lnTo>
                  <a:lnTo>
                    <a:pt x="459790" y="149326"/>
                  </a:lnTo>
                  <a:lnTo>
                    <a:pt x="461073" y="148145"/>
                  </a:lnTo>
                  <a:close/>
                </a:path>
                <a:path w="867410" h="474345">
                  <a:moveTo>
                    <a:pt x="462013" y="144576"/>
                  </a:moveTo>
                  <a:lnTo>
                    <a:pt x="460552" y="142951"/>
                  </a:lnTo>
                  <a:lnTo>
                    <a:pt x="457835" y="141744"/>
                  </a:lnTo>
                  <a:lnTo>
                    <a:pt x="457200" y="142379"/>
                  </a:lnTo>
                  <a:lnTo>
                    <a:pt x="458038" y="145719"/>
                  </a:lnTo>
                  <a:lnTo>
                    <a:pt x="458546" y="147408"/>
                  </a:lnTo>
                  <a:lnTo>
                    <a:pt x="458990" y="147535"/>
                  </a:lnTo>
                  <a:lnTo>
                    <a:pt x="459320" y="147701"/>
                  </a:lnTo>
                  <a:lnTo>
                    <a:pt x="460095" y="146888"/>
                  </a:lnTo>
                  <a:lnTo>
                    <a:pt x="460933" y="147129"/>
                  </a:lnTo>
                  <a:lnTo>
                    <a:pt x="461759" y="147510"/>
                  </a:lnTo>
                  <a:lnTo>
                    <a:pt x="461962" y="147345"/>
                  </a:lnTo>
                  <a:lnTo>
                    <a:pt x="462013" y="144576"/>
                  </a:lnTo>
                  <a:close/>
                </a:path>
                <a:path w="867410" h="474345">
                  <a:moveTo>
                    <a:pt x="469011" y="75501"/>
                  </a:moveTo>
                  <a:lnTo>
                    <a:pt x="467829" y="75539"/>
                  </a:lnTo>
                  <a:lnTo>
                    <a:pt x="466737" y="75679"/>
                  </a:lnTo>
                  <a:lnTo>
                    <a:pt x="465696" y="75526"/>
                  </a:lnTo>
                  <a:lnTo>
                    <a:pt x="465340" y="76568"/>
                  </a:lnTo>
                  <a:lnTo>
                    <a:pt x="465010" y="77622"/>
                  </a:lnTo>
                  <a:lnTo>
                    <a:pt x="464718" y="78689"/>
                  </a:lnTo>
                  <a:lnTo>
                    <a:pt x="465251" y="79260"/>
                  </a:lnTo>
                  <a:lnTo>
                    <a:pt x="465010" y="79832"/>
                  </a:lnTo>
                  <a:lnTo>
                    <a:pt x="464705" y="80086"/>
                  </a:lnTo>
                  <a:lnTo>
                    <a:pt x="464400" y="80213"/>
                  </a:lnTo>
                  <a:lnTo>
                    <a:pt x="464527" y="80772"/>
                  </a:lnTo>
                  <a:lnTo>
                    <a:pt x="465201" y="81597"/>
                  </a:lnTo>
                  <a:lnTo>
                    <a:pt x="465963" y="82880"/>
                  </a:lnTo>
                  <a:lnTo>
                    <a:pt x="466242" y="83159"/>
                  </a:lnTo>
                  <a:lnTo>
                    <a:pt x="466788" y="81026"/>
                  </a:lnTo>
                  <a:lnTo>
                    <a:pt x="467144" y="80276"/>
                  </a:lnTo>
                  <a:lnTo>
                    <a:pt x="467017" y="77736"/>
                  </a:lnTo>
                  <a:lnTo>
                    <a:pt x="467791" y="76479"/>
                  </a:lnTo>
                  <a:lnTo>
                    <a:pt x="469011" y="75501"/>
                  </a:lnTo>
                  <a:close/>
                </a:path>
                <a:path w="867410" h="474345">
                  <a:moveTo>
                    <a:pt x="469798" y="148412"/>
                  </a:moveTo>
                  <a:lnTo>
                    <a:pt x="469760" y="147777"/>
                  </a:lnTo>
                  <a:lnTo>
                    <a:pt x="469087" y="147510"/>
                  </a:lnTo>
                  <a:lnTo>
                    <a:pt x="468439" y="147066"/>
                  </a:lnTo>
                  <a:lnTo>
                    <a:pt x="467791" y="146405"/>
                  </a:lnTo>
                  <a:lnTo>
                    <a:pt x="467080" y="147434"/>
                  </a:lnTo>
                  <a:lnTo>
                    <a:pt x="466318" y="148043"/>
                  </a:lnTo>
                  <a:lnTo>
                    <a:pt x="465480" y="148336"/>
                  </a:lnTo>
                  <a:lnTo>
                    <a:pt x="466280" y="149440"/>
                  </a:lnTo>
                  <a:lnTo>
                    <a:pt x="467118" y="150520"/>
                  </a:lnTo>
                  <a:lnTo>
                    <a:pt x="468934" y="151434"/>
                  </a:lnTo>
                  <a:lnTo>
                    <a:pt x="469315" y="151587"/>
                  </a:lnTo>
                  <a:lnTo>
                    <a:pt x="469696" y="151777"/>
                  </a:lnTo>
                  <a:lnTo>
                    <a:pt x="469315" y="151142"/>
                  </a:lnTo>
                  <a:lnTo>
                    <a:pt x="468909" y="150571"/>
                  </a:lnTo>
                  <a:lnTo>
                    <a:pt x="469696" y="149059"/>
                  </a:lnTo>
                  <a:lnTo>
                    <a:pt x="469798" y="148412"/>
                  </a:lnTo>
                  <a:close/>
                </a:path>
                <a:path w="867410" h="474345">
                  <a:moveTo>
                    <a:pt x="474014" y="137274"/>
                  </a:moveTo>
                  <a:lnTo>
                    <a:pt x="472325" y="133692"/>
                  </a:lnTo>
                  <a:lnTo>
                    <a:pt x="470865" y="130365"/>
                  </a:lnTo>
                  <a:lnTo>
                    <a:pt x="467829" y="128460"/>
                  </a:lnTo>
                  <a:lnTo>
                    <a:pt x="468198" y="124167"/>
                  </a:lnTo>
                  <a:lnTo>
                    <a:pt x="467893" y="123812"/>
                  </a:lnTo>
                  <a:lnTo>
                    <a:pt x="464591" y="124231"/>
                  </a:lnTo>
                  <a:lnTo>
                    <a:pt x="463981" y="124587"/>
                  </a:lnTo>
                  <a:lnTo>
                    <a:pt x="460095" y="123825"/>
                  </a:lnTo>
                  <a:lnTo>
                    <a:pt x="458825" y="125717"/>
                  </a:lnTo>
                  <a:lnTo>
                    <a:pt x="458292" y="128574"/>
                  </a:lnTo>
                  <a:lnTo>
                    <a:pt x="458177" y="129705"/>
                  </a:lnTo>
                  <a:lnTo>
                    <a:pt x="457276" y="130251"/>
                  </a:lnTo>
                  <a:lnTo>
                    <a:pt x="456311" y="130302"/>
                  </a:lnTo>
                  <a:lnTo>
                    <a:pt x="453847" y="130429"/>
                  </a:lnTo>
                  <a:lnTo>
                    <a:pt x="451459" y="131533"/>
                  </a:lnTo>
                  <a:lnTo>
                    <a:pt x="448462" y="130708"/>
                  </a:lnTo>
                  <a:lnTo>
                    <a:pt x="447560" y="131533"/>
                  </a:lnTo>
                  <a:lnTo>
                    <a:pt x="446874" y="132753"/>
                  </a:lnTo>
                  <a:lnTo>
                    <a:pt x="448221" y="133731"/>
                  </a:lnTo>
                  <a:lnTo>
                    <a:pt x="450342" y="133438"/>
                  </a:lnTo>
                  <a:lnTo>
                    <a:pt x="451383" y="133172"/>
                  </a:lnTo>
                  <a:lnTo>
                    <a:pt x="452678" y="132905"/>
                  </a:lnTo>
                  <a:lnTo>
                    <a:pt x="451688" y="136232"/>
                  </a:lnTo>
                  <a:lnTo>
                    <a:pt x="452107" y="136512"/>
                  </a:lnTo>
                  <a:lnTo>
                    <a:pt x="455396" y="135712"/>
                  </a:lnTo>
                  <a:lnTo>
                    <a:pt x="458279" y="135140"/>
                  </a:lnTo>
                  <a:lnTo>
                    <a:pt x="462356" y="133781"/>
                  </a:lnTo>
                  <a:lnTo>
                    <a:pt x="463384" y="132549"/>
                  </a:lnTo>
                  <a:lnTo>
                    <a:pt x="465112" y="131254"/>
                  </a:lnTo>
                  <a:lnTo>
                    <a:pt x="464972" y="132943"/>
                  </a:lnTo>
                  <a:lnTo>
                    <a:pt x="465048" y="133934"/>
                  </a:lnTo>
                  <a:lnTo>
                    <a:pt x="463740" y="138163"/>
                  </a:lnTo>
                  <a:lnTo>
                    <a:pt x="464667" y="140728"/>
                  </a:lnTo>
                  <a:lnTo>
                    <a:pt x="466864" y="142875"/>
                  </a:lnTo>
                  <a:lnTo>
                    <a:pt x="467639" y="143598"/>
                  </a:lnTo>
                  <a:lnTo>
                    <a:pt x="468325" y="144132"/>
                  </a:lnTo>
                  <a:lnTo>
                    <a:pt x="468693" y="144792"/>
                  </a:lnTo>
                  <a:lnTo>
                    <a:pt x="469506" y="144932"/>
                  </a:lnTo>
                  <a:lnTo>
                    <a:pt x="470090" y="144145"/>
                  </a:lnTo>
                  <a:lnTo>
                    <a:pt x="470242" y="142633"/>
                  </a:lnTo>
                  <a:lnTo>
                    <a:pt x="471017" y="141960"/>
                  </a:lnTo>
                  <a:lnTo>
                    <a:pt x="470712" y="139103"/>
                  </a:lnTo>
                  <a:lnTo>
                    <a:pt x="474014" y="137274"/>
                  </a:lnTo>
                  <a:close/>
                </a:path>
                <a:path w="867410" h="474345">
                  <a:moveTo>
                    <a:pt x="474510" y="147015"/>
                  </a:moveTo>
                  <a:lnTo>
                    <a:pt x="473265" y="147612"/>
                  </a:lnTo>
                  <a:lnTo>
                    <a:pt x="472224" y="147955"/>
                  </a:lnTo>
                  <a:lnTo>
                    <a:pt x="471284" y="148005"/>
                  </a:lnTo>
                  <a:lnTo>
                    <a:pt x="471932" y="148666"/>
                  </a:lnTo>
                  <a:lnTo>
                    <a:pt x="472694" y="149225"/>
                  </a:lnTo>
                  <a:lnTo>
                    <a:pt x="473811" y="149504"/>
                  </a:lnTo>
                  <a:lnTo>
                    <a:pt x="474510" y="147015"/>
                  </a:lnTo>
                  <a:close/>
                </a:path>
                <a:path w="867410" h="474345">
                  <a:moveTo>
                    <a:pt x="475703" y="142760"/>
                  </a:moveTo>
                  <a:lnTo>
                    <a:pt x="473938" y="143129"/>
                  </a:lnTo>
                  <a:lnTo>
                    <a:pt x="474624" y="146621"/>
                  </a:lnTo>
                  <a:lnTo>
                    <a:pt x="475703" y="142760"/>
                  </a:lnTo>
                  <a:close/>
                </a:path>
                <a:path w="867410" h="474345">
                  <a:moveTo>
                    <a:pt x="478066" y="129413"/>
                  </a:moveTo>
                  <a:lnTo>
                    <a:pt x="477456" y="129133"/>
                  </a:lnTo>
                  <a:lnTo>
                    <a:pt x="476021" y="128485"/>
                  </a:lnTo>
                  <a:lnTo>
                    <a:pt x="474548" y="130111"/>
                  </a:lnTo>
                  <a:lnTo>
                    <a:pt x="473252" y="131521"/>
                  </a:lnTo>
                  <a:lnTo>
                    <a:pt x="476745" y="129984"/>
                  </a:lnTo>
                  <a:lnTo>
                    <a:pt x="478066" y="129413"/>
                  </a:lnTo>
                  <a:close/>
                </a:path>
                <a:path w="867410" h="474345">
                  <a:moveTo>
                    <a:pt x="478523" y="129247"/>
                  </a:moveTo>
                  <a:lnTo>
                    <a:pt x="478345" y="129286"/>
                  </a:lnTo>
                  <a:lnTo>
                    <a:pt x="478205" y="129349"/>
                  </a:lnTo>
                  <a:lnTo>
                    <a:pt x="478066" y="129413"/>
                  </a:lnTo>
                  <a:lnTo>
                    <a:pt x="478256" y="129476"/>
                  </a:lnTo>
                  <a:lnTo>
                    <a:pt x="478396" y="129438"/>
                  </a:lnTo>
                  <a:lnTo>
                    <a:pt x="478523" y="129247"/>
                  </a:lnTo>
                  <a:close/>
                </a:path>
                <a:path w="867410" h="474345">
                  <a:moveTo>
                    <a:pt x="480390" y="128219"/>
                  </a:moveTo>
                  <a:lnTo>
                    <a:pt x="479983" y="127977"/>
                  </a:lnTo>
                  <a:lnTo>
                    <a:pt x="479577" y="127749"/>
                  </a:lnTo>
                  <a:lnTo>
                    <a:pt x="479145" y="128257"/>
                  </a:lnTo>
                  <a:lnTo>
                    <a:pt x="478840" y="128765"/>
                  </a:lnTo>
                  <a:lnTo>
                    <a:pt x="478523" y="129247"/>
                  </a:lnTo>
                  <a:lnTo>
                    <a:pt x="478980" y="129171"/>
                  </a:lnTo>
                  <a:lnTo>
                    <a:pt x="479463" y="129108"/>
                  </a:lnTo>
                  <a:lnTo>
                    <a:pt x="479894" y="128930"/>
                  </a:lnTo>
                  <a:lnTo>
                    <a:pt x="480123" y="128854"/>
                  </a:lnTo>
                  <a:lnTo>
                    <a:pt x="480225" y="128473"/>
                  </a:lnTo>
                  <a:lnTo>
                    <a:pt x="480390" y="128219"/>
                  </a:lnTo>
                  <a:close/>
                </a:path>
                <a:path w="867410" h="474345">
                  <a:moveTo>
                    <a:pt x="481571" y="293230"/>
                  </a:moveTo>
                  <a:lnTo>
                    <a:pt x="481380" y="292341"/>
                  </a:lnTo>
                  <a:lnTo>
                    <a:pt x="481101" y="291490"/>
                  </a:lnTo>
                  <a:lnTo>
                    <a:pt x="480491" y="291401"/>
                  </a:lnTo>
                  <a:lnTo>
                    <a:pt x="480402" y="291757"/>
                  </a:lnTo>
                  <a:lnTo>
                    <a:pt x="480301" y="292100"/>
                  </a:lnTo>
                  <a:lnTo>
                    <a:pt x="480161" y="292417"/>
                  </a:lnTo>
                  <a:lnTo>
                    <a:pt x="480847" y="292735"/>
                  </a:lnTo>
                  <a:lnTo>
                    <a:pt x="481177" y="293306"/>
                  </a:lnTo>
                  <a:lnTo>
                    <a:pt x="481457" y="294005"/>
                  </a:lnTo>
                  <a:lnTo>
                    <a:pt x="481571" y="293230"/>
                  </a:lnTo>
                  <a:close/>
                </a:path>
                <a:path w="867410" h="474345">
                  <a:moveTo>
                    <a:pt x="485965" y="141960"/>
                  </a:moveTo>
                  <a:lnTo>
                    <a:pt x="485787" y="141960"/>
                  </a:lnTo>
                  <a:lnTo>
                    <a:pt x="485952" y="141998"/>
                  </a:lnTo>
                  <a:close/>
                </a:path>
                <a:path w="867410" h="474345">
                  <a:moveTo>
                    <a:pt x="486613" y="331355"/>
                  </a:moveTo>
                  <a:lnTo>
                    <a:pt x="486511" y="331038"/>
                  </a:lnTo>
                  <a:lnTo>
                    <a:pt x="486397" y="330733"/>
                  </a:lnTo>
                  <a:lnTo>
                    <a:pt x="486219" y="330225"/>
                  </a:lnTo>
                  <a:lnTo>
                    <a:pt x="485775" y="330415"/>
                  </a:lnTo>
                  <a:lnTo>
                    <a:pt x="485317" y="330555"/>
                  </a:lnTo>
                  <a:lnTo>
                    <a:pt x="484936" y="330809"/>
                  </a:lnTo>
                  <a:lnTo>
                    <a:pt x="485140" y="331660"/>
                  </a:lnTo>
                  <a:lnTo>
                    <a:pt x="485711" y="331647"/>
                  </a:lnTo>
                  <a:lnTo>
                    <a:pt x="486156" y="331470"/>
                  </a:lnTo>
                  <a:lnTo>
                    <a:pt x="486613" y="331355"/>
                  </a:lnTo>
                  <a:close/>
                </a:path>
                <a:path w="867410" h="474345">
                  <a:moveTo>
                    <a:pt x="489648" y="137591"/>
                  </a:moveTo>
                  <a:lnTo>
                    <a:pt x="488569" y="137210"/>
                  </a:lnTo>
                  <a:lnTo>
                    <a:pt x="487514" y="138658"/>
                  </a:lnTo>
                  <a:lnTo>
                    <a:pt x="485673" y="139700"/>
                  </a:lnTo>
                  <a:lnTo>
                    <a:pt x="485952" y="141922"/>
                  </a:lnTo>
                  <a:lnTo>
                    <a:pt x="487527" y="141503"/>
                  </a:lnTo>
                  <a:lnTo>
                    <a:pt x="488683" y="140639"/>
                  </a:lnTo>
                  <a:lnTo>
                    <a:pt x="489216" y="139077"/>
                  </a:lnTo>
                  <a:lnTo>
                    <a:pt x="489483" y="138328"/>
                  </a:lnTo>
                  <a:lnTo>
                    <a:pt x="489648" y="137591"/>
                  </a:lnTo>
                  <a:close/>
                </a:path>
                <a:path w="867410" h="474345">
                  <a:moveTo>
                    <a:pt x="491451" y="156730"/>
                  </a:moveTo>
                  <a:lnTo>
                    <a:pt x="491159" y="156222"/>
                  </a:lnTo>
                  <a:lnTo>
                    <a:pt x="491058" y="155854"/>
                  </a:lnTo>
                  <a:lnTo>
                    <a:pt x="490702" y="155803"/>
                  </a:lnTo>
                  <a:lnTo>
                    <a:pt x="490232" y="155587"/>
                  </a:lnTo>
                  <a:lnTo>
                    <a:pt x="489978" y="155752"/>
                  </a:lnTo>
                  <a:lnTo>
                    <a:pt x="488937" y="156362"/>
                  </a:lnTo>
                  <a:lnTo>
                    <a:pt x="488124" y="157200"/>
                  </a:lnTo>
                  <a:lnTo>
                    <a:pt x="488581" y="158559"/>
                  </a:lnTo>
                  <a:lnTo>
                    <a:pt x="488657" y="158775"/>
                  </a:lnTo>
                  <a:lnTo>
                    <a:pt x="489356" y="159029"/>
                  </a:lnTo>
                  <a:lnTo>
                    <a:pt x="490143" y="158330"/>
                  </a:lnTo>
                  <a:lnTo>
                    <a:pt x="490778" y="157657"/>
                  </a:lnTo>
                  <a:lnTo>
                    <a:pt x="491312" y="156921"/>
                  </a:lnTo>
                  <a:lnTo>
                    <a:pt x="491451" y="156730"/>
                  </a:lnTo>
                  <a:close/>
                </a:path>
                <a:path w="867410" h="474345">
                  <a:moveTo>
                    <a:pt x="492569" y="144399"/>
                  </a:moveTo>
                  <a:lnTo>
                    <a:pt x="491985" y="143281"/>
                  </a:lnTo>
                  <a:lnTo>
                    <a:pt x="489712" y="142608"/>
                  </a:lnTo>
                  <a:lnTo>
                    <a:pt x="487819" y="142354"/>
                  </a:lnTo>
                  <a:lnTo>
                    <a:pt x="485952" y="141998"/>
                  </a:lnTo>
                  <a:lnTo>
                    <a:pt x="485533" y="144983"/>
                  </a:lnTo>
                  <a:lnTo>
                    <a:pt x="486511" y="145199"/>
                  </a:lnTo>
                  <a:lnTo>
                    <a:pt x="487426" y="145453"/>
                  </a:lnTo>
                  <a:lnTo>
                    <a:pt x="488315" y="145643"/>
                  </a:lnTo>
                  <a:lnTo>
                    <a:pt x="488505" y="145389"/>
                  </a:lnTo>
                  <a:lnTo>
                    <a:pt x="488696" y="145148"/>
                  </a:lnTo>
                  <a:lnTo>
                    <a:pt x="488937" y="144881"/>
                  </a:lnTo>
                  <a:lnTo>
                    <a:pt x="491121" y="146050"/>
                  </a:lnTo>
                  <a:lnTo>
                    <a:pt x="491655" y="145910"/>
                  </a:lnTo>
                  <a:lnTo>
                    <a:pt x="492328" y="145351"/>
                  </a:lnTo>
                  <a:lnTo>
                    <a:pt x="492569" y="144399"/>
                  </a:lnTo>
                  <a:close/>
                </a:path>
                <a:path w="867410" h="474345">
                  <a:moveTo>
                    <a:pt x="495528" y="138582"/>
                  </a:moveTo>
                  <a:lnTo>
                    <a:pt x="495211" y="138645"/>
                  </a:lnTo>
                  <a:lnTo>
                    <a:pt x="494804" y="138633"/>
                  </a:lnTo>
                  <a:lnTo>
                    <a:pt x="494601" y="138836"/>
                  </a:lnTo>
                  <a:lnTo>
                    <a:pt x="494449" y="138976"/>
                  </a:lnTo>
                  <a:lnTo>
                    <a:pt x="494550" y="139395"/>
                  </a:lnTo>
                  <a:lnTo>
                    <a:pt x="494550" y="139700"/>
                  </a:lnTo>
                  <a:lnTo>
                    <a:pt x="495490" y="139484"/>
                  </a:lnTo>
                  <a:lnTo>
                    <a:pt x="495528" y="138582"/>
                  </a:lnTo>
                  <a:close/>
                </a:path>
                <a:path w="867410" h="474345">
                  <a:moveTo>
                    <a:pt x="502653" y="175234"/>
                  </a:moveTo>
                  <a:lnTo>
                    <a:pt x="502564" y="174828"/>
                  </a:lnTo>
                  <a:lnTo>
                    <a:pt x="502361" y="174434"/>
                  </a:lnTo>
                  <a:lnTo>
                    <a:pt x="501599" y="174421"/>
                  </a:lnTo>
                  <a:lnTo>
                    <a:pt x="500824" y="174472"/>
                  </a:lnTo>
                  <a:lnTo>
                    <a:pt x="500049" y="174574"/>
                  </a:lnTo>
                  <a:lnTo>
                    <a:pt x="500367" y="175145"/>
                  </a:lnTo>
                  <a:lnTo>
                    <a:pt x="500672" y="175729"/>
                  </a:lnTo>
                  <a:lnTo>
                    <a:pt x="501167" y="176314"/>
                  </a:lnTo>
                  <a:lnTo>
                    <a:pt x="502246" y="175895"/>
                  </a:lnTo>
                  <a:lnTo>
                    <a:pt x="502488" y="175488"/>
                  </a:lnTo>
                  <a:lnTo>
                    <a:pt x="502653" y="175234"/>
                  </a:lnTo>
                  <a:close/>
                </a:path>
                <a:path w="867410" h="474345">
                  <a:moveTo>
                    <a:pt x="556145" y="318274"/>
                  </a:moveTo>
                  <a:lnTo>
                    <a:pt x="554101" y="315823"/>
                  </a:lnTo>
                  <a:lnTo>
                    <a:pt x="553923" y="316001"/>
                  </a:lnTo>
                  <a:lnTo>
                    <a:pt x="553821" y="316318"/>
                  </a:lnTo>
                  <a:lnTo>
                    <a:pt x="553707" y="316509"/>
                  </a:lnTo>
                  <a:lnTo>
                    <a:pt x="554520" y="317106"/>
                  </a:lnTo>
                  <a:lnTo>
                    <a:pt x="555371" y="317652"/>
                  </a:lnTo>
                  <a:lnTo>
                    <a:pt x="556145" y="318274"/>
                  </a:lnTo>
                  <a:close/>
                </a:path>
                <a:path w="867410" h="474345">
                  <a:moveTo>
                    <a:pt x="595884" y="321005"/>
                  </a:moveTo>
                  <a:lnTo>
                    <a:pt x="595680" y="321068"/>
                  </a:lnTo>
                  <a:lnTo>
                    <a:pt x="595858" y="321017"/>
                  </a:lnTo>
                  <a:close/>
                </a:path>
                <a:path w="867410" h="474345">
                  <a:moveTo>
                    <a:pt x="600456" y="330720"/>
                  </a:moveTo>
                  <a:lnTo>
                    <a:pt x="598919" y="326796"/>
                  </a:lnTo>
                  <a:lnTo>
                    <a:pt x="597750" y="323253"/>
                  </a:lnTo>
                  <a:lnTo>
                    <a:pt x="597204" y="321881"/>
                  </a:lnTo>
                  <a:lnTo>
                    <a:pt x="595731" y="321106"/>
                  </a:lnTo>
                  <a:lnTo>
                    <a:pt x="594017" y="322389"/>
                  </a:lnTo>
                  <a:lnTo>
                    <a:pt x="595223" y="324662"/>
                  </a:lnTo>
                  <a:lnTo>
                    <a:pt x="596112" y="326898"/>
                  </a:lnTo>
                  <a:lnTo>
                    <a:pt x="596188" y="329514"/>
                  </a:lnTo>
                  <a:lnTo>
                    <a:pt x="596226" y="330669"/>
                  </a:lnTo>
                  <a:lnTo>
                    <a:pt x="597395" y="331838"/>
                  </a:lnTo>
                  <a:lnTo>
                    <a:pt x="598474" y="333235"/>
                  </a:lnTo>
                  <a:lnTo>
                    <a:pt x="598703" y="333349"/>
                  </a:lnTo>
                  <a:lnTo>
                    <a:pt x="599325" y="333375"/>
                  </a:lnTo>
                  <a:lnTo>
                    <a:pt x="599097" y="330746"/>
                  </a:lnTo>
                  <a:lnTo>
                    <a:pt x="600456" y="330720"/>
                  </a:lnTo>
                  <a:close/>
                </a:path>
                <a:path w="867410" h="474345">
                  <a:moveTo>
                    <a:pt x="603846" y="311162"/>
                  </a:moveTo>
                  <a:lnTo>
                    <a:pt x="602424" y="308902"/>
                  </a:lnTo>
                  <a:lnTo>
                    <a:pt x="602234" y="309333"/>
                  </a:lnTo>
                  <a:lnTo>
                    <a:pt x="602107" y="309740"/>
                  </a:lnTo>
                  <a:lnTo>
                    <a:pt x="602081" y="310095"/>
                  </a:lnTo>
                  <a:lnTo>
                    <a:pt x="602284" y="310108"/>
                  </a:lnTo>
                  <a:lnTo>
                    <a:pt x="602475" y="310159"/>
                  </a:lnTo>
                  <a:lnTo>
                    <a:pt x="602729" y="310197"/>
                  </a:lnTo>
                  <a:lnTo>
                    <a:pt x="602830" y="310997"/>
                  </a:lnTo>
                  <a:lnTo>
                    <a:pt x="602665" y="311175"/>
                  </a:lnTo>
                  <a:lnTo>
                    <a:pt x="602945" y="311264"/>
                  </a:lnTo>
                  <a:lnTo>
                    <a:pt x="603326" y="311264"/>
                  </a:lnTo>
                  <a:lnTo>
                    <a:pt x="603846" y="311162"/>
                  </a:lnTo>
                  <a:close/>
                </a:path>
                <a:path w="867410" h="474345">
                  <a:moveTo>
                    <a:pt x="619379" y="388480"/>
                  </a:moveTo>
                  <a:lnTo>
                    <a:pt x="619175" y="388429"/>
                  </a:lnTo>
                  <a:lnTo>
                    <a:pt x="618807" y="388315"/>
                  </a:lnTo>
                  <a:lnTo>
                    <a:pt x="618680" y="388277"/>
                  </a:lnTo>
                  <a:lnTo>
                    <a:pt x="618528" y="388239"/>
                  </a:lnTo>
                  <a:lnTo>
                    <a:pt x="618070" y="386867"/>
                  </a:lnTo>
                  <a:lnTo>
                    <a:pt x="617931" y="386308"/>
                  </a:lnTo>
                  <a:lnTo>
                    <a:pt x="617689" y="385368"/>
                  </a:lnTo>
                  <a:lnTo>
                    <a:pt x="617042" y="385267"/>
                  </a:lnTo>
                  <a:lnTo>
                    <a:pt x="616445" y="385483"/>
                  </a:lnTo>
                  <a:lnTo>
                    <a:pt x="615848" y="385724"/>
                  </a:lnTo>
                  <a:lnTo>
                    <a:pt x="615924" y="388505"/>
                  </a:lnTo>
                  <a:lnTo>
                    <a:pt x="616521" y="388505"/>
                  </a:lnTo>
                  <a:lnTo>
                    <a:pt x="616813" y="388493"/>
                  </a:lnTo>
                  <a:lnTo>
                    <a:pt x="618032" y="388493"/>
                  </a:lnTo>
                  <a:lnTo>
                    <a:pt x="618604" y="388480"/>
                  </a:lnTo>
                  <a:lnTo>
                    <a:pt x="619379" y="388480"/>
                  </a:lnTo>
                  <a:close/>
                </a:path>
                <a:path w="867410" h="474345">
                  <a:moveTo>
                    <a:pt x="624205" y="373316"/>
                  </a:moveTo>
                  <a:lnTo>
                    <a:pt x="623976" y="373227"/>
                  </a:lnTo>
                  <a:lnTo>
                    <a:pt x="623735" y="373100"/>
                  </a:lnTo>
                  <a:lnTo>
                    <a:pt x="623455" y="372897"/>
                  </a:lnTo>
                  <a:lnTo>
                    <a:pt x="623239" y="372745"/>
                  </a:lnTo>
                  <a:lnTo>
                    <a:pt x="623023" y="372592"/>
                  </a:lnTo>
                  <a:lnTo>
                    <a:pt x="622795" y="372440"/>
                  </a:lnTo>
                  <a:lnTo>
                    <a:pt x="622833" y="373164"/>
                  </a:lnTo>
                  <a:lnTo>
                    <a:pt x="622871" y="373735"/>
                  </a:lnTo>
                  <a:lnTo>
                    <a:pt x="623049" y="374205"/>
                  </a:lnTo>
                  <a:lnTo>
                    <a:pt x="623290" y="374154"/>
                  </a:lnTo>
                  <a:lnTo>
                    <a:pt x="623747" y="374078"/>
                  </a:lnTo>
                  <a:lnTo>
                    <a:pt x="623887" y="374332"/>
                  </a:lnTo>
                  <a:lnTo>
                    <a:pt x="623912" y="374040"/>
                  </a:lnTo>
                  <a:lnTo>
                    <a:pt x="623760" y="374065"/>
                  </a:lnTo>
                  <a:lnTo>
                    <a:pt x="624052" y="373570"/>
                  </a:lnTo>
                  <a:lnTo>
                    <a:pt x="624205" y="373316"/>
                  </a:lnTo>
                  <a:close/>
                </a:path>
                <a:path w="867410" h="474345">
                  <a:moveTo>
                    <a:pt x="624509" y="375094"/>
                  </a:moveTo>
                  <a:lnTo>
                    <a:pt x="624306" y="374853"/>
                  </a:lnTo>
                  <a:lnTo>
                    <a:pt x="624103" y="374599"/>
                  </a:lnTo>
                  <a:lnTo>
                    <a:pt x="623887" y="374332"/>
                  </a:lnTo>
                  <a:lnTo>
                    <a:pt x="623862" y="374726"/>
                  </a:lnTo>
                  <a:lnTo>
                    <a:pt x="623849" y="374929"/>
                  </a:lnTo>
                  <a:lnTo>
                    <a:pt x="624065" y="374980"/>
                  </a:lnTo>
                  <a:lnTo>
                    <a:pt x="624293" y="375043"/>
                  </a:lnTo>
                  <a:lnTo>
                    <a:pt x="624509" y="375094"/>
                  </a:lnTo>
                  <a:close/>
                </a:path>
                <a:path w="867410" h="474345">
                  <a:moveTo>
                    <a:pt x="626630" y="369430"/>
                  </a:moveTo>
                  <a:lnTo>
                    <a:pt x="625284" y="368719"/>
                  </a:lnTo>
                  <a:lnTo>
                    <a:pt x="623925" y="368033"/>
                  </a:lnTo>
                  <a:lnTo>
                    <a:pt x="622465" y="367614"/>
                  </a:lnTo>
                  <a:lnTo>
                    <a:pt x="622515" y="367931"/>
                  </a:lnTo>
                  <a:lnTo>
                    <a:pt x="622566" y="368566"/>
                  </a:lnTo>
                  <a:lnTo>
                    <a:pt x="623811" y="369112"/>
                  </a:lnTo>
                  <a:lnTo>
                    <a:pt x="624852" y="369862"/>
                  </a:lnTo>
                  <a:lnTo>
                    <a:pt x="625881" y="370598"/>
                  </a:lnTo>
                  <a:lnTo>
                    <a:pt x="626376" y="369811"/>
                  </a:lnTo>
                  <a:lnTo>
                    <a:pt x="626630" y="369430"/>
                  </a:lnTo>
                  <a:close/>
                </a:path>
                <a:path w="867410" h="474345">
                  <a:moveTo>
                    <a:pt x="637997" y="353288"/>
                  </a:moveTo>
                  <a:lnTo>
                    <a:pt x="632815" y="352285"/>
                  </a:lnTo>
                  <a:lnTo>
                    <a:pt x="633018" y="351421"/>
                  </a:lnTo>
                  <a:lnTo>
                    <a:pt x="633806" y="348119"/>
                  </a:lnTo>
                  <a:lnTo>
                    <a:pt x="632548" y="346011"/>
                  </a:lnTo>
                  <a:lnTo>
                    <a:pt x="631990" y="346735"/>
                  </a:lnTo>
                  <a:lnTo>
                    <a:pt x="631875" y="347332"/>
                  </a:lnTo>
                  <a:lnTo>
                    <a:pt x="632091" y="348322"/>
                  </a:lnTo>
                  <a:lnTo>
                    <a:pt x="632206" y="349529"/>
                  </a:lnTo>
                  <a:lnTo>
                    <a:pt x="632002" y="350977"/>
                  </a:lnTo>
                  <a:lnTo>
                    <a:pt x="630897" y="351167"/>
                  </a:lnTo>
                  <a:lnTo>
                    <a:pt x="630250" y="351421"/>
                  </a:lnTo>
                  <a:lnTo>
                    <a:pt x="630174" y="351205"/>
                  </a:lnTo>
                  <a:lnTo>
                    <a:pt x="629323" y="348830"/>
                  </a:lnTo>
                  <a:lnTo>
                    <a:pt x="629132" y="348272"/>
                  </a:lnTo>
                  <a:lnTo>
                    <a:pt x="628802" y="347332"/>
                  </a:lnTo>
                  <a:lnTo>
                    <a:pt x="626808" y="346113"/>
                  </a:lnTo>
                  <a:lnTo>
                    <a:pt x="626999" y="346113"/>
                  </a:lnTo>
                  <a:lnTo>
                    <a:pt x="627227" y="346087"/>
                  </a:lnTo>
                  <a:lnTo>
                    <a:pt x="627418" y="346087"/>
                  </a:lnTo>
                  <a:lnTo>
                    <a:pt x="627430" y="345821"/>
                  </a:lnTo>
                  <a:lnTo>
                    <a:pt x="627430" y="345643"/>
                  </a:lnTo>
                  <a:lnTo>
                    <a:pt x="627468" y="344106"/>
                  </a:lnTo>
                  <a:lnTo>
                    <a:pt x="626808" y="344106"/>
                  </a:lnTo>
                  <a:lnTo>
                    <a:pt x="626351" y="343992"/>
                  </a:lnTo>
                  <a:lnTo>
                    <a:pt x="625652" y="344678"/>
                  </a:lnTo>
                  <a:lnTo>
                    <a:pt x="625678" y="345211"/>
                  </a:lnTo>
                  <a:lnTo>
                    <a:pt x="626021" y="345643"/>
                  </a:lnTo>
                  <a:lnTo>
                    <a:pt x="622795" y="343662"/>
                  </a:lnTo>
                  <a:lnTo>
                    <a:pt x="619252" y="339356"/>
                  </a:lnTo>
                  <a:lnTo>
                    <a:pt x="619252" y="356158"/>
                  </a:lnTo>
                  <a:lnTo>
                    <a:pt x="617474" y="358813"/>
                  </a:lnTo>
                  <a:lnTo>
                    <a:pt x="615327" y="357847"/>
                  </a:lnTo>
                  <a:lnTo>
                    <a:pt x="615594" y="357466"/>
                  </a:lnTo>
                  <a:lnTo>
                    <a:pt x="617423" y="354787"/>
                  </a:lnTo>
                  <a:lnTo>
                    <a:pt x="619252" y="356158"/>
                  </a:lnTo>
                  <a:lnTo>
                    <a:pt x="619252" y="339356"/>
                  </a:lnTo>
                  <a:lnTo>
                    <a:pt x="615569" y="334873"/>
                  </a:lnTo>
                  <a:lnTo>
                    <a:pt x="614730" y="333832"/>
                  </a:lnTo>
                  <a:lnTo>
                    <a:pt x="614578" y="334441"/>
                  </a:lnTo>
                  <a:lnTo>
                    <a:pt x="614235" y="334860"/>
                  </a:lnTo>
                  <a:lnTo>
                    <a:pt x="613016" y="334873"/>
                  </a:lnTo>
                  <a:lnTo>
                    <a:pt x="612825" y="334429"/>
                  </a:lnTo>
                  <a:lnTo>
                    <a:pt x="612533" y="334035"/>
                  </a:lnTo>
                  <a:lnTo>
                    <a:pt x="612190" y="333667"/>
                  </a:lnTo>
                  <a:lnTo>
                    <a:pt x="612267" y="333895"/>
                  </a:lnTo>
                  <a:lnTo>
                    <a:pt x="611327" y="333908"/>
                  </a:lnTo>
                  <a:lnTo>
                    <a:pt x="610476" y="334035"/>
                  </a:lnTo>
                  <a:lnTo>
                    <a:pt x="610222" y="333248"/>
                  </a:lnTo>
                  <a:lnTo>
                    <a:pt x="610133" y="331800"/>
                  </a:lnTo>
                  <a:lnTo>
                    <a:pt x="610501" y="331774"/>
                  </a:lnTo>
                  <a:lnTo>
                    <a:pt x="610108" y="331190"/>
                  </a:lnTo>
                  <a:lnTo>
                    <a:pt x="609879" y="330631"/>
                  </a:lnTo>
                  <a:lnTo>
                    <a:pt x="609942" y="328904"/>
                  </a:lnTo>
                  <a:lnTo>
                    <a:pt x="609955" y="328637"/>
                  </a:lnTo>
                  <a:lnTo>
                    <a:pt x="609981" y="328129"/>
                  </a:lnTo>
                  <a:lnTo>
                    <a:pt x="609396" y="327367"/>
                  </a:lnTo>
                  <a:lnTo>
                    <a:pt x="607707" y="325970"/>
                  </a:lnTo>
                  <a:lnTo>
                    <a:pt x="607288" y="325437"/>
                  </a:lnTo>
                  <a:lnTo>
                    <a:pt x="606882" y="324853"/>
                  </a:lnTo>
                  <a:lnTo>
                    <a:pt x="606526" y="324840"/>
                  </a:lnTo>
                  <a:lnTo>
                    <a:pt x="606285" y="324459"/>
                  </a:lnTo>
                  <a:lnTo>
                    <a:pt x="606196" y="323811"/>
                  </a:lnTo>
                  <a:lnTo>
                    <a:pt x="602056" y="330593"/>
                  </a:lnTo>
                  <a:lnTo>
                    <a:pt x="603186" y="330390"/>
                  </a:lnTo>
                  <a:lnTo>
                    <a:pt x="605967" y="328637"/>
                  </a:lnTo>
                  <a:lnTo>
                    <a:pt x="606132" y="328904"/>
                  </a:lnTo>
                  <a:lnTo>
                    <a:pt x="606221" y="329488"/>
                  </a:lnTo>
                  <a:lnTo>
                    <a:pt x="608177" y="328904"/>
                  </a:lnTo>
                  <a:lnTo>
                    <a:pt x="608266" y="329653"/>
                  </a:lnTo>
                  <a:lnTo>
                    <a:pt x="608457" y="330631"/>
                  </a:lnTo>
                  <a:lnTo>
                    <a:pt x="608761" y="331190"/>
                  </a:lnTo>
                  <a:lnTo>
                    <a:pt x="609142" y="333667"/>
                  </a:lnTo>
                  <a:lnTo>
                    <a:pt x="609257" y="334873"/>
                  </a:lnTo>
                  <a:lnTo>
                    <a:pt x="608672" y="337197"/>
                  </a:lnTo>
                  <a:lnTo>
                    <a:pt x="605231" y="339102"/>
                  </a:lnTo>
                  <a:lnTo>
                    <a:pt x="604735" y="339661"/>
                  </a:lnTo>
                  <a:lnTo>
                    <a:pt x="603948" y="340309"/>
                  </a:lnTo>
                  <a:lnTo>
                    <a:pt x="604723" y="340842"/>
                  </a:lnTo>
                  <a:lnTo>
                    <a:pt x="605129" y="341261"/>
                  </a:lnTo>
                  <a:lnTo>
                    <a:pt x="606513" y="341680"/>
                  </a:lnTo>
                  <a:lnTo>
                    <a:pt x="607034" y="342290"/>
                  </a:lnTo>
                  <a:lnTo>
                    <a:pt x="606577" y="343738"/>
                  </a:lnTo>
                  <a:lnTo>
                    <a:pt x="605980" y="344411"/>
                  </a:lnTo>
                  <a:lnTo>
                    <a:pt x="603681" y="345821"/>
                  </a:lnTo>
                  <a:lnTo>
                    <a:pt x="602983" y="344385"/>
                  </a:lnTo>
                  <a:lnTo>
                    <a:pt x="602234" y="343712"/>
                  </a:lnTo>
                  <a:lnTo>
                    <a:pt x="602234" y="348627"/>
                  </a:lnTo>
                  <a:lnTo>
                    <a:pt x="602018" y="348830"/>
                  </a:lnTo>
                  <a:lnTo>
                    <a:pt x="602056" y="348272"/>
                  </a:lnTo>
                  <a:lnTo>
                    <a:pt x="602234" y="348627"/>
                  </a:lnTo>
                  <a:lnTo>
                    <a:pt x="602234" y="343712"/>
                  </a:lnTo>
                  <a:lnTo>
                    <a:pt x="601853" y="343357"/>
                  </a:lnTo>
                  <a:lnTo>
                    <a:pt x="601637" y="344716"/>
                  </a:lnTo>
                  <a:lnTo>
                    <a:pt x="601332" y="345389"/>
                  </a:lnTo>
                  <a:lnTo>
                    <a:pt x="600608" y="345795"/>
                  </a:lnTo>
                  <a:lnTo>
                    <a:pt x="599668" y="349453"/>
                  </a:lnTo>
                  <a:lnTo>
                    <a:pt x="598157" y="352844"/>
                  </a:lnTo>
                  <a:lnTo>
                    <a:pt x="595655" y="356400"/>
                  </a:lnTo>
                  <a:lnTo>
                    <a:pt x="595566" y="357847"/>
                  </a:lnTo>
                  <a:lnTo>
                    <a:pt x="596671" y="358609"/>
                  </a:lnTo>
                  <a:lnTo>
                    <a:pt x="600125" y="352348"/>
                  </a:lnTo>
                  <a:lnTo>
                    <a:pt x="601141" y="352856"/>
                  </a:lnTo>
                  <a:lnTo>
                    <a:pt x="601941" y="353606"/>
                  </a:lnTo>
                  <a:lnTo>
                    <a:pt x="603491" y="353009"/>
                  </a:lnTo>
                  <a:lnTo>
                    <a:pt x="604177" y="353237"/>
                  </a:lnTo>
                  <a:lnTo>
                    <a:pt x="606361" y="355269"/>
                  </a:lnTo>
                  <a:lnTo>
                    <a:pt x="606996" y="356552"/>
                  </a:lnTo>
                  <a:lnTo>
                    <a:pt x="607047" y="357454"/>
                  </a:lnTo>
                  <a:lnTo>
                    <a:pt x="606971" y="358609"/>
                  </a:lnTo>
                  <a:lnTo>
                    <a:pt x="605523" y="361911"/>
                  </a:lnTo>
                  <a:lnTo>
                    <a:pt x="600570" y="362661"/>
                  </a:lnTo>
                  <a:lnTo>
                    <a:pt x="600760" y="367195"/>
                  </a:lnTo>
                  <a:lnTo>
                    <a:pt x="602449" y="367157"/>
                  </a:lnTo>
                  <a:lnTo>
                    <a:pt x="604088" y="366750"/>
                  </a:lnTo>
                  <a:lnTo>
                    <a:pt x="606640" y="367639"/>
                  </a:lnTo>
                  <a:lnTo>
                    <a:pt x="607529" y="369011"/>
                  </a:lnTo>
                  <a:lnTo>
                    <a:pt x="608711" y="370116"/>
                  </a:lnTo>
                  <a:lnTo>
                    <a:pt x="609282" y="367334"/>
                  </a:lnTo>
                  <a:lnTo>
                    <a:pt x="608393" y="366750"/>
                  </a:lnTo>
                  <a:lnTo>
                    <a:pt x="606882" y="365734"/>
                  </a:lnTo>
                  <a:lnTo>
                    <a:pt x="607187" y="365061"/>
                  </a:lnTo>
                  <a:lnTo>
                    <a:pt x="607326" y="363994"/>
                  </a:lnTo>
                  <a:lnTo>
                    <a:pt x="609346" y="363016"/>
                  </a:lnTo>
                  <a:lnTo>
                    <a:pt x="610870" y="362254"/>
                  </a:lnTo>
                  <a:lnTo>
                    <a:pt x="612406" y="361607"/>
                  </a:lnTo>
                  <a:lnTo>
                    <a:pt x="611390" y="360146"/>
                  </a:lnTo>
                  <a:lnTo>
                    <a:pt x="610654" y="358813"/>
                  </a:lnTo>
                  <a:lnTo>
                    <a:pt x="610590" y="358609"/>
                  </a:lnTo>
                  <a:lnTo>
                    <a:pt x="610438" y="357847"/>
                  </a:lnTo>
                  <a:lnTo>
                    <a:pt x="611479" y="357466"/>
                  </a:lnTo>
                  <a:lnTo>
                    <a:pt x="613524" y="358013"/>
                  </a:lnTo>
                  <a:lnTo>
                    <a:pt x="615213" y="359067"/>
                  </a:lnTo>
                  <a:lnTo>
                    <a:pt x="616762" y="360324"/>
                  </a:lnTo>
                  <a:lnTo>
                    <a:pt x="617474" y="360235"/>
                  </a:lnTo>
                  <a:lnTo>
                    <a:pt x="618210" y="360172"/>
                  </a:lnTo>
                  <a:lnTo>
                    <a:pt x="618959" y="360184"/>
                  </a:lnTo>
                  <a:lnTo>
                    <a:pt x="619074" y="359232"/>
                  </a:lnTo>
                  <a:lnTo>
                    <a:pt x="619239" y="358813"/>
                  </a:lnTo>
                  <a:lnTo>
                    <a:pt x="621614" y="357454"/>
                  </a:lnTo>
                  <a:lnTo>
                    <a:pt x="622528" y="356006"/>
                  </a:lnTo>
                  <a:lnTo>
                    <a:pt x="622515" y="355625"/>
                  </a:lnTo>
                  <a:lnTo>
                    <a:pt x="622058" y="354787"/>
                  </a:lnTo>
                  <a:lnTo>
                    <a:pt x="621106" y="353009"/>
                  </a:lnTo>
                  <a:lnTo>
                    <a:pt x="621030" y="352856"/>
                  </a:lnTo>
                  <a:lnTo>
                    <a:pt x="623125" y="353529"/>
                  </a:lnTo>
                  <a:lnTo>
                    <a:pt x="624281" y="354482"/>
                  </a:lnTo>
                  <a:lnTo>
                    <a:pt x="624928" y="355625"/>
                  </a:lnTo>
                  <a:lnTo>
                    <a:pt x="624967" y="355282"/>
                  </a:lnTo>
                  <a:lnTo>
                    <a:pt x="625856" y="355688"/>
                  </a:lnTo>
                  <a:lnTo>
                    <a:pt x="626465" y="356006"/>
                  </a:lnTo>
                  <a:lnTo>
                    <a:pt x="627545" y="356400"/>
                  </a:lnTo>
                  <a:lnTo>
                    <a:pt x="628269" y="356552"/>
                  </a:lnTo>
                  <a:lnTo>
                    <a:pt x="627456" y="355282"/>
                  </a:lnTo>
                  <a:lnTo>
                    <a:pt x="627278" y="355015"/>
                  </a:lnTo>
                  <a:lnTo>
                    <a:pt x="626592" y="353606"/>
                  </a:lnTo>
                  <a:lnTo>
                    <a:pt x="626643" y="352856"/>
                  </a:lnTo>
                  <a:lnTo>
                    <a:pt x="626783" y="352348"/>
                  </a:lnTo>
                  <a:lnTo>
                    <a:pt x="627100" y="351205"/>
                  </a:lnTo>
                  <a:lnTo>
                    <a:pt x="630186" y="351624"/>
                  </a:lnTo>
                  <a:lnTo>
                    <a:pt x="630047" y="352171"/>
                  </a:lnTo>
                  <a:lnTo>
                    <a:pt x="629767" y="352806"/>
                  </a:lnTo>
                  <a:lnTo>
                    <a:pt x="631685" y="354749"/>
                  </a:lnTo>
                  <a:lnTo>
                    <a:pt x="633920" y="355371"/>
                  </a:lnTo>
                  <a:lnTo>
                    <a:pt x="636790" y="355015"/>
                  </a:lnTo>
                  <a:lnTo>
                    <a:pt x="637222" y="354469"/>
                  </a:lnTo>
                  <a:lnTo>
                    <a:pt x="637628" y="353923"/>
                  </a:lnTo>
                  <a:lnTo>
                    <a:pt x="637997" y="353288"/>
                  </a:lnTo>
                  <a:close/>
                </a:path>
                <a:path w="867410" h="474345">
                  <a:moveTo>
                    <a:pt x="651383" y="356235"/>
                  </a:moveTo>
                  <a:lnTo>
                    <a:pt x="651256" y="355815"/>
                  </a:lnTo>
                  <a:lnTo>
                    <a:pt x="651129" y="355396"/>
                  </a:lnTo>
                  <a:lnTo>
                    <a:pt x="651040" y="354977"/>
                  </a:lnTo>
                  <a:lnTo>
                    <a:pt x="650621" y="354952"/>
                  </a:lnTo>
                  <a:lnTo>
                    <a:pt x="650011" y="354926"/>
                  </a:lnTo>
                  <a:lnTo>
                    <a:pt x="650151" y="355371"/>
                  </a:lnTo>
                  <a:lnTo>
                    <a:pt x="650176" y="356019"/>
                  </a:lnTo>
                  <a:lnTo>
                    <a:pt x="650481" y="356209"/>
                  </a:lnTo>
                  <a:lnTo>
                    <a:pt x="650709" y="356349"/>
                  </a:lnTo>
                  <a:lnTo>
                    <a:pt x="651383" y="356235"/>
                  </a:lnTo>
                  <a:close/>
                </a:path>
                <a:path w="867410" h="474345">
                  <a:moveTo>
                    <a:pt x="652907" y="390105"/>
                  </a:moveTo>
                  <a:lnTo>
                    <a:pt x="652513" y="390258"/>
                  </a:lnTo>
                  <a:lnTo>
                    <a:pt x="652272" y="390486"/>
                  </a:lnTo>
                  <a:lnTo>
                    <a:pt x="652106" y="390766"/>
                  </a:lnTo>
                  <a:lnTo>
                    <a:pt x="652399" y="391210"/>
                  </a:lnTo>
                  <a:lnTo>
                    <a:pt x="652576" y="390842"/>
                  </a:lnTo>
                  <a:lnTo>
                    <a:pt x="652741" y="390474"/>
                  </a:lnTo>
                  <a:lnTo>
                    <a:pt x="652907" y="390105"/>
                  </a:lnTo>
                  <a:close/>
                </a:path>
                <a:path w="867410" h="474345">
                  <a:moveTo>
                    <a:pt x="654685" y="394296"/>
                  </a:moveTo>
                  <a:lnTo>
                    <a:pt x="654532" y="394347"/>
                  </a:lnTo>
                  <a:lnTo>
                    <a:pt x="654519" y="394182"/>
                  </a:lnTo>
                  <a:lnTo>
                    <a:pt x="654354" y="394131"/>
                  </a:lnTo>
                  <a:lnTo>
                    <a:pt x="654494" y="394449"/>
                  </a:lnTo>
                  <a:lnTo>
                    <a:pt x="654621" y="394347"/>
                  </a:lnTo>
                  <a:close/>
                </a:path>
                <a:path w="867410" h="474345">
                  <a:moveTo>
                    <a:pt x="656780" y="358190"/>
                  </a:moveTo>
                  <a:lnTo>
                    <a:pt x="656323" y="357657"/>
                  </a:lnTo>
                  <a:lnTo>
                    <a:pt x="655739" y="357670"/>
                  </a:lnTo>
                  <a:lnTo>
                    <a:pt x="655193" y="358038"/>
                  </a:lnTo>
                  <a:lnTo>
                    <a:pt x="654621" y="358343"/>
                  </a:lnTo>
                  <a:lnTo>
                    <a:pt x="654850" y="359257"/>
                  </a:lnTo>
                  <a:lnTo>
                    <a:pt x="655053" y="360121"/>
                  </a:lnTo>
                  <a:lnTo>
                    <a:pt x="655269" y="360946"/>
                  </a:lnTo>
                  <a:lnTo>
                    <a:pt x="656297" y="360121"/>
                  </a:lnTo>
                  <a:lnTo>
                    <a:pt x="655713" y="359054"/>
                  </a:lnTo>
                  <a:lnTo>
                    <a:pt x="656475" y="358419"/>
                  </a:lnTo>
                  <a:lnTo>
                    <a:pt x="656780" y="358190"/>
                  </a:lnTo>
                  <a:close/>
                </a:path>
                <a:path w="867410" h="474345">
                  <a:moveTo>
                    <a:pt x="662178" y="382358"/>
                  </a:moveTo>
                  <a:lnTo>
                    <a:pt x="661987" y="381914"/>
                  </a:lnTo>
                  <a:lnTo>
                    <a:pt x="657402" y="370751"/>
                  </a:lnTo>
                  <a:lnTo>
                    <a:pt x="656666" y="370649"/>
                  </a:lnTo>
                  <a:lnTo>
                    <a:pt x="654875" y="385660"/>
                  </a:lnTo>
                  <a:lnTo>
                    <a:pt x="655205" y="385546"/>
                  </a:lnTo>
                  <a:lnTo>
                    <a:pt x="655396" y="386524"/>
                  </a:lnTo>
                  <a:lnTo>
                    <a:pt x="655002" y="386702"/>
                  </a:lnTo>
                  <a:lnTo>
                    <a:pt x="654786" y="386461"/>
                  </a:lnTo>
                  <a:lnTo>
                    <a:pt x="654583" y="388137"/>
                  </a:lnTo>
                  <a:lnTo>
                    <a:pt x="653389" y="387477"/>
                  </a:lnTo>
                  <a:lnTo>
                    <a:pt x="653262" y="386702"/>
                  </a:lnTo>
                  <a:lnTo>
                    <a:pt x="653135" y="386080"/>
                  </a:lnTo>
                  <a:lnTo>
                    <a:pt x="652741" y="385127"/>
                  </a:lnTo>
                  <a:lnTo>
                    <a:pt x="651878" y="387604"/>
                  </a:lnTo>
                  <a:lnTo>
                    <a:pt x="652602" y="388772"/>
                  </a:lnTo>
                  <a:lnTo>
                    <a:pt x="653122" y="390029"/>
                  </a:lnTo>
                  <a:lnTo>
                    <a:pt x="653008" y="389902"/>
                  </a:lnTo>
                  <a:lnTo>
                    <a:pt x="652907" y="390105"/>
                  </a:lnTo>
                  <a:lnTo>
                    <a:pt x="653034" y="390055"/>
                  </a:lnTo>
                  <a:lnTo>
                    <a:pt x="653148" y="390728"/>
                  </a:lnTo>
                  <a:lnTo>
                    <a:pt x="653199" y="391375"/>
                  </a:lnTo>
                  <a:lnTo>
                    <a:pt x="652805" y="391820"/>
                  </a:lnTo>
                  <a:lnTo>
                    <a:pt x="653008" y="392137"/>
                  </a:lnTo>
                  <a:lnTo>
                    <a:pt x="654596" y="392836"/>
                  </a:lnTo>
                  <a:lnTo>
                    <a:pt x="654646" y="393712"/>
                  </a:lnTo>
                  <a:lnTo>
                    <a:pt x="654519" y="394182"/>
                  </a:lnTo>
                  <a:lnTo>
                    <a:pt x="654748" y="394246"/>
                  </a:lnTo>
                  <a:lnTo>
                    <a:pt x="655434" y="394004"/>
                  </a:lnTo>
                  <a:lnTo>
                    <a:pt x="658126" y="391693"/>
                  </a:lnTo>
                  <a:lnTo>
                    <a:pt x="657898" y="390055"/>
                  </a:lnTo>
                  <a:lnTo>
                    <a:pt x="657618" y="388137"/>
                  </a:lnTo>
                  <a:lnTo>
                    <a:pt x="657567" y="387819"/>
                  </a:lnTo>
                  <a:lnTo>
                    <a:pt x="659688" y="389026"/>
                  </a:lnTo>
                  <a:lnTo>
                    <a:pt x="660692" y="389496"/>
                  </a:lnTo>
                  <a:lnTo>
                    <a:pt x="661238" y="389026"/>
                  </a:lnTo>
                  <a:lnTo>
                    <a:pt x="661174" y="388772"/>
                  </a:lnTo>
                  <a:lnTo>
                    <a:pt x="660768" y="387819"/>
                  </a:lnTo>
                  <a:lnTo>
                    <a:pt x="660425" y="386892"/>
                  </a:lnTo>
                  <a:lnTo>
                    <a:pt x="660323" y="386702"/>
                  </a:lnTo>
                  <a:lnTo>
                    <a:pt x="659701" y="385546"/>
                  </a:lnTo>
                  <a:lnTo>
                    <a:pt x="659345" y="384898"/>
                  </a:lnTo>
                  <a:lnTo>
                    <a:pt x="658533" y="384035"/>
                  </a:lnTo>
                  <a:lnTo>
                    <a:pt x="657847" y="383095"/>
                  </a:lnTo>
                  <a:lnTo>
                    <a:pt x="659930" y="382041"/>
                  </a:lnTo>
                  <a:lnTo>
                    <a:pt x="660234" y="381914"/>
                  </a:lnTo>
                  <a:lnTo>
                    <a:pt x="662178" y="382358"/>
                  </a:lnTo>
                  <a:close/>
                </a:path>
                <a:path w="867410" h="474345">
                  <a:moveTo>
                    <a:pt x="674497" y="345401"/>
                  </a:moveTo>
                  <a:lnTo>
                    <a:pt x="673989" y="345186"/>
                  </a:lnTo>
                  <a:lnTo>
                    <a:pt x="672998" y="344792"/>
                  </a:lnTo>
                  <a:lnTo>
                    <a:pt x="670953" y="344563"/>
                  </a:lnTo>
                  <a:lnTo>
                    <a:pt x="669594" y="344995"/>
                  </a:lnTo>
                  <a:lnTo>
                    <a:pt x="668299" y="345186"/>
                  </a:lnTo>
                  <a:lnTo>
                    <a:pt x="667689" y="344525"/>
                  </a:lnTo>
                  <a:lnTo>
                    <a:pt x="667689" y="349161"/>
                  </a:lnTo>
                  <a:lnTo>
                    <a:pt x="666826" y="349110"/>
                  </a:lnTo>
                  <a:lnTo>
                    <a:pt x="667118" y="349046"/>
                  </a:lnTo>
                  <a:lnTo>
                    <a:pt x="667410" y="349072"/>
                  </a:lnTo>
                  <a:lnTo>
                    <a:pt x="667689" y="349161"/>
                  </a:lnTo>
                  <a:lnTo>
                    <a:pt x="667689" y="344525"/>
                  </a:lnTo>
                  <a:lnTo>
                    <a:pt x="667321" y="344119"/>
                  </a:lnTo>
                  <a:lnTo>
                    <a:pt x="666915" y="343712"/>
                  </a:lnTo>
                  <a:lnTo>
                    <a:pt x="666457" y="344335"/>
                  </a:lnTo>
                  <a:lnTo>
                    <a:pt x="666457" y="350926"/>
                  </a:lnTo>
                  <a:lnTo>
                    <a:pt x="666330" y="350939"/>
                  </a:lnTo>
                  <a:lnTo>
                    <a:pt x="665772" y="350926"/>
                  </a:lnTo>
                  <a:lnTo>
                    <a:pt x="665632" y="350558"/>
                  </a:lnTo>
                  <a:lnTo>
                    <a:pt x="666457" y="350926"/>
                  </a:lnTo>
                  <a:lnTo>
                    <a:pt x="666457" y="344335"/>
                  </a:lnTo>
                  <a:lnTo>
                    <a:pt x="665060" y="346214"/>
                  </a:lnTo>
                  <a:lnTo>
                    <a:pt x="663409" y="349262"/>
                  </a:lnTo>
                  <a:lnTo>
                    <a:pt x="666330" y="351993"/>
                  </a:lnTo>
                  <a:lnTo>
                    <a:pt x="667346" y="351180"/>
                  </a:lnTo>
                  <a:lnTo>
                    <a:pt x="666864" y="350964"/>
                  </a:lnTo>
                  <a:lnTo>
                    <a:pt x="667118" y="350558"/>
                  </a:lnTo>
                  <a:lnTo>
                    <a:pt x="667918" y="349262"/>
                  </a:lnTo>
                  <a:lnTo>
                    <a:pt x="668439" y="349046"/>
                  </a:lnTo>
                  <a:lnTo>
                    <a:pt x="668959" y="348919"/>
                  </a:lnTo>
                  <a:lnTo>
                    <a:pt x="669658" y="348818"/>
                  </a:lnTo>
                  <a:lnTo>
                    <a:pt x="670115" y="348932"/>
                  </a:lnTo>
                  <a:lnTo>
                    <a:pt x="670267" y="348818"/>
                  </a:lnTo>
                  <a:lnTo>
                    <a:pt x="670839" y="348335"/>
                  </a:lnTo>
                  <a:lnTo>
                    <a:pt x="670788" y="347599"/>
                  </a:lnTo>
                  <a:lnTo>
                    <a:pt x="671169" y="348068"/>
                  </a:lnTo>
                  <a:lnTo>
                    <a:pt x="671766" y="347599"/>
                  </a:lnTo>
                  <a:lnTo>
                    <a:pt x="674497" y="345401"/>
                  </a:lnTo>
                  <a:close/>
                </a:path>
                <a:path w="867410" h="474345">
                  <a:moveTo>
                    <a:pt x="764082" y="242925"/>
                  </a:moveTo>
                  <a:lnTo>
                    <a:pt x="763866" y="242938"/>
                  </a:lnTo>
                  <a:lnTo>
                    <a:pt x="763663" y="242989"/>
                  </a:lnTo>
                  <a:lnTo>
                    <a:pt x="763447" y="243039"/>
                  </a:lnTo>
                  <a:lnTo>
                    <a:pt x="763562" y="243243"/>
                  </a:lnTo>
                  <a:lnTo>
                    <a:pt x="763765" y="243205"/>
                  </a:lnTo>
                  <a:lnTo>
                    <a:pt x="763943" y="243065"/>
                  </a:lnTo>
                  <a:lnTo>
                    <a:pt x="764082" y="242925"/>
                  </a:lnTo>
                  <a:close/>
                </a:path>
                <a:path w="867410" h="474345">
                  <a:moveTo>
                    <a:pt x="776439" y="147574"/>
                  </a:moveTo>
                  <a:lnTo>
                    <a:pt x="775830" y="146113"/>
                  </a:lnTo>
                  <a:lnTo>
                    <a:pt x="775373" y="146227"/>
                  </a:lnTo>
                  <a:lnTo>
                    <a:pt x="774446" y="146431"/>
                  </a:lnTo>
                  <a:lnTo>
                    <a:pt x="774153" y="146964"/>
                  </a:lnTo>
                  <a:lnTo>
                    <a:pt x="773899" y="147485"/>
                  </a:lnTo>
                  <a:lnTo>
                    <a:pt x="773569" y="148145"/>
                  </a:lnTo>
                  <a:lnTo>
                    <a:pt x="773633" y="148513"/>
                  </a:lnTo>
                  <a:lnTo>
                    <a:pt x="774039" y="148615"/>
                  </a:lnTo>
                  <a:lnTo>
                    <a:pt x="774484" y="148780"/>
                  </a:lnTo>
                  <a:lnTo>
                    <a:pt x="774750" y="148628"/>
                  </a:lnTo>
                  <a:lnTo>
                    <a:pt x="776147" y="147916"/>
                  </a:lnTo>
                  <a:lnTo>
                    <a:pt x="776439" y="147574"/>
                  </a:lnTo>
                  <a:close/>
                </a:path>
                <a:path w="867410" h="474345">
                  <a:moveTo>
                    <a:pt x="849134" y="27686"/>
                  </a:moveTo>
                  <a:lnTo>
                    <a:pt x="848474" y="27686"/>
                  </a:lnTo>
                  <a:lnTo>
                    <a:pt x="848067" y="27673"/>
                  </a:lnTo>
                  <a:lnTo>
                    <a:pt x="848245" y="27889"/>
                  </a:lnTo>
                  <a:lnTo>
                    <a:pt x="848601" y="27863"/>
                  </a:lnTo>
                  <a:lnTo>
                    <a:pt x="848868" y="27774"/>
                  </a:lnTo>
                  <a:lnTo>
                    <a:pt x="849134" y="27686"/>
                  </a:lnTo>
                  <a:close/>
                </a:path>
                <a:path w="867410" h="474345">
                  <a:moveTo>
                    <a:pt x="853757" y="25133"/>
                  </a:moveTo>
                  <a:close/>
                </a:path>
                <a:path w="867410" h="474345">
                  <a:moveTo>
                    <a:pt x="854062" y="25793"/>
                  </a:moveTo>
                  <a:lnTo>
                    <a:pt x="853973" y="25654"/>
                  </a:lnTo>
                  <a:lnTo>
                    <a:pt x="853884" y="25514"/>
                  </a:lnTo>
                  <a:lnTo>
                    <a:pt x="853795" y="25387"/>
                  </a:lnTo>
                  <a:lnTo>
                    <a:pt x="853871" y="25742"/>
                  </a:lnTo>
                  <a:lnTo>
                    <a:pt x="853909" y="25920"/>
                  </a:lnTo>
                  <a:lnTo>
                    <a:pt x="854062" y="25793"/>
                  </a:lnTo>
                  <a:close/>
                </a:path>
                <a:path w="867410" h="474345">
                  <a:moveTo>
                    <a:pt x="861250" y="6756"/>
                  </a:moveTo>
                  <a:lnTo>
                    <a:pt x="856183" y="6692"/>
                  </a:lnTo>
                  <a:lnTo>
                    <a:pt x="856348" y="6959"/>
                  </a:lnTo>
                  <a:lnTo>
                    <a:pt x="856907" y="6896"/>
                  </a:lnTo>
                  <a:lnTo>
                    <a:pt x="856703" y="7480"/>
                  </a:lnTo>
                  <a:lnTo>
                    <a:pt x="857224" y="8369"/>
                  </a:lnTo>
                  <a:lnTo>
                    <a:pt x="857542" y="9296"/>
                  </a:lnTo>
                  <a:lnTo>
                    <a:pt x="857707" y="10210"/>
                  </a:lnTo>
                  <a:lnTo>
                    <a:pt x="857783" y="10553"/>
                  </a:lnTo>
                  <a:lnTo>
                    <a:pt x="857986" y="11684"/>
                  </a:lnTo>
                  <a:lnTo>
                    <a:pt x="857846" y="14566"/>
                  </a:lnTo>
                  <a:lnTo>
                    <a:pt x="859332" y="11252"/>
                  </a:lnTo>
                  <a:lnTo>
                    <a:pt x="859155" y="10858"/>
                  </a:lnTo>
                  <a:lnTo>
                    <a:pt x="859307" y="10553"/>
                  </a:lnTo>
                  <a:lnTo>
                    <a:pt x="861174" y="6896"/>
                  </a:lnTo>
                  <a:lnTo>
                    <a:pt x="861250" y="6756"/>
                  </a:lnTo>
                  <a:close/>
                </a:path>
                <a:path w="867410" h="474345">
                  <a:moveTo>
                    <a:pt x="867016" y="3683"/>
                  </a:moveTo>
                  <a:lnTo>
                    <a:pt x="866533" y="3111"/>
                  </a:lnTo>
                  <a:lnTo>
                    <a:pt x="865568" y="1955"/>
                  </a:lnTo>
                  <a:lnTo>
                    <a:pt x="864577" y="863"/>
                  </a:lnTo>
                  <a:lnTo>
                    <a:pt x="863498" y="0"/>
                  </a:lnTo>
                  <a:lnTo>
                    <a:pt x="862761" y="1803"/>
                  </a:lnTo>
                  <a:lnTo>
                    <a:pt x="862431" y="2463"/>
                  </a:lnTo>
                  <a:lnTo>
                    <a:pt x="861987" y="2997"/>
                  </a:lnTo>
                  <a:lnTo>
                    <a:pt x="865987" y="5422"/>
                  </a:lnTo>
                  <a:lnTo>
                    <a:pt x="866673" y="4965"/>
                  </a:lnTo>
                  <a:lnTo>
                    <a:pt x="867016" y="36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 descr=""/>
            <p:cNvSpPr/>
            <p:nvPr/>
          </p:nvSpPr>
          <p:spPr>
            <a:xfrm>
              <a:off x="1731746" y="3887870"/>
              <a:ext cx="822960" cy="628015"/>
            </a:xfrm>
            <a:custGeom>
              <a:avLst/>
              <a:gdLst/>
              <a:ahLst/>
              <a:cxnLst/>
              <a:rect l="l" t="t" r="r" b="b"/>
              <a:pathLst>
                <a:path w="822960" h="628014">
                  <a:moveTo>
                    <a:pt x="2578" y="532523"/>
                  </a:moveTo>
                  <a:lnTo>
                    <a:pt x="2400" y="532460"/>
                  </a:lnTo>
                  <a:lnTo>
                    <a:pt x="0" y="533781"/>
                  </a:lnTo>
                  <a:lnTo>
                    <a:pt x="266" y="534073"/>
                  </a:lnTo>
                  <a:lnTo>
                    <a:pt x="406" y="534225"/>
                  </a:lnTo>
                  <a:lnTo>
                    <a:pt x="1181" y="533628"/>
                  </a:lnTo>
                  <a:lnTo>
                    <a:pt x="1905" y="533095"/>
                  </a:lnTo>
                  <a:lnTo>
                    <a:pt x="2578" y="532523"/>
                  </a:lnTo>
                  <a:close/>
                </a:path>
                <a:path w="822960" h="628014">
                  <a:moveTo>
                    <a:pt x="44970" y="619899"/>
                  </a:moveTo>
                  <a:lnTo>
                    <a:pt x="44615" y="618312"/>
                  </a:lnTo>
                  <a:lnTo>
                    <a:pt x="43840" y="616877"/>
                  </a:lnTo>
                  <a:lnTo>
                    <a:pt x="41414" y="618210"/>
                  </a:lnTo>
                  <a:lnTo>
                    <a:pt x="41224" y="618223"/>
                  </a:lnTo>
                  <a:lnTo>
                    <a:pt x="41249" y="623100"/>
                  </a:lnTo>
                  <a:lnTo>
                    <a:pt x="40716" y="625475"/>
                  </a:lnTo>
                  <a:lnTo>
                    <a:pt x="39268" y="627849"/>
                  </a:lnTo>
                  <a:lnTo>
                    <a:pt x="39928" y="627722"/>
                  </a:lnTo>
                  <a:lnTo>
                    <a:pt x="40513" y="627341"/>
                  </a:lnTo>
                  <a:lnTo>
                    <a:pt x="42608" y="625436"/>
                  </a:lnTo>
                  <a:lnTo>
                    <a:pt x="43053" y="623100"/>
                  </a:lnTo>
                  <a:lnTo>
                    <a:pt x="44970" y="619899"/>
                  </a:lnTo>
                  <a:close/>
                </a:path>
                <a:path w="822960" h="628014">
                  <a:moveTo>
                    <a:pt x="46850" y="536409"/>
                  </a:moveTo>
                  <a:lnTo>
                    <a:pt x="46697" y="536448"/>
                  </a:lnTo>
                  <a:lnTo>
                    <a:pt x="46824" y="536448"/>
                  </a:lnTo>
                  <a:close/>
                </a:path>
                <a:path w="822960" h="628014">
                  <a:moveTo>
                    <a:pt x="61150" y="602526"/>
                  </a:moveTo>
                  <a:lnTo>
                    <a:pt x="61048" y="602297"/>
                  </a:lnTo>
                  <a:lnTo>
                    <a:pt x="61036" y="602132"/>
                  </a:lnTo>
                  <a:lnTo>
                    <a:pt x="60579" y="602437"/>
                  </a:lnTo>
                  <a:lnTo>
                    <a:pt x="60363" y="602602"/>
                  </a:lnTo>
                  <a:lnTo>
                    <a:pt x="60426" y="603097"/>
                  </a:lnTo>
                  <a:lnTo>
                    <a:pt x="60655" y="602932"/>
                  </a:lnTo>
                  <a:lnTo>
                    <a:pt x="60909" y="602805"/>
                  </a:lnTo>
                  <a:lnTo>
                    <a:pt x="61087" y="602615"/>
                  </a:lnTo>
                  <a:close/>
                </a:path>
                <a:path w="822960" h="628014">
                  <a:moveTo>
                    <a:pt x="63576" y="593128"/>
                  </a:moveTo>
                  <a:lnTo>
                    <a:pt x="62585" y="592836"/>
                  </a:lnTo>
                  <a:lnTo>
                    <a:pt x="62585" y="593178"/>
                  </a:lnTo>
                  <a:lnTo>
                    <a:pt x="62534" y="593521"/>
                  </a:lnTo>
                  <a:lnTo>
                    <a:pt x="62611" y="593852"/>
                  </a:lnTo>
                  <a:lnTo>
                    <a:pt x="62674" y="594080"/>
                  </a:lnTo>
                  <a:lnTo>
                    <a:pt x="62928" y="594283"/>
                  </a:lnTo>
                  <a:lnTo>
                    <a:pt x="63080" y="594499"/>
                  </a:lnTo>
                  <a:lnTo>
                    <a:pt x="63411" y="593598"/>
                  </a:lnTo>
                  <a:lnTo>
                    <a:pt x="63576" y="593128"/>
                  </a:lnTo>
                  <a:close/>
                </a:path>
                <a:path w="822960" h="628014">
                  <a:moveTo>
                    <a:pt x="67310" y="596303"/>
                  </a:moveTo>
                  <a:lnTo>
                    <a:pt x="66954" y="595769"/>
                  </a:lnTo>
                  <a:lnTo>
                    <a:pt x="66738" y="595757"/>
                  </a:lnTo>
                  <a:lnTo>
                    <a:pt x="66294" y="595744"/>
                  </a:lnTo>
                  <a:lnTo>
                    <a:pt x="65836" y="595985"/>
                  </a:lnTo>
                  <a:lnTo>
                    <a:pt x="64884" y="596277"/>
                  </a:lnTo>
                  <a:lnTo>
                    <a:pt x="65760" y="596785"/>
                  </a:lnTo>
                  <a:lnTo>
                    <a:pt x="66141" y="597154"/>
                  </a:lnTo>
                  <a:lnTo>
                    <a:pt x="66586" y="597242"/>
                  </a:lnTo>
                  <a:lnTo>
                    <a:pt x="66776" y="597281"/>
                  </a:lnTo>
                  <a:lnTo>
                    <a:pt x="67259" y="596823"/>
                  </a:lnTo>
                  <a:lnTo>
                    <a:pt x="67284" y="596557"/>
                  </a:lnTo>
                  <a:lnTo>
                    <a:pt x="67310" y="596303"/>
                  </a:lnTo>
                  <a:close/>
                </a:path>
                <a:path w="822960" h="628014">
                  <a:moveTo>
                    <a:pt x="74460" y="593953"/>
                  </a:moveTo>
                  <a:lnTo>
                    <a:pt x="74320" y="593661"/>
                  </a:lnTo>
                  <a:lnTo>
                    <a:pt x="74066" y="593090"/>
                  </a:lnTo>
                  <a:lnTo>
                    <a:pt x="73825" y="593178"/>
                  </a:lnTo>
                  <a:lnTo>
                    <a:pt x="73837" y="593521"/>
                  </a:lnTo>
                  <a:lnTo>
                    <a:pt x="73952" y="593801"/>
                  </a:lnTo>
                  <a:lnTo>
                    <a:pt x="74104" y="594093"/>
                  </a:lnTo>
                  <a:lnTo>
                    <a:pt x="74333" y="593991"/>
                  </a:lnTo>
                  <a:lnTo>
                    <a:pt x="74460" y="593953"/>
                  </a:lnTo>
                  <a:close/>
                </a:path>
                <a:path w="822960" h="628014">
                  <a:moveTo>
                    <a:pt x="91186" y="602830"/>
                  </a:moveTo>
                  <a:lnTo>
                    <a:pt x="90449" y="602615"/>
                  </a:lnTo>
                  <a:lnTo>
                    <a:pt x="89687" y="602424"/>
                  </a:lnTo>
                  <a:lnTo>
                    <a:pt x="88938" y="602208"/>
                  </a:lnTo>
                  <a:lnTo>
                    <a:pt x="88696" y="602678"/>
                  </a:lnTo>
                  <a:lnTo>
                    <a:pt x="88582" y="602894"/>
                  </a:lnTo>
                  <a:lnTo>
                    <a:pt x="89204" y="603402"/>
                  </a:lnTo>
                  <a:lnTo>
                    <a:pt x="89801" y="603948"/>
                  </a:lnTo>
                  <a:lnTo>
                    <a:pt x="90436" y="604469"/>
                  </a:lnTo>
                  <a:lnTo>
                    <a:pt x="90855" y="604050"/>
                  </a:lnTo>
                  <a:lnTo>
                    <a:pt x="91186" y="603567"/>
                  </a:lnTo>
                  <a:lnTo>
                    <a:pt x="91186" y="602830"/>
                  </a:lnTo>
                  <a:close/>
                </a:path>
                <a:path w="822960" h="628014">
                  <a:moveTo>
                    <a:pt x="95910" y="598855"/>
                  </a:moveTo>
                  <a:lnTo>
                    <a:pt x="95770" y="598805"/>
                  </a:lnTo>
                  <a:lnTo>
                    <a:pt x="95631" y="598754"/>
                  </a:lnTo>
                  <a:lnTo>
                    <a:pt x="95504" y="598703"/>
                  </a:lnTo>
                  <a:lnTo>
                    <a:pt x="95631" y="598868"/>
                  </a:lnTo>
                  <a:lnTo>
                    <a:pt x="95758" y="598944"/>
                  </a:lnTo>
                  <a:lnTo>
                    <a:pt x="95897" y="599020"/>
                  </a:lnTo>
                  <a:lnTo>
                    <a:pt x="95910" y="598855"/>
                  </a:lnTo>
                  <a:close/>
                </a:path>
                <a:path w="822960" h="628014">
                  <a:moveTo>
                    <a:pt x="105117" y="573862"/>
                  </a:moveTo>
                  <a:lnTo>
                    <a:pt x="92608" y="573862"/>
                  </a:lnTo>
                  <a:lnTo>
                    <a:pt x="89293" y="573862"/>
                  </a:lnTo>
                  <a:lnTo>
                    <a:pt x="90017" y="575132"/>
                  </a:lnTo>
                  <a:lnTo>
                    <a:pt x="90220" y="575132"/>
                  </a:lnTo>
                  <a:lnTo>
                    <a:pt x="90258" y="576389"/>
                  </a:lnTo>
                  <a:lnTo>
                    <a:pt x="90525" y="577659"/>
                  </a:lnTo>
                  <a:lnTo>
                    <a:pt x="91147" y="578929"/>
                  </a:lnTo>
                  <a:lnTo>
                    <a:pt x="92252" y="580212"/>
                  </a:lnTo>
                  <a:lnTo>
                    <a:pt x="91465" y="581482"/>
                  </a:lnTo>
                  <a:lnTo>
                    <a:pt x="91224" y="582739"/>
                  </a:lnTo>
                  <a:lnTo>
                    <a:pt x="89573" y="582739"/>
                  </a:lnTo>
                  <a:lnTo>
                    <a:pt x="88785" y="581482"/>
                  </a:lnTo>
                  <a:lnTo>
                    <a:pt x="87718" y="581482"/>
                  </a:lnTo>
                  <a:lnTo>
                    <a:pt x="87045" y="582739"/>
                  </a:lnTo>
                  <a:lnTo>
                    <a:pt x="87160" y="585279"/>
                  </a:lnTo>
                  <a:lnTo>
                    <a:pt x="86702" y="587832"/>
                  </a:lnTo>
                  <a:lnTo>
                    <a:pt x="85547" y="589089"/>
                  </a:lnTo>
                  <a:lnTo>
                    <a:pt x="85445" y="590359"/>
                  </a:lnTo>
                  <a:lnTo>
                    <a:pt x="84874" y="590359"/>
                  </a:lnTo>
                  <a:lnTo>
                    <a:pt x="84759" y="591629"/>
                  </a:lnTo>
                  <a:lnTo>
                    <a:pt x="83997" y="594182"/>
                  </a:lnTo>
                  <a:lnTo>
                    <a:pt x="84950" y="595439"/>
                  </a:lnTo>
                  <a:lnTo>
                    <a:pt x="88150" y="595439"/>
                  </a:lnTo>
                  <a:lnTo>
                    <a:pt x="98132" y="582739"/>
                  </a:lnTo>
                  <a:lnTo>
                    <a:pt x="105117" y="573862"/>
                  </a:lnTo>
                  <a:close/>
                </a:path>
                <a:path w="822960" h="628014">
                  <a:moveTo>
                    <a:pt x="153797" y="511581"/>
                  </a:moveTo>
                  <a:close/>
                </a:path>
                <a:path w="822960" h="628014">
                  <a:moveTo>
                    <a:pt x="170954" y="476059"/>
                  </a:moveTo>
                  <a:lnTo>
                    <a:pt x="170776" y="475729"/>
                  </a:lnTo>
                  <a:lnTo>
                    <a:pt x="170751" y="476465"/>
                  </a:lnTo>
                  <a:lnTo>
                    <a:pt x="170954" y="476059"/>
                  </a:lnTo>
                  <a:close/>
                </a:path>
                <a:path w="822960" h="628014">
                  <a:moveTo>
                    <a:pt x="176568" y="521500"/>
                  </a:moveTo>
                  <a:lnTo>
                    <a:pt x="174282" y="521728"/>
                  </a:lnTo>
                  <a:lnTo>
                    <a:pt x="169926" y="522274"/>
                  </a:lnTo>
                  <a:lnTo>
                    <a:pt x="167944" y="521017"/>
                  </a:lnTo>
                  <a:lnTo>
                    <a:pt x="166992" y="518045"/>
                  </a:lnTo>
                  <a:lnTo>
                    <a:pt x="169583" y="516928"/>
                  </a:lnTo>
                  <a:lnTo>
                    <a:pt x="172275" y="516140"/>
                  </a:lnTo>
                  <a:lnTo>
                    <a:pt x="175018" y="515442"/>
                  </a:lnTo>
                  <a:lnTo>
                    <a:pt x="171996" y="514832"/>
                  </a:lnTo>
                  <a:lnTo>
                    <a:pt x="165608" y="517486"/>
                  </a:lnTo>
                  <a:lnTo>
                    <a:pt x="164858" y="518223"/>
                  </a:lnTo>
                  <a:lnTo>
                    <a:pt x="164350" y="519099"/>
                  </a:lnTo>
                  <a:lnTo>
                    <a:pt x="165112" y="518490"/>
                  </a:lnTo>
                  <a:lnTo>
                    <a:pt x="165646" y="518693"/>
                  </a:lnTo>
                  <a:lnTo>
                    <a:pt x="166179" y="518871"/>
                  </a:lnTo>
                  <a:lnTo>
                    <a:pt x="166725" y="519010"/>
                  </a:lnTo>
                  <a:lnTo>
                    <a:pt x="167005" y="520458"/>
                  </a:lnTo>
                  <a:lnTo>
                    <a:pt x="167220" y="521817"/>
                  </a:lnTo>
                  <a:lnTo>
                    <a:pt x="167119" y="523113"/>
                  </a:lnTo>
                  <a:lnTo>
                    <a:pt x="167665" y="523519"/>
                  </a:lnTo>
                  <a:lnTo>
                    <a:pt x="168313" y="523824"/>
                  </a:lnTo>
                  <a:lnTo>
                    <a:pt x="168871" y="523913"/>
                  </a:lnTo>
                  <a:lnTo>
                    <a:pt x="171094" y="524256"/>
                  </a:lnTo>
                  <a:lnTo>
                    <a:pt x="173278" y="524332"/>
                  </a:lnTo>
                  <a:lnTo>
                    <a:pt x="175539" y="524205"/>
                  </a:lnTo>
                  <a:lnTo>
                    <a:pt x="175920" y="523341"/>
                  </a:lnTo>
                  <a:lnTo>
                    <a:pt x="176263" y="522452"/>
                  </a:lnTo>
                  <a:lnTo>
                    <a:pt x="176568" y="521500"/>
                  </a:lnTo>
                  <a:close/>
                </a:path>
                <a:path w="822960" h="628014">
                  <a:moveTo>
                    <a:pt x="185559" y="522071"/>
                  </a:moveTo>
                  <a:lnTo>
                    <a:pt x="184226" y="521449"/>
                  </a:lnTo>
                  <a:lnTo>
                    <a:pt x="183667" y="521017"/>
                  </a:lnTo>
                  <a:lnTo>
                    <a:pt x="183134" y="521042"/>
                  </a:lnTo>
                  <a:lnTo>
                    <a:pt x="180263" y="521220"/>
                  </a:lnTo>
                  <a:lnTo>
                    <a:pt x="178828" y="521322"/>
                  </a:lnTo>
                  <a:lnTo>
                    <a:pt x="181102" y="521601"/>
                  </a:lnTo>
                  <a:lnTo>
                    <a:pt x="183362" y="521665"/>
                  </a:lnTo>
                  <a:lnTo>
                    <a:pt x="185559" y="522071"/>
                  </a:lnTo>
                  <a:close/>
                </a:path>
                <a:path w="822960" h="628014">
                  <a:moveTo>
                    <a:pt x="185762" y="494817"/>
                  </a:moveTo>
                  <a:lnTo>
                    <a:pt x="185293" y="494677"/>
                  </a:lnTo>
                  <a:lnTo>
                    <a:pt x="183629" y="498411"/>
                  </a:lnTo>
                  <a:lnTo>
                    <a:pt x="182473" y="498919"/>
                  </a:lnTo>
                  <a:lnTo>
                    <a:pt x="181190" y="499503"/>
                  </a:lnTo>
                  <a:lnTo>
                    <a:pt x="180555" y="499795"/>
                  </a:lnTo>
                  <a:lnTo>
                    <a:pt x="180670" y="500126"/>
                  </a:lnTo>
                  <a:lnTo>
                    <a:pt x="180759" y="500507"/>
                  </a:lnTo>
                  <a:lnTo>
                    <a:pt x="180809" y="501256"/>
                  </a:lnTo>
                  <a:lnTo>
                    <a:pt x="185000" y="501865"/>
                  </a:lnTo>
                  <a:lnTo>
                    <a:pt x="185762" y="494817"/>
                  </a:lnTo>
                  <a:close/>
                </a:path>
                <a:path w="822960" h="628014">
                  <a:moveTo>
                    <a:pt x="188366" y="515429"/>
                  </a:moveTo>
                  <a:lnTo>
                    <a:pt x="188175" y="514159"/>
                  </a:lnTo>
                  <a:lnTo>
                    <a:pt x="188023" y="512889"/>
                  </a:lnTo>
                  <a:lnTo>
                    <a:pt x="187871" y="511632"/>
                  </a:lnTo>
                  <a:lnTo>
                    <a:pt x="187579" y="509079"/>
                  </a:lnTo>
                  <a:lnTo>
                    <a:pt x="182245" y="509079"/>
                  </a:lnTo>
                  <a:lnTo>
                    <a:pt x="181229" y="507809"/>
                  </a:lnTo>
                  <a:lnTo>
                    <a:pt x="181521" y="511632"/>
                  </a:lnTo>
                  <a:lnTo>
                    <a:pt x="176237" y="510362"/>
                  </a:lnTo>
                  <a:lnTo>
                    <a:pt x="176809" y="512889"/>
                  </a:lnTo>
                  <a:lnTo>
                    <a:pt x="172275" y="511632"/>
                  </a:lnTo>
                  <a:lnTo>
                    <a:pt x="172732" y="510362"/>
                  </a:lnTo>
                  <a:lnTo>
                    <a:pt x="174586" y="509079"/>
                  </a:lnTo>
                  <a:lnTo>
                    <a:pt x="168338" y="509079"/>
                  </a:lnTo>
                  <a:lnTo>
                    <a:pt x="167017" y="507809"/>
                  </a:lnTo>
                  <a:lnTo>
                    <a:pt x="165163" y="506539"/>
                  </a:lnTo>
                  <a:lnTo>
                    <a:pt x="163791" y="506539"/>
                  </a:lnTo>
                  <a:lnTo>
                    <a:pt x="163703" y="505282"/>
                  </a:lnTo>
                  <a:lnTo>
                    <a:pt x="162572" y="505282"/>
                  </a:lnTo>
                  <a:lnTo>
                    <a:pt x="161518" y="504012"/>
                  </a:lnTo>
                  <a:lnTo>
                    <a:pt x="155765" y="504012"/>
                  </a:lnTo>
                  <a:lnTo>
                    <a:pt x="153454" y="504012"/>
                  </a:lnTo>
                  <a:lnTo>
                    <a:pt x="151942" y="504012"/>
                  </a:lnTo>
                  <a:lnTo>
                    <a:pt x="155321" y="505282"/>
                  </a:lnTo>
                  <a:lnTo>
                    <a:pt x="154914" y="506539"/>
                  </a:lnTo>
                  <a:lnTo>
                    <a:pt x="154203" y="509079"/>
                  </a:lnTo>
                  <a:lnTo>
                    <a:pt x="154076" y="509079"/>
                  </a:lnTo>
                  <a:lnTo>
                    <a:pt x="153962" y="510362"/>
                  </a:lnTo>
                  <a:lnTo>
                    <a:pt x="153797" y="511581"/>
                  </a:lnTo>
                  <a:lnTo>
                    <a:pt x="154952" y="510362"/>
                  </a:lnTo>
                  <a:lnTo>
                    <a:pt x="157556" y="510362"/>
                  </a:lnTo>
                  <a:lnTo>
                    <a:pt x="159689" y="511632"/>
                  </a:lnTo>
                  <a:lnTo>
                    <a:pt x="163423" y="511632"/>
                  </a:lnTo>
                  <a:lnTo>
                    <a:pt x="164299" y="512889"/>
                  </a:lnTo>
                  <a:lnTo>
                    <a:pt x="164592" y="514159"/>
                  </a:lnTo>
                  <a:lnTo>
                    <a:pt x="165252" y="512889"/>
                  </a:lnTo>
                  <a:lnTo>
                    <a:pt x="165468" y="511632"/>
                  </a:lnTo>
                  <a:lnTo>
                    <a:pt x="165061" y="510362"/>
                  </a:lnTo>
                  <a:lnTo>
                    <a:pt x="169405" y="511632"/>
                  </a:lnTo>
                  <a:lnTo>
                    <a:pt x="178104" y="515429"/>
                  </a:lnTo>
                  <a:lnTo>
                    <a:pt x="181495" y="514159"/>
                  </a:lnTo>
                  <a:lnTo>
                    <a:pt x="182676" y="514159"/>
                  </a:lnTo>
                  <a:lnTo>
                    <a:pt x="184277" y="515429"/>
                  </a:lnTo>
                  <a:lnTo>
                    <a:pt x="185674" y="517982"/>
                  </a:lnTo>
                  <a:lnTo>
                    <a:pt x="188366" y="515429"/>
                  </a:lnTo>
                  <a:close/>
                </a:path>
                <a:path w="822960" h="628014">
                  <a:moveTo>
                    <a:pt x="191528" y="462089"/>
                  </a:moveTo>
                  <a:lnTo>
                    <a:pt x="191198" y="460832"/>
                  </a:lnTo>
                  <a:lnTo>
                    <a:pt x="190741" y="459562"/>
                  </a:lnTo>
                  <a:lnTo>
                    <a:pt x="190322" y="462089"/>
                  </a:lnTo>
                  <a:lnTo>
                    <a:pt x="191528" y="462089"/>
                  </a:lnTo>
                  <a:close/>
                </a:path>
                <a:path w="822960" h="628014">
                  <a:moveTo>
                    <a:pt x="192036" y="516877"/>
                  </a:moveTo>
                  <a:lnTo>
                    <a:pt x="191973" y="516674"/>
                  </a:lnTo>
                  <a:lnTo>
                    <a:pt x="191897" y="516470"/>
                  </a:lnTo>
                  <a:lnTo>
                    <a:pt x="191782" y="516255"/>
                  </a:lnTo>
                  <a:lnTo>
                    <a:pt x="191757" y="516128"/>
                  </a:lnTo>
                  <a:lnTo>
                    <a:pt x="191516" y="516115"/>
                  </a:lnTo>
                  <a:lnTo>
                    <a:pt x="191274" y="516204"/>
                  </a:lnTo>
                  <a:lnTo>
                    <a:pt x="190995" y="516280"/>
                  </a:lnTo>
                  <a:lnTo>
                    <a:pt x="191389" y="516534"/>
                  </a:lnTo>
                  <a:lnTo>
                    <a:pt x="191668" y="516801"/>
                  </a:lnTo>
                  <a:lnTo>
                    <a:pt x="191998" y="516902"/>
                  </a:lnTo>
                  <a:close/>
                </a:path>
                <a:path w="822960" h="628014">
                  <a:moveTo>
                    <a:pt x="220586" y="426529"/>
                  </a:moveTo>
                  <a:lnTo>
                    <a:pt x="216712" y="430339"/>
                  </a:lnTo>
                  <a:lnTo>
                    <a:pt x="216166" y="430339"/>
                  </a:lnTo>
                  <a:lnTo>
                    <a:pt x="215633" y="430745"/>
                  </a:lnTo>
                  <a:lnTo>
                    <a:pt x="215633" y="434162"/>
                  </a:lnTo>
                  <a:lnTo>
                    <a:pt x="214553" y="434162"/>
                  </a:lnTo>
                  <a:lnTo>
                    <a:pt x="215468" y="432879"/>
                  </a:lnTo>
                  <a:lnTo>
                    <a:pt x="215633" y="434162"/>
                  </a:lnTo>
                  <a:lnTo>
                    <a:pt x="215633" y="430745"/>
                  </a:lnTo>
                  <a:lnTo>
                    <a:pt x="214464" y="431609"/>
                  </a:lnTo>
                  <a:lnTo>
                    <a:pt x="214947" y="431609"/>
                  </a:lnTo>
                  <a:lnTo>
                    <a:pt x="213182" y="434162"/>
                  </a:lnTo>
                  <a:lnTo>
                    <a:pt x="212966" y="434162"/>
                  </a:lnTo>
                  <a:lnTo>
                    <a:pt x="212598" y="432879"/>
                  </a:lnTo>
                  <a:lnTo>
                    <a:pt x="208940" y="436689"/>
                  </a:lnTo>
                  <a:lnTo>
                    <a:pt x="209473" y="437959"/>
                  </a:lnTo>
                  <a:lnTo>
                    <a:pt x="201637" y="445579"/>
                  </a:lnTo>
                  <a:lnTo>
                    <a:pt x="194424" y="449389"/>
                  </a:lnTo>
                  <a:lnTo>
                    <a:pt x="195199" y="450659"/>
                  </a:lnTo>
                  <a:lnTo>
                    <a:pt x="191909" y="453212"/>
                  </a:lnTo>
                  <a:lnTo>
                    <a:pt x="191033" y="453212"/>
                  </a:lnTo>
                  <a:lnTo>
                    <a:pt x="191427" y="454482"/>
                  </a:lnTo>
                  <a:lnTo>
                    <a:pt x="189293" y="455739"/>
                  </a:lnTo>
                  <a:lnTo>
                    <a:pt x="187591" y="455739"/>
                  </a:lnTo>
                  <a:lnTo>
                    <a:pt x="185953" y="454482"/>
                  </a:lnTo>
                  <a:lnTo>
                    <a:pt x="184251" y="454482"/>
                  </a:lnTo>
                  <a:lnTo>
                    <a:pt x="176898" y="458711"/>
                  </a:lnTo>
                  <a:lnTo>
                    <a:pt x="176898" y="465912"/>
                  </a:lnTo>
                  <a:lnTo>
                    <a:pt x="176263" y="467182"/>
                  </a:lnTo>
                  <a:lnTo>
                    <a:pt x="175717" y="467182"/>
                  </a:lnTo>
                  <a:lnTo>
                    <a:pt x="174993" y="467982"/>
                  </a:lnTo>
                  <a:lnTo>
                    <a:pt x="174993" y="469709"/>
                  </a:lnTo>
                  <a:lnTo>
                    <a:pt x="174345" y="470979"/>
                  </a:lnTo>
                  <a:lnTo>
                    <a:pt x="174091" y="469709"/>
                  </a:lnTo>
                  <a:lnTo>
                    <a:pt x="174993" y="469709"/>
                  </a:lnTo>
                  <a:lnTo>
                    <a:pt x="174993" y="467982"/>
                  </a:lnTo>
                  <a:lnTo>
                    <a:pt x="174561" y="468439"/>
                  </a:lnTo>
                  <a:lnTo>
                    <a:pt x="173824" y="467182"/>
                  </a:lnTo>
                  <a:lnTo>
                    <a:pt x="173228" y="467182"/>
                  </a:lnTo>
                  <a:lnTo>
                    <a:pt x="173482" y="465912"/>
                  </a:lnTo>
                  <a:lnTo>
                    <a:pt x="174015" y="465912"/>
                  </a:lnTo>
                  <a:lnTo>
                    <a:pt x="174726" y="464629"/>
                  </a:lnTo>
                  <a:lnTo>
                    <a:pt x="176479" y="464629"/>
                  </a:lnTo>
                  <a:lnTo>
                    <a:pt x="176898" y="465912"/>
                  </a:lnTo>
                  <a:lnTo>
                    <a:pt x="176898" y="458711"/>
                  </a:lnTo>
                  <a:lnTo>
                    <a:pt x="169164" y="463143"/>
                  </a:lnTo>
                  <a:lnTo>
                    <a:pt x="169164" y="465912"/>
                  </a:lnTo>
                  <a:lnTo>
                    <a:pt x="168503" y="467182"/>
                  </a:lnTo>
                  <a:lnTo>
                    <a:pt x="166700" y="467182"/>
                  </a:lnTo>
                  <a:lnTo>
                    <a:pt x="166585" y="465912"/>
                  </a:lnTo>
                  <a:lnTo>
                    <a:pt x="169164" y="465912"/>
                  </a:lnTo>
                  <a:lnTo>
                    <a:pt x="169164" y="463143"/>
                  </a:lnTo>
                  <a:lnTo>
                    <a:pt x="159512" y="468680"/>
                  </a:lnTo>
                  <a:lnTo>
                    <a:pt x="159512" y="473532"/>
                  </a:lnTo>
                  <a:lnTo>
                    <a:pt x="158788" y="474789"/>
                  </a:lnTo>
                  <a:lnTo>
                    <a:pt x="158026" y="474789"/>
                  </a:lnTo>
                  <a:lnTo>
                    <a:pt x="157276" y="473532"/>
                  </a:lnTo>
                  <a:lnTo>
                    <a:pt x="159512" y="473532"/>
                  </a:lnTo>
                  <a:lnTo>
                    <a:pt x="159512" y="468680"/>
                  </a:lnTo>
                  <a:lnTo>
                    <a:pt x="153250" y="472262"/>
                  </a:lnTo>
                  <a:lnTo>
                    <a:pt x="151282" y="472262"/>
                  </a:lnTo>
                  <a:lnTo>
                    <a:pt x="151295" y="473532"/>
                  </a:lnTo>
                  <a:lnTo>
                    <a:pt x="150469" y="474789"/>
                  </a:lnTo>
                  <a:lnTo>
                    <a:pt x="148551" y="474789"/>
                  </a:lnTo>
                  <a:lnTo>
                    <a:pt x="148551" y="487489"/>
                  </a:lnTo>
                  <a:lnTo>
                    <a:pt x="147726" y="487489"/>
                  </a:lnTo>
                  <a:lnTo>
                    <a:pt x="147942" y="486232"/>
                  </a:lnTo>
                  <a:lnTo>
                    <a:pt x="148285" y="486232"/>
                  </a:lnTo>
                  <a:lnTo>
                    <a:pt x="148551" y="487489"/>
                  </a:lnTo>
                  <a:lnTo>
                    <a:pt x="148551" y="474789"/>
                  </a:lnTo>
                  <a:lnTo>
                    <a:pt x="148107" y="474789"/>
                  </a:lnTo>
                  <a:lnTo>
                    <a:pt x="147815" y="476059"/>
                  </a:lnTo>
                  <a:lnTo>
                    <a:pt x="147256" y="476059"/>
                  </a:lnTo>
                  <a:lnTo>
                    <a:pt x="136499" y="482409"/>
                  </a:lnTo>
                  <a:lnTo>
                    <a:pt x="135813" y="482409"/>
                  </a:lnTo>
                  <a:lnTo>
                    <a:pt x="135293" y="482815"/>
                  </a:lnTo>
                  <a:lnTo>
                    <a:pt x="135293" y="484962"/>
                  </a:lnTo>
                  <a:lnTo>
                    <a:pt x="134861" y="484962"/>
                  </a:lnTo>
                  <a:lnTo>
                    <a:pt x="134848" y="483679"/>
                  </a:lnTo>
                  <a:lnTo>
                    <a:pt x="135267" y="483679"/>
                  </a:lnTo>
                  <a:lnTo>
                    <a:pt x="135293" y="484962"/>
                  </a:lnTo>
                  <a:lnTo>
                    <a:pt x="135293" y="482815"/>
                  </a:lnTo>
                  <a:lnTo>
                    <a:pt x="130873" y="486232"/>
                  </a:lnTo>
                  <a:lnTo>
                    <a:pt x="133578" y="486232"/>
                  </a:lnTo>
                  <a:lnTo>
                    <a:pt x="137210" y="484962"/>
                  </a:lnTo>
                  <a:lnTo>
                    <a:pt x="139077" y="486232"/>
                  </a:lnTo>
                  <a:lnTo>
                    <a:pt x="142824" y="487489"/>
                  </a:lnTo>
                  <a:lnTo>
                    <a:pt x="143497" y="488759"/>
                  </a:lnTo>
                  <a:lnTo>
                    <a:pt x="141871" y="491312"/>
                  </a:lnTo>
                  <a:lnTo>
                    <a:pt x="140677" y="492582"/>
                  </a:lnTo>
                  <a:lnTo>
                    <a:pt x="139204" y="495109"/>
                  </a:lnTo>
                  <a:lnTo>
                    <a:pt x="137960" y="496379"/>
                  </a:lnTo>
                  <a:lnTo>
                    <a:pt x="133057" y="498932"/>
                  </a:lnTo>
                  <a:lnTo>
                    <a:pt x="133515" y="500189"/>
                  </a:lnTo>
                  <a:lnTo>
                    <a:pt x="133870" y="501459"/>
                  </a:lnTo>
                  <a:lnTo>
                    <a:pt x="134442" y="502729"/>
                  </a:lnTo>
                  <a:lnTo>
                    <a:pt x="131813" y="502729"/>
                  </a:lnTo>
                  <a:lnTo>
                    <a:pt x="129832" y="501815"/>
                  </a:lnTo>
                  <a:lnTo>
                    <a:pt x="129832" y="506539"/>
                  </a:lnTo>
                  <a:lnTo>
                    <a:pt x="129730" y="507809"/>
                  </a:lnTo>
                  <a:lnTo>
                    <a:pt x="128231" y="507809"/>
                  </a:lnTo>
                  <a:lnTo>
                    <a:pt x="127812" y="506539"/>
                  </a:lnTo>
                  <a:lnTo>
                    <a:pt x="129832" y="506539"/>
                  </a:lnTo>
                  <a:lnTo>
                    <a:pt x="129832" y="501815"/>
                  </a:lnTo>
                  <a:lnTo>
                    <a:pt x="129070" y="501459"/>
                  </a:lnTo>
                  <a:lnTo>
                    <a:pt x="127774" y="501459"/>
                  </a:lnTo>
                  <a:lnTo>
                    <a:pt x="127342" y="501967"/>
                  </a:lnTo>
                  <a:lnTo>
                    <a:pt x="127342" y="504012"/>
                  </a:lnTo>
                  <a:lnTo>
                    <a:pt x="126453" y="505282"/>
                  </a:lnTo>
                  <a:lnTo>
                    <a:pt x="126326" y="505282"/>
                  </a:lnTo>
                  <a:lnTo>
                    <a:pt x="127330" y="504012"/>
                  </a:lnTo>
                  <a:lnTo>
                    <a:pt x="127342" y="501967"/>
                  </a:lnTo>
                  <a:lnTo>
                    <a:pt x="126695" y="502729"/>
                  </a:lnTo>
                  <a:lnTo>
                    <a:pt x="127101" y="504012"/>
                  </a:lnTo>
                  <a:lnTo>
                    <a:pt x="123482" y="504012"/>
                  </a:lnTo>
                  <a:lnTo>
                    <a:pt x="122796" y="505282"/>
                  </a:lnTo>
                  <a:lnTo>
                    <a:pt x="121881" y="506539"/>
                  </a:lnTo>
                  <a:lnTo>
                    <a:pt x="115531" y="501459"/>
                  </a:lnTo>
                  <a:lnTo>
                    <a:pt x="115989" y="502729"/>
                  </a:lnTo>
                  <a:lnTo>
                    <a:pt x="116078" y="504012"/>
                  </a:lnTo>
                  <a:lnTo>
                    <a:pt x="117005" y="505282"/>
                  </a:lnTo>
                  <a:lnTo>
                    <a:pt x="117856" y="506539"/>
                  </a:lnTo>
                  <a:lnTo>
                    <a:pt x="119164" y="509079"/>
                  </a:lnTo>
                  <a:lnTo>
                    <a:pt x="118694" y="510362"/>
                  </a:lnTo>
                  <a:lnTo>
                    <a:pt x="117360" y="510362"/>
                  </a:lnTo>
                  <a:lnTo>
                    <a:pt x="114935" y="509079"/>
                  </a:lnTo>
                  <a:lnTo>
                    <a:pt x="110642" y="509079"/>
                  </a:lnTo>
                  <a:lnTo>
                    <a:pt x="110451" y="507809"/>
                  </a:lnTo>
                  <a:lnTo>
                    <a:pt x="109766" y="504012"/>
                  </a:lnTo>
                  <a:lnTo>
                    <a:pt x="109410" y="502729"/>
                  </a:lnTo>
                  <a:lnTo>
                    <a:pt x="101765" y="502729"/>
                  </a:lnTo>
                  <a:lnTo>
                    <a:pt x="100469" y="504012"/>
                  </a:lnTo>
                  <a:lnTo>
                    <a:pt x="100279" y="502729"/>
                  </a:lnTo>
                  <a:lnTo>
                    <a:pt x="95999" y="506539"/>
                  </a:lnTo>
                  <a:lnTo>
                    <a:pt x="92075" y="507809"/>
                  </a:lnTo>
                  <a:lnTo>
                    <a:pt x="93700" y="509079"/>
                  </a:lnTo>
                  <a:lnTo>
                    <a:pt x="91605" y="511632"/>
                  </a:lnTo>
                  <a:lnTo>
                    <a:pt x="92049" y="511632"/>
                  </a:lnTo>
                  <a:lnTo>
                    <a:pt x="94691" y="512889"/>
                  </a:lnTo>
                  <a:lnTo>
                    <a:pt x="97129" y="514159"/>
                  </a:lnTo>
                  <a:lnTo>
                    <a:pt x="100330" y="511632"/>
                  </a:lnTo>
                  <a:lnTo>
                    <a:pt x="101904" y="511632"/>
                  </a:lnTo>
                  <a:lnTo>
                    <a:pt x="104660" y="512889"/>
                  </a:lnTo>
                  <a:lnTo>
                    <a:pt x="102590" y="515429"/>
                  </a:lnTo>
                  <a:lnTo>
                    <a:pt x="103124" y="517982"/>
                  </a:lnTo>
                  <a:lnTo>
                    <a:pt x="106159" y="521779"/>
                  </a:lnTo>
                  <a:lnTo>
                    <a:pt x="104559" y="525589"/>
                  </a:lnTo>
                  <a:lnTo>
                    <a:pt x="103327" y="526859"/>
                  </a:lnTo>
                  <a:lnTo>
                    <a:pt x="99923" y="526859"/>
                  </a:lnTo>
                  <a:lnTo>
                    <a:pt x="99060" y="528129"/>
                  </a:lnTo>
                  <a:lnTo>
                    <a:pt x="97180" y="528129"/>
                  </a:lnTo>
                  <a:lnTo>
                    <a:pt x="97180" y="534479"/>
                  </a:lnTo>
                  <a:lnTo>
                    <a:pt x="96126" y="535762"/>
                  </a:lnTo>
                  <a:lnTo>
                    <a:pt x="95059" y="535762"/>
                  </a:lnTo>
                  <a:lnTo>
                    <a:pt x="95059" y="553529"/>
                  </a:lnTo>
                  <a:lnTo>
                    <a:pt x="95034" y="554812"/>
                  </a:lnTo>
                  <a:lnTo>
                    <a:pt x="94754" y="554812"/>
                  </a:lnTo>
                  <a:lnTo>
                    <a:pt x="95059" y="553529"/>
                  </a:lnTo>
                  <a:lnTo>
                    <a:pt x="95059" y="535762"/>
                  </a:lnTo>
                  <a:lnTo>
                    <a:pt x="93776" y="534479"/>
                  </a:lnTo>
                  <a:lnTo>
                    <a:pt x="97180" y="534479"/>
                  </a:lnTo>
                  <a:lnTo>
                    <a:pt x="97180" y="528129"/>
                  </a:lnTo>
                  <a:lnTo>
                    <a:pt x="96139" y="526859"/>
                  </a:lnTo>
                  <a:lnTo>
                    <a:pt x="95338" y="525589"/>
                  </a:lnTo>
                  <a:lnTo>
                    <a:pt x="93459" y="526859"/>
                  </a:lnTo>
                  <a:lnTo>
                    <a:pt x="93268" y="526859"/>
                  </a:lnTo>
                  <a:lnTo>
                    <a:pt x="80098" y="523062"/>
                  </a:lnTo>
                  <a:lnTo>
                    <a:pt x="80835" y="525589"/>
                  </a:lnTo>
                  <a:lnTo>
                    <a:pt x="83997" y="529412"/>
                  </a:lnTo>
                  <a:lnTo>
                    <a:pt x="84340" y="529412"/>
                  </a:lnTo>
                  <a:lnTo>
                    <a:pt x="91033" y="531939"/>
                  </a:lnTo>
                  <a:lnTo>
                    <a:pt x="90157" y="533209"/>
                  </a:lnTo>
                  <a:lnTo>
                    <a:pt x="89039" y="534479"/>
                  </a:lnTo>
                  <a:lnTo>
                    <a:pt x="87909" y="534949"/>
                  </a:lnTo>
                  <a:lnTo>
                    <a:pt x="87909" y="539559"/>
                  </a:lnTo>
                  <a:lnTo>
                    <a:pt x="86956" y="539559"/>
                  </a:lnTo>
                  <a:lnTo>
                    <a:pt x="87020" y="538289"/>
                  </a:lnTo>
                  <a:lnTo>
                    <a:pt x="87884" y="538289"/>
                  </a:lnTo>
                  <a:lnTo>
                    <a:pt x="87909" y="539559"/>
                  </a:lnTo>
                  <a:lnTo>
                    <a:pt x="87909" y="534949"/>
                  </a:lnTo>
                  <a:lnTo>
                    <a:pt x="85953" y="535762"/>
                  </a:lnTo>
                  <a:lnTo>
                    <a:pt x="84340" y="535762"/>
                  </a:lnTo>
                  <a:lnTo>
                    <a:pt x="82854" y="537032"/>
                  </a:lnTo>
                  <a:lnTo>
                    <a:pt x="82270" y="537032"/>
                  </a:lnTo>
                  <a:lnTo>
                    <a:pt x="81788" y="538289"/>
                  </a:lnTo>
                  <a:lnTo>
                    <a:pt x="80365" y="539559"/>
                  </a:lnTo>
                  <a:lnTo>
                    <a:pt x="79349" y="539559"/>
                  </a:lnTo>
                  <a:lnTo>
                    <a:pt x="77724" y="542112"/>
                  </a:lnTo>
                  <a:lnTo>
                    <a:pt x="76250" y="544639"/>
                  </a:lnTo>
                  <a:lnTo>
                    <a:pt x="77241" y="549732"/>
                  </a:lnTo>
                  <a:lnTo>
                    <a:pt x="77749" y="549732"/>
                  </a:lnTo>
                  <a:lnTo>
                    <a:pt x="78765" y="550989"/>
                  </a:lnTo>
                  <a:lnTo>
                    <a:pt x="78574" y="552259"/>
                  </a:lnTo>
                  <a:lnTo>
                    <a:pt x="76733" y="554812"/>
                  </a:lnTo>
                  <a:lnTo>
                    <a:pt x="77470" y="556082"/>
                  </a:lnTo>
                  <a:lnTo>
                    <a:pt x="78003" y="557339"/>
                  </a:lnTo>
                  <a:lnTo>
                    <a:pt x="80048" y="559879"/>
                  </a:lnTo>
                  <a:lnTo>
                    <a:pt x="81140" y="561162"/>
                  </a:lnTo>
                  <a:lnTo>
                    <a:pt x="80987" y="564959"/>
                  </a:lnTo>
                  <a:lnTo>
                    <a:pt x="82321" y="566229"/>
                  </a:lnTo>
                  <a:lnTo>
                    <a:pt x="84594" y="567512"/>
                  </a:lnTo>
                  <a:lnTo>
                    <a:pt x="86182" y="568782"/>
                  </a:lnTo>
                  <a:lnTo>
                    <a:pt x="87604" y="568782"/>
                  </a:lnTo>
                  <a:lnTo>
                    <a:pt x="89547" y="564959"/>
                  </a:lnTo>
                  <a:lnTo>
                    <a:pt x="93675" y="566229"/>
                  </a:lnTo>
                  <a:lnTo>
                    <a:pt x="93738" y="567512"/>
                  </a:lnTo>
                  <a:lnTo>
                    <a:pt x="95275" y="567512"/>
                  </a:lnTo>
                  <a:lnTo>
                    <a:pt x="93675" y="571309"/>
                  </a:lnTo>
                  <a:lnTo>
                    <a:pt x="107111" y="571309"/>
                  </a:lnTo>
                  <a:lnTo>
                    <a:pt x="112102" y="564959"/>
                  </a:lnTo>
                  <a:lnTo>
                    <a:pt x="115100" y="561162"/>
                  </a:lnTo>
                  <a:lnTo>
                    <a:pt x="110985" y="559879"/>
                  </a:lnTo>
                  <a:lnTo>
                    <a:pt x="111213" y="558609"/>
                  </a:lnTo>
                  <a:lnTo>
                    <a:pt x="111467" y="558609"/>
                  </a:lnTo>
                  <a:lnTo>
                    <a:pt x="116154" y="559879"/>
                  </a:lnTo>
                  <a:lnTo>
                    <a:pt x="117309" y="558609"/>
                  </a:lnTo>
                  <a:lnTo>
                    <a:pt x="119608" y="556082"/>
                  </a:lnTo>
                  <a:lnTo>
                    <a:pt x="115011" y="554812"/>
                  </a:lnTo>
                  <a:lnTo>
                    <a:pt x="110401" y="553529"/>
                  </a:lnTo>
                  <a:lnTo>
                    <a:pt x="108915" y="552259"/>
                  </a:lnTo>
                  <a:lnTo>
                    <a:pt x="108521" y="552259"/>
                  </a:lnTo>
                  <a:lnTo>
                    <a:pt x="108331" y="550989"/>
                  </a:lnTo>
                  <a:lnTo>
                    <a:pt x="108115" y="547179"/>
                  </a:lnTo>
                  <a:lnTo>
                    <a:pt x="107632" y="543382"/>
                  </a:lnTo>
                  <a:lnTo>
                    <a:pt x="107340" y="539559"/>
                  </a:lnTo>
                  <a:lnTo>
                    <a:pt x="115735" y="542112"/>
                  </a:lnTo>
                  <a:lnTo>
                    <a:pt x="131343" y="548462"/>
                  </a:lnTo>
                  <a:lnTo>
                    <a:pt x="132626" y="544639"/>
                  </a:lnTo>
                  <a:lnTo>
                    <a:pt x="136309" y="544639"/>
                  </a:lnTo>
                  <a:lnTo>
                    <a:pt x="137718" y="547179"/>
                  </a:lnTo>
                  <a:lnTo>
                    <a:pt x="138099" y="547179"/>
                  </a:lnTo>
                  <a:lnTo>
                    <a:pt x="138480" y="545909"/>
                  </a:lnTo>
                  <a:lnTo>
                    <a:pt x="138455" y="544639"/>
                  </a:lnTo>
                  <a:lnTo>
                    <a:pt x="138518" y="543382"/>
                  </a:lnTo>
                  <a:lnTo>
                    <a:pt x="138874" y="542112"/>
                  </a:lnTo>
                  <a:lnTo>
                    <a:pt x="139115" y="542112"/>
                  </a:lnTo>
                  <a:lnTo>
                    <a:pt x="128384" y="538289"/>
                  </a:lnTo>
                  <a:lnTo>
                    <a:pt x="117652" y="534479"/>
                  </a:lnTo>
                  <a:lnTo>
                    <a:pt x="110045" y="531939"/>
                  </a:lnTo>
                  <a:lnTo>
                    <a:pt x="110566" y="530682"/>
                  </a:lnTo>
                  <a:lnTo>
                    <a:pt x="112268" y="528129"/>
                  </a:lnTo>
                  <a:lnTo>
                    <a:pt x="113957" y="525589"/>
                  </a:lnTo>
                  <a:lnTo>
                    <a:pt x="118275" y="520509"/>
                  </a:lnTo>
                  <a:lnTo>
                    <a:pt x="128028" y="510362"/>
                  </a:lnTo>
                  <a:lnTo>
                    <a:pt x="132994" y="509079"/>
                  </a:lnTo>
                  <a:lnTo>
                    <a:pt x="133705" y="509079"/>
                  </a:lnTo>
                  <a:lnTo>
                    <a:pt x="135585" y="507809"/>
                  </a:lnTo>
                  <a:lnTo>
                    <a:pt x="137464" y="506539"/>
                  </a:lnTo>
                  <a:lnTo>
                    <a:pt x="140347" y="505282"/>
                  </a:lnTo>
                  <a:lnTo>
                    <a:pt x="145923" y="502729"/>
                  </a:lnTo>
                  <a:lnTo>
                    <a:pt x="148640" y="502729"/>
                  </a:lnTo>
                  <a:lnTo>
                    <a:pt x="154139" y="501459"/>
                  </a:lnTo>
                  <a:lnTo>
                    <a:pt x="155409" y="501459"/>
                  </a:lnTo>
                  <a:lnTo>
                    <a:pt x="155917" y="502729"/>
                  </a:lnTo>
                  <a:lnTo>
                    <a:pt x="157835" y="502729"/>
                  </a:lnTo>
                  <a:lnTo>
                    <a:pt x="157124" y="501459"/>
                  </a:lnTo>
                  <a:lnTo>
                    <a:pt x="156705" y="500189"/>
                  </a:lnTo>
                  <a:lnTo>
                    <a:pt x="156337" y="500189"/>
                  </a:lnTo>
                  <a:lnTo>
                    <a:pt x="156781" y="498932"/>
                  </a:lnTo>
                  <a:lnTo>
                    <a:pt x="157137" y="498932"/>
                  </a:lnTo>
                  <a:lnTo>
                    <a:pt x="158026" y="500189"/>
                  </a:lnTo>
                  <a:lnTo>
                    <a:pt x="158292" y="500189"/>
                  </a:lnTo>
                  <a:lnTo>
                    <a:pt x="157835" y="502729"/>
                  </a:lnTo>
                  <a:lnTo>
                    <a:pt x="160680" y="502729"/>
                  </a:lnTo>
                  <a:lnTo>
                    <a:pt x="162585" y="500189"/>
                  </a:lnTo>
                  <a:lnTo>
                    <a:pt x="161963" y="500189"/>
                  </a:lnTo>
                  <a:lnTo>
                    <a:pt x="161467" y="498932"/>
                  </a:lnTo>
                  <a:lnTo>
                    <a:pt x="164134" y="498932"/>
                  </a:lnTo>
                  <a:lnTo>
                    <a:pt x="167767" y="493839"/>
                  </a:lnTo>
                  <a:lnTo>
                    <a:pt x="168376" y="493839"/>
                  </a:lnTo>
                  <a:lnTo>
                    <a:pt x="173380" y="487489"/>
                  </a:lnTo>
                  <a:lnTo>
                    <a:pt x="174383" y="486232"/>
                  </a:lnTo>
                  <a:lnTo>
                    <a:pt x="177393" y="482409"/>
                  </a:lnTo>
                  <a:lnTo>
                    <a:pt x="178612" y="482409"/>
                  </a:lnTo>
                  <a:lnTo>
                    <a:pt x="180301" y="484962"/>
                  </a:lnTo>
                  <a:lnTo>
                    <a:pt x="181800" y="484962"/>
                  </a:lnTo>
                  <a:lnTo>
                    <a:pt x="181978" y="483679"/>
                  </a:lnTo>
                  <a:lnTo>
                    <a:pt x="182626" y="482409"/>
                  </a:lnTo>
                  <a:lnTo>
                    <a:pt x="184835" y="482409"/>
                  </a:lnTo>
                  <a:lnTo>
                    <a:pt x="184378" y="481139"/>
                  </a:lnTo>
                  <a:lnTo>
                    <a:pt x="183921" y="479882"/>
                  </a:lnTo>
                  <a:lnTo>
                    <a:pt x="182130" y="481139"/>
                  </a:lnTo>
                  <a:lnTo>
                    <a:pt x="180289" y="481139"/>
                  </a:lnTo>
                  <a:lnTo>
                    <a:pt x="178447" y="479882"/>
                  </a:lnTo>
                  <a:lnTo>
                    <a:pt x="179552" y="478612"/>
                  </a:lnTo>
                  <a:lnTo>
                    <a:pt x="182905" y="474789"/>
                  </a:lnTo>
                  <a:lnTo>
                    <a:pt x="182638" y="474789"/>
                  </a:lnTo>
                  <a:lnTo>
                    <a:pt x="182270" y="473532"/>
                  </a:lnTo>
                  <a:lnTo>
                    <a:pt x="180035" y="473532"/>
                  </a:lnTo>
                  <a:lnTo>
                    <a:pt x="178841" y="474789"/>
                  </a:lnTo>
                  <a:lnTo>
                    <a:pt x="176695" y="472262"/>
                  </a:lnTo>
                  <a:lnTo>
                    <a:pt x="175704" y="473532"/>
                  </a:lnTo>
                  <a:lnTo>
                    <a:pt x="172694" y="476059"/>
                  </a:lnTo>
                  <a:lnTo>
                    <a:pt x="173875" y="477329"/>
                  </a:lnTo>
                  <a:lnTo>
                    <a:pt x="173266" y="478612"/>
                  </a:lnTo>
                  <a:lnTo>
                    <a:pt x="172085" y="478612"/>
                  </a:lnTo>
                  <a:lnTo>
                    <a:pt x="170891" y="477329"/>
                  </a:lnTo>
                  <a:lnTo>
                    <a:pt x="170751" y="476465"/>
                  </a:lnTo>
                  <a:lnTo>
                    <a:pt x="169697" y="478612"/>
                  </a:lnTo>
                  <a:lnTo>
                    <a:pt x="165671" y="482409"/>
                  </a:lnTo>
                  <a:lnTo>
                    <a:pt x="164973" y="482409"/>
                  </a:lnTo>
                  <a:lnTo>
                    <a:pt x="164261" y="483679"/>
                  </a:lnTo>
                  <a:lnTo>
                    <a:pt x="163817" y="484962"/>
                  </a:lnTo>
                  <a:lnTo>
                    <a:pt x="163347" y="484962"/>
                  </a:lnTo>
                  <a:lnTo>
                    <a:pt x="159042" y="483679"/>
                  </a:lnTo>
                  <a:lnTo>
                    <a:pt x="160832" y="482409"/>
                  </a:lnTo>
                  <a:lnTo>
                    <a:pt x="163296" y="483679"/>
                  </a:lnTo>
                  <a:lnTo>
                    <a:pt x="163995" y="481139"/>
                  </a:lnTo>
                  <a:lnTo>
                    <a:pt x="165061" y="479882"/>
                  </a:lnTo>
                  <a:lnTo>
                    <a:pt x="163080" y="478612"/>
                  </a:lnTo>
                  <a:lnTo>
                    <a:pt x="162039" y="476059"/>
                  </a:lnTo>
                  <a:lnTo>
                    <a:pt x="163283" y="473532"/>
                  </a:lnTo>
                  <a:lnTo>
                    <a:pt x="164566" y="472262"/>
                  </a:lnTo>
                  <a:lnTo>
                    <a:pt x="165938" y="470979"/>
                  </a:lnTo>
                  <a:lnTo>
                    <a:pt x="168287" y="470979"/>
                  </a:lnTo>
                  <a:lnTo>
                    <a:pt x="170776" y="475729"/>
                  </a:lnTo>
                  <a:lnTo>
                    <a:pt x="171018" y="474789"/>
                  </a:lnTo>
                  <a:lnTo>
                    <a:pt x="174891" y="472262"/>
                  </a:lnTo>
                  <a:lnTo>
                    <a:pt x="176695" y="472262"/>
                  </a:lnTo>
                  <a:lnTo>
                    <a:pt x="178511" y="472262"/>
                  </a:lnTo>
                  <a:lnTo>
                    <a:pt x="180403" y="469709"/>
                  </a:lnTo>
                  <a:lnTo>
                    <a:pt x="180771" y="468439"/>
                  </a:lnTo>
                  <a:lnTo>
                    <a:pt x="181127" y="467182"/>
                  </a:lnTo>
                  <a:lnTo>
                    <a:pt x="184035" y="467182"/>
                  </a:lnTo>
                  <a:lnTo>
                    <a:pt x="184505" y="468439"/>
                  </a:lnTo>
                  <a:lnTo>
                    <a:pt x="184785" y="469709"/>
                  </a:lnTo>
                  <a:lnTo>
                    <a:pt x="185458" y="470979"/>
                  </a:lnTo>
                  <a:lnTo>
                    <a:pt x="189052" y="467182"/>
                  </a:lnTo>
                  <a:lnTo>
                    <a:pt x="189191" y="465912"/>
                  </a:lnTo>
                  <a:lnTo>
                    <a:pt x="189560" y="464629"/>
                  </a:lnTo>
                  <a:lnTo>
                    <a:pt x="190309" y="462089"/>
                  </a:lnTo>
                  <a:lnTo>
                    <a:pt x="187693" y="460832"/>
                  </a:lnTo>
                  <a:lnTo>
                    <a:pt x="187934" y="459562"/>
                  </a:lnTo>
                  <a:lnTo>
                    <a:pt x="188810" y="459562"/>
                  </a:lnTo>
                  <a:lnTo>
                    <a:pt x="189331" y="458279"/>
                  </a:lnTo>
                  <a:lnTo>
                    <a:pt x="189966" y="459562"/>
                  </a:lnTo>
                  <a:lnTo>
                    <a:pt x="190677" y="459562"/>
                  </a:lnTo>
                  <a:lnTo>
                    <a:pt x="193865" y="458279"/>
                  </a:lnTo>
                  <a:lnTo>
                    <a:pt x="192963" y="457009"/>
                  </a:lnTo>
                  <a:lnTo>
                    <a:pt x="191274" y="457009"/>
                  </a:lnTo>
                  <a:lnTo>
                    <a:pt x="192582" y="455739"/>
                  </a:lnTo>
                  <a:lnTo>
                    <a:pt x="196494" y="451929"/>
                  </a:lnTo>
                  <a:lnTo>
                    <a:pt x="197434" y="453212"/>
                  </a:lnTo>
                  <a:lnTo>
                    <a:pt x="197116" y="454482"/>
                  </a:lnTo>
                  <a:lnTo>
                    <a:pt x="197167" y="455739"/>
                  </a:lnTo>
                  <a:lnTo>
                    <a:pt x="197269" y="457009"/>
                  </a:lnTo>
                  <a:lnTo>
                    <a:pt x="199263" y="457009"/>
                  </a:lnTo>
                  <a:lnTo>
                    <a:pt x="200177" y="455739"/>
                  </a:lnTo>
                  <a:lnTo>
                    <a:pt x="199936" y="451929"/>
                  </a:lnTo>
                  <a:lnTo>
                    <a:pt x="199783" y="449389"/>
                  </a:lnTo>
                  <a:lnTo>
                    <a:pt x="210527" y="439229"/>
                  </a:lnTo>
                  <a:lnTo>
                    <a:pt x="211048" y="439229"/>
                  </a:lnTo>
                  <a:lnTo>
                    <a:pt x="216852" y="434162"/>
                  </a:lnTo>
                  <a:lnTo>
                    <a:pt x="218300" y="432879"/>
                  </a:lnTo>
                  <a:lnTo>
                    <a:pt x="218059" y="431609"/>
                  </a:lnTo>
                  <a:lnTo>
                    <a:pt x="217601" y="431609"/>
                  </a:lnTo>
                  <a:lnTo>
                    <a:pt x="217182" y="430339"/>
                  </a:lnTo>
                  <a:lnTo>
                    <a:pt x="220586" y="426529"/>
                  </a:lnTo>
                  <a:close/>
                </a:path>
                <a:path w="822960" h="628014">
                  <a:moveTo>
                    <a:pt x="272884" y="382320"/>
                  </a:moveTo>
                  <a:lnTo>
                    <a:pt x="271373" y="380212"/>
                  </a:lnTo>
                  <a:lnTo>
                    <a:pt x="269278" y="382943"/>
                  </a:lnTo>
                  <a:lnTo>
                    <a:pt x="266865" y="384289"/>
                  </a:lnTo>
                  <a:lnTo>
                    <a:pt x="264134" y="384556"/>
                  </a:lnTo>
                  <a:lnTo>
                    <a:pt x="259029" y="388962"/>
                  </a:lnTo>
                  <a:lnTo>
                    <a:pt x="259245" y="388620"/>
                  </a:lnTo>
                  <a:lnTo>
                    <a:pt x="259803" y="387743"/>
                  </a:lnTo>
                  <a:lnTo>
                    <a:pt x="260438" y="386740"/>
                  </a:lnTo>
                  <a:lnTo>
                    <a:pt x="261823" y="384556"/>
                  </a:lnTo>
                  <a:lnTo>
                    <a:pt x="259562" y="386740"/>
                  </a:lnTo>
                  <a:lnTo>
                    <a:pt x="258025" y="386270"/>
                  </a:lnTo>
                  <a:lnTo>
                    <a:pt x="256514" y="387413"/>
                  </a:lnTo>
                  <a:lnTo>
                    <a:pt x="256514" y="389724"/>
                  </a:lnTo>
                  <a:lnTo>
                    <a:pt x="252869" y="393280"/>
                  </a:lnTo>
                  <a:lnTo>
                    <a:pt x="252857" y="392912"/>
                  </a:lnTo>
                  <a:lnTo>
                    <a:pt x="252895" y="392074"/>
                  </a:lnTo>
                  <a:lnTo>
                    <a:pt x="255778" y="389839"/>
                  </a:lnTo>
                  <a:lnTo>
                    <a:pt x="256235" y="389483"/>
                  </a:lnTo>
                  <a:lnTo>
                    <a:pt x="256514" y="389724"/>
                  </a:lnTo>
                  <a:lnTo>
                    <a:pt x="256514" y="387413"/>
                  </a:lnTo>
                  <a:lnTo>
                    <a:pt x="256057" y="387743"/>
                  </a:lnTo>
                  <a:lnTo>
                    <a:pt x="254952" y="385787"/>
                  </a:lnTo>
                  <a:lnTo>
                    <a:pt x="252209" y="388620"/>
                  </a:lnTo>
                  <a:lnTo>
                    <a:pt x="251777" y="387413"/>
                  </a:lnTo>
                  <a:lnTo>
                    <a:pt x="251180" y="386664"/>
                  </a:lnTo>
                  <a:lnTo>
                    <a:pt x="250494" y="386194"/>
                  </a:lnTo>
                  <a:lnTo>
                    <a:pt x="249910" y="387731"/>
                  </a:lnTo>
                  <a:lnTo>
                    <a:pt x="249770" y="388581"/>
                  </a:lnTo>
                  <a:lnTo>
                    <a:pt x="249656" y="390994"/>
                  </a:lnTo>
                  <a:lnTo>
                    <a:pt x="249745" y="390855"/>
                  </a:lnTo>
                  <a:lnTo>
                    <a:pt x="250228" y="390423"/>
                  </a:lnTo>
                  <a:lnTo>
                    <a:pt x="250964" y="390258"/>
                  </a:lnTo>
                  <a:lnTo>
                    <a:pt x="251879" y="389839"/>
                  </a:lnTo>
                  <a:lnTo>
                    <a:pt x="251828" y="390855"/>
                  </a:lnTo>
                  <a:lnTo>
                    <a:pt x="251955" y="391439"/>
                  </a:lnTo>
                  <a:lnTo>
                    <a:pt x="251294" y="392607"/>
                  </a:lnTo>
                  <a:lnTo>
                    <a:pt x="250291" y="392912"/>
                  </a:lnTo>
                  <a:lnTo>
                    <a:pt x="249758" y="392645"/>
                  </a:lnTo>
                  <a:lnTo>
                    <a:pt x="249961" y="394284"/>
                  </a:lnTo>
                  <a:lnTo>
                    <a:pt x="250431" y="395859"/>
                  </a:lnTo>
                  <a:lnTo>
                    <a:pt x="251663" y="398246"/>
                  </a:lnTo>
                  <a:lnTo>
                    <a:pt x="252869" y="400265"/>
                  </a:lnTo>
                  <a:lnTo>
                    <a:pt x="260553" y="393280"/>
                  </a:lnTo>
                  <a:lnTo>
                    <a:pt x="264744" y="389483"/>
                  </a:lnTo>
                  <a:lnTo>
                    <a:pt x="265315" y="388962"/>
                  </a:lnTo>
                  <a:lnTo>
                    <a:pt x="265925" y="388581"/>
                  </a:lnTo>
                  <a:lnTo>
                    <a:pt x="266661" y="388327"/>
                  </a:lnTo>
                  <a:lnTo>
                    <a:pt x="269595" y="387134"/>
                  </a:lnTo>
                  <a:lnTo>
                    <a:pt x="271424" y="385787"/>
                  </a:lnTo>
                  <a:lnTo>
                    <a:pt x="272453" y="382943"/>
                  </a:lnTo>
                  <a:lnTo>
                    <a:pt x="272643" y="382638"/>
                  </a:lnTo>
                  <a:lnTo>
                    <a:pt x="272884" y="382320"/>
                  </a:lnTo>
                  <a:close/>
                </a:path>
                <a:path w="822960" h="628014">
                  <a:moveTo>
                    <a:pt x="294513" y="534225"/>
                  </a:moveTo>
                  <a:lnTo>
                    <a:pt x="294157" y="534377"/>
                  </a:lnTo>
                  <a:lnTo>
                    <a:pt x="293928" y="534771"/>
                  </a:lnTo>
                  <a:lnTo>
                    <a:pt x="294246" y="534568"/>
                  </a:lnTo>
                  <a:lnTo>
                    <a:pt x="294513" y="534225"/>
                  </a:lnTo>
                  <a:close/>
                </a:path>
                <a:path w="822960" h="628014">
                  <a:moveTo>
                    <a:pt x="296913" y="532384"/>
                  </a:moveTo>
                  <a:lnTo>
                    <a:pt x="296418" y="532028"/>
                  </a:lnTo>
                  <a:lnTo>
                    <a:pt x="294513" y="534225"/>
                  </a:lnTo>
                  <a:lnTo>
                    <a:pt x="295694" y="533831"/>
                  </a:lnTo>
                  <a:lnTo>
                    <a:pt x="296557" y="533311"/>
                  </a:lnTo>
                  <a:lnTo>
                    <a:pt x="296684" y="532765"/>
                  </a:lnTo>
                  <a:lnTo>
                    <a:pt x="296913" y="532384"/>
                  </a:lnTo>
                  <a:close/>
                </a:path>
                <a:path w="822960" h="628014">
                  <a:moveTo>
                    <a:pt x="299440" y="527151"/>
                  </a:moveTo>
                  <a:lnTo>
                    <a:pt x="298691" y="525741"/>
                  </a:lnTo>
                  <a:lnTo>
                    <a:pt x="297040" y="525157"/>
                  </a:lnTo>
                  <a:lnTo>
                    <a:pt x="296608" y="525564"/>
                  </a:lnTo>
                  <a:lnTo>
                    <a:pt x="295744" y="525995"/>
                  </a:lnTo>
                  <a:lnTo>
                    <a:pt x="295402" y="526681"/>
                  </a:lnTo>
                  <a:lnTo>
                    <a:pt x="295033" y="527735"/>
                  </a:lnTo>
                  <a:lnTo>
                    <a:pt x="295414" y="528612"/>
                  </a:lnTo>
                  <a:lnTo>
                    <a:pt x="296443" y="529005"/>
                  </a:lnTo>
                  <a:lnTo>
                    <a:pt x="297459" y="529424"/>
                  </a:lnTo>
                  <a:lnTo>
                    <a:pt x="298196" y="528980"/>
                  </a:lnTo>
                  <a:lnTo>
                    <a:pt x="298729" y="528231"/>
                  </a:lnTo>
                  <a:lnTo>
                    <a:pt x="298831" y="528104"/>
                  </a:lnTo>
                  <a:lnTo>
                    <a:pt x="299440" y="527151"/>
                  </a:lnTo>
                  <a:close/>
                </a:path>
                <a:path w="822960" h="628014">
                  <a:moveTo>
                    <a:pt x="304342" y="527697"/>
                  </a:moveTo>
                  <a:lnTo>
                    <a:pt x="303110" y="526884"/>
                  </a:lnTo>
                  <a:lnTo>
                    <a:pt x="302399" y="528751"/>
                  </a:lnTo>
                  <a:lnTo>
                    <a:pt x="303593" y="529844"/>
                  </a:lnTo>
                  <a:lnTo>
                    <a:pt x="303695" y="528815"/>
                  </a:lnTo>
                  <a:lnTo>
                    <a:pt x="304342" y="527697"/>
                  </a:lnTo>
                  <a:close/>
                </a:path>
                <a:path w="822960" h="628014">
                  <a:moveTo>
                    <a:pt x="334340" y="529221"/>
                  </a:moveTo>
                  <a:lnTo>
                    <a:pt x="334314" y="529069"/>
                  </a:lnTo>
                  <a:lnTo>
                    <a:pt x="334086" y="528916"/>
                  </a:lnTo>
                  <a:lnTo>
                    <a:pt x="333959" y="528866"/>
                  </a:lnTo>
                  <a:lnTo>
                    <a:pt x="333616" y="529247"/>
                  </a:lnTo>
                  <a:lnTo>
                    <a:pt x="333819" y="529361"/>
                  </a:lnTo>
                  <a:lnTo>
                    <a:pt x="334022" y="529463"/>
                  </a:lnTo>
                  <a:lnTo>
                    <a:pt x="334225" y="529577"/>
                  </a:lnTo>
                  <a:lnTo>
                    <a:pt x="334264" y="529412"/>
                  </a:lnTo>
                  <a:lnTo>
                    <a:pt x="334340" y="529221"/>
                  </a:lnTo>
                  <a:close/>
                </a:path>
                <a:path w="822960" h="628014">
                  <a:moveTo>
                    <a:pt x="349885" y="355142"/>
                  </a:moveTo>
                  <a:lnTo>
                    <a:pt x="349453" y="355358"/>
                  </a:lnTo>
                  <a:lnTo>
                    <a:pt x="349618" y="355384"/>
                  </a:lnTo>
                  <a:lnTo>
                    <a:pt x="349745" y="355346"/>
                  </a:lnTo>
                  <a:lnTo>
                    <a:pt x="349872" y="355180"/>
                  </a:lnTo>
                  <a:close/>
                </a:path>
                <a:path w="822960" h="628014">
                  <a:moveTo>
                    <a:pt x="355168" y="307289"/>
                  </a:moveTo>
                  <a:lnTo>
                    <a:pt x="354469" y="305308"/>
                  </a:lnTo>
                  <a:lnTo>
                    <a:pt x="352856" y="304838"/>
                  </a:lnTo>
                  <a:lnTo>
                    <a:pt x="350939" y="304469"/>
                  </a:lnTo>
                  <a:lnTo>
                    <a:pt x="351028" y="307047"/>
                  </a:lnTo>
                  <a:lnTo>
                    <a:pt x="352437" y="307682"/>
                  </a:lnTo>
                  <a:lnTo>
                    <a:pt x="354228" y="308140"/>
                  </a:lnTo>
                  <a:lnTo>
                    <a:pt x="355168" y="307289"/>
                  </a:lnTo>
                  <a:close/>
                </a:path>
                <a:path w="822960" h="628014">
                  <a:moveTo>
                    <a:pt x="357835" y="350799"/>
                  </a:moveTo>
                  <a:lnTo>
                    <a:pt x="357695" y="350875"/>
                  </a:lnTo>
                  <a:lnTo>
                    <a:pt x="357822" y="350850"/>
                  </a:lnTo>
                  <a:close/>
                </a:path>
                <a:path w="822960" h="628014">
                  <a:moveTo>
                    <a:pt x="360210" y="499897"/>
                  </a:moveTo>
                  <a:lnTo>
                    <a:pt x="359765" y="500100"/>
                  </a:lnTo>
                  <a:lnTo>
                    <a:pt x="359473" y="500405"/>
                  </a:lnTo>
                  <a:lnTo>
                    <a:pt x="359257" y="500735"/>
                  </a:lnTo>
                  <a:lnTo>
                    <a:pt x="359486" y="500875"/>
                  </a:lnTo>
                  <a:lnTo>
                    <a:pt x="359803" y="500608"/>
                  </a:lnTo>
                  <a:lnTo>
                    <a:pt x="360019" y="500240"/>
                  </a:lnTo>
                  <a:lnTo>
                    <a:pt x="360210" y="499897"/>
                  </a:lnTo>
                  <a:close/>
                </a:path>
                <a:path w="822960" h="628014">
                  <a:moveTo>
                    <a:pt x="360311" y="499846"/>
                  </a:moveTo>
                  <a:lnTo>
                    <a:pt x="359994" y="499668"/>
                  </a:lnTo>
                  <a:lnTo>
                    <a:pt x="360222" y="499859"/>
                  </a:lnTo>
                  <a:close/>
                </a:path>
                <a:path w="822960" h="628014">
                  <a:moveTo>
                    <a:pt x="367157" y="316090"/>
                  </a:moveTo>
                  <a:lnTo>
                    <a:pt x="366001" y="315175"/>
                  </a:lnTo>
                  <a:lnTo>
                    <a:pt x="364744" y="314388"/>
                  </a:lnTo>
                  <a:lnTo>
                    <a:pt x="363385" y="313753"/>
                  </a:lnTo>
                  <a:lnTo>
                    <a:pt x="360121" y="317893"/>
                  </a:lnTo>
                  <a:lnTo>
                    <a:pt x="361772" y="318731"/>
                  </a:lnTo>
                  <a:lnTo>
                    <a:pt x="362572" y="319189"/>
                  </a:lnTo>
                  <a:lnTo>
                    <a:pt x="363016" y="318998"/>
                  </a:lnTo>
                  <a:lnTo>
                    <a:pt x="363461" y="318770"/>
                  </a:lnTo>
                  <a:lnTo>
                    <a:pt x="363893" y="318490"/>
                  </a:lnTo>
                  <a:lnTo>
                    <a:pt x="364172" y="318554"/>
                  </a:lnTo>
                  <a:lnTo>
                    <a:pt x="367157" y="316090"/>
                  </a:lnTo>
                  <a:close/>
                </a:path>
                <a:path w="822960" h="628014">
                  <a:moveTo>
                    <a:pt x="373799" y="289547"/>
                  </a:moveTo>
                  <a:lnTo>
                    <a:pt x="373595" y="289483"/>
                  </a:lnTo>
                  <a:lnTo>
                    <a:pt x="373380" y="289433"/>
                  </a:lnTo>
                  <a:lnTo>
                    <a:pt x="373164" y="289382"/>
                  </a:lnTo>
                  <a:lnTo>
                    <a:pt x="373138" y="289852"/>
                  </a:lnTo>
                  <a:lnTo>
                    <a:pt x="373278" y="289890"/>
                  </a:lnTo>
                  <a:lnTo>
                    <a:pt x="373456" y="289991"/>
                  </a:lnTo>
                  <a:lnTo>
                    <a:pt x="373659" y="289864"/>
                  </a:lnTo>
                  <a:lnTo>
                    <a:pt x="373722" y="289674"/>
                  </a:lnTo>
                  <a:lnTo>
                    <a:pt x="373799" y="289547"/>
                  </a:lnTo>
                  <a:close/>
                </a:path>
                <a:path w="822960" h="628014">
                  <a:moveTo>
                    <a:pt x="376428" y="284861"/>
                  </a:moveTo>
                  <a:lnTo>
                    <a:pt x="375615" y="281660"/>
                  </a:lnTo>
                  <a:lnTo>
                    <a:pt x="373900" y="285508"/>
                  </a:lnTo>
                  <a:lnTo>
                    <a:pt x="376402" y="284835"/>
                  </a:lnTo>
                  <a:close/>
                </a:path>
                <a:path w="822960" h="628014">
                  <a:moveTo>
                    <a:pt x="377520" y="322199"/>
                  </a:moveTo>
                  <a:lnTo>
                    <a:pt x="377469" y="321957"/>
                  </a:lnTo>
                  <a:lnTo>
                    <a:pt x="377393" y="321691"/>
                  </a:lnTo>
                  <a:lnTo>
                    <a:pt x="377190" y="321754"/>
                  </a:lnTo>
                  <a:lnTo>
                    <a:pt x="376897" y="321881"/>
                  </a:lnTo>
                  <a:lnTo>
                    <a:pt x="376745" y="321919"/>
                  </a:lnTo>
                  <a:lnTo>
                    <a:pt x="376605" y="321957"/>
                  </a:lnTo>
                  <a:lnTo>
                    <a:pt x="376580" y="322110"/>
                  </a:lnTo>
                  <a:lnTo>
                    <a:pt x="376542" y="322287"/>
                  </a:lnTo>
                  <a:lnTo>
                    <a:pt x="376428" y="322643"/>
                  </a:lnTo>
                  <a:lnTo>
                    <a:pt x="376389" y="322834"/>
                  </a:lnTo>
                  <a:lnTo>
                    <a:pt x="376364" y="323011"/>
                  </a:lnTo>
                  <a:lnTo>
                    <a:pt x="376758" y="322834"/>
                  </a:lnTo>
                  <a:lnTo>
                    <a:pt x="377139" y="322618"/>
                  </a:lnTo>
                  <a:lnTo>
                    <a:pt x="377418" y="322313"/>
                  </a:lnTo>
                  <a:close/>
                </a:path>
                <a:path w="822960" h="628014">
                  <a:moveTo>
                    <a:pt x="380593" y="273138"/>
                  </a:moveTo>
                  <a:lnTo>
                    <a:pt x="380428" y="272656"/>
                  </a:lnTo>
                  <a:lnTo>
                    <a:pt x="380390" y="272338"/>
                  </a:lnTo>
                  <a:lnTo>
                    <a:pt x="380060" y="272389"/>
                  </a:lnTo>
                  <a:lnTo>
                    <a:pt x="379679" y="272364"/>
                  </a:lnTo>
                  <a:lnTo>
                    <a:pt x="379412" y="272516"/>
                  </a:lnTo>
                  <a:lnTo>
                    <a:pt x="379463" y="273075"/>
                  </a:lnTo>
                  <a:lnTo>
                    <a:pt x="379501" y="273380"/>
                  </a:lnTo>
                  <a:lnTo>
                    <a:pt x="379831" y="273329"/>
                  </a:lnTo>
                  <a:lnTo>
                    <a:pt x="380238" y="273392"/>
                  </a:lnTo>
                  <a:lnTo>
                    <a:pt x="380466" y="273227"/>
                  </a:lnTo>
                  <a:lnTo>
                    <a:pt x="380593" y="273138"/>
                  </a:lnTo>
                  <a:close/>
                </a:path>
                <a:path w="822960" h="628014">
                  <a:moveTo>
                    <a:pt x="381571" y="297294"/>
                  </a:moveTo>
                  <a:lnTo>
                    <a:pt x="381266" y="297218"/>
                  </a:lnTo>
                  <a:lnTo>
                    <a:pt x="380669" y="297103"/>
                  </a:lnTo>
                  <a:lnTo>
                    <a:pt x="380657" y="297268"/>
                  </a:lnTo>
                  <a:lnTo>
                    <a:pt x="380580" y="297510"/>
                  </a:lnTo>
                  <a:lnTo>
                    <a:pt x="380873" y="297802"/>
                  </a:lnTo>
                  <a:lnTo>
                    <a:pt x="381165" y="297929"/>
                  </a:lnTo>
                  <a:lnTo>
                    <a:pt x="381419" y="298081"/>
                  </a:lnTo>
                  <a:lnTo>
                    <a:pt x="381469" y="297827"/>
                  </a:lnTo>
                  <a:lnTo>
                    <a:pt x="381571" y="297294"/>
                  </a:lnTo>
                  <a:close/>
                </a:path>
                <a:path w="822960" h="628014">
                  <a:moveTo>
                    <a:pt x="433832" y="404126"/>
                  </a:moveTo>
                  <a:lnTo>
                    <a:pt x="433527" y="403733"/>
                  </a:lnTo>
                  <a:lnTo>
                    <a:pt x="433324" y="404050"/>
                  </a:lnTo>
                  <a:lnTo>
                    <a:pt x="433832" y="404126"/>
                  </a:lnTo>
                  <a:close/>
                </a:path>
                <a:path w="822960" h="628014">
                  <a:moveTo>
                    <a:pt x="438099" y="423583"/>
                  </a:moveTo>
                  <a:lnTo>
                    <a:pt x="437972" y="422986"/>
                  </a:lnTo>
                  <a:lnTo>
                    <a:pt x="437972" y="422363"/>
                  </a:lnTo>
                  <a:lnTo>
                    <a:pt x="436270" y="421906"/>
                  </a:lnTo>
                  <a:lnTo>
                    <a:pt x="435457" y="421678"/>
                  </a:lnTo>
                  <a:lnTo>
                    <a:pt x="436079" y="423710"/>
                  </a:lnTo>
                  <a:lnTo>
                    <a:pt x="436054" y="424268"/>
                  </a:lnTo>
                  <a:lnTo>
                    <a:pt x="435292" y="425932"/>
                  </a:lnTo>
                  <a:lnTo>
                    <a:pt x="435165" y="426250"/>
                  </a:lnTo>
                  <a:lnTo>
                    <a:pt x="435051" y="426567"/>
                  </a:lnTo>
                  <a:lnTo>
                    <a:pt x="436486" y="426339"/>
                  </a:lnTo>
                  <a:lnTo>
                    <a:pt x="437438" y="425399"/>
                  </a:lnTo>
                  <a:lnTo>
                    <a:pt x="437934" y="424065"/>
                  </a:lnTo>
                  <a:lnTo>
                    <a:pt x="438099" y="423583"/>
                  </a:lnTo>
                  <a:close/>
                </a:path>
                <a:path w="822960" h="628014">
                  <a:moveTo>
                    <a:pt x="440486" y="359371"/>
                  </a:moveTo>
                  <a:lnTo>
                    <a:pt x="438556" y="358533"/>
                  </a:lnTo>
                  <a:lnTo>
                    <a:pt x="436651" y="357886"/>
                  </a:lnTo>
                  <a:lnTo>
                    <a:pt x="436664" y="360476"/>
                  </a:lnTo>
                  <a:lnTo>
                    <a:pt x="436892" y="363067"/>
                  </a:lnTo>
                  <a:lnTo>
                    <a:pt x="440270" y="364578"/>
                  </a:lnTo>
                  <a:lnTo>
                    <a:pt x="439902" y="362699"/>
                  </a:lnTo>
                  <a:lnTo>
                    <a:pt x="439724" y="360972"/>
                  </a:lnTo>
                  <a:lnTo>
                    <a:pt x="440486" y="359371"/>
                  </a:lnTo>
                  <a:close/>
                </a:path>
                <a:path w="822960" h="628014">
                  <a:moveTo>
                    <a:pt x="440791" y="392353"/>
                  </a:moveTo>
                  <a:lnTo>
                    <a:pt x="440575" y="392480"/>
                  </a:lnTo>
                  <a:lnTo>
                    <a:pt x="440359" y="392607"/>
                  </a:lnTo>
                  <a:lnTo>
                    <a:pt x="440169" y="392760"/>
                  </a:lnTo>
                  <a:lnTo>
                    <a:pt x="440245" y="393052"/>
                  </a:lnTo>
                  <a:lnTo>
                    <a:pt x="440296" y="393217"/>
                  </a:lnTo>
                  <a:lnTo>
                    <a:pt x="440626" y="392633"/>
                  </a:lnTo>
                  <a:lnTo>
                    <a:pt x="440791" y="392353"/>
                  </a:lnTo>
                  <a:close/>
                </a:path>
                <a:path w="822960" h="628014">
                  <a:moveTo>
                    <a:pt x="441388" y="391807"/>
                  </a:moveTo>
                  <a:lnTo>
                    <a:pt x="441020" y="391947"/>
                  </a:lnTo>
                  <a:lnTo>
                    <a:pt x="440791" y="392353"/>
                  </a:lnTo>
                  <a:lnTo>
                    <a:pt x="441109" y="392150"/>
                  </a:lnTo>
                  <a:lnTo>
                    <a:pt x="441388" y="391807"/>
                  </a:lnTo>
                  <a:close/>
                </a:path>
                <a:path w="822960" h="628014">
                  <a:moveTo>
                    <a:pt x="443712" y="390080"/>
                  </a:moveTo>
                  <a:lnTo>
                    <a:pt x="443585" y="389915"/>
                  </a:lnTo>
                  <a:lnTo>
                    <a:pt x="443445" y="389750"/>
                  </a:lnTo>
                  <a:lnTo>
                    <a:pt x="443306" y="389623"/>
                  </a:lnTo>
                  <a:lnTo>
                    <a:pt x="441388" y="391807"/>
                  </a:lnTo>
                  <a:lnTo>
                    <a:pt x="441972" y="391591"/>
                  </a:lnTo>
                  <a:lnTo>
                    <a:pt x="442569" y="391401"/>
                  </a:lnTo>
                  <a:lnTo>
                    <a:pt x="443382" y="390906"/>
                  </a:lnTo>
                  <a:lnTo>
                    <a:pt x="443522" y="390461"/>
                  </a:lnTo>
                  <a:lnTo>
                    <a:pt x="443712" y="390080"/>
                  </a:lnTo>
                  <a:close/>
                </a:path>
                <a:path w="822960" h="628014">
                  <a:moveTo>
                    <a:pt x="444919" y="419277"/>
                  </a:moveTo>
                  <a:lnTo>
                    <a:pt x="444500" y="419252"/>
                  </a:lnTo>
                  <a:lnTo>
                    <a:pt x="444792" y="419544"/>
                  </a:lnTo>
                  <a:lnTo>
                    <a:pt x="444919" y="419277"/>
                  </a:lnTo>
                  <a:close/>
                </a:path>
                <a:path w="822960" h="628014">
                  <a:moveTo>
                    <a:pt x="448132" y="395262"/>
                  </a:moveTo>
                  <a:lnTo>
                    <a:pt x="445477" y="396100"/>
                  </a:lnTo>
                  <a:lnTo>
                    <a:pt x="443941" y="396240"/>
                  </a:lnTo>
                  <a:lnTo>
                    <a:pt x="442353" y="395566"/>
                  </a:lnTo>
                  <a:lnTo>
                    <a:pt x="441210" y="410908"/>
                  </a:lnTo>
                  <a:lnTo>
                    <a:pt x="442137" y="410324"/>
                  </a:lnTo>
                  <a:lnTo>
                    <a:pt x="442341" y="409562"/>
                  </a:lnTo>
                  <a:lnTo>
                    <a:pt x="444741" y="406514"/>
                  </a:lnTo>
                  <a:lnTo>
                    <a:pt x="445884" y="402767"/>
                  </a:lnTo>
                  <a:lnTo>
                    <a:pt x="448132" y="395262"/>
                  </a:lnTo>
                  <a:close/>
                </a:path>
                <a:path w="822960" h="628014">
                  <a:moveTo>
                    <a:pt x="450303" y="368985"/>
                  </a:moveTo>
                  <a:lnTo>
                    <a:pt x="449770" y="368350"/>
                  </a:lnTo>
                  <a:lnTo>
                    <a:pt x="448741" y="367055"/>
                  </a:lnTo>
                  <a:lnTo>
                    <a:pt x="448449" y="366699"/>
                  </a:lnTo>
                  <a:lnTo>
                    <a:pt x="448297" y="366483"/>
                  </a:lnTo>
                  <a:lnTo>
                    <a:pt x="447967" y="366293"/>
                  </a:lnTo>
                  <a:lnTo>
                    <a:pt x="447675" y="366395"/>
                  </a:lnTo>
                  <a:lnTo>
                    <a:pt x="447370" y="366471"/>
                  </a:lnTo>
                  <a:lnTo>
                    <a:pt x="447027" y="366496"/>
                  </a:lnTo>
                  <a:lnTo>
                    <a:pt x="445312" y="365061"/>
                  </a:lnTo>
                  <a:lnTo>
                    <a:pt x="445211" y="365290"/>
                  </a:lnTo>
                  <a:lnTo>
                    <a:pt x="448233" y="369100"/>
                  </a:lnTo>
                  <a:lnTo>
                    <a:pt x="448551" y="369379"/>
                  </a:lnTo>
                  <a:lnTo>
                    <a:pt x="448843" y="369671"/>
                  </a:lnTo>
                  <a:lnTo>
                    <a:pt x="449160" y="369519"/>
                  </a:lnTo>
                  <a:lnTo>
                    <a:pt x="449287" y="369455"/>
                  </a:lnTo>
                  <a:lnTo>
                    <a:pt x="449643" y="369354"/>
                  </a:lnTo>
                  <a:lnTo>
                    <a:pt x="450303" y="368985"/>
                  </a:lnTo>
                  <a:close/>
                </a:path>
                <a:path w="822960" h="628014">
                  <a:moveTo>
                    <a:pt x="451053" y="385533"/>
                  </a:moveTo>
                  <a:lnTo>
                    <a:pt x="450329" y="384759"/>
                  </a:lnTo>
                  <a:lnTo>
                    <a:pt x="450088" y="384962"/>
                  </a:lnTo>
                  <a:lnTo>
                    <a:pt x="449859" y="385165"/>
                  </a:lnTo>
                  <a:lnTo>
                    <a:pt x="449643" y="385381"/>
                  </a:lnTo>
                  <a:lnTo>
                    <a:pt x="449313" y="386359"/>
                  </a:lnTo>
                  <a:lnTo>
                    <a:pt x="449503" y="386537"/>
                  </a:lnTo>
                  <a:lnTo>
                    <a:pt x="450456" y="387413"/>
                  </a:lnTo>
                  <a:lnTo>
                    <a:pt x="450545" y="386511"/>
                  </a:lnTo>
                  <a:lnTo>
                    <a:pt x="451053" y="385533"/>
                  </a:lnTo>
                  <a:close/>
                </a:path>
                <a:path w="822960" h="628014">
                  <a:moveTo>
                    <a:pt x="452094" y="309270"/>
                  </a:moveTo>
                  <a:lnTo>
                    <a:pt x="451840" y="308660"/>
                  </a:lnTo>
                  <a:lnTo>
                    <a:pt x="451726" y="308368"/>
                  </a:lnTo>
                  <a:lnTo>
                    <a:pt x="451878" y="308838"/>
                  </a:lnTo>
                  <a:lnTo>
                    <a:pt x="451993" y="309181"/>
                  </a:lnTo>
                  <a:close/>
                </a:path>
                <a:path w="822960" h="628014">
                  <a:moveTo>
                    <a:pt x="454228" y="366115"/>
                  </a:moveTo>
                  <a:lnTo>
                    <a:pt x="453453" y="366229"/>
                  </a:lnTo>
                  <a:lnTo>
                    <a:pt x="453072" y="366293"/>
                  </a:lnTo>
                  <a:lnTo>
                    <a:pt x="453326" y="366610"/>
                  </a:lnTo>
                  <a:lnTo>
                    <a:pt x="453745" y="366852"/>
                  </a:lnTo>
                  <a:lnTo>
                    <a:pt x="454215" y="367055"/>
                  </a:lnTo>
                  <a:lnTo>
                    <a:pt x="454228" y="366750"/>
                  </a:lnTo>
                  <a:lnTo>
                    <a:pt x="454228" y="366445"/>
                  </a:lnTo>
                  <a:lnTo>
                    <a:pt x="454228" y="366115"/>
                  </a:lnTo>
                  <a:close/>
                </a:path>
                <a:path w="822960" h="628014">
                  <a:moveTo>
                    <a:pt x="456133" y="371259"/>
                  </a:moveTo>
                  <a:lnTo>
                    <a:pt x="455447" y="370776"/>
                  </a:lnTo>
                  <a:lnTo>
                    <a:pt x="454761" y="370941"/>
                  </a:lnTo>
                  <a:lnTo>
                    <a:pt x="454113" y="371132"/>
                  </a:lnTo>
                  <a:lnTo>
                    <a:pt x="454761" y="371411"/>
                  </a:lnTo>
                  <a:lnTo>
                    <a:pt x="455447" y="371449"/>
                  </a:lnTo>
                  <a:lnTo>
                    <a:pt x="456133" y="371259"/>
                  </a:lnTo>
                  <a:close/>
                </a:path>
                <a:path w="822960" h="628014">
                  <a:moveTo>
                    <a:pt x="458063" y="368541"/>
                  </a:moveTo>
                  <a:lnTo>
                    <a:pt x="457873" y="367652"/>
                  </a:lnTo>
                  <a:lnTo>
                    <a:pt x="457593" y="366801"/>
                  </a:lnTo>
                  <a:lnTo>
                    <a:pt x="456984" y="366712"/>
                  </a:lnTo>
                  <a:lnTo>
                    <a:pt x="456895" y="367068"/>
                  </a:lnTo>
                  <a:lnTo>
                    <a:pt x="456793" y="367411"/>
                  </a:lnTo>
                  <a:lnTo>
                    <a:pt x="456653" y="367728"/>
                  </a:lnTo>
                  <a:lnTo>
                    <a:pt x="457339" y="368046"/>
                  </a:lnTo>
                  <a:lnTo>
                    <a:pt x="457669" y="368617"/>
                  </a:lnTo>
                  <a:lnTo>
                    <a:pt x="457949" y="369316"/>
                  </a:lnTo>
                  <a:lnTo>
                    <a:pt x="458063" y="368541"/>
                  </a:lnTo>
                  <a:close/>
                </a:path>
                <a:path w="822960" h="628014">
                  <a:moveTo>
                    <a:pt x="460476" y="194221"/>
                  </a:moveTo>
                  <a:lnTo>
                    <a:pt x="455358" y="192303"/>
                  </a:lnTo>
                  <a:lnTo>
                    <a:pt x="455409" y="194386"/>
                  </a:lnTo>
                  <a:lnTo>
                    <a:pt x="456819" y="195961"/>
                  </a:lnTo>
                  <a:lnTo>
                    <a:pt x="459232" y="195681"/>
                  </a:lnTo>
                  <a:lnTo>
                    <a:pt x="459384" y="195656"/>
                  </a:lnTo>
                  <a:lnTo>
                    <a:pt x="459524" y="195668"/>
                  </a:lnTo>
                  <a:lnTo>
                    <a:pt x="459663" y="195668"/>
                  </a:lnTo>
                  <a:lnTo>
                    <a:pt x="460476" y="194221"/>
                  </a:lnTo>
                  <a:close/>
                </a:path>
                <a:path w="822960" h="628014">
                  <a:moveTo>
                    <a:pt x="463804" y="420789"/>
                  </a:moveTo>
                  <a:lnTo>
                    <a:pt x="462356" y="421792"/>
                  </a:lnTo>
                  <a:lnTo>
                    <a:pt x="462635" y="421932"/>
                  </a:lnTo>
                  <a:lnTo>
                    <a:pt x="462927" y="422033"/>
                  </a:lnTo>
                  <a:lnTo>
                    <a:pt x="463219" y="422084"/>
                  </a:lnTo>
                  <a:lnTo>
                    <a:pt x="463804" y="420789"/>
                  </a:lnTo>
                  <a:close/>
                </a:path>
                <a:path w="822960" h="628014">
                  <a:moveTo>
                    <a:pt x="467410" y="182206"/>
                  </a:moveTo>
                  <a:lnTo>
                    <a:pt x="467245" y="182156"/>
                  </a:lnTo>
                  <a:lnTo>
                    <a:pt x="467410" y="182206"/>
                  </a:lnTo>
                  <a:close/>
                </a:path>
                <a:path w="822960" h="628014">
                  <a:moveTo>
                    <a:pt x="467525" y="440880"/>
                  </a:moveTo>
                  <a:lnTo>
                    <a:pt x="467398" y="439839"/>
                  </a:lnTo>
                  <a:lnTo>
                    <a:pt x="467233" y="438861"/>
                  </a:lnTo>
                  <a:lnTo>
                    <a:pt x="467055" y="437769"/>
                  </a:lnTo>
                  <a:lnTo>
                    <a:pt x="466331" y="438061"/>
                  </a:lnTo>
                  <a:lnTo>
                    <a:pt x="465823" y="438111"/>
                  </a:lnTo>
                  <a:lnTo>
                    <a:pt x="465416" y="439204"/>
                  </a:lnTo>
                  <a:lnTo>
                    <a:pt x="466305" y="440994"/>
                  </a:lnTo>
                  <a:lnTo>
                    <a:pt x="467055" y="441071"/>
                  </a:lnTo>
                  <a:lnTo>
                    <a:pt x="467207" y="441083"/>
                  </a:lnTo>
                  <a:lnTo>
                    <a:pt x="467525" y="440880"/>
                  </a:lnTo>
                  <a:close/>
                </a:path>
                <a:path w="822960" h="628014">
                  <a:moveTo>
                    <a:pt x="471297" y="403987"/>
                  </a:moveTo>
                  <a:lnTo>
                    <a:pt x="470966" y="402691"/>
                  </a:lnTo>
                  <a:lnTo>
                    <a:pt x="468782" y="401497"/>
                  </a:lnTo>
                  <a:lnTo>
                    <a:pt x="467194" y="400786"/>
                  </a:lnTo>
                  <a:lnTo>
                    <a:pt x="465670" y="402488"/>
                  </a:lnTo>
                  <a:lnTo>
                    <a:pt x="468528" y="404418"/>
                  </a:lnTo>
                  <a:lnTo>
                    <a:pt x="470001" y="405358"/>
                  </a:lnTo>
                  <a:lnTo>
                    <a:pt x="470242" y="405168"/>
                  </a:lnTo>
                  <a:lnTo>
                    <a:pt x="470636" y="405003"/>
                  </a:lnTo>
                  <a:lnTo>
                    <a:pt x="471297" y="403987"/>
                  </a:lnTo>
                  <a:close/>
                </a:path>
                <a:path w="822960" h="628014">
                  <a:moveTo>
                    <a:pt x="476173" y="181292"/>
                  </a:moveTo>
                  <a:lnTo>
                    <a:pt x="475856" y="181152"/>
                  </a:lnTo>
                  <a:lnTo>
                    <a:pt x="475830" y="181622"/>
                  </a:lnTo>
                  <a:lnTo>
                    <a:pt x="476173" y="181292"/>
                  </a:lnTo>
                  <a:close/>
                </a:path>
                <a:path w="822960" h="628014">
                  <a:moveTo>
                    <a:pt x="476694" y="174790"/>
                  </a:moveTo>
                  <a:lnTo>
                    <a:pt x="476300" y="174942"/>
                  </a:lnTo>
                  <a:lnTo>
                    <a:pt x="475856" y="174967"/>
                  </a:lnTo>
                  <a:lnTo>
                    <a:pt x="474294" y="174929"/>
                  </a:lnTo>
                  <a:lnTo>
                    <a:pt x="473125" y="174790"/>
                  </a:lnTo>
                  <a:lnTo>
                    <a:pt x="472147" y="174650"/>
                  </a:lnTo>
                  <a:lnTo>
                    <a:pt x="471551" y="175437"/>
                  </a:lnTo>
                  <a:lnTo>
                    <a:pt x="471081" y="176314"/>
                  </a:lnTo>
                  <a:lnTo>
                    <a:pt x="470801" y="178485"/>
                  </a:lnTo>
                  <a:lnTo>
                    <a:pt x="469887" y="179527"/>
                  </a:lnTo>
                  <a:lnTo>
                    <a:pt x="467436" y="182181"/>
                  </a:lnTo>
                  <a:lnTo>
                    <a:pt x="467614" y="182181"/>
                  </a:lnTo>
                  <a:lnTo>
                    <a:pt x="467575" y="182664"/>
                  </a:lnTo>
                  <a:lnTo>
                    <a:pt x="467182" y="182613"/>
                  </a:lnTo>
                  <a:lnTo>
                    <a:pt x="467207" y="182460"/>
                  </a:lnTo>
                  <a:lnTo>
                    <a:pt x="467233" y="182257"/>
                  </a:lnTo>
                  <a:lnTo>
                    <a:pt x="466585" y="182460"/>
                  </a:lnTo>
                  <a:lnTo>
                    <a:pt x="464693" y="181317"/>
                  </a:lnTo>
                  <a:lnTo>
                    <a:pt x="464185" y="182448"/>
                  </a:lnTo>
                  <a:lnTo>
                    <a:pt x="462534" y="182384"/>
                  </a:lnTo>
                  <a:lnTo>
                    <a:pt x="460667" y="180682"/>
                  </a:lnTo>
                  <a:lnTo>
                    <a:pt x="463448" y="180530"/>
                  </a:lnTo>
                  <a:lnTo>
                    <a:pt x="460857" y="178879"/>
                  </a:lnTo>
                  <a:lnTo>
                    <a:pt x="458774" y="179692"/>
                  </a:lnTo>
                  <a:lnTo>
                    <a:pt x="456755" y="186690"/>
                  </a:lnTo>
                  <a:lnTo>
                    <a:pt x="455764" y="190017"/>
                  </a:lnTo>
                  <a:lnTo>
                    <a:pt x="455853" y="189890"/>
                  </a:lnTo>
                  <a:lnTo>
                    <a:pt x="456857" y="189407"/>
                  </a:lnTo>
                  <a:lnTo>
                    <a:pt x="458304" y="188531"/>
                  </a:lnTo>
                  <a:lnTo>
                    <a:pt x="458597" y="187337"/>
                  </a:lnTo>
                  <a:lnTo>
                    <a:pt x="458292" y="186270"/>
                  </a:lnTo>
                  <a:lnTo>
                    <a:pt x="458139" y="184454"/>
                  </a:lnTo>
                  <a:lnTo>
                    <a:pt x="461708" y="182905"/>
                  </a:lnTo>
                  <a:lnTo>
                    <a:pt x="462978" y="184035"/>
                  </a:lnTo>
                  <a:lnTo>
                    <a:pt x="463816" y="185267"/>
                  </a:lnTo>
                  <a:lnTo>
                    <a:pt x="464324" y="186677"/>
                  </a:lnTo>
                  <a:lnTo>
                    <a:pt x="465493" y="186690"/>
                  </a:lnTo>
                  <a:lnTo>
                    <a:pt x="466699" y="186245"/>
                  </a:lnTo>
                  <a:lnTo>
                    <a:pt x="467918" y="186270"/>
                  </a:lnTo>
                  <a:lnTo>
                    <a:pt x="468160" y="185127"/>
                  </a:lnTo>
                  <a:lnTo>
                    <a:pt x="468680" y="184023"/>
                  </a:lnTo>
                  <a:lnTo>
                    <a:pt x="469734" y="182905"/>
                  </a:lnTo>
                  <a:lnTo>
                    <a:pt x="469963" y="182664"/>
                  </a:lnTo>
                  <a:lnTo>
                    <a:pt x="471982" y="180530"/>
                  </a:lnTo>
                  <a:lnTo>
                    <a:pt x="476580" y="174967"/>
                  </a:lnTo>
                  <a:lnTo>
                    <a:pt x="476694" y="174790"/>
                  </a:lnTo>
                  <a:close/>
                </a:path>
                <a:path w="822960" h="628014">
                  <a:moveTo>
                    <a:pt x="479767" y="199783"/>
                  </a:moveTo>
                  <a:lnTo>
                    <a:pt x="479501" y="199021"/>
                  </a:lnTo>
                  <a:lnTo>
                    <a:pt x="479120" y="197904"/>
                  </a:lnTo>
                  <a:lnTo>
                    <a:pt x="478802" y="196862"/>
                  </a:lnTo>
                  <a:lnTo>
                    <a:pt x="478980" y="196659"/>
                  </a:lnTo>
                  <a:lnTo>
                    <a:pt x="479056" y="196469"/>
                  </a:lnTo>
                  <a:lnTo>
                    <a:pt x="479285" y="196494"/>
                  </a:lnTo>
                  <a:lnTo>
                    <a:pt x="479742" y="196621"/>
                  </a:lnTo>
                  <a:lnTo>
                    <a:pt x="479679" y="196469"/>
                  </a:lnTo>
                  <a:lnTo>
                    <a:pt x="478917" y="194818"/>
                  </a:lnTo>
                  <a:lnTo>
                    <a:pt x="478218" y="194106"/>
                  </a:lnTo>
                  <a:lnTo>
                    <a:pt x="477621" y="193509"/>
                  </a:lnTo>
                  <a:lnTo>
                    <a:pt x="474395" y="193116"/>
                  </a:lnTo>
                  <a:lnTo>
                    <a:pt x="473494" y="192278"/>
                  </a:lnTo>
                  <a:lnTo>
                    <a:pt x="472211" y="191592"/>
                  </a:lnTo>
                  <a:lnTo>
                    <a:pt x="473049" y="190665"/>
                  </a:lnTo>
                  <a:lnTo>
                    <a:pt x="473583" y="190144"/>
                  </a:lnTo>
                  <a:lnTo>
                    <a:pt x="474065" y="189509"/>
                  </a:lnTo>
                  <a:lnTo>
                    <a:pt x="473671" y="189064"/>
                  </a:lnTo>
                  <a:lnTo>
                    <a:pt x="473329" y="188645"/>
                  </a:lnTo>
                  <a:lnTo>
                    <a:pt x="473087" y="188188"/>
                  </a:lnTo>
                  <a:lnTo>
                    <a:pt x="471436" y="189103"/>
                  </a:lnTo>
                  <a:lnTo>
                    <a:pt x="470522" y="189268"/>
                  </a:lnTo>
                  <a:lnTo>
                    <a:pt x="470077" y="192011"/>
                  </a:lnTo>
                  <a:lnTo>
                    <a:pt x="466102" y="194487"/>
                  </a:lnTo>
                  <a:lnTo>
                    <a:pt x="466979" y="196265"/>
                  </a:lnTo>
                  <a:lnTo>
                    <a:pt x="468083" y="195821"/>
                  </a:lnTo>
                  <a:lnTo>
                    <a:pt x="468299" y="195389"/>
                  </a:lnTo>
                  <a:lnTo>
                    <a:pt x="468515" y="195046"/>
                  </a:lnTo>
                  <a:lnTo>
                    <a:pt x="469531" y="194106"/>
                  </a:lnTo>
                  <a:lnTo>
                    <a:pt x="470433" y="194119"/>
                  </a:lnTo>
                  <a:lnTo>
                    <a:pt x="471119" y="194957"/>
                  </a:lnTo>
                  <a:lnTo>
                    <a:pt x="471716" y="194868"/>
                  </a:lnTo>
                  <a:lnTo>
                    <a:pt x="472338" y="194818"/>
                  </a:lnTo>
                  <a:lnTo>
                    <a:pt x="473392" y="194818"/>
                  </a:lnTo>
                  <a:lnTo>
                    <a:pt x="474065" y="195389"/>
                  </a:lnTo>
                  <a:lnTo>
                    <a:pt x="474205" y="195821"/>
                  </a:lnTo>
                  <a:lnTo>
                    <a:pt x="474281" y="196469"/>
                  </a:lnTo>
                  <a:lnTo>
                    <a:pt x="474091" y="197015"/>
                  </a:lnTo>
                  <a:lnTo>
                    <a:pt x="472554" y="198539"/>
                  </a:lnTo>
                  <a:lnTo>
                    <a:pt x="471055" y="199021"/>
                  </a:lnTo>
                  <a:lnTo>
                    <a:pt x="468998" y="198755"/>
                  </a:lnTo>
                  <a:lnTo>
                    <a:pt x="468998" y="202704"/>
                  </a:lnTo>
                  <a:lnTo>
                    <a:pt x="468655" y="202704"/>
                  </a:lnTo>
                  <a:lnTo>
                    <a:pt x="468477" y="202704"/>
                  </a:lnTo>
                  <a:lnTo>
                    <a:pt x="468553" y="202196"/>
                  </a:lnTo>
                  <a:lnTo>
                    <a:pt x="468896" y="202196"/>
                  </a:lnTo>
                  <a:lnTo>
                    <a:pt x="468998" y="202704"/>
                  </a:lnTo>
                  <a:lnTo>
                    <a:pt x="468998" y="198755"/>
                  </a:lnTo>
                  <a:lnTo>
                    <a:pt x="467093" y="198488"/>
                  </a:lnTo>
                  <a:lnTo>
                    <a:pt x="466280" y="200088"/>
                  </a:lnTo>
                  <a:lnTo>
                    <a:pt x="465391" y="202196"/>
                  </a:lnTo>
                  <a:lnTo>
                    <a:pt x="465302" y="203288"/>
                  </a:lnTo>
                  <a:lnTo>
                    <a:pt x="465099" y="204698"/>
                  </a:lnTo>
                  <a:lnTo>
                    <a:pt x="464223" y="205435"/>
                  </a:lnTo>
                  <a:lnTo>
                    <a:pt x="465582" y="205994"/>
                  </a:lnTo>
                  <a:lnTo>
                    <a:pt x="469036" y="202793"/>
                  </a:lnTo>
                  <a:lnTo>
                    <a:pt x="469773" y="202107"/>
                  </a:lnTo>
                  <a:lnTo>
                    <a:pt x="470522" y="201422"/>
                  </a:lnTo>
                  <a:lnTo>
                    <a:pt x="471893" y="201777"/>
                  </a:lnTo>
                  <a:lnTo>
                    <a:pt x="472224" y="201422"/>
                  </a:lnTo>
                  <a:lnTo>
                    <a:pt x="472490" y="201206"/>
                  </a:lnTo>
                  <a:lnTo>
                    <a:pt x="472897" y="200964"/>
                  </a:lnTo>
                  <a:lnTo>
                    <a:pt x="477037" y="202819"/>
                  </a:lnTo>
                  <a:lnTo>
                    <a:pt x="478713" y="200964"/>
                  </a:lnTo>
                  <a:lnTo>
                    <a:pt x="479767" y="199783"/>
                  </a:lnTo>
                  <a:close/>
                </a:path>
                <a:path w="822960" h="628014">
                  <a:moveTo>
                    <a:pt x="482130" y="215201"/>
                  </a:moveTo>
                  <a:lnTo>
                    <a:pt x="481914" y="215277"/>
                  </a:lnTo>
                  <a:lnTo>
                    <a:pt x="482066" y="215315"/>
                  </a:lnTo>
                  <a:close/>
                </a:path>
                <a:path w="822960" h="628014">
                  <a:moveTo>
                    <a:pt x="483387" y="212394"/>
                  </a:moveTo>
                  <a:lnTo>
                    <a:pt x="483095" y="212039"/>
                  </a:lnTo>
                  <a:lnTo>
                    <a:pt x="482841" y="211772"/>
                  </a:lnTo>
                  <a:lnTo>
                    <a:pt x="482600" y="211582"/>
                  </a:lnTo>
                  <a:lnTo>
                    <a:pt x="482231" y="213474"/>
                  </a:lnTo>
                  <a:lnTo>
                    <a:pt x="481647" y="213474"/>
                  </a:lnTo>
                  <a:lnTo>
                    <a:pt x="481215" y="211201"/>
                  </a:lnTo>
                  <a:lnTo>
                    <a:pt x="481063" y="211251"/>
                  </a:lnTo>
                  <a:lnTo>
                    <a:pt x="480910" y="211315"/>
                  </a:lnTo>
                  <a:lnTo>
                    <a:pt x="480745" y="211429"/>
                  </a:lnTo>
                  <a:lnTo>
                    <a:pt x="479920" y="211975"/>
                  </a:lnTo>
                  <a:lnTo>
                    <a:pt x="480263" y="213131"/>
                  </a:lnTo>
                  <a:lnTo>
                    <a:pt x="481965" y="215023"/>
                  </a:lnTo>
                  <a:lnTo>
                    <a:pt x="482092" y="215150"/>
                  </a:lnTo>
                  <a:lnTo>
                    <a:pt x="482549" y="214807"/>
                  </a:lnTo>
                  <a:lnTo>
                    <a:pt x="482155" y="214680"/>
                  </a:lnTo>
                  <a:lnTo>
                    <a:pt x="482434" y="213779"/>
                  </a:lnTo>
                  <a:lnTo>
                    <a:pt x="482866" y="213042"/>
                  </a:lnTo>
                  <a:lnTo>
                    <a:pt x="483387" y="212394"/>
                  </a:lnTo>
                  <a:close/>
                </a:path>
                <a:path w="822960" h="628014">
                  <a:moveTo>
                    <a:pt x="484466" y="209550"/>
                  </a:moveTo>
                  <a:lnTo>
                    <a:pt x="484390" y="209346"/>
                  </a:lnTo>
                  <a:lnTo>
                    <a:pt x="484174" y="209054"/>
                  </a:lnTo>
                  <a:lnTo>
                    <a:pt x="483971" y="208864"/>
                  </a:lnTo>
                  <a:lnTo>
                    <a:pt x="483743" y="208711"/>
                  </a:lnTo>
                  <a:lnTo>
                    <a:pt x="483501" y="208711"/>
                  </a:lnTo>
                  <a:lnTo>
                    <a:pt x="483260" y="208749"/>
                  </a:lnTo>
                  <a:lnTo>
                    <a:pt x="483108" y="208864"/>
                  </a:lnTo>
                  <a:lnTo>
                    <a:pt x="483057" y="209181"/>
                  </a:lnTo>
                  <a:lnTo>
                    <a:pt x="482942" y="209765"/>
                  </a:lnTo>
                  <a:lnTo>
                    <a:pt x="483908" y="209626"/>
                  </a:lnTo>
                  <a:lnTo>
                    <a:pt x="484466" y="209550"/>
                  </a:lnTo>
                  <a:close/>
                </a:path>
                <a:path w="822960" h="628014">
                  <a:moveTo>
                    <a:pt x="484555" y="216154"/>
                  </a:moveTo>
                  <a:lnTo>
                    <a:pt x="483717" y="215887"/>
                  </a:lnTo>
                  <a:lnTo>
                    <a:pt x="482892" y="215607"/>
                  </a:lnTo>
                  <a:lnTo>
                    <a:pt x="482066" y="215315"/>
                  </a:lnTo>
                  <a:lnTo>
                    <a:pt x="481939" y="215569"/>
                  </a:lnTo>
                  <a:lnTo>
                    <a:pt x="481838" y="215836"/>
                  </a:lnTo>
                  <a:lnTo>
                    <a:pt x="481723" y="216077"/>
                  </a:lnTo>
                  <a:lnTo>
                    <a:pt x="482434" y="216585"/>
                  </a:lnTo>
                  <a:lnTo>
                    <a:pt x="482727" y="216776"/>
                  </a:lnTo>
                  <a:lnTo>
                    <a:pt x="483946" y="216369"/>
                  </a:lnTo>
                  <a:lnTo>
                    <a:pt x="484555" y="216154"/>
                  </a:lnTo>
                  <a:close/>
                </a:path>
                <a:path w="822960" h="628014">
                  <a:moveTo>
                    <a:pt x="486117" y="216687"/>
                  </a:moveTo>
                  <a:lnTo>
                    <a:pt x="485965" y="216623"/>
                  </a:lnTo>
                  <a:lnTo>
                    <a:pt x="485813" y="216573"/>
                  </a:lnTo>
                  <a:lnTo>
                    <a:pt x="485660" y="216522"/>
                  </a:lnTo>
                  <a:lnTo>
                    <a:pt x="485838" y="216877"/>
                  </a:lnTo>
                  <a:lnTo>
                    <a:pt x="486016" y="216738"/>
                  </a:lnTo>
                  <a:close/>
                </a:path>
                <a:path w="822960" h="628014">
                  <a:moveTo>
                    <a:pt x="487591" y="192824"/>
                  </a:moveTo>
                  <a:lnTo>
                    <a:pt x="487413" y="192786"/>
                  </a:lnTo>
                  <a:lnTo>
                    <a:pt x="487248" y="193014"/>
                  </a:lnTo>
                  <a:lnTo>
                    <a:pt x="487172" y="193141"/>
                  </a:lnTo>
                  <a:lnTo>
                    <a:pt x="487311" y="193040"/>
                  </a:lnTo>
                  <a:lnTo>
                    <a:pt x="487451" y="192925"/>
                  </a:lnTo>
                  <a:lnTo>
                    <a:pt x="487591" y="192824"/>
                  </a:lnTo>
                  <a:close/>
                </a:path>
                <a:path w="822960" h="628014">
                  <a:moveTo>
                    <a:pt x="519849" y="248958"/>
                  </a:moveTo>
                  <a:lnTo>
                    <a:pt x="519684" y="248894"/>
                  </a:lnTo>
                  <a:lnTo>
                    <a:pt x="519544" y="248805"/>
                  </a:lnTo>
                  <a:lnTo>
                    <a:pt x="519391" y="248729"/>
                  </a:lnTo>
                  <a:lnTo>
                    <a:pt x="519087" y="248716"/>
                  </a:lnTo>
                  <a:lnTo>
                    <a:pt x="518731" y="248716"/>
                  </a:lnTo>
                  <a:lnTo>
                    <a:pt x="518261" y="248704"/>
                  </a:lnTo>
                  <a:lnTo>
                    <a:pt x="518617" y="249047"/>
                  </a:lnTo>
                  <a:lnTo>
                    <a:pt x="518858" y="249250"/>
                  </a:lnTo>
                  <a:lnTo>
                    <a:pt x="519074" y="249415"/>
                  </a:lnTo>
                  <a:lnTo>
                    <a:pt x="519328" y="249262"/>
                  </a:lnTo>
                  <a:lnTo>
                    <a:pt x="519582" y="249110"/>
                  </a:lnTo>
                  <a:lnTo>
                    <a:pt x="519849" y="248958"/>
                  </a:lnTo>
                  <a:close/>
                </a:path>
                <a:path w="822960" h="628014">
                  <a:moveTo>
                    <a:pt x="521423" y="249656"/>
                  </a:moveTo>
                  <a:lnTo>
                    <a:pt x="520992" y="249936"/>
                  </a:lnTo>
                  <a:lnTo>
                    <a:pt x="520700" y="250329"/>
                  </a:lnTo>
                  <a:lnTo>
                    <a:pt x="520839" y="250342"/>
                  </a:lnTo>
                  <a:lnTo>
                    <a:pt x="520979" y="250329"/>
                  </a:lnTo>
                  <a:lnTo>
                    <a:pt x="521246" y="250228"/>
                  </a:lnTo>
                  <a:lnTo>
                    <a:pt x="521398" y="249910"/>
                  </a:lnTo>
                  <a:lnTo>
                    <a:pt x="521423" y="249656"/>
                  </a:lnTo>
                  <a:close/>
                </a:path>
                <a:path w="822960" h="628014">
                  <a:moveTo>
                    <a:pt x="565556" y="403199"/>
                  </a:moveTo>
                  <a:lnTo>
                    <a:pt x="564819" y="402983"/>
                  </a:lnTo>
                  <a:lnTo>
                    <a:pt x="564057" y="402793"/>
                  </a:lnTo>
                  <a:lnTo>
                    <a:pt x="561594" y="402247"/>
                  </a:lnTo>
                  <a:lnTo>
                    <a:pt x="557999" y="401866"/>
                  </a:lnTo>
                  <a:lnTo>
                    <a:pt x="558088" y="402958"/>
                  </a:lnTo>
                  <a:lnTo>
                    <a:pt x="557009" y="401764"/>
                  </a:lnTo>
                  <a:lnTo>
                    <a:pt x="555091" y="401535"/>
                  </a:lnTo>
                  <a:lnTo>
                    <a:pt x="556056" y="403225"/>
                  </a:lnTo>
                  <a:lnTo>
                    <a:pt x="556869" y="404990"/>
                  </a:lnTo>
                  <a:lnTo>
                    <a:pt x="558469" y="407047"/>
                  </a:lnTo>
                  <a:lnTo>
                    <a:pt x="559904" y="407466"/>
                  </a:lnTo>
                  <a:lnTo>
                    <a:pt x="560882" y="407035"/>
                  </a:lnTo>
                  <a:lnTo>
                    <a:pt x="561505" y="406806"/>
                  </a:lnTo>
                  <a:lnTo>
                    <a:pt x="562635" y="405384"/>
                  </a:lnTo>
                  <a:lnTo>
                    <a:pt x="563892" y="404088"/>
                  </a:lnTo>
                  <a:lnTo>
                    <a:pt x="565556" y="403199"/>
                  </a:lnTo>
                  <a:close/>
                </a:path>
                <a:path w="822960" h="628014">
                  <a:moveTo>
                    <a:pt x="571474" y="407022"/>
                  </a:moveTo>
                  <a:lnTo>
                    <a:pt x="570242" y="405384"/>
                  </a:lnTo>
                  <a:lnTo>
                    <a:pt x="568756" y="404431"/>
                  </a:lnTo>
                  <a:lnTo>
                    <a:pt x="567156" y="403771"/>
                  </a:lnTo>
                  <a:lnTo>
                    <a:pt x="567016" y="404647"/>
                  </a:lnTo>
                  <a:lnTo>
                    <a:pt x="566966" y="405511"/>
                  </a:lnTo>
                  <a:lnTo>
                    <a:pt x="566978" y="406349"/>
                  </a:lnTo>
                  <a:lnTo>
                    <a:pt x="567918" y="406590"/>
                  </a:lnTo>
                  <a:lnTo>
                    <a:pt x="568845" y="407009"/>
                  </a:lnTo>
                  <a:lnTo>
                    <a:pt x="569976" y="407873"/>
                  </a:lnTo>
                  <a:lnTo>
                    <a:pt x="570687" y="407352"/>
                  </a:lnTo>
                  <a:lnTo>
                    <a:pt x="571474" y="407022"/>
                  </a:lnTo>
                  <a:close/>
                </a:path>
                <a:path w="822960" h="628014">
                  <a:moveTo>
                    <a:pt x="594271" y="442633"/>
                  </a:moveTo>
                  <a:lnTo>
                    <a:pt x="594080" y="442569"/>
                  </a:lnTo>
                  <a:lnTo>
                    <a:pt x="594118" y="442810"/>
                  </a:lnTo>
                  <a:lnTo>
                    <a:pt x="594220" y="442683"/>
                  </a:lnTo>
                  <a:close/>
                </a:path>
                <a:path w="822960" h="628014">
                  <a:moveTo>
                    <a:pt x="603643" y="136296"/>
                  </a:moveTo>
                  <a:lnTo>
                    <a:pt x="603465" y="136372"/>
                  </a:lnTo>
                  <a:lnTo>
                    <a:pt x="603643" y="136309"/>
                  </a:lnTo>
                  <a:close/>
                </a:path>
                <a:path w="822960" h="628014">
                  <a:moveTo>
                    <a:pt x="751154" y="6362"/>
                  </a:moveTo>
                  <a:lnTo>
                    <a:pt x="750430" y="7061"/>
                  </a:lnTo>
                  <a:lnTo>
                    <a:pt x="749706" y="7772"/>
                  </a:lnTo>
                  <a:lnTo>
                    <a:pt x="748982" y="8470"/>
                  </a:lnTo>
                  <a:lnTo>
                    <a:pt x="749960" y="8102"/>
                  </a:lnTo>
                  <a:lnTo>
                    <a:pt x="750824" y="7416"/>
                  </a:lnTo>
                  <a:lnTo>
                    <a:pt x="751154" y="6362"/>
                  </a:lnTo>
                  <a:close/>
                </a:path>
                <a:path w="822960" h="628014">
                  <a:moveTo>
                    <a:pt x="756475" y="5270"/>
                  </a:moveTo>
                  <a:lnTo>
                    <a:pt x="755815" y="4622"/>
                  </a:lnTo>
                  <a:lnTo>
                    <a:pt x="744982" y="13804"/>
                  </a:lnTo>
                  <a:lnTo>
                    <a:pt x="746937" y="12877"/>
                  </a:lnTo>
                  <a:lnTo>
                    <a:pt x="747509" y="13233"/>
                  </a:lnTo>
                  <a:lnTo>
                    <a:pt x="748118" y="13716"/>
                  </a:lnTo>
                  <a:lnTo>
                    <a:pt x="748779" y="14097"/>
                  </a:lnTo>
                  <a:lnTo>
                    <a:pt x="749134" y="13309"/>
                  </a:lnTo>
                  <a:lnTo>
                    <a:pt x="749731" y="12547"/>
                  </a:lnTo>
                  <a:lnTo>
                    <a:pt x="750404" y="12103"/>
                  </a:lnTo>
                  <a:lnTo>
                    <a:pt x="751801" y="11137"/>
                  </a:lnTo>
                  <a:lnTo>
                    <a:pt x="752779" y="9956"/>
                  </a:lnTo>
                  <a:lnTo>
                    <a:pt x="754595" y="7429"/>
                  </a:lnTo>
                  <a:lnTo>
                    <a:pt x="755510" y="6324"/>
                  </a:lnTo>
                  <a:lnTo>
                    <a:pt x="756475" y="5270"/>
                  </a:lnTo>
                  <a:close/>
                </a:path>
                <a:path w="822960" h="628014">
                  <a:moveTo>
                    <a:pt x="761276" y="609"/>
                  </a:moveTo>
                  <a:lnTo>
                    <a:pt x="761187" y="0"/>
                  </a:lnTo>
                  <a:lnTo>
                    <a:pt x="757796" y="2882"/>
                  </a:lnTo>
                  <a:lnTo>
                    <a:pt x="757948" y="3086"/>
                  </a:lnTo>
                  <a:lnTo>
                    <a:pt x="758075" y="3302"/>
                  </a:lnTo>
                  <a:lnTo>
                    <a:pt x="758190" y="3517"/>
                  </a:lnTo>
                  <a:lnTo>
                    <a:pt x="758621" y="3086"/>
                  </a:lnTo>
                  <a:lnTo>
                    <a:pt x="758837" y="2870"/>
                  </a:lnTo>
                  <a:lnTo>
                    <a:pt x="759650" y="2133"/>
                  </a:lnTo>
                  <a:lnTo>
                    <a:pt x="761276" y="609"/>
                  </a:lnTo>
                  <a:close/>
                </a:path>
                <a:path w="822960" h="628014">
                  <a:moveTo>
                    <a:pt x="822794" y="104000"/>
                  </a:moveTo>
                  <a:lnTo>
                    <a:pt x="822579" y="103670"/>
                  </a:lnTo>
                  <a:lnTo>
                    <a:pt x="822502" y="103390"/>
                  </a:lnTo>
                  <a:lnTo>
                    <a:pt x="822236" y="103657"/>
                  </a:lnTo>
                  <a:lnTo>
                    <a:pt x="821969" y="103873"/>
                  </a:lnTo>
                  <a:lnTo>
                    <a:pt x="821778" y="104127"/>
                  </a:lnTo>
                  <a:lnTo>
                    <a:pt x="821880" y="104406"/>
                  </a:lnTo>
                  <a:lnTo>
                    <a:pt x="821956" y="104559"/>
                  </a:lnTo>
                  <a:lnTo>
                    <a:pt x="822147" y="104482"/>
                  </a:lnTo>
                  <a:lnTo>
                    <a:pt x="822337" y="104406"/>
                  </a:lnTo>
                  <a:lnTo>
                    <a:pt x="822528" y="104330"/>
                  </a:lnTo>
                  <a:lnTo>
                    <a:pt x="822680" y="104216"/>
                  </a:lnTo>
                  <a:lnTo>
                    <a:pt x="822794" y="104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 descr=""/>
            <p:cNvSpPr/>
            <p:nvPr/>
          </p:nvSpPr>
          <p:spPr>
            <a:xfrm>
              <a:off x="1662582" y="3797738"/>
              <a:ext cx="1183005" cy="721360"/>
            </a:xfrm>
            <a:custGeom>
              <a:avLst/>
              <a:gdLst/>
              <a:ahLst/>
              <a:cxnLst/>
              <a:rect l="l" t="t" r="r" b="b"/>
              <a:pathLst>
                <a:path w="1183005" h="721360">
                  <a:moveTo>
                    <a:pt x="83223" y="621919"/>
                  </a:moveTo>
                  <a:lnTo>
                    <a:pt x="82969" y="621563"/>
                  </a:lnTo>
                  <a:lnTo>
                    <a:pt x="82384" y="620750"/>
                  </a:lnTo>
                  <a:lnTo>
                    <a:pt x="81000" y="619252"/>
                  </a:lnTo>
                  <a:lnTo>
                    <a:pt x="80670" y="619696"/>
                  </a:lnTo>
                  <a:lnTo>
                    <a:pt x="80391" y="620115"/>
                  </a:lnTo>
                  <a:lnTo>
                    <a:pt x="80098" y="620204"/>
                  </a:lnTo>
                  <a:lnTo>
                    <a:pt x="79768" y="620255"/>
                  </a:lnTo>
                  <a:lnTo>
                    <a:pt x="79463" y="620928"/>
                  </a:lnTo>
                  <a:lnTo>
                    <a:pt x="80454" y="621741"/>
                  </a:lnTo>
                  <a:lnTo>
                    <a:pt x="82486" y="623404"/>
                  </a:lnTo>
                  <a:lnTo>
                    <a:pt x="82778" y="623227"/>
                  </a:lnTo>
                  <a:lnTo>
                    <a:pt x="83185" y="622922"/>
                  </a:lnTo>
                  <a:lnTo>
                    <a:pt x="83223" y="621919"/>
                  </a:lnTo>
                  <a:close/>
                </a:path>
                <a:path w="1183005" h="721360">
                  <a:moveTo>
                    <a:pt x="87782" y="624014"/>
                  </a:moveTo>
                  <a:lnTo>
                    <a:pt x="87033" y="624763"/>
                  </a:lnTo>
                  <a:lnTo>
                    <a:pt x="86563" y="625081"/>
                  </a:lnTo>
                  <a:lnTo>
                    <a:pt x="86169" y="625779"/>
                  </a:lnTo>
                  <a:lnTo>
                    <a:pt x="86398" y="626224"/>
                  </a:lnTo>
                  <a:lnTo>
                    <a:pt x="86448" y="626579"/>
                  </a:lnTo>
                  <a:lnTo>
                    <a:pt x="86779" y="626427"/>
                  </a:lnTo>
                  <a:lnTo>
                    <a:pt x="87274" y="626351"/>
                  </a:lnTo>
                  <a:lnTo>
                    <a:pt x="87388" y="626097"/>
                  </a:lnTo>
                  <a:lnTo>
                    <a:pt x="87604" y="625640"/>
                  </a:lnTo>
                  <a:lnTo>
                    <a:pt x="87604" y="625068"/>
                  </a:lnTo>
                  <a:lnTo>
                    <a:pt x="87782" y="624014"/>
                  </a:lnTo>
                  <a:close/>
                </a:path>
                <a:path w="1183005" h="721360">
                  <a:moveTo>
                    <a:pt x="116916" y="628129"/>
                  </a:moveTo>
                  <a:lnTo>
                    <a:pt x="116674" y="627316"/>
                  </a:lnTo>
                  <a:lnTo>
                    <a:pt x="116395" y="626999"/>
                  </a:lnTo>
                  <a:lnTo>
                    <a:pt x="115912" y="626681"/>
                  </a:lnTo>
                  <a:lnTo>
                    <a:pt x="115557" y="627240"/>
                  </a:lnTo>
                  <a:lnTo>
                    <a:pt x="115316" y="627634"/>
                  </a:lnTo>
                  <a:lnTo>
                    <a:pt x="115074" y="628040"/>
                  </a:lnTo>
                  <a:lnTo>
                    <a:pt x="114896" y="628446"/>
                  </a:lnTo>
                  <a:lnTo>
                    <a:pt x="114820" y="628637"/>
                  </a:lnTo>
                  <a:lnTo>
                    <a:pt x="115176" y="629043"/>
                  </a:lnTo>
                  <a:lnTo>
                    <a:pt x="115392" y="629297"/>
                  </a:lnTo>
                  <a:lnTo>
                    <a:pt x="115773" y="629272"/>
                  </a:lnTo>
                  <a:lnTo>
                    <a:pt x="116636" y="628637"/>
                  </a:lnTo>
                  <a:lnTo>
                    <a:pt x="116916" y="628129"/>
                  </a:lnTo>
                  <a:close/>
                </a:path>
                <a:path w="1183005" h="721360">
                  <a:moveTo>
                    <a:pt x="120611" y="637222"/>
                  </a:moveTo>
                  <a:lnTo>
                    <a:pt x="120370" y="637082"/>
                  </a:lnTo>
                  <a:lnTo>
                    <a:pt x="120129" y="636943"/>
                  </a:lnTo>
                  <a:lnTo>
                    <a:pt x="119888" y="636803"/>
                  </a:lnTo>
                  <a:lnTo>
                    <a:pt x="119964" y="636943"/>
                  </a:lnTo>
                  <a:lnTo>
                    <a:pt x="120040" y="637095"/>
                  </a:lnTo>
                  <a:lnTo>
                    <a:pt x="120116" y="637247"/>
                  </a:lnTo>
                  <a:lnTo>
                    <a:pt x="120281" y="637247"/>
                  </a:lnTo>
                  <a:lnTo>
                    <a:pt x="120446" y="637222"/>
                  </a:lnTo>
                  <a:lnTo>
                    <a:pt x="120611" y="637222"/>
                  </a:lnTo>
                  <a:close/>
                </a:path>
                <a:path w="1183005" h="721360">
                  <a:moveTo>
                    <a:pt x="124599" y="713486"/>
                  </a:moveTo>
                  <a:lnTo>
                    <a:pt x="124396" y="712482"/>
                  </a:lnTo>
                  <a:lnTo>
                    <a:pt x="124142" y="712381"/>
                  </a:lnTo>
                  <a:lnTo>
                    <a:pt x="123291" y="712063"/>
                  </a:lnTo>
                  <a:lnTo>
                    <a:pt x="122326" y="711987"/>
                  </a:lnTo>
                  <a:lnTo>
                    <a:pt x="120345" y="711593"/>
                  </a:lnTo>
                  <a:lnTo>
                    <a:pt x="121716" y="713066"/>
                  </a:lnTo>
                  <a:lnTo>
                    <a:pt x="122275" y="713816"/>
                  </a:lnTo>
                  <a:lnTo>
                    <a:pt x="123266" y="714514"/>
                  </a:lnTo>
                  <a:lnTo>
                    <a:pt x="124167" y="714159"/>
                  </a:lnTo>
                  <a:lnTo>
                    <a:pt x="124599" y="713486"/>
                  </a:lnTo>
                  <a:close/>
                </a:path>
                <a:path w="1183005" h="721360">
                  <a:moveTo>
                    <a:pt x="125361" y="665111"/>
                  </a:moveTo>
                  <a:lnTo>
                    <a:pt x="125031" y="665314"/>
                  </a:lnTo>
                  <a:lnTo>
                    <a:pt x="125285" y="665518"/>
                  </a:lnTo>
                  <a:lnTo>
                    <a:pt x="125361" y="665111"/>
                  </a:lnTo>
                  <a:close/>
                </a:path>
                <a:path w="1183005" h="721360">
                  <a:moveTo>
                    <a:pt x="126530" y="693864"/>
                  </a:moveTo>
                  <a:lnTo>
                    <a:pt x="126441" y="693737"/>
                  </a:lnTo>
                  <a:lnTo>
                    <a:pt x="126212" y="693343"/>
                  </a:lnTo>
                  <a:lnTo>
                    <a:pt x="126047" y="693077"/>
                  </a:lnTo>
                  <a:lnTo>
                    <a:pt x="125844" y="693242"/>
                  </a:lnTo>
                  <a:lnTo>
                    <a:pt x="125615" y="693394"/>
                  </a:lnTo>
                  <a:lnTo>
                    <a:pt x="125399" y="693559"/>
                  </a:lnTo>
                  <a:lnTo>
                    <a:pt x="125564" y="693940"/>
                  </a:lnTo>
                  <a:lnTo>
                    <a:pt x="125958" y="693978"/>
                  </a:lnTo>
                  <a:lnTo>
                    <a:pt x="126238" y="693915"/>
                  </a:lnTo>
                  <a:lnTo>
                    <a:pt x="126530" y="693864"/>
                  </a:lnTo>
                  <a:close/>
                </a:path>
                <a:path w="1183005" h="721360">
                  <a:moveTo>
                    <a:pt x="133057" y="697776"/>
                  </a:moveTo>
                  <a:lnTo>
                    <a:pt x="131686" y="697496"/>
                  </a:lnTo>
                  <a:lnTo>
                    <a:pt x="131673" y="697636"/>
                  </a:lnTo>
                  <a:lnTo>
                    <a:pt x="133057" y="697776"/>
                  </a:lnTo>
                  <a:close/>
                </a:path>
                <a:path w="1183005" h="721360">
                  <a:moveTo>
                    <a:pt x="133083" y="697776"/>
                  </a:moveTo>
                  <a:close/>
                </a:path>
                <a:path w="1183005" h="721360">
                  <a:moveTo>
                    <a:pt x="133680" y="658075"/>
                  </a:moveTo>
                  <a:lnTo>
                    <a:pt x="133362" y="657987"/>
                  </a:lnTo>
                  <a:lnTo>
                    <a:pt x="133032" y="657885"/>
                  </a:lnTo>
                  <a:lnTo>
                    <a:pt x="132626" y="657758"/>
                  </a:lnTo>
                  <a:lnTo>
                    <a:pt x="132969" y="657885"/>
                  </a:lnTo>
                  <a:lnTo>
                    <a:pt x="133248" y="657974"/>
                  </a:lnTo>
                  <a:lnTo>
                    <a:pt x="133540" y="658075"/>
                  </a:lnTo>
                  <a:lnTo>
                    <a:pt x="133680" y="658075"/>
                  </a:lnTo>
                  <a:close/>
                </a:path>
                <a:path w="1183005" h="721360">
                  <a:moveTo>
                    <a:pt x="136372" y="645045"/>
                  </a:moveTo>
                  <a:lnTo>
                    <a:pt x="136220" y="643826"/>
                  </a:lnTo>
                  <a:lnTo>
                    <a:pt x="135826" y="642607"/>
                  </a:lnTo>
                  <a:lnTo>
                    <a:pt x="134569" y="643102"/>
                  </a:lnTo>
                  <a:lnTo>
                    <a:pt x="132359" y="645960"/>
                  </a:lnTo>
                  <a:lnTo>
                    <a:pt x="133438" y="645579"/>
                  </a:lnTo>
                  <a:lnTo>
                    <a:pt x="134175" y="645591"/>
                  </a:lnTo>
                  <a:lnTo>
                    <a:pt x="135077" y="645693"/>
                  </a:lnTo>
                  <a:lnTo>
                    <a:pt x="135382" y="645718"/>
                  </a:lnTo>
                  <a:lnTo>
                    <a:pt x="135610" y="645668"/>
                  </a:lnTo>
                  <a:lnTo>
                    <a:pt x="135801" y="645528"/>
                  </a:lnTo>
                  <a:lnTo>
                    <a:pt x="136372" y="645045"/>
                  </a:lnTo>
                  <a:close/>
                </a:path>
                <a:path w="1183005" h="721360">
                  <a:moveTo>
                    <a:pt x="136880" y="713295"/>
                  </a:moveTo>
                  <a:lnTo>
                    <a:pt x="136525" y="713206"/>
                  </a:lnTo>
                  <a:lnTo>
                    <a:pt x="136131" y="713181"/>
                  </a:lnTo>
                  <a:lnTo>
                    <a:pt x="135724" y="713206"/>
                  </a:lnTo>
                  <a:lnTo>
                    <a:pt x="136093" y="713295"/>
                  </a:lnTo>
                  <a:lnTo>
                    <a:pt x="136486" y="713460"/>
                  </a:lnTo>
                  <a:lnTo>
                    <a:pt x="136766" y="713346"/>
                  </a:lnTo>
                  <a:close/>
                </a:path>
                <a:path w="1183005" h="721360">
                  <a:moveTo>
                    <a:pt x="137007" y="716216"/>
                  </a:moveTo>
                  <a:lnTo>
                    <a:pt x="135724" y="713219"/>
                  </a:lnTo>
                  <a:lnTo>
                    <a:pt x="134594" y="718566"/>
                  </a:lnTo>
                  <a:lnTo>
                    <a:pt x="134302" y="720242"/>
                  </a:lnTo>
                  <a:lnTo>
                    <a:pt x="135013" y="720623"/>
                  </a:lnTo>
                  <a:lnTo>
                    <a:pt x="135610" y="721106"/>
                  </a:lnTo>
                  <a:lnTo>
                    <a:pt x="137007" y="716216"/>
                  </a:lnTo>
                  <a:close/>
                </a:path>
                <a:path w="1183005" h="721360">
                  <a:moveTo>
                    <a:pt x="141109" y="706335"/>
                  </a:moveTo>
                  <a:lnTo>
                    <a:pt x="138633" y="704456"/>
                  </a:lnTo>
                  <a:lnTo>
                    <a:pt x="136067" y="702792"/>
                  </a:lnTo>
                  <a:lnTo>
                    <a:pt x="132588" y="702652"/>
                  </a:lnTo>
                  <a:lnTo>
                    <a:pt x="133057" y="697788"/>
                  </a:lnTo>
                  <a:lnTo>
                    <a:pt x="131343" y="698423"/>
                  </a:lnTo>
                  <a:lnTo>
                    <a:pt x="129654" y="698271"/>
                  </a:lnTo>
                  <a:lnTo>
                    <a:pt x="126707" y="697598"/>
                  </a:lnTo>
                  <a:lnTo>
                    <a:pt x="125514" y="697992"/>
                  </a:lnTo>
                  <a:lnTo>
                    <a:pt x="125260" y="699922"/>
                  </a:lnTo>
                  <a:lnTo>
                    <a:pt x="127419" y="702729"/>
                  </a:lnTo>
                  <a:lnTo>
                    <a:pt x="128676" y="706132"/>
                  </a:lnTo>
                  <a:lnTo>
                    <a:pt x="128295" y="710653"/>
                  </a:lnTo>
                  <a:lnTo>
                    <a:pt x="128943" y="711327"/>
                  </a:lnTo>
                  <a:lnTo>
                    <a:pt x="129349" y="712114"/>
                  </a:lnTo>
                  <a:lnTo>
                    <a:pt x="137515" y="708240"/>
                  </a:lnTo>
                  <a:lnTo>
                    <a:pt x="138861" y="709206"/>
                  </a:lnTo>
                  <a:lnTo>
                    <a:pt x="141109" y="706335"/>
                  </a:lnTo>
                  <a:close/>
                </a:path>
                <a:path w="1183005" h="721360">
                  <a:moveTo>
                    <a:pt x="142240" y="645922"/>
                  </a:moveTo>
                  <a:lnTo>
                    <a:pt x="141859" y="645883"/>
                  </a:lnTo>
                  <a:lnTo>
                    <a:pt x="142062" y="646201"/>
                  </a:lnTo>
                  <a:lnTo>
                    <a:pt x="142240" y="645922"/>
                  </a:lnTo>
                  <a:close/>
                </a:path>
                <a:path w="1183005" h="721360">
                  <a:moveTo>
                    <a:pt x="146951" y="667829"/>
                  </a:moveTo>
                  <a:lnTo>
                    <a:pt x="146786" y="667207"/>
                  </a:lnTo>
                  <a:lnTo>
                    <a:pt x="146519" y="666178"/>
                  </a:lnTo>
                  <a:lnTo>
                    <a:pt x="146329" y="665492"/>
                  </a:lnTo>
                  <a:lnTo>
                    <a:pt x="143357" y="664984"/>
                  </a:lnTo>
                  <a:lnTo>
                    <a:pt x="140449" y="664514"/>
                  </a:lnTo>
                  <a:lnTo>
                    <a:pt x="139865" y="663333"/>
                  </a:lnTo>
                  <a:lnTo>
                    <a:pt x="139484" y="662787"/>
                  </a:lnTo>
                  <a:lnTo>
                    <a:pt x="139928" y="662216"/>
                  </a:lnTo>
                  <a:lnTo>
                    <a:pt x="142887" y="658431"/>
                  </a:lnTo>
                  <a:lnTo>
                    <a:pt x="139001" y="662216"/>
                  </a:lnTo>
                  <a:lnTo>
                    <a:pt x="137947" y="661073"/>
                  </a:lnTo>
                  <a:lnTo>
                    <a:pt x="137947" y="666026"/>
                  </a:lnTo>
                  <a:lnTo>
                    <a:pt x="137541" y="666140"/>
                  </a:lnTo>
                  <a:lnTo>
                    <a:pt x="137172" y="666178"/>
                  </a:lnTo>
                  <a:lnTo>
                    <a:pt x="136855" y="666165"/>
                  </a:lnTo>
                  <a:lnTo>
                    <a:pt x="137236" y="665670"/>
                  </a:lnTo>
                  <a:lnTo>
                    <a:pt x="137769" y="664984"/>
                  </a:lnTo>
                  <a:lnTo>
                    <a:pt x="137820" y="665162"/>
                  </a:lnTo>
                  <a:lnTo>
                    <a:pt x="137947" y="666026"/>
                  </a:lnTo>
                  <a:lnTo>
                    <a:pt x="137947" y="661073"/>
                  </a:lnTo>
                  <a:lnTo>
                    <a:pt x="137464" y="660539"/>
                  </a:lnTo>
                  <a:lnTo>
                    <a:pt x="135280" y="659676"/>
                  </a:lnTo>
                  <a:lnTo>
                    <a:pt x="133654" y="658139"/>
                  </a:lnTo>
                  <a:lnTo>
                    <a:pt x="132892" y="659765"/>
                  </a:lnTo>
                  <a:lnTo>
                    <a:pt x="134213" y="660628"/>
                  </a:lnTo>
                  <a:lnTo>
                    <a:pt x="135674" y="662432"/>
                  </a:lnTo>
                  <a:lnTo>
                    <a:pt x="136613" y="663054"/>
                  </a:lnTo>
                  <a:lnTo>
                    <a:pt x="137248" y="663943"/>
                  </a:lnTo>
                  <a:lnTo>
                    <a:pt x="135483" y="665670"/>
                  </a:lnTo>
                  <a:lnTo>
                    <a:pt x="135026" y="665365"/>
                  </a:lnTo>
                  <a:lnTo>
                    <a:pt x="133807" y="664032"/>
                  </a:lnTo>
                  <a:lnTo>
                    <a:pt x="132422" y="662787"/>
                  </a:lnTo>
                  <a:lnTo>
                    <a:pt x="130886" y="661581"/>
                  </a:lnTo>
                  <a:lnTo>
                    <a:pt x="129654" y="660869"/>
                  </a:lnTo>
                  <a:lnTo>
                    <a:pt x="127736" y="660628"/>
                  </a:lnTo>
                  <a:lnTo>
                    <a:pt x="128625" y="661581"/>
                  </a:lnTo>
                  <a:lnTo>
                    <a:pt x="129006" y="662305"/>
                  </a:lnTo>
                  <a:lnTo>
                    <a:pt x="129222" y="663333"/>
                  </a:lnTo>
                  <a:lnTo>
                    <a:pt x="129349" y="664514"/>
                  </a:lnTo>
                  <a:lnTo>
                    <a:pt x="129133" y="665365"/>
                  </a:lnTo>
                  <a:lnTo>
                    <a:pt x="128943" y="666496"/>
                  </a:lnTo>
                  <a:lnTo>
                    <a:pt x="131775" y="669290"/>
                  </a:lnTo>
                  <a:lnTo>
                    <a:pt x="123913" y="676973"/>
                  </a:lnTo>
                  <a:lnTo>
                    <a:pt x="116725" y="681101"/>
                  </a:lnTo>
                  <a:lnTo>
                    <a:pt x="117144" y="683361"/>
                  </a:lnTo>
                  <a:lnTo>
                    <a:pt x="117221" y="687425"/>
                  </a:lnTo>
                  <a:lnTo>
                    <a:pt x="115468" y="690143"/>
                  </a:lnTo>
                  <a:lnTo>
                    <a:pt x="106578" y="687425"/>
                  </a:lnTo>
                  <a:lnTo>
                    <a:pt x="106540" y="686943"/>
                  </a:lnTo>
                  <a:lnTo>
                    <a:pt x="103251" y="688835"/>
                  </a:lnTo>
                  <a:lnTo>
                    <a:pt x="111125" y="690054"/>
                  </a:lnTo>
                  <a:lnTo>
                    <a:pt x="111213" y="690956"/>
                  </a:lnTo>
                  <a:lnTo>
                    <a:pt x="111379" y="690880"/>
                  </a:lnTo>
                  <a:lnTo>
                    <a:pt x="111658" y="690854"/>
                  </a:lnTo>
                  <a:lnTo>
                    <a:pt x="111785" y="690549"/>
                  </a:lnTo>
                  <a:lnTo>
                    <a:pt x="111861" y="690168"/>
                  </a:lnTo>
                  <a:lnTo>
                    <a:pt x="117424" y="691045"/>
                  </a:lnTo>
                  <a:lnTo>
                    <a:pt x="117716" y="690664"/>
                  </a:lnTo>
                  <a:lnTo>
                    <a:pt x="120103" y="692035"/>
                  </a:lnTo>
                  <a:lnTo>
                    <a:pt x="120865" y="690664"/>
                  </a:lnTo>
                  <a:lnTo>
                    <a:pt x="121145" y="690168"/>
                  </a:lnTo>
                  <a:lnTo>
                    <a:pt x="121805" y="688975"/>
                  </a:lnTo>
                  <a:lnTo>
                    <a:pt x="124167" y="689254"/>
                  </a:lnTo>
                  <a:lnTo>
                    <a:pt x="124333" y="688975"/>
                  </a:lnTo>
                  <a:lnTo>
                    <a:pt x="124434" y="688822"/>
                  </a:lnTo>
                  <a:lnTo>
                    <a:pt x="124663" y="688606"/>
                  </a:lnTo>
                  <a:lnTo>
                    <a:pt x="123431" y="683361"/>
                  </a:lnTo>
                  <a:lnTo>
                    <a:pt x="128219" y="677227"/>
                  </a:lnTo>
                  <a:lnTo>
                    <a:pt x="128371" y="677672"/>
                  </a:lnTo>
                  <a:lnTo>
                    <a:pt x="128435" y="677926"/>
                  </a:lnTo>
                  <a:lnTo>
                    <a:pt x="131546" y="677227"/>
                  </a:lnTo>
                  <a:lnTo>
                    <a:pt x="132676" y="676973"/>
                  </a:lnTo>
                  <a:lnTo>
                    <a:pt x="132295" y="675894"/>
                  </a:lnTo>
                  <a:lnTo>
                    <a:pt x="131902" y="674763"/>
                  </a:lnTo>
                  <a:lnTo>
                    <a:pt x="131699" y="674649"/>
                  </a:lnTo>
                  <a:lnTo>
                    <a:pt x="131457" y="674408"/>
                  </a:lnTo>
                  <a:lnTo>
                    <a:pt x="129959" y="675398"/>
                  </a:lnTo>
                  <a:lnTo>
                    <a:pt x="129260" y="675894"/>
                  </a:lnTo>
                  <a:lnTo>
                    <a:pt x="133273" y="670750"/>
                  </a:lnTo>
                  <a:lnTo>
                    <a:pt x="135623" y="673100"/>
                  </a:lnTo>
                  <a:lnTo>
                    <a:pt x="137960" y="675500"/>
                  </a:lnTo>
                  <a:lnTo>
                    <a:pt x="139446" y="675855"/>
                  </a:lnTo>
                  <a:lnTo>
                    <a:pt x="141732" y="674890"/>
                  </a:lnTo>
                  <a:lnTo>
                    <a:pt x="142240" y="674395"/>
                  </a:lnTo>
                  <a:lnTo>
                    <a:pt x="142938" y="673100"/>
                  </a:lnTo>
                  <a:lnTo>
                    <a:pt x="143040" y="672223"/>
                  </a:lnTo>
                  <a:lnTo>
                    <a:pt x="142836" y="670750"/>
                  </a:lnTo>
                  <a:lnTo>
                    <a:pt x="142722" y="669963"/>
                  </a:lnTo>
                  <a:lnTo>
                    <a:pt x="141935" y="668604"/>
                  </a:lnTo>
                  <a:lnTo>
                    <a:pt x="143497" y="667207"/>
                  </a:lnTo>
                  <a:lnTo>
                    <a:pt x="146951" y="667829"/>
                  </a:lnTo>
                  <a:close/>
                </a:path>
                <a:path w="1183005" h="721360">
                  <a:moveTo>
                    <a:pt x="150710" y="661327"/>
                  </a:moveTo>
                  <a:lnTo>
                    <a:pt x="150418" y="656818"/>
                  </a:lnTo>
                  <a:lnTo>
                    <a:pt x="145846" y="656869"/>
                  </a:lnTo>
                  <a:lnTo>
                    <a:pt x="145097" y="653313"/>
                  </a:lnTo>
                  <a:lnTo>
                    <a:pt x="144157" y="653999"/>
                  </a:lnTo>
                  <a:lnTo>
                    <a:pt x="143471" y="654354"/>
                  </a:lnTo>
                  <a:lnTo>
                    <a:pt x="141795" y="656132"/>
                  </a:lnTo>
                  <a:lnTo>
                    <a:pt x="142201" y="657428"/>
                  </a:lnTo>
                  <a:lnTo>
                    <a:pt x="145186" y="658495"/>
                  </a:lnTo>
                  <a:lnTo>
                    <a:pt x="147040" y="657669"/>
                  </a:lnTo>
                  <a:lnTo>
                    <a:pt x="148170" y="659638"/>
                  </a:lnTo>
                  <a:lnTo>
                    <a:pt x="148513" y="661403"/>
                  </a:lnTo>
                  <a:lnTo>
                    <a:pt x="146634" y="663917"/>
                  </a:lnTo>
                  <a:lnTo>
                    <a:pt x="149466" y="665568"/>
                  </a:lnTo>
                  <a:lnTo>
                    <a:pt x="150710" y="661327"/>
                  </a:lnTo>
                  <a:close/>
                </a:path>
                <a:path w="1183005" h="721360">
                  <a:moveTo>
                    <a:pt x="235889" y="239839"/>
                  </a:moveTo>
                  <a:lnTo>
                    <a:pt x="234505" y="237299"/>
                  </a:lnTo>
                  <a:lnTo>
                    <a:pt x="232117" y="234759"/>
                  </a:lnTo>
                  <a:lnTo>
                    <a:pt x="229882" y="233489"/>
                  </a:lnTo>
                  <a:lnTo>
                    <a:pt x="227380" y="233489"/>
                  </a:lnTo>
                  <a:lnTo>
                    <a:pt x="222910" y="235953"/>
                  </a:lnTo>
                  <a:lnTo>
                    <a:pt x="222910" y="242379"/>
                  </a:lnTo>
                  <a:lnTo>
                    <a:pt x="222681" y="243649"/>
                  </a:lnTo>
                  <a:lnTo>
                    <a:pt x="222135" y="243649"/>
                  </a:lnTo>
                  <a:lnTo>
                    <a:pt x="221843" y="242379"/>
                  </a:lnTo>
                  <a:lnTo>
                    <a:pt x="222910" y="242379"/>
                  </a:lnTo>
                  <a:lnTo>
                    <a:pt x="222910" y="235953"/>
                  </a:lnTo>
                  <a:lnTo>
                    <a:pt x="222758" y="236029"/>
                  </a:lnTo>
                  <a:lnTo>
                    <a:pt x="221132" y="237299"/>
                  </a:lnTo>
                  <a:lnTo>
                    <a:pt x="219583" y="239814"/>
                  </a:lnTo>
                  <a:lnTo>
                    <a:pt x="219583" y="248729"/>
                  </a:lnTo>
                  <a:lnTo>
                    <a:pt x="219519" y="249999"/>
                  </a:lnTo>
                  <a:lnTo>
                    <a:pt x="218528" y="251269"/>
                  </a:lnTo>
                  <a:lnTo>
                    <a:pt x="216890" y="252539"/>
                  </a:lnTo>
                  <a:lnTo>
                    <a:pt x="216750" y="251269"/>
                  </a:lnTo>
                  <a:lnTo>
                    <a:pt x="216623" y="249999"/>
                  </a:lnTo>
                  <a:lnTo>
                    <a:pt x="218744" y="249999"/>
                  </a:lnTo>
                  <a:lnTo>
                    <a:pt x="219583" y="248729"/>
                  </a:lnTo>
                  <a:lnTo>
                    <a:pt x="219583" y="239814"/>
                  </a:lnTo>
                  <a:lnTo>
                    <a:pt x="218782" y="241109"/>
                  </a:lnTo>
                  <a:lnTo>
                    <a:pt x="217728" y="242379"/>
                  </a:lnTo>
                  <a:lnTo>
                    <a:pt x="215404" y="246189"/>
                  </a:lnTo>
                  <a:lnTo>
                    <a:pt x="213995" y="248729"/>
                  </a:lnTo>
                  <a:lnTo>
                    <a:pt x="204812" y="252539"/>
                  </a:lnTo>
                  <a:lnTo>
                    <a:pt x="198221" y="255079"/>
                  </a:lnTo>
                  <a:lnTo>
                    <a:pt x="184721" y="258889"/>
                  </a:lnTo>
                  <a:lnTo>
                    <a:pt x="182753" y="263969"/>
                  </a:lnTo>
                  <a:lnTo>
                    <a:pt x="183451" y="270319"/>
                  </a:lnTo>
                  <a:lnTo>
                    <a:pt x="184772" y="270319"/>
                  </a:lnTo>
                  <a:lnTo>
                    <a:pt x="186258" y="267779"/>
                  </a:lnTo>
                  <a:lnTo>
                    <a:pt x="187248" y="266509"/>
                  </a:lnTo>
                  <a:lnTo>
                    <a:pt x="189941" y="262699"/>
                  </a:lnTo>
                  <a:lnTo>
                    <a:pt x="192151" y="261429"/>
                  </a:lnTo>
                  <a:lnTo>
                    <a:pt x="196265" y="260159"/>
                  </a:lnTo>
                  <a:lnTo>
                    <a:pt x="197510" y="260159"/>
                  </a:lnTo>
                  <a:lnTo>
                    <a:pt x="198843" y="257619"/>
                  </a:lnTo>
                  <a:lnTo>
                    <a:pt x="199809" y="257619"/>
                  </a:lnTo>
                  <a:lnTo>
                    <a:pt x="202958" y="256349"/>
                  </a:lnTo>
                  <a:lnTo>
                    <a:pt x="204444" y="255079"/>
                  </a:lnTo>
                  <a:lnTo>
                    <a:pt x="208102" y="251269"/>
                  </a:lnTo>
                  <a:lnTo>
                    <a:pt x="210273" y="251269"/>
                  </a:lnTo>
                  <a:lnTo>
                    <a:pt x="213448" y="252539"/>
                  </a:lnTo>
                  <a:lnTo>
                    <a:pt x="213537" y="253809"/>
                  </a:lnTo>
                  <a:lnTo>
                    <a:pt x="213868" y="255079"/>
                  </a:lnTo>
                  <a:lnTo>
                    <a:pt x="209765" y="256349"/>
                  </a:lnTo>
                  <a:lnTo>
                    <a:pt x="205981" y="258889"/>
                  </a:lnTo>
                  <a:lnTo>
                    <a:pt x="199745" y="262699"/>
                  </a:lnTo>
                  <a:lnTo>
                    <a:pt x="196761" y="265239"/>
                  </a:lnTo>
                  <a:lnTo>
                    <a:pt x="190944" y="265239"/>
                  </a:lnTo>
                  <a:lnTo>
                    <a:pt x="189331" y="266509"/>
                  </a:lnTo>
                  <a:lnTo>
                    <a:pt x="188290" y="270319"/>
                  </a:lnTo>
                  <a:lnTo>
                    <a:pt x="186880" y="271589"/>
                  </a:lnTo>
                  <a:lnTo>
                    <a:pt x="183934" y="274129"/>
                  </a:lnTo>
                  <a:lnTo>
                    <a:pt x="181927" y="272859"/>
                  </a:lnTo>
                  <a:lnTo>
                    <a:pt x="180695" y="272859"/>
                  </a:lnTo>
                  <a:lnTo>
                    <a:pt x="178333" y="275247"/>
                  </a:lnTo>
                  <a:lnTo>
                    <a:pt x="178333" y="299529"/>
                  </a:lnTo>
                  <a:lnTo>
                    <a:pt x="176657" y="300799"/>
                  </a:lnTo>
                  <a:lnTo>
                    <a:pt x="174929" y="303339"/>
                  </a:lnTo>
                  <a:lnTo>
                    <a:pt x="172669" y="302069"/>
                  </a:lnTo>
                  <a:lnTo>
                    <a:pt x="172110" y="300799"/>
                  </a:lnTo>
                  <a:lnTo>
                    <a:pt x="171627" y="298259"/>
                  </a:lnTo>
                  <a:lnTo>
                    <a:pt x="172021" y="296989"/>
                  </a:lnTo>
                  <a:lnTo>
                    <a:pt x="174625" y="295719"/>
                  </a:lnTo>
                  <a:lnTo>
                    <a:pt x="177825" y="295719"/>
                  </a:lnTo>
                  <a:lnTo>
                    <a:pt x="178333" y="299529"/>
                  </a:lnTo>
                  <a:lnTo>
                    <a:pt x="178333" y="275247"/>
                  </a:lnTo>
                  <a:lnTo>
                    <a:pt x="175653" y="277939"/>
                  </a:lnTo>
                  <a:lnTo>
                    <a:pt x="176568" y="285559"/>
                  </a:lnTo>
                  <a:lnTo>
                    <a:pt x="173710" y="290639"/>
                  </a:lnTo>
                  <a:lnTo>
                    <a:pt x="169570" y="290639"/>
                  </a:lnTo>
                  <a:lnTo>
                    <a:pt x="166547" y="293179"/>
                  </a:lnTo>
                  <a:lnTo>
                    <a:pt x="162953" y="295236"/>
                  </a:lnTo>
                  <a:lnTo>
                    <a:pt x="162953" y="309689"/>
                  </a:lnTo>
                  <a:lnTo>
                    <a:pt x="162674" y="310959"/>
                  </a:lnTo>
                  <a:lnTo>
                    <a:pt x="161810" y="309689"/>
                  </a:lnTo>
                  <a:lnTo>
                    <a:pt x="162953" y="309689"/>
                  </a:lnTo>
                  <a:lnTo>
                    <a:pt x="162953" y="295236"/>
                  </a:lnTo>
                  <a:lnTo>
                    <a:pt x="160108" y="296862"/>
                  </a:lnTo>
                  <a:lnTo>
                    <a:pt x="160108" y="314769"/>
                  </a:lnTo>
                  <a:lnTo>
                    <a:pt x="152831" y="316039"/>
                  </a:lnTo>
                  <a:lnTo>
                    <a:pt x="152844" y="313499"/>
                  </a:lnTo>
                  <a:lnTo>
                    <a:pt x="154724" y="314769"/>
                  </a:lnTo>
                  <a:lnTo>
                    <a:pt x="155359" y="313499"/>
                  </a:lnTo>
                  <a:lnTo>
                    <a:pt x="155994" y="312229"/>
                  </a:lnTo>
                  <a:lnTo>
                    <a:pt x="156806" y="312229"/>
                  </a:lnTo>
                  <a:lnTo>
                    <a:pt x="157568" y="310959"/>
                  </a:lnTo>
                  <a:lnTo>
                    <a:pt x="159448" y="312229"/>
                  </a:lnTo>
                  <a:lnTo>
                    <a:pt x="158051" y="313499"/>
                  </a:lnTo>
                  <a:lnTo>
                    <a:pt x="160108" y="314769"/>
                  </a:lnTo>
                  <a:lnTo>
                    <a:pt x="160108" y="296862"/>
                  </a:lnTo>
                  <a:lnTo>
                    <a:pt x="159867" y="296989"/>
                  </a:lnTo>
                  <a:lnTo>
                    <a:pt x="157721" y="299529"/>
                  </a:lnTo>
                  <a:lnTo>
                    <a:pt x="156832" y="304609"/>
                  </a:lnTo>
                  <a:lnTo>
                    <a:pt x="155905" y="305879"/>
                  </a:lnTo>
                  <a:lnTo>
                    <a:pt x="152539" y="307149"/>
                  </a:lnTo>
                  <a:lnTo>
                    <a:pt x="150431" y="308419"/>
                  </a:lnTo>
                  <a:lnTo>
                    <a:pt x="143560" y="307149"/>
                  </a:lnTo>
                  <a:lnTo>
                    <a:pt x="139217" y="307149"/>
                  </a:lnTo>
                  <a:lnTo>
                    <a:pt x="133070" y="305879"/>
                  </a:lnTo>
                  <a:lnTo>
                    <a:pt x="131241" y="304609"/>
                  </a:lnTo>
                  <a:lnTo>
                    <a:pt x="130238" y="304800"/>
                  </a:lnTo>
                  <a:lnTo>
                    <a:pt x="130238" y="324929"/>
                  </a:lnTo>
                  <a:lnTo>
                    <a:pt x="130111" y="326199"/>
                  </a:lnTo>
                  <a:lnTo>
                    <a:pt x="129603" y="326199"/>
                  </a:lnTo>
                  <a:lnTo>
                    <a:pt x="129870" y="324929"/>
                  </a:lnTo>
                  <a:lnTo>
                    <a:pt x="130238" y="324929"/>
                  </a:lnTo>
                  <a:lnTo>
                    <a:pt x="130238" y="304800"/>
                  </a:lnTo>
                  <a:lnTo>
                    <a:pt x="128828" y="305054"/>
                  </a:lnTo>
                  <a:lnTo>
                    <a:pt x="128828" y="331279"/>
                  </a:lnTo>
                  <a:lnTo>
                    <a:pt x="127901" y="333819"/>
                  </a:lnTo>
                  <a:lnTo>
                    <a:pt x="126187" y="337629"/>
                  </a:lnTo>
                  <a:lnTo>
                    <a:pt x="124002" y="337629"/>
                  </a:lnTo>
                  <a:lnTo>
                    <a:pt x="122631" y="335089"/>
                  </a:lnTo>
                  <a:lnTo>
                    <a:pt x="121818" y="333819"/>
                  </a:lnTo>
                  <a:lnTo>
                    <a:pt x="123050" y="331279"/>
                  </a:lnTo>
                  <a:lnTo>
                    <a:pt x="128485" y="327469"/>
                  </a:lnTo>
                  <a:lnTo>
                    <a:pt x="128828" y="331279"/>
                  </a:lnTo>
                  <a:lnTo>
                    <a:pt x="128828" y="305054"/>
                  </a:lnTo>
                  <a:lnTo>
                    <a:pt x="124345" y="305879"/>
                  </a:lnTo>
                  <a:lnTo>
                    <a:pt x="119646" y="308419"/>
                  </a:lnTo>
                  <a:lnTo>
                    <a:pt x="120967" y="316039"/>
                  </a:lnTo>
                  <a:lnTo>
                    <a:pt x="121297" y="317309"/>
                  </a:lnTo>
                  <a:lnTo>
                    <a:pt x="122212" y="321119"/>
                  </a:lnTo>
                  <a:lnTo>
                    <a:pt x="121653" y="323659"/>
                  </a:lnTo>
                  <a:lnTo>
                    <a:pt x="120865" y="324358"/>
                  </a:lnTo>
                  <a:lnTo>
                    <a:pt x="120865" y="341439"/>
                  </a:lnTo>
                  <a:lnTo>
                    <a:pt x="120472" y="345249"/>
                  </a:lnTo>
                  <a:lnTo>
                    <a:pt x="118135" y="346519"/>
                  </a:lnTo>
                  <a:lnTo>
                    <a:pt x="117271" y="347789"/>
                  </a:lnTo>
                  <a:lnTo>
                    <a:pt x="116827" y="349059"/>
                  </a:lnTo>
                  <a:lnTo>
                    <a:pt x="114909" y="349059"/>
                  </a:lnTo>
                  <a:lnTo>
                    <a:pt x="116535" y="345249"/>
                  </a:lnTo>
                  <a:lnTo>
                    <a:pt x="118795" y="342709"/>
                  </a:lnTo>
                  <a:lnTo>
                    <a:pt x="118071" y="338899"/>
                  </a:lnTo>
                  <a:lnTo>
                    <a:pt x="119049" y="337629"/>
                  </a:lnTo>
                  <a:lnTo>
                    <a:pt x="119748" y="338899"/>
                  </a:lnTo>
                  <a:lnTo>
                    <a:pt x="120865" y="341439"/>
                  </a:lnTo>
                  <a:lnTo>
                    <a:pt x="120865" y="324358"/>
                  </a:lnTo>
                  <a:lnTo>
                    <a:pt x="118745" y="326199"/>
                  </a:lnTo>
                  <a:lnTo>
                    <a:pt x="117906" y="327469"/>
                  </a:lnTo>
                  <a:lnTo>
                    <a:pt x="115392" y="330009"/>
                  </a:lnTo>
                  <a:lnTo>
                    <a:pt x="114363" y="331279"/>
                  </a:lnTo>
                  <a:lnTo>
                    <a:pt x="114058" y="336359"/>
                  </a:lnTo>
                  <a:lnTo>
                    <a:pt x="113461" y="338899"/>
                  </a:lnTo>
                  <a:lnTo>
                    <a:pt x="110642" y="341439"/>
                  </a:lnTo>
                  <a:lnTo>
                    <a:pt x="110604" y="342709"/>
                  </a:lnTo>
                  <a:lnTo>
                    <a:pt x="109423" y="346519"/>
                  </a:lnTo>
                  <a:lnTo>
                    <a:pt x="109042" y="348132"/>
                  </a:lnTo>
                  <a:lnTo>
                    <a:pt x="109042" y="356679"/>
                  </a:lnTo>
                  <a:lnTo>
                    <a:pt x="109016" y="357949"/>
                  </a:lnTo>
                  <a:lnTo>
                    <a:pt x="106997" y="357949"/>
                  </a:lnTo>
                  <a:lnTo>
                    <a:pt x="106895" y="356679"/>
                  </a:lnTo>
                  <a:lnTo>
                    <a:pt x="109042" y="356679"/>
                  </a:lnTo>
                  <a:lnTo>
                    <a:pt x="109042" y="348132"/>
                  </a:lnTo>
                  <a:lnTo>
                    <a:pt x="108216" y="351599"/>
                  </a:lnTo>
                  <a:lnTo>
                    <a:pt x="106641" y="354139"/>
                  </a:lnTo>
                  <a:lnTo>
                    <a:pt x="102412" y="355409"/>
                  </a:lnTo>
                  <a:lnTo>
                    <a:pt x="95389" y="359219"/>
                  </a:lnTo>
                  <a:lnTo>
                    <a:pt x="91287" y="363029"/>
                  </a:lnTo>
                  <a:lnTo>
                    <a:pt x="89357" y="370649"/>
                  </a:lnTo>
                  <a:lnTo>
                    <a:pt x="88442" y="373189"/>
                  </a:lnTo>
                  <a:lnTo>
                    <a:pt x="85204" y="375729"/>
                  </a:lnTo>
                  <a:lnTo>
                    <a:pt x="84747" y="375729"/>
                  </a:lnTo>
                  <a:lnTo>
                    <a:pt x="83312" y="378269"/>
                  </a:lnTo>
                  <a:lnTo>
                    <a:pt x="77927" y="385889"/>
                  </a:lnTo>
                  <a:lnTo>
                    <a:pt x="73634" y="390969"/>
                  </a:lnTo>
                  <a:lnTo>
                    <a:pt x="70548" y="399859"/>
                  </a:lnTo>
                  <a:lnTo>
                    <a:pt x="69646" y="401129"/>
                  </a:lnTo>
                  <a:lnTo>
                    <a:pt x="65417" y="403669"/>
                  </a:lnTo>
                  <a:lnTo>
                    <a:pt x="63703" y="404939"/>
                  </a:lnTo>
                  <a:lnTo>
                    <a:pt x="62839" y="406311"/>
                  </a:lnTo>
                  <a:lnTo>
                    <a:pt x="62839" y="436689"/>
                  </a:lnTo>
                  <a:lnTo>
                    <a:pt x="61963" y="437959"/>
                  </a:lnTo>
                  <a:lnTo>
                    <a:pt x="61302" y="437959"/>
                  </a:lnTo>
                  <a:lnTo>
                    <a:pt x="61341" y="436689"/>
                  </a:lnTo>
                  <a:lnTo>
                    <a:pt x="62839" y="436689"/>
                  </a:lnTo>
                  <a:lnTo>
                    <a:pt x="62839" y="406311"/>
                  </a:lnTo>
                  <a:lnTo>
                    <a:pt x="60490" y="410019"/>
                  </a:lnTo>
                  <a:lnTo>
                    <a:pt x="58343" y="412559"/>
                  </a:lnTo>
                  <a:lnTo>
                    <a:pt x="55740" y="414299"/>
                  </a:lnTo>
                  <a:lnTo>
                    <a:pt x="55740" y="432879"/>
                  </a:lnTo>
                  <a:lnTo>
                    <a:pt x="55460" y="432879"/>
                  </a:lnTo>
                  <a:lnTo>
                    <a:pt x="55460" y="434149"/>
                  </a:lnTo>
                  <a:lnTo>
                    <a:pt x="55232" y="434149"/>
                  </a:lnTo>
                  <a:lnTo>
                    <a:pt x="53898" y="432879"/>
                  </a:lnTo>
                  <a:lnTo>
                    <a:pt x="55460" y="434149"/>
                  </a:lnTo>
                  <a:lnTo>
                    <a:pt x="55460" y="432879"/>
                  </a:lnTo>
                  <a:lnTo>
                    <a:pt x="54673" y="432879"/>
                  </a:lnTo>
                  <a:lnTo>
                    <a:pt x="55156" y="431609"/>
                  </a:lnTo>
                  <a:lnTo>
                    <a:pt x="55587" y="431609"/>
                  </a:lnTo>
                  <a:lnTo>
                    <a:pt x="55740" y="432879"/>
                  </a:lnTo>
                  <a:lnTo>
                    <a:pt x="55740" y="414299"/>
                  </a:lnTo>
                  <a:lnTo>
                    <a:pt x="52616" y="416369"/>
                  </a:lnTo>
                  <a:lnTo>
                    <a:pt x="49720" y="417639"/>
                  </a:lnTo>
                  <a:lnTo>
                    <a:pt x="43700" y="421449"/>
                  </a:lnTo>
                  <a:lnTo>
                    <a:pt x="41300" y="423989"/>
                  </a:lnTo>
                  <a:lnTo>
                    <a:pt x="39484" y="430339"/>
                  </a:lnTo>
                  <a:lnTo>
                    <a:pt x="38620" y="432879"/>
                  </a:lnTo>
                  <a:lnTo>
                    <a:pt x="38315" y="440499"/>
                  </a:lnTo>
                  <a:lnTo>
                    <a:pt x="36169" y="444309"/>
                  </a:lnTo>
                  <a:lnTo>
                    <a:pt x="34378" y="451929"/>
                  </a:lnTo>
                  <a:lnTo>
                    <a:pt x="32473" y="453199"/>
                  </a:lnTo>
                  <a:lnTo>
                    <a:pt x="27851" y="454469"/>
                  </a:lnTo>
                  <a:lnTo>
                    <a:pt x="17233" y="454469"/>
                  </a:lnTo>
                  <a:lnTo>
                    <a:pt x="11950" y="459549"/>
                  </a:lnTo>
                  <a:lnTo>
                    <a:pt x="5778" y="460819"/>
                  </a:lnTo>
                  <a:lnTo>
                    <a:pt x="3860" y="463359"/>
                  </a:lnTo>
                  <a:lnTo>
                    <a:pt x="1892" y="464629"/>
                  </a:lnTo>
                  <a:lnTo>
                    <a:pt x="0" y="465899"/>
                  </a:lnTo>
                  <a:lnTo>
                    <a:pt x="0" y="473519"/>
                  </a:lnTo>
                  <a:lnTo>
                    <a:pt x="2463" y="473519"/>
                  </a:lnTo>
                  <a:lnTo>
                    <a:pt x="3962" y="474789"/>
                  </a:lnTo>
                  <a:lnTo>
                    <a:pt x="5092" y="476059"/>
                  </a:lnTo>
                  <a:lnTo>
                    <a:pt x="3619" y="481139"/>
                  </a:lnTo>
                  <a:lnTo>
                    <a:pt x="3352" y="481139"/>
                  </a:lnTo>
                  <a:lnTo>
                    <a:pt x="584" y="482409"/>
                  </a:lnTo>
                  <a:lnTo>
                    <a:pt x="0" y="481139"/>
                  </a:lnTo>
                  <a:lnTo>
                    <a:pt x="0" y="515429"/>
                  </a:lnTo>
                  <a:lnTo>
                    <a:pt x="1739" y="516699"/>
                  </a:lnTo>
                  <a:lnTo>
                    <a:pt x="3302" y="517969"/>
                  </a:lnTo>
                  <a:lnTo>
                    <a:pt x="6858" y="521779"/>
                  </a:lnTo>
                  <a:lnTo>
                    <a:pt x="20180" y="521779"/>
                  </a:lnTo>
                  <a:lnTo>
                    <a:pt x="24561" y="523049"/>
                  </a:lnTo>
                  <a:lnTo>
                    <a:pt x="28232" y="519239"/>
                  </a:lnTo>
                  <a:lnTo>
                    <a:pt x="33058" y="516699"/>
                  </a:lnTo>
                  <a:lnTo>
                    <a:pt x="37820" y="512889"/>
                  </a:lnTo>
                  <a:lnTo>
                    <a:pt x="55232" y="482409"/>
                  </a:lnTo>
                  <a:lnTo>
                    <a:pt x="55486" y="481139"/>
                  </a:lnTo>
                  <a:lnTo>
                    <a:pt x="57137" y="474789"/>
                  </a:lnTo>
                  <a:lnTo>
                    <a:pt x="56756" y="470979"/>
                  </a:lnTo>
                  <a:lnTo>
                    <a:pt x="55346" y="465899"/>
                  </a:lnTo>
                  <a:lnTo>
                    <a:pt x="54775" y="464629"/>
                  </a:lnTo>
                  <a:lnTo>
                    <a:pt x="54330" y="462089"/>
                  </a:lnTo>
                  <a:lnTo>
                    <a:pt x="54254" y="460819"/>
                  </a:lnTo>
                  <a:lnTo>
                    <a:pt x="54991" y="457009"/>
                  </a:lnTo>
                  <a:lnTo>
                    <a:pt x="56032" y="455739"/>
                  </a:lnTo>
                  <a:lnTo>
                    <a:pt x="61137" y="455739"/>
                  </a:lnTo>
                  <a:lnTo>
                    <a:pt x="63284" y="454469"/>
                  </a:lnTo>
                  <a:lnTo>
                    <a:pt x="66776" y="453199"/>
                  </a:lnTo>
                  <a:lnTo>
                    <a:pt x="68173" y="451929"/>
                  </a:lnTo>
                  <a:lnTo>
                    <a:pt x="71196" y="450659"/>
                  </a:lnTo>
                  <a:lnTo>
                    <a:pt x="72326" y="449389"/>
                  </a:lnTo>
                  <a:lnTo>
                    <a:pt x="75387" y="445579"/>
                  </a:lnTo>
                  <a:lnTo>
                    <a:pt x="77101" y="443039"/>
                  </a:lnTo>
                  <a:lnTo>
                    <a:pt x="80987" y="440499"/>
                  </a:lnTo>
                  <a:lnTo>
                    <a:pt x="81419" y="439229"/>
                  </a:lnTo>
                  <a:lnTo>
                    <a:pt x="81711" y="437959"/>
                  </a:lnTo>
                  <a:lnTo>
                    <a:pt x="82016" y="436689"/>
                  </a:lnTo>
                  <a:lnTo>
                    <a:pt x="81940" y="434149"/>
                  </a:lnTo>
                  <a:lnTo>
                    <a:pt x="81965" y="432879"/>
                  </a:lnTo>
                  <a:lnTo>
                    <a:pt x="82435" y="431609"/>
                  </a:lnTo>
                  <a:lnTo>
                    <a:pt x="87299" y="427799"/>
                  </a:lnTo>
                  <a:lnTo>
                    <a:pt x="89750" y="425259"/>
                  </a:lnTo>
                  <a:lnTo>
                    <a:pt x="95250" y="420179"/>
                  </a:lnTo>
                  <a:lnTo>
                    <a:pt x="96901" y="416369"/>
                  </a:lnTo>
                  <a:lnTo>
                    <a:pt x="98818" y="410019"/>
                  </a:lnTo>
                  <a:lnTo>
                    <a:pt x="100101" y="406209"/>
                  </a:lnTo>
                  <a:lnTo>
                    <a:pt x="103149" y="398589"/>
                  </a:lnTo>
                  <a:lnTo>
                    <a:pt x="106057" y="394779"/>
                  </a:lnTo>
                  <a:lnTo>
                    <a:pt x="112115" y="388429"/>
                  </a:lnTo>
                  <a:lnTo>
                    <a:pt x="114325" y="385889"/>
                  </a:lnTo>
                  <a:lnTo>
                    <a:pt x="112395" y="382079"/>
                  </a:lnTo>
                  <a:lnTo>
                    <a:pt x="115265" y="379539"/>
                  </a:lnTo>
                  <a:lnTo>
                    <a:pt x="116001" y="376999"/>
                  </a:lnTo>
                  <a:lnTo>
                    <a:pt x="115417" y="370649"/>
                  </a:lnTo>
                  <a:lnTo>
                    <a:pt x="117005" y="368109"/>
                  </a:lnTo>
                  <a:lnTo>
                    <a:pt x="119697" y="365569"/>
                  </a:lnTo>
                  <a:lnTo>
                    <a:pt x="120738" y="364299"/>
                  </a:lnTo>
                  <a:lnTo>
                    <a:pt x="122656" y="364299"/>
                  </a:lnTo>
                  <a:lnTo>
                    <a:pt x="123685" y="365569"/>
                  </a:lnTo>
                  <a:lnTo>
                    <a:pt x="124739" y="365569"/>
                  </a:lnTo>
                  <a:lnTo>
                    <a:pt x="124828" y="364299"/>
                  </a:lnTo>
                  <a:lnTo>
                    <a:pt x="124929" y="363029"/>
                  </a:lnTo>
                  <a:lnTo>
                    <a:pt x="128968" y="359219"/>
                  </a:lnTo>
                  <a:lnTo>
                    <a:pt x="129501" y="357949"/>
                  </a:lnTo>
                  <a:lnTo>
                    <a:pt x="130048" y="356679"/>
                  </a:lnTo>
                  <a:lnTo>
                    <a:pt x="130581" y="355409"/>
                  </a:lnTo>
                  <a:lnTo>
                    <a:pt x="132105" y="349059"/>
                  </a:lnTo>
                  <a:lnTo>
                    <a:pt x="132715" y="346519"/>
                  </a:lnTo>
                  <a:lnTo>
                    <a:pt x="135636" y="342709"/>
                  </a:lnTo>
                  <a:lnTo>
                    <a:pt x="143167" y="336359"/>
                  </a:lnTo>
                  <a:lnTo>
                    <a:pt x="146799" y="335089"/>
                  </a:lnTo>
                  <a:lnTo>
                    <a:pt x="151345" y="332549"/>
                  </a:lnTo>
                  <a:lnTo>
                    <a:pt x="152692" y="332549"/>
                  </a:lnTo>
                  <a:lnTo>
                    <a:pt x="154305" y="333819"/>
                  </a:lnTo>
                  <a:lnTo>
                    <a:pt x="154787" y="335089"/>
                  </a:lnTo>
                  <a:lnTo>
                    <a:pt x="159054" y="338899"/>
                  </a:lnTo>
                  <a:lnTo>
                    <a:pt x="163182" y="340169"/>
                  </a:lnTo>
                  <a:lnTo>
                    <a:pt x="169862" y="336359"/>
                  </a:lnTo>
                  <a:lnTo>
                    <a:pt x="172008" y="335089"/>
                  </a:lnTo>
                  <a:lnTo>
                    <a:pt x="174701" y="332549"/>
                  </a:lnTo>
                  <a:lnTo>
                    <a:pt x="177406" y="330009"/>
                  </a:lnTo>
                  <a:lnTo>
                    <a:pt x="181559" y="328739"/>
                  </a:lnTo>
                  <a:lnTo>
                    <a:pt x="185318" y="327469"/>
                  </a:lnTo>
                  <a:lnTo>
                    <a:pt x="189077" y="326199"/>
                  </a:lnTo>
                  <a:lnTo>
                    <a:pt x="191985" y="324929"/>
                  </a:lnTo>
                  <a:lnTo>
                    <a:pt x="197688" y="319849"/>
                  </a:lnTo>
                  <a:lnTo>
                    <a:pt x="202717" y="316039"/>
                  </a:lnTo>
                  <a:lnTo>
                    <a:pt x="204406" y="314769"/>
                  </a:lnTo>
                  <a:lnTo>
                    <a:pt x="205016" y="313499"/>
                  </a:lnTo>
                  <a:lnTo>
                    <a:pt x="206679" y="310959"/>
                  </a:lnTo>
                  <a:lnTo>
                    <a:pt x="207264" y="309689"/>
                  </a:lnTo>
                  <a:lnTo>
                    <a:pt x="207848" y="308419"/>
                  </a:lnTo>
                  <a:lnTo>
                    <a:pt x="209118" y="304609"/>
                  </a:lnTo>
                  <a:lnTo>
                    <a:pt x="208762" y="304609"/>
                  </a:lnTo>
                  <a:lnTo>
                    <a:pt x="208368" y="303339"/>
                  </a:lnTo>
                  <a:lnTo>
                    <a:pt x="204495" y="303339"/>
                  </a:lnTo>
                  <a:lnTo>
                    <a:pt x="202844" y="300799"/>
                  </a:lnTo>
                  <a:lnTo>
                    <a:pt x="201079" y="295719"/>
                  </a:lnTo>
                  <a:lnTo>
                    <a:pt x="201244" y="290639"/>
                  </a:lnTo>
                  <a:lnTo>
                    <a:pt x="202501" y="280479"/>
                  </a:lnTo>
                  <a:lnTo>
                    <a:pt x="204609" y="277939"/>
                  </a:lnTo>
                  <a:lnTo>
                    <a:pt x="211696" y="275399"/>
                  </a:lnTo>
                  <a:lnTo>
                    <a:pt x="213321" y="274129"/>
                  </a:lnTo>
                  <a:lnTo>
                    <a:pt x="214947" y="272859"/>
                  </a:lnTo>
                  <a:lnTo>
                    <a:pt x="218630" y="269049"/>
                  </a:lnTo>
                  <a:lnTo>
                    <a:pt x="219443" y="269049"/>
                  </a:lnTo>
                  <a:lnTo>
                    <a:pt x="223304" y="267779"/>
                  </a:lnTo>
                  <a:lnTo>
                    <a:pt x="225082" y="265239"/>
                  </a:lnTo>
                  <a:lnTo>
                    <a:pt x="227571" y="257619"/>
                  </a:lnTo>
                  <a:lnTo>
                    <a:pt x="230289" y="252539"/>
                  </a:lnTo>
                  <a:lnTo>
                    <a:pt x="232968" y="248729"/>
                  </a:lnTo>
                  <a:lnTo>
                    <a:pt x="233857" y="247459"/>
                  </a:lnTo>
                  <a:lnTo>
                    <a:pt x="234772" y="244919"/>
                  </a:lnTo>
                  <a:lnTo>
                    <a:pt x="235051" y="243649"/>
                  </a:lnTo>
                  <a:lnTo>
                    <a:pt x="235331" y="242379"/>
                  </a:lnTo>
                  <a:lnTo>
                    <a:pt x="235889" y="239839"/>
                  </a:lnTo>
                  <a:close/>
                </a:path>
                <a:path w="1183005" h="721360">
                  <a:moveTo>
                    <a:pt x="277266" y="590829"/>
                  </a:moveTo>
                  <a:lnTo>
                    <a:pt x="277114" y="590461"/>
                  </a:lnTo>
                  <a:lnTo>
                    <a:pt x="276567" y="589826"/>
                  </a:lnTo>
                  <a:lnTo>
                    <a:pt x="276440" y="590257"/>
                  </a:lnTo>
                  <a:lnTo>
                    <a:pt x="276479" y="590804"/>
                  </a:lnTo>
                  <a:lnTo>
                    <a:pt x="276694" y="590994"/>
                  </a:lnTo>
                  <a:lnTo>
                    <a:pt x="277075" y="591324"/>
                  </a:lnTo>
                  <a:lnTo>
                    <a:pt x="277266" y="590829"/>
                  </a:lnTo>
                  <a:close/>
                </a:path>
                <a:path w="1183005" h="721360">
                  <a:moveTo>
                    <a:pt x="325653" y="605980"/>
                  </a:moveTo>
                  <a:lnTo>
                    <a:pt x="325412" y="605624"/>
                  </a:lnTo>
                  <a:lnTo>
                    <a:pt x="324866" y="604888"/>
                  </a:lnTo>
                  <a:lnTo>
                    <a:pt x="324472" y="604431"/>
                  </a:lnTo>
                  <a:lnTo>
                    <a:pt x="323811" y="603999"/>
                  </a:lnTo>
                  <a:lnTo>
                    <a:pt x="323532" y="604024"/>
                  </a:lnTo>
                  <a:lnTo>
                    <a:pt x="323240" y="604075"/>
                  </a:lnTo>
                  <a:lnTo>
                    <a:pt x="323761" y="604659"/>
                  </a:lnTo>
                  <a:lnTo>
                    <a:pt x="324396" y="605396"/>
                  </a:lnTo>
                  <a:lnTo>
                    <a:pt x="324751" y="605840"/>
                  </a:lnTo>
                  <a:lnTo>
                    <a:pt x="325069" y="606336"/>
                  </a:lnTo>
                  <a:lnTo>
                    <a:pt x="324764" y="606602"/>
                  </a:lnTo>
                  <a:lnTo>
                    <a:pt x="324599" y="606933"/>
                  </a:lnTo>
                  <a:lnTo>
                    <a:pt x="324497" y="607288"/>
                  </a:lnTo>
                  <a:lnTo>
                    <a:pt x="324840" y="607288"/>
                  </a:lnTo>
                  <a:lnTo>
                    <a:pt x="325145" y="606958"/>
                  </a:lnTo>
                  <a:lnTo>
                    <a:pt x="325462" y="606767"/>
                  </a:lnTo>
                  <a:lnTo>
                    <a:pt x="325475" y="606425"/>
                  </a:lnTo>
                  <a:lnTo>
                    <a:pt x="325653" y="605980"/>
                  </a:lnTo>
                  <a:close/>
                </a:path>
                <a:path w="1183005" h="721360">
                  <a:moveTo>
                    <a:pt x="363093" y="624903"/>
                  </a:moveTo>
                  <a:lnTo>
                    <a:pt x="362877" y="625030"/>
                  </a:lnTo>
                  <a:lnTo>
                    <a:pt x="362661" y="625182"/>
                  </a:lnTo>
                  <a:lnTo>
                    <a:pt x="362470" y="625322"/>
                  </a:lnTo>
                  <a:lnTo>
                    <a:pt x="362546" y="625602"/>
                  </a:lnTo>
                  <a:lnTo>
                    <a:pt x="362597" y="625767"/>
                  </a:lnTo>
                  <a:lnTo>
                    <a:pt x="362762" y="625487"/>
                  </a:lnTo>
                  <a:lnTo>
                    <a:pt x="362927" y="625195"/>
                  </a:lnTo>
                  <a:lnTo>
                    <a:pt x="363093" y="624903"/>
                  </a:lnTo>
                  <a:close/>
                </a:path>
                <a:path w="1183005" h="721360">
                  <a:moveTo>
                    <a:pt x="365099" y="611530"/>
                  </a:moveTo>
                  <a:lnTo>
                    <a:pt x="363156" y="612775"/>
                  </a:lnTo>
                  <a:lnTo>
                    <a:pt x="362318" y="613295"/>
                  </a:lnTo>
                  <a:lnTo>
                    <a:pt x="364985" y="613651"/>
                  </a:lnTo>
                  <a:lnTo>
                    <a:pt x="365099" y="611530"/>
                  </a:lnTo>
                  <a:close/>
                </a:path>
                <a:path w="1183005" h="721360">
                  <a:moveTo>
                    <a:pt x="366077" y="622515"/>
                  </a:moveTo>
                  <a:lnTo>
                    <a:pt x="365582" y="622160"/>
                  </a:lnTo>
                  <a:lnTo>
                    <a:pt x="363677" y="624357"/>
                  </a:lnTo>
                  <a:lnTo>
                    <a:pt x="364858" y="623963"/>
                  </a:lnTo>
                  <a:lnTo>
                    <a:pt x="365721" y="623443"/>
                  </a:lnTo>
                  <a:lnTo>
                    <a:pt x="365848" y="622896"/>
                  </a:lnTo>
                  <a:lnTo>
                    <a:pt x="366077" y="622515"/>
                  </a:lnTo>
                  <a:close/>
                </a:path>
                <a:path w="1183005" h="721360">
                  <a:moveTo>
                    <a:pt x="370433" y="627824"/>
                  </a:moveTo>
                  <a:lnTo>
                    <a:pt x="367779" y="628650"/>
                  </a:lnTo>
                  <a:lnTo>
                    <a:pt x="366242" y="628789"/>
                  </a:lnTo>
                  <a:lnTo>
                    <a:pt x="364655" y="628129"/>
                  </a:lnTo>
                  <a:lnTo>
                    <a:pt x="364413" y="631418"/>
                  </a:lnTo>
                  <a:lnTo>
                    <a:pt x="365226" y="631342"/>
                  </a:lnTo>
                  <a:lnTo>
                    <a:pt x="364832" y="632675"/>
                  </a:lnTo>
                  <a:lnTo>
                    <a:pt x="364655" y="633615"/>
                  </a:lnTo>
                  <a:lnTo>
                    <a:pt x="364248" y="634415"/>
                  </a:lnTo>
                  <a:lnTo>
                    <a:pt x="363512" y="643470"/>
                  </a:lnTo>
                  <a:lnTo>
                    <a:pt x="366153" y="641807"/>
                  </a:lnTo>
                  <a:lnTo>
                    <a:pt x="367931" y="636193"/>
                  </a:lnTo>
                  <a:lnTo>
                    <a:pt x="370433" y="627824"/>
                  </a:lnTo>
                  <a:close/>
                </a:path>
                <a:path w="1183005" h="721360">
                  <a:moveTo>
                    <a:pt x="391769" y="622046"/>
                  </a:moveTo>
                  <a:lnTo>
                    <a:pt x="391426" y="622147"/>
                  </a:lnTo>
                  <a:lnTo>
                    <a:pt x="390906" y="622109"/>
                  </a:lnTo>
                  <a:lnTo>
                    <a:pt x="391477" y="622769"/>
                  </a:lnTo>
                  <a:lnTo>
                    <a:pt x="391769" y="622046"/>
                  </a:lnTo>
                  <a:close/>
                </a:path>
                <a:path w="1183005" h="721360">
                  <a:moveTo>
                    <a:pt x="392112" y="621817"/>
                  </a:moveTo>
                  <a:lnTo>
                    <a:pt x="391972" y="621766"/>
                  </a:lnTo>
                  <a:lnTo>
                    <a:pt x="391820" y="621944"/>
                  </a:lnTo>
                  <a:lnTo>
                    <a:pt x="391947" y="621995"/>
                  </a:lnTo>
                  <a:lnTo>
                    <a:pt x="392074" y="621855"/>
                  </a:lnTo>
                  <a:close/>
                </a:path>
                <a:path w="1183005" h="721360">
                  <a:moveTo>
                    <a:pt x="394716" y="622084"/>
                  </a:moveTo>
                  <a:lnTo>
                    <a:pt x="394652" y="621449"/>
                  </a:lnTo>
                  <a:lnTo>
                    <a:pt x="394233" y="621042"/>
                  </a:lnTo>
                  <a:lnTo>
                    <a:pt x="393725" y="620877"/>
                  </a:lnTo>
                  <a:lnTo>
                    <a:pt x="393446" y="620979"/>
                  </a:lnTo>
                  <a:lnTo>
                    <a:pt x="392963" y="621157"/>
                  </a:lnTo>
                  <a:lnTo>
                    <a:pt x="392544" y="621525"/>
                  </a:lnTo>
                  <a:lnTo>
                    <a:pt x="392112" y="621817"/>
                  </a:lnTo>
                  <a:lnTo>
                    <a:pt x="392582" y="622033"/>
                  </a:lnTo>
                  <a:lnTo>
                    <a:pt x="393039" y="622287"/>
                  </a:lnTo>
                  <a:lnTo>
                    <a:pt x="393534" y="622401"/>
                  </a:lnTo>
                  <a:lnTo>
                    <a:pt x="393852" y="622477"/>
                  </a:lnTo>
                  <a:lnTo>
                    <a:pt x="394335" y="622401"/>
                  </a:lnTo>
                  <a:lnTo>
                    <a:pt x="394576" y="622198"/>
                  </a:lnTo>
                  <a:lnTo>
                    <a:pt x="394716" y="622084"/>
                  </a:lnTo>
                  <a:close/>
                </a:path>
                <a:path w="1183005" h="721360">
                  <a:moveTo>
                    <a:pt x="400875" y="601218"/>
                  </a:moveTo>
                  <a:lnTo>
                    <a:pt x="400481" y="601497"/>
                  </a:lnTo>
                  <a:lnTo>
                    <a:pt x="400786" y="601713"/>
                  </a:lnTo>
                  <a:lnTo>
                    <a:pt x="400875" y="601218"/>
                  </a:lnTo>
                  <a:close/>
                </a:path>
                <a:path w="1183005" h="721360">
                  <a:moveTo>
                    <a:pt x="628650" y="45974"/>
                  </a:moveTo>
                  <a:lnTo>
                    <a:pt x="628459" y="45224"/>
                  </a:lnTo>
                  <a:lnTo>
                    <a:pt x="628294" y="44653"/>
                  </a:lnTo>
                  <a:lnTo>
                    <a:pt x="628294" y="44411"/>
                  </a:lnTo>
                  <a:lnTo>
                    <a:pt x="628294" y="44183"/>
                  </a:lnTo>
                  <a:lnTo>
                    <a:pt x="627849" y="44399"/>
                  </a:lnTo>
                  <a:lnTo>
                    <a:pt x="627557" y="44513"/>
                  </a:lnTo>
                  <a:lnTo>
                    <a:pt x="627278" y="44653"/>
                  </a:lnTo>
                  <a:lnTo>
                    <a:pt x="627456" y="44958"/>
                  </a:lnTo>
                  <a:lnTo>
                    <a:pt x="627697" y="45250"/>
                  </a:lnTo>
                  <a:lnTo>
                    <a:pt x="628040" y="45516"/>
                  </a:lnTo>
                  <a:lnTo>
                    <a:pt x="628243" y="45681"/>
                  </a:lnTo>
                  <a:lnTo>
                    <a:pt x="628446" y="45821"/>
                  </a:lnTo>
                  <a:lnTo>
                    <a:pt x="628650" y="45974"/>
                  </a:lnTo>
                  <a:close/>
                </a:path>
                <a:path w="1183005" h="721360">
                  <a:moveTo>
                    <a:pt x="645134" y="48793"/>
                  </a:moveTo>
                  <a:lnTo>
                    <a:pt x="644956" y="47637"/>
                  </a:lnTo>
                  <a:lnTo>
                    <a:pt x="644944" y="46901"/>
                  </a:lnTo>
                  <a:lnTo>
                    <a:pt x="645083" y="46177"/>
                  </a:lnTo>
                  <a:lnTo>
                    <a:pt x="644893" y="46012"/>
                  </a:lnTo>
                  <a:lnTo>
                    <a:pt x="644461" y="45669"/>
                  </a:lnTo>
                  <a:lnTo>
                    <a:pt x="643610" y="45453"/>
                  </a:lnTo>
                  <a:lnTo>
                    <a:pt x="642023" y="44831"/>
                  </a:lnTo>
                  <a:lnTo>
                    <a:pt x="642670" y="45834"/>
                  </a:lnTo>
                  <a:lnTo>
                    <a:pt x="642480" y="46431"/>
                  </a:lnTo>
                  <a:lnTo>
                    <a:pt x="642239" y="47015"/>
                  </a:lnTo>
                  <a:lnTo>
                    <a:pt x="642035" y="47612"/>
                  </a:lnTo>
                  <a:lnTo>
                    <a:pt x="642061" y="48323"/>
                  </a:lnTo>
                  <a:lnTo>
                    <a:pt x="642620" y="50698"/>
                  </a:lnTo>
                  <a:lnTo>
                    <a:pt x="643559" y="51257"/>
                  </a:lnTo>
                  <a:lnTo>
                    <a:pt x="644842" y="50444"/>
                  </a:lnTo>
                  <a:lnTo>
                    <a:pt x="645071" y="49199"/>
                  </a:lnTo>
                  <a:lnTo>
                    <a:pt x="645134" y="48793"/>
                  </a:lnTo>
                  <a:close/>
                </a:path>
                <a:path w="1183005" h="721360">
                  <a:moveTo>
                    <a:pt x="748207" y="11379"/>
                  </a:moveTo>
                  <a:lnTo>
                    <a:pt x="746874" y="7099"/>
                  </a:lnTo>
                  <a:lnTo>
                    <a:pt x="745832" y="8001"/>
                  </a:lnTo>
                  <a:lnTo>
                    <a:pt x="744664" y="6946"/>
                  </a:lnTo>
                  <a:lnTo>
                    <a:pt x="744207" y="6553"/>
                  </a:lnTo>
                  <a:lnTo>
                    <a:pt x="744308" y="7581"/>
                  </a:lnTo>
                  <a:lnTo>
                    <a:pt x="744321" y="8039"/>
                  </a:lnTo>
                  <a:lnTo>
                    <a:pt x="742581" y="8991"/>
                  </a:lnTo>
                  <a:lnTo>
                    <a:pt x="741045" y="9740"/>
                  </a:lnTo>
                  <a:lnTo>
                    <a:pt x="739635" y="10668"/>
                  </a:lnTo>
                  <a:lnTo>
                    <a:pt x="743839" y="15773"/>
                  </a:lnTo>
                  <a:lnTo>
                    <a:pt x="746531" y="11836"/>
                  </a:lnTo>
                  <a:lnTo>
                    <a:pt x="747204" y="11226"/>
                  </a:lnTo>
                  <a:lnTo>
                    <a:pt x="748207" y="11379"/>
                  </a:lnTo>
                  <a:close/>
                </a:path>
                <a:path w="1183005" h="721360">
                  <a:moveTo>
                    <a:pt x="750544" y="18935"/>
                  </a:moveTo>
                  <a:lnTo>
                    <a:pt x="749973" y="17094"/>
                  </a:lnTo>
                  <a:lnTo>
                    <a:pt x="749871" y="17449"/>
                  </a:lnTo>
                  <a:lnTo>
                    <a:pt x="749871" y="17830"/>
                  </a:lnTo>
                  <a:lnTo>
                    <a:pt x="750163" y="18669"/>
                  </a:lnTo>
                  <a:lnTo>
                    <a:pt x="750341" y="18859"/>
                  </a:lnTo>
                  <a:lnTo>
                    <a:pt x="750544" y="18935"/>
                  </a:lnTo>
                  <a:close/>
                </a:path>
                <a:path w="1183005" h="721360">
                  <a:moveTo>
                    <a:pt x="756666" y="381647"/>
                  </a:moveTo>
                  <a:lnTo>
                    <a:pt x="756386" y="381241"/>
                  </a:lnTo>
                  <a:lnTo>
                    <a:pt x="756310" y="381495"/>
                  </a:lnTo>
                  <a:lnTo>
                    <a:pt x="756666" y="381647"/>
                  </a:lnTo>
                  <a:close/>
                </a:path>
                <a:path w="1183005" h="721360">
                  <a:moveTo>
                    <a:pt x="757428" y="387858"/>
                  </a:moveTo>
                  <a:lnTo>
                    <a:pt x="756602" y="388658"/>
                  </a:lnTo>
                  <a:lnTo>
                    <a:pt x="757389" y="388086"/>
                  </a:lnTo>
                  <a:lnTo>
                    <a:pt x="757428" y="387858"/>
                  </a:lnTo>
                  <a:close/>
                </a:path>
                <a:path w="1183005" h="721360">
                  <a:moveTo>
                    <a:pt x="758253" y="375107"/>
                  </a:moveTo>
                  <a:lnTo>
                    <a:pt x="756729" y="372681"/>
                  </a:lnTo>
                  <a:lnTo>
                    <a:pt x="754875" y="371208"/>
                  </a:lnTo>
                  <a:lnTo>
                    <a:pt x="751763" y="372135"/>
                  </a:lnTo>
                  <a:lnTo>
                    <a:pt x="752589" y="376212"/>
                  </a:lnTo>
                  <a:lnTo>
                    <a:pt x="751954" y="376072"/>
                  </a:lnTo>
                  <a:lnTo>
                    <a:pt x="751535" y="375945"/>
                  </a:lnTo>
                  <a:lnTo>
                    <a:pt x="751154" y="375780"/>
                  </a:lnTo>
                  <a:lnTo>
                    <a:pt x="750900" y="375945"/>
                  </a:lnTo>
                  <a:lnTo>
                    <a:pt x="750290" y="376097"/>
                  </a:lnTo>
                  <a:lnTo>
                    <a:pt x="749973" y="376224"/>
                  </a:lnTo>
                  <a:lnTo>
                    <a:pt x="751852" y="380212"/>
                  </a:lnTo>
                  <a:lnTo>
                    <a:pt x="749757" y="381901"/>
                  </a:lnTo>
                  <a:lnTo>
                    <a:pt x="748347" y="383082"/>
                  </a:lnTo>
                  <a:lnTo>
                    <a:pt x="746328" y="384594"/>
                  </a:lnTo>
                  <a:lnTo>
                    <a:pt x="747852" y="385267"/>
                  </a:lnTo>
                  <a:lnTo>
                    <a:pt x="749274" y="385978"/>
                  </a:lnTo>
                  <a:lnTo>
                    <a:pt x="750138" y="387578"/>
                  </a:lnTo>
                  <a:lnTo>
                    <a:pt x="751535" y="386867"/>
                  </a:lnTo>
                  <a:lnTo>
                    <a:pt x="752221" y="386549"/>
                  </a:lnTo>
                  <a:lnTo>
                    <a:pt x="751205" y="385673"/>
                  </a:lnTo>
                  <a:lnTo>
                    <a:pt x="751979" y="385635"/>
                  </a:lnTo>
                  <a:lnTo>
                    <a:pt x="752271" y="385978"/>
                  </a:lnTo>
                  <a:lnTo>
                    <a:pt x="752525" y="386422"/>
                  </a:lnTo>
                  <a:lnTo>
                    <a:pt x="752830" y="386295"/>
                  </a:lnTo>
                  <a:lnTo>
                    <a:pt x="753427" y="386105"/>
                  </a:lnTo>
                  <a:lnTo>
                    <a:pt x="753579" y="385635"/>
                  </a:lnTo>
                  <a:lnTo>
                    <a:pt x="754862" y="381393"/>
                  </a:lnTo>
                  <a:lnTo>
                    <a:pt x="756132" y="381228"/>
                  </a:lnTo>
                  <a:lnTo>
                    <a:pt x="756361" y="381203"/>
                  </a:lnTo>
                  <a:lnTo>
                    <a:pt x="755548" y="381228"/>
                  </a:lnTo>
                  <a:lnTo>
                    <a:pt x="755662" y="379158"/>
                  </a:lnTo>
                  <a:lnTo>
                    <a:pt x="756285" y="378447"/>
                  </a:lnTo>
                  <a:lnTo>
                    <a:pt x="757047" y="377812"/>
                  </a:lnTo>
                  <a:lnTo>
                    <a:pt x="757758" y="376212"/>
                  </a:lnTo>
                  <a:lnTo>
                    <a:pt x="758253" y="375107"/>
                  </a:lnTo>
                  <a:close/>
                </a:path>
                <a:path w="1183005" h="721360">
                  <a:moveTo>
                    <a:pt x="758456" y="391121"/>
                  </a:moveTo>
                  <a:lnTo>
                    <a:pt x="756513" y="388759"/>
                  </a:lnTo>
                  <a:lnTo>
                    <a:pt x="756170" y="388975"/>
                  </a:lnTo>
                  <a:lnTo>
                    <a:pt x="755472" y="390969"/>
                  </a:lnTo>
                  <a:lnTo>
                    <a:pt x="755751" y="391922"/>
                  </a:lnTo>
                  <a:lnTo>
                    <a:pt x="755789" y="392988"/>
                  </a:lnTo>
                  <a:lnTo>
                    <a:pt x="756996" y="392912"/>
                  </a:lnTo>
                  <a:lnTo>
                    <a:pt x="757428" y="392455"/>
                  </a:lnTo>
                  <a:lnTo>
                    <a:pt x="757885" y="391922"/>
                  </a:lnTo>
                  <a:lnTo>
                    <a:pt x="758456" y="391121"/>
                  </a:lnTo>
                  <a:close/>
                </a:path>
                <a:path w="1183005" h="721360">
                  <a:moveTo>
                    <a:pt x="758558" y="386753"/>
                  </a:moveTo>
                  <a:lnTo>
                    <a:pt x="758329" y="386549"/>
                  </a:lnTo>
                  <a:lnTo>
                    <a:pt x="758215" y="386422"/>
                  </a:lnTo>
                  <a:lnTo>
                    <a:pt x="758278" y="385978"/>
                  </a:lnTo>
                  <a:lnTo>
                    <a:pt x="758482" y="385114"/>
                  </a:lnTo>
                  <a:lnTo>
                    <a:pt x="758532" y="384035"/>
                  </a:lnTo>
                  <a:lnTo>
                    <a:pt x="757847" y="382473"/>
                  </a:lnTo>
                  <a:lnTo>
                    <a:pt x="757288" y="381901"/>
                  </a:lnTo>
                  <a:lnTo>
                    <a:pt x="756666" y="381647"/>
                  </a:lnTo>
                  <a:lnTo>
                    <a:pt x="756767" y="381800"/>
                  </a:lnTo>
                  <a:lnTo>
                    <a:pt x="756881" y="384594"/>
                  </a:lnTo>
                  <a:lnTo>
                    <a:pt x="756602" y="385343"/>
                  </a:lnTo>
                  <a:lnTo>
                    <a:pt x="755954" y="386016"/>
                  </a:lnTo>
                  <a:lnTo>
                    <a:pt x="756513" y="386194"/>
                  </a:lnTo>
                  <a:lnTo>
                    <a:pt x="757428" y="387858"/>
                  </a:lnTo>
                  <a:lnTo>
                    <a:pt x="757885" y="387438"/>
                  </a:lnTo>
                  <a:lnTo>
                    <a:pt x="758558" y="386753"/>
                  </a:lnTo>
                  <a:close/>
                </a:path>
                <a:path w="1183005" h="721360">
                  <a:moveTo>
                    <a:pt x="778192" y="4076"/>
                  </a:moveTo>
                  <a:lnTo>
                    <a:pt x="778116" y="3784"/>
                  </a:lnTo>
                  <a:lnTo>
                    <a:pt x="778065" y="4076"/>
                  </a:lnTo>
                  <a:lnTo>
                    <a:pt x="778192" y="4076"/>
                  </a:lnTo>
                  <a:close/>
                </a:path>
                <a:path w="1183005" h="721360">
                  <a:moveTo>
                    <a:pt x="778852" y="4318"/>
                  </a:moveTo>
                  <a:lnTo>
                    <a:pt x="778700" y="4076"/>
                  </a:lnTo>
                  <a:lnTo>
                    <a:pt x="778471" y="4013"/>
                  </a:lnTo>
                  <a:lnTo>
                    <a:pt x="778332" y="4051"/>
                  </a:lnTo>
                  <a:lnTo>
                    <a:pt x="778192" y="4076"/>
                  </a:lnTo>
                  <a:lnTo>
                    <a:pt x="778408" y="4165"/>
                  </a:lnTo>
                  <a:lnTo>
                    <a:pt x="778637" y="4229"/>
                  </a:lnTo>
                  <a:lnTo>
                    <a:pt x="778852" y="4318"/>
                  </a:lnTo>
                  <a:close/>
                </a:path>
                <a:path w="1183005" h="721360">
                  <a:moveTo>
                    <a:pt x="779145" y="2070"/>
                  </a:moveTo>
                  <a:lnTo>
                    <a:pt x="778891" y="2209"/>
                  </a:lnTo>
                  <a:lnTo>
                    <a:pt x="778497" y="2286"/>
                  </a:lnTo>
                  <a:lnTo>
                    <a:pt x="778421" y="2501"/>
                  </a:lnTo>
                  <a:lnTo>
                    <a:pt x="778256" y="2895"/>
                  </a:lnTo>
                  <a:lnTo>
                    <a:pt x="778192" y="3340"/>
                  </a:lnTo>
                  <a:lnTo>
                    <a:pt x="778116" y="3784"/>
                  </a:lnTo>
                  <a:lnTo>
                    <a:pt x="778383" y="3390"/>
                  </a:lnTo>
                  <a:lnTo>
                    <a:pt x="778649" y="2984"/>
                  </a:lnTo>
                  <a:lnTo>
                    <a:pt x="779005" y="2425"/>
                  </a:lnTo>
                  <a:lnTo>
                    <a:pt x="779068" y="2235"/>
                  </a:lnTo>
                  <a:lnTo>
                    <a:pt x="779145" y="2070"/>
                  </a:lnTo>
                  <a:close/>
                </a:path>
                <a:path w="1183005" h="721360">
                  <a:moveTo>
                    <a:pt x="781443" y="15392"/>
                  </a:moveTo>
                  <a:lnTo>
                    <a:pt x="780415" y="12865"/>
                  </a:lnTo>
                  <a:lnTo>
                    <a:pt x="779538" y="11938"/>
                  </a:lnTo>
                  <a:lnTo>
                    <a:pt x="775944" y="13119"/>
                  </a:lnTo>
                  <a:lnTo>
                    <a:pt x="774052" y="14173"/>
                  </a:lnTo>
                  <a:lnTo>
                    <a:pt x="771855" y="15494"/>
                  </a:lnTo>
                  <a:lnTo>
                    <a:pt x="771766" y="16827"/>
                  </a:lnTo>
                  <a:lnTo>
                    <a:pt x="772401" y="17868"/>
                  </a:lnTo>
                  <a:lnTo>
                    <a:pt x="773480" y="18376"/>
                  </a:lnTo>
                  <a:lnTo>
                    <a:pt x="774014" y="18211"/>
                  </a:lnTo>
                  <a:lnTo>
                    <a:pt x="776389" y="17462"/>
                  </a:lnTo>
                  <a:lnTo>
                    <a:pt x="778675" y="16471"/>
                  </a:lnTo>
                  <a:lnTo>
                    <a:pt x="781443" y="15392"/>
                  </a:lnTo>
                  <a:close/>
                </a:path>
                <a:path w="1183005" h="721360">
                  <a:moveTo>
                    <a:pt x="781469" y="33324"/>
                  </a:moveTo>
                  <a:lnTo>
                    <a:pt x="781062" y="33159"/>
                  </a:lnTo>
                  <a:lnTo>
                    <a:pt x="780605" y="33045"/>
                  </a:lnTo>
                  <a:lnTo>
                    <a:pt x="780084" y="32994"/>
                  </a:lnTo>
                  <a:lnTo>
                    <a:pt x="780288" y="33604"/>
                  </a:lnTo>
                  <a:lnTo>
                    <a:pt x="780453" y="34048"/>
                  </a:lnTo>
                  <a:lnTo>
                    <a:pt x="780605" y="34404"/>
                  </a:lnTo>
                  <a:lnTo>
                    <a:pt x="780923" y="34099"/>
                  </a:lnTo>
                  <a:lnTo>
                    <a:pt x="781227" y="33680"/>
                  </a:lnTo>
                  <a:lnTo>
                    <a:pt x="781456" y="33362"/>
                  </a:lnTo>
                  <a:close/>
                </a:path>
                <a:path w="1183005" h="721360">
                  <a:moveTo>
                    <a:pt x="782040" y="32169"/>
                  </a:moveTo>
                  <a:lnTo>
                    <a:pt x="782027" y="31102"/>
                  </a:lnTo>
                  <a:lnTo>
                    <a:pt x="778827" y="30454"/>
                  </a:lnTo>
                  <a:lnTo>
                    <a:pt x="778891" y="28549"/>
                  </a:lnTo>
                  <a:lnTo>
                    <a:pt x="777989" y="26682"/>
                  </a:lnTo>
                  <a:lnTo>
                    <a:pt x="776833" y="27800"/>
                  </a:lnTo>
                  <a:lnTo>
                    <a:pt x="775855" y="28930"/>
                  </a:lnTo>
                  <a:lnTo>
                    <a:pt x="774954" y="30111"/>
                  </a:lnTo>
                  <a:lnTo>
                    <a:pt x="776566" y="31153"/>
                  </a:lnTo>
                  <a:lnTo>
                    <a:pt x="778344" y="31953"/>
                  </a:lnTo>
                  <a:lnTo>
                    <a:pt x="780034" y="32880"/>
                  </a:lnTo>
                  <a:lnTo>
                    <a:pt x="779843" y="32969"/>
                  </a:lnTo>
                  <a:lnTo>
                    <a:pt x="780084" y="32994"/>
                  </a:lnTo>
                  <a:lnTo>
                    <a:pt x="781646" y="33007"/>
                  </a:lnTo>
                  <a:lnTo>
                    <a:pt x="782040" y="32169"/>
                  </a:lnTo>
                  <a:close/>
                </a:path>
                <a:path w="1183005" h="721360">
                  <a:moveTo>
                    <a:pt x="783043" y="21666"/>
                  </a:moveTo>
                  <a:lnTo>
                    <a:pt x="781697" y="22491"/>
                  </a:lnTo>
                  <a:lnTo>
                    <a:pt x="780872" y="23520"/>
                  </a:lnTo>
                  <a:lnTo>
                    <a:pt x="781011" y="25209"/>
                  </a:lnTo>
                  <a:lnTo>
                    <a:pt x="782891" y="24447"/>
                  </a:lnTo>
                  <a:lnTo>
                    <a:pt x="783043" y="21666"/>
                  </a:lnTo>
                  <a:close/>
                </a:path>
                <a:path w="1183005" h="721360">
                  <a:moveTo>
                    <a:pt x="786269" y="26568"/>
                  </a:moveTo>
                  <a:lnTo>
                    <a:pt x="786180" y="26301"/>
                  </a:lnTo>
                  <a:lnTo>
                    <a:pt x="786117" y="26035"/>
                  </a:lnTo>
                  <a:lnTo>
                    <a:pt x="785596" y="26390"/>
                  </a:lnTo>
                  <a:lnTo>
                    <a:pt x="785342" y="26543"/>
                  </a:lnTo>
                  <a:lnTo>
                    <a:pt x="785520" y="26746"/>
                  </a:lnTo>
                  <a:lnTo>
                    <a:pt x="785698" y="26962"/>
                  </a:lnTo>
                  <a:lnTo>
                    <a:pt x="785901" y="27114"/>
                  </a:lnTo>
                  <a:lnTo>
                    <a:pt x="786257" y="26924"/>
                  </a:lnTo>
                  <a:lnTo>
                    <a:pt x="786269" y="26568"/>
                  </a:lnTo>
                  <a:close/>
                </a:path>
                <a:path w="1183005" h="721360">
                  <a:moveTo>
                    <a:pt x="787603" y="647"/>
                  </a:moveTo>
                  <a:lnTo>
                    <a:pt x="787590" y="495"/>
                  </a:lnTo>
                  <a:lnTo>
                    <a:pt x="787590" y="317"/>
                  </a:lnTo>
                  <a:lnTo>
                    <a:pt x="787577" y="139"/>
                  </a:lnTo>
                  <a:lnTo>
                    <a:pt x="787285" y="215"/>
                  </a:lnTo>
                  <a:lnTo>
                    <a:pt x="786993" y="254"/>
                  </a:lnTo>
                  <a:lnTo>
                    <a:pt x="786701" y="342"/>
                  </a:lnTo>
                  <a:lnTo>
                    <a:pt x="786765" y="762"/>
                  </a:lnTo>
                  <a:lnTo>
                    <a:pt x="787057" y="749"/>
                  </a:lnTo>
                  <a:lnTo>
                    <a:pt x="787323" y="711"/>
                  </a:lnTo>
                  <a:lnTo>
                    <a:pt x="787603" y="647"/>
                  </a:lnTo>
                  <a:close/>
                </a:path>
                <a:path w="1183005" h="721360">
                  <a:moveTo>
                    <a:pt x="791260" y="271995"/>
                  </a:moveTo>
                  <a:lnTo>
                    <a:pt x="791133" y="271729"/>
                  </a:lnTo>
                  <a:lnTo>
                    <a:pt x="791044" y="271399"/>
                  </a:lnTo>
                  <a:lnTo>
                    <a:pt x="790930" y="271106"/>
                  </a:lnTo>
                  <a:lnTo>
                    <a:pt x="789305" y="270967"/>
                  </a:lnTo>
                  <a:lnTo>
                    <a:pt x="788085" y="270789"/>
                  </a:lnTo>
                  <a:lnTo>
                    <a:pt x="786917" y="270941"/>
                  </a:lnTo>
                  <a:lnTo>
                    <a:pt x="786701" y="270954"/>
                  </a:lnTo>
                  <a:lnTo>
                    <a:pt x="786472" y="271183"/>
                  </a:lnTo>
                  <a:lnTo>
                    <a:pt x="786282" y="271462"/>
                  </a:lnTo>
                  <a:lnTo>
                    <a:pt x="787615" y="272415"/>
                  </a:lnTo>
                  <a:lnTo>
                    <a:pt x="788276" y="272897"/>
                  </a:lnTo>
                  <a:lnTo>
                    <a:pt x="788111" y="273697"/>
                  </a:lnTo>
                  <a:lnTo>
                    <a:pt x="789012" y="273583"/>
                  </a:lnTo>
                  <a:lnTo>
                    <a:pt x="789914" y="273418"/>
                  </a:lnTo>
                  <a:lnTo>
                    <a:pt x="790994" y="273113"/>
                  </a:lnTo>
                  <a:lnTo>
                    <a:pt x="791095" y="272643"/>
                  </a:lnTo>
                  <a:lnTo>
                    <a:pt x="791260" y="271995"/>
                  </a:lnTo>
                  <a:close/>
                </a:path>
                <a:path w="1183005" h="721360">
                  <a:moveTo>
                    <a:pt x="792708" y="18008"/>
                  </a:moveTo>
                  <a:lnTo>
                    <a:pt x="792607" y="17881"/>
                  </a:lnTo>
                  <a:lnTo>
                    <a:pt x="792467" y="17983"/>
                  </a:lnTo>
                  <a:lnTo>
                    <a:pt x="792276" y="18326"/>
                  </a:lnTo>
                  <a:lnTo>
                    <a:pt x="792568" y="18148"/>
                  </a:lnTo>
                  <a:lnTo>
                    <a:pt x="792708" y="18059"/>
                  </a:lnTo>
                  <a:close/>
                </a:path>
                <a:path w="1183005" h="721360">
                  <a:moveTo>
                    <a:pt x="795083" y="26784"/>
                  </a:moveTo>
                  <a:lnTo>
                    <a:pt x="794715" y="27584"/>
                  </a:lnTo>
                  <a:lnTo>
                    <a:pt x="794486" y="27660"/>
                  </a:lnTo>
                  <a:lnTo>
                    <a:pt x="794232" y="27724"/>
                  </a:lnTo>
                  <a:lnTo>
                    <a:pt x="793978" y="27749"/>
                  </a:lnTo>
                  <a:lnTo>
                    <a:pt x="794448" y="28321"/>
                  </a:lnTo>
                  <a:lnTo>
                    <a:pt x="794766" y="28282"/>
                  </a:lnTo>
                  <a:lnTo>
                    <a:pt x="794740" y="27571"/>
                  </a:lnTo>
                  <a:lnTo>
                    <a:pt x="795083" y="26784"/>
                  </a:lnTo>
                  <a:close/>
                </a:path>
                <a:path w="1183005" h="721360">
                  <a:moveTo>
                    <a:pt x="796048" y="272122"/>
                  </a:moveTo>
                  <a:lnTo>
                    <a:pt x="795629" y="271437"/>
                  </a:lnTo>
                  <a:lnTo>
                    <a:pt x="795223" y="270738"/>
                  </a:lnTo>
                  <a:lnTo>
                    <a:pt x="794854" y="270014"/>
                  </a:lnTo>
                  <a:lnTo>
                    <a:pt x="794727" y="270611"/>
                  </a:lnTo>
                  <a:lnTo>
                    <a:pt x="794689" y="271487"/>
                  </a:lnTo>
                  <a:lnTo>
                    <a:pt x="794651" y="272694"/>
                  </a:lnTo>
                  <a:lnTo>
                    <a:pt x="795172" y="272554"/>
                  </a:lnTo>
                  <a:lnTo>
                    <a:pt x="795629" y="272364"/>
                  </a:lnTo>
                  <a:lnTo>
                    <a:pt x="796048" y="272122"/>
                  </a:lnTo>
                  <a:close/>
                </a:path>
                <a:path w="1183005" h="721360">
                  <a:moveTo>
                    <a:pt x="796264" y="24104"/>
                  </a:moveTo>
                  <a:close/>
                </a:path>
                <a:path w="1183005" h="721360">
                  <a:moveTo>
                    <a:pt x="803973" y="355"/>
                  </a:moveTo>
                  <a:lnTo>
                    <a:pt x="803706" y="127"/>
                  </a:lnTo>
                  <a:lnTo>
                    <a:pt x="803579" y="0"/>
                  </a:lnTo>
                  <a:lnTo>
                    <a:pt x="803465" y="215"/>
                  </a:lnTo>
                  <a:lnTo>
                    <a:pt x="803363" y="419"/>
                  </a:lnTo>
                  <a:lnTo>
                    <a:pt x="803249" y="622"/>
                  </a:lnTo>
                  <a:lnTo>
                    <a:pt x="803427" y="647"/>
                  </a:lnTo>
                  <a:lnTo>
                    <a:pt x="803605" y="736"/>
                  </a:lnTo>
                  <a:lnTo>
                    <a:pt x="803770" y="711"/>
                  </a:lnTo>
                  <a:lnTo>
                    <a:pt x="803910" y="469"/>
                  </a:lnTo>
                  <a:close/>
                </a:path>
                <a:path w="1183005" h="721360">
                  <a:moveTo>
                    <a:pt x="805408" y="272008"/>
                  </a:moveTo>
                  <a:lnTo>
                    <a:pt x="804494" y="271183"/>
                  </a:lnTo>
                  <a:lnTo>
                    <a:pt x="802894" y="271183"/>
                  </a:lnTo>
                  <a:lnTo>
                    <a:pt x="801662" y="271157"/>
                  </a:lnTo>
                  <a:lnTo>
                    <a:pt x="800493" y="271335"/>
                  </a:lnTo>
                  <a:lnTo>
                    <a:pt x="800328" y="271386"/>
                  </a:lnTo>
                  <a:lnTo>
                    <a:pt x="800150" y="271856"/>
                  </a:lnTo>
                  <a:lnTo>
                    <a:pt x="799782" y="273037"/>
                  </a:lnTo>
                  <a:lnTo>
                    <a:pt x="799185" y="273443"/>
                  </a:lnTo>
                  <a:lnTo>
                    <a:pt x="798398" y="273532"/>
                  </a:lnTo>
                  <a:lnTo>
                    <a:pt x="798360" y="274053"/>
                  </a:lnTo>
                  <a:lnTo>
                    <a:pt x="798410" y="275488"/>
                  </a:lnTo>
                  <a:lnTo>
                    <a:pt x="798944" y="276326"/>
                  </a:lnTo>
                  <a:lnTo>
                    <a:pt x="799312" y="276631"/>
                  </a:lnTo>
                  <a:lnTo>
                    <a:pt x="799934" y="276847"/>
                  </a:lnTo>
                  <a:lnTo>
                    <a:pt x="801014" y="276377"/>
                  </a:lnTo>
                  <a:lnTo>
                    <a:pt x="805205" y="272389"/>
                  </a:lnTo>
                  <a:lnTo>
                    <a:pt x="805408" y="272008"/>
                  </a:lnTo>
                  <a:close/>
                </a:path>
                <a:path w="1183005" h="721360">
                  <a:moveTo>
                    <a:pt x="809802" y="23342"/>
                  </a:moveTo>
                  <a:lnTo>
                    <a:pt x="809701" y="23215"/>
                  </a:lnTo>
                  <a:lnTo>
                    <a:pt x="809574" y="22961"/>
                  </a:lnTo>
                  <a:lnTo>
                    <a:pt x="809218" y="23012"/>
                  </a:lnTo>
                  <a:lnTo>
                    <a:pt x="808951" y="23152"/>
                  </a:lnTo>
                  <a:lnTo>
                    <a:pt x="808685" y="23253"/>
                  </a:lnTo>
                  <a:lnTo>
                    <a:pt x="808774" y="23380"/>
                  </a:lnTo>
                  <a:lnTo>
                    <a:pt x="808863" y="23533"/>
                  </a:lnTo>
                  <a:lnTo>
                    <a:pt x="808977" y="23685"/>
                  </a:lnTo>
                  <a:lnTo>
                    <a:pt x="809244" y="23571"/>
                  </a:lnTo>
                  <a:lnTo>
                    <a:pt x="809802" y="23342"/>
                  </a:lnTo>
                  <a:close/>
                </a:path>
                <a:path w="1183005" h="721360">
                  <a:moveTo>
                    <a:pt x="811961" y="423252"/>
                  </a:moveTo>
                  <a:lnTo>
                    <a:pt x="811682" y="422897"/>
                  </a:lnTo>
                  <a:lnTo>
                    <a:pt x="811860" y="423214"/>
                  </a:lnTo>
                  <a:close/>
                </a:path>
                <a:path w="1183005" h="721360">
                  <a:moveTo>
                    <a:pt x="816635" y="26581"/>
                  </a:moveTo>
                  <a:lnTo>
                    <a:pt x="816127" y="25374"/>
                  </a:lnTo>
                  <a:lnTo>
                    <a:pt x="816038" y="25184"/>
                  </a:lnTo>
                  <a:lnTo>
                    <a:pt x="815225" y="25374"/>
                  </a:lnTo>
                  <a:lnTo>
                    <a:pt x="814819" y="24663"/>
                  </a:lnTo>
                  <a:lnTo>
                    <a:pt x="814578" y="24117"/>
                  </a:lnTo>
                  <a:lnTo>
                    <a:pt x="814463" y="23672"/>
                  </a:lnTo>
                  <a:lnTo>
                    <a:pt x="814387" y="23253"/>
                  </a:lnTo>
                  <a:lnTo>
                    <a:pt x="813422" y="22885"/>
                  </a:lnTo>
                  <a:lnTo>
                    <a:pt x="812901" y="22847"/>
                  </a:lnTo>
                  <a:lnTo>
                    <a:pt x="810895" y="26238"/>
                  </a:lnTo>
                  <a:lnTo>
                    <a:pt x="810272" y="26149"/>
                  </a:lnTo>
                  <a:lnTo>
                    <a:pt x="810069" y="26123"/>
                  </a:lnTo>
                  <a:lnTo>
                    <a:pt x="809256" y="26149"/>
                  </a:lnTo>
                  <a:lnTo>
                    <a:pt x="808189" y="25730"/>
                  </a:lnTo>
                  <a:lnTo>
                    <a:pt x="807567" y="25488"/>
                  </a:lnTo>
                  <a:lnTo>
                    <a:pt x="807567" y="28333"/>
                  </a:lnTo>
                  <a:lnTo>
                    <a:pt x="807478" y="28498"/>
                  </a:lnTo>
                  <a:lnTo>
                    <a:pt x="807389" y="28790"/>
                  </a:lnTo>
                  <a:lnTo>
                    <a:pt x="807059" y="28841"/>
                  </a:lnTo>
                  <a:lnTo>
                    <a:pt x="806589" y="29019"/>
                  </a:lnTo>
                  <a:lnTo>
                    <a:pt x="806132" y="28651"/>
                  </a:lnTo>
                  <a:lnTo>
                    <a:pt x="805929" y="28498"/>
                  </a:lnTo>
                  <a:lnTo>
                    <a:pt x="805408" y="27774"/>
                  </a:lnTo>
                  <a:lnTo>
                    <a:pt x="805154" y="27470"/>
                  </a:lnTo>
                  <a:lnTo>
                    <a:pt x="805446" y="27292"/>
                  </a:lnTo>
                  <a:lnTo>
                    <a:pt x="805891" y="26873"/>
                  </a:lnTo>
                  <a:lnTo>
                    <a:pt x="806564" y="27317"/>
                  </a:lnTo>
                  <a:lnTo>
                    <a:pt x="807567" y="28333"/>
                  </a:lnTo>
                  <a:lnTo>
                    <a:pt x="807567" y="25488"/>
                  </a:lnTo>
                  <a:lnTo>
                    <a:pt x="807123" y="25298"/>
                  </a:lnTo>
                  <a:lnTo>
                    <a:pt x="806488" y="25031"/>
                  </a:lnTo>
                  <a:lnTo>
                    <a:pt x="806157" y="24257"/>
                  </a:lnTo>
                  <a:lnTo>
                    <a:pt x="806043" y="23952"/>
                  </a:lnTo>
                  <a:lnTo>
                    <a:pt x="806132" y="22847"/>
                  </a:lnTo>
                  <a:lnTo>
                    <a:pt x="806500" y="20942"/>
                  </a:lnTo>
                  <a:lnTo>
                    <a:pt x="806615" y="20561"/>
                  </a:lnTo>
                  <a:lnTo>
                    <a:pt x="806208" y="20459"/>
                  </a:lnTo>
                  <a:lnTo>
                    <a:pt x="805802" y="20154"/>
                  </a:lnTo>
                  <a:lnTo>
                    <a:pt x="805319" y="19939"/>
                  </a:lnTo>
                  <a:lnTo>
                    <a:pt x="804976" y="20383"/>
                  </a:lnTo>
                  <a:lnTo>
                    <a:pt x="804760" y="21818"/>
                  </a:lnTo>
                  <a:lnTo>
                    <a:pt x="804760" y="25298"/>
                  </a:lnTo>
                  <a:lnTo>
                    <a:pt x="804684" y="25730"/>
                  </a:lnTo>
                  <a:lnTo>
                    <a:pt x="804456" y="25514"/>
                  </a:lnTo>
                  <a:lnTo>
                    <a:pt x="804760" y="25298"/>
                  </a:lnTo>
                  <a:lnTo>
                    <a:pt x="804760" y="21818"/>
                  </a:lnTo>
                  <a:lnTo>
                    <a:pt x="804710" y="22148"/>
                  </a:lnTo>
                  <a:lnTo>
                    <a:pt x="802170" y="24257"/>
                  </a:lnTo>
                  <a:lnTo>
                    <a:pt x="802055" y="23876"/>
                  </a:lnTo>
                  <a:lnTo>
                    <a:pt x="802005" y="23558"/>
                  </a:lnTo>
                  <a:lnTo>
                    <a:pt x="801941" y="23215"/>
                  </a:lnTo>
                  <a:lnTo>
                    <a:pt x="801446" y="23431"/>
                  </a:lnTo>
                  <a:lnTo>
                    <a:pt x="800887" y="23558"/>
                  </a:lnTo>
                  <a:lnTo>
                    <a:pt x="800227" y="23533"/>
                  </a:lnTo>
                  <a:lnTo>
                    <a:pt x="800125" y="23152"/>
                  </a:lnTo>
                  <a:lnTo>
                    <a:pt x="800227" y="22885"/>
                  </a:lnTo>
                  <a:lnTo>
                    <a:pt x="803478" y="19723"/>
                  </a:lnTo>
                  <a:lnTo>
                    <a:pt x="804278" y="18973"/>
                  </a:lnTo>
                  <a:lnTo>
                    <a:pt x="804684" y="15722"/>
                  </a:lnTo>
                  <a:lnTo>
                    <a:pt x="804722" y="14859"/>
                  </a:lnTo>
                  <a:lnTo>
                    <a:pt x="803148" y="11353"/>
                  </a:lnTo>
                  <a:lnTo>
                    <a:pt x="802589" y="7162"/>
                  </a:lnTo>
                  <a:lnTo>
                    <a:pt x="797902" y="8686"/>
                  </a:lnTo>
                  <a:lnTo>
                    <a:pt x="797915" y="10160"/>
                  </a:lnTo>
                  <a:lnTo>
                    <a:pt x="797255" y="11366"/>
                  </a:lnTo>
                  <a:lnTo>
                    <a:pt x="796315" y="12484"/>
                  </a:lnTo>
                  <a:lnTo>
                    <a:pt x="796099" y="14465"/>
                  </a:lnTo>
                  <a:lnTo>
                    <a:pt x="797267" y="14859"/>
                  </a:lnTo>
                  <a:lnTo>
                    <a:pt x="799592" y="15722"/>
                  </a:lnTo>
                  <a:lnTo>
                    <a:pt x="801090" y="19100"/>
                  </a:lnTo>
                  <a:lnTo>
                    <a:pt x="800709" y="19164"/>
                  </a:lnTo>
                  <a:lnTo>
                    <a:pt x="798652" y="19723"/>
                  </a:lnTo>
                  <a:lnTo>
                    <a:pt x="797001" y="19100"/>
                  </a:lnTo>
                  <a:lnTo>
                    <a:pt x="795502" y="18161"/>
                  </a:lnTo>
                  <a:lnTo>
                    <a:pt x="795286" y="19164"/>
                  </a:lnTo>
                  <a:lnTo>
                    <a:pt x="795159" y="21539"/>
                  </a:lnTo>
                  <a:lnTo>
                    <a:pt x="796683" y="22847"/>
                  </a:lnTo>
                  <a:lnTo>
                    <a:pt x="796772" y="23152"/>
                  </a:lnTo>
                  <a:lnTo>
                    <a:pt x="796467" y="23672"/>
                  </a:lnTo>
                  <a:lnTo>
                    <a:pt x="796391" y="24257"/>
                  </a:lnTo>
                  <a:lnTo>
                    <a:pt x="797941" y="26123"/>
                  </a:lnTo>
                  <a:lnTo>
                    <a:pt x="798055" y="27876"/>
                  </a:lnTo>
                  <a:lnTo>
                    <a:pt x="798868" y="27774"/>
                  </a:lnTo>
                  <a:lnTo>
                    <a:pt x="799769" y="30886"/>
                  </a:lnTo>
                  <a:lnTo>
                    <a:pt x="799172" y="31000"/>
                  </a:lnTo>
                  <a:lnTo>
                    <a:pt x="798068" y="31280"/>
                  </a:lnTo>
                  <a:lnTo>
                    <a:pt x="798068" y="32880"/>
                  </a:lnTo>
                  <a:lnTo>
                    <a:pt x="798791" y="33502"/>
                  </a:lnTo>
                  <a:lnTo>
                    <a:pt x="799655" y="33959"/>
                  </a:lnTo>
                  <a:lnTo>
                    <a:pt x="801204" y="34302"/>
                  </a:lnTo>
                  <a:lnTo>
                    <a:pt x="802005" y="34759"/>
                  </a:lnTo>
                  <a:lnTo>
                    <a:pt x="802589" y="34734"/>
                  </a:lnTo>
                  <a:lnTo>
                    <a:pt x="803148" y="34671"/>
                  </a:lnTo>
                  <a:lnTo>
                    <a:pt x="803668" y="34556"/>
                  </a:lnTo>
                  <a:lnTo>
                    <a:pt x="804024" y="34861"/>
                  </a:lnTo>
                  <a:lnTo>
                    <a:pt x="804024" y="34556"/>
                  </a:lnTo>
                  <a:lnTo>
                    <a:pt x="803897" y="32880"/>
                  </a:lnTo>
                  <a:lnTo>
                    <a:pt x="803224" y="31648"/>
                  </a:lnTo>
                  <a:lnTo>
                    <a:pt x="801128" y="30391"/>
                  </a:lnTo>
                  <a:lnTo>
                    <a:pt x="801217" y="29921"/>
                  </a:lnTo>
                  <a:lnTo>
                    <a:pt x="801268" y="28930"/>
                  </a:lnTo>
                  <a:lnTo>
                    <a:pt x="802932" y="28956"/>
                  </a:lnTo>
                  <a:lnTo>
                    <a:pt x="804545" y="28651"/>
                  </a:lnTo>
                  <a:lnTo>
                    <a:pt x="807237" y="29489"/>
                  </a:lnTo>
                  <a:lnTo>
                    <a:pt x="808304" y="30645"/>
                  </a:lnTo>
                  <a:lnTo>
                    <a:pt x="809523" y="31521"/>
                  </a:lnTo>
                  <a:lnTo>
                    <a:pt x="811707" y="29921"/>
                  </a:lnTo>
                  <a:lnTo>
                    <a:pt x="811745" y="29019"/>
                  </a:lnTo>
                  <a:lnTo>
                    <a:pt x="811847" y="26873"/>
                  </a:lnTo>
                  <a:lnTo>
                    <a:pt x="811860" y="26568"/>
                  </a:lnTo>
                  <a:lnTo>
                    <a:pt x="814832" y="26238"/>
                  </a:lnTo>
                  <a:lnTo>
                    <a:pt x="815441" y="26962"/>
                  </a:lnTo>
                  <a:lnTo>
                    <a:pt x="816635" y="26581"/>
                  </a:lnTo>
                  <a:close/>
                </a:path>
                <a:path w="1183005" h="721360">
                  <a:moveTo>
                    <a:pt x="817054" y="17132"/>
                  </a:moveTo>
                  <a:lnTo>
                    <a:pt x="817029" y="17005"/>
                  </a:lnTo>
                  <a:lnTo>
                    <a:pt x="816152" y="15938"/>
                  </a:lnTo>
                  <a:lnTo>
                    <a:pt x="815898" y="16141"/>
                  </a:lnTo>
                  <a:lnTo>
                    <a:pt x="815670" y="16319"/>
                  </a:lnTo>
                  <a:lnTo>
                    <a:pt x="816394" y="18237"/>
                  </a:lnTo>
                  <a:lnTo>
                    <a:pt x="816838" y="17500"/>
                  </a:lnTo>
                  <a:lnTo>
                    <a:pt x="817054" y="17132"/>
                  </a:lnTo>
                  <a:close/>
                </a:path>
                <a:path w="1183005" h="721360">
                  <a:moveTo>
                    <a:pt x="822375" y="265176"/>
                  </a:moveTo>
                  <a:lnTo>
                    <a:pt x="822159" y="265087"/>
                  </a:lnTo>
                  <a:lnTo>
                    <a:pt x="821905" y="265379"/>
                  </a:lnTo>
                  <a:lnTo>
                    <a:pt x="821753" y="265734"/>
                  </a:lnTo>
                  <a:lnTo>
                    <a:pt x="821601" y="266065"/>
                  </a:lnTo>
                  <a:lnTo>
                    <a:pt x="822109" y="266230"/>
                  </a:lnTo>
                  <a:lnTo>
                    <a:pt x="822198" y="265874"/>
                  </a:lnTo>
                  <a:lnTo>
                    <a:pt x="822274" y="265518"/>
                  </a:lnTo>
                  <a:lnTo>
                    <a:pt x="822375" y="265176"/>
                  </a:lnTo>
                  <a:close/>
                </a:path>
                <a:path w="1183005" h="721360">
                  <a:moveTo>
                    <a:pt x="824585" y="260261"/>
                  </a:moveTo>
                  <a:lnTo>
                    <a:pt x="824191" y="260184"/>
                  </a:lnTo>
                  <a:lnTo>
                    <a:pt x="824318" y="260553"/>
                  </a:lnTo>
                  <a:lnTo>
                    <a:pt x="824382" y="260807"/>
                  </a:lnTo>
                  <a:lnTo>
                    <a:pt x="824433" y="261010"/>
                  </a:lnTo>
                  <a:lnTo>
                    <a:pt x="824509" y="260807"/>
                  </a:lnTo>
                  <a:lnTo>
                    <a:pt x="824572" y="260591"/>
                  </a:lnTo>
                  <a:lnTo>
                    <a:pt x="824585" y="260400"/>
                  </a:lnTo>
                  <a:lnTo>
                    <a:pt x="824585" y="260261"/>
                  </a:lnTo>
                  <a:close/>
                </a:path>
                <a:path w="1183005" h="721360">
                  <a:moveTo>
                    <a:pt x="830072" y="256527"/>
                  </a:moveTo>
                  <a:lnTo>
                    <a:pt x="830021" y="256374"/>
                  </a:lnTo>
                  <a:lnTo>
                    <a:pt x="829970" y="256247"/>
                  </a:lnTo>
                  <a:lnTo>
                    <a:pt x="829729" y="255587"/>
                  </a:lnTo>
                  <a:lnTo>
                    <a:pt x="829551" y="255054"/>
                  </a:lnTo>
                  <a:lnTo>
                    <a:pt x="829335" y="254558"/>
                  </a:lnTo>
                  <a:lnTo>
                    <a:pt x="829106" y="254469"/>
                  </a:lnTo>
                  <a:lnTo>
                    <a:pt x="828954" y="255003"/>
                  </a:lnTo>
                  <a:lnTo>
                    <a:pt x="828649" y="254952"/>
                  </a:lnTo>
                  <a:lnTo>
                    <a:pt x="828789" y="255270"/>
                  </a:lnTo>
                  <a:lnTo>
                    <a:pt x="829144" y="255892"/>
                  </a:lnTo>
                  <a:lnTo>
                    <a:pt x="829271" y="256146"/>
                  </a:lnTo>
                  <a:lnTo>
                    <a:pt x="829398" y="256387"/>
                  </a:lnTo>
                  <a:lnTo>
                    <a:pt x="829538" y="256628"/>
                  </a:lnTo>
                  <a:lnTo>
                    <a:pt x="829881" y="256565"/>
                  </a:lnTo>
                  <a:lnTo>
                    <a:pt x="830072" y="256527"/>
                  </a:lnTo>
                  <a:close/>
                </a:path>
                <a:path w="1183005" h="721360">
                  <a:moveTo>
                    <a:pt x="831507" y="261645"/>
                  </a:moveTo>
                  <a:lnTo>
                    <a:pt x="830478" y="261175"/>
                  </a:lnTo>
                  <a:lnTo>
                    <a:pt x="829360" y="260997"/>
                  </a:lnTo>
                  <a:lnTo>
                    <a:pt x="828217" y="260858"/>
                  </a:lnTo>
                  <a:lnTo>
                    <a:pt x="828954" y="261073"/>
                  </a:lnTo>
                  <a:lnTo>
                    <a:pt x="829411" y="261569"/>
                  </a:lnTo>
                  <a:lnTo>
                    <a:pt x="829945" y="262737"/>
                  </a:lnTo>
                  <a:lnTo>
                    <a:pt x="830046" y="263359"/>
                  </a:lnTo>
                  <a:lnTo>
                    <a:pt x="830084" y="263969"/>
                  </a:lnTo>
                  <a:lnTo>
                    <a:pt x="830249" y="263817"/>
                  </a:lnTo>
                  <a:lnTo>
                    <a:pt x="830402" y="263664"/>
                  </a:lnTo>
                  <a:lnTo>
                    <a:pt x="830478" y="263486"/>
                  </a:lnTo>
                  <a:lnTo>
                    <a:pt x="830618" y="263194"/>
                  </a:lnTo>
                  <a:lnTo>
                    <a:pt x="831126" y="262293"/>
                  </a:lnTo>
                  <a:lnTo>
                    <a:pt x="831316" y="261962"/>
                  </a:lnTo>
                  <a:lnTo>
                    <a:pt x="831507" y="261645"/>
                  </a:lnTo>
                  <a:close/>
                </a:path>
                <a:path w="1183005" h="721360">
                  <a:moveTo>
                    <a:pt x="855357" y="414515"/>
                  </a:moveTo>
                  <a:lnTo>
                    <a:pt x="854265" y="413702"/>
                  </a:lnTo>
                  <a:lnTo>
                    <a:pt x="853008" y="412419"/>
                  </a:lnTo>
                  <a:lnTo>
                    <a:pt x="852881" y="412267"/>
                  </a:lnTo>
                  <a:lnTo>
                    <a:pt x="852195" y="412381"/>
                  </a:lnTo>
                  <a:lnTo>
                    <a:pt x="851331" y="412775"/>
                  </a:lnTo>
                  <a:lnTo>
                    <a:pt x="850900" y="412965"/>
                  </a:lnTo>
                  <a:lnTo>
                    <a:pt x="850531" y="413092"/>
                  </a:lnTo>
                  <a:lnTo>
                    <a:pt x="850988" y="415290"/>
                  </a:lnTo>
                  <a:lnTo>
                    <a:pt x="852779" y="416280"/>
                  </a:lnTo>
                  <a:lnTo>
                    <a:pt x="854760" y="416242"/>
                  </a:lnTo>
                  <a:lnTo>
                    <a:pt x="855357" y="414515"/>
                  </a:lnTo>
                  <a:close/>
                </a:path>
                <a:path w="1183005" h="721360">
                  <a:moveTo>
                    <a:pt x="863854" y="432066"/>
                  </a:moveTo>
                  <a:lnTo>
                    <a:pt x="863714" y="431190"/>
                  </a:lnTo>
                  <a:lnTo>
                    <a:pt x="863168" y="431139"/>
                  </a:lnTo>
                  <a:lnTo>
                    <a:pt x="862685" y="431228"/>
                  </a:lnTo>
                  <a:lnTo>
                    <a:pt x="862190" y="431266"/>
                  </a:lnTo>
                  <a:lnTo>
                    <a:pt x="862253" y="431850"/>
                  </a:lnTo>
                  <a:lnTo>
                    <a:pt x="862279" y="432206"/>
                  </a:lnTo>
                  <a:lnTo>
                    <a:pt x="862317" y="432562"/>
                  </a:lnTo>
                  <a:lnTo>
                    <a:pt x="862799" y="432422"/>
                  </a:lnTo>
                  <a:lnTo>
                    <a:pt x="863320" y="432371"/>
                  </a:lnTo>
                  <a:lnTo>
                    <a:pt x="863739" y="432142"/>
                  </a:lnTo>
                  <a:close/>
                </a:path>
                <a:path w="1183005" h="721360">
                  <a:moveTo>
                    <a:pt x="880668" y="425348"/>
                  </a:moveTo>
                  <a:lnTo>
                    <a:pt x="880618" y="424802"/>
                  </a:lnTo>
                  <a:lnTo>
                    <a:pt x="879284" y="424281"/>
                  </a:lnTo>
                  <a:lnTo>
                    <a:pt x="878649" y="423989"/>
                  </a:lnTo>
                  <a:lnTo>
                    <a:pt x="878154" y="423786"/>
                  </a:lnTo>
                  <a:lnTo>
                    <a:pt x="877912" y="423672"/>
                  </a:lnTo>
                  <a:lnTo>
                    <a:pt x="877849" y="424154"/>
                  </a:lnTo>
                  <a:lnTo>
                    <a:pt x="878509" y="424891"/>
                  </a:lnTo>
                  <a:lnTo>
                    <a:pt x="879221" y="425704"/>
                  </a:lnTo>
                  <a:lnTo>
                    <a:pt x="879906" y="426516"/>
                  </a:lnTo>
                  <a:lnTo>
                    <a:pt x="880503" y="425932"/>
                  </a:lnTo>
                  <a:lnTo>
                    <a:pt x="880668" y="425348"/>
                  </a:lnTo>
                  <a:close/>
                </a:path>
                <a:path w="1183005" h="721360">
                  <a:moveTo>
                    <a:pt x="882700" y="429285"/>
                  </a:moveTo>
                  <a:lnTo>
                    <a:pt x="882446" y="428586"/>
                  </a:lnTo>
                  <a:lnTo>
                    <a:pt x="882332" y="427723"/>
                  </a:lnTo>
                  <a:lnTo>
                    <a:pt x="881418" y="426974"/>
                  </a:lnTo>
                  <a:lnTo>
                    <a:pt x="880770" y="426923"/>
                  </a:lnTo>
                  <a:lnTo>
                    <a:pt x="880160" y="426808"/>
                  </a:lnTo>
                  <a:lnTo>
                    <a:pt x="880910" y="427697"/>
                  </a:lnTo>
                  <a:lnTo>
                    <a:pt x="881634" y="428612"/>
                  </a:lnTo>
                  <a:lnTo>
                    <a:pt x="882332" y="429526"/>
                  </a:lnTo>
                  <a:lnTo>
                    <a:pt x="882472" y="429463"/>
                  </a:lnTo>
                  <a:lnTo>
                    <a:pt x="882700" y="429285"/>
                  </a:lnTo>
                  <a:close/>
                </a:path>
                <a:path w="1183005" h="721360">
                  <a:moveTo>
                    <a:pt x="1133081" y="142316"/>
                  </a:moveTo>
                  <a:lnTo>
                    <a:pt x="1131366" y="140779"/>
                  </a:lnTo>
                  <a:lnTo>
                    <a:pt x="1129842" y="139141"/>
                  </a:lnTo>
                  <a:lnTo>
                    <a:pt x="1128229" y="137668"/>
                  </a:lnTo>
                  <a:lnTo>
                    <a:pt x="1125385" y="138772"/>
                  </a:lnTo>
                  <a:lnTo>
                    <a:pt x="1123340" y="140817"/>
                  </a:lnTo>
                  <a:lnTo>
                    <a:pt x="1121486" y="144437"/>
                  </a:lnTo>
                  <a:lnTo>
                    <a:pt x="1122654" y="146037"/>
                  </a:lnTo>
                  <a:lnTo>
                    <a:pt x="1124470" y="147612"/>
                  </a:lnTo>
                  <a:lnTo>
                    <a:pt x="1127023" y="149326"/>
                  </a:lnTo>
                  <a:lnTo>
                    <a:pt x="1127213" y="149021"/>
                  </a:lnTo>
                  <a:lnTo>
                    <a:pt x="1127607" y="148704"/>
                  </a:lnTo>
                  <a:lnTo>
                    <a:pt x="1126934" y="145694"/>
                  </a:lnTo>
                  <a:lnTo>
                    <a:pt x="1128153" y="144487"/>
                  </a:lnTo>
                  <a:lnTo>
                    <a:pt x="1131531" y="144005"/>
                  </a:lnTo>
                  <a:lnTo>
                    <a:pt x="1132154" y="143090"/>
                  </a:lnTo>
                  <a:lnTo>
                    <a:pt x="1133081" y="142316"/>
                  </a:lnTo>
                  <a:close/>
                </a:path>
                <a:path w="1183005" h="721360">
                  <a:moveTo>
                    <a:pt x="1165110" y="147561"/>
                  </a:moveTo>
                  <a:lnTo>
                    <a:pt x="1162342" y="141973"/>
                  </a:lnTo>
                  <a:lnTo>
                    <a:pt x="1159751" y="142976"/>
                  </a:lnTo>
                  <a:lnTo>
                    <a:pt x="1157795" y="144221"/>
                  </a:lnTo>
                  <a:lnTo>
                    <a:pt x="1156208" y="146824"/>
                  </a:lnTo>
                  <a:lnTo>
                    <a:pt x="1156703" y="147891"/>
                  </a:lnTo>
                  <a:lnTo>
                    <a:pt x="1156982" y="149999"/>
                  </a:lnTo>
                  <a:lnTo>
                    <a:pt x="1159713" y="146024"/>
                  </a:lnTo>
                  <a:lnTo>
                    <a:pt x="1161923" y="146672"/>
                  </a:lnTo>
                  <a:lnTo>
                    <a:pt x="1160068" y="151777"/>
                  </a:lnTo>
                  <a:lnTo>
                    <a:pt x="1163091" y="151282"/>
                  </a:lnTo>
                  <a:lnTo>
                    <a:pt x="1164374" y="149783"/>
                  </a:lnTo>
                  <a:lnTo>
                    <a:pt x="1165110" y="147561"/>
                  </a:lnTo>
                  <a:close/>
                </a:path>
                <a:path w="1183005" h="721360">
                  <a:moveTo>
                    <a:pt x="1167358" y="139814"/>
                  </a:moveTo>
                  <a:lnTo>
                    <a:pt x="1164932" y="137337"/>
                  </a:lnTo>
                  <a:lnTo>
                    <a:pt x="1164996" y="139839"/>
                  </a:lnTo>
                  <a:lnTo>
                    <a:pt x="1165834" y="139827"/>
                  </a:lnTo>
                  <a:lnTo>
                    <a:pt x="1166609" y="139827"/>
                  </a:lnTo>
                  <a:lnTo>
                    <a:pt x="1167358" y="139814"/>
                  </a:lnTo>
                  <a:close/>
                </a:path>
                <a:path w="1183005" h="721360">
                  <a:moveTo>
                    <a:pt x="1170444" y="130276"/>
                  </a:moveTo>
                  <a:lnTo>
                    <a:pt x="1167041" y="132232"/>
                  </a:lnTo>
                  <a:lnTo>
                    <a:pt x="1166304" y="132638"/>
                  </a:lnTo>
                  <a:lnTo>
                    <a:pt x="1166495" y="133350"/>
                  </a:lnTo>
                  <a:lnTo>
                    <a:pt x="1166622" y="133819"/>
                  </a:lnTo>
                  <a:lnTo>
                    <a:pt x="1167422" y="133057"/>
                  </a:lnTo>
                  <a:lnTo>
                    <a:pt x="1168184" y="132257"/>
                  </a:lnTo>
                  <a:lnTo>
                    <a:pt x="1168958" y="131495"/>
                  </a:lnTo>
                  <a:lnTo>
                    <a:pt x="1169428" y="131051"/>
                  </a:lnTo>
                  <a:lnTo>
                    <a:pt x="1169924" y="130632"/>
                  </a:lnTo>
                  <a:lnTo>
                    <a:pt x="1170444" y="130276"/>
                  </a:lnTo>
                  <a:close/>
                </a:path>
                <a:path w="1183005" h="721360">
                  <a:moveTo>
                    <a:pt x="1182928" y="150304"/>
                  </a:moveTo>
                  <a:lnTo>
                    <a:pt x="1182776" y="149847"/>
                  </a:lnTo>
                  <a:lnTo>
                    <a:pt x="1182662" y="149466"/>
                  </a:lnTo>
                  <a:lnTo>
                    <a:pt x="1182547" y="149136"/>
                  </a:lnTo>
                  <a:lnTo>
                    <a:pt x="1182230" y="148894"/>
                  </a:lnTo>
                  <a:lnTo>
                    <a:pt x="1181849" y="148856"/>
                  </a:lnTo>
                  <a:lnTo>
                    <a:pt x="1181468" y="148882"/>
                  </a:lnTo>
                  <a:lnTo>
                    <a:pt x="1181176" y="149402"/>
                  </a:lnTo>
                  <a:lnTo>
                    <a:pt x="1181227" y="149948"/>
                  </a:lnTo>
                  <a:lnTo>
                    <a:pt x="1181176" y="150431"/>
                  </a:lnTo>
                  <a:lnTo>
                    <a:pt x="1181684" y="150406"/>
                  </a:lnTo>
                  <a:lnTo>
                    <a:pt x="1182192" y="150355"/>
                  </a:lnTo>
                  <a:lnTo>
                    <a:pt x="1182928" y="1503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 descr=""/>
            <p:cNvSpPr/>
            <p:nvPr/>
          </p:nvSpPr>
          <p:spPr>
            <a:xfrm>
              <a:off x="1705406" y="3787426"/>
              <a:ext cx="1280795" cy="1045844"/>
            </a:xfrm>
            <a:custGeom>
              <a:avLst/>
              <a:gdLst/>
              <a:ahLst/>
              <a:cxnLst/>
              <a:rect l="l" t="t" r="r" b="b"/>
              <a:pathLst>
                <a:path w="1280795" h="1045845">
                  <a:moveTo>
                    <a:pt x="10274" y="541985"/>
                  </a:moveTo>
                  <a:lnTo>
                    <a:pt x="8661" y="540778"/>
                  </a:lnTo>
                  <a:lnTo>
                    <a:pt x="6527" y="540283"/>
                  </a:lnTo>
                  <a:lnTo>
                    <a:pt x="4572" y="540804"/>
                  </a:lnTo>
                  <a:lnTo>
                    <a:pt x="1816" y="541553"/>
                  </a:lnTo>
                  <a:lnTo>
                    <a:pt x="12" y="543902"/>
                  </a:lnTo>
                  <a:lnTo>
                    <a:pt x="0" y="547547"/>
                  </a:lnTo>
                  <a:lnTo>
                    <a:pt x="177" y="548881"/>
                  </a:lnTo>
                  <a:lnTo>
                    <a:pt x="3073" y="546912"/>
                  </a:lnTo>
                  <a:lnTo>
                    <a:pt x="3340" y="546785"/>
                  </a:lnTo>
                  <a:lnTo>
                    <a:pt x="3581" y="546633"/>
                  </a:lnTo>
                  <a:lnTo>
                    <a:pt x="3771" y="546417"/>
                  </a:lnTo>
                  <a:lnTo>
                    <a:pt x="10274" y="541985"/>
                  </a:lnTo>
                  <a:close/>
                </a:path>
                <a:path w="1280795" h="1045845">
                  <a:moveTo>
                    <a:pt x="13919" y="547420"/>
                  </a:moveTo>
                  <a:lnTo>
                    <a:pt x="12001" y="543890"/>
                  </a:lnTo>
                  <a:lnTo>
                    <a:pt x="11849" y="543674"/>
                  </a:lnTo>
                  <a:lnTo>
                    <a:pt x="11264" y="544182"/>
                  </a:lnTo>
                  <a:lnTo>
                    <a:pt x="12039" y="544715"/>
                  </a:lnTo>
                  <a:lnTo>
                    <a:pt x="11010" y="547027"/>
                  </a:lnTo>
                  <a:lnTo>
                    <a:pt x="10071" y="546696"/>
                  </a:lnTo>
                  <a:lnTo>
                    <a:pt x="9118" y="545998"/>
                  </a:lnTo>
                  <a:lnTo>
                    <a:pt x="8089" y="546239"/>
                  </a:lnTo>
                  <a:lnTo>
                    <a:pt x="7213" y="548500"/>
                  </a:lnTo>
                  <a:lnTo>
                    <a:pt x="5803" y="550481"/>
                  </a:lnTo>
                  <a:lnTo>
                    <a:pt x="4267" y="552399"/>
                  </a:lnTo>
                  <a:lnTo>
                    <a:pt x="6261" y="552640"/>
                  </a:lnTo>
                  <a:lnTo>
                    <a:pt x="8267" y="552704"/>
                  </a:lnTo>
                  <a:lnTo>
                    <a:pt x="10274" y="552704"/>
                  </a:lnTo>
                  <a:lnTo>
                    <a:pt x="13335" y="550405"/>
                  </a:lnTo>
                  <a:lnTo>
                    <a:pt x="13919" y="547420"/>
                  </a:lnTo>
                  <a:close/>
                </a:path>
                <a:path w="1280795" h="1045845">
                  <a:moveTo>
                    <a:pt x="72072" y="150075"/>
                  </a:moveTo>
                  <a:lnTo>
                    <a:pt x="71932" y="147167"/>
                  </a:lnTo>
                  <a:lnTo>
                    <a:pt x="71221" y="146265"/>
                  </a:lnTo>
                  <a:lnTo>
                    <a:pt x="69278" y="143827"/>
                  </a:lnTo>
                  <a:lnTo>
                    <a:pt x="67449" y="143497"/>
                  </a:lnTo>
                  <a:lnTo>
                    <a:pt x="64604" y="144995"/>
                  </a:lnTo>
                  <a:lnTo>
                    <a:pt x="64211" y="145681"/>
                  </a:lnTo>
                  <a:lnTo>
                    <a:pt x="63728" y="146215"/>
                  </a:lnTo>
                  <a:lnTo>
                    <a:pt x="63334" y="146431"/>
                  </a:lnTo>
                  <a:lnTo>
                    <a:pt x="62966" y="146545"/>
                  </a:lnTo>
                  <a:lnTo>
                    <a:pt x="60883" y="149631"/>
                  </a:lnTo>
                  <a:lnTo>
                    <a:pt x="58089" y="150431"/>
                  </a:lnTo>
                  <a:lnTo>
                    <a:pt x="54864" y="150368"/>
                  </a:lnTo>
                  <a:lnTo>
                    <a:pt x="54305" y="149263"/>
                  </a:lnTo>
                  <a:lnTo>
                    <a:pt x="54902" y="148590"/>
                  </a:lnTo>
                  <a:lnTo>
                    <a:pt x="58432" y="147574"/>
                  </a:lnTo>
                  <a:lnTo>
                    <a:pt x="61023" y="146939"/>
                  </a:lnTo>
                  <a:lnTo>
                    <a:pt x="63639" y="146265"/>
                  </a:lnTo>
                  <a:lnTo>
                    <a:pt x="63639" y="146138"/>
                  </a:lnTo>
                  <a:lnTo>
                    <a:pt x="59258" y="142036"/>
                  </a:lnTo>
                  <a:lnTo>
                    <a:pt x="52260" y="142405"/>
                  </a:lnTo>
                  <a:lnTo>
                    <a:pt x="51346" y="142506"/>
                  </a:lnTo>
                  <a:lnTo>
                    <a:pt x="49453" y="142506"/>
                  </a:lnTo>
                  <a:lnTo>
                    <a:pt x="48844" y="142887"/>
                  </a:lnTo>
                  <a:lnTo>
                    <a:pt x="48348" y="143611"/>
                  </a:lnTo>
                  <a:lnTo>
                    <a:pt x="48348" y="156413"/>
                  </a:lnTo>
                  <a:lnTo>
                    <a:pt x="48209" y="156997"/>
                  </a:lnTo>
                  <a:lnTo>
                    <a:pt x="48056" y="157353"/>
                  </a:lnTo>
                  <a:lnTo>
                    <a:pt x="47752" y="157276"/>
                  </a:lnTo>
                  <a:lnTo>
                    <a:pt x="47650" y="156997"/>
                  </a:lnTo>
                  <a:lnTo>
                    <a:pt x="47815" y="156400"/>
                  </a:lnTo>
                  <a:lnTo>
                    <a:pt x="48171" y="156413"/>
                  </a:lnTo>
                  <a:lnTo>
                    <a:pt x="48348" y="156413"/>
                  </a:lnTo>
                  <a:lnTo>
                    <a:pt x="48348" y="143611"/>
                  </a:lnTo>
                  <a:lnTo>
                    <a:pt x="47828" y="144360"/>
                  </a:lnTo>
                  <a:lnTo>
                    <a:pt x="46812" y="144716"/>
                  </a:lnTo>
                  <a:lnTo>
                    <a:pt x="44348" y="145237"/>
                  </a:lnTo>
                  <a:lnTo>
                    <a:pt x="44348" y="158889"/>
                  </a:lnTo>
                  <a:lnTo>
                    <a:pt x="42367" y="160235"/>
                  </a:lnTo>
                  <a:lnTo>
                    <a:pt x="40373" y="161404"/>
                  </a:lnTo>
                  <a:lnTo>
                    <a:pt x="37833" y="159842"/>
                  </a:lnTo>
                  <a:lnTo>
                    <a:pt x="44348" y="158889"/>
                  </a:lnTo>
                  <a:lnTo>
                    <a:pt x="44348" y="145237"/>
                  </a:lnTo>
                  <a:lnTo>
                    <a:pt x="43700" y="145364"/>
                  </a:lnTo>
                  <a:lnTo>
                    <a:pt x="41363" y="145656"/>
                  </a:lnTo>
                  <a:lnTo>
                    <a:pt x="38379" y="146227"/>
                  </a:lnTo>
                  <a:lnTo>
                    <a:pt x="37630" y="146545"/>
                  </a:lnTo>
                  <a:lnTo>
                    <a:pt x="35153" y="148818"/>
                  </a:lnTo>
                  <a:lnTo>
                    <a:pt x="33578" y="151396"/>
                  </a:lnTo>
                  <a:lnTo>
                    <a:pt x="28282" y="153873"/>
                  </a:lnTo>
                  <a:lnTo>
                    <a:pt x="27876" y="156413"/>
                  </a:lnTo>
                  <a:lnTo>
                    <a:pt x="27749" y="157035"/>
                  </a:lnTo>
                  <a:lnTo>
                    <a:pt x="24053" y="160032"/>
                  </a:lnTo>
                  <a:lnTo>
                    <a:pt x="23571" y="161404"/>
                  </a:lnTo>
                  <a:lnTo>
                    <a:pt x="23456" y="163982"/>
                  </a:lnTo>
                  <a:lnTo>
                    <a:pt x="26860" y="164312"/>
                  </a:lnTo>
                  <a:lnTo>
                    <a:pt x="30035" y="164211"/>
                  </a:lnTo>
                  <a:lnTo>
                    <a:pt x="39484" y="166801"/>
                  </a:lnTo>
                  <a:lnTo>
                    <a:pt x="45300" y="166382"/>
                  </a:lnTo>
                  <a:lnTo>
                    <a:pt x="48488" y="164211"/>
                  </a:lnTo>
                  <a:lnTo>
                    <a:pt x="52641" y="161404"/>
                  </a:lnTo>
                  <a:lnTo>
                    <a:pt x="55308" y="159613"/>
                  </a:lnTo>
                  <a:lnTo>
                    <a:pt x="57683" y="158889"/>
                  </a:lnTo>
                  <a:lnTo>
                    <a:pt x="60337" y="158089"/>
                  </a:lnTo>
                  <a:lnTo>
                    <a:pt x="61760" y="157353"/>
                  </a:lnTo>
                  <a:lnTo>
                    <a:pt x="63601" y="156400"/>
                  </a:lnTo>
                  <a:lnTo>
                    <a:pt x="66916" y="154673"/>
                  </a:lnTo>
                  <a:lnTo>
                    <a:pt x="68808" y="153136"/>
                  </a:lnTo>
                  <a:lnTo>
                    <a:pt x="71691" y="150431"/>
                  </a:lnTo>
                  <a:lnTo>
                    <a:pt x="72072" y="150075"/>
                  </a:lnTo>
                  <a:close/>
                </a:path>
                <a:path w="1280795" h="1045845">
                  <a:moveTo>
                    <a:pt x="110248" y="453859"/>
                  </a:moveTo>
                  <a:lnTo>
                    <a:pt x="110007" y="453821"/>
                  </a:lnTo>
                  <a:lnTo>
                    <a:pt x="109918" y="454063"/>
                  </a:lnTo>
                  <a:lnTo>
                    <a:pt x="110134" y="453936"/>
                  </a:lnTo>
                  <a:close/>
                </a:path>
                <a:path w="1280795" h="1045845">
                  <a:moveTo>
                    <a:pt x="122034" y="438327"/>
                  </a:moveTo>
                  <a:lnTo>
                    <a:pt x="110896" y="430860"/>
                  </a:lnTo>
                  <a:lnTo>
                    <a:pt x="109855" y="430364"/>
                  </a:lnTo>
                  <a:lnTo>
                    <a:pt x="109855" y="434695"/>
                  </a:lnTo>
                  <a:lnTo>
                    <a:pt x="109677" y="436003"/>
                  </a:lnTo>
                  <a:lnTo>
                    <a:pt x="109220" y="437045"/>
                  </a:lnTo>
                  <a:lnTo>
                    <a:pt x="106553" y="438619"/>
                  </a:lnTo>
                  <a:lnTo>
                    <a:pt x="104355" y="439178"/>
                  </a:lnTo>
                  <a:lnTo>
                    <a:pt x="102031" y="438327"/>
                  </a:lnTo>
                  <a:lnTo>
                    <a:pt x="102235" y="438251"/>
                  </a:lnTo>
                  <a:lnTo>
                    <a:pt x="104381" y="437489"/>
                  </a:lnTo>
                  <a:lnTo>
                    <a:pt x="105918" y="436943"/>
                  </a:lnTo>
                  <a:lnTo>
                    <a:pt x="108712" y="433412"/>
                  </a:lnTo>
                  <a:lnTo>
                    <a:pt x="109131" y="434073"/>
                  </a:lnTo>
                  <a:lnTo>
                    <a:pt x="109855" y="434695"/>
                  </a:lnTo>
                  <a:lnTo>
                    <a:pt x="109855" y="430364"/>
                  </a:lnTo>
                  <a:lnTo>
                    <a:pt x="109410" y="430136"/>
                  </a:lnTo>
                  <a:lnTo>
                    <a:pt x="107607" y="429412"/>
                  </a:lnTo>
                  <a:lnTo>
                    <a:pt x="105092" y="430872"/>
                  </a:lnTo>
                  <a:lnTo>
                    <a:pt x="102743" y="432587"/>
                  </a:lnTo>
                  <a:lnTo>
                    <a:pt x="101638" y="433057"/>
                  </a:lnTo>
                  <a:lnTo>
                    <a:pt x="101638" y="438251"/>
                  </a:lnTo>
                  <a:lnTo>
                    <a:pt x="101333" y="438238"/>
                  </a:lnTo>
                  <a:lnTo>
                    <a:pt x="101041" y="438251"/>
                  </a:lnTo>
                  <a:lnTo>
                    <a:pt x="100596" y="438162"/>
                  </a:lnTo>
                  <a:lnTo>
                    <a:pt x="100495" y="437946"/>
                  </a:lnTo>
                  <a:lnTo>
                    <a:pt x="100380" y="437819"/>
                  </a:lnTo>
                  <a:lnTo>
                    <a:pt x="100634" y="437730"/>
                  </a:lnTo>
                  <a:lnTo>
                    <a:pt x="101003" y="437489"/>
                  </a:lnTo>
                  <a:lnTo>
                    <a:pt x="101346" y="437730"/>
                  </a:lnTo>
                  <a:lnTo>
                    <a:pt x="101638" y="438251"/>
                  </a:lnTo>
                  <a:lnTo>
                    <a:pt x="101638" y="433057"/>
                  </a:lnTo>
                  <a:lnTo>
                    <a:pt x="97307" y="434860"/>
                  </a:lnTo>
                  <a:lnTo>
                    <a:pt x="97307" y="440220"/>
                  </a:lnTo>
                  <a:lnTo>
                    <a:pt x="97269" y="440499"/>
                  </a:lnTo>
                  <a:lnTo>
                    <a:pt x="97091" y="440715"/>
                  </a:lnTo>
                  <a:lnTo>
                    <a:pt x="97307" y="440220"/>
                  </a:lnTo>
                  <a:lnTo>
                    <a:pt x="97307" y="434860"/>
                  </a:lnTo>
                  <a:lnTo>
                    <a:pt x="97104" y="434936"/>
                  </a:lnTo>
                  <a:lnTo>
                    <a:pt x="96824" y="435229"/>
                  </a:lnTo>
                  <a:lnTo>
                    <a:pt x="96824" y="442518"/>
                  </a:lnTo>
                  <a:lnTo>
                    <a:pt x="96024" y="442582"/>
                  </a:lnTo>
                  <a:lnTo>
                    <a:pt x="95986" y="442023"/>
                  </a:lnTo>
                  <a:lnTo>
                    <a:pt x="96177" y="441782"/>
                  </a:lnTo>
                  <a:lnTo>
                    <a:pt x="96799" y="441172"/>
                  </a:lnTo>
                  <a:lnTo>
                    <a:pt x="96824" y="442518"/>
                  </a:lnTo>
                  <a:lnTo>
                    <a:pt x="96824" y="435229"/>
                  </a:lnTo>
                  <a:lnTo>
                    <a:pt x="95186" y="436867"/>
                  </a:lnTo>
                  <a:lnTo>
                    <a:pt x="94094" y="442201"/>
                  </a:lnTo>
                  <a:lnTo>
                    <a:pt x="92849" y="443458"/>
                  </a:lnTo>
                  <a:lnTo>
                    <a:pt x="92621" y="443534"/>
                  </a:lnTo>
                  <a:lnTo>
                    <a:pt x="92621" y="449097"/>
                  </a:lnTo>
                  <a:lnTo>
                    <a:pt x="91173" y="449453"/>
                  </a:lnTo>
                  <a:lnTo>
                    <a:pt x="90195" y="449021"/>
                  </a:lnTo>
                  <a:lnTo>
                    <a:pt x="90411" y="446595"/>
                  </a:lnTo>
                  <a:lnTo>
                    <a:pt x="90690" y="445389"/>
                  </a:lnTo>
                  <a:lnTo>
                    <a:pt x="90881" y="444411"/>
                  </a:lnTo>
                  <a:lnTo>
                    <a:pt x="92621" y="449097"/>
                  </a:lnTo>
                  <a:lnTo>
                    <a:pt x="92621" y="443534"/>
                  </a:lnTo>
                  <a:lnTo>
                    <a:pt x="90792" y="444144"/>
                  </a:lnTo>
                  <a:lnTo>
                    <a:pt x="89509" y="445389"/>
                  </a:lnTo>
                  <a:lnTo>
                    <a:pt x="88125" y="446684"/>
                  </a:lnTo>
                  <a:lnTo>
                    <a:pt x="84061" y="450354"/>
                  </a:lnTo>
                  <a:lnTo>
                    <a:pt x="83185" y="453453"/>
                  </a:lnTo>
                  <a:lnTo>
                    <a:pt x="84709" y="459066"/>
                  </a:lnTo>
                  <a:lnTo>
                    <a:pt x="85001" y="461251"/>
                  </a:lnTo>
                  <a:lnTo>
                    <a:pt x="85382" y="463219"/>
                  </a:lnTo>
                  <a:lnTo>
                    <a:pt x="88049" y="464172"/>
                  </a:lnTo>
                  <a:lnTo>
                    <a:pt x="90627" y="465493"/>
                  </a:lnTo>
                  <a:lnTo>
                    <a:pt x="93611" y="465848"/>
                  </a:lnTo>
                  <a:lnTo>
                    <a:pt x="100088" y="460095"/>
                  </a:lnTo>
                  <a:lnTo>
                    <a:pt x="100431" y="460451"/>
                  </a:lnTo>
                  <a:lnTo>
                    <a:pt x="101079" y="461251"/>
                  </a:lnTo>
                  <a:lnTo>
                    <a:pt x="102133" y="460095"/>
                  </a:lnTo>
                  <a:lnTo>
                    <a:pt x="108331" y="453313"/>
                  </a:lnTo>
                  <a:lnTo>
                    <a:pt x="107911" y="453174"/>
                  </a:lnTo>
                  <a:lnTo>
                    <a:pt x="110832" y="450570"/>
                  </a:lnTo>
                  <a:lnTo>
                    <a:pt x="111861" y="449453"/>
                  </a:lnTo>
                  <a:lnTo>
                    <a:pt x="116471" y="444411"/>
                  </a:lnTo>
                  <a:lnTo>
                    <a:pt x="118135" y="442582"/>
                  </a:lnTo>
                  <a:lnTo>
                    <a:pt x="119418" y="441172"/>
                  </a:lnTo>
                  <a:lnTo>
                    <a:pt x="119849" y="440715"/>
                  </a:lnTo>
                  <a:lnTo>
                    <a:pt x="120307" y="440220"/>
                  </a:lnTo>
                  <a:lnTo>
                    <a:pt x="121246" y="439178"/>
                  </a:lnTo>
                  <a:lnTo>
                    <a:pt x="122034" y="438327"/>
                  </a:lnTo>
                  <a:close/>
                </a:path>
                <a:path w="1280795" h="1045845">
                  <a:moveTo>
                    <a:pt x="204470" y="450088"/>
                  </a:moveTo>
                  <a:lnTo>
                    <a:pt x="204266" y="449973"/>
                  </a:lnTo>
                  <a:lnTo>
                    <a:pt x="204101" y="449897"/>
                  </a:lnTo>
                  <a:lnTo>
                    <a:pt x="203911" y="449808"/>
                  </a:lnTo>
                  <a:lnTo>
                    <a:pt x="204025" y="449986"/>
                  </a:lnTo>
                  <a:lnTo>
                    <a:pt x="204139" y="450138"/>
                  </a:lnTo>
                  <a:lnTo>
                    <a:pt x="204266" y="450303"/>
                  </a:lnTo>
                  <a:lnTo>
                    <a:pt x="204393" y="450138"/>
                  </a:lnTo>
                  <a:close/>
                </a:path>
                <a:path w="1280795" h="1045845">
                  <a:moveTo>
                    <a:pt x="206514" y="437273"/>
                  </a:moveTo>
                  <a:lnTo>
                    <a:pt x="205143" y="437896"/>
                  </a:lnTo>
                  <a:lnTo>
                    <a:pt x="205130" y="438061"/>
                  </a:lnTo>
                  <a:lnTo>
                    <a:pt x="205486" y="439051"/>
                  </a:lnTo>
                  <a:lnTo>
                    <a:pt x="205943" y="438912"/>
                  </a:lnTo>
                  <a:lnTo>
                    <a:pt x="206273" y="437896"/>
                  </a:lnTo>
                  <a:lnTo>
                    <a:pt x="206514" y="437273"/>
                  </a:lnTo>
                  <a:close/>
                </a:path>
                <a:path w="1280795" h="1045845">
                  <a:moveTo>
                    <a:pt x="211797" y="441109"/>
                  </a:moveTo>
                  <a:lnTo>
                    <a:pt x="210743" y="439254"/>
                  </a:lnTo>
                  <a:lnTo>
                    <a:pt x="208483" y="440347"/>
                  </a:lnTo>
                  <a:lnTo>
                    <a:pt x="206032" y="441096"/>
                  </a:lnTo>
                  <a:lnTo>
                    <a:pt x="203669" y="441947"/>
                  </a:lnTo>
                  <a:lnTo>
                    <a:pt x="203657" y="442188"/>
                  </a:lnTo>
                  <a:lnTo>
                    <a:pt x="203695" y="442442"/>
                  </a:lnTo>
                  <a:lnTo>
                    <a:pt x="204190" y="443814"/>
                  </a:lnTo>
                  <a:lnTo>
                    <a:pt x="204914" y="443369"/>
                  </a:lnTo>
                  <a:lnTo>
                    <a:pt x="205651" y="443230"/>
                  </a:lnTo>
                  <a:lnTo>
                    <a:pt x="205981" y="443153"/>
                  </a:lnTo>
                  <a:lnTo>
                    <a:pt x="206463" y="443293"/>
                  </a:lnTo>
                  <a:lnTo>
                    <a:pt x="207708" y="444271"/>
                  </a:lnTo>
                  <a:lnTo>
                    <a:pt x="209715" y="445935"/>
                  </a:lnTo>
                  <a:lnTo>
                    <a:pt x="211797" y="441109"/>
                  </a:lnTo>
                  <a:close/>
                </a:path>
                <a:path w="1280795" h="1045845">
                  <a:moveTo>
                    <a:pt x="213575" y="446900"/>
                  </a:moveTo>
                  <a:lnTo>
                    <a:pt x="213360" y="446201"/>
                  </a:lnTo>
                  <a:lnTo>
                    <a:pt x="212458" y="446011"/>
                  </a:lnTo>
                  <a:lnTo>
                    <a:pt x="211607" y="445858"/>
                  </a:lnTo>
                  <a:lnTo>
                    <a:pt x="210718" y="445998"/>
                  </a:lnTo>
                  <a:lnTo>
                    <a:pt x="209829" y="446024"/>
                  </a:lnTo>
                  <a:lnTo>
                    <a:pt x="210185" y="446328"/>
                  </a:lnTo>
                  <a:lnTo>
                    <a:pt x="211912" y="447471"/>
                  </a:lnTo>
                  <a:lnTo>
                    <a:pt x="212763" y="448017"/>
                  </a:lnTo>
                  <a:lnTo>
                    <a:pt x="213575" y="446900"/>
                  </a:lnTo>
                  <a:close/>
                </a:path>
                <a:path w="1280795" h="1045845">
                  <a:moveTo>
                    <a:pt x="218071" y="447281"/>
                  </a:moveTo>
                  <a:close/>
                </a:path>
                <a:path w="1280795" h="1045845">
                  <a:moveTo>
                    <a:pt x="218109" y="447230"/>
                  </a:moveTo>
                  <a:lnTo>
                    <a:pt x="217970" y="447281"/>
                  </a:lnTo>
                  <a:lnTo>
                    <a:pt x="218109" y="447255"/>
                  </a:lnTo>
                  <a:close/>
                </a:path>
                <a:path w="1280795" h="1045845">
                  <a:moveTo>
                    <a:pt x="219252" y="448348"/>
                  </a:moveTo>
                  <a:lnTo>
                    <a:pt x="218846" y="448005"/>
                  </a:lnTo>
                  <a:lnTo>
                    <a:pt x="218020" y="447332"/>
                  </a:lnTo>
                  <a:lnTo>
                    <a:pt x="213614" y="450469"/>
                  </a:lnTo>
                  <a:lnTo>
                    <a:pt x="216763" y="452221"/>
                  </a:lnTo>
                  <a:lnTo>
                    <a:pt x="216890" y="452170"/>
                  </a:lnTo>
                  <a:lnTo>
                    <a:pt x="219252" y="448348"/>
                  </a:lnTo>
                  <a:close/>
                </a:path>
                <a:path w="1280795" h="1045845">
                  <a:moveTo>
                    <a:pt x="225018" y="445350"/>
                  </a:moveTo>
                  <a:lnTo>
                    <a:pt x="219303" y="444207"/>
                  </a:lnTo>
                  <a:lnTo>
                    <a:pt x="218973" y="444919"/>
                  </a:lnTo>
                  <a:lnTo>
                    <a:pt x="218808" y="445262"/>
                  </a:lnTo>
                  <a:lnTo>
                    <a:pt x="218465" y="446151"/>
                  </a:lnTo>
                  <a:lnTo>
                    <a:pt x="218109" y="447230"/>
                  </a:lnTo>
                  <a:lnTo>
                    <a:pt x="219964" y="446265"/>
                  </a:lnTo>
                  <a:lnTo>
                    <a:pt x="221742" y="444792"/>
                  </a:lnTo>
                  <a:lnTo>
                    <a:pt x="223812" y="446786"/>
                  </a:lnTo>
                  <a:lnTo>
                    <a:pt x="225018" y="445350"/>
                  </a:lnTo>
                  <a:close/>
                </a:path>
                <a:path w="1280795" h="1045845">
                  <a:moveTo>
                    <a:pt x="232016" y="441401"/>
                  </a:moveTo>
                  <a:lnTo>
                    <a:pt x="230390" y="440245"/>
                  </a:lnTo>
                  <a:lnTo>
                    <a:pt x="229146" y="441020"/>
                  </a:lnTo>
                  <a:lnTo>
                    <a:pt x="227368" y="441629"/>
                  </a:lnTo>
                  <a:lnTo>
                    <a:pt x="229171" y="442544"/>
                  </a:lnTo>
                  <a:lnTo>
                    <a:pt x="230441" y="442493"/>
                  </a:lnTo>
                  <a:lnTo>
                    <a:pt x="232016" y="441401"/>
                  </a:lnTo>
                  <a:close/>
                </a:path>
                <a:path w="1280795" h="1045845">
                  <a:moveTo>
                    <a:pt x="235102" y="424408"/>
                  </a:moveTo>
                  <a:lnTo>
                    <a:pt x="234061" y="423075"/>
                  </a:lnTo>
                  <a:lnTo>
                    <a:pt x="232384" y="420954"/>
                  </a:lnTo>
                  <a:lnTo>
                    <a:pt x="230505" y="421589"/>
                  </a:lnTo>
                  <a:lnTo>
                    <a:pt x="228612" y="422186"/>
                  </a:lnTo>
                  <a:lnTo>
                    <a:pt x="221919" y="423875"/>
                  </a:lnTo>
                  <a:lnTo>
                    <a:pt x="219189" y="425119"/>
                  </a:lnTo>
                  <a:lnTo>
                    <a:pt x="219189" y="429069"/>
                  </a:lnTo>
                  <a:lnTo>
                    <a:pt x="219036" y="429107"/>
                  </a:lnTo>
                  <a:lnTo>
                    <a:pt x="218909" y="429183"/>
                  </a:lnTo>
                  <a:lnTo>
                    <a:pt x="218871" y="428764"/>
                  </a:lnTo>
                  <a:lnTo>
                    <a:pt x="219151" y="428663"/>
                  </a:lnTo>
                  <a:lnTo>
                    <a:pt x="219189" y="429069"/>
                  </a:lnTo>
                  <a:lnTo>
                    <a:pt x="219189" y="425119"/>
                  </a:lnTo>
                  <a:lnTo>
                    <a:pt x="217805" y="425742"/>
                  </a:lnTo>
                  <a:lnTo>
                    <a:pt x="212445" y="433628"/>
                  </a:lnTo>
                  <a:lnTo>
                    <a:pt x="209042" y="436118"/>
                  </a:lnTo>
                  <a:lnTo>
                    <a:pt x="206527" y="437261"/>
                  </a:lnTo>
                  <a:lnTo>
                    <a:pt x="208026" y="437616"/>
                  </a:lnTo>
                  <a:lnTo>
                    <a:pt x="208203" y="438061"/>
                  </a:lnTo>
                  <a:lnTo>
                    <a:pt x="209969" y="437261"/>
                  </a:lnTo>
                  <a:lnTo>
                    <a:pt x="210883" y="436841"/>
                  </a:lnTo>
                  <a:lnTo>
                    <a:pt x="213245" y="435127"/>
                  </a:lnTo>
                  <a:lnTo>
                    <a:pt x="215760" y="433730"/>
                  </a:lnTo>
                  <a:lnTo>
                    <a:pt x="215861" y="434200"/>
                  </a:lnTo>
                  <a:lnTo>
                    <a:pt x="216077" y="434606"/>
                  </a:lnTo>
                  <a:lnTo>
                    <a:pt x="215290" y="436181"/>
                  </a:lnTo>
                  <a:lnTo>
                    <a:pt x="214325" y="437045"/>
                  </a:lnTo>
                  <a:lnTo>
                    <a:pt x="213868" y="437400"/>
                  </a:lnTo>
                  <a:lnTo>
                    <a:pt x="213563" y="437616"/>
                  </a:lnTo>
                  <a:lnTo>
                    <a:pt x="213487" y="438061"/>
                  </a:lnTo>
                  <a:lnTo>
                    <a:pt x="214147" y="440512"/>
                  </a:lnTo>
                  <a:lnTo>
                    <a:pt x="216776" y="441375"/>
                  </a:lnTo>
                  <a:lnTo>
                    <a:pt x="220383" y="438607"/>
                  </a:lnTo>
                  <a:lnTo>
                    <a:pt x="221716" y="437261"/>
                  </a:lnTo>
                  <a:lnTo>
                    <a:pt x="222897" y="436181"/>
                  </a:lnTo>
                  <a:lnTo>
                    <a:pt x="222770" y="433730"/>
                  </a:lnTo>
                  <a:lnTo>
                    <a:pt x="222631" y="431952"/>
                  </a:lnTo>
                  <a:lnTo>
                    <a:pt x="222618" y="429183"/>
                  </a:lnTo>
                  <a:lnTo>
                    <a:pt x="222618" y="428663"/>
                  </a:lnTo>
                  <a:lnTo>
                    <a:pt x="222669" y="427177"/>
                  </a:lnTo>
                  <a:lnTo>
                    <a:pt x="227304" y="423075"/>
                  </a:lnTo>
                  <a:lnTo>
                    <a:pt x="229120" y="423875"/>
                  </a:lnTo>
                  <a:lnTo>
                    <a:pt x="230251" y="424548"/>
                  </a:lnTo>
                  <a:lnTo>
                    <a:pt x="233184" y="425818"/>
                  </a:lnTo>
                  <a:lnTo>
                    <a:pt x="234378" y="425742"/>
                  </a:lnTo>
                  <a:lnTo>
                    <a:pt x="235102" y="424408"/>
                  </a:lnTo>
                  <a:close/>
                </a:path>
                <a:path w="1280795" h="1045845">
                  <a:moveTo>
                    <a:pt x="237832" y="433832"/>
                  </a:moveTo>
                  <a:lnTo>
                    <a:pt x="237413" y="433819"/>
                  </a:lnTo>
                  <a:lnTo>
                    <a:pt x="236969" y="433832"/>
                  </a:lnTo>
                  <a:lnTo>
                    <a:pt x="236499" y="433959"/>
                  </a:lnTo>
                  <a:lnTo>
                    <a:pt x="236461" y="434695"/>
                  </a:lnTo>
                  <a:lnTo>
                    <a:pt x="236347" y="435114"/>
                  </a:lnTo>
                  <a:lnTo>
                    <a:pt x="236448" y="435470"/>
                  </a:lnTo>
                  <a:lnTo>
                    <a:pt x="236562" y="435927"/>
                  </a:lnTo>
                  <a:lnTo>
                    <a:pt x="236829" y="436816"/>
                  </a:lnTo>
                  <a:lnTo>
                    <a:pt x="237502" y="435952"/>
                  </a:lnTo>
                  <a:lnTo>
                    <a:pt x="237807" y="434962"/>
                  </a:lnTo>
                  <a:lnTo>
                    <a:pt x="237832" y="433832"/>
                  </a:lnTo>
                  <a:close/>
                </a:path>
                <a:path w="1280795" h="1045845">
                  <a:moveTo>
                    <a:pt x="308241" y="1044930"/>
                  </a:moveTo>
                  <a:lnTo>
                    <a:pt x="307543" y="1044448"/>
                  </a:lnTo>
                  <a:lnTo>
                    <a:pt x="306755" y="1044092"/>
                  </a:lnTo>
                  <a:lnTo>
                    <a:pt x="305308" y="1043495"/>
                  </a:lnTo>
                  <a:lnTo>
                    <a:pt x="304660" y="1043266"/>
                  </a:lnTo>
                  <a:lnTo>
                    <a:pt x="304050" y="1042987"/>
                  </a:lnTo>
                  <a:lnTo>
                    <a:pt x="303377" y="1044308"/>
                  </a:lnTo>
                  <a:lnTo>
                    <a:pt x="302907" y="1045108"/>
                  </a:lnTo>
                  <a:lnTo>
                    <a:pt x="302818" y="1045248"/>
                  </a:lnTo>
                  <a:lnTo>
                    <a:pt x="303047" y="1045146"/>
                  </a:lnTo>
                  <a:lnTo>
                    <a:pt x="303504" y="1044917"/>
                  </a:lnTo>
                  <a:lnTo>
                    <a:pt x="304050" y="1045095"/>
                  </a:lnTo>
                  <a:lnTo>
                    <a:pt x="304673" y="1045146"/>
                  </a:lnTo>
                  <a:lnTo>
                    <a:pt x="305358" y="1045108"/>
                  </a:lnTo>
                  <a:lnTo>
                    <a:pt x="308241" y="1044930"/>
                  </a:lnTo>
                  <a:close/>
                </a:path>
                <a:path w="1280795" h="1045845">
                  <a:moveTo>
                    <a:pt x="376555" y="1015479"/>
                  </a:moveTo>
                  <a:lnTo>
                    <a:pt x="375716" y="1015352"/>
                  </a:lnTo>
                  <a:lnTo>
                    <a:pt x="374230" y="1015123"/>
                  </a:lnTo>
                  <a:lnTo>
                    <a:pt x="374484" y="1015415"/>
                  </a:lnTo>
                  <a:lnTo>
                    <a:pt x="376072" y="1016076"/>
                  </a:lnTo>
                  <a:lnTo>
                    <a:pt x="376377" y="1015860"/>
                  </a:lnTo>
                  <a:lnTo>
                    <a:pt x="376555" y="1015479"/>
                  </a:lnTo>
                  <a:close/>
                </a:path>
                <a:path w="1280795" h="1045845">
                  <a:moveTo>
                    <a:pt x="377151" y="1020406"/>
                  </a:moveTo>
                  <a:lnTo>
                    <a:pt x="376580" y="1020330"/>
                  </a:lnTo>
                  <a:lnTo>
                    <a:pt x="376186" y="1020305"/>
                  </a:lnTo>
                  <a:lnTo>
                    <a:pt x="375856" y="1020254"/>
                  </a:lnTo>
                  <a:lnTo>
                    <a:pt x="375653" y="1020241"/>
                  </a:lnTo>
                  <a:lnTo>
                    <a:pt x="375462" y="1020216"/>
                  </a:lnTo>
                  <a:lnTo>
                    <a:pt x="375297" y="1020152"/>
                  </a:lnTo>
                  <a:lnTo>
                    <a:pt x="374637" y="1019975"/>
                  </a:lnTo>
                  <a:lnTo>
                    <a:pt x="374015" y="1019695"/>
                  </a:lnTo>
                  <a:lnTo>
                    <a:pt x="372173" y="1019022"/>
                  </a:lnTo>
                  <a:lnTo>
                    <a:pt x="374078" y="1020965"/>
                  </a:lnTo>
                  <a:lnTo>
                    <a:pt x="374916" y="1021143"/>
                  </a:lnTo>
                  <a:lnTo>
                    <a:pt x="375577" y="1021308"/>
                  </a:lnTo>
                  <a:lnTo>
                    <a:pt x="376250" y="1021118"/>
                  </a:lnTo>
                  <a:lnTo>
                    <a:pt x="377151" y="1020406"/>
                  </a:lnTo>
                  <a:close/>
                </a:path>
                <a:path w="1280795" h="1045845">
                  <a:moveTo>
                    <a:pt x="380669" y="1016114"/>
                  </a:moveTo>
                  <a:lnTo>
                    <a:pt x="380263" y="1016063"/>
                  </a:lnTo>
                  <a:lnTo>
                    <a:pt x="378637" y="1015796"/>
                  </a:lnTo>
                  <a:lnTo>
                    <a:pt x="378383" y="1016469"/>
                  </a:lnTo>
                  <a:lnTo>
                    <a:pt x="378167" y="1017155"/>
                  </a:lnTo>
                  <a:lnTo>
                    <a:pt x="378396" y="1017841"/>
                  </a:lnTo>
                  <a:lnTo>
                    <a:pt x="378460" y="1018044"/>
                  </a:lnTo>
                  <a:lnTo>
                    <a:pt x="378561" y="1018235"/>
                  </a:lnTo>
                  <a:lnTo>
                    <a:pt x="378714" y="1018438"/>
                  </a:lnTo>
                  <a:lnTo>
                    <a:pt x="379158" y="1018235"/>
                  </a:lnTo>
                  <a:lnTo>
                    <a:pt x="379374" y="1018197"/>
                  </a:lnTo>
                  <a:lnTo>
                    <a:pt x="379501" y="1018082"/>
                  </a:lnTo>
                  <a:lnTo>
                    <a:pt x="380072" y="1017524"/>
                  </a:lnTo>
                  <a:lnTo>
                    <a:pt x="380415" y="1016850"/>
                  </a:lnTo>
                  <a:lnTo>
                    <a:pt x="380669" y="1016114"/>
                  </a:lnTo>
                  <a:close/>
                </a:path>
                <a:path w="1280795" h="1045845">
                  <a:moveTo>
                    <a:pt x="399846" y="988237"/>
                  </a:moveTo>
                  <a:lnTo>
                    <a:pt x="399503" y="988148"/>
                  </a:lnTo>
                  <a:lnTo>
                    <a:pt x="399427" y="987386"/>
                  </a:lnTo>
                  <a:lnTo>
                    <a:pt x="399300" y="986904"/>
                  </a:lnTo>
                  <a:lnTo>
                    <a:pt x="397916" y="987120"/>
                  </a:lnTo>
                  <a:lnTo>
                    <a:pt x="396875" y="987399"/>
                  </a:lnTo>
                  <a:lnTo>
                    <a:pt x="394119" y="988187"/>
                  </a:lnTo>
                  <a:lnTo>
                    <a:pt x="392544" y="988606"/>
                  </a:lnTo>
                  <a:lnTo>
                    <a:pt x="390944" y="988910"/>
                  </a:lnTo>
                  <a:lnTo>
                    <a:pt x="389242" y="988682"/>
                  </a:lnTo>
                  <a:lnTo>
                    <a:pt x="388645" y="985888"/>
                  </a:lnTo>
                  <a:lnTo>
                    <a:pt x="385864" y="985545"/>
                  </a:lnTo>
                  <a:lnTo>
                    <a:pt x="385610" y="985469"/>
                  </a:lnTo>
                  <a:lnTo>
                    <a:pt x="381762" y="989571"/>
                  </a:lnTo>
                  <a:lnTo>
                    <a:pt x="378853" y="992822"/>
                  </a:lnTo>
                  <a:lnTo>
                    <a:pt x="377901" y="993940"/>
                  </a:lnTo>
                  <a:lnTo>
                    <a:pt x="378079" y="994879"/>
                  </a:lnTo>
                  <a:lnTo>
                    <a:pt x="378510" y="995565"/>
                  </a:lnTo>
                  <a:lnTo>
                    <a:pt x="379336" y="996048"/>
                  </a:lnTo>
                  <a:lnTo>
                    <a:pt x="380771" y="996429"/>
                  </a:lnTo>
                  <a:lnTo>
                    <a:pt x="382854" y="994575"/>
                  </a:lnTo>
                  <a:lnTo>
                    <a:pt x="384810" y="995299"/>
                  </a:lnTo>
                  <a:lnTo>
                    <a:pt x="387032" y="995311"/>
                  </a:lnTo>
                  <a:lnTo>
                    <a:pt x="386334" y="994575"/>
                  </a:lnTo>
                  <a:lnTo>
                    <a:pt x="384403" y="992543"/>
                  </a:lnTo>
                  <a:lnTo>
                    <a:pt x="387845" y="992149"/>
                  </a:lnTo>
                  <a:lnTo>
                    <a:pt x="390715" y="989571"/>
                  </a:lnTo>
                  <a:lnTo>
                    <a:pt x="393903" y="991654"/>
                  </a:lnTo>
                  <a:lnTo>
                    <a:pt x="397522" y="989571"/>
                  </a:lnTo>
                  <a:lnTo>
                    <a:pt x="398678" y="988910"/>
                  </a:lnTo>
                  <a:lnTo>
                    <a:pt x="399846" y="988237"/>
                  </a:lnTo>
                  <a:close/>
                </a:path>
                <a:path w="1280795" h="1045845">
                  <a:moveTo>
                    <a:pt x="629285" y="153123"/>
                  </a:moveTo>
                  <a:lnTo>
                    <a:pt x="628637" y="152831"/>
                  </a:lnTo>
                  <a:lnTo>
                    <a:pt x="628015" y="152984"/>
                  </a:lnTo>
                  <a:lnTo>
                    <a:pt x="627380" y="153644"/>
                  </a:lnTo>
                  <a:lnTo>
                    <a:pt x="627621" y="153898"/>
                  </a:lnTo>
                  <a:lnTo>
                    <a:pt x="627862" y="154152"/>
                  </a:lnTo>
                  <a:lnTo>
                    <a:pt x="628129" y="154368"/>
                  </a:lnTo>
                  <a:lnTo>
                    <a:pt x="628256" y="154432"/>
                  </a:lnTo>
                  <a:lnTo>
                    <a:pt x="628383" y="154482"/>
                  </a:lnTo>
                  <a:lnTo>
                    <a:pt x="628510" y="154559"/>
                  </a:lnTo>
                  <a:lnTo>
                    <a:pt x="628840" y="154076"/>
                  </a:lnTo>
                  <a:lnTo>
                    <a:pt x="629094" y="153593"/>
                  </a:lnTo>
                  <a:lnTo>
                    <a:pt x="629285" y="153123"/>
                  </a:lnTo>
                  <a:close/>
                </a:path>
                <a:path w="1280795" h="1045845">
                  <a:moveTo>
                    <a:pt x="631558" y="138214"/>
                  </a:moveTo>
                  <a:lnTo>
                    <a:pt x="630428" y="139306"/>
                  </a:lnTo>
                  <a:lnTo>
                    <a:pt x="630720" y="139547"/>
                  </a:lnTo>
                  <a:lnTo>
                    <a:pt x="630859" y="139674"/>
                  </a:lnTo>
                  <a:lnTo>
                    <a:pt x="631088" y="138988"/>
                  </a:lnTo>
                  <a:lnTo>
                    <a:pt x="631266" y="138557"/>
                  </a:lnTo>
                  <a:lnTo>
                    <a:pt x="631558" y="138214"/>
                  </a:lnTo>
                  <a:close/>
                </a:path>
                <a:path w="1280795" h="1045845">
                  <a:moveTo>
                    <a:pt x="631837" y="137934"/>
                  </a:moveTo>
                  <a:lnTo>
                    <a:pt x="631710" y="138061"/>
                  </a:lnTo>
                  <a:lnTo>
                    <a:pt x="631837" y="137947"/>
                  </a:lnTo>
                  <a:close/>
                </a:path>
                <a:path w="1280795" h="1045845">
                  <a:moveTo>
                    <a:pt x="637095" y="132753"/>
                  </a:moveTo>
                  <a:lnTo>
                    <a:pt x="636841" y="132511"/>
                  </a:lnTo>
                  <a:lnTo>
                    <a:pt x="636625" y="132143"/>
                  </a:lnTo>
                  <a:lnTo>
                    <a:pt x="636320" y="132054"/>
                  </a:lnTo>
                  <a:lnTo>
                    <a:pt x="636155" y="131991"/>
                  </a:lnTo>
                  <a:lnTo>
                    <a:pt x="635622" y="132499"/>
                  </a:lnTo>
                  <a:lnTo>
                    <a:pt x="635723" y="132943"/>
                  </a:lnTo>
                  <a:lnTo>
                    <a:pt x="636079" y="133184"/>
                  </a:lnTo>
                  <a:lnTo>
                    <a:pt x="636308" y="133464"/>
                  </a:lnTo>
                  <a:lnTo>
                    <a:pt x="636574" y="133210"/>
                  </a:lnTo>
                  <a:lnTo>
                    <a:pt x="637095" y="132753"/>
                  </a:lnTo>
                  <a:close/>
                </a:path>
                <a:path w="1280795" h="1045845">
                  <a:moveTo>
                    <a:pt x="640168" y="142481"/>
                  </a:moveTo>
                  <a:lnTo>
                    <a:pt x="638797" y="141757"/>
                  </a:lnTo>
                  <a:lnTo>
                    <a:pt x="638403" y="139928"/>
                  </a:lnTo>
                  <a:lnTo>
                    <a:pt x="636104" y="139230"/>
                  </a:lnTo>
                  <a:lnTo>
                    <a:pt x="635139" y="139026"/>
                  </a:lnTo>
                  <a:lnTo>
                    <a:pt x="634187" y="138849"/>
                  </a:lnTo>
                  <a:lnTo>
                    <a:pt x="633463" y="139700"/>
                  </a:lnTo>
                  <a:lnTo>
                    <a:pt x="632371" y="139852"/>
                  </a:lnTo>
                  <a:lnTo>
                    <a:pt x="631215" y="140042"/>
                  </a:lnTo>
                  <a:lnTo>
                    <a:pt x="631520" y="140436"/>
                  </a:lnTo>
                  <a:lnTo>
                    <a:pt x="631723" y="140881"/>
                  </a:lnTo>
                  <a:lnTo>
                    <a:pt x="631837" y="141389"/>
                  </a:lnTo>
                  <a:lnTo>
                    <a:pt x="633095" y="141401"/>
                  </a:lnTo>
                  <a:lnTo>
                    <a:pt x="635063" y="141503"/>
                  </a:lnTo>
                  <a:lnTo>
                    <a:pt x="636435" y="141681"/>
                  </a:lnTo>
                  <a:lnTo>
                    <a:pt x="639356" y="142290"/>
                  </a:lnTo>
                  <a:lnTo>
                    <a:pt x="640168" y="142481"/>
                  </a:lnTo>
                  <a:close/>
                </a:path>
                <a:path w="1280795" h="1045845">
                  <a:moveTo>
                    <a:pt x="653516" y="135547"/>
                  </a:moveTo>
                  <a:lnTo>
                    <a:pt x="650519" y="131851"/>
                  </a:lnTo>
                  <a:lnTo>
                    <a:pt x="643318" y="130098"/>
                  </a:lnTo>
                  <a:lnTo>
                    <a:pt x="641350" y="130111"/>
                  </a:lnTo>
                  <a:lnTo>
                    <a:pt x="639445" y="130505"/>
                  </a:lnTo>
                  <a:lnTo>
                    <a:pt x="635698" y="134162"/>
                  </a:lnTo>
                  <a:lnTo>
                    <a:pt x="637870" y="134874"/>
                  </a:lnTo>
                  <a:lnTo>
                    <a:pt x="639686" y="136283"/>
                  </a:lnTo>
                  <a:lnTo>
                    <a:pt x="641946" y="136969"/>
                  </a:lnTo>
                  <a:lnTo>
                    <a:pt x="641832" y="140982"/>
                  </a:lnTo>
                  <a:lnTo>
                    <a:pt x="643064" y="141782"/>
                  </a:lnTo>
                  <a:lnTo>
                    <a:pt x="643559" y="142341"/>
                  </a:lnTo>
                  <a:lnTo>
                    <a:pt x="643851" y="143370"/>
                  </a:lnTo>
                  <a:lnTo>
                    <a:pt x="644906" y="143637"/>
                  </a:lnTo>
                  <a:lnTo>
                    <a:pt x="646506" y="145262"/>
                  </a:lnTo>
                  <a:lnTo>
                    <a:pt x="645299" y="147193"/>
                  </a:lnTo>
                  <a:lnTo>
                    <a:pt x="644652" y="149517"/>
                  </a:lnTo>
                  <a:lnTo>
                    <a:pt x="641146" y="145948"/>
                  </a:lnTo>
                  <a:lnTo>
                    <a:pt x="640308" y="146926"/>
                  </a:lnTo>
                  <a:lnTo>
                    <a:pt x="639826" y="147891"/>
                  </a:lnTo>
                  <a:lnTo>
                    <a:pt x="637908" y="148996"/>
                  </a:lnTo>
                  <a:lnTo>
                    <a:pt x="636231" y="148971"/>
                  </a:lnTo>
                  <a:lnTo>
                    <a:pt x="634593" y="150634"/>
                  </a:lnTo>
                  <a:lnTo>
                    <a:pt x="634682" y="152285"/>
                  </a:lnTo>
                  <a:lnTo>
                    <a:pt x="633831" y="154063"/>
                  </a:lnTo>
                  <a:lnTo>
                    <a:pt x="633006" y="154444"/>
                  </a:lnTo>
                  <a:lnTo>
                    <a:pt x="632231" y="155092"/>
                  </a:lnTo>
                  <a:lnTo>
                    <a:pt x="633234" y="156629"/>
                  </a:lnTo>
                  <a:lnTo>
                    <a:pt x="634568" y="156832"/>
                  </a:lnTo>
                  <a:lnTo>
                    <a:pt x="636358" y="156933"/>
                  </a:lnTo>
                  <a:lnTo>
                    <a:pt x="637527" y="156832"/>
                  </a:lnTo>
                  <a:lnTo>
                    <a:pt x="638721" y="156603"/>
                  </a:lnTo>
                  <a:lnTo>
                    <a:pt x="638924" y="155498"/>
                  </a:lnTo>
                  <a:lnTo>
                    <a:pt x="639470" y="154444"/>
                  </a:lnTo>
                  <a:lnTo>
                    <a:pt x="640626" y="152908"/>
                  </a:lnTo>
                  <a:lnTo>
                    <a:pt x="641845" y="152908"/>
                  </a:lnTo>
                  <a:lnTo>
                    <a:pt x="642886" y="152577"/>
                  </a:lnTo>
                  <a:lnTo>
                    <a:pt x="643191" y="153403"/>
                  </a:lnTo>
                  <a:lnTo>
                    <a:pt x="643407" y="154190"/>
                  </a:lnTo>
                  <a:lnTo>
                    <a:pt x="643559" y="154965"/>
                  </a:lnTo>
                  <a:lnTo>
                    <a:pt x="648665" y="152450"/>
                  </a:lnTo>
                  <a:lnTo>
                    <a:pt x="653122" y="147561"/>
                  </a:lnTo>
                  <a:lnTo>
                    <a:pt x="653516" y="135547"/>
                  </a:lnTo>
                  <a:close/>
                </a:path>
                <a:path w="1280795" h="1045845">
                  <a:moveTo>
                    <a:pt x="862330" y="327215"/>
                  </a:moveTo>
                  <a:lnTo>
                    <a:pt x="861834" y="327139"/>
                  </a:lnTo>
                  <a:lnTo>
                    <a:pt x="861339" y="327088"/>
                  </a:lnTo>
                  <a:lnTo>
                    <a:pt x="860844" y="327012"/>
                  </a:lnTo>
                  <a:lnTo>
                    <a:pt x="860933" y="327253"/>
                  </a:lnTo>
                  <a:lnTo>
                    <a:pt x="861047" y="327545"/>
                  </a:lnTo>
                  <a:lnTo>
                    <a:pt x="861174" y="327837"/>
                  </a:lnTo>
                  <a:lnTo>
                    <a:pt x="861529" y="327774"/>
                  </a:lnTo>
                  <a:lnTo>
                    <a:pt x="861885" y="327698"/>
                  </a:lnTo>
                  <a:lnTo>
                    <a:pt x="862228" y="327647"/>
                  </a:lnTo>
                  <a:lnTo>
                    <a:pt x="862266" y="327494"/>
                  </a:lnTo>
                  <a:lnTo>
                    <a:pt x="862330" y="327215"/>
                  </a:lnTo>
                  <a:close/>
                </a:path>
                <a:path w="1280795" h="1045845">
                  <a:moveTo>
                    <a:pt x="873721" y="317893"/>
                  </a:moveTo>
                  <a:lnTo>
                    <a:pt x="873556" y="317779"/>
                  </a:lnTo>
                  <a:lnTo>
                    <a:pt x="873645" y="317931"/>
                  </a:lnTo>
                  <a:close/>
                </a:path>
                <a:path w="1280795" h="1045845">
                  <a:moveTo>
                    <a:pt x="874179" y="329780"/>
                  </a:moveTo>
                  <a:lnTo>
                    <a:pt x="873582" y="328460"/>
                  </a:lnTo>
                  <a:lnTo>
                    <a:pt x="872058" y="327634"/>
                  </a:lnTo>
                  <a:lnTo>
                    <a:pt x="871740" y="327799"/>
                  </a:lnTo>
                  <a:lnTo>
                    <a:pt x="870889" y="328142"/>
                  </a:lnTo>
                  <a:lnTo>
                    <a:pt x="871143" y="329095"/>
                  </a:lnTo>
                  <a:lnTo>
                    <a:pt x="871448" y="329971"/>
                  </a:lnTo>
                  <a:lnTo>
                    <a:pt x="871943" y="330695"/>
                  </a:lnTo>
                  <a:lnTo>
                    <a:pt x="872096" y="330733"/>
                  </a:lnTo>
                  <a:lnTo>
                    <a:pt x="872223" y="330746"/>
                  </a:lnTo>
                  <a:lnTo>
                    <a:pt x="872350" y="330771"/>
                  </a:lnTo>
                  <a:lnTo>
                    <a:pt x="872705" y="330758"/>
                  </a:lnTo>
                  <a:lnTo>
                    <a:pt x="873201" y="330644"/>
                  </a:lnTo>
                  <a:lnTo>
                    <a:pt x="874179" y="329780"/>
                  </a:lnTo>
                  <a:close/>
                </a:path>
                <a:path w="1280795" h="1045845">
                  <a:moveTo>
                    <a:pt x="874699" y="311772"/>
                  </a:moveTo>
                  <a:lnTo>
                    <a:pt x="874547" y="311543"/>
                  </a:lnTo>
                  <a:lnTo>
                    <a:pt x="874395" y="311632"/>
                  </a:lnTo>
                  <a:lnTo>
                    <a:pt x="874699" y="311772"/>
                  </a:lnTo>
                  <a:close/>
                </a:path>
                <a:path w="1280795" h="1045845">
                  <a:moveTo>
                    <a:pt x="875258" y="312026"/>
                  </a:moveTo>
                  <a:lnTo>
                    <a:pt x="874890" y="311848"/>
                  </a:lnTo>
                  <a:lnTo>
                    <a:pt x="874699" y="311772"/>
                  </a:lnTo>
                  <a:lnTo>
                    <a:pt x="874814" y="311937"/>
                  </a:lnTo>
                  <a:lnTo>
                    <a:pt x="874966" y="312064"/>
                  </a:lnTo>
                  <a:lnTo>
                    <a:pt x="875131" y="312026"/>
                  </a:lnTo>
                  <a:lnTo>
                    <a:pt x="875258" y="312026"/>
                  </a:lnTo>
                  <a:close/>
                </a:path>
                <a:path w="1280795" h="1045845">
                  <a:moveTo>
                    <a:pt x="877227" y="327037"/>
                  </a:moveTo>
                  <a:lnTo>
                    <a:pt x="877150" y="326669"/>
                  </a:lnTo>
                  <a:lnTo>
                    <a:pt x="876998" y="326377"/>
                  </a:lnTo>
                  <a:lnTo>
                    <a:pt x="876884" y="326085"/>
                  </a:lnTo>
                  <a:lnTo>
                    <a:pt x="876592" y="326313"/>
                  </a:lnTo>
                  <a:lnTo>
                    <a:pt x="876439" y="326428"/>
                  </a:lnTo>
                  <a:lnTo>
                    <a:pt x="876554" y="326707"/>
                  </a:lnTo>
                  <a:lnTo>
                    <a:pt x="876782" y="327279"/>
                  </a:lnTo>
                  <a:lnTo>
                    <a:pt x="876935" y="327190"/>
                  </a:lnTo>
                  <a:lnTo>
                    <a:pt x="877227" y="327037"/>
                  </a:lnTo>
                  <a:close/>
                </a:path>
                <a:path w="1280795" h="1045845">
                  <a:moveTo>
                    <a:pt x="878433" y="332498"/>
                  </a:moveTo>
                  <a:lnTo>
                    <a:pt x="878293" y="332447"/>
                  </a:lnTo>
                  <a:lnTo>
                    <a:pt x="878319" y="332600"/>
                  </a:lnTo>
                  <a:close/>
                </a:path>
                <a:path w="1280795" h="1045845">
                  <a:moveTo>
                    <a:pt x="886752" y="328434"/>
                  </a:moveTo>
                  <a:lnTo>
                    <a:pt x="886167" y="326059"/>
                  </a:lnTo>
                  <a:lnTo>
                    <a:pt x="885405" y="325120"/>
                  </a:lnTo>
                  <a:lnTo>
                    <a:pt x="882675" y="324827"/>
                  </a:lnTo>
                  <a:lnTo>
                    <a:pt x="881405" y="325539"/>
                  </a:lnTo>
                  <a:lnTo>
                    <a:pt x="880008" y="328739"/>
                  </a:lnTo>
                  <a:lnTo>
                    <a:pt x="878433" y="332498"/>
                  </a:lnTo>
                  <a:lnTo>
                    <a:pt x="880008" y="332892"/>
                  </a:lnTo>
                  <a:lnTo>
                    <a:pt x="881697" y="331520"/>
                  </a:lnTo>
                  <a:lnTo>
                    <a:pt x="883259" y="332905"/>
                  </a:lnTo>
                  <a:lnTo>
                    <a:pt x="884059" y="333616"/>
                  </a:lnTo>
                  <a:lnTo>
                    <a:pt x="884415" y="332498"/>
                  </a:lnTo>
                  <a:lnTo>
                    <a:pt x="885444" y="331622"/>
                  </a:lnTo>
                  <a:lnTo>
                    <a:pt x="886117" y="331419"/>
                  </a:lnTo>
                  <a:lnTo>
                    <a:pt x="886726" y="331139"/>
                  </a:lnTo>
                  <a:lnTo>
                    <a:pt x="886650" y="329806"/>
                  </a:lnTo>
                  <a:lnTo>
                    <a:pt x="886752" y="328434"/>
                  </a:lnTo>
                  <a:close/>
                </a:path>
                <a:path w="1280795" h="1045845">
                  <a:moveTo>
                    <a:pt x="886815" y="331114"/>
                  </a:moveTo>
                  <a:close/>
                </a:path>
                <a:path w="1280795" h="1045845">
                  <a:moveTo>
                    <a:pt x="886917" y="331063"/>
                  </a:moveTo>
                  <a:lnTo>
                    <a:pt x="886853" y="331228"/>
                  </a:lnTo>
                  <a:lnTo>
                    <a:pt x="886917" y="331063"/>
                  </a:lnTo>
                  <a:close/>
                </a:path>
                <a:path w="1280795" h="1045845">
                  <a:moveTo>
                    <a:pt x="921423" y="364274"/>
                  </a:moveTo>
                  <a:lnTo>
                    <a:pt x="921080" y="364223"/>
                  </a:lnTo>
                  <a:lnTo>
                    <a:pt x="920750" y="364172"/>
                  </a:lnTo>
                  <a:lnTo>
                    <a:pt x="920432" y="364096"/>
                  </a:lnTo>
                  <a:lnTo>
                    <a:pt x="920242" y="364286"/>
                  </a:lnTo>
                  <a:lnTo>
                    <a:pt x="920216" y="364845"/>
                  </a:lnTo>
                  <a:lnTo>
                    <a:pt x="920267" y="365086"/>
                  </a:lnTo>
                  <a:lnTo>
                    <a:pt x="921423" y="364274"/>
                  </a:lnTo>
                  <a:close/>
                </a:path>
                <a:path w="1280795" h="1045845">
                  <a:moveTo>
                    <a:pt x="923378" y="360426"/>
                  </a:moveTo>
                  <a:lnTo>
                    <a:pt x="923086" y="360210"/>
                  </a:lnTo>
                  <a:lnTo>
                    <a:pt x="922794" y="359968"/>
                  </a:lnTo>
                  <a:lnTo>
                    <a:pt x="922502" y="359740"/>
                  </a:lnTo>
                  <a:lnTo>
                    <a:pt x="922464" y="359892"/>
                  </a:lnTo>
                  <a:lnTo>
                    <a:pt x="922172" y="360222"/>
                  </a:lnTo>
                  <a:lnTo>
                    <a:pt x="922007" y="360553"/>
                  </a:lnTo>
                  <a:lnTo>
                    <a:pt x="921562" y="361657"/>
                  </a:lnTo>
                  <a:lnTo>
                    <a:pt x="921423" y="362508"/>
                  </a:lnTo>
                  <a:lnTo>
                    <a:pt x="921042" y="363258"/>
                  </a:lnTo>
                  <a:lnTo>
                    <a:pt x="921283" y="363499"/>
                  </a:lnTo>
                  <a:lnTo>
                    <a:pt x="921778" y="364032"/>
                  </a:lnTo>
                  <a:lnTo>
                    <a:pt x="923302" y="362966"/>
                  </a:lnTo>
                  <a:lnTo>
                    <a:pt x="923188" y="362458"/>
                  </a:lnTo>
                  <a:lnTo>
                    <a:pt x="923163" y="361950"/>
                  </a:lnTo>
                  <a:lnTo>
                    <a:pt x="923251" y="361086"/>
                  </a:lnTo>
                  <a:lnTo>
                    <a:pt x="923302" y="360756"/>
                  </a:lnTo>
                  <a:lnTo>
                    <a:pt x="923378" y="360426"/>
                  </a:lnTo>
                  <a:close/>
                </a:path>
                <a:path w="1280795" h="1045845">
                  <a:moveTo>
                    <a:pt x="923556" y="360438"/>
                  </a:moveTo>
                  <a:lnTo>
                    <a:pt x="923417" y="360311"/>
                  </a:lnTo>
                  <a:lnTo>
                    <a:pt x="923417" y="360451"/>
                  </a:lnTo>
                  <a:lnTo>
                    <a:pt x="923556" y="360438"/>
                  </a:lnTo>
                  <a:close/>
                </a:path>
                <a:path w="1280795" h="1045845">
                  <a:moveTo>
                    <a:pt x="923747" y="364312"/>
                  </a:moveTo>
                  <a:lnTo>
                    <a:pt x="923429" y="363448"/>
                  </a:lnTo>
                  <a:lnTo>
                    <a:pt x="922883" y="363601"/>
                  </a:lnTo>
                  <a:lnTo>
                    <a:pt x="922388" y="363842"/>
                  </a:lnTo>
                  <a:lnTo>
                    <a:pt x="921931" y="364197"/>
                  </a:lnTo>
                  <a:lnTo>
                    <a:pt x="923747" y="364312"/>
                  </a:lnTo>
                  <a:close/>
                </a:path>
                <a:path w="1280795" h="1045845">
                  <a:moveTo>
                    <a:pt x="924991" y="365594"/>
                  </a:moveTo>
                  <a:lnTo>
                    <a:pt x="924191" y="364959"/>
                  </a:lnTo>
                  <a:lnTo>
                    <a:pt x="923772" y="364350"/>
                  </a:lnTo>
                  <a:lnTo>
                    <a:pt x="922058" y="364350"/>
                  </a:lnTo>
                  <a:lnTo>
                    <a:pt x="921715" y="364350"/>
                  </a:lnTo>
                  <a:lnTo>
                    <a:pt x="921296" y="364718"/>
                  </a:lnTo>
                  <a:lnTo>
                    <a:pt x="920877" y="365239"/>
                  </a:lnTo>
                  <a:lnTo>
                    <a:pt x="920496" y="365899"/>
                  </a:lnTo>
                  <a:lnTo>
                    <a:pt x="920559" y="366979"/>
                  </a:lnTo>
                  <a:lnTo>
                    <a:pt x="921296" y="367817"/>
                  </a:lnTo>
                  <a:lnTo>
                    <a:pt x="922108" y="368427"/>
                  </a:lnTo>
                  <a:lnTo>
                    <a:pt x="922947" y="368871"/>
                  </a:lnTo>
                  <a:lnTo>
                    <a:pt x="924991" y="365594"/>
                  </a:lnTo>
                  <a:close/>
                </a:path>
                <a:path w="1280795" h="1045845">
                  <a:moveTo>
                    <a:pt x="936612" y="366204"/>
                  </a:moveTo>
                  <a:lnTo>
                    <a:pt x="929119" y="364286"/>
                  </a:lnTo>
                  <a:lnTo>
                    <a:pt x="926922" y="363626"/>
                  </a:lnTo>
                  <a:lnTo>
                    <a:pt x="926604" y="363550"/>
                  </a:lnTo>
                  <a:lnTo>
                    <a:pt x="927773" y="365213"/>
                  </a:lnTo>
                  <a:lnTo>
                    <a:pt x="927531" y="365506"/>
                  </a:lnTo>
                  <a:lnTo>
                    <a:pt x="927976" y="365709"/>
                  </a:lnTo>
                  <a:lnTo>
                    <a:pt x="929030" y="367017"/>
                  </a:lnTo>
                  <a:lnTo>
                    <a:pt x="929589" y="366445"/>
                  </a:lnTo>
                  <a:lnTo>
                    <a:pt x="930859" y="366433"/>
                  </a:lnTo>
                  <a:lnTo>
                    <a:pt x="932040" y="366445"/>
                  </a:lnTo>
                  <a:lnTo>
                    <a:pt x="934199" y="366382"/>
                  </a:lnTo>
                  <a:lnTo>
                    <a:pt x="936307" y="366217"/>
                  </a:lnTo>
                  <a:lnTo>
                    <a:pt x="936612" y="366204"/>
                  </a:lnTo>
                  <a:close/>
                </a:path>
                <a:path w="1280795" h="1045845">
                  <a:moveTo>
                    <a:pt x="946619" y="347408"/>
                  </a:moveTo>
                  <a:lnTo>
                    <a:pt x="946162" y="346405"/>
                  </a:lnTo>
                  <a:lnTo>
                    <a:pt x="945896" y="345389"/>
                  </a:lnTo>
                  <a:lnTo>
                    <a:pt x="945388" y="343700"/>
                  </a:lnTo>
                  <a:lnTo>
                    <a:pt x="945146" y="342874"/>
                  </a:lnTo>
                  <a:lnTo>
                    <a:pt x="945032" y="342658"/>
                  </a:lnTo>
                  <a:lnTo>
                    <a:pt x="944892" y="342519"/>
                  </a:lnTo>
                  <a:lnTo>
                    <a:pt x="944587" y="342226"/>
                  </a:lnTo>
                  <a:lnTo>
                    <a:pt x="943724" y="341388"/>
                  </a:lnTo>
                  <a:lnTo>
                    <a:pt x="942225" y="339839"/>
                  </a:lnTo>
                  <a:lnTo>
                    <a:pt x="941806" y="339407"/>
                  </a:lnTo>
                  <a:lnTo>
                    <a:pt x="940625" y="339039"/>
                  </a:lnTo>
                  <a:lnTo>
                    <a:pt x="939609" y="338467"/>
                  </a:lnTo>
                  <a:lnTo>
                    <a:pt x="939660" y="336105"/>
                  </a:lnTo>
                  <a:lnTo>
                    <a:pt x="938288" y="335216"/>
                  </a:lnTo>
                  <a:lnTo>
                    <a:pt x="937399" y="335597"/>
                  </a:lnTo>
                  <a:lnTo>
                    <a:pt x="937399" y="344284"/>
                  </a:lnTo>
                  <a:lnTo>
                    <a:pt x="934605" y="346837"/>
                  </a:lnTo>
                  <a:lnTo>
                    <a:pt x="933310" y="347408"/>
                  </a:lnTo>
                  <a:lnTo>
                    <a:pt x="931278" y="345884"/>
                  </a:lnTo>
                  <a:lnTo>
                    <a:pt x="933754" y="345770"/>
                  </a:lnTo>
                  <a:lnTo>
                    <a:pt x="935113" y="344512"/>
                  </a:lnTo>
                  <a:lnTo>
                    <a:pt x="935799" y="342874"/>
                  </a:lnTo>
                  <a:lnTo>
                    <a:pt x="935951" y="342519"/>
                  </a:lnTo>
                  <a:lnTo>
                    <a:pt x="937399" y="344284"/>
                  </a:lnTo>
                  <a:lnTo>
                    <a:pt x="937399" y="335597"/>
                  </a:lnTo>
                  <a:lnTo>
                    <a:pt x="936701" y="335889"/>
                  </a:lnTo>
                  <a:lnTo>
                    <a:pt x="936548" y="338467"/>
                  </a:lnTo>
                  <a:lnTo>
                    <a:pt x="936434" y="339407"/>
                  </a:lnTo>
                  <a:lnTo>
                    <a:pt x="936332" y="339839"/>
                  </a:lnTo>
                  <a:lnTo>
                    <a:pt x="934834" y="339839"/>
                  </a:lnTo>
                  <a:lnTo>
                    <a:pt x="934275" y="337261"/>
                  </a:lnTo>
                  <a:lnTo>
                    <a:pt x="932815" y="339178"/>
                  </a:lnTo>
                  <a:lnTo>
                    <a:pt x="932815" y="342874"/>
                  </a:lnTo>
                  <a:lnTo>
                    <a:pt x="932103" y="342658"/>
                  </a:lnTo>
                  <a:lnTo>
                    <a:pt x="932218" y="342519"/>
                  </a:lnTo>
                  <a:lnTo>
                    <a:pt x="932281" y="342328"/>
                  </a:lnTo>
                  <a:lnTo>
                    <a:pt x="932522" y="342226"/>
                  </a:lnTo>
                  <a:lnTo>
                    <a:pt x="932688" y="342328"/>
                  </a:lnTo>
                  <a:lnTo>
                    <a:pt x="932815" y="342874"/>
                  </a:lnTo>
                  <a:lnTo>
                    <a:pt x="932815" y="339178"/>
                  </a:lnTo>
                  <a:lnTo>
                    <a:pt x="931760" y="340550"/>
                  </a:lnTo>
                  <a:lnTo>
                    <a:pt x="928319" y="341591"/>
                  </a:lnTo>
                  <a:lnTo>
                    <a:pt x="926528" y="342760"/>
                  </a:lnTo>
                  <a:lnTo>
                    <a:pt x="926528" y="349694"/>
                  </a:lnTo>
                  <a:lnTo>
                    <a:pt x="926338" y="350570"/>
                  </a:lnTo>
                  <a:lnTo>
                    <a:pt x="926033" y="350481"/>
                  </a:lnTo>
                  <a:lnTo>
                    <a:pt x="925830" y="350393"/>
                  </a:lnTo>
                  <a:lnTo>
                    <a:pt x="925906" y="349935"/>
                  </a:lnTo>
                  <a:lnTo>
                    <a:pt x="926007" y="349580"/>
                  </a:lnTo>
                  <a:lnTo>
                    <a:pt x="926528" y="349694"/>
                  </a:lnTo>
                  <a:lnTo>
                    <a:pt x="926528" y="342760"/>
                  </a:lnTo>
                  <a:lnTo>
                    <a:pt x="925068" y="343700"/>
                  </a:lnTo>
                  <a:lnTo>
                    <a:pt x="923023" y="345998"/>
                  </a:lnTo>
                  <a:lnTo>
                    <a:pt x="921740" y="347230"/>
                  </a:lnTo>
                  <a:lnTo>
                    <a:pt x="921423" y="347599"/>
                  </a:lnTo>
                  <a:lnTo>
                    <a:pt x="922591" y="347408"/>
                  </a:lnTo>
                  <a:lnTo>
                    <a:pt x="922909" y="347954"/>
                  </a:lnTo>
                  <a:lnTo>
                    <a:pt x="923658" y="349542"/>
                  </a:lnTo>
                  <a:lnTo>
                    <a:pt x="922604" y="349377"/>
                  </a:lnTo>
                  <a:lnTo>
                    <a:pt x="921473" y="349580"/>
                  </a:lnTo>
                  <a:lnTo>
                    <a:pt x="920381" y="349338"/>
                  </a:lnTo>
                  <a:lnTo>
                    <a:pt x="920013" y="350342"/>
                  </a:lnTo>
                  <a:lnTo>
                    <a:pt x="920000" y="351459"/>
                  </a:lnTo>
                  <a:lnTo>
                    <a:pt x="920838" y="352818"/>
                  </a:lnTo>
                  <a:lnTo>
                    <a:pt x="920965" y="353275"/>
                  </a:lnTo>
                  <a:lnTo>
                    <a:pt x="921080" y="355688"/>
                  </a:lnTo>
                  <a:lnTo>
                    <a:pt x="923836" y="359600"/>
                  </a:lnTo>
                  <a:lnTo>
                    <a:pt x="923836" y="359956"/>
                  </a:lnTo>
                  <a:lnTo>
                    <a:pt x="923556" y="360438"/>
                  </a:lnTo>
                  <a:lnTo>
                    <a:pt x="924941" y="361797"/>
                  </a:lnTo>
                  <a:lnTo>
                    <a:pt x="926274" y="360870"/>
                  </a:lnTo>
                  <a:lnTo>
                    <a:pt x="928128" y="360108"/>
                  </a:lnTo>
                  <a:lnTo>
                    <a:pt x="928090" y="359956"/>
                  </a:lnTo>
                  <a:lnTo>
                    <a:pt x="928027" y="359600"/>
                  </a:lnTo>
                  <a:lnTo>
                    <a:pt x="926909" y="359956"/>
                  </a:lnTo>
                  <a:lnTo>
                    <a:pt x="925639" y="359181"/>
                  </a:lnTo>
                  <a:lnTo>
                    <a:pt x="925588" y="356857"/>
                  </a:lnTo>
                  <a:lnTo>
                    <a:pt x="925322" y="354799"/>
                  </a:lnTo>
                  <a:lnTo>
                    <a:pt x="926045" y="353275"/>
                  </a:lnTo>
                  <a:lnTo>
                    <a:pt x="926122" y="352958"/>
                  </a:lnTo>
                  <a:lnTo>
                    <a:pt x="926287" y="352793"/>
                  </a:lnTo>
                  <a:lnTo>
                    <a:pt x="926719" y="352056"/>
                  </a:lnTo>
                  <a:lnTo>
                    <a:pt x="927658" y="351066"/>
                  </a:lnTo>
                  <a:lnTo>
                    <a:pt x="928281" y="350621"/>
                  </a:lnTo>
                  <a:lnTo>
                    <a:pt x="928420" y="350570"/>
                  </a:lnTo>
                  <a:lnTo>
                    <a:pt x="928852" y="350380"/>
                  </a:lnTo>
                  <a:lnTo>
                    <a:pt x="928763" y="349694"/>
                  </a:lnTo>
                  <a:lnTo>
                    <a:pt x="928700" y="349465"/>
                  </a:lnTo>
                  <a:lnTo>
                    <a:pt x="928458" y="348691"/>
                  </a:lnTo>
                  <a:lnTo>
                    <a:pt x="931862" y="347408"/>
                  </a:lnTo>
                  <a:lnTo>
                    <a:pt x="932091" y="347332"/>
                  </a:lnTo>
                  <a:lnTo>
                    <a:pt x="940498" y="349059"/>
                  </a:lnTo>
                  <a:lnTo>
                    <a:pt x="939863" y="347408"/>
                  </a:lnTo>
                  <a:lnTo>
                    <a:pt x="939088" y="345389"/>
                  </a:lnTo>
                  <a:lnTo>
                    <a:pt x="939647" y="344068"/>
                  </a:lnTo>
                  <a:lnTo>
                    <a:pt x="940523" y="343700"/>
                  </a:lnTo>
                  <a:lnTo>
                    <a:pt x="946619" y="347408"/>
                  </a:lnTo>
                  <a:close/>
                </a:path>
                <a:path w="1280795" h="1045845">
                  <a:moveTo>
                    <a:pt x="947572" y="350316"/>
                  </a:moveTo>
                  <a:lnTo>
                    <a:pt x="946696" y="350583"/>
                  </a:lnTo>
                  <a:lnTo>
                    <a:pt x="945756" y="350761"/>
                  </a:lnTo>
                  <a:lnTo>
                    <a:pt x="943241" y="351637"/>
                  </a:lnTo>
                  <a:lnTo>
                    <a:pt x="941463" y="351790"/>
                  </a:lnTo>
                  <a:lnTo>
                    <a:pt x="939812" y="352361"/>
                  </a:lnTo>
                  <a:lnTo>
                    <a:pt x="938415" y="352844"/>
                  </a:lnTo>
                  <a:lnTo>
                    <a:pt x="937094" y="353555"/>
                  </a:lnTo>
                  <a:lnTo>
                    <a:pt x="935634" y="354253"/>
                  </a:lnTo>
                  <a:lnTo>
                    <a:pt x="935405" y="354584"/>
                  </a:lnTo>
                  <a:lnTo>
                    <a:pt x="935139" y="354838"/>
                  </a:lnTo>
                  <a:lnTo>
                    <a:pt x="932878" y="355206"/>
                  </a:lnTo>
                  <a:lnTo>
                    <a:pt x="932218" y="356997"/>
                  </a:lnTo>
                  <a:lnTo>
                    <a:pt x="930338" y="358533"/>
                  </a:lnTo>
                  <a:lnTo>
                    <a:pt x="929690" y="358914"/>
                  </a:lnTo>
                  <a:lnTo>
                    <a:pt x="928992" y="359219"/>
                  </a:lnTo>
                  <a:lnTo>
                    <a:pt x="928966" y="359638"/>
                  </a:lnTo>
                  <a:lnTo>
                    <a:pt x="928306" y="360019"/>
                  </a:lnTo>
                  <a:lnTo>
                    <a:pt x="947369" y="352107"/>
                  </a:lnTo>
                  <a:lnTo>
                    <a:pt x="947496" y="351536"/>
                  </a:lnTo>
                  <a:lnTo>
                    <a:pt x="947572" y="350913"/>
                  </a:lnTo>
                  <a:lnTo>
                    <a:pt x="947572" y="350316"/>
                  </a:lnTo>
                  <a:close/>
                </a:path>
                <a:path w="1280795" h="1045845">
                  <a:moveTo>
                    <a:pt x="1008595" y="138163"/>
                  </a:moveTo>
                  <a:lnTo>
                    <a:pt x="1008316" y="137236"/>
                  </a:lnTo>
                  <a:lnTo>
                    <a:pt x="1008189" y="136245"/>
                  </a:lnTo>
                  <a:lnTo>
                    <a:pt x="1008176" y="135178"/>
                  </a:lnTo>
                  <a:lnTo>
                    <a:pt x="1006360" y="134721"/>
                  </a:lnTo>
                  <a:lnTo>
                    <a:pt x="1004481" y="134493"/>
                  </a:lnTo>
                  <a:lnTo>
                    <a:pt x="1002525" y="134442"/>
                  </a:lnTo>
                  <a:lnTo>
                    <a:pt x="1002106" y="135001"/>
                  </a:lnTo>
                  <a:lnTo>
                    <a:pt x="1001750" y="135648"/>
                  </a:lnTo>
                  <a:lnTo>
                    <a:pt x="1001293" y="136283"/>
                  </a:lnTo>
                  <a:lnTo>
                    <a:pt x="1000874" y="136931"/>
                  </a:lnTo>
                  <a:lnTo>
                    <a:pt x="1000912" y="137502"/>
                  </a:lnTo>
                  <a:lnTo>
                    <a:pt x="1000556" y="138061"/>
                  </a:lnTo>
                  <a:lnTo>
                    <a:pt x="1000125" y="138633"/>
                  </a:lnTo>
                  <a:lnTo>
                    <a:pt x="1000328" y="139153"/>
                  </a:lnTo>
                  <a:lnTo>
                    <a:pt x="1000848" y="140398"/>
                  </a:lnTo>
                  <a:lnTo>
                    <a:pt x="1001483" y="141579"/>
                  </a:lnTo>
                  <a:lnTo>
                    <a:pt x="1002182" y="142697"/>
                  </a:lnTo>
                  <a:lnTo>
                    <a:pt x="1004176" y="144221"/>
                  </a:lnTo>
                  <a:lnTo>
                    <a:pt x="1003604" y="142621"/>
                  </a:lnTo>
                  <a:lnTo>
                    <a:pt x="1003566" y="142024"/>
                  </a:lnTo>
                  <a:lnTo>
                    <a:pt x="1001369" y="139763"/>
                  </a:lnTo>
                  <a:lnTo>
                    <a:pt x="1002703" y="138023"/>
                  </a:lnTo>
                  <a:lnTo>
                    <a:pt x="1004214" y="135178"/>
                  </a:lnTo>
                  <a:lnTo>
                    <a:pt x="1006551" y="135585"/>
                  </a:lnTo>
                  <a:lnTo>
                    <a:pt x="1007275" y="137947"/>
                  </a:lnTo>
                  <a:lnTo>
                    <a:pt x="1007249" y="139065"/>
                  </a:lnTo>
                  <a:lnTo>
                    <a:pt x="1007376" y="140144"/>
                  </a:lnTo>
                  <a:lnTo>
                    <a:pt x="1007719" y="140093"/>
                  </a:lnTo>
                  <a:lnTo>
                    <a:pt x="1007872" y="139014"/>
                  </a:lnTo>
                  <a:lnTo>
                    <a:pt x="1008202" y="138366"/>
                  </a:lnTo>
                  <a:lnTo>
                    <a:pt x="1008380" y="138252"/>
                  </a:lnTo>
                  <a:lnTo>
                    <a:pt x="1008595" y="138163"/>
                  </a:lnTo>
                  <a:close/>
                </a:path>
                <a:path w="1280795" h="1045845">
                  <a:moveTo>
                    <a:pt x="1017397" y="139979"/>
                  </a:moveTo>
                  <a:close/>
                </a:path>
                <a:path w="1280795" h="1045845">
                  <a:moveTo>
                    <a:pt x="1022438" y="146646"/>
                  </a:moveTo>
                  <a:lnTo>
                    <a:pt x="1022413" y="146367"/>
                  </a:lnTo>
                  <a:lnTo>
                    <a:pt x="1021905" y="146519"/>
                  </a:lnTo>
                  <a:lnTo>
                    <a:pt x="1021524" y="145669"/>
                  </a:lnTo>
                  <a:lnTo>
                    <a:pt x="1019962" y="146710"/>
                  </a:lnTo>
                  <a:lnTo>
                    <a:pt x="1019302" y="148145"/>
                  </a:lnTo>
                  <a:lnTo>
                    <a:pt x="1018667" y="151803"/>
                  </a:lnTo>
                  <a:lnTo>
                    <a:pt x="1017524" y="153377"/>
                  </a:lnTo>
                  <a:lnTo>
                    <a:pt x="1016165" y="154800"/>
                  </a:lnTo>
                  <a:lnTo>
                    <a:pt x="1017066" y="155194"/>
                  </a:lnTo>
                  <a:lnTo>
                    <a:pt x="1018286" y="154482"/>
                  </a:lnTo>
                  <a:lnTo>
                    <a:pt x="1019200" y="153416"/>
                  </a:lnTo>
                  <a:lnTo>
                    <a:pt x="1019873" y="152031"/>
                  </a:lnTo>
                  <a:lnTo>
                    <a:pt x="1020711" y="150279"/>
                  </a:lnTo>
                  <a:lnTo>
                    <a:pt x="1021613" y="148539"/>
                  </a:lnTo>
                  <a:lnTo>
                    <a:pt x="1022438" y="146646"/>
                  </a:lnTo>
                  <a:close/>
                </a:path>
                <a:path w="1280795" h="1045845">
                  <a:moveTo>
                    <a:pt x="1039596" y="318490"/>
                  </a:moveTo>
                  <a:lnTo>
                    <a:pt x="1039253" y="318249"/>
                  </a:lnTo>
                  <a:lnTo>
                    <a:pt x="1039177" y="318782"/>
                  </a:lnTo>
                  <a:lnTo>
                    <a:pt x="1039596" y="318490"/>
                  </a:lnTo>
                  <a:close/>
                </a:path>
                <a:path w="1280795" h="1045845">
                  <a:moveTo>
                    <a:pt x="1057960" y="315328"/>
                  </a:moveTo>
                  <a:lnTo>
                    <a:pt x="1056601" y="315074"/>
                  </a:lnTo>
                  <a:lnTo>
                    <a:pt x="1055903" y="314591"/>
                  </a:lnTo>
                  <a:lnTo>
                    <a:pt x="1055497" y="313651"/>
                  </a:lnTo>
                  <a:lnTo>
                    <a:pt x="1055192" y="315188"/>
                  </a:lnTo>
                  <a:lnTo>
                    <a:pt x="1054747" y="316674"/>
                  </a:lnTo>
                  <a:lnTo>
                    <a:pt x="1053604" y="317906"/>
                  </a:lnTo>
                  <a:lnTo>
                    <a:pt x="1052296" y="317703"/>
                  </a:lnTo>
                  <a:lnTo>
                    <a:pt x="1051013" y="317436"/>
                  </a:lnTo>
                  <a:lnTo>
                    <a:pt x="1049286" y="317220"/>
                  </a:lnTo>
                  <a:lnTo>
                    <a:pt x="1047965" y="317119"/>
                  </a:lnTo>
                  <a:lnTo>
                    <a:pt x="1047584" y="317004"/>
                  </a:lnTo>
                  <a:lnTo>
                    <a:pt x="1047229" y="316852"/>
                  </a:lnTo>
                  <a:lnTo>
                    <a:pt x="1047407" y="317639"/>
                  </a:lnTo>
                  <a:lnTo>
                    <a:pt x="1047661" y="318427"/>
                  </a:lnTo>
                  <a:lnTo>
                    <a:pt x="1048016" y="319239"/>
                  </a:lnTo>
                  <a:lnTo>
                    <a:pt x="1049629" y="318071"/>
                  </a:lnTo>
                  <a:lnTo>
                    <a:pt x="1050086" y="317741"/>
                  </a:lnTo>
                  <a:lnTo>
                    <a:pt x="1052195" y="320052"/>
                  </a:lnTo>
                  <a:lnTo>
                    <a:pt x="1052830" y="319913"/>
                  </a:lnTo>
                  <a:lnTo>
                    <a:pt x="1054354" y="319659"/>
                  </a:lnTo>
                  <a:lnTo>
                    <a:pt x="1055839" y="319125"/>
                  </a:lnTo>
                  <a:lnTo>
                    <a:pt x="1057503" y="318668"/>
                  </a:lnTo>
                  <a:lnTo>
                    <a:pt x="1057529" y="317436"/>
                  </a:lnTo>
                  <a:lnTo>
                    <a:pt x="1057567" y="316242"/>
                  </a:lnTo>
                  <a:lnTo>
                    <a:pt x="1057960" y="315328"/>
                  </a:lnTo>
                  <a:close/>
                </a:path>
                <a:path w="1280795" h="1045845">
                  <a:moveTo>
                    <a:pt x="1069035" y="10515"/>
                  </a:moveTo>
                  <a:lnTo>
                    <a:pt x="1068920" y="10655"/>
                  </a:lnTo>
                  <a:lnTo>
                    <a:pt x="1068781" y="10807"/>
                  </a:lnTo>
                  <a:lnTo>
                    <a:pt x="1068628" y="10934"/>
                  </a:lnTo>
                  <a:lnTo>
                    <a:pt x="1068031" y="9779"/>
                  </a:lnTo>
                  <a:lnTo>
                    <a:pt x="1068476" y="8928"/>
                  </a:lnTo>
                  <a:lnTo>
                    <a:pt x="1069022" y="8077"/>
                  </a:lnTo>
                  <a:lnTo>
                    <a:pt x="1068933" y="7861"/>
                  </a:lnTo>
                  <a:lnTo>
                    <a:pt x="1068882" y="7734"/>
                  </a:lnTo>
                  <a:lnTo>
                    <a:pt x="1068501" y="7785"/>
                  </a:lnTo>
                  <a:lnTo>
                    <a:pt x="1068108" y="7835"/>
                  </a:lnTo>
                  <a:lnTo>
                    <a:pt x="1067689" y="7886"/>
                  </a:lnTo>
                  <a:lnTo>
                    <a:pt x="1067396" y="8407"/>
                  </a:lnTo>
                  <a:lnTo>
                    <a:pt x="1067219" y="8978"/>
                  </a:lnTo>
                  <a:lnTo>
                    <a:pt x="1067168" y="9575"/>
                  </a:lnTo>
                  <a:lnTo>
                    <a:pt x="1068260" y="12153"/>
                  </a:lnTo>
                  <a:lnTo>
                    <a:pt x="1068298" y="11772"/>
                  </a:lnTo>
                  <a:lnTo>
                    <a:pt x="1068438" y="11404"/>
                  </a:lnTo>
                  <a:lnTo>
                    <a:pt x="1068666" y="10985"/>
                  </a:lnTo>
                  <a:lnTo>
                    <a:pt x="1068819" y="10922"/>
                  </a:lnTo>
                  <a:lnTo>
                    <a:pt x="1068997" y="10642"/>
                  </a:lnTo>
                  <a:lnTo>
                    <a:pt x="1069035" y="10515"/>
                  </a:lnTo>
                  <a:close/>
                </a:path>
                <a:path w="1280795" h="1045845">
                  <a:moveTo>
                    <a:pt x="1071613" y="14592"/>
                  </a:moveTo>
                  <a:lnTo>
                    <a:pt x="1071435" y="14554"/>
                  </a:lnTo>
                  <a:lnTo>
                    <a:pt x="1071257" y="14541"/>
                  </a:lnTo>
                  <a:lnTo>
                    <a:pt x="1071079" y="14516"/>
                  </a:lnTo>
                  <a:lnTo>
                    <a:pt x="1071067" y="14693"/>
                  </a:lnTo>
                  <a:lnTo>
                    <a:pt x="1071041" y="14859"/>
                  </a:lnTo>
                  <a:lnTo>
                    <a:pt x="1071016" y="15024"/>
                  </a:lnTo>
                  <a:lnTo>
                    <a:pt x="1071143" y="15036"/>
                  </a:lnTo>
                  <a:lnTo>
                    <a:pt x="1071333" y="15113"/>
                  </a:lnTo>
                  <a:lnTo>
                    <a:pt x="1071499" y="14935"/>
                  </a:lnTo>
                  <a:lnTo>
                    <a:pt x="1071537" y="14744"/>
                  </a:lnTo>
                  <a:lnTo>
                    <a:pt x="1071613" y="14592"/>
                  </a:lnTo>
                  <a:close/>
                </a:path>
                <a:path w="1280795" h="1045845">
                  <a:moveTo>
                    <a:pt x="1123048" y="300189"/>
                  </a:moveTo>
                  <a:lnTo>
                    <a:pt x="1123035" y="299986"/>
                  </a:lnTo>
                  <a:lnTo>
                    <a:pt x="1122984" y="299567"/>
                  </a:lnTo>
                  <a:lnTo>
                    <a:pt x="1120521" y="301447"/>
                  </a:lnTo>
                  <a:lnTo>
                    <a:pt x="1120711" y="301345"/>
                  </a:lnTo>
                  <a:lnTo>
                    <a:pt x="1120902" y="301256"/>
                  </a:lnTo>
                  <a:lnTo>
                    <a:pt x="1121740" y="300837"/>
                  </a:lnTo>
                  <a:lnTo>
                    <a:pt x="1122400" y="300520"/>
                  </a:lnTo>
                  <a:lnTo>
                    <a:pt x="1123048" y="300189"/>
                  </a:lnTo>
                  <a:close/>
                </a:path>
                <a:path w="1280795" h="1045845">
                  <a:moveTo>
                    <a:pt x="1124496" y="2527"/>
                  </a:moveTo>
                  <a:lnTo>
                    <a:pt x="1121918" y="977"/>
                  </a:lnTo>
                  <a:lnTo>
                    <a:pt x="1119619" y="0"/>
                  </a:lnTo>
                  <a:lnTo>
                    <a:pt x="1115771" y="1841"/>
                  </a:lnTo>
                  <a:lnTo>
                    <a:pt x="1115098" y="2070"/>
                  </a:lnTo>
                  <a:lnTo>
                    <a:pt x="1114425" y="2222"/>
                  </a:lnTo>
                  <a:lnTo>
                    <a:pt x="1115606" y="4140"/>
                  </a:lnTo>
                  <a:lnTo>
                    <a:pt x="1116012" y="4216"/>
                  </a:lnTo>
                  <a:lnTo>
                    <a:pt x="1116228" y="4279"/>
                  </a:lnTo>
                  <a:lnTo>
                    <a:pt x="1116787" y="4432"/>
                  </a:lnTo>
                  <a:lnTo>
                    <a:pt x="1117307" y="4737"/>
                  </a:lnTo>
                  <a:lnTo>
                    <a:pt x="1117841" y="4978"/>
                  </a:lnTo>
                  <a:lnTo>
                    <a:pt x="1120406" y="4902"/>
                  </a:lnTo>
                  <a:lnTo>
                    <a:pt x="1120584" y="5130"/>
                  </a:lnTo>
                  <a:lnTo>
                    <a:pt x="1120914" y="5613"/>
                  </a:lnTo>
                  <a:lnTo>
                    <a:pt x="1122045" y="5435"/>
                  </a:lnTo>
                  <a:lnTo>
                    <a:pt x="1122934" y="4546"/>
                  </a:lnTo>
                  <a:lnTo>
                    <a:pt x="1124496" y="2527"/>
                  </a:lnTo>
                  <a:close/>
                </a:path>
                <a:path w="1280795" h="1045845">
                  <a:moveTo>
                    <a:pt x="1127201" y="449681"/>
                  </a:moveTo>
                  <a:lnTo>
                    <a:pt x="1127175" y="449364"/>
                  </a:lnTo>
                  <a:lnTo>
                    <a:pt x="1127175" y="449072"/>
                  </a:lnTo>
                  <a:lnTo>
                    <a:pt x="1126248" y="449148"/>
                  </a:lnTo>
                  <a:lnTo>
                    <a:pt x="1126350" y="449453"/>
                  </a:lnTo>
                  <a:lnTo>
                    <a:pt x="1126464" y="449770"/>
                  </a:lnTo>
                  <a:lnTo>
                    <a:pt x="1126655" y="450037"/>
                  </a:lnTo>
                  <a:lnTo>
                    <a:pt x="1126921" y="450049"/>
                  </a:lnTo>
                  <a:lnTo>
                    <a:pt x="1127150" y="450011"/>
                  </a:lnTo>
                  <a:lnTo>
                    <a:pt x="1127201" y="449681"/>
                  </a:lnTo>
                  <a:close/>
                </a:path>
                <a:path w="1280795" h="1045845">
                  <a:moveTo>
                    <a:pt x="1129779" y="185216"/>
                  </a:moveTo>
                  <a:lnTo>
                    <a:pt x="1129131" y="184569"/>
                  </a:lnTo>
                  <a:lnTo>
                    <a:pt x="1128826" y="184124"/>
                  </a:lnTo>
                  <a:lnTo>
                    <a:pt x="1128420" y="184429"/>
                  </a:lnTo>
                  <a:lnTo>
                    <a:pt x="1127836" y="184658"/>
                  </a:lnTo>
                  <a:lnTo>
                    <a:pt x="1127645" y="185064"/>
                  </a:lnTo>
                  <a:lnTo>
                    <a:pt x="1127582" y="185216"/>
                  </a:lnTo>
                  <a:lnTo>
                    <a:pt x="1127582" y="185394"/>
                  </a:lnTo>
                  <a:lnTo>
                    <a:pt x="1127645" y="185966"/>
                  </a:lnTo>
                  <a:lnTo>
                    <a:pt x="1127760" y="186410"/>
                  </a:lnTo>
                  <a:lnTo>
                    <a:pt x="1127836" y="187045"/>
                  </a:lnTo>
                  <a:lnTo>
                    <a:pt x="1128344" y="186626"/>
                  </a:lnTo>
                  <a:lnTo>
                    <a:pt x="1128750" y="186321"/>
                  </a:lnTo>
                  <a:lnTo>
                    <a:pt x="1129093" y="186016"/>
                  </a:lnTo>
                  <a:lnTo>
                    <a:pt x="1129322" y="185813"/>
                  </a:lnTo>
                  <a:lnTo>
                    <a:pt x="1129525" y="185635"/>
                  </a:lnTo>
                  <a:lnTo>
                    <a:pt x="1129652" y="185407"/>
                  </a:lnTo>
                  <a:lnTo>
                    <a:pt x="1129779" y="185216"/>
                  </a:lnTo>
                  <a:close/>
                </a:path>
                <a:path w="1280795" h="1045845">
                  <a:moveTo>
                    <a:pt x="1135024" y="148729"/>
                  </a:moveTo>
                  <a:lnTo>
                    <a:pt x="1134567" y="148259"/>
                  </a:lnTo>
                  <a:lnTo>
                    <a:pt x="1134300" y="147777"/>
                  </a:lnTo>
                  <a:lnTo>
                    <a:pt x="1133906" y="148145"/>
                  </a:lnTo>
                  <a:lnTo>
                    <a:pt x="1133398" y="148437"/>
                  </a:lnTo>
                  <a:lnTo>
                    <a:pt x="1133589" y="149301"/>
                  </a:lnTo>
                  <a:lnTo>
                    <a:pt x="1133906" y="149923"/>
                  </a:lnTo>
                  <a:lnTo>
                    <a:pt x="1134160" y="150571"/>
                  </a:lnTo>
                  <a:lnTo>
                    <a:pt x="1134452" y="150101"/>
                  </a:lnTo>
                  <a:lnTo>
                    <a:pt x="1134935" y="149656"/>
                  </a:lnTo>
                  <a:lnTo>
                    <a:pt x="1135024" y="148729"/>
                  </a:lnTo>
                  <a:close/>
                </a:path>
                <a:path w="1280795" h="1045845">
                  <a:moveTo>
                    <a:pt x="1140104" y="160616"/>
                  </a:moveTo>
                  <a:lnTo>
                    <a:pt x="1139952" y="160159"/>
                  </a:lnTo>
                  <a:lnTo>
                    <a:pt x="1139837" y="159778"/>
                  </a:lnTo>
                  <a:lnTo>
                    <a:pt x="1139723" y="159448"/>
                  </a:lnTo>
                  <a:lnTo>
                    <a:pt x="1139405" y="159207"/>
                  </a:lnTo>
                  <a:lnTo>
                    <a:pt x="1139024" y="159169"/>
                  </a:lnTo>
                  <a:lnTo>
                    <a:pt x="1138643" y="159194"/>
                  </a:lnTo>
                  <a:lnTo>
                    <a:pt x="1138351" y="159715"/>
                  </a:lnTo>
                  <a:lnTo>
                    <a:pt x="1138402" y="160261"/>
                  </a:lnTo>
                  <a:lnTo>
                    <a:pt x="1138351" y="160743"/>
                  </a:lnTo>
                  <a:lnTo>
                    <a:pt x="1138859" y="160718"/>
                  </a:lnTo>
                  <a:lnTo>
                    <a:pt x="1139367" y="160667"/>
                  </a:lnTo>
                  <a:lnTo>
                    <a:pt x="1140104" y="160616"/>
                  </a:lnTo>
                  <a:close/>
                </a:path>
                <a:path w="1280795" h="1045845">
                  <a:moveTo>
                    <a:pt x="1140358" y="129463"/>
                  </a:moveTo>
                  <a:lnTo>
                    <a:pt x="1139659" y="129311"/>
                  </a:lnTo>
                  <a:lnTo>
                    <a:pt x="1139317" y="129209"/>
                  </a:lnTo>
                  <a:lnTo>
                    <a:pt x="1138415" y="130848"/>
                  </a:lnTo>
                  <a:lnTo>
                    <a:pt x="1137412" y="132473"/>
                  </a:lnTo>
                  <a:lnTo>
                    <a:pt x="1135976" y="133908"/>
                  </a:lnTo>
                  <a:lnTo>
                    <a:pt x="1137031" y="135369"/>
                  </a:lnTo>
                  <a:lnTo>
                    <a:pt x="1135634" y="135712"/>
                  </a:lnTo>
                  <a:lnTo>
                    <a:pt x="1134795" y="136131"/>
                  </a:lnTo>
                  <a:lnTo>
                    <a:pt x="1133640" y="135966"/>
                  </a:lnTo>
                  <a:lnTo>
                    <a:pt x="1133398" y="135521"/>
                  </a:lnTo>
                  <a:lnTo>
                    <a:pt x="1133055" y="134874"/>
                  </a:lnTo>
                  <a:lnTo>
                    <a:pt x="1133246" y="133946"/>
                  </a:lnTo>
                  <a:lnTo>
                    <a:pt x="1133449" y="133654"/>
                  </a:lnTo>
                  <a:lnTo>
                    <a:pt x="1134008" y="133273"/>
                  </a:lnTo>
                  <a:lnTo>
                    <a:pt x="1134351" y="133197"/>
                  </a:lnTo>
                  <a:lnTo>
                    <a:pt x="1134706" y="133235"/>
                  </a:lnTo>
                  <a:lnTo>
                    <a:pt x="1134745" y="131102"/>
                  </a:lnTo>
                  <a:lnTo>
                    <a:pt x="1135253" y="130721"/>
                  </a:lnTo>
                  <a:lnTo>
                    <a:pt x="1136230" y="129971"/>
                  </a:lnTo>
                  <a:lnTo>
                    <a:pt x="1136827" y="129336"/>
                  </a:lnTo>
                  <a:lnTo>
                    <a:pt x="1137475" y="128625"/>
                  </a:lnTo>
                  <a:lnTo>
                    <a:pt x="1136027" y="128066"/>
                  </a:lnTo>
                  <a:lnTo>
                    <a:pt x="1136142" y="125133"/>
                  </a:lnTo>
                  <a:lnTo>
                    <a:pt x="1136192" y="124739"/>
                  </a:lnTo>
                  <a:lnTo>
                    <a:pt x="1134808" y="124282"/>
                  </a:lnTo>
                  <a:lnTo>
                    <a:pt x="1134567" y="124434"/>
                  </a:lnTo>
                  <a:lnTo>
                    <a:pt x="1134186" y="124790"/>
                  </a:lnTo>
                  <a:lnTo>
                    <a:pt x="1133995" y="125133"/>
                  </a:lnTo>
                  <a:lnTo>
                    <a:pt x="1133919" y="126123"/>
                  </a:lnTo>
                  <a:lnTo>
                    <a:pt x="1133843" y="126479"/>
                  </a:lnTo>
                  <a:lnTo>
                    <a:pt x="1133589" y="126974"/>
                  </a:lnTo>
                  <a:lnTo>
                    <a:pt x="1133246" y="128066"/>
                  </a:lnTo>
                  <a:lnTo>
                    <a:pt x="1132713" y="126974"/>
                  </a:lnTo>
                  <a:lnTo>
                    <a:pt x="1132586" y="126707"/>
                  </a:lnTo>
                  <a:lnTo>
                    <a:pt x="1132586" y="132588"/>
                  </a:lnTo>
                  <a:lnTo>
                    <a:pt x="1131570" y="135178"/>
                  </a:lnTo>
                  <a:lnTo>
                    <a:pt x="1131062" y="135521"/>
                  </a:lnTo>
                  <a:lnTo>
                    <a:pt x="1128128" y="133413"/>
                  </a:lnTo>
                  <a:lnTo>
                    <a:pt x="1126261" y="132448"/>
                  </a:lnTo>
                  <a:lnTo>
                    <a:pt x="1125004" y="129679"/>
                  </a:lnTo>
                  <a:lnTo>
                    <a:pt x="1124915" y="129425"/>
                  </a:lnTo>
                  <a:lnTo>
                    <a:pt x="1128534" y="129336"/>
                  </a:lnTo>
                  <a:lnTo>
                    <a:pt x="1130490" y="131102"/>
                  </a:lnTo>
                  <a:lnTo>
                    <a:pt x="1132586" y="132588"/>
                  </a:lnTo>
                  <a:lnTo>
                    <a:pt x="1132586" y="126707"/>
                  </a:lnTo>
                  <a:lnTo>
                    <a:pt x="1131963" y="125349"/>
                  </a:lnTo>
                  <a:lnTo>
                    <a:pt x="1131570" y="123837"/>
                  </a:lnTo>
                  <a:lnTo>
                    <a:pt x="1131531" y="123202"/>
                  </a:lnTo>
                  <a:lnTo>
                    <a:pt x="1130947" y="123024"/>
                  </a:lnTo>
                  <a:lnTo>
                    <a:pt x="1130947" y="130543"/>
                  </a:lnTo>
                  <a:lnTo>
                    <a:pt x="1130922" y="130683"/>
                  </a:lnTo>
                  <a:lnTo>
                    <a:pt x="1130452" y="130721"/>
                  </a:lnTo>
                  <a:lnTo>
                    <a:pt x="1130604" y="129971"/>
                  </a:lnTo>
                  <a:lnTo>
                    <a:pt x="1130731" y="130060"/>
                  </a:lnTo>
                  <a:lnTo>
                    <a:pt x="1130922" y="130136"/>
                  </a:lnTo>
                  <a:lnTo>
                    <a:pt x="1130947" y="130543"/>
                  </a:lnTo>
                  <a:lnTo>
                    <a:pt x="1130947" y="123024"/>
                  </a:lnTo>
                  <a:lnTo>
                    <a:pt x="1130465" y="122859"/>
                  </a:lnTo>
                  <a:lnTo>
                    <a:pt x="1130401" y="123837"/>
                  </a:lnTo>
                  <a:lnTo>
                    <a:pt x="1129982" y="125349"/>
                  </a:lnTo>
                  <a:lnTo>
                    <a:pt x="1129372" y="126974"/>
                  </a:lnTo>
                  <a:lnTo>
                    <a:pt x="1128534" y="126669"/>
                  </a:lnTo>
                  <a:lnTo>
                    <a:pt x="1127709" y="126631"/>
                  </a:lnTo>
                  <a:lnTo>
                    <a:pt x="1126909" y="126619"/>
                  </a:lnTo>
                  <a:lnTo>
                    <a:pt x="1126896" y="127304"/>
                  </a:lnTo>
                  <a:lnTo>
                    <a:pt x="1123302" y="128574"/>
                  </a:lnTo>
                  <a:lnTo>
                    <a:pt x="1123670" y="128943"/>
                  </a:lnTo>
                  <a:lnTo>
                    <a:pt x="1123911" y="129311"/>
                  </a:lnTo>
                  <a:lnTo>
                    <a:pt x="1124534" y="130543"/>
                  </a:lnTo>
                  <a:lnTo>
                    <a:pt x="1124635" y="131927"/>
                  </a:lnTo>
                  <a:lnTo>
                    <a:pt x="1124407" y="133197"/>
                  </a:lnTo>
                  <a:lnTo>
                    <a:pt x="1124356" y="135369"/>
                  </a:lnTo>
                  <a:lnTo>
                    <a:pt x="1124813" y="136271"/>
                  </a:lnTo>
                  <a:lnTo>
                    <a:pt x="1126604" y="137350"/>
                  </a:lnTo>
                  <a:lnTo>
                    <a:pt x="1126744" y="138036"/>
                  </a:lnTo>
                  <a:lnTo>
                    <a:pt x="1127150" y="138798"/>
                  </a:lnTo>
                  <a:lnTo>
                    <a:pt x="1126693" y="139090"/>
                  </a:lnTo>
                  <a:lnTo>
                    <a:pt x="1127353" y="139458"/>
                  </a:lnTo>
                  <a:lnTo>
                    <a:pt x="1127848" y="139687"/>
                  </a:lnTo>
                  <a:lnTo>
                    <a:pt x="1127912" y="140373"/>
                  </a:lnTo>
                  <a:lnTo>
                    <a:pt x="1128610" y="139941"/>
                  </a:lnTo>
                  <a:lnTo>
                    <a:pt x="1129207" y="139039"/>
                  </a:lnTo>
                  <a:lnTo>
                    <a:pt x="1130211" y="137706"/>
                  </a:lnTo>
                  <a:lnTo>
                    <a:pt x="1130922" y="136931"/>
                  </a:lnTo>
                  <a:lnTo>
                    <a:pt x="1132268" y="136918"/>
                  </a:lnTo>
                  <a:lnTo>
                    <a:pt x="1132306" y="139230"/>
                  </a:lnTo>
                  <a:lnTo>
                    <a:pt x="1133055" y="140335"/>
                  </a:lnTo>
                  <a:lnTo>
                    <a:pt x="1135583" y="140436"/>
                  </a:lnTo>
                  <a:lnTo>
                    <a:pt x="1135761" y="140436"/>
                  </a:lnTo>
                  <a:lnTo>
                    <a:pt x="1136230" y="140157"/>
                  </a:lnTo>
                  <a:lnTo>
                    <a:pt x="1137259" y="139700"/>
                  </a:lnTo>
                  <a:lnTo>
                    <a:pt x="1137361" y="139458"/>
                  </a:lnTo>
                  <a:lnTo>
                    <a:pt x="1138123" y="136918"/>
                  </a:lnTo>
                  <a:lnTo>
                    <a:pt x="1138364" y="136131"/>
                  </a:lnTo>
                  <a:lnTo>
                    <a:pt x="1140358" y="129463"/>
                  </a:lnTo>
                  <a:close/>
                </a:path>
                <a:path w="1280795" h="1045845">
                  <a:moveTo>
                    <a:pt x="1142174" y="168186"/>
                  </a:moveTo>
                  <a:lnTo>
                    <a:pt x="1139952" y="165912"/>
                  </a:lnTo>
                  <a:lnTo>
                    <a:pt x="1140040" y="165709"/>
                  </a:lnTo>
                  <a:lnTo>
                    <a:pt x="1139329" y="163931"/>
                  </a:lnTo>
                  <a:lnTo>
                    <a:pt x="1137920" y="162953"/>
                  </a:lnTo>
                  <a:lnTo>
                    <a:pt x="1136345" y="162217"/>
                  </a:lnTo>
                  <a:lnTo>
                    <a:pt x="1129182" y="154889"/>
                  </a:lnTo>
                  <a:lnTo>
                    <a:pt x="1126947" y="157848"/>
                  </a:lnTo>
                  <a:lnTo>
                    <a:pt x="1123772" y="161518"/>
                  </a:lnTo>
                  <a:lnTo>
                    <a:pt x="1122133" y="163842"/>
                  </a:lnTo>
                  <a:lnTo>
                    <a:pt x="1121156" y="166458"/>
                  </a:lnTo>
                  <a:lnTo>
                    <a:pt x="1124318" y="167335"/>
                  </a:lnTo>
                  <a:lnTo>
                    <a:pt x="1127544" y="168008"/>
                  </a:lnTo>
                  <a:lnTo>
                    <a:pt x="1130681" y="168948"/>
                  </a:lnTo>
                  <a:lnTo>
                    <a:pt x="1133919" y="169926"/>
                  </a:lnTo>
                  <a:lnTo>
                    <a:pt x="1137170" y="169735"/>
                  </a:lnTo>
                  <a:lnTo>
                    <a:pt x="1142174" y="168186"/>
                  </a:lnTo>
                  <a:close/>
                </a:path>
                <a:path w="1280795" h="1045845">
                  <a:moveTo>
                    <a:pt x="1144663" y="154698"/>
                  </a:moveTo>
                  <a:lnTo>
                    <a:pt x="1144663" y="154851"/>
                  </a:lnTo>
                  <a:lnTo>
                    <a:pt x="1144663" y="154698"/>
                  </a:lnTo>
                  <a:close/>
                </a:path>
                <a:path w="1280795" h="1045845">
                  <a:moveTo>
                    <a:pt x="1150493" y="143294"/>
                  </a:moveTo>
                  <a:lnTo>
                    <a:pt x="1150200" y="142913"/>
                  </a:lnTo>
                  <a:lnTo>
                    <a:pt x="1148334" y="141643"/>
                  </a:lnTo>
                  <a:lnTo>
                    <a:pt x="1145730" y="139839"/>
                  </a:lnTo>
                  <a:lnTo>
                    <a:pt x="1142758" y="140144"/>
                  </a:lnTo>
                  <a:lnTo>
                    <a:pt x="1139761" y="139636"/>
                  </a:lnTo>
                  <a:lnTo>
                    <a:pt x="1138123" y="141325"/>
                  </a:lnTo>
                  <a:lnTo>
                    <a:pt x="1138339" y="141554"/>
                  </a:lnTo>
                  <a:lnTo>
                    <a:pt x="1138516" y="141820"/>
                  </a:lnTo>
                  <a:lnTo>
                    <a:pt x="1138707" y="142278"/>
                  </a:lnTo>
                  <a:lnTo>
                    <a:pt x="1138974" y="142798"/>
                  </a:lnTo>
                  <a:lnTo>
                    <a:pt x="1139190" y="143065"/>
                  </a:lnTo>
                  <a:lnTo>
                    <a:pt x="1139431" y="143268"/>
                  </a:lnTo>
                  <a:lnTo>
                    <a:pt x="1139545" y="143052"/>
                  </a:lnTo>
                  <a:lnTo>
                    <a:pt x="1139888" y="143040"/>
                  </a:lnTo>
                  <a:lnTo>
                    <a:pt x="1140548" y="143065"/>
                  </a:lnTo>
                  <a:lnTo>
                    <a:pt x="1140866" y="143116"/>
                  </a:lnTo>
                  <a:lnTo>
                    <a:pt x="1141018" y="143941"/>
                  </a:lnTo>
                  <a:lnTo>
                    <a:pt x="1141272" y="144018"/>
                  </a:lnTo>
                  <a:lnTo>
                    <a:pt x="1143050" y="144373"/>
                  </a:lnTo>
                  <a:lnTo>
                    <a:pt x="1144143" y="145275"/>
                  </a:lnTo>
                  <a:lnTo>
                    <a:pt x="1145082" y="145783"/>
                  </a:lnTo>
                  <a:lnTo>
                    <a:pt x="1145159" y="146380"/>
                  </a:lnTo>
                  <a:lnTo>
                    <a:pt x="1145120" y="146939"/>
                  </a:lnTo>
                  <a:lnTo>
                    <a:pt x="1145019" y="147459"/>
                  </a:lnTo>
                  <a:lnTo>
                    <a:pt x="1145260" y="147294"/>
                  </a:lnTo>
                  <a:lnTo>
                    <a:pt x="1145768" y="146989"/>
                  </a:lnTo>
                  <a:lnTo>
                    <a:pt x="1146009" y="146735"/>
                  </a:lnTo>
                  <a:lnTo>
                    <a:pt x="1146111" y="146570"/>
                  </a:lnTo>
                  <a:lnTo>
                    <a:pt x="1146581" y="146583"/>
                  </a:lnTo>
                  <a:lnTo>
                    <a:pt x="1147330" y="146278"/>
                  </a:lnTo>
                  <a:lnTo>
                    <a:pt x="1148181" y="146062"/>
                  </a:lnTo>
                  <a:lnTo>
                    <a:pt x="1148638" y="145986"/>
                  </a:lnTo>
                  <a:lnTo>
                    <a:pt x="1149299" y="145948"/>
                  </a:lnTo>
                  <a:lnTo>
                    <a:pt x="1149629" y="145808"/>
                  </a:lnTo>
                  <a:lnTo>
                    <a:pt x="1150493" y="143294"/>
                  </a:lnTo>
                  <a:close/>
                </a:path>
                <a:path w="1280795" h="1045845">
                  <a:moveTo>
                    <a:pt x="1152017" y="129946"/>
                  </a:moveTo>
                  <a:lnTo>
                    <a:pt x="1150759" y="129527"/>
                  </a:lnTo>
                  <a:lnTo>
                    <a:pt x="1149451" y="129095"/>
                  </a:lnTo>
                  <a:lnTo>
                    <a:pt x="1149159" y="129197"/>
                  </a:lnTo>
                  <a:lnTo>
                    <a:pt x="1147953" y="129336"/>
                  </a:lnTo>
                  <a:lnTo>
                    <a:pt x="1147470" y="129374"/>
                  </a:lnTo>
                  <a:lnTo>
                    <a:pt x="1146911" y="129374"/>
                  </a:lnTo>
                  <a:lnTo>
                    <a:pt x="1146771" y="129527"/>
                  </a:lnTo>
                  <a:lnTo>
                    <a:pt x="1146149" y="129362"/>
                  </a:lnTo>
                  <a:lnTo>
                    <a:pt x="1145438" y="129298"/>
                  </a:lnTo>
                  <a:lnTo>
                    <a:pt x="1144854" y="129159"/>
                  </a:lnTo>
                  <a:lnTo>
                    <a:pt x="1144358" y="128879"/>
                  </a:lnTo>
                  <a:lnTo>
                    <a:pt x="1141387" y="128092"/>
                  </a:lnTo>
                  <a:lnTo>
                    <a:pt x="1143330" y="128054"/>
                  </a:lnTo>
                  <a:lnTo>
                    <a:pt x="1142898" y="127508"/>
                  </a:lnTo>
                  <a:lnTo>
                    <a:pt x="1142466" y="126796"/>
                  </a:lnTo>
                  <a:lnTo>
                    <a:pt x="1141666" y="126796"/>
                  </a:lnTo>
                  <a:lnTo>
                    <a:pt x="1141018" y="126606"/>
                  </a:lnTo>
                  <a:lnTo>
                    <a:pt x="1140447" y="129476"/>
                  </a:lnTo>
                  <a:lnTo>
                    <a:pt x="1140421" y="129260"/>
                  </a:lnTo>
                  <a:lnTo>
                    <a:pt x="1140396" y="129476"/>
                  </a:lnTo>
                  <a:lnTo>
                    <a:pt x="1140358" y="129946"/>
                  </a:lnTo>
                  <a:lnTo>
                    <a:pt x="1139977" y="134467"/>
                  </a:lnTo>
                  <a:lnTo>
                    <a:pt x="1143050" y="135686"/>
                  </a:lnTo>
                  <a:lnTo>
                    <a:pt x="1146022" y="135255"/>
                  </a:lnTo>
                  <a:lnTo>
                    <a:pt x="1148765" y="131965"/>
                  </a:lnTo>
                  <a:lnTo>
                    <a:pt x="1149642" y="131318"/>
                  </a:lnTo>
                  <a:lnTo>
                    <a:pt x="1151026" y="130479"/>
                  </a:lnTo>
                  <a:lnTo>
                    <a:pt x="1152017" y="129946"/>
                  </a:lnTo>
                  <a:close/>
                </a:path>
                <a:path w="1280795" h="1045845">
                  <a:moveTo>
                    <a:pt x="1157414" y="138468"/>
                  </a:moveTo>
                  <a:lnTo>
                    <a:pt x="1156652" y="137464"/>
                  </a:lnTo>
                  <a:lnTo>
                    <a:pt x="1155369" y="135750"/>
                  </a:lnTo>
                  <a:lnTo>
                    <a:pt x="1153782" y="137109"/>
                  </a:lnTo>
                  <a:lnTo>
                    <a:pt x="1153972" y="138176"/>
                  </a:lnTo>
                  <a:lnTo>
                    <a:pt x="1155052" y="138912"/>
                  </a:lnTo>
                  <a:lnTo>
                    <a:pt x="1155319" y="139103"/>
                  </a:lnTo>
                  <a:lnTo>
                    <a:pt x="1155827" y="138925"/>
                  </a:lnTo>
                  <a:lnTo>
                    <a:pt x="1156779" y="138633"/>
                  </a:lnTo>
                  <a:lnTo>
                    <a:pt x="1157084" y="138531"/>
                  </a:lnTo>
                  <a:lnTo>
                    <a:pt x="1157414" y="138468"/>
                  </a:lnTo>
                  <a:close/>
                </a:path>
                <a:path w="1280795" h="1045845">
                  <a:moveTo>
                    <a:pt x="1158252" y="157899"/>
                  </a:moveTo>
                  <a:lnTo>
                    <a:pt x="1158125" y="158153"/>
                  </a:lnTo>
                  <a:lnTo>
                    <a:pt x="1158100" y="158280"/>
                  </a:lnTo>
                  <a:lnTo>
                    <a:pt x="1158227" y="158064"/>
                  </a:lnTo>
                  <a:lnTo>
                    <a:pt x="1158252" y="157899"/>
                  </a:lnTo>
                  <a:close/>
                </a:path>
                <a:path w="1280795" h="1045845">
                  <a:moveTo>
                    <a:pt x="1258697" y="295338"/>
                  </a:moveTo>
                  <a:lnTo>
                    <a:pt x="1258531" y="295148"/>
                  </a:lnTo>
                  <a:lnTo>
                    <a:pt x="1258379" y="294944"/>
                  </a:lnTo>
                  <a:lnTo>
                    <a:pt x="1258214" y="294779"/>
                  </a:lnTo>
                  <a:lnTo>
                    <a:pt x="1257960" y="294881"/>
                  </a:lnTo>
                  <a:lnTo>
                    <a:pt x="1257820" y="294932"/>
                  </a:lnTo>
                  <a:lnTo>
                    <a:pt x="1258112" y="295059"/>
                  </a:lnTo>
                  <a:lnTo>
                    <a:pt x="1258404" y="295211"/>
                  </a:lnTo>
                  <a:lnTo>
                    <a:pt x="1258697" y="295338"/>
                  </a:lnTo>
                  <a:close/>
                </a:path>
                <a:path w="1280795" h="1045845">
                  <a:moveTo>
                    <a:pt x="1259103" y="295541"/>
                  </a:moveTo>
                  <a:lnTo>
                    <a:pt x="1258697" y="295338"/>
                  </a:lnTo>
                  <a:lnTo>
                    <a:pt x="1258912" y="295605"/>
                  </a:lnTo>
                  <a:lnTo>
                    <a:pt x="1259103" y="295579"/>
                  </a:lnTo>
                  <a:close/>
                </a:path>
                <a:path w="1280795" h="1045845">
                  <a:moveTo>
                    <a:pt x="1266177" y="315175"/>
                  </a:moveTo>
                  <a:close/>
                </a:path>
                <a:path w="1280795" h="1045845">
                  <a:moveTo>
                    <a:pt x="1271689" y="313575"/>
                  </a:moveTo>
                  <a:lnTo>
                    <a:pt x="1271435" y="313067"/>
                  </a:lnTo>
                  <a:lnTo>
                    <a:pt x="1271168" y="312572"/>
                  </a:lnTo>
                  <a:lnTo>
                    <a:pt x="1270800" y="312178"/>
                  </a:lnTo>
                  <a:lnTo>
                    <a:pt x="1270495" y="312381"/>
                  </a:lnTo>
                  <a:lnTo>
                    <a:pt x="1270342" y="312483"/>
                  </a:lnTo>
                  <a:lnTo>
                    <a:pt x="1270266" y="312686"/>
                  </a:lnTo>
                  <a:lnTo>
                    <a:pt x="1270025" y="312686"/>
                  </a:lnTo>
                  <a:lnTo>
                    <a:pt x="1269885" y="312762"/>
                  </a:lnTo>
                  <a:lnTo>
                    <a:pt x="1269746" y="312851"/>
                  </a:lnTo>
                  <a:lnTo>
                    <a:pt x="1269911" y="312851"/>
                  </a:lnTo>
                  <a:lnTo>
                    <a:pt x="1270228" y="312826"/>
                  </a:lnTo>
                  <a:lnTo>
                    <a:pt x="1270711" y="313131"/>
                  </a:lnTo>
                  <a:lnTo>
                    <a:pt x="1271206" y="313347"/>
                  </a:lnTo>
                  <a:lnTo>
                    <a:pt x="1271689" y="313575"/>
                  </a:lnTo>
                  <a:close/>
                </a:path>
                <a:path w="1280795" h="1045845">
                  <a:moveTo>
                    <a:pt x="1275410" y="301396"/>
                  </a:moveTo>
                  <a:lnTo>
                    <a:pt x="1274826" y="301129"/>
                  </a:lnTo>
                  <a:lnTo>
                    <a:pt x="1274229" y="301523"/>
                  </a:lnTo>
                  <a:lnTo>
                    <a:pt x="1273848" y="301853"/>
                  </a:lnTo>
                  <a:lnTo>
                    <a:pt x="1273581" y="302107"/>
                  </a:lnTo>
                  <a:lnTo>
                    <a:pt x="1273683" y="302869"/>
                  </a:lnTo>
                  <a:lnTo>
                    <a:pt x="1273898" y="303009"/>
                  </a:lnTo>
                  <a:lnTo>
                    <a:pt x="1274089" y="303136"/>
                  </a:lnTo>
                  <a:lnTo>
                    <a:pt x="1274508" y="302666"/>
                  </a:lnTo>
                  <a:lnTo>
                    <a:pt x="1275232" y="301637"/>
                  </a:lnTo>
                  <a:lnTo>
                    <a:pt x="1275410" y="301396"/>
                  </a:lnTo>
                  <a:close/>
                </a:path>
                <a:path w="1280795" h="1045845">
                  <a:moveTo>
                    <a:pt x="1279791" y="303707"/>
                  </a:moveTo>
                  <a:lnTo>
                    <a:pt x="1279169" y="303364"/>
                  </a:lnTo>
                  <a:lnTo>
                    <a:pt x="1278864" y="303199"/>
                  </a:lnTo>
                  <a:lnTo>
                    <a:pt x="1278305" y="302895"/>
                  </a:lnTo>
                  <a:lnTo>
                    <a:pt x="1277493" y="304647"/>
                  </a:lnTo>
                  <a:lnTo>
                    <a:pt x="1277569" y="305346"/>
                  </a:lnTo>
                  <a:lnTo>
                    <a:pt x="1277835" y="305511"/>
                  </a:lnTo>
                  <a:lnTo>
                    <a:pt x="1278077" y="305650"/>
                  </a:lnTo>
                  <a:lnTo>
                    <a:pt x="1278343" y="305828"/>
                  </a:lnTo>
                  <a:lnTo>
                    <a:pt x="1279220" y="304546"/>
                  </a:lnTo>
                  <a:lnTo>
                    <a:pt x="1279601" y="303987"/>
                  </a:lnTo>
                  <a:lnTo>
                    <a:pt x="1279791" y="303707"/>
                  </a:lnTo>
                  <a:close/>
                </a:path>
                <a:path w="1280795" h="1045845">
                  <a:moveTo>
                    <a:pt x="1280363" y="310032"/>
                  </a:moveTo>
                  <a:lnTo>
                    <a:pt x="1280109" y="310070"/>
                  </a:lnTo>
                  <a:lnTo>
                    <a:pt x="1279855" y="310095"/>
                  </a:lnTo>
                  <a:lnTo>
                    <a:pt x="1279575" y="310083"/>
                  </a:lnTo>
                  <a:lnTo>
                    <a:pt x="1279410" y="310070"/>
                  </a:lnTo>
                  <a:lnTo>
                    <a:pt x="1279271" y="310032"/>
                  </a:lnTo>
                  <a:lnTo>
                    <a:pt x="1279118" y="309994"/>
                  </a:lnTo>
                  <a:lnTo>
                    <a:pt x="1279232" y="310299"/>
                  </a:lnTo>
                  <a:lnTo>
                    <a:pt x="1279321" y="310616"/>
                  </a:lnTo>
                  <a:lnTo>
                    <a:pt x="1279423" y="310921"/>
                  </a:lnTo>
                  <a:lnTo>
                    <a:pt x="1279652" y="310718"/>
                  </a:lnTo>
                  <a:lnTo>
                    <a:pt x="1279893" y="310515"/>
                  </a:lnTo>
                  <a:lnTo>
                    <a:pt x="1280121" y="310299"/>
                  </a:lnTo>
                  <a:lnTo>
                    <a:pt x="1280274" y="3101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 descr=""/>
            <p:cNvSpPr/>
            <p:nvPr/>
          </p:nvSpPr>
          <p:spPr>
            <a:xfrm>
              <a:off x="1683651" y="3827977"/>
              <a:ext cx="1219835" cy="1101090"/>
            </a:xfrm>
            <a:custGeom>
              <a:avLst/>
              <a:gdLst/>
              <a:ahLst/>
              <a:cxnLst/>
              <a:rect l="l" t="t" r="r" b="b"/>
              <a:pathLst>
                <a:path w="1219835" h="1101089">
                  <a:moveTo>
                    <a:pt x="4381" y="134150"/>
                  </a:moveTo>
                  <a:lnTo>
                    <a:pt x="3009" y="134035"/>
                  </a:lnTo>
                  <a:lnTo>
                    <a:pt x="2120" y="133743"/>
                  </a:lnTo>
                  <a:lnTo>
                    <a:pt x="304" y="134289"/>
                  </a:lnTo>
                  <a:lnTo>
                    <a:pt x="0" y="135661"/>
                  </a:lnTo>
                  <a:lnTo>
                    <a:pt x="977" y="137490"/>
                  </a:lnTo>
                  <a:lnTo>
                    <a:pt x="2273" y="137909"/>
                  </a:lnTo>
                  <a:lnTo>
                    <a:pt x="2832" y="137236"/>
                  </a:lnTo>
                  <a:lnTo>
                    <a:pt x="3441" y="136525"/>
                  </a:lnTo>
                  <a:lnTo>
                    <a:pt x="3721" y="135521"/>
                  </a:lnTo>
                  <a:lnTo>
                    <a:pt x="4381" y="134150"/>
                  </a:lnTo>
                  <a:close/>
                </a:path>
                <a:path w="1219835" h="1101089">
                  <a:moveTo>
                    <a:pt x="37096" y="656361"/>
                  </a:moveTo>
                  <a:lnTo>
                    <a:pt x="37033" y="656043"/>
                  </a:lnTo>
                  <a:lnTo>
                    <a:pt x="36957" y="655713"/>
                  </a:lnTo>
                  <a:lnTo>
                    <a:pt x="36842" y="655396"/>
                  </a:lnTo>
                  <a:lnTo>
                    <a:pt x="36512" y="655459"/>
                  </a:lnTo>
                  <a:lnTo>
                    <a:pt x="36334" y="655510"/>
                  </a:lnTo>
                  <a:lnTo>
                    <a:pt x="36410" y="655828"/>
                  </a:lnTo>
                  <a:lnTo>
                    <a:pt x="36474" y="656158"/>
                  </a:lnTo>
                  <a:lnTo>
                    <a:pt x="36588" y="656450"/>
                  </a:lnTo>
                  <a:lnTo>
                    <a:pt x="36918" y="656399"/>
                  </a:lnTo>
                  <a:lnTo>
                    <a:pt x="37096" y="656361"/>
                  </a:lnTo>
                  <a:close/>
                </a:path>
                <a:path w="1219835" h="1101089">
                  <a:moveTo>
                    <a:pt x="37985" y="356273"/>
                  </a:moveTo>
                  <a:lnTo>
                    <a:pt x="37922" y="356095"/>
                  </a:lnTo>
                  <a:lnTo>
                    <a:pt x="37477" y="354965"/>
                  </a:lnTo>
                  <a:lnTo>
                    <a:pt x="37287" y="353479"/>
                  </a:lnTo>
                  <a:lnTo>
                    <a:pt x="28219" y="351828"/>
                  </a:lnTo>
                  <a:lnTo>
                    <a:pt x="27063" y="352513"/>
                  </a:lnTo>
                  <a:lnTo>
                    <a:pt x="27063" y="358838"/>
                  </a:lnTo>
                  <a:lnTo>
                    <a:pt x="25514" y="360184"/>
                  </a:lnTo>
                  <a:lnTo>
                    <a:pt x="24561" y="361708"/>
                  </a:lnTo>
                  <a:lnTo>
                    <a:pt x="24574" y="359537"/>
                  </a:lnTo>
                  <a:lnTo>
                    <a:pt x="24892" y="357936"/>
                  </a:lnTo>
                  <a:lnTo>
                    <a:pt x="26936" y="356095"/>
                  </a:lnTo>
                  <a:lnTo>
                    <a:pt x="27063" y="358838"/>
                  </a:lnTo>
                  <a:lnTo>
                    <a:pt x="27063" y="352513"/>
                  </a:lnTo>
                  <a:lnTo>
                    <a:pt x="26085" y="353072"/>
                  </a:lnTo>
                  <a:lnTo>
                    <a:pt x="24612" y="353796"/>
                  </a:lnTo>
                  <a:lnTo>
                    <a:pt x="20269" y="356793"/>
                  </a:lnTo>
                  <a:lnTo>
                    <a:pt x="20269" y="365709"/>
                  </a:lnTo>
                  <a:lnTo>
                    <a:pt x="20104" y="366534"/>
                  </a:lnTo>
                  <a:lnTo>
                    <a:pt x="19875" y="366814"/>
                  </a:lnTo>
                  <a:lnTo>
                    <a:pt x="19481" y="366788"/>
                  </a:lnTo>
                  <a:lnTo>
                    <a:pt x="19202" y="366839"/>
                  </a:lnTo>
                  <a:lnTo>
                    <a:pt x="19253" y="366141"/>
                  </a:lnTo>
                  <a:lnTo>
                    <a:pt x="19621" y="365747"/>
                  </a:lnTo>
                  <a:lnTo>
                    <a:pt x="20015" y="365760"/>
                  </a:lnTo>
                  <a:lnTo>
                    <a:pt x="20269" y="365709"/>
                  </a:lnTo>
                  <a:lnTo>
                    <a:pt x="20269" y="356793"/>
                  </a:lnTo>
                  <a:lnTo>
                    <a:pt x="19964" y="356997"/>
                  </a:lnTo>
                  <a:lnTo>
                    <a:pt x="16840" y="359537"/>
                  </a:lnTo>
                  <a:lnTo>
                    <a:pt x="12954" y="367284"/>
                  </a:lnTo>
                  <a:lnTo>
                    <a:pt x="12357" y="371475"/>
                  </a:lnTo>
                  <a:lnTo>
                    <a:pt x="16967" y="378269"/>
                  </a:lnTo>
                  <a:lnTo>
                    <a:pt x="19265" y="379145"/>
                  </a:lnTo>
                  <a:lnTo>
                    <a:pt x="23952" y="376974"/>
                  </a:lnTo>
                  <a:lnTo>
                    <a:pt x="25742" y="375932"/>
                  </a:lnTo>
                  <a:lnTo>
                    <a:pt x="29514" y="372579"/>
                  </a:lnTo>
                  <a:lnTo>
                    <a:pt x="31572" y="370255"/>
                  </a:lnTo>
                  <a:lnTo>
                    <a:pt x="34290" y="367284"/>
                  </a:lnTo>
                  <a:lnTo>
                    <a:pt x="34544" y="366839"/>
                  </a:lnTo>
                  <a:lnTo>
                    <a:pt x="34721" y="366534"/>
                  </a:lnTo>
                  <a:lnTo>
                    <a:pt x="35026" y="365709"/>
                  </a:lnTo>
                  <a:lnTo>
                    <a:pt x="36461" y="361708"/>
                  </a:lnTo>
                  <a:lnTo>
                    <a:pt x="37020" y="360184"/>
                  </a:lnTo>
                  <a:lnTo>
                    <a:pt x="37985" y="356273"/>
                  </a:lnTo>
                  <a:close/>
                </a:path>
                <a:path w="1219835" h="1101089">
                  <a:moveTo>
                    <a:pt x="40525" y="116535"/>
                  </a:moveTo>
                  <a:lnTo>
                    <a:pt x="39763" y="115811"/>
                  </a:lnTo>
                  <a:lnTo>
                    <a:pt x="39217" y="115328"/>
                  </a:lnTo>
                  <a:lnTo>
                    <a:pt x="38061" y="115036"/>
                  </a:lnTo>
                  <a:lnTo>
                    <a:pt x="37388" y="115265"/>
                  </a:lnTo>
                  <a:lnTo>
                    <a:pt x="36436" y="115570"/>
                  </a:lnTo>
                  <a:lnTo>
                    <a:pt x="35369" y="116293"/>
                  </a:lnTo>
                  <a:lnTo>
                    <a:pt x="34556" y="117932"/>
                  </a:lnTo>
                  <a:lnTo>
                    <a:pt x="34937" y="119100"/>
                  </a:lnTo>
                  <a:lnTo>
                    <a:pt x="35026" y="121132"/>
                  </a:lnTo>
                  <a:lnTo>
                    <a:pt x="37058" y="119761"/>
                  </a:lnTo>
                  <a:lnTo>
                    <a:pt x="38290" y="119075"/>
                  </a:lnTo>
                  <a:lnTo>
                    <a:pt x="39357" y="118186"/>
                  </a:lnTo>
                  <a:lnTo>
                    <a:pt x="40030" y="117602"/>
                  </a:lnTo>
                  <a:lnTo>
                    <a:pt x="40525" y="116535"/>
                  </a:lnTo>
                  <a:close/>
                </a:path>
                <a:path w="1219835" h="1101089">
                  <a:moveTo>
                    <a:pt x="74663" y="278511"/>
                  </a:moveTo>
                  <a:lnTo>
                    <a:pt x="72872" y="274523"/>
                  </a:lnTo>
                  <a:lnTo>
                    <a:pt x="72136" y="272478"/>
                  </a:lnTo>
                  <a:lnTo>
                    <a:pt x="70688" y="269405"/>
                  </a:lnTo>
                  <a:lnTo>
                    <a:pt x="69926" y="268414"/>
                  </a:lnTo>
                  <a:lnTo>
                    <a:pt x="69138" y="267144"/>
                  </a:lnTo>
                  <a:lnTo>
                    <a:pt x="67640" y="268008"/>
                  </a:lnTo>
                  <a:lnTo>
                    <a:pt x="66357" y="268630"/>
                  </a:lnTo>
                  <a:lnTo>
                    <a:pt x="63271" y="270865"/>
                  </a:lnTo>
                  <a:lnTo>
                    <a:pt x="61607" y="276123"/>
                  </a:lnTo>
                  <a:lnTo>
                    <a:pt x="60477" y="280530"/>
                  </a:lnTo>
                  <a:lnTo>
                    <a:pt x="59258" y="284886"/>
                  </a:lnTo>
                  <a:lnTo>
                    <a:pt x="60667" y="287997"/>
                  </a:lnTo>
                  <a:lnTo>
                    <a:pt x="59270" y="290728"/>
                  </a:lnTo>
                  <a:lnTo>
                    <a:pt x="57721" y="293281"/>
                  </a:lnTo>
                  <a:lnTo>
                    <a:pt x="58191" y="293560"/>
                  </a:lnTo>
                  <a:lnTo>
                    <a:pt x="58381" y="293776"/>
                  </a:lnTo>
                  <a:lnTo>
                    <a:pt x="64795" y="291642"/>
                  </a:lnTo>
                  <a:lnTo>
                    <a:pt x="69507" y="287502"/>
                  </a:lnTo>
                  <a:lnTo>
                    <a:pt x="74561" y="280403"/>
                  </a:lnTo>
                  <a:lnTo>
                    <a:pt x="74663" y="278511"/>
                  </a:lnTo>
                  <a:close/>
                </a:path>
                <a:path w="1219835" h="1101089">
                  <a:moveTo>
                    <a:pt x="113347" y="230162"/>
                  </a:moveTo>
                  <a:lnTo>
                    <a:pt x="111798" y="225806"/>
                  </a:lnTo>
                  <a:lnTo>
                    <a:pt x="110655" y="224878"/>
                  </a:lnTo>
                  <a:lnTo>
                    <a:pt x="108610" y="224828"/>
                  </a:lnTo>
                  <a:lnTo>
                    <a:pt x="106705" y="224790"/>
                  </a:lnTo>
                  <a:lnTo>
                    <a:pt x="104851" y="225145"/>
                  </a:lnTo>
                  <a:lnTo>
                    <a:pt x="102781" y="229260"/>
                  </a:lnTo>
                  <a:lnTo>
                    <a:pt x="100939" y="230619"/>
                  </a:lnTo>
                  <a:lnTo>
                    <a:pt x="97447" y="232435"/>
                  </a:lnTo>
                  <a:lnTo>
                    <a:pt x="96558" y="233527"/>
                  </a:lnTo>
                  <a:lnTo>
                    <a:pt x="95605" y="236461"/>
                  </a:lnTo>
                  <a:lnTo>
                    <a:pt x="96380" y="238023"/>
                  </a:lnTo>
                  <a:lnTo>
                    <a:pt x="99707" y="238963"/>
                  </a:lnTo>
                  <a:lnTo>
                    <a:pt x="101663" y="238925"/>
                  </a:lnTo>
                  <a:lnTo>
                    <a:pt x="105117" y="236093"/>
                  </a:lnTo>
                  <a:lnTo>
                    <a:pt x="107251" y="234823"/>
                  </a:lnTo>
                  <a:lnTo>
                    <a:pt x="109867" y="234137"/>
                  </a:lnTo>
                  <a:lnTo>
                    <a:pt x="110388" y="233756"/>
                  </a:lnTo>
                  <a:lnTo>
                    <a:pt x="110998" y="233362"/>
                  </a:lnTo>
                  <a:lnTo>
                    <a:pt x="113068" y="231571"/>
                  </a:lnTo>
                  <a:lnTo>
                    <a:pt x="113347" y="230162"/>
                  </a:lnTo>
                  <a:close/>
                </a:path>
                <a:path w="1219835" h="1101089">
                  <a:moveTo>
                    <a:pt x="118198" y="145072"/>
                  </a:moveTo>
                  <a:lnTo>
                    <a:pt x="117449" y="143789"/>
                  </a:lnTo>
                  <a:lnTo>
                    <a:pt x="116624" y="142621"/>
                  </a:lnTo>
                  <a:lnTo>
                    <a:pt x="116103" y="141414"/>
                  </a:lnTo>
                  <a:lnTo>
                    <a:pt x="115265" y="139433"/>
                  </a:lnTo>
                  <a:lnTo>
                    <a:pt x="113690" y="139014"/>
                  </a:lnTo>
                  <a:lnTo>
                    <a:pt x="109359" y="139077"/>
                  </a:lnTo>
                  <a:lnTo>
                    <a:pt x="107657" y="141414"/>
                  </a:lnTo>
                  <a:lnTo>
                    <a:pt x="104889" y="140716"/>
                  </a:lnTo>
                  <a:lnTo>
                    <a:pt x="104470" y="141566"/>
                  </a:lnTo>
                  <a:lnTo>
                    <a:pt x="102590" y="143789"/>
                  </a:lnTo>
                  <a:lnTo>
                    <a:pt x="101714" y="143192"/>
                  </a:lnTo>
                  <a:lnTo>
                    <a:pt x="101142" y="142773"/>
                  </a:lnTo>
                  <a:lnTo>
                    <a:pt x="101142" y="149860"/>
                  </a:lnTo>
                  <a:lnTo>
                    <a:pt x="97929" y="151726"/>
                  </a:lnTo>
                  <a:lnTo>
                    <a:pt x="98374" y="151193"/>
                  </a:lnTo>
                  <a:lnTo>
                    <a:pt x="98679" y="150812"/>
                  </a:lnTo>
                  <a:lnTo>
                    <a:pt x="99669" y="150050"/>
                  </a:lnTo>
                  <a:lnTo>
                    <a:pt x="100330" y="149821"/>
                  </a:lnTo>
                  <a:lnTo>
                    <a:pt x="101142" y="149860"/>
                  </a:lnTo>
                  <a:lnTo>
                    <a:pt x="101142" y="142773"/>
                  </a:lnTo>
                  <a:lnTo>
                    <a:pt x="100939" y="142621"/>
                  </a:lnTo>
                  <a:lnTo>
                    <a:pt x="98679" y="141135"/>
                  </a:lnTo>
                  <a:lnTo>
                    <a:pt x="97612" y="141020"/>
                  </a:lnTo>
                  <a:lnTo>
                    <a:pt x="97612" y="151790"/>
                  </a:lnTo>
                  <a:lnTo>
                    <a:pt x="96075" y="151612"/>
                  </a:lnTo>
                  <a:lnTo>
                    <a:pt x="94551" y="151498"/>
                  </a:lnTo>
                  <a:lnTo>
                    <a:pt x="91744" y="150710"/>
                  </a:lnTo>
                  <a:lnTo>
                    <a:pt x="91744" y="149669"/>
                  </a:lnTo>
                  <a:lnTo>
                    <a:pt x="92417" y="148602"/>
                  </a:lnTo>
                  <a:lnTo>
                    <a:pt x="96151" y="150063"/>
                  </a:lnTo>
                  <a:lnTo>
                    <a:pt x="97612" y="151790"/>
                  </a:lnTo>
                  <a:lnTo>
                    <a:pt x="97612" y="141020"/>
                  </a:lnTo>
                  <a:lnTo>
                    <a:pt x="95669" y="140792"/>
                  </a:lnTo>
                  <a:lnTo>
                    <a:pt x="93599" y="144284"/>
                  </a:lnTo>
                  <a:lnTo>
                    <a:pt x="91503" y="144780"/>
                  </a:lnTo>
                  <a:lnTo>
                    <a:pt x="89966" y="145681"/>
                  </a:lnTo>
                  <a:lnTo>
                    <a:pt x="88646" y="147878"/>
                  </a:lnTo>
                  <a:lnTo>
                    <a:pt x="89344" y="149860"/>
                  </a:lnTo>
                  <a:lnTo>
                    <a:pt x="89585" y="153670"/>
                  </a:lnTo>
                  <a:lnTo>
                    <a:pt x="90462" y="154889"/>
                  </a:lnTo>
                  <a:lnTo>
                    <a:pt x="93395" y="156641"/>
                  </a:lnTo>
                  <a:lnTo>
                    <a:pt x="94830" y="157276"/>
                  </a:lnTo>
                  <a:lnTo>
                    <a:pt x="99809" y="157340"/>
                  </a:lnTo>
                  <a:lnTo>
                    <a:pt x="103060" y="157556"/>
                  </a:lnTo>
                  <a:lnTo>
                    <a:pt x="106400" y="157683"/>
                  </a:lnTo>
                  <a:lnTo>
                    <a:pt x="108115" y="155371"/>
                  </a:lnTo>
                  <a:lnTo>
                    <a:pt x="109918" y="153111"/>
                  </a:lnTo>
                  <a:lnTo>
                    <a:pt x="113423" y="151790"/>
                  </a:lnTo>
                  <a:lnTo>
                    <a:pt x="113576" y="151726"/>
                  </a:lnTo>
                  <a:lnTo>
                    <a:pt x="114985" y="151193"/>
                  </a:lnTo>
                  <a:lnTo>
                    <a:pt x="115506" y="149821"/>
                  </a:lnTo>
                  <a:lnTo>
                    <a:pt x="115646" y="149479"/>
                  </a:lnTo>
                  <a:lnTo>
                    <a:pt x="115354" y="148602"/>
                  </a:lnTo>
                  <a:lnTo>
                    <a:pt x="114985" y="147434"/>
                  </a:lnTo>
                  <a:lnTo>
                    <a:pt x="118198" y="145072"/>
                  </a:lnTo>
                  <a:close/>
                </a:path>
                <a:path w="1219835" h="1101089">
                  <a:moveTo>
                    <a:pt x="125336" y="473417"/>
                  </a:moveTo>
                  <a:lnTo>
                    <a:pt x="125018" y="473062"/>
                  </a:lnTo>
                  <a:lnTo>
                    <a:pt x="124815" y="472821"/>
                  </a:lnTo>
                  <a:lnTo>
                    <a:pt x="124383" y="472376"/>
                  </a:lnTo>
                  <a:lnTo>
                    <a:pt x="123583" y="472440"/>
                  </a:lnTo>
                  <a:lnTo>
                    <a:pt x="122847" y="472579"/>
                  </a:lnTo>
                  <a:lnTo>
                    <a:pt x="122186" y="472871"/>
                  </a:lnTo>
                  <a:lnTo>
                    <a:pt x="122415" y="474306"/>
                  </a:lnTo>
                  <a:lnTo>
                    <a:pt x="123240" y="475094"/>
                  </a:lnTo>
                  <a:lnTo>
                    <a:pt x="125069" y="474954"/>
                  </a:lnTo>
                  <a:lnTo>
                    <a:pt x="125069" y="474306"/>
                  </a:lnTo>
                  <a:lnTo>
                    <a:pt x="125336" y="473417"/>
                  </a:lnTo>
                  <a:close/>
                </a:path>
                <a:path w="1219835" h="1101089">
                  <a:moveTo>
                    <a:pt x="129857" y="123913"/>
                  </a:moveTo>
                  <a:lnTo>
                    <a:pt x="129146" y="122123"/>
                  </a:lnTo>
                  <a:lnTo>
                    <a:pt x="128828" y="121285"/>
                  </a:lnTo>
                  <a:lnTo>
                    <a:pt x="128371" y="120497"/>
                  </a:lnTo>
                  <a:lnTo>
                    <a:pt x="127990" y="119672"/>
                  </a:lnTo>
                  <a:lnTo>
                    <a:pt x="127495" y="120180"/>
                  </a:lnTo>
                  <a:lnTo>
                    <a:pt x="127101" y="120840"/>
                  </a:lnTo>
                  <a:lnTo>
                    <a:pt x="125514" y="121716"/>
                  </a:lnTo>
                  <a:lnTo>
                    <a:pt x="124841" y="121297"/>
                  </a:lnTo>
                  <a:lnTo>
                    <a:pt x="124701" y="120142"/>
                  </a:lnTo>
                  <a:lnTo>
                    <a:pt x="122288" y="120497"/>
                  </a:lnTo>
                  <a:lnTo>
                    <a:pt x="122148" y="122262"/>
                  </a:lnTo>
                  <a:lnTo>
                    <a:pt x="121869" y="124053"/>
                  </a:lnTo>
                  <a:lnTo>
                    <a:pt x="123494" y="125488"/>
                  </a:lnTo>
                  <a:lnTo>
                    <a:pt x="125272" y="125704"/>
                  </a:lnTo>
                  <a:lnTo>
                    <a:pt x="128879" y="125628"/>
                  </a:lnTo>
                  <a:lnTo>
                    <a:pt x="129857" y="123913"/>
                  </a:lnTo>
                  <a:close/>
                </a:path>
                <a:path w="1219835" h="1101089">
                  <a:moveTo>
                    <a:pt x="144335" y="72072"/>
                  </a:moveTo>
                  <a:lnTo>
                    <a:pt x="143852" y="71043"/>
                  </a:lnTo>
                  <a:lnTo>
                    <a:pt x="143217" y="69723"/>
                  </a:lnTo>
                  <a:lnTo>
                    <a:pt x="141820" y="69342"/>
                  </a:lnTo>
                  <a:lnTo>
                    <a:pt x="139319" y="70485"/>
                  </a:lnTo>
                  <a:lnTo>
                    <a:pt x="138709" y="71158"/>
                  </a:lnTo>
                  <a:lnTo>
                    <a:pt x="139509" y="73774"/>
                  </a:lnTo>
                  <a:lnTo>
                    <a:pt x="141351" y="74485"/>
                  </a:lnTo>
                  <a:lnTo>
                    <a:pt x="142963" y="73799"/>
                  </a:lnTo>
                  <a:lnTo>
                    <a:pt x="143916" y="73380"/>
                  </a:lnTo>
                  <a:lnTo>
                    <a:pt x="144335" y="72072"/>
                  </a:lnTo>
                  <a:close/>
                </a:path>
                <a:path w="1219835" h="1101089">
                  <a:moveTo>
                    <a:pt x="167741" y="765022"/>
                  </a:moveTo>
                  <a:lnTo>
                    <a:pt x="167665" y="765213"/>
                  </a:lnTo>
                  <a:lnTo>
                    <a:pt x="167741" y="765022"/>
                  </a:lnTo>
                  <a:close/>
                </a:path>
                <a:path w="1219835" h="1101089">
                  <a:moveTo>
                    <a:pt x="170802" y="759117"/>
                  </a:moveTo>
                  <a:lnTo>
                    <a:pt x="170624" y="758837"/>
                  </a:lnTo>
                  <a:lnTo>
                    <a:pt x="170383" y="758596"/>
                  </a:lnTo>
                  <a:lnTo>
                    <a:pt x="170268" y="758761"/>
                  </a:lnTo>
                  <a:lnTo>
                    <a:pt x="170141" y="758913"/>
                  </a:lnTo>
                  <a:lnTo>
                    <a:pt x="169964" y="759028"/>
                  </a:lnTo>
                  <a:lnTo>
                    <a:pt x="169138" y="759663"/>
                  </a:lnTo>
                  <a:lnTo>
                    <a:pt x="168122" y="760107"/>
                  </a:lnTo>
                  <a:lnTo>
                    <a:pt x="166865" y="760704"/>
                  </a:lnTo>
                  <a:lnTo>
                    <a:pt x="167081" y="761022"/>
                  </a:lnTo>
                  <a:lnTo>
                    <a:pt x="167309" y="761326"/>
                  </a:lnTo>
                  <a:lnTo>
                    <a:pt x="168008" y="761974"/>
                  </a:lnTo>
                  <a:lnTo>
                    <a:pt x="169303" y="762114"/>
                  </a:lnTo>
                  <a:lnTo>
                    <a:pt x="170294" y="761199"/>
                  </a:lnTo>
                  <a:lnTo>
                    <a:pt x="170751" y="760171"/>
                  </a:lnTo>
                  <a:lnTo>
                    <a:pt x="170802" y="759117"/>
                  </a:lnTo>
                  <a:close/>
                </a:path>
                <a:path w="1219835" h="1101089">
                  <a:moveTo>
                    <a:pt x="203415" y="580542"/>
                  </a:moveTo>
                  <a:lnTo>
                    <a:pt x="203136" y="579374"/>
                  </a:lnTo>
                  <a:lnTo>
                    <a:pt x="202819" y="578256"/>
                  </a:lnTo>
                  <a:lnTo>
                    <a:pt x="202577" y="577265"/>
                  </a:lnTo>
                  <a:lnTo>
                    <a:pt x="201917" y="576897"/>
                  </a:lnTo>
                  <a:lnTo>
                    <a:pt x="201282" y="576618"/>
                  </a:lnTo>
                  <a:lnTo>
                    <a:pt x="200698" y="576478"/>
                  </a:lnTo>
                  <a:lnTo>
                    <a:pt x="200063" y="576554"/>
                  </a:lnTo>
                  <a:lnTo>
                    <a:pt x="199466" y="576580"/>
                  </a:lnTo>
                  <a:lnTo>
                    <a:pt x="197167" y="578485"/>
                  </a:lnTo>
                  <a:lnTo>
                    <a:pt x="197993" y="578408"/>
                  </a:lnTo>
                  <a:lnTo>
                    <a:pt x="198818" y="578358"/>
                  </a:lnTo>
                  <a:lnTo>
                    <a:pt x="199644" y="578345"/>
                  </a:lnTo>
                  <a:lnTo>
                    <a:pt x="201231" y="581875"/>
                  </a:lnTo>
                  <a:lnTo>
                    <a:pt x="202717" y="580974"/>
                  </a:lnTo>
                  <a:lnTo>
                    <a:pt x="203415" y="580542"/>
                  </a:lnTo>
                  <a:close/>
                </a:path>
                <a:path w="1219835" h="1101089">
                  <a:moveTo>
                    <a:pt x="252920" y="164998"/>
                  </a:moveTo>
                  <a:lnTo>
                    <a:pt x="252704" y="163893"/>
                  </a:lnTo>
                  <a:lnTo>
                    <a:pt x="248589" y="160426"/>
                  </a:lnTo>
                  <a:lnTo>
                    <a:pt x="244030" y="160324"/>
                  </a:lnTo>
                  <a:lnTo>
                    <a:pt x="238315" y="163550"/>
                  </a:lnTo>
                  <a:lnTo>
                    <a:pt x="236156" y="165557"/>
                  </a:lnTo>
                  <a:lnTo>
                    <a:pt x="236435" y="167792"/>
                  </a:lnTo>
                  <a:lnTo>
                    <a:pt x="238290" y="168630"/>
                  </a:lnTo>
                  <a:lnTo>
                    <a:pt x="239941" y="169367"/>
                  </a:lnTo>
                  <a:lnTo>
                    <a:pt x="241668" y="170014"/>
                  </a:lnTo>
                  <a:lnTo>
                    <a:pt x="246672" y="171145"/>
                  </a:lnTo>
                  <a:lnTo>
                    <a:pt x="250482" y="169252"/>
                  </a:lnTo>
                  <a:lnTo>
                    <a:pt x="252920" y="164998"/>
                  </a:lnTo>
                  <a:close/>
                </a:path>
                <a:path w="1219835" h="1101089">
                  <a:moveTo>
                    <a:pt x="257441" y="1084757"/>
                  </a:moveTo>
                  <a:lnTo>
                    <a:pt x="256603" y="1083678"/>
                  </a:lnTo>
                  <a:lnTo>
                    <a:pt x="255651" y="1083640"/>
                  </a:lnTo>
                  <a:lnTo>
                    <a:pt x="254825" y="1084351"/>
                  </a:lnTo>
                  <a:lnTo>
                    <a:pt x="253987" y="1085049"/>
                  </a:lnTo>
                  <a:lnTo>
                    <a:pt x="253720" y="1086319"/>
                  </a:lnTo>
                  <a:lnTo>
                    <a:pt x="255193" y="1086878"/>
                  </a:lnTo>
                  <a:lnTo>
                    <a:pt x="256298" y="1087069"/>
                  </a:lnTo>
                  <a:lnTo>
                    <a:pt x="256895" y="1086726"/>
                  </a:lnTo>
                  <a:lnTo>
                    <a:pt x="257365" y="1086446"/>
                  </a:lnTo>
                  <a:lnTo>
                    <a:pt x="257327" y="1085265"/>
                  </a:lnTo>
                  <a:lnTo>
                    <a:pt x="257441" y="1084757"/>
                  </a:lnTo>
                  <a:close/>
                </a:path>
                <a:path w="1219835" h="1101089">
                  <a:moveTo>
                    <a:pt x="257784" y="132486"/>
                  </a:moveTo>
                  <a:lnTo>
                    <a:pt x="257733" y="132080"/>
                  </a:lnTo>
                  <a:lnTo>
                    <a:pt x="257467" y="129730"/>
                  </a:lnTo>
                  <a:lnTo>
                    <a:pt x="257289" y="128231"/>
                  </a:lnTo>
                  <a:lnTo>
                    <a:pt x="253822" y="126187"/>
                  </a:lnTo>
                  <a:lnTo>
                    <a:pt x="253822" y="129908"/>
                  </a:lnTo>
                  <a:lnTo>
                    <a:pt x="249834" y="132080"/>
                  </a:lnTo>
                  <a:lnTo>
                    <a:pt x="246634" y="131686"/>
                  </a:lnTo>
                  <a:lnTo>
                    <a:pt x="250151" y="129730"/>
                  </a:lnTo>
                  <a:lnTo>
                    <a:pt x="253822" y="129908"/>
                  </a:lnTo>
                  <a:lnTo>
                    <a:pt x="253822" y="126187"/>
                  </a:lnTo>
                  <a:lnTo>
                    <a:pt x="252361" y="125323"/>
                  </a:lnTo>
                  <a:lnTo>
                    <a:pt x="249504" y="125018"/>
                  </a:lnTo>
                  <a:lnTo>
                    <a:pt x="246189" y="126352"/>
                  </a:lnTo>
                  <a:lnTo>
                    <a:pt x="245630" y="127038"/>
                  </a:lnTo>
                  <a:lnTo>
                    <a:pt x="244767" y="127952"/>
                  </a:lnTo>
                  <a:lnTo>
                    <a:pt x="243827" y="129565"/>
                  </a:lnTo>
                  <a:lnTo>
                    <a:pt x="243738" y="130467"/>
                  </a:lnTo>
                  <a:lnTo>
                    <a:pt x="245338" y="135255"/>
                  </a:lnTo>
                  <a:lnTo>
                    <a:pt x="251663" y="137579"/>
                  </a:lnTo>
                  <a:lnTo>
                    <a:pt x="255612" y="135140"/>
                  </a:lnTo>
                  <a:lnTo>
                    <a:pt x="255917" y="134912"/>
                  </a:lnTo>
                  <a:lnTo>
                    <a:pt x="257784" y="132486"/>
                  </a:lnTo>
                  <a:close/>
                </a:path>
                <a:path w="1219835" h="1101089">
                  <a:moveTo>
                    <a:pt x="260705" y="109842"/>
                  </a:moveTo>
                  <a:lnTo>
                    <a:pt x="260134" y="104813"/>
                  </a:lnTo>
                  <a:lnTo>
                    <a:pt x="258699" y="103492"/>
                  </a:lnTo>
                  <a:lnTo>
                    <a:pt x="253479" y="103098"/>
                  </a:lnTo>
                  <a:lnTo>
                    <a:pt x="251091" y="103936"/>
                  </a:lnTo>
                  <a:lnTo>
                    <a:pt x="245999" y="105981"/>
                  </a:lnTo>
                  <a:lnTo>
                    <a:pt x="245529" y="107391"/>
                  </a:lnTo>
                  <a:lnTo>
                    <a:pt x="247205" y="110464"/>
                  </a:lnTo>
                  <a:lnTo>
                    <a:pt x="247713" y="111353"/>
                  </a:lnTo>
                  <a:lnTo>
                    <a:pt x="248310" y="111582"/>
                  </a:lnTo>
                  <a:lnTo>
                    <a:pt x="251218" y="112725"/>
                  </a:lnTo>
                  <a:lnTo>
                    <a:pt x="254177" y="113550"/>
                  </a:lnTo>
                  <a:lnTo>
                    <a:pt x="259664" y="111531"/>
                  </a:lnTo>
                  <a:lnTo>
                    <a:pt x="260705" y="109842"/>
                  </a:lnTo>
                  <a:close/>
                </a:path>
                <a:path w="1219835" h="1101089">
                  <a:moveTo>
                    <a:pt x="265760" y="1075283"/>
                  </a:moveTo>
                  <a:lnTo>
                    <a:pt x="265531" y="1073835"/>
                  </a:lnTo>
                  <a:lnTo>
                    <a:pt x="264858" y="1072896"/>
                  </a:lnTo>
                  <a:lnTo>
                    <a:pt x="264185" y="1072591"/>
                  </a:lnTo>
                  <a:lnTo>
                    <a:pt x="262724" y="1071930"/>
                  </a:lnTo>
                  <a:lnTo>
                    <a:pt x="261404" y="1072591"/>
                  </a:lnTo>
                  <a:lnTo>
                    <a:pt x="259753" y="1074293"/>
                  </a:lnTo>
                  <a:lnTo>
                    <a:pt x="259880" y="1075524"/>
                  </a:lnTo>
                  <a:lnTo>
                    <a:pt x="261734" y="1077188"/>
                  </a:lnTo>
                  <a:lnTo>
                    <a:pt x="263067" y="1077353"/>
                  </a:lnTo>
                  <a:lnTo>
                    <a:pt x="264960" y="1076579"/>
                  </a:lnTo>
                  <a:lnTo>
                    <a:pt x="265150" y="1076096"/>
                  </a:lnTo>
                  <a:lnTo>
                    <a:pt x="265760" y="1075283"/>
                  </a:lnTo>
                  <a:close/>
                </a:path>
                <a:path w="1219835" h="1101089">
                  <a:moveTo>
                    <a:pt x="286397" y="244817"/>
                  </a:moveTo>
                  <a:lnTo>
                    <a:pt x="286296" y="242989"/>
                  </a:lnTo>
                  <a:lnTo>
                    <a:pt x="284835" y="240957"/>
                  </a:lnTo>
                  <a:lnTo>
                    <a:pt x="283146" y="240753"/>
                  </a:lnTo>
                  <a:lnTo>
                    <a:pt x="281368" y="240423"/>
                  </a:lnTo>
                  <a:lnTo>
                    <a:pt x="272199" y="246621"/>
                  </a:lnTo>
                  <a:lnTo>
                    <a:pt x="272224" y="249478"/>
                  </a:lnTo>
                  <a:lnTo>
                    <a:pt x="275323" y="253593"/>
                  </a:lnTo>
                  <a:lnTo>
                    <a:pt x="277622" y="254266"/>
                  </a:lnTo>
                  <a:lnTo>
                    <a:pt x="280276" y="253009"/>
                  </a:lnTo>
                  <a:lnTo>
                    <a:pt x="281419" y="252463"/>
                  </a:lnTo>
                  <a:lnTo>
                    <a:pt x="283603" y="251142"/>
                  </a:lnTo>
                  <a:lnTo>
                    <a:pt x="280885" y="248450"/>
                  </a:lnTo>
                  <a:lnTo>
                    <a:pt x="280911" y="246570"/>
                  </a:lnTo>
                  <a:lnTo>
                    <a:pt x="280847" y="244767"/>
                  </a:lnTo>
                  <a:lnTo>
                    <a:pt x="280936" y="243039"/>
                  </a:lnTo>
                  <a:lnTo>
                    <a:pt x="286131" y="246570"/>
                  </a:lnTo>
                  <a:lnTo>
                    <a:pt x="286397" y="244817"/>
                  </a:lnTo>
                  <a:close/>
                </a:path>
                <a:path w="1219835" h="1101089">
                  <a:moveTo>
                    <a:pt x="305447" y="1098029"/>
                  </a:moveTo>
                  <a:lnTo>
                    <a:pt x="303199" y="1099007"/>
                  </a:lnTo>
                  <a:lnTo>
                    <a:pt x="303123" y="1099375"/>
                  </a:lnTo>
                  <a:lnTo>
                    <a:pt x="303022" y="1099731"/>
                  </a:lnTo>
                  <a:lnTo>
                    <a:pt x="302907" y="1100353"/>
                  </a:lnTo>
                  <a:lnTo>
                    <a:pt x="303110" y="1100683"/>
                  </a:lnTo>
                  <a:lnTo>
                    <a:pt x="303364" y="1101051"/>
                  </a:lnTo>
                  <a:lnTo>
                    <a:pt x="304609" y="1100213"/>
                  </a:lnTo>
                  <a:lnTo>
                    <a:pt x="305155" y="1099185"/>
                  </a:lnTo>
                  <a:lnTo>
                    <a:pt x="305447" y="1098029"/>
                  </a:lnTo>
                  <a:close/>
                </a:path>
                <a:path w="1219835" h="1101089">
                  <a:moveTo>
                    <a:pt x="309130" y="281508"/>
                  </a:moveTo>
                  <a:lnTo>
                    <a:pt x="308940" y="280606"/>
                  </a:lnTo>
                  <a:lnTo>
                    <a:pt x="308775" y="279768"/>
                  </a:lnTo>
                  <a:lnTo>
                    <a:pt x="308571" y="278765"/>
                  </a:lnTo>
                  <a:lnTo>
                    <a:pt x="308381" y="278561"/>
                  </a:lnTo>
                  <a:lnTo>
                    <a:pt x="308381" y="280187"/>
                  </a:lnTo>
                  <a:lnTo>
                    <a:pt x="307467" y="280606"/>
                  </a:lnTo>
                  <a:lnTo>
                    <a:pt x="307187" y="280162"/>
                  </a:lnTo>
                  <a:lnTo>
                    <a:pt x="307797" y="279857"/>
                  </a:lnTo>
                  <a:lnTo>
                    <a:pt x="308152" y="279768"/>
                  </a:lnTo>
                  <a:lnTo>
                    <a:pt x="308381" y="280187"/>
                  </a:lnTo>
                  <a:lnTo>
                    <a:pt x="308381" y="278561"/>
                  </a:lnTo>
                  <a:lnTo>
                    <a:pt x="307162" y="277253"/>
                  </a:lnTo>
                  <a:lnTo>
                    <a:pt x="304266" y="276936"/>
                  </a:lnTo>
                  <a:lnTo>
                    <a:pt x="303301" y="278053"/>
                  </a:lnTo>
                  <a:lnTo>
                    <a:pt x="302323" y="279400"/>
                  </a:lnTo>
                  <a:lnTo>
                    <a:pt x="302183" y="279552"/>
                  </a:lnTo>
                  <a:lnTo>
                    <a:pt x="301650" y="280936"/>
                  </a:lnTo>
                  <a:lnTo>
                    <a:pt x="301383" y="282155"/>
                  </a:lnTo>
                  <a:lnTo>
                    <a:pt x="303403" y="284556"/>
                  </a:lnTo>
                  <a:lnTo>
                    <a:pt x="305371" y="284937"/>
                  </a:lnTo>
                  <a:lnTo>
                    <a:pt x="308178" y="283438"/>
                  </a:lnTo>
                  <a:lnTo>
                    <a:pt x="309130" y="281508"/>
                  </a:lnTo>
                  <a:close/>
                </a:path>
                <a:path w="1219835" h="1101089">
                  <a:moveTo>
                    <a:pt x="331863" y="406730"/>
                  </a:moveTo>
                  <a:lnTo>
                    <a:pt x="331508" y="405879"/>
                  </a:lnTo>
                  <a:lnTo>
                    <a:pt x="331025" y="404660"/>
                  </a:lnTo>
                  <a:lnTo>
                    <a:pt x="329577" y="404342"/>
                  </a:lnTo>
                  <a:lnTo>
                    <a:pt x="327990" y="405790"/>
                  </a:lnTo>
                  <a:lnTo>
                    <a:pt x="327863" y="407035"/>
                  </a:lnTo>
                  <a:lnTo>
                    <a:pt x="329234" y="409016"/>
                  </a:lnTo>
                  <a:lnTo>
                    <a:pt x="330555" y="409409"/>
                  </a:lnTo>
                  <a:lnTo>
                    <a:pt x="331762" y="408533"/>
                  </a:lnTo>
                  <a:lnTo>
                    <a:pt x="331711" y="407797"/>
                  </a:lnTo>
                  <a:lnTo>
                    <a:pt x="331863" y="406730"/>
                  </a:lnTo>
                  <a:close/>
                </a:path>
                <a:path w="1219835" h="1101089">
                  <a:moveTo>
                    <a:pt x="336727" y="1027417"/>
                  </a:moveTo>
                  <a:lnTo>
                    <a:pt x="336613" y="1024458"/>
                  </a:lnTo>
                  <a:lnTo>
                    <a:pt x="324434" y="1033780"/>
                  </a:lnTo>
                  <a:lnTo>
                    <a:pt x="316725" y="1039622"/>
                  </a:lnTo>
                  <a:lnTo>
                    <a:pt x="307403" y="1046581"/>
                  </a:lnTo>
                  <a:lnTo>
                    <a:pt x="298869" y="1052855"/>
                  </a:lnTo>
                  <a:lnTo>
                    <a:pt x="297522" y="1052093"/>
                  </a:lnTo>
                  <a:lnTo>
                    <a:pt x="295998" y="1051598"/>
                  </a:lnTo>
                  <a:lnTo>
                    <a:pt x="292277" y="1050950"/>
                  </a:lnTo>
                  <a:lnTo>
                    <a:pt x="290639" y="1050163"/>
                  </a:lnTo>
                  <a:lnTo>
                    <a:pt x="289255" y="1048715"/>
                  </a:lnTo>
                  <a:lnTo>
                    <a:pt x="288074" y="1049782"/>
                  </a:lnTo>
                  <a:lnTo>
                    <a:pt x="287147" y="1050950"/>
                  </a:lnTo>
                  <a:lnTo>
                    <a:pt x="287058" y="1065974"/>
                  </a:lnTo>
                  <a:lnTo>
                    <a:pt x="286080" y="1067358"/>
                  </a:lnTo>
                  <a:lnTo>
                    <a:pt x="286956" y="1065860"/>
                  </a:lnTo>
                  <a:lnTo>
                    <a:pt x="287058" y="1051001"/>
                  </a:lnTo>
                  <a:lnTo>
                    <a:pt x="285597" y="1051737"/>
                  </a:lnTo>
                  <a:lnTo>
                    <a:pt x="285597" y="1064793"/>
                  </a:lnTo>
                  <a:lnTo>
                    <a:pt x="285140" y="1064844"/>
                  </a:lnTo>
                  <a:lnTo>
                    <a:pt x="284861" y="1064895"/>
                  </a:lnTo>
                  <a:lnTo>
                    <a:pt x="284568" y="1064920"/>
                  </a:lnTo>
                  <a:lnTo>
                    <a:pt x="284378" y="1064971"/>
                  </a:lnTo>
                  <a:lnTo>
                    <a:pt x="284111" y="1064971"/>
                  </a:lnTo>
                  <a:lnTo>
                    <a:pt x="283933" y="1064971"/>
                  </a:lnTo>
                  <a:lnTo>
                    <a:pt x="283806" y="1064818"/>
                  </a:lnTo>
                  <a:lnTo>
                    <a:pt x="283629" y="1064691"/>
                  </a:lnTo>
                  <a:lnTo>
                    <a:pt x="283629" y="1063447"/>
                  </a:lnTo>
                  <a:lnTo>
                    <a:pt x="283984" y="1063409"/>
                  </a:lnTo>
                  <a:lnTo>
                    <a:pt x="284454" y="1063205"/>
                  </a:lnTo>
                  <a:lnTo>
                    <a:pt x="285013" y="1063612"/>
                  </a:lnTo>
                  <a:lnTo>
                    <a:pt x="285178" y="1064107"/>
                  </a:lnTo>
                  <a:lnTo>
                    <a:pt x="285597" y="1064793"/>
                  </a:lnTo>
                  <a:lnTo>
                    <a:pt x="285597" y="1051737"/>
                  </a:lnTo>
                  <a:lnTo>
                    <a:pt x="284721" y="1052182"/>
                  </a:lnTo>
                  <a:lnTo>
                    <a:pt x="283210" y="1052245"/>
                  </a:lnTo>
                  <a:lnTo>
                    <a:pt x="281825" y="1052563"/>
                  </a:lnTo>
                  <a:lnTo>
                    <a:pt x="281660" y="1053007"/>
                  </a:lnTo>
                  <a:lnTo>
                    <a:pt x="281660" y="1060361"/>
                  </a:lnTo>
                  <a:lnTo>
                    <a:pt x="281330" y="1060665"/>
                  </a:lnTo>
                  <a:lnTo>
                    <a:pt x="281178" y="1060919"/>
                  </a:lnTo>
                  <a:lnTo>
                    <a:pt x="280873" y="1060665"/>
                  </a:lnTo>
                  <a:lnTo>
                    <a:pt x="280631" y="1060513"/>
                  </a:lnTo>
                  <a:lnTo>
                    <a:pt x="280263" y="1060018"/>
                  </a:lnTo>
                  <a:lnTo>
                    <a:pt x="280022" y="1059484"/>
                  </a:lnTo>
                  <a:lnTo>
                    <a:pt x="280327" y="1059472"/>
                  </a:lnTo>
                  <a:lnTo>
                    <a:pt x="280644" y="1059421"/>
                  </a:lnTo>
                  <a:lnTo>
                    <a:pt x="281203" y="1059599"/>
                  </a:lnTo>
                  <a:lnTo>
                    <a:pt x="281533" y="1059891"/>
                  </a:lnTo>
                  <a:lnTo>
                    <a:pt x="281660" y="1060361"/>
                  </a:lnTo>
                  <a:lnTo>
                    <a:pt x="281660" y="1053007"/>
                  </a:lnTo>
                  <a:lnTo>
                    <a:pt x="281254" y="1054087"/>
                  </a:lnTo>
                  <a:lnTo>
                    <a:pt x="280682" y="1055446"/>
                  </a:lnTo>
                  <a:lnTo>
                    <a:pt x="280123" y="1057351"/>
                  </a:lnTo>
                  <a:lnTo>
                    <a:pt x="279895" y="1059332"/>
                  </a:lnTo>
                  <a:lnTo>
                    <a:pt x="278688" y="1059713"/>
                  </a:lnTo>
                  <a:lnTo>
                    <a:pt x="277444" y="1060018"/>
                  </a:lnTo>
                  <a:lnTo>
                    <a:pt x="275336" y="1061008"/>
                  </a:lnTo>
                  <a:lnTo>
                    <a:pt x="274485" y="1061732"/>
                  </a:lnTo>
                  <a:lnTo>
                    <a:pt x="272643" y="1062888"/>
                  </a:lnTo>
                  <a:lnTo>
                    <a:pt x="270243" y="1064260"/>
                  </a:lnTo>
                  <a:lnTo>
                    <a:pt x="272630" y="1065669"/>
                  </a:lnTo>
                  <a:lnTo>
                    <a:pt x="274459" y="1066838"/>
                  </a:lnTo>
                  <a:lnTo>
                    <a:pt x="277558" y="1068501"/>
                  </a:lnTo>
                  <a:lnTo>
                    <a:pt x="278460" y="1069454"/>
                  </a:lnTo>
                  <a:lnTo>
                    <a:pt x="279552" y="1070203"/>
                  </a:lnTo>
                  <a:lnTo>
                    <a:pt x="278968" y="1068501"/>
                  </a:lnTo>
                  <a:lnTo>
                    <a:pt x="280530" y="1068895"/>
                  </a:lnTo>
                  <a:lnTo>
                    <a:pt x="281635" y="1069098"/>
                  </a:lnTo>
                  <a:lnTo>
                    <a:pt x="284340" y="1070089"/>
                  </a:lnTo>
                  <a:lnTo>
                    <a:pt x="285623" y="1069505"/>
                  </a:lnTo>
                  <a:lnTo>
                    <a:pt x="286372" y="1068501"/>
                  </a:lnTo>
                  <a:lnTo>
                    <a:pt x="286715" y="1068057"/>
                  </a:lnTo>
                  <a:lnTo>
                    <a:pt x="286296" y="1067650"/>
                  </a:lnTo>
                  <a:lnTo>
                    <a:pt x="286080" y="1067371"/>
                  </a:lnTo>
                  <a:lnTo>
                    <a:pt x="287058" y="1067409"/>
                  </a:lnTo>
                  <a:lnTo>
                    <a:pt x="288163" y="1067727"/>
                  </a:lnTo>
                  <a:lnTo>
                    <a:pt x="288963" y="1067371"/>
                  </a:lnTo>
                  <a:lnTo>
                    <a:pt x="289928" y="1066965"/>
                  </a:lnTo>
                  <a:lnTo>
                    <a:pt x="290614" y="1065974"/>
                  </a:lnTo>
                  <a:lnTo>
                    <a:pt x="290741" y="1065860"/>
                  </a:lnTo>
                  <a:lnTo>
                    <a:pt x="291528" y="1065123"/>
                  </a:lnTo>
                  <a:lnTo>
                    <a:pt x="296849" y="1069365"/>
                  </a:lnTo>
                  <a:lnTo>
                    <a:pt x="297091" y="1069086"/>
                  </a:lnTo>
                  <a:lnTo>
                    <a:pt x="297281" y="1068793"/>
                  </a:lnTo>
                  <a:lnTo>
                    <a:pt x="297446" y="1068501"/>
                  </a:lnTo>
                  <a:lnTo>
                    <a:pt x="297383" y="1068057"/>
                  </a:lnTo>
                  <a:lnTo>
                    <a:pt x="297180" y="1067117"/>
                  </a:lnTo>
                  <a:lnTo>
                    <a:pt x="296405" y="1065606"/>
                  </a:lnTo>
                  <a:lnTo>
                    <a:pt x="295922" y="1065123"/>
                  </a:lnTo>
                  <a:lnTo>
                    <a:pt x="295516" y="1064691"/>
                  </a:lnTo>
                  <a:lnTo>
                    <a:pt x="294640" y="1063205"/>
                  </a:lnTo>
                  <a:lnTo>
                    <a:pt x="294373" y="1062748"/>
                  </a:lnTo>
                  <a:lnTo>
                    <a:pt x="294601" y="1061897"/>
                  </a:lnTo>
                  <a:lnTo>
                    <a:pt x="295656" y="1060919"/>
                  </a:lnTo>
                  <a:lnTo>
                    <a:pt x="296049" y="1060602"/>
                  </a:lnTo>
                  <a:lnTo>
                    <a:pt x="298475" y="1062863"/>
                  </a:lnTo>
                  <a:lnTo>
                    <a:pt x="301650" y="1062164"/>
                  </a:lnTo>
                  <a:lnTo>
                    <a:pt x="302526" y="1060831"/>
                  </a:lnTo>
                  <a:lnTo>
                    <a:pt x="302628" y="1060602"/>
                  </a:lnTo>
                  <a:lnTo>
                    <a:pt x="303136" y="1059421"/>
                  </a:lnTo>
                  <a:lnTo>
                    <a:pt x="303098" y="1057351"/>
                  </a:lnTo>
                  <a:lnTo>
                    <a:pt x="302742" y="1056728"/>
                  </a:lnTo>
                  <a:lnTo>
                    <a:pt x="309397" y="1052855"/>
                  </a:lnTo>
                  <a:lnTo>
                    <a:pt x="311365" y="1051712"/>
                  </a:lnTo>
                  <a:lnTo>
                    <a:pt x="314299" y="1051217"/>
                  </a:lnTo>
                  <a:lnTo>
                    <a:pt x="311518" y="1055230"/>
                  </a:lnTo>
                  <a:lnTo>
                    <a:pt x="303110" y="1063612"/>
                  </a:lnTo>
                  <a:lnTo>
                    <a:pt x="303110" y="1064450"/>
                  </a:lnTo>
                  <a:lnTo>
                    <a:pt x="316801" y="1053553"/>
                  </a:lnTo>
                  <a:lnTo>
                    <a:pt x="316877" y="1052499"/>
                  </a:lnTo>
                  <a:lnTo>
                    <a:pt x="315722" y="1051217"/>
                  </a:lnTo>
                  <a:lnTo>
                    <a:pt x="315201" y="1050645"/>
                  </a:lnTo>
                  <a:lnTo>
                    <a:pt x="314883" y="1047978"/>
                  </a:lnTo>
                  <a:lnTo>
                    <a:pt x="318554" y="1041196"/>
                  </a:lnTo>
                  <a:lnTo>
                    <a:pt x="322414" y="1041996"/>
                  </a:lnTo>
                  <a:lnTo>
                    <a:pt x="324891" y="1047089"/>
                  </a:lnTo>
                  <a:lnTo>
                    <a:pt x="329971" y="1043038"/>
                  </a:lnTo>
                  <a:lnTo>
                    <a:pt x="329679" y="1042746"/>
                  </a:lnTo>
                  <a:lnTo>
                    <a:pt x="329184" y="1042327"/>
                  </a:lnTo>
                  <a:lnTo>
                    <a:pt x="328866" y="1041196"/>
                  </a:lnTo>
                  <a:lnTo>
                    <a:pt x="328790" y="1040968"/>
                  </a:lnTo>
                  <a:lnTo>
                    <a:pt x="330733" y="1038644"/>
                  </a:lnTo>
                  <a:lnTo>
                    <a:pt x="328942" y="1035900"/>
                  </a:lnTo>
                  <a:lnTo>
                    <a:pt x="330911" y="1033780"/>
                  </a:lnTo>
                  <a:lnTo>
                    <a:pt x="331368" y="1033741"/>
                  </a:lnTo>
                  <a:lnTo>
                    <a:pt x="332232" y="1033360"/>
                  </a:lnTo>
                  <a:lnTo>
                    <a:pt x="332981" y="1033297"/>
                  </a:lnTo>
                  <a:lnTo>
                    <a:pt x="334873" y="1030160"/>
                  </a:lnTo>
                  <a:lnTo>
                    <a:pt x="336727" y="1027417"/>
                  </a:lnTo>
                  <a:close/>
                </a:path>
                <a:path w="1219835" h="1101089">
                  <a:moveTo>
                    <a:pt x="392417" y="1079576"/>
                  </a:moveTo>
                  <a:lnTo>
                    <a:pt x="392391" y="1079360"/>
                  </a:lnTo>
                  <a:lnTo>
                    <a:pt x="392226" y="1079563"/>
                  </a:lnTo>
                  <a:lnTo>
                    <a:pt x="392366" y="1079588"/>
                  </a:lnTo>
                  <a:close/>
                </a:path>
                <a:path w="1219835" h="1101089">
                  <a:moveTo>
                    <a:pt x="394525" y="1070254"/>
                  </a:moveTo>
                  <a:lnTo>
                    <a:pt x="394296" y="1069517"/>
                  </a:lnTo>
                  <a:lnTo>
                    <a:pt x="394220" y="1069340"/>
                  </a:lnTo>
                  <a:lnTo>
                    <a:pt x="393979" y="1068844"/>
                  </a:lnTo>
                  <a:lnTo>
                    <a:pt x="393585" y="1068222"/>
                  </a:lnTo>
                  <a:lnTo>
                    <a:pt x="393357" y="1068590"/>
                  </a:lnTo>
                  <a:lnTo>
                    <a:pt x="393153" y="1069022"/>
                  </a:lnTo>
                  <a:lnTo>
                    <a:pt x="392925" y="1069340"/>
                  </a:lnTo>
                  <a:lnTo>
                    <a:pt x="392379" y="1069009"/>
                  </a:lnTo>
                  <a:lnTo>
                    <a:pt x="392010" y="1068895"/>
                  </a:lnTo>
                  <a:lnTo>
                    <a:pt x="391439" y="1068235"/>
                  </a:lnTo>
                  <a:lnTo>
                    <a:pt x="390537" y="1067181"/>
                  </a:lnTo>
                  <a:lnTo>
                    <a:pt x="389674" y="1066165"/>
                  </a:lnTo>
                  <a:lnTo>
                    <a:pt x="388581" y="1065491"/>
                  </a:lnTo>
                  <a:lnTo>
                    <a:pt x="386918" y="1066368"/>
                  </a:lnTo>
                  <a:lnTo>
                    <a:pt x="387489" y="1066571"/>
                  </a:lnTo>
                  <a:lnTo>
                    <a:pt x="387934" y="1066761"/>
                  </a:lnTo>
                  <a:lnTo>
                    <a:pt x="388200" y="1066990"/>
                  </a:lnTo>
                  <a:lnTo>
                    <a:pt x="387934" y="1067028"/>
                  </a:lnTo>
                  <a:lnTo>
                    <a:pt x="387604" y="1067181"/>
                  </a:lnTo>
                  <a:lnTo>
                    <a:pt x="387121" y="1066876"/>
                  </a:lnTo>
                  <a:lnTo>
                    <a:pt x="386715" y="1066495"/>
                  </a:lnTo>
                  <a:lnTo>
                    <a:pt x="386524" y="1067181"/>
                  </a:lnTo>
                  <a:lnTo>
                    <a:pt x="386638" y="1067892"/>
                  </a:lnTo>
                  <a:lnTo>
                    <a:pt x="386473" y="1068070"/>
                  </a:lnTo>
                  <a:lnTo>
                    <a:pt x="386372" y="1068235"/>
                  </a:lnTo>
                  <a:lnTo>
                    <a:pt x="386181" y="1068070"/>
                  </a:lnTo>
                  <a:lnTo>
                    <a:pt x="386041" y="1067993"/>
                  </a:lnTo>
                  <a:lnTo>
                    <a:pt x="386041" y="1071283"/>
                  </a:lnTo>
                  <a:lnTo>
                    <a:pt x="385813" y="1071511"/>
                  </a:lnTo>
                  <a:lnTo>
                    <a:pt x="385318" y="1071854"/>
                  </a:lnTo>
                  <a:lnTo>
                    <a:pt x="384860" y="1070965"/>
                  </a:lnTo>
                  <a:lnTo>
                    <a:pt x="385445" y="1070864"/>
                  </a:lnTo>
                  <a:lnTo>
                    <a:pt x="385851" y="1070902"/>
                  </a:lnTo>
                  <a:lnTo>
                    <a:pt x="386041" y="1071283"/>
                  </a:lnTo>
                  <a:lnTo>
                    <a:pt x="386041" y="1067993"/>
                  </a:lnTo>
                  <a:lnTo>
                    <a:pt x="385889" y="1067892"/>
                  </a:lnTo>
                  <a:lnTo>
                    <a:pt x="386003" y="1067181"/>
                  </a:lnTo>
                  <a:lnTo>
                    <a:pt x="386118" y="1066876"/>
                  </a:lnTo>
                  <a:lnTo>
                    <a:pt x="385381" y="1067435"/>
                  </a:lnTo>
                  <a:lnTo>
                    <a:pt x="383565" y="1068895"/>
                  </a:lnTo>
                  <a:lnTo>
                    <a:pt x="383565" y="1076871"/>
                  </a:lnTo>
                  <a:lnTo>
                    <a:pt x="383133" y="1077188"/>
                  </a:lnTo>
                  <a:lnTo>
                    <a:pt x="383197" y="1076655"/>
                  </a:lnTo>
                  <a:lnTo>
                    <a:pt x="383565" y="1076871"/>
                  </a:lnTo>
                  <a:lnTo>
                    <a:pt x="383565" y="1068895"/>
                  </a:lnTo>
                  <a:lnTo>
                    <a:pt x="382917" y="1069403"/>
                  </a:lnTo>
                  <a:lnTo>
                    <a:pt x="380936" y="1071283"/>
                  </a:lnTo>
                  <a:lnTo>
                    <a:pt x="380047" y="1072210"/>
                  </a:lnTo>
                  <a:lnTo>
                    <a:pt x="378460" y="1074648"/>
                  </a:lnTo>
                  <a:lnTo>
                    <a:pt x="378498" y="1076071"/>
                  </a:lnTo>
                  <a:lnTo>
                    <a:pt x="379425" y="1077328"/>
                  </a:lnTo>
                  <a:lnTo>
                    <a:pt x="379552" y="1077226"/>
                  </a:lnTo>
                  <a:lnTo>
                    <a:pt x="380415" y="1077683"/>
                  </a:lnTo>
                  <a:lnTo>
                    <a:pt x="380949" y="1077899"/>
                  </a:lnTo>
                  <a:lnTo>
                    <a:pt x="384911" y="1080287"/>
                  </a:lnTo>
                  <a:lnTo>
                    <a:pt x="386118" y="1079868"/>
                  </a:lnTo>
                  <a:lnTo>
                    <a:pt x="387667" y="1077226"/>
                  </a:lnTo>
                  <a:lnTo>
                    <a:pt x="388010" y="1076655"/>
                  </a:lnTo>
                  <a:lnTo>
                    <a:pt x="389178" y="1074648"/>
                  </a:lnTo>
                  <a:lnTo>
                    <a:pt x="390093" y="1072819"/>
                  </a:lnTo>
                  <a:lnTo>
                    <a:pt x="392607" y="1071854"/>
                  </a:lnTo>
                  <a:lnTo>
                    <a:pt x="392760" y="1071791"/>
                  </a:lnTo>
                  <a:lnTo>
                    <a:pt x="393725" y="1071092"/>
                  </a:lnTo>
                  <a:lnTo>
                    <a:pt x="393941" y="1070864"/>
                  </a:lnTo>
                  <a:lnTo>
                    <a:pt x="394525" y="1070254"/>
                  </a:lnTo>
                  <a:close/>
                </a:path>
                <a:path w="1219835" h="1101089">
                  <a:moveTo>
                    <a:pt x="397027" y="1075448"/>
                  </a:moveTo>
                  <a:lnTo>
                    <a:pt x="396595" y="1075093"/>
                  </a:lnTo>
                  <a:lnTo>
                    <a:pt x="396189" y="1074724"/>
                  </a:lnTo>
                  <a:lnTo>
                    <a:pt x="395846" y="1074318"/>
                  </a:lnTo>
                  <a:lnTo>
                    <a:pt x="395376" y="1074661"/>
                  </a:lnTo>
                  <a:lnTo>
                    <a:pt x="394970" y="1075055"/>
                  </a:lnTo>
                  <a:lnTo>
                    <a:pt x="394614" y="1075474"/>
                  </a:lnTo>
                  <a:lnTo>
                    <a:pt x="395478" y="1075334"/>
                  </a:lnTo>
                  <a:lnTo>
                    <a:pt x="396265" y="1075436"/>
                  </a:lnTo>
                  <a:lnTo>
                    <a:pt x="397027" y="1075448"/>
                  </a:lnTo>
                  <a:close/>
                </a:path>
                <a:path w="1219835" h="1101089">
                  <a:moveTo>
                    <a:pt x="397090" y="1075448"/>
                  </a:moveTo>
                  <a:lnTo>
                    <a:pt x="396138" y="1076439"/>
                  </a:lnTo>
                  <a:lnTo>
                    <a:pt x="397078" y="1075499"/>
                  </a:lnTo>
                  <a:close/>
                </a:path>
                <a:path w="1219835" h="1101089">
                  <a:moveTo>
                    <a:pt x="400011" y="600443"/>
                  </a:moveTo>
                  <a:lnTo>
                    <a:pt x="399846" y="600163"/>
                  </a:lnTo>
                  <a:lnTo>
                    <a:pt x="399757" y="600024"/>
                  </a:lnTo>
                  <a:lnTo>
                    <a:pt x="399249" y="600024"/>
                  </a:lnTo>
                  <a:lnTo>
                    <a:pt x="399503" y="600163"/>
                  </a:lnTo>
                  <a:lnTo>
                    <a:pt x="400011" y="600443"/>
                  </a:lnTo>
                  <a:close/>
                </a:path>
                <a:path w="1219835" h="1101089">
                  <a:moveTo>
                    <a:pt x="406908" y="611708"/>
                  </a:moveTo>
                  <a:lnTo>
                    <a:pt x="406209" y="610019"/>
                  </a:lnTo>
                  <a:lnTo>
                    <a:pt x="406133" y="609841"/>
                  </a:lnTo>
                  <a:lnTo>
                    <a:pt x="403364" y="609688"/>
                  </a:lnTo>
                  <a:lnTo>
                    <a:pt x="403453" y="609828"/>
                  </a:lnTo>
                  <a:lnTo>
                    <a:pt x="404279" y="611085"/>
                  </a:lnTo>
                  <a:lnTo>
                    <a:pt x="405282" y="611847"/>
                  </a:lnTo>
                  <a:lnTo>
                    <a:pt x="406908" y="611708"/>
                  </a:lnTo>
                  <a:close/>
                </a:path>
                <a:path w="1219835" h="1101089">
                  <a:moveTo>
                    <a:pt x="408470" y="597636"/>
                  </a:moveTo>
                  <a:lnTo>
                    <a:pt x="405828" y="596455"/>
                  </a:lnTo>
                  <a:lnTo>
                    <a:pt x="408470" y="597636"/>
                  </a:lnTo>
                  <a:close/>
                </a:path>
                <a:path w="1219835" h="1101089">
                  <a:moveTo>
                    <a:pt x="408838" y="606793"/>
                  </a:moveTo>
                  <a:lnTo>
                    <a:pt x="408622" y="606463"/>
                  </a:lnTo>
                  <a:lnTo>
                    <a:pt x="408266" y="606450"/>
                  </a:lnTo>
                  <a:lnTo>
                    <a:pt x="408000" y="606552"/>
                  </a:lnTo>
                  <a:lnTo>
                    <a:pt x="407733" y="606602"/>
                  </a:lnTo>
                  <a:lnTo>
                    <a:pt x="407911" y="606856"/>
                  </a:lnTo>
                  <a:lnTo>
                    <a:pt x="408254" y="607377"/>
                  </a:lnTo>
                  <a:lnTo>
                    <a:pt x="408444" y="607212"/>
                  </a:lnTo>
                  <a:lnTo>
                    <a:pt x="408660" y="607034"/>
                  </a:lnTo>
                  <a:lnTo>
                    <a:pt x="408813" y="606818"/>
                  </a:lnTo>
                  <a:close/>
                </a:path>
                <a:path w="1219835" h="1101089">
                  <a:moveTo>
                    <a:pt x="411937" y="599274"/>
                  </a:moveTo>
                  <a:lnTo>
                    <a:pt x="410629" y="597801"/>
                  </a:lnTo>
                  <a:lnTo>
                    <a:pt x="409867" y="598030"/>
                  </a:lnTo>
                  <a:lnTo>
                    <a:pt x="409333" y="598030"/>
                  </a:lnTo>
                  <a:lnTo>
                    <a:pt x="409790" y="599554"/>
                  </a:lnTo>
                  <a:lnTo>
                    <a:pt x="409194" y="601624"/>
                  </a:lnTo>
                  <a:lnTo>
                    <a:pt x="411721" y="602348"/>
                  </a:lnTo>
                  <a:lnTo>
                    <a:pt x="411822" y="601624"/>
                  </a:lnTo>
                  <a:lnTo>
                    <a:pt x="411937" y="599274"/>
                  </a:lnTo>
                  <a:close/>
                </a:path>
                <a:path w="1219835" h="1101089">
                  <a:moveTo>
                    <a:pt x="414997" y="933564"/>
                  </a:moveTo>
                  <a:lnTo>
                    <a:pt x="414604" y="931100"/>
                  </a:lnTo>
                  <a:lnTo>
                    <a:pt x="413334" y="929855"/>
                  </a:lnTo>
                  <a:lnTo>
                    <a:pt x="409917" y="929373"/>
                  </a:lnTo>
                  <a:lnTo>
                    <a:pt x="408038" y="930605"/>
                  </a:lnTo>
                  <a:lnTo>
                    <a:pt x="407174" y="934008"/>
                  </a:lnTo>
                  <a:lnTo>
                    <a:pt x="407339" y="935443"/>
                  </a:lnTo>
                  <a:lnTo>
                    <a:pt x="407987" y="936891"/>
                  </a:lnTo>
                  <a:lnTo>
                    <a:pt x="410248" y="937133"/>
                  </a:lnTo>
                  <a:lnTo>
                    <a:pt x="412483" y="936586"/>
                  </a:lnTo>
                  <a:lnTo>
                    <a:pt x="414794" y="935037"/>
                  </a:lnTo>
                  <a:lnTo>
                    <a:pt x="414985" y="934339"/>
                  </a:lnTo>
                  <a:lnTo>
                    <a:pt x="414997" y="933564"/>
                  </a:lnTo>
                  <a:close/>
                </a:path>
                <a:path w="1219835" h="1101089">
                  <a:moveTo>
                    <a:pt x="427723" y="601091"/>
                  </a:moveTo>
                  <a:lnTo>
                    <a:pt x="424510" y="600722"/>
                  </a:lnTo>
                  <a:lnTo>
                    <a:pt x="423976" y="600913"/>
                  </a:lnTo>
                  <a:lnTo>
                    <a:pt x="423125" y="602513"/>
                  </a:lnTo>
                  <a:lnTo>
                    <a:pt x="422910" y="602919"/>
                  </a:lnTo>
                  <a:lnTo>
                    <a:pt x="422389" y="603986"/>
                  </a:lnTo>
                  <a:lnTo>
                    <a:pt x="427723" y="601091"/>
                  </a:lnTo>
                  <a:close/>
                </a:path>
                <a:path w="1219835" h="1101089">
                  <a:moveTo>
                    <a:pt x="440690" y="894969"/>
                  </a:moveTo>
                  <a:lnTo>
                    <a:pt x="440207" y="892441"/>
                  </a:lnTo>
                  <a:lnTo>
                    <a:pt x="439178" y="891628"/>
                  </a:lnTo>
                  <a:lnTo>
                    <a:pt x="434848" y="891197"/>
                  </a:lnTo>
                  <a:lnTo>
                    <a:pt x="432142" y="891438"/>
                  </a:lnTo>
                  <a:lnTo>
                    <a:pt x="429552" y="892848"/>
                  </a:lnTo>
                  <a:lnTo>
                    <a:pt x="426821" y="898042"/>
                  </a:lnTo>
                  <a:lnTo>
                    <a:pt x="428332" y="898029"/>
                  </a:lnTo>
                  <a:lnTo>
                    <a:pt x="429298" y="897788"/>
                  </a:lnTo>
                  <a:lnTo>
                    <a:pt x="433006" y="898855"/>
                  </a:lnTo>
                  <a:lnTo>
                    <a:pt x="435533" y="897483"/>
                  </a:lnTo>
                  <a:lnTo>
                    <a:pt x="438162" y="896924"/>
                  </a:lnTo>
                  <a:lnTo>
                    <a:pt x="439801" y="896581"/>
                  </a:lnTo>
                  <a:lnTo>
                    <a:pt x="440690" y="894969"/>
                  </a:lnTo>
                  <a:close/>
                </a:path>
                <a:path w="1219835" h="1101089">
                  <a:moveTo>
                    <a:pt x="456044" y="566115"/>
                  </a:moveTo>
                  <a:lnTo>
                    <a:pt x="455231" y="564108"/>
                  </a:lnTo>
                  <a:lnTo>
                    <a:pt x="452920" y="563638"/>
                  </a:lnTo>
                  <a:lnTo>
                    <a:pt x="451497" y="564375"/>
                  </a:lnTo>
                  <a:lnTo>
                    <a:pt x="450646" y="564781"/>
                  </a:lnTo>
                  <a:lnTo>
                    <a:pt x="450342" y="566305"/>
                  </a:lnTo>
                  <a:lnTo>
                    <a:pt x="451713" y="568566"/>
                  </a:lnTo>
                  <a:lnTo>
                    <a:pt x="453707" y="568833"/>
                  </a:lnTo>
                  <a:lnTo>
                    <a:pt x="455574" y="567613"/>
                  </a:lnTo>
                  <a:lnTo>
                    <a:pt x="455637" y="567067"/>
                  </a:lnTo>
                  <a:lnTo>
                    <a:pt x="456044" y="566115"/>
                  </a:lnTo>
                  <a:close/>
                </a:path>
                <a:path w="1219835" h="1101089">
                  <a:moveTo>
                    <a:pt x="461530" y="552157"/>
                  </a:moveTo>
                  <a:lnTo>
                    <a:pt x="460908" y="551611"/>
                  </a:lnTo>
                  <a:lnTo>
                    <a:pt x="460197" y="550976"/>
                  </a:lnTo>
                  <a:lnTo>
                    <a:pt x="459193" y="550633"/>
                  </a:lnTo>
                  <a:lnTo>
                    <a:pt x="457974" y="549986"/>
                  </a:lnTo>
                  <a:lnTo>
                    <a:pt x="457530" y="551167"/>
                  </a:lnTo>
                  <a:lnTo>
                    <a:pt x="457009" y="551954"/>
                  </a:lnTo>
                  <a:lnTo>
                    <a:pt x="457009" y="553897"/>
                  </a:lnTo>
                  <a:lnTo>
                    <a:pt x="458774" y="554456"/>
                  </a:lnTo>
                  <a:lnTo>
                    <a:pt x="460971" y="553440"/>
                  </a:lnTo>
                  <a:lnTo>
                    <a:pt x="461530" y="552157"/>
                  </a:lnTo>
                  <a:close/>
                </a:path>
                <a:path w="1219835" h="1101089">
                  <a:moveTo>
                    <a:pt x="469709" y="1002436"/>
                  </a:moveTo>
                  <a:lnTo>
                    <a:pt x="469633" y="1002245"/>
                  </a:lnTo>
                  <a:lnTo>
                    <a:pt x="469493" y="1002309"/>
                  </a:lnTo>
                  <a:lnTo>
                    <a:pt x="469404" y="1002474"/>
                  </a:lnTo>
                  <a:lnTo>
                    <a:pt x="469328" y="1002639"/>
                  </a:lnTo>
                  <a:lnTo>
                    <a:pt x="469455" y="1002576"/>
                  </a:lnTo>
                  <a:lnTo>
                    <a:pt x="469582" y="1002499"/>
                  </a:lnTo>
                  <a:lnTo>
                    <a:pt x="469709" y="1002436"/>
                  </a:lnTo>
                  <a:close/>
                </a:path>
                <a:path w="1219835" h="1101089">
                  <a:moveTo>
                    <a:pt x="469785" y="1002411"/>
                  </a:moveTo>
                  <a:lnTo>
                    <a:pt x="469430" y="1003439"/>
                  </a:lnTo>
                  <a:lnTo>
                    <a:pt x="469760" y="1002461"/>
                  </a:lnTo>
                  <a:close/>
                </a:path>
                <a:path w="1219835" h="1101089">
                  <a:moveTo>
                    <a:pt x="483463" y="1006525"/>
                  </a:moveTo>
                  <a:lnTo>
                    <a:pt x="477710" y="1010450"/>
                  </a:lnTo>
                  <a:lnTo>
                    <a:pt x="478015" y="1005992"/>
                  </a:lnTo>
                  <a:lnTo>
                    <a:pt x="478104" y="1003795"/>
                  </a:lnTo>
                  <a:lnTo>
                    <a:pt x="478167" y="1002118"/>
                  </a:lnTo>
                  <a:lnTo>
                    <a:pt x="477939" y="1000404"/>
                  </a:lnTo>
                  <a:lnTo>
                    <a:pt x="478002" y="998715"/>
                  </a:lnTo>
                  <a:lnTo>
                    <a:pt x="476808" y="998601"/>
                  </a:lnTo>
                  <a:lnTo>
                    <a:pt x="475640" y="998677"/>
                  </a:lnTo>
                  <a:lnTo>
                    <a:pt x="474472" y="998943"/>
                  </a:lnTo>
                  <a:lnTo>
                    <a:pt x="474192" y="999236"/>
                  </a:lnTo>
                  <a:lnTo>
                    <a:pt x="473900" y="999490"/>
                  </a:lnTo>
                  <a:lnTo>
                    <a:pt x="473583" y="999718"/>
                  </a:lnTo>
                  <a:lnTo>
                    <a:pt x="474243" y="1000264"/>
                  </a:lnTo>
                  <a:lnTo>
                    <a:pt x="474052" y="1000696"/>
                  </a:lnTo>
                  <a:lnTo>
                    <a:pt x="473862" y="1001204"/>
                  </a:lnTo>
                  <a:lnTo>
                    <a:pt x="473417" y="1002004"/>
                  </a:lnTo>
                  <a:lnTo>
                    <a:pt x="473138" y="1002271"/>
                  </a:lnTo>
                  <a:lnTo>
                    <a:pt x="472782" y="1002728"/>
                  </a:lnTo>
                  <a:lnTo>
                    <a:pt x="473024" y="1003134"/>
                  </a:lnTo>
                  <a:lnTo>
                    <a:pt x="473214" y="1003706"/>
                  </a:lnTo>
                  <a:lnTo>
                    <a:pt x="474243" y="1004531"/>
                  </a:lnTo>
                  <a:lnTo>
                    <a:pt x="474941" y="1005027"/>
                  </a:lnTo>
                  <a:lnTo>
                    <a:pt x="474230" y="1006309"/>
                  </a:lnTo>
                  <a:lnTo>
                    <a:pt x="473494" y="1006754"/>
                  </a:lnTo>
                  <a:lnTo>
                    <a:pt x="471576" y="1006538"/>
                  </a:lnTo>
                  <a:lnTo>
                    <a:pt x="470852" y="1006576"/>
                  </a:lnTo>
                  <a:lnTo>
                    <a:pt x="472617" y="1010361"/>
                  </a:lnTo>
                  <a:lnTo>
                    <a:pt x="472300" y="1011732"/>
                  </a:lnTo>
                  <a:lnTo>
                    <a:pt x="473379" y="1012317"/>
                  </a:lnTo>
                  <a:lnTo>
                    <a:pt x="474675" y="1012507"/>
                  </a:lnTo>
                  <a:lnTo>
                    <a:pt x="476796" y="1012177"/>
                  </a:lnTo>
                  <a:lnTo>
                    <a:pt x="477862" y="1011897"/>
                  </a:lnTo>
                  <a:lnTo>
                    <a:pt x="477786" y="1011732"/>
                  </a:lnTo>
                  <a:lnTo>
                    <a:pt x="477761" y="1011504"/>
                  </a:lnTo>
                  <a:lnTo>
                    <a:pt x="477951" y="1011377"/>
                  </a:lnTo>
                  <a:lnTo>
                    <a:pt x="478155" y="1011428"/>
                  </a:lnTo>
                  <a:lnTo>
                    <a:pt x="478320" y="1011440"/>
                  </a:lnTo>
                  <a:lnTo>
                    <a:pt x="478282" y="1011783"/>
                  </a:lnTo>
                  <a:lnTo>
                    <a:pt x="480034" y="1011250"/>
                  </a:lnTo>
                  <a:lnTo>
                    <a:pt x="481177" y="1010958"/>
                  </a:lnTo>
                  <a:lnTo>
                    <a:pt x="481901" y="1009548"/>
                  </a:lnTo>
                  <a:lnTo>
                    <a:pt x="482841" y="1008100"/>
                  </a:lnTo>
                  <a:lnTo>
                    <a:pt x="483463" y="1006525"/>
                  </a:lnTo>
                  <a:close/>
                </a:path>
                <a:path w="1219835" h="1101089">
                  <a:moveTo>
                    <a:pt x="514299" y="34239"/>
                  </a:moveTo>
                  <a:lnTo>
                    <a:pt x="513448" y="32994"/>
                  </a:lnTo>
                  <a:lnTo>
                    <a:pt x="512610" y="32207"/>
                  </a:lnTo>
                  <a:lnTo>
                    <a:pt x="510387" y="31292"/>
                  </a:lnTo>
                  <a:lnTo>
                    <a:pt x="509219" y="32004"/>
                  </a:lnTo>
                  <a:lnTo>
                    <a:pt x="508215" y="33489"/>
                  </a:lnTo>
                  <a:lnTo>
                    <a:pt x="508190" y="34213"/>
                  </a:lnTo>
                  <a:lnTo>
                    <a:pt x="508381" y="34620"/>
                  </a:lnTo>
                  <a:lnTo>
                    <a:pt x="509244" y="36360"/>
                  </a:lnTo>
                  <a:lnTo>
                    <a:pt x="511962" y="36906"/>
                  </a:lnTo>
                  <a:lnTo>
                    <a:pt x="513842" y="35521"/>
                  </a:lnTo>
                  <a:lnTo>
                    <a:pt x="513905" y="35102"/>
                  </a:lnTo>
                  <a:lnTo>
                    <a:pt x="514299" y="34239"/>
                  </a:lnTo>
                  <a:close/>
                </a:path>
                <a:path w="1219835" h="1101089">
                  <a:moveTo>
                    <a:pt x="566064" y="105308"/>
                  </a:moveTo>
                  <a:lnTo>
                    <a:pt x="565708" y="105092"/>
                  </a:lnTo>
                  <a:lnTo>
                    <a:pt x="565353" y="104940"/>
                  </a:lnTo>
                  <a:lnTo>
                    <a:pt x="564984" y="104838"/>
                  </a:lnTo>
                  <a:lnTo>
                    <a:pt x="565264" y="105117"/>
                  </a:lnTo>
                  <a:lnTo>
                    <a:pt x="565645" y="105244"/>
                  </a:lnTo>
                  <a:lnTo>
                    <a:pt x="566064" y="105308"/>
                  </a:lnTo>
                  <a:close/>
                </a:path>
                <a:path w="1219835" h="1101089">
                  <a:moveTo>
                    <a:pt x="584136" y="144106"/>
                  </a:moveTo>
                  <a:lnTo>
                    <a:pt x="583120" y="142811"/>
                  </a:lnTo>
                  <a:lnTo>
                    <a:pt x="581634" y="141884"/>
                  </a:lnTo>
                  <a:lnTo>
                    <a:pt x="580212" y="140525"/>
                  </a:lnTo>
                  <a:lnTo>
                    <a:pt x="579805" y="140119"/>
                  </a:lnTo>
                  <a:lnTo>
                    <a:pt x="579793" y="140284"/>
                  </a:lnTo>
                  <a:lnTo>
                    <a:pt x="579805" y="140855"/>
                  </a:lnTo>
                  <a:lnTo>
                    <a:pt x="579945" y="141401"/>
                  </a:lnTo>
                  <a:lnTo>
                    <a:pt x="580136" y="141897"/>
                  </a:lnTo>
                  <a:lnTo>
                    <a:pt x="580644" y="142176"/>
                  </a:lnTo>
                  <a:lnTo>
                    <a:pt x="581139" y="142443"/>
                  </a:lnTo>
                  <a:lnTo>
                    <a:pt x="581621" y="142735"/>
                  </a:lnTo>
                  <a:lnTo>
                    <a:pt x="582460" y="143230"/>
                  </a:lnTo>
                  <a:lnTo>
                    <a:pt x="583260" y="143852"/>
                  </a:lnTo>
                  <a:lnTo>
                    <a:pt x="584136" y="144106"/>
                  </a:lnTo>
                  <a:close/>
                </a:path>
                <a:path w="1219835" h="1101089">
                  <a:moveTo>
                    <a:pt x="596112" y="886015"/>
                  </a:moveTo>
                  <a:lnTo>
                    <a:pt x="595845" y="885444"/>
                  </a:lnTo>
                  <a:lnTo>
                    <a:pt x="595528" y="884910"/>
                  </a:lnTo>
                  <a:lnTo>
                    <a:pt x="595134" y="884440"/>
                  </a:lnTo>
                  <a:lnTo>
                    <a:pt x="594804" y="884809"/>
                  </a:lnTo>
                  <a:lnTo>
                    <a:pt x="594474" y="885228"/>
                  </a:lnTo>
                  <a:lnTo>
                    <a:pt x="594182" y="885736"/>
                  </a:lnTo>
                  <a:lnTo>
                    <a:pt x="595033" y="885837"/>
                  </a:lnTo>
                  <a:lnTo>
                    <a:pt x="595630" y="885990"/>
                  </a:lnTo>
                  <a:lnTo>
                    <a:pt x="596112" y="886015"/>
                  </a:lnTo>
                  <a:close/>
                </a:path>
                <a:path w="1219835" h="1101089">
                  <a:moveTo>
                    <a:pt x="609485" y="878116"/>
                  </a:moveTo>
                  <a:lnTo>
                    <a:pt x="602627" y="880668"/>
                  </a:lnTo>
                  <a:lnTo>
                    <a:pt x="598347" y="882307"/>
                  </a:lnTo>
                  <a:lnTo>
                    <a:pt x="598728" y="882700"/>
                  </a:lnTo>
                  <a:lnTo>
                    <a:pt x="599160" y="883081"/>
                  </a:lnTo>
                  <a:lnTo>
                    <a:pt x="600011" y="883640"/>
                  </a:lnTo>
                  <a:lnTo>
                    <a:pt x="600240" y="884085"/>
                  </a:lnTo>
                  <a:lnTo>
                    <a:pt x="600405" y="884593"/>
                  </a:lnTo>
                  <a:lnTo>
                    <a:pt x="600710" y="884453"/>
                  </a:lnTo>
                  <a:lnTo>
                    <a:pt x="603034" y="883208"/>
                  </a:lnTo>
                  <a:lnTo>
                    <a:pt x="605421" y="882129"/>
                  </a:lnTo>
                  <a:lnTo>
                    <a:pt x="607834" y="881151"/>
                  </a:lnTo>
                  <a:lnTo>
                    <a:pt x="608266" y="880110"/>
                  </a:lnTo>
                  <a:lnTo>
                    <a:pt x="608888" y="879119"/>
                  </a:lnTo>
                  <a:lnTo>
                    <a:pt x="609485" y="878116"/>
                  </a:lnTo>
                  <a:close/>
                </a:path>
                <a:path w="1219835" h="1101089">
                  <a:moveTo>
                    <a:pt x="627659" y="872769"/>
                  </a:moveTo>
                  <a:lnTo>
                    <a:pt x="625055" y="872045"/>
                  </a:lnTo>
                  <a:lnTo>
                    <a:pt x="623036" y="872159"/>
                  </a:lnTo>
                  <a:lnTo>
                    <a:pt x="620991" y="873353"/>
                  </a:lnTo>
                  <a:lnTo>
                    <a:pt x="619429" y="874268"/>
                  </a:lnTo>
                  <a:lnTo>
                    <a:pt x="617753" y="875004"/>
                  </a:lnTo>
                  <a:lnTo>
                    <a:pt x="609930" y="877951"/>
                  </a:lnTo>
                  <a:lnTo>
                    <a:pt x="609892" y="878763"/>
                  </a:lnTo>
                  <a:lnTo>
                    <a:pt x="609904" y="880364"/>
                  </a:lnTo>
                  <a:lnTo>
                    <a:pt x="612978" y="879246"/>
                  </a:lnTo>
                  <a:lnTo>
                    <a:pt x="616115" y="878306"/>
                  </a:lnTo>
                  <a:lnTo>
                    <a:pt x="619290" y="877493"/>
                  </a:lnTo>
                  <a:lnTo>
                    <a:pt x="619480" y="876592"/>
                  </a:lnTo>
                  <a:lnTo>
                    <a:pt x="619645" y="876160"/>
                  </a:lnTo>
                  <a:lnTo>
                    <a:pt x="620369" y="876236"/>
                  </a:lnTo>
                  <a:lnTo>
                    <a:pt x="620585" y="876604"/>
                  </a:lnTo>
                  <a:lnTo>
                    <a:pt x="620598" y="876947"/>
                  </a:lnTo>
                  <a:lnTo>
                    <a:pt x="620522" y="877189"/>
                  </a:lnTo>
                  <a:lnTo>
                    <a:pt x="623392" y="876515"/>
                  </a:lnTo>
                  <a:lnTo>
                    <a:pt x="624992" y="875499"/>
                  </a:lnTo>
                  <a:lnTo>
                    <a:pt x="627024" y="874344"/>
                  </a:lnTo>
                  <a:lnTo>
                    <a:pt x="627202" y="873569"/>
                  </a:lnTo>
                  <a:lnTo>
                    <a:pt x="627659" y="872769"/>
                  </a:lnTo>
                  <a:close/>
                </a:path>
                <a:path w="1219835" h="1101089">
                  <a:moveTo>
                    <a:pt x="733539" y="80632"/>
                  </a:moveTo>
                  <a:lnTo>
                    <a:pt x="733323" y="80518"/>
                  </a:lnTo>
                  <a:lnTo>
                    <a:pt x="733285" y="80670"/>
                  </a:lnTo>
                  <a:lnTo>
                    <a:pt x="733463" y="80683"/>
                  </a:lnTo>
                  <a:close/>
                </a:path>
                <a:path w="1219835" h="1101089">
                  <a:moveTo>
                    <a:pt x="735355" y="82892"/>
                  </a:moveTo>
                  <a:lnTo>
                    <a:pt x="735063" y="82524"/>
                  </a:lnTo>
                  <a:lnTo>
                    <a:pt x="734606" y="82956"/>
                  </a:lnTo>
                  <a:lnTo>
                    <a:pt x="734187" y="83350"/>
                  </a:lnTo>
                  <a:lnTo>
                    <a:pt x="733806" y="83718"/>
                  </a:lnTo>
                  <a:lnTo>
                    <a:pt x="733844" y="84391"/>
                  </a:lnTo>
                  <a:lnTo>
                    <a:pt x="733844" y="84747"/>
                  </a:lnTo>
                  <a:lnTo>
                    <a:pt x="734047" y="84721"/>
                  </a:lnTo>
                  <a:lnTo>
                    <a:pt x="734263" y="84734"/>
                  </a:lnTo>
                  <a:lnTo>
                    <a:pt x="734441" y="84772"/>
                  </a:lnTo>
                  <a:lnTo>
                    <a:pt x="734631" y="84823"/>
                  </a:lnTo>
                  <a:lnTo>
                    <a:pt x="734847" y="84886"/>
                  </a:lnTo>
                  <a:lnTo>
                    <a:pt x="735025" y="84988"/>
                  </a:lnTo>
                  <a:lnTo>
                    <a:pt x="735190" y="84391"/>
                  </a:lnTo>
                  <a:lnTo>
                    <a:pt x="735304" y="83718"/>
                  </a:lnTo>
                  <a:lnTo>
                    <a:pt x="735355" y="82892"/>
                  </a:lnTo>
                  <a:close/>
                </a:path>
                <a:path w="1219835" h="1101089">
                  <a:moveTo>
                    <a:pt x="764692" y="730935"/>
                  </a:moveTo>
                  <a:lnTo>
                    <a:pt x="754151" y="723836"/>
                  </a:lnTo>
                  <a:lnTo>
                    <a:pt x="753059" y="724281"/>
                  </a:lnTo>
                  <a:lnTo>
                    <a:pt x="753059" y="728853"/>
                  </a:lnTo>
                  <a:lnTo>
                    <a:pt x="751611" y="730935"/>
                  </a:lnTo>
                  <a:lnTo>
                    <a:pt x="750773" y="731393"/>
                  </a:lnTo>
                  <a:lnTo>
                    <a:pt x="750100" y="731951"/>
                  </a:lnTo>
                  <a:lnTo>
                    <a:pt x="749223" y="731240"/>
                  </a:lnTo>
                  <a:lnTo>
                    <a:pt x="750062" y="727506"/>
                  </a:lnTo>
                  <a:lnTo>
                    <a:pt x="752513" y="728129"/>
                  </a:lnTo>
                  <a:lnTo>
                    <a:pt x="753059" y="728853"/>
                  </a:lnTo>
                  <a:lnTo>
                    <a:pt x="753059" y="724281"/>
                  </a:lnTo>
                  <a:lnTo>
                    <a:pt x="749922" y="725551"/>
                  </a:lnTo>
                  <a:lnTo>
                    <a:pt x="746823" y="733056"/>
                  </a:lnTo>
                  <a:lnTo>
                    <a:pt x="746747" y="736574"/>
                  </a:lnTo>
                  <a:lnTo>
                    <a:pt x="752449" y="738987"/>
                  </a:lnTo>
                  <a:lnTo>
                    <a:pt x="753097" y="739330"/>
                  </a:lnTo>
                  <a:lnTo>
                    <a:pt x="755802" y="740194"/>
                  </a:lnTo>
                  <a:lnTo>
                    <a:pt x="757745" y="739914"/>
                  </a:lnTo>
                  <a:lnTo>
                    <a:pt x="759574" y="738886"/>
                  </a:lnTo>
                  <a:lnTo>
                    <a:pt x="761377" y="737844"/>
                  </a:lnTo>
                  <a:lnTo>
                    <a:pt x="762787" y="735901"/>
                  </a:lnTo>
                  <a:lnTo>
                    <a:pt x="764298" y="731951"/>
                  </a:lnTo>
                  <a:lnTo>
                    <a:pt x="764692" y="730935"/>
                  </a:lnTo>
                  <a:close/>
                </a:path>
                <a:path w="1219835" h="1101089">
                  <a:moveTo>
                    <a:pt x="833196" y="323202"/>
                  </a:moveTo>
                  <a:lnTo>
                    <a:pt x="832980" y="322668"/>
                  </a:lnTo>
                  <a:lnTo>
                    <a:pt x="832586" y="322351"/>
                  </a:lnTo>
                  <a:lnTo>
                    <a:pt x="832319" y="322376"/>
                  </a:lnTo>
                  <a:lnTo>
                    <a:pt x="830376" y="322453"/>
                  </a:lnTo>
                  <a:lnTo>
                    <a:pt x="829106" y="323380"/>
                  </a:lnTo>
                  <a:lnTo>
                    <a:pt x="828509" y="325755"/>
                  </a:lnTo>
                  <a:lnTo>
                    <a:pt x="830453" y="325564"/>
                  </a:lnTo>
                  <a:lnTo>
                    <a:pt x="831964" y="325412"/>
                  </a:lnTo>
                  <a:lnTo>
                    <a:pt x="833120" y="323646"/>
                  </a:lnTo>
                  <a:lnTo>
                    <a:pt x="833196" y="323202"/>
                  </a:lnTo>
                  <a:close/>
                </a:path>
                <a:path w="1219835" h="1101089">
                  <a:moveTo>
                    <a:pt x="838301" y="343217"/>
                  </a:moveTo>
                  <a:lnTo>
                    <a:pt x="835571" y="339229"/>
                  </a:lnTo>
                  <a:lnTo>
                    <a:pt x="835304" y="339369"/>
                  </a:lnTo>
                  <a:lnTo>
                    <a:pt x="835063" y="339521"/>
                  </a:lnTo>
                  <a:lnTo>
                    <a:pt x="834834" y="339712"/>
                  </a:lnTo>
                  <a:lnTo>
                    <a:pt x="835253" y="340550"/>
                  </a:lnTo>
                  <a:lnTo>
                    <a:pt x="835228" y="341477"/>
                  </a:lnTo>
                  <a:lnTo>
                    <a:pt x="833996" y="342125"/>
                  </a:lnTo>
                  <a:lnTo>
                    <a:pt x="833755" y="342176"/>
                  </a:lnTo>
                  <a:lnTo>
                    <a:pt x="833539" y="342163"/>
                  </a:lnTo>
                  <a:lnTo>
                    <a:pt x="833539" y="342455"/>
                  </a:lnTo>
                  <a:lnTo>
                    <a:pt x="834771" y="344271"/>
                  </a:lnTo>
                  <a:lnTo>
                    <a:pt x="835126" y="343941"/>
                  </a:lnTo>
                  <a:lnTo>
                    <a:pt x="835609" y="343776"/>
                  </a:lnTo>
                  <a:lnTo>
                    <a:pt x="836866" y="343954"/>
                  </a:lnTo>
                  <a:lnTo>
                    <a:pt x="837501" y="344106"/>
                  </a:lnTo>
                  <a:lnTo>
                    <a:pt x="838123" y="344271"/>
                  </a:lnTo>
                  <a:lnTo>
                    <a:pt x="838301" y="343217"/>
                  </a:lnTo>
                  <a:close/>
                </a:path>
                <a:path w="1219835" h="1101089">
                  <a:moveTo>
                    <a:pt x="844321" y="314223"/>
                  </a:moveTo>
                  <a:lnTo>
                    <a:pt x="842530" y="313791"/>
                  </a:lnTo>
                  <a:lnTo>
                    <a:pt x="841362" y="314985"/>
                  </a:lnTo>
                  <a:lnTo>
                    <a:pt x="840105" y="315861"/>
                  </a:lnTo>
                  <a:lnTo>
                    <a:pt x="839939" y="315976"/>
                  </a:lnTo>
                  <a:lnTo>
                    <a:pt x="840041" y="316903"/>
                  </a:lnTo>
                  <a:lnTo>
                    <a:pt x="840232" y="317106"/>
                  </a:lnTo>
                  <a:lnTo>
                    <a:pt x="842340" y="317525"/>
                  </a:lnTo>
                  <a:lnTo>
                    <a:pt x="843495" y="316674"/>
                  </a:lnTo>
                  <a:lnTo>
                    <a:pt x="844321" y="314223"/>
                  </a:lnTo>
                  <a:close/>
                </a:path>
                <a:path w="1219835" h="1101089">
                  <a:moveTo>
                    <a:pt x="883577" y="214503"/>
                  </a:moveTo>
                  <a:lnTo>
                    <a:pt x="883094" y="214541"/>
                  </a:lnTo>
                  <a:lnTo>
                    <a:pt x="882230" y="214668"/>
                  </a:lnTo>
                  <a:lnTo>
                    <a:pt x="879716" y="219240"/>
                  </a:lnTo>
                  <a:lnTo>
                    <a:pt x="878700" y="218719"/>
                  </a:lnTo>
                  <a:lnTo>
                    <a:pt x="877887" y="217970"/>
                  </a:lnTo>
                  <a:lnTo>
                    <a:pt x="876846" y="218376"/>
                  </a:lnTo>
                  <a:lnTo>
                    <a:pt x="876376" y="218401"/>
                  </a:lnTo>
                  <a:lnTo>
                    <a:pt x="875931" y="218262"/>
                  </a:lnTo>
                  <a:lnTo>
                    <a:pt x="875677" y="218909"/>
                  </a:lnTo>
                  <a:lnTo>
                    <a:pt x="875703" y="219608"/>
                  </a:lnTo>
                  <a:lnTo>
                    <a:pt x="876604" y="220713"/>
                  </a:lnTo>
                  <a:lnTo>
                    <a:pt x="877773" y="221018"/>
                  </a:lnTo>
                  <a:lnTo>
                    <a:pt x="878522" y="220878"/>
                  </a:lnTo>
                  <a:lnTo>
                    <a:pt x="881595" y="220294"/>
                  </a:lnTo>
                  <a:lnTo>
                    <a:pt x="882688" y="217957"/>
                  </a:lnTo>
                  <a:lnTo>
                    <a:pt x="883577" y="214503"/>
                  </a:lnTo>
                  <a:close/>
                </a:path>
                <a:path w="1219835" h="1101089">
                  <a:moveTo>
                    <a:pt x="928001" y="87972"/>
                  </a:moveTo>
                  <a:lnTo>
                    <a:pt x="926731" y="85471"/>
                  </a:lnTo>
                  <a:lnTo>
                    <a:pt x="924496" y="84264"/>
                  </a:lnTo>
                  <a:lnTo>
                    <a:pt x="922502" y="82791"/>
                  </a:lnTo>
                  <a:lnTo>
                    <a:pt x="921308" y="83108"/>
                  </a:lnTo>
                  <a:lnTo>
                    <a:pt x="919060" y="83807"/>
                  </a:lnTo>
                  <a:lnTo>
                    <a:pt x="919772" y="85128"/>
                  </a:lnTo>
                  <a:lnTo>
                    <a:pt x="920915" y="86017"/>
                  </a:lnTo>
                  <a:lnTo>
                    <a:pt x="922121" y="86944"/>
                  </a:lnTo>
                  <a:lnTo>
                    <a:pt x="922578" y="92036"/>
                  </a:lnTo>
                  <a:lnTo>
                    <a:pt x="924306" y="92036"/>
                  </a:lnTo>
                  <a:lnTo>
                    <a:pt x="925982" y="91821"/>
                  </a:lnTo>
                  <a:lnTo>
                    <a:pt x="927633" y="91478"/>
                  </a:lnTo>
                  <a:lnTo>
                    <a:pt x="927290" y="90957"/>
                  </a:lnTo>
                  <a:lnTo>
                    <a:pt x="927150" y="90182"/>
                  </a:lnTo>
                  <a:lnTo>
                    <a:pt x="927544" y="88849"/>
                  </a:lnTo>
                  <a:lnTo>
                    <a:pt x="927823" y="88353"/>
                  </a:lnTo>
                  <a:lnTo>
                    <a:pt x="928001" y="87972"/>
                  </a:lnTo>
                  <a:close/>
                </a:path>
                <a:path w="1219835" h="1101089">
                  <a:moveTo>
                    <a:pt x="946899" y="14452"/>
                  </a:moveTo>
                  <a:lnTo>
                    <a:pt x="946480" y="14732"/>
                  </a:lnTo>
                  <a:lnTo>
                    <a:pt x="946823" y="14960"/>
                  </a:lnTo>
                  <a:lnTo>
                    <a:pt x="946899" y="14452"/>
                  </a:lnTo>
                  <a:close/>
                </a:path>
                <a:path w="1219835" h="1101089">
                  <a:moveTo>
                    <a:pt x="950074" y="285483"/>
                  </a:moveTo>
                  <a:lnTo>
                    <a:pt x="949655" y="285191"/>
                  </a:lnTo>
                  <a:lnTo>
                    <a:pt x="949464" y="284683"/>
                  </a:lnTo>
                  <a:lnTo>
                    <a:pt x="949642" y="283743"/>
                  </a:lnTo>
                  <a:lnTo>
                    <a:pt x="949718" y="283451"/>
                  </a:lnTo>
                  <a:lnTo>
                    <a:pt x="949807" y="283146"/>
                  </a:lnTo>
                  <a:lnTo>
                    <a:pt x="949528" y="283425"/>
                  </a:lnTo>
                  <a:lnTo>
                    <a:pt x="949248" y="283679"/>
                  </a:lnTo>
                  <a:lnTo>
                    <a:pt x="948982" y="283946"/>
                  </a:lnTo>
                  <a:lnTo>
                    <a:pt x="948842" y="284403"/>
                  </a:lnTo>
                  <a:lnTo>
                    <a:pt x="948778" y="284619"/>
                  </a:lnTo>
                  <a:lnTo>
                    <a:pt x="948588" y="284619"/>
                  </a:lnTo>
                  <a:lnTo>
                    <a:pt x="948232" y="284657"/>
                  </a:lnTo>
                  <a:lnTo>
                    <a:pt x="948067" y="284797"/>
                  </a:lnTo>
                  <a:lnTo>
                    <a:pt x="947737" y="285115"/>
                  </a:lnTo>
                  <a:lnTo>
                    <a:pt x="948499" y="285089"/>
                  </a:lnTo>
                  <a:lnTo>
                    <a:pt x="949286" y="285267"/>
                  </a:lnTo>
                  <a:lnTo>
                    <a:pt x="950074" y="285483"/>
                  </a:lnTo>
                  <a:close/>
                </a:path>
                <a:path w="1219835" h="1101089">
                  <a:moveTo>
                    <a:pt x="950823" y="285762"/>
                  </a:moveTo>
                  <a:lnTo>
                    <a:pt x="950556" y="285610"/>
                  </a:lnTo>
                  <a:lnTo>
                    <a:pt x="950315" y="285559"/>
                  </a:lnTo>
                  <a:lnTo>
                    <a:pt x="950074" y="285483"/>
                  </a:lnTo>
                  <a:lnTo>
                    <a:pt x="950264" y="285648"/>
                  </a:lnTo>
                  <a:lnTo>
                    <a:pt x="950531" y="285724"/>
                  </a:lnTo>
                  <a:lnTo>
                    <a:pt x="950823" y="285788"/>
                  </a:lnTo>
                  <a:close/>
                </a:path>
                <a:path w="1219835" h="1101089">
                  <a:moveTo>
                    <a:pt x="952106" y="19786"/>
                  </a:moveTo>
                  <a:lnTo>
                    <a:pt x="951598" y="17754"/>
                  </a:lnTo>
                  <a:lnTo>
                    <a:pt x="951496" y="17970"/>
                  </a:lnTo>
                  <a:lnTo>
                    <a:pt x="951458" y="18300"/>
                  </a:lnTo>
                  <a:lnTo>
                    <a:pt x="951547" y="19088"/>
                  </a:lnTo>
                  <a:lnTo>
                    <a:pt x="951763" y="19494"/>
                  </a:lnTo>
                  <a:lnTo>
                    <a:pt x="952042" y="19824"/>
                  </a:lnTo>
                  <a:close/>
                </a:path>
                <a:path w="1219835" h="1101089">
                  <a:moveTo>
                    <a:pt x="955916" y="261797"/>
                  </a:moveTo>
                  <a:lnTo>
                    <a:pt x="955675" y="261607"/>
                  </a:lnTo>
                  <a:lnTo>
                    <a:pt x="955433" y="261429"/>
                  </a:lnTo>
                  <a:lnTo>
                    <a:pt x="955192" y="261226"/>
                  </a:lnTo>
                  <a:lnTo>
                    <a:pt x="954786" y="261645"/>
                  </a:lnTo>
                  <a:lnTo>
                    <a:pt x="954341" y="261975"/>
                  </a:lnTo>
                  <a:lnTo>
                    <a:pt x="953681" y="261950"/>
                  </a:lnTo>
                  <a:lnTo>
                    <a:pt x="954189" y="262674"/>
                  </a:lnTo>
                  <a:lnTo>
                    <a:pt x="954354" y="263677"/>
                  </a:lnTo>
                  <a:lnTo>
                    <a:pt x="954874" y="264401"/>
                  </a:lnTo>
                  <a:lnTo>
                    <a:pt x="955103" y="264109"/>
                  </a:lnTo>
                  <a:lnTo>
                    <a:pt x="955243" y="263779"/>
                  </a:lnTo>
                  <a:lnTo>
                    <a:pt x="955243" y="263385"/>
                  </a:lnTo>
                  <a:lnTo>
                    <a:pt x="955243" y="262877"/>
                  </a:lnTo>
                  <a:lnTo>
                    <a:pt x="955649" y="262394"/>
                  </a:lnTo>
                  <a:lnTo>
                    <a:pt x="955916" y="261797"/>
                  </a:lnTo>
                  <a:close/>
                </a:path>
                <a:path w="1219835" h="1101089">
                  <a:moveTo>
                    <a:pt x="956792" y="252717"/>
                  </a:moveTo>
                  <a:lnTo>
                    <a:pt x="956767" y="252425"/>
                  </a:lnTo>
                  <a:lnTo>
                    <a:pt x="956703" y="251815"/>
                  </a:lnTo>
                  <a:lnTo>
                    <a:pt x="956360" y="251777"/>
                  </a:lnTo>
                  <a:lnTo>
                    <a:pt x="956043" y="251777"/>
                  </a:lnTo>
                  <a:lnTo>
                    <a:pt x="955725" y="251802"/>
                  </a:lnTo>
                  <a:lnTo>
                    <a:pt x="955687" y="252247"/>
                  </a:lnTo>
                  <a:lnTo>
                    <a:pt x="955954" y="252590"/>
                  </a:lnTo>
                  <a:lnTo>
                    <a:pt x="956132" y="252933"/>
                  </a:lnTo>
                  <a:lnTo>
                    <a:pt x="956576" y="252793"/>
                  </a:lnTo>
                  <a:lnTo>
                    <a:pt x="956792" y="252717"/>
                  </a:lnTo>
                  <a:close/>
                </a:path>
                <a:path w="1219835" h="1101089">
                  <a:moveTo>
                    <a:pt x="958189" y="260337"/>
                  </a:moveTo>
                  <a:lnTo>
                    <a:pt x="957961" y="259981"/>
                  </a:lnTo>
                  <a:lnTo>
                    <a:pt x="957872" y="259626"/>
                  </a:lnTo>
                  <a:lnTo>
                    <a:pt x="957148" y="259448"/>
                  </a:lnTo>
                  <a:lnTo>
                    <a:pt x="956665" y="259702"/>
                  </a:lnTo>
                  <a:lnTo>
                    <a:pt x="956246" y="260096"/>
                  </a:lnTo>
                  <a:lnTo>
                    <a:pt x="956462" y="260311"/>
                  </a:lnTo>
                  <a:lnTo>
                    <a:pt x="956665" y="260540"/>
                  </a:lnTo>
                  <a:lnTo>
                    <a:pt x="956894" y="260769"/>
                  </a:lnTo>
                  <a:lnTo>
                    <a:pt x="957275" y="260807"/>
                  </a:lnTo>
                  <a:lnTo>
                    <a:pt x="958024" y="260845"/>
                  </a:lnTo>
                  <a:lnTo>
                    <a:pt x="958088" y="260680"/>
                  </a:lnTo>
                  <a:lnTo>
                    <a:pt x="958189" y="260337"/>
                  </a:lnTo>
                  <a:close/>
                </a:path>
                <a:path w="1219835" h="1101089">
                  <a:moveTo>
                    <a:pt x="962698" y="256755"/>
                  </a:moveTo>
                  <a:lnTo>
                    <a:pt x="962329" y="256349"/>
                  </a:lnTo>
                  <a:lnTo>
                    <a:pt x="961974" y="255739"/>
                  </a:lnTo>
                  <a:lnTo>
                    <a:pt x="961466" y="256413"/>
                  </a:lnTo>
                  <a:lnTo>
                    <a:pt x="960628" y="257492"/>
                  </a:lnTo>
                  <a:lnTo>
                    <a:pt x="960932" y="257695"/>
                  </a:lnTo>
                  <a:lnTo>
                    <a:pt x="961390" y="258140"/>
                  </a:lnTo>
                  <a:lnTo>
                    <a:pt x="961948" y="257784"/>
                  </a:lnTo>
                  <a:lnTo>
                    <a:pt x="962342" y="257352"/>
                  </a:lnTo>
                  <a:lnTo>
                    <a:pt x="962609" y="256895"/>
                  </a:lnTo>
                  <a:lnTo>
                    <a:pt x="962698" y="256755"/>
                  </a:lnTo>
                  <a:close/>
                </a:path>
                <a:path w="1219835" h="1101089">
                  <a:moveTo>
                    <a:pt x="966724" y="258622"/>
                  </a:moveTo>
                  <a:lnTo>
                    <a:pt x="961720" y="252615"/>
                  </a:lnTo>
                  <a:lnTo>
                    <a:pt x="963930" y="259753"/>
                  </a:lnTo>
                  <a:lnTo>
                    <a:pt x="963968" y="260032"/>
                  </a:lnTo>
                  <a:lnTo>
                    <a:pt x="965593" y="259664"/>
                  </a:lnTo>
                  <a:lnTo>
                    <a:pt x="966431" y="259499"/>
                  </a:lnTo>
                  <a:lnTo>
                    <a:pt x="966724" y="258622"/>
                  </a:lnTo>
                  <a:close/>
                </a:path>
                <a:path w="1219835" h="1101089">
                  <a:moveTo>
                    <a:pt x="1053261" y="35407"/>
                  </a:moveTo>
                  <a:lnTo>
                    <a:pt x="1052461" y="35852"/>
                  </a:lnTo>
                  <a:lnTo>
                    <a:pt x="1051585" y="36080"/>
                  </a:lnTo>
                  <a:lnTo>
                    <a:pt x="1051509" y="36918"/>
                  </a:lnTo>
                  <a:lnTo>
                    <a:pt x="1051433" y="37452"/>
                  </a:lnTo>
                  <a:lnTo>
                    <a:pt x="1051331" y="37973"/>
                  </a:lnTo>
                  <a:lnTo>
                    <a:pt x="1051953" y="38227"/>
                  </a:lnTo>
                  <a:lnTo>
                    <a:pt x="1052588" y="38442"/>
                  </a:lnTo>
                  <a:lnTo>
                    <a:pt x="1053236" y="38569"/>
                  </a:lnTo>
                  <a:lnTo>
                    <a:pt x="1053261" y="35407"/>
                  </a:lnTo>
                  <a:close/>
                </a:path>
                <a:path w="1219835" h="1101089">
                  <a:moveTo>
                    <a:pt x="1057681" y="16090"/>
                  </a:moveTo>
                  <a:lnTo>
                    <a:pt x="1057605" y="15278"/>
                  </a:lnTo>
                  <a:lnTo>
                    <a:pt x="1056855" y="14909"/>
                  </a:lnTo>
                  <a:lnTo>
                    <a:pt x="1056246" y="14795"/>
                  </a:lnTo>
                  <a:lnTo>
                    <a:pt x="1055725" y="14909"/>
                  </a:lnTo>
                  <a:lnTo>
                    <a:pt x="1053909" y="16243"/>
                  </a:lnTo>
                  <a:lnTo>
                    <a:pt x="1054252" y="16789"/>
                  </a:lnTo>
                  <a:lnTo>
                    <a:pt x="1054595" y="17348"/>
                  </a:lnTo>
                  <a:lnTo>
                    <a:pt x="1054938" y="17894"/>
                  </a:lnTo>
                  <a:lnTo>
                    <a:pt x="1055547" y="18008"/>
                  </a:lnTo>
                  <a:lnTo>
                    <a:pt x="1056195" y="17881"/>
                  </a:lnTo>
                  <a:lnTo>
                    <a:pt x="1056703" y="17487"/>
                  </a:lnTo>
                  <a:lnTo>
                    <a:pt x="1057363" y="16992"/>
                  </a:lnTo>
                  <a:lnTo>
                    <a:pt x="1057681" y="16090"/>
                  </a:lnTo>
                  <a:close/>
                </a:path>
                <a:path w="1219835" h="1101089">
                  <a:moveTo>
                    <a:pt x="1062685" y="27711"/>
                  </a:moveTo>
                  <a:lnTo>
                    <a:pt x="1062583" y="26339"/>
                  </a:lnTo>
                  <a:lnTo>
                    <a:pt x="1062507" y="25679"/>
                  </a:lnTo>
                  <a:lnTo>
                    <a:pt x="1061593" y="24968"/>
                  </a:lnTo>
                  <a:lnTo>
                    <a:pt x="1060513" y="24472"/>
                  </a:lnTo>
                  <a:lnTo>
                    <a:pt x="1059662" y="23799"/>
                  </a:lnTo>
                  <a:lnTo>
                    <a:pt x="1059421" y="23774"/>
                  </a:lnTo>
                  <a:lnTo>
                    <a:pt x="1057859" y="23939"/>
                  </a:lnTo>
                  <a:lnTo>
                    <a:pt x="1057694" y="23990"/>
                  </a:lnTo>
                  <a:lnTo>
                    <a:pt x="1057694" y="31508"/>
                  </a:lnTo>
                  <a:lnTo>
                    <a:pt x="1057478" y="31737"/>
                  </a:lnTo>
                  <a:lnTo>
                    <a:pt x="1057262" y="31419"/>
                  </a:lnTo>
                  <a:lnTo>
                    <a:pt x="1057694" y="31508"/>
                  </a:lnTo>
                  <a:lnTo>
                    <a:pt x="1057694" y="23990"/>
                  </a:lnTo>
                  <a:lnTo>
                    <a:pt x="1056474" y="24307"/>
                  </a:lnTo>
                  <a:lnTo>
                    <a:pt x="1055128" y="24790"/>
                  </a:lnTo>
                  <a:lnTo>
                    <a:pt x="1055522" y="25742"/>
                  </a:lnTo>
                  <a:lnTo>
                    <a:pt x="1055141" y="26339"/>
                  </a:lnTo>
                  <a:lnTo>
                    <a:pt x="1054569" y="26860"/>
                  </a:lnTo>
                  <a:lnTo>
                    <a:pt x="1055268" y="28917"/>
                  </a:lnTo>
                  <a:lnTo>
                    <a:pt x="1055712" y="30899"/>
                  </a:lnTo>
                  <a:lnTo>
                    <a:pt x="1055573" y="33274"/>
                  </a:lnTo>
                  <a:lnTo>
                    <a:pt x="1057630" y="34061"/>
                  </a:lnTo>
                  <a:lnTo>
                    <a:pt x="1059268" y="33248"/>
                  </a:lnTo>
                  <a:lnTo>
                    <a:pt x="1060831" y="32283"/>
                  </a:lnTo>
                  <a:lnTo>
                    <a:pt x="1060818" y="31737"/>
                  </a:lnTo>
                  <a:lnTo>
                    <a:pt x="1060831" y="31419"/>
                  </a:lnTo>
                  <a:lnTo>
                    <a:pt x="1060856" y="30899"/>
                  </a:lnTo>
                  <a:lnTo>
                    <a:pt x="1061326" y="29337"/>
                  </a:lnTo>
                  <a:lnTo>
                    <a:pt x="1062685" y="27711"/>
                  </a:lnTo>
                  <a:close/>
                </a:path>
                <a:path w="1219835" h="1101089">
                  <a:moveTo>
                    <a:pt x="1100696" y="4292"/>
                  </a:moveTo>
                  <a:lnTo>
                    <a:pt x="1100201" y="2933"/>
                  </a:lnTo>
                  <a:lnTo>
                    <a:pt x="1097762" y="457"/>
                  </a:lnTo>
                  <a:lnTo>
                    <a:pt x="1096238" y="0"/>
                  </a:lnTo>
                  <a:lnTo>
                    <a:pt x="1092555" y="1041"/>
                  </a:lnTo>
                  <a:lnTo>
                    <a:pt x="1098283" y="8724"/>
                  </a:lnTo>
                  <a:lnTo>
                    <a:pt x="1098778" y="7708"/>
                  </a:lnTo>
                  <a:lnTo>
                    <a:pt x="1099312" y="6692"/>
                  </a:lnTo>
                  <a:lnTo>
                    <a:pt x="1099883" y="5702"/>
                  </a:lnTo>
                  <a:lnTo>
                    <a:pt x="1100696" y="4292"/>
                  </a:lnTo>
                  <a:close/>
                </a:path>
                <a:path w="1219835" h="1101089">
                  <a:moveTo>
                    <a:pt x="1116241" y="87871"/>
                  </a:moveTo>
                  <a:lnTo>
                    <a:pt x="1115974" y="87325"/>
                  </a:lnTo>
                  <a:lnTo>
                    <a:pt x="1115796" y="86309"/>
                  </a:lnTo>
                  <a:lnTo>
                    <a:pt x="1115250" y="87274"/>
                  </a:lnTo>
                  <a:lnTo>
                    <a:pt x="1114856" y="87718"/>
                  </a:lnTo>
                  <a:lnTo>
                    <a:pt x="1114717" y="88633"/>
                  </a:lnTo>
                  <a:lnTo>
                    <a:pt x="1115009" y="89103"/>
                  </a:lnTo>
                  <a:lnTo>
                    <a:pt x="1115148" y="89560"/>
                  </a:lnTo>
                  <a:lnTo>
                    <a:pt x="1115479" y="89154"/>
                  </a:lnTo>
                  <a:lnTo>
                    <a:pt x="1115974" y="88773"/>
                  </a:lnTo>
                  <a:lnTo>
                    <a:pt x="1116114" y="88303"/>
                  </a:lnTo>
                  <a:lnTo>
                    <a:pt x="1116241" y="87871"/>
                  </a:lnTo>
                  <a:close/>
                </a:path>
                <a:path w="1219835" h="1101089">
                  <a:moveTo>
                    <a:pt x="1151534" y="144665"/>
                  </a:moveTo>
                  <a:lnTo>
                    <a:pt x="1150886" y="144018"/>
                  </a:lnTo>
                  <a:lnTo>
                    <a:pt x="1150581" y="143573"/>
                  </a:lnTo>
                  <a:lnTo>
                    <a:pt x="1150175" y="143878"/>
                  </a:lnTo>
                  <a:lnTo>
                    <a:pt x="1149591" y="144106"/>
                  </a:lnTo>
                  <a:lnTo>
                    <a:pt x="1149400" y="144513"/>
                  </a:lnTo>
                  <a:lnTo>
                    <a:pt x="1149337" y="144665"/>
                  </a:lnTo>
                  <a:lnTo>
                    <a:pt x="1149337" y="144843"/>
                  </a:lnTo>
                  <a:lnTo>
                    <a:pt x="1149400" y="145415"/>
                  </a:lnTo>
                  <a:lnTo>
                    <a:pt x="1149515" y="145859"/>
                  </a:lnTo>
                  <a:lnTo>
                    <a:pt x="1149591" y="146494"/>
                  </a:lnTo>
                  <a:lnTo>
                    <a:pt x="1150099" y="146075"/>
                  </a:lnTo>
                  <a:lnTo>
                    <a:pt x="1150505" y="145770"/>
                  </a:lnTo>
                  <a:lnTo>
                    <a:pt x="1150848" y="145465"/>
                  </a:lnTo>
                  <a:lnTo>
                    <a:pt x="1151077" y="145262"/>
                  </a:lnTo>
                  <a:lnTo>
                    <a:pt x="1151280" y="145084"/>
                  </a:lnTo>
                  <a:lnTo>
                    <a:pt x="1151407" y="144856"/>
                  </a:lnTo>
                  <a:lnTo>
                    <a:pt x="1151534" y="144665"/>
                  </a:lnTo>
                  <a:close/>
                </a:path>
                <a:path w="1219835" h="1101089">
                  <a:moveTo>
                    <a:pt x="1218450" y="180352"/>
                  </a:moveTo>
                  <a:lnTo>
                    <a:pt x="1218298" y="180314"/>
                  </a:lnTo>
                  <a:lnTo>
                    <a:pt x="1218133" y="180289"/>
                  </a:lnTo>
                  <a:lnTo>
                    <a:pt x="1217980" y="180263"/>
                  </a:lnTo>
                  <a:lnTo>
                    <a:pt x="1217968" y="180886"/>
                  </a:lnTo>
                  <a:lnTo>
                    <a:pt x="1218184" y="180657"/>
                  </a:lnTo>
                  <a:lnTo>
                    <a:pt x="1218311" y="180505"/>
                  </a:lnTo>
                  <a:lnTo>
                    <a:pt x="1218450" y="180352"/>
                  </a:lnTo>
                  <a:close/>
                </a:path>
                <a:path w="1219835" h="1101089">
                  <a:moveTo>
                    <a:pt x="1219809" y="186537"/>
                  </a:moveTo>
                  <a:lnTo>
                    <a:pt x="1219631" y="186296"/>
                  </a:lnTo>
                  <a:lnTo>
                    <a:pt x="1219517" y="186169"/>
                  </a:lnTo>
                  <a:lnTo>
                    <a:pt x="1219098" y="186220"/>
                  </a:lnTo>
                  <a:lnTo>
                    <a:pt x="1218704" y="186245"/>
                  </a:lnTo>
                  <a:lnTo>
                    <a:pt x="1218298" y="186258"/>
                  </a:lnTo>
                  <a:lnTo>
                    <a:pt x="1218260" y="186537"/>
                  </a:lnTo>
                  <a:lnTo>
                    <a:pt x="1218272" y="186855"/>
                  </a:lnTo>
                  <a:lnTo>
                    <a:pt x="1218361" y="187248"/>
                  </a:lnTo>
                  <a:lnTo>
                    <a:pt x="1218755" y="187274"/>
                  </a:lnTo>
                  <a:lnTo>
                    <a:pt x="1218946" y="187286"/>
                  </a:lnTo>
                  <a:lnTo>
                    <a:pt x="1219809" y="18653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 descr=""/>
            <p:cNvSpPr/>
            <p:nvPr/>
          </p:nvSpPr>
          <p:spPr>
            <a:xfrm>
              <a:off x="1687817" y="3087859"/>
              <a:ext cx="2073910" cy="1827530"/>
            </a:xfrm>
            <a:custGeom>
              <a:avLst/>
              <a:gdLst/>
              <a:ahLst/>
              <a:cxnLst/>
              <a:rect l="l" t="t" r="r" b="b"/>
              <a:pathLst>
                <a:path w="2073910" h="1827529">
                  <a:moveTo>
                    <a:pt x="1308" y="1153312"/>
                  </a:moveTo>
                  <a:lnTo>
                    <a:pt x="1016" y="1153185"/>
                  </a:lnTo>
                  <a:lnTo>
                    <a:pt x="660" y="1152880"/>
                  </a:lnTo>
                  <a:lnTo>
                    <a:pt x="228" y="1153071"/>
                  </a:lnTo>
                  <a:lnTo>
                    <a:pt x="139" y="1153515"/>
                  </a:lnTo>
                  <a:lnTo>
                    <a:pt x="0" y="1153795"/>
                  </a:lnTo>
                  <a:lnTo>
                    <a:pt x="279" y="1153909"/>
                  </a:lnTo>
                  <a:lnTo>
                    <a:pt x="635" y="1154201"/>
                  </a:lnTo>
                  <a:lnTo>
                    <a:pt x="825" y="1154112"/>
                  </a:lnTo>
                  <a:lnTo>
                    <a:pt x="1054" y="1154010"/>
                  </a:lnTo>
                  <a:lnTo>
                    <a:pt x="1155" y="1153591"/>
                  </a:lnTo>
                  <a:lnTo>
                    <a:pt x="1308" y="1153312"/>
                  </a:lnTo>
                  <a:close/>
                </a:path>
                <a:path w="2073910" h="1827529">
                  <a:moveTo>
                    <a:pt x="35433" y="803021"/>
                  </a:moveTo>
                  <a:lnTo>
                    <a:pt x="35242" y="803173"/>
                  </a:lnTo>
                  <a:lnTo>
                    <a:pt x="35382" y="803186"/>
                  </a:lnTo>
                  <a:lnTo>
                    <a:pt x="35433" y="803021"/>
                  </a:lnTo>
                  <a:close/>
                </a:path>
                <a:path w="2073910" h="1827529">
                  <a:moveTo>
                    <a:pt x="36182" y="800176"/>
                  </a:moveTo>
                  <a:lnTo>
                    <a:pt x="35953" y="800112"/>
                  </a:lnTo>
                  <a:lnTo>
                    <a:pt x="36068" y="800277"/>
                  </a:lnTo>
                  <a:close/>
                </a:path>
                <a:path w="2073910" h="1827529">
                  <a:moveTo>
                    <a:pt x="37033" y="801522"/>
                  </a:moveTo>
                  <a:lnTo>
                    <a:pt x="36131" y="800366"/>
                  </a:lnTo>
                  <a:lnTo>
                    <a:pt x="35433" y="803021"/>
                  </a:lnTo>
                  <a:lnTo>
                    <a:pt x="36245" y="802271"/>
                  </a:lnTo>
                  <a:lnTo>
                    <a:pt x="37033" y="801522"/>
                  </a:lnTo>
                  <a:close/>
                </a:path>
                <a:path w="2073910" h="1827529">
                  <a:moveTo>
                    <a:pt x="50965" y="818362"/>
                  </a:moveTo>
                  <a:lnTo>
                    <a:pt x="50863" y="817880"/>
                  </a:lnTo>
                  <a:lnTo>
                    <a:pt x="50749" y="817422"/>
                  </a:lnTo>
                  <a:lnTo>
                    <a:pt x="49999" y="817092"/>
                  </a:lnTo>
                  <a:lnTo>
                    <a:pt x="49530" y="816698"/>
                  </a:lnTo>
                  <a:lnTo>
                    <a:pt x="49174" y="817206"/>
                  </a:lnTo>
                  <a:lnTo>
                    <a:pt x="48564" y="817702"/>
                  </a:lnTo>
                  <a:lnTo>
                    <a:pt x="48526" y="818667"/>
                  </a:lnTo>
                  <a:lnTo>
                    <a:pt x="49199" y="819137"/>
                  </a:lnTo>
                  <a:lnTo>
                    <a:pt x="49923" y="820051"/>
                  </a:lnTo>
                  <a:lnTo>
                    <a:pt x="50419" y="818972"/>
                  </a:lnTo>
                  <a:lnTo>
                    <a:pt x="50965" y="818362"/>
                  </a:lnTo>
                  <a:close/>
                </a:path>
                <a:path w="2073910" h="1827529">
                  <a:moveTo>
                    <a:pt x="102908" y="1169009"/>
                  </a:moveTo>
                  <a:lnTo>
                    <a:pt x="102527" y="1167803"/>
                  </a:lnTo>
                  <a:lnTo>
                    <a:pt x="101676" y="1167498"/>
                  </a:lnTo>
                  <a:lnTo>
                    <a:pt x="100698" y="1168514"/>
                  </a:lnTo>
                  <a:lnTo>
                    <a:pt x="100698" y="1169276"/>
                  </a:lnTo>
                  <a:lnTo>
                    <a:pt x="100457" y="1170076"/>
                  </a:lnTo>
                  <a:lnTo>
                    <a:pt x="101320" y="1170178"/>
                  </a:lnTo>
                  <a:lnTo>
                    <a:pt x="102082" y="1170444"/>
                  </a:lnTo>
                  <a:lnTo>
                    <a:pt x="102235" y="1170254"/>
                  </a:lnTo>
                  <a:lnTo>
                    <a:pt x="102577" y="1169784"/>
                  </a:lnTo>
                  <a:lnTo>
                    <a:pt x="102908" y="1169009"/>
                  </a:lnTo>
                  <a:close/>
                </a:path>
                <a:path w="2073910" h="1827529">
                  <a:moveTo>
                    <a:pt x="116116" y="1217333"/>
                  </a:moveTo>
                  <a:lnTo>
                    <a:pt x="115760" y="1217345"/>
                  </a:lnTo>
                  <a:lnTo>
                    <a:pt x="115976" y="1217637"/>
                  </a:lnTo>
                  <a:lnTo>
                    <a:pt x="116116" y="1217333"/>
                  </a:lnTo>
                  <a:close/>
                </a:path>
                <a:path w="2073910" h="1827529">
                  <a:moveTo>
                    <a:pt x="133781" y="931824"/>
                  </a:moveTo>
                  <a:lnTo>
                    <a:pt x="133654" y="930643"/>
                  </a:lnTo>
                  <a:lnTo>
                    <a:pt x="133743" y="929944"/>
                  </a:lnTo>
                  <a:lnTo>
                    <a:pt x="133464" y="929474"/>
                  </a:lnTo>
                  <a:lnTo>
                    <a:pt x="133286" y="929157"/>
                  </a:lnTo>
                  <a:lnTo>
                    <a:pt x="132219" y="928941"/>
                  </a:lnTo>
                  <a:lnTo>
                    <a:pt x="132143" y="929068"/>
                  </a:lnTo>
                  <a:lnTo>
                    <a:pt x="131813" y="929601"/>
                  </a:lnTo>
                  <a:lnTo>
                    <a:pt x="131406" y="930363"/>
                  </a:lnTo>
                  <a:lnTo>
                    <a:pt x="131711" y="931252"/>
                  </a:lnTo>
                  <a:lnTo>
                    <a:pt x="132638" y="931367"/>
                  </a:lnTo>
                  <a:lnTo>
                    <a:pt x="133781" y="931824"/>
                  </a:lnTo>
                  <a:close/>
                </a:path>
                <a:path w="2073910" h="1827529">
                  <a:moveTo>
                    <a:pt x="196964" y="1033132"/>
                  </a:moveTo>
                  <a:lnTo>
                    <a:pt x="196659" y="1032802"/>
                  </a:lnTo>
                  <a:lnTo>
                    <a:pt x="195922" y="1032078"/>
                  </a:lnTo>
                  <a:lnTo>
                    <a:pt x="195008" y="1032370"/>
                  </a:lnTo>
                  <a:lnTo>
                    <a:pt x="194449" y="1033183"/>
                  </a:lnTo>
                  <a:lnTo>
                    <a:pt x="194208" y="1033526"/>
                  </a:lnTo>
                  <a:lnTo>
                    <a:pt x="194297" y="1034097"/>
                  </a:lnTo>
                  <a:lnTo>
                    <a:pt x="194183" y="1034999"/>
                  </a:lnTo>
                  <a:lnTo>
                    <a:pt x="195224" y="1034846"/>
                  </a:lnTo>
                  <a:lnTo>
                    <a:pt x="196075" y="1034884"/>
                  </a:lnTo>
                  <a:lnTo>
                    <a:pt x="196951" y="1034376"/>
                  </a:lnTo>
                  <a:lnTo>
                    <a:pt x="196964" y="1033132"/>
                  </a:lnTo>
                  <a:close/>
                </a:path>
                <a:path w="2073910" h="1827529">
                  <a:moveTo>
                    <a:pt x="205765" y="1189863"/>
                  </a:moveTo>
                  <a:lnTo>
                    <a:pt x="205689" y="1189405"/>
                  </a:lnTo>
                  <a:lnTo>
                    <a:pt x="205333" y="1189113"/>
                  </a:lnTo>
                  <a:lnTo>
                    <a:pt x="205054" y="1189037"/>
                  </a:lnTo>
                  <a:lnTo>
                    <a:pt x="204889" y="1188986"/>
                  </a:lnTo>
                  <a:lnTo>
                    <a:pt x="204406" y="1189380"/>
                  </a:lnTo>
                  <a:lnTo>
                    <a:pt x="204571" y="1189824"/>
                  </a:lnTo>
                  <a:lnTo>
                    <a:pt x="204812" y="1190155"/>
                  </a:lnTo>
                  <a:lnTo>
                    <a:pt x="205066" y="1190612"/>
                  </a:lnTo>
                  <a:lnTo>
                    <a:pt x="205409" y="1190155"/>
                  </a:lnTo>
                  <a:lnTo>
                    <a:pt x="205765" y="1189863"/>
                  </a:lnTo>
                  <a:close/>
                </a:path>
                <a:path w="2073910" h="1827529">
                  <a:moveTo>
                    <a:pt x="224523" y="979525"/>
                  </a:moveTo>
                  <a:lnTo>
                    <a:pt x="223697" y="978484"/>
                  </a:lnTo>
                  <a:lnTo>
                    <a:pt x="222453" y="978966"/>
                  </a:lnTo>
                  <a:lnTo>
                    <a:pt x="221907" y="979779"/>
                  </a:lnTo>
                  <a:lnTo>
                    <a:pt x="221970" y="980795"/>
                  </a:lnTo>
                  <a:lnTo>
                    <a:pt x="222669" y="981252"/>
                  </a:lnTo>
                  <a:lnTo>
                    <a:pt x="223227" y="981900"/>
                  </a:lnTo>
                  <a:lnTo>
                    <a:pt x="223748" y="981265"/>
                  </a:lnTo>
                  <a:lnTo>
                    <a:pt x="224218" y="980909"/>
                  </a:lnTo>
                  <a:lnTo>
                    <a:pt x="224307" y="980503"/>
                  </a:lnTo>
                  <a:lnTo>
                    <a:pt x="224523" y="979525"/>
                  </a:lnTo>
                  <a:close/>
                </a:path>
                <a:path w="2073910" h="1827529">
                  <a:moveTo>
                    <a:pt x="242430" y="1022400"/>
                  </a:moveTo>
                  <a:lnTo>
                    <a:pt x="241884" y="1022845"/>
                  </a:lnTo>
                  <a:lnTo>
                    <a:pt x="242430" y="1022400"/>
                  </a:lnTo>
                  <a:close/>
                </a:path>
                <a:path w="2073910" h="1827529">
                  <a:moveTo>
                    <a:pt x="251790" y="1181404"/>
                  </a:moveTo>
                  <a:lnTo>
                    <a:pt x="251561" y="1181112"/>
                  </a:lnTo>
                  <a:lnTo>
                    <a:pt x="251244" y="1181163"/>
                  </a:lnTo>
                  <a:lnTo>
                    <a:pt x="251015" y="1181303"/>
                  </a:lnTo>
                  <a:lnTo>
                    <a:pt x="250786" y="1181417"/>
                  </a:lnTo>
                  <a:lnTo>
                    <a:pt x="251129" y="1181900"/>
                  </a:lnTo>
                  <a:lnTo>
                    <a:pt x="251307" y="1182141"/>
                  </a:lnTo>
                  <a:lnTo>
                    <a:pt x="251460" y="1181925"/>
                  </a:lnTo>
                  <a:lnTo>
                    <a:pt x="251650" y="1181722"/>
                  </a:lnTo>
                  <a:lnTo>
                    <a:pt x="251764" y="1181455"/>
                  </a:lnTo>
                  <a:close/>
                </a:path>
                <a:path w="2073910" h="1827529">
                  <a:moveTo>
                    <a:pt x="253276" y="1824875"/>
                  </a:moveTo>
                  <a:lnTo>
                    <a:pt x="252437" y="1823796"/>
                  </a:lnTo>
                  <a:lnTo>
                    <a:pt x="251485" y="1823758"/>
                  </a:lnTo>
                  <a:lnTo>
                    <a:pt x="250659" y="1824469"/>
                  </a:lnTo>
                  <a:lnTo>
                    <a:pt x="249821" y="1825167"/>
                  </a:lnTo>
                  <a:lnTo>
                    <a:pt x="249555" y="1826437"/>
                  </a:lnTo>
                  <a:lnTo>
                    <a:pt x="251028" y="1826996"/>
                  </a:lnTo>
                  <a:lnTo>
                    <a:pt x="252133" y="1827187"/>
                  </a:lnTo>
                  <a:lnTo>
                    <a:pt x="252730" y="1826844"/>
                  </a:lnTo>
                  <a:lnTo>
                    <a:pt x="253199" y="1826564"/>
                  </a:lnTo>
                  <a:lnTo>
                    <a:pt x="253161" y="1825383"/>
                  </a:lnTo>
                  <a:lnTo>
                    <a:pt x="253276" y="1824875"/>
                  </a:lnTo>
                  <a:close/>
                </a:path>
                <a:path w="2073910" h="1827529">
                  <a:moveTo>
                    <a:pt x="289890" y="1781314"/>
                  </a:moveTo>
                  <a:lnTo>
                    <a:pt x="289039" y="1780095"/>
                  </a:lnTo>
                  <a:lnTo>
                    <a:pt x="288531" y="1780235"/>
                  </a:lnTo>
                  <a:lnTo>
                    <a:pt x="287629" y="1780235"/>
                  </a:lnTo>
                  <a:lnTo>
                    <a:pt x="287007" y="1781276"/>
                  </a:lnTo>
                  <a:lnTo>
                    <a:pt x="287058" y="1782165"/>
                  </a:lnTo>
                  <a:lnTo>
                    <a:pt x="286918" y="1782953"/>
                  </a:lnTo>
                  <a:lnTo>
                    <a:pt x="287528" y="1782864"/>
                  </a:lnTo>
                  <a:lnTo>
                    <a:pt x="288290" y="1782953"/>
                  </a:lnTo>
                  <a:lnTo>
                    <a:pt x="288734" y="1782622"/>
                  </a:lnTo>
                  <a:lnTo>
                    <a:pt x="289420" y="1782114"/>
                  </a:lnTo>
                  <a:lnTo>
                    <a:pt x="289890" y="1781314"/>
                  </a:lnTo>
                  <a:close/>
                </a:path>
                <a:path w="2073910" h="1827529">
                  <a:moveTo>
                    <a:pt x="296113" y="1782813"/>
                  </a:moveTo>
                  <a:lnTo>
                    <a:pt x="296037" y="1782381"/>
                  </a:lnTo>
                  <a:lnTo>
                    <a:pt x="295211" y="1782292"/>
                  </a:lnTo>
                  <a:lnTo>
                    <a:pt x="295008" y="1782800"/>
                  </a:lnTo>
                  <a:lnTo>
                    <a:pt x="295021" y="1783283"/>
                  </a:lnTo>
                  <a:lnTo>
                    <a:pt x="294970" y="1783740"/>
                  </a:lnTo>
                  <a:lnTo>
                    <a:pt x="295592" y="1783740"/>
                  </a:lnTo>
                  <a:lnTo>
                    <a:pt x="296087" y="1783753"/>
                  </a:lnTo>
                  <a:lnTo>
                    <a:pt x="296087" y="1783283"/>
                  </a:lnTo>
                  <a:lnTo>
                    <a:pt x="296113" y="1782813"/>
                  </a:lnTo>
                  <a:close/>
                </a:path>
                <a:path w="2073910" h="1827529">
                  <a:moveTo>
                    <a:pt x="308648" y="1768576"/>
                  </a:moveTo>
                  <a:lnTo>
                    <a:pt x="308457" y="1768602"/>
                  </a:lnTo>
                  <a:lnTo>
                    <a:pt x="308267" y="1768627"/>
                  </a:lnTo>
                  <a:lnTo>
                    <a:pt x="308063" y="1768678"/>
                  </a:lnTo>
                  <a:lnTo>
                    <a:pt x="308254" y="1768817"/>
                  </a:lnTo>
                  <a:lnTo>
                    <a:pt x="308546" y="1768678"/>
                  </a:lnTo>
                  <a:close/>
                </a:path>
                <a:path w="2073910" h="1827529">
                  <a:moveTo>
                    <a:pt x="331038" y="1181455"/>
                  </a:moveTo>
                  <a:lnTo>
                    <a:pt x="330885" y="1181531"/>
                  </a:lnTo>
                  <a:lnTo>
                    <a:pt x="331038" y="1181455"/>
                  </a:lnTo>
                  <a:close/>
                </a:path>
                <a:path w="2073910" h="1827529">
                  <a:moveTo>
                    <a:pt x="392671" y="1278623"/>
                  </a:moveTo>
                  <a:lnTo>
                    <a:pt x="392137" y="1277861"/>
                  </a:lnTo>
                  <a:lnTo>
                    <a:pt x="392671" y="1278623"/>
                  </a:lnTo>
                  <a:close/>
                </a:path>
                <a:path w="2073910" h="1827529">
                  <a:moveTo>
                    <a:pt x="427545" y="1318056"/>
                  </a:moveTo>
                  <a:lnTo>
                    <a:pt x="427215" y="1317828"/>
                  </a:lnTo>
                  <a:lnTo>
                    <a:pt x="426554" y="1317345"/>
                  </a:lnTo>
                  <a:lnTo>
                    <a:pt x="426440" y="1317612"/>
                  </a:lnTo>
                  <a:lnTo>
                    <a:pt x="426339" y="1317891"/>
                  </a:lnTo>
                  <a:lnTo>
                    <a:pt x="426224" y="1318158"/>
                  </a:lnTo>
                  <a:lnTo>
                    <a:pt x="426478" y="1318361"/>
                  </a:lnTo>
                  <a:lnTo>
                    <a:pt x="426732" y="1318577"/>
                  </a:lnTo>
                  <a:lnTo>
                    <a:pt x="426986" y="1318780"/>
                  </a:lnTo>
                  <a:lnTo>
                    <a:pt x="427164" y="1318539"/>
                  </a:lnTo>
                  <a:lnTo>
                    <a:pt x="427545" y="1318056"/>
                  </a:lnTo>
                  <a:close/>
                </a:path>
                <a:path w="2073910" h="1827529">
                  <a:moveTo>
                    <a:pt x="432866" y="1295349"/>
                  </a:moveTo>
                  <a:lnTo>
                    <a:pt x="431546" y="1296695"/>
                  </a:lnTo>
                  <a:lnTo>
                    <a:pt x="430961" y="1297101"/>
                  </a:lnTo>
                  <a:lnTo>
                    <a:pt x="430695" y="1297647"/>
                  </a:lnTo>
                  <a:lnTo>
                    <a:pt x="430530" y="1297978"/>
                  </a:lnTo>
                  <a:lnTo>
                    <a:pt x="430822" y="1298549"/>
                  </a:lnTo>
                  <a:lnTo>
                    <a:pt x="430911" y="1299006"/>
                  </a:lnTo>
                  <a:lnTo>
                    <a:pt x="431330" y="1298778"/>
                  </a:lnTo>
                  <a:lnTo>
                    <a:pt x="431939" y="1298663"/>
                  </a:lnTo>
                  <a:lnTo>
                    <a:pt x="432155" y="1298308"/>
                  </a:lnTo>
                  <a:lnTo>
                    <a:pt x="432460" y="1297813"/>
                  </a:lnTo>
                  <a:lnTo>
                    <a:pt x="432460" y="1297139"/>
                  </a:lnTo>
                  <a:lnTo>
                    <a:pt x="432866" y="1295349"/>
                  </a:lnTo>
                  <a:close/>
                </a:path>
                <a:path w="2073910" h="1827529">
                  <a:moveTo>
                    <a:pt x="436156" y="1310309"/>
                  </a:moveTo>
                  <a:lnTo>
                    <a:pt x="435762" y="1310030"/>
                  </a:lnTo>
                  <a:lnTo>
                    <a:pt x="435343" y="1310157"/>
                  </a:lnTo>
                  <a:lnTo>
                    <a:pt x="435013" y="1310170"/>
                  </a:lnTo>
                  <a:lnTo>
                    <a:pt x="435076" y="1310500"/>
                  </a:lnTo>
                  <a:lnTo>
                    <a:pt x="435038" y="1310932"/>
                  </a:lnTo>
                  <a:lnTo>
                    <a:pt x="435229" y="1311148"/>
                  </a:lnTo>
                  <a:lnTo>
                    <a:pt x="435356" y="1311287"/>
                  </a:lnTo>
                  <a:lnTo>
                    <a:pt x="435813" y="1311135"/>
                  </a:lnTo>
                  <a:lnTo>
                    <a:pt x="436130" y="1311097"/>
                  </a:lnTo>
                  <a:lnTo>
                    <a:pt x="436092" y="1310779"/>
                  </a:lnTo>
                  <a:lnTo>
                    <a:pt x="436156" y="1310309"/>
                  </a:lnTo>
                  <a:close/>
                </a:path>
                <a:path w="2073910" h="1827529">
                  <a:moveTo>
                    <a:pt x="443915" y="1278623"/>
                  </a:moveTo>
                  <a:lnTo>
                    <a:pt x="443903" y="1278115"/>
                  </a:lnTo>
                  <a:lnTo>
                    <a:pt x="443903" y="1277467"/>
                  </a:lnTo>
                  <a:lnTo>
                    <a:pt x="443814" y="1276769"/>
                  </a:lnTo>
                  <a:lnTo>
                    <a:pt x="443064" y="1276731"/>
                  </a:lnTo>
                  <a:lnTo>
                    <a:pt x="442899" y="1277353"/>
                  </a:lnTo>
                  <a:lnTo>
                    <a:pt x="442823" y="1277962"/>
                  </a:lnTo>
                  <a:lnTo>
                    <a:pt x="442734" y="1278559"/>
                  </a:lnTo>
                  <a:lnTo>
                    <a:pt x="442887" y="1278559"/>
                  </a:lnTo>
                  <a:lnTo>
                    <a:pt x="443039" y="1278572"/>
                  </a:lnTo>
                  <a:lnTo>
                    <a:pt x="443915" y="1278623"/>
                  </a:lnTo>
                  <a:close/>
                </a:path>
                <a:path w="2073910" h="1827529">
                  <a:moveTo>
                    <a:pt x="456044" y="1271168"/>
                  </a:moveTo>
                  <a:lnTo>
                    <a:pt x="455828" y="1270990"/>
                  </a:lnTo>
                  <a:lnTo>
                    <a:pt x="455612" y="1270800"/>
                  </a:lnTo>
                  <a:lnTo>
                    <a:pt x="455396" y="1270635"/>
                  </a:lnTo>
                  <a:lnTo>
                    <a:pt x="455269" y="1270736"/>
                  </a:lnTo>
                  <a:lnTo>
                    <a:pt x="455028" y="1270914"/>
                  </a:lnTo>
                  <a:lnTo>
                    <a:pt x="455244" y="1271092"/>
                  </a:lnTo>
                  <a:lnTo>
                    <a:pt x="455447" y="1271295"/>
                  </a:lnTo>
                  <a:lnTo>
                    <a:pt x="455739" y="1271460"/>
                  </a:lnTo>
                  <a:lnTo>
                    <a:pt x="455917" y="1271257"/>
                  </a:lnTo>
                  <a:lnTo>
                    <a:pt x="456044" y="1271168"/>
                  </a:lnTo>
                  <a:close/>
                </a:path>
                <a:path w="2073910" h="1827529">
                  <a:moveTo>
                    <a:pt x="462330" y="1277277"/>
                  </a:moveTo>
                  <a:lnTo>
                    <a:pt x="462127" y="1277226"/>
                  </a:lnTo>
                  <a:lnTo>
                    <a:pt x="462153" y="1277378"/>
                  </a:lnTo>
                  <a:lnTo>
                    <a:pt x="462330" y="1277277"/>
                  </a:lnTo>
                  <a:close/>
                </a:path>
                <a:path w="2073910" h="1827529">
                  <a:moveTo>
                    <a:pt x="462851" y="1280591"/>
                  </a:moveTo>
                  <a:lnTo>
                    <a:pt x="462178" y="1277429"/>
                  </a:lnTo>
                  <a:lnTo>
                    <a:pt x="460641" y="1279093"/>
                  </a:lnTo>
                  <a:lnTo>
                    <a:pt x="460705" y="1279347"/>
                  </a:lnTo>
                  <a:lnTo>
                    <a:pt x="462851" y="1280591"/>
                  </a:lnTo>
                  <a:close/>
                </a:path>
                <a:path w="2073910" h="1827529">
                  <a:moveTo>
                    <a:pt x="504253" y="744588"/>
                  </a:moveTo>
                  <a:lnTo>
                    <a:pt x="503478" y="743204"/>
                  </a:lnTo>
                  <a:lnTo>
                    <a:pt x="502462" y="742810"/>
                  </a:lnTo>
                  <a:lnTo>
                    <a:pt x="500926" y="743356"/>
                  </a:lnTo>
                  <a:lnTo>
                    <a:pt x="500583" y="743915"/>
                  </a:lnTo>
                  <a:lnTo>
                    <a:pt x="500316" y="744550"/>
                  </a:lnTo>
                  <a:lnTo>
                    <a:pt x="500595" y="745159"/>
                  </a:lnTo>
                  <a:lnTo>
                    <a:pt x="500824" y="745236"/>
                  </a:lnTo>
                  <a:lnTo>
                    <a:pt x="501751" y="745553"/>
                  </a:lnTo>
                  <a:lnTo>
                    <a:pt x="502716" y="745744"/>
                  </a:lnTo>
                  <a:lnTo>
                    <a:pt x="503885" y="746048"/>
                  </a:lnTo>
                  <a:lnTo>
                    <a:pt x="503986" y="745185"/>
                  </a:lnTo>
                  <a:lnTo>
                    <a:pt x="504253" y="744588"/>
                  </a:lnTo>
                  <a:close/>
                </a:path>
                <a:path w="2073910" h="1827529">
                  <a:moveTo>
                    <a:pt x="507365" y="1278890"/>
                  </a:moveTo>
                  <a:lnTo>
                    <a:pt x="506120" y="1278763"/>
                  </a:lnTo>
                  <a:lnTo>
                    <a:pt x="505294" y="1278483"/>
                  </a:lnTo>
                  <a:lnTo>
                    <a:pt x="504621" y="1278661"/>
                  </a:lnTo>
                  <a:lnTo>
                    <a:pt x="503682" y="1278940"/>
                  </a:lnTo>
                  <a:lnTo>
                    <a:pt x="503415" y="1280134"/>
                  </a:lnTo>
                  <a:lnTo>
                    <a:pt x="503999" y="1280769"/>
                  </a:lnTo>
                  <a:lnTo>
                    <a:pt x="504698" y="1281544"/>
                  </a:lnTo>
                  <a:lnTo>
                    <a:pt x="505587" y="1281595"/>
                  </a:lnTo>
                  <a:lnTo>
                    <a:pt x="506323" y="1281010"/>
                  </a:lnTo>
                  <a:lnTo>
                    <a:pt x="506755" y="1280642"/>
                  </a:lnTo>
                  <a:lnTo>
                    <a:pt x="506882" y="1279918"/>
                  </a:lnTo>
                  <a:lnTo>
                    <a:pt x="507365" y="1278890"/>
                  </a:lnTo>
                  <a:close/>
                </a:path>
                <a:path w="2073910" h="1827529">
                  <a:moveTo>
                    <a:pt x="821575" y="1065085"/>
                  </a:moveTo>
                  <a:lnTo>
                    <a:pt x="818997" y="1064145"/>
                  </a:lnTo>
                  <a:lnTo>
                    <a:pt x="817359" y="1067447"/>
                  </a:lnTo>
                  <a:lnTo>
                    <a:pt x="819607" y="1067435"/>
                  </a:lnTo>
                  <a:lnTo>
                    <a:pt x="820953" y="1066850"/>
                  </a:lnTo>
                  <a:lnTo>
                    <a:pt x="821575" y="1065085"/>
                  </a:lnTo>
                  <a:close/>
                </a:path>
                <a:path w="2073910" h="1827529">
                  <a:moveTo>
                    <a:pt x="843254" y="1042428"/>
                  </a:moveTo>
                  <a:lnTo>
                    <a:pt x="842924" y="1041082"/>
                  </a:lnTo>
                  <a:lnTo>
                    <a:pt x="842530" y="1040980"/>
                  </a:lnTo>
                  <a:lnTo>
                    <a:pt x="842175" y="1040879"/>
                  </a:lnTo>
                  <a:lnTo>
                    <a:pt x="841959" y="1041006"/>
                  </a:lnTo>
                  <a:lnTo>
                    <a:pt x="841667" y="1041209"/>
                  </a:lnTo>
                  <a:lnTo>
                    <a:pt x="841413" y="1041895"/>
                  </a:lnTo>
                  <a:lnTo>
                    <a:pt x="841819" y="1042949"/>
                  </a:lnTo>
                  <a:lnTo>
                    <a:pt x="842518" y="1043190"/>
                  </a:lnTo>
                  <a:lnTo>
                    <a:pt x="843127" y="1042644"/>
                  </a:lnTo>
                  <a:lnTo>
                    <a:pt x="843229" y="1042517"/>
                  </a:lnTo>
                  <a:close/>
                </a:path>
                <a:path w="2073910" h="1827529">
                  <a:moveTo>
                    <a:pt x="1111211" y="1399743"/>
                  </a:moveTo>
                  <a:lnTo>
                    <a:pt x="1111021" y="1399247"/>
                  </a:lnTo>
                  <a:lnTo>
                    <a:pt x="1110945" y="1398739"/>
                  </a:lnTo>
                  <a:lnTo>
                    <a:pt x="1110449" y="1399463"/>
                  </a:lnTo>
                  <a:lnTo>
                    <a:pt x="1109954" y="1400213"/>
                  </a:lnTo>
                  <a:lnTo>
                    <a:pt x="1109472" y="1400949"/>
                  </a:lnTo>
                  <a:lnTo>
                    <a:pt x="1110361" y="1401483"/>
                  </a:lnTo>
                  <a:lnTo>
                    <a:pt x="1111084" y="1401495"/>
                  </a:lnTo>
                  <a:lnTo>
                    <a:pt x="1111173" y="1400238"/>
                  </a:lnTo>
                  <a:lnTo>
                    <a:pt x="1111211" y="1399743"/>
                  </a:lnTo>
                  <a:close/>
                </a:path>
                <a:path w="2073910" h="1827529">
                  <a:moveTo>
                    <a:pt x="1150708" y="702386"/>
                  </a:moveTo>
                  <a:lnTo>
                    <a:pt x="1150569" y="702119"/>
                  </a:lnTo>
                  <a:lnTo>
                    <a:pt x="1150315" y="702424"/>
                  </a:lnTo>
                  <a:lnTo>
                    <a:pt x="1150708" y="702386"/>
                  </a:lnTo>
                  <a:close/>
                </a:path>
                <a:path w="2073910" h="1827529">
                  <a:moveTo>
                    <a:pt x="1860892" y="191541"/>
                  </a:moveTo>
                  <a:lnTo>
                    <a:pt x="1859495" y="191884"/>
                  </a:lnTo>
                  <a:lnTo>
                    <a:pt x="1858060" y="192100"/>
                  </a:lnTo>
                  <a:lnTo>
                    <a:pt x="1856663" y="191160"/>
                  </a:lnTo>
                  <a:lnTo>
                    <a:pt x="1856778" y="191541"/>
                  </a:lnTo>
                  <a:lnTo>
                    <a:pt x="1857235" y="191744"/>
                  </a:lnTo>
                  <a:lnTo>
                    <a:pt x="1857552" y="192024"/>
                  </a:lnTo>
                  <a:lnTo>
                    <a:pt x="1858683" y="192328"/>
                  </a:lnTo>
                  <a:lnTo>
                    <a:pt x="1859673" y="192100"/>
                  </a:lnTo>
                  <a:lnTo>
                    <a:pt x="1860638" y="191719"/>
                  </a:lnTo>
                  <a:lnTo>
                    <a:pt x="1860816" y="191604"/>
                  </a:lnTo>
                  <a:close/>
                </a:path>
                <a:path w="2073910" h="1827529">
                  <a:moveTo>
                    <a:pt x="1877390" y="198120"/>
                  </a:moveTo>
                  <a:lnTo>
                    <a:pt x="1877301" y="197332"/>
                  </a:lnTo>
                  <a:lnTo>
                    <a:pt x="1877237" y="196850"/>
                  </a:lnTo>
                  <a:lnTo>
                    <a:pt x="1876806" y="196405"/>
                  </a:lnTo>
                  <a:lnTo>
                    <a:pt x="1876463" y="195783"/>
                  </a:lnTo>
                  <a:lnTo>
                    <a:pt x="1875866" y="196164"/>
                  </a:lnTo>
                  <a:lnTo>
                    <a:pt x="1875142" y="196405"/>
                  </a:lnTo>
                  <a:lnTo>
                    <a:pt x="1875066" y="196773"/>
                  </a:lnTo>
                  <a:lnTo>
                    <a:pt x="1874951" y="197205"/>
                  </a:lnTo>
                  <a:lnTo>
                    <a:pt x="1875256" y="197942"/>
                  </a:lnTo>
                  <a:lnTo>
                    <a:pt x="1876272" y="198755"/>
                  </a:lnTo>
                  <a:lnTo>
                    <a:pt x="1877390" y="198120"/>
                  </a:lnTo>
                  <a:close/>
                </a:path>
                <a:path w="2073910" h="1827529">
                  <a:moveTo>
                    <a:pt x="1886432" y="195072"/>
                  </a:moveTo>
                  <a:lnTo>
                    <a:pt x="1886369" y="195211"/>
                  </a:lnTo>
                  <a:lnTo>
                    <a:pt x="1886432" y="195072"/>
                  </a:lnTo>
                  <a:close/>
                </a:path>
                <a:path w="2073910" h="1827529">
                  <a:moveTo>
                    <a:pt x="1893468" y="184708"/>
                  </a:moveTo>
                  <a:lnTo>
                    <a:pt x="1892935" y="183502"/>
                  </a:lnTo>
                  <a:lnTo>
                    <a:pt x="1892579" y="183680"/>
                  </a:lnTo>
                  <a:lnTo>
                    <a:pt x="1892376" y="183794"/>
                  </a:lnTo>
                  <a:lnTo>
                    <a:pt x="1892109" y="183959"/>
                  </a:lnTo>
                  <a:lnTo>
                    <a:pt x="1891792" y="184048"/>
                  </a:lnTo>
                  <a:lnTo>
                    <a:pt x="1891512" y="184150"/>
                  </a:lnTo>
                  <a:lnTo>
                    <a:pt x="1891131" y="184277"/>
                  </a:lnTo>
                  <a:lnTo>
                    <a:pt x="1890814" y="184442"/>
                  </a:lnTo>
                  <a:lnTo>
                    <a:pt x="1890788" y="184823"/>
                  </a:lnTo>
                  <a:lnTo>
                    <a:pt x="1890826" y="184962"/>
                  </a:lnTo>
                  <a:lnTo>
                    <a:pt x="1890877" y="185127"/>
                  </a:lnTo>
                  <a:lnTo>
                    <a:pt x="1890928" y="185280"/>
                  </a:lnTo>
                  <a:lnTo>
                    <a:pt x="1891042" y="185597"/>
                  </a:lnTo>
                  <a:lnTo>
                    <a:pt x="1891080" y="185750"/>
                  </a:lnTo>
                  <a:lnTo>
                    <a:pt x="1891271" y="185953"/>
                  </a:lnTo>
                  <a:lnTo>
                    <a:pt x="1891499" y="186131"/>
                  </a:lnTo>
                  <a:lnTo>
                    <a:pt x="1891766" y="186270"/>
                  </a:lnTo>
                  <a:lnTo>
                    <a:pt x="1893074" y="185585"/>
                  </a:lnTo>
                  <a:lnTo>
                    <a:pt x="1893468" y="184708"/>
                  </a:lnTo>
                  <a:close/>
                </a:path>
                <a:path w="2073910" h="1827529">
                  <a:moveTo>
                    <a:pt x="1901863" y="200291"/>
                  </a:moveTo>
                  <a:lnTo>
                    <a:pt x="1901393" y="199618"/>
                  </a:lnTo>
                  <a:lnTo>
                    <a:pt x="1900999" y="198831"/>
                  </a:lnTo>
                  <a:lnTo>
                    <a:pt x="1900453" y="198005"/>
                  </a:lnTo>
                  <a:lnTo>
                    <a:pt x="1897976" y="198602"/>
                  </a:lnTo>
                  <a:lnTo>
                    <a:pt x="1896706" y="198907"/>
                  </a:lnTo>
                  <a:lnTo>
                    <a:pt x="1897634" y="199885"/>
                  </a:lnTo>
                  <a:lnTo>
                    <a:pt x="1896275" y="202120"/>
                  </a:lnTo>
                  <a:lnTo>
                    <a:pt x="1893785" y="202438"/>
                  </a:lnTo>
                  <a:lnTo>
                    <a:pt x="1891830" y="203657"/>
                  </a:lnTo>
                  <a:lnTo>
                    <a:pt x="1893595" y="203911"/>
                  </a:lnTo>
                  <a:lnTo>
                    <a:pt x="1895348" y="204317"/>
                  </a:lnTo>
                  <a:lnTo>
                    <a:pt x="1897113" y="204901"/>
                  </a:lnTo>
                  <a:lnTo>
                    <a:pt x="1897824" y="204114"/>
                  </a:lnTo>
                  <a:lnTo>
                    <a:pt x="1897367" y="203911"/>
                  </a:lnTo>
                  <a:lnTo>
                    <a:pt x="1896897" y="203733"/>
                  </a:lnTo>
                  <a:lnTo>
                    <a:pt x="1896465" y="203504"/>
                  </a:lnTo>
                  <a:lnTo>
                    <a:pt x="1897494" y="202399"/>
                  </a:lnTo>
                  <a:lnTo>
                    <a:pt x="1898700" y="202095"/>
                  </a:lnTo>
                  <a:lnTo>
                    <a:pt x="1899932" y="201955"/>
                  </a:lnTo>
                  <a:lnTo>
                    <a:pt x="1900555" y="201383"/>
                  </a:lnTo>
                  <a:lnTo>
                    <a:pt x="1901202" y="200825"/>
                  </a:lnTo>
                  <a:lnTo>
                    <a:pt x="1901863" y="200291"/>
                  </a:lnTo>
                  <a:close/>
                </a:path>
                <a:path w="2073910" h="1827529">
                  <a:moveTo>
                    <a:pt x="1903133" y="175285"/>
                  </a:moveTo>
                  <a:lnTo>
                    <a:pt x="1903095" y="175044"/>
                  </a:lnTo>
                  <a:lnTo>
                    <a:pt x="1903069" y="174777"/>
                  </a:lnTo>
                  <a:lnTo>
                    <a:pt x="1903018" y="174536"/>
                  </a:lnTo>
                  <a:lnTo>
                    <a:pt x="1902777" y="174612"/>
                  </a:lnTo>
                  <a:lnTo>
                    <a:pt x="1902523" y="174701"/>
                  </a:lnTo>
                  <a:lnTo>
                    <a:pt x="1902282" y="174777"/>
                  </a:lnTo>
                  <a:lnTo>
                    <a:pt x="1902383" y="174917"/>
                  </a:lnTo>
                  <a:lnTo>
                    <a:pt x="1902485" y="175069"/>
                  </a:lnTo>
                  <a:lnTo>
                    <a:pt x="1902637" y="175158"/>
                  </a:lnTo>
                  <a:lnTo>
                    <a:pt x="1902777" y="175234"/>
                  </a:lnTo>
                  <a:lnTo>
                    <a:pt x="1902968" y="175234"/>
                  </a:lnTo>
                  <a:lnTo>
                    <a:pt x="1903133" y="175285"/>
                  </a:lnTo>
                  <a:close/>
                </a:path>
                <a:path w="2073910" h="1827529">
                  <a:moveTo>
                    <a:pt x="1904949" y="589711"/>
                  </a:moveTo>
                  <a:lnTo>
                    <a:pt x="1904682" y="589267"/>
                  </a:lnTo>
                  <a:lnTo>
                    <a:pt x="1904555" y="588835"/>
                  </a:lnTo>
                  <a:lnTo>
                    <a:pt x="1904276" y="589051"/>
                  </a:lnTo>
                  <a:lnTo>
                    <a:pt x="1904009" y="589267"/>
                  </a:lnTo>
                  <a:lnTo>
                    <a:pt x="1903577" y="589597"/>
                  </a:lnTo>
                  <a:lnTo>
                    <a:pt x="1903755" y="589953"/>
                  </a:lnTo>
                  <a:lnTo>
                    <a:pt x="1903882" y="590245"/>
                  </a:lnTo>
                  <a:lnTo>
                    <a:pt x="1904161" y="590854"/>
                  </a:lnTo>
                  <a:lnTo>
                    <a:pt x="1904365" y="590651"/>
                  </a:lnTo>
                  <a:lnTo>
                    <a:pt x="1904707" y="590461"/>
                  </a:lnTo>
                  <a:lnTo>
                    <a:pt x="1904898" y="590181"/>
                  </a:lnTo>
                  <a:lnTo>
                    <a:pt x="1904949" y="589711"/>
                  </a:lnTo>
                  <a:close/>
                </a:path>
                <a:path w="2073910" h="1827529">
                  <a:moveTo>
                    <a:pt x="1908225" y="189407"/>
                  </a:moveTo>
                  <a:lnTo>
                    <a:pt x="1908136" y="189268"/>
                  </a:lnTo>
                  <a:lnTo>
                    <a:pt x="1908060" y="189115"/>
                  </a:lnTo>
                  <a:lnTo>
                    <a:pt x="1907971" y="188976"/>
                  </a:lnTo>
                  <a:lnTo>
                    <a:pt x="1907692" y="189103"/>
                  </a:lnTo>
                  <a:lnTo>
                    <a:pt x="1907184" y="189357"/>
                  </a:lnTo>
                  <a:lnTo>
                    <a:pt x="1907260" y="189509"/>
                  </a:lnTo>
                  <a:lnTo>
                    <a:pt x="1907400" y="189801"/>
                  </a:lnTo>
                  <a:lnTo>
                    <a:pt x="1907717" y="189699"/>
                  </a:lnTo>
                  <a:lnTo>
                    <a:pt x="1907971" y="189560"/>
                  </a:lnTo>
                  <a:lnTo>
                    <a:pt x="1908225" y="189407"/>
                  </a:lnTo>
                  <a:close/>
                </a:path>
                <a:path w="2073910" h="1827529">
                  <a:moveTo>
                    <a:pt x="1916747" y="182118"/>
                  </a:moveTo>
                  <a:lnTo>
                    <a:pt x="1915642" y="181622"/>
                  </a:lnTo>
                  <a:lnTo>
                    <a:pt x="1914715" y="180594"/>
                  </a:lnTo>
                  <a:lnTo>
                    <a:pt x="1913445" y="180822"/>
                  </a:lnTo>
                  <a:lnTo>
                    <a:pt x="1913483" y="183337"/>
                  </a:lnTo>
                  <a:lnTo>
                    <a:pt x="1913420" y="184150"/>
                  </a:lnTo>
                  <a:lnTo>
                    <a:pt x="1914359" y="184404"/>
                  </a:lnTo>
                  <a:lnTo>
                    <a:pt x="1914791" y="184543"/>
                  </a:lnTo>
                  <a:lnTo>
                    <a:pt x="1915579" y="183819"/>
                  </a:lnTo>
                  <a:lnTo>
                    <a:pt x="1916163" y="182943"/>
                  </a:lnTo>
                  <a:lnTo>
                    <a:pt x="1916747" y="182118"/>
                  </a:lnTo>
                  <a:close/>
                </a:path>
                <a:path w="2073910" h="1827529">
                  <a:moveTo>
                    <a:pt x="1924240" y="309105"/>
                  </a:moveTo>
                  <a:lnTo>
                    <a:pt x="1924164" y="308914"/>
                  </a:lnTo>
                  <a:lnTo>
                    <a:pt x="1924088" y="308724"/>
                  </a:lnTo>
                  <a:lnTo>
                    <a:pt x="1924011" y="308546"/>
                  </a:lnTo>
                  <a:lnTo>
                    <a:pt x="1923732" y="308787"/>
                  </a:lnTo>
                  <a:lnTo>
                    <a:pt x="1923453" y="308991"/>
                  </a:lnTo>
                  <a:lnTo>
                    <a:pt x="1923211" y="309168"/>
                  </a:lnTo>
                  <a:lnTo>
                    <a:pt x="1923554" y="309156"/>
                  </a:lnTo>
                  <a:lnTo>
                    <a:pt x="1924240" y="309105"/>
                  </a:lnTo>
                  <a:close/>
                </a:path>
                <a:path w="2073910" h="1827529">
                  <a:moveTo>
                    <a:pt x="1971319" y="283794"/>
                  </a:moveTo>
                  <a:lnTo>
                    <a:pt x="1970633" y="283705"/>
                  </a:lnTo>
                  <a:lnTo>
                    <a:pt x="1970506" y="284022"/>
                  </a:lnTo>
                  <a:lnTo>
                    <a:pt x="1970709" y="284010"/>
                  </a:lnTo>
                  <a:lnTo>
                    <a:pt x="1970913" y="283972"/>
                  </a:lnTo>
                  <a:lnTo>
                    <a:pt x="1971154" y="283857"/>
                  </a:lnTo>
                  <a:lnTo>
                    <a:pt x="1971319" y="283794"/>
                  </a:lnTo>
                  <a:close/>
                </a:path>
                <a:path w="2073910" h="1827529">
                  <a:moveTo>
                    <a:pt x="1974532" y="285038"/>
                  </a:moveTo>
                  <a:lnTo>
                    <a:pt x="1974088" y="284746"/>
                  </a:lnTo>
                  <a:lnTo>
                    <a:pt x="1973605" y="284480"/>
                  </a:lnTo>
                  <a:lnTo>
                    <a:pt x="1973084" y="284289"/>
                  </a:lnTo>
                  <a:lnTo>
                    <a:pt x="1972932" y="284213"/>
                  </a:lnTo>
                  <a:lnTo>
                    <a:pt x="1972754" y="284162"/>
                  </a:lnTo>
                  <a:lnTo>
                    <a:pt x="1972602" y="284111"/>
                  </a:lnTo>
                  <a:lnTo>
                    <a:pt x="1972970" y="284645"/>
                  </a:lnTo>
                  <a:lnTo>
                    <a:pt x="1973211" y="285457"/>
                  </a:lnTo>
                  <a:lnTo>
                    <a:pt x="1973948" y="285800"/>
                  </a:lnTo>
                  <a:lnTo>
                    <a:pt x="1974138" y="285534"/>
                  </a:lnTo>
                  <a:lnTo>
                    <a:pt x="1974329" y="285267"/>
                  </a:lnTo>
                  <a:lnTo>
                    <a:pt x="1974532" y="285038"/>
                  </a:lnTo>
                  <a:close/>
                </a:path>
                <a:path w="2073910" h="1827529">
                  <a:moveTo>
                    <a:pt x="1989467" y="17322"/>
                  </a:moveTo>
                  <a:lnTo>
                    <a:pt x="1988362" y="16154"/>
                  </a:lnTo>
                  <a:lnTo>
                    <a:pt x="1987715" y="15506"/>
                  </a:lnTo>
                  <a:lnTo>
                    <a:pt x="1987232" y="14782"/>
                  </a:lnTo>
                  <a:lnTo>
                    <a:pt x="1986889" y="14020"/>
                  </a:lnTo>
                  <a:lnTo>
                    <a:pt x="1986800" y="14554"/>
                  </a:lnTo>
                  <a:lnTo>
                    <a:pt x="1986699" y="16129"/>
                  </a:lnTo>
                  <a:lnTo>
                    <a:pt x="1986534" y="17348"/>
                  </a:lnTo>
                  <a:lnTo>
                    <a:pt x="1986153" y="18478"/>
                  </a:lnTo>
                  <a:lnTo>
                    <a:pt x="1987054" y="18757"/>
                  </a:lnTo>
                  <a:lnTo>
                    <a:pt x="1987562" y="18897"/>
                  </a:lnTo>
                  <a:lnTo>
                    <a:pt x="1988667" y="18237"/>
                  </a:lnTo>
                  <a:lnTo>
                    <a:pt x="1989467" y="17322"/>
                  </a:lnTo>
                  <a:close/>
                </a:path>
                <a:path w="2073910" h="1827529">
                  <a:moveTo>
                    <a:pt x="1992668" y="393700"/>
                  </a:moveTo>
                  <a:lnTo>
                    <a:pt x="1992464" y="393433"/>
                  </a:lnTo>
                  <a:lnTo>
                    <a:pt x="1992236" y="393141"/>
                  </a:lnTo>
                  <a:lnTo>
                    <a:pt x="1991982" y="392823"/>
                  </a:lnTo>
                  <a:lnTo>
                    <a:pt x="1991804" y="392836"/>
                  </a:lnTo>
                  <a:lnTo>
                    <a:pt x="1992096" y="393128"/>
                  </a:lnTo>
                  <a:lnTo>
                    <a:pt x="1992376" y="393407"/>
                  </a:lnTo>
                  <a:lnTo>
                    <a:pt x="1992668" y="393700"/>
                  </a:lnTo>
                  <a:close/>
                </a:path>
                <a:path w="2073910" h="1827529">
                  <a:moveTo>
                    <a:pt x="1997456" y="24091"/>
                  </a:moveTo>
                  <a:lnTo>
                    <a:pt x="1996909" y="21920"/>
                  </a:lnTo>
                  <a:lnTo>
                    <a:pt x="1995436" y="21209"/>
                  </a:lnTo>
                  <a:lnTo>
                    <a:pt x="1994090" y="21170"/>
                  </a:lnTo>
                  <a:lnTo>
                    <a:pt x="1992795" y="21437"/>
                  </a:lnTo>
                  <a:lnTo>
                    <a:pt x="1993176" y="23380"/>
                  </a:lnTo>
                  <a:lnTo>
                    <a:pt x="1992909" y="25196"/>
                  </a:lnTo>
                  <a:lnTo>
                    <a:pt x="1991868" y="26809"/>
                  </a:lnTo>
                  <a:lnTo>
                    <a:pt x="1992807" y="26631"/>
                  </a:lnTo>
                  <a:lnTo>
                    <a:pt x="1993734" y="26276"/>
                  </a:lnTo>
                  <a:lnTo>
                    <a:pt x="1994649" y="26085"/>
                  </a:lnTo>
                  <a:lnTo>
                    <a:pt x="1996630" y="25654"/>
                  </a:lnTo>
                  <a:lnTo>
                    <a:pt x="1997456" y="24091"/>
                  </a:lnTo>
                  <a:close/>
                </a:path>
                <a:path w="2073910" h="1827529">
                  <a:moveTo>
                    <a:pt x="2001532" y="354774"/>
                  </a:moveTo>
                  <a:lnTo>
                    <a:pt x="1988705" y="360324"/>
                  </a:lnTo>
                  <a:lnTo>
                    <a:pt x="1989785" y="364769"/>
                  </a:lnTo>
                  <a:lnTo>
                    <a:pt x="1990559" y="369163"/>
                  </a:lnTo>
                  <a:lnTo>
                    <a:pt x="1986114" y="374383"/>
                  </a:lnTo>
                  <a:lnTo>
                    <a:pt x="1984527" y="377304"/>
                  </a:lnTo>
                  <a:lnTo>
                    <a:pt x="1982533" y="381228"/>
                  </a:lnTo>
                  <a:lnTo>
                    <a:pt x="1980933" y="387032"/>
                  </a:lnTo>
                  <a:lnTo>
                    <a:pt x="1981923" y="390550"/>
                  </a:lnTo>
                  <a:lnTo>
                    <a:pt x="1983854" y="393776"/>
                  </a:lnTo>
                  <a:lnTo>
                    <a:pt x="1983613" y="394843"/>
                  </a:lnTo>
                  <a:lnTo>
                    <a:pt x="1983676" y="394716"/>
                  </a:lnTo>
                  <a:lnTo>
                    <a:pt x="1983816" y="394716"/>
                  </a:lnTo>
                  <a:lnTo>
                    <a:pt x="1984044" y="394423"/>
                  </a:lnTo>
                  <a:lnTo>
                    <a:pt x="1983892" y="394246"/>
                  </a:lnTo>
                  <a:lnTo>
                    <a:pt x="1987435" y="386321"/>
                  </a:lnTo>
                  <a:lnTo>
                    <a:pt x="1987892" y="387134"/>
                  </a:lnTo>
                  <a:lnTo>
                    <a:pt x="1990852" y="384225"/>
                  </a:lnTo>
                  <a:lnTo>
                    <a:pt x="1992490" y="380784"/>
                  </a:lnTo>
                  <a:lnTo>
                    <a:pt x="1993887" y="376631"/>
                  </a:lnTo>
                  <a:lnTo>
                    <a:pt x="1993658" y="375920"/>
                  </a:lnTo>
                  <a:lnTo>
                    <a:pt x="1992782" y="374345"/>
                  </a:lnTo>
                  <a:lnTo>
                    <a:pt x="2001532" y="354774"/>
                  </a:lnTo>
                  <a:close/>
                </a:path>
                <a:path w="2073910" h="1827529">
                  <a:moveTo>
                    <a:pt x="2012683" y="1028"/>
                  </a:moveTo>
                  <a:lnTo>
                    <a:pt x="2012619" y="711"/>
                  </a:lnTo>
                  <a:lnTo>
                    <a:pt x="2012581" y="393"/>
                  </a:lnTo>
                  <a:lnTo>
                    <a:pt x="2012518" y="76"/>
                  </a:lnTo>
                  <a:lnTo>
                    <a:pt x="2012188" y="88"/>
                  </a:lnTo>
                  <a:lnTo>
                    <a:pt x="2011781" y="0"/>
                  </a:lnTo>
                  <a:lnTo>
                    <a:pt x="2011527" y="177"/>
                  </a:lnTo>
                  <a:lnTo>
                    <a:pt x="2011362" y="304"/>
                  </a:lnTo>
                  <a:lnTo>
                    <a:pt x="2011438" y="762"/>
                  </a:lnTo>
                  <a:lnTo>
                    <a:pt x="2011387" y="1066"/>
                  </a:lnTo>
                  <a:lnTo>
                    <a:pt x="2012683" y="1028"/>
                  </a:lnTo>
                  <a:close/>
                </a:path>
                <a:path w="2073910" h="1827529">
                  <a:moveTo>
                    <a:pt x="2013013" y="397014"/>
                  </a:moveTo>
                  <a:lnTo>
                    <a:pt x="2010854" y="395439"/>
                  </a:lnTo>
                  <a:lnTo>
                    <a:pt x="2010727" y="395490"/>
                  </a:lnTo>
                  <a:lnTo>
                    <a:pt x="2010206" y="396303"/>
                  </a:lnTo>
                  <a:lnTo>
                    <a:pt x="2010067" y="396900"/>
                  </a:lnTo>
                  <a:lnTo>
                    <a:pt x="2010105" y="397649"/>
                  </a:lnTo>
                  <a:lnTo>
                    <a:pt x="2011070" y="397573"/>
                  </a:lnTo>
                  <a:lnTo>
                    <a:pt x="2012010" y="397383"/>
                  </a:lnTo>
                  <a:lnTo>
                    <a:pt x="2012924" y="397116"/>
                  </a:lnTo>
                  <a:close/>
                </a:path>
                <a:path w="2073910" h="1827529">
                  <a:moveTo>
                    <a:pt x="2013902" y="394042"/>
                  </a:moveTo>
                  <a:lnTo>
                    <a:pt x="2013775" y="393712"/>
                  </a:lnTo>
                  <a:lnTo>
                    <a:pt x="2013521" y="393446"/>
                  </a:lnTo>
                  <a:lnTo>
                    <a:pt x="2013153" y="393217"/>
                  </a:lnTo>
                  <a:lnTo>
                    <a:pt x="2012937" y="393674"/>
                  </a:lnTo>
                  <a:lnTo>
                    <a:pt x="2012657" y="394068"/>
                  </a:lnTo>
                  <a:lnTo>
                    <a:pt x="2012340" y="394423"/>
                  </a:lnTo>
                  <a:lnTo>
                    <a:pt x="2012873" y="394296"/>
                  </a:lnTo>
                  <a:lnTo>
                    <a:pt x="2013394" y="394169"/>
                  </a:lnTo>
                  <a:lnTo>
                    <a:pt x="2013902" y="394042"/>
                  </a:lnTo>
                  <a:close/>
                </a:path>
                <a:path w="2073910" h="1827529">
                  <a:moveTo>
                    <a:pt x="2013966" y="5537"/>
                  </a:moveTo>
                  <a:lnTo>
                    <a:pt x="2013800" y="5359"/>
                  </a:lnTo>
                  <a:lnTo>
                    <a:pt x="2013597" y="5359"/>
                  </a:lnTo>
                  <a:lnTo>
                    <a:pt x="2013458" y="5321"/>
                  </a:lnTo>
                  <a:lnTo>
                    <a:pt x="2013496" y="5943"/>
                  </a:lnTo>
                  <a:lnTo>
                    <a:pt x="2013648" y="5930"/>
                  </a:lnTo>
                  <a:lnTo>
                    <a:pt x="2013788" y="5905"/>
                  </a:lnTo>
                  <a:lnTo>
                    <a:pt x="2013940" y="5892"/>
                  </a:lnTo>
                  <a:lnTo>
                    <a:pt x="2013927" y="5727"/>
                  </a:lnTo>
                  <a:lnTo>
                    <a:pt x="2013966" y="5537"/>
                  </a:lnTo>
                  <a:close/>
                </a:path>
                <a:path w="2073910" h="1827529">
                  <a:moveTo>
                    <a:pt x="2014651" y="376034"/>
                  </a:moveTo>
                  <a:lnTo>
                    <a:pt x="2014220" y="375564"/>
                  </a:lnTo>
                  <a:lnTo>
                    <a:pt x="2013038" y="375526"/>
                  </a:lnTo>
                  <a:lnTo>
                    <a:pt x="2012365" y="376135"/>
                  </a:lnTo>
                  <a:lnTo>
                    <a:pt x="2011934" y="377063"/>
                  </a:lnTo>
                  <a:lnTo>
                    <a:pt x="2011578" y="377850"/>
                  </a:lnTo>
                  <a:lnTo>
                    <a:pt x="2011070" y="378688"/>
                  </a:lnTo>
                  <a:lnTo>
                    <a:pt x="2011172" y="379666"/>
                  </a:lnTo>
                  <a:lnTo>
                    <a:pt x="2012581" y="378206"/>
                  </a:lnTo>
                  <a:lnTo>
                    <a:pt x="2013585" y="377151"/>
                  </a:lnTo>
                  <a:lnTo>
                    <a:pt x="2014651" y="376034"/>
                  </a:lnTo>
                  <a:close/>
                </a:path>
                <a:path w="2073910" h="1827529">
                  <a:moveTo>
                    <a:pt x="2014664" y="357873"/>
                  </a:moveTo>
                  <a:lnTo>
                    <a:pt x="2013902" y="357644"/>
                  </a:lnTo>
                  <a:lnTo>
                    <a:pt x="2013546" y="357517"/>
                  </a:lnTo>
                  <a:lnTo>
                    <a:pt x="2013915" y="357682"/>
                  </a:lnTo>
                  <a:lnTo>
                    <a:pt x="2014270" y="357822"/>
                  </a:lnTo>
                  <a:lnTo>
                    <a:pt x="2014651" y="357987"/>
                  </a:lnTo>
                  <a:close/>
                </a:path>
                <a:path w="2073910" h="1827529">
                  <a:moveTo>
                    <a:pt x="2014778" y="385140"/>
                  </a:moveTo>
                  <a:lnTo>
                    <a:pt x="2014728" y="384746"/>
                  </a:lnTo>
                  <a:lnTo>
                    <a:pt x="2014601" y="385140"/>
                  </a:lnTo>
                  <a:lnTo>
                    <a:pt x="2014778" y="385140"/>
                  </a:lnTo>
                  <a:close/>
                </a:path>
                <a:path w="2073910" h="1827529">
                  <a:moveTo>
                    <a:pt x="2014829" y="385533"/>
                  </a:moveTo>
                  <a:lnTo>
                    <a:pt x="2014778" y="385140"/>
                  </a:lnTo>
                  <a:lnTo>
                    <a:pt x="2014601" y="385152"/>
                  </a:lnTo>
                  <a:lnTo>
                    <a:pt x="2014829" y="385533"/>
                  </a:lnTo>
                  <a:close/>
                </a:path>
                <a:path w="2073910" h="1827529">
                  <a:moveTo>
                    <a:pt x="2014880" y="384314"/>
                  </a:moveTo>
                  <a:lnTo>
                    <a:pt x="2014715" y="384429"/>
                  </a:lnTo>
                  <a:lnTo>
                    <a:pt x="2014715" y="384644"/>
                  </a:lnTo>
                  <a:lnTo>
                    <a:pt x="2014829" y="384467"/>
                  </a:lnTo>
                  <a:lnTo>
                    <a:pt x="2014880" y="384314"/>
                  </a:lnTo>
                  <a:close/>
                </a:path>
                <a:path w="2073910" h="1827529">
                  <a:moveTo>
                    <a:pt x="2015147" y="386003"/>
                  </a:moveTo>
                  <a:lnTo>
                    <a:pt x="2015045" y="385851"/>
                  </a:lnTo>
                  <a:lnTo>
                    <a:pt x="2014931" y="385699"/>
                  </a:lnTo>
                  <a:lnTo>
                    <a:pt x="2014829" y="385533"/>
                  </a:lnTo>
                  <a:lnTo>
                    <a:pt x="2014855" y="385686"/>
                  </a:lnTo>
                  <a:lnTo>
                    <a:pt x="2014956" y="385838"/>
                  </a:lnTo>
                  <a:lnTo>
                    <a:pt x="2015147" y="386003"/>
                  </a:lnTo>
                  <a:close/>
                </a:path>
                <a:path w="2073910" h="1827529">
                  <a:moveTo>
                    <a:pt x="2018665" y="384429"/>
                  </a:moveTo>
                  <a:lnTo>
                    <a:pt x="2018360" y="384225"/>
                  </a:lnTo>
                  <a:lnTo>
                    <a:pt x="2018258" y="384733"/>
                  </a:lnTo>
                  <a:lnTo>
                    <a:pt x="2018665" y="384429"/>
                  </a:lnTo>
                  <a:close/>
                </a:path>
                <a:path w="2073910" h="1827529">
                  <a:moveTo>
                    <a:pt x="2026081" y="396303"/>
                  </a:moveTo>
                  <a:lnTo>
                    <a:pt x="2024786" y="396544"/>
                  </a:lnTo>
                  <a:lnTo>
                    <a:pt x="2022221" y="396989"/>
                  </a:lnTo>
                  <a:lnTo>
                    <a:pt x="2021420" y="397306"/>
                  </a:lnTo>
                  <a:lnTo>
                    <a:pt x="2021395" y="397586"/>
                  </a:lnTo>
                  <a:lnTo>
                    <a:pt x="2021306" y="398106"/>
                  </a:lnTo>
                  <a:lnTo>
                    <a:pt x="2025421" y="396570"/>
                  </a:lnTo>
                  <a:lnTo>
                    <a:pt x="2025675" y="396468"/>
                  </a:lnTo>
                  <a:lnTo>
                    <a:pt x="2026081" y="396303"/>
                  </a:lnTo>
                  <a:close/>
                </a:path>
                <a:path w="2073910" h="1827529">
                  <a:moveTo>
                    <a:pt x="2027885" y="388493"/>
                  </a:moveTo>
                  <a:lnTo>
                    <a:pt x="2027529" y="388518"/>
                  </a:lnTo>
                  <a:lnTo>
                    <a:pt x="2027339" y="388556"/>
                  </a:lnTo>
                  <a:lnTo>
                    <a:pt x="2026272" y="388747"/>
                  </a:lnTo>
                  <a:lnTo>
                    <a:pt x="2025586" y="388150"/>
                  </a:lnTo>
                  <a:lnTo>
                    <a:pt x="2025294" y="387324"/>
                  </a:lnTo>
                  <a:lnTo>
                    <a:pt x="2024888" y="388251"/>
                  </a:lnTo>
                  <a:lnTo>
                    <a:pt x="2024735" y="389255"/>
                  </a:lnTo>
                  <a:lnTo>
                    <a:pt x="2025192" y="390410"/>
                  </a:lnTo>
                  <a:lnTo>
                    <a:pt x="2026805" y="390474"/>
                  </a:lnTo>
                  <a:lnTo>
                    <a:pt x="2027415" y="389483"/>
                  </a:lnTo>
                  <a:lnTo>
                    <a:pt x="2027885" y="388493"/>
                  </a:lnTo>
                  <a:close/>
                </a:path>
                <a:path w="2073910" h="1827529">
                  <a:moveTo>
                    <a:pt x="2028012" y="407123"/>
                  </a:moveTo>
                  <a:lnTo>
                    <a:pt x="2026577" y="408101"/>
                  </a:lnTo>
                  <a:lnTo>
                    <a:pt x="2026958" y="408101"/>
                  </a:lnTo>
                  <a:lnTo>
                    <a:pt x="2027364" y="408089"/>
                  </a:lnTo>
                  <a:lnTo>
                    <a:pt x="2027847" y="408063"/>
                  </a:lnTo>
                  <a:lnTo>
                    <a:pt x="2027961" y="407441"/>
                  </a:lnTo>
                  <a:lnTo>
                    <a:pt x="2028012" y="407123"/>
                  </a:lnTo>
                  <a:close/>
                </a:path>
                <a:path w="2073910" h="1827529">
                  <a:moveTo>
                    <a:pt x="2028545" y="392912"/>
                  </a:moveTo>
                  <a:lnTo>
                    <a:pt x="2028532" y="392544"/>
                  </a:lnTo>
                  <a:lnTo>
                    <a:pt x="2028520" y="392087"/>
                  </a:lnTo>
                  <a:lnTo>
                    <a:pt x="2027440" y="393319"/>
                  </a:lnTo>
                  <a:lnTo>
                    <a:pt x="2026958" y="393852"/>
                  </a:lnTo>
                  <a:lnTo>
                    <a:pt x="2027516" y="393484"/>
                  </a:lnTo>
                  <a:lnTo>
                    <a:pt x="2028037" y="393280"/>
                  </a:lnTo>
                  <a:lnTo>
                    <a:pt x="2028507" y="393217"/>
                  </a:lnTo>
                  <a:lnTo>
                    <a:pt x="2028545" y="392912"/>
                  </a:lnTo>
                  <a:close/>
                </a:path>
                <a:path w="2073910" h="1827529">
                  <a:moveTo>
                    <a:pt x="2032393" y="347573"/>
                  </a:moveTo>
                  <a:lnTo>
                    <a:pt x="2031377" y="347789"/>
                  </a:lnTo>
                  <a:lnTo>
                    <a:pt x="2030336" y="347814"/>
                  </a:lnTo>
                  <a:lnTo>
                    <a:pt x="2028405" y="347446"/>
                  </a:lnTo>
                  <a:lnTo>
                    <a:pt x="2027478" y="346621"/>
                  </a:lnTo>
                  <a:lnTo>
                    <a:pt x="2026805" y="345821"/>
                  </a:lnTo>
                  <a:lnTo>
                    <a:pt x="2026691" y="347446"/>
                  </a:lnTo>
                  <a:lnTo>
                    <a:pt x="2025891" y="351231"/>
                  </a:lnTo>
                  <a:lnTo>
                    <a:pt x="2024418" y="352602"/>
                  </a:lnTo>
                  <a:lnTo>
                    <a:pt x="2019858" y="352780"/>
                  </a:lnTo>
                  <a:lnTo>
                    <a:pt x="2018169" y="353809"/>
                  </a:lnTo>
                  <a:lnTo>
                    <a:pt x="2015401" y="355269"/>
                  </a:lnTo>
                  <a:lnTo>
                    <a:pt x="2014664" y="356400"/>
                  </a:lnTo>
                  <a:lnTo>
                    <a:pt x="2014664" y="357873"/>
                  </a:lnTo>
                  <a:lnTo>
                    <a:pt x="2015680" y="357632"/>
                  </a:lnTo>
                  <a:lnTo>
                    <a:pt x="2016379" y="358038"/>
                  </a:lnTo>
                  <a:lnTo>
                    <a:pt x="2018131" y="359308"/>
                  </a:lnTo>
                  <a:lnTo>
                    <a:pt x="2018868" y="359816"/>
                  </a:lnTo>
                  <a:lnTo>
                    <a:pt x="2019477" y="360172"/>
                  </a:lnTo>
                  <a:lnTo>
                    <a:pt x="2022081" y="357632"/>
                  </a:lnTo>
                  <a:lnTo>
                    <a:pt x="2032139" y="347814"/>
                  </a:lnTo>
                  <a:lnTo>
                    <a:pt x="2032393" y="347573"/>
                  </a:lnTo>
                  <a:close/>
                </a:path>
                <a:path w="2073910" h="1827529">
                  <a:moveTo>
                    <a:pt x="2033257" y="393611"/>
                  </a:moveTo>
                  <a:lnTo>
                    <a:pt x="2033079" y="393407"/>
                  </a:lnTo>
                  <a:lnTo>
                    <a:pt x="2032838" y="393103"/>
                  </a:lnTo>
                  <a:lnTo>
                    <a:pt x="2032711" y="392925"/>
                  </a:lnTo>
                  <a:lnTo>
                    <a:pt x="2032558" y="392722"/>
                  </a:lnTo>
                  <a:lnTo>
                    <a:pt x="2030425" y="393611"/>
                  </a:lnTo>
                  <a:lnTo>
                    <a:pt x="2030768" y="393801"/>
                  </a:lnTo>
                  <a:lnTo>
                    <a:pt x="2031415" y="394296"/>
                  </a:lnTo>
                  <a:lnTo>
                    <a:pt x="2033257" y="393611"/>
                  </a:lnTo>
                  <a:close/>
                </a:path>
                <a:path w="2073910" h="1827529">
                  <a:moveTo>
                    <a:pt x="2033485" y="397408"/>
                  </a:moveTo>
                  <a:lnTo>
                    <a:pt x="2032508" y="399567"/>
                  </a:lnTo>
                  <a:lnTo>
                    <a:pt x="2033473" y="397497"/>
                  </a:lnTo>
                  <a:close/>
                </a:path>
                <a:path w="2073910" h="1827529">
                  <a:moveTo>
                    <a:pt x="2035302" y="396240"/>
                  </a:moveTo>
                  <a:lnTo>
                    <a:pt x="2034844" y="395630"/>
                  </a:lnTo>
                  <a:lnTo>
                    <a:pt x="2034374" y="395033"/>
                  </a:lnTo>
                  <a:lnTo>
                    <a:pt x="2033892" y="394449"/>
                  </a:lnTo>
                  <a:lnTo>
                    <a:pt x="2033752" y="394741"/>
                  </a:lnTo>
                  <a:lnTo>
                    <a:pt x="2033714" y="394906"/>
                  </a:lnTo>
                  <a:lnTo>
                    <a:pt x="2033485" y="395668"/>
                  </a:lnTo>
                  <a:lnTo>
                    <a:pt x="2034489" y="396595"/>
                  </a:lnTo>
                  <a:lnTo>
                    <a:pt x="2033587" y="397370"/>
                  </a:lnTo>
                  <a:lnTo>
                    <a:pt x="2034336" y="397090"/>
                  </a:lnTo>
                  <a:lnTo>
                    <a:pt x="2034921" y="396722"/>
                  </a:lnTo>
                  <a:lnTo>
                    <a:pt x="2035302" y="396240"/>
                  </a:lnTo>
                  <a:close/>
                </a:path>
                <a:path w="2073910" h="1827529">
                  <a:moveTo>
                    <a:pt x="2035733" y="204660"/>
                  </a:moveTo>
                  <a:lnTo>
                    <a:pt x="2035619" y="205041"/>
                  </a:lnTo>
                  <a:lnTo>
                    <a:pt x="2035733" y="204660"/>
                  </a:lnTo>
                  <a:close/>
                </a:path>
                <a:path w="2073910" h="1827529">
                  <a:moveTo>
                    <a:pt x="2035924" y="191706"/>
                  </a:moveTo>
                  <a:lnTo>
                    <a:pt x="2035733" y="191439"/>
                  </a:lnTo>
                  <a:lnTo>
                    <a:pt x="2035594" y="190995"/>
                  </a:lnTo>
                  <a:lnTo>
                    <a:pt x="2035378" y="190969"/>
                  </a:lnTo>
                  <a:lnTo>
                    <a:pt x="2034895" y="190881"/>
                  </a:lnTo>
                  <a:lnTo>
                    <a:pt x="2034387" y="191008"/>
                  </a:lnTo>
                  <a:lnTo>
                    <a:pt x="2033803" y="191071"/>
                  </a:lnTo>
                  <a:lnTo>
                    <a:pt x="2034044" y="191592"/>
                  </a:lnTo>
                  <a:lnTo>
                    <a:pt x="2034247" y="192201"/>
                  </a:lnTo>
                  <a:lnTo>
                    <a:pt x="2034870" y="192112"/>
                  </a:lnTo>
                  <a:lnTo>
                    <a:pt x="2035390" y="191884"/>
                  </a:lnTo>
                  <a:lnTo>
                    <a:pt x="2035924" y="191706"/>
                  </a:lnTo>
                  <a:close/>
                </a:path>
                <a:path w="2073910" h="1827529">
                  <a:moveTo>
                    <a:pt x="2044941" y="196773"/>
                  </a:moveTo>
                  <a:lnTo>
                    <a:pt x="2043557" y="195707"/>
                  </a:lnTo>
                  <a:lnTo>
                    <a:pt x="2042185" y="194373"/>
                  </a:lnTo>
                  <a:lnTo>
                    <a:pt x="2038934" y="192595"/>
                  </a:lnTo>
                  <a:lnTo>
                    <a:pt x="2037283" y="193789"/>
                  </a:lnTo>
                  <a:lnTo>
                    <a:pt x="2037829" y="196545"/>
                  </a:lnTo>
                  <a:lnTo>
                    <a:pt x="2037867" y="197319"/>
                  </a:lnTo>
                  <a:lnTo>
                    <a:pt x="2037664" y="199326"/>
                  </a:lnTo>
                  <a:lnTo>
                    <a:pt x="2037207" y="200507"/>
                  </a:lnTo>
                  <a:lnTo>
                    <a:pt x="2035911" y="202501"/>
                  </a:lnTo>
                  <a:lnTo>
                    <a:pt x="2035886" y="203631"/>
                  </a:lnTo>
                  <a:lnTo>
                    <a:pt x="2035733" y="204660"/>
                  </a:lnTo>
                  <a:lnTo>
                    <a:pt x="2036356" y="202895"/>
                  </a:lnTo>
                  <a:lnTo>
                    <a:pt x="2037994" y="202298"/>
                  </a:lnTo>
                  <a:lnTo>
                    <a:pt x="2039569" y="201942"/>
                  </a:lnTo>
                  <a:lnTo>
                    <a:pt x="2042350" y="201295"/>
                  </a:lnTo>
                  <a:lnTo>
                    <a:pt x="2044026" y="199682"/>
                  </a:lnTo>
                  <a:lnTo>
                    <a:pt x="2044941" y="196773"/>
                  </a:lnTo>
                  <a:close/>
                </a:path>
                <a:path w="2073910" h="1827529">
                  <a:moveTo>
                    <a:pt x="2073884" y="140322"/>
                  </a:moveTo>
                  <a:lnTo>
                    <a:pt x="2073668" y="140550"/>
                  </a:lnTo>
                  <a:lnTo>
                    <a:pt x="2073668" y="144437"/>
                  </a:lnTo>
                  <a:lnTo>
                    <a:pt x="2071166" y="144614"/>
                  </a:lnTo>
                  <a:lnTo>
                    <a:pt x="2071166" y="147154"/>
                  </a:lnTo>
                  <a:lnTo>
                    <a:pt x="2068576" y="149402"/>
                  </a:lnTo>
                  <a:lnTo>
                    <a:pt x="2068588" y="148412"/>
                  </a:lnTo>
                  <a:lnTo>
                    <a:pt x="2069160" y="147510"/>
                  </a:lnTo>
                  <a:lnTo>
                    <a:pt x="2070354" y="146608"/>
                  </a:lnTo>
                  <a:lnTo>
                    <a:pt x="2071166" y="147154"/>
                  </a:lnTo>
                  <a:lnTo>
                    <a:pt x="2071166" y="144614"/>
                  </a:lnTo>
                  <a:lnTo>
                    <a:pt x="2070912" y="144627"/>
                  </a:lnTo>
                  <a:lnTo>
                    <a:pt x="2072627" y="142100"/>
                  </a:lnTo>
                  <a:lnTo>
                    <a:pt x="2072792" y="142367"/>
                  </a:lnTo>
                  <a:lnTo>
                    <a:pt x="2073668" y="144437"/>
                  </a:lnTo>
                  <a:lnTo>
                    <a:pt x="2073668" y="140550"/>
                  </a:lnTo>
                  <a:lnTo>
                    <a:pt x="2073059" y="141160"/>
                  </a:lnTo>
                  <a:lnTo>
                    <a:pt x="2072690" y="141693"/>
                  </a:lnTo>
                  <a:lnTo>
                    <a:pt x="2072563" y="140627"/>
                  </a:lnTo>
                  <a:lnTo>
                    <a:pt x="2072373" y="139992"/>
                  </a:lnTo>
                  <a:lnTo>
                    <a:pt x="2070188" y="139674"/>
                  </a:lnTo>
                  <a:lnTo>
                    <a:pt x="2068893" y="139687"/>
                  </a:lnTo>
                  <a:lnTo>
                    <a:pt x="2063546" y="140627"/>
                  </a:lnTo>
                  <a:lnTo>
                    <a:pt x="2059559" y="141732"/>
                  </a:lnTo>
                  <a:lnTo>
                    <a:pt x="2055647" y="143116"/>
                  </a:lnTo>
                  <a:lnTo>
                    <a:pt x="2056409" y="143891"/>
                  </a:lnTo>
                  <a:lnTo>
                    <a:pt x="2057323" y="144437"/>
                  </a:lnTo>
                  <a:lnTo>
                    <a:pt x="2058339" y="144830"/>
                  </a:lnTo>
                  <a:lnTo>
                    <a:pt x="2058593" y="144691"/>
                  </a:lnTo>
                  <a:lnTo>
                    <a:pt x="2058797" y="144640"/>
                  </a:lnTo>
                  <a:lnTo>
                    <a:pt x="2059241" y="144932"/>
                  </a:lnTo>
                  <a:lnTo>
                    <a:pt x="2059330" y="145173"/>
                  </a:lnTo>
                  <a:lnTo>
                    <a:pt x="2062556" y="146113"/>
                  </a:lnTo>
                  <a:lnTo>
                    <a:pt x="2066010" y="146913"/>
                  </a:lnTo>
                  <a:lnTo>
                    <a:pt x="2068182" y="149745"/>
                  </a:lnTo>
                  <a:lnTo>
                    <a:pt x="2037664" y="176377"/>
                  </a:lnTo>
                  <a:lnTo>
                    <a:pt x="2037753" y="175768"/>
                  </a:lnTo>
                  <a:lnTo>
                    <a:pt x="2037765" y="175628"/>
                  </a:lnTo>
                  <a:lnTo>
                    <a:pt x="2037626" y="175387"/>
                  </a:lnTo>
                  <a:lnTo>
                    <a:pt x="2037486" y="175298"/>
                  </a:lnTo>
                  <a:lnTo>
                    <a:pt x="2036432" y="174561"/>
                  </a:lnTo>
                  <a:lnTo>
                    <a:pt x="2035746" y="175399"/>
                  </a:lnTo>
                  <a:lnTo>
                    <a:pt x="2035009" y="175933"/>
                  </a:lnTo>
                  <a:lnTo>
                    <a:pt x="2034882" y="176034"/>
                  </a:lnTo>
                  <a:lnTo>
                    <a:pt x="2034857" y="176263"/>
                  </a:lnTo>
                  <a:lnTo>
                    <a:pt x="2034590" y="176860"/>
                  </a:lnTo>
                  <a:lnTo>
                    <a:pt x="2035187" y="176961"/>
                  </a:lnTo>
                  <a:lnTo>
                    <a:pt x="2035378" y="177038"/>
                  </a:lnTo>
                  <a:lnTo>
                    <a:pt x="2036419" y="176847"/>
                  </a:lnTo>
                  <a:lnTo>
                    <a:pt x="2036965" y="176987"/>
                  </a:lnTo>
                  <a:lnTo>
                    <a:pt x="2021776" y="190246"/>
                  </a:lnTo>
                  <a:lnTo>
                    <a:pt x="2022144" y="190690"/>
                  </a:lnTo>
                  <a:lnTo>
                    <a:pt x="2022030" y="191135"/>
                  </a:lnTo>
                  <a:lnTo>
                    <a:pt x="2021674" y="191604"/>
                  </a:lnTo>
                  <a:lnTo>
                    <a:pt x="2021878" y="191757"/>
                  </a:lnTo>
                  <a:lnTo>
                    <a:pt x="2022043" y="191909"/>
                  </a:lnTo>
                  <a:lnTo>
                    <a:pt x="2022449" y="192570"/>
                  </a:lnTo>
                  <a:lnTo>
                    <a:pt x="2022246" y="193522"/>
                  </a:lnTo>
                  <a:lnTo>
                    <a:pt x="2021814" y="194576"/>
                  </a:lnTo>
                  <a:lnTo>
                    <a:pt x="2021319" y="194868"/>
                  </a:lnTo>
                  <a:lnTo>
                    <a:pt x="2020760" y="195313"/>
                  </a:lnTo>
                  <a:lnTo>
                    <a:pt x="2021547" y="195618"/>
                  </a:lnTo>
                  <a:lnTo>
                    <a:pt x="2022957" y="196088"/>
                  </a:lnTo>
                  <a:lnTo>
                    <a:pt x="2023783" y="196469"/>
                  </a:lnTo>
                  <a:lnTo>
                    <a:pt x="2026018" y="197612"/>
                  </a:lnTo>
                  <a:lnTo>
                    <a:pt x="2024519" y="198869"/>
                  </a:lnTo>
                  <a:lnTo>
                    <a:pt x="2025129" y="199872"/>
                  </a:lnTo>
                  <a:lnTo>
                    <a:pt x="2029053" y="200240"/>
                  </a:lnTo>
                  <a:lnTo>
                    <a:pt x="2029879" y="203873"/>
                  </a:lnTo>
                  <a:lnTo>
                    <a:pt x="2031987" y="206425"/>
                  </a:lnTo>
                  <a:lnTo>
                    <a:pt x="2031669" y="207086"/>
                  </a:lnTo>
                  <a:lnTo>
                    <a:pt x="2031326" y="207708"/>
                  </a:lnTo>
                  <a:lnTo>
                    <a:pt x="2031022" y="208305"/>
                  </a:lnTo>
                  <a:lnTo>
                    <a:pt x="2035073" y="208419"/>
                  </a:lnTo>
                  <a:lnTo>
                    <a:pt x="2033524" y="210388"/>
                  </a:lnTo>
                  <a:lnTo>
                    <a:pt x="2034527" y="210362"/>
                  </a:lnTo>
                  <a:lnTo>
                    <a:pt x="2035581" y="210413"/>
                  </a:lnTo>
                  <a:lnTo>
                    <a:pt x="2036686" y="210578"/>
                  </a:lnTo>
                  <a:lnTo>
                    <a:pt x="2036584" y="210362"/>
                  </a:lnTo>
                  <a:lnTo>
                    <a:pt x="2035975" y="208965"/>
                  </a:lnTo>
                  <a:lnTo>
                    <a:pt x="2035492" y="208000"/>
                  </a:lnTo>
                  <a:lnTo>
                    <a:pt x="2034921" y="206311"/>
                  </a:lnTo>
                  <a:lnTo>
                    <a:pt x="2034603" y="205486"/>
                  </a:lnTo>
                  <a:lnTo>
                    <a:pt x="2035644" y="205079"/>
                  </a:lnTo>
                  <a:lnTo>
                    <a:pt x="2034057" y="203263"/>
                  </a:lnTo>
                  <a:lnTo>
                    <a:pt x="2033600" y="201218"/>
                  </a:lnTo>
                  <a:lnTo>
                    <a:pt x="2033714" y="198869"/>
                  </a:lnTo>
                  <a:lnTo>
                    <a:pt x="2033841" y="197751"/>
                  </a:lnTo>
                  <a:lnTo>
                    <a:pt x="2033981" y="197053"/>
                  </a:lnTo>
                  <a:lnTo>
                    <a:pt x="2027974" y="192887"/>
                  </a:lnTo>
                  <a:lnTo>
                    <a:pt x="2028355" y="191452"/>
                  </a:lnTo>
                  <a:lnTo>
                    <a:pt x="2028532" y="190246"/>
                  </a:lnTo>
                  <a:lnTo>
                    <a:pt x="2029180" y="188823"/>
                  </a:lnTo>
                  <a:lnTo>
                    <a:pt x="2029599" y="188099"/>
                  </a:lnTo>
                  <a:lnTo>
                    <a:pt x="2073884" y="168757"/>
                  </a:lnTo>
                  <a:lnTo>
                    <a:pt x="2073884" y="149402"/>
                  </a:lnTo>
                  <a:lnTo>
                    <a:pt x="2073884" y="141693"/>
                  </a:lnTo>
                  <a:lnTo>
                    <a:pt x="2073884" y="1403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 descr=""/>
            <p:cNvSpPr/>
            <p:nvPr/>
          </p:nvSpPr>
          <p:spPr>
            <a:xfrm>
              <a:off x="2408504" y="2905817"/>
              <a:ext cx="1353820" cy="1892300"/>
            </a:xfrm>
            <a:custGeom>
              <a:avLst/>
              <a:gdLst/>
              <a:ahLst/>
              <a:cxnLst/>
              <a:rect l="l" t="t" r="r" b="b"/>
              <a:pathLst>
                <a:path w="1353820" h="1892300">
                  <a:moveTo>
                    <a:pt x="3606" y="1588325"/>
                  </a:moveTo>
                  <a:lnTo>
                    <a:pt x="3505" y="1587969"/>
                  </a:lnTo>
                  <a:lnTo>
                    <a:pt x="3352" y="1587690"/>
                  </a:lnTo>
                  <a:lnTo>
                    <a:pt x="3213" y="1587398"/>
                  </a:lnTo>
                  <a:lnTo>
                    <a:pt x="3060" y="1587500"/>
                  </a:lnTo>
                  <a:lnTo>
                    <a:pt x="2895" y="1587601"/>
                  </a:lnTo>
                  <a:lnTo>
                    <a:pt x="2743" y="1587677"/>
                  </a:lnTo>
                  <a:lnTo>
                    <a:pt x="2882" y="1587982"/>
                  </a:lnTo>
                  <a:lnTo>
                    <a:pt x="3022" y="1588274"/>
                  </a:lnTo>
                  <a:lnTo>
                    <a:pt x="3149" y="1588566"/>
                  </a:lnTo>
                  <a:lnTo>
                    <a:pt x="3314" y="1588465"/>
                  </a:lnTo>
                  <a:lnTo>
                    <a:pt x="3606" y="1588325"/>
                  </a:lnTo>
                  <a:close/>
                </a:path>
                <a:path w="1353820" h="1892300">
                  <a:moveTo>
                    <a:pt x="9944" y="1589354"/>
                  </a:moveTo>
                  <a:lnTo>
                    <a:pt x="9550" y="1588147"/>
                  </a:lnTo>
                  <a:lnTo>
                    <a:pt x="9474" y="1587982"/>
                  </a:lnTo>
                  <a:lnTo>
                    <a:pt x="9144" y="1587398"/>
                  </a:lnTo>
                  <a:lnTo>
                    <a:pt x="8445" y="1586890"/>
                  </a:lnTo>
                  <a:lnTo>
                    <a:pt x="8064" y="1586979"/>
                  </a:lnTo>
                  <a:lnTo>
                    <a:pt x="7645" y="1587068"/>
                  </a:lnTo>
                  <a:lnTo>
                    <a:pt x="7404" y="1587246"/>
                  </a:lnTo>
                  <a:lnTo>
                    <a:pt x="6972" y="1587969"/>
                  </a:lnTo>
                  <a:lnTo>
                    <a:pt x="7124" y="1588681"/>
                  </a:lnTo>
                  <a:lnTo>
                    <a:pt x="7162" y="1589620"/>
                  </a:lnTo>
                  <a:lnTo>
                    <a:pt x="7416" y="1589938"/>
                  </a:lnTo>
                  <a:lnTo>
                    <a:pt x="7569" y="1590243"/>
                  </a:lnTo>
                  <a:lnTo>
                    <a:pt x="7759" y="1590281"/>
                  </a:lnTo>
                  <a:lnTo>
                    <a:pt x="7962" y="1590382"/>
                  </a:lnTo>
                  <a:lnTo>
                    <a:pt x="8115" y="1590332"/>
                  </a:lnTo>
                  <a:lnTo>
                    <a:pt x="9283" y="1590001"/>
                  </a:lnTo>
                  <a:lnTo>
                    <a:pt x="9944" y="1589354"/>
                  </a:lnTo>
                  <a:close/>
                </a:path>
                <a:path w="1353820" h="1892300">
                  <a:moveTo>
                    <a:pt x="14097" y="1602130"/>
                  </a:moveTo>
                  <a:lnTo>
                    <a:pt x="13893" y="1601038"/>
                  </a:lnTo>
                  <a:lnTo>
                    <a:pt x="13716" y="1600149"/>
                  </a:lnTo>
                  <a:lnTo>
                    <a:pt x="12522" y="1599692"/>
                  </a:lnTo>
                  <a:lnTo>
                    <a:pt x="11569" y="1600301"/>
                  </a:lnTo>
                  <a:lnTo>
                    <a:pt x="11417" y="1600441"/>
                  </a:lnTo>
                  <a:lnTo>
                    <a:pt x="10642" y="1600974"/>
                  </a:lnTo>
                  <a:lnTo>
                    <a:pt x="10045" y="1601787"/>
                  </a:lnTo>
                  <a:lnTo>
                    <a:pt x="9359" y="1602473"/>
                  </a:lnTo>
                  <a:lnTo>
                    <a:pt x="9918" y="1603502"/>
                  </a:lnTo>
                  <a:lnTo>
                    <a:pt x="10820" y="1603413"/>
                  </a:lnTo>
                  <a:lnTo>
                    <a:pt x="11772" y="1603476"/>
                  </a:lnTo>
                  <a:lnTo>
                    <a:pt x="13525" y="1602892"/>
                  </a:lnTo>
                  <a:lnTo>
                    <a:pt x="14097" y="1602130"/>
                  </a:lnTo>
                  <a:close/>
                </a:path>
                <a:path w="1353820" h="1892300">
                  <a:moveTo>
                    <a:pt x="15532" y="1568030"/>
                  </a:moveTo>
                  <a:lnTo>
                    <a:pt x="14986" y="1567180"/>
                  </a:lnTo>
                  <a:lnTo>
                    <a:pt x="14135" y="1565846"/>
                  </a:lnTo>
                  <a:lnTo>
                    <a:pt x="11645" y="1567180"/>
                  </a:lnTo>
                  <a:lnTo>
                    <a:pt x="6451" y="1562100"/>
                  </a:lnTo>
                  <a:lnTo>
                    <a:pt x="4660" y="1561846"/>
                  </a:lnTo>
                  <a:lnTo>
                    <a:pt x="3517" y="1561617"/>
                  </a:lnTo>
                  <a:lnTo>
                    <a:pt x="1384" y="1561439"/>
                  </a:lnTo>
                  <a:lnTo>
                    <a:pt x="203" y="1561503"/>
                  </a:lnTo>
                  <a:lnTo>
                    <a:pt x="88" y="1562100"/>
                  </a:lnTo>
                  <a:lnTo>
                    <a:pt x="0" y="1563420"/>
                  </a:lnTo>
                  <a:lnTo>
                    <a:pt x="3822" y="1564855"/>
                  </a:lnTo>
                  <a:lnTo>
                    <a:pt x="6870" y="1564513"/>
                  </a:lnTo>
                  <a:lnTo>
                    <a:pt x="6654" y="1564970"/>
                  </a:lnTo>
                  <a:lnTo>
                    <a:pt x="6350" y="1565795"/>
                  </a:lnTo>
                  <a:lnTo>
                    <a:pt x="9817" y="1567078"/>
                  </a:lnTo>
                  <a:lnTo>
                    <a:pt x="6273" y="1566037"/>
                  </a:lnTo>
                  <a:lnTo>
                    <a:pt x="5727" y="1567827"/>
                  </a:lnTo>
                  <a:lnTo>
                    <a:pt x="6019" y="1569186"/>
                  </a:lnTo>
                  <a:lnTo>
                    <a:pt x="7797" y="1570710"/>
                  </a:lnTo>
                  <a:lnTo>
                    <a:pt x="8877" y="1571866"/>
                  </a:lnTo>
                  <a:lnTo>
                    <a:pt x="9753" y="1572895"/>
                  </a:lnTo>
                  <a:lnTo>
                    <a:pt x="10299" y="1572653"/>
                  </a:lnTo>
                  <a:lnTo>
                    <a:pt x="10972" y="1572615"/>
                  </a:lnTo>
                  <a:lnTo>
                    <a:pt x="11925" y="1573085"/>
                  </a:lnTo>
                  <a:lnTo>
                    <a:pt x="12814" y="1572615"/>
                  </a:lnTo>
                  <a:lnTo>
                    <a:pt x="14503" y="1571713"/>
                  </a:lnTo>
                  <a:lnTo>
                    <a:pt x="15532" y="1568030"/>
                  </a:lnTo>
                  <a:close/>
                </a:path>
                <a:path w="1353820" h="1892300">
                  <a:moveTo>
                    <a:pt x="19710" y="1563662"/>
                  </a:moveTo>
                  <a:lnTo>
                    <a:pt x="19583" y="1563649"/>
                  </a:lnTo>
                  <a:lnTo>
                    <a:pt x="19456" y="1563636"/>
                  </a:lnTo>
                  <a:lnTo>
                    <a:pt x="19329" y="1563636"/>
                  </a:lnTo>
                  <a:lnTo>
                    <a:pt x="19304" y="1563776"/>
                  </a:lnTo>
                  <a:lnTo>
                    <a:pt x="19418" y="1563928"/>
                  </a:lnTo>
                  <a:lnTo>
                    <a:pt x="19621" y="1564093"/>
                  </a:lnTo>
                  <a:lnTo>
                    <a:pt x="19672" y="1563954"/>
                  </a:lnTo>
                  <a:lnTo>
                    <a:pt x="19685" y="1563814"/>
                  </a:lnTo>
                  <a:lnTo>
                    <a:pt x="19710" y="1563662"/>
                  </a:lnTo>
                  <a:close/>
                </a:path>
                <a:path w="1353820" h="1892300">
                  <a:moveTo>
                    <a:pt x="29184" y="1574990"/>
                  </a:moveTo>
                  <a:close/>
                </a:path>
                <a:path w="1353820" h="1892300">
                  <a:moveTo>
                    <a:pt x="146977" y="1822932"/>
                  </a:moveTo>
                  <a:lnTo>
                    <a:pt x="146723" y="1821103"/>
                  </a:lnTo>
                  <a:lnTo>
                    <a:pt x="144373" y="1818474"/>
                  </a:lnTo>
                  <a:lnTo>
                    <a:pt x="143713" y="1816925"/>
                  </a:lnTo>
                  <a:lnTo>
                    <a:pt x="142976" y="1815350"/>
                  </a:lnTo>
                  <a:lnTo>
                    <a:pt x="141909" y="1813026"/>
                  </a:lnTo>
                  <a:lnTo>
                    <a:pt x="139877" y="1812290"/>
                  </a:lnTo>
                  <a:lnTo>
                    <a:pt x="136220" y="1814106"/>
                  </a:lnTo>
                  <a:lnTo>
                    <a:pt x="135039" y="1815109"/>
                  </a:lnTo>
                  <a:lnTo>
                    <a:pt x="133781" y="1815947"/>
                  </a:lnTo>
                  <a:lnTo>
                    <a:pt x="142379" y="1830730"/>
                  </a:lnTo>
                  <a:lnTo>
                    <a:pt x="144513" y="1829168"/>
                  </a:lnTo>
                  <a:lnTo>
                    <a:pt x="145224" y="1826679"/>
                  </a:lnTo>
                  <a:lnTo>
                    <a:pt x="146977" y="1822932"/>
                  </a:lnTo>
                  <a:close/>
                </a:path>
                <a:path w="1353820" h="1892300">
                  <a:moveTo>
                    <a:pt x="204508" y="1885175"/>
                  </a:moveTo>
                  <a:lnTo>
                    <a:pt x="203441" y="1885010"/>
                  </a:lnTo>
                  <a:lnTo>
                    <a:pt x="202374" y="1884756"/>
                  </a:lnTo>
                  <a:lnTo>
                    <a:pt x="199009" y="1884578"/>
                  </a:lnTo>
                  <a:lnTo>
                    <a:pt x="197015" y="1885099"/>
                  </a:lnTo>
                  <a:lnTo>
                    <a:pt x="195821" y="1887385"/>
                  </a:lnTo>
                  <a:lnTo>
                    <a:pt x="195021" y="1888896"/>
                  </a:lnTo>
                  <a:lnTo>
                    <a:pt x="194030" y="1890318"/>
                  </a:lnTo>
                  <a:lnTo>
                    <a:pt x="193128" y="1891779"/>
                  </a:lnTo>
                  <a:lnTo>
                    <a:pt x="204508" y="1885175"/>
                  </a:lnTo>
                  <a:close/>
                </a:path>
                <a:path w="1353820" h="1892300">
                  <a:moveTo>
                    <a:pt x="350583" y="1340675"/>
                  </a:moveTo>
                  <a:lnTo>
                    <a:pt x="350520" y="1340358"/>
                  </a:lnTo>
                  <a:lnTo>
                    <a:pt x="350456" y="1340027"/>
                  </a:lnTo>
                  <a:lnTo>
                    <a:pt x="350342" y="1339723"/>
                  </a:lnTo>
                  <a:lnTo>
                    <a:pt x="350012" y="1339786"/>
                  </a:lnTo>
                  <a:lnTo>
                    <a:pt x="349821" y="1339824"/>
                  </a:lnTo>
                  <a:lnTo>
                    <a:pt x="349897" y="1340142"/>
                  </a:lnTo>
                  <a:lnTo>
                    <a:pt x="349973" y="1340472"/>
                  </a:lnTo>
                  <a:lnTo>
                    <a:pt x="350075" y="1340789"/>
                  </a:lnTo>
                  <a:lnTo>
                    <a:pt x="350405" y="1340713"/>
                  </a:lnTo>
                  <a:lnTo>
                    <a:pt x="350583" y="1340675"/>
                  </a:lnTo>
                  <a:close/>
                </a:path>
                <a:path w="1353820" h="1892300">
                  <a:moveTo>
                    <a:pt x="350710" y="1346517"/>
                  </a:moveTo>
                  <a:lnTo>
                    <a:pt x="350558" y="1346454"/>
                  </a:lnTo>
                  <a:lnTo>
                    <a:pt x="349567" y="1346225"/>
                  </a:lnTo>
                  <a:lnTo>
                    <a:pt x="348475" y="1346085"/>
                  </a:lnTo>
                  <a:lnTo>
                    <a:pt x="346595" y="1346822"/>
                  </a:lnTo>
                  <a:lnTo>
                    <a:pt x="345605" y="1347520"/>
                  </a:lnTo>
                  <a:lnTo>
                    <a:pt x="344512" y="1348219"/>
                  </a:lnTo>
                  <a:lnTo>
                    <a:pt x="344563" y="1348486"/>
                  </a:lnTo>
                  <a:lnTo>
                    <a:pt x="344373" y="1348613"/>
                  </a:lnTo>
                  <a:lnTo>
                    <a:pt x="344144" y="1348574"/>
                  </a:lnTo>
                  <a:lnTo>
                    <a:pt x="343941" y="1348574"/>
                  </a:lnTo>
                  <a:lnTo>
                    <a:pt x="343801" y="1348676"/>
                  </a:lnTo>
                  <a:lnTo>
                    <a:pt x="343649" y="1348765"/>
                  </a:lnTo>
                  <a:lnTo>
                    <a:pt x="344195" y="1349527"/>
                  </a:lnTo>
                  <a:lnTo>
                    <a:pt x="344779" y="1350022"/>
                  </a:lnTo>
                  <a:lnTo>
                    <a:pt x="345478" y="1350238"/>
                  </a:lnTo>
                  <a:lnTo>
                    <a:pt x="345948" y="1349171"/>
                  </a:lnTo>
                  <a:lnTo>
                    <a:pt x="346443" y="1348092"/>
                  </a:lnTo>
                  <a:lnTo>
                    <a:pt x="346748" y="1346962"/>
                  </a:lnTo>
                  <a:lnTo>
                    <a:pt x="350672" y="1347012"/>
                  </a:lnTo>
                  <a:lnTo>
                    <a:pt x="350710" y="1346517"/>
                  </a:lnTo>
                  <a:close/>
                </a:path>
                <a:path w="1353820" h="1892300">
                  <a:moveTo>
                    <a:pt x="402602" y="1371942"/>
                  </a:moveTo>
                  <a:lnTo>
                    <a:pt x="402463" y="1370939"/>
                  </a:lnTo>
                  <a:lnTo>
                    <a:pt x="402018" y="1371092"/>
                  </a:lnTo>
                  <a:lnTo>
                    <a:pt x="401751" y="1371117"/>
                  </a:lnTo>
                  <a:lnTo>
                    <a:pt x="401561" y="1371142"/>
                  </a:lnTo>
                  <a:lnTo>
                    <a:pt x="401383" y="1371333"/>
                  </a:lnTo>
                  <a:lnTo>
                    <a:pt x="401180" y="1371447"/>
                  </a:lnTo>
                  <a:lnTo>
                    <a:pt x="400621" y="1372704"/>
                  </a:lnTo>
                  <a:lnTo>
                    <a:pt x="400989" y="1374025"/>
                  </a:lnTo>
                  <a:lnTo>
                    <a:pt x="400939" y="1375397"/>
                  </a:lnTo>
                  <a:lnTo>
                    <a:pt x="400951" y="1375549"/>
                  </a:lnTo>
                  <a:lnTo>
                    <a:pt x="401256" y="1375422"/>
                  </a:lnTo>
                  <a:lnTo>
                    <a:pt x="401548" y="1375270"/>
                  </a:lnTo>
                  <a:lnTo>
                    <a:pt x="401802" y="1375067"/>
                  </a:lnTo>
                  <a:lnTo>
                    <a:pt x="402336" y="1373225"/>
                  </a:lnTo>
                  <a:lnTo>
                    <a:pt x="402602" y="1371942"/>
                  </a:lnTo>
                  <a:close/>
                </a:path>
                <a:path w="1353820" h="1892300">
                  <a:moveTo>
                    <a:pt x="408533" y="1359839"/>
                  </a:moveTo>
                  <a:lnTo>
                    <a:pt x="407847" y="1359966"/>
                  </a:lnTo>
                  <a:lnTo>
                    <a:pt x="407149" y="1361389"/>
                  </a:lnTo>
                  <a:lnTo>
                    <a:pt x="406095" y="1362341"/>
                  </a:lnTo>
                  <a:lnTo>
                    <a:pt x="404710" y="1363014"/>
                  </a:lnTo>
                  <a:lnTo>
                    <a:pt x="405599" y="1363091"/>
                  </a:lnTo>
                  <a:lnTo>
                    <a:pt x="407416" y="1363243"/>
                  </a:lnTo>
                  <a:lnTo>
                    <a:pt x="407631" y="1362608"/>
                  </a:lnTo>
                  <a:lnTo>
                    <a:pt x="407847" y="1361998"/>
                  </a:lnTo>
                  <a:lnTo>
                    <a:pt x="408178" y="1360805"/>
                  </a:lnTo>
                  <a:lnTo>
                    <a:pt x="408343" y="1360309"/>
                  </a:lnTo>
                  <a:lnTo>
                    <a:pt x="408533" y="1359839"/>
                  </a:lnTo>
                  <a:close/>
                </a:path>
                <a:path w="1353820" h="1892300">
                  <a:moveTo>
                    <a:pt x="412254" y="1355940"/>
                  </a:moveTo>
                  <a:lnTo>
                    <a:pt x="410832" y="1355979"/>
                  </a:lnTo>
                  <a:lnTo>
                    <a:pt x="409409" y="1356448"/>
                  </a:lnTo>
                  <a:lnTo>
                    <a:pt x="408749" y="1357591"/>
                  </a:lnTo>
                  <a:lnTo>
                    <a:pt x="409206" y="1357655"/>
                  </a:lnTo>
                  <a:lnTo>
                    <a:pt x="409689" y="1357604"/>
                  </a:lnTo>
                  <a:lnTo>
                    <a:pt x="410184" y="1357274"/>
                  </a:lnTo>
                  <a:lnTo>
                    <a:pt x="410756" y="1356728"/>
                  </a:lnTo>
                  <a:lnTo>
                    <a:pt x="411429" y="1356296"/>
                  </a:lnTo>
                  <a:lnTo>
                    <a:pt x="412254" y="1355940"/>
                  </a:lnTo>
                  <a:close/>
                </a:path>
                <a:path w="1353820" h="1892300">
                  <a:moveTo>
                    <a:pt x="447662" y="1425333"/>
                  </a:moveTo>
                  <a:lnTo>
                    <a:pt x="447294" y="1424889"/>
                  </a:lnTo>
                  <a:lnTo>
                    <a:pt x="447052" y="1424343"/>
                  </a:lnTo>
                  <a:lnTo>
                    <a:pt x="446836" y="1423720"/>
                  </a:lnTo>
                  <a:lnTo>
                    <a:pt x="445350" y="1423060"/>
                  </a:lnTo>
                  <a:lnTo>
                    <a:pt x="447598" y="1425448"/>
                  </a:lnTo>
                  <a:close/>
                </a:path>
                <a:path w="1353820" h="1892300">
                  <a:moveTo>
                    <a:pt x="491883" y="1363091"/>
                  </a:moveTo>
                  <a:lnTo>
                    <a:pt x="491782" y="1362900"/>
                  </a:lnTo>
                  <a:lnTo>
                    <a:pt x="491274" y="1362163"/>
                  </a:lnTo>
                  <a:lnTo>
                    <a:pt x="490994" y="1361821"/>
                  </a:lnTo>
                  <a:lnTo>
                    <a:pt x="490728" y="1361465"/>
                  </a:lnTo>
                  <a:lnTo>
                    <a:pt x="490359" y="1361821"/>
                  </a:lnTo>
                  <a:lnTo>
                    <a:pt x="490016" y="1362240"/>
                  </a:lnTo>
                  <a:lnTo>
                    <a:pt x="489356" y="1363306"/>
                  </a:lnTo>
                  <a:lnTo>
                    <a:pt x="488886" y="1363789"/>
                  </a:lnTo>
                  <a:lnTo>
                    <a:pt x="488365" y="1364170"/>
                  </a:lnTo>
                  <a:lnTo>
                    <a:pt x="488492" y="1364183"/>
                  </a:lnTo>
                  <a:lnTo>
                    <a:pt x="488708" y="1364234"/>
                  </a:lnTo>
                  <a:lnTo>
                    <a:pt x="489851" y="1364005"/>
                  </a:lnTo>
                  <a:lnTo>
                    <a:pt x="490905" y="1363599"/>
                  </a:lnTo>
                  <a:lnTo>
                    <a:pt x="491883" y="1363091"/>
                  </a:lnTo>
                  <a:close/>
                </a:path>
                <a:path w="1353820" h="1892300">
                  <a:moveTo>
                    <a:pt x="542937" y="1432687"/>
                  </a:moveTo>
                  <a:lnTo>
                    <a:pt x="542137" y="1433563"/>
                  </a:lnTo>
                  <a:lnTo>
                    <a:pt x="541578" y="1434503"/>
                  </a:lnTo>
                  <a:lnTo>
                    <a:pt x="541693" y="1435684"/>
                  </a:lnTo>
                  <a:lnTo>
                    <a:pt x="542099" y="1434668"/>
                  </a:lnTo>
                  <a:lnTo>
                    <a:pt x="542937" y="1432687"/>
                  </a:lnTo>
                  <a:close/>
                </a:path>
                <a:path w="1353820" h="1892300">
                  <a:moveTo>
                    <a:pt x="543204" y="1432255"/>
                  </a:moveTo>
                  <a:lnTo>
                    <a:pt x="542937" y="1432687"/>
                  </a:lnTo>
                  <a:lnTo>
                    <a:pt x="543153" y="1432458"/>
                  </a:lnTo>
                  <a:lnTo>
                    <a:pt x="543179" y="1432318"/>
                  </a:lnTo>
                  <a:close/>
                </a:path>
                <a:path w="1353820" h="1892300">
                  <a:moveTo>
                    <a:pt x="565569" y="1329067"/>
                  </a:moveTo>
                  <a:lnTo>
                    <a:pt x="565442" y="1329118"/>
                  </a:lnTo>
                  <a:lnTo>
                    <a:pt x="565556" y="1329283"/>
                  </a:lnTo>
                  <a:lnTo>
                    <a:pt x="565569" y="1329143"/>
                  </a:lnTo>
                  <a:close/>
                </a:path>
                <a:path w="1353820" h="1892300">
                  <a:moveTo>
                    <a:pt x="566242" y="1328877"/>
                  </a:moveTo>
                  <a:lnTo>
                    <a:pt x="565581" y="1328254"/>
                  </a:lnTo>
                  <a:lnTo>
                    <a:pt x="565569" y="1329067"/>
                  </a:lnTo>
                  <a:lnTo>
                    <a:pt x="565797" y="1329016"/>
                  </a:lnTo>
                  <a:lnTo>
                    <a:pt x="566013" y="1328940"/>
                  </a:lnTo>
                  <a:lnTo>
                    <a:pt x="566242" y="1328877"/>
                  </a:lnTo>
                  <a:close/>
                </a:path>
                <a:path w="1353820" h="1892300">
                  <a:moveTo>
                    <a:pt x="572008" y="1313827"/>
                  </a:moveTo>
                  <a:lnTo>
                    <a:pt x="571842" y="1313891"/>
                  </a:lnTo>
                  <a:lnTo>
                    <a:pt x="571969" y="1313865"/>
                  </a:lnTo>
                  <a:close/>
                </a:path>
                <a:path w="1353820" h="1892300">
                  <a:moveTo>
                    <a:pt x="579691" y="1308544"/>
                  </a:moveTo>
                  <a:lnTo>
                    <a:pt x="579272" y="1308468"/>
                  </a:lnTo>
                  <a:lnTo>
                    <a:pt x="579513" y="1308811"/>
                  </a:lnTo>
                  <a:lnTo>
                    <a:pt x="579691" y="1308544"/>
                  </a:lnTo>
                  <a:close/>
                </a:path>
                <a:path w="1353820" h="1892300">
                  <a:moveTo>
                    <a:pt x="954062" y="295160"/>
                  </a:moveTo>
                  <a:lnTo>
                    <a:pt x="953858" y="294970"/>
                  </a:lnTo>
                  <a:lnTo>
                    <a:pt x="953579" y="294576"/>
                  </a:lnTo>
                  <a:lnTo>
                    <a:pt x="953452" y="294614"/>
                  </a:lnTo>
                  <a:lnTo>
                    <a:pt x="953147" y="294716"/>
                  </a:lnTo>
                  <a:lnTo>
                    <a:pt x="952931" y="295033"/>
                  </a:lnTo>
                  <a:lnTo>
                    <a:pt x="952677" y="295262"/>
                  </a:lnTo>
                  <a:lnTo>
                    <a:pt x="952817" y="295363"/>
                  </a:lnTo>
                  <a:lnTo>
                    <a:pt x="952957" y="295478"/>
                  </a:lnTo>
                  <a:lnTo>
                    <a:pt x="953084" y="295592"/>
                  </a:lnTo>
                  <a:lnTo>
                    <a:pt x="953744" y="295313"/>
                  </a:lnTo>
                  <a:lnTo>
                    <a:pt x="954062" y="295160"/>
                  </a:lnTo>
                  <a:close/>
                </a:path>
                <a:path w="1353820" h="1892300">
                  <a:moveTo>
                    <a:pt x="954925" y="280060"/>
                  </a:moveTo>
                  <a:lnTo>
                    <a:pt x="954900" y="279704"/>
                  </a:lnTo>
                  <a:lnTo>
                    <a:pt x="954608" y="279273"/>
                  </a:lnTo>
                  <a:lnTo>
                    <a:pt x="954405" y="279184"/>
                  </a:lnTo>
                  <a:lnTo>
                    <a:pt x="954201" y="279006"/>
                  </a:lnTo>
                  <a:lnTo>
                    <a:pt x="953300" y="279184"/>
                  </a:lnTo>
                  <a:lnTo>
                    <a:pt x="952487" y="279234"/>
                  </a:lnTo>
                  <a:lnTo>
                    <a:pt x="951115" y="280009"/>
                  </a:lnTo>
                  <a:lnTo>
                    <a:pt x="950391" y="280377"/>
                  </a:lnTo>
                  <a:lnTo>
                    <a:pt x="949655" y="280708"/>
                  </a:lnTo>
                  <a:lnTo>
                    <a:pt x="948867" y="281444"/>
                  </a:lnTo>
                  <a:lnTo>
                    <a:pt x="948232" y="282473"/>
                  </a:lnTo>
                  <a:lnTo>
                    <a:pt x="947420" y="285242"/>
                  </a:lnTo>
                  <a:lnTo>
                    <a:pt x="946950" y="286575"/>
                  </a:lnTo>
                  <a:lnTo>
                    <a:pt x="946289" y="287845"/>
                  </a:lnTo>
                  <a:lnTo>
                    <a:pt x="954824" y="280390"/>
                  </a:lnTo>
                  <a:lnTo>
                    <a:pt x="954925" y="280060"/>
                  </a:lnTo>
                  <a:close/>
                </a:path>
                <a:path w="1353820" h="1892300">
                  <a:moveTo>
                    <a:pt x="985075" y="342811"/>
                  </a:moveTo>
                  <a:lnTo>
                    <a:pt x="985012" y="341972"/>
                  </a:lnTo>
                  <a:lnTo>
                    <a:pt x="984745" y="341312"/>
                  </a:lnTo>
                  <a:lnTo>
                    <a:pt x="983818" y="341617"/>
                  </a:lnTo>
                  <a:lnTo>
                    <a:pt x="983005" y="342163"/>
                  </a:lnTo>
                  <a:lnTo>
                    <a:pt x="982306" y="342861"/>
                  </a:lnTo>
                  <a:lnTo>
                    <a:pt x="983157" y="343039"/>
                  </a:lnTo>
                  <a:lnTo>
                    <a:pt x="983970" y="343458"/>
                  </a:lnTo>
                  <a:lnTo>
                    <a:pt x="984859" y="343776"/>
                  </a:lnTo>
                  <a:lnTo>
                    <a:pt x="985075" y="342811"/>
                  </a:lnTo>
                  <a:close/>
                </a:path>
                <a:path w="1353820" h="1892300">
                  <a:moveTo>
                    <a:pt x="986485" y="349986"/>
                  </a:moveTo>
                  <a:lnTo>
                    <a:pt x="985634" y="349935"/>
                  </a:lnTo>
                  <a:lnTo>
                    <a:pt x="984821" y="349770"/>
                  </a:lnTo>
                  <a:lnTo>
                    <a:pt x="983056" y="347573"/>
                  </a:lnTo>
                  <a:lnTo>
                    <a:pt x="981798" y="347014"/>
                  </a:lnTo>
                  <a:lnTo>
                    <a:pt x="980427" y="346900"/>
                  </a:lnTo>
                  <a:lnTo>
                    <a:pt x="980401" y="347370"/>
                  </a:lnTo>
                  <a:lnTo>
                    <a:pt x="980401" y="347853"/>
                  </a:lnTo>
                  <a:lnTo>
                    <a:pt x="980516" y="348703"/>
                  </a:lnTo>
                  <a:lnTo>
                    <a:pt x="980757" y="349021"/>
                  </a:lnTo>
                  <a:lnTo>
                    <a:pt x="980922" y="349351"/>
                  </a:lnTo>
                  <a:lnTo>
                    <a:pt x="981176" y="349592"/>
                  </a:lnTo>
                  <a:lnTo>
                    <a:pt x="981405" y="349923"/>
                  </a:lnTo>
                  <a:lnTo>
                    <a:pt x="983221" y="350850"/>
                  </a:lnTo>
                  <a:lnTo>
                    <a:pt x="985024" y="350723"/>
                  </a:lnTo>
                  <a:lnTo>
                    <a:pt x="986485" y="349986"/>
                  </a:lnTo>
                  <a:close/>
                </a:path>
                <a:path w="1353820" h="1892300">
                  <a:moveTo>
                    <a:pt x="989368" y="343306"/>
                  </a:moveTo>
                  <a:lnTo>
                    <a:pt x="989190" y="342747"/>
                  </a:lnTo>
                  <a:lnTo>
                    <a:pt x="988898" y="342290"/>
                  </a:lnTo>
                  <a:lnTo>
                    <a:pt x="988326" y="342366"/>
                  </a:lnTo>
                  <a:lnTo>
                    <a:pt x="987679" y="342480"/>
                  </a:lnTo>
                  <a:lnTo>
                    <a:pt x="986904" y="342582"/>
                  </a:lnTo>
                  <a:lnTo>
                    <a:pt x="987818" y="344030"/>
                  </a:lnTo>
                  <a:lnTo>
                    <a:pt x="988263" y="345122"/>
                  </a:lnTo>
                  <a:lnTo>
                    <a:pt x="989076" y="345859"/>
                  </a:lnTo>
                  <a:lnTo>
                    <a:pt x="989266" y="345274"/>
                  </a:lnTo>
                  <a:lnTo>
                    <a:pt x="989342" y="344614"/>
                  </a:lnTo>
                  <a:lnTo>
                    <a:pt x="989368" y="343306"/>
                  </a:lnTo>
                  <a:close/>
                </a:path>
                <a:path w="1353820" h="1892300">
                  <a:moveTo>
                    <a:pt x="1006538" y="88544"/>
                  </a:moveTo>
                  <a:lnTo>
                    <a:pt x="1005979" y="88176"/>
                  </a:lnTo>
                  <a:lnTo>
                    <a:pt x="1005446" y="87693"/>
                  </a:lnTo>
                  <a:lnTo>
                    <a:pt x="1004836" y="87452"/>
                  </a:lnTo>
                  <a:lnTo>
                    <a:pt x="1003871" y="87096"/>
                  </a:lnTo>
                  <a:lnTo>
                    <a:pt x="1003109" y="87249"/>
                  </a:lnTo>
                  <a:lnTo>
                    <a:pt x="1003236" y="88734"/>
                  </a:lnTo>
                  <a:lnTo>
                    <a:pt x="1004201" y="88976"/>
                  </a:lnTo>
                  <a:lnTo>
                    <a:pt x="1005166" y="89230"/>
                  </a:lnTo>
                  <a:lnTo>
                    <a:pt x="1006144" y="89471"/>
                  </a:lnTo>
                  <a:lnTo>
                    <a:pt x="1006271" y="89166"/>
                  </a:lnTo>
                  <a:lnTo>
                    <a:pt x="1006411" y="88861"/>
                  </a:lnTo>
                  <a:lnTo>
                    <a:pt x="1006538" y="88544"/>
                  </a:lnTo>
                  <a:close/>
                </a:path>
                <a:path w="1353820" h="1892300">
                  <a:moveTo>
                    <a:pt x="1017384" y="80924"/>
                  </a:moveTo>
                  <a:lnTo>
                    <a:pt x="1017257" y="79667"/>
                  </a:lnTo>
                  <a:lnTo>
                    <a:pt x="1017143" y="79489"/>
                  </a:lnTo>
                  <a:lnTo>
                    <a:pt x="1015949" y="77673"/>
                  </a:lnTo>
                  <a:lnTo>
                    <a:pt x="1014857" y="75882"/>
                  </a:lnTo>
                  <a:lnTo>
                    <a:pt x="1014387" y="75882"/>
                  </a:lnTo>
                  <a:lnTo>
                    <a:pt x="1014387" y="80924"/>
                  </a:lnTo>
                  <a:lnTo>
                    <a:pt x="1013371" y="82334"/>
                  </a:lnTo>
                  <a:lnTo>
                    <a:pt x="1012888" y="82105"/>
                  </a:lnTo>
                  <a:lnTo>
                    <a:pt x="1012888" y="84442"/>
                  </a:lnTo>
                  <a:lnTo>
                    <a:pt x="1012888" y="84899"/>
                  </a:lnTo>
                  <a:lnTo>
                    <a:pt x="1012532" y="84620"/>
                  </a:lnTo>
                  <a:lnTo>
                    <a:pt x="1012888" y="84442"/>
                  </a:lnTo>
                  <a:lnTo>
                    <a:pt x="1012888" y="82105"/>
                  </a:lnTo>
                  <a:lnTo>
                    <a:pt x="1012190" y="81749"/>
                  </a:lnTo>
                  <a:lnTo>
                    <a:pt x="1011923" y="81622"/>
                  </a:lnTo>
                  <a:lnTo>
                    <a:pt x="1010589" y="81749"/>
                  </a:lnTo>
                  <a:lnTo>
                    <a:pt x="1012888" y="79692"/>
                  </a:lnTo>
                  <a:lnTo>
                    <a:pt x="1013104" y="79489"/>
                  </a:lnTo>
                  <a:lnTo>
                    <a:pt x="1014387" y="80924"/>
                  </a:lnTo>
                  <a:lnTo>
                    <a:pt x="1014387" y="75882"/>
                  </a:lnTo>
                  <a:lnTo>
                    <a:pt x="1012621" y="75882"/>
                  </a:lnTo>
                  <a:lnTo>
                    <a:pt x="1012177" y="76250"/>
                  </a:lnTo>
                  <a:lnTo>
                    <a:pt x="1011859" y="76403"/>
                  </a:lnTo>
                  <a:lnTo>
                    <a:pt x="1009535" y="79667"/>
                  </a:lnTo>
                  <a:lnTo>
                    <a:pt x="1009218" y="79692"/>
                  </a:lnTo>
                  <a:lnTo>
                    <a:pt x="1005713" y="76238"/>
                  </a:lnTo>
                  <a:lnTo>
                    <a:pt x="1004862" y="75730"/>
                  </a:lnTo>
                  <a:lnTo>
                    <a:pt x="1003896" y="76923"/>
                  </a:lnTo>
                  <a:lnTo>
                    <a:pt x="1004874" y="79819"/>
                  </a:lnTo>
                  <a:lnTo>
                    <a:pt x="1004963" y="80010"/>
                  </a:lnTo>
                  <a:lnTo>
                    <a:pt x="1001141" y="81991"/>
                  </a:lnTo>
                  <a:lnTo>
                    <a:pt x="999959" y="82842"/>
                  </a:lnTo>
                  <a:lnTo>
                    <a:pt x="999693" y="84137"/>
                  </a:lnTo>
                  <a:lnTo>
                    <a:pt x="999617" y="84975"/>
                  </a:lnTo>
                  <a:lnTo>
                    <a:pt x="1001877" y="86474"/>
                  </a:lnTo>
                  <a:lnTo>
                    <a:pt x="1004277" y="84137"/>
                  </a:lnTo>
                  <a:lnTo>
                    <a:pt x="1006157" y="85928"/>
                  </a:lnTo>
                  <a:lnTo>
                    <a:pt x="1008583" y="84975"/>
                  </a:lnTo>
                  <a:lnTo>
                    <a:pt x="1010754" y="85928"/>
                  </a:lnTo>
                  <a:lnTo>
                    <a:pt x="1012710" y="87210"/>
                  </a:lnTo>
                  <a:lnTo>
                    <a:pt x="1014920" y="85559"/>
                  </a:lnTo>
                  <a:lnTo>
                    <a:pt x="1015174" y="84975"/>
                  </a:lnTo>
                  <a:lnTo>
                    <a:pt x="1015403" y="84442"/>
                  </a:lnTo>
                  <a:lnTo>
                    <a:pt x="1015530" y="84137"/>
                  </a:lnTo>
                  <a:lnTo>
                    <a:pt x="1015873" y="83350"/>
                  </a:lnTo>
                  <a:lnTo>
                    <a:pt x="1016508" y="82334"/>
                  </a:lnTo>
                  <a:lnTo>
                    <a:pt x="1017384" y="80924"/>
                  </a:lnTo>
                  <a:close/>
                </a:path>
                <a:path w="1353820" h="1892300">
                  <a:moveTo>
                    <a:pt x="1023327" y="73152"/>
                  </a:moveTo>
                  <a:lnTo>
                    <a:pt x="1023200" y="72847"/>
                  </a:lnTo>
                  <a:lnTo>
                    <a:pt x="1022908" y="73164"/>
                  </a:lnTo>
                  <a:lnTo>
                    <a:pt x="1023327" y="73152"/>
                  </a:lnTo>
                  <a:close/>
                </a:path>
                <a:path w="1353820" h="1892300">
                  <a:moveTo>
                    <a:pt x="1031633" y="76581"/>
                  </a:moveTo>
                  <a:lnTo>
                    <a:pt x="1030859" y="69977"/>
                  </a:lnTo>
                  <a:lnTo>
                    <a:pt x="1026515" y="72021"/>
                  </a:lnTo>
                  <a:lnTo>
                    <a:pt x="1027328" y="74701"/>
                  </a:lnTo>
                  <a:lnTo>
                    <a:pt x="1028636" y="76365"/>
                  </a:lnTo>
                  <a:lnTo>
                    <a:pt x="1031633" y="76581"/>
                  </a:lnTo>
                  <a:close/>
                </a:path>
                <a:path w="1353820" h="1892300">
                  <a:moveTo>
                    <a:pt x="1069771" y="174828"/>
                  </a:moveTo>
                  <a:lnTo>
                    <a:pt x="1068971" y="174701"/>
                  </a:lnTo>
                  <a:lnTo>
                    <a:pt x="1067701" y="174459"/>
                  </a:lnTo>
                  <a:lnTo>
                    <a:pt x="1067777" y="174650"/>
                  </a:lnTo>
                  <a:lnTo>
                    <a:pt x="1068387" y="175374"/>
                  </a:lnTo>
                  <a:lnTo>
                    <a:pt x="1069200" y="175463"/>
                  </a:lnTo>
                  <a:lnTo>
                    <a:pt x="1069695" y="175018"/>
                  </a:lnTo>
                  <a:lnTo>
                    <a:pt x="1069771" y="174828"/>
                  </a:lnTo>
                  <a:close/>
                </a:path>
                <a:path w="1353820" h="1892300">
                  <a:moveTo>
                    <a:pt x="1072896" y="184619"/>
                  </a:moveTo>
                  <a:lnTo>
                    <a:pt x="1072172" y="183197"/>
                  </a:lnTo>
                  <a:lnTo>
                    <a:pt x="1069530" y="181622"/>
                  </a:lnTo>
                  <a:lnTo>
                    <a:pt x="1068514" y="181279"/>
                  </a:lnTo>
                  <a:lnTo>
                    <a:pt x="1067308" y="180746"/>
                  </a:lnTo>
                  <a:lnTo>
                    <a:pt x="1068082" y="178752"/>
                  </a:lnTo>
                  <a:lnTo>
                    <a:pt x="1066355" y="177685"/>
                  </a:lnTo>
                  <a:lnTo>
                    <a:pt x="1065669" y="175145"/>
                  </a:lnTo>
                  <a:lnTo>
                    <a:pt x="1063459" y="174447"/>
                  </a:lnTo>
                  <a:lnTo>
                    <a:pt x="1062202" y="174536"/>
                  </a:lnTo>
                  <a:lnTo>
                    <a:pt x="1062482" y="175488"/>
                  </a:lnTo>
                  <a:lnTo>
                    <a:pt x="1062583" y="176441"/>
                  </a:lnTo>
                  <a:lnTo>
                    <a:pt x="1064399" y="178435"/>
                  </a:lnTo>
                  <a:lnTo>
                    <a:pt x="1066736" y="178930"/>
                  </a:lnTo>
                  <a:lnTo>
                    <a:pt x="1067244" y="181025"/>
                  </a:lnTo>
                  <a:lnTo>
                    <a:pt x="1067866" y="183502"/>
                  </a:lnTo>
                  <a:lnTo>
                    <a:pt x="1065504" y="184797"/>
                  </a:lnTo>
                  <a:lnTo>
                    <a:pt x="1064107" y="187718"/>
                  </a:lnTo>
                  <a:lnTo>
                    <a:pt x="1064437" y="188785"/>
                  </a:lnTo>
                  <a:lnTo>
                    <a:pt x="1066317" y="189750"/>
                  </a:lnTo>
                  <a:lnTo>
                    <a:pt x="1067511" y="189826"/>
                  </a:lnTo>
                  <a:lnTo>
                    <a:pt x="1068730" y="190106"/>
                  </a:lnTo>
                  <a:lnTo>
                    <a:pt x="1071803" y="185153"/>
                  </a:lnTo>
                  <a:lnTo>
                    <a:pt x="1072502" y="186486"/>
                  </a:lnTo>
                  <a:lnTo>
                    <a:pt x="1072896" y="184619"/>
                  </a:lnTo>
                  <a:close/>
                </a:path>
                <a:path w="1353820" h="1892300">
                  <a:moveTo>
                    <a:pt x="1076134" y="209994"/>
                  </a:moveTo>
                  <a:lnTo>
                    <a:pt x="1075982" y="209918"/>
                  </a:lnTo>
                  <a:lnTo>
                    <a:pt x="1075829" y="209918"/>
                  </a:lnTo>
                  <a:lnTo>
                    <a:pt x="1075702" y="209892"/>
                  </a:lnTo>
                  <a:lnTo>
                    <a:pt x="1075626" y="210210"/>
                  </a:lnTo>
                  <a:lnTo>
                    <a:pt x="1075791" y="210286"/>
                  </a:lnTo>
                  <a:lnTo>
                    <a:pt x="1075944" y="210286"/>
                  </a:lnTo>
                  <a:lnTo>
                    <a:pt x="1076071" y="210299"/>
                  </a:lnTo>
                  <a:lnTo>
                    <a:pt x="1076134" y="209994"/>
                  </a:lnTo>
                  <a:close/>
                </a:path>
                <a:path w="1353820" h="1892300">
                  <a:moveTo>
                    <a:pt x="1079119" y="206260"/>
                  </a:moveTo>
                  <a:lnTo>
                    <a:pt x="1078865" y="205155"/>
                  </a:lnTo>
                  <a:lnTo>
                    <a:pt x="1078484" y="204304"/>
                  </a:lnTo>
                  <a:lnTo>
                    <a:pt x="1073378" y="200507"/>
                  </a:lnTo>
                  <a:lnTo>
                    <a:pt x="1061986" y="208470"/>
                  </a:lnTo>
                  <a:lnTo>
                    <a:pt x="1064158" y="211302"/>
                  </a:lnTo>
                  <a:lnTo>
                    <a:pt x="1065225" y="212648"/>
                  </a:lnTo>
                  <a:lnTo>
                    <a:pt x="1078636" y="207251"/>
                  </a:lnTo>
                  <a:lnTo>
                    <a:pt x="1079042" y="207403"/>
                  </a:lnTo>
                  <a:lnTo>
                    <a:pt x="1079119" y="206260"/>
                  </a:lnTo>
                  <a:close/>
                </a:path>
                <a:path w="1353820" h="1892300">
                  <a:moveTo>
                    <a:pt x="1115580" y="342811"/>
                  </a:moveTo>
                  <a:lnTo>
                    <a:pt x="1115453" y="342430"/>
                  </a:lnTo>
                  <a:lnTo>
                    <a:pt x="1115021" y="341325"/>
                  </a:lnTo>
                  <a:lnTo>
                    <a:pt x="1113574" y="340652"/>
                  </a:lnTo>
                  <a:lnTo>
                    <a:pt x="1112431" y="341630"/>
                  </a:lnTo>
                  <a:lnTo>
                    <a:pt x="1112291" y="342392"/>
                  </a:lnTo>
                  <a:lnTo>
                    <a:pt x="1112113" y="342798"/>
                  </a:lnTo>
                  <a:lnTo>
                    <a:pt x="1112748" y="344017"/>
                  </a:lnTo>
                  <a:lnTo>
                    <a:pt x="1114209" y="344462"/>
                  </a:lnTo>
                  <a:lnTo>
                    <a:pt x="1115047" y="343814"/>
                  </a:lnTo>
                  <a:lnTo>
                    <a:pt x="1115364" y="343573"/>
                  </a:lnTo>
                  <a:lnTo>
                    <a:pt x="1115580" y="342811"/>
                  </a:lnTo>
                  <a:close/>
                </a:path>
                <a:path w="1353820" h="1892300">
                  <a:moveTo>
                    <a:pt x="1116939" y="277888"/>
                  </a:moveTo>
                  <a:lnTo>
                    <a:pt x="1116698" y="277876"/>
                  </a:lnTo>
                  <a:lnTo>
                    <a:pt x="1116444" y="277825"/>
                  </a:lnTo>
                  <a:lnTo>
                    <a:pt x="1116266" y="277863"/>
                  </a:lnTo>
                  <a:lnTo>
                    <a:pt x="1116139" y="277926"/>
                  </a:lnTo>
                  <a:lnTo>
                    <a:pt x="1115923" y="278117"/>
                  </a:lnTo>
                  <a:lnTo>
                    <a:pt x="1115974" y="278587"/>
                  </a:lnTo>
                  <a:lnTo>
                    <a:pt x="1115898" y="278942"/>
                  </a:lnTo>
                  <a:lnTo>
                    <a:pt x="1116088" y="278942"/>
                  </a:lnTo>
                  <a:lnTo>
                    <a:pt x="1116304" y="278968"/>
                  </a:lnTo>
                  <a:lnTo>
                    <a:pt x="1116507" y="278980"/>
                  </a:lnTo>
                  <a:lnTo>
                    <a:pt x="1116596" y="278752"/>
                  </a:lnTo>
                  <a:lnTo>
                    <a:pt x="1116698" y="278498"/>
                  </a:lnTo>
                  <a:lnTo>
                    <a:pt x="1116799" y="278231"/>
                  </a:lnTo>
                  <a:lnTo>
                    <a:pt x="1116901" y="278015"/>
                  </a:lnTo>
                  <a:lnTo>
                    <a:pt x="1116939" y="277888"/>
                  </a:lnTo>
                  <a:close/>
                </a:path>
                <a:path w="1353820" h="1892300">
                  <a:moveTo>
                    <a:pt x="1125080" y="351269"/>
                  </a:moveTo>
                  <a:lnTo>
                    <a:pt x="1123848" y="349910"/>
                  </a:lnTo>
                  <a:lnTo>
                    <a:pt x="1122426" y="349897"/>
                  </a:lnTo>
                  <a:lnTo>
                    <a:pt x="1120749" y="351091"/>
                  </a:lnTo>
                  <a:lnTo>
                    <a:pt x="1120508" y="352323"/>
                  </a:lnTo>
                  <a:lnTo>
                    <a:pt x="1121232" y="352869"/>
                  </a:lnTo>
                  <a:lnTo>
                    <a:pt x="1121841" y="353326"/>
                  </a:lnTo>
                  <a:lnTo>
                    <a:pt x="1122730" y="353402"/>
                  </a:lnTo>
                  <a:lnTo>
                    <a:pt x="1123200" y="353542"/>
                  </a:lnTo>
                  <a:lnTo>
                    <a:pt x="1124623" y="352704"/>
                  </a:lnTo>
                  <a:lnTo>
                    <a:pt x="1125080" y="351269"/>
                  </a:lnTo>
                  <a:close/>
                </a:path>
                <a:path w="1353820" h="1892300">
                  <a:moveTo>
                    <a:pt x="1142898" y="370586"/>
                  </a:moveTo>
                  <a:lnTo>
                    <a:pt x="1141958" y="371856"/>
                  </a:lnTo>
                  <a:lnTo>
                    <a:pt x="1140701" y="371856"/>
                  </a:lnTo>
                  <a:lnTo>
                    <a:pt x="1141437" y="373126"/>
                  </a:lnTo>
                  <a:lnTo>
                    <a:pt x="1141996" y="371856"/>
                  </a:lnTo>
                  <a:lnTo>
                    <a:pt x="1142898" y="370586"/>
                  </a:lnTo>
                  <a:close/>
                </a:path>
                <a:path w="1353820" h="1892300">
                  <a:moveTo>
                    <a:pt x="1162583" y="428498"/>
                  </a:moveTo>
                  <a:lnTo>
                    <a:pt x="1162037" y="427850"/>
                  </a:lnTo>
                  <a:lnTo>
                    <a:pt x="1160399" y="426326"/>
                  </a:lnTo>
                  <a:lnTo>
                    <a:pt x="1159383" y="424776"/>
                  </a:lnTo>
                  <a:lnTo>
                    <a:pt x="1158265" y="423379"/>
                  </a:lnTo>
                  <a:lnTo>
                    <a:pt x="1155700" y="425602"/>
                  </a:lnTo>
                  <a:lnTo>
                    <a:pt x="1155877" y="426097"/>
                  </a:lnTo>
                  <a:lnTo>
                    <a:pt x="1156081" y="426605"/>
                  </a:lnTo>
                  <a:lnTo>
                    <a:pt x="1156335" y="427113"/>
                  </a:lnTo>
                  <a:lnTo>
                    <a:pt x="1157008" y="428078"/>
                  </a:lnTo>
                  <a:lnTo>
                    <a:pt x="1157617" y="429107"/>
                  </a:lnTo>
                  <a:lnTo>
                    <a:pt x="1158392" y="429983"/>
                  </a:lnTo>
                  <a:lnTo>
                    <a:pt x="1159878" y="430022"/>
                  </a:lnTo>
                  <a:lnTo>
                    <a:pt x="1161288" y="430237"/>
                  </a:lnTo>
                  <a:lnTo>
                    <a:pt x="1162380" y="428726"/>
                  </a:lnTo>
                  <a:lnTo>
                    <a:pt x="1162583" y="428498"/>
                  </a:lnTo>
                  <a:close/>
                </a:path>
                <a:path w="1353820" h="1892300">
                  <a:moveTo>
                    <a:pt x="1165644" y="424535"/>
                  </a:moveTo>
                  <a:lnTo>
                    <a:pt x="1165631" y="424192"/>
                  </a:lnTo>
                  <a:lnTo>
                    <a:pt x="1165631" y="423824"/>
                  </a:lnTo>
                  <a:lnTo>
                    <a:pt x="1165174" y="423278"/>
                  </a:lnTo>
                  <a:lnTo>
                    <a:pt x="1164564" y="423037"/>
                  </a:lnTo>
                  <a:lnTo>
                    <a:pt x="1163815" y="423621"/>
                  </a:lnTo>
                  <a:lnTo>
                    <a:pt x="1163815" y="423875"/>
                  </a:lnTo>
                  <a:lnTo>
                    <a:pt x="1163828" y="424319"/>
                  </a:lnTo>
                  <a:lnTo>
                    <a:pt x="1164259" y="424751"/>
                  </a:lnTo>
                  <a:lnTo>
                    <a:pt x="1164628" y="425411"/>
                  </a:lnTo>
                  <a:lnTo>
                    <a:pt x="1165085" y="424891"/>
                  </a:lnTo>
                  <a:lnTo>
                    <a:pt x="1165644" y="424535"/>
                  </a:lnTo>
                  <a:close/>
                </a:path>
                <a:path w="1353820" h="1892300">
                  <a:moveTo>
                    <a:pt x="1168577" y="21069"/>
                  </a:moveTo>
                  <a:lnTo>
                    <a:pt x="1167130" y="19481"/>
                  </a:lnTo>
                  <a:lnTo>
                    <a:pt x="1166926" y="19253"/>
                  </a:lnTo>
                  <a:lnTo>
                    <a:pt x="1165110" y="19380"/>
                  </a:lnTo>
                  <a:lnTo>
                    <a:pt x="1163015" y="19481"/>
                  </a:lnTo>
                  <a:lnTo>
                    <a:pt x="1162723" y="19075"/>
                  </a:lnTo>
                  <a:lnTo>
                    <a:pt x="1162354" y="18783"/>
                  </a:lnTo>
                  <a:lnTo>
                    <a:pt x="1162558" y="18338"/>
                  </a:lnTo>
                  <a:lnTo>
                    <a:pt x="1162837" y="17868"/>
                  </a:lnTo>
                  <a:lnTo>
                    <a:pt x="1163180" y="16916"/>
                  </a:lnTo>
                  <a:lnTo>
                    <a:pt x="1163332" y="16129"/>
                  </a:lnTo>
                  <a:lnTo>
                    <a:pt x="1163485" y="15506"/>
                  </a:lnTo>
                  <a:lnTo>
                    <a:pt x="1161783" y="15709"/>
                  </a:lnTo>
                  <a:lnTo>
                    <a:pt x="1160462" y="16129"/>
                  </a:lnTo>
                  <a:lnTo>
                    <a:pt x="1158709" y="15849"/>
                  </a:lnTo>
                  <a:lnTo>
                    <a:pt x="1158709" y="27089"/>
                  </a:lnTo>
                  <a:lnTo>
                    <a:pt x="1155319" y="30099"/>
                  </a:lnTo>
                  <a:lnTo>
                    <a:pt x="1152258" y="30645"/>
                  </a:lnTo>
                  <a:lnTo>
                    <a:pt x="1148537" y="30454"/>
                  </a:lnTo>
                  <a:lnTo>
                    <a:pt x="1149946" y="28270"/>
                  </a:lnTo>
                  <a:lnTo>
                    <a:pt x="1151001" y="26644"/>
                  </a:lnTo>
                  <a:lnTo>
                    <a:pt x="1154620" y="27673"/>
                  </a:lnTo>
                  <a:lnTo>
                    <a:pt x="1158709" y="27089"/>
                  </a:lnTo>
                  <a:lnTo>
                    <a:pt x="1158709" y="15849"/>
                  </a:lnTo>
                  <a:lnTo>
                    <a:pt x="1157757" y="15697"/>
                  </a:lnTo>
                  <a:lnTo>
                    <a:pt x="1156716" y="14947"/>
                  </a:lnTo>
                  <a:lnTo>
                    <a:pt x="1156500" y="14795"/>
                  </a:lnTo>
                  <a:lnTo>
                    <a:pt x="1154074" y="14097"/>
                  </a:lnTo>
                  <a:lnTo>
                    <a:pt x="1152931" y="13995"/>
                  </a:lnTo>
                  <a:lnTo>
                    <a:pt x="1149515" y="14312"/>
                  </a:lnTo>
                  <a:lnTo>
                    <a:pt x="1147419" y="14884"/>
                  </a:lnTo>
                  <a:lnTo>
                    <a:pt x="1147419" y="37172"/>
                  </a:lnTo>
                  <a:lnTo>
                    <a:pt x="1147241" y="37312"/>
                  </a:lnTo>
                  <a:lnTo>
                    <a:pt x="1147165" y="37452"/>
                  </a:lnTo>
                  <a:lnTo>
                    <a:pt x="1146695" y="37350"/>
                  </a:lnTo>
                  <a:lnTo>
                    <a:pt x="1147076" y="36715"/>
                  </a:lnTo>
                  <a:lnTo>
                    <a:pt x="1147381" y="36918"/>
                  </a:lnTo>
                  <a:lnTo>
                    <a:pt x="1147419" y="37172"/>
                  </a:lnTo>
                  <a:lnTo>
                    <a:pt x="1147419" y="14884"/>
                  </a:lnTo>
                  <a:lnTo>
                    <a:pt x="1147165" y="14947"/>
                  </a:lnTo>
                  <a:lnTo>
                    <a:pt x="1145235" y="11849"/>
                  </a:lnTo>
                  <a:lnTo>
                    <a:pt x="1144028" y="12598"/>
                  </a:lnTo>
                  <a:lnTo>
                    <a:pt x="1144130" y="13995"/>
                  </a:lnTo>
                  <a:lnTo>
                    <a:pt x="1144168" y="14312"/>
                  </a:lnTo>
                  <a:lnTo>
                    <a:pt x="1144333" y="14947"/>
                  </a:lnTo>
                  <a:lnTo>
                    <a:pt x="1144511" y="15951"/>
                  </a:lnTo>
                  <a:lnTo>
                    <a:pt x="1142555" y="17500"/>
                  </a:lnTo>
                  <a:lnTo>
                    <a:pt x="1140548" y="18351"/>
                  </a:lnTo>
                  <a:lnTo>
                    <a:pt x="1135964" y="18669"/>
                  </a:lnTo>
                  <a:lnTo>
                    <a:pt x="1133589" y="18567"/>
                  </a:lnTo>
                  <a:lnTo>
                    <a:pt x="1128306" y="18745"/>
                  </a:lnTo>
                  <a:lnTo>
                    <a:pt x="1122286" y="28270"/>
                  </a:lnTo>
                  <a:lnTo>
                    <a:pt x="1122667" y="29578"/>
                  </a:lnTo>
                  <a:lnTo>
                    <a:pt x="1123975" y="31407"/>
                  </a:lnTo>
                  <a:lnTo>
                    <a:pt x="1125245" y="30949"/>
                  </a:lnTo>
                  <a:lnTo>
                    <a:pt x="1126744" y="30314"/>
                  </a:lnTo>
                  <a:lnTo>
                    <a:pt x="1127175" y="29946"/>
                  </a:lnTo>
                  <a:lnTo>
                    <a:pt x="1129385" y="28270"/>
                  </a:lnTo>
                  <a:lnTo>
                    <a:pt x="1138643" y="38849"/>
                  </a:lnTo>
                  <a:lnTo>
                    <a:pt x="1139825" y="41287"/>
                  </a:lnTo>
                  <a:lnTo>
                    <a:pt x="1147127" y="44729"/>
                  </a:lnTo>
                  <a:lnTo>
                    <a:pt x="1151204" y="43942"/>
                  </a:lnTo>
                  <a:lnTo>
                    <a:pt x="1156284" y="38061"/>
                  </a:lnTo>
                  <a:lnTo>
                    <a:pt x="1156550" y="37795"/>
                  </a:lnTo>
                  <a:lnTo>
                    <a:pt x="1156792" y="37452"/>
                  </a:lnTo>
                  <a:lnTo>
                    <a:pt x="1157300" y="36715"/>
                  </a:lnTo>
                  <a:lnTo>
                    <a:pt x="1158113" y="35521"/>
                  </a:lnTo>
                  <a:lnTo>
                    <a:pt x="1159929" y="33743"/>
                  </a:lnTo>
                  <a:lnTo>
                    <a:pt x="1165123" y="30645"/>
                  </a:lnTo>
                  <a:lnTo>
                    <a:pt x="1165339" y="30518"/>
                  </a:lnTo>
                  <a:lnTo>
                    <a:pt x="1165225" y="28270"/>
                  </a:lnTo>
                  <a:lnTo>
                    <a:pt x="1165123" y="27089"/>
                  </a:lnTo>
                  <a:lnTo>
                    <a:pt x="1165098" y="26644"/>
                  </a:lnTo>
                  <a:lnTo>
                    <a:pt x="1165059" y="26212"/>
                  </a:lnTo>
                  <a:lnTo>
                    <a:pt x="1168450" y="23317"/>
                  </a:lnTo>
                  <a:lnTo>
                    <a:pt x="1168361" y="21894"/>
                  </a:lnTo>
                  <a:lnTo>
                    <a:pt x="1168577" y="21069"/>
                  </a:lnTo>
                  <a:close/>
                </a:path>
                <a:path w="1353820" h="1892300">
                  <a:moveTo>
                    <a:pt x="1174813" y="31699"/>
                  </a:moveTo>
                  <a:lnTo>
                    <a:pt x="1174686" y="30454"/>
                  </a:lnTo>
                  <a:lnTo>
                    <a:pt x="1174686" y="29235"/>
                  </a:lnTo>
                  <a:lnTo>
                    <a:pt x="1174800" y="28028"/>
                  </a:lnTo>
                  <a:lnTo>
                    <a:pt x="1174470" y="28067"/>
                  </a:lnTo>
                  <a:lnTo>
                    <a:pt x="1173238" y="28435"/>
                  </a:lnTo>
                  <a:lnTo>
                    <a:pt x="1172921" y="29794"/>
                  </a:lnTo>
                  <a:lnTo>
                    <a:pt x="1173746" y="31305"/>
                  </a:lnTo>
                  <a:lnTo>
                    <a:pt x="1174280" y="31635"/>
                  </a:lnTo>
                  <a:lnTo>
                    <a:pt x="1174813" y="31699"/>
                  </a:lnTo>
                  <a:close/>
                </a:path>
                <a:path w="1353820" h="1892300">
                  <a:moveTo>
                    <a:pt x="1177429" y="366788"/>
                  </a:moveTo>
                  <a:lnTo>
                    <a:pt x="1176997" y="365391"/>
                  </a:lnTo>
                  <a:lnTo>
                    <a:pt x="1175766" y="365810"/>
                  </a:lnTo>
                  <a:lnTo>
                    <a:pt x="1175042" y="366382"/>
                  </a:lnTo>
                  <a:lnTo>
                    <a:pt x="1174584" y="367601"/>
                  </a:lnTo>
                  <a:lnTo>
                    <a:pt x="1174673" y="368376"/>
                  </a:lnTo>
                  <a:lnTo>
                    <a:pt x="1174686" y="369138"/>
                  </a:lnTo>
                  <a:lnTo>
                    <a:pt x="1174889" y="369252"/>
                  </a:lnTo>
                  <a:lnTo>
                    <a:pt x="1175080" y="369404"/>
                  </a:lnTo>
                  <a:lnTo>
                    <a:pt x="1175232" y="369595"/>
                  </a:lnTo>
                  <a:lnTo>
                    <a:pt x="1175423" y="369620"/>
                  </a:lnTo>
                  <a:lnTo>
                    <a:pt x="1175600" y="369658"/>
                  </a:lnTo>
                  <a:lnTo>
                    <a:pt x="1175791" y="369684"/>
                  </a:lnTo>
                  <a:lnTo>
                    <a:pt x="1176185" y="369087"/>
                  </a:lnTo>
                  <a:lnTo>
                    <a:pt x="1176655" y="368515"/>
                  </a:lnTo>
                  <a:lnTo>
                    <a:pt x="1176947" y="367868"/>
                  </a:lnTo>
                  <a:lnTo>
                    <a:pt x="1177429" y="366788"/>
                  </a:lnTo>
                  <a:close/>
                </a:path>
                <a:path w="1353820" h="1892300">
                  <a:moveTo>
                    <a:pt x="1178420" y="307340"/>
                  </a:moveTo>
                  <a:lnTo>
                    <a:pt x="1178115" y="307200"/>
                  </a:lnTo>
                  <a:lnTo>
                    <a:pt x="1177759" y="306895"/>
                  </a:lnTo>
                  <a:lnTo>
                    <a:pt x="1177328" y="307086"/>
                  </a:lnTo>
                  <a:lnTo>
                    <a:pt x="1177239" y="307530"/>
                  </a:lnTo>
                  <a:lnTo>
                    <a:pt x="1177099" y="307822"/>
                  </a:lnTo>
                  <a:lnTo>
                    <a:pt x="1177366" y="307949"/>
                  </a:lnTo>
                  <a:lnTo>
                    <a:pt x="1177734" y="308229"/>
                  </a:lnTo>
                  <a:lnTo>
                    <a:pt x="1177912" y="308152"/>
                  </a:lnTo>
                  <a:lnTo>
                    <a:pt x="1178153" y="308038"/>
                  </a:lnTo>
                  <a:lnTo>
                    <a:pt x="1178255" y="307619"/>
                  </a:lnTo>
                  <a:lnTo>
                    <a:pt x="1178420" y="307340"/>
                  </a:lnTo>
                  <a:close/>
                </a:path>
                <a:path w="1353820" h="1892300">
                  <a:moveTo>
                    <a:pt x="1184922" y="366763"/>
                  </a:moveTo>
                  <a:lnTo>
                    <a:pt x="1184338" y="364680"/>
                  </a:lnTo>
                  <a:lnTo>
                    <a:pt x="1183640" y="362356"/>
                  </a:lnTo>
                  <a:lnTo>
                    <a:pt x="1182636" y="362102"/>
                  </a:lnTo>
                  <a:lnTo>
                    <a:pt x="1182382" y="363245"/>
                  </a:lnTo>
                  <a:lnTo>
                    <a:pt x="1182192" y="363880"/>
                  </a:lnTo>
                  <a:lnTo>
                    <a:pt x="1181620" y="364007"/>
                  </a:lnTo>
                  <a:lnTo>
                    <a:pt x="1181011" y="364185"/>
                  </a:lnTo>
                  <a:lnTo>
                    <a:pt x="1180401" y="364388"/>
                  </a:lnTo>
                  <a:lnTo>
                    <a:pt x="1180884" y="367372"/>
                  </a:lnTo>
                  <a:lnTo>
                    <a:pt x="1181176" y="368706"/>
                  </a:lnTo>
                  <a:lnTo>
                    <a:pt x="1181265" y="369112"/>
                  </a:lnTo>
                  <a:lnTo>
                    <a:pt x="1181989" y="369620"/>
                  </a:lnTo>
                  <a:lnTo>
                    <a:pt x="1182903" y="369658"/>
                  </a:lnTo>
                  <a:lnTo>
                    <a:pt x="1183627" y="369265"/>
                  </a:lnTo>
                  <a:lnTo>
                    <a:pt x="1184922" y="366763"/>
                  </a:lnTo>
                  <a:close/>
                </a:path>
                <a:path w="1353820" h="1892300">
                  <a:moveTo>
                    <a:pt x="1187716" y="409333"/>
                  </a:moveTo>
                  <a:lnTo>
                    <a:pt x="1187564" y="408736"/>
                  </a:lnTo>
                  <a:lnTo>
                    <a:pt x="1187386" y="408228"/>
                  </a:lnTo>
                  <a:lnTo>
                    <a:pt x="1187259" y="407758"/>
                  </a:lnTo>
                  <a:lnTo>
                    <a:pt x="1186459" y="408165"/>
                  </a:lnTo>
                  <a:lnTo>
                    <a:pt x="1185748" y="408724"/>
                  </a:lnTo>
                  <a:lnTo>
                    <a:pt x="1185075" y="409371"/>
                  </a:lnTo>
                  <a:lnTo>
                    <a:pt x="1185926" y="409333"/>
                  </a:lnTo>
                  <a:lnTo>
                    <a:pt x="1186789" y="409371"/>
                  </a:lnTo>
                  <a:lnTo>
                    <a:pt x="1187716" y="409333"/>
                  </a:lnTo>
                  <a:close/>
                </a:path>
                <a:path w="1353820" h="1892300">
                  <a:moveTo>
                    <a:pt x="1194765" y="372694"/>
                  </a:moveTo>
                  <a:lnTo>
                    <a:pt x="1193863" y="372554"/>
                  </a:lnTo>
                  <a:lnTo>
                    <a:pt x="1192961" y="372338"/>
                  </a:lnTo>
                  <a:lnTo>
                    <a:pt x="1192072" y="372173"/>
                  </a:lnTo>
                  <a:lnTo>
                    <a:pt x="1191285" y="373049"/>
                  </a:lnTo>
                  <a:lnTo>
                    <a:pt x="1190536" y="373938"/>
                  </a:lnTo>
                  <a:lnTo>
                    <a:pt x="1189723" y="374700"/>
                  </a:lnTo>
                  <a:lnTo>
                    <a:pt x="1190180" y="375043"/>
                  </a:lnTo>
                  <a:lnTo>
                    <a:pt x="1190637" y="375361"/>
                  </a:lnTo>
                  <a:lnTo>
                    <a:pt x="1191171" y="375437"/>
                  </a:lnTo>
                  <a:lnTo>
                    <a:pt x="1192415" y="374573"/>
                  </a:lnTo>
                  <a:lnTo>
                    <a:pt x="1193622" y="373646"/>
                  </a:lnTo>
                  <a:lnTo>
                    <a:pt x="1194765" y="372694"/>
                  </a:lnTo>
                  <a:close/>
                </a:path>
                <a:path w="1353820" h="1892300">
                  <a:moveTo>
                    <a:pt x="1200315" y="366496"/>
                  </a:moveTo>
                  <a:lnTo>
                    <a:pt x="1200150" y="366801"/>
                  </a:lnTo>
                  <a:lnTo>
                    <a:pt x="1200061" y="367068"/>
                  </a:lnTo>
                  <a:lnTo>
                    <a:pt x="1199997" y="367322"/>
                  </a:lnTo>
                  <a:lnTo>
                    <a:pt x="1200111" y="367017"/>
                  </a:lnTo>
                  <a:lnTo>
                    <a:pt x="1200200" y="366763"/>
                  </a:lnTo>
                  <a:lnTo>
                    <a:pt x="1200315" y="366496"/>
                  </a:lnTo>
                  <a:close/>
                </a:path>
                <a:path w="1353820" h="1892300">
                  <a:moveTo>
                    <a:pt x="1201293" y="364147"/>
                  </a:moveTo>
                  <a:lnTo>
                    <a:pt x="1199692" y="363397"/>
                  </a:lnTo>
                  <a:lnTo>
                    <a:pt x="1197381" y="364515"/>
                  </a:lnTo>
                  <a:lnTo>
                    <a:pt x="1196733" y="364426"/>
                  </a:lnTo>
                  <a:lnTo>
                    <a:pt x="1196149" y="364185"/>
                  </a:lnTo>
                  <a:lnTo>
                    <a:pt x="1189875" y="372173"/>
                  </a:lnTo>
                  <a:lnTo>
                    <a:pt x="1198714" y="365963"/>
                  </a:lnTo>
                  <a:lnTo>
                    <a:pt x="1198753" y="366306"/>
                  </a:lnTo>
                  <a:lnTo>
                    <a:pt x="1199248" y="366420"/>
                  </a:lnTo>
                  <a:lnTo>
                    <a:pt x="1200238" y="366471"/>
                  </a:lnTo>
                  <a:lnTo>
                    <a:pt x="1200264" y="365963"/>
                  </a:lnTo>
                  <a:lnTo>
                    <a:pt x="1200289" y="365239"/>
                  </a:lnTo>
                  <a:lnTo>
                    <a:pt x="1199743" y="365239"/>
                  </a:lnTo>
                  <a:lnTo>
                    <a:pt x="1200785" y="364515"/>
                  </a:lnTo>
                  <a:lnTo>
                    <a:pt x="1201293" y="364147"/>
                  </a:lnTo>
                  <a:close/>
                </a:path>
                <a:path w="1353820" h="1892300">
                  <a:moveTo>
                    <a:pt x="1202550" y="348132"/>
                  </a:moveTo>
                  <a:lnTo>
                    <a:pt x="1202131" y="346760"/>
                  </a:lnTo>
                  <a:lnTo>
                    <a:pt x="1201915" y="346113"/>
                  </a:lnTo>
                  <a:lnTo>
                    <a:pt x="1201331" y="346481"/>
                  </a:lnTo>
                  <a:lnTo>
                    <a:pt x="1200607" y="346735"/>
                  </a:lnTo>
                  <a:lnTo>
                    <a:pt x="1199883" y="347573"/>
                  </a:lnTo>
                  <a:lnTo>
                    <a:pt x="1199908" y="348259"/>
                  </a:lnTo>
                  <a:lnTo>
                    <a:pt x="1199984" y="348754"/>
                  </a:lnTo>
                  <a:lnTo>
                    <a:pt x="1199997" y="348932"/>
                  </a:lnTo>
                  <a:lnTo>
                    <a:pt x="1200658" y="349186"/>
                  </a:lnTo>
                  <a:lnTo>
                    <a:pt x="1200924" y="349110"/>
                  </a:lnTo>
                  <a:lnTo>
                    <a:pt x="1201420" y="348945"/>
                  </a:lnTo>
                  <a:lnTo>
                    <a:pt x="1201839" y="348576"/>
                  </a:lnTo>
                  <a:lnTo>
                    <a:pt x="1202550" y="348132"/>
                  </a:lnTo>
                  <a:close/>
                </a:path>
                <a:path w="1353820" h="1892300">
                  <a:moveTo>
                    <a:pt x="1202690" y="363169"/>
                  </a:moveTo>
                  <a:lnTo>
                    <a:pt x="1201293" y="364147"/>
                  </a:lnTo>
                  <a:lnTo>
                    <a:pt x="1202093" y="364528"/>
                  </a:lnTo>
                  <a:lnTo>
                    <a:pt x="1202690" y="363169"/>
                  </a:lnTo>
                  <a:close/>
                </a:path>
                <a:path w="1353820" h="1892300">
                  <a:moveTo>
                    <a:pt x="1202817" y="357543"/>
                  </a:moveTo>
                  <a:lnTo>
                    <a:pt x="1202537" y="356654"/>
                  </a:lnTo>
                  <a:lnTo>
                    <a:pt x="1202423" y="356184"/>
                  </a:lnTo>
                  <a:lnTo>
                    <a:pt x="1201826" y="356933"/>
                  </a:lnTo>
                  <a:lnTo>
                    <a:pt x="1202143" y="357111"/>
                  </a:lnTo>
                  <a:lnTo>
                    <a:pt x="1202448" y="357314"/>
                  </a:lnTo>
                  <a:lnTo>
                    <a:pt x="1202702" y="357543"/>
                  </a:lnTo>
                  <a:close/>
                </a:path>
                <a:path w="1353820" h="1892300">
                  <a:moveTo>
                    <a:pt x="1205966" y="355384"/>
                  </a:moveTo>
                  <a:lnTo>
                    <a:pt x="1203858" y="356806"/>
                  </a:lnTo>
                  <a:lnTo>
                    <a:pt x="1202817" y="357543"/>
                  </a:lnTo>
                  <a:lnTo>
                    <a:pt x="1201064" y="357886"/>
                  </a:lnTo>
                  <a:lnTo>
                    <a:pt x="1199210" y="360781"/>
                  </a:lnTo>
                  <a:lnTo>
                    <a:pt x="1203223" y="361962"/>
                  </a:lnTo>
                  <a:lnTo>
                    <a:pt x="1202690" y="363169"/>
                  </a:lnTo>
                  <a:lnTo>
                    <a:pt x="1202880" y="363029"/>
                  </a:lnTo>
                  <a:lnTo>
                    <a:pt x="1204226" y="360680"/>
                  </a:lnTo>
                  <a:lnTo>
                    <a:pt x="1205255" y="358127"/>
                  </a:lnTo>
                  <a:lnTo>
                    <a:pt x="1205966" y="355384"/>
                  </a:lnTo>
                  <a:close/>
                </a:path>
                <a:path w="1353820" h="1892300">
                  <a:moveTo>
                    <a:pt x="1209624" y="14173"/>
                  </a:moveTo>
                  <a:lnTo>
                    <a:pt x="1209471" y="13500"/>
                  </a:lnTo>
                  <a:lnTo>
                    <a:pt x="1209001" y="12865"/>
                  </a:lnTo>
                  <a:lnTo>
                    <a:pt x="1208239" y="12103"/>
                  </a:lnTo>
                  <a:lnTo>
                    <a:pt x="1207770" y="11696"/>
                  </a:lnTo>
                  <a:lnTo>
                    <a:pt x="1207630" y="12484"/>
                  </a:lnTo>
                  <a:lnTo>
                    <a:pt x="1207884" y="13550"/>
                  </a:lnTo>
                  <a:lnTo>
                    <a:pt x="1207960" y="15278"/>
                  </a:lnTo>
                  <a:lnTo>
                    <a:pt x="1209128" y="14503"/>
                  </a:lnTo>
                  <a:lnTo>
                    <a:pt x="1209624" y="14173"/>
                  </a:lnTo>
                  <a:close/>
                </a:path>
                <a:path w="1353820" h="1892300">
                  <a:moveTo>
                    <a:pt x="1210906" y="250405"/>
                  </a:moveTo>
                  <a:lnTo>
                    <a:pt x="1210843" y="250240"/>
                  </a:lnTo>
                  <a:lnTo>
                    <a:pt x="1210411" y="249110"/>
                  </a:lnTo>
                  <a:lnTo>
                    <a:pt x="1210221" y="247624"/>
                  </a:lnTo>
                  <a:lnTo>
                    <a:pt x="1201153" y="245960"/>
                  </a:lnTo>
                  <a:lnTo>
                    <a:pt x="1199997" y="246646"/>
                  </a:lnTo>
                  <a:lnTo>
                    <a:pt x="1199997" y="252971"/>
                  </a:lnTo>
                  <a:lnTo>
                    <a:pt x="1198460" y="254317"/>
                  </a:lnTo>
                  <a:lnTo>
                    <a:pt x="1197495" y="255841"/>
                  </a:lnTo>
                  <a:lnTo>
                    <a:pt x="1197508" y="253682"/>
                  </a:lnTo>
                  <a:lnTo>
                    <a:pt x="1197825" y="252069"/>
                  </a:lnTo>
                  <a:lnTo>
                    <a:pt x="1199857" y="250240"/>
                  </a:lnTo>
                  <a:lnTo>
                    <a:pt x="1199997" y="252971"/>
                  </a:lnTo>
                  <a:lnTo>
                    <a:pt x="1199997" y="246646"/>
                  </a:lnTo>
                  <a:lnTo>
                    <a:pt x="1199019" y="247205"/>
                  </a:lnTo>
                  <a:lnTo>
                    <a:pt x="1197546" y="247942"/>
                  </a:lnTo>
                  <a:lnTo>
                    <a:pt x="1193203" y="250952"/>
                  </a:lnTo>
                  <a:lnTo>
                    <a:pt x="1193203" y="259842"/>
                  </a:lnTo>
                  <a:lnTo>
                    <a:pt x="1193038" y="260680"/>
                  </a:lnTo>
                  <a:lnTo>
                    <a:pt x="1192822" y="260946"/>
                  </a:lnTo>
                  <a:lnTo>
                    <a:pt x="1192415" y="260921"/>
                  </a:lnTo>
                  <a:lnTo>
                    <a:pt x="1192136" y="260972"/>
                  </a:lnTo>
                  <a:lnTo>
                    <a:pt x="1192174" y="260273"/>
                  </a:lnTo>
                  <a:lnTo>
                    <a:pt x="1192542" y="259905"/>
                  </a:lnTo>
                  <a:lnTo>
                    <a:pt x="1192949" y="259918"/>
                  </a:lnTo>
                  <a:lnTo>
                    <a:pt x="1193203" y="259842"/>
                  </a:lnTo>
                  <a:lnTo>
                    <a:pt x="1193203" y="250952"/>
                  </a:lnTo>
                  <a:lnTo>
                    <a:pt x="1192911" y="251142"/>
                  </a:lnTo>
                  <a:lnTo>
                    <a:pt x="1189774" y="253682"/>
                  </a:lnTo>
                  <a:lnTo>
                    <a:pt x="1185887" y="261429"/>
                  </a:lnTo>
                  <a:lnTo>
                    <a:pt x="1185291" y="265620"/>
                  </a:lnTo>
                  <a:lnTo>
                    <a:pt x="1188415" y="270179"/>
                  </a:lnTo>
                  <a:lnTo>
                    <a:pt x="1188720" y="269989"/>
                  </a:lnTo>
                  <a:lnTo>
                    <a:pt x="1189050" y="269824"/>
                  </a:lnTo>
                  <a:lnTo>
                    <a:pt x="1189977" y="269735"/>
                  </a:lnTo>
                  <a:lnTo>
                    <a:pt x="1191120" y="270446"/>
                  </a:lnTo>
                  <a:lnTo>
                    <a:pt x="1191298" y="271576"/>
                  </a:lnTo>
                  <a:lnTo>
                    <a:pt x="1191564" y="272072"/>
                  </a:lnTo>
                  <a:lnTo>
                    <a:pt x="1191869" y="272503"/>
                  </a:lnTo>
                  <a:lnTo>
                    <a:pt x="1192847" y="272656"/>
                  </a:lnTo>
                  <a:lnTo>
                    <a:pt x="1193927" y="272478"/>
                  </a:lnTo>
                  <a:lnTo>
                    <a:pt x="1196898" y="271106"/>
                  </a:lnTo>
                  <a:lnTo>
                    <a:pt x="1198676" y="270078"/>
                  </a:lnTo>
                  <a:lnTo>
                    <a:pt x="1199057" y="269735"/>
                  </a:lnTo>
                  <a:lnTo>
                    <a:pt x="1202448" y="266712"/>
                  </a:lnTo>
                  <a:lnTo>
                    <a:pt x="1204493" y="264388"/>
                  </a:lnTo>
                  <a:lnTo>
                    <a:pt x="1207223" y="261429"/>
                  </a:lnTo>
                  <a:lnTo>
                    <a:pt x="1207477" y="260972"/>
                  </a:lnTo>
                  <a:lnTo>
                    <a:pt x="1207719" y="260553"/>
                  </a:lnTo>
                  <a:lnTo>
                    <a:pt x="1207960" y="259842"/>
                  </a:lnTo>
                  <a:lnTo>
                    <a:pt x="1209395" y="255841"/>
                  </a:lnTo>
                  <a:lnTo>
                    <a:pt x="1209954" y="254317"/>
                  </a:lnTo>
                  <a:lnTo>
                    <a:pt x="1210906" y="250405"/>
                  </a:lnTo>
                  <a:close/>
                </a:path>
                <a:path w="1353820" h="1892300">
                  <a:moveTo>
                    <a:pt x="1226693" y="5981"/>
                  </a:moveTo>
                  <a:lnTo>
                    <a:pt x="1226223" y="6858"/>
                  </a:lnTo>
                  <a:lnTo>
                    <a:pt x="1224165" y="7670"/>
                  </a:lnTo>
                  <a:lnTo>
                    <a:pt x="1226502" y="8559"/>
                  </a:lnTo>
                  <a:lnTo>
                    <a:pt x="1226578" y="7734"/>
                  </a:lnTo>
                  <a:lnTo>
                    <a:pt x="1226693" y="5981"/>
                  </a:lnTo>
                  <a:close/>
                </a:path>
                <a:path w="1353820" h="1892300">
                  <a:moveTo>
                    <a:pt x="1226781" y="5727"/>
                  </a:moveTo>
                  <a:lnTo>
                    <a:pt x="1226769" y="5588"/>
                  </a:lnTo>
                  <a:lnTo>
                    <a:pt x="1226705" y="5753"/>
                  </a:lnTo>
                  <a:lnTo>
                    <a:pt x="1226693" y="5981"/>
                  </a:lnTo>
                  <a:lnTo>
                    <a:pt x="1226769" y="5854"/>
                  </a:lnTo>
                  <a:lnTo>
                    <a:pt x="1226781" y="5727"/>
                  </a:lnTo>
                  <a:close/>
                </a:path>
                <a:path w="1353820" h="1892300">
                  <a:moveTo>
                    <a:pt x="1232979" y="254"/>
                  </a:moveTo>
                  <a:lnTo>
                    <a:pt x="1232903" y="88"/>
                  </a:lnTo>
                  <a:lnTo>
                    <a:pt x="1232776" y="0"/>
                  </a:lnTo>
                  <a:lnTo>
                    <a:pt x="1232801" y="152"/>
                  </a:lnTo>
                  <a:lnTo>
                    <a:pt x="1232979" y="254"/>
                  </a:lnTo>
                  <a:close/>
                </a:path>
                <a:path w="1353820" h="1892300">
                  <a:moveTo>
                    <a:pt x="1240205" y="573316"/>
                  </a:moveTo>
                  <a:lnTo>
                    <a:pt x="1239291" y="573671"/>
                  </a:lnTo>
                  <a:lnTo>
                    <a:pt x="1238402" y="574128"/>
                  </a:lnTo>
                  <a:lnTo>
                    <a:pt x="1235773" y="575767"/>
                  </a:lnTo>
                  <a:lnTo>
                    <a:pt x="1236040" y="578091"/>
                  </a:lnTo>
                  <a:lnTo>
                    <a:pt x="1238084" y="579043"/>
                  </a:lnTo>
                  <a:lnTo>
                    <a:pt x="1238326" y="579132"/>
                  </a:lnTo>
                  <a:lnTo>
                    <a:pt x="1238567" y="578269"/>
                  </a:lnTo>
                  <a:lnTo>
                    <a:pt x="1238923" y="577430"/>
                  </a:lnTo>
                  <a:lnTo>
                    <a:pt x="1239342" y="576605"/>
                  </a:lnTo>
                  <a:lnTo>
                    <a:pt x="1239761" y="575741"/>
                  </a:lnTo>
                  <a:lnTo>
                    <a:pt x="1240142" y="574763"/>
                  </a:lnTo>
                  <a:lnTo>
                    <a:pt x="1240167" y="573659"/>
                  </a:lnTo>
                  <a:lnTo>
                    <a:pt x="1240193" y="573493"/>
                  </a:lnTo>
                  <a:lnTo>
                    <a:pt x="1240205" y="573316"/>
                  </a:lnTo>
                  <a:close/>
                </a:path>
                <a:path w="1353820" h="1892300">
                  <a:moveTo>
                    <a:pt x="1247597" y="172656"/>
                  </a:moveTo>
                  <a:lnTo>
                    <a:pt x="1245793" y="168668"/>
                  </a:lnTo>
                  <a:lnTo>
                    <a:pt x="1245069" y="166624"/>
                  </a:lnTo>
                  <a:lnTo>
                    <a:pt x="1243622" y="163563"/>
                  </a:lnTo>
                  <a:lnTo>
                    <a:pt x="1242860" y="162560"/>
                  </a:lnTo>
                  <a:lnTo>
                    <a:pt x="1242072" y="161290"/>
                  </a:lnTo>
                  <a:lnTo>
                    <a:pt x="1240574" y="162153"/>
                  </a:lnTo>
                  <a:lnTo>
                    <a:pt x="1239291" y="162763"/>
                  </a:lnTo>
                  <a:lnTo>
                    <a:pt x="1236205" y="165011"/>
                  </a:lnTo>
                  <a:lnTo>
                    <a:pt x="1234541" y="170256"/>
                  </a:lnTo>
                  <a:lnTo>
                    <a:pt x="1233398" y="174663"/>
                  </a:lnTo>
                  <a:lnTo>
                    <a:pt x="1232179" y="179019"/>
                  </a:lnTo>
                  <a:lnTo>
                    <a:pt x="1233601" y="182143"/>
                  </a:lnTo>
                  <a:lnTo>
                    <a:pt x="1232204" y="184861"/>
                  </a:lnTo>
                  <a:lnTo>
                    <a:pt x="1230655" y="187426"/>
                  </a:lnTo>
                  <a:lnTo>
                    <a:pt x="1231125" y="187718"/>
                  </a:lnTo>
                  <a:lnTo>
                    <a:pt x="1231315" y="187921"/>
                  </a:lnTo>
                  <a:lnTo>
                    <a:pt x="1237729" y="185775"/>
                  </a:lnTo>
                  <a:lnTo>
                    <a:pt x="1242441" y="181648"/>
                  </a:lnTo>
                  <a:lnTo>
                    <a:pt x="1247495" y="174548"/>
                  </a:lnTo>
                  <a:lnTo>
                    <a:pt x="1247597" y="172656"/>
                  </a:lnTo>
                  <a:close/>
                </a:path>
                <a:path w="1353820" h="1892300">
                  <a:moveTo>
                    <a:pt x="1252740" y="12407"/>
                  </a:moveTo>
                  <a:lnTo>
                    <a:pt x="1251407" y="10947"/>
                  </a:lnTo>
                  <a:lnTo>
                    <a:pt x="1250518" y="9982"/>
                  </a:lnTo>
                  <a:lnTo>
                    <a:pt x="1250022" y="9436"/>
                  </a:lnTo>
                  <a:lnTo>
                    <a:pt x="1245984" y="4838"/>
                  </a:lnTo>
                  <a:lnTo>
                    <a:pt x="1243025" y="3517"/>
                  </a:lnTo>
                  <a:lnTo>
                    <a:pt x="1243025" y="10020"/>
                  </a:lnTo>
                  <a:lnTo>
                    <a:pt x="1242898" y="10617"/>
                  </a:lnTo>
                  <a:lnTo>
                    <a:pt x="1242745" y="10947"/>
                  </a:lnTo>
                  <a:lnTo>
                    <a:pt x="1242441" y="10858"/>
                  </a:lnTo>
                  <a:lnTo>
                    <a:pt x="1242326" y="10617"/>
                  </a:lnTo>
                  <a:lnTo>
                    <a:pt x="1242504" y="9982"/>
                  </a:lnTo>
                  <a:lnTo>
                    <a:pt x="1243025" y="10020"/>
                  </a:lnTo>
                  <a:lnTo>
                    <a:pt x="1243025" y="3517"/>
                  </a:lnTo>
                  <a:lnTo>
                    <a:pt x="1242339" y="3200"/>
                  </a:lnTo>
                  <a:lnTo>
                    <a:pt x="1236421" y="2082"/>
                  </a:lnTo>
                  <a:lnTo>
                    <a:pt x="1234694" y="1308"/>
                  </a:lnTo>
                  <a:lnTo>
                    <a:pt x="1232979" y="254"/>
                  </a:lnTo>
                  <a:lnTo>
                    <a:pt x="1233284" y="1130"/>
                  </a:lnTo>
                  <a:lnTo>
                    <a:pt x="1233424" y="2171"/>
                  </a:lnTo>
                  <a:lnTo>
                    <a:pt x="1237259" y="6184"/>
                  </a:lnTo>
                  <a:lnTo>
                    <a:pt x="1240447" y="9588"/>
                  </a:lnTo>
                  <a:lnTo>
                    <a:pt x="1242517" y="15392"/>
                  </a:lnTo>
                  <a:lnTo>
                    <a:pt x="1243685" y="16014"/>
                  </a:lnTo>
                  <a:lnTo>
                    <a:pt x="1245539" y="16192"/>
                  </a:lnTo>
                  <a:lnTo>
                    <a:pt x="1245844" y="16014"/>
                  </a:lnTo>
                  <a:lnTo>
                    <a:pt x="1247965" y="14579"/>
                  </a:lnTo>
                  <a:lnTo>
                    <a:pt x="1250327" y="13474"/>
                  </a:lnTo>
                  <a:lnTo>
                    <a:pt x="1252740" y="12407"/>
                  </a:lnTo>
                  <a:close/>
                </a:path>
                <a:path w="1353820" h="1892300">
                  <a:moveTo>
                    <a:pt x="1263053" y="39738"/>
                  </a:moveTo>
                  <a:lnTo>
                    <a:pt x="1262900" y="39827"/>
                  </a:lnTo>
                  <a:lnTo>
                    <a:pt x="1262468" y="40538"/>
                  </a:lnTo>
                  <a:lnTo>
                    <a:pt x="1262265" y="41224"/>
                  </a:lnTo>
                  <a:lnTo>
                    <a:pt x="1262189" y="41897"/>
                  </a:lnTo>
                  <a:lnTo>
                    <a:pt x="1262405" y="41783"/>
                  </a:lnTo>
                  <a:lnTo>
                    <a:pt x="1262621" y="41656"/>
                  </a:lnTo>
                  <a:lnTo>
                    <a:pt x="1262824" y="41478"/>
                  </a:lnTo>
                  <a:lnTo>
                    <a:pt x="1262976" y="40881"/>
                  </a:lnTo>
                  <a:lnTo>
                    <a:pt x="1263040" y="40309"/>
                  </a:lnTo>
                  <a:lnTo>
                    <a:pt x="1263053" y="39738"/>
                  </a:lnTo>
                  <a:close/>
                </a:path>
                <a:path w="1353820" h="1892300">
                  <a:moveTo>
                    <a:pt x="1279779" y="51244"/>
                  </a:moveTo>
                  <a:lnTo>
                    <a:pt x="1277213" y="51142"/>
                  </a:lnTo>
                  <a:lnTo>
                    <a:pt x="1275270" y="49784"/>
                  </a:lnTo>
                  <a:lnTo>
                    <a:pt x="1273238" y="46621"/>
                  </a:lnTo>
                  <a:lnTo>
                    <a:pt x="1272717" y="45859"/>
                  </a:lnTo>
                  <a:lnTo>
                    <a:pt x="1272209" y="45085"/>
                  </a:lnTo>
                  <a:lnTo>
                    <a:pt x="1270863" y="45859"/>
                  </a:lnTo>
                  <a:lnTo>
                    <a:pt x="1271549" y="45034"/>
                  </a:lnTo>
                  <a:lnTo>
                    <a:pt x="1271968" y="44704"/>
                  </a:lnTo>
                  <a:lnTo>
                    <a:pt x="1269936" y="41541"/>
                  </a:lnTo>
                  <a:lnTo>
                    <a:pt x="1268514" y="39446"/>
                  </a:lnTo>
                  <a:lnTo>
                    <a:pt x="1268222" y="38442"/>
                  </a:lnTo>
                  <a:lnTo>
                    <a:pt x="1267028" y="39154"/>
                  </a:lnTo>
                  <a:lnTo>
                    <a:pt x="1267142" y="40551"/>
                  </a:lnTo>
                  <a:lnTo>
                    <a:pt x="1267142" y="42037"/>
                  </a:lnTo>
                  <a:lnTo>
                    <a:pt x="1267218" y="43484"/>
                  </a:lnTo>
                  <a:lnTo>
                    <a:pt x="1269072" y="44246"/>
                  </a:lnTo>
                  <a:lnTo>
                    <a:pt x="1269403" y="44577"/>
                  </a:lnTo>
                  <a:lnTo>
                    <a:pt x="1270546" y="45923"/>
                  </a:lnTo>
                  <a:lnTo>
                    <a:pt x="1268412" y="45707"/>
                  </a:lnTo>
                  <a:lnTo>
                    <a:pt x="1267358" y="45516"/>
                  </a:lnTo>
                  <a:lnTo>
                    <a:pt x="1267472" y="46482"/>
                  </a:lnTo>
                  <a:lnTo>
                    <a:pt x="1267637" y="47409"/>
                  </a:lnTo>
                  <a:lnTo>
                    <a:pt x="1268247" y="49352"/>
                  </a:lnTo>
                  <a:lnTo>
                    <a:pt x="1268412" y="50355"/>
                  </a:lnTo>
                  <a:lnTo>
                    <a:pt x="1268463" y="51346"/>
                  </a:lnTo>
                  <a:lnTo>
                    <a:pt x="1269136" y="51447"/>
                  </a:lnTo>
                  <a:lnTo>
                    <a:pt x="1272743" y="51473"/>
                  </a:lnTo>
                  <a:lnTo>
                    <a:pt x="1275994" y="51689"/>
                  </a:lnTo>
                  <a:lnTo>
                    <a:pt x="1279347" y="51828"/>
                  </a:lnTo>
                  <a:lnTo>
                    <a:pt x="1279779" y="51244"/>
                  </a:lnTo>
                  <a:close/>
                </a:path>
                <a:path w="1353820" h="1892300">
                  <a:moveTo>
                    <a:pt x="1283030" y="311658"/>
                  </a:moveTo>
                  <a:lnTo>
                    <a:pt x="1281379" y="310388"/>
                  </a:lnTo>
                  <a:lnTo>
                    <a:pt x="1279893" y="308876"/>
                  </a:lnTo>
                  <a:lnTo>
                    <a:pt x="1278521" y="307098"/>
                  </a:lnTo>
                  <a:lnTo>
                    <a:pt x="1278420" y="308254"/>
                  </a:lnTo>
                  <a:lnTo>
                    <a:pt x="1278521" y="309473"/>
                  </a:lnTo>
                  <a:lnTo>
                    <a:pt x="1279093" y="311543"/>
                  </a:lnTo>
                  <a:lnTo>
                    <a:pt x="1279410" y="313169"/>
                  </a:lnTo>
                  <a:lnTo>
                    <a:pt x="1283030" y="311658"/>
                  </a:lnTo>
                  <a:close/>
                </a:path>
                <a:path w="1353820" h="1892300">
                  <a:moveTo>
                    <a:pt x="1286281" y="124307"/>
                  </a:moveTo>
                  <a:lnTo>
                    <a:pt x="1284732" y="119938"/>
                  </a:lnTo>
                  <a:lnTo>
                    <a:pt x="1283589" y="119011"/>
                  </a:lnTo>
                  <a:lnTo>
                    <a:pt x="1279639" y="118922"/>
                  </a:lnTo>
                  <a:lnTo>
                    <a:pt x="1277772" y="119303"/>
                  </a:lnTo>
                  <a:lnTo>
                    <a:pt x="1276858" y="121132"/>
                  </a:lnTo>
                  <a:lnTo>
                    <a:pt x="1275715" y="123405"/>
                  </a:lnTo>
                  <a:lnTo>
                    <a:pt x="1273873" y="124752"/>
                  </a:lnTo>
                  <a:lnTo>
                    <a:pt x="1270368" y="126568"/>
                  </a:lnTo>
                  <a:lnTo>
                    <a:pt x="1269479" y="127673"/>
                  </a:lnTo>
                  <a:lnTo>
                    <a:pt x="1268539" y="130606"/>
                  </a:lnTo>
                  <a:lnTo>
                    <a:pt x="1269314" y="132168"/>
                  </a:lnTo>
                  <a:lnTo>
                    <a:pt x="1272641" y="133096"/>
                  </a:lnTo>
                  <a:lnTo>
                    <a:pt x="1274597" y="133057"/>
                  </a:lnTo>
                  <a:lnTo>
                    <a:pt x="1278051" y="130238"/>
                  </a:lnTo>
                  <a:lnTo>
                    <a:pt x="1280185" y="128955"/>
                  </a:lnTo>
                  <a:lnTo>
                    <a:pt x="1282801" y="128282"/>
                  </a:lnTo>
                  <a:lnTo>
                    <a:pt x="1283931" y="127508"/>
                  </a:lnTo>
                  <a:lnTo>
                    <a:pt x="1286014" y="125717"/>
                  </a:lnTo>
                  <a:lnTo>
                    <a:pt x="1286281" y="124307"/>
                  </a:lnTo>
                  <a:close/>
                </a:path>
                <a:path w="1353820" h="1892300">
                  <a:moveTo>
                    <a:pt x="1293279" y="187579"/>
                  </a:moveTo>
                  <a:lnTo>
                    <a:pt x="1293114" y="187401"/>
                  </a:lnTo>
                  <a:lnTo>
                    <a:pt x="1292910" y="187401"/>
                  </a:lnTo>
                  <a:lnTo>
                    <a:pt x="1292771" y="187363"/>
                  </a:lnTo>
                  <a:lnTo>
                    <a:pt x="1292809" y="187985"/>
                  </a:lnTo>
                  <a:lnTo>
                    <a:pt x="1292961" y="187972"/>
                  </a:lnTo>
                  <a:lnTo>
                    <a:pt x="1293101" y="187947"/>
                  </a:lnTo>
                  <a:lnTo>
                    <a:pt x="1293253" y="187934"/>
                  </a:lnTo>
                  <a:lnTo>
                    <a:pt x="1293241" y="187769"/>
                  </a:lnTo>
                  <a:lnTo>
                    <a:pt x="1293279" y="187579"/>
                  </a:lnTo>
                  <a:close/>
                </a:path>
                <a:path w="1353820" h="1892300">
                  <a:moveTo>
                    <a:pt x="1304061" y="172783"/>
                  </a:moveTo>
                  <a:lnTo>
                    <a:pt x="1303680" y="171005"/>
                  </a:lnTo>
                  <a:lnTo>
                    <a:pt x="1302537" y="171373"/>
                  </a:lnTo>
                  <a:lnTo>
                    <a:pt x="1301330" y="171513"/>
                  </a:lnTo>
                  <a:lnTo>
                    <a:pt x="1299997" y="171335"/>
                  </a:lnTo>
                  <a:lnTo>
                    <a:pt x="1299819" y="171716"/>
                  </a:lnTo>
                  <a:lnTo>
                    <a:pt x="1299692" y="172199"/>
                  </a:lnTo>
                  <a:lnTo>
                    <a:pt x="1299667" y="172783"/>
                  </a:lnTo>
                  <a:lnTo>
                    <a:pt x="1303058" y="172986"/>
                  </a:lnTo>
                  <a:lnTo>
                    <a:pt x="1304061" y="172783"/>
                  </a:lnTo>
                  <a:close/>
                </a:path>
                <a:path w="1353820" h="1892300">
                  <a:moveTo>
                    <a:pt x="1305140" y="191516"/>
                  </a:moveTo>
                  <a:lnTo>
                    <a:pt x="1299972" y="187706"/>
                  </a:lnTo>
                  <a:lnTo>
                    <a:pt x="1300543" y="188976"/>
                  </a:lnTo>
                  <a:lnTo>
                    <a:pt x="1300594" y="190246"/>
                  </a:lnTo>
                  <a:lnTo>
                    <a:pt x="1302778" y="192786"/>
                  </a:lnTo>
                  <a:lnTo>
                    <a:pt x="1301445" y="194056"/>
                  </a:lnTo>
                  <a:lnTo>
                    <a:pt x="1299933" y="196596"/>
                  </a:lnTo>
                  <a:lnTo>
                    <a:pt x="1297609" y="196596"/>
                  </a:lnTo>
                  <a:lnTo>
                    <a:pt x="1296885" y="194056"/>
                  </a:lnTo>
                  <a:lnTo>
                    <a:pt x="1296898" y="192786"/>
                  </a:lnTo>
                  <a:lnTo>
                    <a:pt x="1296771" y="191516"/>
                  </a:lnTo>
                  <a:lnTo>
                    <a:pt x="1293482" y="192786"/>
                  </a:lnTo>
                  <a:lnTo>
                    <a:pt x="1294676" y="195326"/>
                  </a:lnTo>
                  <a:lnTo>
                    <a:pt x="1294117" y="196596"/>
                  </a:lnTo>
                  <a:lnTo>
                    <a:pt x="1291717" y="196596"/>
                  </a:lnTo>
                  <a:lnTo>
                    <a:pt x="1289621" y="197866"/>
                  </a:lnTo>
                  <a:lnTo>
                    <a:pt x="1288275" y="200406"/>
                  </a:lnTo>
                  <a:lnTo>
                    <a:pt x="1285214" y="200406"/>
                  </a:lnTo>
                  <a:lnTo>
                    <a:pt x="1285113" y="199136"/>
                  </a:lnTo>
                  <a:lnTo>
                    <a:pt x="1287373" y="196596"/>
                  </a:lnTo>
                  <a:lnTo>
                    <a:pt x="1287386" y="195326"/>
                  </a:lnTo>
                  <a:lnTo>
                    <a:pt x="1286598" y="191516"/>
                  </a:lnTo>
                  <a:lnTo>
                    <a:pt x="1287894" y="190246"/>
                  </a:lnTo>
                  <a:lnTo>
                    <a:pt x="1288262" y="188976"/>
                  </a:lnTo>
                  <a:lnTo>
                    <a:pt x="1287310" y="185166"/>
                  </a:lnTo>
                  <a:lnTo>
                    <a:pt x="1286992" y="183896"/>
                  </a:lnTo>
                  <a:lnTo>
                    <a:pt x="1288872" y="181356"/>
                  </a:lnTo>
                  <a:lnTo>
                    <a:pt x="1287678" y="177546"/>
                  </a:lnTo>
                  <a:lnTo>
                    <a:pt x="1292288" y="175006"/>
                  </a:lnTo>
                  <a:lnTo>
                    <a:pt x="1292237" y="171196"/>
                  </a:lnTo>
                  <a:lnTo>
                    <a:pt x="1284935" y="169926"/>
                  </a:lnTo>
                  <a:lnTo>
                    <a:pt x="1283119" y="168656"/>
                  </a:lnTo>
                  <a:lnTo>
                    <a:pt x="1283119" y="187706"/>
                  </a:lnTo>
                  <a:lnTo>
                    <a:pt x="1282814" y="187706"/>
                  </a:lnTo>
                  <a:lnTo>
                    <a:pt x="1282661" y="188976"/>
                  </a:lnTo>
                  <a:lnTo>
                    <a:pt x="1282280" y="188976"/>
                  </a:lnTo>
                  <a:lnTo>
                    <a:pt x="1282090" y="188455"/>
                  </a:lnTo>
                  <a:lnTo>
                    <a:pt x="1282090" y="188976"/>
                  </a:lnTo>
                  <a:lnTo>
                    <a:pt x="1281874" y="190246"/>
                  </a:lnTo>
                  <a:lnTo>
                    <a:pt x="1281468" y="188976"/>
                  </a:lnTo>
                  <a:lnTo>
                    <a:pt x="1282090" y="188976"/>
                  </a:lnTo>
                  <a:lnTo>
                    <a:pt x="1282090" y="188455"/>
                  </a:lnTo>
                  <a:lnTo>
                    <a:pt x="1281823" y="187706"/>
                  </a:lnTo>
                  <a:lnTo>
                    <a:pt x="1281099" y="186436"/>
                  </a:lnTo>
                  <a:lnTo>
                    <a:pt x="1282255" y="185166"/>
                  </a:lnTo>
                  <a:lnTo>
                    <a:pt x="1282522" y="186436"/>
                  </a:lnTo>
                  <a:lnTo>
                    <a:pt x="1282852" y="186436"/>
                  </a:lnTo>
                  <a:lnTo>
                    <a:pt x="1283119" y="187706"/>
                  </a:lnTo>
                  <a:lnTo>
                    <a:pt x="1283119" y="168656"/>
                  </a:lnTo>
                  <a:lnTo>
                    <a:pt x="1276210" y="169926"/>
                  </a:lnTo>
                  <a:lnTo>
                    <a:pt x="1271511" y="172466"/>
                  </a:lnTo>
                  <a:lnTo>
                    <a:pt x="1272832" y="180086"/>
                  </a:lnTo>
                  <a:lnTo>
                    <a:pt x="1273162" y="181356"/>
                  </a:lnTo>
                  <a:lnTo>
                    <a:pt x="1274076" y="185166"/>
                  </a:lnTo>
                  <a:lnTo>
                    <a:pt x="1273517" y="187706"/>
                  </a:lnTo>
                  <a:lnTo>
                    <a:pt x="1271524" y="188976"/>
                  </a:lnTo>
                  <a:lnTo>
                    <a:pt x="1273009" y="191516"/>
                  </a:lnTo>
                  <a:lnTo>
                    <a:pt x="1274699" y="192786"/>
                  </a:lnTo>
                  <a:lnTo>
                    <a:pt x="1276819" y="194056"/>
                  </a:lnTo>
                  <a:lnTo>
                    <a:pt x="1280350" y="191516"/>
                  </a:lnTo>
                  <a:lnTo>
                    <a:pt x="1280426" y="194056"/>
                  </a:lnTo>
                  <a:lnTo>
                    <a:pt x="1280261" y="195326"/>
                  </a:lnTo>
                  <a:lnTo>
                    <a:pt x="1280858" y="195326"/>
                  </a:lnTo>
                  <a:lnTo>
                    <a:pt x="1281252" y="196596"/>
                  </a:lnTo>
                  <a:lnTo>
                    <a:pt x="1281430" y="197866"/>
                  </a:lnTo>
                  <a:lnTo>
                    <a:pt x="1278382" y="201676"/>
                  </a:lnTo>
                  <a:lnTo>
                    <a:pt x="1278851" y="202946"/>
                  </a:lnTo>
                  <a:lnTo>
                    <a:pt x="1280299" y="202946"/>
                  </a:lnTo>
                  <a:lnTo>
                    <a:pt x="1283360" y="204216"/>
                  </a:lnTo>
                  <a:lnTo>
                    <a:pt x="1283855" y="205486"/>
                  </a:lnTo>
                  <a:lnTo>
                    <a:pt x="1282192" y="208026"/>
                  </a:lnTo>
                  <a:lnTo>
                    <a:pt x="1281747" y="210566"/>
                  </a:lnTo>
                  <a:lnTo>
                    <a:pt x="1278191" y="211836"/>
                  </a:lnTo>
                  <a:lnTo>
                    <a:pt x="1280058" y="213106"/>
                  </a:lnTo>
                  <a:lnTo>
                    <a:pt x="1280134" y="214376"/>
                  </a:lnTo>
                  <a:lnTo>
                    <a:pt x="1275930" y="216916"/>
                  </a:lnTo>
                  <a:lnTo>
                    <a:pt x="1275524" y="216916"/>
                  </a:lnTo>
                  <a:lnTo>
                    <a:pt x="1273378" y="215646"/>
                  </a:lnTo>
                  <a:lnTo>
                    <a:pt x="1271066" y="213106"/>
                  </a:lnTo>
                  <a:lnTo>
                    <a:pt x="1266774" y="213106"/>
                  </a:lnTo>
                  <a:lnTo>
                    <a:pt x="1267193" y="211836"/>
                  </a:lnTo>
                  <a:lnTo>
                    <a:pt x="1266304" y="211836"/>
                  </a:lnTo>
                  <a:lnTo>
                    <a:pt x="1265821" y="210566"/>
                  </a:lnTo>
                  <a:lnTo>
                    <a:pt x="1264716" y="209296"/>
                  </a:lnTo>
                  <a:lnTo>
                    <a:pt x="1268666" y="209296"/>
                  </a:lnTo>
                  <a:lnTo>
                    <a:pt x="1269365" y="208026"/>
                  </a:lnTo>
                  <a:lnTo>
                    <a:pt x="1269898" y="206756"/>
                  </a:lnTo>
                  <a:lnTo>
                    <a:pt x="1270025" y="204216"/>
                  </a:lnTo>
                  <a:lnTo>
                    <a:pt x="1267129" y="206756"/>
                  </a:lnTo>
                  <a:lnTo>
                    <a:pt x="1265580" y="206756"/>
                  </a:lnTo>
                  <a:lnTo>
                    <a:pt x="1263726" y="204216"/>
                  </a:lnTo>
                  <a:lnTo>
                    <a:pt x="1263319" y="204216"/>
                  </a:lnTo>
                  <a:lnTo>
                    <a:pt x="1262519" y="205486"/>
                  </a:lnTo>
                  <a:lnTo>
                    <a:pt x="1262468" y="206756"/>
                  </a:lnTo>
                  <a:lnTo>
                    <a:pt x="1261275" y="210566"/>
                  </a:lnTo>
                  <a:lnTo>
                    <a:pt x="1260881" y="212229"/>
                  </a:lnTo>
                  <a:lnTo>
                    <a:pt x="1260881" y="220726"/>
                  </a:lnTo>
                  <a:lnTo>
                    <a:pt x="1260170" y="221996"/>
                  </a:lnTo>
                  <a:lnTo>
                    <a:pt x="1258862" y="221996"/>
                  </a:lnTo>
                  <a:lnTo>
                    <a:pt x="1258760" y="220726"/>
                  </a:lnTo>
                  <a:lnTo>
                    <a:pt x="1260881" y="220726"/>
                  </a:lnTo>
                  <a:lnTo>
                    <a:pt x="1260881" y="212229"/>
                  </a:lnTo>
                  <a:lnTo>
                    <a:pt x="1260068" y="215646"/>
                  </a:lnTo>
                  <a:lnTo>
                    <a:pt x="1258493" y="216916"/>
                  </a:lnTo>
                  <a:lnTo>
                    <a:pt x="1254277" y="219456"/>
                  </a:lnTo>
                  <a:lnTo>
                    <a:pt x="1247254" y="223266"/>
                  </a:lnTo>
                  <a:lnTo>
                    <a:pt x="1243152" y="227076"/>
                  </a:lnTo>
                  <a:lnTo>
                    <a:pt x="1241221" y="234696"/>
                  </a:lnTo>
                  <a:lnTo>
                    <a:pt x="1240942" y="235483"/>
                  </a:lnTo>
                  <a:lnTo>
                    <a:pt x="1240942" y="242316"/>
                  </a:lnTo>
                  <a:lnTo>
                    <a:pt x="1240790" y="243586"/>
                  </a:lnTo>
                  <a:lnTo>
                    <a:pt x="1240447" y="242316"/>
                  </a:lnTo>
                  <a:lnTo>
                    <a:pt x="1240942" y="242316"/>
                  </a:lnTo>
                  <a:lnTo>
                    <a:pt x="1240942" y="235483"/>
                  </a:lnTo>
                  <a:lnTo>
                    <a:pt x="1240307" y="237236"/>
                  </a:lnTo>
                  <a:lnTo>
                    <a:pt x="1237056" y="239776"/>
                  </a:lnTo>
                  <a:lnTo>
                    <a:pt x="1236624" y="239776"/>
                  </a:lnTo>
                  <a:lnTo>
                    <a:pt x="1235163" y="242316"/>
                  </a:lnTo>
                  <a:lnTo>
                    <a:pt x="1229791" y="249936"/>
                  </a:lnTo>
                  <a:lnTo>
                    <a:pt x="1225499" y="255016"/>
                  </a:lnTo>
                  <a:lnTo>
                    <a:pt x="1222413" y="263906"/>
                  </a:lnTo>
                  <a:lnTo>
                    <a:pt x="1221498" y="265176"/>
                  </a:lnTo>
                  <a:lnTo>
                    <a:pt x="1217282" y="267716"/>
                  </a:lnTo>
                  <a:lnTo>
                    <a:pt x="1215567" y="268986"/>
                  </a:lnTo>
                  <a:lnTo>
                    <a:pt x="1214716" y="270332"/>
                  </a:lnTo>
                  <a:lnTo>
                    <a:pt x="1214716" y="300736"/>
                  </a:lnTo>
                  <a:lnTo>
                    <a:pt x="1213827" y="302006"/>
                  </a:lnTo>
                  <a:lnTo>
                    <a:pt x="1213180" y="302006"/>
                  </a:lnTo>
                  <a:lnTo>
                    <a:pt x="1213205" y="300736"/>
                  </a:lnTo>
                  <a:lnTo>
                    <a:pt x="1214716" y="300736"/>
                  </a:lnTo>
                  <a:lnTo>
                    <a:pt x="1214716" y="270332"/>
                  </a:lnTo>
                  <a:lnTo>
                    <a:pt x="1212354" y="274066"/>
                  </a:lnTo>
                  <a:lnTo>
                    <a:pt x="1210208" y="276606"/>
                  </a:lnTo>
                  <a:lnTo>
                    <a:pt x="1207592" y="278358"/>
                  </a:lnTo>
                  <a:lnTo>
                    <a:pt x="1207592" y="296926"/>
                  </a:lnTo>
                  <a:lnTo>
                    <a:pt x="1207325" y="296926"/>
                  </a:lnTo>
                  <a:lnTo>
                    <a:pt x="1207325" y="298196"/>
                  </a:lnTo>
                  <a:lnTo>
                    <a:pt x="1207096" y="298196"/>
                  </a:lnTo>
                  <a:lnTo>
                    <a:pt x="1205763" y="296926"/>
                  </a:lnTo>
                  <a:lnTo>
                    <a:pt x="1207325" y="298196"/>
                  </a:lnTo>
                  <a:lnTo>
                    <a:pt x="1207325" y="296926"/>
                  </a:lnTo>
                  <a:lnTo>
                    <a:pt x="1206538" y="296926"/>
                  </a:lnTo>
                  <a:lnTo>
                    <a:pt x="1206931" y="295656"/>
                  </a:lnTo>
                  <a:lnTo>
                    <a:pt x="1207452" y="295656"/>
                  </a:lnTo>
                  <a:lnTo>
                    <a:pt x="1207592" y="296926"/>
                  </a:lnTo>
                  <a:lnTo>
                    <a:pt x="1207592" y="278358"/>
                  </a:lnTo>
                  <a:lnTo>
                    <a:pt x="1204480" y="280416"/>
                  </a:lnTo>
                  <a:lnTo>
                    <a:pt x="1202321" y="281368"/>
                  </a:lnTo>
                  <a:lnTo>
                    <a:pt x="1202321" y="299466"/>
                  </a:lnTo>
                  <a:lnTo>
                    <a:pt x="1201902" y="299466"/>
                  </a:lnTo>
                  <a:lnTo>
                    <a:pt x="1202080" y="298196"/>
                  </a:lnTo>
                  <a:lnTo>
                    <a:pt x="1202321" y="299466"/>
                  </a:lnTo>
                  <a:lnTo>
                    <a:pt x="1202321" y="281368"/>
                  </a:lnTo>
                  <a:lnTo>
                    <a:pt x="1201585" y="281686"/>
                  </a:lnTo>
                  <a:lnTo>
                    <a:pt x="1200670" y="282270"/>
                  </a:lnTo>
                  <a:lnTo>
                    <a:pt x="1200670" y="284226"/>
                  </a:lnTo>
                  <a:lnTo>
                    <a:pt x="1200429" y="286766"/>
                  </a:lnTo>
                  <a:lnTo>
                    <a:pt x="1199565" y="289306"/>
                  </a:lnTo>
                  <a:lnTo>
                    <a:pt x="1197013" y="290576"/>
                  </a:lnTo>
                  <a:lnTo>
                    <a:pt x="1197610" y="288036"/>
                  </a:lnTo>
                  <a:lnTo>
                    <a:pt x="1198549" y="286766"/>
                  </a:lnTo>
                  <a:lnTo>
                    <a:pt x="1200670" y="284226"/>
                  </a:lnTo>
                  <a:lnTo>
                    <a:pt x="1200670" y="282270"/>
                  </a:lnTo>
                  <a:lnTo>
                    <a:pt x="1195565" y="285496"/>
                  </a:lnTo>
                  <a:lnTo>
                    <a:pt x="1193165" y="288036"/>
                  </a:lnTo>
                  <a:lnTo>
                    <a:pt x="1191336" y="294386"/>
                  </a:lnTo>
                  <a:lnTo>
                    <a:pt x="1190485" y="296926"/>
                  </a:lnTo>
                  <a:lnTo>
                    <a:pt x="1190180" y="303276"/>
                  </a:lnTo>
                  <a:lnTo>
                    <a:pt x="1188034" y="308356"/>
                  </a:lnTo>
                  <a:lnTo>
                    <a:pt x="1186243" y="315976"/>
                  </a:lnTo>
                  <a:lnTo>
                    <a:pt x="1184325" y="317246"/>
                  </a:lnTo>
                  <a:lnTo>
                    <a:pt x="1179703" y="318516"/>
                  </a:lnTo>
                  <a:lnTo>
                    <a:pt x="1175626" y="318516"/>
                  </a:lnTo>
                  <a:lnTo>
                    <a:pt x="1175626" y="355536"/>
                  </a:lnTo>
                  <a:lnTo>
                    <a:pt x="1174877" y="356616"/>
                  </a:lnTo>
                  <a:lnTo>
                    <a:pt x="1172832" y="356616"/>
                  </a:lnTo>
                  <a:lnTo>
                    <a:pt x="1175626" y="355536"/>
                  </a:lnTo>
                  <a:lnTo>
                    <a:pt x="1175626" y="318516"/>
                  </a:lnTo>
                  <a:lnTo>
                    <a:pt x="1172362" y="318516"/>
                  </a:lnTo>
                  <a:lnTo>
                    <a:pt x="1170901" y="319100"/>
                  </a:lnTo>
                  <a:lnTo>
                    <a:pt x="1170901" y="357886"/>
                  </a:lnTo>
                  <a:lnTo>
                    <a:pt x="1170559" y="359156"/>
                  </a:lnTo>
                  <a:lnTo>
                    <a:pt x="1169263" y="359156"/>
                  </a:lnTo>
                  <a:lnTo>
                    <a:pt x="1169847" y="357886"/>
                  </a:lnTo>
                  <a:lnTo>
                    <a:pt x="1170901" y="357886"/>
                  </a:lnTo>
                  <a:lnTo>
                    <a:pt x="1170901" y="319100"/>
                  </a:lnTo>
                  <a:lnTo>
                    <a:pt x="1169123" y="319786"/>
                  </a:lnTo>
                  <a:lnTo>
                    <a:pt x="1164336" y="322326"/>
                  </a:lnTo>
                  <a:lnTo>
                    <a:pt x="1162723" y="323596"/>
                  </a:lnTo>
                  <a:lnTo>
                    <a:pt x="1161084" y="323596"/>
                  </a:lnTo>
                  <a:lnTo>
                    <a:pt x="1159954" y="324866"/>
                  </a:lnTo>
                  <a:lnTo>
                    <a:pt x="1157643" y="324866"/>
                  </a:lnTo>
                  <a:lnTo>
                    <a:pt x="1156957" y="325424"/>
                  </a:lnTo>
                  <a:lnTo>
                    <a:pt x="1156957" y="340106"/>
                  </a:lnTo>
                  <a:lnTo>
                    <a:pt x="1156233" y="342646"/>
                  </a:lnTo>
                  <a:lnTo>
                    <a:pt x="1155954" y="343916"/>
                  </a:lnTo>
                  <a:lnTo>
                    <a:pt x="1152880" y="343916"/>
                  </a:lnTo>
                  <a:lnTo>
                    <a:pt x="1151369" y="345186"/>
                  </a:lnTo>
                  <a:lnTo>
                    <a:pt x="1150747" y="343916"/>
                  </a:lnTo>
                  <a:lnTo>
                    <a:pt x="1151839" y="341376"/>
                  </a:lnTo>
                  <a:lnTo>
                    <a:pt x="1152385" y="340106"/>
                  </a:lnTo>
                  <a:lnTo>
                    <a:pt x="1150188" y="340106"/>
                  </a:lnTo>
                  <a:lnTo>
                    <a:pt x="1149769" y="338836"/>
                  </a:lnTo>
                  <a:lnTo>
                    <a:pt x="1150747" y="337566"/>
                  </a:lnTo>
                  <a:lnTo>
                    <a:pt x="1154290" y="337566"/>
                  </a:lnTo>
                  <a:lnTo>
                    <a:pt x="1155814" y="338836"/>
                  </a:lnTo>
                  <a:lnTo>
                    <a:pt x="1156957" y="340106"/>
                  </a:lnTo>
                  <a:lnTo>
                    <a:pt x="1156957" y="325424"/>
                  </a:lnTo>
                  <a:lnTo>
                    <a:pt x="1152956" y="328676"/>
                  </a:lnTo>
                  <a:lnTo>
                    <a:pt x="1147965" y="332486"/>
                  </a:lnTo>
                  <a:lnTo>
                    <a:pt x="1143355" y="340106"/>
                  </a:lnTo>
                  <a:lnTo>
                    <a:pt x="1142250" y="342646"/>
                  </a:lnTo>
                  <a:lnTo>
                    <a:pt x="1141501" y="345186"/>
                  </a:lnTo>
                  <a:lnTo>
                    <a:pt x="1145692" y="341376"/>
                  </a:lnTo>
                  <a:lnTo>
                    <a:pt x="1145806" y="342646"/>
                  </a:lnTo>
                  <a:lnTo>
                    <a:pt x="1146022" y="343916"/>
                  </a:lnTo>
                  <a:lnTo>
                    <a:pt x="1147165" y="345186"/>
                  </a:lnTo>
                  <a:lnTo>
                    <a:pt x="1147483" y="346456"/>
                  </a:lnTo>
                  <a:lnTo>
                    <a:pt x="1148194" y="348996"/>
                  </a:lnTo>
                  <a:lnTo>
                    <a:pt x="1147483" y="351548"/>
                  </a:lnTo>
                  <a:lnTo>
                    <a:pt x="1146822" y="355346"/>
                  </a:lnTo>
                  <a:lnTo>
                    <a:pt x="1144905" y="356616"/>
                  </a:lnTo>
                  <a:lnTo>
                    <a:pt x="1142352" y="357886"/>
                  </a:lnTo>
                  <a:lnTo>
                    <a:pt x="1141780" y="357886"/>
                  </a:lnTo>
                  <a:lnTo>
                    <a:pt x="1140548" y="356616"/>
                  </a:lnTo>
                  <a:lnTo>
                    <a:pt x="1139342" y="356616"/>
                  </a:lnTo>
                  <a:lnTo>
                    <a:pt x="1137945" y="357886"/>
                  </a:lnTo>
                  <a:lnTo>
                    <a:pt x="1136281" y="359156"/>
                  </a:lnTo>
                  <a:lnTo>
                    <a:pt x="1134287" y="359156"/>
                  </a:lnTo>
                  <a:lnTo>
                    <a:pt x="1134237" y="360426"/>
                  </a:lnTo>
                  <a:lnTo>
                    <a:pt x="1129423" y="360426"/>
                  </a:lnTo>
                  <a:lnTo>
                    <a:pt x="1128052" y="361696"/>
                  </a:lnTo>
                  <a:lnTo>
                    <a:pt x="1137793" y="368046"/>
                  </a:lnTo>
                  <a:lnTo>
                    <a:pt x="1137450" y="368046"/>
                  </a:lnTo>
                  <a:lnTo>
                    <a:pt x="1133589" y="369316"/>
                  </a:lnTo>
                  <a:lnTo>
                    <a:pt x="1129411" y="368046"/>
                  </a:lnTo>
                  <a:lnTo>
                    <a:pt x="1125664" y="371856"/>
                  </a:lnTo>
                  <a:lnTo>
                    <a:pt x="1125550" y="373126"/>
                  </a:lnTo>
                  <a:lnTo>
                    <a:pt x="1125816" y="374396"/>
                  </a:lnTo>
                  <a:lnTo>
                    <a:pt x="1125486" y="375666"/>
                  </a:lnTo>
                  <a:lnTo>
                    <a:pt x="1127061" y="375666"/>
                  </a:lnTo>
                  <a:lnTo>
                    <a:pt x="1127887" y="374396"/>
                  </a:lnTo>
                  <a:lnTo>
                    <a:pt x="1130033" y="371856"/>
                  </a:lnTo>
                  <a:lnTo>
                    <a:pt x="1131951" y="370586"/>
                  </a:lnTo>
                  <a:lnTo>
                    <a:pt x="1134681" y="370586"/>
                  </a:lnTo>
                  <a:lnTo>
                    <a:pt x="1135291" y="371856"/>
                  </a:lnTo>
                  <a:lnTo>
                    <a:pt x="1135773" y="373126"/>
                  </a:lnTo>
                  <a:lnTo>
                    <a:pt x="1138961" y="370586"/>
                  </a:lnTo>
                  <a:lnTo>
                    <a:pt x="1143571" y="369316"/>
                  </a:lnTo>
                  <a:lnTo>
                    <a:pt x="1142987" y="370586"/>
                  </a:lnTo>
                  <a:lnTo>
                    <a:pt x="1144193" y="370586"/>
                  </a:lnTo>
                  <a:lnTo>
                    <a:pt x="1145311" y="371856"/>
                  </a:lnTo>
                  <a:lnTo>
                    <a:pt x="1145540" y="370586"/>
                  </a:lnTo>
                  <a:lnTo>
                    <a:pt x="1146060" y="370586"/>
                  </a:lnTo>
                  <a:lnTo>
                    <a:pt x="1145336" y="369316"/>
                  </a:lnTo>
                  <a:lnTo>
                    <a:pt x="1144714" y="369316"/>
                  </a:lnTo>
                  <a:lnTo>
                    <a:pt x="1144498" y="368046"/>
                  </a:lnTo>
                  <a:lnTo>
                    <a:pt x="1152436" y="365506"/>
                  </a:lnTo>
                  <a:lnTo>
                    <a:pt x="1155115" y="365506"/>
                  </a:lnTo>
                  <a:lnTo>
                    <a:pt x="1155966" y="366776"/>
                  </a:lnTo>
                  <a:lnTo>
                    <a:pt x="1155966" y="368046"/>
                  </a:lnTo>
                  <a:lnTo>
                    <a:pt x="1155090" y="368046"/>
                  </a:lnTo>
                  <a:lnTo>
                    <a:pt x="1154442" y="369316"/>
                  </a:lnTo>
                  <a:lnTo>
                    <a:pt x="1151864" y="370586"/>
                  </a:lnTo>
                  <a:lnTo>
                    <a:pt x="1148384" y="370586"/>
                  </a:lnTo>
                  <a:lnTo>
                    <a:pt x="1148092" y="371856"/>
                  </a:lnTo>
                  <a:lnTo>
                    <a:pt x="1147470" y="373126"/>
                  </a:lnTo>
                  <a:lnTo>
                    <a:pt x="1147191" y="373126"/>
                  </a:lnTo>
                  <a:lnTo>
                    <a:pt x="1146416" y="374396"/>
                  </a:lnTo>
                  <a:lnTo>
                    <a:pt x="1146327" y="375666"/>
                  </a:lnTo>
                  <a:lnTo>
                    <a:pt x="1146467" y="376936"/>
                  </a:lnTo>
                  <a:lnTo>
                    <a:pt x="1149896" y="376936"/>
                  </a:lnTo>
                  <a:lnTo>
                    <a:pt x="1153071" y="373126"/>
                  </a:lnTo>
                  <a:lnTo>
                    <a:pt x="1156322" y="369316"/>
                  </a:lnTo>
                  <a:lnTo>
                    <a:pt x="1161605" y="366776"/>
                  </a:lnTo>
                  <a:lnTo>
                    <a:pt x="1161237" y="366776"/>
                  </a:lnTo>
                  <a:lnTo>
                    <a:pt x="1160767" y="365506"/>
                  </a:lnTo>
                  <a:lnTo>
                    <a:pt x="1160360" y="365506"/>
                  </a:lnTo>
                  <a:lnTo>
                    <a:pt x="1157922" y="362966"/>
                  </a:lnTo>
                  <a:lnTo>
                    <a:pt x="1160983" y="361696"/>
                  </a:lnTo>
                  <a:lnTo>
                    <a:pt x="1162265" y="360426"/>
                  </a:lnTo>
                  <a:lnTo>
                    <a:pt x="1165085" y="360426"/>
                  </a:lnTo>
                  <a:lnTo>
                    <a:pt x="1166393" y="359156"/>
                  </a:lnTo>
                  <a:lnTo>
                    <a:pt x="1166558" y="360426"/>
                  </a:lnTo>
                  <a:lnTo>
                    <a:pt x="1168933" y="360426"/>
                  </a:lnTo>
                  <a:lnTo>
                    <a:pt x="1170076" y="361696"/>
                  </a:lnTo>
                  <a:lnTo>
                    <a:pt x="1173365" y="359156"/>
                  </a:lnTo>
                  <a:lnTo>
                    <a:pt x="1173683" y="359156"/>
                  </a:lnTo>
                  <a:lnTo>
                    <a:pt x="1176210" y="357886"/>
                  </a:lnTo>
                  <a:lnTo>
                    <a:pt x="1176045" y="359156"/>
                  </a:lnTo>
                  <a:lnTo>
                    <a:pt x="1178966" y="359156"/>
                  </a:lnTo>
                  <a:lnTo>
                    <a:pt x="1179182" y="356616"/>
                  </a:lnTo>
                  <a:lnTo>
                    <a:pt x="1179283" y="355346"/>
                  </a:lnTo>
                  <a:lnTo>
                    <a:pt x="1179398" y="354076"/>
                  </a:lnTo>
                  <a:lnTo>
                    <a:pt x="1185519" y="351548"/>
                  </a:lnTo>
                  <a:lnTo>
                    <a:pt x="1193571" y="351536"/>
                  </a:lnTo>
                  <a:lnTo>
                    <a:pt x="1189939" y="350266"/>
                  </a:lnTo>
                  <a:lnTo>
                    <a:pt x="1190320" y="348996"/>
                  </a:lnTo>
                  <a:lnTo>
                    <a:pt x="1194181" y="347726"/>
                  </a:lnTo>
                  <a:lnTo>
                    <a:pt x="1194168" y="350266"/>
                  </a:lnTo>
                  <a:lnTo>
                    <a:pt x="1193571" y="351536"/>
                  </a:lnTo>
                  <a:lnTo>
                    <a:pt x="1185519" y="351548"/>
                  </a:lnTo>
                  <a:lnTo>
                    <a:pt x="1186357" y="352806"/>
                  </a:lnTo>
                  <a:lnTo>
                    <a:pt x="1187437" y="354076"/>
                  </a:lnTo>
                  <a:lnTo>
                    <a:pt x="1189761" y="355346"/>
                  </a:lnTo>
                  <a:lnTo>
                    <a:pt x="1190218" y="356616"/>
                  </a:lnTo>
                  <a:lnTo>
                    <a:pt x="1192745" y="356616"/>
                  </a:lnTo>
                  <a:lnTo>
                    <a:pt x="1193634" y="355346"/>
                  </a:lnTo>
                  <a:lnTo>
                    <a:pt x="1194346" y="354076"/>
                  </a:lnTo>
                  <a:lnTo>
                    <a:pt x="1196606" y="354076"/>
                  </a:lnTo>
                  <a:lnTo>
                    <a:pt x="1196454" y="352806"/>
                  </a:lnTo>
                  <a:lnTo>
                    <a:pt x="1195984" y="351536"/>
                  </a:lnTo>
                  <a:lnTo>
                    <a:pt x="1196416" y="348996"/>
                  </a:lnTo>
                  <a:lnTo>
                    <a:pt x="1197038" y="347726"/>
                  </a:lnTo>
                  <a:lnTo>
                    <a:pt x="1197584" y="346456"/>
                  </a:lnTo>
                  <a:lnTo>
                    <a:pt x="1201039" y="345186"/>
                  </a:lnTo>
                  <a:lnTo>
                    <a:pt x="1204493" y="343916"/>
                  </a:lnTo>
                  <a:lnTo>
                    <a:pt x="1205890" y="343916"/>
                  </a:lnTo>
                  <a:lnTo>
                    <a:pt x="1205712" y="342646"/>
                  </a:lnTo>
                  <a:lnTo>
                    <a:pt x="1211592" y="340106"/>
                  </a:lnTo>
                  <a:lnTo>
                    <a:pt x="1214539" y="338836"/>
                  </a:lnTo>
                  <a:lnTo>
                    <a:pt x="1210691" y="338836"/>
                  </a:lnTo>
                  <a:lnTo>
                    <a:pt x="1208443" y="340106"/>
                  </a:lnTo>
                  <a:lnTo>
                    <a:pt x="1208659" y="337566"/>
                  </a:lnTo>
                  <a:lnTo>
                    <a:pt x="1208481" y="335026"/>
                  </a:lnTo>
                  <a:lnTo>
                    <a:pt x="1208074" y="333756"/>
                  </a:lnTo>
                  <a:lnTo>
                    <a:pt x="1208976" y="333756"/>
                  </a:lnTo>
                  <a:lnTo>
                    <a:pt x="1209852" y="332486"/>
                  </a:lnTo>
                  <a:lnTo>
                    <a:pt x="1216964" y="331216"/>
                  </a:lnTo>
                  <a:lnTo>
                    <a:pt x="1221371" y="323596"/>
                  </a:lnTo>
                  <a:lnTo>
                    <a:pt x="1217637" y="317246"/>
                  </a:lnTo>
                  <a:lnTo>
                    <a:pt x="1218920" y="315976"/>
                  </a:lnTo>
                  <a:lnTo>
                    <a:pt x="1220177" y="315976"/>
                  </a:lnTo>
                  <a:lnTo>
                    <a:pt x="1223060" y="314706"/>
                  </a:lnTo>
                  <a:lnTo>
                    <a:pt x="1224178" y="313436"/>
                  </a:lnTo>
                  <a:lnTo>
                    <a:pt x="1227251" y="309626"/>
                  </a:lnTo>
                  <a:lnTo>
                    <a:pt x="1228953" y="307086"/>
                  </a:lnTo>
                  <a:lnTo>
                    <a:pt x="1232852" y="304546"/>
                  </a:lnTo>
                  <a:lnTo>
                    <a:pt x="1233284" y="303276"/>
                  </a:lnTo>
                  <a:lnTo>
                    <a:pt x="1233589" y="302006"/>
                  </a:lnTo>
                  <a:lnTo>
                    <a:pt x="1233881" y="300736"/>
                  </a:lnTo>
                  <a:lnTo>
                    <a:pt x="1233766" y="299466"/>
                  </a:lnTo>
                  <a:lnTo>
                    <a:pt x="1233843" y="296926"/>
                  </a:lnTo>
                  <a:lnTo>
                    <a:pt x="1234313" y="295656"/>
                  </a:lnTo>
                  <a:lnTo>
                    <a:pt x="1239151" y="291846"/>
                  </a:lnTo>
                  <a:lnTo>
                    <a:pt x="1240396" y="290576"/>
                  </a:lnTo>
                  <a:lnTo>
                    <a:pt x="1250696" y="274066"/>
                  </a:lnTo>
                  <a:lnTo>
                    <a:pt x="1251966" y="270256"/>
                  </a:lnTo>
                  <a:lnTo>
                    <a:pt x="1255014" y="262636"/>
                  </a:lnTo>
                  <a:lnTo>
                    <a:pt x="1257922" y="258826"/>
                  </a:lnTo>
                  <a:lnTo>
                    <a:pt x="1263980" y="252476"/>
                  </a:lnTo>
                  <a:lnTo>
                    <a:pt x="1266190" y="249936"/>
                  </a:lnTo>
                  <a:lnTo>
                    <a:pt x="1264246" y="246126"/>
                  </a:lnTo>
                  <a:lnTo>
                    <a:pt x="1267129" y="243586"/>
                  </a:lnTo>
                  <a:lnTo>
                    <a:pt x="1267498" y="242316"/>
                  </a:lnTo>
                  <a:lnTo>
                    <a:pt x="1267866" y="241046"/>
                  </a:lnTo>
                  <a:lnTo>
                    <a:pt x="1267294" y="234696"/>
                  </a:lnTo>
                  <a:lnTo>
                    <a:pt x="1268869" y="232156"/>
                  </a:lnTo>
                  <a:lnTo>
                    <a:pt x="1271549" y="229616"/>
                  </a:lnTo>
                  <a:lnTo>
                    <a:pt x="1272616" y="228346"/>
                  </a:lnTo>
                  <a:lnTo>
                    <a:pt x="1274521" y="228346"/>
                  </a:lnTo>
                  <a:lnTo>
                    <a:pt x="1275549" y="229616"/>
                  </a:lnTo>
                  <a:lnTo>
                    <a:pt x="1276604" y="229616"/>
                  </a:lnTo>
                  <a:lnTo>
                    <a:pt x="1276692" y="228346"/>
                  </a:lnTo>
                  <a:lnTo>
                    <a:pt x="1276794" y="227076"/>
                  </a:lnTo>
                  <a:lnTo>
                    <a:pt x="1280833" y="223266"/>
                  </a:lnTo>
                  <a:lnTo>
                    <a:pt x="1281366" y="221996"/>
                  </a:lnTo>
                  <a:lnTo>
                    <a:pt x="1281899" y="220726"/>
                  </a:lnTo>
                  <a:lnTo>
                    <a:pt x="1282446" y="219456"/>
                  </a:lnTo>
                  <a:lnTo>
                    <a:pt x="1283055" y="216916"/>
                  </a:lnTo>
                  <a:lnTo>
                    <a:pt x="1284579" y="210566"/>
                  </a:lnTo>
                  <a:lnTo>
                    <a:pt x="1287487" y="205486"/>
                  </a:lnTo>
                  <a:lnTo>
                    <a:pt x="1292999" y="201676"/>
                  </a:lnTo>
                  <a:lnTo>
                    <a:pt x="1294104" y="200406"/>
                  </a:lnTo>
                  <a:lnTo>
                    <a:pt x="1295133" y="200406"/>
                  </a:lnTo>
                  <a:lnTo>
                    <a:pt x="1295476" y="199136"/>
                  </a:lnTo>
                  <a:lnTo>
                    <a:pt x="1296149" y="199136"/>
                  </a:lnTo>
                  <a:lnTo>
                    <a:pt x="1296593" y="197866"/>
                  </a:lnTo>
                  <a:lnTo>
                    <a:pt x="1298130" y="197866"/>
                  </a:lnTo>
                  <a:lnTo>
                    <a:pt x="1295133" y="200406"/>
                  </a:lnTo>
                  <a:lnTo>
                    <a:pt x="1295552" y="200406"/>
                  </a:lnTo>
                  <a:lnTo>
                    <a:pt x="1297673" y="199136"/>
                  </a:lnTo>
                  <a:lnTo>
                    <a:pt x="1299908" y="197866"/>
                  </a:lnTo>
                  <a:lnTo>
                    <a:pt x="1302753" y="196596"/>
                  </a:lnTo>
                  <a:lnTo>
                    <a:pt x="1304290" y="196596"/>
                  </a:lnTo>
                  <a:lnTo>
                    <a:pt x="1301902" y="195326"/>
                  </a:lnTo>
                  <a:lnTo>
                    <a:pt x="1304328" y="194056"/>
                  </a:lnTo>
                  <a:lnTo>
                    <a:pt x="1305140" y="191516"/>
                  </a:lnTo>
                  <a:close/>
                </a:path>
                <a:path w="1353820" h="1892300">
                  <a:moveTo>
                    <a:pt x="1310868" y="85839"/>
                  </a:moveTo>
                  <a:lnTo>
                    <a:pt x="1310754" y="84670"/>
                  </a:lnTo>
                  <a:lnTo>
                    <a:pt x="1310843" y="83985"/>
                  </a:lnTo>
                  <a:lnTo>
                    <a:pt x="1310576" y="83489"/>
                  </a:lnTo>
                  <a:lnTo>
                    <a:pt x="1310386" y="83172"/>
                  </a:lnTo>
                  <a:lnTo>
                    <a:pt x="1309319" y="82981"/>
                  </a:lnTo>
                  <a:lnTo>
                    <a:pt x="1308912" y="83616"/>
                  </a:lnTo>
                  <a:lnTo>
                    <a:pt x="1308506" y="84391"/>
                  </a:lnTo>
                  <a:lnTo>
                    <a:pt x="1308671" y="84886"/>
                  </a:lnTo>
                  <a:lnTo>
                    <a:pt x="1308811" y="85267"/>
                  </a:lnTo>
                  <a:lnTo>
                    <a:pt x="1309738" y="85382"/>
                  </a:lnTo>
                  <a:lnTo>
                    <a:pt x="1310868" y="85839"/>
                  </a:lnTo>
                  <a:close/>
                </a:path>
                <a:path w="1353820" h="1892300">
                  <a:moveTo>
                    <a:pt x="1317434" y="294449"/>
                  </a:moveTo>
                  <a:lnTo>
                    <a:pt x="1314602" y="288582"/>
                  </a:lnTo>
                  <a:lnTo>
                    <a:pt x="1314234" y="288277"/>
                  </a:lnTo>
                  <a:lnTo>
                    <a:pt x="1314157" y="287553"/>
                  </a:lnTo>
                  <a:lnTo>
                    <a:pt x="1313802" y="287185"/>
                  </a:lnTo>
                  <a:lnTo>
                    <a:pt x="1313599" y="287020"/>
                  </a:lnTo>
                  <a:lnTo>
                    <a:pt x="1313040" y="286550"/>
                  </a:lnTo>
                  <a:lnTo>
                    <a:pt x="1312481" y="286334"/>
                  </a:lnTo>
                  <a:lnTo>
                    <a:pt x="1312164" y="286042"/>
                  </a:lnTo>
                  <a:lnTo>
                    <a:pt x="1312024" y="285838"/>
                  </a:lnTo>
                  <a:lnTo>
                    <a:pt x="1310627" y="284975"/>
                  </a:lnTo>
                  <a:lnTo>
                    <a:pt x="1309090" y="284467"/>
                  </a:lnTo>
                  <a:lnTo>
                    <a:pt x="1307236" y="284454"/>
                  </a:lnTo>
                  <a:lnTo>
                    <a:pt x="1306652" y="284378"/>
                  </a:lnTo>
                  <a:lnTo>
                    <a:pt x="1305826" y="284835"/>
                  </a:lnTo>
                  <a:lnTo>
                    <a:pt x="1302905" y="285838"/>
                  </a:lnTo>
                  <a:lnTo>
                    <a:pt x="1302956" y="286042"/>
                  </a:lnTo>
                  <a:lnTo>
                    <a:pt x="1303375" y="287045"/>
                  </a:lnTo>
                  <a:lnTo>
                    <a:pt x="1303832" y="287655"/>
                  </a:lnTo>
                  <a:lnTo>
                    <a:pt x="1304480" y="288226"/>
                  </a:lnTo>
                  <a:lnTo>
                    <a:pt x="1304442" y="288899"/>
                  </a:lnTo>
                  <a:lnTo>
                    <a:pt x="1305013" y="290398"/>
                  </a:lnTo>
                  <a:lnTo>
                    <a:pt x="1304429" y="292023"/>
                  </a:lnTo>
                  <a:lnTo>
                    <a:pt x="1304594" y="293598"/>
                  </a:lnTo>
                  <a:lnTo>
                    <a:pt x="1302219" y="296875"/>
                  </a:lnTo>
                  <a:lnTo>
                    <a:pt x="1302080" y="301498"/>
                  </a:lnTo>
                  <a:lnTo>
                    <a:pt x="1298524" y="304165"/>
                  </a:lnTo>
                  <a:lnTo>
                    <a:pt x="1298143" y="304482"/>
                  </a:lnTo>
                  <a:lnTo>
                    <a:pt x="1297978" y="304647"/>
                  </a:lnTo>
                  <a:lnTo>
                    <a:pt x="1298727" y="305130"/>
                  </a:lnTo>
                  <a:lnTo>
                    <a:pt x="1302232" y="303669"/>
                  </a:lnTo>
                  <a:lnTo>
                    <a:pt x="1302677" y="302983"/>
                  </a:lnTo>
                  <a:lnTo>
                    <a:pt x="1303235" y="302348"/>
                  </a:lnTo>
                  <a:lnTo>
                    <a:pt x="1305280" y="300634"/>
                  </a:lnTo>
                  <a:lnTo>
                    <a:pt x="1306550" y="299199"/>
                  </a:lnTo>
                  <a:lnTo>
                    <a:pt x="1307680" y="296418"/>
                  </a:lnTo>
                  <a:lnTo>
                    <a:pt x="1307668" y="295503"/>
                  </a:lnTo>
                  <a:lnTo>
                    <a:pt x="1307541" y="294805"/>
                  </a:lnTo>
                  <a:lnTo>
                    <a:pt x="1307566" y="292722"/>
                  </a:lnTo>
                  <a:lnTo>
                    <a:pt x="1307998" y="292544"/>
                  </a:lnTo>
                  <a:lnTo>
                    <a:pt x="1308455" y="292163"/>
                  </a:lnTo>
                  <a:lnTo>
                    <a:pt x="1311643" y="293598"/>
                  </a:lnTo>
                  <a:lnTo>
                    <a:pt x="1314183" y="294805"/>
                  </a:lnTo>
                  <a:lnTo>
                    <a:pt x="1316672" y="296418"/>
                  </a:lnTo>
                  <a:lnTo>
                    <a:pt x="1316964" y="295503"/>
                  </a:lnTo>
                  <a:lnTo>
                    <a:pt x="1317434" y="294449"/>
                  </a:lnTo>
                  <a:close/>
                </a:path>
                <a:path w="1353820" h="1892300">
                  <a:moveTo>
                    <a:pt x="1353197" y="128828"/>
                  </a:moveTo>
                  <a:lnTo>
                    <a:pt x="1350924" y="126720"/>
                  </a:lnTo>
                  <a:lnTo>
                    <a:pt x="1351153" y="126403"/>
                  </a:lnTo>
                  <a:lnTo>
                    <a:pt x="1349273" y="127444"/>
                  </a:lnTo>
                  <a:lnTo>
                    <a:pt x="1347254" y="128193"/>
                  </a:lnTo>
                  <a:lnTo>
                    <a:pt x="1342809" y="128625"/>
                  </a:lnTo>
                  <a:lnTo>
                    <a:pt x="1341196" y="129984"/>
                  </a:lnTo>
                  <a:lnTo>
                    <a:pt x="1340510" y="132537"/>
                  </a:lnTo>
                  <a:lnTo>
                    <a:pt x="1340345" y="132943"/>
                  </a:lnTo>
                  <a:lnTo>
                    <a:pt x="1340104" y="133286"/>
                  </a:lnTo>
                  <a:lnTo>
                    <a:pt x="1340307" y="133400"/>
                  </a:lnTo>
                  <a:lnTo>
                    <a:pt x="1340523" y="133807"/>
                  </a:lnTo>
                  <a:lnTo>
                    <a:pt x="1340675" y="133997"/>
                  </a:lnTo>
                  <a:lnTo>
                    <a:pt x="1340358" y="134162"/>
                  </a:lnTo>
                  <a:lnTo>
                    <a:pt x="1340053" y="134416"/>
                  </a:lnTo>
                  <a:lnTo>
                    <a:pt x="1339430" y="134543"/>
                  </a:lnTo>
                  <a:lnTo>
                    <a:pt x="1339189" y="134569"/>
                  </a:lnTo>
                  <a:lnTo>
                    <a:pt x="1338935" y="134531"/>
                  </a:lnTo>
                  <a:lnTo>
                    <a:pt x="1338478" y="134924"/>
                  </a:lnTo>
                  <a:lnTo>
                    <a:pt x="1337970" y="135267"/>
                  </a:lnTo>
                  <a:lnTo>
                    <a:pt x="1335798" y="137045"/>
                  </a:lnTo>
                  <a:lnTo>
                    <a:pt x="1333779" y="136702"/>
                  </a:lnTo>
                  <a:lnTo>
                    <a:pt x="1332560" y="136702"/>
                  </a:lnTo>
                  <a:lnTo>
                    <a:pt x="1330198" y="139052"/>
                  </a:lnTo>
                  <a:lnTo>
                    <a:pt x="1330198" y="162306"/>
                  </a:lnTo>
                  <a:lnTo>
                    <a:pt x="1328508" y="164338"/>
                  </a:lnTo>
                  <a:lnTo>
                    <a:pt x="1326781" y="166255"/>
                  </a:lnTo>
                  <a:lnTo>
                    <a:pt x="1324533" y="165849"/>
                  </a:lnTo>
                  <a:lnTo>
                    <a:pt x="1323962" y="164312"/>
                  </a:lnTo>
                  <a:lnTo>
                    <a:pt x="1323492" y="161531"/>
                  </a:lnTo>
                  <a:lnTo>
                    <a:pt x="1323886" y="160578"/>
                  </a:lnTo>
                  <a:lnTo>
                    <a:pt x="1326502" y="159169"/>
                  </a:lnTo>
                  <a:lnTo>
                    <a:pt x="1327975" y="158686"/>
                  </a:lnTo>
                  <a:lnTo>
                    <a:pt x="1329690" y="159258"/>
                  </a:lnTo>
                  <a:lnTo>
                    <a:pt x="1330198" y="162306"/>
                  </a:lnTo>
                  <a:lnTo>
                    <a:pt x="1330198" y="139052"/>
                  </a:lnTo>
                  <a:lnTo>
                    <a:pt x="1327518" y="141706"/>
                  </a:lnTo>
                  <a:lnTo>
                    <a:pt x="1328432" y="148437"/>
                  </a:lnTo>
                  <a:lnTo>
                    <a:pt x="1325575" y="154051"/>
                  </a:lnTo>
                  <a:lnTo>
                    <a:pt x="1321435" y="154063"/>
                  </a:lnTo>
                  <a:lnTo>
                    <a:pt x="1318425" y="156514"/>
                  </a:lnTo>
                  <a:lnTo>
                    <a:pt x="1316736" y="157429"/>
                  </a:lnTo>
                  <a:lnTo>
                    <a:pt x="1316736" y="180441"/>
                  </a:lnTo>
                  <a:lnTo>
                    <a:pt x="1316558" y="180733"/>
                  </a:lnTo>
                  <a:lnTo>
                    <a:pt x="1315948" y="180441"/>
                  </a:lnTo>
                  <a:lnTo>
                    <a:pt x="1315999" y="179984"/>
                  </a:lnTo>
                  <a:lnTo>
                    <a:pt x="1316278" y="180086"/>
                  </a:lnTo>
                  <a:lnTo>
                    <a:pt x="1316659" y="180251"/>
                  </a:lnTo>
                  <a:lnTo>
                    <a:pt x="1316736" y="180441"/>
                  </a:lnTo>
                  <a:lnTo>
                    <a:pt x="1316736" y="157429"/>
                  </a:lnTo>
                  <a:lnTo>
                    <a:pt x="1315161" y="158280"/>
                  </a:lnTo>
                  <a:lnTo>
                    <a:pt x="1315161" y="173266"/>
                  </a:lnTo>
                  <a:lnTo>
                    <a:pt x="1314818" y="173570"/>
                  </a:lnTo>
                  <a:lnTo>
                    <a:pt x="1314551" y="173977"/>
                  </a:lnTo>
                  <a:lnTo>
                    <a:pt x="1313675" y="172923"/>
                  </a:lnTo>
                  <a:lnTo>
                    <a:pt x="1313929" y="172770"/>
                  </a:lnTo>
                  <a:lnTo>
                    <a:pt x="1314196" y="172453"/>
                  </a:lnTo>
                  <a:lnTo>
                    <a:pt x="1314678" y="172554"/>
                  </a:lnTo>
                  <a:lnTo>
                    <a:pt x="1314919" y="172770"/>
                  </a:lnTo>
                  <a:lnTo>
                    <a:pt x="1315034" y="172923"/>
                  </a:lnTo>
                  <a:lnTo>
                    <a:pt x="1315161" y="173266"/>
                  </a:lnTo>
                  <a:lnTo>
                    <a:pt x="1315161" y="158280"/>
                  </a:lnTo>
                  <a:lnTo>
                    <a:pt x="1311732" y="160121"/>
                  </a:lnTo>
                  <a:lnTo>
                    <a:pt x="1309585" y="162521"/>
                  </a:lnTo>
                  <a:lnTo>
                    <a:pt x="1308696" y="167817"/>
                  </a:lnTo>
                  <a:lnTo>
                    <a:pt x="1307769" y="168821"/>
                  </a:lnTo>
                  <a:lnTo>
                    <a:pt x="1306080" y="169900"/>
                  </a:lnTo>
                  <a:lnTo>
                    <a:pt x="1305306" y="170319"/>
                  </a:lnTo>
                  <a:lnTo>
                    <a:pt x="1305636" y="171119"/>
                  </a:lnTo>
                  <a:lnTo>
                    <a:pt x="1305941" y="171932"/>
                  </a:lnTo>
                  <a:lnTo>
                    <a:pt x="1306537" y="173977"/>
                  </a:lnTo>
                  <a:lnTo>
                    <a:pt x="1307058" y="175323"/>
                  </a:lnTo>
                  <a:lnTo>
                    <a:pt x="1307515" y="176276"/>
                  </a:lnTo>
                  <a:lnTo>
                    <a:pt x="1308087" y="175577"/>
                  </a:lnTo>
                  <a:lnTo>
                    <a:pt x="1308760" y="174942"/>
                  </a:lnTo>
                  <a:lnTo>
                    <a:pt x="1309433" y="174231"/>
                  </a:lnTo>
                  <a:lnTo>
                    <a:pt x="1311313" y="175323"/>
                  </a:lnTo>
                  <a:lnTo>
                    <a:pt x="1309916" y="177355"/>
                  </a:lnTo>
                  <a:lnTo>
                    <a:pt x="1311960" y="178600"/>
                  </a:lnTo>
                  <a:lnTo>
                    <a:pt x="1308950" y="178777"/>
                  </a:lnTo>
                  <a:lnTo>
                    <a:pt x="1310068" y="180441"/>
                  </a:lnTo>
                  <a:lnTo>
                    <a:pt x="1311478" y="181914"/>
                  </a:lnTo>
                  <a:lnTo>
                    <a:pt x="1313180" y="183146"/>
                  </a:lnTo>
                  <a:lnTo>
                    <a:pt x="1313141" y="187731"/>
                  </a:lnTo>
                  <a:lnTo>
                    <a:pt x="1313688" y="188899"/>
                  </a:lnTo>
                  <a:lnTo>
                    <a:pt x="1320546" y="191935"/>
                  </a:lnTo>
                  <a:lnTo>
                    <a:pt x="1324140" y="193687"/>
                  </a:lnTo>
                  <a:lnTo>
                    <a:pt x="1328089" y="194741"/>
                  </a:lnTo>
                  <a:lnTo>
                    <a:pt x="1328394" y="194843"/>
                  </a:lnTo>
                  <a:lnTo>
                    <a:pt x="1331302" y="192976"/>
                  </a:lnTo>
                  <a:lnTo>
                    <a:pt x="1334465" y="191668"/>
                  </a:lnTo>
                  <a:lnTo>
                    <a:pt x="1340942" y="189522"/>
                  </a:lnTo>
                  <a:lnTo>
                    <a:pt x="1343837" y="188036"/>
                  </a:lnTo>
                  <a:lnTo>
                    <a:pt x="1353197" y="179984"/>
                  </a:lnTo>
                  <a:lnTo>
                    <a:pt x="1353197" y="174231"/>
                  </a:lnTo>
                  <a:lnTo>
                    <a:pt x="1353197" y="173977"/>
                  </a:lnTo>
                  <a:lnTo>
                    <a:pt x="1353197" y="172453"/>
                  </a:lnTo>
                  <a:lnTo>
                    <a:pt x="1353197" y="166255"/>
                  </a:lnTo>
                  <a:lnTo>
                    <a:pt x="1353121" y="158686"/>
                  </a:lnTo>
                  <a:lnTo>
                    <a:pt x="1353070" y="158394"/>
                  </a:lnTo>
                  <a:lnTo>
                    <a:pt x="1353032" y="155956"/>
                  </a:lnTo>
                  <a:lnTo>
                    <a:pt x="1353185" y="154063"/>
                  </a:lnTo>
                  <a:lnTo>
                    <a:pt x="1353197" y="137045"/>
                  </a:lnTo>
                  <a:lnTo>
                    <a:pt x="1353197" y="136779"/>
                  </a:lnTo>
                  <a:lnTo>
                    <a:pt x="1351419" y="136385"/>
                  </a:lnTo>
                  <a:lnTo>
                    <a:pt x="1350899" y="136271"/>
                  </a:lnTo>
                  <a:lnTo>
                    <a:pt x="1349070" y="136385"/>
                  </a:lnTo>
                  <a:lnTo>
                    <a:pt x="1346479" y="135902"/>
                  </a:lnTo>
                  <a:lnTo>
                    <a:pt x="1345399" y="135521"/>
                  </a:lnTo>
                  <a:lnTo>
                    <a:pt x="1345463" y="134569"/>
                  </a:lnTo>
                  <a:lnTo>
                    <a:pt x="1345514" y="133807"/>
                  </a:lnTo>
                  <a:lnTo>
                    <a:pt x="1347838" y="132740"/>
                  </a:lnTo>
                  <a:lnTo>
                    <a:pt x="1350429" y="132181"/>
                  </a:lnTo>
                  <a:lnTo>
                    <a:pt x="1353197" y="131914"/>
                  </a:lnTo>
                  <a:lnTo>
                    <a:pt x="1353197" y="1288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 descr=""/>
            <p:cNvSpPr/>
            <p:nvPr/>
          </p:nvSpPr>
          <p:spPr>
            <a:xfrm>
              <a:off x="2583332" y="4149757"/>
              <a:ext cx="401320" cy="346075"/>
            </a:xfrm>
            <a:custGeom>
              <a:avLst/>
              <a:gdLst/>
              <a:ahLst/>
              <a:cxnLst/>
              <a:rect l="l" t="t" r="r" b="b"/>
              <a:pathLst>
                <a:path w="401319" h="346075">
                  <a:moveTo>
                    <a:pt x="203" y="289636"/>
                  </a:moveTo>
                  <a:lnTo>
                    <a:pt x="38" y="289496"/>
                  </a:lnTo>
                  <a:lnTo>
                    <a:pt x="0" y="289661"/>
                  </a:lnTo>
                  <a:lnTo>
                    <a:pt x="12" y="289928"/>
                  </a:lnTo>
                  <a:lnTo>
                    <a:pt x="12" y="290283"/>
                  </a:lnTo>
                  <a:lnTo>
                    <a:pt x="88" y="290068"/>
                  </a:lnTo>
                  <a:lnTo>
                    <a:pt x="152" y="289852"/>
                  </a:lnTo>
                  <a:lnTo>
                    <a:pt x="203" y="289636"/>
                  </a:lnTo>
                  <a:close/>
                </a:path>
                <a:path w="401319" h="346075">
                  <a:moveTo>
                    <a:pt x="914" y="292925"/>
                  </a:moveTo>
                  <a:lnTo>
                    <a:pt x="647" y="292747"/>
                  </a:lnTo>
                  <a:lnTo>
                    <a:pt x="355" y="292582"/>
                  </a:lnTo>
                  <a:lnTo>
                    <a:pt x="38" y="292430"/>
                  </a:lnTo>
                  <a:lnTo>
                    <a:pt x="63" y="292989"/>
                  </a:lnTo>
                  <a:lnTo>
                    <a:pt x="139" y="293535"/>
                  </a:lnTo>
                  <a:lnTo>
                    <a:pt x="279" y="294043"/>
                  </a:lnTo>
                  <a:lnTo>
                    <a:pt x="495" y="293674"/>
                  </a:lnTo>
                  <a:lnTo>
                    <a:pt x="711" y="293306"/>
                  </a:lnTo>
                  <a:lnTo>
                    <a:pt x="914" y="292925"/>
                  </a:lnTo>
                  <a:close/>
                </a:path>
                <a:path w="401319" h="346075">
                  <a:moveTo>
                    <a:pt x="4902" y="297649"/>
                  </a:moveTo>
                  <a:lnTo>
                    <a:pt x="4724" y="297395"/>
                  </a:lnTo>
                  <a:lnTo>
                    <a:pt x="3594" y="297357"/>
                  </a:lnTo>
                  <a:lnTo>
                    <a:pt x="2540" y="297459"/>
                  </a:lnTo>
                  <a:lnTo>
                    <a:pt x="1511" y="297484"/>
                  </a:lnTo>
                  <a:lnTo>
                    <a:pt x="2362" y="298221"/>
                  </a:lnTo>
                  <a:lnTo>
                    <a:pt x="3429" y="298577"/>
                  </a:lnTo>
                  <a:lnTo>
                    <a:pt x="4902" y="297649"/>
                  </a:lnTo>
                  <a:close/>
                </a:path>
                <a:path w="401319" h="346075">
                  <a:moveTo>
                    <a:pt x="9779" y="304812"/>
                  </a:moveTo>
                  <a:lnTo>
                    <a:pt x="9474" y="304609"/>
                  </a:lnTo>
                  <a:lnTo>
                    <a:pt x="9321" y="304507"/>
                  </a:lnTo>
                  <a:lnTo>
                    <a:pt x="9067" y="304330"/>
                  </a:lnTo>
                  <a:lnTo>
                    <a:pt x="8534" y="304393"/>
                  </a:lnTo>
                  <a:lnTo>
                    <a:pt x="8242" y="304546"/>
                  </a:lnTo>
                  <a:lnTo>
                    <a:pt x="8026" y="304736"/>
                  </a:lnTo>
                  <a:lnTo>
                    <a:pt x="8356" y="305092"/>
                  </a:lnTo>
                  <a:lnTo>
                    <a:pt x="8636" y="305536"/>
                  </a:lnTo>
                  <a:lnTo>
                    <a:pt x="8839" y="306057"/>
                  </a:lnTo>
                  <a:lnTo>
                    <a:pt x="9779" y="304812"/>
                  </a:lnTo>
                  <a:close/>
                </a:path>
                <a:path w="401319" h="346075">
                  <a:moveTo>
                    <a:pt x="11087" y="306311"/>
                  </a:moveTo>
                  <a:lnTo>
                    <a:pt x="10909" y="306298"/>
                  </a:lnTo>
                  <a:lnTo>
                    <a:pt x="10756" y="306298"/>
                  </a:lnTo>
                  <a:lnTo>
                    <a:pt x="10591" y="306285"/>
                  </a:lnTo>
                  <a:lnTo>
                    <a:pt x="10579" y="306603"/>
                  </a:lnTo>
                  <a:lnTo>
                    <a:pt x="10566" y="306908"/>
                  </a:lnTo>
                  <a:lnTo>
                    <a:pt x="10591" y="307213"/>
                  </a:lnTo>
                  <a:lnTo>
                    <a:pt x="11010" y="307225"/>
                  </a:lnTo>
                  <a:lnTo>
                    <a:pt x="11049" y="306920"/>
                  </a:lnTo>
                  <a:lnTo>
                    <a:pt x="11061" y="306616"/>
                  </a:lnTo>
                  <a:lnTo>
                    <a:pt x="11087" y="306311"/>
                  </a:lnTo>
                  <a:close/>
                </a:path>
                <a:path w="401319" h="346075">
                  <a:moveTo>
                    <a:pt x="18846" y="296887"/>
                  </a:moveTo>
                  <a:lnTo>
                    <a:pt x="18681" y="296951"/>
                  </a:lnTo>
                  <a:lnTo>
                    <a:pt x="17767" y="294551"/>
                  </a:lnTo>
                  <a:lnTo>
                    <a:pt x="17208" y="292303"/>
                  </a:lnTo>
                  <a:lnTo>
                    <a:pt x="15887" y="287997"/>
                  </a:lnTo>
                  <a:lnTo>
                    <a:pt x="13944" y="286334"/>
                  </a:lnTo>
                  <a:lnTo>
                    <a:pt x="12395" y="284238"/>
                  </a:lnTo>
                  <a:lnTo>
                    <a:pt x="13601" y="283362"/>
                  </a:lnTo>
                  <a:lnTo>
                    <a:pt x="13195" y="283311"/>
                  </a:lnTo>
                  <a:lnTo>
                    <a:pt x="10655" y="282321"/>
                  </a:lnTo>
                  <a:lnTo>
                    <a:pt x="10756" y="284441"/>
                  </a:lnTo>
                  <a:lnTo>
                    <a:pt x="10693" y="286016"/>
                  </a:lnTo>
                  <a:lnTo>
                    <a:pt x="10388" y="286575"/>
                  </a:lnTo>
                  <a:lnTo>
                    <a:pt x="9677" y="287680"/>
                  </a:lnTo>
                  <a:lnTo>
                    <a:pt x="8102" y="288124"/>
                  </a:lnTo>
                  <a:lnTo>
                    <a:pt x="7289" y="287959"/>
                  </a:lnTo>
                  <a:lnTo>
                    <a:pt x="6413" y="288531"/>
                  </a:lnTo>
                  <a:lnTo>
                    <a:pt x="6667" y="289369"/>
                  </a:lnTo>
                  <a:lnTo>
                    <a:pt x="7696" y="290804"/>
                  </a:lnTo>
                  <a:lnTo>
                    <a:pt x="9042" y="291490"/>
                  </a:lnTo>
                  <a:lnTo>
                    <a:pt x="9944" y="292696"/>
                  </a:lnTo>
                  <a:lnTo>
                    <a:pt x="10083" y="292989"/>
                  </a:lnTo>
                  <a:lnTo>
                    <a:pt x="11328" y="292862"/>
                  </a:lnTo>
                  <a:lnTo>
                    <a:pt x="12611" y="292608"/>
                  </a:lnTo>
                  <a:lnTo>
                    <a:pt x="13944" y="292709"/>
                  </a:lnTo>
                  <a:lnTo>
                    <a:pt x="15913" y="298881"/>
                  </a:lnTo>
                  <a:lnTo>
                    <a:pt x="15748" y="299085"/>
                  </a:lnTo>
                  <a:lnTo>
                    <a:pt x="15684" y="299288"/>
                  </a:lnTo>
                  <a:lnTo>
                    <a:pt x="14922" y="299961"/>
                  </a:lnTo>
                  <a:lnTo>
                    <a:pt x="14160" y="299859"/>
                  </a:lnTo>
                  <a:lnTo>
                    <a:pt x="13512" y="299542"/>
                  </a:lnTo>
                  <a:lnTo>
                    <a:pt x="13601" y="300037"/>
                  </a:lnTo>
                  <a:lnTo>
                    <a:pt x="14147" y="299910"/>
                  </a:lnTo>
                  <a:lnTo>
                    <a:pt x="14541" y="300405"/>
                  </a:lnTo>
                  <a:lnTo>
                    <a:pt x="15189" y="301625"/>
                  </a:lnTo>
                  <a:lnTo>
                    <a:pt x="15722" y="302387"/>
                  </a:lnTo>
                  <a:lnTo>
                    <a:pt x="17018" y="301764"/>
                  </a:lnTo>
                  <a:lnTo>
                    <a:pt x="18796" y="297243"/>
                  </a:lnTo>
                  <a:lnTo>
                    <a:pt x="18846" y="296887"/>
                  </a:lnTo>
                  <a:close/>
                </a:path>
                <a:path w="401319" h="346075">
                  <a:moveTo>
                    <a:pt x="43611" y="342988"/>
                  </a:moveTo>
                  <a:lnTo>
                    <a:pt x="43129" y="342836"/>
                  </a:lnTo>
                  <a:lnTo>
                    <a:pt x="38671" y="341464"/>
                  </a:lnTo>
                  <a:lnTo>
                    <a:pt x="38176" y="341858"/>
                  </a:lnTo>
                  <a:lnTo>
                    <a:pt x="38557" y="342684"/>
                  </a:lnTo>
                  <a:lnTo>
                    <a:pt x="38785" y="343420"/>
                  </a:lnTo>
                  <a:lnTo>
                    <a:pt x="38823" y="344119"/>
                  </a:lnTo>
                  <a:lnTo>
                    <a:pt x="39141" y="344170"/>
                  </a:lnTo>
                  <a:lnTo>
                    <a:pt x="39458" y="344246"/>
                  </a:lnTo>
                  <a:lnTo>
                    <a:pt x="40030" y="344398"/>
                  </a:lnTo>
                  <a:lnTo>
                    <a:pt x="40335" y="344373"/>
                  </a:lnTo>
                  <a:lnTo>
                    <a:pt x="40614" y="344373"/>
                  </a:lnTo>
                  <a:lnTo>
                    <a:pt x="40906" y="344157"/>
                  </a:lnTo>
                  <a:lnTo>
                    <a:pt x="41198" y="343954"/>
                  </a:lnTo>
                  <a:lnTo>
                    <a:pt x="41503" y="343776"/>
                  </a:lnTo>
                  <a:lnTo>
                    <a:pt x="42125" y="343408"/>
                  </a:lnTo>
                  <a:lnTo>
                    <a:pt x="42849" y="343204"/>
                  </a:lnTo>
                  <a:lnTo>
                    <a:pt x="43611" y="342988"/>
                  </a:lnTo>
                  <a:close/>
                </a:path>
                <a:path w="401319" h="346075">
                  <a:moveTo>
                    <a:pt x="44411" y="335483"/>
                  </a:moveTo>
                  <a:lnTo>
                    <a:pt x="44234" y="335267"/>
                  </a:lnTo>
                  <a:lnTo>
                    <a:pt x="44056" y="335064"/>
                  </a:lnTo>
                  <a:lnTo>
                    <a:pt x="43878" y="334848"/>
                  </a:lnTo>
                  <a:lnTo>
                    <a:pt x="43497" y="334937"/>
                  </a:lnTo>
                  <a:lnTo>
                    <a:pt x="43230" y="335661"/>
                  </a:lnTo>
                  <a:lnTo>
                    <a:pt x="42887" y="336372"/>
                  </a:lnTo>
                  <a:lnTo>
                    <a:pt x="42456" y="337032"/>
                  </a:lnTo>
                  <a:lnTo>
                    <a:pt x="42481" y="337286"/>
                  </a:lnTo>
                  <a:lnTo>
                    <a:pt x="42506" y="337413"/>
                  </a:lnTo>
                  <a:lnTo>
                    <a:pt x="43942" y="337312"/>
                  </a:lnTo>
                  <a:lnTo>
                    <a:pt x="44297" y="336486"/>
                  </a:lnTo>
                  <a:lnTo>
                    <a:pt x="44411" y="335483"/>
                  </a:lnTo>
                  <a:close/>
                </a:path>
                <a:path w="401319" h="346075">
                  <a:moveTo>
                    <a:pt x="45300" y="329272"/>
                  </a:moveTo>
                  <a:lnTo>
                    <a:pt x="45199" y="328917"/>
                  </a:lnTo>
                  <a:lnTo>
                    <a:pt x="44081" y="328536"/>
                  </a:lnTo>
                  <a:lnTo>
                    <a:pt x="44450" y="329031"/>
                  </a:lnTo>
                  <a:lnTo>
                    <a:pt x="44653" y="329653"/>
                  </a:lnTo>
                  <a:lnTo>
                    <a:pt x="44602" y="330314"/>
                  </a:lnTo>
                  <a:lnTo>
                    <a:pt x="44691" y="330441"/>
                  </a:lnTo>
                  <a:lnTo>
                    <a:pt x="45300" y="329272"/>
                  </a:lnTo>
                  <a:close/>
                </a:path>
                <a:path w="401319" h="346075">
                  <a:moveTo>
                    <a:pt x="46799" y="332714"/>
                  </a:moveTo>
                  <a:lnTo>
                    <a:pt x="46672" y="332536"/>
                  </a:lnTo>
                  <a:lnTo>
                    <a:pt x="46545" y="332371"/>
                  </a:lnTo>
                  <a:lnTo>
                    <a:pt x="46367" y="332257"/>
                  </a:lnTo>
                  <a:lnTo>
                    <a:pt x="46151" y="332105"/>
                  </a:lnTo>
                  <a:lnTo>
                    <a:pt x="45885" y="332003"/>
                  </a:lnTo>
                  <a:lnTo>
                    <a:pt x="45618" y="331939"/>
                  </a:lnTo>
                  <a:lnTo>
                    <a:pt x="46037" y="332778"/>
                  </a:lnTo>
                  <a:lnTo>
                    <a:pt x="46304" y="333260"/>
                  </a:lnTo>
                  <a:lnTo>
                    <a:pt x="46443" y="333146"/>
                  </a:lnTo>
                  <a:lnTo>
                    <a:pt x="46570" y="333057"/>
                  </a:lnTo>
                  <a:lnTo>
                    <a:pt x="46697" y="332955"/>
                  </a:lnTo>
                  <a:lnTo>
                    <a:pt x="46761" y="332778"/>
                  </a:lnTo>
                  <a:close/>
                </a:path>
                <a:path w="401319" h="346075">
                  <a:moveTo>
                    <a:pt x="48539" y="339255"/>
                  </a:moveTo>
                  <a:lnTo>
                    <a:pt x="48082" y="339471"/>
                  </a:lnTo>
                  <a:lnTo>
                    <a:pt x="47701" y="339902"/>
                  </a:lnTo>
                  <a:lnTo>
                    <a:pt x="47383" y="340626"/>
                  </a:lnTo>
                  <a:lnTo>
                    <a:pt x="46570" y="342569"/>
                  </a:lnTo>
                  <a:lnTo>
                    <a:pt x="46062" y="343242"/>
                  </a:lnTo>
                  <a:lnTo>
                    <a:pt x="45034" y="343242"/>
                  </a:lnTo>
                  <a:lnTo>
                    <a:pt x="45605" y="344297"/>
                  </a:lnTo>
                  <a:lnTo>
                    <a:pt x="45859" y="344766"/>
                  </a:lnTo>
                  <a:lnTo>
                    <a:pt x="46697" y="344805"/>
                  </a:lnTo>
                  <a:lnTo>
                    <a:pt x="47167" y="342938"/>
                  </a:lnTo>
                  <a:lnTo>
                    <a:pt x="47942" y="341109"/>
                  </a:lnTo>
                  <a:lnTo>
                    <a:pt x="48539" y="339255"/>
                  </a:lnTo>
                  <a:close/>
                </a:path>
                <a:path w="401319" h="346075">
                  <a:moveTo>
                    <a:pt x="66903" y="344347"/>
                  </a:moveTo>
                  <a:lnTo>
                    <a:pt x="66700" y="344449"/>
                  </a:lnTo>
                  <a:lnTo>
                    <a:pt x="66179" y="344716"/>
                  </a:lnTo>
                  <a:lnTo>
                    <a:pt x="65747" y="344906"/>
                  </a:lnTo>
                  <a:lnTo>
                    <a:pt x="65316" y="345097"/>
                  </a:lnTo>
                  <a:lnTo>
                    <a:pt x="65557" y="345465"/>
                  </a:lnTo>
                  <a:lnTo>
                    <a:pt x="65951" y="345503"/>
                  </a:lnTo>
                  <a:lnTo>
                    <a:pt x="66636" y="345325"/>
                  </a:lnTo>
                  <a:lnTo>
                    <a:pt x="66738" y="345452"/>
                  </a:lnTo>
                  <a:lnTo>
                    <a:pt x="66852" y="345071"/>
                  </a:lnTo>
                  <a:lnTo>
                    <a:pt x="66890" y="344703"/>
                  </a:lnTo>
                  <a:lnTo>
                    <a:pt x="66903" y="344347"/>
                  </a:lnTo>
                  <a:close/>
                </a:path>
                <a:path w="401319" h="346075">
                  <a:moveTo>
                    <a:pt x="88112" y="290715"/>
                  </a:moveTo>
                  <a:lnTo>
                    <a:pt x="87553" y="290283"/>
                  </a:lnTo>
                  <a:lnTo>
                    <a:pt x="87274" y="290093"/>
                  </a:lnTo>
                  <a:lnTo>
                    <a:pt x="87020" y="290245"/>
                  </a:lnTo>
                  <a:lnTo>
                    <a:pt x="86779" y="290385"/>
                  </a:lnTo>
                  <a:lnTo>
                    <a:pt x="86525" y="290550"/>
                  </a:lnTo>
                  <a:lnTo>
                    <a:pt x="87071" y="290550"/>
                  </a:lnTo>
                  <a:lnTo>
                    <a:pt x="87604" y="290601"/>
                  </a:lnTo>
                  <a:lnTo>
                    <a:pt x="88112" y="290715"/>
                  </a:lnTo>
                  <a:close/>
                </a:path>
                <a:path w="401319" h="346075">
                  <a:moveTo>
                    <a:pt x="93764" y="294868"/>
                  </a:moveTo>
                  <a:lnTo>
                    <a:pt x="92710" y="293471"/>
                  </a:lnTo>
                  <a:lnTo>
                    <a:pt x="92214" y="292747"/>
                  </a:lnTo>
                  <a:lnTo>
                    <a:pt x="91782" y="293370"/>
                  </a:lnTo>
                  <a:lnTo>
                    <a:pt x="92392" y="294017"/>
                  </a:lnTo>
                  <a:lnTo>
                    <a:pt x="93014" y="294652"/>
                  </a:lnTo>
                  <a:lnTo>
                    <a:pt x="93662" y="295287"/>
                  </a:lnTo>
                  <a:lnTo>
                    <a:pt x="93700" y="295135"/>
                  </a:lnTo>
                  <a:lnTo>
                    <a:pt x="93713" y="294982"/>
                  </a:lnTo>
                  <a:close/>
                </a:path>
                <a:path w="401319" h="346075">
                  <a:moveTo>
                    <a:pt x="94449" y="291261"/>
                  </a:moveTo>
                  <a:lnTo>
                    <a:pt x="94348" y="290906"/>
                  </a:lnTo>
                  <a:lnTo>
                    <a:pt x="94018" y="290982"/>
                  </a:lnTo>
                  <a:lnTo>
                    <a:pt x="93345" y="291096"/>
                  </a:lnTo>
                  <a:lnTo>
                    <a:pt x="92824" y="291846"/>
                  </a:lnTo>
                  <a:lnTo>
                    <a:pt x="93205" y="292163"/>
                  </a:lnTo>
                  <a:lnTo>
                    <a:pt x="93903" y="292100"/>
                  </a:lnTo>
                  <a:lnTo>
                    <a:pt x="94424" y="291795"/>
                  </a:lnTo>
                  <a:lnTo>
                    <a:pt x="94449" y="291553"/>
                  </a:lnTo>
                  <a:lnTo>
                    <a:pt x="94449" y="291261"/>
                  </a:lnTo>
                  <a:close/>
                </a:path>
                <a:path w="401319" h="346075">
                  <a:moveTo>
                    <a:pt x="129882" y="205701"/>
                  </a:moveTo>
                  <a:lnTo>
                    <a:pt x="129603" y="205651"/>
                  </a:lnTo>
                  <a:lnTo>
                    <a:pt x="129476" y="205613"/>
                  </a:lnTo>
                  <a:lnTo>
                    <a:pt x="128676" y="205397"/>
                  </a:lnTo>
                  <a:lnTo>
                    <a:pt x="128460" y="205536"/>
                  </a:lnTo>
                  <a:lnTo>
                    <a:pt x="128257" y="205727"/>
                  </a:lnTo>
                  <a:lnTo>
                    <a:pt x="128054" y="205930"/>
                  </a:lnTo>
                  <a:lnTo>
                    <a:pt x="128384" y="206159"/>
                  </a:lnTo>
                  <a:lnTo>
                    <a:pt x="128701" y="206375"/>
                  </a:lnTo>
                  <a:lnTo>
                    <a:pt x="129057" y="206590"/>
                  </a:lnTo>
                  <a:lnTo>
                    <a:pt x="129324" y="206298"/>
                  </a:lnTo>
                  <a:lnTo>
                    <a:pt x="129603" y="206006"/>
                  </a:lnTo>
                  <a:lnTo>
                    <a:pt x="129882" y="205701"/>
                  </a:lnTo>
                  <a:close/>
                </a:path>
                <a:path w="401319" h="346075">
                  <a:moveTo>
                    <a:pt x="135699" y="105930"/>
                  </a:moveTo>
                  <a:lnTo>
                    <a:pt x="134823" y="104851"/>
                  </a:lnTo>
                  <a:lnTo>
                    <a:pt x="134366" y="104343"/>
                  </a:lnTo>
                  <a:lnTo>
                    <a:pt x="134061" y="104813"/>
                  </a:lnTo>
                  <a:lnTo>
                    <a:pt x="134594" y="105054"/>
                  </a:lnTo>
                  <a:lnTo>
                    <a:pt x="135128" y="105511"/>
                  </a:lnTo>
                  <a:lnTo>
                    <a:pt x="135699" y="105930"/>
                  </a:lnTo>
                  <a:close/>
                </a:path>
                <a:path w="401319" h="346075">
                  <a:moveTo>
                    <a:pt x="143459" y="127546"/>
                  </a:moveTo>
                  <a:lnTo>
                    <a:pt x="142951" y="126657"/>
                  </a:lnTo>
                  <a:lnTo>
                    <a:pt x="142494" y="126758"/>
                  </a:lnTo>
                  <a:lnTo>
                    <a:pt x="142011" y="126771"/>
                  </a:lnTo>
                  <a:lnTo>
                    <a:pt x="141465" y="126707"/>
                  </a:lnTo>
                  <a:lnTo>
                    <a:pt x="140157" y="127787"/>
                  </a:lnTo>
                  <a:lnTo>
                    <a:pt x="139509" y="128371"/>
                  </a:lnTo>
                  <a:lnTo>
                    <a:pt x="139712" y="128625"/>
                  </a:lnTo>
                  <a:lnTo>
                    <a:pt x="139814" y="128765"/>
                  </a:lnTo>
                  <a:lnTo>
                    <a:pt x="140931" y="128816"/>
                  </a:lnTo>
                  <a:lnTo>
                    <a:pt x="141401" y="128854"/>
                  </a:lnTo>
                  <a:lnTo>
                    <a:pt x="141884" y="128879"/>
                  </a:lnTo>
                  <a:lnTo>
                    <a:pt x="142367" y="128930"/>
                  </a:lnTo>
                  <a:lnTo>
                    <a:pt x="142760" y="128219"/>
                  </a:lnTo>
                  <a:lnTo>
                    <a:pt x="143459" y="127546"/>
                  </a:lnTo>
                  <a:close/>
                </a:path>
                <a:path w="401319" h="346075">
                  <a:moveTo>
                    <a:pt x="146100" y="126466"/>
                  </a:moveTo>
                  <a:lnTo>
                    <a:pt x="144995" y="127495"/>
                  </a:lnTo>
                  <a:lnTo>
                    <a:pt x="143865" y="128358"/>
                  </a:lnTo>
                  <a:lnTo>
                    <a:pt x="142557" y="128943"/>
                  </a:lnTo>
                  <a:lnTo>
                    <a:pt x="142417" y="128930"/>
                  </a:lnTo>
                  <a:lnTo>
                    <a:pt x="142328" y="129527"/>
                  </a:lnTo>
                  <a:lnTo>
                    <a:pt x="141973" y="130022"/>
                  </a:lnTo>
                  <a:lnTo>
                    <a:pt x="141579" y="130378"/>
                  </a:lnTo>
                  <a:lnTo>
                    <a:pt x="142227" y="130695"/>
                  </a:lnTo>
                  <a:lnTo>
                    <a:pt x="142494" y="130479"/>
                  </a:lnTo>
                  <a:lnTo>
                    <a:pt x="143179" y="130009"/>
                  </a:lnTo>
                  <a:lnTo>
                    <a:pt x="143497" y="129527"/>
                  </a:lnTo>
                  <a:lnTo>
                    <a:pt x="143611" y="128930"/>
                  </a:lnTo>
                  <a:lnTo>
                    <a:pt x="146100" y="126466"/>
                  </a:lnTo>
                  <a:close/>
                </a:path>
                <a:path w="401319" h="346075">
                  <a:moveTo>
                    <a:pt x="146456" y="131851"/>
                  </a:moveTo>
                  <a:lnTo>
                    <a:pt x="146253" y="131635"/>
                  </a:lnTo>
                  <a:lnTo>
                    <a:pt x="146126" y="131521"/>
                  </a:lnTo>
                  <a:lnTo>
                    <a:pt x="145859" y="131660"/>
                  </a:lnTo>
                  <a:lnTo>
                    <a:pt x="145542" y="131838"/>
                  </a:lnTo>
                  <a:lnTo>
                    <a:pt x="145224" y="132016"/>
                  </a:lnTo>
                  <a:lnTo>
                    <a:pt x="145364" y="132067"/>
                  </a:lnTo>
                  <a:lnTo>
                    <a:pt x="145503" y="132143"/>
                  </a:lnTo>
                  <a:lnTo>
                    <a:pt x="145643" y="132207"/>
                  </a:lnTo>
                  <a:lnTo>
                    <a:pt x="145923" y="132080"/>
                  </a:lnTo>
                  <a:lnTo>
                    <a:pt x="146456" y="131851"/>
                  </a:lnTo>
                  <a:close/>
                </a:path>
                <a:path w="401319" h="346075">
                  <a:moveTo>
                    <a:pt x="149098" y="304050"/>
                  </a:moveTo>
                  <a:lnTo>
                    <a:pt x="148907" y="304126"/>
                  </a:lnTo>
                  <a:lnTo>
                    <a:pt x="149098" y="304050"/>
                  </a:lnTo>
                  <a:close/>
                </a:path>
                <a:path w="401319" h="346075">
                  <a:moveTo>
                    <a:pt x="149707" y="341528"/>
                  </a:moveTo>
                  <a:lnTo>
                    <a:pt x="149237" y="341134"/>
                  </a:lnTo>
                  <a:lnTo>
                    <a:pt x="148767" y="340715"/>
                  </a:lnTo>
                  <a:lnTo>
                    <a:pt x="148310" y="340309"/>
                  </a:lnTo>
                  <a:lnTo>
                    <a:pt x="148996" y="341299"/>
                  </a:lnTo>
                  <a:lnTo>
                    <a:pt x="149339" y="341807"/>
                  </a:lnTo>
                  <a:lnTo>
                    <a:pt x="149466" y="341706"/>
                  </a:lnTo>
                  <a:lnTo>
                    <a:pt x="149707" y="341528"/>
                  </a:lnTo>
                  <a:close/>
                </a:path>
                <a:path w="401319" h="346075">
                  <a:moveTo>
                    <a:pt x="154736" y="312902"/>
                  </a:moveTo>
                  <a:lnTo>
                    <a:pt x="154724" y="312597"/>
                  </a:lnTo>
                  <a:lnTo>
                    <a:pt x="154724" y="312445"/>
                  </a:lnTo>
                  <a:lnTo>
                    <a:pt x="154432" y="312077"/>
                  </a:lnTo>
                  <a:lnTo>
                    <a:pt x="154266" y="312026"/>
                  </a:lnTo>
                  <a:lnTo>
                    <a:pt x="154736" y="312902"/>
                  </a:lnTo>
                  <a:close/>
                </a:path>
                <a:path w="401319" h="346075">
                  <a:moveTo>
                    <a:pt x="155790" y="126403"/>
                  </a:moveTo>
                  <a:lnTo>
                    <a:pt x="154838" y="127279"/>
                  </a:lnTo>
                  <a:lnTo>
                    <a:pt x="154190" y="128270"/>
                  </a:lnTo>
                  <a:lnTo>
                    <a:pt x="154203" y="129552"/>
                  </a:lnTo>
                  <a:lnTo>
                    <a:pt x="154508" y="129159"/>
                  </a:lnTo>
                  <a:lnTo>
                    <a:pt x="154774" y="128663"/>
                  </a:lnTo>
                  <a:lnTo>
                    <a:pt x="155206" y="127469"/>
                  </a:lnTo>
                  <a:lnTo>
                    <a:pt x="155473" y="126923"/>
                  </a:lnTo>
                  <a:lnTo>
                    <a:pt x="155790" y="126403"/>
                  </a:lnTo>
                  <a:close/>
                </a:path>
                <a:path w="401319" h="346075">
                  <a:moveTo>
                    <a:pt x="158115" y="114604"/>
                  </a:moveTo>
                  <a:lnTo>
                    <a:pt x="155244" y="111112"/>
                  </a:lnTo>
                  <a:lnTo>
                    <a:pt x="155867" y="110096"/>
                  </a:lnTo>
                  <a:lnTo>
                    <a:pt x="156413" y="109054"/>
                  </a:lnTo>
                  <a:lnTo>
                    <a:pt x="156565" y="108597"/>
                  </a:lnTo>
                  <a:lnTo>
                    <a:pt x="156603" y="108369"/>
                  </a:lnTo>
                  <a:lnTo>
                    <a:pt x="156108" y="107950"/>
                  </a:lnTo>
                  <a:lnTo>
                    <a:pt x="155917" y="107721"/>
                  </a:lnTo>
                  <a:lnTo>
                    <a:pt x="155270" y="108000"/>
                  </a:lnTo>
                  <a:lnTo>
                    <a:pt x="154508" y="108216"/>
                  </a:lnTo>
                  <a:lnTo>
                    <a:pt x="154076" y="108267"/>
                  </a:lnTo>
                  <a:lnTo>
                    <a:pt x="153644" y="108280"/>
                  </a:lnTo>
                  <a:lnTo>
                    <a:pt x="155270" y="110705"/>
                  </a:lnTo>
                  <a:lnTo>
                    <a:pt x="154597" y="111061"/>
                  </a:lnTo>
                  <a:lnTo>
                    <a:pt x="154114" y="111404"/>
                  </a:lnTo>
                  <a:lnTo>
                    <a:pt x="151561" y="113525"/>
                  </a:lnTo>
                  <a:lnTo>
                    <a:pt x="150101" y="116090"/>
                  </a:lnTo>
                  <a:lnTo>
                    <a:pt x="147078" y="116840"/>
                  </a:lnTo>
                  <a:lnTo>
                    <a:pt x="148031" y="120103"/>
                  </a:lnTo>
                  <a:lnTo>
                    <a:pt x="146989" y="121958"/>
                  </a:lnTo>
                  <a:lnTo>
                    <a:pt x="146380" y="123113"/>
                  </a:lnTo>
                  <a:lnTo>
                    <a:pt x="147510" y="125082"/>
                  </a:lnTo>
                  <a:lnTo>
                    <a:pt x="146507" y="126085"/>
                  </a:lnTo>
                  <a:lnTo>
                    <a:pt x="146240" y="127076"/>
                  </a:lnTo>
                  <a:lnTo>
                    <a:pt x="145694" y="128409"/>
                  </a:lnTo>
                  <a:lnTo>
                    <a:pt x="147840" y="128638"/>
                  </a:lnTo>
                  <a:lnTo>
                    <a:pt x="150279" y="124802"/>
                  </a:lnTo>
                  <a:lnTo>
                    <a:pt x="149402" y="124485"/>
                  </a:lnTo>
                  <a:lnTo>
                    <a:pt x="148704" y="124371"/>
                  </a:lnTo>
                  <a:lnTo>
                    <a:pt x="148158" y="124421"/>
                  </a:lnTo>
                  <a:lnTo>
                    <a:pt x="151815" y="120840"/>
                  </a:lnTo>
                  <a:lnTo>
                    <a:pt x="152857" y="120548"/>
                  </a:lnTo>
                  <a:lnTo>
                    <a:pt x="153949" y="120396"/>
                  </a:lnTo>
                  <a:lnTo>
                    <a:pt x="154952" y="120192"/>
                  </a:lnTo>
                  <a:lnTo>
                    <a:pt x="154863" y="117894"/>
                  </a:lnTo>
                  <a:lnTo>
                    <a:pt x="154355" y="117449"/>
                  </a:lnTo>
                  <a:lnTo>
                    <a:pt x="154051" y="116776"/>
                  </a:lnTo>
                  <a:lnTo>
                    <a:pt x="154127" y="115747"/>
                  </a:lnTo>
                  <a:lnTo>
                    <a:pt x="154533" y="115227"/>
                  </a:lnTo>
                  <a:lnTo>
                    <a:pt x="156222" y="115430"/>
                  </a:lnTo>
                  <a:lnTo>
                    <a:pt x="156794" y="115912"/>
                  </a:lnTo>
                  <a:lnTo>
                    <a:pt x="158115" y="114604"/>
                  </a:lnTo>
                  <a:close/>
                </a:path>
                <a:path w="401319" h="346075">
                  <a:moveTo>
                    <a:pt x="159092" y="304406"/>
                  </a:moveTo>
                  <a:lnTo>
                    <a:pt x="158927" y="304215"/>
                  </a:lnTo>
                  <a:lnTo>
                    <a:pt x="158178" y="303606"/>
                  </a:lnTo>
                  <a:lnTo>
                    <a:pt x="157022" y="303352"/>
                  </a:lnTo>
                  <a:lnTo>
                    <a:pt x="154546" y="303745"/>
                  </a:lnTo>
                  <a:lnTo>
                    <a:pt x="153631" y="305981"/>
                  </a:lnTo>
                  <a:lnTo>
                    <a:pt x="154660" y="307251"/>
                  </a:lnTo>
                  <a:lnTo>
                    <a:pt x="155206" y="307327"/>
                  </a:lnTo>
                  <a:lnTo>
                    <a:pt x="155702" y="307441"/>
                  </a:lnTo>
                  <a:lnTo>
                    <a:pt x="156222" y="307695"/>
                  </a:lnTo>
                  <a:lnTo>
                    <a:pt x="156171" y="307987"/>
                  </a:lnTo>
                  <a:lnTo>
                    <a:pt x="156057" y="308610"/>
                  </a:lnTo>
                  <a:lnTo>
                    <a:pt x="158115" y="305828"/>
                  </a:lnTo>
                  <a:lnTo>
                    <a:pt x="159092" y="304406"/>
                  </a:lnTo>
                  <a:close/>
                </a:path>
                <a:path w="401319" h="346075">
                  <a:moveTo>
                    <a:pt x="161048" y="119672"/>
                  </a:moveTo>
                  <a:lnTo>
                    <a:pt x="160845" y="118300"/>
                  </a:lnTo>
                  <a:lnTo>
                    <a:pt x="160362" y="117030"/>
                  </a:lnTo>
                  <a:lnTo>
                    <a:pt x="160134" y="117830"/>
                  </a:lnTo>
                  <a:lnTo>
                    <a:pt x="160032" y="118656"/>
                  </a:lnTo>
                  <a:lnTo>
                    <a:pt x="159943" y="120573"/>
                  </a:lnTo>
                  <a:lnTo>
                    <a:pt x="159677" y="121577"/>
                  </a:lnTo>
                  <a:lnTo>
                    <a:pt x="159245" y="122504"/>
                  </a:lnTo>
                  <a:lnTo>
                    <a:pt x="159626" y="122161"/>
                  </a:lnTo>
                  <a:lnTo>
                    <a:pt x="160896" y="122288"/>
                  </a:lnTo>
                  <a:lnTo>
                    <a:pt x="160909" y="122161"/>
                  </a:lnTo>
                  <a:lnTo>
                    <a:pt x="161048" y="119672"/>
                  </a:lnTo>
                  <a:close/>
                </a:path>
                <a:path w="401319" h="346075">
                  <a:moveTo>
                    <a:pt x="173736" y="323303"/>
                  </a:moveTo>
                  <a:lnTo>
                    <a:pt x="172554" y="322287"/>
                  </a:lnTo>
                  <a:lnTo>
                    <a:pt x="171615" y="321741"/>
                  </a:lnTo>
                  <a:lnTo>
                    <a:pt x="170370" y="322465"/>
                  </a:lnTo>
                  <a:lnTo>
                    <a:pt x="170332" y="322757"/>
                  </a:lnTo>
                  <a:lnTo>
                    <a:pt x="170230" y="323011"/>
                  </a:lnTo>
                  <a:lnTo>
                    <a:pt x="170091" y="323240"/>
                  </a:lnTo>
                  <a:lnTo>
                    <a:pt x="171462" y="323684"/>
                  </a:lnTo>
                  <a:lnTo>
                    <a:pt x="172491" y="323786"/>
                  </a:lnTo>
                  <a:lnTo>
                    <a:pt x="173736" y="323303"/>
                  </a:lnTo>
                  <a:close/>
                </a:path>
                <a:path w="401319" h="346075">
                  <a:moveTo>
                    <a:pt x="174980" y="308571"/>
                  </a:moveTo>
                  <a:lnTo>
                    <a:pt x="174879" y="308190"/>
                  </a:lnTo>
                  <a:lnTo>
                    <a:pt x="174688" y="306019"/>
                  </a:lnTo>
                  <a:lnTo>
                    <a:pt x="173037" y="305422"/>
                  </a:lnTo>
                  <a:lnTo>
                    <a:pt x="171284" y="304076"/>
                  </a:lnTo>
                  <a:lnTo>
                    <a:pt x="172275" y="303771"/>
                  </a:lnTo>
                  <a:lnTo>
                    <a:pt x="165087" y="298132"/>
                  </a:lnTo>
                  <a:lnTo>
                    <a:pt x="165138" y="298513"/>
                  </a:lnTo>
                  <a:lnTo>
                    <a:pt x="165138" y="298907"/>
                  </a:lnTo>
                  <a:lnTo>
                    <a:pt x="165074" y="299326"/>
                  </a:lnTo>
                  <a:lnTo>
                    <a:pt x="167182" y="300342"/>
                  </a:lnTo>
                  <a:lnTo>
                    <a:pt x="168922" y="302082"/>
                  </a:lnTo>
                  <a:lnTo>
                    <a:pt x="172186" y="305511"/>
                  </a:lnTo>
                  <a:lnTo>
                    <a:pt x="173596" y="307035"/>
                  </a:lnTo>
                  <a:lnTo>
                    <a:pt x="174980" y="308571"/>
                  </a:lnTo>
                  <a:close/>
                </a:path>
                <a:path w="401319" h="346075">
                  <a:moveTo>
                    <a:pt x="177279" y="96291"/>
                  </a:moveTo>
                  <a:lnTo>
                    <a:pt x="177215" y="96431"/>
                  </a:lnTo>
                  <a:lnTo>
                    <a:pt x="177279" y="96291"/>
                  </a:lnTo>
                  <a:close/>
                </a:path>
                <a:path w="401319" h="346075">
                  <a:moveTo>
                    <a:pt x="178968" y="241388"/>
                  </a:moveTo>
                  <a:lnTo>
                    <a:pt x="178320" y="241096"/>
                  </a:lnTo>
                  <a:lnTo>
                    <a:pt x="178219" y="240461"/>
                  </a:lnTo>
                  <a:lnTo>
                    <a:pt x="178066" y="239458"/>
                  </a:lnTo>
                  <a:lnTo>
                    <a:pt x="177965" y="238290"/>
                  </a:lnTo>
                  <a:lnTo>
                    <a:pt x="177609" y="236855"/>
                  </a:lnTo>
                  <a:lnTo>
                    <a:pt x="177431" y="236601"/>
                  </a:lnTo>
                  <a:lnTo>
                    <a:pt x="176720" y="237324"/>
                  </a:lnTo>
                  <a:lnTo>
                    <a:pt x="175831" y="237642"/>
                  </a:lnTo>
                  <a:lnTo>
                    <a:pt x="175399" y="237756"/>
                  </a:lnTo>
                  <a:lnTo>
                    <a:pt x="175399" y="240461"/>
                  </a:lnTo>
                  <a:lnTo>
                    <a:pt x="173507" y="239458"/>
                  </a:lnTo>
                  <a:lnTo>
                    <a:pt x="174498" y="239534"/>
                  </a:lnTo>
                  <a:lnTo>
                    <a:pt x="175082" y="239623"/>
                  </a:lnTo>
                  <a:lnTo>
                    <a:pt x="175120" y="239877"/>
                  </a:lnTo>
                  <a:lnTo>
                    <a:pt x="175399" y="240461"/>
                  </a:lnTo>
                  <a:lnTo>
                    <a:pt x="175399" y="237756"/>
                  </a:lnTo>
                  <a:lnTo>
                    <a:pt x="174193" y="238048"/>
                  </a:lnTo>
                  <a:lnTo>
                    <a:pt x="173799" y="238848"/>
                  </a:lnTo>
                  <a:lnTo>
                    <a:pt x="173342" y="239369"/>
                  </a:lnTo>
                  <a:lnTo>
                    <a:pt x="173189" y="239623"/>
                  </a:lnTo>
                  <a:lnTo>
                    <a:pt x="174663" y="240207"/>
                  </a:lnTo>
                  <a:lnTo>
                    <a:pt x="175933" y="241007"/>
                  </a:lnTo>
                  <a:lnTo>
                    <a:pt x="176288" y="242722"/>
                  </a:lnTo>
                  <a:lnTo>
                    <a:pt x="174713" y="243992"/>
                  </a:lnTo>
                  <a:lnTo>
                    <a:pt x="173151" y="243928"/>
                  </a:lnTo>
                  <a:lnTo>
                    <a:pt x="171907" y="242379"/>
                  </a:lnTo>
                  <a:lnTo>
                    <a:pt x="171653" y="242100"/>
                  </a:lnTo>
                  <a:lnTo>
                    <a:pt x="169989" y="245071"/>
                  </a:lnTo>
                  <a:lnTo>
                    <a:pt x="169926" y="246468"/>
                  </a:lnTo>
                  <a:lnTo>
                    <a:pt x="170764" y="250621"/>
                  </a:lnTo>
                  <a:lnTo>
                    <a:pt x="172059" y="252387"/>
                  </a:lnTo>
                  <a:lnTo>
                    <a:pt x="174244" y="252374"/>
                  </a:lnTo>
                  <a:lnTo>
                    <a:pt x="174129" y="252069"/>
                  </a:lnTo>
                  <a:lnTo>
                    <a:pt x="174167" y="250990"/>
                  </a:lnTo>
                  <a:lnTo>
                    <a:pt x="174726" y="250202"/>
                  </a:lnTo>
                  <a:lnTo>
                    <a:pt x="175209" y="249986"/>
                  </a:lnTo>
                  <a:lnTo>
                    <a:pt x="174713" y="248805"/>
                  </a:lnTo>
                  <a:lnTo>
                    <a:pt x="174142" y="247637"/>
                  </a:lnTo>
                  <a:lnTo>
                    <a:pt x="175348" y="245071"/>
                  </a:lnTo>
                  <a:lnTo>
                    <a:pt x="175577" y="243992"/>
                  </a:lnTo>
                  <a:lnTo>
                    <a:pt x="175742" y="243217"/>
                  </a:lnTo>
                  <a:lnTo>
                    <a:pt x="177558" y="242506"/>
                  </a:lnTo>
                  <a:lnTo>
                    <a:pt x="178968" y="241388"/>
                  </a:lnTo>
                  <a:close/>
                </a:path>
                <a:path w="401319" h="346075">
                  <a:moveTo>
                    <a:pt x="180289" y="1778"/>
                  </a:moveTo>
                  <a:lnTo>
                    <a:pt x="180200" y="1485"/>
                  </a:lnTo>
                  <a:lnTo>
                    <a:pt x="180124" y="1333"/>
                  </a:lnTo>
                  <a:lnTo>
                    <a:pt x="179997" y="1206"/>
                  </a:lnTo>
                  <a:lnTo>
                    <a:pt x="179882" y="1384"/>
                  </a:lnTo>
                  <a:lnTo>
                    <a:pt x="179793" y="1562"/>
                  </a:lnTo>
                  <a:lnTo>
                    <a:pt x="179705" y="1778"/>
                  </a:lnTo>
                  <a:lnTo>
                    <a:pt x="179882" y="1905"/>
                  </a:lnTo>
                  <a:lnTo>
                    <a:pt x="180073" y="1993"/>
                  </a:lnTo>
                  <a:lnTo>
                    <a:pt x="180276" y="2082"/>
                  </a:lnTo>
                  <a:lnTo>
                    <a:pt x="180289" y="1917"/>
                  </a:lnTo>
                  <a:lnTo>
                    <a:pt x="180289" y="1778"/>
                  </a:lnTo>
                  <a:close/>
                </a:path>
                <a:path w="401319" h="346075">
                  <a:moveTo>
                    <a:pt x="181089" y="218871"/>
                  </a:moveTo>
                  <a:lnTo>
                    <a:pt x="177888" y="220179"/>
                  </a:lnTo>
                  <a:lnTo>
                    <a:pt x="179235" y="221475"/>
                  </a:lnTo>
                  <a:lnTo>
                    <a:pt x="178663" y="222478"/>
                  </a:lnTo>
                  <a:lnTo>
                    <a:pt x="178066" y="222516"/>
                  </a:lnTo>
                  <a:lnTo>
                    <a:pt x="177876" y="222300"/>
                  </a:lnTo>
                  <a:lnTo>
                    <a:pt x="177228" y="220459"/>
                  </a:lnTo>
                  <a:lnTo>
                    <a:pt x="176669" y="220700"/>
                  </a:lnTo>
                  <a:lnTo>
                    <a:pt x="176669" y="230124"/>
                  </a:lnTo>
                  <a:lnTo>
                    <a:pt x="176136" y="230238"/>
                  </a:lnTo>
                  <a:lnTo>
                    <a:pt x="175869" y="230212"/>
                  </a:lnTo>
                  <a:lnTo>
                    <a:pt x="175628" y="229806"/>
                  </a:lnTo>
                  <a:lnTo>
                    <a:pt x="176441" y="229704"/>
                  </a:lnTo>
                  <a:lnTo>
                    <a:pt x="176669" y="230124"/>
                  </a:lnTo>
                  <a:lnTo>
                    <a:pt x="176669" y="220700"/>
                  </a:lnTo>
                  <a:lnTo>
                    <a:pt x="173685" y="221919"/>
                  </a:lnTo>
                  <a:lnTo>
                    <a:pt x="173685" y="226682"/>
                  </a:lnTo>
                  <a:lnTo>
                    <a:pt x="173304" y="226999"/>
                  </a:lnTo>
                  <a:lnTo>
                    <a:pt x="173342" y="226479"/>
                  </a:lnTo>
                  <a:lnTo>
                    <a:pt x="173685" y="226682"/>
                  </a:lnTo>
                  <a:lnTo>
                    <a:pt x="173685" y="221919"/>
                  </a:lnTo>
                  <a:lnTo>
                    <a:pt x="157568" y="228549"/>
                  </a:lnTo>
                  <a:lnTo>
                    <a:pt x="157695" y="228841"/>
                  </a:lnTo>
                  <a:lnTo>
                    <a:pt x="158775" y="229311"/>
                  </a:lnTo>
                  <a:lnTo>
                    <a:pt x="159791" y="229831"/>
                  </a:lnTo>
                  <a:lnTo>
                    <a:pt x="162750" y="231546"/>
                  </a:lnTo>
                  <a:lnTo>
                    <a:pt x="164553" y="232879"/>
                  </a:lnTo>
                  <a:lnTo>
                    <a:pt x="166128" y="234581"/>
                  </a:lnTo>
                  <a:lnTo>
                    <a:pt x="166230" y="234302"/>
                  </a:lnTo>
                  <a:lnTo>
                    <a:pt x="167132" y="234073"/>
                  </a:lnTo>
                  <a:lnTo>
                    <a:pt x="167678" y="233807"/>
                  </a:lnTo>
                  <a:lnTo>
                    <a:pt x="169202" y="233870"/>
                  </a:lnTo>
                  <a:lnTo>
                    <a:pt x="170141" y="233959"/>
                  </a:lnTo>
                  <a:lnTo>
                    <a:pt x="171094" y="234073"/>
                  </a:lnTo>
                  <a:lnTo>
                    <a:pt x="171653" y="234124"/>
                  </a:lnTo>
                  <a:lnTo>
                    <a:pt x="175031" y="234556"/>
                  </a:lnTo>
                  <a:lnTo>
                    <a:pt x="177406" y="234149"/>
                  </a:lnTo>
                  <a:lnTo>
                    <a:pt x="177507" y="233997"/>
                  </a:lnTo>
                  <a:lnTo>
                    <a:pt x="177634" y="233807"/>
                  </a:lnTo>
                  <a:lnTo>
                    <a:pt x="179146" y="231482"/>
                  </a:lnTo>
                  <a:lnTo>
                    <a:pt x="178765" y="230238"/>
                  </a:lnTo>
                  <a:lnTo>
                    <a:pt x="178536" y="229704"/>
                  </a:lnTo>
                  <a:lnTo>
                    <a:pt x="178231" y="228968"/>
                  </a:lnTo>
                  <a:lnTo>
                    <a:pt x="177927" y="226999"/>
                  </a:lnTo>
                  <a:lnTo>
                    <a:pt x="177850" y="226479"/>
                  </a:lnTo>
                  <a:lnTo>
                    <a:pt x="177800" y="222821"/>
                  </a:lnTo>
                  <a:lnTo>
                    <a:pt x="178816" y="222681"/>
                  </a:lnTo>
                  <a:lnTo>
                    <a:pt x="179146" y="222516"/>
                  </a:lnTo>
                  <a:lnTo>
                    <a:pt x="179603" y="222300"/>
                  </a:lnTo>
                  <a:lnTo>
                    <a:pt x="180225" y="221818"/>
                  </a:lnTo>
                  <a:lnTo>
                    <a:pt x="180365" y="220802"/>
                  </a:lnTo>
                  <a:lnTo>
                    <a:pt x="180695" y="219824"/>
                  </a:lnTo>
                  <a:lnTo>
                    <a:pt x="181089" y="218871"/>
                  </a:lnTo>
                  <a:close/>
                </a:path>
                <a:path w="401319" h="346075">
                  <a:moveTo>
                    <a:pt x="181927" y="317"/>
                  </a:moveTo>
                  <a:lnTo>
                    <a:pt x="181787" y="101"/>
                  </a:lnTo>
                  <a:lnTo>
                    <a:pt x="181267" y="101"/>
                  </a:lnTo>
                  <a:lnTo>
                    <a:pt x="180822" y="279"/>
                  </a:lnTo>
                  <a:lnTo>
                    <a:pt x="180454" y="635"/>
                  </a:lnTo>
                  <a:lnTo>
                    <a:pt x="181927" y="317"/>
                  </a:lnTo>
                  <a:close/>
                </a:path>
                <a:path w="401319" h="346075">
                  <a:moveTo>
                    <a:pt x="184899" y="112966"/>
                  </a:moveTo>
                  <a:lnTo>
                    <a:pt x="184721" y="112826"/>
                  </a:lnTo>
                  <a:lnTo>
                    <a:pt x="184188" y="112407"/>
                  </a:lnTo>
                  <a:lnTo>
                    <a:pt x="183845" y="112509"/>
                  </a:lnTo>
                  <a:lnTo>
                    <a:pt x="183464" y="112560"/>
                  </a:lnTo>
                  <a:lnTo>
                    <a:pt x="183172" y="112763"/>
                  </a:lnTo>
                  <a:lnTo>
                    <a:pt x="182968" y="112890"/>
                  </a:lnTo>
                  <a:lnTo>
                    <a:pt x="182829" y="113093"/>
                  </a:lnTo>
                  <a:lnTo>
                    <a:pt x="182740" y="113309"/>
                  </a:lnTo>
                  <a:lnTo>
                    <a:pt x="183184" y="113474"/>
                  </a:lnTo>
                  <a:lnTo>
                    <a:pt x="184086" y="113766"/>
                  </a:lnTo>
                  <a:lnTo>
                    <a:pt x="184365" y="113499"/>
                  </a:lnTo>
                  <a:lnTo>
                    <a:pt x="184619" y="113207"/>
                  </a:lnTo>
                  <a:lnTo>
                    <a:pt x="184899" y="112966"/>
                  </a:lnTo>
                  <a:close/>
                </a:path>
                <a:path w="401319" h="346075">
                  <a:moveTo>
                    <a:pt x="187350" y="338467"/>
                  </a:moveTo>
                  <a:lnTo>
                    <a:pt x="186563" y="337769"/>
                  </a:lnTo>
                  <a:lnTo>
                    <a:pt x="185864" y="337096"/>
                  </a:lnTo>
                  <a:lnTo>
                    <a:pt x="185712" y="336969"/>
                  </a:lnTo>
                  <a:lnTo>
                    <a:pt x="185305" y="337096"/>
                  </a:lnTo>
                  <a:lnTo>
                    <a:pt x="185013" y="337096"/>
                  </a:lnTo>
                  <a:lnTo>
                    <a:pt x="184988" y="337299"/>
                  </a:lnTo>
                  <a:lnTo>
                    <a:pt x="184937" y="337502"/>
                  </a:lnTo>
                  <a:lnTo>
                    <a:pt x="185089" y="338645"/>
                  </a:lnTo>
                  <a:lnTo>
                    <a:pt x="185166" y="339648"/>
                  </a:lnTo>
                  <a:lnTo>
                    <a:pt x="186410" y="339864"/>
                  </a:lnTo>
                  <a:lnTo>
                    <a:pt x="186550" y="339877"/>
                  </a:lnTo>
                  <a:lnTo>
                    <a:pt x="186817" y="339737"/>
                  </a:lnTo>
                  <a:lnTo>
                    <a:pt x="187350" y="338467"/>
                  </a:lnTo>
                  <a:close/>
                </a:path>
                <a:path w="401319" h="346075">
                  <a:moveTo>
                    <a:pt x="189230" y="101866"/>
                  </a:moveTo>
                  <a:lnTo>
                    <a:pt x="189077" y="101701"/>
                  </a:lnTo>
                  <a:lnTo>
                    <a:pt x="188582" y="101447"/>
                  </a:lnTo>
                  <a:lnTo>
                    <a:pt x="188810" y="101701"/>
                  </a:lnTo>
                  <a:lnTo>
                    <a:pt x="189026" y="101993"/>
                  </a:lnTo>
                  <a:lnTo>
                    <a:pt x="189230" y="101866"/>
                  </a:lnTo>
                  <a:close/>
                </a:path>
                <a:path w="401319" h="346075">
                  <a:moveTo>
                    <a:pt x="195821" y="300863"/>
                  </a:moveTo>
                  <a:lnTo>
                    <a:pt x="195605" y="300570"/>
                  </a:lnTo>
                  <a:lnTo>
                    <a:pt x="195389" y="300583"/>
                  </a:lnTo>
                  <a:lnTo>
                    <a:pt x="195262" y="300748"/>
                  </a:lnTo>
                  <a:lnTo>
                    <a:pt x="195249" y="300951"/>
                  </a:lnTo>
                  <a:lnTo>
                    <a:pt x="195364" y="301142"/>
                  </a:lnTo>
                  <a:lnTo>
                    <a:pt x="195592" y="301117"/>
                  </a:lnTo>
                  <a:lnTo>
                    <a:pt x="195707" y="300951"/>
                  </a:lnTo>
                  <a:close/>
                </a:path>
                <a:path w="401319" h="346075">
                  <a:moveTo>
                    <a:pt x="195884" y="322313"/>
                  </a:moveTo>
                  <a:lnTo>
                    <a:pt x="180149" y="309956"/>
                  </a:lnTo>
                  <a:lnTo>
                    <a:pt x="179959" y="309956"/>
                  </a:lnTo>
                  <a:lnTo>
                    <a:pt x="179603" y="310642"/>
                  </a:lnTo>
                  <a:lnTo>
                    <a:pt x="179717" y="311556"/>
                  </a:lnTo>
                  <a:lnTo>
                    <a:pt x="179514" y="312178"/>
                  </a:lnTo>
                  <a:lnTo>
                    <a:pt x="180403" y="312508"/>
                  </a:lnTo>
                  <a:lnTo>
                    <a:pt x="182892" y="313067"/>
                  </a:lnTo>
                  <a:lnTo>
                    <a:pt x="184442" y="315468"/>
                  </a:lnTo>
                  <a:lnTo>
                    <a:pt x="186334" y="317093"/>
                  </a:lnTo>
                  <a:lnTo>
                    <a:pt x="186588" y="317030"/>
                  </a:lnTo>
                  <a:lnTo>
                    <a:pt x="190461" y="318312"/>
                  </a:lnTo>
                  <a:lnTo>
                    <a:pt x="190728" y="322884"/>
                  </a:lnTo>
                  <a:lnTo>
                    <a:pt x="190881" y="323443"/>
                  </a:lnTo>
                  <a:lnTo>
                    <a:pt x="190995" y="324116"/>
                  </a:lnTo>
                  <a:lnTo>
                    <a:pt x="193128" y="324434"/>
                  </a:lnTo>
                  <a:lnTo>
                    <a:pt x="194525" y="323494"/>
                  </a:lnTo>
                  <a:lnTo>
                    <a:pt x="195884" y="322313"/>
                  </a:lnTo>
                  <a:close/>
                </a:path>
                <a:path w="401319" h="346075">
                  <a:moveTo>
                    <a:pt x="198183" y="112229"/>
                  </a:moveTo>
                  <a:lnTo>
                    <a:pt x="197929" y="110756"/>
                  </a:lnTo>
                  <a:lnTo>
                    <a:pt x="192976" y="109639"/>
                  </a:lnTo>
                  <a:lnTo>
                    <a:pt x="193763" y="108470"/>
                  </a:lnTo>
                  <a:lnTo>
                    <a:pt x="194183" y="107607"/>
                  </a:lnTo>
                  <a:lnTo>
                    <a:pt x="195059" y="106730"/>
                  </a:lnTo>
                  <a:lnTo>
                    <a:pt x="195605" y="106184"/>
                  </a:lnTo>
                  <a:lnTo>
                    <a:pt x="196583" y="105600"/>
                  </a:lnTo>
                  <a:lnTo>
                    <a:pt x="197065" y="105244"/>
                  </a:lnTo>
                  <a:lnTo>
                    <a:pt x="196951" y="104952"/>
                  </a:lnTo>
                  <a:lnTo>
                    <a:pt x="193332" y="104952"/>
                  </a:lnTo>
                  <a:lnTo>
                    <a:pt x="193332" y="106400"/>
                  </a:lnTo>
                  <a:lnTo>
                    <a:pt x="193255" y="106565"/>
                  </a:lnTo>
                  <a:lnTo>
                    <a:pt x="193116" y="106730"/>
                  </a:lnTo>
                  <a:lnTo>
                    <a:pt x="192874" y="106718"/>
                  </a:lnTo>
                  <a:lnTo>
                    <a:pt x="192760" y="106514"/>
                  </a:lnTo>
                  <a:lnTo>
                    <a:pt x="193078" y="106133"/>
                  </a:lnTo>
                  <a:lnTo>
                    <a:pt x="193332" y="106400"/>
                  </a:lnTo>
                  <a:lnTo>
                    <a:pt x="193332" y="104952"/>
                  </a:lnTo>
                  <a:lnTo>
                    <a:pt x="188277" y="104952"/>
                  </a:lnTo>
                  <a:lnTo>
                    <a:pt x="186016" y="104952"/>
                  </a:lnTo>
                  <a:lnTo>
                    <a:pt x="192087" y="112369"/>
                  </a:lnTo>
                  <a:lnTo>
                    <a:pt x="192709" y="112560"/>
                  </a:lnTo>
                  <a:lnTo>
                    <a:pt x="192519" y="112915"/>
                  </a:lnTo>
                  <a:lnTo>
                    <a:pt x="192735" y="113182"/>
                  </a:lnTo>
                  <a:lnTo>
                    <a:pt x="192227" y="113461"/>
                  </a:lnTo>
                  <a:lnTo>
                    <a:pt x="191350" y="115049"/>
                  </a:lnTo>
                  <a:lnTo>
                    <a:pt x="193141" y="114896"/>
                  </a:lnTo>
                  <a:lnTo>
                    <a:pt x="194424" y="113487"/>
                  </a:lnTo>
                  <a:lnTo>
                    <a:pt x="197459" y="113372"/>
                  </a:lnTo>
                  <a:lnTo>
                    <a:pt x="198183" y="112229"/>
                  </a:lnTo>
                  <a:close/>
                </a:path>
                <a:path w="401319" h="346075">
                  <a:moveTo>
                    <a:pt x="201764" y="92570"/>
                  </a:moveTo>
                  <a:lnTo>
                    <a:pt x="197827" y="91122"/>
                  </a:lnTo>
                  <a:lnTo>
                    <a:pt x="197700" y="90932"/>
                  </a:lnTo>
                  <a:lnTo>
                    <a:pt x="197548" y="90627"/>
                  </a:lnTo>
                  <a:lnTo>
                    <a:pt x="195986" y="91122"/>
                  </a:lnTo>
                  <a:lnTo>
                    <a:pt x="194627" y="91059"/>
                  </a:lnTo>
                  <a:lnTo>
                    <a:pt x="194373" y="91046"/>
                  </a:lnTo>
                  <a:lnTo>
                    <a:pt x="193154" y="90068"/>
                  </a:lnTo>
                  <a:lnTo>
                    <a:pt x="192989" y="90195"/>
                  </a:lnTo>
                  <a:lnTo>
                    <a:pt x="192798" y="90538"/>
                  </a:lnTo>
                  <a:lnTo>
                    <a:pt x="192468" y="90970"/>
                  </a:lnTo>
                  <a:lnTo>
                    <a:pt x="191770" y="90944"/>
                  </a:lnTo>
                  <a:lnTo>
                    <a:pt x="191770" y="101257"/>
                  </a:lnTo>
                  <a:lnTo>
                    <a:pt x="191566" y="101396"/>
                  </a:lnTo>
                  <a:lnTo>
                    <a:pt x="191096" y="101180"/>
                  </a:lnTo>
                  <a:lnTo>
                    <a:pt x="191604" y="100647"/>
                  </a:lnTo>
                  <a:lnTo>
                    <a:pt x="191770" y="101257"/>
                  </a:lnTo>
                  <a:lnTo>
                    <a:pt x="191770" y="90944"/>
                  </a:lnTo>
                  <a:lnTo>
                    <a:pt x="191223" y="91059"/>
                  </a:lnTo>
                  <a:lnTo>
                    <a:pt x="191058" y="90538"/>
                  </a:lnTo>
                  <a:lnTo>
                    <a:pt x="191135" y="89738"/>
                  </a:lnTo>
                  <a:lnTo>
                    <a:pt x="191211" y="89547"/>
                  </a:lnTo>
                  <a:lnTo>
                    <a:pt x="191566" y="89141"/>
                  </a:lnTo>
                  <a:lnTo>
                    <a:pt x="191858" y="88734"/>
                  </a:lnTo>
                  <a:lnTo>
                    <a:pt x="191757" y="88569"/>
                  </a:lnTo>
                  <a:lnTo>
                    <a:pt x="190690" y="88290"/>
                  </a:lnTo>
                  <a:lnTo>
                    <a:pt x="189725" y="89001"/>
                  </a:lnTo>
                  <a:lnTo>
                    <a:pt x="188823" y="90055"/>
                  </a:lnTo>
                  <a:lnTo>
                    <a:pt x="188137" y="91020"/>
                  </a:lnTo>
                  <a:lnTo>
                    <a:pt x="187401" y="90538"/>
                  </a:lnTo>
                  <a:lnTo>
                    <a:pt x="186309" y="89738"/>
                  </a:lnTo>
                  <a:lnTo>
                    <a:pt x="185877" y="89916"/>
                  </a:lnTo>
                  <a:lnTo>
                    <a:pt x="185750" y="90589"/>
                  </a:lnTo>
                  <a:lnTo>
                    <a:pt x="185877" y="91122"/>
                  </a:lnTo>
                  <a:lnTo>
                    <a:pt x="186093" y="92227"/>
                  </a:lnTo>
                  <a:lnTo>
                    <a:pt x="186207" y="93573"/>
                  </a:lnTo>
                  <a:lnTo>
                    <a:pt x="186397" y="94894"/>
                  </a:lnTo>
                  <a:lnTo>
                    <a:pt x="183896" y="95618"/>
                  </a:lnTo>
                  <a:lnTo>
                    <a:pt x="183362" y="95859"/>
                  </a:lnTo>
                  <a:lnTo>
                    <a:pt x="183273" y="96291"/>
                  </a:lnTo>
                  <a:lnTo>
                    <a:pt x="183984" y="96545"/>
                  </a:lnTo>
                  <a:lnTo>
                    <a:pt x="186245" y="96761"/>
                  </a:lnTo>
                  <a:lnTo>
                    <a:pt x="187337" y="96913"/>
                  </a:lnTo>
                  <a:lnTo>
                    <a:pt x="187782" y="98298"/>
                  </a:lnTo>
                  <a:lnTo>
                    <a:pt x="186829" y="99161"/>
                  </a:lnTo>
                  <a:lnTo>
                    <a:pt x="185737" y="100076"/>
                  </a:lnTo>
                  <a:lnTo>
                    <a:pt x="184899" y="100825"/>
                  </a:lnTo>
                  <a:lnTo>
                    <a:pt x="187172" y="100736"/>
                  </a:lnTo>
                  <a:lnTo>
                    <a:pt x="188582" y="101447"/>
                  </a:lnTo>
                  <a:lnTo>
                    <a:pt x="188582" y="101180"/>
                  </a:lnTo>
                  <a:lnTo>
                    <a:pt x="188734" y="100939"/>
                  </a:lnTo>
                  <a:lnTo>
                    <a:pt x="189115" y="100787"/>
                  </a:lnTo>
                  <a:lnTo>
                    <a:pt x="189407" y="100571"/>
                  </a:lnTo>
                  <a:lnTo>
                    <a:pt x="189585" y="100825"/>
                  </a:lnTo>
                  <a:lnTo>
                    <a:pt x="189915" y="101180"/>
                  </a:lnTo>
                  <a:lnTo>
                    <a:pt x="189941" y="101307"/>
                  </a:lnTo>
                  <a:lnTo>
                    <a:pt x="189725" y="101638"/>
                  </a:lnTo>
                  <a:lnTo>
                    <a:pt x="189471" y="101739"/>
                  </a:lnTo>
                  <a:lnTo>
                    <a:pt x="189357" y="101993"/>
                  </a:lnTo>
                  <a:lnTo>
                    <a:pt x="190715" y="103479"/>
                  </a:lnTo>
                  <a:lnTo>
                    <a:pt x="190334" y="104076"/>
                  </a:lnTo>
                  <a:lnTo>
                    <a:pt x="189877" y="104394"/>
                  </a:lnTo>
                  <a:lnTo>
                    <a:pt x="189433" y="104546"/>
                  </a:lnTo>
                  <a:lnTo>
                    <a:pt x="196786" y="104546"/>
                  </a:lnTo>
                  <a:lnTo>
                    <a:pt x="196392" y="103593"/>
                  </a:lnTo>
                  <a:lnTo>
                    <a:pt x="196113" y="102273"/>
                  </a:lnTo>
                  <a:lnTo>
                    <a:pt x="195491" y="101396"/>
                  </a:lnTo>
                  <a:lnTo>
                    <a:pt x="194957" y="100647"/>
                  </a:lnTo>
                  <a:lnTo>
                    <a:pt x="194551" y="100076"/>
                  </a:lnTo>
                  <a:lnTo>
                    <a:pt x="192519" y="99745"/>
                  </a:lnTo>
                  <a:lnTo>
                    <a:pt x="192963" y="97637"/>
                  </a:lnTo>
                  <a:lnTo>
                    <a:pt x="194081" y="97739"/>
                  </a:lnTo>
                  <a:lnTo>
                    <a:pt x="195491" y="98298"/>
                  </a:lnTo>
                  <a:lnTo>
                    <a:pt x="196596" y="97637"/>
                  </a:lnTo>
                  <a:lnTo>
                    <a:pt x="198221" y="96659"/>
                  </a:lnTo>
                  <a:lnTo>
                    <a:pt x="199885" y="95034"/>
                  </a:lnTo>
                  <a:lnTo>
                    <a:pt x="201739" y="93459"/>
                  </a:lnTo>
                  <a:lnTo>
                    <a:pt x="201764" y="92570"/>
                  </a:lnTo>
                  <a:close/>
                </a:path>
                <a:path w="401319" h="346075">
                  <a:moveTo>
                    <a:pt x="213677" y="111645"/>
                  </a:moveTo>
                  <a:lnTo>
                    <a:pt x="213664" y="110261"/>
                  </a:lnTo>
                  <a:lnTo>
                    <a:pt x="211721" y="107962"/>
                  </a:lnTo>
                  <a:lnTo>
                    <a:pt x="209118" y="107543"/>
                  </a:lnTo>
                  <a:lnTo>
                    <a:pt x="206057" y="107683"/>
                  </a:lnTo>
                  <a:lnTo>
                    <a:pt x="205765" y="108102"/>
                  </a:lnTo>
                  <a:lnTo>
                    <a:pt x="205270" y="108483"/>
                  </a:lnTo>
                  <a:lnTo>
                    <a:pt x="206349" y="111988"/>
                  </a:lnTo>
                  <a:lnTo>
                    <a:pt x="208330" y="111937"/>
                  </a:lnTo>
                  <a:lnTo>
                    <a:pt x="210019" y="112039"/>
                  </a:lnTo>
                  <a:lnTo>
                    <a:pt x="211658" y="111798"/>
                  </a:lnTo>
                  <a:lnTo>
                    <a:pt x="212420" y="111696"/>
                  </a:lnTo>
                  <a:lnTo>
                    <a:pt x="213677" y="111645"/>
                  </a:lnTo>
                  <a:close/>
                </a:path>
                <a:path w="401319" h="346075">
                  <a:moveTo>
                    <a:pt x="223545" y="120078"/>
                  </a:moveTo>
                  <a:lnTo>
                    <a:pt x="223367" y="119964"/>
                  </a:lnTo>
                  <a:lnTo>
                    <a:pt x="222618" y="120967"/>
                  </a:lnTo>
                  <a:lnTo>
                    <a:pt x="222732" y="121640"/>
                  </a:lnTo>
                  <a:lnTo>
                    <a:pt x="223418" y="121881"/>
                  </a:lnTo>
                  <a:lnTo>
                    <a:pt x="223494" y="120713"/>
                  </a:lnTo>
                  <a:lnTo>
                    <a:pt x="223545" y="120078"/>
                  </a:lnTo>
                  <a:close/>
                </a:path>
                <a:path w="401319" h="346075">
                  <a:moveTo>
                    <a:pt x="226364" y="220027"/>
                  </a:moveTo>
                  <a:lnTo>
                    <a:pt x="225628" y="219697"/>
                  </a:lnTo>
                  <a:lnTo>
                    <a:pt x="214960" y="226974"/>
                  </a:lnTo>
                  <a:lnTo>
                    <a:pt x="215303" y="227545"/>
                  </a:lnTo>
                  <a:lnTo>
                    <a:pt x="215544" y="228257"/>
                  </a:lnTo>
                  <a:lnTo>
                    <a:pt x="215773" y="229895"/>
                  </a:lnTo>
                  <a:lnTo>
                    <a:pt x="216700" y="230492"/>
                  </a:lnTo>
                  <a:lnTo>
                    <a:pt x="217474" y="231432"/>
                  </a:lnTo>
                  <a:lnTo>
                    <a:pt x="217970" y="230886"/>
                  </a:lnTo>
                  <a:lnTo>
                    <a:pt x="217258" y="230695"/>
                  </a:lnTo>
                  <a:lnTo>
                    <a:pt x="217703" y="227812"/>
                  </a:lnTo>
                  <a:lnTo>
                    <a:pt x="219417" y="226212"/>
                  </a:lnTo>
                  <a:lnTo>
                    <a:pt x="221957" y="224421"/>
                  </a:lnTo>
                  <a:lnTo>
                    <a:pt x="222326" y="226352"/>
                  </a:lnTo>
                  <a:lnTo>
                    <a:pt x="222846" y="225780"/>
                  </a:lnTo>
                  <a:lnTo>
                    <a:pt x="223354" y="225171"/>
                  </a:lnTo>
                  <a:lnTo>
                    <a:pt x="224853" y="223202"/>
                  </a:lnTo>
                  <a:lnTo>
                    <a:pt x="225729" y="221742"/>
                  </a:lnTo>
                  <a:lnTo>
                    <a:pt x="226364" y="220027"/>
                  </a:lnTo>
                  <a:close/>
                </a:path>
                <a:path w="401319" h="346075">
                  <a:moveTo>
                    <a:pt x="240195" y="158381"/>
                  </a:moveTo>
                  <a:lnTo>
                    <a:pt x="239941" y="157543"/>
                  </a:lnTo>
                  <a:lnTo>
                    <a:pt x="240042" y="157391"/>
                  </a:lnTo>
                  <a:lnTo>
                    <a:pt x="239890" y="157276"/>
                  </a:lnTo>
                  <a:lnTo>
                    <a:pt x="239915" y="157416"/>
                  </a:lnTo>
                  <a:lnTo>
                    <a:pt x="239039" y="154622"/>
                  </a:lnTo>
                  <a:lnTo>
                    <a:pt x="238429" y="155041"/>
                  </a:lnTo>
                  <a:lnTo>
                    <a:pt x="237858" y="155638"/>
                  </a:lnTo>
                  <a:lnTo>
                    <a:pt x="237236" y="156489"/>
                  </a:lnTo>
                  <a:lnTo>
                    <a:pt x="237629" y="156019"/>
                  </a:lnTo>
                  <a:lnTo>
                    <a:pt x="238086" y="155613"/>
                  </a:lnTo>
                  <a:lnTo>
                    <a:pt x="238747" y="155422"/>
                  </a:lnTo>
                  <a:lnTo>
                    <a:pt x="237363" y="156552"/>
                  </a:lnTo>
                  <a:lnTo>
                    <a:pt x="237731" y="156781"/>
                  </a:lnTo>
                  <a:lnTo>
                    <a:pt x="238252" y="157048"/>
                  </a:lnTo>
                  <a:lnTo>
                    <a:pt x="238658" y="157429"/>
                  </a:lnTo>
                  <a:lnTo>
                    <a:pt x="238696" y="158013"/>
                  </a:lnTo>
                  <a:lnTo>
                    <a:pt x="238696" y="158305"/>
                  </a:lnTo>
                  <a:lnTo>
                    <a:pt x="238683" y="158597"/>
                  </a:lnTo>
                  <a:lnTo>
                    <a:pt x="239229" y="158737"/>
                  </a:lnTo>
                  <a:lnTo>
                    <a:pt x="239636" y="158673"/>
                  </a:lnTo>
                  <a:lnTo>
                    <a:pt x="240195" y="158381"/>
                  </a:lnTo>
                  <a:close/>
                </a:path>
                <a:path w="401319" h="346075">
                  <a:moveTo>
                    <a:pt x="240665" y="156959"/>
                  </a:moveTo>
                  <a:lnTo>
                    <a:pt x="240385" y="157213"/>
                  </a:lnTo>
                  <a:lnTo>
                    <a:pt x="240550" y="157327"/>
                  </a:lnTo>
                  <a:lnTo>
                    <a:pt x="240588" y="157200"/>
                  </a:lnTo>
                  <a:lnTo>
                    <a:pt x="240665" y="156959"/>
                  </a:lnTo>
                  <a:close/>
                </a:path>
                <a:path w="401319" h="346075">
                  <a:moveTo>
                    <a:pt x="240741" y="157581"/>
                  </a:moveTo>
                  <a:lnTo>
                    <a:pt x="240550" y="157391"/>
                  </a:lnTo>
                  <a:lnTo>
                    <a:pt x="240322" y="157238"/>
                  </a:lnTo>
                  <a:lnTo>
                    <a:pt x="240195" y="157264"/>
                  </a:lnTo>
                  <a:lnTo>
                    <a:pt x="240309" y="157416"/>
                  </a:lnTo>
                  <a:lnTo>
                    <a:pt x="240525" y="157505"/>
                  </a:lnTo>
                  <a:lnTo>
                    <a:pt x="240741" y="157581"/>
                  </a:lnTo>
                  <a:close/>
                </a:path>
                <a:path w="401319" h="346075">
                  <a:moveTo>
                    <a:pt x="241223" y="156400"/>
                  </a:moveTo>
                  <a:lnTo>
                    <a:pt x="241058" y="156146"/>
                  </a:lnTo>
                  <a:lnTo>
                    <a:pt x="240995" y="155968"/>
                  </a:lnTo>
                  <a:lnTo>
                    <a:pt x="240880" y="156311"/>
                  </a:lnTo>
                  <a:lnTo>
                    <a:pt x="240665" y="156959"/>
                  </a:lnTo>
                  <a:lnTo>
                    <a:pt x="241020" y="156641"/>
                  </a:lnTo>
                  <a:lnTo>
                    <a:pt x="241160" y="156476"/>
                  </a:lnTo>
                  <a:close/>
                </a:path>
                <a:path w="401319" h="346075">
                  <a:moveTo>
                    <a:pt x="251117" y="199351"/>
                  </a:moveTo>
                  <a:lnTo>
                    <a:pt x="250825" y="199148"/>
                  </a:lnTo>
                  <a:lnTo>
                    <a:pt x="250456" y="199021"/>
                  </a:lnTo>
                  <a:lnTo>
                    <a:pt x="249923" y="198869"/>
                  </a:lnTo>
                  <a:lnTo>
                    <a:pt x="249758" y="198894"/>
                  </a:lnTo>
                  <a:lnTo>
                    <a:pt x="249415" y="198920"/>
                  </a:lnTo>
                  <a:lnTo>
                    <a:pt x="249326" y="199123"/>
                  </a:lnTo>
                  <a:lnTo>
                    <a:pt x="249250" y="199301"/>
                  </a:lnTo>
                  <a:lnTo>
                    <a:pt x="249186" y="199504"/>
                  </a:lnTo>
                  <a:lnTo>
                    <a:pt x="249199" y="199656"/>
                  </a:lnTo>
                  <a:lnTo>
                    <a:pt x="249275" y="199796"/>
                  </a:lnTo>
                  <a:lnTo>
                    <a:pt x="249720" y="200113"/>
                  </a:lnTo>
                  <a:lnTo>
                    <a:pt x="250190" y="200380"/>
                  </a:lnTo>
                  <a:lnTo>
                    <a:pt x="250647" y="200685"/>
                  </a:lnTo>
                  <a:lnTo>
                    <a:pt x="250748" y="200253"/>
                  </a:lnTo>
                  <a:lnTo>
                    <a:pt x="250913" y="199809"/>
                  </a:lnTo>
                  <a:lnTo>
                    <a:pt x="251117" y="199351"/>
                  </a:lnTo>
                  <a:close/>
                </a:path>
                <a:path w="401319" h="346075">
                  <a:moveTo>
                    <a:pt x="259156" y="147002"/>
                  </a:moveTo>
                  <a:lnTo>
                    <a:pt x="258889" y="147091"/>
                  </a:lnTo>
                  <a:lnTo>
                    <a:pt x="258622" y="147193"/>
                  </a:lnTo>
                  <a:lnTo>
                    <a:pt x="258368" y="147320"/>
                  </a:lnTo>
                  <a:lnTo>
                    <a:pt x="258521" y="147472"/>
                  </a:lnTo>
                  <a:lnTo>
                    <a:pt x="258660" y="147624"/>
                  </a:lnTo>
                  <a:lnTo>
                    <a:pt x="258800" y="147777"/>
                  </a:lnTo>
                  <a:lnTo>
                    <a:pt x="258914" y="147523"/>
                  </a:lnTo>
                  <a:lnTo>
                    <a:pt x="259029" y="147256"/>
                  </a:lnTo>
                  <a:lnTo>
                    <a:pt x="259156" y="147002"/>
                  </a:lnTo>
                  <a:close/>
                </a:path>
                <a:path w="401319" h="346075">
                  <a:moveTo>
                    <a:pt x="264452" y="144805"/>
                  </a:moveTo>
                  <a:lnTo>
                    <a:pt x="263817" y="144576"/>
                  </a:lnTo>
                  <a:lnTo>
                    <a:pt x="263499" y="144475"/>
                  </a:lnTo>
                  <a:lnTo>
                    <a:pt x="263245" y="145046"/>
                  </a:lnTo>
                  <a:lnTo>
                    <a:pt x="262915" y="145415"/>
                  </a:lnTo>
                  <a:lnTo>
                    <a:pt x="262534" y="145681"/>
                  </a:lnTo>
                  <a:lnTo>
                    <a:pt x="261950" y="146088"/>
                  </a:lnTo>
                  <a:lnTo>
                    <a:pt x="261340" y="146304"/>
                  </a:lnTo>
                  <a:lnTo>
                    <a:pt x="260692" y="146494"/>
                  </a:lnTo>
                  <a:lnTo>
                    <a:pt x="260870" y="146659"/>
                  </a:lnTo>
                  <a:lnTo>
                    <a:pt x="260985" y="146812"/>
                  </a:lnTo>
                  <a:lnTo>
                    <a:pt x="260858" y="147929"/>
                  </a:lnTo>
                  <a:lnTo>
                    <a:pt x="260451" y="148564"/>
                  </a:lnTo>
                  <a:lnTo>
                    <a:pt x="259791" y="148805"/>
                  </a:lnTo>
                  <a:lnTo>
                    <a:pt x="260591" y="149656"/>
                  </a:lnTo>
                  <a:lnTo>
                    <a:pt x="261543" y="148691"/>
                  </a:lnTo>
                  <a:lnTo>
                    <a:pt x="262267" y="147447"/>
                  </a:lnTo>
                  <a:lnTo>
                    <a:pt x="263474" y="145465"/>
                  </a:lnTo>
                  <a:lnTo>
                    <a:pt x="263931" y="145021"/>
                  </a:lnTo>
                  <a:lnTo>
                    <a:pt x="264452" y="144805"/>
                  </a:lnTo>
                  <a:close/>
                </a:path>
                <a:path w="401319" h="346075">
                  <a:moveTo>
                    <a:pt x="266026" y="184810"/>
                  </a:moveTo>
                  <a:lnTo>
                    <a:pt x="265925" y="184975"/>
                  </a:lnTo>
                  <a:lnTo>
                    <a:pt x="266026" y="184810"/>
                  </a:lnTo>
                  <a:close/>
                </a:path>
                <a:path w="401319" h="346075">
                  <a:moveTo>
                    <a:pt x="269557" y="184061"/>
                  </a:moveTo>
                  <a:lnTo>
                    <a:pt x="269227" y="180352"/>
                  </a:lnTo>
                  <a:lnTo>
                    <a:pt x="268224" y="181546"/>
                  </a:lnTo>
                  <a:lnTo>
                    <a:pt x="267335" y="182791"/>
                  </a:lnTo>
                  <a:lnTo>
                    <a:pt x="266103" y="184670"/>
                  </a:lnTo>
                  <a:lnTo>
                    <a:pt x="266026" y="184810"/>
                  </a:lnTo>
                  <a:lnTo>
                    <a:pt x="266395" y="184708"/>
                  </a:lnTo>
                  <a:lnTo>
                    <a:pt x="266966" y="184759"/>
                  </a:lnTo>
                  <a:lnTo>
                    <a:pt x="268008" y="184912"/>
                  </a:lnTo>
                  <a:lnTo>
                    <a:pt x="268935" y="185267"/>
                  </a:lnTo>
                  <a:lnTo>
                    <a:pt x="269557" y="184061"/>
                  </a:lnTo>
                  <a:close/>
                </a:path>
                <a:path w="401319" h="346075">
                  <a:moveTo>
                    <a:pt x="270598" y="178854"/>
                  </a:moveTo>
                  <a:lnTo>
                    <a:pt x="270446" y="178993"/>
                  </a:lnTo>
                  <a:lnTo>
                    <a:pt x="270471" y="179133"/>
                  </a:lnTo>
                  <a:lnTo>
                    <a:pt x="270573" y="178943"/>
                  </a:lnTo>
                  <a:close/>
                </a:path>
                <a:path w="401319" h="346075">
                  <a:moveTo>
                    <a:pt x="275793" y="248627"/>
                  </a:moveTo>
                  <a:lnTo>
                    <a:pt x="275729" y="248475"/>
                  </a:lnTo>
                  <a:lnTo>
                    <a:pt x="275513" y="248005"/>
                  </a:lnTo>
                  <a:lnTo>
                    <a:pt x="275297" y="247726"/>
                  </a:lnTo>
                  <a:lnTo>
                    <a:pt x="275082" y="247484"/>
                  </a:lnTo>
                  <a:lnTo>
                    <a:pt x="275120" y="248881"/>
                  </a:lnTo>
                  <a:lnTo>
                    <a:pt x="275348" y="248805"/>
                  </a:lnTo>
                  <a:lnTo>
                    <a:pt x="275564" y="248716"/>
                  </a:lnTo>
                  <a:lnTo>
                    <a:pt x="275793" y="248627"/>
                  </a:lnTo>
                  <a:close/>
                </a:path>
                <a:path w="401319" h="346075">
                  <a:moveTo>
                    <a:pt x="288290" y="180327"/>
                  </a:moveTo>
                  <a:lnTo>
                    <a:pt x="288061" y="179552"/>
                  </a:lnTo>
                  <a:lnTo>
                    <a:pt x="288099" y="178968"/>
                  </a:lnTo>
                  <a:lnTo>
                    <a:pt x="286524" y="179476"/>
                  </a:lnTo>
                  <a:lnTo>
                    <a:pt x="284454" y="178892"/>
                  </a:lnTo>
                  <a:lnTo>
                    <a:pt x="283730" y="181406"/>
                  </a:lnTo>
                  <a:lnTo>
                    <a:pt x="285318" y="181648"/>
                  </a:lnTo>
                  <a:lnTo>
                    <a:pt x="286804" y="181635"/>
                  </a:lnTo>
                  <a:lnTo>
                    <a:pt x="288290" y="180327"/>
                  </a:lnTo>
                  <a:close/>
                </a:path>
                <a:path w="401319" h="346075">
                  <a:moveTo>
                    <a:pt x="289623" y="175501"/>
                  </a:moveTo>
                  <a:lnTo>
                    <a:pt x="288442" y="178181"/>
                  </a:lnTo>
                  <a:lnTo>
                    <a:pt x="289623" y="175501"/>
                  </a:lnTo>
                  <a:close/>
                </a:path>
                <a:path w="401319" h="346075">
                  <a:moveTo>
                    <a:pt x="309511" y="124396"/>
                  </a:moveTo>
                  <a:lnTo>
                    <a:pt x="309473" y="124206"/>
                  </a:lnTo>
                  <a:lnTo>
                    <a:pt x="309410" y="124066"/>
                  </a:lnTo>
                  <a:lnTo>
                    <a:pt x="309333" y="123913"/>
                  </a:lnTo>
                  <a:lnTo>
                    <a:pt x="309333" y="124129"/>
                  </a:lnTo>
                  <a:lnTo>
                    <a:pt x="309359" y="124294"/>
                  </a:lnTo>
                  <a:lnTo>
                    <a:pt x="309372" y="124447"/>
                  </a:lnTo>
                  <a:lnTo>
                    <a:pt x="309511" y="124396"/>
                  </a:lnTo>
                  <a:close/>
                </a:path>
                <a:path w="401319" h="346075">
                  <a:moveTo>
                    <a:pt x="318897" y="47802"/>
                  </a:moveTo>
                  <a:lnTo>
                    <a:pt x="318490" y="46532"/>
                  </a:lnTo>
                  <a:lnTo>
                    <a:pt x="318198" y="45199"/>
                  </a:lnTo>
                  <a:lnTo>
                    <a:pt x="317868" y="43878"/>
                  </a:lnTo>
                  <a:lnTo>
                    <a:pt x="317169" y="43853"/>
                  </a:lnTo>
                  <a:lnTo>
                    <a:pt x="316420" y="43942"/>
                  </a:lnTo>
                  <a:lnTo>
                    <a:pt x="315620" y="44234"/>
                  </a:lnTo>
                  <a:lnTo>
                    <a:pt x="316090" y="42748"/>
                  </a:lnTo>
                  <a:lnTo>
                    <a:pt x="316280" y="42303"/>
                  </a:lnTo>
                  <a:lnTo>
                    <a:pt x="315468" y="42722"/>
                  </a:lnTo>
                  <a:lnTo>
                    <a:pt x="314629" y="43129"/>
                  </a:lnTo>
                  <a:lnTo>
                    <a:pt x="313664" y="43472"/>
                  </a:lnTo>
                  <a:lnTo>
                    <a:pt x="313537" y="43561"/>
                  </a:lnTo>
                  <a:lnTo>
                    <a:pt x="313410" y="45161"/>
                  </a:lnTo>
                  <a:lnTo>
                    <a:pt x="314134" y="46469"/>
                  </a:lnTo>
                  <a:lnTo>
                    <a:pt x="315518" y="47713"/>
                  </a:lnTo>
                  <a:lnTo>
                    <a:pt x="315734" y="47955"/>
                  </a:lnTo>
                  <a:lnTo>
                    <a:pt x="316649" y="48272"/>
                  </a:lnTo>
                  <a:lnTo>
                    <a:pt x="317550" y="48361"/>
                  </a:lnTo>
                  <a:lnTo>
                    <a:pt x="318401" y="48044"/>
                  </a:lnTo>
                  <a:lnTo>
                    <a:pt x="318541" y="47904"/>
                  </a:lnTo>
                  <a:lnTo>
                    <a:pt x="318782" y="47879"/>
                  </a:lnTo>
                  <a:close/>
                </a:path>
                <a:path w="401319" h="346075">
                  <a:moveTo>
                    <a:pt x="329272" y="121170"/>
                  </a:moveTo>
                  <a:lnTo>
                    <a:pt x="328358" y="120726"/>
                  </a:lnTo>
                  <a:lnTo>
                    <a:pt x="327812" y="119900"/>
                  </a:lnTo>
                  <a:lnTo>
                    <a:pt x="326453" y="118732"/>
                  </a:lnTo>
                  <a:lnTo>
                    <a:pt x="325221" y="117462"/>
                  </a:lnTo>
                  <a:lnTo>
                    <a:pt x="319239" y="122770"/>
                  </a:lnTo>
                  <a:lnTo>
                    <a:pt x="319252" y="123545"/>
                  </a:lnTo>
                  <a:lnTo>
                    <a:pt x="319214" y="123977"/>
                  </a:lnTo>
                  <a:lnTo>
                    <a:pt x="328879" y="123977"/>
                  </a:lnTo>
                  <a:lnTo>
                    <a:pt x="329044" y="123545"/>
                  </a:lnTo>
                  <a:lnTo>
                    <a:pt x="329171" y="122821"/>
                  </a:lnTo>
                  <a:lnTo>
                    <a:pt x="329272" y="121170"/>
                  </a:lnTo>
                  <a:close/>
                </a:path>
                <a:path w="401319" h="346075">
                  <a:moveTo>
                    <a:pt x="329285" y="120078"/>
                  </a:moveTo>
                  <a:lnTo>
                    <a:pt x="329234" y="118960"/>
                  </a:lnTo>
                  <a:lnTo>
                    <a:pt x="329069" y="117944"/>
                  </a:lnTo>
                  <a:lnTo>
                    <a:pt x="328142" y="115430"/>
                  </a:lnTo>
                  <a:lnTo>
                    <a:pt x="328320" y="114325"/>
                  </a:lnTo>
                  <a:lnTo>
                    <a:pt x="328307" y="111925"/>
                  </a:lnTo>
                  <a:lnTo>
                    <a:pt x="329184" y="111874"/>
                  </a:lnTo>
                  <a:lnTo>
                    <a:pt x="328688" y="110680"/>
                  </a:lnTo>
                  <a:lnTo>
                    <a:pt x="327215" y="107162"/>
                  </a:lnTo>
                  <a:lnTo>
                    <a:pt x="327050" y="106756"/>
                  </a:lnTo>
                  <a:lnTo>
                    <a:pt x="326390" y="107162"/>
                  </a:lnTo>
                  <a:lnTo>
                    <a:pt x="326351" y="106553"/>
                  </a:lnTo>
                  <a:lnTo>
                    <a:pt x="326567" y="106222"/>
                  </a:lnTo>
                  <a:lnTo>
                    <a:pt x="326771" y="106083"/>
                  </a:lnTo>
                  <a:lnTo>
                    <a:pt x="324408" y="100393"/>
                  </a:lnTo>
                  <a:lnTo>
                    <a:pt x="321868" y="101714"/>
                  </a:lnTo>
                  <a:lnTo>
                    <a:pt x="321868" y="106159"/>
                  </a:lnTo>
                  <a:lnTo>
                    <a:pt x="321868" y="106553"/>
                  </a:lnTo>
                  <a:lnTo>
                    <a:pt x="321564" y="106400"/>
                  </a:lnTo>
                  <a:lnTo>
                    <a:pt x="321868" y="106159"/>
                  </a:lnTo>
                  <a:lnTo>
                    <a:pt x="321868" y="101714"/>
                  </a:lnTo>
                  <a:lnTo>
                    <a:pt x="321627" y="101828"/>
                  </a:lnTo>
                  <a:lnTo>
                    <a:pt x="319176" y="103911"/>
                  </a:lnTo>
                  <a:lnTo>
                    <a:pt x="316674" y="105613"/>
                  </a:lnTo>
                  <a:lnTo>
                    <a:pt x="317360" y="109448"/>
                  </a:lnTo>
                  <a:lnTo>
                    <a:pt x="316623" y="109626"/>
                  </a:lnTo>
                  <a:lnTo>
                    <a:pt x="316103" y="109867"/>
                  </a:lnTo>
                  <a:lnTo>
                    <a:pt x="314667" y="109867"/>
                  </a:lnTo>
                  <a:lnTo>
                    <a:pt x="314020" y="110121"/>
                  </a:lnTo>
                  <a:lnTo>
                    <a:pt x="313931" y="112217"/>
                  </a:lnTo>
                  <a:lnTo>
                    <a:pt x="314667" y="112115"/>
                  </a:lnTo>
                  <a:lnTo>
                    <a:pt x="317449" y="112204"/>
                  </a:lnTo>
                  <a:lnTo>
                    <a:pt x="318782" y="112750"/>
                  </a:lnTo>
                  <a:lnTo>
                    <a:pt x="320141" y="113982"/>
                  </a:lnTo>
                  <a:lnTo>
                    <a:pt x="320040" y="113144"/>
                  </a:lnTo>
                  <a:lnTo>
                    <a:pt x="319773" y="112115"/>
                  </a:lnTo>
                  <a:lnTo>
                    <a:pt x="319468" y="110680"/>
                  </a:lnTo>
                  <a:lnTo>
                    <a:pt x="320929" y="111569"/>
                  </a:lnTo>
                  <a:lnTo>
                    <a:pt x="321741" y="112001"/>
                  </a:lnTo>
                  <a:lnTo>
                    <a:pt x="323062" y="112928"/>
                  </a:lnTo>
                  <a:lnTo>
                    <a:pt x="323532" y="113817"/>
                  </a:lnTo>
                  <a:lnTo>
                    <a:pt x="325615" y="113982"/>
                  </a:lnTo>
                  <a:lnTo>
                    <a:pt x="326923" y="114325"/>
                  </a:lnTo>
                  <a:lnTo>
                    <a:pt x="328218" y="114808"/>
                  </a:lnTo>
                  <a:lnTo>
                    <a:pt x="326186" y="116611"/>
                  </a:lnTo>
                  <a:lnTo>
                    <a:pt x="327380" y="117754"/>
                  </a:lnTo>
                  <a:lnTo>
                    <a:pt x="328510" y="119011"/>
                  </a:lnTo>
                  <a:lnTo>
                    <a:pt x="329285" y="120078"/>
                  </a:lnTo>
                  <a:close/>
                </a:path>
                <a:path w="401319" h="346075">
                  <a:moveTo>
                    <a:pt x="343623" y="146608"/>
                  </a:moveTo>
                  <a:lnTo>
                    <a:pt x="342163" y="143090"/>
                  </a:lnTo>
                  <a:lnTo>
                    <a:pt x="341490" y="142646"/>
                  </a:lnTo>
                  <a:lnTo>
                    <a:pt x="340842" y="142087"/>
                  </a:lnTo>
                  <a:lnTo>
                    <a:pt x="339674" y="140690"/>
                  </a:lnTo>
                  <a:lnTo>
                    <a:pt x="339128" y="140042"/>
                  </a:lnTo>
                  <a:lnTo>
                    <a:pt x="337680" y="138772"/>
                  </a:lnTo>
                  <a:lnTo>
                    <a:pt x="335407" y="137858"/>
                  </a:lnTo>
                  <a:lnTo>
                    <a:pt x="334657" y="137553"/>
                  </a:lnTo>
                  <a:lnTo>
                    <a:pt x="332841" y="137858"/>
                  </a:lnTo>
                  <a:lnTo>
                    <a:pt x="331228" y="137756"/>
                  </a:lnTo>
                  <a:lnTo>
                    <a:pt x="331038" y="137312"/>
                  </a:lnTo>
                  <a:lnTo>
                    <a:pt x="330657" y="136855"/>
                  </a:lnTo>
                  <a:lnTo>
                    <a:pt x="331914" y="134099"/>
                  </a:lnTo>
                  <a:lnTo>
                    <a:pt x="333146" y="131457"/>
                  </a:lnTo>
                  <a:lnTo>
                    <a:pt x="333438" y="130848"/>
                  </a:lnTo>
                  <a:lnTo>
                    <a:pt x="335165" y="128257"/>
                  </a:lnTo>
                  <a:lnTo>
                    <a:pt x="334556" y="127596"/>
                  </a:lnTo>
                  <a:lnTo>
                    <a:pt x="333362" y="126250"/>
                  </a:lnTo>
                  <a:lnTo>
                    <a:pt x="333222" y="125641"/>
                  </a:lnTo>
                  <a:lnTo>
                    <a:pt x="333082" y="125336"/>
                  </a:lnTo>
                  <a:lnTo>
                    <a:pt x="332968" y="124929"/>
                  </a:lnTo>
                  <a:lnTo>
                    <a:pt x="333590" y="124802"/>
                  </a:lnTo>
                  <a:lnTo>
                    <a:pt x="334137" y="124815"/>
                  </a:lnTo>
                  <a:lnTo>
                    <a:pt x="334606" y="124929"/>
                  </a:lnTo>
                  <a:lnTo>
                    <a:pt x="334556" y="124802"/>
                  </a:lnTo>
                  <a:lnTo>
                    <a:pt x="333413" y="122059"/>
                  </a:lnTo>
                  <a:lnTo>
                    <a:pt x="333006" y="122821"/>
                  </a:lnTo>
                  <a:lnTo>
                    <a:pt x="332460" y="123545"/>
                  </a:lnTo>
                  <a:lnTo>
                    <a:pt x="330454" y="125425"/>
                  </a:lnTo>
                  <a:lnTo>
                    <a:pt x="329577" y="127546"/>
                  </a:lnTo>
                  <a:lnTo>
                    <a:pt x="327380" y="127381"/>
                  </a:lnTo>
                  <a:lnTo>
                    <a:pt x="327380" y="129501"/>
                  </a:lnTo>
                  <a:lnTo>
                    <a:pt x="327240" y="130606"/>
                  </a:lnTo>
                  <a:lnTo>
                    <a:pt x="326758" y="131457"/>
                  </a:lnTo>
                  <a:lnTo>
                    <a:pt x="325501" y="131089"/>
                  </a:lnTo>
                  <a:lnTo>
                    <a:pt x="325297" y="130403"/>
                  </a:lnTo>
                  <a:lnTo>
                    <a:pt x="325297" y="131457"/>
                  </a:lnTo>
                  <a:lnTo>
                    <a:pt x="325158" y="131838"/>
                  </a:lnTo>
                  <a:lnTo>
                    <a:pt x="325043" y="132588"/>
                  </a:lnTo>
                  <a:lnTo>
                    <a:pt x="323786" y="133997"/>
                  </a:lnTo>
                  <a:lnTo>
                    <a:pt x="322173" y="133578"/>
                  </a:lnTo>
                  <a:lnTo>
                    <a:pt x="322072" y="132588"/>
                  </a:lnTo>
                  <a:lnTo>
                    <a:pt x="322072" y="130594"/>
                  </a:lnTo>
                  <a:lnTo>
                    <a:pt x="322173" y="129184"/>
                  </a:lnTo>
                  <a:lnTo>
                    <a:pt x="323494" y="126250"/>
                  </a:lnTo>
                  <a:lnTo>
                    <a:pt x="323811" y="127889"/>
                  </a:lnTo>
                  <a:lnTo>
                    <a:pt x="322681" y="128409"/>
                  </a:lnTo>
                  <a:lnTo>
                    <a:pt x="322173" y="129184"/>
                  </a:lnTo>
                  <a:lnTo>
                    <a:pt x="325221" y="131089"/>
                  </a:lnTo>
                  <a:lnTo>
                    <a:pt x="325297" y="131457"/>
                  </a:lnTo>
                  <a:lnTo>
                    <a:pt x="325297" y="130403"/>
                  </a:lnTo>
                  <a:lnTo>
                    <a:pt x="325031" y="129501"/>
                  </a:lnTo>
                  <a:lnTo>
                    <a:pt x="325640" y="128371"/>
                  </a:lnTo>
                  <a:lnTo>
                    <a:pt x="327088" y="127596"/>
                  </a:lnTo>
                  <a:lnTo>
                    <a:pt x="327253" y="128371"/>
                  </a:lnTo>
                  <a:lnTo>
                    <a:pt x="327380" y="129501"/>
                  </a:lnTo>
                  <a:lnTo>
                    <a:pt x="327380" y="127381"/>
                  </a:lnTo>
                  <a:lnTo>
                    <a:pt x="327875" y="126250"/>
                  </a:lnTo>
                  <a:lnTo>
                    <a:pt x="328358" y="125336"/>
                  </a:lnTo>
                  <a:lnTo>
                    <a:pt x="328676" y="124498"/>
                  </a:lnTo>
                  <a:lnTo>
                    <a:pt x="319189" y="124498"/>
                  </a:lnTo>
                  <a:lnTo>
                    <a:pt x="316814" y="124498"/>
                  </a:lnTo>
                  <a:lnTo>
                    <a:pt x="316407" y="125895"/>
                  </a:lnTo>
                  <a:lnTo>
                    <a:pt x="316191" y="127152"/>
                  </a:lnTo>
                  <a:lnTo>
                    <a:pt x="316128" y="127368"/>
                  </a:lnTo>
                  <a:lnTo>
                    <a:pt x="316026" y="127596"/>
                  </a:lnTo>
                  <a:lnTo>
                    <a:pt x="315912" y="128028"/>
                  </a:lnTo>
                  <a:lnTo>
                    <a:pt x="318516" y="132016"/>
                  </a:lnTo>
                  <a:lnTo>
                    <a:pt x="318389" y="131051"/>
                  </a:lnTo>
                  <a:lnTo>
                    <a:pt x="318782" y="130594"/>
                  </a:lnTo>
                  <a:lnTo>
                    <a:pt x="319722" y="130848"/>
                  </a:lnTo>
                  <a:lnTo>
                    <a:pt x="319836" y="131051"/>
                  </a:lnTo>
                  <a:lnTo>
                    <a:pt x="321068" y="134226"/>
                  </a:lnTo>
                  <a:lnTo>
                    <a:pt x="321500" y="134099"/>
                  </a:lnTo>
                  <a:lnTo>
                    <a:pt x="321906" y="134099"/>
                  </a:lnTo>
                  <a:lnTo>
                    <a:pt x="322872" y="135788"/>
                  </a:lnTo>
                  <a:lnTo>
                    <a:pt x="323329" y="137045"/>
                  </a:lnTo>
                  <a:lnTo>
                    <a:pt x="323837" y="138188"/>
                  </a:lnTo>
                  <a:lnTo>
                    <a:pt x="323519" y="138544"/>
                  </a:lnTo>
                  <a:lnTo>
                    <a:pt x="323151" y="138772"/>
                  </a:lnTo>
                  <a:lnTo>
                    <a:pt x="322948" y="138861"/>
                  </a:lnTo>
                  <a:lnTo>
                    <a:pt x="323380" y="139661"/>
                  </a:lnTo>
                  <a:lnTo>
                    <a:pt x="324358" y="142455"/>
                  </a:lnTo>
                  <a:lnTo>
                    <a:pt x="325056" y="142125"/>
                  </a:lnTo>
                  <a:lnTo>
                    <a:pt x="325831" y="141922"/>
                  </a:lnTo>
                  <a:lnTo>
                    <a:pt x="328129" y="139966"/>
                  </a:lnTo>
                  <a:lnTo>
                    <a:pt x="330161" y="140931"/>
                  </a:lnTo>
                  <a:lnTo>
                    <a:pt x="332054" y="140690"/>
                  </a:lnTo>
                  <a:lnTo>
                    <a:pt x="335368" y="143103"/>
                  </a:lnTo>
                  <a:lnTo>
                    <a:pt x="339991" y="143243"/>
                  </a:lnTo>
                  <a:lnTo>
                    <a:pt x="342811" y="147002"/>
                  </a:lnTo>
                  <a:lnTo>
                    <a:pt x="343141" y="147345"/>
                  </a:lnTo>
                  <a:lnTo>
                    <a:pt x="343623" y="146608"/>
                  </a:lnTo>
                  <a:close/>
                </a:path>
                <a:path w="401319" h="346075">
                  <a:moveTo>
                    <a:pt x="344703" y="93078"/>
                  </a:moveTo>
                  <a:lnTo>
                    <a:pt x="343839" y="93103"/>
                  </a:lnTo>
                  <a:lnTo>
                    <a:pt x="343001" y="92837"/>
                  </a:lnTo>
                  <a:lnTo>
                    <a:pt x="342303" y="92214"/>
                  </a:lnTo>
                  <a:lnTo>
                    <a:pt x="341464" y="92075"/>
                  </a:lnTo>
                  <a:lnTo>
                    <a:pt x="340690" y="91833"/>
                  </a:lnTo>
                  <a:lnTo>
                    <a:pt x="340055" y="91528"/>
                  </a:lnTo>
                  <a:lnTo>
                    <a:pt x="340233" y="91909"/>
                  </a:lnTo>
                  <a:lnTo>
                    <a:pt x="340233" y="92214"/>
                  </a:lnTo>
                  <a:lnTo>
                    <a:pt x="340271" y="92659"/>
                  </a:lnTo>
                  <a:lnTo>
                    <a:pt x="342328" y="94284"/>
                  </a:lnTo>
                  <a:lnTo>
                    <a:pt x="342963" y="94094"/>
                  </a:lnTo>
                  <a:lnTo>
                    <a:pt x="343662" y="94043"/>
                  </a:lnTo>
                  <a:lnTo>
                    <a:pt x="344424" y="94081"/>
                  </a:lnTo>
                  <a:lnTo>
                    <a:pt x="344525" y="93738"/>
                  </a:lnTo>
                  <a:lnTo>
                    <a:pt x="344639" y="93408"/>
                  </a:lnTo>
                  <a:lnTo>
                    <a:pt x="344703" y="93078"/>
                  </a:lnTo>
                  <a:close/>
                </a:path>
                <a:path w="401319" h="346075">
                  <a:moveTo>
                    <a:pt x="355841" y="104876"/>
                  </a:moveTo>
                  <a:lnTo>
                    <a:pt x="355701" y="102387"/>
                  </a:lnTo>
                  <a:lnTo>
                    <a:pt x="353999" y="101574"/>
                  </a:lnTo>
                  <a:lnTo>
                    <a:pt x="352348" y="100825"/>
                  </a:lnTo>
                  <a:lnTo>
                    <a:pt x="350494" y="100698"/>
                  </a:lnTo>
                  <a:lnTo>
                    <a:pt x="355841" y="104876"/>
                  </a:lnTo>
                  <a:close/>
                </a:path>
                <a:path w="401319" h="346075">
                  <a:moveTo>
                    <a:pt x="358444" y="74587"/>
                  </a:moveTo>
                  <a:lnTo>
                    <a:pt x="358406" y="74460"/>
                  </a:lnTo>
                  <a:lnTo>
                    <a:pt x="358317" y="74218"/>
                  </a:lnTo>
                  <a:lnTo>
                    <a:pt x="358317" y="74345"/>
                  </a:lnTo>
                  <a:lnTo>
                    <a:pt x="358330" y="74574"/>
                  </a:lnTo>
                  <a:close/>
                </a:path>
                <a:path w="401319" h="346075">
                  <a:moveTo>
                    <a:pt x="358711" y="73748"/>
                  </a:moveTo>
                  <a:lnTo>
                    <a:pt x="358444" y="73736"/>
                  </a:lnTo>
                  <a:lnTo>
                    <a:pt x="358317" y="73723"/>
                  </a:lnTo>
                  <a:lnTo>
                    <a:pt x="358317" y="73863"/>
                  </a:lnTo>
                  <a:lnTo>
                    <a:pt x="358444" y="73863"/>
                  </a:lnTo>
                  <a:lnTo>
                    <a:pt x="358584" y="73812"/>
                  </a:lnTo>
                  <a:lnTo>
                    <a:pt x="358711" y="73748"/>
                  </a:lnTo>
                  <a:close/>
                </a:path>
                <a:path w="401319" h="346075">
                  <a:moveTo>
                    <a:pt x="366890" y="191973"/>
                  </a:moveTo>
                  <a:lnTo>
                    <a:pt x="366877" y="191833"/>
                  </a:lnTo>
                  <a:lnTo>
                    <a:pt x="366890" y="191973"/>
                  </a:lnTo>
                  <a:close/>
                </a:path>
                <a:path w="401319" h="346075">
                  <a:moveTo>
                    <a:pt x="368376" y="188315"/>
                  </a:moveTo>
                  <a:lnTo>
                    <a:pt x="368312" y="188493"/>
                  </a:lnTo>
                  <a:lnTo>
                    <a:pt x="368376" y="188315"/>
                  </a:lnTo>
                  <a:close/>
                </a:path>
                <a:path w="401319" h="346075">
                  <a:moveTo>
                    <a:pt x="391198" y="85750"/>
                  </a:moveTo>
                  <a:lnTo>
                    <a:pt x="390893" y="85496"/>
                  </a:lnTo>
                  <a:lnTo>
                    <a:pt x="390728" y="85344"/>
                  </a:lnTo>
                  <a:lnTo>
                    <a:pt x="390613" y="85178"/>
                  </a:lnTo>
                  <a:lnTo>
                    <a:pt x="390715" y="85496"/>
                  </a:lnTo>
                  <a:lnTo>
                    <a:pt x="390829" y="85801"/>
                  </a:lnTo>
                  <a:lnTo>
                    <a:pt x="390944" y="86131"/>
                  </a:lnTo>
                  <a:lnTo>
                    <a:pt x="391033" y="86004"/>
                  </a:lnTo>
                  <a:lnTo>
                    <a:pt x="391109" y="85877"/>
                  </a:lnTo>
                  <a:lnTo>
                    <a:pt x="391198" y="85750"/>
                  </a:lnTo>
                  <a:close/>
                </a:path>
                <a:path w="401319" h="346075">
                  <a:moveTo>
                    <a:pt x="392430" y="99326"/>
                  </a:moveTo>
                  <a:lnTo>
                    <a:pt x="385546" y="83578"/>
                  </a:lnTo>
                  <a:lnTo>
                    <a:pt x="384708" y="81635"/>
                  </a:lnTo>
                  <a:lnTo>
                    <a:pt x="384060" y="81813"/>
                  </a:lnTo>
                  <a:lnTo>
                    <a:pt x="382689" y="81978"/>
                  </a:lnTo>
                  <a:lnTo>
                    <a:pt x="381254" y="82270"/>
                  </a:lnTo>
                  <a:lnTo>
                    <a:pt x="380403" y="82092"/>
                  </a:lnTo>
                  <a:lnTo>
                    <a:pt x="380238" y="82499"/>
                  </a:lnTo>
                  <a:lnTo>
                    <a:pt x="379971" y="82880"/>
                  </a:lnTo>
                  <a:lnTo>
                    <a:pt x="379590" y="83235"/>
                  </a:lnTo>
                  <a:lnTo>
                    <a:pt x="376110" y="83388"/>
                  </a:lnTo>
                  <a:lnTo>
                    <a:pt x="375983" y="83058"/>
                  </a:lnTo>
                  <a:lnTo>
                    <a:pt x="375539" y="84378"/>
                  </a:lnTo>
                  <a:lnTo>
                    <a:pt x="376135" y="85686"/>
                  </a:lnTo>
                  <a:lnTo>
                    <a:pt x="377253" y="88963"/>
                  </a:lnTo>
                  <a:lnTo>
                    <a:pt x="377240" y="90805"/>
                  </a:lnTo>
                  <a:lnTo>
                    <a:pt x="375259" y="92735"/>
                  </a:lnTo>
                  <a:lnTo>
                    <a:pt x="375348" y="93497"/>
                  </a:lnTo>
                  <a:lnTo>
                    <a:pt x="375170" y="94361"/>
                  </a:lnTo>
                  <a:lnTo>
                    <a:pt x="379095" y="96494"/>
                  </a:lnTo>
                  <a:lnTo>
                    <a:pt x="382905" y="92964"/>
                  </a:lnTo>
                  <a:lnTo>
                    <a:pt x="384810" y="92938"/>
                  </a:lnTo>
                  <a:lnTo>
                    <a:pt x="386410" y="92760"/>
                  </a:lnTo>
                  <a:lnTo>
                    <a:pt x="388683" y="93065"/>
                  </a:lnTo>
                  <a:lnTo>
                    <a:pt x="389318" y="93878"/>
                  </a:lnTo>
                  <a:lnTo>
                    <a:pt x="390144" y="94488"/>
                  </a:lnTo>
                  <a:lnTo>
                    <a:pt x="387819" y="96164"/>
                  </a:lnTo>
                  <a:lnTo>
                    <a:pt x="390271" y="97561"/>
                  </a:lnTo>
                  <a:lnTo>
                    <a:pt x="390436" y="101358"/>
                  </a:lnTo>
                  <a:lnTo>
                    <a:pt x="392430" y="99326"/>
                  </a:lnTo>
                  <a:close/>
                </a:path>
                <a:path w="401319" h="346075">
                  <a:moveTo>
                    <a:pt x="397179" y="69888"/>
                  </a:moveTo>
                  <a:lnTo>
                    <a:pt x="397002" y="69938"/>
                  </a:lnTo>
                  <a:lnTo>
                    <a:pt x="397179" y="69888"/>
                  </a:lnTo>
                  <a:close/>
                </a:path>
                <a:path w="401319" h="346075">
                  <a:moveTo>
                    <a:pt x="397319" y="70104"/>
                  </a:moveTo>
                  <a:lnTo>
                    <a:pt x="397065" y="69977"/>
                  </a:lnTo>
                  <a:lnTo>
                    <a:pt x="395808" y="71005"/>
                  </a:lnTo>
                  <a:lnTo>
                    <a:pt x="394474" y="71158"/>
                  </a:lnTo>
                  <a:lnTo>
                    <a:pt x="393115" y="70827"/>
                  </a:lnTo>
                  <a:lnTo>
                    <a:pt x="395998" y="74498"/>
                  </a:lnTo>
                  <a:lnTo>
                    <a:pt x="396151" y="73761"/>
                  </a:lnTo>
                  <a:lnTo>
                    <a:pt x="396303" y="73012"/>
                  </a:lnTo>
                  <a:lnTo>
                    <a:pt x="396570" y="72288"/>
                  </a:lnTo>
                  <a:lnTo>
                    <a:pt x="396938" y="71348"/>
                  </a:lnTo>
                  <a:lnTo>
                    <a:pt x="397192" y="70662"/>
                  </a:lnTo>
                  <a:lnTo>
                    <a:pt x="397319" y="70104"/>
                  </a:lnTo>
                  <a:close/>
                </a:path>
                <a:path w="401319" h="346075">
                  <a:moveTo>
                    <a:pt x="397535" y="68668"/>
                  </a:moveTo>
                  <a:lnTo>
                    <a:pt x="397268" y="67983"/>
                  </a:lnTo>
                  <a:lnTo>
                    <a:pt x="396582" y="66611"/>
                  </a:lnTo>
                  <a:lnTo>
                    <a:pt x="396417" y="66294"/>
                  </a:lnTo>
                  <a:lnTo>
                    <a:pt x="396189" y="67525"/>
                  </a:lnTo>
                  <a:lnTo>
                    <a:pt x="396163" y="68757"/>
                  </a:lnTo>
                  <a:lnTo>
                    <a:pt x="397129" y="69837"/>
                  </a:lnTo>
                  <a:lnTo>
                    <a:pt x="397319" y="69659"/>
                  </a:lnTo>
                  <a:lnTo>
                    <a:pt x="397535" y="68668"/>
                  </a:lnTo>
                  <a:close/>
                </a:path>
                <a:path w="401319" h="346075">
                  <a:moveTo>
                    <a:pt x="401281" y="160807"/>
                  </a:moveTo>
                  <a:lnTo>
                    <a:pt x="401066" y="160845"/>
                  </a:lnTo>
                  <a:lnTo>
                    <a:pt x="400837" y="160909"/>
                  </a:lnTo>
                  <a:lnTo>
                    <a:pt x="400621" y="160972"/>
                  </a:lnTo>
                  <a:lnTo>
                    <a:pt x="400646" y="161378"/>
                  </a:lnTo>
                  <a:lnTo>
                    <a:pt x="400710" y="162166"/>
                  </a:lnTo>
                  <a:lnTo>
                    <a:pt x="400964" y="161721"/>
                  </a:lnTo>
                  <a:lnTo>
                    <a:pt x="401269" y="161264"/>
                  </a:lnTo>
                  <a:lnTo>
                    <a:pt x="401281" y="1608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 descr=""/>
            <p:cNvSpPr/>
            <p:nvPr/>
          </p:nvSpPr>
          <p:spPr>
            <a:xfrm>
              <a:off x="2582481" y="4160069"/>
              <a:ext cx="422275" cy="352425"/>
            </a:xfrm>
            <a:custGeom>
              <a:avLst/>
              <a:gdLst/>
              <a:ahLst/>
              <a:cxnLst/>
              <a:rect l="l" t="t" r="r" b="b"/>
              <a:pathLst>
                <a:path w="422275" h="352425">
                  <a:moveTo>
                    <a:pt x="2197" y="262483"/>
                  </a:moveTo>
                  <a:lnTo>
                    <a:pt x="1803" y="262102"/>
                  </a:lnTo>
                  <a:lnTo>
                    <a:pt x="1397" y="261556"/>
                  </a:lnTo>
                  <a:lnTo>
                    <a:pt x="889" y="260781"/>
                  </a:lnTo>
                  <a:lnTo>
                    <a:pt x="609" y="260591"/>
                  </a:lnTo>
                  <a:lnTo>
                    <a:pt x="165" y="260261"/>
                  </a:lnTo>
                  <a:lnTo>
                    <a:pt x="50" y="261061"/>
                  </a:lnTo>
                  <a:lnTo>
                    <a:pt x="0" y="261886"/>
                  </a:lnTo>
                  <a:lnTo>
                    <a:pt x="0" y="263194"/>
                  </a:lnTo>
                  <a:lnTo>
                    <a:pt x="25" y="263664"/>
                  </a:lnTo>
                  <a:lnTo>
                    <a:pt x="76" y="264121"/>
                  </a:lnTo>
                  <a:lnTo>
                    <a:pt x="406" y="263982"/>
                  </a:lnTo>
                  <a:lnTo>
                    <a:pt x="723" y="263855"/>
                  </a:lnTo>
                  <a:lnTo>
                    <a:pt x="1041" y="263702"/>
                  </a:lnTo>
                  <a:lnTo>
                    <a:pt x="2197" y="262483"/>
                  </a:lnTo>
                  <a:close/>
                </a:path>
                <a:path w="422275" h="352425">
                  <a:moveTo>
                    <a:pt x="4241" y="270230"/>
                  </a:moveTo>
                  <a:lnTo>
                    <a:pt x="3492" y="269900"/>
                  </a:lnTo>
                  <a:lnTo>
                    <a:pt x="3060" y="269113"/>
                  </a:lnTo>
                  <a:lnTo>
                    <a:pt x="3175" y="268389"/>
                  </a:lnTo>
                  <a:lnTo>
                    <a:pt x="2413" y="267881"/>
                  </a:lnTo>
                  <a:lnTo>
                    <a:pt x="1676" y="267411"/>
                  </a:lnTo>
                  <a:lnTo>
                    <a:pt x="889" y="267068"/>
                  </a:lnTo>
                  <a:lnTo>
                    <a:pt x="1447" y="268287"/>
                  </a:lnTo>
                  <a:lnTo>
                    <a:pt x="2286" y="269328"/>
                  </a:lnTo>
                  <a:lnTo>
                    <a:pt x="3403" y="270205"/>
                  </a:lnTo>
                  <a:lnTo>
                    <a:pt x="3644" y="270268"/>
                  </a:lnTo>
                  <a:lnTo>
                    <a:pt x="3848" y="270370"/>
                  </a:lnTo>
                  <a:lnTo>
                    <a:pt x="4000" y="270510"/>
                  </a:lnTo>
                  <a:lnTo>
                    <a:pt x="4241" y="270230"/>
                  </a:lnTo>
                  <a:close/>
                </a:path>
                <a:path w="422275" h="352425">
                  <a:moveTo>
                    <a:pt x="69418" y="215"/>
                  </a:moveTo>
                  <a:lnTo>
                    <a:pt x="69291" y="139"/>
                  </a:lnTo>
                  <a:lnTo>
                    <a:pt x="69151" y="0"/>
                  </a:lnTo>
                  <a:lnTo>
                    <a:pt x="68922" y="63"/>
                  </a:lnTo>
                  <a:lnTo>
                    <a:pt x="68821" y="215"/>
                  </a:lnTo>
                  <a:lnTo>
                    <a:pt x="68770" y="457"/>
                  </a:lnTo>
                  <a:lnTo>
                    <a:pt x="68821" y="596"/>
                  </a:lnTo>
                  <a:lnTo>
                    <a:pt x="68884" y="736"/>
                  </a:lnTo>
                  <a:lnTo>
                    <a:pt x="69062" y="558"/>
                  </a:lnTo>
                  <a:lnTo>
                    <a:pt x="69240" y="393"/>
                  </a:lnTo>
                  <a:lnTo>
                    <a:pt x="69418" y="215"/>
                  </a:lnTo>
                  <a:close/>
                </a:path>
                <a:path w="422275" h="352425">
                  <a:moveTo>
                    <a:pt x="79768" y="345808"/>
                  </a:moveTo>
                  <a:lnTo>
                    <a:pt x="79629" y="345160"/>
                  </a:lnTo>
                  <a:lnTo>
                    <a:pt x="79527" y="344995"/>
                  </a:lnTo>
                  <a:lnTo>
                    <a:pt x="79413" y="344843"/>
                  </a:lnTo>
                  <a:lnTo>
                    <a:pt x="77635" y="346329"/>
                  </a:lnTo>
                  <a:lnTo>
                    <a:pt x="77851" y="346544"/>
                  </a:lnTo>
                  <a:lnTo>
                    <a:pt x="78066" y="346760"/>
                  </a:lnTo>
                  <a:lnTo>
                    <a:pt x="78257" y="347002"/>
                  </a:lnTo>
                  <a:lnTo>
                    <a:pt x="78447" y="346938"/>
                  </a:lnTo>
                  <a:lnTo>
                    <a:pt x="78638" y="346875"/>
                  </a:lnTo>
                  <a:lnTo>
                    <a:pt x="78867" y="346748"/>
                  </a:lnTo>
                  <a:lnTo>
                    <a:pt x="79273" y="346506"/>
                  </a:lnTo>
                  <a:lnTo>
                    <a:pt x="79768" y="345808"/>
                  </a:lnTo>
                  <a:close/>
                </a:path>
                <a:path w="422275" h="352425">
                  <a:moveTo>
                    <a:pt x="81661" y="288175"/>
                  </a:moveTo>
                  <a:lnTo>
                    <a:pt x="81584" y="288378"/>
                  </a:lnTo>
                  <a:lnTo>
                    <a:pt x="81597" y="288531"/>
                  </a:lnTo>
                  <a:lnTo>
                    <a:pt x="81661" y="288175"/>
                  </a:lnTo>
                  <a:close/>
                </a:path>
                <a:path w="422275" h="352425">
                  <a:moveTo>
                    <a:pt x="84213" y="282206"/>
                  </a:moveTo>
                  <a:lnTo>
                    <a:pt x="82969" y="282981"/>
                  </a:lnTo>
                  <a:lnTo>
                    <a:pt x="82334" y="283375"/>
                  </a:lnTo>
                  <a:lnTo>
                    <a:pt x="82372" y="285216"/>
                  </a:lnTo>
                  <a:lnTo>
                    <a:pt x="82867" y="284162"/>
                  </a:lnTo>
                  <a:lnTo>
                    <a:pt x="83566" y="283197"/>
                  </a:lnTo>
                  <a:lnTo>
                    <a:pt x="84213" y="282206"/>
                  </a:lnTo>
                  <a:close/>
                </a:path>
                <a:path w="422275" h="352425">
                  <a:moveTo>
                    <a:pt x="96621" y="352310"/>
                  </a:moveTo>
                  <a:lnTo>
                    <a:pt x="96520" y="351701"/>
                  </a:lnTo>
                  <a:lnTo>
                    <a:pt x="95948" y="351523"/>
                  </a:lnTo>
                  <a:lnTo>
                    <a:pt x="95186" y="351561"/>
                  </a:lnTo>
                  <a:lnTo>
                    <a:pt x="95567" y="351878"/>
                  </a:lnTo>
                  <a:lnTo>
                    <a:pt x="96012" y="352094"/>
                  </a:lnTo>
                  <a:lnTo>
                    <a:pt x="96621" y="352310"/>
                  </a:lnTo>
                  <a:close/>
                </a:path>
                <a:path w="422275" h="352425">
                  <a:moveTo>
                    <a:pt x="97142" y="345668"/>
                  </a:moveTo>
                  <a:lnTo>
                    <a:pt x="96862" y="345490"/>
                  </a:lnTo>
                  <a:lnTo>
                    <a:pt x="96824" y="345884"/>
                  </a:lnTo>
                  <a:lnTo>
                    <a:pt x="97142" y="345668"/>
                  </a:lnTo>
                  <a:close/>
                </a:path>
                <a:path w="422275" h="352425">
                  <a:moveTo>
                    <a:pt x="112890" y="168325"/>
                  </a:moveTo>
                  <a:lnTo>
                    <a:pt x="111175" y="168224"/>
                  </a:lnTo>
                  <a:lnTo>
                    <a:pt x="108470" y="168084"/>
                  </a:lnTo>
                  <a:lnTo>
                    <a:pt x="108407" y="168236"/>
                  </a:lnTo>
                  <a:lnTo>
                    <a:pt x="108356" y="168389"/>
                  </a:lnTo>
                  <a:lnTo>
                    <a:pt x="108318" y="168579"/>
                  </a:lnTo>
                  <a:lnTo>
                    <a:pt x="109562" y="168744"/>
                  </a:lnTo>
                  <a:lnTo>
                    <a:pt x="110515" y="169303"/>
                  </a:lnTo>
                  <a:lnTo>
                    <a:pt x="111302" y="170141"/>
                  </a:lnTo>
                  <a:lnTo>
                    <a:pt x="111582" y="170053"/>
                  </a:lnTo>
                  <a:lnTo>
                    <a:pt x="111848" y="169926"/>
                  </a:lnTo>
                  <a:lnTo>
                    <a:pt x="112090" y="169786"/>
                  </a:lnTo>
                  <a:lnTo>
                    <a:pt x="112890" y="168325"/>
                  </a:lnTo>
                  <a:close/>
                </a:path>
                <a:path w="422275" h="352425">
                  <a:moveTo>
                    <a:pt x="119354" y="210070"/>
                  </a:moveTo>
                  <a:lnTo>
                    <a:pt x="119189" y="209905"/>
                  </a:lnTo>
                  <a:lnTo>
                    <a:pt x="119062" y="209956"/>
                  </a:lnTo>
                  <a:lnTo>
                    <a:pt x="118973" y="210210"/>
                  </a:lnTo>
                  <a:lnTo>
                    <a:pt x="119138" y="210172"/>
                  </a:lnTo>
                  <a:lnTo>
                    <a:pt x="119354" y="210070"/>
                  </a:lnTo>
                  <a:close/>
                </a:path>
                <a:path w="422275" h="352425">
                  <a:moveTo>
                    <a:pt x="123761" y="193484"/>
                  </a:moveTo>
                  <a:lnTo>
                    <a:pt x="123304" y="193281"/>
                  </a:lnTo>
                  <a:lnTo>
                    <a:pt x="122072" y="192646"/>
                  </a:lnTo>
                  <a:lnTo>
                    <a:pt x="120015" y="191643"/>
                  </a:lnTo>
                  <a:lnTo>
                    <a:pt x="119354" y="192227"/>
                  </a:lnTo>
                  <a:lnTo>
                    <a:pt x="118694" y="192798"/>
                  </a:lnTo>
                  <a:lnTo>
                    <a:pt x="118046" y="193382"/>
                  </a:lnTo>
                  <a:lnTo>
                    <a:pt x="118173" y="193446"/>
                  </a:lnTo>
                  <a:lnTo>
                    <a:pt x="118300" y="193484"/>
                  </a:lnTo>
                  <a:lnTo>
                    <a:pt x="118922" y="193802"/>
                  </a:lnTo>
                  <a:lnTo>
                    <a:pt x="119532" y="193929"/>
                  </a:lnTo>
                  <a:lnTo>
                    <a:pt x="120065" y="193903"/>
                  </a:lnTo>
                  <a:lnTo>
                    <a:pt x="121297" y="193827"/>
                  </a:lnTo>
                  <a:lnTo>
                    <a:pt x="122555" y="193535"/>
                  </a:lnTo>
                  <a:lnTo>
                    <a:pt x="123761" y="193484"/>
                  </a:lnTo>
                  <a:close/>
                </a:path>
                <a:path w="422275" h="352425">
                  <a:moveTo>
                    <a:pt x="126428" y="347776"/>
                  </a:moveTo>
                  <a:lnTo>
                    <a:pt x="125552" y="345795"/>
                  </a:lnTo>
                  <a:lnTo>
                    <a:pt x="125793" y="346468"/>
                  </a:lnTo>
                  <a:lnTo>
                    <a:pt x="126072" y="347129"/>
                  </a:lnTo>
                  <a:lnTo>
                    <a:pt x="126428" y="347776"/>
                  </a:lnTo>
                  <a:close/>
                </a:path>
                <a:path w="422275" h="352425">
                  <a:moveTo>
                    <a:pt x="135191" y="321945"/>
                  </a:moveTo>
                  <a:lnTo>
                    <a:pt x="134988" y="320903"/>
                  </a:lnTo>
                  <a:lnTo>
                    <a:pt x="134251" y="320205"/>
                  </a:lnTo>
                  <a:lnTo>
                    <a:pt x="133743" y="319722"/>
                  </a:lnTo>
                  <a:lnTo>
                    <a:pt x="133159" y="319328"/>
                  </a:lnTo>
                  <a:lnTo>
                    <a:pt x="132562" y="318935"/>
                  </a:lnTo>
                  <a:lnTo>
                    <a:pt x="134302" y="322948"/>
                  </a:lnTo>
                  <a:lnTo>
                    <a:pt x="135191" y="321945"/>
                  </a:lnTo>
                  <a:close/>
                </a:path>
                <a:path w="422275" h="352425">
                  <a:moveTo>
                    <a:pt x="136410" y="125488"/>
                  </a:moveTo>
                  <a:lnTo>
                    <a:pt x="136144" y="125031"/>
                  </a:lnTo>
                  <a:lnTo>
                    <a:pt x="135166" y="123113"/>
                  </a:lnTo>
                  <a:lnTo>
                    <a:pt x="134696" y="122110"/>
                  </a:lnTo>
                  <a:lnTo>
                    <a:pt x="134099" y="121196"/>
                  </a:lnTo>
                  <a:lnTo>
                    <a:pt x="133261" y="121158"/>
                  </a:lnTo>
                  <a:lnTo>
                    <a:pt x="132410" y="122872"/>
                  </a:lnTo>
                  <a:lnTo>
                    <a:pt x="131140" y="124015"/>
                  </a:lnTo>
                  <a:lnTo>
                    <a:pt x="128905" y="124701"/>
                  </a:lnTo>
                  <a:lnTo>
                    <a:pt x="128473" y="125653"/>
                  </a:lnTo>
                  <a:lnTo>
                    <a:pt x="131889" y="124548"/>
                  </a:lnTo>
                  <a:lnTo>
                    <a:pt x="133769" y="123964"/>
                  </a:lnTo>
                  <a:lnTo>
                    <a:pt x="133972" y="124117"/>
                  </a:lnTo>
                  <a:lnTo>
                    <a:pt x="134175" y="124193"/>
                  </a:lnTo>
                  <a:lnTo>
                    <a:pt x="134277" y="124358"/>
                  </a:lnTo>
                  <a:lnTo>
                    <a:pt x="135128" y="125476"/>
                  </a:lnTo>
                  <a:lnTo>
                    <a:pt x="134391" y="126580"/>
                  </a:lnTo>
                  <a:lnTo>
                    <a:pt x="133654" y="127520"/>
                  </a:lnTo>
                  <a:lnTo>
                    <a:pt x="133438" y="127838"/>
                  </a:lnTo>
                  <a:lnTo>
                    <a:pt x="136410" y="125488"/>
                  </a:lnTo>
                  <a:close/>
                </a:path>
                <a:path w="422275" h="352425">
                  <a:moveTo>
                    <a:pt x="137756" y="261531"/>
                  </a:moveTo>
                  <a:lnTo>
                    <a:pt x="136690" y="261429"/>
                  </a:lnTo>
                  <a:lnTo>
                    <a:pt x="136982" y="261581"/>
                  </a:lnTo>
                  <a:lnTo>
                    <a:pt x="137756" y="261531"/>
                  </a:lnTo>
                  <a:close/>
                </a:path>
                <a:path w="422275" h="352425">
                  <a:moveTo>
                    <a:pt x="138087" y="291198"/>
                  </a:moveTo>
                  <a:lnTo>
                    <a:pt x="137934" y="291020"/>
                  </a:lnTo>
                  <a:lnTo>
                    <a:pt x="137731" y="290830"/>
                  </a:lnTo>
                  <a:lnTo>
                    <a:pt x="137210" y="290766"/>
                  </a:lnTo>
                  <a:lnTo>
                    <a:pt x="136893" y="290868"/>
                  </a:lnTo>
                  <a:lnTo>
                    <a:pt x="136664" y="290944"/>
                  </a:lnTo>
                  <a:lnTo>
                    <a:pt x="136550" y="291376"/>
                  </a:lnTo>
                  <a:lnTo>
                    <a:pt x="136385" y="291655"/>
                  </a:lnTo>
                  <a:lnTo>
                    <a:pt x="136842" y="291871"/>
                  </a:lnTo>
                  <a:lnTo>
                    <a:pt x="137833" y="292303"/>
                  </a:lnTo>
                  <a:lnTo>
                    <a:pt x="137896" y="291693"/>
                  </a:lnTo>
                  <a:lnTo>
                    <a:pt x="138087" y="291198"/>
                  </a:lnTo>
                  <a:close/>
                </a:path>
                <a:path w="422275" h="352425">
                  <a:moveTo>
                    <a:pt x="138658" y="215315"/>
                  </a:moveTo>
                  <a:lnTo>
                    <a:pt x="132499" y="209257"/>
                  </a:lnTo>
                  <a:lnTo>
                    <a:pt x="129146" y="207683"/>
                  </a:lnTo>
                  <a:lnTo>
                    <a:pt x="125907" y="209664"/>
                  </a:lnTo>
                  <a:lnTo>
                    <a:pt x="126085" y="210312"/>
                  </a:lnTo>
                  <a:lnTo>
                    <a:pt x="126593" y="210997"/>
                  </a:lnTo>
                  <a:lnTo>
                    <a:pt x="126987" y="211658"/>
                  </a:lnTo>
                  <a:lnTo>
                    <a:pt x="123571" y="214134"/>
                  </a:lnTo>
                  <a:lnTo>
                    <a:pt x="123215" y="215747"/>
                  </a:lnTo>
                  <a:lnTo>
                    <a:pt x="124256" y="216547"/>
                  </a:lnTo>
                  <a:lnTo>
                    <a:pt x="127927" y="212737"/>
                  </a:lnTo>
                  <a:lnTo>
                    <a:pt x="129209" y="214312"/>
                  </a:lnTo>
                  <a:lnTo>
                    <a:pt x="129705" y="216471"/>
                  </a:lnTo>
                  <a:lnTo>
                    <a:pt x="133248" y="217538"/>
                  </a:lnTo>
                  <a:lnTo>
                    <a:pt x="136004" y="218528"/>
                  </a:lnTo>
                  <a:lnTo>
                    <a:pt x="136486" y="217792"/>
                  </a:lnTo>
                  <a:lnTo>
                    <a:pt x="136690" y="217436"/>
                  </a:lnTo>
                  <a:lnTo>
                    <a:pt x="138658" y="215315"/>
                  </a:lnTo>
                  <a:close/>
                </a:path>
                <a:path w="422275" h="352425">
                  <a:moveTo>
                    <a:pt x="139484" y="219125"/>
                  </a:moveTo>
                  <a:lnTo>
                    <a:pt x="138849" y="219290"/>
                  </a:lnTo>
                  <a:lnTo>
                    <a:pt x="138214" y="219557"/>
                  </a:lnTo>
                  <a:lnTo>
                    <a:pt x="137553" y="219824"/>
                  </a:lnTo>
                  <a:lnTo>
                    <a:pt x="137744" y="220218"/>
                  </a:lnTo>
                  <a:lnTo>
                    <a:pt x="137934" y="220586"/>
                  </a:lnTo>
                  <a:lnTo>
                    <a:pt x="138112" y="220954"/>
                  </a:lnTo>
                  <a:lnTo>
                    <a:pt x="138480" y="220179"/>
                  </a:lnTo>
                  <a:lnTo>
                    <a:pt x="138950" y="219583"/>
                  </a:lnTo>
                  <a:lnTo>
                    <a:pt x="139484" y="219125"/>
                  </a:lnTo>
                  <a:close/>
                </a:path>
                <a:path w="422275" h="352425">
                  <a:moveTo>
                    <a:pt x="140233" y="262686"/>
                  </a:moveTo>
                  <a:lnTo>
                    <a:pt x="139877" y="261404"/>
                  </a:lnTo>
                  <a:lnTo>
                    <a:pt x="137756" y="261531"/>
                  </a:lnTo>
                  <a:lnTo>
                    <a:pt x="138747" y="263359"/>
                  </a:lnTo>
                  <a:lnTo>
                    <a:pt x="140233" y="262686"/>
                  </a:lnTo>
                  <a:close/>
                </a:path>
                <a:path w="422275" h="352425">
                  <a:moveTo>
                    <a:pt x="140957" y="245160"/>
                  </a:moveTo>
                  <a:lnTo>
                    <a:pt x="140601" y="245110"/>
                  </a:lnTo>
                  <a:lnTo>
                    <a:pt x="140436" y="245110"/>
                  </a:lnTo>
                  <a:lnTo>
                    <a:pt x="140335" y="245249"/>
                  </a:lnTo>
                  <a:lnTo>
                    <a:pt x="140525" y="245465"/>
                  </a:lnTo>
                  <a:lnTo>
                    <a:pt x="140741" y="245427"/>
                  </a:lnTo>
                  <a:lnTo>
                    <a:pt x="140893" y="245325"/>
                  </a:lnTo>
                  <a:lnTo>
                    <a:pt x="140944" y="245173"/>
                  </a:lnTo>
                  <a:close/>
                </a:path>
                <a:path w="422275" h="352425">
                  <a:moveTo>
                    <a:pt x="141376" y="273037"/>
                  </a:moveTo>
                  <a:lnTo>
                    <a:pt x="141351" y="270992"/>
                  </a:lnTo>
                  <a:lnTo>
                    <a:pt x="139522" y="269455"/>
                  </a:lnTo>
                  <a:lnTo>
                    <a:pt x="140106" y="267538"/>
                  </a:lnTo>
                  <a:lnTo>
                    <a:pt x="136410" y="264642"/>
                  </a:lnTo>
                  <a:lnTo>
                    <a:pt x="135521" y="263944"/>
                  </a:lnTo>
                  <a:lnTo>
                    <a:pt x="135610" y="262420"/>
                  </a:lnTo>
                  <a:lnTo>
                    <a:pt x="135648" y="261899"/>
                  </a:lnTo>
                  <a:lnTo>
                    <a:pt x="136118" y="261670"/>
                  </a:lnTo>
                  <a:lnTo>
                    <a:pt x="136347" y="261442"/>
                  </a:lnTo>
                  <a:lnTo>
                    <a:pt x="136690" y="261429"/>
                  </a:lnTo>
                  <a:lnTo>
                    <a:pt x="136347" y="261251"/>
                  </a:lnTo>
                  <a:lnTo>
                    <a:pt x="135115" y="260629"/>
                  </a:lnTo>
                  <a:lnTo>
                    <a:pt x="134366" y="257746"/>
                  </a:lnTo>
                  <a:lnTo>
                    <a:pt x="134175" y="259448"/>
                  </a:lnTo>
                  <a:lnTo>
                    <a:pt x="133261" y="260451"/>
                  </a:lnTo>
                  <a:lnTo>
                    <a:pt x="132105" y="261251"/>
                  </a:lnTo>
                  <a:lnTo>
                    <a:pt x="130860" y="260286"/>
                  </a:lnTo>
                  <a:lnTo>
                    <a:pt x="129222" y="259003"/>
                  </a:lnTo>
                  <a:lnTo>
                    <a:pt x="129222" y="262077"/>
                  </a:lnTo>
                  <a:lnTo>
                    <a:pt x="128422" y="262331"/>
                  </a:lnTo>
                  <a:lnTo>
                    <a:pt x="127685" y="262331"/>
                  </a:lnTo>
                  <a:lnTo>
                    <a:pt x="126974" y="262420"/>
                  </a:lnTo>
                  <a:lnTo>
                    <a:pt x="126860" y="261581"/>
                  </a:lnTo>
                  <a:lnTo>
                    <a:pt x="126784" y="261226"/>
                  </a:lnTo>
                  <a:lnTo>
                    <a:pt x="127482" y="260705"/>
                  </a:lnTo>
                  <a:lnTo>
                    <a:pt x="128168" y="260604"/>
                  </a:lnTo>
                  <a:lnTo>
                    <a:pt x="129070" y="260286"/>
                  </a:lnTo>
                  <a:lnTo>
                    <a:pt x="129095" y="261251"/>
                  </a:lnTo>
                  <a:lnTo>
                    <a:pt x="129222" y="262077"/>
                  </a:lnTo>
                  <a:lnTo>
                    <a:pt x="129222" y="259003"/>
                  </a:lnTo>
                  <a:lnTo>
                    <a:pt x="128384" y="258330"/>
                  </a:lnTo>
                  <a:lnTo>
                    <a:pt x="124015" y="261899"/>
                  </a:lnTo>
                  <a:lnTo>
                    <a:pt x="124002" y="262077"/>
                  </a:lnTo>
                  <a:lnTo>
                    <a:pt x="125158" y="262636"/>
                  </a:lnTo>
                  <a:lnTo>
                    <a:pt x="125590" y="263232"/>
                  </a:lnTo>
                  <a:lnTo>
                    <a:pt x="125691" y="263359"/>
                  </a:lnTo>
                  <a:lnTo>
                    <a:pt x="126403" y="264350"/>
                  </a:lnTo>
                  <a:lnTo>
                    <a:pt x="127317" y="265049"/>
                  </a:lnTo>
                  <a:lnTo>
                    <a:pt x="128435" y="265544"/>
                  </a:lnTo>
                  <a:lnTo>
                    <a:pt x="128803" y="264947"/>
                  </a:lnTo>
                  <a:lnTo>
                    <a:pt x="129463" y="264642"/>
                  </a:lnTo>
                  <a:lnTo>
                    <a:pt x="131800" y="264756"/>
                  </a:lnTo>
                  <a:lnTo>
                    <a:pt x="133108" y="266065"/>
                  </a:lnTo>
                  <a:lnTo>
                    <a:pt x="133184" y="267462"/>
                  </a:lnTo>
                  <a:lnTo>
                    <a:pt x="134200" y="268198"/>
                  </a:lnTo>
                  <a:lnTo>
                    <a:pt x="135089" y="269189"/>
                  </a:lnTo>
                  <a:lnTo>
                    <a:pt x="135826" y="270370"/>
                  </a:lnTo>
                  <a:lnTo>
                    <a:pt x="140868" y="270891"/>
                  </a:lnTo>
                  <a:lnTo>
                    <a:pt x="141376" y="273037"/>
                  </a:lnTo>
                  <a:close/>
                </a:path>
                <a:path w="422275" h="352425">
                  <a:moveTo>
                    <a:pt x="143421" y="222783"/>
                  </a:moveTo>
                  <a:lnTo>
                    <a:pt x="143192" y="222161"/>
                  </a:lnTo>
                  <a:lnTo>
                    <a:pt x="143002" y="221564"/>
                  </a:lnTo>
                  <a:lnTo>
                    <a:pt x="142824" y="220992"/>
                  </a:lnTo>
                  <a:lnTo>
                    <a:pt x="141605" y="221386"/>
                  </a:lnTo>
                  <a:lnTo>
                    <a:pt x="140423" y="221932"/>
                  </a:lnTo>
                  <a:lnTo>
                    <a:pt x="138899" y="222592"/>
                  </a:lnTo>
                  <a:lnTo>
                    <a:pt x="139560" y="223989"/>
                  </a:lnTo>
                  <a:lnTo>
                    <a:pt x="141033" y="224142"/>
                  </a:lnTo>
                  <a:lnTo>
                    <a:pt x="142214" y="223278"/>
                  </a:lnTo>
                  <a:lnTo>
                    <a:pt x="143421" y="222783"/>
                  </a:lnTo>
                  <a:close/>
                </a:path>
                <a:path w="422275" h="352425">
                  <a:moveTo>
                    <a:pt x="146037" y="201561"/>
                  </a:moveTo>
                  <a:lnTo>
                    <a:pt x="144005" y="201536"/>
                  </a:lnTo>
                  <a:lnTo>
                    <a:pt x="143916" y="201663"/>
                  </a:lnTo>
                  <a:lnTo>
                    <a:pt x="145021" y="201574"/>
                  </a:lnTo>
                  <a:lnTo>
                    <a:pt x="145935" y="201574"/>
                  </a:lnTo>
                  <a:close/>
                </a:path>
                <a:path w="422275" h="352425">
                  <a:moveTo>
                    <a:pt x="148640" y="289598"/>
                  </a:moveTo>
                  <a:lnTo>
                    <a:pt x="145427" y="289267"/>
                  </a:lnTo>
                  <a:lnTo>
                    <a:pt x="144399" y="291211"/>
                  </a:lnTo>
                  <a:lnTo>
                    <a:pt x="143408" y="293039"/>
                  </a:lnTo>
                  <a:lnTo>
                    <a:pt x="145503" y="294817"/>
                  </a:lnTo>
                  <a:lnTo>
                    <a:pt x="146812" y="293077"/>
                  </a:lnTo>
                  <a:lnTo>
                    <a:pt x="147548" y="291515"/>
                  </a:lnTo>
                  <a:lnTo>
                    <a:pt x="148640" y="289598"/>
                  </a:lnTo>
                  <a:close/>
                </a:path>
                <a:path w="422275" h="352425">
                  <a:moveTo>
                    <a:pt x="149098" y="330022"/>
                  </a:moveTo>
                  <a:lnTo>
                    <a:pt x="145135" y="326961"/>
                  </a:lnTo>
                  <a:lnTo>
                    <a:pt x="143154" y="327469"/>
                  </a:lnTo>
                  <a:lnTo>
                    <a:pt x="143103" y="328053"/>
                  </a:lnTo>
                  <a:lnTo>
                    <a:pt x="144830" y="330060"/>
                  </a:lnTo>
                  <a:lnTo>
                    <a:pt x="144691" y="330987"/>
                  </a:lnTo>
                  <a:lnTo>
                    <a:pt x="146304" y="331165"/>
                  </a:lnTo>
                  <a:lnTo>
                    <a:pt x="147777" y="331266"/>
                  </a:lnTo>
                  <a:lnTo>
                    <a:pt x="149098" y="330022"/>
                  </a:lnTo>
                  <a:close/>
                </a:path>
                <a:path w="422275" h="352425">
                  <a:moveTo>
                    <a:pt x="149758" y="293814"/>
                  </a:moveTo>
                  <a:lnTo>
                    <a:pt x="149123" y="294081"/>
                  </a:lnTo>
                  <a:lnTo>
                    <a:pt x="148488" y="294322"/>
                  </a:lnTo>
                  <a:lnTo>
                    <a:pt x="147739" y="294767"/>
                  </a:lnTo>
                  <a:lnTo>
                    <a:pt x="147815" y="295249"/>
                  </a:lnTo>
                  <a:lnTo>
                    <a:pt x="147777" y="295567"/>
                  </a:lnTo>
                  <a:lnTo>
                    <a:pt x="148107" y="295567"/>
                  </a:lnTo>
                  <a:lnTo>
                    <a:pt x="148628" y="295681"/>
                  </a:lnTo>
                  <a:lnTo>
                    <a:pt x="148755" y="295529"/>
                  </a:lnTo>
                  <a:lnTo>
                    <a:pt x="149148" y="295008"/>
                  </a:lnTo>
                  <a:lnTo>
                    <a:pt x="149440" y="294411"/>
                  </a:lnTo>
                  <a:lnTo>
                    <a:pt x="149758" y="293814"/>
                  </a:lnTo>
                  <a:close/>
                </a:path>
                <a:path w="422275" h="352425">
                  <a:moveTo>
                    <a:pt x="150075" y="201942"/>
                  </a:moveTo>
                  <a:lnTo>
                    <a:pt x="148488" y="201142"/>
                  </a:lnTo>
                  <a:lnTo>
                    <a:pt x="147891" y="201942"/>
                  </a:lnTo>
                  <a:lnTo>
                    <a:pt x="147599" y="201129"/>
                  </a:lnTo>
                  <a:lnTo>
                    <a:pt x="147383" y="201269"/>
                  </a:lnTo>
                  <a:lnTo>
                    <a:pt x="147116" y="201371"/>
                  </a:lnTo>
                  <a:lnTo>
                    <a:pt x="146037" y="201561"/>
                  </a:lnTo>
                  <a:lnTo>
                    <a:pt x="146304" y="201561"/>
                  </a:lnTo>
                  <a:lnTo>
                    <a:pt x="146812" y="201561"/>
                  </a:lnTo>
                  <a:lnTo>
                    <a:pt x="147320" y="201841"/>
                  </a:lnTo>
                  <a:lnTo>
                    <a:pt x="147840" y="202006"/>
                  </a:lnTo>
                  <a:lnTo>
                    <a:pt x="146138" y="205676"/>
                  </a:lnTo>
                  <a:lnTo>
                    <a:pt x="146100" y="206832"/>
                  </a:lnTo>
                  <a:lnTo>
                    <a:pt x="145745" y="206921"/>
                  </a:lnTo>
                  <a:lnTo>
                    <a:pt x="146088" y="206082"/>
                  </a:lnTo>
                  <a:lnTo>
                    <a:pt x="146100" y="206832"/>
                  </a:lnTo>
                  <a:lnTo>
                    <a:pt x="146100" y="205663"/>
                  </a:lnTo>
                  <a:lnTo>
                    <a:pt x="144716" y="204800"/>
                  </a:lnTo>
                  <a:lnTo>
                    <a:pt x="144437" y="204635"/>
                  </a:lnTo>
                  <a:lnTo>
                    <a:pt x="143764" y="202323"/>
                  </a:lnTo>
                  <a:lnTo>
                    <a:pt x="143865" y="201764"/>
                  </a:lnTo>
                  <a:lnTo>
                    <a:pt x="142875" y="201764"/>
                  </a:lnTo>
                  <a:lnTo>
                    <a:pt x="142875" y="209892"/>
                  </a:lnTo>
                  <a:lnTo>
                    <a:pt x="141630" y="209969"/>
                  </a:lnTo>
                  <a:lnTo>
                    <a:pt x="141325" y="208457"/>
                  </a:lnTo>
                  <a:lnTo>
                    <a:pt x="141782" y="208432"/>
                  </a:lnTo>
                  <a:lnTo>
                    <a:pt x="142519" y="208216"/>
                  </a:lnTo>
                  <a:lnTo>
                    <a:pt x="142862" y="208800"/>
                  </a:lnTo>
                  <a:lnTo>
                    <a:pt x="142875" y="209892"/>
                  </a:lnTo>
                  <a:lnTo>
                    <a:pt x="142875" y="201764"/>
                  </a:lnTo>
                  <a:lnTo>
                    <a:pt x="144551" y="200342"/>
                  </a:lnTo>
                  <a:lnTo>
                    <a:pt x="145199" y="199567"/>
                  </a:lnTo>
                  <a:lnTo>
                    <a:pt x="146265" y="199199"/>
                  </a:lnTo>
                  <a:lnTo>
                    <a:pt x="146685" y="199250"/>
                  </a:lnTo>
                  <a:lnTo>
                    <a:pt x="147015" y="199364"/>
                  </a:lnTo>
                  <a:lnTo>
                    <a:pt x="146951" y="199199"/>
                  </a:lnTo>
                  <a:lnTo>
                    <a:pt x="146748" y="198615"/>
                  </a:lnTo>
                  <a:lnTo>
                    <a:pt x="146596" y="198208"/>
                  </a:lnTo>
                  <a:lnTo>
                    <a:pt x="146354" y="197662"/>
                  </a:lnTo>
                  <a:lnTo>
                    <a:pt x="145021" y="198615"/>
                  </a:lnTo>
                  <a:lnTo>
                    <a:pt x="145122" y="197878"/>
                  </a:lnTo>
                  <a:lnTo>
                    <a:pt x="145173" y="197688"/>
                  </a:lnTo>
                  <a:lnTo>
                    <a:pt x="145567" y="196583"/>
                  </a:lnTo>
                  <a:lnTo>
                    <a:pt x="145491" y="196164"/>
                  </a:lnTo>
                  <a:lnTo>
                    <a:pt x="144868" y="195326"/>
                  </a:lnTo>
                  <a:lnTo>
                    <a:pt x="144500" y="194449"/>
                  </a:lnTo>
                  <a:lnTo>
                    <a:pt x="144145" y="193001"/>
                  </a:lnTo>
                  <a:lnTo>
                    <a:pt x="144094" y="192722"/>
                  </a:lnTo>
                  <a:lnTo>
                    <a:pt x="140601" y="195821"/>
                  </a:lnTo>
                  <a:lnTo>
                    <a:pt x="141198" y="196164"/>
                  </a:lnTo>
                  <a:lnTo>
                    <a:pt x="141262" y="196405"/>
                  </a:lnTo>
                  <a:lnTo>
                    <a:pt x="141185" y="196570"/>
                  </a:lnTo>
                  <a:lnTo>
                    <a:pt x="141452" y="196583"/>
                  </a:lnTo>
                  <a:lnTo>
                    <a:pt x="141744" y="196583"/>
                  </a:lnTo>
                  <a:lnTo>
                    <a:pt x="141998" y="196951"/>
                  </a:lnTo>
                  <a:lnTo>
                    <a:pt x="141935" y="197688"/>
                  </a:lnTo>
                  <a:lnTo>
                    <a:pt x="141630" y="197650"/>
                  </a:lnTo>
                  <a:lnTo>
                    <a:pt x="141185" y="197688"/>
                  </a:lnTo>
                  <a:lnTo>
                    <a:pt x="140982" y="197421"/>
                  </a:lnTo>
                  <a:lnTo>
                    <a:pt x="140957" y="197129"/>
                  </a:lnTo>
                  <a:lnTo>
                    <a:pt x="140474" y="198259"/>
                  </a:lnTo>
                  <a:lnTo>
                    <a:pt x="140030" y="199199"/>
                  </a:lnTo>
                  <a:lnTo>
                    <a:pt x="139966" y="199567"/>
                  </a:lnTo>
                  <a:lnTo>
                    <a:pt x="139852" y="201942"/>
                  </a:lnTo>
                  <a:lnTo>
                    <a:pt x="140106" y="202730"/>
                  </a:lnTo>
                  <a:lnTo>
                    <a:pt x="140208" y="203136"/>
                  </a:lnTo>
                  <a:lnTo>
                    <a:pt x="140360" y="204241"/>
                  </a:lnTo>
                  <a:lnTo>
                    <a:pt x="136588" y="207670"/>
                  </a:lnTo>
                  <a:lnTo>
                    <a:pt x="136550" y="207924"/>
                  </a:lnTo>
                  <a:lnTo>
                    <a:pt x="138849" y="211899"/>
                  </a:lnTo>
                  <a:lnTo>
                    <a:pt x="141084" y="210997"/>
                  </a:lnTo>
                  <a:lnTo>
                    <a:pt x="142176" y="210616"/>
                  </a:lnTo>
                  <a:lnTo>
                    <a:pt x="142697" y="210997"/>
                  </a:lnTo>
                  <a:lnTo>
                    <a:pt x="143052" y="210616"/>
                  </a:lnTo>
                  <a:lnTo>
                    <a:pt x="143662" y="209969"/>
                  </a:lnTo>
                  <a:lnTo>
                    <a:pt x="145300" y="208216"/>
                  </a:lnTo>
                  <a:lnTo>
                    <a:pt x="146507" y="206921"/>
                  </a:lnTo>
                  <a:lnTo>
                    <a:pt x="147294" y="206082"/>
                  </a:lnTo>
                  <a:lnTo>
                    <a:pt x="147624" y="205727"/>
                  </a:lnTo>
                  <a:lnTo>
                    <a:pt x="150037" y="203136"/>
                  </a:lnTo>
                  <a:lnTo>
                    <a:pt x="150075" y="201942"/>
                  </a:lnTo>
                  <a:close/>
                </a:path>
                <a:path w="422275" h="352425">
                  <a:moveTo>
                    <a:pt x="150126" y="327088"/>
                  </a:moveTo>
                  <a:lnTo>
                    <a:pt x="149961" y="327088"/>
                  </a:lnTo>
                  <a:lnTo>
                    <a:pt x="149796" y="327075"/>
                  </a:lnTo>
                  <a:lnTo>
                    <a:pt x="149479" y="327075"/>
                  </a:lnTo>
                  <a:lnTo>
                    <a:pt x="149733" y="327279"/>
                  </a:lnTo>
                  <a:lnTo>
                    <a:pt x="149885" y="327418"/>
                  </a:lnTo>
                  <a:lnTo>
                    <a:pt x="150050" y="327558"/>
                  </a:lnTo>
                  <a:lnTo>
                    <a:pt x="150126" y="327088"/>
                  </a:lnTo>
                  <a:close/>
                </a:path>
                <a:path w="422275" h="352425">
                  <a:moveTo>
                    <a:pt x="150495" y="221411"/>
                  </a:moveTo>
                  <a:lnTo>
                    <a:pt x="149275" y="221729"/>
                  </a:lnTo>
                  <a:lnTo>
                    <a:pt x="147993" y="221856"/>
                  </a:lnTo>
                  <a:lnTo>
                    <a:pt x="146634" y="221284"/>
                  </a:lnTo>
                  <a:lnTo>
                    <a:pt x="145478" y="222237"/>
                  </a:lnTo>
                  <a:lnTo>
                    <a:pt x="145427" y="222478"/>
                  </a:lnTo>
                  <a:lnTo>
                    <a:pt x="145859" y="222567"/>
                  </a:lnTo>
                  <a:lnTo>
                    <a:pt x="146316" y="222758"/>
                  </a:lnTo>
                  <a:lnTo>
                    <a:pt x="146799" y="223113"/>
                  </a:lnTo>
                  <a:lnTo>
                    <a:pt x="146227" y="224447"/>
                  </a:lnTo>
                  <a:lnTo>
                    <a:pt x="146164" y="225653"/>
                  </a:lnTo>
                  <a:lnTo>
                    <a:pt x="146431" y="226783"/>
                  </a:lnTo>
                  <a:lnTo>
                    <a:pt x="146735" y="226542"/>
                  </a:lnTo>
                  <a:lnTo>
                    <a:pt x="146964" y="226275"/>
                  </a:lnTo>
                  <a:lnTo>
                    <a:pt x="146951" y="223596"/>
                  </a:lnTo>
                  <a:lnTo>
                    <a:pt x="149263" y="223113"/>
                  </a:lnTo>
                  <a:lnTo>
                    <a:pt x="150469" y="221602"/>
                  </a:lnTo>
                  <a:lnTo>
                    <a:pt x="150495" y="221411"/>
                  </a:lnTo>
                  <a:close/>
                </a:path>
                <a:path w="422275" h="352425">
                  <a:moveTo>
                    <a:pt x="151015" y="293928"/>
                  </a:moveTo>
                  <a:lnTo>
                    <a:pt x="150279" y="293763"/>
                  </a:lnTo>
                  <a:lnTo>
                    <a:pt x="149885" y="293649"/>
                  </a:lnTo>
                  <a:lnTo>
                    <a:pt x="150660" y="293878"/>
                  </a:lnTo>
                  <a:lnTo>
                    <a:pt x="151015" y="293928"/>
                  </a:lnTo>
                  <a:close/>
                </a:path>
                <a:path w="422275" h="352425">
                  <a:moveTo>
                    <a:pt x="166001" y="309549"/>
                  </a:moveTo>
                  <a:lnTo>
                    <a:pt x="163550" y="306755"/>
                  </a:lnTo>
                  <a:lnTo>
                    <a:pt x="160782" y="307467"/>
                  </a:lnTo>
                  <a:lnTo>
                    <a:pt x="160769" y="307898"/>
                  </a:lnTo>
                  <a:lnTo>
                    <a:pt x="160782" y="308305"/>
                  </a:lnTo>
                  <a:lnTo>
                    <a:pt x="160883" y="308698"/>
                  </a:lnTo>
                  <a:lnTo>
                    <a:pt x="160032" y="307644"/>
                  </a:lnTo>
                  <a:lnTo>
                    <a:pt x="158496" y="308038"/>
                  </a:lnTo>
                  <a:lnTo>
                    <a:pt x="160540" y="311873"/>
                  </a:lnTo>
                  <a:lnTo>
                    <a:pt x="160210" y="312166"/>
                  </a:lnTo>
                  <a:lnTo>
                    <a:pt x="160680" y="312928"/>
                  </a:lnTo>
                  <a:lnTo>
                    <a:pt x="166001" y="309549"/>
                  </a:lnTo>
                  <a:close/>
                </a:path>
                <a:path w="422275" h="352425">
                  <a:moveTo>
                    <a:pt x="166649" y="226377"/>
                  </a:moveTo>
                  <a:lnTo>
                    <a:pt x="164414" y="224586"/>
                  </a:lnTo>
                  <a:lnTo>
                    <a:pt x="162115" y="222580"/>
                  </a:lnTo>
                  <a:lnTo>
                    <a:pt x="160794" y="221602"/>
                  </a:lnTo>
                  <a:lnTo>
                    <a:pt x="159448" y="220713"/>
                  </a:lnTo>
                  <a:lnTo>
                    <a:pt x="163944" y="231508"/>
                  </a:lnTo>
                  <a:lnTo>
                    <a:pt x="164465" y="231190"/>
                  </a:lnTo>
                  <a:lnTo>
                    <a:pt x="166509" y="230073"/>
                  </a:lnTo>
                  <a:lnTo>
                    <a:pt x="166547" y="228193"/>
                  </a:lnTo>
                  <a:lnTo>
                    <a:pt x="166649" y="226377"/>
                  </a:lnTo>
                  <a:close/>
                </a:path>
                <a:path w="422275" h="352425">
                  <a:moveTo>
                    <a:pt x="176212" y="87274"/>
                  </a:moveTo>
                  <a:lnTo>
                    <a:pt x="175361" y="87858"/>
                  </a:lnTo>
                  <a:lnTo>
                    <a:pt x="175298" y="88087"/>
                  </a:lnTo>
                  <a:lnTo>
                    <a:pt x="175260" y="88214"/>
                  </a:lnTo>
                  <a:lnTo>
                    <a:pt x="176212" y="87274"/>
                  </a:lnTo>
                  <a:close/>
                </a:path>
                <a:path w="422275" h="352425">
                  <a:moveTo>
                    <a:pt x="177647" y="225806"/>
                  </a:moveTo>
                  <a:lnTo>
                    <a:pt x="177088" y="225552"/>
                  </a:lnTo>
                  <a:lnTo>
                    <a:pt x="176415" y="225501"/>
                  </a:lnTo>
                  <a:lnTo>
                    <a:pt x="176034" y="225818"/>
                  </a:lnTo>
                  <a:lnTo>
                    <a:pt x="174879" y="226783"/>
                  </a:lnTo>
                  <a:lnTo>
                    <a:pt x="173799" y="227774"/>
                  </a:lnTo>
                  <a:lnTo>
                    <a:pt x="172910" y="228866"/>
                  </a:lnTo>
                  <a:lnTo>
                    <a:pt x="177647" y="225806"/>
                  </a:lnTo>
                  <a:close/>
                </a:path>
                <a:path w="422275" h="352425">
                  <a:moveTo>
                    <a:pt x="190411" y="212598"/>
                  </a:moveTo>
                  <a:lnTo>
                    <a:pt x="190068" y="211531"/>
                  </a:lnTo>
                  <a:lnTo>
                    <a:pt x="189611" y="210527"/>
                  </a:lnTo>
                  <a:lnTo>
                    <a:pt x="188544" y="209994"/>
                  </a:lnTo>
                  <a:lnTo>
                    <a:pt x="188023" y="210121"/>
                  </a:lnTo>
                  <a:lnTo>
                    <a:pt x="187452" y="210286"/>
                  </a:lnTo>
                  <a:lnTo>
                    <a:pt x="186677" y="211162"/>
                  </a:lnTo>
                  <a:lnTo>
                    <a:pt x="186651" y="212623"/>
                  </a:lnTo>
                  <a:lnTo>
                    <a:pt x="186994" y="213728"/>
                  </a:lnTo>
                  <a:lnTo>
                    <a:pt x="187591" y="214363"/>
                  </a:lnTo>
                  <a:lnTo>
                    <a:pt x="188023" y="214782"/>
                  </a:lnTo>
                  <a:lnTo>
                    <a:pt x="188417" y="215442"/>
                  </a:lnTo>
                  <a:lnTo>
                    <a:pt x="188976" y="215811"/>
                  </a:lnTo>
                  <a:lnTo>
                    <a:pt x="190411" y="212598"/>
                  </a:lnTo>
                  <a:close/>
                </a:path>
                <a:path w="422275" h="352425">
                  <a:moveTo>
                    <a:pt x="190842" y="193548"/>
                  </a:moveTo>
                  <a:lnTo>
                    <a:pt x="189636" y="193281"/>
                  </a:lnTo>
                  <a:lnTo>
                    <a:pt x="189204" y="193167"/>
                  </a:lnTo>
                  <a:lnTo>
                    <a:pt x="183388" y="193725"/>
                  </a:lnTo>
                  <a:lnTo>
                    <a:pt x="182930" y="193611"/>
                  </a:lnTo>
                  <a:lnTo>
                    <a:pt x="181343" y="194538"/>
                  </a:lnTo>
                  <a:lnTo>
                    <a:pt x="180111" y="195364"/>
                  </a:lnTo>
                  <a:lnTo>
                    <a:pt x="178841" y="196126"/>
                  </a:lnTo>
                  <a:lnTo>
                    <a:pt x="180936" y="198551"/>
                  </a:lnTo>
                  <a:lnTo>
                    <a:pt x="181190" y="198920"/>
                  </a:lnTo>
                  <a:lnTo>
                    <a:pt x="181495" y="199466"/>
                  </a:lnTo>
                  <a:lnTo>
                    <a:pt x="181483" y="199707"/>
                  </a:lnTo>
                  <a:lnTo>
                    <a:pt x="181533" y="199999"/>
                  </a:lnTo>
                  <a:lnTo>
                    <a:pt x="181432" y="200228"/>
                  </a:lnTo>
                  <a:lnTo>
                    <a:pt x="181381" y="200596"/>
                  </a:lnTo>
                  <a:lnTo>
                    <a:pt x="180822" y="201129"/>
                  </a:lnTo>
                  <a:lnTo>
                    <a:pt x="180555" y="201472"/>
                  </a:lnTo>
                  <a:lnTo>
                    <a:pt x="180340" y="201853"/>
                  </a:lnTo>
                  <a:lnTo>
                    <a:pt x="181584" y="200977"/>
                  </a:lnTo>
                  <a:lnTo>
                    <a:pt x="182638" y="199250"/>
                  </a:lnTo>
                  <a:lnTo>
                    <a:pt x="187591" y="198793"/>
                  </a:lnTo>
                  <a:lnTo>
                    <a:pt x="189052" y="196138"/>
                  </a:lnTo>
                  <a:lnTo>
                    <a:pt x="190842" y="193548"/>
                  </a:lnTo>
                  <a:close/>
                </a:path>
                <a:path w="422275" h="352425">
                  <a:moveTo>
                    <a:pt x="194335" y="232765"/>
                  </a:moveTo>
                  <a:lnTo>
                    <a:pt x="194208" y="232752"/>
                  </a:lnTo>
                  <a:lnTo>
                    <a:pt x="194335" y="232765"/>
                  </a:lnTo>
                  <a:close/>
                </a:path>
                <a:path w="422275" h="352425">
                  <a:moveTo>
                    <a:pt x="195757" y="201574"/>
                  </a:moveTo>
                  <a:lnTo>
                    <a:pt x="194551" y="200304"/>
                  </a:lnTo>
                  <a:lnTo>
                    <a:pt x="193357" y="199250"/>
                  </a:lnTo>
                  <a:lnTo>
                    <a:pt x="192633" y="197942"/>
                  </a:lnTo>
                  <a:lnTo>
                    <a:pt x="192227" y="199199"/>
                  </a:lnTo>
                  <a:lnTo>
                    <a:pt x="191592" y="200329"/>
                  </a:lnTo>
                  <a:lnTo>
                    <a:pt x="190893" y="201879"/>
                  </a:lnTo>
                  <a:lnTo>
                    <a:pt x="192773" y="202031"/>
                  </a:lnTo>
                  <a:lnTo>
                    <a:pt x="194424" y="202260"/>
                  </a:lnTo>
                  <a:lnTo>
                    <a:pt x="195757" y="201574"/>
                  </a:lnTo>
                  <a:close/>
                </a:path>
                <a:path w="422275" h="352425">
                  <a:moveTo>
                    <a:pt x="197751" y="296075"/>
                  </a:moveTo>
                  <a:lnTo>
                    <a:pt x="197345" y="295859"/>
                  </a:lnTo>
                  <a:lnTo>
                    <a:pt x="196964" y="295567"/>
                  </a:lnTo>
                  <a:lnTo>
                    <a:pt x="196405" y="295021"/>
                  </a:lnTo>
                  <a:lnTo>
                    <a:pt x="195834" y="295173"/>
                  </a:lnTo>
                  <a:lnTo>
                    <a:pt x="195059" y="295287"/>
                  </a:lnTo>
                  <a:lnTo>
                    <a:pt x="194665" y="295351"/>
                  </a:lnTo>
                  <a:lnTo>
                    <a:pt x="194297" y="295503"/>
                  </a:lnTo>
                  <a:lnTo>
                    <a:pt x="196659" y="296697"/>
                  </a:lnTo>
                  <a:lnTo>
                    <a:pt x="197256" y="296545"/>
                  </a:lnTo>
                  <a:lnTo>
                    <a:pt x="197751" y="296075"/>
                  </a:lnTo>
                  <a:close/>
                </a:path>
                <a:path w="422275" h="352425">
                  <a:moveTo>
                    <a:pt x="206819" y="240131"/>
                  </a:moveTo>
                  <a:lnTo>
                    <a:pt x="206705" y="239712"/>
                  </a:lnTo>
                  <a:lnTo>
                    <a:pt x="206565" y="239369"/>
                  </a:lnTo>
                  <a:lnTo>
                    <a:pt x="206375" y="239077"/>
                  </a:lnTo>
                  <a:lnTo>
                    <a:pt x="205867" y="238861"/>
                  </a:lnTo>
                  <a:lnTo>
                    <a:pt x="205359" y="238620"/>
                  </a:lnTo>
                  <a:lnTo>
                    <a:pt x="204863" y="238328"/>
                  </a:lnTo>
                  <a:lnTo>
                    <a:pt x="204584" y="238328"/>
                  </a:lnTo>
                  <a:lnTo>
                    <a:pt x="204431" y="238366"/>
                  </a:lnTo>
                  <a:lnTo>
                    <a:pt x="205181" y="238861"/>
                  </a:lnTo>
                  <a:lnTo>
                    <a:pt x="205054" y="240207"/>
                  </a:lnTo>
                  <a:lnTo>
                    <a:pt x="206819" y="240131"/>
                  </a:lnTo>
                  <a:close/>
                </a:path>
                <a:path w="422275" h="352425">
                  <a:moveTo>
                    <a:pt x="221259" y="263067"/>
                  </a:moveTo>
                  <a:close/>
                </a:path>
                <a:path w="422275" h="352425">
                  <a:moveTo>
                    <a:pt x="223951" y="121818"/>
                  </a:moveTo>
                  <a:lnTo>
                    <a:pt x="223875" y="121132"/>
                  </a:lnTo>
                  <a:lnTo>
                    <a:pt x="223532" y="119773"/>
                  </a:lnTo>
                  <a:lnTo>
                    <a:pt x="223012" y="117856"/>
                  </a:lnTo>
                  <a:lnTo>
                    <a:pt x="221462" y="116890"/>
                  </a:lnTo>
                  <a:lnTo>
                    <a:pt x="219786" y="117182"/>
                  </a:lnTo>
                  <a:lnTo>
                    <a:pt x="219290" y="120624"/>
                  </a:lnTo>
                  <a:lnTo>
                    <a:pt x="219049" y="121945"/>
                  </a:lnTo>
                  <a:lnTo>
                    <a:pt x="218059" y="124244"/>
                  </a:lnTo>
                  <a:lnTo>
                    <a:pt x="217703" y="125361"/>
                  </a:lnTo>
                  <a:lnTo>
                    <a:pt x="217424" y="126517"/>
                  </a:lnTo>
                  <a:lnTo>
                    <a:pt x="219379" y="125310"/>
                  </a:lnTo>
                  <a:lnTo>
                    <a:pt x="221094" y="123786"/>
                  </a:lnTo>
                  <a:lnTo>
                    <a:pt x="222491" y="121831"/>
                  </a:lnTo>
                  <a:lnTo>
                    <a:pt x="223507" y="121831"/>
                  </a:lnTo>
                  <a:lnTo>
                    <a:pt x="223951" y="121818"/>
                  </a:lnTo>
                  <a:close/>
                </a:path>
                <a:path w="422275" h="352425">
                  <a:moveTo>
                    <a:pt x="225348" y="116865"/>
                  </a:moveTo>
                  <a:lnTo>
                    <a:pt x="225336" y="116649"/>
                  </a:lnTo>
                  <a:lnTo>
                    <a:pt x="225323" y="116446"/>
                  </a:lnTo>
                  <a:lnTo>
                    <a:pt x="225323" y="116230"/>
                  </a:lnTo>
                  <a:lnTo>
                    <a:pt x="225183" y="116560"/>
                  </a:lnTo>
                  <a:lnTo>
                    <a:pt x="225298" y="116763"/>
                  </a:lnTo>
                  <a:close/>
                </a:path>
                <a:path w="422275" h="352425">
                  <a:moveTo>
                    <a:pt x="226187" y="121551"/>
                  </a:moveTo>
                  <a:lnTo>
                    <a:pt x="226021" y="121158"/>
                  </a:lnTo>
                  <a:lnTo>
                    <a:pt x="225907" y="120726"/>
                  </a:lnTo>
                  <a:lnTo>
                    <a:pt x="225793" y="120307"/>
                  </a:lnTo>
                  <a:lnTo>
                    <a:pt x="224104" y="121818"/>
                  </a:lnTo>
                  <a:lnTo>
                    <a:pt x="224929" y="121780"/>
                  </a:lnTo>
                  <a:lnTo>
                    <a:pt x="225602" y="121704"/>
                  </a:lnTo>
                  <a:lnTo>
                    <a:pt x="226187" y="121551"/>
                  </a:lnTo>
                  <a:close/>
                </a:path>
                <a:path w="422275" h="352425">
                  <a:moveTo>
                    <a:pt x="231965" y="133235"/>
                  </a:moveTo>
                  <a:lnTo>
                    <a:pt x="231559" y="131368"/>
                  </a:lnTo>
                  <a:lnTo>
                    <a:pt x="231241" y="131559"/>
                  </a:lnTo>
                  <a:lnTo>
                    <a:pt x="230949" y="131787"/>
                  </a:lnTo>
                  <a:lnTo>
                    <a:pt x="230632" y="132003"/>
                  </a:lnTo>
                  <a:lnTo>
                    <a:pt x="230746" y="132448"/>
                  </a:lnTo>
                  <a:lnTo>
                    <a:pt x="230784" y="132956"/>
                  </a:lnTo>
                  <a:lnTo>
                    <a:pt x="230428" y="133350"/>
                  </a:lnTo>
                  <a:lnTo>
                    <a:pt x="230962" y="133146"/>
                  </a:lnTo>
                  <a:lnTo>
                    <a:pt x="231470" y="133134"/>
                  </a:lnTo>
                  <a:lnTo>
                    <a:pt x="231965" y="133235"/>
                  </a:lnTo>
                  <a:close/>
                </a:path>
                <a:path w="422275" h="352425">
                  <a:moveTo>
                    <a:pt x="235280" y="286156"/>
                  </a:moveTo>
                  <a:lnTo>
                    <a:pt x="233845" y="284645"/>
                  </a:lnTo>
                  <a:lnTo>
                    <a:pt x="232765" y="284822"/>
                  </a:lnTo>
                  <a:lnTo>
                    <a:pt x="232029" y="285902"/>
                  </a:lnTo>
                  <a:lnTo>
                    <a:pt x="231775" y="286283"/>
                  </a:lnTo>
                  <a:lnTo>
                    <a:pt x="232244" y="287172"/>
                  </a:lnTo>
                  <a:lnTo>
                    <a:pt x="232473" y="288277"/>
                  </a:lnTo>
                  <a:lnTo>
                    <a:pt x="233603" y="287426"/>
                  </a:lnTo>
                  <a:lnTo>
                    <a:pt x="234327" y="286880"/>
                  </a:lnTo>
                  <a:lnTo>
                    <a:pt x="235280" y="286156"/>
                  </a:lnTo>
                  <a:close/>
                </a:path>
                <a:path w="422275" h="352425">
                  <a:moveTo>
                    <a:pt x="237540" y="136728"/>
                  </a:moveTo>
                  <a:lnTo>
                    <a:pt x="237490" y="136575"/>
                  </a:lnTo>
                  <a:lnTo>
                    <a:pt x="236956" y="136372"/>
                  </a:lnTo>
                  <a:lnTo>
                    <a:pt x="236410" y="136131"/>
                  </a:lnTo>
                  <a:lnTo>
                    <a:pt x="235877" y="135890"/>
                  </a:lnTo>
                  <a:lnTo>
                    <a:pt x="236143" y="136271"/>
                  </a:lnTo>
                  <a:lnTo>
                    <a:pt x="236423" y="136753"/>
                  </a:lnTo>
                  <a:lnTo>
                    <a:pt x="236753" y="137414"/>
                  </a:lnTo>
                  <a:lnTo>
                    <a:pt x="236931" y="137160"/>
                  </a:lnTo>
                  <a:lnTo>
                    <a:pt x="237020" y="137033"/>
                  </a:lnTo>
                  <a:lnTo>
                    <a:pt x="237134" y="136880"/>
                  </a:lnTo>
                  <a:lnTo>
                    <a:pt x="237274" y="136804"/>
                  </a:lnTo>
                  <a:lnTo>
                    <a:pt x="237401" y="136715"/>
                  </a:lnTo>
                  <a:lnTo>
                    <a:pt x="237540" y="136728"/>
                  </a:lnTo>
                  <a:close/>
                </a:path>
                <a:path w="422275" h="352425">
                  <a:moveTo>
                    <a:pt x="238328" y="139280"/>
                  </a:moveTo>
                  <a:lnTo>
                    <a:pt x="237807" y="137591"/>
                  </a:lnTo>
                  <a:lnTo>
                    <a:pt x="237756" y="137782"/>
                  </a:lnTo>
                  <a:lnTo>
                    <a:pt x="237540" y="137693"/>
                  </a:lnTo>
                  <a:lnTo>
                    <a:pt x="238074" y="138772"/>
                  </a:lnTo>
                  <a:lnTo>
                    <a:pt x="238328" y="139280"/>
                  </a:lnTo>
                  <a:close/>
                </a:path>
                <a:path w="422275" h="352425">
                  <a:moveTo>
                    <a:pt x="238594" y="140131"/>
                  </a:moveTo>
                  <a:lnTo>
                    <a:pt x="238467" y="139750"/>
                  </a:lnTo>
                  <a:lnTo>
                    <a:pt x="238112" y="139433"/>
                  </a:lnTo>
                  <a:lnTo>
                    <a:pt x="237769" y="139090"/>
                  </a:lnTo>
                  <a:lnTo>
                    <a:pt x="237134" y="138722"/>
                  </a:lnTo>
                  <a:lnTo>
                    <a:pt x="236956" y="138582"/>
                  </a:lnTo>
                  <a:lnTo>
                    <a:pt x="236829" y="138430"/>
                  </a:lnTo>
                  <a:lnTo>
                    <a:pt x="236689" y="139344"/>
                  </a:lnTo>
                  <a:lnTo>
                    <a:pt x="236118" y="140106"/>
                  </a:lnTo>
                  <a:lnTo>
                    <a:pt x="235470" y="140881"/>
                  </a:lnTo>
                  <a:lnTo>
                    <a:pt x="235496" y="141490"/>
                  </a:lnTo>
                  <a:lnTo>
                    <a:pt x="235559" y="142087"/>
                  </a:lnTo>
                  <a:lnTo>
                    <a:pt x="235686" y="142646"/>
                  </a:lnTo>
                  <a:lnTo>
                    <a:pt x="236626" y="141770"/>
                  </a:lnTo>
                  <a:lnTo>
                    <a:pt x="237604" y="140919"/>
                  </a:lnTo>
                  <a:lnTo>
                    <a:pt x="238594" y="140131"/>
                  </a:lnTo>
                  <a:close/>
                </a:path>
                <a:path w="422275" h="352425">
                  <a:moveTo>
                    <a:pt x="246837" y="127673"/>
                  </a:moveTo>
                  <a:lnTo>
                    <a:pt x="246545" y="126949"/>
                  </a:lnTo>
                  <a:lnTo>
                    <a:pt x="246507" y="126453"/>
                  </a:lnTo>
                  <a:lnTo>
                    <a:pt x="246303" y="126365"/>
                  </a:lnTo>
                  <a:lnTo>
                    <a:pt x="245884" y="126199"/>
                  </a:lnTo>
                  <a:lnTo>
                    <a:pt x="245300" y="126314"/>
                  </a:lnTo>
                  <a:lnTo>
                    <a:pt x="244754" y="126542"/>
                  </a:lnTo>
                  <a:lnTo>
                    <a:pt x="244779" y="126682"/>
                  </a:lnTo>
                  <a:lnTo>
                    <a:pt x="244182" y="127635"/>
                  </a:lnTo>
                  <a:lnTo>
                    <a:pt x="243878" y="128117"/>
                  </a:lnTo>
                  <a:lnTo>
                    <a:pt x="244830" y="128003"/>
                  </a:lnTo>
                  <a:lnTo>
                    <a:pt x="245783" y="127838"/>
                  </a:lnTo>
                  <a:lnTo>
                    <a:pt x="246837" y="127673"/>
                  </a:lnTo>
                  <a:close/>
                </a:path>
                <a:path w="422275" h="352425">
                  <a:moveTo>
                    <a:pt x="248386" y="274129"/>
                  </a:moveTo>
                  <a:lnTo>
                    <a:pt x="248043" y="273964"/>
                  </a:lnTo>
                  <a:lnTo>
                    <a:pt x="247865" y="274281"/>
                  </a:lnTo>
                  <a:lnTo>
                    <a:pt x="247726" y="274599"/>
                  </a:lnTo>
                  <a:lnTo>
                    <a:pt x="247573" y="274916"/>
                  </a:lnTo>
                  <a:lnTo>
                    <a:pt x="247967" y="275082"/>
                  </a:lnTo>
                  <a:lnTo>
                    <a:pt x="248119" y="274764"/>
                  </a:lnTo>
                  <a:lnTo>
                    <a:pt x="248259" y="274459"/>
                  </a:lnTo>
                  <a:lnTo>
                    <a:pt x="248373" y="274142"/>
                  </a:lnTo>
                  <a:close/>
                </a:path>
                <a:path w="422275" h="352425">
                  <a:moveTo>
                    <a:pt x="286918" y="158623"/>
                  </a:moveTo>
                  <a:lnTo>
                    <a:pt x="286639" y="159143"/>
                  </a:lnTo>
                  <a:lnTo>
                    <a:pt x="286486" y="159397"/>
                  </a:lnTo>
                  <a:lnTo>
                    <a:pt x="286639" y="159321"/>
                  </a:lnTo>
                  <a:lnTo>
                    <a:pt x="286918" y="159143"/>
                  </a:lnTo>
                  <a:lnTo>
                    <a:pt x="286918" y="158623"/>
                  </a:lnTo>
                  <a:close/>
                </a:path>
                <a:path w="422275" h="352425">
                  <a:moveTo>
                    <a:pt x="309943" y="177673"/>
                  </a:moveTo>
                  <a:lnTo>
                    <a:pt x="309892" y="177419"/>
                  </a:lnTo>
                  <a:lnTo>
                    <a:pt x="309841" y="177673"/>
                  </a:lnTo>
                  <a:close/>
                </a:path>
                <a:path w="422275" h="352425">
                  <a:moveTo>
                    <a:pt x="309956" y="177673"/>
                  </a:moveTo>
                  <a:lnTo>
                    <a:pt x="309816" y="177749"/>
                  </a:lnTo>
                  <a:lnTo>
                    <a:pt x="309956" y="177673"/>
                  </a:lnTo>
                  <a:close/>
                </a:path>
                <a:path w="422275" h="352425">
                  <a:moveTo>
                    <a:pt x="310883" y="179870"/>
                  </a:moveTo>
                  <a:lnTo>
                    <a:pt x="310476" y="178892"/>
                  </a:lnTo>
                  <a:lnTo>
                    <a:pt x="309880" y="177863"/>
                  </a:lnTo>
                  <a:lnTo>
                    <a:pt x="309537" y="178600"/>
                  </a:lnTo>
                  <a:lnTo>
                    <a:pt x="309206" y="179336"/>
                  </a:lnTo>
                  <a:lnTo>
                    <a:pt x="308825" y="180174"/>
                  </a:lnTo>
                  <a:lnTo>
                    <a:pt x="310883" y="179870"/>
                  </a:lnTo>
                  <a:close/>
                </a:path>
                <a:path w="422275" h="352425">
                  <a:moveTo>
                    <a:pt x="312496" y="149910"/>
                  </a:moveTo>
                  <a:lnTo>
                    <a:pt x="312343" y="149694"/>
                  </a:lnTo>
                  <a:lnTo>
                    <a:pt x="311924" y="149009"/>
                  </a:lnTo>
                  <a:lnTo>
                    <a:pt x="310857" y="147307"/>
                  </a:lnTo>
                  <a:lnTo>
                    <a:pt x="310857" y="149009"/>
                  </a:lnTo>
                  <a:lnTo>
                    <a:pt x="310730" y="149694"/>
                  </a:lnTo>
                  <a:lnTo>
                    <a:pt x="310603" y="149606"/>
                  </a:lnTo>
                  <a:lnTo>
                    <a:pt x="310426" y="149542"/>
                  </a:lnTo>
                  <a:lnTo>
                    <a:pt x="310413" y="149047"/>
                  </a:lnTo>
                  <a:lnTo>
                    <a:pt x="310705" y="149009"/>
                  </a:lnTo>
                  <a:lnTo>
                    <a:pt x="310857" y="149009"/>
                  </a:lnTo>
                  <a:lnTo>
                    <a:pt x="310857" y="147307"/>
                  </a:lnTo>
                  <a:lnTo>
                    <a:pt x="309968" y="145872"/>
                  </a:lnTo>
                  <a:lnTo>
                    <a:pt x="309549" y="146062"/>
                  </a:lnTo>
                  <a:lnTo>
                    <a:pt x="309118" y="146215"/>
                  </a:lnTo>
                  <a:lnTo>
                    <a:pt x="308775" y="148285"/>
                  </a:lnTo>
                  <a:lnTo>
                    <a:pt x="308965" y="149542"/>
                  </a:lnTo>
                  <a:lnTo>
                    <a:pt x="309079" y="149910"/>
                  </a:lnTo>
                  <a:lnTo>
                    <a:pt x="310197" y="151739"/>
                  </a:lnTo>
                  <a:lnTo>
                    <a:pt x="310972" y="152044"/>
                  </a:lnTo>
                  <a:lnTo>
                    <a:pt x="311924" y="152730"/>
                  </a:lnTo>
                  <a:lnTo>
                    <a:pt x="312496" y="149910"/>
                  </a:lnTo>
                  <a:close/>
                </a:path>
                <a:path w="422275" h="352425">
                  <a:moveTo>
                    <a:pt x="319747" y="37490"/>
                  </a:moveTo>
                  <a:lnTo>
                    <a:pt x="319341" y="36220"/>
                  </a:lnTo>
                  <a:lnTo>
                    <a:pt x="319049" y="34886"/>
                  </a:lnTo>
                  <a:lnTo>
                    <a:pt x="318719" y="33566"/>
                  </a:lnTo>
                  <a:lnTo>
                    <a:pt x="318020" y="33540"/>
                  </a:lnTo>
                  <a:lnTo>
                    <a:pt x="317271" y="33629"/>
                  </a:lnTo>
                  <a:lnTo>
                    <a:pt x="316471" y="33921"/>
                  </a:lnTo>
                  <a:lnTo>
                    <a:pt x="316941" y="32435"/>
                  </a:lnTo>
                  <a:lnTo>
                    <a:pt x="317131" y="31991"/>
                  </a:lnTo>
                  <a:lnTo>
                    <a:pt x="316318" y="32410"/>
                  </a:lnTo>
                  <a:lnTo>
                    <a:pt x="315480" y="32816"/>
                  </a:lnTo>
                  <a:lnTo>
                    <a:pt x="314515" y="33159"/>
                  </a:lnTo>
                  <a:lnTo>
                    <a:pt x="314388" y="33248"/>
                  </a:lnTo>
                  <a:lnTo>
                    <a:pt x="314261" y="34848"/>
                  </a:lnTo>
                  <a:lnTo>
                    <a:pt x="314985" y="36156"/>
                  </a:lnTo>
                  <a:lnTo>
                    <a:pt x="316369" y="37401"/>
                  </a:lnTo>
                  <a:lnTo>
                    <a:pt x="316585" y="37642"/>
                  </a:lnTo>
                  <a:lnTo>
                    <a:pt x="317500" y="37960"/>
                  </a:lnTo>
                  <a:lnTo>
                    <a:pt x="318401" y="38049"/>
                  </a:lnTo>
                  <a:lnTo>
                    <a:pt x="319252" y="37731"/>
                  </a:lnTo>
                  <a:lnTo>
                    <a:pt x="319392" y="37592"/>
                  </a:lnTo>
                  <a:lnTo>
                    <a:pt x="319633" y="37566"/>
                  </a:lnTo>
                  <a:close/>
                </a:path>
                <a:path w="422275" h="352425">
                  <a:moveTo>
                    <a:pt x="321081" y="106743"/>
                  </a:moveTo>
                  <a:lnTo>
                    <a:pt x="321068" y="106083"/>
                  </a:lnTo>
                  <a:lnTo>
                    <a:pt x="321068" y="105448"/>
                  </a:lnTo>
                  <a:lnTo>
                    <a:pt x="321056" y="104825"/>
                  </a:lnTo>
                  <a:lnTo>
                    <a:pt x="319824" y="105257"/>
                  </a:lnTo>
                  <a:lnTo>
                    <a:pt x="318643" y="105714"/>
                  </a:lnTo>
                  <a:lnTo>
                    <a:pt x="317601" y="106464"/>
                  </a:lnTo>
                  <a:lnTo>
                    <a:pt x="317969" y="107111"/>
                  </a:lnTo>
                  <a:lnTo>
                    <a:pt x="318274" y="107784"/>
                  </a:lnTo>
                  <a:lnTo>
                    <a:pt x="318566" y="108483"/>
                  </a:lnTo>
                  <a:lnTo>
                    <a:pt x="319455" y="107975"/>
                  </a:lnTo>
                  <a:lnTo>
                    <a:pt x="320281" y="107365"/>
                  </a:lnTo>
                  <a:lnTo>
                    <a:pt x="321081" y="106743"/>
                  </a:lnTo>
                  <a:close/>
                </a:path>
                <a:path w="422275" h="352425">
                  <a:moveTo>
                    <a:pt x="345897" y="172669"/>
                  </a:moveTo>
                  <a:lnTo>
                    <a:pt x="345757" y="172643"/>
                  </a:lnTo>
                  <a:lnTo>
                    <a:pt x="345897" y="172669"/>
                  </a:lnTo>
                  <a:close/>
                </a:path>
                <a:path w="422275" h="352425">
                  <a:moveTo>
                    <a:pt x="346456" y="168554"/>
                  </a:moveTo>
                  <a:lnTo>
                    <a:pt x="346113" y="168351"/>
                  </a:lnTo>
                  <a:lnTo>
                    <a:pt x="343992" y="167462"/>
                  </a:lnTo>
                  <a:lnTo>
                    <a:pt x="342290" y="168059"/>
                  </a:lnTo>
                  <a:lnTo>
                    <a:pt x="340588" y="171145"/>
                  </a:lnTo>
                  <a:lnTo>
                    <a:pt x="341299" y="172974"/>
                  </a:lnTo>
                  <a:lnTo>
                    <a:pt x="343001" y="173532"/>
                  </a:lnTo>
                  <a:lnTo>
                    <a:pt x="343357" y="173570"/>
                  </a:lnTo>
                  <a:lnTo>
                    <a:pt x="343700" y="173570"/>
                  </a:lnTo>
                  <a:lnTo>
                    <a:pt x="343877" y="173418"/>
                  </a:lnTo>
                  <a:lnTo>
                    <a:pt x="344309" y="172974"/>
                  </a:lnTo>
                  <a:lnTo>
                    <a:pt x="345084" y="172859"/>
                  </a:lnTo>
                  <a:lnTo>
                    <a:pt x="345668" y="172669"/>
                  </a:lnTo>
                  <a:lnTo>
                    <a:pt x="345808" y="172123"/>
                  </a:lnTo>
                  <a:lnTo>
                    <a:pt x="346138" y="170929"/>
                  </a:lnTo>
                  <a:lnTo>
                    <a:pt x="345821" y="169621"/>
                  </a:lnTo>
                  <a:lnTo>
                    <a:pt x="346456" y="168554"/>
                  </a:lnTo>
                  <a:close/>
                </a:path>
                <a:path w="422275" h="352425">
                  <a:moveTo>
                    <a:pt x="347332" y="189128"/>
                  </a:moveTo>
                  <a:lnTo>
                    <a:pt x="346798" y="188366"/>
                  </a:lnTo>
                  <a:lnTo>
                    <a:pt x="346595" y="188493"/>
                  </a:lnTo>
                  <a:lnTo>
                    <a:pt x="346265" y="188671"/>
                  </a:lnTo>
                  <a:lnTo>
                    <a:pt x="346329" y="189357"/>
                  </a:lnTo>
                  <a:lnTo>
                    <a:pt x="346354" y="190144"/>
                  </a:lnTo>
                  <a:lnTo>
                    <a:pt x="346798" y="189814"/>
                  </a:lnTo>
                  <a:lnTo>
                    <a:pt x="347116" y="189484"/>
                  </a:lnTo>
                  <a:lnTo>
                    <a:pt x="347332" y="189128"/>
                  </a:lnTo>
                  <a:close/>
                </a:path>
                <a:path w="422275" h="352425">
                  <a:moveTo>
                    <a:pt x="351269" y="86194"/>
                  </a:moveTo>
                  <a:lnTo>
                    <a:pt x="348996" y="82511"/>
                  </a:lnTo>
                  <a:lnTo>
                    <a:pt x="349161" y="83324"/>
                  </a:lnTo>
                  <a:lnTo>
                    <a:pt x="349415" y="84112"/>
                  </a:lnTo>
                  <a:lnTo>
                    <a:pt x="349732" y="84886"/>
                  </a:lnTo>
                  <a:lnTo>
                    <a:pt x="350037" y="85039"/>
                  </a:lnTo>
                  <a:lnTo>
                    <a:pt x="350342" y="85191"/>
                  </a:lnTo>
                  <a:lnTo>
                    <a:pt x="350647" y="85382"/>
                  </a:lnTo>
                  <a:lnTo>
                    <a:pt x="350139" y="85826"/>
                  </a:lnTo>
                  <a:lnTo>
                    <a:pt x="350304" y="86194"/>
                  </a:lnTo>
                  <a:lnTo>
                    <a:pt x="350380" y="86360"/>
                  </a:lnTo>
                  <a:lnTo>
                    <a:pt x="351269" y="86194"/>
                  </a:lnTo>
                  <a:close/>
                </a:path>
                <a:path w="422275" h="352425">
                  <a:moveTo>
                    <a:pt x="353809" y="174485"/>
                  </a:moveTo>
                  <a:lnTo>
                    <a:pt x="353771" y="172885"/>
                  </a:lnTo>
                  <a:lnTo>
                    <a:pt x="351282" y="172808"/>
                  </a:lnTo>
                  <a:lnTo>
                    <a:pt x="350723" y="172758"/>
                  </a:lnTo>
                  <a:lnTo>
                    <a:pt x="350177" y="172745"/>
                  </a:lnTo>
                  <a:lnTo>
                    <a:pt x="349783" y="173177"/>
                  </a:lnTo>
                  <a:lnTo>
                    <a:pt x="349631" y="174485"/>
                  </a:lnTo>
                  <a:lnTo>
                    <a:pt x="350545" y="175463"/>
                  </a:lnTo>
                  <a:lnTo>
                    <a:pt x="351586" y="175907"/>
                  </a:lnTo>
                  <a:lnTo>
                    <a:pt x="352907" y="175971"/>
                  </a:lnTo>
                  <a:lnTo>
                    <a:pt x="353745" y="175006"/>
                  </a:lnTo>
                  <a:lnTo>
                    <a:pt x="353809" y="174485"/>
                  </a:lnTo>
                  <a:close/>
                </a:path>
                <a:path w="422275" h="352425">
                  <a:moveTo>
                    <a:pt x="356654" y="80924"/>
                  </a:moveTo>
                  <a:lnTo>
                    <a:pt x="356311" y="81191"/>
                  </a:lnTo>
                  <a:lnTo>
                    <a:pt x="356616" y="81368"/>
                  </a:lnTo>
                  <a:lnTo>
                    <a:pt x="356654" y="80924"/>
                  </a:lnTo>
                  <a:close/>
                </a:path>
                <a:path w="422275" h="352425">
                  <a:moveTo>
                    <a:pt x="367220" y="94068"/>
                  </a:moveTo>
                  <a:lnTo>
                    <a:pt x="363766" y="95516"/>
                  </a:lnTo>
                  <a:lnTo>
                    <a:pt x="362153" y="92849"/>
                  </a:lnTo>
                  <a:lnTo>
                    <a:pt x="360349" y="93091"/>
                  </a:lnTo>
                  <a:lnTo>
                    <a:pt x="359537" y="95148"/>
                  </a:lnTo>
                  <a:lnTo>
                    <a:pt x="357695" y="95377"/>
                  </a:lnTo>
                  <a:lnTo>
                    <a:pt x="364121" y="100406"/>
                  </a:lnTo>
                  <a:lnTo>
                    <a:pt x="365328" y="99402"/>
                  </a:lnTo>
                  <a:lnTo>
                    <a:pt x="366001" y="98221"/>
                  </a:lnTo>
                  <a:lnTo>
                    <a:pt x="366483" y="96583"/>
                  </a:lnTo>
                  <a:lnTo>
                    <a:pt x="367220" y="94068"/>
                  </a:lnTo>
                  <a:close/>
                </a:path>
                <a:path w="422275" h="352425">
                  <a:moveTo>
                    <a:pt x="376504" y="71958"/>
                  </a:moveTo>
                  <a:lnTo>
                    <a:pt x="376224" y="71247"/>
                  </a:lnTo>
                  <a:lnTo>
                    <a:pt x="375958" y="70523"/>
                  </a:lnTo>
                  <a:lnTo>
                    <a:pt x="375704" y="69811"/>
                  </a:lnTo>
                  <a:lnTo>
                    <a:pt x="375475" y="69913"/>
                  </a:lnTo>
                  <a:lnTo>
                    <a:pt x="375259" y="70142"/>
                  </a:lnTo>
                  <a:lnTo>
                    <a:pt x="374992" y="70561"/>
                  </a:lnTo>
                  <a:lnTo>
                    <a:pt x="375158" y="71259"/>
                  </a:lnTo>
                  <a:lnTo>
                    <a:pt x="375196" y="71831"/>
                  </a:lnTo>
                  <a:lnTo>
                    <a:pt x="375094" y="72351"/>
                  </a:lnTo>
                  <a:lnTo>
                    <a:pt x="376085" y="72072"/>
                  </a:lnTo>
                  <a:lnTo>
                    <a:pt x="376504" y="71958"/>
                  </a:lnTo>
                  <a:close/>
                </a:path>
                <a:path w="422275" h="352425">
                  <a:moveTo>
                    <a:pt x="401574" y="151942"/>
                  </a:moveTo>
                  <a:lnTo>
                    <a:pt x="401510" y="152146"/>
                  </a:lnTo>
                  <a:lnTo>
                    <a:pt x="401574" y="151968"/>
                  </a:lnTo>
                  <a:close/>
                </a:path>
                <a:path w="422275" h="352425">
                  <a:moveTo>
                    <a:pt x="401980" y="152539"/>
                  </a:moveTo>
                  <a:lnTo>
                    <a:pt x="401662" y="152273"/>
                  </a:lnTo>
                  <a:lnTo>
                    <a:pt x="401510" y="152146"/>
                  </a:lnTo>
                  <a:lnTo>
                    <a:pt x="401015" y="153543"/>
                  </a:lnTo>
                  <a:lnTo>
                    <a:pt x="400748" y="154254"/>
                  </a:lnTo>
                  <a:lnTo>
                    <a:pt x="400227" y="154343"/>
                  </a:lnTo>
                  <a:lnTo>
                    <a:pt x="400253" y="154622"/>
                  </a:lnTo>
                  <a:lnTo>
                    <a:pt x="400265" y="154927"/>
                  </a:lnTo>
                  <a:lnTo>
                    <a:pt x="400329" y="155486"/>
                  </a:lnTo>
                  <a:lnTo>
                    <a:pt x="400456" y="155714"/>
                  </a:lnTo>
                  <a:lnTo>
                    <a:pt x="400621" y="155930"/>
                  </a:lnTo>
                  <a:lnTo>
                    <a:pt x="400977" y="154711"/>
                  </a:lnTo>
                  <a:lnTo>
                    <a:pt x="401370" y="153568"/>
                  </a:lnTo>
                  <a:lnTo>
                    <a:pt x="401980" y="152539"/>
                  </a:lnTo>
                  <a:close/>
                </a:path>
                <a:path w="422275" h="352425">
                  <a:moveTo>
                    <a:pt x="412470" y="155549"/>
                  </a:moveTo>
                  <a:lnTo>
                    <a:pt x="411187" y="154876"/>
                  </a:lnTo>
                  <a:lnTo>
                    <a:pt x="411187" y="156438"/>
                  </a:lnTo>
                  <a:lnTo>
                    <a:pt x="410692" y="156972"/>
                  </a:lnTo>
                  <a:lnTo>
                    <a:pt x="410184" y="157200"/>
                  </a:lnTo>
                  <a:lnTo>
                    <a:pt x="409841" y="156972"/>
                  </a:lnTo>
                  <a:lnTo>
                    <a:pt x="409549" y="156832"/>
                  </a:lnTo>
                  <a:lnTo>
                    <a:pt x="409549" y="156578"/>
                  </a:lnTo>
                  <a:lnTo>
                    <a:pt x="410070" y="156349"/>
                  </a:lnTo>
                  <a:lnTo>
                    <a:pt x="410616" y="156337"/>
                  </a:lnTo>
                  <a:lnTo>
                    <a:pt x="410895" y="156400"/>
                  </a:lnTo>
                  <a:lnTo>
                    <a:pt x="411187" y="156438"/>
                  </a:lnTo>
                  <a:lnTo>
                    <a:pt x="411187" y="154876"/>
                  </a:lnTo>
                  <a:lnTo>
                    <a:pt x="410933" y="154736"/>
                  </a:lnTo>
                  <a:lnTo>
                    <a:pt x="409524" y="155740"/>
                  </a:lnTo>
                  <a:lnTo>
                    <a:pt x="407873" y="156171"/>
                  </a:lnTo>
                  <a:lnTo>
                    <a:pt x="406031" y="156476"/>
                  </a:lnTo>
                  <a:lnTo>
                    <a:pt x="404901" y="157035"/>
                  </a:lnTo>
                  <a:lnTo>
                    <a:pt x="403644" y="157340"/>
                  </a:lnTo>
                  <a:lnTo>
                    <a:pt x="401942" y="157505"/>
                  </a:lnTo>
                  <a:lnTo>
                    <a:pt x="401967" y="158584"/>
                  </a:lnTo>
                  <a:lnTo>
                    <a:pt x="398995" y="157492"/>
                  </a:lnTo>
                  <a:lnTo>
                    <a:pt x="398018" y="160121"/>
                  </a:lnTo>
                  <a:lnTo>
                    <a:pt x="403682" y="166204"/>
                  </a:lnTo>
                  <a:lnTo>
                    <a:pt x="404152" y="165722"/>
                  </a:lnTo>
                  <a:lnTo>
                    <a:pt x="404660" y="165277"/>
                  </a:lnTo>
                  <a:lnTo>
                    <a:pt x="405371" y="164820"/>
                  </a:lnTo>
                  <a:lnTo>
                    <a:pt x="405612" y="164617"/>
                  </a:lnTo>
                  <a:lnTo>
                    <a:pt x="405561" y="162877"/>
                  </a:lnTo>
                  <a:lnTo>
                    <a:pt x="406742" y="163334"/>
                  </a:lnTo>
                  <a:lnTo>
                    <a:pt x="406869" y="163093"/>
                  </a:lnTo>
                  <a:lnTo>
                    <a:pt x="406958" y="162877"/>
                  </a:lnTo>
                  <a:lnTo>
                    <a:pt x="407149" y="160616"/>
                  </a:lnTo>
                  <a:lnTo>
                    <a:pt x="408495" y="159854"/>
                  </a:lnTo>
                  <a:lnTo>
                    <a:pt x="410349" y="158724"/>
                  </a:lnTo>
                  <a:lnTo>
                    <a:pt x="410527" y="158584"/>
                  </a:lnTo>
                  <a:lnTo>
                    <a:pt x="410768" y="158381"/>
                  </a:lnTo>
                  <a:lnTo>
                    <a:pt x="411099" y="158153"/>
                  </a:lnTo>
                  <a:lnTo>
                    <a:pt x="411213" y="157200"/>
                  </a:lnTo>
                  <a:lnTo>
                    <a:pt x="411327" y="156400"/>
                  </a:lnTo>
                  <a:lnTo>
                    <a:pt x="412470" y="155549"/>
                  </a:lnTo>
                  <a:close/>
                </a:path>
                <a:path w="422275" h="352425">
                  <a:moveTo>
                    <a:pt x="414159" y="136817"/>
                  </a:moveTo>
                  <a:lnTo>
                    <a:pt x="413219" y="134683"/>
                  </a:lnTo>
                  <a:lnTo>
                    <a:pt x="412699" y="134302"/>
                  </a:lnTo>
                  <a:lnTo>
                    <a:pt x="412140" y="134035"/>
                  </a:lnTo>
                  <a:lnTo>
                    <a:pt x="411581" y="133858"/>
                  </a:lnTo>
                  <a:lnTo>
                    <a:pt x="414159" y="136817"/>
                  </a:lnTo>
                  <a:close/>
                </a:path>
                <a:path w="422275" h="352425">
                  <a:moveTo>
                    <a:pt x="416915" y="43815"/>
                  </a:moveTo>
                  <a:lnTo>
                    <a:pt x="416890" y="43078"/>
                  </a:lnTo>
                  <a:lnTo>
                    <a:pt x="415683" y="41846"/>
                  </a:lnTo>
                  <a:lnTo>
                    <a:pt x="415632" y="42024"/>
                  </a:lnTo>
                  <a:lnTo>
                    <a:pt x="415582" y="42773"/>
                  </a:lnTo>
                  <a:lnTo>
                    <a:pt x="415493" y="43649"/>
                  </a:lnTo>
                  <a:lnTo>
                    <a:pt x="416915" y="43815"/>
                  </a:lnTo>
                  <a:close/>
                </a:path>
                <a:path w="422275" h="352425">
                  <a:moveTo>
                    <a:pt x="418414" y="139687"/>
                  </a:moveTo>
                  <a:lnTo>
                    <a:pt x="417982" y="139280"/>
                  </a:lnTo>
                  <a:lnTo>
                    <a:pt x="417474" y="138899"/>
                  </a:lnTo>
                  <a:lnTo>
                    <a:pt x="417144" y="138442"/>
                  </a:lnTo>
                  <a:lnTo>
                    <a:pt x="416864" y="138709"/>
                  </a:lnTo>
                  <a:lnTo>
                    <a:pt x="416306" y="139293"/>
                  </a:lnTo>
                  <a:lnTo>
                    <a:pt x="417741" y="140944"/>
                  </a:lnTo>
                  <a:lnTo>
                    <a:pt x="417855" y="140500"/>
                  </a:lnTo>
                  <a:lnTo>
                    <a:pt x="418147" y="140093"/>
                  </a:lnTo>
                  <a:lnTo>
                    <a:pt x="418414" y="139687"/>
                  </a:lnTo>
                  <a:close/>
                </a:path>
                <a:path w="422275" h="352425">
                  <a:moveTo>
                    <a:pt x="420890" y="74104"/>
                  </a:moveTo>
                  <a:lnTo>
                    <a:pt x="420801" y="73533"/>
                  </a:lnTo>
                  <a:lnTo>
                    <a:pt x="420662" y="72923"/>
                  </a:lnTo>
                  <a:lnTo>
                    <a:pt x="420712" y="72682"/>
                  </a:lnTo>
                  <a:lnTo>
                    <a:pt x="420839" y="72453"/>
                  </a:lnTo>
                  <a:lnTo>
                    <a:pt x="415455" y="65938"/>
                  </a:lnTo>
                  <a:lnTo>
                    <a:pt x="415785" y="64985"/>
                  </a:lnTo>
                  <a:lnTo>
                    <a:pt x="416166" y="64058"/>
                  </a:lnTo>
                  <a:lnTo>
                    <a:pt x="417118" y="62217"/>
                  </a:lnTo>
                  <a:lnTo>
                    <a:pt x="417499" y="61277"/>
                  </a:lnTo>
                  <a:lnTo>
                    <a:pt x="417753" y="60337"/>
                  </a:lnTo>
                  <a:lnTo>
                    <a:pt x="417449" y="60248"/>
                  </a:lnTo>
                  <a:lnTo>
                    <a:pt x="416344" y="59639"/>
                  </a:lnTo>
                  <a:lnTo>
                    <a:pt x="415899" y="58153"/>
                  </a:lnTo>
                  <a:lnTo>
                    <a:pt x="415366" y="57289"/>
                  </a:lnTo>
                  <a:lnTo>
                    <a:pt x="413016" y="57886"/>
                  </a:lnTo>
                  <a:lnTo>
                    <a:pt x="410946" y="58343"/>
                  </a:lnTo>
                  <a:lnTo>
                    <a:pt x="410781" y="58394"/>
                  </a:lnTo>
                  <a:lnTo>
                    <a:pt x="410781" y="76885"/>
                  </a:lnTo>
                  <a:lnTo>
                    <a:pt x="410705" y="77050"/>
                  </a:lnTo>
                  <a:lnTo>
                    <a:pt x="410464" y="76923"/>
                  </a:lnTo>
                  <a:lnTo>
                    <a:pt x="410578" y="76644"/>
                  </a:lnTo>
                  <a:lnTo>
                    <a:pt x="410667" y="76466"/>
                  </a:lnTo>
                  <a:lnTo>
                    <a:pt x="410781" y="76885"/>
                  </a:lnTo>
                  <a:lnTo>
                    <a:pt x="410781" y="58394"/>
                  </a:lnTo>
                  <a:lnTo>
                    <a:pt x="407631" y="59359"/>
                  </a:lnTo>
                  <a:lnTo>
                    <a:pt x="406323" y="59867"/>
                  </a:lnTo>
                  <a:lnTo>
                    <a:pt x="405066" y="60667"/>
                  </a:lnTo>
                  <a:lnTo>
                    <a:pt x="404837" y="60858"/>
                  </a:lnTo>
                  <a:lnTo>
                    <a:pt x="405587" y="62712"/>
                  </a:lnTo>
                  <a:lnTo>
                    <a:pt x="406146" y="64262"/>
                  </a:lnTo>
                  <a:lnTo>
                    <a:pt x="407162" y="66624"/>
                  </a:lnTo>
                  <a:lnTo>
                    <a:pt x="407174" y="67449"/>
                  </a:lnTo>
                  <a:lnTo>
                    <a:pt x="406146" y="70358"/>
                  </a:lnTo>
                  <a:lnTo>
                    <a:pt x="407987" y="72923"/>
                  </a:lnTo>
                  <a:lnTo>
                    <a:pt x="405574" y="72263"/>
                  </a:lnTo>
                  <a:lnTo>
                    <a:pt x="405028" y="72847"/>
                  </a:lnTo>
                  <a:lnTo>
                    <a:pt x="404863" y="73533"/>
                  </a:lnTo>
                  <a:lnTo>
                    <a:pt x="404761" y="74269"/>
                  </a:lnTo>
                  <a:lnTo>
                    <a:pt x="406501" y="76492"/>
                  </a:lnTo>
                  <a:lnTo>
                    <a:pt x="407390" y="75920"/>
                  </a:lnTo>
                  <a:lnTo>
                    <a:pt x="408305" y="75920"/>
                  </a:lnTo>
                  <a:lnTo>
                    <a:pt x="410286" y="76885"/>
                  </a:lnTo>
                  <a:lnTo>
                    <a:pt x="410108" y="77838"/>
                  </a:lnTo>
                  <a:lnTo>
                    <a:pt x="409867" y="78752"/>
                  </a:lnTo>
                  <a:lnTo>
                    <a:pt x="407784" y="78117"/>
                  </a:lnTo>
                  <a:lnTo>
                    <a:pt x="408571" y="79121"/>
                  </a:lnTo>
                  <a:lnTo>
                    <a:pt x="409841" y="78867"/>
                  </a:lnTo>
                  <a:lnTo>
                    <a:pt x="410679" y="79349"/>
                  </a:lnTo>
                  <a:lnTo>
                    <a:pt x="409613" y="80454"/>
                  </a:lnTo>
                  <a:lnTo>
                    <a:pt x="409790" y="80683"/>
                  </a:lnTo>
                  <a:lnTo>
                    <a:pt x="410552" y="79971"/>
                  </a:lnTo>
                  <a:lnTo>
                    <a:pt x="410679" y="79971"/>
                  </a:lnTo>
                  <a:lnTo>
                    <a:pt x="412305" y="82537"/>
                  </a:lnTo>
                  <a:lnTo>
                    <a:pt x="412978" y="83197"/>
                  </a:lnTo>
                  <a:lnTo>
                    <a:pt x="412597" y="84963"/>
                  </a:lnTo>
                  <a:lnTo>
                    <a:pt x="413270" y="85331"/>
                  </a:lnTo>
                  <a:lnTo>
                    <a:pt x="413512" y="85432"/>
                  </a:lnTo>
                  <a:lnTo>
                    <a:pt x="414451" y="86614"/>
                  </a:lnTo>
                  <a:lnTo>
                    <a:pt x="415175" y="85928"/>
                  </a:lnTo>
                  <a:lnTo>
                    <a:pt x="415785" y="85102"/>
                  </a:lnTo>
                  <a:lnTo>
                    <a:pt x="416179" y="84023"/>
                  </a:lnTo>
                  <a:lnTo>
                    <a:pt x="414032" y="80683"/>
                  </a:lnTo>
                  <a:lnTo>
                    <a:pt x="414045" y="80454"/>
                  </a:lnTo>
                  <a:lnTo>
                    <a:pt x="414223" y="80162"/>
                  </a:lnTo>
                  <a:lnTo>
                    <a:pt x="414312" y="79946"/>
                  </a:lnTo>
                  <a:lnTo>
                    <a:pt x="414375" y="79781"/>
                  </a:lnTo>
                  <a:lnTo>
                    <a:pt x="415226" y="78930"/>
                  </a:lnTo>
                  <a:lnTo>
                    <a:pt x="415226" y="78752"/>
                  </a:lnTo>
                  <a:lnTo>
                    <a:pt x="414947" y="78155"/>
                  </a:lnTo>
                  <a:lnTo>
                    <a:pt x="415036" y="77050"/>
                  </a:lnTo>
                  <a:lnTo>
                    <a:pt x="415074" y="76466"/>
                  </a:lnTo>
                  <a:lnTo>
                    <a:pt x="415124" y="75920"/>
                  </a:lnTo>
                  <a:lnTo>
                    <a:pt x="415188" y="75082"/>
                  </a:lnTo>
                  <a:lnTo>
                    <a:pt x="416674" y="74104"/>
                  </a:lnTo>
                  <a:lnTo>
                    <a:pt x="419531" y="74866"/>
                  </a:lnTo>
                  <a:lnTo>
                    <a:pt x="420522" y="75463"/>
                  </a:lnTo>
                  <a:lnTo>
                    <a:pt x="420890" y="74104"/>
                  </a:lnTo>
                  <a:close/>
                </a:path>
                <a:path w="422275" h="352425">
                  <a:moveTo>
                    <a:pt x="421779" y="85255"/>
                  </a:moveTo>
                  <a:lnTo>
                    <a:pt x="419455" y="85902"/>
                  </a:lnTo>
                  <a:lnTo>
                    <a:pt x="419112" y="86626"/>
                  </a:lnTo>
                  <a:lnTo>
                    <a:pt x="418579" y="87172"/>
                  </a:lnTo>
                  <a:lnTo>
                    <a:pt x="417893" y="87604"/>
                  </a:lnTo>
                  <a:lnTo>
                    <a:pt x="417855" y="88112"/>
                  </a:lnTo>
                  <a:lnTo>
                    <a:pt x="417868" y="88493"/>
                  </a:lnTo>
                  <a:lnTo>
                    <a:pt x="417957" y="88773"/>
                  </a:lnTo>
                  <a:lnTo>
                    <a:pt x="419036" y="88290"/>
                  </a:lnTo>
                  <a:lnTo>
                    <a:pt x="419925" y="87515"/>
                  </a:lnTo>
                  <a:lnTo>
                    <a:pt x="421246" y="86245"/>
                  </a:lnTo>
                  <a:lnTo>
                    <a:pt x="421576" y="85788"/>
                  </a:lnTo>
                  <a:lnTo>
                    <a:pt x="421779" y="85255"/>
                  </a:lnTo>
                  <a:close/>
                </a:path>
                <a:path w="422275" h="352425">
                  <a:moveTo>
                    <a:pt x="422084" y="78803"/>
                  </a:moveTo>
                  <a:lnTo>
                    <a:pt x="421982" y="78498"/>
                  </a:lnTo>
                  <a:lnTo>
                    <a:pt x="421817" y="78206"/>
                  </a:lnTo>
                  <a:lnTo>
                    <a:pt x="421640" y="77990"/>
                  </a:lnTo>
                  <a:lnTo>
                    <a:pt x="421411" y="77698"/>
                  </a:lnTo>
                  <a:lnTo>
                    <a:pt x="421106" y="77470"/>
                  </a:lnTo>
                  <a:lnTo>
                    <a:pt x="420814" y="77266"/>
                  </a:lnTo>
                  <a:lnTo>
                    <a:pt x="420306" y="78651"/>
                  </a:lnTo>
                  <a:lnTo>
                    <a:pt x="420903" y="78676"/>
                  </a:lnTo>
                  <a:lnTo>
                    <a:pt x="421500" y="78740"/>
                  </a:lnTo>
                  <a:lnTo>
                    <a:pt x="422084" y="788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 descr=""/>
            <p:cNvSpPr/>
            <p:nvPr/>
          </p:nvSpPr>
          <p:spPr>
            <a:xfrm>
              <a:off x="2625940" y="4166419"/>
              <a:ext cx="361315" cy="348615"/>
            </a:xfrm>
            <a:custGeom>
              <a:avLst/>
              <a:gdLst/>
              <a:ahLst/>
              <a:cxnLst/>
              <a:rect l="l" t="t" r="r" b="b"/>
              <a:pathLst>
                <a:path w="361314" h="348614">
                  <a:moveTo>
                    <a:pt x="965" y="238277"/>
                  </a:moveTo>
                  <a:lnTo>
                    <a:pt x="711" y="237985"/>
                  </a:lnTo>
                  <a:lnTo>
                    <a:pt x="571" y="237820"/>
                  </a:lnTo>
                  <a:lnTo>
                    <a:pt x="393" y="237693"/>
                  </a:lnTo>
                  <a:lnTo>
                    <a:pt x="63" y="237794"/>
                  </a:lnTo>
                  <a:lnTo>
                    <a:pt x="12" y="238163"/>
                  </a:lnTo>
                  <a:lnTo>
                    <a:pt x="114" y="238417"/>
                  </a:lnTo>
                  <a:lnTo>
                    <a:pt x="190" y="238696"/>
                  </a:lnTo>
                  <a:lnTo>
                    <a:pt x="444" y="238556"/>
                  </a:lnTo>
                  <a:lnTo>
                    <a:pt x="698" y="238417"/>
                  </a:lnTo>
                  <a:lnTo>
                    <a:pt x="965" y="238277"/>
                  </a:lnTo>
                  <a:close/>
                </a:path>
                <a:path w="361314" h="348614">
                  <a:moveTo>
                    <a:pt x="65557" y="347776"/>
                  </a:moveTo>
                  <a:lnTo>
                    <a:pt x="65354" y="348424"/>
                  </a:lnTo>
                  <a:lnTo>
                    <a:pt x="65493" y="348043"/>
                  </a:lnTo>
                  <a:lnTo>
                    <a:pt x="65557" y="347853"/>
                  </a:lnTo>
                  <a:close/>
                </a:path>
                <a:path w="361314" h="348614">
                  <a:moveTo>
                    <a:pt x="65570" y="347789"/>
                  </a:moveTo>
                  <a:close/>
                </a:path>
                <a:path w="361314" h="348614">
                  <a:moveTo>
                    <a:pt x="84912" y="180213"/>
                  </a:moveTo>
                  <a:lnTo>
                    <a:pt x="84785" y="179717"/>
                  </a:lnTo>
                  <a:lnTo>
                    <a:pt x="84797" y="179082"/>
                  </a:lnTo>
                  <a:lnTo>
                    <a:pt x="84480" y="178790"/>
                  </a:lnTo>
                  <a:lnTo>
                    <a:pt x="84226" y="178612"/>
                  </a:lnTo>
                  <a:lnTo>
                    <a:pt x="84010" y="178562"/>
                  </a:lnTo>
                  <a:lnTo>
                    <a:pt x="83235" y="179755"/>
                  </a:lnTo>
                  <a:lnTo>
                    <a:pt x="83083" y="179641"/>
                  </a:lnTo>
                  <a:lnTo>
                    <a:pt x="83959" y="178523"/>
                  </a:lnTo>
                  <a:lnTo>
                    <a:pt x="83718" y="178473"/>
                  </a:lnTo>
                  <a:lnTo>
                    <a:pt x="83375" y="178396"/>
                  </a:lnTo>
                  <a:lnTo>
                    <a:pt x="82892" y="178282"/>
                  </a:lnTo>
                  <a:lnTo>
                    <a:pt x="82715" y="178295"/>
                  </a:lnTo>
                  <a:lnTo>
                    <a:pt x="82537" y="178282"/>
                  </a:lnTo>
                  <a:lnTo>
                    <a:pt x="82359" y="178282"/>
                  </a:lnTo>
                  <a:lnTo>
                    <a:pt x="82296" y="178447"/>
                  </a:lnTo>
                  <a:lnTo>
                    <a:pt x="82143" y="178727"/>
                  </a:lnTo>
                  <a:lnTo>
                    <a:pt x="82778" y="179451"/>
                  </a:lnTo>
                  <a:lnTo>
                    <a:pt x="83045" y="179793"/>
                  </a:lnTo>
                  <a:lnTo>
                    <a:pt x="83400" y="179971"/>
                  </a:lnTo>
                  <a:lnTo>
                    <a:pt x="83820" y="180213"/>
                  </a:lnTo>
                  <a:lnTo>
                    <a:pt x="84404" y="180149"/>
                  </a:lnTo>
                  <a:lnTo>
                    <a:pt x="84912" y="180213"/>
                  </a:lnTo>
                  <a:close/>
                </a:path>
                <a:path w="361314" h="348614">
                  <a:moveTo>
                    <a:pt x="89789" y="327748"/>
                  </a:moveTo>
                  <a:lnTo>
                    <a:pt x="87388" y="324243"/>
                  </a:lnTo>
                  <a:lnTo>
                    <a:pt x="86169" y="322681"/>
                  </a:lnTo>
                  <a:lnTo>
                    <a:pt x="85674" y="323773"/>
                  </a:lnTo>
                  <a:lnTo>
                    <a:pt x="63474" y="294474"/>
                  </a:lnTo>
                  <a:lnTo>
                    <a:pt x="63728" y="294081"/>
                  </a:lnTo>
                  <a:lnTo>
                    <a:pt x="61480" y="291211"/>
                  </a:lnTo>
                  <a:lnTo>
                    <a:pt x="60718" y="295706"/>
                  </a:lnTo>
                  <a:lnTo>
                    <a:pt x="60337" y="300748"/>
                  </a:lnTo>
                  <a:lnTo>
                    <a:pt x="59994" y="306324"/>
                  </a:lnTo>
                  <a:lnTo>
                    <a:pt x="58966" y="306311"/>
                  </a:lnTo>
                  <a:lnTo>
                    <a:pt x="58470" y="306374"/>
                  </a:lnTo>
                  <a:lnTo>
                    <a:pt x="63652" y="312445"/>
                  </a:lnTo>
                  <a:lnTo>
                    <a:pt x="71653" y="307263"/>
                  </a:lnTo>
                  <a:lnTo>
                    <a:pt x="72517" y="307924"/>
                  </a:lnTo>
                  <a:lnTo>
                    <a:pt x="65087" y="314147"/>
                  </a:lnTo>
                  <a:lnTo>
                    <a:pt x="69062" y="318795"/>
                  </a:lnTo>
                  <a:lnTo>
                    <a:pt x="70891" y="319620"/>
                  </a:lnTo>
                  <a:lnTo>
                    <a:pt x="70497" y="320497"/>
                  </a:lnTo>
                  <a:lnTo>
                    <a:pt x="71970" y="322211"/>
                  </a:lnTo>
                  <a:lnTo>
                    <a:pt x="72542" y="321983"/>
                  </a:lnTo>
                  <a:lnTo>
                    <a:pt x="74523" y="321843"/>
                  </a:lnTo>
                  <a:lnTo>
                    <a:pt x="75704" y="321157"/>
                  </a:lnTo>
                  <a:lnTo>
                    <a:pt x="77482" y="319963"/>
                  </a:lnTo>
                  <a:lnTo>
                    <a:pt x="78676" y="320751"/>
                  </a:lnTo>
                  <a:lnTo>
                    <a:pt x="79425" y="320992"/>
                  </a:lnTo>
                  <a:lnTo>
                    <a:pt x="79387" y="321957"/>
                  </a:lnTo>
                  <a:lnTo>
                    <a:pt x="79108" y="322643"/>
                  </a:lnTo>
                  <a:lnTo>
                    <a:pt x="78422" y="323430"/>
                  </a:lnTo>
                  <a:lnTo>
                    <a:pt x="78778" y="324497"/>
                  </a:lnTo>
                  <a:lnTo>
                    <a:pt x="79743" y="325170"/>
                  </a:lnTo>
                  <a:lnTo>
                    <a:pt x="82804" y="325056"/>
                  </a:lnTo>
                  <a:lnTo>
                    <a:pt x="85001" y="325602"/>
                  </a:lnTo>
                  <a:lnTo>
                    <a:pt x="87706" y="327355"/>
                  </a:lnTo>
                  <a:lnTo>
                    <a:pt x="88544" y="327469"/>
                  </a:lnTo>
                  <a:lnTo>
                    <a:pt x="89789" y="327748"/>
                  </a:lnTo>
                  <a:close/>
                </a:path>
                <a:path w="361314" h="348614">
                  <a:moveTo>
                    <a:pt x="111836" y="299186"/>
                  </a:moveTo>
                  <a:lnTo>
                    <a:pt x="109385" y="296938"/>
                  </a:lnTo>
                  <a:lnTo>
                    <a:pt x="109093" y="296697"/>
                  </a:lnTo>
                  <a:lnTo>
                    <a:pt x="107022" y="295021"/>
                  </a:lnTo>
                  <a:lnTo>
                    <a:pt x="102895" y="293941"/>
                  </a:lnTo>
                  <a:lnTo>
                    <a:pt x="102247" y="293687"/>
                  </a:lnTo>
                  <a:lnTo>
                    <a:pt x="101968" y="293395"/>
                  </a:lnTo>
                  <a:lnTo>
                    <a:pt x="101714" y="293128"/>
                  </a:lnTo>
                  <a:lnTo>
                    <a:pt x="101803" y="293395"/>
                  </a:lnTo>
                  <a:lnTo>
                    <a:pt x="101307" y="293370"/>
                  </a:lnTo>
                  <a:lnTo>
                    <a:pt x="101371" y="292874"/>
                  </a:lnTo>
                  <a:lnTo>
                    <a:pt x="101549" y="292912"/>
                  </a:lnTo>
                  <a:lnTo>
                    <a:pt x="101282" y="292544"/>
                  </a:lnTo>
                  <a:lnTo>
                    <a:pt x="100749" y="291515"/>
                  </a:lnTo>
                  <a:lnTo>
                    <a:pt x="99898" y="290855"/>
                  </a:lnTo>
                  <a:lnTo>
                    <a:pt x="99301" y="290195"/>
                  </a:lnTo>
                  <a:lnTo>
                    <a:pt x="98272" y="290537"/>
                  </a:lnTo>
                  <a:lnTo>
                    <a:pt x="97548" y="290868"/>
                  </a:lnTo>
                  <a:lnTo>
                    <a:pt x="94373" y="291477"/>
                  </a:lnTo>
                  <a:lnTo>
                    <a:pt x="92506" y="290563"/>
                  </a:lnTo>
                  <a:lnTo>
                    <a:pt x="90335" y="289521"/>
                  </a:lnTo>
                  <a:lnTo>
                    <a:pt x="88785" y="285089"/>
                  </a:lnTo>
                  <a:lnTo>
                    <a:pt x="88646" y="284594"/>
                  </a:lnTo>
                  <a:lnTo>
                    <a:pt x="87642" y="281216"/>
                  </a:lnTo>
                  <a:lnTo>
                    <a:pt x="87350" y="280289"/>
                  </a:lnTo>
                  <a:lnTo>
                    <a:pt x="91554" y="275856"/>
                  </a:lnTo>
                  <a:lnTo>
                    <a:pt x="97853" y="278942"/>
                  </a:lnTo>
                  <a:lnTo>
                    <a:pt x="97751" y="276898"/>
                  </a:lnTo>
                  <a:lnTo>
                    <a:pt x="97751" y="276758"/>
                  </a:lnTo>
                  <a:lnTo>
                    <a:pt x="95592" y="276898"/>
                  </a:lnTo>
                  <a:lnTo>
                    <a:pt x="94716" y="275856"/>
                  </a:lnTo>
                  <a:lnTo>
                    <a:pt x="93903" y="274878"/>
                  </a:lnTo>
                  <a:lnTo>
                    <a:pt x="92925" y="273253"/>
                  </a:lnTo>
                  <a:lnTo>
                    <a:pt x="92824" y="273088"/>
                  </a:lnTo>
                  <a:lnTo>
                    <a:pt x="92646" y="272783"/>
                  </a:lnTo>
                  <a:lnTo>
                    <a:pt x="92316" y="273088"/>
                  </a:lnTo>
                  <a:lnTo>
                    <a:pt x="91668" y="272973"/>
                  </a:lnTo>
                  <a:lnTo>
                    <a:pt x="91528" y="271767"/>
                  </a:lnTo>
                  <a:lnTo>
                    <a:pt x="91478" y="270789"/>
                  </a:lnTo>
                  <a:lnTo>
                    <a:pt x="91478" y="273253"/>
                  </a:lnTo>
                  <a:lnTo>
                    <a:pt x="91313" y="273672"/>
                  </a:lnTo>
                  <a:lnTo>
                    <a:pt x="91059" y="274205"/>
                  </a:lnTo>
                  <a:lnTo>
                    <a:pt x="83172" y="281216"/>
                  </a:lnTo>
                  <a:lnTo>
                    <a:pt x="82638" y="280771"/>
                  </a:lnTo>
                  <a:lnTo>
                    <a:pt x="82105" y="280289"/>
                  </a:lnTo>
                  <a:lnTo>
                    <a:pt x="80429" y="278574"/>
                  </a:lnTo>
                  <a:lnTo>
                    <a:pt x="79400" y="277164"/>
                  </a:lnTo>
                  <a:lnTo>
                    <a:pt x="78867" y="275285"/>
                  </a:lnTo>
                  <a:lnTo>
                    <a:pt x="81280" y="275907"/>
                  </a:lnTo>
                  <a:lnTo>
                    <a:pt x="83553" y="275818"/>
                  </a:lnTo>
                  <a:lnTo>
                    <a:pt x="85966" y="275285"/>
                  </a:lnTo>
                  <a:lnTo>
                    <a:pt x="87782" y="274878"/>
                  </a:lnTo>
                  <a:lnTo>
                    <a:pt x="89611" y="274142"/>
                  </a:lnTo>
                  <a:lnTo>
                    <a:pt x="91478" y="273253"/>
                  </a:lnTo>
                  <a:lnTo>
                    <a:pt x="91478" y="270789"/>
                  </a:lnTo>
                  <a:lnTo>
                    <a:pt x="91440" y="270052"/>
                  </a:lnTo>
                  <a:lnTo>
                    <a:pt x="90957" y="267970"/>
                  </a:lnTo>
                  <a:lnTo>
                    <a:pt x="90652" y="267373"/>
                  </a:lnTo>
                  <a:lnTo>
                    <a:pt x="90131" y="266979"/>
                  </a:lnTo>
                  <a:lnTo>
                    <a:pt x="86956" y="269214"/>
                  </a:lnTo>
                  <a:lnTo>
                    <a:pt x="84099" y="271018"/>
                  </a:lnTo>
                  <a:lnTo>
                    <a:pt x="82816" y="271767"/>
                  </a:lnTo>
                  <a:lnTo>
                    <a:pt x="78778" y="273672"/>
                  </a:lnTo>
                  <a:lnTo>
                    <a:pt x="76542" y="275005"/>
                  </a:lnTo>
                  <a:lnTo>
                    <a:pt x="75387" y="277977"/>
                  </a:lnTo>
                  <a:lnTo>
                    <a:pt x="75260" y="278472"/>
                  </a:lnTo>
                  <a:lnTo>
                    <a:pt x="75057" y="279590"/>
                  </a:lnTo>
                  <a:lnTo>
                    <a:pt x="75044" y="279920"/>
                  </a:lnTo>
                  <a:lnTo>
                    <a:pt x="74853" y="279958"/>
                  </a:lnTo>
                  <a:lnTo>
                    <a:pt x="75603" y="281686"/>
                  </a:lnTo>
                  <a:lnTo>
                    <a:pt x="76441" y="282079"/>
                  </a:lnTo>
                  <a:lnTo>
                    <a:pt x="76695" y="282409"/>
                  </a:lnTo>
                  <a:lnTo>
                    <a:pt x="76974" y="282663"/>
                  </a:lnTo>
                  <a:lnTo>
                    <a:pt x="76657" y="284073"/>
                  </a:lnTo>
                  <a:lnTo>
                    <a:pt x="76962" y="284784"/>
                  </a:lnTo>
                  <a:lnTo>
                    <a:pt x="77774" y="284746"/>
                  </a:lnTo>
                  <a:lnTo>
                    <a:pt x="78574" y="284657"/>
                  </a:lnTo>
                  <a:lnTo>
                    <a:pt x="79375" y="284594"/>
                  </a:lnTo>
                  <a:lnTo>
                    <a:pt x="77571" y="286194"/>
                  </a:lnTo>
                  <a:lnTo>
                    <a:pt x="83451" y="299656"/>
                  </a:lnTo>
                  <a:lnTo>
                    <a:pt x="83375" y="296494"/>
                  </a:lnTo>
                  <a:lnTo>
                    <a:pt x="82880" y="293370"/>
                  </a:lnTo>
                  <a:lnTo>
                    <a:pt x="82169" y="290601"/>
                  </a:lnTo>
                  <a:lnTo>
                    <a:pt x="84035" y="290563"/>
                  </a:lnTo>
                  <a:lnTo>
                    <a:pt x="85902" y="290855"/>
                  </a:lnTo>
                  <a:lnTo>
                    <a:pt x="88328" y="291731"/>
                  </a:lnTo>
                  <a:lnTo>
                    <a:pt x="88785" y="292227"/>
                  </a:lnTo>
                  <a:lnTo>
                    <a:pt x="89204" y="292544"/>
                  </a:lnTo>
                  <a:lnTo>
                    <a:pt x="89217" y="292874"/>
                  </a:lnTo>
                  <a:lnTo>
                    <a:pt x="89001" y="293941"/>
                  </a:lnTo>
                  <a:lnTo>
                    <a:pt x="88722" y="295097"/>
                  </a:lnTo>
                  <a:lnTo>
                    <a:pt x="87896" y="301053"/>
                  </a:lnTo>
                  <a:lnTo>
                    <a:pt x="87541" y="304800"/>
                  </a:lnTo>
                  <a:lnTo>
                    <a:pt x="87147" y="306120"/>
                  </a:lnTo>
                  <a:lnTo>
                    <a:pt x="86969" y="306895"/>
                  </a:lnTo>
                  <a:lnTo>
                    <a:pt x="86918" y="307594"/>
                  </a:lnTo>
                  <a:lnTo>
                    <a:pt x="88252" y="310642"/>
                  </a:lnTo>
                  <a:lnTo>
                    <a:pt x="88684" y="310235"/>
                  </a:lnTo>
                  <a:lnTo>
                    <a:pt x="89154" y="310019"/>
                  </a:lnTo>
                  <a:lnTo>
                    <a:pt x="89611" y="310057"/>
                  </a:lnTo>
                  <a:lnTo>
                    <a:pt x="95592" y="316992"/>
                  </a:lnTo>
                  <a:lnTo>
                    <a:pt x="95681" y="317627"/>
                  </a:lnTo>
                  <a:lnTo>
                    <a:pt x="95872" y="317715"/>
                  </a:lnTo>
                  <a:lnTo>
                    <a:pt x="96227" y="317157"/>
                  </a:lnTo>
                  <a:lnTo>
                    <a:pt x="97815" y="313537"/>
                  </a:lnTo>
                  <a:lnTo>
                    <a:pt x="100380" y="311721"/>
                  </a:lnTo>
                  <a:lnTo>
                    <a:pt x="105854" y="310019"/>
                  </a:lnTo>
                  <a:lnTo>
                    <a:pt x="107556" y="308711"/>
                  </a:lnTo>
                  <a:lnTo>
                    <a:pt x="107950" y="308127"/>
                  </a:lnTo>
                  <a:lnTo>
                    <a:pt x="108762" y="306895"/>
                  </a:lnTo>
                  <a:lnTo>
                    <a:pt x="108419" y="307124"/>
                  </a:lnTo>
                  <a:lnTo>
                    <a:pt x="107861" y="307594"/>
                  </a:lnTo>
                  <a:lnTo>
                    <a:pt x="107454" y="307886"/>
                  </a:lnTo>
                  <a:lnTo>
                    <a:pt x="107048" y="308127"/>
                  </a:lnTo>
                  <a:lnTo>
                    <a:pt x="98742" y="298615"/>
                  </a:lnTo>
                  <a:lnTo>
                    <a:pt x="100761" y="296697"/>
                  </a:lnTo>
                  <a:lnTo>
                    <a:pt x="102552" y="296938"/>
                  </a:lnTo>
                  <a:lnTo>
                    <a:pt x="106527" y="298361"/>
                  </a:lnTo>
                  <a:lnTo>
                    <a:pt x="106197" y="300139"/>
                  </a:lnTo>
                  <a:lnTo>
                    <a:pt x="103657" y="299681"/>
                  </a:lnTo>
                  <a:lnTo>
                    <a:pt x="103289" y="301904"/>
                  </a:lnTo>
                  <a:lnTo>
                    <a:pt x="105117" y="305054"/>
                  </a:lnTo>
                  <a:lnTo>
                    <a:pt x="107022" y="303606"/>
                  </a:lnTo>
                  <a:lnTo>
                    <a:pt x="108813" y="302361"/>
                  </a:lnTo>
                  <a:lnTo>
                    <a:pt x="110845" y="302336"/>
                  </a:lnTo>
                  <a:lnTo>
                    <a:pt x="111328" y="301053"/>
                  </a:lnTo>
                  <a:lnTo>
                    <a:pt x="111607" y="300266"/>
                  </a:lnTo>
                  <a:lnTo>
                    <a:pt x="111633" y="300139"/>
                  </a:lnTo>
                  <a:lnTo>
                    <a:pt x="111836" y="299186"/>
                  </a:lnTo>
                  <a:close/>
                </a:path>
                <a:path w="361314" h="348614">
                  <a:moveTo>
                    <a:pt x="146939" y="276313"/>
                  </a:moveTo>
                  <a:lnTo>
                    <a:pt x="139712" y="271386"/>
                  </a:lnTo>
                  <a:lnTo>
                    <a:pt x="144653" y="283273"/>
                  </a:lnTo>
                  <a:lnTo>
                    <a:pt x="145034" y="283400"/>
                  </a:lnTo>
                  <a:lnTo>
                    <a:pt x="146075" y="281127"/>
                  </a:lnTo>
                  <a:lnTo>
                    <a:pt x="145986" y="278536"/>
                  </a:lnTo>
                  <a:lnTo>
                    <a:pt x="146939" y="276313"/>
                  </a:lnTo>
                  <a:close/>
                </a:path>
                <a:path w="361314" h="348614">
                  <a:moveTo>
                    <a:pt x="154292" y="289725"/>
                  </a:moveTo>
                  <a:lnTo>
                    <a:pt x="153885" y="289509"/>
                  </a:lnTo>
                  <a:lnTo>
                    <a:pt x="153504" y="289217"/>
                  </a:lnTo>
                  <a:lnTo>
                    <a:pt x="152946" y="288671"/>
                  </a:lnTo>
                  <a:lnTo>
                    <a:pt x="152374" y="288823"/>
                  </a:lnTo>
                  <a:lnTo>
                    <a:pt x="151599" y="288937"/>
                  </a:lnTo>
                  <a:lnTo>
                    <a:pt x="151206" y="289001"/>
                  </a:lnTo>
                  <a:lnTo>
                    <a:pt x="150837" y="289153"/>
                  </a:lnTo>
                  <a:lnTo>
                    <a:pt x="153200" y="290347"/>
                  </a:lnTo>
                  <a:lnTo>
                    <a:pt x="153797" y="290195"/>
                  </a:lnTo>
                  <a:lnTo>
                    <a:pt x="154292" y="289725"/>
                  </a:lnTo>
                  <a:close/>
                </a:path>
                <a:path w="361314" h="348614">
                  <a:moveTo>
                    <a:pt x="155016" y="226898"/>
                  </a:moveTo>
                  <a:lnTo>
                    <a:pt x="153377" y="226720"/>
                  </a:lnTo>
                  <a:lnTo>
                    <a:pt x="153581" y="227266"/>
                  </a:lnTo>
                  <a:lnTo>
                    <a:pt x="153708" y="227533"/>
                  </a:lnTo>
                  <a:lnTo>
                    <a:pt x="154089" y="227418"/>
                  </a:lnTo>
                  <a:lnTo>
                    <a:pt x="154520" y="227228"/>
                  </a:lnTo>
                  <a:lnTo>
                    <a:pt x="155016" y="226898"/>
                  </a:lnTo>
                  <a:close/>
                </a:path>
                <a:path w="361314" h="348614">
                  <a:moveTo>
                    <a:pt x="158800" y="302933"/>
                  </a:moveTo>
                  <a:lnTo>
                    <a:pt x="157327" y="296926"/>
                  </a:lnTo>
                  <a:lnTo>
                    <a:pt x="157213" y="296443"/>
                  </a:lnTo>
                  <a:lnTo>
                    <a:pt x="156438" y="296926"/>
                  </a:lnTo>
                  <a:lnTo>
                    <a:pt x="154774" y="296786"/>
                  </a:lnTo>
                  <a:lnTo>
                    <a:pt x="153784" y="296722"/>
                  </a:lnTo>
                  <a:lnTo>
                    <a:pt x="151917" y="295478"/>
                  </a:lnTo>
                  <a:lnTo>
                    <a:pt x="150495" y="294868"/>
                  </a:lnTo>
                  <a:lnTo>
                    <a:pt x="149288" y="294424"/>
                  </a:lnTo>
                  <a:lnTo>
                    <a:pt x="153771" y="305206"/>
                  </a:lnTo>
                  <a:lnTo>
                    <a:pt x="155333" y="303771"/>
                  </a:lnTo>
                  <a:lnTo>
                    <a:pt x="156248" y="303174"/>
                  </a:lnTo>
                  <a:lnTo>
                    <a:pt x="156654" y="303657"/>
                  </a:lnTo>
                  <a:lnTo>
                    <a:pt x="157226" y="303796"/>
                  </a:lnTo>
                  <a:lnTo>
                    <a:pt x="157835" y="303885"/>
                  </a:lnTo>
                  <a:lnTo>
                    <a:pt x="158521" y="303364"/>
                  </a:lnTo>
                  <a:lnTo>
                    <a:pt x="158635" y="303174"/>
                  </a:lnTo>
                  <a:lnTo>
                    <a:pt x="158800" y="302933"/>
                  </a:lnTo>
                  <a:close/>
                </a:path>
                <a:path w="361314" h="348614">
                  <a:moveTo>
                    <a:pt x="158991" y="236093"/>
                  </a:moveTo>
                  <a:lnTo>
                    <a:pt x="158826" y="235369"/>
                  </a:lnTo>
                  <a:lnTo>
                    <a:pt x="158648" y="235305"/>
                  </a:lnTo>
                  <a:lnTo>
                    <a:pt x="158216" y="235165"/>
                  </a:lnTo>
                  <a:lnTo>
                    <a:pt x="157556" y="235102"/>
                  </a:lnTo>
                  <a:lnTo>
                    <a:pt x="157264" y="235356"/>
                  </a:lnTo>
                  <a:lnTo>
                    <a:pt x="157162" y="235534"/>
                  </a:lnTo>
                  <a:lnTo>
                    <a:pt x="157505" y="236042"/>
                  </a:lnTo>
                  <a:lnTo>
                    <a:pt x="157873" y="236512"/>
                  </a:lnTo>
                  <a:lnTo>
                    <a:pt x="158267" y="236956"/>
                  </a:lnTo>
                  <a:lnTo>
                    <a:pt x="158521" y="236728"/>
                  </a:lnTo>
                  <a:lnTo>
                    <a:pt x="158711" y="236537"/>
                  </a:lnTo>
                  <a:lnTo>
                    <a:pt x="158991" y="236093"/>
                  </a:lnTo>
                  <a:close/>
                </a:path>
                <a:path w="361314" h="348614">
                  <a:moveTo>
                    <a:pt x="162674" y="2120"/>
                  </a:moveTo>
                  <a:lnTo>
                    <a:pt x="162382" y="1536"/>
                  </a:lnTo>
                  <a:lnTo>
                    <a:pt x="161950" y="1168"/>
                  </a:lnTo>
                  <a:lnTo>
                    <a:pt x="161417" y="889"/>
                  </a:lnTo>
                  <a:lnTo>
                    <a:pt x="160629" y="469"/>
                  </a:lnTo>
                  <a:lnTo>
                    <a:pt x="159626" y="266"/>
                  </a:lnTo>
                  <a:lnTo>
                    <a:pt x="158584" y="0"/>
                  </a:lnTo>
                  <a:lnTo>
                    <a:pt x="158788" y="1409"/>
                  </a:lnTo>
                  <a:lnTo>
                    <a:pt x="159321" y="2273"/>
                  </a:lnTo>
                  <a:lnTo>
                    <a:pt x="160045" y="2844"/>
                  </a:lnTo>
                  <a:lnTo>
                    <a:pt x="161696" y="2362"/>
                  </a:lnTo>
                  <a:lnTo>
                    <a:pt x="162674" y="2120"/>
                  </a:lnTo>
                  <a:close/>
                </a:path>
                <a:path w="361314" h="348614">
                  <a:moveTo>
                    <a:pt x="164642" y="292493"/>
                  </a:moveTo>
                  <a:lnTo>
                    <a:pt x="164401" y="291960"/>
                  </a:lnTo>
                  <a:lnTo>
                    <a:pt x="164325" y="291477"/>
                  </a:lnTo>
                  <a:lnTo>
                    <a:pt x="162356" y="290169"/>
                  </a:lnTo>
                  <a:lnTo>
                    <a:pt x="160350" y="290385"/>
                  </a:lnTo>
                  <a:lnTo>
                    <a:pt x="158369" y="290436"/>
                  </a:lnTo>
                  <a:lnTo>
                    <a:pt x="158457" y="292747"/>
                  </a:lnTo>
                  <a:lnTo>
                    <a:pt x="157848" y="294259"/>
                  </a:lnTo>
                  <a:lnTo>
                    <a:pt x="157302" y="296138"/>
                  </a:lnTo>
                  <a:lnTo>
                    <a:pt x="159512" y="294017"/>
                  </a:lnTo>
                  <a:lnTo>
                    <a:pt x="162902" y="294868"/>
                  </a:lnTo>
                  <a:lnTo>
                    <a:pt x="163537" y="294017"/>
                  </a:lnTo>
                  <a:lnTo>
                    <a:pt x="164642" y="292493"/>
                  </a:lnTo>
                  <a:close/>
                </a:path>
                <a:path w="361314" h="348614">
                  <a:moveTo>
                    <a:pt x="169621" y="282740"/>
                  </a:moveTo>
                  <a:lnTo>
                    <a:pt x="169367" y="282651"/>
                  </a:lnTo>
                  <a:lnTo>
                    <a:pt x="169227" y="282562"/>
                  </a:lnTo>
                  <a:lnTo>
                    <a:pt x="169138" y="282714"/>
                  </a:lnTo>
                  <a:lnTo>
                    <a:pt x="168998" y="282879"/>
                  </a:lnTo>
                  <a:lnTo>
                    <a:pt x="168986" y="283057"/>
                  </a:lnTo>
                  <a:lnTo>
                    <a:pt x="169227" y="283210"/>
                  </a:lnTo>
                  <a:lnTo>
                    <a:pt x="169367" y="283298"/>
                  </a:lnTo>
                  <a:lnTo>
                    <a:pt x="169456" y="283133"/>
                  </a:lnTo>
                  <a:lnTo>
                    <a:pt x="169583" y="282968"/>
                  </a:lnTo>
                  <a:lnTo>
                    <a:pt x="169608" y="282790"/>
                  </a:lnTo>
                  <a:close/>
                </a:path>
                <a:path w="361314" h="348614">
                  <a:moveTo>
                    <a:pt x="169913" y="269392"/>
                  </a:moveTo>
                  <a:lnTo>
                    <a:pt x="167627" y="268389"/>
                  </a:lnTo>
                  <a:lnTo>
                    <a:pt x="166789" y="268185"/>
                  </a:lnTo>
                  <a:lnTo>
                    <a:pt x="167462" y="266217"/>
                  </a:lnTo>
                  <a:lnTo>
                    <a:pt x="167576" y="265899"/>
                  </a:lnTo>
                  <a:lnTo>
                    <a:pt x="166535" y="264718"/>
                  </a:lnTo>
                  <a:lnTo>
                    <a:pt x="165773" y="265709"/>
                  </a:lnTo>
                  <a:lnTo>
                    <a:pt x="164858" y="266217"/>
                  </a:lnTo>
                  <a:lnTo>
                    <a:pt x="163842" y="265087"/>
                  </a:lnTo>
                  <a:lnTo>
                    <a:pt x="162864" y="264096"/>
                  </a:lnTo>
                  <a:lnTo>
                    <a:pt x="163918" y="262521"/>
                  </a:lnTo>
                  <a:lnTo>
                    <a:pt x="163360" y="259359"/>
                  </a:lnTo>
                  <a:lnTo>
                    <a:pt x="163156" y="258203"/>
                  </a:lnTo>
                  <a:lnTo>
                    <a:pt x="161848" y="257873"/>
                  </a:lnTo>
                  <a:lnTo>
                    <a:pt x="160731" y="257594"/>
                  </a:lnTo>
                  <a:lnTo>
                    <a:pt x="160616" y="255511"/>
                  </a:lnTo>
                  <a:lnTo>
                    <a:pt x="160604" y="255308"/>
                  </a:lnTo>
                  <a:lnTo>
                    <a:pt x="160235" y="254685"/>
                  </a:lnTo>
                  <a:lnTo>
                    <a:pt x="160235" y="271119"/>
                  </a:lnTo>
                  <a:lnTo>
                    <a:pt x="159169" y="273164"/>
                  </a:lnTo>
                  <a:lnTo>
                    <a:pt x="158927" y="273875"/>
                  </a:lnTo>
                  <a:lnTo>
                    <a:pt x="157937" y="273837"/>
                  </a:lnTo>
                  <a:lnTo>
                    <a:pt x="157365" y="273608"/>
                  </a:lnTo>
                  <a:lnTo>
                    <a:pt x="157238" y="273088"/>
                  </a:lnTo>
                  <a:lnTo>
                    <a:pt x="157213" y="272834"/>
                  </a:lnTo>
                  <a:lnTo>
                    <a:pt x="157200" y="272694"/>
                  </a:lnTo>
                  <a:lnTo>
                    <a:pt x="155968" y="272834"/>
                  </a:lnTo>
                  <a:lnTo>
                    <a:pt x="156578" y="271932"/>
                  </a:lnTo>
                  <a:lnTo>
                    <a:pt x="157111" y="272097"/>
                  </a:lnTo>
                  <a:lnTo>
                    <a:pt x="157073" y="271932"/>
                  </a:lnTo>
                  <a:lnTo>
                    <a:pt x="157048" y="271792"/>
                  </a:lnTo>
                  <a:lnTo>
                    <a:pt x="156565" y="271005"/>
                  </a:lnTo>
                  <a:lnTo>
                    <a:pt x="155867" y="270510"/>
                  </a:lnTo>
                  <a:lnTo>
                    <a:pt x="155206" y="269875"/>
                  </a:lnTo>
                  <a:lnTo>
                    <a:pt x="156286" y="269151"/>
                  </a:lnTo>
                  <a:lnTo>
                    <a:pt x="157238" y="269252"/>
                  </a:lnTo>
                  <a:lnTo>
                    <a:pt x="159613" y="269786"/>
                  </a:lnTo>
                  <a:lnTo>
                    <a:pt x="160235" y="271119"/>
                  </a:lnTo>
                  <a:lnTo>
                    <a:pt x="160235" y="254685"/>
                  </a:lnTo>
                  <a:lnTo>
                    <a:pt x="159613" y="253606"/>
                  </a:lnTo>
                  <a:lnTo>
                    <a:pt x="160451" y="252933"/>
                  </a:lnTo>
                  <a:lnTo>
                    <a:pt x="161023" y="253390"/>
                  </a:lnTo>
                  <a:lnTo>
                    <a:pt x="161963" y="254393"/>
                  </a:lnTo>
                  <a:lnTo>
                    <a:pt x="162344" y="255104"/>
                  </a:lnTo>
                  <a:lnTo>
                    <a:pt x="162598" y="255460"/>
                  </a:lnTo>
                  <a:lnTo>
                    <a:pt x="161213" y="252933"/>
                  </a:lnTo>
                  <a:lnTo>
                    <a:pt x="159651" y="249986"/>
                  </a:lnTo>
                  <a:lnTo>
                    <a:pt x="157632" y="246380"/>
                  </a:lnTo>
                  <a:lnTo>
                    <a:pt x="157391" y="246113"/>
                  </a:lnTo>
                  <a:lnTo>
                    <a:pt x="156997" y="245656"/>
                  </a:lnTo>
                  <a:lnTo>
                    <a:pt x="156451" y="245059"/>
                  </a:lnTo>
                  <a:lnTo>
                    <a:pt x="156146" y="244754"/>
                  </a:lnTo>
                  <a:lnTo>
                    <a:pt x="155600" y="244729"/>
                  </a:lnTo>
                  <a:lnTo>
                    <a:pt x="155054" y="244729"/>
                  </a:lnTo>
                  <a:lnTo>
                    <a:pt x="151396" y="245059"/>
                  </a:lnTo>
                  <a:lnTo>
                    <a:pt x="148234" y="244386"/>
                  </a:lnTo>
                  <a:lnTo>
                    <a:pt x="145364" y="246113"/>
                  </a:lnTo>
                  <a:lnTo>
                    <a:pt x="141693" y="245656"/>
                  </a:lnTo>
                  <a:lnTo>
                    <a:pt x="138506" y="247421"/>
                  </a:lnTo>
                  <a:lnTo>
                    <a:pt x="135001" y="248094"/>
                  </a:lnTo>
                  <a:lnTo>
                    <a:pt x="134404" y="250075"/>
                  </a:lnTo>
                  <a:lnTo>
                    <a:pt x="133337" y="251625"/>
                  </a:lnTo>
                  <a:lnTo>
                    <a:pt x="132067" y="253009"/>
                  </a:lnTo>
                  <a:lnTo>
                    <a:pt x="138303" y="268008"/>
                  </a:lnTo>
                  <a:lnTo>
                    <a:pt x="138480" y="268046"/>
                  </a:lnTo>
                  <a:lnTo>
                    <a:pt x="139026" y="268605"/>
                  </a:lnTo>
                  <a:lnTo>
                    <a:pt x="139192" y="269100"/>
                  </a:lnTo>
                  <a:lnTo>
                    <a:pt x="139255" y="269824"/>
                  </a:lnTo>
                  <a:lnTo>
                    <a:pt x="140589" y="268008"/>
                  </a:lnTo>
                  <a:lnTo>
                    <a:pt x="141516" y="266217"/>
                  </a:lnTo>
                  <a:lnTo>
                    <a:pt x="145580" y="261594"/>
                  </a:lnTo>
                  <a:lnTo>
                    <a:pt x="149199" y="257873"/>
                  </a:lnTo>
                  <a:lnTo>
                    <a:pt x="151434" y="255511"/>
                  </a:lnTo>
                  <a:lnTo>
                    <a:pt x="152615" y="256133"/>
                  </a:lnTo>
                  <a:lnTo>
                    <a:pt x="152819" y="257048"/>
                  </a:lnTo>
                  <a:lnTo>
                    <a:pt x="152501" y="257962"/>
                  </a:lnTo>
                  <a:lnTo>
                    <a:pt x="152971" y="257873"/>
                  </a:lnTo>
                  <a:lnTo>
                    <a:pt x="153238" y="258737"/>
                  </a:lnTo>
                  <a:lnTo>
                    <a:pt x="153365" y="259194"/>
                  </a:lnTo>
                  <a:lnTo>
                    <a:pt x="152984" y="259359"/>
                  </a:lnTo>
                  <a:lnTo>
                    <a:pt x="152400" y="258229"/>
                  </a:lnTo>
                  <a:lnTo>
                    <a:pt x="151295" y="260934"/>
                  </a:lnTo>
                  <a:lnTo>
                    <a:pt x="150050" y="263563"/>
                  </a:lnTo>
                  <a:lnTo>
                    <a:pt x="146913" y="271119"/>
                  </a:lnTo>
                  <a:lnTo>
                    <a:pt x="146824" y="271792"/>
                  </a:lnTo>
                  <a:lnTo>
                    <a:pt x="147713" y="274993"/>
                  </a:lnTo>
                  <a:lnTo>
                    <a:pt x="147967" y="274612"/>
                  </a:lnTo>
                  <a:lnTo>
                    <a:pt x="148132" y="274434"/>
                  </a:lnTo>
                  <a:lnTo>
                    <a:pt x="149885" y="274701"/>
                  </a:lnTo>
                  <a:lnTo>
                    <a:pt x="151599" y="275069"/>
                  </a:lnTo>
                  <a:lnTo>
                    <a:pt x="155460" y="275348"/>
                  </a:lnTo>
                  <a:lnTo>
                    <a:pt x="156502" y="277164"/>
                  </a:lnTo>
                  <a:lnTo>
                    <a:pt x="157899" y="278269"/>
                  </a:lnTo>
                  <a:lnTo>
                    <a:pt x="162191" y="274434"/>
                  </a:lnTo>
                  <a:lnTo>
                    <a:pt x="162420" y="274231"/>
                  </a:lnTo>
                  <a:lnTo>
                    <a:pt x="163220" y="273964"/>
                  </a:lnTo>
                  <a:lnTo>
                    <a:pt x="168757" y="274637"/>
                  </a:lnTo>
                  <a:lnTo>
                    <a:pt x="167894" y="273964"/>
                  </a:lnTo>
                  <a:lnTo>
                    <a:pt x="164833" y="271551"/>
                  </a:lnTo>
                  <a:lnTo>
                    <a:pt x="166535" y="270332"/>
                  </a:lnTo>
                  <a:lnTo>
                    <a:pt x="168224" y="269697"/>
                  </a:lnTo>
                  <a:lnTo>
                    <a:pt x="169913" y="269392"/>
                  </a:lnTo>
                  <a:close/>
                </a:path>
                <a:path w="361314" h="348614">
                  <a:moveTo>
                    <a:pt x="174434" y="244411"/>
                  </a:moveTo>
                  <a:lnTo>
                    <a:pt x="170357" y="237896"/>
                  </a:lnTo>
                  <a:lnTo>
                    <a:pt x="169278" y="238391"/>
                  </a:lnTo>
                  <a:lnTo>
                    <a:pt x="167170" y="238671"/>
                  </a:lnTo>
                  <a:lnTo>
                    <a:pt x="171157" y="241401"/>
                  </a:lnTo>
                  <a:lnTo>
                    <a:pt x="170510" y="243598"/>
                  </a:lnTo>
                  <a:lnTo>
                    <a:pt x="165379" y="241769"/>
                  </a:lnTo>
                  <a:lnTo>
                    <a:pt x="165900" y="244779"/>
                  </a:lnTo>
                  <a:lnTo>
                    <a:pt x="167386" y="246049"/>
                  </a:lnTo>
                  <a:lnTo>
                    <a:pt x="169621" y="246799"/>
                  </a:lnTo>
                  <a:lnTo>
                    <a:pt x="174434" y="244411"/>
                  </a:lnTo>
                  <a:close/>
                </a:path>
                <a:path w="361314" h="348614">
                  <a:moveTo>
                    <a:pt x="177342" y="288417"/>
                  </a:moveTo>
                  <a:lnTo>
                    <a:pt x="176898" y="287553"/>
                  </a:lnTo>
                  <a:lnTo>
                    <a:pt x="176187" y="285737"/>
                  </a:lnTo>
                  <a:lnTo>
                    <a:pt x="176009" y="285280"/>
                  </a:lnTo>
                  <a:lnTo>
                    <a:pt x="176187" y="284683"/>
                  </a:lnTo>
                  <a:lnTo>
                    <a:pt x="176161" y="283768"/>
                  </a:lnTo>
                  <a:lnTo>
                    <a:pt x="176237" y="283159"/>
                  </a:lnTo>
                  <a:lnTo>
                    <a:pt x="175006" y="282308"/>
                  </a:lnTo>
                  <a:lnTo>
                    <a:pt x="174713" y="281457"/>
                  </a:lnTo>
                  <a:lnTo>
                    <a:pt x="174726" y="280530"/>
                  </a:lnTo>
                  <a:lnTo>
                    <a:pt x="174320" y="280212"/>
                  </a:lnTo>
                  <a:lnTo>
                    <a:pt x="173291" y="281825"/>
                  </a:lnTo>
                  <a:lnTo>
                    <a:pt x="172199" y="283210"/>
                  </a:lnTo>
                  <a:lnTo>
                    <a:pt x="170853" y="286232"/>
                  </a:lnTo>
                  <a:lnTo>
                    <a:pt x="170624" y="287896"/>
                  </a:lnTo>
                  <a:lnTo>
                    <a:pt x="170205" y="289458"/>
                  </a:lnTo>
                  <a:lnTo>
                    <a:pt x="177342" y="288417"/>
                  </a:lnTo>
                  <a:close/>
                </a:path>
                <a:path w="361314" h="348614">
                  <a:moveTo>
                    <a:pt x="179895" y="100850"/>
                  </a:moveTo>
                  <a:lnTo>
                    <a:pt x="177419" y="99466"/>
                  </a:lnTo>
                  <a:lnTo>
                    <a:pt x="176809" y="99225"/>
                  </a:lnTo>
                  <a:lnTo>
                    <a:pt x="175514" y="101028"/>
                  </a:lnTo>
                  <a:lnTo>
                    <a:pt x="175856" y="101561"/>
                  </a:lnTo>
                  <a:lnTo>
                    <a:pt x="176085" y="102184"/>
                  </a:lnTo>
                  <a:lnTo>
                    <a:pt x="176288" y="103060"/>
                  </a:lnTo>
                  <a:lnTo>
                    <a:pt x="176339" y="103390"/>
                  </a:lnTo>
                  <a:lnTo>
                    <a:pt x="179895" y="100850"/>
                  </a:lnTo>
                  <a:close/>
                </a:path>
                <a:path w="361314" h="348614">
                  <a:moveTo>
                    <a:pt x="182435" y="281762"/>
                  </a:moveTo>
                  <a:lnTo>
                    <a:pt x="181051" y="279158"/>
                  </a:lnTo>
                  <a:lnTo>
                    <a:pt x="179311" y="280797"/>
                  </a:lnTo>
                  <a:lnTo>
                    <a:pt x="179768" y="281698"/>
                  </a:lnTo>
                  <a:lnTo>
                    <a:pt x="180327" y="282562"/>
                  </a:lnTo>
                  <a:lnTo>
                    <a:pt x="180898" y="283413"/>
                  </a:lnTo>
                  <a:lnTo>
                    <a:pt x="181571" y="283108"/>
                  </a:lnTo>
                  <a:lnTo>
                    <a:pt x="182156" y="282663"/>
                  </a:lnTo>
                  <a:lnTo>
                    <a:pt x="182435" y="281762"/>
                  </a:lnTo>
                  <a:close/>
                </a:path>
                <a:path w="361314" h="348614">
                  <a:moveTo>
                    <a:pt x="183832" y="246773"/>
                  </a:moveTo>
                  <a:lnTo>
                    <a:pt x="183730" y="246583"/>
                  </a:lnTo>
                  <a:lnTo>
                    <a:pt x="183426" y="246507"/>
                  </a:lnTo>
                  <a:lnTo>
                    <a:pt x="183184" y="246507"/>
                  </a:lnTo>
                  <a:lnTo>
                    <a:pt x="182943" y="246532"/>
                  </a:lnTo>
                  <a:lnTo>
                    <a:pt x="183235" y="246659"/>
                  </a:lnTo>
                  <a:lnTo>
                    <a:pt x="183527" y="246722"/>
                  </a:lnTo>
                  <a:lnTo>
                    <a:pt x="183832" y="246773"/>
                  </a:lnTo>
                  <a:close/>
                </a:path>
                <a:path w="361314" h="348614">
                  <a:moveTo>
                    <a:pt x="186131" y="280454"/>
                  </a:moveTo>
                  <a:lnTo>
                    <a:pt x="185966" y="280466"/>
                  </a:lnTo>
                  <a:lnTo>
                    <a:pt x="185661" y="280454"/>
                  </a:lnTo>
                  <a:lnTo>
                    <a:pt x="185572" y="280797"/>
                  </a:lnTo>
                  <a:lnTo>
                    <a:pt x="185572" y="281101"/>
                  </a:lnTo>
                  <a:lnTo>
                    <a:pt x="185547" y="281393"/>
                  </a:lnTo>
                  <a:lnTo>
                    <a:pt x="185724" y="281393"/>
                  </a:lnTo>
                  <a:lnTo>
                    <a:pt x="185902" y="281368"/>
                  </a:lnTo>
                  <a:lnTo>
                    <a:pt x="186067" y="281368"/>
                  </a:lnTo>
                  <a:lnTo>
                    <a:pt x="186131" y="280454"/>
                  </a:lnTo>
                  <a:close/>
                </a:path>
                <a:path w="361314" h="348614">
                  <a:moveTo>
                    <a:pt x="186512" y="127203"/>
                  </a:moveTo>
                  <a:lnTo>
                    <a:pt x="186321" y="126898"/>
                  </a:lnTo>
                  <a:lnTo>
                    <a:pt x="186232" y="126606"/>
                  </a:lnTo>
                  <a:lnTo>
                    <a:pt x="186131" y="126339"/>
                  </a:lnTo>
                  <a:lnTo>
                    <a:pt x="185331" y="126923"/>
                  </a:lnTo>
                  <a:lnTo>
                    <a:pt x="184531" y="127546"/>
                  </a:lnTo>
                  <a:lnTo>
                    <a:pt x="183730" y="128219"/>
                  </a:lnTo>
                  <a:lnTo>
                    <a:pt x="183603" y="128244"/>
                  </a:lnTo>
                  <a:lnTo>
                    <a:pt x="183769" y="128320"/>
                  </a:lnTo>
                  <a:lnTo>
                    <a:pt x="183997" y="128346"/>
                  </a:lnTo>
                  <a:lnTo>
                    <a:pt x="184226" y="128358"/>
                  </a:lnTo>
                  <a:lnTo>
                    <a:pt x="185115" y="128092"/>
                  </a:lnTo>
                  <a:lnTo>
                    <a:pt x="185547" y="128003"/>
                  </a:lnTo>
                  <a:lnTo>
                    <a:pt x="186029" y="127533"/>
                  </a:lnTo>
                  <a:lnTo>
                    <a:pt x="186270" y="127342"/>
                  </a:lnTo>
                  <a:lnTo>
                    <a:pt x="186512" y="127203"/>
                  </a:lnTo>
                  <a:close/>
                </a:path>
                <a:path w="361314" h="348614">
                  <a:moveTo>
                    <a:pt x="187667" y="265379"/>
                  </a:moveTo>
                  <a:lnTo>
                    <a:pt x="187566" y="263994"/>
                  </a:lnTo>
                  <a:lnTo>
                    <a:pt x="186563" y="263029"/>
                  </a:lnTo>
                  <a:lnTo>
                    <a:pt x="185801" y="262280"/>
                  </a:lnTo>
                  <a:lnTo>
                    <a:pt x="184429" y="260946"/>
                  </a:lnTo>
                  <a:lnTo>
                    <a:pt x="184429" y="265379"/>
                  </a:lnTo>
                  <a:lnTo>
                    <a:pt x="182473" y="265734"/>
                  </a:lnTo>
                  <a:lnTo>
                    <a:pt x="181368" y="265455"/>
                  </a:lnTo>
                  <a:lnTo>
                    <a:pt x="181254" y="263029"/>
                  </a:lnTo>
                  <a:lnTo>
                    <a:pt x="182600" y="263423"/>
                  </a:lnTo>
                  <a:lnTo>
                    <a:pt x="183527" y="263601"/>
                  </a:lnTo>
                  <a:lnTo>
                    <a:pt x="184327" y="263994"/>
                  </a:lnTo>
                  <a:lnTo>
                    <a:pt x="184429" y="265379"/>
                  </a:lnTo>
                  <a:lnTo>
                    <a:pt x="184429" y="260946"/>
                  </a:lnTo>
                  <a:lnTo>
                    <a:pt x="183781" y="260311"/>
                  </a:lnTo>
                  <a:lnTo>
                    <a:pt x="182664" y="261416"/>
                  </a:lnTo>
                  <a:lnTo>
                    <a:pt x="181203" y="262280"/>
                  </a:lnTo>
                  <a:lnTo>
                    <a:pt x="180936" y="260959"/>
                  </a:lnTo>
                  <a:lnTo>
                    <a:pt x="180441" y="258610"/>
                  </a:lnTo>
                  <a:lnTo>
                    <a:pt x="179285" y="257670"/>
                  </a:lnTo>
                  <a:lnTo>
                    <a:pt x="177927" y="256832"/>
                  </a:lnTo>
                  <a:lnTo>
                    <a:pt x="177393" y="256717"/>
                  </a:lnTo>
                  <a:lnTo>
                    <a:pt x="176885" y="256832"/>
                  </a:lnTo>
                  <a:lnTo>
                    <a:pt x="173799" y="254546"/>
                  </a:lnTo>
                  <a:lnTo>
                    <a:pt x="170891" y="252539"/>
                  </a:lnTo>
                  <a:lnTo>
                    <a:pt x="167424" y="249542"/>
                  </a:lnTo>
                  <a:lnTo>
                    <a:pt x="166585" y="248881"/>
                  </a:lnTo>
                  <a:lnTo>
                    <a:pt x="165747" y="248285"/>
                  </a:lnTo>
                  <a:lnTo>
                    <a:pt x="167043" y="250977"/>
                  </a:lnTo>
                  <a:lnTo>
                    <a:pt x="167144" y="254088"/>
                  </a:lnTo>
                  <a:lnTo>
                    <a:pt x="168084" y="258089"/>
                  </a:lnTo>
                  <a:lnTo>
                    <a:pt x="167703" y="259334"/>
                  </a:lnTo>
                  <a:lnTo>
                    <a:pt x="167614" y="260654"/>
                  </a:lnTo>
                  <a:lnTo>
                    <a:pt x="168097" y="260870"/>
                  </a:lnTo>
                  <a:lnTo>
                    <a:pt x="168656" y="260985"/>
                  </a:lnTo>
                  <a:lnTo>
                    <a:pt x="169418" y="261708"/>
                  </a:lnTo>
                  <a:lnTo>
                    <a:pt x="170040" y="261404"/>
                  </a:lnTo>
                  <a:lnTo>
                    <a:pt x="170345" y="261315"/>
                  </a:lnTo>
                  <a:lnTo>
                    <a:pt x="169633" y="258610"/>
                  </a:lnTo>
                  <a:lnTo>
                    <a:pt x="171399" y="259664"/>
                  </a:lnTo>
                  <a:lnTo>
                    <a:pt x="171589" y="260108"/>
                  </a:lnTo>
                  <a:lnTo>
                    <a:pt x="170586" y="261251"/>
                  </a:lnTo>
                  <a:lnTo>
                    <a:pt x="171640" y="260959"/>
                  </a:lnTo>
                  <a:lnTo>
                    <a:pt x="172694" y="261010"/>
                  </a:lnTo>
                  <a:lnTo>
                    <a:pt x="173774" y="261213"/>
                  </a:lnTo>
                  <a:lnTo>
                    <a:pt x="170675" y="265734"/>
                  </a:lnTo>
                  <a:lnTo>
                    <a:pt x="171132" y="266941"/>
                  </a:lnTo>
                  <a:lnTo>
                    <a:pt x="172504" y="269176"/>
                  </a:lnTo>
                  <a:lnTo>
                    <a:pt x="175031" y="269176"/>
                  </a:lnTo>
                  <a:lnTo>
                    <a:pt x="177444" y="269671"/>
                  </a:lnTo>
                  <a:lnTo>
                    <a:pt x="180225" y="269951"/>
                  </a:lnTo>
                  <a:lnTo>
                    <a:pt x="180517" y="270344"/>
                  </a:lnTo>
                  <a:lnTo>
                    <a:pt x="180911" y="270624"/>
                  </a:lnTo>
                  <a:lnTo>
                    <a:pt x="180835" y="273837"/>
                  </a:lnTo>
                  <a:lnTo>
                    <a:pt x="184137" y="275056"/>
                  </a:lnTo>
                  <a:lnTo>
                    <a:pt x="184442" y="274916"/>
                  </a:lnTo>
                  <a:lnTo>
                    <a:pt x="187579" y="270344"/>
                  </a:lnTo>
                  <a:lnTo>
                    <a:pt x="187540" y="269163"/>
                  </a:lnTo>
                  <a:lnTo>
                    <a:pt x="187350" y="267258"/>
                  </a:lnTo>
                  <a:lnTo>
                    <a:pt x="187604" y="265734"/>
                  </a:lnTo>
                  <a:lnTo>
                    <a:pt x="187667" y="265379"/>
                  </a:lnTo>
                  <a:close/>
                </a:path>
                <a:path w="361314" h="348614">
                  <a:moveTo>
                    <a:pt x="190284" y="219113"/>
                  </a:moveTo>
                  <a:lnTo>
                    <a:pt x="190068" y="218871"/>
                  </a:lnTo>
                  <a:lnTo>
                    <a:pt x="189953" y="219214"/>
                  </a:lnTo>
                  <a:lnTo>
                    <a:pt x="189941" y="219443"/>
                  </a:lnTo>
                  <a:lnTo>
                    <a:pt x="190169" y="219227"/>
                  </a:lnTo>
                  <a:close/>
                </a:path>
                <a:path w="361314" h="348614">
                  <a:moveTo>
                    <a:pt x="190830" y="134378"/>
                  </a:moveTo>
                  <a:lnTo>
                    <a:pt x="189788" y="132562"/>
                  </a:lnTo>
                  <a:lnTo>
                    <a:pt x="189280" y="131699"/>
                  </a:lnTo>
                  <a:lnTo>
                    <a:pt x="188506" y="131787"/>
                  </a:lnTo>
                  <a:lnTo>
                    <a:pt x="188112" y="131826"/>
                  </a:lnTo>
                  <a:lnTo>
                    <a:pt x="187896" y="132067"/>
                  </a:lnTo>
                  <a:lnTo>
                    <a:pt x="187667" y="132257"/>
                  </a:lnTo>
                  <a:lnTo>
                    <a:pt x="187426" y="132435"/>
                  </a:lnTo>
                  <a:lnTo>
                    <a:pt x="187579" y="133210"/>
                  </a:lnTo>
                  <a:lnTo>
                    <a:pt x="187909" y="133654"/>
                  </a:lnTo>
                  <a:lnTo>
                    <a:pt x="188315" y="133921"/>
                  </a:lnTo>
                  <a:lnTo>
                    <a:pt x="188493" y="133896"/>
                  </a:lnTo>
                  <a:lnTo>
                    <a:pt x="188671" y="133883"/>
                  </a:lnTo>
                  <a:lnTo>
                    <a:pt x="189611" y="133667"/>
                  </a:lnTo>
                  <a:lnTo>
                    <a:pt x="190258" y="133896"/>
                  </a:lnTo>
                  <a:lnTo>
                    <a:pt x="190728" y="134353"/>
                  </a:lnTo>
                  <a:close/>
                </a:path>
                <a:path w="361314" h="348614">
                  <a:moveTo>
                    <a:pt x="194017" y="241808"/>
                  </a:moveTo>
                  <a:lnTo>
                    <a:pt x="193967" y="241642"/>
                  </a:lnTo>
                  <a:lnTo>
                    <a:pt x="193929" y="241338"/>
                  </a:lnTo>
                  <a:lnTo>
                    <a:pt x="193548" y="241287"/>
                  </a:lnTo>
                  <a:lnTo>
                    <a:pt x="193230" y="241338"/>
                  </a:lnTo>
                  <a:lnTo>
                    <a:pt x="192925" y="241363"/>
                  </a:lnTo>
                  <a:lnTo>
                    <a:pt x="192963" y="241541"/>
                  </a:lnTo>
                  <a:lnTo>
                    <a:pt x="192989" y="241833"/>
                  </a:lnTo>
                  <a:lnTo>
                    <a:pt x="193370" y="241858"/>
                  </a:lnTo>
                  <a:lnTo>
                    <a:pt x="193687" y="241820"/>
                  </a:lnTo>
                  <a:lnTo>
                    <a:pt x="194017" y="241808"/>
                  </a:lnTo>
                  <a:close/>
                </a:path>
                <a:path w="361314" h="348614">
                  <a:moveTo>
                    <a:pt x="198361" y="148932"/>
                  </a:moveTo>
                  <a:lnTo>
                    <a:pt x="197815" y="149390"/>
                  </a:lnTo>
                  <a:lnTo>
                    <a:pt x="197243" y="149796"/>
                  </a:lnTo>
                  <a:lnTo>
                    <a:pt x="196672" y="150114"/>
                  </a:lnTo>
                  <a:lnTo>
                    <a:pt x="196811" y="150228"/>
                  </a:lnTo>
                  <a:lnTo>
                    <a:pt x="197815" y="150037"/>
                  </a:lnTo>
                  <a:lnTo>
                    <a:pt x="198183" y="149517"/>
                  </a:lnTo>
                  <a:lnTo>
                    <a:pt x="198361" y="148932"/>
                  </a:lnTo>
                  <a:close/>
                </a:path>
                <a:path w="361314" h="348614">
                  <a:moveTo>
                    <a:pt x="198539" y="262953"/>
                  </a:moveTo>
                  <a:lnTo>
                    <a:pt x="198374" y="262864"/>
                  </a:lnTo>
                  <a:lnTo>
                    <a:pt x="197485" y="261886"/>
                  </a:lnTo>
                  <a:lnTo>
                    <a:pt x="196392" y="261404"/>
                  </a:lnTo>
                  <a:lnTo>
                    <a:pt x="194945" y="260502"/>
                  </a:lnTo>
                  <a:lnTo>
                    <a:pt x="194119" y="259854"/>
                  </a:lnTo>
                  <a:lnTo>
                    <a:pt x="193903" y="260426"/>
                  </a:lnTo>
                  <a:lnTo>
                    <a:pt x="193116" y="260743"/>
                  </a:lnTo>
                  <a:lnTo>
                    <a:pt x="192112" y="261543"/>
                  </a:lnTo>
                  <a:lnTo>
                    <a:pt x="191782" y="260146"/>
                  </a:lnTo>
                  <a:lnTo>
                    <a:pt x="191363" y="259308"/>
                  </a:lnTo>
                  <a:lnTo>
                    <a:pt x="191490" y="258368"/>
                  </a:lnTo>
                  <a:lnTo>
                    <a:pt x="191744" y="258152"/>
                  </a:lnTo>
                  <a:lnTo>
                    <a:pt x="192049" y="257962"/>
                  </a:lnTo>
                  <a:lnTo>
                    <a:pt x="191592" y="257517"/>
                  </a:lnTo>
                  <a:lnTo>
                    <a:pt x="191541" y="256870"/>
                  </a:lnTo>
                  <a:lnTo>
                    <a:pt x="191452" y="256616"/>
                  </a:lnTo>
                  <a:lnTo>
                    <a:pt x="181965" y="253403"/>
                  </a:lnTo>
                  <a:lnTo>
                    <a:pt x="181533" y="252285"/>
                  </a:lnTo>
                  <a:lnTo>
                    <a:pt x="182156" y="251104"/>
                  </a:lnTo>
                  <a:lnTo>
                    <a:pt x="180822" y="250405"/>
                  </a:lnTo>
                  <a:lnTo>
                    <a:pt x="179730" y="250837"/>
                  </a:lnTo>
                  <a:lnTo>
                    <a:pt x="178536" y="251358"/>
                  </a:lnTo>
                  <a:lnTo>
                    <a:pt x="177380" y="251269"/>
                  </a:lnTo>
                  <a:lnTo>
                    <a:pt x="177469" y="254114"/>
                  </a:lnTo>
                  <a:lnTo>
                    <a:pt x="177800" y="256717"/>
                  </a:lnTo>
                  <a:lnTo>
                    <a:pt x="182803" y="255460"/>
                  </a:lnTo>
                  <a:lnTo>
                    <a:pt x="186067" y="257556"/>
                  </a:lnTo>
                  <a:lnTo>
                    <a:pt x="187794" y="261810"/>
                  </a:lnTo>
                  <a:lnTo>
                    <a:pt x="198031" y="264871"/>
                  </a:lnTo>
                  <a:lnTo>
                    <a:pt x="198539" y="262953"/>
                  </a:lnTo>
                  <a:close/>
                </a:path>
                <a:path w="361314" h="348614">
                  <a:moveTo>
                    <a:pt x="199529" y="238480"/>
                  </a:moveTo>
                  <a:lnTo>
                    <a:pt x="198894" y="238201"/>
                  </a:lnTo>
                  <a:lnTo>
                    <a:pt x="198259" y="237921"/>
                  </a:lnTo>
                  <a:lnTo>
                    <a:pt x="197612" y="237655"/>
                  </a:lnTo>
                  <a:lnTo>
                    <a:pt x="197040" y="238239"/>
                  </a:lnTo>
                  <a:lnTo>
                    <a:pt x="196342" y="238810"/>
                  </a:lnTo>
                  <a:lnTo>
                    <a:pt x="195732" y="239471"/>
                  </a:lnTo>
                  <a:lnTo>
                    <a:pt x="198132" y="239953"/>
                  </a:lnTo>
                  <a:lnTo>
                    <a:pt x="198462" y="240030"/>
                  </a:lnTo>
                  <a:lnTo>
                    <a:pt x="199529" y="238480"/>
                  </a:lnTo>
                  <a:close/>
                </a:path>
                <a:path w="361314" h="348614">
                  <a:moveTo>
                    <a:pt x="200634" y="218554"/>
                  </a:moveTo>
                  <a:lnTo>
                    <a:pt x="199669" y="218008"/>
                  </a:lnTo>
                  <a:lnTo>
                    <a:pt x="199224" y="217601"/>
                  </a:lnTo>
                  <a:lnTo>
                    <a:pt x="198729" y="217538"/>
                  </a:lnTo>
                  <a:lnTo>
                    <a:pt x="198310" y="217462"/>
                  </a:lnTo>
                  <a:lnTo>
                    <a:pt x="197827" y="217766"/>
                  </a:lnTo>
                  <a:lnTo>
                    <a:pt x="197370" y="217906"/>
                  </a:lnTo>
                  <a:lnTo>
                    <a:pt x="197789" y="218236"/>
                  </a:lnTo>
                  <a:lnTo>
                    <a:pt x="198158" y="218732"/>
                  </a:lnTo>
                  <a:lnTo>
                    <a:pt x="199072" y="218998"/>
                  </a:lnTo>
                  <a:lnTo>
                    <a:pt x="199605" y="218732"/>
                  </a:lnTo>
                  <a:lnTo>
                    <a:pt x="200634" y="218554"/>
                  </a:lnTo>
                  <a:close/>
                </a:path>
                <a:path w="361314" h="348614">
                  <a:moveTo>
                    <a:pt x="201269" y="153593"/>
                  </a:moveTo>
                  <a:lnTo>
                    <a:pt x="200863" y="152285"/>
                  </a:lnTo>
                  <a:lnTo>
                    <a:pt x="200545" y="152298"/>
                  </a:lnTo>
                  <a:lnTo>
                    <a:pt x="200202" y="152349"/>
                  </a:lnTo>
                  <a:lnTo>
                    <a:pt x="199859" y="152438"/>
                  </a:lnTo>
                  <a:lnTo>
                    <a:pt x="199326" y="153543"/>
                  </a:lnTo>
                  <a:lnTo>
                    <a:pt x="199174" y="154559"/>
                  </a:lnTo>
                  <a:lnTo>
                    <a:pt x="199237" y="155549"/>
                  </a:lnTo>
                  <a:lnTo>
                    <a:pt x="199999" y="154901"/>
                  </a:lnTo>
                  <a:lnTo>
                    <a:pt x="200736" y="154254"/>
                  </a:lnTo>
                  <a:lnTo>
                    <a:pt x="201269" y="153593"/>
                  </a:lnTo>
                  <a:close/>
                </a:path>
                <a:path w="361314" h="348614">
                  <a:moveTo>
                    <a:pt x="202666" y="245833"/>
                  </a:moveTo>
                  <a:lnTo>
                    <a:pt x="201383" y="244678"/>
                  </a:lnTo>
                  <a:lnTo>
                    <a:pt x="199758" y="244386"/>
                  </a:lnTo>
                  <a:lnTo>
                    <a:pt x="198132" y="245059"/>
                  </a:lnTo>
                  <a:lnTo>
                    <a:pt x="196532" y="245872"/>
                  </a:lnTo>
                  <a:lnTo>
                    <a:pt x="192976" y="246989"/>
                  </a:lnTo>
                  <a:lnTo>
                    <a:pt x="191350" y="247865"/>
                  </a:lnTo>
                  <a:lnTo>
                    <a:pt x="190042" y="249123"/>
                  </a:lnTo>
                  <a:lnTo>
                    <a:pt x="190207" y="249682"/>
                  </a:lnTo>
                  <a:lnTo>
                    <a:pt x="192646" y="248107"/>
                  </a:lnTo>
                  <a:lnTo>
                    <a:pt x="194945" y="248716"/>
                  </a:lnTo>
                  <a:lnTo>
                    <a:pt x="197561" y="249631"/>
                  </a:lnTo>
                  <a:lnTo>
                    <a:pt x="197726" y="249567"/>
                  </a:lnTo>
                  <a:lnTo>
                    <a:pt x="197878" y="249478"/>
                  </a:lnTo>
                  <a:lnTo>
                    <a:pt x="198056" y="249428"/>
                  </a:lnTo>
                  <a:lnTo>
                    <a:pt x="198043" y="249796"/>
                  </a:lnTo>
                  <a:lnTo>
                    <a:pt x="199478" y="250253"/>
                  </a:lnTo>
                  <a:lnTo>
                    <a:pt x="200177" y="250431"/>
                  </a:lnTo>
                  <a:lnTo>
                    <a:pt x="200875" y="250571"/>
                  </a:lnTo>
                  <a:lnTo>
                    <a:pt x="200875" y="249415"/>
                  </a:lnTo>
                  <a:lnTo>
                    <a:pt x="200952" y="248285"/>
                  </a:lnTo>
                  <a:lnTo>
                    <a:pt x="202666" y="245833"/>
                  </a:lnTo>
                  <a:close/>
                </a:path>
                <a:path w="361314" h="348614">
                  <a:moveTo>
                    <a:pt x="203746" y="161607"/>
                  </a:moveTo>
                  <a:lnTo>
                    <a:pt x="203669" y="161353"/>
                  </a:lnTo>
                  <a:lnTo>
                    <a:pt x="203504" y="161315"/>
                  </a:lnTo>
                  <a:lnTo>
                    <a:pt x="203746" y="161607"/>
                  </a:lnTo>
                  <a:close/>
                </a:path>
                <a:path w="361314" h="348614">
                  <a:moveTo>
                    <a:pt x="205308" y="278117"/>
                  </a:moveTo>
                  <a:lnTo>
                    <a:pt x="204673" y="275907"/>
                  </a:lnTo>
                  <a:lnTo>
                    <a:pt x="204597" y="275640"/>
                  </a:lnTo>
                  <a:lnTo>
                    <a:pt x="204381" y="274904"/>
                  </a:lnTo>
                  <a:lnTo>
                    <a:pt x="198589" y="275640"/>
                  </a:lnTo>
                  <a:lnTo>
                    <a:pt x="198259" y="274942"/>
                  </a:lnTo>
                  <a:lnTo>
                    <a:pt x="198145" y="273837"/>
                  </a:lnTo>
                  <a:lnTo>
                    <a:pt x="198107" y="271411"/>
                  </a:lnTo>
                  <a:lnTo>
                    <a:pt x="197967" y="271284"/>
                  </a:lnTo>
                  <a:lnTo>
                    <a:pt x="198132" y="270662"/>
                  </a:lnTo>
                  <a:lnTo>
                    <a:pt x="198183" y="269951"/>
                  </a:lnTo>
                  <a:lnTo>
                    <a:pt x="198335" y="269367"/>
                  </a:lnTo>
                  <a:lnTo>
                    <a:pt x="198615" y="268859"/>
                  </a:lnTo>
                  <a:lnTo>
                    <a:pt x="199402" y="265899"/>
                  </a:lnTo>
                  <a:lnTo>
                    <a:pt x="199440" y="267843"/>
                  </a:lnTo>
                  <a:lnTo>
                    <a:pt x="199745" y="267576"/>
                  </a:lnTo>
                  <a:lnTo>
                    <a:pt x="199974" y="267398"/>
                  </a:lnTo>
                  <a:lnTo>
                    <a:pt x="200685" y="266966"/>
                  </a:lnTo>
                  <a:lnTo>
                    <a:pt x="200774" y="265899"/>
                  </a:lnTo>
                  <a:lnTo>
                    <a:pt x="200888" y="265531"/>
                  </a:lnTo>
                  <a:lnTo>
                    <a:pt x="198018" y="264960"/>
                  </a:lnTo>
                  <a:lnTo>
                    <a:pt x="198234" y="264934"/>
                  </a:lnTo>
                  <a:lnTo>
                    <a:pt x="198031" y="264871"/>
                  </a:lnTo>
                  <a:lnTo>
                    <a:pt x="193027" y="264490"/>
                  </a:lnTo>
                  <a:lnTo>
                    <a:pt x="191871" y="267398"/>
                  </a:lnTo>
                  <a:lnTo>
                    <a:pt x="191846" y="267843"/>
                  </a:lnTo>
                  <a:lnTo>
                    <a:pt x="192227" y="270548"/>
                  </a:lnTo>
                  <a:lnTo>
                    <a:pt x="196202" y="273837"/>
                  </a:lnTo>
                  <a:lnTo>
                    <a:pt x="197065" y="275640"/>
                  </a:lnTo>
                  <a:lnTo>
                    <a:pt x="197866" y="277152"/>
                  </a:lnTo>
                  <a:lnTo>
                    <a:pt x="198183" y="276783"/>
                  </a:lnTo>
                  <a:lnTo>
                    <a:pt x="199097" y="275907"/>
                  </a:lnTo>
                  <a:lnTo>
                    <a:pt x="199148" y="278942"/>
                  </a:lnTo>
                  <a:lnTo>
                    <a:pt x="205308" y="278117"/>
                  </a:lnTo>
                  <a:close/>
                </a:path>
                <a:path w="361314" h="348614">
                  <a:moveTo>
                    <a:pt x="205816" y="285788"/>
                  </a:moveTo>
                  <a:lnTo>
                    <a:pt x="203238" y="286423"/>
                  </a:lnTo>
                  <a:lnTo>
                    <a:pt x="199923" y="287540"/>
                  </a:lnTo>
                  <a:lnTo>
                    <a:pt x="198894" y="289356"/>
                  </a:lnTo>
                  <a:lnTo>
                    <a:pt x="198793" y="289521"/>
                  </a:lnTo>
                  <a:lnTo>
                    <a:pt x="197459" y="290703"/>
                  </a:lnTo>
                  <a:lnTo>
                    <a:pt x="197497" y="291553"/>
                  </a:lnTo>
                  <a:lnTo>
                    <a:pt x="197891" y="292290"/>
                  </a:lnTo>
                  <a:lnTo>
                    <a:pt x="198259" y="293141"/>
                  </a:lnTo>
                  <a:lnTo>
                    <a:pt x="198564" y="293751"/>
                  </a:lnTo>
                  <a:lnTo>
                    <a:pt x="198653" y="298488"/>
                  </a:lnTo>
                  <a:lnTo>
                    <a:pt x="196519" y="296659"/>
                  </a:lnTo>
                  <a:lnTo>
                    <a:pt x="197954" y="298069"/>
                  </a:lnTo>
                  <a:lnTo>
                    <a:pt x="198920" y="299770"/>
                  </a:lnTo>
                  <a:lnTo>
                    <a:pt x="199364" y="301752"/>
                  </a:lnTo>
                  <a:lnTo>
                    <a:pt x="199224" y="301688"/>
                  </a:lnTo>
                  <a:lnTo>
                    <a:pt x="198666" y="301434"/>
                  </a:lnTo>
                  <a:lnTo>
                    <a:pt x="196176" y="300316"/>
                  </a:lnTo>
                  <a:lnTo>
                    <a:pt x="195872" y="299770"/>
                  </a:lnTo>
                  <a:lnTo>
                    <a:pt x="195859" y="298869"/>
                  </a:lnTo>
                  <a:lnTo>
                    <a:pt x="195910" y="298386"/>
                  </a:lnTo>
                  <a:lnTo>
                    <a:pt x="196011" y="297357"/>
                  </a:lnTo>
                  <a:lnTo>
                    <a:pt x="196024" y="296214"/>
                  </a:lnTo>
                  <a:lnTo>
                    <a:pt x="194183" y="295402"/>
                  </a:lnTo>
                  <a:lnTo>
                    <a:pt x="194183" y="298284"/>
                  </a:lnTo>
                  <a:lnTo>
                    <a:pt x="193763" y="298386"/>
                  </a:lnTo>
                  <a:lnTo>
                    <a:pt x="193509" y="297459"/>
                  </a:lnTo>
                  <a:lnTo>
                    <a:pt x="193954" y="297357"/>
                  </a:lnTo>
                  <a:lnTo>
                    <a:pt x="194068" y="297675"/>
                  </a:lnTo>
                  <a:lnTo>
                    <a:pt x="194183" y="298284"/>
                  </a:lnTo>
                  <a:lnTo>
                    <a:pt x="194183" y="295402"/>
                  </a:lnTo>
                  <a:lnTo>
                    <a:pt x="195961" y="296151"/>
                  </a:lnTo>
                  <a:lnTo>
                    <a:pt x="195084" y="295351"/>
                  </a:lnTo>
                  <a:lnTo>
                    <a:pt x="194932" y="295198"/>
                  </a:lnTo>
                  <a:lnTo>
                    <a:pt x="194614" y="294919"/>
                  </a:lnTo>
                  <a:lnTo>
                    <a:pt x="193446" y="293624"/>
                  </a:lnTo>
                  <a:lnTo>
                    <a:pt x="194881" y="289750"/>
                  </a:lnTo>
                  <a:lnTo>
                    <a:pt x="195199" y="287413"/>
                  </a:lnTo>
                  <a:lnTo>
                    <a:pt x="191947" y="287045"/>
                  </a:lnTo>
                  <a:lnTo>
                    <a:pt x="191947" y="298869"/>
                  </a:lnTo>
                  <a:lnTo>
                    <a:pt x="191858" y="301574"/>
                  </a:lnTo>
                  <a:lnTo>
                    <a:pt x="191668" y="301688"/>
                  </a:lnTo>
                  <a:lnTo>
                    <a:pt x="191655" y="301434"/>
                  </a:lnTo>
                  <a:lnTo>
                    <a:pt x="191858" y="301574"/>
                  </a:lnTo>
                  <a:lnTo>
                    <a:pt x="191858" y="298831"/>
                  </a:lnTo>
                  <a:lnTo>
                    <a:pt x="191630" y="298704"/>
                  </a:lnTo>
                  <a:lnTo>
                    <a:pt x="190677" y="298183"/>
                  </a:lnTo>
                  <a:lnTo>
                    <a:pt x="190322" y="298005"/>
                  </a:lnTo>
                  <a:lnTo>
                    <a:pt x="189725" y="296354"/>
                  </a:lnTo>
                  <a:lnTo>
                    <a:pt x="189649" y="296214"/>
                  </a:lnTo>
                  <a:lnTo>
                    <a:pt x="188328" y="295249"/>
                  </a:lnTo>
                  <a:lnTo>
                    <a:pt x="190614" y="295630"/>
                  </a:lnTo>
                  <a:lnTo>
                    <a:pt x="190881" y="295897"/>
                  </a:lnTo>
                  <a:lnTo>
                    <a:pt x="191947" y="298869"/>
                  </a:lnTo>
                  <a:lnTo>
                    <a:pt x="191947" y="287045"/>
                  </a:lnTo>
                  <a:lnTo>
                    <a:pt x="191401" y="286969"/>
                  </a:lnTo>
                  <a:lnTo>
                    <a:pt x="189433" y="286740"/>
                  </a:lnTo>
                  <a:lnTo>
                    <a:pt x="189280" y="286969"/>
                  </a:lnTo>
                  <a:lnTo>
                    <a:pt x="189128" y="286689"/>
                  </a:lnTo>
                  <a:lnTo>
                    <a:pt x="182448" y="285902"/>
                  </a:lnTo>
                  <a:lnTo>
                    <a:pt x="183222" y="287274"/>
                  </a:lnTo>
                  <a:lnTo>
                    <a:pt x="183819" y="288709"/>
                  </a:lnTo>
                  <a:lnTo>
                    <a:pt x="183819" y="291211"/>
                  </a:lnTo>
                  <a:lnTo>
                    <a:pt x="184302" y="292011"/>
                  </a:lnTo>
                  <a:lnTo>
                    <a:pt x="184632" y="292963"/>
                  </a:lnTo>
                  <a:lnTo>
                    <a:pt x="181673" y="296151"/>
                  </a:lnTo>
                  <a:lnTo>
                    <a:pt x="179578" y="294500"/>
                  </a:lnTo>
                  <a:lnTo>
                    <a:pt x="179489" y="294220"/>
                  </a:lnTo>
                  <a:lnTo>
                    <a:pt x="179374" y="292011"/>
                  </a:lnTo>
                  <a:lnTo>
                    <a:pt x="179031" y="290868"/>
                  </a:lnTo>
                  <a:lnTo>
                    <a:pt x="177901" y="289356"/>
                  </a:lnTo>
                  <a:lnTo>
                    <a:pt x="177660" y="288963"/>
                  </a:lnTo>
                  <a:lnTo>
                    <a:pt x="175056" y="293624"/>
                  </a:lnTo>
                  <a:lnTo>
                    <a:pt x="174980" y="294360"/>
                  </a:lnTo>
                  <a:lnTo>
                    <a:pt x="175437" y="297357"/>
                  </a:lnTo>
                  <a:lnTo>
                    <a:pt x="175552" y="298869"/>
                  </a:lnTo>
                  <a:lnTo>
                    <a:pt x="175158" y="300316"/>
                  </a:lnTo>
                  <a:lnTo>
                    <a:pt x="174942" y="300786"/>
                  </a:lnTo>
                  <a:lnTo>
                    <a:pt x="174256" y="302094"/>
                  </a:lnTo>
                  <a:lnTo>
                    <a:pt x="175234" y="302234"/>
                  </a:lnTo>
                  <a:lnTo>
                    <a:pt x="176187" y="302526"/>
                  </a:lnTo>
                  <a:lnTo>
                    <a:pt x="177863" y="303428"/>
                  </a:lnTo>
                  <a:lnTo>
                    <a:pt x="178816" y="303428"/>
                  </a:lnTo>
                  <a:lnTo>
                    <a:pt x="182753" y="304203"/>
                  </a:lnTo>
                  <a:lnTo>
                    <a:pt x="185712" y="303225"/>
                  </a:lnTo>
                  <a:lnTo>
                    <a:pt x="188734" y="302920"/>
                  </a:lnTo>
                  <a:lnTo>
                    <a:pt x="189522" y="303415"/>
                  </a:lnTo>
                  <a:lnTo>
                    <a:pt x="189484" y="302920"/>
                  </a:lnTo>
                  <a:lnTo>
                    <a:pt x="189484" y="302729"/>
                  </a:lnTo>
                  <a:lnTo>
                    <a:pt x="186855" y="301574"/>
                  </a:lnTo>
                  <a:lnTo>
                    <a:pt x="184442" y="300570"/>
                  </a:lnTo>
                  <a:lnTo>
                    <a:pt x="183286" y="297459"/>
                  </a:lnTo>
                  <a:lnTo>
                    <a:pt x="183959" y="297167"/>
                  </a:lnTo>
                  <a:lnTo>
                    <a:pt x="184670" y="296824"/>
                  </a:lnTo>
                  <a:lnTo>
                    <a:pt x="184556" y="296595"/>
                  </a:lnTo>
                  <a:lnTo>
                    <a:pt x="184912" y="296151"/>
                  </a:lnTo>
                  <a:lnTo>
                    <a:pt x="185623" y="295249"/>
                  </a:lnTo>
                  <a:lnTo>
                    <a:pt x="185877" y="295630"/>
                  </a:lnTo>
                  <a:lnTo>
                    <a:pt x="186283" y="296367"/>
                  </a:lnTo>
                  <a:lnTo>
                    <a:pt x="186842" y="296354"/>
                  </a:lnTo>
                  <a:lnTo>
                    <a:pt x="187566" y="297256"/>
                  </a:lnTo>
                  <a:lnTo>
                    <a:pt x="187998" y="297675"/>
                  </a:lnTo>
                  <a:lnTo>
                    <a:pt x="188099" y="297815"/>
                  </a:lnTo>
                  <a:lnTo>
                    <a:pt x="188925" y="298170"/>
                  </a:lnTo>
                  <a:lnTo>
                    <a:pt x="188569" y="298284"/>
                  </a:lnTo>
                  <a:lnTo>
                    <a:pt x="188480" y="298589"/>
                  </a:lnTo>
                  <a:lnTo>
                    <a:pt x="189217" y="300786"/>
                  </a:lnTo>
                  <a:lnTo>
                    <a:pt x="190512" y="302133"/>
                  </a:lnTo>
                  <a:lnTo>
                    <a:pt x="192239" y="303047"/>
                  </a:lnTo>
                  <a:lnTo>
                    <a:pt x="193471" y="303009"/>
                  </a:lnTo>
                  <a:lnTo>
                    <a:pt x="194741" y="303034"/>
                  </a:lnTo>
                  <a:lnTo>
                    <a:pt x="195541" y="303009"/>
                  </a:lnTo>
                  <a:lnTo>
                    <a:pt x="195986" y="302996"/>
                  </a:lnTo>
                  <a:lnTo>
                    <a:pt x="195872" y="302526"/>
                  </a:lnTo>
                  <a:lnTo>
                    <a:pt x="195846" y="302336"/>
                  </a:lnTo>
                  <a:lnTo>
                    <a:pt x="199402" y="301879"/>
                  </a:lnTo>
                  <a:lnTo>
                    <a:pt x="199580" y="302552"/>
                  </a:lnTo>
                  <a:lnTo>
                    <a:pt x="200774" y="302209"/>
                  </a:lnTo>
                  <a:lnTo>
                    <a:pt x="204406" y="298488"/>
                  </a:lnTo>
                  <a:lnTo>
                    <a:pt x="204838" y="297459"/>
                  </a:lnTo>
                  <a:lnTo>
                    <a:pt x="204711" y="296354"/>
                  </a:lnTo>
                  <a:lnTo>
                    <a:pt x="204381" y="295211"/>
                  </a:lnTo>
                  <a:lnTo>
                    <a:pt x="203796" y="295173"/>
                  </a:lnTo>
                  <a:lnTo>
                    <a:pt x="203365" y="295211"/>
                  </a:lnTo>
                  <a:lnTo>
                    <a:pt x="202704" y="295059"/>
                  </a:lnTo>
                  <a:lnTo>
                    <a:pt x="202526" y="294614"/>
                  </a:lnTo>
                  <a:lnTo>
                    <a:pt x="202323" y="294360"/>
                  </a:lnTo>
                  <a:lnTo>
                    <a:pt x="202755" y="294093"/>
                  </a:lnTo>
                  <a:lnTo>
                    <a:pt x="203187" y="293763"/>
                  </a:lnTo>
                  <a:lnTo>
                    <a:pt x="203695" y="293624"/>
                  </a:lnTo>
                  <a:lnTo>
                    <a:pt x="203835" y="293751"/>
                  </a:lnTo>
                  <a:lnTo>
                    <a:pt x="203784" y="293624"/>
                  </a:lnTo>
                  <a:lnTo>
                    <a:pt x="203504" y="292963"/>
                  </a:lnTo>
                  <a:lnTo>
                    <a:pt x="203492" y="292011"/>
                  </a:lnTo>
                  <a:lnTo>
                    <a:pt x="203746" y="291211"/>
                  </a:lnTo>
                  <a:lnTo>
                    <a:pt x="203822" y="290703"/>
                  </a:lnTo>
                  <a:lnTo>
                    <a:pt x="203936" y="289521"/>
                  </a:lnTo>
                  <a:lnTo>
                    <a:pt x="205371" y="287642"/>
                  </a:lnTo>
                  <a:lnTo>
                    <a:pt x="205498" y="286740"/>
                  </a:lnTo>
                  <a:lnTo>
                    <a:pt x="205816" y="285788"/>
                  </a:lnTo>
                  <a:close/>
                </a:path>
                <a:path w="361314" h="348614">
                  <a:moveTo>
                    <a:pt x="207962" y="232727"/>
                  </a:moveTo>
                  <a:lnTo>
                    <a:pt x="207594" y="232295"/>
                  </a:lnTo>
                  <a:lnTo>
                    <a:pt x="207340" y="231775"/>
                  </a:lnTo>
                  <a:lnTo>
                    <a:pt x="207162" y="231813"/>
                  </a:lnTo>
                  <a:lnTo>
                    <a:pt x="206692" y="231863"/>
                  </a:lnTo>
                  <a:lnTo>
                    <a:pt x="206260" y="232181"/>
                  </a:lnTo>
                  <a:lnTo>
                    <a:pt x="205803" y="232384"/>
                  </a:lnTo>
                  <a:lnTo>
                    <a:pt x="206019" y="232664"/>
                  </a:lnTo>
                  <a:lnTo>
                    <a:pt x="206222" y="233184"/>
                  </a:lnTo>
                  <a:lnTo>
                    <a:pt x="206425" y="233184"/>
                  </a:lnTo>
                  <a:lnTo>
                    <a:pt x="206921" y="233172"/>
                  </a:lnTo>
                  <a:lnTo>
                    <a:pt x="207403" y="232918"/>
                  </a:lnTo>
                  <a:lnTo>
                    <a:pt x="207962" y="232727"/>
                  </a:lnTo>
                  <a:close/>
                </a:path>
                <a:path w="361314" h="348614">
                  <a:moveTo>
                    <a:pt x="220891" y="127812"/>
                  </a:moveTo>
                  <a:lnTo>
                    <a:pt x="219887" y="127457"/>
                  </a:lnTo>
                  <a:lnTo>
                    <a:pt x="220878" y="127901"/>
                  </a:lnTo>
                  <a:close/>
                </a:path>
                <a:path w="361314" h="348614">
                  <a:moveTo>
                    <a:pt x="228650" y="183845"/>
                  </a:moveTo>
                  <a:lnTo>
                    <a:pt x="227863" y="183222"/>
                  </a:lnTo>
                  <a:lnTo>
                    <a:pt x="227393" y="182524"/>
                  </a:lnTo>
                  <a:lnTo>
                    <a:pt x="225399" y="185331"/>
                  </a:lnTo>
                  <a:lnTo>
                    <a:pt x="225132" y="188468"/>
                  </a:lnTo>
                  <a:lnTo>
                    <a:pt x="226021" y="189128"/>
                  </a:lnTo>
                  <a:lnTo>
                    <a:pt x="227063" y="189268"/>
                  </a:lnTo>
                  <a:lnTo>
                    <a:pt x="227584" y="188226"/>
                  </a:lnTo>
                  <a:lnTo>
                    <a:pt x="228155" y="187071"/>
                  </a:lnTo>
                  <a:lnTo>
                    <a:pt x="228498" y="185712"/>
                  </a:lnTo>
                  <a:lnTo>
                    <a:pt x="228650" y="183845"/>
                  </a:lnTo>
                  <a:close/>
                </a:path>
                <a:path w="361314" h="348614">
                  <a:moveTo>
                    <a:pt x="229031" y="194081"/>
                  </a:moveTo>
                  <a:lnTo>
                    <a:pt x="228612" y="193497"/>
                  </a:lnTo>
                  <a:lnTo>
                    <a:pt x="228168" y="192684"/>
                  </a:lnTo>
                  <a:lnTo>
                    <a:pt x="228041" y="192747"/>
                  </a:lnTo>
                  <a:lnTo>
                    <a:pt x="227431" y="192976"/>
                  </a:lnTo>
                  <a:lnTo>
                    <a:pt x="226898" y="193421"/>
                  </a:lnTo>
                  <a:lnTo>
                    <a:pt x="226339" y="193802"/>
                  </a:lnTo>
                  <a:lnTo>
                    <a:pt x="226733" y="194119"/>
                  </a:lnTo>
                  <a:lnTo>
                    <a:pt x="227088" y="194640"/>
                  </a:lnTo>
                  <a:lnTo>
                    <a:pt x="227520" y="194716"/>
                  </a:lnTo>
                  <a:lnTo>
                    <a:pt x="227914" y="194779"/>
                  </a:lnTo>
                  <a:lnTo>
                    <a:pt x="228396" y="194360"/>
                  </a:lnTo>
                  <a:lnTo>
                    <a:pt x="229031" y="194081"/>
                  </a:lnTo>
                  <a:close/>
                </a:path>
                <a:path w="361314" h="348614">
                  <a:moveTo>
                    <a:pt x="232194" y="150126"/>
                  </a:moveTo>
                  <a:lnTo>
                    <a:pt x="231165" y="147599"/>
                  </a:lnTo>
                  <a:lnTo>
                    <a:pt x="230289" y="146685"/>
                  </a:lnTo>
                  <a:lnTo>
                    <a:pt x="228701" y="147193"/>
                  </a:lnTo>
                  <a:lnTo>
                    <a:pt x="228523" y="147256"/>
                  </a:lnTo>
                  <a:lnTo>
                    <a:pt x="227139" y="148196"/>
                  </a:lnTo>
                  <a:lnTo>
                    <a:pt x="226148" y="148691"/>
                  </a:lnTo>
                  <a:lnTo>
                    <a:pt x="225069" y="148805"/>
                  </a:lnTo>
                  <a:lnTo>
                    <a:pt x="223659" y="149593"/>
                  </a:lnTo>
                  <a:lnTo>
                    <a:pt x="222605" y="150228"/>
                  </a:lnTo>
                  <a:lnTo>
                    <a:pt x="222516" y="151574"/>
                  </a:lnTo>
                  <a:lnTo>
                    <a:pt x="223139" y="152590"/>
                  </a:lnTo>
                  <a:lnTo>
                    <a:pt x="224231" y="153111"/>
                  </a:lnTo>
                  <a:lnTo>
                    <a:pt x="227126" y="152184"/>
                  </a:lnTo>
                  <a:lnTo>
                    <a:pt x="229425" y="151193"/>
                  </a:lnTo>
                  <a:lnTo>
                    <a:pt x="232194" y="150126"/>
                  </a:lnTo>
                  <a:close/>
                </a:path>
                <a:path w="361314" h="348614">
                  <a:moveTo>
                    <a:pt x="232498" y="239725"/>
                  </a:moveTo>
                  <a:lnTo>
                    <a:pt x="231978" y="239725"/>
                  </a:lnTo>
                  <a:lnTo>
                    <a:pt x="231470" y="239699"/>
                  </a:lnTo>
                  <a:lnTo>
                    <a:pt x="230987" y="239598"/>
                  </a:lnTo>
                  <a:lnTo>
                    <a:pt x="230581" y="240741"/>
                  </a:lnTo>
                  <a:lnTo>
                    <a:pt x="230035" y="241884"/>
                  </a:lnTo>
                  <a:lnTo>
                    <a:pt x="229768" y="243065"/>
                  </a:lnTo>
                  <a:lnTo>
                    <a:pt x="229755" y="243230"/>
                  </a:lnTo>
                  <a:lnTo>
                    <a:pt x="230263" y="243103"/>
                  </a:lnTo>
                  <a:lnTo>
                    <a:pt x="230784" y="242900"/>
                  </a:lnTo>
                  <a:lnTo>
                    <a:pt x="231292" y="242620"/>
                  </a:lnTo>
                  <a:lnTo>
                    <a:pt x="232498" y="239725"/>
                  </a:lnTo>
                  <a:close/>
                </a:path>
                <a:path w="361314" h="348614">
                  <a:moveTo>
                    <a:pt x="233794" y="156387"/>
                  </a:moveTo>
                  <a:lnTo>
                    <a:pt x="233451" y="156603"/>
                  </a:lnTo>
                  <a:lnTo>
                    <a:pt x="233133" y="156832"/>
                  </a:lnTo>
                  <a:lnTo>
                    <a:pt x="232867" y="157086"/>
                  </a:lnTo>
                  <a:lnTo>
                    <a:pt x="233768" y="156819"/>
                  </a:lnTo>
                  <a:lnTo>
                    <a:pt x="233794" y="156387"/>
                  </a:lnTo>
                  <a:close/>
                </a:path>
                <a:path w="361314" h="348614">
                  <a:moveTo>
                    <a:pt x="242849" y="177012"/>
                  </a:moveTo>
                  <a:lnTo>
                    <a:pt x="239483" y="175425"/>
                  </a:lnTo>
                  <a:lnTo>
                    <a:pt x="242379" y="180746"/>
                  </a:lnTo>
                  <a:lnTo>
                    <a:pt x="242849" y="177012"/>
                  </a:lnTo>
                  <a:close/>
                </a:path>
                <a:path w="361314" h="348614">
                  <a:moveTo>
                    <a:pt x="254723" y="135089"/>
                  </a:moveTo>
                  <a:lnTo>
                    <a:pt x="254584" y="134975"/>
                  </a:lnTo>
                  <a:lnTo>
                    <a:pt x="254457" y="134861"/>
                  </a:lnTo>
                  <a:lnTo>
                    <a:pt x="254330" y="134747"/>
                  </a:lnTo>
                  <a:lnTo>
                    <a:pt x="254215" y="134950"/>
                  </a:lnTo>
                  <a:lnTo>
                    <a:pt x="254114" y="135140"/>
                  </a:lnTo>
                  <a:lnTo>
                    <a:pt x="254000" y="135343"/>
                  </a:lnTo>
                  <a:lnTo>
                    <a:pt x="254177" y="135394"/>
                  </a:lnTo>
                  <a:lnTo>
                    <a:pt x="254355" y="135458"/>
                  </a:lnTo>
                  <a:lnTo>
                    <a:pt x="254520" y="135432"/>
                  </a:lnTo>
                  <a:lnTo>
                    <a:pt x="254660" y="135204"/>
                  </a:lnTo>
                  <a:close/>
                </a:path>
                <a:path w="361314" h="348614">
                  <a:moveTo>
                    <a:pt x="264261" y="79730"/>
                  </a:moveTo>
                  <a:lnTo>
                    <a:pt x="263944" y="79654"/>
                  </a:lnTo>
                  <a:lnTo>
                    <a:pt x="263855" y="79819"/>
                  </a:lnTo>
                  <a:lnTo>
                    <a:pt x="263867" y="79971"/>
                  </a:lnTo>
                  <a:lnTo>
                    <a:pt x="263842" y="80098"/>
                  </a:lnTo>
                  <a:lnTo>
                    <a:pt x="263969" y="80111"/>
                  </a:lnTo>
                  <a:lnTo>
                    <a:pt x="264160" y="80175"/>
                  </a:lnTo>
                  <a:lnTo>
                    <a:pt x="264261" y="80010"/>
                  </a:lnTo>
                  <a:lnTo>
                    <a:pt x="264248" y="79857"/>
                  </a:lnTo>
                  <a:lnTo>
                    <a:pt x="264261" y="79730"/>
                  </a:lnTo>
                  <a:close/>
                </a:path>
                <a:path w="361314" h="348614">
                  <a:moveTo>
                    <a:pt x="267017" y="168681"/>
                  </a:moveTo>
                  <a:lnTo>
                    <a:pt x="266471" y="169405"/>
                  </a:lnTo>
                  <a:lnTo>
                    <a:pt x="266192" y="170180"/>
                  </a:lnTo>
                  <a:lnTo>
                    <a:pt x="266433" y="171069"/>
                  </a:lnTo>
                  <a:lnTo>
                    <a:pt x="266636" y="170281"/>
                  </a:lnTo>
                  <a:lnTo>
                    <a:pt x="267017" y="168681"/>
                  </a:lnTo>
                  <a:close/>
                </a:path>
                <a:path w="361314" h="348614">
                  <a:moveTo>
                    <a:pt x="267233" y="168414"/>
                  </a:moveTo>
                  <a:lnTo>
                    <a:pt x="266331" y="167855"/>
                  </a:lnTo>
                  <a:lnTo>
                    <a:pt x="267068" y="168427"/>
                  </a:lnTo>
                  <a:lnTo>
                    <a:pt x="267017" y="168681"/>
                  </a:lnTo>
                  <a:lnTo>
                    <a:pt x="267157" y="168503"/>
                  </a:lnTo>
                  <a:close/>
                </a:path>
                <a:path w="361314" h="348614">
                  <a:moveTo>
                    <a:pt x="272630" y="155473"/>
                  </a:moveTo>
                  <a:lnTo>
                    <a:pt x="272491" y="155422"/>
                  </a:lnTo>
                  <a:lnTo>
                    <a:pt x="272440" y="155575"/>
                  </a:lnTo>
                  <a:lnTo>
                    <a:pt x="272592" y="155498"/>
                  </a:lnTo>
                  <a:close/>
                </a:path>
                <a:path w="361314" h="348614">
                  <a:moveTo>
                    <a:pt x="274129" y="150571"/>
                  </a:moveTo>
                  <a:lnTo>
                    <a:pt x="271259" y="149059"/>
                  </a:lnTo>
                  <a:lnTo>
                    <a:pt x="267119" y="150520"/>
                  </a:lnTo>
                  <a:lnTo>
                    <a:pt x="266954" y="150596"/>
                  </a:lnTo>
                  <a:lnTo>
                    <a:pt x="266814" y="150761"/>
                  </a:lnTo>
                  <a:lnTo>
                    <a:pt x="266420" y="151041"/>
                  </a:lnTo>
                  <a:lnTo>
                    <a:pt x="268871" y="157530"/>
                  </a:lnTo>
                  <a:lnTo>
                    <a:pt x="269519" y="154076"/>
                  </a:lnTo>
                  <a:lnTo>
                    <a:pt x="272491" y="155422"/>
                  </a:lnTo>
                  <a:lnTo>
                    <a:pt x="274129" y="150571"/>
                  </a:lnTo>
                  <a:close/>
                </a:path>
                <a:path w="361314" h="348614">
                  <a:moveTo>
                    <a:pt x="275996" y="146824"/>
                  </a:moveTo>
                  <a:lnTo>
                    <a:pt x="275844" y="146685"/>
                  </a:lnTo>
                  <a:lnTo>
                    <a:pt x="275628" y="146507"/>
                  </a:lnTo>
                  <a:lnTo>
                    <a:pt x="275183" y="146596"/>
                  </a:lnTo>
                  <a:lnTo>
                    <a:pt x="274840" y="146583"/>
                  </a:lnTo>
                  <a:lnTo>
                    <a:pt x="274853" y="146913"/>
                  </a:lnTo>
                  <a:lnTo>
                    <a:pt x="274751" y="147345"/>
                  </a:lnTo>
                  <a:lnTo>
                    <a:pt x="274929" y="147561"/>
                  </a:lnTo>
                  <a:lnTo>
                    <a:pt x="275056" y="147713"/>
                  </a:lnTo>
                  <a:lnTo>
                    <a:pt x="275526" y="147624"/>
                  </a:lnTo>
                  <a:lnTo>
                    <a:pt x="275844" y="147637"/>
                  </a:lnTo>
                  <a:lnTo>
                    <a:pt x="275856" y="147307"/>
                  </a:lnTo>
                  <a:lnTo>
                    <a:pt x="275996" y="146824"/>
                  </a:lnTo>
                  <a:close/>
                </a:path>
                <a:path w="361314" h="348614">
                  <a:moveTo>
                    <a:pt x="276974" y="205257"/>
                  </a:moveTo>
                  <a:lnTo>
                    <a:pt x="276936" y="202336"/>
                  </a:lnTo>
                  <a:lnTo>
                    <a:pt x="275818" y="200748"/>
                  </a:lnTo>
                  <a:lnTo>
                    <a:pt x="275818" y="209194"/>
                  </a:lnTo>
                  <a:lnTo>
                    <a:pt x="275437" y="209448"/>
                  </a:lnTo>
                  <a:lnTo>
                    <a:pt x="275437" y="209321"/>
                  </a:lnTo>
                  <a:lnTo>
                    <a:pt x="275424" y="208940"/>
                  </a:lnTo>
                  <a:lnTo>
                    <a:pt x="275818" y="209194"/>
                  </a:lnTo>
                  <a:lnTo>
                    <a:pt x="275818" y="200748"/>
                  </a:lnTo>
                  <a:lnTo>
                    <a:pt x="275272" y="199961"/>
                  </a:lnTo>
                  <a:lnTo>
                    <a:pt x="275272" y="209194"/>
                  </a:lnTo>
                  <a:lnTo>
                    <a:pt x="275183" y="209321"/>
                  </a:lnTo>
                  <a:lnTo>
                    <a:pt x="275082" y="209194"/>
                  </a:lnTo>
                  <a:lnTo>
                    <a:pt x="275107" y="208940"/>
                  </a:lnTo>
                  <a:lnTo>
                    <a:pt x="275272" y="209194"/>
                  </a:lnTo>
                  <a:lnTo>
                    <a:pt x="275272" y="199961"/>
                  </a:lnTo>
                  <a:lnTo>
                    <a:pt x="275158" y="199796"/>
                  </a:lnTo>
                  <a:lnTo>
                    <a:pt x="274701" y="199161"/>
                  </a:lnTo>
                  <a:lnTo>
                    <a:pt x="274434" y="198780"/>
                  </a:lnTo>
                  <a:lnTo>
                    <a:pt x="274421" y="198526"/>
                  </a:lnTo>
                  <a:lnTo>
                    <a:pt x="273329" y="198145"/>
                  </a:lnTo>
                  <a:lnTo>
                    <a:pt x="273329" y="198780"/>
                  </a:lnTo>
                  <a:lnTo>
                    <a:pt x="273240" y="199161"/>
                  </a:lnTo>
                  <a:lnTo>
                    <a:pt x="272961" y="198907"/>
                  </a:lnTo>
                  <a:lnTo>
                    <a:pt x="273329" y="198780"/>
                  </a:lnTo>
                  <a:lnTo>
                    <a:pt x="273329" y="198145"/>
                  </a:lnTo>
                  <a:lnTo>
                    <a:pt x="271932" y="197637"/>
                  </a:lnTo>
                  <a:lnTo>
                    <a:pt x="271856" y="197383"/>
                  </a:lnTo>
                  <a:lnTo>
                    <a:pt x="271526" y="196113"/>
                  </a:lnTo>
                  <a:lnTo>
                    <a:pt x="271449" y="195986"/>
                  </a:lnTo>
                  <a:lnTo>
                    <a:pt x="270789" y="194843"/>
                  </a:lnTo>
                  <a:lnTo>
                    <a:pt x="268439" y="193827"/>
                  </a:lnTo>
                  <a:lnTo>
                    <a:pt x="268147" y="193700"/>
                  </a:lnTo>
                  <a:lnTo>
                    <a:pt x="267411" y="192811"/>
                  </a:lnTo>
                  <a:lnTo>
                    <a:pt x="266065" y="191541"/>
                  </a:lnTo>
                  <a:lnTo>
                    <a:pt x="265976" y="190906"/>
                  </a:lnTo>
                  <a:lnTo>
                    <a:pt x="266636" y="190271"/>
                  </a:lnTo>
                  <a:lnTo>
                    <a:pt x="269036" y="190271"/>
                  </a:lnTo>
                  <a:lnTo>
                    <a:pt x="269608" y="189509"/>
                  </a:lnTo>
                  <a:lnTo>
                    <a:pt x="256082" y="189509"/>
                  </a:lnTo>
                  <a:lnTo>
                    <a:pt x="256082" y="198399"/>
                  </a:lnTo>
                  <a:lnTo>
                    <a:pt x="254825" y="199288"/>
                  </a:lnTo>
                  <a:lnTo>
                    <a:pt x="254177" y="199669"/>
                  </a:lnTo>
                  <a:lnTo>
                    <a:pt x="253898" y="199796"/>
                  </a:lnTo>
                  <a:lnTo>
                    <a:pt x="253466" y="199542"/>
                  </a:lnTo>
                  <a:lnTo>
                    <a:pt x="253098" y="199542"/>
                  </a:lnTo>
                  <a:lnTo>
                    <a:pt x="253149" y="199288"/>
                  </a:lnTo>
                  <a:lnTo>
                    <a:pt x="253136" y="198653"/>
                  </a:lnTo>
                  <a:lnTo>
                    <a:pt x="253911" y="198018"/>
                  </a:lnTo>
                  <a:lnTo>
                    <a:pt x="254063" y="197891"/>
                  </a:lnTo>
                  <a:lnTo>
                    <a:pt x="254876" y="197383"/>
                  </a:lnTo>
                  <a:lnTo>
                    <a:pt x="256082" y="198399"/>
                  </a:lnTo>
                  <a:lnTo>
                    <a:pt x="256082" y="189509"/>
                  </a:lnTo>
                  <a:lnTo>
                    <a:pt x="255562" y="189509"/>
                  </a:lnTo>
                  <a:lnTo>
                    <a:pt x="255562" y="193954"/>
                  </a:lnTo>
                  <a:lnTo>
                    <a:pt x="255447" y="195097"/>
                  </a:lnTo>
                  <a:lnTo>
                    <a:pt x="254825" y="195732"/>
                  </a:lnTo>
                  <a:lnTo>
                    <a:pt x="254190" y="195732"/>
                  </a:lnTo>
                  <a:lnTo>
                    <a:pt x="253390" y="195986"/>
                  </a:lnTo>
                  <a:lnTo>
                    <a:pt x="253568" y="195478"/>
                  </a:lnTo>
                  <a:lnTo>
                    <a:pt x="253695" y="195097"/>
                  </a:lnTo>
                  <a:lnTo>
                    <a:pt x="253746" y="194462"/>
                  </a:lnTo>
                  <a:lnTo>
                    <a:pt x="254114" y="194081"/>
                  </a:lnTo>
                  <a:lnTo>
                    <a:pt x="254406" y="193827"/>
                  </a:lnTo>
                  <a:lnTo>
                    <a:pt x="255066" y="193954"/>
                  </a:lnTo>
                  <a:lnTo>
                    <a:pt x="255562" y="193954"/>
                  </a:lnTo>
                  <a:lnTo>
                    <a:pt x="255562" y="189509"/>
                  </a:lnTo>
                  <a:lnTo>
                    <a:pt x="244386" y="189509"/>
                  </a:lnTo>
                  <a:lnTo>
                    <a:pt x="243128" y="189509"/>
                  </a:lnTo>
                  <a:lnTo>
                    <a:pt x="244360" y="192557"/>
                  </a:lnTo>
                  <a:lnTo>
                    <a:pt x="244932" y="193827"/>
                  </a:lnTo>
                  <a:lnTo>
                    <a:pt x="245021" y="194462"/>
                  </a:lnTo>
                  <a:lnTo>
                    <a:pt x="244119" y="195605"/>
                  </a:lnTo>
                  <a:lnTo>
                    <a:pt x="243509" y="195503"/>
                  </a:lnTo>
                  <a:lnTo>
                    <a:pt x="243509" y="197891"/>
                  </a:lnTo>
                  <a:lnTo>
                    <a:pt x="243344" y="198272"/>
                  </a:lnTo>
                  <a:lnTo>
                    <a:pt x="243065" y="198145"/>
                  </a:lnTo>
                  <a:lnTo>
                    <a:pt x="243001" y="197764"/>
                  </a:lnTo>
                  <a:lnTo>
                    <a:pt x="243205" y="197764"/>
                  </a:lnTo>
                  <a:lnTo>
                    <a:pt x="243509" y="197891"/>
                  </a:lnTo>
                  <a:lnTo>
                    <a:pt x="243509" y="195503"/>
                  </a:lnTo>
                  <a:lnTo>
                    <a:pt x="243382" y="195478"/>
                  </a:lnTo>
                  <a:lnTo>
                    <a:pt x="242036" y="194208"/>
                  </a:lnTo>
                  <a:lnTo>
                    <a:pt x="241833" y="193954"/>
                  </a:lnTo>
                  <a:lnTo>
                    <a:pt x="241427" y="193573"/>
                  </a:lnTo>
                  <a:lnTo>
                    <a:pt x="241033" y="193446"/>
                  </a:lnTo>
                  <a:lnTo>
                    <a:pt x="239166" y="193446"/>
                  </a:lnTo>
                  <a:lnTo>
                    <a:pt x="237947" y="190271"/>
                  </a:lnTo>
                  <a:lnTo>
                    <a:pt x="237096" y="188874"/>
                  </a:lnTo>
                  <a:lnTo>
                    <a:pt x="236435" y="190652"/>
                  </a:lnTo>
                  <a:lnTo>
                    <a:pt x="235216" y="191922"/>
                  </a:lnTo>
                  <a:lnTo>
                    <a:pt x="232537" y="192557"/>
                  </a:lnTo>
                  <a:lnTo>
                    <a:pt x="232130" y="193319"/>
                  </a:lnTo>
                  <a:lnTo>
                    <a:pt x="231051" y="194462"/>
                  </a:lnTo>
                  <a:lnTo>
                    <a:pt x="234061" y="194589"/>
                  </a:lnTo>
                  <a:lnTo>
                    <a:pt x="236181" y="194589"/>
                  </a:lnTo>
                  <a:lnTo>
                    <a:pt x="239585" y="194843"/>
                  </a:lnTo>
                  <a:lnTo>
                    <a:pt x="240055" y="195478"/>
                  </a:lnTo>
                  <a:lnTo>
                    <a:pt x="240182" y="196113"/>
                  </a:lnTo>
                  <a:lnTo>
                    <a:pt x="240042" y="196875"/>
                  </a:lnTo>
                  <a:lnTo>
                    <a:pt x="240169" y="196748"/>
                  </a:lnTo>
                  <a:lnTo>
                    <a:pt x="240626" y="197637"/>
                  </a:lnTo>
                  <a:lnTo>
                    <a:pt x="240068" y="198145"/>
                  </a:lnTo>
                  <a:lnTo>
                    <a:pt x="239687" y="198526"/>
                  </a:lnTo>
                  <a:lnTo>
                    <a:pt x="245389" y="198526"/>
                  </a:lnTo>
                  <a:lnTo>
                    <a:pt x="245440" y="198272"/>
                  </a:lnTo>
                  <a:lnTo>
                    <a:pt x="245529" y="197764"/>
                  </a:lnTo>
                  <a:lnTo>
                    <a:pt x="245706" y="196748"/>
                  </a:lnTo>
                  <a:lnTo>
                    <a:pt x="245910" y="195605"/>
                  </a:lnTo>
                  <a:lnTo>
                    <a:pt x="245922" y="195478"/>
                  </a:lnTo>
                  <a:lnTo>
                    <a:pt x="246900" y="196748"/>
                  </a:lnTo>
                  <a:lnTo>
                    <a:pt x="246634" y="198018"/>
                  </a:lnTo>
                  <a:lnTo>
                    <a:pt x="246430" y="198780"/>
                  </a:lnTo>
                  <a:lnTo>
                    <a:pt x="246329" y="199034"/>
                  </a:lnTo>
                  <a:lnTo>
                    <a:pt x="245694" y="199161"/>
                  </a:lnTo>
                  <a:lnTo>
                    <a:pt x="245237" y="199415"/>
                  </a:lnTo>
                  <a:lnTo>
                    <a:pt x="245364" y="198653"/>
                  </a:lnTo>
                  <a:lnTo>
                    <a:pt x="239560" y="198653"/>
                  </a:lnTo>
                  <a:lnTo>
                    <a:pt x="239306" y="198653"/>
                  </a:lnTo>
                  <a:lnTo>
                    <a:pt x="239064" y="198653"/>
                  </a:lnTo>
                  <a:lnTo>
                    <a:pt x="238480" y="199542"/>
                  </a:lnTo>
                  <a:lnTo>
                    <a:pt x="237667" y="200304"/>
                  </a:lnTo>
                  <a:lnTo>
                    <a:pt x="234543" y="199542"/>
                  </a:lnTo>
                  <a:lnTo>
                    <a:pt x="234086" y="200939"/>
                  </a:lnTo>
                  <a:lnTo>
                    <a:pt x="233819" y="202336"/>
                  </a:lnTo>
                  <a:lnTo>
                    <a:pt x="238213" y="203733"/>
                  </a:lnTo>
                  <a:lnTo>
                    <a:pt x="238264" y="202971"/>
                  </a:lnTo>
                  <a:lnTo>
                    <a:pt x="238645" y="202336"/>
                  </a:lnTo>
                  <a:lnTo>
                    <a:pt x="239915" y="200812"/>
                  </a:lnTo>
                  <a:lnTo>
                    <a:pt x="241058" y="200812"/>
                  </a:lnTo>
                  <a:lnTo>
                    <a:pt x="242747" y="200304"/>
                  </a:lnTo>
                  <a:lnTo>
                    <a:pt x="243166" y="200177"/>
                  </a:lnTo>
                  <a:lnTo>
                    <a:pt x="244195" y="199796"/>
                  </a:lnTo>
                  <a:lnTo>
                    <a:pt x="245224" y="199542"/>
                  </a:lnTo>
                  <a:lnTo>
                    <a:pt x="246722" y="199415"/>
                  </a:lnTo>
                  <a:lnTo>
                    <a:pt x="246938" y="198018"/>
                  </a:lnTo>
                  <a:lnTo>
                    <a:pt x="247599" y="198145"/>
                  </a:lnTo>
                  <a:lnTo>
                    <a:pt x="247053" y="199415"/>
                  </a:lnTo>
                  <a:lnTo>
                    <a:pt x="249694" y="199415"/>
                  </a:lnTo>
                  <a:lnTo>
                    <a:pt x="252222" y="199288"/>
                  </a:lnTo>
                  <a:lnTo>
                    <a:pt x="254342" y="201574"/>
                  </a:lnTo>
                  <a:lnTo>
                    <a:pt x="253987" y="205257"/>
                  </a:lnTo>
                  <a:lnTo>
                    <a:pt x="253479" y="206400"/>
                  </a:lnTo>
                  <a:lnTo>
                    <a:pt x="253098" y="208813"/>
                  </a:lnTo>
                  <a:lnTo>
                    <a:pt x="253072" y="209702"/>
                  </a:lnTo>
                  <a:lnTo>
                    <a:pt x="253682" y="209448"/>
                  </a:lnTo>
                  <a:lnTo>
                    <a:pt x="255358" y="208813"/>
                  </a:lnTo>
                  <a:lnTo>
                    <a:pt x="256705" y="209067"/>
                  </a:lnTo>
                  <a:lnTo>
                    <a:pt x="257556" y="210337"/>
                  </a:lnTo>
                  <a:lnTo>
                    <a:pt x="257619" y="211226"/>
                  </a:lnTo>
                  <a:lnTo>
                    <a:pt x="257594" y="211353"/>
                  </a:lnTo>
                  <a:lnTo>
                    <a:pt x="257213" y="212623"/>
                  </a:lnTo>
                  <a:lnTo>
                    <a:pt x="257581" y="212750"/>
                  </a:lnTo>
                  <a:lnTo>
                    <a:pt x="257810" y="212750"/>
                  </a:lnTo>
                  <a:lnTo>
                    <a:pt x="258724" y="215290"/>
                  </a:lnTo>
                  <a:lnTo>
                    <a:pt x="257543" y="215417"/>
                  </a:lnTo>
                  <a:lnTo>
                    <a:pt x="256882" y="215036"/>
                  </a:lnTo>
                  <a:lnTo>
                    <a:pt x="256425" y="214528"/>
                  </a:lnTo>
                  <a:lnTo>
                    <a:pt x="256235" y="214909"/>
                  </a:lnTo>
                  <a:lnTo>
                    <a:pt x="255816" y="215544"/>
                  </a:lnTo>
                  <a:lnTo>
                    <a:pt x="256552" y="216560"/>
                  </a:lnTo>
                  <a:lnTo>
                    <a:pt x="257644" y="216941"/>
                  </a:lnTo>
                  <a:lnTo>
                    <a:pt x="260946" y="216687"/>
                  </a:lnTo>
                  <a:lnTo>
                    <a:pt x="262636" y="216179"/>
                  </a:lnTo>
                  <a:lnTo>
                    <a:pt x="263423" y="215417"/>
                  </a:lnTo>
                  <a:lnTo>
                    <a:pt x="265417" y="213512"/>
                  </a:lnTo>
                  <a:lnTo>
                    <a:pt x="266903" y="212369"/>
                  </a:lnTo>
                  <a:lnTo>
                    <a:pt x="269024" y="212115"/>
                  </a:lnTo>
                  <a:lnTo>
                    <a:pt x="269430" y="212750"/>
                  </a:lnTo>
                  <a:lnTo>
                    <a:pt x="269900" y="213385"/>
                  </a:lnTo>
                  <a:lnTo>
                    <a:pt x="270510" y="214782"/>
                  </a:lnTo>
                  <a:lnTo>
                    <a:pt x="270954" y="215417"/>
                  </a:lnTo>
                  <a:lnTo>
                    <a:pt x="271818" y="215417"/>
                  </a:lnTo>
                  <a:lnTo>
                    <a:pt x="272707" y="215544"/>
                  </a:lnTo>
                  <a:lnTo>
                    <a:pt x="273240" y="214909"/>
                  </a:lnTo>
                  <a:lnTo>
                    <a:pt x="273710" y="213385"/>
                  </a:lnTo>
                  <a:lnTo>
                    <a:pt x="274027" y="212750"/>
                  </a:lnTo>
                  <a:lnTo>
                    <a:pt x="274561" y="212242"/>
                  </a:lnTo>
                  <a:lnTo>
                    <a:pt x="274447" y="212115"/>
                  </a:lnTo>
                  <a:lnTo>
                    <a:pt x="274307" y="211861"/>
                  </a:lnTo>
                  <a:lnTo>
                    <a:pt x="274993" y="211861"/>
                  </a:lnTo>
                  <a:lnTo>
                    <a:pt x="274993" y="211988"/>
                  </a:lnTo>
                  <a:lnTo>
                    <a:pt x="275221" y="211861"/>
                  </a:lnTo>
                  <a:lnTo>
                    <a:pt x="276377" y="211226"/>
                  </a:lnTo>
                  <a:lnTo>
                    <a:pt x="276567" y="210591"/>
                  </a:lnTo>
                  <a:lnTo>
                    <a:pt x="276694" y="209448"/>
                  </a:lnTo>
                  <a:lnTo>
                    <a:pt x="276720" y="208940"/>
                  </a:lnTo>
                  <a:lnTo>
                    <a:pt x="276720" y="208813"/>
                  </a:lnTo>
                  <a:lnTo>
                    <a:pt x="276783" y="207797"/>
                  </a:lnTo>
                  <a:lnTo>
                    <a:pt x="276910" y="206400"/>
                  </a:lnTo>
                  <a:lnTo>
                    <a:pt x="276974" y="205257"/>
                  </a:lnTo>
                  <a:close/>
                </a:path>
                <a:path w="361314" h="348614">
                  <a:moveTo>
                    <a:pt x="280504" y="159524"/>
                  </a:moveTo>
                  <a:lnTo>
                    <a:pt x="280111" y="159270"/>
                  </a:lnTo>
                  <a:lnTo>
                    <a:pt x="279996" y="159677"/>
                  </a:lnTo>
                  <a:lnTo>
                    <a:pt x="279869" y="160096"/>
                  </a:lnTo>
                  <a:lnTo>
                    <a:pt x="279755" y="160528"/>
                  </a:lnTo>
                  <a:lnTo>
                    <a:pt x="279971" y="160235"/>
                  </a:lnTo>
                  <a:lnTo>
                    <a:pt x="280111" y="159829"/>
                  </a:lnTo>
                  <a:lnTo>
                    <a:pt x="280111" y="159334"/>
                  </a:lnTo>
                  <a:lnTo>
                    <a:pt x="280504" y="159524"/>
                  </a:lnTo>
                  <a:close/>
                </a:path>
                <a:path w="361314" h="348614">
                  <a:moveTo>
                    <a:pt x="283692" y="161340"/>
                  </a:moveTo>
                  <a:lnTo>
                    <a:pt x="283044" y="159969"/>
                  </a:lnTo>
                  <a:lnTo>
                    <a:pt x="281647" y="159969"/>
                  </a:lnTo>
                  <a:lnTo>
                    <a:pt x="280504" y="159524"/>
                  </a:lnTo>
                  <a:lnTo>
                    <a:pt x="281584" y="160147"/>
                  </a:lnTo>
                  <a:lnTo>
                    <a:pt x="283692" y="161340"/>
                  </a:lnTo>
                  <a:close/>
                </a:path>
                <a:path w="361314" h="348614">
                  <a:moveTo>
                    <a:pt x="283730" y="161353"/>
                  </a:moveTo>
                  <a:close/>
                </a:path>
                <a:path w="361314" h="348614">
                  <a:moveTo>
                    <a:pt x="284251" y="160553"/>
                  </a:moveTo>
                  <a:lnTo>
                    <a:pt x="283908" y="161112"/>
                  </a:lnTo>
                  <a:lnTo>
                    <a:pt x="283730" y="161353"/>
                  </a:lnTo>
                  <a:lnTo>
                    <a:pt x="284251" y="160553"/>
                  </a:lnTo>
                  <a:close/>
                </a:path>
                <a:path w="361314" h="348614">
                  <a:moveTo>
                    <a:pt x="288137" y="169583"/>
                  </a:moveTo>
                  <a:lnTo>
                    <a:pt x="288036" y="169443"/>
                  </a:lnTo>
                  <a:lnTo>
                    <a:pt x="287883" y="169633"/>
                  </a:lnTo>
                  <a:lnTo>
                    <a:pt x="288137" y="169583"/>
                  </a:lnTo>
                  <a:close/>
                </a:path>
                <a:path w="361314" h="348614">
                  <a:moveTo>
                    <a:pt x="289814" y="55143"/>
                  </a:moveTo>
                  <a:lnTo>
                    <a:pt x="289687" y="54889"/>
                  </a:lnTo>
                  <a:lnTo>
                    <a:pt x="289433" y="54381"/>
                  </a:lnTo>
                  <a:lnTo>
                    <a:pt x="289128" y="54508"/>
                  </a:lnTo>
                  <a:lnTo>
                    <a:pt x="288836" y="54635"/>
                  </a:lnTo>
                  <a:lnTo>
                    <a:pt x="288544" y="54762"/>
                  </a:lnTo>
                  <a:lnTo>
                    <a:pt x="288632" y="54927"/>
                  </a:lnTo>
                  <a:lnTo>
                    <a:pt x="288709" y="55194"/>
                  </a:lnTo>
                  <a:lnTo>
                    <a:pt x="289140" y="55245"/>
                  </a:lnTo>
                  <a:lnTo>
                    <a:pt x="289471" y="55168"/>
                  </a:lnTo>
                  <a:lnTo>
                    <a:pt x="289814" y="55143"/>
                  </a:lnTo>
                  <a:close/>
                </a:path>
                <a:path w="361314" h="348614">
                  <a:moveTo>
                    <a:pt x="293433" y="169062"/>
                  </a:moveTo>
                  <a:lnTo>
                    <a:pt x="293344" y="167792"/>
                  </a:lnTo>
                  <a:lnTo>
                    <a:pt x="292493" y="166522"/>
                  </a:lnTo>
                  <a:lnTo>
                    <a:pt x="291185" y="167030"/>
                  </a:lnTo>
                  <a:lnTo>
                    <a:pt x="288747" y="167792"/>
                  </a:lnTo>
                  <a:lnTo>
                    <a:pt x="290334" y="168808"/>
                  </a:lnTo>
                  <a:lnTo>
                    <a:pt x="289648" y="169316"/>
                  </a:lnTo>
                  <a:lnTo>
                    <a:pt x="288201" y="169570"/>
                  </a:lnTo>
                  <a:lnTo>
                    <a:pt x="288213" y="169697"/>
                  </a:lnTo>
                  <a:lnTo>
                    <a:pt x="288480" y="170078"/>
                  </a:lnTo>
                  <a:lnTo>
                    <a:pt x="287743" y="170332"/>
                  </a:lnTo>
                  <a:lnTo>
                    <a:pt x="287731" y="169824"/>
                  </a:lnTo>
                  <a:lnTo>
                    <a:pt x="287883" y="169633"/>
                  </a:lnTo>
                  <a:lnTo>
                    <a:pt x="286766" y="169824"/>
                  </a:lnTo>
                  <a:lnTo>
                    <a:pt x="285724" y="168300"/>
                  </a:lnTo>
                  <a:lnTo>
                    <a:pt x="283883" y="165506"/>
                  </a:lnTo>
                  <a:lnTo>
                    <a:pt x="283794" y="165379"/>
                  </a:lnTo>
                  <a:lnTo>
                    <a:pt x="283552" y="164998"/>
                  </a:lnTo>
                  <a:lnTo>
                    <a:pt x="283324" y="164744"/>
                  </a:lnTo>
                  <a:lnTo>
                    <a:pt x="286194" y="163347"/>
                  </a:lnTo>
                  <a:lnTo>
                    <a:pt x="283667" y="162331"/>
                  </a:lnTo>
                  <a:lnTo>
                    <a:pt x="280924" y="164947"/>
                  </a:lnTo>
                  <a:lnTo>
                    <a:pt x="280924" y="167538"/>
                  </a:lnTo>
                  <a:lnTo>
                    <a:pt x="280809" y="168046"/>
                  </a:lnTo>
                  <a:lnTo>
                    <a:pt x="279679" y="168300"/>
                  </a:lnTo>
                  <a:lnTo>
                    <a:pt x="279349" y="168173"/>
                  </a:lnTo>
                  <a:lnTo>
                    <a:pt x="279438" y="166776"/>
                  </a:lnTo>
                  <a:lnTo>
                    <a:pt x="279742" y="165887"/>
                  </a:lnTo>
                  <a:lnTo>
                    <a:pt x="280136" y="165760"/>
                  </a:lnTo>
                  <a:lnTo>
                    <a:pt x="280441" y="165506"/>
                  </a:lnTo>
                  <a:lnTo>
                    <a:pt x="280593" y="165887"/>
                  </a:lnTo>
                  <a:lnTo>
                    <a:pt x="280784" y="166141"/>
                  </a:lnTo>
                  <a:lnTo>
                    <a:pt x="280924" y="167538"/>
                  </a:lnTo>
                  <a:lnTo>
                    <a:pt x="280924" y="164947"/>
                  </a:lnTo>
                  <a:lnTo>
                    <a:pt x="280466" y="165379"/>
                  </a:lnTo>
                  <a:lnTo>
                    <a:pt x="278942" y="163855"/>
                  </a:lnTo>
                  <a:lnTo>
                    <a:pt x="279374" y="161950"/>
                  </a:lnTo>
                  <a:lnTo>
                    <a:pt x="279577" y="161188"/>
                  </a:lnTo>
                  <a:lnTo>
                    <a:pt x="279755" y="160553"/>
                  </a:lnTo>
                  <a:lnTo>
                    <a:pt x="279438" y="161061"/>
                  </a:lnTo>
                  <a:lnTo>
                    <a:pt x="278942" y="161188"/>
                  </a:lnTo>
                  <a:lnTo>
                    <a:pt x="278320" y="161061"/>
                  </a:lnTo>
                  <a:lnTo>
                    <a:pt x="277075" y="160807"/>
                  </a:lnTo>
                  <a:lnTo>
                    <a:pt x="276479" y="160553"/>
                  </a:lnTo>
                  <a:lnTo>
                    <a:pt x="275247" y="160045"/>
                  </a:lnTo>
                  <a:lnTo>
                    <a:pt x="274612" y="159791"/>
                  </a:lnTo>
                  <a:lnTo>
                    <a:pt x="274485" y="159029"/>
                  </a:lnTo>
                  <a:lnTo>
                    <a:pt x="274447" y="158775"/>
                  </a:lnTo>
                  <a:lnTo>
                    <a:pt x="274396" y="157632"/>
                  </a:lnTo>
                  <a:lnTo>
                    <a:pt x="273824" y="156362"/>
                  </a:lnTo>
                  <a:lnTo>
                    <a:pt x="273011" y="156108"/>
                  </a:lnTo>
                  <a:lnTo>
                    <a:pt x="272796" y="155917"/>
                  </a:lnTo>
                  <a:lnTo>
                    <a:pt x="272796" y="171856"/>
                  </a:lnTo>
                  <a:lnTo>
                    <a:pt x="272135" y="172110"/>
                  </a:lnTo>
                  <a:lnTo>
                    <a:pt x="270865" y="171729"/>
                  </a:lnTo>
                  <a:lnTo>
                    <a:pt x="270891" y="170967"/>
                  </a:lnTo>
                  <a:lnTo>
                    <a:pt x="271221" y="170078"/>
                  </a:lnTo>
                  <a:lnTo>
                    <a:pt x="271297" y="169824"/>
                  </a:lnTo>
                  <a:lnTo>
                    <a:pt x="271538" y="169697"/>
                  </a:lnTo>
                  <a:lnTo>
                    <a:pt x="271754" y="169316"/>
                  </a:lnTo>
                  <a:lnTo>
                    <a:pt x="272402" y="169824"/>
                  </a:lnTo>
                  <a:lnTo>
                    <a:pt x="272757" y="170586"/>
                  </a:lnTo>
                  <a:lnTo>
                    <a:pt x="272796" y="171856"/>
                  </a:lnTo>
                  <a:lnTo>
                    <a:pt x="272796" y="155917"/>
                  </a:lnTo>
                  <a:lnTo>
                    <a:pt x="272453" y="155600"/>
                  </a:lnTo>
                  <a:lnTo>
                    <a:pt x="268947" y="157759"/>
                  </a:lnTo>
                  <a:lnTo>
                    <a:pt x="268871" y="157632"/>
                  </a:lnTo>
                  <a:lnTo>
                    <a:pt x="268846" y="157759"/>
                  </a:lnTo>
                  <a:lnTo>
                    <a:pt x="268808" y="157886"/>
                  </a:lnTo>
                  <a:lnTo>
                    <a:pt x="268973" y="157886"/>
                  </a:lnTo>
                  <a:lnTo>
                    <a:pt x="267919" y="158394"/>
                  </a:lnTo>
                  <a:lnTo>
                    <a:pt x="265633" y="158775"/>
                  </a:lnTo>
                  <a:lnTo>
                    <a:pt x="264287" y="156870"/>
                  </a:lnTo>
                  <a:lnTo>
                    <a:pt x="259880" y="159029"/>
                  </a:lnTo>
                  <a:lnTo>
                    <a:pt x="259854" y="158394"/>
                  </a:lnTo>
                  <a:lnTo>
                    <a:pt x="259689" y="155346"/>
                  </a:lnTo>
                  <a:lnTo>
                    <a:pt x="257149" y="155346"/>
                  </a:lnTo>
                  <a:lnTo>
                    <a:pt x="256654" y="154965"/>
                  </a:lnTo>
                  <a:lnTo>
                    <a:pt x="256070" y="154711"/>
                  </a:lnTo>
                  <a:lnTo>
                    <a:pt x="255511" y="155422"/>
                  </a:lnTo>
                  <a:lnTo>
                    <a:pt x="255511" y="160045"/>
                  </a:lnTo>
                  <a:lnTo>
                    <a:pt x="255422" y="160553"/>
                  </a:lnTo>
                  <a:lnTo>
                    <a:pt x="255206" y="160299"/>
                  </a:lnTo>
                  <a:lnTo>
                    <a:pt x="255511" y="160045"/>
                  </a:lnTo>
                  <a:lnTo>
                    <a:pt x="255511" y="155422"/>
                  </a:lnTo>
                  <a:lnTo>
                    <a:pt x="254673" y="156489"/>
                  </a:lnTo>
                  <a:lnTo>
                    <a:pt x="253492" y="158394"/>
                  </a:lnTo>
                  <a:lnTo>
                    <a:pt x="250977" y="158267"/>
                  </a:lnTo>
                  <a:lnTo>
                    <a:pt x="250952" y="158140"/>
                  </a:lnTo>
                  <a:lnTo>
                    <a:pt x="251066" y="157632"/>
                  </a:lnTo>
                  <a:lnTo>
                    <a:pt x="252247" y="156362"/>
                  </a:lnTo>
                  <a:lnTo>
                    <a:pt x="255028" y="153822"/>
                  </a:lnTo>
                  <a:lnTo>
                    <a:pt x="255181" y="152552"/>
                  </a:lnTo>
                  <a:lnTo>
                    <a:pt x="255536" y="149758"/>
                  </a:lnTo>
                  <a:lnTo>
                    <a:pt x="253898" y="146075"/>
                  </a:lnTo>
                  <a:lnTo>
                    <a:pt x="253339" y="141884"/>
                  </a:lnTo>
                  <a:lnTo>
                    <a:pt x="247827" y="143789"/>
                  </a:lnTo>
                  <a:lnTo>
                    <a:pt x="246761" y="146837"/>
                  </a:lnTo>
                  <a:lnTo>
                    <a:pt x="247053" y="149758"/>
                  </a:lnTo>
                  <a:lnTo>
                    <a:pt x="246202" y="153187"/>
                  </a:lnTo>
                  <a:lnTo>
                    <a:pt x="248183" y="152552"/>
                  </a:lnTo>
                  <a:lnTo>
                    <a:pt x="246316" y="155346"/>
                  </a:lnTo>
                  <a:lnTo>
                    <a:pt x="246253" y="155981"/>
                  </a:lnTo>
                  <a:lnTo>
                    <a:pt x="246443" y="156489"/>
                  </a:lnTo>
                  <a:lnTo>
                    <a:pt x="246735" y="156870"/>
                  </a:lnTo>
                  <a:lnTo>
                    <a:pt x="247370" y="156997"/>
                  </a:lnTo>
                  <a:lnTo>
                    <a:pt x="247980" y="157251"/>
                  </a:lnTo>
                  <a:lnTo>
                    <a:pt x="248526" y="157632"/>
                  </a:lnTo>
                  <a:lnTo>
                    <a:pt x="247408" y="158140"/>
                  </a:lnTo>
                  <a:lnTo>
                    <a:pt x="247078" y="158775"/>
                  </a:lnTo>
                  <a:lnTo>
                    <a:pt x="247129" y="159029"/>
                  </a:lnTo>
                  <a:lnTo>
                    <a:pt x="248805" y="161061"/>
                  </a:lnTo>
                  <a:lnTo>
                    <a:pt x="248818" y="167665"/>
                  </a:lnTo>
                  <a:lnTo>
                    <a:pt x="248386" y="167919"/>
                  </a:lnTo>
                  <a:lnTo>
                    <a:pt x="247916" y="168300"/>
                  </a:lnTo>
                  <a:lnTo>
                    <a:pt x="246913" y="168808"/>
                  </a:lnTo>
                  <a:lnTo>
                    <a:pt x="246329" y="169062"/>
                  </a:lnTo>
                  <a:lnTo>
                    <a:pt x="244779" y="170332"/>
                  </a:lnTo>
                  <a:lnTo>
                    <a:pt x="244729" y="172237"/>
                  </a:lnTo>
                  <a:lnTo>
                    <a:pt x="246888" y="173634"/>
                  </a:lnTo>
                  <a:lnTo>
                    <a:pt x="248107" y="174142"/>
                  </a:lnTo>
                  <a:lnTo>
                    <a:pt x="251066" y="173888"/>
                  </a:lnTo>
                  <a:lnTo>
                    <a:pt x="253022" y="173507"/>
                  </a:lnTo>
                  <a:lnTo>
                    <a:pt x="254393" y="172110"/>
                  </a:lnTo>
                  <a:lnTo>
                    <a:pt x="255193" y="169443"/>
                  </a:lnTo>
                  <a:lnTo>
                    <a:pt x="255104" y="168427"/>
                  </a:lnTo>
                  <a:lnTo>
                    <a:pt x="254749" y="166903"/>
                  </a:lnTo>
                  <a:lnTo>
                    <a:pt x="251879" y="165125"/>
                  </a:lnTo>
                  <a:lnTo>
                    <a:pt x="251993" y="164617"/>
                  </a:lnTo>
                  <a:lnTo>
                    <a:pt x="252018" y="163728"/>
                  </a:lnTo>
                  <a:lnTo>
                    <a:pt x="253682" y="163728"/>
                  </a:lnTo>
                  <a:lnTo>
                    <a:pt x="255295" y="163474"/>
                  </a:lnTo>
                  <a:lnTo>
                    <a:pt x="257975" y="164236"/>
                  </a:lnTo>
                  <a:lnTo>
                    <a:pt x="259054" y="165379"/>
                  </a:lnTo>
                  <a:lnTo>
                    <a:pt x="260273" y="166268"/>
                  </a:lnTo>
                  <a:lnTo>
                    <a:pt x="262458" y="164744"/>
                  </a:lnTo>
                  <a:lnTo>
                    <a:pt x="262509" y="163474"/>
                  </a:lnTo>
                  <a:lnTo>
                    <a:pt x="262597" y="161315"/>
                  </a:lnTo>
                  <a:lnTo>
                    <a:pt x="265582" y="161061"/>
                  </a:lnTo>
                  <a:lnTo>
                    <a:pt x="266382" y="161950"/>
                  </a:lnTo>
                  <a:lnTo>
                    <a:pt x="267055" y="162966"/>
                  </a:lnTo>
                  <a:lnTo>
                    <a:pt x="268871" y="164236"/>
                  </a:lnTo>
                  <a:lnTo>
                    <a:pt x="270027" y="164617"/>
                  </a:lnTo>
                  <a:lnTo>
                    <a:pt x="271018" y="164998"/>
                  </a:lnTo>
                  <a:lnTo>
                    <a:pt x="271665" y="169316"/>
                  </a:lnTo>
                  <a:lnTo>
                    <a:pt x="270662" y="170078"/>
                  </a:lnTo>
                  <a:lnTo>
                    <a:pt x="269849" y="171094"/>
                  </a:lnTo>
                  <a:lnTo>
                    <a:pt x="268516" y="175158"/>
                  </a:lnTo>
                  <a:lnTo>
                    <a:pt x="267550" y="177952"/>
                  </a:lnTo>
                  <a:lnTo>
                    <a:pt x="264248" y="185699"/>
                  </a:lnTo>
                  <a:lnTo>
                    <a:pt x="259511" y="187223"/>
                  </a:lnTo>
                  <a:lnTo>
                    <a:pt x="253669" y="188493"/>
                  </a:lnTo>
                  <a:lnTo>
                    <a:pt x="252298" y="187985"/>
                  </a:lnTo>
                  <a:lnTo>
                    <a:pt x="250723" y="186969"/>
                  </a:lnTo>
                  <a:lnTo>
                    <a:pt x="250609" y="185953"/>
                  </a:lnTo>
                  <a:lnTo>
                    <a:pt x="250520" y="185699"/>
                  </a:lnTo>
                  <a:lnTo>
                    <a:pt x="249986" y="184810"/>
                  </a:lnTo>
                  <a:lnTo>
                    <a:pt x="249567" y="184683"/>
                  </a:lnTo>
                  <a:lnTo>
                    <a:pt x="249326" y="184556"/>
                  </a:lnTo>
                  <a:lnTo>
                    <a:pt x="248424" y="185699"/>
                  </a:lnTo>
                  <a:lnTo>
                    <a:pt x="247662" y="187096"/>
                  </a:lnTo>
                  <a:lnTo>
                    <a:pt x="245592" y="189001"/>
                  </a:lnTo>
                  <a:lnTo>
                    <a:pt x="244678" y="189382"/>
                  </a:lnTo>
                  <a:lnTo>
                    <a:pt x="269697" y="189382"/>
                  </a:lnTo>
                  <a:lnTo>
                    <a:pt x="270154" y="188493"/>
                  </a:lnTo>
                  <a:lnTo>
                    <a:pt x="271653" y="187350"/>
                  </a:lnTo>
                  <a:lnTo>
                    <a:pt x="272732" y="187223"/>
                  </a:lnTo>
                  <a:lnTo>
                    <a:pt x="274447" y="186334"/>
                  </a:lnTo>
                  <a:lnTo>
                    <a:pt x="275463" y="185953"/>
                  </a:lnTo>
                  <a:lnTo>
                    <a:pt x="277571" y="182651"/>
                  </a:lnTo>
                  <a:lnTo>
                    <a:pt x="284556" y="177063"/>
                  </a:lnTo>
                  <a:lnTo>
                    <a:pt x="286753" y="174904"/>
                  </a:lnTo>
                  <a:lnTo>
                    <a:pt x="289839" y="172110"/>
                  </a:lnTo>
                  <a:lnTo>
                    <a:pt x="290563" y="171475"/>
                  </a:lnTo>
                  <a:lnTo>
                    <a:pt x="291668" y="171094"/>
                  </a:lnTo>
                  <a:lnTo>
                    <a:pt x="292061" y="170332"/>
                  </a:lnTo>
                  <a:lnTo>
                    <a:pt x="292455" y="169570"/>
                  </a:lnTo>
                  <a:lnTo>
                    <a:pt x="293116" y="169189"/>
                  </a:lnTo>
                  <a:lnTo>
                    <a:pt x="293433" y="169062"/>
                  </a:lnTo>
                  <a:close/>
                </a:path>
                <a:path w="361314" h="348614">
                  <a:moveTo>
                    <a:pt x="295325" y="222148"/>
                  </a:moveTo>
                  <a:lnTo>
                    <a:pt x="295033" y="221907"/>
                  </a:lnTo>
                  <a:lnTo>
                    <a:pt x="294767" y="221526"/>
                  </a:lnTo>
                  <a:lnTo>
                    <a:pt x="294449" y="221462"/>
                  </a:lnTo>
                  <a:lnTo>
                    <a:pt x="294220" y="221437"/>
                  </a:lnTo>
                  <a:lnTo>
                    <a:pt x="293928" y="221869"/>
                  </a:lnTo>
                  <a:lnTo>
                    <a:pt x="293662" y="222084"/>
                  </a:lnTo>
                  <a:lnTo>
                    <a:pt x="293916" y="222326"/>
                  </a:lnTo>
                  <a:lnTo>
                    <a:pt x="294182" y="222745"/>
                  </a:lnTo>
                  <a:lnTo>
                    <a:pt x="294741" y="222745"/>
                  </a:lnTo>
                  <a:lnTo>
                    <a:pt x="295033" y="222364"/>
                  </a:lnTo>
                  <a:lnTo>
                    <a:pt x="295325" y="222148"/>
                  </a:lnTo>
                  <a:close/>
                </a:path>
                <a:path w="361314" h="348614">
                  <a:moveTo>
                    <a:pt x="297078" y="74701"/>
                  </a:moveTo>
                  <a:lnTo>
                    <a:pt x="296659" y="74485"/>
                  </a:lnTo>
                  <a:lnTo>
                    <a:pt x="296265" y="74231"/>
                  </a:lnTo>
                  <a:lnTo>
                    <a:pt x="295884" y="73952"/>
                  </a:lnTo>
                  <a:lnTo>
                    <a:pt x="295783" y="72694"/>
                  </a:lnTo>
                  <a:lnTo>
                    <a:pt x="295846" y="71716"/>
                  </a:lnTo>
                  <a:lnTo>
                    <a:pt x="295567" y="70802"/>
                  </a:lnTo>
                  <a:lnTo>
                    <a:pt x="294792" y="71437"/>
                  </a:lnTo>
                  <a:lnTo>
                    <a:pt x="294005" y="72034"/>
                  </a:lnTo>
                  <a:lnTo>
                    <a:pt x="293166" y="72466"/>
                  </a:lnTo>
                  <a:lnTo>
                    <a:pt x="296837" y="75349"/>
                  </a:lnTo>
                  <a:lnTo>
                    <a:pt x="296887" y="75133"/>
                  </a:lnTo>
                  <a:lnTo>
                    <a:pt x="296989" y="74904"/>
                  </a:lnTo>
                  <a:lnTo>
                    <a:pt x="297078" y="74701"/>
                  </a:lnTo>
                  <a:close/>
                </a:path>
                <a:path w="361314" h="348614">
                  <a:moveTo>
                    <a:pt x="300964" y="178612"/>
                  </a:moveTo>
                  <a:lnTo>
                    <a:pt x="300736" y="178269"/>
                  </a:lnTo>
                  <a:lnTo>
                    <a:pt x="300075" y="178346"/>
                  </a:lnTo>
                  <a:lnTo>
                    <a:pt x="299580" y="178511"/>
                  </a:lnTo>
                  <a:lnTo>
                    <a:pt x="297802" y="179590"/>
                  </a:lnTo>
                  <a:lnTo>
                    <a:pt x="297129" y="181508"/>
                  </a:lnTo>
                  <a:lnTo>
                    <a:pt x="297751" y="182791"/>
                  </a:lnTo>
                  <a:lnTo>
                    <a:pt x="298386" y="181292"/>
                  </a:lnTo>
                  <a:lnTo>
                    <a:pt x="298907" y="180086"/>
                  </a:lnTo>
                  <a:lnTo>
                    <a:pt x="299275" y="179552"/>
                  </a:lnTo>
                  <a:lnTo>
                    <a:pt x="299681" y="179438"/>
                  </a:lnTo>
                  <a:lnTo>
                    <a:pt x="300342" y="179235"/>
                  </a:lnTo>
                  <a:lnTo>
                    <a:pt x="300748" y="178955"/>
                  </a:lnTo>
                  <a:lnTo>
                    <a:pt x="300964" y="178612"/>
                  </a:lnTo>
                  <a:close/>
                </a:path>
                <a:path w="361314" h="348614">
                  <a:moveTo>
                    <a:pt x="304139" y="181737"/>
                  </a:moveTo>
                  <a:lnTo>
                    <a:pt x="304063" y="181610"/>
                  </a:lnTo>
                  <a:lnTo>
                    <a:pt x="303885" y="181660"/>
                  </a:lnTo>
                  <a:lnTo>
                    <a:pt x="304025" y="181775"/>
                  </a:lnTo>
                  <a:close/>
                </a:path>
                <a:path w="361314" h="348614">
                  <a:moveTo>
                    <a:pt x="305142" y="153771"/>
                  </a:moveTo>
                  <a:close/>
                </a:path>
                <a:path w="361314" h="348614">
                  <a:moveTo>
                    <a:pt x="305219" y="153758"/>
                  </a:moveTo>
                  <a:lnTo>
                    <a:pt x="305041" y="153670"/>
                  </a:lnTo>
                  <a:lnTo>
                    <a:pt x="305219" y="153758"/>
                  </a:lnTo>
                  <a:close/>
                </a:path>
                <a:path w="361314" h="348614">
                  <a:moveTo>
                    <a:pt x="305676" y="157416"/>
                  </a:moveTo>
                  <a:lnTo>
                    <a:pt x="305625" y="155879"/>
                  </a:lnTo>
                  <a:lnTo>
                    <a:pt x="305574" y="155651"/>
                  </a:lnTo>
                  <a:lnTo>
                    <a:pt x="305435" y="155003"/>
                  </a:lnTo>
                  <a:lnTo>
                    <a:pt x="305066" y="153797"/>
                  </a:lnTo>
                  <a:lnTo>
                    <a:pt x="303504" y="154266"/>
                  </a:lnTo>
                  <a:lnTo>
                    <a:pt x="303098" y="154470"/>
                  </a:lnTo>
                  <a:lnTo>
                    <a:pt x="303098" y="155816"/>
                  </a:lnTo>
                  <a:lnTo>
                    <a:pt x="302844" y="155879"/>
                  </a:lnTo>
                  <a:lnTo>
                    <a:pt x="302806" y="155651"/>
                  </a:lnTo>
                  <a:lnTo>
                    <a:pt x="303098" y="155816"/>
                  </a:lnTo>
                  <a:lnTo>
                    <a:pt x="303098" y="154470"/>
                  </a:lnTo>
                  <a:lnTo>
                    <a:pt x="301967" y="155028"/>
                  </a:lnTo>
                  <a:lnTo>
                    <a:pt x="300520" y="155549"/>
                  </a:lnTo>
                  <a:lnTo>
                    <a:pt x="300393" y="156260"/>
                  </a:lnTo>
                  <a:lnTo>
                    <a:pt x="300177" y="156794"/>
                  </a:lnTo>
                  <a:lnTo>
                    <a:pt x="299593" y="157556"/>
                  </a:lnTo>
                  <a:lnTo>
                    <a:pt x="299466" y="156413"/>
                  </a:lnTo>
                  <a:lnTo>
                    <a:pt x="299313" y="155930"/>
                  </a:lnTo>
                  <a:lnTo>
                    <a:pt x="298424" y="156159"/>
                  </a:lnTo>
                  <a:lnTo>
                    <a:pt x="297497" y="156311"/>
                  </a:lnTo>
                  <a:lnTo>
                    <a:pt x="296519" y="156260"/>
                  </a:lnTo>
                  <a:lnTo>
                    <a:pt x="296456" y="156489"/>
                  </a:lnTo>
                  <a:lnTo>
                    <a:pt x="298069" y="160070"/>
                  </a:lnTo>
                  <a:lnTo>
                    <a:pt x="299313" y="160045"/>
                  </a:lnTo>
                  <a:lnTo>
                    <a:pt x="301409" y="159778"/>
                  </a:lnTo>
                  <a:lnTo>
                    <a:pt x="302679" y="160426"/>
                  </a:lnTo>
                  <a:lnTo>
                    <a:pt x="303174" y="161925"/>
                  </a:lnTo>
                  <a:lnTo>
                    <a:pt x="303428" y="161645"/>
                  </a:lnTo>
                  <a:lnTo>
                    <a:pt x="305015" y="160362"/>
                  </a:lnTo>
                  <a:lnTo>
                    <a:pt x="305269" y="159778"/>
                  </a:lnTo>
                  <a:lnTo>
                    <a:pt x="305574" y="159080"/>
                  </a:lnTo>
                  <a:lnTo>
                    <a:pt x="305600" y="157556"/>
                  </a:lnTo>
                  <a:lnTo>
                    <a:pt x="305663" y="157429"/>
                  </a:lnTo>
                  <a:close/>
                </a:path>
                <a:path w="361314" h="348614">
                  <a:moveTo>
                    <a:pt x="309156" y="162242"/>
                  </a:moveTo>
                  <a:lnTo>
                    <a:pt x="308965" y="162064"/>
                  </a:lnTo>
                  <a:lnTo>
                    <a:pt x="308813" y="162115"/>
                  </a:lnTo>
                  <a:lnTo>
                    <a:pt x="309041" y="162229"/>
                  </a:lnTo>
                  <a:close/>
                </a:path>
                <a:path w="361314" h="348614">
                  <a:moveTo>
                    <a:pt x="309422" y="150164"/>
                  </a:moveTo>
                  <a:lnTo>
                    <a:pt x="307543" y="145630"/>
                  </a:lnTo>
                  <a:lnTo>
                    <a:pt x="305765" y="147942"/>
                  </a:lnTo>
                  <a:lnTo>
                    <a:pt x="303555" y="149936"/>
                  </a:lnTo>
                  <a:lnTo>
                    <a:pt x="300710" y="151726"/>
                  </a:lnTo>
                  <a:lnTo>
                    <a:pt x="305041" y="153670"/>
                  </a:lnTo>
                  <a:lnTo>
                    <a:pt x="304990" y="153365"/>
                  </a:lnTo>
                  <a:lnTo>
                    <a:pt x="304711" y="153289"/>
                  </a:lnTo>
                  <a:lnTo>
                    <a:pt x="304101" y="152641"/>
                  </a:lnTo>
                  <a:lnTo>
                    <a:pt x="302856" y="151180"/>
                  </a:lnTo>
                  <a:lnTo>
                    <a:pt x="303911" y="151371"/>
                  </a:lnTo>
                  <a:lnTo>
                    <a:pt x="304444" y="151866"/>
                  </a:lnTo>
                  <a:lnTo>
                    <a:pt x="304825" y="152476"/>
                  </a:lnTo>
                  <a:lnTo>
                    <a:pt x="304584" y="151282"/>
                  </a:lnTo>
                  <a:lnTo>
                    <a:pt x="307835" y="152565"/>
                  </a:lnTo>
                  <a:lnTo>
                    <a:pt x="308914" y="152107"/>
                  </a:lnTo>
                  <a:lnTo>
                    <a:pt x="309156" y="151117"/>
                  </a:lnTo>
                  <a:lnTo>
                    <a:pt x="309422" y="150164"/>
                  </a:lnTo>
                  <a:close/>
                </a:path>
                <a:path w="361314" h="348614">
                  <a:moveTo>
                    <a:pt x="312864" y="160248"/>
                  </a:moveTo>
                  <a:lnTo>
                    <a:pt x="312826" y="159969"/>
                  </a:lnTo>
                  <a:lnTo>
                    <a:pt x="312801" y="159829"/>
                  </a:lnTo>
                  <a:lnTo>
                    <a:pt x="312851" y="159677"/>
                  </a:lnTo>
                  <a:lnTo>
                    <a:pt x="312712" y="159054"/>
                  </a:lnTo>
                  <a:lnTo>
                    <a:pt x="312686" y="158559"/>
                  </a:lnTo>
                  <a:lnTo>
                    <a:pt x="312712" y="158051"/>
                  </a:lnTo>
                  <a:lnTo>
                    <a:pt x="310540" y="152857"/>
                  </a:lnTo>
                  <a:lnTo>
                    <a:pt x="310108" y="153797"/>
                  </a:lnTo>
                  <a:lnTo>
                    <a:pt x="309714" y="154787"/>
                  </a:lnTo>
                  <a:lnTo>
                    <a:pt x="309359" y="156895"/>
                  </a:lnTo>
                  <a:lnTo>
                    <a:pt x="309880" y="158127"/>
                  </a:lnTo>
                  <a:lnTo>
                    <a:pt x="309740" y="159562"/>
                  </a:lnTo>
                  <a:lnTo>
                    <a:pt x="309575" y="160147"/>
                  </a:lnTo>
                  <a:lnTo>
                    <a:pt x="310540" y="160439"/>
                  </a:lnTo>
                  <a:lnTo>
                    <a:pt x="311658" y="160426"/>
                  </a:lnTo>
                  <a:lnTo>
                    <a:pt x="312585" y="161010"/>
                  </a:lnTo>
                  <a:lnTo>
                    <a:pt x="312724" y="160769"/>
                  </a:lnTo>
                  <a:lnTo>
                    <a:pt x="312826" y="160515"/>
                  </a:lnTo>
                  <a:lnTo>
                    <a:pt x="312864" y="160248"/>
                  </a:lnTo>
                  <a:close/>
                </a:path>
                <a:path w="361314" h="348614">
                  <a:moveTo>
                    <a:pt x="319176" y="166179"/>
                  </a:moveTo>
                  <a:lnTo>
                    <a:pt x="318706" y="165481"/>
                  </a:lnTo>
                  <a:lnTo>
                    <a:pt x="318884" y="164985"/>
                  </a:lnTo>
                  <a:lnTo>
                    <a:pt x="319151" y="164477"/>
                  </a:lnTo>
                  <a:lnTo>
                    <a:pt x="318681" y="164515"/>
                  </a:lnTo>
                  <a:lnTo>
                    <a:pt x="318376" y="164515"/>
                  </a:lnTo>
                  <a:lnTo>
                    <a:pt x="318211" y="165239"/>
                  </a:lnTo>
                  <a:lnTo>
                    <a:pt x="318033" y="165938"/>
                  </a:lnTo>
                  <a:lnTo>
                    <a:pt x="318020" y="166725"/>
                  </a:lnTo>
                  <a:lnTo>
                    <a:pt x="318185" y="166903"/>
                  </a:lnTo>
                  <a:lnTo>
                    <a:pt x="318376" y="167043"/>
                  </a:lnTo>
                  <a:lnTo>
                    <a:pt x="318503" y="166890"/>
                  </a:lnTo>
                  <a:lnTo>
                    <a:pt x="318668" y="166763"/>
                  </a:lnTo>
                  <a:lnTo>
                    <a:pt x="319024" y="166547"/>
                  </a:lnTo>
                  <a:lnTo>
                    <a:pt x="319176" y="166179"/>
                  </a:lnTo>
                  <a:close/>
                </a:path>
                <a:path w="361314" h="348614">
                  <a:moveTo>
                    <a:pt x="327812" y="183172"/>
                  </a:moveTo>
                  <a:lnTo>
                    <a:pt x="327279" y="182029"/>
                  </a:lnTo>
                  <a:lnTo>
                    <a:pt x="327037" y="182664"/>
                  </a:lnTo>
                  <a:lnTo>
                    <a:pt x="327571" y="183273"/>
                  </a:lnTo>
                  <a:lnTo>
                    <a:pt x="327812" y="183172"/>
                  </a:lnTo>
                  <a:close/>
                </a:path>
                <a:path w="361314" h="348614">
                  <a:moveTo>
                    <a:pt x="334543" y="188506"/>
                  </a:moveTo>
                  <a:lnTo>
                    <a:pt x="334162" y="187109"/>
                  </a:lnTo>
                  <a:lnTo>
                    <a:pt x="333832" y="185839"/>
                  </a:lnTo>
                  <a:lnTo>
                    <a:pt x="333641" y="185077"/>
                  </a:lnTo>
                  <a:lnTo>
                    <a:pt x="332625" y="185585"/>
                  </a:lnTo>
                  <a:lnTo>
                    <a:pt x="331495" y="185839"/>
                  </a:lnTo>
                  <a:lnTo>
                    <a:pt x="331139" y="185712"/>
                  </a:lnTo>
                  <a:lnTo>
                    <a:pt x="330415" y="185458"/>
                  </a:lnTo>
                  <a:lnTo>
                    <a:pt x="330060" y="185331"/>
                  </a:lnTo>
                  <a:lnTo>
                    <a:pt x="330034" y="184975"/>
                  </a:lnTo>
                  <a:lnTo>
                    <a:pt x="330034" y="185585"/>
                  </a:lnTo>
                  <a:lnTo>
                    <a:pt x="329768" y="185712"/>
                  </a:lnTo>
                  <a:lnTo>
                    <a:pt x="329552" y="185458"/>
                  </a:lnTo>
                  <a:lnTo>
                    <a:pt x="329971" y="185458"/>
                  </a:lnTo>
                  <a:lnTo>
                    <a:pt x="330034" y="185585"/>
                  </a:lnTo>
                  <a:lnTo>
                    <a:pt x="330034" y="184975"/>
                  </a:lnTo>
                  <a:lnTo>
                    <a:pt x="329971" y="184061"/>
                  </a:lnTo>
                  <a:lnTo>
                    <a:pt x="329946" y="183680"/>
                  </a:lnTo>
                  <a:lnTo>
                    <a:pt x="329819" y="179489"/>
                  </a:lnTo>
                  <a:lnTo>
                    <a:pt x="329819" y="179108"/>
                  </a:lnTo>
                  <a:lnTo>
                    <a:pt x="325882" y="178981"/>
                  </a:lnTo>
                  <a:lnTo>
                    <a:pt x="327279" y="182029"/>
                  </a:lnTo>
                  <a:lnTo>
                    <a:pt x="327380" y="181775"/>
                  </a:lnTo>
                  <a:lnTo>
                    <a:pt x="327761" y="180251"/>
                  </a:lnTo>
                  <a:lnTo>
                    <a:pt x="327875" y="179489"/>
                  </a:lnTo>
                  <a:lnTo>
                    <a:pt x="328803" y="179743"/>
                  </a:lnTo>
                  <a:lnTo>
                    <a:pt x="327939" y="183680"/>
                  </a:lnTo>
                  <a:lnTo>
                    <a:pt x="327571" y="183273"/>
                  </a:lnTo>
                  <a:lnTo>
                    <a:pt x="325577" y="184061"/>
                  </a:lnTo>
                  <a:lnTo>
                    <a:pt x="325043" y="183680"/>
                  </a:lnTo>
                  <a:lnTo>
                    <a:pt x="324104" y="183299"/>
                  </a:lnTo>
                  <a:lnTo>
                    <a:pt x="324421" y="181394"/>
                  </a:lnTo>
                  <a:lnTo>
                    <a:pt x="324459" y="180251"/>
                  </a:lnTo>
                  <a:lnTo>
                    <a:pt x="323596" y="177965"/>
                  </a:lnTo>
                  <a:lnTo>
                    <a:pt x="324218" y="175298"/>
                  </a:lnTo>
                  <a:lnTo>
                    <a:pt x="321513" y="172504"/>
                  </a:lnTo>
                  <a:lnTo>
                    <a:pt x="320471" y="171437"/>
                  </a:lnTo>
                  <a:lnTo>
                    <a:pt x="320471" y="194348"/>
                  </a:lnTo>
                  <a:lnTo>
                    <a:pt x="319557" y="194271"/>
                  </a:lnTo>
                  <a:lnTo>
                    <a:pt x="319557" y="197269"/>
                  </a:lnTo>
                  <a:lnTo>
                    <a:pt x="319532" y="197904"/>
                  </a:lnTo>
                  <a:lnTo>
                    <a:pt x="318897" y="197523"/>
                  </a:lnTo>
                  <a:lnTo>
                    <a:pt x="319214" y="197269"/>
                  </a:lnTo>
                  <a:lnTo>
                    <a:pt x="319557" y="197269"/>
                  </a:lnTo>
                  <a:lnTo>
                    <a:pt x="319557" y="194271"/>
                  </a:lnTo>
                  <a:lnTo>
                    <a:pt x="319087" y="194221"/>
                  </a:lnTo>
                  <a:lnTo>
                    <a:pt x="317601" y="194475"/>
                  </a:lnTo>
                  <a:lnTo>
                    <a:pt x="317449" y="194297"/>
                  </a:lnTo>
                  <a:lnTo>
                    <a:pt x="317449" y="195745"/>
                  </a:lnTo>
                  <a:lnTo>
                    <a:pt x="315264" y="196507"/>
                  </a:lnTo>
                  <a:lnTo>
                    <a:pt x="314464" y="194856"/>
                  </a:lnTo>
                  <a:lnTo>
                    <a:pt x="312801" y="194348"/>
                  </a:lnTo>
                  <a:lnTo>
                    <a:pt x="314007" y="192697"/>
                  </a:lnTo>
                  <a:lnTo>
                    <a:pt x="315125" y="192443"/>
                  </a:lnTo>
                  <a:lnTo>
                    <a:pt x="316496" y="193205"/>
                  </a:lnTo>
                  <a:lnTo>
                    <a:pt x="317449" y="195745"/>
                  </a:lnTo>
                  <a:lnTo>
                    <a:pt x="317449" y="194297"/>
                  </a:lnTo>
                  <a:lnTo>
                    <a:pt x="316547" y="193205"/>
                  </a:lnTo>
                  <a:lnTo>
                    <a:pt x="317957" y="192443"/>
                  </a:lnTo>
                  <a:lnTo>
                    <a:pt x="318198" y="192316"/>
                  </a:lnTo>
                  <a:lnTo>
                    <a:pt x="319265" y="193586"/>
                  </a:lnTo>
                  <a:lnTo>
                    <a:pt x="320471" y="194348"/>
                  </a:lnTo>
                  <a:lnTo>
                    <a:pt x="320471" y="171437"/>
                  </a:lnTo>
                  <a:lnTo>
                    <a:pt x="319913" y="170853"/>
                  </a:lnTo>
                  <a:lnTo>
                    <a:pt x="319430" y="170345"/>
                  </a:lnTo>
                  <a:lnTo>
                    <a:pt x="318884" y="170853"/>
                  </a:lnTo>
                  <a:lnTo>
                    <a:pt x="318719" y="170472"/>
                  </a:lnTo>
                  <a:lnTo>
                    <a:pt x="317995" y="171234"/>
                  </a:lnTo>
                  <a:lnTo>
                    <a:pt x="317436" y="171869"/>
                  </a:lnTo>
                  <a:lnTo>
                    <a:pt x="316357" y="172504"/>
                  </a:lnTo>
                  <a:lnTo>
                    <a:pt x="315722" y="172123"/>
                  </a:lnTo>
                  <a:lnTo>
                    <a:pt x="315175" y="172123"/>
                  </a:lnTo>
                  <a:lnTo>
                    <a:pt x="315493" y="172631"/>
                  </a:lnTo>
                  <a:lnTo>
                    <a:pt x="315823" y="173139"/>
                  </a:lnTo>
                  <a:lnTo>
                    <a:pt x="316268" y="173520"/>
                  </a:lnTo>
                  <a:lnTo>
                    <a:pt x="316026" y="175044"/>
                  </a:lnTo>
                  <a:lnTo>
                    <a:pt x="318325" y="177203"/>
                  </a:lnTo>
                  <a:lnTo>
                    <a:pt x="320446" y="185077"/>
                  </a:lnTo>
                  <a:lnTo>
                    <a:pt x="320382" y="185331"/>
                  </a:lnTo>
                  <a:lnTo>
                    <a:pt x="319354" y="186728"/>
                  </a:lnTo>
                  <a:lnTo>
                    <a:pt x="315976" y="187109"/>
                  </a:lnTo>
                  <a:lnTo>
                    <a:pt x="315074" y="186982"/>
                  </a:lnTo>
                  <a:lnTo>
                    <a:pt x="314274" y="186601"/>
                  </a:lnTo>
                  <a:lnTo>
                    <a:pt x="313893" y="187871"/>
                  </a:lnTo>
                  <a:lnTo>
                    <a:pt x="313258" y="188887"/>
                  </a:lnTo>
                  <a:lnTo>
                    <a:pt x="312343" y="189649"/>
                  </a:lnTo>
                  <a:lnTo>
                    <a:pt x="312191" y="191554"/>
                  </a:lnTo>
                  <a:lnTo>
                    <a:pt x="311607" y="193840"/>
                  </a:lnTo>
                  <a:lnTo>
                    <a:pt x="310832" y="195237"/>
                  </a:lnTo>
                  <a:lnTo>
                    <a:pt x="310248" y="196634"/>
                  </a:lnTo>
                  <a:lnTo>
                    <a:pt x="309003" y="196888"/>
                  </a:lnTo>
                  <a:lnTo>
                    <a:pt x="309130" y="198031"/>
                  </a:lnTo>
                  <a:lnTo>
                    <a:pt x="308444" y="200063"/>
                  </a:lnTo>
                  <a:lnTo>
                    <a:pt x="308127" y="200825"/>
                  </a:lnTo>
                  <a:lnTo>
                    <a:pt x="306120" y="203619"/>
                  </a:lnTo>
                  <a:lnTo>
                    <a:pt x="304761" y="205778"/>
                  </a:lnTo>
                  <a:lnTo>
                    <a:pt x="303136" y="209588"/>
                  </a:lnTo>
                  <a:lnTo>
                    <a:pt x="301942" y="210223"/>
                  </a:lnTo>
                  <a:lnTo>
                    <a:pt x="300405" y="209969"/>
                  </a:lnTo>
                  <a:lnTo>
                    <a:pt x="299173" y="208826"/>
                  </a:lnTo>
                  <a:lnTo>
                    <a:pt x="298462" y="207429"/>
                  </a:lnTo>
                  <a:lnTo>
                    <a:pt x="298094" y="205270"/>
                  </a:lnTo>
                  <a:lnTo>
                    <a:pt x="297878" y="204635"/>
                  </a:lnTo>
                  <a:lnTo>
                    <a:pt x="297167" y="202222"/>
                  </a:lnTo>
                  <a:lnTo>
                    <a:pt x="295871" y="201079"/>
                  </a:lnTo>
                  <a:lnTo>
                    <a:pt x="292214" y="201333"/>
                  </a:lnTo>
                  <a:lnTo>
                    <a:pt x="290855" y="202222"/>
                  </a:lnTo>
                  <a:lnTo>
                    <a:pt x="290258" y="204635"/>
                  </a:lnTo>
                  <a:lnTo>
                    <a:pt x="290195" y="205778"/>
                  </a:lnTo>
                  <a:lnTo>
                    <a:pt x="290690" y="208953"/>
                  </a:lnTo>
                  <a:lnTo>
                    <a:pt x="292531" y="213398"/>
                  </a:lnTo>
                  <a:lnTo>
                    <a:pt x="292417" y="216573"/>
                  </a:lnTo>
                  <a:lnTo>
                    <a:pt x="291350" y="221399"/>
                  </a:lnTo>
                  <a:lnTo>
                    <a:pt x="291947" y="221145"/>
                  </a:lnTo>
                  <a:lnTo>
                    <a:pt x="293027" y="220510"/>
                  </a:lnTo>
                  <a:lnTo>
                    <a:pt x="293687" y="219875"/>
                  </a:lnTo>
                  <a:lnTo>
                    <a:pt x="294411" y="219240"/>
                  </a:lnTo>
                  <a:lnTo>
                    <a:pt x="295325" y="219621"/>
                  </a:lnTo>
                  <a:lnTo>
                    <a:pt x="296202" y="219875"/>
                  </a:lnTo>
                  <a:lnTo>
                    <a:pt x="298107" y="221145"/>
                  </a:lnTo>
                  <a:lnTo>
                    <a:pt x="298094" y="221526"/>
                  </a:lnTo>
                  <a:lnTo>
                    <a:pt x="297230" y="224193"/>
                  </a:lnTo>
                  <a:lnTo>
                    <a:pt x="295224" y="223939"/>
                  </a:lnTo>
                  <a:lnTo>
                    <a:pt x="293979" y="224548"/>
                  </a:lnTo>
                  <a:lnTo>
                    <a:pt x="293979" y="234226"/>
                  </a:lnTo>
                  <a:lnTo>
                    <a:pt x="291325" y="236258"/>
                  </a:lnTo>
                  <a:lnTo>
                    <a:pt x="290753" y="235623"/>
                  </a:lnTo>
                  <a:lnTo>
                    <a:pt x="289953" y="234988"/>
                  </a:lnTo>
                  <a:lnTo>
                    <a:pt x="289979" y="233337"/>
                  </a:lnTo>
                  <a:lnTo>
                    <a:pt x="290283" y="232575"/>
                  </a:lnTo>
                  <a:lnTo>
                    <a:pt x="291058" y="231813"/>
                  </a:lnTo>
                  <a:lnTo>
                    <a:pt x="292214" y="232194"/>
                  </a:lnTo>
                  <a:lnTo>
                    <a:pt x="293230" y="232702"/>
                  </a:lnTo>
                  <a:lnTo>
                    <a:pt x="293433" y="233337"/>
                  </a:lnTo>
                  <a:lnTo>
                    <a:pt x="293979" y="234226"/>
                  </a:lnTo>
                  <a:lnTo>
                    <a:pt x="293979" y="224548"/>
                  </a:lnTo>
                  <a:lnTo>
                    <a:pt x="292862" y="225082"/>
                  </a:lnTo>
                  <a:lnTo>
                    <a:pt x="290855" y="223558"/>
                  </a:lnTo>
                  <a:lnTo>
                    <a:pt x="289801" y="228346"/>
                  </a:lnTo>
                  <a:lnTo>
                    <a:pt x="289801" y="253911"/>
                  </a:lnTo>
                  <a:lnTo>
                    <a:pt x="288493" y="252768"/>
                  </a:lnTo>
                  <a:lnTo>
                    <a:pt x="287693" y="251371"/>
                  </a:lnTo>
                  <a:lnTo>
                    <a:pt x="287096" y="249847"/>
                  </a:lnTo>
                  <a:lnTo>
                    <a:pt x="287121" y="248831"/>
                  </a:lnTo>
                  <a:lnTo>
                    <a:pt x="289801" y="253911"/>
                  </a:lnTo>
                  <a:lnTo>
                    <a:pt x="289801" y="228346"/>
                  </a:lnTo>
                  <a:lnTo>
                    <a:pt x="289344" y="230416"/>
                  </a:lnTo>
                  <a:lnTo>
                    <a:pt x="289534" y="230797"/>
                  </a:lnTo>
                  <a:lnTo>
                    <a:pt x="289255" y="230797"/>
                  </a:lnTo>
                  <a:lnTo>
                    <a:pt x="288963" y="232194"/>
                  </a:lnTo>
                  <a:lnTo>
                    <a:pt x="288734" y="233591"/>
                  </a:lnTo>
                  <a:lnTo>
                    <a:pt x="287261" y="234226"/>
                  </a:lnTo>
                  <a:lnTo>
                    <a:pt x="287083" y="234607"/>
                  </a:lnTo>
                  <a:lnTo>
                    <a:pt x="287312" y="234988"/>
                  </a:lnTo>
                  <a:lnTo>
                    <a:pt x="288023" y="236385"/>
                  </a:lnTo>
                  <a:lnTo>
                    <a:pt x="286689" y="236512"/>
                  </a:lnTo>
                  <a:lnTo>
                    <a:pt x="285877" y="236893"/>
                  </a:lnTo>
                  <a:lnTo>
                    <a:pt x="284988" y="236512"/>
                  </a:lnTo>
                  <a:lnTo>
                    <a:pt x="284492" y="236004"/>
                  </a:lnTo>
                  <a:lnTo>
                    <a:pt x="283857" y="236004"/>
                  </a:lnTo>
                  <a:lnTo>
                    <a:pt x="280771" y="235623"/>
                  </a:lnTo>
                  <a:lnTo>
                    <a:pt x="280085" y="236131"/>
                  </a:lnTo>
                  <a:lnTo>
                    <a:pt x="279031" y="239306"/>
                  </a:lnTo>
                  <a:lnTo>
                    <a:pt x="278777" y="239814"/>
                  </a:lnTo>
                  <a:lnTo>
                    <a:pt x="278650" y="241211"/>
                  </a:lnTo>
                  <a:lnTo>
                    <a:pt x="278511" y="242100"/>
                  </a:lnTo>
                  <a:lnTo>
                    <a:pt x="278333" y="242862"/>
                  </a:lnTo>
                  <a:lnTo>
                    <a:pt x="279882" y="242989"/>
                  </a:lnTo>
                  <a:lnTo>
                    <a:pt x="281571" y="242608"/>
                  </a:lnTo>
                  <a:lnTo>
                    <a:pt x="283019" y="244005"/>
                  </a:lnTo>
                  <a:lnTo>
                    <a:pt x="279527" y="245275"/>
                  </a:lnTo>
                  <a:lnTo>
                    <a:pt x="279234" y="245275"/>
                  </a:lnTo>
                  <a:lnTo>
                    <a:pt x="278257" y="243243"/>
                  </a:lnTo>
                  <a:lnTo>
                    <a:pt x="277647" y="245783"/>
                  </a:lnTo>
                  <a:lnTo>
                    <a:pt x="276542" y="248069"/>
                  </a:lnTo>
                  <a:lnTo>
                    <a:pt x="273431" y="252387"/>
                  </a:lnTo>
                  <a:lnTo>
                    <a:pt x="271602" y="253657"/>
                  </a:lnTo>
                  <a:lnTo>
                    <a:pt x="270878" y="254292"/>
                  </a:lnTo>
                  <a:lnTo>
                    <a:pt x="270205" y="255689"/>
                  </a:lnTo>
                  <a:lnTo>
                    <a:pt x="269938" y="256324"/>
                  </a:lnTo>
                  <a:lnTo>
                    <a:pt x="269722" y="256959"/>
                  </a:lnTo>
                  <a:lnTo>
                    <a:pt x="270916" y="258102"/>
                  </a:lnTo>
                  <a:lnTo>
                    <a:pt x="269735" y="259245"/>
                  </a:lnTo>
                  <a:lnTo>
                    <a:pt x="269646" y="260769"/>
                  </a:lnTo>
                  <a:lnTo>
                    <a:pt x="269786" y="261150"/>
                  </a:lnTo>
                  <a:lnTo>
                    <a:pt x="269963" y="261531"/>
                  </a:lnTo>
                  <a:lnTo>
                    <a:pt x="272580" y="265087"/>
                  </a:lnTo>
                  <a:lnTo>
                    <a:pt x="273291" y="269024"/>
                  </a:lnTo>
                  <a:lnTo>
                    <a:pt x="275272" y="267246"/>
                  </a:lnTo>
                  <a:lnTo>
                    <a:pt x="277088" y="265214"/>
                  </a:lnTo>
                  <a:lnTo>
                    <a:pt x="279387" y="264071"/>
                  </a:lnTo>
                  <a:lnTo>
                    <a:pt x="281457" y="266992"/>
                  </a:lnTo>
                  <a:lnTo>
                    <a:pt x="281927" y="266484"/>
                  </a:lnTo>
                  <a:lnTo>
                    <a:pt x="282371" y="265849"/>
                  </a:lnTo>
                  <a:lnTo>
                    <a:pt x="282968" y="264325"/>
                  </a:lnTo>
                  <a:lnTo>
                    <a:pt x="283121" y="264071"/>
                  </a:lnTo>
                  <a:lnTo>
                    <a:pt x="284518" y="261785"/>
                  </a:lnTo>
                  <a:lnTo>
                    <a:pt x="285432" y="261531"/>
                  </a:lnTo>
                  <a:lnTo>
                    <a:pt x="287134" y="262039"/>
                  </a:lnTo>
                  <a:lnTo>
                    <a:pt x="287426" y="262166"/>
                  </a:lnTo>
                  <a:lnTo>
                    <a:pt x="289496" y="262674"/>
                  </a:lnTo>
                  <a:lnTo>
                    <a:pt x="290969" y="262420"/>
                  </a:lnTo>
                  <a:lnTo>
                    <a:pt x="291617" y="261531"/>
                  </a:lnTo>
                  <a:lnTo>
                    <a:pt x="292633" y="260134"/>
                  </a:lnTo>
                  <a:lnTo>
                    <a:pt x="292963" y="259880"/>
                  </a:lnTo>
                  <a:lnTo>
                    <a:pt x="293293" y="259626"/>
                  </a:lnTo>
                  <a:lnTo>
                    <a:pt x="293916" y="258991"/>
                  </a:lnTo>
                  <a:lnTo>
                    <a:pt x="293789" y="258356"/>
                  </a:lnTo>
                  <a:lnTo>
                    <a:pt x="293712" y="258102"/>
                  </a:lnTo>
                  <a:lnTo>
                    <a:pt x="293585" y="256324"/>
                  </a:lnTo>
                  <a:lnTo>
                    <a:pt x="293573" y="253911"/>
                  </a:lnTo>
                  <a:lnTo>
                    <a:pt x="293458" y="252768"/>
                  </a:lnTo>
                  <a:lnTo>
                    <a:pt x="293166" y="250736"/>
                  </a:lnTo>
                  <a:lnTo>
                    <a:pt x="293116" y="250355"/>
                  </a:lnTo>
                  <a:lnTo>
                    <a:pt x="291985" y="248831"/>
                  </a:lnTo>
                  <a:lnTo>
                    <a:pt x="290322" y="246595"/>
                  </a:lnTo>
                  <a:lnTo>
                    <a:pt x="290322" y="250609"/>
                  </a:lnTo>
                  <a:lnTo>
                    <a:pt x="290220" y="250736"/>
                  </a:lnTo>
                  <a:lnTo>
                    <a:pt x="290093" y="250736"/>
                  </a:lnTo>
                  <a:lnTo>
                    <a:pt x="290017" y="250609"/>
                  </a:lnTo>
                  <a:lnTo>
                    <a:pt x="290055" y="250355"/>
                  </a:lnTo>
                  <a:lnTo>
                    <a:pt x="290182" y="250355"/>
                  </a:lnTo>
                  <a:lnTo>
                    <a:pt x="290322" y="250609"/>
                  </a:lnTo>
                  <a:lnTo>
                    <a:pt x="290322" y="246595"/>
                  </a:lnTo>
                  <a:lnTo>
                    <a:pt x="290195" y="246418"/>
                  </a:lnTo>
                  <a:lnTo>
                    <a:pt x="290207" y="245275"/>
                  </a:lnTo>
                  <a:lnTo>
                    <a:pt x="290842" y="242608"/>
                  </a:lnTo>
                  <a:lnTo>
                    <a:pt x="291426" y="240195"/>
                  </a:lnTo>
                  <a:lnTo>
                    <a:pt x="293319" y="236893"/>
                  </a:lnTo>
                  <a:lnTo>
                    <a:pt x="293890" y="236258"/>
                  </a:lnTo>
                  <a:lnTo>
                    <a:pt x="296392" y="233464"/>
                  </a:lnTo>
                  <a:lnTo>
                    <a:pt x="301612" y="225082"/>
                  </a:lnTo>
                  <a:lnTo>
                    <a:pt x="301879" y="224193"/>
                  </a:lnTo>
                  <a:lnTo>
                    <a:pt x="302145" y="223304"/>
                  </a:lnTo>
                  <a:lnTo>
                    <a:pt x="303771" y="221272"/>
                  </a:lnTo>
                  <a:lnTo>
                    <a:pt x="304952" y="219240"/>
                  </a:lnTo>
                  <a:lnTo>
                    <a:pt x="307378" y="215049"/>
                  </a:lnTo>
                  <a:lnTo>
                    <a:pt x="309346" y="210604"/>
                  </a:lnTo>
                  <a:lnTo>
                    <a:pt x="309549" y="210223"/>
                  </a:lnTo>
                  <a:lnTo>
                    <a:pt x="310527" y="208445"/>
                  </a:lnTo>
                  <a:lnTo>
                    <a:pt x="314299" y="202857"/>
                  </a:lnTo>
                  <a:lnTo>
                    <a:pt x="317538" y="200063"/>
                  </a:lnTo>
                  <a:lnTo>
                    <a:pt x="319659" y="197904"/>
                  </a:lnTo>
                  <a:lnTo>
                    <a:pt x="320294" y="197269"/>
                  </a:lnTo>
                  <a:lnTo>
                    <a:pt x="321043" y="196507"/>
                  </a:lnTo>
                  <a:lnTo>
                    <a:pt x="322084" y="195453"/>
                  </a:lnTo>
                  <a:lnTo>
                    <a:pt x="320789" y="194475"/>
                  </a:lnTo>
                  <a:lnTo>
                    <a:pt x="320624" y="194348"/>
                  </a:lnTo>
                  <a:lnTo>
                    <a:pt x="321894" y="192316"/>
                  </a:lnTo>
                  <a:lnTo>
                    <a:pt x="322681" y="191046"/>
                  </a:lnTo>
                  <a:lnTo>
                    <a:pt x="324307" y="191427"/>
                  </a:lnTo>
                  <a:lnTo>
                    <a:pt x="323405" y="192824"/>
                  </a:lnTo>
                  <a:lnTo>
                    <a:pt x="324434" y="193332"/>
                  </a:lnTo>
                  <a:lnTo>
                    <a:pt x="322935" y="193713"/>
                  </a:lnTo>
                  <a:lnTo>
                    <a:pt x="322199" y="195338"/>
                  </a:lnTo>
                  <a:lnTo>
                    <a:pt x="322795" y="194729"/>
                  </a:lnTo>
                  <a:lnTo>
                    <a:pt x="325247" y="192824"/>
                  </a:lnTo>
                  <a:lnTo>
                    <a:pt x="327126" y="191046"/>
                  </a:lnTo>
                  <a:lnTo>
                    <a:pt x="328726" y="189522"/>
                  </a:lnTo>
                  <a:lnTo>
                    <a:pt x="329984" y="188760"/>
                  </a:lnTo>
                  <a:lnTo>
                    <a:pt x="333603" y="188760"/>
                  </a:lnTo>
                  <a:lnTo>
                    <a:pt x="334543" y="188506"/>
                  </a:lnTo>
                  <a:close/>
                </a:path>
                <a:path w="361314" h="348614">
                  <a:moveTo>
                    <a:pt x="360794" y="80733"/>
                  </a:moveTo>
                  <a:lnTo>
                    <a:pt x="360578" y="80416"/>
                  </a:lnTo>
                  <a:lnTo>
                    <a:pt x="360578" y="80594"/>
                  </a:lnTo>
                  <a:lnTo>
                    <a:pt x="360692" y="807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 descr=""/>
            <p:cNvSpPr/>
            <p:nvPr/>
          </p:nvSpPr>
          <p:spPr>
            <a:xfrm>
              <a:off x="2491181" y="4045096"/>
              <a:ext cx="565150" cy="497840"/>
            </a:xfrm>
            <a:custGeom>
              <a:avLst/>
              <a:gdLst/>
              <a:ahLst/>
              <a:cxnLst/>
              <a:rect l="l" t="t" r="r" b="b"/>
              <a:pathLst>
                <a:path w="565150" h="497839">
                  <a:moveTo>
                    <a:pt x="4051" y="430441"/>
                  </a:moveTo>
                  <a:lnTo>
                    <a:pt x="1574" y="428294"/>
                  </a:lnTo>
                  <a:lnTo>
                    <a:pt x="673" y="428371"/>
                  </a:lnTo>
                  <a:lnTo>
                    <a:pt x="342" y="428421"/>
                  </a:lnTo>
                  <a:lnTo>
                    <a:pt x="0" y="428498"/>
                  </a:lnTo>
                  <a:lnTo>
                    <a:pt x="685" y="428574"/>
                  </a:lnTo>
                  <a:lnTo>
                    <a:pt x="901" y="428802"/>
                  </a:lnTo>
                  <a:lnTo>
                    <a:pt x="1231" y="429247"/>
                  </a:lnTo>
                  <a:lnTo>
                    <a:pt x="1828" y="429387"/>
                  </a:lnTo>
                  <a:lnTo>
                    <a:pt x="2438" y="429526"/>
                  </a:lnTo>
                  <a:lnTo>
                    <a:pt x="3035" y="429641"/>
                  </a:lnTo>
                  <a:lnTo>
                    <a:pt x="3454" y="431698"/>
                  </a:lnTo>
                  <a:lnTo>
                    <a:pt x="3898" y="431114"/>
                  </a:lnTo>
                  <a:lnTo>
                    <a:pt x="4051" y="430441"/>
                  </a:lnTo>
                  <a:close/>
                </a:path>
                <a:path w="565150" h="497839">
                  <a:moveTo>
                    <a:pt x="5892" y="438886"/>
                  </a:moveTo>
                  <a:lnTo>
                    <a:pt x="5676" y="438658"/>
                  </a:lnTo>
                  <a:lnTo>
                    <a:pt x="5435" y="438416"/>
                  </a:lnTo>
                  <a:lnTo>
                    <a:pt x="5092" y="438073"/>
                  </a:lnTo>
                  <a:lnTo>
                    <a:pt x="5232" y="438454"/>
                  </a:lnTo>
                  <a:lnTo>
                    <a:pt x="5372" y="438861"/>
                  </a:lnTo>
                  <a:lnTo>
                    <a:pt x="5524" y="439242"/>
                  </a:lnTo>
                  <a:lnTo>
                    <a:pt x="5651" y="439140"/>
                  </a:lnTo>
                  <a:lnTo>
                    <a:pt x="5765" y="439013"/>
                  </a:lnTo>
                  <a:lnTo>
                    <a:pt x="5892" y="438886"/>
                  </a:lnTo>
                  <a:close/>
                </a:path>
                <a:path w="565150" h="497839">
                  <a:moveTo>
                    <a:pt x="24422" y="399465"/>
                  </a:moveTo>
                  <a:close/>
                </a:path>
                <a:path w="565150" h="497839">
                  <a:moveTo>
                    <a:pt x="63741" y="467207"/>
                  </a:moveTo>
                  <a:lnTo>
                    <a:pt x="63614" y="467207"/>
                  </a:lnTo>
                  <a:lnTo>
                    <a:pt x="63741" y="467207"/>
                  </a:lnTo>
                  <a:close/>
                </a:path>
                <a:path w="565150" h="497839">
                  <a:moveTo>
                    <a:pt x="64096" y="467652"/>
                  </a:moveTo>
                  <a:lnTo>
                    <a:pt x="64058" y="467448"/>
                  </a:lnTo>
                  <a:lnTo>
                    <a:pt x="63919" y="467334"/>
                  </a:lnTo>
                  <a:lnTo>
                    <a:pt x="63690" y="467296"/>
                  </a:lnTo>
                  <a:lnTo>
                    <a:pt x="63525" y="467512"/>
                  </a:lnTo>
                  <a:lnTo>
                    <a:pt x="63881" y="467639"/>
                  </a:lnTo>
                  <a:lnTo>
                    <a:pt x="64096" y="467652"/>
                  </a:lnTo>
                  <a:close/>
                </a:path>
                <a:path w="565150" h="497839">
                  <a:moveTo>
                    <a:pt x="73431" y="436968"/>
                  </a:moveTo>
                  <a:lnTo>
                    <a:pt x="73418" y="436841"/>
                  </a:lnTo>
                  <a:lnTo>
                    <a:pt x="72745" y="437159"/>
                  </a:lnTo>
                  <a:lnTo>
                    <a:pt x="72047" y="437388"/>
                  </a:lnTo>
                  <a:lnTo>
                    <a:pt x="71310" y="437540"/>
                  </a:lnTo>
                  <a:lnTo>
                    <a:pt x="71882" y="439280"/>
                  </a:lnTo>
                  <a:lnTo>
                    <a:pt x="72339" y="438658"/>
                  </a:lnTo>
                  <a:lnTo>
                    <a:pt x="72694" y="437997"/>
                  </a:lnTo>
                  <a:lnTo>
                    <a:pt x="73164" y="437324"/>
                  </a:lnTo>
                  <a:lnTo>
                    <a:pt x="73253" y="437197"/>
                  </a:lnTo>
                  <a:lnTo>
                    <a:pt x="73431" y="436968"/>
                  </a:lnTo>
                  <a:close/>
                </a:path>
                <a:path w="565150" h="497839">
                  <a:moveTo>
                    <a:pt x="73672" y="474611"/>
                  </a:moveTo>
                  <a:lnTo>
                    <a:pt x="73342" y="472909"/>
                  </a:lnTo>
                  <a:lnTo>
                    <a:pt x="70459" y="474218"/>
                  </a:lnTo>
                  <a:lnTo>
                    <a:pt x="70396" y="474599"/>
                  </a:lnTo>
                  <a:lnTo>
                    <a:pt x="70218" y="474980"/>
                  </a:lnTo>
                  <a:lnTo>
                    <a:pt x="70421" y="476453"/>
                  </a:lnTo>
                  <a:lnTo>
                    <a:pt x="70243" y="477291"/>
                  </a:lnTo>
                  <a:lnTo>
                    <a:pt x="69011" y="477596"/>
                  </a:lnTo>
                  <a:lnTo>
                    <a:pt x="69507" y="478370"/>
                  </a:lnTo>
                  <a:lnTo>
                    <a:pt x="70294" y="479120"/>
                  </a:lnTo>
                  <a:lnTo>
                    <a:pt x="70573" y="481076"/>
                  </a:lnTo>
                  <a:lnTo>
                    <a:pt x="70573" y="483349"/>
                  </a:lnTo>
                  <a:lnTo>
                    <a:pt x="71907" y="481685"/>
                  </a:lnTo>
                  <a:lnTo>
                    <a:pt x="73050" y="480098"/>
                  </a:lnTo>
                  <a:lnTo>
                    <a:pt x="73558" y="476288"/>
                  </a:lnTo>
                  <a:lnTo>
                    <a:pt x="73672" y="474611"/>
                  </a:lnTo>
                  <a:close/>
                </a:path>
                <a:path w="565150" h="497839">
                  <a:moveTo>
                    <a:pt x="77749" y="456222"/>
                  </a:moveTo>
                  <a:lnTo>
                    <a:pt x="74485" y="454304"/>
                  </a:lnTo>
                  <a:lnTo>
                    <a:pt x="74561" y="450659"/>
                  </a:lnTo>
                  <a:lnTo>
                    <a:pt x="68186" y="444817"/>
                  </a:lnTo>
                  <a:lnTo>
                    <a:pt x="67614" y="445185"/>
                  </a:lnTo>
                  <a:lnTo>
                    <a:pt x="66700" y="445389"/>
                  </a:lnTo>
                  <a:lnTo>
                    <a:pt x="65049" y="445566"/>
                  </a:lnTo>
                  <a:lnTo>
                    <a:pt x="64465" y="445693"/>
                  </a:lnTo>
                  <a:lnTo>
                    <a:pt x="64465" y="446049"/>
                  </a:lnTo>
                  <a:lnTo>
                    <a:pt x="64922" y="448830"/>
                  </a:lnTo>
                  <a:lnTo>
                    <a:pt x="65379" y="451434"/>
                  </a:lnTo>
                  <a:lnTo>
                    <a:pt x="66230" y="454621"/>
                  </a:lnTo>
                  <a:lnTo>
                    <a:pt x="66662" y="455968"/>
                  </a:lnTo>
                  <a:lnTo>
                    <a:pt x="66814" y="455917"/>
                  </a:lnTo>
                  <a:lnTo>
                    <a:pt x="66979" y="455904"/>
                  </a:lnTo>
                  <a:lnTo>
                    <a:pt x="68453" y="455447"/>
                  </a:lnTo>
                  <a:lnTo>
                    <a:pt x="69723" y="454914"/>
                  </a:lnTo>
                  <a:lnTo>
                    <a:pt x="72224" y="454304"/>
                  </a:lnTo>
                  <a:lnTo>
                    <a:pt x="73367" y="455295"/>
                  </a:lnTo>
                  <a:lnTo>
                    <a:pt x="73494" y="458114"/>
                  </a:lnTo>
                  <a:lnTo>
                    <a:pt x="74269" y="457682"/>
                  </a:lnTo>
                  <a:lnTo>
                    <a:pt x="74891" y="457288"/>
                  </a:lnTo>
                  <a:lnTo>
                    <a:pt x="76085" y="456742"/>
                  </a:lnTo>
                  <a:lnTo>
                    <a:pt x="76657" y="456590"/>
                  </a:lnTo>
                  <a:lnTo>
                    <a:pt x="77749" y="456222"/>
                  </a:lnTo>
                  <a:close/>
                </a:path>
                <a:path w="565150" h="497839">
                  <a:moveTo>
                    <a:pt x="79248" y="460159"/>
                  </a:moveTo>
                  <a:lnTo>
                    <a:pt x="77749" y="460590"/>
                  </a:lnTo>
                  <a:lnTo>
                    <a:pt x="76441" y="460933"/>
                  </a:lnTo>
                  <a:lnTo>
                    <a:pt x="74904" y="460590"/>
                  </a:lnTo>
                  <a:lnTo>
                    <a:pt x="73520" y="458266"/>
                  </a:lnTo>
                  <a:lnTo>
                    <a:pt x="73634" y="458952"/>
                  </a:lnTo>
                  <a:lnTo>
                    <a:pt x="71755" y="459867"/>
                  </a:lnTo>
                  <a:lnTo>
                    <a:pt x="70954" y="460324"/>
                  </a:lnTo>
                  <a:lnTo>
                    <a:pt x="70954" y="461479"/>
                  </a:lnTo>
                  <a:lnTo>
                    <a:pt x="75552" y="466153"/>
                  </a:lnTo>
                  <a:lnTo>
                    <a:pt x="76085" y="466128"/>
                  </a:lnTo>
                  <a:lnTo>
                    <a:pt x="76314" y="466090"/>
                  </a:lnTo>
                  <a:lnTo>
                    <a:pt x="74714" y="465112"/>
                  </a:lnTo>
                  <a:lnTo>
                    <a:pt x="78359" y="464248"/>
                  </a:lnTo>
                  <a:lnTo>
                    <a:pt x="78473" y="463931"/>
                  </a:lnTo>
                  <a:lnTo>
                    <a:pt x="78562" y="463562"/>
                  </a:lnTo>
                  <a:lnTo>
                    <a:pt x="78752" y="462191"/>
                  </a:lnTo>
                  <a:lnTo>
                    <a:pt x="79032" y="461238"/>
                  </a:lnTo>
                  <a:lnTo>
                    <a:pt x="79095" y="460933"/>
                  </a:lnTo>
                  <a:lnTo>
                    <a:pt x="79248" y="460159"/>
                  </a:lnTo>
                  <a:close/>
                </a:path>
                <a:path w="565150" h="497839">
                  <a:moveTo>
                    <a:pt x="114211" y="381431"/>
                  </a:moveTo>
                  <a:lnTo>
                    <a:pt x="113893" y="380606"/>
                  </a:lnTo>
                  <a:lnTo>
                    <a:pt x="113639" y="379945"/>
                  </a:lnTo>
                  <a:lnTo>
                    <a:pt x="113639" y="381927"/>
                  </a:lnTo>
                  <a:lnTo>
                    <a:pt x="113309" y="381939"/>
                  </a:lnTo>
                  <a:lnTo>
                    <a:pt x="112966" y="381939"/>
                  </a:lnTo>
                  <a:lnTo>
                    <a:pt x="113030" y="381431"/>
                  </a:lnTo>
                  <a:lnTo>
                    <a:pt x="113639" y="381927"/>
                  </a:lnTo>
                  <a:lnTo>
                    <a:pt x="113639" y="379945"/>
                  </a:lnTo>
                  <a:lnTo>
                    <a:pt x="113512" y="379603"/>
                  </a:lnTo>
                  <a:lnTo>
                    <a:pt x="113042" y="379196"/>
                  </a:lnTo>
                  <a:lnTo>
                    <a:pt x="110972" y="377380"/>
                  </a:lnTo>
                  <a:lnTo>
                    <a:pt x="110451" y="375843"/>
                  </a:lnTo>
                  <a:lnTo>
                    <a:pt x="110134" y="377063"/>
                  </a:lnTo>
                  <a:lnTo>
                    <a:pt x="110096" y="378523"/>
                  </a:lnTo>
                  <a:lnTo>
                    <a:pt x="108572" y="379196"/>
                  </a:lnTo>
                  <a:lnTo>
                    <a:pt x="108356" y="379145"/>
                  </a:lnTo>
                  <a:lnTo>
                    <a:pt x="107873" y="379095"/>
                  </a:lnTo>
                  <a:lnTo>
                    <a:pt x="108013" y="379984"/>
                  </a:lnTo>
                  <a:lnTo>
                    <a:pt x="107950" y="380187"/>
                  </a:lnTo>
                  <a:lnTo>
                    <a:pt x="107607" y="380428"/>
                  </a:lnTo>
                  <a:lnTo>
                    <a:pt x="106845" y="380606"/>
                  </a:lnTo>
                  <a:lnTo>
                    <a:pt x="106413" y="380517"/>
                  </a:lnTo>
                  <a:lnTo>
                    <a:pt x="106006" y="379984"/>
                  </a:lnTo>
                  <a:lnTo>
                    <a:pt x="106045" y="379272"/>
                  </a:lnTo>
                  <a:lnTo>
                    <a:pt x="106273" y="379145"/>
                  </a:lnTo>
                  <a:lnTo>
                    <a:pt x="106400" y="379120"/>
                  </a:lnTo>
                  <a:lnTo>
                    <a:pt x="105346" y="379171"/>
                  </a:lnTo>
                  <a:lnTo>
                    <a:pt x="104267" y="379272"/>
                  </a:lnTo>
                  <a:lnTo>
                    <a:pt x="103212" y="379069"/>
                  </a:lnTo>
                  <a:lnTo>
                    <a:pt x="100139" y="381419"/>
                  </a:lnTo>
                  <a:lnTo>
                    <a:pt x="101142" y="381914"/>
                  </a:lnTo>
                  <a:lnTo>
                    <a:pt x="102743" y="382384"/>
                  </a:lnTo>
                  <a:lnTo>
                    <a:pt x="103987" y="382219"/>
                  </a:lnTo>
                  <a:lnTo>
                    <a:pt x="105270" y="382282"/>
                  </a:lnTo>
                  <a:lnTo>
                    <a:pt x="106845" y="383324"/>
                  </a:lnTo>
                  <a:lnTo>
                    <a:pt x="106972" y="385241"/>
                  </a:lnTo>
                  <a:lnTo>
                    <a:pt x="107276" y="386562"/>
                  </a:lnTo>
                  <a:lnTo>
                    <a:pt x="107378" y="385749"/>
                  </a:lnTo>
                  <a:lnTo>
                    <a:pt x="108483" y="386016"/>
                  </a:lnTo>
                  <a:lnTo>
                    <a:pt x="108851" y="385749"/>
                  </a:lnTo>
                  <a:lnTo>
                    <a:pt x="109740" y="385241"/>
                  </a:lnTo>
                  <a:lnTo>
                    <a:pt x="110553" y="384797"/>
                  </a:lnTo>
                  <a:lnTo>
                    <a:pt x="111442" y="384429"/>
                  </a:lnTo>
                  <a:lnTo>
                    <a:pt x="112395" y="384238"/>
                  </a:lnTo>
                  <a:lnTo>
                    <a:pt x="112877" y="383997"/>
                  </a:lnTo>
                  <a:lnTo>
                    <a:pt x="112979" y="384136"/>
                  </a:lnTo>
                  <a:lnTo>
                    <a:pt x="113106" y="384124"/>
                  </a:lnTo>
                  <a:lnTo>
                    <a:pt x="113563" y="384048"/>
                  </a:lnTo>
                  <a:lnTo>
                    <a:pt x="113766" y="383997"/>
                  </a:lnTo>
                  <a:lnTo>
                    <a:pt x="113969" y="383959"/>
                  </a:lnTo>
                  <a:lnTo>
                    <a:pt x="114160" y="382219"/>
                  </a:lnTo>
                  <a:lnTo>
                    <a:pt x="114198" y="381939"/>
                  </a:lnTo>
                  <a:lnTo>
                    <a:pt x="114211" y="381431"/>
                  </a:lnTo>
                  <a:close/>
                </a:path>
                <a:path w="565150" h="497839">
                  <a:moveTo>
                    <a:pt x="114706" y="392404"/>
                  </a:moveTo>
                  <a:lnTo>
                    <a:pt x="114007" y="393153"/>
                  </a:lnTo>
                  <a:lnTo>
                    <a:pt x="112814" y="394919"/>
                  </a:lnTo>
                  <a:lnTo>
                    <a:pt x="114706" y="392404"/>
                  </a:lnTo>
                  <a:close/>
                </a:path>
                <a:path w="565150" h="497839">
                  <a:moveTo>
                    <a:pt x="115392" y="391668"/>
                  </a:moveTo>
                  <a:lnTo>
                    <a:pt x="114706" y="392404"/>
                  </a:lnTo>
                  <a:lnTo>
                    <a:pt x="115392" y="391668"/>
                  </a:lnTo>
                  <a:close/>
                </a:path>
                <a:path w="565150" h="497839">
                  <a:moveTo>
                    <a:pt x="118440" y="380022"/>
                  </a:moveTo>
                  <a:lnTo>
                    <a:pt x="118224" y="379501"/>
                  </a:lnTo>
                  <a:lnTo>
                    <a:pt x="117881" y="379183"/>
                  </a:lnTo>
                  <a:lnTo>
                    <a:pt x="117690" y="380009"/>
                  </a:lnTo>
                  <a:lnTo>
                    <a:pt x="117678" y="380860"/>
                  </a:lnTo>
                  <a:lnTo>
                    <a:pt x="117652" y="381736"/>
                  </a:lnTo>
                  <a:lnTo>
                    <a:pt x="117919" y="381469"/>
                  </a:lnTo>
                  <a:lnTo>
                    <a:pt x="118173" y="381190"/>
                  </a:lnTo>
                  <a:lnTo>
                    <a:pt x="118414" y="380911"/>
                  </a:lnTo>
                  <a:lnTo>
                    <a:pt x="118440" y="380022"/>
                  </a:lnTo>
                  <a:close/>
                </a:path>
                <a:path w="565150" h="497839">
                  <a:moveTo>
                    <a:pt x="121539" y="383273"/>
                  </a:moveTo>
                  <a:lnTo>
                    <a:pt x="121475" y="383070"/>
                  </a:lnTo>
                  <a:lnTo>
                    <a:pt x="119532" y="384467"/>
                  </a:lnTo>
                  <a:lnTo>
                    <a:pt x="117182" y="385356"/>
                  </a:lnTo>
                  <a:lnTo>
                    <a:pt x="115316" y="387184"/>
                  </a:lnTo>
                  <a:lnTo>
                    <a:pt x="116230" y="388378"/>
                  </a:lnTo>
                  <a:lnTo>
                    <a:pt x="115519" y="389115"/>
                  </a:lnTo>
                  <a:lnTo>
                    <a:pt x="114909" y="389534"/>
                  </a:lnTo>
                  <a:lnTo>
                    <a:pt x="114376" y="389597"/>
                  </a:lnTo>
                  <a:lnTo>
                    <a:pt x="115341" y="391553"/>
                  </a:lnTo>
                  <a:lnTo>
                    <a:pt x="121539" y="383273"/>
                  </a:lnTo>
                  <a:close/>
                </a:path>
                <a:path w="565150" h="497839">
                  <a:moveTo>
                    <a:pt x="136296" y="363562"/>
                  </a:moveTo>
                  <a:lnTo>
                    <a:pt x="131114" y="357416"/>
                  </a:lnTo>
                  <a:lnTo>
                    <a:pt x="127355" y="360222"/>
                  </a:lnTo>
                  <a:lnTo>
                    <a:pt x="129501" y="360895"/>
                  </a:lnTo>
                  <a:lnTo>
                    <a:pt x="128066" y="364477"/>
                  </a:lnTo>
                  <a:lnTo>
                    <a:pt x="128739" y="370128"/>
                  </a:lnTo>
                  <a:lnTo>
                    <a:pt x="127495" y="371106"/>
                  </a:lnTo>
                  <a:lnTo>
                    <a:pt x="125971" y="371843"/>
                  </a:lnTo>
                  <a:lnTo>
                    <a:pt x="124688" y="372910"/>
                  </a:lnTo>
                  <a:lnTo>
                    <a:pt x="127101" y="375843"/>
                  </a:lnTo>
                  <a:lnTo>
                    <a:pt x="136296" y="363562"/>
                  </a:lnTo>
                  <a:close/>
                </a:path>
                <a:path w="565150" h="497839">
                  <a:moveTo>
                    <a:pt x="157518" y="105206"/>
                  </a:moveTo>
                  <a:lnTo>
                    <a:pt x="157111" y="105232"/>
                  </a:lnTo>
                  <a:lnTo>
                    <a:pt x="156857" y="105219"/>
                  </a:lnTo>
                  <a:lnTo>
                    <a:pt x="156743" y="105575"/>
                  </a:lnTo>
                  <a:lnTo>
                    <a:pt x="156502" y="106311"/>
                  </a:lnTo>
                  <a:lnTo>
                    <a:pt x="156870" y="105981"/>
                  </a:lnTo>
                  <a:lnTo>
                    <a:pt x="157213" y="105613"/>
                  </a:lnTo>
                  <a:lnTo>
                    <a:pt x="157518" y="105206"/>
                  </a:lnTo>
                  <a:close/>
                </a:path>
                <a:path w="565150" h="497839">
                  <a:moveTo>
                    <a:pt x="184696" y="349465"/>
                  </a:moveTo>
                  <a:lnTo>
                    <a:pt x="184137" y="349491"/>
                  </a:lnTo>
                  <a:lnTo>
                    <a:pt x="183591" y="349504"/>
                  </a:lnTo>
                  <a:lnTo>
                    <a:pt x="183032" y="349504"/>
                  </a:lnTo>
                  <a:lnTo>
                    <a:pt x="183095" y="349808"/>
                  </a:lnTo>
                  <a:lnTo>
                    <a:pt x="183311" y="350100"/>
                  </a:lnTo>
                  <a:lnTo>
                    <a:pt x="183743" y="350418"/>
                  </a:lnTo>
                  <a:lnTo>
                    <a:pt x="184061" y="350100"/>
                  </a:lnTo>
                  <a:lnTo>
                    <a:pt x="184378" y="349783"/>
                  </a:lnTo>
                  <a:lnTo>
                    <a:pt x="184696" y="349465"/>
                  </a:lnTo>
                  <a:close/>
                </a:path>
                <a:path w="565150" h="497839">
                  <a:moveTo>
                    <a:pt x="193941" y="345948"/>
                  </a:moveTo>
                  <a:lnTo>
                    <a:pt x="193929" y="345694"/>
                  </a:lnTo>
                  <a:lnTo>
                    <a:pt x="193751" y="345427"/>
                  </a:lnTo>
                  <a:lnTo>
                    <a:pt x="193090" y="346100"/>
                  </a:lnTo>
                  <a:lnTo>
                    <a:pt x="192951" y="346278"/>
                  </a:lnTo>
                  <a:lnTo>
                    <a:pt x="192811" y="346456"/>
                  </a:lnTo>
                  <a:lnTo>
                    <a:pt x="192201" y="347230"/>
                  </a:lnTo>
                  <a:lnTo>
                    <a:pt x="191693" y="347789"/>
                  </a:lnTo>
                  <a:lnTo>
                    <a:pt x="191287" y="348386"/>
                  </a:lnTo>
                  <a:lnTo>
                    <a:pt x="191528" y="348754"/>
                  </a:lnTo>
                  <a:lnTo>
                    <a:pt x="192316" y="347687"/>
                  </a:lnTo>
                  <a:lnTo>
                    <a:pt x="193675" y="347687"/>
                  </a:lnTo>
                  <a:lnTo>
                    <a:pt x="193903" y="346341"/>
                  </a:lnTo>
                  <a:lnTo>
                    <a:pt x="193929" y="346151"/>
                  </a:lnTo>
                  <a:lnTo>
                    <a:pt x="193941" y="345948"/>
                  </a:lnTo>
                  <a:close/>
                </a:path>
                <a:path w="565150" h="497839">
                  <a:moveTo>
                    <a:pt x="195732" y="452475"/>
                  </a:moveTo>
                  <a:lnTo>
                    <a:pt x="195465" y="452361"/>
                  </a:lnTo>
                  <a:lnTo>
                    <a:pt x="195300" y="452323"/>
                  </a:lnTo>
                  <a:lnTo>
                    <a:pt x="195097" y="452285"/>
                  </a:lnTo>
                  <a:lnTo>
                    <a:pt x="194881" y="452285"/>
                  </a:lnTo>
                  <a:lnTo>
                    <a:pt x="194665" y="452323"/>
                  </a:lnTo>
                  <a:lnTo>
                    <a:pt x="194030" y="452386"/>
                  </a:lnTo>
                  <a:lnTo>
                    <a:pt x="193357" y="452691"/>
                  </a:lnTo>
                  <a:lnTo>
                    <a:pt x="192735" y="452831"/>
                  </a:lnTo>
                  <a:lnTo>
                    <a:pt x="192747" y="452983"/>
                  </a:lnTo>
                  <a:lnTo>
                    <a:pt x="193332" y="452780"/>
                  </a:lnTo>
                  <a:lnTo>
                    <a:pt x="193954" y="452589"/>
                  </a:lnTo>
                  <a:lnTo>
                    <a:pt x="194652" y="452539"/>
                  </a:lnTo>
                  <a:lnTo>
                    <a:pt x="194919" y="452501"/>
                  </a:lnTo>
                  <a:lnTo>
                    <a:pt x="195199" y="452488"/>
                  </a:lnTo>
                  <a:lnTo>
                    <a:pt x="195491" y="452501"/>
                  </a:lnTo>
                  <a:lnTo>
                    <a:pt x="195732" y="452475"/>
                  </a:lnTo>
                  <a:close/>
                </a:path>
                <a:path w="565150" h="497839">
                  <a:moveTo>
                    <a:pt x="196062" y="457466"/>
                  </a:moveTo>
                  <a:lnTo>
                    <a:pt x="195897" y="457530"/>
                  </a:lnTo>
                  <a:lnTo>
                    <a:pt x="195732" y="457568"/>
                  </a:lnTo>
                  <a:lnTo>
                    <a:pt x="195567" y="457606"/>
                  </a:lnTo>
                  <a:lnTo>
                    <a:pt x="195707" y="457809"/>
                  </a:lnTo>
                  <a:lnTo>
                    <a:pt x="195834" y="458000"/>
                  </a:lnTo>
                  <a:lnTo>
                    <a:pt x="195948" y="458177"/>
                  </a:lnTo>
                  <a:lnTo>
                    <a:pt x="195986" y="457923"/>
                  </a:lnTo>
                  <a:lnTo>
                    <a:pt x="196024" y="457682"/>
                  </a:lnTo>
                  <a:lnTo>
                    <a:pt x="196062" y="457466"/>
                  </a:lnTo>
                  <a:close/>
                </a:path>
                <a:path w="565150" h="497839">
                  <a:moveTo>
                    <a:pt x="196850" y="356425"/>
                  </a:moveTo>
                  <a:lnTo>
                    <a:pt x="196494" y="356031"/>
                  </a:lnTo>
                  <a:lnTo>
                    <a:pt x="196278" y="355625"/>
                  </a:lnTo>
                  <a:lnTo>
                    <a:pt x="196189" y="355257"/>
                  </a:lnTo>
                  <a:lnTo>
                    <a:pt x="195897" y="355511"/>
                  </a:lnTo>
                  <a:lnTo>
                    <a:pt x="195262" y="356108"/>
                  </a:lnTo>
                  <a:lnTo>
                    <a:pt x="195148" y="355625"/>
                  </a:lnTo>
                  <a:lnTo>
                    <a:pt x="191173" y="357263"/>
                  </a:lnTo>
                  <a:lnTo>
                    <a:pt x="191223" y="357682"/>
                  </a:lnTo>
                  <a:lnTo>
                    <a:pt x="191325" y="358063"/>
                  </a:lnTo>
                  <a:lnTo>
                    <a:pt x="191516" y="358444"/>
                  </a:lnTo>
                  <a:lnTo>
                    <a:pt x="196850" y="356425"/>
                  </a:lnTo>
                  <a:close/>
                </a:path>
                <a:path w="565150" h="497839">
                  <a:moveTo>
                    <a:pt x="197256" y="434530"/>
                  </a:moveTo>
                  <a:lnTo>
                    <a:pt x="196748" y="433425"/>
                  </a:lnTo>
                  <a:lnTo>
                    <a:pt x="195834" y="432549"/>
                  </a:lnTo>
                  <a:lnTo>
                    <a:pt x="194233" y="432511"/>
                  </a:lnTo>
                  <a:lnTo>
                    <a:pt x="192557" y="432549"/>
                  </a:lnTo>
                  <a:lnTo>
                    <a:pt x="191782" y="431838"/>
                  </a:lnTo>
                  <a:lnTo>
                    <a:pt x="190500" y="430060"/>
                  </a:lnTo>
                  <a:lnTo>
                    <a:pt x="189928" y="429260"/>
                  </a:lnTo>
                  <a:lnTo>
                    <a:pt x="189801" y="429145"/>
                  </a:lnTo>
                  <a:lnTo>
                    <a:pt x="188277" y="428231"/>
                  </a:lnTo>
                  <a:lnTo>
                    <a:pt x="187566" y="427558"/>
                  </a:lnTo>
                  <a:lnTo>
                    <a:pt x="186867" y="426885"/>
                  </a:lnTo>
                  <a:lnTo>
                    <a:pt x="186283" y="426313"/>
                  </a:lnTo>
                  <a:lnTo>
                    <a:pt x="184873" y="425970"/>
                  </a:lnTo>
                  <a:lnTo>
                    <a:pt x="183413" y="425869"/>
                  </a:lnTo>
                  <a:lnTo>
                    <a:pt x="180555" y="426758"/>
                  </a:lnTo>
                  <a:lnTo>
                    <a:pt x="179260" y="426885"/>
                  </a:lnTo>
                  <a:lnTo>
                    <a:pt x="177317" y="426224"/>
                  </a:lnTo>
                  <a:lnTo>
                    <a:pt x="177152" y="426161"/>
                  </a:lnTo>
                  <a:lnTo>
                    <a:pt x="176352" y="426224"/>
                  </a:lnTo>
                  <a:lnTo>
                    <a:pt x="175412" y="426123"/>
                  </a:lnTo>
                  <a:lnTo>
                    <a:pt x="175260" y="426885"/>
                  </a:lnTo>
                  <a:lnTo>
                    <a:pt x="175158" y="427558"/>
                  </a:lnTo>
                  <a:lnTo>
                    <a:pt x="173621" y="427151"/>
                  </a:lnTo>
                  <a:lnTo>
                    <a:pt x="172618" y="426948"/>
                  </a:lnTo>
                  <a:lnTo>
                    <a:pt x="172123" y="426974"/>
                  </a:lnTo>
                  <a:lnTo>
                    <a:pt x="171894" y="427304"/>
                  </a:lnTo>
                  <a:lnTo>
                    <a:pt x="170751" y="428777"/>
                  </a:lnTo>
                  <a:lnTo>
                    <a:pt x="169049" y="429260"/>
                  </a:lnTo>
                  <a:lnTo>
                    <a:pt x="167525" y="430060"/>
                  </a:lnTo>
                  <a:lnTo>
                    <a:pt x="166319" y="429145"/>
                  </a:lnTo>
                  <a:lnTo>
                    <a:pt x="166446" y="429641"/>
                  </a:lnTo>
                  <a:lnTo>
                    <a:pt x="166585" y="429895"/>
                  </a:lnTo>
                  <a:lnTo>
                    <a:pt x="164744" y="431558"/>
                  </a:lnTo>
                  <a:lnTo>
                    <a:pt x="163588" y="433489"/>
                  </a:lnTo>
                  <a:lnTo>
                    <a:pt x="162928" y="435584"/>
                  </a:lnTo>
                  <a:lnTo>
                    <a:pt x="162547" y="437527"/>
                  </a:lnTo>
                  <a:lnTo>
                    <a:pt x="164388" y="438137"/>
                  </a:lnTo>
                  <a:lnTo>
                    <a:pt x="165239" y="439204"/>
                  </a:lnTo>
                  <a:lnTo>
                    <a:pt x="165341" y="440169"/>
                  </a:lnTo>
                  <a:lnTo>
                    <a:pt x="164960" y="441121"/>
                  </a:lnTo>
                  <a:lnTo>
                    <a:pt x="164693" y="442290"/>
                  </a:lnTo>
                  <a:lnTo>
                    <a:pt x="164566" y="444258"/>
                  </a:lnTo>
                  <a:lnTo>
                    <a:pt x="165900" y="444995"/>
                  </a:lnTo>
                  <a:lnTo>
                    <a:pt x="167551" y="444525"/>
                  </a:lnTo>
                  <a:lnTo>
                    <a:pt x="169049" y="443699"/>
                  </a:lnTo>
                  <a:lnTo>
                    <a:pt x="171932" y="443890"/>
                  </a:lnTo>
                  <a:lnTo>
                    <a:pt x="173075" y="444004"/>
                  </a:lnTo>
                  <a:lnTo>
                    <a:pt x="173367" y="443699"/>
                  </a:lnTo>
                  <a:lnTo>
                    <a:pt x="174536" y="442506"/>
                  </a:lnTo>
                  <a:lnTo>
                    <a:pt x="175272" y="442290"/>
                  </a:lnTo>
                  <a:lnTo>
                    <a:pt x="176822" y="442404"/>
                  </a:lnTo>
                  <a:lnTo>
                    <a:pt x="177812" y="442607"/>
                  </a:lnTo>
                  <a:lnTo>
                    <a:pt x="179692" y="442836"/>
                  </a:lnTo>
                  <a:lnTo>
                    <a:pt x="180594" y="442887"/>
                  </a:lnTo>
                  <a:lnTo>
                    <a:pt x="181813" y="442633"/>
                  </a:lnTo>
                  <a:lnTo>
                    <a:pt x="182562" y="443407"/>
                  </a:lnTo>
                  <a:lnTo>
                    <a:pt x="182689" y="444601"/>
                  </a:lnTo>
                  <a:lnTo>
                    <a:pt x="182397" y="445096"/>
                  </a:lnTo>
                  <a:lnTo>
                    <a:pt x="182321" y="446633"/>
                  </a:lnTo>
                  <a:lnTo>
                    <a:pt x="182524" y="447408"/>
                  </a:lnTo>
                  <a:lnTo>
                    <a:pt x="182854" y="447827"/>
                  </a:lnTo>
                  <a:lnTo>
                    <a:pt x="183007" y="447840"/>
                  </a:lnTo>
                  <a:lnTo>
                    <a:pt x="184861" y="443699"/>
                  </a:lnTo>
                  <a:lnTo>
                    <a:pt x="184962" y="443407"/>
                  </a:lnTo>
                  <a:lnTo>
                    <a:pt x="184378" y="442887"/>
                  </a:lnTo>
                  <a:lnTo>
                    <a:pt x="184721" y="442633"/>
                  </a:lnTo>
                  <a:lnTo>
                    <a:pt x="185254" y="442290"/>
                  </a:lnTo>
                  <a:lnTo>
                    <a:pt x="191820" y="438048"/>
                  </a:lnTo>
                  <a:lnTo>
                    <a:pt x="191592" y="438353"/>
                  </a:lnTo>
                  <a:lnTo>
                    <a:pt x="191465" y="438607"/>
                  </a:lnTo>
                  <a:lnTo>
                    <a:pt x="191452" y="440169"/>
                  </a:lnTo>
                  <a:lnTo>
                    <a:pt x="191731" y="440867"/>
                  </a:lnTo>
                  <a:lnTo>
                    <a:pt x="192036" y="441274"/>
                  </a:lnTo>
                  <a:lnTo>
                    <a:pt x="192506" y="441604"/>
                  </a:lnTo>
                  <a:lnTo>
                    <a:pt x="184607" y="448195"/>
                  </a:lnTo>
                  <a:lnTo>
                    <a:pt x="184835" y="448144"/>
                  </a:lnTo>
                  <a:lnTo>
                    <a:pt x="185051" y="448056"/>
                  </a:lnTo>
                  <a:lnTo>
                    <a:pt x="185432" y="447700"/>
                  </a:lnTo>
                  <a:lnTo>
                    <a:pt x="186791" y="446798"/>
                  </a:lnTo>
                  <a:lnTo>
                    <a:pt x="187693" y="446633"/>
                  </a:lnTo>
                  <a:lnTo>
                    <a:pt x="190677" y="447040"/>
                  </a:lnTo>
                  <a:lnTo>
                    <a:pt x="191935" y="446722"/>
                  </a:lnTo>
                  <a:lnTo>
                    <a:pt x="193192" y="445516"/>
                  </a:lnTo>
                  <a:lnTo>
                    <a:pt x="193497" y="445096"/>
                  </a:lnTo>
                  <a:lnTo>
                    <a:pt x="193929" y="444258"/>
                  </a:lnTo>
                  <a:lnTo>
                    <a:pt x="195668" y="439724"/>
                  </a:lnTo>
                  <a:lnTo>
                    <a:pt x="196088" y="438607"/>
                  </a:lnTo>
                  <a:lnTo>
                    <a:pt x="194754" y="439724"/>
                  </a:lnTo>
                  <a:lnTo>
                    <a:pt x="194652" y="438734"/>
                  </a:lnTo>
                  <a:lnTo>
                    <a:pt x="194462" y="438048"/>
                  </a:lnTo>
                  <a:lnTo>
                    <a:pt x="194056" y="437730"/>
                  </a:lnTo>
                  <a:lnTo>
                    <a:pt x="193382" y="437426"/>
                  </a:lnTo>
                  <a:lnTo>
                    <a:pt x="193128" y="437337"/>
                  </a:lnTo>
                  <a:lnTo>
                    <a:pt x="192913" y="437324"/>
                  </a:lnTo>
                  <a:lnTo>
                    <a:pt x="197256" y="434530"/>
                  </a:lnTo>
                  <a:close/>
                </a:path>
                <a:path w="565150" h="497839">
                  <a:moveTo>
                    <a:pt x="197878" y="0"/>
                  </a:moveTo>
                  <a:lnTo>
                    <a:pt x="197713" y="38"/>
                  </a:lnTo>
                  <a:lnTo>
                    <a:pt x="197535" y="101"/>
                  </a:lnTo>
                  <a:lnTo>
                    <a:pt x="197370" y="139"/>
                  </a:lnTo>
                  <a:lnTo>
                    <a:pt x="197332" y="368"/>
                  </a:lnTo>
                  <a:lnTo>
                    <a:pt x="197878" y="0"/>
                  </a:lnTo>
                  <a:close/>
                </a:path>
                <a:path w="565150" h="497839">
                  <a:moveTo>
                    <a:pt x="198882" y="455777"/>
                  </a:moveTo>
                  <a:lnTo>
                    <a:pt x="198678" y="455460"/>
                  </a:lnTo>
                  <a:lnTo>
                    <a:pt x="198513" y="455714"/>
                  </a:lnTo>
                  <a:lnTo>
                    <a:pt x="198882" y="455777"/>
                  </a:lnTo>
                  <a:close/>
                </a:path>
                <a:path w="565150" h="497839">
                  <a:moveTo>
                    <a:pt x="199669" y="410857"/>
                  </a:moveTo>
                  <a:lnTo>
                    <a:pt x="199529" y="410845"/>
                  </a:lnTo>
                  <a:lnTo>
                    <a:pt x="199301" y="410768"/>
                  </a:lnTo>
                  <a:lnTo>
                    <a:pt x="199212" y="410959"/>
                  </a:lnTo>
                  <a:lnTo>
                    <a:pt x="199224" y="411137"/>
                  </a:lnTo>
                  <a:lnTo>
                    <a:pt x="199199" y="411289"/>
                  </a:lnTo>
                  <a:lnTo>
                    <a:pt x="199339" y="411302"/>
                  </a:lnTo>
                  <a:lnTo>
                    <a:pt x="199567" y="411365"/>
                  </a:lnTo>
                  <a:lnTo>
                    <a:pt x="199669" y="411187"/>
                  </a:lnTo>
                  <a:lnTo>
                    <a:pt x="199656" y="411022"/>
                  </a:lnTo>
                  <a:lnTo>
                    <a:pt x="199669" y="410857"/>
                  </a:lnTo>
                  <a:close/>
                </a:path>
                <a:path w="565150" h="497839">
                  <a:moveTo>
                    <a:pt x="201993" y="373189"/>
                  </a:moveTo>
                  <a:lnTo>
                    <a:pt x="201815" y="372872"/>
                  </a:lnTo>
                  <a:lnTo>
                    <a:pt x="201650" y="372592"/>
                  </a:lnTo>
                  <a:lnTo>
                    <a:pt x="201510" y="372376"/>
                  </a:lnTo>
                  <a:lnTo>
                    <a:pt x="200875" y="373303"/>
                  </a:lnTo>
                  <a:lnTo>
                    <a:pt x="201028" y="373430"/>
                  </a:lnTo>
                  <a:lnTo>
                    <a:pt x="201231" y="373570"/>
                  </a:lnTo>
                  <a:lnTo>
                    <a:pt x="201422" y="373557"/>
                  </a:lnTo>
                  <a:lnTo>
                    <a:pt x="201625" y="373519"/>
                  </a:lnTo>
                  <a:lnTo>
                    <a:pt x="201752" y="373405"/>
                  </a:lnTo>
                  <a:lnTo>
                    <a:pt x="201993" y="373189"/>
                  </a:lnTo>
                  <a:close/>
                </a:path>
                <a:path w="565150" h="497839">
                  <a:moveTo>
                    <a:pt x="204558" y="229438"/>
                  </a:moveTo>
                  <a:lnTo>
                    <a:pt x="204482" y="229133"/>
                  </a:lnTo>
                  <a:lnTo>
                    <a:pt x="204444" y="228968"/>
                  </a:lnTo>
                  <a:lnTo>
                    <a:pt x="204317" y="228955"/>
                  </a:lnTo>
                  <a:lnTo>
                    <a:pt x="204330" y="229133"/>
                  </a:lnTo>
                  <a:lnTo>
                    <a:pt x="204558" y="229438"/>
                  </a:lnTo>
                  <a:close/>
                </a:path>
                <a:path w="565150" h="497839">
                  <a:moveTo>
                    <a:pt x="207467" y="386575"/>
                  </a:moveTo>
                  <a:lnTo>
                    <a:pt x="207175" y="385635"/>
                  </a:lnTo>
                  <a:lnTo>
                    <a:pt x="206794" y="384835"/>
                  </a:lnTo>
                  <a:lnTo>
                    <a:pt x="206019" y="384492"/>
                  </a:lnTo>
                  <a:lnTo>
                    <a:pt x="204584" y="385673"/>
                  </a:lnTo>
                  <a:lnTo>
                    <a:pt x="204406" y="387134"/>
                  </a:lnTo>
                  <a:lnTo>
                    <a:pt x="204901" y="387057"/>
                  </a:lnTo>
                  <a:lnTo>
                    <a:pt x="207467" y="386575"/>
                  </a:lnTo>
                  <a:close/>
                </a:path>
                <a:path w="565150" h="497839">
                  <a:moveTo>
                    <a:pt x="209169" y="408876"/>
                  </a:moveTo>
                  <a:lnTo>
                    <a:pt x="209003" y="408838"/>
                  </a:lnTo>
                  <a:lnTo>
                    <a:pt x="209042" y="409105"/>
                  </a:lnTo>
                  <a:lnTo>
                    <a:pt x="209130" y="408940"/>
                  </a:lnTo>
                  <a:close/>
                </a:path>
                <a:path w="565150" h="497839">
                  <a:moveTo>
                    <a:pt x="210261" y="413067"/>
                  </a:moveTo>
                  <a:lnTo>
                    <a:pt x="210032" y="413131"/>
                  </a:lnTo>
                  <a:lnTo>
                    <a:pt x="209804" y="413194"/>
                  </a:lnTo>
                  <a:lnTo>
                    <a:pt x="209588" y="413258"/>
                  </a:lnTo>
                  <a:lnTo>
                    <a:pt x="209740" y="413385"/>
                  </a:lnTo>
                  <a:lnTo>
                    <a:pt x="210146" y="413727"/>
                  </a:lnTo>
                  <a:lnTo>
                    <a:pt x="210235" y="413550"/>
                  </a:lnTo>
                  <a:lnTo>
                    <a:pt x="210248" y="413194"/>
                  </a:lnTo>
                  <a:lnTo>
                    <a:pt x="210261" y="413067"/>
                  </a:lnTo>
                  <a:close/>
                </a:path>
                <a:path w="565150" h="497839">
                  <a:moveTo>
                    <a:pt x="210388" y="413029"/>
                  </a:moveTo>
                  <a:lnTo>
                    <a:pt x="209499" y="410413"/>
                  </a:lnTo>
                  <a:lnTo>
                    <a:pt x="209042" y="409105"/>
                  </a:lnTo>
                  <a:lnTo>
                    <a:pt x="208178" y="410959"/>
                  </a:lnTo>
                  <a:lnTo>
                    <a:pt x="208292" y="411187"/>
                  </a:lnTo>
                  <a:lnTo>
                    <a:pt x="210261" y="412851"/>
                  </a:lnTo>
                  <a:lnTo>
                    <a:pt x="210261" y="413067"/>
                  </a:lnTo>
                  <a:lnTo>
                    <a:pt x="210273" y="412851"/>
                  </a:lnTo>
                  <a:lnTo>
                    <a:pt x="210388" y="413029"/>
                  </a:lnTo>
                  <a:close/>
                </a:path>
                <a:path w="565150" h="497839">
                  <a:moveTo>
                    <a:pt x="211480" y="367322"/>
                  </a:moveTo>
                  <a:lnTo>
                    <a:pt x="209702" y="367207"/>
                  </a:lnTo>
                  <a:lnTo>
                    <a:pt x="208368" y="367093"/>
                  </a:lnTo>
                  <a:lnTo>
                    <a:pt x="206997" y="367055"/>
                  </a:lnTo>
                  <a:lnTo>
                    <a:pt x="207721" y="368376"/>
                  </a:lnTo>
                  <a:lnTo>
                    <a:pt x="208394" y="369709"/>
                  </a:lnTo>
                  <a:lnTo>
                    <a:pt x="209194" y="370928"/>
                  </a:lnTo>
                  <a:lnTo>
                    <a:pt x="209765" y="371144"/>
                  </a:lnTo>
                  <a:lnTo>
                    <a:pt x="211480" y="367322"/>
                  </a:lnTo>
                  <a:close/>
                </a:path>
                <a:path w="565150" h="497839">
                  <a:moveTo>
                    <a:pt x="213702" y="382333"/>
                  </a:moveTo>
                  <a:lnTo>
                    <a:pt x="212928" y="381609"/>
                  </a:lnTo>
                  <a:lnTo>
                    <a:pt x="212128" y="381101"/>
                  </a:lnTo>
                  <a:lnTo>
                    <a:pt x="211328" y="380746"/>
                  </a:lnTo>
                  <a:lnTo>
                    <a:pt x="211315" y="380987"/>
                  </a:lnTo>
                  <a:lnTo>
                    <a:pt x="210781" y="381317"/>
                  </a:lnTo>
                  <a:lnTo>
                    <a:pt x="210362" y="381355"/>
                  </a:lnTo>
                  <a:lnTo>
                    <a:pt x="210045" y="381203"/>
                  </a:lnTo>
                  <a:lnTo>
                    <a:pt x="209524" y="381622"/>
                  </a:lnTo>
                  <a:lnTo>
                    <a:pt x="210527" y="382460"/>
                  </a:lnTo>
                  <a:lnTo>
                    <a:pt x="211734" y="383070"/>
                  </a:lnTo>
                  <a:lnTo>
                    <a:pt x="213702" y="382333"/>
                  </a:lnTo>
                  <a:close/>
                </a:path>
                <a:path w="565150" h="497839">
                  <a:moveTo>
                    <a:pt x="225272" y="209296"/>
                  </a:moveTo>
                  <a:lnTo>
                    <a:pt x="224967" y="209283"/>
                  </a:lnTo>
                  <a:lnTo>
                    <a:pt x="224675" y="209423"/>
                  </a:lnTo>
                  <a:lnTo>
                    <a:pt x="224383" y="209575"/>
                  </a:lnTo>
                  <a:lnTo>
                    <a:pt x="224015" y="209791"/>
                  </a:lnTo>
                  <a:lnTo>
                    <a:pt x="224053" y="210019"/>
                  </a:lnTo>
                  <a:lnTo>
                    <a:pt x="224180" y="210019"/>
                  </a:lnTo>
                  <a:lnTo>
                    <a:pt x="224358" y="209816"/>
                  </a:lnTo>
                  <a:lnTo>
                    <a:pt x="224675" y="209511"/>
                  </a:lnTo>
                  <a:lnTo>
                    <a:pt x="224980" y="209359"/>
                  </a:lnTo>
                  <a:lnTo>
                    <a:pt x="225272" y="209296"/>
                  </a:lnTo>
                  <a:close/>
                </a:path>
                <a:path w="565150" h="497839">
                  <a:moveTo>
                    <a:pt x="231648" y="83400"/>
                  </a:moveTo>
                  <a:lnTo>
                    <a:pt x="231241" y="82880"/>
                  </a:lnTo>
                  <a:lnTo>
                    <a:pt x="230873" y="82346"/>
                  </a:lnTo>
                  <a:lnTo>
                    <a:pt x="230593" y="81775"/>
                  </a:lnTo>
                  <a:lnTo>
                    <a:pt x="230098" y="82423"/>
                  </a:lnTo>
                  <a:lnTo>
                    <a:pt x="230492" y="82715"/>
                  </a:lnTo>
                  <a:lnTo>
                    <a:pt x="231000" y="83032"/>
                  </a:lnTo>
                  <a:lnTo>
                    <a:pt x="231648" y="83400"/>
                  </a:lnTo>
                  <a:close/>
                </a:path>
                <a:path w="565150" h="497839">
                  <a:moveTo>
                    <a:pt x="239128" y="239649"/>
                  </a:moveTo>
                  <a:lnTo>
                    <a:pt x="238328" y="239280"/>
                  </a:lnTo>
                  <a:lnTo>
                    <a:pt x="237477" y="239052"/>
                  </a:lnTo>
                  <a:lnTo>
                    <a:pt x="236524" y="239064"/>
                  </a:lnTo>
                  <a:lnTo>
                    <a:pt x="234619" y="241033"/>
                  </a:lnTo>
                  <a:lnTo>
                    <a:pt x="235280" y="243420"/>
                  </a:lnTo>
                  <a:lnTo>
                    <a:pt x="232879" y="243878"/>
                  </a:lnTo>
                  <a:lnTo>
                    <a:pt x="232130" y="244106"/>
                  </a:lnTo>
                  <a:lnTo>
                    <a:pt x="236372" y="244678"/>
                  </a:lnTo>
                  <a:lnTo>
                    <a:pt x="238150" y="241173"/>
                  </a:lnTo>
                  <a:lnTo>
                    <a:pt x="239128" y="239649"/>
                  </a:lnTo>
                  <a:close/>
                </a:path>
                <a:path w="565150" h="497839">
                  <a:moveTo>
                    <a:pt x="248678" y="78054"/>
                  </a:moveTo>
                  <a:lnTo>
                    <a:pt x="248551" y="77749"/>
                  </a:lnTo>
                  <a:lnTo>
                    <a:pt x="248424" y="77457"/>
                  </a:lnTo>
                  <a:lnTo>
                    <a:pt x="248297" y="77165"/>
                  </a:lnTo>
                  <a:lnTo>
                    <a:pt x="248145" y="77241"/>
                  </a:lnTo>
                  <a:lnTo>
                    <a:pt x="247853" y="77317"/>
                  </a:lnTo>
                  <a:lnTo>
                    <a:pt x="247827" y="77749"/>
                  </a:lnTo>
                  <a:lnTo>
                    <a:pt x="247891" y="78092"/>
                  </a:lnTo>
                  <a:lnTo>
                    <a:pt x="247916" y="78422"/>
                  </a:lnTo>
                  <a:lnTo>
                    <a:pt x="248170" y="78308"/>
                  </a:lnTo>
                  <a:lnTo>
                    <a:pt x="248678" y="78054"/>
                  </a:lnTo>
                  <a:close/>
                </a:path>
                <a:path w="565150" h="497839">
                  <a:moveTo>
                    <a:pt x="251891" y="301256"/>
                  </a:moveTo>
                  <a:lnTo>
                    <a:pt x="251701" y="301434"/>
                  </a:lnTo>
                  <a:lnTo>
                    <a:pt x="251853" y="301345"/>
                  </a:lnTo>
                  <a:close/>
                </a:path>
                <a:path w="565150" h="497839">
                  <a:moveTo>
                    <a:pt x="253682" y="405561"/>
                  </a:moveTo>
                  <a:lnTo>
                    <a:pt x="252907" y="405650"/>
                  </a:lnTo>
                  <a:lnTo>
                    <a:pt x="252158" y="405892"/>
                  </a:lnTo>
                  <a:lnTo>
                    <a:pt x="251599" y="406666"/>
                  </a:lnTo>
                  <a:lnTo>
                    <a:pt x="251866" y="406946"/>
                  </a:lnTo>
                  <a:lnTo>
                    <a:pt x="252145" y="407174"/>
                  </a:lnTo>
                  <a:lnTo>
                    <a:pt x="252425" y="407377"/>
                  </a:lnTo>
                  <a:lnTo>
                    <a:pt x="252844" y="406768"/>
                  </a:lnTo>
                  <a:lnTo>
                    <a:pt x="253263" y="406171"/>
                  </a:lnTo>
                  <a:lnTo>
                    <a:pt x="253682" y="405561"/>
                  </a:lnTo>
                  <a:close/>
                </a:path>
                <a:path w="565150" h="497839">
                  <a:moveTo>
                    <a:pt x="254495" y="255816"/>
                  </a:moveTo>
                  <a:lnTo>
                    <a:pt x="254088" y="254406"/>
                  </a:lnTo>
                  <a:lnTo>
                    <a:pt x="253885" y="253098"/>
                  </a:lnTo>
                  <a:lnTo>
                    <a:pt x="253174" y="252514"/>
                  </a:lnTo>
                  <a:lnTo>
                    <a:pt x="250875" y="252564"/>
                  </a:lnTo>
                  <a:lnTo>
                    <a:pt x="249999" y="252730"/>
                  </a:lnTo>
                  <a:lnTo>
                    <a:pt x="248488" y="254406"/>
                  </a:lnTo>
                  <a:lnTo>
                    <a:pt x="248754" y="254660"/>
                  </a:lnTo>
                  <a:lnTo>
                    <a:pt x="249516" y="255714"/>
                  </a:lnTo>
                  <a:lnTo>
                    <a:pt x="249770" y="256933"/>
                  </a:lnTo>
                  <a:lnTo>
                    <a:pt x="250304" y="258572"/>
                  </a:lnTo>
                  <a:lnTo>
                    <a:pt x="250177" y="259600"/>
                  </a:lnTo>
                  <a:lnTo>
                    <a:pt x="250837" y="259803"/>
                  </a:lnTo>
                  <a:lnTo>
                    <a:pt x="251180" y="259969"/>
                  </a:lnTo>
                  <a:lnTo>
                    <a:pt x="251447" y="260172"/>
                  </a:lnTo>
                  <a:lnTo>
                    <a:pt x="252831" y="256133"/>
                  </a:lnTo>
                  <a:lnTo>
                    <a:pt x="253377" y="258127"/>
                  </a:lnTo>
                  <a:lnTo>
                    <a:pt x="253390" y="258305"/>
                  </a:lnTo>
                  <a:lnTo>
                    <a:pt x="251663" y="260311"/>
                  </a:lnTo>
                  <a:lnTo>
                    <a:pt x="252590" y="261099"/>
                  </a:lnTo>
                  <a:lnTo>
                    <a:pt x="252666" y="262280"/>
                  </a:lnTo>
                  <a:lnTo>
                    <a:pt x="252704" y="263448"/>
                  </a:lnTo>
                  <a:lnTo>
                    <a:pt x="253860" y="264071"/>
                  </a:lnTo>
                  <a:lnTo>
                    <a:pt x="253212" y="261848"/>
                  </a:lnTo>
                  <a:lnTo>
                    <a:pt x="253187" y="259499"/>
                  </a:lnTo>
                  <a:lnTo>
                    <a:pt x="254495" y="255816"/>
                  </a:lnTo>
                  <a:close/>
                </a:path>
                <a:path w="565150" h="497839">
                  <a:moveTo>
                    <a:pt x="254990" y="102666"/>
                  </a:moveTo>
                  <a:lnTo>
                    <a:pt x="254342" y="102222"/>
                  </a:lnTo>
                  <a:lnTo>
                    <a:pt x="254342" y="101193"/>
                  </a:lnTo>
                  <a:lnTo>
                    <a:pt x="253238" y="100939"/>
                  </a:lnTo>
                  <a:lnTo>
                    <a:pt x="253047" y="101003"/>
                  </a:lnTo>
                  <a:lnTo>
                    <a:pt x="252857" y="101041"/>
                  </a:lnTo>
                  <a:lnTo>
                    <a:pt x="252666" y="101104"/>
                  </a:lnTo>
                  <a:lnTo>
                    <a:pt x="253009" y="102209"/>
                  </a:lnTo>
                  <a:lnTo>
                    <a:pt x="253580" y="102819"/>
                  </a:lnTo>
                  <a:lnTo>
                    <a:pt x="254990" y="102666"/>
                  </a:lnTo>
                  <a:close/>
                </a:path>
                <a:path w="565150" h="497839">
                  <a:moveTo>
                    <a:pt x="261467" y="102806"/>
                  </a:moveTo>
                  <a:lnTo>
                    <a:pt x="261378" y="102565"/>
                  </a:lnTo>
                  <a:lnTo>
                    <a:pt x="261366" y="102412"/>
                  </a:lnTo>
                  <a:lnTo>
                    <a:pt x="261188" y="102450"/>
                  </a:lnTo>
                  <a:lnTo>
                    <a:pt x="261061" y="102628"/>
                  </a:lnTo>
                  <a:lnTo>
                    <a:pt x="261023" y="102781"/>
                  </a:lnTo>
                  <a:lnTo>
                    <a:pt x="260985" y="102971"/>
                  </a:lnTo>
                  <a:lnTo>
                    <a:pt x="261137" y="102958"/>
                  </a:lnTo>
                  <a:lnTo>
                    <a:pt x="261302" y="102971"/>
                  </a:lnTo>
                  <a:lnTo>
                    <a:pt x="261467" y="102806"/>
                  </a:lnTo>
                  <a:close/>
                </a:path>
                <a:path w="565150" h="497839">
                  <a:moveTo>
                    <a:pt x="263423" y="108064"/>
                  </a:moveTo>
                  <a:lnTo>
                    <a:pt x="263232" y="107683"/>
                  </a:lnTo>
                  <a:lnTo>
                    <a:pt x="263118" y="107365"/>
                  </a:lnTo>
                  <a:lnTo>
                    <a:pt x="263067" y="107061"/>
                  </a:lnTo>
                  <a:lnTo>
                    <a:pt x="262509" y="106997"/>
                  </a:lnTo>
                  <a:lnTo>
                    <a:pt x="261823" y="107175"/>
                  </a:lnTo>
                  <a:lnTo>
                    <a:pt x="260946" y="107759"/>
                  </a:lnTo>
                  <a:lnTo>
                    <a:pt x="261950" y="107886"/>
                  </a:lnTo>
                  <a:lnTo>
                    <a:pt x="262724" y="107975"/>
                  </a:lnTo>
                  <a:lnTo>
                    <a:pt x="263423" y="108064"/>
                  </a:lnTo>
                  <a:close/>
                </a:path>
                <a:path w="565150" h="497839">
                  <a:moveTo>
                    <a:pt x="265353" y="204381"/>
                  </a:moveTo>
                  <a:lnTo>
                    <a:pt x="264807" y="204495"/>
                  </a:lnTo>
                  <a:lnTo>
                    <a:pt x="264452" y="204470"/>
                  </a:lnTo>
                  <a:lnTo>
                    <a:pt x="263740" y="204812"/>
                  </a:lnTo>
                  <a:lnTo>
                    <a:pt x="257848" y="203898"/>
                  </a:lnTo>
                  <a:lnTo>
                    <a:pt x="257467" y="203847"/>
                  </a:lnTo>
                  <a:lnTo>
                    <a:pt x="257467" y="205384"/>
                  </a:lnTo>
                  <a:lnTo>
                    <a:pt x="256781" y="206641"/>
                  </a:lnTo>
                  <a:lnTo>
                    <a:pt x="256222" y="207022"/>
                  </a:lnTo>
                  <a:lnTo>
                    <a:pt x="255676" y="206641"/>
                  </a:lnTo>
                  <a:lnTo>
                    <a:pt x="255117" y="206184"/>
                  </a:lnTo>
                  <a:lnTo>
                    <a:pt x="255358" y="205168"/>
                  </a:lnTo>
                  <a:lnTo>
                    <a:pt x="255841" y="204495"/>
                  </a:lnTo>
                  <a:lnTo>
                    <a:pt x="256146" y="203898"/>
                  </a:lnTo>
                  <a:lnTo>
                    <a:pt x="257302" y="204127"/>
                  </a:lnTo>
                  <a:lnTo>
                    <a:pt x="257467" y="205384"/>
                  </a:lnTo>
                  <a:lnTo>
                    <a:pt x="257467" y="203847"/>
                  </a:lnTo>
                  <a:lnTo>
                    <a:pt x="255651" y="203555"/>
                  </a:lnTo>
                  <a:lnTo>
                    <a:pt x="253911" y="204343"/>
                  </a:lnTo>
                  <a:lnTo>
                    <a:pt x="253707" y="205384"/>
                  </a:lnTo>
                  <a:lnTo>
                    <a:pt x="253123" y="207479"/>
                  </a:lnTo>
                  <a:lnTo>
                    <a:pt x="253580" y="209689"/>
                  </a:lnTo>
                  <a:lnTo>
                    <a:pt x="252679" y="210070"/>
                  </a:lnTo>
                  <a:lnTo>
                    <a:pt x="252857" y="212039"/>
                  </a:lnTo>
                  <a:lnTo>
                    <a:pt x="252971" y="215582"/>
                  </a:lnTo>
                  <a:lnTo>
                    <a:pt x="252857" y="216700"/>
                  </a:lnTo>
                  <a:lnTo>
                    <a:pt x="253707" y="215874"/>
                  </a:lnTo>
                  <a:lnTo>
                    <a:pt x="253873" y="216839"/>
                  </a:lnTo>
                  <a:lnTo>
                    <a:pt x="253974" y="217195"/>
                  </a:lnTo>
                  <a:lnTo>
                    <a:pt x="254088" y="218884"/>
                  </a:lnTo>
                  <a:lnTo>
                    <a:pt x="253885" y="219113"/>
                  </a:lnTo>
                  <a:lnTo>
                    <a:pt x="253707" y="219379"/>
                  </a:lnTo>
                  <a:lnTo>
                    <a:pt x="255270" y="220306"/>
                  </a:lnTo>
                  <a:lnTo>
                    <a:pt x="256984" y="220865"/>
                  </a:lnTo>
                  <a:lnTo>
                    <a:pt x="259118" y="221119"/>
                  </a:lnTo>
                  <a:lnTo>
                    <a:pt x="259359" y="221107"/>
                  </a:lnTo>
                  <a:lnTo>
                    <a:pt x="259600" y="221119"/>
                  </a:lnTo>
                  <a:lnTo>
                    <a:pt x="259867" y="220294"/>
                  </a:lnTo>
                  <a:lnTo>
                    <a:pt x="260083" y="219773"/>
                  </a:lnTo>
                  <a:lnTo>
                    <a:pt x="260819" y="218198"/>
                  </a:lnTo>
                  <a:lnTo>
                    <a:pt x="259245" y="217487"/>
                  </a:lnTo>
                  <a:lnTo>
                    <a:pt x="258419" y="217195"/>
                  </a:lnTo>
                  <a:lnTo>
                    <a:pt x="257276" y="219773"/>
                  </a:lnTo>
                  <a:lnTo>
                    <a:pt x="256565" y="219113"/>
                  </a:lnTo>
                  <a:lnTo>
                    <a:pt x="254355" y="215696"/>
                  </a:lnTo>
                  <a:lnTo>
                    <a:pt x="254012" y="215582"/>
                  </a:lnTo>
                  <a:lnTo>
                    <a:pt x="254304" y="215277"/>
                  </a:lnTo>
                  <a:lnTo>
                    <a:pt x="254177" y="214401"/>
                  </a:lnTo>
                  <a:lnTo>
                    <a:pt x="253530" y="212991"/>
                  </a:lnTo>
                  <a:lnTo>
                    <a:pt x="253682" y="212039"/>
                  </a:lnTo>
                  <a:lnTo>
                    <a:pt x="254622" y="210718"/>
                  </a:lnTo>
                  <a:lnTo>
                    <a:pt x="255282" y="210324"/>
                  </a:lnTo>
                  <a:lnTo>
                    <a:pt x="256311" y="210235"/>
                  </a:lnTo>
                  <a:lnTo>
                    <a:pt x="256565" y="210248"/>
                  </a:lnTo>
                  <a:lnTo>
                    <a:pt x="258927" y="210718"/>
                  </a:lnTo>
                  <a:lnTo>
                    <a:pt x="259422" y="210235"/>
                  </a:lnTo>
                  <a:lnTo>
                    <a:pt x="262674" y="207022"/>
                  </a:lnTo>
                  <a:lnTo>
                    <a:pt x="264909" y="204812"/>
                  </a:lnTo>
                  <a:lnTo>
                    <a:pt x="265226" y="204495"/>
                  </a:lnTo>
                  <a:lnTo>
                    <a:pt x="265353" y="204381"/>
                  </a:lnTo>
                  <a:close/>
                </a:path>
                <a:path w="565150" h="497839">
                  <a:moveTo>
                    <a:pt x="272554" y="217271"/>
                  </a:moveTo>
                  <a:lnTo>
                    <a:pt x="272491" y="217081"/>
                  </a:lnTo>
                  <a:lnTo>
                    <a:pt x="272402" y="216890"/>
                  </a:lnTo>
                  <a:lnTo>
                    <a:pt x="272313" y="216674"/>
                  </a:lnTo>
                  <a:lnTo>
                    <a:pt x="272135" y="216598"/>
                  </a:lnTo>
                  <a:lnTo>
                    <a:pt x="271945" y="216662"/>
                  </a:lnTo>
                  <a:lnTo>
                    <a:pt x="271818" y="216738"/>
                  </a:lnTo>
                  <a:lnTo>
                    <a:pt x="271665" y="216839"/>
                  </a:lnTo>
                  <a:lnTo>
                    <a:pt x="271500" y="216954"/>
                  </a:lnTo>
                  <a:lnTo>
                    <a:pt x="271868" y="217068"/>
                  </a:lnTo>
                  <a:lnTo>
                    <a:pt x="272224" y="217157"/>
                  </a:lnTo>
                  <a:lnTo>
                    <a:pt x="272554" y="217271"/>
                  </a:lnTo>
                  <a:close/>
                </a:path>
                <a:path w="565150" h="497839">
                  <a:moveTo>
                    <a:pt x="277393" y="210794"/>
                  </a:moveTo>
                  <a:lnTo>
                    <a:pt x="277304" y="210464"/>
                  </a:lnTo>
                  <a:lnTo>
                    <a:pt x="277164" y="210146"/>
                  </a:lnTo>
                  <a:lnTo>
                    <a:pt x="276987" y="209829"/>
                  </a:lnTo>
                  <a:lnTo>
                    <a:pt x="276009" y="209740"/>
                  </a:lnTo>
                  <a:lnTo>
                    <a:pt x="274040" y="209537"/>
                  </a:lnTo>
                  <a:lnTo>
                    <a:pt x="273913" y="210210"/>
                  </a:lnTo>
                  <a:lnTo>
                    <a:pt x="274015" y="210896"/>
                  </a:lnTo>
                  <a:lnTo>
                    <a:pt x="274408" y="211594"/>
                  </a:lnTo>
                  <a:lnTo>
                    <a:pt x="274701" y="211683"/>
                  </a:lnTo>
                  <a:lnTo>
                    <a:pt x="274840" y="211924"/>
                  </a:lnTo>
                  <a:lnTo>
                    <a:pt x="274891" y="212255"/>
                  </a:lnTo>
                  <a:lnTo>
                    <a:pt x="275056" y="212471"/>
                  </a:lnTo>
                  <a:lnTo>
                    <a:pt x="275323" y="212725"/>
                  </a:lnTo>
                  <a:lnTo>
                    <a:pt x="275424" y="212928"/>
                  </a:lnTo>
                  <a:lnTo>
                    <a:pt x="275513" y="213156"/>
                  </a:lnTo>
                  <a:lnTo>
                    <a:pt x="275818" y="213296"/>
                  </a:lnTo>
                  <a:lnTo>
                    <a:pt x="275996" y="213372"/>
                  </a:lnTo>
                  <a:lnTo>
                    <a:pt x="276453" y="212509"/>
                  </a:lnTo>
                  <a:lnTo>
                    <a:pt x="277393" y="210794"/>
                  </a:lnTo>
                  <a:close/>
                </a:path>
                <a:path w="565150" h="497839">
                  <a:moveTo>
                    <a:pt x="283083" y="111074"/>
                  </a:moveTo>
                  <a:lnTo>
                    <a:pt x="282168" y="111086"/>
                  </a:lnTo>
                  <a:lnTo>
                    <a:pt x="281292" y="111264"/>
                  </a:lnTo>
                  <a:lnTo>
                    <a:pt x="280441" y="111556"/>
                  </a:lnTo>
                  <a:lnTo>
                    <a:pt x="280530" y="112191"/>
                  </a:lnTo>
                  <a:lnTo>
                    <a:pt x="283083" y="111074"/>
                  </a:lnTo>
                  <a:close/>
                </a:path>
                <a:path w="565150" h="497839">
                  <a:moveTo>
                    <a:pt x="283438" y="105524"/>
                  </a:moveTo>
                  <a:lnTo>
                    <a:pt x="282968" y="103759"/>
                  </a:lnTo>
                  <a:lnTo>
                    <a:pt x="281635" y="103035"/>
                  </a:lnTo>
                  <a:lnTo>
                    <a:pt x="280454" y="102781"/>
                  </a:lnTo>
                  <a:lnTo>
                    <a:pt x="279349" y="103022"/>
                  </a:lnTo>
                  <a:lnTo>
                    <a:pt x="279425" y="103835"/>
                  </a:lnTo>
                  <a:lnTo>
                    <a:pt x="281317" y="103416"/>
                  </a:lnTo>
                  <a:lnTo>
                    <a:pt x="280555" y="104559"/>
                  </a:lnTo>
                  <a:lnTo>
                    <a:pt x="278993" y="106934"/>
                  </a:lnTo>
                  <a:lnTo>
                    <a:pt x="279590" y="106756"/>
                  </a:lnTo>
                  <a:lnTo>
                    <a:pt x="280225" y="106641"/>
                  </a:lnTo>
                  <a:lnTo>
                    <a:pt x="280873" y="106540"/>
                  </a:lnTo>
                  <a:lnTo>
                    <a:pt x="282219" y="106337"/>
                  </a:lnTo>
                  <a:lnTo>
                    <a:pt x="283438" y="105524"/>
                  </a:lnTo>
                  <a:close/>
                </a:path>
                <a:path w="565150" h="497839">
                  <a:moveTo>
                    <a:pt x="286499" y="112166"/>
                  </a:moveTo>
                  <a:lnTo>
                    <a:pt x="286131" y="112014"/>
                  </a:lnTo>
                  <a:lnTo>
                    <a:pt x="285394" y="111721"/>
                  </a:lnTo>
                  <a:lnTo>
                    <a:pt x="284721" y="111429"/>
                  </a:lnTo>
                  <a:lnTo>
                    <a:pt x="284403" y="111264"/>
                  </a:lnTo>
                  <a:lnTo>
                    <a:pt x="281495" y="113550"/>
                  </a:lnTo>
                  <a:lnTo>
                    <a:pt x="282155" y="114084"/>
                  </a:lnTo>
                  <a:lnTo>
                    <a:pt x="282854" y="114579"/>
                  </a:lnTo>
                  <a:lnTo>
                    <a:pt x="283591" y="115023"/>
                  </a:lnTo>
                  <a:lnTo>
                    <a:pt x="284657" y="114109"/>
                  </a:lnTo>
                  <a:lnTo>
                    <a:pt x="285673" y="113182"/>
                  </a:lnTo>
                  <a:lnTo>
                    <a:pt x="286499" y="112166"/>
                  </a:lnTo>
                  <a:close/>
                </a:path>
                <a:path w="565150" h="497839">
                  <a:moveTo>
                    <a:pt x="295770" y="261607"/>
                  </a:moveTo>
                  <a:lnTo>
                    <a:pt x="294779" y="261226"/>
                  </a:lnTo>
                  <a:lnTo>
                    <a:pt x="294957" y="261531"/>
                  </a:lnTo>
                  <a:lnTo>
                    <a:pt x="295236" y="261810"/>
                  </a:lnTo>
                  <a:lnTo>
                    <a:pt x="295643" y="262039"/>
                  </a:lnTo>
                  <a:lnTo>
                    <a:pt x="295770" y="261607"/>
                  </a:lnTo>
                  <a:close/>
                </a:path>
                <a:path w="565150" h="497839">
                  <a:moveTo>
                    <a:pt x="397294" y="112483"/>
                  </a:moveTo>
                  <a:lnTo>
                    <a:pt x="397230" y="112306"/>
                  </a:lnTo>
                  <a:lnTo>
                    <a:pt x="397027" y="112204"/>
                  </a:lnTo>
                  <a:lnTo>
                    <a:pt x="396875" y="112191"/>
                  </a:lnTo>
                  <a:lnTo>
                    <a:pt x="396709" y="112179"/>
                  </a:lnTo>
                  <a:lnTo>
                    <a:pt x="396925" y="112268"/>
                  </a:lnTo>
                  <a:lnTo>
                    <a:pt x="397116" y="112369"/>
                  </a:lnTo>
                  <a:lnTo>
                    <a:pt x="397294" y="112483"/>
                  </a:lnTo>
                  <a:close/>
                </a:path>
                <a:path w="565150" h="497839">
                  <a:moveTo>
                    <a:pt x="430085" y="343471"/>
                  </a:moveTo>
                  <a:lnTo>
                    <a:pt x="429793" y="343230"/>
                  </a:lnTo>
                  <a:lnTo>
                    <a:pt x="429526" y="342849"/>
                  </a:lnTo>
                  <a:lnTo>
                    <a:pt x="429209" y="342785"/>
                  </a:lnTo>
                  <a:lnTo>
                    <a:pt x="428980" y="342760"/>
                  </a:lnTo>
                  <a:lnTo>
                    <a:pt x="428688" y="343192"/>
                  </a:lnTo>
                  <a:lnTo>
                    <a:pt x="428421" y="343408"/>
                  </a:lnTo>
                  <a:lnTo>
                    <a:pt x="428675" y="343649"/>
                  </a:lnTo>
                  <a:lnTo>
                    <a:pt x="428942" y="344068"/>
                  </a:lnTo>
                  <a:lnTo>
                    <a:pt x="429501" y="344068"/>
                  </a:lnTo>
                  <a:lnTo>
                    <a:pt x="429793" y="343687"/>
                  </a:lnTo>
                  <a:lnTo>
                    <a:pt x="430085" y="343471"/>
                  </a:lnTo>
                  <a:close/>
                </a:path>
                <a:path w="565150" h="497839">
                  <a:moveTo>
                    <a:pt x="451294" y="189014"/>
                  </a:moveTo>
                  <a:lnTo>
                    <a:pt x="451040" y="188569"/>
                  </a:lnTo>
                  <a:lnTo>
                    <a:pt x="450913" y="188137"/>
                  </a:lnTo>
                  <a:lnTo>
                    <a:pt x="450545" y="188417"/>
                  </a:lnTo>
                  <a:lnTo>
                    <a:pt x="450329" y="188582"/>
                  </a:lnTo>
                  <a:lnTo>
                    <a:pt x="450596" y="188937"/>
                  </a:lnTo>
                  <a:lnTo>
                    <a:pt x="450850" y="189318"/>
                  </a:lnTo>
                  <a:lnTo>
                    <a:pt x="451091" y="189687"/>
                  </a:lnTo>
                  <a:lnTo>
                    <a:pt x="451256" y="189522"/>
                  </a:lnTo>
                  <a:lnTo>
                    <a:pt x="451294" y="189014"/>
                  </a:lnTo>
                  <a:close/>
                </a:path>
                <a:path w="565150" h="497839">
                  <a:moveTo>
                    <a:pt x="451853" y="191808"/>
                  </a:moveTo>
                  <a:lnTo>
                    <a:pt x="451726" y="191770"/>
                  </a:lnTo>
                  <a:lnTo>
                    <a:pt x="451231" y="192112"/>
                  </a:lnTo>
                  <a:lnTo>
                    <a:pt x="451853" y="191808"/>
                  </a:lnTo>
                  <a:close/>
                </a:path>
                <a:path w="565150" h="497839">
                  <a:moveTo>
                    <a:pt x="452081" y="191897"/>
                  </a:moveTo>
                  <a:lnTo>
                    <a:pt x="452031" y="191731"/>
                  </a:lnTo>
                  <a:lnTo>
                    <a:pt x="451853" y="191808"/>
                  </a:lnTo>
                  <a:lnTo>
                    <a:pt x="452081" y="191897"/>
                  </a:lnTo>
                  <a:close/>
                </a:path>
                <a:path w="565150" h="497839">
                  <a:moveTo>
                    <a:pt x="462254" y="196176"/>
                  </a:moveTo>
                  <a:lnTo>
                    <a:pt x="462114" y="196303"/>
                  </a:lnTo>
                  <a:lnTo>
                    <a:pt x="461962" y="196443"/>
                  </a:lnTo>
                  <a:lnTo>
                    <a:pt x="461797" y="196570"/>
                  </a:lnTo>
                  <a:lnTo>
                    <a:pt x="461937" y="196608"/>
                  </a:lnTo>
                  <a:lnTo>
                    <a:pt x="462203" y="196634"/>
                  </a:lnTo>
                  <a:lnTo>
                    <a:pt x="462216" y="196481"/>
                  </a:lnTo>
                  <a:lnTo>
                    <a:pt x="462241" y="196316"/>
                  </a:lnTo>
                  <a:lnTo>
                    <a:pt x="462254" y="196176"/>
                  </a:lnTo>
                  <a:close/>
                </a:path>
                <a:path w="565150" h="497839">
                  <a:moveTo>
                    <a:pt x="500545" y="488226"/>
                  </a:moveTo>
                  <a:lnTo>
                    <a:pt x="500392" y="487819"/>
                  </a:lnTo>
                  <a:lnTo>
                    <a:pt x="500126" y="487413"/>
                  </a:lnTo>
                  <a:lnTo>
                    <a:pt x="499808" y="487095"/>
                  </a:lnTo>
                  <a:lnTo>
                    <a:pt x="497078" y="489585"/>
                  </a:lnTo>
                  <a:lnTo>
                    <a:pt x="495604" y="490728"/>
                  </a:lnTo>
                  <a:lnTo>
                    <a:pt x="493014" y="492734"/>
                  </a:lnTo>
                  <a:lnTo>
                    <a:pt x="490550" y="494893"/>
                  </a:lnTo>
                  <a:lnTo>
                    <a:pt x="487222" y="496963"/>
                  </a:lnTo>
                  <a:lnTo>
                    <a:pt x="486752" y="497382"/>
                  </a:lnTo>
                  <a:lnTo>
                    <a:pt x="486257" y="497751"/>
                  </a:lnTo>
                  <a:lnTo>
                    <a:pt x="490512" y="496849"/>
                  </a:lnTo>
                  <a:lnTo>
                    <a:pt x="493128" y="493433"/>
                  </a:lnTo>
                  <a:lnTo>
                    <a:pt x="497078" y="491807"/>
                  </a:lnTo>
                  <a:lnTo>
                    <a:pt x="497382" y="491464"/>
                  </a:lnTo>
                  <a:lnTo>
                    <a:pt x="498348" y="490296"/>
                  </a:lnTo>
                  <a:lnTo>
                    <a:pt x="499414" y="489229"/>
                  </a:lnTo>
                  <a:lnTo>
                    <a:pt x="500545" y="488226"/>
                  </a:lnTo>
                  <a:close/>
                </a:path>
                <a:path w="565150" h="497839">
                  <a:moveTo>
                    <a:pt x="511048" y="164782"/>
                  </a:moveTo>
                  <a:lnTo>
                    <a:pt x="510705" y="164617"/>
                  </a:lnTo>
                  <a:lnTo>
                    <a:pt x="510146" y="164287"/>
                  </a:lnTo>
                  <a:lnTo>
                    <a:pt x="509917" y="164287"/>
                  </a:lnTo>
                  <a:lnTo>
                    <a:pt x="509879" y="164134"/>
                  </a:lnTo>
                  <a:lnTo>
                    <a:pt x="509511" y="163944"/>
                  </a:lnTo>
                  <a:lnTo>
                    <a:pt x="509016" y="163741"/>
                  </a:lnTo>
                  <a:lnTo>
                    <a:pt x="508863" y="163677"/>
                  </a:lnTo>
                  <a:lnTo>
                    <a:pt x="508177" y="163398"/>
                  </a:lnTo>
                  <a:lnTo>
                    <a:pt x="507568" y="163182"/>
                  </a:lnTo>
                  <a:lnTo>
                    <a:pt x="507034" y="163068"/>
                  </a:lnTo>
                  <a:lnTo>
                    <a:pt x="506882" y="163004"/>
                  </a:lnTo>
                  <a:lnTo>
                    <a:pt x="509282" y="165658"/>
                  </a:lnTo>
                  <a:lnTo>
                    <a:pt x="509866" y="165379"/>
                  </a:lnTo>
                  <a:lnTo>
                    <a:pt x="511048" y="164782"/>
                  </a:lnTo>
                  <a:close/>
                </a:path>
                <a:path w="565150" h="497839">
                  <a:moveTo>
                    <a:pt x="530606" y="466026"/>
                  </a:moveTo>
                  <a:lnTo>
                    <a:pt x="529463" y="464400"/>
                  </a:lnTo>
                  <a:lnTo>
                    <a:pt x="524878" y="467233"/>
                  </a:lnTo>
                  <a:lnTo>
                    <a:pt x="522617" y="468706"/>
                  </a:lnTo>
                  <a:lnTo>
                    <a:pt x="520979" y="469747"/>
                  </a:lnTo>
                  <a:lnTo>
                    <a:pt x="519252" y="470217"/>
                  </a:lnTo>
                  <a:lnTo>
                    <a:pt x="516585" y="469887"/>
                  </a:lnTo>
                  <a:lnTo>
                    <a:pt x="515848" y="470027"/>
                  </a:lnTo>
                  <a:lnTo>
                    <a:pt x="515010" y="470065"/>
                  </a:lnTo>
                  <a:lnTo>
                    <a:pt x="514832" y="470852"/>
                  </a:lnTo>
                  <a:lnTo>
                    <a:pt x="514540" y="471487"/>
                  </a:lnTo>
                  <a:lnTo>
                    <a:pt x="514692" y="474052"/>
                  </a:lnTo>
                  <a:lnTo>
                    <a:pt x="513829" y="475449"/>
                  </a:lnTo>
                  <a:lnTo>
                    <a:pt x="509219" y="478790"/>
                  </a:lnTo>
                  <a:lnTo>
                    <a:pt x="505244" y="481965"/>
                  </a:lnTo>
                  <a:lnTo>
                    <a:pt x="501370" y="485648"/>
                  </a:lnTo>
                  <a:lnTo>
                    <a:pt x="502437" y="486587"/>
                  </a:lnTo>
                  <a:lnTo>
                    <a:pt x="504088" y="485228"/>
                  </a:lnTo>
                  <a:lnTo>
                    <a:pt x="505777" y="483933"/>
                  </a:lnTo>
                  <a:lnTo>
                    <a:pt x="508495" y="481660"/>
                  </a:lnTo>
                  <a:lnTo>
                    <a:pt x="509752" y="480936"/>
                  </a:lnTo>
                  <a:lnTo>
                    <a:pt x="513003" y="477951"/>
                  </a:lnTo>
                  <a:lnTo>
                    <a:pt x="515251" y="476123"/>
                  </a:lnTo>
                  <a:lnTo>
                    <a:pt x="519747" y="475894"/>
                  </a:lnTo>
                  <a:lnTo>
                    <a:pt x="520700" y="475132"/>
                  </a:lnTo>
                  <a:lnTo>
                    <a:pt x="521436" y="472211"/>
                  </a:lnTo>
                  <a:lnTo>
                    <a:pt x="522427" y="471043"/>
                  </a:lnTo>
                  <a:lnTo>
                    <a:pt x="530606" y="466026"/>
                  </a:lnTo>
                  <a:close/>
                </a:path>
                <a:path w="565150" h="497839">
                  <a:moveTo>
                    <a:pt x="533120" y="460857"/>
                  </a:moveTo>
                  <a:lnTo>
                    <a:pt x="532955" y="460883"/>
                  </a:lnTo>
                  <a:lnTo>
                    <a:pt x="532866" y="461098"/>
                  </a:lnTo>
                  <a:lnTo>
                    <a:pt x="533044" y="460971"/>
                  </a:lnTo>
                  <a:close/>
                </a:path>
                <a:path w="565150" h="497839">
                  <a:moveTo>
                    <a:pt x="547674" y="156984"/>
                  </a:moveTo>
                  <a:lnTo>
                    <a:pt x="547585" y="156654"/>
                  </a:lnTo>
                  <a:lnTo>
                    <a:pt x="547535" y="156476"/>
                  </a:lnTo>
                  <a:lnTo>
                    <a:pt x="547217" y="156552"/>
                  </a:lnTo>
                  <a:lnTo>
                    <a:pt x="546900" y="156603"/>
                  </a:lnTo>
                  <a:lnTo>
                    <a:pt x="546595" y="156718"/>
                  </a:lnTo>
                  <a:lnTo>
                    <a:pt x="546658" y="157048"/>
                  </a:lnTo>
                  <a:lnTo>
                    <a:pt x="546696" y="157238"/>
                  </a:lnTo>
                  <a:lnTo>
                    <a:pt x="547344" y="157099"/>
                  </a:lnTo>
                  <a:lnTo>
                    <a:pt x="547649" y="156984"/>
                  </a:lnTo>
                  <a:close/>
                </a:path>
                <a:path w="565150" h="497839">
                  <a:moveTo>
                    <a:pt x="549503" y="427647"/>
                  </a:moveTo>
                  <a:lnTo>
                    <a:pt x="549249" y="426110"/>
                  </a:lnTo>
                  <a:lnTo>
                    <a:pt x="548970" y="425119"/>
                  </a:lnTo>
                  <a:lnTo>
                    <a:pt x="548627" y="424154"/>
                  </a:lnTo>
                  <a:lnTo>
                    <a:pt x="547852" y="423240"/>
                  </a:lnTo>
                  <a:lnTo>
                    <a:pt x="547128" y="424065"/>
                  </a:lnTo>
                  <a:lnTo>
                    <a:pt x="545960" y="427647"/>
                  </a:lnTo>
                  <a:lnTo>
                    <a:pt x="549503" y="427647"/>
                  </a:lnTo>
                  <a:close/>
                </a:path>
                <a:path w="565150" h="497839">
                  <a:moveTo>
                    <a:pt x="550265" y="159639"/>
                  </a:moveTo>
                  <a:lnTo>
                    <a:pt x="550202" y="159321"/>
                  </a:lnTo>
                  <a:lnTo>
                    <a:pt x="550214" y="158978"/>
                  </a:lnTo>
                  <a:lnTo>
                    <a:pt x="550151" y="158661"/>
                  </a:lnTo>
                  <a:lnTo>
                    <a:pt x="548386" y="156870"/>
                  </a:lnTo>
                  <a:lnTo>
                    <a:pt x="550265" y="159639"/>
                  </a:lnTo>
                  <a:close/>
                </a:path>
                <a:path w="565150" h="497839">
                  <a:moveTo>
                    <a:pt x="551611" y="162001"/>
                  </a:moveTo>
                  <a:lnTo>
                    <a:pt x="550913" y="160832"/>
                  </a:lnTo>
                  <a:lnTo>
                    <a:pt x="550405" y="164109"/>
                  </a:lnTo>
                  <a:lnTo>
                    <a:pt x="551027" y="163106"/>
                  </a:lnTo>
                  <a:lnTo>
                    <a:pt x="551611" y="162001"/>
                  </a:lnTo>
                  <a:close/>
                </a:path>
                <a:path w="565150" h="497839">
                  <a:moveTo>
                    <a:pt x="553364" y="172389"/>
                  </a:moveTo>
                  <a:lnTo>
                    <a:pt x="553250" y="171170"/>
                  </a:lnTo>
                  <a:lnTo>
                    <a:pt x="552881" y="170091"/>
                  </a:lnTo>
                  <a:lnTo>
                    <a:pt x="552221" y="169164"/>
                  </a:lnTo>
                  <a:lnTo>
                    <a:pt x="552069" y="169202"/>
                  </a:lnTo>
                  <a:lnTo>
                    <a:pt x="551319" y="169037"/>
                  </a:lnTo>
                  <a:lnTo>
                    <a:pt x="550646" y="168541"/>
                  </a:lnTo>
                  <a:lnTo>
                    <a:pt x="550037" y="168249"/>
                  </a:lnTo>
                  <a:lnTo>
                    <a:pt x="550189" y="167513"/>
                  </a:lnTo>
                  <a:lnTo>
                    <a:pt x="550697" y="167170"/>
                  </a:lnTo>
                  <a:lnTo>
                    <a:pt x="551332" y="167144"/>
                  </a:lnTo>
                  <a:lnTo>
                    <a:pt x="551662" y="166497"/>
                  </a:lnTo>
                  <a:lnTo>
                    <a:pt x="550379" y="164299"/>
                  </a:lnTo>
                  <a:lnTo>
                    <a:pt x="549389" y="170637"/>
                  </a:lnTo>
                  <a:lnTo>
                    <a:pt x="550684" y="171551"/>
                  </a:lnTo>
                  <a:lnTo>
                    <a:pt x="551078" y="172072"/>
                  </a:lnTo>
                  <a:lnTo>
                    <a:pt x="551129" y="172631"/>
                  </a:lnTo>
                  <a:lnTo>
                    <a:pt x="551865" y="172720"/>
                  </a:lnTo>
                  <a:lnTo>
                    <a:pt x="552627" y="172491"/>
                  </a:lnTo>
                  <a:lnTo>
                    <a:pt x="553364" y="172389"/>
                  </a:lnTo>
                  <a:close/>
                </a:path>
                <a:path w="565150" h="497839">
                  <a:moveTo>
                    <a:pt x="555307" y="444042"/>
                  </a:moveTo>
                  <a:lnTo>
                    <a:pt x="555155" y="444055"/>
                  </a:lnTo>
                  <a:lnTo>
                    <a:pt x="555307" y="444042"/>
                  </a:lnTo>
                  <a:close/>
                </a:path>
                <a:path w="565150" h="497839">
                  <a:moveTo>
                    <a:pt x="555879" y="442849"/>
                  </a:moveTo>
                  <a:lnTo>
                    <a:pt x="555637" y="442391"/>
                  </a:lnTo>
                  <a:lnTo>
                    <a:pt x="555485" y="441934"/>
                  </a:lnTo>
                  <a:lnTo>
                    <a:pt x="555053" y="441972"/>
                  </a:lnTo>
                  <a:lnTo>
                    <a:pt x="554863" y="442391"/>
                  </a:lnTo>
                  <a:lnTo>
                    <a:pt x="554685" y="442785"/>
                  </a:lnTo>
                  <a:lnTo>
                    <a:pt x="554786" y="443407"/>
                  </a:lnTo>
                  <a:lnTo>
                    <a:pt x="555053" y="443687"/>
                  </a:lnTo>
                  <a:lnTo>
                    <a:pt x="555256" y="443966"/>
                  </a:lnTo>
                  <a:lnTo>
                    <a:pt x="555510" y="443750"/>
                  </a:lnTo>
                  <a:lnTo>
                    <a:pt x="555815" y="443534"/>
                  </a:lnTo>
                  <a:lnTo>
                    <a:pt x="555840" y="443293"/>
                  </a:lnTo>
                  <a:lnTo>
                    <a:pt x="555879" y="442849"/>
                  </a:lnTo>
                  <a:close/>
                </a:path>
                <a:path w="565150" h="497839">
                  <a:moveTo>
                    <a:pt x="556031" y="457657"/>
                  </a:moveTo>
                  <a:lnTo>
                    <a:pt x="555739" y="457581"/>
                  </a:lnTo>
                  <a:lnTo>
                    <a:pt x="555879" y="457796"/>
                  </a:lnTo>
                  <a:lnTo>
                    <a:pt x="556031" y="457657"/>
                  </a:lnTo>
                  <a:close/>
                </a:path>
                <a:path w="565150" h="497839">
                  <a:moveTo>
                    <a:pt x="556336" y="452945"/>
                  </a:moveTo>
                  <a:lnTo>
                    <a:pt x="556006" y="452704"/>
                  </a:lnTo>
                  <a:lnTo>
                    <a:pt x="555929" y="453186"/>
                  </a:lnTo>
                  <a:lnTo>
                    <a:pt x="556336" y="452945"/>
                  </a:lnTo>
                  <a:close/>
                </a:path>
                <a:path w="565150" h="497839">
                  <a:moveTo>
                    <a:pt x="559523" y="148386"/>
                  </a:moveTo>
                  <a:lnTo>
                    <a:pt x="558469" y="147828"/>
                  </a:lnTo>
                  <a:lnTo>
                    <a:pt x="557403" y="147243"/>
                  </a:lnTo>
                  <a:lnTo>
                    <a:pt x="556336" y="146659"/>
                  </a:lnTo>
                  <a:lnTo>
                    <a:pt x="556209" y="146748"/>
                  </a:lnTo>
                  <a:lnTo>
                    <a:pt x="556044" y="146723"/>
                  </a:lnTo>
                  <a:lnTo>
                    <a:pt x="555675" y="150393"/>
                  </a:lnTo>
                  <a:lnTo>
                    <a:pt x="556437" y="150723"/>
                  </a:lnTo>
                  <a:lnTo>
                    <a:pt x="556742" y="150825"/>
                  </a:lnTo>
                  <a:lnTo>
                    <a:pt x="557517" y="150787"/>
                  </a:lnTo>
                  <a:lnTo>
                    <a:pt x="557720" y="150774"/>
                  </a:lnTo>
                  <a:lnTo>
                    <a:pt x="557364" y="149567"/>
                  </a:lnTo>
                  <a:lnTo>
                    <a:pt x="558228" y="149415"/>
                  </a:lnTo>
                  <a:lnTo>
                    <a:pt x="559015" y="149491"/>
                  </a:lnTo>
                  <a:lnTo>
                    <a:pt x="559523" y="148386"/>
                  </a:lnTo>
                  <a:close/>
                </a:path>
                <a:path w="565150" h="497839">
                  <a:moveTo>
                    <a:pt x="560705" y="438238"/>
                  </a:moveTo>
                  <a:lnTo>
                    <a:pt x="559003" y="436245"/>
                  </a:lnTo>
                  <a:lnTo>
                    <a:pt x="558114" y="435203"/>
                  </a:lnTo>
                  <a:lnTo>
                    <a:pt x="558063" y="434860"/>
                  </a:lnTo>
                  <a:lnTo>
                    <a:pt x="557098" y="433133"/>
                  </a:lnTo>
                  <a:lnTo>
                    <a:pt x="556742" y="433616"/>
                  </a:lnTo>
                  <a:lnTo>
                    <a:pt x="556107" y="432866"/>
                  </a:lnTo>
                  <a:lnTo>
                    <a:pt x="555548" y="433158"/>
                  </a:lnTo>
                  <a:lnTo>
                    <a:pt x="555142" y="433501"/>
                  </a:lnTo>
                  <a:lnTo>
                    <a:pt x="554558" y="433235"/>
                  </a:lnTo>
                  <a:lnTo>
                    <a:pt x="553834" y="433095"/>
                  </a:lnTo>
                  <a:lnTo>
                    <a:pt x="553389" y="433781"/>
                  </a:lnTo>
                  <a:lnTo>
                    <a:pt x="552665" y="433070"/>
                  </a:lnTo>
                  <a:lnTo>
                    <a:pt x="551535" y="433197"/>
                  </a:lnTo>
                  <a:lnTo>
                    <a:pt x="550456" y="433692"/>
                  </a:lnTo>
                  <a:lnTo>
                    <a:pt x="548665" y="434263"/>
                  </a:lnTo>
                  <a:lnTo>
                    <a:pt x="547458" y="433641"/>
                  </a:lnTo>
                  <a:lnTo>
                    <a:pt x="547192" y="433362"/>
                  </a:lnTo>
                  <a:lnTo>
                    <a:pt x="547192" y="438238"/>
                  </a:lnTo>
                  <a:lnTo>
                    <a:pt x="546646" y="439242"/>
                  </a:lnTo>
                  <a:lnTo>
                    <a:pt x="546646" y="461886"/>
                  </a:lnTo>
                  <a:lnTo>
                    <a:pt x="546633" y="462940"/>
                  </a:lnTo>
                  <a:lnTo>
                    <a:pt x="546328" y="462876"/>
                  </a:lnTo>
                  <a:lnTo>
                    <a:pt x="545998" y="462851"/>
                  </a:lnTo>
                  <a:lnTo>
                    <a:pt x="545655" y="462737"/>
                  </a:lnTo>
                  <a:lnTo>
                    <a:pt x="545655" y="462292"/>
                  </a:lnTo>
                  <a:lnTo>
                    <a:pt x="546011" y="462064"/>
                  </a:lnTo>
                  <a:lnTo>
                    <a:pt x="546328" y="461987"/>
                  </a:lnTo>
                  <a:lnTo>
                    <a:pt x="546646" y="461886"/>
                  </a:lnTo>
                  <a:lnTo>
                    <a:pt x="546646" y="439242"/>
                  </a:lnTo>
                  <a:lnTo>
                    <a:pt x="546290" y="439877"/>
                  </a:lnTo>
                  <a:lnTo>
                    <a:pt x="545058" y="440931"/>
                  </a:lnTo>
                  <a:lnTo>
                    <a:pt x="542366" y="440334"/>
                  </a:lnTo>
                  <a:lnTo>
                    <a:pt x="541934" y="437489"/>
                  </a:lnTo>
                  <a:lnTo>
                    <a:pt x="541591" y="435203"/>
                  </a:lnTo>
                  <a:lnTo>
                    <a:pt x="542848" y="434886"/>
                  </a:lnTo>
                  <a:lnTo>
                    <a:pt x="544004" y="434225"/>
                  </a:lnTo>
                  <a:lnTo>
                    <a:pt x="546735" y="434860"/>
                  </a:lnTo>
                  <a:lnTo>
                    <a:pt x="547192" y="438238"/>
                  </a:lnTo>
                  <a:lnTo>
                    <a:pt x="547192" y="433362"/>
                  </a:lnTo>
                  <a:lnTo>
                    <a:pt x="546112" y="432206"/>
                  </a:lnTo>
                  <a:lnTo>
                    <a:pt x="546531" y="430466"/>
                  </a:lnTo>
                  <a:lnTo>
                    <a:pt x="548284" y="429666"/>
                  </a:lnTo>
                  <a:lnTo>
                    <a:pt x="549046" y="429348"/>
                  </a:lnTo>
                  <a:lnTo>
                    <a:pt x="549821" y="429133"/>
                  </a:lnTo>
                  <a:lnTo>
                    <a:pt x="549681" y="428625"/>
                  </a:lnTo>
                  <a:lnTo>
                    <a:pt x="549617" y="428307"/>
                  </a:lnTo>
                  <a:lnTo>
                    <a:pt x="549516" y="427672"/>
                  </a:lnTo>
                  <a:lnTo>
                    <a:pt x="545960" y="427672"/>
                  </a:lnTo>
                  <a:lnTo>
                    <a:pt x="545744" y="427672"/>
                  </a:lnTo>
                  <a:lnTo>
                    <a:pt x="543153" y="428307"/>
                  </a:lnTo>
                  <a:lnTo>
                    <a:pt x="542124" y="426491"/>
                  </a:lnTo>
                  <a:lnTo>
                    <a:pt x="541782" y="424751"/>
                  </a:lnTo>
                  <a:lnTo>
                    <a:pt x="543712" y="422135"/>
                  </a:lnTo>
                  <a:lnTo>
                    <a:pt x="544474" y="420979"/>
                  </a:lnTo>
                  <a:lnTo>
                    <a:pt x="545033" y="419976"/>
                  </a:lnTo>
                  <a:lnTo>
                    <a:pt x="544576" y="419417"/>
                  </a:lnTo>
                  <a:lnTo>
                    <a:pt x="543928" y="419557"/>
                  </a:lnTo>
                  <a:lnTo>
                    <a:pt x="543293" y="419760"/>
                  </a:lnTo>
                  <a:lnTo>
                    <a:pt x="542658" y="419811"/>
                  </a:lnTo>
                  <a:lnTo>
                    <a:pt x="541312" y="422135"/>
                  </a:lnTo>
                  <a:lnTo>
                    <a:pt x="539991" y="421640"/>
                  </a:lnTo>
                  <a:lnTo>
                    <a:pt x="540105" y="420979"/>
                  </a:lnTo>
                  <a:lnTo>
                    <a:pt x="540219" y="420052"/>
                  </a:lnTo>
                  <a:lnTo>
                    <a:pt x="538568" y="420458"/>
                  </a:lnTo>
                  <a:lnTo>
                    <a:pt x="537159" y="421386"/>
                  </a:lnTo>
                  <a:lnTo>
                    <a:pt x="535559" y="423113"/>
                  </a:lnTo>
                  <a:lnTo>
                    <a:pt x="535063" y="423392"/>
                  </a:lnTo>
                  <a:lnTo>
                    <a:pt x="533006" y="424764"/>
                  </a:lnTo>
                  <a:lnTo>
                    <a:pt x="531812" y="426110"/>
                  </a:lnTo>
                  <a:lnTo>
                    <a:pt x="530415" y="428891"/>
                  </a:lnTo>
                  <a:lnTo>
                    <a:pt x="529615" y="429844"/>
                  </a:lnTo>
                  <a:lnTo>
                    <a:pt x="528408" y="432282"/>
                  </a:lnTo>
                  <a:lnTo>
                    <a:pt x="527634" y="433666"/>
                  </a:lnTo>
                  <a:lnTo>
                    <a:pt x="527253" y="436003"/>
                  </a:lnTo>
                  <a:lnTo>
                    <a:pt x="527138" y="437769"/>
                  </a:lnTo>
                  <a:lnTo>
                    <a:pt x="528815" y="437667"/>
                  </a:lnTo>
                  <a:lnTo>
                    <a:pt x="530326" y="437781"/>
                  </a:lnTo>
                  <a:lnTo>
                    <a:pt x="530809" y="437667"/>
                  </a:lnTo>
                  <a:lnTo>
                    <a:pt x="531609" y="437489"/>
                  </a:lnTo>
                  <a:lnTo>
                    <a:pt x="536676" y="441680"/>
                  </a:lnTo>
                  <a:lnTo>
                    <a:pt x="536181" y="441883"/>
                  </a:lnTo>
                  <a:lnTo>
                    <a:pt x="536181" y="443090"/>
                  </a:lnTo>
                  <a:lnTo>
                    <a:pt x="536003" y="443052"/>
                  </a:lnTo>
                  <a:lnTo>
                    <a:pt x="535978" y="442836"/>
                  </a:lnTo>
                  <a:lnTo>
                    <a:pt x="536168" y="442810"/>
                  </a:lnTo>
                  <a:lnTo>
                    <a:pt x="536181" y="443090"/>
                  </a:lnTo>
                  <a:lnTo>
                    <a:pt x="536181" y="441883"/>
                  </a:lnTo>
                  <a:lnTo>
                    <a:pt x="534136" y="442671"/>
                  </a:lnTo>
                  <a:lnTo>
                    <a:pt x="533908" y="442595"/>
                  </a:lnTo>
                  <a:lnTo>
                    <a:pt x="529793" y="440855"/>
                  </a:lnTo>
                  <a:lnTo>
                    <a:pt x="527088" y="439851"/>
                  </a:lnTo>
                  <a:lnTo>
                    <a:pt x="527151" y="444792"/>
                  </a:lnTo>
                  <a:lnTo>
                    <a:pt x="527964" y="447522"/>
                  </a:lnTo>
                  <a:lnTo>
                    <a:pt x="529082" y="450278"/>
                  </a:lnTo>
                  <a:lnTo>
                    <a:pt x="530072" y="450202"/>
                  </a:lnTo>
                  <a:lnTo>
                    <a:pt x="530961" y="450227"/>
                  </a:lnTo>
                  <a:lnTo>
                    <a:pt x="531787" y="450392"/>
                  </a:lnTo>
                  <a:lnTo>
                    <a:pt x="531850" y="450202"/>
                  </a:lnTo>
                  <a:lnTo>
                    <a:pt x="533044" y="445985"/>
                  </a:lnTo>
                  <a:lnTo>
                    <a:pt x="532536" y="442836"/>
                  </a:lnTo>
                  <a:lnTo>
                    <a:pt x="538111" y="443941"/>
                  </a:lnTo>
                  <a:lnTo>
                    <a:pt x="537032" y="445173"/>
                  </a:lnTo>
                  <a:lnTo>
                    <a:pt x="536130" y="445922"/>
                  </a:lnTo>
                  <a:lnTo>
                    <a:pt x="535482" y="447268"/>
                  </a:lnTo>
                  <a:lnTo>
                    <a:pt x="535571" y="447522"/>
                  </a:lnTo>
                  <a:lnTo>
                    <a:pt x="536181" y="448500"/>
                  </a:lnTo>
                  <a:lnTo>
                    <a:pt x="536511" y="448970"/>
                  </a:lnTo>
                  <a:lnTo>
                    <a:pt x="537641" y="448754"/>
                  </a:lnTo>
                  <a:lnTo>
                    <a:pt x="538619" y="447268"/>
                  </a:lnTo>
                  <a:lnTo>
                    <a:pt x="538937" y="445985"/>
                  </a:lnTo>
                  <a:lnTo>
                    <a:pt x="539051" y="445731"/>
                  </a:lnTo>
                  <a:lnTo>
                    <a:pt x="540512" y="444093"/>
                  </a:lnTo>
                  <a:lnTo>
                    <a:pt x="541756" y="443903"/>
                  </a:lnTo>
                  <a:lnTo>
                    <a:pt x="542645" y="443496"/>
                  </a:lnTo>
                  <a:lnTo>
                    <a:pt x="545884" y="450659"/>
                  </a:lnTo>
                  <a:lnTo>
                    <a:pt x="544677" y="450989"/>
                  </a:lnTo>
                  <a:lnTo>
                    <a:pt x="544677" y="458571"/>
                  </a:lnTo>
                  <a:lnTo>
                    <a:pt x="542937" y="457187"/>
                  </a:lnTo>
                  <a:lnTo>
                    <a:pt x="544436" y="457212"/>
                  </a:lnTo>
                  <a:lnTo>
                    <a:pt x="544677" y="458571"/>
                  </a:lnTo>
                  <a:lnTo>
                    <a:pt x="544677" y="450989"/>
                  </a:lnTo>
                  <a:lnTo>
                    <a:pt x="544118" y="451142"/>
                  </a:lnTo>
                  <a:lnTo>
                    <a:pt x="542188" y="451929"/>
                  </a:lnTo>
                  <a:lnTo>
                    <a:pt x="538429" y="458114"/>
                  </a:lnTo>
                  <a:lnTo>
                    <a:pt x="538200" y="458838"/>
                  </a:lnTo>
                  <a:lnTo>
                    <a:pt x="537845" y="459384"/>
                  </a:lnTo>
                  <a:lnTo>
                    <a:pt x="537400" y="459790"/>
                  </a:lnTo>
                  <a:lnTo>
                    <a:pt x="536460" y="461327"/>
                  </a:lnTo>
                  <a:lnTo>
                    <a:pt x="536422" y="461886"/>
                  </a:lnTo>
                  <a:lnTo>
                    <a:pt x="537108" y="464388"/>
                  </a:lnTo>
                  <a:lnTo>
                    <a:pt x="537718" y="464680"/>
                  </a:lnTo>
                  <a:lnTo>
                    <a:pt x="538403" y="464883"/>
                  </a:lnTo>
                  <a:lnTo>
                    <a:pt x="539407" y="465416"/>
                  </a:lnTo>
                  <a:lnTo>
                    <a:pt x="539800" y="465531"/>
                  </a:lnTo>
                  <a:lnTo>
                    <a:pt x="540194" y="465607"/>
                  </a:lnTo>
                  <a:lnTo>
                    <a:pt x="542201" y="465340"/>
                  </a:lnTo>
                  <a:lnTo>
                    <a:pt x="542569" y="465188"/>
                  </a:lnTo>
                  <a:lnTo>
                    <a:pt x="544055" y="464121"/>
                  </a:lnTo>
                  <a:lnTo>
                    <a:pt x="545541" y="463931"/>
                  </a:lnTo>
                  <a:lnTo>
                    <a:pt x="548259" y="463423"/>
                  </a:lnTo>
                  <a:lnTo>
                    <a:pt x="549402" y="463092"/>
                  </a:lnTo>
                  <a:lnTo>
                    <a:pt x="549744" y="462940"/>
                  </a:lnTo>
                  <a:lnTo>
                    <a:pt x="550468" y="462610"/>
                  </a:lnTo>
                  <a:lnTo>
                    <a:pt x="550303" y="462457"/>
                  </a:lnTo>
                  <a:lnTo>
                    <a:pt x="549770" y="461886"/>
                  </a:lnTo>
                  <a:lnTo>
                    <a:pt x="549262" y="461327"/>
                  </a:lnTo>
                  <a:lnTo>
                    <a:pt x="548208" y="460108"/>
                  </a:lnTo>
                  <a:lnTo>
                    <a:pt x="547484" y="458571"/>
                  </a:lnTo>
                  <a:lnTo>
                    <a:pt x="546925" y="457365"/>
                  </a:lnTo>
                  <a:lnTo>
                    <a:pt x="547052" y="457187"/>
                  </a:lnTo>
                  <a:lnTo>
                    <a:pt x="547801" y="456145"/>
                  </a:lnTo>
                  <a:lnTo>
                    <a:pt x="549071" y="454456"/>
                  </a:lnTo>
                  <a:lnTo>
                    <a:pt x="548919" y="453517"/>
                  </a:lnTo>
                  <a:lnTo>
                    <a:pt x="549541" y="451142"/>
                  </a:lnTo>
                  <a:lnTo>
                    <a:pt x="550367" y="448360"/>
                  </a:lnTo>
                  <a:lnTo>
                    <a:pt x="551281" y="448487"/>
                  </a:lnTo>
                  <a:lnTo>
                    <a:pt x="551853" y="448500"/>
                  </a:lnTo>
                  <a:lnTo>
                    <a:pt x="553110" y="448843"/>
                  </a:lnTo>
                  <a:lnTo>
                    <a:pt x="553783" y="449148"/>
                  </a:lnTo>
                  <a:lnTo>
                    <a:pt x="554329" y="449351"/>
                  </a:lnTo>
                  <a:lnTo>
                    <a:pt x="554774" y="448360"/>
                  </a:lnTo>
                  <a:lnTo>
                    <a:pt x="555002" y="447865"/>
                  </a:lnTo>
                  <a:lnTo>
                    <a:pt x="555637" y="446659"/>
                  </a:lnTo>
                  <a:lnTo>
                    <a:pt x="555917" y="445731"/>
                  </a:lnTo>
                  <a:lnTo>
                    <a:pt x="556133" y="445084"/>
                  </a:lnTo>
                  <a:lnTo>
                    <a:pt x="555663" y="444715"/>
                  </a:lnTo>
                  <a:lnTo>
                    <a:pt x="555409" y="444500"/>
                  </a:lnTo>
                  <a:lnTo>
                    <a:pt x="555104" y="444106"/>
                  </a:lnTo>
                  <a:lnTo>
                    <a:pt x="553415" y="444715"/>
                  </a:lnTo>
                  <a:lnTo>
                    <a:pt x="553313" y="444500"/>
                  </a:lnTo>
                  <a:lnTo>
                    <a:pt x="552856" y="443496"/>
                  </a:lnTo>
                  <a:lnTo>
                    <a:pt x="552678" y="443090"/>
                  </a:lnTo>
                  <a:lnTo>
                    <a:pt x="552589" y="442899"/>
                  </a:lnTo>
                  <a:lnTo>
                    <a:pt x="552081" y="442760"/>
                  </a:lnTo>
                  <a:lnTo>
                    <a:pt x="551688" y="442671"/>
                  </a:lnTo>
                  <a:lnTo>
                    <a:pt x="550532" y="442379"/>
                  </a:lnTo>
                  <a:lnTo>
                    <a:pt x="550532" y="445465"/>
                  </a:lnTo>
                  <a:lnTo>
                    <a:pt x="550125" y="445731"/>
                  </a:lnTo>
                  <a:lnTo>
                    <a:pt x="549706" y="445604"/>
                  </a:lnTo>
                  <a:lnTo>
                    <a:pt x="549363" y="445604"/>
                  </a:lnTo>
                  <a:lnTo>
                    <a:pt x="549490" y="444639"/>
                  </a:lnTo>
                  <a:lnTo>
                    <a:pt x="549694" y="444500"/>
                  </a:lnTo>
                  <a:lnTo>
                    <a:pt x="550125" y="444639"/>
                  </a:lnTo>
                  <a:lnTo>
                    <a:pt x="550468" y="444665"/>
                  </a:lnTo>
                  <a:lnTo>
                    <a:pt x="550532" y="445465"/>
                  </a:lnTo>
                  <a:lnTo>
                    <a:pt x="550532" y="442379"/>
                  </a:lnTo>
                  <a:lnTo>
                    <a:pt x="549668" y="442150"/>
                  </a:lnTo>
                  <a:lnTo>
                    <a:pt x="549363" y="440931"/>
                  </a:lnTo>
                  <a:lnTo>
                    <a:pt x="549249" y="439851"/>
                  </a:lnTo>
                  <a:lnTo>
                    <a:pt x="549325" y="438213"/>
                  </a:lnTo>
                  <a:lnTo>
                    <a:pt x="548995" y="438150"/>
                  </a:lnTo>
                  <a:lnTo>
                    <a:pt x="548728" y="438035"/>
                  </a:lnTo>
                  <a:lnTo>
                    <a:pt x="548627" y="437629"/>
                  </a:lnTo>
                  <a:lnTo>
                    <a:pt x="549452" y="437832"/>
                  </a:lnTo>
                  <a:lnTo>
                    <a:pt x="549541" y="437629"/>
                  </a:lnTo>
                  <a:lnTo>
                    <a:pt x="549770" y="437070"/>
                  </a:lnTo>
                  <a:lnTo>
                    <a:pt x="550418" y="436486"/>
                  </a:lnTo>
                  <a:lnTo>
                    <a:pt x="551484" y="436245"/>
                  </a:lnTo>
                  <a:lnTo>
                    <a:pt x="559955" y="439267"/>
                  </a:lnTo>
                  <a:lnTo>
                    <a:pt x="560705" y="438238"/>
                  </a:lnTo>
                  <a:close/>
                </a:path>
                <a:path w="565150" h="497839">
                  <a:moveTo>
                    <a:pt x="565099" y="446836"/>
                  </a:moveTo>
                  <a:lnTo>
                    <a:pt x="564337" y="445960"/>
                  </a:lnTo>
                  <a:lnTo>
                    <a:pt x="563638" y="445211"/>
                  </a:lnTo>
                  <a:lnTo>
                    <a:pt x="562825" y="444398"/>
                  </a:lnTo>
                  <a:lnTo>
                    <a:pt x="562825" y="444842"/>
                  </a:lnTo>
                  <a:lnTo>
                    <a:pt x="562483" y="445211"/>
                  </a:lnTo>
                  <a:lnTo>
                    <a:pt x="562140" y="444842"/>
                  </a:lnTo>
                  <a:lnTo>
                    <a:pt x="562698" y="444322"/>
                  </a:lnTo>
                  <a:lnTo>
                    <a:pt x="562825" y="444842"/>
                  </a:lnTo>
                  <a:lnTo>
                    <a:pt x="562825" y="444398"/>
                  </a:lnTo>
                  <a:lnTo>
                    <a:pt x="561911" y="443496"/>
                  </a:lnTo>
                  <a:lnTo>
                    <a:pt x="561009" y="443395"/>
                  </a:lnTo>
                  <a:lnTo>
                    <a:pt x="560298" y="444500"/>
                  </a:lnTo>
                  <a:lnTo>
                    <a:pt x="561276" y="446201"/>
                  </a:lnTo>
                  <a:lnTo>
                    <a:pt x="562356" y="447814"/>
                  </a:lnTo>
                  <a:lnTo>
                    <a:pt x="564121" y="449059"/>
                  </a:lnTo>
                  <a:lnTo>
                    <a:pt x="564502" y="448348"/>
                  </a:lnTo>
                  <a:lnTo>
                    <a:pt x="564832" y="447611"/>
                  </a:lnTo>
                  <a:lnTo>
                    <a:pt x="565099" y="446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 descr=""/>
            <p:cNvSpPr/>
            <p:nvPr/>
          </p:nvSpPr>
          <p:spPr>
            <a:xfrm>
              <a:off x="2457754" y="4175830"/>
              <a:ext cx="649605" cy="447675"/>
            </a:xfrm>
            <a:custGeom>
              <a:avLst/>
              <a:gdLst/>
              <a:ahLst/>
              <a:cxnLst/>
              <a:rect l="l" t="t" r="r" b="b"/>
              <a:pathLst>
                <a:path w="649605" h="447675">
                  <a:moveTo>
                    <a:pt x="15773" y="366725"/>
                  </a:moveTo>
                  <a:lnTo>
                    <a:pt x="14681" y="366864"/>
                  </a:lnTo>
                  <a:lnTo>
                    <a:pt x="13487" y="366471"/>
                  </a:lnTo>
                  <a:lnTo>
                    <a:pt x="11480" y="364515"/>
                  </a:lnTo>
                  <a:lnTo>
                    <a:pt x="10845" y="363270"/>
                  </a:lnTo>
                  <a:lnTo>
                    <a:pt x="10033" y="362127"/>
                  </a:lnTo>
                  <a:lnTo>
                    <a:pt x="8928" y="362102"/>
                  </a:lnTo>
                  <a:lnTo>
                    <a:pt x="7886" y="361988"/>
                  </a:lnTo>
                  <a:lnTo>
                    <a:pt x="6896" y="361721"/>
                  </a:lnTo>
                  <a:lnTo>
                    <a:pt x="3759" y="362953"/>
                  </a:lnTo>
                  <a:lnTo>
                    <a:pt x="2794" y="364528"/>
                  </a:lnTo>
                  <a:lnTo>
                    <a:pt x="1828" y="368935"/>
                  </a:lnTo>
                  <a:lnTo>
                    <a:pt x="0" y="372186"/>
                  </a:lnTo>
                  <a:lnTo>
                    <a:pt x="101" y="372440"/>
                  </a:lnTo>
                  <a:lnTo>
                    <a:pt x="1714" y="374675"/>
                  </a:lnTo>
                  <a:lnTo>
                    <a:pt x="812" y="377164"/>
                  </a:lnTo>
                  <a:lnTo>
                    <a:pt x="4051" y="380873"/>
                  </a:lnTo>
                  <a:lnTo>
                    <a:pt x="7035" y="381850"/>
                  </a:lnTo>
                  <a:lnTo>
                    <a:pt x="12153" y="379095"/>
                  </a:lnTo>
                  <a:lnTo>
                    <a:pt x="12636" y="377990"/>
                  </a:lnTo>
                  <a:lnTo>
                    <a:pt x="12979" y="376809"/>
                  </a:lnTo>
                  <a:lnTo>
                    <a:pt x="14617" y="374421"/>
                  </a:lnTo>
                  <a:lnTo>
                    <a:pt x="14795" y="373087"/>
                  </a:lnTo>
                  <a:lnTo>
                    <a:pt x="13614" y="370179"/>
                  </a:lnTo>
                  <a:lnTo>
                    <a:pt x="13995" y="369062"/>
                  </a:lnTo>
                  <a:lnTo>
                    <a:pt x="15252" y="367550"/>
                  </a:lnTo>
                  <a:lnTo>
                    <a:pt x="15773" y="366725"/>
                  </a:lnTo>
                  <a:close/>
                </a:path>
                <a:path w="649605" h="447675">
                  <a:moveTo>
                    <a:pt x="72212" y="300494"/>
                  </a:moveTo>
                  <a:lnTo>
                    <a:pt x="68364" y="301802"/>
                  </a:lnTo>
                  <a:lnTo>
                    <a:pt x="66535" y="299491"/>
                  </a:lnTo>
                  <a:lnTo>
                    <a:pt x="66205" y="299808"/>
                  </a:lnTo>
                  <a:lnTo>
                    <a:pt x="66027" y="299948"/>
                  </a:lnTo>
                  <a:lnTo>
                    <a:pt x="66052" y="300164"/>
                  </a:lnTo>
                  <a:lnTo>
                    <a:pt x="66103" y="300367"/>
                  </a:lnTo>
                  <a:lnTo>
                    <a:pt x="66141" y="301117"/>
                  </a:lnTo>
                  <a:lnTo>
                    <a:pt x="66611" y="301663"/>
                  </a:lnTo>
                  <a:lnTo>
                    <a:pt x="67462" y="302742"/>
                  </a:lnTo>
                  <a:lnTo>
                    <a:pt x="67881" y="303364"/>
                  </a:lnTo>
                  <a:lnTo>
                    <a:pt x="68237" y="303999"/>
                  </a:lnTo>
                  <a:lnTo>
                    <a:pt x="70726" y="304660"/>
                  </a:lnTo>
                  <a:lnTo>
                    <a:pt x="71221" y="303212"/>
                  </a:lnTo>
                  <a:lnTo>
                    <a:pt x="72212" y="300494"/>
                  </a:lnTo>
                  <a:close/>
                </a:path>
                <a:path w="649605" h="447675">
                  <a:moveTo>
                    <a:pt x="74803" y="121285"/>
                  </a:moveTo>
                  <a:lnTo>
                    <a:pt x="74561" y="120827"/>
                  </a:lnTo>
                  <a:lnTo>
                    <a:pt x="74041" y="120535"/>
                  </a:lnTo>
                  <a:lnTo>
                    <a:pt x="73075" y="120040"/>
                  </a:lnTo>
                  <a:lnTo>
                    <a:pt x="73660" y="120472"/>
                  </a:lnTo>
                  <a:lnTo>
                    <a:pt x="74218" y="120942"/>
                  </a:lnTo>
                  <a:lnTo>
                    <a:pt x="74777" y="121424"/>
                  </a:lnTo>
                  <a:lnTo>
                    <a:pt x="74803" y="121285"/>
                  </a:lnTo>
                  <a:close/>
                </a:path>
                <a:path w="649605" h="447675">
                  <a:moveTo>
                    <a:pt x="74930" y="121627"/>
                  </a:moveTo>
                  <a:lnTo>
                    <a:pt x="74777" y="121424"/>
                  </a:lnTo>
                  <a:lnTo>
                    <a:pt x="74726" y="121627"/>
                  </a:lnTo>
                  <a:lnTo>
                    <a:pt x="74866" y="121653"/>
                  </a:lnTo>
                  <a:close/>
                </a:path>
                <a:path w="649605" h="447675">
                  <a:moveTo>
                    <a:pt x="75234" y="291185"/>
                  </a:moveTo>
                  <a:lnTo>
                    <a:pt x="74345" y="290906"/>
                  </a:lnTo>
                  <a:lnTo>
                    <a:pt x="73444" y="290728"/>
                  </a:lnTo>
                  <a:lnTo>
                    <a:pt x="72555" y="290652"/>
                  </a:lnTo>
                  <a:lnTo>
                    <a:pt x="72415" y="290906"/>
                  </a:lnTo>
                  <a:lnTo>
                    <a:pt x="71958" y="291579"/>
                  </a:lnTo>
                  <a:lnTo>
                    <a:pt x="71259" y="292747"/>
                  </a:lnTo>
                  <a:lnTo>
                    <a:pt x="72428" y="292011"/>
                  </a:lnTo>
                  <a:lnTo>
                    <a:pt x="73736" y="291439"/>
                  </a:lnTo>
                  <a:lnTo>
                    <a:pt x="75234" y="291185"/>
                  </a:lnTo>
                  <a:close/>
                </a:path>
                <a:path w="649605" h="447675">
                  <a:moveTo>
                    <a:pt x="77101" y="292100"/>
                  </a:moveTo>
                  <a:lnTo>
                    <a:pt x="76962" y="291985"/>
                  </a:lnTo>
                  <a:lnTo>
                    <a:pt x="76809" y="291858"/>
                  </a:lnTo>
                  <a:lnTo>
                    <a:pt x="76644" y="291757"/>
                  </a:lnTo>
                  <a:lnTo>
                    <a:pt x="76581" y="291960"/>
                  </a:lnTo>
                  <a:lnTo>
                    <a:pt x="76758" y="292290"/>
                  </a:lnTo>
                  <a:lnTo>
                    <a:pt x="76822" y="292557"/>
                  </a:lnTo>
                  <a:lnTo>
                    <a:pt x="76911" y="292404"/>
                  </a:lnTo>
                  <a:lnTo>
                    <a:pt x="77038" y="292265"/>
                  </a:lnTo>
                  <a:lnTo>
                    <a:pt x="77101" y="292100"/>
                  </a:lnTo>
                  <a:close/>
                </a:path>
                <a:path w="649605" h="447675">
                  <a:moveTo>
                    <a:pt x="77457" y="316039"/>
                  </a:moveTo>
                  <a:lnTo>
                    <a:pt x="74269" y="314528"/>
                  </a:lnTo>
                  <a:lnTo>
                    <a:pt x="73533" y="314845"/>
                  </a:lnTo>
                  <a:lnTo>
                    <a:pt x="74079" y="315010"/>
                  </a:lnTo>
                  <a:lnTo>
                    <a:pt x="75120" y="315353"/>
                  </a:lnTo>
                  <a:lnTo>
                    <a:pt x="76111" y="315823"/>
                  </a:lnTo>
                  <a:lnTo>
                    <a:pt x="77343" y="316293"/>
                  </a:lnTo>
                  <a:lnTo>
                    <a:pt x="77457" y="316039"/>
                  </a:lnTo>
                  <a:close/>
                </a:path>
                <a:path w="649605" h="447675">
                  <a:moveTo>
                    <a:pt x="78816" y="299250"/>
                  </a:moveTo>
                  <a:lnTo>
                    <a:pt x="78511" y="298932"/>
                  </a:lnTo>
                  <a:lnTo>
                    <a:pt x="78346" y="298742"/>
                  </a:lnTo>
                  <a:lnTo>
                    <a:pt x="78397" y="299351"/>
                  </a:lnTo>
                  <a:lnTo>
                    <a:pt x="78511" y="299847"/>
                  </a:lnTo>
                  <a:lnTo>
                    <a:pt x="78651" y="300304"/>
                  </a:lnTo>
                  <a:lnTo>
                    <a:pt x="78727" y="299961"/>
                  </a:lnTo>
                  <a:lnTo>
                    <a:pt x="78778" y="299605"/>
                  </a:lnTo>
                  <a:lnTo>
                    <a:pt x="78816" y="299250"/>
                  </a:lnTo>
                  <a:close/>
                </a:path>
                <a:path w="649605" h="447675">
                  <a:moveTo>
                    <a:pt x="79044" y="337159"/>
                  </a:moveTo>
                  <a:lnTo>
                    <a:pt x="78790" y="336956"/>
                  </a:lnTo>
                  <a:lnTo>
                    <a:pt x="78409" y="336765"/>
                  </a:lnTo>
                  <a:lnTo>
                    <a:pt x="78092" y="336677"/>
                  </a:lnTo>
                  <a:lnTo>
                    <a:pt x="77901" y="336626"/>
                  </a:lnTo>
                  <a:lnTo>
                    <a:pt x="77622" y="336842"/>
                  </a:lnTo>
                  <a:lnTo>
                    <a:pt x="77330" y="337058"/>
                  </a:lnTo>
                  <a:lnTo>
                    <a:pt x="77762" y="337540"/>
                  </a:lnTo>
                  <a:lnTo>
                    <a:pt x="78168" y="337959"/>
                  </a:lnTo>
                  <a:lnTo>
                    <a:pt x="78549" y="338251"/>
                  </a:lnTo>
                  <a:lnTo>
                    <a:pt x="78727" y="337896"/>
                  </a:lnTo>
                  <a:lnTo>
                    <a:pt x="78892" y="337540"/>
                  </a:lnTo>
                  <a:lnTo>
                    <a:pt x="79044" y="337159"/>
                  </a:lnTo>
                  <a:close/>
                </a:path>
                <a:path w="649605" h="447675">
                  <a:moveTo>
                    <a:pt x="79794" y="310603"/>
                  </a:moveTo>
                  <a:lnTo>
                    <a:pt x="79375" y="310184"/>
                  </a:lnTo>
                  <a:lnTo>
                    <a:pt x="78574" y="308660"/>
                  </a:lnTo>
                  <a:lnTo>
                    <a:pt x="78397" y="307771"/>
                  </a:lnTo>
                  <a:lnTo>
                    <a:pt x="78270" y="306857"/>
                  </a:lnTo>
                  <a:lnTo>
                    <a:pt x="77076" y="307441"/>
                  </a:lnTo>
                  <a:lnTo>
                    <a:pt x="76479" y="307721"/>
                  </a:lnTo>
                  <a:lnTo>
                    <a:pt x="75145" y="305028"/>
                  </a:lnTo>
                  <a:lnTo>
                    <a:pt x="71793" y="306539"/>
                  </a:lnTo>
                  <a:lnTo>
                    <a:pt x="71882" y="306908"/>
                  </a:lnTo>
                  <a:lnTo>
                    <a:pt x="71958" y="307263"/>
                  </a:lnTo>
                  <a:lnTo>
                    <a:pt x="71996" y="307606"/>
                  </a:lnTo>
                  <a:lnTo>
                    <a:pt x="74828" y="307251"/>
                  </a:lnTo>
                  <a:lnTo>
                    <a:pt x="75044" y="307784"/>
                  </a:lnTo>
                  <a:lnTo>
                    <a:pt x="75374" y="308343"/>
                  </a:lnTo>
                  <a:lnTo>
                    <a:pt x="75501" y="308952"/>
                  </a:lnTo>
                  <a:lnTo>
                    <a:pt x="75742" y="309994"/>
                  </a:lnTo>
                  <a:lnTo>
                    <a:pt x="76390" y="310667"/>
                  </a:lnTo>
                  <a:lnTo>
                    <a:pt x="77901" y="311696"/>
                  </a:lnTo>
                  <a:lnTo>
                    <a:pt x="78625" y="311861"/>
                  </a:lnTo>
                  <a:lnTo>
                    <a:pt x="79463" y="311442"/>
                  </a:lnTo>
                  <a:lnTo>
                    <a:pt x="79590" y="311327"/>
                  </a:lnTo>
                  <a:lnTo>
                    <a:pt x="79794" y="310603"/>
                  </a:lnTo>
                  <a:close/>
                </a:path>
                <a:path w="649605" h="447675">
                  <a:moveTo>
                    <a:pt x="80352" y="236905"/>
                  </a:moveTo>
                  <a:lnTo>
                    <a:pt x="79883" y="236994"/>
                  </a:lnTo>
                  <a:lnTo>
                    <a:pt x="79400" y="237045"/>
                  </a:lnTo>
                  <a:lnTo>
                    <a:pt x="78981" y="237210"/>
                  </a:lnTo>
                  <a:lnTo>
                    <a:pt x="78740" y="237299"/>
                  </a:lnTo>
                  <a:lnTo>
                    <a:pt x="78625" y="237718"/>
                  </a:lnTo>
                  <a:lnTo>
                    <a:pt x="78447" y="237985"/>
                  </a:lnTo>
                  <a:lnTo>
                    <a:pt x="78765" y="238125"/>
                  </a:lnTo>
                  <a:lnTo>
                    <a:pt x="79273" y="238404"/>
                  </a:lnTo>
                  <a:lnTo>
                    <a:pt x="79730" y="237896"/>
                  </a:lnTo>
                  <a:lnTo>
                    <a:pt x="80035" y="237388"/>
                  </a:lnTo>
                  <a:lnTo>
                    <a:pt x="80352" y="236905"/>
                  </a:lnTo>
                  <a:close/>
                </a:path>
                <a:path w="649605" h="447675">
                  <a:moveTo>
                    <a:pt x="80797" y="236740"/>
                  </a:moveTo>
                  <a:lnTo>
                    <a:pt x="80619" y="236677"/>
                  </a:lnTo>
                  <a:lnTo>
                    <a:pt x="80467" y="236715"/>
                  </a:lnTo>
                  <a:lnTo>
                    <a:pt x="80352" y="236905"/>
                  </a:lnTo>
                  <a:lnTo>
                    <a:pt x="80518" y="236880"/>
                  </a:lnTo>
                  <a:lnTo>
                    <a:pt x="80670" y="236804"/>
                  </a:lnTo>
                  <a:lnTo>
                    <a:pt x="80797" y="236740"/>
                  </a:lnTo>
                  <a:close/>
                </a:path>
                <a:path w="649605" h="447675">
                  <a:moveTo>
                    <a:pt x="81800" y="328612"/>
                  </a:moveTo>
                  <a:lnTo>
                    <a:pt x="81216" y="325958"/>
                  </a:lnTo>
                  <a:lnTo>
                    <a:pt x="80187" y="323100"/>
                  </a:lnTo>
                  <a:lnTo>
                    <a:pt x="76669" y="323938"/>
                  </a:lnTo>
                  <a:lnTo>
                    <a:pt x="74828" y="326301"/>
                  </a:lnTo>
                  <a:lnTo>
                    <a:pt x="73050" y="328803"/>
                  </a:lnTo>
                  <a:lnTo>
                    <a:pt x="73202" y="330530"/>
                  </a:lnTo>
                  <a:lnTo>
                    <a:pt x="73837" y="332117"/>
                  </a:lnTo>
                  <a:lnTo>
                    <a:pt x="74739" y="333603"/>
                  </a:lnTo>
                  <a:lnTo>
                    <a:pt x="75412" y="333298"/>
                  </a:lnTo>
                  <a:lnTo>
                    <a:pt x="76047" y="332447"/>
                  </a:lnTo>
                  <a:lnTo>
                    <a:pt x="77952" y="332701"/>
                  </a:lnTo>
                  <a:lnTo>
                    <a:pt x="79171" y="332409"/>
                  </a:lnTo>
                  <a:lnTo>
                    <a:pt x="80365" y="332016"/>
                  </a:lnTo>
                  <a:lnTo>
                    <a:pt x="80454" y="331685"/>
                  </a:lnTo>
                  <a:lnTo>
                    <a:pt x="81800" y="328612"/>
                  </a:lnTo>
                  <a:close/>
                </a:path>
                <a:path w="649605" h="447675">
                  <a:moveTo>
                    <a:pt x="83578" y="236855"/>
                  </a:moveTo>
                  <a:lnTo>
                    <a:pt x="83108" y="236524"/>
                  </a:lnTo>
                  <a:lnTo>
                    <a:pt x="82626" y="236308"/>
                  </a:lnTo>
                  <a:lnTo>
                    <a:pt x="82143" y="236156"/>
                  </a:lnTo>
                  <a:lnTo>
                    <a:pt x="81673" y="236359"/>
                  </a:lnTo>
                  <a:lnTo>
                    <a:pt x="81229" y="236562"/>
                  </a:lnTo>
                  <a:lnTo>
                    <a:pt x="80797" y="236740"/>
                  </a:lnTo>
                  <a:lnTo>
                    <a:pt x="81407" y="237020"/>
                  </a:lnTo>
                  <a:lnTo>
                    <a:pt x="82842" y="237667"/>
                  </a:lnTo>
                  <a:lnTo>
                    <a:pt x="83324" y="237134"/>
                  </a:lnTo>
                  <a:lnTo>
                    <a:pt x="83578" y="236855"/>
                  </a:lnTo>
                  <a:close/>
                </a:path>
                <a:path w="649605" h="447675">
                  <a:moveTo>
                    <a:pt x="95465" y="422808"/>
                  </a:moveTo>
                  <a:lnTo>
                    <a:pt x="93433" y="423608"/>
                  </a:lnTo>
                  <a:lnTo>
                    <a:pt x="93141" y="424459"/>
                  </a:lnTo>
                  <a:lnTo>
                    <a:pt x="93167" y="425310"/>
                  </a:lnTo>
                  <a:lnTo>
                    <a:pt x="93472" y="426148"/>
                  </a:lnTo>
                  <a:lnTo>
                    <a:pt x="93624" y="425945"/>
                  </a:lnTo>
                  <a:lnTo>
                    <a:pt x="93980" y="425538"/>
                  </a:lnTo>
                  <a:lnTo>
                    <a:pt x="94424" y="425043"/>
                  </a:lnTo>
                  <a:lnTo>
                    <a:pt x="94640" y="424345"/>
                  </a:lnTo>
                  <a:lnTo>
                    <a:pt x="95465" y="422808"/>
                  </a:lnTo>
                  <a:close/>
                </a:path>
                <a:path w="649605" h="447675">
                  <a:moveTo>
                    <a:pt x="99783" y="425640"/>
                  </a:moveTo>
                  <a:lnTo>
                    <a:pt x="99352" y="425018"/>
                  </a:lnTo>
                  <a:lnTo>
                    <a:pt x="98818" y="424484"/>
                  </a:lnTo>
                  <a:lnTo>
                    <a:pt x="98221" y="424027"/>
                  </a:lnTo>
                  <a:lnTo>
                    <a:pt x="97751" y="424561"/>
                  </a:lnTo>
                  <a:lnTo>
                    <a:pt x="96951" y="425221"/>
                  </a:lnTo>
                  <a:lnTo>
                    <a:pt x="97434" y="427037"/>
                  </a:lnTo>
                  <a:lnTo>
                    <a:pt x="98412" y="426567"/>
                  </a:lnTo>
                  <a:lnTo>
                    <a:pt x="99263" y="425932"/>
                  </a:lnTo>
                  <a:lnTo>
                    <a:pt x="99441" y="425805"/>
                  </a:lnTo>
                  <a:lnTo>
                    <a:pt x="99606" y="425704"/>
                  </a:lnTo>
                  <a:lnTo>
                    <a:pt x="99783" y="425640"/>
                  </a:lnTo>
                  <a:close/>
                </a:path>
                <a:path w="649605" h="447675">
                  <a:moveTo>
                    <a:pt x="106870" y="435279"/>
                  </a:moveTo>
                  <a:lnTo>
                    <a:pt x="106286" y="433908"/>
                  </a:lnTo>
                  <a:lnTo>
                    <a:pt x="104965" y="432904"/>
                  </a:lnTo>
                  <a:lnTo>
                    <a:pt x="104521" y="432574"/>
                  </a:lnTo>
                  <a:lnTo>
                    <a:pt x="104152" y="432155"/>
                  </a:lnTo>
                  <a:lnTo>
                    <a:pt x="103009" y="431444"/>
                  </a:lnTo>
                  <a:lnTo>
                    <a:pt x="102489" y="430923"/>
                  </a:lnTo>
                  <a:lnTo>
                    <a:pt x="102031" y="430364"/>
                  </a:lnTo>
                  <a:lnTo>
                    <a:pt x="99987" y="431876"/>
                  </a:lnTo>
                  <a:lnTo>
                    <a:pt x="98602" y="432485"/>
                  </a:lnTo>
                  <a:lnTo>
                    <a:pt x="98463" y="434200"/>
                  </a:lnTo>
                  <a:lnTo>
                    <a:pt x="94297" y="438302"/>
                  </a:lnTo>
                  <a:lnTo>
                    <a:pt x="93624" y="438505"/>
                  </a:lnTo>
                  <a:lnTo>
                    <a:pt x="93776" y="436511"/>
                  </a:lnTo>
                  <a:lnTo>
                    <a:pt x="93992" y="435013"/>
                  </a:lnTo>
                  <a:lnTo>
                    <a:pt x="93992" y="433095"/>
                  </a:lnTo>
                  <a:lnTo>
                    <a:pt x="93738" y="433628"/>
                  </a:lnTo>
                  <a:lnTo>
                    <a:pt x="93421" y="434162"/>
                  </a:lnTo>
                  <a:lnTo>
                    <a:pt x="90982" y="437248"/>
                  </a:lnTo>
                  <a:lnTo>
                    <a:pt x="91744" y="440067"/>
                  </a:lnTo>
                  <a:lnTo>
                    <a:pt x="92989" y="443052"/>
                  </a:lnTo>
                  <a:lnTo>
                    <a:pt x="93637" y="443598"/>
                  </a:lnTo>
                  <a:lnTo>
                    <a:pt x="94386" y="444474"/>
                  </a:lnTo>
                  <a:lnTo>
                    <a:pt x="97345" y="446062"/>
                  </a:lnTo>
                  <a:lnTo>
                    <a:pt x="99568" y="446709"/>
                  </a:lnTo>
                  <a:lnTo>
                    <a:pt x="104292" y="447344"/>
                  </a:lnTo>
                  <a:lnTo>
                    <a:pt x="106540" y="445376"/>
                  </a:lnTo>
                  <a:lnTo>
                    <a:pt x="106870" y="440842"/>
                  </a:lnTo>
                  <a:lnTo>
                    <a:pt x="106845" y="438861"/>
                  </a:lnTo>
                  <a:lnTo>
                    <a:pt x="106870" y="435279"/>
                  </a:lnTo>
                  <a:close/>
                </a:path>
                <a:path w="649605" h="447675">
                  <a:moveTo>
                    <a:pt x="181102" y="22644"/>
                  </a:moveTo>
                  <a:lnTo>
                    <a:pt x="180467" y="21945"/>
                  </a:lnTo>
                  <a:lnTo>
                    <a:pt x="179857" y="21767"/>
                  </a:lnTo>
                  <a:lnTo>
                    <a:pt x="179247" y="21831"/>
                  </a:lnTo>
                  <a:lnTo>
                    <a:pt x="179006" y="22479"/>
                  </a:lnTo>
                  <a:lnTo>
                    <a:pt x="178765" y="23101"/>
                  </a:lnTo>
                  <a:lnTo>
                    <a:pt x="178485" y="23723"/>
                  </a:lnTo>
                  <a:lnTo>
                    <a:pt x="179209" y="24130"/>
                  </a:lnTo>
                  <a:lnTo>
                    <a:pt x="179984" y="24358"/>
                  </a:lnTo>
                  <a:lnTo>
                    <a:pt x="180822" y="24396"/>
                  </a:lnTo>
                  <a:lnTo>
                    <a:pt x="180784" y="23876"/>
                  </a:lnTo>
                  <a:lnTo>
                    <a:pt x="181013" y="23215"/>
                  </a:lnTo>
                  <a:lnTo>
                    <a:pt x="181102" y="22644"/>
                  </a:lnTo>
                  <a:close/>
                </a:path>
                <a:path w="649605" h="447675">
                  <a:moveTo>
                    <a:pt x="181203" y="22606"/>
                  </a:moveTo>
                  <a:lnTo>
                    <a:pt x="181178" y="22733"/>
                  </a:lnTo>
                  <a:lnTo>
                    <a:pt x="181203" y="22606"/>
                  </a:lnTo>
                  <a:close/>
                </a:path>
                <a:path w="649605" h="447675">
                  <a:moveTo>
                    <a:pt x="184048" y="20154"/>
                  </a:moveTo>
                  <a:lnTo>
                    <a:pt x="183756" y="19748"/>
                  </a:lnTo>
                  <a:lnTo>
                    <a:pt x="183045" y="19989"/>
                  </a:lnTo>
                  <a:lnTo>
                    <a:pt x="182181" y="20104"/>
                  </a:lnTo>
                  <a:lnTo>
                    <a:pt x="181787" y="20599"/>
                  </a:lnTo>
                  <a:lnTo>
                    <a:pt x="181635" y="20777"/>
                  </a:lnTo>
                  <a:lnTo>
                    <a:pt x="181559" y="20993"/>
                  </a:lnTo>
                  <a:lnTo>
                    <a:pt x="183997" y="20218"/>
                  </a:lnTo>
                  <a:close/>
                </a:path>
                <a:path w="649605" h="447675">
                  <a:moveTo>
                    <a:pt x="200088" y="374205"/>
                  </a:moveTo>
                  <a:lnTo>
                    <a:pt x="199555" y="374091"/>
                  </a:lnTo>
                  <a:lnTo>
                    <a:pt x="198983" y="374091"/>
                  </a:lnTo>
                  <a:lnTo>
                    <a:pt x="198424" y="374053"/>
                  </a:lnTo>
                  <a:lnTo>
                    <a:pt x="198564" y="374078"/>
                  </a:lnTo>
                  <a:lnTo>
                    <a:pt x="198704" y="374129"/>
                  </a:lnTo>
                  <a:lnTo>
                    <a:pt x="198856" y="374154"/>
                  </a:lnTo>
                  <a:lnTo>
                    <a:pt x="199263" y="374192"/>
                  </a:lnTo>
                  <a:lnTo>
                    <a:pt x="199682" y="374218"/>
                  </a:lnTo>
                  <a:lnTo>
                    <a:pt x="200088" y="374218"/>
                  </a:lnTo>
                  <a:close/>
                </a:path>
                <a:path w="649605" h="447675">
                  <a:moveTo>
                    <a:pt x="200139" y="374205"/>
                  </a:moveTo>
                  <a:lnTo>
                    <a:pt x="200075" y="374040"/>
                  </a:lnTo>
                  <a:lnTo>
                    <a:pt x="200088" y="374205"/>
                  </a:lnTo>
                  <a:close/>
                </a:path>
                <a:path w="649605" h="447675">
                  <a:moveTo>
                    <a:pt x="217576" y="379056"/>
                  </a:moveTo>
                  <a:lnTo>
                    <a:pt x="217182" y="377977"/>
                  </a:lnTo>
                  <a:lnTo>
                    <a:pt x="216712" y="376732"/>
                  </a:lnTo>
                  <a:lnTo>
                    <a:pt x="215379" y="375767"/>
                  </a:lnTo>
                  <a:lnTo>
                    <a:pt x="216293" y="374332"/>
                  </a:lnTo>
                  <a:lnTo>
                    <a:pt x="213944" y="374408"/>
                  </a:lnTo>
                  <a:lnTo>
                    <a:pt x="212547" y="375983"/>
                  </a:lnTo>
                  <a:lnTo>
                    <a:pt x="210947" y="378193"/>
                  </a:lnTo>
                  <a:lnTo>
                    <a:pt x="210820" y="378929"/>
                  </a:lnTo>
                  <a:lnTo>
                    <a:pt x="210832" y="380631"/>
                  </a:lnTo>
                  <a:lnTo>
                    <a:pt x="210947" y="382803"/>
                  </a:lnTo>
                  <a:lnTo>
                    <a:pt x="211683" y="383311"/>
                  </a:lnTo>
                  <a:lnTo>
                    <a:pt x="213182" y="384454"/>
                  </a:lnTo>
                  <a:lnTo>
                    <a:pt x="216700" y="382054"/>
                  </a:lnTo>
                  <a:lnTo>
                    <a:pt x="216928" y="380517"/>
                  </a:lnTo>
                  <a:lnTo>
                    <a:pt x="217576" y="379056"/>
                  </a:lnTo>
                  <a:close/>
                </a:path>
                <a:path w="649605" h="447675">
                  <a:moveTo>
                    <a:pt x="219621" y="373697"/>
                  </a:moveTo>
                  <a:lnTo>
                    <a:pt x="218986" y="373989"/>
                  </a:lnTo>
                  <a:lnTo>
                    <a:pt x="218313" y="374180"/>
                  </a:lnTo>
                  <a:lnTo>
                    <a:pt x="217589" y="374269"/>
                  </a:lnTo>
                  <a:lnTo>
                    <a:pt x="218376" y="374523"/>
                  </a:lnTo>
                  <a:lnTo>
                    <a:pt x="219138" y="374688"/>
                  </a:lnTo>
                  <a:lnTo>
                    <a:pt x="219621" y="373697"/>
                  </a:lnTo>
                  <a:close/>
                </a:path>
                <a:path w="649605" h="447675">
                  <a:moveTo>
                    <a:pt x="229171" y="387108"/>
                  </a:moveTo>
                  <a:lnTo>
                    <a:pt x="229082" y="383679"/>
                  </a:lnTo>
                  <a:lnTo>
                    <a:pt x="228854" y="383590"/>
                  </a:lnTo>
                  <a:lnTo>
                    <a:pt x="227825" y="383451"/>
                  </a:lnTo>
                  <a:lnTo>
                    <a:pt x="226517" y="383870"/>
                  </a:lnTo>
                  <a:lnTo>
                    <a:pt x="225628" y="384492"/>
                  </a:lnTo>
                  <a:lnTo>
                    <a:pt x="224929" y="384987"/>
                  </a:lnTo>
                  <a:lnTo>
                    <a:pt x="224802" y="386245"/>
                  </a:lnTo>
                  <a:lnTo>
                    <a:pt x="222973" y="388645"/>
                  </a:lnTo>
                  <a:lnTo>
                    <a:pt x="222402" y="390791"/>
                  </a:lnTo>
                  <a:lnTo>
                    <a:pt x="220433" y="392595"/>
                  </a:lnTo>
                  <a:lnTo>
                    <a:pt x="219608" y="390982"/>
                  </a:lnTo>
                  <a:lnTo>
                    <a:pt x="218935" y="389839"/>
                  </a:lnTo>
                  <a:lnTo>
                    <a:pt x="217601" y="386803"/>
                  </a:lnTo>
                  <a:lnTo>
                    <a:pt x="216306" y="386676"/>
                  </a:lnTo>
                  <a:lnTo>
                    <a:pt x="214566" y="387337"/>
                  </a:lnTo>
                  <a:lnTo>
                    <a:pt x="214871" y="389356"/>
                  </a:lnTo>
                  <a:lnTo>
                    <a:pt x="216255" y="390550"/>
                  </a:lnTo>
                  <a:lnTo>
                    <a:pt x="217538" y="392137"/>
                  </a:lnTo>
                  <a:lnTo>
                    <a:pt x="217449" y="392595"/>
                  </a:lnTo>
                  <a:lnTo>
                    <a:pt x="217487" y="392950"/>
                  </a:lnTo>
                  <a:lnTo>
                    <a:pt x="216750" y="394271"/>
                  </a:lnTo>
                  <a:lnTo>
                    <a:pt x="214122" y="394360"/>
                  </a:lnTo>
                  <a:lnTo>
                    <a:pt x="214871" y="396697"/>
                  </a:lnTo>
                  <a:lnTo>
                    <a:pt x="219557" y="395211"/>
                  </a:lnTo>
                  <a:lnTo>
                    <a:pt x="220103" y="395490"/>
                  </a:lnTo>
                  <a:lnTo>
                    <a:pt x="220573" y="395795"/>
                  </a:lnTo>
                  <a:lnTo>
                    <a:pt x="220992" y="396113"/>
                  </a:lnTo>
                  <a:lnTo>
                    <a:pt x="221665" y="395605"/>
                  </a:lnTo>
                  <a:lnTo>
                    <a:pt x="222973" y="394258"/>
                  </a:lnTo>
                  <a:lnTo>
                    <a:pt x="224116" y="393395"/>
                  </a:lnTo>
                  <a:lnTo>
                    <a:pt x="227926" y="390144"/>
                  </a:lnTo>
                  <a:lnTo>
                    <a:pt x="229171" y="387108"/>
                  </a:lnTo>
                  <a:close/>
                </a:path>
                <a:path w="649605" h="447675">
                  <a:moveTo>
                    <a:pt x="248361" y="394868"/>
                  </a:moveTo>
                  <a:close/>
                </a:path>
                <a:path w="649605" h="447675">
                  <a:moveTo>
                    <a:pt x="249301" y="391071"/>
                  </a:moveTo>
                  <a:lnTo>
                    <a:pt x="248056" y="391515"/>
                  </a:lnTo>
                  <a:lnTo>
                    <a:pt x="248348" y="394792"/>
                  </a:lnTo>
                  <a:lnTo>
                    <a:pt x="248653" y="394081"/>
                  </a:lnTo>
                  <a:lnTo>
                    <a:pt x="249034" y="393395"/>
                  </a:lnTo>
                  <a:lnTo>
                    <a:pt x="249212" y="392099"/>
                  </a:lnTo>
                  <a:lnTo>
                    <a:pt x="249301" y="391071"/>
                  </a:lnTo>
                  <a:close/>
                </a:path>
                <a:path w="649605" h="447675">
                  <a:moveTo>
                    <a:pt x="251955" y="425386"/>
                  </a:moveTo>
                  <a:lnTo>
                    <a:pt x="251383" y="422897"/>
                  </a:lnTo>
                  <a:lnTo>
                    <a:pt x="250698" y="421157"/>
                  </a:lnTo>
                  <a:lnTo>
                    <a:pt x="247472" y="417715"/>
                  </a:lnTo>
                  <a:lnTo>
                    <a:pt x="245427" y="417169"/>
                  </a:lnTo>
                  <a:lnTo>
                    <a:pt x="240499" y="419227"/>
                  </a:lnTo>
                  <a:lnTo>
                    <a:pt x="238721" y="420966"/>
                  </a:lnTo>
                  <a:lnTo>
                    <a:pt x="239141" y="424815"/>
                  </a:lnTo>
                  <a:lnTo>
                    <a:pt x="239572" y="426834"/>
                  </a:lnTo>
                  <a:lnTo>
                    <a:pt x="243192" y="430542"/>
                  </a:lnTo>
                  <a:lnTo>
                    <a:pt x="243954" y="430885"/>
                  </a:lnTo>
                  <a:lnTo>
                    <a:pt x="244068" y="431114"/>
                  </a:lnTo>
                  <a:lnTo>
                    <a:pt x="244271" y="431292"/>
                  </a:lnTo>
                  <a:lnTo>
                    <a:pt x="244462" y="431114"/>
                  </a:lnTo>
                  <a:lnTo>
                    <a:pt x="244970" y="431342"/>
                  </a:lnTo>
                  <a:lnTo>
                    <a:pt x="245516" y="431114"/>
                  </a:lnTo>
                  <a:lnTo>
                    <a:pt x="246062" y="430885"/>
                  </a:lnTo>
                  <a:lnTo>
                    <a:pt x="247167" y="430695"/>
                  </a:lnTo>
                  <a:lnTo>
                    <a:pt x="249275" y="430580"/>
                  </a:lnTo>
                  <a:lnTo>
                    <a:pt x="249986" y="430123"/>
                  </a:lnTo>
                  <a:lnTo>
                    <a:pt x="250812" y="428498"/>
                  </a:lnTo>
                  <a:lnTo>
                    <a:pt x="251307" y="427748"/>
                  </a:lnTo>
                  <a:lnTo>
                    <a:pt x="251790" y="426224"/>
                  </a:lnTo>
                  <a:lnTo>
                    <a:pt x="251955" y="425386"/>
                  </a:lnTo>
                  <a:close/>
                </a:path>
                <a:path w="649605" h="447675">
                  <a:moveTo>
                    <a:pt x="255460" y="393788"/>
                  </a:moveTo>
                  <a:lnTo>
                    <a:pt x="254711" y="393141"/>
                  </a:lnTo>
                  <a:lnTo>
                    <a:pt x="250444" y="394309"/>
                  </a:lnTo>
                  <a:lnTo>
                    <a:pt x="248361" y="394868"/>
                  </a:lnTo>
                  <a:lnTo>
                    <a:pt x="251587" y="397878"/>
                  </a:lnTo>
                  <a:lnTo>
                    <a:pt x="252044" y="397332"/>
                  </a:lnTo>
                  <a:lnTo>
                    <a:pt x="252488" y="396849"/>
                  </a:lnTo>
                  <a:lnTo>
                    <a:pt x="253974" y="395605"/>
                  </a:lnTo>
                  <a:lnTo>
                    <a:pt x="255041" y="394919"/>
                  </a:lnTo>
                  <a:lnTo>
                    <a:pt x="255460" y="393788"/>
                  </a:lnTo>
                  <a:close/>
                </a:path>
                <a:path w="649605" h="447675">
                  <a:moveTo>
                    <a:pt x="261404" y="398983"/>
                  </a:moveTo>
                  <a:lnTo>
                    <a:pt x="260451" y="398145"/>
                  </a:lnTo>
                  <a:lnTo>
                    <a:pt x="260489" y="398754"/>
                  </a:lnTo>
                  <a:lnTo>
                    <a:pt x="260311" y="399453"/>
                  </a:lnTo>
                  <a:lnTo>
                    <a:pt x="259854" y="400291"/>
                  </a:lnTo>
                  <a:lnTo>
                    <a:pt x="260350" y="399732"/>
                  </a:lnTo>
                  <a:lnTo>
                    <a:pt x="260870" y="399262"/>
                  </a:lnTo>
                  <a:lnTo>
                    <a:pt x="261404" y="398983"/>
                  </a:lnTo>
                  <a:close/>
                </a:path>
                <a:path w="649605" h="447675">
                  <a:moveTo>
                    <a:pt x="261823" y="387807"/>
                  </a:moveTo>
                  <a:lnTo>
                    <a:pt x="261581" y="387553"/>
                  </a:lnTo>
                  <a:lnTo>
                    <a:pt x="261327" y="387286"/>
                  </a:lnTo>
                  <a:lnTo>
                    <a:pt x="261061" y="387057"/>
                  </a:lnTo>
                  <a:lnTo>
                    <a:pt x="261124" y="387451"/>
                  </a:lnTo>
                  <a:lnTo>
                    <a:pt x="261404" y="387705"/>
                  </a:lnTo>
                  <a:lnTo>
                    <a:pt x="261823" y="387807"/>
                  </a:lnTo>
                  <a:close/>
                </a:path>
                <a:path w="649605" h="447675">
                  <a:moveTo>
                    <a:pt x="264947" y="393090"/>
                  </a:moveTo>
                  <a:lnTo>
                    <a:pt x="264452" y="392125"/>
                  </a:lnTo>
                  <a:lnTo>
                    <a:pt x="263969" y="391147"/>
                  </a:lnTo>
                  <a:lnTo>
                    <a:pt x="263448" y="390220"/>
                  </a:lnTo>
                  <a:lnTo>
                    <a:pt x="261899" y="390486"/>
                  </a:lnTo>
                  <a:lnTo>
                    <a:pt x="260565" y="389039"/>
                  </a:lnTo>
                  <a:lnTo>
                    <a:pt x="259118" y="389585"/>
                  </a:lnTo>
                  <a:lnTo>
                    <a:pt x="259118" y="389737"/>
                  </a:lnTo>
                  <a:lnTo>
                    <a:pt x="259092" y="389890"/>
                  </a:lnTo>
                  <a:lnTo>
                    <a:pt x="259029" y="390232"/>
                  </a:lnTo>
                  <a:lnTo>
                    <a:pt x="258914" y="390588"/>
                  </a:lnTo>
                  <a:lnTo>
                    <a:pt x="260527" y="392303"/>
                  </a:lnTo>
                  <a:lnTo>
                    <a:pt x="263055" y="392061"/>
                  </a:lnTo>
                  <a:lnTo>
                    <a:pt x="264947" y="393090"/>
                  </a:lnTo>
                  <a:close/>
                </a:path>
                <a:path w="649605" h="447675">
                  <a:moveTo>
                    <a:pt x="288429" y="381469"/>
                  </a:moveTo>
                  <a:lnTo>
                    <a:pt x="288010" y="380987"/>
                  </a:lnTo>
                  <a:lnTo>
                    <a:pt x="287705" y="380593"/>
                  </a:lnTo>
                  <a:lnTo>
                    <a:pt x="286956" y="380199"/>
                  </a:lnTo>
                  <a:lnTo>
                    <a:pt x="287312" y="380987"/>
                  </a:lnTo>
                  <a:lnTo>
                    <a:pt x="287832" y="381330"/>
                  </a:lnTo>
                  <a:lnTo>
                    <a:pt x="288366" y="381444"/>
                  </a:lnTo>
                  <a:close/>
                </a:path>
                <a:path w="649605" h="447675">
                  <a:moveTo>
                    <a:pt x="288620" y="386715"/>
                  </a:moveTo>
                  <a:lnTo>
                    <a:pt x="288556" y="386435"/>
                  </a:lnTo>
                  <a:lnTo>
                    <a:pt x="288493" y="386156"/>
                  </a:lnTo>
                  <a:lnTo>
                    <a:pt x="288429" y="385864"/>
                  </a:lnTo>
                  <a:lnTo>
                    <a:pt x="287972" y="386245"/>
                  </a:lnTo>
                  <a:lnTo>
                    <a:pt x="287731" y="386435"/>
                  </a:lnTo>
                  <a:lnTo>
                    <a:pt x="287985" y="386664"/>
                  </a:lnTo>
                  <a:lnTo>
                    <a:pt x="288099" y="386791"/>
                  </a:lnTo>
                  <a:lnTo>
                    <a:pt x="288277" y="386753"/>
                  </a:lnTo>
                  <a:lnTo>
                    <a:pt x="288442" y="386727"/>
                  </a:lnTo>
                  <a:lnTo>
                    <a:pt x="288620" y="386715"/>
                  </a:lnTo>
                  <a:close/>
                </a:path>
                <a:path w="649605" h="447675">
                  <a:moveTo>
                    <a:pt x="290423" y="395249"/>
                  </a:moveTo>
                  <a:lnTo>
                    <a:pt x="288201" y="392366"/>
                  </a:lnTo>
                  <a:lnTo>
                    <a:pt x="286092" y="392734"/>
                  </a:lnTo>
                  <a:lnTo>
                    <a:pt x="285153" y="394601"/>
                  </a:lnTo>
                  <a:lnTo>
                    <a:pt x="283806" y="395909"/>
                  </a:lnTo>
                  <a:lnTo>
                    <a:pt x="284213" y="396214"/>
                  </a:lnTo>
                  <a:lnTo>
                    <a:pt x="285076" y="396887"/>
                  </a:lnTo>
                  <a:lnTo>
                    <a:pt x="286067" y="397421"/>
                  </a:lnTo>
                  <a:lnTo>
                    <a:pt x="286791" y="398208"/>
                  </a:lnTo>
                  <a:lnTo>
                    <a:pt x="290233" y="396684"/>
                  </a:lnTo>
                  <a:lnTo>
                    <a:pt x="290423" y="395249"/>
                  </a:lnTo>
                  <a:close/>
                </a:path>
                <a:path w="649605" h="447675">
                  <a:moveTo>
                    <a:pt x="293763" y="389661"/>
                  </a:moveTo>
                  <a:lnTo>
                    <a:pt x="293560" y="389140"/>
                  </a:lnTo>
                  <a:lnTo>
                    <a:pt x="292912" y="387819"/>
                  </a:lnTo>
                  <a:lnTo>
                    <a:pt x="292481" y="386689"/>
                  </a:lnTo>
                  <a:lnTo>
                    <a:pt x="291934" y="385635"/>
                  </a:lnTo>
                  <a:lnTo>
                    <a:pt x="291528" y="386816"/>
                  </a:lnTo>
                  <a:lnTo>
                    <a:pt x="290918" y="387946"/>
                  </a:lnTo>
                  <a:lnTo>
                    <a:pt x="290791" y="389115"/>
                  </a:lnTo>
                  <a:lnTo>
                    <a:pt x="292925" y="390207"/>
                  </a:lnTo>
                  <a:lnTo>
                    <a:pt x="293763" y="389661"/>
                  </a:lnTo>
                  <a:close/>
                </a:path>
                <a:path w="649605" h="447675">
                  <a:moveTo>
                    <a:pt x="296786" y="336372"/>
                  </a:moveTo>
                  <a:lnTo>
                    <a:pt x="291934" y="334975"/>
                  </a:lnTo>
                  <a:lnTo>
                    <a:pt x="291579" y="335254"/>
                  </a:lnTo>
                  <a:lnTo>
                    <a:pt x="291426" y="335419"/>
                  </a:lnTo>
                  <a:lnTo>
                    <a:pt x="291058" y="335800"/>
                  </a:lnTo>
                  <a:lnTo>
                    <a:pt x="290741" y="336181"/>
                  </a:lnTo>
                  <a:lnTo>
                    <a:pt x="290461" y="336575"/>
                  </a:lnTo>
                  <a:lnTo>
                    <a:pt x="292201" y="336969"/>
                  </a:lnTo>
                  <a:lnTo>
                    <a:pt x="293928" y="337337"/>
                  </a:lnTo>
                  <a:lnTo>
                    <a:pt x="295922" y="337667"/>
                  </a:lnTo>
                  <a:lnTo>
                    <a:pt x="296291" y="336956"/>
                  </a:lnTo>
                  <a:lnTo>
                    <a:pt x="296786" y="336372"/>
                  </a:lnTo>
                  <a:close/>
                </a:path>
                <a:path w="649605" h="447675">
                  <a:moveTo>
                    <a:pt x="297408" y="400113"/>
                  </a:moveTo>
                  <a:lnTo>
                    <a:pt x="295897" y="396849"/>
                  </a:lnTo>
                  <a:lnTo>
                    <a:pt x="295503" y="395452"/>
                  </a:lnTo>
                  <a:lnTo>
                    <a:pt x="295135" y="394055"/>
                  </a:lnTo>
                  <a:lnTo>
                    <a:pt x="293357" y="394512"/>
                  </a:lnTo>
                  <a:lnTo>
                    <a:pt x="292595" y="395706"/>
                  </a:lnTo>
                  <a:lnTo>
                    <a:pt x="291236" y="398297"/>
                  </a:lnTo>
                  <a:lnTo>
                    <a:pt x="290474" y="399300"/>
                  </a:lnTo>
                  <a:lnTo>
                    <a:pt x="289623" y="400227"/>
                  </a:lnTo>
                  <a:lnTo>
                    <a:pt x="290918" y="400824"/>
                  </a:lnTo>
                  <a:lnTo>
                    <a:pt x="292328" y="401104"/>
                  </a:lnTo>
                  <a:lnTo>
                    <a:pt x="295998" y="401535"/>
                  </a:lnTo>
                  <a:lnTo>
                    <a:pt x="297408" y="400113"/>
                  </a:lnTo>
                  <a:close/>
                </a:path>
                <a:path w="649605" h="447675">
                  <a:moveTo>
                    <a:pt x="302933" y="355841"/>
                  </a:moveTo>
                  <a:lnTo>
                    <a:pt x="302818" y="355701"/>
                  </a:lnTo>
                  <a:lnTo>
                    <a:pt x="302691" y="355587"/>
                  </a:lnTo>
                  <a:lnTo>
                    <a:pt x="302552" y="355574"/>
                  </a:lnTo>
                  <a:lnTo>
                    <a:pt x="302412" y="355536"/>
                  </a:lnTo>
                  <a:lnTo>
                    <a:pt x="302221" y="355727"/>
                  </a:lnTo>
                  <a:lnTo>
                    <a:pt x="302044" y="355917"/>
                  </a:lnTo>
                  <a:lnTo>
                    <a:pt x="302336" y="355904"/>
                  </a:lnTo>
                  <a:lnTo>
                    <a:pt x="302933" y="355841"/>
                  </a:lnTo>
                  <a:close/>
                </a:path>
                <a:path w="649605" h="447675">
                  <a:moveTo>
                    <a:pt x="303415" y="334645"/>
                  </a:moveTo>
                  <a:lnTo>
                    <a:pt x="303301" y="334124"/>
                  </a:lnTo>
                  <a:lnTo>
                    <a:pt x="303237" y="333857"/>
                  </a:lnTo>
                  <a:lnTo>
                    <a:pt x="302323" y="333984"/>
                  </a:lnTo>
                  <a:lnTo>
                    <a:pt x="302374" y="334137"/>
                  </a:lnTo>
                  <a:lnTo>
                    <a:pt x="302387" y="334391"/>
                  </a:lnTo>
                  <a:lnTo>
                    <a:pt x="302780" y="334556"/>
                  </a:lnTo>
                  <a:lnTo>
                    <a:pt x="303098" y="334581"/>
                  </a:lnTo>
                  <a:lnTo>
                    <a:pt x="303415" y="334645"/>
                  </a:lnTo>
                  <a:close/>
                </a:path>
                <a:path w="649605" h="447675">
                  <a:moveTo>
                    <a:pt x="305993" y="364286"/>
                  </a:moveTo>
                  <a:lnTo>
                    <a:pt x="305663" y="364210"/>
                  </a:lnTo>
                  <a:lnTo>
                    <a:pt x="305435" y="364172"/>
                  </a:lnTo>
                  <a:lnTo>
                    <a:pt x="305231" y="364147"/>
                  </a:lnTo>
                  <a:lnTo>
                    <a:pt x="305460" y="364223"/>
                  </a:lnTo>
                  <a:lnTo>
                    <a:pt x="305689" y="364286"/>
                  </a:lnTo>
                  <a:lnTo>
                    <a:pt x="305917" y="364375"/>
                  </a:lnTo>
                  <a:close/>
                </a:path>
                <a:path w="649605" h="447675">
                  <a:moveTo>
                    <a:pt x="310095" y="364667"/>
                  </a:moveTo>
                  <a:lnTo>
                    <a:pt x="307314" y="364375"/>
                  </a:lnTo>
                  <a:lnTo>
                    <a:pt x="306019" y="364236"/>
                  </a:lnTo>
                  <a:lnTo>
                    <a:pt x="307479" y="364642"/>
                  </a:lnTo>
                  <a:lnTo>
                    <a:pt x="307797" y="365785"/>
                  </a:lnTo>
                  <a:lnTo>
                    <a:pt x="307098" y="366864"/>
                  </a:lnTo>
                  <a:lnTo>
                    <a:pt x="308038" y="369176"/>
                  </a:lnTo>
                  <a:lnTo>
                    <a:pt x="308571" y="370306"/>
                  </a:lnTo>
                  <a:lnTo>
                    <a:pt x="308876" y="370192"/>
                  </a:lnTo>
                  <a:lnTo>
                    <a:pt x="309321" y="370078"/>
                  </a:lnTo>
                  <a:lnTo>
                    <a:pt x="310095" y="364667"/>
                  </a:lnTo>
                  <a:close/>
                </a:path>
                <a:path w="649605" h="447675">
                  <a:moveTo>
                    <a:pt x="310388" y="340766"/>
                  </a:moveTo>
                  <a:lnTo>
                    <a:pt x="309791" y="338480"/>
                  </a:lnTo>
                  <a:lnTo>
                    <a:pt x="309816" y="336702"/>
                  </a:lnTo>
                  <a:lnTo>
                    <a:pt x="309740" y="334911"/>
                  </a:lnTo>
                  <a:lnTo>
                    <a:pt x="308965" y="334683"/>
                  </a:lnTo>
                  <a:lnTo>
                    <a:pt x="308584" y="334543"/>
                  </a:lnTo>
                  <a:lnTo>
                    <a:pt x="308406" y="334467"/>
                  </a:lnTo>
                  <a:lnTo>
                    <a:pt x="308025" y="334352"/>
                  </a:lnTo>
                  <a:lnTo>
                    <a:pt x="307467" y="336918"/>
                  </a:lnTo>
                  <a:lnTo>
                    <a:pt x="306705" y="339191"/>
                  </a:lnTo>
                  <a:lnTo>
                    <a:pt x="307289" y="341909"/>
                  </a:lnTo>
                  <a:lnTo>
                    <a:pt x="307721" y="342226"/>
                  </a:lnTo>
                  <a:lnTo>
                    <a:pt x="308368" y="342404"/>
                  </a:lnTo>
                  <a:lnTo>
                    <a:pt x="308914" y="342353"/>
                  </a:lnTo>
                  <a:lnTo>
                    <a:pt x="309587" y="341579"/>
                  </a:lnTo>
                  <a:lnTo>
                    <a:pt x="310388" y="340766"/>
                  </a:lnTo>
                  <a:close/>
                </a:path>
                <a:path w="649605" h="447675">
                  <a:moveTo>
                    <a:pt x="312013" y="346278"/>
                  </a:moveTo>
                  <a:lnTo>
                    <a:pt x="311683" y="345846"/>
                  </a:lnTo>
                  <a:lnTo>
                    <a:pt x="311391" y="345389"/>
                  </a:lnTo>
                  <a:lnTo>
                    <a:pt x="310997" y="345046"/>
                  </a:lnTo>
                  <a:lnTo>
                    <a:pt x="310273" y="344411"/>
                  </a:lnTo>
                  <a:lnTo>
                    <a:pt x="309092" y="344601"/>
                  </a:lnTo>
                  <a:lnTo>
                    <a:pt x="309384" y="345173"/>
                  </a:lnTo>
                  <a:lnTo>
                    <a:pt x="309549" y="345516"/>
                  </a:lnTo>
                  <a:lnTo>
                    <a:pt x="310095" y="345744"/>
                  </a:lnTo>
                  <a:lnTo>
                    <a:pt x="310515" y="345897"/>
                  </a:lnTo>
                  <a:lnTo>
                    <a:pt x="310997" y="346087"/>
                  </a:lnTo>
                  <a:lnTo>
                    <a:pt x="311518" y="346163"/>
                  </a:lnTo>
                  <a:lnTo>
                    <a:pt x="312013" y="346278"/>
                  </a:lnTo>
                  <a:close/>
                </a:path>
                <a:path w="649605" h="447675">
                  <a:moveTo>
                    <a:pt x="312077" y="346379"/>
                  </a:moveTo>
                  <a:close/>
                </a:path>
                <a:path w="649605" h="447675">
                  <a:moveTo>
                    <a:pt x="312674" y="345859"/>
                  </a:moveTo>
                  <a:lnTo>
                    <a:pt x="312470" y="345909"/>
                  </a:lnTo>
                  <a:lnTo>
                    <a:pt x="312267" y="346049"/>
                  </a:lnTo>
                  <a:lnTo>
                    <a:pt x="312064" y="346290"/>
                  </a:lnTo>
                  <a:lnTo>
                    <a:pt x="312318" y="346278"/>
                  </a:lnTo>
                  <a:lnTo>
                    <a:pt x="312508" y="346087"/>
                  </a:lnTo>
                  <a:lnTo>
                    <a:pt x="312674" y="345859"/>
                  </a:lnTo>
                  <a:close/>
                </a:path>
                <a:path w="649605" h="447675">
                  <a:moveTo>
                    <a:pt x="315290" y="345668"/>
                  </a:moveTo>
                  <a:lnTo>
                    <a:pt x="315061" y="345414"/>
                  </a:lnTo>
                  <a:lnTo>
                    <a:pt x="314871" y="345059"/>
                  </a:lnTo>
                  <a:lnTo>
                    <a:pt x="313512" y="344449"/>
                  </a:lnTo>
                  <a:lnTo>
                    <a:pt x="313156" y="345262"/>
                  </a:lnTo>
                  <a:lnTo>
                    <a:pt x="312674" y="345859"/>
                  </a:lnTo>
                  <a:lnTo>
                    <a:pt x="313309" y="345694"/>
                  </a:lnTo>
                  <a:lnTo>
                    <a:pt x="313931" y="346278"/>
                  </a:lnTo>
                  <a:lnTo>
                    <a:pt x="314566" y="346265"/>
                  </a:lnTo>
                  <a:lnTo>
                    <a:pt x="314807" y="346240"/>
                  </a:lnTo>
                  <a:lnTo>
                    <a:pt x="315048" y="345884"/>
                  </a:lnTo>
                  <a:lnTo>
                    <a:pt x="315290" y="345668"/>
                  </a:lnTo>
                  <a:close/>
                </a:path>
                <a:path w="649605" h="447675">
                  <a:moveTo>
                    <a:pt x="356882" y="321932"/>
                  </a:moveTo>
                  <a:lnTo>
                    <a:pt x="356273" y="321487"/>
                  </a:lnTo>
                  <a:lnTo>
                    <a:pt x="355701" y="321284"/>
                  </a:lnTo>
                  <a:lnTo>
                    <a:pt x="355117" y="321271"/>
                  </a:lnTo>
                  <a:lnTo>
                    <a:pt x="355676" y="321551"/>
                  </a:lnTo>
                  <a:lnTo>
                    <a:pt x="356260" y="321792"/>
                  </a:lnTo>
                  <a:lnTo>
                    <a:pt x="356882" y="321932"/>
                  </a:lnTo>
                  <a:close/>
                </a:path>
                <a:path w="649605" h="447675">
                  <a:moveTo>
                    <a:pt x="364299" y="313156"/>
                  </a:moveTo>
                  <a:lnTo>
                    <a:pt x="364159" y="313042"/>
                  </a:lnTo>
                  <a:lnTo>
                    <a:pt x="362788" y="311899"/>
                  </a:lnTo>
                  <a:lnTo>
                    <a:pt x="361975" y="310362"/>
                  </a:lnTo>
                  <a:lnTo>
                    <a:pt x="360489" y="307835"/>
                  </a:lnTo>
                  <a:lnTo>
                    <a:pt x="360210" y="307543"/>
                  </a:lnTo>
                  <a:lnTo>
                    <a:pt x="359879" y="308876"/>
                  </a:lnTo>
                  <a:lnTo>
                    <a:pt x="358851" y="309714"/>
                  </a:lnTo>
                  <a:lnTo>
                    <a:pt x="358241" y="310565"/>
                  </a:lnTo>
                  <a:lnTo>
                    <a:pt x="355955" y="310108"/>
                  </a:lnTo>
                  <a:lnTo>
                    <a:pt x="354164" y="309143"/>
                  </a:lnTo>
                  <a:lnTo>
                    <a:pt x="352666" y="307822"/>
                  </a:lnTo>
                  <a:lnTo>
                    <a:pt x="351942" y="307809"/>
                  </a:lnTo>
                  <a:lnTo>
                    <a:pt x="351205" y="307721"/>
                  </a:lnTo>
                  <a:lnTo>
                    <a:pt x="349427" y="307136"/>
                  </a:lnTo>
                  <a:lnTo>
                    <a:pt x="348640" y="307759"/>
                  </a:lnTo>
                  <a:lnTo>
                    <a:pt x="348437" y="308686"/>
                  </a:lnTo>
                  <a:lnTo>
                    <a:pt x="351929" y="310032"/>
                  </a:lnTo>
                  <a:lnTo>
                    <a:pt x="354304" y="312115"/>
                  </a:lnTo>
                  <a:lnTo>
                    <a:pt x="354215" y="316357"/>
                  </a:lnTo>
                  <a:lnTo>
                    <a:pt x="352247" y="316788"/>
                  </a:lnTo>
                  <a:lnTo>
                    <a:pt x="350596" y="316077"/>
                  </a:lnTo>
                  <a:lnTo>
                    <a:pt x="349389" y="314820"/>
                  </a:lnTo>
                  <a:lnTo>
                    <a:pt x="349605" y="315531"/>
                  </a:lnTo>
                  <a:lnTo>
                    <a:pt x="349935" y="316217"/>
                  </a:lnTo>
                  <a:lnTo>
                    <a:pt x="350507" y="316890"/>
                  </a:lnTo>
                  <a:lnTo>
                    <a:pt x="350748" y="317449"/>
                  </a:lnTo>
                  <a:lnTo>
                    <a:pt x="351091" y="317957"/>
                  </a:lnTo>
                  <a:lnTo>
                    <a:pt x="351459" y="318414"/>
                  </a:lnTo>
                  <a:lnTo>
                    <a:pt x="353275" y="318262"/>
                  </a:lnTo>
                  <a:lnTo>
                    <a:pt x="353682" y="317347"/>
                  </a:lnTo>
                  <a:lnTo>
                    <a:pt x="354266" y="316522"/>
                  </a:lnTo>
                  <a:lnTo>
                    <a:pt x="354965" y="317944"/>
                  </a:lnTo>
                  <a:lnTo>
                    <a:pt x="355981" y="318973"/>
                  </a:lnTo>
                  <a:lnTo>
                    <a:pt x="357771" y="319163"/>
                  </a:lnTo>
                  <a:lnTo>
                    <a:pt x="358203" y="318414"/>
                  </a:lnTo>
                  <a:lnTo>
                    <a:pt x="358521" y="317461"/>
                  </a:lnTo>
                  <a:lnTo>
                    <a:pt x="359816" y="316230"/>
                  </a:lnTo>
                  <a:lnTo>
                    <a:pt x="360565" y="315925"/>
                  </a:lnTo>
                  <a:lnTo>
                    <a:pt x="361607" y="312788"/>
                  </a:lnTo>
                  <a:lnTo>
                    <a:pt x="362610" y="312369"/>
                  </a:lnTo>
                  <a:lnTo>
                    <a:pt x="364299" y="313156"/>
                  </a:lnTo>
                  <a:close/>
                </a:path>
                <a:path w="649605" h="447675">
                  <a:moveTo>
                    <a:pt x="394246" y="253542"/>
                  </a:moveTo>
                  <a:lnTo>
                    <a:pt x="394106" y="253542"/>
                  </a:lnTo>
                  <a:lnTo>
                    <a:pt x="394068" y="253682"/>
                  </a:lnTo>
                  <a:lnTo>
                    <a:pt x="394220" y="253555"/>
                  </a:lnTo>
                  <a:close/>
                </a:path>
                <a:path w="649605" h="447675">
                  <a:moveTo>
                    <a:pt x="401332" y="257606"/>
                  </a:moveTo>
                  <a:lnTo>
                    <a:pt x="400431" y="257556"/>
                  </a:lnTo>
                  <a:lnTo>
                    <a:pt x="400418" y="257733"/>
                  </a:lnTo>
                  <a:lnTo>
                    <a:pt x="400405" y="257886"/>
                  </a:lnTo>
                  <a:lnTo>
                    <a:pt x="400392" y="258064"/>
                  </a:lnTo>
                  <a:lnTo>
                    <a:pt x="400697" y="258051"/>
                  </a:lnTo>
                  <a:lnTo>
                    <a:pt x="401002" y="258051"/>
                  </a:lnTo>
                  <a:lnTo>
                    <a:pt x="401307" y="258013"/>
                  </a:lnTo>
                  <a:lnTo>
                    <a:pt x="401320" y="257746"/>
                  </a:lnTo>
                  <a:lnTo>
                    <a:pt x="401332" y="257606"/>
                  </a:lnTo>
                  <a:close/>
                </a:path>
                <a:path w="649605" h="447675">
                  <a:moveTo>
                    <a:pt x="415404" y="264820"/>
                  </a:moveTo>
                  <a:lnTo>
                    <a:pt x="414934" y="264274"/>
                  </a:lnTo>
                  <a:lnTo>
                    <a:pt x="414718" y="263956"/>
                  </a:lnTo>
                  <a:lnTo>
                    <a:pt x="413296" y="266280"/>
                  </a:lnTo>
                  <a:lnTo>
                    <a:pt x="413143" y="266852"/>
                  </a:lnTo>
                  <a:lnTo>
                    <a:pt x="413346" y="268846"/>
                  </a:lnTo>
                  <a:lnTo>
                    <a:pt x="413499" y="268744"/>
                  </a:lnTo>
                  <a:lnTo>
                    <a:pt x="413626" y="268617"/>
                  </a:lnTo>
                  <a:lnTo>
                    <a:pt x="414032" y="267919"/>
                  </a:lnTo>
                  <a:lnTo>
                    <a:pt x="414058" y="267169"/>
                  </a:lnTo>
                  <a:lnTo>
                    <a:pt x="414896" y="266077"/>
                  </a:lnTo>
                  <a:lnTo>
                    <a:pt x="415201" y="265455"/>
                  </a:lnTo>
                  <a:lnTo>
                    <a:pt x="415404" y="264820"/>
                  </a:lnTo>
                  <a:close/>
                </a:path>
                <a:path w="649605" h="447675">
                  <a:moveTo>
                    <a:pt x="432650" y="250113"/>
                  </a:moveTo>
                  <a:lnTo>
                    <a:pt x="431952" y="248399"/>
                  </a:lnTo>
                  <a:lnTo>
                    <a:pt x="430593" y="246964"/>
                  </a:lnTo>
                  <a:lnTo>
                    <a:pt x="430187" y="245110"/>
                  </a:lnTo>
                  <a:lnTo>
                    <a:pt x="428167" y="243014"/>
                  </a:lnTo>
                  <a:lnTo>
                    <a:pt x="422795" y="241935"/>
                  </a:lnTo>
                  <a:lnTo>
                    <a:pt x="421017" y="242785"/>
                  </a:lnTo>
                  <a:lnTo>
                    <a:pt x="419227" y="242417"/>
                  </a:lnTo>
                  <a:lnTo>
                    <a:pt x="417245" y="241935"/>
                  </a:lnTo>
                  <a:lnTo>
                    <a:pt x="416826" y="242036"/>
                  </a:lnTo>
                  <a:lnTo>
                    <a:pt x="416902" y="243535"/>
                  </a:lnTo>
                  <a:lnTo>
                    <a:pt x="416483" y="244792"/>
                  </a:lnTo>
                  <a:lnTo>
                    <a:pt x="414794" y="245732"/>
                  </a:lnTo>
                  <a:lnTo>
                    <a:pt x="413105" y="247446"/>
                  </a:lnTo>
                  <a:lnTo>
                    <a:pt x="412978" y="248285"/>
                  </a:lnTo>
                  <a:lnTo>
                    <a:pt x="413880" y="250456"/>
                  </a:lnTo>
                  <a:lnTo>
                    <a:pt x="413969" y="250977"/>
                  </a:lnTo>
                  <a:lnTo>
                    <a:pt x="414159" y="251663"/>
                  </a:lnTo>
                  <a:lnTo>
                    <a:pt x="412191" y="252641"/>
                  </a:lnTo>
                  <a:lnTo>
                    <a:pt x="412699" y="254304"/>
                  </a:lnTo>
                  <a:lnTo>
                    <a:pt x="411645" y="253873"/>
                  </a:lnTo>
                  <a:lnTo>
                    <a:pt x="410819" y="253669"/>
                  </a:lnTo>
                  <a:lnTo>
                    <a:pt x="410070" y="253669"/>
                  </a:lnTo>
                  <a:lnTo>
                    <a:pt x="409841" y="253784"/>
                  </a:lnTo>
                  <a:lnTo>
                    <a:pt x="409422" y="253746"/>
                  </a:lnTo>
                  <a:lnTo>
                    <a:pt x="408178" y="254000"/>
                  </a:lnTo>
                  <a:lnTo>
                    <a:pt x="407073" y="254977"/>
                  </a:lnTo>
                  <a:lnTo>
                    <a:pt x="404914" y="257492"/>
                  </a:lnTo>
                  <a:lnTo>
                    <a:pt x="404837" y="258419"/>
                  </a:lnTo>
                  <a:lnTo>
                    <a:pt x="405980" y="258826"/>
                  </a:lnTo>
                  <a:lnTo>
                    <a:pt x="407339" y="257848"/>
                  </a:lnTo>
                  <a:lnTo>
                    <a:pt x="408673" y="256768"/>
                  </a:lnTo>
                  <a:lnTo>
                    <a:pt x="410667" y="255612"/>
                  </a:lnTo>
                  <a:lnTo>
                    <a:pt x="411492" y="255828"/>
                  </a:lnTo>
                  <a:lnTo>
                    <a:pt x="412623" y="255790"/>
                  </a:lnTo>
                  <a:lnTo>
                    <a:pt x="411124" y="259854"/>
                  </a:lnTo>
                  <a:lnTo>
                    <a:pt x="408343" y="262864"/>
                  </a:lnTo>
                  <a:lnTo>
                    <a:pt x="407987" y="266700"/>
                  </a:lnTo>
                  <a:lnTo>
                    <a:pt x="409219" y="267398"/>
                  </a:lnTo>
                  <a:lnTo>
                    <a:pt x="409930" y="266928"/>
                  </a:lnTo>
                  <a:lnTo>
                    <a:pt x="410565" y="264858"/>
                  </a:lnTo>
                  <a:lnTo>
                    <a:pt x="410603" y="263448"/>
                  </a:lnTo>
                  <a:lnTo>
                    <a:pt x="411264" y="261302"/>
                  </a:lnTo>
                  <a:lnTo>
                    <a:pt x="411911" y="260604"/>
                  </a:lnTo>
                  <a:lnTo>
                    <a:pt x="412623" y="259448"/>
                  </a:lnTo>
                  <a:lnTo>
                    <a:pt x="412953" y="259816"/>
                  </a:lnTo>
                  <a:lnTo>
                    <a:pt x="413385" y="258419"/>
                  </a:lnTo>
                  <a:lnTo>
                    <a:pt x="414324" y="257695"/>
                  </a:lnTo>
                  <a:lnTo>
                    <a:pt x="415340" y="257352"/>
                  </a:lnTo>
                  <a:lnTo>
                    <a:pt x="415645" y="256413"/>
                  </a:lnTo>
                  <a:lnTo>
                    <a:pt x="416191" y="254406"/>
                  </a:lnTo>
                  <a:lnTo>
                    <a:pt x="419074" y="254622"/>
                  </a:lnTo>
                  <a:lnTo>
                    <a:pt x="418731" y="253530"/>
                  </a:lnTo>
                  <a:lnTo>
                    <a:pt x="419150" y="254012"/>
                  </a:lnTo>
                  <a:lnTo>
                    <a:pt x="419328" y="254292"/>
                  </a:lnTo>
                  <a:lnTo>
                    <a:pt x="419290" y="254635"/>
                  </a:lnTo>
                  <a:lnTo>
                    <a:pt x="420852" y="254825"/>
                  </a:lnTo>
                  <a:lnTo>
                    <a:pt x="421563" y="255181"/>
                  </a:lnTo>
                  <a:lnTo>
                    <a:pt x="422554" y="255384"/>
                  </a:lnTo>
                  <a:lnTo>
                    <a:pt x="423773" y="254546"/>
                  </a:lnTo>
                  <a:lnTo>
                    <a:pt x="424865" y="253504"/>
                  </a:lnTo>
                  <a:lnTo>
                    <a:pt x="427228" y="251002"/>
                  </a:lnTo>
                  <a:lnTo>
                    <a:pt x="428891" y="249948"/>
                  </a:lnTo>
                  <a:lnTo>
                    <a:pt x="431253" y="250215"/>
                  </a:lnTo>
                  <a:lnTo>
                    <a:pt x="431977" y="250215"/>
                  </a:lnTo>
                  <a:lnTo>
                    <a:pt x="432650" y="250113"/>
                  </a:lnTo>
                  <a:close/>
                </a:path>
                <a:path w="649605" h="447675">
                  <a:moveTo>
                    <a:pt x="488886" y="271513"/>
                  </a:moveTo>
                  <a:lnTo>
                    <a:pt x="487908" y="269646"/>
                  </a:lnTo>
                  <a:lnTo>
                    <a:pt x="486778" y="268033"/>
                  </a:lnTo>
                  <a:lnTo>
                    <a:pt x="485203" y="266852"/>
                  </a:lnTo>
                  <a:lnTo>
                    <a:pt x="483666" y="265633"/>
                  </a:lnTo>
                  <a:lnTo>
                    <a:pt x="482511" y="264731"/>
                  </a:lnTo>
                  <a:lnTo>
                    <a:pt x="481164" y="265049"/>
                  </a:lnTo>
                  <a:lnTo>
                    <a:pt x="479336" y="264922"/>
                  </a:lnTo>
                  <a:lnTo>
                    <a:pt x="478790" y="264744"/>
                  </a:lnTo>
                  <a:lnTo>
                    <a:pt x="476948" y="264922"/>
                  </a:lnTo>
                  <a:lnTo>
                    <a:pt x="475627" y="265010"/>
                  </a:lnTo>
                  <a:lnTo>
                    <a:pt x="472770" y="265760"/>
                  </a:lnTo>
                  <a:lnTo>
                    <a:pt x="472147" y="266852"/>
                  </a:lnTo>
                  <a:lnTo>
                    <a:pt x="472516" y="269849"/>
                  </a:lnTo>
                  <a:lnTo>
                    <a:pt x="472859" y="271132"/>
                  </a:lnTo>
                  <a:lnTo>
                    <a:pt x="473430" y="276364"/>
                  </a:lnTo>
                  <a:lnTo>
                    <a:pt x="475208" y="279120"/>
                  </a:lnTo>
                  <a:lnTo>
                    <a:pt x="481660" y="282600"/>
                  </a:lnTo>
                  <a:lnTo>
                    <a:pt x="485076" y="281609"/>
                  </a:lnTo>
                  <a:lnTo>
                    <a:pt x="487235" y="277533"/>
                  </a:lnTo>
                  <a:lnTo>
                    <a:pt x="487832" y="276466"/>
                  </a:lnTo>
                  <a:lnTo>
                    <a:pt x="488873" y="273443"/>
                  </a:lnTo>
                  <a:lnTo>
                    <a:pt x="488886" y="271513"/>
                  </a:lnTo>
                  <a:close/>
                </a:path>
                <a:path w="649605" h="447675">
                  <a:moveTo>
                    <a:pt x="538822" y="176098"/>
                  </a:moveTo>
                  <a:lnTo>
                    <a:pt x="538492" y="175628"/>
                  </a:lnTo>
                  <a:lnTo>
                    <a:pt x="538251" y="175094"/>
                  </a:lnTo>
                  <a:lnTo>
                    <a:pt x="538060" y="174548"/>
                  </a:lnTo>
                  <a:lnTo>
                    <a:pt x="535152" y="175094"/>
                  </a:lnTo>
                  <a:lnTo>
                    <a:pt x="532409" y="177736"/>
                  </a:lnTo>
                  <a:lnTo>
                    <a:pt x="532307" y="180848"/>
                  </a:lnTo>
                  <a:lnTo>
                    <a:pt x="532447" y="182537"/>
                  </a:lnTo>
                  <a:lnTo>
                    <a:pt x="533057" y="183845"/>
                  </a:lnTo>
                  <a:lnTo>
                    <a:pt x="533958" y="185013"/>
                  </a:lnTo>
                  <a:lnTo>
                    <a:pt x="534695" y="183527"/>
                  </a:lnTo>
                  <a:lnTo>
                    <a:pt x="535368" y="181927"/>
                  </a:lnTo>
                  <a:lnTo>
                    <a:pt x="536206" y="180174"/>
                  </a:lnTo>
                  <a:lnTo>
                    <a:pt x="536829" y="181013"/>
                  </a:lnTo>
                  <a:lnTo>
                    <a:pt x="537248" y="181864"/>
                  </a:lnTo>
                  <a:lnTo>
                    <a:pt x="537565" y="182740"/>
                  </a:lnTo>
                  <a:lnTo>
                    <a:pt x="538353" y="180505"/>
                  </a:lnTo>
                  <a:lnTo>
                    <a:pt x="538759" y="178295"/>
                  </a:lnTo>
                  <a:lnTo>
                    <a:pt x="538822" y="176098"/>
                  </a:lnTo>
                  <a:close/>
                </a:path>
                <a:path w="649605" h="447675">
                  <a:moveTo>
                    <a:pt x="539457" y="187591"/>
                  </a:moveTo>
                  <a:lnTo>
                    <a:pt x="539280" y="187782"/>
                  </a:lnTo>
                  <a:lnTo>
                    <a:pt x="539102" y="187972"/>
                  </a:lnTo>
                  <a:lnTo>
                    <a:pt x="538911" y="188137"/>
                  </a:lnTo>
                  <a:lnTo>
                    <a:pt x="539089" y="188214"/>
                  </a:lnTo>
                  <a:lnTo>
                    <a:pt x="539242" y="188188"/>
                  </a:lnTo>
                  <a:lnTo>
                    <a:pt x="539381" y="188175"/>
                  </a:lnTo>
                  <a:lnTo>
                    <a:pt x="539407" y="187985"/>
                  </a:lnTo>
                  <a:lnTo>
                    <a:pt x="539457" y="187591"/>
                  </a:lnTo>
                  <a:close/>
                </a:path>
                <a:path w="649605" h="447675">
                  <a:moveTo>
                    <a:pt x="543064" y="182283"/>
                  </a:moveTo>
                  <a:lnTo>
                    <a:pt x="542988" y="181927"/>
                  </a:lnTo>
                  <a:lnTo>
                    <a:pt x="542886" y="181483"/>
                  </a:lnTo>
                  <a:lnTo>
                    <a:pt x="542759" y="181013"/>
                  </a:lnTo>
                  <a:lnTo>
                    <a:pt x="542556" y="181063"/>
                  </a:lnTo>
                  <a:lnTo>
                    <a:pt x="542429" y="181114"/>
                  </a:lnTo>
                  <a:lnTo>
                    <a:pt x="542645" y="181533"/>
                  </a:lnTo>
                  <a:lnTo>
                    <a:pt x="542848" y="181914"/>
                  </a:lnTo>
                  <a:lnTo>
                    <a:pt x="543064" y="182283"/>
                  </a:lnTo>
                  <a:close/>
                </a:path>
                <a:path w="649605" h="447675">
                  <a:moveTo>
                    <a:pt x="552183" y="191338"/>
                  </a:moveTo>
                  <a:lnTo>
                    <a:pt x="551522" y="189712"/>
                  </a:lnTo>
                  <a:lnTo>
                    <a:pt x="551040" y="189306"/>
                  </a:lnTo>
                  <a:lnTo>
                    <a:pt x="550113" y="188493"/>
                  </a:lnTo>
                  <a:lnTo>
                    <a:pt x="548970" y="188290"/>
                  </a:lnTo>
                  <a:lnTo>
                    <a:pt x="548970" y="190271"/>
                  </a:lnTo>
                  <a:lnTo>
                    <a:pt x="548817" y="190906"/>
                  </a:lnTo>
                  <a:lnTo>
                    <a:pt x="548093" y="191338"/>
                  </a:lnTo>
                  <a:lnTo>
                    <a:pt x="547420" y="191173"/>
                  </a:lnTo>
                  <a:lnTo>
                    <a:pt x="547039" y="190347"/>
                  </a:lnTo>
                  <a:lnTo>
                    <a:pt x="547090" y="189814"/>
                  </a:lnTo>
                  <a:lnTo>
                    <a:pt x="547751" y="189306"/>
                  </a:lnTo>
                  <a:lnTo>
                    <a:pt x="548601" y="189534"/>
                  </a:lnTo>
                  <a:lnTo>
                    <a:pt x="548970" y="190271"/>
                  </a:lnTo>
                  <a:lnTo>
                    <a:pt x="548970" y="188290"/>
                  </a:lnTo>
                  <a:lnTo>
                    <a:pt x="548081" y="188125"/>
                  </a:lnTo>
                  <a:lnTo>
                    <a:pt x="546150" y="187198"/>
                  </a:lnTo>
                  <a:lnTo>
                    <a:pt x="544068" y="187109"/>
                  </a:lnTo>
                  <a:lnTo>
                    <a:pt x="542975" y="189306"/>
                  </a:lnTo>
                  <a:lnTo>
                    <a:pt x="543026" y="189534"/>
                  </a:lnTo>
                  <a:lnTo>
                    <a:pt x="544017" y="191008"/>
                  </a:lnTo>
                  <a:lnTo>
                    <a:pt x="546100" y="193116"/>
                  </a:lnTo>
                  <a:lnTo>
                    <a:pt x="547192" y="193370"/>
                  </a:lnTo>
                  <a:lnTo>
                    <a:pt x="548246" y="194538"/>
                  </a:lnTo>
                  <a:lnTo>
                    <a:pt x="548220" y="195707"/>
                  </a:lnTo>
                  <a:lnTo>
                    <a:pt x="548436" y="196748"/>
                  </a:lnTo>
                  <a:lnTo>
                    <a:pt x="544741" y="195440"/>
                  </a:lnTo>
                  <a:lnTo>
                    <a:pt x="543077" y="192163"/>
                  </a:lnTo>
                  <a:lnTo>
                    <a:pt x="540473" y="190296"/>
                  </a:lnTo>
                  <a:lnTo>
                    <a:pt x="540473" y="191338"/>
                  </a:lnTo>
                  <a:lnTo>
                    <a:pt x="540842" y="192062"/>
                  </a:lnTo>
                  <a:lnTo>
                    <a:pt x="541426" y="194017"/>
                  </a:lnTo>
                  <a:lnTo>
                    <a:pt x="542417" y="195719"/>
                  </a:lnTo>
                  <a:lnTo>
                    <a:pt x="544144" y="198221"/>
                  </a:lnTo>
                  <a:lnTo>
                    <a:pt x="545820" y="198716"/>
                  </a:lnTo>
                  <a:lnTo>
                    <a:pt x="549122" y="197319"/>
                  </a:lnTo>
                  <a:lnTo>
                    <a:pt x="550291" y="196748"/>
                  </a:lnTo>
                  <a:lnTo>
                    <a:pt x="550976" y="196418"/>
                  </a:lnTo>
                  <a:lnTo>
                    <a:pt x="551053" y="195364"/>
                  </a:lnTo>
                  <a:lnTo>
                    <a:pt x="551497" y="195237"/>
                  </a:lnTo>
                  <a:lnTo>
                    <a:pt x="551764" y="193967"/>
                  </a:lnTo>
                  <a:lnTo>
                    <a:pt x="552183" y="191338"/>
                  </a:lnTo>
                  <a:close/>
                </a:path>
                <a:path w="649605" h="447675">
                  <a:moveTo>
                    <a:pt x="582853" y="41643"/>
                  </a:moveTo>
                  <a:lnTo>
                    <a:pt x="582599" y="41313"/>
                  </a:lnTo>
                  <a:lnTo>
                    <a:pt x="582549" y="41592"/>
                  </a:lnTo>
                  <a:lnTo>
                    <a:pt x="582853" y="41643"/>
                  </a:lnTo>
                  <a:close/>
                </a:path>
                <a:path w="649605" h="447675">
                  <a:moveTo>
                    <a:pt x="583069" y="22936"/>
                  </a:moveTo>
                  <a:lnTo>
                    <a:pt x="583006" y="22555"/>
                  </a:lnTo>
                  <a:lnTo>
                    <a:pt x="579564" y="22555"/>
                  </a:lnTo>
                  <a:lnTo>
                    <a:pt x="579374" y="22555"/>
                  </a:lnTo>
                  <a:lnTo>
                    <a:pt x="580580" y="24333"/>
                  </a:lnTo>
                  <a:lnTo>
                    <a:pt x="581469" y="23964"/>
                  </a:lnTo>
                  <a:lnTo>
                    <a:pt x="582269" y="23456"/>
                  </a:lnTo>
                  <a:lnTo>
                    <a:pt x="583069" y="22936"/>
                  </a:lnTo>
                  <a:close/>
                </a:path>
                <a:path w="649605" h="447675">
                  <a:moveTo>
                    <a:pt x="586790" y="41656"/>
                  </a:moveTo>
                  <a:lnTo>
                    <a:pt x="586676" y="40436"/>
                  </a:lnTo>
                  <a:lnTo>
                    <a:pt x="586308" y="39357"/>
                  </a:lnTo>
                  <a:lnTo>
                    <a:pt x="585647" y="38430"/>
                  </a:lnTo>
                  <a:lnTo>
                    <a:pt x="585495" y="38468"/>
                  </a:lnTo>
                  <a:lnTo>
                    <a:pt x="584746" y="38303"/>
                  </a:lnTo>
                  <a:lnTo>
                    <a:pt x="584073" y="37807"/>
                  </a:lnTo>
                  <a:lnTo>
                    <a:pt x="583463" y="37515"/>
                  </a:lnTo>
                  <a:lnTo>
                    <a:pt x="583615" y="36779"/>
                  </a:lnTo>
                  <a:lnTo>
                    <a:pt x="584123" y="36436"/>
                  </a:lnTo>
                  <a:lnTo>
                    <a:pt x="584758" y="36410"/>
                  </a:lnTo>
                  <a:lnTo>
                    <a:pt x="585089" y="35763"/>
                  </a:lnTo>
                  <a:lnTo>
                    <a:pt x="583806" y="33566"/>
                  </a:lnTo>
                  <a:lnTo>
                    <a:pt x="582815" y="39903"/>
                  </a:lnTo>
                  <a:lnTo>
                    <a:pt x="584111" y="40817"/>
                  </a:lnTo>
                  <a:lnTo>
                    <a:pt x="584504" y="41338"/>
                  </a:lnTo>
                  <a:lnTo>
                    <a:pt x="584555" y="41897"/>
                  </a:lnTo>
                  <a:lnTo>
                    <a:pt x="585292" y="41986"/>
                  </a:lnTo>
                  <a:lnTo>
                    <a:pt x="586054" y="41757"/>
                  </a:lnTo>
                  <a:lnTo>
                    <a:pt x="586790" y="41656"/>
                  </a:lnTo>
                  <a:close/>
                </a:path>
                <a:path w="649605" h="447675">
                  <a:moveTo>
                    <a:pt x="591248" y="20040"/>
                  </a:moveTo>
                  <a:lnTo>
                    <a:pt x="591121" y="20294"/>
                  </a:lnTo>
                  <a:lnTo>
                    <a:pt x="591248" y="20053"/>
                  </a:lnTo>
                  <a:close/>
                </a:path>
                <a:path w="649605" h="447675">
                  <a:moveTo>
                    <a:pt x="596544" y="9639"/>
                  </a:moveTo>
                  <a:lnTo>
                    <a:pt x="594410" y="10464"/>
                  </a:lnTo>
                  <a:lnTo>
                    <a:pt x="593496" y="9639"/>
                  </a:lnTo>
                  <a:lnTo>
                    <a:pt x="592620" y="8851"/>
                  </a:lnTo>
                  <a:lnTo>
                    <a:pt x="591807" y="8115"/>
                  </a:lnTo>
                  <a:lnTo>
                    <a:pt x="590943" y="7340"/>
                  </a:lnTo>
                  <a:lnTo>
                    <a:pt x="590943" y="8636"/>
                  </a:lnTo>
                  <a:lnTo>
                    <a:pt x="590753" y="8737"/>
                  </a:lnTo>
                  <a:lnTo>
                    <a:pt x="590473" y="8585"/>
                  </a:lnTo>
                  <a:lnTo>
                    <a:pt x="590550" y="8242"/>
                  </a:lnTo>
                  <a:lnTo>
                    <a:pt x="590702" y="8115"/>
                  </a:lnTo>
                  <a:lnTo>
                    <a:pt x="590791" y="8242"/>
                  </a:lnTo>
                  <a:lnTo>
                    <a:pt x="590918" y="8343"/>
                  </a:lnTo>
                  <a:lnTo>
                    <a:pt x="590943" y="8636"/>
                  </a:lnTo>
                  <a:lnTo>
                    <a:pt x="590943" y="7340"/>
                  </a:lnTo>
                  <a:lnTo>
                    <a:pt x="589140" y="5702"/>
                  </a:lnTo>
                  <a:lnTo>
                    <a:pt x="588264" y="4889"/>
                  </a:lnTo>
                  <a:lnTo>
                    <a:pt x="587159" y="5270"/>
                  </a:lnTo>
                  <a:lnTo>
                    <a:pt x="586232" y="5575"/>
                  </a:lnTo>
                  <a:lnTo>
                    <a:pt x="585622" y="6019"/>
                  </a:lnTo>
                  <a:lnTo>
                    <a:pt x="585622" y="9944"/>
                  </a:lnTo>
                  <a:lnTo>
                    <a:pt x="585419" y="10414"/>
                  </a:lnTo>
                  <a:lnTo>
                    <a:pt x="584936" y="9944"/>
                  </a:lnTo>
                  <a:lnTo>
                    <a:pt x="585177" y="9639"/>
                  </a:lnTo>
                  <a:lnTo>
                    <a:pt x="585431" y="9639"/>
                  </a:lnTo>
                  <a:lnTo>
                    <a:pt x="585622" y="9944"/>
                  </a:lnTo>
                  <a:lnTo>
                    <a:pt x="585622" y="6019"/>
                  </a:lnTo>
                  <a:lnTo>
                    <a:pt x="584428" y="6870"/>
                  </a:lnTo>
                  <a:lnTo>
                    <a:pt x="584034" y="8572"/>
                  </a:lnTo>
                  <a:lnTo>
                    <a:pt x="582434" y="8585"/>
                  </a:lnTo>
                  <a:lnTo>
                    <a:pt x="582079" y="8585"/>
                  </a:lnTo>
                  <a:lnTo>
                    <a:pt x="581875" y="8534"/>
                  </a:lnTo>
                  <a:lnTo>
                    <a:pt x="581888" y="8343"/>
                  </a:lnTo>
                  <a:lnTo>
                    <a:pt x="581964" y="7416"/>
                  </a:lnTo>
                  <a:lnTo>
                    <a:pt x="582536" y="6007"/>
                  </a:lnTo>
                  <a:lnTo>
                    <a:pt x="581660" y="4559"/>
                  </a:lnTo>
                  <a:lnTo>
                    <a:pt x="580250" y="2717"/>
                  </a:lnTo>
                  <a:lnTo>
                    <a:pt x="578383" y="571"/>
                  </a:lnTo>
                  <a:lnTo>
                    <a:pt x="578281" y="444"/>
                  </a:lnTo>
                  <a:lnTo>
                    <a:pt x="578129" y="571"/>
                  </a:lnTo>
                  <a:lnTo>
                    <a:pt x="577964" y="533"/>
                  </a:lnTo>
                  <a:lnTo>
                    <a:pt x="577964" y="12852"/>
                  </a:lnTo>
                  <a:lnTo>
                    <a:pt x="577900" y="13360"/>
                  </a:lnTo>
                  <a:lnTo>
                    <a:pt x="577799" y="13779"/>
                  </a:lnTo>
                  <a:lnTo>
                    <a:pt x="577138" y="14109"/>
                  </a:lnTo>
                  <a:lnTo>
                    <a:pt x="576262" y="14363"/>
                  </a:lnTo>
                  <a:lnTo>
                    <a:pt x="575906" y="13779"/>
                  </a:lnTo>
                  <a:lnTo>
                    <a:pt x="576008" y="12852"/>
                  </a:lnTo>
                  <a:lnTo>
                    <a:pt x="576122" y="12522"/>
                  </a:lnTo>
                  <a:lnTo>
                    <a:pt x="576719" y="12661"/>
                  </a:lnTo>
                  <a:lnTo>
                    <a:pt x="577329" y="12776"/>
                  </a:lnTo>
                  <a:lnTo>
                    <a:pt x="577964" y="12852"/>
                  </a:lnTo>
                  <a:lnTo>
                    <a:pt x="577964" y="533"/>
                  </a:lnTo>
                  <a:lnTo>
                    <a:pt x="577570" y="406"/>
                  </a:lnTo>
                  <a:lnTo>
                    <a:pt x="577113" y="228"/>
                  </a:lnTo>
                  <a:lnTo>
                    <a:pt x="576707" y="0"/>
                  </a:lnTo>
                  <a:lnTo>
                    <a:pt x="575335" y="3708"/>
                  </a:lnTo>
                  <a:lnTo>
                    <a:pt x="575284" y="10274"/>
                  </a:lnTo>
                  <a:lnTo>
                    <a:pt x="574941" y="10350"/>
                  </a:lnTo>
                  <a:lnTo>
                    <a:pt x="574535" y="10579"/>
                  </a:lnTo>
                  <a:lnTo>
                    <a:pt x="573773" y="10274"/>
                  </a:lnTo>
                  <a:lnTo>
                    <a:pt x="572935" y="9639"/>
                  </a:lnTo>
                  <a:lnTo>
                    <a:pt x="573087" y="9194"/>
                  </a:lnTo>
                  <a:lnTo>
                    <a:pt x="573278" y="8826"/>
                  </a:lnTo>
                  <a:lnTo>
                    <a:pt x="573798" y="8382"/>
                  </a:lnTo>
                  <a:lnTo>
                    <a:pt x="574154" y="8343"/>
                  </a:lnTo>
                  <a:lnTo>
                    <a:pt x="574636" y="8636"/>
                  </a:lnTo>
                  <a:lnTo>
                    <a:pt x="575208" y="9029"/>
                  </a:lnTo>
                  <a:lnTo>
                    <a:pt x="575284" y="10274"/>
                  </a:lnTo>
                  <a:lnTo>
                    <a:pt x="575284" y="3746"/>
                  </a:lnTo>
                  <a:lnTo>
                    <a:pt x="571334" y="5753"/>
                  </a:lnTo>
                  <a:lnTo>
                    <a:pt x="571271" y="6870"/>
                  </a:lnTo>
                  <a:lnTo>
                    <a:pt x="571690" y="7454"/>
                  </a:lnTo>
                  <a:lnTo>
                    <a:pt x="572668" y="9359"/>
                  </a:lnTo>
                  <a:lnTo>
                    <a:pt x="572757" y="9893"/>
                  </a:lnTo>
                  <a:lnTo>
                    <a:pt x="572516" y="10807"/>
                  </a:lnTo>
                  <a:lnTo>
                    <a:pt x="573570" y="12052"/>
                  </a:lnTo>
                  <a:lnTo>
                    <a:pt x="574522" y="12852"/>
                  </a:lnTo>
                  <a:lnTo>
                    <a:pt x="575259" y="13360"/>
                  </a:lnTo>
                  <a:lnTo>
                    <a:pt x="574751" y="14109"/>
                  </a:lnTo>
                  <a:lnTo>
                    <a:pt x="574090" y="15011"/>
                  </a:lnTo>
                  <a:lnTo>
                    <a:pt x="573976" y="15214"/>
                  </a:lnTo>
                  <a:lnTo>
                    <a:pt x="574154" y="15621"/>
                  </a:lnTo>
                  <a:lnTo>
                    <a:pt x="574268" y="15836"/>
                  </a:lnTo>
                  <a:lnTo>
                    <a:pt x="579120" y="15100"/>
                  </a:lnTo>
                  <a:lnTo>
                    <a:pt x="579450" y="16179"/>
                  </a:lnTo>
                  <a:lnTo>
                    <a:pt x="579640" y="17106"/>
                  </a:lnTo>
                  <a:lnTo>
                    <a:pt x="580428" y="18973"/>
                  </a:lnTo>
                  <a:lnTo>
                    <a:pt x="581012" y="19900"/>
                  </a:lnTo>
                  <a:lnTo>
                    <a:pt x="582358" y="22402"/>
                  </a:lnTo>
                  <a:lnTo>
                    <a:pt x="580961" y="21475"/>
                  </a:lnTo>
                  <a:lnTo>
                    <a:pt x="580072" y="21361"/>
                  </a:lnTo>
                  <a:lnTo>
                    <a:pt x="579437" y="21590"/>
                  </a:lnTo>
                  <a:lnTo>
                    <a:pt x="579653" y="21602"/>
                  </a:lnTo>
                  <a:lnTo>
                    <a:pt x="579742" y="21818"/>
                  </a:lnTo>
                  <a:lnTo>
                    <a:pt x="579577" y="22453"/>
                  </a:lnTo>
                  <a:lnTo>
                    <a:pt x="582993" y="22453"/>
                  </a:lnTo>
                  <a:lnTo>
                    <a:pt x="583006" y="21361"/>
                  </a:lnTo>
                  <a:lnTo>
                    <a:pt x="583133" y="20713"/>
                  </a:lnTo>
                  <a:lnTo>
                    <a:pt x="584111" y="19583"/>
                  </a:lnTo>
                  <a:lnTo>
                    <a:pt x="585190" y="19900"/>
                  </a:lnTo>
                  <a:lnTo>
                    <a:pt x="586117" y="20256"/>
                  </a:lnTo>
                  <a:lnTo>
                    <a:pt x="587095" y="20434"/>
                  </a:lnTo>
                  <a:lnTo>
                    <a:pt x="586524" y="19583"/>
                  </a:lnTo>
                  <a:lnTo>
                    <a:pt x="586079" y="18935"/>
                  </a:lnTo>
                  <a:lnTo>
                    <a:pt x="585241" y="18199"/>
                  </a:lnTo>
                  <a:lnTo>
                    <a:pt x="584796" y="15100"/>
                  </a:lnTo>
                  <a:lnTo>
                    <a:pt x="584835" y="14554"/>
                  </a:lnTo>
                  <a:lnTo>
                    <a:pt x="584923" y="14363"/>
                  </a:lnTo>
                  <a:lnTo>
                    <a:pt x="585736" y="12611"/>
                  </a:lnTo>
                  <a:lnTo>
                    <a:pt x="587705" y="10782"/>
                  </a:lnTo>
                  <a:lnTo>
                    <a:pt x="589940" y="12192"/>
                  </a:lnTo>
                  <a:lnTo>
                    <a:pt x="588276" y="14554"/>
                  </a:lnTo>
                  <a:lnTo>
                    <a:pt x="589470" y="15989"/>
                  </a:lnTo>
                  <a:lnTo>
                    <a:pt x="589495" y="15786"/>
                  </a:lnTo>
                  <a:lnTo>
                    <a:pt x="589762" y="15925"/>
                  </a:lnTo>
                  <a:lnTo>
                    <a:pt x="590003" y="15786"/>
                  </a:lnTo>
                  <a:lnTo>
                    <a:pt x="590994" y="15214"/>
                  </a:lnTo>
                  <a:lnTo>
                    <a:pt x="592683" y="15011"/>
                  </a:lnTo>
                  <a:lnTo>
                    <a:pt x="593509" y="11938"/>
                  </a:lnTo>
                  <a:lnTo>
                    <a:pt x="594969" y="12255"/>
                  </a:lnTo>
                  <a:lnTo>
                    <a:pt x="595350" y="11938"/>
                  </a:lnTo>
                  <a:lnTo>
                    <a:pt x="595782" y="11557"/>
                  </a:lnTo>
                  <a:lnTo>
                    <a:pt x="596214" y="11049"/>
                  </a:lnTo>
                  <a:lnTo>
                    <a:pt x="596265" y="10782"/>
                  </a:lnTo>
                  <a:lnTo>
                    <a:pt x="596315" y="10579"/>
                  </a:lnTo>
                  <a:lnTo>
                    <a:pt x="596544" y="9639"/>
                  </a:lnTo>
                  <a:close/>
                </a:path>
                <a:path w="649605" h="447675">
                  <a:moveTo>
                    <a:pt x="597344" y="20942"/>
                  </a:moveTo>
                  <a:lnTo>
                    <a:pt x="596938" y="21056"/>
                  </a:lnTo>
                  <a:lnTo>
                    <a:pt x="596493" y="21209"/>
                  </a:lnTo>
                  <a:lnTo>
                    <a:pt x="596265" y="21323"/>
                  </a:lnTo>
                  <a:lnTo>
                    <a:pt x="596036" y="21437"/>
                  </a:lnTo>
                  <a:lnTo>
                    <a:pt x="596277" y="21818"/>
                  </a:lnTo>
                  <a:lnTo>
                    <a:pt x="596392" y="21983"/>
                  </a:lnTo>
                  <a:lnTo>
                    <a:pt x="596646" y="22352"/>
                  </a:lnTo>
                  <a:lnTo>
                    <a:pt x="596887" y="22720"/>
                  </a:lnTo>
                  <a:lnTo>
                    <a:pt x="597154" y="23063"/>
                  </a:lnTo>
                  <a:lnTo>
                    <a:pt x="597293" y="21602"/>
                  </a:lnTo>
                  <a:lnTo>
                    <a:pt x="597344" y="20942"/>
                  </a:lnTo>
                  <a:close/>
                </a:path>
                <a:path w="649605" h="447675">
                  <a:moveTo>
                    <a:pt x="597395" y="18516"/>
                  </a:moveTo>
                  <a:lnTo>
                    <a:pt x="597369" y="18338"/>
                  </a:lnTo>
                  <a:lnTo>
                    <a:pt x="597357" y="18173"/>
                  </a:lnTo>
                  <a:lnTo>
                    <a:pt x="597306" y="17678"/>
                  </a:lnTo>
                  <a:lnTo>
                    <a:pt x="597192" y="17233"/>
                  </a:lnTo>
                  <a:lnTo>
                    <a:pt x="596976" y="16865"/>
                  </a:lnTo>
                  <a:lnTo>
                    <a:pt x="596861" y="17018"/>
                  </a:lnTo>
                  <a:lnTo>
                    <a:pt x="596633" y="17310"/>
                  </a:lnTo>
                  <a:lnTo>
                    <a:pt x="596747" y="17653"/>
                  </a:lnTo>
                  <a:lnTo>
                    <a:pt x="596785" y="18046"/>
                  </a:lnTo>
                  <a:lnTo>
                    <a:pt x="597001" y="18364"/>
                  </a:lnTo>
                  <a:lnTo>
                    <a:pt x="597154" y="18529"/>
                  </a:lnTo>
                  <a:lnTo>
                    <a:pt x="597395" y="18694"/>
                  </a:lnTo>
                  <a:lnTo>
                    <a:pt x="597395" y="18516"/>
                  </a:lnTo>
                  <a:close/>
                </a:path>
                <a:path w="649605" h="447675">
                  <a:moveTo>
                    <a:pt x="608812" y="12471"/>
                  </a:moveTo>
                  <a:lnTo>
                    <a:pt x="607466" y="12001"/>
                  </a:lnTo>
                  <a:lnTo>
                    <a:pt x="607085" y="12344"/>
                  </a:lnTo>
                  <a:lnTo>
                    <a:pt x="606666" y="12446"/>
                  </a:lnTo>
                  <a:lnTo>
                    <a:pt x="606234" y="12433"/>
                  </a:lnTo>
                  <a:lnTo>
                    <a:pt x="606577" y="13525"/>
                  </a:lnTo>
                  <a:lnTo>
                    <a:pt x="606729" y="14211"/>
                  </a:lnTo>
                  <a:lnTo>
                    <a:pt x="606564" y="15087"/>
                  </a:lnTo>
                  <a:lnTo>
                    <a:pt x="606399" y="15392"/>
                  </a:lnTo>
                  <a:lnTo>
                    <a:pt x="606094" y="15684"/>
                  </a:lnTo>
                  <a:lnTo>
                    <a:pt x="606386" y="16014"/>
                  </a:lnTo>
                  <a:lnTo>
                    <a:pt x="606399" y="15621"/>
                  </a:lnTo>
                  <a:lnTo>
                    <a:pt x="606564" y="15240"/>
                  </a:lnTo>
                  <a:lnTo>
                    <a:pt x="606894" y="14820"/>
                  </a:lnTo>
                  <a:lnTo>
                    <a:pt x="607555" y="13970"/>
                  </a:lnTo>
                  <a:lnTo>
                    <a:pt x="608812" y="12471"/>
                  </a:lnTo>
                  <a:close/>
                </a:path>
                <a:path w="649605" h="447675">
                  <a:moveTo>
                    <a:pt x="613778" y="23609"/>
                  </a:moveTo>
                  <a:lnTo>
                    <a:pt x="613702" y="22237"/>
                  </a:lnTo>
                  <a:lnTo>
                    <a:pt x="612216" y="20980"/>
                  </a:lnTo>
                  <a:lnTo>
                    <a:pt x="611352" y="20218"/>
                  </a:lnTo>
                  <a:lnTo>
                    <a:pt x="610577" y="19481"/>
                  </a:lnTo>
                  <a:lnTo>
                    <a:pt x="610565" y="18757"/>
                  </a:lnTo>
                  <a:lnTo>
                    <a:pt x="610641" y="18008"/>
                  </a:lnTo>
                  <a:lnTo>
                    <a:pt x="611225" y="16675"/>
                  </a:lnTo>
                  <a:lnTo>
                    <a:pt x="611784" y="16814"/>
                  </a:lnTo>
                  <a:lnTo>
                    <a:pt x="611797" y="16675"/>
                  </a:lnTo>
                  <a:lnTo>
                    <a:pt x="611797" y="16395"/>
                  </a:lnTo>
                  <a:lnTo>
                    <a:pt x="611708" y="14973"/>
                  </a:lnTo>
                  <a:lnTo>
                    <a:pt x="611200" y="16395"/>
                  </a:lnTo>
                  <a:lnTo>
                    <a:pt x="610793" y="15214"/>
                  </a:lnTo>
                  <a:lnTo>
                    <a:pt x="610641" y="14566"/>
                  </a:lnTo>
                  <a:lnTo>
                    <a:pt x="611174" y="14338"/>
                  </a:lnTo>
                  <a:lnTo>
                    <a:pt x="611505" y="14274"/>
                  </a:lnTo>
                  <a:lnTo>
                    <a:pt x="611632" y="14389"/>
                  </a:lnTo>
                  <a:lnTo>
                    <a:pt x="611555" y="13931"/>
                  </a:lnTo>
                  <a:lnTo>
                    <a:pt x="611428" y="13309"/>
                  </a:lnTo>
                  <a:lnTo>
                    <a:pt x="610311" y="13931"/>
                  </a:lnTo>
                  <a:lnTo>
                    <a:pt x="609371" y="14719"/>
                  </a:lnTo>
                  <a:lnTo>
                    <a:pt x="608368" y="16383"/>
                  </a:lnTo>
                  <a:lnTo>
                    <a:pt x="608190" y="16814"/>
                  </a:lnTo>
                  <a:lnTo>
                    <a:pt x="608076" y="18008"/>
                  </a:lnTo>
                  <a:lnTo>
                    <a:pt x="607936" y="18046"/>
                  </a:lnTo>
                  <a:lnTo>
                    <a:pt x="607860" y="18757"/>
                  </a:lnTo>
                  <a:lnTo>
                    <a:pt x="607390" y="18186"/>
                  </a:lnTo>
                  <a:lnTo>
                    <a:pt x="605574" y="18669"/>
                  </a:lnTo>
                  <a:lnTo>
                    <a:pt x="604443" y="18948"/>
                  </a:lnTo>
                  <a:lnTo>
                    <a:pt x="604443" y="20218"/>
                  </a:lnTo>
                  <a:lnTo>
                    <a:pt x="604443" y="20980"/>
                  </a:lnTo>
                  <a:lnTo>
                    <a:pt x="603389" y="20815"/>
                  </a:lnTo>
                  <a:lnTo>
                    <a:pt x="602894" y="20701"/>
                  </a:lnTo>
                  <a:lnTo>
                    <a:pt x="602881" y="20243"/>
                  </a:lnTo>
                  <a:lnTo>
                    <a:pt x="603923" y="20218"/>
                  </a:lnTo>
                  <a:lnTo>
                    <a:pt x="604443" y="20218"/>
                  </a:lnTo>
                  <a:lnTo>
                    <a:pt x="604443" y="18948"/>
                  </a:lnTo>
                  <a:lnTo>
                    <a:pt x="603758" y="19113"/>
                  </a:lnTo>
                  <a:lnTo>
                    <a:pt x="601967" y="19608"/>
                  </a:lnTo>
                  <a:lnTo>
                    <a:pt x="601878" y="20091"/>
                  </a:lnTo>
                  <a:lnTo>
                    <a:pt x="597979" y="23939"/>
                  </a:lnTo>
                  <a:lnTo>
                    <a:pt x="598385" y="24269"/>
                  </a:lnTo>
                  <a:lnTo>
                    <a:pt x="598868" y="24485"/>
                  </a:lnTo>
                  <a:lnTo>
                    <a:pt x="600544" y="24511"/>
                  </a:lnTo>
                  <a:lnTo>
                    <a:pt x="601637" y="23876"/>
                  </a:lnTo>
                  <a:lnTo>
                    <a:pt x="602970" y="23609"/>
                  </a:lnTo>
                  <a:lnTo>
                    <a:pt x="603300" y="24079"/>
                  </a:lnTo>
                  <a:lnTo>
                    <a:pt x="603592" y="24307"/>
                  </a:lnTo>
                  <a:lnTo>
                    <a:pt x="601662" y="26365"/>
                  </a:lnTo>
                  <a:lnTo>
                    <a:pt x="601281" y="26733"/>
                  </a:lnTo>
                  <a:lnTo>
                    <a:pt x="598932" y="27178"/>
                  </a:lnTo>
                  <a:lnTo>
                    <a:pt x="597852" y="27355"/>
                  </a:lnTo>
                  <a:lnTo>
                    <a:pt x="597814" y="28422"/>
                  </a:lnTo>
                  <a:lnTo>
                    <a:pt x="597903" y="28625"/>
                  </a:lnTo>
                  <a:lnTo>
                    <a:pt x="598728" y="29235"/>
                  </a:lnTo>
                  <a:lnTo>
                    <a:pt x="599668" y="29743"/>
                  </a:lnTo>
                  <a:lnTo>
                    <a:pt x="600329" y="30162"/>
                  </a:lnTo>
                  <a:lnTo>
                    <a:pt x="601764" y="30238"/>
                  </a:lnTo>
                  <a:lnTo>
                    <a:pt x="602462" y="29451"/>
                  </a:lnTo>
                  <a:lnTo>
                    <a:pt x="603516" y="28778"/>
                  </a:lnTo>
                  <a:lnTo>
                    <a:pt x="603999" y="28562"/>
                  </a:lnTo>
                  <a:lnTo>
                    <a:pt x="604812" y="28625"/>
                  </a:lnTo>
                  <a:lnTo>
                    <a:pt x="605294" y="28562"/>
                  </a:lnTo>
                  <a:lnTo>
                    <a:pt x="605574" y="28511"/>
                  </a:lnTo>
                  <a:lnTo>
                    <a:pt x="606285" y="28232"/>
                  </a:lnTo>
                  <a:lnTo>
                    <a:pt x="606437" y="28244"/>
                  </a:lnTo>
                  <a:lnTo>
                    <a:pt x="606577" y="28244"/>
                  </a:lnTo>
                  <a:lnTo>
                    <a:pt x="607618" y="28422"/>
                  </a:lnTo>
                  <a:lnTo>
                    <a:pt x="607974" y="29184"/>
                  </a:lnTo>
                  <a:lnTo>
                    <a:pt x="606513" y="31889"/>
                  </a:lnTo>
                  <a:lnTo>
                    <a:pt x="605307" y="32588"/>
                  </a:lnTo>
                  <a:lnTo>
                    <a:pt x="603199" y="31902"/>
                  </a:lnTo>
                  <a:lnTo>
                    <a:pt x="602399" y="31648"/>
                  </a:lnTo>
                  <a:lnTo>
                    <a:pt x="602399" y="34658"/>
                  </a:lnTo>
                  <a:lnTo>
                    <a:pt x="602259" y="35979"/>
                  </a:lnTo>
                  <a:lnTo>
                    <a:pt x="602145" y="36309"/>
                  </a:lnTo>
                  <a:lnTo>
                    <a:pt x="601713" y="36372"/>
                  </a:lnTo>
                  <a:lnTo>
                    <a:pt x="601370" y="36550"/>
                  </a:lnTo>
                  <a:lnTo>
                    <a:pt x="601268" y="35979"/>
                  </a:lnTo>
                  <a:lnTo>
                    <a:pt x="601129" y="35661"/>
                  </a:lnTo>
                  <a:lnTo>
                    <a:pt x="601154" y="34785"/>
                  </a:lnTo>
                  <a:lnTo>
                    <a:pt x="601954" y="34759"/>
                  </a:lnTo>
                  <a:lnTo>
                    <a:pt x="602399" y="34658"/>
                  </a:lnTo>
                  <a:lnTo>
                    <a:pt x="602399" y="31648"/>
                  </a:lnTo>
                  <a:lnTo>
                    <a:pt x="602183" y="31572"/>
                  </a:lnTo>
                  <a:lnTo>
                    <a:pt x="601154" y="31483"/>
                  </a:lnTo>
                  <a:lnTo>
                    <a:pt x="599389" y="31889"/>
                  </a:lnTo>
                  <a:lnTo>
                    <a:pt x="598792" y="31902"/>
                  </a:lnTo>
                  <a:lnTo>
                    <a:pt x="598246" y="31813"/>
                  </a:lnTo>
                  <a:lnTo>
                    <a:pt x="597674" y="32905"/>
                  </a:lnTo>
                  <a:lnTo>
                    <a:pt x="596747" y="35229"/>
                  </a:lnTo>
                  <a:lnTo>
                    <a:pt x="599338" y="36372"/>
                  </a:lnTo>
                  <a:lnTo>
                    <a:pt x="598830" y="36931"/>
                  </a:lnTo>
                  <a:lnTo>
                    <a:pt x="598347" y="37553"/>
                  </a:lnTo>
                  <a:lnTo>
                    <a:pt x="599706" y="38023"/>
                  </a:lnTo>
                  <a:lnTo>
                    <a:pt x="601179" y="38227"/>
                  </a:lnTo>
                  <a:lnTo>
                    <a:pt x="604456" y="37731"/>
                  </a:lnTo>
                  <a:lnTo>
                    <a:pt x="606107" y="37782"/>
                  </a:lnTo>
                  <a:lnTo>
                    <a:pt x="606755" y="37731"/>
                  </a:lnTo>
                  <a:lnTo>
                    <a:pt x="608139" y="37617"/>
                  </a:lnTo>
                  <a:lnTo>
                    <a:pt x="608520" y="37414"/>
                  </a:lnTo>
                  <a:lnTo>
                    <a:pt x="608914" y="37274"/>
                  </a:lnTo>
                  <a:lnTo>
                    <a:pt x="609765" y="36550"/>
                  </a:lnTo>
                  <a:lnTo>
                    <a:pt x="611695" y="34912"/>
                  </a:lnTo>
                  <a:lnTo>
                    <a:pt x="611428" y="35661"/>
                  </a:lnTo>
                  <a:lnTo>
                    <a:pt x="611378" y="36144"/>
                  </a:lnTo>
                  <a:lnTo>
                    <a:pt x="610463" y="36626"/>
                  </a:lnTo>
                  <a:lnTo>
                    <a:pt x="609676" y="36931"/>
                  </a:lnTo>
                  <a:lnTo>
                    <a:pt x="608914" y="37287"/>
                  </a:lnTo>
                  <a:lnTo>
                    <a:pt x="610527" y="37731"/>
                  </a:lnTo>
                  <a:lnTo>
                    <a:pt x="611936" y="37350"/>
                  </a:lnTo>
                  <a:lnTo>
                    <a:pt x="613219" y="36779"/>
                  </a:lnTo>
                  <a:lnTo>
                    <a:pt x="613321" y="36550"/>
                  </a:lnTo>
                  <a:lnTo>
                    <a:pt x="613422" y="35979"/>
                  </a:lnTo>
                  <a:lnTo>
                    <a:pt x="613549" y="34912"/>
                  </a:lnTo>
                  <a:lnTo>
                    <a:pt x="613562" y="34658"/>
                  </a:lnTo>
                  <a:lnTo>
                    <a:pt x="613117" y="34378"/>
                  </a:lnTo>
                  <a:lnTo>
                    <a:pt x="612724" y="34048"/>
                  </a:lnTo>
                  <a:lnTo>
                    <a:pt x="612775" y="33439"/>
                  </a:lnTo>
                  <a:lnTo>
                    <a:pt x="612914" y="32588"/>
                  </a:lnTo>
                  <a:lnTo>
                    <a:pt x="613244" y="32181"/>
                  </a:lnTo>
                  <a:lnTo>
                    <a:pt x="613664" y="32004"/>
                  </a:lnTo>
                  <a:lnTo>
                    <a:pt x="613625" y="28232"/>
                  </a:lnTo>
                  <a:lnTo>
                    <a:pt x="613727" y="26365"/>
                  </a:lnTo>
                  <a:lnTo>
                    <a:pt x="613778" y="23609"/>
                  </a:lnTo>
                  <a:close/>
                </a:path>
                <a:path w="649605" h="447675">
                  <a:moveTo>
                    <a:pt x="615530" y="306133"/>
                  </a:moveTo>
                  <a:lnTo>
                    <a:pt x="614845" y="305676"/>
                  </a:lnTo>
                  <a:lnTo>
                    <a:pt x="614032" y="305485"/>
                  </a:lnTo>
                  <a:lnTo>
                    <a:pt x="613054" y="305638"/>
                  </a:lnTo>
                  <a:lnTo>
                    <a:pt x="613867" y="306057"/>
                  </a:lnTo>
                  <a:lnTo>
                    <a:pt x="614718" y="306247"/>
                  </a:lnTo>
                  <a:lnTo>
                    <a:pt x="615530" y="306133"/>
                  </a:lnTo>
                  <a:close/>
                </a:path>
                <a:path w="649605" h="447675">
                  <a:moveTo>
                    <a:pt x="649376" y="111353"/>
                  </a:moveTo>
                  <a:lnTo>
                    <a:pt x="645223" y="106832"/>
                  </a:lnTo>
                  <a:lnTo>
                    <a:pt x="643051" y="104457"/>
                  </a:lnTo>
                  <a:lnTo>
                    <a:pt x="640245" y="101409"/>
                  </a:lnTo>
                  <a:lnTo>
                    <a:pt x="640245" y="122745"/>
                  </a:lnTo>
                  <a:lnTo>
                    <a:pt x="640143" y="123063"/>
                  </a:lnTo>
                  <a:lnTo>
                    <a:pt x="639445" y="122745"/>
                  </a:lnTo>
                  <a:lnTo>
                    <a:pt x="638949" y="122593"/>
                  </a:lnTo>
                  <a:lnTo>
                    <a:pt x="638213" y="122110"/>
                  </a:lnTo>
                  <a:lnTo>
                    <a:pt x="638048" y="121907"/>
                  </a:lnTo>
                  <a:lnTo>
                    <a:pt x="637933" y="121716"/>
                  </a:lnTo>
                  <a:lnTo>
                    <a:pt x="638517" y="121691"/>
                  </a:lnTo>
                  <a:lnTo>
                    <a:pt x="639064" y="121589"/>
                  </a:lnTo>
                  <a:lnTo>
                    <a:pt x="639597" y="121450"/>
                  </a:lnTo>
                  <a:lnTo>
                    <a:pt x="639914" y="121907"/>
                  </a:lnTo>
                  <a:lnTo>
                    <a:pt x="640118" y="122110"/>
                  </a:lnTo>
                  <a:lnTo>
                    <a:pt x="640245" y="122745"/>
                  </a:lnTo>
                  <a:lnTo>
                    <a:pt x="640245" y="101409"/>
                  </a:lnTo>
                  <a:lnTo>
                    <a:pt x="639914" y="101053"/>
                  </a:lnTo>
                  <a:lnTo>
                    <a:pt x="639914" y="105791"/>
                  </a:lnTo>
                  <a:lnTo>
                    <a:pt x="639521" y="106184"/>
                  </a:lnTo>
                  <a:lnTo>
                    <a:pt x="639152" y="106832"/>
                  </a:lnTo>
                  <a:lnTo>
                    <a:pt x="638683" y="106184"/>
                  </a:lnTo>
                  <a:lnTo>
                    <a:pt x="638327" y="105791"/>
                  </a:lnTo>
                  <a:lnTo>
                    <a:pt x="638060" y="105130"/>
                  </a:lnTo>
                  <a:lnTo>
                    <a:pt x="638746" y="104457"/>
                  </a:lnTo>
                  <a:lnTo>
                    <a:pt x="639318" y="104673"/>
                  </a:lnTo>
                  <a:lnTo>
                    <a:pt x="639775" y="105079"/>
                  </a:lnTo>
                  <a:lnTo>
                    <a:pt x="639914" y="105791"/>
                  </a:lnTo>
                  <a:lnTo>
                    <a:pt x="639914" y="101053"/>
                  </a:lnTo>
                  <a:lnTo>
                    <a:pt x="624395" y="86474"/>
                  </a:lnTo>
                  <a:lnTo>
                    <a:pt x="623443" y="87045"/>
                  </a:lnTo>
                  <a:lnTo>
                    <a:pt x="621830" y="88214"/>
                  </a:lnTo>
                  <a:lnTo>
                    <a:pt x="620420" y="88684"/>
                  </a:lnTo>
                  <a:lnTo>
                    <a:pt x="619125" y="89319"/>
                  </a:lnTo>
                  <a:lnTo>
                    <a:pt x="619048" y="89192"/>
                  </a:lnTo>
                  <a:lnTo>
                    <a:pt x="618388" y="89458"/>
                  </a:lnTo>
                  <a:lnTo>
                    <a:pt x="617702" y="89700"/>
                  </a:lnTo>
                  <a:lnTo>
                    <a:pt x="615759" y="90652"/>
                  </a:lnTo>
                  <a:lnTo>
                    <a:pt x="614451" y="91236"/>
                  </a:lnTo>
                  <a:lnTo>
                    <a:pt x="613143" y="91846"/>
                  </a:lnTo>
                  <a:lnTo>
                    <a:pt x="613562" y="92697"/>
                  </a:lnTo>
                  <a:lnTo>
                    <a:pt x="614172" y="93497"/>
                  </a:lnTo>
                  <a:lnTo>
                    <a:pt x="615873" y="94996"/>
                  </a:lnTo>
                  <a:lnTo>
                    <a:pt x="616089" y="96418"/>
                  </a:lnTo>
                  <a:lnTo>
                    <a:pt x="616483" y="97282"/>
                  </a:lnTo>
                  <a:lnTo>
                    <a:pt x="619594" y="94030"/>
                  </a:lnTo>
                  <a:lnTo>
                    <a:pt x="623760" y="93040"/>
                  </a:lnTo>
                  <a:lnTo>
                    <a:pt x="628269" y="92087"/>
                  </a:lnTo>
                  <a:lnTo>
                    <a:pt x="628751" y="92824"/>
                  </a:lnTo>
                  <a:lnTo>
                    <a:pt x="629259" y="93256"/>
                  </a:lnTo>
                  <a:lnTo>
                    <a:pt x="627049" y="95123"/>
                  </a:lnTo>
                  <a:lnTo>
                    <a:pt x="628142" y="97536"/>
                  </a:lnTo>
                  <a:lnTo>
                    <a:pt x="630440" y="96672"/>
                  </a:lnTo>
                  <a:lnTo>
                    <a:pt x="634085" y="98018"/>
                  </a:lnTo>
                  <a:lnTo>
                    <a:pt x="635838" y="99250"/>
                  </a:lnTo>
                  <a:lnTo>
                    <a:pt x="637882" y="100368"/>
                  </a:lnTo>
                  <a:lnTo>
                    <a:pt x="637222" y="103339"/>
                  </a:lnTo>
                  <a:lnTo>
                    <a:pt x="637184" y="105079"/>
                  </a:lnTo>
                  <a:lnTo>
                    <a:pt x="637057" y="106832"/>
                  </a:lnTo>
                  <a:lnTo>
                    <a:pt x="635228" y="110312"/>
                  </a:lnTo>
                  <a:lnTo>
                    <a:pt x="635228" y="124155"/>
                  </a:lnTo>
                  <a:lnTo>
                    <a:pt x="635063" y="124574"/>
                  </a:lnTo>
                  <a:lnTo>
                    <a:pt x="634936" y="125260"/>
                  </a:lnTo>
                  <a:lnTo>
                    <a:pt x="634339" y="124790"/>
                  </a:lnTo>
                  <a:lnTo>
                    <a:pt x="633907" y="124612"/>
                  </a:lnTo>
                  <a:lnTo>
                    <a:pt x="633603" y="123939"/>
                  </a:lnTo>
                  <a:lnTo>
                    <a:pt x="633387" y="123177"/>
                  </a:lnTo>
                  <a:lnTo>
                    <a:pt x="634733" y="122745"/>
                  </a:lnTo>
                  <a:lnTo>
                    <a:pt x="635025" y="123177"/>
                  </a:lnTo>
                  <a:lnTo>
                    <a:pt x="635127" y="123545"/>
                  </a:lnTo>
                  <a:lnTo>
                    <a:pt x="635228" y="124155"/>
                  </a:lnTo>
                  <a:lnTo>
                    <a:pt x="635228" y="110312"/>
                  </a:lnTo>
                  <a:lnTo>
                    <a:pt x="635012" y="110718"/>
                  </a:lnTo>
                  <a:lnTo>
                    <a:pt x="634466" y="112115"/>
                  </a:lnTo>
                  <a:lnTo>
                    <a:pt x="633615" y="114744"/>
                  </a:lnTo>
                  <a:lnTo>
                    <a:pt x="632206" y="119761"/>
                  </a:lnTo>
                  <a:lnTo>
                    <a:pt x="630847" y="123939"/>
                  </a:lnTo>
                  <a:lnTo>
                    <a:pt x="630377" y="126111"/>
                  </a:lnTo>
                  <a:lnTo>
                    <a:pt x="630288" y="126720"/>
                  </a:lnTo>
                  <a:lnTo>
                    <a:pt x="630059" y="128752"/>
                  </a:lnTo>
                  <a:lnTo>
                    <a:pt x="629221" y="127774"/>
                  </a:lnTo>
                  <a:lnTo>
                    <a:pt x="622312" y="119761"/>
                  </a:lnTo>
                  <a:lnTo>
                    <a:pt x="621982" y="119380"/>
                  </a:lnTo>
                  <a:lnTo>
                    <a:pt x="621080" y="119621"/>
                  </a:lnTo>
                  <a:lnTo>
                    <a:pt x="620191" y="119761"/>
                  </a:lnTo>
                  <a:lnTo>
                    <a:pt x="619201" y="119748"/>
                  </a:lnTo>
                  <a:lnTo>
                    <a:pt x="618477" y="119748"/>
                  </a:lnTo>
                  <a:lnTo>
                    <a:pt x="617766" y="119570"/>
                  </a:lnTo>
                  <a:lnTo>
                    <a:pt x="617105" y="119481"/>
                  </a:lnTo>
                  <a:lnTo>
                    <a:pt x="616648" y="120548"/>
                  </a:lnTo>
                  <a:lnTo>
                    <a:pt x="617296" y="121132"/>
                  </a:lnTo>
                  <a:lnTo>
                    <a:pt x="618020" y="122593"/>
                  </a:lnTo>
                  <a:lnTo>
                    <a:pt x="618502" y="123278"/>
                  </a:lnTo>
                  <a:lnTo>
                    <a:pt x="619404" y="124790"/>
                  </a:lnTo>
                  <a:lnTo>
                    <a:pt x="619442" y="126339"/>
                  </a:lnTo>
                  <a:lnTo>
                    <a:pt x="618718" y="128231"/>
                  </a:lnTo>
                  <a:lnTo>
                    <a:pt x="617156" y="128524"/>
                  </a:lnTo>
                  <a:lnTo>
                    <a:pt x="616089" y="127241"/>
                  </a:lnTo>
                  <a:lnTo>
                    <a:pt x="616026" y="128524"/>
                  </a:lnTo>
                  <a:lnTo>
                    <a:pt x="615924" y="129565"/>
                  </a:lnTo>
                  <a:lnTo>
                    <a:pt x="614629" y="129997"/>
                  </a:lnTo>
                  <a:lnTo>
                    <a:pt x="614299" y="128130"/>
                  </a:lnTo>
                  <a:lnTo>
                    <a:pt x="614133" y="127241"/>
                  </a:lnTo>
                  <a:lnTo>
                    <a:pt x="615137" y="127635"/>
                  </a:lnTo>
                  <a:lnTo>
                    <a:pt x="615950" y="128016"/>
                  </a:lnTo>
                  <a:lnTo>
                    <a:pt x="616026" y="128524"/>
                  </a:lnTo>
                  <a:lnTo>
                    <a:pt x="616026" y="127177"/>
                  </a:lnTo>
                  <a:lnTo>
                    <a:pt x="615696" y="126822"/>
                  </a:lnTo>
                  <a:lnTo>
                    <a:pt x="615670" y="124485"/>
                  </a:lnTo>
                  <a:lnTo>
                    <a:pt x="615696" y="123545"/>
                  </a:lnTo>
                  <a:lnTo>
                    <a:pt x="614083" y="121615"/>
                  </a:lnTo>
                  <a:lnTo>
                    <a:pt x="614083" y="127177"/>
                  </a:lnTo>
                  <a:lnTo>
                    <a:pt x="611860" y="128130"/>
                  </a:lnTo>
                  <a:lnTo>
                    <a:pt x="611416" y="127863"/>
                  </a:lnTo>
                  <a:lnTo>
                    <a:pt x="610552" y="124968"/>
                  </a:lnTo>
                  <a:lnTo>
                    <a:pt x="612355" y="124485"/>
                  </a:lnTo>
                  <a:lnTo>
                    <a:pt x="612622" y="124574"/>
                  </a:lnTo>
                  <a:lnTo>
                    <a:pt x="614083" y="127177"/>
                  </a:lnTo>
                  <a:lnTo>
                    <a:pt x="614083" y="121615"/>
                  </a:lnTo>
                  <a:lnTo>
                    <a:pt x="613956" y="121450"/>
                  </a:lnTo>
                  <a:lnTo>
                    <a:pt x="613867" y="121132"/>
                  </a:lnTo>
                  <a:lnTo>
                    <a:pt x="613778" y="120218"/>
                  </a:lnTo>
                  <a:lnTo>
                    <a:pt x="613664" y="119024"/>
                  </a:lnTo>
                  <a:lnTo>
                    <a:pt x="613625" y="118681"/>
                  </a:lnTo>
                  <a:lnTo>
                    <a:pt x="612521" y="118681"/>
                  </a:lnTo>
                  <a:lnTo>
                    <a:pt x="611530" y="118567"/>
                  </a:lnTo>
                  <a:lnTo>
                    <a:pt x="609295" y="119024"/>
                  </a:lnTo>
                  <a:lnTo>
                    <a:pt x="609130" y="117614"/>
                  </a:lnTo>
                  <a:lnTo>
                    <a:pt x="608088" y="117309"/>
                  </a:lnTo>
                  <a:lnTo>
                    <a:pt x="605993" y="118021"/>
                  </a:lnTo>
                  <a:lnTo>
                    <a:pt x="601992" y="120218"/>
                  </a:lnTo>
                  <a:lnTo>
                    <a:pt x="602221" y="118021"/>
                  </a:lnTo>
                  <a:lnTo>
                    <a:pt x="602132" y="117614"/>
                  </a:lnTo>
                  <a:lnTo>
                    <a:pt x="601548" y="117170"/>
                  </a:lnTo>
                  <a:lnTo>
                    <a:pt x="600989" y="116586"/>
                  </a:lnTo>
                  <a:lnTo>
                    <a:pt x="599554" y="115963"/>
                  </a:lnTo>
                  <a:lnTo>
                    <a:pt x="598741" y="116166"/>
                  </a:lnTo>
                  <a:lnTo>
                    <a:pt x="598068" y="117094"/>
                  </a:lnTo>
                  <a:lnTo>
                    <a:pt x="597916" y="117614"/>
                  </a:lnTo>
                  <a:lnTo>
                    <a:pt x="608939" y="130657"/>
                  </a:lnTo>
                  <a:lnTo>
                    <a:pt x="610387" y="130886"/>
                  </a:lnTo>
                  <a:lnTo>
                    <a:pt x="611555" y="131648"/>
                  </a:lnTo>
                  <a:lnTo>
                    <a:pt x="613676" y="133553"/>
                  </a:lnTo>
                  <a:lnTo>
                    <a:pt x="614794" y="134353"/>
                  </a:lnTo>
                  <a:lnTo>
                    <a:pt x="615823" y="135280"/>
                  </a:lnTo>
                  <a:lnTo>
                    <a:pt x="616864" y="131064"/>
                  </a:lnTo>
                  <a:lnTo>
                    <a:pt x="618070" y="130632"/>
                  </a:lnTo>
                  <a:lnTo>
                    <a:pt x="619201" y="130327"/>
                  </a:lnTo>
                  <a:lnTo>
                    <a:pt x="619899" y="129997"/>
                  </a:lnTo>
                  <a:lnTo>
                    <a:pt x="621461" y="129260"/>
                  </a:lnTo>
                  <a:lnTo>
                    <a:pt x="622630" y="128524"/>
                  </a:lnTo>
                  <a:lnTo>
                    <a:pt x="623938" y="127774"/>
                  </a:lnTo>
                  <a:lnTo>
                    <a:pt x="626262" y="128727"/>
                  </a:lnTo>
                  <a:lnTo>
                    <a:pt x="628218" y="130327"/>
                  </a:lnTo>
                  <a:lnTo>
                    <a:pt x="631698" y="134289"/>
                  </a:lnTo>
                  <a:lnTo>
                    <a:pt x="631050" y="137782"/>
                  </a:lnTo>
                  <a:lnTo>
                    <a:pt x="634352" y="139217"/>
                  </a:lnTo>
                  <a:lnTo>
                    <a:pt x="634733" y="138709"/>
                  </a:lnTo>
                  <a:lnTo>
                    <a:pt x="635495" y="138125"/>
                  </a:lnTo>
                  <a:lnTo>
                    <a:pt x="635419" y="136918"/>
                  </a:lnTo>
                  <a:lnTo>
                    <a:pt x="637120" y="138785"/>
                  </a:lnTo>
                  <a:lnTo>
                    <a:pt x="637921" y="138404"/>
                  </a:lnTo>
                  <a:lnTo>
                    <a:pt x="639559" y="137337"/>
                  </a:lnTo>
                  <a:lnTo>
                    <a:pt x="640156" y="136918"/>
                  </a:lnTo>
                  <a:lnTo>
                    <a:pt x="640651" y="136563"/>
                  </a:lnTo>
                  <a:lnTo>
                    <a:pt x="644664" y="132651"/>
                  </a:lnTo>
                  <a:lnTo>
                    <a:pt x="644994" y="132257"/>
                  </a:lnTo>
                  <a:lnTo>
                    <a:pt x="647649" y="128752"/>
                  </a:lnTo>
                  <a:lnTo>
                    <a:pt x="648144" y="128079"/>
                  </a:lnTo>
                  <a:lnTo>
                    <a:pt x="648055" y="127050"/>
                  </a:lnTo>
                  <a:lnTo>
                    <a:pt x="648004" y="126720"/>
                  </a:lnTo>
                  <a:lnTo>
                    <a:pt x="647852" y="125603"/>
                  </a:lnTo>
                  <a:lnTo>
                    <a:pt x="647484" y="125260"/>
                  </a:lnTo>
                  <a:lnTo>
                    <a:pt x="645109" y="123063"/>
                  </a:lnTo>
                  <a:lnTo>
                    <a:pt x="644842" y="122783"/>
                  </a:lnTo>
                  <a:lnTo>
                    <a:pt x="642785" y="121615"/>
                  </a:lnTo>
                  <a:lnTo>
                    <a:pt x="642785" y="132257"/>
                  </a:lnTo>
                  <a:lnTo>
                    <a:pt x="642696" y="132651"/>
                  </a:lnTo>
                  <a:lnTo>
                    <a:pt x="642480" y="132524"/>
                  </a:lnTo>
                  <a:lnTo>
                    <a:pt x="642581" y="132245"/>
                  </a:lnTo>
                  <a:lnTo>
                    <a:pt x="642785" y="132257"/>
                  </a:lnTo>
                  <a:lnTo>
                    <a:pt x="642785" y="121615"/>
                  </a:lnTo>
                  <a:lnTo>
                    <a:pt x="642505" y="121450"/>
                  </a:lnTo>
                  <a:lnTo>
                    <a:pt x="641896" y="121119"/>
                  </a:lnTo>
                  <a:lnTo>
                    <a:pt x="641896" y="126720"/>
                  </a:lnTo>
                  <a:lnTo>
                    <a:pt x="641819" y="127050"/>
                  </a:lnTo>
                  <a:lnTo>
                    <a:pt x="641692" y="127038"/>
                  </a:lnTo>
                  <a:lnTo>
                    <a:pt x="641426" y="126822"/>
                  </a:lnTo>
                  <a:lnTo>
                    <a:pt x="641896" y="126720"/>
                  </a:lnTo>
                  <a:lnTo>
                    <a:pt x="641896" y="121119"/>
                  </a:lnTo>
                  <a:lnTo>
                    <a:pt x="641299" y="120789"/>
                  </a:lnTo>
                  <a:lnTo>
                    <a:pt x="642251" y="120269"/>
                  </a:lnTo>
                  <a:lnTo>
                    <a:pt x="643229" y="119481"/>
                  </a:lnTo>
                  <a:lnTo>
                    <a:pt x="645121" y="117475"/>
                  </a:lnTo>
                  <a:lnTo>
                    <a:pt x="646214" y="115963"/>
                  </a:lnTo>
                  <a:lnTo>
                    <a:pt x="647788" y="113512"/>
                  </a:lnTo>
                  <a:lnTo>
                    <a:pt x="648538" y="112395"/>
                  </a:lnTo>
                  <a:lnTo>
                    <a:pt x="649376" y="1113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 descr=""/>
            <p:cNvSpPr/>
            <p:nvPr/>
          </p:nvSpPr>
          <p:spPr>
            <a:xfrm>
              <a:off x="2434996" y="4136473"/>
              <a:ext cx="695325" cy="564515"/>
            </a:xfrm>
            <a:custGeom>
              <a:avLst/>
              <a:gdLst/>
              <a:ahLst/>
              <a:cxnLst/>
              <a:rect l="l" t="t" r="r" b="b"/>
              <a:pathLst>
                <a:path w="695325" h="564514">
                  <a:moveTo>
                    <a:pt x="1054" y="384276"/>
                  </a:moveTo>
                  <a:lnTo>
                    <a:pt x="673" y="384378"/>
                  </a:lnTo>
                  <a:lnTo>
                    <a:pt x="317" y="384530"/>
                  </a:lnTo>
                  <a:lnTo>
                    <a:pt x="0" y="384708"/>
                  </a:lnTo>
                  <a:lnTo>
                    <a:pt x="317" y="384670"/>
                  </a:lnTo>
                  <a:lnTo>
                    <a:pt x="622" y="384568"/>
                  </a:lnTo>
                  <a:lnTo>
                    <a:pt x="876" y="384416"/>
                  </a:lnTo>
                  <a:lnTo>
                    <a:pt x="1054" y="384276"/>
                  </a:lnTo>
                  <a:close/>
                </a:path>
                <a:path w="695325" h="564514">
                  <a:moveTo>
                    <a:pt x="40398" y="420192"/>
                  </a:moveTo>
                  <a:lnTo>
                    <a:pt x="40043" y="419887"/>
                  </a:lnTo>
                  <a:lnTo>
                    <a:pt x="39649" y="419849"/>
                  </a:lnTo>
                  <a:lnTo>
                    <a:pt x="39179" y="419684"/>
                  </a:lnTo>
                  <a:lnTo>
                    <a:pt x="39128" y="420217"/>
                  </a:lnTo>
                  <a:lnTo>
                    <a:pt x="39001" y="420725"/>
                  </a:lnTo>
                  <a:lnTo>
                    <a:pt x="39408" y="420865"/>
                  </a:lnTo>
                  <a:lnTo>
                    <a:pt x="39801" y="420941"/>
                  </a:lnTo>
                  <a:lnTo>
                    <a:pt x="40144" y="420865"/>
                  </a:lnTo>
                  <a:lnTo>
                    <a:pt x="40398" y="420192"/>
                  </a:lnTo>
                  <a:close/>
                </a:path>
                <a:path w="695325" h="564514">
                  <a:moveTo>
                    <a:pt x="53759" y="400532"/>
                  </a:moveTo>
                  <a:lnTo>
                    <a:pt x="53619" y="400037"/>
                  </a:lnTo>
                  <a:lnTo>
                    <a:pt x="53009" y="400050"/>
                  </a:lnTo>
                  <a:lnTo>
                    <a:pt x="52336" y="399986"/>
                  </a:lnTo>
                  <a:lnTo>
                    <a:pt x="51587" y="399846"/>
                  </a:lnTo>
                  <a:lnTo>
                    <a:pt x="51828" y="399503"/>
                  </a:lnTo>
                  <a:lnTo>
                    <a:pt x="52070" y="399199"/>
                  </a:lnTo>
                  <a:lnTo>
                    <a:pt x="52311" y="398932"/>
                  </a:lnTo>
                  <a:lnTo>
                    <a:pt x="52006" y="398907"/>
                  </a:lnTo>
                  <a:lnTo>
                    <a:pt x="51701" y="398945"/>
                  </a:lnTo>
                  <a:lnTo>
                    <a:pt x="50965" y="399542"/>
                  </a:lnTo>
                  <a:lnTo>
                    <a:pt x="50876" y="400329"/>
                  </a:lnTo>
                  <a:lnTo>
                    <a:pt x="51739" y="401599"/>
                  </a:lnTo>
                  <a:lnTo>
                    <a:pt x="52641" y="401802"/>
                  </a:lnTo>
                  <a:lnTo>
                    <a:pt x="53251" y="401358"/>
                  </a:lnTo>
                  <a:lnTo>
                    <a:pt x="53632" y="401078"/>
                  </a:lnTo>
                  <a:lnTo>
                    <a:pt x="53759" y="400532"/>
                  </a:lnTo>
                  <a:close/>
                </a:path>
                <a:path w="695325" h="564514">
                  <a:moveTo>
                    <a:pt x="54025" y="407708"/>
                  </a:moveTo>
                  <a:lnTo>
                    <a:pt x="53911" y="407085"/>
                  </a:lnTo>
                  <a:lnTo>
                    <a:pt x="53809" y="406476"/>
                  </a:lnTo>
                  <a:lnTo>
                    <a:pt x="53467" y="406577"/>
                  </a:lnTo>
                  <a:lnTo>
                    <a:pt x="53149" y="406793"/>
                  </a:lnTo>
                  <a:lnTo>
                    <a:pt x="52882" y="407136"/>
                  </a:lnTo>
                  <a:lnTo>
                    <a:pt x="52438" y="407695"/>
                  </a:lnTo>
                  <a:lnTo>
                    <a:pt x="52311" y="408393"/>
                  </a:lnTo>
                  <a:lnTo>
                    <a:pt x="52451" y="409092"/>
                  </a:lnTo>
                  <a:lnTo>
                    <a:pt x="52959" y="408787"/>
                  </a:lnTo>
                  <a:lnTo>
                    <a:pt x="53479" y="408508"/>
                  </a:lnTo>
                  <a:lnTo>
                    <a:pt x="54025" y="408317"/>
                  </a:lnTo>
                  <a:lnTo>
                    <a:pt x="54025" y="407708"/>
                  </a:lnTo>
                  <a:close/>
                </a:path>
                <a:path w="695325" h="564514">
                  <a:moveTo>
                    <a:pt x="78054" y="492010"/>
                  </a:moveTo>
                  <a:lnTo>
                    <a:pt x="77685" y="490728"/>
                  </a:lnTo>
                  <a:lnTo>
                    <a:pt x="76720" y="490423"/>
                  </a:lnTo>
                  <a:lnTo>
                    <a:pt x="76111" y="490880"/>
                  </a:lnTo>
                  <a:lnTo>
                    <a:pt x="75565" y="491261"/>
                  </a:lnTo>
                  <a:lnTo>
                    <a:pt x="75349" y="492175"/>
                  </a:lnTo>
                  <a:lnTo>
                    <a:pt x="76276" y="492937"/>
                  </a:lnTo>
                  <a:lnTo>
                    <a:pt x="76923" y="493026"/>
                  </a:lnTo>
                  <a:lnTo>
                    <a:pt x="77736" y="493331"/>
                  </a:lnTo>
                  <a:lnTo>
                    <a:pt x="77838" y="492544"/>
                  </a:lnTo>
                  <a:lnTo>
                    <a:pt x="78054" y="492010"/>
                  </a:lnTo>
                  <a:close/>
                </a:path>
                <a:path w="695325" h="564514">
                  <a:moveTo>
                    <a:pt x="91338" y="416788"/>
                  </a:moveTo>
                  <a:lnTo>
                    <a:pt x="91071" y="416775"/>
                  </a:lnTo>
                  <a:lnTo>
                    <a:pt x="90792" y="416699"/>
                  </a:lnTo>
                  <a:lnTo>
                    <a:pt x="90538" y="416750"/>
                  </a:lnTo>
                  <a:lnTo>
                    <a:pt x="90474" y="417106"/>
                  </a:lnTo>
                  <a:lnTo>
                    <a:pt x="90424" y="417436"/>
                  </a:lnTo>
                  <a:lnTo>
                    <a:pt x="90716" y="417410"/>
                  </a:lnTo>
                  <a:lnTo>
                    <a:pt x="91008" y="417449"/>
                  </a:lnTo>
                  <a:lnTo>
                    <a:pt x="91249" y="417347"/>
                  </a:lnTo>
                  <a:lnTo>
                    <a:pt x="91313" y="416991"/>
                  </a:lnTo>
                  <a:lnTo>
                    <a:pt x="91338" y="416788"/>
                  </a:lnTo>
                  <a:close/>
                </a:path>
                <a:path w="695325" h="564514">
                  <a:moveTo>
                    <a:pt x="97904" y="424459"/>
                  </a:moveTo>
                  <a:lnTo>
                    <a:pt x="95224" y="421436"/>
                  </a:lnTo>
                  <a:lnTo>
                    <a:pt x="94869" y="422109"/>
                  </a:lnTo>
                  <a:lnTo>
                    <a:pt x="94805" y="423037"/>
                  </a:lnTo>
                  <a:lnTo>
                    <a:pt x="95161" y="423811"/>
                  </a:lnTo>
                  <a:lnTo>
                    <a:pt x="95554" y="424700"/>
                  </a:lnTo>
                  <a:lnTo>
                    <a:pt x="96659" y="425043"/>
                  </a:lnTo>
                  <a:lnTo>
                    <a:pt x="97663" y="424599"/>
                  </a:lnTo>
                  <a:lnTo>
                    <a:pt x="97815" y="424510"/>
                  </a:lnTo>
                  <a:close/>
                </a:path>
                <a:path w="695325" h="564514">
                  <a:moveTo>
                    <a:pt x="106235" y="457936"/>
                  </a:moveTo>
                  <a:lnTo>
                    <a:pt x="105486" y="457733"/>
                  </a:lnTo>
                  <a:lnTo>
                    <a:pt x="104990" y="457415"/>
                  </a:lnTo>
                  <a:lnTo>
                    <a:pt x="104597" y="457517"/>
                  </a:lnTo>
                  <a:lnTo>
                    <a:pt x="103987" y="457644"/>
                  </a:lnTo>
                  <a:lnTo>
                    <a:pt x="103847" y="458266"/>
                  </a:lnTo>
                  <a:lnTo>
                    <a:pt x="104292" y="459384"/>
                  </a:lnTo>
                  <a:lnTo>
                    <a:pt x="104851" y="459651"/>
                  </a:lnTo>
                  <a:lnTo>
                    <a:pt x="105359" y="459359"/>
                  </a:lnTo>
                  <a:lnTo>
                    <a:pt x="105714" y="459155"/>
                  </a:lnTo>
                  <a:lnTo>
                    <a:pt x="105854" y="458597"/>
                  </a:lnTo>
                  <a:lnTo>
                    <a:pt x="106235" y="457936"/>
                  </a:lnTo>
                  <a:close/>
                </a:path>
                <a:path w="695325" h="564514">
                  <a:moveTo>
                    <a:pt x="111747" y="462127"/>
                  </a:moveTo>
                  <a:lnTo>
                    <a:pt x="111531" y="461924"/>
                  </a:lnTo>
                  <a:lnTo>
                    <a:pt x="111302" y="461733"/>
                  </a:lnTo>
                  <a:lnTo>
                    <a:pt x="111086" y="461530"/>
                  </a:lnTo>
                  <a:lnTo>
                    <a:pt x="111201" y="461733"/>
                  </a:lnTo>
                  <a:lnTo>
                    <a:pt x="111429" y="461937"/>
                  </a:lnTo>
                  <a:lnTo>
                    <a:pt x="111594" y="462076"/>
                  </a:lnTo>
                  <a:lnTo>
                    <a:pt x="111747" y="462127"/>
                  </a:lnTo>
                  <a:close/>
                </a:path>
                <a:path w="695325" h="564514">
                  <a:moveTo>
                    <a:pt x="112141" y="447090"/>
                  </a:moveTo>
                  <a:lnTo>
                    <a:pt x="111747" y="446316"/>
                  </a:lnTo>
                  <a:lnTo>
                    <a:pt x="111506" y="445858"/>
                  </a:lnTo>
                  <a:lnTo>
                    <a:pt x="111201" y="445541"/>
                  </a:lnTo>
                  <a:lnTo>
                    <a:pt x="110871" y="445350"/>
                  </a:lnTo>
                  <a:lnTo>
                    <a:pt x="110693" y="446163"/>
                  </a:lnTo>
                  <a:lnTo>
                    <a:pt x="110553" y="447014"/>
                  </a:lnTo>
                  <a:lnTo>
                    <a:pt x="110337" y="447992"/>
                  </a:lnTo>
                  <a:lnTo>
                    <a:pt x="110286" y="448132"/>
                  </a:lnTo>
                  <a:lnTo>
                    <a:pt x="110248" y="448297"/>
                  </a:lnTo>
                  <a:lnTo>
                    <a:pt x="110578" y="448398"/>
                  </a:lnTo>
                  <a:lnTo>
                    <a:pt x="110921" y="448398"/>
                  </a:lnTo>
                  <a:lnTo>
                    <a:pt x="111252" y="448221"/>
                  </a:lnTo>
                  <a:lnTo>
                    <a:pt x="111937" y="447878"/>
                  </a:lnTo>
                  <a:lnTo>
                    <a:pt x="112141" y="447090"/>
                  </a:lnTo>
                  <a:close/>
                </a:path>
                <a:path w="695325" h="564514">
                  <a:moveTo>
                    <a:pt x="133896" y="273977"/>
                  </a:moveTo>
                  <a:lnTo>
                    <a:pt x="133769" y="273469"/>
                  </a:lnTo>
                  <a:lnTo>
                    <a:pt x="133692" y="272973"/>
                  </a:lnTo>
                  <a:lnTo>
                    <a:pt x="133629" y="272478"/>
                  </a:lnTo>
                  <a:lnTo>
                    <a:pt x="133400" y="272796"/>
                  </a:lnTo>
                  <a:lnTo>
                    <a:pt x="133184" y="273177"/>
                  </a:lnTo>
                  <a:lnTo>
                    <a:pt x="133007" y="273570"/>
                  </a:lnTo>
                  <a:lnTo>
                    <a:pt x="132829" y="273951"/>
                  </a:lnTo>
                  <a:lnTo>
                    <a:pt x="132613" y="274294"/>
                  </a:lnTo>
                  <a:lnTo>
                    <a:pt x="132384" y="274612"/>
                  </a:lnTo>
                  <a:lnTo>
                    <a:pt x="132626" y="274650"/>
                  </a:lnTo>
                  <a:lnTo>
                    <a:pt x="133019" y="274751"/>
                  </a:lnTo>
                  <a:lnTo>
                    <a:pt x="133502" y="274421"/>
                  </a:lnTo>
                  <a:lnTo>
                    <a:pt x="133896" y="274027"/>
                  </a:lnTo>
                  <a:close/>
                </a:path>
                <a:path w="695325" h="564514">
                  <a:moveTo>
                    <a:pt x="134213" y="499935"/>
                  </a:moveTo>
                  <a:lnTo>
                    <a:pt x="134150" y="499783"/>
                  </a:lnTo>
                  <a:lnTo>
                    <a:pt x="134061" y="499618"/>
                  </a:lnTo>
                  <a:lnTo>
                    <a:pt x="133197" y="498830"/>
                  </a:lnTo>
                  <a:lnTo>
                    <a:pt x="132397" y="498678"/>
                  </a:lnTo>
                  <a:lnTo>
                    <a:pt x="131940" y="499122"/>
                  </a:lnTo>
                  <a:lnTo>
                    <a:pt x="131546" y="499491"/>
                  </a:lnTo>
                  <a:lnTo>
                    <a:pt x="131648" y="500291"/>
                  </a:lnTo>
                  <a:lnTo>
                    <a:pt x="132194" y="500824"/>
                  </a:lnTo>
                  <a:lnTo>
                    <a:pt x="132372" y="501015"/>
                  </a:lnTo>
                  <a:lnTo>
                    <a:pt x="132562" y="501129"/>
                  </a:lnTo>
                  <a:lnTo>
                    <a:pt x="132753" y="501230"/>
                  </a:lnTo>
                  <a:lnTo>
                    <a:pt x="132842" y="500837"/>
                  </a:lnTo>
                  <a:lnTo>
                    <a:pt x="133070" y="500392"/>
                  </a:lnTo>
                  <a:lnTo>
                    <a:pt x="133540" y="500037"/>
                  </a:lnTo>
                  <a:lnTo>
                    <a:pt x="133883" y="499948"/>
                  </a:lnTo>
                  <a:lnTo>
                    <a:pt x="134213" y="499935"/>
                  </a:lnTo>
                  <a:close/>
                </a:path>
                <a:path w="695325" h="564514">
                  <a:moveTo>
                    <a:pt x="148666" y="390232"/>
                  </a:moveTo>
                  <a:lnTo>
                    <a:pt x="148551" y="390055"/>
                  </a:lnTo>
                  <a:lnTo>
                    <a:pt x="148424" y="389851"/>
                  </a:lnTo>
                  <a:lnTo>
                    <a:pt x="147967" y="389648"/>
                  </a:lnTo>
                  <a:lnTo>
                    <a:pt x="147320" y="389928"/>
                  </a:lnTo>
                  <a:lnTo>
                    <a:pt x="147218" y="390398"/>
                  </a:lnTo>
                  <a:lnTo>
                    <a:pt x="147535" y="390779"/>
                  </a:lnTo>
                  <a:lnTo>
                    <a:pt x="147688" y="390956"/>
                  </a:lnTo>
                  <a:lnTo>
                    <a:pt x="148069" y="390918"/>
                  </a:lnTo>
                  <a:lnTo>
                    <a:pt x="148475" y="390994"/>
                  </a:lnTo>
                  <a:lnTo>
                    <a:pt x="148513" y="390613"/>
                  </a:lnTo>
                  <a:lnTo>
                    <a:pt x="148666" y="390232"/>
                  </a:lnTo>
                  <a:close/>
                </a:path>
                <a:path w="695325" h="564514">
                  <a:moveTo>
                    <a:pt x="152514" y="491159"/>
                  </a:moveTo>
                  <a:lnTo>
                    <a:pt x="150799" y="490296"/>
                  </a:lnTo>
                  <a:lnTo>
                    <a:pt x="147751" y="487908"/>
                  </a:lnTo>
                  <a:lnTo>
                    <a:pt x="147726" y="488454"/>
                  </a:lnTo>
                  <a:lnTo>
                    <a:pt x="147726" y="488975"/>
                  </a:lnTo>
                  <a:lnTo>
                    <a:pt x="147751" y="489508"/>
                  </a:lnTo>
                  <a:lnTo>
                    <a:pt x="147789" y="490943"/>
                  </a:lnTo>
                  <a:lnTo>
                    <a:pt x="148755" y="491591"/>
                  </a:lnTo>
                  <a:lnTo>
                    <a:pt x="150749" y="491375"/>
                  </a:lnTo>
                  <a:lnTo>
                    <a:pt x="151282" y="491172"/>
                  </a:lnTo>
                  <a:lnTo>
                    <a:pt x="152069" y="491197"/>
                  </a:lnTo>
                  <a:lnTo>
                    <a:pt x="152285" y="491172"/>
                  </a:lnTo>
                  <a:lnTo>
                    <a:pt x="152514" y="491159"/>
                  </a:lnTo>
                  <a:close/>
                </a:path>
                <a:path w="695325" h="564514">
                  <a:moveTo>
                    <a:pt x="157543" y="399427"/>
                  </a:moveTo>
                  <a:lnTo>
                    <a:pt x="157530" y="398983"/>
                  </a:lnTo>
                  <a:lnTo>
                    <a:pt x="156984" y="398132"/>
                  </a:lnTo>
                  <a:lnTo>
                    <a:pt x="156387" y="397700"/>
                  </a:lnTo>
                  <a:lnTo>
                    <a:pt x="154940" y="397256"/>
                  </a:lnTo>
                  <a:lnTo>
                    <a:pt x="154114" y="398157"/>
                  </a:lnTo>
                  <a:lnTo>
                    <a:pt x="154292" y="399084"/>
                  </a:lnTo>
                  <a:lnTo>
                    <a:pt x="155282" y="399681"/>
                  </a:lnTo>
                  <a:lnTo>
                    <a:pt x="156337" y="399910"/>
                  </a:lnTo>
                  <a:lnTo>
                    <a:pt x="157416" y="399846"/>
                  </a:lnTo>
                  <a:lnTo>
                    <a:pt x="157543" y="399427"/>
                  </a:lnTo>
                  <a:close/>
                </a:path>
                <a:path w="695325" h="564514">
                  <a:moveTo>
                    <a:pt x="158686" y="484047"/>
                  </a:moveTo>
                  <a:lnTo>
                    <a:pt x="154774" y="480453"/>
                  </a:lnTo>
                  <a:lnTo>
                    <a:pt x="154635" y="480441"/>
                  </a:lnTo>
                  <a:lnTo>
                    <a:pt x="154508" y="480402"/>
                  </a:lnTo>
                  <a:lnTo>
                    <a:pt x="154355" y="480390"/>
                  </a:lnTo>
                  <a:lnTo>
                    <a:pt x="153479" y="480263"/>
                  </a:lnTo>
                  <a:lnTo>
                    <a:pt x="152501" y="480758"/>
                  </a:lnTo>
                  <a:lnTo>
                    <a:pt x="151574" y="480961"/>
                  </a:lnTo>
                  <a:lnTo>
                    <a:pt x="149885" y="481685"/>
                  </a:lnTo>
                  <a:lnTo>
                    <a:pt x="149098" y="483133"/>
                  </a:lnTo>
                  <a:lnTo>
                    <a:pt x="148501" y="484568"/>
                  </a:lnTo>
                  <a:lnTo>
                    <a:pt x="153746" y="490969"/>
                  </a:lnTo>
                  <a:lnTo>
                    <a:pt x="155981" y="490423"/>
                  </a:lnTo>
                  <a:lnTo>
                    <a:pt x="157441" y="488759"/>
                  </a:lnTo>
                  <a:lnTo>
                    <a:pt x="158483" y="485533"/>
                  </a:lnTo>
                  <a:lnTo>
                    <a:pt x="158648" y="484733"/>
                  </a:lnTo>
                  <a:lnTo>
                    <a:pt x="158686" y="484047"/>
                  </a:lnTo>
                  <a:close/>
                </a:path>
                <a:path w="695325" h="564514">
                  <a:moveTo>
                    <a:pt x="164274" y="512724"/>
                  </a:moveTo>
                  <a:close/>
                </a:path>
                <a:path w="695325" h="564514">
                  <a:moveTo>
                    <a:pt x="171069" y="369773"/>
                  </a:moveTo>
                  <a:lnTo>
                    <a:pt x="170243" y="369963"/>
                  </a:lnTo>
                  <a:lnTo>
                    <a:pt x="169430" y="369976"/>
                  </a:lnTo>
                  <a:lnTo>
                    <a:pt x="168529" y="369874"/>
                  </a:lnTo>
                  <a:lnTo>
                    <a:pt x="159232" y="377494"/>
                  </a:lnTo>
                  <a:lnTo>
                    <a:pt x="160274" y="377278"/>
                  </a:lnTo>
                  <a:lnTo>
                    <a:pt x="161328" y="377126"/>
                  </a:lnTo>
                  <a:lnTo>
                    <a:pt x="162382" y="377024"/>
                  </a:lnTo>
                  <a:lnTo>
                    <a:pt x="162255" y="377482"/>
                  </a:lnTo>
                  <a:lnTo>
                    <a:pt x="162153" y="378396"/>
                  </a:lnTo>
                  <a:lnTo>
                    <a:pt x="162521" y="379056"/>
                  </a:lnTo>
                  <a:lnTo>
                    <a:pt x="164045" y="379806"/>
                  </a:lnTo>
                  <a:lnTo>
                    <a:pt x="165036" y="379615"/>
                  </a:lnTo>
                  <a:lnTo>
                    <a:pt x="166090" y="378396"/>
                  </a:lnTo>
                  <a:lnTo>
                    <a:pt x="166077" y="377698"/>
                  </a:lnTo>
                  <a:lnTo>
                    <a:pt x="165658" y="377024"/>
                  </a:lnTo>
                  <a:lnTo>
                    <a:pt x="165481" y="376720"/>
                  </a:lnTo>
                  <a:lnTo>
                    <a:pt x="166992" y="376351"/>
                  </a:lnTo>
                  <a:lnTo>
                    <a:pt x="168097" y="375361"/>
                  </a:lnTo>
                  <a:lnTo>
                    <a:pt x="169570" y="372465"/>
                  </a:lnTo>
                  <a:lnTo>
                    <a:pt x="170370" y="371132"/>
                  </a:lnTo>
                  <a:lnTo>
                    <a:pt x="170967" y="369976"/>
                  </a:lnTo>
                  <a:lnTo>
                    <a:pt x="171069" y="369773"/>
                  </a:lnTo>
                  <a:close/>
                </a:path>
                <a:path w="695325" h="564514">
                  <a:moveTo>
                    <a:pt x="172516" y="563460"/>
                  </a:moveTo>
                  <a:lnTo>
                    <a:pt x="172402" y="562698"/>
                  </a:lnTo>
                  <a:lnTo>
                    <a:pt x="171881" y="561479"/>
                  </a:lnTo>
                  <a:lnTo>
                    <a:pt x="171310" y="561200"/>
                  </a:lnTo>
                  <a:lnTo>
                    <a:pt x="170738" y="561136"/>
                  </a:lnTo>
                  <a:lnTo>
                    <a:pt x="172415" y="564210"/>
                  </a:lnTo>
                  <a:lnTo>
                    <a:pt x="172516" y="563460"/>
                  </a:lnTo>
                  <a:close/>
                </a:path>
                <a:path w="695325" h="564514">
                  <a:moveTo>
                    <a:pt x="179628" y="368465"/>
                  </a:moveTo>
                  <a:lnTo>
                    <a:pt x="177558" y="367309"/>
                  </a:lnTo>
                  <a:lnTo>
                    <a:pt x="177330" y="367385"/>
                  </a:lnTo>
                  <a:lnTo>
                    <a:pt x="177114" y="367474"/>
                  </a:lnTo>
                  <a:lnTo>
                    <a:pt x="176885" y="367525"/>
                  </a:lnTo>
                  <a:lnTo>
                    <a:pt x="177165" y="367817"/>
                  </a:lnTo>
                  <a:lnTo>
                    <a:pt x="177482" y="368211"/>
                  </a:lnTo>
                  <a:lnTo>
                    <a:pt x="178346" y="368833"/>
                  </a:lnTo>
                  <a:lnTo>
                    <a:pt x="179108" y="368757"/>
                  </a:lnTo>
                  <a:lnTo>
                    <a:pt x="179628" y="368465"/>
                  </a:lnTo>
                  <a:close/>
                </a:path>
                <a:path w="695325" h="564514">
                  <a:moveTo>
                    <a:pt x="188023" y="377520"/>
                  </a:moveTo>
                  <a:lnTo>
                    <a:pt x="187274" y="376453"/>
                  </a:lnTo>
                  <a:lnTo>
                    <a:pt x="186436" y="376669"/>
                  </a:lnTo>
                  <a:lnTo>
                    <a:pt x="185623" y="376847"/>
                  </a:lnTo>
                  <a:lnTo>
                    <a:pt x="185242" y="376910"/>
                  </a:lnTo>
                  <a:lnTo>
                    <a:pt x="184899" y="376948"/>
                  </a:lnTo>
                  <a:lnTo>
                    <a:pt x="184492" y="377685"/>
                  </a:lnTo>
                  <a:lnTo>
                    <a:pt x="184454" y="378663"/>
                  </a:lnTo>
                  <a:lnTo>
                    <a:pt x="185445" y="380187"/>
                  </a:lnTo>
                  <a:lnTo>
                    <a:pt x="186499" y="380568"/>
                  </a:lnTo>
                  <a:lnTo>
                    <a:pt x="187452" y="380149"/>
                  </a:lnTo>
                  <a:lnTo>
                    <a:pt x="187642" y="380072"/>
                  </a:lnTo>
                  <a:lnTo>
                    <a:pt x="187985" y="379793"/>
                  </a:lnTo>
                  <a:lnTo>
                    <a:pt x="188023" y="377520"/>
                  </a:lnTo>
                  <a:close/>
                </a:path>
                <a:path w="695325" h="564514">
                  <a:moveTo>
                    <a:pt x="195973" y="424815"/>
                  </a:moveTo>
                  <a:lnTo>
                    <a:pt x="195554" y="424510"/>
                  </a:lnTo>
                  <a:lnTo>
                    <a:pt x="195033" y="424281"/>
                  </a:lnTo>
                  <a:lnTo>
                    <a:pt x="194475" y="424192"/>
                  </a:lnTo>
                  <a:lnTo>
                    <a:pt x="193421" y="424002"/>
                  </a:lnTo>
                  <a:lnTo>
                    <a:pt x="192163" y="424281"/>
                  </a:lnTo>
                  <a:lnTo>
                    <a:pt x="191135" y="424878"/>
                  </a:lnTo>
                  <a:lnTo>
                    <a:pt x="192354" y="425615"/>
                  </a:lnTo>
                  <a:lnTo>
                    <a:pt x="193675" y="426212"/>
                  </a:lnTo>
                  <a:lnTo>
                    <a:pt x="194919" y="426897"/>
                  </a:lnTo>
                  <a:lnTo>
                    <a:pt x="195364" y="426275"/>
                  </a:lnTo>
                  <a:lnTo>
                    <a:pt x="195707" y="425577"/>
                  </a:lnTo>
                  <a:lnTo>
                    <a:pt x="195973" y="424815"/>
                  </a:lnTo>
                  <a:close/>
                </a:path>
                <a:path w="695325" h="564514">
                  <a:moveTo>
                    <a:pt x="222846" y="413562"/>
                  </a:moveTo>
                  <a:lnTo>
                    <a:pt x="222313" y="413448"/>
                  </a:lnTo>
                  <a:lnTo>
                    <a:pt x="221742" y="413448"/>
                  </a:lnTo>
                  <a:lnTo>
                    <a:pt x="221183" y="413410"/>
                  </a:lnTo>
                  <a:lnTo>
                    <a:pt x="221322" y="413435"/>
                  </a:lnTo>
                  <a:lnTo>
                    <a:pt x="221462" y="413486"/>
                  </a:lnTo>
                  <a:lnTo>
                    <a:pt x="221615" y="413512"/>
                  </a:lnTo>
                  <a:lnTo>
                    <a:pt x="222021" y="413550"/>
                  </a:lnTo>
                  <a:lnTo>
                    <a:pt x="222440" y="413575"/>
                  </a:lnTo>
                  <a:lnTo>
                    <a:pt x="222846" y="413575"/>
                  </a:lnTo>
                  <a:close/>
                </a:path>
                <a:path w="695325" h="564514">
                  <a:moveTo>
                    <a:pt x="223088" y="413143"/>
                  </a:moveTo>
                  <a:lnTo>
                    <a:pt x="222821" y="413372"/>
                  </a:lnTo>
                  <a:lnTo>
                    <a:pt x="222897" y="413562"/>
                  </a:lnTo>
                  <a:lnTo>
                    <a:pt x="223088" y="413143"/>
                  </a:lnTo>
                  <a:close/>
                </a:path>
                <a:path w="695325" h="564514">
                  <a:moveTo>
                    <a:pt x="223697" y="412635"/>
                  </a:moveTo>
                  <a:lnTo>
                    <a:pt x="223558" y="412419"/>
                  </a:lnTo>
                  <a:lnTo>
                    <a:pt x="223494" y="412267"/>
                  </a:lnTo>
                  <a:lnTo>
                    <a:pt x="223367" y="412572"/>
                  </a:lnTo>
                  <a:lnTo>
                    <a:pt x="223227" y="412864"/>
                  </a:lnTo>
                  <a:lnTo>
                    <a:pt x="223088" y="413143"/>
                  </a:lnTo>
                  <a:lnTo>
                    <a:pt x="223481" y="412826"/>
                  </a:lnTo>
                  <a:lnTo>
                    <a:pt x="223659" y="412673"/>
                  </a:lnTo>
                  <a:close/>
                </a:path>
                <a:path w="695325" h="564514">
                  <a:moveTo>
                    <a:pt x="238950" y="316141"/>
                  </a:moveTo>
                  <a:lnTo>
                    <a:pt x="238810" y="315595"/>
                  </a:lnTo>
                  <a:lnTo>
                    <a:pt x="237451" y="314172"/>
                  </a:lnTo>
                  <a:lnTo>
                    <a:pt x="235458" y="313905"/>
                  </a:lnTo>
                  <a:lnTo>
                    <a:pt x="233730" y="314909"/>
                  </a:lnTo>
                  <a:lnTo>
                    <a:pt x="233400" y="315277"/>
                  </a:lnTo>
                  <a:lnTo>
                    <a:pt x="233260" y="315645"/>
                  </a:lnTo>
                  <a:lnTo>
                    <a:pt x="233070" y="316141"/>
                  </a:lnTo>
                  <a:lnTo>
                    <a:pt x="233019" y="316636"/>
                  </a:lnTo>
                  <a:lnTo>
                    <a:pt x="233070" y="317131"/>
                  </a:lnTo>
                  <a:lnTo>
                    <a:pt x="235496" y="319989"/>
                  </a:lnTo>
                  <a:lnTo>
                    <a:pt x="235775" y="320014"/>
                  </a:lnTo>
                  <a:lnTo>
                    <a:pt x="236042" y="319963"/>
                  </a:lnTo>
                  <a:lnTo>
                    <a:pt x="236181" y="319976"/>
                  </a:lnTo>
                  <a:lnTo>
                    <a:pt x="237236" y="319303"/>
                  </a:lnTo>
                  <a:lnTo>
                    <a:pt x="238721" y="317449"/>
                  </a:lnTo>
                  <a:lnTo>
                    <a:pt x="238950" y="316141"/>
                  </a:lnTo>
                  <a:close/>
                </a:path>
                <a:path w="695325" h="564514">
                  <a:moveTo>
                    <a:pt x="240093" y="393471"/>
                  </a:moveTo>
                  <a:lnTo>
                    <a:pt x="239826" y="392506"/>
                  </a:lnTo>
                  <a:lnTo>
                    <a:pt x="239179" y="390207"/>
                  </a:lnTo>
                  <a:lnTo>
                    <a:pt x="238226" y="390956"/>
                  </a:lnTo>
                  <a:lnTo>
                    <a:pt x="237972" y="391909"/>
                  </a:lnTo>
                  <a:lnTo>
                    <a:pt x="238061" y="394042"/>
                  </a:lnTo>
                  <a:lnTo>
                    <a:pt x="238861" y="394766"/>
                  </a:lnTo>
                  <a:lnTo>
                    <a:pt x="239814" y="394754"/>
                  </a:lnTo>
                  <a:lnTo>
                    <a:pt x="240093" y="393471"/>
                  </a:lnTo>
                  <a:close/>
                </a:path>
                <a:path w="695325" h="564514">
                  <a:moveTo>
                    <a:pt x="261734" y="505955"/>
                  </a:moveTo>
                  <a:lnTo>
                    <a:pt x="261454" y="505510"/>
                  </a:lnTo>
                  <a:lnTo>
                    <a:pt x="261086" y="504913"/>
                  </a:lnTo>
                  <a:lnTo>
                    <a:pt x="260362" y="504748"/>
                  </a:lnTo>
                  <a:lnTo>
                    <a:pt x="259778" y="505104"/>
                  </a:lnTo>
                  <a:lnTo>
                    <a:pt x="259245" y="505434"/>
                  </a:lnTo>
                  <a:lnTo>
                    <a:pt x="259118" y="506107"/>
                  </a:lnTo>
                  <a:lnTo>
                    <a:pt x="259448" y="506755"/>
                  </a:lnTo>
                  <a:lnTo>
                    <a:pt x="260121" y="506742"/>
                  </a:lnTo>
                  <a:lnTo>
                    <a:pt x="260781" y="506768"/>
                  </a:lnTo>
                  <a:lnTo>
                    <a:pt x="261429" y="506844"/>
                  </a:lnTo>
                  <a:lnTo>
                    <a:pt x="261708" y="506450"/>
                  </a:lnTo>
                  <a:lnTo>
                    <a:pt x="261734" y="505955"/>
                  </a:lnTo>
                  <a:close/>
                </a:path>
                <a:path w="695325" h="564514">
                  <a:moveTo>
                    <a:pt x="310883" y="462178"/>
                  </a:moveTo>
                  <a:lnTo>
                    <a:pt x="310845" y="461606"/>
                  </a:lnTo>
                  <a:lnTo>
                    <a:pt x="307340" y="458533"/>
                  </a:lnTo>
                  <a:lnTo>
                    <a:pt x="307073" y="458635"/>
                  </a:lnTo>
                  <a:lnTo>
                    <a:pt x="306819" y="458800"/>
                  </a:lnTo>
                  <a:lnTo>
                    <a:pt x="306590" y="458978"/>
                  </a:lnTo>
                  <a:lnTo>
                    <a:pt x="310616" y="463359"/>
                  </a:lnTo>
                  <a:lnTo>
                    <a:pt x="310819" y="462775"/>
                  </a:lnTo>
                  <a:lnTo>
                    <a:pt x="310883" y="462178"/>
                  </a:lnTo>
                  <a:close/>
                </a:path>
                <a:path w="695325" h="564514">
                  <a:moveTo>
                    <a:pt x="312521" y="365023"/>
                  </a:moveTo>
                  <a:lnTo>
                    <a:pt x="312483" y="364883"/>
                  </a:lnTo>
                  <a:lnTo>
                    <a:pt x="312445" y="364617"/>
                  </a:lnTo>
                  <a:lnTo>
                    <a:pt x="312178" y="364629"/>
                  </a:lnTo>
                  <a:lnTo>
                    <a:pt x="311924" y="364693"/>
                  </a:lnTo>
                  <a:lnTo>
                    <a:pt x="311670" y="364731"/>
                  </a:lnTo>
                  <a:lnTo>
                    <a:pt x="311785" y="364858"/>
                  </a:lnTo>
                  <a:lnTo>
                    <a:pt x="311912" y="364972"/>
                  </a:lnTo>
                  <a:lnTo>
                    <a:pt x="312356" y="365061"/>
                  </a:lnTo>
                  <a:lnTo>
                    <a:pt x="312521" y="365023"/>
                  </a:lnTo>
                  <a:close/>
                </a:path>
                <a:path w="695325" h="564514">
                  <a:moveTo>
                    <a:pt x="313601" y="140906"/>
                  </a:moveTo>
                  <a:lnTo>
                    <a:pt x="313537" y="140741"/>
                  </a:lnTo>
                  <a:lnTo>
                    <a:pt x="313550" y="140868"/>
                  </a:lnTo>
                  <a:close/>
                </a:path>
                <a:path w="695325" h="564514">
                  <a:moveTo>
                    <a:pt x="313613" y="367436"/>
                  </a:moveTo>
                  <a:lnTo>
                    <a:pt x="311569" y="368744"/>
                  </a:lnTo>
                  <a:lnTo>
                    <a:pt x="309575" y="365912"/>
                  </a:lnTo>
                  <a:lnTo>
                    <a:pt x="309346" y="365696"/>
                  </a:lnTo>
                  <a:lnTo>
                    <a:pt x="309143" y="366001"/>
                  </a:lnTo>
                  <a:lnTo>
                    <a:pt x="308952" y="366318"/>
                  </a:lnTo>
                  <a:lnTo>
                    <a:pt x="308330" y="367550"/>
                  </a:lnTo>
                  <a:lnTo>
                    <a:pt x="308571" y="368503"/>
                  </a:lnTo>
                  <a:lnTo>
                    <a:pt x="309295" y="368998"/>
                  </a:lnTo>
                  <a:lnTo>
                    <a:pt x="310121" y="369595"/>
                  </a:lnTo>
                  <a:lnTo>
                    <a:pt x="311023" y="369951"/>
                  </a:lnTo>
                  <a:lnTo>
                    <a:pt x="312000" y="369570"/>
                  </a:lnTo>
                  <a:lnTo>
                    <a:pt x="312762" y="369150"/>
                  </a:lnTo>
                  <a:lnTo>
                    <a:pt x="313359" y="368312"/>
                  </a:lnTo>
                  <a:lnTo>
                    <a:pt x="313613" y="367436"/>
                  </a:lnTo>
                  <a:close/>
                </a:path>
                <a:path w="695325" h="564514">
                  <a:moveTo>
                    <a:pt x="331647" y="136448"/>
                  </a:moveTo>
                  <a:close/>
                </a:path>
                <a:path w="695325" h="564514">
                  <a:moveTo>
                    <a:pt x="335292" y="511136"/>
                  </a:moveTo>
                  <a:lnTo>
                    <a:pt x="334746" y="510451"/>
                  </a:lnTo>
                  <a:lnTo>
                    <a:pt x="334568" y="510311"/>
                  </a:lnTo>
                  <a:lnTo>
                    <a:pt x="334391" y="510209"/>
                  </a:lnTo>
                  <a:lnTo>
                    <a:pt x="333616" y="510501"/>
                  </a:lnTo>
                  <a:lnTo>
                    <a:pt x="333197" y="510654"/>
                  </a:lnTo>
                  <a:lnTo>
                    <a:pt x="333095" y="510984"/>
                  </a:lnTo>
                  <a:lnTo>
                    <a:pt x="333159" y="511403"/>
                  </a:lnTo>
                  <a:lnTo>
                    <a:pt x="333806" y="511987"/>
                  </a:lnTo>
                  <a:lnTo>
                    <a:pt x="334327" y="512102"/>
                  </a:lnTo>
                  <a:lnTo>
                    <a:pt x="334645" y="512241"/>
                  </a:lnTo>
                  <a:lnTo>
                    <a:pt x="335267" y="511835"/>
                  </a:lnTo>
                  <a:lnTo>
                    <a:pt x="335292" y="511136"/>
                  </a:lnTo>
                  <a:close/>
                </a:path>
                <a:path w="695325" h="564514">
                  <a:moveTo>
                    <a:pt x="336232" y="143433"/>
                  </a:moveTo>
                  <a:lnTo>
                    <a:pt x="336029" y="142481"/>
                  </a:lnTo>
                  <a:lnTo>
                    <a:pt x="335851" y="141541"/>
                  </a:lnTo>
                  <a:lnTo>
                    <a:pt x="335495" y="140652"/>
                  </a:lnTo>
                  <a:lnTo>
                    <a:pt x="335229" y="140893"/>
                  </a:lnTo>
                  <a:lnTo>
                    <a:pt x="334581" y="140690"/>
                  </a:lnTo>
                  <a:lnTo>
                    <a:pt x="333438" y="140258"/>
                  </a:lnTo>
                  <a:lnTo>
                    <a:pt x="333984" y="140068"/>
                  </a:lnTo>
                  <a:lnTo>
                    <a:pt x="334518" y="139903"/>
                  </a:lnTo>
                  <a:lnTo>
                    <a:pt x="335064" y="139763"/>
                  </a:lnTo>
                  <a:lnTo>
                    <a:pt x="334860" y="139420"/>
                  </a:lnTo>
                  <a:lnTo>
                    <a:pt x="334619" y="139103"/>
                  </a:lnTo>
                  <a:lnTo>
                    <a:pt x="334314" y="138798"/>
                  </a:lnTo>
                  <a:lnTo>
                    <a:pt x="333908" y="138379"/>
                  </a:lnTo>
                  <a:lnTo>
                    <a:pt x="333565" y="137922"/>
                  </a:lnTo>
                  <a:lnTo>
                    <a:pt x="333324" y="137401"/>
                  </a:lnTo>
                  <a:lnTo>
                    <a:pt x="332905" y="137236"/>
                  </a:lnTo>
                  <a:lnTo>
                    <a:pt x="332460" y="137109"/>
                  </a:lnTo>
                  <a:lnTo>
                    <a:pt x="331965" y="137020"/>
                  </a:lnTo>
                  <a:lnTo>
                    <a:pt x="331825" y="137134"/>
                  </a:lnTo>
                  <a:lnTo>
                    <a:pt x="331787" y="137007"/>
                  </a:lnTo>
                  <a:lnTo>
                    <a:pt x="331939" y="137833"/>
                  </a:lnTo>
                  <a:lnTo>
                    <a:pt x="332028" y="138709"/>
                  </a:lnTo>
                  <a:lnTo>
                    <a:pt x="331927" y="139712"/>
                  </a:lnTo>
                  <a:lnTo>
                    <a:pt x="331952" y="139865"/>
                  </a:lnTo>
                  <a:lnTo>
                    <a:pt x="332346" y="139928"/>
                  </a:lnTo>
                  <a:lnTo>
                    <a:pt x="332765" y="140068"/>
                  </a:lnTo>
                  <a:lnTo>
                    <a:pt x="333159" y="140284"/>
                  </a:lnTo>
                  <a:lnTo>
                    <a:pt x="332600" y="142443"/>
                  </a:lnTo>
                  <a:lnTo>
                    <a:pt x="332867" y="143294"/>
                  </a:lnTo>
                  <a:lnTo>
                    <a:pt x="333819" y="144183"/>
                  </a:lnTo>
                  <a:lnTo>
                    <a:pt x="334949" y="143637"/>
                  </a:lnTo>
                  <a:lnTo>
                    <a:pt x="336232" y="143433"/>
                  </a:lnTo>
                  <a:close/>
                </a:path>
                <a:path w="695325" h="564514">
                  <a:moveTo>
                    <a:pt x="342366" y="147891"/>
                  </a:moveTo>
                  <a:lnTo>
                    <a:pt x="341871" y="147662"/>
                  </a:lnTo>
                  <a:lnTo>
                    <a:pt x="341566" y="147523"/>
                  </a:lnTo>
                  <a:lnTo>
                    <a:pt x="341274" y="147751"/>
                  </a:lnTo>
                  <a:lnTo>
                    <a:pt x="340880" y="147916"/>
                  </a:lnTo>
                  <a:lnTo>
                    <a:pt x="340728" y="148221"/>
                  </a:lnTo>
                  <a:lnTo>
                    <a:pt x="340639" y="148463"/>
                  </a:lnTo>
                  <a:lnTo>
                    <a:pt x="340614" y="148615"/>
                  </a:lnTo>
                  <a:lnTo>
                    <a:pt x="341287" y="148526"/>
                  </a:lnTo>
                  <a:lnTo>
                    <a:pt x="341858" y="148272"/>
                  </a:lnTo>
                  <a:lnTo>
                    <a:pt x="342366" y="147891"/>
                  </a:lnTo>
                  <a:close/>
                </a:path>
                <a:path w="695325" h="564514">
                  <a:moveTo>
                    <a:pt x="343801" y="145973"/>
                  </a:moveTo>
                  <a:lnTo>
                    <a:pt x="343725" y="145364"/>
                  </a:lnTo>
                  <a:lnTo>
                    <a:pt x="343128" y="144221"/>
                  </a:lnTo>
                  <a:lnTo>
                    <a:pt x="342734" y="143383"/>
                  </a:lnTo>
                  <a:lnTo>
                    <a:pt x="342709" y="143205"/>
                  </a:lnTo>
                  <a:lnTo>
                    <a:pt x="342620" y="142468"/>
                  </a:lnTo>
                  <a:lnTo>
                    <a:pt x="342620" y="143052"/>
                  </a:lnTo>
                  <a:lnTo>
                    <a:pt x="342506" y="143205"/>
                  </a:lnTo>
                  <a:lnTo>
                    <a:pt x="341426" y="142278"/>
                  </a:lnTo>
                  <a:lnTo>
                    <a:pt x="342620" y="143052"/>
                  </a:lnTo>
                  <a:lnTo>
                    <a:pt x="342620" y="142468"/>
                  </a:lnTo>
                  <a:lnTo>
                    <a:pt x="342595" y="142252"/>
                  </a:lnTo>
                  <a:lnTo>
                    <a:pt x="342569" y="142062"/>
                  </a:lnTo>
                  <a:lnTo>
                    <a:pt x="342049" y="141655"/>
                  </a:lnTo>
                  <a:lnTo>
                    <a:pt x="341350" y="141566"/>
                  </a:lnTo>
                  <a:lnTo>
                    <a:pt x="340817" y="141820"/>
                  </a:lnTo>
                  <a:lnTo>
                    <a:pt x="340182" y="142709"/>
                  </a:lnTo>
                  <a:lnTo>
                    <a:pt x="339598" y="143624"/>
                  </a:lnTo>
                  <a:lnTo>
                    <a:pt x="340207" y="143192"/>
                  </a:lnTo>
                  <a:lnTo>
                    <a:pt x="340791" y="142709"/>
                  </a:lnTo>
                  <a:lnTo>
                    <a:pt x="341388" y="142278"/>
                  </a:lnTo>
                  <a:lnTo>
                    <a:pt x="341769" y="145364"/>
                  </a:lnTo>
                  <a:lnTo>
                    <a:pt x="342404" y="145656"/>
                  </a:lnTo>
                  <a:lnTo>
                    <a:pt x="343662" y="146392"/>
                  </a:lnTo>
                  <a:lnTo>
                    <a:pt x="343801" y="145973"/>
                  </a:lnTo>
                  <a:close/>
                </a:path>
                <a:path w="695325" h="564514">
                  <a:moveTo>
                    <a:pt x="346290" y="494830"/>
                  </a:moveTo>
                  <a:lnTo>
                    <a:pt x="345859" y="494245"/>
                  </a:lnTo>
                  <a:lnTo>
                    <a:pt x="345389" y="494195"/>
                  </a:lnTo>
                  <a:lnTo>
                    <a:pt x="345122" y="494626"/>
                  </a:lnTo>
                  <a:lnTo>
                    <a:pt x="345020" y="494804"/>
                  </a:lnTo>
                  <a:lnTo>
                    <a:pt x="345147" y="495274"/>
                  </a:lnTo>
                  <a:lnTo>
                    <a:pt x="345325" y="495427"/>
                  </a:lnTo>
                  <a:lnTo>
                    <a:pt x="345503" y="495592"/>
                  </a:lnTo>
                  <a:lnTo>
                    <a:pt x="345884" y="495541"/>
                  </a:lnTo>
                  <a:lnTo>
                    <a:pt x="346278" y="495579"/>
                  </a:lnTo>
                  <a:lnTo>
                    <a:pt x="346227" y="495185"/>
                  </a:lnTo>
                  <a:lnTo>
                    <a:pt x="346290" y="494830"/>
                  </a:lnTo>
                  <a:close/>
                </a:path>
                <a:path w="695325" h="564514">
                  <a:moveTo>
                    <a:pt x="350685" y="481152"/>
                  </a:moveTo>
                  <a:lnTo>
                    <a:pt x="350164" y="481050"/>
                  </a:lnTo>
                  <a:lnTo>
                    <a:pt x="349631" y="480974"/>
                  </a:lnTo>
                  <a:lnTo>
                    <a:pt x="349059" y="481164"/>
                  </a:lnTo>
                  <a:lnTo>
                    <a:pt x="348830" y="481749"/>
                  </a:lnTo>
                  <a:lnTo>
                    <a:pt x="349161" y="482282"/>
                  </a:lnTo>
                  <a:lnTo>
                    <a:pt x="349732" y="482295"/>
                  </a:lnTo>
                  <a:lnTo>
                    <a:pt x="350291" y="482257"/>
                  </a:lnTo>
                  <a:lnTo>
                    <a:pt x="350685" y="481152"/>
                  </a:lnTo>
                  <a:close/>
                </a:path>
                <a:path w="695325" h="564514">
                  <a:moveTo>
                    <a:pt x="354838" y="341858"/>
                  </a:moveTo>
                  <a:lnTo>
                    <a:pt x="353885" y="342061"/>
                  </a:lnTo>
                  <a:lnTo>
                    <a:pt x="352894" y="342036"/>
                  </a:lnTo>
                  <a:lnTo>
                    <a:pt x="351751" y="341515"/>
                  </a:lnTo>
                  <a:lnTo>
                    <a:pt x="351815" y="339725"/>
                  </a:lnTo>
                  <a:lnTo>
                    <a:pt x="352577" y="338289"/>
                  </a:lnTo>
                  <a:lnTo>
                    <a:pt x="353466" y="336892"/>
                  </a:lnTo>
                  <a:lnTo>
                    <a:pt x="352425" y="336727"/>
                  </a:lnTo>
                  <a:lnTo>
                    <a:pt x="351612" y="337146"/>
                  </a:lnTo>
                  <a:lnTo>
                    <a:pt x="350977" y="338556"/>
                  </a:lnTo>
                  <a:lnTo>
                    <a:pt x="350812" y="339115"/>
                  </a:lnTo>
                  <a:lnTo>
                    <a:pt x="350621" y="341033"/>
                  </a:lnTo>
                  <a:lnTo>
                    <a:pt x="351904" y="342468"/>
                  </a:lnTo>
                  <a:lnTo>
                    <a:pt x="353796" y="342569"/>
                  </a:lnTo>
                  <a:lnTo>
                    <a:pt x="354380" y="342290"/>
                  </a:lnTo>
                  <a:lnTo>
                    <a:pt x="354838" y="341858"/>
                  </a:lnTo>
                  <a:close/>
                </a:path>
                <a:path w="695325" h="564514">
                  <a:moveTo>
                    <a:pt x="355701" y="339191"/>
                  </a:moveTo>
                  <a:lnTo>
                    <a:pt x="355561" y="338467"/>
                  </a:lnTo>
                  <a:lnTo>
                    <a:pt x="355485" y="337693"/>
                  </a:lnTo>
                  <a:lnTo>
                    <a:pt x="354774" y="337375"/>
                  </a:lnTo>
                  <a:lnTo>
                    <a:pt x="354203" y="337058"/>
                  </a:lnTo>
                  <a:lnTo>
                    <a:pt x="353606" y="336918"/>
                  </a:lnTo>
                  <a:lnTo>
                    <a:pt x="355701" y="339928"/>
                  </a:lnTo>
                  <a:lnTo>
                    <a:pt x="355701" y="339191"/>
                  </a:lnTo>
                  <a:close/>
                </a:path>
                <a:path w="695325" h="564514">
                  <a:moveTo>
                    <a:pt x="370090" y="364490"/>
                  </a:moveTo>
                  <a:lnTo>
                    <a:pt x="369519" y="363461"/>
                  </a:lnTo>
                  <a:lnTo>
                    <a:pt x="368465" y="363042"/>
                  </a:lnTo>
                  <a:lnTo>
                    <a:pt x="367753" y="363334"/>
                  </a:lnTo>
                  <a:lnTo>
                    <a:pt x="367131" y="363613"/>
                  </a:lnTo>
                  <a:lnTo>
                    <a:pt x="366814" y="364617"/>
                  </a:lnTo>
                  <a:lnTo>
                    <a:pt x="367512" y="366141"/>
                  </a:lnTo>
                  <a:lnTo>
                    <a:pt x="368528" y="366445"/>
                  </a:lnTo>
                  <a:lnTo>
                    <a:pt x="369277" y="365836"/>
                  </a:lnTo>
                  <a:lnTo>
                    <a:pt x="369697" y="365493"/>
                  </a:lnTo>
                  <a:lnTo>
                    <a:pt x="369874" y="364858"/>
                  </a:lnTo>
                  <a:lnTo>
                    <a:pt x="370090" y="364490"/>
                  </a:lnTo>
                  <a:close/>
                </a:path>
                <a:path w="695325" h="564514">
                  <a:moveTo>
                    <a:pt x="375767" y="393687"/>
                  </a:moveTo>
                  <a:lnTo>
                    <a:pt x="375704" y="393547"/>
                  </a:lnTo>
                  <a:lnTo>
                    <a:pt x="375640" y="393395"/>
                  </a:lnTo>
                  <a:lnTo>
                    <a:pt x="375589" y="393230"/>
                  </a:lnTo>
                  <a:lnTo>
                    <a:pt x="375094" y="393598"/>
                  </a:lnTo>
                  <a:lnTo>
                    <a:pt x="374840" y="393763"/>
                  </a:lnTo>
                  <a:lnTo>
                    <a:pt x="375018" y="394004"/>
                  </a:lnTo>
                  <a:lnTo>
                    <a:pt x="375361" y="394030"/>
                  </a:lnTo>
                  <a:lnTo>
                    <a:pt x="375577" y="393877"/>
                  </a:lnTo>
                  <a:lnTo>
                    <a:pt x="375767" y="393687"/>
                  </a:lnTo>
                  <a:close/>
                </a:path>
                <a:path w="695325" h="564514">
                  <a:moveTo>
                    <a:pt x="376872" y="390194"/>
                  </a:moveTo>
                  <a:lnTo>
                    <a:pt x="376643" y="389978"/>
                  </a:lnTo>
                  <a:lnTo>
                    <a:pt x="376415" y="389750"/>
                  </a:lnTo>
                  <a:lnTo>
                    <a:pt x="376161" y="389572"/>
                  </a:lnTo>
                  <a:lnTo>
                    <a:pt x="375983" y="389636"/>
                  </a:lnTo>
                  <a:lnTo>
                    <a:pt x="375640" y="389775"/>
                  </a:lnTo>
                  <a:lnTo>
                    <a:pt x="375500" y="389864"/>
                  </a:lnTo>
                  <a:lnTo>
                    <a:pt x="376402" y="390283"/>
                  </a:lnTo>
                  <a:lnTo>
                    <a:pt x="376821" y="390448"/>
                  </a:lnTo>
                  <a:lnTo>
                    <a:pt x="376872" y="390194"/>
                  </a:lnTo>
                  <a:close/>
                </a:path>
                <a:path w="695325" h="564514">
                  <a:moveTo>
                    <a:pt x="377215" y="485686"/>
                  </a:moveTo>
                  <a:lnTo>
                    <a:pt x="376453" y="484289"/>
                  </a:lnTo>
                  <a:lnTo>
                    <a:pt x="375373" y="484111"/>
                  </a:lnTo>
                  <a:lnTo>
                    <a:pt x="374548" y="484593"/>
                  </a:lnTo>
                  <a:lnTo>
                    <a:pt x="373913" y="484962"/>
                  </a:lnTo>
                  <a:lnTo>
                    <a:pt x="375793" y="487387"/>
                  </a:lnTo>
                  <a:lnTo>
                    <a:pt x="375958" y="487375"/>
                  </a:lnTo>
                  <a:lnTo>
                    <a:pt x="376123" y="487324"/>
                  </a:lnTo>
                  <a:lnTo>
                    <a:pt x="376275" y="487248"/>
                  </a:lnTo>
                  <a:lnTo>
                    <a:pt x="376936" y="486829"/>
                  </a:lnTo>
                  <a:lnTo>
                    <a:pt x="377215" y="485686"/>
                  </a:lnTo>
                  <a:close/>
                </a:path>
                <a:path w="695325" h="564514">
                  <a:moveTo>
                    <a:pt x="378828" y="282943"/>
                  </a:moveTo>
                  <a:lnTo>
                    <a:pt x="378802" y="282181"/>
                  </a:lnTo>
                  <a:lnTo>
                    <a:pt x="378675" y="282346"/>
                  </a:lnTo>
                  <a:lnTo>
                    <a:pt x="378180" y="282346"/>
                  </a:lnTo>
                  <a:lnTo>
                    <a:pt x="378015" y="282384"/>
                  </a:lnTo>
                  <a:lnTo>
                    <a:pt x="377355" y="281241"/>
                  </a:lnTo>
                  <a:lnTo>
                    <a:pt x="376720" y="280136"/>
                  </a:lnTo>
                  <a:lnTo>
                    <a:pt x="376085" y="279006"/>
                  </a:lnTo>
                  <a:lnTo>
                    <a:pt x="375818" y="279019"/>
                  </a:lnTo>
                  <a:lnTo>
                    <a:pt x="375551" y="279057"/>
                  </a:lnTo>
                  <a:lnTo>
                    <a:pt x="375348" y="279171"/>
                  </a:lnTo>
                  <a:lnTo>
                    <a:pt x="374777" y="279463"/>
                  </a:lnTo>
                  <a:lnTo>
                    <a:pt x="374383" y="280390"/>
                  </a:lnTo>
                  <a:lnTo>
                    <a:pt x="374777" y="281800"/>
                  </a:lnTo>
                  <a:lnTo>
                    <a:pt x="375031" y="282409"/>
                  </a:lnTo>
                  <a:lnTo>
                    <a:pt x="375323" y="282994"/>
                  </a:lnTo>
                  <a:lnTo>
                    <a:pt x="375742" y="283781"/>
                  </a:lnTo>
                  <a:lnTo>
                    <a:pt x="376974" y="284149"/>
                  </a:lnTo>
                  <a:lnTo>
                    <a:pt x="377901" y="283806"/>
                  </a:lnTo>
                  <a:lnTo>
                    <a:pt x="378472" y="283603"/>
                  </a:lnTo>
                  <a:lnTo>
                    <a:pt x="378828" y="282943"/>
                  </a:lnTo>
                  <a:close/>
                </a:path>
                <a:path w="695325" h="564514">
                  <a:moveTo>
                    <a:pt x="387159" y="450329"/>
                  </a:moveTo>
                  <a:lnTo>
                    <a:pt x="386981" y="450303"/>
                  </a:lnTo>
                  <a:lnTo>
                    <a:pt x="387096" y="450430"/>
                  </a:lnTo>
                  <a:close/>
                </a:path>
                <a:path w="695325" h="564514">
                  <a:moveTo>
                    <a:pt x="393966" y="285686"/>
                  </a:moveTo>
                  <a:lnTo>
                    <a:pt x="393750" y="284619"/>
                  </a:lnTo>
                  <a:lnTo>
                    <a:pt x="392988" y="284391"/>
                  </a:lnTo>
                  <a:lnTo>
                    <a:pt x="392226" y="284086"/>
                  </a:lnTo>
                  <a:lnTo>
                    <a:pt x="391464" y="283819"/>
                  </a:lnTo>
                  <a:lnTo>
                    <a:pt x="391680" y="283197"/>
                  </a:lnTo>
                  <a:lnTo>
                    <a:pt x="391756" y="282600"/>
                  </a:lnTo>
                  <a:lnTo>
                    <a:pt x="391795" y="282003"/>
                  </a:lnTo>
                  <a:lnTo>
                    <a:pt x="390359" y="281838"/>
                  </a:lnTo>
                  <a:lnTo>
                    <a:pt x="389293" y="281813"/>
                  </a:lnTo>
                  <a:lnTo>
                    <a:pt x="389001" y="281838"/>
                  </a:lnTo>
                  <a:lnTo>
                    <a:pt x="388721" y="281901"/>
                  </a:lnTo>
                  <a:lnTo>
                    <a:pt x="388315" y="283489"/>
                  </a:lnTo>
                  <a:lnTo>
                    <a:pt x="387515" y="284721"/>
                  </a:lnTo>
                  <a:lnTo>
                    <a:pt x="386676" y="285902"/>
                  </a:lnTo>
                  <a:lnTo>
                    <a:pt x="386854" y="287261"/>
                  </a:lnTo>
                  <a:lnTo>
                    <a:pt x="387426" y="288531"/>
                  </a:lnTo>
                  <a:lnTo>
                    <a:pt x="388569" y="290029"/>
                  </a:lnTo>
                  <a:lnTo>
                    <a:pt x="389178" y="290334"/>
                  </a:lnTo>
                  <a:lnTo>
                    <a:pt x="391261" y="290525"/>
                  </a:lnTo>
                  <a:lnTo>
                    <a:pt x="392874" y="289344"/>
                  </a:lnTo>
                  <a:lnTo>
                    <a:pt x="393865" y="286753"/>
                  </a:lnTo>
                  <a:lnTo>
                    <a:pt x="393966" y="285686"/>
                  </a:lnTo>
                  <a:close/>
                </a:path>
                <a:path w="695325" h="564514">
                  <a:moveTo>
                    <a:pt x="401612" y="289661"/>
                  </a:moveTo>
                  <a:lnTo>
                    <a:pt x="401548" y="288836"/>
                  </a:lnTo>
                  <a:lnTo>
                    <a:pt x="400913" y="287693"/>
                  </a:lnTo>
                  <a:lnTo>
                    <a:pt x="400697" y="287540"/>
                  </a:lnTo>
                  <a:lnTo>
                    <a:pt x="400240" y="286956"/>
                  </a:lnTo>
                  <a:lnTo>
                    <a:pt x="398957" y="286766"/>
                  </a:lnTo>
                  <a:lnTo>
                    <a:pt x="398145" y="287185"/>
                  </a:lnTo>
                  <a:lnTo>
                    <a:pt x="397662" y="288594"/>
                  </a:lnTo>
                  <a:lnTo>
                    <a:pt x="397611" y="289420"/>
                  </a:lnTo>
                  <a:lnTo>
                    <a:pt x="397929" y="290880"/>
                  </a:lnTo>
                  <a:lnTo>
                    <a:pt x="398678" y="291223"/>
                  </a:lnTo>
                  <a:lnTo>
                    <a:pt x="399465" y="291338"/>
                  </a:lnTo>
                  <a:lnTo>
                    <a:pt x="400215" y="291452"/>
                  </a:lnTo>
                  <a:lnTo>
                    <a:pt x="400646" y="290957"/>
                  </a:lnTo>
                  <a:lnTo>
                    <a:pt x="401612" y="289661"/>
                  </a:lnTo>
                  <a:close/>
                </a:path>
                <a:path w="695325" h="564514">
                  <a:moveTo>
                    <a:pt x="408165" y="493369"/>
                  </a:moveTo>
                  <a:lnTo>
                    <a:pt x="401320" y="489966"/>
                  </a:lnTo>
                  <a:lnTo>
                    <a:pt x="400583" y="490181"/>
                  </a:lnTo>
                  <a:lnTo>
                    <a:pt x="399567" y="490677"/>
                  </a:lnTo>
                  <a:lnTo>
                    <a:pt x="399084" y="492975"/>
                  </a:lnTo>
                  <a:lnTo>
                    <a:pt x="398272" y="493852"/>
                  </a:lnTo>
                  <a:lnTo>
                    <a:pt x="397205" y="494195"/>
                  </a:lnTo>
                  <a:lnTo>
                    <a:pt x="397217" y="494550"/>
                  </a:lnTo>
                  <a:lnTo>
                    <a:pt x="397256" y="494893"/>
                  </a:lnTo>
                  <a:lnTo>
                    <a:pt x="403047" y="500087"/>
                  </a:lnTo>
                  <a:lnTo>
                    <a:pt x="405384" y="498868"/>
                  </a:lnTo>
                  <a:lnTo>
                    <a:pt x="405714" y="498475"/>
                  </a:lnTo>
                  <a:lnTo>
                    <a:pt x="406654" y="497852"/>
                  </a:lnTo>
                  <a:lnTo>
                    <a:pt x="408165" y="493369"/>
                  </a:lnTo>
                  <a:close/>
                </a:path>
                <a:path w="695325" h="564514">
                  <a:moveTo>
                    <a:pt x="425513" y="318173"/>
                  </a:moveTo>
                  <a:lnTo>
                    <a:pt x="425462" y="317931"/>
                  </a:lnTo>
                  <a:lnTo>
                    <a:pt x="425386" y="317715"/>
                  </a:lnTo>
                  <a:lnTo>
                    <a:pt x="425132" y="317614"/>
                  </a:lnTo>
                  <a:lnTo>
                    <a:pt x="424840" y="317525"/>
                  </a:lnTo>
                  <a:lnTo>
                    <a:pt x="425030" y="317766"/>
                  </a:lnTo>
                  <a:lnTo>
                    <a:pt x="425246" y="317982"/>
                  </a:lnTo>
                  <a:lnTo>
                    <a:pt x="425513" y="318173"/>
                  </a:lnTo>
                  <a:close/>
                </a:path>
                <a:path w="695325" h="564514">
                  <a:moveTo>
                    <a:pt x="431419" y="315696"/>
                  </a:moveTo>
                  <a:lnTo>
                    <a:pt x="431025" y="314071"/>
                  </a:lnTo>
                  <a:lnTo>
                    <a:pt x="429742" y="312369"/>
                  </a:lnTo>
                  <a:lnTo>
                    <a:pt x="428078" y="311988"/>
                  </a:lnTo>
                  <a:lnTo>
                    <a:pt x="431406" y="316039"/>
                  </a:lnTo>
                  <a:lnTo>
                    <a:pt x="431419" y="315849"/>
                  </a:lnTo>
                  <a:lnTo>
                    <a:pt x="431419" y="315696"/>
                  </a:lnTo>
                  <a:close/>
                </a:path>
                <a:path w="695325" h="564514">
                  <a:moveTo>
                    <a:pt x="434581" y="283692"/>
                  </a:moveTo>
                  <a:lnTo>
                    <a:pt x="433501" y="281813"/>
                  </a:lnTo>
                  <a:lnTo>
                    <a:pt x="432422" y="281508"/>
                  </a:lnTo>
                  <a:lnTo>
                    <a:pt x="431571" y="282092"/>
                  </a:lnTo>
                  <a:lnTo>
                    <a:pt x="430606" y="282790"/>
                  </a:lnTo>
                  <a:lnTo>
                    <a:pt x="430377" y="283743"/>
                  </a:lnTo>
                  <a:lnTo>
                    <a:pt x="430961" y="284657"/>
                  </a:lnTo>
                  <a:lnTo>
                    <a:pt x="431596" y="285610"/>
                  </a:lnTo>
                  <a:lnTo>
                    <a:pt x="432701" y="285965"/>
                  </a:lnTo>
                  <a:lnTo>
                    <a:pt x="433489" y="285445"/>
                  </a:lnTo>
                  <a:lnTo>
                    <a:pt x="434327" y="284873"/>
                  </a:lnTo>
                  <a:lnTo>
                    <a:pt x="434581" y="283692"/>
                  </a:lnTo>
                  <a:close/>
                </a:path>
                <a:path w="695325" h="564514">
                  <a:moveTo>
                    <a:pt x="435825" y="279539"/>
                  </a:moveTo>
                  <a:lnTo>
                    <a:pt x="435559" y="279361"/>
                  </a:lnTo>
                  <a:lnTo>
                    <a:pt x="435330" y="279247"/>
                  </a:lnTo>
                  <a:lnTo>
                    <a:pt x="435076" y="279184"/>
                  </a:lnTo>
                  <a:lnTo>
                    <a:pt x="434911" y="279501"/>
                  </a:lnTo>
                  <a:lnTo>
                    <a:pt x="434759" y="279806"/>
                  </a:lnTo>
                  <a:lnTo>
                    <a:pt x="435051" y="279869"/>
                  </a:lnTo>
                  <a:lnTo>
                    <a:pt x="435317" y="279984"/>
                  </a:lnTo>
                  <a:lnTo>
                    <a:pt x="435559" y="279958"/>
                  </a:lnTo>
                  <a:lnTo>
                    <a:pt x="435737" y="279717"/>
                  </a:lnTo>
                  <a:lnTo>
                    <a:pt x="435825" y="279539"/>
                  </a:lnTo>
                  <a:close/>
                </a:path>
                <a:path w="695325" h="564514">
                  <a:moveTo>
                    <a:pt x="439000" y="240436"/>
                  </a:moveTo>
                  <a:lnTo>
                    <a:pt x="438238" y="239522"/>
                  </a:lnTo>
                  <a:lnTo>
                    <a:pt x="437857" y="239064"/>
                  </a:lnTo>
                  <a:lnTo>
                    <a:pt x="437769" y="239420"/>
                  </a:lnTo>
                  <a:lnTo>
                    <a:pt x="437680" y="239826"/>
                  </a:lnTo>
                  <a:lnTo>
                    <a:pt x="437553" y="240296"/>
                  </a:lnTo>
                  <a:lnTo>
                    <a:pt x="438073" y="240322"/>
                  </a:lnTo>
                  <a:lnTo>
                    <a:pt x="439000" y="240436"/>
                  </a:lnTo>
                  <a:close/>
                </a:path>
                <a:path w="695325" h="564514">
                  <a:moveTo>
                    <a:pt x="439293" y="247548"/>
                  </a:moveTo>
                  <a:lnTo>
                    <a:pt x="439089" y="246735"/>
                  </a:lnTo>
                  <a:lnTo>
                    <a:pt x="438937" y="245859"/>
                  </a:lnTo>
                  <a:lnTo>
                    <a:pt x="438696" y="244817"/>
                  </a:lnTo>
                  <a:lnTo>
                    <a:pt x="437718" y="245478"/>
                  </a:lnTo>
                  <a:lnTo>
                    <a:pt x="436880" y="245745"/>
                  </a:lnTo>
                  <a:lnTo>
                    <a:pt x="436486" y="246329"/>
                  </a:lnTo>
                  <a:lnTo>
                    <a:pt x="435775" y="247383"/>
                  </a:lnTo>
                  <a:lnTo>
                    <a:pt x="435876" y="248297"/>
                  </a:lnTo>
                  <a:lnTo>
                    <a:pt x="436245" y="249148"/>
                  </a:lnTo>
                  <a:lnTo>
                    <a:pt x="437451" y="248729"/>
                  </a:lnTo>
                  <a:lnTo>
                    <a:pt x="438480" y="248208"/>
                  </a:lnTo>
                  <a:lnTo>
                    <a:pt x="439293" y="247548"/>
                  </a:lnTo>
                  <a:close/>
                </a:path>
                <a:path w="695325" h="564514">
                  <a:moveTo>
                    <a:pt x="440207" y="326732"/>
                  </a:moveTo>
                  <a:lnTo>
                    <a:pt x="437019" y="322859"/>
                  </a:lnTo>
                  <a:lnTo>
                    <a:pt x="440207" y="326732"/>
                  </a:lnTo>
                  <a:close/>
                </a:path>
                <a:path w="695325" h="564514">
                  <a:moveTo>
                    <a:pt x="445274" y="333108"/>
                  </a:moveTo>
                  <a:lnTo>
                    <a:pt x="445211" y="332651"/>
                  </a:lnTo>
                  <a:lnTo>
                    <a:pt x="444715" y="332397"/>
                  </a:lnTo>
                  <a:lnTo>
                    <a:pt x="444373" y="332219"/>
                  </a:lnTo>
                  <a:lnTo>
                    <a:pt x="443928" y="332219"/>
                  </a:lnTo>
                  <a:lnTo>
                    <a:pt x="443344" y="332105"/>
                  </a:lnTo>
                  <a:lnTo>
                    <a:pt x="443344" y="332447"/>
                  </a:lnTo>
                  <a:lnTo>
                    <a:pt x="443306" y="332740"/>
                  </a:lnTo>
                  <a:lnTo>
                    <a:pt x="443306" y="332994"/>
                  </a:lnTo>
                  <a:lnTo>
                    <a:pt x="443699" y="333400"/>
                  </a:lnTo>
                  <a:lnTo>
                    <a:pt x="443903" y="333603"/>
                  </a:lnTo>
                  <a:lnTo>
                    <a:pt x="444309" y="333552"/>
                  </a:lnTo>
                  <a:lnTo>
                    <a:pt x="444728" y="333565"/>
                  </a:lnTo>
                  <a:lnTo>
                    <a:pt x="445135" y="333552"/>
                  </a:lnTo>
                  <a:lnTo>
                    <a:pt x="445274" y="333108"/>
                  </a:lnTo>
                  <a:close/>
                </a:path>
                <a:path w="695325" h="564514">
                  <a:moveTo>
                    <a:pt x="451383" y="334200"/>
                  </a:moveTo>
                  <a:lnTo>
                    <a:pt x="451319" y="333654"/>
                  </a:lnTo>
                  <a:lnTo>
                    <a:pt x="451040" y="333235"/>
                  </a:lnTo>
                  <a:lnTo>
                    <a:pt x="450532" y="332473"/>
                  </a:lnTo>
                  <a:lnTo>
                    <a:pt x="447802" y="333743"/>
                  </a:lnTo>
                  <a:lnTo>
                    <a:pt x="448970" y="333933"/>
                  </a:lnTo>
                  <a:lnTo>
                    <a:pt x="450138" y="334264"/>
                  </a:lnTo>
                  <a:lnTo>
                    <a:pt x="451307" y="334708"/>
                  </a:lnTo>
                  <a:lnTo>
                    <a:pt x="451383" y="334200"/>
                  </a:lnTo>
                  <a:close/>
                </a:path>
                <a:path w="695325" h="564514">
                  <a:moveTo>
                    <a:pt x="459790" y="84213"/>
                  </a:moveTo>
                  <a:lnTo>
                    <a:pt x="459638" y="84188"/>
                  </a:lnTo>
                  <a:lnTo>
                    <a:pt x="459473" y="84162"/>
                  </a:lnTo>
                  <a:lnTo>
                    <a:pt x="459346" y="84188"/>
                  </a:lnTo>
                  <a:lnTo>
                    <a:pt x="458317" y="84315"/>
                  </a:lnTo>
                  <a:lnTo>
                    <a:pt x="457682" y="84861"/>
                  </a:lnTo>
                  <a:lnTo>
                    <a:pt x="457466" y="85725"/>
                  </a:lnTo>
                  <a:lnTo>
                    <a:pt x="457898" y="86131"/>
                  </a:lnTo>
                  <a:lnTo>
                    <a:pt x="458647" y="86182"/>
                  </a:lnTo>
                  <a:lnTo>
                    <a:pt x="459244" y="85217"/>
                  </a:lnTo>
                  <a:lnTo>
                    <a:pt x="459790" y="84213"/>
                  </a:lnTo>
                  <a:close/>
                </a:path>
                <a:path w="695325" h="564514">
                  <a:moveTo>
                    <a:pt x="479107" y="233235"/>
                  </a:moveTo>
                  <a:lnTo>
                    <a:pt x="478129" y="229209"/>
                  </a:lnTo>
                  <a:lnTo>
                    <a:pt x="475983" y="228282"/>
                  </a:lnTo>
                  <a:lnTo>
                    <a:pt x="472948" y="229031"/>
                  </a:lnTo>
                  <a:lnTo>
                    <a:pt x="471398" y="230987"/>
                  </a:lnTo>
                  <a:lnTo>
                    <a:pt x="471487" y="232562"/>
                  </a:lnTo>
                  <a:lnTo>
                    <a:pt x="471614" y="233362"/>
                  </a:lnTo>
                  <a:lnTo>
                    <a:pt x="472757" y="235546"/>
                  </a:lnTo>
                  <a:lnTo>
                    <a:pt x="474395" y="236283"/>
                  </a:lnTo>
                  <a:lnTo>
                    <a:pt x="478129" y="235635"/>
                  </a:lnTo>
                  <a:lnTo>
                    <a:pt x="479044" y="234315"/>
                  </a:lnTo>
                  <a:lnTo>
                    <a:pt x="479107" y="233235"/>
                  </a:lnTo>
                  <a:close/>
                </a:path>
                <a:path w="695325" h="564514">
                  <a:moveTo>
                    <a:pt x="519722" y="850"/>
                  </a:moveTo>
                  <a:lnTo>
                    <a:pt x="519061" y="177"/>
                  </a:lnTo>
                  <a:lnTo>
                    <a:pt x="518350" y="0"/>
                  </a:lnTo>
                  <a:lnTo>
                    <a:pt x="518198" y="165"/>
                  </a:lnTo>
                  <a:lnTo>
                    <a:pt x="517880" y="457"/>
                  </a:lnTo>
                  <a:lnTo>
                    <a:pt x="517804" y="1003"/>
                  </a:lnTo>
                  <a:lnTo>
                    <a:pt x="517550" y="1638"/>
                  </a:lnTo>
                  <a:lnTo>
                    <a:pt x="518134" y="1816"/>
                  </a:lnTo>
                  <a:lnTo>
                    <a:pt x="518528" y="2095"/>
                  </a:lnTo>
                  <a:lnTo>
                    <a:pt x="518845" y="2019"/>
                  </a:lnTo>
                  <a:lnTo>
                    <a:pt x="519417" y="1905"/>
                  </a:lnTo>
                  <a:lnTo>
                    <a:pt x="519722" y="850"/>
                  </a:lnTo>
                  <a:close/>
                </a:path>
                <a:path w="695325" h="564514">
                  <a:moveTo>
                    <a:pt x="522198" y="252755"/>
                  </a:moveTo>
                  <a:lnTo>
                    <a:pt x="522020" y="252488"/>
                  </a:lnTo>
                  <a:lnTo>
                    <a:pt x="521804" y="252310"/>
                  </a:lnTo>
                  <a:lnTo>
                    <a:pt x="521614" y="252133"/>
                  </a:lnTo>
                  <a:lnTo>
                    <a:pt x="521500" y="252272"/>
                  </a:lnTo>
                  <a:lnTo>
                    <a:pt x="521271" y="252488"/>
                  </a:lnTo>
                  <a:lnTo>
                    <a:pt x="521398" y="252806"/>
                  </a:lnTo>
                  <a:lnTo>
                    <a:pt x="521614" y="252996"/>
                  </a:lnTo>
                  <a:lnTo>
                    <a:pt x="521804" y="253225"/>
                  </a:lnTo>
                  <a:lnTo>
                    <a:pt x="521982" y="252996"/>
                  </a:lnTo>
                  <a:lnTo>
                    <a:pt x="522198" y="252755"/>
                  </a:lnTo>
                  <a:close/>
                </a:path>
                <a:path w="695325" h="564514">
                  <a:moveTo>
                    <a:pt x="546925" y="352323"/>
                  </a:moveTo>
                  <a:lnTo>
                    <a:pt x="546392" y="351155"/>
                  </a:lnTo>
                  <a:lnTo>
                    <a:pt x="545947" y="350812"/>
                  </a:lnTo>
                  <a:lnTo>
                    <a:pt x="545439" y="350659"/>
                  </a:lnTo>
                  <a:lnTo>
                    <a:pt x="545147" y="350697"/>
                  </a:lnTo>
                  <a:lnTo>
                    <a:pt x="545058" y="350558"/>
                  </a:lnTo>
                  <a:lnTo>
                    <a:pt x="544741" y="350520"/>
                  </a:lnTo>
                  <a:lnTo>
                    <a:pt x="544423" y="350545"/>
                  </a:lnTo>
                  <a:lnTo>
                    <a:pt x="544144" y="350685"/>
                  </a:lnTo>
                  <a:lnTo>
                    <a:pt x="543318" y="351091"/>
                  </a:lnTo>
                  <a:lnTo>
                    <a:pt x="543013" y="352056"/>
                  </a:lnTo>
                  <a:lnTo>
                    <a:pt x="543445" y="352869"/>
                  </a:lnTo>
                  <a:lnTo>
                    <a:pt x="543928" y="353720"/>
                  </a:lnTo>
                  <a:lnTo>
                    <a:pt x="544855" y="354114"/>
                  </a:lnTo>
                  <a:lnTo>
                    <a:pt x="545617" y="353783"/>
                  </a:lnTo>
                  <a:lnTo>
                    <a:pt x="546417" y="353428"/>
                  </a:lnTo>
                  <a:lnTo>
                    <a:pt x="546925" y="352323"/>
                  </a:lnTo>
                  <a:close/>
                </a:path>
                <a:path w="695325" h="564514">
                  <a:moveTo>
                    <a:pt x="552627" y="220052"/>
                  </a:moveTo>
                  <a:lnTo>
                    <a:pt x="552323" y="219049"/>
                  </a:lnTo>
                  <a:lnTo>
                    <a:pt x="550519" y="218071"/>
                  </a:lnTo>
                  <a:lnTo>
                    <a:pt x="549389" y="218008"/>
                  </a:lnTo>
                  <a:lnTo>
                    <a:pt x="547649" y="219125"/>
                  </a:lnTo>
                  <a:lnTo>
                    <a:pt x="546201" y="220967"/>
                  </a:lnTo>
                  <a:lnTo>
                    <a:pt x="546239" y="221462"/>
                  </a:lnTo>
                  <a:lnTo>
                    <a:pt x="546163" y="221830"/>
                  </a:lnTo>
                  <a:lnTo>
                    <a:pt x="546493" y="222148"/>
                  </a:lnTo>
                  <a:lnTo>
                    <a:pt x="546684" y="222427"/>
                  </a:lnTo>
                  <a:lnTo>
                    <a:pt x="546950" y="222592"/>
                  </a:lnTo>
                  <a:lnTo>
                    <a:pt x="547839" y="223075"/>
                  </a:lnTo>
                  <a:lnTo>
                    <a:pt x="548792" y="223227"/>
                  </a:lnTo>
                  <a:lnTo>
                    <a:pt x="549770" y="223151"/>
                  </a:lnTo>
                  <a:lnTo>
                    <a:pt x="549567" y="223037"/>
                  </a:lnTo>
                  <a:lnTo>
                    <a:pt x="549363" y="222935"/>
                  </a:lnTo>
                  <a:lnTo>
                    <a:pt x="549135" y="222770"/>
                  </a:lnTo>
                  <a:lnTo>
                    <a:pt x="549249" y="222529"/>
                  </a:lnTo>
                  <a:lnTo>
                    <a:pt x="549287" y="222402"/>
                  </a:lnTo>
                  <a:lnTo>
                    <a:pt x="550265" y="222618"/>
                  </a:lnTo>
                  <a:lnTo>
                    <a:pt x="550100" y="223126"/>
                  </a:lnTo>
                  <a:lnTo>
                    <a:pt x="550303" y="223100"/>
                  </a:lnTo>
                  <a:lnTo>
                    <a:pt x="551434" y="222910"/>
                  </a:lnTo>
                  <a:lnTo>
                    <a:pt x="552183" y="222313"/>
                  </a:lnTo>
                  <a:lnTo>
                    <a:pt x="552627" y="220052"/>
                  </a:lnTo>
                  <a:close/>
                </a:path>
                <a:path w="695325" h="564514">
                  <a:moveTo>
                    <a:pt x="565797" y="7391"/>
                  </a:moveTo>
                  <a:lnTo>
                    <a:pt x="565658" y="7543"/>
                  </a:lnTo>
                  <a:lnTo>
                    <a:pt x="565543" y="7696"/>
                  </a:lnTo>
                  <a:lnTo>
                    <a:pt x="565416" y="7835"/>
                  </a:lnTo>
                  <a:lnTo>
                    <a:pt x="565772" y="8382"/>
                  </a:lnTo>
                  <a:lnTo>
                    <a:pt x="565785" y="7747"/>
                  </a:lnTo>
                  <a:lnTo>
                    <a:pt x="565797" y="7391"/>
                  </a:lnTo>
                  <a:close/>
                </a:path>
                <a:path w="695325" h="564514">
                  <a:moveTo>
                    <a:pt x="610209" y="82715"/>
                  </a:moveTo>
                  <a:lnTo>
                    <a:pt x="609993" y="82143"/>
                  </a:lnTo>
                  <a:lnTo>
                    <a:pt x="609777" y="81584"/>
                  </a:lnTo>
                  <a:lnTo>
                    <a:pt x="609561" y="81026"/>
                  </a:lnTo>
                  <a:lnTo>
                    <a:pt x="609536" y="81432"/>
                  </a:lnTo>
                  <a:lnTo>
                    <a:pt x="609460" y="81851"/>
                  </a:lnTo>
                  <a:lnTo>
                    <a:pt x="609511" y="82245"/>
                  </a:lnTo>
                  <a:lnTo>
                    <a:pt x="609549" y="82575"/>
                  </a:lnTo>
                  <a:lnTo>
                    <a:pt x="609587" y="83096"/>
                  </a:lnTo>
                  <a:lnTo>
                    <a:pt x="610209" y="82715"/>
                  </a:lnTo>
                  <a:close/>
                </a:path>
                <a:path w="695325" h="564514">
                  <a:moveTo>
                    <a:pt x="634504" y="155994"/>
                  </a:moveTo>
                  <a:lnTo>
                    <a:pt x="634326" y="155943"/>
                  </a:lnTo>
                  <a:lnTo>
                    <a:pt x="634136" y="155841"/>
                  </a:lnTo>
                  <a:lnTo>
                    <a:pt x="633895" y="155917"/>
                  </a:lnTo>
                  <a:lnTo>
                    <a:pt x="633869" y="156171"/>
                  </a:lnTo>
                  <a:lnTo>
                    <a:pt x="633793" y="156375"/>
                  </a:lnTo>
                  <a:lnTo>
                    <a:pt x="633984" y="156400"/>
                  </a:lnTo>
                  <a:lnTo>
                    <a:pt x="634187" y="156502"/>
                  </a:lnTo>
                  <a:lnTo>
                    <a:pt x="634339" y="156451"/>
                  </a:lnTo>
                  <a:lnTo>
                    <a:pt x="634453" y="156159"/>
                  </a:lnTo>
                  <a:lnTo>
                    <a:pt x="634504" y="155994"/>
                  </a:lnTo>
                  <a:close/>
                </a:path>
                <a:path w="695325" h="564514">
                  <a:moveTo>
                    <a:pt x="657974" y="346278"/>
                  </a:moveTo>
                  <a:lnTo>
                    <a:pt x="656907" y="344525"/>
                  </a:lnTo>
                  <a:lnTo>
                    <a:pt x="655739" y="344170"/>
                  </a:lnTo>
                  <a:lnTo>
                    <a:pt x="654977" y="344678"/>
                  </a:lnTo>
                  <a:lnTo>
                    <a:pt x="654062" y="345274"/>
                  </a:lnTo>
                  <a:lnTo>
                    <a:pt x="653783" y="346671"/>
                  </a:lnTo>
                  <a:lnTo>
                    <a:pt x="654507" y="347637"/>
                  </a:lnTo>
                  <a:lnTo>
                    <a:pt x="654723" y="347802"/>
                  </a:lnTo>
                  <a:lnTo>
                    <a:pt x="655027" y="347929"/>
                  </a:lnTo>
                  <a:lnTo>
                    <a:pt x="655180" y="348068"/>
                  </a:lnTo>
                  <a:lnTo>
                    <a:pt x="655662" y="348259"/>
                  </a:lnTo>
                  <a:lnTo>
                    <a:pt x="656221" y="348234"/>
                  </a:lnTo>
                  <a:lnTo>
                    <a:pt x="657656" y="347345"/>
                  </a:lnTo>
                  <a:lnTo>
                    <a:pt x="657974" y="346278"/>
                  </a:lnTo>
                  <a:close/>
                </a:path>
                <a:path w="695325" h="564514">
                  <a:moveTo>
                    <a:pt x="686346" y="202425"/>
                  </a:moveTo>
                  <a:lnTo>
                    <a:pt x="686244" y="202222"/>
                  </a:lnTo>
                  <a:lnTo>
                    <a:pt x="686155" y="202018"/>
                  </a:lnTo>
                  <a:lnTo>
                    <a:pt x="685761" y="201980"/>
                  </a:lnTo>
                  <a:lnTo>
                    <a:pt x="685368" y="201803"/>
                  </a:lnTo>
                  <a:lnTo>
                    <a:pt x="685304" y="202247"/>
                  </a:lnTo>
                  <a:lnTo>
                    <a:pt x="685139" y="202628"/>
                  </a:lnTo>
                  <a:lnTo>
                    <a:pt x="685266" y="202780"/>
                  </a:lnTo>
                  <a:lnTo>
                    <a:pt x="685393" y="202958"/>
                  </a:lnTo>
                  <a:lnTo>
                    <a:pt x="685787" y="202958"/>
                  </a:lnTo>
                  <a:lnTo>
                    <a:pt x="686079" y="203034"/>
                  </a:lnTo>
                  <a:lnTo>
                    <a:pt x="686142" y="202755"/>
                  </a:lnTo>
                  <a:lnTo>
                    <a:pt x="686346" y="202425"/>
                  </a:lnTo>
                  <a:close/>
                </a:path>
                <a:path w="695325" h="564514">
                  <a:moveTo>
                    <a:pt x="694994" y="233794"/>
                  </a:moveTo>
                  <a:lnTo>
                    <a:pt x="694677" y="233375"/>
                  </a:lnTo>
                  <a:lnTo>
                    <a:pt x="694283" y="232994"/>
                  </a:lnTo>
                  <a:lnTo>
                    <a:pt x="693928" y="232600"/>
                  </a:lnTo>
                  <a:lnTo>
                    <a:pt x="693928" y="232930"/>
                  </a:lnTo>
                  <a:lnTo>
                    <a:pt x="693978" y="233095"/>
                  </a:lnTo>
                  <a:lnTo>
                    <a:pt x="694080" y="233489"/>
                  </a:lnTo>
                  <a:lnTo>
                    <a:pt x="694550" y="233781"/>
                  </a:lnTo>
                  <a:lnTo>
                    <a:pt x="694994" y="2337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 descr=""/>
            <p:cNvSpPr/>
            <p:nvPr/>
          </p:nvSpPr>
          <p:spPr>
            <a:xfrm>
              <a:off x="2514650" y="3466853"/>
              <a:ext cx="1050925" cy="1092200"/>
            </a:xfrm>
            <a:custGeom>
              <a:avLst/>
              <a:gdLst/>
              <a:ahLst/>
              <a:cxnLst/>
              <a:rect l="l" t="t" r="r" b="b"/>
              <a:pathLst>
                <a:path w="1050925" h="1092200">
                  <a:moveTo>
                    <a:pt x="406" y="1091514"/>
                  </a:moveTo>
                  <a:lnTo>
                    <a:pt x="190" y="1091463"/>
                  </a:lnTo>
                  <a:lnTo>
                    <a:pt x="50" y="1091539"/>
                  </a:lnTo>
                  <a:lnTo>
                    <a:pt x="38" y="1091666"/>
                  </a:lnTo>
                  <a:lnTo>
                    <a:pt x="203" y="1091819"/>
                  </a:lnTo>
                  <a:lnTo>
                    <a:pt x="342" y="1091755"/>
                  </a:lnTo>
                  <a:lnTo>
                    <a:pt x="368" y="1091615"/>
                  </a:lnTo>
                  <a:close/>
                </a:path>
                <a:path w="1050925" h="1092200">
                  <a:moveTo>
                    <a:pt x="268528" y="937412"/>
                  </a:moveTo>
                  <a:close/>
                </a:path>
                <a:path w="1050925" h="1092200">
                  <a:moveTo>
                    <a:pt x="270040" y="940079"/>
                  </a:moveTo>
                  <a:lnTo>
                    <a:pt x="269900" y="939825"/>
                  </a:lnTo>
                  <a:lnTo>
                    <a:pt x="269824" y="939469"/>
                  </a:lnTo>
                  <a:lnTo>
                    <a:pt x="269608" y="939355"/>
                  </a:lnTo>
                  <a:lnTo>
                    <a:pt x="269443" y="939266"/>
                  </a:lnTo>
                  <a:lnTo>
                    <a:pt x="269113" y="939482"/>
                  </a:lnTo>
                  <a:lnTo>
                    <a:pt x="268846" y="939571"/>
                  </a:lnTo>
                  <a:lnTo>
                    <a:pt x="269100" y="939825"/>
                  </a:lnTo>
                  <a:lnTo>
                    <a:pt x="269316" y="940104"/>
                  </a:lnTo>
                  <a:lnTo>
                    <a:pt x="269582" y="940282"/>
                  </a:lnTo>
                  <a:lnTo>
                    <a:pt x="269887" y="940155"/>
                  </a:lnTo>
                  <a:lnTo>
                    <a:pt x="270040" y="940079"/>
                  </a:lnTo>
                  <a:close/>
                </a:path>
                <a:path w="1050925" h="1092200">
                  <a:moveTo>
                    <a:pt x="279450" y="962774"/>
                  </a:moveTo>
                  <a:lnTo>
                    <a:pt x="279285" y="962672"/>
                  </a:lnTo>
                  <a:lnTo>
                    <a:pt x="279158" y="962710"/>
                  </a:lnTo>
                  <a:lnTo>
                    <a:pt x="279069" y="962875"/>
                  </a:lnTo>
                  <a:lnTo>
                    <a:pt x="279196" y="962939"/>
                  </a:lnTo>
                  <a:lnTo>
                    <a:pt x="279323" y="962977"/>
                  </a:lnTo>
                  <a:lnTo>
                    <a:pt x="279450" y="963041"/>
                  </a:lnTo>
                  <a:lnTo>
                    <a:pt x="279450" y="962863"/>
                  </a:lnTo>
                  <a:close/>
                </a:path>
                <a:path w="1050925" h="1092200">
                  <a:moveTo>
                    <a:pt x="356984" y="947686"/>
                  </a:moveTo>
                  <a:lnTo>
                    <a:pt x="356971" y="947496"/>
                  </a:lnTo>
                  <a:lnTo>
                    <a:pt x="356781" y="947470"/>
                  </a:lnTo>
                  <a:lnTo>
                    <a:pt x="356641" y="947483"/>
                  </a:lnTo>
                  <a:lnTo>
                    <a:pt x="356781" y="947572"/>
                  </a:lnTo>
                  <a:lnTo>
                    <a:pt x="356984" y="947686"/>
                  </a:lnTo>
                  <a:close/>
                </a:path>
                <a:path w="1050925" h="1092200">
                  <a:moveTo>
                    <a:pt x="359752" y="951077"/>
                  </a:moveTo>
                  <a:lnTo>
                    <a:pt x="359460" y="951141"/>
                  </a:lnTo>
                  <a:lnTo>
                    <a:pt x="359168" y="951230"/>
                  </a:lnTo>
                  <a:lnTo>
                    <a:pt x="358876" y="951306"/>
                  </a:lnTo>
                  <a:lnTo>
                    <a:pt x="358978" y="951522"/>
                  </a:lnTo>
                  <a:lnTo>
                    <a:pt x="359232" y="951369"/>
                  </a:lnTo>
                  <a:lnTo>
                    <a:pt x="359498" y="951217"/>
                  </a:lnTo>
                  <a:lnTo>
                    <a:pt x="359752" y="951077"/>
                  </a:lnTo>
                  <a:close/>
                </a:path>
                <a:path w="1050925" h="1092200">
                  <a:moveTo>
                    <a:pt x="359930" y="950976"/>
                  </a:moveTo>
                  <a:lnTo>
                    <a:pt x="359791" y="951052"/>
                  </a:lnTo>
                  <a:lnTo>
                    <a:pt x="359930" y="951014"/>
                  </a:lnTo>
                  <a:close/>
                </a:path>
                <a:path w="1050925" h="1092200">
                  <a:moveTo>
                    <a:pt x="360362" y="949375"/>
                  </a:moveTo>
                  <a:lnTo>
                    <a:pt x="360159" y="949312"/>
                  </a:lnTo>
                  <a:lnTo>
                    <a:pt x="360184" y="949490"/>
                  </a:lnTo>
                  <a:lnTo>
                    <a:pt x="360362" y="949375"/>
                  </a:lnTo>
                  <a:close/>
                </a:path>
                <a:path w="1050925" h="1092200">
                  <a:moveTo>
                    <a:pt x="442544" y="922375"/>
                  </a:moveTo>
                  <a:lnTo>
                    <a:pt x="442366" y="922108"/>
                  </a:lnTo>
                  <a:lnTo>
                    <a:pt x="442150" y="921931"/>
                  </a:lnTo>
                  <a:lnTo>
                    <a:pt x="441960" y="921753"/>
                  </a:lnTo>
                  <a:lnTo>
                    <a:pt x="441845" y="921893"/>
                  </a:lnTo>
                  <a:lnTo>
                    <a:pt x="441617" y="922108"/>
                  </a:lnTo>
                  <a:lnTo>
                    <a:pt x="441744" y="922426"/>
                  </a:lnTo>
                  <a:lnTo>
                    <a:pt x="441960" y="922616"/>
                  </a:lnTo>
                  <a:lnTo>
                    <a:pt x="442150" y="922845"/>
                  </a:lnTo>
                  <a:lnTo>
                    <a:pt x="442328" y="922616"/>
                  </a:lnTo>
                  <a:lnTo>
                    <a:pt x="442544" y="922375"/>
                  </a:lnTo>
                  <a:close/>
                </a:path>
                <a:path w="1050925" h="1092200">
                  <a:moveTo>
                    <a:pt x="527608" y="738568"/>
                  </a:moveTo>
                  <a:lnTo>
                    <a:pt x="527456" y="738593"/>
                  </a:lnTo>
                  <a:lnTo>
                    <a:pt x="527316" y="738644"/>
                  </a:lnTo>
                  <a:lnTo>
                    <a:pt x="527469" y="738606"/>
                  </a:lnTo>
                  <a:lnTo>
                    <a:pt x="527608" y="738568"/>
                  </a:lnTo>
                  <a:close/>
                </a:path>
                <a:path w="1050925" h="1092200">
                  <a:moveTo>
                    <a:pt x="761212" y="803719"/>
                  </a:moveTo>
                  <a:lnTo>
                    <a:pt x="761047" y="803630"/>
                  </a:lnTo>
                  <a:lnTo>
                    <a:pt x="760882" y="803516"/>
                  </a:lnTo>
                  <a:lnTo>
                    <a:pt x="760730" y="803516"/>
                  </a:lnTo>
                  <a:lnTo>
                    <a:pt x="760564" y="803503"/>
                  </a:lnTo>
                  <a:lnTo>
                    <a:pt x="760412" y="803668"/>
                  </a:lnTo>
                  <a:lnTo>
                    <a:pt x="760247" y="803757"/>
                  </a:lnTo>
                  <a:lnTo>
                    <a:pt x="760425" y="803808"/>
                  </a:lnTo>
                  <a:lnTo>
                    <a:pt x="760603" y="803935"/>
                  </a:lnTo>
                  <a:lnTo>
                    <a:pt x="760768" y="803935"/>
                  </a:lnTo>
                  <a:lnTo>
                    <a:pt x="760920" y="803897"/>
                  </a:lnTo>
                  <a:lnTo>
                    <a:pt x="761060" y="803795"/>
                  </a:lnTo>
                  <a:lnTo>
                    <a:pt x="761212" y="803719"/>
                  </a:lnTo>
                  <a:close/>
                </a:path>
                <a:path w="1050925" h="1092200">
                  <a:moveTo>
                    <a:pt x="761415" y="803719"/>
                  </a:moveTo>
                  <a:close/>
                </a:path>
                <a:path w="1050925" h="1092200">
                  <a:moveTo>
                    <a:pt x="762228" y="803897"/>
                  </a:moveTo>
                  <a:lnTo>
                    <a:pt x="762000" y="803630"/>
                  </a:lnTo>
                  <a:lnTo>
                    <a:pt x="761720" y="803605"/>
                  </a:lnTo>
                  <a:lnTo>
                    <a:pt x="761555" y="803668"/>
                  </a:lnTo>
                  <a:lnTo>
                    <a:pt x="761415" y="803719"/>
                  </a:lnTo>
                  <a:lnTo>
                    <a:pt x="761631" y="803973"/>
                  </a:lnTo>
                  <a:lnTo>
                    <a:pt x="761885" y="804062"/>
                  </a:lnTo>
                  <a:lnTo>
                    <a:pt x="762076" y="803935"/>
                  </a:lnTo>
                  <a:lnTo>
                    <a:pt x="762228" y="803897"/>
                  </a:lnTo>
                  <a:close/>
                </a:path>
                <a:path w="1050925" h="1092200">
                  <a:moveTo>
                    <a:pt x="818527" y="79311"/>
                  </a:moveTo>
                  <a:lnTo>
                    <a:pt x="818337" y="79362"/>
                  </a:lnTo>
                  <a:lnTo>
                    <a:pt x="818527" y="79311"/>
                  </a:lnTo>
                  <a:close/>
                </a:path>
                <a:path w="1050925" h="1092200">
                  <a:moveTo>
                    <a:pt x="821131" y="90119"/>
                  </a:moveTo>
                  <a:lnTo>
                    <a:pt x="820242" y="89420"/>
                  </a:lnTo>
                  <a:lnTo>
                    <a:pt x="821131" y="90119"/>
                  </a:lnTo>
                  <a:close/>
                </a:path>
                <a:path w="1050925" h="1092200">
                  <a:moveTo>
                    <a:pt x="822312" y="84963"/>
                  </a:moveTo>
                  <a:lnTo>
                    <a:pt x="821982" y="84683"/>
                  </a:lnTo>
                  <a:lnTo>
                    <a:pt x="821664" y="84416"/>
                  </a:lnTo>
                  <a:lnTo>
                    <a:pt x="820496" y="84099"/>
                  </a:lnTo>
                  <a:lnTo>
                    <a:pt x="818413" y="83743"/>
                  </a:lnTo>
                  <a:lnTo>
                    <a:pt x="817994" y="83019"/>
                  </a:lnTo>
                  <a:lnTo>
                    <a:pt x="817118" y="80810"/>
                  </a:lnTo>
                  <a:lnTo>
                    <a:pt x="818108" y="79629"/>
                  </a:lnTo>
                  <a:lnTo>
                    <a:pt x="818337" y="79362"/>
                  </a:lnTo>
                  <a:lnTo>
                    <a:pt x="817829" y="79502"/>
                  </a:lnTo>
                  <a:lnTo>
                    <a:pt x="817067" y="79629"/>
                  </a:lnTo>
                  <a:lnTo>
                    <a:pt x="816216" y="78790"/>
                  </a:lnTo>
                  <a:lnTo>
                    <a:pt x="817435" y="78181"/>
                  </a:lnTo>
                  <a:lnTo>
                    <a:pt x="818261" y="77812"/>
                  </a:lnTo>
                  <a:lnTo>
                    <a:pt x="819416" y="77177"/>
                  </a:lnTo>
                  <a:lnTo>
                    <a:pt x="820140" y="76746"/>
                  </a:lnTo>
                  <a:lnTo>
                    <a:pt x="819264" y="76403"/>
                  </a:lnTo>
                  <a:lnTo>
                    <a:pt x="818375" y="75882"/>
                  </a:lnTo>
                  <a:lnTo>
                    <a:pt x="817295" y="75399"/>
                  </a:lnTo>
                  <a:lnTo>
                    <a:pt x="812723" y="81622"/>
                  </a:lnTo>
                  <a:lnTo>
                    <a:pt x="810552" y="84683"/>
                  </a:lnTo>
                  <a:lnTo>
                    <a:pt x="810488" y="84950"/>
                  </a:lnTo>
                  <a:lnTo>
                    <a:pt x="811898" y="84785"/>
                  </a:lnTo>
                  <a:lnTo>
                    <a:pt x="813130" y="84683"/>
                  </a:lnTo>
                  <a:lnTo>
                    <a:pt x="815924" y="85407"/>
                  </a:lnTo>
                  <a:lnTo>
                    <a:pt x="817333" y="86868"/>
                  </a:lnTo>
                  <a:lnTo>
                    <a:pt x="819251" y="88138"/>
                  </a:lnTo>
                  <a:lnTo>
                    <a:pt x="819734" y="85001"/>
                  </a:lnTo>
                  <a:lnTo>
                    <a:pt x="822312" y="84963"/>
                  </a:lnTo>
                  <a:close/>
                </a:path>
                <a:path w="1050925" h="1092200">
                  <a:moveTo>
                    <a:pt x="825119" y="78790"/>
                  </a:moveTo>
                  <a:lnTo>
                    <a:pt x="824941" y="78181"/>
                  </a:lnTo>
                  <a:lnTo>
                    <a:pt x="824750" y="77177"/>
                  </a:lnTo>
                  <a:lnTo>
                    <a:pt x="824687" y="76720"/>
                  </a:lnTo>
                  <a:lnTo>
                    <a:pt x="818527" y="79298"/>
                  </a:lnTo>
                  <a:lnTo>
                    <a:pt x="819797" y="80594"/>
                  </a:lnTo>
                  <a:lnTo>
                    <a:pt x="820432" y="80594"/>
                  </a:lnTo>
                  <a:lnTo>
                    <a:pt x="821042" y="80467"/>
                  </a:lnTo>
                  <a:lnTo>
                    <a:pt x="820420" y="79552"/>
                  </a:lnTo>
                  <a:lnTo>
                    <a:pt x="823214" y="79756"/>
                  </a:lnTo>
                  <a:lnTo>
                    <a:pt x="823607" y="79552"/>
                  </a:lnTo>
                  <a:lnTo>
                    <a:pt x="825119" y="78790"/>
                  </a:lnTo>
                  <a:close/>
                </a:path>
                <a:path w="1050925" h="1092200">
                  <a:moveTo>
                    <a:pt x="833628" y="97320"/>
                  </a:moveTo>
                  <a:lnTo>
                    <a:pt x="832104" y="97104"/>
                  </a:lnTo>
                  <a:lnTo>
                    <a:pt x="830618" y="96774"/>
                  </a:lnTo>
                  <a:lnTo>
                    <a:pt x="827811" y="95872"/>
                  </a:lnTo>
                  <a:lnTo>
                    <a:pt x="826516" y="95326"/>
                  </a:lnTo>
                  <a:lnTo>
                    <a:pt x="824344" y="95123"/>
                  </a:lnTo>
                  <a:lnTo>
                    <a:pt x="823455" y="95732"/>
                  </a:lnTo>
                  <a:lnTo>
                    <a:pt x="822185" y="96177"/>
                  </a:lnTo>
                  <a:lnTo>
                    <a:pt x="825436" y="100736"/>
                  </a:lnTo>
                  <a:lnTo>
                    <a:pt x="833628" y="97320"/>
                  </a:lnTo>
                  <a:close/>
                </a:path>
                <a:path w="1050925" h="1092200">
                  <a:moveTo>
                    <a:pt x="835596" y="20231"/>
                  </a:moveTo>
                  <a:lnTo>
                    <a:pt x="835482" y="19342"/>
                  </a:lnTo>
                  <a:lnTo>
                    <a:pt x="835444" y="18465"/>
                  </a:lnTo>
                  <a:lnTo>
                    <a:pt x="835406" y="17564"/>
                  </a:lnTo>
                  <a:lnTo>
                    <a:pt x="835228" y="15354"/>
                  </a:lnTo>
                  <a:lnTo>
                    <a:pt x="833437" y="17475"/>
                  </a:lnTo>
                  <a:lnTo>
                    <a:pt x="835367" y="21767"/>
                  </a:lnTo>
                  <a:lnTo>
                    <a:pt x="835596" y="20231"/>
                  </a:lnTo>
                  <a:close/>
                </a:path>
                <a:path w="1050925" h="1092200">
                  <a:moveTo>
                    <a:pt x="835977" y="85102"/>
                  </a:moveTo>
                  <a:lnTo>
                    <a:pt x="835431" y="84442"/>
                  </a:lnTo>
                  <a:lnTo>
                    <a:pt x="834961" y="83680"/>
                  </a:lnTo>
                  <a:lnTo>
                    <a:pt x="834390" y="83070"/>
                  </a:lnTo>
                  <a:lnTo>
                    <a:pt x="834390" y="83235"/>
                  </a:lnTo>
                  <a:lnTo>
                    <a:pt x="834377" y="83705"/>
                  </a:lnTo>
                  <a:lnTo>
                    <a:pt x="834313" y="84150"/>
                  </a:lnTo>
                  <a:lnTo>
                    <a:pt x="834237" y="84569"/>
                  </a:lnTo>
                  <a:lnTo>
                    <a:pt x="834821" y="84759"/>
                  </a:lnTo>
                  <a:lnTo>
                    <a:pt x="835393" y="84924"/>
                  </a:lnTo>
                  <a:lnTo>
                    <a:pt x="835977" y="85102"/>
                  </a:lnTo>
                  <a:close/>
                </a:path>
                <a:path w="1050925" h="1092200">
                  <a:moveTo>
                    <a:pt x="836282" y="85204"/>
                  </a:moveTo>
                  <a:lnTo>
                    <a:pt x="835977" y="85102"/>
                  </a:lnTo>
                  <a:lnTo>
                    <a:pt x="836091" y="85255"/>
                  </a:lnTo>
                  <a:lnTo>
                    <a:pt x="836168" y="85572"/>
                  </a:lnTo>
                  <a:lnTo>
                    <a:pt x="836282" y="85204"/>
                  </a:lnTo>
                  <a:close/>
                </a:path>
                <a:path w="1050925" h="1092200">
                  <a:moveTo>
                    <a:pt x="836307" y="86258"/>
                  </a:moveTo>
                  <a:lnTo>
                    <a:pt x="836282" y="86004"/>
                  </a:lnTo>
                  <a:lnTo>
                    <a:pt x="836218" y="85788"/>
                  </a:lnTo>
                  <a:lnTo>
                    <a:pt x="836168" y="85572"/>
                  </a:lnTo>
                  <a:lnTo>
                    <a:pt x="836002" y="86118"/>
                  </a:lnTo>
                  <a:lnTo>
                    <a:pt x="835926" y="86410"/>
                  </a:lnTo>
                  <a:lnTo>
                    <a:pt x="836053" y="86334"/>
                  </a:lnTo>
                  <a:lnTo>
                    <a:pt x="836307" y="86258"/>
                  </a:lnTo>
                  <a:close/>
                </a:path>
                <a:path w="1050925" h="1092200">
                  <a:moveTo>
                    <a:pt x="840854" y="32219"/>
                  </a:moveTo>
                  <a:lnTo>
                    <a:pt x="840816" y="32067"/>
                  </a:lnTo>
                  <a:lnTo>
                    <a:pt x="840803" y="31889"/>
                  </a:lnTo>
                  <a:lnTo>
                    <a:pt x="840778" y="31737"/>
                  </a:lnTo>
                  <a:lnTo>
                    <a:pt x="840384" y="30530"/>
                  </a:lnTo>
                  <a:lnTo>
                    <a:pt x="838949" y="29895"/>
                  </a:lnTo>
                  <a:lnTo>
                    <a:pt x="837476" y="29603"/>
                  </a:lnTo>
                  <a:lnTo>
                    <a:pt x="835964" y="29781"/>
                  </a:lnTo>
                  <a:lnTo>
                    <a:pt x="835901" y="30873"/>
                  </a:lnTo>
                  <a:lnTo>
                    <a:pt x="835723" y="33235"/>
                  </a:lnTo>
                  <a:lnTo>
                    <a:pt x="838161" y="32969"/>
                  </a:lnTo>
                  <a:lnTo>
                    <a:pt x="839927" y="32461"/>
                  </a:lnTo>
                  <a:lnTo>
                    <a:pt x="840854" y="32219"/>
                  </a:lnTo>
                  <a:close/>
                </a:path>
                <a:path w="1050925" h="1092200">
                  <a:moveTo>
                    <a:pt x="845832" y="118211"/>
                  </a:moveTo>
                  <a:lnTo>
                    <a:pt x="841654" y="123558"/>
                  </a:lnTo>
                  <a:lnTo>
                    <a:pt x="842479" y="123507"/>
                  </a:lnTo>
                  <a:lnTo>
                    <a:pt x="844143" y="123418"/>
                  </a:lnTo>
                  <a:lnTo>
                    <a:pt x="844969" y="121716"/>
                  </a:lnTo>
                  <a:lnTo>
                    <a:pt x="845705" y="120065"/>
                  </a:lnTo>
                  <a:lnTo>
                    <a:pt x="845832" y="118211"/>
                  </a:lnTo>
                  <a:close/>
                </a:path>
                <a:path w="1050925" h="1092200">
                  <a:moveTo>
                    <a:pt x="850176" y="7721"/>
                  </a:moveTo>
                  <a:lnTo>
                    <a:pt x="848004" y="8153"/>
                  </a:lnTo>
                  <a:lnTo>
                    <a:pt x="847686" y="9626"/>
                  </a:lnTo>
                  <a:lnTo>
                    <a:pt x="847534" y="11455"/>
                  </a:lnTo>
                  <a:lnTo>
                    <a:pt x="850125" y="10756"/>
                  </a:lnTo>
                  <a:lnTo>
                    <a:pt x="850176" y="7721"/>
                  </a:lnTo>
                  <a:close/>
                </a:path>
                <a:path w="1050925" h="1092200">
                  <a:moveTo>
                    <a:pt x="850303" y="508"/>
                  </a:moveTo>
                  <a:lnTo>
                    <a:pt x="850188" y="177"/>
                  </a:lnTo>
                  <a:lnTo>
                    <a:pt x="850138" y="0"/>
                  </a:lnTo>
                  <a:lnTo>
                    <a:pt x="848804" y="457"/>
                  </a:lnTo>
                  <a:lnTo>
                    <a:pt x="848169" y="736"/>
                  </a:lnTo>
                  <a:lnTo>
                    <a:pt x="848093" y="1066"/>
                  </a:lnTo>
                  <a:lnTo>
                    <a:pt x="848055" y="1231"/>
                  </a:lnTo>
                  <a:lnTo>
                    <a:pt x="848194" y="1320"/>
                  </a:lnTo>
                  <a:lnTo>
                    <a:pt x="848372" y="1524"/>
                  </a:lnTo>
                  <a:lnTo>
                    <a:pt x="849058" y="1206"/>
                  </a:lnTo>
                  <a:lnTo>
                    <a:pt x="849668" y="876"/>
                  </a:lnTo>
                  <a:lnTo>
                    <a:pt x="850303" y="508"/>
                  </a:lnTo>
                  <a:close/>
                </a:path>
                <a:path w="1050925" h="1092200">
                  <a:moveTo>
                    <a:pt x="850912" y="38887"/>
                  </a:moveTo>
                  <a:lnTo>
                    <a:pt x="850696" y="38950"/>
                  </a:lnTo>
                  <a:lnTo>
                    <a:pt x="850557" y="39090"/>
                  </a:lnTo>
                  <a:lnTo>
                    <a:pt x="850557" y="39243"/>
                  </a:lnTo>
                  <a:lnTo>
                    <a:pt x="850646" y="39420"/>
                  </a:lnTo>
                  <a:lnTo>
                    <a:pt x="850811" y="39370"/>
                  </a:lnTo>
                  <a:lnTo>
                    <a:pt x="850900" y="39039"/>
                  </a:lnTo>
                  <a:lnTo>
                    <a:pt x="850912" y="38887"/>
                  </a:lnTo>
                  <a:close/>
                </a:path>
                <a:path w="1050925" h="1092200">
                  <a:moveTo>
                    <a:pt x="855294" y="123520"/>
                  </a:moveTo>
                  <a:lnTo>
                    <a:pt x="855027" y="123177"/>
                  </a:lnTo>
                  <a:lnTo>
                    <a:pt x="854849" y="123469"/>
                  </a:lnTo>
                  <a:lnTo>
                    <a:pt x="855294" y="123520"/>
                  </a:lnTo>
                  <a:close/>
                </a:path>
                <a:path w="1050925" h="1092200">
                  <a:moveTo>
                    <a:pt x="857618" y="43434"/>
                  </a:moveTo>
                  <a:lnTo>
                    <a:pt x="857351" y="42862"/>
                  </a:lnTo>
                  <a:lnTo>
                    <a:pt x="857250" y="42532"/>
                  </a:lnTo>
                  <a:lnTo>
                    <a:pt x="856780" y="42684"/>
                  </a:lnTo>
                  <a:lnTo>
                    <a:pt x="856310" y="42837"/>
                  </a:lnTo>
                  <a:lnTo>
                    <a:pt x="855853" y="43002"/>
                  </a:lnTo>
                  <a:lnTo>
                    <a:pt x="855967" y="43484"/>
                  </a:lnTo>
                  <a:lnTo>
                    <a:pt x="856043" y="43815"/>
                  </a:lnTo>
                  <a:lnTo>
                    <a:pt x="856119" y="44145"/>
                  </a:lnTo>
                  <a:lnTo>
                    <a:pt x="856589" y="43942"/>
                  </a:lnTo>
                  <a:lnTo>
                    <a:pt x="857110" y="43802"/>
                  </a:lnTo>
                  <a:lnTo>
                    <a:pt x="857529" y="43510"/>
                  </a:lnTo>
                  <a:close/>
                </a:path>
                <a:path w="1050925" h="1092200">
                  <a:moveTo>
                    <a:pt x="857783" y="114706"/>
                  </a:moveTo>
                  <a:lnTo>
                    <a:pt x="857250" y="114515"/>
                  </a:lnTo>
                  <a:lnTo>
                    <a:pt x="856729" y="114338"/>
                  </a:lnTo>
                  <a:lnTo>
                    <a:pt x="855332" y="114058"/>
                  </a:lnTo>
                  <a:lnTo>
                    <a:pt x="854443" y="114122"/>
                  </a:lnTo>
                  <a:lnTo>
                    <a:pt x="853198" y="114084"/>
                  </a:lnTo>
                  <a:lnTo>
                    <a:pt x="855345" y="109258"/>
                  </a:lnTo>
                  <a:lnTo>
                    <a:pt x="854316" y="108394"/>
                  </a:lnTo>
                  <a:lnTo>
                    <a:pt x="853833" y="108038"/>
                  </a:lnTo>
                  <a:lnTo>
                    <a:pt x="851535" y="110959"/>
                  </a:lnTo>
                  <a:lnTo>
                    <a:pt x="851484" y="111480"/>
                  </a:lnTo>
                  <a:lnTo>
                    <a:pt x="851141" y="113118"/>
                  </a:lnTo>
                  <a:lnTo>
                    <a:pt x="850265" y="114363"/>
                  </a:lnTo>
                  <a:lnTo>
                    <a:pt x="849541" y="115633"/>
                  </a:lnTo>
                  <a:lnTo>
                    <a:pt x="850023" y="118135"/>
                  </a:lnTo>
                  <a:lnTo>
                    <a:pt x="853084" y="117487"/>
                  </a:lnTo>
                  <a:lnTo>
                    <a:pt x="855662" y="116522"/>
                  </a:lnTo>
                  <a:lnTo>
                    <a:pt x="857783" y="114706"/>
                  </a:lnTo>
                  <a:close/>
                </a:path>
                <a:path w="1050925" h="1092200">
                  <a:moveTo>
                    <a:pt x="865543" y="70053"/>
                  </a:moveTo>
                  <a:lnTo>
                    <a:pt x="865263" y="69545"/>
                  </a:lnTo>
                  <a:lnTo>
                    <a:pt x="864628" y="68402"/>
                  </a:lnTo>
                  <a:lnTo>
                    <a:pt x="864362" y="69100"/>
                  </a:lnTo>
                  <a:lnTo>
                    <a:pt x="864044" y="69799"/>
                  </a:lnTo>
                  <a:lnTo>
                    <a:pt x="863600" y="70459"/>
                  </a:lnTo>
                  <a:lnTo>
                    <a:pt x="863396" y="70739"/>
                  </a:lnTo>
                  <a:lnTo>
                    <a:pt x="863307" y="71107"/>
                  </a:lnTo>
                  <a:lnTo>
                    <a:pt x="863269" y="71513"/>
                  </a:lnTo>
                  <a:lnTo>
                    <a:pt x="864069" y="71716"/>
                  </a:lnTo>
                  <a:lnTo>
                    <a:pt x="864870" y="71183"/>
                  </a:lnTo>
                  <a:lnTo>
                    <a:pt x="865543" y="70053"/>
                  </a:lnTo>
                  <a:close/>
                </a:path>
                <a:path w="1050925" h="1092200">
                  <a:moveTo>
                    <a:pt x="865987" y="113563"/>
                  </a:moveTo>
                  <a:lnTo>
                    <a:pt x="863180" y="112369"/>
                  </a:lnTo>
                  <a:lnTo>
                    <a:pt x="861098" y="111315"/>
                  </a:lnTo>
                  <a:lnTo>
                    <a:pt x="861377" y="108750"/>
                  </a:lnTo>
                  <a:lnTo>
                    <a:pt x="860094" y="109601"/>
                  </a:lnTo>
                  <a:lnTo>
                    <a:pt x="859536" y="111086"/>
                  </a:lnTo>
                  <a:lnTo>
                    <a:pt x="859358" y="112979"/>
                  </a:lnTo>
                  <a:lnTo>
                    <a:pt x="859332" y="113144"/>
                  </a:lnTo>
                  <a:lnTo>
                    <a:pt x="859459" y="113004"/>
                  </a:lnTo>
                  <a:lnTo>
                    <a:pt x="860920" y="113538"/>
                  </a:lnTo>
                  <a:lnTo>
                    <a:pt x="862164" y="114058"/>
                  </a:lnTo>
                  <a:lnTo>
                    <a:pt x="863473" y="114427"/>
                  </a:lnTo>
                  <a:lnTo>
                    <a:pt x="863854" y="114541"/>
                  </a:lnTo>
                  <a:lnTo>
                    <a:pt x="864374" y="114134"/>
                  </a:lnTo>
                  <a:lnTo>
                    <a:pt x="865987" y="113563"/>
                  </a:lnTo>
                  <a:close/>
                </a:path>
                <a:path w="1050925" h="1092200">
                  <a:moveTo>
                    <a:pt x="869200" y="154978"/>
                  </a:moveTo>
                  <a:lnTo>
                    <a:pt x="869073" y="154940"/>
                  </a:lnTo>
                  <a:lnTo>
                    <a:pt x="869200" y="154978"/>
                  </a:lnTo>
                  <a:close/>
                </a:path>
                <a:path w="1050925" h="1092200">
                  <a:moveTo>
                    <a:pt x="872134" y="131279"/>
                  </a:moveTo>
                  <a:lnTo>
                    <a:pt x="871931" y="131191"/>
                  </a:lnTo>
                  <a:lnTo>
                    <a:pt x="871956" y="131432"/>
                  </a:lnTo>
                  <a:lnTo>
                    <a:pt x="872134" y="131279"/>
                  </a:lnTo>
                  <a:close/>
                </a:path>
                <a:path w="1050925" h="1092200">
                  <a:moveTo>
                    <a:pt x="874471" y="129298"/>
                  </a:moveTo>
                  <a:lnTo>
                    <a:pt x="873226" y="129044"/>
                  </a:lnTo>
                  <a:lnTo>
                    <a:pt x="873175" y="129565"/>
                  </a:lnTo>
                  <a:lnTo>
                    <a:pt x="873099" y="130060"/>
                  </a:lnTo>
                  <a:lnTo>
                    <a:pt x="872959" y="130581"/>
                  </a:lnTo>
                  <a:lnTo>
                    <a:pt x="874471" y="129298"/>
                  </a:lnTo>
                  <a:close/>
                </a:path>
                <a:path w="1050925" h="1092200">
                  <a:moveTo>
                    <a:pt x="875487" y="99745"/>
                  </a:moveTo>
                  <a:lnTo>
                    <a:pt x="875360" y="99453"/>
                  </a:lnTo>
                  <a:lnTo>
                    <a:pt x="875106" y="98869"/>
                  </a:lnTo>
                  <a:lnTo>
                    <a:pt x="874941" y="98958"/>
                  </a:lnTo>
                  <a:lnTo>
                    <a:pt x="874674" y="99034"/>
                  </a:lnTo>
                  <a:lnTo>
                    <a:pt x="874623" y="99453"/>
                  </a:lnTo>
                  <a:lnTo>
                    <a:pt x="874699" y="99809"/>
                  </a:lnTo>
                  <a:lnTo>
                    <a:pt x="874725" y="100139"/>
                  </a:lnTo>
                  <a:lnTo>
                    <a:pt x="874979" y="100012"/>
                  </a:lnTo>
                  <a:lnTo>
                    <a:pt x="875487" y="99745"/>
                  </a:lnTo>
                  <a:close/>
                </a:path>
                <a:path w="1050925" h="1092200">
                  <a:moveTo>
                    <a:pt x="875677" y="79057"/>
                  </a:moveTo>
                  <a:lnTo>
                    <a:pt x="875626" y="78727"/>
                  </a:lnTo>
                  <a:lnTo>
                    <a:pt x="875461" y="77444"/>
                  </a:lnTo>
                  <a:lnTo>
                    <a:pt x="874674" y="76733"/>
                  </a:lnTo>
                  <a:lnTo>
                    <a:pt x="873379" y="76733"/>
                  </a:lnTo>
                  <a:lnTo>
                    <a:pt x="873061" y="76746"/>
                  </a:lnTo>
                  <a:lnTo>
                    <a:pt x="872769" y="77076"/>
                  </a:lnTo>
                  <a:lnTo>
                    <a:pt x="872451" y="77254"/>
                  </a:lnTo>
                  <a:lnTo>
                    <a:pt x="872413" y="77609"/>
                  </a:lnTo>
                  <a:lnTo>
                    <a:pt x="872261" y="78054"/>
                  </a:lnTo>
                  <a:lnTo>
                    <a:pt x="872401" y="78270"/>
                  </a:lnTo>
                  <a:lnTo>
                    <a:pt x="872832" y="78892"/>
                  </a:lnTo>
                  <a:lnTo>
                    <a:pt x="873315" y="79514"/>
                  </a:lnTo>
                  <a:lnTo>
                    <a:pt x="873925" y="79921"/>
                  </a:lnTo>
                  <a:lnTo>
                    <a:pt x="874242" y="80124"/>
                  </a:lnTo>
                  <a:lnTo>
                    <a:pt x="874928" y="79946"/>
                  </a:lnTo>
                  <a:lnTo>
                    <a:pt x="875360" y="79730"/>
                  </a:lnTo>
                  <a:lnTo>
                    <a:pt x="875576" y="79629"/>
                  </a:lnTo>
                  <a:lnTo>
                    <a:pt x="875677" y="79057"/>
                  </a:lnTo>
                  <a:close/>
                </a:path>
                <a:path w="1050925" h="1092200">
                  <a:moveTo>
                    <a:pt x="880630" y="82511"/>
                  </a:moveTo>
                  <a:lnTo>
                    <a:pt x="880275" y="82283"/>
                  </a:lnTo>
                  <a:lnTo>
                    <a:pt x="880211" y="82816"/>
                  </a:lnTo>
                  <a:lnTo>
                    <a:pt x="880630" y="82511"/>
                  </a:lnTo>
                  <a:close/>
                </a:path>
                <a:path w="1050925" h="1092200">
                  <a:moveTo>
                    <a:pt x="884580" y="31013"/>
                  </a:moveTo>
                  <a:lnTo>
                    <a:pt x="884097" y="30886"/>
                  </a:lnTo>
                  <a:lnTo>
                    <a:pt x="883615" y="30657"/>
                  </a:lnTo>
                  <a:lnTo>
                    <a:pt x="883107" y="30657"/>
                  </a:lnTo>
                  <a:lnTo>
                    <a:pt x="882827" y="30645"/>
                  </a:lnTo>
                  <a:lnTo>
                    <a:pt x="882561" y="31000"/>
                  </a:lnTo>
                  <a:lnTo>
                    <a:pt x="882269" y="31191"/>
                  </a:lnTo>
                  <a:lnTo>
                    <a:pt x="882523" y="31394"/>
                  </a:lnTo>
                  <a:lnTo>
                    <a:pt x="882738" y="31737"/>
                  </a:lnTo>
                  <a:lnTo>
                    <a:pt x="882980" y="31762"/>
                  </a:lnTo>
                  <a:lnTo>
                    <a:pt x="883513" y="31813"/>
                  </a:lnTo>
                  <a:lnTo>
                    <a:pt x="884034" y="31699"/>
                  </a:lnTo>
                  <a:lnTo>
                    <a:pt x="884567" y="31661"/>
                  </a:lnTo>
                  <a:lnTo>
                    <a:pt x="884567" y="31445"/>
                  </a:lnTo>
                  <a:lnTo>
                    <a:pt x="884580" y="31229"/>
                  </a:lnTo>
                  <a:lnTo>
                    <a:pt x="884580" y="31013"/>
                  </a:lnTo>
                  <a:close/>
                </a:path>
                <a:path w="1050925" h="1092200">
                  <a:moveTo>
                    <a:pt x="884745" y="124066"/>
                  </a:moveTo>
                  <a:lnTo>
                    <a:pt x="883920" y="123215"/>
                  </a:lnTo>
                  <a:lnTo>
                    <a:pt x="884212" y="123126"/>
                  </a:lnTo>
                  <a:lnTo>
                    <a:pt x="884567" y="122897"/>
                  </a:lnTo>
                  <a:lnTo>
                    <a:pt x="884428" y="122428"/>
                  </a:lnTo>
                  <a:lnTo>
                    <a:pt x="884199" y="121996"/>
                  </a:lnTo>
                  <a:lnTo>
                    <a:pt x="883907" y="121653"/>
                  </a:lnTo>
                  <a:lnTo>
                    <a:pt x="874420" y="124079"/>
                  </a:lnTo>
                  <a:lnTo>
                    <a:pt x="874788" y="124434"/>
                  </a:lnTo>
                  <a:lnTo>
                    <a:pt x="869378" y="122199"/>
                  </a:lnTo>
                  <a:lnTo>
                    <a:pt x="868375" y="120942"/>
                  </a:lnTo>
                  <a:lnTo>
                    <a:pt x="870635" y="119138"/>
                  </a:lnTo>
                  <a:lnTo>
                    <a:pt x="868464" y="117703"/>
                  </a:lnTo>
                  <a:lnTo>
                    <a:pt x="867981" y="119062"/>
                  </a:lnTo>
                  <a:lnTo>
                    <a:pt x="867575" y="120472"/>
                  </a:lnTo>
                  <a:lnTo>
                    <a:pt x="867575" y="121627"/>
                  </a:lnTo>
                  <a:lnTo>
                    <a:pt x="867168" y="122161"/>
                  </a:lnTo>
                  <a:lnTo>
                    <a:pt x="867714" y="122313"/>
                  </a:lnTo>
                  <a:lnTo>
                    <a:pt x="868705" y="122237"/>
                  </a:lnTo>
                  <a:lnTo>
                    <a:pt x="869480" y="122326"/>
                  </a:lnTo>
                  <a:lnTo>
                    <a:pt x="869581" y="123736"/>
                  </a:lnTo>
                  <a:lnTo>
                    <a:pt x="868375" y="125374"/>
                  </a:lnTo>
                  <a:lnTo>
                    <a:pt x="869200" y="126860"/>
                  </a:lnTo>
                  <a:lnTo>
                    <a:pt x="870000" y="126796"/>
                  </a:lnTo>
                  <a:lnTo>
                    <a:pt x="872566" y="125958"/>
                  </a:lnTo>
                  <a:lnTo>
                    <a:pt x="872909" y="126606"/>
                  </a:lnTo>
                  <a:lnTo>
                    <a:pt x="873112" y="127254"/>
                  </a:lnTo>
                  <a:lnTo>
                    <a:pt x="873201" y="127914"/>
                  </a:lnTo>
                  <a:lnTo>
                    <a:pt x="874699" y="127127"/>
                  </a:lnTo>
                  <a:lnTo>
                    <a:pt x="876325" y="126796"/>
                  </a:lnTo>
                  <a:lnTo>
                    <a:pt x="879881" y="126809"/>
                  </a:lnTo>
                  <a:lnTo>
                    <a:pt x="881646" y="126504"/>
                  </a:lnTo>
                  <a:lnTo>
                    <a:pt x="883627" y="125933"/>
                  </a:lnTo>
                  <a:lnTo>
                    <a:pt x="883881" y="125780"/>
                  </a:lnTo>
                  <a:lnTo>
                    <a:pt x="884085" y="125615"/>
                  </a:lnTo>
                  <a:lnTo>
                    <a:pt x="883450" y="125564"/>
                  </a:lnTo>
                  <a:lnTo>
                    <a:pt x="883754" y="124104"/>
                  </a:lnTo>
                  <a:lnTo>
                    <a:pt x="883881" y="123355"/>
                  </a:lnTo>
                  <a:lnTo>
                    <a:pt x="884148" y="125539"/>
                  </a:lnTo>
                  <a:lnTo>
                    <a:pt x="884542" y="125171"/>
                  </a:lnTo>
                  <a:lnTo>
                    <a:pt x="884732" y="124650"/>
                  </a:lnTo>
                  <a:lnTo>
                    <a:pt x="884745" y="124066"/>
                  </a:lnTo>
                  <a:close/>
                </a:path>
                <a:path w="1050925" h="1092200">
                  <a:moveTo>
                    <a:pt x="889711" y="68694"/>
                  </a:moveTo>
                  <a:lnTo>
                    <a:pt x="889508" y="68541"/>
                  </a:lnTo>
                  <a:lnTo>
                    <a:pt x="889279" y="68592"/>
                  </a:lnTo>
                  <a:lnTo>
                    <a:pt x="889127" y="68707"/>
                  </a:lnTo>
                  <a:lnTo>
                    <a:pt x="889088" y="68859"/>
                  </a:lnTo>
                  <a:lnTo>
                    <a:pt x="889266" y="69062"/>
                  </a:lnTo>
                  <a:lnTo>
                    <a:pt x="889482" y="69037"/>
                  </a:lnTo>
                  <a:lnTo>
                    <a:pt x="889635" y="68897"/>
                  </a:lnTo>
                  <a:lnTo>
                    <a:pt x="889685" y="68745"/>
                  </a:lnTo>
                  <a:close/>
                </a:path>
                <a:path w="1050925" h="1092200">
                  <a:moveTo>
                    <a:pt x="893394" y="133985"/>
                  </a:moveTo>
                  <a:lnTo>
                    <a:pt x="893305" y="133489"/>
                  </a:lnTo>
                  <a:lnTo>
                    <a:pt x="888720" y="134480"/>
                  </a:lnTo>
                  <a:lnTo>
                    <a:pt x="888796" y="134924"/>
                  </a:lnTo>
                  <a:lnTo>
                    <a:pt x="891870" y="134302"/>
                  </a:lnTo>
                  <a:lnTo>
                    <a:pt x="893394" y="133985"/>
                  </a:lnTo>
                  <a:close/>
                </a:path>
                <a:path w="1050925" h="1092200">
                  <a:moveTo>
                    <a:pt x="893495" y="59194"/>
                  </a:moveTo>
                  <a:lnTo>
                    <a:pt x="893305" y="57683"/>
                  </a:lnTo>
                  <a:lnTo>
                    <a:pt x="892670" y="56565"/>
                  </a:lnTo>
                  <a:lnTo>
                    <a:pt x="891857" y="55600"/>
                  </a:lnTo>
                  <a:lnTo>
                    <a:pt x="888885" y="56019"/>
                  </a:lnTo>
                  <a:lnTo>
                    <a:pt x="890638" y="54330"/>
                  </a:lnTo>
                  <a:lnTo>
                    <a:pt x="890193" y="53949"/>
                  </a:lnTo>
                  <a:lnTo>
                    <a:pt x="889533" y="53517"/>
                  </a:lnTo>
                  <a:lnTo>
                    <a:pt x="888834" y="54051"/>
                  </a:lnTo>
                  <a:lnTo>
                    <a:pt x="888225" y="54190"/>
                  </a:lnTo>
                  <a:lnTo>
                    <a:pt x="887628" y="54152"/>
                  </a:lnTo>
                  <a:lnTo>
                    <a:pt x="885571" y="55499"/>
                  </a:lnTo>
                  <a:lnTo>
                    <a:pt x="884999" y="56553"/>
                  </a:lnTo>
                  <a:lnTo>
                    <a:pt x="882205" y="56934"/>
                  </a:lnTo>
                  <a:lnTo>
                    <a:pt x="882345" y="57746"/>
                  </a:lnTo>
                  <a:lnTo>
                    <a:pt x="882700" y="58483"/>
                  </a:lnTo>
                  <a:lnTo>
                    <a:pt x="883348" y="59105"/>
                  </a:lnTo>
                  <a:lnTo>
                    <a:pt x="885736" y="61391"/>
                  </a:lnTo>
                  <a:lnTo>
                    <a:pt x="886510" y="64173"/>
                  </a:lnTo>
                  <a:lnTo>
                    <a:pt x="886917" y="67094"/>
                  </a:lnTo>
                  <a:lnTo>
                    <a:pt x="891527" y="62547"/>
                  </a:lnTo>
                  <a:lnTo>
                    <a:pt x="891755" y="62611"/>
                  </a:lnTo>
                  <a:lnTo>
                    <a:pt x="893495" y="59194"/>
                  </a:lnTo>
                  <a:close/>
                </a:path>
                <a:path w="1050925" h="1092200">
                  <a:moveTo>
                    <a:pt x="894283" y="77952"/>
                  </a:moveTo>
                  <a:lnTo>
                    <a:pt x="892822" y="77050"/>
                  </a:lnTo>
                  <a:lnTo>
                    <a:pt x="891476" y="75844"/>
                  </a:lnTo>
                  <a:lnTo>
                    <a:pt x="889685" y="77698"/>
                  </a:lnTo>
                  <a:lnTo>
                    <a:pt x="889177" y="78244"/>
                  </a:lnTo>
                  <a:lnTo>
                    <a:pt x="888555" y="78600"/>
                  </a:lnTo>
                  <a:lnTo>
                    <a:pt x="887882" y="78816"/>
                  </a:lnTo>
                  <a:lnTo>
                    <a:pt x="888072" y="80289"/>
                  </a:lnTo>
                  <a:lnTo>
                    <a:pt x="888390" y="81775"/>
                  </a:lnTo>
                  <a:lnTo>
                    <a:pt x="889050" y="83273"/>
                  </a:lnTo>
                  <a:lnTo>
                    <a:pt x="891057" y="81813"/>
                  </a:lnTo>
                  <a:lnTo>
                    <a:pt x="890854" y="81508"/>
                  </a:lnTo>
                  <a:lnTo>
                    <a:pt x="889495" y="78803"/>
                  </a:lnTo>
                  <a:lnTo>
                    <a:pt x="894029" y="80149"/>
                  </a:lnTo>
                  <a:lnTo>
                    <a:pt x="894283" y="77952"/>
                  </a:lnTo>
                  <a:close/>
                </a:path>
                <a:path w="1050925" h="1092200">
                  <a:moveTo>
                    <a:pt x="895794" y="14262"/>
                  </a:moveTo>
                  <a:lnTo>
                    <a:pt x="895654" y="14198"/>
                  </a:lnTo>
                  <a:lnTo>
                    <a:pt x="895223" y="13982"/>
                  </a:lnTo>
                  <a:lnTo>
                    <a:pt x="894715" y="13944"/>
                  </a:lnTo>
                  <a:lnTo>
                    <a:pt x="894232" y="13843"/>
                  </a:lnTo>
                  <a:lnTo>
                    <a:pt x="894232" y="14173"/>
                  </a:lnTo>
                  <a:lnTo>
                    <a:pt x="894080" y="14681"/>
                  </a:lnTo>
                  <a:lnTo>
                    <a:pt x="894600" y="15087"/>
                  </a:lnTo>
                  <a:lnTo>
                    <a:pt x="895121" y="15189"/>
                  </a:lnTo>
                  <a:lnTo>
                    <a:pt x="895629" y="15392"/>
                  </a:lnTo>
                  <a:lnTo>
                    <a:pt x="895654" y="14833"/>
                  </a:lnTo>
                  <a:lnTo>
                    <a:pt x="895794" y="14262"/>
                  </a:lnTo>
                  <a:close/>
                </a:path>
                <a:path w="1050925" h="1092200">
                  <a:moveTo>
                    <a:pt x="895946" y="32499"/>
                  </a:moveTo>
                  <a:lnTo>
                    <a:pt x="895502" y="32219"/>
                  </a:lnTo>
                  <a:lnTo>
                    <a:pt x="895057" y="31953"/>
                  </a:lnTo>
                  <a:lnTo>
                    <a:pt x="894626" y="31686"/>
                  </a:lnTo>
                  <a:lnTo>
                    <a:pt x="894549" y="31877"/>
                  </a:lnTo>
                  <a:lnTo>
                    <a:pt x="894410" y="32219"/>
                  </a:lnTo>
                  <a:lnTo>
                    <a:pt x="894918" y="32308"/>
                  </a:lnTo>
                  <a:lnTo>
                    <a:pt x="895426" y="32410"/>
                  </a:lnTo>
                  <a:lnTo>
                    <a:pt x="895946" y="32499"/>
                  </a:lnTo>
                  <a:close/>
                </a:path>
                <a:path w="1050925" h="1092200">
                  <a:moveTo>
                    <a:pt x="896302" y="32537"/>
                  </a:moveTo>
                  <a:lnTo>
                    <a:pt x="896137" y="32524"/>
                  </a:lnTo>
                  <a:lnTo>
                    <a:pt x="896010" y="32499"/>
                  </a:lnTo>
                  <a:lnTo>
                    <a:pt x="896200" y="32651"/>
                  </a:lnTo>
                  <a:close/>
                </a:path>
                <a:path w="1050925" h="1092200">
                  <a:moveTo>
                    <a:pt x="899922" y="31216"/>
                  </a:moveTo>
                  <a:lnTo>
                    <a:pt x="898385" y="31394"/>
                  </a:lnTo>
                  <a:lnTo>
                    <a:pt x="897140" y="31343"/>
                  </a:lnTo>
                  <a:lnTo>
                    <a:pt x="896302" y="32537"/>
                  </a:lnTo>
                  <a:lnTo>
                    <a:pt x="897547" y="32664"/>
                  </a:lnTo>
                  <a:lnTo>
                    <a:pt x="899058" y="33616"/>
                  </a:lnTo>
                  <a:lnTo>
                    <a:pt x="899922" y="31216"/>
                  </a:lnTo>
                  <a:close/>
                </a:path>
                <a:path w="1050925" h="1092200">
                  <a:moveTo>
                    <a:pt x="901052" y="134010"/>
                  </a:moveTo>
                  <a:lnTo>
                    <a:pt x="900912" y="133261"/>
                  </a:lnTo>
                  <a:lnTo>
                    <a:pt x="900582" y="132575"/>
                  </a:lnTo>
                  <a:lnTo>
                    <a:pt x="899960" y="131914"/>
                  </a:lnTo>
                  <a:lnTo>
                    <a:pt x="898931" y="130835"/>
                  </a:lnTo>
                  <a:lnTo>
                    <a:pt x="898779" y="130200"/>
                  </a:lnTo>
                  <a:lnTo>
                    <a:pt x="899109" y="129006"/>
                  </a:lnTo>
                  <a:lnTo>
                    <a:pt x="899337" y="128333"/>
                  </a:lnTo>
                  <a:lnTo>
                    <a:pt x="899401" y="127635"/>
                  </a:lnTo>
                  <a:lnTo>
                    <a:pt x="898372" y="127215"/>
                  </a:lnTo>
                  <a:lnTo>
                    <a:pt x="899033" y="127076"/>
                  </a:lnTo>
                  <a:lnTo>
                    <a:pt x="899007" y="126936"/>
                  </a:lnTo>
                  <a:lnTo>
                    <a:pt x="898779" y="126860"/>
                  </a:lnTo>
                  <a:lnTo>
                    <a:pt x="898474" y="126822"/>
                  </a:lnTo>
                  <a:lnTo>
                    <a:pt x="898105" y="127114"/>
                  </a:lnTo>
                  <a:lnTo>
                    <a:pt x="897966" y="127088"/>
                  </a:lnTo>
                  <a:lnTo>
                    <a:pt x="897890" y="127292"/>
                  </a:lnTo>
                  <a:lnTo>
                    <a:pt x="896302" y="130822"/>
                  </a:lnTo>
                  <a:lnTo>
                    <a:pt x="896683" y="131432"/>
                  </a:lnTo>
                  <a:lnTo>
                    <a:pt x="900557" y="134048"/>
                  </a:lnTo>
                  <a:lnTo>
                    <a:pt x="901052" y="134010"/>
                  </a:lnTo>
                  <a:close/>
                </a:path>
                <a:path w="1050925" h="1092200">
                  <a:moveTo>
                    <a:pt x="903249" y="81838"/>
                  </a:moveTo>
                  <a:lnTo>
                    <a:pt x="903084" y="81457"/>
                  </a:lnTo>
                  <a:lnTo>
                    <a:pt x="902868" y="80797"/>
                  </a:lnTo>
                  <a:lnTo>
                    <a:pt x="902398" y="80327"/>
                  </a:lnTo>
                  <a:lnTo>
                    <a:pt x="901763" y="79997"/>
                  </a:lnTo>
                  <a:lnTo>
                    <a:pt x="900569" y="80378"/>
                  </a:lnTo>
                  <a:lnTo>
                    <a:pt x="899248" y="80568"/>
                  </a:lnTo>
                  <a:lnTo>
                    <a:pt x="897039" y="80454"/>
                  </a:lnTo>
                  <a:lnTo>
                    <a:pt x="896264" y="80683"/>
                  </a:lnTo>
                  <a:lnTo>
                    <a:pt x="894156" y="80924"/>
                  </a:lnTo>
                  <a:lnTo>
                    <a:pt x="892594" y="82702"/>
                  </a:lnTo>
                  <a:lnTo>
                    <a:pt x="891501" y="82194"/>
                  </a:lnTo>
                  <a:lnTo>
                    <a:pt x="893165" y="84023"/>
                  </a:lnTo>
                  <a:lnTo>
                    <a:pt x="894854" y="85852"/>
                  </a:lnTo>
                  <a:lnTo>
                    <a:pt x="897623" y="89014"/>
                  </a:lnTo>
                  <a:lnTo>
                    <a:pt x="898944" y="90055"/>
                  </a:lnTo>
                  <a:lnTo>
                    <a:pt x="900366" y="90881"/>
                  </a:lnTo>
                  <a:lnTo>
                    <a:pt x="898715" y="84099"/>
                  </a:lnTo>
                  <a:lnTo>
                    <a:pt x="900303" y="83642"/>
                  </a:lnTo>
                  <a:lnTo>
                    <a:pt x="901573" y="82270"/>
                  </a:lnTo>
                  <a:lnTo>
                    <a:pt x="903249" y="81838"/>
                  </a:lnTo>
                  <a:close/>
                </a:path>
                <a:path w="1050925" h="1092200">
                  <a:moveTo>
                    <a:pt x="906246" y="125526"/>
                  </a:moveTo>
                  <a:lnTo>
                    <a:pt x="904709" y="123596"/>
                  </a:lnTo>
                  <a:lnTo>
                    <a:pt x="901763" y="124485"/>
                  </a:lnTo>
                  <a:lnTo>
                    <a:pt x="906157" y="125539"/>
                  </a:lnTo>
                  <a:close/>
                </a:path>
                <a:path w="1050925" h="1092200">
                  <a:moveTo>
                    <a:pt x="908380" y="89852"/>
                  </a:moveTo>
                  <a:lnTo>
                    <a:pt x="907923" y="89331"/>
                  </a:lnTo>
                  <a:lnTo>
                    <a:pt x="907478" y="88798"/>
                  </a:lnTo>
                  <a:lnTo>
                    <a:pt x="907034" y="88252"/>
                  </a:lnTo>
                  <a:lnTo>
                    <a:pt x="906780" y="88480"/>
                  </a:lnTo>
                  <a:lnTo>
                    <a:pt x="906551" y="88849"/>
                  </a:lnTo>
                  <a:lnTo>
                    <a:pt x="906373" y="89154"/>
                  </a:lnTo>
                  <a:lnTo>
                    <a:pt x="906322" y="89293"/>
                  </a:lnTo>
                  <a:lnTo>
                    <a:pt x="906792" y="89916"/>
                  </a:lnTo>
                  <a:lnTo>
                    <a:pt x="907034" y="89954"/>
                  </a:lnTo>
                  <a:lnTo>
                    <a:pt x="907478" y="89979"/>
                  </a:lnTo>
                  <a:lnTo>
                    <a:pt x="907935" y="89916"/>
                  </a:lnTo>
                  <a:lnTo>
                    <a:pt x="908380" y="89852"/>
                  </a:lnTo>
                  <a:close/>
                </a:path>
                <a:path w="1050925" h="1092200">
                  <a:moveTo>
                    <a:pt x="909815" y="33769"/>
                  </a:moveTo>
                  <a:lnTo>
                    <a:pt x="908062" y="31673"/>
                  </a:lnTo>
                  <a:lnTo>
                    <a:pt x="906678" y="30314"/>
                  </a:lnTo>
                  <a:lnTo>
                    <a:pt x="904049" y="31127"/>
                  </a:lnTo>
                  <a:lnTo>
                    <a:pt x="905383" y="33159"/>
                  </a:lnTo>
                  <a:lnTo>
                    <a:pt x="906564" y="34861"/>
                  </a:lnTo>
                  <a:lnTo>
                    <a:pt x="909815" y="33769"/>
                  </a:lnTo>
                  <a:close/>
                </a:path>
                <a:path w="1050925" h="1092200">
                  <a:moveTo>
                    <a:pt x="911339" y="122847"/>
                  </a:moveTo>
                  <a:lnTo>
                    <a:pt x="911237" y="122301"/>
                  </a:lnTo>
                  <a:lnTo>
                    <a:pt x="911237" y="121475"/>
                  </a:lnTo>
                  <a:lnTo>
                    <a:pt x="909701" y="120942"/>
                  </a:lnTo>
                  <a:lnTo>
                    <a:pt x="910069" y="122199"/>
                  </a:lnTo>
                  <a:lnTo>
                    <a:pt x="909751" y="122783"/>
                  </a:lnTo>
                  <a:lnTo>
                    <a:pt x="908342" y="122224"/>
                  </a:lnTo>
                  <a:lnTo>
                    <a:pt x="909701" y="122847"/>
                  </a:lnTo>
                  <a:lnTo>
                    <a:pt x="911339" y="122847"/>
                  </a:lnTo>
                  <a:close/>
                </a:path>
                <a:path w="1050925" h="1092200">
                  <a:moveTo>
                    <a:pt x="911542" y="122847"/>
                  </a:moveTo>
                  <a:lnTo>
                    <a:pt x="911339" y="122847"/>
                  </a:lnTo>
                  <a:lnTo>
                    <a:pt x="911415" y="122986"/>
                  </a:lnTo>
                  <a:lnTo>
                    <a:pt x="911542" y="122847"/>
                  </a:lnTo>
                  <a:close/>
                </a:path>
                <a:path w="1050925" h="1092200">
                  <a:moveTo>
                    <a:pt x="912215" y="95389"/>
                  </a:moveTo>
                  <a:lnTo>
                    <a:pt x="912063" y="94957"/>
                  </a:lnTo>
                  <a:lnTo>
                    <a:pt x="911936" y="94475"/>
                  </a:lnTo>
                  <a:lnTo>
                    <a:pt x="911796" y="94043"/>
                  </a:lnTo>
                  <a:lnTo>
                    <a:pt x="910285" y="93751"/>
                  </a:lnTo>
                  <a:lnTo>
                    <a:pt x="908824" y="92938"/>
                  </a:lnTo>
                  <a:lnTo>
                    <a:pt x="907262" y="92125"/>
                  </a:lnTo>
                  <a:lnTo>
                    <a:pt x="907211" y="92557"/>
                  </a:lnTo>
                  <a:lnTo>
                    <a:pt x="907097" y="93281"/>
                  </a:lnTo>
                  <a:lnTo>
                    <a:pt x="909015" y="93713"/>
                  </a:lnTo>
                  <a:lnTo>
                    <a:pt x="910615" y="94424"/>
                  </a:lnTo>
                  <a:lnTo>
                    <a:pt x="912215" y="95389"/>
                  </a:lnTo>
                  <a:close/>
                </a:path>
                <a:path w="1050925" h="1092200">
                  <a:moveTo>
                    <a:pt x="912558" y="124447"/>
                  </a:moveTo>
                  <a:lnTo>
                    <a:pt x="912279" y="124028"/>
                  </a:lnTo>
                  <a:lnTo>
                    <a:pt x="911885" y="123545"/>
                  </a:lnTo>
                  <a:lnTo>
                    <a:pt x="911644" y="123278"/>
                  </a:lnTo>
                  <a:lnTo>
                    <a:pt x="911415" y="122986"/>
                  </a:lnTo>
                  <a:lnTo>
                    <a:pt x="910590" y="123875"/>
                  </a:lnTo>
                  <a:lnTo>
                    <a:pt x="909650" y="124701"/>
                  </a:lnTo>
                  <a:lnTo>
                    <a:pt x="908418" y="126746"/>
                  </a:lnTo>
                  <a:lnTo>
                    <a:pt x="907872" y="126657"/>
                  </a:lnTo>
                  <a:lnTo>
                    <a:pt x="907326" y="126339"/>
                  </a:lnTo>
                  <a:lnTo>
                    <a:pt x="907224" y="126492"/>
                  </a:lnTo>
                  <a:lnTo>
                    <a:pt x="908862" y="128739"/>
                  </a:lnTo>
                  <a:lnTo>
                    <a:pt x="909777" y="129971"/>
                  </a:lnTo>
                  <a:lnTo>
                    <a:pt x="909942" y="129997"/>
                  </a:lnTo>
                  <a:lnTo>
                    <a:pt x="910120" y="129997"/>
                  </a:lnTo>
                  <a:lnTo>
                    <a:pt x="910310" y="130022"/>
                  </a:lnTo>
                  <a:lnTo>
                    <a:pt x="910018" y="129324"/>
                  </a:lnTo>
                  <a:lnTo>
                    <a:pt x="910107" y="128549"/>
                  </a:lnTo>
                  <a:lnTo>
                    <a:pt x="910539" y="127558"/>
                  </a:lnTo>
                  <a:lnTo>
                    <a:pt x="911034" y="126441"/>
                  </a:lnTo>
                  <a:lnTo>
                    <a:pt x="911860" y="125476"/>
                  </a:lnTo>
                  <a:lnTo>
                    <a:pt x="912558" y="124447"/>
                  </a:lnTo>
                  <a:close/>
                </a:path>
                <a:path w="1050925" h="1092200">
                  <a:moveTo>
                    <a:pt x="915187" y="97218"/>
                  </a:moveTo>
                  <a:lnTo>
                    <a:pt x="912507" y="95542"/>
                  </a:lnTo>
                  <a:lnTo>
                    <a:pt x="912304" y="95554"/>
                  </a:lnTo>
                  <a:lnTo>
                    <a:pt x="912456" y="95542"/>
                  </a:lnTo>
                  <a:lnTo>
                    <a:pt x="912304" y="95440"/>
                  </a:lnTo>
                  <a:lnTo>
                    <a:pt x="914920" y="97218"/>
                  </a:lnTo>
                  <a:lnTo>
                    <a:pt x="914971" y="98107"/>
                  </a:lnTo>
                  <a:lnTo>
                    <a:pt x="915098" y="97536"/>
                  </a:lnTo>
                  <a:lnTo>
                    <a:pt x="915187" y="97218"/>
                  </a:lnTo>
                  <a:close/>
                </a:path>
                <a:path w="1050925" h="1092200">
                  <a:moveTo>
                    <a:pt x="915784" y="121615"/>
                  </a:moveTo>
                  <a:lnTo>
                    <a:pt x="915365" y="121577"/>
                  </a:lnTo>
                  <a:lnTo>
                    <a:pt x="915593" y="121907"/>
                  </a:lnTo>
                  <a:lnTo>
                    <a:pt x="915784" y="121615"/>
                  </a:lnTo>
                  <a:close/>
                </a:path>
                <a:path w="1050925" h="1092200">
                  <a:moveTo>
                    <a:pt x="918362" y="137007"/>
                  </a:moveTo>
                  <a:lnTo>
                    <a:pt x="917905" y="136994"/>
                  </a:lnTo>
                  <a:lnTo>
                    <a:pt x="918210" y="137325"/>
                  </a:lnTo>
                  <a:lnTo>
                    <a:pt x="918362" y="137007"/>
                  </a:lnTo>
                  <a:close/>
                </a:path>
                <a:path w="1050925" h="1092200">
                  <a:moveTo>
                    <a:pt x="918489" y="89662"/>
                  </a:moveTo>
                  <a:lnTo>
                    <a:pt x="918425" y="90144"/>
                  </a:lnTo>
                  <a:lnTo>
                    <a:pt x="918489" y="89662"/>
                  </a:lnTo>
                  <a:close/>
                </a:path>
                <a:path w="1050925" h="1092200">
                  <a:moveTo>
                    <a:pt x="930821" y="142633"/>
                  </a:moveTo>
                  <a:lnTo>
                    <a:pt x="930135" y="141935"/>
                  </a:lnTo>
                  <a:lnTo>
                    <a:pt x="929728" y="141325"/>
                  </a:lnTo>
                  <a:lnTo>
                    <a:pt x="929170" y="141058"/>
                  </a:lnTo>
                  <a:lnTo>
                    <a:pt x="928878" y="140995"/>
                  </a:lnTo>
                  <a:lnTo>
                    <a:pt x="928712" y="141008"/>
                  </a:lnTo>
                  <a:lnTo>
                    <a:pt x="928763" y="141782"/>
                  </a:lnTo>
                  <a:lnTo>
                    <a:pt x="928814" y="142557"/>
                  </a:lnTo>
                  <a:lnTo>
                    <a:pt x="928839" y="143332"/>
                  </a:lnTo>
                  <a:lnTo>
                    <a:pt x="929436" y="143395"/>
                  </a:lnTo>
                  <a:lnTo>
                    <a:pt x="929919" y="143002"/>
                  </a:lnTo>
                  <a:lnTo>
                    <a:pt x="930821" y="142633"/>
                  </a:lnTo>
                  <a:close/>
                </a:path>
                <a:path w="1050925" h="1092200">
                  <a:moveTo>
                    <a:pt x="932688" y="124599"/>
                  </a:moveTo>
                  <a:lnTo>
                    <a:pt x="932611" y="124460"/>
                  </a:lnTo>
                  <a:lnTo>
                    <a:pt x="932561" y="124282"/>
                  </a:lnTo>
                  <a:lnTo>
                    <a:pt x="932294" y="124167"/>
                  </a:lnTo>
                  <a:lnTo>
                    <a:pt x="932116" y="124218"/>
                  </a:lnTo>
                  <a:lnTo>
                    <a:pt x="931951" y="124218"/>
                  </a:lnTo>
                  <a:lnTo>
                    <a:pt x="932053" y="124434"/>
                  </a:lnTo>
                  <a:lnTo>
                    <a:pt x="932154" y="124637"/>
                  </a:lnTo>
                  <a:lnTo>
                    <a:pt x="932268" y="124853"/>
                  </a:lnTo>
                  <a:lnTo>
                    <a:pt x="932408" y="124764"/>
                  </a:lnTo>
                  <a:lnTo>
                    <a:pt x="932561" y="124675"/>
                  </a:lnTo>
                  <a:lnTo>
                    <a:pt x="932688" y="124599"/>
                  </a:lnTo>
                  <a:close/>
                </a:path>
                <a:path w="1050925" h="1092200">
                  <a:moveTo>
                    <a:pt x="932992" y="120345"/>
                  </a:moveTo>
                  <a:lnTo>
                    <a:pt x="931900" y="120472"/>
                  </a:lnTo>
                  <a:lnTo>
                    <a:pt x="930859" y="120865"/>
                  </a:lnTo>
                  <a:lnTo>
                    <a:pt x="929855" y="121323"/>
                  </a:lnTo>
                  <a:lnTo>
                    <a:pt x="929970" y="121500"/>
                  </a:lnTo>
                  <a:lnTo>
                    <a:pt x="931062" y="121234"/>
                  </a:lnTo>
                  <a:lnTo>
                    <a:pt x="932040" y="120751"/>
                  </a:lnTo>
                  <a:lnTo>
                    <a:pt x="932992" y="120345"/>
                  </a:lnTo>
                  <a:close/>
                </a:path>
                <a:path w="1050925" h="1092200">
                  <a:moveTo>
                    <a:pt x="950468" y="122631"/>
                  </a:moveTo>
                  <a:lnTo>
                    <a:pt x="950302" y="122618"/>
                  </a:lnTo>
                  <a:lnTo>
                    <a:pt x="949325" y="123405"/>
                  </a:lnTo>
                  <a:lnTo>
                    <a:pt x="948677" y="124396"/>
                  </a:lnTo>
                  <a:lnTo>
                    <a:pt x="947953" y="125298"/>
                  </a:lnTo>
                  <a:lnTo>
                    <a:pt x="949058" y="125615"/>
                  </a:lnTo>
                  <a:lnTo>
                    <a:pt x="949960" y="125742"/>
                  </a:lnTo>
                  <a:lnTo>
                    <a:pt x="949998" y="123634"/>
                  </a:lnTo>
                  <a:lnTo>
                    <a:pt x="950188" y="123075"/>
                  </a:lnTo>
                  <a:lnTo>
                    <a:pt x="950468" y="122631"/>
                  </a:lnTo>
                  <a:close/>
                </a:path>
                <a:path w="1050925" h="1092200">
                  <a:moveTo>
                    <a:pt x="971219" y="122199"/>
                  </a:moveTo>
                  <a:lnTo>
                    <a:pt x="969759" y="120980"/>
                  </a:lnTo>
                  <a:lnTo>
                    <a:pt x="968108" y="121158"/>
                  </a:lnTo>
                  <a:lnTo>
                    <a:pt x="966431" y="121259"/>
                  </a:lnTo>
                  <a:lnTo>
                    <a:pt x="964158" y="121627"/>
                  </a:lnTo>
                  <a:lnTo>
                    <a:pt x="963218" y="121831"/>
                  </a:lnTo>
                  <a:lnTo>
                    <a:pt x="963752" y="123088"/>
                  </a:lnTo>
                  <a:lnTo>
                    <a:pt x="966152" y="123748"/>
                  </a:lnTo>
                  <a:lnTo>
                    <a:pt x="968121" y="123037"/>
                  </a:lnTo>
                  <a:lnTo>
                    <a:pt x="969683" y="121043"/>
                  </a:lnTo>
                  <a:lnTo>
                    <a:pt x="971219" y="122199"/>
                  </a:lnTo>
                  <a:close/>
                </a:path>
                <a:path w="1050925" h="1092200">
                  <a:moveTo>
                    <a:pt x="1035126" y="31623"/>
                  </a:moveTo>
                  <a:lnTo>
                    <a:pt x="1031341" y="30670"/>
                  </a:lnTo>
                  <a:lnTo>
                    <a:pt x="1031252" y="30543"/>
                  </a:lnTo>
                  <a:lnTo>
                    <a:pt x="1029703" y="31572"/>
                  </a:lnTo>
                  <a:lnTo>
                    <a:pt x="1029055" y="32346"/>
                  </a:lnTo>
                  <a:lnTo>
                    <a:pt x="1029055" y="33502"/>
                  </a:lnTo>
                  <a:lnTo>
                    <a:pt x="1029754" y="34340"/>
                  </a:lnTo>
                  <a:lnTo>
                    <a:pt x="1030338" y="34569"/>
                  </a:lnTo>
                  <a:lnTo>
                    <a:pt x="1032802" y="35534"/>
                  </a:lnTo>
                  <a:lnTo>
                    <a:pt x="1033919" y="34785"/>
                  </a:lnTo>
                  <a:lnTo>
                    <a:pt x="1035126" y="31623"/>
                  </a:lnTo>
                  <a:close/>
                </a:path>
                <a:path w="1050925" h="1092200">
                  <a:moveTo>
                    <a:pt x="1041603" y="11607"/>
                  </a:moveTo>
                  <a:lnTo>
                    <a:pt x="1041184" y="11150"/>
                  </a:lnTo>
                  <a:lnTo>
                    <a:pt x="1040841" y="10591"/>
                  </a:lnTo>
                  <a:lnTo>
                    <a:pt x="1040612" y="9893"/>
                  </a:lnTo>
                  <a:lnTo>
                    <a:pt x="1037755" y="9982"/>
                  </a:lnTo>
                  <a:lnTo>
                    <a:pt x="1035075" y="9029"/>
                  </a:lnTo>
                  <a:lnTo>
                    <a:pt x="1031925" y="10058"/>
                  </a:lnTo>
                  <a:lnTo>
                    <a:pt x="1033208" y="11671"/>
                  </a:lnTo>
                  <a:lnTo>
                    <a:pt x="1034529" y="12865"/>
                  </a:lnTo>
                  <a:lnTo>
                    <a:pt x="1036053" y="16129"/>
                  </a:lnTo>
                  <a:lnTo>
                    <a:pt x="1036777" y="17767"/>
                  </a:lnTo>
                  <a:lnTo>
                    <a:pt x="1038440" y="18364"/>
                  </a:lnTo>
                  <a:lnTo>
                    <a:pt x="1038263" y="16852"/>
                  </a:lnTo>
                  <a:lnTo>
                    <a:pt x="1037615" y="15735"/>
                  </a:lnTo>
                  <a:lnTo>
                    <a:pt x="1036497" y="14046"/>
                  </a:lnTo>
                  <a:lnTo>
                    <a:pt x="1037272" y="12852"/>
                  </a:lnTo>
                  <a:lnTo>
                    <a:pt x="1037526" y="12090"/>
                  </a:lnTo>
                  <a:lnTo>
                    <a:pt x="1038110" y="12128"/>
                  </a:lnTo>
                  <a:lnTo>
                    <a:pt x="1038326" y="12065"/>
                  </a:lnTo>
                  <a:lnTo>
                    <a:pt x="1039177" y="12420"/>
                  </a:lnTo>
                  <a:lnTo>
                    <a:pt x="1039952" y="13119"/>
                  </a:lnTo>
                  <a:lnTo>
                    <a:pt x="1040892" y="12788"/>
                  </a:lnTo>
                  <a:lnTo>
                    <a:pt x="1041412" y="12153"/>
                  </a:lnTo>
                  <a:lnTo>
                    <a:pt x="1041603" y="11607"/>
                  </a:lnTo>
                  <a:close/>
                </a:path>
                <a:path w="1050925" h="1092200">
                  <a:moveTo>
                    <a:pt x="1042974" y="114998"/>
                  </a:moveTo>
                  <a:lnTo>
                    <a:pt x="1041095" y="110883"/>
                  </a:lnTo>
                  <a:lnTo>
                    <a:pt x="1039952" y="114808"/>
                  </a:lnTo>
                  <a:lnTo>
                    <a:pt x="1041019" y="117119"/>
                  </a:lnTo>
                  <a:lnTo>
                    <a:pt x="1042974" y="114998"/>
                  </a:lnTo>
                  <a:close/>
                </a:path>
                <a:path w="1050925" h="1092200">
                  <a:moveTo>
                    <a:pt x="1050683" y="37414"/>
                  </a:moveTo>
                  <a:lnTo>
                    <a:pt x="1050163" y="36487"/>
                  </a:lnTo>
                  <a:lnTo>
                    <a:pt x="1049388" y="35407"/>
                  </a:lnTo>
                  <a:lnTo>
                    <a:pt x="1049172" y="35077"/>
                  </a:lnTo>
                  <a:lnTo>
                    <a:pt x="1048334" y="36004"/>
                  </a:lnTo>
                  <a:lnTo>
                    <a:pt x="1047800" y="36525"/>
                  </a:lnTo>
                  <a:lnTo>
                    <a:pt x="1047356" y="37096"/>
                  </a:lnTo>
                  <a:lnTo>
                    <a:pt x="1046873" y="37706"/>
                  </a:lnTo>
                  <a:lnTo>
                    <a:pt x="1045375" y="37782"/>
                  </a:lnTo>
                  <a:lnTo>
                    <a:pt x="1046403" y="39370"/>
                  </a:lnTo>
                  <a:lnTo>
                    <a:pt x="1047826" y="38912"/>
                  </a:lnTo>
                  <a:lnTo>
                    <a:pt x="1049147" y="37807"/>
                  </a:lnTo>
                  <a:lnTo>
                    <a:pt x="1050683" y="374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 descr=""/>
            <p:cNvSpPr/>
            <p:nvPr/>
          </p:nvSpPr>
          <p:spPr>
            <a:xfrm>
              <a:off x="3488728" y="3434684"/>
              <a:ext cx="165100" cy="177800"/>
            </a:xfrm>
            <a:custGeom>
              <a:avLst/>
              <a:gdLst/>
              <a:ahLst/>
              <a:cxnLst/>
              <a:rect l="l" t="t" r="r" b="b"/>
              <a:pathLst>
                <a:path w="165100" h="177800">
                  <a:moveTo>
                    <a:pt x="355" y="152019"/>
                  </a:moveTo>
                  <a:lnTo>
                    <a:pt x="0" y="152234"/>
                  </a:lnTo>
                  <a:lnTo>
                    <a:pt x="266" y="152438"/>
                  </a:lnTo>
                  <a:lnTo>
                    <a:pt x="355" y="152019"/>
                  </a:lnTo>
                  <a:close/>
                </a:path>
                <a:path w="165100" h="177800">
                  <a:moveTo>
                    <a:pt x="6019" y="135420"/>
                  </a:moveTo>
                  <a:lnTo>
                    <a:pt x="5562" y="134429"/>
                  </a:lnTo>
                  <a:lnTo>
                    <a:pt x="5334" y="133985"/>
                  </a:lnTo>
                  <a:lnTo>
                    <a:pt x="5092" y="134137"/>
                  </a:lnTo>
                  <a:lnTo>
                    <a:pt x="4673" y="134277"/>
                  </a:lnTo>
                  <a:lnTo>
                    <a:pt x="4648" y="134454"/>
                  </a:lnTo>
                  <a:lnTo>
                    <a:pt x="4597" y="134797"/>
                  </a:lnTo>
                  <a:lnTo>
                    <a:pt x="4699" y="135242"/>
                  </a:lnTo>
                  <a:lnTo>
                    <a:pt x="4914" y="135496"/>
                  </a:lnTo>
                  <a:lnTo>
                    <a:pt x="5016" y="135648"/>
                  </a:lnTo>
                  <a:lnTo>
                    <a:pt x="5499" y="135470"/>
                  </a:lnTo>
                  <a:lnTo>
                    <a:pt x="6019" y="135420"/>
                  </a:lnTo>
                  <a:close/>
                </a:path>
                <a:path w="165100" h="177800">
                  <a:moveTo>
                    <a:pt x="12128" y="124294"/>
                  </a:moveTo>
                  <a:lnTo>
                    <a:pt x="11442" y="124561"/>
                  </a:lnTo>
                  <a:lnTo>
                    <a:pt x="10731" y="124764"/>
                  </a:lnTo>
                  <a:lnTo>
                    <a:pt x="10083" y="125107"/>
                  </a:lnTo>
                  <a:lnTo>
                    <a:pt x="9906" y="125196"/>
                  </a:lnTo>
                  <a:lnTo>
                    <a:pt x="9931" y="125691"/>
                  </a:lnTo>
                  <a:lnTo>
                    <a:pt x="9867" y="125996"/>
                  </a:lnTo>
                  <a:lnTo>
                    <a:pt x="10198" y="126009"/>
                  </a:lnTo>
                  <a:lnTo>
                    <a:pt x="10668" y="126161"/>
                  </a:lnTo>
                  <a:lnTo>
                    <a:pt x="11328" y="125501"/>
                  </a:lnTo>
                  <a:lnTo>
                    <a:pt x="11722" y="124866"/>
                  </a:lnTo>
                  <a:lnTo>
                    <a:pt x="12128" y="124294"/>
                  </a:lnTo>
                  <a:close/>
                </a:path>
                <a:path w="165100" h="177800">
                  <a:moveTo>
                    <a:pt x="12166" y="124282"/>
                  </a:moveTo>
                  <a:close/>
                </a:path>
                <a:path w="165100" h="177800">
                  <a:moveTo>
                    <a:pt x="13881" y="138049"/>
                  </a:moveTo>
                  <a:lnTo>
                    <a:pt x="13639" y="137744"/>
                  </a:lnTo>
                  <a:lnTo>
                    <a:pt x="13500" y="138049"/>
                  </a:lnTo>
                  <a:lnTo>
                    <a:pt x="13881" y="138049"/>
                  </a:lnTo>
                  <a:close/>
                </a:path>
                <a:path w="165100" h="177800">
                  <a:moveTo>
                    <a:pt x="14643" y="131991"/>
                  </a:moveTo>
                  <a:lnTo>
                    <a:pt x="14478" y="131076"/>
                  </a:lnTo>
                  <a:lnTo>
                    <a:pt x="13220" y="129387"/>
                  </a:lnTo>
                  <a:lnTo>
                    <a:pt x="12001" y="128638"/>
                  </a:lnTo>
                  <a:lnTo>
                    <a:pt x="7645" y="130022"/>
                  </a:lnTo>
                  <a:lnTo>
                    <a:pt x="5600" y="128892"/>
                  </a:lnTo>
                  <a:lnTo>
                    <a:pt x="3657" y="126466"/>
                  </a:lnTo>
                  <a:lnTo>
                    <a:pt x="3200" y="126403"/>
                  </a:lnTo>
                  <a:lnTo>
                    <a:pt x="2552" y="126123"/>
                  </a:lnTo>
                  <a:lnTo>
                    <a:pt x="1536" y="127609"/>
                  </a:lnTo>
                  <a:lnTo>
                    <a:pt x="2273" y="128358"/>
                  </a:lnTo>
                  <a:lnTo>
                    <a:pt x="5600" y="130149"/>
                  </a:lnTo>
                  <a:lnTo>
                    <a:pt x="8547" y="130784"/>
                  </a:lnTo>
                  <a:lnTo>
                    <a:pt x="10414" y="133921"/>
                  </a:lnTo>
                  <a:lnTo>
                    <a:pt x="11176" y="134073"/>
                  </a:lnTo>
                  <a:lnTo>
                    <a:pt x="12585" y="134518"/>
                  </a:lnTo>
                  <a:lnTo>
                    <a:pt x="14363" y="133604"/>
                  </a:lnTo>
                  <a:lnTo>
                    <a:pt x="14528" y="132664"/>
                  </a:lnTo>
                  <a:lnTo>
                    <a:pt x="14643" y="131991"/>
                  </a:lnTo>
                  <a:close/>
                </a:path>
                <a:path w="165100" h="177800">
                  <a:moveTo>
                    <a:pt x="19875" y="121424"/>
                  </a:moveTo>
                  <a:lnTo>
                    <a:pt x="18440" y="119926"/>
                  </a:lnTo>
                  <a:lnTo>
                    <a:pt x="13843" y="120929"/>
                  </a:lnTo>
                  <a:lnTo>
                    <a:pt x="11874" y="121691"/>
                  </a:lnTo>
                  <a:lnTo>
                    <a:pt x="10210" y="123113"/>
                  </a:lnTo>
                  <a:lnTo>
                    <a:pt x="12166" y="124282"/>
                  </a:lnTo>
                  <a:lnTo>
                    <a:pt x="13296" y="124282"/>
                  </a:lnTo>
                  <a:lnTo>
                    <a:pt x="14490" y="124129"/>
                  </a:lnTo>
                  <a:lnTo>
                    <a:pt x="16408" y="124574"/>
                  </a:lnTo>
                  <a:lnTo>
                    <a:pt x="16764" y="125349"/>
                  </a:lnTo>
                  <a:lnTo>
                    <a:pt x="15773" y="126022"/>
                  </a:lnTo>
                  <a:lnTo>
                    <a:pt x="15659" y="126822"/>
                  </a:lnTo>
                  <a:lnTo>
                    <a:pt x="15963" y="125996"/>
                  </a:lnTo>
                  <a:lnTo>
                    <a:pt x="17195" y="126238"/>
                  </a:lnTo>
                  <a:lnTo>
                    <a:pt x="18313" y="126212"/>
                  </a:lnTo>
                  <a:lnTo>
                    <a:pt x="18884" y="124815"/>
                  </a:lnTo>
                  <a:lnTo>
                    <a:pt x="19596" y="123113"/>
                  </a:lnTo>
                  <a:lnTo>
                    <a:pt x="19875" y="121424"/>
                  </a:lnTo>
                  <a:close/>
                </a:path>
                <a:path w="165100" h="177800">
                  <a:moveTo>
                    <a:pt x="23583" y="99275"/>
                  </a:moveTo>
                  <a:lnTo>
                    <a:pt x="23469" y="98920"/>
                  </a:lnTo>
                  <a:lnTo>
                    <a:pt x="23368" y="98564"/>
                  </a:lnTo>
                  <a:lnTo>
                    <a:pt x="23253" y="98209"/>
                  </a:lnTo>
                  <a:lnTo>
                    <a:pt x="22948" y="98298"/>
                  </a:lnTo>
                  <a:lnTo>
                    <a:pt x="22402" y="98361"/>
                  </a:lnTo>
                  <a:lnTo>
                    <a:pt x="22390" y="98488"/>
                  </a:lnTo>
                  <a:lnTo>
                    <a:pt x="22364" y="98831"/>
                  </a:lnTo>
                  <a:lnTo>
                    <a:pt x="22479" y="99250"/>
                  </a:lnTo>
                  <a:lnTo>
                    <a:pt x="22694" y="99504"/>
                  </a:lnTo>
                  <a:lnTo>
                    <a:pt x="23266" y="99364"/>
                  </a:lnTo>
                  <a:lnTo>
                    <a:pt x="23583" y="99275"/>
                  </a:lnTo>
                  <a:close/>
                </a:path>
                <a:path w="165100" h="177800">
                  <a:moveTo>
                    <a:pt x="26035" y="113614"/>
                  </a:moveTo>
                  <a:lnTo>
                    <a:pt x="25819" y="113322"/>
                  </a:lnTo>
                  <a:lnTo>
                    <a:pt x="25603" y="113030"/>
                  </a:lnTo>
                  <a:lnTo>
                    <a:pt x="25247" y="112534"/>
                  </a:lnTo>
                  <a:lnTo>
                    <a:pt x="24841" y="112814"/>
                  </a:lnTo>
                  <a:lnTo>
                    <a:pt x="24396" y="113055"/>
                  </a:lnTo>
                  <a:lnTo>
                    <a:pt x="24079" y="113398"/>
                  </a:lnTo>
                  <a:lnTo>
                    <a:pt x="24485" y="114261"/>
                  </a:lnTo>
                  <a:lnTo>
                    <a:pt x="25120" y="114134"/>
                  </a:lnTo>
                  <a:lnTo>
                    <a:pt x="25577" y="113842"/>
                  </a:lnTo>
                  <a:lnTo>
                    <a:pt x="26035" y="113614"/>
                  </a:lnTo>
                  <a:close/>
                </a:path>
                <a:path w="165100" h="177800">
                  <a:moveTo>
                    <a:pt x="27470" y="106311"/>
                  </a:moveTo>
                  <a:lnTo>
                    <a:pt x="26949" y="104825"/>
                  </a:lnTo>
                  <a:lnTo>
                    <a:pt x="26314" y="103860"/>
                  </a:lnTo>
                  <a:lnTo>
                    <a:pt x="25793" y="102844"/>
                  </a:lnTo>
                  <a:lnTo>
                    <a:pt x="25311" y="102920"/>
                  </a:lnTo>
                  <a:lnTo>
                    <a:pt x="25095" y="102946"/>
                  </a:lnTo>
                  <a:lnTo>
                    <a:pt x="25146" y="104101"/>
                  </a:lnTo>
                  <a:lnTo>
                    <a:pt x="25146" y="105244"/>
                  </a:lnTo>
                  <a:lnTo>
                    <a:pt x="25387" y="107340"/>
                  </a:lnTo>
                  <a:lnTo>
                    <a:pt x="26479" y="108013"/>
                  </a:lnTo>
                  <a:lnTo>
                    <a:pt x="26873" y="107442"/>
                  </a:lnTo>
                  <a:lnTo>
                    <a:pt x="27152" y="107010"/>
                  </a:lnTo>
                  <a:lnTo>
                    <a:pt x="27470" y="106311"/>
                  </a:lnTo>
                  <a:close/>
                </a:path>
                <a:path w="165100" h="177800">
                  <a:moveTo>
                    <a:pt x="30746" y="109308"/>
                  </a:moveTo>
                  <a:lnTo>
                    <a:pt x="30378" y="108966"/>
                  </a:lnTo>
                  <a:lnTo>
                    <a:pt x="30099" y="108483"/>
                  </a:lnTo>
                  <a:lnTo>
                    <a:pt x="29337" y="108559"/>
                  </a:lnTo>
                  <a:lnTo>
                    <a:pt x="28790" y="108788"/>
                  </a:lnTo>
                  <a:lnTo>
                    <a:pt x="28371" y="109105"/>
                  </a:lnTo>
                  <a:lnTo>
                    <a:pt x="28181" y="109245"/>
                  </a:lnTo>
                  <a:lnTo>
                    <a:pt x="28155" y="109956"/>
                  </a:lnTo>
                  <a:lnTo>
                    <a:pt x="28321" y="110109"/>
                  </a:lnTo>
                  <a:lnTo>
                    <a:pt x="28536" y="110312"/>
                  </a:lnTo>
                  <a:lnTo>
                    <a:pt x="29070" y="110375"/>
                  </a:lnTo>
                  <a:lnTo>
                    <a:pt x="29857" y="110045"/>
                  </a:lnTo>
                  <a:lnTo>
                    <a:pt x="30276" y="109639"/>
                  </a:lnTo>
                  <a:lnTo>
                    <a:pt x="30746" y="109308"/>
                  </a:lnTo>
                  <a:close/>
                </a:path>
                <a:path w="165100" h="177800">
                  <a:moveTo>
                    <a:pt x="46482" y="81737"/>
                  </a:moveTo>
                  <a:lnTo>
                    <a:pt x="46202" y="81610"/>
                  </a:lnTo>
                  <a:lnTo>
                    <a:pt x="46062" y="81495"/>
                  </a:lnTo>
                  <a:lnTo>
                    <a:pt x="42633" y="83756"/>
                  </a:lnTo>
                  <a:lnTo>
                    <a:pt x="42545" y="84226"/>
                  </a:lnTo>
                  <a:lnTo>
                    <a:pt x="45923" y="86499"/>
                  </a:lnTo>
                  <a:lnTo>
                    <a:pt x="46164" y="84493"/>
                  </a:lnTo>
                  <a:lnTo>
                    <a:pt x="46329" y="83172"/>
                  </a:lnTo>
                  <a:lnTo>
                    <a:pt x="46456" y="81851"/>
                  </a:lnTo>
                  <a:close/>
                </a:path>
                <a:path w="165100" h="177800">
                  <a:moveTo>
                    <a:pt x="48463" y="118859"/>
                  </a:moveTo>
                  <a:lnTo>
                    <a:pt x="48310" y="118910"/>
                  </a:lnTo>
                  <a:lnTo>
                    <a:pt x="48374" y="119176"/>
                  </a:lnTo>
                  <a:lnTo>
                    <a:pt x="48425" y="118872"/>
                  </a:lnTo>
                  <a:close/>
                </a:path>
                <a:path w="165100" h="177800">
                  <a:moveTo>
                    <a:pt x="49644" y="116852"/>
                  </a:moveTo>
                  <a:lnTo>
                    <a:pt x="48856" y="115874"/>
                  </a:lnTo>
                  <a:lnTo>
                    <a:pt x="48361" y="115277"/>
                  </a:lnTo>
                  <a:lnTo>
                    <a:pt x="47205" y="114909"/>
                  </a:lnTo>
                  <a:lnTo>
                    <a:pt x="44932" y="115100"/>
                  </a:lnTo>
                  <a:lnTo>
                    <a:pt x="43510" y="115633"/>
                  </a:lnTo>
                  <a:lnTo>
                    <a:pt x="41973" y="116027"/>
                  </a:lnTo>
                  <a:lnTo>
                    <a:pt x="41960" y="117767"/>
                  </a:lnTo>
                  <a:lnTo>
                    <a:pt x="43332" y="117487"/>
                  </a:lnTo>
                  <a:lnTo>
                    <a:pt x="44030" y="117322"/>
                  </a:lnTo>
                  <a:lnTo>
                    <a:pt x="44157" y="118275"/>
                  </a:lnTo>
                  <a:lnTo>
                    <a:pt x="44208" y="118846"/>
                  </a:lnTo>
                  <a:lnTo>
                    <a:pt x="44297" y="119430"/>
                  </a:lnTo>
                  <a:lnTo>
                    <a:pt x="44399" y="120027"/>
                  </a:lnTo>
                  <a:lnTo>
                    <a:pt x="45631" y="119126"/>
                  </a:lnTo>
                  <a:lnTo>
                    <a:pt x="46824" y="118516"/>
                  </a:lnTo>
                  <a:lnTo>
                    <a:pt x="48387" y="118846"/>
                  </a:lnTo>
                  <a:lnTo>
                    <a:pt x="49314" y="117983"/>
                  </a:lnTo>
                  <a:lnTo>
                    <a:pt x="49644" y="116852"/>
                  </a:lnTo>
                  <a:close/>
                </a:path>
                <a:path w="165100" h="177800">
                  <a:moveTo>
                    <a:pt x="49720" y="122796"/>
                  </a:moveTo>
                  <a:lnTo>
                    <a:pt x="48374" y="119176"/>
                  </a:lnTo>
                  <a:lnTo>
                    <a:pt x="48107" y="120180"/>
                  </a:lnTo>
                  <a:lnTo>
                    <a:pt x="47561" y="121323"/>
                  </a:lnTo>
                  <a:lnTo>
                    <a:pt x="49720" y="122796"/>
                  </a:lnTo>
                  <a:close/>
                </a:path>
                <a:path w="165100" h="177800">
                  <a:moveTo>
                    <a:pt x="55816" y="35687"/>
                  </a:moveTo>
                  <a:lnTo>
                    <a:pt x="55295" y="35509"/>
                  </a:lnTo>
                  <a:lnTo>
                    <a:pt x="55118" y="35458"/>
                  </a:lnTo>
                  <a:lnTo>
                    <a:pt x="54483" y="37020"/>
                  </a:lnTo>
                  <a:lnTo>
                    <a:pt x="55041" y="35509"/>
                  </a:lnTo>
                  <a:lnTo>
                    <a:pt x="55473" y="36093"/>
                  </a:lnTo>
                  <a:lnTo>
                    <a:pt x="55816" y="35687"/>
                  </a:lnTo>
                  <a:close/>
                </a:path>
                <a:path w="165100" h="177800">
                  <a:moveTo>
                    <a:pt x="58470" y="154965"/>
                  </a:moveTo>
                  <a:lnTo>
                    <a:pt x="58458" y="154825"/>
                  </a:lnTo>
                  <a:lnTo>
                    <a:pt x="58458" y="154686"/>
                  </a:lnTo>
                  <a:lnTo>
                    <a:pt x="58445" y="154533"/>
                  </a:lnTo>
                  <a:lnTo>
                    <a:pt x="57645" y="153847"/>
                  </a:lnTo>
                  <a:lnTo>
                    <a:pt x="56819" y="153682"/>
                  </a:lnTo>
                  <a:lnTo>
                    <a:pt x="55968" y="153720"/>
                  </a:lnTo>
                  <a:lnTo>
                    <a:pt x="56794" y="154139"/>
                  </a:lnTo>
                  <a:lnTo>
                    <a:pt x="57619" y="154533"/>
                  </a:lnTo>
                  <a:lnTo>
                    <a:pt x="58470" y="154965"/>
                  </a:lnTo>
                  <a:close/>
                </a:path>
                <a:path w="165100" h="177800">
                  <a:moveTo>
                    <a:pt x="61137" y="156044"/>
                  </a:moveTo>
                  <a:lnTo>
                    <a:pt x="60972" y="156222"/>
                  </a:lnTo>
                  <a:lnTo>
                    <a:pt x="61099" y="156273"/>
                  </a:lnTo>
                  <a:lnTo>
                    <a:pt x="61125" y="156133"/>
                  </a:lnTo>
                  <a:close/>
                </a:path>
                <a:path w="165100" h="177800">
                  <a:moveTo>
                    <a:pt x="62204" y="36169"/>
                  </a:moveTo>
                  <a:lnTo>
                    <a:pt x="61734" y="35623"/>
                  </a:lnTo>
                  <a:lnTo>
                    <a:pt x="61544" y="35229"/>
                  </a:lnTo>
                  <a:lnTo>
                    <a:pt x="60769" y="35915"/>
                  </a:lnTo>
                  <a:lnTo>
                    <a:pt x="60401" y="36245"/>
                  </a:lnTo>
                  <a:lnTo>
                    <a:pt x="60591" y="36626"/>
                  </a:lnTo>
                  <a:lnTo>
                    <a:pt x="60731" y="36918"/>
                  </a:lnTo>
                  <a:lnTo>
                    <a:pt x="60883" y="37185"/>
                  </a:lnTo>
                  <a:lnTo>
                    <a:pt x="61302" y="36944"/>
                  </a:lnTo>
                  <a:lnTo>
                    <a:pt x="61887" y="36779"/>
                  </a:lnTo>
                  <a:lnTo>
                    <a:pt x="62090" y="36398"/>
                  </a:lnTo>
                  <a:lnTo>
                    <a:pt x="62204" y="36169"/>
                  </a:lnTo>
                  <a:close/>
                </a:path>
                <a:path w="165100" h="177800">
                  <a:moveTo>
                    <a:pt x="67983" y="39014"/>
                  </a:moveTo>
                  <a:lnTo>
                    <a:pt x="66522" y="36296"/>
                  </a:lnTo>
                  <a:lnTo>
                    <a:pt x="66217" y="36258"/>
                  </a:lnTo>
                  <a:lnTo>
                    <a:pt x="64427" y="38379"/>
                  </a:lnTo>
                  <a:lnTo>
                    <a:pt x="66649" y="38785"/>
                  </a:lnTo>
                  <a:lnTo>
                    <a:pt x="67983" y="39014"/>
                  </a:lnTo>
                  <a:close/>
                </a:path>
                <a:path w="165100" h="177800">
                  <a:moveTo>
                    <a:pt x="68097" y="174815"/>
                  </a:moveTo>
                  <a:lnTo>
                    <a:pt x="68084" y="174459"/>
                  </a:lnTo>
                  <a:lnTo>
                    <a:pt x="68046" y="173304"/>
                  </a:lnTo>
                  <a:lnTo>
                    <a:pt x="67970" y="172123"/>
                  </a:lnTo>
                  <a:lnTo>
                    <a:pt x="66192" y="171678"/>
                  </a:lnTo>
                  <a:lnTo>
                    <a:pt x="65684" y="171577"/>
                  </a:lnTo>
                  <a:lnTo>
                    <a:pt x="65455" y="171754"/>
                  </a:lnTo>
                  <a:lnTo>
                    <a:pt x="64198" y="172656"/>
                  </a:lnTo>
                  <a:lnTo>
                    <a:pt x="64985" y="173761"/>
                  </a:lnTo>
                  <a:lnTo>
                    <a:pt x="65252" y="174802"/>
                  </a:lnTo>
                  <a:lnTo>
                    <a:pt x="65354" y="175145"/>
                  </a:lnTo>
                  <a:lnTo>
                    <a:pt x="65570" y="175641"/>
                  </a:lnTo>
                  <a:lnTo>
                    <a:pt x="65849" y="175717"/>
                  </a:lnTo>
                  <a:lnTo>
                    <a:pt x="66446" y="175907"/>
                  </a:lnTo>
                  <a:lnTo>
                    <a:pt x="67106" y="175856"/>
                  </a:lnTo>
                  <a:lnTo>
                    <a:pt x="67665" y="175920"/>
                  </a:lnTo>
                  <a:lnTo>
                    <a:pt x="67894" y="175171"/>
                  </a:lnTo>
                  <a:lnTo>
                    <a:pt x="68097" y="174815"/>
                  </a:lnTo>
                  <a:close/>
                </a:path>
                <a:path w="165100" h="177800">
                  <a:moveTo>
                    <a:pt x="68897" y="147167"/>
                  </a:moveTo>
                  <a:lnTo>
                    <a:pt x="67017" y="143052"/>
                  </a:lnTo>
                  <a:lnTo>
                    <a:pt x="65874" y="146977"/>
                  </a:lnTo>
                  <a:lnTo>
                    <a:pt x="66941" y="149288"/>
                  </a:lnTo>
                  <a:lnTo>
                    <a:pt x="68897" y="147167"/>
                  </a:lnTo>
                  <a:close/>
                </a:path>
                <a:path w="165100" h="177800">
                  <a:moveTo>
                    <a:pt x="69926" y="32016"/>
                  </a:moveTo>
                  <a:lnTo>
                    <a:pt x="69494" y="31330"/>
                  </a:lnTo>
                  <a:lnTo>
                    <a:pt x="68668" y="30911"/>
                  </a:lnTo>
                  <a:lnTo>
                    <a:pt x="67487" y="30810"/>
                  </a:lnTo>
                  <a:lnTo>
                    <a:pt x="67068" y="30759"/>
                  </a:lnTo>
                  <a:lnTo>
                    <a:pt x="66332" y="30594"/>
                  </a:lnTo>
                  <a:lnTo>
                    <a:pt x="65519" y="30378"/>
                  </a:lnTo>
                  <a:lnTo>
                    <a:pt x="64579" y="31076"/>
                  </a:lnTo>
                  <a:lnTo>
                    <a:pt x="63715" y="31965"/>
                  </a:lnTo>
                  <a:lnTo>
                    <a:pt x="62191" y="33324"/>
                  </a:lnTo>
                  <a:lnTo>
                    <a:pt x="65354" y="33591"/>
                  </a:lnTo>
                  <a:lnTo>
                    <a:pt x="67538" y="33324"/>
                  </a:lnTo>
                  <a:lnTo>
                    <a:pt x="69926" y="32016"/>
                  </a:lnTo>
                  <a:close/>
                </a:path>
                <a:path w="165100" h="177800">
                  <a:moveTo>
                    <a:pt x="71488" y="77216"/>
                  </a:moveTo>
                  <a:lnTo>
                    <a:pt x="71120" y="77546"/>
                  </a:lnTo>
                  <a:lnTo>
                    <a:pt x="71450" y="77685"/>
                  </a:lnTo>
                  <a:lnTo>
                    <a:pt x="71488" y="77216"/>
                  </a:lnTo>
                  <a:close/>
                </a:path>
                <a:path w="165100" h="177800">
                  <a:moveTo>
                    <a:pt x="75069" y="67221"/>
                  </a:moveTo>
                  <a:lnTo>
                    <a:pt x="74333" y="66167"/>
                  </a:lnTo>
                  <a:lnTo>
                    <a:pt x="73736" y="65087"/>
                  </a:lnTo>
                  <a:lnTo>
                    <a:pt x="73647" y="63677"/>
                  </a:lnTo>
                  <a:lnTo>
                    <a:pt x="73393" y="63474"/>
                  </a:lnTo>
                  <a:lnTo>
                    <a:pt x="73177" y="63233"/>
                  </a:lnTo>
                  <a:lnTo>
                    <a:pt x="72999" y="62699"/>
                  </a:lnTo>
                  <a:lnTo>
                    <a:pt x="73101" y="62255"/>
                  </a:lnTo>
                  <a:lnTo>
                    <a:pt x="73291" y="61874"/>
                  </a:lnTo>
                  <a:lnTo>
                    <a:pt x="72834" y="61125"/>
                  </a:lnTo>
                  <a:lnTo>
                    <a:pt x="71996" y="60350"/>
                  </a:lnTo>
                  <a:lnTo>
                    <a:pt x="70218" y="59029"/>
                  </a:lnTo>
                  <a:lnTo>
                    <a:pt x="68872" y="58597"/>
                  </a:lnTo>
                  <a:lnTo>
                    <a:pt x="67576" y="58064"/>
                  </a:lnTo>
                  <a:lnTo>
                    <a:pt x="66865" y="59613"/>
                  </a:lnTo>
                  <a:lnTo>
                    <a:pt x="66878" y="60706"/>
                  </a:lnTo>
                  <a:lnTo>
                    <a:pt x="68351" y="63982"/>
                  </a:lnTo>
                  <a:lnTo>
                    <a:pt x="69646" y="65303"/>
                  </a:lnTo>
                  <a:lnTo>
                    <a:pt x="72898" y="65709"/>
                  </a:lnTo>
                  <a:lnTo>
                    <a:pt x="73799" y="66535"/>
                  </a:lnTo>
                  <a:lnTo>
                    <a:pt x="75069" y="67221"/>
                  </a:lnTo>
                  <a:close/>
                </a:path>
                <a:path w="165100" h="177800">
                  <a:moveTo>
                    <a:pt x="77495" y="140144"/>
                  </a:moveTo>
                  <a:lnTo>
                    <a:pt x="77038" y="139788"/>
                  </a:lnTo>
                  <a:lnTo>
                    <a:pt x="76542" y="139255"/>
                  </a:lnTo>
                  <a:lnTo>
                    <a:pt x="76212" y="140004"/>
                  </a:lnTo>
                  <a:lnTo>
                    <a:pt x="75857" y="140576"/>
                  </a:lnTo>
                  <a:lnTo>
                    <a:pt x="75730" y="141198"/>
                  </a:lnTo>
                  <a:lnTo>
                    <a:pt x="75666" y="141414"/>
                  </a:lnTo>
                  <a:lnTo>
                    <a:pt x="76136" y="141757"/>
                  </a:lnTo>
                  <a:lnTo>
                    <a:pt x="76365" y="142024"/>
                  </a:lnTo>
                  <a:lnTo>
                    <a:pt x="76733" y="141439"/>
                  </a:lnTo>
                  <a:lnTo>
                    <a:pt x="77152" y="140881"/>
                  </a:lnTo>
                  <a:lnTo>
                    <a:pt x="77495" y="140144"/>
                  </a:lnTo>
                  <a:close/>
                </a:path>
                <a:path w="165100" h="177800">
                  <a:moveTo>
                    <a:pt x="77762" y="78943"/>
                  </a:moveTo>
                  <a:lnTo>
                    <a:pt x="77635" y="78193"/>
                  </a:lnTo>
                  <a:lnTo>
                    <a:pt x="77355" y="77431"/>
                  </a:lnTo>
                  <a:lnTo>
                    <a:pt x="76923" y="76657"/>
                  </a:lnTo>
                  <a:lnTo>
                    <a:pt x="74904" y="78841"/>
                  </a:lnTo>
                  <a:lnTo>
                    <a:pt x="72986" y="81102"/>
                  </a:lnTo>
                  <a:lnTo>
                    <a:pt x="70497" y="84112"/>
                  </a:lnTo>
                  <a:lnTo>
                    <a:pt x="69926" y="85013"/>
                  </a:lnTo>
                  <a:lnTo>
                    <a:pt x="69672" y="86525"/>
                  </a:lnTo>
                  <a:lnTo>
                    <a:pt x="70180" y="87388"/>
                  </a:lnTo>
                  <a:lnTo>
                    <a:pt x="70891" y="88099"/>
                  </a:lnTo>
                  <a:lnTo>
                    <a:pt x="72021" y="87922"/>
                  </a:lnTo>
                  <a:lnTo>
                    <a:pt x="72237" y="87591"/>
                  </a:lnTo>
                  <a:lnTo>
                    <a:pt x="73621" y="85521"/>
                  </a:lnTo>
                  <a:lnTo>
                    <a:pt x="76009" y="84201"/>
                  </a:lnTo>
                  <a:lnTo>
                    <a:pt x="76479" y="80530"/>
                  </a:lnTo>
                  <a:lnTo>
                    <a:pt x="77114" y="79679"/>
                  </a:lnTo>
                  <a:lnTo>
                    <a:pt x="77762" y="78943"/>
                  </a:lnTo>
                  <a:close/>
                </a:path>
                <a:path w="165100" h="177800">
                  <a:moveTo>
                    <a:pt x="80911" y="58686"/>
                  </a:moveTo>
                  <a:lnTo>
                    <a:pt x="80683" y="58496"/>
                  </a:lnTo>
                  <a:lnTo>
                    <a:pt x="80391" y="58331"/>
                  </a:lnTo>
                  <a:lnTo>
                    <a:pt x="78841" y="57797"/>
                  </a:lnTo>
                  <a:lnTo>
                    <a:pt x="77317" y="58318"/>
                  </a:lnTo>
                  <a:lnTo>
                    <a:pt x="76187" y="57264"/>
                  </a:lnTo>
                  <a:lnTo>
                    <a:pt x="74333" y="56756"/>
                  </a:lnTo>
                  <a:lnTo>
                    <a:pt x="73494" y="56540"/>
                  </a:lnTo>
                  <a:lnTo>
                    <a:pt x="74129" y="58178"/>
                  </a:lnTo>
                  <a:lnTo>
                    <a:pt x="75514" y="59029"/>
                  </a:lnTo>
                  <a:lnTo>
                    <a:pt x="76708" y="59994"/>
                  </a:lnTo>
                  <a:lnTo>
                    <a:pt x="77101" y="59956"/>
                  </a:lnTo>
                  <a:lnTo>
                    <a:pt x="77495" y="59969"/>
                  </a:lnTo>
                  <a:lnTo>
                    <a:pt x="77914" y="60032"/>
                  </a:lnTo>
                  <a:lnTo>
                    <a:pt x="79413" y="60236"/>
                  </a:lnTo>
                  <a:lnTo>
                    <a:pt x="80289" y="59613"/>
                  </a:lnTo>
                  <a:lnTo>
                    <a:pt x="80911" y="58686"/>
                  </a:lnTo>
                  <a:close/>
                </a:path>
                <a:path w="165100" h="177800">
                  <a:moveTo>
                    <a:pt x="81876" y="56553"/>
                  </a:moveTo>
                  <a:lnTo>
                    <a:pt x="80937" y="57772"/>
                  </a:lnTo>
                  <a:lnTo>
                    <a:pt x="81762" y="56972"/>
                  </a:lnTo>
                  <a:lnTo>
                    <a:pt x="81813" y="56832"/>
                  </a:lnTo>
                  <a:lnTo>
                    <a:pt x="81851" y="56705"/>
                  </a:lnTo>
                  <a:lnTo>
                    <a:pt x="81876" y="56553"/>
                  </a:lnTo>
                  <a:close/>
                </a:path>
                <a:path w="165100" h="177800">
                  <a:moveTo>
                    <a:pt x="81965" y="70332"/>
                  </a:moveTo>
                  <a:lnTo>
                    <a:pt x="81762" y="70015"/>
                  </a:lnTo>
                  <a:lnTo>
                    <a:pt x="81597" y="70294"/>
                  </a:lnTo>
                  <a:lnTo>
                    <a:pt x="81965" y="70332"/>
                  </a:lnTo>
                  <a:close/>
                </a:path>
                <a:path w="165100" h="177800">
                  <a:moveTo>
                    <a:pt x="84963" y="40767"/>
                  </a:moveTo>
                  <a:lnTo>
                    <a:pt x="84277" y="40614"/>
                  </a:lnTo>
                  <a:lnTo>
                    <a:pt x="83578" y="40703"/>
                  </a:lnTo>
                  <a:lnTo>
                    <a:pt x="82842" y="41008"/>
                  </a:lnTo>
                  <a:lnTo>
                    <a:pt x="82626" y="41122"/>
                  </a:lnTo>
                  <a:lnTo>
                    <a:pt x="84124" y="41376"/>
                  </a:lnTo>
                  <a:lnTo>
                    <a:pt x="84848" y="41529"/>
                  </a:lnTo>
                  <a:lnTo>
                    <a:pt x="84899" y="41262"/>
                  </a:lnTo>
                  <a:lnTo>
                    <a:pt x="84924" y="41021"/>
                  </a:lnTo>
                  <a:lnTo>
                    <a:pt x="84963" y="40767"/>
                  </a:lnTo>
                  <a:close/>
                </a:path>
                <a:path w="165100" h="177800">
                  <a:moveTo>
                    <a:pt x="85001" y="41554"/>
                  </a:moveTo>
                  <a:lnTo>
                    <a:pt x="84848" y="41529"/>
                  </a:lnTo>
                  <a:lnTo>
                    <a:pt x="85001" y="41554"/>
                  </a:lnTo>
                  <a:close/>
                </a:path>
                <a:path w="165100" h="177800">
                  <a:moveTo>
                    <a:pt x="85140" y="43815"/>
                  </a:moveTo>
                  <a:lnTo>
                    <a:pt x="84848" y="41592"/>
                  </a:lnTo>
                  <a:lnTo>
                    <a:pt x="83286" y="42011"/>
                  </a:lnTo>
                  <a:lnTo>
                    <a:pt x="82143" y="42875"/>
                  </a:lnTo>
                  <a:lnTo>
                    <a:pt x="81597" y="44450"/>
                  </a:lnTo>
                  <a:lnTo>
                    <a:pt x="81343" y="45199"/>
                  </a:lnTo>
                  <a:lnTo>
                    <a:pt x="81165" y="45923"/>
                  </a:lnTo>
                  <a:lnTo>
                    <a:pt x="82245" y="46316"/>
                  </a:lnTo>
                  <a:lnTo>
                    <a:pt x="83299" y="44856"/>
                  </a:lnTo>
                  <a:lnTo>
                    <a:pt x="85140" y="43815"/>
                  </a:lnTo>
                  <a:close/>
                </a:path>
                <a:path w="165100" h="177800">
                  <a:moveTo>
                    <a:pt x="86118" y="3822"/>
                  </a:moveTo>
                  <a:lnTo>
                    <a:pt x="84924" y="4292"/>
                  </a:lnTo>
                  <a:lnTo>
                    <a:pt x="84226" y="4572"/>
                  </a:lnTo>
                  <a:lnTo>
                    <a:pt x="84429" y="5016"/>
                  </a:lnTo>
                  <a:lnTo>
                    <a:pt x="84670" y="5435"/>
                  </a:lnTo>
                  <a:lnTo>
                    <a:pt x="84886" y="5816"/>
                  </a:lnTo>
                  <a:lnTo>
                    <a:pt x="85699" y="4457"/>
                  </a:lnTo>
                  <a:lnTo>
                    <a:pt x="86118" y="3822"/>
                  </a:lnTo>
                  <a:close/>
                </a:path>
                <a:path w="165100" h="177800">
                  <a:moveTo>
                    <a:pt x="91097" y="70358"/>
                  </a:moveTo>
                  <a:lnTo>
                    <a:pt x="90220" y="70612"/>
                  </a:lnTo>
                  <a:lnTo>
                    <a:pt x="89547" y="70599"/>
                  </a:lnTo>
                  <a:lnTo>
                    <a:pt x="87376" y="70358"/>
                  </a:lnTo>
                  <a:lnTo>
                    <a:pt x="87477" y="71983"/>
                  </a:lnTo>
                  <a:lnTo>
                    <a:pt x="88011" y="73583"/>
                  </a:lnTo>
                  <a:lnTo>
                    <a:pt x="89052" y="73190"/>
                  </a:lnTo>
                  <a:lnTo>
                    <a:pt x="89941" y="72796"/>
                  </a:lnTo>
                  <a:lnTo>
                    <a:pt x="90563" y="72148"/>
                  </a:lnTo>
                  <a:lnTo>
                    <a:pt x="90741" y="71551"/>
                  </a:lnTo>
                  <a:lnTo>
                    <a:pt x="90919" y="70942"/>
                  </a:lnTo>
                  <a:lnTo>
                    <a:pt x="91097" y="70358"/>
                  </a:lnTo>
                  <a:close/>
                </a:path>
                <a:path w="165100" h="177800">
                  <a:moveTo>
                    <a:pt x="91262" y="118935"/>
                  </a:moveTo>
                  <a:lnTo>
                    <a:pt x="91109" y="117792"/>
                  </a:lnTo>
                  <a:lnTo>
                    <a:pt x="91249" y="116713"/>
                  </a:lnTo>
                  <a:lnTo>
                    <a:pt x="90741" y="116522"/>
                  </a:lnTo>
                  <a:lnTo>
                    <a:pt x="90182" y="116382"/>
                  </a:lnTo>
                  <a:lnTo>
                    <a:pt x="89598" y="116281"/>
                  </a:lnTo>
                  <a:lnTo>
                    <a:pt x="88087" y="117043"/>
                  </a:lnTo>
                  <a:lnTo>
                    <a:pt x="87464" y="118224"/>
                  </a:lnTo>
                  <a:lnTo>
                    <a:pt x="87553" y="120675"/>
                  </a:lnTo>
                  <a:lnTo>
                    <a:pt x="88773" y="120307"/>
                  </a:lnTo>
                  <a:lnTo>
                    <a:pt x="89941" y="120040"/>
                  </a:lnTo>
                  <a:lnTo>
                    <a:pt x="91020" y="119976"/>
                  </a:lnTo>
                  <a:lnTo>
                    <a:pt x="91262" y="118935"/>
                  </a:lnTo>
                  <a:close/>
                </a:path>
                <a:path w="165100" h="177800">
                  <a:moveTo>
                    <a:pt x="91935" y="128143"/>
                  </a:moveTo>
                  <a:lnTo>
                    <a:pt x="91414" y="127711"/>
                  </a:lnTo>
                  <a:lnTo>
                    <a:pt x="90919" y="126796"/>
                  </a:lnTo>
                  <a:lnTo>
                    <a:pt x="90855" y="126619"/>
                  </a:lnTo>
                  <a:lnTo>
                    <a:pt x="88646" y="126580"/>
                  </a:lnTo>
                  <a:lnTo>
                    <a:pt x="88912" y="127469"/>
                  </a:lnTo>
                  <a:lnTo>
                    <a:pt x="89115" y="128003"/>
                  </a:lnTo>
                  <a:lnTo>
                    <a:pt x="89852" y="131152"/>
                  </a:lnTo>
                  <a:lnTo>
                    <a:pt x="89433" y="131876"/>
                  </a:lnTo>
                  <a:lnTo>
                    <a:pt x="87033" y="132156"/>
                  </a:lnTo>
                  <a:lnTo>
                    <a:pt x="85788" y="132308"/>
                  </a:lnTo>
                  <a:lnTo>
                    <a:pt x="87058" y="132740"/>
                  </a:lnTo>
                  <a:lnTo>
                    <a:pt x="88061" y="133184"/>
                  </a:lnTo>
                  <a:lnTo>
                    <a:pt x="89281" y="133667"/>
                  </a:lnTo>
                  <a:lnTo>
                    <a:pt x="90055" y="131940"/>
                  </a:lnTo>
                  <a:lnTo>
                    <a:pt x="90576" y="130505"/>
                  </a:lnTo>
                  <a:lnTo>
                    <a:pt x="91935" y="128143"/>
                  </a:lnTo>
                  <a:close/>
                </a:path>
                <a:path w="165100" h="177800">
                  <a:moveTo>
                    <a:pt x="92760" y="4914"/>
                  </a:moveTo>
                  <a:lnTo>
                    <a:pt x="90614" y="5918"/>
                  </a:lnTo>
                  <a:lnTo>
                    <a:pt x="86512" y="7874"/>
                  </a:lnTo>
                  <a:lnTo>
                    <a:pt x="87820" y="9029"/>
                  </a:lnTo>
                  <a:lnTo>
                    <a:pt x="89433" y="9359"/>
                  </a:lnTo>
                  <a:lnTo>
                    <a:pt x="91554" y="8636"/>
                  </a:lnTo>
                  <a:lnTo>
                    <a:pt x="91821" y="8039"/>
                  </a:lnTo>
                  <a:lnTo>
                    <a:pt x="92151" y="7531"/>
                  </a:lnTo>
                  <a:lnTo>
                    <a:pt x="92278" y="6985"/>
                  </a:lnTo>
                  <a:lnTo>
                    <a:pt x="92430" y="6311"/>
                  </a:lnTo>
                  <a:lnTo>
                    <a:pt x="92659" y="5600"/>
                  </a:lnTo>
                  <a:lnTo>
                    <a:pt x="92760" y="4914"/>
                  </a:lnTo>
                  <a:close/>
                </a:path>
                <a:path w="165100" h="177800">
                  <a:moveTo>
                    <a:pt x="93345" y="43688"/>
                  </a:moveTo>
                  <a:lnTo>
                    <a:pt x="92824" y="43726"/>
                  </a:lnTo>
                  <a:lnTo>
                    <a:pt x="92341" y="43688"/>
                  </a:lnTo>
                  <a:lnTo>
                    <a:pt x="91871" y="43776"/>
                  </a:lnTo>
                  <a:lnTo>
                    <a:pt x="91274" y="44526"/>
                  </a:lnTo>
                  <a:lnTo>
                    <a:pt x="91541" y="44754"/>
                  </a:lnTo>
                  <a:lnTo>
                    <a:pt x="92176" y="44665"/>
                  </a:lnTo>
                  <a:lnTo>
                    <a:pt x="92710" y="44538"/>
                  </a:lnTo>
                  <a:lnTo>
                    <a:pt x="93230" y="44361"/>
                  </a:lnTo>
                  <a:lnTo>
                    <a:pt x="93306" y="44030"/>
                  </a:lnTo>
                  <a:lnTo>
                    <a:pt x="93345" y="43688"/>
                  </a:lnTo>
                  <a:close/>
                </a:path>
                <a:path w="165100" h="177800">
                  <a:moveTo>
                    <a:pt x="94691" y="160147"/>
                  </a:moveTo>
                  <a:lnTo>
                    <a:pt x="94437" y="159753"/>
                  </a:lnTo>
                  <a:lnTo>
                    <a:pt x="94335" y="159397"/>
                  </a:lnTo>
                  <a:lnTo>
                    <a:pt x="94145" y="159435"/>
                  </a:lnTo>
                  <a:lnTo>
                    <a:pt x="93929" y="159397"/>
                  </a:lnTo>
                  <a:lnTo>
                    <a:pt x="93776" y="159486"/>
                  </a:lnTo>
                  <a:lnTo>
                    <a:pt x="93014" y="159829"/>
                  </a:lnTo>
                  <a:lnTo>
                    <a:pt x="92443" y="160337"/>
                  </a:lnTo>
                  <a:lnTo>
                    <a:pt x="93002" y="161518"/>
                  </a:lnTo>
                  <a:lnTo>
                    <a:pt x="93687" y="161848"/>
                  </a:lnTo>
                  <a:lnTo>
                    <a:pt x="94437" y="160934"/>
                  </a:lnTo>
                  <a:lnTo>
                    <a:pt x="94589" y="160439"/>
                  </a:lnTo>
                  <a:lnTo>
                    <a:pt x="94691" y="160147"/>
                  </a:lnTo>
                  <a:close/>
                </a:path>
                <a:path w="165100" h="177800">
                  <a:moveTo>
                    <a:pt x="96329" y="98348"/>
                  </a:moveTo>
                  <a:lnTo>
                    <a:pt x="96215" y="98120"/>
                  </a:lnTo>
                  <a:lnTo>
                    <a:pt x="96126" y="97904"/>
                  </a:lnTo>
                  <a:lnTo>
                    <a:pt x="95986" y="97663"/>
                  </a:lnTo>
                  <a:lnTo>
                    <a:pt x="94932" y="97878"/>
                  </a:lnTo>
                  <a:lnTo>
                    <a:pt x="95186" y="97917"/>
                  </a:lnTo>
                  <a:lnTo>
                    <a:pt x="95427" y="97993"/>
                  </a:lnTo>
                  <a:lnTo>
                    <a:pt x="95656" y="98082"/>
                  </a:lnTo>
                  <a:lnTo>
                    <a:pt x="95885" y="98158"/>
                  </a:lnTo>
                  <a:lnTo>
                    <a:pt x="96100" y="98259"/>
                  </a:lnTo>
                  <a:lnTo>
                    <a:pt x="96329" y="98348"/>
                  </a:lnTo>
                  <a:close/>
                </a:path>
                <a:path w="165100" h="177800">
                  <a:moveTo>
                    <a:pt x="97040" y="106845"/>
                  </a:moveTo>
                  <a:lnTo>
                    <a:pt x="96088" y="105638"/>
                  </a:lnTo>
                  <a:lnTo>
                    <a:pt x="95072" y="104470"/>
                  </a:lnTo>
                  <a:lnTo>
                    <a:pt x="92456" y="102031"/>
                  </a:lnTo>
                  <a:lnTo>
                    <a:pt x="91948" y="100457"/>
                  </a:lnTo>
                  <a:lnTo>
                    <a:pt x="92519" y="98539"/>
                  </a:lnTo>
                  <a:lnTo>
                    <a:pt x="90754" y="99148"/>
                  </a:lnTo>
                  <a:lnTo>
                    <a:pt x="89166" y="100101"/>
                  </a:lnTo>
                  <a:lnTo>
                    <a:pt x="87757" y="102146"/>
                  </a:lnTo>
                  <a:lnTo>
                    <a:pt x="87299" y="102933"/>
                  </a:lnTo>
                  <a:lnTo>
                    <a:pt x="87376" y="103276"/>
                  </a:lnTo>
                  <a:lnTo>
                    <a:pt x="86652" y="104101"/>
                  </a:lnTo>
                  <a:lnTo>
                    <a:pt x="85890" y="105549"/>
                  </a:lnTo>
                  <a:lnTo>
                    <a:pt x="85191" y="107035"/>
                  </a:lnTo>
                  <a:lnTo>
                    <a:pt x="81381" y="112674"/>
                  </a:lnTo>
                  <a:lnTo>
                    <a:pt x="79730" y="118262"/>
                  </a:lnTo>
                  <a:lnTo>
                    <a:pt x="73482" y="119214"/>
                  </a:lnTo>
                  <a:lnTo>
                    <a:pt x="71196" y="121843"/>
                  </a:lnTo>
                  <a:lnTo>
                    <a:pt x="71335" y="122364"/>
                  </a:lnTo>
                  <a:lnTo>
                    <a:pt x="72313" y="122809"/>
                  </a:lnTo>
                  <a:lnTo>
                    <a:pt x="73456" y="121729"/>
                  </a:lnTo>
                  <a:lnTo>
                    <a:pt x="74422" y="122377"/>
                  </a:lnTo>
                  <a:lnTo>
                    <a:pt x="94894" y="110070"/>
                  </a:lnTo>
                  <a:lnTo>
                    <a:pt x="95313" y="109499"/>
                  </a:lnTo>
                  <a:lnTo>
                    <a:pt x="96037" y="108559"/>
                  </a:lnTo>
                  <a:lnTo>
                    <a:pt x="96621" y="107683"/>
                  </a:lnTo>
                  <a:lnTo>
                    <a:pt x="97040" y="106845"/>
                  </a:lnTo>
                  <a:close/>
                </a:path>
                <a:path w="165100" h="177800">
                  <a:moveTo>
                    <a:pt x="100685" y="112496"/>
                  </a:moveTo>
                  <a:lnTo>
                    <a:pt x="100545" y="112217"/>
                  </a:lnTo>
                  <a:lnTo>
                    <a:pt x="100406" y="111950"/>
                  </a:lnTo>
                  <a:lnTo>
                    <a:pt x="100241" y="111671"/>
                  </a:lnTo>
                  <a:lnTo>
                    <a:pt x="99910" y="111963"/>
                  </a:lnTo>
                  <a:lnTo>
                    <a:pt x="100190" y="112153"/>
                  </a:lnTo>
                  <a:lnTo>
                    <a:pt x="100444" y="112318"/>
                  </a:lnTo>
                  <a:lnTo>
                    <a:pt x="100685" y="112496"/>
                  </a:lnTo>
                  <a:close/>
                </a:path>
                <a:path w="165100" h="177800">
                  <a:moveTo>
                    <a:pt x="101155" y="134912"/>
                  </a:moveTo>
                  <a:lnTo>
                    <a:pt x="100698" y="133337"/>
                  </a:lnTo>
                  <a:lnTo>
                    <a:pt x="98742" y="132638"/>
                  </a:lnTo>
                  <a:lnTo>
                    <a:pt x="97993" y="132854"/>
                  </a:lnTo>
                  <a:lnTo>
                    <a:pt x="97523" y="132867"/>
                  </a:lnTo>
                  <a:lnTo>
                    <a:pt x="96685" y="134327"/>
                  </a:lnTo>
                  <a:lnTo>
                    <a:pt x="97091" y="136232"/>
                  </a:lnTo>
                  <a:lnTo>
                    <a:pt x="98780" y="136842"/>
                  </a:lnTo>
                  <a:lnTo>
                    <a:pt x="99809" y="136525"/>
                  </a:lnTo>
                  <a:lnTo>
                    <a:pt x="100177" y="136080"/>
                  </a:lnTo>
                  <a:lnTo>
                    <a:pt x="101155" y="134912"/>
                  </a:lnTo>
                  <a:close/>
                </a:path>
                <a:path w="165100" h="177800">
                  <a:moveTo>
                    <a:pt x="101828" y="137541"/>
                  </a:moveTo>
                  <a:lnTo>
                    <a:pt x="101777" y="137668"/>
                  </a:lnTo>
                  <a:lnTo>
                    <a:pt x="101714" y="137896"/>
                  </a:lnTo>
                  <a:lnTo>
                    <a:pt x="101752" y="138125"/>
                  </a:lnTo>
                  <a:lnTo>
                    <a:pt x="101828" y="137541"/>
                  </a:lnTo>
                  <a:close/>
                </a:path>
                <a:path w="165100" h="177800">
                  <a:moveTo>
                    <a:pt x="101942" y="137312"/>
                  </a:moveTo>
                  <a:lnTo>
                    <a:pt x="101828" y="137439"/>
                  </a:lnTo>
                  <a:lnTo>
                    <a:pt x="101942" y="137312"/>
                  </a:lnTo>
                  <a:close/>
                </a:path>
                <a:path w="165100" h="177800">
                  <a:moveTo>
                    <a:pt x="103492" y="4610"/>
                  </a:moveTo>
                  <a:lnTo>
                    <a:pt x="102831" y="3911"/>
                  </a:lnTo>
                  <a:lnTo>
                    <a:pt x="102362" y="3378"/>
                  </a:lnTo>
                  <a:lnTo>
                    <a:pt x="101981" y="2959"/>
                  </a:lnTo>
                  <a:lnTo>
                    <a:pt x="101638" y="3327"/>
                  </a:lnTo>
                  <a:lnTo>
                    <a:pt x="101346" y="3733"/>
                  </a:lnTo>
                  <a:lnTo>
                    <a:pt x="101155" y="4191"/>
                  </a:lnTo>
                  <a:lnTo>
                    <a:pt x="101752" y="4305"/>
                  </a:lnTo>
                  <a:lnTo>
                    <a:pt x="102476" y="4406"/>
                  </a:lnTo>
                  <a:lnTo>
                    <a:pt x="103492" y="4610"/>
                  </a:lnTo>
                  <a:close/>
                </a:path>
                <a:path w="165100" h="177800">
                  <a:moveTo>
                    <a:pt x="105244" y="134810"/>
                  </a:moveTo>
                  <a:lnTo>
                    <a:pt x="105067" y="134823"/>
                  </a:lnTo>
                  <a:lnTo>
                    <a:pt x="103949" y="135636"/>
                  </a:lnTo>
                  <a:lnTo>
                    <a:pt x="102971" y="136512"/>
                  </a:lnTo>
                  <a:lnTo>
                    <a:pt x="101942" y="137312"/>
                  </a:lnTo>
                  <a:lnTo>
                    <a:pt x="102628" y="137833"/>
                  </a:lnTo>
                  <a:lnTo>
                    <a:pt x="103733" y="137007"/>
                  </a:lnTo>
                  <a:lnTo>
                    <a:pt x="104609" y="135991"/>
                  </a:lnTo>
                  <a:lnTo>
                    <a:pt x="105244" y="134810"/>
                  </a:lnTo>
                  <a:close/>
                </a:path>
                <a:path w="165100" h="177800">
                  <a:moveTo>
                    <a:pt x="109474" y="154279"/>
                  </a:moveTo>
                  <a:lnTo>
                    <a:pt x="109435" y="154152"/>
                  </a:lnTo>
                  <a:lnTo>
                    <a:pt x="109435" y="153949"/>
                  </a:lnTo>
                  <a:lnTo>
                    <a:pt x="109270" y="153809"/>
                  </a:lnTo>
                  <a:lnTo>
                    <a:pt x="109080" y="153847"/>
                  </a:lnTo>
                  <a:lnTo>
                    <a:pt x="108940" y="153835"/>
                  </a:lnTo>
                  <a:lnTo>
                    <a:pt x="108877" y="153987"/>
                  </a:lnTo>
                  <a:lnTo>
                    <a:pt x="108839" y="154114"/>
                  </a:lnTo>
                  <a:lnTo>
                    <a:pt x="108788" y="154241"/>
                  </a:lnTo>
                  <a:lnTo>
                    <a:pt x="109245" y="154266"/>
                  </a:lnTo>
                  <a:lnTo>
                    <a:pt x="109474" y="154279"/>
                  </a:lnTo>
                  <a:close/>
                </a:path>
                <a:path w="165100" h="177800">
                  <a:moveTo>
                    <a:pt x="112915" y="154990"/>
                  </a:moveTo>
                  <a:lnTo>
                    <a:pt x="112407" y="154927"/>
                  </a:lnTo>
                  <a:lnTo>
                    <a:pt x="112725" y="155321"/>
                  </a:lnTo>
                  <a:lnTo>
                    <a:pt x="112915" y="154990"/>
                  </a:lnTo>
                  <a:close/>
                </a:path>
                <a:path w="165100" h="177800">
                  <a:moveTo>
                    <a:pt x="113423" y="4889"/>
                  </a:moveTo>
                  <a:lnTo>
                    <a:pt x="113334" y="4330"/>
                  </a:lnTo>
                  <a:lnTo>
                    <a:pt x="113207" y="3746"/>
                  </a:lnTo>
                  <a:lnTo>
                    <a:pt x="113093" y="3124"/>
                  </a:lnTo>
                  <a:lnTo>
                    <a:pt x="111188" y="3467"/>
                  </a:lnTo>
                  <a:lnTo>
                    <a:pt x="110985" y="3924"/>
                  </a:lnTo>
                  <a:lnTo>
                    <a:pt x="110782" y="4368"/>
                  </a:lnTo>
                  <a:lnTo>
                    <a:pt x="110528" y="4800"/>
                  </a:lnTo>
                  <a:lnTo>
                    <a:pt x="110363" y="5067"/>
                  </a:lnTo>
                  <a:lnTo>
                    <a:pt x="110261" y="5359"/>
                  </a:lnTo>
                  <a:lnTo>
                    <a:pt x="110172" y="5651"/>
                  </a:lnTo>
                  <a:lnTo>
                    <a:pt x="110972" y="6680"/>
                  </a:lnTo>
                  <a:lnTo>
                    <a:pt x="111975" y="7277"/>
                  </a:lnTo>
                  <a:lnTo>
                    <a:pt x="113157" y="7607"/>
                  </a:lnTo>
                  <a:lnTo>
                    <a:pt x="113385" y="7251"/>
                  </a:lnTo>
                  <a:lnTo>
                    <a:pt x="113423" y="6794"/>
                  </a:lnTo>
                  <a:lnTo>
                    <a:pt x="113411" y="5994"/>
                  </a:lnTo>
                  <a:lnTo>
                    <a:pt x="113398" y="5613"/>
                  </a:lnTo>
                  <a:lnTo>
                    <a:pt x="113423" y="4889"/>
                  </a:lnTo>
                  <a:close/>
                </a:path>
                <a:path w="165100" h="177800">
                  <a:moveTo>
                    <a:pt x="122034" y="50241"/>
                  </a:moveTo>
                  <a:lnTo>
                    <a:pt x="122021" y="49949"/>
                  </a:lnTo>
                  <a:lnTo>
                    <a:pt x="121856" y="49911"/>
                  </a:lnTo>
                  <a:lnTo>
                    <a:pt x="121691" y="49911"/>
                  </a:lnTo>
                  <a:lnTo>
                    <a:pt x="121539" y="49936"/>
                  </a:lnTo>
                  <a:lnTo>
                    <a:pt x="120840" y="50025"/>
                  </a:lnTo>
                  <a:lnTo>
                    <a:pt x="120154" y="50177"/>
                  </a:lnTo>
                  <a:lnTo>
                    <a:pt x="119392" y="50342"/>
                  </a:lnTo>
                  <a:lnTo>
                    <a:pt x="119570" y="50800"/>
                  </a:lnTo>
                  <a:lnTo>
                    <a:pt x="119761" y="51219"/>
                  </a:lnTo>
                  <a:lnTo>
                    <a:pt x="120065" y="51498"/>
                  </a:lnTo>
                  <a:lnTo>
                    <a:pt x="120599" y="51955"/>
                  </a:lnTo>
                  <a:lnTo>
                    <a:pt x="121513" y="51816"/>
                  </a:lnTo>
                  <a:lnTo>
                    <a:pt x="121869" y="50876"/>
                  </a:lnTo>
                  <a:lnTo>
                    <a:pt x="121996" y="50558"/>
                  </a:lnTo>
                  <a:lnTo>
                    <a:pt x="122034" y="50241"/>
                  </a:lnTo>
                  <a:close/>
                </a:path>
                <a:path w="165100" h="177800">
                  <a:moveTo>
                    <a:pt x="126136" y="139"/>
                  </a:moveTo>
                  <a:lnTo>
                    <a:pt x="126072" y="0"/>
                  </a:lnTo>
                  <a:lnTo>
                    <a:pt x="125844" y="279"/>
                  </a:lnTo>
                  <a:lnTo>
                    <a:pt x="126034" y="190"/>
                  </a:lnTo>
                  <a:close/>
                </a:path>
                <a:path w="165100" h="177800">
                  <a:moveTo>
                    <a:pt x="139966" y="26250"/>
                  </a:moveTo>
                  <a:lnTo>
                    <a:pt x="139941" y="25958"/>
                  </a:lnTo>
                  <a:lnTo>
                    <a:pt x="139915" y="25819"/>
                  </a:lnTo>
                  <a:lnTo>
                    <a:pt x="139865" y="25641"/>
                  </a:lnTo>
                  <a:lnTo>
                    <a:pt x="139776" y="25476"/>
                  </a:lnTo>
                  <a:lnTo>
                    <a:pt x="139712" y="25298"/>
                  </a:lnTo>
                  <a:lnTo>
                    <a:pt x="139636" y="25577"/>
                  </a:lnTo>
                  <a:lnTo>
                    <a:pt x="139611" y="25895"/>
                  </a:lnTo>
                  <a:lnTo>
                    <a:pt x="139636" y="26314"/>
                  </a:lnTo>
                  <a:lnTo>
                    <a:pt x="139852" y="26263"/>
                  </a:lnTo>
                  <a:close/>
                </a:path>
                <a:path w="165100" h="177800">
                  <a:moveTo>
                    <a:pt x="140284" y="118198"/>
                  </a:moveTo>
                  <a:lnTo>
                    <a:pt x="140055" y="117716"/>
                  </a:lnTo>
                  <a:lnTo>
                    <a:pt x="139928" y="117436"/>
                  </a:lnTo>
                  <a:lnTo>
                    <a:pt x="139928" y="117233"/>
                  </a:lnTo>
                  <a:lnTo>
                    <a:pt x="139915" y="117449"/>
                  </a:lnTo>
                  <a:lnTo>
                    <a:pt x="136042" y="117716"/>
                  </a:lnTo>
                  <a:lnTo>
                    <a:pt x="132092" y="117652"/>
                  </a:lnTo>
                  <a:lnTo>
                    <a:pt x="129451" y="118122"/>
                  </a:lnTo>
                  <a:lnTo>
                    <a:pt x="129451" y="122389"/>
                  </a:lnTo>
                  <a:lnTo>
                    <a:pt x="129197" y="122440"/>
                  </a:lnTo>
                  <a:lnTo>
                    <a:pt x="128866" y="122580"/>
                  </a:lnTo>
                  <a:lnTo>
                    <a:pt x="128308" y="122250"/>
                  </a:lnTo>
                  <a:lnTo>
                    <a:pt x="127977" y="121907"/>
                  </a:lnTo>
                  <a:lnTo>
                    <a:pt x="127901" y="123291"/>
                  </a:lnTo>
                  <a:lnTo>
                    <a:pt x="127736" y="123469"/>
                  </a:lnTo>
                  <a:lnTo>
                    <a:pt x="127635" y="123634"/>
                  </a:lnTo>
                  <a:lnTo>
                    <a:pt x="127444" y="123469"/>
                  </a:lnTo>
                  <a:lnTo>
                    <a:pt x="127304" y="123393"/>
                  </a:lnTo>
                  <a:lnTo>
                    <a:pt x="127304" y="126682"/>
                  </a:lnTo>
                  <a:lnTo>
                    <a:pt x="127076" y="126911"/>
                  </a:lnTo>
                  <a:lnTo>
                    <a:pt x="126809" y="127063"/>
                  </a:lnTo>
                  <a:lnTo>
                    <a:pt x="126580" y="127254"/>
                  </a:lnTo>
                  <a:lnTo>
                    <a:pt x="126111" y="126365"/>
                  </a:lnTo>
                  <a:lnTo>
                    <a:pt x="126695" y="126263"/>
                  </a:lnTo>
                  <a:lnTo>
                    <a:pt x="126987" y="126288"/>
                  </a:lnTo>
                  <a:lnTo>
                    <a:pt x="127304" y="126682"/>
                  </a:lnTo>
                  <a:lnTo>
                    <a:pt x="127304" y="123393"/>
                  </a:lnTo>
                  <a:lnTo>
                    <a:pt x="127152" y="123291"/>
                  </a:lnTo>
                  <a:lnTo>
                    <a:pt x="127254" y="122529"/>
                  </a:lnTo>
                  <a:lnTo>
                    <a:pt x="127584" y="121704"/>
                  </a:lnTo>
                  <a:lnTo>
                    <a:pt x="127787" y="122529"/>
                  </a:lnTo>
                  <a:lnTo>
                    <a:pt x="127901" y="123291"/>
                  </a:lnTo>
                  <a:lnTo>
                    <a:pt x="127901" y="121843"/>
                  </a:lnTo>
                  <a:lnTo>
                    <a:pt x="127749" y="121704"/>
                  </a:lnTo>
                  <a:lnTo>
                    <a:pt x="128562" y="121907"/>
                  </a:lnTo>
                  <a:lnTo>
                    <a:pt x="129197" y="122161"/>
                  </a:lnTo>
                  <a:lnTo>
                    <a:pt x="129311" y="122288"/>
                  </a:lnTo>
                  <a:lnTo>
                    <a:pt x="129451" y="122389"/>
                  </a:lnTo>
                  <a:lnTo>
                    <a:pt x="129451" y="118122"/>
                  </a:lnTo>
                  <a:lnTo>
                    <a:pt x="125476" y="118808"/>
                  </a:lnTo>
                  <a:lnTo>
                    <a:pt x="123317" y="120713"/>
                  </a:lnTo>
                  <a:lnTo>
                    <a:pt x="120967" y="122250"/>
                  </a:lnTo>
                  <a:lnTo>
                    <a:pt x="115138" y="130098"/>
                  </a:lnTo>
                  <a:lnTo>
                    <a:pt x="114401" y="130924"/>
                  </a:lnTo>
                  <a:lnTo>
                    <a:pt x="114401" y="141008"/>
                  </a:lnTo>
                  <a:lnTo>
                    <a:pt x="113792" y="140817"/>
                  </a:lnTo>
                  <a:lnTo>
                    <a:pt x="113525" y="140652"/>
                  </a:lnTo>
                  <a:lnTo>
                    <a:pt x="113550" y="140233"/>
                  </a:lnTo>
                  <a:lnTo>
                    <a:pt x="113766" y="140068"/>
                  </a:lnTo>
                  <a:lnTo>
                    <a:pt x="114134" y="140068"/>
                  </a:lnTo>
                  <a:lnTo>
                    <a:pt x="114287" y="140398"/>
                  </a:lnTo>
                  <a:lnTo>
                    <a:pt x="114401" y="141008"/>
                  </a:lnTo>
                  <a:lnTo>
                    <a:pt x="114401" y="130924"/>
                  </a:lnTo>
                  <a:lnTo>
                    <a:pt x="112534" y="133007"/>
                  </a:lnTo>
                  <a:lnTo>
                    <a:pt x="111937" y="135013"/>
                  </a:lnTo>
                  <a:lnTo>
                    <a:pt x="113182" y="138544"/>
                  </a:lnTo>
                  <a:lnTo>
                    <a:pt x="113474" y="140665"/>
                  </a:lnTo>
                  <a:lnTo>
                    <a:pt x="113601" y="142074"/>
                  </a:lnTo>
                  <a:lnTo>
                    <a:pt x="104724" y="139357"/>
                  </a:lnTo>
                  <a:lnTo>
                    <a:pt x="109397" y="142811"/>
                  </a:lnTo>
                  <a:lnTo>
                    <a:pt x="110921" y="142989"/>
                  </a:lnTo>
                  <a:lnTo>
                    <a:pt x="112877" y="142379"/>
                  </a:lnTo>
                  <a:lnTo>
                    <a:pt x="113614" y="142100"/>
                  </a:lnTo>
                  <a:lnTo>
                    <a:pt x="113741" y="142074"/>
                  </a:lnTo>
                  <a:lnTo>
                    <a:pt x="115493" y="141439"/>
                  </a:lnTo>
                  <a:lnTo>
                    <a:pt x="117297" y="141008"/>
                  </a:lnTo>
                  <a:lnTo>
                    <a:pt x="117602" y="140944"/>
                  </a:lnTo>
                  <a:lnTo>
                    <a:pt x="118732" y="141922"/>
                  </a:lnTo>
                  <a:lnTo>
                    <a:pt x="118719" y="145719"/>
                  </a:lnTo>
                  <a:lnTo>
                    <a:pt x="117132" y="146494"/>
                  </a:lnTo>
                  <a:lnTo>
                    <a:pt x="116332" y="146951"/>
                  </a:lnTo>
                  <a:lnTo>
                    <a:pt x="116243" y="149402"/>
                  </a:lnTo>
                  <a:lnTo>
                    <a:pt x="116027" y="151003"/>
                  </a:lnTo>
                  <a:lnTo>
                    <a:pt x="115570" y="153530"/>
                  </a:lnTo>
                  <a:lnTo>
                    <a:pt x="115582" y="153924"/>
                  </a:lnTo>
                  <a:lnTo>
                    <a:pt x="116268" y="154800"/>
                  </a:lnTo>
                  <a:lnTo>
                    <a:pt x="116789" y="155689"/>
                  </a:lnTo>
                  <a:lnTo>
                    <a:pt x="107188" y="162648"/>
                  </a:lnTo>
                  <a:lnTo>
                    <a:pt x="108229" y="162877"/>
                  </a:lnTo>
                  <a:lnTo>
                    <a:pt x="110947" y="163893"/>
                  </a:lnTo>
                  <a:lnTo>
                    <a:pt x="112941" y="165633"/>
                  </a:lnTo>
                  <a:lnTo>
                    <a:pt x="115608" y="165023"/>
                  </a:lnTo>
                  <a:lnTo>
                    <a:pt x="115735" y="166039"/>
                  </a:lnTo>
                  <a:lnTo>
                    <a:pt x="117195" y="165023"/>
                  </a:lnTo>
                  <a:lnTo>
                    <a:pt x="118249" y="164299"/>
                  </a:lnTo>
                  <a:lnTo>
                    <a:pt x="118059" y="163245"/>
                  </a:lnTo>
                  <a:lnTo>
                    <a:pt x="116865" y="162433"/>
                  </a:lnTo>
                  <a:lnTo>
                    <a:pt x="118160" y="161709"/>
                  </a:lnTo>
                  <a:lnTo>
                    <a:pt x="123672" y="164769"/>
                  </a:lnTo>
                  <a:lnTo>
                    <a:pt x="124853" y="172085"/>
                  </a:lnTo>
                  <a:lnTo>
                    <a:pt x="125336" y="171119"/>
                  </a:lnTo>
                  <a:lnTo>
                    <a:pt x="126199" y="171335"/>
                  </a:lnTo>
                  <a:lnTo>
                    <a:pt x="126530" y="172948"/>
                  </a:lnTo>
                  <a:lnTo>
                    <a:pt x="125907" y="173951"/>
                  </a:lnTo>
                  <a:lnTo>
                    <a:pt x="125641" y="175590"/>
                  </a:lnTo>
                  <a:lnTo>
                    <a:pt x="125539" y="176555"/>
                  </a:lnTo>
                  <a:lnTo>
                    <a:pt x="126403" y="177177"/>
                  </a:lnTo>
                  <a:lnTo>
                    <a:pt x="128803" y="176555"/>
                  </a:lnTo>
                  <a:lnTo>
                    <a:pt x="129222" y="176072"/>
                  </a:lnTo>
                  <a:lnTo>
                    <a:pt x="129946" y="175590"/>
                  </a:lnTo>
                  <a:lnTo>
                    <a:pt x="128854" y="171119"/>
                  </a:lnTo>
                  <a:lnTo>
                    <a:pt x="128651" y="170154"/>
                  </a:lnTo>
                  <a:lnTo>
                    <a:pt x="128079" y="168808"/>
                  </a:lnTo>
                  <a:lnTo>
                    <a:pt x="128676" y="168033"/>
                  </a:lnTo>
                  <a:lnTo>
                    <a:pt x="128981" y="167563"/>
                  </a:lnTo>
                  <a:lnTo>
                    <a:pt x="129755" y="166217"/>
                  </a:lnTo>
                  <a:lnTo>
                    <a:pt x="129565" y="164960"/>
                  </a:lnTo>
                  <a:lnTo>
                    <a:pt x="128930" y="163512"/>
                  </a:lnTo>
                  <a:lnTo>
                    <a:pt x="128803" y="163296"/>
                  </a:lnTo>
                  <a:lnTo>
                    <a:pt x="127406" y="163766"/>
                  </a:lnTo>
                  <a:lnTo>
                    <a:pt x="125984" y="164541"/>
                  </a:lnTo>
                  <a:lnTo>
                    <a:pt x="124231" y="164960"/>
                  </a:lnTo>
                  <a:lnTo>
                    <a:pt x="125349" y="163245"/>
                  </a:lnTo>
                  <a:lnTo>
                    <a:pt x="125958" y="162407"/>
                  </a:lnTo>
                  <a:lnTo>
                    <a:pt x="126352" y="161709"/>
                  </a:lnTo>
                  <a:lnTo>
                    <a:pt x="126492" y="161455"/>
                  </a:lnTo>
                  <a:lnTo>
                    <a:pt x="127266" y="160642"/>
                  </a:lnTo>
                  <a:lnTo>
                    <a:pt x="126961" y="159893"/>
                  </a:lnTo>
                  <a:lnTo>
                    <a:pt x="126809" y="159042"/>
                  </a:lnTo>
                  <a:lnTo>
                    <a:pt x="126593" y="158318"/>
                  </a:lnTo>
                  <a:lnTo>
                    <a:pt x="127787" y="157441"/>
                  </a:lnTo>
                  <a:lnTo>
                    <a:pt x="129336" y="156870"/>
                  </a:lnTo>
                  <a:lnTo>
                    <a:pt x="129832" y="155625"/>
                  </a:lnTo>
                  <a:lnTo>
                    <a:pt x="130098" y="154025"/>
                  </a:lnTo>
                  <a:lnTo>
                    <a:pt x="129984" y="153530"/>
                  </a:lnTo>
                  <a:lnTo>
                    <a:pt x="129794" y="152641"/>
                  </a:lnTo>
                  <a:lnTo>
                    <a:pt x="129781" y="151625"/>
                  </a:lnTo>
                  <a:lnTo>
                    <a:pt x="131597" y="150634"/>
                  </a:lnTo>
                  <a:lnTo>
                    <a:pt x="133184" y="149872"/>
                  </a:lnTo>
                  <a:lnTo>
                    <a:pt x="134696" y="148869"/>
                  </a:lnTo>
                  <a:lnTo>
                    <a:pt x="135267" y="148374"/>
                  </a:lnTo>
                  <a:lnTo>
                    <a:pt x="135712" y="147599"/>
                  </a:lnTo>
                  <a:lnTo>
                    <a:pt x="135496" y="146596"/>
                  </a:lnTo>
                  <a:lnTo>
                    <a:pt x="135229" y="146380"/>
                  </a:lnTo>
                  <a:lnTo>
                    <a:pt x="134454" y="145745"/>
                  </a:lnTo>
                  <a:lnTo>
                    <a:pt x="132003" y="146380"/>
                  </a:lnTo>
                  <a:lnTo>
                    <a:pt x="130949" y="144018"/>
                  </a:lnTo>
                  <a:lnTo>
                    <a:pt x="130632" y="143370"/>
                  </a:lnTo>
                  <a:lnTo>
                    <a:pt x="128143" y="146951"/>
                  </a:lnTo>
                  <a:lnTo>
                    <a:pt x="126771" y="148869"/>
                  </a:lnTo>
                  <a:lnTo>
                    <a:pt x="125984" y="148831"/>
                  </a:lnTo>
                  <a:lnTo>
                    <a:pt x="125806" y="148717"/>
                  </a:lnTo>
                  <a:lnTo>
                    <a:pt x="125806" y="153530"/>
                  </a:lnTo>
                  <a:lnTo>
                    <a:pt x="125768" y="153924"/>
                  </a:lnTo>
                  <a:lnTo>
                    <a:pt x="125412" y="153708"/>
                  </a:lnTo>
                  <a:lnTo>
                    <a:pt x="125806" y="153530"/>
                  </a:lnTo>
                  <a:lnTo>
                    <a:pt x="125806" y="148717"/>
                  </a:lnTo>
                  <a:lnTo>
                    <a:pt x="123012" y="146761"/>
                  </a:lnTo>
                  <a:lnTo>
                    <a:pt x="123177" y="148094"/>
                  </a:lnTo>
                  <a:lnTo>
                    <a:pt x="123393" y="149402"/>
                  </a:lnTo>
                  <a:lnTo>
                    <a:pt x="123444" y="151003"/>
                  </a:lnTo>
                  <a:lnTo>
                    <a:pt x="123012" y="151295"/>
                  </a:lnTo>
                  <a:lnTo>
                    <a:pt x="121666" y="152641"/>
                  </a:lnTo>
                  <a:lnTo>
                    <a:pt x="122986" y="146888"/>
                  </a:lnTo>
                  <a:lnTo>
                    <a:pt x="122872" y="146380"/>
                  </a:lnTo>
                  <a:lnTo>
                    <a:pt x="122262" y="144691"/>
                  </a:lnTo>
                  <a:lnTo>
                    <a:pt x="122478" y="144500"/>
                  </a:lnTo>
                  <a:lnTo>
                    <a:pt x="122656" y="144373"/>
                  </a:lnTo>
                  <a:lnTo>
                    <a:pt x="122897" y="144208"/>
                  </a:lnTo>
                  <a:lnTo>
                    <a:pt x="123939" y="143256"/>
                  </a:lnTo>
                  <a:lnTo>
                    <a:pt x="124345" y="142659"/>
                  </a:lnTo>
                  <a:lnTo>
                    <a:pt x="124256" y="141922"/>
                  </a:lnTo>
                  <a:lnTo>
                    <a:pt x="123888" y="140843"/>
                  </a:lnTo>
                  <a:lnTo>
                    <a:pt x="123609" y="140677"/>
                  </a:lnTo>
                  <a:lnTo>
                    <a:pt x="123317" y="140665"/>
                  </a:lnTo>
                  <a:lnTo>
                    <a:pt x="123024" y="142074"/>
                  </a:lnTo>
                  <a:lnTo>
                    <a:pt x="122389" y="143510"/>
                  </a:lnTo>
                  <a:lnTo>
                    <a:pt x="121983" y="143751"/>
                  </a:lnTo>
                  <a:lnTo>
                    <a:pt x="121983" y="145034"/>
                  </a:lnTo>
                  <a:lnTo>
                    <a:pt x="121754" y="145681"/>
                  </a:lnTo>
                  <a:lnTo>
                    <a:pt x="121577" y="146888"/>
                  </a:lnTo>
                  <a:lnTo>
                    <a:pt x="119837" y="146481"/>
                  </a:lnTo>
                  <a:lnTo>
                    <a:pt x="119799" y="144500"/>
                  </a:lnTo>
                  <a:lnTo>
                    <a:pt x="120827" y="144614"/>
                  </a:lnTo>
                  <a:lnTo>
                    <a:pt x="121920" y="144665"/>
                  </a:lnTo>
                  <a:lnTo>
                    <a:pt x="121983" y="145034"/>
                  </a:lnTo>
                  <a:lnTo>
                    <a:pt x="121983" y="143751"/>
                  </a:lnTo>
                  <a:lnTo>
                    <a:pt x="120916" y="144373"/>
                  </a:lnTo>
                  <a:lnTo>
                    <a:pt x="119811" y="144018"/>
                  </a:lnTo>
                  <a:lnTo>
                    <a:pt x="121132" y="140601"/>
                  </a:lnTo>
                  <a:lnTo>
                    <a:pt x="120472" y="140068"/>
                  </a:lnTo>
                  <a:lnTo>
                    <a:pt x="119494" y="139293"/>
                  </a:lnTo>
                  <a:lnTo>
                    <a:pt x="117906" y="137947"/>
                  </a:lnTo>
                  <a:lnTo>
                    <a:pt x="115976" y="136359"/>
                  </a:lnTo>
                  <a:lnTo>
                    <a:pt x="120802" y="132638"/>
                  </a:lnTo>
                  <a:lnTo>
                    <a:pt x="121678" y="133083"/>
                  </a:lnTo>
                  <a:lnTo>
                    <a:pt x="122212" y="133311"/>
                  </a:lnTo>
                  <a:lnTo>
                    <a:pt x="126085" y="135648"/>
                  </a:lnTo>
                  <a:lnTo>
                    <a:pt x="127317" y="135293"/>
                  </a:lnTo>
                  <a:lnTo>
                    <a:pt x="128917" y="132638"/>
                  </a:lnTo>
                  <a:lnTo>
                    <a:pt x="129349" y="131902"/>
                  </a:lnTo>
                  <a:lnTo>
                    <a:pt x="129235" y="131470"/>
                  </a:lnTo>
                  <a:lnTo>
                    <a:pt x="129197" y="129870"/>
                  </a:lnTo>
                  <a:lnTo>
                    <a:pt x="130073" y="129273"/>
                  </a:lnTo>
                  <a:lnTo>
                    <a:pt x="131140" y="129019"/>
                  </a:lnTo>
                  <a:lnTo>
                    <a:pt x="131622" y="128422"/>
                  </a:lnTo>
                  <a:lnTo>
                    <a:pt x="132143" y="127914"/>
                  </a:lnTo>
                  <a:lnTo>
                    <a:pt x="133858" y="127254"/>
                  </a:lnTo>
                  <a:lnTo>
                    <a:pt x="134708" y="126682"/>
                  </a:lnTo>
                  <a:lnTo>
                    <a:pt x="135153" y="126263"/>
                  </a:lnTo>
                  <a:lnTo>
                    <a:pt x="135394" y="126047"/>
                  </a:lnTo>
                  <a:lnTo>
                    <a:pt x="134975" y="125653"/>
                  </a:lnTo>
                  <a:lnTo>
                    <a:pt x="134378" y="125349"/>
                  </a:lnTo>
                  <a:lnTo>
                    <a:pt x="133781" y="123952"/>
                  </a:lnTo>
                  <a:lnTo>
                    <a:pt x="133680" y="123634"/>
                  </a:lnTo>
                  <a:lnTo>
                    <a:pt x="133731" y="122580"/>
                  </a:lnTo>
                  <a:lnTo>
                    <a:pt x="134924" y="121577"/>
                  </a:lnTo>
                  <a:lnTo>
                    <a:pt x="135737" y="120904"/>
                  </a:lnTo>
                  <a:lnTo>
                    <a:pt x="136956" y="120992"/>
                  </a:lnTo>
                  <a:lnTo>
                    <a:pt x="137934" y="122529"/>
                  </a:lnTo>
                  <a:lnTo>
                    <a:pt x="138785" y="120904"/>
                  </a:lnTo>
                  <a:lnTo>
                    <a:pt x="139382" y="119545"/>
                  </a:lnTo>
                  <a:lnTo>
                    <a:pt x="140284" y="118198"/>
                  </a:lnTo>
                  <a:close/>
                </a:path>
                <a:path w="165100" h="177800">
                  <a:moveTo>
                    <a:pt x="141185" y="117043"/>
                  </a:moveTo>
                  <a:lnTo>
                    <a:pt x="140982" y="116916"/>
                  </a:lnTo>
                  <a:lnTo>
                    <a:pt x="140741" y="116713"/>
                  </a:lnTo>
                  <a:lnTo>
                    <a:pt x="140423" y="116865"/>
                  </a:lnTo>
                  <a:lnTo>
                    <a:pt x="140258" y="117068"/>
                  </a:lnTo>
                  <a:lnTo>
                    <a:pt x="140081" y="117271"/>
                  </a:lnTo>
                  <a:lnTo>
                    <a:pt x="140601" y="117322"/>
                  </a:lnTo>
                  <a:lnTo>
                    <a:pt x="140906" y="117322"/>
                  </a:lnTo>
                  <a:lnTo>
                    <a:pt x="141046" y="117195"/>
                  </a:lnTo>
                  <a:lnTo>
                    <a:pt x="141185" y="117043"/>
                  </a:lnTo>
                  <a:close/>
                </a:path>
                <a:path w="165100" h="177800">
                  <a:moveTo>
                    <a:pt x="142824" y="24358"/>
                  </a:moveTo>
                  <a:lnTo>
                    <a:pt x="142646" y="24295"/>
                  </a:lnTo>
                  <a:lnTo>
                    <a:pt x="142303" y="24155"/>
                  </a:lnTo>
                  <a:lnTo>
                    <a:pt x="142240" y="24663"/>
                  </a:lnTo>
                  <a:lnTo>
                    <a:pt x="142176" y="25171"/>
                  </a:lnTo>
                  <a:lnTo>
                    <a:pt x="142113" y="25641"/>
                  </a:lnTo>
                  <a:lnTo>
                    <a:pt x="142506" y="25438"/>
                  </a:lnTo>
                  <a:lnTo>
                    <a:pt x="142608" y="24777"/>
                  </a:lnTo>
                  <a:lnTo>
                    <a:pt x="142824" y="24358"/>
                  </a:lnTo>
                  <a:close/>
                </a:path>
                <a:path w="165100" h="177800">
                  <a:moveTo>
                    <a:pt x="152171" y="10109"/>
                  </a:moveTo>
                  <a:lnTo>
                    <a:pt x="151371" y="8991"/>
                  </a:lnTo>
                  <a:lnTo>
                    <a:pt x="150583" y="9296"/>
                  </a:lnTo>
                  <a:lnTo>
                    <a:pt x="148653" y="10515"/>
                  </a:lnTo>
                  <a:lnTo>
                    <a:pt x="150177" y="12420"/>
                  </a:lnTo>
                  <a:lnTo>
                    <a:pt x="150609" y="11468"/>
                  </a:lnTo>
                  <a:lnTo>
                    <a:pt x="151358" y="10795"/>
                  </a:lnTo>
                  <a:lnTo>
                    <a:pt x="152171" y="10109"/>
                  </a:lnTo>
                  <a:close/>
                </a:path>
                <a:path w="165100" h="177800">
                  <a:moveTo>
                    <a:pt x="152412" y="83096"/>
                  </a:moveTo>
                  <a:lnTo>
                    <a:pt x="152311" y="82956"/>
                  </a:lnTo>
                  <a:lnTo>
                    <a:pt x="152234" y="82753"/>
                  </a:lnTo>
                  <a:lnTo>
                    <a:pt x="152107" y="82702"/>
                  </a:lnTo>
                  <a:lnTo>
                    <a:pt x="151853" y="82842"/>
                  </a:lnTo>
                  <a:lnTo>
                    <a:pt x="151701" y="82905"/>
                  </a:lnTo>
                  <a:lnTo>
                    <a:pt x="151714" y="83070"/>
                  </a:lnTo>
                  <a:lnTo>
                    <a:pt x="151739" y="83235"/>
                  </a:lnTo>
                  <a:lnTo>
                    <a:pt x="151739" y="83400"/>
                  </a:lnTo>
                  <a:lnTo>
                    <a:pt x="151955" y="83299"/>
                  </a:lnTo>
                  <a:lnTo>
                    <a:pt x="152171" y="83197"/>
                  </a:lnTo>
                  <a:lnTo>
                    <a:pt x="152412" y="83096"/>
                  </a:lnTo>
                  <a:close/>
                </a:path>
                <a:path w="165100" h="177800">
                  <a:moveTo>
                    <a:pt x="156019" y="93751"/>
                  </a:moveTo>
                  <a:lnTo>
                    <a:pt x="154914" y="92570"/>
                  </a:lnTo>
                  <a:lnTo>
                    <a:pt x="154254" y="91833"/>
                  </a:lnTo>
                  <a:lnTo>
                    <a:pt x="153276" y="92595"/>
                  </a:lnTo>
                  <a:lnTo>
                    <a:pt x="152336" y="93230"/>
                  </a:lnTo>
                  <a:lnTo>
                    <a:pt x="151460" y="94107"/>
                  </a:lnTo>
                  <a:lnTo>
                    <a:pt x="151434" y="94246"/>
                  </a:lnTo>
                  <a:lnTo>
                    <a:pt x="151422" y="94386"/>
                  </a:lnTo>
                  <a:lnTo>
                    <a:pt x="151485" y="94767"/>
                  </a:lnTo>
                  <a:lnTo>
                    <a:pt x="151663" y="95478"/>
                  </a:lnTo>
                  <a:lnTo>
                    <a:pt x="154051" y="95389"/>
                  </a:lnTo>
                  <a:lnTo>
                    <a:pt x="154292" y="95338"/>
                  </a:lnTo>
                  <a:lnTo>
                    <a:pt x="155930" y="94361"/>
                  </a:lnTo>
                  <a:lnTo>
                    <a:pt x="155917" y="94145"/>
                  </a:lnTo>
                  <a:lnTo>
                    <a:pt x="155943" y="93954"/>
                  </a:lnTo>
                  <a:lnTo>
                    <a:pt x="156019" y="93751"/>
                  </a:lnTo>
                  <a:close/>
                </a:path>
                <a:path w="165100" h="177800">
                  <a:moveTo>
                    <a:pt x="156832" y="80327"/>
                  </a:moveTo>
                  <a:lnTo>
                    <a:pt x="156044" y="79743"/>
                  </a:lnTo>
                  <a:lnTo>
                    <a:pt x="155638" y="79743"/>
                  </a:lnTo>
                  <a:lnTo>
                    <a:pt x="155257" y="79743"/>
                  </a:lnTo>
                  <a:lnTo>
                    <a:pt x="154546" y="80378"/>
                  </a:lnTo>
                  <a:lnTo>
                    <a:pt x="154647" y="81534"/>
                  </a:lnTo>
                  <a:lnTo>
                    <a:pt x="155003" y="82384"/>
                  </a:lnTo>
                  <a:lnTo>
                    <a:pt x="155651" y="84607"/>
                  </a:lnTo>
                  <a:lnTo>
                    <a:pt x="156349" y="82308"/>
                  </a:lnTo>
                  <a:lnTo>
                    <a:pt x="156718" y="81457"/>
                  </a:lnTo>
                  <a:lnTo>
                    <a:pt x="156832" y="80327"/>
                  </a:lnTo>
                  <a:close/>
                </a:path>
                <a:path w="165100" h="177800">
                  <a:moveTo>
                    <a:pt x="159918" y="98933"/>
                  </a:moveTo>
                  <a:lnTo>
                    <a:pt x="159423" y="98602"/>
                  </a:lnTo>
                  <a:lnTo>
                    <a:pt x="158953" y="98323"/>
                  </a:lnTo>
                  <a:lnTo>
                    <a:pt x="158432" y="98132"/>
                  </a:lnTo>
                  <a:lnTo>
                    <a:pt x="156565" y="97447"/>
                  </a:lnTo>
                  <a:lnTo>
                    <a:pt x="154673" y="98031"/>
                  </a:lnTo>
                  <a:lnTo>
                    <a:pt x="154152" y="99593"/>
                  </a:lnTo>
                  <a:lnTo>
                    <a:pt x="154622" y="99923"/>
                  </a:lnTo>
                  <a:lnTo>
                    <a:pt x="155117" y="100215"/>
                  </a:lnTo>
                  <a:lnTo>
                    <a:pt x="156286" y="100634"/>
                  </a:lnTo>
                  <a:lnTo>
                    <a:pt x="156298" y="102298"/>
                  </a:lnTo>
                  <a:lnTo>
                    <a:pt x="156578" y="103416"/>
                  </a:lnTo>
                  <a:lnTo>
                    <a:pt x="157137" y="103251"/>
                  </a:lnTo>
                  <a:lnTo>
                    <a:pt x="157670" y="103060"/>
                  </a:lnTo>
                  <a:lnTo>
                    <a:pt x="158178" y="102857"/>
                  </a:lnTo>
                  <a:lnTo>
                    <a:pt x="159918" y="98933"/>
                  </a:lnTo>
                  <a:close/>
                </a:path>
                <a:path w="165100" h="177800">
                  <a:moveTo>
                    <a:pt x="160591" y="94907"/>
                  </a:moveTo>
                  <a:lnTo>
                    <a:pt x="160261" y="95046"/>
                  </a:lnTo>
                  <a:lnTo>
                    <a:pt x="160299" y="95313"/>
                  </a:lnTo>
                  <a:lnTo>
                    <a:pt x="160375" y="95554"/>
                  </a:lnTo>
                  <a:lnTo>
                    <a:pt x="160426" y="95770"/>
                  </a:lnTo>
                  <a:lnTo>
                    <a:pt x="160477" y="95478"/>
                  </a:lnTo>
                  <a:lnTo>
                    <a:pt x="160591" y="94907"/>
                  </a:lnTo>
                  <a:close/>
                </a:path>
                <a:path w="165100" h="177800">
                  <a:moveTo>
                    <a:pt x="160769" y="96266"/>
                  </a:moveTo>
                  <a:lnTo>
                    <a:pt x="160528" y="96037"/>
                  </a:lnTo>
                  <a:lnTo>
                    <a:pt x="160426" y="95770"/>
                  </a:lnTo>
                  <a:lnTo>
                    <a:pt x="160362" y="96100"/>
                  </a:lnTo>
                  <a:lnTo>
                    <a:pt x="160769" y="96266"/>
                  </a:lnTo>
                  <a:close/>
                </a:path>
                <a:path w="165100" h="177800">
                  <a:moveTo>
                    <a:pt x="161086" y="96354"/>
                  </a:moveTo>
                  <a:lnTo>
                    <a:pt x="160870" y="96291"/>
                  </a:lnTo>
                  <a:lnTo>
                    <a:pt x="161010" y="96494"/>
                  </a:lnTo>
                  <a:lnTo>
                    <a:pt x="161086" y="96354"/>
                  </a:lnTo>
                  <a:close/>
                </a:path>
                <a:path w="165100" h="177800">
                  <a:moveTo>
                    <a:pt x="164807" y="88049"/>
                  </a:moveTo>
                  <a:lnTo>
                    <a:pt x="164642" y="87833"/>
                  </a:lnTo>
                  <a:lnTo>
                    <a:pt x="164503" y="87668"/>
                  </a:lnTo>
                  <a:lnTo>
                    <a:pt x="164325" y="87642"/>
                  </a:lnTo>
                  <a:lnTo>
                    <a:pt x="163868" y="87566"/>
                  </a:lnTo>
                  <a:lnTo>
                    <a:pt x="163156" y="87820"/>
                  </a:lnTo>
                  <a:lnTo>
                    <a:pt x="162852" y="88176"/>
                  </a:lnTo>
                  <a:lnTo>
                    <a:pt x="162661" y="88417"/>
                  </a:lnTo>
                  <a:lnTo>
                    <a:pt x="163004" y="89509"/>
                  </a:lnTo>
                  <a:lnTo>
                    <a:pt x="163156" y="89522"/>
                  </a:lnTo>
                  <a:lnTo>
                    <a:pt x="163461" y="89547"/>
                  </a:lnTo>
                  <a:lnTo>
                    <a:pt x="163791" y="89509"/>
                  </a:lnTo>
                  <a:lnTo>
                    <a:pt x="164172" y="89446"/>
                  </a:lnTo>
                  <a:lnTo>
                    <a:pt x="164807" y="880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 descr=""/>
            <p:cNvSpPr/>
            <p:nvPr/>
          </p:nvSpPr>
          <p:spPr>
            <a:xfrm>
              <a:off x="3298266" y="3355258"/>
              <a:ext cx="351790" cy="308610"/>
            </a:xfrm>
            <a:custGeom>
              <a:avLst/>
              <a:gdLst/>
              <a:ahLst/>
              <a:cxnLst/>
              <a:rect l="l" t="t" r="r" b="b"/>
              <a:pathLst>
                <a:path w="351789" h="308610">
                  <a:moveTo>
                    <a:pt x="4038" y="174231"/>
                  </a:moveTo>
                  <a:lnTo>
                    <a:pt x="3606" y="172897"/>
                  </a:lnTo>
                  <a:lnTo>
                    <a:pt x="3200" y="171691"/>
                  </a:lnTo>
                  <a:lnTo>
                    <a:pt x="2844" y="170586"/>
                  </a:lnTo>
                  <a:lnTo>
                    <a:pt x="2476" y="170688"/>
                  </a:lnTo>
                  <a:lnTo>
                    <a:pt x="2095" y="170776"/>
                  </a:lnTo>
                  <a:lnTo>
                    <a:pt x="1346" y="170967"/>
                  </a:lnTo>
                  <a:lnTo>
                    <a:pt x="952" y="170916"/>
                  </a:lnTo>
                  <a:lnTo>
                    <a:pt x="495" y="170942"/>
                  </a:lnTo>
                  <a:lnTo>
                    <a:pt x="342" y="171234"/>
                  </a:lnTo>
                  <a:lnTo>
                    <a:pt x="0" y="171805"/>
                  </a:lnTo>
                  <a:lnTo>
                    <a:pt x="482" y="172466"/>
                  </a:lnTo>
                  <a:lnTo>
                    <a:pt x="1130" y="173037"/>
                  </a:lnTo>
                  <a:lnTo>
                    <a:pt x="1968" y="173431"/>
                  </a:lnTo>
                  <a:lnTo>
                    <a:pt x="2628" y="173748"/>
                  </a:lnTo>
                  <a:lnTo>
                    <a:pt x="4038" y="174231"/>
                  </a:lnTo>
                  <a:close/>
                </a:path>
                <a:path w="351789" h="308610">
                  <a:moveTo>
                    <a:pt x="7518" y="244932"/>
                  </a:moveTo>
                  <a:lnTo>
                    <a:pt x="7302" y="244614"/>
                  </a:lnTo>
                  <a:lnTo>
                    <a:pt x="7124" y="244259"/>
                  </a:lnTo>
                  <a:lnTo>
                    <a:pt x="7061" y="243789"/>
                  </a:lnTo>
                  <a:lnTo>
                    <a:pt x="6959" y="243128"/>
                  </a:lnTo>
                  <a:lnTo>
                    <a:pt x="6210" y="242049"/>
                  </a:lnTo>
                  <a:lnTo>
                    <a:pt x="4635" y="242049"/>
                  </a:lnTo>
                  <a:lnTo>
                    <a:pt x="3937" y="241566"/>
                  </a:lnTo>
                  <a:lnTo>
                    <a:pt x="3340" y="240944"/>
                  </a:lnTo>
                  <a:lnTo>
                    <a:pt x="3454" y="242468"/>
                  </a:lnTo>
                  <a:lnTo>
                    <a:pt x="3619" y="243992"/>
                  </a:lnTo>
                  <a:lnTo>
                    <a:pt x="3860" y="245516"/>
                  </a:lnTo>
                  <a:lnTo>
                    <a:pt x="5702" y="245389"/>
                  </a:lnTo>
                  <a:lnTo>
                    <a:pt x="5956" y="245186"/>
                  </a:lnTo>
                  <a:lnTo>
                    <a:pt x="6311" y="245160"/>
                  </a:lnTo>
                  <a:lnTo>
                    <a:pt x="6667" y="245313"/>
                  </a:lnTo>
                  <a:lnTo>
                    <a:pt x="7378" y="245275"/>
                  </a:lnTo>
                  <a:lnTo>
                    <a:pt x="7480" y="245046"/>
                  </a:lnTo>
                  <a:close/>
                </a:path>
                <a:path w="351789" h="308610">
                  <a:moveTo>
                    <a:pt x="8496" y="226187"/>
                  </a:moveTo>
                  <a:lnTo>
                    <a:pt x="7797" y="225882"/>
                  </a:lnTo>
                  <a:lnTo>
                    <a:pt x="7073" y="225209"/>
                  </a:lnTo>
                  <a:lnTo>
                    <a:pt x="6083" y="224180"/>
                  </a:lnTo>
                  <a:lnTo>
                    <a:pt x="6007" y="224574"/>
                  </a:lnTo>
                  <a:lnTo>
                    <a:pt x="5956" y="224967"/>
                  </a:lnTo>
                  <a:lnTo>
                    <a:pt x="5930" y="225386"/>
                  </a:lnTo>
                  <a:lnTo>
                    <a:pt x="5892" y="226072"/>
                  </a:lnTo>
                  <a:lnTo>
                    <a:pt x="5727" y="226771"/>
                  </a:lnTo>
                  <a:lnTo>
                    <a:pt x="5499" y="227444"/>
                  </a:lnTo>
                  <a:lnTo>
                    <a:pt x="8496" y="226187"/>
                  </a:lnTo>
                  <a:close/>
                </a:path>
                <a:path w="351789" h="308610">
                  <a:moveTo>
                    <a:pt x="11506" y="176250"/>
                  </a:moveTo>
                  <a:lnTo>
                    <a:pt x="11303" y="176136"/>
                  </a:lnTo>
                  <a:lnTo>
                    <a:pt x="11112" y="176034"/>
                  </a:lnTo>
                  <a:lnTo>
                    <a:pt x="10909" y="175920"/>
                  </a:lnTo>
                  <a:lnTo>
                    <a:pt x="10858" y="176098"/>
                  </a:lnTo>
                  <a:lnTo>
                    <a:pt x="10795" y="176276"/>
                  </a:lnTo>
                  <a:lnTo>
                    <a:pt x="10820" y="176441"/>
                  </a:lnTo>
                  <a:lnTo>
                    <a:pt x="11049" y="176580"/>
                  </a:lnTo>
                  <a:lnTo>
                    <a:pt x="11277" y="176517"/>
                  </a:lnTo>
                  <a:lnTo>
                    <a:pt x="11506" y="176250"/>
                  </a:lnTo>
                  <a:close/>
                </a:path>
                <a:path w="351789" h="308610">
                  <a:moveTo>
                    <a:pt x="15113" y="202209"/>
                  </a:moveTo>
                  <a:lnTo>
                    <a:pt x="15100" y="201345"/>
                  </a:lnTo>
                  <a:lnTo>
                    <a:pt x="14871" y="200482"/>
                  </a:lnTo>
                  <a:lnTo>
                    <a:pt x="13360" y="200507"/>
                  </a:lnTo>
                  <a:lnTo>
                    <a:pt x="14516" y="201650"/>
                  </a:lnTo>
                  <a:lnTo>
                    <a:pt x="15113" y="202209"/>
                  </a:lnTo>
                  <a:close/>
                </a:path>
                <a:path w="351789" h="308610">
                  <a:moveTo>
                    <a:pt x="22174" y="173812"/>
                  </a:moveTo>
                  <a:lnTo>
                    <a:pt x="21704" y="173596"/>
                  </a:lnTo>
                  <a:lnTo>
                    <a:pt x="21247" y="173355"/>
                  </a:lnTo>
                  <a:lnTo>
                    <a:pt x="20764" y="173240"/>
                  </a:lnTo>
                  <a:lnTo>
                    <a:pt x="20434" y="173151"/>
                  </a:lnTo>
                  <a:lnTo>
                    <a:pt x="19964" y="173240"/>
                  </a:lnTo>
                  <a:lnTo>
                    <a:pt x="19570" y="173558"/>
                  </a:lnTo>
                  <a:lnTo>
                    <a:pt x="19634" y="174193"/>
                  </a:lnTo>
                  <a:lnTo>
                    <a:pt x="19812" y="174358"/>
                  </a:lnTo>
                  <a:lnTo>
                    <a:pt x="20066" y="174574"/>
                  </a:lnTo>
                  <a:lnTo>
                    <a:pt x="20574" y="174764"/>
                  </a:lnTo>
                  <a:lnTo>
                    <a:pt x="20853" y="174663"/>
                  </a:lnTo>
                  <a:lnTo>
                    <a:pt x="21336" y="174472"/>
                  </a:lnTo>
                  <a:lnTo>
                    <a:pt x="21755" y="174117"/>
                  </a:lnTo>
                  <a:lnTo>
                    <a:pt x="22174" y="173812"/>
                  </a:lnTo>
                  <a:close/>
                </a:path>
                <a:path w="351789" h="308610">
                  <a:moveTo>
                    <a:pt x="22529" y="173570"/>
                  </a:moveTo>
                  <a:lnTo>
                    <a:pt x="22339" y="173647"/>
                  </a:lnTo>
                  <a:lnTo>
                    <a:pt x="22174" y="173812"/>
                  </a:lnTo>
                  <a:lnTo>
                    <a:pt x="22377" y="173901"/>
                  </a:lnTo>
                  <a:lnTo>
                    <a:pt x="22529" y="173570"/>
                  </a:lnTo>
                  <a:close/>
                </a:path>
                <a:path w="351789" h="308610">
                  <a:moveTo>
                    <a:pt x="23380" y="173532"/>
                  </a:moveTo>
                  <a:lnTo>
                    <a:pt x="22809" y="172859"/>
                  </a:lnTo>
                  <a:lnTo>
                    <a:pt x="22707" y="173101"/>
                  </a:lnTo>
                  <a:lnTo>
                    <a:pt x="22618" y="173342"/>
                  </a:lnTo>
                  <a:lnTo>
                    <a:pt x="22529" y="173570"/>
                  </a:lnTo>
                  <a:lnTo>
                    <a:pt x="22860" y="173482"/>
                  </a:lnTo>
                  <a:lnTo>
                    <a:pt x="23380" y="173532"/>
                  </a:lnTo>
                  <a:close/>
                </a:path>
                <a:path w="351789" h="308610">
                  <a:moveTo>
                    <a:pt x="28130" y="218033"/>
                  </a:moveTo>
                  <a:lnTo>
                    <a:pt x="27609" y="217766"/>
                  </a:lnTo>
                  <a:lnTo>
                    <a:pt x="27178" y="217944"/>
                  </a:lnTo>
                  <a:lnTo>
                    <a:pt x="26365" y="218274"/>
                  </a:lnTo>
                  <a:lnTo>
                    <a:pt x="26543" y="218528"/>
                  </a:lnTo>
                  <a:lnTo>
                    <a:pt x="26619" y="218655"/>
                  </a:lnTo>
                  <a:lnTo>
                    <a:pt x="28130" y="218033"/>
                  </a:lnTo>
                  <a:close/>
                </a:path>
                <a:path w="351789" h="308610">
                  <a:moveTo>
                    <a:pt x="28219" y="207137"/>
                  </a:moveTo>
                  <a:lnTo>
                    <a:pt x="27101" y="206997"/>
                  </a:lnTo>
                  <a:lnTo>
                    <a:pt x="25958" y="206971"/>
                  </a:lnTo>
                  <a:lnTo>
                    <a:pt x="22517" y="206019"/>
                  </a:lnTo>
                  <a:lnTo>
                    <a:pt x="22225" y="205943"/>
                  </a:lnTo>
                  <a:lnTo>
                    <a:pt x="22225" y="208356"/>
                  </a:lnTo>
                  <a:lnTo>
                    <a:pt x="21259" y="208800"/>
                  </a:lnTo>
                  <a:lnTo>
                    <a:pt x="21869" y="207899"/>
                  </a:lnTo>
                  <a:lnTo>
                    <a:pt x="22225" y="208356"/>
                  </a:lnTo>
                  <a:lnTo>
                    <a:pt x="22225" y="205943"/>
                  </a:lnTo>
                  <a:lnTo>
                    <a:pt x="17475" y="204495"/>
                  </a:lnTo>
                  <a:lnTo>
                    <a:pt x="18694" y="205701"/>
                  </a:lnTo>
                  <a:lnTo>
                    <a:pt x="19024" y="206679"/>
                  </a:lnTo>
                  <a:lnTo>
                    <a:pt x="18897" y="207632"/>
                  </a:lnTo>
                  <a:lnTo>
                    <a:pt x="19558" y="208064"/>
                  </a:lnTo>
                  <a:lnTo>
                    <a:pt x="20853" y="208978"/>
                  </a:lnTo>
                  <a:lnTo>
                    <a:pt x="17449" y="209969"/>
                  </a:lnTo>
                  <a:lnTo>
                    <a:pt x="17030" y="210248"/>
                  </a:lnTo>
                  <a:lnTo>
                    <a:pt x="12827" y="212229"/>
                  </a:lnTo>
                  <a:lnTo>
                    <a:pt x="10477" y="215671"/>
                  </a:lnTo>
                  <a:lnTo>
                    <a:pt x="7785" y="219976"/>
                  </a:lnTo>
                  <a:lnTo>
                    <a:pt x="7467" y="220535"/>
                  </a:lnTo>
                  <a:lnTo>
                    <a:pt x="7124" y="221195"/>
                  </a:lnTo>
                  <a:lnTo>
                    <a:pt x="7493" y="221551"/>
                  </a:lnTo>
                  <a:lnTo>
                    <a:pt x="8013" y="222199"/>
                  </a:lnTo>
                  <a:lnTo>
                    <a:pt x="8432" y="222554"/>
                  </a:lnTo>
                  <a:lnTo>
                    <a:pt x="8623" y="222745"/>
                  </a:lnTo>
                  <a:lnTo>
                    <a:pt x="10515" y="223520"/>
                  </a:lnTo>
                  <a:lnTo>
                    <a:pt x="12839" y="221170"/>
                  </a:lnTo>
                  <a:lnTo>
                    <a:pt x="14224" y="223812"/>
                  </a:lnTo>
                  <a:lnTo>
                    <a:pt x="20116" y="221361"/>
                  </a:lnTo>
                  <a:lnTo>
                    <a:pt x="20040" y="221170"/>
                  </a:lnTo>
                  <a:lnTo>
                    <a:pt x="19507" y="219976"/>
                  </a:lnTo>
                  <a:lnTo>
                    <a:pt x="19672" y="218325"/>
                  </a:lnTo>
                  <a:lnTo>
                    <a:pt x="20281" y="215417"/>
                  </a:lnTo>
                  <a:lnTo>
                    <a:pt x="22237" y="214033"/>
                  </a:lnTo>
                  <a:lnTo>
                    <a:pt x="25425" y="215988"/>
                  </a:lnTo>
                  <a:lnTo>
                    <a:pt x="26466" y="214033"/>
                  </a:lnTo>
                  <a:lnTo>
                    <a:pt x="27012" y="213004"/>
                  </a:lnTo>
                  <a:lnTo>
                    <a:pt x="23317" y="212140"/>
                  </a:lnTo>
                  <a:lnTo>
                    <a:pt x="25044" y="210121"/>
                  </a:lnTo>
                  <a:lnTo>
                    <a:pt x="27876" y="209689"/>
                  </a:lnTo>
                  <a:lnTo>
                    <a:pt x="27990" y="208800"/>
                  </a:lnTo>
                  <a:lnTo>
                    <a:pt x="28117" y="207899"/>
                  </a:lnTo>
                  <a:lnTo>
                    <a:pt x="28219" y="207137"/>
                  </a:lnTo>
                  <a:close/>
                </a:path>
                <a:path w="351789" h="308610">
                  <a:moveTo>
                    <a:pt x="28422" y="206921"/>
                  </a:moveTo>
                  <a:lnTo>
                    <a:pt x="28232" y="206971"/>
                  </a:lnTo>
                  <a:lnTo>
                    <a:pt x="28219" y="207137"/>
                  </a:lnTo>
                  <a:lnTo>
                    <a:pt x="28346" y="207073"/>
                  </a:lnTo>
                  <a:lnTo>
                    <a:pt x="28422" y="206921"/>
                  </a:lnTo>
                  <a:close/>
                </a:path>
                <a:path w="351789" h="308610">
                  <a:moveTo>
                    <a:pt x="30048" y="244983"/>
                  </a:moveTo>
                  <a:lnTo>
                    <a:pt x="22707" y="250786"/>
                  </a:lnTo>
                  <a:lnTo>
                    <a:pt x="22707" y="251002"/>
                  </a:lnTo>
                  <a:lnTo>
                    <a:pt x="24053" y="250609"/>
                  </a:lnTo>
                  <a:lnTo>
                    <a:pt x="26682" y="249809"/>
                  </a:lnTo>
                  <a:lnTo>
                    <a:pt x="27559" y="249047"/>
                  </a:lnTo>
                  <a:lnTo>
                    <a:pt x="28486" y="247535"/>
                  </a:lnTo>
                  <a:lnTo>
                    <a:pt x="29298" y="246227"/>
                  </a:lnTo>
                  <a:lnTo>
                    <a:pt x="30048" y="244983"/>
                  </a:lnTo>
                  <a:close/>
                </a:path>
                <a:path w="351789" h="308610">
                  <a:moveTo>
                    <a:pt x="30619" y="241287"/>
                  </a:moveTo>
                  <a:lnTo>
                    <a:pt x="30441" y="241134"/>
                  </a:lnTo>
                  <a:lnTo>
                    <a:pt x="30238" y="241007"/>
                  </a:lnTo>
                  <a:lnTo>
                    <a:pt x="29972" y="240893"/>
                  </a:lnTo>
                  <a:lnTo>
                    <a:pt x="26390" y="242468"/>
                  </a:lnTo>
                  <a:lnTo>
                    <a:pt x="23723" y="244716"/>
                  </a:lnTo>
                  <a:lnTo>
                    <a:pt x="22936" y="248475"/>
                  </a:lnTo>
                  <a:lnTo>
                    <a:pt x="23215" y="248704"/>
                  </a:lnTo>
                  <a:lnTo>
                    <a:pt x="23368" y="248818"/>
                  </a:lnTo>
                  <a:lnTo>
                    <a:pt x="24282" y="244856"/>
                  </a:lnTo>
                  <a:lnTo>
                    <a:pt x="27508" y="243128"/>
                  </a:lnTo>
                  <a:lnTo>
                    <a:pt x="30619" y="241287"/>
                  </a:lnTo>
                  <a:close/>
                </a:path>
                <a:path w="351789" h="308610">
                  <a:moveTo>
                    <a:pt x="31216" y="205867"/>
                  </a:moveTo>
                  <a:lnTo>
                    <a:pt x="30238" y="202844"/>
                  </a:lnTo>
                  <a:lnTo>
                    <a:pt x="28422" y="206921"/>
                  </a:lnTo>
                  <a:lnTo>
                    <a:pt x="31076" y="206235"/>
                  </a:lnTo>
                  <a:lnTo>
                    <a:pt x="31216" y="205867"/>
                  </a:lnTo>
                  <a:close/>
                </a:path>
                <a:path w="351789" h="308610">
                  <a:moveTo>
                    <a:pt x="35737" y="206654"/>
                  </a:moveTo>
                  <a:lnTo>
                    <a:pt x="34112" y="207073"/>
                  </a:lnTo>
                  <a:lnTo>
                    <a:pt x="34696" y="208991"/>
                  </a:lnTo>
                  <a:lnTo>
                    <a:pt x="35737" y="206654"/>
                  </a:lnTo>
                  <a:close/>
                </a:path>
                <a:path w="351789" h="308610">
                  <a:moveTo>
                    <a:pt x="36080" y="205892"/>
                  </a:moveTo>
                  <a:lnTo>
                    <a:pt x="35737" y="206654"/>
                  </a:lnTo>
                  <a:lnTo>
                    <a:pt x="36080" y="205892"/>
                  </a:lnTo>
                  <a:close/>
                </a:path>
                <a:path w="351789" h="308610">
                  <a:moveTo>
                    <a:pt x="36537" y="201041"/>
                  </a:moveTo>
                  <a:lnTo>
                    <a:pt x="36233" y="201168"/>
                  </a:lnTo>
                  <a:lnTo>
                    <a:pt x="35864" y="201256"/>
                  </a:lnTo>
                  <a:lnTo>
                    <a:pt x="33883" y="202603"/>
                  </a:lnTo>
                  <a:lnTo>
                    <a:pt x="33832" y="203022"/>
                  </a:lnTo>
                  <a:lnTo>
                    <a:pt x="35560" y="204965"/>
                  </a:lnTo>
                  <a:lnTo>
                    <a:pt x="36093" y="205511"/>
                  </a:lnTo>
                  <a:lnTo>
                    <a:pt x="36156" y="204279"/>
                  </a:lnTo>
                  <a:lnTo>
                    <a:pt x="36309" y="202603"/>
                  </a:lnTo>
                  <a:lnTo>
                    <a:pt x="36537" y="201041"/>
                  </a:lnTo>
                  <a:close/>
                </a:path>
                <a:path w="351789" h="308610">
                  <a:moveTo>
                    <a:pt x="36588" y="201028"/>
                  </a:moveTo>
                  <a:close/>
                </a:path>
                <a:path w="351789" h="308610">
                  <a:moveTo>
                    <a:pt x="42545" y="177228"/>
                  </a:moveTo>
                  <a:lnTo>
                    <a:pt x="42494" y="176872"/>
                  </a:lnTo>
                  <a:lnTo>
                    <a:pt x="42252" y="176898"/>
                  </a:lnTo>
                  <a:lnTo>
                    <a:pt x="42024" y="176936"/>
                  </a:lnTo>
                  <a:lnTo>
                    <a:pt x="41795" y="177012"/>
                  </a:lnTo>
                  <a:lnTo>
                    <a:pt x="41605" y="177050"/>
                  </a:lnTo>
                  <a:lnTo>
                    <a:pt x="41427" y="177114"/>
                  </a:lnTo>
                  <a:lnTo>
                    <a:pt x="41275" y="177177"/>
                  </a:lnTo>
                  <a:lnTo>
                    <a:pt x="41249" y="177698"/>
                  </a:lnTo>
                  <a:lnTo>
                    <a:pt x="41389" y="178206"/>
                  </a:lnTo>
                  <a:lnTo>
                    <a:pt x="42011" y="178612"/>
                  </a:lnTo>
                  <a:lnTo>
                    <a:pt x="42367" y="177698"/>
                  </a:lnTo>
                  <a:lnTo>
                    <a:pt x="42545" y="177228"/>
                  </a:lnTo>
                  <a:close/>
                </a:path>
                <a:path w="351789" h="308610">
                  <a:moveTo>
                    <a:pt x="43395" y="193649"/>
                  </a:moveTo>
                  <a:lnTo>
                    <a:pt x="43256" y="193522"/>
                  </a:lnTo>
                  <a:lnTo>
                    <a:pt x="43002" y="193243"/>
                  </a:lnTo>
                  <a:lnTo>
                    <a:pt x="41960" y="192951"/>
                  </a:lnTo>
                  <a:lnTo>
                    <a:pt x="41452" y="192824"/>
                  </a:lnTo>
                  <a:lnTo>
                    <a:pt x="41173" y="192862"/>
                  </a:lnTo>
                  <a:lnTo>
                    <a:pt x="40932" y="192925"/>
                  </a:lnTo>
                  <a:lnTo>
                    <a:pt x="40703" y="192963"/>
                  </a:lnTo>
                  <a:lnTo>
                    <a:pt x="40894" y="193179"/>
                  </a:lnTo>
                  <a:lnTo>
                    <a:pt x="41097" y="193395"/>
                  </a:lnTo>
                  <a:lnTo>
                    <a:pt x="41275" y="193624"/>
                  </a:lnTo>
                  <a:lnTo>
                    <a:pt x="41363" y="193103"/>
                  </a:lnTo>
                  <a:lnTo>
                    <a:pt x="41414" y="192849"/>
                  </a:lnTo>
                  <a:lnTo>
                    <a:pt x="42735" y="193395"/>
                  </a:lnTo>
                  <a:lnTo>
                    <a:pt x="43395" y="193649"/>
                  </a:lnTo>
                  <a:close/>
                </a:path>
                <a:path w="351789" h="308610">
                  <a:moveTo>
                    <a:pt x="44831" y="199212"/>
                  </a:moveTo>
                  <a:lnTo>
                    <a:pt x="44335" y="199059"/>
                  </a:lnTo>
                  <a:lnTo>
                    <a:pt x="44348" y="199237"/>
                  </a:lnTo>
                  <a:lnTo>
                    <a:pt x="44513" y="199313"/>
                  </a:lnTo>
                  <a:lnTo>
                    <a:pt x="44831" y="199428"/>
                  </a:lnTo>
                  <a:lnTo>
                    <a:pt x="44831" y="199212"/>
                  </a:lnTo>
                  <a:close/>
                </a:path>
                <a:path w="351789" h="308610">
                  <a:moveTo>
                    <a:pt x="46748" y="159245"/>
                  </a:moveTo>
                  <a:lnTo>
                    <a:pt x="46482" y="159346"/>
                  </a:lnTo>
                  <a:lnTo>
                    <a:pt x="46355" y="159512"/>
                  </a:lnTo>
                  <a:lnTo>
                    <a:pt x="46278" y="159740"/>
                  </a:lnTo>
                  <a:lnTo>
                    <a:pt x="46583" y="159423"/>
                  </a:lnTo>
                  <a:lnTo>
                    <a:pt x="46748" y="159245"/>
                  </a:lnTo>
                  <a:close/>
                </a:path>
                <a:path w="351789" h="308610">
                  <a:moveTo>
                    <a:pt x="49479" y="161759"/>
                  </a:moveTo>
                  <a:lnTo>
                    <a:pt x="49009" y="160909"/>
                  </a:lnTo>
                  <a:lnTo>
                    <a:pt x="48869" y="160185"/>
                  </a:lnTo>
                  <a:lnTo>
                    <a:pt x="46316" y="160032"/>
                  </a:lnTo>
                  <a:lnTo>
                    <a:pt x="46278" y="159778"/>
                  </a:lnTo>
                  <a:lnTo>
                    <a:pt x="46228" y="159943"/>
                  </a:lnTo>
                  <a:lnTo>
                    <a:pt x="46037" y="161759"/>
                  </a:lnTo>
                  <a:lnTo>
                    <a:pt x="45669" y="166217"/>
                  </a:lnTo>
                  <a:lnTo>
                    <a:pt x="47840" y="165950"/>
                  </a:lnTo>
                  <a:lnTo>
                    <a:pt x="48628" y="164134"/>
                  </a:lnTo>
                  <a:lnTo>
                    <a:pt x="49479" y="161759"/>
                  </a:lnTo>
                  <a:close/>
                </a:path>
                <a:path w="351789" h="308610">
                  <a:moveTo>
                    <a:pt x="49809" y="172173"/>
                  </a:moveTo>
                  <a:lnTo>
                    <a:pt x="49542" y="172135"/>
                  </a:lnTo>
                  <a:lnTo>
                    <a:pt x="49263" y="172110"/>
                  </a:lnTo>
                  <a:lnTo>
                    <a:pt x="48971" y="172110"/>
                  </a:lnTo>
                  <a:lnTo>
                    <a:pt x="48729" y="172529"/>
                  </a:lnTo>
                  <a:lnTo>
                    <a:pt x="48336" y="173202"/>
                  </a:lnTo>
                  <a:lnTo>
                    <a:pt x="48463" y="173278"/>
                  </a:lnTo>
                  <a:lnTo>
                    <a:pt x="48704" y="173469"/>
                  </a:lnTo>
                  <a:lnTo>
                    <a:pt x="49085" y="173037"/>
                  </a:lnTo>
                  <a:lnTo>
                    <a:pt x="49453" y="172605"/>
                  </a:lnTo>
                  <a:lnTo>
                    <a:pt x="49809" y="172173"/>
                  </a:lnTo>
                  <a:close/>
                </a:path>
                <a:path w="351789" h="308610">
                  <a:moveTo>
                    <a:pt x="50152" y="177876"/>
                  </a:moveTo>
                  <a:lnTo>
                    <a:pt x="49771" y="176923"/>
                  </a:lnTo>
                  <a:lnTo>
                    <a:pt x="47815" y="176149"/>
                  </a:lnTo>
                  <a:lnTo>
                    <a:pt x="47815" y="178777"/>
                  </a:lnTo>
                  <a:lnTo>
                    <a:pt x="47307" y="178714"/>
                  </a:lnTo>
                  <a:lnTo>
                    <a:pt x="47523" y="178371"/>
                  </a:lnTo>
                  <a:lnTo>
                    <a:pt x="47815" y="178777"/>
                  </a:lnTo>
                  <a:lnTo>
                    <a:pt x="47815" y="176149"/>
                  </a:lnTo>
                  <a:lnTo>
                    <a:pt x="47574" y="176047"/>
                  </a:lnTo>
                  <a:lnTo>
                    <a:pt x="46812" y="176606"/>
                  </a:lnTo>
                  <a:lnTo>
                    <a:pt x="45694" y="178346"/>
                  </a:lnTo>
                  <a:lnTo>
                    <a:pt x="46443" y="179768"/>
                  </a:lnTo>
                  <a:lnTo>
                    <a:pt x="48069" y="180327"/>
                  </a:lnTo>
                  <a:lnTo>
                    <a:pt x="48526" y="179933"/>
                  </a:lnTo>
                  <a:lnTo>
                    <a:pt x="49403" y="179501"/>
                  </a:lnTo>
                  <a:lnTo>
                    <a:pt x="49733" y="178777"/>
                  </a:lnTo>
                  <a:lnTo>
                    <a:pt x="49923" y="178371"/>
                  </a:lnTo>
                  <a:lnTo>
                    <a:pt x="50152" y="177876"/>
                  </a:lnTo>
                  <a:close/>
                </a:path>
                <a:path w="351789" h="308610">
                  <a:moveTo>
                    <a:pt x="51028" y="108953"/>
                  </a:moveTo>
                  <a:lnTo>
                    <a:pt x="50571" y="107518"/>
                  </a:lnTo>
                  <a:lnTo>
                    <a:pt x="49898" y="106692"/>
                  </a:lnTo>
                  <a:lnTo>
                    <a:pt x="49352" y="106629"/>
                  </a:lnTo>
                  <a:lnTo>
                    <a:pt x="49187" y="106616"/>
                  </a:lnTo>
                  <a:lnTo>
                    <a:pt x="46812" y="108686"/>
                  </a:lnTo>
                  <a:lnTo>
                    <a:pt x="48031" y="109245"/>
                  </a:lnTo>
                  <a:lnTo>
                    <a:pt x="48666" y="109448"/>
                  </a:lnTo>
                  <a:lnTo>
                    <a:pt x="49733" y="109804"/>
                  </a:lnTo>
                  <a:lnTo>
                    <a:pt x="51028" y="108953"/>
                  </a:lnTo>
                  <a:close/>
                </a:path>
                <a:path w="351789" h="308610">
                  <a:moveTo>
                    <a:pt x="76009" y="235496"/>
                  </a:moveTo>
                  <a:lnTo>
                    <a:pt x="75806" y="235305"/>
                  </a:lnTo>
                  <a:lnTo>
                    <a:pt x="75526" y="235089"/>
                  </a:lnTo>
                  <a:lnTo>
                    <a:pt x="75196" y="234810"/>
                  </a:lnTo>
                  <a:lnTo>
                    <a:pt x="75044" y="235204"/>
                  </a:lnTo>
                  <a:lnTo>
                    <a:pt x="74980" y="235572"/>
                  </a:lnTo>
                  <a:lnTo>
                    <a:pt x="74942" y="235940"/>
                  </a:lnTo>
                  <a:lnTo>
                    <a:pt x="75285" y="235762"/>
                  </a:lnTo>
                  <a:lnTo>
                    <a:pt x="75628" y="235623"/>
                  </a:lnTo>
                  <a:lnTo>
                    <a:pt x="76009" y="235496"/>
                  </a:lnTo>
                  <a:close/>
                </a:path>
                <a:path w="351789" h="308610">
                  <a:moveTo>
                    <a:pt x="137401" y="199567"/>
                  </a:moveTo>
                  <a:lnTo>
                    <a:pt x="135051" y="198678"/>
                  </a:lnTo>
                  <a:lnTo>
                    <a:pt x="134937" y="200380"/>
                  </a:lnTo>
                  <a:lnTo>
                    <a:pt x="134874" y="201256"/>
                  </a:lnTo>
                  <a:lnTo>
                    <a:pt x="135356" y="200380"/>
                  </a:lnTo>
                  <a:lnTo>
                    <a:pt x="137401" y="199567"/>
                  </a:lnTo>
                  <a:close/>
                </a:path>
                <a:path w="351789" h="308610">
                  <a:moveTo>
                    <a:pt x="137833" y="202819"/>
                  </a:moveTo>
                  <a:lnTo>
                    <a:pt x="137210" y="200964"/>
                  </a:lnTo>
                  <a:lnTo>
                    <a:pt x="134886" y="201764"/>
                  </a:lnTo>
                  <a:lnTo>
                    <a:pt x="135877" y="202107"/>
                  </a:lnTo>
                  <a:lnTo>
                    <a:pt x="136867" y="202463"/>
                  </a:lnTo>
                  <a:lnTo>
                    <a:pt x="137833" y="202819"/>
                  </a:lnTo>
                  <a:close/>
                </a:path>
                <a:path w="351789" h="308610">
                  <a:moveTo>
                    <a:pt x="138125" y="202920"/>
                  </a:moveTo>
                  <a:lnTo>
                    <a:pt x="137833" y="202819"/>
                  </a:lnTo>
                  <a:lnTo>
                    <a:pt x="137896" y="202996"/>
                  </a:lnTo>
                  <a:lnTo>
                    <a:pt x="138036" y="202946"/>
                  </a:lnTo>
                  <a:close/>
                </a:path>
                <a:path w="351789" h="308610">
                  <a:moveTo>
                    <a:pt x="140208" y="204546"/>
                  </a:moveTo>
                  <a:lnTo>
                    <a:pt x="139255" y="203898"/>
                  </a:lnTo>
                  <a:lnTo>
                    <a:pt x="138620" y="203479"/>
                  </a:lnTo>
                  <a:lnTo>
                    <a:pt x="138023" y="203060"/>
                  </a:lnTo>
                  <a:lnTo>
                    <a:pt x="137058" y="204343"/>
                  </a:lnTo>
                  <a:lnTo>
                    <a:pt x="136829" y="204698"/>
                  </a:lnTo>
                  <a:lnTo>
                    <a:pt x="137502" y="205562"/>
                  </a:lnTo>
                  <a:lnTo>
                    <a:pt x="138137" y="205562"/>
                  </a:lnTo>
                  <a:lnTo>
                    <a:pt x="138760" y="205549"/>
                  </a:lnTo>
                  <a:lnTo>
                    <a:pt x="139344" y="205638"/>
                  </a:lnTo>
                  <a:lnTo>
                    <a:pt x="139636" y="205270"/>
                  </a:lnTo>
                  <a:lnTo>
                    <a:pt x="139903" y="204914"/>
                  </a:lnTo>
                  <a:lnTo>
                    <a:pt x="140208" y="204546"/>
                  </a:lnTo>
                  <a:close/>
                </a:path>
                <a:path w="351789" h="308610">
                  <a:moveTo>
                    <a:pt x="149199" y="177114"/>
                  </a:moveTo>
                  <a:lnTo>
                    <a:pt x="147840" y="175895"/>
                  </a:lnTo>
                  <a:lnTo>
                    <a:pt x="144792" y="175450"/>
                  </a:lnTo>
                  <a:lnTo>
                    <a:pt x="143637" y="175729"/>
                  </a:lnTo>
                  <a:lnTo>
                    <a:pt x="142265" y="175831"/>
                  </a:lnTo>
                  <a:lnTo>
                    <a:pt x="142455" y="177076"/>
                  </a:lnTo>
                  <a:lnTo>
                    <a:pt x="142379" y="178117"/>
                  </a:lnTo>
                  <a:lnTo>
                    <a:pt x="143408" y="180225"/>
                  </a:lnTo>
                  <a:lnTo>
                    <a:pt x="145021" y="180860"/>
                  </a:lnTo>
                  <a:lnTo>
                    <a:pt x="146291" y="180225"/>
                  </a:lnTo>
                  <a:lnTo>
                    <a:pt x="147243" y="179743"/>
                  </a:lnTo>
                  <a:lnTo>
                    <a:pt x="148170" y="178866"/>
                  </a:lnTo>
                  <a:lnTo>
                    <a:pt x="149199" y="177114"/>
                  </a:lnTo>
                  <a:close/>
                </a:path>
                <a:path w="351789" h="308610">
                  <a:moveTo>
                    <a:pt x="152438" y="207365"/>
                  </a:moveTo>
                  <a:lnTo>
                    <a:pt x="152082" y="207098"/>
                  </a:lnTo>
                  <a:lnTo>
                    <a:pt x="151892" y="206844"/>
                  </a:lnTo>
                  <a:lnTo>
                    <a:pt x="151676" y="207086"/>
                  </a:lnTo>
                  <a:lnTo>
                    <a:pt x="151307" y="207314"/>
                  </a:lnTo>
                  <a:lnTo>
                    <a:pt x="151307" y="207848"/>
                  </a:lnTo>
                  <a:lnTo>
                    <a:pt x="151625" y="208127"/>
                  </a:lnTo>
                  <a:lnTo>
                    <a:pt x="151815" y="208419"/>
                  </a:lnTo>
                  <a:lnTo>
                    <a:pt x="152031" y="208140"/>
                  </a:lnTo>
                  <a:lnTo>
                    <a:pt x="152374" y="207886"/>
                  </a:lnTo>
                  <a:lnTo>
                    <a:pt x="152412" y="207594"/>
                  </a:lnTo>
                  <a:lnTo>
                    <a:pt x="152438" y="207365"/>
                  </a:lnTo>
                  <a:close/>
                </a:path>
                <a:path w="351789" h="308610">
                  <a:moveTo>
                    <a:pt x="159029" y="305600"/>
                  </a:moveTo>
                  <a:lnTo>
                    <a:pt x="159016" y="305435"/>
                  </a:lnTo>
                  <a:lnTo>
                    <a:pt x="158915" y="305600"/>
                  </a:lnTo>
                  <a:lnTo>
                    <a:pt x="157187" y="308279"/>
                  </a:lnTo>
                  <a:lnTo>
                    <a:pt x="157200" y="308444"/>
                  </a:lnTo>
                  <a:lnTo>
                    <a:pt x="159029" y="305625"/>
                  </a:lnTo>
                  <a:close/>
                </a:path>
                <a:path w="351789" h="308610">
                  <a:moveTo>
                    <a:pt x="160312" y="180238"/>
                  </a:moveTo>
                  <a:lnTo>
                    <a:pt x="160185" y="180238"/>
                  </a:lnTo>
                  <a:lnTo>
                    <a:pt x="159956" y="180187"/>
                  </a:lnTo>
                  <a:lnTo>
                    <a:pt x="159867" y="180378"/>
                  </a:lnTo>
                  <a:lnTo>
                    <a:pt x="159867" y="180555"/>
                  </a:lnTo>
                  <a:lnTo>
                    <a:pt x="159842" y="180733"/>
                  </a:lnTo>
                  <a:lnTo>
                    <a:pt x="159969" y="180746"/>
                  </a:lnTo>
                  <a:lnTo>
                    <a:pt x="160210" y="180784"/>
                  </a:lnTo>
                  <a:lnTo>
                    <a:pt x="160299" y="180594"/>
                  </a:lnTo>
                  <a:lnTo>
                    <a:pt x="160299" y="180416"/>
                  </a:lnTo>
                  <a:lnTo>
                    <a:pt x="160312" y="180238"/>
                  </a:lnTo>
                  <a:close/>
                </a:path>
                <a:path w="351789" h="308610">
                  <a:moveTo>
                    <a:pt x="160426" y="146304"/>
                  </a:moveTo>
                  <a:lnTo>
                    <a:pt x="159258" y="142836"/>
                  </a:lnTo>
                  <a:lnTo>
                    <a:pt x="158369" y="143154"/>
                  </a:lnTo>
                  <a:lnTo>
                    <a:pt x="157543" y="143167"/>
                  </a:lnTo>
                  <a:lnTo>
                    <a:pt x="157353" y="143548"/>
                  </a:lnTo>
                  <a:lnTo>
                    <a:pt x="156171" y="145580"/>
                  </a:lnTo>
                  <a:lnTo>
                    <a:pt x="155155" y="147701"/>
                  </a:lnTo>
                  <a:lnTo>
                    <a:pt x="153504" y="150914"/>
                  </a:lnTo>
                  <a:lnTo>
                    <a:pt x="158356" y="147675"/>
                  </a:lnTo>
                  <a:lnTo>
                    <a:pt x="160426" y="146304"/>
                  </a:lnTo>
                  <a:close/>
                </a:path>
                <a:path w="351789" h="308610">
                  <a:moveTo>
                    <a:pt x="163042" y="165671"/>
                  </a:moveTo>
                  <a:lnTo>
                    <a:pt x="162585" y="165125"/>
                  </a:lnTo>
                  <a:lnTo>
                    <a:pt x="162153" y="164528"/>
                  </a:lnTo>
                  <a:lnTo>
                    <a:pt x="161632" y="164058"/>
                  </a:lnTo>
                  <a:lnTo>
                    <a:pt x="161048" y="164401"/>
                  </a:lnTo>
                  <a:lnTo>
                    <a:pt x="160502" y="164744"/>
                  </a:lnTo>
                  <a:lnTo>
                    <a:pt x="161112" y="165290"/>
                  </a:lnTo>
                  <a:lnTo>
                    <a:pt x="161620" y="165823"/>
                  </a:lnTo>
                  <a:lnTo>
                    <a:pt x="162204" y="166243"/>
                  </a:lnTo>
                  <a:lnTo>
                    <a:pt x="162763" y="165862"/>
                  </a:lnTo>
                  <a:lnTo>
                    <a:pt x="163042" y="165671"/>
                  </a:lnTo>
                  <a:close/>
                </a:path>
                <a:path w="351789" h="308610">
                  <a:moveTo>
                    <a:pt x="167132" y="175006"/>
                  </a:moveTo>
                  <a:lnTo>
                    <a:pt x="165023" y="174434"/>
                  </a:lnTo>
                  <a:lnTo>
                    <a:pt x="166801" y="172402"/>
                  </a:lnTo>
                  <a:lnTo>
                    <a:pt x="164274" y="170357"/>
                  </a:lnTo>
                  <a:lnTo>
                    <a:pt x="163220" y="172021"/>
                  </a:lnTo>
                  <a:lnTo>
                    <a:pt x="163068" y="173418"/>
                  </a:lnTo>
                  <a:lnTo>
                    <a:pt x="165036" y="174459"/>
                  </a:lnTo>
                  <a:lnTo>
                    <a:pt x="167132" y="175006"/>
                  </a:lnTo>
                  <a:close/>
                </a:path>
                <a:path w="351789" h="308610">
                  <a:moveTo>
                    <a:pt x="169532" y="158724"/>
                  </a:moveTo>
                  <a:lnTo>
                    <a:pt x="169100" y="158813"/>
                  </a:lnTo>
                  <a:lnTo>
                    <a:pt x="169341" y="159105"/>
                  </a:lnTo>
                  <a:lnTo>
                    <a:pt x="169532" y="158724"/>
                  </a:lnTo>
                  <a:close/>
                </a:path>
                <a:path w="351789" h="308610">
                  <a:moveTo>
                    <a:pt x="172123" y="105956"/>
                  </a:moveTo>
                  <a:lnTo>
                    <a:pt x="171996" y="105841"/>
                  </a:lnTo>
                  <a:lnTo>
                    <a:pt x="171881" y="105689"/>
                  </a:lnTo>
                  <a:lnTo>
                    <a:pt x="171729" y="105625"/>
                  </a:lnTo>
                  <a:lnTo>
                    <a:pt x="171526" y="105816"/>
                  </a:lnTo>
                  <a:lnTo>
                    <a:pt x="171551" y="106032"/>
                  </a:lnTo>
                  <a:lnTo>
                    <a:pt x="171653" y="106184"/>
                  </a:lnTo>
                  <a:lnTo>
                    <a:pt x="171805" y="106248"/>
                  </a:lnTo>
                  <a:lnTo>
                    <a:pt x="172008" y="106057"/>
                  </a:lnTo>
                  <a:close/>
                </a:path>
                <a:path w="351789" h="308610">
                  <a:moveTo>
                    <a:pt x="176415" y="150012"/>
                  </a:moveTo>
                  <a:lnTo>
                    <a:pt x="176276" y="150228"/>
                  </a:lnTo>
                  <a:lnTo>
                    <a:pt x="176136" y="150431"/>
                  </a:lnTo>
                  <a:lnTo>
                    <a:pt x="176022" y="150647"/>
                  </a:lnTo>
                  <a:lnTo>
                    <a:pt x="176136" y="150837"/>
                  </a:lnTo>
                  <a:lnTo>
                    <a:pt x="176276" y="150634"/>
                  </a:lnTo>
                  <a:lnTo>
                    <a:pt x="176339" y="150317"/>
                  </a:lnTo>
                  <a:lnTo>
                    <a:pt x="176415" y="150012"/>
                  </a:lnTo>
                  <a:close/>
                </a:path>
                <a:path w="351789" h="308610">
                  <a:moveTo>
                    <a:pt x="177253" y="74117"/>
                  </a:moveTo>
                  <a:lnTo>
                    <a:pt x="177241" y="73609"/>
                  </a:lnTo>
                  <a:lnTo>
                    <a:pt x="177177" y="73355"/>
                  </a:lnTo>
                  <a:lnTo>
                    <a:pt x="176911" y="72847"/>
                  </a:lnTo>
                  <a:lnTo>
                    <a:pt x="176644" y="72466"/>
                  </a:lnTo>
                  <a:lnTo>
                    <a:pt x="172974" y="72720"/>
                  </a:lnTo>
                  <a:lnTo>
                    <a:pt x="169341" y="73609"/>
                  </a:lnTo>
                  <a:lnTo>
                    <a:pt x="162890" y="73228"/>
                  </a:lnTo>
                  <a:lnTo>
                    <a:pt x="160489" y="74117"/>
                  </a:lnTo>
                  <a:lnTo>
                    <a:pt x="158038" y="78054"/>
                  </a:lnTo>
                  <a:lnTo>
                    <a:pt x="157683" y="78333"/>
                  </a:lnTo>
                  <a:lnTo>
                    <a:pt x="157683" y="106375"/>
                  </a:lnTo>
                  <a:lnTo>
                    <a:pt x="157657" y="108534"/>
                  </a:lnTo>
                  <a:lnTo>
                    <a:pt x="155765" y="111201"/>
                  </a:lnTo>
                  <a:lnTo>
                    <a:pt x="154051" y="111074"/>
                  </a:lnTo>
                  <a:lnTo>
                    <a:pt x="152704" y="110693"/>
                  </a:lnTo>
                  <a:lnTo>
                    <a:pt x="152654" y="108788"/>
                  </a:lnTo>
                  <a:lnTo>
                    <a:pt x="152527" y="106248"/>
                  </a:lnTo>
                  <a:lnTo>
                    <a:pt x="152412" y="104978"/>
                  </a:lnTo>
                  <a:lnTo>
                    <a:pt x="155232" y="104597"/>
                  </a:lnTo>
                  <a:lnTo>
                    <a:pt x="157683" y="106375"/>
                  </a:lnTo>
                  <a:lnTo>
                    <a:pt x="157683" y="78333"/>
                  </a:lnTo>
                  <a:lnTo>
                    <a:pt x="156743" y="79070"/>
                  </a:lnTo>
                  <a:lnTo>
                    <a:pt x="153885" y="80721"/>
                  </a:lnTo>
                  <a:lnTo>
                    <a:pt x="152501" y="81610"/>
                  </a:lnTo>
                  <a:lnTo>
                    <a:pt x="151053" y="82372"/>
                  </a:lnTo>
                  <a:lnTo>
                    <a:pt x="150888" y="82562"/>
                  </a:lnTo>
                  <a:lnTo>
                    <a:pt x="150888" y="94945"/>
                  </a:lnTo>
                  <a:lnTo>
                    <a:pt x="149631" y="94945"/>
                  </a:lnTo>
                  <a:lnTo>
                    <a:pt x="148907" y="94818"/>
                  </a:lnTo>
                  <a:lnTo>
                    <a:pt x="148882" y="94691"/>
                  </a:lnTo>
                  <a:lnTo>
                    <a:pt x="148793" y="94310"/>
                  </a:lnTo>
                  <a:lnTo>
                    <a:pt x="148615" y="94056"/>
                  </a:lnTo>
                  <a:lnTo>
                    <a:pt x="149440" y="93548"/>
                  </a:lnTo>
                  <a:lnTo>
                    <a:pt x="149885" y="93421"/>
                  </a:lnTo>
                  <a:lnTo>
                    <a:pt x="149961" y="93294"/>
                  </a:lnTo>
                  <a:lnTo>
                    <a:pt x="150215" y="93929"/>
                  </a:lnTo>
                  <a:lnTo>
                    <a:pt x="150888" y="94945"/>
                  </a:lnTo>
                  <a:lnTo>
                    <a:pt x="150888" y="82562"/>
                  </a:lnTo>
                  <a:lnTo>
                    <a:pt x="147040" y="86944"/>
                  </a:lnTo>
                  <a:lnTo>
                    <a:pt x="144780" y="91262"/>
                  </a:lnTo>
                  <a:lnTo>
                    <a:pt x="142621" y="94691"/>
                  </a:lnTo>
                  <a:lnTo>
                    <a:pt x="142900" y="93802"/>
                  </a:lnTo>
                  <a:lnTo>
                    <a:pt x="143611" y="92024"/>
                  </a:lnTo>
                  <a:lnTo>
                    <a:pt x="144805" y="88595"/>
                  </a:lnTo>
                  <a:lnTo>
                    <a:pt x="145630" y="86690"/>
                  </a:lnTo>
                  <a:lnTo>
                    <a:pt x="146634" y="85039"/>
                  </a:lnTo>
                  <a:lnTo>
                    <a:pt x="144894" y="86436"/>
                  </a:lnTo>
                  <a:lnTo>
                    <a:pt x="143662" y="88341"/>
                  </a:lnTo>
                  <a:lnTo>
                    <a:pt x="143116" y="91643"/>
                  </a:lnTo>
                  <a:lnTo>
                    <a:pt x="142862" y="92405"/>
                  </a:lnTo>
                  <a:lnTo>
                    <a:pt x="141693" y="94564"/>
                  </a:lnTo>
                  <a:lnTo>
                    <a:pt x="141643" y="96215"/>
                  </a:lnTo>
                  <a:lnTo>
                    <a:pt x="141859" y="97358"/>
                  </a:lnTo>
                  <a:lnTo>
                    <a:pt x="141947" y="99009"/>
                  </a:lnTo>
                  <a:lnTo>
                    <a:pt x="141859" y="99390"/>
                  </a:lnTo>
                  <a:lnTo>
                    <a:pt x="141808" y="100279"/>
                  </a:lnTo>
                  <a:lnTo>
                    <a:pt x="131394" y="101803"/>
                  </a:lnTo>
                  <a:lnTo>
                    <a:pt x="128854" y="101930"/>
                  </a:lnTo>
                  <a:lnTo>
                    <a:pt x="122580" y="103454"/>
                  </a:lnTo>
                  <a:lnTo>
                    <a:pt x="118579" y="104089"/>
                  </a:lnTo>
                  <a:lnTo>
                    <a:pt x="112991" y="108788"/>
                  </a:lnTo>
                  <a:lnTo>
                    <a:pt x="112890" y="113233"/>
                  </a:lnTo>
                  <a:lnTo>
                    <a:pt x="112674" y="113487"/>
                  </a:lnTo>
                  <a:lnTo>
                    <a:pt x="112356" y="113106"/>
                  </a:lnTo>
                  <a:lnTo>
                    <a:pt x="112890" y="113233"/>
                  </a:lnTo>
                  <a:lnTo>
                    <a:pt x="112890" y="108762"/>
                  </a:lnTo>
                  <a:lnTo>
                    <a:pt x="110464" y="108153"/>
                  </a:lnTo>
                  <a:lnTo>
                    <a:pt x="109410" y="106883"/>
                  </a:lnTo>
                  <a:lnTo>
                    <a:pt x="109207" y="106629"/>
                  </a:lnTo>
                  <a:lnTo>
                    <a:pt x="108102" y="105283"/>
                  </a:lnTo>
                  <a:lnTo>
                    <a:pt x="108102" y="111455"/>
                  </a:lnTo>
                  <a:lnTo>
                    <a:pt x="102882" y="112979"/>
                  </a:lnTo>
                  <a:lnTo>
                    <a:pt x="102069" y="112471"/>
                  </a:lnTo>
                  <a:lnTo>
                    <a:pt x="100431" y="111455"/>
                  </a:lnTo>
                  <a:lnTo>
                    <a:pt x="99326" y="109550"/>
                  </a:lnTo>
                  <a:lnTo>
                    <a:pt x="100520" y="106883"/>
                  </a:lnTo>
                  <a:lnTo>
                    <a:pt x="101473" y="107899"/>
                  </a:lnTo>
                  <a:lnTo>
                    <a:pt x="102743" y="108026"/>
                  </a:lnTo>
                  <a:lnTo>
                    <a:pt x="106006" y="108407"/>
                  </a:lnTo>
                  <a:lnTo>
                    <a:pt x="107200" y="109550"/>
                  </a:lnTo>
                  <a:lnTo>
                    <a:pt x="108102" y="111455"/>
                  </a:lnTo>
                  <a:lnTo>
                    <a:pt x="108102" y="105283"/>
                  </a:lnTo>
                  <a:lnTo>
                    <a:pt x="107340" y="104343"/>
                  </a:lnTo>
                  <a:lnTo>
                    <a:pt x="106578" y="103327"/>
                  </a:lnTo>
                  <a:lnTo>
                    <a:pt x="104673" y="100914"/>
                  </a:lnTo>
                  <a:lnTo>
                    <a:pt x="103378" y="99898"/>
                  </a:lnTo>
                  <a:lnTo>
                    <a:pt x="101727" y="99390"/>
                  </a:lnTo>
                  <a:lnTo>
                    <a:pt x="101981" y="100914"/>
                  </a:lnTo>
                  <a:lnTo>
                    <a:pt x="102057" y="104470"/>
                  </a:lnTo>
                  <a:lnTo>
                    <a:pt x="100482" y="106629"/>
                  </a:lnTo>
                  <a:lnTo>
                    <a:pt x="98653" y="106248"/>
                  </a:lnTo>
                  <a:lnTo>
                    <a:pt x="97383" y="105486"/>
                  </a:lnTo>
                  <a:lnTo>
                    <a:pt x="98056" y="101803"/>
                  </a:lnTo>
                  <a:lnTo>
                    <a:pt x="98437" y="98755"/>
                  </a:lnTo>
                  <a:lnTo>
                    <a:pt x="96913" y="98501"/>
                  </a:lnTo>
                  <a:lnTo>
                    <a:pt x="93891" y="97485"/>
                  </a:lnTo>
                  <a:lnTo>
                    <a:pt x="92354" y="96481"/>
                  </a:lnTo>
                  <a:lnTo>
                    <a:pt x="92354" y="128219"/>
                  </a:lnTo>
                  <a:lnTo>
                    <a:pt x="91516" y="129273"/>
                  </a:lnTo>
                  <a:lnTo>
                    <a:pt x="91516" y="138887"/>
                  </a:lnTo>
                  <a:lnTo>
                    <a:pt x="89789" y="140538"/>
                  </a:lnTo>
                  <a:lnTo>
                    <a:pt x="86537" y="139141"/>
                  </a:lnTo>
                  <a:lnTo>
                    <a:pt x="86321" y="138506"/>
                  </a:lnTo>
                  <a:lnTo>
                    <a:pt x="85890" y="137236"/>
                  </a:lnTo>
                  <a:lnTo>
                    <a:pt x="85966" y="135458"/>
                  </a:lnTo>
                  <a:lnTo>
                    <a:pt x="87642" y="133680"/>
                  </a:lnTo>
                  <a:lnTo>
                    <a:pt x="91147" y="134569"/>
                  </a:lnTo>
                  <a:lnTo>
                    <a:pt x="91516" y="138887"/>
                  </a:lnTo>
                  <a:lnTo>
                    <a:pt x="91516" y="129273"/>
                  </a:lnTo>
                  <a:lnTo>
                    <a:pt x="90220" y="130886"/>
                  </a:lnTo>
                  <a:lnTo>
                    <a:pt x="85407" y="126822"/>
                  </a:lnTo>
                  <a:lnTo>
                    <a:pt x="86283" y="125171"/>
                  </a:lnTo>
                  <a:lnTo>
                    <a:pt x="87503" y="124155"/>
                  </a:lnTo>
                  <a:lnTo>
                    <a:pt x="89992" y="124663"/>
                  </a:lnTo>
                  <a:lnTo>
                    <a:pt x="90601" y="126441"/>
                  </a:lnTo>
                  <a:lnTo>
                    <a:pt x="92354" y="128219"/>
                  </a:lnTo>
                  <a:lnTo>
                    <a:pt x="92354" y="96481"/>
                  </a:lnTo>
                  <a:lnTo>
                    <a:pt x="91960" y="96215"/>
                  </a:lnTo>
                  <a:lnTo>
                    <a:pt x="91821" y="96088"/>
                  </a:lnTo>
                  <a:lnTo>
                    <a:pt x="91821" y="115392"/>
                  </a:lnTo>
                  <a:lnTo>
                    <a:pt x="91821" y="115773"/>
                  </a:lnTo>
                  <a:lnTo>
                    <a:pt x="91516" y="115773"/>
                  </a:lnTo>
                  <a:lnTo>
                    <a:pt x="91821" y="115392"/>
                  </a:lnTo>
                  <a:lnTo>
                    <a:pt x="91821" y="96088"/>
                  </a:lnTo>
                  <a:lnTo>
                    <a:pt x="89154" y="93548"/>
                  </a:lnTo>
                  <a:lnTo>
                    <a:pt x="87680" y="92151"/>
                  </a:lnTo>
                  <a:lnTo>
                    <a:pt x="84759" y="91262"/>
                  </a:lnTo>
                  <a:lnTo>
                    <a:pt x="79540" y="93548"/>
                  </a:lnTo>
                  <a:lnTo>
                    <a:pt x="77597" y="93548"/>
                  </a:lnTo>
                  <a:lnTo>
                    <a:pt x="73964" y="93167"/>
                  </a:lnTo>
                  <a:lnTo>
                    <a:pt x="72339" y="93167"/>
                  </a:lnTo>
                  <a:lnTo>
                    <a:pt x="70739" y="93548"/>
                  </a:lnTo>
                  <a:lnTo>
                    <a:pt x="70637" y="94945"/>
                  </a:lnTo>
                  <a:lnTo>
                    <a:pt x="70345" y="95961"/>
                  </a:lnTo>
                  <a:lnTo>
                    <a:pt x="69710" y="97358"/>
                  </a:lnTo>
                  <a:lnTo>
                    <a:pt x="75158" y="99771"/>
                  </a:lnTo>
                  <a:lnTo>
                    <a:pt x="73825" y="105486"/>
                  </a:lnTo>
                  <a:lnTo>
                    <a:pt x="73329" y="107391"/>
                  </a:lnTo>
                  <a:lnTo>
                    <a:pt x="73063" y="108153"/>
                  </a:lnTo>
                  <a:lnTo>
                    <a:pt x="72593" y="108788"/>
                  </a:lnTo>
                  <a:lnTo>
                    <a:pt x="71158" y="110312"/>
                  </a:lnTo>
                  <a:lnTo>
                    <a:pt x="71056" y="111836"/>
                  </a:lnTo>
                  <a:lnTo>
                    <a:pt x="70942" y="112852"/>
                  </a:lnTo>
                  <a:lnTo>
                    <a:pt x="70332" y="117551"/>
                  </a:lnTo>
                  <a:lnTo>
                    <a:pt x="69621" y="120726"/>
                  </a:lnTo>
                  <a:lnTo>
                    <a:pt x="66636" y="124536"/>
                  </a:lnTo>
                  <a:lnTo>
                    <a:pt x="66421" y="126060"/>
                  </a:lnTo>
                  <a:lnTo>
                    <a:pt x="65278" y="131394"/>
                  </a:lnTo>
                  <a:lnTo>
                    <a:pt x="64731" y="133172"/>
                  </a:lnTo>
                  <a:lnTo>
                    <a:pt x="68503" y="134442"/>
                  </a:lnTo>
                  <a:lnTo>
                    <a:pt x="68770" y="135839"/>
                  </a:lnTo>
                  <a:lnTo>
                    <a:pt x="69024" y="135839"/>
                  </a:lnTo>
                  <a:lnTo>
                    <a:pt x="69316" y="136728"/>
                  </a:lnTo>
                  <a:lnTo>
                    <a:pt x="68872" y="136728"/>
                  </a:lnTo>
                  <a:lnTo>
                    <a:pt x="68961" y="141681"/>
                  </a:lnTo>
                  <a:lnTo>
                    <a:pt x="66217" y="143205"/>
                  </a:lnTo>
                  <a:lnTo>
                    <a:pt x="67360" y="145491"/>
                  </a:lnTo>
                  <a:lnTo>
                    <a:pt x="68707" y="143586"/>
                  </a:lnTo>
                  <a:lnTo>
                    <a:pt x="69684" y="141681"/>
                  </a:lnTo>
                  <a:lnTo>
                    <a:pt x="72301" y="142062"/>
                  </a:lnTo>
                  <a:lnTo>
                    <a:pt x="72567" y="141681"/>
                  </a:lnTo>
                  <a:lnTo>
                    <a:pt x="73139" y="138506"/>
                  </a:lnTo>
                  <a:lnTo>
                    <a:pt x="76517" y="138633"/>
                  </a:lnTo>
                  <a:lnTo>
                    <a:pt x="78854" y="139903"/>
                  </a:lnTo>
                  <a:lnTo>
                    <a:pt x="80251" y="141046"/>
                  </a:lnTo>
                  <a:lnTo>
                    <a:pt x="83731" y="142189"/>
                  </a:lnTo>
                  <a:lnTo>
                    <a:pt x="83642" y="143586"/>
                  </a:lnTo>
                  <a:lnTo>
                    <a:pt x="83426" y="144856"/>
                  </a:lnTo>
                  <a:lnTo>
                    <a:pt x="82169" y="145618"/>
                  </a:lnTo>
                  <a:lnTo>
                    <a:pt x="80899" y="146507"/>
                  </a:lnTo>
                  <a:lnTo>
                    <a:pt x="78244" y="147650"/>
                  </a:lnTo>
                  <a:lnTo>
                    <a:pt x="76860" y="148031"/>
                  </a:lnTo>
                  <a:lnTo>
                    <a:pt x="75412" y="148539"/>
                  </a:lnTo>
                  <a:lnTo>
                    <a:pt x="76200" y="151079"/>
                  </a:lnTo>
                  <a:lnTo>
                    <a:pt x="78854" y="151206"/>
                  </a:lnTo>
                  <a:lnTo>
                    <a:pt x="80098" y="148539"/>
                  </a:lnTo>
                  <a:lnTo>
                    <a:pt x="82524" y="149047"/>
                  </a:lnTo>
                  <a:lnTo>
                    <a:pt x="83159" y="151206"/>
                  </a:lnTo>
                  <a:lnTo>
                    <a:pt x="80149" y="150190"/>
                  </a:lnTo>
                  <a:lnTo>
                    <a:pt x="80416" y="153492"/>
                  </a:lnTo>
                  <a:lnTo>
                    <a:pt x="79387" y="154000"/>
                  </a:lnTo>
                  <a:lnTo>
                    <a:pt x="77495" y="154762"/>
                  </a:lnTo>
                  <a:lnTo>
                    <a:pt x="77101" y="154889"/>
                  </a:lnTo>
                  <a:lnTo>
                    <a:pt x="76758" y="155143"/>
                  </a:lnTo>
                  <a:lnTo>
                    <a:pt x="77241" y="156286"/>
                  </a:lnTo>
                  <a:lnTo>
                    <a:pt x="79044" y="156286"/>
                  </a:lnTo>
                  <a:lnTo>
                    <a:pt x="80238" y="156159"/>
                  </a:lnTo>
                  <a:lnTo>
                    <a:pt x="80657" y="156032"/>
                  </a:lnTo>
                  <a:lnTo>
                    <a:pt x="81064" y="156032"/>
                  </a:lnTo>
                  <a:lnTo>
                    <a:pt x="82270" y="154254"/>
                  </a:lnTo>
                  <a:lnTo>
                    <a:pt x="82905" y="153492"/>
                  </a:lnTo>
                  <a:lnTo>
                    <a:pt x="85686" y="154000"/>
                  </a:lnTo>
                  <a:lnTo>
                    <a:pt x="86652" y="153492"/>
                  </a:lnTo>
                  <a:lnTo>
                    <a:pt x="87122" y="153238"/>
                  </a:lnTo>
                  <a:lnTo>
                    <a:pt x="86829" y="151206"/>
                  </a:lnTo>
                  <a:lnTo>
                    <a:pt x="86817" y="151079"/>
                  </a:lnTo>
                  <a:lnTo>
                    <a:pt x="89204" y="150444"/>
                  </a:lnTo>
                  <a:lnTo>
                    <a:pt x="89585" y="150190"/>
                  </a:lnTo>
                  <a:lnTo>
                    <a:pt x="89941" y="149809"/>
                  </a:lnTo>
                  <a:lnTo>
                    <a:pt x="88328" y="149682"/>
                  </a:lnTo>
                  <a:lnTo>
                    <a:pt x="86766" y="149047"/>
                  </a:lnTo>
                  <a:lnTo>
                    <a:pt x="84582" y="148793"/>
                  </a:lnTo>
                  <a:lnTo>
                    <a:pt x="84455" y="148539"/>
                  </a:lnTo>
                  <a:lnTo>
                    <a:pt x="83870" y="147396"/>
                  </a:lnTo>
                  <a:lnTo>
                    <a:pt x="83629" y="145999"/>
                  </a:lnTo>
                  <a:lnTo>
                    <a:pt x="84391" y="144983"/>
                  </a:lnTo>
                  <a:lnTo>
                    <a:pt x="86423" y="144221"/>
                  </a:lnTo>
                  <a:lnTo>
                    <a:pt x="87998" y="143967"/>
                  </a:lnTo>
                  <a:lnTo>
                    <a:pt x="89509" y="143459"/>
                  </a:lnTo>
                  <a:lnTo>
                    <a:pt x="90195" y="145745"/>
                  </a:lnTo>
                  <a:lnTo>
                    <a:pt x="91757" y="145999"/>
                  </a:lnTo>
                  <a:lnTo>
                    <a:pt x="93941" y="145745"/>
                  </a:lnTo>
                  <a:lnTo>
                    <a:pt x="94411" y="143459"/>
                  </a:lnTo>
                  <a:lnTo>
                    <a:pt x="94907" y="141046"/>
                  </a:lnTo>
                  <a:lnTo>
                    <a:pt x="95135" y="140538"/>
                  </a:lnTo>
                  <a:lnTo>
                    <a:pt x="95072" y="138506"/>
                  </a:lnTo>
                  <a:lnTo>
                    <a:pt x="94919" y="136982"/>
                  </a:lnTo>
                  <a:lnTo>
                    <a:pt x="96189" y="135331"/>
                  </a:lnTo>
                  <a:lnTo>
                    <a:pt x="99250" y="133680"/>
                  </a:lnTo>
                  <a:lnTo>
                    <a:pt x="100672" y="132918"/>
                  </a:lnTo>
                  <a:lnTo>
                    <a:pt x="102146" y="131267"/>
                  </a:lnTo>
                  <a:lnTo>
                    <a:pt x="102209" y="130886"/>
                  </a:lnTo>
                  <a:lnTo>
                    <a:pt x="101561" y="127330"/>
                  </a:lnTo>
                  <a:lnTo>
                    <a:pt x="102362" y="126441"/>
                  </a:lnTo>
                  <a:lnTo>
                    <a:pt x="102882" y="125298"/>
                  </a:lnTo>
                  <a:lnTo>
                    <a:pt x="98323" y="125298"/>
                  </a:lnTo>
                  <a:lnTo>
                    <a:pt x="98183" y="124155"/>
                  </a:lnTo>
                  <a:lnTo>
                    <a:pt x="98158" y="123901"/>
                  </a:lnTo>
                  <a:lnTo>
                    <a:pt x="97713" y="122885"/>
                  </a:lnTo>
                  <a:lnTo>
                    <a:pt x="97726" y="122123"/>
                  </a:lnTo>
                  <a:lnTo>
                    <a:pt x="99212" y="119202"/>
                  </a:lnTo>
                  <a:lnTo>
                    <a:pt x="99822" y="116916"/>
                  </a:lnTo>
                  <a:lnTo>
                    <a:pt x="99885" y="115773"/>
                  </a:lnTo>
                  <a:lnTo>
                    <a:pt x="99872" y="115392"/>
                  </a:lnTo>
                  <a:lnTo>
                    <a:pt x="99834" y="112852"/>
                  </a:lnTo>
                  <a:lnTo>
                    <a:pt x="100926" y="112471"/>
                  </a:lnTo>
                  <a:lnTo>
                    <a:pt x="102044" y="112979"/>
                  </a:lnTo>
                  <a:lnTo>
                    <a:pt x="102895" y="116916"/>
                  </a:lnTo>
                  <a:lnTo>
                    <a:pt x="99593" y="122123"/>
                  </a:lnTo>
                  <a:lnTo>
                    <a:pt x="101955" y="123393"/>
                  </a:lnTo>
                  <a:lnTo>
                    <a:pt x="102552" y="119710"/>
                  </a:lnTo>
                  <a:lnTo>
                    <a:pt x="105244" y="120599"/>
                  </a:lnTo>
                  <a:lnTo>
                    <a:pt x="105244" y="120726"/>
                  </a:lnTo>
                  <a:lnTo>
                    <a:pt x="105067" y="121361"/>
                  </a:lnTo>
                  <a:lnTo>
                    <a:pt x="105613" y="122377"/>
                  </a:lnTo>
                  <a:lnTo>
                    <a:pt x="106159" y="123139"/>
                  </a:lnTo>
                  <a:lnTo>
                    <a:pt x="107543" y="123520"/>
                  </a:lnTo>
                  <a:lnTo>
                    <a:pt x="108115" y="122885"/>
                  </a:lnTo>
                  <a:lnTo>
                    <a:pt x="108496" y="121361"/>
                  </a:lnTo>
                  <a:lnTo>
                    <a:pt x="108877" y="120726"/>
                  </a:lnTo>
                  <a:lnTo>
                    <a:pt x="109207" y="119964"/>
                  </a:lnTo>
                  <a:lnTo>
                    <a:pt x="114338" y="121615"/>
                  </a:lnTo>
                  <a:lnTo>
                    <a:pt x="117094" y="125552"/>
                  </a:lnTo>
                  <a:lnTo>
                    <a:pt x="120967" y="129743"/>
                  </a:lnTo>
                  <a:lnTo>
                    <a:pt x="121462" y="130124"/>
                  </a:lnTo>
                  <a:lnTo>
                    <a:pt x="123698" y="130378"/>
                  </a:lnTo>
                  <a:lnTo>
                    <a:pt x="124802" y="130886"/>
                  </a:lnTo>
                  <a:lnTo>
                    <a:pt x="125933" y="131267"/>
                  </a:lnTo>
                  <a:lnTo>
                    <a:pt x="128371" y="131267"/>
                  </a:lnTo>
                  <a:lnTo>
                    <a:pt x="128384" y="131394"/>
                  </a:lnTo>
                  <a:lnTo>
                    <a:pt x="127889" y="133680"/>
                  </a:lnTo>
                  <a:lnTo>
                    <a:pt x="127812" y="134315"/>
                  </a:lnTo>
                  <a:lnTo>
                    <a:pt x="127927" y="135204"/>
                  </a:lnTo>
                  <a:lnTo>
                    <a:pt x="131978" y="135966"/>
                  </a:lnTo>
                  <a:lnTo>
                    <a:pt x="131686" y="136982"/>
                  </a:lnTo>
                  <a:lnTo>
                    <a:pt x="131152" y="137871"/>
                  </a:lnTo>
                  <a:lnTo>
                    <a:pt x="131572" y="139014"/>
                  </a:lnTo>
                  <a:lnTo>
                    <a:pt x="132359" y="139649"/>
                  </a:lnTo>
                  <a:lnTo>
                    <a:pt x="134137" y="140284"/>
                  </a:lnTo>
                  <a:lnTo>
                    <a:pt x="135356" y="140157"/>
                  </a:lnTo>
                  <a:lnTo>
                    <a:pt x="139992" y="140792"/>
                  </a:lnTo>
                  <a:lnTo>
                    <a:pt x="141249" y="142062"/>
                  </a:lnTo>
                  <a:lnTo>
                    <a:pt x="140614" y="146507"/>
                  </a:lnTo>
                  <a:lnTo>
                    <a:pt x="140500" y="147650"/>
                  </a:lnTo>
                  <a:lnTo>
                    <a:pt x="141820" y="151714"/>
                  </a:lnTo>
                  <a:lnTo>
                    <a:pt x="145897" y="156667"/>
                  </a:lnTo>
                  <a:lnTo>
                    <a:pt x="148285" y="156667"/>
                  </a:lnTo>
                  <a:lnTo>
                    <a:pt x="150202" y="156032"/>
                  </a:lnTo>
                  <a:lnTo>
                    <a:pt x="150926" y="153365"/>
                  </a:lnTo>
                  <a:lnTo>
                    <a:pt x="150533" y="153111"/>
                  </a:lnTo>
                  <a:lnTo>
                    <a:pt x="150126" y="152603"/>
                  </a:lnTo>
                  <a:lnTo>
                    <a:pt x="146850" y="150698"/>
                  </a:lnTo>
                  <a:lnTo>
                    <a:pt x="146202" y="148539"/>
                  </a:lnTo>
                  <a:lnTo>
                    <a:pt x="146253" y="147396"/>
                  </a:lnTo>
                  <a:lnTo>
                    <a:pt x="147840" y="142443"/>
                  </a:lnTo>
                  <a:lnTo>
                    <a:pt x="147497" y="140157"/>
                  </a:lnTo>
                  <a:lnTo>
                    <a:pt x="147383" y="139649"/>
                  </a:lnTo>
                  <a:lnTo>
                    <a:pt x="146621" y="137236"/>
                  </a:lnTo>
                  <a:lnTo>
                    <a:pt x="148742" y="134188"/>
                  </a:lnTo>
                  <a:lnTo>
                    <a:pt x="150431" y="131394"/>
                  </a:lnTo>
                  <a:lnTo>
                    <a:pt x="150533" y="131140"/>
                  </a:lnTo>
                  <a:lnTo>
                    <a:pt x="151955" y="124790"/>
                  </a:lnTo>
                  <a:lnTo>
                    <a:pt x="153314" y="122250"/>
                  </a:lnTo>
                  <a:lnTo>
                    <a:pt x="155524" y="120472"/>
                  </a:lnTo>
                  <a:lnTo>
                    <a:pt x="155473" y="119964"/>
                  </a:lnTo>
                  <a:lnTo>
                    <a:pt x="155448" y="119710"/>
                  </a:lnTo>
                  <a:lnTo>
                    <a:pt x="154927" y="114503"/>
                  </a:lnTo>
                  <a:lnTo>
                    <a:pt x="156705" y="114376"/>
                  </a:lnTo>
                  <a:lnTo>
                    <a:pt x="156781" y="113487"/>
                  </a:lnTo>
                  <a:lnTo>
                    <a:pt x="156819" y="113106"/>
                  </a:lnTo>
                  <a:lnTo>
                    <a:pt x="156832" y="112979"/>
                  </a:lnTo>
                  <a:lnTo>
                    <a:pt x="156933" y="111836"/>
                  </a:lnTo>
                  <a:lnTo>
                    <a:pt x="159143" y="111963"/>
                  </a:lnTo>
                  <a:lnTo>
                    <a:pt x="160108" y="113614"/>
                  </a:lnTo>
                  <a:lnTo>
                    <a:pt x="159118" y="116916"/>
                  </a:lnTo>
                  <a:lnTo>
                    <a:pt x="162623" y="116154"/>
                  </a:lnTo>
                  <a:lnTo>
                    <a:pt x="166319" y="111836"/>
                  </a:lnTo>
                  <a:lnTo>
                    <a:pt x="166865" y="111201"/>
                  </a:lnTo>
                  <a:lnTo>
                    <a:pt x="166738" y="107391"/>
                  </a:lnTo>
                  <a:lnTo>
                    <a:pt x="166738" y="106248"/>
                  </a:lnTo>
                  <a:lnTo>
                    <a:pt x="167182" y="105359"/>
                  </a:lnTo>
                  <a:lnTo>
                    <a:pt x="167640" y="104597"/>
                  </a:lnTo>
                  <a:lnTo>
                    <a:pt x="168363" y="103327"/>
                  </a:lnTo>
                  <a:lnTo>
                    <a:pt x="167271" y="102438"/>
                  </a:lnTo>
                  <a:lnTo>
                    <a:pt x="166052" y="101803"/>
                  </a:lnTo>
                  <a:lnTo>
                    <a:pt x="164147" y="100914"/>
                  </a:lnTo>
                  <a:lnTo>
                    <a:pt x="163055" y="100406"/>
                  </a:lnTo>
                  <a:lnTo>
                    <a:pt x="160896" y="100914"/>
                  </a:lnTo>
                  <a:lnTo>
                    <a:pt x="159029" y="99009"/>
                  </a:lnTo>
                  <a:lnTo>
                    <a:pt x="159918" y="98628"/>
                  </a:lnTo>
                  <a:lnTo>
                    <a:pt x="158762" y="97993"/>
                  </a:lnTo>
                  <a:lnTo>
                    <a:pt x="157962" y="96850"/>
                  </a:lnTo>
                  <a:lnTo>
                    <a:pt x="157746" y="94945"/>
                  </a:lnTo>
                  <a:lnTo>
                    <a:pt x="157759" y="93294"/>
                  </a:lnTo>
                  <a:lnTo>
                    <a:pt x="157746" y="92151"/>
                  </a:lnTo>
                  <a:lnTo>
                    <a:pt x="158940" y="91008"/>
                  </a:lnTo>
                  <a:lnTo>
                    <a:pt x="159956" y="92405"/>
                  </a:lnTo>
                  <a:lnTo>
                    <a:pt x="162140" y="92024"/>
                  </a:lnTo>
                  <a:lnTo>
                    <a:pt x="163499" y="92024"/>
                  </a:lnTo>
                  <a:lnTo>
                    <a:pt x="164515" y="91135"/>
                  </a:lnTo>
                  <a:lnTo>
                    <a:pt x="164757" y="91008"/>
                  </a:lnTo>
                  <a:lnTo>
                    <a:pt x="164998" y="90881"/>
                  </a:lnTo>
                  <a:lnTo>
                    <a:pt x="165354" y="90119"/>
                  </a:lnTo>
                  <a:lnTo>
                    <a:pt x="165760" y="89357"/>
                  </a:lnTo>
                  <a:lnTo>
                    <a:pt x="166217" y="88722"/>
                  </a:lnTo>
                  <a:lnTo>
                    <a:pt x="163931" y="86436"/>
                  </a:lnTo>
                  <a:lnTo>
                    <a:pt x="165531" y="85801"/>
                  </a:lnTo>
                  <a:lnTo>
                    <a:pt x="166878" y="85928"/>
                  </a:lnTo>
                  <a:lnTo>
                    <a:pt x="168236" y="86182"/>
                  </a:lnTo>
                  <a:lnTo>
                    <a:pt x="168630" y="85801"/>
                  </a:lnTo>
                  <a:lnTo>
                    <a:pt x="168897" y="85547"/>
                  </a:lnTo>
                  <a:lnTo>
                    <a:pt x="170878" y="84150"/>
                  </a:lnTo>
                  <a:lnTo>
                    <a:pt x="169735" y="83642"/>
                  </a:lnTo>
                  <a:lnTo>
                    <a:pt x="168148" y="82626"/>
                  </a:lnTo>
                  <a:lnTo>
                    <a:pt x="167259" y="81864"/>
                  </a:lnTo>
                  <a:lnTo>
                    <a:pt x="167576" y="80467"/>
                  </a:lnTo>
                  <a:lnTo>
                    <a:pt x="168706" y="79832"/>
                  </a:lnTo>
                  <a:lnTo>
                    <a:pt x="167957" y="78943"/>
                  </a:lnTo>
                  <a:lnTo>
                    <a:pt x="167132" y="78181"/>
                  </a:lnTo>
                  <a:lnTo>
                    <a:pt x="165531" y="77673"/>
                  </a:lnTo>
                  <a:lnTo>
                    <a:pt x="165265" y="76403"/>
                  </a:lnTo>
                  <a:lnTo>
                    <a:pt x="165455" y="74498"/>
                  </a:lnTo>
                  <a:lnTo>
                    <a:pt x="166573" y="74244"/>
                  </a:lnTo>
                  <a:lnTo>
                    <a:pt x="168706" y="74371"/>
                  </a:lnTo>
                  <a:lnTo>
                    <a:pt x="169862" y="74752"/>
                  </a:lnTo>
                  <a:lnTo>
                    <a:pt x="172770" y="75006"/>
                  </a:lnTo>
                  <a:lnTo>
                    <a:pt x="174536" y="75006"/>
                  </a:lnTo>
                  <a:lnTo>
                    <a:pt x="176669" y="74879"/>
                  </a:lnTo>
                  <a:lnTo>
                    <a:pt x="177152" y="74244"/>
                  </a:lnTo>
                  <a:lnTo>
                    <a:pt x="177253" y="74117"/>
                  </a:lnTo>
                  <a:close/>
                </a:path>
                <a:path w="351789" h="308610">
                  <a:moveTo>
                    <a:pt x="179552" y="160210"/>
                  </a:moveTo>
                  <a:lnTo>
                    <a:pt x="179514" y="160083"/>
                  </a:lnTo>
                  <a:lnTo>
                    <a:pt x="179247" y="160045"/>
                  </a:lnTo>
                  <a:lnTo>
                    <a:pt x="179095" y="160032"/>
                  </a:lnTo>
                  <a:lnTo>
                    <a:pt x="179095" y="160185"/>
                  </a:lnTo>
                  <a:lnTo>
                    <a:pt x="179057" y="160350"/>
                  </a:lnTo>
                  <a:lnTo>
                    <a:pt x="179095" y="160489"/>
                  </a:lnTo>
                  <a:lnTo>
                    <a:pt x="179336" y="160528"/>
                  </a:lnTo>
                  <a:lnTo>
                    <a:pt x="179489" y="160540"/>
                  </a:lnTo>
                  <a:lnTo>
                    <a:pt x="179501" y="160388"/>
                  </a:lnTo>
                  <a:lnTo>
                    <a:pt x="179552" y="160210"/>
                  </a:lnTo>
                  <a:close/>
                </a:path>
                <a:path w="351789" h="308610">
                  <a:moveTo>
                    <a:pt x="180746" y="214604"/>
                  </a:moveTo>
                  <a:lnTo>
                    <a:pt x="180492" y="214426"/>
                  </a:lnTo>
                  <a:lnTo>
                    <a:pt x="180340" y="214337"/>
                  </a:lnTo>
                  <a:lnTo>
                    <a:pt x="180301" y="214553"/>
                  </a:lnTo>
                  <a:lnTo>
                    <a:pt x="180276" y="214769"/>
                  </a:lnTo>
                  <a:lnTo>
                    <a:pt x="180225" y="214985"/>
                  </a:lnTo>
                  <a:lnTo>
                    <a:pt x="180390" y="214985"/>
                  </a:lnTo>
                  <a:lnTo>
                    <a:pt x="180555" y="215011"/>
                  </a:lnTo>
                  <a:lnTo>
                    <a:pt x="180682" y="214960"/>
                  </a:lnTo>
                  <a:lnTo>
                    <a:pt x="180733" y="214731"/>
                  </a:lnTo>
                  <a:lnTo>
                    <a:pt x="180746" y="214604"/>
                  </a:lnTo>
                  <a:close/>
                </a:path>
                <a:path w="351789" h="308610">
                  <a:moveTo>
                    <a:pt x="181914" y="210591"/>
                  </a:moveTo>
                  <a:lnTo>
                    <a:pt x="181889" y="210362"/>
                  </a:lnTo>
                  <a:lnTo>
                    <a:pt x="181889" y="210096"/>
                  </a:lnTo>
                  <a:lnTo>
                    <a:pt x="181483" y="209829"/>
                  </a:lnTo>
                  <a:lnTo>
                    <a:pt x="181254" y="209562"/>
                  </a:lnTo>
                  <a:lnTo>
                    <a:pt x="181000" y="209791"/>
                  </a:lnTo>
                  <a:lnTo>
                    <a:pt x="180543" y="210032"/>
                  </a:lnTo>
                  <a:lnTo>
                    <a:pt x="180555" y="210261"/>
                  </a:lnTo>
                  <a:lnTo>
                    <a:pt x="180555" y="210540"/>
                  </a:lnTo>
                  <a:lnTo>
                    <a:pt x="180962" y="210807"/>
                  </a:lnTo>
                  <a:lnTo>
                    <a:pt x="181190" y="211074"/>
                  </a:lnTo>
                  <a:lnTo>
                    <a:pt x="181444" y="210845"/>
                  </a:lnTo>
                  <a:lnTo>
                    <a:pt x="181914" y="210591"/>
                  </a:lnTo>
                  <a:close/>
                </a:path>
                <a:path w="351789" h="308610">
                  <a:moveTo>
                    <a:pt x="185216" y="136563"/>
                  </a:moveTo>
                  <a:lnTo>
                    <a:pt x="185039" y="136080"/>
                  </a:lnTo>
                  <a:lnTo>
                    <a:pt x="185000" y="135737"/>
                  </a:lnTo>
                  <a:lnTo>
                    <a:pt x="182410" y="137236"/>
                  </a:lnTo>
                  <a:lnTo>
                    <a:pt x="182067" y="140398"/>
                  </a:lnTo>
                  <a:lnTo>
                    <a:pt x="184188" y="137922"/>
                  </a:lnTo>
                  <a:lnTo>
                    <a:pt x="185216" y="136563"/>
                  </a:lnTo>
                  <a:close/>
                </a:path>
                <a:path w="351789" h="308610">
                  <a:moveTo>
                    <a:pt x="187312" y="131648"/>
                  </a:moveTo>
                  <a:lnTo>
                    <a:pt x="187032" y="131572"/>
                  </a:lnTo>
                  <a:lnTo>
                    <a:pt x="186842" y="131711"/>
                  </a:lnTo>
                  <a:lnTo>
                    <a:pt x="186778" y="131864"/>
                  </a:lnTo>
                  <a:lnTo>
                    <a:pt x="186690" y="131991"/>
                  </a:lnTo>
                  <a:lnTo>
                    <a:pt x="187109" y="132080"/>
                  </a:lnTo>
                  <a:lnTo>
                    <a:pt x="187312" y="132105"/>
                  </a:lnTo>
                  <a:lnTo>
                    <a:pt x="187312" y="131648"/>
                  </a:lnTo>
                  <a:close/>
                </a:path>
                <a:path w="351789" h="308610">
                  <a:moveTo>
                    <a:pt x="192125" y="150241"/>
                  </a:moveTo>
                  <a:lnTo>
                    <a:pt x="191960" y="150075"/>
                  </a:lnTo>
                  <a:lnTo>
                    <a:pt x="190322" y="148336"/>
                  </a:lnTo>
                  <a:lnTo>
                    <a:pt x="188976" y="146900"/>
                  </a:lnTo>
                  <a:lnTo>
                    <a:pt x="184924" y="148336"/>
                  </a:lnTo>
                  <a:lnTo>
                    <a:pt x="184365" y="147472"/>
                  </a:lnTo>
                  <a:lnTo>
                    <a:pt x="182600" y="144259"/>
                  </a:lnTo>
                  <a:lnTo>
                    <a:pt x="182587" y="142570"/>
                  </a:lnTo>
                  <a:lnTo>
                    <a:pt x="180314" y="142773"/>
                  </a:lnTo>
                  <a:lnTo>
                    <a:pt x="179832" y="143865"/>
                  </a:lnTo>
                  <a:lnTo>
                    <a:pt x="179349" y="145135"/>
                  </a:lnTo>
                  <a:lnTo>
                    <a:pt x="178079" y="147485"/>
                  </a:lnTo>
                  <a:lnTo>
                    <a:pt x="177279" y="148590"/>
                  </a:lnTo>
                  <a:lnTo>
                    <a:pt x="176555" y="149745"/>
                  </a:lnTo>
                  <a:lnTo>
                    <a:pt x="176504" y="149618"/>
                  </a:lnTo>
                  <a:lnTo>
                    <a:pt x="176466" y="149745"/>
                  </a:lnTo>
                  <a:lnTo>
                    <a:pt x="176441" y="149885"/>
                  </a:lnTo>
                  <a:lnTo>
                    <a:pt x="176415" y="150012"/>
                  </a:lnTo>
                  <a:lnTo>
                    <a:pt x="176517" y="149860"/>
                  </a:lnTo>
                  <a:lnTo>
                    <a:pt x="176784" y="150304"/>
                  </a:lnTo>
                  <a:lnTo>
                    <a:pt x="177063" y="150761"/>
                  </a:lnTo>
                  <a:lnTo>
                    <a:pt x="177101" y="152501"/>
                  </a:lnTo>
                  <a:lnTo>
                    <a:pt x="176961" y="153733"/>
                  </a:lnTo>
                  <a:lnTo>
                    <a:pt x="176885" y="154965"/>
                  </a:lnTo>
                  <a:lnTo>
                    <a:pt x="177723" y="153771"/>
                  </a:lnTo>
                  <a:lnTo>
                    <a:pt x="178003" y="152463"/>
                  </a:lnTo>
                  <a:lnTo>
                    <a:pt x="178968" y="150037"/>
                  </a:lnTo>
                  <a:lnTo>
                    <a:pt x="179666" y="148920"/>
                  </a:lnTo>
                  <a:lnTo>
                    <a:pt x="180441" y="147472"/>
                  </a:lnTo>
                  <a:lnTo>
                    <a:pt x="182841" y="149402"/>
                  </a:lnTo>
                  <a:lnTo>
                    <a:pt x="185864" y="150304"/>
                  </a:lnTo>
                  <a:lnTo>
                    <a:pt x="184467" y="154165"/>
                  </a:lnTo>
                  <a:lnTo>
                    <a:pt x="184848" y="154432"/>
                  </a:lnTo>
                  <a:lnTo>
                    <a:pt x="185051" y="154647"/>
                  </a:lnTo>
                  <a:lnTo>
                    <a:pt x="187236" y="151104"/>
                  </a:lnTo>
                  <a:lnTo>
                    <a:pt x="188963" y="150075"/>
                  </a:lnTo>
                  <a:lnTo>
                    <a:pt x="190627" y="152069"/>
                  </a:lnTo>
                  <a:lnTo>
                    <a:pt x="192125" y="150241"/>
                  </a:lnTo>
                  <a:close/>
                </a:path>
                <a:path w="351789" h="308610">
                  <a:moveTo>
                    <a:pt x="193484" y="142240"/>
                  </a:moveTo>
                  <a:lnTo>
                    <a:pt x="193357" y="142151"/>
                  </a:lnTo>
                  <a:lnTo>
                    <a:pt x="193268" y="142303"/>
                  </a:lnTo>
                  <a:lnTo>
                    <a:pt x="193382" y="142570"/>
                  </a:lnTo>
                  <a:lnTo>
                    <a:pt x="193471" y="142303"/>
                  </a:lnTo>
                  <a:close/>
                </a:path>
                <a:path w="351789" h="308610">
                  <a:moveTo>
                    <a:pt x="193662" y="141325"/>
                  </a:moveTo>
                  <a:lnTo>
                    <a:pt x="193649" y="141033"/>
                  </a:lnTo>
                  <a:lnTo>
                    <a:pt x="193370" y="140728"/>
                  </a:lnTo>
                  <a:lnTo>
                    <a:pt x="193154" y="140487"/>
                  </a:lnTo>
                  <a:lnTo>
                    <a:pt x="192709" y="140525"/>
                  </a:lnTo>
                  <a:lnTo>
                    <a:pt x="192620" y="140931"/>
                  </a:lnTo>
                  <a:lnTo>
                    <a:pt x="192506" y="141338"/>
                  </a:lnTo>
                  <a:lnTo>
                    <a:pt x="192646" y="141579"/>
                  </a:lnTo>
                  <a:lnTo>
                    <a:pt x="192760" y="141820"/>
                  </a:lnTo>
                  <a:lnTo>
                    <a:pt x="193078" y="141986"/>
                  </a:lnTo>
                  <a:lnTo>
                    <a:pt x="193357" y="142151"/>
                  </a:lnTo>
                  <a:lnTo>
                    <a:pt x="193484" y="141871"/>
                  </a:lnTo>
                  <a:lnTo>
                    <a:pt x="193662" y="141592"/>
                  </a:lnTo>
                  <a:lnTo>
                    <a:pt x="193662" y="141325"/>
                  </a:lnTo>
                  <a:close/>
                </a:path>
                <a:path w="351789" h="308610">
                  <a:moveTo>
                    <a:pt x="194310" y="145008"/>
                  </a:moveTo>
                  <a:lnTo>
                    <a:pt x="194030" y="144094"/>
                  </a:lnTo>
                  <a:lnTo>
                    <a:pt x="193700" y="143332"/>
                  </a:lnTo>
                  <a:lnTo>
                    <a:pt x="193382" y="142570"/>
                  </a:lnTo>
                  <a:lnTo>
                    <a:pt x="192900" y="144132"/>
                  </a:lnTo>
                  <a:lnTo>
                    <a:pt x="192709" y="145084"/>
                  </a:lnTo>
                  <a:lnTo>
                    <a:pt x="193268" y="145491"/>
                  </a:lnTo>
                  <a:lnTo>
                    <a:pt x="193548" y="145491"/>
                  </a:lnTo>
                  <a:lnTo>
                    <a:pt x="193802" y="145478"/>
                  </a:lnTo>
                  <a:lnTo>
                    <a:pt x="194310" y="145008"/>
                  </a:lnTo>
                  <a:close/>
                </a:path>
                <a:path w="351789" h="308610">
                  <a:moveTo>
                    <a:pt x="195148" y="127520"/>
                  </a:moveTo>
                  <a:lnTo>
                    <a:pt x="193929" y="124180"/>
                  </a:lnTo>
                  <a:lnTo>
                    <a:pt x="192074" y="126123"/>
                  </a:lnTo>
                  <a:lnTo>
                    <a:pt x="191655" y="128130"/>
                  </a:lnTo>
                  <a:lnTo>
                    <a:pt x="191541" y="130365"/>
                  </a:lnTo>
                  <a:lnTo>
                    <a:pt x="192544" y="128651"/>
                  </a:lnTo>
                  <a:lnTo>
                    <a:pt x="195148" y="127520"/>
                  </a:lnTo>
                  <a:close/>
                </a:path>
                <a:path w="351789" h="308610">
                  <a:moveTo>
                    <a:pt x="198767" y="133616"/>
                  </a:moveTo>
                  <a:lnTo>
                    <a:pt x="198145" y="130416"/>
                  </a:lnTo>
                  <a:lnTo>
                    <a:pt x="196837" y="130822"/>
                  </a:lnTo>
                  <a:lnTo>
                    <a:pt x="195745" y="131406"/>
                  </a:lnTo>
                  <a:lnTo>
                    <a:pt x="195910" y="133057"/>
                  </a:lnTo>
                  <a:lnTo>
                    <a:pt x="198767" y="133616"/>
                  </a:lnTo>
                  <a:close/>
                </a:path>
                <a:path w="351789" h="308610">
                  <a:moveTo>
                    <a:pt x="204177" y="134023"/>
                  </a:moveTo>
                  <a:lnTo>
                    <a:pt x="204101" y="133807"/>
                  </a:lnTo>
                  <a:lnTo>
                    <a:pt x="204101" y="133629"/>
                  </a:lnTo>
                  <a:lnTo>
                    <a:pt x="203949" y="133769"/>
                  </a:lnTo>
                  <a:lnTo>
                    <a:pt x="203695" y="133883"/>
                  </a:lnTo>
                  <a:lnTo>
                    <a:pt x="203644" y="134073"/>
                  </a:lnTo>
                  <a:lnTo>
                    <a:pt x="203504" y="134505"/>
                  </a:lnTo>
                  <a:lnTo>
                    <a:pt x="203327" y="135420"/>
                  </a:lnTo>
                  <a:lnTo>
                    <a:pt x="203581" y="134988"/>
                  </a:lnTo>
                  <a:lnTo>
                    <a:pt x="203873" y="134594"/>
                  </a:lnTo>
                  <a:lnTo>
                    <a:pt x="204101" y="134150"/>
                  </a:lnTo>
                  <a:lnTo>
                    <a:pt x="204177" y="134023"/>
                  </a:lnTo>
                  <a:close/>
                </a:path>
                <a:path w="351789" h="308610">
                  <a:moveTo>
                    <a:pt x="205016" y="136232"/>
                  </a:moveTo>
                  <a:lnTo>
                    <a:pt x="204444" y="135966"/>
                  </a:lnTo>
                  <a:lnTo>
                    <a:pt x="203885" y="135712"/>
                  </a:lnTo>
                  <a:lnTo>
                    <a:pt x="203314" y="135458"/>
                  </a:lnTo>
                  <a:lnTo>
                    <a:pt x="203860" y="135801"/>
                  </a:lnTo>
                  <a:lnTo>
                    <a:pt x="204406" y="136080"/>
                  </a:lnTo>
                  <a:lnTo>
                    <a:pt x="204952" y="136359"/>
                  </a:lnTo>
                  <a:lnTo>
                    <a:pt x="205016" y="136232"/>
                  </a:lnTo>
                  <a:close/>
                </a:path>
                <a:path w="351789" h="308610">
                  <a:moveTo>
                    <a:pt x="217614" y="21678"/>
                  </a:moveTo>
                  <a:lnTo>
                    <a:pt x="216979" y="21437"/>
                  </a:lnTo>
                  <a:lnTo>
                    <a:pt x="216357" y="21094"/>
                  </a:lnTo>
                  <a:lnTo>
                    <a:pt x="215277" y="21018"/>
                  </a:lnTo>
                  <a:lnTo>
                    <a:pt x="214731" y="21488"/>
                  </a:lnTo>
                  <a:lnTo>
                    <a:pt x="214249" y="22021"/>
                  </a:lnTo>
                  <a:lnTo>
                    <a:pt x="214401" y="22733"/>
                  </a:lnTo>
                  <a:lnTo>
                    <a:pt x="215188" y="23114"/>
                  </a:lnTo>
                  <a:lnTo>
                    <a:pt x="216039" y="23545"/>
                  </a:lnTo>
                  <a:lnTo>
                    <a:pt x="216509" y="23317"/>
                  </a:lnTo>
                  <a:lnTo>
                    <a:pt x="217017" y="23050"/>
                  </a:lnTo>
                  <a:lnTo>
                    <a:pt x="217271" y="22288"/>
                  </a:lnTo>
                  <a:lnTo>
                    <a:pt x="217614" y="21678"/>
                  </a:lnTo>
                  <a:close/>
                </a:path>
                <a:path w="351789" h="308610">
                  <a:moveTo>
                    <a:pt x="217766" y="21615"/>
                  </a:moveTo>
                  <a:lnTo>
                    <a:pt x="217614" y="21678"/>
                  </a:lnTo>
                  <a:lnTo>
                    <a:pt x="217766" y="21742"/>
                  </a:lnTo>
                  <a:lnTo>
                    <a:pt x="217766" y="21615"/>
                  </a:lnTo>
                  <a:close/>
                </a:path>
                <a:path w="351789" h="308610">
                  <a:moveTo>
                    <a:pt x="230327" y="231330"/>
                  </a:moveTo>
                  <a:lnTo>
                    <a:pt x="230314" y="231025"/>
                  </a:lnTo>
                  <a:lnTo>
                    <a:pt x="230263" y="230771"/>
                  </a:lnTo>
                  <a:lnTo>
                    <a:pt x="230251" y="230505"/>
                  </a:lnTo>
                  <a:lnTo>
                    <a:pt x="229654" y="230441"/>
                  </a:lnTo>
                  <a:lnTo>
                    <a:pt x="229044" y="230505"/>
                  </a:lnTo>
                  <a:lnTo>
                    <a:pt x="228447" y="230898"/>
                  </a:lnTo>
                  <a:lnTo>
                    <a:pt x="227812" y="232321"/>
                  </a:lnTo>
                  <a:lnTo>
                    <a:pt x="227380" y="233273"/>
                  </a:lnTo>
                  <a:lnTo>
                    <a:pt x="228346" y="232422"/>
                  </a:lnTo>
                  <a:lnTo>
                    <a:pt x="229311" y="231800"/>
                  </a:lnTo>
                  <a:lnTo>
                    <a:pt x="230327" y="231330"/>
                  </a:lnTo>
                  <a:close/>
                </a:path>
                <a:path w="351789" h="308610">
                  <a:moveTo>
                    <a:pt x="240995" y="213893"/>
                  </a:moveTo>
                  <a:lnTo>
                    <a:pt x="240728" y="213741"/>
                  </a:lnTo>
                  <a:lnTo>
                    <a:pt x="240703" y="213893"/>
                  </a:lnTo>
                  <a:lnTo>
                    <a:pt x="240995" y="213893"/>
                  </a:lnTo>
                  <a:close/>
                </a:path>
                <a:path w="351789" h="308610">
                  <a:moveTo>
                    <a:pt x="241084" y="211658"/>
                  </a:moveTo>
                  <a:lnTo>
                    <a:pt x="240055" y="210756"/>
                  </a:lnTo>
                  <a:lnTo>
                    <a:pt x="239141" y="209740"/>
                  </a:lnTo>
                  <a:lnTo>
                    <a:pt x="238340" y="208572"/>
                  </a:lnTo>
                  <a:lnTo>
                    <a:pt x="237845" y="208343"/>
                  </a:lnTo>
                  <a:lnTo>
                    <a:pt x="237553" y="208229"/>
                  </a:lnTo>
                  <a:lnTo>
                    <a:pt x="237045" y="212026"/>
                  </a:lnTo>
                  <a:lnTo>
                    <a:pt x="237096" y="212191"/>
                  </a:lnTo>
                  <a:lnTo>
                    <a:pt x="240728" y="213741"/>
                  </a:lnTo>
                  <a:lnTo>
                    <a:pt x="240919" y="212864"/>
                  </a:lnTo>
                  <a:lnTo>
                    <a:pt x="241046" y="212204"/>
                  </a:lnTo>
                  <a:lnTo>
                    <a:pt x="241084" y="211658"/>
                  </a:lnTo>
                  <a:close/>
                </a:path>
                <a:path w="351789" h="308610">
                  <a:moveTo>
                    <a:pt x="245059" y="9715"/>
                  </a:moveTo>
                  <a:lnTo>
                    <a:pt x="244767" y="9588"/>
                  </a:lnTo>
                  <a:lnTo>
                    <a:pt x="244157" y="9232"/>
                  </a:lnTo>
                  <a:lnTo>
                    <a:pt x="243332" y="9080"/>
                  </a:lnTo>
                  <a:lnTo>
                    <a:pt x="242506" y="9067"/>
                  </a:lnTo>
                  <a:lnTo>
                    <a:pt x="243370" y="9258"/>
                  </a:lnTo>
                  <a:lnTo>
                    <a:pt x="245059" y="9715"/>
                  </a:lnTo>
                  <a:close/>
                </a:path>
                <a:path w="351789" h="308610">
                  <a:moveTo>
                    <a:pt x="251447" y="225285"/>
                  </a:moveTo>
                  <a:lnTo>
                    <a:pt x="248932" y="220878"/>
                  </a:lnTo>
                  <a:lnTo>
                    <a:pt x="248424" y="220840"/>
                  </a:lnTo>
                  <a:lnTo>
                    <a:pt x="248348" y="220510"/>
                  </a:lnTo>
                  <a:lnTo>
                    <a:pt x="248373" y="220268"/>
                  </a:lnTo>
                  <a:lnTo>
                    <a:pt x="248462" y="220065"/>
                  </a:lnTo>
                  <a:lnTo>
                    <a:pt x="246722" y="216852"/>
                  </a:lnTo>
                  <a:lnTo>
                    <a:pt x="246240" y="216103"/>
                  </a:lnTo>
                  <a:lnTo>
                    <a:pt x="245681" y="215442"/>
                  </a:lnTo>
                  <a:lnTo>
                    <a:pt x="245160" y="215277"/>
                  </a:lnTo>
                  <a:lnTo>
                    <a:pt x="244754" y="214960"/>
                  </a:lnTo>
                  <a:lnTo>
                    <a:pt x="244309" y="214071"/>
                  </a:lnTo>
                  <a:lnTo>
                    <a:pt x="243649" y="213550"/>
                  </a:lnTo>
                  <a:lnTo>
                    <a:pt x="243179" y="213233"/>
                  </a:lnTo>
                  <a:lnTo>
                    <a:pt x="242443" y="213194"/>
                  </a:lnTo>
                  <a:lnTo>
                    <a:pt x="241706" y="213817"/>
                  </a:lnTo>
                  <a:lnTo>
                    <a:pt x="240995" y="213893"/>
                  </a:lnTo>
                  <a:lnTo>
                    <a:pt x="244017" y="217512"/>
                  </a:lnTo>
                  <a:lnTo>
                    <a:pt x="240563" y="216865"/>
                  </a:lnTo>
                  <a:lnTo>
                    <a:pt x="240436" y="219875"/>
                  </a:lnTo>
                  <a:lnTo>
                    <a:pt x="238569" y="219481"/>
                  </a:lnTo>
                  <a:lnTo>
                    <a:pt x="236893" y="220459"/>
                  </a:lnTo>
                  <a:lnTo>
                    <a:pt x="235661" y="219760"/>
                  </a:lnTo>
                  <a:lnTo>
                    <a:pt x="235064" y="218363"/>
                  </a:lnTo>
                  <a:lnTo>
                    <a:pt x="237045" y="217766"/>
                  </a:lnTo>
                  <a:lnTo>
                    <a:pt x="235889" y="216903"/>
                  </a:lnTo>
                  <a:lnTo>
                    <a:pt x="223939" y="219036"/>
                  </a:lnTo>
                  <a:lnTo>
                    <a:pt x="224790" y="219938"/>
                  </a:lnTo>
                  <a:lnTo>
                    <a:pt x="227012" y="219430"/>
                  </a:lnTo>
                  <a:lnTo>
                    <a:pt x="228587" y="222199"/>
                  </a:lnTo>
                  <a:lnTo>
                    <a:pt x="229196" y="222389"/>
                  </a:lnTo>
                  <a:lnTo>
                    <a:pt x="229819" y="222491"/>
                  </a:lnTo>
                  <a:lnTo>
                    <a:pt x="234810" y="221068"/>
                  </a:lnTo>
                  <a:lnTo>
                    <a:pt x="236588" y="225742"/>
                  </a:lnTo>
                  <a:lnTo>
                    <a:pt x="237109" y="226390"/>
                  </a:lnTo>
                  <a:lnTo>
                    <a:pt x="238417" y="227393"/>
                  </a:lnTo>
                  <a:lnTo>
                    <a:pt x="239318" y="227736"/>
                  </a:lnTo>
                  <a:lnTo>
                    <a:pt x="240258" y="228244"/>
                  </a:lnTo>
                  <a:lnTo>
                    <a:pt x="238442" y="230301"/>
                  </a:lnTo>
                  <a:lnTo>
                    <a:pt x="238823" y="230543"/>
                  </a:lnTo>
                  <a:lnTo>
                    <a:pt x="239471" y="231140"/>
                  </a:lnTo>
                  <a:lnTo>
                    <a:pt x="240004" y="230809"/>
                  </a:lnTo>
                  <a:lnTo>
                    <a:pt x="240487" y="230403"/>
                  </a:lnTo>
                  <a:lnTo>
                    <a:pt x="241033" y="230441"/>
                  </a:lnTo>
                  <a:lnTo>
                    <a:pt x="242760" y="231317"/>
                  </a:lnTo>
                  <a:lnTo>
                    <a:pt x="244360" y="230682"/>
                  </a:lnTo>
                  <a:lnTo>
                    <a:pt x="246113" y="230682"/>
                  </a:lnTo>
                  <a:lnTo>
                    <a:pt x="248069" y="230301"/>
                  </a:lnTo>
                  <a:lnTo>
                    <a:pt x="246303" y="228092"/>
                  </a:lnTo>
                  <a:lnTo>
                    <a:pt x="243547" y="225425"/>
                  </a:lnTo>
                  <a:lnTo>
                    <a:pt x="242735" y="223354"/>
                  </a:lnTo>
                  <a:lnTo>
                    <a:pt x="243065" y="220306"/>
                  </a:lnTo>
                  <a:lnTo>
                    <a:pt x="248831" y="223647"/>
                  </a:lnTo>
                  <a:lnTo>
                    <a:pt x="251447" y="225285"/>
                  </a:lnTo>
                  <a:close/>
                </a:path>
                <a:path w="351789" h="308610">
                  <a:moveTo>
                    <a:pt x="253111" y="21793"/>
                  </a:moveTo>
                  <a:lnTo>
                    <a:pt x="252844" y="22009"/>
                  </a:lnTo>
                  <a:lnTo>
                    <a:pt x="252831" y="22136"/>
                  </a:lnTo>
                  <a:lnTo>
                    <a:pt x="252857" y="22364"/>
                  </a:lnTo>
                  <a:lnTo>
                    <a:pt x="253034" y="22021"/>
                  </a:lnTo>
                  <a:lnTo>
                    <a:pt x="253111" y="21793"/>
                  </a:lnTo>
                  <a:close/>
                </a:path>
                <a:path w="351789" h="308610">
                  <a:moveTo>
                    <a:pt x="284200" y="225399"/>
                  </a:moveTo>
                  <a:lnTo>
                    <a:pt x="283629" y="222758"/>
                  </a:lnTo>
                  <a:lnTo>
                    <a:pt x="282587" y="219887"/>
                  </a:lnTo>
                  <a:lnTo>
                    <a:pt x="278955" y="220751"/>
                  </a:lnTo>
                  <a:lnTo>
                    <a:pt x="275272" y="225844"/>
                  </a:lnTo>
                  <a:lnTo>
                    <a:pt x="281559" y="225183"/>
                  </a:lnTo>
                  <a:lnTo>
                    <a:pt x="281851" y="225806"/>
                  </a:lnTo>
                  <a:lnTo>
                    <a:pt x="279654" y="227380"/>
                  </a:lnTo>
                  <a:lnTo>
                    <a:pt x="277952" y="228523"/>
                  </a:lnTo>
                  <a:lnTo>
                    <a:pt x="277228" y="228727"/>
                  </a:lnTo>
                  <a:lnTo>
                    <a:pt x="273710" y="232435"/>
                  </a:lnTo>
                  <a:lnTo>
                    <a:pt x="270586" y="235585"/>
                  </a:lnTo>
                  <a:lnTo>
                    <a:pt x="266725" y="240284"/>
                  </a:lnTo>
                  <a:lnTo>
                    <a:pt x="265976" y="241769"/>
                  </a:lnTo>
                  <a:lnTo>
                    <a:pt x="265506" y="243370"/>
                  </a:lnTo>
                  <a:lnTo>
                    <a:pt x="267017" y="242570"/>
                  </a:lnTo>
                  <a:lnTo>
                    <a:pt x="268681" y="243078"/>
                  </a:lnTo>
                  <a:lnTo>
                    <a:pt x="269265" y="244233"/>
                  </a:lnTo>
                  <a:lnTo>
                    <a:pt x="269405" y="245618"/>
                  </a:lnTo>
                  <a:lnTo>
                    <a:pt x="269455" y="246151"/>
                  </a:lnTo>
                  <a:lnTo>
                    <a:pt x="269621" y="246570"/>
                  </a:lnTo>
                  <a:lnTo>
                    <a:pt x="269836" y="246976"/>
                  </a:lnTo>
                  <a:lnTo>
                    <a:pt x="270611" y="246761"/>
                  </a:lnTo>
                  <a:lnTo>
                    <a:pt x="271272" y="246291"/>
                  </a:lnTo>
                  <a:lnTo>
                    <a:pt x="272275" y="244970"/>
                  </a:lnTo>
                  <a:lnTo>
                    <a:pt x="272834" y="244005"/>
                  </a:lnTo>
                  <a:lnTo>
                    <a:pt x="273926" y="243433"/>
                  </a:lnTo>
                  <a:lnTo>
                    <a:pt x="274574" y="243801"/>
                  </a:lnTo>
                  <a:lnTo>
                    <a:pt x="275831" y="243446"/>
                  </a:lnTo>
                  <a:lnTo>
                    <a:pt x="276364" y="243255"/>
                  </a:lnTo>
                  <a:lnTo>
                    <a:pt x="278828" y="238925"/>
                  </a:lnTo>
                  <a:lnTo>
                    <a:pt x="280504" y="235864"/>
                  </a:lnTo>
                  <a:lnTo>
                    <a:pt x="281241" y="234683"/>
                  </a:lnTo>
                  <a:lnTo>
                    <a:pt x="282219" y="231762"/>
                  </a:lnTo>
                  <a:lnTo>
                    <a:pt x="282244" y="229908"/>
                  </a:lnTo>
                  <a:lnTo>
                    <a:pt x="284200" y="225399"/>
                  </a:lnTo>
                  <a:close/>
                </a:path>
                <a:path w="351789" h="308610">
                  <a:moveTo>
                    <a:pt x="286639" y="11150"/>
                  </a:moveTo>
                  <a:lnTo>
                    <a:pt x="286435" y="10680"/>
                  </a:lnTo>
                  <a:lnTo>
                    <a:pt x="286283" y="10210"/>
                  </a:lnTo>
                  <a:lnTo>
                    <a:pt x="285940" y="10439"/>
                  </a:lnTo>
                  <a:lnTo>
                    <a:pt x="284683" y="11531"/>
                  </a:lnTo>
                  <a:lnTo>
                    <a:pt x="283819" y="12801"/>
                  </a:lnTo>
                  <a:lnTo>
                    <a:pt x="282689" y="14122"/>
                  </a:lnTo>
                  <a:lnTo>
                    <a:pt x="282028" y="13601"/>
                  </a:lnTo>
                  <a:lnTo>
                    <a:pt x="281508" y="13271"/>
                  </a:lnTo>
                  <a:lnTo>
                    <a:pt x="280289" y="11874"/>
                  </a:lnTo>
                  <a:lnTo>
                    <a:pt x="279590" y="10833"/>
                  </a:lnTo>
                  <a:lnTo>
                    <a:pt x="277406" y="8407"/>
                  </a:lnTo>
                  <a:lnTo>
                    <a:pt x="277406" y="24815"/>
                  </a:lnTo>
                  <a:lnTo>
                    <a:pt x="276796" y="24790"/>
                  </a:lnTo>
                  <a:lnTo>
                    <a:pt x="277012" y="24676"/>
                  </a:lnTo>
                  <a:lnTo>
                    <a:pt x="277202" y="24714"/>
                  </a:lnTo>
                  <a:lnTo>
                    <a:pt x="277406" y="24815"/>
                  </a:lnTo>
                  <a:lnTo>
                    <a:pt x="277406" y="8407"/>
                  </a:lnTo>
                  <a:lnTo>
                    <a:pt x="275590" y="6375"/>
                  </a:lnTo>
                  <a:lnTo>
                    <a:pt x="273964" y="6489"/>
                  </a:lnTo>
                  <a:lnTo>
                    <a:pt x="273964" y="21742"/>
                  </a:lnTo>
                  <a:lnTo>
                    <a:pt x="273075" y="22555"/>
                  </a:lnTo>
                  <a:lnTo>
                    <a:pt x="271792" y="23596"/>
                  </a:lnTo>
                  <a:lnTo>
                    <a:pt x="271195" y="23723"/>
                  </a:lnTo>
                  <a:lnTo>
                    <a:pt x="269798" y="24358"/>
                  </a:lnTo>
                  <a:lnTo>
                    <a:pt x="269913" y="23380"/>
                  </a:lnTo>
                  <a:lnTo>
                    <a:pt x="270027" y="21742"/>
                  </a:lnTo>
                  <a:lnTo>
                    <a:pt x="270776" y="20485"/>
                  </a:lnTo>
                  <a:lnTo>
                    <a:pt x="271589" y="19596"/>
                  </a:lnTo>
                  <a:lnTo>
                    <a:pt x="273138" y="20154"/>
                  </a:lnTo>
                  <a:lnTo>
                    <a:pt x="273329" y="20269"/>
                  </a:lnTo>
                  <a:lnTo>
                    <a:pt x="273964" y="21742"/>
                  </a:lnTo>
                  <a:lnTo>
                    <a:pt x="273964" y="6489"/>
                  </a:lnTo>
                  <a:lnTo>
                    <a:pt x="268770" y="6807"/>
                  </a:lnTo>
                  <a:lnTo>
                    <a:pt x="265950" y="13601"/>
                  </a:lnTo>
                  <a:lnTo>
                    <a:pt x="265455" y="16357"/>
                  </a:lnTo>
                  <a:lnTo>
                    <a:pt x="263131" y="16548"/>
                  </a:lnTo>
                  <a:lnTo>
                    <a:pt x="262648" y="15951"/>
                  </a:lnTo>
                  <a:lnTo>
                    <a:pt x="261302" y="14274"/>
                  </a:lnTo>
                  <a:lnTo>
                    <a:pt x="261010" y="13843"/>
                  </a:lnTo>
                  <a:lnTo>
                    <a:pt x="261137" y="14274"/>
                  </a:lnTo>
                  <a:lnTo>
                    <a:pt x="261010" y="15011"/>
                  </a:lnTo>
                  <a:lnTo>
                    <a:pt x="260248" y="15951"/>
                  </a:lnTo>
                  <a:lnTo>
                    <a:pt x="258724" y="15875"/>
                  </a:lnTo>
                  <a:lnTo>
                    <a:pt x="258927" y="14986"/>
                  </a:lnTo>
                  <a:lnTo>
                    <a:pt x="259283" y="13843"/>
                  </a:lnTo>
                  <a:lnTo>
                    <a:pt x="259397" y="13601"/>
                  </a:lnTo>
                  <a:lnTo>
                    <a:pt x="259854" y="12801"/>
                  </a:lnTo>
                  <a:lnTo>
                    <a:pt x="259918" y="12420"/>
                  </a:lnTo>
                  <a:lnTo>
                    <a:pt x="260070" y="12395"/>
                  </a:lnTo>
                  <a:lnTo>
                    <a:pt x="260172" y="12204"/>
                  </a:lnTo>
                  <a:lnTo>
                    <a:pt x="260248" y="12369"/>
                  </a:lnTo>
                  <a:lnTo>
                    <a:pt x="260985" y="12204"/>
                  </a:lnTo>
                  <a:lnTo>
                    <a:pt x="261327" y="12141"/>
                  </a:lnTo>
                  <a:lnTo>
                    <a:pt x="261924" y="10960"/>
                  </a:lnTo>
                  <a:lnTo>
                    <a:pt x="263474" y="7874"/>
                  </a:lnTo>
                  <a:lnTo>
                    <a:pt x="262585" y="4356"/>
                  </a:lnTo>
                  <a:lnTo>
                    <a:pt x="260883" y="812"/>
                  </a:lnTo>
                  <a:lnTo>
                    <a:pt x="259308" y="520"/>
                  </a:lnTo>
                  <a:lnTo>
                    <a:pt x="257898" y="25"/>
                  </a:lnTo>
                  <a:lnTo>
                    <a:pt x="250558" y="7874"/>
                  </a:lnTo>
                  <a:lnTo>
                    <a:pt x="250126" y="9283"/>
                  </a:lnTo>
                  <a:lnTo>
                    <a:pt x="250177" y="10960"/>
                  </a:lnTo>
                  <a:lnTo>
                    <a:pt x="249783" y="10947"/>
                  </a:lnTo>
                  <a:lnTo>
                    <a:pt x="248996" y="10858"/>
                  </a:lnTo>
                  <a:lnTo>
                    <a:pt x="251218" y="11468"/>
                  </a:lnTo>
                  <a:lnTo>
                    <a:pt x="251980" y="12395"/>
                  </a:lnTo>
                  <a:lnTo>
                    <a:pt x="252107" y="12509"/>
                  </a:lnTo>
                  <a:lnTo>
                    <a:pt x="252882" y="13068"/>
                  </a:lnTo>
                  <a:lnTo>
                    <a:pt x="252577" y="14605"/>
                  </a:lnTo>
                  <a:lnTo>
                    <a:pt x="251993" y="15951"/>
                  </a:lnTo>
                  <a:lnTo>
                    <a:pt x="251066" y="17462"/>
                  </a:lnTo>
                  <a:lnTo>
                    <a:pt x="251028" y="17754"/>
                  </a:lnTo>
                  <a:lnTo>
                    <a:pt x="253022" y="18211"/>
                  </a:lnTo>
                  <a:lnTo>
                    <a:pt x="253212" y="14986"/>
                  </a:lnTo>
                  <a:lnTo>
                    <a:pt x="255689" y="15621"/>
                  </a:lnTo>
                  <a:lnTo>
                    <a:pt x="257822" y="21437"/>
                  </a:lnTo>
                  <a:lnTo>
                    <a:pt x="254558" y="23990"/>
                  </a:lnTo>
                  <a:lnTo>
                    <a:pt x="254393" y="28841"/>
                  </a:lnTo>
                  <a:lnTo>
                    <a:pt x="250609" y="30886"/>
                  </a:lnTo>
                  <a:lnTo>
                    <a:pt x="250151" y="30746"/>
                  </a:lnTo>
                  <a:lnTo>
                    <a:pt x="250088" y="32118"/>
                  </a:lnTo>
                  <a:lnTo>
                    <a:pt x="249415" y="33223"/>
                  </a:lnTo>
                  <a:lnTo>
                    <a:pt x="246138" y="36741"/>
                  </a:lnTo>
                  <a:lnTo>
                    <a:pt x="246316" y="37299"/>
                  </a:lnTo>
                  <a:lnTo>
                    <a:pt x="246367" y="37947"/>
                  </a:lnTo>
                  <a:lnTo>
                    <a:pt x="245922" y="39763"/>
                  </a:lnTo>
                  <a:lnTo>
                    <a:pt x="244411" y="43078"/>
                  </a:lnTo>
                  <a:lnTo>
                    <a:pt x="244030" y="44221"/>
                  </a:lnTo>
                  <a:lnTo>
                    <a:pt x="243865" y="45427"/>
                  </a:lnTo>
                  <a:lnTo>
                    <a:pt x="244208" y="45643"/>
                  </a:lnTo>
                  <a:lnTo>
                    <a:pt x="244487" y="45796"/>
                  </a:lnTo>
                  <a:lnTo>
                    <a:pt x="244932" y="45605"/>
                  </a:lnTo>
                  <a:lnTo>
                    <a:pt x="245313" y="45580"/>
                  </a:lnTo>
                  <a:lnTo>
                    <a:pt x="246202" y="42392"/>
                  </a:lnTo>
                  <a:lnTo>
                    <a:pt x="249821" y="42938"/>
                  </a:lnTo>
                  <a:lnTo>
                    <a:pt x="250952" y="42481"/>
                  </a:lnTo>
                  <a:lnTo>
                    <a:pt x="252476" y="42583"/>
                  </a:lnTo>
                  <a:lnTo>
                    <a:pt x="252501" y="42392"/>
                  </a:lnTo>
                  <a:lnTo>
                    <a:pt x="252704" y="40690"/>
                  </a:lnTo>
                  <a:lnTo>
                    <a:pt x="252450" y="40322"/>
                  </a:lnTo>
                  <a:lnTo>
                    <a:pt x="252158" y="39839"/>
                  </a:lnTo>
                  <a:lnTo>
                    <a:pt x="249275" y="36880"/>
                  </a:lnTo>
                  <a:lnTo>
                    <a:pt x="249504" y="35242"/>
                  </a:lnTo>
                  <a:lnTo>
                    <a:pt x="255727" y="32702"/>
                  </a:lnTo>
                  <a:lnTo>
                    <a:pt x="258445" y="31191"/>
                  </a:lnTo>
                  <a:lnTo>
                    <a:pt x="258775" y="30886"/>
                  </a:lnTo>
                  <a:lnTo>
                    <a:pt x="261366" y="28511"/>
                  </a:lnTo>
                  <a:lnTo>
                    <a:pt x="262001" y="28016"/>
                  </a:lnTo>
                  <a:lnTo>
                    <a:pt x="264502" y="26327"/>
                  </a:lnTo>
                  <a:lnTo>
                    <a:pt x="265099" y="26555"/>
                  </a:lnTo>
                  <a:lnTo>
                    <a:pt x="266776" y="29146"/>
                  </a:lnTo>
                  <a:lnTo>
                    <a:pt x="267246" y="29146"/>
                  </a:lnTo>
                  <a:lnTo>
                    <a:pt x="267754" y="29324"/>
                  </a:lnTo>
                  <a:lnTo>
                    <a:pt x="270205" y="26327"/>
                  </a:lnTo>
                  <a:lnTo>
                    <a:pt x="270878" y="25488"/>
                  </a:lnTo>
                  <a:lnTo>
                    <a:pt x="273545" y="28206"/>
                  </a:lnTo>
                  <a:lnTo>
                    <a:pt x="273672" y="29933"/>
                  </a:lnTo>
                  <a:lnTo>
                    <a:pt x="276631" y="31280"/>
                  </a:lnTo>
                  <a:lnTo>
                    <a:pt x="277418" y="30403"/>
                  </a:lnTo>
                  <a:lnTo>
                    <a:pt x="278142" y="29502"/>
                  </a:lnTo>
                  <a:lnTo>
                    <a:pt x="278714" y="28536"/>
                  </a:lnTo>
                  <a:lnTo>
                    <a:pt x="277825" y="27914"/>
                  </a:lnTo>
                  <a:lnTo>
                    <a:pt x="276821" y="26695"/>
                  </a:lnTo>
                  <a:lnTo>
                    <a:pt x="276974" y="25755"/>
                  </a:lnTo>
                  <a:lnTo>
                    <a:pt x="277190" y="25488"/>
                  </a:lnTo>
                  <a:lnTo>
                    <a:pt x="277634" y="24930"/>
                  </a:lnTo>
                  <a:lnTo>
                    <a:pt x="278384" y="25285"/>
                  </a:lnTo>
                  <a:lnTo>
                    <a:pt x="279171" y="25577"/>
                  </a:lnTo>
                  <a:lnTo>
                    <a:pt x="279857" y="25984"/>
                  </a:lnTo>
                  <a:lnTo>
                    <a:pt x="280200" y="24930"/>
                  </a:lnTo>
                  <a:lnTo>
                    <a:pt x="280276" y="24676"/>
                  </a:lnTo>
                  <a:lnTo>
                    <a:pt x="280314" y="24358"/>
                  </a:lnTo>
                  <a:lnTo>
                    <a:pt x="280428" y="23596"/>
                  </a:lnTo>
                  <a:lnTo>
                    <a:pt x="280314" y="20002"/>
                  </a:lnTo>
                  <a:lnTo>
                    <a:pt x="280670" y="19596"/>
                  </a:lnTo>
                  <a:lnTo>
                    <a:pt x="281559" y="18605"/>
                  </a:lnTo>
                  <a:lnTo>
                    <a:pt x="283883" y="16916"/>
                  </a:lnTo>
                  <a:lnTo>
                    <a:pt x="284289" y="16548"/>
                  </a:lnTo>
                  <a:lnTo>
                    <a:pt x="284657" y="16230"/>
                  </a:lnTo>
                  <a:lnTo>
                    <a:pt x="285330" y="15481"/>
                  </a:lnTo>
                  <a:lnTo>
                    <a:pt x="284746" y="14274"/>
                  </a:lnTo>
                  <a:lnTo>
                    <a:pt x="284734" y="14122"/>
                  </a:lnTo>
                  <a:lnTo>
                    <a:pt x="284835" y="12890"/>
                  </a:lnTo>
                  <a:lnTo>
                    <a:pt x="286639" y="11150"/>
                  </a:lnTo>
                  <a:close/>
                </a:path>
                <a:path w="351789" h="308610">
                  <a:moveTo>
                    <a:pt x="351231" y="175691"/>
                  </a:moveTo>
                  <a:lnTo>
                    <a:pt x="350989" y="175463"/>
                  </a:lnTo>
                  <a:lnTo>
                    <a:pt x="350888" y="175196"/>
                  </a:lnTo>
                  <a:lnTo>
                    <a:pt x="350824" y="175526"/>
                  </a:lnTo>
                  <a:lnTo>
                    <a:pt x="351231" y="1756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118" descr=""/>
            <p:cNvSpPr/>
            <p:nvPr/>
          </p:nvSpPr>
          <p:spPr>
            <a:xfrm>
              <a:off x="3302419" y="3277165"/>
              <a:ext cx="459740" cy="342900"/>
            </a:xfrm>
            <a:custGeom>
              <a:avLst/>
              <a:gdLst/>
              <a:ahLst/>
              <a:cxnLst/>
              <a:rect l="l" t="t" r="r" b="b"/>
              <a:pathLst>
                <a:path w="459739" h="342900">
                  <a:moveTo>
                    <a:pt x="2882" y="326542"/>
                  </a:moveTo>
                  <a:lnTo>
                    <a:pt x="1524" y="325551"/>
                  </a:lnTo>
                  <a:lnTo>
                    <a:pt x="990" y="325361"/>
                  </a:lnTo>
                  <a:lnTo>
                    <a:pt x="0" y="325158"/>
                  </a:lnTo>
                  <a:lnTo>
                    <a:pt x="241" y="326364"/>
                  </a:lnTo>
                  <a:lnTo>
                    <a:pt x="533" y="327545"/>
                  </a:lnTo>
                  <a:lnTo>
                    <a:pt x="889" y="328739"/>
                  </a:lnTo>
                  <a:lnTo>
                    <a:pt x="965" y="328955"/>
                  </a:lnTo>
                  <a:lnTo>
                    <a:pt x="1600" y="328599"/>
                  </a:lnTo>
                  <a:lnTo>
                    <a:pt x="1701" y="327736"/>
                  </a:lnTo>
                  <a:lnTo>
                    <a:pt x="2133" y="327088"/>
                  </a:lnTo>
                  <a:lnTo>
                    <a:pt x="2882" y="326542"/>
                  </a:lnTo>
                  <a:close/>
                </a:path>
                <a:path w="459739" h="342900">
                  <a:moveTo>
                    <a:pt x="55600" y="318719"/>
                  </a:moveTo>
                  <a:lnTo>
                    <a:pt x="55372" y="316903"/>
                  </a:lnTo>
                  <a:lnTo>
                    <a:pt x="53301" y="316090"/>
                  </a:lnTo>
                  <a:lnTo>
                    <a:pt x="53073" y="314248"/>
                  </a:lnTo>
                  <a:lnTo>
                    <a:pt x="41783" y="328625"/>
                  </a:lnTo>
                  <a:lnTo>
                    <a:pt x="42964" y="327621"/>
                  </a:lnTo>
                  <a:lnTo>
                    <a:pt x="43421" y="328193"/>
                  </a:lnTo>
                  <a:lnTo>
                    <a:pt x="43573" y="328917"/>
                  </a:lnTo>
                  <a:lnTo>
                    <a:pt x="43853" y="329552"/>
                  </a:lnTo>
                  <a:lnTo>
                    <a:pt x="43345" y="329501"/>
                  </a:lnTo>
                  <a:lnTo>
                    <a:pt x="43167" y="329488"/>
                  </a:lnTo>
                  <a:lnTo>
                    <a:pt x="42430" y="329501"/>
                  </a:lnTo>
                  <a:lnTo>
                    <a:pt x="41694" y="329209"/>
                  </a:lnTo>
                  <a:lnTo>
                    <a:pt x="41516" y="329006"/>
                  </a:lnTo>
                  <a:lnTo>
                    <a:pt x="39471" y="331584"/>
                  </a:lnTo>
                  <a:lnTo>
                    <a:pt x="37452" y="331457"/>
                  </a:lnTo>
                  <a:lnTo>
                    <a:pt x="37211" y="330974"/>
                  </a:lnTo>
                  <a:lnTo>
                    <a:pt x="37020" y="330796"/>
                  </a:lnTo>
                  <a:lnTo>
                    <a:pt x="36944" y="329184"/>
                  </a:lnTo>
                  <a:lnTo>
                    <a:pt x="39585" y="328015"/>
                  </a:lnTo>
                  <a:lnTo>
                    <a:pt x="37680" y="326123"/>
                  </a:lnTo>
                  <a:lnTo>
                    <a:pt x="35128" y="327075"/>
                  </a:lnTo>
                  <a:lnTo>
                    <a:pt x="35331" y="327520"/>
                  </a:lnTo>
                  <a:lnTo>
                    <a:pt x="35687" y="328015"/>
                  </a:lnTo>
                  <a:lnTo>
                    <a:pt x="36576" y="328917"/>
                  </a:lnTo>
                  <a:lnTo>
                    <a:pt x="36563" y="329615"/>
                  </a:lnTo>
                  <a:lnTo>
                    <a:pt x="36436" y="331457"/>
                  </a:lnTo>
                  <a:lnTo>
                    <a:pt x="35471" y="332092"/>
                  </a:lnTo>
                  <a:lnTo>
                    <a:pt x="34378" y="332066"/>
                  </a:lnTo>
                  <a:lnTo>
                    <a:pt x="33388" y="332181"/>
                  </a:lnTo>
                  <a:lnTo>
                    <a:pt x="33248" y="332536"/>
                  </a:lnTo>
                  <a:lnTo>
                    <a:pt x="33147" y="332701"/>
                  </a:lnTo>
                  <a:lnTo>
                    <a:pt x="34950" y="332879"/>
                  </a:lnTo>
                  <a:lnTo>
                    <a:pt x="35979" y="333806"/>
                  </a:lnTo>
                  <a:lnTo>
                    <a:pt x="36791" y="335000"/>
                  </a:lnTo>
                  <a:lnTo>
                    <a:pt x="32181" y="340868"/>
                  </a:lnTo>
                  <a:lnTo>
                    <a:pt x="33070" y="340931"/>
                  </a:lnTo>
                  <a:lnTo>
                    <a:pt x="33858" y="341414"/>
                  </a:lnTo>
                  <a:lnTo>
                    <a:pt x="34874" y="342468"/>
                  </a:lnTo>
                  <a:lnTo>
                    <a:pt x="36017" y="342379"/>
                  </a:lnTo>
                  <a:lnTo>
                    <a:pt x="37198" y="342176"/>
                  </a:lnTo>
                  <a:lnTo>
                    <a:pt x="38544" y="342011"/>
                  </a:lnTo>
                  <a:lnTo>
                    <a:pt x="41427" y="341414"/>
                  </a:lnTo>
                  <a:lnTo>
                    <a:pt x="42418" y="339788"/>
                  </a:lnTo>
                  <a:lnTo>
                    <a:pt x="42240" y="336994"/>
                  </a:lnTo>
                  <a:lnTo>
                    <a:pt x="39116" y="333578"/>
                  </a:lnTo>
                  <a:lnTo>
                    <a:pt x="40055" y="332092"/>
                  </a:lnTo>
                  <a:lnTo>
                    <a:pt x="40373" y="331584"/>
                  </a:lnTo>
                  <a:lnTo>
                    <a:pt x="40703" y="331076"/>
                  </a:lnTo>
                  <a:lnTo>
                    <a:pt x="43878" y="329615"/>
                  </a:lnTo>
                  <a:lnTo>
                    <a:pt x="43624" y="330238"/>
                  </a:lnTo>
                  <a:lnTo>
                    <a:pt x="43611" y="331292"/>
                  </a:lnTo>
                  <a:lnTo>
                    <a:pt x="45046" y="331368"/>
                  </a:lnTo>
                  <a:lnTo>
                    <a:pt x="45758" y="331368"/>
                  </a:lnTo>
                  <a:lnTo>
                    <a:pt x="46088" y="331203"/>
                  </a:lnTo>
                  <a:lnTo>
                    <a:pt x="46469" y="331203"/>
                  </a:lnTo>
                  <a:lnTo>
                    <a:pt x="46863" y="331343"/>
                  </a:lnTo>
                  <a:lnTo>
                    <a:pt x="48920" y="331266"/>
                  </a:lnTo>
                  <a:lnTo>
                    <a:pt x="49225" y="331203"/>
                  </a:lnTo>
                  <a:lnTo>
                    <a:pt x="50863" y="330898"/>
                  </a:lnTo>
                  <a:lnTo>
                    <a:pt x="52616" y="329895"/>
                  </a:lnTo>
                  <a:lnTo>
                    <a:pt x="51943" y="329615"/>
                  </a:lnTo>
                  <a:lnTo>
                    <a:pt x="51739" y="329552"/>
                  </a:lnTo>
                  <a:lnTo>
                    <a:pt x="51435" y="329488"/>
                  </a:lnTo>
                  <a:lnTo>
                    <a:pt x="50165" y="329311"/>
                  </a:lnTo>
                  <a:lnTo>
                    <a:pt x="49161" y="328625"/>
                  </a:lnTo>
                  <a:lnTo>
                    <a:pt x="48031" y="327621"/>
                  </a:lnTo>
                  <a:lnTo>
                    <a:pt x="47409" y="326618"/>
                  </a:lnTo>
                  <a:lnTo>
                    <a:pt x="47828" y="325297"/>
                  </a:lnTo>
                  <a:lnTo>
                    <a:pt x="48564" y="324281"/>
                  </a:lnTo>
                  <a:lnTo>
                    <a:pt x="50749" y="323621"/>
                  </a:lnTo>
                  <a:lnTo>
                    <a:pt x="52324" y="323697"/>
                  </a:lnTo>
                  <a:lnTo>
                    <a:pt x="53174" y="323621"/>
                  </a:lnTo>
                  <a:lnTo>
                    <a:pt x="53835" y="323557"/>
                  </a:lnTo>
                  <a:lnTo>
                    <a:pt x="54597" y="324319"/>
                  </a:lnTo>
                  <a:lnTo>
                    <a:pt x="54279" y="323557"/>
                  </a:lnTo>
                  <a:lnTo>
                    <a:pt x="52933" y="320306"/>
                  </a:lnTo>
                  <a:lnTo>
                    <a:pt x="55600" y="318719"/>
                  </a:lnTo>
                  <a:close/>
                </a:path>
                <a:path w="459739" h="342900">
                  <a:moveTo>
                    <a:pt x="77127" y="342112"/>
                  </a:moveTo>
                  <a:lnTo>
                    <a:pt x="77038" y="341782"/>
                  </a:lnTo>
                  <a:lnTo>
                    <a:pt x="76949" y="341464"/>
                  </a:lnTo>
                  <a:lnTo>
                    <a:pt x="76923" y="341122"/>
                  </a:lnTo>
                  <a:lnTo>
                    <a:pt x="76847" y="340525"/>
                  </a:lnTo>
                  <a:lnTo>
                    <a:pt x="76708" y="339763"/>
                  </a:lnTo>
                  <a:lnTo>
                    <a:pt x="76644" y="339077"/>
                  </a:lnTo>
                  <a:lnTo>
                    <a:pt x="75768" y="339852"/>
                  </a:lnTo>
                  <a:lnTo>
                    <a:pt x="75412" y="340855"/>
                  </a:lnTo>
                  <a:lnTo>
                    <a:pt x="75450" y="341934"/>
                  </a:lnTo>
                  <a:lnTo>
                    <a:pt x="75463" y="342239"/>
                  </a:lnTo>
                  <a:lnTo>
                    <a:pt x="75501" y="342531"/>
                  </a:lnTo>
                  <a:lnTo>
                    <a:pt x="75539" y="342798"/>
                  </a:lnTo>
                  <a:lnTo>
                    <a:pt x="77127" y="342112"/>
                  </a:lnTo>
                  <a:close/>
                </a:path>
                <a:path w="459739" h="342900">
                  <a:moveTo>
                    <a:pt x="85864" y="322326"/>
                  </a:moveTo>
                  <a:close/>
                </a:path>
                <a:path w="459739" h="342900">
                  <a:moveTo>
                    <a:pt x="85902" y="322351"/>
                  </a:moveTo>
                  <a:close/>
                </a:path>
                <a:path w="459739" h="342900">
                  <a:moveTo>
                    <a:pt x="88125" y="323342"/>
                  </a:moveTo>
                  <a:lnTo>
                    <a:pt x="87388" y="322999"/>
                  </a:lnTo>
                  <a:lnTo>
                    <a:pt x="86652" y="322694"/>
                  </a:lnTo>
                  <a:lnTo>
                    <a:pt x="85928" y="322364"/>
                  </a:lnTo>
                  <a:lnTo>
                    <a:pt x="86575" y="322859"/>
                  </a:lnTo>
                  <a:lnTo>
                    <a:pt x="87210" y="323342"/>
                  </a:lnTo>
                  <a:lnTo>
                    <a:pt x="87833" y="323824"/>
                  </a:lnTo>
                  <a:lnTo>
                    <a:pt x="87934" y="323646"/>
                  </a:lnTo>
                  <a:lnTo>
                    <a:pt x="88023" y="323494"/>
                  </a:lnTo>
                  <a:lnTo>
                    <a:pt x="88125" y="323342"/>
                  </a:lnTo>
                  <a:close/>
                </a:path>
                <a:path w="459739" h="342900">
                  <a:moveTo>
                    <a:pt x="100863" y="326542"/>
                  </a:moveTo>
                  <a:lnTo>
                    <a:pt x="100647" y="325539"/>
                  </a:lnTo>
                  <a:lnTo>
                    <a:pt x="100571" y="325018"/>
                  </a:lnTo>
                  <a:lnTo>
                    <a:pt x="99174" y="325907"/>
                  </a:lnTo>
                  <a:lnTo>
                    <a:pt x="98234" y="326428"/>
                  </a:lnTo>
                  <a:lnTo>
                    <a:pt x="96278" y="327837"/>
                  </a:lnTo>
                  <a:lnTo>
                    <a:pt x="95567" y="327253"/>
                  </a:lnTo>
                  <a:lnTo>
                    <a:pt x="94843" y="326529"/>
                  </a:lnTo>
                  <a:lnTo>
                    <a:pt x="93738" y="326224"/>
                  </a:lnTo>
                  <a:lnTo>
                    <a:pt x="94818" y="326593"/>
                  </a:lnTo>
                  <a:lnTo>
                    <a:pt x="94526" y="327050"/>
                  </a:lnTo>
                  <a:lnTo>
                    <a:pt x="94107" y="327482"/>
                  </a:lnTo>
                  <a:lnTo>
                    <a:pt x="92570" y="330517"/>
                  </a:lnTo>
                  <a:lnTo>
                    <a:pt x="92506" y="330669"/>
                  </a:lnTo>
                  <a:lnTo>
                    <a:pt x="88836" y="330314"/>
                  </a:lnTo>
                  <a:lnTo>
                    <a:pt x="87071" y="328002"/>
                  </a:lnTo>
                  <a:lnTo>
                    <a:pt x="86728" y="325018"/>
                  </a:lnTo>
                  <a:lnTo>
                    <a:pt x="85826" y="322313"/>
                  </a:lnTo>
                  <a:lnTo>
                    <a:pt x="84861" y="322618"/>
                  </a:lnTo>
                  <a:lnTo>
                    <a:pt x="85166" y="323430"/>
                  </a:lnTo>
                  <a:lnTo>
                    <a:pt x="85445" y="324269"/>
                  </a:lnTo>
                  <a:lnTo>
                    <a:pt x="86487" y="328739"/>
                  </a:lnTo>
                  <a:lnTo>
                    <a:pt x="86131" y="330517"/>
                  </a:lnTo>
                  <a:lnTo>
                    <a:pt x="87096" y="330911"/>
                  </a:lnTo>
                  <a:lnTo>
                    <a:pt x="87998" y="331546"/>
                  </a:lnTo>
                  <a:lnTo>
                    <a:pt x="88747" y="332651"/>
                  </a:lnTo>
                  <a:lnTo>
                    <a:pt x="88112" y="337324"/>
                  </a:lnTo>
                  <a:lnTo>
                    <a:pt x="92036" y="335597"/>
                  </a:lnTo>
                  <a:lnTo>
                    <a:pt x="91795" y="335381"/>
                  </a:lnTo>
                  <a:lnTo>
                    <a:pt x="91592" y="335038"/>
                  </a:lnTo>
                  <a:lnTo>
                    <a:pt x="91389" y="334810"/>
                  </a:lnTo>
                  <a:lnTo>
                    <a:pt x="91554" y="334505"/>
                  </a:lnTo>
                  <a:lnTo>
                    <a:pt x="91592" y="334264"/>
                  </a:lnTo>
                  <a:lnTo>
                    <a:pt x="92367" y="333895"/>
                  </a:lnTo>
                  <a:lnTo>
                    <a:pt x="93459" y="334187"/>
                  </a:lnTo>
                  <a:lnTo>
                    <a:pt x="94081" y="334708"/>
                  </a:lnTo>
                  <a:lnTo>
                    <a:pt x="95961" y="333895"/>
                  </a:lnTo>
                  <a:lnTo>
                    <a:pt x="99504" y="332346"/>
                  </a:lnTo>
                  <a:lnTo>
                    <a:pt x="98933" y="330669"/>
                  </a:lnTo>
                  <a:lnTo>
                    <a:pt x="98831" y="328726"/>
                  </a:lnTo>
                  <a:lnTo>
                    <a:pt x="99212" y="327837"/>
                  </a:lnTo>
                  <a:lnTo>
                    <a:pt x="99720" y="326694"/>
                  </a:lnTo>
                  <a:lnTo>
                    <a:pt x="100863" y="326542"/>
                  </a:lnTo>
                  <a:close/>
                </a:path>
                <a:path w="459739" h="342900">
                  <a:moveTo>
                    <a:pt x="121767" y="209334"/>
                  </a:moveTo>
                  <a:lnTo>
                    <a:pt x="121577" y="209334"/>
                  </a:lnTo>
                  <a:lnTo>
                    <a:pt x="121754" y="210312"/>
                  </a:lnTo>
                  <a:lnTo>
                    <a:pt x="121754" y="209664"/>
                  </a:lnTo>
                  <a:lnTo>
                    <a:pt x="121767" y="209334"/>
                  </a:lnTo>
                  <a:close/>
                </a:path>
                <a:path w="459739" h="342900">
                  <a:moveTo>
                    <a:pt x="150660" y="323240"/>
                  </a:moveTo>
                  <a:lnTo>
                    <a:pt x="149720" y="323240"/>
                  </a:lnTo>
                  <a:lnTo>
                    <a:pt x="150304" y="324510"/>
                  </a:lnTo>
                  <a:lnTo>
                    <a:pt x="150660" y="323240"/>
                  </a:lnTo>
                  <a:close/>
                </a:path>
                <a:path w="459739" h="342900">
                  <a:moveTo>
                    <a:pt x="169646" y="187413"/>
                  </a:moveTo>
                  <a:lnTo>
                    <a:pt x="169151" y="187794"/>
                  </a:lnTo>
                  <a:lnTo>
                    <a:pt x="169646" y="187413"/>
                  </a:lnTo>
                  <a:close/>
                </a:path>
                <a:path w="459739" h="342900">
                  <a:moveTo>
                    <a:pt x="171919" y="313080"/>
                  </a:moveTo>
                  <a:lnTo>
                    <a:pt x="169926" y="309283"/>
                  </a:lnTo>
                  <a:lnTo>
                    <a:pt x="168656" y="310540"/>
                  </a:lnTo>
                  <a:lnTo>
                    <a:pt x="169202" y="311810"/>
                  </a:lnTo>
                  <a:lnTo>
                    <a:pt x="169989" y="313080"/>
                  </a:lnTo>
                  <a:lnTo>
                    <a:pt x="171145" y="315620"/>
                  </a:lnTo>
                  <a:lnTo>
                    <a:pt x="171399" y="314350"/>
                  </a:lnTo>
                  <a:lnTo>
                    <a:pt x="171919" y="313080"/>
                  </a:lnTo>
                  <a:close/>
                </a:path>
                <a:path w="459739" h="342900">
                  <a:moveTo>
                    <a:pt x="172504" y="184467"/>
                  </a:moveTo>
                  <a:lnTo>
                    <a:pt x="172313" y="184378"/>
                  </a:lnTo>
                  <a:lnTo>
                    <a:pt x="169646" y="187413"/>
                  </a:lnTo>
                  <a:lnTo>
                    <a:pt x="170256" y="186931"/>
                  </a:lnTo>
                  <a:lnTo>
                    <a:pt x="171411" y="185978"/>
                  </a:lnTo>
                  <a:lnTo>
                    <a:pt x="171831" y="185991"/>
                  </a:lnTo>
                  <a:lnTo>
                    <a:pt x="172110" y="186067"/>
                  </a:lnTo>
                  <a:lnTo>
                    <a:pt x="172186" y="185623"/>
                  </a:lnTo>
                  <a:lnTo>
                    <a:pt x="172504" y="184467"/>
                  </a:lnTo>
                  <a:close/>
                </a:path>
                <a:path w="459739" h="342900">
                  <a:moveTo>
                    <a:pt x="178777" y="148971"/>
                  </a:moveTo>
                  <a:lnTo>
                    <a:pt x="178625" y="148564"/>
                  </a:lnTo>
                  <a:lnTo>
                    <a:pt x="177888" y="148818"/>
                  </a:lnTo>
                  <a:lnTo>
                    <a:pt x="177152" y="149123"/>
                  </a:lnTo>
                  <a:lnTo>
                    <a:pt x="176441" y="149504"/>
                  </a:lnTo>
                  <a:lnTo>
                    <a:pt x="176415" y="149707"/>
                  </a:lnTo>
                  <a:lnTo>
                    <a:pt x="176453" y="149910"/>
                  </a:lnTo>
                  <a:lnTo>
                    <a:pt x="176517" y="150037"/>
                  </a:lnTo>
                  <a:lnTo>
                    <a:pt x="176695" y="150190"/>
                  </a:lnTo>
                  <a:lnTo>
                    <a:pt x="177304" y="149974"/>
                  </a:lnTo>
                  <a:lnTo>
                    <a:pt x="177901" y="149771"/>
                  </a:lnTo>
                  <a:lnTo>
                    <a:pt x="178460" y="149580"/>
                  </a:lnTo>
                  <a:lnTo>
                    <a:pt x="178574" y="149440"/>
                  </a:lnTo>
                  <a:lnTo>
                    <a:pt x="178676" y="149275"/>
                  </a:lnTo>
                  <a:lnTo>
                    <a:pt x="178777" y="148971"/>
                  </a:lnTo>
                  <a:close/>
                </a:path>
                <a:path w="459739" h="342900">
                  <a:moveTo>
                    <a:pt x="187045" y="300380"/>
                  </a:moveTo>
                  <a:lnTo>
                    <a:pt x="186817" y="299110"/>
                  </a:lnTo>
                  <a:lnTo>
                    <a:pt x="184061" y="299110"/>
                  </a:lnTo>
                  <a:lnTo>
                    <a:pt x="181571" y="297840"/>
                  </a:lnTo>
                  <a:lnTo>
                    <a:pt x="177444" y="299110"/>
                  </a:lnTo>
                  <a:lnTo>
                    <a:pt x="175666" y="299110"/>
                  </a:lnTo>
                  <a:lnTo>
                    <a:pt x="173024" y="296570"/>
                  </a:lnTo>
                  <a:lnTo>
                    <a:pt x="153466" y="296570"/>
                  </a:lnTo>
                  <a:lnTo>
                    <a:pt x="153466" y="308000"/>
                  </a:lnTo>
                  <a:lnTo>
                    <a:pt x="152869" y="308000"/>
                  </a:lnTo>
                  <a:lnTo>
                    <a:pt x="152057" y="308000"/>
                  </a:lnTo>
                  <a:lnTo>
                    <a:pt x="152374" y="306730"/>
                  </a:lnTo>
                  <a:lnTo>
                    <a:pt x="152869" y="308000"/>
                  </a:lnTo>
                  <a:lnTo>
                    <a:pt x="153187" y="306730"/>
                  </a:lnTo>
                  <a:lnTo>
                    <a:pt x="153466" y="308000"/>
                  </a:lnTo>
                  <a:lnTo>
                    <a:pt x="153466" y="296570"/>
                  </a:lnTo>
                  <a:lnTo>
                    <a:pt x="149428" y="296570"/>
                  </a:lnTo>
                  <a:lnTo>
                    <a:pt x="149428" y="302920"/>
                  </a:lnTo>
                  <a:lnTo>
                    <a:pt x="148234" y="302920"/>
                  </a:lnTo>
                  <a:lnTo>
                    <a:pt x="148564" y="301650"/>
                  </a:lnTo>
                  <a:lnTo>
                    <a:pt x="148793" y="301650"/>
                  </a:lnTo>
                  <a:lnTo>
                    <a:pt x="149428" y="302920"/>
                  </a:lnTo>
                  <a:lnTo>
                    <a:pt x="149428" y="296570"/>
                  </a:lnTo>
                  <a:lnTo>
                    <a:pt x="128422" y="296570"/>
                  </a:lnTo>
                  <a:lnTo>
                    <a:pt x="126085" y="296570"/>
                  </a:lnTo>
                  <a:lnTo>
                    <a:pt x="126860" y="299110"/>
                  </a:lnTo>
                  <a:lnTo>
                    <a:pt x="126746" y="300380"/>
                  </a:lnTo>
                  <a:lnTo>
                    <a:pt x="128422" y="304190"/>
                  </a:lnTo>
                  <a:lnTo>
                    <a:pt x="126758" y="308000"/>
                  </a:lnTo>
                  <a:lnTo>
                    <a:pt x="130695" y="309270"/>
                  </a:lnTo>
                  <a:lnTo>
                    <a:pt x="131940" y="308000"/>
                  </a:lnTo>
                  <a:lnTo>
                    <a:pt x="133350" y="306730"/>
                  </a:lnTo>
                  <a:lnTo>
                    <a:pt x="135763" y="304190"/>
                  </a:lnTo>
                  <a:lnTo>
                    <a:pt x="137502" y="302920"/>
                  </a:lnTo>
                  <a:lnTo>
                    <a:pt x="143687" y="302920"/>
                  </a:lnTo>
                  <a:lnTo>
                    <a:pt x="145999" y="305460"/>
                  </a:lnTo>
                  <a:lnTo>
                    <a:pt x="148247" y="308000"/>
                  </a:lnTo>
                  <a:lnTo>
                    <a:pt x="147840" y="309270"/>
                  </a:lnTo>
                  <a:lnTo>
                    <a:pt x="147396" y="309270"/>
                  </a:lnTo>
                  <a:lnTo>
                    <a:pt x="146951" y="310540"/>
                  </a:lnTo>
                  <a:lnTo>
                    <a:pt x="148209" y="309270"/>
                  </a:lnTo>
                  <a:lnTo>
                    <a:pt x="149453" y="310540"/>
                  </a:lnTo>
                  <a:lnTo>
                    <a:pt x="150761" y="310540"/>
                  </a:lnTo>
                  <a:lnTo>
                    <a:pt x="151333" y="313080"/>
                  </a:lnTo>
                  <a:lnTo>
                    <a:pt x="151536" y="314350"/>
                  </a:lnTo>
                  <a:lnTo>
                    <a:pt x="152857" y="314350"/>
                  </a:lnTo>
                  <a:lnTo>
                    <a:pt x="153581" y="315620"/>
                  </a:lnTo>
                  <a:lnTo>
                    <a:pt x="153492" y="316890"/>
                  </a:lnTo>
                  <a:lnTo>
                    <a:pt x="151917" y="318160"/>
                  </a:lnTo>
                  <a:lnTo>
                    <a:pt x="151765" y="319430"/>
                  </a:lnTo>
                  <a:lnTo>
                    <a:pt x="150660" y="323240"/>
                  </a:lnTo>
                  <a:lnTo>
                    <a:pt x="153289" y="324510"/>
                  </a:lnTo>
                  <a:lnTo>
                    <a:pt x="152869" y="324510"/>
                  </a:lnTo>
                  <a:lnTo>
                    <a:pt x="152158" y="325780"/>
                  </a:lnTo>
                  <a:lnTo>
                    <a:pt x="150647" y="325780"/>
                  </a:lnTo>
                  <a:lnTo>
                    <a:pt x="151041" y="327050"/>
                  </a:lnTo>
                  <a:lnTo>
                    <a:pt x="151828" y="328320"/>
                  </a:lnTo>
                  <a:lnTo>
                    <a:pt x="153911" y="329590"/>
                  </a:lnTo>
                  <a:lnTo>
                    <a:pt x="158038" y="329590"/>
                  </a:lnTo>
                  <a:lnTo>
                    <a:pt x="157632" y="328320"/>
                  </a:lnTo>
                  <a:lnTo>
                    <a:pt x="157441" y="327050"/>
                  </a:lnTo>
                  <a:lnTo>
                    <a:pt x="157162" y="324510"/>
                  </a:lnTo>
                  <a:lnTo>
                    <a:pt x="157187" y="321970"/>
                  </a:lnTo>
                  <a:lnTo>
                    <a:pt x="155879" y="320700"/>
                  </a:lnTo>
                  <a:lnTo>
                    <a:pt x="154279" y="321970"/>
                  </a:lnTo>
                  <a:lnTo>
                    <a:pt x="153809" y="319430"/>
                  </a:lnTo>
                  <a:lnTo>
                    <a:pt x="156667" y="316890"/>
                  </a:lnTo>
                  <a:lnTo>
                    <a:pt x="156311" y="315620"/>
                  </a:lnTo>
                  <a:lnTo>
                    <a:pt x="156006" y="314350"/>
                  </a:lnTo>
                  <a:lnTo>
                    <a:pt x="154457" y="311810"/>
                  </a:lnTo>
                  <a:lnTo>
                    <a:pt x="151625" y="309270"/>
                  </a:lnTo>
                  <a:lnTo>
                    <a:pt x="154673" y="308000"/>
                  </a:lnTo>
                  <a:lnTo>
                    <a:pt x="155168" y="308000"/>
                  </a:lnTo>
                  <a:lnTo>
                    <a:pt x="155638" y="309270"/>
                  </a:lnTo>
                  <a:lnTo>
                    <a:pt x="157861" y="309270"/>
                  </a:lnTo>
                  <a:lnTo>
                    <a:pt x="158699" y="310540"/>
                  </a:lnTo>
                  <a:lnTo>
                    <a:pt x="162128" y="310540"/>
                  </a:lnTo>
                  <a:lnTo>
                    <a:pt x="163169" y="311810"/>
                  </a:lnTo>
                  <a:lnTo>
                    <a:pt x="164223" y="311810"/>
                  </a:lnTo>
                  <a:lnTo>
                    <a:pt x="164744" y="310540"/>
                  </a:lnTo>
                  <a:lnTo>
                    <a:pt x="164896" y="310540"/>
                  </a:lnTo>
                  <a:lnTo>
                    <a:pt x="165125" y="309283"/>
                  </a:lnTo>
                  <a:lnTo>
                    <a:pt x="163461" y="306730"/>
                  </a:lnTo>
                  <a:lnTo>
                    <a:pt x="163918" y="305460"/>
                  </a:lnTo>
                  <a:lnTo>
                    <a:pt x="164795" y="304190"/>
                  </a:lnTo>
                  <a:lnTo>
                    <a:pt x="167373" y="304190"/>
                  </a:lnTo>
                  <a:lnTo>
                    <a:pt x="167614" y="306730"/>
                  </a:lnTo>
                  <a:lnTo>
                    <a:pt x="167957" y="306730"/>
                  </a:lnTo>
                  <a:lnTo>
                    <a:pt x="168313" y="305460"/>
                  </a:lnTo>
                  <a:lnTo>
                    <a:pt x="168884" y="306730"/>
                  </a:lnTo>
                  <a:lnTo>
                    <a:pt x="170078" y="306730"/>
                  </a:lnTo>
                  <a:lnTo>
                    <a:pt x="170281" y="308000"/>
                  </a:lnTo>
                  <a:lnTo>
                    <a:pt x="170002" y="309092"/>
                  </a:lnTo>
                  <a:lnTo>
                    <a:pt x="171005" y="306730"/>
                  </a:lnTo>
                  <a:lnTo>
                    <a:pt x="172123" y="305460"/>
                  </a:lnTo>
                  <a:lnTo>
                    <a:pt x="173253" y="304190"/>
                  </a:lnTo>
                  <a:lnTo>
                    <a:pt x="180797" y="304190"/>
                  </a:lnTo>
                  <a:lnTo>
                    <a:pt x="180733" y="301650"/>
                  </a:lnTo>
                  <a:lnTo>
                    <a:pt x="180708" y="300380"/>
                  </a:lnTo>
                  <a:lnTo>
                    <a:pt x="187045" y="300380"/>
                  </a:lnTo>
                  <a:close/>
                </a:path>
                <a:path w="459739" h="342900">
                  <a:moveTo>
                    <a:pt x="189090" y="192862"/>
                  </a:moveTo>
                  <a:lnTo>
                    <a:pt x="188468" y="193090"/>
                  </a:lnTo>
                  <a:lnTo>
                    <a:pt x="187782" y="193040"/>
                  </a:lnTo>
                  <a:lnTo>
                    <a:pt x="187198" y="192392"/>
                  </a:lnTo>
                  <a:lnTo>
                    <a:pt x="187172" y="191643"/>
                  </a:lnTo>
                  <a:lnTo>
                    <a:pt x="187388" y="191084"/>
                  </a:lnTo>
                  <a:lnTo>
                    <a:pt x="187706" y="190703"/>
                  </a:lnTo>
                  <a:lnTo>
                    <a:pt x="188112" y="190461"/>
                  </a:lnTo>
                  <a:lnTo>
                    <a:pt x="186347" y="189915"/>
                  </a:lnTo>
                  <a:lnTo>
                    <a:pt x="184594" y="189331"/>
                  </a:lnTo>
                  <a:lnTo>
                    <a:pt x="182880" y="188709"/>
                  </a:lnTo>
                  <a:lnTo>
                    <a:pt x="182308" y="189433"/>
                  </a:lnTo>
                  <a:lnTo>
                    <a:pt x="181457" y="189953"/>
                  </a:lnTo>
                  <a:lnTo>
                    <a:pt x="179463" y="190487"/>
                  </a:lnTo>
                  <a:lnTo>
                    <a:pt x="179463" y="205181"/>
                  </a:lnTo>
                  <a:lnTo>
                    <a:pt x="179171" y="205524"/>
                  </a:lnTo>
                  <a:lnTo>
                    <a:pt x="178663" y="205308"/>
                  </a:lnTo>
                  <a:lnTo>
                    <a:pt x="178015" y="205181"/>
                  </a:lnTo>
                  <a:lnTo>
                    <a:pt x="177444" y="204228"/>
                  </a:lnTo>
                  <a:lnTo>
                    <a:pt x="177368" y="203542"/>
                  </a:lnTo>
                  <a:lnTo>
                    <a:pt x="177203" y="202768"/>
                  </a:lnTo>
                  <a:lnTo>
                    <a:pt x="177520" y="202653"/>
                  </a:lnTo>
                  <a:lnTo>
                    <a:pt x="178054" y="202412"/>
                  </a:lnTo>
                  <a:lnTo>
                    <a:pt x="179019" y="204228"/>
                  </a:lnTo>
                  <a:lnTo>
                    <a:pt x="179463" y="205181"/>
                  </a:lnTo>
                  <a:lnTo>
                    <a:pt x="179463" y="190487"/>
                  </a:lnTo>
                  <a:lnTo>
                    <a:pt x="178396" y="190754"/>
                  </a:lnTo>
                  <a:lnTo>
                    <a:pt x="174828" y="191643"/>
                  </a:lnTo>
                  <a:lnTo>
                    <a:pt x="174828" y="201002"/>
                  </a:lnTo>
                  <a:lnTo>
                    <a:pt x="174498" y="203542"/>
                  </a:lnTo>
                  <a:lnTo>
                    <a:pt x="172250" y="203225"/>
                  </a:lnTo>
                  <a:lnTo>
                    <a:pt x="170256" y="203047"/>
                  </a:lnTo>
                  <a:lnTo>
                    <a:pt x="169087" y="202857"/>
                  </a:lnTo>
                  <a:lnTo>
                    <a:pt x="169278" y="200825"/>
                  </a:lnTo>
                  <a:lnTo>
                    <a:pt x="170091" y="200050"/>
                  </a:lnTo>
                  <a:lnTo>
                    <a:pt x="170865" y="199059"/>
                  </a:lnTo>
                  <a:lnTo>
                    <a:pt x="171361" y="198996"/>
                  </a:lnTo>
                  <a:lnTo>
                    <a:pt x="172021" y="198716"/>
                  </a:lnTo>
                  <a:lnTo>
                    <a:pt x="173304" y="199948"/>
                  </a:lnTo>
                  <a:lnTo>
                    <a:pt x="174828" y="201002"/>
                  </a:lnTo>
                  <a:lnTo>
                    <a:pt x="174828" y="191643"/>
                  </a:lnTo>
                  <a:lnTo>
                    <a:pt x="173024" y="189687"/>
                  </a:lnTo>
                  <a:lnTo>
                    <a:pt x="172415" y="189014"/>
                  </a:lnTo>
                  <a:lnTo>
                    <a:pt x="172123" y="188112"/>
                  </a:lnTo>
                  <a:lnTo>
                    <a:pt x="171615" y="188772"/>
                  </a:lnTo>
                  <a:lnTo>
                    <a:pt x="170103" y="189687"/>
                  </a:lnTo>
                  <a:lnTo>
                    <a:pt x="169202" y="187909"/>
                  </a:lnTo>
                  <a:lnTo>
                    <a:pt x="165684" y="191998"/>
                  </a:lnTo>
                  <a:lnTo>
                    <a:pt x="165493" y="192392"/>
                  </a:lnTo>
                  <a:lnTo>
                    <a:pt x="165442" y="193814"/>
                  </a:lnTo>
                  <a:lnTo>
                    <a:pt x="165684" y="197624"/>
                  </a:lnTo>
                  <a:lnTo>
                    <a:pt x="163029" y="200507"/>
                  </a:lnTo>
                  <a:lnTo>
                    <a:pt x="159766" y="203276"/>
                  </a:lnTo>
                  <a:lnTo>
                    <a:pt x="161455" y="205524"/>
                  </a:lnTo>
                  <a:lnTo>
                    <a:pt x="163550" y="207619"/>
                  </a:lnTo>
                  <a:lnTo>
                    <a:pt x="161759" y="210718"/>
                  </a:lnTo>
                  <a:lnTo>
                    <a:pt x="156489" y="211137"/>
                  </a:lnTo>
                  <a:lnTo>
                    <a:pt x="160655" y="213690"/>
                  </a:lnTo>
                  <a:lnTo>
                    <a:pt x="161213" y="216522"/>
                  </a:lnTo>
                  <a:lnTo>
                    <a:pt x="160350" y="218655"/>
                  </a:lnTo>
                  <a:lnTo>
                    <a:pt x="157530" y="220306"/>
                  </a:lnTo>
                  <a:lnTo>
                    <a:pt x="159283" y="221107"/>
                  </a:lnTo>
                  <a:lnTo>
                    <a:pt x="161099" y="221780"/>
                  </a:lnTo>
                  <a:lnTo>
                    <a:pt x="160997" y="224066"/>
                  </a:lnTo>
                  <a:lnTo>
                    <a:pt x="159969" y="225361"/>
                  </a:lnTo>
                  <a:lnTo>
                    <a:pt x="159092" y="226974"/>
                  </a:lnTo>
                  <a:lnTo>
                    <a:pt x="156425" y="229006"/>
                  </a:lnTo>
                  <a:lnTo>
                    <a:pt x="154559" y="229298"/>
                  </a:lnTo>
                  <a:lnTo>
                    <a:pt x="151904" y="230835"/>
                  </a:lnTo>
                  <a:lnTo>
                    <a:pt x="150825" y="231775"/>
                  </a:lnTo>
                  <a:lnTo>
                    <a:pt x="149059" y="233946"/>
                  </a:lnTo>
                  <a:lnTo>
                    <a:pt x="150202" y="235026"/>
                  </a:lnTo>
                  <a:lnTo>
                    <a:pt x="150939" y="237121"/>
                  </a:lnTo>
                  <a:lnTo>
                    <a:pt x="149606" y="238442"/>
                  </a:lnTo>
                  <a:lnTo>
                    <a:pt x="151244" y="239344"/>
                  </a:lnTo>
                  <a:lnTo>
                    <a:pt x="151688" y="239293"/>
                  </a:lnTo>
                  <a:lnTo>
                    <a:pt x="152374" y="239445"/>
                  </a:lnTo>
                  <a:lnTo>
                    <a:pt x="152615" y="239293"/>
                  </a:lnTo>
                  <a:lnTo>
                    <a:pt x="155854" y="237375"/>
                  </a:lnTo>
                  <a:lnTo>
                    <a:pt x="159092" y="235800"/>
                  </a:lnTo>
                  <a:lnTo>
                    <a:pt x="163372" y="232206"/>
                  </a:lnTo>
                  <a:lnTo>
                    <a:pt x="165557" y="230619"/>
                  </a:lnTo>
                  <a:lnTo>
                    <a:pt x="164642" y="226644"/>
                  </a:lnTo>
                  <a:lnTo>
                    <a:pt x="165798" y="226072"/>
                  </a:lnTo>
                  <a:lnTo>
                    <a:pt x="167462" y="225971"/>
                  </a:lnTo>
                  <a:lnTo>
                    <a:pt x="168389" y="226072"/>
                  </a:lnTo>
                  <a:lnTo>
                    <a:pt x="170040" y="222770"/>
                  </a:lnTo>
                  <a:lnTo>
                    <a:pt x="172758" y="220281"/>
                  </a:lnTo>
                  <a:lnTo>
                    <a:pt x="170307" y="212064"/>
                  </a:lnTo>
                  <a:lnTo>
                    <a:pt x="170954" y="211112"/>
                  </a:lnTo>
                  <a:lnTo>
                    <a:pt x="177241" y="207416"/>
                  </a:lnTo>
                  <a:lnTo>
                    <a:pt x="180187" y="206184"/>
                  </a:lnTo>
                  <a:lnTo>
                    <a:pt x="180568" y="205524"/>
                  </a:lnTo>
                  <a:lnTo>
                    <a:pt x="181851" y="203263"/>
                  </a:lnTo>
                  <a:lnTo>
                    <a:pt x="184378" y="203047"/>
                  </a:lnTo>
                  <a:lnTo>
                    <a:pt x="184302" y="202412"/>
                  </a:lnTo>
                  <a:lnTo>
                    <a:pt x="184035" y="200202"/>
                  </a:lnTo>
                  <a:lnTo>
                    <a:pt x="186156" y="198716"/>
                  </a:lnTo>
                  <a:lnTo>
                    <a:pt x="187286" y="197916"/>
                  </a:lnTo>
                  <a:lnTo>
                    <a:pt x="188099" y="196494"/>
                  </a:lnTo>
                  <a:lnTo>
                    <a:pt x="188683" y="193814"/>
                  </a:lnTo>
                  <a:lnTo>
                    <a:pt x="188988" y="193090"/>
                  </a:lnTo>
                  <a:lnTo>
                    <a:pt x="189090" y="192862"/>
                  </a:lnTo>
                  <a:close/>
                </a:path>
                <a:path w="459739" h="342900">
                  <a:moveTo>
                    <a:pt x="189217" y="107619"/>
                  </a:moveTo>
                  <a:lnTo>
                    <a:pt x="189001" y="107124"/>
                  </a:lnTo>
                  <a:lnTo>
                    <a:pt x="188696" y="106400"/>
                  </a:lnTo>
                  <a:lnTo>
                    <a:pt x="188175" y="105117"/>
                  </a:lnTo>
                  <a:lnTo>
                    <a:pt x="187909" y="104940"/>
                  </a:lnTo>
                  <a:lnTo>
                    <a:pt x="187680" y="104749"/>
                  </a:lnTo>
                  <a:lnTo>
                    <a:pt x="186982" y="104660"/>
                  </a:lnTo>
                  <a:lnTo>
                    <a:pt x="184950" y="106400"/>
                  </a:lnTo>
                  <a:lnTo>
                    <a:pt x="184238" y="106172"/>
                  </a:lnTo>
                  <a:lnTo>
                    <a:pt x="183299" y="105867"/>
                  </a:lnTo>
                  <a:lnTo>
                    <a:pt x="181140" y="105283"/>
                  </a:lnTo>
                  <a:lnTo>
                    <a:pt x="180784" y="105867"/>
                  </a:lnTo>
                  <a:lnTo>
                    <a:pt x="180479" y="105130"/>
                  </a:lnTo>
                  <a:lnTo>
                    <a:pt x="178968" y="104940"/>
                  </a:lnTo>
                  <a:lnTo>
                    <a:pt x="177761" y="105867"/>
                  </a:lnTo>
                  <a:lnTo>
                    <a:pt x="175742" y="108115"/>
                  </a:lnTo>
                  <a:lnTo>
                    <a:pt x="175628" y="109550"/>
                  </a:lnTo>
                  <a:lnTo>
                    <a:pt x="176314" y="110667"/>
                  </a:lnTo>
                  <a:lnTo>
                    <a:pt x="176682" y="110439"/>
                  </a:lnTo>
                  <a:lnTo>
                    <a:pt x="177012" y="110197"/>
                  </a:lnTo>
                  <a:lnTo>
                    <a:pt x="178562" y="108775"/>
                  </a:lnTo>
                  <a:lnTo>
                    <a:pt x="179590" y="107442"/>
                  </a:lnTo>
                  <a:lnTo>
                    <a:pt x="180695" y="106172"/>
                  </a:lnTo>
                  <a:lnTo>
                    <a:pt x="181775" y="108597"/>
                  </a:lnTo>
                  <a:lnTo>
                    <a:pt x="184340" y="107124"/>
                  </a:lnTo>
                  <a:lnTo>
                    <a:pt x="189217" y="107619"/>
                  </a:lnTo>
                  <a:close/>
                </a:path>
                <a:path w="459739" h="342900">
                  <a:moveTo>
                    <a:pt x="192328" y="317881"/>
                  </a:moveTo>
                  <a:lnTo>
                    <a:pt x="192011" y="317741"/>
                  </a:lnTo>
                  <a:lnTo>
                    <a:pt x="191681" y="317538"/>
                  </a:lnTo>
                  <a:lnTo>
                    <a:pt x="191401" y="317563"/>
                  </a:lnTo>
                  <a:lnTo>
                    <a:pt x="191096" y="317614"/>
                  </a:lnTo>
                  <a:lnTo>
                    <a:pt x="190804" y="317982"/>
                  </a:lnTo>
                  <a:lnTo>
                    <a:pt x="190588" y="318262"/>
                  </a:lnTo>
                  <a:lnTo>
                    <a:pt x="190690" y="318744"/>
                  </a:lnTo>
                  <a:lnTo>
                    <a:pt x="191135" y="318820"/>
                  </a:lnTo>
                  <a:lnTo>
                    <a:pt x="191592" y="318897"/>
                  </a:lnTo>
                  <a:lnTo>
                    <a:pt x="192087" y="318554"/>
                  </a:lnTo>
                  <a:lnTo>
                    <a:pt x="192189" y="318198"/>
                  </a:lnTo>
                  <a:lnTo>
                    <a:pt x="192328" y="317881"/>
                  </a:lnTo>
                  <a:close/>
                </a:path>
                <a:path w="459739" h="342900">
                  <a:moveTo>
                    <a:pt x="199517" y="106743"/>
                  </a:moveTo>
                  <a:lnTo>
                    <a:pt x="197739" y="106172"/>
                  </a:lnTo>
                  <a:lnTo>
                    <a:pt x="196773" y="106540"/>
                  </a:lnTo>
                  <a:lnTo>
                    <a:pt x="194424" y="108724"/>
                  </a:lnTo>
                  <a:lnTo>
                    <a:pt x="193840" y="111429"/>
                  </a:lnTo>
                  <a:lnTo>
                    <a:pt x="192620" y="112356"/>
                  </a:lnTo>
                  <a:lnTo>
                    <a:pt x="191566" y="113271"/>
                  </a:lnTo>
                  <a:lnTo>
                    <a:pt x="192430" y="113639"/>
                  </a:lnTo>
                  <a:lnTo>
                    <a:pt x="195732" y="114554"/>
                  </a:lnTo>
                  <a:lnTo>
                    <a:pt x="197116" y="112852"/>
                  </a:lnTo>
                  <a:lnTo>
                    <a:pt x="198158" y="110934"/>
                  </a:lnTo>
                  <a:lnTo>
                    <a:pt x="199288" y="107886"/>
                  </a:lnTo>
                  <a:lnTo>
                    <a:pt x="199517" y="106743"/>
                  </a:lnTo>
                  <a:close/>
                </a:path>
                <a:path w="459739" h="342900">
                  <a:moveTo>
                    <a:pt x="200609" y="100545"/>
                  </a:moveTo>
                  <a:lnTo>
                    <a:pt x="200596" y="99656"/>
                  </a:lnTo>
                  <a:lnTo>
                    <a:pt x="200431" y="99720"/>
                  </a:lnTo>
                  <a:lnTo>
                    <a:pt x="198170" y="101130"/>
                  </a:lnTo>
                  <a:lnTo>
                    <a:pt x="195948" y="102438"/>
                  </a:lnTo>
                  <a:lnTo>
                    <a:pt x="193725" y="103759"/>
                  </a:lnTo>
                  <a:lnTo>
                    <a:pt x="194894" y="103949"/>
                  </a:lnTo>
                  <a:lnTo>
                    <a:pt x="197180" y="104241"/>
                  </a:lnTo>
                  <a:lnTo>
                    <a:pt x="198577" y="103466"/>
                  </a:lnTo>
                  <a:lnTo>
                    <a:pt x="199567" y="102133"/>
                  </a:lnTo>
                  <a:lnTo>
                    <a:pt x="200139" y="101358"/>
                  </a:lnTo>
                  <a:lnTo>
                    <a:pt x="200609" y="100545"/>
                  </a:lnTo>
                  <a:close/>
                </a:path>
                <a:path w="459739" h="342900">
                  <a:moveTo>
                    <a:pt x="206273" y="100241"/>
                  </a:moveTo>
                  <a:lnTo>
                    <a:pt x="206082" y="100025"/>
                  </a:lnTo>
                  <a:lnTo>
                    <a:pt x="205841" y="100063"/>
                  </a:lnTo>
                  <a:lnTo>
                    <a:pt x="205663" y="100025"/>
                  </a:lnTo>
                  <a:lnTo>
                    <a:pt x="205689" y="100291"/>
                  </a:lnTo>
                  <a:lnTo>
                    <a:pt x="205714" y="100584"/>
                  </a:lnTo>
                  <a:lnTo>
                    <a:pt x="205727" y="100863"/>
                  </a:lnTo>
                  <a:lnTo>
                    <a:pt x="205892" y="100787"/>
                  </a:lnTo>
                  <a:lnTo>
                    <a:pt x="206044" y="100736"/>
                  </a:lnTo>
                  <a:lnTo>
                    <a:pt x="206209" y="100660"/>
                  </a:lnTo>
                  <a:lnTo>
                    <a:pt x="206209" y="100469"/>
                  </a:lnTo>
                  <a:lnTo>
                    <a:pt x="206273" y="100241"/>
                  </a:lnTo>
                  <a:close/>
                </a:path>
                <a:path w="459739" h="342900">
                  <a:moveTo>
                    <a:pt x="209384" y="117017"/>
                  </a:moveTo>
                  <a:lnTo>
                    <a:pt x="207670" y="116725"/>
                  </a:lnTo>
                  <a:lnTo>
                    <a:pt x="206209" y="116763"/>
                  </a:lnTo>
                  <a:lnTo>
                    <a:pt x="204012" y="115658"/>
                  </a:lnTo>
                  <a:lnTo>
                    <a:pt x="203288" y="114477"/>
                  </a:lnTo>
                  <a:lnTo>
                    <a:pt x="202031" y="113169"/>
                  </a:lnTo>
                  <a:lnTo>
                    <a:pt x="200367" y="116878"/>
                  </a:lnTo>
                  <a:lnTo>
                    <a:pt x="201218" y="117449"/>
                  </a:lnTo>
                  <a:lnTo>
                    <a:pt x="204330" y="119799"/>
                  </a:lnTo>
                  <a:lnTo>
                    <a:pt x="205968" y="120256"/>
                  </a:lnTo>
                  <a:lnTo>
                    <a:pt x="207695" y="120192"/>
                  </a:lnTo>
                  <a:lnTo>
                    <a:pt x="208267" y="119176"/>
                  </a:lnTo>
                  <a:lnTo>
                    <a:pt x="209384" y="117017"/>
                  </a:lnTo>
                  <a:close/>
                </a:path>
                <a:path w="459739" h="342900">
                  <a:moveTo>
                    <a:pt x="222580" y="147129"/>
                  </a:moveTo>
                  <a:lnTo>
                    <a:pt x="202996" y="147129"/>
                  </a:lnTo>
                  <a:lnTo>
                    <a:pt x="202996" y="150736"/>
                  </a:lnTo>
                  <a:lnTo>
                    <a:pt x="202831" y="151218"/>
                  </a:lnTo>
                  <a:lnTo>
                    <a:pt x="202158" y="150736"/>
                  </a:lnTo>
                  <a:lnTo>
                    <a:pt x="202298" y="150622"/>
                  </a:lnTo>
                  <a:lnTo>
                    <a:pt x="202450" y="150444"/>
                  </a:lnTo>
                  <a:lnTo>
                    <a:pt x="202717" y="150444"/>
                  </a:lnTo>
                  <a:lnTo>
                    <a:pt x="202857" y="150622"/>
                  </a:lnTo>
                  <a:lnTo>
                    <a:pt x="202996" y="150736"/>
                  </a:lnTo>
                  <a:lnTo>
                    <a:pt x="202996" y="147129"/>
                  </a:lnTo>
                  <a:lnTo>
                    <a:pt x="193878" y="147129"/>
                  </a:lnTo>
                  <a:lnTo>
                    <a:pt x="193878" y="152781"/>
                  </a:lnTo>
                  <a:lnTo>
                    <a:pt x="193738" y="153746"/>
                  </a:lnTo>
                  <a:lnTo>
                    <a:pt x="193459" y="153568"/>
                  </a:lnTo>
                  <a:lnTo>
                    <a:pt x="193154" y="153403"/>
                  </a:lnTo>
                  <a:lnTo>
                    <a:pt x="193027" y="153276"/>
                  </a:lnTo>
                  <a:lnTo>
                    <a:pt x="192887" y="153123"/>
                  </a:lnTo>
                  <a:lnTo>
                    <a:pt x="192976" y="152615"/>
                  </a:lnTo>
                  <a:lnTo>
                    <a:pt x="193878" y="152781"/>
                  </a:lnTo>
                  <a:lnTo>
                    <a:pt x="193878" y="147129"/>
                  </a:lnTo>
                  <a:lnTo>
                    <a:pt x="192455" y="147129"/>
                  </a:lnTo>
                  <a:lnTo>
                    <a:pt x="191477" y="147129"/>
                  </a:lnTo>
                  <a:lnTo>
                    <a:pt x="190931" y="148577"/>
                  </a:lnTo>
                  <a:lnTo>
                    <a:pt x="190487" y="149987"/>
                  </a:lnTo>
                  <a:lnTo>
                    <a:pt x="191198" y="152069"/>
                  </a:lnTo>
                  <a:lnTo>
                    <a:pt x="190334" y="153123"/>
                  </a:lnTo>
                  <a:lnTo>
                    <a:pt x="189344" y="153276"/>
                  </a:lnTo>
                  <a:lnTo>
                    <a:pt x="188315" y="152488"/>
                  </a:lnTo>
                  <a:lnTo>
                    <a:pt x="188214" y="151218"/>
                  </a:lnTo>
                  <a:lnTo>
                    <a:pt x="188264" y="149098"/>
                  </a:lnTo>
                  <a:lnTo>
                    <a:pt x="188391" y="148297"/>
                  </a:lnTo>
                  <a:lnTo>
                    <a:pt x="189242" y="146634"/>
                  </a:lnTo>
                  <a:lnTo>
                    <a:pt x="186994" y="146469"/>
                  </a:lnTo>
                  <a:lnTo>
                    <a:pt x="184823" y="147002"/>
                  </a:lnTo>
                  <a:lnTo>
                    <a:pt x="182600" y="147510"/>
                  </a:lnTo>
                  <a:lnTo>
                    <a:pt x="181775" y="149466"/>
                  </a:lnTo>
                  <a:lnTo>
                    <a:pt x="183756" y="150672"/>
                  </a:lnTo>
                  <a:lnTo>
                    <a:pt x="184988" y="152222"/>
                  </a:lnTo>
                  <a:lnTo>
                    <a:pt x="185750" y="154127"/>
                  </a:lnTo>
                  <a:lnTo>
                    <a:pt x="188252" y="154813"/>
                  </a:lnTo>
                  <a:lnTo>
                    <a:pt x="195719" y="153949"/>
                  </a:lnTo>
                  <a:lnTo>
                    <a:pt x="199631" y="154559"/>
                  </a:lnTo>
                  <a:lnTo>
                    <a:pt x="199783" y="154470"/>
                  </a:lnTo>
                  <a:lnTo>
                    <a:pt x="204584" y="154254"/>
                  </a:lnTo>
                  <a:lnTo>
                    <a:pt x="205524" y="153949"/>
                  </a:lnTo>
                  <a:lnTo>
                    <a:pt x="206146" y="153746"/>
                  </a:lnTo>
                  <a:lnTo>
                    <a:pt x="208940" y="152844"/>
                  </a:lnTo>
                  <a:lnTo>
                    <a:pt x="209359" y="152615"/>
                  </a:lnTo>
                  <a:lnTo>
                    <a:pt x="211963" y="151218"/>
                  </a:lnTo>
                  <a:lnTo>
                    <a:pt x="213398" y="150444"/>
                  </a:lnTo>
                  <a:lnTo>
                    <a:pt x="215379" y="149364"/>
                  </a:lnTo>
                  <a:lnTo>
                    <a:pt x="217741" y="148577"/>
                  </a:lnTo>
                  <a:lnTo>
                    <a:pt x="220357" y="149098"/>
                  </a:lnTo>
                  <a:lnTo>
                    <a:pt x="220954" y="148577"/>
                  </a:lnTo>
                  <a:lnTo>
                    <a:pt x="222580" y="147129"/>
                  </a:lnTo>
                  <a:close/>
                </a:path>
                <a:path w="459739" h="342900">
                  <a:moveTo>
                    <a:pt x="226860" y="106819"/>
                  </a:moveTo>
                  <a:lnTo>
                    <a:pt x="226580" y="106641"/>
                  </a:lnTo>
                  <a:lnTo>
                    <a:pt x="226529" y="107010"/>
                  </a:lnTo>
                  <a:lnTo>
                    <a:pt x="226860" y="106819"/>
                  </a:lnTo>
                  <a:close/>
                </a:path>
                <a:path w="459739" h="342900">
                  <a:moveTo>
                    <a:pt x="226936" y="139738"/>
                  </a:moveTo>
                  <a:lnTo>
                    <a:pt x="223774" y="135331"/>
                  </a:lnTo>
                  <a:lnTo>
                    <a:pt x="221615" y="135623"/>
                  </a:lnTo>
                  <a:lnTo>
                    <a:pt x="220345" y="136906"/>
                  </a:lnTo>
                  <a:lnTo>
                    <a:pt x="219862" y="140487"/>
                  </a:lnTo>
                  <a:lnTo>
                    <a:pt x="219786" y="140741"/>
                  </a:lnTo>
                  <a:lnTo>
                    <a:pt x="219252" y="141782"/>
                  </a:lnTo>
                  <a:lnTo>
                    <a:pt x="217246" y="141947"/>
                  </a:lnTo>
                  <a:lnTo>
                    <a:pt x="217347" y="138582"/>
                  </a:lnTo>
                  <a:lnTo>
                    <a:pt x="216471" y="137909"/>
                  </a:lnTo>
                  <a:lnTo>
                    <a:pt x="215671" y="137020"/>
                  </a:lnTo>
                  <a:lnTo>
                    <a:pt x="214134" y="136347"/>
                  </a:lnTo>
                  <a:lnTo>
                    <a:pt x="213563" y="136194"/>
                  </a:lnTo>
                  <a:lnTo>
                    <a:pt x="212991" y="136080"/>
                  </a:lnTo>
                  <a:lnTo>
                    <a:pt x="212115" y="138163"/>
                  </a:lnTo>
                  <a:lnTo>
                    <a:pt x="211810" y="140487"/>
                  </a:lnTo>
                  <a:lnTo>
                    <a:pt x="211277" y="141224"/>
                  </a:lnTo>
                  <a:lnTo>
                    <a:pt x="209778" y="142214"/>
                  </a:lnTo>
                  <a:lnTo>
                    <a:pt x="208965" y="142379"/>
                  </a:lnTo>
                  <a:lnTo>
                    <a:pt x="207695" y="144157"/>
                  </a:lnTo>
                  <a:lnTo>
                    <a:pt x="206425" y="144500"/>
                  </a:lnTo>
                  <a:lnTo>
                    <a:pt x="201460" y="145262"/>
                  </a:lnTo>
                  <a:lnTo>
                    <a:pt x="197853" y="145592"/>
                  </a:lnTo>
                  <a:lnTo>
                    <a:pt x="193497" y="147002"/>
                  </a:lnTo>
                  <a:lnTo>
                    <a:pt x="222719" y="147002"/>
                  </a:lnTo>
                  <a:lnTo>
                    <a:pt x="224066" y="145592"/>
                  </a:lnTo>
                  <a:lnTo>
                    <a:pt x="224180" y="145262"/>
                  </a:lnTo>
                  <a:lnTo>
                    <a:pt x="224929" y="141947"/>
                  </a:lnTo>
                  <a:lnTo>
                    <a:pt x="224980" y="141744"/>
                  </a:lnTo>
                  <a:lnTo>
                    <a:pt x="226034" y="140627"/>
                  </a:lnTo>
                  <a:lnTo>
                    <a:pt x="226936" y="139738"/>
                  </a:lnTo>
                  <a:close/>
                </a:path>
                <a:path w="459739" h="342900">
                  <a:moveTo>
                    <a:pt x="228879" y="103695"/>
                  </a:moveTo>
                  <a:lnTo>
                    <a:pt x="228409" y="102311"/>
                  </a:lnTo>
                  <a:lnTo>
                    <a:pt x="228193" y="101638"/>
                  </a:lnTo>
                  <a:lnTo>
                    <a:pt x="227711" y="101803"/>
                  </a:lnTo>
                  <a:lnTo>
                    <a:pt x="227241" y="101981"/>
                  </a:lnTo>
                  <a:lnTo>
                    <a:pt x="226758" y="102146"/>
                  </a:lnTo>
                  <a:lnTo>
                    <a:pt x="227037" y="102806"/>
                  </a:lnTo>
                  <a:lnTo>
                    <a:pt x="227291" y="103479"/>
                  </a:lnTo>
                  <a:lnTo>
                    <a:pt x="227622" y="104114"/>
                  </a:lnTo>
                  <a:lnTo>
                    <a:pt x="228219" y="103911"/>
                  </a:lnTo>
                  <a:lnTo>
                    <a:pt x="228879" y="103695"/>
                  </a:lnTo>
                  <a:close/>
                </a:path>
                <a:path w="459739" h="342900">
                  <a:moveTo>
                    <a:pt x="237591" y="112979"/>
                  </a:moveTo>
                  <a:lnTo>
                    <a:pt x="237363" y="112268"/>
                  </a:lnTo>
                  <a:lnTo>
                    <a:pt x="237032" y="111594"/>
                  </a:lnTo>
                  <a:lnTo>
                    <a:pt x="236664" y="110947"/>
                  </a:lnTo>
                  <a:lnTo>
                    <a:pt x="236626" y="111798"/>
                  </a:lnTo>
                  <a:lnTo>
                    <a:pt x="236181" y="112090"/>
                  </a:lnTo>
                  <a:lnTo>
                    <a:pt x="235013" y="112153"/>
                  </a:lnTo>
                  <a:lnTo>
                    <a:pt x="235369" y="112737"/>
                  </a:lnTo>
                  <a:lnTo>
                    <a:pt x="236105" y="113995"/>
                  </a:lnTo>
                  <a:lnTo>
                    <a:pt x="236512" y="113728"/>
                  </a:lnTo>
                  <a:lnTo>
                    <a:pt x="237020" y="113245"/>
                  </a:lnTo>
                  <a:lnTo>
                    <a:pt x="237591" y="112979"/>
                  </a:lnTo>
                  <a:close/>
                </a:path>
                <a:path w="459739" h="342900">
                  <a:moveTo>
                    <a:pt x="239128" y="217830"/>
                  </a:moveTo>
                  <a:lnTo>
                    <a:pt x="238671" y="214020"/>
                  </a:lnTo>
                  <a:lnTo>
                    <a:pt x="235661" y="210210"/>
                  </a:lnTo>
                  <a:lnTo>
                    <a:pt x="234683" y="206400"/>
                  </a:lnTo>
                  <a:lnTo>
                    <a:pt x="234264" y="206400"/>
                  </a:lnTo>
                  <a:lnTo>
                    <a:pt x="231698" y="205130"/>
                  </a:lnTo>
                  <a:lnTo>
                    <a:pt x="230276" y="203860"/>
                  </a:lnTo>
                  <a:lnTo>
                    <a:pt x="229311" y="202590"/>
                  </a:lnTo>
                  <a:lnTo>
                    <a:pt x="228346" y="201320"/>
                  </a:lnTo>
                  <a:lnTo>
                    <a:pt x="227279" y="202590"/>
                  </a:lnTo>
                  <a:lnTo>
                    <a:pt x="224256" y="202590"/>
                  </a:lnTo>
                  <a:lnTo>
                    <a:pt x="224409" y="198780"/>
                  </a:lnTo>
                  <a:lnTo>
                    <a:pt x="226872" y="196240"/>
                  </a:lnTo>
                  <a:lnTo>
                    <a:pt x="228930" y="192430"/>
                  </a:lnTo>
                  <a:lnTo>
                    <a:pt x="227812" y="192430"/>
                  </a:lnTo>
                  <a:lnTo>
                    <a:pt x="225679" y="193700"/>
                  </a:lnTo>
                  <a:lnTo>
                    <a:pt x="220827" y="194970"/>
                  </a:lnTo>
                  <a:lnTo>
                    <a:pt x="217919" y="194970"/>
                  </a:lnTo>
                  <a:lnTo>
                    <a:pt x="214541" y="197510"/>
                  </a:lnTo>
                  <a:lnTo>
                    <a:pt x="213245" y="198780"/>
                  </a:lnTo>
                  <a:lnTo>
                    <a:pt x="212598" y="197510"/>
                  </a:lnTo>
                  <a:lnTo>
                    <a:pt x="211950" y="196240"/>
                  </a:lnTo>
                  <a:lnTo>
                    <a:pt x="211315" y="196240"/>
                  </a:lnTo>
                  <a:lnTo>
                    <a:pt x="207264" y="197510"/>
                  </a:lnTo>
                  <a:lnTo>
                    <a:pt x="203847" y="196240"/>
                  </a:lnTo>
                  <a:lnTo>
                    <a:pt x="199567" y="194970"/>
                  </a:lnTo>
                  <a:lnTo>
                    <a:pt x="197802" y="194970"/>
                  </a:lnTo>
                  <a:lnTo>
                    <a:pt x="199047" y="196240"/>
                  </a:lnTo>
                  <a:lnTo>
                    <a:pt x="200215" y="198780"/>
                  </a:lnTo>
                  <a:lnTo>
                    <a:pt x="202780" y="203860"/>
                  </a:lnTo>
                  <a:lnTo>
                    <a:pt x="204482" y="206400"/>
                  </a:lnTo>
                  <a:lnTo>
                    <a:pt x="208673" y="206400"/>
                  </a:lnTo>
                  <a:lnTo>
                    <a:pt x="209054" y="208940"/>
                  </a:lnTo>
                  <a:lnTo>
                    <a:pt x="208572" y="212750"/>
                  </a:lnTo>
                  <a:lnTo>
                    <a:pt x="211023" y="214020"/>
                  </a:lnTo>
                  <a:lnTo>
                    <a:pt x="211112" y="215290"/>
                  </a:lnTo>
                  <a:lnTo>
                    <a:pt x="210578" y="217830"/>
                  </a:lnTo>
                  <a:lnTo>
                    <a:pt x="211404" y="219100"/>
                  </a:lnTo>
                  <a:lnTo>
                    <a:pt x="215353" y="224180"/>
                  </a:lnTo>
                  <a:lnTo>
                    <a:pt x="215341" y="226720"/>
                  </a:lnTo>
                  <a:lnTo>
                    <a:pt x="214960" y="231800"/>
                  </a:lnTo>
                  <a:lnTo>
                    <a:pt x="210312" y="231800"/>
                  </a:lnTo>
                  <a:lnTo>
                    <a:pt x="206349" y="230530"/>
                  </a:lnTo>
                  <a:lnTo>
                    <a:pt x="205473" y="229260"/>
                  </a:lnTo>
                  <a:lnTo>
                    <a:pt x="205587" y="226720"/>
                  </a:lnTo>
                  <a:lnTo>
                    <a:pt x="205892" y="225450"/>
                  </a:lnTo>
                  <a:lnTo>
                    <a:pt x="206057" y="224180"/>
                  </a:lnTo>
                  <a:lnTo>
                    <a:pt x="204914" y="222910"/>
                  </a:lnTo>
                  <a:lnTo>
                    <a:pt x="203657" y="221640"/>
                  </a:lnTo>
                  <a:lnTo>
                    <a:pt x="197929" y="224180"/>
                  </a:lnTo>
                  <a:lnTo>
                    <a:pt x="195453" y="227990"/>
                  </a:lnTo>
                  <a:lnTo>
                    <a:pt x="195986" y="235610"/>
                  </a:lnTo>
                  <a:lnTo>
                    <a:pt x="196532" y="238150"/>
                  </a:lnTo>
                  <a:lnTo>
                    <a:pt x="194792" y="241960"/>
                  </a:lnTo>
                  <a:lnTo>
                    <a:pt x="194843" y="243230"/>
                  </a:lnTo>
                  <a:lnTo>
                    <a:pt x="195554" y="245770"/>
                  </a:lnTo>
                  <a:lnTo>
                    <a:pt x="195719" y="248310"/>
                  </a:lnTo>
                  <a:lnTo>
                    <a:pt x="195948" y="249580"/>
                  </a:lnTo>
                  <a:lnTo>
                    <a:pt x="190690" y="253390"/>
                  </a:lnTo>
                  <a:lnTo>
                    <a:pt x="190373" y="254660"/>
                  </a:lnTo>
                  <a:lnTo>
                    <a:pt x="188810" y="254660"/>
                  </a:lnTo>
                  <a:lnTo>
                    <a:pt x="188493" y="253390"/>
                  </a:lnTo>
                  <a:lnTo>
                    <a:pt x="188696" y="248310"/>
                  </a:lnTo>
                  <a:lnTo>
                    <a:pt x="186982" y="245770"/>
                  </a:lnTo>
                  <a:lnTo>
                    <a:pt x="183934" y="245770"/>
                  </a:lnTo>
                  <a:lnTo>
                    <a:pt x="181648" y="248310"/>
                  </a:lnTo>
                  <a:lnTo>
                    <a:pt x="181444" y="248310"/>
                  </a:lnTo>
                  <a:lnTo>
                    <a:pt x="182880" y="254660"/>
                  </a:lnTo>
                  <a:lnTo>
                    <a:pt x="182930" y="257200"/>
                  </a:lnTo>
                  <a:lnTo>
                    <a:pt x="182105" y="261010"/>
                  </a:lnTo>
                  <a:lnTo>
                    <a:pt x="175856" y="266090"/>
                  </a:lnTo>
                  <a:lnTo>
                    <a:pt x="174790" y="264820"/>
                  </a:lnTo>
                  <a:lnTo>
                    <a:pt x="174244" y="264820"/>
                  </a:lnTo>
                  <a:lnTo>
                    <a:pt x="173977" y="263550"/>
                  </a:lnTo>
                  <a:lnTo>
                    <a:pt x="173710" y="262280"/>
                  </a:lnTo>
                  <a:lnTo>
                    <a:pt x="173367" y="259740"/>
                  </a:lnTo>
                  <a:lnTo>
                    <a:pt x="177241" y="255930"/>
                  </a:lnTo>
                  <a:lnTo>
                    <a:pt x="175895" y="253390"/>
                  </a:lnTo>
                  <a:lnTo>
                    <a:pt x="175361" y="248310"/>
                  </a:lnTo>
                  <a:lnTo>
                    <a:pt x="170726" y="248310"/>
                  </a:lnTo>
                  <a:lnTo>
                    <a:pt x="169379" y="249580"/>
                  </a:lnTo>
                  <a:lnTo>
                    <a:pt x="168160" y="255930"/>
                  </a:lnTo>
                  <a:lnTo>
                    <a:pt x="165519" y="258470"/>
                  </a:lnTo>
                  <a:lnTo>
                    <a:pt x="164223" y="263550"/>
                  </a:lnTo>
                  <a:lnTo>
                    <a:pt x="163093" y="263550"/>
                  </a:lnTo>
                  <a:lnTo>
                    <a:pt x="160832" y="262280"/>
                  </a:lnTo>
                  <a:lnTo>
                    <a:pt x="160997" y="263550"/>
                  </a:lnTo>
                  <a:lnTo>
                    <a:pt x="160921" y="278790"/>
                  </a:lnTo>
                  <a:lnTo>
                    <a:pt x="160045" y="281330"/>
                  </a:lnTo>
                  <a:lnTo>
                    <a:pt x="158965" y="282600"/>
                  </a:lnTo>
                  <a:lnTo>
                    <a:pt x="157734" y="285140"/>
                  </a:lnTo>
                  <a:lnTo>
                    <a:pt x="155994" y="283870"/>
                  </a:lnTo>
                  <a:lnTo>
                    <a:pt x="155778" y="280060"/>
                  </a:lnTo>
                  <a:lnTo>
                    <a:pt x="157645" y="280060"/>
                  </a:lnTo>
                  <a:lnTo>
                    <a:pt x="157962" y="277520"/>
                  </a:lnTo>
                  <a:lnTo>
                    <a:pt x="160921" y="278790"/>
                  </a:lnTo>
                  <a:lnTo>
                    <a:pt x="160921" y="263550"/>
                  </a:lnTo>
                  <a:lnTo>
                    <a:pt x="160197" y="263550"/>
                  </a:lnTo>
                  <a:lnTo>
                    <a:pt x="160197" y="262280"/>
                  </a:lnTo>
                  <a:lnTo>
                    <a:pt x="154546" y="262280"/>
                  </a:lnTo>
                  <a:lnTo>
                    <a:pt x="151866" y="261010"/>
                  </a:lnTo>
                  <a:lnTo>
                    <a:pt x="151371" y="262280"/>
                  </a:lnTo>
                  <a:lnTo>
                    <a:pt x="151218" y="263550"/>
                  </a:lnTo>
                  <a:lnTo>
                    <a:pt x="149479" y="264820"/>
                  </a:lnTo>
                  <a:lnTo>
                    <a:pt x="148069" y="266090"/>
                  </a:lnTo>
                  <a:lnTo>
                    <a:pt x="149377" y="268630"/>
                  </a:lnTo>
                  <a:lnTo>
                    <a:pt x="149034" y="268630"/>
                  </a:lnTo>
                  <a:lnTo>
                    <a:pt x="147002" y="271170"/>
                  </a:lnTo>
                  <a:lnTo>
                    <a:pt x="147853" y="272440"/>
                  </a:lnTo>
                  <a:lnTo>
                    <a:pt x="150304" y="274980"/>
                  </a:lnTo>
                  <a:lnTo>
                    <a:pt x="152006" y="276250"/>
                  </a:lnTo>
                  <a:lnTo>
                    <a:pt x="153593" y="277520"/>
                  </a:lnTo>
                  <a:lnTo>
                    <a:pt x="154978" y="282600"/>
                  </a:lnTo>
                  <a:lnTo>
                    <a:pt x="151104" y="282600"/>
                  </a:lnTo>
                  <a:lnTo>
                    <a:pt x="152323" y="283870"/>
                  </a:lnTo>
                  <a:lnTo>
                    <a:pt x="152514" y="286410"/>
                  </a:lnTo>
                  <a:lnTo>
                    <a:pt x="151511" y="287680"/>
                  </a:lnTo>
                  <a:lnTo>
                    <a:pt x="150926" y="287680"/>
                  </a:lnTo>
                  <a:lnTo>
                    <a:pt x="148259" y="290220"/>
                  </a:lnTo>
                  <a:lnTo>
                    <a:pt x="147751" y="290220"/>
                  </a:lnTo>
                  <a:lnTo>
                    <a:pt x="144475" y="286410"/>
                  </a:lnTo>
                  <a:lnTo>
                    <a:pt x="145161" y="285140"/>
                  </a:lnTo>
                  <a:lnTo>
                    <a:pt x="145580" y="283870"/>
                  </a:lnTo>
                  <a:lnTo>
                    <a:pt x="146494" y="282600"/>
                  </a:lnTo>
                  <a:lnTo>
                    <a:pt x="144094" y="282600"/>
                  </a:lnTo>
                  <a:lnTo>
                    <a:pt x="140804" y="285140"/>
                  </a:lnTo>
                  <a:lnTo>
                    <a:pt x="138214" y="286410"/>
                  </a:lnTo>
                  <a:lnTo>
                    <a:pt x="134086" y="288950"/>
                  </a:lnTo>
                  <a:lnTo>
                    <a:pt x="132283" y="290220"/>
                  </a:lnTo>
                  <a:lnTo>
                    <a:pt x="130225" y="290220"/>
                  </a:lnTo>
                  <a:lnTo>
                    <a:pt x="130086" y="291490"/>
                  </a:lnTo>
                  <a:lnTo>
                    <a:pt x="129476" y="291490"/>
                  </a:lnTo>
                  <a:lnTo>
                    <a:pt x="129019" y="292760"/>
                  </a:lnTo>
                  <a:lnTo>
                    <a:pt x="128689" y="294030"/>
                  </a:lnTo>
                  <a:lnTo>
                    <a:pt x="128549" y="295300"/>
                  </a:lnTo>
                  <a:lnTo>
                    <a:pt x="168148" y="295300"/>
                  </a:lnTo>
                  <a:lnTo>
                    <a:pt x="174307" y="287680"/>
                  </a:lnTo>
                  <a:lnTo>
                    <a:pt x="177380" y="283870"/>
                  </a:lnTo>
                  <a:lnTo>
                    <a:pt x="177914" y="282600"/>
                  </a:lnTo>
                  <a:lnTo>
                    <a:pt x="178879" y="277520"/>
                  </a:lnTo>
                  <a:lnTo>
                    <a:pt x="175729" y="280060"/>
                  </a:lnTo>
                  <a:lnTo>
                    <a:pt x="174345" y="285140"/>
                  </a:lnTo>
                  <a:lnTo>
                    <a:pt x="170408" y="287680"/>
                  </a:lnTo>
                  <a:lnTo>
                    <a:pt x="169202" y="286410"/>
                  </a:lnTo>
                  <a:lnTo>
                    <a:pt x="166624" y="286410"/>
                  </a:lnTo>
                  <a:lnTo>
                    <a:pt x="166878" y="287680"/>
                  </a:lnTo>
                  <a:lnTo>
                    <a:pt x="167360" y="288950"/>
                  </a:lnTo>
                  <a:lnTo>
                    <a:pt x="166992" y="290220"/>
                  </a:lnTo>
                  <a:lnTo>
                    <a:pt x="166281" y="290220"/>
                  </a:lnTo>
                  <a:lnTo>
                    <a:pt x="165595" y="291490"/>
                  </a:lnTo>
                  <a:lnTo>
                    <a:pt x="164896" y="291490"/>
                  </a:lnTo>
                  <a:lnTo>
                    <a:pt x="163893" y="290220"/>
                  </a:lnTo>
                  <a:lnTo>
                    <a:pt x="164553" y="288950"/>
                  </a:lnTo>
                  <a:lnTo>
                    <a:pt x="165773" y="287680"/>
                  </a:lnTo>
                  <a:lnTo>
                    <a:pt x="166624" y="286410"/>
                  </a:lnTo>
                  <a:lnTo>
                    <a:pt x="166179" y="286410"/>
                  </a:lnTo>
                  <a:lnTo>
                    <a:pt x="166179" y="285140"/>
                  </a:lnTo>
                  <a:lnTo>
                    <a:pt x="167436" y="283870"/>
                  </a:lnTo>
                  <a:lnTo>
                    <a:pt x="168452" y="283870"/>
                  </a:lnTo>
                  <a:lnTo>
                    <a:pt x="168211" y="282600"/>
                  </a:lnTo>
                  <a:lnTo>
                    <a:pt x="168821" y="280060"/>
                  </a:lnTo>
                  <a:lnTo>
                    <a:pt x="169125" y="278790"/>
                  </a:lnTo>
                  <a:lnTo>
                    <a:pt x="168173" y="278206"/>
                  </a:lnTo>
                  <a:lnTo>
                    <a:pt x="168173" y="282600"/>
                  </a:lnTo>
                  <a:lnTo>
                    <a:pt x="165595" y="282600"/>
                  </a:lnTo>
                  <a:lnTo>
                    <a:pt x="165201" y="281330"/>
                  </a:lnTo>
                  <a:lnTo>
                    <a:pt x="165506" y="281330"/>
                  </a:lnTo>
                  <a:lnTo>
                    <a:pt x="166154" y="280060"/>
                  </a:lnTo>
                  <a:lnTo>
                    <a:pt x="166509" y="280060"/>
                  </a:lnTo>
                  <a:lnTo>
                    <a:pt x="167144" y="281330"/>
                  </a:lnTo>
                  <a:lnTo>
                    <a:pt x="167627" y="281330"/>
                  </a:lnTo>
                  <a:lnTo>
                    <a:pt x="168173" y="282600"/>
                  </a:lnTo>
                  <a:lnTo>
                    <a:pt x="168173" y="278206"/>
                  </a:lnTo>
                  <a:lnTo>
                    <a:pt x="167055" y="277520"/>
                  </a:lnTo>
                  <a:lnTo>
                    <a:pt x="164998" y="276250"/>
                  </a:lnTo>
                  <a:lnTo>
                    <a:pt x="165785" y="272440"/>
                  </a:lnTo>
                  <a:lnTo>
                    <a:pt x="165595" y="269900"/>
                  </a:lnTo>
                  <a:lnTo>
                    <a:pt x="167601" y="268630"/>
                  </a:lnTo>
                  <a:lnTo>
                    <a:pt x="169125" y="269900"/>
                  </a:lnTo>
                  <a:lnTo>
                    <a:pt x="169100" y="273710"/>
                  </a:lnTo>
                  <a:lnTo>
                    <a:pt x="170345" y="274980"/>
                  </a:lnTo>
                  <a:lnTo>
                    <a:pt x="173939" y="276250"/>
                  </a:lnTo>
                  <a:lnTo>
                    <a:pt x="175895" y="276250"/>
                  </a:lnTo>
                  <a:lnTo>
                    <a:pt x="179222" y="273710"/>
                  </a:lnTo>
                  <a:lnTo>
                    <a:pt x="181038" y="272440"/>
                  </a:lnTo>
                  <a:lnTo>
                    <a:pt x="184162" y="273710"/>
                  </a:lnTo>
                  <a:lnTo>
                    <a:pt x="185458" y="273710"/>
                  </a:lnTo>
                  <a:lnTo>
                    <a:pt x="187528" y="274980"/>
                  </a:lnTo>
                  <a:lnTo>
                    <a:pt x="188379" y="276250"/>
                  </a:lnTo>
                  <a:lnTo>
                    <a:pt x="189141" y="276250"/>
                  </a:lnTo>
                  <a:lnTo>
                    <a:pt x="190563" y="274980"/>
                  </a:lnTo>
                  <a:lnTo>
                    <a:pt x="190779" y="272440"/>
                  </a:lnTo>
                  <a:lnTo>
                    <a:pt x="190881" y="271170"/>
                  </a:lnTo>
                  <a:lnTo>
                    <a:pt x="193433" y="269900"/>
                  </a:lnTo>
                  <a:lnTo>
                    <a:pt x="192366" y="268630"/>
                  </a:lnTo>
                  <a:lnTo>
                    <a:pt x="191122" y="266090"/>
                  </a:lnTo>
                  <a:lnTo>
                    <a:pt x="192049" y="263550"/>
                  </a:lnTo>
                  <a:lnTo>
                    <a:pt x="193852" y="262280"/>
                  </a:lnTo>
                  <a:lnTo>
                    <a:pt x="194830" y="264820"/>
                  </a:lnTo>
                  <a:lnTo>
                    <a:pt x="198843" y="264820"/>
                  </a:lnTo>
                  <a:lnTo>
                    <a:pt x="198653" y="262280"/>
                  </a:lnTo>
                  <a:lnTo>
                    <a:pt x="198285" y="257200"/>
                  </a:lnTo>
                  <a:lnTo>
                    <a:pt x="201726" y="255930"/>
                  </a:lnTo>
                  <a:lnTo>
                    <a:pt x="202463" y="254660"/>
                  </a:lnTo>
                  <a:lnTo>
                    <a:pt x="203923" y="252120"/>
                  </a:lnTo>
                  <a:lnTo>
                    <a:pt x="207784" y="252120"/>
                  </a:lnTo>
                  <a:lnTo>
                    <a:pt x="208064" y="250850"/>
                  </a:lnTo>
                  <a:lnTo>
                    <a:pt x="205917" y="249580"/>
                  </a:lnTo>
                  <a:lnTo>
                    <a:pt x="206667" y="248310"/>
                  </a:lnTo>
                  <a:lnTo>
                    <a:pt x="209143" y="245770"/>
                  </a:lnTo>
                  <a:lnTo>
                    <a:pt x="211582" y="243230"/>
                  </a:lnTo>
                  <a:lnTo>
                    <a:pt x="211455" y="239420"/>
                  </a:lnTo>
                  <a:lnTo>
                    <a:pt x="217093" y="236880"/>
                  </a:lnTo>
                  <a:lnTo>
                    <a:pt x="218935" y="236880"/>
                  </a:lnTo>
                  <a:lnTo>
                    <a:pt x="219151" y="239420"/>
                  </a:lnTo>
                  <a:lnTo>
                    <a:pt x="221183" y="239420"/>
                  </a:lnTo>
                  <a:lnTo>
                    <a:pt x="220192" y="236880"/>
                  </a:lnTo>
                  <a:lnTo>
                    <a:pt x="219214" y="234340"/>
                  </a:lnTo>
                  <a:lnTo>
                    <a:pt x="220078" y="231800"/>
                  </a:lnTo>
                  <a:lnTo>
                    <a:pt x="220776" y="227990"/>
                  </a:lnTo>
                  <a:lnTo>
                    <a:pt x="223278" y="227990"/>
                  </a:lnTo>
                  <a:lnTo>
                    <a:pt x="221500" y="226720"/>
                  </a:lnTo>
                  <a:lnTo>
                    <a:pt x="222415" y="224180"/>
                  </a:lnTo>
                  <a:lnTo>
                    <a:pt x="223100" y="225450"/>
                  </a:lnTo>
                  <a:lnTo>
                    <a:pt x="222275" y="226720"/>
                  </a:lnTo>
                  <a:lnTo>
                    <a:pt x="223278" y="227990"/>
                  </a:lnTo>
                  <a:lnTo>
                    <a:pt x="226593" y="227990"/>
                  </a:lnTo>
                  <a:lnTo>
                    <a:pt x="229069" y="225450"/>
                  </a:lnTo>
                  <a:lnTo>
                    <a:pt x="226999" y="224180"/>
                  </a:lnTo>
                  <a:lnTo>
                    <a:pt x="226580" y="220370"/>
                  </a:lnTo>
                  <a:lnTo>
                    <a:pt x="233045" y="221640"/>
                  </a:lnTo>
                  <a:lnTo>
                    <a:pt x="235077" y="220370"/>
                  </a:lnTo>
                  <a:lnTo>
                    <a:pt x="239128" y="217830"/>
                  </a:lnTo>
                  <a:close/>
                </a:path>
                <a:path w="459739" h="342900">
                  <a:moveTo>
                    <a:pt x="240931" y="188683"/>
                  </a:moveTo>
                  <a:lnTo>
                    <a:pt x="236855" y="189890"/>
                  </a:lnTo>
                  <a:lnTo>
                    <a:pt x="234391" y="189890"/>
                  </a:lnTo>
                  <a:lnTo>
                    <a:pt x="233108" y="192430"/>
                  </a:lnTo>
                  <a:lnTo>
                    <a:pt x="228930" y="192430"/>
                  </a:lnTo>
                  <a:lnTo>
                    <a:pt x="229590" y="196240"/>
                  </a:lnTo>
                  <a:lnTo>
                    <a:pt x="237490" y="189890"/>
                  </a:lnTo>
                  <a:lnTo>
                    <a:pt x="240665" y="189890"/>
                  </a:lnTo>
                  <a:lnTo>
                    <a:pt x="240931" y="188683"/>
                  </a:lnTo>
                  <a:close/>
                </a:path>
                <a:path w="459739" h="342900">
                  <a:moveTo>
                    <a:pt x="241147" y="188620"/>
                  </a:moveTo>
                  <a:lnTo>
                    <a:pt x="240957" y="188620"/>
                  </a:lnTo>
                  <a:lnTo>
                    <a:pt x="241147" y="188620"/>
                  </a:lnTo>
                  <a:close/>
                </a:path>
                <a:path w="459739" h="342900">
                  <a:moveTo>
                    <a:pt x="248856" y="100761"/>
                  </a:moveTo>
                  <a:lnTo>
                    <a:pt x="248767" y="100571"/>
                  </a:lnTo>
                  <a:lnTo>
                    <a:pt x="248704" y="100749"/>
                  </a:lnTo>
                  <a:lnTo>
                    <a:pt x="244767" y="100380"/>
                  </a:lnTo>
                  <a:lnTo>
                    <a:pt x="244335" y="99860"/>
                  </a:lnTo>
                  <a:lnTo>
                    <a:pt x="244055" y="99288"/>
                  </a:lnTo>
                  <a:lnTo>
                    <a:pt x="243890" y="98704"/>
                  </a:lnTo>
                  <a:lnTo>
                    <a:pt x="242201" y="99910"/>
                  </a:lnTo>
                  <a:lnTo>
                    <a:pt x="241134" y="99860"/>
                  </a:lnTo>
                  <a:lnTo>
                    <a:pt x="240703" y="99021"/>
                  </a:lnTo>
                  <a:lnTo>
                    <a:pt x="240461" y="98120"/>
                  </a:lnTo>
                  <a:lnTo>
                    <a:pt x="241287" y="96266"/>
                  </a:lnTo>
                  <a:lnTo>
                    <a:pt x="242354" y="95377"/>
                  </a:lnTo>
                  <a:lnTo>
                    <a:pt x="243535" y="94602"/>
                  </a:lnTo>
                  <a:lnTo>
                    <a:pt x="243497" y="94183"/>
                  </a:lnTo>
                  <a:lnTo>
                    <a:pt x="238861" y="94107"/>
                  </a:lnTo>
                  <a:lnTo>
                    <a:pt x="239128" y="91389"/>
                  </a:lnTo>
                  <a:lnTo>
                    <a:pt x="236613" y="90081"/>
                  </a:lnTo>
                  <a:lnTo>
                    <a:pt x="234238" y="91846"/>
                  </a:lnTo>
                  <a:lnTo>
                    <a:pt x="231482" y="91719"/>
                  </a:lnTo>
                  <a:lnTo>
                    <a:pt x="230416" y="94119"/>
                  </a:lnTo>
                  <a:lnTo>
                    <a:pt x="229425" y="96723"/>
                  </a:lnTo>
                  <a:lnTo>
                    <a:pt x="226212" y="97929"/>
                  </a:lnTo>
                  <a:lnTo>
                    <a:pt x="226390" y="98221"/>
                  </a:lnTo>
                  <a:lnTo>
                    <a:pt x="223875" y="98666"/>
                  </a:lnTo>
                  <a:lnTo>
                    <a:pt x="224777" y="96596"/>
                  </a:lnTo>
                  <a:lnTo>
                    <a:pt x="223520" y="94488"/>
                  </a:lnTo>
                  <a:lnTo>
                    <a:pt x="225310" y="92837"/>
                  </a:lnTo>
                  <a:lnTo>
                    <a:pt x="225628" y="93103"/>
                  </a:lnTo>
                  <a:lnTo>
                    <a:pt x="225971" y="93637"/>
                  </a:lnTo>
                  <a:lnTo>
                    <a:pt x="226720" y="92913"/>
                  </a:lnTo>
                  <a:lnTo>
                    <a:pt x="229831" y="91897"/>
                  </a:lnTo>
                  <a:lnTo>
                    <a:pt x="231267" y="90309"/>
                  </a:lnTo>
                  <a:lnTo>
                    <a:pt x="232168" y="88214"/>
                  </a:lnTo>
                  <a:lnTo>
                    <a:pt x="227203" y="89090"/>
                  </a:lnTo>
                  <a:lnTo>
                    <a:pt x="225120" y="88861"/>
                  </a:lnTo>
                  <a:lnTo>
                    <a:pt x="220954" y="89738"/>
                  </a:lnTo>
                  <a:lnTo>
                    <a:pt x="220433" y="90970"/>
                  </a:lnTo>
                  <a:lnTo>
                    <a:pt x="220408" y="92468"/>
                  </a:lnTo>
                  <a:lnTo>
                    <a:pt x="217995" y="94094"/>
                  </a:lnTo>
                  <a:lnTo>
                    <a:pt x="216128" y="98221"/>
                  </a:lnTo>
                  <a:lnTo>
                    <a:pt x="213664" y="97701"/>
                  </a:lnTo>
                  <a:lnTo>
                    <a:pt x="213614" y="99707"/>
                  </a:lnTo>
                  <a:lnTo>
                    <a:pt x="214287" y="100279"/>
                  </a:lnTo>
                  <a:lnTo>
                    <a:pt x="215315" y="100711"/>
                  </a:lnTo>
                  <a:lnTo>
                    <a:pt x="214630" y="101930"/>
                  </a:lnTo>
                  <a:lnTo>
                    <a:pt x="213067" y="104698"/>
                  </a:lnTo>
                  <a:lnTo>
                    <a:pt x="216636" y="108889"/>
                  </a:lnTo>
                  <a:lnTo>
                    <a:pt x="217512" y="108991"/>
                  </a:lnTo>
                  <a:lnTo>
                    <a:pt x="218198" y="108648"/>
                  </a:lnTo>
                  <a:lnTo>
                    <a:pt x="218427" y="107594"/>
                  </a:lnTo>
                  <a:lnTo>
                    <a:pt x="217233" y="106362"/>
                  </a:lnTo>
                  <a:lnTo>
                    <a:pt x="217741" y="105625"/>
                  </a:lnTo>
                  <a:lnTo>
                    <a:pt x="219341" y="104432"/>
                  </a:lnTo>
                  <a:lnTo>
                    <a:pt x="220218" y="103898"/>
                  </a:lnTo>
                  <a:lnTo>
                    <a:pt x="221970" y="103365"/>
                  </a:lnTo>
                  <a:lnTo>
                    <a:pt x="222910" y="103479"/>
                  </a:lnTo>
                  <a:lnTo>
                    <a:pt x="223723" y="103441"/>
                  </a:lnTo>
                  <a:lnTo>
                    <a:pt x="224155" y="102298"/>
                  </a:lnTo>
                  <a:lnTo>
                    <a:pt x="224396" y="101346"/>
                  </a:lnTo>
                  <a:lnTo>
                    <a:pt x="225298" y="99720"/>
                  </a:lnTo>
                  <a:lnTo>
                    <a:pt x="226491" y="98336"/>
                  </a:lnTo>
                  <a:lnTo>
                    <a:pt x="227330" y="99364"/>
                  </a:lnTo>
                  <a:lnTo>
                    <a:pt x="228193" y="98729"/>
                  </a:lnTo>
                  <a:lnTo>
                    <a:pt x="232397" y="97116"/>
                  </a:lnTo>
                  <a:lnTo>
                    <a:pt x="234022" y="97878"/>
                  </a:lnTo>
                  <a:lnTo>
                    <a:pt x="235051" y="101587"/>
                  </a:lnTo>
                  <a:lnTo>
                    <a:pt x="235140" y="102489"/>
                  </a:lnTo>
                  <a:lnTo>
                    <a:pt x="235216" y="103212"/>
                  </a:lnTo>
                  <a:lnTo>
                    <a:pt x="233730" y="104330"/>
                  </a:lnTo>
                  <a:lnTo>
                    <a:pt x="234480" y="107518"/>
                  </a:lnTo>
                  <a:lnTo>
                    <a:pt x="232524" y="106832"/>
                  </a:lnTo>
                  <a:lnTo>
                    <a:pt x="232410" y="106451"/>
                  </a:lnTo>
                  <a:lnTo>
                    <a:pt x="233718" y="104343"/>
                  </a:lnTo>
                  <a:lnTo>
                    <a:pt x="231444" y="106070"/>
                  </a:lnTo>
                  <a:lnTo>
                    <a:pt x="233794" y="110058"/>
                  </a:lnTo>
                  <a:lnTo>
                    <a:pt x="234048" y="109067"/>
                  </a:lnTo>
                  <a:lnTo>
                    <a:pt x="236194" y="108191"/>
                  </a:lnTo>
                  <a:lnTo>
                    <a:pt x="236562" y="109905"/>
                  </a:lnTo>
                  <a:lnTo>
                    <a:pt x="238036" y="106540"/>
                  </a:lnTo>
                  <a:lnTo>
                    <a:pt x="245071" y="108280"/>
                  </a:lnTo>
                  <a:lnTo>
                    <a:pt x="244589" y="107772"/>
                  </a:lnTo>
                  <a:lnTo>
                    <a:pt x="244525" y="107086"/>
                  </a:lnTo>
                  <a:lnTo>
                    <a:pt x="245402" y="103949"/>
                  </a:lnTo>
                  <a:lnTo>
                    <a:pt x="246786" y="102095"/>
                  </a:lnTo>
                  <a:lnTo>
                    <a:pt x="248856" y="100761"/>
                  </a:lnTo>
                  <a:close/>
                </a:path>
                <a:path w="459739" h="342900">
                  <a:moveTo>
                    <a:pt x="268389" y="158889"/>
                  </a:moveTo>
                  <a:lnTo>
                    <a:pt x="268185" y="159016"/>
                  </a:lnTo>
                  <a:lnTo>
                    <a:pt x="267970" y="159181"/>
                  </a:lnTo>
                  <a:lnTo>
                    <a:pt x="268236" y="159054"/>
                  </a:lnTo>
                  <a:lnTo>
                    <a:pt x="268389" y="158889"/>
                  </a:lnTo>
                  <a:close/>
                </a:path>
                <a:path w="459739" h="342900">
                  <a:moveTo>
                    <a:pt x="279057" y="211632"/>
                  </a:moveTo>
                  <a:lnTo>
                    <a:pt x="278777" y="211505"/>
                  </a:lnTo>
                  <a:lnTo>
                    <a:pt x="278765" y="211734"/>
                  </a:lnTo>
                  <a:lnTo>
                    <a:pt x="279057" y="211632"/>
                  </a:lnTo>
                  <a:close/>
                </a:path>
                <a:path w="459739" h="342900">
                  <a:moveTo>
                    <a:pt x="279552" y="129044"/>
                  </a:moveTo>
                  <a:lnTo>
                    <a:pt x="278701" y="128689"/>
                  </a:lnTo>
                  <a:lnTo>
                    <a:pt x="277901" y="128244"/>
                  </a:lnTo>
                  <a:lnTo>
                    <a:pt x="277126" y="127673"/>
                  </a:lnTo>
                  <a:lnTo>
                    <a:pt x="277088" y="127812"/>
                  </a:lnTo>
                  <a:lnTo>
                    <a:pt x="277863" y="128549"/>
                  </a:lnTo>
                  <a:lnTo>
                    <a:pt x="278688" y="128892"/>
                  </a:lnTo>
                  <a:lnTo>
                    <a:pt x="279552" y="129044"/>
                  </a:lnTo>
                  <a:close/>
                </a:path>
                <a:path w="459739" h="342900">
                  <a:moveTo>
                    <a:pt x="281546" y="212051"/>
                  </a:moveTo>
                  <a:lnTo>
                    <a:pt x="281279" y="211632"/>
                  </a:lnTo>
                  <a:lnTo>
                    <a:pt x="281089" y="211201"/>
                  </a:lnTo>
                  <a:lnTo>
                    <a:pt x="280987" y="210781"/>
                  </a:lnTo>
                  <a:lnTo>
                    <a:pt x="280301" y="211086"/>
                  </a:lnTo>
                  <a:lnTo>
                    <a:pt x="279666" y="211366"/>
                  </a:lnTo>
                  <a:lnTo>
                    <a:pt x="279057" y="211632"/>
                  </a:lnTo>
                  <a:lnTo>
                    <a:pt x="279666" y="211899"/>
                  </a:lnTo>
                  <a:lnTo>
                    <a:pt x="281101" y="212547"/>
                  </a:lnTo>
                  <a:lnTo>
                    <a:pt x="281546" y="212051"/>
                  </a:lnTo>
                  <a:close/>
                </a:path>
                <a:path w="459739" h="342900">
                  <a:moveTo>
                    <a:pt x="282397" y="108673"/>
                  </a:moveTo>
                  <a:lnTo>
                    <a:pt x="282143" y="108280"/>
                  </a:lnTo>
                  <a:lnTo>
                    <a:pt x="281686" y="107505"/>
                  </a:lnTo>
                  <a:lnTo>
                    <a:pt x="281863" y="107911"/>
                  </a:lnTo>
                  <a:lnTo>
                    <a:pt x="282016" y="108305"/>
                  </a:lnTo>
                  <a:lnTo>
                    <a:pt x="282168" y="108673"/>
                  </a:lnTo>
                  <a:lnTo>
                    <a:pt x="282397" y="108673"/>
                  </a:lnTo>
                  <a:close/>
                </a:path>
                <a:path w="459739" h="342900">
                  <a:moveTo>
                    <a:pt x="282486" y="89242"/>
                  </a:moveTo>
                  <a:lnTo>
                    <a:pt x="282282" y="88773"/>
                  </a:lnTo>
                  <a:lnTo>
                    <a:pt x="282130" y="88303"/>
                  </a:lnTo>
                  <a:lnTo>
                    <a:pt x="281787" y="88531"/>
                  </a:lnTo>
                  <a:lnTo>
                    <a:pt x="280530" y="89623"/>
                  </a:lnTo>
                  <a:lnTo>
                    <a:pt x="279666" y="90893"/>
                  </a:lnTo>
                  <a:lnTo>
                    <a:pt x="278536" y="92214"/>
                  </a:lnTo>
                  <a:lnTo>
                    <a:pt x="277876" y="91694"/>
                  </a:lnTo>
                  <a:lnTo>
                    <a:pt x="277355" y="91363"/>
                  </a:lnTo>
                  <a:lnTo>
                    <a:pt x="276136" y="89966"/>
                  </a:lnTo>
                  <a:lnTo>
                    <a:pt x="275437" y="88925"/>
                  </a:lnTo>
                  <a:lnTo>
                    <a:pt x="273253" y="86499"/>
                  </a:lnTo>
                  <a:lnTo>
                    <a:pt x="273253" y="102908"/>
                  </a:lnTo>
                  <a:lnTo>
                    <a:pt x="272643" y="102882"/>
                  </a:lnTo>
                  <a:lnTo>
                    <a:pt x="272859" y="102768"/>
                  </a:lnTo>
                  <a:lnTo>
                    <a:pt x="273050" y="102806"/>
                  </a:lnTo>
                  <a:lnTo>
                    <a:pt x="273253" y="102908"/>
                  </a:lnTo>
                  <a:lnTo>
                    <a:pt x="273253" y="86499"/>
                  </a:lnTo>
                  <a:lnTo>
                    <a:pt x="271437" y="84467"/>
                  </a:lnTo>
                  <a:lnTo>
                    <a:pt x="269811" y="84582"/>
                  </a:lnTo>
                  <a:lnTo>
                    <a:pt x="269811" y="99834"/>
                  </a:lnTo>
                  <a:lnTo>
                    <a:pt x="268922" y="100647"/>
                  </a:lnTo>
                  <a:lnTo>
                    <a:pt x="267639" y="101688"/>
                  </a:lnTo>
                  <a:lnTo>
                    <a:pt x="267042" y="101815"/>
                  </a:lnTo>
                  <a:lnTo>
                    <a:pt x="265645" y="102450"/>
                  </a:lnTo>
                  <a:lnTo>
                    <a:pt x="265760" y="101473"/>
                  </a:lnTo>
                  <a:lnTo>
                    <a:pt x="265874" y="99834"/>
                  </a:lnTo>
                  <a:lnTo>
                    <a:pt x="266623" y="98577"/>
                  </a:lnTo>
                  <a:lnTo>
                    <a:pt x="267436" y="97688"/>
                  </a:lnTo>
                  <a:lnTo>
                    <a:pt x="268986" y="98247"/>
                  </a:lnTo>
                  <a:lnTo>
                    <a:pt x="269176" y="98361"/>
                  </a:lnTo>
                  <a:lnTo>
                    <a:pt x="269811" y="99834"/>
                  </a:lnTo>
                  <a:lnTo>
                    <a:pt x="269811" y="84582"/>
                  </a:lnTo>
                  <a:lnTo>
                    <a:pt x="264617" y="84899"/>
                  </a:lnTo>
                  <a:lnTo>
                    <a:pt x="261797" y="91694"/>
                  </a:lnTo>
                  <a:lnTo>
                    <a:pt x="261302" y="94449"/>
                  </a:lnTo>
                  <a:lnTo>
                    <a:pt x="258978" y="94640"/>
                  </a:lnTo>
                  <a:lnTo>
                    <a:pt x="258495" y="94043"/>
                  </a:lnTo>
                  <a:lnTo>
                    <a:pt x="257149" y="92367"/>
                  </a:lnTo>
                  <a:lnTo>
                    <a:pt x="256857" y="91935"/>
                  </a:lnTo>
                  <a:lnTo>
                    <a:pt x="256984" y="92367"/>
                  </a:lnTo>
                  <a:lnTo>
                    <a:pt x="256857" y="93103"/>
                  </a:lnTo>
                  <a:lnTo>
                    <a:pt x="256095" y="94043"/>
                  </a:lnTo>
                  <a:lnTo>
                    <a:pt x="254571" y="93967"/>
                  </a:lnTo>
                  <a:lnTo>
                    <a:pt x="254774" y="93078"/>
                  </a:lnTo>
                  <a:lnTo>
                    <a:pt x="255130" y="91935"/>
                  </a:lnTo>
                  <a:lnTo>
                    <a:pt x="255244" y="91694"/>
                  </a:lnTo>
                  <a:lnTo>
                    <a:pt x="255701" y="90893"/>
                  </a:lnTo>
                  <a:lnTo>
                    <a:pt x="255765" y="90512"/>
                  </a:lnTo>
                  <a:lnTo>
                    <a:pt x="255917" y="90487"/>
                  </a:lnTo>
                  <a:lnTo>
                    <a:pt x="256019" y="90297"/>
                  </a:lnTo>
                  <a:lnTo>
                    <a:pt x="256095" y="90462"/>
                  </a:lnTo>
                  <a:lnTo>
                    <a:pt x="256832" y="90297"/>
                  </a:lnTo>
                  <a:lnTo>
                    <a:pt x="257175" y="90233"/>
                  </a:lnTo>
                  <a:lnTo>
                    <a:pt x="257771" y="89052"/>
                  </a:lnTo>
                  <a:lnTo>
                    <a:pt x="259321" y="85966"/>
                  </a:lnTo>
                  <a:lnTo>
                    <a:pt x="258432" y="82448"/>
                  </a:lnTo>
                  <a:lnTo>
                    <a:pt x="256730" y="78905"/>
                  </a:lnTo>
                  <a:lnTo>
                    <a:pt x="255155" y="78613"/>
                  </a:lnTo>
                  <a:lnTo>
                    <a:pt x="253746" y="78117"/>
                  </a:lnTo>
                  <a:lnTo>
                    <a:pt x="246405" y="85966"/>
                  </a:lnTo>
                  <a:lnTo>
                    <a:pt x="245973" y="87376"/>
                  </a:lnTo>
                  <a:lnTo>
                    <a:pt x="246024" y="89052"/>
                  </a:lnTo>
                  <a:lnTo>
                    <a:pt x="245630" y="89039"/>
                  </a:lnTo>
                  <a:lnTo>
                    <a:pt x="244843" y="88950"/>
                  </a:lnTo>
                  <a:lnTo>
                    <a:pt x="247065" y="89560"/>
                  </a:lnTo>
                  <a:lnTo>
                    <a:pt x="247827" y="90487"/>
                  </a:lnTo>
                  <a:lnTo>
                    <a:pt x="247954" y="90601"/>
                  </a:lnTo>
                  <a:lnTo>
                    <a:pt x="248729" y="91160"/>
                  </a:lnTo>
                  <a:lnTo>
                    <a:pt x="248424" y="92697"/>
                  </a:lnTo>
                  <a:lnTo>
                    <a:pt x="247840" y="94043"/>
                  </a:lnTo>
                  <a:lnTo>
                    <a:pt x="246913" y="95554"/>
                  </a:lnTo>
                  <a:lnTo>
                    <a:pt x="246875" y="95846"/>
                  </a:lnTo>
                  <a:lnTo>
                    <a:pt x="248869" y="96304"/>
                  </a:lnTo>
                  <a:lnTo>
                    <a:pt x="249059" y="93078"/>
                  </a:lnTo>
                  <a:lnTo>
                    <a:pt x="251536" y="93713"/>
                  </a:lnTo>
                  <a:lnTo>
                    <a:pt x="253669" y="99529"/>
                  </a:lnTo>
                  <a:lnTo>
                    <a:pt x="250405" y="102082"/>
                  </a:lnTo>
                  <a:lnTo>
                    <a:pt x="250240" y="106934"/>
                  </a:lnTo>
                  <a:lnTo>
                    <a:pt x="246456" y="108978"/>
                  </a:lnTo>
                  <a:lnTo>
                    <a:pt x="245999" y="108839"/>
                  </a:lnTo>
                  <a:lnTo>
                    <a:pt x="245935" y="110210"/>
                  </a:lnTo>
                  <a:lnTo>
                    <a:pt x="245262" y="111315"/>
                  </a:lnTo>
                  <a:lnTo>
                    <a:pt x="241985" y="114833"/>
                  </a:lnTo>
                  <a:lnTo>
                    <a:pt x="242163" y="115392"/>
                  </a:lnTo>
                  <a:lnTo>
                    <a:pt x="242214" y="116039"/>
                  </a:lnTo>
                  <a:lnTo>
                    <a:pt x="241769" y="117856"/>
                  </a:lnTo>
                  <a:lnTo>
                    <a:pt x="240258" y="121170"/>
                  </a:lnTo>
                  <a:lnTo>
                    <a:pt x="239877" y="122313"/>
                  </a:lnTo>
                  <a:lnTo>
                    <a:pt x="239712" y="123520"/>
                  </a:lnTo>
                  <a:lnTo>
                    <a:pt x="240055" y="123736"/>
                  </a:lnTo>
                  <a:lnTo>
                    <a:pt x="240334" y="123888"/>
                  </a:lnTo>
                  <a:lnTo>
                    <a:pt x="240779" y="123698"/>
                  </a:lnTo>
                  <a:lnTo>
                    <a:pt x="241160" y="123672"/>
                  </a:lnTo>
                  <a:lnTo>
                    <a:pt x="242049" y="120484"/>
                  </a:lnTo>
                  <a:lnTo>
                    <a:pt x="245668" y="121031"/>
                  </a:lnTo>
                  <a:lnTo>
                    <a:pt x="246799" y="120573"/>
                  </a:lnTo>
                  <a:lnTo>
                    <a:pt x="248323" y="120675"/>
                  </a:lnTo>
                  <a:lnTo>
                    <a:pt x="248348" y="120484"/>
                  </a:lnTo>
                  <a:lnTo>
                    <a:pt x="248551" y="118783"/>
                  </a:lnTo>
                  <a:lnTo>
                    <a:pt x="248297" y="118414"/>
                  </a:lnTo>
                  <a:lnTo>
                    <a:pt x="248005" y="117932"/>
                  </a:lnTo>
                  <a:lnTo>
                    <a:pt x="245122" y="114973"/>
                  </a:lnTo>
                  <a:lnTo>
                    <a:pt x="245351" y="113334"/>
                  </a:lnTo>
                  <a:lnTo>
                    <a:pt x="251574" y="110794"/>
                  </a:lnTo>
                  <a:lnTo>
                    <a:pt x="254292" y="109283"/>
                  </a:lnTo>
                  <a:lnTo>
                    <a:pt x="254622" y="108978"/>
                  </a:lnTo>
                  <a:lnTo>
                    <a:pt x="257213" y="106603"/>
                  </a:lnTo>
                  <a:lnTo>
                    <a:pt x="257848" y="106108"/>
                  </a:lnTo>
                  <a:lnTo>
                    <a:pt x="260350" y="104419"/>
                  </a:lnTo>
                  <a:lnTo>
                    <a:pt x="260946" y="104648"/>
                  </a:lnTo>
                  <a:lnTo>
                    <a:pt x="262623" y="107238"/>
                  </a:lnTo>
                  <a:lnTo>
                    <a:pt x="263093" y="107238"/>
                  </a:lnTo>
                  <a:lnTo>
                    <a:pt x="263601" y="107416"/>
                  </a:lnTo>
                  <a:lnTo>
                    <a:pt x="266052" y="104419"/>
                  </a:lnTo>
                  <a:lnTo>
                    <a:pt x="266725" y="103581"/>
                  </a:lnTo>
                  <a:lnTo>
                    <a:pt x="269392" y="106299"/>
                  </a:lnTo>
                  <a:lnTo>
                    <a:pt x="269519" y="108026"/>
                  </a:lnTo>
                  <a:lnTo>
                    <a:pt x="272478" y="109372"/>
                  </a:lnTo>
                  <a:lnTo>
                    <a:pt x="273265" y="108496"/>
                  </a:lnTo>
                  <a:lnTo>
                    <a:pt x="273989" y="107594"/>
                  </a:lnTo>
                  <a:lnTo>
                    <a:pt x="274561" y="106629"/>
                  </a:lnTo>
                  <a:lnTo>
                    <a:pt x="273672" y="106006"/>
                  </a:lnTo>
                  <a:lnTo>
                    <a:pt x="272669" y="104787"/>
                  </a:lnTo>
                  <a:lnTo>
                    <a:pt x="272821" y="103847"/>
                  </a:lnTo>
                  <a:lnTo>
                    <a:pt x="273037" y="103581"/>
                  </a:lnTo>
                  <a:lnTo>
                    <a:pt x="273481" y="103022"/>
                  </a:lnTo>
                  <a:lnTo>
                    <a:pt x="274231" y="103378"/>
                  </a:lnTo>
                  <a:lnTo>
                    <a:pt x="275018" y="103670"/>
                  </a:lnTo>
                  <a:lnTo>
                    <a:pt x="275704" y="104076"/>
                  </a:lnTo>
                  <a:lnTo>
                    <a:pt x="276047" y="103022"/>
                  </a:lnTo>
                  <a:lnTo>
                    <a:pt x="276123" y="102768"/>
                  </a:lnTo>
                  <a:lnTo>
                    <a:pt x="276161" y="102450"/>
                  </a:lnTo>
                  <a:lnTo>
                    <a:pt x="276275" y="101688"/>
                  </a:lnTo>
                  <a:lnTo>
                    <a:pt x="276161" y="98094"/>
                  </a:lnTo>
                  <a:lnTo>
                    <a:pt x="276517" y="97688"/>
                  </a:lnTo>
                  <a:lnTo>
                    <a:pt x="277406" y="96697"/>
                  </a:lnTo>
                  <a:lnTo>
                    <a:pt x="279730" y="95008"/>
                  </a:lnTo>
                  <a:lnTo>
                    <a:pt x="280136" y="94640"/>
                  </a:lnTo>
                  <a:lnTo>
                    <a:pt x="280504" y="94322"/>
                  </a:lnTo>
                  <a:lnTo>
                    <a:pt x="281178" y="93573"/>
                  </a:lnTo>
                  <a:lnTo>
                    <a:pt x="280593" y="92367"/>
                  </a:lnTo>
                  <a:lnTo>
                    <a:pt x="280581" y="92214"/>
                  </a:lnTo>
                  <a:lnTo>
                    <a:pt x="280682" y="90982"/>
                  </a:lnTo>
                  <a:lnTo>
                    <a:pt x="282486" y="89242"/>
                  </a:lnTo>
                  <a:close/>
                </a:path>
                <a:path w="459739" h="342900">
                  <a:moveTo>
                    <a:pt x="282524" y="104140"/>
                  </a:moveTo>
                  <a:lnTo>
                    <a:pt x="281305" y="103301"/>
                  </a:lnTo>
                  <a:lnTo>
                    <a:pt x="279590" y="103949"/>
                  </a:lnTo>
                  <a:lnTo>
                    <a:pt x="278472" y="105791"/>
                  </a:lnTo>
                  <a:lnTo>
                    <a:pt x="278244" y="106197"/>
                  </a:lnTo>
                  <a:lnTo>
                    <a:pt x="279425" y="107340"/>
                  </a:lnTo>
                  <a:lnTo>
                    <a:pt x="280035" y="107911"/>
                  </a:lnTo>
                  <a:lnTo>
                    <a:pt x="280352" y="107492"/>
                  </a:lnTo>
                  <a:lnTo>
                    <a:pt x="280746" y="107086"/>
                  </a:lnTo>
                  <a:lnTo>
                    <a:pt x="281228" y="106718"/>
                  </a:lnTo>
                  <a:lnTo>
                    <a:pt x="279831" y="104355"/>
                  </a:lnTo>
                  <a:lnTo>
                    <a:pt x="280835" y="104013"/>
                  </a:lnTo>
                  <a:lnTo>
                    <a:pt x="281711" y="104000"/>
                  </a:lnTo>
                  <a:lnTo>
                    <a:pt x="282524" y="104140"/>
                  </a:lnTo>
                  <a:close/>
                </a:path>
                <a:path w="459739" h="342900">
                  <a:moveTo>
                    <a:pt x="283070" y="130365"/>
                  </a:moveTo>
                  <a:lnTo>
                    <a:pt x="282054" y="129984"/>
                  </a:lnTo>
                  <a:lnTo>
                    <a:pt x="282003" y="130314"/>
                  </a:lnTo>
                  <a:lnTo>
                    <a:pt x="282130" y="130784"/>
                  </a:lnTo>
                  <a:lnTo>
                    <a:pt x="282448" y="131013"/>
                  </a:lnTo>
                  <a:lnTo>
                    <a:pt x="282765" y="130975"/>
                  </a:lnTo>
                  <a:lnTo>
                    <a:pt x="283070" y="130365"/>
                  </a:lnTo>
                  <a:close/>
                </a:path>
                <a:path w="459739" h="342900">
                  <a:moveTo>
                    <a:pt x="284505" y="98031"/>
                  </a:moveTo>
                  <a:close/>
                </a:path>
                <a:path w="459739" h="342900">
                  <a:moveTo>
                    <a:pt x="284518" y="98056"/>
                  </a:moveTo>
                  <a:close/>
                </a:path>
                <a:path w="459739" h="342900">
                  <a:moveTo>
                    <a:pt x="288086" y="195681"/>
                  </a:moveTo>
                  <a:lnTo>
                    <a:pt x="287070" y="194703"/>
                  </a:lnTo>
                  <a:lnTo>
                    <a:pt x="286385" y="193344"/>
                  </a:lnTo>
                  <a:lnTo>
                    <a:pt x="285115" y="192405"/>
                  </a:lnTo>
                  <a:lnTo>
                    <a:pt x="281914" y="196507"/>
                  </a:lnTo>
                  <a:lnTo>
                    <a:pt x="281419" y="198272"/>
                  </a:lnTo>
                  <a:lnTo>
                    <a:pt x="285508" y="197446"/>
                  </a:lnTo>
                  <a:lnTo>
                    <a:pt x="286194" y="196773"/>
                  </a:lnTo>
                  <a:lnTo>
                    <a:pt x="288086" y="195681"/>
                  </a:lnTo>
                  <a:close/>
                </a:path>
                <a:path w="459739" h="342900">
                  <a:moveTo>
                    <a:pt x="290156" y="112420"/>
                  </a:moveTo>
                  <a:lnTo>
                    <a:pt x="289877" y="111518"/>
                  </a:lnTo>
                  <a:lnTo>
                    <a:pt x="289864" y="110959"/>
                  </a:lnTo>
                  <a:lnTo>
                    <a:pt x="289585" y="110604"/>
                  </a:lnTo>
                  <a:lnTo>
                    <a:pt x="288874" y="109753"/>
                  </a:lnTo>
                  <a:lnTo>
                    <a:pt x="287680" y="109867"/>
                  </a:lnTo>
                  <a:lnTo>
                    <a:pt x="287274" y="111201"/>
                  </a:lnTo>
                  <a:lnTo>
                    <a:pt x="287540" y="111988"/>
                  </a:lnTo>
                  <a:lnTo>
                    <a:pt x="288429" y="112395"/>
                  </a:lnTo>
                  <a:lnTo>
                    <a:pt x="289153" y="112318"/>
                  </a:lnTo>
                  <a:lnTo>
                    <a:pt x="290156" y="112420"/>
                  </a:lnTo>
                  <a:close/>
                </a:path>
                <a:path w="459739" h="342900">
                  <a:moveTo>
                    <a:pt x="292925" y="97028"/>
                  </a:moveTo>
                  <a:lnTo>
                    <a:pt x="292760" y="96621"/>
                  </a:lnTo>
                  <a:lnTo>
                    <a:pt x="292481" y="96278"/>
                  </a:lnTo>
                  <a:lnTo>
                    <a:pt x="291084" y="95567"/>
                  </a:lnTo>
                  <a:lnTo>
                    <a:pt x="289890" y="95504"/>
                  </a:lnTo>
                  <a:lnTo>
                    <a:pt x="288696" y="95224"/>
                  </a:lnTo>
                  <a:lnTo>
                    <a:pt x="287604" y="96977"/>
                  </a:lnTo>
                  <a:lnTo>
                    <a:pt x="288099" y="96812"/>
                  </a:lnTo>
                  <a:lnTo>
                    <a:pt x="288607" y="96685"/>
                  </a:lnTo>
                  <a:lnTo>
                    <a:pt x="289102" y="96621"/>
                  </a:lnTo>
                  <a:lnTo>
                    <a:pt x="290360" y="96507"/>
                  </a:lnTo>
                  <a:lnTo>
                    <a:pt x="291630" y="96812"/>
                  </a:lnTo>
                  <a:lnTo>
                    <a:pt x="292925" y="97028"/>
                  </a:lnTo>
                  <a:close/>
                </a:path>
                <a:path w="459739" h="342900">
                  <a:moveTo>
                    <a:pt x="297065" y="190538"/>
                  </a:moveTo>
                  <a:lnTo>
                    <a:pt x="296316" y="187071"/>
                  </a:lnTo>
                  <a:lnTo>
                    <a:pt x="293014" y="186994"/>
                  </a:lnTo>
                  <a:lnTo>
                    <a:pt x="289890" y="186461"/>
                  </a:lnTo>
                  <a:lnTo>
                    <a:pt x="286931" y="188010"/>
                  </a:lnTo>
                  <a:lnTo>
                    <a:pt x="286994" y="189280"/>
                  </a:lnTo>
                  <a:lnTo>
                    <a:pt x="288493" y="189941"/>
                  </a:lnTo>
                  <a:lnTo>
                    <a:pt x="286994" y="192773"/>
                  </a:lnTo>
                  <a:lnTo>
                    <a:pt x="287401" y="194284"/>
                  </a:lnTo>
                  <a:lnTo>
                    <a:pt x="288150" y="195656"/>
                  </a:lnTo>
                  <a:lnTo>
                    <a:pt x="288607" y="195287"/>
                  </a:lnTo>
                  <a:lnTo>
                    <a:pt x="289090" y="195008"/>
                  </a:lnTo>
                  <a:lnTo>
                    <a:pt x="290512" y="192900"/>
                  </a:lnTo>
                  <a:lnTo>
                    <a:pt x="291871" y="192290"/>
                  </a:lnTo>
                  <a:lnTo>
                    <a:pt x="293484" y="192608"/>
                  </a:lnTo>
                  <a:lnTo>
                    <a:pt x="297065" y="190538"/>
                  </a:lnTo>
                  <a:close/>
                </a:path>
                <a:path w="459739" h="342900">
                  <a:moveTo>
                    <a:pt x="302133" y="181368"/>
                  </a:moveTo>
                  <a:lnTo>
                    <a:pt x="302044" y="181013"/>
                  </a:lnTo>
                  <a:lnTo>
                    <a:pt x="302018" y="180606"/>
                  </a:lnTo>
                  <a:lnTo>
                    <a:pt x="301599" y="179755"/>
                  </a:lnTo>
                  <a:lnTo>
                    <a:pt x="301244" y="179285"/>
                  </a:lnTo>
                  <a:lnTo>
                    <a:pt x="300609" y="178282"/>
                  </a:lnTo>
                  <a:lnTo>
                    <a:pt x="299656" y="179387"/>
                  </a:lnTo>
                  <a:lnTo>
                    <a:pt x="298970" y="179920"/>
                  </a:lnTo>
                  <a:lnTo>
                    <a:pt x="297192" y="178904"/>
                  </a:lnTo>
                  <a:lnTo>
                    <a:pt x="296570" y="178676"/>
                  </a:lnTo>
                  <a:lnTo>
                    <a:pt x="295922" y="178587"/>
                  </a:lnTo>
                  <a:lnTo>
                    <a:pt x="293217" y="182054"/>
                  </a:lnTo>
                  <a:lnTo>
                    <a:pt x="294627" y="185623"/>
                  </a:lnTo>
                  <a:lnTo>
                    <a:pt x="296494" y="182854"/>
                  </a:lnTo>
                  <a:lnTo>
                    <a:pt x="298894" y="182422"/>
                  </a:lnTo>
                  <a:lnTo>
                    <a:pt x="301663" y="182156"/>
                  </a:lnTo>
                  <a:lnTo>
                    <a:pt x="301891" y="181660"/>
                  </a:lnTo>
                  <a:lnTo>
                    <a:pt x="302133" y="181368"/>
                  </a:lnTo>
                  <a:close/>
                </a:path>
                <a:path w="459739" h="342900">
                  <a:moveTo>
                    <a:pt x="308470" y="140830"/>
                  </a:moveTo>
                  <a:lnTo>
                    <a:pt x="308356" y="140525"/>
                  </a:lnTo>
                  <a:lnTo>
                    <a:pt x="308241" y="140081"/>
                  </a:lnTo>
                  <a:lnTo>
                    <a:pt x="306514" y="139839"/>
                  </a:lnTo>
                  <a:lnTo>
                    <a:pt x="304685" y="139560"/>
                  </a:lnTo>
                  <a:lnTo>
                    <a:pt x="302844" y="139306"/>
                  </a:lnTo>
                  <a:lnTo>
                    <a:pt x="302755" y="140042"/>
                  </a:lnTo>
                  <a:lnTo>
                    <a:pt x="302717" y="140411"/>
                  </a:lnTo>
                  <a:lnTo>
                    <a:pt x="303237" y="141185"/>
                  </a:lnTo>
                  <a:lnTo>
                    <a:pt x="303707" y="142024"/>
                  </a:lnTo>
                  <a:lnTo>
                    <a:pt x="304152" y="142875"/>
                  </a:lnTo>
                  <a:lnTo>
                    <a:pt x="305638" y="142138"/>
                  </a:lnTo>
                  <a:lnTo>
                    <a:pt x="307035" y="141503"/>
                  </a:lnTo>
                  <a:lnTo>
                    <a:pt x="308470" y="140830"/>
                  </a:lnTo>
                  <a:close/>
                </a:path>
                <a:path w="459739" h="342900">
                  <a:moveTo>
                    <a:pt x="312534" y="227025"/>
                  </a:moveTo>
                  <a:lnTo>
                    <a:pt x="311327" y="224993"/>
                  </a:lnTo>
                  <a:lnTo>
                    <a:pt x="310553" y="222529"/>
                  </a:lnTo>
                  <a:lnTo>
                    <a:pt x="308559" y="220776"/>
                  </a:lnTo>
                  <a:lnTo>
                    <a:pt x="307009" y="222554"/>
                  </a:lnTo>
                  <a:lnTo>
                    <a:pt x="306755" y="222364"/>
                  </a:lnTo>
                  <a:lnTo>
                    <a:pt x="304038" y="228447"/>
                  </a:lnTo>
                  <a:lnTo>
                    <a:pt x="307555" y="230974"/>
                  </a:lnTo>
                  <a:lnTo>
                    <a:pt x="312534" y="227025"/>
                  </a:lnTo>
                  <a:close/>
                </a:path>
                <a:path w="459739" h="342900">
                  <a:moveTo>
                    <a:pt x="313829" y="63982"/>
                  </a:moveTo>
                  <a:lnTo>
                    <a:pt x="312953" y="64350"/>
                  </a:lnTo>
                  <a:lnTo>
                    <a:pt x="312991" y="64592"/>
                  </a:lnTo>
                  <a:lnTo>
                    <a:pt x="313829" y="63982"/>
                  </a:lnTo>
                  <a:close/>
                </a:path>
                <a:path w="459739" h="342900">
                  <a:moveTo>
                    <a:pt x="317436" y="295071"/>
                  </a:moveTo>
                  <a:lnTo>
                    <a:pt x="317233" y="294767"/>
                  </a:lnTo>
                  <a:lnTo>
                    <a:pt x="317093" y="294741"/>
                  </a:lnTo>
                  <a:lnTo>
                    <a:pt x="315925" y="294474"/>
                  </a:lnTo>
                  <a:lnTo>
                    <a:pt x="315544" y="295452"/>
                  </a:lnTo>
                  <a:lnTo>
                    <a:pt x="315048" y="296176"/>
                  </a:lnTo>
                  <a:lnTo>
                    <a:pt x="315087" y="296532"/>
                  </a:lnTo>
                  <a:lnTo>
                    <a:pt x="315112" y="296722"/>
                  </a:lnTo>
                  <a:lnTo>
                    <a:pt x="315302" y="296760"/>
                  </a:lnTo>
                  <a:lnTo>
                    <a:pt x="315569" y="296913"/>
                  </a:lnTo>
                  <a:lnTo>
                    <a:pt x="316268" y="296278"/>
                  </a:lnTo>
                  <a:lnTo>
                    <a:pt x="316865" y="295668"/>
                  </a:lnTo>
                  <a:lnTo>
                    <a:pt x="317436" y="295071"/>
                  </a:lnTo>
                  <a:close/>
                </a:path>
                <a:path w="459739" h="342900">
                  <a:moveTo>
                    <a:pt x="317436" y="236321"/>
                  </a:moveTo>
                  <a:lnTo>
                    <a:pt x="317055" y="236156"/>
                  </a:lnTo>
                  <a:lnTo>
                    <a:pt x="316661" y="235953"/>
                  </a:lnTo>
                  <a:lnTo>
                    <a:pt x="316280" y="235724"/>
                  </a:lnTo>
                  <a:lnTo>
                    <a:pt x="315887" y="235496"/>
                  </a:lnTo>
                  <a:lnTo>
                    <a:pt x="315480" y="235292"/>
                  </a:lnTo>
                  <a:lnTo>
                    <a:pt x="315074" y="235064"/>
                  </a:lnTo>
                  <a:lnTo>
                    <a:pt x="315099" y="235559"/>
                  </a:lnTo>
                  <a:lnTo>
                    <a:pt x="315137" y="235826"/>
                  </a:lnTo>
                  <a:lnTo>
                    <a:pt x="315912" y="236245"/>
                  </a:lnTo>
                  <a:lnTo>
                    <a:pt x="316674" y="236385"/>
                  </a:lnTo>
                  <a:lnTo>
                    <a:pt x="317436" y="236321"/>
                  </a:lnTo>
                  <a:close/>
                </a:path>
                <a:path w="459739" h="342900">
                  <a:moveTo>
                    <a:pt x="317868" y="243217"/>
                  </a:moveTo>
                  <a:lnTo>
                    <a:pt x="317842" y="242493"/>
                  </a:lnTo>
                  <a:lnTo>
                    <a:pt x="317817" y="241947"/>
                  </a:lnTo>
                  <a:lnTo>
                    <a:pt x="316293" y="241947"/>
                  </a:lnTo>
                  <a:lnTo>
                    <a:pt x="315531" y="241960"/>
                  </a:lnTo>
                  <a:lnTo>
                    <a:pt x="315556" y="242303"/>
                  </a:lnTo>
                  <a:lnTo>
                    <a:pt x="315531" y="242938"/>
                  </a:lnTo>
                  <a:lnTo>
                    <a:pt x="316369" y="243116"/>
                  </a:lnTo>
                  <a:lnTo>
                    <a:pt x="317131" y="243141"/>
                  </a:lnTo>
                  <a:lnTo>
                    <a:pt x="317868" y="243217"/>
                  </a:lnTo>
                  <a:close/>
                </a:path>
                <a:path w="459739" h="342900">
                  <a:moveTo>
                    <a:pt x="323418" y="240855"/>
                  </a:moveTo>
                  <a:lnTo>
                    <a:pt x="323265" y="240804"/>
                  </a:lnTo>
                  <a:lnTo>
                    <a:pt x="323227" y="240944"/>
                  </a:lnTo>
                  <a:lnTo>
                    <a:pt x="323354" y="240995"/>
                  </a:lnTo>
                  <a:lnTo>
                    <a:pt x="323418" y="240855"/>
                  </a:lnTo>
                  <a:close/>
                </a:path>
                <a:path w="459739" h="342900">
                  <a:moveTo>
                    <a:pt x="323977" y="292341"/>
                  </a:moveTo>
                  <a:lnTo>
                    <a:pt x="321627" y="291909"/>
                  </a:lnTo>
                  <a:lnTo>
                    <a:pt x="320675" y="291731"/>
                  </a:lnTo>
                  <a:lnTo>
                    <a:pt x="320509" y="291706"/>
                  </a:lnTo>
                  <a:lnTo>
                    <a:pt x="320357" y="291693"/>
                  </a:lnTo>
                  <a:lnTo>
                    <a:pt x="320205" y="291642"/>
                  </a:lnTo>
                  <a:lnTo>
                    <a:pt x="320065" y="291934"/>
                  </a:lnTo>
                  <a:lnTo>
                    <a:pt x="319925" y="292201"/>
                  </a:lnTo>
                  <a:lnTo>
                    <a:pt x="319798" y="292481"/>
                  </a:lnTo>
                  <a:lnTo>
                    <a:pt x="320916" y="294589"/>
                  </a:lnTo>
                  <a:lnTo>
                    <a:pt x="321513" y="295732"/>
                  </a:lnTo>
                  <a:lnTo>
                    <a:pt x="321894" y="295770"/>
                  </a:lnTo>
                  <a:lnTo>
                    <a:pt x="322630" y="295833"/>
                  </a:lnTo>
                  <a:lnTo>
                    <a:pt x="322745" y="295567"/>
                  </a:lnTo>
                  <a:lnTo>
                    <a:pt x="323253" y="294170"/>
                  </a:lnTo>
                  <a:lnTo>
                    <a:pt x="323583" y="293370"/>
                  </a:lnTo>
                  <a:lnTo>
                    <a:pt x="323977" y="292341"/>
                  </a:lnTo>
                  <a:close/>
                </a:path>
                <a:path w="459739" h="342900">
                  <a:moveTo>
                    <a:pt x="324396" y="238442"/>
                  </a:moveTo>
                  <a:lnTo>
                    <a:pt x="324027" y="237045"/>
                  </a:lnTo>
                  <a:lnTo>
                    <a:pt x="323380" y="237159"/>
                  </a:lnTo>
                  <a:lnTo>
                    <a:pt x="322732" y="237223"/>
                  </a:lnTo>
                  <a:lnTo>
                    <a:pt x="322084" y="237236"/>
                  </a:lnTo>
                  <a:lnTo>
                    <a:pt x="321487" y="237845"/>
                  </a:lnTo>
                  <a:lnTo>
                    <a:pt x="321157" y="238747"/>
                  </a:lnTo>
                  <a:lnTo>
                    <a:pt x="320890" y="239890"/>
                  </a:lnTo>
                  <a:lnTo>
                    <a:pt x="322465" y="240487"/>
                  </a:lnTo>
                  <a:lnTo>
                    <a:pt x="323265" y="240804"/>
                  </a:lnTo>
                  <a:lnTo>
                    <a:pt x="323532" y="239585"/>
                  </a:lnTo>
                  <a:lnTo>
                    <a:pt x="324396" y="238442"/>
                  </a:lnTo>
                  <a:close/>
                </a:path>
                <a:path w="459739" h="342900">
                  <a:moveTo>
                    <a:pt x="324472" y="241566"/>
                  </a:moveTo>
                  <a:lnTo>
                    <a:pt x="324129" y="241350"/>
                  </a:lnTo>
                  <a:lnTo>
                    <a:pt x="323773" y="241147"/>
                  </a:lnTo>
                  <a:lnTo>
                    <a:pt x="323354" y="240995"/>
                  </a:lnTo>
                  <a:lnTo>
                    <a:pt x="322986" y="241554"/>
                  </a:lnTo>
                  <a:lnTo>
                    <a:pt x="322859" y="242049"/>
                  </a:lnTo>
                  <a:lnTo>
                    <a:pt x="322884" y="242506"/>
                  </a:lnTo>
                  <a:lnTo>
                    <a:pt x="324472" y="241566"/>
                  </a:lnTo>
                  <a:close/>
                </a:path>
                <a:path w="459739" h="342900">
                  <a:moveTo>
                    <a:pt x="327494" y="100736"/>
                  </a:moveTo>
                  <a:lnTo>
                    <a:pt x="327152" y="100812"/>
                  </a:lnTo>
                  <a:lnTo>
                    <a:pt x="326809" y="100914"/>
                  </a:lnTo>
                  <a:lnTo>
                    <a:pt x="326466" y="101003"/>
                  </a:lnTo>
                  <a:lnTo>
                    <a:pt x="326466" y="101371"/>
                  </a:lnTo>
                  <a:lnTo>
                    <a:pt x="326326" y="101815"/>
                  </a:lnTo>
                  <a:lnTo>
                    <a:pt x="326491" y="102069"/>
                  </a:lnTo>
                  <a:lnTo>
                    <a:pt x="326618" y="102235"/>
                  </a:lnTo>
                  <a:lnTo>
                    <a:pt x="327139" y="102120"/>
                  </a:lnTo>
                  <a:lnTo>
                    <a:pt x="327482" y="102133"/>
                  </a:lnTo>
                  <a:lnTo>
                    <a:pt x="327482" y="101676"/>
                  </a:lnTo>
                  <a:lnTo>
                    <a:pt x="327494" y="101206"/>
                  </a:lnTo>
                  <a:lnTo>
                    <a:pt x="327494" y="100736"/>
                  </a:lnTo>
                  <a:close/>
                </a:path>
                <a:path w="459739" h="342900">
                  <a:moveTo>
                    <a:pt x="328180" y="144335"/>
                  </a:moveTo>
                  <a:lnTo>
                    <a:pt x="327571" y="143522"/>
                  </a:lnTo>
                  <a:lnTo>
                    <a:pt x="326859" y="143090"/>
                  </a:lnTo>
                  <a:lnTo>
                    <a:pt x="325729" y="142773"/>
                  </a:lnTo>
                  <a:lnTo>
                    <a:pt x="325145" y="143433"/>
                  </a:lnTo>
                  <a:lnTo>
                    <a:pt x="324510" y="142951"/>
                  </a:lnTo>
                  <a:lnTo>
                    <a:pt x="324383" y="142824"/>
                  </a:lnTo>
                  <a:lnTo>
                    <a:pt x="324269" y="142582"/>
                  </a:lnTo>
                  <a:lnTo>
                    <a:pt x="324421" y="142074"/>
                  </a:lnTo>
                  <a:lnTo>
                    <a:pt x="321411" y="145935"/>
                  </a:lnTo>
                  <a:lnTo>
                    <a:pt x="320078" y="147650"/>
                  </a:lnTo>
                  <a:lnTo>
                    <a:pt x="319900" y="147561"/>
                  </a:lnTo>
                  <a:lnTo>
                    <a:pt x="319506" y="147408"/>
                  </a:lnTo>
                  <a:lnTo>
                    <a:pt x="319493" y="148094"/>
                  </a:lnTo>
                  <a:lnTo>
                    <a:pt x="319468" y="148450"/>
                  </a:lnTo>
                  <a:lnTo>
                    <a:pt x="316395" y="152374"/>
                  </a:lnTo>
                  <a:lnTo>
                    <a:pt x="317055" y="152819"/>
                  </a:lnTo>
                  <a:lnTo>
                    <a:pt x="317830" y="152349"/>
                  </a:lnTo>
                  <a:lnTo>
                    <a:pt x="318541" y="151790"/>
                  </a:lnTo>
                  <a:lnTo>
                    <a:pt x="321411" y="149339"/>
                  </a:lnTo>
                  <a:lnTo>
                    <a:pt x="323316" y="147218"/>
                  </a:lnTo>
                  <a:lnTo>
                    <a:pt x="326783" y="146723"/>
                  </a:lnTo>
                  <a:lnTo>
                    <a:pt x="327266" y="146075"/>
                  </a:lnTo>
                  <a:lnTo>
                    <a:pt x="327850" y="145148"/>
                  </a:lnTo>
                  <a:lnTo>
                    <a:pt x="328180" y="144335"/>
                  </a:lnTo>
                  <a:close/>
                </a:path>
                <a:path w="459739" h="342900">
                  <a:moveTo>
                    <a:pt x="332409" y="135509"/>
                  </a:moveTo>
                  <a:lnTo>
                    <a:pt x="331990" y="134569"/>
                  </a:lnTo>
                  <a:lnTo>
                    <a:pt x="331482" y="133807"/>
                  </a:lnTo>
                  <a:lnTo>
                    <a:pt x="330911" y="133235"/>
                  </a:lnTo>
                  <a:lnTo>
                    <a:pt x="329603" y="133096"/>
                  </a:lnTo>
                  <a:lnTo>
                    <a:pt x="327926" y="133286"/>
                  </a:lnTo>
                  <a:lnTo>
                    <a:pt x="323850" y="133807"/>
                  </a:lnTo>
                  <a:lnTo>
                    <a:pt x="322668" y="133197"/>
                  </a:lnTo>
                  <a:lnTo>
                    <a:pt x="322440" y="133083"/>
                  </a:lnTo>
                  <a:lnTo>
                    <a:pt x="322199" y="132956"/>
                  </a:lnTo>
                  <a:lnTo>
                    <a:pt x="320255" y="131940"/>
                  </a:lnTo>
                  <a:lnTo>
                    <a:pt x="316445" y="131076"/>
                  </a:lnTo>
                  <a:lnTo>
                    <a:pt x="315912" y="131356"/>
                  </a:lnTo>
                  <a:lnTo>
                    <a:pt x="315379" y="131724"/>
                  </a:lnTo>
                  <a:lnTo>
                    <a:pt x="314198" y="132638"/>
                  </a:lnTo>
                  <a:lnTo>
                    <a:pt x="313867" y="132956"/>
                  </a:lnTo>
                  <a:lnTo>
                    <a:pt x="313766" y="132092"/>
                  </a:lnTo>
                  <a:lnTo>
                    <a:pt x="313093" y="132410"/>
                  </a:lnTo>
                  <a:lnTo>
                    <a:pt x="312394" y="132588"/>
                  </a:lnTo>
                  <a:lnTo>
                    <a:pt x="311848" y="133019"/>
                  </a:lnTo>
                  <a:lnTo>
                    <a:pt x="311023" y="129019"/>
                  </a:lnTo>
                  <a:lnTo>
                    <a:pt x="313677" y="129692"/>
                  </a:lnTo>
                  <a:lnTo>
                    <a:pt x="313664" y="129019"/>
                  </a:lnTo>
                  <a:lnTo>
                    <a:pt x="313639" y="128257"/>
                  </a:lnTo>
                  <a:lnTo>
                    <a:pt x="313232" y="127000"/>
                  </a:lnTo>
                  <a:lnTo>
                    <a:pt x="312686" y="125768"/>
                  </a:lnTo>
                  <a:lnTo>
                    <a:pt x="309727" y="126479"/>
                  </a:lnTo>
                  <a:lnTo>
                    <a:pt x="309689" y="128270"/>
                  </a:lnTo>
                  <a:lnTo>
                    <a:pt x="309016" y="129933"/>
                  </a:lnTo>
                  <a:lnTo>
                    <a:pt x="307225" y="131838"/>
                  </a:lnTo>
                  <a:lnTo>
                    <a:pt x="306476" y="132410"/>
                  </a:lnTo>
                  <a:lnTo>
                    <a:pt x="305739" y="132791"/>
                  </a:lnTo>
                  <a:lnTo>
                    <a:pt x="307213" y="135445"/>
                  </a:lnTo>
                  <a:lnTo>
                    <a:pt x="308952" y="134912"/>
                  </a:lnTo>
                  <a:lnTo>
                    <a:pt x="310730" y="134696"/>
                  </a:lnTo>
                  <a:lnTo>
                    <a:pt x="311861" y="133083"/>
                  </a:lnTo>
                  <a:lnTo>
                    <a:pt x="318808" y="133350"/>
                  </a:lnTo>
                  <a:lnTo>
                    <a:pt x="319493" y="133197"/>
                  </a:lnTo>
                  <a:lnTo>
                    <a:pt x="322376" y="135001"/>
                  </a:lnTo>
                  <a:lnTo>
                    <a:pt x="325120" y="136232"/>
                  </a:lnTo>
                  <a:lnTo>
                    <a:pt x="326974" y="138391"/>
                  </a:lnTo>
                  <a:lnTo>
                    <a:pt x="327748" y="137871"/>
                  </a:lnTo>
                  <a:lnTo>
                    <a:pt x="328676" y="137515"/>
                  </a:lnTo>
                  <a:lnTo>
                    <a:pt x="330771" y="137198"/>
                  </a:lnTo>
                  <a:lnTo>
                    <a:pt x="331571" y="136118"/>
                  </a:lnTo>
                  <a:lnTo>
                    <a:pt x="332409" y="135509"/>
                  </a:lnTo>
                  <a:close/>
                </a:path>
                <a:path w="459739" h="342900">
                  <a:moveTo>
                    <a:pt x="335394" y="257060"/>
                  </a:moveTo>
                  <a:lnTo>
                    <a:pt x="334568" y="256895"/>
                  </a:lnTo>
                  <a:lnTo>
                    <a:pt x="333806" y="256667"/>
                  </a:lnTo>
                  <a:lnTo>
                    <a:pt x="333108" y="256552"/>
                  </a:lnTo>
                  <a:lnTo>
                    <a:pt x="333743" y="257175"/>
                  </a:lnTo>
                  <a:lnTo>
                    <a:pt x="334505" y="257619"/>
                  </a:lnTo>
                  <a:lnTo>
                    <a:pt x="335394" y="257060"/>
                  </a:lnTo>
                  <a:close/>
                </a:path>
                <a:path w="459739" h="342900">
                  <a:moveTo>
                    <a:pt x="335635" y="234848"/>
                  </a:moveTo>
                  <a:lnTo>
                    <a:pt x="334772" y="234835"/>
                  </a:lnTo>
                  <a:lnTo>
                    <a:pt x="333908" y="234784"/>
                  </a:lnTo>
                  <a:lnTo>
                    <a:pt x="333070" y="234530"/>
                  </a:lnTo>
                  <a:lnTo>
                    <a:pt x="332143" y="234264"/>
                  </a:lnTo>
                  <a:lnTo>
                    <a:pt x="330911" y="234873"/>
                  </a:lnTo>
                  <a:lnTo>
                    <a:pt x="329768" y="235242"/>
                  </a:lnTo>
                  <a:lnTo>
                    <a:pt x="329539" y="235318"/>
                  </a:lnTo>
                  <a:lnTo>
                    <a:pt x="329666" y="235432"/>
                  </a:lnTo>
                  <a:lnTo>
                    <a:pt x="330149" y="236410"/>
                  </a:lnTo>
                  <a:lnTo>
                    <a:pt x="330136" y="237680"/>
                  </a:lnTo>
                  <a:lnTo>
                    <a:pt x="330771" y="238569"/>
                  </a:lnTo>
                  <a:lnTo>
                    <a:pt x="330949" y="238506"/>
                  </a:lnTo>
                  <a:lnTo>
                    <a:pt x="330809" y="238302"/>
                  </a:lnTo>
                  <a:lnTo>
                    <a:pt x="330631" y="238137"/>
                  </a:lnTo>
                  <a:lnTo>
                    <a:pt x="330479" y="237947"/>
                  </a:lnTo>
                  <a:lnTo>
                    <a:pt x="335635" y="234848"/>
                  </a:lnTo>
                  <a:close/>
                </a:path>
                <a:path w="459739" h="342900">
                  <a:moveTo>
                    <a:pt x="335635" y="4127"/>
                  </a:moveTo>
                  <a:lnTo>
                    <a:pt x="335394" y="4241"/>
                  </a:lnTo>
                  <a:lnTo>
                    <a:pt x="334924" y="4521"/>
                  </a:lnTo>
                  <a:lnTo>
                    <a:pt x="334124" y="5067"/>
                  </a:lnTo>
                  <a:lnTo>
                    <a:pt x="333222" y="5422"/>
                  </a:lnTo>
                  <a:lnTo>
                    <a:pt x="332270" y="5715"/>
                  </a:lnTo>
                  <a:lnTo>
                    <a:pt x="332244" y="6108"/>
                  </a:lnTo>
                  <a:lnTo>
                    <a:pt x="332244" y="6527"/>
                  </a:lnTo>
                  <a:lnTo>
                    <a:pt x="332320" y="7239"/>
                  </a:lnTo>
                  <a:lnTo>
                    <a:pt x="332397" y="7543"/>
                  </a:lnTo>
                  <a:lnTo>
                    <a:pt x="332447" y="7823"/>
                  </a:lnTo>
                  <a:lnTo>
                    <a:pt x="333679" y="6667"/>
                  </a:lnTo>
                  <a:lnTo>
                    <a:pt x="334886" y="5562"/>
                  </a:lnTo>
                  <a:lnTo>
                    <a:pt x="335635" y="4127"/>
                  </a:lnTo>
                  <a:close/>
                </a:path>
                <a:path w="459739" h="342900">
                  <a:moveTo>
                    <a:pt x="337731" y="4038"/>
                  </a:moveTo>
                  <a:lnTo>
                    <a:pt x="337553" y="3873"/>
                  </a:lnTo>
                  <a:lnTo>
                    <a:pt x="337362" y="3683"/>
                  </a:lnTo>
                  <a:lnTo>
                    <a:pt x="337197" y="3492"/>
                  </a:lnTo>
                  <a:lnTo>
                    <a:pt x="336867" y="3594"/>
                  </a:lnTo>
                  <a:lnTo>
                    <a:pt x="336550" y="3708"/>
                  </a:lnTo>
                  <a:lnTo>
                    <a:pt x="336232" y="3835"/>
                  </a:lnTo>
                  <a:lnTo>
                    <a:pt x="336740" y="3911"/>
                  </a:lnTo>
                  <a:lnTo>
                    <a:pt x="337235" y="3975"/>
                  </a:lnTo>
                  <a:lnTo>
                    <a:pt x="337731" y="4038"/>
                  </a:lnTo>
                  <a:close/>
                </a:path>
                <a:path w="459739" h="342900">
                  <a:moveTo>
                    <a:pt x="338201" y="17424"/>
                  </a:moveTo>
                  <a:lnTo>
                    <a:pt x="337693" y="17399"/>
                  </a:lnTo>
                  <a:lnTo>
                    <a:pt x="337248" y="17348"/>
                  </a:lnTo>
                  <a:lnTo>
                    <a:pt x="336791" y="17322"/>
                  </a:lnTo>
                  <a:lnTo>
                    <a:pt x="336677" y="16675"/>
                  </a:lnTo>
                  <a:lnTo>
                    <a:pt x="336677" y="16065"/>
                  </a:lnTo>
                  <a:lnTo>
                    <a:pt x="336740" y="15455"/>
                  </a:lnTo>
                  <a:lnTo>
                    <a:pt x="335089" y="17932"/>
                  </a:lnTo>
                  <a:lnTo>
                    <a:pt x="334238" y="19164"/>
                  </a:lnTo>
                  <a:lnTo>
                    <a:pt x="335330" y="19202"/>
                  </a:lnTo>
                  <a:lnTo>
                    <a:pt x="336435" y="19113"/>
                  </a:lnTo>
                  <a:lnTo>
                    <a:pt x="337591" y="18770"/>
                  </a:lnTo>
                  <a:lnTo>
                    <a:pt x="338201" y="17424"/>
                  </a:lnTo>
                  <a:close/>
                </a:path>
                <a:path w="459739" h="342900">
                  <a:moveTo>
                    <a:pt x="338226" y="8648"/>
                  </a:moveTo>
                  <a:lnTo>
                    <a:pt x="336105" y="7594"/>
                  </a:lnTo>
                  <a:lnTo>
                    <a:pt x="334556" y="8470"/>
                  </a:lnTo>
                  <a:lnTo>
                    <a:pt x="333197" y="9728"/>
                  </a:lnTo>
                  <a:lnTo>
                    <a:pt x="333463" y="10198"/>
                  </a:lnTo>
                  <a:lnTo>
                    <a:pt x="333768" y="10617"/>
                  </a:lnTo>
                  <a:lnTo>
                    <a:pt x="335305" y="12141"/>
                  </a:lnTo>
                  <a:lnTo>
                    <a:pt x="336334" y="13335"/>
                  </a:lnTo>
                  <a:lnTo>
                    <a:pt x="336765" y="15062"/>
                  </a:lnTo>
                  <a:lnTo>
                    <a:pt x="337083" y="12890"/>
                  </a:lnTo>
                  <a:lnTo>
                    <a:pt x="338124" y="10858"/>
                  </a:lnTo>
                  <a:lnTo>
                    <a:pt x="338226" y="8648"/>
                  </a:lnTo>
                  <a:close/>
                </a:path>
                <a:path w="459739" h="342900">
                  <a:moveTo>
                    <a:pt x="341033" y="284111"/>
                  </a:moveTo>
                  <a:lnTo>
                    <a:pt x="340690" y="283870"/>
                  </a:lnTo>
                  <a:lnTo>
                    <a:pt x="340347" y="283641"/>
                  </a:lnTo>
                  <a:lnTo>
                    <a:pt x="340017" y="283413"/>
                  </a:lnTo>
                  <a:lnTo>
                    <a:pt x="340055" y="283629"/>
                  </a:lnTo>
                  <a:lnTo>
                    <a:pt x="340080" y="283845"/>
                  </a:lnTo>
                  <a:lnTo>
                    <a:pt x="340106" y="284060"/>
                  </a:lnTo>
                  <a:lnTo>
                    <a:pt x="340410" y="284086"/>
                  </a:lnTo>
                  <a:lnTo>
                    <a:pt x="340715" y="284086"/>
                  </a:lnTo>
                  <a:lnTo>
                    <a:pt x="341033" y="284111"/>
                  </a:lnTo>
                  <a:close/>
                </a:path>
                <a:path w="459739" h="342900">
                  <a:moveTo>
                    <a:pt x="341706" y="288074"/>
                  </a:moveTo>
                  <a:lnTo>
                    <a:pt x="340512" y="288734"/>
                  </a:lnTo>
                  <a:lnTo>
                    <a:pt x="339407" y="289547"/>
                  </a:lnTo>
                  <a:lnTo>
                    <a:pt x="338416" y="290207"/>
                  </a:lnTo>
                  <a:lnTo>
                    <a:pt x="337375" y="290220"/>
                  </a:lnTo>
                  <a:lnTo>
                    <a:pt x="336550" y="289953"/>
                  </a:lnTo>
                  <a:lnTo>
                    <a:pt x="335788" y="289572"/>
                  </a:lnTo>
                  <a:lnTo>
                    <a:pt x="326237" y="296481"/>
                  </a:lnTo>
                  <a:lnTo>
                    <a:pt x="327545" y="297040"/>
                  </a:lnTo>
                  <a:lnTo>
                    <a:pt x="328650" y="298018"/>
                  </a:lnTo>
                  <a:lnTo>
                    <a:pt x="329425" y="298526"/>
                  </a:lnTo>
                  <a:lnTo>
                    <a:pt x="334391" y="295871"/>
                  </a:lnTo>
                  <a:lnTo>
                    <a:pt x="341706" y="288074"/>
                  </a:lnTo>
                  <a:close/>
                </a:path>
                <a:path w="459739" h="342900">
                  <a:moveTo>
                    <a:pt x="343738" y="7264"/>
                  </a:moveTo>
                  <a:lnTo>
                    <a:pt x="343509" y="7391"/>
                  </a:lnTo>
                  <a:lnTo>
                    <a:pt x="343268" y="7531"/>
                  </a:lnTo>
                  <a:lnTo>
                    <a:pt x="343052" y="7658"/>
                  </a:lnTo>
                  <a:lnTo>
                    <a:pt x="343242" y="7594"/>
                  </a:lnTo>
                  <a:lnTo>
                    <a:pt x="343496" y="7556"/>
                  </a:lnTo>
                  <a:lnTo>
                    <a:pt x="343738" y="7493"/>
                  </a:lnTo>
                  <a:lnTo>
                    <a:pt x="343738" y="7264"/>
                  </a:lnTo>
                  <a:close/>
                </a:path>
                <a:path w="459739" h="342900">
                  <a:moveTo>
                    <a:pt x="345262" y="43459"/>
                  </a:moveTo>
                  <a:lnTo>
                    <a:pt x="344690" y="43268"/>
                  </a:lnTo>
                  <a:lnTo>
                    <a:pt x="344106" y="43192"/>
                  </a:lnTo>
                  <a:lnTo>
                    <a:pt x="343522" y="43192"/>
                  </a:lnTo>
                  <a:lnTo>
                    <a:pt x="343623" y="43383"/>
                  </a:lnTo>
                  <a:lnTo>
                    <a:pt x="343738" y="43586"/>
                  </a:lnTo>
                  <a:lnTo>
                    <a:pt x="343890" y="43764"/>
                  </a:lnTo>
                  <a:lnTo>
                    <a:pt x="344843" y="43548"/>
                  </a:lnTo>
                  <a:lnTo>
                    <a:pt x="345262" y="43459"/>
                  </a:lnTo>
                  <a:close/>
                </a:path>
                <a:path w="459739" h="342900">
                  <a:moveTo>
                    <a:pt x="345274" y="284251"/>
                  </a:moveTo>
                  <a:lnTo>
                    <a:pt x="344843" y="284099"/>
                  </a:lnTo>
                  <a:lnTo>
                    <a:pt x="344512" y="283806"/>
                  </a:lnTo>
                  <a:lnTo>
                    <a:pt x="344233" y="283451"/>
                  </a:lnTo>
                  <a:lnTo>
                    <a:pt x="343204" y="284213"/>
                  </a:lnTo>
                  <a:lnTo>
                    <a:pt x="343877" y="284238"/>
                  </a:lnTo>
                  <a:lnTo>
                    <a:pt x="345224" y="284302"/>
                  </a:lnTo>
                  <a:close/>
                </a:path>
                <a:path w="459739" h="342900">
                  <a:moveTo>
                    <a:pt x="346367" y="162229"/>
                  </a:moveTo>
                  <a:lnTo>
                    <a:pt x="346329" y="160299"/>
                  </a:lnTo>
                  <a:lnTo>
                    <a:pt x="346290" y="158203"/>
                  </a:lnTo>
                  <a:lnTo>
                    <a:pt x="346290" y="157937"/>
                  </a:lnTo>
                  <a:lnTo>
                    <a:pt x="345325" y="156933"/>
                  </a:lnTo>
                  <a:lnTo>
                    <a:pt x="344043" y="155702"/>
                  </a:lnTo>
                  <a:lnTo>
                    <a:pt x="343268" y="155206"/>
                  </a:lnTo>
                  <a:lnTo>
                    <a:pt x="343268" y="157568"/>
                  </a:lnTo>
                  <a:lnTo>
                    <a:pt x="343014" y="157784"/>
                  </a:lnTo>
                  <a:lnTo>
                    <a:pt x="342747" y="158203"/>
                  </a:lnTo>
                  <a:lnTo>
                    <a:pt x="342239" y="158203"/>
                  </a:lnTo>
                  <a:lnTo>
                    <a:pt x="341998" y="157784"/>
                  </a:lnTo>
                  <a:lnTo>
                    <a:pt x="341744" y="157556"/>
                  </a:lnTo>
                  <a:lnTo>
                    <a:pt x="342023" y="157340"/>
                  </a:lnTo>
                  <a:lnTo>
                    <a:pt x="342290" y="157010"/>
                  </a:lnTo>
                  <a:lnTo>
                    <a:pt x="342785" y="156933"/>
                  </a:lnTo>
                  <a:lnTo>
                    <a:pt x="343052" y="157353"/>
                  </a:lnTo>
                  <a:lnTo>
                    <a:pt x="343268" y="157568"/>
                  </a:lnTo>
                  <a:lnTo>
                    <a:pt x="343268" y="155206"/>
                  </a:lnTo>
                  <a:lnTo>
                    <a:pt x="342722" y="154838"/>
                  </a:lnTo>
                  <a:lnTo>
                    <a:pt x="340753" y="154838"/>
                  </a:lnTo>
                  <a:lnTo>
                    <a:pt x="339864" y="155778"/>
                  </a:lnTo>
                  <a:lnTo>
                    <a:pt x="338797" y="156667"/>
                  </a:lnTo>
                  <a:lnTo>
                    <a:pt x="337731" y="158267"/>
                  </a:lnTo>
                  <a:lnTo>
                    <a:pt x="337908" y="159270"/>
                  </a:lnTo>
                  <a:lnTo>
                    <a:pt x="338328" y="160299"/>
                  </a:lnTo>
                  <a:lnTo>
                    <a:pt x="339090" y="160528"/>
                  </a:lnTo>
                  <a:lnTo>
                    <a:pt x="339953" y="160693"/>
                  </a:lnTo>
                  <a:lnTo>
                    <a:pt x="340347" y="160350"/>
                  </a:lnTo>
                  <a:lnTo>
                    <a:pt x="341033" y="160299"/>
                  </a:lnTo>
                  <a:lnTo>
                    <a:pt x="341630" y="160350"/>
                  </a:lnTo>
                  <a:lnTo>
                    <a:pt x="342785" y="160528"/>
                  </a:lnTo>
                  <a:lnTo>
                    <a:pt x="343458" y="161353"/>
                  </a:lnTo>
                  <a:lnTo>
                    <a:pt x="342976" y="163195"/>
                  </a:lnTo>
                  <a:lnTo>
                    <a:pt x="342595" y="164401"/>
                  </a:lnTo>
                  <a:lnTo>
                    <a:pt x="346367" y="162229"/>
                  </a:lnTo>
                  <a:close/>
                </a:path>
                <a:path w="459739" h="342900">
                  <a:moveTo>
                    <a:pt x="348157" y="24193"/>
                  </a:moveTo>
                  <a:lnTo>
                    <a:pt x="347751" y="22237"/>
                  </a:lnTo>
                  <a:lnTo>
                    <a:pt x="346925" y="22656"/>
                  </a:lnTo>
                  <a:lnTo>
                    <a:pt x="345427" y="23431"/>
                  </a:lnTo>
                  <a:lnTo>
                    <a:pt x="345452" y="24206"/>
                  </a:lnTo>
                  <a:lnTo>
                    <a:pt x="345973" y="25069"/>
                  </a:lnTo>
                  <a:lnTo>
                    <a:pt x="346316" y="25958"/>
                  </a:lnTo>
                  <a:lnTo>
                    <a:pt x="348005" y="24625"/>
                  </a:lnTo>
                  <a:lnTo>
                    <a:pt x="348157" y="24193"/>
                  </a:lnTo>
                  <a:close/>
                </a:path>
                <a:path w="459739" h="342900">
                  <a:moveTo>
                    <a:pt x="349465" y="85217"/>
                  </a:moveTo>
                  <a:lnTo>
                    <a:pt x="349135" y="84988"/>
                  </a:lnTo>
                  <a:lnTo>
                    <a:pt x="349072" y="85445"/>
                  </a:lnTo>
                  <a:lnTo>
                    <a:pt x="349465" y="85217"/>
                  </a:lnTo>
                  <a:close/>
                </a:path>
                <a:path w="459739" h="342900">
                  <a:moveTo>
                    <a:pt x="360603" y="185623"/>
                  </a:moveTo>
                  <a:lnTo>
                    <a:pt x="359625" y="184823"/>
                  </a:lnTo>
                  <a:lnTo>
                    <a:pt x="357073" y="182727"/>
                  </a:lnTo>
                  <a:lnTo>
                    <a:pt x="356679" y="182397"/>
                  </a:lnTo>
                  <a:lnTo>
                    <a:pt x="355638" y="181559"/>
                  </a:lnTo>
                  <a:lnTo>
                    <a:pt x="354114" y="180213"/>
                  </a:lnTo>
                  <a:lnTo>
                    <a:pt x="353682" y="179857"/>
                  </a:lnTo>
                  <a:lnTo>
                    <a:pt x="348284" y="182206"/>
                  </a:lnTo>
                  <a:lnTo>
                    <a:pt x="348284" y="182727"/>
                  </a:lnTo>
                  <a:lnTo>
                    <a:pt x="347827" y="182714"/>
                  </a:lnTo>
                  <a:lnTo>
                    <a:pt x="347967" y="182397"/>
                  </a:lnTo>
                  <a:lnTo>
                    <a:pt x="348284" y="182727"/>
                  </a:lnTo>
                  <a:lnTo>
                    <a:pt x="348284" y="182206"/>
                  </a:lnTo>
                  <a:lnTo>
                    <a:pt x="338531" y="186423"/>
                  </a:lnTo>
                  <a:lnTo>
                    <a:pt x="335737" y="189623"/>
                  </a:lnTo>
                  <a:lnTo>
                    <a:pt x="335343" y="191579"/>
                  </a:lnTo>
                  <a:lnTo>
                    <a:pt x="335673" y="193357"/>
                  </a:lnTo>
                  <a:lnTo>
                    <a:pt x="337083" y="197027"/>
                  </a:lnTo>
                  <a:lnTo>
                    <a:pt x="338048" y="198907"/>
                  </a:lnTo>
                  <a:lnTo>
                    <a:pt x="336702" y="200850"/>
                  </a:lnTo>
                  <a:lnTo>
                    <a:pt x="334556" y="200406"/>
                  </a:lnTo>
                  <a:lnTo>
                    <a:pt x="334556" y="208826"/>
                  </a:lnTo>
                  <a:lnTo>
                    <a:pt x="334035" y="209257"/>
                  </a:lnTo>
                  <a:lnTo>
                    <a:pt x="333794" y="209664"/>
                  </a:lnTo>
                  <a:lnTo>
                    <a:pt x="332155" y="209854"/>
                  </a:lnTo>
                  <a:lnTo>
                    <a:pt x="331012" y="208699"/>
                  </a:lnTo>
                  <a:lnTo>
                    <a:pt x="331101" y="206997"/>
                  </a:lnTo>
                  <a:lnTo>
                    <a:pt x="331495" y="206476"/>
                  </a:lnTo>
                  <a:lnTo>
                    <a:pt x="333197" y="206679"/>
                  </a:lnTo>
                  <a:lnTo>
                    <a:pt x="334187" y="207479"/>
                  </a:lnTo>
                  <a:lnTo>
                    <a:pt x="334314" y="208280"/>
                  </a:lnTo>
                  <a:lnTo>
                    <a:pt x="334556" y="208826"/>
                  </a:lnTo>
                  <a:lnTo>
                    <a:pt x="334556" y="200406"/>
                  </a:lnTo>
                  <a:lnTo>
                    <a:pt x="333133" y="200101"/>
                  </a:lnTo>
                  <a:lnTo>
                    <a:pt x="331724" y="198539"/>
                  </a:lnTo>
                  <a:lnTo>
                    <a:pt x="332206" y="194741"/>
                  </a:lnTo>
                  <a:lnTo>
                    <a:pt x="332460" y="193357"/>
                  </a:lnTo>
                  <a:lnTo>
                    <a:pt x="329171" y="197154"/>
                  </a:lnTo>
                  <a:lnTo>
                    <a:pt x="329958" y="198653"/>
                  </a:lnTo>
                  <a:lnTo>
                    <a:pt x="331063" y="200101"/>
                  </a:lnTo>
                  <a:lnTo>
                    <a:pt x="332244" y="201955"/>
                  </a:lnTo>
                  <a:lnTo>
                    <a:pt x="329120" y="203415"/>
                  </a:lnTo>
                  <a:lnTo>
                    <a:pt x="327799" y="207149"/>
                  </a:lnTo>
                  <a:lnTo>
                    <a:pt x="326796" y="207403"/>
                  </a:lnTo>
                  <a:lnTo>
                    <a:pt x="326796" y="220954"/>
                  </a:lnTo>
                  <a:lnTo>
                    <a:pt x="326580" y="221246"/>
                  </a:lnTo>
                  <a:lnTo>
                    <a:pt x="326364" y="221678"/>
                  </a:lnTo>
                  <a:lnTo>
                    <a:pt x="326110" y="221475"/>
                  </a:lnTo>
                  <a:lnTo>
                    <a:pt x="325805" y="221284"/>
                  </a:lnTo>
                  <a:lnTo>
                    <a:pt x="325475" y="220560"/>
                  </a:lnTo>
                  <a:lnTo>
                    <a:pt x="325310" y="219481"/>
                  </a:lnTo>
                  <a:lnTo>
                    <a:pt x="325716" y="219303"/>
                  </a:lnTo>
                  <a:lnTo>
                    <a:pt x="326186" y="219671"/>
                  </a:lnTo>
                  <a:lnTo>
                    <a:pt x="326783" y="220002"/>
                  </a:lnTo>
                  <a:lnTo>
                    <a:pt x="326796" y="220954"/>
                  </a:lnTo>
                  <a:lnTo>
                    <a:pt x="326796" y="207403"/>
                  </a:lnTo>
                  <a:lnTo>
                    <a:pt x="324053" y="208064"/>
                  </a:lnTo>
                  <a:lnTo>
                    <a:pt x="325005" y="211340"/>
                  </a:lnTo>
                  <a:lnTo>
                    <a:pt x="324548" y="212178"/>
                  </a:lnTo>
                  <a:lnTo>
                    <a:pt x="323811" y="213461"/>
                  </a:lnTo>
                  <a:lnTo>
                    <a:pt x="321386" y="218147"/>
                  </a:lnTo>
                  <a:lnTo>
                    <a:pt x="319798" y="218719"/>
                  </a:lnTo>
                  <a:lnTo>
                    <a:pt x="314807" y="216801"/>
                  </a:lnTo>
                  <a:lnTo>
                    <a:pt x="314198" y="215938"/>
                  </a:lnTo>
                  <a:lnTo>
                    <a:pt x="313664" y="214922"/>
                  </a:lnTo>
                  <a:lnTo>
                    <a:pt x="312039" y="216801"/>
                  </a:lnTo>
                  <a:lnTo>
                    <a:pt x="312432" y="217512"/>
                  </a:lnTo>
                  <a:lnTo>
                    <a:pt x="313016" y="218147"/>
                  </a:lnTo>
                  <a:lnTo>
                    <a:pt x="316522" y="220827"/>
                  </a:lnTo>
                  <a:lnTo>
                    <a:pt x="322618" y="223431"/>
                  </a:lnTo>
                  <a:lnTo>
                    <a:pt x="326288" y="221869"/>
                  </a:lnTo>
                  <a:lnTo>
                    <a:pt x="326771" y="221983"/>
                  </a:lnTo>
                  <a:lnTo>
                    <a:pt x="327660" y="222084"/>
                  </a:lnTo>
                  <a:lnTo>
                    <a:pt x="328015" y="221869"/>
                  </a:lnTo>
                  <a:lnTo>
                    <a:pt x="328333" y="221678"/>
                  </a:lnTo>
                  <a:lnTo>
                    <a:pt x="332193" y="218719"/>
                  </a:lnTo>
                  <a:lnTo>
                    <a:pt x="332968" y="216738"/>
                  </a:lnTo>
                  <a:lnTo>
                    <a:pt x="334759" y="215036"/>
                  </a:lnTo>
                  <a:lnTo>
                    <a:pt x="336588" y="213385"/>
                  </a:lnTo>
                  <a:lnTo>
                    <a:pt x="337312" y="213461"/>
                  </a:lnTo>
                  <a:lnTo>
                    <a:pt x="340677" y="205384"/>
                  </a:lnTo>
                  <a:lnTo>
                    <a:pt x="340868" y="204990"/>
                  </a:lnTo>
                  <a:lnTo>
                    <a:pt x="341503" y="202069"/>
                  </a:lnTo>
                  <a:lnTo>
                    <a:pt x="342188" y="200850"/>
                  </a:lnTo>
                  <a:lnTo>
                    <a:pt x="342747" y="199847"/>
                  </a:lnTo>
                  <a:lnTo>
                    <a:pt x="347535" y="194449"/>
                  </a:lnTo>
                  <a:lnTo>
                    <a:pt x="350647" y="190842"/>
                  </a:lnTo>
                  <a:lnTo>
                    <a:pt x="354076" y="187794"/>
                  </a:lnTo>
                  <a:lnTo>
                    <a:pt x="354177" y="187667"/>
                  </a:lnTo>
                  <a:lnTo>
                    <a:pt x="354596" y="186766"/>
                  </a:lnTo>
                  <a:lnTo>
                    <a:pt x="354850" y="186283"/>
                  </a:lnTo>
                  <a:lnTo>
                    <a:pt x="355688" y="185089"/>
                  </a:lnTo>
                  <a:lnTo>
                    <a:pt x="355892" y="184823"/>
                  </a:lnTo>
                  <a:lnTo>
                    <a:pt x="360540" y="185623"/>
                  </a:lnTo>
                  <a:close/>
                </a:path>
                <a:path w="459739" h="342900">
                  <a:moveTo>
                    <a:pt x="373291" y="171373"/>
                  </a:moveTo>
                  <a:lnTo>
                    <a:pt x="364693" y="175094"/>
                  </a:lnTo>
                  <a:lnTo>
                    <a:pt x="364693" y="176339"/>
                  </a:lnTo>
                  <a:lnTo>
                    <a:pt x="364337" y="176187"/>
                  </a:lnTo>
                  <a:lnTo>
                    <a:pt x="364680" y="175882"/>
                  </a:lnTo>
                  <a:lnTo>
                    <a:pt x="364693" y="176339"/>
                  </a:lnTo>
                  <a:lnTo>
                    <a:pt x="364693" y="175094"/>
                  </a:lnTo>
                  <a:lnTo>
                    <a:pt x="360578" y="176872"/>
                  </a:lnTo>
                  <a:lnTo>
                    <a:pt x="361823" y="179349"/>
                  </a:lnTo>
                  <a:lnTo>
                    <a:pt x="362889" y="182130"/>
                  </a:lnTo>
                  <a:lnTo>
                    <a:pt x="363245" y="183692"/>
                  </a:lnTo>
                  <a:lnTo>
                    <a:pt x="363169" y="185432"/>
                  </a:lnTo>
                  <a:lnTo>
                    <a:pt x="360603" y="185623"/>
                  </a:lnTo>
                  <a:lnTo>
                    <a:pt x="360349" y="187007"/>
                  </a:lnTo>
                  <a:lnTo>
                    <a:pt x="360235" y="187540"/>
                  </a:lnTo>
                  <a:lnTo>
                    <a:pt x="360514" y="187667"/>
                  </a:lnTo>
                  <a:lnTo>
                    <a:pt x="361149" y="187782"/>
                  </a:lnTo>
                  <a:lnTo>
                    <a:pt x="361657" y="187794"/>
                  </a:lnTo>
                  <a:lnTo>
                    <a:pt x="363169" y="187706"/>
                  </a:lnTo>
                  <a:lnTo>
                    <a:pt x="364121" y="186893"/>
                  </a:lnTo>
                  <a:lnTo>
                    <a:pt x="364159" y="183692"/>
                  </a:lnTo>
                  <a:lnTo>
                    <a:pt x="364794" y="181317"/>
                  </a:lnTo>
                  <a:lnTo>
                    <a:pt x="364413" y="178816"/>
                  </a:lnTo>
                  <a:lnTo>
                    <a:pt x="366115" y="177304"/>
                  </a:lnTo>
                  <a:lnTo>
                    <a:pt x="367030" y="176339"/>
                  </a:lnTo>
                  <a:lnTo>
                    <a:pt x="367436" y="175882"/>
                  </a:lnTo>
                  <a:lnTo>
                    <a:pt x="367690" y="175615"/>
                  </a:lnTo>
                  <a:lnTo>
                    <a:pt x="370878" y="173431"/>
                  </a:lnTo>
                  <a:lnTo>
                    <a:pt x="372110" y="172427"/>
                  </a:lnTo>
                  <a:lnTo>
                    <a:pt x="373291" y="171373"/>
                  </a:lnTo>
                  <a:close/>
                </a:path>
                <a:path w="459739" h="342900">
                  <a:moveTo>
                    <a:pt x="422846" y="44627"/>
                  </a:moveTo>
                  <a:lnTo>
                    <a:pt x="422249" y="44615"/>
                  </a:lnTo>
                  <a:lnTo>
                    <a:pt x="421601" y="44564"/>
                  </a:lnTo>
                  <a:lnTo>
                    <a:pt x="420928" y="45313"/>
                  </a:lnTo>
                  <a:lnTo>
                    <a:pt x="421005" y="45466"/>
                  </a:lnTo>
                  <a:lnTo>
                    <a:pt x="421817" y="45148"/>
                  </a:lnTo>
                  <a:lnTo>
                    <a:pt x="422363" y="44869"/>
                  </a:lnTo>
                  <a:lnTo>
                    <a:pt x="422846" y="44627"/>
                  </a:lnTo>
                  <a:close/>
                </a:path>
                <a:path w="459739" h="342900">
                  <a:moveTo>
                    <a:pt x="423265" y="44627"/>
                  </a:moveTo>
                  <a:lnTo>
                    <a:pt x="423164" y="44450"/>
                  </a:lnTo>
                  <a:lnTo>
                    <a:pt x="422846" y="44627"/>
                  </a:lnTo>
                  <a:lnTo>
                    <a:pt x="423265" y="44627"/>
                  </a:lnTo>
                  <a:close/>
                </a:path>
                <a:path w="459739" h="342900">
                  <a:moveTo>
                    <a:pt x="423418" y="44221"/>
                  </a:moveTo>
                  <a:lnTo>
                    <a:pt x="423164" y="44437"/>
                  </a:lnTo>
                  <a:lnTo>
                    <a:pt x="423240" y="44577"/>
                  </a:lnTo>
                  <a:lnTo>
                    <a:pt x="423418" y="44221"/>
                  </a:lnTo>
                  <a:close/>
                </a:path>
                <a:path w="459739" h="342900">
                  <a:moveTo>
                    <a:pt x="423964" y="43751"/>
                  </a:moveTo>
                  <a:lnTo>
                    <a:pt x="423786" y="43535"/>
                  </a:lnTo>
                  <a:lnTo>
                    <a:pt x="423697" y="43408"/>
                  </a:lnTo>
                  <a:lnTo>
                    <a:pt x="423494" y="43954"/>
                  </a:lnTo>
                  <a:lnTo>
                    <a:pt x="423418" y="44221"/>
                  </a:lnTo>
                  <a:lnTo>
                    <a:pt x="423773" y="43916"/>
                  </a:lnTo>
                  <a:lnTo>
                    <a:pt x="423926" y="43764"/>
                  </a:lnTo>
                  <a:close/>
                </a:path>
                <a:path w="459739" h="342900">
                  <a:moveTo>
                    <a:pt x="459282" y="0"/>
                  </a:moveTo>
                  <a:lnTo>
                    <a:pt x="456895" y="1854"/>
                  </a:lnTo>
                  <a:lnTo>
                    <a:pt x="456450" y="1282"/>
                  </a:lnTo>
                  <a:lnTo>
                    <a:pt x="456133" y="1981"/>
                  </a:lnTo>
                  <a:lnTo>
                    <a:pt x="455815" y="2451"/>
                  </a:lnTo>
                  <a:lnTo>
                    <a:pt x="455663" y="2819"/>
                  </a:lnTo>
                  <a:lnTo>
                    <a:pt x="444842" y="11201"/>
                  </a:lnTo>
                  <a:lnTo>
                    <a:pt x="442836" y="9207"/>
                  </a:lnTo>
                  <a:lnTo>
                    <a:pt x="446303" y="7264"/>
                  </a:lnTo>
                  <a:lnTo>
                    <a:pt x="444881" y="5257"/>
                  </a:lnTo>
                  <a:lnTo>
                    <a:pt x="442379" y="5245"/>
                  </a:lnTo>
                  <a:lnTo>
                    <a:pt x="443636" y="8382"/>
                  </a:lnTo>
                  <a:lnTo>
                    <a:pt x="442137" y="8851"/>
                  </a:lnTo>
                  <a:lnTo>
                    <a:pt x="436803" y="8686"/>
                  </a:lnTo>
                  <a:lnTo>
                    <a:pt x="437438" y="13525"/>
                  </a:lnTo>
                  <a:lnTo>
                    <a:pt x="437388" y="14986"/>
                  </a:lnTo>
                  <a:lnTo>
                    <a:pt x="436816" y="17627"/>
                  </a:lnTo>
                  <a:lnTo>
                    <a:pt x="431965" y="21424"/>
                  </a:lnTo>
                  <a:lnTo>
                    <a:pt x="430085" y="21297"/>
                  </a:lnTo>
                  <a:lnTo>
                    <a:pt x="430809" y="22326"/>
                  </a:lnTo>
                  <a:lnTo>
                    <a:pt x="425678" y="26365"/>
                  </a:lnTo>
                  <a:lnTo>
                    <a:pt x="425945" y="21805"/>
                  </a:lnTo>
                  <a:lnTo>
                    <a:pt x="425081" y="21272"/>
                  </a:lnTo>
                  <a:lnTo>
                    <a:pt x="424522" y="21894"/>
                  </a:lnTo>
                  <a:lnTo>
                    <a:pt x="423227" y="23114"/>
                  </a:lnTo>
                  <a:lnTo>
                    <a:pt x="424002" y="24841"/>
                  </a:lnTo>
                  <a:lnTo>
                    <a:pt x="424065" y="26619"/>
                  </a:lnTo>
                  <a:lnTo>
                    <a:pt x="423595" y="29298"/>
                  </a:lnTo>
                  <a:lnTo>
                    <a:pt x="423760" y="30048"/>
                  </a:lnTo>
                  <a:lnTo>
                    <a:pt x="424065" y="30721"/>
                  </a:lnTo>
                  <a:lnTo>
                    <a:pt x="422592" y="31584"/>
                  </a:lnTo>
                  <a:lnTo>
                    <a:pt x="421347" y="32753"/>
                  </a:lnTo>
                  <a:lnTo>
                    <a:pt x="419608" y="37033"/>
                  </a:lnTo>
                  <a:lnTo>
                    <a:pt x="419366" y="39484"/>
                  </a:lnTo>
                  <a:lnTo>
                    <a:pt x="419684" y="41643"/>
                  </a:lnTo>
                  <a:lnTo>
                    <a:pt x="451370" y="24396"/>
                  </a:lnTo>
                  <a:lnTo>
                    <a:pt x="459282" y="17868"/>
                  </a:lnTo>
                  <a:lnTo>
                    <a:pt x="4592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" name="object 119" descr=""/>
            <p:cNvSpPr/>
            <p:nvPr/>
          </p:nvSpPr>
          <p:spPr>
            <a:xfrm>
              <a:off x="3055493" y="3269266"/>
              <a:ext cx="702945" cy="556260"/>
            </a:xfrm>
            <a:custGeom>
              <a:avLst/>
              <a:gdLst/>
              <a:ahLst/>
              <a:cxnLst/>
              <a:rect l="l" t="t" r="r" b="b"/>
              <a:pathLst>
                <a:path w="702945" h="556260">
                  <a:moveTo>
                    <a:pt x="1397" y="554494"/>
                  </a:moveTo>
                  <a:lnTo>
                    <a:pt x="1244" y="554393"/>
                  </a:lnTo>
                  <a:lnTo>
                    <a:pt x="965" y="554164"/>
                  </a:lnTo>
                  <a:lnTo>
                    <a:pt x="0" y="554596"/>
                  </a:lnTo>
                  <a:lnTo>
                    <a:pt x="203" y="554799"/>
                  </a:lnTo>
                  <a:lnTo>
                    <a:pt x="482" y="555193"/>
                  </a:lnTo>
                  <a:lnTo>
                    <a:pt x="622" y="555142"/>
                  </a:lnTo>
                  <a:lnTo>
                    <a:pt x="914" y="555040"/>
                  </a:lnTo>
                  <a:lnTo>
                    <a:pt x="1143" y="554723"/>
                  </a:lnTo>
                  <a:lnTo>
                    <a:pt x="1397" y="554494"/>
                  </a:lnTo>
                  <a:close/>
                </a:path>
                <a:path w="702945" h="556260">
                  <a:moveTo>
                    <a:pt x="12522" y="528104"/>
                  </a:moveTo>
                  <a:lnTo>
                    <a:pt x="12395" y="528015"/>
                  </a:lnTo>
                  <a:lnTo>
                    <a:pt x="12268" y="527837"/>
                  </a:lnTo>
                  <a:lnTo>
                    <a:pt x="12026" y="527837"/>
                  </a:lnTo>
                  <a:lnTo>
                    <a:pt x="11912" y="528015"/>
                  </a:lnTo>
                  <a:lnTo>
                    <a:pt x="11874" y="528256"/>
                  </a:lnTo>
                  <a:lnTo>
                    <a:pt x="11950" y="528383"/>
                  </a:lnTo>
                  <a:lnTo>
                    <a:pt x="12026" y="528523"/>
                  </a:lnTo>
                  <a:lnTo>
                    <a:pt x="12192" y="528383"/>
                  </a:lnTo>
                  <a:lnTo>
                    <a:pt x="12357" y="528243"/>
                  </a:lnTo>
                  <a:lnTo>
                    <a:pt x="12522" y="528104"/>
                  </a:lnTo>
                  <a:close/>
                </a:path>
                <a:path w="702945" h="556260">
                  <a:moveTo>
                    <a:pt x="24663" y="551345"/>
                  </a:moveTo>
                  <a:close/>
                </a:path>
                <a:path w="702945" h="556260">
                  <a:moveTo>
                    <a:pt x="25361" y="550519"/>
                  </a:moveTo>
                  <a:lnTo>
                    <a:pt x="25222" y="549795"/>
                  </a:lnTo>
                  <a:lnTo>
                    <a:pt x="25171" y="550037"/>
                  </a:lnTo>
                  <a:lnTo>
                    <a:pt x="24663" y="551345"/>
                  </a:lnTo>
                  <a:lnTo>
                    <a:pt x="24930" y="551065"/>
                  </a:lnTo>
                  <a:lnTo>
                    <a:pt x="25209" y="550824"/>
                  </a:lnTo>
                  <a:lnTo>
                    <a:pt x="25361" y="550519"/>
                  </a:lnTo>
                  <a:close/>
                </a:path>
                <a:path w="702945" h="556260">
                  <a:moveTo>
                    <a:pt x="32207" y="555472"/>
                  </a:moveTo>
                  <a:lnTo>
                    <a:pt x="28041" y="549694"/>
                  </a:lnTo>
                  <a:lnTo>
                    <a:pt x="24663" y="551370"/>
                  </a:lnTo>
                  <a:lnTo>
                    <a:pt x="24866" y="552323"/>
                  </a:lnTo>
                  <a:lnTo>
                    <a:pt x="25374" y="553008"/>
                  </a:lnTo>
                  <a:lnTo>
                    <a:pt x="25971" y="553605"/>
                  </a:lnTo>
                  <a:lnTo>
                    <a:pt x="26936" y="553402"/>
                  </a:lnTo>
                  <a:lnTo>
                    <a:pt x="27965" y="553466"/>
                  </a:lnTo>
                  <a:lnTo>
                    <a:pt x="29210" y="554024"/>
                  </a:lnTo>
                  <a:lnTo>
                    <a:pt x="28930" y="554380"/>
                  </a:lnTo>
                  <a:lnTo>
                    <a:pt x="28676" y="554761"/>
                  </a:lnTo>
                  <a:lnTo>
                    <a:pt x="28422" y="555117"/>
                  </a:lnTo>
                  <a:lnTo>
                    <a:pt x="29527" y="555650"/>
                  </a:lnTo>
                  <a:lnTo>
                    <a:pt x="30708" y="555650"/>
                  </a:lnTo>
                  <a:lnTo>
                    <a:pt x="31851" y="555599"/>
                  </a:lnTo>
                  <a:lnTo>
                    <a:pt x="32207" y="555472"/>
                  </a:lnTo>
                  <a:close/>
                </a:path>
                <a:path w="702945" h="556260">
                  <a:moveTo>
                    <a:pt x="40093" y="548386"/>
                  </a:moveTo>
                  <a:lnTo>
                    <a:pt x="39433" y="545592"/>
                  </a:lnTo>
                  <a:lnTo>
                    <a:pt x="39458" y="544652"/>
                  </a:lnTo>
                  <a:lnTo>
                    <a:pt x="39128" y="543801"/>
                  </a:lnTo>
                  <a:lnTo>
                    <a:pt x="38608" y="542950"/>
                  </a:lnTo>
                  <a:lnTo>
                    <a:pt x="37731" y="541528"/>
                  </a:lnTo>
                  <a:lnTo>
                    <a:pt x="37465" y="541743"/>
                  </a:lnTo>
                  <a:lnTo>
                    <a:pt x="35941" y="542264"/>
                  </a:lnTo>
                  <a:lnTo>
                    <a:pt x="34721" y="542518"/>
                  </a:lnTo>
                  <a:lnTo>
                    <a:pt x="34721" y="549694"/>
                  </a:lnTo>
                  <a:lnTo>
                    <a:pt x="34391" y="550011"/>
                  </a:lnTo>
                  <a:lnTo>
                    <a:pt x="34239" y="549300"/>
                  </a:lnTo>
                  <a:lnTo>
                    <a:pt x="34658" y="549249"/>
                  </a:lnTo>
                  <a:lnTo>
                    <a:pt x="34721" y="549694"/>
                  </a:lnTo>
                  <a:lnTo>
                    <a:pt x="34721" y="542518"/>
                  </a:lnTo>
                  <a:lnTo>
                    <a:pt x="34493" y="542556"/>
                  </a:lnTo>
                  <a:lnTo>
                    <a:pt x="33007" y="542950"/>
                  </a:lnTo>
                  <a:lnTo>
                    <a:pt x="32740" y="542696"/>
                  </a:lnTo>
                  <a:lnTo>
                    <a:pt x="32410" y="542429"/>
                  </a:lnTo>
                  <a:lnTo>
                    <a:pt x="32054" y="541858"/>
                  </a:lnTo>
                  <a:lnTo>
                    <a:pt x="31864" y="541274"/>
                  </a:lnTo>
                  <a:lnTo>
                    <a:pt x="31356" y="541553"/>
                  </a:lnTo>
                  <a:lnTo>
                    <a:pt x="31013" y="541667"/>
                  </a:lnTo>
                  <a:lnTo>
                    <a:pt x="30226" y="542328"/>
                  </a:lnTo>
                  <a:lnTo>
                    <a:pt x="32169" y="543699"/>
                  </a:lnTo>
                  <a:lnTo>
                    <a:pt x="31496" y="544360"/>
                  </a:lnTo>
                  <a:lnTo>
                    <a:pt x="30899" y="544652"/>
                  </a:lnTo>
                  <a:lnTo>
                    <a:pt x="30314" y="544639"/>
                  </a:lnTo>
                  <a:lnTo>
                    <a:pt x="30721" y="545731"/>
                  </a:lnTo>
                  <a:lnTo>
                    <a:pt x="32702" y="545693"/>
                  </a:lnTo>
                  <a:lnTo>
                    <a:pt x="32905" y="546366"/>
                  </a:lnTo>
                  <a:lnTo>
                    <a:pt x="32981" y="547420"/>
                  </a:lnTo>
                  <a:lnTo>
                    <a:pt x="32435" y="550024"/>
                  </a:lnTo>
                  <a:lnTo>
                    <a:pt x="33502" y="552716"/>
                  </a:lnTo>
                  <a:lnTo>
                    <a:pt x="34302" y="552335"/>
                  </a:lnTo>
                  <a:lnTo>
                    <a:pt x="35090" y="551738"/>
                  </a:lnTo>
                  <a:lnTo>
                    <a:pt x="35877" y="551497"/>
                  </a:lnTo>
                  <a:lnTo>
                    <a:pt x="36423" y="550532"/>
                  </a:lnTo>
                  <a:lnTo>
                    <a:pt x="36779" y="550011"/>
                  </a:lnTo>
                  <a:lnTo>
                    <a:pt x="37033" y="549630"/>
                  </a:lnTo>
                  <a:lnTo>
                    <a:pt x="37579" y="549249"/>
                  </a:lnTo>
                  <a:lnTo>
                    <a:pt x="37960" y="548982"/>
                  </a:lnTo>
                  <a:lnTo>
                    <a:pt x="35991" y="546366"/>
                  </a:lnTo>
                  <a:lnTo>
                    <a:pt x="37274" y="546608"/>
                  </a:lnTo>
                  <a:lnTo>
                    <a:pt x="38112" y="547458"/>
                  </a:lnTo>
                  <a:lnTo>
                    <a:pt x="39624" y="547814"/>
                  </a:lnTo>
                  <a:lnTo>
                    <a:pt x="39903" y="548081"/>
                  </a:lnTo>
                  <a:lnTo>
                    <a:pt x="40093" y="548386"/>
                  </a:lnTo>
                  <a:close/>
                </a:path>
                <a:path w="702945" h="556260">
                  <a:moveTo>
                    <a:pt x="43624" y="538378"/>
                  </a:moveTo>
                  <a:lnTo>
                    <a:pt x="43599" y="537552"/>
                  </a:lnTo>
                  <a:lnTo>
                    <a:pt x="43459" y="531888"/>
                  </a:lnTo>
                  <a:lnTo>
                    <a:pt x="42837" y="531329"/>
                  </a:lnTo>
                  <a:lnTo>
                    <a:pt x="42443" y="531672"/>
                  </a:lnTo>
                  <a:lnTo>
                    <a:pt x="42252" y="533069"/>
                  </a:lnTo>
                  <a:lnTo>
                    <a:pt x="41783" y="534301"/>
                  </a:lnTo>
                  <a:lnTo>
                    <a:pt x="41084" y="535546"/>
                  </a:lnTo>
                  <a:lnTo>
                    <a:pt x="41084" y="538378"/>
                  </a:lnTo>
                  <a:lnTo>
                    <a:pt x="40792" y="538746"/>
                  </a:lnTo>
                  <a:lnTo>
                    <a:pt x="40665" y="538975"/>
                  </a:lnTo>
                  <a:lnTo>
                    <a:pt x="40373" y="538746"/>
                  </a:lnTo>
                  <a:lnTo>
                    <a:pt x="39966" y="538594"/>
                  </a:lnTo>
                  <a:lnTo>
                    <a:pt x="39878" y="538340"/>
                  </a:lnTo>
                  <a:lnTo>
                    <a:pt x="39966" y="537933"/>
                  </a:lnTo>
                  <a:lnTo>
                    <a:pt x="40208" y="537552"/>
                  </a:lnTo>
                  <a:lnTo>
                    <a:pt x="40513" y="537679"/>
                  </a:lnTo>
                  <a:lnTo>
                    <a:pt x="40906" y="538048"/>
                  </a:lnTo>
                  <a:lnTo>
                    <a:pt x="41084" y="538378"/>
                  </a:lnTo>
                  <a:lnTo>
                    <a:pt x="41084" y="535546"/>
                  </a:lnTo>
                  <a:lnTo>
                    <a:pt x="37490" y="539457"/>
                  </a:lnTo>
                  <a:lnTo>
                    <a:pt x="37884" y="539711"/>
                  </a:lnTo>
                  <a:lnTo>
                    <a:pt x="38303" y="540270"/>
                  </a:lnTo>
                  <a:lnTo>
                    <a:pt x="38252" y="540867"/>
                  </a:lnTo>
                  <a:lnTo>
                    <a:pt x="38112" y="541147"/>
                  </a:lnTo>
                  <a:lnTo>
                    <a:pt x="37909" y="541375"/>
                  </a:lnTo>
                  <a:lnTo>
                    <a:pt x="42468" y="538975"/>
                  </a:lnTo>
                  <a:lnTo>
                    <a:pt x="43624" y="538378"/>
                  </a:lnTo>
                  <a:close/>
                </a:path>
                <a:path w="702945" h="556260">
                  <a:moveTo>
                    <a:pt x="49199" y="540664"/>
                  </a:moveTo>
                  <a:lnTo>
                    <a:pt x="49187" y="540219"/>
                  </a:lnTo>
                  <a:lnTo>
                    <a:pt x="48552" y="539508"/>
                  </a:lnTo>
                  <a:lnTo>
                    <a:pt x="47726" y="539330"/>
                  </a:lnTo>
                  <a:lnTo>
                    <a:pt x="46088" y="539000"/>
                  </a:lnTo>
                  <a:lnTo>
                    <a:pt x="46075" y="539508"/>
                  </a:lnTo>
                  <a:lnTo>
                    <a:pt x="46202" y="539889"/>
                  </a:lnTo>
                  <a:lnTo>
                    <a:pt x="46799" y="540918"/>
                  </a:lnTo>
                  <a:lnTo>
                    <a:pt x="47498" y="541401"/>
                  </a:lnTo>
                  <a:lnTo>
                    <a:pt x="48260" y="542074"/>
                  </a:lnTo>
                  <a:lnTo>
                    <a:pt x="48387" y="541794"/>
                  </a:lnTo>
                  <a:lnTo>
                    <a:pt x="48514" y="541489"/>
                  </a:lnTo>
                  <a:lnTo>
                    <a:pt x="48615" y="541185"/>
                  </a:lnTo>
                  <a:lnTo>
                    <a:pt x="48768" y="541235"/>
                  </a:lnTo>
                  <a:lnTo>
                    <a:pt x="48920" y="541312"/>
                  </a:lnTo>
                  <a:lnTo>
                    <a:pt x="49072" y="541375"/>
                  </a:lnTo>
                  <a:lnTo>
                    <a:pt x="49199" y="540664"/>
                  </a:lnTo>
                  <a:close/>
                </a:path>
                <a:path w="702945" h="556260">
                  <a:moveTo>
                    <a:pt x="179108" y="506285"/>
                  </a:moveTo>
                  <a:lnTo>
                    <a:pt x="178295" y="505917"/>
                  </a:lnTo>
                  <a:lnTo>
                    <a:pt x="177469" y="505701"/>
                  </a:lnTo>
                  <a:lnTo>
                    <a:pt x="176669" y="505523"/>
                  </a:lnTo>
                  <a:lnTo>
                    <a:pt x="176580" y="506069"/>
                  </a:lnTo>
                  <a:lnTo>
                    <a:pt x="176542" y="506374"/>
                  </a:lnTo>
                  <a:lnTo>
                    <a:pt x="176580" y="506679"/>
                  </a:lnTo>
                  <a:lnTo>
                    <a:pt x="176657" y="506996"/>
                  </a:lnTo>
                  <a:lnTo>
                    <a:pt x="177507" y="506958"/>
                  </a:lnTo>
                  <a:lnTo>
                    <a:pt x="178333" y="506730"/>
                  </a:lnTo>
                  <a:lnTo>
                    <a:pt x="179108" y="506285"/>
                  </a:lnTo>
                  <a:close/>
                </a:path>
                <a:path w="702945" h="556260">
                  <a:moveTo>
                    <a:pt x="181000" y="501027"/>
                  </a:moveTo>
                  <a:lnTo>
                    <a:pt x="180898" y="500646"/>
                  </a:lnTo>
                  <a:lnTo>
                    <a:pt x="180835" y="500240"/>
                  </a:lnTo>
                  <a:lnTo>
                    <a:pt x="180657" y="498551"/>
                  </a:lnTo>
                  <a:lnTo>
                    <a:pt x="180136" y="497535"/>
                  </a:lnTo>
                  <a:lnTo>
                    <a:pt x="179489" y="496646"/>
                  </a:lnTo>
                  <a:lnTo>
                    <a:pt x="178777" y="497801"/>
                  </a:lnTo>
                  <a:lnTo>
                    <a:pt x="178587" y="499198"/>
                  </a:lnTo>
                  <a:lnTo>
                    <a:pt x="179209" y="501002"/>
                  </a:lnTo>
                  <a:lnTo>
                    <a:pt x="179832" y="501027"/>
                  </a:lnTo>
                  <a:lnTo>
                    <a:pt x="180416" y="501015"/>
                  </a:lnTo>
                  <a:lnTo>
                    <a:pt x="181000" y="501027"/>
                  </a:lnTo>
                  <a:close/>
                </a:path>
                <a:path w="702945" h="556260">
                  <a:moveTo>
                    <a:pt x="182473" y="519480"/>
                  </a:moveTo>
                  <a:lnTo>
                    <a:pt x="182270" y="519201"/>
                  </a:lnTo>
                  <a:lnTo>
                    <a:pt x="181851" y="518680"/>
                  </a:lnTo>
                  <a:lnTo>
                    <a:pt x="181140" y="518248"/>
                  </a:lnTo>
                  <a:lnTo>
                    <a:pt x="180136" y="517956"/>
                  </a:lnTo>
                  <a:lnTo>
                    <a:pt x="179730" y="518299"/>
                  </a:lnTo>
                  <a:lnTo>
                    <a:pt x="179324" y="518325"/>
                  </a:lnTo>
                  <a:lnTo>
                    <a:pt x="179565" y="519061"/>
                  </a:lnTo>
                  <a:lnTo>
                    <a:pt x="179793" y="519798"/>
                  </a:lnTo>
                  <a:lnTo>
                    <a:pt x="180035" y="521030"/>
                  </a:lnTo>
                  <a:lnTo>
                    <a:pt x="180441" y="521487"/>
                  </a:lnTo>
                  <a:lnTo>
                    <a:pt x="180848" y="521830"/>
                  </a:lnTo>
                  <a:lnTo>
                    <a:pt x="181229" y="521614"/>
                  </a:lnTo>
                  <a:lnTo>
                    <a:pt x="181610" y="521144"/>
                  </a:lnTo>
                  <a:lnTo>
                    <a:pt x="181851" y="520738"/>
                  </a:lnTo>
                  <a:lnTo>
                    <a:pt x="182130" y="520293"/>
                  </a:lnTo>
                  <a:lnTo>
                    <a:pt x="182473" y="519480"/>
                  </a:lnTo>
                  <a:close/>
                </a:path>
                <a:path w="702945" h="556260">
                  <a:moveTo>
                    <a:pt x="188874" y="497763"/>
                  </a:moveTo>
                  <a:lnTo>
                    <a:pt x="188391" y="497052"/>
                  </a:lnTo>
                  <a:lnTo>
                    <a:pt x="188379" y="497611"/>
                  </a:lnTo>
                  <a:lnTo>
                    <a:pt x="188874" y="497763"/>
                  </a:lnTo>
                  <a:close/>
                </a:path>
                <a:path w="702945" h="556260">
                  <a:moveTo>
                    <a:pt x="191414" y="491998"/>
                  </a:moveTo>
                  <a:lnTo>
                    <a:pt x="190906" y="491667"/>
                  </a:lnTo>
                  <a:lnTo>
                    <a:pt x="190347" y="491375"/>
                  </a:lnTo>
                  <a:lnTo>
                    <a:pt x="189738" y="491147"/>
                  </a:lnTo>
                  <a:lnTo>
                    <a:pt x="187794" y="492417"/>
                  </a:lnTo>
                  <a:lnTo>
                    <a:pt x="187693" y="493052"/>
                  </a:lnTo>
                  <a:lnTo>
                    <a:pt x="188239" y="496925"/>
                  </a:lnTo>
                  <a:lnTo>
                    <a:pt x="186524" y="497141"/>
                  </a:lnTo>
                  <a:lnTo>
                    <a:pt x="185610" y="496392"/>
                  </a:lnTo>
                  <a:lnTo>
                    <a:pt x="184797" y="495427"/>
                  </a:lnTo>
                  <a:lnTo>
                    <a:pt x="182105" y="494220"/>
                  </a:lnTo>
                  <a:lnTo>
                    <a:pt x="181546" y="494576"/>
                  </a:lnTo>
                  <a:lnTo>
                    <a:pt x="182600" y="496392"/>
                  </a:lnTo>
                  <a:lnTo>
                    <a:pt x="183642" y="498017"/>
                  </a:lnTo>
                  <a:lnTo>
                    <a:pt x="185610" y="499249"/>
                  </a:lnTo>
                  <a:lnTo>
                    <a:pt x="188290" y="497141"/>
                  </a:lnTo>
                  <a:lnTo>
                    <a:pt x="188163" y="495808"/>
                  </a:lnTo>
                  <a:lnTo>
                    <a:pt x="189064" y="495579"/>
                  </a:lnTo>
                  <a:lnTo>
                    <a:pt x="190093" y="495554"/>
                  </a:lnTo>
                  <a:lnTo>
                    <a:pt x="190804" y="495592"/>
                  </a:lnTo>
                  <a:lnTo>
                    <a:pt x="190512" y="495084"/>
                  </a:lnTo>
                  <a:lnTo>
                    <a:pt x="190538" y="493052"/>
                  </a:lnTo>
                  <a:lnTo>
                    <a:pt x="190855" y="492417"/>
                  </a:lnTo>
                  <a:lnTo>
                    <a:pt x="191122" y="492201"/>
                  </a:lnTo>
                  <a:lnTo>
                    <a:pt x="191414" y="491998"/>
                  </a:lnTo>
                  <a:close/>
                </a:path>
                <a:path w="702945" h="556260">
                  <a:moveTo>
                    <a:pt x="193852" y="499694"/>
                  </a:moveTo>
                  <a:lnTo>
                    <a:pt x="193713" y="499351"/>
                  </a:lnTo>
                  <a:lnTo>
                    <a:pt x="193611" y="499198"/>
                  </a:lnTo>
                  <a:lnTo>
                    <a:pt x="188874" y="497763"/>
                  </a:lnTo>
                  <a:lnTo>
                    <a:pt x="190169" y="499643"/>
                  </a:lnTo>
                  <a:lnTo>
                    <a:pt x="192684" y="500989"/>
                  </a:lnTo>
                  <a:lnTo>
                    <a:pt x="192760" y="500189"/>
                  </a:lnTo>
                  <a:lnTo>
                    <a:pt x="193357" y="499973"/>
                  </a:lnTo>
                  <a:lnTo>
                    <a:pt x="193852" y="499694"/>
                  </a:lnTo>
                  <a:close/>
                </a:path>
                <a:path w="702945" h="556260">
                  <a:moveTo>
                    <a:pt x="194348" y="501611"/>
                  </a:moveTo>
                  <a:lnTo>
                    <a:pt x="194144" y="500888"/>
                  </a:lnTo>
                  <a:lnTo>
                    <a:pt x="194043" y="500316"/>
                  </a:lnTo>
                  <a:lnTo>
                    <a:pt x="193903" y="499846"/>
                  </a:lnTo>
                  <a:lnTo>
                    <a:pt x="193573" y="500214"/>
                  </a:lnTo>
                  <a:lnTo>
                    <a:pt x="193230" y="500621"/>
                  </a:lnTo>
                  <a:lnTo>
                    <a:pt x="192836" y="501053"/>
                  </a:lnTo>
                  <a:lnTo>
                    <a:pt x="193306" y="501307"/>
                  </a:lnTo>
                  <a:lnTo>
                    <a:pt x="193814" y="501510"/>
                  </a:lnTo>
                  <a:lnTo>
                    <a:pt x="194348" y="501611"/>
                  </a:lnTo>
                  <a:close/>
                </a:path>
                <a:path w="702945" h="556260">
                  <a:moveTo>
                    <a:pt x="199504" y="512775"/>
                  </a:moveTo>
                  <a:lnTo>
                    <a:pt x="199466" y="512381"/>
                  </a:lnTo>
                  <a:lnTo>
                    <a:pt x="198780" y="512635"/>
                  </a:lnTo>
                  <a:lnTo>
                    <a:pt x="198081" y="512965"/>
                  </a:lnTo>
                  <a:lnTo>
                    <a:pt x="197370" y="513181"/>
                  </a:lnTo>
                  <a:lnTo>
                    <a:pt x="197967" y="513511"/>
                  </a:lnTo>
                  <a:lnTo>
                    <a:pt x="198615" y="513715"/>
                  </a:lnTo>
                  <a:lnTo>
                    <a:pt x="199402" y="513626"/>
                  </a:lnTo>
                  <a:lnTo>
                    <a:pt x="199491" y="513194"/>
                  </a:lnTo>
                  <a:lnTo>
                    <a:pt x="199504" y="512775"/>
                  </a:lnTo>
                  <a:close/>
                </a:path>
                <a:path w="702945" h="556260">
                  <a:moveTo>
                    <a:pt x="208584" y="518909"/>
                  </a:moveTo>
                  <a:lnTo>
                    <a:pt x="208432" y="518414"/>
                  </a:lnTo>
                  <a:lnTo>
                    <a:pt x="208394" y="518121"/>
                  </a:lnTo>
                  <a:lnTo>
                    <a:pt x="208064" y="518147"/>
                  </a:lnTo>
                  <a:lnTo>
                    <a:pt x="207657" y="518083"/>
                  </a:lnTo>
                  <a:lnTo>
                    <a:pt x="207441" y="518261"/>
                  </a:lnTo>
                  <a:lnTo>
                    <a:pt x="207314" y="518363"/>
                  </a:lnTo>
                  <a:lnTo>
                    <a:pt x="207467" y="518833"/>
                  </a:lnTo>
                  <a:lnTo>
                    <a:pt x="207518" y="519137"/>
                  </a:lnTo>
                  <a:lnTo>
                    <a:pt x="207848" y="519087"/>
                  </a:lnTo>
                  <a:lnTo>
                    <a:pt x="208216" y="519137"/>
                  </a:lnTo>
                  <a:lnTo>
                    <a:pt x="208470" y="518985"/>
                  </a:lnTo>
                  <a:close/>
                </a:path>
                <a:path w="702945" h="556260">
                  <a:moveTo>
                    <a:pt x="281089" y="353974"/>
                  </a:moveTo>
                  <a:lnTo>
                    <a:pt x="280454" y="353542"/>
                  </a:lnTo>
                  <a:lnTo>
                    <a:pt x="279692" y="353453"/>
                  </a:lnTo>
                  <a:lnTo>
                    <a:pt x="279298" y="353428"/>
                  </a:lnTo>
                  <a:lnTo>
                    <a:pt x="278866" y="353669"/>
                  </a:lnTo>
                  <a:lnTo>
                    <a:pt x="278053" y="353974"/>
                  </a:lnTo>
                  <a:lnTo>
                    <a:pt x="277837" y="354126"/>
                  </a:lnTo>
                  <a:lnTo>
                    <a:pt x="278765" y="354749"/>
                  </a:lnTo>
                  <a:lnTo>
                    <a:pt x="279273" y="355142"/>
                  </a:lnTo>
                  <a:lnTo>
                    <a:pt x="279831" y="355358"/>
                  </a:lnTo>
                  <a:lnTo>
                    <a:pt x="280035" y="355447"/>
                  </a:lnTo>
                  <a:lnTo>
                    <a:pt x="280593" y="355142"/>
                  </a:lnTo>
                  <a:lnTo>
                    <a:pt x="280695" y="354888"/>
                  </a:lnTo>
                  <a:lnTo>
                    <a:pt x="281089" y="353974"/>
                  </a:lnTo>
                  <a:close/>
                </a:path>
                <a:path w="702945" h="556260">
                  <a:moveTo>
                    <a:pt x="314807" y="493115"/>
                  </a:moveTo>
                  <a:lnTo>
                    <a:pt x="314604" y="493026"/>
                  </a:lnTo>
                  <a:lnTo>
                    <a:pt x="314401" y="492925"/>
                  </a:lnTo>
                  <a:lnTo>
                    <a:pt x="314210" y="492836"/>
                  </a:lnTo>
                  <a:lnTo>
                    <a:pt x="314604" y="493217"/>
                  </a:lnTo>
                  <a:lnTo>
                    <a:pt x="314731" y="493141"/>
                  </a:lnTo>
                  <a:close/>
                </a:path>
                <a:path w="702945" h="556260">
                  <a:moveTo>
                    <a:pt x="320954" y="456653"/>
                  </a:moveTo>
                  <a:lnTo>
                    <a:pt x="320827" y="456628"/>
                  </a:lnTo>
                  <a:lnTo>
                    <a:pt x="320598" y="456565"/>
                  </a:lnTo>
                  <a:lnTo>
                    <a:pt x="320903" y="456730"/>
                  </a:lnTo>
                  <a:close/>
                </a:path>
                <a:path w="702945" h="556260">
                  <a:moveTo>
                    <a:pt x="321157" y="453974"/>
                  </a:moveTo>
                  <a:lnTo>
                    <a:pt x="320890" y="453821"/>
                  </a:lnTo>
                  <a:lnTo>
                    <a:pt x="320611" y="453669"/>
                  </a:lnTo>
                  <a:lnTo>
                    <a:pt x="320357" y="453529"/>
                  </a:lnTo>
                  <a:lnTo>
                    <a:pt x="319874" y="454317"/>
                  </a:lnTo>
                  <a:lnTo>
                    <a:pt x="319163" y="454850"/>
                  </a:lnTo>
                  <a:lnTo>
                    <a:pt x="318363" y="455168"/>
                  </a:lnTo>
                  <a:lnTo>
                    <a:pt x="318935" y="455523"/>
                  </a:lnTo>
                  <a:lnTo>
                    <a:pt x="320154" y="456272"/>
                  </a:lnTo>
                  <a:lnTo>
                    <a:pt x="319493" y="455599"/>
                  </a:lnTo>
                  <a:lnTo>
                    <a:pt x="319862" y="454952"/>
                  </a:lnTo>
                  <a:lnTo>
                    <a:pt x="320827" y="454291"/>
                  </a:lnTo>
                  <a:lnTo>
                    <a:pt x="321005" y="454139"/>
                  </a:lnTo>
                  <a:lnTo>
                    <a:pt x="321157" y="453974"/>
                  </a:lnTo>
                  <a:close/>
                </a:path>
                <a:path w="702945" h="556260">
                  <a:moveTo>
                    <a:pt x="323583" y="494715"/>
                  </a:moveTo>
                  <a:lnTo>
                    <a:pt x="323443" y="494715"/>
                  </a:lnTo>
                  <a:lnTo>
                    <a:pt x="323507" y="496062"/>
                  </a:lnTo>
                  <a:lnTo>
                    <a:pt x="323583" y="494715"/>
                  </a:lnTo>
                  <a:close/>
                </a:path>
                <a:path w="702945" h="556260">
                  <a:moveTo>
                    <a:pt x="329374" y="355587"/>
                  </a:moveTo>
                  <a:lnTo>
                    <a:pt x="329196" y="355612"/>
                  </a:lnTo>
                  <a:lnTo>
                    <a:pt x="329031" y="355650"/>
                  </a:lnTo>
                  <a:lnTo>
                    <a:pt x="328866" y="355676"/>
                  </a:lnTo>
                  <a:lnTo>
                    <a:pt x="329006" y="355714"/>
                  </a:lnTo>
                  <a:lnTo>
                    <a:pt x="329158" y="355714"/>
                  </a:lnTo>
                  <a:lnTo>
                    <a:pt x="329285" y="355727"/>
                  </a:lnTo>
                  <a:lnTo>
                    <a:pt x="329374" y="355587"/>
                  </a:lnTo>
                  <a:close/>
                </a:path>
                <a:path w="702945" h="556260">
                  <a:moveTo>
                    <a:pt x="332320" y="346417"/>
                  </a:moveTo>
                  <a:lnTo>
                    <a:pt x="330517" y="345909"/>
                  </a:lnTo>
                  <a:lnTo>
                    <a:pt x="329412" y="344601"/>
                  </a:lnTo>
                  <a:lnTo>
                    <a:pt x="328650" y="342785"/>
                  </a:lnTo>
                  <a:lnTo>
                    <a:pt x="328498" y="342887"/>
                  </a:lnTo>
                  <a:lnTo>
                    <a:pt x="328637" y="344347"/>
                  </a:lnTo>
                  <a:lnTo>
                    <a:pt x="328422" y="345821"/>
                  </a:lnTo>
                  <a:lnTo>
                    <a:pt x="327533" y="347205"/>
                  </a:lnTo>
                  <a:lnTo>
                    <a:pt x="327190" y="347764"/>
                  </a:lnTo>
                  <a:lnTo>
                    <a:pt x="326948" y="348297"/>
                  </a:lnTo>
                  <a:lnTo>
                    <a:pt x="326809" y="348805"/>
                  </a:lnTo>
                  <a:lnTo>
                    <a:pt x="332320" y="346417"/>
                  </a:lnTo>
                  <a:close/>
                </a:path>
                <a:path w="702945" h="556260">
                  <a:moveTo>
                    <a:pt x="332663" y="452386"/>
                  </a:moveTo>
                  <a:lnTo>
                    <a:pt x="332511" y="452348"/>
                  </a:lnTo>
                  <a:lnTo>
                    <a:pt x="332473" y="452501"/>
                  </a:lnTo>
                  <a:lnTo>
                    <a:pt x="332384" y="452818"/>
                  </a:lnTo>
                  <a:lnTo>
                    <a:pt x="332562" y="452831"/>
                  </a:lnTo>
                  <a:lnTo>
                    <a:pt x="332651" y="452539"/>
                  </a:lnTo>
                  <a:lnTo>
                    <a:pt x="332663" y="452386"/>
                  </a:lnTo>
                  <a:close/>
                </a:path>
                <a:path w="702945" h="556260">
                  <a:moveTo>
                    <a:pt x="339305" y="447535"/>
                  </a:moveTo>
                  <a:lnTo>
                    <a:pt x="339178" y="446214"/>
                  </a:lnTo>
                  <a:lnTo>
                    <a:pt x="338747" y="445236"/>
                  </a:lnTo>
                  <a:lnTo>
                    <a:pt x="337972" y="444563"/>
                  </a:lnTo>
                  <a:lnTo>
                    <a:pt x="337832" y="445389"/>
                  </a:lnTo>
                  <a:lnTo>
                    <a:pt x="337527" y="446189"/>
                  </a:lnTo>
                  <a:lnTo>
                    <a:pt x="337121" y="446951"/>
                  </a:lnTo>
                  <a:lnTo>
                    <a:pt x="337553" y="447281"/>
                  </a:lnTo>
                  <a:lnTo>
                    <a:pt x="338188" y="447382"/>
                  </a:lnTo>
                  <a:lnTo>
                    <a:pt x="339305" y="447535"/>
                  </a:lnTo>
                  <a:close/>
                </a:path>
                <a:path w="702945" h="556260">
                  <a:moveTo>
                    <a:pt x="339483" y="441121"/>
                  </a:moveTo>
                  <a:lnTo>
                    <a:pt x="338734" y="441121"/>
                  </a:lnTo>
                  <a:lnTo>
                    <a:pt x="338442" y="441121"/>
                  </a:lnTo>
                  <a:lnTo>
                    <a:pt x="338353" y="441490"/>
                  </a:lnTo>
                  <a:lnTo>
                    <a:pt x="338302" y="441769"/>
                  </a:lnTo>
                  <a:lnTo>
                    <a:pt x="338785" y="442645"/>
                  </a:lnTo>
                  <a:lnTo>
                    <a:pt x="339483" y="441121"/>
                  </a:lnTo>
                  <a:close/>
                </a:path>
                <a:path w="702945" h="556260">
                  <a:moveTo>
                    <a:pt x="340067" y="473684"/>
                  </a:moveTo>
                  <a:lnTo>
                    <a:pt x="339966" y="473036"/>
                  </a:lnTo>
                  <a:lnTo>
                    <a:pt x="339864" y="472579"/>
                  </a:lnTo>
                  <a:lnTo>
                    <a:pt x="339763" y="471779"/>
                  </a:lnTo>
                  <a:lnTo>
                    <a:pt x="335965" y="471881"/>
                  </a:lnTo>
                  <a:lnTo>
                    <a:pt x="333552" y="474738"/>
                  </a:lnTo>
                  <a:lnTo>
                    <a:pt x="331406" y="477532"/>
                  </a:lnTo>
                  <a:lnTo>
                    <a:pt x="330796" y="477405"/>
                  </a:lnTo>
                  <a:lnTo>
                    <a:pt x="329590" y="477202"/>
                  </a:lnTo>
                  <a:lnTo>
                    <a:pt x="329107" y="477901"/>
                  </a:lnTo>
                  <a:lnTo>
                    <a:pt x="329107" y="485978"/>
                  </a:lnTo>
                  <a:lnTo>
                    <a:pt x="327723" y="486308"/>
                  </a:lnTo>
                  <a:lnTo>
                    <a:pt x="326466" y="486651"/>
                  </a:lnTo>
                  <a:lnTo>
                    <a:pt x="325285" y="486575"/>
                  </a:lnTo>
                  <a:lnTo>
                    <a:pt x="325285" y="488784"/>
                  </a:lnTo>
                  <a:lnTo>
                    <a:pt x="325132" y="489432"/>
                  </a:lnTo>
                  <a:lnTo>
                    <a:pt x="324269" y="491718"/>
                  </a:lnTo>
                  <a:lnTo>
                    <a:pt x="323418" y="492531"/>
                  </a:lnTo>
                  <a:lnTo>
                    <a:pt x="321767" y="493014"/>
                  </a:lnTo>
                  <a:lnTo>
                    <a:pt x="321818" y="492391"/>
                  </a:lnTo>
                  <a:lnTo>
                    <a:pt x="322135" y="491032"/>
                  </a:lnTo>
                  <a:lnTo>
                    <a:pt x="322516" y="490423"/>
                  </a:lnTo>
                  <a:lnTo>
                    <a:pt x="323088" y="489953"/>
                  </a:lnTo>
                  <a:lnTo>
                    <a:pt x="322884" y="489826"/>
                  </a:lnTo>
                  <a:lnTo>
                    <a:pt x="322783" y="489686"/>
                  </a:lnTo>
                  <a:lnTo>
                    <a:pt x="322770" y="488759"/>
                  </a:lnTo>
                  <a:lnTo>
                    <a:pt x="323100" y="488784"/>
                  </a:lnTo>
                  <a:lnTo>
                    <a:pt x="323405" y="488759"/>
                  </a:lnTo>
                  <a:lnTo>
                    <a:pt x="323684" y="488746"/>
                  </a:lnTo>
                  <a:lnTo>
                    <a:pt x="323748" y="489483"/>
                  </a:lnTo>
                  <a:lnTo>
                    <a:pt x="324726" y="489000"/>
                  </a:lnTo>
                  <a:lnTo>
                    <a:pt x="325285" y="488784"/>
                  </a:lnTo>
                  <a:lnTo>
                    <a:pt x="325285" y="486575"/>
                  </a:lnTo>
                  <a:lnTo>
                    <a:pt x="325145" y="486562"/>
                  </a:lnTo>
                  <a:lnTo>
                    <a:pt x="324904" y="486765"/>
                  </a:lnTo>
                  <a:lnTo>
                    <a:pt x="324662" y="486765"/>
                  </a:lnTo>
                  <a:lnTo>
                    <a:pt x="324548" y="486600"/>
                  </a:lnTo>
                  <a:lnTo>
                    <a:pt x="324434" y="486460"/>
                  </a:lnTo>
                  <a:lnTo>
                    <a:pt x="321284" y="484847"/>
                  </a:lnTo>
                  <a:lnTo>
                    <a:pt x="325145" y="484174"/>
                  </a:lnTo>
                  <a:lnTo>
                    <a:pt x="327063" y="483819"/>
                  </a:lnTo>
                  <a:lnTo>
                    <a:pt x="329107" y="485978"/>
                  </a:lnTo>
                  <a:lnTo>
                    <a:pt x="329107" y="477901"/>
                  </a:lnTo>
                  <a:lnTo>
                    <a:pt x="328536" y="478701"/>
                  </a:lnTo>
                  <a:lnTo>
                    <a:pt x="327444" y="480352"/>
                  </a:lnTo>
                  <a:lnTo>
                    <a:pt x="326237" y="479679"/>
                  </a:lnTo>
                  <a:lnTo>
                    <a:pt x="326237" y="482053"/>
                  </a:lnTo>
                  <a:lnTo>
                    <a:pt x="325755" y="482053"/>
                  </a:lnTo>
                  <a:lnTo>
                    <a:pt x="325907" y="481711"/>
                  </a:lnTo>
                  <a:lnTo>
                    <a:pt x="326237" y="482053"/>
                  </a:lnTo>
                  <a:lnTo>
                    <a:pt x="326237" y="479679"/>
                  </a:lnTo>
                  <a:lnTo>
                    <a:pt x="325767" y="479399"/>
                  </a:lnTo>
                  <a:lnTo>
                    <a:pt x="324535" y="478548"/>
                  </a:lnTo>
                  <a:lnTo>
                    <a:pt x="323443" y="477469"/>
                  </a:lnTo>
                  <a:lnTo>
                    <a:pt x="322427" y="477837"/>
                  </a:lnTo>
                  <a:lnTo>
                    <a:pt x="321475" y="478409"/>
                  </a:lnTo>
                  <a:lnTo>
                    <a:pt x="319989" y="479844"/>
                  </a:lnTo>
                  <a:lnTo>
                    <a:pt x="319798" y="480047"/>
                  </a:lnTo>
                  <a:lnTo>
                    <a:pt x="319443" y="480529"/>
                  </a:lnTo>
                  <a:lnTo>
                    <a:pt x="318897" y="479767"/>
                  </a:lnTo>
                  <a:lnTo>
                    <a:pt x="318706" y="479628"/>
                  </a:lnTo>
                  <a:lnTo>
                    <a:pt x="318782" y="479094"/>
                  </a:lnTo>
                  <a:lnTo>
                    <a:pt x="319074" y="478002"/>
                  </a:lnTo>
                  <a:lnTo>
                    <a:pt x="319189" y="477202"/>
                  </a:lnTo>
                  <a:lnTo>
                    <a:pt x="319252" y="475856"/>
                  </a:lnTo>
                  <a:lnTo>
                    <a:pt x="319201" y="474243"/>
                  </a:lnTo>
                  <a:lnTo>
                    <a:pt x="318973" y="473214"/>
                  </a:lnTo>
                  <a:lnTo>
                    <a:pt x="318731" y="472681"/>
                  </a:lnTo>
                  <a:lnTo>
                    <a:pt x="318541" y="472274"/>
                  </a:lnTo>
                  <a:lnTo>
                    <a:pt x="317665" y="472579"/>
                  </a:lnTo>
                  <a:lnTo>
                    <a:pt x="316725" y="472681"/>
                  </a:lnTo>
                  <a:lnTo>
                    <a:pt x="313880" y="471906"/>
                  </a:lnTo>
                  <a:lnTo>
                    <a:pt x="312572" y="473214"/>
                  </a:lnTo>
                  <a:lnTo>
                    <a:pt x="312305" y="474738"/>
                  </a:lnTo>
                  <a:lnTo>
                    <a:pt x="312242" y="475665"/>
                  </a:lnTo>
                  <a:lnTo>
                    <a:pt x="313690" y="475869"/>
                  </a:lnTo>
                  <a:lnTo>
                    <a:pt x="315036" y="475856"/>
                  </a:lnTo>
                  <a:lnTo>
                    <a:pt x="316788" y="475957"/>
                  </a:lnTo>
                  <a:lnTo>
                    <a:pt x="316738" y="477405"/>
                  </a:lnTo>
                  <a:lnTo>
                    <a:pt x="316865" y="478116"/>
                  </a:lnTo>
                  <a:lnTo>
                    <a:pt x="316217" y="479399"/>
                  </a:lnTo>
                  <a:lnTo>
                    <a:pt x="315252" y="479818"/>
                  </a:lnTo>
                  <a:lnTo>
                    <a:pt x="314566" y="479844"/>
                  </a:lnTo>
                  <a:lnTo>
                    <a:pt x="315252" y="480212"/>
                  </a:lnTo>
                  <a:lnTo>
                    <a:pt x="316585" y="480491"/>
                  </a:lnTo>
                  <a:lnTo>
                    <a:pt x="317144" y="480847"/>
                  </a:lnTo>
                  <a:lnTo>
                    <a:pt x="317804" y="481812"/>
                  </a:lnTo>
                  <a:lnTo>
                    <a:pt x="317868" y="483247"/>
                  </a:lnTo>
                  <a:lnTo>
                    <a:pt x="318185" y="483082"/>
                  </a:lnTo>
                  <a:lnTo>
                    <a:pt x="318338" y="482981"/>
                  </a:lnTo>
                  <a:lnTo>
                    <a:pt x="318376" y="484035"/>
                  </a:lnTo>
                  <a:lnTo>
                    <a:pt x="317792" y="484403"/>
                  </a:lnTo>
                  <a:lnTo>
                    <a:pt x="317500" y="486765"/>
                  </a:lnTo>
                  <a:lnTo>
                    <a:pt x="317284" y="487946"/>
                  </a:lnTo>
                  <a:lnTo>
                    <a:pt x="318389" y="488124"/>
                  </a:lnTo>
                  <a:lnTo>
                    <a:pt x="318935" y="488175"/>
                  </a:lnTo>
                  <a:lnTo>
                    <a:pt x="319735" y="490651"/>
                  </a:lnTo>
                  <a:lnTo>
                    <a:pt x="319976" y="491324"/>
                  </a:lnTo>
                  <a:lnTo>
                    <a:pt x="320827" y="494715"/>
                  </a:lnTo>
                  <a:lnTo>
                    <a:pt x="323443" y="494715"/>
                  </a:lnTo>
                  <a:lnTo>
                    <a:pt x="323380" y="493623"/>
                  </a:lnTo>
                  <a:lnTo>
                    <a:pt x="324446" y="493598"/>
                  </a:lnTo>
                  <a:lnTo>
                    <a:pt x="325005" y="494195"/>
                  </a:lnTo>
                  <a:lnTo>
                    <a:pt x="324980" y="495084"/>
                  </a:lnTo>
                  <a:lnTo>
                    <a:pt x="325259" y="494233"/>
                  </a:lnTo>
                  <a:lnTo>
                    <a:pt x="325539" y="493598"/>
                  </a:lnTo>
                  <a:lnTo>
                    <a:pt x="325755" y="493014"/>
                  </a:lnTo>
                  <a:lnTo>
                    <a:pt x="325970" y="492442"/>
                  </a:lnTo>
                  <a:lnTo>
                    <a:pt x="328180" y="492683"/>
                  </a:lnTo>
                  <a:lnTo>
                    <a:pt x="328231" y="493014"/>
                  </a:lnTo>
                  <a:lnTo>
                    <a:pt x="328333" y="494233"/>
                  </a:lnTo>
                  <a:lnTo>
                    <a:pt x="328206" y="495287"/>
                  </a:lnTo>
                  <a:lnTo>
                    <a:pt x="328091" y="495769"/>
                  </a:lnTo>
                  <a:lnTo>
                    <a:pt x="327748" y="496620"/>
                  </a:lnTo>
                  <a:lnTo>
                    <a:pt x="327456" y="497128"/>
                  </a:lnTo>
                  <a:lnTo>
                    <a:pt x="326948" y="497852"/>
                  </a:lnTo>
                  <a:lnTo>
                    <a:pt x="326021" y="497814"/>
                  </a:lnTo>
                  <a:lnTo>
                    <a:pt x="325437" y="497547"/>
                  </a:lnTo>
                  <a:lnTo>
                    <a:pt x="324802" y="497001"/>
                  </a:lnTo>
                  <a:lnTo>
                    <a:pt x="324650" y="496785"/>
                  </a:lnTo>
                  <a:lnTo>
                    <a:pt x="324573" y="496430"/>
                  </a:lnTo>
                  <a:lnTo>
                    <a:pt x="324345" y="496874"/>
                  </a:lnTo>
                  <a:lnTo>
                    <a:pt x="324027" y="497332"/>
                  </a:lnTo>
                  <a:lnTo>
                    <a:pt x="323583" y="497814"/>
                  </a:lnTo>
                  <a:lnTo>
                    <a:pt x="323507" y="496062"/>
                  </a:lnTo>
                  <a:lnTo>
                    <a:pt x="323456" y="496785"/>
                  </a:lnTo>
                  <a:lnTo>
                    <a:pt x="321221" y="498386"/>
                  </a:lnTo>
                  <a:lnTo>
                    <a:pt x="320217" y="494576"/>
                  </a:lnTo>
                  <a:lnTo>
                    <a:pt x="317982" y="496023"/>
                  </a:lnTo>
                  <a:lnTo>
                    <a:pt x="319227" y="497103"/>
                  </a:lnTo>
                  <a:lnTo>
                    <a:pt x="319316" y="497649"/>
                  </a:lnTo>
                  <a:lnTo>
                    <a:pt x="319189" y="498055"/>
                  </a:lnTo>
                  <a:lnTo>
                    <a:pt x="319506" y="498525"/>
                  </a:lnTo>
                  <a:lnTo>
                    <a:pt x="320611" y="500329"/>
                  </a:lnTo>
                  <a:lnTo>
                    <a:pt x="321500" y="499668"/>
                  </a:lnTo>
                  <a:lnTo>
                    <a:pt x="321894" y="499313"/>
                  </a:lnTo>
                  <a:lnTo>
                    <a:pt x="322605" y="498386"/>
                  </a:lnTo>
                  <a:lnTo>
                    <a:pt x="324548" y="501078"/>
                  </a:lnTo>
                  <a:lnTo>
                    <a:pt x="325094" y="500761"/>
                  </a:lnTo>
                  <a:lnTo>
                    <a:pt x="325666" y="500341"/>
                  </a:lnTo>
                  <a:lnTo>
                    <a:pt x="327469" y="499745"/>
                  </a:lnTo>
                  <a:lnTo>
                    <a:pt x="328510" y="500532"/>
                  </a:lnTo>
                  <a:lnTo>
                    <a:pt x="327787" y="502107"/>
                  </a:lnTo>
                  <a:lnTo>
                    <a:pt x="327533" y="502564"/>
                  </a:lnTo>
                  <a:lnTo>
                    <a:pt x="330047" y="502335"/>
                  </a:lnTo>
                  <a:lnTo>
                    <a:pt x="330187" y="501789"/>
                  </a:lnTo>
                  <a:lnTo>
                    <a:pt x="330619" y="501459"/>
                  </a:lnTo>
                  <a:lnTo>
                    <a:pt x="331419" y="501980"/>
                  </a:lnTo>
                  <a:lnTo>
                    <a:pt x="331825" y="502107"/>
                  </a:lnTo>
                  <a:lnTo>
                    <a:pt x="332206" y="502132"/>
                  </a:lnTo>
                  <a:lnTo>
                    <a:pt x="332511" y="502107"/>
                  </a:lnTo>
                  <a:lnTo>
                    <a:pt x="332219" y="501459"/>
                  </a:lnTo>
                  <a:lnTo>
                    <a:pt x="331939" y="500837"/>
                  </a:lnTo>
                  <a:lnTo>
                    <a:pt x="331127" y="499745"/>
                  </a:lnTo>
                  <a:lnTo>
                    <a:pt x="330212" y="498055"/>
                  </a:lnTo>
                  <a:lnTo>
                    <a:pt x="330149" y="497878"/>
                  </a:lnTo>
                  <a:lnTo>
                    <a:pt x="329488" y="497649"/>
                  </a:lnTo>
                  <a:lnTo>
                    <a:pt x="329018" y="497128"/>
                  </a:lnTo>
                  <a:lnTo>
                    <a:pt x="328739" y="496239"/>
                  </a:lnTo>
                  <a:lnTo>
                    <a:pt x="329323" y="496150"/>
                  </a:lnTo>
                  <a:lnTo>
                    <a:pt x="329590" y="496138"/>
                  </a:lnTo>
                  <a:lnTo>
                    <a:pt x="329577" y="493953"/>
                  </a:lnTo>
                  <a:lnTo>
                    <a:pt x="329565" y="493699"/>
                  </a:lnTo>
                  <a:lnTo>
                    <a:pt x="329399" y="493953"/>
                  </a:lnTo>
                  <a:lnTo>
                    <a:pt x="329209" y="493585"/>
                  </a:lnTo>
                  <a:lnTo>
                    <a:pt x="329552" y="493598"/>
                  </a:lnTo>
                  <a:lnTo>
                    <a:pt x="329450" y="492531"/>
                  </a:lnTo>
                  <a:lnTo>
                    <a:pt x="329209" y="491718"/>
                  </a:lnTo>
                  <a:lnTo>
                    <a:pt x="329336" y="489331"/>
                  </a:lnTo>
                  <a:lnTo>
                    <a:pt x="329526" y="488784"/>
                  </a:lnTo>
                  <a:lnTo>
                    <a:pt x="329590" y="488607"/>
                  </a:lnTo>
                  <a:lnTo>
                    <a:pt x="330542" y="487705"/>
                  </a:lnTo>
                  <a:lnTo>
                    <a:pt x="334924" y="488416"/>
                  </a:lnTo>
                  <a:lnTo>
                    <a:pt x="337413" y="492391"/>
                  </a:lnTo>
                  <a:lnTo>
                    <a:pt x="339458" y="491375"/>
                  </a:lnTo>
                  <a:lnTo>
                    <a:pt x="339420" y="491032"/>
                  </a:lnTo>
                  <a:lnTo>
                    <a:pt x="339242" y="490651"/>
                  </a:lnTo>
                  <a:lnTo>
                    <a:pt x="338251" y="490143"/>
                  </a:lnTo>
                  <a:lnTo>
                    <a:pt x="337883" y="489889"/>
                  </a:lnTo>
                  <a:lnTo>
                    <a:pt x="337248" y="489216"/>
                  </a:lnTo>
                  <a:lnTo>
                    <a:pt x="337134" y="489089"/>
                  </a:lnTo>
                  <a:lnTo>
                    <a:pt x="337045" y="488124"/>
                  </a:lnTo>
                  <a:lnTo>
                    <a:pt x="337502" y="487705"/>
                  </a:lnTo>
                  <a:lnTo>
                    <a:pt x="337743" y="487476"/>
                  </a:lnTo>
                  <a:lnTo>
                    <a:pt x="337464" y="487248"/>
                  </a:lnTo>
                  <a:lnTo>
                    <a:pt x="337146" y="487032"/>
                  </a:lnTo>
                  <a:lnTo>
                    <a:pt x="336626" y="486765"/>
                  </a:lnTo>
                  <a:lnTo>
                    <a:pt x="336397" y="486651"/>
                  </a:lnTo>
                  <a:lnTo>
                    <a:pt x="336384" y="489597"/>
                  </a:lnTo>
                  <a:lnTo>
                    <a:pt x="336257" y="489686"/>
                  </a:lnTo>
                  <a:lnTo>
                    <a:pt x="336029" y="489686"/>
                  </a:lnTo>
                  <a:lnTo>
                    <a:pt x="336118" y="489292"/>
                  </a:lnTo>
                  <a:lnTo>
                    <a:pt x="336283" y="489292"/>
                  </a:lnTo>
                  <a:lnTo>
                    <a:pt x="336384" y="489597"/>
                  </a:lnTo>
                  <a:lnTo>
                    <a:pt x="336384" y="486651"/>
                  </a:lnTo>
                  <a:lnTo>
                    <a:pt x="336207" y="486562"/>
                  </a:lnTo>
                  <a:lnTo>
                    <a:pt x="335699" y="485762"/>
                  </a:lnTo>
                  <a:lnTo>
                    <a:pt x="334949" y="484974"/>
                  </a:lnTo>
                  <a:lnTo>
                    <a:pt x="336054" y="483819"/>
                  </a:lnTo>
                  <a:lnTo>
                    <a:pt x="336842" y="482981"/>
                  </a:lnTo>
                  <a:lnTo>
                    <a:pt x="337604" y="482180"/>
                  </a:lnTo>
                  <a:lnTo>
                    <a:pt x="339826" y="483374"/>
                  </a:lnTo>
                  <a:lnTo>
                    <a:pt x="339712" y="482981"/>
                  </a:lnTo>
                  <a:lnTo>
                    <a:pt x="339547" y="482180"/>
                  </a:lnTo>
                  <a:lnTo>
                    <a:pt x="339534" y="482053"/>
                  </a:lnTo>
                  <a:lnTo>
                    <a:pt x="339471" y="481711"/>
                  </a:lnTo>
                  <a:lnTo>
                    <a:pt x="339344" y="480529"/>
                  </a:lnTo>
                  <a:lnTo>
                    <a:pt x="339331" y="480352"/>
                  </a:lnTo>
                  <a:lnTo>
                    <a:pt x="339407" y="479094"/>
                  </a:lnTo>
                  <a:lnTo>
                    <a:pt x="339661" y="477532"/>
                  </a:lnTo>
                  <a:lnTo>
                    <a:pt x="339775" y="477100"/>
                  </a:lnTo>
                  <a:lnTo>
                    <a:pt x="339801" y="476694"/>
                  </a:lnTo>
                  <a:lnTo>
                    <a:pt x="339458" y="475805"/>
                  </a:lnTo>
                  <a:lnTo>
                    <a:pt x="338429" y="475284"/>
                  </a:lnTo>
                  <a:lnTo>
                    <a:pt x="338950" y="474243"/>
                  </a:lnTo>
                  <a:lnTo>
                    <a:pt x="340067" y="473684"/>
                  </a:lnTo>
                  <a:close/>
                </a:path>
                <a:path w="702945" h="556260">
                  <a:moveTo>
                    <a:pt x="342049" y="497217"/>
                  </a:moveTo>
                  <a:lnTo>
                    <a:pt x="342023" y="496265"/>
                  </a:lnTo>
                  <a:lnTo>
                    <a:pt x="342023" y="495769"/>
                  </a:lnTo>
                  <a:lnTo>
                    <a:pt x="341845" y="495223"/>
                  </a:lnTo>
                  <a:lnTo>
                    <a:pt x="340194" y="492467"/>
                  </a:lnTo>
                  <a:lnTo>
                    <a:pt x="340207" y="493001"/>
                  </a:lnTo>
                  <a:lnTo>
                    <a:pt x="340194" y="493522"/>
                  </a:lnTo>
                  <a:lnTo>
                    <a:pt x="340106" y="494906"/>
                  </a:lnTo>
                  <a:lnTo>
                    <a:pt x="340017" y="495769"/>
                  </a:lnTo>
                  <a:lnTo>
                    <a:pt x="339940" y="497255"/>
                  </a:lnTo>
                  <a:lnTo>
                    <a:pt x="339940" y="497865"/>
                  </a:lnTo>
                  <a:lnTo>
                    <a:pt x="340017" y="498475"/>
                  </a:lnTo>
                  <a:lnTo>
                    <a:pt x="340271" y="498716"/>
                  </a:lnTo>
                  <a:lnTo>
                    <a:pt x="340537" y="498919"/>
                  </a:lnTo>
                  <a:lnTo>
                    <a:pt x="340855" y="499046"/>
                  </a:lnTo>
                  <a:lnTo>
                    <a:pt x="341503" y="498081"/>
                  </a:lnTo>
                  <a:lnTo>
                    <a:pt x="342049" y="497217"/>
                  </a:lnTo>
                  <a:close/>
                </a:path>
                <a:path w="702945" h="556260">
                  <a:moveTo>
                    <a:pt x="345236" y="505599"/>
                  </a:moveTo>
                  <a:lnTo>
                    <a:pt x="344944" y="504977"/>
                  </a:lnTo>
                  <a:lnTo>
                    <a:pt x="344678" y="504355"/>
                  </a:lnTo>
                  <a:lnTo>
                    <a:pt x="344284" y="503516"/>
                  </a:lnTo>
                  <a:lnTo>
                    <a:pt x="343979" y="503796"/>
                  </a:lnTo>
                  <a:lnTo>
                    <a:pt x="343027" y="504215"/>
                  </a:lnTo>
                  <a:lnTo>
                    <a:pt x="342684" y="504405"/>
                  </a:lnTo>
                  <a:lnTo>
                    <a:pt x="343039" y="505015"/>
                  </a:lnTo>
                  <a:lnTo>
                    <a:pt x="343306" y="505739"/>
                  </a:lnTo>
                  <a:lnTo>
                    <a:pt x="343966" y="506336"/>
                  </a:lnTo>
                  <a:lnTo>
                    <a:pt x="344754" y="505802"/>
                  </a:lnTo>
                  <a:lnTo>
                    <a:pt x="345236" y="505599"/>
                  </a:lnTo>
                  <a:close/>
                </a:path>
                <a:path w="702945" h="556260">
                  <a:moveTo>
                    <a:pt x="355015" y="443064"/>
                  </a:moveTo>
                  <a:lnTo>
                    <a:pt x="352844" y="440994"/>
                  </a:lnTo>
                  <a:lnTo>
                    <a:pt x="352742" y="440588"/>
                  </a:lnTo>
                  <a:lnTo>
                    <a:pt x="352590" y="439572"/>
                  </a:lnTo>
                  <a:lnTo>
                    <a:pt x="352526" y="439191"/>
                  </a:lnTo>
                  <a:lnTo>
                    <a:pt x="352501" y="439051"/>
                  </a:lnTo>
                  <a:lnTo>
                    <a:pt x="352437" y="438658"/>
                  </a:lnTo>
                  <a:lnTo>
                    <a:pt x="352259" y="437565"/>
                  </a:lnTo>
                  <a:lnTo>
                    <a:pt x="351828" y="437426"/>
                  </a:lnTo>
                  <a:lnTo>
                    <a:pt x="351447" y="437464"/>
                  </a:lnTo>
                  <a:lnTo>
                    <a:pt x="350050" y="437883"/>
                  </a:lnTo>
                  <a:lnTo>
                    <a:pt x="349110" y="438658"/>
                  </a:lnTo>
                  <a:lnTo>
                    <a:pt x="346748" y="437400"/>
                  </a:lnTo>
                  <a:lnTo>
                    <a:pt x="344385" y="436473"/>
                  </a:lnTo>
                  <a:lnTo>
                    <a:pt x="343242" y="439051"/>
                  </a:lnTo>
                  <a:lnTo>
                    <a:pt x="342798" y="438658"/>
                  </a:lnTo>
                  <a:lnTo>
                    <a:pt x="341007" y="437184"/>
                  </a:lnTo>
                  <a:lnTo>
                    <a:pt x="340436" y="436130"/>
                  </a:lnTo>
                  <a:lnTo>
                    <a:pt x="340334" y="435165"/>
                  </a:lnTo>
                  <a:lnTo>
                    <a:pt x="340309" y="435000"/>
                  </a:lnTo>
                  <a:lnTo>
                    <a:pt x="339966" y="434873"/>
                  </a:lnTo>
                  <a:lnTo>
                    <a:pt x="340271" y="434581"/>
                  </a:lnTo>
                  <a:lnTo>
                    <a:pt x="340144" y="433705"/>
                  </a:lnTo>
                  <a:lnTo>
                    <a:pt x="339839" y="433057"/>
                  </a:lnTo>
                  <a:lnTo>
                    <a:pt x="339725" y="432562"/>
                  </a:lnTo>
                  <a:lnTo>
                    <a:pt x="334035" y="430580"/>
                  </a:lnTo>
                  <a:lnTo>
                    <a:pt x="334149" y="430847"/>
                  </a:lnTo>
                  <a:lnTo>
                    <a:pt x="334162" y="431622"/>
                  </a:lnTo>
                  <a:lnTo>
                    <a:pt x="333667" y="431888"/>
                  </a:lnTo>
                  <a:lnTo>
                    <a:pt x="333197" y="432028"/>
                  </a:lnTo>
                  <a:lnTo>
                    <a:pt x="332740" y="432117"/>
                  </a:lnTo>
                  <a:lnTo>
                    <a:pt x="334962" y="433578"/>
                  </a:lnTo>
                  <a:lnTo>
                    <a:pt x="336092" y="435660"/>
                  </a:lnTo>
                  <a:lnTo>
                    <a:pt x="336753" y="438035"/>
                  </a:lnTo>
                  <a:lnTo>
                    <a:pt x="339674" y="435165"/>
                  </a:lnTo>
                  <a:lnTo>
                    <a:pt x="339839" y="436130"/>
                  </a:lnTo>
                  <a:lnTo>
                    <a:pt x="339940" y="436613"/>
                  </a:lnTo>
                  <a:lnTo>
                    <a:pt x="340233" y="437400"/>
                  </a:lnTo>
                  <a:lnTo>
                    <a:pt x="340296" y="437883"/>
                  </a:lnTo>
                  <a:lnTo>
                    <a:pt x="339305" y="439051"/>
                  </a:lnTo>
                  <a:lnTo>
                    <a:pt x="338899" y="439813"/>
                  </a:lnTo>
                  <a:lnTo>
                    <a:pt x="338607" y="440588"/>
                  </a:lnTo>
                  <a:lnTo>
                    <a:pt x="338912" y="440728"/>
                  </a:lnTo>
                  <a:lnTo>
                    <a:pt x="338785" y="440994"/>
                  </a:lnTo>
                  <a:lnTo>
                    <a:pt x="339534" y="440994"/>
                  </a:lnTo>
                  <a:lnTo>
                    <a:pt x="340372" y="439191"/>
                  </a:lnTo>
                  <a:lnTo>
                    <a:pt x="343192" y="440258"/>
                  </a:lnTo>
                  <a:lnTo>
                    <a:pt x="345135" y="439572"/>
                  </a:lnTo>
                  <a:lnTo>
                    <a:pt x="347599" y="445490"/>
                  </a:lnTo>
                  <a:lnTo>
                    <a:pt x="346532" y="446570"/>
                  </a:lnTo>
                  <a:lnTo>
                    <a:pt x="345478" y="447446"/>
                  </a:lnTo>
                  <a:lnTo>
                    <a:pt x="343484" y="449973"/>
                  </a:lnTo>
                  <a:lnTo>
                    <a:pt x="344081" y="451485"/>
                  </a:lnTo>
                  <a:lnTo>
                    <a:pt x="346989" y="452043"/>
                  </a:lnTo>
                  <a:lnTo>
                    <a:pt x="347929" y="452005"/>
                  </a:lnTo>
                  <a:lnTo>
                    <a:pt x="348322" y="453390"/>
                  </a:lnTo>
                  <a:lnTo>
                    <a:pt x="351243" y="453339"/>
                  </a:lnTo>
                  <a:lnTo>
                    <a:pt x="353555" y="453453"/>
                  </a:lnTo>
                  <a:lnTo>
                    <a:pt x="353987" y="453440"/>
                  </a:lnTo>
                  <a:lnTo>
                    <a:pt x="352704" y="452056"/>
                  </a:lnTo>
                  <a:lnTo>
                    <a:pt x="352044" y="452005"/>
                  </a:lnTo>
                  <a:lnTo>
                    <a:pt x="350481" y="451916"/>
                  </a:lnTo>
                  <a:lnTo>
                    <a:pt x="348843" y="449249"/>
                  </a:lnTo>
                  <a:lnTo>
                    <a:pt x="348843" y="448322"/>
                  </a:lnTo>
                  <a:lnTo>
                    <a:pt x="350151" y="446671"/>
                  </a:lnTo>
                  <a:lnTo>
                    <a:pt x="351002" y="446112"/>
                  </a:lnTo>
                  <a:lnTo>
                    <a:pt x="352907" y="446874"/>
                  </a:lnTo>
                  <a:lnTo>
                    <a:pt x="353669" y="447344"/>
                  </a:lnTo>
                  <a:lnTo>
                    <a:pt x="354660" y="447865"/>
                  </a:lnTo>
                  <a:lnTo>
                    <a:pt x="354787" y="446112"/>
                  </a:lnTo>
                  <a:lnTo>
                    <a:pt x="355015" y="443064"/>
                  </a:lnTo>
                  <a:close/>
                </a:path>
                <a:path w="702945" h="556260">
                  <a:moveTo>
                    <a:pt x="355384" y="438137"/>
                  </a:moveTo>
                  <a:lnTo>
                    <a:pt x="355231" y="438454"/>
                  </a:lnTo>
                  <a:lnTo>
                    <a:pt x="355130" y="438797"/>
                  </a:lnTo>
                  <a:lnTo>
                    <a:pt x="355117" y="439204"/>
                  </a:lnTo>
                  <a:lnTo>
                    <a:pt x="355117" y="439496"/>
                  </a:lnTo>
                  <a:lnTo>
                    <a:pt x="355168" y="439813"/>
                  </a:lnTo>
                  <a:lnTo>
                    <a:pt x="355244" y="440118"/>
                  </a:lnTo>
                  <a:lnTo>
                    <a:pt x="355295" y="439458"/>
                  </a:lnTo>
                  <a:lnTo>
                    <a:pt x="355346" y="438797"/>
                  </a:lnTo>
                  <a:lnTo>
                    <a:pt x="355384" y="438137"/>
                  </a:lnTo>
                  <a:close/>
                </a:path>
                <a:path w="702945" h="556260">
                  <a:moveTo>
                    <a:pt x="358533" y="436613"/>
                  </a:moveTo>
                  <a:lnTo>
                    <a:pt x="358495" y="436460"/>
                  </a:lnTo>
                  <a:lnTo>
                    <a:pt x="358419" y="436257"/>
                  </a:lnTo>
                  <a:lnTo>
                    <a:pt x="358330" y="436054"/>
                  </a:lnTo>
                  <a:lnTo>
                    <a:pt x="358228" y="435864"/>
                  </a:lnTo>
                  <a:lnTo>
                    <a:pt x="358330" y="436118"/>
                  </a:lnTo>
                  <a:lnTo>
                    <a:pt x="358533" y="436638"/>
                  </a:lnTo>
                  <a:close/>
                </a:path>
                <a:path w="702945" h="556260">
                  <a:moveTo>
                    <a:pt x="363004" y="448792"/>
                  </a:moveTo>
                  <a:lnTo>
                    <a:pt x="362305" y="449211"/>
                  </a:lnTo>
                  <a:lnTo>
                    <a:pt x="361607" y="449643"/>
                  </a:lnTo>
                  <a:lnTo>
                    <a:pt x="360641" y="450215"/>
                  </a:lnTo>
                  <a:lnTo>
                    <a:pt x="362483" y="450811"/>
                  </a:lnTo>
                  <a:lnTo>
                    <a:pt x="362648" y="449668"/>
                  </a:lnTo>
                  <a:lnTo>
                    <a:pt x="363004" y="448792"/>
                  </a:lnTo>
                  <a:close/>
                </a:path>
                <a:path w="702945" h="556260">
                  <a:moveTo>
                    <a:pt x="363169" y="448843"/>
                  </a:moveTo>
                  <a:lnTo>
                    <a:pt x="363067" y="448691"/>
                  </a:lnTo>
                  <a:lnTo>
                    <a:pt x="363169" y="448843"/>
                  </a:lnTo>
                  <a:close/>
                </a:path>
                <a:path w="702945" h="556260">
                  <a:moveTo>
                    <a:pt x="364896" y="450151"/>
                  </a:moveTo>
                  <a:lnTo>
                    <a:pt x="364324" y="449707"/>
                  </a:lnTo>
                  <a:lnTo>
                    <a:pt x="363753" y="449275"/>
                  </a:lnTo>
                  <a:lnTo>
                    <a:pt x="363169" y="448843"/>
                  </a:lnTo>
                  <a:lnTo>
                    <a:pt x="363550" y="449427"/>
                  </a:lnTo>
                  <a:lnTo>
                    <a:pt x="363943" y="449999"/>
                  </a:lnTo>
                  <a:lnTo>
                    <a:pt x="364324" y="450570"/>
                  </a:lnTo>
                  <a:lnTo>
                    <a:pt x="364490" y="450532"/>
                  </a:lnTo>
                  <a:lnTo>
                    <a:pt x="364629" y="450405"/>
                  </a:lnTo>
                  <a:lnTo>
                    <a:pt x="364756" y="450278"/>
                  </a:lnTo>
                  <a:lnTo>
                    <a:pt x="364896" y="450151"/>
                  </a:lnTo>
                  <a:close/>
                </a:path>
                <a:path w="702945" h="556260">
                  <a:moveTo>
                    <a:pt x="374484" y="412242"/>
                  </a:moveTo>
                  <a:lnTo>
                    <a:pt x="373888" y="411060"/>
                  </a:lnTo>
                  <a:lnTo>
                    <a:pt x="373126" y="410984"/>
                  </a:lnTo>
                  <a:lnTo>
                    <a:pt x="372783" y="410984"/>
                  </a:lnTo>
                  <a:lnTo>
                    <a:pt x="371906" y="411581"/>
                  </a:lnTo>
                  <a:lnTo>
                    <a:pt x="370903" y="412000"/>
                  </a:lnTo>
                  <a:lnTo>
                    <a:pt x="370497" y="412242"/>
                  </a:lnTo>
                  <a:lnTo>
                    <a:pt x="374484" y="412242"/>
                  </a:lnTo>
                  <a:close/>
                </a:path>
                <a:path w="702945" h="556260">
                  <a:moveTo>
                    <a:pt x="376809" y="475068"/>
                  </a:moveTo>
                  <a:lnTo>
                    <a:pt x="376707" y="474891"/>
                  </a:lnTo>
                  <a:lnTo>
                    <a:pt x="376631" y="474726"/>
                  </a:lnTo>
                  <a:lnTo>
                    <a:pt x="376351" y="474980"/>
                  </a:lnTo>
                  <a:lnTo>
                    <a:pt x="376478" y="475056"/>
                  </a:lnTo>
                  <a:lnTo>
                    <a:pt x="376707" y="475195"/>
                  </a:lnTo>
                  <a:lnTo>
                    <a:pt x="376809" y="475068"/>
                  </a:lnTo>
                  <a:close/>
                </a:path>
                <a:path w="702945" h="556260">
                  <a:moveTo>
                    <a:pt x="376986" y="462432"/>
                  </a:moveTo>
                  <a:lnTo>
                    <a:pt x="375424" y="460400"/>
                  </a:lnTo>
                  <a:lnTo>
                    <a:pt x="375069" y="459981"/>
                  </a:lnTo>
                  <a:lnTo>
                    <a:pt x="373189" y="459054"/>
                  </a:lnTo>
                  <a:lnTo>
                    <a:pt x="373862" y="460121"/>
                  </a:lnTo>
                  <a:lnTo>
                    <a:pt x="374675" y="461137"/>
                  </a:lnTo>
                  <a:lnTo>
                    <a:pt x="375793" y="462445"/>
                  </a:lnTo>
                  <a:lnTo>
                    <a:pt x="376021" y="462686"/>
                  </a:lnTo>
                  <a:lnTo>
                    <a:pt x="376250" y="462915"/>
                  </a:lnTo>
                  <a:lnTo>
                    <a:pt x="376542" y="462851"/>
                  </a:lnTo>
                  <a:lnTo>
                    <a:pt x="376796" y="462724"/>
                  </a:lnTo>
                  <a:lnTo>
                    <a:pt x="376986" y="462432"/>
                  </a:lnTo>
                  <a:close/>
                </a:path>
                <a:path w="702945" h="556260">
                  <a:moveTo>
                    <a:pt x="377863" y="456920"/>
                  </a:moveTo>
                  <a:lnTo>
                    <a:pt x="377812" y="456577"/>
                  </a:lnTo>
                  <a:lnTo>
                    <a:pt x="377456" y="455155"/>
                  </a:lnTo>
                  <a:lnTo>
                    <a:pt x="377024" y="453847"/>
                  </a:lnTo>
                  <a:lnTo>
                    <a:pt x="376656" y="452564"/>
                  </a:lnTo>
                  <a:lnTo>
                    <a:pt x="375475" y="451967"/>
                  </a:lnTo>
                  <a:lnTo>
                    <a:pt x="374396" y="451485"/>
                  </a:lnTo>
                  <a:lnTo>
                    <a:pt x="371602" y="449834"/>
                  </a:lnTo>
                  <a:lnTo>
                    <a:pt x="371754" y="450265"/>
                  </a:lnTo>
                  <a:lnTo>
                    <a:pt x="371576" y="450951"/>
                  </a:lnTo>
                  <a:lnTo>
                    <a:pt x="371475" y="451446"/>
                  </a:lnTo>
                  <a:lnTo>
                    <a:pt x="371335" y="452653"/>
                  </a:lnTo>
                  <a:lnTo>
                    <a:pt x="371335" y="452996"/>
                  </a:lnTo>
                  <a:lnTo>
                    <a:pt x="372402" y="453732"/>
                  </a:lnTo>
                  <a:lnTo>
                    <a:pt x="372287" y="453872"/>
                  </a:lnTo>
                  <a:lnTo>
                    <a:pt x="371335" y="453059"/>
                  </a:lnTo>
                  <a:lnTo>
                    <a:pt x="371309" y="453720"/>
                  </a:lnTo>
                  <a:lnTo>
                    <a:pt x="371398" y="454342"/>
                  </a:lnTo>
                  <a:lnTo>
                    <a:pt x="371678" y="455790"/>
                  </a:lnTo>
                  <a:lnTo>
                    <a:pt x="371805" y="456171"/>
                  </a:lnTo>
                  <a:lnTo>
                    <a:pt x="373634" y="457047"/>
                  </a:lnTo>
                  <a:lnTo>
                    <a:pt x="375323" y="458635"/>
                  </a:lnTo>
                  <a:lnTo>
                    <a:pt x="377736" y="457962"/>
                  </a:lnTo>
                  <a:lnTo>
                    <a:pt x="377774" y="457301"/>
                  </a:lnTo>
                  <a:lnTo>
                    <a:pt x="377863" y="456920"/>
                  </a:lnTo>
                  <a:close/>
                </a:path>
                <a:path w="702945" h="556260">
                  <a:moveTo>
                    <a:pt x="379526" y="398907"/>
                  </a:moveTo>
                  <a:lnTo>
                    <a:pt x="379234" y="398691"/>
                  </a:lnTo>
                  <a:lnTo>
                    <a:pt x="378561" y="398208"/>
                  </a:lnTo>
                  <a:lnTo>
                    <a:pt x="378345" y="398703"/>
                  </a:lnTo>
                  <a:lnTo>
                    <a:pt x="378218" y="399097"/>
                  </a:lnTo>
                  <a:lnTo>
                    <a:pt x="378091" y="399427"/>
                  </a:lnTo>
                  <a:lnTo>
                    <a:pt x="378612" y="399364"/>
                  </a:lnTo>
                  <a:lnTo>
                    <a:pt x="379107" y="399186"/>
                  </a:lnTo>
                  <a:lnTo>
                    <a:pt x="379526" y="398907"/>
                  </a:lnTo>
                  <a:close/>
                </a:path>
                <a:path w="702945" h="556260">
                  <a:moveTo>
                    <a:pt x="379882" y="416534"/>
                  </a:moveTo>
                  <a:lnTo>
                    <a:pt x="375907" y="415074"/>
                  </a:lnTo>
                  <a:lnTo>
                    <a:pt x="375831" y="414934"/>
                  </a:lnTo>
                  <a:lnTo>
                    <a:pt x="374688" y="412661"/>
                  </a:lnTo>
                  <a:lnTo>
                    <a:pt x="371652" y="412559"/>
                  </a:lnTo>
                  <a:lnTo>
                    <a:pt x="371652" y="413512"/>
                  </a:lnTo>
                  <a:lnTo>
                    <a:pt x="370586" y="414934"/>
                  </a:lnTo>
                  <a:lnTo>
                    <a:pt x="369976" y="414896"/>
                  </a:lnTo>
                  <a:lnTo>
                    <a:pt x="369976" y="425157"/>
                  </a:lnTo>
                  <a:lnTo>
                    <a:pt x="369773" y="425272"/>
                  </a:lnTo>
                  <a:lnTo>
                    <a:pt x="369239" y="425157"/>
                  </a:lnTo>
                  <a:lnTo>
                    <a:pt x="369722" y="424611"/>
                  </a:lnTo>
                  <a:lnTo>
                    <a:pt x="369824" y="424751"/>
                  </a:lnTo>
                  <a:lnTo>
                    <a:pt x="369976" y="425157"/>
                  </a:lnTo>
                  <a:lnTo>
                    <a:pt x="369976" y="414896"/>
                  </a:lnTo>
                  <a:lnTo>
                    <a:pt x="369849" y="414883"/>
                  </a:lnTo>
                  <a:lnTo>
                    <a:pt x="369341" y="415010"/>
                  </a:lnTo>
                  <a:lnTo>
                    <a:pt x="369227" y="414591"/>
                  </a:lnTo>
                  <a:lnTo>
                    <a:pt x="369036" y="414248"/>
                  </a:lnTo>
                  <a:lnTo>
                    <a:pt x="369341" y="413512"/>
                  </a:lnTo>
                  <a:lnTo>
                    <a:pt x="369747" y="412991"/>
                  </a:lnTo>
                  <a:lnTo>
                    <a:pt x="369976" y="412661"/>
                  </a:lnTo>
                  <a:lnTo>
                    <a:pt x="370954" y="412991"/>
                  </a:lnTo>
                  <a:lnTo>
                    <a:pt x="371652" y="413512"/>
                  </a:lnTo>
                  <a:lnTo>
                    <a:pt x="371652" y="412559"/>
                  </a:lnTo>
                  <a:lnTo>
                    <a:pt x="369989" y="412559"/>
                  </a:lnTo>
                  <a:lnTo>
                    <a:pt x="368376" y="412559"/>
                  </a:lnTo>
                  <a:lnTo>
                    <a:pt x="367741" y="413169"/>
                  </a:lnTo>
                  <a:lnTo>
                    <a:pt x="367030" y="413943"/>
                  </a:lnTo>
                  <a:lnTo>
                    <a:pt x="366255" y="414985"/>
                  </a:lnTo>
                  <a:lnTo>
                    <a:pt x="365302" y="414350"/>
                  </a:lnTo>
                  <a:lnTo>
                    <a:pt x="364490" y="413702"/>
                  </a:lnTo>
                  <a:lnTo>
                    <a:pt x="363664" y="413169"/>
                  </a:lnTo>
                  <a:lnTo>
                    <a:pt x="364515" y="418846"/>
                  </a:lnTo>
                  <a:lnTo>
                    <a:pt x="363118" y="419239"/>
                  </a:lnTo>
                  <a:lnTo>
                    <a:pt x="362496" y="419442"/>
                  </a:lnTo>
                  <a:lnTo>
                    <a:pt x="364096" y="420090"/>
                  </a:lnTo>
                  <a:lnTo>
                    <a:pt x="363740" y="420941"/>
                  </a:lnTo>
                  <a:lnTo>
                    <a:pt x="361924" y="420420"/>
                  </a:lnTo>
                  <a:lnTo>
                    <a:pt x="362419" y="420992"/>
                  </a:lnTo>
                  <a:lnTo>
                    <a:pt x="362877" y="421601"/>
                  </a:lnTo>
                  <a:lnTo>
                    <a:pt x="364299" y="424840"/>
                  </a:lnTo>
                  <a:lnTo>
                    <a:pt x="366026" y="425094"/>
                  </a:lnTo>
                  <a:lnTo>
                    <a:pt x="367512" y="425996"/>
                  </a:lnTo>
                  <a:lnTo>
                    <a:pt x="368833" y="427443"/>
                  </a:lnTo>
                  <a:lnTo>
                    <a:pt x="368134" y="428536"/>
                  </a:lnTo>
                  <a:lnTo>
                    <a:pt x="367195" y="428688"/>
                  </a:lnTo>
                  <a:lnTo>
                    <a:pt x="366268" y="428701"/>
                  </a:lnTo>
                  <a:lnTo>
                    <a:pt x="367487" y="430695"/>
                  </a:lnTo>
                  <a:lnTo>
                    <a:pt x="367919" y="432422"/>
                  </a:lnTo>
                  <a:lnTo>
                    <a:pt x="367969" y="435444"/>
                  </a:lnTo>
                  <a:lnTo>
                    <a:pt x="368668" y="436016"/>
                  </a:lnTo>
                  <a:lnTo>
                    <a:pt x="369570" y="436156"/>
                  </a:lnTo>
                  <a:lnTo>
                    <a:pt x="370700" y="436460"/>
                  </a:lnTo>
                  <a:lnTo>
                    <a:pt x="370751" y="436651"/>
                  </a:lnTo>
                  <a:lnTo>
                    <a:pt x="369468" y="438988"/>
                  </a:lnTo>
                  <a:lnTo>
                    <a:pt x="370293" y="438924"/>
                  </a:lnTo>
                  <a:lnTo>
                    <a:pt x="371017" y="438594"/>
                  </a:lnTo>
                  <a:lnTo>
                    <a:pt x="372579" y="437819"/>
                  </a:lnTo>
                  <a:lnTo>
                    <a:pt x="373494" y="437502"/>
                  </a:lnTo>
                  <a:lnTo>
                    <a:pt x="372237" y="437146"/>
                  </a:lnTo>
                  <a:lnTo>
                    <a:pt x="372503" y="436651"/>
                  </a:lnTo>
                  <a:lnTo>
                    <a:pt x="374421" y="437362"/>
                  </a:lnTo>
                  <a:lnTo>
                    <a:pt x="375602" y="437273"/>
                  </a:lnTo>
                  <a:lnTo>
                    <a:pt x="375996" y="436651"/>
                  </a:lnTo>
                  <a:lnTo>
                    <a:pt x="376288" y="436156"/>
                  </a:lnTo>
                  <a:lnTo>
                    <a:pt x="376034" y="434695"/>
                  </a:lnTo>
                  <a:lnTo>
                    <a:pt x="371094" y="433603"/>
                  </a:lnTo>
                  <a:lnTo>
                    <a:pt x="371894" y="432422"/>
                  </a:lnTo>
                  <a:lnTo>
                    <a:pt x="372287" y="431571"/>
                  </a:lnTo>
                  <a:lnTo>
                    <a:pt x="373176" y="430695"/>
                  </a:lnTo>
                  <a:lnTo>
                    <a:pt x="373722" y="430149"/>
                  </a:lnTo>
                  <a:lnTo>
                    <a:pt x="374700" y="429564"/>
                  </a:lnTo>
                  <a:lnTo>
                    <a:pt x="375183" y="429196"/>
                  </a:lnTo>
                  <a:lnTo>
                    <a:pt x="374510" y="427545"/>
                  </a:lnTo>
                  <a:lnTo>
                    <a:pt x="374230" y="426212"/>
                  </a:lnTo>
                  <a:lnTo>
                    <a:pt x="373608" y="425361"/>
                  </a:lnTo>
                  <a:lnTo>
                    <a:pt x="373075" y="424611"/>
                  </a:lnTo>
                  <a:lnTo>
                    <a:pt x="372922" y="424395"/>
                  </a:lnTo>
                  <a:lnTo>
                    <a:pt x="371754" y="423964"/>
                  </a:lnTo>
                  <a:lnTo>
                    <a:pt x="371462" y="423430"/>
                  </a:lnTo>
                  <a:lnTo>
                    <a:pt x="371462" y="430364"/>
                  </a:lnTo>
                  <a:lnTo>
                    <a:pt x="371373" y="430517"/>
                  </a:lnTo>
                  <a:lnTo>
                    <a:pt x="371233" y="430695"/>
                  </a:lnTo>
                  <a:lnTo>
                    <a:pt x="371094" y="430682"/>
                  </a:lnTo>
                  <a:lnTo>
                    <a:pt x="370878" y="430479"/>
                  </a:lnTo>
                  <a:lnTo>
                    <a:pt x="371195" y="430085"/>
                  </a:lnTo>
                  <a:lnTo>
                    <a:pt x="371462" y="430364"/>
                  </a:lnTo>
                  <a:lnTo>
                    <a:pt x="371462" y="423430"/>
                  </a:lnTo>
                  <a:lnTo>
                    <a:pt x="371132" y="422821"/>
                  </a:lnTo>
                  <a:lnTo>
                    <a:pt x="371030" y="422592"/>
                  </a:lnTo>
                  <a:lnTo>
                    <a:pt x="371081" y="421601"/>
                  </a:lnTo>
                  <a:lnTo>
                    <a:pt x="372211" y="421703"/>
                  </a:lnTo>
                  <a:lnTo>
                    <a:pt x="373608" y="422262"/>
                  </a:lnTo>
                  <a:lnTo>
                    <a:pt x="374713" y="421601"/>
                  </a:lnTo>
                  <a:lnTo>
                    <a:pt x="375805" y="420941"/>
                  </a:lnTo>
                  <a:lnTo>
                    <a:pt x="376339" y="420624"/>
                  </a:lnTo>
                  <a:lnTo>
                    <a:pt x="378002" y="418985"/>
                  </a:lnTo>
                  <a:lnTo>
                    <a:pt x="379857" y="417423"/>
                  </a:lnTo>
                  <a:lnTo>
                    <a:pt x="379882" y="416534"/>
                  </a:lnTo>
                  <a:close/>
                </a:path>
                <a:path w="702945" h="556260">
                  <a:moveTo>
                    <a:pt x="386880" y="450303"/>
                  </a:moveTo>
                  <a:lnTo>
                    <a:pt x="385851" y="449783"/>
                  </a:lnTo>
                  <a:lnTo>
                    <a:pt x="385000" y="449580"/>
                  </a:lnTo>
                  <a:lnTo>
                    <a:pt x="383540" y="449783"/>
                  </a:lnTo>
                  <a:lnTo>
                    <a:pt x="382905" y="450062"/>
                  </a:lnTo>
                  <a:lnTo>
                    <a:pt x="382231" y="450532"/>
                  </a:lnTo>
                  <a:lnTo>
                    <a:pt x="383044" y="451116"/>
                  </a:lnTo>
                  <a:lnTo>
                    <a:pt x="383768" y="451205"/>
                  </a:lnTo>
                  <a:lnTo>
                    <a:pt x="384517" y="451078"/>
                  </a:lnTo>
                  <a:lnTo>
                    <a:pt x="385241" y="450951"/>
                  </a:lnTo>
                  <a:lnTo>
                    <a:pt x="385991" y="450608"/>
                  </a:lnTo>
                  <a:lnTo>
                    <a:pt x="386880" y="450303"/>
                  </a:lnTo>
                  <a:close/>
                </a:path>
                <a:path w="702945" h="556260">
                  <a:moveTo>
                    <a:pt x="386892" y="413893"/>
                  </a:moveTo>
                  <a:lnTo>
                    <a:pt x="386461" y="410070"/>
                  </a:lnTo>
                  <a:lnTo>
                    <a:pt x="385800" y="409435"/>
                  </a:lnTo>
                  <a:lnTo>
                    <a:pt x="384543" y="411708"/>
                  </a:lnTo>
                  <a:lnTo>
                    <a:pt x="382727" y="407885"/>
                  </a:lnTo>
                  <a:lnTo>
                    <a:pt x="376364" y="410362"/>
                  </a:lnTo>
                  <a:lnTo>
                    <a:pt x="376936" y="411581"/>
                  </a:lnTo>
                  <a:lnTo>
                    <a:pt x="377723" y="413258"/>
                  </a:lnTo>
                  <a:lnTo>
                    <a:pt x="378841" y="411988"/>
                  </a:lnTo>
                  <a:lnTo>
                    <a:pt x="380174" y="411365"/>
                  </a:lnTo>
                  <a:lnTo>
                    <a:pt x="380580" y="411314"/>
                  </a:lnTo>
                  <a:lnTo>
                    <a:pt x="380961" y="411213"/>
                  </a:lnTo>
                  <a:lnTo>
                    <a:pt x="383628" y="413651"/>
                  </a:lnTo>
                  <a:lnTo>
                    <a:pt x="385749" y="414731"/>
                  </a:lnTo>
                  <a:lnTo>
                    <a:pt x="386892" y="413893"/>
                  </a:lnTo>
                  <a:close/>
                </a:path>
                <a:path w="702945" h="556260">
                  <a:moveTo>
                    <a:pt x="393179" y="398157"/>
                  </a:moveTo>
                  <a:lnTo>
                    <a:pt x="392950" y="397471"/>
                  </a:lnTo>
                  <a:lnTo>
                    <a:pt x="392341" y="397065"/>
                  </a:lnTo>
                  <a:lnTo>
                    <a:pt x="391731" y="397459"/>
                  </a:lnTo>
                  <a:lnTo>
                    <a:pt x="391020" y="397675"/>
                  </a:lnTo>
                  <a:lnTo>
                    <a:pt x="391388" y="398284"/>
                  </a:lnTo>
                  <a:lnTo>
                    <a:pt x="391541" y="398907"/>
                  </a:lnTo>
                  <a:lnTo>
                    <a:pt x="391896" y="399046"/>
                  </a:lnTo>
                  <a:lnTo>
                    <a:pt x="392214" y="399161"/>
                  </a:lnTo>
                  <a:lnTo>
                    <a:pt x="393090" y="398818"/>
                  </a:lnTo>
                  <a:lnTo>
                    <a:pt x="393115" y="398589"/>
                  </a:lnTo>
                  <a:lnTo>
                    <a:pt x="393179" y="398157"/>
                  </a:lnTo>
                  <a:close/>
                </a:path>
                <a:path w="702945" h="556260">
                  <a:moveTo>
                    <a:pt x="396125" y="444703"/>
                  </a:moveTo>
                  <a:lnTo>
                    <a:pt x="394271" y="445668"/>
                  </a:lnTo>
                  <a:lnTo>
                    <a:pt x="392506" y="447154"/>
                  </a:lnTo>
                  <a:lnTo>
                    <a:pt x="390436" y="445147"/>
                  </a:lnTo>
                  <a:lnTo>
                    <a:pt x="389216" y="446595"/>
                  </a:lnTo>
                  <a:lnTo>
                    <a:pt x="394931" y="447738"/>
                  </a:lnTo>
                  <a:lnTo>
                    <a:pt x="395262" y="447001"/>
                  </a:lnTo>
                  <a:lnTo>
                    <a:pt x="395427" y="446659"/>
                  </a:lnTo>
                  <a:lnTo>
                    <a:pt x="395566" y="446316"/>
                  </a:lnTo>
                  <a:lnTo>
                    <a:pt x="395770" y="445782"/>
                  </a:lnTo>
                  <a:lnTo>
                    <a:pt x="396125" y="444703"/>
                  </a:lnTo>
                  <a:close/>
                </a:path>
                <a:path w="702945" h="556260">
                  <a:moveTo>
                    <a:pt x="396265" y="444652"/>
                  </a:moveTo>
                  <a:lnTo>
                    <a:pt x="396125" y="444703"/>
                  </a:lnTo>
                  <a:lnTo>
                    <a:pt x="396265" y="444652"/>
                  </a:lnTo>
                  <a:close/>
                </a:path>
                <a:path w="702945" h="556260">
                  <a:moveTo>
                    <a:pt x="399897" y="394322"/>
                  </a:moveTo>
                  <a:lnTo>
                    <a:pt x="398932" y="393065"/>
                  </a:lnTo>
                  <a:lnTo>
                    <a:pt x="398094" y="393179"/>
                  </a:lnTo>
                  <a:lnTo>
                    <a:pt x="397205" y="394639"/>
                  </a:lnTo>
                  <a:lnTo>
                    <a:pt x="398386" y="395427"/>
                  </a:lnTo>
                  <a:lnTo>
                    <a:pt x="399122" y="394766"/>
                  </a:lnTo>
                  <a:lnTo>
                    <a:pt x="399897" y="394322"/>
                  </a:lnTo>
                  <a:close/>
                </a:path>
                <a:path w="702945" h="556260">
                  <a:moveTo>
                    <a:pt x="400621" y="441464"/>
                  </a:moveTo>
                  <a:lnTo>
                    <a:pt x="397471" y="439712"/>
                  </a:lnTo>
                  <a:lnTo>
                    <a:pt x="394982" y="443585"/>
                  </a:lnTo>
                  <a:lnTo>
                    <a:pt x="396214" y="444614"/>
                  </a:lnTo>
                  <a:lnTo>
                    <a:pt x="400621" y="441464"/>
                  </a:lnTo>
                  <a:close/>
                </a:path>
                <a:path w="702945" h="556260">
                  <a:moveTo>
                    <a:pt x="404495" y="445897"/>
                  </a:moveTo>
                  <a:lnTo>
                    <a:pt x="403479" y="445211"/>
                  </a:lnTo>
                  <a:lnTo>
                    <a:pt x="402475" y="444563"/>
                  </a:lnTo>
                  <a:lnTo>
                    <a:pt x="401485" y="443915"/>
                  </a:lnTo>
                  <a:lnTo>
                    <a:pt x="400646" y="445033"/>
                  </a:lnTo>
                  <a:lnTo>
                    <a:pt x="400888" y="445744"/>
                  </a:lnTo>
                  <a:lnTo>
                    <a:pt x="401789" y="445909"/>
                  </a:lnTo>
                  <a:lnTo>
                    <a:pt x="402640" y="446087"/>
                  </a:lnTo>
                  <a:lnTo>
                    <a:pt x="403580" y="445922"/>
                  </a:lnTo>
                  <a:lnTo>
                    <a:pt x="404495" y="445897"/>
                  </a:lnTo>
                  <a:close/>
                </a:path>
                <a:path w="702945" h="556260">
                  <a:moveTo>
                    <a:pt x="404507" y="398399"/>
                  </a:moveTo>
                  <a:lnTo>
                    <a:pt x="404215" y="396938"/>
                  </a:lnTo>
                  <a:lnTo>
                    <a:pt x="403263" y="397306"/>
                  </a:lnTo>
                  <a:lnTo>
                    <a:pt x="402564" y="397510"/>
                  </a:lnTo>
                  <a:lnTo>
                    <a:pt x="402272" y="397598"/>
                  </a:lnTo>
                  <a:lnTo>
                    <a:pt x="401891" y="398043"/>
                  </a:lnTo>
                  <a:lnTo>
                    <a:pt x="401916" y="398284"/>
                  </a:lnTo>
                  <a:lnTo>
                    <a:pt x="401955" y="398589"/>
                  </a:lnTo>
                  <a:lnTo>
                    <a:pt x="402310" y="398945"/>
                  </a:lnTo>
                  <a:lnTo>
                    <a:pt x="402615" y="399122"/>
                  </a:lnTo>
                  <a:lnTo>
                    <a:pt x="402907" y="399262"/>
                  </a:lnTo>
                  <a:lnTo>
                    <a:pt x="403275" y="399262"/>
                  </a:lnTo>
                  <a:lnTo>
                    <a:pt x="403618" y="399300"/>
                  </a:lnTo>
                  <a:lnTo>
                    <a:pt x="403948" y="398881"/>
                  </a:lnTo>
                  <a:lnTo>
                    <a:pt x="404507" y="398399"/>
                  </a:lnTo>
                  <a:close/>
                </a:path>
                <a:path w="702945" h="556260">
                  <a:moveTo>
                    <a:pt x="404571" y="445897"/>
                  </a:moveTo>
                  <a:close/>
                </a:path>
                <a:path w="702945" h="556260">
                  <a:moveTo>
                    <a:pt x="411226" y="401142"/>
                  </a:moveTo>
                  <a:lnTo>
                    <a:pt x="410908" y="401015"/>
                  </a:lnTo>
                  <a:lnTo>
                    <a:pt x="410591" y="400862"/>
                  </a:lnTo>
                  <a:lnTo>
                    <a:pt x="410273" y="400723"/>
                  </a:lnTo>
                  <a:lnTo>
                    <a:pt x="410476" y="400862"/>
                  </a:lnTo>
                  <a:lnTo>
                    <a:pt x="410679" y="401002"/>
                  </a:lnTo>
                  <a:lnTo>
                    <a:pt x="410895" y="401129"/>
                  </a:lnTo>
                  <a:lnTo>
                    <a:pt x="411226" y="401142"/>
                  </a:lnTo>
                  <a:close/>
                </a:path>
                <a:path w="702945" h="556260">
                  <a:moveTo>
                    <a:pt x="411226" y="401142"/>
                  </a:moveTo>
                  <a:lnTo>
                    <a:pt x="411073" y="401193"/>
                  </a:lnTo>
                  <a:lnTo>
                    <a:pt x="411226" y="401142"/>
                  </a:lnTo>
                  <a:close/>
                </a:path>
                <a:path w="702945" h="556260">
                  <a:moveTo>
                    <a:pt x="420001" y="35267"/>
                  </a:moveTo>
                  <a:lnTo>
                    <a:pt x="405726" y="25438"/>
                  </a:lnTo>
                  <a:lnTo>
                    <a:pt x="402145" y="25946"/>
                  </a:lnTo>
                  <a:lnTo>
                    <a:pt x="400050" y="25158"/>
                  </a:lnTo>
                  <a:lnTo>
                    <a:pt x="395541" y="24853"/>
                  </a:lnTo>
                  <a:lnTo>
                    <a:pt x="393179" y="25273"/>
                  </a:lnTo>
                  <a:lnTo>
                    <a:pt x="390283" y="25438"/>
                  </a:lnTo>
                  <a:lnTo>
                    <a:pt x="389699" y="25184"/>
                  </a:lnTo>
                  <a:lnTo>
                    <a:pt x="388112" y="25361"/>
                  </a:lnTo>
                  <a:lnTo>
                    <a:pt x="386080" y="25831"/>
                  </a:lnTo>
                  <a:lnTo>
                    <a:pt x="386118" y="29527"/>
                  </a:lnTo>
                  <a:lnTo>
                    <a:pt x="383273" y="32994"/>
                  </a:lnTo>
                  <a:lnTo>
                    <a:pt x="382778" y="32194"/>
                  </a:lnTo>
                  <a:lnTo>
                    <a:pt x="383298" y="31483"/>
                  </a:lnTo>
                  <a:lnTo>
                    <a:pt x="384378" y="27432"/>
                  </a:lnTo>
                  <a:lnTo>
                    <a:pt x="383400" y="28003"/>
                  </a:lnTo>
                  <a:lnTo>
                    <a:pt x="382790" y="28168"/>
                  </a:lnTo>
                  <a:lnTo>
                    <a:pt x="381025" y="30911"/>
                  </a:lnTo>
                  <a:lnTo>
                    <a:pt x="378345" y="32689"/>
                  </a:lnTo>
                  <a:lnTo>
                    <a:pt x="378650" y="36093"/>
                  </a:lnTo>
                  <a:lnTo>
                    <a:pt x="377012" y="35623"/>
                  </a:lnTo>
                  <a:lnTo>
                    <a:pt x="374700" y="35674"/>
                  </a:lnTo>
                  <a:lnTo>
                    <a:pt x="373176" y="36042"/>
                  </a:lnTo>
                  <a:lnTo>
                    <a:pt x="368731" y="35953"/>
                  </a:lnTo>
                  <a:lnTo>
                    <a:pt x="366610" y="37160"/>
                  </a:lnTo>
                  <a:lnTo>
                    <a:pt x="364909" y="39928"/>
                  </a:lnTo>
                  <a:lnTo>
                    <a:pt x="364426" y="40043"/>
                  </a:lnTo>
                  <a:lnTo>
                    <a:pt x="363994" y="40297"/>
                  </a:lnTo>
                  <a:lnTo>
                    <a:pt x="362280" y="39535"/>
                  </a:lnTo>
                  <a:lnTo>
                    <a:pt x="361403" y="38303"/>
                  </a:lnTo>
                  <a:lnTo>
                    <a:pt x="361911" y="35572"/>
                  </a:lnTo>
                  <a:lnTo>
                    <a:pt x="362280" y="34785"/>
                  </a:lnTo>
                  <a:lnTo>
                    <a:pt x="362839" y="30492"/>
                  </a:lnTo>
                  <a:lnTo>
                    <a:pt x="360768" y="28257"/>
                  </a:lnTo>
                  <a:lnTo>
                    <a:pt x="356374" y="28625"/>
                  </a:lnTo>
                  <a:lnTo>
                    <a:pt x="355384" y="28841"/>
                  </a:lnTo>
                  <a:lnTo>
                    <a:pt x="353809" y="29565"/>
                  </a:lnTo>
                  <a:lnTo>
                    <a:pt x="353123" y="30162"/>
                  </a:lnTo>
                  <a:lnTo>
                    <a:pt x="350901" y="33362"/>
                  </a:lnTo>
                  <a:lnTo>
                    <a:pt x="351434" y="37719"/>
                  </a:lnTo>
                  <a:lnTo>
                    <a:pt x="355904" y="38392"/>
                  </a:lnTo>
                  <a:lnTo>
                    <a:pt x="356857" y="38531"/>
                  </a:lnTo>
                  <a:lnTo>
                    <a:pt x="358152" y="38481"/>
                  </a:lnTo>
                  <a:lnTo>
                    <a:pt x="360387" y="41008"/>
                  </a:lnTo>
                  <a:lnTo>
                    <a:pt x="362826" y="41795"/>
                  </a:lnTo>
                  <a:lnTo>
                    <a:pt x="367982" y="45935"/>
                  </a:lnTo>
                  <a:lnTo>
                    <a:pt x="371563" y="46888"/>
                  </a:lnTo>
                  <a:lnTo>
                    <a:pt x="376999" y="45605"/>
                  </a:lnTo>
                  <a:lnTo>
                    <a:pt x="378447" y="45554"/>
                  </a:lnTo>
                  <a:lnTo>
                    <a:pt x="382257" y="46088"/>
                  </a:lnTo>
                  <a:lnTo>
                    <a:pt x="384632" y="46685"/>
                  </a:lnTo>
                  <a:lnTo>
                    <a:pt x="390994" y="50139"/>
                  </a:lnTo>
                  <a:lnTo>
                    <a:pt x="395135" y="50101"/>
                  </a:lnTo>
                  <a:lnTo>
                    <a:pt x="399834" y="46393"/>
                  </a:lnTo>
                  <a:lnTo>
                    <a:pt x="401662" y="45339"/>
                  </a:lnTo>
                  <a:lnTo>
                    <a:pt x="403059" y="45554"/>
                  </a:lnTo>
                  <a:lnTo>
                    <a:pt x="405752" y="46304"/>
                  </a:lnTo>
                  <a:lnTo>
                    <a:pt x="407466" y="47015"/>
                  </a:lnTo>
                  <a:lnTo>
                    <a:pt x="407924" y="46672"/>
                  </a:lnTo>
                  <a:lnTo>
                    <a:pt x="408317" y="47256"/>
                  </a:lnTo>
                  <a:lnTo>
                    <a:pt x="411353" y="47802"/>
                  </a:lnTo>
                  <a:lnTo>
                    <a:pt x="415340" y="46278"/>
                  </a:lnTo>
                  <a:lnTo>
                    <a:pt x="419709" y="40513"/>
                  </a:lnTo>
                  <a:lnTo>
                    <a:pt x="420001" y="35267"/>
                  </a:lnTo>
                  <a:close/>
                </a:path>
                <a:path w="702945" h="556260">
                  <a:moveTo>
                    <a:pt x="432892" y="67868"/>
                  </a:moveTo>
                  <a:lnTo>
                    <a:pt x="432739" y="67932"/>
                  </a:lnTo>
                  <a:lnTo>
                    <a:pt x="432892" y="67868"/>
                  </a:lnTo>
                  <a:close/>
                </a:path>
                <a:path w="702945" h="556260">
                  <a:moveTo>
                    <a:pt x="453072" y="87109"/>
                  </a:moveTo>
                  <a:lnTo>
                    <a:pt x="453047" y="86804"/>
                  </a:lnTo>
                  <a:lnTo>
                    <a:pt x="451764" y="84632"/>
                  </a:lnTo>
                  <a:lnTo>
                    <a:pt x="451243" y="84112"/>
                  </a:lnTo>
                  <a:lnTo>
                    <a:pt x="450291" y="83172"/>
                  </a:lnTo>
                  <a:lnTo>
                    <a:pt x="450291" y="87236"/>
                  </a:lnTo>
                  <a:lnTo>
                    <a:pt x="450126" y="87452"/>
                  </a:lnTo>
                  <a:lnTo>
                    <a:pt x="449884" y="87452"/>
                  </a:lnTo>
                  <a:lnTo>
                    <a:pt x="449770" y="87236"/>
                  </a:lnTo>
                  <a:lnTo>
                    <a:pt x="449834" y="86944"/>
                  </a:lnTo>
                  <a:lnTo>
                    <a:pt x="449910" y="86804"/>
                  </a:lnTo>
                  <a:lnTo>
                    <a:pt x="450164" y="86804"/>
                  </a:lnTo>
                  <a:lnTo>
                    <a:pt x="450227" y="86944"/>
                  </a:lnTo>
                  <a:lnTo>
                    <a:pt x="450291" y="87236"/>
                  </a:lnTo>
                  <a:lnTo>
                    <a:pt x="450291" y="83172"/>
                  </a:lnTo>
                  <a:lnTo>
                    <a:pt x="450011" y="82892"/>
                  </a:lnTo>
                  <a:lnTo>
                    <a:pt x="449046" y="82067"/>
                  </a:lnTo>
                  <a:lnTo>
                    <a:pt x="448195" y="81330"/>
                  </a:lnTo>
                  <a:lnTo>
                    <a:pt x="448195" y="89789"/>
                  </a:lnTo>
                  <a:lnTo>
                    <a:pt x="446963" y="91135"/>
                  </a:lnTo>
                  <a:lnTo>
                    <a:pt x="441566" y="89712"/>
                  </a:lnTo>
                  <a:lnTo>
                    <a:pt x="448195" y="89789"/>
                  </a:lnTo>
                  <a:lnTo>
                    <a:pt x="448195" y="81330"/>
                  </a:lnTo>
                  <a:lnTo>
                    <a:pt x="447027" y="81813"/>
                  </a:lnTo>
                  <a:lnTo>
                    <a:pt x="446430" y="82067"/>
                  </a:lnTo>
                  <a:lnTo>
                    <a:pt x="445223" y="81241"/>
                  </a:lnTo>
                  <a:lnTo>
                    <a:pt x="443763" y="80657"/>
                  </a:lnTo>
                  <a:lnTo>
                    <a:pt x="443484" y="79425"/>
                  </a:lnTo>
                  <a:lnTo>
                    <a:pt x="443318" y="78714"/>
                  </a:lnTo>
                  <a:lnTo>
                    <a:pt x="443534" y="78447"/>
                  </a:lnTo>
                  <a:lnTo>
                    <a:pt x="443788" y="78168"/>
                  </a:lnTo>
                  <a:lnTo>
                    <a:pt x="444017" y="77889"/>
                  </a:lnTo>
                  <a:lnTo>
                    <a:pt x="443420" y="77355"/>
                  </a:lnTo>
                  <a:lnTo>
                    <a:pt x="445223" y="76009"/>
                  </a:lnTo>
                  <a:lnTo>
                    <a:pt x="445490" y="75488"/>
                  </a:lnTo>
                  <a:lnTo>
                    <a:pt x="445846" y="74688"/>
                  </a:lnTo>
                  <a:lnTo>
                    <a:pt x="444474" y="73812"/>
                  </a:lnTo>
                  <a:lnTo>
                    <a:pt x="444461" y="71513"/>
                  </a:lnTo>
                  <a:lnTo>
                    <a:pt x="445973" y="69367"/>
                  </a:lnTo>
                  <a:lnTo>
                    <a:pt x="445770" y="68910"/>
                  </a:lnTo>
                  <a:lnTo>
                    <a:pt x="444855" y="66852"/>
                  </a:lnTo>
                  <a:lnTo>
                    <a:pt x="442074" y="65925"/>
                  </a:lnTo>
                  <a:lnTo>
                    <a:pt x="440918" y="63169"/>
                  </a:lnTo>
                  <a:lnTo>
                    <a:pt x="440118" y="62877"/>
                  </a:lnTo>
                  <a:lnTo>
                    <a:pt x="439254" y="62699"/>
                  </a:lnTo>
                  <a:lnTo>
                    <a:pt x="438353" y="62623"/>
                  </a:lnTo>
                  <a:lnTo>
                    <a:pt x="438467" y="63169"/>
                  </a:lnTo>
                  <a:lnTo>
                    <a:pt x="438772" y="64973"/>
                  </a:lnTo>
                  <a:lnTo>
                    <a:pt x="437845" y="66433"/>
                  </a:lnTo>
                  <a:lnTo>
                    <a:pt x="435356" y="68910"/>
                  </a:lnTo>
                  <a:lnTo>
                    <a:pt x="434098" y="68567"/>
                  </a:lnTo>
                  <a:lnTo>
                    <a:pt x="432816" y="68033"/>
                  </a:lnTo>
                  <a:lnTo>
                    <a:pt x="432320" y="69456"/>
                  </a:lnTo>
                  <a:lnTo>
                    <a:pt x="432028" y="70802"/>
                  </a:lnTo>
                  <a:lnTo>
                    <a:pt x="433514" y="73812"/>
                  </a:lnTo>
                  <a:lnTo>
                    <a:pt x="433870" y="75577"/>
                  </a:lnTo>
                  <a:lnTo>
                    <a:pt x="434619" y="77889"/>
                  </a:lnTo>
                  <a:lnTo>
                    <a:pt x="433209" y="77355"/>
                  </a:lnTo>
                  <a:lnTo>
                    <a:pt x="432181" y="77279"/>
                  </a:lnTo>
                  <a:lnTo>
                    <a:pt x="431825" y="76314"/>
                  </a:lnTo>
                  <a:lnTo>
                    <a:pt x="431393" y="75933"/>
                  </a:lnTo>
                  <a:lnTo>
                    <a:pt x="430923" y="75590"/>
                  </a:lnTo>
                  <a:lnTo>
                    <a:pt x="431482" y="76733"/>
                  </a:lnTo>
                  <a:lnTo>
                    <a:pt x="432257" y="77889"/>
                  </a:lnTo>
                  <a:lnTo>
                    <a:pt x="433146" y="79425"/>
                  </a:lnTo>
                  <a:lnTo>
                    <a:pt x="432727" y="79768"/>
                  </a:lnTo>
                  <a:lnTo>
                    <a:pt x="433679" y="79730"/>
                  </a:lnTo>
                  <a:lnTo>
                    <a:pt x="434454" y="79451"/>
                  </a:lnTo>
                  <a:lnTo>
                    <a:pt x="435927" y="79425"/>
                  </a:lnTo>
                  <a:lnTo>
                    <a:pt x="436613" y="79603"/>
                  </a:lnTo>
                  <a:lnTo>
                    <a:pt x="437261" y="79705"/>
                  </a:lnTo>
                  <a:lnTo>
                    <a:pt x="437349" y="80911"/>
                  </a:lnTo>
                  <a:lnTo>
                    <a:pt x="435635" y="83794"/>
                  </a:lnTo>
                  <a:lnTo>
                    <a:pt x="433285" y="84112"/>
                  </a:lnTo>
                  <a:lnTo>
                    <a:pt x="429971" y="83578"/>
                  </a:lnTo>
                  <a:lnTo>
                    <a:pt x="428917" y="83032"/>
                  </a:lnTo>
                  <a:lnTo>
                    <a:pt x="428777" y="83146"/>
                  </a:lnTo>
                  <a:lnTo>
                    <a:pt x="426885" y="84404"/>
                  </a:lnTo>
                  <a:lnTo>
                    <a:pt x="425767" y="86029"/>
                  </a:lnTo>
                  <a:lnTo>
                    <a:pt x="426186" y="88734"/>
                  </a:lnTo>
                  <a:lnTo>
                    <a:pt x="426250" y="90220"/>
                  </a:lnTo>
                  <a:lnTo>
                    <a:pt x="425983" y="91135"/>
                  </a:lnTo>
                  <a:lnTo>
                    <a:pt x="425069" y="92773"/>
                  </a:lnTo>
                  <a:lnTo>
                    <a:pt x="424802" y="93560"/>
                  </a:lnTo>
                  <a:lnTo>
                    <a:pt x="425310" y="94322"/>
                  </a:lnTo>
                  <a:lnTo>
                    <a:pt x="425983" y="95059"/>
                  </a:lnTo>
                  <a:lnTo>
                    <a:pt x="426758" y="95745"/>
                  </a:lnTo>
                  <a:lnTo>
                    <a:pt x="428091" y="94818"/>
                  </a:lnTo>
                  <a:lnTo>
                    <a:pt x="429488" y="94094"/>
                  </a:lnTo>
                  <a:lnTo>
                    <a:pt x="431660" y="91909"/>
                  </a:lnTo>
                  <a:lnTo>
                    <a:pt x="431698" y="89789"/>
                  </a:lnTo>
                  <a:lnTo>
                    <a:pt x="433603" y="88734"/>
                  </a:lnTo>
                  <a:lnTo>
                    <a:pt x="434695" y="91605"/>
                  </a:lnTo>
                  <a:lnTo>
                    <a:pt x="432079" y="92875"/>
                  </a:lnTo>
                  <a:lnTo>
                    <a:pt x="432219" y="94818"/>
                  </a:lnTo>
                  <a:lnTo>
                    <a:pt x="432904" y="96291"/>
                  </a:lnTo>
                  <a:lnTo>
                    <a:pt x="433438" y="97942"/>
                  </a:lnTo>
                  <a:lnTo>
                    <a:pt x="433806" y="99618"/>
                  </a:lnTo>
                  <a:lnTo>
                    <a:pt x="436257" y="100139"/>
                  </a:lnTo>
                  <a:lnTo>
                    <a:pt x="438594" y="99707"/>
                  </a:lnTo>
                  <a:lnTo>
                    <a:pt x="441909" y="99047"/>
                  </a:lnTo>
                  <a:lnTo>
                    <a:pt x="442810" y="98793"/>
                  </a:lnTo>
                  <a:lnTo>
                    <a:pt x="443674" y="98475"/>
                  </a:lnTo>
                  <a:lnTo>
                    <a:pt x="443547" y="96862"/>
                  </a:lnTo>
                  <a:lnTo>
                    <a:pt x="444512" y="96164"/>
                  </a:lnTo>
                  <a:lnTo>
                    <a:pt x="446798" y="94640"/>
                  </a:lnTo>
                  <a:lnTo>
                    <a:pt x="447471" y="95059"/>
                  </a:lnTo>
                  <a:lnTo>
                    <a:pt x="448170" y="95529"/>
                  </a:lnTo>
                  <a:lnTo>
                    <a:pt x="448957" y="94640"/>
                  </a:lnTo>
                  <a:lnTo>
                    <a:pt x="449122" y="94462"/>
                  </a:lnTo>
                  <a:lnTo>
                    <a:pt x="449884" y="93116"/>
                  </a:lnTo>
                  <a:lnTo>
                    <a:pt x="450456" y="91135"/>
                  </a:lnTo>
                  <a:lnTo>
                    <a:pt x="450697" y="90297"/>
                  </a:lnTo>
                  <a:lnTo>
                    <a:pt x="451205" y="89623"/>
                  </a:lnTo>
                  <a:lnTo>
                    <a:pt x="451307" y="89496"/>
                  </a:lnTo>
                  <a:lnTo>
                    <a:pt x="452450" y="88988"/>
                  </a:lnTo>
                  <a:lnTo>
                    <a:pt x="452539" y="88734"/>
                  </a:lnTo>
                  <a:lnTo>
                    <a:pt x="452958" y="87452"/>
                  </a:lnTo>
                  <a:lnTo>
                    <a:pt x="453072" y="87109"/>
                  </a:lnTo>
                  <a:close/>
                </a:path>
                <a:path w="702945" h="556260">
                  <a:moveTo>
                    <a:pt x="478421" y="3556"/>
                  </a:moveTo>
                  <a:lnTo>
                    <a:pt x="478409" y="3289"/>
                  </a:lnTo>
                  <a:lnTo>
                    <a:pt x="478409" y="3022"/>
                  </a:lnTo>
                  <a:lnTo>
                    <a:pt x="478370" y="2755"/>
                  </a:lnTo>
                  <a:lnTo>
                    <a:pt x="478091" y="2730"/>
                  </a:lnTo>
                  <a:lnTo>
                    <a:pt x="477951" y="2717"/>
                  </a:lnTo>
                  <a:lnTo>
                    <a:pt x="477951" y="2984"/>
                  </a:lnTo>
                  <a:lnTo>
                    <a:pt x="477964" y="3263"/>
                  </a:lnTo>
                  <a:lnTo>
                    <a:pt x="477964" y="3530"/>
                  </a:lnTo>
                  <a:lnTo>
                    <a:pt x="478116" y="3543"/>
                  </a:lnTo>
                  <a:lnTo>
                    <a:pt x="478269" y="3556"/>
                  </a:lnTo>
                  <a:lnTo>
                    <a:pt x="478421" y="3556"/>
                  </a:lnTo>
                  <a:close/>
                </a:path>
                <a:path w="702945" h="556260">
                  <a:moveTo>
                    <a:pt x="484682" y="1714"/>
                  </a:moveTo>
                  <a:lnTo>
                    <a:pt x="484365" y="774"/>
                  </a:lnTo>
                  <a:lnTo>
                    <a:pt x="484339" y="127"/>
                  </a:lnTo>
                  <a:lnTo>
                    <a:pt x="482561" y="0"/>
                  </a:lnTo>
                  <a:lnTo>
                    <a:pt x="481291" y="88"/>
                  </a:lnTo>
                  <a:lnTo>
                    <a:pt x="480847" y="1778"/>
                  </a:lnTo>
                  <a:lnTo>
                    <a:pt x="483514" y="2781"/>
                  </a:lnTo>
                  <a:lnTo>
                    <a:pt x="483641" y="2895"/>
                  </a:lnTo>
                  <a:lnTo>
                    <a:pt x="484339" y="2095"/>
                  </a:lnTo>
                  <a:lnTo>
                    <a:pt x="484682" y="1714"/>
                  </a:lnTo>
                  <a:close/>
                </a:path>
                <a:path w="702945" h="556260">
                  <a:moveTo>
                    <a:pt x="509549" y="122783"/>
                  </a:moveTo>
                  <a:lnTo>
                    <a:pt x="509003" y="121018"/>
                  </a:lnTo>
                  <a:lnTo>
                    <a:pt x="507873" y="117233"/>
                  </a:lnTo>
                  <a:lnTo>
                    <a:pt x="501675" y="125234"/>
                  </a:lnTo>
                  <a:lnTo>
                    <a:pt x="501904" y="125310"/>
                  </a:lnTo>
                  <a:lnTo>
                    <a:pt x="502323" y="125412"/>
                  </a:lnTo>
                  <a:lnTo>
                    <a:pt x="503847" y="124637"/>
                  </a:lnTo>
                  <a:lnTo>
                    <a:pt x="505472" y="124129"/>
                  </a:lnTo>
                  <a:lnTo>
                    <a:pt x="507149" y="123698"/>
                  </a:lnTo>
                  <a:lnTo>
                    <a:pt x="507911" y="123177"/>
                  </a:lnTo>
                  <a:lnTo>
                    <a:pt x="508660" y="122770"/>
                  </a:lnTo>
                  <a:lnTo>
                    <a:pt x="509549" y="122783"/>
                  </a:lnTo>
                  <a:close/>
                </a:path>
                <a:path w="702945" h="556260">
                  <a:moveTo>
                    <a:pt x="511263" y="297675"/>
                  </a:moveTo>
                  <a:lnTo>
                    <a:pt x="511200" y="296926"/>
                  </a:lnTo>
                  <a:lnTo>
                    <a:pt x="511175" y="296494"/>
                  </a:lnTo>
                  <a:lnTo>
                    <a:pt x="511111" y="296037"/>
                  </a:lnTo>
                  <a:lnTo>
                    <a:pt x="511022" y="295554"/>
                  </a:lnTo>
                  <a:lnTo>
                    <a:pt x="508114" y="298843"/>
                  </a:lnTo>
                  <a:lnTo>
                    <a:pt x="507504" y="299554"/>
                  </a:lnTo>
                  <a:lnTo>
                    <a:pt x="506234" y="301193"/>
                  </a:lnTo>
                  <a:lnTo>
                    <a:pt x="506463" y="302818"/>
                  </a:lnTo>
                  <a:lnTo>
                    <a:pt x="507885" y="302831"/>
                  </a:lnTo>
                  <a:lnTo>
                    <a:pt x="508901" y="302793"/>
                  </a:lnTo>
                  <a:lnTo>
                    <a:pt x="510222" y="301409"/>
                  </a:lnTo>
                  <a:lnTo>
                    <a:pt x="510857" y="300367"/>
                  </a:lnTo>
                  <a:lnTo>
                    <a:pt x="511213" y="298373"/>
                  </a:lnTo>
                  <a:lnTo>
                    <a:pt x="511263" y="297675"/>
                  </a:lnTo>
                  <a:close/>
                </a:path>
                <a:path w="702945" h="556260">
                  <a:moveTo>
                    <a:pt x="523189" y="117551"/>
                  </a:moveTo>
                  <a:lnTo>
                    <a:pt x="522909" y="118033"/>
                  </a:lnTo>
                  <a:lnTo>
                    <a:pt x="522744" y="118287"/>
                  </a:lnTo>
                  <a:lnTo>
                    <a:pt x="521944" y="119456"/>
                  </a:lnTo>
                  <a:lnTo>
                    <a:pt x="521068" y="119519"/>
                  </a:lnTo>
                  <a:lnTo>
                    <a:pt x="519595" y="118427"/>
                  </a:lnTo>
                  <a:lnTo>
                    <a:pt x="518363" y="121196"/>
                  </a:lnTo>
                  <a:lnTo>
                    <a:pt x="519887" y="120586"/>
                  </a:lnTo>
                  <a:lnTo>
                    <a:pt x="520827" y="120370"/>
                  </a:lnTo>
                  <a:lnTo>
                    <a:pt x="522592" y="119291"/>
                  </a:lnTo>
                  <a:lnTo>
                    <a:pt x="523113" y="118440"/>
                  </a:lnTo>
                  <a:lnTo>
                    <a:pt x="523189" y="117551"/>
                  </a:lnTo>
                  <a:close/>
                </a:path>
                <a:path w="702945" h="556260">
                  <a:moveTo>
                    <a:pt x="528472" y="219951"/>
                  </a:moveTo>
                  <a:lnTo>
                    <a:pt x="528205" y="219532"/>
                  </a:lnTo>
                  <a:lnTo>
                    <a:pt x="528015" y="219100"/>
                  </a:lnTo>
                  <a:lnTo>
                    <a:pt x="527913" y="218681"/>
                  </a:lnTo>
                  <a:lnTo>
                    <a:pt x="527227" y="218986"/>
                  </a:lnTo>
                  <a:lnTo>
                    <a:pt x="526592" y="219265"/>
                  </a:lnTo>
                  <a:lnTo>
                    <a:pt x="525983" y="219532"/>
                  </a:lnTo>
                  <a:lnTo>
                    <a:pt x="526592" y="219798"/>
                  </a:lnTo>
                  <a:lnTo>
                    <a:pt x="528027" y="220446"/>
                  </a:lnTo>
                  <a:lnTo>
                    <a:pt x="528472" y="219951"/>
                  </a:lnTo>
                  <a:close/>
                </a:path>
                <a:path w="702945" h="556260">
                  <a:moveTo>
                    <a:pt x="549198" y="331520"/>
                  </a:moveTo>
                  <a:lnTo>
                    <a:pt x="549021" y="331457"/>
                  </a:lnTo>
                  <a:lnTo>
                    <a:pt x="548881" y="331533"/>
                  </a:lnTo>
                  <a:lnTo>
                    <a:pt x="549084" y="331520"/>
                  </a:lnTo>
                  <a:close/>
                </a:path>
                <a:path w="702945" h="556260">
                  <a:moveTo>
                    <a:pt x="562584" y="147459"/>
                  </a:moveTo>
                  <a:lnTo>
                    <a:pt x="562521" y="147015"/>
                  </a:lnTo>
                  <a:lnTo>
                    <a:pt x="562495" y="147459"/>
                  </a:lnTo>
                  <a:close/>
                </a:path>
                <a:path w="702945" h="556260">
                  <a:moveTo>
                    <a:pt x="596849" y="102565"/>
                  </a:moveTo>
                  <a:lnTo>
                    <a:pt x="596582" y="102908"/>
                  </a:lnTo>
                  <a:lnTo>
                    <a:pt x="596379" y="103149"/>
                  </a:lnTo>
                  <a:lnTo>
                    <a:pt x="596315" y="103365"/>
                  </a:lnTo>
                  <a:lnTo>
                    <a:pt x="596303" y="103835"/>
                  </a:lnTo>
                  <a:lnTo>
                    <a:pt x="596277" y="104584"/>
                  </a:lnTo>
                  <a:lnTo>
                    <a:pt x="596430" y="104254"/>
                  </a:lnTo>
                  <a:lnTo>
                    <a:pt x="596569" y="103911"/>
                  </a:lnTo>
                  <a:lnTo>
                    <a:pt x="596696" y="103428"/>
                  </a:lnTo>
                  <a:lnTo>
                    <a:pt x="596734" y="103187"/>
                  </a:lnTo>
                  <a:lnTo>
                    <a:pt x="596811" y="102781"/>
                  </a:lnTo>
                  <a:lnTo>
                    <a:pt x="596849" y="102565"/>
                  </a:lnTo>
                  <a:close/>
                </a:path>
                <a:path w="702945" h="556260">
                  <a:moveTo>
                    <a:pt x="601243" y="151650"/>
                  </a:moveTo>
                  <a:lnTo>
                    <a:pt x="601078" y="151168"/>
                  </a:lnTo>
                  <a:lnTo>
                    <a:pt x="601040" y="150863"/>
                  </a:lnTo>
                  <a:lnTo>
                    <a:pt x="600710" y="150914"/>
                  </a:lnTo>
                  <a:lnTo>
                    <a:pt x="600303" y="150850"/>
                  </a:lnTo>
                  <a:lnTo>
                    <a:pt x="600087" y="151028"/>
                  </a:lnTo>
                  <a:lnTo>
                    <a:pt x="599960" y="151117"/>
                  </a:lnTo>
                  <a:lnTo>
                    <a:pt x="600113" y="151599"/>
                  </a:lnTo>
                  <a:lnTo>
                    <a:pt x="600151" y="151892"/>
                  </a:lnTo>
                  <a:lnTo>
                    <a:pt x="600494" y="151853"/>
                  </a:lnTo>
                  <a:lnTo>
                    <a:pt x="600862" y="151879"/>
                  </a:lnTo>
                  <a:lnTo>
                    <a:pt x="601116" y="151726"/>
                  </a:lnTo>
                  <a:lnTo>
                    <a:pt x="601243" y="151650"/>
                  </a:lnTo>
                  <a:close/>
                </a:path>
                <a:path w="702945" h="556260">
                  <a:moveTo>
                    <a:pt x="609587" y="168998"/>
                  </a:moveTo>
                  <a:lnTo>
                    <a:pt x="607783" y="168694"/>
                  </a:lnTo>
                  <a:lnTo>
                    <a:pt x="604951" y="171945"/>
                  </a:lnTo>
                  <a:lnTo>
                    <a:pt x="604939" y="172339"/>
                  </a:lnTo>
                  <a:lnTo>
                    <a:pt x="604710" y="172923"/>
                  </a:lnTo>
                  <a:lnTo>
                    <a:pt x="604469" y="172999"/>
                  </a:lnTo>
                  <a:lnTo>
                    <a:pt x="604278" y="173075"/>
                  </a:lnTo>
                  <a:lnTo>
                    <a:pt x="603885" y="173151"/>
                  </a:lnTo>
                  <a:lnTo>
                    <a:pt x="599224" y="178498"/>
                  </a:lnTo>
                  <a:lnTo>
                    <a:pt x="609587" y="168998"/>
                  </a:lnTo>
                  <a:close/>
                </a:path>
                <a:path w="702945" h="556260">
                  <a:moveTo>
                    <a:pt x="633806" y="152857"/>
                  </a:moveTo>
                  <a:lnTo>
                    <a:pt x="632637" y="152260"/>
                  </a:lnTo>
                  <a:lnTo>
                    <a:pt x="630478" y="151104"/>
                  </a:lnTo>
                  <a:lnTo>
                    <a:pt x="628396" y="152476"/>
                  </a:lnTo>
                  <a:lnTo>
                    <a:pt x="630491" y="153695"/>
                  </a:lnTo>
                  <a:lnTo>
                    <a:pt x="629932" y="156070"/>
                  </a:lnTo>
                  <a:lnTo>
                    <a:pt x="629767" y="157276"/>
                  </a:lnTo>
                  <a:lnTo>
                    <a:pt x="629602" y="158229"/>
                  </a:lnTo>
                  <a:lnTo>
                    <a:pt x="630936" y="156768"/>
                  </a:lnTo>
                  <a:lnTo>
                    <a:pt x="632218" y="155397"/>
                  </a:lnTo>
                  <a:lnTo>
                    <a:pt x="633691" y="153720"/>
                  </a:lnTo>
                  <a:lnTo>
                    <a:pt x="633691" y="153289"/>
                  </a:lnTo>
                  <a:lnTo>
                    <a:pt x="633806" y="152857"/>
                  </a:lnTo>
                  <a:close/>
                </a:path>
                <a:path w="702945" h="556260">
                  <a:moveTo>
                    <a:pt x="646074" y="153631"/>
                  </a:moveTo>
                  <a:lnTo>
                    <a:pt x="643712" y="149644"/>
                  </a:lnTo>
                  <a:lnTo>
                    <a:pt x="640842" y="157632"/>
                  </a:lnTo>
                  <a:lnTo>
                    <a:pt x="645883" y="154292"/>
                  </a:lnTo>
                  <a:lnTo>
                    <a:pt x="646074" y="153631"/>
                  </a:lnTo>
                  <a:close/>
                </a:path>
                <a:path w="702945" h="556260">
                  <a:moveTo>
                    <a:pt x="655523" y="130530"/>
                  </a:moveTo>
                  <a:lnTo>
                    <a:pt x="655332" y="130124"/>
                  </a:lnTo>
                  <a:lnTo>
                    <a:pt x="655167" y="129451"/>
                  </a:lnTo>
                  <a:lnTo>
                    <a:pt x="654672" y="129755"/>
                  </a:lnTo>
                  <a:lnTo>
                    <a:pt x="653783" y="130302"/>
                  </a:lnTo>
                  <a:lnTo>
                    <a:pt x="654011" y="130556"/>
                  </a:lnTo>
                  <a:lnTo>
                    <a:pt x="654227" y="130924"/>
                  </a:lnTo>
                  <a:lnTo>
                    <a:pt x="654507" y="130975"/>
                  </a:lnTo>
                  <a:lnTo>
                    <a:pt x="654786" y="131038"/>
                  </a:lnTo>
                  <a:lnTo>
                    <a:pt x="655193" y="130835"/>
                  </a:lnTo>
                  <a:lnTo>
                    <a:pt x="655434" y="130619"/>
                  </a:lnTo>
                  <a:close/>
                </a:path>
                <a:path w="702945" h="556260">
                  <a:moveTo>
                    <a:pt x="670344" y="117665"/>
                  </a:moveTo>
                  <a:lnTo>
                    <a:pt x="669277" y="116497"/>
                  </a:lnTo>
                  <a:lnTo>
                    <a:pt x="668680" y="115824"/>
                  </a:lnTo>
                  <a:lnTo>
                    <a:pt x="668705" y="116027"/>
                  </a:lnTo>
                  <a:lnTo>
                    <a:pt x="668794" y="116382"/>
                  </a:lnTo>
                  <a:lnTo>
                    <a:pt x="669353" y="118948"/>
                  </a:lnTo>
                  <a:lnTo>
                    <a:pt x="669607" y="120065"/>
                  </a:lnTo>
                  <a:lnTo>
                    <a:pt x="670255" y="117970"/>
                  </a:lnTo>
                  <a:lnTo>
                    <a:pt x="670344" y="117665"/>
                  </a:lnTo>
                  <a:close/>
                </a:path>
                <a:path w="702945" h="556260">
                  <a:moveTo>
                    <a:pt x="702640" y="123609"/>
                  </a:moveTo>
                  <a:lnTo>
                    <a:pt x="702411" y="123088"/>
                  </a:lnTo>
                  <a:lnTo>
                    <a:pt x="700328" y="121742"/>
                  </a:lnTo>
                  <a:lnTo>
                    <a:pt x="699274" y="120116"/>
                  </a:lnTo>
                  <a:lnTo>
                    <a:pt x="701548" y="116420"/>
                  </a:lnTo>
                  <a:lnTo>
                    <a:pt x="701497" y="116090"/>
                  </a:lnTo>
                  <a:lnTo>
                    <a:pt x="700925" y="115150"/>
                  </a:lnTo>
                  <a:lnTo>
                    <a:pt x="698817" y="113766"/>
                  </a:lnTo>
                  <a:lnTo>
                    <a:pt x="697611" y="112941"/>
                  </a:lnTo>
                  <a:lnTo>
                    <a:pt x="695667" y="113766"/>
                  </a:lnTo>
                  <a:lnTo>
                    <a:pt x="694690" y="113741"/>
                  </a:lnTo>
                  <a:lnTo>
                    <a:pt x="694296" y="113030"/>
                  </a:lnTo>
                  <a:lnTo>
                    <a:pt x="693420" y="111455"/>
                  </a:lnTo>
                  <a:lnTo>
                    <a:pt x="692124" y="112369"/>
                  </a:lnTo>
                  <a:lnTo>
                    <a:pt x="690460" y="112991"/>
                  </a:lnTo>
                  <a:lnTo>
                    <a:pt x="690283" y="113017"/>
                  </a:lnTo>
                  <a:lnTo>
                    <a:pt x="689483" y="113030"/>
                  </a:lnTo>
                  <a:lnTo>
                    <a:pt x="688759" y="112801"/>
                  </a:lnTo>
                  <a:lnTo>
                    <a:pt x="688086" y="112687"/>
                  </a:lnTo>
                  <a:lnTo>
                    <a:pt x="687666" y="113474"/>
                  </a:lnTo>
                  <a:lnTo>
                    <a:pt x="687057" y="113868"/>
                  </a:lnTo>
                  <a:lnTo>
                    <a:pt x="686358" y="114109"/>
                  </a:lnTo>
                  <a:lnTo>
                    <a:pt x="689838" y="114935"/>
                  </a:lnTo>
                  <a:lnTo>
                    <a:pt x="689991" y="115760"/>
                  </a:lnTo>
                  <a:lnTo>
                    <a:pt x="689825" y="116179"/>
                  </a:lnTo>
                  <a:lnTo>
                    <a:pt x="689508" y="116420"/>
                  </a:lnTo>
                  <a:lnTo>
                    <a:pt x="690156" y="117576"/>
                  </a:lnTo>
                  <a:lnTo>
                    <a:pt x="690778" y="119214"/>
                  </a:lnTo>
                  <a:lnTo>
                    <a:pt x="690765" y="120180"/>
                  </a:lnTo>
                  <a:lnTo>
                    <a:pt x="689000" y="121653"/>
                  </a:lnTo>
                  <a:lnTo>
                    <a:pt x="688098" y="121488"/>
                  </a:lnTo>
                  <a:lnTo>
                    <a:pt x="683844" y="118541"/>
                  </a:lnTo>
                  <a:lnTo>
                    <a:pt x="683031" y="117970"/>
                  </a:lnTo>
                  <a:lnTo>
                    <a:pt x="683920" y="116408"/>
                  </a:lnTo>
                  <a:lnTo>
                    <a:pt x="685165" y="116090"/>
                  </a:lnTo>
                  <a:lnTo>
                    <a:pt x="686549" y="116116"/>
                  </a:lnTo>
                  <a:lnTo>
                    <a:pt x="686117" y="115760"/>
                  </a:lnTo>
                  <a:lnTo>
                    <a:pt x="685749" y="115189"/>
                  </a:lnTo>
                  <a:lnTo>
                    <a:pt x="685406" y="114338"/>
                  </a:lnTo>
                  <a:lnTo>
                    <a:pt x="684174" y="114566"/>
                  </a:lnTo>
                  <a:lnTo>
                    <a:pt x="682802" y="114642"/>
                  </a:lnTo>
                  <a:lnTo>
                    <a:pt x="681748" y="115570"/>
                  </a:lnTo>
                  <a:lnTo>
                    <a:pt x="682713" y="117576"/>
                  </a:lnTo>
                  <a:lnTo>
                    <a:pt x="682840" y="117970"/>
                  </a:lnTo>
                  <a:lnTo>
                    <a:pt x="681710" y="119875"/>
                  </a:lnTo>
                  <a:lnTo>
                    <a:pt x="683539" y="121742"/>
                  </a:lnTo>
                  <a:lnTo>
                    <a:pt x="683590" y="123609"/>
                  </a:lnTo>
                  <a:lnTo>
                    <a:pt x="683145" y="130390"/>
                  </a:lnTo>
                  <a:lnTo>
                    <a:pt x="681990" y="130175"/>
                  </a:lnTo>
                  <a:lnTo>
                    <a:pt x="677481" y="129476"/>
                  </a:lnTo>
                  <a:lnTo>
                    <a:pt x="673709" y="129413"/>
                  </a:lnTo>
                  <a:lnTo>
                    <a:pt x="670826" y="132930"/>
                  </a:lnTo>
                  <a:lnTo>
                    <a:pt x="669201" y="131800"/>
                  </a:lnTo>
                  <a:lnTo>
                    <a:pt x="669137" y="139446"/>
                  </a:lnTo>
                  <a:lnTo>
                    <a:pt x="669086" y="139915"/>
                  </a:lnTo>
                  <a:lnTo>
                    <a:pt x="668743" y="139712"/>
                  </a:lnTo>
                  <a:lnTo>
                    <a:pt x="669137" y="139446"/>
                  </a:lnTo>
                  <a:lnTo>
                    <a:pt x="669137" y="131762"/>
                  </a:lnTo>
                  <a:lnTo>
                    <a:pt x="667867" y="130886"/>
                  </a:lnTo>
                  <a:lnTo>
                    <a:pt x="663105" y="131965"/>
                  </a:lnTo>
                  <a:lnTo>
                    <a:pt x="664387" y="132283"/>
                  </a:lnTo>
                  <a:lnTo>
                    <a:pt x="666026" y="131800"/>
                  </a:lnTo>
                  <a:lnTo>
                    <a:pt x="666572" y="133413"/>
                  </a:lnTo>
                  <a:lnTo>
                    <a:pt x="666559" y="133959"/>
                  </a:lnTo>
                  <a:lnTo>
                    <a:pt x="665162" y="135661"/>
                  </a:lnTo>
                  <a:lnTo>
                    <a:pt x="663727" y="134480"/>
                  </a:lnTo>
                  <a:lnTo>
                    <a:pt x="661962" y="133959"/>
                  </a:lnTo>
                  <a:lnTo>
                    <a:pt x="661657" y="133413"/>
                  </a:lnTo>
                  <a:lnTo>
                    <a:pt x="660781" y="132499"/>
                  </a:lnTo>
                  <a:lnTo>
                    <a:pt x="656424" y="133705"/>
                  </a:lnTo>
                  <a:lnTo>
                    <a:pt x="652195" y="138010"/>
                  </a:lnTo>
                  <a:lnTo>
                    <a:pt x="652056" y="145199"/>
                  </a:lnTo>
                  <a:lnTo>
                    <a:pt x="651192" y="147688"/>
                  </a:lnTo>
                  <a:lnTo>
                    <a:pt x="650786" y="150990"/>
                  </a:lnTo>
                  <a:lnTo>
                    <a:pt x="652741" y="149047"/>
                  </a:lnTo>
                  <a:lnTo>
                    <a:pt x="653135" y="148628"/>
                  </a:lnTo>
                  <a:lnTo>
                    <a:pt x="654329" y="147955"/>
                  </a:lnTo>
                  <a:lnTo>
                    <a:pt x="655980" y="147231"/>
                  </a:lnTo>
                  <a:lnTo>
                    <a:pt x="656958" y="146977"/>
                  </a:lnTo>
                  <a:lnTo>
                    <a:pt x="658749" y="147129"/>
                  </a:lnTo>
                  <a:lnTo>
                    <a:pt x="659536" y="148412"/>
                  </a:lnTo>
                  <a:lnTo>
                    <a:pt x="660679" y="149225"/>
                  </a:lnTo>
                  <a:lnTo>
                    <a:pt x="661162" y="149059"/>
                  </a:lnTo>
                  <a:lnTo>
                    <a:pt x="663778" y="147955"/>
                  </a:lnTo>
                  <a:lnTo>
                    <a:pt x="663486" y="146977"/>
                  </a:lnTo>
                  <a:lnTo>
                    <a:pt x="662660" y="144297"/>
                  </a:lnTo>
                  <a:lnTo>
                    <a:pt x="665695" y="143598"/>
                  </a:lnTo>
                  <a:lnTo>
                    <a:pt x="666534" y="146481"/>
                  </a:lnTo>
                  <a:lnTo>
                    <a:pt x="666762" y="149352"/>
                  </a:lnTo>
                  <a:lnTo>
                    <a:pt x="666140" y="152450"/>
                  </a:lnTo>
                  <a:lnTo>
                    <a:pt x="666026" y="152806"/>
                  </a:lnTo>
                  <a:lnTo>
                    <a:pt x="665594" y="153200"/>
                  </a:lnTo>
                  <a:lnTo>
                    <a:pt x="665226" y="153758"/>
                  </a:lnTo>
                  <a:lnTo>
                    <a:pt x="664629" y="153695"/>
                  </a:lnTo>
                  <a:lnTo>
                    <a:pt x="664057" y="153593"/>
                  </a:lnTo>
                  <a:lnTo>
                    <a:pt x="663143" y="153517"/>
                  </a:lnTo>
                  <a:lnTo>
                    <a:pt x="662978" y="153517"/>
                  </a:lnTo>
                  <a:lnTo>
                    <a:pt x="662978" y="160489"/>
                  </a:lnTo>
                  <a:lnTo>
                    <a:pt x="662711" y="162598"/>
                  </a:lnTo>
                  <a:lnTo>
                    <a:pt x="662571" y="163017"/>
                  </a:lnTo>
                  <a:lnTo>
                    <a:pt x="662089" y="163080"/>
                  </a:lnTo>
                  <a:lnTo>
                    <a:pt x="661784" y="163233"/>
                  </a:lnTo>
                  <a:lnTo>
                    <a:pt x="661568" y="162598"/>
                  </a:lnTo>
                  <a:lnTo>
                    <a:pt x="661314" y="162115"/>
                  </a:lnTo>
                  <a:lnTo>
                    <a:pt x="661212" y="161607"/>
                  </a:lnTo>
                  <a:lnTo>
                    <a:pt x="661200" y="161175"/>
                  </a:lnTo>
                  <a:lnTo>
                    <a:pt x="662000" y="160947"/>
                  </a:lnTo>
                  <a:lnTo>
                    <a:pt x="662978" y="160489"/>
                  </a:lnTo>
                  <a:lnTo>
                    <a:pt x="662978" y="153517"/>
                  </a:lnTo>
                  <a:lnTo>
                    <a:pt x="662597" y="153517"/>
                  </a:lnTo>
                  <a:lnTo>
                    <a:pt x="662393" y="153517"/>
                  </a:lnTo>
                  <a:lnTo>
                    <a:pt x="661733" y="153504"/>
                  </a:lnTo>
                  <a:lnTo>
                    <a:pt x="661301" y="154305"/>
                  </a:lnTo>
                  <a:lnTo>
                    <a:pt x="660933" y="154940"/>
                  </a:lnTo>
                  <a:lnTo>
                    <a:pt x="660209" y="156514"/>
                  </a:lnTo>
                  <a:lnTo>
                    <a:pt x="660095" y="156705"/>
                  </a:lnTo>
                  <a:lnTo>
                    <a:pt x="659472" y="157505"/>
                  </a:lnTo>
                  <a:lnTo>
                    <a:pt x="657669" y="156705"/>
                  </a:lnTo>
                  <a:lnTo>
                    <a:pt x="657009" y="155536"/>
                  </a:lnTo>
                  <a:lnTo>
                    <a:pt x="656399" y="154305"/>
                  </a:lnTo>
                  <a:lnTo>
                    <a:pt x="656501" y="153758"/>
                  </a:lnTo>
                  <a:lnTo>
                    <a:pt x="656958" y="152908"/>
                  </a:lnTo>
                  <a:lnTo>
                    <a:pt x="655650" y="152450"/>
                  </a:lnTo>
                  <a:lnTo>
                    <a:pt x="655345" y="152692"/>
                  </a:lnTo>
                  <a:lnTo>
                    <a:pt x="654862" y="152844"/>
                  </a:lnTo>
                  <a:lnTo>
                    <a:pt x="654545" y="153962"/>
                  </a:lnTo>
                  <a:lnTo>
                    <a:pt x="654443" y="155536"/>
                  </a:lnTo>
                  <a:lnTo>
                    <a:pt x="655891" y="155536"/>
                  </a:lnTo>
                  <a:lnTo>
                    <a:pt x="657161" y="156425"/>
                  </a:lnTo>
                  <a:lnTo>
                    <a:pt x="659117" y="158584"/>
                  </a:lnTo>
                  <a:lnTo>
                    <a:pt x="659015" y="159372"/>
                  </a:lnTo>
                  <a:lnTo>
                    <a:pt x="658774" y="160121"/>
                  </a:lnTo>
                  <a:lnTo>
                    <a:pt x="658164" y="160477"/>
                  </a:lnTo>
                  <a:lnTo>
                    <a:pt x="657618" y="160274"/>
                  </a:lnTo>
                  <a:lnTo>
                    <a:pt x="657009" y="159969"/>
                  </a:lnTo>
                  <a:lnTo>
                    <a:pt x="658317" y="160947"/>
                  </a:lnTo>
                  <a:lnTo>
                    <a:pt x="658888" y="162115"/>
                  </a:lnTo>
                  <a:lnTo>
                    <a:pt x="659066" y="163372"/>
                  </a:lnTo>
                  <a:lnTo>
                    <a:pt x="659168" y="162598"/>
                  </a:lnTo>
                  <a:lnTo>
                    <a:pt x="659257" y="161607"/>
                  </a:lnTo>
                  <a:lnTo>
                    <a:pt x="662559" y="164617"/>
                  </a:lnTo>
                  <a:lnTo>
                    <a:pt x="663384" y="164909"/>
                  </a:lnTo>
                  <a:lnTo>
                    <a:pt x="669366" y="161124"/>
                  </a:lnTo>
                  <a:lnTo>
                    <a:pt x="669632" y="160705"/>
                  </a:lnTo>
                  <a:lnTo>
                    <a:pt x="669137" y="160870"/>
                  </a:lnTo>
                  <a:lnTo>
                    <a:pt x="668108" y="161124"/>
                  </a:lnTo>
                  <a:lnTo>
                    <a:pt x="667321" y="160489"/>
                  </a:lnTo>
                  <a:lnTo>
                    <a:pt x="666546" y="159867"/>
                  </a:lnTo>
                  <a:lnTo>
                    <a:pt x="667308" y="158902"/>
                  </a:lnTo>
                  <a:lnTo>
                    <a:pt x="668134" y="157708"/>
                  </a:lnTo>
                  <a:lnTo>
                    <a:pt x="670585" y="157518"/>
                  </a:lnTo>
                  <a:lnTo>
                    <a:pt x="670509" y="156222"/>
                  </a:lnTo>
                  <a:lnTo>
                    <a:pt x="670306" y="155702"/>
                  </a:lnTo>
                  <a:lnTo>
                    <a:pt x="668401" y="154990"/>
                  </a:lnTo>
                  <a:lnTo>
                    <a:pt x="668426" y="154139"/>
                  </a:lnTo>
                  <a:lnTo>
                    <a:pt x="668705" y="153758"/>
                  </a:lnTo>
                  <a:lnTo>
                    <a:pt x="669099" y="153263"/>
                  </a:lnTo>
                  <a:lnTo>
                    <a:pt x="669772" y="152806"/>
                  </a:lnTo>
                  <a:lnTo>
                    <a:pt x="670737" y="153022"/>
                  </a:lnTo>
                  <a:lnTo>
                    <a:pt x="671512" y="153479"/>
                  </a:lnTo>
                  <a:lnTo>
                    <a:pt x="672274" y="155092"/>
                  </a:lnTo>
                  <a:lnTo>
                    <a:pt x="672363" y="155536"/>
                  </a:lnTo>
                  <a:lnTo>
                    <a:pt x="672452" y="157378"/>
                  </a:lnTo>
                  <a:lnTo>
                    <a:pt x="673785" y="157276"/>
                  </a:lnTo>
                  <a:lnTo>
                    <a:pt x="678395" y="152806"/>
                  </a:lnTo>
                  <a:lnTo>
                    <a:pt x="686663" y="144729"/>
                  </a:lnTo>
                  <a:lnTo>
                    <a:pt x="686257" y="144411"/>
                  </a:lnTo>
                  <a:lnTo>
                    <a:pt x="686003" y="144119"/>
                  </a:lnTo>
                  <a:lnTo>
                    <a:pt x="682294" y="139446"/>
                  </a:lnTo>
                  <a:lnTo>
                    <a:pt x="682167" y="136829"/>
                  </a:lnTo>
                  <a:lnTo>
                    <a:pt x="681990" y="135661"/>
                  </a:lnTo>
                  <a:lnTo>
                    <a:pt x="681710" y="133667"/>
                  </a:lnTo>
                  <a:lnTo>
                    <a:pt x="681647" y="132930"/>
                  </a:lnTo>
                  <a:lnTo>
                    <a:pt x="681443" y="130568"/>
                  </a:lnTo>
                  <a:lnTo>
                    <a:pt x="683450" y="130390"/>
                  </a:lnTo>
                  <a:lnTo>
                    <a:pt x="684453" y="130302"/>
                  </a:lnTo>
                  <a:lnTo>
                    <a:pt x="687476" y="130479"/>
                  </a:lnTo>
                  <a:lnTo>
                    <a:pt x="690511" y="131127"/>
                  </a:lnTo>
                  <a:lnTo>
                    <a:pt x="691019" y="130835"/>
                  </a:lnTo>
                  <a:lnTo>
                    <a:pt x="691845" y="130302"/>
                  </a:lnTo>
                  <a:lnTo>
                    <a:pt x="694372" y="128651"/>
                  </a:lnTo>
                  <a:lnTo>
                    <a:pt x="696988" y="127381"/>
                  </a:lnTo>
                  <a:lnTo>
                    <a:pt x="698588" y="124447"/>
                  </a:lnTo>
                  <a:lnTo>
                    <a:pt x="699414" y="124561"/>
                  </a:lnTo>
                  <a:lnTo>
                    <a:pt x="700011" y="124498"/>
                  </a:lnTo>
                  <a:lnTo>
                    <a:pt x="699757" y="125857"/>
                  </a:lnTo>
                  <a:lnTo>
                    <a:pt x="699350" y="126987"/>
                  </a:lnTo>
                  <a:lnTo>
                    <a:pt x="699477" y="128943"/>
                  </a:lnTo>
                  <a:lnTo>
                    <a:pt x="699808" y="130111"/>
                  </a:lnTo>
                  <a:lnTo>
                    <a:pt x="701573" y="129755"/>
                  </a:lnTo>
                  <a:lnTo>
                    <a:pt x="701497" y="128651"/>
                  </a:lnTo>
                  <a:lnTo>
                    <a:pt x="701382" y="125476"/>
                  </a:lnTo>
                  <a:lnTo>
                    <a:pt x="702043" y="124498"/>
                  </a:lnTo>
                  <a:lnTo>
                    <a:pt x="702640" y="1236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" name="object 120" descr=""/>
            <p:cNvSpPr/>
            <p:nvPr/>
          </p:nvSpPr>
          <p:spPr>
            <a:xfrm>
              <a:off x="1696770" y="3245263"/>
              <a:ext cx="2016125" cy="1857375"/>
            </a:xfrm>
            <a:custGeom>
              <a:avLst/>
              <a:gdLst/>
              <a:ahLst/>
              <a:cxnLst/>
              <a:rect l="l" t="t" r="r" b="b"/>
              <a:pathLst>
                <a:path w="2016125" h="1857375">
                  <a:moveTo>
                    <a:pt x="5994" y="1855673"/>
                  </a:moveTo>
                  <a:lnTo>
                    <a:pt x="4889" y="1854606"/>
                  </a:lnTo>
                  <a:lnTo>
                    <a:pt x="3683" y="1853628"/>
                  </a:lnTo>
                  <a:lnTo>
                    <a:pt x="2133" y="1853031"/>
                  </a:lnTo>
                  <a:lnTo>
                    <a:pt x="711" y="1853971"/>
                  </a:lnTo>
                  <a:lnTo>
                    <a:pt x="0" y="1854428"/>
                  </a:lnTo>
                  <a:lnTo>
                    <a:pt x="304" y="1856536"/>
                  </a:lnTo>
                  <a:lnTo>
                    <a:pt x="660" y="1856181"/>
                  </a:lnTo>
                  <a:lnTo>
                    <a:pt x="1066" y="1855838"/>
                  </a:lnTo>
                  <a:lnTo>
                    <a:pt x="1435" y="1855457"/>
                  </a:lnTo>
                  <a:lnTo>
                    <a:pt x="3035" y="1857133"/>
                  </a:lnTo>
                  <a:lnTo>
                    <a:pt x="4318" y="1855266"/>
                  </a:lnTo>
                  <a:lnTo>
                    <a:pt x="5994" y="1855673"/>
                  </a:lnTo>
                  <a:close/>
                </a:path>
                <a:path w="2016125" h="1857375">
                  <a:moveTo>
                    <a:pt x="5994" y="1802599"/>
                  </a:moveTo>
                  <a:lnTo>
                    <a:pt x="4991" y="1801926"/>
                  </a:lnTo>
                  <a:lnTo>
                    <a:pt x="3937" y="1801342"/>
                  </a:lnTo>
                  <a:lnTo>
                    <a:pt x="2692" y="1800961"/>
                  </a:lnTo>
                  <a:lnTo>
                    <a:pt x="2311" y="1800860"/>
                  </a:lnTo>
                  <a:lnTo>
                    <a:pt x="1917" y="1800694"/>
                  </a:lnTo>
                  <a:lnTo>
                    <a:pt x="1536" y="1800504"/>
                  </a:lnTo>
                  <a:lnTo>
                    <a:pt x="1409" y="1800834"/>
                  </a:lnTo>
                  <a:lnTo>
                    <a:pt x="1333" y="1801329"/>
                  </a:lnTo>
                  <a:lnTo>
                    <a:pt x="1765" y="1802739"/>
                  </a:lnTo>
                  <a:lnTo>
                    <a:pt x="2578" y="1803793"/>
                  </a:lnTo>
                  <a:lnTo>
                    <a:pt x="4673" y="1803488"/>
                  </a:lnTo>
                  <a:lnTo>
                    <a:pt x="5435" y="1802955"/>
                  </a:lnTo>
                  <a:lnTo>
                    <a:pt x="5994" y="1802599"/>
                  </a:lnTo>
                  <a:close/>
                </a:path>
                <a:path w="2016125" h="1857375">
                  <a:moveTo>
                    <a:pt x="9893" y="1780235"/>
                  </a:moveTo>
                  <a:lnTo>
                    <a:pt x="9601" y="1780247"/>
                  </a:lnTo>
                  <a:lnTo>
                    <a:pt x="9309" y="1780298"/>
                  </a:lnTo>
                  <a:lnTo>
                    <a:pt x="9029" y="1780349"/>
                  </a:lnTo>
                  <a:lnTo>
                    <a:pt x="8902" y="1780387"/>
                  </a:lnTo>
                  <a:lnTo>
                    <a:pt x="8724" y="1780425"/>
                  </a:lnTo>
                  <a:lnTo>
                    <a:pt x="8559" y="1780476"/>
                  </a:lnTo>
                  <a:lnTo>
                    <a:pt x="8382" y="1780552"/>
                  </a:lnTo>
                  <a:lnTo>
                    <a:pt x="8178" y="1780628"/>
                  </a:lnTo>
                  <a:lnTo>
                    <a:pt x="7835" y="1780844"/>
                  </a:lnTo>
                  <a:lnTo>
                    <a:pt x="7785" y="1781314"/>
                  </a:lnTo>
                  <a:lnTo>
                    <a:pt x="7645" y="1781632"/>
                  </a:lnTo>
                  <a:lnTo>
                    <a:pt x="7975" y="1781670"/>
                  </a:lnTo>
                  <a:lnTo>
                    <a:pt x="8420" y="1781873"/>
                  </a:lnTo>
                  <a:lnTo>
                    <a:pt x="8610" y="1781733"/>
                  </a:lnTo>
                  <a:lnTo>
                    <a:pt x="9017" y="1781416"/>
                  </a:lnTo>
                  <a:lnTo>
                    <a:pt x="9321" y="1780933"/>
                  </a:lnTo>
                  <a:lnTo>
                    <a:pt x="9893" y="1780235"/>
                  </a:lnTo>
                  <a:close/>
                </a:path>
                <a:path w="2016125" h="1857375">
                  <a:moveTo>
                    <a:pt x="9918" y="1789049"/>
                  </a:moveTo>
                  <a:lnTo>
                    <a:pt x="8255" y="1786661"/>
                  </a:lnTo>
                  <a:lnTo>
                    <a:pt x="6819" y="1784578"/>
                  </a:lnTo>
                  <a:lnTo>
                    <a:pt x="5321" y="1782521"/>
                  </a:lnTo>
                  <a:lnTo>
                    <a:pt x="4470" y="1783105"/>
                  </a:lnTo>
                  <a:lnTo>
                    <a:pt x="3568" y="1783397"/>
                  </a:lnTo>
                  <a:lnTo>
                    <a:pt x="2730" y="1783397"/>
                  </a:lnTo>
                  <a:lnTo>
                    <a:pt x="2451" y="1783651"/>
                  </a:lnTo>
                  <a:lnTo>
                    <a:pt x="3136" y="1784642"/>
                  </a:lnTo>
                  <a:lnTo>
                    <a:pt x="3810" y="1785505"/>
                  </a:lnTo>
                  <a:lnTo>
                    <a:pt x="4381" y="1786394"/>
                  </a:lnTo>
                  <a:lnTo>
                    <a:pt x="5346" y="1786966"/>
                  </a:lnTo>
                  <a:lnTo>
                    <a:pt x="7708" y="1788566"/>
                  </a:lnTo>
                  <a:lnTo>
                    <a:pt x="8813" y="1789264"/>
                  </a:lnTo>
                  <a:lnTo>
                    <a:pt x="9918" y="1789328"/>
                  </a:lnTo>
                  <a:lnTo>
                    <a:pt x="9918" y="1789049"/>
                  </a:lnTo>
                  <a:close/>
                </a:path>
                <a:path w="2016125" h="1857375">
                  <a:moveTo>
                    <a:pt x="11722" y="1806765"/>
                  </a:moveTo>
                  <a:lnTo>
                    <a:pt x="10693" y="1806194"/>
                  </a:lnTo>
                  <a:lnTo>
                    <a:pt x="9791" y="1805508"/>
                  </a:lnTo>
                  <a:lnTo>
                    <a:pt x="8902" y="1804822"/>
                  </a:lnTo>
                  <a:lnTo>
                    <a:pt x="8432" y="1805139"/>
                  </a:lnTo>
                  <a:lnTo>
                    <a:pt x="8077" y="1805571"/>
                  </a:lnTo>
                  <a:lnTo>
                    <a:pt x="7797" y="1806092"/>
                  </a:lnTo>
                  <a:lnTo>
                    <a:pt x="7924" y="1806130"/>
                  </a:lnTo>
                  <a:lnTo>
                    <a:pt x="7785" y="1806130"/>
                  </a:lnTo>
                  <a:lnTo>
                    <a:pt x="7670" y="1806359"/>
                  </a:lnTo>
                  <a:lnTo>
                    <a:pt x="7848" y="1806257"/>
                  </a:lnTo>
                  <a:lnTo>
                    <a:pt x="7404" y="1807019"/>
                  </a:lnTo>
                  <a:lnTo>
                    <a:pt x="7264" y="1807476"/>
                  </a:lnTo>
                  <a:lnTo>
                    <a:pt x="7137" y="1807972"/>
                  </a:lnTo>
                  <a:lnTo>
                    <a:pt x="7035" y="1808492"/>
                  </a:lnTo>
                  <a:lnTo>
                    <a:pt x="8801" y="1809064"/>
                  </a:lnTo>
                  <a:lnTo>
                    <a:pt x="9055" y="1810461"/>
                  </a:lnTo>
                  <a:lnTo>
                    <a:pt x="9410" y="1811934"/>
                  </a:lnTo>
                  <a:lnTo>
                    <a:pt x="11722" y="1806765"/>
                  </a:lnTo>
                  <a:close/>
                </a:path>
                <a:path w="2016125" h="1857375">
                  <a:moveTo>
                    <a:pt x="23228" y="1784413"/>
                  </a:moveTo>
                  <a:lnTo>
                    <a:pt x="23012" y="1784616"/>
                  </a:lnTo>
                  <a:lnTo>
                    <a:pt x="23228" y="1784616"/>
                  </a:lnTo>
                  <a:lnTo>
                    <a:pt x="23228" y="1784477"/>
                  </a:lnTo>
                  <a:close/>
                </a:path>
                <a:path w="2016125" h="1857375">
                  <a:moveTo>
                    <a:pt x="24079" y="1850453"/>
                  </a:moveTo>
                  <a:lnTo>
                    <a:pt x="21475" y="1847646"/>
                  </a:lnTo>
                  <a:lnTo>
                    <a:pt x="21018" y="1847354"/>
                  </a:lnTo>
                  <a:lnTo>
                    <a:pt x="13843" y="1853171"/>
                  </a:lnTo>
                  <a:lnTo>
                    <a:pt x="12763" y="1853057"/>
                  </a:lnTo>
                  <a:lnTo>
                    <a:pt x="11557" y="1853374"/>
                  </a:lnTo>
                  <a:lnTo>
                    <a:pt x="10109" y="1854314"/>
                  </a:lnTo>
                  <a:lnTo>
                    <a:pt x="10617" y="1854606"/>
                  </a:lnTo>
                  <a:lnTo>
                    <a:pt x="11023" y="1854911"/>
                  </a:lnTo>
                  <a:lnTo>
                    <a:pt x="11353" y="1855216"/>
                  </a:lnTo>
                  <a:lnTo>
                    <a:pt x="9715" y="1856574"/>
                  </a:lnTo>
                  <a:lnTo>
                    <a:pt x="11379" y="1856955"/>
                  </a:lnTo>
                  <a:lnTo>
                    <a:pt x="12928" y="1857019"/>
                  </a:lnTo>
                  <a:lnTo>
                    <a:pt x="16332" y="1854847"/>
                  </a:lnTo>
                  <a:lnTo>
                    <a:pt x="18516" y="1854149"/>
                  </a:lnTo>
                  <a:lnTo>
                    <a:pt x="23482" y="1853018"/>
                  </a:lnTo>
                  <a:lnTo>
                    <a:pt x="24079" y="1850453"/>
                  </a:lnTo>
                  <a:close/>
                </a:path>
                <a:path w="2016125" h="1857375">
                  <a:moveTo>
                    <a:pt x="1549006" y="428002"/>
                  </a:moveTo>
                  <a:lnTo>
                    <a:pt x="1548244" y="427113"/>
                  </a:lnTo>
                  <a:lnTo>
                    <a:pt x="1547495" y="427266"/>
                  </a:lnTo>
                  <a:lnTo>
                    <a:pt x="1547101" y="427939"/>
                  </a:lnTo>
                  <a:lnTo>
                    <a:pt x="1546504" y="428891"/>
                  </a:lnTo>
                  <a:lnTo>
                    <a:pt x="1546186" y="429958"/>
                  </a:lnTo>
                  <a:lnTo>
                    <a:pt x="1545742" y="430999"/>
                  </a:lnTo>
                  <a:lnTo>
                    <a:pt x="1546847" y="429996"/>
                  </a:lnTo>
                  <a:lnTo>
                    <a:pt x="1547901" y="429006"/>
                  </a:lnTo>
                  <a:lnTo>
                    <a:pt x="1549006" y="428002"/>
                  </a:lnTo>
                  <a:close/>
                </a:path>
                <a:path w="2016125" h="1857375">
                  <a:moveTo>
                    <a:pt x="1549565" y="431444"/>
                  </a:moveTo>
                  <a:lnTo>
                    <a:pt x="1548358" y="431330"/>
                  </a:lnTo>
                  <a:lnTo>
                    <a:pt x="1547088" y="430491"/>
                  </a:lnTo>
                  <a:lnTo>
                    <a:pt x="1545742" y="431025"/>
                  </a:lnTo>
                  <a:lnTo>
                    <a:pt x="1545958" y="433857"/>
                  </a:lnTo>
                  <a:lnTo>
                    <a:pt x="1546631" y="433857"/>
                  </a:lnTo>
                  <a:lnTo>
                    <a:pt x="1547304" y="433705"/>
                  </a:lnTo>
                  <a:lnTo>
                    <a:pt x="1547888" y="433349"/>
                  </a:lnTo>
                  <a:lnTo>
                    <a:pt x="1548663" y="432892"/>
                  </a:lnTo>
                  <a:lnTo>
                    <a:pt x="1549222" y="432206"/>
                  </a:lnTo>
                  <a:lnTo>
                    <a:pt x="1549565" y="431444"/>
                  </a:lnTo>
                  <a:close/>
                </a:path>
                <a:path w="2016125" h="1857375">
                  <a:moveTo>
                    <a:pt x="1555648" y="356196"/>
                  </a:moveTo>
                  <a:lnTo>
                    <a:pt x="1554734" y="356006"/>
                  </a:lnTo>
                  <a:lnTo>
                    <a:pt x="1554543" y="356171"/>
                  </a:lnTo>
                  <a:lnTo>
                    <a:pt x="1554441" y="356336"/>
                  </a:lnTo>
                  <a:lnTo>
                    <a:pt x="1554302" y="355892"/>
                  </a:lnTo>
                  <a:lnTo>
                    <a:pt x="1553184" y="355600"/>
                  </a:lnTo>
                  <a:lnTo>
                    <a:pt x="1552130" y="355142"/>
                  </a:lnTo>
                  <a:lnTo>
                    <a:pt x="1551203" y="354279"/>
                  </a:lnTo>
                  <a:lnTo>
                    <a:pt x="1551470" y="352526"/>
                  </a:lnTo>
                  <a:lnTo>
                    <a:pt x="1551686" y="351548"/>
                  </a:lnTo>
                  <a:lnTo>
                    <a:pt x="1551851" y="350799"/>
                  </a:lnTo>
                  <a:lnTo>
                    <a:pt x="1551990" y="349008"/>
                  </a:lnTo>
                  <a:lnTo>
                    <a:pt x="1551863" y="348475"/>
                  </a:lnTo>
                  <a:lnTo>
                    <a:pt x="1551876" y="348068"/>
                  </a:lnTo>
                  <a:lnTo>
                    <a:pt x="1552219" y="346659"/>
                  </a:lnTo>
                  <a:lnTo>
                    <a:pt x="1553057" y="345922"/>
                  </a:lnTo>
                  <a:lnTo>
                    <a:pt x="1553425" y="344805"/>
                  </a:lnTo>
                  <a:lnTo>
                    <a:pt x="1554238" y="345401"/>
                  </a:lnTo>
                  <a:lnTo>
                    <a:pt x="1554886" y="344716"/>
                  </a:lnTo>
                  <a:lnTo>
                    <a:pt x="1555038" y="344512"/>
                  </a:lnTo>
                  <a:lnTo>
                    <a:pt x="1552905" y="342112"/>
                  </a:lnTo>
                  <a:lnTo>
                    <a:pt x="1552028" y="341020"/>
                  </a:lnTo>
                  <a:lnTo>
                    <a:pt x="1551863" y="340804"/>
                  </a:lnTo>
                  <a:lnTo>
                    <a:pt x="1551406" y="339267"/>
                  </a:lnTo>
                  <a:lnTo>
                    <a:pt x="1550581" y="338772"/>
                  </a:lnTo>
                  <a:lnTo>
                    <a:pt x="1550581" y="351129"/>
                  </a:lnTo>
                  <a:lnTo>
                    <a:pt x="1550403" y="351510"/>
                  </a:lnTo>
                  <a:lnTo>
                    <a:pt x="1550263" y="351548"/>
                  </a:lnTo>
                  <a:lnTo>
                    <a:pt x="1550085" y="351472"/>
                  </a:lnTo>
                  <a:lnTo>
                    <a:pt x="1550085" y="351129"/>
                  </a:lnTo>
                  <a:lnTo>
                    <a:pt x="1550238" y="350799"/>
                  </a:lnTo>
                  <a:lnTo>
                    <a:pt x="1550581" y="351129"/>
                  </a:lnTo>
                  <a:lnTo>
                    <a:pt x="1550581" y="338772"/>
                  </a:lnTo>
                  <a:lnTo>
                    <a:pt x="1548599" y="337578"/>
                  </a:lnTo>
                  <a:lnTo>
                    <a:pt x="1548409" y="337464"/>
                  </a:lnTo>
                  <a:lnTo>
                    <a:pt x="1545310" y="333400"/>
                  </a:lnTo>
                  <a:lnTo>
                    <a:pt x="1545793" y="329247"/>
                  </a:lnTo>
                  <a:lnTo>
                    <a:pt x="1546352" y="325132"/>
                  </a:lnTo>
                  <a:lnTo>
                    <a:pt x="1545551" y="324764"/>
                  </a:lnTo>
                  <a:lnTo>
                    <a:pt x="1541729" y="323634"/>
                  </a:lnTo>
                  <a:lnTo>
                    <a:pt x="1538160" y="324662"/>
                  </a:lnTo>
                  <a:lnTo>
                    <a:pt x="1533791" y="331190"/>
                  </a:lnTo>
                  <a:lnTo>
                    <a:pt x="1534375" y="335026"/>
                  </a:lnTo>
                  <a:lnTo>
                    <a:pt x="1540433" y="339902"/>
                  </a:lnTo>
                  <a:lnTo>
                    <a:pt x="1539913" y="341020"/>
                  </a:lnTo>
                  <a:lnTo>
                    <a:pt x="1538351" y="340575"/>
                  </a:lnTo>
                  <a:lnTo>
                    <a:pt x="1537995" y="341579"/>
                  </a:lnTo>
                  <a:lnTo>
                    <a:pt x="1539214" y="342112"/>
                  </a:lnTo>
                  <a:lnTo>
                    <a:pt x="1536979" y="345249"/>
                  </a:lnTo>
                  <a:lnTo>
                    <a:pt x="1552879" y="357289"/>
                  </a:lnTo>
                  <a:lnTo>
                    <a:pt x="1554403" y="356933"/>
                  </a:lnTo>
                  <a:lnTo>
                    <a:pt x="1555407" y="356336"/>
                  </a:lnTo>
                  <a:lnTo>
                    <a:pt x="1555648" y="356196"/>
                  </a:lnTo>
                  <a:close/>
                </a:path>
                <a:path w="2016125" h="1857375">
                  <a:moveTo>
                    <a:pt x="1556219" y="442341"/>
                  </a:moveTo>
                  <a:lnTo>
                    <a:pt x="1556092" y="442353"/>
                  </a:lnTo>
                  <a:lnTo>
                    <a:pt x="1555991" y="442493"/>
                  </a:lnTo>
                  <a:lnTo>
                    <a:pt x="1555915" y="442722"/>
                  </a:lnTo>
                  <a:lnTo>
                    <a:pt x="1556105" y="442493"/>
                  </a:lnTo>
                  <a:lnTo>
                    <a:pt x="1556219" y="442341"/>
                  </a:lnTo>
                  <a:close/>
                </a:path>
                <a:path w="2016125" h="1857375">
                  <a:moveTo>
                    <a:pt x="1556258" y="451154"/>
                  </a:moveTo>
                  <a:lnTo>
                    <a:pt x="1556105" y="450964"/>
                  </a:lnTo>
                  <a:lnTo>
                    <a:pt x="1555978" y="450773"/>
                  </a:lnTo>
                  <a:lnTo>
                    <a:pt x="1555851" y="450583"/>
                  </a:lnTo>
                  <a:lnTo>
                    <a:pt x="1555089" y="451154"/>
                  </a:lnTo>
                  <a:lnTo>
                    <a:pt x="1555496" y="451319"/>
                  </a:lnTo>
                  <a:lnTo>
                    <a:pt x="1555877" y="451408"/>
                  </a:lnTo>
                  <a:lnTo>
                    <a:pt x="1556258" y="451446"/>
                  </a:lnTo>
                  <a:lnTo>
                    <a:pt x="1556258" y="451154"/>
                  </a:lnTo>
                  <a:close/>
                </a:path>
                <a:path w="2016125" h="1857375">
                  <a:moveTo>
                    <a:pt x="1563814" y="382752"/>
                  </a:moveTo>
                  <a:lnTo>
                    <a:pt x="1563344" y="383133"/>
                  </a:lnTo>
                  <a:lnTo>
                    <a:pt x="1563077" y="383336"/>
                  </a:lnTo>
                  <a:lnTo>
                    <a:pt x="1562481" y="383806"/>
                  </a:lnTo>
                  <a:lnTo>
                    <a:pt x="1561934" y="384327"/>
                  </a:lnTo>
                  <a:lnTo>
                    <a:pt x="1561477" y="384860"/>
                  </a:lnTo>
                  <a:lnTo>
                    <a:pt x="1561630" y="385114"/>
                  </a:lnTo>
                  <a:lnTo>
                    <a:pt x="1561833" y="385343"/>
                  </a:lnTo>
                  <a:lnTo>
                    <a:pt x="1562125" y="385559"/>
                  </a:lnTo>
                  <a:lnTo>
                    <a:pt x="1563014" y="384708"/>
                  </a:lnTo>
                  <a:lnTo>
                    <a:pt x="1563497" y="383743"/>
                  </a:lnTo>
                  <a:lnTo>
                    <a:pt x="1563814" y="382752"/>
                  </a:lnTo>
                  <a:close/>
                </a:path>
                <a:path w="2016125" h="1857375">
                  <a:moveTo>
                    <a:pt x="1564246" y="396113"/>
                  </a:moveTo>
                  <a:lnTo>
                    <a:pt x="1564157" y="395909"/>
                  </a:lnTo>
                  <a:lnTo>
                    <a:pt x="1564246" y="396113"/>
                  </a:lnTo>
                  <a:close/>
                </a:path>
                <a:path w="2016125" h="1857375">
                  <a:moveTo>
                    <a:pt x="1564271" y="395224"/>
                  </a:moveTo>
                  <a:lnTo>
                    <a:pt x="1564170" y="395592"/>
                  </a:lnTo>
                  <a:lnTo>
                    <a:pt x="1564055" y="395986"/>
                  </a:lnTo>
                  <a:lnTo>
                    <a:pt x="1564233" y="395566"/>
                  </a:lnTo>
                  <a:lnTo>
                    <a:pt x="1564271" y="395224"/>
                  </a:lnTo>
                  <a:close/>
                </a:path>
                <a:path w="2016125" h="1857375">
                  <a:moveTo>
                    <a:pt x="1564360" y="394843"/>
                  </a:moveTo>
                  <a:lnTo>
                    <a:pt x="1564271" y="395224"/>
                  </a:lnTo>
                  <a:lnTo>
                    <a:pt x="1564360" y="394843"/>
                  </a:lnTo>
                  <a:close/>
                </a:path>
                <a:path w="2016125" h="1857375">
                  <a:moveTo>
                    <a:pt x="1564728" y="482460"/>
                  </a:moveTo>
                  <a:lnTo>
                    <a:pt x="1564436" y="482015"/>
                  </a:lnTo>
                  <a:lnTo>
                    <a:pt x="1563954" y="481736"/>
                  </a:lnTo>
                  <a:lnTo>
                    <a:pt x="1563395" y="481634"/>
                  </a:lnTo>
                  <a:lnTo>
                    <a:pt x="1563217" y="481736"/>
                  </a:lnTo>
                  <a:lnTo>
                    <a:pt x="1563065" y="481850"/>
                  </a:lnTo>
                  <a:lnTo>
                    <a:pt x="1563128" y="482511"/>
                  </a:lnTo>
                  <a:lnTo>
                    <a:pt x="1563420" y="482968"/>
                  </a:lnTo>
                  <a:lnTo>
                    <a:pt x="1564055" y="483095"/>
                  </a:lnTo>
                  <a:lnTo>
                    <a:pt x="1564220" y="482968"/>
                  </a:lnTo>
                  <a:lnTo>
                    <a:pt x="1564386" y="482815"/>
                  </a:lnTo>
                  <a:lnTo>
                    <a:pt x="1564551" y="482625"/>
                  </a:lnTo>
                  <a:lnTo>
                    <a:pt x="1564728" y="482460"/>
                  </a:lnTo>
                  <a:close/>
                </a:path>
                <a:path w="2016125" h="1857375">
                  <a:moveTo>
                    <a:pt x="1566113" y="397243"/>
                  </a:moveTo>
                  <a:lnTo>
                    <a:pt x="1565948" y="397116"/>
                  </a:lnTo>
                  <a:lnTo>
                    <a:pt x="1565414" y="396709"/>
                  </a:lnTo>
                  <a:lnTo>
                    <a:pt x="1564817" y="396417"/>
                  </a:lnTo>
                  <a:lnTo>
                    <a:pt x="1564246" y="396113"/>
                  </a:lnTo>
                  <a:lnTo>
                    <a:pt x="1564500" y="396735"/>
                  </a:lnTo>
                  <a:lnTo>
                    <a:pt x="1564741" y="397370"/>
                  </a:lnTo>
                  <a:lnTo>
                    <a:pt x="1565084" y="397954"/>
                  </a:lnTo>
                  <a:lnTo>
                    <a:pt x="1565186" y="398119"/>
                  </a:lnTo>
                  <a:lnTo>
                    <a:pt x="1565681" y="398043"/>
                  </a:lnTo>
                  <a:lnTo>
                    <a:pt x="1565998" y="398094"/>
                  </a:lnTo>
                  <a:lnTo>
                    <a:pt x="1565973" y="397764"/>
                  </a:lnTo>
                  <a:lnTo>
                    <a:pt x="1566113" y="397243"/>
                  </a:lnTo>
                  <a:close/>
                </a:path>
                <a:path w="2016125" h="1857375">
                  <a:moveTo>
                    <a:pt x="1566240" y="439013"/>
                  </a:moveTo>
                  <a:lnTo>
                    <a:pt x="1566087" y="438861"/>
                  </a:lnTo>
                  <a:lnTo>
                    <a:pt x="1565935" y="438696"/>
                  </a:lnTo>
                  <a:lnTo>
                    <a:pt x="1565783" y="438569"/>
                  </a:lnTo>
                  <a:lnTo>
                    <a:pt x="1565567" y="438899"/>
                  </a:lnTo>
                  <a:lnTo>
                    <a:pt x="1566011" y="438962"/>
                  </a:lnTo>
                  <a:lnTo>
                    <a:pt x="1566240" y="439013"/>
                  </a:lnTo>
                  <a:close/>
                </a:path>
                <a:path w="2016125" h="1857375">
                  <a:moveTo>
                    <a:pt x="1566722" y="372833"/>
                  </a:moveTo>
                  <a:lnTo>
                    <a:pt x="1566621" y="370700"/>
                  </a:lnTo>
                  <a:lnTo>
                    <a:pt x="1565694" y="371360"/>
                  </a:lnTo>
                  <a:lnTo>
                    <a:pt x="1565122" y="372503"/>
                  </a:lnTo>
                  <a:lnTo>
                    <a:pt x="1564182" y="373722"/>
                  </a:lnTo>
                  <a:lnTo>
                    <a:pt x="1563636" y="371970"/>
                  </a:lnTo>
                  <a:lnTo>
                    <a:pt x="1563293" y="370700"/>
                  </a:lnTo>
                  <a:lnTo>
                    <a:pt x="1562392" y="368274"/>
                  </a:lnTo>
                  <a:lnTo>
                    <a:pt x="1561871" y="367169"/>
                  </a:lnTo>
                  <a:lnTo>
                    <a:pt x="1561668" y="366712"/>
                  </a:lnTo>
                  <a:lnTo>
                    <a:pt x="1561363" y="366014"/>
                  </a:lnTo>
                  <a:lnTo>
                    <a:pt x="1560817" y="366115"/>
                  </a:lnTo>
                  <a:lnTo>
                    <a:pt x="1560817" y="373964"/>
                  </a:lnTo>
                  <a:lnTo>
                    <a:pt x="1560741" y="375081"/>
                  </a:lnTo>
                  <a:lnTo>
                    <a:pt x="1560398" y="375196"/>
                  </a:lnTo>
                  <a:lnTo>
                    <a:pt x="1560156" y="375081"/>
                  </a:lnTo>
                  <a:lnTo>
                    <a:pt x="1560080" y="374891"/>
                  </a:lnTo>
                  <a:lnTo>
                    <a:pt x="1560068" y="374662"/>
                  </a:lnTo>
                  <a:lnTo>
                    <a:pt x="1560271" y="374396"/>
                  </a:lnTo>
                  <a:lnTo>
                    <a:pt x="1560550" y="374192"/>
                  </a:lnTo>
                  <a:lnTo>
                    <a:pt x="1560817" y="373964"/>
                  </a:lnTo>
                  <a:lnTo>
                    <a:pt x="1560817" y="366115"/>
                  </a:lnTo>
                  <a:lnTo>
                    <a:pt x="1557197" y="366712"/>
                  </a:lnTo>
                  <a:lnTo>
                    <a:pt x="1557667" y="365226"/>
                  </a:lnTo>
                  <a:lnTo>
                    <a:pt x="1557528" y="365264"/>
                  </a:lnTo>
                  <a:lnTo>
                    <a:pt x="1556308" y="366052"/>
                  </a:lnTo>
                  <a:lnTo>
                    <a:pt x="1555508" y="366852"/>
                  </a:lnTo>
                  <a:lnTo>
                    <a:pt x="1554949" y="367715"/>
                  </a:lnTo>
                  <a:lnTo>
                    <a:pt x="1555711" y="367169"/>
                  </a:lnTo>
                  <a:lnTo>
                    <a:pt x="1556994" y="370801"/>
                  </a:lnTo>
                  <a:lnTo>
                    <a:pt x="1554607" y="373684"/>
                  </a:lnTo>
                  <a:lnTo>
                    <a:pt x="1554937" y="374396"/>
                  </a:lnTo>
                  <a:lnTo>
                    <a:pt x="1556613" y="377431"/>
                  </a:lnTo>
                  <a:lnTo>
                    <a:pt x="1560664" y="377990"/>
                  </a:lnTo>
                  <a:lnTo>
                    <a:pt x="1565287" y="375196"/>
                  </a:lnTo>
                  <a:lnTo>
                    <a:pt x="1565795" y="374891"/>
                  </a:lnTo>
                  <a:lnTo>
                    <a:pt x="1566214" y="373964"/>
                  </a:lnTo>
                  <a:lnTo>
                    <a:pt x="1566316" y="373722"/>
                  </a:lnTo>
                  <a:lnTo>
                    <a:pt x="1566722" y="372833"/>
                  </a:lnTo>
                  <a:close/>
                </a:path>
                <a:path w="2016125" h="1857375">
                  <a:moveTo>
                    <a:pt x="1569567" y="446532"/>
                  </a:moveTo>
                  <a:lnTo>
                    <a:pt x="1569339" y="446722"/>
                  </a:lnTo>
                  <a:lnTo>
                    <a:pt x="1569554" y="446722"/>
                  </a:lnTo>
                  <a:lnTo>
                    <a:pt x="1569567" y="446595"/>
                  </a:lnTo>
                  <a:close/>
                </a:path>
                <a:path w="2016125" h="1857375">
                  <a:moveTo>
                    <a:pt x="1575244" y="389077"/>
                  </a:moveTo>
                  <a:lnTo>
                    <a:pt x="1574850" y="388416"/>
                  </a:lnTo>
                  <a:lnTo>
                    <a:pt x="1571713" y="390969"/>
                  </a:lnTo>
                  <a:lnTo>
                    <a:pt x="1575244" y="389077"/>
                  </a:lnTo>
                  <a:close/>
                </a:path>
                <a:path w="2016125" h="1857375">
                  <a:moveTo>
                    <a:pt x="1575460" y="378587"/>
                  </a:moveTo>
                  <a:lnTo>
                    <a:pt x="1574711" y="376872"/>
                  </a:lnTo>
                  <a:lnTo>
                    <a:pt x="1573657" y="376262"/>
                  </a:lnTo>
                  <a:lnTo>
                    <a:pt x="1572183" y="376567"/>
                  </a:lnTo>
                  <a:lnTo>
                    <a:pt x="1571586" y="376732"/>
                  </a:lnTo>
                  <a:lnTo>
                    <a:pt x="1570596" y="377621"/>
                  </a:lnTo>
                  <a:lnTo>
                    <a:pt x="1569935" y="377875"/>
                  </a:lnTo>
                  <a:lnTo>
                    <a:pt x="1569199" y="377913"/>
                  </a:lnTo>
                  <a:lnTo>
                    <a:pt x="1570228" y="380453"/>
                  </a:lnTo>
                  <a:lnTo>
                    <a:pt x="1569516" y="382320"/>
                  </a:lnTo>
                  <a:lnTo>
                    <a:pt x="1566138" y="384771"/>
                  </a:lnTo>
                  <a:lnTo>
                    <a:pt x="1564957" y="385292"/>
                  </a:lnTo>
                  <a:lnTo>
                    <a:pt x="1563712" y="386829"/>
                  </a:lnTo>
                  <a:lnTo>
                    <a:pt x="1563471" y="387985"/>
                  </a:lnTo>
                  <a:lnTo>
                    <a:pt x="1563852" y="390474"/>
                  </a:lnTo>
                  <a:lnTo>
                    <a:pt x="1566087" y="391388"/>
                  </a:lnTo>
                  <a:lnTo>
                    <a:pt x="1568894" y="389089"/>
                  </a:lnTo>
                  <a:lnTo>
                    <a:pt x="1569821" y="386613"/>
                  </a:lnTo>
                  <a:lnTo>
                    <a:pt x="1572641" y="387972"/>
                  </a:lnTo>
                  <a:lnTo>
                    <a:pt x="1572806" y="388061"/>
                  </a:lnTo>
                  <a:lnTo>
                    <a:pt x="1573542" y="387311"/>
                  </a:lnTo>
                  <a:lnTo>
                    <a:pt x="1574088" y="386143"/>
                  </a:lnTo>
                  <a:lnTo>
                    <a:pt x="1574533" y="385686"/>
                  </a:lnTo>
                  <a:lnTo>
                    <a:pt x="1575092" y="385394"/>
                  </a:lnTo>
                  <a:lnTo>
                    <a:pt x="1574850" y="385102"/>
                  </a:lnTo>
                  <a:lnTo>
                    <a:pt x="1573999" y="384225"/>
                  </a:lnTo>
                  <a:lnTo>
                    <a:pt x="1573174" y="383286"/>
                  </a:lnTo>
                  <a:lnTo>
                    <a:pt x="1572133" y="382130"/>
                  </a:lnTo>
                  <a:lnTo>
                    <a:pt x="1573276" y="381254"/>
                  </a:lnTo>
                  <a:lnTo>
                    <a:pt x="1574101" y="380758"/>
                  </a:lnTo>
                  <a:lnTo>
                    <a:pt x="1575409" y="379450"/>
                  </a:lnTo>
                  <a:lnTo>
                    <a:pt x="1575460" y="378587"/>
                  </a:lnTo>
                  <a:close/>
                </a:path>
                <a:path w="2016125" h="1857375">
                  <a:moveTo>
                    <a:pt x="1576285" y="387781"/>
                  </a:moveTo>
                  <a:lnTo>
                    <a:pt x="1576260" y="387642"/>
                  </a:lnTo>
                  <a:lnTo>
                    <a:pt x="1576171" y="387362"/>
                  </a:lnTo>
                  <a:lnTo>
                    <a:pt x="1575828" y="387642"/>
                  </a:lnTo>
                  <a:lnTo>
                    <a:pt x="1575993" y="387667"/>
                  </a:lnTo>
                  <a:lnTo>
                    <a:pt x="1576146" y="387718"/>
                  </a:lnTo>
                  <a:lnTo>
                    <a:pt x="1576285" y="387781"/>
                  </a:lnTo>
                  <a:close/>
                </a:path>
                <a:path w="2016125" h="1857375">
                  <a:moveTo>
                    <a:pt x="1576527" y="390779"/>
                  </a:moveTo>
                  <a:lnTo>
                    <a:pt x="1576400" y="390702"/>
                  </a:lnTo>
                  <a:lnTo>
                    <a:pt x="1576260" y="390563"/>
                  </a:lnTo>
                  <a:lnTo>
                    <a:pt x="1576120" y="390398"/>
                  </a:lnTo>
                  <a:lnTo>
                    <a:pt x="1573898" y="392798"/>
                  </a:lnTo>
                  <a:lnTo>
                    <a:pt x="1571802" y="395300"/>
                  </a:lnTo>
                  <a:lnTo>
                    <a:pt x="1570939" y="398653"/>
                  </a:lnTo>
                  <a:lnTo>
                    <a:pt x="1576273" y="393585"/>
                  </a:lnTo>
                  <a:lnTo>
                    <a:pt x="1576527" y="390779"/>
                  </a:lnTo>
                  <a:close/>
                </a:path>
                <a:path w="2016125" h="1857375">
                  <a:moveTo>
                    <a:pt x="1590979" y="411314"/>
                  </a:moveTo>
                  <a:close/>
                </a:path>
                <a:path w="2016125" h="1857375">
                  <a:moveTo>
                    <a:pt x="1591246" y="408990"/>
                  </a:moveTo>
                  <a:lnTo>
                    <a:pt x="1591017" y="407720"/>
                  </a:lnTo>
                  <a:lnTo>
                    <a:pt x="1590192" y="406654"/>
                  </a:lnTo>
                  <a:lnTo>
                    <a:pt x="1586534" y="405053"/>
                  </a:lnTo>
                  <a:lnTo>
                    <a:pt x="1584515" y="405777"/>
                  </a:lnTo>
                  <a:lnTo>
                    <a:pt x="1582356" y="410337"/>
                  </a:lnTo>
                  <a:lnTo>
                    <a:pt x="1582572" y="411581"/>
                  </a:lnTo>
                  <a:lnTo>
                    <a:pt x="1584985" y="413778"/>
                  </a:lnTo>
                  <a:lnTo>
                    <a:pt x="1585722" y="414185"/>
                  </a:lnTo>
                  <a:lnTo>
                    <a:pt x="1586420" y="414667"/>
                  </a:lnTo>
                  <a:lnTo>
                    <a:pt x="1586191" y="415340"/>
                  </a:lnTo>
                  <a:lnTo>
                    <a:pt x="1585988" y="415848"/>
                  </a:lnTo>
                  <a:lnTo>
                    <a:pt x="1585772" y="416775"/>
                  </a:lnTo>
                  <a:lnTo>
                    <a:pt x="1585760" y="418769"/>
                  </a:lnTo>
                  <a:lnTo>
                    <a:pt x="1585887" y="419074"/>
                  </a:lnTo>
                  <a:lnTo>
                    <a:pt x="1586204" y="419493"/>
                  </a:lnTo>
                  <a:lnTo>
                    <a:pt x="1587347" y="418769"/>
                  </a:lnTo>
                  <a:lnTo>
                    <a:pt x="1588211" y="417525"/>
                  </a:lnTo>
                  <a:lnTo>
                    <a:pt x="1590205" y="417766"/>
                  </a:lnTo>
                  <a:lnTo>
                    <a:pt x="1590446" y="417753"/>
                  </a:lnTo>
                  <a:lnTo>
                    <a:pt x="1590649" y="417703"/>
                  </a:lnTo>
                  <a:lnTo>
                    <a:pt x="1590598" y="417525"/>
                  </a:lnTo>
                  <a:lnTo>
                    <a:pt x="1590370" y="416775"/>
                  </a:lnTo>
                  <a:lnTo>
                    <a:pt x="1590306" y="415340"/>
                  </a:lnTo>
                  <a:lnTo>
                    <a:pt x="1589874" y="414870"/>
                  </a:lnTo>
                  <a:lnTo>
                    <a:pt x="1589214" y="414147"/>
                  </a:lnTo>
                  <a:lnTo>
                    <a:pt x="1589849" y="413169"/>
                  </a:lnTo>
                  <a:lnTo>
                    <a:pt x="1590573" y="412318"/>
                  </a:lnTo>
                  <a:lnTo>
                    <a:pt x="1590967" y="411327"/>
                  </a:lnTo>
                  <a:lnTo>
                    <a:pt x="1590738" y="411505"/>
                  </a:lnTo>
                  <a:lnTo>
                    <a:pt x="1589735" y="412559"/>
                  </a:lnTo>
                  <a:lnTo>
                    <a:pt x="1589100" y="413778"/>
                  </a:lnTo>
                  <a:lnTo>
                    <a:pt x="1588350" y="414870"/>
                  </a:lnTo>
                  <a:lnTo>
                    <a:pt x="1587271" y="414286"/>
                  </a:lnTo>
                  <a:lnTo>
                    <a:pt x="1586763" y="413524"/>
                  </a:lnTo>
                  <a:lnTo>
                    <a:pt x="1586826" y="412788"/>
                  </a:lnTo>
                  <a:lnTo>
                    <a:pt x="1591246" y="408990"/>
                  </a:lnTo>
                  <a:close/>
                </a:path>
                <a:path w="2016125" h="1857375">
                  <a:moveTo>
                    <a:pt x="1591652" y="305155"/>
                  </a:moveTo>
                  <a:lnTo>
                    <a:pt x="1589570" y="306222"/>
                  </a:lnTo>
                  <a:lnTo>
                    <a:pt x="1587322" y="306501"/>
                  </a:lnTo>
                  <a:lnTo>
                    <a:pt x="1584896" y="305981"/>
                  </a:lnTo>
                  <a:lnTo>
                    <a:pt x="1585010" y="306412"/>
                  </a:lnTo>
                  <a:lnTo>
                    <a:pt x="1585175" y="306857"/>
                  </a:lnTo>
                  <a:lnTo>
                    <a:pt x="1585849" y="308038"/>
                  </a:lnTo>
                  <a:lnTo>
                    <a:pt x="1586407" y="308610"/>
                  </a:lnTo>
                  <a:lnTo>
                    <a:pt x="1587068" y="309029"/>
                  </a:lnTo>
                  <a:lnTo>
                    <a:pt x="1587334" y="308216"/>
                  </a:lnTo>
                  <a:lnTo>
                    <a:pt x="1587703" y="307390"/>
                  </a:lnTo>
                  <a:lnTo>
                    <a:pt x="1588008" y="306539"/>
                  </a:lnTo>
                  <a:lnTo>
                    <a:pt x="1588973" y="306374"/>
                  </a:lnTo>
                  <a:lnTo>
                    <a:pt x="1590014" y="306374"/>
                  </a:lnTo>
                  <a:lnTo>
                    <a:pt x="1591183" y="305841"/>
                  </a:lnTo>
                  <a:lnTo>
                    <a:pt x="1591424" y="305511"/>
                  </a:lnTo>
                  <a:lnTo>
                    <a:pt x="1591652" y="305155"/>
                  </a:lnTo>
                  <a:close/>
                </a:path>
                <a:path w="2016125" h="1857375">
                  <a:moveTo>
                    <a:pt x="1594688" y="304241"/>
                  </a:moveTo>
                  <a:lnTo>
                    <a:pt x="1594612" y="303669"/>
                  </a:lnTo>
                  <a:lnTo>
                    <a:pt x="1594446" y="303136"/>
                  </a:lnTo>
                  <a:lnTo>
                    <a:pt x="1593888" y="303669"/>
                  </a:lnTo>
                  <a:lnTo>
                    <a:pt x="1593303" y="304139"/>
                  </a:lnTo>
                  <a:lnTo>
                    <a:pt x="1592732" y="304520"/>
                  </a:lnTo>
                  <a:lnTo>
                    <a:pt x="1593481" y="304749"/>
                  </a:lnTo>
                  <a:lnTo>
                    <a:pt x="1594104" y="304825"/>
                  </a:lnTo>
                  <a:lnTo>
                    <a:pt x="1594688" y="304825"/>
                  </a:lnTo>
                  <a:lnTo>
                    <a:pt x="1594688" y="304241"/>
                  </a:lnTo>
                  <a:close/>
                </a:path>
                <a:path w="2016125" h="1857375">
                  <a:moveTo>
                    <a:pt x="1597164" y="460133"/>
                  </a:moveTo>
                  <a:lnTo>
                    <a:pt x="1597037" y="460121"/>
                  </a:lnTo>
                  <a:lnTo>
                    <a:pt x="1596910" y="460121"/>
                  </a:lnTo>
                  <a:lnTo>
                    <a:pt x="1596783" y="460108"/>
                  </a:lnTo>
                  <a:lnTo>
                    <a:pt x="1596745" y="460273"/>
                  </a:lnTo>
                  <a:lnTo>
                    <a:pt x="1597164" y="460133"/>
                  </a:lnTo>
                  <a:close/>
                </a:path>
                <a:path w="2016125" h="1857375">
                  <a:moveTo>
                    <a:pt x="1617535" y="486943"/>
                  </a:moveTo>
                  <a:lnTo>
                    <a:pt x="1614893" y="486841"/>
                  </a:lnTo>
                  <a:lnTo>
                    <a:pt x="1613852" y="486918"/>
                  </a:lnTo>
                  <a:lnTo>
                    <a:pt x="1610906" y="487908"/>
                  </a:lnTo>
                  <a:lnTo>
                    <a:pt x="1610360" y="488111"/>
                  </a:lnTo>
                  <a:lnTo>
                    <a:pt x="1610207" y="488480"/>
                  </a:lnTo>
                  <a:lnTo>
                    <a:pt x="1609674" y="489369"/>
                  </a:lnTo>
                  <a:lnTo>
                    <a:pt x="1609585" y="489585"/>
                  </a:lnTo>
                  <a:lnTo>
                    <a:pt x="1609458" y="489788"/>
                  </a:lnTo>
                  <a:lnTo>
                    <a:pt x="1611058" y="490448"/>
                  </a:lnTo>
                  <a:lnTo>
                    <a:pt x="1611820" y="490880"/>
                  </a:lnTo>
                  <a:lnTo>
                    <a:pt x="1612112" y="491604"/>
                  </a:lnTo>
                  <a:lnTo>
                    <a:pt x="1617535" y="486943"/>
                  </a:lnTo>
                  <a:close/>
                </a:path>
                <a:path w="2016125" h="1857375">
                  <a:moveTo>
                    <a:pt x="1638896" y="199288"/>
                  </a:moveTo>
                  <a:lnTo>
                    <a:pt x="1636204" y="199504"/>
                  </a:lnTo>
                  <a:lnTo>
                    <a:pt x="1635836" y="201218"/>
                  </a:lnTo>
                  <a:lnTo>
                    <a:pt x="1636979" y="200507"/>
                  </a:lnTo>
                  <a:lnTo>
                    <a:pt x="1637931" y="199885"/>
                  </a:lnTo>
                  <a:lnTo>
                    <a:pt x="1638896" y="199288"/>
                  </a:lnTo>
                  <a:close/>
                </a:path>
                <a:path w="2016125" h="1857375">
                  <a:moveTo>
                    <a:pt x="1646224" y="195072"/>
                  </a:moveTo>
                  <a:lnTo>
                    <a:pt x="1646085" y="194983"/>
                  </a:lnTo>
                  <a:lnTo>
                    <a:pt x="1645932" y="194881"/>
                  </a:lnTo>
                  <a:lnTo>
                    <a:pt x="1645780" y="194792"/>
                  </a:lnTo>
                  <a:lnTo>
                    <a:pt x="1645640" y="195097"/>
                  </a:lnTo>
                  <a:lnTo>
                    <a:pt x="1645412" y="195389"/>
                  </a:lnTo>
                  <a:lnTo>
                    <a:pt x="1645412" y="195707"/>
                  </a:lnTo>
                  <a:lnTo>
                    <a:pt x="1645399" y="195846"/>
                  </a:lnTo>
                  <a:lnTo>
                    <a:pt x="1645869" y="195973"/>
                  </a:lnTo>
                  <a:lnTo>
                    <a:pt x="1646123" y="196113"/>
                  </a:lnTo>
                  <a:lnTo>
                    <a:pt x="1646161" y="195770"/>
                  </a:lnTo>
                  <a:lnTo>
                    <a:pt x="1646199" y="195427"/>
                  </a:lnTo>
                  <a:lnTo>
                    <a:pt x="1646224" y="195072"/>
                  </a:lnTo>
                  <a:close/>
                </a:path>
                <a:path w="2016125" h="1857375">
                  <a:moveTo>
                    <a:pt x="1649133" y="202882"/>
                  </a:moveTo>
                  <a:lnTo>
                    <a:pt x="1648993" y="202869"/>
                  </a:lnTo>
                  <a:lnTo>
                    <a:pt x="1648866" y="202857"/>
                  </a:lnTo>
                  <a:lnTo>
                    <a:pt x="1648726" y="202844"/>
                  </a:lnTo>
                  <a:lnTo>
                    <a:pt x="1648701" y="203161"/>
                  </a:lnTo>
                  <a:lnTo>
                    <a:pt x="1648675" y="203301"/>
                  </a:lnTo>
                  <a:lnTo>
                    <a:pt x="1648815" y="203314"/>
                  </a:lnTo>
                  <a:lnTo>
                    <a:pt x="1649044" y="203390"/>
                  </a:lnTo>
                  <a:lnTo>
                    <a:pt x="1649133" y="203212"/>
                  </a:lnTo>
                  <a:lnTo>
                    <a:pt x="1649107" y="203047"/>
                  </a:lnTo>
                  <a:lnTo>
                    <a:pt x="1649133" y="202882"/>
                  </a:lnTo>
                  <a:close/>
                </a:path>
                <a:path w="2016125" h="1857375">
                  <a:moveTo>
                    <a:pt x="1650504" y="174167"/>
                  </a:moveTo>
                  <a:lnTo>
                    <a:pt x="1650288" y="174002"/>
                  </a:lnTo>
                  <a:lnTo>
                    <a:pt x="1650072" y="174040"/>
                  </a:lnTo>
                  <a:lnTo>
                    <a:pt x="1649920" y="174142"/>
                  </a:lnTo>
                  <a:lnTo>
                    <a:pt x="1649869" y="174294"/>
                  </a:lnTo>
                  <a:lnTo>
                    <a:pt x="1650047" y="174510"/>
                  </a:lnTo>
                  <a:lnTo>
                    <a:pt x="1650263" y="174485"/>
                  </a:lnTo>
                  <a:lnTo>
                    <a:pt x="1650415" y="174358"/>
                  </a:lnTo>
                  <a:lnTo>
                    <a:pt x="1650479" y="174218"/>
                  </a:lnTo>
                  <a:close/>
                </a:path>
                <a:path w="2016125" h="1857375">
                  <a:moveTo>
                    <a:pt x="1654060" y="114046"/>
                  </a:moveTo>
                  <a:lnTo>
                    <a:pt x="1651063" y="110794"/>
                  </a:lnTo>
                  <a:lnTo>
                    <a:pt x="1651723" y="111963"/>
                  </a:lnTo>
                  <a:lnTo>
                    <a:pt x="1652371" y="113118"/>
                  </a:lnTo>
                  <a:lnTo>
                    <a:pt x="1653057" y="114338"/>
                  </a:lnTo>
                  <a:lnTo>
                    <a:pt x="1654060" y="114046"/>
                  </a:lnTo>
                  <a:close/>
                </a:path>
                <a:path w="2016125" h="1857375">
                  <a:moveTo>
                    <a:pt x="1655775" y="170345"/>
                  </a:moveTo>
                  <a:lnTo>
                    <a:pt x="1655686" y="169748"/>
                  </a:lnTo>
                  <a:lnTo>
                    <a:pt x="1655559" y="169164"/>
                  </a:lnTo>
                  <a:lnTo>
                    <a:pt x="1653692" y="165315"/>
                  </a:lnTo>
                  <a:lnTo>
                    <a:pt x="1649310" y="164147"/>
                  </a:lnTo>
                  <a:lnTo>
                    <a:pt x="1645005" y="166585"/>
                  </a:lnTo>
                  <a:lnTo>
                    <a:pt x="1643938" y="167754"/>
                  </a:lnTo>
                  <a:lnTo>
                    <a:pt x="1643265" y="169062"/>
                  </a:lnTo>
                  <a:lnTo>
                    <a:pt x="1643418" y="170141"/>
                  </a:lnTo>
                  <a:lnTo>
                    <a:pt x="1643151" y="171056"/>
                  </a:lnTo>
                  <a:lnTo>
                    <a:pt x="1644345" y="171450"/>
                  </a:lnTo>
                  <a:lnTo>
                    <a:pt x="1645272" y="171780"/>
                  </a:lnTo>
                  <a:lnTo>
                    <a:pt x="1646072" y="172021"/>
                  </a:lnTo>
                  <a:lnTo>
                    <a:pt x="1648053" y="170916"/>
                  </a:lnTo>
                  <a:lnTo>
                    <a:pt x="1649412" y="171196"/>
                  </a:lnTo>
                  <a:lnTo>
                    <a:pt x="1651406" y="170078"/>
                  </a:lnTo>
                  <a:lnTo>
                    <a:pt x="1652193" y="168973"/>
                  </a:lnTo>
                  <a:lnTo>
                    <a:pt x="1653171" y="168033"/>
                  </a:lnTo>
                  <a:lnTo>
                    <a:pt x="1655775" y="170345"/>
                  </a:lnTo>
                  <a:close/>
                </a:path>
                <a:path w="2016125" h="1857375">
                  <a:moveTo>
                    <a:pt x="1655953" y="194665"/>
                  </a:moveTo>
                  <a:lnTo>
                    <a:pt x="1655800" y="194614"/>
                  </a:lnTo>
                  <a:lnTo>
                    <a:pt x="1655508" y="194538"/>
                  </a:lnTo>
                  <a:lnTo>
                    <a:pt x="1655368" y="194830"/>
                  </a:lnTo>
                  <a:lnTo>
                    <a:pt x="1655292" y="195135"/>
                  </a:lnTo>
                  <a:lnTo>
                    <a:pt x="1655191" y="195440"/>
                  </a:lnTo>
                  <a:lnTo>
                    <a:pt x="1655356" y="195453"/>
                  </a:lnTo>
                  <a:lnTo>
                    <a:pt x="1655635" y="195554"/>
                  </a:lnTo>
                  <a:lnTo>
                    <a:pt x="1655800" y="195237"/>
                  </a:lnTo>
                  <a:lnTo>
                    <a:pt x="1655851" y="194957"/>
                  </a:lnTo>
                  <a:lnTo>
                    <a:pt x="1655953" y="194665"/>
                  </a:lnTo>
                  <a:close/>
                </a:path>
                <a:path w="2016125" h="1857375">
                  <a:moveTo>
                    <a:pt x="1661807" y="199466"/>
                  </a:moveTo>
                  <a:lnTo>
                    <a:pt x="1661375" y="199923"/>
                  </a:lnTo>
                  <a:lnTo>
                    <a:pt x="1661045" y="200418"/>
                  </a:lnTo>
                  <a:lnTo>
                    <a:pt x="1660855" y="200977"/>
                  </a:lnTo>
                  <a:lnTo>
                    <a:pt x="1661261" y="200545"/>
                  </a:lnTo>
                  <a:lnTo>
                    <a:pt x="1661579" y="200025"/>
                  </a:lnTo>
                  <a:lnTo>
                    <a:pt x="1661807" y="199466"/>
                  </a:lnTo>
                  <a:close/>
                </a:path>
                <a:path w="2016125" h="1857375">
                  <a:moveTo>
                    <a:pt x="1664652" y="206336"/>
                  </a:moveTo>
                  <a:lnTo>
                    <a:pt x="1664360" y="206463"/>
                  </a:lnTo>
                  <a:lnTo>
                    <a:pt x="1664106" y="206603"/>
                  </a:lnTo>
                  <a:lnTo>
                    <a:pt x="1663865" y="206705"/>
                  </a:lnTo>
                  <a:lnTo>
                    <a:pt x="1663941" y="206883"/>
                  </a:lnTo>
                  <a:lnTo>
                    <a:pt x="1664042" y="207213"/>
                  </a:lnTo>
                  <a:lnTo>
                    <a:pt x="1664182" y="207213"/>
                  </a:lnTo>
                  <a:lnTo>
                    <a:pt x="1664411" y="206895"/>
                  </a:lnTo>
                  <a:lnTo>
                    <a:pt x="1664538" y="206629"/>
                  </a:lnTo>
                  <a:lnTo>
                    <a:pt x="1664652" y="206336"/>
                  </a:lnTo>
                  <a:close/>
                </a:path>
                <a:path w="2016125" h="1857375">
                  <a:moveTo>
                    <a:pt x="1667789" y="157416"/>
                  </a:moveTo>
                  <a:lnTo>
                    <a:pt x="1667395" y="157086"/>
                  </a:lnTo>
                  <a:lnTo>
                    <a:pt x="1666900" y="155879"/>
                  </a:lnTo>
                  <a:lnTo>
                    <a:pt x="1666697" y="156616"/>
                  </a:lnTo>
                  <a:lnTo>
                    <a:pt x="1666633" y="157378"/>
                  </a:lnTo>
                  <a:lnTo>
                    <a:pt x="1666697" y="158115"/>
                  </a:lnTo>
                  <a:lnTo>
                    <a:pt x="1667433" y="157657"/>
                  </a:lnTo>
                  <a:lnTo>
                    <a:pt x="1667789" y="157416"/>
                  </a:lnTo>
                  <a:close/>
                </a:path>
                <a:path w="2016125" h="1857375">
                  <a:moveTo>
                    <a:pt x="1675422" y="151587"/>
                  </a:moveTo>
                  <a:lnTo>
                    <a:pt x="1674177" y="150863"/>
                  </a:lnTo>
                  <a:lnTo>
                    <a:pt x="1672793" y="150761"/>
                  </a:lnTo>
                  <a:lnTo>
                    <a:pt x="1671472" y="151142"/>
                  </a:lnTo>
                  <a:lnTo>
                    <a:pt x="1671929" y="152006"/>
                  </a:lnTo>
                  <a:lnTo>
                    <a:pt x="1672628" y="152628"/>
                  </a:lnTo>
                  <a:lnTo>
                    <a:pt x="1673707" y="152958"/>
                  </a:lnTo>
                  <a:lnTo>
                    <a:pt x="1673847" y="152793"/>
                  </a:lnTo>
                  <a:lnTo>
                    <a:pt x="1674533" y="152412"/>
                  </a:lnTo>
                  <a:lnTo>
                    <a:pt x="1675028" y="152031"/>
                  </a:lnTo>
                  <a:lnTo>
                    <a:pt x="1675422" y="151587"/>
                  </a:lnTo>
                  <a:close/>
                </a:path>
                <a:path w="2016125" h="1857375">
                  <a:moveTo>
                    <a:pt x="1676755" y="153784"/>
                  </a:moveTo>
                  <a:lnTo>
                    <a:pt x="1676234" y="154114"/>
                  </a:lnTo>
                  <a:lnTo>
                    <a:pt x="1675714" y="154432"/>
                  </a:lnTo>
                  <a:lnTo>
                    <a:pt x="1675168" y="154749"/>
                  </a:lnTo>
                  <a:lnTo>
                    <a:pt x="1675345" y="155282"/>
                  </a:lnTo>
                  <a:lnTo>
                    <a:pt x="1675676" y="156248"/>
                  </a:lnTo>
                  <a:lnTo>
                    <a:pt x="1676158" y="155359"/>
                  </a:lnTo>
                  <a:lnTo>
                    <a:pt x="1676539" y="154495"/>
                  </a:lnTo>
                  <a:lnTo>
                    <a:pt x="1676755" y="153784"/>
                  </a:lnTo>
                  <a:close/>
                </a:path>
                <a:path w="2016125" h="1857375">
                  <a:moveTo>
                    <a:pt x="1676958" y="153606"/>
                  </a:moveTo>
                  <a:lnTo>
                    <a:pt x="1676857" y="153454"/>
                  </a:lnTo>
                  <a:lnTo>
                    <a:pt x="1676755" y="153784"/>
                  </a:lnTo>
                  <a:lnTo>
                    <a:pt x="1676895" y="153695"/>
                  </a:lnTo>
                  <a:close/>
                </a:path>
                <a:path w="2016125" h="1857375">
                  <a:moveTo>
                    <a:pt x="1677047" y="161277"/>
                  </a:moveTo>
                  <a:lnTo>
                    <a:pt x="1676857" y="161277"/>
                  </a:lnTo>
                  <a:lnTo>
                    <a:pt x="1676654" y="161264"/>
                  </a:lnTo>
                  <a:lnTo>
                    <a:pt x="1676450" y="161264"/>
                  </a:lnTo>
                  <a:lnTo>
                    <a:pt x="1674964" y="162521"/>
                  </a:lnTo>
                  <a:lnTo>
                    <a:pt x="1675218" y="162420"/>
                  </a:lnTo>
                  <a:lnTo>
                    <a:pt x="1675498" y="162331"/>
                  </a:lnTo>
                  <a:lnTo>
                    <a:pt x="1675739" y="162204"/>
                  </a:lnTo>
                  <a:lnTo>
                    <a:pt x="1676234" y="161925"/>
                  </a:lnTo>
                  <a:lnTo>
                    <a:pt x="1676654" y="161607"/>
                  </a:lnTo>
                  <a:lnTo>
                    <a:pt x="1677047" y="161277"/>
                  </a:lnTo>
                  <a:close/>
                </a:path>
                <a:path w="2016125" h="1857375">
                  <a:moveTo>
                    <a:pt x="1678482" y="155448"/>
                  </a:moveTo>
                  <a:lnTo>
                    <a:pt x="1677238" y="153212"/>
                  </a:lnTo>
                  <a:lnTo>
                    <a:pt x="1677047" y="153466"/>
                  </a:lnTo>
                  <a:lnTo>
                    <a:pt x="1676958" y="153606"/>
                  </a:lnTo>
                  <a:lnTo>
                    <a:pt x="1677403" y="154368"/>
                  </a:lnTo>
                  <a:lnTo>
                    <a:pt x="1677898" y="155003"/>
                  </a:lnTo>
                  <a:lnTo>
                    <a:pt x="1678482" y="155448"/>
                  </a:lnTo>
                  <a:close/>
                </a:path>
                <a:path w="2016125" h="1857375">
                  <a:moveTo>
                    <a:pt x="1684147" y="178447"/>
                  </a:moveTo>
                  <a:lnTo>
                    <a:pt x="1683626" y="177660"/>
                  </a:lnTo>
                  <a:lnTo>
                    <a:pt x="1680705" y="175501"/>
                  </a:lnTo>
                  <a:lnTo>
                    <a:pt x="1680070" y="175171"/>
                  </a:lnTo>
                  <a:lnTo>
                    <a:pt x="1679575" y="174866"/>
                  </a:lnTo>
                  <a:lnTo>
                    <a:pt x="1678266" y="175983"/>
                  </a:lnTo>
                  <a:lnTo>
                    <a:pt x="1677911" y="177215"/>
                  </a:lnTo>
                  <a:lnTo>
                    <a:pt x="1677860" y="178485"/>
                  </a:lnTo>
                  <a:lnTo>
                    <a:pt x="1678000" y="178638"/>
                  </a:lnTo>
                  <a:lnTo>
                    <a:pt x="1679638" y="179895"/>
                  </a:lnTo>
                  <a:lnTo>
                    <a:pt x="1681251" y="181089"/>
                  </a:lnTo>
                  <a:lnTo>
                    <a:pt x="1683410" y="180467"/>
                  </a:lnTo>
                  <a:lnTo>
                    <a:pt x="1684070" y="178727"/>
                  </a:lnTo>
                  <a:lnTo>
                    <a:pt x="1684147" y="178447"/>
                  </a:lnTo>
                  <a:close/>
                </a:path>
                <a:path w="2016125" h="1857375">
                  <a:moveTo>
                    <a:pt x="1685671" y="174510"/>
                  </a:moveTo>
                  <a:lnTo>
                    <a:pt x="1685582" y="174244"/>
                  </a:lnTo>
                  <a:lnTo>
                    <a:pt x="1685455" y="174028"/>
                  </a:lnTo>
                  <a:lnTo>
                    <a:pt x="1685328" y="173774"/>
                  </a:lnTo>
                  <a:lnTo>
                    <a:pt x="1684096" y="175768"/>
                  </a:lnTo>
                  <a:lnTo>
                    <a:pt x="1685671" y="174510"/>
                  </a:lnTo>
                  <a:close/>
                </a:path>
                <a:path w="2016125" h="1857375">
                  <a:moveTo>
                    <a:pt x="1687804" y="400037"/>
                  </a:moveTo>
                  <a:lnTo>
                    <a:pt x="1687322" y="398449"/>
                  </a:lnTo>
                  <a:lnTo>
                    <a:pt x="1685467" y="397332"/>
                  </a:lnTo>
                  <a:lnTo>
                    <a:pt x="1684489" y="398868"/>
                  </a:lnTo>
                  <a:lnTo>
                    <a:pt x="1683969" y="400659"/>
                  </a:lnTo>
                  <a:lnTo>
                    <a:pt x="1681302" y="402120"/>
                  </a:lnTo>
                  <a:lnTo>
                    <a:pt x="1680057" y="403199"/>
                  </a:lnTo>
                  <a:lnTo>
                    <a:pt x="1678838" y="404317"/>
                  </a:lnTo>
                  <a:lnTo>
                    <a:pt x="1679473" y="404926"/>
                  </a:lnTo>
                  <a:lnTo>
                    <a:pt x="1679676" y="405879"/>
                  </a:lnTo>
                  <a:lnTo>
                    <a:pt x="1679422" y="407187"/>
                  </a:lnTo>
                  <a:lnTo>
                    <a:pt x="1679168" y="408292"/>
                  </a:lnTo>
                  <a:lnTo>
                    <a:pt x="1678584" y="409016"/>
                  </a:lnTo>
                  <a:lnTo>
                    <a:pt x="1678178" y="409752"/>
                  </a:lnTo>
                  <a:lnTo>
                    <a:pt x="1675447" y="408762"/>
                  </a:lnTo>
                  <a:lnTo>
                    <a:pt x="1675409" y="409536"/>
                  </a:lnTo>
                  <a:lnTo>
                    <a:pt x="1675231" y="411022"/>
                  </a:lnTo>
                  <a:lnTo>
                    <a:pt x="1675193" y="411505"/>
                  </a:lnTo>
                  <a:lnTo>
                    <a:pt x="1675536" y="411454"/>
                  </a:lnTo>
                  <a:lnTo>
                    <a:pt x="1675879" y="411454"/>
                  </a:lnTo>
                  <a:lnTo>
                    <a:pt x="1677225" y="411746"/>
                  </a:lnTo>
                  <a:lnTo>
                    <a:pt x="1679168" y="412915"/>
                  </a:lnTo>
                  <a:lnTo>
                    <a:pt x="1679841" y="412153"/>
                  </a:lnTo>
                  <a:lnTo>
                    <a:pt x="1681099" y="411937"/>
                  </a:lnTo>
                  <a:lnTo>
                    <a:pt x="1681924" y="410883"/>
                  </a:lnTo>
                  <a:lnTo>
                    <a:pt x="1682051" y="410667"/>
                  </a:lnTo>
                  <a:lnTo>
                    <a:pt x="1682140" y="410311"/>
                  </a:lnTo>
                  <a:lnTo>
                    <a:pt x="1682800" y="409816"/>
                  </a:lnTo>
                  <a:lnTo>
                    <a:pt x="1684350" y="409651"/>
                  </a:lnTo>
                  <a:lnTo>
                    <a:pt x="1685455" y="409625"/>
                  </a:lnTo>
                  <a:lnTo>
                    <a:pt x="1684743" y="408635"/>
                  </a:lnTo>
                  <a:lnTo>
                    <a:pt x="1684566" y="407606"/>
                  </a:lnTo>
                  <a:lnTo>
                    <a:pt x="1686737" y="405117"/>
                  </a:lnTo>
                  <a:lnTo>
                    <a:pt x="1687055" y="403415"/>
                  </a:lnTo>
                  <a:lnTo>
                    <a:pt x="1687804" y="400037"/>
                  </a:lnTo>
                  <a:close/>
                </a:path>
                <a:path w="2016125" h="1857375">
                  <a:moveTo>
                    <a:pt x="1705432" y="72377"/>
                  </a:moveTo>
                  <a:lnTo>
                    <a:pt x="1703044" y="68275"/>
                  </a:lnTo>
                  <a:lnTo>
                    <a:pt x="1701952" y="66408"/>
                  </a:lnTo>
                  <a:lnTo>
                    <a:pt x="1700288" y="63550"/>
                  </a:lnTo>
                  <a:lnTo>
                    <a:pt x="1695665" y="62293"/>
                  </a:lnTo>
                  <a:lnTo>
                    <a:pt x="1693633" y="63474"/>
                  </a:lnTo>
                  <a:lnTo>
                    <a:pt x="1693633" y="68262"/>
                  </a:lnTo>
                  <a:lnTo>
                    <a:pt x="1693037" y="67741"/>
                  </a:lnTo>
                  <a:lnTo>
                    <a:pt x="1692592" y="67183"/>
                  </a:lnTo>
                  <a:lnTo>
                    <a:pt x="1692465" y="66903"/>
                  </a:lnTo>
                  <a:lnTo>
                    <a:pt x="1692668" y="66408"/>
                  </a:lnTo>
                  <a:lnTo>
                    <a:pt x="1693633" y="68262"/>
                  </a:lnTo>
                  <a:lnTo>
                    <a:pt x="1693633" y="63474"/>
                  </a:lnTo>
                  <a:lnTo>
                    <a:pt x="1687017" y="67284"/>
                  </a:lnTo>
                  <a:lnTo>
                    <a:pt x="1685594" y="72224"/>
                  </a:lnTo>
                  <a:lnTo>
                    <a:pt x="1690446" y="80530"/>
                  </a:lnTo>
                  <a:lnTo>
                    <a:pt x="1696186" y="82283"/>
                  </a:lnTo>
                  <a:lnTo>
                    <a:pt x="1704213" y="77597"/>
                  </a:lnTo>
                  <a:lnTo>
                    <a:pt x="1705432" y="72377"/>
                  </a:lnTo>
                  <a:close/>
                </a:path>
                <a:path w="2016125" h="1857375">
                  <a:moveTo>
                    <a:pt x="1734007" y="21348"/>
                  </a:moveTo>
                  <a:lnTo>
                    <a:pt x="1732229" y="18567"/>
                  </a:lnTo>
                  <a:lnTo>
                    <a:pt x="1730527" y="18199"/>
                  </a:lnTo>
                  <a:lnTo>
                    <a:pt x="1727695" y="19951"/>
                  </a:lnTo>
                  <a:lnTo>
                    <a:pt x="1727314" y="21602"/>
                  </a:lnTo>
                  <a:lnTo>
                    <a:pt x="1728190" y="23050"/>
                  </a:lnTo>
                  <a:lnTo>
                    <a:pt x="1729054" y="24434"/>
                  </a:lnTo>
                  <a:lnTo>
                    <a:pt x="1730679" y="24790"/>
                  </a:lnTo>
                  <a:lnTo>
                    <a:pt x="1732178" y="23901"/>
                  </a:lnTo>
                  <a:lnTo>
                    <a:pt x="1733600" y="23075"/>
                  </a:lnTo>
                  <a:lnTo>
                    <a:pt x="1734007" y="21348"/>
                  </a:lnTo>
                  <a:close/>
                </a:path>
                <a:path w="2016125" h="1857375">
                  <a:moveTo>
                    <a:pt x="1772234" y="159842"/>
                  </a:moveTo>
                  <a:lnTo>
                    <a:pt x="1769097" y="158051"/>
                  </a:lnTo>
                  <a:lnTo>
                    <a:pt x="1768322" y="154063"/>
                  </a:lnTo>
                  <a:lnTo>
                    <a:pt x="1767116" y="152742"/>
                  </a:lnTo>
                  <a:lnTo>
                    <a:pt x="1767116" y="161912"/>
                  </a:lnTo>
                  <a:lnTo>
                    <a:pt x="1766671" y="161912"/>
                  </a:lnTo>
                  <a:lnTo>
                    <a:pt x="1766938" y="161556"/>
                  </a:lnTo>
                  <a:lnTo>
                    <a:pt x="1767116" y="161912"/>
                  </a:lnTo>
                  <a:lnTo>
                    <a:pt x="1767116" y="152742"/>
                  </a:lnTo>
                  <a:lnTo>
                    <a:pt x="1765947" y="151447"/>
                  </a:lnTo>
                  <a:lnTo>
                    <a:pt x="1765642" y="151549"/>
                  </a:lnTo>
                  <a:lnTo>
                    <a:pt x="1764182" y="153022"/>
                  </a:lnTo>
                  <a:lnTo>
                    <a:pt x="1762975" y="154559"/>
                  </a:lnTo>
                  <a:lnTo>
                    <a:pt x="1760016" y="156387"/>
                  </a:lnTo>
                  <a:lnTo>
                    <a:pt x="1758505" y="156718"/>
                  </a:lnTo>
                  <a:lnTo>
                    <a:pt x="1759635" y="158965"/>
                  </a:lnTo>
                  <a:lnTo>
                    <a:pt x="1758442" y="160032"/>
                  </a:lnTo>
                  <a:lnTo>
                    <a:pt x="1756765" y="160147"/>
                  </a:lnTo>
                  <a:lnTo>
                    <a:pt x="1755686" y="159753"/>
                  </a:lnTo>
                  <a:lnTo>
                    <a:pt x="1754809" y="159588"/>
                  </a:lnTo>
                  <a:lnTo>
                    <a:pt x="1753781" y="160439"/>
                  </a:lnTo>
                  <a:lnTo>
                    <a:pt x="1751825" y="162102"/>
                  </a:lnTo>
                  <a:lnTo>
                    <a:pt x="1752498" y="162661"/>
                  </a:lnTo>
                  <a:lnTo>
                    <a:pt x="1753285" y="163169"/>
                  </a:lnTo>
                  <a:lnTo>
                    <a:pt x="1756918" y="164147"/>
                  </a:lnTo>
                  <a:lnTo>
                    <a:pt x="1759762" y="164795"/>
                  </a:lnTo>
                  <a:lnTo>
                    <a:pt x="1765147" y="165836"/>
                  </a:lnTo>
                  <a:lnTo>
                    <a:pt x="1767382" y="165455"/>
                  </a:lnTo>
                  <a:lnTo>
                    <a:pt x="1772107" y="160147"/>
                  </a:lnTo>
                  <a:lnTo>
                    <a:pt x="1772234" y="159842"/>
                  </a:lnTo>
                  <a:close/>
                </a:path>
                <a:path w="2016125" h="1857375">
                  <a:moveTo>
                    <a:pt x="1780374" y="143535"/>
                  </a:moveTo>
                  <a:lnTo>
                    <a:pt x="1780057" y="143332"/>
                  </a:lnTo>
                  <a:lnTo>
                    <a:pt x="1779752" y="143179"/>
                  </a:lnTo>
                  <a:lnTo>
                    <a:pt x="1779435" y="143027"/>
                  </a:lnTo>
                  <a:lnTo>
                    <a:pt x="1779485" y="143725"/>
                  </a:lnTo>
                  <a:lnTo>
                    <a:pt x="1779485" y="144081"/>
                  </a:lnTo>
                  <a:lnTo>
                    <a:pt x="1779790" y="143878"/>
                  </a:lnTo>
                  <a:lnTo>
                    <a:pt x="1780374" y="143535"/>
                  </a:lnTo>
                  <a:close/>
                </a:path>
                <a:path w="2016125" h="1857375">
                  <a:moveTo>
                    <a:pt x="1782330" y="147370"/>
                  </a:moveTo>
                  <a:lnTo>
                    <a:pt x="1781670" y="147967"/>
                  </a:lnTo>
                  <a:lnTo>
                    <a:pt x="1780019" y="149440"/>
                  </a:lnTo>
                  <a:lnTo>
                    <a:pt x="1781340" y="150723"/>
                  </a:lnTo>
                  <a:lnTo>
                    <a:pt x="1781937" y="149720"/>
                  </a:lnTo>
                  <a:lnTo>
                    <a:pt x="1782305" y="148590"/>
                  </a:lnTo>
                  <a:lnTo>
                    <a:pt x="1782330" y="147370"/>
                  </a:lnTo>
                  <a:close/>
                </a:path>
                <a:path w="2016125" h="1857375">
                  <a:moveTo>
                    <a:pt x="1791423" y="91948"/>
                  </a:moveTo>
                  <a:lnTo>
                    <a:pt x="1791347" y="90766"/>
                  </a:lnTo>
                  <a:lnTo>
                    <a:pt x="1791411" y="89585"/>
                  </a:lnTo>
                  <a:lnTo>
                    <a:pt x="1791208" y="88430"/>
                  </a:lnTo>
                  <a:lnTo>
                    <a:pt x="1790738" y="88887"/>
                  </a:lnTo>
                  <a:lnTo>
                    <a:pt x="1789252" y="90500"/>
                  </a:lnTo>
                  <a:lnTo>
                    <a:pt x="1788528" y="92189"/>
                  </a:lnTo>
                  <a:lnTo>
                    <a:pt x="1788363" y="93929"/>
                  </a:lnTo>
                  <a:lnTo>
                    <a:pt x="1788896" y="94005"/>
                  </a:lnTo>
                  <a:lnTo>
                    <a:pt x="1789214" y="93218"/>
                  </a:lnTo>
                  <a:lnTo>
                    <a:pt x="1790128" y="92417"/>
                  </a:lnTo>
                  <a:lnTo>
                    <a:pt x="1790801" y="92214"/>
                  </a:lnTo>
                  <a:lnTo>
                    <a:pt x="1791423" y="91948"/>
                  </a:lnTo>
                  <a:close/>
                </a:path>
                <a:path w="2016125" h="1857375">
                  <a:moveTo>
                    <a:pt x="1791614" y="91871"/>
                  </a:moveTo>
                  <a:lnTo>
                    <a:pt x="1791462" y="91935"/>
                  </a:lnTo>
                  <a:lnTo>
                    <a:pt x="1791614" y="91871"/>
                  </a:lnTo>
                  <a:close/>
                </a:path>
                <a:path w="2016125" h="1857375">
                  <a:moveTo>
                    <a:pt x="1839264" y="52425"/>
                  </a:moveTo>
                  <a:lnTo>
                    <a:pt x="1836039" y="50977"/>
                  </a:lnTo>
                  <a:lnTo>
                    <a:pt x="1834997" y="47383"/>
                  </a:lnTo>
                  <a:lnTo>
                    <a:pt x="1836343" y="42659"/>
                  </a:lnTo>
                  <a:lnTo>
                    <a:pt x="1836394" y="39357"/>
                  </a:lnTo>
                  <a:lnTo>
                    <a:pt x="1837067" y="37744"/>
                  </a:lnTo>
                  <a:lnTo>
                    <a:pt x="1838020" y="36271"/>
                  </a:lnTo>
                  <a:lnTo>
                    <a:pt x="1837258" y="36563"/>
                  </a:lnTo>
                  <a:lnTo>
                    <a:pt x="1836889" y="36728"/>
                  </a:lnTo>
                  <a:lnTo>
                    <a:pt x="1836521" y="37807"/>
                  </a:lnTo>
                  <a:lnTo>
                    <a:pt x="1836013" y="38862"/>
                  </a:lnTo>
                  <a:lnTo>
                    <a:pt x="1834527" y="40754"/>
                  </a:lnTo>
                  <a:lnTo>
                    <a:pt x="1833194" y="40792"/>
                  </a:lnTo>
                  <a:lnTo>
                    <a:pt x="1832241" y="40157"/>
                  </a:lnTo>
                  <a:lnTo>
                    <a:pt x="1828711" y="43954"/>
                  </a:lnTo>
                  <a:lnTo>
                    <a:pt x="1838350" y="55435"/>
                  </a:lnTo>
                  <a:lnTo>
                    <a:pt x="1838566" y="54432"/>
                  </a:lnTo>
                  <a:lnTo>
                    <a:pt x="1838883" y="53428"/>
                  </a:lnTo>
                  <a:lnTo>
                    <a:pt x="1839264" y="52425"/>
                  </a:lnTo>
                  <a:close/>
                </a:path>
                <a:path w="2016125" h="1857375">
                  <a:moveTo>
                    <a:pt x="1864385" y="75768"/>
                  </a:moveTo>
                  <a:lnTo>
                    <a:pt x="1863039" y="74980"/>
                  </a:lnTo>
                  <a:lnTo>
                    <a:pt x="1860308" y="73418"/>
                  </a:lnTo>
                  <a:lnTo>
                    <a:pt x="1859089" y="74803"/>
                  </a:lnTo>
                  <a:lnTo>
                    <a:pt x="1860194" y="75692"/>
                  </a:lnTo>
                  <a:lnTo>
                    <a:pt x="1861159" y="75984"/>
                  </a:lnTo>
                  <a:lnTo>
                    <a:pt x="1862137" y="76263"/>
                  </a:lnTo>
                  <a:lnTo>
                    <a:pt x="1863293" y="75869"/>
                  </a:lnTo>
                  <a:lnTo>
                    <a:pt x="1864385" y="75768"/>
                  </a:lnTo>
                  <a:close/>
                </a:path>
                <a:path w="2016125" h="1857375">
                  <a:moveTo>
                    <a:pt x="1864436" y="75755"/>
                  </a:moveTo>
                  <a:close/>
                </a:path>
                <a:path w="2016125" h="1857375">
                  <a:moveTo>
                    <a:pt x="1865350" y="80645"/>
                  </a:moveTo>
                  <a:lnTo>
                    <a:pt x="1865198" y="79768"/>
                  </a:lnTo>
                  <a:lnTo>
                    <a:pt x="1864868" y="78867"/>
                  </a:lnTo>
                  <a:lnTo>
                    <a:pt x="1864258" y="77901"/>
                  </a:lnTo>
                  <a:lnTo>
                    <a:pt x="1863940" y="77431"/>
                  </a:lnTo>
                  <a:lnTo>
                    <a:pt x="1864347" y="76492"/>
                  </a:lnTo>
                  <a:lnTo>
                    <a:pt x="1864410" y="75780"/>
                  </a:lnTo>
                  <a:lnTo>
                    <a:pt x="1864067" y="76441"/>
                  </a:lnTo>
                  <a:lnTo>
                    <a:pt x="1863483" y="77101"/>
                  </a:lnTo>
                  <a:lnTo>
                    <a:pt x="1863420" y="77787"/>
                  </a:lnTo>
                  <a:lnTo>
                    <a:pt x="1863382" y="78308"/>
                  </a:lnTo>
                  <a:lnTo>
                    <a:pt x="1863318" y="78816"/>
                  </a:lnTo>
                  <a:lnTo>
                    <a:pt x="1864372" y="79578"/>
                  </a:lnTo>
                  <a:lnTo>
                    <a:pt x="1864791" y="79616"/>
                  </a:lnTo>
                  <a:lnTo>
                    <a:pt x="1864385" y="80124"/>
                  </a:lnTo>
                  <a:lnTo>
                    <a:pt x="1864702" y="80327"/>
                  </a:lnTo>
                  <a:lnTo>
                    <a:pt x="1865020" y="80467"/>
                  </a:lnTo>
                  <a:lnTo>
                    <a:pt x="1865350" y="80645"/>
                  </a:lnTo>
                  <a:close/>
                </a:path>
                <a:path w="2016125" h="1857375">
                  <a:moveTo>
                    <a:pt x="1869414" y="70624"/>
                  </a:moveTo>
                  <a:lnTo>
                    <a:pt x="1869376" y="70485"/>
                  </a:lnTo>
                  <a:lnTo>
                    <a:pt x="1869198" y="70332"/>
                  </a:lnTo>
                  <a:lnTo>
                    <a:pt x="1869059" y="70269"/>
                  </a:lnTo>
                  <a:lnTo>
                    <a:pt x="1868881" y="70510"/>
                  </a:lnTo>
                  <a:lnTo>
                    <a:pt x="1868779" y="70650"/>
                  </a:lnTo>
                  <a:lnTo>
                    <a:pt x="1868944" y="70739"/>
                  </a:lnTo>
                  <a:lnTo>
                    <a:pt x="1869160" y="70878"/>
                  </a:lnTo>
                  <a:lnTo>
                    <a:pt x="1869325" y="70789"/>
                  </a:lnTo>
                  <a:lnTo>
                    <a:pt x="1869414" y="70624"/>
                  </a:lnTo>
                  <a:close/>
                </a:path>
                <a:path w="2016125" h="1857375">
                  <a:moveTo>
                    <a:pt x="1872589" y="60756"/>
                  </a:moveTo>
                  <a:lnTo>
                    <a:pt x="1872449" y="59880"/>
                  </a:lnTo>
                  <a:lnTo>
                    <a:pt x="1871903" y="59829"/>
                  </a:lnTo>
                  <a:lnTo>
                    <a:pt x="1871421" y="59918"/>
                  </a:lnTo>
                  <a:lnTo>
                    <a:pt x="1870925" y="59969"/>
                  </a:lnTo>
                  <a:lnTo>
                    <a:pt x="1870989" y="60540"/>
                  </a:lnTo>
                  <a:lnTo>
                    <a:pt x="1871040" y="61252"/>
                  </a:lnTo>
                  <a:lnTo>
                    <a:pt x="1871522" y="61137"/>
                  </a:lnTo>
                  <a:lnTo>
                    <a:pt x="1872043" y="61061"/>
                  </a:lnTo>
                  <a:lnTo>
                    <a:pt x="1872475" y="60833"/>
                  </a:lnTo>
                  <a:close/>
                </a:path>
                <a:path w="2016125" h="1857375">
                  <a:moveTo>
                    <a:pt x="1879409" y="69380"/>
                  </a:moveTo>
                  <a:lnTo>
                    <a:pt x="1879396" y="68122"/>
                  </a:lnTo>
                  <a:lnTo>
                    <a:pt x="1877961" y="66890"/>
                  </a:lnTo>
                  <a:lnTo>
                    <a:pt x="1877060" y="66675"/>
                  </a:lnTo>
                  <a:lnTo>
                    <a:pt x="1876577" y="67475"/>
                  </a:lnTo>
                  <a:lnTo>
                    <a:pt x="1876336" y="67881"/>
                  </a:lnTo>
                  <a:lnTo>
                    <a:pt x="1876056" y="68173"/>
                  </a:lnTo>
                  <a:lnTo>
                    <a:pt x="1875751" y="68402"/>
                  </a:lnTo>
                  <a:lnTo>
                    <a:pt x="1874799" y="69062"/>
                  </a:lnTo>
                  <a:lnTo>
                    <a:pt x="1873605" y="69037"/>
                  </a:lnTo>
                  <a:lnTo>
                    <a:pt x="1872488" y="69240"/>
                  </a:lnTo>
                  <a:lnTo>
                    <a:pt x="1875320" y="75412"/>
                  </a:lnTo>
                  <a:lnTo>
                    <a:pt x="1875663" y="73685"/>
                  </a:lnTo>
                  <a:lnTo>
                    <a:pt x="1875866" y="72771"/>
                  </a:lnTo>
                  <a:lnTo>
                    <a:pt x="1876171" y="71031"/>
                  </a:lnTo>
                  <a:lnTo>
                    <a:pt x="1876666" y="70815"/>
                  </a:lnTo>
                  <a:lnTo>
                    <a:pt x="1877783" y="70586"/>
                  </a:lnTo>
                  <a:lnTo>
                    <a:pt x="1878418" y="70561"/>
                  </a:lnTo>
                  <a:lnTo>
                    <a:pt x="1878799" y="70116"/>
                  </a:lnTo>
                  <a:lnTo>
                    <a:pt x="1879409" y="69380"/>
                  </a:lnTo>
                  <a:close/>
                </a:path>
                <a:path w="2016125" h="1857375">
                  <a:moveTo>
                    <a:pt x="1880628" y="79857"/>
                  </a:moveTo>
                  <a:lnTo>
                    <a:pt x="1880476" y="78778"/>
                  </a:lnTo>
                  <a:lnTo>
                    <a:pt x="1879752" y="76936"/>
                  </a:lnTo>
                  <a:lnTo>
                    <a:pt x="1880095" y="76276"/>
                  </a:lnTo>
                  <a:lnTo>
                    <a:pt x="1880323" y="75577"/>
                  </a:lnTo>
                  <a:lnTo>
                    <a:pt x="1880450" y="74790"/>
                  </a:lnTo>
                  <a:lnTo>
                    <a:pt x="1879295" y="75806"/>
                  </a:lnTo>
                  <a:lnTo>
                    <a:pt x="1872221" y="81978"/>
                  </a:lnTo>
                  <a:lnTo>
                    <a:pt x="1873643" y="81165"/>
                  </a:lnTo>
                  <a:lnTo>
                    <a:pt x="1875129" y="80848"/>
                  </a:lnTo>
                  <a:lnTo>
                    <a:pt x="1877060" y="81216"/>
                  </a:lnTo>
                  <a:lnTo>
                    <a:pt x="1878253" y="81432"/>
                  </a:lnTo>
                  <a:lnTo>
                    <a:pt x="1879447" y="81318"/>
                  </a:lnTo>
                  <a:lnTo>
                    <a:pt x="1880565" y="80949"/>
                  </a:lnTo>
                  <a:lnTo>
                    <a:pt x="1880628" y="79857"/>
                  </a:lnTo>
                  <a:close/>
                </a:path>
                <a:path w="2016125" h="1857375">
                  <a:moveTo>
                    <a:pt x="1894827" y="41363"/>
                  </a:moveTo>
                  <a:lnTo>
                    <a:pt x="1893239" y="43370"/>
                  </a:lnTo>
                  <a:lnTo>
                    <a:pt x="1892973" y="43002"/>
                  </a:lnTo>
                  <a:lnTo>
                    <a:pt x="1893087" y="43942"/>
                  </a:lnTo>
                  <a:lnTo>
                    <a:pt x="1893189" y="44272"/>
                  </a:lnTo>
                  <a:lnTo>
                    <a:pt x="1893633" y="44208"/>
                  </a:lnTo>
                  <a:lnTo>
                    <a:pt x="1894065" y="44107"/>
                  </a:lnTo>
                  <a:lnTo>
                    <a:pt x="1894484" y="43942"/>
                  </a:lnTo>
                  <a:lnTo>
                    <a:pt x="1894509" y="43370"/>
                  </a:lnTo>
                  <a:lnTo>
                    <a:pt x="1894535" y="43002"/>
                  </a:lnTo>
                  <a:lnTo>
                    <a:pt x="1894636" y="42227"/>
                  </a:lnTo>
                  <a:lnTo>
                    <a:pt x="1894827" y="41363"/>
                  </a:lnTo>
                  <a:close/>
                </a:path>
                <a:path w="2016125" h="1857375">
                  <a:moveTo>
                    <a:pt x="1924494" y="2984"/>
                  </a:moveTo>
                  <a:lnTo>
                    <a:pt x="1924405" y="2590"/>
                  </a:lnTo>
                  <a:lnTo>
                    <a:pt x="1924443" y="2146"/>
                  </a:lnTo>
                  <a:lnTo>
                    <a:pt x="1924227" y="1968"/>
                  </a:lnTo>
                  <a:lnTo>
                    <a:pt x="1924050" y="1816"/>
                  </a:lnTo>
                  <a:lnTo>
                    <a:pt x="1923605" y="1968"/>
                  </a:lnTo>
                  <a:lnTo>
                    <a:pt x="1923288" y="1981"/>
                  </a:lnTo>
                  <a:lnTo>
                    <a:pt x="1923554" y="3289"/>
                  </a:lnTo>
                  <a:lnTo>
                    <a:pt x="1923859" y="3187"/>
                  </a:lnTo>
                  <a:lnTo>
                    <a:pt x="1924189" y="3086"/>
                  </a:lnTo>
                  <a:lnTo>
                    <a:pt x="1924494" y="2984"/>
                  </a:lnTo>
                  <a:close/>
                </a:path>
                <a:path w="2016125" h="1857375">
                  <a:moveTo>
                    <a:pt x="1927783" y="10579"/>
                  </a:moveTo>
                  <a:lnTo>
                    <a:pt x="1925853" y="10502"/>
                  </a:lnTo>
                  <a:lnTo>
                    <a:pt x="1924189" y="11036"/>
                  </a:lnTo>
                  <a:lnTo>
                    <a:pt x="1922614" y="12166"/>
                  </a:lnTo>
                  <a:lnTo>
                    <a:pt x="1924050" y="12344"/>
                  </a:lnTo>
                  <a:lnTo>
                    <a:pt x="1927783" y="10579"/>
                  </a:lnTo>
                  <a:close/>
                </a:path>
                <a:path w="2016125" h="1857375">
                  <a:moveTo>
                    <a:pt x="1930146" y="4330"/>
                  </a:moveTo>
                  <a:lnTo>
                    <a:pt x="1927288" y="0"/>
                  </a:lnTo>
                  <a:lnTo>
                    <a:pt x="1920405" y="8788"/>
                  </a:lnTo>
                  <a:lnTo>
                    <a:pt x="1921065" y="8636"/>
                  </a:lnTo>
                  <a:lnTo>
                    <a:pt x="1923935" y="8115"/>
                  </a:lnTo>
                  <a:lnTo>
                    <a:pt x="1926831" y="7721"/>
                  </a:lnTo>
                  <a:lnTo>
                    <a:pt x="1929701" y="7264"/>
                  </a:lnTo>
                  <a:lnTo>
                    <a:pt x="1929853" y="6248"/>
                  </a:lnTo>
                  <a:lnTo>
                    <a:pt x="1929879" y="5219"/>
                  </a:lnTo>
                  <a:lnTo>
                    <a:pt x="1930146" y="4330"/>
                  </a:lnTo>
                  <a:close/>
                </a:path>
                <a:path w="2016125" h="1857375">
                  <a:moveTo>
                    <a:pt x="1933194" y="27647"/>
                  </a:moveTo>
                  <a:lnTo>
                    <a:pt x="1932203" y="27305"/>
                  </a:lnTo>
                  <a:lnTo>
                    <a:pt x="1931466" y="26822"/>
                  </a:lnTo>
                  <a:lnTo>
                    <a:pt x="1930793" y="26885"/>
                  </a:lnTo>
                  <a:lnTo>
                    <a:pt x="1929841" y="26962"/>
                  </a:lnTo>
                  <a:lnTo>
                    <a:pt x="1929460" y="28676"/>
                  </a:lnTo>
                  <a:lnTo>
                    <a:pt x="1930476" y="30187"/>
                  </a:lnTo>
                  <a:lnTo>
                    <a:pt x="1931708" y="30480"/>
                  </a:lnTo>
                  <a:lnTo>
                    <a:pt x="1932228" y="29883"/>
                  </a:lnTo>
                  <a:lnTo>
                    <a:pt x="1932686" y="29387"/>
                  </a:lnTo>
                  <a:lnTo>
                    <a:pt x="1932813" y="28587"/>
                  </a:lnTo>
                  <a:lnTo>
                    <a:pt x="1933194" y="27647"/>
                  </a:lnTo>
                  <a:close/>
                </a:path>
                <a:path w="2016125" h="1857375">
                  <a:moveTo>
                    <a:pt x="1971865" y="230746"/>
                  </a:moveTo>
                  <a:lnTo>
                    <a:pt x="1970328" y="227698"/>
                  </a:lnTo>
                  <a:lnTo>
                    <a:pt x="1968322" y="227203"/>
                  </a:lnTo>
                  <a:lnTo>
                    <a:pt x="1965871" y="228587"/>
                  </a:lnTo>
                  <a:lnTo>
                    <a:pt x="1965401" y="229768"/>
                  </a:lnTo>
                  <a:lnTo>
                    <a:pt x="1965515" y="230911"/>
                  </a:lnTo>
                  <a:lnTo>
                    <a:pt x="1965985" y="231406"/>
                  </a:lnTo>
                  <a:lnTo>
                    <a:pt x="1966252" y="232651"/>
                  </a:lnTo>
                  <a:lnTo>
                    <a:pt x="1967179" y="233730"/>
                  </a:lnTo>
                  <a:lnTo>
                    <a:pt x="1968792" y="234137"/>
                  </a:lnTo>
                  <a:lnTo>
                    <a:pt x="1970049" y="233464"/>
                  </a:lnTo>
                  <a:lnTo>
                    <a:pt x="1971395" y="232752"/>
                  </a:lnTo>
                  <a:lnTo>
                    <a:pt x="1971865" y="230746"/>
                  </a:lnTo>
                  <a:close/>
                </a:path>
                <a:path w="2016125" h="1857375">
                  <a:moveTo>
                    <a:pt x="1992769" y="116560"/>
                  </a:moveTo>
                  <a:lnTo>
                    <a:pt x="1991258" y="113715"/>
                  </a:lnTo>
                  <a:lnTo>
                    <a:pt x="1990953" y="113334"/>
                  </a:lnTo>
                  <a:lnTo>
                    <a:pt x="1986610" y="117005"/>
                  </a:lnTo>
                  <a:lnTo>
                    <a:pt x="1984311" y="121158"/>
                  </a:lnTo>
                  <a:lnTo>
                    <a:pt x="1985822" y="121818"/>
                  </a:lnTo>
                  <a:lnTo>
                    <a:pt x="1987600" y="121818"/>
                  </a:lnTo>
                  <a:lnTo>
                    <a:pt x="1991817" y="119583"/>
                  </a:lnTo>
                  <a:lnTo>
                    <a:pt x="1992769" y="116560"/>
                  </a:lnTo>
                  <a:close/>
                </a:path>
                <a:path w="2016125" h="1857375">
                  <a:moveTo>
                    <a:pt x="2015604" y="78854"/>
                  </a:moveTo>
                  <a:lnTo>
                    <a:pt x="2015324" y="77546"/>
                  </a:lnTo>
                  <a:lnTo>
                    <a:pt x="2014778" y="76327"/>
                  </a:lnTo>
                  <a:lnTo>
                    <a:pt x="2014016" y="75209"/>
                  </a:lnTo>
                  <a:lnTo>
                    <a:pt x="2013915" y="75057"/>
                  </a:lnTo>
                  <a:lnTo>
                    <a:pt x="2013686" y="74828"/>
                  </a:lnTo>
                  <a:lnTo>
                    <a:pt x="2014753" y="74091"/>
                  </a:lnTo>
                  <a:lnTo>
                    <a:pt x="2015032" y="72783"/>
                  </a:lnTo>
                  <a:lnTo>
                    <a:pt x="2014385" y="71564"/>
                  </a:lnTo>
                  <a:lnTo>
                    <a:pt x="2007323" y="77101"/>
                  </a:lnTo>
                  <a:lnTo>
                    <a:pt x="2006473" y="76187"/>
                  </a:lnTo>
                  <a:lnTo>
                    <a:pt x="2003615" y="79819"/>
                  </a:lnTo>
                  <a:lnTo>
                    <a:pt x="2003894" y="79781"/>
                  </a:lnTo>
                  <a:lnTo>
                    <a:pt x="2003247" y="80289"/>
                  </a:lnTo>
                  <a:lnTo>
                    <a:pt x="1999691" y="84848"/>
                  </a:lnTo>
                  <a:lnTo>
                    <a:pt x="1999983" y="85331"/>
                  </a:lnTo>
                  <a:lnTo>
                    <a:pt x="2000148" y="85509"/>
                  </a:lnTo>
                  <a:lnTo>
                    <a:pt x="2000618" y="86258"/>
                  </a:lnTo>
                  <a:lnTo>
                    <a:pt x="2001278" y="86639"/>
                  </a:lnTo>
                  <a:lnTo>
                    <a:pt x="2002193" y="86182"/>
                  </a:lnTo>
                  <a:lnTo>
                    <a:pt x="2015604" y="788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 descr=""/>
            <p:cNvSpPr/>
            <p:nvPr/>
          </p:nvSpPr>
          <p:spPr>
            <a:xfrm>
              <a:off x="1681200" y="4763954"/>
              <a:ext cx="195580" cy="350520"/>
            </a:xfrm>
            <a:custGeom>
              <a:avLst/>
              <a:gdLst/>
              <a:ahLst/>
              <a:cxnLst/>
              <a:rect l="l" t="t" r="r" b="b"/>
              <a:pathLst>
                <a:path w="195580" h="350520">
                  <a:moveTo>
                    <a:pt x="6832" y="349389"/>
                  </a:moveTo>
                  <a:lnTo>
                    <a:pt x="4457" y="348411"/>
                  </a:lnTo>
                  <a:lnTo>
                    <a:pt x="2171" y="348145"/>
                  </a:lnTo>
                  <a:lnTo>
                    <a:pt x="0" y="348869"/>
                  </a:lnTo>
                  <a:lnTo>
                    <a:pt x="3505" y="350177"/>
                  </a:lnTo>
                  <a:lnTo>
                    <a:pt x="4470" y="349986"/>
                  </a:lnTo>
                  <a:lnTo>
                    <a:pt x="5422" y="349783"/>
                  </a:lnTo>
                  <a:lnTo>
                    <a:pt x="6527" y="349504"/>
                  </a:lnTo>
                  <a:lnTo>
                    <a:pt x="6832" y="349389"/>
                  </a:lnTo>
                  <a:close/>
                </a:path>
                <a:path w="195580" h="350520">
                  <a:moveTo>
                    <a:pt x="7162" y="326732"/>
                  </a:moveTo>
                  <a:lnTo>
                    <a:pt x="6477" y="325107"/>
                  </a:lnTo>
                  <a:lnTo>
                    <a:pt x="5486" y="323634"/>
                  </a:lnTo>
                  <a:lnTo>
                    <a:pt x="3530" y="321970"/>
                  </a:lnTo>
                  <a:lnTo>
                    <a:pt x="2743" y="321983"/>
                  </a:lnTo>
                  <a:lnTo>
                    <a:pt x="1244" y="321564"/>
                  </a:lnTo>
                  <a:lnTo>
                    <a:pt x="2540" y="323392"/>
                  </a:lnTo>
                  <a:lnTo>
                    <a:pt x="3416" y="324396"/>
                  </a:lnTo>
                  <a:lnTo>
                    <a:pt x="4318" y="326085"/>
                  </a:lnTo>
                  <a:lnTo>
                    <a:pt x="4178" y="326720"/>
                  </a:lnTo>
                  <a:lnTo>
                    <a:pt x="3771" y="327253"/>
                  </a:lnTo>
                  <a:lnTo>
                    <a:pt x="4559" y="327418"/>
                  </a:lnTo>
                  <a:lnTo>
                    <a:pt x="5334" y="327609"/>
                  </a:lnTo>
                  <a:lnTo>
                    <a:pt x="6134" y="327774"/>
                  </a:lnTo>
                  <a:lnTo>
                    <a:pt x="7162" y="326732"/>
                  </a:lnTo>
                  <a:close/>
                </a:path>
                <a:path w="195580" h="350520">
                  <a:moveTo>
                    <a:pt x="14541" y="339991"/>
                  </a:moveTo>
                  <a:lnTo>
                    <a:pt x="13804" y="339725"/>
                  </a:lnTo>
                  <a:lnTo>
                    <a:pt x="13258" y="339229"/>
                  </a:lnTo>
                  <a:lnTo>
                    <a:pt x="12763" y="338620"/>
                  </a:lnTo>
                  <a:lnTo>
                    <a:pt x="10058" y="337413"/>
                  </a:lnTo>
                  <a:lnTo>
                    <a:pt x="7556" y="339001"/>
                  </a:lnTo>
                  <a:lnTo>
                    <a:pt x="6045" y="340906"/>
                  </a:lnTo>
                  <a:lnTo>
                    <a:pt x="7162" y="344208"/>
                  </a:lnTo>
                  <a:lnTo>
                    <a:pt x="8369" y="344233"/>
                  </a:lnTo>
                  <a:lnTo>
                    <a:pt x="9486" y="344182"/>
                  </a:lnTo>
                  <a:lnTo>
                    <a:pt x="10845" y="344411"/>
                  </a:lnTo>
                  <a:lnTo>
                    <a:pt x="10985" y="345236"/>
                  </a:lnTo>
                  <a:lnTo>
                    <a:pt x="11188" y="345694"/>
                  </a:lnTo>
                  <a:lnTo>
                    <a:pt x="11976" y="345859"/>
                  </a:lnTo>
                  <a:lnTo>
                    <a:pt x="11188" y="345605"/>
                  </a:lnTo>
                  <a:lnTo>
                    <a:pt x="12509" y="345008"/>
                  </a:lnTo>
                  <a:lnTo>
                    <a:pt x="12839" y="344411"/>
                  </a:lnTo>
                  <a:lnTo>
                    <a:pt x="13131" y="343776"/>
                  </a:lnTo>
                  <a:lnTo>
                    <a:pt x="13665" y="342011"/>
                  </a:lnTo>
                  <a:lnTo>
                    <a:pt x="14084" y="340995"/>
                  </a:lnTo>
                  <a:lnTo>
                    <a:pt x="14541" y="339991"/>
                  </a:lnTo>
                  <a:close/>
                </a:path>
                <a:path w="195580" h="350520">
                  <a:moveTo>
                    <a:pt x="14795" y="281038"/>
                  </a:moveTo>
                  <a:lnTo>
                    <a:pt x="14338" y="281025"/>
                  </a:lnTo>
                  <a:lnTo>
                    <a:pt x="14643" y="281368"/>
                  </a:lnTo>
                  <a:lnTo>
                    <a:pt x="14795" y="281038"/>
                  </a:lnTo>
                  <a:close/>
                </a:path>
                <a:path w="195580" h="350520">
                  <a:moveTo>
                    <a:pt x="14973" y="250215"/>
                  </a:moveTo>
                  <a:close/>
                </a:path>
                <a:path w="195580" h="350520">
                  <a:moveTo>
                    <a:pt x="14973" y="250202"/>
                  </a:moveTo>
                  <a:close/>
                </a:path>
                <a:path w="195580" h="350520">
                  <a:moveTo>
                    <a:pt x="16344" y="26263"/>
                  </a:moveTo>
                  <a:lnTo>
                    <a:pt x="14338" y="23037"/>
                  </a:lnTo>
                  <a:lnTo>
                    <a:pt x="10896" y="20739"/>
                  </a:lnTo>
                  <a:lnTo>
                    <a:pt x="10896" y="28397"/>
                  </a:lnTo>
                  <a:lnTo>
                    <a:pt x="10769" y="28765"/>
                  </a:lnTo>
                  <a:lnTo>
                    <a:pt x="10541" y="29273"/>
                  </a:lnTo>
                  <a:lnTo>
                    <a:pt x="10147" y="29083"/>
                  </a:lnTo>
                  <a:lnTo>
                    <a:pt x="10274" y="28714"/>
                  </a:lnTo>
                  <a:lnTo>
                    <a:pt x="10515" y="28206"/>
                  </a:lnTo>
                  <a:lnTo>
                    <a:pt x="10896" y="28397"/>
                  </a:lnTo>
                  <a:lnTo>
                    <a:pt x="10896" y="20739"/>
                  </a:lnTo>
                  <a:lnTo>
                    <a:pt x="8280" y="18973"/>
                  </a:lnTo>
                  <a:lnTo>
                    <a:pt x="8089" y="19253"/>
                  </a:lnTo>
                  <a:lnTo>
                    <a:pt x="7683" y="19608"/>
                  </a:lnTo>
                  <a:lnTo>
                    <a:pt x="8369" y="22606"/>
                  </a:lnTo>
                  <a:lnTo>
                    <a:pt x="7137" y="23787"/>
                  </a:lnTo>
                  <a:lnTo>
                    <a:pt x="3759" y="24282"/>
                  </a:lnTo>
                  <a:lnTo>
                    <a:pt x="3149" y="25209"/>
                  </a:lnTo>
                  <a:lnTo>
                    <a:pt x="2222" y="25971"/>
                  </a:lnTo>
                  <a:lnTo>
                    <a:pt x="4267" y="27825"/>
                  </a:lnTo>
                  <a:lnTo>
                    <a:pt x="6045" y="29768"/>
                  </a:lnTo>
                  <a:lnTo>
                    <a:pt x="9664" y="32854"/>
                  </a:lnTo>
                  <a:lnTo>
                    <a:pt x="11430" y="34074"/>
                  </a:lnTo>
                  <a:lnTo>
                    <a:pt x="13627" y="34874"/>
                  </a:lnTo>
                  <a:lnTo>
                    <a:pt x="14236" y="33578"/>
                  </a:lnTo>
                  <a:lnTo>
                    <a:pt x="14693" y="32385"/>
                  </a:lnTo>
                  <a:lnTo>
                    <a:pt x="15532" y="29273"/>
                  </a:lnTo>
                  <a:lnTo>
                    <a:pt x="15811" y="28206"/>
                  </a:lnTo>
                  <a:lnTo>
                    <a:pt x="16344" y="26263"/>
                  </a:lnTo>
                  <a:close/>
                </a:path>
                <a:path w="195580" h="350520">
                  <a:moveTo>
                    <a:pt x="18237" y="247180"/>
                  </a:moveTo>
                  <a:lnTo>
                    <a:pt x="17487" y="246316"/>
                  </a:lnTo>
                  <a:lnTo>
                    <a:pt x="16738" y="246468"/>
                  </a:lnTo>
                  <a:lnTo>
                    <a:pt x="16332" y="247142"/>
                  </a:lnTo>
                  <a:lnTo>
                    <a:pt x="15748" y="248069"/>
                  </a:lnTo>
                  <a:lnTo>
                    <a:pt x="15417" y="249161"/>
                  </a:lnTo>
                  <a:lnTo>
                    <a:pt x="14986" y="250202"/>
                  </a:lnTo>
                  <a:lnTo>
                    <a:pt x="17119" y="248234"/>
                  </a:lnTo>
                  <a:lnTo>
                    <a:pt x="18199" y="247230"/>
                  </a:lnTo>
                  <a:close/>
                </a:path>
                <a:path w="195580" h="350520">
                  <a:moveTo>
                    <a:pt x="19977" y="222389"/>
                  </a:moveTo>
                  <a:lnTo>
                    <a:pt x="19519" y="221932"/>
                  </a:lnTo>
                  <a:lnTo>
                    <a:pt x="19062" y="221462"/>
                  </a:lnTo>
                  <a:lnTo>
                    <a:pt x="18605" y="221005"/>
                  </a:lnTo>
                  <a:lnTo>
                    <a:pt x="18427" y="221043"/>
                  </a:lnTo>
                  <a:lnTo>
                    <a:pt x="18275" y="221373"/>
                  </a:lnTo>
                  <a:lnTo>
                    <a:pt x="18110" y="221691"/>
                  </a:lnTo>
                  <a:lnTo>
                    <a:pt x="17970" y="222021"/>
                  </a:lnTo>
                  <a:lnTo>
                    <a:pt x="18135" y="221945"/>
                  </a:lnTo>
                  <a:lnTo>
                    <a:pt x="18046" y="222135"/>
                  </a:lnTo>
                  <a:lnTo>
                    <a:pt x="19977" y="222389"/>
                  </a:lnTo>
                  <a:close/>
                </a:path>
                <a:path w="195580" h="350520">
                  <a:moveTo>
                    <a:pt x="21209" y="39878"/>
                  </a:moveTo>
                  <a:lnTo>
                    <a:pt x="21094" y="38049"/>
                  </a:lnTo>
                  <a:lnTo>
                    <a:pt x="21031" y="37223"/>
                  </a:lnTo>
                  <a:lnTo>
                    <a:pt x="20421" y="36944"/>
                  </a:lnTo>
                  <a:lnTo>
                    <a:pt x="19913" y="36728"/>
                  </a:lnTo>
                  <a:lnTo>
                    <a:pt x="18999" y="36918"/>
                  </a:lnTo>
                  <a:lnTo>
                    <a:pt x="17284" y="37287"/>
                  </a:lnTo>
                  <a:lnTo>
                    <a:pt x="17360" y="37503"/>
                  </a:lnTo>
                  <a:lnTo>
                    <a:pt x="17437" y="37693"/>
                  </a:lnTo>
                  <a:lnTo>
                    <a:pt x="18173" y="39166"/>
                  </a:lnTo>
                  <a:lnTo>
                    <a:pt x="19291" y="39789"/>
                  </a:lnTo>
                  <a:lnTo>
                    <a:pt x="21209" y="39878"/>
                  </a:lnTo>
                  <a:close/>
                </a:path>
                <a:path w="195580" h="350520">
                  <a:moveTo>
                    <a:pt x="23533" y="248564"/>
                  </a:moveTo>
                  <a:close/>
                </a:path>
                <a:path w="195580" h="350520">
                  <a:moveTo>
                    <a:pt x="24295" y="79286"/>
                  </a:moveTo>
                  <a:lnTo>
                    <a:pt x="24244" y="79146"/>
                  </a:lnTo>
                  <a:lnTo>
                    <a:pt x="24015" y="78549"/>
                  </a:lnTo>
                  <a:lnTo>
                    <a:pt x="23558" y="78016"/>
                  </a:lnTo>
                  <a:lnTo>
                    <a:pt x="23190" y="77444"/>
                  </a:lnTo>
                  <a:lnTo>
                    <a:pt x="22860" y="77851"/>
                  </a:lnTo>
                  <a:lnTo>
                    <a:pt x="22352" y="78206"/>
                  </a:lnTo>
                  <a:lnTo>
                    <a:pt x="22199" y="79032"/>
                  </a:lnTo>
                  <a:lnTo>
                    <a:pt x="22618" y="79514"/>
                  </a:lnTo>
                  <a:lnTo>
                    <a:pt x="22898" y="80137"/>
                  </a:lnTo>
                  <a:lnTo>
                    <a:pt x="23495" y="79730"/>
                  </a:lnTo>
                  <a:lnTo>
                    <a:pt x="24295" y="79286"/>
                  </a:lnTo>
                  <a:close/>
                </a:path>
                <a:path w="195580" h="350520">
                  <a:moveTo>
                    <a:pt x="26835" y="226568"/>
                  </a:moveTo>
                  <a:lnTo>
                    <a:pt x="26466" y="225348"/>
                  </a:lnTo>
                  <a:lnTo>
                    <a:pt x="25984" y="225615"/>
                  </a:lnTo>
                  <a:lnTo>
                    <a:pt x="25527" y="225831"/>
                  </a:lnTo>
                  <a:lnTo>
                    <a:pt x="25095" y="226098"/>
                  </a:lnTo>
                  <a:lnTo>
                    <a:pt x="25222" y="226568"/>
                  </a:lnTo>
                  <a:lnTo>
                    <a:pt x="25819" y="226631"/>
                  </a:lnTo>
                  <a:lnTo>
                    <a:pt x="26327" y="226580"/>
                  </a:lnTo>
                  <a:lnTo>
                    <a:pt x="26835" y="226568"/>
                  </a:lnTo>
                  <a:close/>
                </a:path>
                <a:path w="195580" h="350520">
                  <a:moveTo>
                    <a:pt x="30530" y="243243"/>
                  </a:moveTo>
                  <a:lnTo>
                    <a:pt x="29997" y="240588"/>
                  </a:lnTo>
                  <a:lnTo>
                    <a:pt x="25133" y="243078"/>
                  </a:lnTo>
                  <a:lnTo>
                    <a:pt x="25996" y="243611"/>
                  </a:lnTo>
                  <a:lnTo>
                    <a:pt x="26771" y="244005"/>
                  </a:lnTo>
                  <a:lnTo>
                    <a:pt x="27546" y="244182"/>
                  </a:lnTo>
                  <a:lnTo>
                    <a:pt x="27762" y="244055"/>
                  </a:lnTo>
                  <a:lnTo>
                    <a:pt x="27990" y="243941"/>
                  </a:lnTo>
                  <a:lnTo>
                    <a:pt x="28397" y="243814"/>
                  </a:lnTo>
                  <a:lnTo>
                    <a:pt x="29908" y="243395"/>
                  </a:lnTo>
                  <a:lnTo>
                    <a:pt x="30530" y="243243"/>
                  </a:lnTo>
                  <a:close/>
                </a:path>
                <a:path w="195580" h="350520">
                  <a:moveTo>
                    <a:pt x="30594" y="251485"/>
                  </a:moveTo>
                  <a:lnTo>
                    <a:pt x="30429" y="251371"/>
                  </a:lnTo>
                  <a:lnTo>
                    <a:pt x="25958" y="251904"/>
                  </a:lnTo>
                  <a:lnTo>
                    <a:pt x="23469" y="248678"/>
                  </a:lnTo>
                  <a:lnTo>
                    <a:pt x="23228" y="249047"/>
                  </a:lnTo>
                  <a:lnTo>
                    <a:pt x="22999" y="249440"/>
                  </a:lnTo>
                  <a:lnTo>
                    <a:pt x="22618" y="250317"/>
                  </a:lnTo>
                  <a:lnTo>
                    <a:pt x="22479" y="250812"/>
                  </a:lnTo>
                  <a:lnTo>
                    <a:pt x="22517" y="251371"/>
                  </a:lnTo>
                  <a:lnTo>
                    <a:pt x="22542" y="251752"/>
                  </a:lnTo>
                  <a:lnTo>
                    <a:pt x="22618" y="252120"/>
                  </a:lnTo>
                  <a:lnTo>
                    <a:pt x="22809" y="252552"/>
                  </a:lnTo>
                  <a:lnTo>
                    <a:pt x="26581" y="254241"/>
                  </a:lnTo>
                  <a:lnTo>
                    <a:pt x="30594" y="251485"/>
                  </a:lnTo>
                  <a:close/>
                </a:path>
                <a:path w="195580" h="350520">
                  <a:moveTo>
                    <a:pt x="35191" y="300355"/>
                  </a:moveTo>
                  <a:lnTo>
                    <a:pt x="34671" y="299707"/>
                  </a:lnTo>
                  <a:lnTo>
                    <a:pt x="33934" y="300101"/>
                  </a:lnTo>
                  <a:lnTo>
                    <a:pt x="33172" y="300456"/>
                  </a:lnTo>
                  <a:lnTo>
                    <a:pt x="32486" y="300926"/>
                  </a:lnTo>
                  <a:lnTo>
                    <a:pt x="32308" y="301053"/>
                  </a:lnTo>
                  <a:lnTo>
                    <a:pt x="32359" y="301713"/>
                  </a:lnTo>
                  <a:lnTo>
                    <a:pt x="32537" y="301967"/>
                  </a:lnTo>
                  <a:lnTo>
                    <a:pt x="32664" y="302171"/>
                  </a:lnTo>
                  <a:lnTo>
                    <a:pt x="33286" y="302298"/>
                  </a:lnTo>
                  <a:lnTo>
                    <a:pt x="33439" y="302171"/>
                  </a:lnTo>
                  <a:lnTo>
                    <a:pt x="34112" y="301574"/>
                  </a:lnTo>
                  <a:lnTo>
                    <a:pt x="34632" y="300951"/>
                  </a:lnTo>
                  <a:lnTo>
                    <a:pt x="35191" y="300355"/>
                  </a:lnTo>
                  <a:close/>
                </a:path>
                <a:path w="195580" h="350520">
                  <a:moveTo>
                    <a:pt x="38798" y="265722"/>
                  </a:moveTo>
                  <a:lnTo>
                    <a:pt x="38582" y="265925"/>
                  </a:lnTo>
                  <a:lnTo>
                    <a:pt x="38798" y="265925"/>
                  </a:lnTo>
                  <a:lnTo>
                    <a:pt x="38798" y="265785"/>
                  </a:lnTo>
                  <a:close/>
                </a:path>
                <a:path w="195580" h="350520">
                  <a:moveTo>
                    <a:pt x="41833" y="260883"/>
                  </a:moveTo>
                  <a:lnTo>
                    <a:pt x="41516" y="260438"/>
                  </a:lnTo>
                  <a:lnTo>
                    <a:pt x="41211" y="259994"/>
                  </a:lnTo>
                  <a:lnTo>
                    <a:pt x="40017" y="257479"/>
                  </a:lnTo>
                  <a:lnTo>
                    <a:pt x="38646" y="255968"/>
                  </a:lnTo>
                  <a:lnTo>
                    <a:pt x="36880" y="254850"/>
                  </a:lnTo>
                  <a:lnTo>
                    <a:pt x="35636" y="256743"/>
                  </a:lnTo>
                  <a:lnTo>
                    <a:pt x="34798" y="258102"/>
                  </a:lnTo>
                  <a:lnTo>
                    <a:pt x="35598" y="258191"/>
                  </a:lnTo>
                  <a:lnTo>
                    <a:pt x="36410" y="258445"/>
                  </a:lnTo>
                  <a:lnTo>
                    <a:pt x="38481" y="259753"/>
                  </a:lnTo>
                  <a:lnTo>
                    <a:pt x="39916" y="260299"/>
                  </a:lnTo>
                  <a:lnTo>
                    <a:pt x="41402" y="260921"/>
                  </a:lnTo>
                  <a:lnTo>
                    <a:pt x="41694" y="260883"/>
                  </a:lnTo>
                  <a:lnTo>
                    <a:pt x="41833" y="260883"/>
                  </a:lnTo>
                  <a:close/>
                </a:path>
                <a:path w="195580" h="350520">
                  <a:moveTo>
                    <a:pt x="43738" y="286397"/>
                  </a:moveTo>
                  <a:lnTo>
                    <a:pt x="43484" y="286131"/>
                  </a:lnTo>
                  <a:lnTo>
                    <a:pt x="43281" y="285788"/>
                  </a:lnTo>
                  <a:lnTo>
                    <a:pt x="42976" y="285661"/>
                  </a:lnTo>
                  <a:lnTo>
                    <a:pt x="42811" y="285610"/>
                  </a:lnTo>
                  <a:lnTo>
                    <a:pt x="42494" y="285915"/>
                  </a:lnTo>
                  <a:lnTo>
                    <a:pt x="42240" y="286067"/>
                  </a:lnTo>
                  <a:lnTo>
                    <a:pt x="42456" y="286346"/>
                  </a:lnTo>
                  <a:lnTo>
                    <a:pt x="42672" y="286626"/>
                  </a:lnTo>
                  <a:lnTo>
                    <a:pt x="42887" y="286893"/>
                  </a:lnTo>
                  <a:lnTo>
                    <a:pt x="43167" y="286727"/>
                  </a:lnTo>
                  <a:lnTo>
                    <a:pt x="43446" y="286562"/>
                  </a:lnTo>
                  <a:lnTo>
                    <a:pt x="43738" y="286397"/>
                  </a:lnTo>
                  <a:close/>
                </a:path>
                <a:path w="195580" h="350520">
                  <a:moveTo>
                    <a:pt x="54762" y="92951"/>
                  </a:moveTo>
                  <a:lnTo>
                    <a:pt x="52235" y="92240"/>
                  </a:lnTo>
                  <a:lnTo>
                    <a:pt x="52133" y="92951"/>
                  </a:lnTo>
                  <a:lnTo>
                    <a:pt x="52006" y="95300"/>
                  </a:lnTo>
                  <a:lnTo>
                    <a:pt x="53314" y="96799"/>
                  </a:lnTo>
                  <a:lnTo>
                    <a:pt x="54089" y="96570"/>
                  </a:lnTo>
                  <a:lnTo>
                    <a:pt x="54610" y="96570"/>
                  </a:lnTo>
                  <a:lnTo>
                    <a:pt x="54165" y="95034"/>
                  </a:lnTo>
                  <a:lnTo>
                    <a:pt x="54762" y="92951"/>
                  </a:lnTo>
                  <a:close/>
                </a:path>
                <a:path w="195580" h="350520">
                  <a:moveTo>
                    <a:pt x="56210" y="87972"/>
                  </a:moveTo>
                  <a:lnTo>
                    <a:pt x="55880" y="87452"/>
                  </a:lnTo>
                  <a:lnTo>
                    <a:pt x="55702" y="87198"/>
                  </a:lnTo>
                  <a:lnTo>
                    <a:pt x="55511" y="87388"/>
                  </a:lnTo>
                  <a:lnTo>
                    <a:pt x="55295" y="87553"/>
                  </a:lnTo>
                  <a:lnTo>
                    <a:pt x="55143" y="87757"/>
                  </a:lnTo>
                  <a:lnTo>
                    <a:pt x="55321" y="88125"/>
                  </a:lnTo>
                  <a:lnTo>
                    <a:pt x="55689" y="88138"/>
                  </a:lnTo>
                  <a:lnTo>
                    <a:pt x="55956" y="88036"/>
                  </a:lnTo>
                  <a:lnTo>
                    <a:pt x="56210" y="87972"/>
                  </a:lnTo>
                  <a:close/>
                </a:path>
                <a:path w="195580" h="350520">
                  <a:moveTo>
                    <a:pt x="56426" y="135356"/>
                  </a:moveTo>
                  <a:lnTo>
                    <a:pt x="55867" y="135026"/>
                  </a:lnTo>
                  <a:lnTo>
                    <a:pt x="55626" y="134848"/>
                  </a:lnTo>
                  <a:lnTo>
                    <a:pt x="56426" y="135356"/>
                  </a:lnTo>
                  <a:close/>
                </a:path>
                <a:path w="195580" h="350520">
                  <a:moveTo>
                    <a:pt x="57467" y="131635"/>
                  </a:moveTo>
                  <a:lnTo>
                    <a:pt x="56845" y="132689"/>
                  </a:lnTo>
                  <a:lnTo>
                    <a:pt x="56235" y="133756"/>
                  </a:lnTo>
                  <a:lnTo>
                    <a:pt x="55651" y="134797"/>
                  </a:lnTo>
                  <a:lnTo>
                    <a:pt x="57010" y="134150"/>
                  </a:lnTo>
                  <a:lnTo>
                    <a:pt x="57023" y="132765"/>
                  </a:lnTo>
                  <a:lnTo>
                    <a:pt x="57467" y="131635"/>
                  </a:lnTo>
                  <a:close/>
                </a:path>
                <a:path w="195580" h="350520">
                  <a:moveTo>
                    <a:pt x="57734" y="131216"/>
                  </a:moveTo>
                  <a:lnTo>
                    <a:pt x="57315" y="131114"/>
                  </a:lnTo>
                  <a:lnTo>
                    <a:pt x="56883" y="130987"/>
                  </a:lnTo>
                  <a:lnTo>
                    <a:pt x="56464" y="130873"/>
                  </a:lnTo>
                  <a:lnTo>
                    <a:pt x="56756" y="131102"/>
                  </a:lnTo>
                  <a:lnTo>
                    <a:pt x="57150" y="131229"/>
                  </a:lnTo>
                  <a:lnTo>
                    <a:pt x="57658" y="131229"/>
                  </a:lnTo>
                  <a:lnTo>
                    <a:pt x="57467" y="131635"/>
                  </a:lnTo>
                  <a:lnTo>
                    <a:pt x="57708" y="131229"/>
                  </a:lnTo>
                  <a:close/>
                </a:path>
                <a:path w="195580" h="350520">
                  <a:moveTo>
                    <a:pt x="58153" y="98120"/>
                  </a:moveTo>
                  <a:close/>
                </a:path>
                <a:path w="195580" h="350520">
                  <a:moveTo>
                    <a:pt x="60591" y="84899"/>
                  </a:moveTo>
                  <a:lnTo>
                    <a:pt x="59753" y="83578"/>
                  </a:lnTo>
                  <a:lnTo>
                    <a:pt x="58737" y="82740"/>
                  </a:lnTo>
                  <a:lnTo>
                    <a:pt x="57048" y="82880"/>
                  </a:lnTo>
                  <a:lnTo>
                    <a:pt x="57810" y="84747"/>
                  </a:lnTo>
                  <a:lnTo>
                    <a:pt x="60591" y="84899"/>
                  </a:lnTo>
                  <a:close/>
                </a:path>
                <a:path w="195580" h="350520">
                  <a:moveTo>
                    <a:pt x="61569" y="123609"/>
                  </a:moveTo>
                  <a:lnTo>
                    <a:pt x="61404" y="123558"/>
                  </a:lnTo>
                  <a:lnTo>
                    <a:pt x="61506" y="123736"/>
                  </a:lnTo>
                  <a:lnTo>
                    <a:pt x="61569" y="123609"/>
                  </a:lnTo>
                  <a:close/>
                </a:path>
                <a:path w="195580" h="350520">
                  <a:moveTo>
                    <a:pt x="64706" y="94576"/>
                  </a:moveTo>
                  <a:lnTo>
                    <a:pt x="63944" y="94145"/>
                  </a:lnTo>
                  <a:lnTo>
                    <a:pt x="64020" y="94284"/>
                  </a:lnTo>
                  <a:lnTo>
                    <a:pt x="64198" y="94576"/>
                  </a:lnTo>
                  <a:lnTo>
                    <a:pt x="64706" y="94576"/>
                  </a:lnTo>
                  <a:close/>
                </a:path>
                <a:path w="195580" h="350520">
                  <a:moveTo>
                    <a:pt x="67932" y="122377"/>
                  </a:moveTo>
                  <a:lnTo>
                    <a:pt x="66395" y="118059"/>
                  </a:lnTo>
                  <a:lnTo>
                    <a:pt x="66230" y="117932"/>
                  </a:lnTo>
                  <a:lnTo>
                    <a:pt x="65951" y="117538"/>
                  </a:lnTo>
                  <a:lnTo>
                    <a:pt x="59461" y="119976"/>
                  </a:lnTo>
                  <a:lnTo>
                    <a:pt x="62903" y="120637"/>
                  </a:lnTo>
                  <a:lnTo>
                    <a:pt x="61569" y="123609"/>
                  </a:lnTo>
                  <a:lnTo>
                    <a:pt x="66421" y="125247"/>
                  </a:lnTo>
                  <a:lnTo>
                    <a:pt x="67932" y="122377"/>
                  </a:lnTo>
                  <a:close/>
                </a:path>
                <a:path w="195580" h="350520">
                  <a:moveTo>
                    <a:pt x="70307" y="81407"/>
                  </a:moveTo>
                  <a:lnTo>
                    <a:pt x="65417" y="73634"/>
                  </a:lnTo>
                  <a:lnTo>
                    <a:pt x="64401" y="74256"/>
                  </a:lnTo>
                  <a:lnTo>
                    <a:pt x="63881" y="75336"/>
                  </a:lnTo>
                  <a:lnTo>
                    <a:pt x="64414" y="77050"/>
                  </a:lnTo>
                  <a:lnTo>
                    <a:pt x="65811" y="80657"/>
                  </a:lnTo>
                  <a:lnTo>
                    <a:pt x="66319" y="81915"/>
                  </a:lnTo>
                  <a:lnTo>
                    <a:pt x="66865" y="83312"/>
                  </a:lnTo>
                  <a:lnTo>
                    <a:pt x="69380" y="82283"/>
                  </a:lnTo>
                  <a:lnTo>
                    <a:pt x="70307" y="81407"/>
                  </a:lnTo>
                  <a:close/>
                </a:path>
                <a:path w="195580" h="350520">
                  <a:moveTo>
                    <a:pt x="70472" y="126733"/>
                  </a:moveTo>
                  <a:lnTo>
                    <a:pt x="70383" y="126288"/>
                  </a:lnTo>
                  <a:lnTo>
                    <a:pt x="70408" y="125945"/>
                  </a:lnTo>
                  <a:lnTo>
                    <a:pt x="70078" y="125958"/>
                  </a:lnTo>
                  <a:lnTo>
                    <a:pt x="69646" y="125857"/>
                  </a:lnTo>
                  <a:lnTo>
                    <a:pt x="69430" y="126034"/>
                  </a:lnTo>
                  <a:lnTo>
                    <a:pt x="69265" y="126161"/>
                  </a:lnTo>
                  <a:lnTo>
                    <a:pt x="69367" y="126631"/>
                  </a:lnTo>
                  <a:lnTo>
                    <a:pt x="69342" y="126949"/>
                  </a:lnTo>
                  <a:lnTo>
                    <a:pt x="69684" y="126961"/>
                  </a:lnTo>
                  <a:lnTo>
                    <a:pt x="70167" y="127114"/>
                  </a:lnTo>
                  <a:lnTo>
                    <a:pt x="70294" y="126949"/>
                  </a:lnTo>
                  <a:lnTo>
                    <a:pt x="70472" y="126733"/>
                  </a:lnTo>
                  <a:close/>
                </a:path>
                <a:path w="195580" h="350520">
                  <a:moveTo>
                    <a:pt x="78232" y="80327"/>
                  </a:moveTo>
                  <a:lnTo>
                    <a:pt x="78206" y="80200"/>
                  </a:lnTo>
                  <a:lnTo>
                    <a:pt x="78181" y="80060"/>
                  </a:lnTo>
                  <a:lnTo>
                    <a:pt x="78105" y="80276"/>
                  </a:lnTo>
                  <a:lnTo>
                    <a:pt x="78016" y="80505"/>
                  </a:lnTo>
                  <a:lnTo>
                    <a:pt x="77939" y="80721"/>
                  </a:lnTo>
                  <a:lnTo>
                    <a:pt x="78181" y="80556"/>
                  </a:lnTo>
                  <a:lnTo>
                    <a:pt x="78232" y="80327"/>
                  </a:lnTo>
                  <a:close/>
                </a:path>
                <a:path w="195580" h="350520">
                  <a:moveTo>
                    <a:pt x="78435" y="117017"/>
                  </a:moveTo>
                  <a:lnTo>
                    <a:pt x="75666" y="116370"/>
                  </a:lnTo>
                  <a:lnTo>
                    <a:pt x="73837" y="116484"/>
                  </a:lnTo>
                  <a:lnTo>
                    <a:pt x="72161" y="117513"/>
                  </a:lnTo>
                  <a:lnTo>
                    <a:pt x="71602" y="117856"/>
                  </a:lnTo>
                  <a:lnTo>
                    <a:pt x="71297" y="118618"/>
                  </a:lnTo>
                  <a:lnTo>
                    <a:pt x="70599" y="119583"/>
                  </a:lnTo>
                  <a:lnTo>
                    <a:pt x="73799" y="120218"/>
                  </a:lnTo>
                  <a:lnTo>
                    <a:pt x="75653" y="118694"/>
                  </a:lnTo>
                  <a:lnTo>
                    <a:pt x="78435" y="117017"/>
                  </a:lnTo>
                  <a:close/>
                </a:path>
                <a:path w="195580" h="350520">
                  <a:moveTo>
                    <a:pt x="78473" y="79984"/>
                  </a:moveTo>
                  <a:lnTo>
                    <a:pt x="78270" y="79844"/>
                  </a:lnTo>
                  <a:lnTo>
                    <a:pt x="78473" y="79984"/>
                  </a:lnTo>
                  <a:close/>
                </a:path>
                <a:path w="195580" h="350520">
                  <a:moveTo>
                    <a:pt x="80187" y="81000"/>
                  </a:moveTo>
                  <a:lnTo>
                    <a:pt x="80048" y="80759"/>
                  </a:lnTo>
                  <a:lnTo>
                    <a:pt x="79971" y="80352"/>
                  </a:lnTo>
                  <a:lnTo>
                    <a:pt x="79768" y="80289"/>
                  </a:lnTo>
                  <a:lnTo>
                    <a:pt x="79349" y="80124"/>
                  </a:lnTo>
                  <a:lnTo>
                    <a:pt x="78473" y="79984"/>
                  </a:lnTo>
                  <a:lnTo>
                    <a:pt x="78867" y="80238"/>
                  </a:lnTo>
                  <a:lnTo>
                    <a:pt x="79273" y="80518"/>
                  </a:lnTo>
                  <a:lnTo>
                    <a:pt x="79832" y="80860"/>
                  </a:lnTo>
                  <a:lnTo>
                    <a:pt x="80010" y="80924"/>
                  </a:lnTo>
                  <a:lnTo>
                    <a:pt x="80187" y="81000"/>
                  </a:lnTo>
                  <a:close/>
                </a:path>
                <a:path w="195580" h="350520">
                  <a:moveTo>
                    <a:pt x="82105" y="89446"/>
                  </a:moveTo>
                  <a:lnTo>
                    <a:pt x="82042" y="89154"/>
                  </a:lnTo>
                  <a:lnTo>
                    <a:pt x="81991" y="88849"/>
                  </a:lnTo>
                  <a:lnTo>
                    <a:pt x="81902" y="88557"/>
                  </a:lnTo>
                  <a:lnTo>
                    <a:pt x="81483" y="88620"/>
                  </a:lnTo>
                  <a:lnTo>
                    <a:pt x="81495" y="88925"/>
                  </a:lnTo>
                  <a:lnTo>
                    <a:pt x="81559" y="89192"/>
                  </a:lnTo>
                  <a:lnTo>
                    <a:pt x="81597" y="89471"/>
                  </a:lnTo>
                  <a:lnTo>
                    <a:pt x="81775" y="89446"/>
                  </a:lnTo>
                  <a:lnTo>
                    <a:pt x="82105" y="89446"/>
                  </a:lnTo>
                  <a:close/>
                </a:path>
                <a:path w="195580" h="350520">
                  <a:moveTo>
                    <a:pt x="82245" y="105448"/>
                  </a:moveTo>
                  <a:lnTo>
                    <a:pt x="81838" y="105219"/>
                  </a:lnTo>
                  <a:lnTo>
                    <a:pt x="81635" y="105117"/>
                  </a:lnTo>
                  <a:lnTo>
                    <a:pt x="81597" y="105295"/>
                  </a:lnTo>
                  <a:lnTo>
                    <a:pt x="81521" y="105473"/>
                  </a:lnTo>
                  <a:lnTo>
                    <a:pt x="81546" y="105638"/>
                  </a:lnTo>
                  <a:lnTo>
                    <a:pt x="81775" y="105765"/>
                  </a:lnTo>
                  <a:lnTo>
                    <a:pt x="81902" y="105829"/>
                  </a:lnTo>
                  <a:lnTo>
                    <a:pt x="82016" y="105702"/>
                  </a:lnTo>
                  <a:lnTo>
                    <a:pt x="82130" y="105575"/>
                  </a:lnTo>
                  <a:lnTo>
                    <a:pt x="82245" y="105448"/>
                  </a:lnTo>
                  <a:close/>
                </a:path>
                <a:path w="195580" h="350520">
                  <a:moveTo>
                    <a:pt x="89535" y="70993"/>
                  </a:moveTo>
                  <a:lnTo>
                    <a:pt x="89077" y="71996"/>
                  </a:lnTo>
                  <a:lnTo>
                    <a:pt x="87096" y="70980"/>
                  </a:lnTo>
                  <a:lnTo>
                    <a:pt x="87287" y="68707"/>
                  </a:lnTo>
                  <a:lnTo>
                    <a:pt x="86321" y="66878"/>
                  </a:lnTo>
                  <a:lnTo>
                    <a:pt x="83464" y="69608"/>
                  </a:lnTo>
                  <a:lnTo>
                    <a:pt x="84556" y="71920"/>
                  </a:lnTo>
                  <a:lnTo>
                    <a:pt x="84518" y="74917"/>
                  </a:lnTo>
                  <a:lnTo>
                    <a:pt x="88061" y="75222"/>
                  </a:lnTo>
                  <a:lnTo>
                    <a:pt x="89166" y="72009"/>
                  </a:lnTo>
                  <a:lnTo>
                    <a:pt x="89535" y="70993"/>
                  </a:lnTo>
                  <a:close/>
                </a:path>
                <a:path w="195580" h="350520">
                  <a:moveTo>
                    <a:pt x="91617" y="83058"/>
                  </a:moveTo>
                  <a:lnTo>
                    <a:pt x="91427" y="82613"/>
                  </a:lnTo>
                  <a:lnTo>
                    <a:pt x="91389" y="82270"/>
                  </a:lnTo>
                  <a:lnTo>
                    <a:pt x="90932" y="82410"/>
                  </a:lnTo>
                  <a:lnTo>
                    <a:pt x="90487" y="82562"/>
                  </a:lnTo>
                  <a:lnTo>
                    <a:pt x="90043" y="82715"/>
                  </a:lnTo>
                  <a:lnTo>
                    <a:pt x="90500" y="83616"/>
                  </a:lnTo>
                  <a:lnTo>
                    <a:pt x="90830" y="83515"/>
                  </a:lnTo>
                  <a:lnTo>
                    <a:pt x="91313" y="83515"/>
                  </a:lnTo>
                  <a:lnTo>
                    <a:pt x="91465" y="83286"/>
                  </a:lnTo>
                  <a:lnTo>
                    <a:pt x="91617" y="83058"/>
                  </a:lnTo>
                  <a:close/>
                </a:path>
                <a:path w="195580" h="350520">
                  <a:moveTo>
                    <a:pt x="92913" y="102997"/>
                  </a:moveTo>
                  <a:lnTo>
                    <a:pt x="92443" y="102793"/>
                  </a:lnTo>
                  <a:lnTo>
                    <a:pt x="91986" y="102552"/>
                  </a:lnTo>
                  <a:lnTo>
                    <a:pt x="91490" y="102425"/>
                  </a:lnTo>
                  <a:lnTo>
                    <a:pt x="91160" y="102349"/>
                  </a:lnTo>
                  <a:lnTo>
                    <a:pt x="90690" y="102438"/>
                  </a:lnTo>
                  <a:lnTo>
                    <a:pt x="90449" y="102641"/>
                  </a:lnTo>
                  <a:lnTo>
                    <a:pt x="90309" y="102755"/>
                  </a:lnTo>
                  <a:lnTo>
                    <a:pt x="90373" y="103378"/>
                  </a:lnTo>
                  <a:lnTo>
                    <a:pt x="90551" y="103543"/>
                  </a:lnTo>
                  <a:lnTo>
                    <a:pt x="90792" y="103771"/>
                  </a:lnTo>
                  <a:lnTo>
                    <a:pt x="91300" y="103962"/>
                  </a:lnTo>
                  <a:lnTo>
                    <a:pt x="91579" y="103835"/>
                  </a:lnTo>
                  <a:lnTo>
                    <a:pt x="92062" y="103670"/>
                  </a:lnTo>
                  <a:lnTo>
                    <a:pt x="92481" y="103314"/>
                  </a:lnTo>
                  <a:lnTo>
                    <a:pt x="92913" y="102997"/>
                  </a:lnTo>
                  <a:close/>
                </a:path>
                <a:path w="195580" h="350520">
                  <a:moveTo>
                    <a:pt x="93256" y="102768"/>
                  </a:moveTo>
                  <a:lnTo>
                    <a:pt x="93065" y="102819"/>
                  </a:lnTo>
                  <a:lnTo>
                    <a:pt x="92913" y="102997"/>
                  </a:lnTo>
                  <a:lnTo>
                    <a:pt x="93116" y="103098"/>
                  </a:lnTo>
                  <a:lnTo>
                    <a:pt x="93256" y="102768"/>
                  </a:lnTo>
                  <a:close/>
                </a:path>
                <a:path w="195580" h="350520">
                  <a:moveTo>
                    <a:pt x="94119" y="102704"/>
                  </a:moveTo>
                  <a:lnTo>
                    <a:pt x="93548" y="102057"/>
                  </a:lnTo>
                  <a:lnTo>
                    <a:pt x="93446" y="102298"/>
                  </a:lnTo>
                  <a:lnTo>
                    <a:pt x="93345" y="102539"/>
                  </a:lnTo>
                  <a:lnTo>
                    <a:pt x="93256" y="102768"/>
                  </a:lnTo>
                  <a:lnTo>
                    <a:pt x="93586" y="102679"/>
                  </a:lnTo>
                  <a:lnTo>
                    <a:pt x="94119" y="102704"/>
                  </a:lnTo>
                  <a:close/>
                </a:path>
                <a:path w="195580" h="350520">
                  <a:moveTo>
                    <a:pt x="97053" y="89763"/>
                  </a:moveTo>
                  <a:lnTo>
                    <a:pt x="94195" y="87845"/>
                  </a:lnTo>
                  <a:lnTo>
                    <a:pt x="92811" y="86956"/>
                  </a:lnTo>
                  <a:lnTo>
                    <a:pt x="92481" y="87096"/>
                  </a:lnTo>
                  <a:lnTo>
                    <a:pt x="92087" y="87274"/>
                  </a:lnTo>
                  <a:lnTo>
                    <a:pt x="91427" y="88277"/>
                  </a:lnTo>
                  <a:lnTo>
                    <a:pt x="91757" y="89585"/>
                  </a:lnTo>
                  <a:lnTo>
                    <a:pt x="92735" y="90119"/>
                  </a:lnTo>
                  <a:lnTo>
                    <a:pt x="93941" y="90766"/>
                  </a:lnTo>
                  <a:lnTo>
                    <a:pt x="95529" y="91478"/>
                  </a:lnTo>
                  <a:lnTo>
                    <a:pt x="97053" y="89763"/>
                  </a:lnTo>
                  <a:close/>
                </a:path>
                <a:path w="195580" h="350520">
                  <a:moveTo>
                    <a:pt x="101358" y="86093"/>
                  </a:moveTo>
                  <a:lnTo>
                    <a:pt x="101092" y="85305"/>
                  </a:lnTo>
                  <a:lnTo>
                    <a:pt x="100520" y="85305"/>
                  </a:lnTo>
                  <a:lnTo>
                    <a:pt x="100076" y="85496"/>
                  </a:lnTo>
                  <a:lnTo>
                    <a:pt x="99618" y="85598"/>
                  </a:lnTo>
                  <a:lnTo>
                    <a:pt x="99720" y="85915"/>
                  </a:lnTo>
                  <a:lnTo>
                    <a:pt x="99999" y="86741"/>
                  </a:lnTo>
                  <a:lnTo>
                    <a:pt x="100457" y="86537"/>
                  </a:lnTo>
                  <a:lnTo>
                    <a:pt x="100914" y="86398"/>
                  </a:lnTo>
                  <a:lnTo>
                    <a:pt x="101295" y="86144"/>
                  </a:lnTo>
                  <a:close/>
                </a:path>
                <a:path w="195580" h="350520">
                  <a:moveTo>
                    <a:pt x="113995" y="83858"/>
                  </a:moveTo>
                  <a:lnTo>
                    <a:pt x="113830" y="83731"/>
                  </a:lnTo>
                  <a:lnTo>
                    <a:pt x="113601" y="83743"/>
                  </a:lnTo>
                  <a:lnTo>
                    <a:pt x="113322" y="83934"/>
                  </a:lnTo>
                  <a:lnTo>
                    <a:pt x="113449" y="84175"/>
                  </a:lnTo>
                  <a:lnTo>
                    <a:pt x="113626" y="84328"/>
                  </a:lnTo>
                  <a:lnTo>
                    <a:pt x="113779" y="84505"/>
                  </a:lnTo>
                  <a:lnTo>
                    <a:pt x="113855" y="84328"/>
                  </a:lnTo>
                  <a:lnTo>
                    <a:pt x="113982" y="84162"/>
                  </a:lnTo>
                  <a:lnTo>
                    <a:pt x="113995" y="83972"/>
                  </a:lnTo>
                  <a:close/>
                </a:path>
                <a:path w="195580" h="350520">
                  <a:moveTo>
                    <a:pt x="118224" y="73012"/>
                  </a:moveTo>
                  <a:lnTo>
                    <a:pt x="117932" y="72720"/>
                  </a:lnTo>
                  <a:lnTo>
                    <a:pt x="117805" y="72999"/>
                  </a:lnTo>
                  <a:lnTo>
                    <a:pt x="118224" y="73012"/>
                  </a:lnTo>
                  <a:close/>
                </a:path>
                <a:path w="195580" h="350520">
                  <a:moveTo>
                    <a:pt x="118935" y="80467"/>
                  </a:moveTo>
                  <a:lnTo>
                    <a:pt x="118478" y="79197"/>
                  </a:lnTo>
                  <a:lnTo>
                    <a:pt x="117221" y="79667"/>
                  </a:lnTo>
                  <a:lnTo>
                    <a:pt x="116611" y="80441"/>
                  </a:lnTo>
                  <a:lnTo>
                    <a:pt x="117259" y="81813"/>
                  </a:lnTo>
                  <a:lnTo>
                    <a:pt x="118732" y="81432"/>
                  </a:lnTo>
                  <a:lnTo>
                    <a:pt x="118935" y="80467"/>
                  </a:lnTo>
                  <a:close/>
                </a:path>
                <a:path w="195580" h="350520">
                  <a:moveTo>
                    <a:pt x="121335" y="100457"/>
                  </a:moveTo>
                  <a:lnTo>
                    <a:pt x="120751" y="100672"/>
                  </a:lnTo>
                  <a:lnTo>
                    <a:pt x="120154" y="100850"/>
                  </a:lnTo>
                  <a:lnTo>
                    <a:pt x="119646" y="101168"/>
                  </a:lnTo>
                  <a:lnTo>
                    <a:pt x="119303" y="101384"/>
                  </a:lnTo>
                  <a:lnTo>
                    <a:pt x="119176" y="101917"/>
                  </a:lnTo>
                  <a:lnTo>
                    <a:pt x="118948" y="102311"/>
                  </a:lnTo>
                  <a:lnTo>
                    <a:pt x="119278" y="102539"/>
                  </a:lnTo>
                  <a:lnTo>
                    <a:pt x="119443" y="102666"/>
                  </a:lnTo>
                  <a:lnTo>
                    <a:pt x="120078" y="101917"/>
                  </a:lnTo>
                  <a:lnTo>
                    <a:pt x="121335" y="100457"/>
                  </a:lnTo>
                  <a:close/>
                </a:path>
                <a:path w="195580" h="350520">
                  <a:moveTo>
                    <a:pt x="121513" y="81356"/>
                  </a:moveTo>
                  <a:lnTo>
                    <a:pt x="118872" y="83019"/>
                  </a:lnTo>
                  <a:lnTo>
                    <a:pt x="117005" y="88925"/>
                  </a:lnTo>
                  <a:lnTo>
                    <a:pt x="114592" y="97002"/>
                  </a:lnTo>
                  <a:lnTo>
                    <a:pt x="117246" y="96164"/>
                  </a:lnTo>
                  <a:lnTo>
                    <a:pt x="118770" y="96037"/>
                  </a:lnTo>
                  <a:lnTo>
                    <a:pt x="120357" y="96697"/>
                  </a:lnTo>
                  <a:lnTo>
                    <a:pt x="121513" y="81356"/>
                  </a:lnTo>
                  <a:close/>
                </a:path>
                <a:path w="195580" h="350520">
                  <a:moveTo>
                    <a:pt x="121932" y="99910"/>
                  </a:moveTo>
                  <a:lnTo>
                    <a:pt x="121615" y="100114"/>
                  </a:lnTo>
                  <a:lnTo>
                    <a:pt x="121335" y="100457"/>
                  </a:lnTo>
                  <a:lnTo>
                    <a:pt x="121704" y="100330"/>
                  </a:lnTo>
                  <a:lnTo>
                    <a:pt x="121932" y="99910"/>
                  </a:lnTo>
                  <a:close/>
                </a:path>
                <a:path w="195580" h="350520">
                  <a:moveTo>
                    <a:pt x="122593" y="99466"/>
                  </a:moveTo>
                  <a:lnTo>
                    <a:pt x="122478" y="99212"/>
                  </a:lnTo>
                  <a:lnTo>
                    <a:pt x="122428" y="99047"/>
                  </a:lnTo>
                  <a:lnTo>
                    <a:pt x="122262" y="99339"/>
                  </a:lnTo>
                  <a:lnTo>
                    <a:pt x="122097" y="99631"/>
                  </a:lnTo>
                  <a:lnTo>
                    <a:pt x="121932" y="99910"/>
                  </a:lnTo>
                  <a:lnTo>
                    <a:pt x="122148" y="99783"/>
                  </a:lnTo>
                  <a:lnTo>
                    <a:pt x="122351" y="99656"/>
                  </a:lnTo>
                  <a:lnTo>
                    <a:pt x="122555" y="99504"/>
                  </a:lnTo>
                  <a:close/>
                </a:path>
                <a:path w="195580" h="350520">
                  <a:moveTo>
                    <a:pt x="126644" y="94284"/>
                  </a:moveTo>
                  <a:lnTo>
                    <a:pt x="125679" y="91948"/>
                  </a:lnTo>
                  <a:lnTo>
                    <a:pt x="124726" y="93827"/>
                  </a:lnTo>
                  <a:lnTo>
                    <a:pt x="124650" y="95669"/>
                  </a:lnTo>
                  <a:lnTo>
                    <a:pt x="126644" y="94284"/>
                  </a:lnTo>
                  <a:close/>
                </a:path>
                <a:path w="195580" h="350520">
                  <a:moveTo>
                    <a:pt x="129400" y="88214"/>
                  </a:moveTo>
                  <a:lnTo>
                    <a:pt x="128892" y="88138"/>
                  </a:lnTo>
                  <a:lnTo>
                    <a:pt x="129197" y="88531"/>
                  </a:lnTo>
                  <a:lnTo>
                    <a:pt x="129400" y="88214"/>
                  </a:lnTo>
                  <a:close/>
                </a:path>
                <a:path w="195580" h="350520">
                  <a:moveTo>
                    <a:pt x="134061" y="61734"/>
                  </a:moveTo>
                  <a:lnTo>
                    <a:pt x="133769" y="62306"/>
                  </a:lnTo>
                  <a:lnTo>
                    <a:pt x="133464" y="62839"/>
                  </a:lnTo>
                  <a:lnTo>
                    <a:pt x="133159" y="63373"/>
                  </a:lnTo>
                  <a:lnTo>
                    <a:pt x="133324" y="63411"/>
                  </a:lnTo>
                  <a:lnTo>
                    <a:pt x="133642" y="63525"/>
                  </a:lnTo>
                  <a:lnTo>
                    <a:pt x="134061" y="61734"/>
                  </a:lnTo>
                  <a:close/>
                </a:path>
                <a:path w="195580" h="350520">
                  <a:moveTo>
                    <a:pt x="134073" y="61683"/>
                  </a:moveTo>
                  <a:close/>
                </a:path>
                <a:path w="195580" h="350520">
                  <a:moveTo>
                    <a:pt x="134112" y="61620"/>
                  </a:moveTo>
                  <a:close/>
                </a:path>
                <a:path w="195580" h="350520">
                  <a:moveTo>
                    <a:pt x="140741" y="96037"/>
                  </a:moveTo>
                  <a:lnTo>
                    <a:pt x="140563" y="95567"/>
                  </a:lnTo>
                  <a:lnTo>
                    <a:pt x="140398" y="95097"/>
                  </a:lnTo>
                  <a:lnTo>
                    <a:pt x="140182" y="94640"/>
                  </a:lnTo>
                  <a:lnTo>
                    <a:pt x="139788" y="94449"/>
                  </a:lnTo>
                  <a:lnTo>
                    <a:pt x="139585" y="94716"/>
                  </a:lnTo>
                  <a:lnTo>
                    <a:pt x="139446" y="94996"/>
                  </a:lnTo>
                  <a:lnTo>
                    <a:pt x="139293" y="95262"/>
                  </a:lnTo>
                  <a:lnTo>
                    <a:pt x="140741" y="96037"/>
                  </a:lnTo>
                  <a:close/>
                </a:path>
                <a:path w="195580" h="350520">
                  <a:moveTo>
                    <a:pt x="140766" y="96202"/>
                  </a:moveTo>
                  <a:lnTo>
                    <a:pt x="139941" y="96647"/>
                  </a:lnTo>
                  <a:lnTo>
                    <a:pt x="138861" y="96977"/>
                  </a:lnTo>
                  <a:lnTo>
                    <a:pt x="140246" y="98298"/>
                  </a:lnTo>
                  <a:lnTo>
                    <a:pt x="140436" y="97536"/>
                  </a:lnTo>
                  <a:lnTo>
                    <a:pt x="140766" y="96202"/>
                  </a:lnTo>
                  <a:close/>
                </a:path>
                <a:path w="195580" h="350520">
                  <a:moveTo>
                    <a:pt x="140881" y="96151"/>
                  </a:moveTo>
                  <a:close/>
                </a:path>
                <a:path w="195580" h="350520">
                  <a:moveTo>
                    <a:pt x="140931" y="96139"/>
                  </a:moveTo>
                  <a:lnTo>
                    <a:pt x="140804" y="96062"/>
                  </a:lnTo>
                  <a:lnTo>
                    <a:pt x="140931" y="96139"/>
                  </a:lnTo>
                  <a:close/>
                </a:path>
                <a:path w="195580" h="350520">
                  <a:moveTo>
                    <a:pt x="157111" y="55867"/>
                  </a:moveTo>
                  <a:lnTo>
                    <a:pt x="156654" y="55079"/>
                  </a:lnTo>
                  <a:lnTo>
                    <a:pt x="154749" y="54889"/>
                  </a:lnTo>
                  <a:lnTo>
                    <a:pt x="156070" y="53352"/>
                  </a:lnTo>
                  <a:lnTo>
                    <a:pt x="153809" y="54279"/>
                  </a:lnTo>
                  <a:lnTo>
                    <a:pt x="153250" y="54914"/>
                  </a:lnTo>
                  <a:lnTo>
                    <a:pt x="151714" y="58331"/>
                  </a:lnTo>
                  <a:lnTo>
                    <a:pt x="154076" y="58534"/>
                  </a:lnTo>
                  <a:lnTo>
                    <a:pt x="155651" y="57302"/>
                  </a:lnTo>
                  <a:lnTo>
                    <a:pt x="157111" y="55867"/>
                  </a:lnTo>
                  <a:close/>
                </a:path>
                <a:path w="195580" h="350520">
                  <a:moveTo>
                    <a:pt x="157353" y="55587"/>
                  </a:moveTo>
                  <a:lnTo>
                    <a:pt x="157162" y="55778"/>
                  </a:lnTo>
                  <a:lnTo>
                    <a:pt x="157162" y="55956"/>
                  </a:lnTo>
                  <a:lnTo>
                    <a:pt x="157353" y="55587"/>
                  </a:lnTo>
                  <a:close/>
                </a:path>
                <a:path w="195580" h="350520">
                  <a:moveTo>
                    <a:pt x="160782" y="53682"/>
                  </a:moveTo>
                  <a:lnTo>
                    <a:pt x="160388" y="52298"/>
                  </a:lnTo>
                  <a:lnTo>
                    <a:pt x="160134" y="52324"/>
                  </a:lnTo>
                  <a:lnTo>
                    <a:pt x="159893" y="52362"/>
                  </a:lnTo>
                  <a:lnTo>
                    <a:pt x="159689" y="52438"/>
                  </a:lnTo>
                  <a:lnTo>
                    <a:pt x="158203" y="52895"/>
                  </a:lnTo>
                  <a:lnTo>
                    <a:pt x="157937" y="54381"/>
                  </a:lnTo>
                  <a:lnTo>
                    <a:pt x="157353" y="55587"/>
                  </a:lnTo>
                  <a:lnTo>
                    <a:pt x="157822" y="55092"/>
                  </a:lnTo>
                  <a:lnTo>
                    <a:pt x="158318" y="54622"/>
                  </a:lnTo>
                  <a:lnTo>
                    <a:pt x="158788" y="54025"/>
                  </a:lnTo>
                  <a:lnTo>
                    <a:pt x="158927" y="53924"/>
                  </a:lnTo>
                  <a:lnTo>
                    <a:pt x="159537" y="53517"/>
                  </a:lnTo>
                  <a:lnTo>
                    <a:pt x="160782" y="53682"/>
                  </a:lnTo>
                  <a:close/>
                </a:path>
                <a:path w="195580" h="350520">
                  <a:moveTo>
                    <a:pt x="162217" y="46012"/>
                  </a:moveTo>
                  <a:lnTo>
                    <a:pt x="162039" y="45529"/>
                  </a:lnTo>
                  <a:lnTo>
                    <a:pt x="161988" y="44767"/>
                  </a:lnTo>
                  <a:lnTo>
                    <a:pt x="159207" y="47307"/>
                  </a:lnTo>
                  <a:lnTo>
                    <a:pt x="157073" y="49936"/>
                  </a:lnTo>
                  <a:lnTo>
                    <a:pt x="156070" y="53352"/>
                  </a:lnTo>
                  <a:lnTo>
                    <a:pt x="157543" y="51574"/>
                  </a:lnTo>
                  <a:lnTo>
                    <a:pt x="158280" y="50711"/>
                  </a:lnTo>
                  <a:lnTo>
                    <a:pt x="159550" y="49212"/>
                  </a:lnTo>
                  <a:lnTo>
                    <a:pt x="160832" y="47739"/>
                  </a:lnTo>
                  <a:lnTo>
                    <a:pt x="162217" y="46012"/>
                  </a:lnTo>
                  <a:close/>
                </a:path>
                <a:path w="195580" h="350520">
                  <a:moveTo>
                    <a:pt x="179527" y="26479"/>
                  </a:moveTo>
                  <a:lnTo>
                    <a:pt x="179082" y="25603"/>
                  </a:lnTo>
                  <a:lnTo>
                    <a:pt x="178739" y="24752"/>
                  </a:lnTo>
                  <a:lnTo>
                    <a:pt x="178219" y="24053"/>
                  </a:lnTo>
                  <a:lnTo>
                    <a:pt x="178104" y="23888"/>
                  </a:lnTo>
                  <a:lnTo>
                    <a:pt x="177292" y="24282"/>
                  </a:lnTo>
                  <a:lnTo>
                    <a:pt x="176796" y="24422"/>
                  </a:lnTo>
                  <a:lnTo>
                    <a:pt x="177215" y="25209"/>
                  </a:lnTo>
                  <a:lnTo>
                    <a:pt x="177609" y="26035"/>
                  </a:lnTo>
                  <a:lnTo>
                    <a:pt x="178104" y="26771"/>
                  </a:lnTo>
                  <a:lnTo>
                    <a:pt x="178765" y="26644"/>
                  </a:lnTo>
                  <a:lnTo>
                    <a:pt x="179527" y="26479"/>
                  </a:lnTo>
                  <a:close/>
                </a:path>
                <a:path w="195580" h="350520">
                  <a:moveTo>
                    <a:pt x="183388" y="10261"/>
                  </a:moveTo>
                  <a:lnTo>
                    <a:pt x="183184" y="9499"/>
                  </a:lnTo>
                  <a:lnTo>
                    <a:pt x="182880" y="8877"/>
                  </a:lnTo>
                  <a:lnTo>
                    <a:pt x="182460" y="8674"/>
                  </a:lnTo>
                  <a:lnTo>
                    <a:pt x="180619" y="7823"/>
                  </a:lnTo>
                  <a:lnTo>
                    <a:pt x="180009" y="8305"/>
                  </a:lnTo>
                  <a:lnTo>
                    <a:pt x="178282" y="12357"/>
                  </a:lnTo>
                  <a:lnTo>
                    <a:pt x="180390" y="11722"/>
                  </a:lnTo>
                  <a:lnTo>
                    <a:pt x="181635" y="11404"/>
                  </a:lnTo>
                  <a:lnTo>
                    <a:pt x="183095" y="10871"/>
                  </a:lnTo>
                  <a:lnTo>
                    <a:pt x="183388" y="10261"/>
                  </a:lnTo>
                  <a:close/>
                </a:path>
                <a:path w="195580" h="350520">
                  <a:moveTo>
                    <a:pt x="190804" y="2349"/>
                  </a:moveTo>
                  <a:lnTo>
                    <a:pt x="190715" y="1562"/>
                  </a:lnTo>
                  <a:lnTo>
                    <a:pt x="190652" y="1066"/>
                  </a:lnTo>
                  <a:lnTo>
                    <a:pt x="190233" y="622"/>
                  </a:lnTo>
                  <a:lnTo>
                    <a:pt x="189890" y="0"/>
                  </a:lnTo>
                  <a:lnTo>
                    <a:pt x="189280" y="393"/>
                  </a:lnTo>
                  <a:lnTo>
                    <a:pt x="188569" y="622"/>
                  </a:lnTo>
                  <a:lnTo>
                    <a:pt x="188366" y="1422"/>
                  </a:lnTo>
                  <a:lnTo>
                    <a:pt x="188683" y="2159"/>
                  </a:lnTo>
                  <a:lnTo>
                    <a:pt x="189687" y="2971"/>
                  </a:lnTo>
                  <a:lnTo>
                    <a:pt x="190804" y="2349"/>
                  </a:lnTo>
                  <a:close/>
                </a:path>
                <a:path w="195580" h="350520">
                  <a:moveTo>
                    <a:pt x="194957" y="22390"/>
                  </a:moveTo>
                  <a:lnTo>
                    <a:pt x="194818" y="21513"/>
                  </a:lnTo>
                  <a:lnTo>
                    <a:pt x="194271" y="21450"/>
                  </a:lnTo>
                  <a:lnTo>
                    <a:pt x="193789" y="21551"/>
                  </a:lnTo>
                  <a:lnTo>
                    <a:pt x="193306" y="21602"/>
                  </a:lnTo>
                  <a:lnTo>
                    <a:pt x="193382" y="22529"/>
                  </a:lnTo>
                  <a:lnTo>
                    <a:pt x="193408" y="22872"/>
                  </a:lnTo>
                  <a:lnTo>
                    <a:pt x="193903" y="22758"/>
                  </a:lnTo>
                  <a:lnTo>
                    <a:pt x="194424" y="22694"/>
                  </a:lnTo>
                  <a:lnTo>
                    <a:pt x="194843" y="224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 descr=""/>
            <p:cNvSpPr/>
            <p:nvPr/>
          </p:nvSpPr>
          <p:spPr>
            <a:xfrm>
              <a:off x="1683423" y="3507696"/>
              <a:ext cx="2078355" cy="1520825"/>
            </a:xfrm>
            <a:custGeom>
              <a:avLst/>
              <a:gdLst/>
              <a:ahLst/>
              <a:cxnLst/>
              <a:rect l="l" t="t" r="r" b="b"/>
              <a:pathLst>
                <a:path w="2078354" h="1520825">
                  <a:moveTo>
                    <a:pt x="14122" y="1282522"/>
                  </a:moveTo>
                  <a:lnTo>
                    <a:pt x="12115" y="1279296"/>
                  </a:lnTo>
                  <a:lnTo>
                    <a:pt x="8674" y="1276997"/>
                  </a:lnTo>
                  <a:lnTo>
                    <a:pt x="8674" y="1284655"/>
                  </a:lnTo>
                  <a:lnTo>
                    <a:pt x="8547" y="1285024"/>
                  </a:lnTo>
                  <a:lnTo>
                    <a:pt x="8318" y="1285532"/>
                  </a:lnTo>
                  <a:lnTo>
                    <a:pt x="7924" y="1285341"/>
                  </a:lnTo>
                  <a:lnTo>
                    <a:pt x="8051" y="1284973"/>
                  </a:lnTo>
                  <a:lnTo>
                    <a:pt x="8293" y="1284465"/>
                  </a:lnTo>
                  <a:lnTo>
                    <a:pt x="8674" y="1284655"/>
                  </a:lnTo>
                  <a:lnTo>
                    <a:pt x="8674" y="1276997"/>
                  </a:lnTo>
                  <a:lnTo>
                    <a:pt x="6057" y="1275232"/>
                  </a:lnTo>
                  <a:lnTo>
                    <a:pt x="5867" y="1275511"/>
                  </a:lnTo>
                  <a:lnTo>
                    <a:pt x="5461" y="1275867"/>
                  </a:lnTo>
                  <a:lnTo>
                    <a:pt x="6146" y="1278864"/>
                  </a:lnTo>
                  <a:lnTo>
                    <a:pt x="4914" y="1280045"/>
                  </a:lnTo>
                  <a:lnTo>
                    <a:pt x="1536" y="1280541"/>
                  </a:lnTo>
                  <a:lnTo>
                    <a:pt x="927" y="1281468"/>
                  </a:lnTo>
                  <a:lnTo>
                    <a:pt x="0" y="1282230"/>
                  </a:lnTo>
                  <a:lnTo>
                    <a:pt x="2044" y="1284084"/>
                  </a:lnTo>
                  <a:lnTo>
                    <a:pt x="3822" y="1286027"/>
                  </a:lnTo>
                  <a:lnTo>
                    <a:pt x="7442" y="1289113"/>
                  </a:lnTo>
                  <a:lnTo>
                    <a:pt x="9207" y="1290332"/>
                  </a:lnTo>
                  <a:lnTo>
                    <a:pt x="11404" y="1291132"/>
                  </a:lnTo>
                  <a:lnTo>
                    <a:pt x="12014" y="1289837"/>
                  </a:lnTo>
                  <a:lnTo>
                    <a:pt x="12471" y="1288643"/>
                  </a:lnTo>
                  <a:lnTo>
                    <a:pt x="13309" y="1285532"/>
                  </a:lnTo>
                  <a:lnTo>
                    <a:pt x="13589" y="1284465"/>
                  </a:lnTo>
                  <a:lnTo>
                    <a:pt x="14122" y="1282522"/>
                  </a:lnTo>
                  <a:close/>
                </a:path>
                <a:path w="2078354" h="1520825">
                  <a:moveTo>
                    <a:pt x="28143" y="1255153"/>
                  </a:moveTo>
                  <a:lnTo>
                    <a:pt x="27622" y="1249807"/>
                  </a:lnTo>
                  <a:lnTo>
                    <a:pt x="25831" y="1248803"/>
                  </a:lnTo>
                  <a:lnTo>
                    <a:pt x="23736" y="1248181"/>
                  </a:lnTo>
                  <a:lnTo>
                    <a:pt x="20434" y="1247775"/>
                  </a:lnTo>
                  <a:lnTo>
                    <a:pt x="19939" y="1247686"/>
                  </a:lnTo>
                  <a:lnTo>
                    <a:pt x="19189" y="1246035"/>
                  </a:lnTo>
                  <a:lnTo>
                    <a:pt x="18376" y="1244396"/>
                  </a:lnTo>
                  <a:lnTo>
                    <a:pt x="17614" y="1242745"/>
                  </a:lnTo>
                  <a:lnTo>
                    <a:pt x="17564" y="1242174"/>
                  </a:lnTo>
                  <a:lnTo>
                    <a:pt x="17437" y="1241653"/>
                  </a:lnTo>
                  <a:lnTo>
                    <a:pt x="17233" y="1241171"/>
                  </a:lnTo>
                  <a:lnTo>
                    <a:pt x="10528" y="1245844"/>
                  </a:lnTo>
                  <a:lnTo>
                    <a:pt x="11239" y="1246416"/>
                  </a:lnTo>
                  <a:lnTo>
                    <a:pt x="12928" y="1247228"/>
                  </a:lnTo>
                  <a:lnTo>
                    <a:pt x="16548" y="1248879"/>
                  </a:lnTo>
                  <a:lnTo>
                    <a:pt x="18300" y="1251559"/>
                  </a:lnTo>
                  <a:lnTo>
                    <a:pt x="17907" y="1257033"/>
                  </a:lnTo>
                  <a:lnTo>
                    <a:pt x="17665" y="1258671"/>
                  </a:lnTo>
                  <a:lnTo>
                    <a:pt x="19037" y="1260157"/>
                  </a:lnTo>
                  <a:lnTo>
                    <a:pt x="20548" y="1258785"/>
                  </a:lnTo>
                  <a:lnTo>
                    <a:pt x="21691" y="1257363"/>
                  </a:lnTo>
                  <a:lnTo>
                    <a:pt x="24295" y="1255928"/>
                  </a:lnTo>
                  <a:lnTo>
                    <a:pt x="25654" y="1255712"/>
                  </a:lnTo>
                  <a:lnTo>
                    <a:pt x="27114" y="1255395"/>
                  </a:lnTo>
                  <a:lnTo>
                    <a:pt x="28143" y="1255153"/>
                  </a:lnTo>
                  <a:close/>
                </a:path>
                <a:path w="2078354" h="1520825">
                  <a:moveTo>
                    <a:pt x="43243" y="1373784"/>
                  </a:moveTo>
                  <a:lnTo>
                    <a:pt x="42506" y="1373454"/>
                  </a:lnTo>
                  <a:lnTo>
                    <a:pt x="41783" y="1373124"/>
                  </a:lnTo>
                  <a:lnTo>
                    <a:pt x="40932" y="1372743"/>
                  </a:lnTo>
                  <a:lnTo>
                    <a:pt x="40970" y="1372946"/>
                  </a:lnTo>
                  <a:lnTo>
                    <a:pt x="41046" y="1373225"/>
                  </a:lnTo>
                  <a:lnTo>
                    <a:pt x="41211" y="1373860"/>
                  </a:lnTo>
                  <a:lnTo>
                    <a:pt x="41465" y="1374165"/>
                  </a:lnTo>
                  <a:lnTo>
                    <a:pt x="41770" y="1374241"/>
                  </a:lnTo>
                  <a:lnTo>
                    <a:pt x="42189" y="1374343"/>
                  </a:lnTo>
                  <a:lnTo>
                    <a:pt x="42710" y="1374101"/>
                  </a:lnTo>
                  <a:lnTo>
                    <a:pt x="43243" y="1373784"/>
                  </a:lnTo>
                  <a:close/>
                </a:path>
                <a:path w="2078354" h="1520825">
                  <a:moveTo>
                    <a:pt x="43573" y="1373784"/>
                  </a:moveTo>
                  <a:lnTo>
                    <a:pt x="43370" y="1373733"/>
                  </a:lnTo>
                  <a:lnTo>
                    <a:pt x="43383" y="1373860"/>
                  </a:lnTo>
                  <a:lnTo>
                    <a:pt x="43522" y="1373847"/>
                  </a:lnTo>
                  <a:close/>
                </a:path>
                <a:path w="2078354" h="1520825">
                  <a:moveTo>
                    <a:pt x="46075" y="1374394"/>
                  </a:moveTo>
                  <a:lnTo>
                    <a:pt x="45364" y="1373847"/>
                  </a:lnTo>
                  <a:lnTo>
                    <a:pt x="44589" y="1373568"/>
                  </a:lnTo>
                  <a:lnTo>
                    <a:pt x="43688" y="1373809"/>
                  </a:lnTo>
                  <a:lnTo>
                    <a:pt x="44488" y="1374013"/>
                  </a:lnTo>
                  <a:lnTo>
                    <a:pt x="46075" y="1374394"/>
                  </a:lnTo>
                  <a:close/>
                </a:path>
                <a:path w="2078354" h="1520825">
                  <a:moveTo>
                    <a:pt x="46329" y="1374609"/>
                  </a:moveTo>
                  <a:lnTo>
                    <a:pt x="46228" y="1374432"/>
                  </a:lnTo>
                  <a:lnTo>
                    <a:pt x="46075" y="1374394"/>
                  </a:lnTo>
                  <a:lnTo>
                    <a:pt x="46329" y="1374609"/>
                  </a:lnTo>
                  <a:close/>
                </a:path>
                <a:path w="2078354" h="1520825">
                  <a:moveTo>
                    <a:pt x="46355" y="1374609"/>
                  </a:moveTo>
                  <a:close/>
                </a:path>
                <a:path w="2078354" h="1520825">
                  <a:moveTo>
                    <a:pt x="46913" y="1373695"/>
                  </a:moveTo>
                  <a:lnTo>
                    <a:pt x="46469" y="1374254"/>
                  </a:lnTo>
                  <a:lnTo>
                    <a:pt x="46342" y="1374609"/>
                  </a:lnTo>
                  <a:lnTo>
                    <a:pt x="46913" y="1373695"/>
                  </a:lnTo>
                  <a:close/>
                </a:path>
                <a:path w="2078354" h="1520825">
                  <a:moveTo>
                    <a:pt x="75184" y="1278928"/>
                  </a:moveTo>
                  <a:lnTo>
                    <a:pt x="72885" y="1279372"/>
                  </a:lnTo>
                  <a:lnTo>
                    <a:pt x="71374" y="1280782"/>
                  </a:lnTo>
                  <a:lnTo>
                    <a:pt x="69532" y="1284579"/>
                  </a:lnTo>
                  <a:lnTo>
                    <a:pt x="68643" y="1286319"/>
                  </a:lnTo>
                  <a:lnTo>
                    <a:pt x="67792" y="1288275"/>
                  </a:lnTo>
                  <a:lnTo>
                    <a:pt x="67881" y="1288694"/>
                  </a:lnTo>
                  <a:lnTo>
                    <a:pt x="67945" y="1288973"/>
                  </a:lnTo>
                  <a:lnTo>
                    <a:pt x="68059" y="1289265"/>
                  </a:lnTo>
                  <a:lnTo>
                    <a:pt x="68110" y="1289570"/>
                  </a:lnTo>
                  <a:lnTo>
                    <a:pt x="71691" y="1282471"/>
                  </a:lnTo>
                  <a:lnTo>
                    <a:pt x="73393" y="1280680"/>
                  </a:lnTo>
                  <a:lnTo>
                    <a:pt x="75184" y="1278928"/>
                  </a:lnTo>
                  <a:close/>
                </a:path>
                <a:path w="2078354" h="1520825">
                  <a:moveTo>
                    <a:pt x="76073" y="1276985"/>
                  </a:moveTo>
                  <a:lnTo>
                    <a:pt x="75793" y="1276896"/>
                  </a:lnTo>
                  <a:lnTo>
                    <a:pt x="75184" y="1278928"/>
                  </a:lnTo>
                  <a:lnTo>
                    <a:pt x="76073" y="1276985"/>
                  </a:lnTo>
                  <a:close/>
                </a:path>
                <a:path w="2078354" h="1520825">
                  <a:moveTo>
                    <a:pt x="118440" y="1362900"/>
                  </a:moveTo>
                  <a:lnTo>
                    <a:pt x="118021" y="1362265"/>
                  </a:lnTo>
                  <a:lnTo>
                    <a:pt x="116090" y="1361490"/>
                  </a:lnTo>
                  <a:lnTo>
                    <a:pt x="115316" y="1362049"/>
                  </a:lnTo>
                  <a:lnTo>
                    <a:pt x="114769" y="1362925"/>
                  </a:lnTo>
                  <a:lnTo>
                    <a:pt x="114693" y="1363065"/>
                  </a:lnTo>
                  <a:lnTo>
                    <a:pt x="114338" y="1364030"/>
                  </a:lnTo>
                  <a:lnTo>
                    <a:pt x="115074" y="1365262"/>
                  </a:lnTo>
                  <a:lnTo>
                    <a:pt x="116586" y="1365783"/>
                  </a:lnTo>
                  <a:lnTo>
                    <a:pt x="117030" y="1365389"/>
                  </a:lnTo>
                  <a:lnTo>
                    <a:pt x="117894" y="1364957"/>
                  </a:lnTo>
                  <a:lnTo>
                    <a:pt x="118338" y="1364030"/>
                  </a:lnTo>
                  <a:lnTo>
                    <a:pt x="118389" y="1363814"/>
                  </a:lnTo>
                  <a:lnTo>
                    <a:pt x="118402" y="1363586"/>
                  </a:lnTo>
                  <a:lnTo>
                    <a:pt x="118440" y="1362900"/>
                  </a:lnTo>
                  <a:close/>
                </a:path>
                <a:path w="2078354" h="1520825">
                  <a:moveTo>
                    <a:pt x="135382" y="1233258"/>
                  </a:moveTo>
                  <a:lnTo>
                    <a:pt x="135255" y="1233182"/>
                  </a:lnTo>
                  <a:lnTo>
                    <a:pt x="135026" y="1233043"/>
                  </a:lnTo>
                  <a:lnTo>
                    <a:pt x="134416" y="1232725"/>
                  </a:lnTo>
                  <a:lnTo>
                    <a:pt x="134112" y="1231811"/>
                  </a:lnTo>
                  <a:lnTo>
                    <a:pt x="133781" y="1230998"/>
                  </a:lnTo>
                  <a:lnTo>
                    <a:pt x="133159" y="1230782"/>
                  </a:lnTo>
                  <a:lnTo>
                    <a:pt x="132461" y="1230807"/>
                  </a:lnTo>
                  <a:lnTo>
                    <a:pt x="130556" y="1231836"/>
                  </a:lnTo>
                  <a:lnTo>
                    <a:pt x="130073" y="1233589"/>
                  </a:lnTo>
                  <a:lnTo>
                    <a:pt x="131711" y="1235735"/>
                  </a:lnTo>
                  <a:lnTo>
                    <a:pt x="133146" y="1236052"/>
                  </a:lnTo>
                  <a:lnTo>
                    <a:pt x="134239" y="1235379"/>
                  </a:lnTo>
                  <a:lnTo>
                    <a:pt x="134975" y="1234935"/>
                  </a:lnTo>
                  <a:lnTo>
                    <a:pt x="135382" y="1234097"/>
                  </a:lnTo>
                  <a:lnTo>
                    <a:pt x="135382" y="1233258"/>
                  </a:lnTo>
                  <a:close/>
                </a:path>
                <a:path w="2078354" h="1520825">
                  <a:moveTo>
                    <a:pt x="167309" y="1256182"/>
                  </a:moveTo>
                  <a:lnTo>
                    <a:pt x="166966" y="1256182"/>
                  </a:lnTo>
                  <a:lnTo>
                    <a:pt x="166509" y="1256030"/>
                  </a:lnTo>
                  <a:lnTo>
                    <a:pt x="166103" y="1256385"/>
                  </a:lnTo>
                  <a:lnTo>
                    <a:pt x="166154" y="1256855"/>
                  </a:lnTo>
                  <a:lnTo>
                    <a:pt x="166090" y="1257198"/>
                  </a:lnTo>
                  <a:lnTo>
                    <a:pt x="166433" y="1257211"/>
                  </a:lnTo>
                  <a:lnTo>
                    <a:pt x="166903" y="1257350"/>
                  </a:lnTo>
                  <a:lnTo>
                    <a:pt x="167068" y="1257198"/>
                  </a:lnTo>
                  <a:lnTo>
                    <a:pt x="167284" y="1256982"/>
                  </a:lnTo>
                  <a:lnTo>
                    <a:pt x="167246" y="1256525"/>
                  </a:lnTo>
                  <a:lnTo>
                    <a:pt x="167309" y="1256182"/>
                  </a:lnTo>
                  <a:close/>
                </a:path>
                <a:path w="2078354" h="1520825">
                  <a:moveTo>
                    <a:pt x="170954" y="1257147"/>
                  </a:moveTo>
                  <a:lnTo>
                    <a:pt x="170903" y="1256982"/>
                  </a:lnTo>
                  <a:lnTo>
                    <a:pt x="170903" y="1256842"/>
                  </a:lnTo>
                  <a:lnTo>
                    <a:pt x="170776" y="1257020"/>
                  </a:lnTo>
                  <a:lnTo>
                    <a:pt x="170637" y="1257211"/>
                  </a:lnTo>
                  <a:lnTo>
                    <a:pt x="170497" y="1257401"/>
                  </a:lnTo>
                  <a:lnTo>
                    <a:pt x="170637" y="1257350"/>
                  </a:lnTo>
                  <a:lnTo>
                    <a:pt x="170827" y="1257338"/>
                  </a:lnTo>
                  <a:lnTo>
                    <a:pt x="170954" y="1257147"/>
                  </a:lnTo>
                  <a:close/>
                </a:path>
                <a:path w="2078354" h="1520825">
                  <a:moveTo>
                    <a:pt x="216471" y="1435760"/>
                  </a:moveTo>
                  <a:lnTo>
                    <a:pt x="216446" y="1435227"/>
                  </a:lnTo>
                  <a:lnTo>
                    <a:pt x="216408" y="1434668"/>
                  </a:lnTo>
                  <a:lnTo>
                    <a:pt x="216357" y="1433995"/>
                  </a:lnTo>
                  <a:lnTo>
                    <a:pt x="215607" y="1434249"/>
                  </a:lnTo>
                  <a:lnTo>
                    <a:pt x="214998" y="1434553"/>
                  </a:lnTo>
                  <a:lnTo>
                    <a:pt x="214553" y="1434934"/>
                  </a:lnTo>
                  <a:lnTo>
                    <a:pt x="215061" y="1435569"/>
                  </a:lnTo>
                  <a:lnTo>
                    <a:pt x="215773" y="1435798"/>
                  </a:lnTo>
                  <a:lnTo>
                    <a:pt x="216471" y="1435760"/>
                  </a:lnTo>
                  <a:close/>
                </a:path>
                <a:path w="2078354" h="1520825">
                  <a:moveTo>
                    <a:pt x="222377" y="1464868"/>
                  </a:moveTo>
                  <a:lnTo>
                    <a:pt x="220573" y="1461795"/>
                  </a:lnTo>
                  <a:lnTo>
                    <a:pt x="218770" y="1461198"/>
                  </a:lnTo>
                  <a:lnTo>
                    <a:pt x="217474" y="1461897"/>
                  </a:lnTo>
                  <a:lnTo>
                    <a:pt x="215874" y="1462786"/>
                  </a:lnTo>
                  <a:lnTo>
                    <a:pt x="215150" y="1465122"/>
                  </a:lnTo>
                  <a:lnTo>
                    <a:pt x="216852" y="1468018"/>
                  </a:lnTo>
                  <a:lnTo>
                    <a:pt x="218757" y="1468437"/>
                  </a:lnTo>
                  <a:lnTo>
                    <a:pt x="220421" y="1467561"/>
                  </a:lnTo>
                  <a:lnTo>
                    <a:pt x="221957" y="1466748"/>
                  </a:lnTo>
                  <a:lnTo>
                    <a:pt x="222377" y="1464868"/>
                  </a:lnTo>
                  <a:close/>
                </a:path>
                <a:path w="2078354" h="1520825">
                  <a:moveTo>
                    <a:pt x="233565" y="1480743"/>
                  </a:moveTo>
                  <a:lnTo>
                    <a:pt x="233311" y="1479575"/>
                  </a:lnTo>
                  <a:lnTo>
                    <a:pt x="233172" y="1478368"/>
                  </a:lnTo>
                  <a:lnTo>
                    <a:pt x="232321" y="1476070"/>
                  </a:lnTo>
                  <a:lnTo>
                    <a:pt x="231394" y="1475384"/>
                  </a:lnTo>
                  <a:lnTo>
                    <a:pt x="230200" y="1475155"/>
                  </a:lnTo>
                  <a:lnTo>
                    <a:pt x="226453" y="1481924"/>
                  </a:lnTo>
                  <a:lnTo>
                    <a:pt x="226682" y="1482191"/>
                  </a:lnTo>
                  <a:lnTo>
                    <a:pt x="227025" y="1482407"/>
                  </a:lnTo>
                  <a:lnTo>
                    <a:pt x="228688" y="1483182"/>
                  </a:lnTo>
                  <a:lnTo>
                    <a:pt x="230009" y="1483233"/>
                  </a:lnTo>
                  <a:lnTo>
                    <a:pt x="231254" y="1482356"/>
                  </a:lnTo>
                  <a:lnTo>
                    <a:pt x="232029" y="1481823"/>
                  </a:lnTo>
                  <a:lnTo>
                    <a:pt x="233565" y="1480743"/>
                  </a:lnTo>
                  <a:close/>
                </a:path>
                <a:path w="2078354" h="1520825">
                  <a:moveTo>
                    <a:pt x="233578" y="1480731"/>
                  </a:moveTo>
                  <a:close/>
                </a:path>
                <a:path w="2078354" h="1520825">
                  <a:moveTo>
                    <a:pt x="238696" y="1479702"/>
                  </a:moveTo>
                  <a:lnTo>
                    <a:pt x="238404" y="1478648"/>
                  </a:lnTo>
                  <a:lnTo>
                    <a:pt x="236601" y="1477238"/>
                  </a:lnTo>
                  <a:lnTo>
                    <a:pt x="235648" y="1477378"/>
                  </a:lnTo>
                  <a:lnTo>
                    <a:pt x="234416" y="1479105"/>
                  </a:lnTo>
                  <a:lnTo>
                    <a:pt x="234061" y="1479931"/>
                  </a:lnTo>
                  <a:lnTo>
                    <a:pt x="233641" y="1480731"/>
                  </a:lnTo>
                  <a:lnTo>
                    <a:pt x="234353" y="1481023"/>
                  </a:lnTo>
                  <a:lnTo>
                    <a:pt x="235051" y="1481353"/>
                  </a:lnTo>
                  <a:lnTo>
                    <a:pt x="235775" y="1481607"/>
                  </a:lnTo>
                  <a:lnTo>
                    <a:pt x="236829" y="1481963"/>
                  </a:lnTo>
                  <a:lnTo>
                    <a:pt x="237705" y="1481607"/>
                  </a:lnTo>
                  <a:lnTo>
                    <a:pt x="238188" y="1480705"/>
                  </a:lnTo>
                  <a:lnTo>
                    <a:pt x="238696" y="1479702"/>
                  </a:lnTo>
                  <a:close/>
                </a:path>
                <a:path w="2078354" h="1520825">
                  <a:moveTo>
                    <a:pt x="240830" y="1520278"/>
                  </a:moveTo>
                  <a:lnTo>
                    <a:pt x="240741" y="1520139"/>
                  </a:lnTo>
                  <a:lnTo>
                    <a:pt x="240665" y="1519948"/>
                  </a:lnTo>
                  <a:lnTo>
                    <a:pt x="240525" y="1519885"/>
                  </a:lnTo>
                  <a:lnTo>
                    <a:pt x="240385" y="1519809"/>
                  </a:lnTo>
                  <a:lnTo>
                    <a:pt x="240182" y="1519897"/>
                  </a:lnTo>
                  <a:lnTo>
                    <a:pt x="240004" y="1519910"/>
                  </a:lnTo>
                  <a:lnTo>
                    <a:pt x="240284" y="1520024"/>
                  </a:lnTo>
                  <a:lnTo>
                    <a:pt x="240563" y="1520151"/>
                  </a:lnTo>
                  <a:lnTo>
                    <a:pt x="240830" y="1520278"/>
                  </a:lnTo>
                  <a:close/>
                </a:path>
                <a:path w="2078354" h="1520825">
                  <a:moveTo>
                    <a:pt x="245922" y="1512049"/>
                  </a:moveTo>
                  <a:lnTo>
                    <a:pt x="243357" y="1507934"/>
                  </a:lnTo>
                  <a:lnTo>
                    <a:pt x="238455" y="1506905"/>
                  </a:lnTo>
                  <a:lnTo>
                    <a:pt x="237083" y="1506626"/>
                  </a:lnTo>
                  <a:lnTo>
                    <a:pt x="235851" y="1506664"/>
                  </a:lnTo>
                  <a:lnTo>
                    <a:pt x="233476" y="1507388"/>
                  </a:lnTo>
                  <a:lnTo>
                    <a:pt x="232359" y="1508188"/>
                  </a:lnTo>
                  <a:lnTo>
                    <a:pt x="230657" y="1510741"/>
                  </a:lnTo>
                  <a:lnTo>
                    <a:pt x="228600" y="1516253"/>
                  </a:lnTo>
                  <a:lnTo>
                    <a:pt x="228015" y="1517535"/>
                  </a:lnTo>
                  <a:lnTo>
                    <a:pt x="229666" y="1517700"/>
                  </a:lnTo>
                  <a:lnTo>
                    <a:pt x="231267" y="1518081"/>
                  </a:lnTo>
                  <a:lnTo>
                    <a:pt x="235292" y="1518488"/>
                  </a:lnTo>
                  <a:lnTo>
                    <a:pt x="237578" y="1518653"/>
                  </a:lnTo>
                  <a:lnTo>
                    <a:pt x="241312" y="1514995"/>
                  </a:lnTo>
                  <a:lnTo>
                    <a:pt x="243395" y="1515198"/>
                  </a:lnTo>
                  <a:lnTo>
                    <a:pt x="245770" y="1516430"/>
                  </a:lnTo>
                  <a:lnTo>
                    <a:pt x="245922" y="1512049"/>
                  </a:lnTo>
                  <a:close/>
                </a:path>
                <a:path w="2078354" h="1520825">
                  <a:moveTo>
                    <a:pt x="668020" y="1004900"/>
                  </a:moveTo>
                  <a:lnTo>
                    <a:pt x="668007" y="1004684"/>
                  </a:lnTo>
                  <a:lnTo>
                    <a:pt x="667956" y="1004481"/>
                  </a:lnTo>
                  <a:lnTo>
                    <a:pt x="667600" y="1004608"/>
                  </a:lnTo>
                  <a:lnTo>
                    <a:pt x="667245" y="1004760"/>
                  </a:lnTo>
                  <a:lnTo>
                    <a:pt x="666877" y="1004887"/>
                  </a:lnTo>
                  <a:lnTo>
                    <a:pt x="666813" y="1005116"/>
                  </a:lnTo>
                  <a:lnTo>
                    <a:pt x="667600" y="1005154"/>
                  </a:lnTo>
                  <a:lnTo>
                    <a:pt x="668007" y="1005116"/>
                  </a:lnTo>
                  <a:lnTo>
                    <a:pt x="668020" y="1004900"/>
                  </a:lnTo>
                  <a:close/>
                </a:path>
                <a:path w="2078354" h="1520825">
                  <a:moveTo>
                    <a:pt x="671563" y="1020343"/>
                  </a:moveTo>
                  <a:lnTo>
                    <a:pt x="671347" y="1020191"/>
                  </a:lnTo>
                  <a:lnTo>
                    <a:pt x="670915" y="1019784"/>
                  </a:lnTo>
                  <a:lnTo>
                    <a:pt x="669810" y="1019492"/>
                  </a:lnTo>
                  <a:lnTo>
                    <a:pt x="670928" y="1019835"/>
                  </a:lnTo>
                  <a:lnTo>
                    <a:pt x="670674" y="1020191"/>
                  </a:lnTo>
                  <a:lnTo>
                    <a:pt x="670407" y="1020521"/>
                  </a:lnTo>
                  <a:lnTo>
                    <a:pt x="670166" y="1020876"/>
                  </a:lnTo>
                  <a:lnTo>
                    <a:pt x="670648" y="1020686"/>
                  </a:lnTo>
                  <a:lnTo>
                    <a:pt x="671563" y="1020343"/>
                  </a:lnTo>
                  <a:close/>
                </a:path>
                <a:path w="2078354" h="1520825">
                  <a:moveTo>
                    <a:pt x="672312" y="1004735"/>
                  </a:moveTo>
                  <a:lnTo>
                    <a:pt x="671080" y="1003820"/>
                  </a:lnTo>
                  <a:lnTo>
                    <a:pt x="668134" y="1005103"/>
                  </a:lnTo>
                  <a:lnTo>
                    <a:pt x="668629" y="1005052"/>
                  </a:lnTo>
                  <a:lnTo>
                    <a:pt x="668629" y="1005344"/>
                  </a:lnTo>
                  <a:lnTo>
                    <a:pt x="668693" y="1005624"/>
                  </a:lnTo>
                  <a:lnTo>
                    <a:pt x="669213" y="1006373"/>
                  </a:lnTo>
                  <a:lnTo>
                    <a:pt x="670013" y="1006614"/>
                  </a:lnTo>
                  <a:lnTo>
                    <a:pt x="671118" y="1007275"/>
                  </a:lnTo>
                  <a:lnTo>
                    <a:pt x="671347" y="1006233"/>
                  </a:lnTo>
                  <a:lnTo>
                    <a:pt x="671652" y="1005459"/>
                  </a:lnTo>
                  <a:lnTo>
                    <a:pt x="671715" y="1004798"/>
                  </a:lnTo>
                  <a:lnTo>
                    <a:pt x="671918" y="1004785"/>
                  </a:lnTo>
                  <a:lnTo>
                    <a:pt x="672122" y="1004760"/>
                  </a:lnTo>
                  <a:lnTo>
                    <a:pt x="672312" y="1004735"/>
                  </a:lnTo>
                  <a:close/>
                </a:path>
                <a:path w="2078354" h="1520825">
                  <a:moveTo>
                    <a:pt x="728802" y="872363"/>
                  </a:moveTo>
                  <a:lnTo>
                    <a:pt x="728675" y="871423"/>
                  </a:lnTo>
                  <a:lnTo>
                    <a:pt x="728167" y="870699"/>
                  </a:lnTo>
                  <a:lnTo>
                    <a:pt x="726909" y="870000"/>
                  </a:lnTo>
                  <a:lnTo>
                    <a:pt x="728116" y="869315"/>
                  </a:lnTo>
                  <a:lnTo>
                    <a:pt x="728484" y="868629"/>
                  </a:lnTo>
                  <a:lnTo>
                    <a:pt x="728662" y="868273"/>
                  </a:lnTo>
                  <a:lnTo>
                    <a:pt x="727163" y="867968"/>
                  </a:lnTo>
                  <a:lnTo>
                    <a:pt x="726059" y="867778"/>
                  </a:lnTo>
                  <a:lnTo>
                    <a:pt x="725398" y="867613"/>
                  </a:lnTo>
                  <a:lnTo>
                    <a:pt x="725055" y="867511"/>
                  </a:lnTo>
                  <a:lnTo>
                    <a:pt x="723404" y="869746"/>
                  </a:lnTo>
                  <a:lnTo>
                    <a:pt x="725335" y="874052"/>
                  </a:lnTo>
                  <a:lnTo>
                    <a:pt x="725055" y="874268"/>
                  </a:lnTo>
                  <a:lnTo>
                    <a:pt x="725893" y="874204"/>
                  </a:lnTo>
                  <a:lnTo>
                    <a:pt x="726135" y="874179"/>
                  </a:lnTo>
                  <a:lnTo>
                    <a:pt x="726427" y="874166"/>
                  </a:lnTo>
                  <a:lnTo>
                    <a:pt x="727684" y="875296"/>
                  </a:lnTo>
                  <a:lnTo>
                    <a:pt x="728408" y="873975"/>
                  </a:lnTo>
                  <a:lnTo>
                    <a:pt x="728700" y="873340"/>
                  </a:lnTo>
                  <a:lnTo>
                    <a:pt x="728789" y="872528"/>
                  </a:lnTo>
                  <a:lnTo>
                    <a:pt x="728802" y="872363"/>
                  </a:lnTo>
                  <a:close/>
                </a:path>
                <a:path w="2078354" h="1520825">
                  <a:moveTo>
                    <a:pt x="739305" y="935101"/>
                  </a:moveTo>
                  <a:lnTo>
                    <a:pt x="739228" y="934173"/>
                  </a:lnTo>
                  <a:lnTo>
                    <a:pt x="739203" y="933221"/>
                  </a:lnTo>
                  <a:lnTo>
                    <a:pt x="739038" y="932307"/>
                  </a:lnTo>
                  <a:lnTo>
                    <a:pt x="739000" y="932103"/>
                  </a:lnTo>
                  <a:lnTo>
                    <a:pt x="738390" y="931849"/>
                  </a:lnTo>
                  <a:lnTo>
                    <a:pt x="737844" y="932002"/>
                  </a:lnTo>
                  <a:lnTo>
                    <a:pt x="737400" y="932472"/>
                  </a:lnTo>
                  <a:lnTo>
                    <a:pt x="737590" y="933602"/>
                  </a:lnTo>
                  <a:lnTo>
                    <a:pt x="737908" y="934478"/>
                  </a:lnTo>
                  <a:lnTo>
                    <a:pt x="738174" y="935367"/>
                  </a:lnTo>
                  <a:lnTo>
                    <a:pt x="739305" y="935101"/>
                  </a:lnTo>
                  <a:close/>
                </a:path>
                <a:path w="2078354" h="1520825">
                  <a:moveTo>
                    <a:pt x="740321" y="852805"/>
                  </a:moveTo>
                  <a:lnTo>
                    <a:pt x="740168" y="852703"/>
                  </a:lnTo>
                  <a:lnTo>
                    <a:pt x="740168" y="852843"/>
                  </a:lnTo>
                  <a:lnTo>
                    <a:pt x="740321" y="852805"/>
                  </a:lnTo>
                  <a:close/>
                </a:path>
                <a:path w="2078354" h="1520825">
                  <a:moveTo>
                    <a:pt x="740346" y="852792"/>
                  </a:moveTo>
                  <a:close/>
                </a:path>
                <a:path w="2078354" h="1520825">
                  <a:moveTo>
                    <a:pt x="740371" y="852805"/>
                  </a:moveTo>
                  <a:close/>
                </a:path>
                <a:path w="2078354" h="1520825">
                  <a:moveTo>
                    <a:pt x="740486" y="853008"/>
                  </a:moveTo>
                  <a:lnTo>
                    <a:pt x="740371" y="852805"/>
                  </a:lnTo>
                  <a:lnTo>
                    <a:pt x="740168" y="852855"/>
                  </a:lnTo>
                  <a:lnTo>
                    <a:pt x="740486" y="853008"/>
                  </a:lnTo>
                  <a:close/>
                </a:path>
                <a:path w="2078354" h="1520825">
                  <a:moveTo>
                    <a:pt x="742111" y="853732"/>
                  </a:moveTo>
                  <a:lnTo>
                    <a:pt x="741540" y="853478"/>
                  </a:lnTo>
                  <a:lnTo>
                    <a:pt x="741006" y="853236"/>
                  </a:lnTo>
                  <a:lnTo>
                    <a:pt x="740486" y="853008"/>
                  </a:lnTo>
                  <a:lnTo>
                    <a:pt x="740816" y="853592"/>
                  </a:lnTo>
                  <a:lnTo>
                    <a:pt x="741210" y="854125"/>
                  </a:lnTo>
                  <a:lnTo>
                    <a:pt x="741743" y="854532"/>
                  </a:lnTo>
                  <a:lnTo>
                    <a:pt x="741870" y="854252"/>
                  </a:lnTo>
                  <a:lnTo>
                    <a:pt x="742111" y="853732"/>
                  </a:lnTo>
                  <a:close/>
                </a:path>
                <a:path w="2078354" h="1520825">
                  <a:moveTo>
                    <a:pt x="744194" y="854671"/>
                  </a:moveTo>
                  <a:lnTo>
                    <a:pt x="742137" y="853744"/>
                  </a:lnTo>
                  <a:lnTo>
                    <a:pt x="741743" y="854532"/>
                  </a:lnTo>
                  <a:lnTo>
                    <a:pt x="742327" y="854913"/>
                  </a:lnTo>
                  <a:lnTo>
                    <a:pt x="742708" y="855014"/>
                  </a:lnTo>
                  <a:lnTo>
                    <a:pt x="744194" y="854671"/>
                  </a:lnTo>
                  <a:close/>
                </a:path>
                <a:path w="2078354" h="1520825">
                  <a:moveTo>
                    <a:pt x="764222" y="886764"/>
                  </a:moveTo>
                  <a:lnTo>
                    <a:pt x="762431" y="884821"/>
                  </a:lnTo>
                  <a:lnTo>
                    <a:pt x="762876" y="886764"/>
                  </a:lnTo>
                  <a:lnTo>
                    <a:pt x="762939" y="887437"/>
                  </a:lnTo>
                  <a:lnTo>
                    <a:pt x="764222" y="886764"/>
                  </a:lnTo>
                  <a:close/>
                </a:path>
                <a:path w="2078354" h="1520825">
                  <a:moveTo>
                    <a:pt x="765987" y="891882"/>
                  </a:moveTo>
                  <a:lnTo>
                    <a:pt x="765086" y="890346"/>
                  </a:lnTo>
                  <a:lnTo>
                    <a:pt x="763676" y="888555"/>
                  </a:lnTo>
                  <a:lnTo>
                    <a:pt x="762889" y="887615"/>
                  </a:lnTo>
                  <a:lnTo>
                    <a:pt x="762381" y="889444"/>
                  </a:lnTo>
                  <a:lnTo>
                    <a:pt x="762114" y="891971"/>
                  </a:lnTo>
                  <a:lnTo>
                    <a:pt x="761428" y="892327"/>
                  </a:lnTo>
                  <a:lnTo>
                    <a:pt x="760349" y="892467"/>
                  </a:lnTo>
                  <a:lnTo>
                    <a:pt x="759942" y="892429"/>
                  </a:lnTo>
                  <a:lnTo>
                    <a:pt x="758266" y="891273"/>
                  </a:lnTo>
                  <a:lnTo>
                    <a:pt x="757694" y="890066"/>
                  </a:lnTo>
                  <a:lnTo>
                    <a:pt x="759244" y="885913"/>
                  </a:lnTo>
                  <a:lnTo>
                    <a:pt x="759548" y="883742"/>
                  </a:lnTo>
                  <a:lnTo>
                    <a:pt x="758939" y="881481"/>
                  </a:lnTo>
                  <a:lnTo>
                    <a:pt x="759802" y="879805"/>
                  </a:lnTo>
                  <a:lnTo>
                    <a:pt x="760069" y="879411"/>
                  </a:lnTo>
                  <a:lnTo>
                    <a:pt x="760996" y="879157"/>
                  </a:lnTo>
                  <a:lnTo>
                    <a:pt x="760476" y="878941"/>
                  </a:lnTo>
                  <a:lnTo>
                    <a:pt x="759815" y="878852"/>
                  </a:lnTo>
                  <a:lnTo>
                    <a:pt x="759002" y="878840"/>
                  </a:lnTo>
                  <a:lnTo>
                    <a:pt x="752360" y="884301"/>
                  </a:lnTo>
                  <a:lnTo>
                    <a:pt x="752563" y="884986"/>
                  </a:lnTo>
                  <a:lnTo>
                    <a:pt x="754380" y="885507"/>
                  </a:lnTo>
                  <a:lnTo>
                    <a:pt x="752627" y="887501"/>
                  </a:lnTo>
                  <a:lnTo>
                    <a:pt x="751928" y="889444"/>
                  </a:lnTo>
                  <a:lnTo>
                    <a:pt x="751967" y="890358"/>
                  </a:lnTo>
                  <a:lnTo>
                    <a:pt x="752132" y="891552"/>
                  </a:lnTo>
                  <a:lnTo>
                    <a:pt x="753656" y="890346"/>
                  </a:lnTo>
                  <a:lnTo>
                    <a:pt x="754329" y="888657"/>
                  </a:lnTo>
                  <a:lnTo>
                    <a:pt x="754456" y="887437"/>
                  </a:lnTo>
                  <a:lnTo>
                    <a:pt x="754646" y="884986"/>
                  </a:lnTo>
                  <a:lnTo>
                    <a:pt x="754976" y="883945"/>
                  </a:lnTo>
                  <a:lnTo>
                    <a:pt x="756246" y="882357"/>
                  </a:lnTo>
                  <a:lnTo>
                    <a:pt x="757085" y="881811"/>
                  </a:lnTo>
                  <a:lnTo>
                    <a:pt x="758405" y="881545"/>
                  </a:lnTo>
                  <a:lnTo>
                    <a:pt x="758596" y="881494"/>
                  </a:lnTo>
                  <a:lnTo>
                    <a:pt x="758812" y="881481"/>
                  </a:lnTo>
                  <a:lnTo>
                    <a:pt x="757745" y="885088"/>
                  </a:lnTo>
                  <a:lnTo>
                    <a:pt x="756323" y="888555"/>
                  </a:lnTo>
                  <a:lnTo>
                    <a:pt x="756348" y="888936"/>
                  </a:lnTo>
                  <a:lnTo>
                    <a:pt x="757174" y="892670"/>
                  </a:lnTo>
                  <a:lnTo>
                    <a:pt x="757466" y="892924"/>
                  </a:lnTo>
                  <a:lnTo>
                    <a:pt x="758164" y="893648"/>
                  </a:lnTo>
                  <a:lnTo>
                    <a:pt x="758685" y="894308"/>
                  </a:lnTo>
                  <a:lnTo>
                    <a:pt x="760183" y="895083"/>
                  </a:lnTo>
                  <a:lnTo>
                    <a:pt x="760717" y="895299"/>
                  </a:lnTo>
                  <a:lnTo>
                    <a:pt x="762774" y="892670"/>
                  </a:lnTo>
                  <a:lnTo>
                    <a:pt x="763104" y="892556"/>
                  </a:lnTo>
                  <a:lnTo>
                    <a:pt x="765987" y="891882"/>
                  </a:lnTo>
                  <a:close/>
                </a:path>
                <a:path w="2078354" h="1520825">
                  <a:moveTo>
                    <a:pt x="898359" y="910247"/>
                  </a:moveTo>
                  <a:lnTo>
                    <a:pt x="898194" y="910145"/>
                  </a:lnTo>
                  <a:lnTo>
                    <a:pt x="898017" y="910056"/>
                  </a:lnTo>
                  <a:lnTo>
                    <a:pt x="897851" y="909955"/>
                  </a:lnTo>
                  <a:lnTo>
                    <a:pt x="897496" y="910361"/>
                  </a:lnTo>
                  <a:lnTo>
                    <a:pt x="897102" y="910666"/>
                  </a:lnTo>
                  <a:lnTo>
                    <a:pt x="896696" y="910856"/>
                  </a:lnTo>
                  <a:lnTo>
                    <a:pt x="898258" y="910691"/>
                  </a:lnTo>
                  <a:lnTo>
                    <a:pt x="898283" y="910551"/>
                  </a:lnTo>
                  <a:lnTo>
                    <a:pt x="898309" y="910399"/>
                  </a:lnTo>
                  <a:lnTo>
                    <a:pt x="898359" y="910247"/>
                  </a:lnTo>
                  <a:close/>
                </a:path>
                <a:path w="2078354" h="1520825">
                  <a:moveTo>
                    <a:pt x="955230" y="696976"/>
                  </a:moveTo>
                  <a:lnTo>
                    <a:pt x="950137" y="697915"/>
                  </a:lnTo>
                  <a:lnTo>
                    <a:pt x="951001" y="698322"/>
                  </a:lnTo>
                  <a:lnTo>
                    <a:pt x="951420" y="699173"/>
                  </a:lnTo>
                  <a:lnTo>
                    <a:pt x="951585" y="700087"/>
                  </a:lnTo>
                  <a:lnTo>
                    <a:pt x="951903" y="700087"/>
                  </a:lnTo>
                  <a:lnTo>
                    <a:pt x="952855" y="700366"/>
                  </a:lnTo>
                  <a:lnTo>
                    <a:pt x="952817" y="701167"/>
                  </a:lnTo>
                  <a:lnTo>
                    <a:pt x="952423" y="702246"/>
                  </a:lnTo>
                  <a:lnTo>
                    <a:pt x="952144" y="702513"/>
                  </a:lnTo>
                  <a:lnTo>
                    <a:pt x="951953" y="702741"/>
                  </a:lnTo>
                  <a:lnTo>
                    <a:pt x="951471" y="702386"/>
                  </a:lnTo>
                  <a:lnTo>
                    <a:pt x="951166" y="703160"/>
                  </a:lnTo>
                  <a:lnTo>
                    <a:pt x="950506" y="703783"/>
                  </a:lnTo>
                  <a:lnTo>
                    <a:pt x="949426" y="704024"/>
                  </a:lnTo>
                  <a:lnTo>
                    <a:pt x="948829" y="703808"/>
                  </a:lnTo>
                  <a:lnTo>
                    <a:pt x="944372" y="702221"/>
                  </a:lnTo>
                  <a:lnTo>
                    <a:pt x="944372" y="703935"/>
                  </a:lnTo>
                  <a:lnTo>
                    <a:pt x="944283" y="705358"/>
                  </a:lnTo>
                  <a:lnTo>
                    <a:pt x="944029" y="706120"/>
                  </a:lnTo>
                  <a:lnTo>
                    <a:pt x="943902" y="706285"/>
                  </a:lnTo>
                  <a:lnTo>
                    <a:pt x="943584" y="706424"/>
                  </a:lnTo>
                  <a:lnTo>
                    <a:pt x="943279" y="706602"/>
                  </a:lnTo>
                  <a:lnTo>
                    <a:pt x="942936" y="705967"/>
                  </a:lnTo>
                  <a:lnTo>
                    <a:pt x="942835" y="705358"/>
                  </a:lnTo>
                  <a:lnTo>
                    <a:pt x="942771" y="704659"/>
                  </a:lnTo>
                  <a:lnTo>
                    <a:pt x="942911" y="704062"/>
                  </a:lnTo>
                  <a:lnTo>
                    <a:pt x="944041" y="703808"/>
                  </a:lnTo>
                  <a:lnTo>
                    <a:pt x="944372" y="703935"/>
                  </a:lnTo>
                  <a:lnTo>
                    <a:pt x="944372" y="702221"/>
                  </a:lnTo>
                  <a:lnTo>
                    <a:pt x="943330" y="701840"/>
                  </a:lnTo>
                  <a:lnTo>
                    <a:pt x="942149" y="702818"/>
                  </a:lnTo>
                  <a:lnTo>
                    <a:pt x="939711" y="705002"/>
                  </a:lnTo>
                  <a:lnTo>
                    <a:pt x="939647" y="706259"/>
                  </a:lnTo>
                  <a:lnTo>
                    <a:pt x="941057" y="708025"/>
                  </a:lnTo>
                  <a:lnTo>
                    <a:pt x="941476" y="708482"/>
                  </a:lnTo>
                  <a:lnTo>
                    <a:pt x="943241" y="706793"/>
                  </a:lnTo>
                  <a:lnTo>
                    <a:pt x="943940" y="707466"/>
                  </a:lnTo>
                  <a:lnTo>
                    <a:pt x="944181" y="708025"/>
                  </a:lnTo>
                  <a:lnTo>
                    <a:pt x="944295" y="710234"/>
                  </a:lnTo>
                  <a:lnTo>
                    <a:pt x="944130" y="711377"/>
                  </a:lnTo>
                  <a:lnTo>
                    <a:pt x="944435" y="711098"/>
                  </a:lnTo>
                  <a:lnTo>
                    <a:pt x="944867" y="710971"/>
                  </a:lnTo>
                  <a:lnTo>
                    <a:pt x="946645" y="711276"/>
                  </a:lnTo>
                  <a:lnTo>
                    <a:pt x="947826" y="711873"/>
                  </a:lnTo>
                  <a:lnTo>
                    <a:pt x="949109" y="712330"/>
                  </a:lnTo>
                  <a:lnTo>
                    <a:pt x="949248" y="713219"/>
                  </a:lnTo>
                  <a:lnTo>
                    <a:pt x="949261" y="714324"/>
                  </a:lnTo>
                  <a:lnTo>
                    <a:pt x="949896" y="715746"/>
                  </a:lnTo>
                  <a:lnTo>
                    <a:pt x="950696" y="716064"/>
                  </a:lnTo>
                  <a:lnTo>
                    <a:pt x="951268" y="716483"/>
                  </a:lnTo>
                  <a:lnTo>
                    <a:pt x="953897" y="714857"/>
                  </a:lnTo>
                  <a:lnTo>
                    <a:pt x="953935" y="714184"/>
                  </a:lnTo>
                  <a:lnTo>
                    <a:pt x="954138" y="713219"/>
                  </a:lnTo>
                  <a:lnTo>
                    <a:pt x="953579" y="711365"/>
                  </a:lnTo>
                  <a:lnTo>
                    <a:pt x="953465" y="710971"/>
                  </a:lnTo>
                  <a:lnTo>
                    <a:pt x="953363" y="710234"/>
                  </a:lnTo>
                  <a:lnTo>
                    <a:pt x="952665" y="710577"/>
                  </a:lnTo>
                  <a:lnTo>
                    <a:pt x="951852" y="710907"/>
                  </a:lnTo>
                  <a:lnTo>
                    <a:pt x="950506" y="711276"/>
                  </a:lnTo>
                  <a:lnTo>
                    <a:pt x="950061" y="711365"/>
                  </a:lnTo>
                  <a:lnTo>
                    <a:pt x="947991" y="711339"/>
                  </a:lnTo>
                  <a:lnTo>
                    <a:pt x="947127" y="710971"/>
                  </a:lnTo>
                  <a:lnTo>
                    <a:pt x="946505" y="710692"/>
                  </a:lnTo>
                  <a:lnTo>
                    <a:pt x="944829" y="710260"/>
                  </a:lnTo>
                  <a:lnTo>
                    <a:pt x="944702" y="707453"/>
                  </a:lnTo>
                  <a:lnTo>
                    <a:pt x="945311" y="707148"/>
                  </a:lnTo>
                  <a:lnTo>
                    <a:pt x="945718" y="706793"/>
                  </a:lnTo>
                  <a:lnTo>
                    <a:pt x="948004" y="707771"/>
                  </a:lnTo>
                  <a:lnTo>
                    <a:pt x="949718" y="706793"/>
                  </a:lnTo>
                  <a:lnTo>
                    <a:pt x="950302" y="706602"/>
                  </a:lnTo>
                  <a:lnTo>
                    <a:pt x="951852" y="706120"/>
                  </a:lnTo>
                  <a:lnTo>
                    <a:pt x="952207" y="706170"/>
                  </a:lnTo>
                  <a:lnTo>
                    <a:pt x="952576" y="706323"/>
                  </a:lnTo>
                  <a:lnTo>
                    <a:pt x="952550" y="706120"/>
                  </a:lnTo>
                  <a:lnTo>
                    <a:pt x="952220" y="704024"/>
                  </a:lnTo>
                  <a:lnTo>
                    <a:pt x="952030" y="702741"/>
                  </a:lnTo>
                  <a:lnTo>
                    <a:pt x="953058" y="702017"/>
                  </a:lnTo>
                  <a:lnTo>
                    <a:pt x="953871" y="701078"/>
                  </a:lnTo>
                  <a:lnTo>
                    <a:pt x="954214" y="700062"/>
                  </a:lnTo>
                  <a:lnTo>
                    <a:pt x="955230" y="696976"/>
                  </a:lnTo>
                  <a:close/>
                </a:path>
                <a:path w="2078354" h="1520825">
                  <a:moveTo>
                    <a:pt x="955916" y="708698"/>
                  </a:moveTo>
                  <a:lnTo>
                    <a:pt x="955319" y="708240"/>
                  </a:lnTo>
                  <a:lnTo>
                    <a:pt x="954824" y="707999"/>
                  </a:lnTo>
                  <a:lnTo>
                    <a:pt x="954328" y="707796"/>
                  </a:lnTo>
                  <a:lnTo>
                    <a:pt x="954366" y="707923"/>
                  </a:lnTo>
                  <a:lnTo>
                    <a:pt x="954354" y="708063"/>
                  </a:lnTo>
                  <a:lnTo>
                    <a:pt x="954366" y="708215"/>
                  </a:lnTo>
                  <a:lnTo>
                    <a:pt x="954951" y="708380"/>
                  </a:lnTo>
                  <a:lnTo>
                    <a:pt x="955459" y="708533"/>
                  </a:lnTo>
                  <a:lnTo>
                    <a:pt x="955916" y="708698"/>
                  </a:lnTo>
                  <a:close/>
                </a:path>
                <a:path w="2078354" h="1520825">
                  <a:moveTo>
                    <a:pt x="958342" y="698233"/>
                  </a:moveTo>
                  <a:lnTo>
                    <a:pt x="956830" y="698474"/>
                  </a:lnTo>
                  <a:lnTo>
                    <a:pt x="956665" y="699058"/>
                  </a:lnTo>
                  <a:lnTo>
                    <a:pt x="956919" y="699782"/>
                  </a:lnTo>
                  <a:lnTo>
                    <a:pt x="957148" y="699757"/>
                  </a:lnTo>
                  <a:lnTo>
                    <a:pt x="957389" y="699757"/>
                  </a:lnTo>
                  <a:lnTo>
                    <a:pt x="957656" y="699782"/>
                  </a:lnTo>
                  <a:lnTo>
                    <a:pt x="958342" y="698233"/>
                  </a:lnTo>
                  <a:close/>
                </a:path>
                <a:path w="2078354" h="1520825">
                  <a:moveTo>
                    <a:pt x="964171" y="710590"/>
                  </a:moveTo>
                  <a:lnTo>
                    <a:pt x="964006" y="709777"/>
                  </a:lnTo>
                  <a:lnTo>
                    <a:pt x="963853" y="708952"/>
                  </a:lnTo>
                  <a:lnTo>
                    <a:pt x="963828" y="707936"/>
                  </a:lnTo>
                  <a:lnTo>
                    <a:pt x="963841" y="707567"/>
                  </a:lnTo>
                  <a:lnTo>
                    <a:pt x="963625" y="707288"/>
                  </a:lnTo>
                  <a:lnTo>
                    <a:pt x="963460" y="706996"/>
                  </a:lnTo>
                  <a:lnTo>
                    <a:pt x="963409" y="706437"/>
                  </a:lnTo>
                  <a:lnTo>
                    <a:pt x="963422" y="706145"/>
                  </a:lnTo>
                  <a:lnTo>
                    <a:pt x="963472" y="705840"/>
                  </a:lnTo>
                  <a:lnTo>
                    <a:pt x="961631" y="707148"/>
                  </a:lnTo>
                  <a:lnTo>
                    <a:pt x="961199" y="709650"/>
                  </a:lnTo>
                  <a:lnTo>
                    <a:pt x="959434" y="710666"/>
                  </a:lnTo>
                  <a:lnTo>
                    <a:pt x="959573" y="710755"/>
                  </a:lnTo>
                  <a:lnTo>
                    <a:pt x="961161" y="711441"/>
                  </a:lnTo>
                  <a:lnTo>
                    <a:pt x="962850" y="711276"/>
                  </a:lnTo>
                  <a:lnTo>
                    <a:pt x="964171" y="710590"/>
                  </a:lnTo>
                  <a:close/>
                </a:path>
                <a:path w="2078354" h="1520825">
                  <a:moveTo>
                    <a:pt x="1178699" y="576453"/>
                  </a:moveTo>
                  <a:lnTo>
                    <a:pt x="1178687" y="576300"/>
                  </a:lnTo>
                  <a:lnTo>
                    <a:pt x="1178648" y="576033"/>
                  </a:lnTo>
                  <a:lnTo>
                    <a:pt x="1178610" y="575818"/>
                  </a:lnTo>
                  <a:lnTo>
                    <a:pt x="1178420" y="575779"/>
                  </a:lnTo>
                  <a:lnTo>
                    <a:pt x="1178229" y="575741"/>
                  </a:lnTo>
                  <a:lnTo>
                    <a:pt x="1178039" y="575729"/>
                  </a:lnTo>
                  <a:lnTo>
                    <a:pt x="1177861" y="575767"/>
                  </a:lnTo>
                  <a:lnTo>
                    <a:pt x="1177734" y="575830"/>
                  </a:lnTo>
                  <a:lnTo>
                    <a:pt x="1177671" y="576135"/>
                  </a:lnTo>
                  <a:lnTo>
                    <a:pt x="1177709" y="576376"/>
                  </a:lnTo>
                  <a:lnTo>
                    <a:pt x="1177798" y="576795"/>
                  </a:lnTo>
                  <a:lnTo>
                    <a:pt x="1177836" y="576961"/>
                  </a:lnTo>
                  <a:lnTo>
                    <a:pt x="1177861" y="577126"/>
                  </a:lnTo>
                  <a:lnTo>
                    <a:pt x="1178128" y="576948"/>
                  </a:lnTo>
                  <a:lnTo>
                    <a:pt x="1178534" y="576846"/>
                  </a:lnTo>
                  <a:lnTo>
                    <a:pt x="1178648" y="576605"/>
                  </a:lnTo>
                  <a:lnTo>
                    <a:pt x="1178699" y="576453"/>
                  </a:lnTo>
                  <a:close/>
                </a:path>
                <a:path w="2078354" h="1520825">
                  <a:moveTo>
                    <a:pt x="1191196" y="596163"/>
                  </a:moveTo>
                  <a:lnTo>
                    <a:pt x="1188288" y="592747"/>
                  </a:lnTo>
                  <a:lnTo>
                    <a:pt x="1184084" y="599351"/>
                  </a:lnTo>
                  <a:lnTo>
                    <a:pt x="1184084" y="600773"/>
                  </a:lnTo>
                  <a:lnTo>
                    <a:pt x="1184059" y="601268"/>
                  </a:lnTo>
                  <a:lnTo>
                    <a:pt x="1183792" y="601433"/>
                  </a:lnTo>
                  <a:lnTo>
                    <a:pt x="1183462" y="601510"/>
                  </a:lnTo>
                  <a:lnTo>
                    <a:pt x="1183170" y="601624"/>
                  </a:lnTo>
                  <a:lnTo>
                    <a:pt x="1183055" y="601141"/>
                  </a:lnTo>
                  <a:lnTo>
                    <a:pt x="1183424" y="600976"/>
                  </a:lnTo>
                  <a:lnTo>
                    <a:pt x="1184084" y="600773"/>
                  </a:lnTo>
                  <a:lnTo>
                    <a:pt x="1184084" y="599351"/>
                  </a:lnTo>
                  <a:lnTo>
                    <a:pt x="1181608" y="603237"/>
                  </a:lnTo>
                  <a:lnTo>
                    <a:pt x="1181887" y="603732"/>
                  </a:lnTo>
                  <a:lnTo>
                    <a:pt x="1181239" y="603796"/>
                  </a:lnTo>
                  <a:lnTo>
                    <a:pt x="1180719" y="604634"/>
                  </a:lnTo>
                  <a:lnTo>
                    <a:pt x="1180922" y="604926"/>
                  </a:lnTo>
                  <a:lnTo>
                    <a:pt x="1181557" y="605015"/>
                  </a:lnTo>
                  <a:lnTo>
                    <a:pt x="1182192" y="605205"/>
                  </a:lnTo>
                  <a:lnTo>
                    <a:pt x="1182827" y="605472"/>
                  </a:lnTo>
                  <a:lnTo>
                    <a:pt x="1183233" y="604774"/>
                  </a:lnTo>
                  <a:lnTo>
                    <a:pt x="1183246" y="605015"/>
                  </a:lnTo>
                  <a:lnTo>
                    <a:pt x="1182916" y="605497"/>
                  </a:lnTo>
                  <a:lnTo>
                    <a:pt x="1183462" y="605713"/>
                  </a:lnTo>
                  <a:lnTo>
                    <a:pt x="1184021" y="605993"/>
                  </a:lnTo>
                  <a:lnTo>
                    <a:pt x="1184821" y="605980"/>
                  </a:lnTo>
                  <a:lnTo>
                    <a:pt x="1185506" y="605840"/>
                  </a:lnTo>
                  <a:lnTo>
                    <a:pt x="1185672" y="604774"/>
                  </a:lnTo>
                  <a:lnTo>
                    <a:pt x="1185773" y="604100"/>
                  </a:lnTo>
                  <a:lnTo>
                    <a:pt x="1186599" y="602500"/>
                  </a:lnTo>
                  <a:lnTo>
                    <a:pt x="1186688" y="601624"/>
                  </a:lnTo>
                  <a:lnTo>
                    <a:pt x="1186764" y="600773"/>
                  </a:lnTo>
                  <a:lnTo>
                    <a:pt x="1186840" y="599986"/>
                  </a:lnTo>
                  <a:lnTo>
                    <a:pt x="1187272" y="599528"/>
                  </a:lnTo>
                  <a:lnTo>
                    <a:pt x="1188529" y="598652"/>
                  </a:lnTo>
                  <a:lnTo>
                    <a:pt x="1189456" y="598322"/>
                  </a:lnTo>
                  <a:lnTo>
                    <a:pt x="1190269" y="597560"/>
                  </a:lnTo>
                  <a:lnTo>
                    <a:pt x="1190802" y="596849"/>
                  </a:lnTo>
                  <a:lnTo>
                    <a:pt x="1191006" y="596519"/>
                  </a:lnTo>
                  <a:lnTo>
                    <a:pt x="1191196" y="596163"/>
                  </a:lnTo>
                  <a:close/>
                </a:path>
                <a:path w="2078354" h="1520825">
                  <a:moveTo>
                    <a:pt x="1195793" y="601548"/>
                  </a:moveTo>
                  <a:lnTo>
                    <a:pt x="1195666" y="601497"/>
                  </a:lnTo>
                  <a:lnTo>
                    <a:pt x="1195793" y="601548"/>
                  </a:lnTo>
                  <a:close/>
                </a:path>
                <a:path w="2078354" h="1520825">
                  <a:moveTo>
                    <a:pt x="1215009" y="708380"/>
                  </a:moveTo>
                  <a:lnTo>
                    <a:pt x="1214716" y="707961"/>
                  </a:lnTo>
                  <a:lnTo>
                    <a:pt x="1214488" y="708317"/>
                  </a:lnTo>
                  <a:lnTo>
                    <a:pt x="1215009" y="708380"/>
                  </a:lnTo>
                  <a:close/>
                </a:path>
                <a:path w="2078354" h="1520825">
                  <a:moveTo>
                    <a:pt x="1238897" y="524256"/>
                  </a:moveTo>
                  <a:lnTo>
                    <a:pt x="1236929" y="525132"/>
                  </a:lnTo>
                  <a:lnTo>
                    <a:pt x="1237602" y="524891"/>
                  </a:lnTo>
                  <a:lnTo>
                    <a:pt x="1238250" y="524598"/>
                  </a:lnTo>
                  <a:lnTo>
                    <a:pt x="1238897" y="524256"/>
                  </a:lnTo>
                  <a:close/>
                </a:path>
                <a:path w="2078354" h="1520825">
                  <a:moveTo>
                    <a:pt x="1243418" y="554050"/>
                  </a:moveTo>
                  <a:lnTo>
                    <a:pt x="1242822" y="554151"/>
                  </a:lnTo>
                  <a:lnTo>
                    <a:pt x="1242631" y="554723"/>
                  </a:lnTo>
                  <a:lnTo>
                    <a:pt x="1242682" y="555485"/>
                  </a:lnTo>
                  <a:lnTo>
                    <a:pt x="1242987" y="555117"/>
                  </a:lnTo>
                  <a:lnTo>
                    <a:pt x="1243215" y="554647"/>
                  </a:lnTo>
                  <a:lnTo>
                    <a:pt x="1243418" y="554050"/>
                  </a:lnTo>
                  <a:close/>
                </a:path>
                <a:path w="2078354" h="1520825">
                  <a:moveTo>
                    <a:pt x="1246238" y="541972"/>
                  </a:moveTo>
                  <a:lnTo>
                    <a:pt x="1245362" y="541667"/>
                  </a:lnTo>
                  <a:lnTo>
                    <a:pt x="1246238" y="541972"/>
                  </a:lnTo>
                  <a:close/>
                </a:path>
                <a:path w="2078354" h="1520825">
                  <a:moveTo>
                    <a:pt x="1251127" y="539102"/>
                  </a:moveTo>
                  <a:lnTo>
                    <a:pt x="1250899" y="538886"/>
                  </a:lnTo>
                  <a:lnTo>
                    <a:pt x="1250708" y="538670"/>
                  </a:lnTo>
                  <a:lnTo>
                    <a:pt x="1250543" y="538454"/>
                  </a:lnTo>
                  <a:lnTo>
                    <a:pt x="1249730" y="538607"/>
                  </a:lnTo>
                  <a:lnTo>
                    <a:pt x="1249324" y="538683"/>
                  </a:lnTo>
                  <a:lnTo>
                    <a:pt x="1249857" y="538873"/>
                  </a:lnTo>
                  <a:lnTo>
                    <a:pt x="1250442" y="539013"/>
                  </a:lnTo>
                  <a:lnTo>
                    <a:pt x="1251127" y="539102"/>
                  </a:lnTo>
                  <a:close/>
                </a:path>
                <a:path w="2078354" h="1520825">
                  <a:moveTo>
                    <a:pt x="1255115" y="569874"/>
                  </a:moveTo>
                  <a:lnTo>
                    <a:pt x="1255102" y="570001"/>
                  </a:lnTo>
                  <a:lnTo>
                    <a:pt x="1255115" y="569874"/>
                  </a:lnTo>
                  <a:close/>
                </a:path>
                <a:path w="2078354" h="1520825">
                  <a:moveTo>
                    <a:pt x="1289519" y="559562"/>
                  </a:moveTo>
                  <a:lnTo>
                    <a:pt x="1288935" y="558698"/>
                  </a:lnTo>
                  <a:lnTo>
                    <a:pt x="1287399" y="558482"/>
                  </a:lnTo>
                  <a:lnTo>
                    <a:pt x="1285938" y="557822"/>
                  </a:lnTo>
                  <a:lnTo>
                    <a:pt x="1284414" y="558380"/>
                  </a:lnTo>
                  <a:lnTo>
                    <a:pt x="1284008" y="558673"/>
                  </a:lnTo>
                  <a:lnTo>
                    <a:pt x="1283614" y="558914"/>
                  </a:lnTo>
                  <a:lnTo>
                    <a:pt x="1283538" y="559257"/>
                  </a:lnTo>
                  <a:lnTo>
                    <a:pt x="1283525" y="559447"/>
                  </a:lnTo>
                  <a:lnTo>
                    <a:pt x="1283652" y="559358"/>
                  </a:lnTo>
                  <a:lnTo>
                    <a:pt x="1285798" y="558380"/>
                  </a:lnTo>
                  <a:lnTo>
                    <a:pt x="1287221" y="560552"/>
                  </a:lnTo>
                  <a:lnTo>
                    <a:pt x="1289342" y="559663"/>
                  </a:lnTo>
                  <a:lnTo>
                    <a:pt x="1289519" y="559562"/>
                  </a:lnTo>
                  <a:close/>
                </a:path>
                <a:path w="2078354" h="1520825">
                  <a:moveTo>
                    <a:pt x="1308201" y="549833"/>
                  </a:moveTo>
                  <a:lnTo>
                    <a:pt x="1306690" y="549135"/>
                  </a:lnTo>
                  <a:lnTo>
                    <a:pt x="1305826" y="547725"/>
                  </a:lnTo>
                  <a:lnTo>
                    <a:pt x="1302143" y="548919"/>
                  </a:lnTo>
                  <a:lnTo>
                    <a:pt x="1300200" y="547712"/>
                  </a:lnTo>
                  <a:lnTo>
                    <a:pt x="1297495" y="543585"/>
                  </a:lnTo>
                  <a:lnTo>
                    <a:pt x="1294917" y="544537"/>
                  </a:lnTo>
                  <a:lnTo>
                    <a:pt x="1292529" y="544703"/>
                  </a:lnTo>
                  <a:lnTo>
                    <a:pt x="1291767" y="544753"/>
                  </a:lnTo>
                  <a:lnTo>
                    <a:pt x="1290586" y="545820"/>
                  </a:lnTo>
                  <a:lnTo>
                    <a:pt x="1290345" y="547420"/>
                  </a:lnTo>
                  <a:lnTo>
                    <a:pt x="1290650" y="548500"/>
                  </a:lnTo>
                  <a:lnTo>
                    <a:pt x="1291132" y="549351"/>
                  </a:lnTo>
                  <a:lnTo>
                    <a:pt x="1291742" y="549910"/>
                  </a:lnTo>
                  <a:lnTo>
                    <a:pt x="1292237" y="550506"/>
                  </a:lnTo>
                  <a:lnTo>
                    <a:pt x="1293241" y="550684"/>
                  </a:lnTo>
                  <a:lnTo>
                    <a:pt x="1295146" y="552145"/>
                  </a:lnTo>
                  <a:lnTo>
                    <a:pt x="1296682" y="552704"/>
                  </a:lnTo>
                  <a:lnTo>
                    <a:pt x="1298143" y="553783"/>
                  </a:lnTo>
                  <a:lnTo>
                    <a:pt x="1299413" y="553681"/>
                  </a:lnTo>
                  <a:lnTo>
                    <a:pt x="1300632" y="553796"/>
                  </a:lnTo>
                  <a:lnTo>
                    <a:pt x="1301978" y="553351"/>
                  </a:lnTo>
                  <a:lnTo>
                    <a:pt x="1304010" y="553123"/>
                  </a:lnTo>
                  <a:lnTo>
                    <a:pt x="1305483" y="551370"/>
                  </a:lnTo>
                  <a:lnTo>
                    <a:pt x="1307541" y="550176"/>
                  </a:lnTo>
                  <a:lnTo>
                    <a:pt x="1308201" y="549833"/>
                  </a:lnTo>
                  <a:close/>
                </a:path>
                <a:path w="2078354" h="1520825">
                  <a:moveTo>
                    <a:pt x="1355966" y="571220"/>
                  </a:moveTo>
                  <a:lnTo>
                    <a:pt x="1355178" y="571220"/>
                  </a:lnTo>
                  <a:lnTo>
                    <a:pt x="1355344" y="571334"/>
                  </a:lnTo>
                  <a:lnTo>
                    <a:pt x="1355521" y="571436"/>
                  </a:lnTo>
                  <a:lnTo>
                    <a:pt x="1355966" y="571220"/>
                  </a:lnTo>
                  <a:close/>
                </a:path>
                <a:path w="2078354" h="1520825">
                  <a:moveTo>
                    <a:pt x="1359484" y="578167"/>
                  </a:moveTo>
                  <a:lnTo>
                    <a:pt x="1358582" y="577621"/>
                  </a:lnTo>
                  <a:lnTo>
                    <a:pt x="1357604" y="577176"/>
                  </a:lnTo>
                  <a:lnTo>
                    <a:pt x="1357934" y="575703"/>
                  </a:lnTo>
                  <a:lnTo>
                    <a:pt x="1358176" y="574624"/>
                  </a:lnTo>
                  <a:lnTo>
                    <a:pt x="1357668" y="573862"/>
                  </a:lnTo>
                  <a:lnTo>
                    <a:pt x="1355966" y="574065"/>
                  </a:lnTo>
                  <a:lnTo>
                    <a:pt x="1356067" y="575106"/>
                  </a:lnTo>
                  <a:lnTo>
                    <a:pt x="1355890" y="576287"/>
                  </a:lnTo>
                  <a:lnTo>
                    <a:pt x="1356906" y="578650"/>
                  </a:lnTo>
                  <a:lnTo>
                    <a:pt x="1358112" y="579005"/>
                  </a:lnTo>
                  <a:lnTo>
                    <a:pt x="1359484" y="578167"/>
                  </a:lnTo>
                  <a:close/>
                </a:path>
                <a:path w="2078354" h="1520825">
                  <a:moveTo>
                    <a:pt x="1359700" y="578142"/>
                  </a:moveTo>
                  <a:lnTo>
                    <a:pt x="1359484" y="578167"/>
                  </a:lnTo>
                  <a:lnTo>
                    <a:pt x="1359662" y="578281"/>
                  </a:lnTo>
                  <a:lnTo>
                    <a:pt x="1359700" y="578142"/>
                  </a:lnTo>
                  <a:close/>
                </a:path>
                <a:path w="2078354" h="1520825">
                  <a:moveTo>
                    <a:pt x="1377188" y="475907"/>
                  </a:moveTo>
                  <a:lnTo>
                    <a:pt x="1376972" y="475475"/>
                  </a:lnTo>
                  <a:lnTo>
                    <a:pt x="1376349" y="474738"/>
                  </a:lnTo>
                  <a:lnTo>
                    <a:pt x="1376464" y="475246"/>
                  </a:lnTo>
                  <a:lnTo>
                    <a:pt x="1376667" y="475742"/>
                  </a:lnTo>
                  <a:lnTo>
                    <a:pt x="1376946" y="476211"/>
                  </a:lnTo>
                  <a:lnTo>
                    <a:pt x="1377188" y="475907"/>
                  </a:lnTo>
                  <a:close/>
                </a:path>
                <a:path w="2078354" h="1520825">
                  <a:moveTo>
                    <a:pt x="1431823" y="581660"/>
                  </a:moveTo>
                  <a:close/>
                </a:path>
                <a:path w="2078354" h="1520825">
                  <a:moveTo>
                    <a:pt x="1445895" y="430047"/>
                  </a:moveTo>
                  <a:lnTo>
                    <a:pt x="1445856" y="429844"/>
                  </a:lnTo>
                  <a:lnTo>
                    <a:pt x="1445755" y="429285"/>
                  </a:lnTo>
                  <a:lnTo>
                    <a:pt x="1445679" y="428853"/>
                  </a:lnTo>
                  <a:lnTo>
                    <a:pt x="1445602" y="428434"/>
                  </a:lnTo>
                  <a:lnTo>
                    <a:pt x="1445425" y="428485"/>
                  </a:lnTo>
                  <a:lnTo>
                    <a:pt x="1445247" y="428536"/>
                  </a:lnTo>
                  <a:lnTo>
                    <a:pt x="1445031" y="428599"/>
                  </a:lnTo>
                  <a:lnTo>
                    <a:pt x="1445209" y="428929"/>
                  </a:lnTo>
                  <a:lnTo>
                    <a:pt x="1445374" y="429209"/>
                  </a:lnTo>
                  <a:lnTo>
                    <a:pt x="1445552" y="429488"/>
                  </a:lnTo>
                  <a:lnTo>
                    <a:pt x="1445666" y="429666"/>
                  </a:lnTo>
                  <a:lnTo>
                    <a:pt x="1445780" y="429869"/>
                  </a:lnTo>
                  <a:lnTo>
                    <a:pt x="1445895" y="430047"/>
                  </a:lnTo>
                  <a:close/>
                </a:path>
                <a:path w="2078354" h="1520825">
                  <a:moveTo>
                    <a:pt x="1522539" y="502920"/>
                  </a:moveTo>
                  <a:lnTo>
                    <a:pt x="1521688" y="504190"/>
                  </a:lnTo>
                  <a:lnTo>
                    <a:pt x="1522120" y="504190"/>
                  </a:lnTo>
                  <a:lnTo>
                    <a:pt x="1522539" y="503008"/>
                  </a:lnTo>
                  <a:close/>
                </a:path>
                <a:path w="2078354" h="1520825">
                  <a:moveTo>
                    <a:pt x="1674139" y="325120"/>
                  </a:moveTo>
                  <a:lnTo>
                    <a:pt x="1673872" y="324231"/>
                  </a:lnTo>
                  <a:lnTo>
                    <a:pt x="1673364" y="325120"/>
                  </a:lnTo>
                  <a:lnTo>
                    <a:pt x="1672501" y="326390"/>
                  </a:lnTo>
                  <a:lnTo>
                    <a:pt x="1672920" y="326390"/>
                  </a:lnTo>
                  <a:lnTo>
                    <a:pt x="1674139" y="325120"/>
                  </a:lnTo>
                  <a:close/>
                </a:path>
                <a:path w="2078354" h="1520825">
                  <a:moveTo>
                    <a:pt x="1674342" y="322580"/>
                  </a:moveTo>
                  <a:lnTo>
                    <a:pt x="1673377" y="322580"/>
                  </a:lnTo>
                  <a:lnTo>
                    <a:pt x="1673872" y="324231"/>
                  </a:lnTo>
                  <a:lnTo>
                    <a:pt x="1674088" y="323850"/>
                  </a:lnTo>
                  <a:lnTo>
                    <a:pt x="1674342" y="322580"/>
                  </a:lnTo>
                  <a:close/>
                </a:path>
                <a:path w="2078354" h="1520825">
                  <a:moveTo>
                    <a:pt x="1704073" y="292100"/>
                  </a:moveTo>
                  <a:lnTo>
                    <a:pt x="1703120" y="290830"/>
                  </a:lnTo>
                  <a:lnTo>
                    <a:pt x="1702168" y="289560"/>
                  </a:lnTo>
                  <a:lnTo>
                    <a:pt x="1701761" y="288290"/>
                  </a:lnTo>
                  <a:lnTo>
                    <a:pt x="1701380" y="285750"/>
                  </a:lnTo>
                  <a:lnTo>
                    <a:pt x="1701266" y="284480"/>
                  </a:lnTo>
                  <a:lnTo>
                    <a:pt x="1700403" y="285750"/>
                  </a:lnTo>
                  <a:lnTo>
                    <a:pt x="1698498" y="285750"/>
                  </a:lnTo>
                  <a:lnTo>
                    <a:pt x="1698498" y="289560"/>
                  </a:lnTo>
                  <a:lnTo>
                    <a:pt x="1697748" y="290830"/>
                  </a:lnTo>
                  <a:lnTo>
                    <a:pt x="1696072" y="290830"/>
                  </a:lnTo>
                  <a:lnTo>
                    <a:pt x="1695691" y="289560"/>
                  </a:lnTo>
                  <a:lnTo>
                    <a:pt x="1695818" y="289560"/>
                  </a:lnTo>
                  <a:lnTo>
                    <a:pt x="1696224" y="288290"/>
                  </a:lnTo>
                  <a:lnTo>
                    <a:pt x="1698472" y="288290"/>
                  </a:lnTo>
                  <a:lnTo>
                    <a:pt x="1698498" y="289560"/>
                  </a:lnTo>
                  <a:lnTo>
                    <a:pt x="1698498" y="285750"/>
                  </a:lnTo>
                  <a:lnTo>
                    <a:pt x="1697316" y="285750"/>
                  </a:lnTo>
                  <a:lnTo>
                    <a:pt x="1690560" y="292100"/>
                  </a:lnTo>
                  <a:lnTo>
                    <a:pt x="1704073" y="292100"/>
                  </a:lnTo>
                  <a:close/>
                </a:path>
                <a:path w="2078354" h="1520825">
                  <a:moveTo>
                    <a:pt x="1747875" y="149860"/>
                  </a:moveTo>
                  <a:lnTo>
                    <a:pt x="1747558" y="149860"/>
                  </a:lnTo>
                  <a:lnTo>
                    <a:pt x="1747545" y="150266"/>
                  </a:lnTo>
                  <a:lnTo>
                    <a:pt x="1747875" y="149860"/>
                  </a:lnTo>
                  <a:close/>
                </a:path>
                <a:path w="2078354" h="1520825">
                  <a:moveTo>
                    <a:pt x="1752612" y="156210"/>
                  </a:moveTo>
                  <a:lnTo>
                    <a:pt x="1749780" y="156210"/>
                  </a:lnTo>
                  <a:lnTo>
                    <a:pt x="1750263" y="151130"/>
                  </a:lnTo>
                  <a:lnTo>
                    <a:pt x="1748383" y="151130"/>
                  </a:lnTo>
                  <a:lnTo>
                    <a:pt x="1747532" y="151130"/>
                  </a:lnTo>
                  <a:lnTo>
                    <a:pt x="1746872" y="151130"/>
                  </a:lnTo>
                  <a:lnTo>
                    <a:pt x="1745589" y="153670"/>
                  </a:lnTo>
                  <a:lnTo>
                    <a:pt x="1746021" y="153670"/>
                  </a:lnTo>
                  <a:lnTo>
                    <a:pt x="1746529" y="154940"/>
                  </a:lnTo>
                  <a:lnTo>
                    <a:pt x="1746669" y="156210"/>
                  </a:lnTo>
                  <a:lnTo>
                    <a:pt x="1746923" y="156210"/>
                  </a:lnTo>
                  <a:lnTo>
                    <a:pt x="1747227" y="157480"/>
                  </a:lnTo>
                  <a:lnTo>
                    <a:pt x="1747012" y="158750"/>
                  </a:lnTo>
                  <a:lnTo>
                    <a:pt x="1749793" y="158750"/>
                  </a:lnTo>
                  <a:lnTo>
                    <a:pt x="1750987" y="157480"/>
                  </a:lnTo>
                  <a:lnTo>
                    <a:pt x="1752612" y="156210"/>
                  </a:lnTo>
                  <a:close/>
                </a:path>
                <a:path w="2078354" h="1520825">
                  <a:moveTo>
                    <a:pt x="1758315" y="294525"/>
                  </a:moveTo>
                  <a:close/>
                </a:path>
                <a:path w="2078354" h="1520825">
                  <a:moveTo>
                    <a:pt x="1765846" y="309880"/>
                  </a:moveTo>
                  <a:lnTo>
                    <a:pt x="1761388" y="312420"/>
                  </a:lnTo>
                  <a:lnTo>
                    <a:pt x="1762963" y="312420"/>
                  </a:lnTo>
                  <a:lnTo>
                    <a:pt x="1764080" y="313690"/>
                  </a:lnTo>
                  <a:lnTo>
                    <a:pt x="1764360" y="312420"/>
                  </a:lnTo>
                  <a:lnTo>
                    <a:pt x="1764817" y="312420"/>
                  </a:lnTo>
                  <a:lnTo>
                    <a:pt x="1765033" y="311150"/>
                  </a:lnTo>
                  <a:lnTo>
                    <a:pt x="1765846" y="309880"/>
                  </a:lnTo>
                  <a:close/>
                </a:path>
                <a:path w="2078354" h="1520825">
                  <a:moveTo>
                    <a:pt x="1797773" y="293370"/>
                  </a:moveTo>
                  <a:lnTo>
                    <a:pt x="1797507" y="293370"/>
                  </a:lnTo>
                  <a:lnTo>
                    <a:pt x="1797570" y="293560"/>
                  </a:lnTo>
                  <a:lnTo>
                    <a:pt x="1797773" y="293370"/>
                  </a:lnTo>
                  <a:close/>
                </a:path>
                <a:path w="2078354" h="1520825">
                  <a:moveTo>
                    <a:pt x="1849475" y="113030"/>
                  </a:moveTo>
                  <a:lnTo>
                    <a:pt x="1848827" y="113030"/>
                  </a:lnTo>
                  <a:lnTo>
                    <a:pt x="1846884" y="114300"/>
                  </a:lnTo>
                  <a:lnTo>
                    <a:pt x="1849475" y="113030"/>
                  </a:lnTo>
                  <a:close/>
                </a:path>
                <a:path w="2078354" h="1520825">
                  <a:moveTo>
                    <a:pt x="1883930" y="189496"/>
                  </a:moveTo>
                  <a:lnTo>
                    <a:pt x="1883867" y="189369"/>
                  </a:lnTo>
                  <a:lnTo>
                    <a:pt x="1883841" y="189191"/>
                  </a:lnTo>
                  <a:lnTo>
                    <a:pt x="1883664" y="189077"/>
                  </a:lnTo>
                  <a:lnTo>
                    <a:pt x="1883486" y="189064"/>
                  </a:lnTo>
                  <a:lnTo>
                    <a:pt x="1883625" y="189204"/>
                  </a:lnTo>
                  <a:lnTo>
                    <a:pt x="1883765" y="189344"/>
                  </a:lnTo>
                  <a:lnTo>
                    <a:pt x="1883930" y="189496"/>
                  </a:lnTo>
                  <a:close/>
                </a:path>
                <a:path w="2078354" h="1520825">
                  <a:moveTo>
                    <a:pt x="1893125" y="158788"/>
                  </a:moveTo>
                  <a:lnTo>
                    <a:pt x="1892820" y="159054"/>
                  </a:lnTo>
                  <a:lnTo>
                    <a:pt x="1893112" y="159207"/>
                  </a:lnTo>
                  <a:lnTo>
                    <a:pt x="1893125" y="158788"/>
                  </a:lnTo>
                  <a:close/>
                </a:path>
                <a:path w="2078354" h="1520825">
                  <a:moveTo>
                    <a:pt x="1973795" y="199390"/>
                  </a:moveTo>
                  <a:close/>
                </a:path>
                <a:path w="2078354" h="1520825">
                  <a:moveTo>
                    <a:pt x="2011857" y="229870"/>
                  </a:moveTo>
                  <a:lnTo>
                    <a:pt x="2011603" y="227330"/>
                  </a:lnTo>
                  <a:lnTo>
                    <a:pt x="2011222" y="226060"/>
                  </a:lnTo>
                  <a:lnTo>
                    <a:pt x="2011083" y="224790"/>
                  </a:lnTo>
                  <a:lnTo>
                    <a:pt x="2010943" y="223520"/>
                  </a:lnTo>
                  <a:lnTo>
                    <a:pt x="2009863" y="224739"/>
                  </a:lnTo>
                  <a:lnTo>
                    <a:pt x="2009863" y="228600"/>
                  </a:lnTo>
                  <a:lnTo>
                    <a:pt x="2009482" y="229870"/>
                  </a:lnTo>
                  <a:lnTo>
                    <a:pt x="2009063" y="229870"/>
                  </a:lnTo>
                  <a:lnTo>
                    <a:pt x="2008568" y="228600"/>
                  </a:lnTo>
                  <a:lnTo>
                    <a:pt x="2007882" y="228600"/>
                  </a:lnTo>
                  <a:lnTo>
                    <a:pt x="2007704" y="227330"/>
                  </a:lnTo>
                  <a:lnTo>
                    <a:pt x="2009013" y="227330"/>
                  </a:lnTo>
                  <a:lnTo>
                    <a:pt x="2009381" y="228600"/>
                  </a:lnTo>
                  <a:lnTo>
                    <a:pt x="2009863" y="228600"/>
                  </a:lnTo>
                  <a:lnTo>
                    <a:pt x="2009863" y="224739"/>
                  </a:lnTo>
                  <a:lnTo>
                    <a:pt x="2008632" y="224790"/>
                  </a:lnTo>
                  <a:lnTo>
                    <a:pt x="2006790" y="223520"/>
                  </a:lnTo>
                  <a:lnTo>
                    <a:pt x="2007527" y="223520"/>
                  </a:lnTo>
                  <a:lnTo>
                    <a:pt x="2007997" y="222250"/>
                  </a:lnTo>
                  <a:lnTo>
                    <a:pt x="2004542" y="220980"/>
                  </a:lnTo>
                  <a:lnTo>
                    <a:pt x="2003234" y="220980"/>
                  </a:lnTo>
                  <a:lnTo>
                    <a:pt x="1991575" y="217170"/>
                  </a:lnTo>
                  <a:lnTo>
                    <a:pt x="1977148" y="212090"/>
                  </a:lnTo>
                  <a:lnTo>
                    <a:pt x="1967496" y="209550"/>
                  </a:lnTo>
                  <a:lnTo>
                    <a:pt x="1962658" y="208280"/>
                  </a:lnTo>
                  <a:lnTo>
                    <a:pt x="1948141" y="203200"/>
                  </a:lnTo>
                  <a:lnTo>
                    <a:pt x="1940864" y="201930"/>
                  </a:lnTo>
                  <a:lnTo>
                    <a:pt x="1933562" y="199390"/>
                  </a:lnTo>
                  <a:lnTo>
                    <a:pt x="1933206" y="200660"/>
                  </a:lnTo>
                  <a:lnTo>
                    <a:pt x="1937639" y="201968"/>
                  </a:lnTo>
                  <a:lnTo>
                    <a:pt x="1946313" y="205740"/>
                  </a:lnTo>
                  <a:lnTo>
                    <a:pt x="1942833" y="205740"/>
                  </a:lnTo>
                  <a:lnTo>
                    <a:pt x="1941029" y="207010"/>
                  </a:lnTo>
                  <a:lnTo>
                    <a:pt x="1938401" y="208280"/>
                  </a:lnTo>
                  <a:lnTo>
                    <a:pt x="1937613" y="209550"/>
                  </a:lnTo>
                  <a:lnTo>
                    <a:pt x="1936750" y="209550"/>
                  </a:lnTo>
                  <a:lnTo>
                    <a:pt x="1934603" y="208838"/>
                  </a:lnTo>
                  <a:lnTo>
                    <a:pt x="1934603" y="270510"/>
                  </a:lnTo>
                  <a:lnTo>
                    <a:pt x="1934438" y="270510"/>
                  </a:lnTo>
                  <a:lnTo>
                    <a:pt x="1933867" y="271284"/>
                  </a:lnTo>
                  <a:lnTo>
                    <a:pt x="1934019" y="270510"/>
                  </a:lnTo>
                  <a:lnTo>
                    <a:pt x="1934438" y="269240"/>
                  </a:lnTo>
                  <a:lnTo>
                    <a:pt x="1934603" y="270510"/>
                  </a:lnTo>
                  <a:lnTo>
                    <a:pt x="1934603" y="208838"/>
                  </a:lnTo>
                  <a:lnTo>
                    <a:pt x="1934565" y="210820"/>
                  </a:lnTo>
                  <a:lnTo>
                    <a:pt x="1933003" y="210820"/>
                  </a:lnTo>
                  <a:lnTo>
                    <a:pt x="1932063" y="212090"/>
                  </a:lnTo>
                  <a:lnTo>
                    <a:pt x="1931377" y="213360"/>
                  </a:lnTo>
                  <a:lnTo>
                    <a:pt x="1927872" y="212090"/>
                  </a:lnTo>
                  <a:lnTo>
                    <a:pt x="1920875" y="209550"/>
                  </a:lnTo>
                  <a:lnTo>
                    <a:pt x="1906866" y="204470"/>
                  </a:lnTo>
                  <a:lnTo>
                    <a:pt x="1910143" y="201968"/>
                  </a:lnTo>
                  <a:lnTo>
                    <a:pt x="1934565" y="210820"/>
                  </a:lnTo>
                  <a:lnTo>
                    <a:pt x="1934565" y="208826"/>
                  </a:lnTo>
                  <a:lnTo>
                    <a:pt x="1913928" y="201930"/>
                  </a:lnTo>
                  <a:lnTo>
                    <a:pt x="1911057" y="200660"/>
                  </a:lnTo>
                  <a:lnTo>
                    <a:pt x="1913305" y="199339"/>
                  </a:lnTo>
                  <a:lnTo>
                    <a:pt x="1916976" y="196850"/>
                  </a:lnTo>
                  <a:lnTo>
                    <a:pt x="1912569" y="196850"/>
                  </a:lnTo>
                  <a:lnTo>
                    <a:pt x="1908835" y="198120"/>
                  </a:lnTo>
                  <a:lnTo>
                    <a:pt x="1908619" y="196850"/>
                  </a:lnTo>
                  <a:lnTo>
                    <a:pt x="1907870" y="195580"/>
                  </a:lnTo>
                  <a:lnTo>
                    <a:pt x="1908949" y="194310"/>
                  </a:lnTo>
                  <a:lnTo>
                    <a:pt x="1911083" y="191770"/>
                  </a:lnTo>
                  <a:lnTo>
                    <a:pt x="1910791" y="187960"/>
                  </a:lnTo>
                  <a:lnTo>
                    <a:pt x="1910397" y="187960"/>
                  </a:lnTo>
                  <a:lnTo>
                    <a:pt x="1910410" y="184150"/>
                  </a:lnTo>
                  <a:lnTo>
                    <a:pt x="1912239" y="181610"/>
                  </a:lnTo>
                  <a:lnTo>
                    <a:pt x="1912327" y="180340"/>
                  </a:lnTo>
                  <a:lnTo>
                    <a:pt x="1914385" y="180340"/>
                  </a:lnTo>
                  <a:lnTo>
                    <a:pt x="1915833" y="181610"/>
                  </a:lnTo>
                  <a:lnTo>
                    <a:pt x="1916277" y="182880"/>
                  </a:lnTo>
                  <a:lnTo>
                    <a:pt x="1919706" y="185420"/>
                  </a:lnTo>
                  <a:lnTo>
                    <a:pt x="1921713" y="185420"/>
                  </a:lnTo>
                  <a:lnTo>
                    <a:pt x="1924685" y="181610"/>
                  </a:lnTo>
                  <a:lnTo>
                    <a:pt x="1925701" y="180340"/>
                  </a:lnTo>
                  <a:lnTo>
                    <a:pt x="1929218" y="181610"/>
                  </a:lnTo>
                  <a:lnTo>
                    <a:pt x="1943201" y="187960"/>
                  </a:lnTo>
                  <a:lnTo>
                    <a:pt x="1957247" y="193040"/>
                  </a:lnTo>
                  <a:lnTo>
                    <a:pt x="1960079" y="194310"/>
                  </a:lnTo>
                  <a:lnTo>
                    <a:pt x="1973681" y="199339"/>
                  </a:lnTo>
                  <a:lnTo>
                    <a:pt x="1973707" y="196850"/>
                  </a:lnTo>
                  <a:lnTo>
                    <a:pt x="1973897" y="196850"/>
                  </a:lnTo>
                  <a:lnTo>
                    <a:pt x="1974049" y="195580"/>
                  </a:lnTo>
                  <a:lnTo>
                    <a:pt x="1976247" y="195580"/>
                  </a:lnTo>
                  <a:lnTo>
                    <a:pt x="1978012" y="196850"/>
                  </a:lnTo>
                  <a:lnTo>
                    <a:pt x="1978723" y="196850"/>
                  </a:lnTo>
                  <a:lnTo>
                    <a:pt x="1982368" y="199390"/>
                  </a:lnTo>
                  <a:lnTo>
                    <a:pt x="1984832" y="198120"/>
                  </a:lnTo>
                  <a:lnTo>
                    <a:pt x="1987169" y="195580"/>
                  </a:lnTo>
                  <a:lnTo>
                    <a:pt x="1987651" y="195580"/>
                  </a:lnTo>
                  <a:lnTo>
                    <a:pt x="1966747" y="187960"/>
                  </a:lnTo>
                  <a:lnTo>
                    <a:pt x="1945322" y="181610"/>
                  </a:lnTo>
                  <a:lnTo>
                    <a:pt x="1929942" y="176530"/>
                  </a:lnTo>
                  <a:lnTo>
                    <a:pt x="1928139" y="176530"/>
                  </a:lnTo>
                  <a:lnTo>
                    <a:pt x="1931073" y="171450"/>
                  </a:lnTo>
                  <a:lnTo>
                    <a:pt x="1932838" y="167640"/>
                  </a:lnTo>
                  <a:lnTo>
                    <a:pt x="1934095" y="163830"/>
                  </a:lnTo>
                  <a:lnTo>
                    <a:pt x="1941461" y="162560"/>
                  </a:lnTo>
                  <a:lnTo>
                    <a:pt x="1951418" y="161290"/>
                  </a:lnTo>
                  <a:lnTo>
                    <a:pt x="1957006" y="160020"/>
                  </a:lnTo>
                  <a:lnTo>
                    <a:pt x="1962099" y="160020"/>
                  </a:lnTo>
                  <a:lnTo>
                    <a:pt x="1963432" y="158750"/>
                  </a:lnTo>
                  <a:lnTo>
                    <a:pt x="1968766" y="153670"/>
                  </a:lnTo>
                  <a:lnTo>
                    <a:pt x="1980628" y="158750"/>
                  </a:lnTo>
                  <a:lnTo>
                    <a:pt x="1994662" y="165100"/>
                  </a:lnTo>
                  <a:lnTo>
                    <a:pt x="2005787" y="168910"/>
                  </a:lnTo>
                  <a:lnTo>
                    <a:pt x="2006536" y="167640"/>
                  </a:lnTo>
                  <a:lnTo>
                    <a:pt x="2008212" y="165100"/>
                  </a:lnTo>
                  <a:lnTo>
                    <a:pt x="2010905" y="162560"/>
                  </a:lnTo>
                  <a:lnTo>
                    <a:pt x="2001748" y="158750"/>
                  </a:lnTo>
                  <a:lnTo>
                    <a:pt x="1982736" y="153670"/>
                  </a:lnTo>
                  <a:lnTo>
                    <a:pt x="1966315" y="147586"/>
                  </a:lnTo>
                  <a:lnTo>
                    <a:pt x="1966315" y="153670"/>
                  </a:lnTo>
                  <a:lnTo>
                    <a:pt x="1935937" y="158750"/>
                  </a:lnTo>
                  <a:lnTo>
                    <a:pt x="1936407" y="157480"/>
                  </a:lnTo>
                  <a:lnTo>
                    <a:pt x="1936978" y="156210"/>
                  </a:lnTo>
                  <a:lnTo>
                    <a:pt x="1938642" y="153670"/>
                  </a:lnTo>
                  <a:lnTo>
                    <a:pt x="1939417" y="152400"/>
                  </a:lnTo>
                  <a:lnTo>
                    <a:pt x="1940052" y="151130"/>
                  </a:lnTo>
                  <a:lnTo>
                    <a:pt x="1943544" y="149860"/>
                  </a:lnTo>
                  <a:lnTo>
                    <a:pt x="1948383" y="148590"/>
                  </a:lnTo>
                  <a:lnTo>
                    <a:pt x="1954009" y="147320"/>
                  </a:lnTo>
                  <a:lnTo>
                    <a:pt x="1962200" y="151130"/>
                  </a:lnTo>
                  <a:lnTo>
                    <a:pt x="1966315" y="153670"/>
                  </a:lnTo>
                  <a:lnTo>
                    <a:pt x="1966315" y="147586"/>
                  </a:lnTo>
                  <a:lnTo>
                    <a:pt x="1965629" y="147320"/>
                  </a:lnTo>
                  <a:lnTo>
                    <a:pt x="1962988" y="147320"/>
                  </a:lnTo>
                  <a:lnTo>
                    <a:pt x="1960359" y="146050"/>
                  </a:lnTo>
                  <a:lnTo>
                    <a:pt x="1967433" y="144780"/>
                  </a:lnTo>
                  <a:lnTo>
                    <a:pt x="1974799" y="142240"/>
                  </a:lnTo>
                  <a:lnTo>
                    <a:pt x="1946579" y="142240"/>
                  </a:lnTo>
                  <a:lnTo>
                    <a:pt x="1942604" y="142240"/>
                  </a:lnTo>
                  <a:lnTo>
                    <a:pt x="1942490" y="143510"/>
                  </a:lnTo>
                  <a:lnTo>
                    <a:pt x="1942312" y="144780"/>
                  </a:lnTo>
                  <a:lnTo>
                    <a:pt x="1934908" y="151130"/>
                  </a:lnTo>
                  <a:lnTo>
                    <a:pt x="1935137" y="149860"/>
                  </a:lnTo>
                  <a:lnTo>
                    <a:pt x="1935302" y="149860"/>
                  </a:lnTo>
                  <a:lnTo>
                    <a:pt x="1934654" y="148590"/>
                  </a:lnTo>
                  <a:lnTo>
                    <a:pt x="1933562" y="148590"/>
                  </a:lnTo>
                  <a:lnTo>
                    <a:pt x="1932762" y="149860"/>
                  </a:lnTo>
                  <a:lnTo>
                    <a:pt x="1932152" y="153670"/>
                  </a:lnTo>
                  <a:lnTo>
                    <a:pt x="1901990" y="180340"/>
                  </a:lnTo>
                  <a:lnTo>
                    <a:pt x="1901609" y="180340"/>
                  </a:lnTo>
                  <a:lnTo>
                    <a:pt x="1901215" y="179070"/>
                  </a:lnTo>
                  <a:lnTo>
                    <a:pt x="1899983" y="179070"/>
                  </a:lnTo>
                  <a:lnTo>
                    <a:pt x="1899983" y="181610"/>
                  </a:lnTo>
                  <a:lnTo>
                    <a:pt x="1892579" y="187972"/>
                  </a:lnTo>
                  <a:lnTo>
                    <a:pt x="1892579" y="303530"/>
                  </a:lnTo>
                  <a:lnTo>
                    <a:pt x="1892427" y="304800"/>
                  </a:lnTo>
                  <a:lnTo>
                    <a:pt x="1892414" y="307340"/>
                  </a:lnTo>
                  <a:lnTo>
                    <a:pt x="1892503" y="308610"/>
                  </a:lnTo>
                  <a:lnTo>
                    <a:pt x="1892084" y="309880"/>
                  </a:lnTo>
                  <a:lnTo>
                    <a:pt x="1891347" y="311150"/>
                  </a:lnTo>
                  <a:lnTo>
                    <a:pt x="1891144" y="309880"/>
                  </a:lnTo>
                  <a:lnTo>
                    <a:pt x="1891245" y="308610"/>
                  </a:lnTo>
                  <a:lnTo>
                    <a:pt x="1891398" y="307340"/>
                  </a:lnTo>
                  <a:lnTo>
                    <a:pt x="1891855" y="304800"/>
                  </a:lnTo>
                  <a:lnTo>
                    <a:pt x="1892579" y="303530"/>
                  </a:lnTo>
                  <a:lnTo>
                    <a:pt x="1892579" y="187972"/>
                  </a:lnTo>
                  <a:lnTo>
                    <a:pt x="1892528" y="273050"/>
                  </a:lnTo>
                  <a:lnTo>
                    <a:pt x="1889315" y="279285"/>
                  </a:lnTo>
                  <a:lnTo>
                    <a:pt x="1889353" y="280670"/>
                  </a:lnTo>
                  <a:lnTo>
                    <a:pt x="1889455" y="281940"/>
                  </a:lnTo>
                  <a:lnTo>
                    <a:pt x="1890293" y="284480"/>
                  </a:lnTo>
                  <a:lnTo>
                    <a:pt x="1889467" y="285750"/>
                  </a:lnTo>
                  <a:lnTo>
                    <a:pt x="1888540" y="285750"/>
                  </a:lnTo>
                  <a:lnTo>
                    <a:pt x="1886572" y="287020"/>
                  </a:lnTo>
                  <a:lnTo>
                    <a:pt x="1885797" y="287020"/>
                  </a:lnTo>
                  <a:lnTo>
                    <a:pt x="1885048" y="288290"/>
                  </a:lnTo>
                  <a:lnTo>
                    <a:pt x="1884845" y="285750"/>
                  </a:lnTo>
                  <a:lnTo>
                    <a:pt x="1884070" y="283210"/>
                  </a:lnTo>
                  <a:lnTo>
                    <a:pt x="1882698" y="281940"/>
                  </a:lnTo>
                  <a:lnTo>
                    <a:pt x="1884565" y="279400"/>
                  </a:lnTo>
                  <a:lnTo>
                    <a:pt x="1884768" y="276860"/>
                  </a:lnTo>
                  <a:lnTo>
                    <a:pt x="1882241" y="271780"/>
                  </a:lnTo>
                  <a:lnTo>
                    <a:pt x="1881238" y="270510"/>
                  </a:lnTo>
                  <a:lnTo>
                    <a:pt x="1880108" y="270510"/>
                  </a:lnTo>
                  <a:lnTo>
                    <a:pt x="1880095" y="267970"/>
                  </a:lnTo>
                  <a:lnTo>
                    <a:pt x="1880844" y="265430"/>
                  </a:lnTo>
                  <a:lnTo>
                    <a:pt x="1880704" y="262890"/>
                  </a:lnTo>
                  <a:lnTo>
                    <a:pt x="1879079" y="261620"/>
                  </a:lnTo>
                  <a:lnTo>
                    <a:pt x="1877441" y="260350"/>
                  </a:lnTo>
                  <a:lnTo>
                    <a:pt x="1877491" y="257810"/>
                  </a:lnTo>
                  <a:lnTo>
                    <a:pt x="1879676" y="257810"/>
                  </a:lnTo>
                  <a:lnTo>
                    <a:pt x="1880311" y="260350"/>
                  </a:lnTo>
                  <a:lnTo>
                    <a:pt x="1881657" y="262890"/>
                  </a:lnTo>
                  <a:lnTo>
                    <a:pt x="1884654" y="266700"/>
                  </a:lnTo>
                  <a:lnTo>
                    <a:pt x="1886419" y="267970"/>
                  </a:lnTo>
                  <a:lnTo>
                    <a:pt x="1891792" y="270510"/>
                  </a:lnTo>
                  <a:lnTo>
                    <a:pt x="1892528" y="273050"/>
                  </a:lnTo>
                  <a:lnTo>
                    <a:pt x="1892528" y="188023"/>
                  </a:lnTo>
                  <a:lnTo>
                    <a:pt x="1888159" y="191770"/>
                  </a:lnTo>
                  <a:lnTo>
                    <a:pt x="1886229" y="194310"/>
                  </a:lnTo>
                  <a:lnTo>
                    <a:pt x="1885594" y="193040"/>
                  </a:lnTo>
                  <a:lnTo>
                    <a:pt x="1885035" y="193040"/>
                  </a:lnTo>
                  <a:lnTo>
                    <a:pt x="1884057" y="191770"/>
                  </a:lnTo>
                  <a:lnTo>
                    <a:pt x="1883448" y="190500"/>
                  </a:lnTo>
                  <a:lnTo>
                    <a:pt x="1883270" y="189230"/>
                  </a:lnTo>
                  <a:lnTo>
                    <a:pt x="1881974" y="189230"/>
                  </a:lnTo>
                  <a:lnTo>
                    <a:pt x="1881606" y="187960"/>
                  </a:lnTo>
                  <a:lnTo>
                    <a:pt x="1882597" y="185420"/>
                  </a:lnTo>
                  <a:lnTo>
                    <a:pt x="1884591" y="184150"/>
                  </a:lnTo>
                  <a:lnTo>
                    <a:pt x="1887778" y="185420"/>
                  </a:lnTo>
                  <a:lnTo>
                    <a:pt x="1889213" y="184150"/>
                  </a:lnTo>
                  <a:lnTo>
                    <a:pt x="1890369" y="181610"/>
                  </a:lnTo>
                  <a:lnTo>
                    <a:pt x="1890941" y="180340"/>
                  </a:lnTo>
                  <a:lnTo>
                    <a:pt x="1896948" y="180340"/>
                  </a:lnTo>
                  <a:lnTo>
                    <a:pt x="1898510" y="181610"/>
                  </a:lnTo>
                  <a:lnTo>
                    <a:pt x="1899983" y="181610"/>
                  </a:lnTo>
                  <a:lnTo>
                    <a:pt x="1899983" y="179070"/>
                  </a:lnTo>
                  <a:lnTo>
                    <a:pt x="1892147" y="179070"/>
                  </a:lnTo>
                  <a:lnTo>
                    <a:pt x="1890242" y="177800"/>
                  </a:lnTo>
                  <a:lnTo>
                    <a:pt x="1888680" y="176530"/>
                  </a:lnTo>
                  <a:lnTo>
                    <a:pt x="1888629" y="173990"/>
                  </a:lnTo>
                  <a:lnTo>
                    <a:pt x="1888109" y="172720"/>
                  </a:lnTo>
                  <a:lnTo>
                    <a:pt x="1886839" y="172720"/>
                  </a:lnTo>
                  <a:lnTo>
                    <a:pt x="1887740" y="170180"/>
                  </a:lnTo>
                  <a:lnTo>
                    <a:pt x="1888324" y="168910"/>
                  </a:lnTo>
                  <a:lnTo>
                    <a:pt x="1891665" y="170180"/>
                  </a:lnTo>
                  <a:lnTo>
                    <a:pt x="1892300" y="167640"/>
                  </a:lnTo>
                  <a:lnTo>
                    <a:pt x="1890534" y="166370"/>
                  </a:lnTo>
                  <a:lnTo>
                    <a:pt x="1889493" y="168910"/>
                  </a:lnTo>
                  <a:lnTo>
                    <a:pt x="1888032" y="167640"/>
                  </a:lnTo>
                  <a:lnTo>
                    <a:pt x="1888121" y="166370"/>
                  </a:lnTo>
                  <a:lnTo>
                    <a:pt x="1888210" y="165100"/>
                  </a:lnTo>
                  <a:lnTo>
                    <a:pt x="1888134" y="161290"/>
                  </a:lnTo>
                  <a:lnTo>
                    <a:pt x="1888363" y="160020"/>
                  </a:lnTo>
                  <a:lnTo>
                    <a:pt x="1889023" y="156210"/>
                  </a:lnTo>
                  <a:lnTo>
                    <a:pt x="1889734" y="153670"/>
                  </a:lnTo>
                  <a:lnTo>
                    <a:pt x="1890433" y="151130"/>
                  </a:lnTo>
                  <a:lnTo>
                    <a:pt x="1891118" y="148590"/>
                  </a:lnTo>
                  <a:lnTo>
                    <a:pt x="1891360" y="148590"/>
                  </a:lnTo>
                  <a:lnTo>
                    <a:pt x="1891118" y="146050"/>
                  </a:lnTo>
                  <a:lnTo>
                    <a:pt x="1890560" y="144780"/>
                  </a:lnTo>
                  <a:lnTo>
                    <a:pt x="1889594" y="143510"/>
                  </a:lnTo>
                  <a:lnTo>
                    <a:pt x="1889912" y="140970"/>
                  </a:lnTo>
                  <a:lnTo>
                    <a:pt x="1890077" y="139700"/>
                  </a:lnTo>
                  <a:lnTo>
                    <a:pt x="1888274" y="137160"/>
                  </a:lnTo>
                  <a:lnTo>
                    <a:pt x="1887372" y="132080"/>
                  </a:lnTo>
                  <a:lnTo>
                    <a:pt x="1886458" y="130810"/>
                  </a:lnTo>
                  <a:lnTo>
                    <a:pt x="1885556" y="129540"/>
                  </a:lnTo>
                  <a:lnTo>
                    <a:pt x="1882597" y="128270"/>
                  </a:lnTo>
                  <a:lnTo>
                    <a:pt x="1881898" y="128270"/>
                  </a:lnTo>
                  <a:lnTo>
                    <a:pt x="1881060" y="129540"/>
                  </a:lnTo>
                  <a:lnTo>
                    <a:pt x="1881606" y="130810"/>
                  </a:lnTo>
                  <a:lnTo>
                    <a:pt x="1878393" y="130810"/>
                  </a:lnTo>
                  <a:lnTo>
                    <a:pt x="1878393" y="200660"/>
                  </a:lnTo>
                  <a:lnTo>
                    <a:pt x="1873097" y="205359"/>
                  </a:lnTo>
                  <a:lnTo>
                    <a:pt x="1873097" y="297180"/>
                  </a:lnTo>
                  <a:lnTo>
                    <a:pt x="1871853" y="298450"/>
                  </a:lnTo>
                  <a:lnTo>
                    <a:pt x="1870748" y="299720"/>
                  </a:lnTo>
                  <a:lnTo>
                    <a:pt x="1869109" y="298450"/>
                  </a:lnTo>
                  <a:lnTo>
                    <a:pt x="1867725" y="298450"/>
                  </a:lnTo>
                  <a:lnTo>
                    <a:pt x="1867839" y="297180"/>
                  </a:lnTo>
                  <a:lnTo>
                    <a:pt x="1868208" y="297180"/>
                  </a:lnTo>
                  <a:lnTo>
                    <a:pt x="1869986" y="295910"/>
                  </a:lnTo>
                  <a:lnTo>
                    <a:pt x="1871408" y="295910"/>
                  </a:lnTo>
                  <a:lnTo>
                    <a:pt x="1873097" y="297180"/>
                  </a:lnTo>
                  <a:lnTo>
                    <a:pt x="1873097" y="205359"/>
                  </a:lnTo>
                  <a:lnTo>
                    <a:pt x="1869757" y="208330"/>
                  </a:lnTo>
                  <a:lnTo>
                    <a:pt x="1869757" y="261620"/>
                  </a:lnTo>
                  <a:lnTo>
                    <a:pt x="1869528" y="262890"/>
                  </a:lnTo>
                  <a:lnTo>
                    <a:pt x="1869211" y="264160"/>
                  </a:lnTo>
                  <a:lnTo>
                    <a:pt x="1868792" y="264160"/>
                  </a:lnTo>
                  <a:lnTo>
                    <a:pt x="1868462" y="265430"/>
                  </a:lnTo>
                  <a:lnTo>
                    <a:pt x="1867966" y="264160"/>
                  </a:lnTo>
                  <a:lnTo>
                    <a:pt x="1867281" y="264160"/>
                  </a:lnTo>
                  <a:lnTo>
                    <a:pt x="1868093" y="262890"/>
                  </a:lnTo>
                  <a:lnTo>
                    <a:pt x="1869757" y="261620"/>
                  </a:lnTo>
                  <a:lnTo>
                    <a:pt x="1869757" y="208330"/>
                  </a:lnTo>
                  <a:lnTo>
                    <a:pt x="1868373" y="209550"/>
                  </a:lnTo>
                  <a:lnTo>
                    <a:pt x="1862582" y="209550"/>
                  </a:lnTo>
                  <a:lnTo>
                    <a:pt x="1860016" y="208280"/>
                  </a:lnTo>
                  <a:lnTo>
                    <a:pt x="1858327" y="213360"/>
                  </a:lnTo>
                  <a:lnTo>
                    <a:pt x="1859229" y="213360"/>
                  </a:lnTo>
                  <a:lnTo>
                    <a:pt x="1860219" y="214630"/>
                  </a:lnTo>
                  <a:lnTo>
                    <a:pt x="1862340" y="213360"/>
                  </a:lnTo>
                  <a:lnTo>
                    <a:pt x="1865261" y="212090"/>
                  </a:lnTo>
                  <a:lnTo>
                    <a:pt x="1863864" y="213474"/>
                  </a:lnTo>
                  <a:lnTo>
                    <a:pt x="1863864" y="303530"/>
                  </a:lnTo>
                  <a:lnTo>
                    <a:pt x="1857883" y="303530"/>
                  </a:lnTo>
                  <a:lnTo>
                    <a:pt x="1856943" y="302260"/>
                  </a:lnTo>
                  <a:lnTo>
                    <a:pt x="1856498" y="300634"/>
                  </a:lnTo>
                  <a:lnTo>
                    <a:pt x="1856498" y="303530"/>
                  </a:lnTo>
                  <a:lnTo>
                    <a:pt x="1856295" y="304800"/>
                  </a:lnTo>
                  <a:lnTo>
                    <a:pt x="1855406" y="306070"/>
                  </a:lnTo>
                  <a:lnTo>
                    <a:pt x="1854352" y="307340"/>
                  </a:lnTo>
                  <a:lnTo>
                    <a:pt x="1852777" y="308610"/>
                  </a:lnTo>
                  <a:lnTo>
                    <a:pt x="1850491" y="308610"/>
                  </a:lnTo>
                  <a:lnTo>
                    <a:pt x="1850390" y="307340"/>
                  </a:lnTo>
                  <a:lnTo>
                    <a:pt x="1850288" y="306070"/>
                  </a:lnTo>
                  <a:lnTo>
                    <a:pt x="1850275" y="303530"/>
                  </a:lnTo>
                  <a:lnTo>
                    <a:pt x="1851139" y="302260"/>
                  </a:lnTo>
                  <a:lnTo>
                    <a:pt x="1855812" y="302260"/>
                  </a:lnTo>
                  <a:lnTo>
                    <a:pt x="1856498" y="303530"/>
                  </a:lnTo>
                  <a:lnTo>
                    <a:pt x="1856498" y="300634"/>
                  </a:lnTo>
                  <a:lnTo>
                    <a:pt x="1855558" y="297180"/>
                  </a:lnTo>
                  <a:lnTo>
                    <a:pt x="1855495" y="295910"/>
                  </a:lnTo>
                  <a:lnTo>
                    <a:pt x="1855546" y="292100"/>
                  </a:lnTo>
                  <a:lnTo>
                    <a:pt x="1857019" y="292100"/>
                  </a:lnTo>
                  <a:lnTo>
                    <a:pt x="1858111" y="293370"/>
                  </a:lnTo>
                  <a:lnTo>
                    <a:pt x="1857514" y="294640"/>
                  </a:lnTo>
                  <a:lnTo>
                    <a:pt x="1860105" y="295910"/>
                  </a:lnTo>
                  <a:lnTo>
                    <a:pt x="1862594" y="295910"/>
                  </a:lnTo>
                  <a:lnTo>
                    <a:pt x="1863331" y="298450"/>
                  </a:lnTo>
                  <a:lnTo>
                    <a:pt x="1863521" y="300990"/>
                  </a:lnTo>
                  <a:lnTo>
                    <a:pt x="1863864" y="303530"/>
                  </a:lnTo>
                  <a:lnTo>
                    <a:pt x="1863864" y="213474"/>
                  </a:lnTo>
                  <a:lnTo>
                    <a:pt x="1853679" y="223520"/>
                  </a:lnTo>
                  <a:lnTo>
                    <a:pt x="1853260" y="222250"/>
                  </a:lnTo>
                  <a:lnTo>
                    <a:pt x="1851964" y="222250"/>
                  </a:lnTo>
                  <a:lnTo>
                    <a:pt x="1851533" y="223520"/>
                  </a:lnTo>
                  <a:lnTo>
                    <a:pt x="1851088" y="223520"/>
                  </a:lnTo>
                  <a:lnTo>
                    <a:pt x="1850974" y="224790"/>
                  </a:lnTo>
                  <a:lnTo>
                    <a:pt x="1851215" y="224790"/>
                  </a:lnTo>
                  <a:lnTo>
                    <a:pt x="1823681" y="248920"/>
                  </a:lnTo>
                  <a:lnTo>
                    <a:pt x="1822932" y="248920"/>
                  </a:lnTo>
                  <a:lnTo>
                    <a:pt x="1820646" y="250190"/>
                  </a:lnTo>
                  <a:lnTo>
                    <a:pt x="1819376" y="251460"/>
                  </a:lnTo>
                  <a:lnTo>
                    <a:pt x="1817954" y="251460"/>
                  </a:lnTo>
                  <a:lnTo>
                    <a:pt x="1797075" y="270510"/>
                  </a:lnTo>
                  <a:lnTo>
                    <a:pt x="1795526" y="267970"/>
                  </a:lnTo>
                  <a:lnTo>
                    <a:pt x="1793684" y="267970"/>
                  </a:lnTo>
                  <a:lnTo>
                    <a:pt x="1791296" y="269240"/>
                  </a:lnTo>
                  <a:lnTo>
                    <a:pt x="1790407" y="266700"/>
                  </a:lnTo>
                  <a:lnTo>
                    <a:pt x="1789188" y="266700"/>
                  </a:lnTo>
                  <a:lnTo>
                    <a:pt x="1788363" y="267970"/>
                  </a:lnTo>
                  <a:lnTo>
                    <a:pt x="1787702" y="267970"/>
                  </a:lnTo>
                  <a:lnTo>
                    <a:pt x="1787398" y="269240"/>
                  </a:lnTo>
                  <a:lnTo>
                    <a:pt x="1787131" y="269240"/>
                  </a:lnTo>
                  <a:lnTo>
                    <a:pt x="1786597" y="270510"/>
                  </a:lnTo>
                  <a:lnTo>
                    <a:pt x="1785429" y="273050"/>
                  </a:lnTo>
                  <a:lnTo>
                    <a:pt x="1783410" y="276860"/>
                  </a:lnTo>
                  <a:lnTo>
                    <a:pt x="1784642" y="278130"/>
                  </a:lnTo>
                  <a:lnTo>
                    <a:pt x="1787563" y="281940"/>
                  </a:lnTo>
                  <a:lnTo>
                    <a:pt x="1790141" y="284480"/>
                  </a:lnTo>
                  <a:lnTo>
                    <a:pt x="1790915" y="285750"/>
                  </a:lnTo>
                  <a:lnTo>
                    <a:pt x="1791690" y="287020"/>
                  </a:lnTo>
                  <a:lnTo>
                    <a:pt x="1792008" y="285750"/>
                  </a:lnTo>
                  <a:lnTo>
                    <a:pt x="1791004" y="285750"/>
                  </a:lnTo>
                  <a:lnTo>
                    <a:pt x="1791195" y="284480"/>
                  </a:lnTo>
                  <a:lnTo>
                    <a:pt x="1791525" y="283210"/>
                  </a:lnTo>
                  <a:lnTo>
                    <a:pt x="1792706" y="283210"/>
                  </a:lnTo>
                  <a:lnTo>
                    <a:pt x="1793176" y="284480"/>
                  </a:lnTo>
                  <a:lnTo>
                    <a:pt x="1793570" y="284480"/>
                  </a:lnTo>
                  <a:lnTo>
                    <a:pt x="1792935" y="285750"/>
                  </a:lnTo>
                  <a:lnTo>
                    <a:pt x="1791716" y="287020"/>
                  </a:lnTo>
                  <a:lnTo>
                    <a:pt x="1791919" y="288290"/>
                  </a:lnTo>
                  <a:lnTo>
                    <a:pt x="1792998" y="287020"/>
                  </a:lnTo>
                  <a:lnTo>
                    <a:pt x="1794637" y="287020"/>
                  </a:lnTo>
                  <a:lnTo>
                    <a:pt x="1795830" y="288290"/>
                  </a:lnTo>
                  <a:lnTo>
                    <a:pt x="1795691" y="290830"/>
                  </a:lnTo>
                  <a:lnTo>
                    <a:pt x="1795335" y="290830"/>
                  </a:lnTo>
                  <a:lnTo>
                    <a:pt x="1795068" y="292100"/>
                  </a:lnTo>
                  <a:lnTo>
                    <a:pt x="1795094" y="294640"/>
                  </a:lnTo>
                  <a:lnTo>
                    <a:pt x="1795678" y="292100"/>
                  </a:lnTo>
                  <a:lnTo>
                    <a:pt x="1797075" y="290830"/>
                  </a:lnTo>
                  <a:lnTo>
                    <a:pt x="1799653" y="289560"/>
                  </a:lnTo>
                  <a:lnTo>
                    <a:pt x="1800783" y="288290"/>
                  </a:lnTo>
                  <a:lnTo>
                    <a:pt x="1801685" y="288290"/>
                  </a:lnTo>
                  <a:lnTo>
                    <a:pt x="1801241" y="287020"/>
                  </a:lnTo>
                  <a:lnTo>
                    <a:pt x="1799894" y="283210"/>
                  </a:lnTo>
                  <a:lnTo>
                    <a:pt x="1798561" y="279400"/>
                  </a:lnTo>
                  <a:lnTo>
                    <a:pt x="1798447" y="278130"/>
                  </a:lnTo>
                  <a:lnTo>
                    <a:pt x="1801063" y="275590"/>
                  </a:lnTo>
                  <a:lnTo>
                    <a:pt x="1801304" y="274320"/>
                  </a:lnTo>
                  <a:lnTo>
                    <a:pt x="1799386" y="273050"/>
                  </a:lnTo>
                  <a:lnTo>
                    <a:pt x="1804123" y="270510"/>
                  </a:lnTo>
                  <a:lnTo>
                    <a:pt x="1841969" y="250190"/>
                  </a:lnTo>
                  <a:lnTo>
                    <a:pt x="1834032" y="257810"/>
                  </a:lnTo>
                  <a:lnTo>
                    <a:pt x="1840979" y="255270"/>
                  </a:lnTo>
                  <a:lnTo>
                    <a:pt x="1824431" y="279400"/>
                  </a:lnTo>
                  <a:lnTo>
                    <a:pt x="1826920" y="278130"/>
                  </a:lnTo>
                  <a:lnTo>
                    <a:pt x="1829866" y="278130"/>
                  </a:lnTo>
                  <a:lnTo>
                    <a:pt x="1833194" y="276860"/>
                  </a:lnTo>
                  <a:lnTo>
                    <a:pt x="1833956" y="278130"/>
                  </a:lnTo>
                  <a:lnTo>
                    <a:pt x="1833867" y="281940"/>
                  </a:lnTo>
                  <a:lnTo>
                    <a:pt x="1831644" y="283210"/>
                  </a:lnTo>
                  <a:lnTo>
                    <a:pt x="1832102" y="287020"/>
                  </a:lnTo>
                  <a:lnTo>
                    <a:pt x="1831606" y="287020"/>
                  </a:lnTo>
                  <a:lnTo>
                    <a:pt x="1831314" y="288290"/>
                  </a:lnTo>
                  <a:lnTo>
                    <a:pt x="1829193" y="290830"/>
                  </a:lnTo>
                  <a:lnTo>
                    <a:pt x="1821967" y="290830"/>
                  </a:lnTo>
                  <a:lnTo>
                    <a:pt x="1823186" y="288290"/>
                  </a:lnTo>
                  <a:lnTo>
                    <a:pt x="1823453" y="288290"/>
                  </a:lnTo>
                  <a:lnTo>
                    <a:pt x="1822818" y="287020"/>
                  </a:lnTo>
                  <a:lnTo>
                    <a:pt x="1822081" y="284480"/>
                  </a:lnTo>
                  <a:lnTo>
                    <a:pt x="1822386" y="281940"/>
                  </a:lnTo>
                  <a:lnTo>
                    <a:pt x="1821103" y="284480"/>
                  </a:lnTo>
                  <a:lnTo>
                    <a:pt x="1819452" y="283210"/>
                  </a:lnTo>
                  <a:lnTo>
                    <a:pt x="1818513" y="283210"/>
                  </a:lnTo>
                  <a:lnTo>
                    <a:pt x="1817903" y="284480"/>
                  </a:lnTo>
                  <a:lnTo>
                    <a:pt x="1814830" y="287020"/>
                  </a:lnTo>
                  <a:lnTo>
                    <a:pt x="1812925" y="285750"/>
                  </a:lnTo>
                  <a:lnTo>
                    <a:pt x="1810829" y="283210"/>
                  </a:lnTo>
                  <a:lnTo>
                    <a:pt x="1809673" y="281940"/>
                  </a:lnTo>
                  <a:lnTo>
                    <a:pt x="1797773" y="293370"/>
                  </a:lnTo>
                  <a:lnTo>
                    <a:pt x="1798320" y="293370"/>
                  </a:lnTo>
                  <a:lnTo>
                    <a:pt x="1803082" y="294640"/>
                  </a:lnTo>
                  <a:lnTo>
                    <a:pt x="1802460" y="294640"/>
                  </a:lnTo>
                  <a:lnTo>
                    <a:pt x="1802168" y="295910"/>
                  </a:lnTo>
                  <a:lnTo>
                    <a:pt x="1799437" y="295910"/>
                  </a:lnTo>
                  <a:lnTo>
                    <a:pt x="1798104" y="294640"/>
                  </a:lnTo>
                  <a:lnTo>
                    <a:pt x="1797900" y="294640"/>
                  </a:lnTo>
                  <a:lnTo>
                    <a:pt x="1797570" y="293560"/>
                  </a:lnTo>
                  <a:lnTo>
                    <a:pt x="1796453" y="294640"/>
                  </a:lnTo>
                  <a:lnTo>
                    <a:pt x="1795119" y="294640"/>
                  </a:lnTo>
                  <a:lnTo>
                    <a:pt x="1795399" y="295910"/>
                  </a:lnTo>
                  <a:lnTo>
                    <a:pt x="1795995" y="297180"/>
                  </a:lnTo>
                  <a:lnTo>
                    <a:pt x="1798345" y="298450"/>
                  </a:lnTo>
                  <a:lnTo>
                    <a:pt x="1798497" y="298450"/>
                  </a:lnTo>
                  <a:lnTo>
                    <a:pt x="1798650" y="299720"/>
                  </a:lnTo>
                  <a:lnTo>
                    <a:pt x="1798675" y="300990"/>
                  </a:lnTo>
                  <a:lnTo>
                    <a:pt x="1799018" y="300990"/>
                  </a:lnTo>
                  <a:lnTo>
                    <a:pt x="1802218" y="302260"/>
                  </a:lnTo>
                  <a:lnTo>
                    <a:pt x="1800174" y="306070"/>
                  </a:lnTo>
                  <a:lnTo>
                    <a:pt x="1795411" y="306070"/>
                  </a:lnTo>
                  <a:lnTo>
                    <a:pt x="1794916" y="303530"/>
                  </a:lnTo>
                  <a:lnTo>
                    <a:pt x="1794776" y="303530"/>
                  </a:lnTo>
                  <a:lnTo>
                    <a:pt x="1794637" y="302260"/>
                  </a:lnTo>
                  <a:lnTo>
                    <a:pt x="1794510" y="300990"/>
                  </a:lnTo>
                  <a:lnTo>
                    <a:pt x="1794040" y="299720"/>
                  </a:lnTo>
                  <a:lnTo>
                    <a:pt x="1793709" y="298450"/>
                  </a:lnTo>
                  <a:lnTo>
                    <a:pt x="1792947" y="298450"/>
                  </a:lnTo>
                  <a:lnTo>
                    <a:pt x="1792668" y="297180"/>
                  </a:lnTo>
                  <a:lnTo>
                    <a:pt x="1792300" y="297180"/>
                  </a:lnTo>
                  <a:lnTo>
                    <a:pt x="1792084" y="298450"/>
                  </a:lnTo>
                  <a:lnTo>
                    <a:pt x="1792490" y="298450"/>
                  </a:lnTo>
                  <a:lnTo>
                    <a:pt x="1783283" y="307340"/>
                  </a:lnTo>
                  <a:lnTo>
                    <a:pt x="1781302" y="304800"/>
                  </a:lnTo>
                  <a:lnTo>
                    <a:pt x="1780514" y="304800"/>
                  </a:lnTo>
                  <a:lnTo>
                    <a:pt x="1778330" y="307340"/>
                  </a:lnTo>
                  <a:lnTo>
                    <a:pt x="1776996" y="311150"/>
                  </a:lnTo>
                  <a:lnTo>
                    <a:pt x="1775879" y="313690"/>
                  </a:lnTo>
                  <a:lnTo>
                    <a:pt x="1774012" y="312889"/>
                  </a:lnTo>
                  <a:lnTo>
                    <a:pt x="1774012" y="321310"/>
                  </a:lnTo>
                  <a:lnTo>
                    <a:pt x="1773212" y="322580"/>
                  </a:lnTo>
                  <a:lnTo>
                    <a:pt x="1771980" y="322580"/>
                  </a:lnTo>
                  <a:lnTo>
                    <a:pt x="1771980" y="328930"/>
                  </a:lnTo>
                  <a:lnTo>
                    <a:pt x="1771891" y="330200"/>
                  </a:lnTo>
                  <a:lnTo>
                    <a:pt x="1771129" y="330200"/>
                  </a:lnTo>
                  <a:lnTo>
                    <a:pt x="1770900" y="328930"/>
                  </a:lnTo>
                  <a:lnTo>
                    <a:pt x="1771980" y="328930"/>
                  </a:lnTo>
                  <a:lnTo>
                    <a:pt x="1771980" y="322580"/>
                  </a:lnTo>
                  <a:lnTo>
                    <a:pt x="1771599" y="321310"/>
                  </a:lnTo>
                  <a:lnTo>
                    <a:pt x="1771472" y="321310"/>
                  </a:lnTo>
                  <a:lnTo>
                    <a:pt x="1772043" y="320040"/>
                  </a:lnTo>
                  <a:lnTo>
                    <a:pt x="1772437" y="320040"/>
                  </a:lnTo>
                  <a:lnTo>
                    <a:pt x="1773682" y="318770"/>
                  </a:lnTo>
                  <a:lnTo>
                    <a:pt x="1774012" y="321310"/>
                  </a:lnTo>
                  <a:lnTo>
                    <a:pt x="1774012" y="312889"/>
                  </a:lnTo>
                  <a:lnTo>
                    <a:pt x="1772920" y="312420"/>
                  </a:lnTo>
                  <a:lnTo>
                    <a:pt x="1772424" y="312420"/>
                  </a:lnTo>
                  <a:lnTo>
                    <a:pt x="1772627" y="313690"/>
                  </a:lnTo>
                  <a:lnTo>
                    <a:pt x="1772970" y="313690"/>
                  </a:lnTo>
                  <a:lnTo>
                    <a:pt x="1773897" y="316230"/>
                  </a:lnTo>
                  <a:lnTo>
                    <a:pt x="1773339" y="317500"/>
                  </a:lnTo>
                  <a:lnTo>
                    <a:pt x="1773656" y="318770"/>
                  </a:lnTo>
                  <a:lnTo>
                    <a:pt x="1772005" y="317500"/>
                  </a:lnTo>
                  <a:lnTo>
                    <a:pt x="1770341" y="318770"/>
                  </a:lnTo>
                  <a:lnTo>
                    <a:pt x="1768995" y="320040"/>
                  </a:lnTo>
                  <a:lnTo>
                    <a:pt x="1768868" y="321310"/>
                  </a:lnTo>
                  <a:lnTo>
                    <a:pt x="1766570" y="323418"/>
                  </a:lnTo>
                  <a:lnTo>
                    <a:pt x="1766570" y="364490"/>
                  </a:lnTo>
                  <a:lnTo>
                    <a:pt x="1763471" y="368300"/>
                  </a:lnTo>
                  <a:lnTo>
                    <a:pt x="1760969" y="368300"/>
                  </a:lnTo>
                  <a:lnTo>
                    <a:pt x="1761185" y="365760"/>
                  </a:lnTo>
                  <a:lnTo>
                    <a:pt x="1762963" y="363220"/>
                  </a:lnTo>
                  <a:lnTo>
                    <a:pt x="1764753" y="363220"/>
                  </a:lnTo>
                  <a:lnTo>
                    <a:pt x="1766570" y="364490"/>
                  </a:lnTo>
                  <a:lnTo>
                    <a:pt x="1766570" y="323418"/>
                  </a:lnTo>
                  <a:lnTo>
                    <a:pt x="1764690" y="325120"/>
                  </a:lnTo>
                  <a:lnTo>
                    <a:pt x="1764017" y="326390"/>
                  </a:lnTo>
                  <a:lnTo>
                    <a:pt x="1764131" y="323850"/>
                  </a:lnTo>
                  <a:lnTo>
                    <a:pt x="1764284" y="322580"/>
                  </a:lnTo>
                  <a:lnTo>
                    <a:pt x="1764372" y="321310"/>
                  </a:lnTo>
                  <a:lnTo>
                    <a:pt x="1762607" y="327660"/>
                  </a:lnTo>
                  <a:lnTo>
                    <a:pt x="1760512" y="332740"/>
                  </a:lnTo>
                  <a:lnTo>
                    <a:pt x="1757756" y="336550"/>
                  </a:lnTo>
                  <a:lnTo>
                    <a:pt x="1756625" y="336550"/>
                  </a:lnTo>
                  <a:lnTo>
                    <a:pt x="1755343" y="335280"/>
                  </a:lnTo>
                  <a:lnTo>
                    <a:pt x="1752561" y="334010"/>
                  </a:lnTo>
                  <a:lnTo>
                    <a:pt x="1751672" y="332740"/>
                  </a:lnTo>
                  <a:lnTo>
                    <a:pt x="1752053" y="330200"/>
                  </a:lnTo>
                  <a:lnTo>
                    <a:pt x="1752231" y="328930"/>
                  </a:lnTo>
                  <a:lnTo>
                    <a:pt x="1751888" y="327660"/>
                  </a:lnTo>
                  <a:lnTo>
                    <a:pt x="1752003" y="323850"/>
                  </a:lnTo>
                  <a:lnTo>
                    <a:pt x="1752917" y="322580"/>
                  </a:lnTo>
                  <a:lnTo>
                    <a:pt x="1755165" y="321310"/>
                  </a:lnTo>
                  <a:lnTo>
                    <a:pt x="1755800" y="320040"/>
                  </a:lnTo>
                  <a:lnTo>
                    <a:pt x="1762658" y="320040"/>
                  </a:lnTo>
                  <a:lnTo>
                    <a:pt x="1762188" y="318770"/>
                  </a:lnTo>
                  <a:lnTo>
                    <a:pt x="1761972" y="317500"/>
                  </a:lnTo>
                  <a:lnTo>
                    <a:pt x="1760867" y="316230"/>
                  </a:lnTo>
                  <a:lnTo>
                    <a:pt x="1759889" y="314960"/>
                  </a:lnTo>
                  <a:lnTo>
                    <a:pt x="1759000" y="313690"/>
                  </a:lnTo>
                  <a:lnTo>
                    <a:pt x="1759394" y="312420"/>
                  </a:lnTo>
                  <a:lnTo>
                    <a:pt x="1761388" y="312420"/>
                  </a:lnTo>
                  <a:lnTo>
                    <a:pt x="1758315" y="309880"/>
                  </a:lnTo>
                  <a:lnTo>
                    <a:pt x="1758492" y="312420"/>
                  </a:lnTo>
                  <a:lnTo>
                    <a:pt x="1756410" y="313690"/>
                  </a:lnTo>
                  <a:lnTo>
                    <a:pt x="1754670" y="316230"/>
                  </a:lnTo>
                  <a:lnTo>
                    <a:pt x="1752993" y="314960"/>
                  </a:lnTo>
                  <a:lnTo>
                    <a:pt x="1753933" y="313690"/>
                  </a:lnTo>
                  <a:lnTo>
                    <a:pt x="1753514" y="311150"/>
                  </a:lnTo>
                  <a:lnTo>
                    <a:pt x="1753108" y="309880"/>
                  </a:lnTo>
                  <a:lnTo>
                    <a:pt x="1752676" y="309880"/>
                  </a:lnTo>
                  <a:lnTo>
                    <a:pt x="1752269" y="308610"/>
                  </a:lnTo>
                  <a:lnTo>
                    <a:pt x="1753095" y="307340"/>
                  </a:lnTo>
                  <a:lnTo>
                    <a:pt x="1754035" y="307340"/>
                  </a:lnTo>
                  <a:lnTo>
                    <a:pt x="1754860" y="306070"/>
                  </a:lnTo>
                  <a:lnTo>
                    <a:pt x="1754289" y="306070"/>
                  </a:lnTo>
                  <a:lnTo>
                    <a:pt x="1753704" y="304800"/>
                  </a:lnTo>
                  <a:lnTo>
                    <a:pt x="1753501" y="304800"/>
                  </a:lnTo>
                  <a:lnTo>
                    <a:pt x="1753235" y="303530"/>
                  </a:lnTo>
                  <a:lnTo>
                    <a:pt x="1753489" y="302260"/>
                  </a:lnTo>
                  <a:lnTo>
                    <a:pt x="1754314" y="300990"/>
                  </a:lnTo>
                  <a:lnTo>
                    <a:pt x="1755368" y="299720"/>
                  </a:lnTo>
                  <a:lnTo>
                    <a:pt x="1757045" y="300990"/>
                  </a:lnTo>
                  <a:lnTo>
                    <a:pt x="1757819" y="300990"/>
                  </a:lnTo>
                  <a:lnTo>
                    <a:pt x="1758467" y="302260"/>
                  </a:lnTo>
                  <a:lnTo>
                    <a:pt x="1759724" y="300990"/>
                  </a:lnTo>
                  <a:lnTo>
                    <a:pt x="1758746" y="298450"/>
                  </a:lnTo>
                  <a:lnTo>
                    <a:pt x="1759585" y="297180"/>
                  </a:lnTo>
                  <a:lnTo>
                    <a:pt x="1760093" y="297180"/>
                  </a:lnTo>
                  <a:lnTo>
                    <a:pt x="1760613" y="295910"/>
                  </a:lnTo>
                  <a:lnTo>
                    <a:pt x="1761299" y="294640"/>
                  </a:lnTo>
                  <a:lnTo>
                    <a:pt x="1762023" y="292100"/>
                  </a:lnTo>
                  <a:lnTo>
                    <a:pt x="1761680" y="290830"/>
                  </a:lnTo>
                  <a:lnTo>
                    <a:pt x="1759165" y="290830"/>
                  </a:lnTo>
                  <a:lnTo>
                    <a:pt x="1758454" y="293370"/>
                  </a:lnTo>
                  <a:lnTo>
                    <a:pt x="1758315" y="294525"/>
                  </a:lnTo>
                  <a:lnTo>
                    <a:pt x="1758759" y="293370"/>
                  </a:lnTo>
                  <a:lnTo>
                    <a:pt x="1759242" y="293370"/>
                  </a:lnTo>
                  <a:lnTo>
                    <a:pt x="1759496" y="292100"/>
                  </a:lnTo>
                  <a:lnTo>
                    <a:pt x="1760232" y="293370"/>
                  </a:lnTo>
                  <a:lnTo>
                    <a:pt x="1759788" y="294640"/>
                  </a:lnTo>
                  <a:lnTo>
                    <a:pt x="1758302" y="294640"/>
                  </a:lnTo>
                  <a:lnTo>
                    <a:pt x="1757489" y="298450"/>
                  </a:lnTo>
                  <a:lnTo>
                    <a:pt x="1750720" y="298450"/>
                  </a:lnTo>
                  <a:lnTo>
                    <a:pt x="1748447" y="295910"/>
                  </a:lnTo>
                  <a:lnTo>
                    <a:pt x="1748066" y="293966"/>
                  </a:lnTo>
                  <a:lnTo>
                    <a:pt x="1748066" y="299720"/>
                  </a:lnTo>
                  <a:lnTo>
                    <a:pt x="1747393" y="299720"/>
                  </a:lnTo>
                  <a:lnTo>
                    <a:pt x="1747164" y="300088"/>
                  </a:lnTo>
                  <a:lnTo>
                    <a:pt x="1747164" y="342900"/>
                  </a:lnTo>
                  <a:lnTo>
                    <a:pt x="1746872" y="342900"/>
                  </a:lnTo>
                  <a:lnTo>
                    <a:pt x="1746872" y="382270"/>
                  </a:lnTo>
                  <a:lnTo>
                    <a:pt x="1746592" y="383540"/>
                  </a:lnTo>
                  <a:lnTo>
                    <a:pt x="1746465" y="383540"/>
                  </a:lnTo>
                  <a:lnTo>
                    <a:pt x="1743697" y="382270"/>
                  </a:lnTo>
                  <a:lnTo>
                    <a:pt x="1743964" y="381000"/>
                  </a:lnTo>
                  <a:lnTo>
                    <a:pt x="1744306" y="381000"/>
                  </a:lnTo>
                  <a:lnTo>
                    <a:pt x="1744751" y="379730"/>
                  </a:lnTo>
                  <a:lnTo>
                    <a:pt x="1745551" y="381000"/>
                  </a:lnTo>
                  <a:lnTo>
                    <a:pt x="1746872" y="382270"/>
                  </a:lnTo>
                  <a:lnTo>
                    <a:pt x="1746872" y="342900"/>
                  </a:lnTo>
                  <a:lnTo>
                    <a:pt x="1746237" y="342900"/>
                  </a:lnTo>
                  <a:lnTo>
                    <a:pt x="1745653" y="344055"/>
                  </a:lnTo>
                  <a:lnTo>
                    <a:pt x="1745653" y="359410"/>
                  </a:lnTo>
                  <a:lnTo>
                    <a:pt x="1744129" y="363220"/>
                  </a:lnTo>
                  <a:lnTo>
                    <a:pt x="1742871" y="365760"/>
                  </a:lnTo>
                  <a:lnTo>
                    <a:pt x="1741728" y="369570"/>
                  </a:lnTo>
                  <a:lnTo>
                    <a:pt x="1739468" y="374650"/>
                  </a:lnTo>
                  <a:lnTo>
                    <a:pt x="1741170" y="379730"/>
                  </a:lnTo>
                  <a:lnTo>
                    <a:pt x="1731429" y="373380"/>
                  </a:lnTo>
                  <a:lnTo>
                    <a:pt x="1732407" y="372110"/>
                  </a:lnTo>
                  <a:lnTo>
                    <a:pt x="1733384" y="370840"/>
                  </a:lnTo>
                  <a:lnTo>
                    <a:pt x="1734286" y="369570"/>
                  </a:lnTo>
                  <a:lnTo>
                    <a:pt x="1738376" y="364490"/>
                  </a:lnTo>
                  <a:lnTo>
                    <a:pt x="1741347" y="361950"/>
                  </a:lnTo>
                  <a:lnTo>
                    <a:pt x="1744230" y="358140"/>
                  </a:lnTo>
                  <a:lnTo>
                    <a:pt x="1745475" y="359410"/>
                  </a:lnTo>
                  <a:lnTo>
                    <a:pt x="1745653" y="359410"/>
                  </a:lnTo>
                  <a:lnTo>
                    <a:pt x="1745653" y="344055"/>
                  </a:lnTo>
                  <a:lnTo>
                    <a:pt x="1743036" y="344170"/>
                  </a:lnTo>
                  <a:lnTo>
                    <a:pt x="1741754" y="345440"/>
                  </a:lnTo>
                  <a:lnTo>
                    <a:pt x="1739709" y="347980"/>
                  </a:lnTo>
                  <a:lnTo>
                    <a:pt x="1738617" y="347980"/>
                  </a:lnTo>
                  <a:lnTo>
                    <a:pt x="1735810" y="349250"/>
                  </a:lnTo>
                  <a:lnTo>
                    <a:pt x="1734489" y="349250"/>
                  </a:lnTo>
                  <a:lnTo>
                    <a:pt x="1732572" y="345440"/>
                  </a:lnTo>
                  <a:lnTo>
                    <a:pt x="1732153" y="344170"/>
                  </a:lnTo>
                  <a:lnTo>
                    <a:pt x="1732940" y="341630"/>
                  </a:lnTo>
                  <a:lnTo>
                    <a:pt x="1733715" y="339090"/>
                  </a:lnTo>
                  <a:lnTo>
                    <a:pt x="1734845" y="336550"/>
                  </a:lnTo>
                  <a:lnTo>
                    <a:pt x="1734553" y="335280"/>
                  </a:lnTo>
                  <a:lnTo>
                    <a:pt x="1734261" y="334010"/>
                  </a:lnTo>
                  <a:lnTo>
                    <a:pt x="1734997" y="332740"/>
                  </a:lnTo>
                  <a:lnTo>
                    <a:pt x="1736344" y="332740"/>
                  </a:lnTo>
                  <a:lnTo>
                    <a:pt x="1737931" y="334010"/>
                  </a:lnTo>
                  <a:lnTo>
                    <a:pt x="1739582" y="335280"/>
                  </a:lnTo>
                  <a:lnTo>
                    <a:pt x="1741335" y="335280"/>
                  </a:lnTo>
                  <a:lnTo>
                    <a:pt x="1742135" y="336550"/>
                  </a:lnTo>
                  <a:lnTo>
                    <a:pt x="1742859" y="337820"/>
                  </a:lnTo>
                  <a:lnTo>
                    <a:pt x="1743633" y="339090"/>
                  </a:lnTo>
                  <a:lnTo>
                    <a:pt x="1744713" y="340360"/>
                  </a:lnTo>
                  <a:lnTo>
                    <a:pt x="1745970" y="341630"/>
                  </a:lnTo>
                  <a:lnTo>
                    <a:pt x="1747164" y="342900"/>
                  </a:lnTo>
                  <a:lnTo>
                    <a:pt x="1747164" y="300088"/>
                  </a:lnTo>
                  <a:lnTo>
                    <a:pt x="1746580" y="300990"/>
                  </a:lnTo>
                  <a:lnTo>
                    <a:pt x="1745881" y="301599"/>
                  </a:lnTo>
                  <a:lnTo>
                    <a:pt x="1745881" y="325120"/>
                  </a:lnTo>
                  <a:lnTo>
                    <a:pt x="1744878" y="327660"/>
                  </a:lnTo>
                  <a:lnTo>
                    <a:pt x="1743633" y="328930"/>
                  </a:lnTo>
                  <a:lnTo>
                    <a:pt x="1741576" y="327660"/>
                  </a:lnTo>
                  <a:lnTo>
                    <a:pt x="1741538" y="325120"/>
                  </a:lnTo>
                  <a:lnTo>
                    <a:pt x="1742224" y="323850"/>
                  </a:lnTo>
                  <a:lnTo>
                    <a:pt x="1745132" y="323850"/>
                  </a:lnTo>
                  <a:lnTo>
                    <a:pt x="1745881" y="325120"/>
                  </a:lnTo>
                  <a:lnTo>
                    <a:pt x="1745881" y="301599"/>
                  </a:lnTo>
                  <a:lnTo>
                    <a:pt x="1745107" y="302260"/>
                  </a:lnTo>
                  <a:lnTo>
                    <a:pt x="1742719" y="300990"/>
                  </a:lnTo>
                  <a:lnTo>
                    <a:pt x="1741792" y="299720"/>
                  </a:lnTo>
                  <a:lnTo>
                    <a:pt x="1741487" y="297180"/>
                  </a:lnTo>
                  <a:lnTo>
                    <a:pt x="1741817" y="295910"/>
                  </a:lnTo>
                  <a:lnTo>
                    <a:pt x="1745881" y="295910"/>
                  </a:lnTo>
                  <a:lnTo>
                    <a:pt x="1746580" y="297180"/>
                  </a:lnTo>
                  <a:lnTo>
                    <a:pt x="1748066" y="299720"/>
                  </a:lnTo>
                  <a:lnTo>
                    <a:pt x="1748066" y="293966"/>
                  </a:lnTo>
                  <a:lnTo>
                    <a:pt x="1747951" y="293370"/>
                  </a:lnTo>
                  <a:lnTo>
                    <a:pt x="1747710" y="292100"/>
                  </a:lnTo>
                  <a:lnTo>
                    <a:pt x="1747456" y="290830"/>
                  </a:lnTo>
                  <a:lnTo>
                    <a:pt x="1747012" y="290830"/>
                  </a:lnTo>
                  <a:lnTo>
                    <a:pt x="1745919" y="288290"/>
                  </a:lnTo>
                  <a:lnTo>
                    <a:pt x="1744433" y="288290"/>
                  </a:lnTo>
                  <a:lnTo>
                    <a:pt x="1745361" y="287020"/>
                  </a:lnTo>
                  <a:lnTo>
                    <a:pt x="1752460" y="287020"/>
                  </a:lnTo>
                  <a:lnTo>
                    <a:pt x="1752765" y="285750"/>
                  </a:lnTo>
                  <a:lnTo>
                    <a:pt x="1753069" y="284480"/>
                  </a:lnTo>
                  <a:lnTo>
                    <a:pt x="1751787" y="281940"/>
                  </a:lnTo>
                  <a:lnTo>
                    <a:pt x="1753501" y="280670"/>
                  </a:lnTo>
                  <a:lnTo>
                    <a:pt x="1757743" y="280670"/>
                  </a:lnTo>
                  <a:lnTo>
                    <a:pt x="1758797" y="278130"/>
                  </a:lnTo>
                  <a:lnTo>
                    <a:pt x="1758518" y="276860"/>
                  </a:lnTo>
                  <a:lnTo>
                    <a:pt x="1757591" y="274320"/>
                  </a:lnTo>
                  <a:lnTo>
                    <a:pt x="1756918" y="273050"/>
                  </a:lnTo>
                  <a:lnTo>
                    <a:pt x="1758518" y="271780"/>
                  </a:lnTo>
                  <a:lnTo>
                    <a:pt x="1761718" y="269240"/>
                  </a:lnTo>
                  <a:lnTo>
                    <a:pt x="1764919" y="266700"/>
                  </a:lnTo>
                  <a:lnTo>
                    <a:pt x="1766519" y="265430"/>
                  </a:lnTo>
                  <a:lnTo>
                    <a:pt x="1776133" y="257810"/>
                  </a:lnTo>
                  <a:lnTo>
                    <a:pt x="1777733" y="256540"/>
                  </a:lnTo>
                  <a:lnTo>
                    <a:pt x="1755622" y="257810"/>
                  </a:lnTo>
                  <a:lnTo>
                    <a:pt x="1758886" y="255270"/>
                  </a:lnTo>
                  <a:lnTo>
                    <a:pt x="1760524" y="254000"/>
                  </a:lnTo>
                  <a:lnTo>
                    <a:pt x="1767052" y="248920"/>
                  </a:lnTo>
                  <a:lnTo>
                    <a:pt x="1765820" y="247650"/>
                  </a:lnTo>
                  <a:lnTo>
                    <a:pt x="1764690" y="246380"/>
                  </a:lnTo>
                  <a:lnTo>
                    <a:pt x="1762823" y="245110"/>
                  </a:lnTo>
                  <a:lnTo>
                    <a:pt x="1765020" y="243840"/>
                  </a:lnTo>
                  <a:lnTo>
                    <a:pt x="1759064" y="243840"/>
                  </a:lnTo>
                  <a:lnTo>
                    <a:pt x="1755914" y="247650"/>
                  </a:lnTo>
                  <a:lnTo>
                    <a:pt x="1753057" y="248678"/>
                  </a:lnTo>
                  <a:lnTo>
                    <a:pt x="1754035" y="247650"/>
                  </a:lnTo>
                  <a:lnTo>
                    <a:pt x="1756511" y="245110"/>
                  </a:lnTo>
                  <a:lnTo>
                    <a:pt x="1762734" y="238760"/>
                  </a:lnTo>
                  <a:lnTo>
                    <a:pt x="1763407" y="238760"/>
                  </a:lnTo>
                  <a:lnTo>
                    <a:pt x="1764792" y="240030"/>
                  </a:lnTo>
                  <a:lnTo>
                    <a:pt x="1766023" y="241300"/>
                  </a:lnTo>
                  <a:lnTo>
                    <a:pt x="1766620" y="242570"/>
                  </a:lnTo>
                  <a:lnTo>
                    <a:pt x="1771027" y="242570"/>
                  </a:lnTo>
                  <a:lnTo>
                    <a:pt x="1770100" y="241300"/>
                  </a:lnTo>
                  <a:lnTo>
                    <a:pt x="1770468" y="241300"/>
                  </a:lnTo>
                  <a:lnTo>
                    <a:pt x="1771027" y="242570"/>
                  </a:lnTo>
                  <a:lnTo>
                    <a:pt x="1773453" y="242570"/>
                  </a:lnTo>
                  <a:lnTo>
                    <a:pt x="1773986" y="241300"/>
                  </a:lnTo>
                  <a:lnTo>
                    <a:pt x="1774532" y="240030"/>
                  </a:lnTo>
                  <a:lnTo>
                    <a:pt x="1775574" y="240030"/>
                  </a:lnTo>
                  <a:lnTo>
                    <a:pt x="1776628" y="241300"/>
                  </a:lnTo>
                  <a:lnTo>
                    <a:pt x="1777657" y="241300"/>
                  </a:lnTo>
                  <a:lnTo>
                    <a:pt x="1779270" y="240030"/>
                  </a:lnTo>
                  <a:lnTo>
                    <a:pt x="1780895" y="238760"/>
                  </a:lnTo>
                  <a:lnTo>
                    <a:pt x="1785747" y="234950"/>
                  </a:lnTo>
                  <a:lnTo>
                    <a:pt x="1787080" y="236220"/>
                  </a:lnTo>
                  <a:lnTo>
                    <a:pt x="1787779" y="236220"/>
                  </a:lnTo>
                  <a:lnTo>
                    <a:pt x="1789303" y="234950"/>
                  </a:lnTo>
                  <a:lnTo>
                    <a:pt x="1794332" y="232410"/>
                  </a:lnTo>
                  <a:lnTo>
                    <a:pt x="1796199" y="231140"/>
                  </a:lnTo>
                  <a:lnTo>
                    <a:pt x="1802130" y="226060"/>
                  </a:lnTo>
                  <a:lnTo>
                    <a:pt x="1806130" y="218440"/>
                  </a:lnTo>
                  <a:lnTo>
                    <a:pt x="1803107" y="217170"/>
                  </a:lnTo>
                  <a:lnTo>
                    <a:pt x="1801990" y="214630"/>
                  </a:lnTo>
                  <a:lnTo>
                    <a:pt x="1799615" y="213360"/>
                  </a:lnTo>
                  <a:lnTo>
                    <a:pt x="1798612" y="213360"/>
                  </a:lnTo>
                  <a:lnTo>
                    <a:pt x="1797583" y="212090"/>
                  </a:lnTo>
                  <a:lnTo>
                    <a:pt x="1797291" y="213360"/>
                  </a:lnTo>
                  <a:lnTo>
                    <a:pt x="1797138" y="214630"/>
                  </a:lnTo>
                  <a:lnTo>
                    <a:pt x="1796148" y="218440"/>
                  </a:lnTo>
                  <a:lnTo>
                    <a:pt x="1794586" y="220980"/>
                  </a:lnTo>
                  <a:lnTo>
                    <a:pt x="1791474" y="223520"/>
                  </a:lnTo>
                  <a:lnTo>
                    <a:pt x="1790585" y="223520"/>
                  </a:lnTo>
                  <a:lnTo>
                    <a:pt x="1788185" y="224790"/>
                  </a:lnTo>
                  <a:lnTo>
                    <a:pt x="1786775" y="226060"/>
                  </a:lnTo>
                  <a:lnTo>
                    <a:pt x="1781886" y="227330"/>
                  </a:lnTo>
                  <a:lnTo>
                    <a:pt x="1779231" y="228600"/>
                  </a:lnTo>
                  <a:lnTo>
                    <a:pt x="1776526" y="231140"/>
                  </a:lnTo>
                  <a:lnTo>
                    <a:pt x="1775866" y="229870"/>
                  </a:lnTo>
                  <a:lnTo>
                    <a:pt x="1775129" y="228600"/>
                  </a:lnTo>
                  <a:lnTo>
                    <a:pt x="1774469" y="227330"/>
                  </a:lnTo>
                  <a:lnTo>
                    <a:pt x="1780451" y="220980"/>
                  </a:lnTo>
                  <a:lnTo>
                    <a:pt x="1783969" y="220980"/>
                  </a:lnTo>
                  <a:lnTo>
                    <a:pt x="1785480" y="219710"/>
                  </a:lnTo>
                  <a:lnTo>
                    <a:pt x="1787067" y="218440"/>
                  </a:lnTo>
                  <a:lnTo>
                    <a:pt x="1787588" y="217170"/>
                  </a:lnTo>
                  <a:lnTo>
                    <a:pt x="1787448" y="214630"/>
                  </a:lnTo>
                  <a:lnTo>
                    <a:pt x="1797431" y="204470"/>
                  </a:lnTo>
                  <a:lnTo>
                    <a:pt x="1817382" y="184150"/>
                  </a:lnTo>
                  <a:lnTo>
                    <a:pt x="1819313" y="185420"/>
                  </a:lnTo>
                  <a:lnTo>
                    <a:pt x="1820989" y="185420"/>
                  </a:lnTo>
                  <a:lnTo>
                    <a:pt x="1824723" y="182880"/>
                  </a:lnTo>
                  <a:lnTo>
                    <a:pt x="1826704" y="182880"/>
                  </a:lnTo>
                  <a:lnTo>
                    <a:pt x="1830578" y="181610"/>
                  </a:lnTo>
                  <a:lnTo>
                    <a:pt x="1832698" y="180340"/>
                  </a:lnTo>
                  <a:lnTo>
                    <a:pt x="1834083" y="182880"/>
                  </a:lnTo>
                  <a:lnTo>
                    <a:pt x="1832876" y="186690"/>
                  </a:lnTo>
                  <a:lnTo>
                    <a:pt x="1834121" y="189230"/>
                  </a:lnTo>
                  <a:lnTo>
                    <a:pt x="1836204" y="190500"/>
                  </a:lnTo>
                  <a:lnTo>
                    <a:pt x="1837982" y="191770"/>
                  </a:lnTo>
                  <a:lnTo>
                    <a:pt x="1842858" y="191770"/>
                  </a:lnTo>
                  <a:lnTo>
                    <a:pt x="1843887" y="193040"/>
                  </a:lnTo>
                  <a:lnTo>
                    <a:pt x="1843646" y="190500"/>
                  </a:lnTo>
                  <a:lnTo>
                    <a:pt x="1856955" y="180340"/>
                  </a:lnTo>
                  <a:lnTo>
                    <a:pt x="1858619" y="179070"/>
                  </a:lnTo>
                  <a:lnTo>
                    <a:pt x="1859534" y="179070"/>
                  </a:lnTo>
                  <a:lnTo>
                    <a:pt x="1860423" y="177800"/>
                  </a:lnTo>
                  <a:lnTo>
                    <a:pt x="1862493" y="176530"/>
                  </a:lnTo>
                  <a:lnTo>
                    <a:pt x="1862988" y="176530"/>
                  </a:lnTo>
                  <a:lnTo>
                    <a:pt x="1867408" y="172720"/>
                  </a:lnTo>
                  <a:lnTo>
                    <a:pt x="1867738" y="172720"/>
                  </a:lnTo>
                  <a:lnTo>
                    <a:pt x="1868385" y="173990"/>
                  </a:lnTo>
                  <a:lnTo>
                    <a:pt x="1868728" y="175260"/>
                  </a:lnTo>
                  <a:lnTo>
                    <a:pt x="1869160" y="176530"/>
                  </a:lnTo>
                  <a:lnTo>
                    <a:pt x="1867979" y="177800"/>
                  </a:lnTo>
                  <a:lnTo>
                    <a:pt x="1866900" y="177800"/>
                  </a:lnTo>
                  <a:lnTo>
                    <a:pt x="1865782" y="179070"/>
                  </a:lnTo>
                  <a:lnTo>
                    <a:pt x="1865693" y="180340"/>
                  </a:lnTo>
                  <a:lnTo>
                    <a:pt x="1865325" y="181610"/>
                  </a:lnTo>
                  <a:lnTo>
                    <a:pt x="1862213" y="179070"/>
                  </a:lnTo>
                  <a:lnTo>
                    <a:pt x="1861477" y="180340"/>
                  </a:lnTo>
                  <a:lnTo>
                    <a:pt x="1860562" y="181610"/>
                  </a:lnTo>
                  <a:lnTo>
                    <a:pt x="1859318" y="182880"/>
                  </a:lnTo>
                  <a:lnTo>
                    <a:pt x="1857832" y="184150"/>
                  </a:lnTo>
                  <a:lnTo>
                    <a:pt x="1856105" y="184150"/>
                  </a:lnTo>
                  <a:lnTo>
                    <a:pt x="1853374" y="185420"/>
                  </a:lnTo>
                  <a:lnTo>
                    <a:pt x="1852599" y="185420"/>
                  </a:lnTo>
                  <a:lnTo>
                    <a:pt x="1851621" y="186690"/>
                  </a:lnTo>
                  <a:lnTo>
                    <a:pt x="1850847" y="186690"/>
                  </a:lnTo>
                  <a:lnTo>
                    <a:pt x="1851685" y="187960"/>
                  </a:lnTo>
                  <a:lnTo>
                    <a:pt x="1856041" y="187960"/>
                  </a:lnTo>
                  <a:lnTo>
                    <a:pt x="1858530" y="186690"/>
                  </a:lnTo>
                  <a:lnTo>
                    <a:pt x="1859241" y="186690"/>
                  </a:lnTo>
                  <a:lnTo>
                    <a:pt x="1861324" y="187960"/>
                  </a:lnTo>
                  <a:lnTo>
                    <a:pt x="1861045" y="190500"/>
                  </a:lnTo>
                  <a:lnTo>
                    <a:pt x="1861045" y="193040"/>
                  </a:lnTo>
                  <a:lnTo>
                    <a:pt x="1860384" y="195580"/>
                  </a:lnTo>
                  <a:lnTo>
                    <a:pt x="1860334" y="196850"/>
                  </a:lnTo>
                  <a:lnTo>
                    <a:pt x="1861578" y="196850"/>
                  </a:lnTo>
                  <a:lnTo>
                    <a:pt x="1864118" y="198120"/>
                  </a:lnTo>
                  <a:lnTo>
                    <a:pt x="1864334" y="199390"/>
                  </a:lnTo>
                  <a:lnTo>
                    <a:pt x="1862912" y="200660"/>
                  </a:lnTo>
                  <a:lnTo>
                    <a:pt x="1859610" y="200660"/>
                  </a:lnTo>
                  <a:lnTo>
                    <a:pt x="1859457" y="205740"/>
                  </a:lnTo>
                  <a:lnTo>
                    <a:pt x="1859216" y="208280"/>
                  </a:lnTo>
                  <a:lnTo>
                    <a:pt x="1860016" y="208280"/>
                  </a:lnTo>
                  <a:lnTo>
                    <a:pt x="1860892" y="208280"/>
                  </a:lnTo>
                  <a:lnTo>
                    <a:pt x="1861769" y="207010"/>
                  </a:lnTo>
                  <a:lnTo>
                    <a:pt x="1865795" y="207010"/>
                  </a:lnTo>
                  <a:lnTo>
                    <a:pt x="1868220" y="204470"/>
                  </a:lnTo>
                  <a:lnTo>
                    <a:pt x="1870417" y="203200"/>
                  </a:lnTo>
                  <a:lnTo>
                    <a:pt x="1870443" y="200660"/>
                  </a:lnTo>
                  <a:lnTo>
                    <a:pt x="1870252" y="199339"/>
                  </a:lnTo>
                  <a:lnTo>
                    <a:pt x="1869998" y="198120"/>
                  </a:lnTo>
                  <a:lnTo>
                    <a:pt x="1869655" y="196850"/>
                  </a:lnTo>
                  <a:lnTo>
                    <a:pt x="1871116" y="198120"/>
                  </a:lnTo>
                  <a:lnTo>
                    <a:pt x="1871929" y="198120"/>
                  </a:lnTo>
                  <a:lnTo>
                    <a:pt x="1873250" y="199390"/>
                  </a:lnTo>
                  <a:lnTo>
                    <a:pt x="1873719" y="199390"/>
                  </a:lnTo>
                  <a:lnTo>
                    <a:pt x="1875751" y="200660"/>
                  </a:lnTo>
                  <a:lnTo>
                    <a:pt x="1878393" y="200660"/>
                  </a:lnTo>
                  <a:lnTo>
                    <a:pt x="1878393" y="130810"/>
                  </a:lnTo>
                  <a:lnTo>
                    <a:pt x="1878076" y="129540"/>
                  </a:lnTo>
                  <a:lnTo>
                    <a:pt x="1877542" y="127000"/>
                  </a:lnTo>
                  <a:lnTo>
                    <a:pt x="1877364" y="127000"/>
                  </a:lnTo>
                  <a:lnTo>
                    <a:pt x="1877148" y="125730"/>
                  </a:lnTo>
                  <a:lnTo>
                    <a:pt x="1878406" y="124460"/>
                  </a:lnTo>
                  <a:lnTo>
                    <a:pt x="1880946" y="121920"/>
                  </a:lnTo>
                  <a:lnTo>
                    <a:pt x="1883473" y="119380"/>
                  </a:lnTo>
                  <a:lnTo>
                    <a:pt x="1896148" y="106680"/>
                  </a:lnTo>
                  <a:lnTo>
                    <a:pt x="1898675" y="104140"/>
                  </a:lnTo>
                  <a:lnTo>
                    <a:pt x="1899335" y="106680"/>
                  </a:lnTo>
                  <a:lnTo>
                    <a:pt x="1898243" y="107950"/>
                  </a:lnTo>
                  <a:lnTo>
                    <a:pt x="1897634" y="109220"/>
                  </a:lnTo>
                  <a:lnTo>
                    <a:pt x="1900643" y="115570"/>
                  </a:lnTo>
                  <a:lnTo>
                    <a:pt x="1903730" y="115570"/>
                  </a:lnTo>
                  <a:lnTo>
                    <a:pt x="1904009" y="116840"/>
                  </a:lnTo>
                  <a:lnTo>
                    <a:pt x="1904809" y="116840"/>
                  </a:lnTo>
                  <a:lnTo>
                    <a:pt x="1905533" y="115570"/>
                  </a:lnTo>
                  <a:lnTo>
                    <a:pt x="1911629" y="115570"/>
                  </a:lnTo>
                  <a:lnTo>
                    <a:pt x="1914118" y="113030"/>
                  </a:lnTo>
                  <a:lnTo>
                    <a:pt x="1918119" y="113030"/>
                  </a:lnTo>
                  <a:lnTo>
                    <a:pt x="1917585" y="109220"/>
                  </a:lnTo>
                  <a:lnTo>
                    <a:pt x="1921954" y="107950"/>
                  </a:lnTo>
                  <a:lnTo>
                    <a:pt x="1921230" y="105410"/>
                  </a:lnTo>
                  <a:lnTo>
                    <a:pt x="1918881" y="102870"/>
                  </a:lnTo>
                  <a:lnTo>
                    <a:pt x="1916506" y="101600"/>
                  </a:lnTo>
                  <a:lnTo>
                    <a:pt x="1914017" y="104140"/>
                  </a:lnTo>
                  <a:lnTo>
                    <a:pt x="1912048" y="102870"/>
                  </a:lnTo>
                  <a:lnTo>
                    <a:pt x="1914461" y="93980"/>
                  </a:lnTo>
                  <a:lnTo>
                    <a:pt x="1913699" y="93980"/>
                  </a:lnTo>
                  <a:lnTo>
                    <a:pt x="1912848" y="92710"/>
                  </a:lnTo>
                  <a:lnTo>
                    <a:pt x="1911705" y="92710"/>
                  </a:lnTo>
                  <a:lnTo>
                    <a:pt x="1910816" y="93980"/>
                  </a:lnTo>
                  <a:lnTo>
                    <a:pt x="1910003" y="95250"/>
                  </a:lnTo>
                  <a:lnTo>
                    <a:pt x="1908937" y="97790"/>
                  </a:lnTo>
                  <a:lnTo>
                    <a:pt x="1908746" y="97790"/>
                  </a:lnTo>
                  <a:lnTo>
                    <a:pt x="1907247" y="100330"/>
                  </a:lnTo>
                  <a:lnTo>
                    <a:pt x="1909381" y="101600"/>
                  </a:lnTo>
                  <a:lnTo>
                    <a:pt x="1908276" y="104140"/>
                  </a:lnTo>
                  <a:lnTo>
                    <a:pt x="1908149" y="104140"/>
                  </a:lnTo>
                  <a:lnTo>
                    <a:pt x="1907971" y="105410"/>
                  </a:lnTo>
                  <a:lnTo>
                    <a:pt x="1905139" y="104140"/>
                  </a:lnTo>
                  <a:lnTo>
                    <a:pt x="1905088" y="102870"/>
                  </a:lnTo>
                  <a:lnTo>
                    <a:pt x="1905050" y="101600"/>
                  </a:lnTo>
                  <a:lnTo>
                    <a:pt x="1904987" y="102870"/>
                  </a:lnTo>
                  <a:lnTo>
                    <a:pt x="1904949" y="104140"/>
                  </a:lnTo>
                  <a:lnTo>
                    <a:pt x="1903323" y="105410"/>
                  </a:lnTo>
                  <a:lnTo>
                    <a:pt x="1901050" y="105410"/>
                  </a:lnTo>
                  <a:lnTo>
                    <a:pt x="1903018" y="104140"/>
                  </a:lnTo>
                  <a:lnTo>
                    <a:pt x="1904987" y="102870"/>
                  </a:lnTo>
                  <a:lnTo>
                    <a:pt x="1904987" y="101549"/>
                  </a:lnTo>
                  <a:lnTo>
                    <a:pt x="1903691" y="100330"/>
                  </a:lnTo>
                  <a:lnTo>
                    <a:pt x="1903056" y="100330"/>
                  </a:lnTo>
                  <a:lnTo>
                    <a:pt x="1912607" y="90170"/>
                  </a:lnTo>
                  <a:lnTo>
                    <a:pt x="1910080" y="91440"/>
                  </a:lnTo>
                  <a:lnTo>
                    <a:pt x="1890763" y="105410"/>
                  </a:lnTo>
                  <a:lnTo>
                    <a:pt x="1888553" y="106680"/>
                  </a:lnTo>
                  <a:lnTo>
                    <a:pt x="1884057" y="106680"/>
                  </a:lnTo>
                  <a:lnTo>
                    <a:pt x="1883943" y="105410"/>
                  </a:lnTo>
                  <a:lnTo>
                    <a:pt x="1882305" y="105410"/>
                  </a:lnTo>
                  <a:lnTo>
                    <a:pt x="1869909" y="119380"/>
                  </a:lnTo>
                  <a:lnTo>
                    <a:pt x="1869516" y="119380"/>
                  </a:lnTo>
                  <a:lnTo>
                    <a:pt x="1868462" y="118110"/>
                  </a:lnTo>
                  <a:lnTo>
                    <a:pt x="1868157" y="116840"/>
                  </a:lnTo>
                  <a:lnTo>
                    <a:pt x="1867344" y="115570"/>
                  </a:lnTo>
                  <a:lnTo>
                    <a:pt x="1866239" y="114300"/>
                  </a:lnTo>
                  <a:lnTo>
                    <a:pt x="1865007" y="114300"/>
                  </a:lnTo>
                  <a:lnTo>
                    <a:pt x="1863763" y="113030"/>
                  </a:lnTo>
                  <a:lnTo>
                    <a:pt x="1862277" y="111760"/>
                  </a:lnTo>
                  <a:lnTo>
                    <a:pt x="1861299" y="110490"/>
                  </a:lnTo>
                  <a:lnTo>
                    <a:pt x="1857222" y="111760"/>
                  </a:lnTo>
                  <a:lnTo>
                    <a:pt x="1855838" y="110490"/>
                  </a:lnTo>
                  <a:lnTo>
                    <a:pt x="1855368" y="109220"/>
                  </a:lnTo>
                  <a:lnTo>
                    <a:pt x="1854174" y="106032"/>
                  </a:lnTo>
                  <a:lnTo>
                    <a:pt x="1854174" y="118110"/>
                  </a:lnTo>
                  <a:lnTo>
                    <a:pt x="1852523" y="120650"/>
                  </a:lnTo>
                  <a:lnTo>
                    <a:pt x="1850250" y="119380"/>
                  </a:lnTo>
                  <a:lnTo>
                    <a:pt x="1847977" y="119380"/>
                  </a:lnTo>
                  <a:lnTo>
                    <a:pt x="1846287" y="120650"/>
                  </a:lnTo>
                  <a:lnTo>
                    <a:pt x="1845259" y="118110"/>
                  </a:lnTo>
                  <a:lnTo>
                    <a:pt x="1844738" y="116840"/>
                  </a:lnTo>
                  <a:lnTo>
                    <a:pt x="1845818" y="115570"/>
                  </a:lnTo>
                  <a:lnTo>
                    <a:pt x="1846884" y="114300"/>
                  </a:lnTo>
                  <a:lnTo>
                    <a:pt x="1844751" y="113030"/>
                  </a:lnTo>
                  <a:lnTo>
                    <a:pt x="1845589" y="113030"/>
                  </a:lnTo>
                  <a:lnTo>
                    <a:pt x="1846503" y="111760"/>
                  </a:lnTo>
                  <a:lnTo>
                    <a:pt x="1847215" y="111760"/>
                  </a:lnTo>
                  <a:lnTo>
                    <a:pt x="1848535" y="110490"/>
                  </a:lnTo>
                  <a:lnTo>
                    <a:pt x="1852193" y="110490"/>
                  </a:lnTo>
                  <a:lnTo>
                    <a:pt x="1851672" y="111760"/>
                  </a:lnTo>
                  <a:lnTo>
                    <a:pt x="1851367" y="113030"/>
                  </a:lnTo>
                  <a:lnTo>
                    <a:pt x="1852841" y="113030"/>
                  </a:lnTo>
                  <a:lnTo>
                    <a:pt x="1853768" y="115570"/>
                  </a:lnTo>
                  <a:lnTo>
                    <a:pt x="1854149" y="116840"/>
                  </a:lnTo>
                  <a:lnTo>
                    <a:pt x="1854174" y="118110"/>
                  </a:lnTo>
                  <a:lnTo>
                    <a:pt x="1854174" y="106032"/>
                  </a:lnTo>
                  <a:lnTo>
                    <a:pt x="1853946" y="105410"/>
                  </a:lnTo>
                  <a:lnTo>
                    <a:pt x="1853082" y="102870"/>
                  </a:lnTo>
                  <a:lnTo>
                    <a:pt x="1852637" y="101600"/>
                  </a:lnTo>
                  <a:lnTo>
                    <a:pt x="1856613" y="97790"/>
                  </a:lnTo>
                  <a:lnTo>
                    <a:pt x="1855241" y="93980"/>
                  </a:lnTo>
                  <a:lnTo>
                    <a:pt x="1852244" y="93980"/>
                  </a:lnTo>
                  <a:lnTo>
                    <a:pt x="1852244" y="102870"/>
                  </a:lnTo>
                  <a:lnTo>
                    <a:pt x="1850898" y="105410"/>
                  </a:lnTo>
                  <a:lnTo>
                    <a:pt x="1846072" y="105410"/>
                  </a:lnTo>
                  <a:lnTo>
                    <a:pt x="1846986" y="104140"/>
                  </a:lnTo>
                  <a:lnTo>
                    <a:pt x="1847888" y="102870"/>
                  </a:lnTo>
                  <a:lnTo>
                    <a:pt x="1852244" y="102870"/>
                  </a:lnTo>
                  <a:lnTo>
                    <a:pt x="1852244" y="93980"/>
                  </a:lnTo>
                  <a:lnTo>
                    <a:pt x="1851291" y="93980"/>
                  </a:lnTo>
                  <a:lnTo>
                    <a:pt x="1850123" y="91440"/>
                  </a:lnTo>
                  <a:lnTo>
                    <a:pt x="1849907" y="91440"/>
                  </a:lnTo>
                  <a:lnTo>
                    <a:pt x="1849043" y="92710"/>
                  </a:lnTo>
                  <a:lnTo>
                    <a:pt x="1848408" y="92710"/>
                  </a:lnTo>
                  <a:lnTo>
                    <a:pt x="1847837" y="93980"/>
                  </a:lnTo>
                  <a:lnTo>
                    <a:pt x="1847354" y="93980"/>
                  </a:lnTo>
                  <a:lnTo>
                    <a:pt x="1844814" y="92710"/>
                  </a:lnTo>
                  <a:lnTo>
                    <a:pt x="1844624" y="92417"/>
                  </a:lnTo>
                  <a:lnTo>
                    <a:pt x="1844624" y="114300"/>
                  </a:lnTo>
                  <a:lnTo>
                    <a:pt x="1844306" y="115570"/>
                  </a:lnTo>
                  <a:lnTo>
                    <a:pt x="1844103" y="115570"/>
                  </a:lnTo>
                  <a:lnTo>
                    <a:pt x="1844624" y="114300"/>
                  </a:lnTo>
                  <a:lnTo>
                    <a:pt x="1844624" y="92417"/>
                  </a:lnTo>
                  <a:lnTo>
                    <a:pt x="1843163" y="90170"/>
                  </a:lnTo>
                  <a:lnTo>
                    <a:pt x="1842160" y="88900"/>
                  </a:lnTo>
                  <a:lnTo>
                    <a:pt x="1840382" y="85090"/>
                  </a:lnTo>
                  <a:lnTo>
                    <a:pt x="1840420" y="83820"/>
                  </a:lnTo>
                  <a:lnTo>
                    <a:pt x="1841525" y="82550"/>
                  </a:lnTo>
                  <a:lnTo>
                    <a:pt x="1840166" y="81280"/>
                  </a:lnTo>
                  <a:lnTo>
                    <a:pt x="1833880" y="81280"/>
                  </a:lnTo>
                  <a:lnTo>
                    <a:pt x="1833067" y="80010"/>
                  </a:lnTo>
                  <a:lnTo>
                    <a:pt x="1832356" y="78740"/>
                  </a:lnTo>
                  <a:lnTo>
                    <a:pt x="1830946" y="77470"/>
                  </a:lnTo>
                  <a:lnTo>
                    <a:pt x="1828977" y="77470"/>
                  </a:lnTo>
                  <a:lnTo>
                    <a:pt x="1828584" y="78740"/>
                  </a:lnTo>
                  <a:lnTo>
                    <a:pt x="1828787" y="80010"/>
                  </a:lnTo>
                  <a:lnTo>
                    <a:pt x="1829371" y="81280"/>
                  </a:lnTo>
                  <a:lnTo>
                    <a:pt x="1829765" y="85090"/>
                  </a:lnTo>
                  <a:lnTo>
                    <a:pt x="1828114" y="85090"/>
                  </a:lnTo>
                  <a:lnTo>
                    <a:pt x="1822234" y="83820"/>
                  </a:lnTo>
                  <a:lnTo>
                    <a:pt x="1821815" y="82550"/>
                  </a:lnTo>
                  <a:lnTo>
                    <a:pt x="1821408" y="81280"/>
                  </a:lnTo>
                  <a:lnTo>
                    <a:pt x="1822716" y="80010"/>
                  </a:lnTo>
                  <a:lnTo>
                    <a:pt x="1823732" y="78740"/>
                  </a:lnTo>
                  <a:lnTo>
                    <a:pt x="1824685" y="77470"/>
                  </a:lnTo>
                  <a:lnTo>
                    <a:pt x="1826577" y="74930"/>
                  </a:lnTo>
                  <a:lnTo>
                    <a:pt x="1827225" y="73660"/>
                  </a:lnTo>
                  <a:lnTo>
                    <a:pt x="1827009" y="72390"/>
                  </a:lnTo>
                  <a:lnTo>
                    <a:pt x="1823897" y="68580"/>
                  </a:lnTo>
                  <a:lnTo>
                    <a:pt x="1820202" y="69456"/>
                  </a:lnTo>
                  <a:lnTo>
                    <a:pt x="1820202" y="80010"/>
                  </a:lnTo>
                  <a:lnTo>
                    <a:pt x="1819884" y="81280"/>
                  </a:lnTo>
                  <a:lnTo>
                    <a:pt x="1819376" y="81280"/>
                  </a:lnTo>
                  <a:lnTo>
                    <a:pt x="1818309" y="82550"/>
                  </a:lnTo>
                  <a:lnTo>
                    <a:pt x="1817725" y="81280"/>
                  </a:lnTo>
                  <a:lnTo>
                    <a:pt x="1815960" y="81280"/>
                  </a:lnTo>
                  <a:lnTo>
                    <a:pt x="1815846" y="80010"/>
                  </a:lnTo>
                  <a:lnTo>
                    <a:pt x="1816214" y="78740"/>
                  </a:lnTo>
                  <a:lnTo>
                    <a:pt x="1818195" y="77470"/>
                  </a:lnTo>
                  <a:lnTo>
                    <a:pt x="1819452" y="78740"/>
                  </a:lnTo>
                  <a:lnTo>
                    <a:pt x="1819884" y="78740"/>
                  </a:lnTo>
                  <a:lnTo>
                    <a:pt x="1820202" y="80010"/>
                  </a:lnTo>
                  <a:lnTo>
                    <a:pt x="1820202" y="69456"/>
                  </a:lnTo>
                  <a:lnTo>
                    <a:pt x="1818500" y="69850"/>
                  </a:lnTo>
                  <a:lnTo>
                    <a:pt x="1814080" y="73660"/>
                  </a:lnTo>
                  <a:lnTo>
                    <a:pt x="1808657" y="72390"/>
                  </a:lnTo>
                  <a:lnTo>
                    <a:pt x="1807591" y="74930"/>
                  </a:lnTo>
                  <a:lnTo>
                    <a:pt x="1809242" y="77470"/>
                  </a:lnTo>
                  <a:lnTo>
                    <a:pt x="1810537" y="80010"/>
                  </a:lnTo>
                  <a:lnTo>
                    <a:pt x="1811528" y="78740"/>
                  </a:lnTo>
                  <a:lnTo>
                    <a:pt x="1813598" y="78740"/>
                  </a:lnTo>
                  <a:lnTo>
                    <a:pt x="1814931" y="80010"/>
                  </a:lnTo>
                  <a:lnTo>
                    <a:pt x="1814423" y="81280"/>
                  </a:lnTo>
                  <a:lnTo>
                    <a:pt x="1813293" y="83820"/>
                  </a:lnTo>
                  <a:lnTo>
                    <a:pt x="1812340" y="86360"/>
                  </a:lnTo>
                  <a:lnTo>
                    <a:pt x="1811451" y="87630"/>
                  </a:lnTo>
                  <a:lnTo>
                    <a:pt x="1811578" y="88900"/>
                  </a:lnTo>
                  <a:lnTo>
                    <a:pt x="1811883" y="88900"/>
                  </a:lnTo>
                  <a:lnTo>
                    <a:pt x="1811566" y="91440"/>
                  </a:lnTo>
                  <a:lnTo>
                    <a:pt x="1810080" y="92710"/>
                  </a:lnTo>
                  <a:lnTo>
                    <a:pt x="1808162" y="90220"/>
                  </a:lnTo>
                  <a:lnTo>
                    <a:pt x="1808162" y="104140"/>
                  </a:lnTo>
                  <a:lnTo>
                    <a:pt x="1806714" y="104140"/>
                  </a:lnTo>
                  <a:lnTo>
                    <a:pt x="1806714" y="147320"/>
                  </a:lnTo>
                  <a:lnTo>
                    <a:pt x="1805101" y="148590"/>
                  </a:lnTo>
                  <a:lnTo>
                    <a:pt x="1803704" y="148590"/>
                  </a:lnTo>
                  <a:lnTo>
                    <a:pt x="1800656" y="151130"/>
                  </a:lnTo>
                  <a:lnTo>
                    <a:pt x="1798764" y="151130"/>
                  </a:lnTo>
                  <a:lnTo>
                    <a:pt x="1797583" y="149860"/>
                  </a:lnTo>
                  <a:lnTo>
                    <a:pt x="1798015" y="146050"/>
                  </a:lnTo>
                  <a:lnTo>
                    <a:pt x="1797672" y="143510"/>
                  </a:lnTo>
                  <a:lnTo>
                    <a:pt x="1797558" y="142240"/>
                  </a:lnTo>
                  <a:lnTo>
                    <a:pt x="1799920" y="140970"/>
                  </a:lnTo>
                  <a:lnTo>
                    <a:pt x="1799539" y="143510"/>
                  </a:lnTo>
                  <a:lnTo>
                    <a:pt x="1801037" y="144780"/>
                  </a:lnTo>
                  <a:lnTo>
                    <a:pt x="1801431" y="143510"/>
                  </a:lnTo>
                  <a:lnTo>
                    <a:pt x="1803666" y="143510"/>
                  </a:lnTo>
                  <a:lnTo>
                    <a:pt x="1806448" y="144780"/>
                  </a:lnTo>
                  <a:lnTo>
                    <a:pt x="1806714" y="147320"/>
                  </a:lnTo>
                  <a:lnTo>
                    <a:pt x="1806714" y="104140"/>
                  </a:lnTo>
                  <a:lnTo>
                    <a:pt x="1806676" y="109220"/>
                  </a:lnTo>
                  <a:lnTo>
                    <a:pt x="1806041" y="110439"/>
                  </a:lnTo>
                  <a:lnTo>
                    <a:pt x="1806041" y="109220"/>
                  </a:lnTo>
                  <a:lnTo>
                    <a:pt x="1806676" y="109220"/>
                  </a:lnTo>
                  <a:lnTo>
                    <a:pt x="1806676" y="104140"/>
                  </a:lnTo>
                  <a:lnTo>
                    <a:pt x="1805927" y="104140"/>
                  </a:lnTo>
                  <a:lnTo>
                    <a:pt x="1806575" y="102870"/>
                  </a:lnTo>
                  <a:lnTo>
                    <a:pt x="1807845" y="102870"/>
                  </a:lnTo>
                  <a:lnTo>
                    <a:pt x="1808162" y="104140"/>
                  </a:lnTo>
                  <a:lnTo>
                    <a:pt x="1808162" y="90220"/>
                  </a:lnTo>
                  <a:lnTo>
                    <a:pt x="1807413" y="88900"/>
                  </a:lnTo>
                  <a:lnTo>
                    <a:pt x="1806575" y="88900"/>
                  </a:lnTo>
                  <a:lnTo>
                    <a:pt x="1807197" y="87630"/>
                  </a:lnTo>
                  <a:lnTo>
                    <a:pt x="1807845" y="86360"/>
                  </a:lnTo>
                  <a:lnTo>
                    <a:pt x="1808238" y="85090"/>
                  </a:lnTo>
                  <a:lnTo>
                    <a:pt x="1807375" y="86360"/>
                  </a:lnTo>
                  <a:lnTo>
                    <a:pt x="1806460" y="86360"/>
                  </a:lnTo>
                  <a:lnTo>
                    <a:pt x="1805343" y="87630"/>
                  </a:lnTo>
                  <a:lnTo>
                    <a:pt x="1804174" y="88900"/>
                  </a:lnTo>
                  <a:lnTo>
                    <a:pt x="1805076" y="92710"/>
                  </a:lnTo>
                  <a:lnTo>
                    <a:pt x="1804898" y="92710"/>
                  </a:lnTo>
                  <a:lnTo>
                    <a:pt x="1802511" y="94107"/>
                  </a:lnTo>
                  <a:lnTo>
                    <a:pt x="1802511" y="109220"/>
                  </a:lnTo>
                  <a:lnTo>
                    <a:pt x="1802409" y="110490"/>
                  </a:lnTo>
                  <a:lnTo>
                    <a:pt x="1802104" y="111760"/>
                  </a:lnTo>
                  <a:lnTo>
                    <a:pt x="1801063" y="111760"/>
                  </a:lnTo>
                  <a:lnTo>
                    <a:pt x="1800885" y="110490"/>
                  </a:lnTo>
                  <a:lnTo>
                    <a:pt x="1801050" y="110490"/>
                  </a:lnTo>
                  <a:lnTo>
                    <a:pt x="1801253" y="109220"/>
                  </a:lnTo>
                  <a:lnTo>
                    <a:pt x="1802511" y="109220"/>
                  </a:lnTo>
                  <a:lnTo>
                    <a:pt x="1802511" y="94107"/>
                  </a:lnTo>
                  <a:lnTo>
                    <a:pt x="1800555" y="95250"/>
                  </a:lnTo>
                  <a:lnTo>
                    <a:pt x="1798878" y="88900"/>
                  </a:lnTo>
                  <a:lnTo>
                    <a:pt x="1797265" y="88900"/>
                  </a:lnTo>
                  <a:lnTo>
                    <a:pt x="1794268" y="89966"/>
                  </a:lnTo>
                  <a:lnTo>
                    <a:pt x="1794268" y="100330"/>
                  </a:lnTo>
                  <a:lnTo>
                    <a:pt x="1792897" y="100330"/>
                  </a:lnTo>
                  <a:lnTo>
                    <a:pt x="1792211" y="101600"/>
                  </a:lnTo>
                  <a:lnTo>
                    <a:pt x="1789264" y="101600"/>
                  </a:lnTo>
                  <a:lnTo>
                    <a:pt x="1786953" y="104140"/>
                  </a:lnTo>
                  <a:lnTo>
                    <a:pt x="1784388" y="107950"/>
                  </a:lnTo>
                  <a:lnTo>
                    <a:pt x="1783295" y="109220"/>
                  </a:lnTo>
                  <a:lnTo>
                    <a:pt x="1781429" y="107950"/>
                  </a:lnTo>
                  <a:lnTo>
                    <a:pt x="1782114" y="104140"/>
                  </a:lnTo>
                  <a:lnTo>
                    <a:pt x="1782749" y="104140"/>
                  </a:lnTo>
                  <a:lnTo>
                    <a:pt x="1784261" y="102870"/>
                  </a:lnTo>
                  <a:lnTo>
                    <a:pt x="1793379" y="95250"/>
                  </a:lnTo>
                  <a:lnTo>
                    <a:pt x="1794268" y="100330"/>
                  </a:lnTo>
                  <a:lnTo>
                    <a:pt x="1794268" y="89966"/>
                  </a:lnTo>
                  <a:lnTo>
                    <a:pt x="1793671" y="90170"/>
                  </a:lnTo>
                  <a:lnTo>
                    <a:pt x="1792566" y="91440"/>
                  </a:lnTo>
                  <a:lnTo>
                    <a:pt x="1791220" y="93980"/>
                  </a:lnTo>
                  <a:lnTo>
                    <a:pt x="1790065" y="95250"/>
                  </a:lnTo>
                  <a:lnTo>
                    <a:pt x="1786610" y="95250"/>
                  </a:lnTo>
                  <a:lnTo>
                    <a:pt x="1785366" y="96520"/>
                  </a:lnTo>
                  <a:lnTo>
                    <a:pt x="1785429" y="97790"/>
                  </a:lnTo>
                  <a:lnTo>
                    <a:pt x="1785670" y="99060"/>
                  </a:lnTo>
                  <a:lnTo>
                    <a:pt x="1782394" y="100330"/>
                  </a:lnTo>
                  <a:lnTo>
                    <a:pt x="1780032" y="100330"/>
                  </a:lnTo>
                  <a:lnTo>
                    <a:pt x="1779892" y="102870"/>
                  </a:lnTo>
                  <a:lnTo>
                    <a:pt x="1778139" y="101600"/>
                  </a:lnTo>
                  <a:lnTo>
                    <a:pt x="1776742" y="104140"/>
                  </a:lnTo>
                  <a:lnTo>
                    <a:pt x="1775879" y="104140"/>
                  </a:lnTo>
                  <a:lnTo>
                    <a:pt x="1775015" y="105410"/>
                  </a:lnTo>
                  <a:lnTo>
                    <a:pt x="1775879" y="109220"/>
                  </a:lnTo>
                  <a:lnTo>
                    <a:pt x="1773123" y="111760"/>
                  </a:lnTo>
                  <a:lnTo>
                    <a:pt x="1772678" y="111760"/>
                  </a:lnTo>
                  <a:lnTo>
                    <a:pt x="1769033" y="109220"/>
                  </a:lnTo>
                  <a:lnTo>
                    <a:pt x="1767890" y="107950"/>
                  </a:lnTo>
                  <a:lnTo>
                    <a:pt x="1766849" y="106680"/>
                  </a:lnTo>
                  <a:lnTo>
                    <a:pt x="1765833" y="109220"/>
                  </a:lnTo>
                  <a:lnTo>
                    <a:pt x="1764398" y="110490"/>
                  </a:lnTo>
                  <a:lnTo>
                    <a:pt x="1760448" y="110490"/>
                  </a:lnTo>
                  <a:lnTo>
                    <a:pt x="1760486" y="111760"/>
                  </a:lnTo>
                  <a:lnTo>
                    <a:pt x="1760054" y="111760"/>
                  </a:lnTo>
                  <a:lnTo>
                    <a:pt x="1759610" y="113030"/>
                  </a:lnTo>
                  <a:lnTo>
                    <a:pt x="1759153" y="113030"/>
                  </a:lnTo>
                  <a:lnTo>
                    <a:pt x="1762188" y="114300"/>
                  </a:lnTo>
                  <a:lnTo>
                    <a:pt x="1765236" y="114300"/>
                  </a:lnTo>
                  <a:lnTo>
                    <a:pt x="1769224" y="116840"/>
                  </a:lnTo>
                  <a:lnTo>
                    <a:pt x="1772183" y="118110"/>
                  </a:lnTo>
                  <a:lnTo>
                    <a:pt x="1773593" y="114300"/>
                  </a:lnTo>
                  <a:lnTo>
                    <a:pt x="1777606" y="114300"/>
                  </a:lnTo>
                  <a:lnTo>
                    <a:pt x="1780768" y="111760"/>
                  </a:lnTo>
                  <a:lnTo>
                    <a:pt x="1781048" y="113030"/>
                  </a:lnTo>
                  <a:lnTo>
                    <a:pt x="1781009" y="115570"/>
                  </a:lnTo>
                  <a:lnTo>
                    <a:pt x="1783715" y="113030"/>
                  </a:lnTo>
                  <a:lnTo>
                    <a:pt x="1786280" y="111760"/>
                  </a:lnTo>
                  <a:lnTo>
                    <a:pt x="1788248" y="109220"/>
                  </a:lnTo>
                  <a:lnTo>
                    <a:pt x="1789239" y="107950"/>
                  </a:lnTo>
                  <a:lnTo>
                    <a:pt x="1790598" y="106680"/>
                  </a:lnTo>
                  <a:lnTo>
                    <a:pt x="1792846" y="105410"/>
                  </a:lnTo>
                  <a:lnTo>
                    <a:pt x="1794040" y="105410"/>
                  </a:lnTo>
                  <a:lnTo>
                    <a:pt x="1795792" y="106680"/>
                  </a:lnTo>
                  <a:lnTo>
                    <a:pt x="1796834" y="106680"/>
                  </a:lnTo>
                  <a:lnTo>
                    <a:pt x="1796656" y="107950"/>
                  </a:lnTo>
                  <a:lnTo>
                    <a:pt x="1796948" y="110490"/>
                  </a:lnTo>
                  <a:lnTo>
                    <a:pt x="1795932" y="111760"/>
                  </a:lnTo>
                  <a:lnTo>
                    <a:pt x="1798688" y="111760"/>
                  </a:lnTo>
                  <a:lnTo>
                    <a:pt x="1800288" y="110490"/>
                  </a:lnTo>
                  <a:lnTo>
                    <a:pt x="1798459" y="115570"/>
                  </a:lnTo>
                  <a:lnTo>
                    <a:pt x="1798002" y="115684"/>
                  </a:lnTo>
                  <a:lnTo>
                    <a:pt x="1798002" y="119380"/>
                  </a:lnTo>
                  <a:lnTo>
                    <a:pt x="1797469" y="119380"/>
                  </a:lnTo>
                  <a:lnTo>
                    <a:pt x="1797723" y="118110"/>
                  </a:lnTo>
                  <a:lnTo>
                    <a:pt x="1798002" y="119380"/>
                  </a:lnTo>
                  <a:lnTo>
                    <a:pt x="1798002" y="115684"/>
                  </a:lnTo>
                  <a:lnTo>
                    <a:pt x="1796707" y="116001"/>
                  </a:lnTo>
                  <a:lnTo>
                    <a:pt x="1796707" y="129540"/>
                  </a:lnTo>
                  <a:lnTo>
                    <a:pt x="1794052" y="129540"/>
                  </a:lnTo>
                  <a:lnTo>
                    <a:pt x="1794002" y="128270"/>
                  </a:lnTo>
                  <a:lnTo>
                    <a:pt x="1793481" y="128270"/>
                  </a:lnTo>
                  <a:lnTo>
                    <a:pt x="1793252" y="129540"/>
                  </a:lnTo>
                  <a:lnTo>
                    <a:pt x="1792376" y="128270"/>
                  </a:lnTo>
                  <a:lnTo>
                    <a:pt x="1792655" y="127000"/>
                  </a:lnTo>
                  <a:lnTo>
                    <a:pt x="1793214" y="124460"/>
                  </a:lnTo>
                  <a:lnTo>
                    <a:pt x="1794522" y="124460"/>
                  </a:lnTo>
                  <a:lnTo>
                    <a:pt x="1794725" y="125730"/>
                  </a:lnTo>
                  <a:lnTo>
                    <a:pt x="1795894" y="125730"/>
                  </a:lnTo>
                  <a:lnTo>
                    <a:pt x="1795487" y="127000"/>
                  </a:lnTo>
                  <a:lnTo>
                    <a:pt x="1796707" y="129540"/>
                  </a:lnTo>
                  <a:lnTo>
                    <a:pt x="1796707" y="116001"/>
                  </a:lnTo>
                  <a:lnTo>
                    <a:pt x="1793278" y="116840"/>
                  </a:lnTo>
                  <a:lnTo>
                    <a:pt x="1793989" y="114300"/>
                  </a:lnTo>
                  <a:lnTo>
                    <a:pt x="1793506" y="114300"/>
                  </a:lnTo>
                  <a:lnTo>
                    <a:pt x="1792909" y="113157"/>
                  </a:lnTo>
                  <a:lnTo>
                    <a:pt x="1792909" y="119380"/>
                  </a:lnTo>
                  <a:lnTo>
                    <a:pt x="1792732" y="120650"/>
                  </a:lnTo>
                  <a:lnTo>
                    <a:pt x="1792211" y="121920"/>
                  </a:lnTo>
                  <a:lnTo>
                    <a:pt x="1790801" y="121920"/>
                  </a:lnTo>
                  <a:lnTo>
                    <a:pt x="1791106" y="120650"/>
                  </a:lnTo>
                  <a:lnTo>
                    <a:pt x="1791576" y="119380"/>
                  </a:lnTo>
                  <a:lnTo>
                    <a:pt x="1792909" y="119380"/>
                  </a:lnTo>
                  <a:lnTo>
                    <a:pt x="1792909" y="113157"/>
                  </a:lnTo>
                  <a:lnTo>
                    <a:pt x="1792846" y="113030"/>
                  </a:lnTo>
                  <a:lnTo>
                    <a:pt x="1791182" y="114300"/>
                  </a:lnTo>
                  <a:lnTo>
                    <a:pt x="1789353" y="115570"/>
                  </a:lnTo>
                  <a:lnTo>
                    <a:pt x="1789239" y="128270"/>
                  </a:lnTo>
                  <a:lnTo>
                    <a:pt x="1787994" y="128270"/>
                  </a:lnTo>
                  <a:lnTo>
                    <a:pt x="1787690" y="127000"/>
                  </a:lnTo>
                  <a:lnTo>
                    <a:pt x="1789010" y="127000"/>
                  </a:lnTo>
                  <a:lnTo>
                    <a:pt x="1789239" y="128270"/>
                  </a:lnTo>
                  <a:lnTo>
                    <a:pt x="1789239" y="115684"/>
                  </a:lnTo>
                  <a:lnTo>
                    <a:pt x="1786674" y="118110"/>
                  </a:lnTo>
                  <a:lnTo>
                    <a:pt x="1787690" y="121920"/>
                  </a:lnTo>
                  <a:lnTo>
                    <a:pt x="1784223" y="125730"/>
                  </a:lnTo>
                  <a:lnTo>
                    <a:pt x="1781568" y="127000"/>
                  </a:lnTo>
                  <a:lnTo>
                    <a:pt x="1779778" y="129540"/>
                  </a:lnTo>
                  <a:lnTo>
                    <a:pt x="1781759" y="129540"/>
                  </a:lnTo>
                  <a:lnTo>
                    <a:pt x="1789747" y="128270"/>
                  </a:lnTo>
                  <a:lnTo>
                    <a:pt x="1792020" y="128270"/>
                  </a:lnTo>
                  <a:lnTo>
                    <a:pt x="1789277" y="129349"/>
                  </a:lnTo>
                  <a:lnTo>
                    <a:pt x="1789277" y="148590"/>
                  </a:lnTo>
                  <a:lnTo>
                    <a:pt x="1788807" y="148590"/>
                  </a:lnTo>
                  <a:lnTo>
                    <a:pt x="1788274" y="149860"/>
                  </a:lnTo>
                  <a:lnTo>
                    <a:pt x="1786394" y="149860"/>
                  </a:lnTo>
                  <a:lnTo>
                    <a:pt x="1785924" y="148590"/>
                  </a:lnTo>
                  <a:lnTo>
                    <a:pt x="1786305" y="147320"/>
                  </a:lnTo>
                  <a:lnTo>
                    <a:pt x="1786813" y="147320"/>
                  </a:lnTo>
                  <a:lnTo>
                    <a:pt x="1788121" y="146050"/>
                  </a:lnTo>
                  <a:lnTo>
                    <a:pt x="1788934" y="147320"/>
                  </a:lnTo>
                  <a:lnTo>
                    <a:pt x="1789277" y="148590"/>
                  </a:lnTo>
                  <a:lnTo>
                    <a:pt x="1789277" y="129349"/>
                  </a:lnTo>
                  <a:lnTo>
                    <a:pt x="1785543" y="130810"/>
                  </a:lnTo>
                  <a:lnTo>
                    <a:pt x="1782216" y="132080"/>
                  </a:lnTo>
                  <a:lnTo>
                    <a:pt x="1779485" y="132080"/>
                  </a:lnTo>
                  <a:lnTo>
                    <a:pt x="1772285" y="146050"/>
                  </a:lnTo>
                  <a:lnTo>
                    <a:pt x="1771421" y="144780"/>
                  </a:lnTo>
                  <a:lnTo>
                    <a:pt x="1770303" y="144780"/>
                  </a:lnTo>
                  <a:lnTo>
                    <a:pt x="1768348" y="142240"/>
                  </a:lnTo>
                  <a:lnTo>
                    <a:pt x="1767344" y="142240"/>
                  </a:lnTo>
                  <a:lnTo>
                    <a:pt x="1766277" y="140970"/>
                  </a:lnTo>
                  <a:lnTo>
                    <a:pt x="1763737" y="142240"/>
                  </a:lnTo>
                  <a:lnTo>
                    <a:pt x="1761617" y="144780"/>
                  </a:lnTo>
                  <a:lnTo>
                    <a:pt x="1759242" y="147320"/>
                  </a:lnTo>
                  <a:lnTo>
                    <a:pt x="1758645" y="148590"/>
                  </a:lnTo>
                  <a:lnTo>
                    <a:pt x="1758035" y="149860"/>
                  </a:lnTo>
                  <a:lnTo>
                    <a:pt x="1746999" y="144780"/>
                  </a:lnTo>
                  <a:lnTo>
                    <a:pt x="1746758" y="144780"/>
                  </a:lnTo>
                  <a:lnTo>
                    <a:pt x="1745551" y="148590"/>
                  </a:lnTo>
                  <a:lnTo>
                    <a:pt x="1746910" y="148590"/>
                  </a:lnTo>
                  <a:lnTo>
                    <a:pt x="1747875" y="149860"/>
                  </a:lnTo>
                  <a:lnTo>
                    <a:pt x="1748002" y="149860"/>
                  </a:lnTo>
                  <a:lnTo>
                    <a:pt x="1748116" y="150266"/>
                  </a:lnTo>
                  <a:lnTo>
                    <a:pt x="1750339" y="150266"/>
                  </a:lnTo>
                  <a:lnTo>
                    <a:pt x="1750390" y="149860"/>
                  </a:lnTo>
                  <a:lnTo>
                    <a:pt x="1756257" y="149860"/>
                  </a:lnTo>
                  <a:lnTo>
                    <a:pt x="1756625" y="151130"/>
                  </a:lnTo>
                  <a:lnTo>
                    <a:pt x="1757807" y="151130"/>
                  </a:lnTo>
                  <a:lnTo>
                    <a:pt x="1758988" y="152400"/>
                  </a:lnTo>
                  <a:lnTo>
                    <a:pt x="1758403" y="153670"/>
                  </a:lnTo>
                  <a:lnTo>
                    <a:pt x="1758048" y="154940"/>
                  </a:lnTo>
                  <a:lnTo>
                    <a:pt x="1757146" y="154940"/>
                  </a:lnTo>
                  <a:lnTo>
                    <a:pt x="1755495" y="156210"/>
                  </a:lnTo>
                  <a:lnTo>
                    <a:pt x="1755063" y="156210"/>
                  </a:lnTo>
                  <a:lnTo>
                    <a:pt x="1755025" y="157480"/>
                  </a:lnTo>
                  <a:lnTo>
                    <a:pt x="1756613" y="156210"/>
                  </a:lnTo>
                  <a:lnTo>
                    <a:pt x="1758302" y="156210"/>
                  </a:lnTo>
                  <a:lnTo>
                    <a:pt x="1760994" y="153670"/>
                  </a:lnTo>
                  <a:lnTo>
                    <a:pt x="1762163" y="152400"/>
                  </a:lnTo>
                  <a:lnTo>
                    <a:pt x="1764398" y="151130"/>
                  </a:lnTo>
                  <a:lnTo>
                    <a:pt x="1765427" y="149860"/>
                  </a:lnTo>
                  <a:lnTo>
                    <a:pt x="1768767" y="149860"/>
                  </a:lnTo>
                  <a:lnTo>
                    <a:pt x="1769643" y="148590"/>
                  </a:lnTo>
                  <a:lnTo>
                    <a:pt x="1770824" y="147320"/>
                  </a:lnTo>
                  <a:lnTo>
                    <a:pt x="1775129" y="151130"/>
                  </a:lnTo>
                  <a:lnTo>
                    <a:pt x="1774190" y="153670"/>
                  </a:lnTo>
                  <a:lnTo>
                    <a:pt x="1773897" y="153670"/>
                  </a:lnTo>
                  <a:lnTo>
                    <a:pt x="1774977" y="154940"/>
                  </a:lnTo>
                  <a:lnTo>
                    <a:pt x="1776425" y="153670"/>
                  </a:lnTo>
                  <a:lnTo>
                    <a:pt x="1777784" y="153670"/>
                  </a:lnTo>
                  <a:lnTo>
                    <a:pt x="1776869" y="157480"/>
                  </a:lnTo>
                  <a:lnTo>
                    <a:pt x="1780095" y="156210"/>
                  </a:lnTo>
                  <a:lnTo>
                    <a:pt x="1781352" y="156210"/>
                  </a:lnTo>
                  <a:lnTo>
                    <a:pt x="1784146" y="157480"/>
                  </a:lnTo>
                  <a:lnTo>
                    <a:pt x="1785683" y="157480"/>
                  </a:lnTo>
                  <a:lnTo>
                    <a:pt x="1788185" y="158750"/>
                  </a:lnTo>
                  <a:lnTo>
                    <a:pt x="1787779" y="161290"/>
                  </a:lnTo>
                  <a:lnTo>
                    <a:pt x="1791004" y="160020"/>
                  </a:lnTo>
                  <a:lnTo>
                    <a:pt x="1791182" y="160020"/>
                  </a:lnTo>
                  <a:lnTo>
                    <a:pt x="1791258" y="161290"/>
                  </a:lnTo>
                  <a:lnTo>
                    <a:pt x="1791322" y="163830"/>
                  </a:lnTo>
                  <a:lnTo>
                    <a:pt x="1791233" y="166370"/>
                  </a:lnTo>
                  <a:lnTo>
                    <a:pt x="1788706" y="166370"/>
                  </a:lnTo>
                  <a:lnTo>
                    <a:pt x="1790547" y="165100"/>
                  </a:lnTo>
                  <a:lnTo>
                    <a:pt x="1791081" y="165100"/>
                  </a:lnTo>
                  <a:lnTo>
                    <a:pt x="1791233" y="166370"/>
                  </a:lnTo>
                  <a:lnTo>
                    <a:pt x="1791233" y="163918"/>
                  </a:lnTo>
                  <a:lnTo>
                    <a:pt x="1790026" y="165100"/>
                  </a:lnTo>
                  <a:lnTo>
                    <a:pt x="1788655" y="166370"/>
                  </a:lnTo>
                  <a:lnTo>
                    <a:pt x="1787410" y="163830"/>
                  </a:lnTo>
                  <a:lnTo>
                    <a:pt x="1780908" y="163830"/>
                  </a:lnTo>
                  <a:lnTo>
                    <a:pt x="1778952" y="162560"/>
                  </a:lnTo>
                  <a:lnTo>
                    <a:pt x="1775980" y="161290"/>
                  </a:lnTo>
                  <a:lnTo>
                    <a:pt x="1775650" y="161290"/>
                  </a:lnTo>
                  <a:lnTo>
                    <a:pt x="1774012" y="162560"/>
                  </a:lnTo>
                  <a:lnTo>
                    <a:pt x="1772335" y="162560"/>
                  </a:lnTo>
                  <a:lnTo>
                    <a:pt x="1769757" y="163830"/>
                  </a:lnTo>
                  <a:lnTo>
                    <a:pt x="1768665" y="163830"/>
                  </a:lnTo>
                  <a:lnTo>
                    <a:pt x="1766125" y="167640"/>
                  </a:lnTo>
                  <a:lnTo>
                    <a:pt x="1762594" y="172720"/>
                  </a:lnTo>
                  <a:lnTo>
                    <a:pt x="1762836" y="173990"/>
                  </a:lnTo>
                  <a:lnTo>
                    <a:pt x="1766849" y="172720"/>
                  </a:lnTo>
                  <a:lnTo>
                    <a:pt x="1766912" y="173990"/>
                  </a:lnTo>
                  <a:lnTo>
                    <a:pt x="1767268" y="176530"/>
                  </a:lnTo>
                  <a:lnTo>
                    <a:pt x="1767586" y="177800"/>
                  </a:lnTo>
                  <a:lnTo>
                    <a:pt x="1768436" y="179070"/>
                  </a:lnTo>
                  <a:lnTo>
                    <a:pt x="1768868" y="179070"/>
                  </a:lnTo>
                  <a:lnTo>
                    <a:pt x="1770138" y="180340"/>
                  </a:lnTo>
                  <a:lnTo>
                    <a:pt x="1776933" y="180340"/>
                  </a:lnTo>
                  <a:lnTo>
                    <a:pt x="1781619" y="181610"/>
                  </a:lnTo>
                  <a:lnTo>
                    <a:pt x="1783905" y="181610"/>
                  </a:lnTo>
                  <a:lnTo>
                    <a:pt x="1787652" y="177800"/>
                  </a:lnTo>
                  <a:lnTo>
                    <a:pt x="1789734" y="177800"/>
                  </a:lnTo>
                  <a:lnTo>
                    <a:pt x="1791931" y="179070"/>
                  </a:lnTo>
                  <a:lnTo>
                    <a:pt x="1792820" y="179070"/>
                  </a:lnTo>
                  <a:lnTo>
                    <a:pt x="1793709" y="180340"/>
                  </a:lnTo>
                  <a:lnTo>
                    <a:pt x="1796161" y="181610"/>
                  </a:lnTo>
                  <a:lnTo>
                    <a:pt x="1797888" y="181610"/>
                  </a:lnTo>
                  <a:lnTo>
                    <a:pt x="1802638" y="180340"/>
                  </a:lnTo>
                  <a:lnTo>
                    <a:pt x="1805000" y="180340"/>
                  </a:lnTo>
                  <a:lnTo>
                    <a:pt x="1807984" y="184150"/>
                  </a:lnTo>
                  <a:lnTo>
                    <a:pt x="1810283" y="184150"/>
                  </a:lnTo>
                  <a:lnTo>
                    <a:pt x="1805406" y="190500"/>
                  </a:lnTo>
                  <a:lnTo>
                    <a:pt x="1788909" y="204266"/>
                  </a:lnTo>
                  <a:lnTo>
                    <a:pt x="1789645" y="201930"/>
                  </a:lnTo>
                  <a:lnTo>
                    <a:pt x="1790788" y="200660"/>
                  </a:lnTo>
                  <a:lnTo>
                    <a:pt x="1791970" y="199390"/>
                  </a:lnTo>
                  <a:lnTo>
                    <a:pt x="1790357" y="198120"/>
                  </a:lnTo>
                  <a:lnTo>
                    <a:pt x="1784273" y="198120"/>
                  </a:lnTo>
                  <a:lnTo>
                    <a:pt x="1783283" y="203200"/>
                  </a:lnTo>
                  <a:lnTo>
                    <a:pt x="1782152" y="204470"/>
                  </a:lnTo>
                  <a:lnTo>
                    <a:pt x="1779866" y="205740"/>
                  </a:lnTo>
                  <a:lnTo>
                    <a:pt x="1777568" y="205740"/>
                  </a:lnTo>
                  <a:lnTo>
                    <a:pt x="1777212" y="207010"/>
                  </a:lnTo>
                  <a:lnTo>
                    <a:pt x="1776679" y="208280"/>
                  </a:lnTo>
                  <a:lnTo>
                    <a:pt x="1774520" y="213360"/>
                  </a:lnTo>
                  <a:lnTo>
                    <a:pt x="1776133" y="215900"/>
                  </a:lnTo>
                  <a:lnTo>
                    <a:pt x="1773301" y="218440"/>
                  </a:lnTo>
                  <a:lnTo>
                    <a:pt x="1773237" y="217170"/>
                  </a:lnTo>
                  <a:lnTo>
                    <a:pt x="1773072" y="217170"/>
                  </a:lnTo>
                  <a:lnTo>
                    <a:pt x="1772043" y="213360"/>
                  </a:lnTo>
                  <a:lnTo>
                    <a:pt x="1769656" y="213360"/>
                  </a:lnTo>
                  <a:lnTo>
                    <a:pt x="1767039" y="214630"/>
                  </a:lnTo>
                  <a:lnTo>
                    <a:pt x="1766824" y="214630"/>
                  </a:lnTo>
                  <a:lnTo>
                    <a:pt x="1765503" y="215900"/>
                  </a:lnTo>
                  <a:lnTo>
                    <a:pt x="1763407" y="218440"/>
                  </a:lnTo>
                  <a:lnTo>
                    <a:pt x="1763585" y="220980"/>
                  </a:lnTo>
                  <a:lnTo>
                    <a:pt x="1763636" y="227330"/>
                  </a:lnTo>
                  <a:lnTo>
                    <a:pt x="1759000" y="231140"/>
                  </a:lnTo>
                  <a:lnTo>
                    <a:pt x="1757857" y="231140"/>
                  </a:lnTo>
                  <a:lnTo>
                    <a:pt x="1756587" y="229870"/>
                  </a:lnTo>
                  <a:lnTo>
                    <a:pt x="1753501" y="232410"/>
                  </a:lnTo>
                  <a:lnTo>
                    <a:pt x="1755800" y="234950"/>
                  </a:lnTo>
                  <a:lnTo>
                    <a:pt x="1752409" y="241084"/>
                  </a:lnTo>
                  <a:lnTo>
                    <a:pt x="1752409" y="249389"/>
                  </a:lnTo>
                  <a:lnTo>
                    <a:pt x="1752307" y="252730"/>
                  </a:lnTo>
                  <a:lnTo>
                    <a:pt x="1752168" y="252730"/>
                  </a:lnTo>
                  <a:lnTo>
                    <a:pt x="1752168" y="276860"/>
                  </a:lnTo>
                  <a:lnTo>
                    <a:pt x="1751228" y="279400"/>
                  </a:lnTo>
                  <a:lnTo>
                    <a:pt x="1749183" y="281940"/>
                  </a:lnTo>
                  <a:lnTo>
                    <a:pt x="1746631" y="285750"/>
                  </a:lnTo>
                  <a:lnTo>
                    <a:pt x="1745208" y="285750"/>
                  </a:lnTo>
                  <a:lnTo>
                    <a:pt x="1744319" y="284480"/>
                  </a:lnTo>
                  <a:lnTo>
                    <a:pt x="1744141" y="283210"/>
                  </a:lnTo>
                  <a:lnTo>
                    <a:pt x="1745754" y="281940"/>
                  </a:lnTo>
                  <a:lnTo>
                    <a:pt x="1752168" y="276860"/>
                  </a:lnTo>
                  <a:lnTo>
                    <a:pt x="1752168" y="252730"/>
                  </a:lnTo>
                  <a:lnTo>
                    <a:pt x="1750860" y="252730"/>
                  </a:lnTo>
                  <a:lnTo>
                    <a:pt x="1749412" y="254000"/>
                  </a:lnTo>
                  <a:lnTo>
                    <a:pt x="1748104" y="254000"/>
                  </a:lnTo>
                  <a:lnTo>
                    <a:pt x="1752409" y="249389"/>
                  </a:lnTo>
                  <a:lnTo>
                    <a:pt x="1752409" y="241084"/>
                  </a:lnTo>
                  <a:lnTo>
                    <a:pt x="1750174" y="245110"/>
                  </a:lnTo>
                  <a:lnTo>
                    <a:pt x="1749780" y="243840"/>
                  </a:lnTo>
                  <a:lnTo>
                    <a:pt x="1749348" y="243840"/>
                  </a:lnTo>
                  <a:lnTo>
                    <a:pt x="1748586" y="242570"/>
                  </a:lnTo>
                  <a:lnTo>
                    <a:pt x="1747989" y="241300"/>
                  </a:lnTo>
                  <a:lnTo>
                    <a:pt x="1747634" y="241300"/>
                  </a:lnTo>
                  <a:lnTo>
                    <a:pt x="1746732" y="242150"/>
                  </a:lnTo>
                  <a:lnTo>
                    <a:pt x="1746732" y="250190"/>
                  </a:lnTo>
                  <a:lnTo>
                    <a:pt x="1744675" y="254000"/>
                  </a:lnTo>
                  <a:lnTo>
                    <a:pt x="1743735" y="249389"/>
                  </a:lnTo>
                  <a:lnTo>
                    <a:pt x="1743671" y="247650"/>
                  </a:lnTo>
                  <a:lnTo>
                    <a:pt x="1745195" y="247650"/>
                  </a:lnTo>
                  <a:lnTo>
                    <a:pt x="1745703" y="248920"/>
                  </a:lnTo>
                  <a:lnTo>
                    <a:pt x="1746148" y="248920"/>
                  </a:lnTo>
                  <a:lnTo>
                    <a:pt x="1746580" y="250190"/>
                  </a:lnTo>
                  <a:lnTo>
                    <a:pt x="1746732" y="250190"/>
                  </a:lnTo>
                  <a:lnTo>
                    <a:pt x="1746732" y="242150"/>
                  </a:lnTo>
                  <a:lnTo>
                    <a:pt x="1741563" y="246964"/>
                  </a:lnTo>
                  <a:lnTo>
                    <a:pt x="1741563" y="270510"/>
                  </a:lnTo>
                  <a:lnTo>
                    <a:pt x="1741271" y="270510"/>
                  </a:lnTo>
                  <a:lnTo>
                    <a:pt x="1741271" y="327660"/>
                  </a:lnTo>
                  <a:lnTo>
                    <a:pt x="1740814" y="328930"/>
                  </a:lnTo>
                  <a:lnTo>
                    <a:pt x="1740458" y="328930"/>
                  </a:lnTo>
                  <a:lnTo>
                    <a:pt x="1741271" y="327660"/>
                  </a:lnTo>
                  <a:lnTo>
                    <a:pt x="1741271" y="270510"/>
                  </a:lnTo>
                  <a:lnTo>
                    <a:pt x="1740547" y="271780"/>
                  </a:lnTo>
                  <a:lnTo>
                    <a:pt x="1740039" y="271780"/>
                  </a:lnTo>
                  <a:lnTo>
                    <a:pt x="1740039" y="303530"/>
                  </a:lnTo>
                  <a:lnTo>
                    <a:pt x="1739938" y="304800"/>
                  </a:lnTo>
                  <a:lnTo>
                    <a:pt x="1738807" y="304800"/>
                  </a:lnTo>
                  <a:lnTo>
                    <a:pt x="1737563" y="306070"/>
                  </a:lnTo>
                  <a:lnTo>
                    <a:pt x="1736166" y="306070"/>
                  </a:lnTo>
                  <a:lnTo>
                    <a:pt x="1735518" y="304800"/>
                  </a:lnTo>
                  <a:lnTo>
                    <a:pt x="1734794" y="303530"/>
                  </a:lnTo>
                  <a:lnTo>
                    <a:pt x="1733829" y="303530"/>
                  </a:lnTo>
                  <a:lnTo>
                    <a:pt x="1732280" y="304952"/>
                  </a:lnTo>
                  <a:lnTo>
                    <a:pt x="1732280" y="339090"/>
                  </a:lnTo>
                  <a:lnTo>
                    <a:pt x="1730692" y="341630"/>
                  </a:lnTo>
                  <a:lnTo>
                    <a:pt x="1727923" y="341630"/>
                  </a:lnTo>
                  <a:lnTo>
                    <a:pt x="1727123" y="339090"/>
                  </a:lnTo>
                  <a:lnTo>
                    <a:pt x="1724837" y="339090"/>
                  </a:lnTo>
                  <a:lnTo>
                    <a:pt x="1724190" y="337820"/>
                  </a:lnTo>
                  <a:lnTo>
                    <a:pt x="1724367" y="336550"/>
                  </a:lnTo>
                  <a:lnTo>
                    <a:pt x="1725091" y="336550"/>
                  </a:lnTo>
                  <a:lnTo>
                    <a:pt x="1728089" y="335280"/>
                  </a:lnTo>
                  <a:lnTo>
                    <a:pt x="1730717" y="335280"/>
                  </a:lnTo>
                  <a:lnTo>
                    <a:pt x="1732280" y="339090"/>
                  </a:lnTo>
                  <a:lnTo>
                    <a:pt x="1732280" y="304952"/>
                  </a:lnTo>
                  <a:lnTo>
                    <a:pt x="1731060" y="306070"/>
                  </a:lnTo>
                  <a:lnTo>
                    <a:pt x="1725422" y="304800"/>
                  </a:lnTo>
                  <a:lnTo>
                    <a:pt x="1719948" y="304800"/>
                  </a:lnTo>
                  <a:lnTo>
                    <a:pt x="1719948" y="328930"/>
                  </a:lnTo>
                  <a:lnTo>
                    <a:pt x="1719199" y="330200"/>
                  </a:lnTo>
                  <a:lnTo>
                    <a:pt x="1717116" y="330200"/>
                  </a:lnTo>
                  <a:lnTo>
                    <a:pt x="1716786" y="328930"/>
                  </a:lnTo>
                  <a:lnTo>
                    <a:pt x="1717446" y="327660"/>
                  </a:lnTo>
                  <a:lnTo>
                    <a:pt x="1719491" y="327660"/>
                  </a:lnTo>
                  <a:lnTo>
                    <a:pt x="1719948" y="328930"/>
                  </a:lnTo>
                  <a:lnTo>
                    <a:pt x="1719948" y="304800"/>
                  </a:lnTo>
                  <a:lnTo>
                    <a:pt x="1717890" y="304800"/>
                  </a:lnTo>
                  <a:lnTo>
                    <a:pt x="1714906" y="306070"/>
                  </a:lnTo>
                  <a:lnTo>
                    <a:pt x="1711909" y="308610"/>
                  </a:lnTo>
                  <a:lnTo>
                    <a:pt x="1710982" y="309880"/>
                  </a:lnTo>
                  <a:lnTo>
                    <a:pt x="1710080" y="309880"/>
                  </a:lnTo>
                  <a:lnTo>
                    <a:pt x="1710131" y="312420"/>
                  </a:lnTo>
                  <a:lnTo>
                    <a:pt x="1704848" y="312420"/>
                  </a:lnTo>
                  <a:lnTo>
                    <a:pt x="1702346" y="313690"/>
                  </a:lnTo>
                  <a:lnTo>
                    <a:pt x="1702828" y="314960"/>
                  </a:lnTo>
                  <a:lnTo>
                    <a:pt x="1703908" y="314960"/>
                  </a:lnTo>
                  <a:lnTo>
                    <a:pt x="1702612" y="317500"/>
                  </a:lnTo>
                  <a:lnTo>
                    <a:pt x="1701126" y="317500"/>
                  </a:lnTo>
                  <a:lnTo>
                    <a:pt x="1699590" y="318770"/>
                  </a:lnTo>
                  <a:lnTo>
                    <a:pt x="1697012" y="318770"/>
                  </a:lnTo>
                  <a:lnTo>
                    <a:pt x="1696072" y="317500"/>
                  </a:lnTo>
                  <a:lnTo>
                    <a:pt x="1690662" y="317500"/>
                  </a:lnTo>
                  <a:lnTo>
                    <a:pt x="1689100" y="318770"/>
                  </a:lnTo>
                  <a:lnTo>
                    <a:pt x="1686712" y="320040"/>
                  </a:lnTo>
                  <a:lnTo>
                    <a:pt x="1684807" y="321310"/>
                  </a:lnTo>
                  <a:lnTo>
                    <a:pt x="1685886" y="320040"/>
                  </a:lnTo>
                  <a:lnTo>
                    <a:pt x="1686966" y="318770"/>
                  </a:lnTo>
                  <a:lnTo>
                    <a:pt x="1687169" y="317500"/>
                  </a:lnTo>
                  <a:lnTo>
                    <a:pt x="1687449" y="317500"/>
                  </a:lnTo>
                  <a:lnTo>
                    <a:pt x="1687804" y="316230"/>
                  </a:lnTo>
                  <a:lnTo>
                    <a:pt x="1688515" y="316230"/>
                  </a:lnTo>
                  <a:lnTo>
                    <a:pt x="1689239" y="314960"/>
                  </a:lnTo>
                  <a:lnTo>
                    <a:pt x="1689620" y="314960"/>
                  </a:lnTo>
                  <a:lnTo>
                    <a:pt x="1690357" y="313690"/>
                  </a:lnTo>
                  <a:lnTo>
                    <a:pt x="1691005" y="312420"/>
                  </a:lnTo>
                  <a:lnTo>
                    <a:pt x="1691855" y="309880"/>
                  </a:lnTo>
                  <a:lnTo>
                    <a:pt x="1692414" y="308610"/>
                  </a:lnTo>
                  <a:lnTo>
                    <a:pt x="1694840" y="307340"/>
                  </a:lnTo>
                  <a:lnTo>
                    <a:pt x="1695246" y="306070"/>
                  </a:lnTo>
                  <a:lnTo>
                    <a:pt x="1695653" y="304800"/>
                  </a:lnTo>
                  <a:lnTo>
                    <a:pt x="1696935" y="302260"/>
                  </a:lnTo>
                  <a:lnTo>
                    <a:pt x="1697837" y="299720"/>
                  </a:lnTo>
                  <a:lnTo>
                    <a:pt x="1699958" y="299720"/>
                  </a:lnTo>
                  <a:lnTo>
                    <a:pt x="1700212" y="298450"/>
                  </a:lnTo>
                  <a:lnTo>
                    <a:pt x="1703578" y="298450"/>
                  </a:lnTo>
                  <a:lnTo>
                    <a:pt x="1703349" y="299720"/>
                  </a:lnTo>
                  <a:lnTo>
                    <a:pt x="1701736" y="302260"/>
                  </a:lnTo>
                  <a:lnTo>
                    <a:pt x="1698701" y="304800"/>
                  </a:lnTo>
                  <a:lnTo>
                    <a:pt x="1698053" y="306070"/>
                  </a:lnTo>
                  <a:lnTo>
                    <a:pt x="1697520" y="308610"/>
                  </a:lnTo>
                  <a:lnTo>
                    <a:pt x="1698256" y="307340"/>
                  </a:lnTo>
                  <a:lnTo>
                    <a:pt x="1701355" y="307340"/>
                  </a:lnTo>
                  <a:lnTo>
                    <a:pt x="1702308" y="306070"/>
                  </a:lnTo>
                  <a:lnTo>
                    <a:pt x="1703171" y="303530"/>
                  </a:lnTo>
                  <a:lnTo>
                    <a:pt x="1704822" y="303530"/>
                  </a:lnTo>
                  <a:lnTo>
                    <a:pt x="1707375" y="304800"/>
                  </a:lnTo>
                  <a:lnTo>
                    <a:pt x="1702689" y="307340"/>
                  </a:lnTo>
                  <a:lnTo>
                    <a:pt x="1702371" y="309880"/>
                  </a:lnTo>
                  <a:lnTo>
                    <a:pt x="1702269" y="311150"/>
                  </a:lnTo>
                  <a:lnTo>
                    <a:pt x="1704962" y="311150"/>
                  </a:lnTo>
                  <a:lnTo>
                    <a:pt x="1707375" y="309880"/>
                  </a:lnTo>
                  <a:lnTo>
                    <a:pt x="1710804" y="307340"/>
                  </a:lnTo>
                  <a:lnTo>
                    <a:pt x="1711617" y="306070"/>
                  </a:lnTo>
                  <a:lnTo>
                    <a:pt x="1712506" y="304800"/>
                  </a:lnTo>
                  <a:lnTo>
                    <a:pt x="1711921" y="303530"/>
                  </a:lnTo>
                  <a:lnTo>
                    <a:pt x="1712734" y="302260"/>
                  </a:lnTo>
                  <a:lnTo>
                    <a:pt x="1713674" y="302260"/>
                  </a:lnTo>
                  <a:lnTo>
                    <a:pt x="1714779" y="300990"/>
                  </a:lnTo>
                  <a:lnTo>
                    <a:pt x="1717522" y="299720"/>
                  </a:lnTo>
                  <a:lnTo>
                    <a:pt x="1721129" y="299720"/>
                  </a:lnTo>
                  <a:lnTo>
                    <a:pt x="1725739" y="297180"/>
                  </a:lnTo>
                  <a:lnTo>
                    <a:pt x="1726806" y="295910"/>
                  </a:lnTo>
                  <a:lnTo>
                    <a:pt x="1729536" y="294640"/>
                  </a:lnTo>
                  <a:lnTo>
                    <a:pt x="1731391" y="294640"/>
                  </a:lnTo>
                  <a:lnTo>
                    <a:pt x="1734273" y="293370"/>
                  </a:lnTo>
                  <a:lnTo>
                    <a:pt x="1736979" y="294640"/>
                  </a:lnTo>
                  <a:lnTo>
                    <a:pt x="1737575" y="294640"/>
                  </a:lnTo>
                  <a:lnTo>
                    <a:pt x="1737448" y="295529"/>
                  </a:lnTo>
                  <a:lnTo>
                    <a:pt x="1737385" y="297180"/>
                  </a:lnTo>
                  <a:lnTo>
                    <a:pt x="1737118" y="297180"/>
                  </a:lnTo>
                  <a:lnTo>
                    <a:pt x="1736648" y="298450"/>
                  </a:lnTo>
                  <a:lnTo>
                    <a:pt x="1736559" y="299720"/>
                  </a:lnTo>
                  <a:lnTo>
                    <a:pt x="1737969" y="302260"/>
                  </a:lnTo>
                  <a:lnTo>
                    <a:pt x="1739036" y="303530"/>
                  </a:lnTo>
                  <a:lnTo>
                    <a:pt x="1740039" y="303530"/>
                  </a:lnTo>
                  <a:lnTo>
                    <a:pt x="1740039" y="271780"/>
                  </a:lnTo>
                  <a:lnTo>
                    <a:pt x="1739709" y="271780"/>
                  </a:lnTo>
                  <a:lnTo>
                    <a:pt x="1739315" y="269240"/>
                  </a:lnTo>
                  <a:lnTo>
                    <a:pt x="1740598" y="269240"/>
                  </a:lnTo>
                  <a:lnTo>
                    <a:pt x="1741563" y="270510"/>
                  </a:lnTo>
                  <a:lnTo>
                    <a:pt x="1741563" y="246964"/>
                  </a:lnTo>
                  <a:lnTo>
                    <a:pt x="1739455" y="248920"/>
                  </a:lnTo>
                  <a:lnTo>
                    <a:pt x="1739798" y="248920"/>
                  </a:lnTo>
                  <a:lnTo>
                    <a:pt x="1740242" y="251460"/>
                  </a:lnTo>
                  <a:lnTo>
                    <a:pt x="1740420" y="252730"/>
                  </a:lnTo>
                  <a:lnTo>
                    <a:pt x="1740154" y="254000"/>
                  </a:lnTo>
                  <a:lnTo>
                    <a:pt x="1739138" y="254533"/>
                  </a:lnTo>
                  <a:lnTo>
                    <a:pt x="1739138" y="266700"/>
                  </a:lnTo>
                  <a:lnTo>
                    <a:pt x="1738287" y="266700"/>
                  </a:lnTo>
                  <a:lnTo>
                    <a:pt x="1738985" y="265430"/>
                  </a:lnTo>
                  <a:lnTo>
                    <a:pt x="1739138" y="266700"/>
                  </a:lnTo>
                  <a:lnTo>
                    <a:pt x="1739138" y="254533"/>
                  </a:lnTo>
                  <a:lnTo>
                    <a:pt x="1737702" y="255270"/>
                  </a:lnTo>
                  <a:lnTo>
                    <a:pt x="1737245" y="254000"/>
                  </a:lnTo>
                  <a:lnTo>
                    <a:pt x="1736839" y="254000"/>
                  </a:lnTo>
                  <a:lnTo>
                    <a:pt x="1736356" y="252730"/>
                  </a:lnTo>
                  <a:lnTo>
                    <a:pt x="1736013" y="251460"/>
                  </a:lnTo>
                  <a:lnTo>
                    <a:pt x="1734654" y="252730"/>
                  </a:lnTo>
                  <a:lnTo>
                    <a:pt x="1733816" y="254000"/>
                  </a:lnTo>
                  <a:lnTo>
                    <a:pt x="1733054" y="254000"/>
                  </a:lnTo>
                  <a:lnTo>
                    <a:pt x="1714195" y="270510"/>
                  </a:lnTo>
                  <a:lnTo>
                    <a:pt x="1715363" y="273050"/>
                  </a:lnTo>
                  <a:lnTo>
                    <a:pt x="1716417" y="275590"/>
                  </a:lnTo>
                  <a:lnTo>
                    <a:pt x="1717103" y="275590"/>
                  </a:lnTo>
                  <a:lnTo>
                    <a:pt x="1719211" y="276860"/>
                  </a:lnTo>
                  <a:lnTo>
                    <a:pt x="1722158" y="276860"/>
                  </a:lnTo>
                  <a:lnTo>
                    <a:pt x="1722907" y="275590"/>
                  </a:lnTo>
                  <a:lnTo>
                    <a:pt x="1726082" y="273050"/>
                  </a:lnTo>
                  <a:lnTo>
                    <a:pt x="1729790" y="273050"/>
                  </a:lnTo>
                  <a:lnTo>
                    <a:pt x="1731530" y="275590"/>
                  </a:lnTo>
                  <a:lnTo>
                    <a:pt x="1727530" y="281940"/>
                  </a:lnTo>
                  <a:lnTo>
                    <a:pt x="1726958" y="281940"/>
                  </a:lnTo>
                  <a:lnTo>
                    <a:pt x="1726349" y="280670"/>
                  </a:lnTo>
                  <a:lnTo>
                    <a:pt x="1725752" y="280670"/>
                  </a:lnTo>
                  <a:lnTo>
                    <a:pt x="1716798" y="283210"/>
                  </a:lnTo>
                  <a:lnTo>
                    <a:pt x="1718030" y="285750"/>
                  </a:lnTo>
                  <a:lnTo>
                    <a:pt x="1715325" y="287020"/>
                  </a:lnTo>
                  <a:lnTo>
                    <a:pt x="1717103" y="290830"/>
                  </a:lnTo>
                  <a:lnTo>
                    <a:pt x="1716519" y="290830"/>
                  </a:lnTo>
                  <a:lnTo>
                    <a:pt x="1716125" y="292100"/>
                  </a:lnTo>
                  <a:lnTo>
                    <a:pt x="1714131" y="290830"/>
                  </a:lnTo>
                  <a:lnTo>
                    <a:pt x="1712366" y="290830"/>
                  </a:lnTo>
                  <a:lnTo>
                    <a:pt x="1710791" y="289560"/>
                  </a:lnTo>
                  <a:lnTo>
                    <a:pt x="1712112" y="293370"/>
                  </a:lnTo>
                  <a:lnTo>
                    <a:pt x="1708835" y="295910"/>
                  </a:lnTo>
                  <a:lnTo>
                    <a:pt x="1706308" y="294640"/>
                  </a:lnTo>
                  <a:lnTo>
                    <a:pt x="1705190" y="293370"/>
                  </a:lnTo>
                  <a:lnTo>
                    <a:pt x="1697723" y="293370"/>
                  </a:lnTo>
                  <a:lnTo>
                    <a:pt x="1697723" y="297180"/>
                  </a:lnTo>
                  <a:lnTo>
                    <a:pt x="1696948" y="297180"/>
                  </a:lnTo>
                  <a:lnTo>
                    <a:pt x="1695284" y="298450"/>
                  </a:lnTo>
                  <a:lnTo>
                    <a:pt x="1692097" y="298450"/>
                  </a:lnTo>
                  <a:lnTo>
                    <a:pt x="1693887" y="297180"/>
                  </a:lnTo>
                  <a:lnTo>
                    <a:pt x="1694535" y="295910"/>
                  </a:lnTo>
                  <a:lnTo>
                    <a:pt x="1696948" y="295910"/>
                  </a:lnTo>
                  <a:lnTo>
                    <a:pt x="1697723" y="297180"/>
                  </a:lnTo>
                  <a:lnTo>
                    <a:pt x="1697723" y="293370"/>
                  </a:lnTo>
                  <a:lnTo>
                    <a:pt x="1689214" y="293370"/>
                  </a:lnTo>
                  <a:lnTo>
                    <a:pt x="1688630" y="293370"/>
                  </a:lnTo>
                  <a:lnTo>
                    <a:pt x="1687271" y="293370"/>
                  </a:lnTo>
                  <a:lnTo>
                    <a:pt x="1686991" y="295910"/>
                  </a:lnTo>
                  <a:lnTo>
                    <a:pt x="1686077" y="298450"/>
                  </a:lnTo>
                  <a:lnTo>
                    <a:pt x="1685874" y="298450"/>
                  </a:lnTo>
                  <a:lnTo>
                    <a:pt x="1685239" y="300990"/>
                  </a:lnTo>
                  <a:lnTo>
                    <a:pt x="1684756" y="302260"/>
                  </a:lnTo>
                  <a:lnTo>
                    <a:pt x="1682927" y="303898"/>
                  </a:lnTo>
                  <a:lnTo>
                    <a:pt x="1682927" y="320040"/>
                  </a:lnTo>
                  <a:lnTo>
                    <a:pt x="1681924" y="321310"/>
                  </a:lnTo>
                  <a:lnTo>
                    <a:pt x="1680337" y="323850"/>
                  </a:lnTo>
                  <a:lnTo>
                    <a:pt x="1678774" y="321310"/>
                  </a:lnTo>
                  <a:lnTo>
                    <a:pt x="1682927" y="320040"/>
                  </a:lnTo>
                  <a:lnTo>
                    <a:pt x="1682927" y="303898"/>
                  </a:lnTo>
                  <a:lnTo>
                    <a:pt x="1681911" y="304800"/>
                  </a:lnTo>
                  <a:lnTo>
                    <a:pt x="1679905" y="303530"/>
                  </a:lnTo>
                  <a:lnTo>
                    <a:pt x="1677492" y="304800"/>
                  </a:lnTo>
                  <a:lnTo>
                    <a:pt x="1675663" y="304800"/>
                  </a:lnTo>
                  <a:lnTo>
                    <a:pt x="1674939" y="303530"/>
                  </a:lnTo>
                  <a:lnTo>
                    <a:pt x="1671777" y="303530"/>
                  </a:lnTo>
                  <a:lnTo>
                    <a:pt x="1671053" y="304800"/>
                  </a:lnTo>
                  <a:lnTo>
                    <a:pt x="1670278" y="304800"/>
                  </a:lnTo>
                  <a:lnTo>
                    <a:pt x="1669897" y="303530"/>
                  </a:lnTo>
                  <a:lnTo>
                    <a:pt x="1670291" y="303530"/>
                  </a:lnTo>
                  <a:lnTo>
                    <a:pt x="1670685" y="302260"/>
                  </a:lnTo>
                  <a:lnTo>
                    <a:pt x="1671269" y="300990"/>
                  </a:lnTo>
                  <a:lnTo>
                    <a:pt x="1668843" y="298450"/>
                  </a:lnTo>
                  <a:lnTo>
                    <a:pt x="1667637" y="297180"/>
                  </a:lnTo>
                  <a:lnTo>
                    <a:pt x="1666951" y="295910"/>
                  </a:lnTo>
                  <a:lnTo>
                    <a:pt x="1666506" y="295910"/>
                  </a:lnTo>
                  <a:lnTo>
                    <a:pt x="1666621" y="294640"/>
                  </a:lnTo>
                  <a:lnTo>
                    <a:pt x="1666748" y="293370"/>
                  </a:lnTo>
                  <a:lnTo>
                    <a:pt x="1665160" y="293370"/>
                  </a:lnTo>
                  <a:lnTo>
                    <a:pt x="1663255" y="292100"/>
                  </a:lnTo>
                  <a:lnTo>
                    <a:pt x="1663014" y="292100"/>
                  </a:lnTo>
                  <a:lnTo>
                    <a:pt x="1663014" y="295910"/>
                  </a:lnTo>
                  <a:lnTo>
                    <a:pt x="1660677" y="295910"/>
                  </a:lnTo>
                  <a:lnTo>
                    <a:pt x="1661553" y="294640"/>
                  </a:lnTo>
                  <a:lnTo>
                    <a:pt x="1662201" y="294640"/>
                  </a:lnTo>
                  <a:lnTo>
                    <a:pt x="1663014" y="295910"/>
                  </a:lnTo>
                  <a:lnTo>
                    <a:pt x="1663014" y="292100"/>
                  </a:lnTo>
                  <a:lnTo>
                    <a:pt x="1662404" y="290830"/>
                  </a:lnTo>
                  <a:lnTo>
                    <a:pt x="1664093" y="289560"/>
                  </a:lnTo>
                  <a:lnTo>
                    <a:pt x="1665592" y="288290"/>
                  </a:lnTo>
                  <a:lnTo>
                    <a:pt x="1668259" y="290830"/>
                  </a:lnTo>
                  <a:lnTo>
                    <a:pt x="1670621" y="290830"/>
                  </a:lnTo>
                  <a:lnTo>
                    <a:pt x="1671891" y="289560"/>
                  </a:lnTo>
                  <a:lnTo>
                    <a:pt x="1672412" y="289560"/>
                  </a:lnTo>
                  <a:lnTo>
                    <a:pt x="1669745" y="288290"/>
                  </a:lnTo>
                  <a:lnTo>
                    <a:pt x="1666989" y="287020"/>
                  </a:lnTo>
                  <a:lnTo>
                    <a:pt x="1663192" y="284480"/>
                  </a:lnTo>
                  <a:lnTo>
                    <a:pt x="1661693" y="284480"/>
                  </a:lnTo>
                  <a:lnTo>
                    <a:pt x="1663306" y="281940"/>
                  </a:lnTo>
                  <a:lnTo>
                    <a:pt x="1660817" y="279400"/>
                  </a:lnTo>
                  <a:lnTo>
                    <a:pt x="1659559" y="278130"/>
                  </a:lnTo>
                  <a:lnTo>
                    <a:pt x="1658912" y="278130"/>
                  </a:lnTo>
                  <a:lnTo>
                    <a:pt x="1658912" y="295529"/>
                  </a:lnTo>
                  <a:lnTo>
                    <a:pt x="1656295" y="294640"/>
                  </a:lnTo>
                  <a:lnTo>
                    <a:pt x="1658734" y="293370"/>
                  </a:lnTo>
                  <a:lnTo>
                    <a:pt x="1658912" y="295529"/>
                  </a:lnTo>
                  <a:lnTo>
                    <a:pt x="1658912" y="278130"/>
                  </a:lnTo>
                  <a:lnTo>
                    <a:pt x="1655648" y="278130"/>
                  </a:lnTo>
                  <a:lnTo>
                    <a:pt x="1653463" y="275590"/>
                  </a:lnTo>
                  <a:lnTo>
                    <a:pt x="1652384" y="275590"/>
                  </a:lnTo>
                  <a:lnTo>
                    <a:pt x="1651812" y="274980"/>
                  </a:lnTo>
                  <a:lnTo>
                    <a:pt x="1651812" y="322580"/>
                  </a:lnTo>
                  <a:lnTo>
                    <a:pt x="1649895" y="322580"/>
                  </a:lnTo>
                  <a:lnTo>
                    <a:pt x="1647913" y="326390"/>
                  </a:lnTo>
                  <a:lnTo>
                    <a:pt x="1648117" y="326390"/>
                  </a:lnTo>
                  <a:lnTo>
                    <a:pt x="1648231" y="327660"/>
                  </a:lnTo>
                  <a:lnTo>
                    <a:pt x="1648231" y="328930"/>
                  </a:lnTo>
                  <a:lnTo>
                    <a:pt x="1648167" y="327660"/>
                  </a:lnTo>
                  <a:lnTo>
                    <a:pt x="1647494" y="327660"/>
                  </a:lnTo>
                  <a:lnTo>
                    <a:pt x="1647659" y="326390"/>
                  </a:lnTo>
                  <a:lnTo>
                    <a:pt x="1645691" y="326390"/>
                  </a:lnTo>
                  <a:lnTo>
                    <a:pt x="1643799" y="325120"/>
                  </a:lnTo>
                  <a:lnTo>
                    <a:pt x="1642872" y="325120"/>
                  </a:lnTo>
                  <a:lnTo>
                    <a:pt x="1642808" y="323850"/>
                  </a:lnTo>
                  <a:lnTo>
                    <a:pt x="1642795" y="322580"/>
                  </a:lnTo>
                  <a:lnTo>
                    <a:pt x="1643456" y="321310"/>
                  </a:lnTo>
                  <a:lnTo>
                    <a:pt x="1643265" y="320040"/>
                  </a:lnTo>
                  <a:lnTo>
                    <a:pt x="1643113" y="317500"/>
                  </a:lnTo>
                  <a:lnTo>
                    <a:pt x="1641068" y="313690"/>
                  </a:lnTo>
                  <a:lnTo>
                    <a:pt x="1639493" y="312420"/>
                  </a:lnTo>
                  <a:lnTo>
                    <a:pt x="1640078" y="311150"/>
                  </a:lnTo>
                  <a:lnTo>
                    <a:pt x="1641563" y="308610"/>
                  </a:lnTo>
                  <a:lnTo>
                    <a:pt x="1642808" y="309880"/>
                  </a:lnTo>
                  <a:lnTo>
                    <a:pt x="1644040" y="309880"/>
                  </a:lnTo>
                  <a:lnTo>
                    <a:pt x="1646656" y="311150"/>
                  </a:lnTo>
                  <a:lnTo>
                    <a:pt x="1649361" y="311150"/>
                  </a:lnTo>
                  <a:lnTo>
                    <a:pt x="1648866" y="313690"/>
                  </a:lnTo>
                  <a:lnTo>
                    <a:pt x="1650669" y="314960"/>
                  </a:lnTo>
                  <a:lnTo>
                    <a:pt x="1651012" y="317500"/>
                  </a:lnTo>
                  <a:lnTo>
                    <a:pt x="1651444" y="318770"/>
                  </a:lnTo>
                  <a:lnTo>
                    <a:pt x="1651812" y="322580"/>
                  </a:lnTo>
                  <a:lnTo>
                    <a:pt x="1651812" y="274980"/>
                  </a:lnTo>
                  <a:lnTo>
                    <a:pt x="1650034" y="273050"/>
                  </a:lnTo>
                  <a:lnTo>
                    <a:pt x="1647545" y="270510"/>
                  </a:lnTo>
                  <a:lnTo>
                    <a:pt x="1644980" y="270510"/>
                  </a:lnTo>
                  <a:lnTo>
                    <a:pt x="1638973" y="271780"/>
                  </a:lnTo>
                  <a:lnTo>
                    <a:pt x="1638566" y="271780"/>
                  </a:lnTo>
                  <a:lnTo>
                    <a:pt x="1638566" y="288290"/>
                  </a:lnTo>
                  <a:lnTo>
                    <a:pt x="1638439" y="288290"/>
                  </a:lnTo>
                  <a:lnTo>
                    <a:pt x="1638287" y="289560"/>
                  </a:lnTo>
                  <a:lnTo>
                    <a:pt x="1636115" y="289560"/>
                  </a:lnTo>
                  <a:lnTo>
                    <a:pt x="1634934" y="288290"/>
                  </a:lnTo>
                  <a:lnTo>
                    <a:pt x="1631035" y="288290"/>
                  </a:lnTo>
                  <a:lnTo>
                    <a:pt x="1629575" y="287020"/>
                  </a:lnTo>
                  <a:lnTo>
                    <a:pt x="1629283" y="287020"/>
                  </a:lnTo>
                  <a:lnTo>
                    <a:pt x="1631353" y="285750"/>
                  </a:lnTo>
                  <a:lnTo>
                    <a:pt x="1633435" y="284480"/>
                  </a:lnTo>
                  <a:lnTo>
                    <a:pt x="1635112" y="284480"/>
                  </a:lnTo>
                  <a:lnTo>
                    <a:pt x="1638566" y="288290"/>
                  </a:lnTo>
                  <a:lnTo>
                    <a:pt x="1638566" y="271780"/>
                  </a:lnTo>
                  <a:lnTo>
                    <a:pt x="1635328" y="271780"/>
                  </a:lnTo>
                  <a:lnTo>
                    <a:pt x="1634515" y="270510"/>
                  </a:lnTo>
                  <a:lnTo>
                    <a:pt x="1633537" y="270510"/>
                  </a:lnTo>
                  <a:lnTo>
                    <a:pt x="1633156" y="271780"/>
                  </a:lnTo>
                  <a:lnTo>
                    <a:pt x="1632737" y="271780"/>
                  </a:lnTo>
                  <a:lnTo>
                    <a:pt x="1632559" y="273050"/>
                  </a:lnTo>
                  <a:lnTo>
                    <a:pt x="1614678" y="275945"/>
                  </a:lnTo>
                  <a:lnTo>
                    <a:pt x="1614678" y="300990"/>
                  </a:lnTo>
                  <a:lnTo>
                    <a:pt x="1614563" y="302260"/>
                  </a:lnTo>
                  <a:lnTo>
                    <a:pt x="1611922" y="302260"/>
                  </a:lnTo>
                  <a:lnTo>
                    <a:pt x="1610868" y="303530"/>
                  </a:lnTo>
                  <a:lnTo>
                    <a:pt x="1608480" y="303530"/>
                  </a:lnTo>
                  <a:lnTo>
                    <a:pt x="1608112" y="302260"/>
                  </a:lnTo>
                  <a:lnTo>
                    <a:pt x="1607400" y="299720"/>
                  </a:lnTo>
                  <a:lnTo>
                    <a:pt x="1607959" y="299720"/>
                  </a:lnTo>
                  <a:lnTo>
                    <a:pt x="1612366" y="298450"/>
                  </a:lnTo>
                  <a:lnTo>
                    <a:pt x="1614678" y="300990"/>
                  </a:lnTo>
                  <a:lnTo>
                    <a:pt x="1614678" y="275945"/>
                  </a:lnTo>
                  <a:lnTo>
                    <a:pt x="1605305" y="277456"/>
                  </a:lnTo>
                  <a:lnTo>
                    <a:pt x="1605305" y="311150"/>
                  </a:lnTo>
                  <a:lnTo>
                    <a:pt x="1604467" y="312420"/>
                  </a:lnTo>
                  <a:lnTo>
                    <a:pt x="1603629" y="312420"/>
                  </a:lnTo>
                  <a:lnTo>
                    <a:pt x="1602409" y="311150"/>
                  </a:lnTo>
                  <a:lnTo>
                    <a:pt x="1602244" y="309880"/>
                  </a:lnTo>
                  <a:lnTo>
                    <a:pt x="1605241" y="309880"/>
                  </a:lnTo>
                  <a:lnTo>
                    <a:pt x="1605305" y="311150"/>
                  </a:lnTo>
                  <a:lnTo>
                    <a:pt x="1605305" y="277456"/>
                  </a:lnTo>
                  <a:lnTo>
                    <a:pt x="1601063" y="278130"/>
                  </a:lnTo>
                  <a:lnTo>
                    <a:pt x="1600847" y="278130"/>
                  </a:lnTo>
                  <a:lnTo>
                    <a:pt x="1597291" y="278803"/>
                  </a:lnTo>
                  <a:lnTo>
                    <a:pt x="1597291" y="307340"/>
                  </a:lnTo>
                  <a:lnTo>
                    <a:pt x="1596682" y="309880"/>
                  </a:lnTo>
                  <a:lnTo>
                    <a:pt x="1593088" y="309880"/>
                  </a:lnTo>
                  <a:lnTo>
                    <a:pt x="1592745" y="308610"/>
                  </a:lnTo>
                  <a:lnTo>
                    <a:pt x="1593418" y="307340"/>
                  </a:lnTo>
                  <a:lnTo>
                    <a:pt x="1597291" y="307340"/>
                  </a:lnTo>
                  <a:lnTo>
                    <a:pt x="1597291" y="278803"/>
                  </a:lnTo>
                  <a:lnTo>
                    <a:pt x="1597037" y="278853"/>
                  </a:lnTo>
                  <a:lnTo>
                    <a:pt x="1597037" y="297180"/>
                  </a:lnTo>
                  <a:lnTo>
                    <a:pt x="1596898" y="298450"/>
                  </a:lnTo>
                  <a:lnTo>
                    <a:pt x="1595793" y="299720"/>
                  </a:lnTo>
                  <a:lnTo>
                    <a:pt x="1593138" y="299720"/>
                  </a:lnTo>
                  <a:lnTo>
                    <a:pt x="1591640" y="298450"/>
                  </a:lnTo>
                  <a:lnTo>
                    <a:pt x="1586636" y="298450"/>
                  </a:lnTo>
                  <a:lnTo>
                    <a:pt x="1584502" y="297611"/>
                  </a:lnTo>
                  <a:lnTo>
                    <a:pt x="1584502" y="300990"/>
                  </a:lnTo>
                  <a:lnTo>
                    <a:pt x="1584185" y="302260"/>
                  </a:lnTo>
                  <a:lnTo>
                    <a:pt x="1581302" y="302260"/>
                  </a:lnTo>
                  <a:lnTo>
                    <a:pt x="1581086" y="300990"/>
                  </a:lnTo>
                  <a:lnTo>
                    <a:pt x="1584502" y="300990"/>
                  </a:lnTo>
                  <a:lnTo>
                    <a:pt x="1584502" y="297611"/>
                  </a:lnTo>
                  <a:lnTo>
                    <a:pt x="1583448" y="297180"/>
                  </a:lnTo>
                  <a:lnTo>
                    <a:pt x="1582661" y="295910"/>
                  </a:lnTo>
                  <a:lnTo>
                    <a:pt x="1583067" y="293370"/>
                  </a:lnTo>
                  <a:lnTo>
                    <a:pt x="1583690" y="292100"/>
                  </a:lnTo>
                  <a:lnTo>
                    <a:pt x="1589570" y="292100"/>
                  </a:lnTo>
                  <a:lnTo>
                    <a:pt x="1589760" y="293370"/>
                  </a:lnTo>
                  <a:lnTo>
                    <a:pt x="1589760" y="294640"/>
                  </a:lnTo>
                  <a:lnTo>
                    <a:pt x="1589112" y="295910"/>
                  </a:lnTo>
                  <a:lnTo>
                    <a:pt x="1592160" y="297180"/>
                  </a:lnTo>
                  <a:lnTo>
                    <a:pt x="1593100" y="297180"/>
                  </a:lnTo>
                  <a:lnTo>
                    <a:pt x="1594573" y="295910"/>
                  </a:lnTo>
                  <a:lnTo>
                    <a:pt x="1595183" y="295910"/>
                  </a:lnTo>
                  <a:lnTo>
                    <a:pt x="1595780" y="294640"/>
                  </a:lnTo>
                  <a:lnTo>
                    <a:pt x="1597037" y="297180"/>
                  </a:lnTo>
                  <a:lnTo>
                    <a:pt x="1597037" y="278853"/>
                  </a:lnTo>
                  <a:lnTo>
                    <a:pt x="1596136" y="279019"/>
                  </a:lnTo>
                  <a:lnTo>
                    <a:pt x="1596136" y="289560"/>
                  </a:lnTo>
                  <a:lnTo>
                    <a:pt x="1595869" y="290830"/>
                  </a:lnTo>
                  <a:lnTo>
                    <a:pt x="1595589" y="290830"/>
                  </a:lnTo>
                  <a:lnTo>
                    <a:pt x="1595310" y="289560"/>
                  </a:lnTo>
                  <a:lnTo>
                    <a:pt x="1596136" y="289560"/>
                  </a:lnTo>
                  <a:lnTo>
                    <a:pt x="1596136" y="279019"/>
                  </a:lnTo>
                  <a:lnTo>
                    <a:pt x="1594713" y="279285"/>
                  </a:lnTo>
                  <a:lnTo>
                    <a:pt x="1595729" y="276860"/>
                  </a:lnTo>
                  <a:lnTo>
                    <a:pt x="1592199" y="275590"/>
                  </a:lnTo>
                  <a:lnTo>
                    <a:pt x="1595183" y="273050"/>
                  </a:lnTo>
                  <a:lnTo>
                    <a:pt x="1605661" y="264160"/>
                  </a:lnTo>
                  <a:lnTo>
                    <a:pt x="1606550" y="265430"/>
                  </a:lnTo>
                  <a:lnTo>
                    <a:pt x="1606092" y="267970"/>
                  </a:lnTo>
                  <a:lnTo>
                    <a:pt x="1606931" y="270510"/>
                  </a:lnTo>
                  <a:lnTo>
                    <a:pt x="1606384" y="271780"/>
                  </a:lnTo>
                  <a:lnTo>
                    <a:pt x="1605775" y="271780"/>
                  </a:lnTo>
                  <a:lnTo>
                    <a:pt x="1605140" y="273050"/>
                  </a:lnTo>
                  <a:lnTo>
                    <a:pt x="1608226" y="274320"/>
                  </a:lnTo>
                  <a:lnTo>
                    <a:pt x="1608912" y="273050"/>
                  </a:lnTo>
                  <a:lnTo>
                    <a:pt x="1609496" y="271780"/>
                  </a:lnTo>
                  <a:lnTo>
                    <a:pt x="1610715" y="270510"/>
                  </a:lnTo>
                  <a:lnTo>
                    <a:pt x="1612138" y="270510"/>
                  </a:lnTo>
                  <a:lnTo>
                    <a:pt x="1612531" y="269240"/>
                  </a:lnTo>
                  <a:lnTo>
                    <a:pt x="1612709" y="266700"/>
                  </a:lnTo>
                  <a:lnTo>
                    <a:pt x="1614246" y="264160"/>
                  </a:lnTo>
                  <a:lnTo>
                    <a:pt x="1612785" y="264160"/>
                  </a:lnTo>
                  <a:lnTo>
                    <a:pt x="1612811" y="262890"/>
                  </a:lnTo>
                  <a:lnTo>
                    <a:pt x="1612849" y="261620"/>
                  </a:lnTo>
                  <a:lnTo>
                    <a:pt x="1612125" y="259080"/>
                  </a:lnTo>
                  <a:lnTo>
                    <a:pt x="1604225" y="256540"/>
                  </a:lnTo>
                  <a:lnTo>
                    <a:pt x="1604530" y="259080"/>
                  </a:lnTo>
                  <a:lnTo>
                    <a:pt x="1605000" y="260350"/>
                  </a:lnTo>
                  <a:lnTo>
                    <a:pt x="1605153" y="261620"/>
                  </a:lnTo>
                  <a:lnTo>
                    <a:pt x="1604873" y="262890"/>
                  </a:lnTo>
                  <a:lnTo>
                    <a:pt x="1604035" y="261620"/>
                  </a:lnTo>
                  <a:lnTo>
                    <a:pt x="1601660" y="261620"/>
                  </a:lnTo>
                  <a:lnTo>
                    <a:pt x="1601851" y="265430"/>
                  </a:lnTo>
                  <a:lnTo>
                    <a:pt x="1602117" y="265430"/>
                  </a:lnTo>
                  <a:lnTo>
                    <a:pt x="1589963" y="273050"/>
                  </a:lnTo>
                  <a:lnTo>
                    <a:pt x="1588630" y="273050"/>
                  </a:lnTo>
                  <a:lnTo>
                    <a:pt x="1590560" y="271780"/>
                  </a:lnTo>
                  <a:lnTo>
                    <a:pt x="1592338" y="270510"/>
                  </a:lnTo>
                  <a:lnTo>
                    <a:pt x="1593964" y="267970"/>
                  </a:lnTo>
                  <a:lnTo>
                    <a:pt x="1594116" y="267970"/>
                  </a:lnTo>
                  <a:lnTo>
                    <a:pt x="1591424" y="265430"/>
                  </a:lnTo>
                  <a:lnTo>
                    <a:pt x="1592135" y="262890"/>
                  </a:lnTo>
                  <a:lnTo>
                    <a:pt x="1593570" y="264160"/>
                  </a:lnTo>
                  <a:lnTo>
                    <a:pt x="1594967" y="264160"/>
                  </a:lnTo>
                  <a:lnTo>
                    <a:pt x="1594358" y="262890"/>
                  </a:lnTo>
                  <a:lnTo>
                    <a:pt x="1593697" y="261620"/>
                  </a:lnTo>
                  <a:lnTo>
                    <a:pt x="1592872" y="260350"/>
                  </a:lnTo>
                  <a:lnTo>
                    <a:pt x="1593773" y="259080"/>
                  </a:lnTo>
                  <a:lnTo>
                    <a:pt x="1597647" y="259080"/>
                  </a:lnTo>
                  <a:lnTo>
                    <a:pt x="1599082" y="260350"/>
                  </a:lnTo>
                  <a:lnTo>
                    <a:pt x="1601190" y="260350"/>
                  </a:lnTo>
                  <a:lnTo>
                    <a:pt x="1600555" y="259080"/>
                  </a:lnTo>
                  <a:lnTo>
                    <a:pt x="1600085" y="257810"/>
                  </a:lnTo>
                  <a:lnTo>
                    <a:pt x="1598968" y="255270"/>
                  </a:lnTo>
                  <a:lnTo>
                    <a:pt x="1598028" y="255270"/>
                  </a:lnTo>
                  <a:lnTo>
                    <a:pt x="1597469" y="254000"/>
                  </a:lnTo>
                  <a:lnTo>
                    <a:pt x="1596885" y="254000"/>
                  </a:lnTo>
                  <a:lnTo>
                    <a:pt x="1586369" y="262890"/>
                  </a:lnTo>
                  <a:lnTo>
                    <a:pt x="1585366" y="261620"/>
                  </a:lnTo>
                  <a:lnTo>
                    <a:pt x="1583855" y="260350"/>
                  </a:lnTo>
                  <a:lnTo>
                    <a:pt x="1581924" y="259080"/>
                  </a:lnTo>
                  <a:lnTo>
                    <a:pt x="1587614" y="251460"/>
                  </a:lnTo>
                  <a:lnTo>
                    <a:pt x="1590459" y="247650"/>
                  </a:lnTo>
                  <a:lnTo>
                    <a:pt x="1590611" y="247650"/>
                  </a:lnTo>
                  <a:lnTo>
                    <a:pt x="1591005" y="246380"/>
                  </a:lnTo>
                  <a:lnTo>
                    <a:pt x="1588579" y="243840"/>
                  </a:lnTo>
                  <a:lnTo>
                    <a:pt x="1587258" y="242570"/>
                  </a:lnTo>
                  <a:lnTo>
                    <a:pt x="1589163" y="241300"/>
                  </a:lnTo>
                  <a:lnTo>
                    <a:pt x="1593138" y="241300"/>
                  </a:lnTo>
                  <a:lnTo>
                    <a:pt x="1589811" y="240030"/>
                  </a:lnTo>
                  <a:lnTo>
                    <a:pt x="1582191" y="246380"/>
                  </a:lnTo>
                  <a:lnTo>
                    <a:pt x="1582064" y="246380"/>
                  </a:lnTo>
                  <a:lnTo>
                    <a:pt x="1581505" y="246799"/>
                  </a:lnTo>
                  <a:lnTo>
                    <a:pt x="1581505" y="252730"/>
                  </a:lnTo>
                  <a:lnTo>
                    <a:pt x="1581353" y="254000"/>
                  </a:lnTo>
                  <a:lnTo>
                    <a:pt x="1581238" y="255270"/>
                  </a:lnTo>
                  <a:lnTo>
                    <a:pt x="1581086" y="255270"/>
                  </a:lnTo>
                  <a:lnTo>
                    <a:pt x="1580324" y="254000"/>
                  </a:lnTo>
                  <a:lnTo>
                    <a:pt x="1579930" y="254000"/>
                  </a:lnTo>
                  <a:lnTo>
                    <a:pt x="1579486" y="252730"/>
                  </a:lnTo>
                  <a:lnTo>
                    <a:pt x="1579321" y="251460"/>
                  </a:lnTo>
                  <a:lnTo>
                    <a:pt x="1580908" y="251460"/>
                  </a:lnTo>
                  <a:lnTo>
                    <a:pt x="1581505" y="252730"/>
                  </a:lnTo>
                  <a:lnTo>
                    <a:pt x="1581505" y="246799"/>
                  </a:lnTo>
                  <a:lnTo>
                    <a:pt x="1575231" y="251460"/>
                  </a:lnTo>
                  <a:lnTo>
                    <a:pt x="1573530" y="254000"/>
                  </a:lnTo>
                  <a:lnTo>
                    <a:pt x="1569783" y="254000"/>
                  </a:lnTo>
                  <a:lnTo>
                    <a:pt x="1570291" y="255270"/>
                  </a:lnTo>
                  <a:lnTo>
                    <a:pt x="1571040" y="255270"/>
                  </a:lnTo>
                  <a:lnTo>
                    <a:pt x="1568361" y="257810"/>
                  </a:lnTo>
                  <a:lnTo>
                    <a:pt x="1569313" y="260350"/>
                  </a:lnTo>
                  <a:lnTo>
                    <a:pt x="1569656" y="262890"/>
                  </a:lnTo>
                  <a:lnTo>
                    <a:pt x="1570405" y="264160"/>
                  </a:lnTo>
                  <a:lnTo>
                    <a:pt x="1568005" y="265430"/>
                  </a:lnTo>
                  <a:lnTo>
                    <a:pt x="1565757" y="265430"/>
                  </a:lnTo>
                  <a:lnTo>
                    <a:pt x="1563230" y="266700"/>
                  </a:lnTo>
                  <a:lnTo>
                    <a:pt x="1562671" y="266700"/>
                  </a:lnTo>
                  <a:lnTo>
                    <a:pt x="1564805" y="269240"/>
                  </a:lnTo>
                  <a:lnTo>
                    <a:pt x="1566062" y="271780"/>
                  </a:lnTo>
                  <a:lnTo>
                    <a:pt x="1567992" y="274320"/>
                  </a:lnTo>
                  <a:lnTo>
                    <a:pt x="1568450" y="274320"/>
                  </a:lnTo>
                  <a:lnTo>
                    <a:pt x="1568996" y="275590"/>
                  </a:lnTo>
                  <a:lnTo>
                    <a:pt x="1570926" y="273050"/>
                  </a:lnTo>
                  <a:lnTo>
                    <a:pt x="1570189" y="270510"/>
                  </a:lnTo>
                  <a:lnTo>
                    <a:pt x="1569085" y="269240"/>
                  </a:lnTo>
                  <a:lnTo>
                    <a:pt x="1569110" y="267970"/>
                  </a:lnTo>
                  <a:lnTo>
                    <a:pt x="1572285" y="266700"/>
                  </a:lnTo>
                  <a:lnTo>
                    <a:pt x="1575562" y="265430"/>
                  </a:lnTo>
                  <a:lnTo>
                    <a:pt x="1578292" y="269240"/>
                  </a:lnTo>
                  <a:lnTo>
                    <a:pt x="1575777" y="270510"/>
                  </a:lnTo>
                  <a:lnTo>
                    <a:pt x="1576590" y="273050"/>
                  </a:lnTo>
                  <a:lnTo>
                    <a:pt x="1577784" y="274320"/>
                  </a:lnTo>
                  <a:lnTo>
                    <a:pt x="1581975" y="275590"/>
                  </a:lnTo>
                  <a:lnTo>
                    <a:pt x="1583004" y="278130"/>
                  </a:lnTo>
                  <a:lnTo>
                    <a:pt x="1585747" y="279400"/>
                  </a:lnTo>
                  <a:lnTo>
                    <a:pt x="1588909" y="280670"/>
                  </a:lnTo>
                  <a:lnTo>
                    <a:pt x="1590154" y="280670"/>
                  </a:lnTo>
                  <a:lnTo>
                    <a:pt x="1591081" y="281940"/>
                  </a:lnTo>
                  <a:lnTo>
                    <a:pt x="1592859" y="283210"/>
                  </a:lnTo>
                  <a:lnTo>
                    <a:pt x="1593684" y="284480"/>
                  </a:lnTo>
                  <a:lnTo>
                    <a:pt x="1594573" y="285750"/>
                  </a:lnTo>
                  <a:lnTo>
                    <a:pt x="1589519" y="285750"/>
                  </a:lnTo>
                  <a:lnTo>
                    <a:pt x="1586953" y="284480"/>
                  </a:lnTo>
                  <a:lnTo>
                    <a:pt x="1584566" y="283210"/>
                  </a:lnTo>
                  <a:lnTo>
                    <a:pt x="1582978" y="283210"/>
                  </a:lnTo>
                  <a:lnTo>
                    <a:pt x="1582978" y="289560"/>
                  </a:lnTo>
                  <a:lnTo>
                    <a:pt x="1582686" y="290830"/>
                  </a:lnTo>
                  <a:lnTo>
                    <a:pt x="1582166" y="290830"/>
                  </a:lnTo>
                  <a:lnTo>
                    <a:pt x="1581810" y="289560"/>
                  </a:lnTo>
                  <a:lnTo>
                    <a:pt x="1582978" y="289560"/>
                  </a:lnTo>
                  <a:lnTo>
                    <a:pt x="1582978" y="283210"/>
                  </a:lnTo>
                  <a:lnTo>
                    <a:pt x="1582064" y="283210"/>
                  </a:lnTo>
                  <a:lnTo>
                    <a:pt x="1578051" y="284403"/>
                  </a:lnTo>
                  <a:lnTo>
                    <a:pt x="1578051" y="293370"/>
                  </a:lnTo>
                  <a:lnTo>
                    <a:pt x="1577111" y="293370"/>
                  </a:lnTo>
                  <a:lnTo>
                    <a:pt x="1576705" y="292100"/>
                  </a:lnTo>
                  <a:lnTo>
                    <a:pt x="1576971" y="292100"/>
                  </a:lnTo>
                  <a:lnTo>
                    <a:pt x="1578051" y="293370"/>
                  </a:lnTo>
                  <a:lnTo>
                    <a:pt x="1578051" y="284403"/>
                  </a:lnTo>
                  <a:lnTo>
                    <a:pt x="1577784" y="284480"/>
                  </a:lnTo>
                  <a:lnTo>
                    <a:pt x="1576298" y="284480"/>
                  </a:lnTo>
                  <a:lnTo>
                    <a:pt x="1573834" y="283210"/>
                  </a:lnTo>
                  <a:lnTo>
                    <a:pt x="1572831" y="281940"/>
                  </a:lnTo>
                  <a:lnTo>
                    <a:pt x="1569173" y="279400"/>
                  </a:lnTo>
                  <a:lnTo>
                    <a:pt x="1566557" y="276860"/>
                  </a:lnTo>
                  <a:lnTo>
                    <a:pt x="1563293" y="274320"/>
                  </a:lnTo>
                  <a:lnTo>
                    <a:pt x="1562582" y="273050"/>
                  </a:lnTo>
                  <a:lnTo>
                    <a:pt x="1560779" y="273050"/>
                  </a:lnTo>
                  <a:lnTo>
                    <a:pt x="1560093" y="274320"/>
                  </a:lnTo>
                  <a:lnTo>
                    <a:pt x="1559890" y="274320"/>
                  </a:lnTo>
                  <a:lnTo>
                    <a:pt x="1560449" y="275590"/>
                  </a:lnTo>
                  <a:lnTo>
                    <a:pt x="1560880" y="278130"/>
                  </a:lnTo>
                  <a:lnTo>
                    <a:pt x="1561757" y="279400"/>
                  </a:lnTo>
                  <a:lnTo>
                    <a:pt x="1562188" y="280670"/>
                  </a:lnTo>
                  <a:lnTo>
                    <a:pt x="1563560" y="284480"/>
                  </a:lnTo>
                  <a:lnTo>
                    <a:pt x="1564640" y="285750"/>
                  </a:lnTo>
                  <a:lnTo>
                    <a:pt x="1566519" y="288290"/>
                  </a:lnTo>
                  <a:lnTo>
                    <a:pt x="1567002" y="288290"/>
                  </a:lnTo>
                  <a:lnTo>
                    <a:pt x="1567357" y="289560"/>
                  </a:lnTo>
                  <a:lnTo>
                    <a:pt x="1570304" y="288290"/>
                  </a:lnTo>
                  <a:lnTo>
                    <a:pt x="1571675" y="288290"/>
                  </a:lnTo>
                  <a:lnTo>
                    <a:pt x="1574876" y="294640"/>
                  </a:lnTo>
                  <a:lnTo>
                    <a:pt x="1578063" y="293370"/>
                  </a:lnTo>
                  <a:lnTo>
                    <a:pt x="1578254" y="293370"/>
                  </a:lnTo>
                  <a:lnTo>
                    <a:pt x="1578241" y="294640"/>
                  </a:lnTo>
                  <a:lnTo>
                    <a:pt x="1579257" y="295910"/>
                  </a:lnTo>
                  <a:lnTo>
                    <a:pt x="1580273" y="295910"/>
                  </a:lnTo>
                  <a:lnTo>
                    <a:pt x="1581302" y="297180"/>
                  </a:lnTo>
                  <a:lnTo>
                    <a:pt x="1581340" y="298450"/>
                  </a:lnTo>
                  <a:lnTo>
                    <a:pt x="1581505" y="298450"/>
                  </a:lnTo>
                  <a:lnTo>
                    <a:pt x="1577581" y="300990"/>
                  </a:lnTo>
                  <a:lnTo>
                    <a:pt x="1572717" y="299720"/>
                  </a:lnTo>
                  <a:lnTo>
                    <a:pt x="1572641" y="295910"/>
                  </a:lnTo>
                  <a:lnTo>
                    <a:pt x="1571942" y="294640"/>
                  </a:lnTo>
                  <a:lnTo>
                    <a:pt x="1571231" y="293370"/>
                  </a:lnTo>
                  <a:lnTo>
                    <a:pt x="1569758" y="292100"/>
                  </a:lnTo>
                  <a:lnTo>
                    <a:pt x="1569351" y="292100"/>
                  </a:lnTo>
                  <a:lnTo>
                    <a:pt x="1569351" y="294640"/>
                  </a:lnTo>
                  <a:lnTo>
                    <a:pt x="1569097" y="295910"/>
                  </a:lnTo>
                  <a:lnTo>
                    <a:pt x="1568589" y="295910"/>
                  </a:lnTo>
                  <a:lnTo>
                    <a:pt x="1568348" y="294640"/>
                  </a:lnTo>
                  <a:lnTo>
                    <a:pt x="1569351" y="294640"/>
                  </a:lnTo>
                  <a:lnTo>
                    <a:pt x="1569351" y="292100"/>
                  </a:lnTo>
                  <a:lnTo>
                    <a:pt x="1567103" y="292100"/>
                  </a:lnTo>
                  <a:lnTo>
                    <a:pt x="1566214" y="293370"/>
                  </a:lnTo>
                  <a:lnTo>
                    <a:pt x="1565148" y="294640"/>
                  </a:lnTo>
                  <a:lnTo>
                    <a:pt x="1564157" y="295910"/>
                  </a:lnTo>
                  <a:lnTo>
                    <a:pt x="1564563" y="297180"/>
                  </a:lnTo>
                  <a:lnTo>
                    <a:pt x="1565084" y="297180"/>
                  </a:lnTo>
                  <a:lnTo>
                    <a:pt x="1565579" y="298450"/>
                  </a:lnTo>
                  <a:lnTo>
                    <a:pt x="1566303" y="298450"/>
                  </a:lnTo>
                  <a:lnTo>
                    <a:pt x="1566697" y="297180"/>
                  </a:lnTo>
                  <a:lnTo>
                    <a:pt x="1568831" y="297180"/>
                  </a:lnTo>
                  <a:lnTo>
                    <a:pt x="1569885" y="298450"/>
                  </a:lnTo>
                  <a:lnTo>
                    <a:pt x="1569389" y="299720"/>
                  </a:lnTo>
                  <a:lnTo>
                    <a:pt x="1568754" y="302260"/>
                  </a:lnTo>
                  <a:lnTo>
                    <a:pt x="1568323" y="303530"/>
                  </a:lnTo>
                  <a:lnTo>
                    <a:pt x="1568424" y="306070"/>
                  </a:lnTo>
                  <a:lnTo>
                    <a:pt x="1567522" y="307340"/>
                  </a:lnTo>
                  <a:lnTo>
                    <a:pt x="1566087" y="307340"/>
                  </a:lnTo>
                  <a:lnTo>
                    <a:pt x="1565275" y="306070"/>
                  </a:lnTo>
                  <a:lnTo>
                    <a:pt x="1564220" y="303530"/>
                  </a:lnTo>
                  <a:lnTo>
                    <a:pt x="1563471" y="303530"/>
                  </a:lnTo>
                  <a:lnTo>
                    <a:pt x="1561312" y="304800"/>
                  </a:lnTo>
                  <a:lnTo>
                    <a:pt x="1561719" y="307340"/>
                  </a:lnTo>
                  <a:lnTo>
                    <a:pt x="1562747" y="311150"/>
                  </a:lnTo>
                  <a:lnTo>
                    <a:pt x="1562506" y="312420"/>
                  </a:lnTo>
                  <a:lnTo>
                    <a:pt x="1562011" y="313690"/>
                  </a:lnTo>
                  <a:lnTo>
                    <a:pt x="1562087" y="314960"/>
                  </a:lnTo>
                  <a:lnTo>
                    <a:pt x="1562760" y="314960"/>
                  </a:lnTo>
                  <a:lnTo>
                    <a:pt x="1564157" y="313690"/>
                  </a:lnTo>
                  <a:lnTo>
                    <a:pt x="1565300" y="312420"/>
                  </a:lnTo>
                  <a:lnTo>
                    <a:pt x="1565960" y="311150"/>
                  </a:lnTo>
                  <a:lnTo>
                    <a:pt x="1568246" y="311150"/>
                  </a:lnTo>
                  <a:lnTo>
                    <a:pt x="1569453" y="309880"/>
                  </a:lnTo>
                  <a:lnTo>
                    <a:pt x="1570202" y="311150"/>
                  </a:lnTo>
                  <a:lnTo>
                    <a:pt x="1573733" y="311150"/>
                  </a:lnTo>
                  <a:lnTo>
                    <a:pt x="1572056" y="312420"/>
                  </a:lnTo>
                  <a:lnTo>
                    <a:pt x="1572971" y="312420"/>
                  </a:lnTo>
                  <a:lnTo>
                    <a:pt x="1576158" y="311150"/>
                  </a:lnTo>
                  <a:lnTo>
                    <a:pt x="1576133" y="309880"/>
                  </a:lnTo>
                  <a:lnTo>
                    <a:pt x="1576108" y="308610"/>
                  </a:lnTo>
                  <a:lnTo>
                    <a:pt x="1580261" y="309880"/>
                  </a:lnTo>
                  <a:lnTo>
                    <a:pt x="1580527" y="308610"/>
                  </a:lnTo>
                  <a:lnTo>
                    <a:pt x="1580743" y="307340"/>
                  </a:lnTo>
                  <a:lnTo>
                    <a:pt x="1581772" y="307340"/>
                  </a:lnTo>
                  <a:lnTo>
                    <a:pt x="1583944" y="306070"/>
                  </a:lnTo>
                  <a:lnTo>
                    <a:pt x="1585048" y="304800"/>
                  </a:lnTo>
                  <a:lnTo>
                    <a:pt x="1586484" y="304800"/>
                  </a:lnTo>
                  <a:lnTo>
                    <a:pt x="1584604" y="307340"/>
                  </a:lnTo>
                  <a:lnTo>
                    <a:pt x="1585036" y="312420"/>
                  </a:lnTo>
                  <a:lnTo>
                    <a:pt x="1587842" y="314960"/>
                  </a:lnTo>
                  <a:lnTo>
                    <a:pt x="1589024" y="318770"/>
                  </a:lnTo>
                  <a:lnTo>
                    <a:pt x="1589544" y="318770"/>
                  </a:lnTo>
                  <a:lnTo>
                    <a:pt x="1591500" y="317500"/>
                  </a:lnTo>
                  <a:lnTo>
                    <a:pt x="1592770" y="316230"/>
                  </a:lnTo>
                  <a:lnTo>
                    <a:pt x="1593227" y="317500"/>
                  </a:lnTo>
                  <a:lnTo>
                    <a:pt x="1593697" y="317500"/>
                  </a:lnTo>
                  <a:lnTo>
                    <a:pt x="1595208" y="321310"/>
                  </a:lnTo>
                  <a:lnTo>
                    <a:pt x="1599311" y="321310"/>
                  </a:lnTo>
                  <a:lnTo>
                    <a:pt x="1603933" y="320040"/>
                  </a:lnTo>
                  <a:lnTo>
                    <a:pt x="1606486" y="320040"/>
                  </a:lnTo>
                  <a:lnTo>
                    <a:pt x="1610588" y="318770"/>
                  </a:lnTo>
                  <a:lnTo>
                    <a:pt x="1612176" y="317500"/>
                  </a:lnTo>
                  <a:lnTo>
                    <a:pt x="1616252" y="316230"/>
                  </a:lnTo>
                  <a:lnTo>
                    <a:pt x="1616405" y="314960"/>
                  </a:lnTo>
                  <a:lnTo>
                    <a:pt x="1614919" y="312420"/>
                  </a:lnTo>
                  <a:lnTo>
                    <a:pt x="1617827" y="309880"/>
                  </a:lnTo>
                  <a:lnTo>
                    <a:pt x="1616964" y="307340"/>
                  </a:lnTo>
                  <a:lnTo>
                    <a:pt x="1616519" y="306070"/>
                  </a:lnTo>
                  <a:lnTo>
                    <a:pt x="1618513" y="304800"/>
                  </a:lnTo>
                  <a:lnTo>
                    <a:pt x="1620494" y="304800"/>
                  </a:lnTo>
                  <a:lnTo>
                    <a:pt x="1622767" y="303530"/>
                  </a:lnTo>
                  <a:lnTo>
                    <a:pt x="1623504" y="303530"/>
                  </a:lnTo>
                  <a:lnTo>
                    <a:pt x="1622806" y="308610"/>
                  </a:lnTo>
                  <a:lnTo>
                    <a:pt x="1625752" y="308610"/>
                  </a:lnTo>
                  <a:lnTo>
                    <a:pt x="1627365" y="309880"/>
                  </a:lnTo>
                  <a:lnTo>
                    <a:pt x="1628571" y="309880"/>
                  </a:lnTo>
                  <a:lnTo>
                    <a:pt x="1630781" y="311150"/>
                  </a:lnTo>
                  <a:lnTo>
                    <a:pt x="1633550" y="311150"/>
                  </a:lnTo>
                  <a:lnTo>
                    <a:pt x="1635455" y="309880"/>
                  </a:lnTo>
                  <a:lnTo>
                    <a:pt x="1637474" y="311150"/>
                  </a:lnTo>
                  <a:lnTo>
                    <a:pt x="1637957" y="314960"/>
                  </a:lnTo>
                  <a:lnTo>
                    <a:pt x="1639557" y="316230"/>
                  </a:lnTo>
                  <a:lnTo>
                    <a:pt x="1641462" y="317500"/>
                  </a:lnTo>
                  <a:lnTo>
                    <a:pt x="1643049" y="317500"/>
                  </a:lnTo>
                  <a:lnTo>
                    <a:pt x="1642071" y="321310"/>
                  </a:lnTo>
                  <a:lnTo>
                    <a:pt x="1634807" y="321310"/>
                  </a:lnTo>
                  <a:lnTo>
                    <a:pt x="1632648" y="320040"/>
                  </a:lnTo>
                  <a:lnTo>
                    <a:pt x="1631708" y="318770"/>
                  </a:lnTo>
                  <a:lnTo>
                    <a:pt x="1630908" y="314960"/>
                  </a:lnTo>
                  <a:lnTo>
                    <a:pt x="1630083" y="313690"/>
                  </a:lnTo>
                  <a:lnTo>
                    <a:pt x="1627695" y="312420"/>
                  </a:lnTo>
                  <a:lnTo>
                    <a:pt x="1627327" y="312420"/>
                  </a:lnTo>
                  <a:lnTo>
                    <a:pt x="1621142" y="316230"/>
                  </a:lnTo>
                  <a:lnTo>
                    <a:pt x="1618361" y="318770"/>
                  </a:lnTo>
                  <a:lnTo>
                    <a:pt x="1618399" y="320040"/>
                  </a:lnTo>
                  <a:lnTo>
                    <a:pt x="1620367" y="320040"/>
                  </a:lnTo>
                  <a:lnTo>
                    <a:pt x="1622615" y="321310"/>
                  </a:lnTo>
                  <a:lnTo>
                    <a:pt x="1627555" y="320040"/>
                  </a:lnTo>
                  <a:lnTo>
                    <a:pt x="1630184" y="321310"/>
                  </a:lnTo>
                  <a:lnTo>
                    <a:pt x="1633956" y="321310"/>
                  </a:lnTo>
                  <a:lnTo>
                    <a:pt x="1635506" y="322580"/>
                  </a:lnTo>
                  <a:lnTo>
                    <a:pt x="1636014" y="323850"/>
                  </a:lnTo>
                  <a:lnTo>
                    <a:pt x="1635607" y="326390"/>
                  </a:lnTo>
                  <a:lnTo>
                    <a:pt x="1634528" y="327660"/>
                  </a:lnTo>
                  <a:lnTo>
                    <a:pt x="1632839" y="330200"/>
                  </a:lnTo>
                  <a:lnTo>
                    <a:pt x="1635074" y="334010"/>
                  </a:lnTo>
                  <a:lnTo>
                    <a:pt x="1637677" y="335280"/>
                  </a:lnTo>
                  <a:lnTo>
                    <a:pt x="1641525" y="335280"/>
                  </a:lnTo>
                  <a:lnTo>
                    <a:pt x="1641830" y="334010"/>
                  </a:lnTo>
                  <a:lnTo>
                    <a:pt x="1642071" y="332740"/>
                  </a:lnTo>
                  <a:lnTo>
                    <a:pt x="1642999" y="331470"/>
                  </a:lnTo>
                  <a:lnTo>
                    <a:pt x="1646237" y="331470"/>
                  </a:lnTo>
                  <a:lnTo>
                    <a:pt x="1647024" y="332740"/>
                  </a:lnTo>
                  <a:lnTo>
                    <a:pt x="1648231" y="334010"/>
                  </a:lnTo>
                  <a:lnTo>
                    <a:pt x="1648612" y="334010"/>
                  </a:lnTo>
                  <a:lnTo>
                    <a:pt x="1648917" y="335280"/>
                  </a:lnTo>
                  <a:lnTo>
                    <a:pt x="1649349" y="335280"/>
                  </a:lnTo>
                  <a:lnTo>
                    <a:pt x="1649056" y="336550"/>
                  </a:lnTo>
                  <a:lnTo>
                    <a:pt x="1649145" y="337820"/>
                  </a:lnTo>
                  <a:lnTo>
                    <a:pt x="1649387" y="340360"/>
                  </a:lnTo>
                  <a:lnTo>
                    <a:pt x="1649704" y="340360"/>
                  </a:lnTo>
                  <a:lnTo>
                    <a:pt x="1650504" y="341630"/>
                  </a:lnTo>
                  <a:lnTo>
                    <a:pt x="1651076" y="341630"/>
                  </a:lnTo>
                  <a:lnTo>
                    <a:pt x="1655013" y="337820"/>
                  </a:lnTo>
                  <a:lnTo>
                    <a:pt x="1654568" y="337820"/>
                  </a:lnTo>
                  <a:lnTo>
                    <a:pt x="1654327" y="336550"/>
                  </a:lnTo>
                  <a:lnTo>
                    <a:pt x="1653311" y="337820"/>
                  </a:lnTo>
                  <a:lnTo>
                    <a:pt x="1653159" y="336550"/>
                  </a:lnTo>
                  <a:lnTo>
                    <a:pt x="1652536" y="335280"/>
                  </a:lnTo>
                  <a:lnTo>
                    <a:pt x="1652270" y="334010"/>
                  </a:lnTo>
                  <a:lnTo>
                    <a:pt x="1653197" y="331470"/>
                  </a:lnTo>
                  <a:lnTo>
                    <a:pt x="1654378" y="330200"/>
                  </a:lnTo>
                  <a:lnTo>
                    <a:pt x="1654962" y="328930"/>
                  </a:lnTo>
                  <a:lnTo>
                    <a:pt x="1655546" y="327660"/>
                  </a:lnTo>
                  <a:lnTo>
                    <a:pt x="1652155" y="327660"/>
                  </a:lnTo>
                  <a:lnTo>
                    <a:pt x="1651482" y="326390"/>
                  </a:lnTo>
                  <a:lnTo>
                    <a:pt x="1651114" y="325120"/>
                  </a:lnTo>
                  <a:lnTo>
                    <a:pt x="1653603" y="325120"/>
                  </a:lnTo>
                  <a:lnTo>
                    <a:pt x="1654403" y="323850"/>
                  </a:lnTo>
                  <a:lnTo>
                    <a:pt x="1654454" y="322580"/>
                  </a:lnTo>
                  <a:lnTo>
                    <a:pt x="1655787" y="322580"/>
                  </a:lnTo>
                  <a:lnTo>
                    <a:pt x="1659204" y="318770"/>
                  </a:lnTo>
                  <a:lnTo>
                    <a:pt x="1661731" y="316230"/>
                  </a:lnTo>
                  <a:lnTo>
                    <a:pt x="1662366" y="316230"/>
                  </a:lnTo>
                  <a:lnTo>
                    <a:pt x="1662658" y="314960"/>
                  </a:lnTo>
                  <a:lnTo>
                    <a:pt x="1664081" y="313690"/>
                  </a:lnTo>
                  <a:lnTo>
                    <a:pt x="1665160" y="313690"/>
                  </a:lnTo>
                  <a:lnTo>
                    <a:pt x="1666367" y="312420"/>
                  </a:lnTo>
                  <a:lnTo>
                    <a:pt x="1663585" y="308610"/>
                  </a:lnTo>
                  <a:lnTo>
                    <a:pt x="1669122" y="306070"/>
                  </a:lnTo>
                  <a:lnTo>
                    <a:pt x="1673364" y="308610"/>
                  </a:lnTo>
                  <a:lnTo>
                    <a:pt x="1672069" y="313690"/>
                  </a:lnTo>
                  <a:lnTo>
                    <a:pt x="1674393" y="317500"/>
                  </a:lnTo>
                  <a:lnTo>
                    <a:pt x="1674710" y="318770"/>
                  </a:lnTo>
                  <a:lnTo>
                    <a:pt x="1674761" y="320040"/>
                  </a:lnTo>
                  <a:lnTo>
                    <a:pt x="1674583" y="321310"/>
                  </a:lnTo>
                  <a:lnTo>
                    <a:pt x="1674342" y="322580"/>
                  </a:lnTo>
                  <a:lnTo>
                    <a:pt x="1675523" y="322580"/>
                  </a:lnTo>
                  <a:lnTo>
                    <a:pt x="1676069" y="323850"/>
                  </a:lnTo>
                  <a:lnTo>
                    <a:pt x="1676717" y="323850"/>
                  </a:lnTo>
                  <a:lnTo>
                    <a:pt x="1678076" y="325120"/>
                  </a:lnTo>
                  <a:lnTo>
                    <a:pt x="1679067" y="325120"/>
                  </a:lnTo>
                  <a:lnTo>
                    <a:pt x="1677466" y="327660"/>
                  </a:lnTo>
                  <a:lnTo>
                    <a:pt x="1686026" y="331470"/>
                  </a:lnTo>
                  <a:lnTo>
                    <a:pt x="1694561" y="334010"/>
                  </a:lnTo>
                  <a:lnTo>
                    <a:pt x="1693164" y="332740"/>
                  </a:lnTo>
                  <a:lnTo>
                    <a:pt x="1690878" y="332740"/>
                  </a:lnTo>
                  <a:lnTo>
                    <a:pt x="1692008" y="330200"/>
                  </a:lnTo>
                  <a:lnTo>
                    <a:pt x="1695069" y="330200"/>
                  </a:lnTo>
                  <a:lnTo>
                    <a:pt x="1696097" y="331470"/>
                  </a:lnTo>
                  <a:lnTo>
                    <a:pt x="1696440" y="330200"/>
                  </a:lnTo>
                  <a:lnTo>
                    <a:pt x="1696796" y="328930"/>
                  </a:lnTo>
                  <a:lnTo>
                    <a:pt x="1697393" y="327660"/>
                  </a:lnTo>
                  <a:lnTo>
                    <a:pt x="1697926" y="325120"/>
                  </a:lnTo>
                  <a:lnTo>
                    <a:pt x="1697228" y="325120"/>
                  </a:lnTo>
                  <a:lnTo>
                    <a:pt x="1697799" y="323850"/>
                  </a:lnTo>
                  <a:lnTo>
                    <a:pt x="1698167" y="322580"/>
                  </a:lnTo>
                  <a:lnTo>
                    <a:pt x="1698625" y="322580"/>
                  </a:lnTo>
                  <a:lnTo>
                    <a:pt x="1698675" y="321310"/>
                  </a:lnTo>
                  <a:lnTo>
                    <a:pt x="1698612" y="320040"/>
                  </a:lnTo>
                  <a:lnTo>
                    <a:pt x="1702130" y="320040"/>
                  </a:lnTo>
                  <a:lnTo>
                    <a:pt x="1706029" y="318770"/>
                  </a:lnTo>
                  <a:lnTo>
                    <a:pt x="1711998" y="317500"/>
                  </a:lnTo>
                  <a:lnTo>
                    <a:pt x="1712252" y="320040"/>
                  </a:lnTo>
                  <a:lnTo>
                    <a:pt x="1712074" y="321310"/>
                  </a:lnTo>
                  <a:lnTo>
                    <a:pt x="1711045" y="322580"/>
                  </a:lnTo>
                  <a:lnTo>
                    <a:pt x="1711147" y="323850"/>
                  </a:lnTo>
                  <a:lnTo>
                    <a:pt x="1712036" y="323850"/>
                  </a:lnTo>
                  <a:lnTo>
                    <a:pt x="1712887" y="325120"/>
                  </a:lnTo>
                  <a:lnTo>
                    <a:pt x="1715846" y="327660"/>
                  </a:lnTo>
                  <a:lnTo>
                    <a:pt x="1716773" y="330200"/>
                  </a:lnTo>
                  <a:lnTo>
                    <a:pt x="1717421" y="336550"/>
                  </a:lnTo>
                  <a:lnTo>
                    <a:pt x="1718437" y="340360"/>
                  </a:lnTo>
                  <a:lnTo>
                    <a:pt x="1720519" y="344170"/>
                  </a:lnTo>
                  <a:lnTo>
                    <a:pt x="1721231" y="345440"/>
                  </a:lnTo>
                  <a:lnTo>
                    <a:pt x="1722069" y="346710"/>
                  </a:lnTo>
                  <a:lnTo>
                    <a:pt x="1723186" y="345440"/>
                  </a:lnTo>
                  <a:lnTo>
                    <a:pt x="1724037" y="344170"/>
                  </a:lnTo>
                  <a:lnTo>
                    <a:pt x="1725396" y="345440"/>
                  </a:lnTo>
                  <a:lnTo>
                    <a:pt x="1726450" y="346710"/>
                  </a:lnTo>
                  <a:lnTo>
                    <a:pt x="1725930" y="347980"/>
                  </a:lnTo>
                  <a:lnTo>
                    <a:pt x="1726844" y="347980"/>
                  </a:lnTo>
                  <a:lnTo>
                    <a:pt x="1727860" y="349250"/>
                  </a:lnTo>
                  <a:lnTo>
                    <a:pt x="1729422" y="347980"/>
                  </a:lnTo>
                  <a:lnTo>
                    <a:pt x="1730235" y="349250"/>
                  </a:lnTo>
                  <a:lnTo>
                    <a:pt x="1730438" y="349250"/>
                  </a:lnTo>
                  <a:lnTo>
                    <a:pt x="1730400" y="350520"/>
                  </a:lnTo>
                  <a:lnTo>
                    <a:pt x="1727403" y="353060"/>
                  </a:lnTo>
                  <a:lnTo>
                    <a:pt x="1727187" y="353187"/>
                  </a:lnTo>
                  <a:lnTo>
                    <a:pt x="1727187" y="365760"/>
                  </a:lnTo>
                  <a:lnTo>
                    <a:pt x="1727123" y="370840"/>
                  </a:lnTo>
                  <a:lnTo>
                    <a:pt x="1719173" y="365760"/>
                  </a:lnTo>
                  <a:lnTo>
                    <a:pt x="1720608" y="364490"/>
                  </a:lnTo>
                  <a:lnTo>
                    <a:pt x="1723504" y="361950"/>
                  </a:lnTo>
                  <a:lnTo>
                    <a:pt x="1726145" y="364490"/>
                  </a:lnTo>
                  <a:lnTo>
                    <a:pt x="1727187" y="365760"/>
                  </a:lnTo>
                  <a:lnTo>
                    <a:pt x="1727187" y="353187"/>
                  </a:lnTo>
                  <a:lnTo>
                    <a:pt x="1723047" y="355600"/>
                  </a:lnTo>
                  <a:lnTo>
                    <a:pt x="1720164" y="358140"/>
                  </a:lnTo>
                  <a:lnTo>
                    <a:pt x="1718729" y="357619"/>
                  </a:lnTo>
                  <a:lnTo>
                    <a:pt x="1718729" y="364490"/>
                  </a:lnTo>
                  <a:lnTo>
                    <a:pt x="1716024" y="363220"/>
                  </a:lnTo>
                  <a:lnTo>
                    <a:pt x="1716392" y="361950"/>
                  </a:lnTo>
                  <a:lnTo>
                    <a:pt x="1718310" y="361950"/>
                  </a:lnTo>
                  <a:lnTo>
                    <a:pt x="1718729" y="364490"/>
                  </a:lnTo>
                  <a:lnTo>
                    <a:pt x="1718729" y="357619"/>
                  </a:lnTo>
                  <a:lnTo>
                    <a:pt x="1716684" y="356870"/>
                  </a:lnTo>
                  <a:lnTo>
                    <a:pt x="1722869" y="355600"/>
                  </a:lnTo>
                  <a:lnTo>
                    <a:pt x="1720659" y="355600"/>
                  </a:lnTo>
                  <a:lnTo>
                    <a:pt x="1712214" y="356704"/>
                  </a:lnTo>
                  <a:lnTo>
                    <a:pt x="1712214" y="359410"/>
                  </a:lnTo>
                  <a:lnTo>
                    <a:pt x="1711248" y="360680"/>
                  </a:lnTo>
                  <a:lnTo>
                    <a:pt x="1710778" y="360680"/>
                  </a:lnTo>
                  <a:lnTo>
                    <a:pt x="1709928" y="359410"/>
                  </a:lnTo>
                  <a:lnTo>
                    <a:pt x="1712214" y="359410"/>
                  </a:lnTo>
                  <a:lnTo>
                    <a:pt x="1712214" y="356704"/>
                  </a:lnTo>
                  <a:lnTo>
                    <a:pt x="1710855" y="356870"/>
                  </a:lnTo>
                  <a:lnTo>
                    <a:pt x="1709572" y="355930"/>
                  </a:lnTo>
                  <a:lnTo>
                    <a:pt x="1709572" y="363220"/>
                  </a:lnTo>
                  <a:lnTo>
                    <a:pt x="1708950" y="364490"/>
                  </a:lnTo>
                  <a:lnTo>
                    <a:pt x="1707108" y="364490"/>
                  </a:lnTo>
                  <a:lnTo>
                    <a:pt x="1707108" y="457200"/>
                  </a:lnTo>
                  <a:lnTo>
                    <a:pt x="1707019" y="458470"/>
                  </a:lnTo>
                  <a:lnTo>
                    <a:pt x="1706308" y="458470"/>
                  </a:lnTo>
                  <a:lnTo>
                    <a:pt x="1706384" y="457200"/>
                  </a:lnTo>
                  <a:lnTo>
                    <a:pt x="1707108" y="457200"/>
                  </a:lnTo>
                  <a:lnTo>
                    <a:pt x="1707108" y="364490"/>
                  </a:lnTo>
                  <a:lnTo>
                    <a:pt x="1706448" y="364490"/>
                  </a:lnTo>
                  <a:lnTo>
                    <a:pt x="1705483" y="363220"/>
                  </a:lnTo>
                  <a:lnTo>
                    <a:pt x="1704797" y="363220"/>
                  </a:lnTo>
                  <a:lnTo>
                    <a:pt x="1704124" y="361950"/>
                  </a:lnTo>
                  <a:lnTo>
                    <a:pt x="1707730" y="360680"/>
                  </a:lnTo>
                  <a:lnTo>
                    <a:pt x="1708365" y="361950"/>
                  </a:lnTo>
                  <a:lnTo>
                    <a:pt x="1708924" y="361950"/>
                  </a:lnTo>
                  <a:lnTo>
                    <a:pt x="1709572" y="363220"/>
                  </a:lnTo>
                  <a:lnTo>
                    <a:pt x="1709572" y="355930"/>
                  </a:lnTo>
                  <a:lnTo>
                    <a:pt x="1709140" y="355600"/>
                  </a:lnTo>
                  <a:lnTo>
                    <a:pt x="1707210" y="354330"/>
                  </a:lnTo>
                  <a:lnTo>
                    <a:pt x="1704441" y="354330"/>
                  </a:lnTo>
                  <a:lnTo>
                    <a:pt x="1703184" y="356870"/>
                  </a:lnTo>
                  <a:lnTo>
                    <a:pt x="1703743" y="356870"/>
                  </a:lnTo>
                  <a:lnTo>
                    <a:pt x="1704238" y="358140"/>
                  </a:lnTo>
                  <a:lnTo>
                    <a:pt x="1705673" y="358140"/>
                  </a:lnTo>
                  <a:lnTo>
                    <a:pt x="1702231" y="359410"/>
                  </a:lnTo>
                  <a:lnTo>
                    <a:pt x="1701800" y="358140"/>
                  </a:lnTo>
                  <a:lnTo>
                    <a:pt x="1701469" y="358140"/>
                  </a:lnTo>
                  <a:lnTo>
                    <a:pt x="1701342" y="356870"/>
                  </a:lnTo>
                  <a:lnTo>
                    <a:pt x="1700466" y="356870"/>
                  </a:lnTo>
                  <a:lnTo>
                    <a:pt x="1699539" y="355600"/>
                  </a:lnTo>
                  <a:lnTo>
                    <a:pt x="1699374" y="355473"/>
                  </a:lnTo>
                  <a:lnTo>
                    <a:pt x="1699374" y="469900"/>
                  </a:lnTo>
                  <a:lnTo>
                    <a:pt x="1698599" y="471170"/>
                  </a:lnTo>
                  <a:lnTo>
                    <a:pt x="1697647" y="474980"/>
                  </a:lnTo>
                  <a:lnTo>
                    <a:pt x="1694675" y="474980"/>
                  </a:lnTo>
                  <a:lnTo>
                    <a:pt x="1694713" y="472440"/>
                  </a:lnTo>
                  <a:lnTo>
                    <a:pt x="1694726" y="471170"/>
                  </a:lnTo>
                  <a:lnTo>
                    <a:pt x="1695373" y="469900"/>
                  </a:lnTo>
                  <a:lnTo>
                    <a:pt x="1697037" y="467360"/>
                  </a:lnTo>
                  <a:lnTo>
                    <a:pt x="1699260" y="467360"/>
                  </a:lnTo>
                  <a:lnTo>
                    <a:pt x="1699374" y="469900"/>
                  </a:lnTo>
                  <a:lnTo>
                    <a:pt x="1699374" y="355473"/>
                  </a:lnTo>
                  <a:lnTo>
                    <a:pt x="1696339" y="353060"/>
                  </a:lnTo>
                  <a:lnTo>
                    <a:pt x="1689176" y="353060"/>
                  </a:lnTo>
                  <a:lnTo>
                    <a:pt x="1687703" y="351790"/>
                  </a:lnTo>
                  <a:lnTo>
                    <a:pt x="1686039" y="353060"/>
                  </a:lnTo>
                  <a:lnTo>
                    <a:pt x="1684451" y="354330"/>
                  </a:lnTo>
                  <a:lnTo>
                    <a:pt x="1683321" y="356870"/>
                  </a:lnTo>
                  <a:lnTo>
                    <a:pt x="1682673" y="358140"/>
                  </a:lnTo>
                  <a:lnTo>
                    <a:pt x="1681924" y="359410"/>
                  </a:lnTo>
                  <a:lnTo>
                    <a:pt x="1681022" y="360680"/>
                  </a:lnTo>
                  <a:lnTo>
                    <a:pt x="1678559" y="361950"/>
                  </a:lnTo>
                  <a:lnTo>
                    <a:pt x="1677581" y="363220"/>
                  </a:lnTo>
                  <a:lnTo>
                    <a:pt x="1677238" y="365760"/>
                  </a:lnTo>
                  <a:lnTo>
                    <a:pt x="1667560" y="367030"/>
                  </a:lnTo>
                  <a:lnTo>
                    <a:pt x="1660156" y="368300"/>
                  </a:lnTo>
                  <a:lnTo>
                    <a:pt x="1650644" y="368300"/>
                  </a:lnTo>
                  <a:lnTo>
                    <a:pt x="1656194" y="372110"/>
                  </a:lnTo>
                  <a:lnTo>
                    <a:pt x="1652003" y="375920"/>
                  </a:lnTo>
                  <a:lnTo>
                    <a:pt x="1657464" y="375920"/>
                  </a:lnTo>
                  <a:lnTo>
                    <a:pt x="1666849" y="374650"/>
                  </a:lnTo>
                  <a:lnTo>
                    <a:pt x="1673098" y="373380"/>
                  </a:lnTo>
                  <a:lnTo>
                    <a:pt x="1678025" y="372110"/>
                  </a:lnTo>
                  <a:lnTo>
                    <a:pt x="1678343" y="373380"/>
                  </a:lnTo>
                  <a:lnTo>
                    <a:pt x="1678686" y="374650"/>
                  </a:lnTo>
                  <a:lnTo>
                    <a:pt x="1680502" y="379730"/>
                  </a:lnTo>
                  <a:lnTo>
                    <a:pt x="1681060" y="382270"/>
                  </a:lnTo>
                  <a:lnTo>
                    <a:pt x="1682711" y="388620"/>
                  </a:lnTo>
                  <a:lnTo>
                    <a:pt x="1681568" y="391160"/>
                  </a:lnTo>
                  <a:lnTo>
                    <a:pt x="1675968" y="396240"/>
                  </a:lnTo>
                  <a:lnTo>
                    <a:pt x="1673250" y="396240"/>
                  </a:lnTo>
                  <a:lnTo>
                    <a:pt x="1667878" y="393700"/>
                  </a:lnTo>
                  <a:lnTo>
                    <a:pt x="1665312" y="393700"/>
                  </a:lnTo>
                  <a:lnTo>
                    <a:pt x="1665312" y="410210"/>
                  </a:lnTo>
                  <a:lnTo>
                    <a:pt x="1656892" y="417398"/>
                  </a:lnTo>
                  <a:lnTo>
                    <a:pt x="1656892" y="516890"/>
                  </a:lnTo>
                  <a:lnTo>
                    <a:pt x="1654810" y="520700"/>
                  </a:lnTo>
                  <a:lnTo>
                    <a:pt x="1654479" y="521449"/>
                  </a:lnTo>
                  <a:lnTo>
                    <a:pt x="1654479" y="570230"/>
                  </a:lnTo>
                  <a:lnTo>
                    <a:pt x="1654060" y="570230"/>
                  </a:lnTo>
                  <a:lnTo>
                    <a:pt x="1652587" y="571500"/>
                  </a:lnTo>
                  <a:lnTo>
                    <a:pt x="1652244" y="570230"/>
                  </a:lnTo>
                  <a:lnTo>
                    <a:pt x="1652079" y="570230"/>
                  </a:lnTo>
                  <a:lnTo>
                    <a:pt x="1651381" y="568960"/>
                  </a:lnTo>
                  <a:lnTo>
                    <a:pt x="1650822" y="568960"/>
                  </a:lnTo>
                  <a:lnTo>
                    <a:pt x="1650339" y="567690"/>
                  </a:lnTo>
                  <a:lnTo>
                    <a:pt x="1653324" y="567690"/>
                  </a:lnTo>
                  <a:lnTo>
                    <a:pt x="1654479" y="570230"/>
                  </a:lnTo>
                  <a:lnTo>
                    <a:pt x="1654479" y="521449"/>
                  </a:lnTo>
                  <a:lnTo>
                    <a:pt x="1653120" y="524510"/>
                  </a:lnTo>
                  <a:lnTo>
                    <a:pt x="1649514" y="527050"/>
                  </a:lnTo>
                  <a:lnTo>
                    <a:pt x="1648155" y="527050"/>
                  </a:lnTo>
                  <a:lnTo>
                    <a:pt x="1646072" y="528320"/>
                  </a:lnTo>
                  <a:lnTo>
                    <a:pt x="1644700" y="528320"/>
                  </a:lnTo>
                  <a:lnTo>
                    <a:pt x="1642795" y="527050"/>
                  </a:lnTo>
                  <a:lnTo>
                    <a:pt x="1641944" y="527050"/>
                  </a:lnTo>
                  <a:lnTo>
                    <a:pt x="1641944" y="581660"/>
                  </a:lnTo>
                  <a:lnTo>
                    <a:pt x="1641259" y="582930"/>
                  </a:lnTo>
                  <a:lnTo>
                    <a:pt x="1639735" y="582930"/>
                  </a:lnTo>
                  <a:lnTo>
                    <a:pt x="1640382" y="580390"/>
                  </a:lnTo>
                  <a:lnTo>
                    <a:pt x="1639760" y="579120"/>
                  </a:lnTo>
                  <a:lnTo>
                    <a:pt x="1638503" y="576580"/>
                  </a:lnTo>
                  <a:lnTo>
                    <a:pt x="1641513" y="574040"/>
                  </a:lnTo>
                  <a:lnTo>
                    <a:pt x="1641944" y="581660"/>
                  </a:lnTo>
                  <a:lnTo>
                    <a:pt x="1641944" y="527050"/>
                  </a:lnTo>
                  <a:lnTo>
                    <a:pt x="1641513" y="527050"/>
                  </a:lnTo>
                  <a:lnTo>
                    <a:pt x="1641563" y="528320"/>
                  </a:lnTo>
                  <a:lnTo>
                    <a:pt x="1640586" y="528320"/>
                  </a:lnTo>
                  <a:lnTo>
                    <a:pt x="1640636" y="527050"/>
                  </a:lnTo>
                  <a:lnTo>
                    <a:pt x="1641348" y="527050"/>
                  </a:lnTo>
                  <a:lnTo>
                    <a:pt x="1641360" y="525780"/>
                  </a:lnTo>
                  <a:lnTo>
                    <a:pt x="1641208" y="525780"/>
                  </a:lnTo>
                  <a:lnTo>
                    <a:pt x="1643761" y="521970"/>
                  </a:lnTo>
                  <a:lnTo>
                    <a:pt x="1646364" y="519430"/>
                  </a:lnTo>
                  <a:lnTo>
                    <a:pt x="1650707" y="516890"/>
                  </a:lnTo>
                  <a:lnTo>
                    <a:pt x="1656892" y="516890"/>
                  </a:lnTo>
                  <a:lnTo>
                    <a:pt x="1656892" y="417398"/>
                  </a:lnTo>
                  <a:lnTo>
                    <a:pt x="1654898" y="419100"/>
                  </a:lnTo>
                  <a:lnTo>
                    <a:pt x="1652790" y="421640"/>
                  </a:lnTo>
                  <a:lnTo>
                    <a:pt x="1652689" y="420370"/>
                  </a:lnTo>
                  <a:lnTo>
                    <a:pt x="1652524" y="419100"/>
                  </a:lnTo>
                  <a:lnTo>
                    <a:pt x="1650961" y="419100"/>
                  </a:lnTo>
                  <a:lnTo>
                    <a:pt x="1664462" y="410210"/>
                  </a:lnTo>
                  <a:lnTo>
                    <a:pt x="1665312" y="410210"/>
                  </a:lnTo>
                  <a:lnTo>
                    <a:pt x="1665312" y="393700"/>
                  </a:lnTo>
                  <a:lnTo>
                    <a:pt x="1658239" y="393700"/>
                  </a:lnTo>
                  <a:lnTo>
                    <a:pt x="1658239" y="405130"/>
                  </a:lnTo>
                  <a:lnTo>
                    <a:pt x="1658086" y="406400"/>
                  </a:lnTo>
                  <a:lnTo>
                    <a:pt x="1656346" y="407670"/>
                  </a:lnTo>
                  <a:lnTo>
                    <a:pt x="1655483" y="407670"/>
                  </a:lnTo>
                  <a:lnTo>
                    <a:pt x="1653667" y="408940"/>
                  </a:lnTo>
                  <a:lnTo>
                    <a:pt x="1650822" y="408940"/>
                  </a:lnTo>
                  <a:lnTo>
                    <a:pt x="1652435" y="406400"/>
                  </a:lnTo>
                  <a:lnTo>
                    <a:pt x="1654797" y="405130"/>
                  </a:lnTo>
                  <a:lnTo>
                    <a:pt x="1656651" y="402590"/>
                  </a:lnTo>
                  <a:lnTo>
                    <a:pt x="1657210" y="402590"/>
                  </a:lnTo>
                  <a:lnTo>
                    <a:pt x="1657845" y="403860"/>
                  </a:lnTo>
                  <a:lnTo>
                    <a:pt x="1658239" y="405130"/>
                  </a:lnTo>
                  <a:lnTo>
                    <a:pt x="1658239" y="393700"/>
                  </a:lnTo>
                  <a:lnTo>
                    <a:pt x="1650542" y="393700"/>
                  </a:lnTo>
                  <a:lnTo>
                    <a:pt x="1648218" y="392430"/>
                  </a:lnTo>
                  <a:lnTo>
                    <a:pt x="1646478" y="392430"/>
                  </a:lnTo>
                  <a:lnTo>
                    <a:pt x="1647113" y="393700"/>
                  </a:lnTo>
                  <a:lnTo>
                    <a:pt x="1647609" y="393700"/>
                  </a:lnTo>
                  <a:lnTo>
                    <a:pt x="1651088" y="396240"/>
                  </a:lnTo>
                  <a:lnTo>
                    <a:pt x="1652358" y="398780"/>
                  </a:lnTo>
                  <a:lnTo>
                    <a:pt x="1653273" y="401320"/>
                  </a:lnTo>
                  <a:lnTo>
                    <a:pt x="1652892" y="401320"/>
                  </a:lnTo>
                  <a:lnTo>
                    <a:pt x="1650542" y="403745"/>
                  </a:lnTo>
                  <a:lnTo>
                    <a:pt x="1650542" y="422910"/>
                  </a:lnTo>
                  <a:lnTo>
                    <a:pt x="1632064" y="438467"/>
                  </a:lnTo>
                  <a:lnTo>
                    <a:pt x="1632064" y="497840"/>
                  </a:lnTo>
                  <a:lnTo>
                    <a:pt x="1629384" y="497840"/>
                  </a:lnTo>
                  <a:lnTo>
                    <a:pt x="1628787" y="499110"/>
                  </a:lnTo>
                  <a:lnTo>
                    <a:pt x="1627098" y="499110"/>
                  </a:lnTo>
                  <a:lnTo>
                    <a:pt x="1626323" y="497840"/>
                  </a:lnTo>
                  <a:lnTo>
                    <a:pt x="1626095" y="496570"/>
                  </a:lnTo>
                  <a:lnTo>
                    <a:pt x="1627212" y="495300"/>
                  </a:lnTo>
                  <a:lnTo>
                    <a:pt x="1628457" y="495300"/>
                  </a:lnTo>
                  <a:lnTo>
                    <a:pt x="1630260" y="496570"/>
                  </a:lnTo>
                  <a:lnTo>
                    <a:pt x="1630895" y="496570"/>
                  </a:lnTo>
                  <a:lnTo>
                    <a:pt x="1632064" y="497840"/>
                  </a:lnTo>
                  <a:lnTo>
                    <a:pt x="1632064" y="438467"/>
                  </a:lnTo>
                  <a:lnTo>
                    <a:pt x="1629422" y="440690"/>
                  </a:lnTo>
                  <a:lnTo>
                    <a:pt x="1628838" y="441172"/>
                  </a:lnTo>
                  <a:lnTo>
                    <a:pt x="1628838" y="482600"/>
                  </a:lnTo>
                  <a:lnTo>
                    <a:pt x="1628787" y="483870"/>
                  </a:lnTo>
                  <a:lnTo>
                    <a:pt x="1627276" y="485140"/>
                  </a:lnTo>
                  <a:lnTo>
                    <a:pt x="1626704" y="486410"/>
                  </a:lnTo>
                  <a:lnTo>
                    <a:pt x="1626882" y="488950"/>
                  </a:lnTo>
                  <a:lnTo>
                    <a:pt x="1625955" y="490220"/>
                  </a:lnTo>
                  <a:lnTo>
                    <a:pt x="1624774" y="491490"/>
                  </a:lnTo>
                  <a:lnTo>
                    <a:pt x="1624761" y="488950"/>
                  </a:lnTo>
                  <a:lnTo>
                    <a:pt x="1624025" y="486410"/>
                  </a:lnTo>
                  <a:lnTo>
                    <a:pt x="1622729" y="483870"/>
                  </a:lnTo>
                  <a:lnTo>
                    <a:pt x="1622933" y="483870"/>
                  </a:lnTo>
                  <a:lnTo>
                    <a:pt x="1622920" y="482600"/>
                  </a:lnTo>
                  <a:lnTo>
                    <a:pt x="1628838" y="482600"/>
                  </a:lnTo>
                  <a:lnTo>
                    <a:pt x="1628838" y="441172"/>
                  </a:lnTo>
                  <a:lnTo>
                    <a:pt x="1616583" y="451065"/>
                  </a:lnTo>
                  <a:lnTo>
                    <a:pt x="1616583" y="469900"/>
                  </a:lnTo>
                  <a:lnTo>
                    <a:pt x="1616341" y="472440"/>
                  </a:lnTo>
                  <a:lnTo>
                    <a:pt x="1615998" y="472440"/>
                  </a:lnTo>
                  <a:lnTo>
                    <a:pt x="1615795" y="471170"/>
                  </a:lnTo>
                  <a:lnTo>
                    <a:pt x="1615516" y="471170"/>
                  </a:lnTo>
                  <a:lnTo>
                    <a:pt x="1614309" y="468630"/>
                  </a:lnTo>
                  <a:lnTo>
                    <a:pt x="1613230" y="467360"/>
                  </a:lnTo>
                  <a:lnTo>
                    <a:pt x="1612011" y="466090"/>
                  </a:lnTo>
                  <a:lnTo>
                    <a:pt x="1612925" y="466090"/>
                  </a:lnTo>
                  <a:lnTo>
                    <a:pt x="1613712" y="467360"/>
                  </a:lnTo>
                  <a:lnTo>
                    <a:pt x="1615490" y="468630"/>
                  </a:lnTo>
                  <a:lnTo>
                    <a:pt x="1616583" y="469900"/>
                  </a:lnTo>
                  <a:lnTo>
                    <a:pt x="1616583" y="451065"/>
                  </a:lnTo>
                  <a:lnTo>
                    <a:pt x="1615274" y="452120"/>
                  </a:lnTo>
                  <a:lnTo>
                    <a:pt x="1610639" y="452120"/>
                  </a:lnTo>
                  <a:lnTo>
                    <a:pt x="1609915" y="450557"/>
                  </a:lnTo>
                  <a:lnTo>
                    <a:pt x="1609915" y="457200"/>
                  </a:lnTo>
                  <a:lnTo>
                    <a:pt x="1608137" y="457200"/>
                  </a:lnTo>
                  <a:lnTo>
                    <a:pt x="1607388" y="455930"/>
                  </a:lnTo>
                  <a:lnTo>
                    <a:pt x="1606918" y="454660"/>
                  </a:lnTo>
                  <a:lnTo>
                    <a:pt x="1609915" y="457200"/>
                  </a:lnTo>
                  <a:lnTo>
                    <a:pt x="1609915" y="450557"/>
                  </a:lnTo>
                  <a:lnTo>
                    <a:pt x="1609471" y="449580"/>
                  </a:lnTo>
                  <a:lnTo>
                    <a:pt x="1607642" y="448310"/>
                  </a:lnTo>
                  <a:lnTo>
                    <a:pt x="1607312" y="448310"/>
                  </a:lnTo>
                  <a:lnTo>
                    <a:pt x="1606994" y="447040"/>
                  </a:lnTo>
                  <a:lnTo>
                    <a:pt x="1612722" y="443230"/>
                  </a:lnTo>
                  <a:lnTo>
                    <a:pt x="1613306" y="444500"/>
                  </a:lnTo>
                  <a:lnTo>
                    <a:pt x="1613636" y="444500"/>
                  </a:lnTo>
                  <a:lnTo>
                    <a:pt x="1615249" y="445770"/>
                  </a:lnTo>
                  <a:lnTo>
                    <a:pt x="1616925" y="445770"/>
                  </a:lnTo>
                  <a:lnTo>
                    <a:pt x="1618437" y="443230"/>
                  </a:lnTo>
                  <a:lnTo>
                    <a:pt x="1618449" y="441960"/>
                  </a:lnTo>
                  <a:lnTo>
                    <a:pt x="1618094" y="441960"/>
                  </a:lnTo>
                  <a:lnTo>
                    <a:pt x="1617510" y="440690"/>
                  </a:lnTo>
                  <a:lnTo>
                    <a:pt x="1629257" y="433070"/>
                  </a:lnTo>
                  <a:lnTo>
                    <a:pt x="1630299" y="434340"/>
                  </a:lnTo>
                  <a:lnTo>
                    <a:pt x="1631886" y="434340"/>
                  </a:lnTo>
                  <a:lnTo>
                    <a:pt x="1630743" y="433070"/>
                  </a:lnTo>
                  <a:lnTo>
                    <a:pt x="1629333" y="433070"/>
                  </a:lnTo>
                  <a:lnTo>
                    <a:pt x="1635366" y="429260"/>
                  </a:lnTo>
                  <a:lnTo>
                    <a:pt x="1639379" y="426720"/>
                  </a:lnTo>
                  <a:lnTo>
                    <a:pt x="1639417" y="427990"/>
                  </a:lnTo>
                  <a:lnTo>
                    <a:pt x="1638808" y="429260"/>
                  </a:lnTo>
                  <a:lnTo>
                    <a:pt x="1641043" y="429260"/>
                  </a:lnTo>
                  <a:lnTo>
                    <a:pt x="1642364" y="426720"/>
                  </a:lnTo>
                  <a:lnTo>
                    <a:pt x="1643024" y="425450"/>
                  </a:lnTo>
                  <a:lnTo>
                    <a:pt x="1642402" y="424180"/>
                  </a:lnTo>
                  <a:lnTo>
                    <a:pt x="1649869" y="419100"/>
                  </a:lnTo>
                  <a:lnTo>
                    <a:pt x="1649615" y="420370"/>
                  </a:lnTo>
                  <a:lnTo>
                    <a:pt x="1649450" y="420370"/>
                  </a:lnTo>
                  <a:lnTo>
                    <a:pt x="1649323" y="421640"/>
                  </a:lnTo>
                  <a:lnTo>
                    <a:pt x="1649653" y="422910"/>
                  </a:lnTo>
                  <a:lnTo>
                    <a:pt x="1650542" y="422910"/>
                  </a:lnTo>
                  <a:lnTo>
                    <a:pt x="1650542" y="403745"/>
                  </a:lnTo>
                  <a:lnTo>
                    <a:pt x="1648409" y="405130"/>
                  </a:lnTo>
                  <a:lnTo>
                    <a:pt x="1647317" y="407670"/>
                  </a:lnTo>
                  <a:lnTo>
                    <a:pt x="1647024" y="408940"/>
                  </a:lnTo>
                  <a:lnTo>
                    <a:pt x="1645983" y="408940"/>
                  </a:lnTo>
                  <a:lnTo>
                    <a:pt x="1646567" y="407670"/>
                  </a:lnTo>
                  <a:lnTo>
                    <a:pt x="1647050" y="407670"/>
                  </a:lnTo>
                  <a:lnTo>
                    <a:pt x="1646796" y="405130"/>
                  </a:lnTo>
                  <a:lnTo>
                    <a:pt x="1645729" y="403860"/>
                  </a:lnTo>
                  <a:lnTo>
                    <a:pt x="1644789" y="401320"/>
                  </a:lnTo>
                  <a:lnTo>
                    <a:pt x="1644434" y="400050"/>
                  </a:lnTo>
                  <a:lnTo>
                    <a:pt x="1643595" y="398780"/>
                  </a:lnTo>
                  <a:lnTo>
                    <a:pt x="1642757" y="397510"/>
                  </a:lnTo>
                  <a:lnTo>
                    <a:pt x="1638858" y="398780"/>
                  </a:lnTo>
                  <a:lnTo>
                    <a:pt x="1635887" y="397510"/>
                  </a:lnTo>
                  <a:lnTo>
                    <a:pt x="1634655" y="398780"/>
                  </a:lnTo>
                  <a:lnTo>
                    <a:pt x="1632000" y="398780"/>
                  </a:lnTo>
                  <a:lnTo>
                    <a:pt x="1632127" y="397510"/>
                  </a:lnTo>
                  <a:lnTo>
                    <a:pt x="1631454" y="396240"/>
                  </a:lnTo>
                  <a:lnTo>
                    <a:pt x="1630934" y="396240"/>
                  </a:lnTo>
                  <a:lnTo>
                    <a:pt x="1620088" y="411848"/>
                  </a:lnTo>
                  <a:lnTo>
                    <a:pt x="1620088" y="434340"/>
                  </a:lnTo>
                  <a:lnTo>
                    <a:pt x="1618996" y="434340"/>
                  </a:lnTo>
                  <a:lnTo>
                    <a:pt x="1618996" y="433070"/>
                  </a:lnTo>
                  <a:lnTo>
                    <a:pt x="1619961" y="433070"/>
                  </a:lnTo>
                  <a:lnTo>
                    <a:pt x="1620088" y="434340"/>
                  </a:lnTo>
                  <a:lnTo>
                    <a:pt x="1620088" y="411848"/>
                  </a:lnTo>
                  <a:lnTo>
                    <a:pt x="1607972" y="429260"/>
                  </a:lnTo>
                  <a:lnTo>
                    <a:pt x="1606854" y="428523"/>
                  </a:lnTo>
                  <a:lnTo>
                    <a:pt x="1606854" y="454660"/>
                  </a:lnTo>
                  <a:lnTo>
                    <a:pt x="1606448" y="457200"/>
                  </a:lnTo>
                  <a:lnTo>
                    <a:pt x="1604441" y="458470"/>
                  </a:lnTo>
                  <a:lnTo>
                    <a:pt x="1602105" y="459740"/>
                  </a:lnTo>
                  <a:lnTo>
                    <a:pt x="1600517" y="461010"/>
                  </a:lnTo>
                  <a:lnTo>
                    <a:pt x="1599844" y="462280"/>
                  </a:lnTo>
                  <a:lnTo>
                    <a:pt x="1600034" y="463550"/>
                  </a:lnTo>
                  <a:lnTo>
                    <a:pt x="1600327" y="463550"/>
                  </a:lnTo>
                  <a:lnTo>
                    <a:pt x="1600835" y="464820"/>
                  </a:lnTo>
                  <a:lnTo>
                    <a:pt x="1566316" y="494030"/>
                  </a:lnTo>
                  <a:lnTo>
                    <a:pt x="1566176" y="492760"/>
                  </a:lnTo>
                  <a:lnTo>
                    <a:pt x="1565097" y="492760"/>
                  </a:lnTo>
                  <a:lnTo>
                    <a:pt x="1564894" y="494030"/>
                  </a:lnTo>
                  <a:lnTo>
                    <a:pt x="1564830" y="495300"/>
                  </a:lnTo>
                  <a:lnTo>
                    <a:pt x="1563560" y="495300"/>
                  </a:lnTo>
                  <a:lnTo>
                    <a:pt x="1560322" y="499110"/>
                  </a:lnTo>
                  <a:lnTo>
                    <a:pt x="1560385" y="497852"/>
                  </a:lnTo>
                  <a:lnTo>
                    <a:pt x="1558201" y="500380"/>
                  </a:lnTo>
                  <a:lnTo>
                    <a:pt x="1556372" y="500380"/>
                  </a:lnTo>
                  <a:lnTo>
                    <a:pt x="1555496" y="501650"/>
                  </a:lnTo>
                  <a:lnTo>
                    <a:pt x="1555115" y="500380"/>
                  </a:lnTo>
                  <a:lnTo>
                    <a:pt x="1555457" y="499110"/>
                  </a:lnTo>
                  <a:lnTo>
                    <a:pt x="1556143" y="496570"/>
                  </a:lnTo>
                  <a:lnTo>
                    <a:pt x="1559128" y="494030"/>
                  </a:lnTo>
                  <a:lnTo>
                    <a:pt x="1561858" y="490220"/>
                  </a:lnTo>
                  <a:lnTo>
                    <a:pt x="1562900" y="490220"/>
                  </a:lnTo>
                  <a:lnTo>
                    <a:pt x="1563763" y="488950"/>
                  </a:lnTo>
                  <a:lnTo>
                    <a:pt x="1571879" y="488950"/>
                  </a:lnTo>
                  <a:lnTo>
                    <a:pt x="1572412" y="487680"/>
                  </a:lnTo>
                  <a:lnTo>
                    <a:pt x="1573606" y="483870"/>
                  </a:lnTo>
                  <a:lnTo>
                    <a:pt x="1572285" y="482600"/>
                  </a:lnTo>
                  <a:lnTo>
                    <a:pt x="1570621" y="482600"/>
                  </a:lnTo>
                  <a:lnTo>
                    <a:pt x="1569554" y="480060"/>
                  </a:lnTo>
                  <a:lnTo>
                    <a:pt x="1568564" y="480060"/>
                  </a:lnTo>
                  <a:lnTo>
                    <a:pt x="1565871" y="478790"/>
                  </a:lnTo>
                  <a:lnTo>
                    <a:pt x="1564703" y="478790"/>
                  </a:lnTo>
                  <a:lnTo>
                    <a:pt x="1563509" y="477520"/>
                  </a:lnTo>
                  <a:lnTo>
                    <a:pt x="1561947" y="478790"/>
                  </a:lnTo>
                  <a:lnTo>
                    <a:pt x="1560614" y="481330"/>
                  </a:lnTo>
                  <a:lnTo>
                    <a:pt x="1556956" y="483870"/>
                  </a:lnTo>
                  <a:lnTo>
                    <a:pt x="1556537" y="487680"/>
                  </a:lnTo>
                  <a:lnTo>
                    <a:pt x="1552930" y="486410"/>
                  </a:lnTo>
                  <a:lnTo>
                    <a:pt x="1553337" y="485140"/>
                  </a:lnTo>
                  <a:lnTo>
                    <a:pt x="1553641" y="485140"/>
                  </a:lnTo>
                  <a:lnTo>
                    <a:pt x="1554314" y="482600"/>
                  </a:lnTo>
                  <a:lnTo>
                    <a:pt x="1554060" y="481330"/>
                  </a:lnTo>
                  <a:lnTo>
                    <a:pt x="1559991" y="477520"/>
                  </a:lnTo>
                  <a:lnTo>
                    <a:pt x="1577441" y="466318"/>
                  </a:lnTo>
                  <a:lnTo>
                    <a:pt x="1577111" y="467360"/>
                  </a:lnTo>
                  <a:lnTo>
                    <a:pt x="1576539" y="467360"/>
                  </a:lnTo>
                  <a:lnTo>
                    <a:pt x="1571764" y="476250"/>
                  </a:lnTo>
                  <a:lnTo>
                    <a:pt x="1572501" y="478790"/>
                  </a:lnTo>
                  <a:lnTo>
                    <a:pt x="1572895" y="480060"/>
                  </a:lnTo>
                  <a:lnTo>
                    <a:pt x="1574126" y="482600"/>
                  </a:lnTo>
                  <a:lnTo>
                    <a:pt x="1575346" y="483870"/>
                  </a:lnTo>
                  <a:lnTo>
                    <a:pt x="1577746" y="483870"/>
                  </a:lnTo>
                  <a:lnTo>
                    <a:pt x="1578406" y="482600"/>
                  </a:lnTo>
                  <a:lnTo>
                    <a:pt x="1578838" y="482600"/>
                  </a:lnTo>
                  <a:lnTo>
                    <a:pt x="1579283" y="481330"/>
                  </a:lnTo>
                  <a:lnTo>
                    <a:pt x="1579232" y="480060"/>
                  </a:lnTo>
                  <a:lnTo>
                    <a:pt x="1578356" y="477520"/>
                  </a:lnTo>
                  <a:lnTo>
                    <a:pt x="1577327" y="476250"/>
                  </a:lnTo>
                  <a:lnTo>
                    <a:pt x="1578419" y="473710"/>
                  </a:lnTo>
                  <a:lnTo>
                    <a:pt x="1578698" y="473710"/>
                  </a:lnTo>
                  <a:lnTo>
                    <a:pt x="1579295" y="472440"/>
                  </a:lnTo>
                  <a:lnTo>
                    <a:pt x="1579613" y="471170"/>
                  </a:lnTo>
                  <a:lnTo>
                    <a:pt x="1582013" y="471170"/>
                  </a:lnTo>
                  <a:lnTo>
                    <a:pt x="1583169" y="468630"/>
                  </a:lnTo>
                  <a:lnTo>
                    <a:pt x="1585760" y="468630"/>
                  </a:lnTo>
                  <a:lnTo>
                    <a:pt x="1587995" y="467360"/>
                  </a:lnTo>
                  <a:lnTo>
                    <a:pt x="1590243" y="468630"/>
                  </a:lnTo>
                  <a:lnTo>
                    <a:pt x="1592072" y="466090"/>
                  </a:lnTo>
                  <a:lnTo>
                    <a:pt x="1588477" y="464820"/>
                  </a:lnTo>
                  <a:lnTo>
                    <a:pt x="1586674" y="463550"/>
                  </a:lnTo>
                  <a:lnTo>
                    <a:pt x="1584972" y="462280"/>
                  </a:lnTo>
                  <a:lnTo>
                    <a:pt x="1583474" y="462280"/>
                  </a:lnTo>
                  <a:lnTo>
                    <a:pt x="1600212" y="452120"/>
                  </a:lnTo>
                  <a:lnTo>
                    <a:pt x="1605521" y="452120"/>
                  </a:lnTo>
                  <a:lnTo>
                    <a:pt x="1606092" y="453390"/>
                  </a:lnTo>
                  <a:lnTo>
                    <a:pt x="1606854" y="454660"/>
                  </a:lnTo>
                  <a:lnTo>
                    <a:pt x="1606854" y="428523"/>
                  </a:lnTo>
                  <a:lnTo>
                    <a:pt x="1606054" y="427990"/>
                  </a:lnTo>
                  <a:lnTo>
                    <a:pt x="1604213" y="427990"/>
                  </a:lnTo>
                  <a:lnTo>
                    <a:pt x="1601863" y="425450"/>
                  </a:lnTo>
                  <a:lnTo>
                    <a:pt x="1598091" y="425450"/>
                  </a:lnTo>
                  <a:lnTo>
                    <a:pt x="1597799" y="426720"/>
                  </a:lnTo>
                  <a:lnTo>
                    <a:pt x="1596364" y="429260"/>
                  </a:lnTo>
                  <a:lnTo>
                    <a:pt x="1595869" y="429260"/>
                  </a:lnTo>
                  <a:lnTo>
                    <a:pt x="1588846" y="427990"/>
                  </a:lnTo>
                  <a:lnTo>
                    <a:pt x="1588363" y="427990"/>
                  </a:lnTo>
                  <a:lnTo>
                    <a:pt x="1589379" y="430530"/>
                  </a:lnTo>
                  <a:lnTo>
                    <a:pt x="1589278" y="431800"/>
                  </a:lnTo>
                  <a:lnTo>
                    <a:pt x="1587474" y="433070"/>
                  </a:lnTo>
                  <a:lnTo>
                    <a:pt x="1586585" y="434340"/>
                  </a:lnTo>
                  <a:lnTo>
                    <a:pt x="1586153" y="434340"/>
                  </a:lnTo>
                  <a:lnTo>
                    <a:pt x="1583690" y="437794"/>
                  </a:lnTo>
                  <a:lnTo>
                    <a:pt x="1583690" y="449580"/>
                  </a:lnTo>
                  <a:lnTo>
                    <a:pt x="1581759" y="450367"/>
                  </a:lnTo>
                  <a:lnTo>
                    <a:pt x="1581759" y="463550"/>
                  </a:lnTo>
                  <a:lnTo>
                    <a:pt x="1580819" y="466090"/>
                  </a:lnTo>
                  <a:lnTo>
                    <a:pt x="1577809" y="466090"/>
                  </a:lnTo>
                  <a:lnTo>
                    <a:pt x="1581759" y="463550"/>
                  </a:lnTo>
                  <a:lnTo>
                    <a:pt x="1581759" y="450367"/>
                  </a:lnTo>
                  <a:lnTo>
                    <a:pt x="1574279" y="453390"/>
                  </a:lnTo>
                  <a:lnTo>
                    <a:pt x="1571790" y="454660"/>
                  </a:lnTo>
                  <a:lnTo>
                    <a:pt x="1571777" y="453390"/>
                  </a:lnTo>
                  <a:lnTo>
                    <a:pt x="1570532" y="454660"/>
                  </a:lnTo>
                  <a:lnTo>
                    <a:pt x="1565541" y="457200"/>
                  </a:lnTo>
                  <a:lnTo>
                    <a:pt x="1564551" y="453390"/>
                  </a:lnTo>
                  <a:lnTo>
                    <a:pt x="1564360" y="452120"/>
                  </a:lnTo>
                  <a:lnTo>
                    <a:pt x="1566545" y="452120"/>
                  </a:lnTo>
                  <a:lnTo>
                    <a:pt x="1567116" y="453390"/>
                  </a:lnTo>
                  <a:lnTo>
                    <a:pt x="1567675" y="453390"/>
                  </a:lnTo>
                  <a:lnTo>
                    <a:pt x="1568513" y="454660"/>
                  </a:lnTo>
                  <a:lnTo>
                    <a:pt x="1569478" y="452120"/>
                  </a:lnTo>
                  <a:lnTo>
                    <a:pt x="1570202" y="449580"/>
                  </a:lnTo>
                  <a:lnTo>
                    <a:pt x="1572945" y="448310"/>
                  </a:lnTo>
                  <a:lnTo>
                    <a:pt x="1573441" y="448310"/>
                  </a:lnTo>
                  <a:lnTo>
                    <a:pt x="1574965" y="449580"/>
                  </a:lnTo>
                  <a:lnTo>
                    <a:pt x="1576374" y="450850"/>
                  </a:lnTo>
                  <a:lnTo>
                    <a:pt x="1579994" y="448310"/>
                  </a:lnTo>
                  <a:lnTo>
                    <a:pt x="1582153" y="448310"/>
                  </a:lnTo>
                  <a:lnTo>
                    <a:pt x="1583690" y="449580"/>
                  </a:lnTo>
                  <a:lnTo>
                    <a:pt x="1583690" y="437794"/>
                  </a:lnTo>
                  <a:lnTo>
                    <a:pt x="1583436" y="438150"/>
                  </a:lnTo>
                  <a:lnTo>
                    <a:pt x="1581137" y="440690"/>
                  </a:lnTo>
                  <a:lnTo>
                    <a:pt x="1577492" y="440690"/>
                  </a:lnTo>
                  <a:lnTo>
                    <a:pt x="1575003" y="439420"/>
                  </a:lnTo>
                  <a:lnTo>
                    <a:pt x="1549006" y="459740"/>
                  </a:lnTo>
                  <a:lnTo>
                    <a:pt x="1558048" y="459740"/>
                  </a:lnTo>
                  <a:lnTo>
                    <a:pt x="1511820" y="478790"/>
                  </a:lnTo>
                  <a:lnTo>
                    <a:pt x="1559483" y="461010"/>
                  </a:lnTo>
                  <a:lnTo>
                    <a:pt x="1560156" y="462280"/>
                  </a:lnTo>
                  <a:lnTo>
                    <a:pt x="1561109" y="462280"/>
                  </a:lnTo>
                  <a:lnTo>
                    <a:pt x="1561465" y="461010"/>
                  </a:lnTo>
                  <a:lnTo>
                    <a:pt x="1562989" y="461010"/>
                  </a:lnTo>
                  <a:lnTo>
                    <a:pt x="1564043" y="459740"/>
                  </a:lnTo>
                  <a:lnTo>
                    <a:pt x="1564792" y="459740"/>
                  </a:lnTo>
                  <a:lnTo>
                    <a:pt x="1568983" y="457200"/>
                  </a:lnTo>
                  <a:lnTo>
                    <a:pt x="1568958" y="458470"/>
                  </a:lnTo>
                  <a:lnTo>
                    <a:pt x="1568996" y="457200"/>
                  </a:lnTo>
                  <a:lnTo>
                    <a:pt x="1569618" y="458470"/>
                  </a:lnTo>
                  <a:lnTo>
                    <a:pt x="1570316" y="458470"/>
                  </a:lnTo>
                  <a:lnTo>
                    <a:pt x="1570990" y="457200"/>
                  </a:lnTo>
                  <a:lnTo>
                    <a:pt x="1571307" y="457200"/>
                  </a:lnTo>
                  <a:lnTo>
                    <a:pt x="1577771" y="454660"/>
                  </a:lnTo>
                  <a:lnTo>
                    <a:pt x="1544078" y="476885"/>
                  </a:lnTo>
                  <a:lnTo>
                    <a:pt x="1544078" y="513080"/>
                  </a:lnTo>
                  <a:lnTo>
                    <a:pt x="1543507" y="513080"/>
                  </a:lnTo>
                  <a:lnTo>
                    <a:pt x="1538249" y="518160"/>
                  </a:lnTo>
                  <a:lnTo>
                    <a:pt x="1537601" y="518160"/>
                  </a:lnTo>
                  <a:lnTo>
                    <a:pt x="1537436" y="516890"/>
                  </a:lnTo>
                  <a:lnTo>
                    <a:pt x="1537411" y="516255"/>
                  </a:lnTo>
                  <a:lnTo>
                    <a:pt x="1537411" y="518160"/>
                  </a:lnTo>
                  <a:lnTo>
                    <a:pt x="1537144" y="519430"/>
                  </a:lnTo>
                  <a:lnTo>
                    <a:pt x="1536992" y="519430"/>
                  </a:lnTo>
                  <a:lnTo>
                    <a:pt x="1529105" y="527050"/>
                  </a:lnTo>
                  <a:lnTo>
                    <a:pt x="1528191" y="525780"/>
                  </a:lnTo>
                  <a:lnTo>
                    <a:pt x="1527276" y="524510"/>
                  </a:lnTo>
                  <a:lnTo>
                    <a:pt x="1525562" y="523240"/>
                  </a:lnTo>
                  <a:lnTo>
                    <a:pt x="1525295" y="522351"/>
                  </a:lnTo>
                  <a:lnTo>
                    <a:pt x="1525295" y="529590"/>
                  </a:lnTo>
                  <a:lnTo>
                    <a:pt x="1522183" y="532130"/>
                  </a:lnTo>
                  <a:lnTo>
                    <a:pt x="1514055" y="533400"/>
                  </a:lnTo>
                  <a:lnTo>
                    <a:pt x="1513179" y="532130"/>
                  </a:lnTo>
                  <a:lnTo>
                    <a:pt x="1512316" y="530860"/>
                  </a:lnTo>
                  <a:lnTo>
                    <a:pt x="1511439" y="529590"/>
                  </a:lnTo>
                  <a:lnTo>
                    <a:pt x="1511363" y="530860"/>
                  </a:lnTo>
                  <a:lnTo>
                    <a:pt x="1509725" y="530860"/>
                  </a:lnTo>
                  <a:lnTo>
                    <a:pt x="1510245" y="529590"/>
                  </a:lnTo>
                  <a:lnTo>
                    <a:pt x="1511134" y="529590"/>
                  </a:lnTo>
                  <a:lnTo>
                    <a:pt x="1510944" y="528320"/>
                  </a:lnTo>
                  <a:lnTo>
                    <a:pt x="1508544" y="527050"/>
                  </a:lnTo>
                  <a:lnTo>
                    <a:pt x="1506474" y="524510"/>
                  </a:lnTo>
                  <a:lnTo>
                    <a:pt x="1504022" y="523240"/>
                  </a:lnTo>
                  <a:lnTo>
                    <a:pt x="1503870" y="521970"/>
                  </a:lnTo>
                  <a:lnTo>
                    <a:pt x="1503464" y="520700"/>
                  </a:lnTo>
                  <a:lnTo>
                    <a:pt x="1506169" y="520700"/>
                  </a:lnTo>
                  <a:lnTo>
                    <a:pt x="1506880" y="521970"/>
                  </a:lnTo>
                  <a:lnTo>
                    <a:pt x="1509928" y="527050"/>
                  </a:lnTo>
                  <a:lnTo>
                    <a:pt x="1512163" y="527050"/>
                  </a:lnTo>
                  <a:lnTo>
                    <a:pt x="1518094" y="525780"/>
                  </a:lnTo>
                  <a:lnTo>
                    <a:pt x="1520812" y="527050"/>
                  </a:lnTo>
                  <a:lnTo>
                    <a:pt x="1522615" y="527050"/>
                  </a:lnTo>
                  <a:lnTo>
                    <a:pt x="1522907" y="528320"/>
                  </a:lnTo>
                  <a:lnTo>
                    <a:pt x="1522399" y="529590"/>
                  </a:lnTo>
                  <a:lnTo>
                    <a:pt x="1525295" y="529590"/>
                  </a:lnTo>
                  <a:lnTo>
                    <a:pt x="1525295" y="522351"/>
                  </a:lnTo>
                  <a:lnTo>
                    <a:pt x="1524800" y="520700"/>
                  </a:lnTo>
                  <a:lnTo>
                    <a:pt x="1529397" y="521970"/>
                  </a:lnTo>
                  <a:lnTo>
                    <a:pt x="1533461" y="520700"/>
                  </a:lnTo>
                  <a:lnTo>
                    <a:pt x="1537411" y="518160"/>
                  </a:lnTo>
                  <a:lnTo>
                    <a:pt x="1537411" y="516255"/>
                  </a:lnTo>
                  <a:lnTo>
                    <a:pt x="1537385" y="515620"/>
                  </a:lnTo>
                  <a:lnTo>
                    <a:pt x="1536788" y="513080"/>
                  </a:lnTo>
                  <a:lnTo>
                    <a:pt x="1536141" y="511810"/>
                  </a:lnTo>
                  <a:lnTo>
                    <a:pt x="1534795" y="511810"/>
                  </a:lnTo>
                  <a:lnTo>
                    <a:pt x="1538300" y="509270"/>
                  </a:lnTo>
                  <a:lnTo>
                    <a:pt x="1543532" y="509270"/>
                  </a:lnTo>
                  <a:lnTo>
                    <a:pt x="1544078" y="513080"/>
                  </a:lnTo>
                  <a:lnTo>
                    <a:pt x="1544078" y="476885"/>
                  </a:lnTo>
                  <a:lnTo>
                    <a:pt x="1543113" y="477520"/>
                  </a:lnTo>
                  <a:lnTo>
                    <a:pt x="1542948" y="477520"/>
                  </a:lnTo>
                  <a:lnTo>
                    <a:pt x="1543151" y="476250"/>
                  </a:lnTo>
                  <a:lnTo>
                    <a:pt x="1543888" y="473710"/>
                  </a:lnTo>
                  <a:lnTo>
                    <a:pt x="1544294" y="473710"/>
                  </a:lnTo>
                  <a:lnTo>
                    <a:pt x="1543951" y="472440"/>
                  </a:lnTo>
                  <a:lnTo>
                    <a:pt x="1542732" y="472440"/>
                  </a:lnTo>
                  <a:lnTo>
                    <a:pt x="1542021" y="473710"/>
                  </a:lnTo>
                  <a:lnTo>
                    <a:pt x="1541665" y="474980"/>
                  </a:lnTo>
                  <a:lnTo>
                    <a:pt x="1541170" y="477520"/>
                  </a:lnTo>
                  <a:lnTo>
                    <a:pt x="1539798" y="478790"/>
                  </a:lnTo>
                  <a:lnTo>
                    <a:pt x="1534883" y="478790"/>
                  </a:lnTo>
                  <a:lnTo>
                    <a:pt x="1534985" y="482600"/>
                  </a:lnTo>
                  <a:lnTo>
                    <a:pt x="1537246" y="482600"/>
                  </a:lnTo>
                  <a:lnTo>
                    <a:pt x="1535645" y="483717"/>
                  </a:lnTo>
                  <a:lnTo>
                    <a:pt x="1535645" y="510540"/>
                  </a:lnTo>
                  <a:lnTo>
                    <a:pt x="1534680" y="511810"/>
                  </a:lnTo>
                  <a:lnTo>
                    <a:pt x="1528394" y="511810"/>
                  </a:lnTo>
                  <a:lnTo>
                    <a:pt x="1528356" y="509270"/>
                  </a:lnTo>
                  <a:lnTo>
                    <a:pt x="1526286" y="505460"/>
                  </a:lnTo>
                  <a:lnTo>
                    <a:pt x="1528241" y="504190"/>
                  </a:lnTo>
                  <a:lnTo>
                    <a:pt x="1528191" y="508000"/>
                  </a:lnTo>
                  <a:lnTo>
                    <a:pt x="1530426" y="506730"/>
                  </a:lnTo>
                  <a:lnTo>
                    <a:pt x="1530604" y="506730"/>
                  </a:lnTo>
                  <a:lnTo>
                    <a:pt x="1530451" y="504190"/>
                  </a:lnTo>
                  <a:lnTo>
                    <a:pt x="1531213" y="502920"/>
                  </a:lnTo>
                  <a:lnTo>
                    <a:pt x="1534274" y="504190"/>
                  </a:lnTo>
                  <a:lnTo>
                    <a:pt x="1535569" y="505460"/>
                  </a:lnTo>
                  <a:lnTo>
                    <a:pt x="1535645" y="510540"/>
                  </a:lnTo>
                  <a:lnTo>
                    <a:pt x="1535645" y="483717"/>
                  </a:lnTo>
                  <a:lnTo>
                    <a:pt x="1531683" y="486473"/>
                  </a:lnTo>
                  <a:lnTo>
                    <a:pt x="1531683" y="500380"/>
                  </a:lnTo>
                  <a:lnTo>
                    <a:pt x="1530896" y="501650"/>
                  </a:lnTo>
                  <a:lnTo>
                    <a:pt x="1529448" y="501650"/>
                  </a:lnTo>
                  <a:lnTo>
                    <a:pt x="1529448" y="500380"/>
                  </a:lnTo>
                  <a:lnTo>
                    <a:pt x="1529943" y="499110"/>
                  </a:lnTo>
                  <a:lnTo>
                    <a:pt x="1531543" y="499110"/>
                  </a:lnTo>
                  <a:lnTo>
                    <a:pt x="1531556" y="500380"/>
                  </a:lnTo>
                  <a:lnTo>
                    <a:pt x="1531683" y="500380"/>
                  </a:lnTo>
                  <a:lnTo>
                    <a:pt x="1531683" y="486473"/>
                  </a:lnTo>
                  <a:lnTo>
                    <a:pt x="1526298" y="490220"/>
                  </a:lnTo>
                  <a:lnTo>
                    <a:pt x="1525485" y="491490"/>
                  </a:lnTo>
                  <a:lnTo>
                    <a:pt x="1524850" y="494030"/>
                  </a:lnTo>
                  <a:lnTo>
                    <a:pt x="1523949" y="496570"/>
                  </a:lnTo>
                  <a:lnTo>
                    <a:pt x="1523530" y="497852"/>
                  </a:lnTo>
                  <a:lnTo>
                    <a:pt x="1523034" y="501650"/>
                  </a:lnTo>
                  <a:lnTo>
                    <a:pt x="1522577" y="502920"/>
                  </a:lnTo>
                  <a:lnTo>
                    <a:pt x="1522488" y="505460"/>
                  </a:lnTo>
                  <a:lnTo>
                    <a:pt x="1520837" y="505460"/>
                  </a:lnTo>
                  <a:lnTo>
                    <a:pt x="1521688" y="504190"/>
                  </a:lnTo>
                  <a:lnTo>
                    <a:pt x="1515313" y="504190"/>
                  </a:lnTo>
                  <a:lnTo>
                    <a:pt x="1513268" y="501650"/>
                  </a:lnTo>
                  <a:lnTo>
                    <a:pt x="1512519" y="500380"/>
                  </a:lnTo>
                  <a:lnTo>
                    <a:pt x="1511719" y="499110"/>
                  </a:lnTo>
                  <a:lnTo>
                    <a:pt x="1509191" y="500926"/>
                  </a:lnTo>
                  <a:lnTo>
                    <a:pt x="1509191" y="518160"/>
                  </a:lnTo>
                  <a:lnTo>
                    <a:pt x="1508785" y="519430"/>
                  </a:lnTo>
                  <a:lnTo>
                    <a:pt x="1506677" y="520700"/>
                  </a:lnTo>
                  <a:lnTo>
                    <a:pt x="1505292" y="519430"/>
                  </a:lnTo>
                  <a:lnTo>
                    <a:pt x="1504632" y="519430"/>
                  </a:lnTo>
                  <a:lnTo>
                    <a:pt x="1503667" y="516890"/>
                  </a:lnTo>
                  <a:lnTo>
                    <a:pt x="1502778" y="514350"/>
                  </a:lnTo>
                  <a:lnTo>
                    <a:pt x="1501978" y="513080"/>
                  </a:lnTo>
                  <a:lnTo>
                    <a:pt x="1501838" y="513080"/>
                  </a:lnTo>
                  <a:lnTo>
                    <a:pt x="1502003" y="511810"/>
                  </a:lnTo>
                  <a:lnTo>
                    <a:pt x="1506550" y="513080"/>
                  </a:lnTo>
                  <a:lnTo>
                    <a:pt x="1507248" y="514350"/>
                  </a:lnTo>
                  <a:lnTo>
                    <a:pt x="1508074" y="515620"/>
                  </a:lnTo>
                  <a:lnTo>
                    <a:pt x="1509191" y="518160"/>
                  </a:lnTo>
                  <a:lnTo>
                    <a:pt x="1509191" y="500926"/>
                  </a:lnTo>
                  <a:lnTo>
                    <a:pt x="1500733" y="506984"/>
                  </a:lnTo>
                  <a:lnTo>
                    <a:pt x="1500733" y="533400"/>
                  </a:lnTo>
                  <a:lnTo>
                    <a:pt x="1499819" y="533400"/>
                  </a:lnTo>
                  <a:lnTo>
                    <a:pt x="1500695" y="532130"/>
                  </a:lnTo>
                  <a:lnTo>
                    <a:pt x="1500733" y="533400"/>
                  </a:lnTo>
                  <a:lnTo>
                    <a:pt x="1500733" y="506984"/>
                  </a:lnTo>
                  <a:lnTo>
                    <a:pt x="1479816" y="521970"/>
                  </a:lnTo>
                  <a:lnTo>
                    <a:pt x="1479130" y="521970"/>
                  </a:lnTo>
                  <a:lnTo>
                    <a:pt x="1471752" y="527050"/>
                  </a:lnTo>
                  <a:lnTo>
                    <a:pt x="1473111" y="527050"/>
                  </a:lnTo>
                  <a:lnTo>
                    <a:pt x="1474889" y="528320"/>
                  </a:lnTo>
                  <a:lnTo>
                    <a:pt x="1478534" y="528320"/>
                  </a:lnTo>
                  <a:lnTo>
                    <a:pt x="1479143" y="530860"/>
                  </a:lnTo>
                  <a:lnTo>
                    <a:pt x="1479130" y="532130"/>
                  </a:lnTo>
                  <a:lnTo>
                    <a:pt x="1478330" y="534670"/>
                  </a:lnTo>
                  <a:lnTo>
                    <a:pt x="1476514" y="534441"/>
                  </a:lnTo>
                  <a:lnTo>
                    <a:pt x="1476514" y="543560"/>
                  </a:lnTo>
                  <a:lnTo>
                    <a:pt x="1475333" y="544830"/>
                  </a:lnTo>
                  <a:lnTo>
                    <a:pt x="1474254" y="544830"/>
                  </a:lnTo>
                  <a:lnTo>
                    <a:pt x="1473746" y="546100"/>
                  </a:lnTo>
                  <a:lnTo>
                    <a:pt x="1473136" y="546100"/>
                  </a:lnTo>
                  <a:lnTo>
                    <a:pt x="1473047" y="547370"/>
                  </a:lnTo>
                  <a:lnTo>
                    <a:pt x="1472679" y="548640"/>
                  </a:lnTo>
                  <a:lnTo>
                    <a:pt x="1469567" y="546100"/>
                  </a:lnTo>
                  <a:lnTo>
                    <a:pt x="1467650" y="549910"/>
                  </a:lnTo>
                  <a:lnTo>
                    <a:pt x="1464462" y="551180"/>
                  </a:lnTo>
                  <a:lnTo>
                    <a:pt x="1459966" y="552450"/>
                  </a:lnTo>
                  <a:lnTo>
                    <a:pt x="1458988" y="553720"/>
                  </a:lnTo>
                  <a:lnTo>
                    <a:pt x="1458201" y="553720"/>
                  </a:lnTo>
                  <a:lnTo>
                    <a:pt x="1459039" y="554990"/>
                  </a:lnTo>
                  <a:lnTo>
                    <a:pt x="1464144" y="554990"/>
                  </a:lnTo>
                  <a:lnTo>
                    <a:pt x="1466596" y="553720"/>
                  </a:lnTo>
                  <a:lnTo>
                    <a:pt x="1468678" y="554990"/>
                  </a:lnTo>
                  <a:lnTo>
                    <a:pt x="1468539" y="556260"/>
                  </a:lnTo>
                  <a:lnTo>
                    <a:pt x="1468412" y="560070"/>
                  </a:lnTo>
                  <a:lnTo>
                    <a:pt x="1467192" y="565150"/>
                  </a:lnTo>
                  <a:lnTo>
                    <a:pt x="1466951" y="567690"/>
                  </a:lnTo>
                  <a:lnTo>
                    <a:pt x="1466723" y="576580"/>
                  </a:lnTo>
                  <a:lnTo>
                    <a:pt x="1464386" y="581660"/>
                  </a:lnTo>
                  <a:lnTo>
                    <a:pt x="1464030" y="582930"/>
                  </a:lnTo>
                  <a:lnTo>
                    <a:pt x="1464132" y="584200"/>
                  </a:lnTo>
                  <a:lnTo>
                    <a:pt x="1455724" y="591820"/>
                  </a:lnTo>
                  <a:lnTo>
                    <a:pt x="1455978" y="590550"/>
                  </a:lnTo>
                  <a:lnTo>
                    <a:pt x="1456080" y="589280"/>
                  </a:lnTo>
                  <a:lnTo>
                    <a:pt x="1455674" y="586740"/>
                  </a:lnTo>
                  <a:lnTo>
                    <a:pt x="1455889" y="585470"/>
                  </a:lnTo>
                  <a:lnTo>
                    <a:pt x="1456105" y="584200"/>
                  </a:lnTo>
                  <a:lnTo>
                    <a:pt x="1456258" y="582930"/>
                  </a:lnTo>
                  <a:lnTo>
                    <a:pt x="1458823" y="580390"/>
                  </a:lnTo>
                  <a:lnTo>
                    <a:pt x="1460246" y="579120"/>
                  </a:lnTo>
                  <a:lnTo>
                    <a:pt x="1461122" y="572770"/>
                  </a:lnTo>
                  <a:lnTo>
                    <a:pt x="1461757" y="570230"/>
                  </a:lnTo>
                  <a:lnTo>
                    <a:pt x="1462087" y="567690"/>
                  </a:lnTo>
                  <a:lnTo>
                    <a:pt x="1462252" y="566420"/>
                  </a:lnTo>
                  <a:lnTo>
                    <a:pt x="1460423" y="565150"/>
                  </a:lnTo>
                  <a:lnTo>
                    <a:pt x="1457769" y="566420"/>
                  </a:lnTo>
                  <a:lnTo>
                    <a:pt x="1456537" y="567690"/>
                  </a:lnTo>
                  <a:lnTo>
                    <a:pt x="1452562" y="567690"/>
                  </a:lnTo>
                  <a:lnTo>
                    <a:pt x="1451444" y="565150"/>
                  </a:lnTo>
                  <a:lnTo>
                    <a:pt x="1451406" y="561340"/>
                  </a:lnTo>
                  <a:lnTo>
                    <a:pt x="1451000" y="558800"/>
                  </a:lnTo>
                  <a:lnTo>
                    <a:pt x="1457655" y="553720"/>
                  </a:lnTo>
                  <a:lnTo>
                    <a:pt x="1465986" y="547370"/>
                  </a:lnTo>
                  <a:lnTo>
                    <a:pt x="1466888" y="546100"/>
                  </a:lnTo>
                  <a:lnTo>
                    <a:pt x="1467345" y="546100"/>
                  </a:lnTo>
                  <a:lnTo>
                    <a:pt x="1467777" y="544830"/>
                  </a:lnTo>
                  <a:lnTo>
                    <a:pt x="1469859" y="543560"/>
                  </a:lnTo>
                  <a:lnTo>
                    <a:pt x="1470355" y="543560"/>
                  </a:lnTo>
                  <a:lnTo>
                    <a:pt x="1474762" y="539750"/>
                  </a:lnTo>
                  <a:lnTo>
                    <a:pt x="1475092" y="541020"/>
                  </a:lnTo>
                  <a:lnTo>
                    <a:pt x="1475740" y="542290"/>
                  </a:lnTo>
                  <a:lnTo>
                    <a:pt x="1476082" y="542290"/>
                  </a:lnTo>
                  <a:lnTo>
                    <a:pt x="1476514" y="543560"/>
                  </a:lnTo>
                  <a:lnTo>
                    <a:pt x="1476514" y="534441"/>
                  </a:lnTo>
                  <a:lnTo>
                    <a:pt x="1468513" y="533400"/>
                  </a:lnTo>
                  <a:lnTo>
                    <a:pt x="1467675" y="533400"/>
                  </a:lnTo>
                  <a:lnTo>
                    <a:pt x="1464678" y="535940"/>
                  </a:lnTo>
                  <a:lnTo>
                    <a:pt x="1463903" y="535940"/>
                  </a:lnTo>
                  <a:lnTo>
                    <a:pt x="1461897" y="533400"/>
                  </a:lnTo>
                  <a:lnTo>
                    <a:pt x="1461604" y="532130"/>
                  </a:lnTo>
                  <a:lnTo>
                    <a:pt x="1461058" y="530860"/>
                  </a:lnTo>
                  <a:lnTo>
                    <a:pt x="1459953" y="529590"/>
                  </a:lnTo>
                  <a:lnTo>
                    <a:pt x="1456639" y="528320"/>
                  </a:lnTo>
                  <a:lnTo>
                    <a:pt x="1454759" y="529590"/>
                  </a:lnTo>
                  <a:lnTo>
                    <a:pt x="1452499" y="529590"/>
                  </a:lnTo>
                  <a:lnTo>
                    <a:pt x="1451724" y="528320"/>
                  </a:lnTo>
                  <a:lnTo>
                    <a:pt x="1450530" y="529590"/>
                  </a:lnTo>
                  <a:lnTo>
                    <a:pt x="1447533" y="529590"/>
                  </a:lnTo>
                  <a:lnTo>
                    <a:pt x="1447342" y="528320"/>
                  </a:lnTo>
                  <a:lnTo>
                    <a:pt x="1447317" y="527050"/>
                  </a:lnTo>
                  <a:lnTo>
                    <a:pt x="1449146" y="527050"/>
                  </a:lnTo>
                  <a:lnTo>
                    <a:pt x="1447673" y="525780"/>
                  </a:lnTo>
                  <a:lnTo>
                    <a:pt x="1446212" y="524510"/>
                  </a:lnTo>
                  <a:lnTo>
                    <a:pt x="1446060" y="524510"/>
                  </a:lnTo>
                  <a:lnTo>
                    <a:pt x="1446060" y="586740"/>
                  </a:lnTo>
                  <a:lnTo>
                    <a:pt x="1444904" y="586740"/>
                  </a:lnTo>
                  <a:lnTo>
                    <a:pt x="1445171" y="585470"/>
                  </a:lnTo>
                  <a:lnTo>
                    <a:pt x="1445806" y="585470"/>
                  </a:lnTo>
                  <a:lnTo>
                    <a:pt x="1446060" y="586740"/>
                  </a:lnTo>
                  <a:lnTo>
                    <a:pt x="1446060" y="524510"/>
                  </a:lnTo>
                  <a:lnTo>
                    <a:pt x="1440865" y="524510"/>
                  </a:lnTo>
                  <a:lnTo>
                    <a:pt x="1440865" y="527050"/>
                  </a:lnTo>
                  <a:lnTo>
                    <a:pt x="1439722" y="527050"/>
                  </a:lnTo>
                  <a:lnTo>
                    <a:pt x="1439608" y="525780"/>
                  </a:lnTo>
                  <a:lnTo>
                    <a:pt x="1440840" y="525780"/>
                  </a:lnTo>
                  <a:lnTo>
                    <a:pt x="1440865" y="527050"/>
                  </a:lnTo>
                  <a:lnTo>
                    <a:pt x="1440865" y="524510"/>
                  </a:lnTo>
                  <a:lnTo>
                    <a:pt x="1439316" y="524510"/>
                  </a:lnTo>
                  <a:lnTo>
                    <a:pt x="1438529" y="527050"/>
                  </a:lnTo>
                  <a:lnTo>
                    <a:pt x="1438529" y="528320"/>
                  </a:lnTo>
                  <a:lnTo>
                    <a:pt x="1433715" y="528320"/>
                  </a:lnTo>
                  <a:lnTo>
                    <a:pt x="1431886" y="529590"/>
                  </a:lnTo>
                  <a:lnTo>
                    <a:pt x="1429473" y="530860"/>
                  </a:lnTo>
                  <a:lnTo>
                    <a:pt x="1429118" y="530860"/>
                  </a:lnTo>
                  <a:lnTo>
                    <a:pt x="1429308" y="532130"/>
                  </a:lnTo>
                  <a:lnTo>
                    <a:pt x="1432902" y="532130"/>
                  </a:lnTo>
                  <a:lnTo>
                    <a:pt x="1434680" y="533400"/>
                  </a:lnTo>
                  <a:lnTo>
                    <a:pt x="1437906" y="534670"/>
                  </a:lnTo>
                  <a:lnTo>
                    <a:pt x="1439024" y="535940"/>
                  </a:lnTo>
                  <a:lnTo>
                    <a:pt x="1440345" y="537210"/>
                  </a:lnTo>
                  <a:lnTo>
                    <a:pt x="1439379" y="542290"/>
                  </a:lnTo>
                  <a:lnTo>
                    <a:pt x="1443824" y="543560"/>
                  </a:lnTo>
                  <a:lnTo>
                    <a:pt x="1444066" y="546100"/>
                  </a:lnTo>
                  <a:lnTo>
                    <a:pt x="1445590" y="548640"/>
                  </a:lnTo>
                  <a:lnTo>
                    <a:pt x="1444117" y="551180"/>
                  </a:lnTo>
                  <a:lnTo>
                    <a:pt x="1441704" y="553720"/>
                  </a:lnTo>
                  <a:lnTo>
                    <a:pt x="1439316" y="552450"/>
                  </a:lnTo>
                  <a:lnTo>
                    <a:pt x="1435900" y="551180"/>
                  </a:lnTo>
                  <a:lnTo>
                    <a:pt x="1434769" y="551180"/>
                  </a:lnTo>
                  <a:lnTo>
                    <a:pt x="1433601" y="549910"/>
                  </a:lnTo>
                  <a:lnTo>
                    <a:pt x="1433220" y="551180"/>
                  </a:lnTo>
                  <a:lnTo>
                    <a:pt x="1431975" y="549910"/>
                  </a:lnTo>
                  <a:lnTo>
                    <a:pt x="1431429" y="549910"/>
                  </a:lnTo>
                  <a:lnTo>
                    <a:pt x="1430642" y="552450"/>
                  </a:lnTo>
                  <a:lnTo>
                    <a:pt x="1429270" y="553720"/>
                  </a:lnTo>
                  <a:lnTo>
                    <a:pt x="1428292" y="556260"/>
                  </a:lnTo>
                  <a:lnTo>
                    <a:pt x="1424711" y="556260"/>
                  </a:lnTo>
                  <a:lnTo>
                    <a:pt x="1421904" y="558800"/>
                  </a:lnTo>
                  <a:lnTo>
                    <a:pt x="1420050" y="556260"/>
                  </a:lnTo>
                  <a:lnTo>
                    <a:pt x="1419872" y="557530"/>
                  </a:lnTo>
                  <a:lnTo>
                    <a:pt x="1419491" y="558800"/>
                  </a:lnTo>
                  <a:lnTo>
                    <a:pt x="1421104" y="560070"/>
                  </a:lnTo>
                  <a:lnTo>
                    <a:pt x="1421612" y="561340"/>
                  </a:lnTo>
                  <a:lnTo>
                    <a:pt x="1421472" y="563880"/>
                  </a:lnTo>
                  <a:lnTo>
                    <a:pt x="1411960" y="574040"/>
                  </a:lnTo>
                  <a:lnTo>
                    <a:pt x="1412417" y="574040"/>
                  </a:lnTo>
                  <a:lnTo>
                    <a:pt x="1412367" y="575310"/>
                  </a:lnTo>
                  <a:lnTo>
                    <a:pt x="1410068" y="576580"/>
                  </a:lnTo>
                  <a:lnTo>
                    <a:pt x="1408188" y="577850"/>
                  </a:lnTo>
                  <a:lnTo>
                    <a:pt x="1407337" y="580390"/>
                  </a:lnTo>
                  <a:lnTo>
                    <a:pt x="1411363" y="585470"/>
                  </a:lnTo>
                  <a:lnTo>
                    <a:pt x="1411592" y="584200"/>
                  </a:lnTo>
                  <a:lnTo>
                    <a:pt x="1413408" y="585470"/>
                  </a:lnTo>
                  <a:lnTo>
                    <a:pt x="1413929" y="586740"/>
                  </a:lnTo>
                  <a:lnTo>
                    <a:pt x="1414551" y="588010"/>
                  </a:lnTo>
                  <a:lnTo>
                    <a:pt x="1421892" y="596900"/>
                  </a:lnTo>
                  <a:lnTo>
                    <a:pt x="1421333" y="596900"/>
                  </a:lnTo>
                  <a:lnTo>
                    <a:pt x="1424597" y="601980"/>
                  </a:lnTo>
                  <a:lnTo>
                    <a:pt x="1424698" y="603250"/>
                  </a:lnTo>
                  <a:lnTo>
                    <a:pt x="1422933" y="608330"/>
                  </a:lnTo>
                  <a:lnTo>
                    <a:pt x="1421650" y="609600"/>
                  </a:lnTo>
                  <a:lnTo>
                    <a:pt x="1419009" y="608330"/>
                  </a:lnTo>
                  <a:lnTo>
                    <a:pt x="1418170" y="610870"/>
                  </a:lnTo>
                  <a:lnTo>
                    <a:pt x="1419174" y="610870"/>
                  </a:lnTo>
                  <a:lnTo>
                    <a:pt x="1420075" y="612140"/>
                  </a:lnTo>
                  <a:lnTo>
                    <a:pt x="1420901" y="610870"/>
                  </a:lnTo>
                  <a:lnTo>
                    <a:pt x="1422044" y="610870"/>
                  </a:lnTo>
                  <a:lnTo>
                    <a:pt x="1424305" y="609600"/>
                  </a:lnTo>
                  <a:lnTo>
                    <a:pt x="1425155" y="608330"/>
                  </a:lnTo>
                  <a:lnTo>
                    <a:pt x="1426806" y="608330"/>
                  </a:lnTo>
                  <a:lnTo>
                    <a:pt x="1429766" y="605790"/>
                  </a:lnTo>
                  <a:lnTo>
                    <a:pt x="1431836" y="604520"/>
                  </a:lnTo>
                  <a:lnTo>
                    <a:pt x="1434553" y="599440"/>
                  </a:lnTo>
                  <a:lnTo>
                    <a:pt x="1435328" y="598170"/>
                  </a:lnTo>
                  <a:lnTo>
                    <a:pt x="1433969" y="596900"/>
                  </a:lnTo>
                  <a:lnTo>
                    <a:pt x="1433055" y="596900"/>
                  </a:lnTo>
                  <a:lnTo>
                    <a:pt x="1429270" y="584200"/>
                  </a:lnTo>
                  <a:lnTo>
                    <a:pt x="1427759" y="579120"/>
                  </a:lnTo>
                  <a:lnTo>
                    <a:pt x="1431810" y="581647"/>
                  </a:lnTo>
                  <a:lnTo>
                    <a:pt x="1432179" y="580390"/>
                  </a:lnTo>
                  <a:lnTo>
                    <a:pt x="1432801" y="579120"/>
                  </a:lnTo>
                  <a:lnTo>
                    <a:pt x="1434973" y="584200"/>
                  </a:lnTo>
                  <a:lnTo>
                    <a:pt x="1438071" y="586740"/>
                  </a:lnTo>
                  <a:lnTo>
                    <a:pt x="1437513" y="585470"/>
                  </a:lnTo>
                  <a:lnTo>
                    <a:pt x="1438935" y="586740"/>
                  </a:lnTo>
                  <a:lnTo>
                    <a:pt x="1448828" y="594360"/>
                  </a:lnTo>
                  <a:lnTo>
                    <a:pt x="1449019" y="594360"/>
                  </a:lnTo>
                  <a:lnTo>
                    <a:pt x="1456766" y="599440"/>
                  </a:lnTo>
                  <a:lnTo>
                    <a:pt x="1455051" y="600710"/>
                  </a:lnTo>
                  <a:lnTo>
                    <a:pt x="1455966" y="601980"/>
                  </a:lnTo>
                  <a:lnTo>
                    <a:pt x="1456728" y="601980"/>
                  </a:lnTo>
                  <a:lnTo>
                    <a:pt x="1459103" y="605790"/>
                  </a:lnTo>
                  <a:lnTo>
                    <a:pt x="1458747" y="607060"/>
                  </a:lnTo>
                  <a:lnTo>
                    <a:pt x="1455775" y="609600"/>
                  </a:lnTo>
                  <a:lnTo>
                    <a:pt x="1454696" y="609600"/>
                  </a:lnTo>
                  <a:lnTo>
                    <a:pt x="1458607" y="615950"/>
                  </a:lnTo>
                  <a:lnTo>
                    <a:pt x="1462024" y="615950"/>
                  </a:lnTo>
                  <a:lnTo>
                    <a:pt x="1462925" y="614680"/>
                  </a:lnTo>
                  <a:lnTo>
                    <a:pt x="1464627" y="613410"/>
                  </a:lnTo>
                  <a:lnTo>
                    <a:pt x="1465478" y="613410"/>
                  </a:lnTo>
                  <a:lnTo>
                    <a:pt x="1466507" y="612140"/>
                  </a:lnTo>
                  <a:lnTo>
                    <a:pt x="1470012" y="612140"/>
                  </a:lnTo>
                  <a:lnTo>
                    <a:pt x="1473936" y="609600"/>
                  </a:lnTo>
                  <a:lnTo>
                    <a:pt x="1476324" y="609600"/>
                  </a:lnTo>
                  <a:lnTo>
                    <a:pt x="1478622" y="608330"/>
                  </a:lnTo>
                  <a:lnTo>
                    <a:pt x="1480058" y="608330"/>
                  </a:lnTo>
                  <a:lnTo>
                    <a:pt x="1480756" y="609600"/>
                  </a:lnTo>
                  <a:lnTo>
                    <a:pt x="1483283" y="613410"/>
                  </a:lnTo>
                  <a:lnTo>
                    <a:pt x="1485531" y="614680"/>
                  </a:lnTo>
                  <a:lnTo>
                    <a:pt x="1489379" y="615950"/>
                  </a:lnTo>
                  <a:lnTo>
                    <a:pt x="1490738" y="615950"/>
                  </a:lnTo>
                  <a:lnTo>
                    <a:pt x="1495869" y="613410"/>
                  </a:lnTo>
                  <a:lnTo>
                    <a:pt x="1498358" y="610870"/>
                  </a:lnTo>
                  <a:lnTo>
                    <a:pt x="1499870" y="608330"/>
                  </a:lnTo>
                  <a:lnTo>
                    <a:pt x="1501381" y="605790"/>
                  </a:lnTo>
                  <a:lnTo>
                    <a:pt x="1502308" y="604520"/>
                  </a:lnTo>
                  <a:lnTo>
                    <a:pt x="1503895" y="600710"/>
                  </a:lnTo>
                  <a:lnTo>
                    <a:pt x="1504594" y="600710"/>
                  </a:lnTo>
                  <a:lnTo>
                    <a:pt x="1506639" y="595630"/>
                  </a:lnTo>
                  <a:lnTo>
                    <a:pt x="1507236" y="591820"/>
                  </a:lnTo>
                  <a:lnTo>
                    <a:pt x="1507274" y="588010"/>
                  </a:lnTo>
                  <a:lnTo>
                    <a:pt x="1507451" y="586740"/>
                  </a:lnTo>
                  <a:lnTo>
                    <a:pt x="1507883" y="584200"/>
                  </a:lnTo>
                  <a:lnTo>
                    <a:pt x="1508417" y="584200"/>
                  </a:lnTo>
                  <a:lnTo>
                    <a:pt x="1509991" y="582930"/>
                  </a:lnTo>
                  <a:lnTo>
                    <a:pt x="1510995" y="582930"/>
                  </a:lnTo>
                  <a:lnTo>
                    <a:pt x="1511109" y="580390"/>
                  </a:lnTo>
                  <a:lnTo>
                    <a:pt x="1515262" y="579120"/>
                  </a:lnTo>
                  <a:lnTo>
                    <a:pt x="1516481" y="580390"/>
                  </a:lnTo>
                  <a:lnTo>
                    <a:pt x="1517675" y="580390"/>
                  </a:lnTo>
                  <a:lnTo>
                    <a:pt x="1520101" y="584200"/>
                  </a:lnTo>
                  <a:lnTo>
                    <a:pt x="1521929" y="585470"/>
                  </a:lnTo>
                  <a:lnTo>
                    <a:pt x="1524114" y="586740"/>
                  </a:lnTo>
                  <a:lnTo>
                    <a:pt x="1524774" y="588010"/>
                  </a:lnTo>
                  <a:lnTo>
                    <a:pt x="1532521" y="588010"/>
                  </a:lnTo>
                  <a:lnTo>
                    <a:pt x="1534248" y="589280"/>
                  </a:lnTo>
                  <a:lnTo>
                    <a:pt x="1537169" y="590550"/>
                  </a:lnTo>
                  <a:lnTo>
                    <a:pt x="1537931" y="591820"/>
                  </a:lnTo>
                  <a:lnTo>
                    <a:pt x="1539087" y="599440"/>
                  </a:lnTo>
                  <a:lnTo>
                    <a:pt x="1536128" y="603250"/>
                  </a:lnTo>
                  <a:lnTo>
                    <a:pt x="1535963" y="603250"/>
                  </a:lnTo>
                  <a:lnTo>
                    <a:pt x="1534947" y="604520"/>
                  </a:lnTo>
                  <a:lnTo>
                    <a:pt x="1535264" y="605790"/>
                  </a:lnTo>
                  <a:lnTo>
                    <a:pt x="1536357" y="607060"/>
                  </a:lnTo>
                  <a:lnTo>
                    <a:pt x="1537195" y="608330"/>
                  </a:lnTo>
                  <a:lnTo>
                    <a:pt x="1539544" y="608330"/>
                  </a:lnTo>
                  <a:lnTo>
                    <a:pt x="1541767" y="607060"/>
                  </a:lnTo>
                  <a:lnTo>
                    <a:pt x="1542503" y="605790"/>
                  </a:lnTo>
                  <a:lnTo>
                    <a:pt x="1544637" y="605790"/>
                  </a:lnTo>
                  <a:lnTo>
                    <a:pt x="1546263" y="607060"/>
                  </a:lnTo>
                  <a:lnTo>
                    <a:pt x="1546771" y="607060"/>
                  </a:lnTo>
                  <a:lnTo>
                    <a:pt x="1548752" y="608330"/>
                  </a:lnTo>
                  <a:lnTo>
                    <a:pt x="1549895" y="608330"/>
                  </a:lnTo>
                  <a:lnTo>
                    <a:pt x="1551520" y="605790"/>
                  </a:lnTo>
                  <a:lnTo>
                    <a:pt x="1551724" y="604520"/>
                  </a:lnTo>
                  <a:lnTo>
                    <a:pt x="1550606" y="603250"/>
                  </a:lnTo>
                  <a:lnTo>
                    <a:pt x="1549971" y="601980"/>
                  </a:lnTo>
                  <a:lnTo>
                    <a:pt x="1549387" y="601980"/>
                  </a:lnTo>
                  <a:lnTo>
                    <a:pt x="1557553" y="599440"/>
                  </a:lnTo>
                  <a:lnTo>
                    <a:pt x="1562633" y="598170"/>
                  </a:lnTo>
                  <a:lnTo>
                    <a:pt x="1566989" y="599440"/>
                  </a:lnTo>
                  <a:lnTo>
                    <a:pt x="1572971" y="600710"/>
                  </a:lnTo>
                  <a:lnTo>
                    <a:pt x="1574063" y="603250"/>
                  </a:lnTo>
                  <a:lnTo>
                    <a:pt x="1572602" y="607060"/>
                  </a:lnTo>
                  <a:lnTo>
                    <a:pt x="1576616" y="607060"/>
                  </a:lnTo>
                  <a:lnTo>
                    <a:pt x="1579562" y="603250"/>
                  </a:lnTo>
                  <a:lnTo>
                    <a:pt x="1579511" y="601980"/>
                  </a:lnTo>
                  <a:lnTo>
                    <a:pt x="1579308" y="600710"/>
                  </a:lnTo>
                  <a:lnTo>
                    <a:pt x="1586547" y="600710"/>
                  </a:lnTo>
                  <a:lnTo>
                    <a:pt x="1591678" y="598170"/>
                  </a:lnTo>
                  <a:lnTo>
                    <a:pt x="1594027" y="598170"/>
                  </a:lnTo>
                  <a:lnTo>
                    <a:pt x="1597050" y="596900"/>
                  </a:lnTo>
                  <a:lnTo>
                    <a:pt x="1597825" y="598170"/>
                  </a:lnTo>
                  <a:lnTo>
                    <a:pt x="1598434" y="598170"/>
                  </a:lnTo>
                  <a:lnTo>
                    <a:pt x="1598256" y="599440"/>
                  </a:lnTo>
                  <a:lnTo>
                    <a:pt x="1598307" y="600710"/>
                  </a:lnTo>
                  <a:lnTo>
                    <a:pt x="1601190" y="600710"/>
                  </a:lnTo>
                  <a:lnTo>
                    <a:pt x="1601647" y="599440"/>
                  </a:lnTo>
                  <a:lnTo>
                    <a:pt x="1601597" y="598170"/>
                  </a:lnTo>
                  <a:lnTo>
                    <a:pt x="1608772" y="598170"/>
                  </a:lnTo>
                  <a:lnTo>
                    <a:pt x="1608201" y="601980"/>
                  </a:lnTo>
                  <a:lnTo>
                    <a:pt x="1609318" y="604520"/>
                  </a:lnTo>
                  <a:lnTo>
                    <a:pt x="1612506" y="604520"/>
                  </a:lnTo>
                  <a:lnTo>
                    <a:pt x="1614258" y="603250"/>
                  </a:lnTo>
                  <a:lnTo>
                    <a:pt x="1615351" y="603250"/>
                  </a:lnTo>
                  <a:lnTo>
                    <a:pt x="1615363" y="600710"/>
                  </a:lnTo>
                  <a:lnTo>
                    <a:pt x="1615605" y="599440"/>
                  </a:lnTo>
                  <a:lnTo>
                    <a:pt x="1616036" y="598170"/>
                  </a:lnTo>
                  <a:lnTo>
                    <a:pt x="1617586" y="598170"/>
                  </a:lnTo>
                  <a:lnTo>
                    <a:pt x="1617954" y="599440"/>
                  </a:lnTo>
                  <a:lnTo>
                    <a:pt x="1617916" y="600710"/>
                  </a:lnTo>
                  <a:lnTo>
                    <a:pt x="1617586" y="604520"/>
                  </a:lnTo>
                  <a:lnTo>
                    <a:pt x="1618792" y="607060"/>
                  </a:lnTo>
                  <a:lnTo>
                    <a:pt x="1621790" y="610870"/>
                  </a:lnTo>
                  <a:lnTo>
                    <a:pt x="1621980" y="610870"/>
                  </a:lnTo>
                  <a:lnTo>
                    <a:pt x="1622374" y="612140"/>
                  </a:lnTo>
                  <a:lnTo>
                    <a:pt x="1619326" y="613410"/>
                  </a:lnTo>
                  <a:lnTo>
                    <a:pt x="1619072" y="613410"/>
                  </a:lnTo>
                  <a:lnTo>
                    <a:pt x="1618513" y="614680"/>
                  </a:lnTo>
                  <a:lnTo>
                    <a:pt x="1619034" y="617220"/>
                  </a:lnTo>
                  <a:lnTo>
                    <a:pt x="1618399" y="618490"/>
                  </a:lnTo>
                  <a:lnTo>
                    <a:pt x="1617332" y="624840"/>
                  </a:lnTo>
                  <a:lnTo>
                    <a:pt x="1618335" y="628650"/>
                  </a:lnTo>
                  <a:lnTo>
                    <a:pt x="1621967" y="633730"/>
                  </a:lnTo>
                  <a:lnTo>
                    <a:pt x="1626209" y="633730"/>
                  </a:lnTo>
                  <a:lnTo>
                    <a:pt x="1627517" y="635000"/>
                  </a:lnTo>
                  <a:lnTo>
                    <a:pt x="1628990" y="636270"/>
                  </a:lnTo>
                  <a:lnTo>
                    <a:pt x="1629041" y="637540"/>
                  </a:lnTo>
                  <a:lnTo>
                    <a:pt x="1629384" y="641350"/>
                  </a:lnTo>
                  <a:lnTo>
                    <a:pt x="1630159" y="643890"/>
                  </a:lnTo>
                  <a:lnTo>
                    <a:pt x="1636331" y="643890"/>
                  </a:lnTo>
                  <a:lnTo>
                    <a:pt x="1637652" y="642620"/>
                  </a:lnTo>
                  <a:lnTo>
                    <a:pt x="1636318" y="635000"/>
                  </a:lnTo>
                  <a:lnTo>
                    <a:pt x="1637753" y="633730"/>
                  </a:lnTo>
                  <a:lnTo>
                    <a:pt x="1639531" y="632460"/>
                  </a:lnTo>
                  <a:lnTo>
                    <a:pt x="1638833" y="628650"/>
                  </a:lnTo>
                  <a:lnTo>
                    <a:pt x="1639049" y="628650"/>
                  </a:lnTo>
                  <a:lnTo>
                    <a:pt x="1640205" y="627380"/>
                  </a:lnTo>
                  <a:lnTo>
                    <a:pt x="1640281" y="626110"/>
                  </a:lnTo>
                  <a:lnTo>
                    <a:pt x="1641271" y="619760"/>
                  </a:lnTo>
                  <a:lnTo>
                    <a:pt x="1640687" y="619760"/>
                  </a:lnTo>
                  <a:lnTo>
                    <a:pt x="1645640" y="618490"/>
                  </a:lnTo>
                  <a:lnTo>
                    <a:pt x="1646199" y="617220"/>
                  </a:lnTo>
                  <a:lnTo>
                    <a:pt x="1646593" y="615950"/>
                  </a:lnTo>
                  <a:lnTo>
                    <a:pt x="1650428" y="612140"/>
                  </a:lnTo>
                  <a:lnTo>
                    <a:pt x="1653590" y="609600"/>
                  </a:lnTo>
                  <a:lnTo>
                    <a:pt x="1656168" y="607060"/>
                  </a:lnTo>
                  <a:lnTo>
                    <a:pt x="1658734" y="604520"/>
                  </a:lnTo>
                  <a:lnTo>
                    <a:pt x="1661198" y="603250"/>
                  </a:lnTo>
                  <a:lnTo>
                    <a:pt x="1661629" y="599440"/>
                  </a:lnTo>
                  <a:lnTo>
                    <a:pt x="1664792" y="599440"/>
                  </a:lnTo>
                  <a:lnTo>
                    <a:pt x="1666760" y="601980"/>
                  </a:lnTo>
                  <a:lnTo>
                    <a:pt x="1667916" y="603250"/>
                  </a:lnTo>
                  <a:lnTo>
                    <a:pt x="1670443" y="601980"/>
                  </a:lnTo>
                  <a:lnTo>
                    <a:pt x="1671281" y="603250"/>
                  </a:lnTo>
                  <a:lnTo>
                    <a:pt x="1674495" y="603250"/>
                  </a:lnTo>
                  <a:lnTo>
                    <a:pt x="1676666" y="604520"/>
                  </a:lnTo>
                  <a:lnTo>
                    <a:pt x="1680654" y="607060"/>
                  </a:lnTo>
                  <a:lnTo>
                    <a:pt x="1689404" y="607060"/>
                  </a:lnTo>
                  <a:lnTo>
                    <a:pt x="1693748" y="605790"/>
                  </a:lnTo>
                  <a:lnTo>
                    <a:pt x="1700720" y="603250"/>
                  </a:lnTo>
                  <a:lnTo>
                    <a:pt x="1703616" y="601980"/>
                  </a:lnTo>
                  <a:lnTo>
                    <a:pt x="1708454" y="601980"/>
                  </a:lnTo>
                  <a:lnTo>
                    <a:pt x="1710334" y="600710"/>
                  </a:lnTo>
                  <a:lnTo>
                    <a:pt x="1710651" y="599440"/>
                  </a:lnTo>
                  <a:lnTo>
                    <a:pt x="1708975" y="596900"/>
                  </a:lnTo>
                  <a:lnTo>
                    <a:pt x="1655991" y="596900"/>
                  </a:lnTo>
                  <a:lnTo>
                    <a:pt x="1654060" y="596900"/>
                  </a:lnTo>
                  <a:lnTo>
                    <a:pt x="1654111" y="599440"/>
                  </a:lnTo>
                  <a:lnTo>
                    <a:pt x="1652600" y="603250"/>
                  </a:lnTo>
                  <a:lnTo>
                    <a:pt x="1651927" y="604520"/>
                  </a:lnTo>
                  <a:lnTo>
                    <a:pt x="1650923" y="607060"/>
                  </a:lnTo>
                  <a:lnTo>
                    <a:pt x="1649666" y="607060"/>
                  </a:lnTo>
                  <a:lnTo>
                    <a:pt x="1649476" y="605790"/>
                  </a:lnTo>
                  <a:lnTo>
                    <a:pt x="1648523" y="603250"/>
                  </a:lnTo>
                  <a:lnTo>
                    <a:pt x="1647253" y="601980"/>
                  </a:lnTo>
                  <a:lnTo>
                    <a:pt x="1642719" y="600710"/>
                  </a:lnTo>
                  <a:lnTo>
                    <a:pt x="1640014" y="601980"/>
                  </a:lnTo>
                  <a:lnTo>
                    <a:pt x="1638871" y="605790"/>
                  </a:lnTo>
                  <a:lnTo>
                    <a:pt x="1638782" y="607060"/>
                  </a:lnTo>
                  <a:lnTo>
                    <a:pt x="1638579" y="608330"/>
                  </a:lnTo>
                  <a:lnTo>
                    <a:pt x="1640103" y="610870"/>
                  </a:lnTo>
                  <a:lnTo>
                    <a:pt x="1641817" y="613410"/>
                  </a:lnTo>
                  <a:lnTo>
                    <a:pt x="1646440" y="612140"/>
                  </a:lnTo>
                  <a:lnTo>
                    <a:pt x="1645018" y="613410"/>
                  </a:lnTo>
                  <a:lnTo>
                    <a:pt x="1643735" y="613410"/>
                  </a:lnTo>
                  <a:lnTo>
                    <a:pt x="1640497" y="615950"/>
                  </a:lnTo>
                  <a:lnTo>
                    <a:pt x="1639074" y="614680"/>
                  </a:lnTo>
                  <a:lnTo>
                    <a:pt x="1635226" y="610870"/>
                  </a:lnTo>
                  <a:lnTo>
                    <a:pt x="1635594" y="609600"/>
                  </a:lnTo>
                  <a:lnTo>
                    <a:pt x="1635734" y="609600"/>
                  </a:lnTo>
                  <a:lnTo>
                    <a:pt x="1637728" y="607060"/>
                  </a:lnTo>
                  <a:lnTo>
                    <a:pt x="1637893" y="603250"/>
                  </a:lnTo>
                  <a:lnTo>
                    <a:pt x="1635836" y="599440"/>
                  </a:lnTo>
                  <a:lnTo>
                    <a:pt x="1634769" y="598170"/>
                  </a:lnTo>
                  <a:lnTo>
                    <a:pt x="1634274" y="596900"/>
                  </a:lnTo>
                  <a:lnTo>
                    <a:pt x="1633766" y="595630"/>
                  </a:lnTo>
                  <a:lnTo>
                    <a:pt x="1634299" y="595630"/>
                  </a:lnTo>
                  <a:lnTo>
                    <a:pt x="1634667" y="594360"/>
                  </a:lnTo>
                  <a:lnTo>
                    <a:pt x="1636280" y="593090"/>
                  </a:lnTo>
                  <a:lnTo>
                    <a:pt x="1636941" y="591820"/>
                  </a:lnTo>
                  <a:lnTo>
                    <a:pt x="1637182" y="589280"/>
                  </a:lnTo>
                  <a:lnTo>
                    <a:pt x="1637931" y="588010"/>
                  </a:lnTo>
                  <a:lnTo>
                    <a:pt x="1638985" y="586740"/>
                  </a:lnTo>
                  <a:lnTo>
                    <a:pt x="1642402" y="586740"/>
                  </a:lnTo>
                  <a:lnTo>
                    <a:pt x="1644243" y="585470"/>
                  </a:lnTo>
                  <a:lnTo>
                    <a:pt x="1645069" y="585470"/>
                  </a:lnTo>
                  <a:lnTo>
                    <a:pt x="1646034" y="586740"/>
                  </a:lnTo>
                  <a:lnTo>
                    <a:pt x="1645259" y="586740"/>
                  </a:lnTo>
                  <a:lnTo>
                    <a:pt x="1644751" y="588010"/>
                  </a:lnTo>
                  <a:lnTo>
                    <a:pt x="1643011" y="589280"/>
                  </a:lnTo>
                  <a:lnTo>
                    <a:pt x="1642973" y="591820"/>
                  </a:lnTo>
                  <a:lnTo>
                    <a:pt x="1645056" y="593090"/>
                  </a:lnTo>
                  <a:lnTo>
                    <a:pt x="1645983" y="593090"/>
                  </a:lnTo>
                  <a:lnTo>
                    <a:pt x="1647672" y="594360"/>
                  </a:lnTo>
                  <a:lnTo>
                    <a:pt x="1648345" y="593090"/>
                  </a:lnTo>
                  <a:lnTo>
                    <a:pt x="1649857" y="591820"/>
                  </a:lnTo>
                  <a:lnTo>
                    <a:pt x="1650111" y="589280"/>
                  </a:lnTo>
                  <a:lnTo>
                    <a:pt x="1650034" y="588010"/>
                  </a:lnTo>
                  <a:lnTo>
                    <a:pt x="1653679" y="588010"/>
                  </a:lnTo>
                  <a:lnTo>
                    <a:pt x="1655191" y="586740"/>
                  </a:lnTo>
                  <a:lnTo>
                    <a:pt x="1656156" y="586740"/>
                  </a:lnTo>
                  <a:lnTo>
                    <a:pt x="1657083" y="588010"/>
                  </a:lnTo>
                  <a:lnTo>
                    <a:pt x="1657235" y="588010"/>
                  </a:lnTo>
                  <a:lnTo>
                    <a:pt x="1657629" y="589280"/>
                  </a:lnTo>
                  <a:lnTo>
                    <a:pt x="1655559" y="589280"/>
                  </a:lnTo>
                  <a:lnTo>
                    <a:pt x="1653794" y="590550"/>
                  </a:lnTo>
                  <a:lnTo>
                    <a:pt x="1653209" y="591820"/>
                  </a:lnTo>
                  <a:lnTo>
                    <a:pt x="1654771" y="594360"/>
                  </a:lnTo>
                  <a:lnTo>
                    <a:pt x="1655546" y="594360"/>
                  </a:lnTo>
                  <a:lnTo>
                    <a:pt x="1656219" y="595630"/>
                  </a:lnTo>
                  <a:lnTo>
                    <a:pt x="1709077" y="595630"/>
                  </a:lnTo>
                  <a:lnTo>
                    <a:pt x="1709191" y="594360"/>
                  </a:lnTo>
                  <a:lnTo>
                    <a:pt x="1710220" y="590550"/>
                  </a:lnTo>
                  <a:lnTo>
                    <a:pt x="1710258" y="589280"/>
                  </a:lnTo>
                  <a:lnTo>
                    <a:pt x="1711833" y="586740"/>
                  </a:lnTo>
                  <a:lnTo>
                    <a:pt x="1712099" y="585470"/>
                  </a:lnTo>
                  <a:lnTo>
                    <a:pt x="1712099" y="584200"/>
                  </a:lnTo>
                  <a:lnTo>
                    <a:pt x="1712264" y="582930"/>
                  </a:lnTo>
                  <a:lnTo>
                    <a:pt x="1712925" y="577850"/>
                  </a:lnTo>
                  <a:lnTo>
                    <a:pt x="1711667" y="574040"/>
                  </a:lnTo>
                  <a:lnTo>
                    <a:pt x="1711833" y="572770"/>
                  </a:lnTo>
                  <a:lnTo>
                    <a:pt x="1711794" y="571500"/>
                  </a:lnTo>
                  <a:lnTo>
                    <a:pt x="1711756" y="570230"/>
                  </a:lnTo>
                  <a:lnTo>
                    <a:pt x="1712963" y="568960"/>
                  </a:lnTo>
                  <a:lnTo>
                    <a:pt x="1715668" y="567690"/>
                  </a:lnTo>
                  <a:lnTo>
                    <a:pt x="1716608" y="566420"/>
                  </a:lnTo>
                  <a:lnTo>
                    <a:pt x="1719059" y="566420"/>
                  </a:lnTo>
                  <a:lnTo>
                    <a:pt x="1719453" y="565150"/>
                  </a:lnTo>
                  <a:lnTo>
                    <a:pt x="1717878" y="562610"/>
                  </a:lnTo>
                  <a:lnTo>
                    <a:pt x="1716328" y="562610"/>
                  </a:lnTo>
                  <a:lnTo>
                    <a:pt x="1714296" y="565150"/>
                  </a:lnTo>
                  <a:lnTo>
                    <a:pt x="1711858" y="566420"/>
                  </a:lnTo>
                  <a:lnTo>
                    <a:pt x="1708340" y="565150"/>
                  </a:lnTo>
                  <a:lnTo>
                    <a:pt x="1707680" y="562610"/>
                  </a:lnTo>
                  <a:lnTo>
                    <a:pt x="1705254" y="560070"/>
                  </a:lnTo>
                  <a:lnTo>
                    <a:pt x="1701507" y="557530"/>
                  </a:lnTo>
                  <a:lnTo>
                    <a:pt x="1697532" y="553720"/>
                  </a:lnTo>
                  <a:lnTo>
                    <a:pt x="1695945" y="552450"/>
                  </a:lnTo>
                  <a:lnTo>
                    <a:pt x="1693278" y="552450"/>
                  </a:lnTo>
                  <a:lnTo>
                    <a:pt x="1692986" y="551180"/>
                  </a:lnTo>
                  <a:lnTo>
                    <a:pt x="1693379" y="551180"/>
                  </a:lnTo>
                  <a:lnTo>
                    <a:pt x="1694103" y="549910"/>
                  </a:lnTo>
                  <a:lnTo>
                    <a:pt x="1696580" y="548640"/>
                  </a:lnTo>
                  <a:lnTo>
                    <a:pt x="1696923" y="547370"/>
                  </a:lnTo>
                  <a:lnTo>
                    <a:pt x="1696085" y="544830"/>
                  </a:lnTo>
                  <a:lnTo>
                    <a:pt x="1695983" y="543560"/>
                  </a:lnTo>
                  <a:lnTo>
                    <a:pt x="1695843" y="543560"/>
                  </a:lnTo>
                  <a:lnTo>
                    <a:pt x="1696961" y="541020"/>
                  </a:lnTo>
                  <a:lnTo>
                    <a:pt x="1699475" y="541020"/>
                  </a:lnTo>
                  <a:lnTo>
                    <a:pt x="1703463" y="542290"/>
                  </a:lnTo>
                  <a:lnTo>
                    <a:pt x="1711490" y="542290"/>
                  </a:lnTo>
                  <a:lnTo>
                    <a:pt x="1713280" y="541020"/>
                  </a:lnTo>
                  <a:lnTo>
                    <a:pt x="1715211" y="539750"/>
                  </a:lnTo>
                  <a:lnTo>
                    <a:pt x="1716684" y="539750"/>
                  </a:lnTo>
                  <a:lnTo>
                    <a:pt x="1717395" y="538480"/>
                  </a:lnTo>
                  <a:lnTo>
                    <a:pt x="1718233" y="537210"/>
                  </a:lnTo>
                  <a:lnTo>
                    <a:pt x="1718538" y="537210"/>
                  </a:lnTo>
                  <a:lnTo>
                    <a:pt x="1719287" y="535940"/>
                  </a:lnTo>
                  <a:lnTo>
                    <a:pt x="1720024" y="534670"/>
                  </a:lnTo>
                  <a:lnTo>
                    <a:pt x="1721307" y="533400"/>
                  </a:lnTo>
                  <a:lnTo>
                    <a:pt x="1721751" y="532130"/>
                  </a:lnTo>
                  <a:lnTo>
                    <a:pt x="1722653" y="529590"/>
                  </a:lnTo>
                  <a:lnTo>
                    <a:pt x="1722793" y="528320"/>
                  </a:lnTo>
                  <a:lnTo>
                    <a:pt x="1721904" y="527050"/>
                  </a:lnTo>
                  <a:lnTo>
                    <a:pt x="1722170" y="527050"/>
                  </a:lnTo>
                  <a:lnTo>
                    <a:pt x="1722793" y="528320"/>
                  </a:lnTo>
                  <a:lnTo>
                    <a:pt x="1723555" y="527050"/>
                  </a:lnTo>
                  <a:lnTo>
                    <a:pt x="1724266" y="525780"/>
                  </a:lnTo>
                  <a:lnTo>
                    <a:pt x="1723517" y="523240"/>
                  </a:lnTo>
                  <a:lnTo>
                    <a:pt x="1721764" y="519430"/>
                  </a:lnTo>
                  <a:lnTo>
                    <a:pt x="1720761" y="516890"/>
                  </a:lnTo>
                  <a:lnTo>
                    <a:pt x="1719884" y="514350"/>
                  </a:lnTo>
                  <a:lnTo>
                    <a:pt x="1720303" y="513080"/>
                  </a:lnTo>
                  <a:lnTo>
                    <a:pt x="1720773" y="511810"/>
                  </a:lnTo>
                  <a:lnTo>
                    <a:pt x="1721116" y="509270"/>
                  </a:lnTo>
                  <a:lnTo>
                    <a:pt x="1721840" y="508000"/>
                  </a:lnTo>
                  <a:lnTo>
                    <a:pt x="1722958" y="508000"/>
                  </a:lnTo>
                  <a:lnTo>
                    <a:pt x="1722970" y="506730"/>
                  </a:lnTo>
                  <a:lnTo>
                    <a:pt x="1722005" y="504190"/>
                  </a:lnTo>
                  <a:lnTo>
                    <a:pt x="1724215" y="501650"/>
                  </a:lnTo>
                  <a:lnTo>
                    <a:pt x="1726196" y="500380"/>
                  </a:lnTo>
                  <a:lnTo>
                    <a:pt x="1729790" y="497840"/>
                  </a:lnTo>
                  <a:lnTo>
                    <a:pt x="1730184" y="496570"/>
                  </a:lnTo>
                  <a:lnTo>
                    <a:pt x="1730959" y="492760"/>
                  </a:lnTo>
                  <a:lnTo>
                    <a:pt x="1731073" y="491490"/>
                  </a:lnTo>
                  <a:lnTo>
                    <a:pt x="1729663" y="488950"/>
                  </a:lnTo>
                  <a:lnTo>
                    <a:pt x="1729435" y="488950"/>
                  </a:lnTo>
                  <a:lnTo>
                    <a:pt x="1728863" y="485140"/>
                  </a:lnTo>
                  <a:lnTo>
                    <a:pt x="1727530" y="483870"/>
                  </a:lnTo>
                  <a:lnTo>
                    <a:pt x="1724202" y="482600"/>
                  </a:lnTo>
                  <a:lnTo>
                    <a:pt x="1723009" y="481330"/>
                  </a:lnTo>
                  <a:lnTo>
                    <a:pt x="1721802" y="480060"/>
                  </a:lnTo>
                  <a:lnTo>
                    <a:pt x="1719757" y="478790"/>
                  </a:lnTo>
                  <a:lnTo>
                    <a:pt x="1718843" y="479132"/>
                  </a:lnTo>
                  <a:lnTo>
                    <a:pt x="1718843" y="505460"/>
                  </a:lnTo>
                  <a:lnTo>
                    <a:pt x="1717319" y="509270"/>
                  </a:lnTo>
                  <a:lnTo>
                    <a:pt x="1716836" y="509270"/>
                  </a:lnTo>
                  <a:lnTo>
                    <a:pt x="1715617" y="511810"/>
                  </a:lnTo>
                  <a:lnTo>
                    <a:pt x="1715592" y="533400"/>
                  </a:lnTo>
                  <a:lnTo>
                    <a:pt x="1715350" y="534670"/>
                  </a:lnTo>
                  <a:lnTo>
                    <a:pt x="1715109" y="534670"/>
                  </a:lnTo>
                  <a:lnTo>
                    <a:pt x="1715033" y="533400"/>
                  </a:lnTo>
                  <a:lnTo>
                    <a:pt x="1715592" y="533400"/>
                  </a:lnTo>
                  <a:lnTo>
                    <a:pt x="1715592" y="511810"/>
                  </a:lnTo>
                  <a:lnTo>
                    <a:pt x="1715084" y="511810"/>
                  </a:lnTo>
                  <a:lnTo>
                    <a:pt x="1713318" y="511009"/>
                  </a:lnTo>
                  <a:lnTo>
                    <a:pt x="1713318" y="535940"/>
                  </a:lnTo>
                  <a:lnTo>
                    <a:pt x="1712264" y="538480"/>
                  </a:lnTo>
                  <a:lnTo>
                    <a:pt x="1711680" y="539750"/>
                  </a:lnTo>
                  <a:lnTo>
                    <a:pt x="1710156" y="539750"/>
                  </a:lnTo>
                  <a:lnTo>
                    <a:pt x="1711261" y="538480"/>
                  </a:lnTo>
                  <a:lnTo>
                    <a:pt x="1712264" y="537210"/>
                  </a:lnTo>
                  <a:lnTo>
                    <a:pt x="1713318" y="535940"/>
                  </a:lnTo>
                  <a:lnTo>
                    <a:pt x="1713318" y="511009"/>
                  </a:lnTo>
                  <a:lnTo>
                    <a:pt x="1709534" y="509270"/>
                  </a:lnTo>
                  <a:lnTo>
                    <a:pt x="1706638" y="509270"/>
                  </a:lnTo>
                  <a:lnTo>
                    <a:pt x="1703438" y="511810"/>
                  </a:lnTo>
                  <a:lnTo>
                    <a:pt x="1702955" y="511810"/>
                  </a:lnTo>
                  <a:lnTo>
                    <a:pt x="1691284" y="523240"/>
                  </a:lnTo>
                  <a:lnTo>
                    <a:pt x="1691106" y="523240"/>
                  </a:lnTo>
                  <a:lnTo>
                    <a:pt x="1688973" y="524510"/>
                  </a:lnTo>
                  <a:lnTo>
                    <a:pt x="1688719" y="524510"/>
                  </a:lnTo>
                  <a:lnTo>
                    <a:pt x="1688947" y="525780"/>
                  </a:lnTo>
                  <a:lnTo>
                    <a:pt x="1689201" y="527050"/>
                  </a:lnTo>
                  <a:lnTo>
                    <a:pt x="1689557" y="528320"/>
                  </a:lnTo>
                  <a:lnTo>
                    <a:pt x="1689481" y="529590"/>
                  </a:lnTo>
                  <a:lnTo>
                    <a:pt x="1691106" y="532130"/>
                  </a:lnTo>
                  <a:lnTo>
                    <a:pt x="1691157" y="534670"/>
                  </a:lnTo>
                  <a:lnTo>
                    <a:pt x="1691830" y="537210"/>
                  </a:lnTo>
                  <a:lnTo>
                    <a:pt x="1690801" y="538480"/>
                  </a:lnTo>
                  <a:lnTo>
                    <a:pt x="1689265" y="539750"/>
                  </a:lnTo>
                  <a:lnTo>
                    <a:pt x="1690344" y="542290"/>
                  </a:lnTo>
                  <a:lnTo>
                    <a:pt x="1691246" y="542290"/>
                  </a:lnTo>
                  <a:lnTo>
                    <a:pt x="1692529" y="541020"/>
                  </a:lnTo>
                  <a:lnTo>
                    <a:pt x="1693354" y="541020"/>
                  </a:lnTo>
                  <a:lnTo>
                    <a:pt x="1694192" y="539750"/>
                  </a:lnTo>
                  <a:lnTo>
                    <a:pt x="1695500" y="541020"/>
                  </a:lnTo>
                  <a:lnTo>
                    <a:pt x="1695437" y="542290"/>
                  </a:lnTo>
                  <a:lnTo>
                    <a:pt x="1695792" y="543560"/>
                  </a:lnTo>
                  <a:lnTo>
                    <a:pt x="1695170" y="546100"/>
                  </a:lnTo>
                  <a:lnTo>
                    <a:pt x="1694586" y="548640"/>
                  </a:lnTo>
                  <a:lnTo>
                    <a:pt x="1692884" y="549910"/>
                  </a:lnTo>
                  <a:lnTo>
                    <a:pt x="1689201" y="549910"/>
                  </a:lnTo>
                  <a:lnTo>
                    <a:pt x="1688807" y="548640"/>
                  </a:lnTo>
                  <a:lnTo>
                    <a:pt x="1688185" y="547370"/>
                  </a:lnTo>
                  <a:lnTo>
                    <a:pt x="1687207" y="548640"/>
                  </a:lnTo>
                  <a:lnTo>
                    <a:pt x="1685988" y="548640"/>
                  </a:lnTo>
                  <a:lnTo>
                    <a:pt x="1683461" y="547370"/>
                  </a:lnTo>
                  <a:lnTo>
                    <a:pt x="1682254" y="547370"/>
                  </a:lnTo>
                  <a:lnTo>
                    <a:pt x="1680959" y="546100"/>
                  </a:lnTo>
                  <a:lnTo>
                    <a:pt x="1681048" y="544830"/>
                  </a:lnTo>
                  <a:lnTo>
                    <a:pt x="1680781" y="543560"/>
                  </a:lnTo>
                  <a:lnTo>
                    <a:pt x="1680197" y="542290"/>
                  </a:lnTo>
                  <a:lnTo>
                    <a:pt x="1678787" y="542290"/>
                  </a:lnTo>
                  <a:lnTo>
                    <a:pt x="1678165" y="543560"/>
                  </a:lnTo>
                  <a:lnTo>
                    <a:pt x="1677327" y="544830"/>
                  </a:lnTo>
                  <a:lnTo>
                    <a:pt x="1674406" y="544830"/>
                  </a:lnTo>
                  <a:lnTo>
                    <a:pt x="1672424" y="543560"/>
                  </a:lnTo>
                  <a:lnTo>
                    <a:pt x="1672678" y="541020"/>
                  </a:lnTo>
                  <a:lnTo>
                    <a:pt x="1672285" y="539750"/>
                  </a:lnTo>
                  <a:lnTo>
                    <a:pt x="1672043" y="539750"/>
                  </a:lnTo>
                  <a:lnTo>
                    <a:pt x="1668919" y="538480"/>
                  </a:lnTo>
                  <a:lnTo>
                    <a:pt x="1668475" y="535940"/>
                  </a:lnTo>
                  <a:lnTo>
                    <a:pt x="1668551" y="534670"/>
                  </a:lnTo>
                  <a:lnTo>
                    <a:pt x="1668640" y="533400"/>
                  </a:lnTo>
                  <a:lnTo>
                    <a:pt x="1668729" y="532130"/>
                  </a:lnTo>
                  <a:lnTo>
                    <a:pt x="1668945" y="530860"/>
                  </a:lnTo>
                  <a:lnTo>
                    <a:pt x="1668653" y="528320"/>
                  </a:lnTo>
                  <a:lnTo>
                    <a:pt x="1668513" y="527050"/>
                  </a:lnTo>
                  <a:lnTo>
                    <a:pt x="1667802" y="525780"/>
                  </a:lnTo>
                  <a:lnTo>
                    <a:pt x="1662303" y="524510"/>
                  </a:lnTo>
                  <a:lnTo>
                    <a:pt x="1659166" y="524510"/>
                  </a:lnTo>
                  <a:lnTo>
                    <a:pt x="1660029" y="520700"/>
                  </a:lnTo>
                  <a:lnTo>
                    <a:pt x="1662366" y="519430"/>
                  </a:lnTo>
                  <a:lnTo>
                    <a:pt x="1665211" y="518160"/>
                  </a:lnTo>
                  <a:lnTo>
                    <a:pt x="1666138" y="516890"/>
                  </a:lnTo>
                  <a:lnTo>
                    <a:pt x="1668526" y="518160"/>
                  </a:lnTo>
                  <a:lnTo>
                    <a:pt x="1669605" y="516890"/>
                  </a:lnTo>
                  <a:lnTo>
                    <a:pt x="1670951" y="515620"/>
                  </a:lnTo>
                  <a:lnTo>
                    <a:pt x="1671281" y="515620"/>
                  </a:lnTo>
                  <a:lnTo>
                    <a:pt x="1671675" y="514350"/>
                  </a:lnTo>
                  <a:lnTo>
                    <a:pt x="1673059" y="514350"/>
                  </a:lnTo>
                  <a:lnTo>
                    <a:pt x="1676819" y="515620"/>
                  </a:lnTo>
                  <a:lnTo>
                    <a:pt x="1679714" y="514350"/>
                  </a:lnTo>
                  <a:lnTo>
                    <a:pt x="1683613" y="514350"/>
                  </a:lnTo>
                  <a:lnTo>
                    <a:pt x="1684096" y="513080"/>
                  </a:lnTo>
                  <a:lnTo>
                    <a:pt x="1684235" y="514350"/>
                  </a:lnTo>
                  <a:lnTo>
                    <a:pt x="1684464" y="514350"/>
                  </a:lnTo>
                  <a:lnTo>
                    <a:pt x="1682889" y="516890"/>
                  </a:lnTo>
                  <a:lnTo>
                    <a:pt x="1681708" y="520700"/>
                  </a:lnTo>
                  <a:lnTo>
                    <a:pt x="1682572" y="524510"/>
                  </a:lnTo>
                  <a:lnTo>
                    <a:pt x="1682267" y="524510"/>
                  </a:lnTo>
                  <a:lnTo>
                    <a:pt x="1682115" y="525780"/>
                  </a:lnTo>
                  <a:lnTo>
                    <a:pt x="1682800" y="524510"/>
                  </a:lnTo>
                  <a:lnTo>
                    <a:pt x="1683410" y="524510"/>
                  </a:lnTo>
                  <a:lnTo>
                    <a:pt x="1683512" y="520700"/>
                  </a:lnTo>
                  <a:lnTo>
                    <a:pt x="1684655" y="519430"/>
                  </a:lnTo>
                  <a:lnTo>
                    <a:pt x="1688858" y="515620"/>
                  </a:lnTo>
                  <a:lnTo>
                    <a:pt x="1689912" y="511810"/>
                  </a:lnTo>
                  <a:lnTo>
                    <a:pt x="1688795" y="509270"/>
                  </a:lnTo>
                  <a:lnTo>
                    <a:pt x="1689658" y="508000"/>
                  </a:lnTo>
                  <a:lnTo>
                    <a:pt x="1690471" y="506730"/>
                  </a:lnTo>
                  <a:lnTo>
                    <a:pt x="1694459" y="504190"/>
                  </a:lnTo>
                  <a:lnTo>
                    <a:pt x="1694764" y="502920"/>
                  </a:lnTo>
                  <a:lnTo>
                    <a:pt x="1695056" y="501650"/>
                  </a:lnTo>
                  <a:lnTo>
                    <a:pt x="1695640" y="499110"/>
                  </a:lnTo>
                  <a:lnTo>
                    <a:pt x="1694205" y="495300"/>
                  </a:lnTo>
                  <a:lnTo>
                    <a:pt x="1693443" y="494030"/>
                  </a:lnTo>
                  <a:lnTo>
                    <a:pt x="1690801" y="492760"/>
                  </a:lnTo>
                  <a:lnTo>
                    <a:pt x="1690789" y="491490"/>
                  </a:lnTo>
                  <a:lnTo>
                    <a:pt x="1690763" y="488950"/>
                  </a:lnTo>
                  <a:lnTo>
                    <a:pt x="1691195" y="485140"/>
                  </a:lnTo>
                  <a:lnTo>
                    <a:pt x="1693291" y="482600"/>
                  </a:lnTo>
                  <a:lnTo>
                    <a:pt x="1694332" y="481330"/>
                  </a:lnTo>
                  <a:lnTo>
                    <a:pt x="1695183" y="481330"/>
                  </a:lnTo>
                  <a:lnTo>
                    <a:pt x="1696720" y="480060"/>
                  </a:lnTo>
                  <a:lnTo>
                    <a:pt x="1697824" y="480060"/>
                  </a:lnTo>
                  <a:lnTo>
                    <a:pt x="1700390" y="482600"/>
                  </a:lnTo>
                  <a:lnTo>
                    <a:pt x="1702612" y="482600"/>
                  </a:lnTo>
                  <a:lnTo>
                    <a:pt x="1706524" y="481330"/>
                  </a:lnTo>
                  <a:lnTo>
                    <a:pt x="1707286" y="483870"/>
                  </a:lnTo>
                  <a:lnTo>
                    <a:pt x="1706333" y="483870"/>
                  </a:lnTo>
                  <a:lnTo>
                    <a:pt x="1705165" y="486410"/>
                  </a:lnTo>
                  <a:lnTo>
                    <a:pt x="1704682" y="487680"/>
                  </a:lnTo>
                  <a:lnTo>
                    <a:pt x="1704060" y="488950"/>
                  </a:lnTo>
                  <a:lnTo>
                    <a:pt x="1709013" y="502920"/>
                  </a:lnTo>
                  <a:lnTo>
                    <a:pt x="1710093" y="502920"/>
                  </a:lnTo>
                  <a:lnTo>
                    <a:pt x="1711286" y="504190"/>
                  </a:lnTo>
                  <a:lnTo>
                    <a:pt x="1712074" y="502920"/>
                  </a:lnTo>
                  <a:lnTo>
                    <a:pt x="1717890" y="502920"/>
                  </a:lnTo>
                  <a:lnTo>
                    <a:pt x="1718843" y="505460"/>
                  </a:lnTo>
                  <a:lnTo>
                    <a:pt x="1718843" y="479132"/>
                  </a:lnTo>
                  <a:lnTo>
                    <a:pt x="1716341" y="480060"/>
                  </a:lnTo>
                  <a:lnTo>
                    <a:pt x="1715262" y="480060"/>
                  </a:lnTo>
                  <a:lnTo>
                    <a:pt x="1714563" y="478790"/>
                  </a:lnTo>
                  <a:lnTo>
                    <a:pt x="1714754" y="476250"/>
                  </a:lnTo>
                  <a:lnTo>
                    <a:pt x="1715528" y="474980"/>
                  </a:lnTo>
                  <a:lnTo>
                    <a:pt x="1719948" y="471170"/>
                  </a:lnTo>
                  <a:lnTo>
                    <a:pt x="1719275" y="467360"/>
                  </a:lnTo>
                  <a:lnTo>
                    <a:pt x="1716189" y="466090"/>
                  </a:lnTo>
                  <a:lnTo>
                    <a:pt x="1713115" y="464820"/>
                  </a:lnTo>
                  <a:lnTo>
                    <a:pt x="1710499" y="464820"/>
                  </a:lnTo>
                  <a:lnTo>
                    <a:pt x="1707375" y="463550"/>
                  </a:lnTo>
                  <a:lnTo>
                    <a:pt x="1705838" y="463550"/>
                  </a:lnTo>
                  <a:lnTo>
                    <a:pt x="1707451" y="461010"/>
                  </a:lnTo>
                  <a:lnTo>
                    <a:pt x="1708772" y="459740"/>
                  </a:lnTo>
                  <a:lnTo>
                    <a:pt x="1709788" y="458470"/>
                  </a:lnTo>
                  <a:lnTo>
                    <a:pt x="1710804" y="457200"/>
                  </a:lnTo>
                  <a:lnTo>
                    <a:pt x="1711617" y="455930"/>
                  </a:lnTo>
                  <a:lnTo>
                    <a:pt x="1715516" y="454660"/>
                  </a:lnTo>
                  <a:lnTo>
                    <a:pt x="1717827" y="453390"/>
                  </a:lnTo>
                  <a:lnTo>
                    <a:pt x="1721396" y="450850"/>
                  </a:lnTo>
                  <a:lnTo>
                    <a:pt x="1721954" y="449580"/>
                  </a:lnTo>
                  <a:lnTo>
                    <a:pt x="1723174" y="448310"/>
                  </a:lnTo>
                  <a:lnTo>
                    <a:pt x="1723618" y="447040"/>
                  </a:lnTo>
                  <a:lnTo>
                    <a:pt x="1724901" y="445770"/>
                  </a:lnTo>
                  <a:lnTo>
                    <a:pt x="1725383" y="445770"/>
                  </a:lnTo>
                  <a:lnTo>
                    <a:pt x="1726780" y="447040"/>
                  </a:lnTo>
                  <a:lnTo>
                    <a:pt x="1726526" y="447040"/>
                  </a:lnTo>
                  <a:lnTo>
                    <a:pt x="1726311" y="448310"/>
                  </a:lnTo>
                  <a:lnTo>
                    <a:pt x="1724253" y="448310"/>
                  </a:lnTo>
                  <a:lnTo>
                    <a:pt x="1723707" y="450850"/>
                  </a:lnTo>
                  <a:lnTo>
                    <a:pt x="1724037" y="453390"/>
                  </a:lnTo>
                  <a:lnTo>
                    <a:pt x="1723644" y="454660"/>
                  </a:lnTo>
                  <a:lnTo>
                    <a:pt x="1723936" y="457200"/>
                  </a:lnTo>
                  <a:lnTo>
                    <a:pt x="1723212" y="458470"/>
                  </a:lnTo>
                  <a:lnTo>
                    <a:pt x="1719872" y="461010"/>
                  </a:lnTo>
                  <a:lnTo>
                    <a:pt x="1719948" y="463550"/>
                  </a:lnTo>
                  <a:lnTo>
                    <a:pt x="1722208" y="464820"/>
                  </a:lnTo>
                  <a:lnTo>
                    <a:pt x="1722856" y="466090"/>
                  </a:lnTo>
                  <a:lnTo>
                    <a:pt x="1723466" y="466090"/>
                  </a:lnTo>
                  <a:lnTo>
                    <a:pt x="1723478" y="467360"/>
                  </a:lnTo>
                  <a:lnTo>
                    <a:pt x="1723580" y="468630"/>
                  </a:lnTo>
                  <a:lnTo>
                    <a:pt x="1723707" y="471170"/>
                  </a:lnTo>
                  <a:lnTo>
                    <a:pt x="1721764" y="472440"/>
                  </a:lnTo>
                  <a:lnTo>
                    <a:pt x="1721408" y="473710"/>
                  </a:lnTo>
                  <a:lnTo>
                    <a:pt x="1721192" y="477520"/>
                  </a:lnTo>
                  <a:lnTo>
                    <a:pt x="1724329" y="480060"/>
                  </a:lnTo>
                  <a:lnTo>
                    <a:pt x="1729816" y="477520"/>
                  </a:lnTo>
                  <a:lnTo>
                    <a:pt x="1732076" y="477520"/>
                  </a:lnTo>
                  <a:lnTo>
                    <a:pt x="1735162" y="480060"/>
                  </a:lnTo>
                  <a:lnTo>
                    <a:pt x="1736877" y="480060"/>
                  </a:lnTo>
                  <a:lnTo>
                    <a:pt x="1736966" y="481330"/>
                  </a:lnTo>
                  <a:lnTo>
                    <a:pt x="1737372" y="482600"/>
                  </a:lnTo>
                  <a:lnTo>
                    <a:pt x="1737956" y="483870"/>
                  </a:lnTo>
                  <a:lnTo>
                    <a:pt x="1739506" y="482600"/>
                  </a:lnTo>
                  <a:lnTo>
                    <a:pt x="1739773" y="482600"/>
                  </a:lnTo>
                  <a:lnTo>
                    <a:pt x="1739823" y="481330"/>
                  </a:lnTo>
                  <a:lnTo>
                    <a:pt x="1739684" y="480060"/>
                  </a:lnTo>
                  <a:lnTo>
                    <a:pt x="1741144" y="478790"/>
                  </a:lnTo>
                  <a:lnTo>
                    <a:pt x="1742490" y="478790"/>
                  </a:lnTo>
                  <a:lnTo>
                    <a:pt x="1742617" y="477520"/>
                  </a:lnTo>
                  <a:lnTo>
                    <a:pt x="1742757" y="476250"/>
                  </a:lnTo>
                  <a:lnTo>
                    <a:pt x="1743405" y="477520"/>
                  </a:lnTo>
                  <a:lnTo>
                    <a:pt x="1746199" y="477520"/>
                  </a:lnTo>
                  <a:lnTo>
                    <a:pt x="1746719" y="476250"/>
                  </a:lnTo>
                  <a:lnTo>
                    <a:pt x="1747227" y="474980"/>
                  </a:lnTo>
                  <a:lnTo>
                    <a:pt x="1747062" y="474980"/>
                  </a:lnTo>
                  <a:lnTo>
                    <a:pt x="1745818" y="473710"/>
                  </a:lnTo>
                  <a:lnTo>
                    <a:pt x="1745399" y="473710"/>
                  </a:lnTo>
                  <a:lnTo>
                    <a:pt x="1745119" y="472440"/>
                  </a:lnTo>
                  <a:lnTo>
                    <a:pt x="1745361" y="471170"/>
                  </a:lnTo>
                  <a:lnTo>
                    <a:pt x="1745957" y="469900"/>
                  </a:lnTo>
                  <a:lnTo>
                    <a:pt x="1744802" y="467360"/>
                  </a:lnTo>
                  <a:lnTo>
                    <a:pt x="1745678" y="464820"/>
                  </a:lnTo>
                  <a:lnTo>
                    <a:pt x="1745742" y="461010"/>
                  </a:lnTo>
                  <a:lnTo>
                    <a:pt x="1746059" y="461010"/>
                  </a:lnTo>
                  <a:lnTo>
                    <a:pt x="1747316" y="459740"/>
                  </a:lnTo>
                  <a:lnTo>
                    <a:pt x="1748802" y="462280"/>
                  </a:lnTo>
                  <a:lnTo>
                    <a:pt x="1748091" y="466318"/>
                  </a:lnTo>
                  <a:lnTo>
                    <a:pt x="1747520" y="469900"/>
                  </a:lnTo>
                  <a:lnTo>
                    <a:pt x="1747570" y="472440"/>
                  </a:lnTo>
                  <a:lnTo>
                    <a:pt x="1749437" y="474980"/>
                  </a:lnTo>
                  <a:lnTo>
                    <a:pt x="1751812" y="474980"/>
                  </a:lnTo>
                  <a:lnTo>
                    <a:pt x="1755559" y="476250"/>
                  </a:lnTo>
                  <a:lnTo>
                    <a:pt x="1756740" y="474980"/>
                  </a:lnTo>
                  <a:lnTo>
                    <a:pt x="1758010" y="472440"/>
                  </a:lnTo>
                  <a:lnTo>
                    <a:pt x="1758365" y="469900"/>
                  </a:lnTo>
                  <a:lnTo>
                    <a:pt x="1756905" y="467360"/>
                  </a:lnTo>
                  <a:lnTo>
                    <a:pt x="1756473" y="467360"/>
                  </a:lnTo>
                  <a:lnTo>
                    <a:pt x="1756029" y="466090"/>
                  </a:lnTo>
                  <a:lnTo>
                    <a:pt x="1757146" y="464820"/>
                  </a:lnTo>
                  <a:lnTo>
                    <a:pt x="1760753" y="463550"/>
                  </a:lnTo>
                  <a:lnTo>
                    <a:pt x="1762823" y="464820"/>
                  </a:lnTo>
                  <a:lnTo>
                    <a:pt x="1763636" y="466090"/>
                  </a:lnTo>
                  <a:lnTo>
                    <a:pt x="1763395" y="469900"/>
                  </a:lnTo>
                  <a:lnTo>
                    <a:pt x="1763674" y="469900"/>
                  </a:lnTo>
                  <a:lnTo>
                    <a:pt x="1764195" y="471170"/>
                  </a:lnTo>
                  <a:lnTo>
                    <a:pt x="1764804" y="472440"/>
                  </a:lnTo>
                  <a:lnTo>
                    <a:pt x="1765020" y="474980"/>
                  </a:lnTo>
                  <a:lnTo>
                    <a:pt x="1764690" y="476250"/>
                  </a:lnTo>
                  <a:lnTo>
                    <a:pt x="1764538" y="477520"/>
                  </a:lnTo>
                  <a:lnTo>
                    <a:pt x="1768005" y="477520"/>
                  </a:lnTo>
                  <a:lnTo>
                    <a:pt x="1768411" y="478790"/>
                  </a:lnTo>
                  <a:lnTo>
                    <a:pt x="1767687" y="481330"/>
                  </a:lnTo>
                  <a:lnTo>
                    <a:pt x="1767166" y="483870"/>
                  </a:lnTo>
                  <a:lnTo>
                    <a:pt x="1766392" y="486410"/>
                  </a:lnTo>
                  <a:lnTo>
                    <a:pt x="1766100" y="487680"/>
                  </a:lnTo>
                  <a:lnTo>
                    <a:pt x="1765769" y="488950"/>
                  </a:lnTo>
                  <a:lnTo>
                    <a:pt x="1767852" y="490220"/>
                  </a:lnTo>
                  <a:lnTo>
                    <a:pt x="1769364" y="490220"/>
                  </a:lnTo>
                  <a:lnTo>
                    <a:pt x="1769364" y="492760"/>
                  </a:lnTo>
                  <a:lnTo>
                    <a:pt x="1770329" y="495300"/>
                  </a:lnTo>
                  <a:lnTo>
                    <a:pt x="1771916" y="496570"/>
                  </a:lnTo>
                  <a:lnTo>
                    <a:pt x="1778241" y="496570"/>
                  </a:lnTo>
                  <a:lnTo>
                    <a:pt x="1779676" y="492760"/>
                  </a:lnTo>
                  <a:lnTo>
                    <a:pt x="1780209" y="491490"/>
                  </a:lnTo>
                  <a:lnTo>
                    <a:pt x="1780463" y="490220"/>
                  </a:lnTo>
                  <a:lnTo>
                    <a:pt x="1786293" y="490220"/>
                  </a:lnTo>
                  <a:lnTo>
                    <a:pt x="1786890" y="491490"/>
                  </a:lnTo>
                  <a:lnTo>
                    <a:pt x="1787347" y="492760"/>
                  </a:lnTo>
                  <a:lnTo>
                    <a:pt x="1788312" y="494030"/>
                  </a:lnTo>
                  <a:lnTo>
                    <a:pt x="1789595" y="495300"/>
                  </a:lnTo>
                  <a:lnTo>
                    <a:pt x="1790966" y="494030"/>
                  </a:lnTo>
                  <a:lnTo>
                    <a:pt x="1791677" y="492760"/>
                  </a:lnTo>
                  <a:lnTo>
                    <a:pt x="1792452" y="491490"/>
                  </a:lnTo>
                  <a:lnTo>
                    <a:pt x="1793049" y="490220"/>
                  </a:lnTo>
                  <a:lnTo>
                    <a:pt x="1795500" y="488950"/>
                  </a:lnTo>
                  <a:lnTo>
                    <a:pt x="1795741" y="487680"/>
                  </a:lnTo>
                  <a:lnTo>
                    <a:pt x="1795957" y="483870"/>
                  </a:lnTo>
                  <a:lnTo>
                    <a:pt x="1796072" y="480060"/>
                  </a:lnTo>
                  <a:lnTo>
                    <a:pt x="1796161" y="478790"/>
                  </a:lnTo>
                  <a:lnTo>
                    <a:pt x="1795030" y="476250"/>
                  </a:lnTo>
                  <a:lnTo>
                    <a:pt x="1794002" y="473710"/>
                  </a:lnTo>
                  <a:lnTo>
                    <a:pt x="1792579" y="471170"/>
                  </a:lnTo>
                  <a:lnTo>
                    <a:pt x="1789366" y="471170"/>
                  </a:lnTo>
                  <a:lnTo>
                    <a:pt x="1788414" y="469900"/>
                  </a:lnTo>
                  <a:lnTo>
                    <a:pt x="1787093" y="467360"/>
                  </a:lnTo>
                  <a:lnTo>
                    <a:pt x="1786191" y="467360"/>
                  </a:lnTo>
                  <a:lnTo>
                    <a:pt x="1783727" y="466090"/>
                  </a:lnTo>
                  <a:lnTo>
                    <a:pt x="1782610" y="466090"/>
                  </a:lnTo>
                  <a:lnTo>
                    <a:pt x="1781314" y="464820"/>
                  </a:lnTo>
                  <a:lnTo>
                    <a:pt x="1781340" y="463550"/>
                  </a:lnTo>
                  <a:lnTo>
                    <a:pt x="1782051" y="462280"/>
                  </a:lnTo>
                  <a:lnTo>
                    <a:pt x="1782533" y="462280"/>
                  </a:lnTo>
                  <a:lnTo>
                    <a:pt x="1784553" y="464820"/>
                  </a:lnTo>
                  <a:lnTo>
                    <a:pt x="1785467" y="463550"/>
                  </a:lnTo>
                  <a:lnTo>
                    <a:pt x="1785924" y="462280"/>
                  </a:lnTo>
                  <a:lnTo>
                    <a:pt x="1785962" y="459740"/>
                  </a:lnTo>
                  <a:lnTo>
                    <a:pt x="1786864" y="459740"/>
                  </a:lnTo>
                  <a:lnTo>
                    <a:pt x="1790801" y="458470"/>
                  </a:lnTo>
                  <a:lnTo>
                    <a:pt x="1792592" y="458470"/>
                  </a:lnTo>
                  <a:lnTo>
                    <a:pt x="1794941" y="453390"/>
                  </a:lnTo>
                  <a:lnTo>
                    <a:pt x="1797037" y="450850"/>
                  </a:lnTo>
                  <a:lnTo>
                    <a:pt x="1800631" y="448310"/>
                  </a:lnTo>
                  <a:lnTo>
                    <a:pt x="1801545" y="447040"/>
                  </a:lnTo>
                  <a:lnTo>
                    <a:pt x="1802879" y="445770"/>
                  </a:lnTo>
                  <a:lnTo>
                    <a:pt x="1806867" y="441960"/>
                  </a:lnTo>
                  <a:lnTo>
                    <a:pt x="1810397" y="438150"/>
                  </a:lnTo>
                  <a:lnTo>
                    <a:pt x="1811223" y="436880"/>
                  </a:lnTo>
                  <a:lnTo>
                    <a:pt x="1813725" y="438150"/>
                  </a:lnTo>
                  <a:lnTo>
                    <a:pt x="1814131" y="436880"/>
                  </a:lnTo>
                  <a:lnTo>
                    <a:pt x="1814423" y="435610"/>
                  </a:lnTo>
                  <a:lnTo>
                    <a:pt x="1814334" y="429260"/>
                  </a:lnTo>
                  <a:lnTo>
                    <a:pt x="1813928" y="422910"/>
                  </a:lnTo>
                  <a:lnTo>
                    <a:pt x="1815160" y="422910"/>
                  </a:lnTo>
                  <a:lnTo>
                    <a:pt x="1819287" y="424180"/>
                  </a:lnTo>
                  <a:lnTo>
                    <a:pt x="1820291" y="424180"/>
                  </a:lnTo>
                  <a:lnTo>
                    <a:pt x="1821256" y="422910"/>
                  </a:lnTo>
                  <a:lnTo>
                    <a:pt x="1824621" y="422910"/>
                  </a:lnTo>
                  <a:lnTo>
                    <a:pt x="1825256" y="424180"/>
                  </a:lnTo>
                  <a:lnTo>
                    <a:pt x="1824050" y="424180"/>
                  </a:lnTo>
                  <a:lnTo>
                    <a:pt x="1822907" y="425450"/>
                  </a:lnTo>
                  <a:lnTo>
                    <a:pt x="1818754" y="426720"/>
                  </a:lnTo>
                  <a:lnTo>
                    <a:pt x="1818398" y="427990"/>
                  </a:lnTo>
                  <a:lnTo>
                    <a:pt x="1819986" y="430530"/>
                  </a:lnTo>
                  <a:lnTo>
                    <a:pt x="1820252" y="431800"/>
                  </a:lnTo>
                  <a:lnTo>
                    <a:pt x="1824697" y="431800"/>
                  </a:lnTo>
                  <a:lnTo>
                    <a:pt x="1826336" y="430530"/>
                  </a:lnTo>
                  <a:lnTo>
                    <a:pt x="1828342" y="425488"/>
                  </a:lnTo>
                  <a:lnTo>
                    <a:pt x="1830590" y="427990"/>
                  </a:lnTo>
                  <a:lnTo>
                    <a:pt x="1831695" y="427990"/>
                  </a:lnTo>
                  <a:lnTo>
                    <a:pt x="1833435" y="426720"/>
                  </a:lnTo>
                  <a:lnTo>
                    <a:pt x="1833816" y="425450"/>
                  </a:lnTo>
                  <a:lnTo>
                    <a:pt x="1834197" y="424180"/>
                  </a:lnTo>
                  <a:lnTo>
                    <a:pt x="1837296" y="425450"/>
                  </a:lnTo>
                  <a:lnTo>
                    <a:pt x="1837143" y="426720"/>
                  </a:lnTo>
                  <a:lnTo>
                    <a:pt x="1836216" y="429260"/>
                  </a:lnTo>
                  <a:lnTo>
                    <a:pt x="1834845" y="430530"/>
                  </a:lnTo>
                  <a:lnTo>
                    <a:pt x="1827479" y="430530"/>
                  </a:lnTo>
                  <a:lnTo>
                    <a:pt x="1826628" y="431800"/>
                  </a:lnTo>
                  <a:lnTo>
                    <a:pt x="1825929" y="435610"/>
                  </a:lnTo>
                  <a:lnTo>
                    <a:pt x="1825713" y="438150"/>
                  </a:lnTo>
                  <a:lnTo>
                    <a:pt x="1826564" y="441960"/>
                  </a:lnTo>
                  <a:lnTo>
                    <a:pt x="1826983" y="443230"/>
                  </a:lnTo>
                  <a:lnTo>
                    <a:pt x="1826729" y="445770"/>
                  </a:lnTo>
                  <a:lnTo>
                    <a:pt x="1821053" y="445770"/>
                  </a:lnTo>
                  <a:lnTo>
                    <a:pt x="1819275" y="449580"/>
                  </a:lnTo>
                  <a:lnTo>
                    <a:pt x="1819808" y="452120"/>
                  </a:lnTo>
                  <a:lnTo>
                    <a:pt x="1821548" y="453390"/>
                  </a:lnTo>
                  <a:lnTo>
                    <a:pt x="1826793" y="453390"/>
                  </a:lnTo>
                  <a:lnTo>
                    <a:pt x="1827568" y="452120"/>
                  </a:lnTo>
                  <a:lnTo>
                    <a:pt x="1828050" y="449580"/>
                  </a:lnTo>
                  <a:lnTo>
                    <a:pt x="1827453" y="448310"/>
                  </a:lnTo>
                  <a:lnTo>
                    <a:pt x="1828609" y="448310"/>
                  </a:lnTo>
                  <a:lnTo>
                    <a:pt x="1829828" y="449580"/>
                  </a:lnTo>
                  <a:lnTo>
                    <a:pt x="1834248" y="453390"/>
                  </a:lnTo>
                  <a:lnTo>
                    <a:pt x="1838604" y="455930"/>
                  </a:lnTo>
                  <a:lnTo>
                    <a:pt x="1844865" y="454660"/>
                  </a:lnTo>
                  <a:lnTo>
                    <a:pt x="1845970" y="454660"/>
                  </a:lnTo>
                  <a:lnTo>
                    <a:pt x="1850174" y="455930"/>
                  </a:lnTo>
                  <a:lnTo>
                    <a:pt x="1855622" y="455930"/>
                  </a:lnTo>
                  <a:lnTo>
                    <a:pt x="1854949" y="454660"/>
                  </a:lnTo>
                  <a:lnTo>
                    <a:pt x="1857540" y="454660"/>
                  </a:lnTo>
                  <a:lnTo>
                    <a:pt x="1858797" y="455930"/>
                  </a:lnTo>
                  <a:lnTo>
                    <a:pt x="1860384" y="455930"/>
                  </a:lnTo>
                  <a:lnTo>
                    <a:pt x="1859699" y="457200"/>
                  </a:lnTo>
                  <a:lnTo>
                    <a:pt x="1864118" y="457200"/>
                  </a:lnTo>
                  <a:lnTo>
                    <a:pt x="1866925" y="455930"/>
                  </a:lnTo>
                  <a:lnTo>
                    <a:pt x="1867420" y="455930"/>
                  </a:lnTo>
                  <a:lnTo>
                    <a:pt x="1867941" y="454660"/>
                  </a:lnTo>
                  <a:lnTo>
                    <a:pt x="1866519" y="452120"/>
                  </a:lnTo>
                  <a:lnTo>
                    <a:pt x="1864448" y="449580"/>
                  </a:lnTo>
                  <a:lnTo>
                    <a:pt x="1861908" y="448310"/>
                  </a:lnTo>
                  <a:lnTo>
                    <a:pt x="1859368" y="447040"/>
                  </a:lnTo>
                  <a:lnTo>
                    <a:pt x="1857984" y="445770"/>
                  </a:lnTo>
                  <a:lnTo>
                    <a:pt x="1856117" y="443230"/>
                  </a:lnTo>
                  <a:lnTo>
                    <a:pt x="1855508" y="441960"/>
                  </a:lnTo>
                  <a:lnTo>
                    <a:pt x="1854568" y="439420"/>
                  </a:lnTo>
                  <a:lnTo>
                    <a:pt x="1854276" y="439420"/>
                  </a:lnTo>
                  <a:lnTo>
                    <a:pt x="1852650" y="438150"/>
                  </a:lnTo>
                  <a:lnTo>
                    <a:pt x="1852041" y="438150"/>
                  </a:lnTo>
                  <a:lnTo>
                    <a:pt x="1850859" y="435610"/>
                  </a:lnTo>
                  <a:lnTo>
                    <a:pt x="1850199" y="435610"/>
                  </a:lnTo>
                  <a:lnTo>
                    <a:pt x="1847418" y="434340"/>
                  </a:lnTo>
                  <a:lnTo>
                    <a:pt x="1846465" y="433070"/>
                  </a:lnTo>
                  <a:lnTo>
                    <a:pt x="1845614" y="431800"/>
                  </a:lnTo>
                  <a:lnTo>
                    <a:pt x="1846135" y="430530"/>
                  </a:lnTo>
                  <a:lnTo>
                    <a:pt x="1846707" y="429260"/>
                  </a:lnTo>
                  <a:lnTo>
                    <a:pt x="1847303" y="425450"/>
                  </a:lnTo>
                  <a:lnTo>
                    <a:pt x="1846846" y="425450"/>
                  </a:lnTo>
                  <a:lnTo>
                    <a:pt x="1845081" y="424180"/>
                  </a:lnTo>
                  <a:lnTo>
                    <a:pt x="1843697" y="422910"/>
                  </a:lnTo>
                  <a:lnTo>
                    <a:pt x="1843874" y="422910"/>
                  </a:lnTo>
                  <a:lnTo>
                    <a:pt x="1844192" y="421640"/>
                  </a:lnTo>
                  <a:lnTo>
                    <a:pt x="1844446" y="421640"/>
                  </a:lnTo>
                  <a:lnTo>
                    <a:pt x="1848662" y="420370"/>
                  </a:lnTo>
                  <a:lnTo>
                    <a:pt x="1851329" y="417830"/>
                  </a:lnTo>
                  <a:lnTo>
                    <a:pt x="1850859" y="411480"/>
                  </a:lnTo>
                  <a:lnTo>
                    <a:pt x="1851190" y="410210"/>
                  </a:lnTo>
                  <a:lnTo>
                    <a:pt x="1851520" y="408940"/>
                  </a:lnTo>
                  <a:lnTo>
                    <a:pt x="1852079" y="408940"/>
                  </a:lnTo>
                  <a:lnTo>
                    <a:pt x="1852104" y="406400"/>
                  </a:lnTo>
                  <a:lnTo>
                    <a:pt x="1851545" y="406400"/>
                  </a:lnTo>
                  <a:lnTo>
                    <a:pt x="1851279" y="405130"/>
                  </a:lnTo>
                  <a:lnTo>
                    <a:pt x="1851888" y="403860"/>
                  </a:lnTo>
                  <a:lnTo>
                    <a:pt x="1852701" y="403860"/>
                  </a:lnTo>
                  <a:lnTo>
                    <a:pt x="1852815" y="402590"/>
                  </a:lnTo>
                  <a:lnTo>
                    <a:pt x="1853057" y="400050"/>
                  </a:lnTo>
                  <a:lnTo>
                    <a:pt x="1854250" y="400050"/>
                  </a:lnTo>
                  <a:lnTo>
                    <a:pt x="1856117" y="398780"/>
                  </a:lnTo>
                  <a:lnTo>
                    <a:pt x="1853882" y="396240"/>
                  </a:lnTo>
                  <a:lnTo>
                    <a:pt x="1855520" y="392430"/>
                  </a:lnTo>
                  <a:lnTo>
                    <a:pt x="1855495" y="387350"/>
                  </a:lnTo>
                  <a:lnTo>
                    <a:pt x="1858251" y="384810"/>
                  </a:lnTo>
                  <a:lnTo>
                    <a:pt x="1859013" y="383540"/>
                  </a:lnTo>
                  <a:lnTo>
                    <a:pt x="1859788" y="382270"/>
                  </a:lnTo>
                  <a:lnTo>
                    <a:pt x="1859546" y="382270"/>
                  </a:lnTo>
                  <a:lnTo>
                    <a:pt x="1859813" y="381000"/>
                  </a:lnTo>
                  <a:lnTo>
                    <a:pt x="1859610" y="379730"/>
                  </a:lnTo>
                  <a:lnTo>
                    <a:pt x="1858886" y="379730"/>
                  </a:lnTo>
                  <a:lnTo>
                    <a:pt x="1858924" y="378460"/>
                  </a:lnTo>
                  <a:lnTo>
                    <a:pt x="1859559" y="377190"/>
                  </a:lnTo>
                  <a:lnTo>
                    <a:pt x="1865820" y="377190"/>
                  </a:lnTo>
                  <a:lnTo>
                    <a:pt x="1868309" y="374650"/>
                  </a:lnTo>
                  <a:lnTo>
                    <a:pt x="1869401" y="369570"/>
                  </a:lnTo>
                  <a:lnTo>
                    <a:pt x="1868893" y="369570"/>
                  </a:lnTo>
                  <a:lnTo>
                    <a:pt x="1867382" y="368300"/>
                  </a:lnTo>
                  <a:lnTo>
                    <a:pt x="1863191" y="368300"/>
                  </a:lnTo>
                  <a:lnTo>
                    <a:pt x="1859851" y="367030"/>
                  </a:lnTo>
                  <a:lnTo>
                    <a:pt x="1859038" y="365760"/>
                  </a:lnTo>
                  <a:lnTo>
                    <a:pt x="1859457" y="363220"/>
                  </a:lnTo>
                  <a:lnTo>
                    <a:pt x="1859876" y="360680"/>
                  </a:lnTo>
                  <a:lnTo>
                    <a:pt x="1860765" y="358140"/>
                  </a:lnTo>
                  <a:lnTo>
                    <a:pt x="1862086" y="355600"/>
                  </a:lnTo>
                  <a:lnTo>
                    <a:pt x="1862696" y="355600"/>
                  </a:lnTo>
                  <a:lnTo>
                    <a:pt x="1863305" y="354330"/>
                  </a:lnTo>
                  <a:lnTo>
                    <a:pt x="1866798" y="354330"/>
                  </a:lnTo>
                  <a:lnTo>
                    <a:pt x="1869681" y="353060"/>
                  </a:lnTo>
                  <a:lnTo>
                    <a:pt x="1874316" y="351790"/>
                  </a:lnTo>
                  <a:lnTo>
                    <a:pt x="1881339" y="346710"/>
                  </a:lnTo>
                  <a:lnTo>
                    <a:pt x="1883727" y="342900"/>
                  </a:lnTo>
                  <a:lnTo>
                    <a:pt x="1887816" y="339090"/>
                  </a:lnTo>
                  <a:lnTo>
                    <a:pt x="1888985" y="336550"/>
                  </a:lnTo>
                  <a:lnTo>
                    <a:pt x="1892592" y="334010"/>
                  </a:lnTo>
                  <a:lnTo>
                    <a:pt x="1893773" y="332740"/>
                  </a:lnTo>
                  <a:lnTo>
                    <a:pt x="1894306" y="330200"/>
                  </a:lnTo>
                  <a:lnTo>
                    <a:pt x="1894560" y="328930"/>
                  </a:lnTo>
                  <a:lnTo>
                    <a:pt x="1895094" y="326390"/>
                  </a:lnTo>
                  <a:lnTo>
                    <a:pt x="1895627" y="323850"/>
                  </a:lnTo>
                  <a:lnTo>
                    <a:pt x="1897024" y="325120"/>
                  </a:lnTo>
                  <a:lnTo>
                    <a:pt x="1898230" y="325120"/>
                  </a:lnTo>
                  <a:lnTo>
                    <a:pt x="1901317" y="323850"/>
                  </a:lnTo>
                  <a:lnTo>
                    <a:pt x="1902104" y="323850"/>
                  </a:lnTo>
                  <a:lnTo>
                    <a:pt x="1904657" y="322580"/>
                  </a:lnTo>
                  <a:lnTo>
                    <a:pt x="1910219" y="322580"/>
                  </a:lnTo>
                  <a:lnTo>
                    <a:pt x="1913026" y="320040"/>
                  </a:lnTo>
                  <a:lnTo>
                    <a:pt x="1915363" y="318770"/>
                  </a:lnTo>
                  <a:lnTo>
                    <a:pt x="1914944" y="313690"/>
                  </a:lnTo>
                  <a:lnTo>
                    <a:pt x="1915375" y="313690"/>
                  </a:lnTo>
                  <a:lnTo>
                    <a:pt x="1915198" y="311150"/>
                  </a:lnTo>
                  <a:lnTo>
                    <a:pt x="1915744" y="308610"/>
                  </a:lnTo>
                  <a:lnTo>
                    <a:pt x="1913585" y="306070"/>
                  </a:lnTo>
                  <a:lnTo>
                    <a:pt x="1913382" y="306070"/>
                  </a:lnTo>
                  <a:lnTo>
                    <a:pt x="1913255" y="304800"/>
                  </a:lnTo>
                  <a:lnTo>
                    <a:pt x="1914804" y="303530"/>
                  </a:lnTo>
                  <a:lnTo>
                    <a:pt x="1912899" y="303530"/>
                  </a:lnTo>
                  <a:lnTo>
                    <a:pt x="1912962" y="302260"/>
                  </a:lnTo>
                  <a:lnTo>
                    <a:pt x="1913382" y="300990"/>
                  </a:lnTo>
                  <a:lnTo>
                    <a:pt x="1918474" y="300990"/>
                  </a:lnTo>
                  <a:lnTo>
                    <a:pt x="1920379" y="299720"/>
                  </a:lnTo>
                  <a:lnTo>
                    <a:pt x="1923249" y="295910"/>
                  </a:lnTo>
                  <a:lnTo>
                    <a:pt x="1923097" y="293370"/>
                  </a:lnTo>
                  <a:lnTo>
                    <a:pt x="1922195" y="292100"/>
                  </a:lnTo>
                  <a:lnTo>
                    <a:pt x="1921281" y="290830"/>
                  </a:lnTo>
                  <a:lnTo>
                    <a:pt x="1920951" y="290830"/>
                  </a:lnTo>
                  <a:lnTo>
                    <a:pt x="1920532" y="289560"/>
                  </a:lnTo>
                  <a:lnTo>
                    <a:pt x="1923973" y="287020"/>
                  </a:lnTo>
                  <a:lnTo>
                    <a:pt x="1927466" y="284480"/>
                  </a:lnTo>
                  <a:lnTo>
                    <a:pt x="1932292" y="280670"/>
                  </a:lnTo>
                  <a:lnTo>
                    <a:pt x="1933003" y="279400"/>
                  </a:lnTo>
                  <a:lnTo>
                    <a:pt x="1933740" y="272148"/>
                  </a:lnTo>
                  <a:lnTo>
                    <a:pt x="1935124" y="274320"/>
                  </a:lnTo>
                  <a:lnTo>
                    <a:pt x="1938248" y="274320"/>
                  </a:lnTo>
                  <a:lnTo>
                    <a:pt x="1939899" y="275590"/>
                  </a:lnTo>
                  <a:lnTo>
                    <a:pt x="1940610" y="276860"/>
                  </a:lnTo>
                  <a:lnTo>
                    <a:pt x="1941982" y="280670"/>
                  </a:lnTo>
                  <a:lnTo>
                    <a:pt x="1943138" y="281940"/>
                  </a:lnTo>
                  <a:lnTo>
                    <a:pt x="1944674" y="284480"/>
                  </a:lnTo>
                  <a:lnTo>
                    <a:pt x="1952752" y="284480"/>
                  </a:lnTo>
                  <a:lnTo>
                    <a:pt x="1953247" y="283210"/>
                  </a:lnTo>
                  <a:lnTo>
                    <a:pt x="1953082" y="283210"/>
                  </a:lnTo>
                  <a:lnTo>
                    <a:pt x="1952434" y="281940"/>
                  </a:lnTo>
                  <a:lnTo>
                    <a:pt x="1951786" y="280670"/>
                  </a:lnTo>
                  <a:lnTo>
                    <a:pt x="1950135" y="281940"/>
                  </a:lnTo>
                  <a:lnTo>
                    <a:pt x="1948599" y="281940"/>
                  </a:lnTo>
                  <a:lnTo>
                    <a:pt x="1950605" y="280670"/>
                  </a:lnTo>
                  <a:lnTo>
                    <a:pt x="1951786" y="280670"/>
                  </a:lnTo>
                  <a:lnTo>
                    <a:pt x="1953221" y="280670"/>
                  </a:lnTo>
                  <a:lnTo>
                    <a:pt x="1955368" y="281940"/>
                  </a:lnTo>
                  <a:lnTo>
                    <a:pt x="1957057" y="280670"/>
                  </a:lnTo>
                  <a:lnTo>
                    <a:pt x="1960079" y="281940"/>
                  </a:lnTo>
                  <a:lnTo>
                    <a:pt x="1963381" y="281940"/>
                  </a:lnTo>
                  <a:lnTo>
                    <a:pt x="1962708" y="280670"/>
                  </a:lnTo>
                  <a:lnTo>
                    <a:pt x="1962048" y="279400"/>
                  </a:lnTo>
                  <a:lnTo>
                    <a:pt x="1963051" y="278130"/>
                  </a:lnTo>
                  <a:lnTo>
                    <a:pt x="1963166" y="275590"/>
                  </a:lnTo>
                  <a:lnTo>
                    <a:pt x="1960499" y="275590"/>
                  </a:lnTo>
                  <a:lnTo>
                    <a:pt x="1960626" y="274320"/>
                  </a:lnTo>
                  <a:lnTo>
                    <a:pt x="1960778" y="273050"/>
                  </a:lnTo>
                  <a:lnTo>
                    <a:pt x="1960943" y="270510"/>
                  </a:lnTo>
                  <a:lnTo>
                    <a:pt x="1960206" y="269240"/>
                  </a:lnTo>
                  <a:lnTo>
                    <a:pt x="1959457" y="267970"/>
                  </a:lnTo>
                  <a:lnTo>
                    <a:pt x="1959775" y="266700"/>
                  </a:lnTo>
                  <a:lnTo>
                    <a:pt x="1960321" y="264160"/>
                  </a:lnTo>
                  <a:lnTo>
                    <a:pt x="1958352" y="261620"/>
                  </a:lnTo>
                  <a:lnTo>
                    <a:pt x="1956231" y="260350"/>
                  </a:lnTo>
                  <a:lnTo>
                    <a:pt x="1956752" y="257810"/>
                  </a:lnTo>
                  <a:lnTo>
                    <a:pt x="1957006" y="256540"/>
                  </a:lnTo>
                  <a:lnTo>
                    <a:pt x="1968411" y="256540"/>
                  </a:lnTo>
                  <a:lnTo>
                    <a:pt x="1969198" y="255270"/>
                  </a:lnTo>
                  <a:lnTo>
                    <a:pt x="1971090" y="255270"/>
                  </a:lnTo>
                  <a:lnTo>
                    <a:pt x="1970239" y="256540"/>
                  </a:lnTo>
                  <a:lnTo>
                    <a:pt x="1969236" y="257810"/>
                  </a:lnTo>
                  <a:lnTo>
                    <a:pt x="1968868" y="259080"/>
                  </a:lnTo>
                  <a:lnTo>
                    <a:pt x="1966607" y="262890"/>
                  </a:lnTo>
                  <a:lnTo>
                    <a:pt x="1966747" y="265430"/>
                  </a:lnTo>
                  <a:lnTo>
                    <a:pt x="1967407" y="267970"/>
                  </a:lnTo>
                  <a:lnTo>
                    <a:pt x="1963826" y="273050"/>
                  </a:lnTo>
                  <a:lnTo>
                    <a:pt x="1970455" y="284480"/>
                  </a:lnTo>
                  <a:lnTo>
                    <a:pt x="1971357" y="284480"/>
                  </a:lnTo>
                  <a:lnTo>
                    <a:pt x="1972271" y="283210"/>
                  </a:lnTo>
                  <a:lnTo>
                    <a:pt x="1977351" y="284480"/>
                  </a:lnTo>
                  <a:lnTo>
                    <a:pt x="1981047" y="283210"/>
                  </a:lnTo>
                  <a:lnTo>
                    <a:pt x="1984197" y="279400"/>
                  </a:lnTo>
                  <a:lnTo>
                    <a:pt x="1984883" y="279400"/>
                  </a:lnTo>
                  <a:lnTo>
                    <a:pt x="1986292" y="278130"/>
                  </a:lnTo>
                  <a:lnTo>
                    <a:pt x="1986876" y="276860"/>
                  </a:lnTo>
                  <a:lnTo>
                    <a:pt x="1987296" y="276860"/>
                  </a:lnTo>
                  <a:lnTo>
                    <a:pt x="1989505" y="275590"/>
                  </a:lnTo>
                  <a:lnTo>
                    <a:pt x="1991728" y="275590"/>
                  </a:lnTo>
                  <a:lnTo>
                    <a:pt x="1997113" y="273050"/>
                  </a:lnTo>
                  <a:lnTo>
                    <a:pt x="2000580" y="270510"/>
                  </a:lnTo>
                  <a:lnTo>
                    <a:pt x="2001926" y="266700"/>
                  </a:lnTo>
                  <a:lnTo>
                    <a:pt x="2001710" y="257810"/>
                  </a:lnTo>
                  <a:lnTo>
                    <a:pt x="2001520" y="256540"/>
                  </a:lnTo>
                  <a:lnTo>
                    <a:pt x="1998332" y="255270"/>
                  </a:lnTo>
                  <a:lnTo>
                    <a:pt x="1996287" y="252730"/>
                  </a:lnTo>
                  <a:lnTo>
                    <a:pt x="1991042" y="251460"/>
                  </a:lnTo>
                  <a:lnTo>
                    <a:pt x="1988032" y="250190"/>
                  </a:lnTo>
                  <a:lnTo>
                    <a:pt x="1983486" y="250190"/>
                  </a:lnTo>
                  <a:lnTo>
                    <a:pt x="1984756" y="248920"/>
                  </a:lnTo>
                  <a:lnTo>
                    <a:pt x="1985975" y="247650"/>
                  </a:lnTo>
                  <a:lnTo>
                    <a:pt x="1988997" y="245110"/>
                  </a:lnTo>
                  <a:lnTo>
                    <a:pt x="1994738" y="241300"/>
                  </a:lnTo>
                  <a:lnTo>
                    <a:pt x="1998027" y="240030"/>
                  </a:lnTo>
                  <a:lnTo>
                    <a:pt x="1998954" y="238760"/>
                  </a:lnTo>
                  <a:lnTo>
                    <a:pt x="1948522" y="220980"/>
                  </a:lnTo>
                  <a:lnTo>
                    <a:pt x="1949869" y="219710"/>
                  </a:lnTo>
                  <a:lnTo>
                    <a:pt x="1952409" y="217170"/>
                  </a:lnTo>
                  <a:lnTo>
                    <a:pt x="2006130" y="237490"/>
                  </a:lnTo>
                  <a:lnTo>
                    <a:pt x="2007158" y="237490"/>
                  </a:lnTo>
                  <a:lnTo>
                    <a:pt x="2008022" y="236220"/>
                  </a:lnTo>
                  <a:lnTo>
                    <a:pt x="2008898" y="233680"/>
                  </a:lnTo>
                  <a:lnTo>
                    <a:pt x="2010016" y="233680"/>
                  </a:lnTo>
                  <a:lnTo>
                    <a:pt x="1997125" y="228600"/>
                  </a:lnTo>
                  <a:lnTo>
                    <a:pt x="1989861" y="227330"/>
                  </a:lnTo>
                  <a:lnTo>
                    <a:pt x="1975319" y="222250"/>
                  </a:lnTo>
                  <a:lnTo>
                    <a:pt x="1968017" y="220980"/>
                  </a:lnTo>
                  <a:lnTo>
                    <a:pt x="1957501" y="217170"/>
                  </a:lnTo>
                  <a:lnTo>
                    <a:pt x="1954022" y="215900"/>
                  </a:lnTo>
                  <a:lnTo>
                    <a:pt x="1955114" y="214630"/>
                  </a:lnTo>
                  <a:lnTo>
                    <a:pt x="1956536" y="214630"/>
                  </a:lnTo>
                  <a:lnTo>
                    <a:pt x="1956866" y="213360"/>
                  </a:lnTo>
                  <a:lnTo>
                    <a:pt x="1957209" y="212090"/>
                  </a:lnTo>
                  <a:lnTo>
                    <a:pt x="1957222" y="210820"/>
                  </a:lnTo>
                  <a:lnTo>
                    <a:pt x="1961057" y="212090"/>
                  </a:lnTo>
                  <a:lnTo>
                    <a:pt x="1975040" y="218440"/>
                  </a:lnTo>
                  <a:lnTo>
                    <a:pt x="1989086" y="223520"/>
                  </a:lnTo>
                  <a:lnTo>
                    <a:pt x="1996262" y="227330"/>
                  </a:lnTo>
                  <a:lnTo>
                    <a:pt x="2010689" y="232410"/>
                  </a:lnTo>
                  <a:lnTo>
                    <a:pt x="2011565" y="231140"/>
                  </a:lnTo>
                  <a:lnTo>
                    <a:pt x="2011857" y="229870"/>
                  </a:lnTo>
                  <a:close/>
                </a:path>
                <a:path w="2078354" h="1520825">
                  <a:moveTo>
                    <a:pt x="2020785" y="51828"/>
                  </a:moveTo>
                  <a:lnTo>
                    <a:pt x="2020506" y="51511"/>
                  </a:lnTo>
                  <a:lnTo>
                    <a:pt x="2020392" y="51269"/>
                  </a:lnTo>
                  <a:lnTo>
                    <a:pt x="2020239" y="51358"/>
                  </a:lnTo>
                  <a:lnTo>
                    <a:pt x="2020036" y="51435"/>
                  </a:lnTo>
                  <a:lnTo>
                    <a:pt x="2019985" y="51562"/>
                  </a:lnTo>
                  <a:lnTo>
                    <a:pt x="2019820" y="52019"/>
                  </a:lnTo>
                  <a:lnTo>
                    <a:pt x="2019719" y="52501"/>
                  </a:lnTo>
                  <a:lnTo>
                    <a:pt x="2019350" y="53759"/>
                  </a:lnTo>
                  <a:lnTo>
                    <a:pt x="2020163" y="52743"/>
                  </a:lnTo>
                  <a:lnTo>
                    <a:pt x="2020506" y="52387"/>
                  </a:lnTo>
                  <a:lnTo>
                    <a:pt x="2020785" y="51828"/>
                  </a:lnTo>
                  <a:close/>
                </a:path>
                <a:path w="2078354" h="1520825">
                  <a:moveTo>
                    <a:pt x="2024532" y="67310"/>
                  </a:moveTo>
                  <a:lnTo>
                    <a:pt x="2023389" y="66040"/>
                  </a:lnTo>
                  <a:lnTo>
                    <a:pt x="2022932" y="66040"/>
                  </a:lnTo>
                  <a:lnTo>
                    <a:pt x="2024532" y="67310"/>
                  </a:lnTo>
                  <a:close/>
                </a:path>
                <a:path w="2078354" h="1520825">
                  <a:moveTo>
                    <a:pt x="2043303" y="107950"/>
                  </a:moveTo>
                  <a:lnTo>
                    <a:pt x="2042007" y="109220"/>
                  </a:lnTo>
                  <a:lnTo>
                    <a:pt x="2043303" y="107950"/>
                  </a:lnTo>
                  <a:close/>
                </a:path>
                <a:path w="2078354" h="1520825">
                  <a:moveTo>
                    <a:pt x="2050046" y="3009"/>
                  </a:moveTo>
                  <a:lnTo>
                    <a:pt x="2049665" y="2857"/>
                  </a:lnTo>
                  <a:lnTo>
                    <a:pt x="2049653" y="3365"/>
                  </a:lnTo>
                  <a:lnTo>
                    <a:pt x="2050046" y="3009"/>
                  </a:lnTo>
                  <a:close/>
                </a:path>
                <a:path w="2078354" h="1520825">
                  <a:moveTo>
                    <a:pt x="2078278" y="0"/>
                  </a:moveTo>
                  <a:lnTo>
                    <a:pt x="2074989" y="0"/>
                  </a:lnTo>
                  <a:lnTo>
                    <a:pt x="2072195" y="2540"/>
                  </a:lnTo>
                  <a:lnTo>
                    <a:pt x="2070328" y="0"/>
                  </a:lnTo>
                  <a:lnTo>
                    <a:pt x="2070150" y="1270"/>
                  </a:lnTo>
                  <a:lnTo>
                    <a:pt x="2069769" y="1270"/>
                  </a:lnTo>
                  <a:lnTo>
                    <a:pt x="2071370" y="3810"/>
                  </a:lnTo>
                  <a:lnTo>
                    <a:pt x="2071890" y="5080"/>
                  </a:lnTo>
                  <a:lnTo>
                    <a:pt x="2071763" y="7620"/>
                  </a:lnTo>
                  <a:lnTo>
                    <a:pt x="2057958" y="22745"/>
                  </a:lnTo>
                  <a:lnTo>
                    <a:pt x="2057958" y="43180"/>
                  </a:lnTo>
                  <a:lnTo>
                    <a:pt x="2050262" y="49530"/>
                  </a:lnTo>
                  <a:lnTo>
                    <a:pt x="2045436" y="54610"/>
                  </a:lnTo>
                  <a:lnTo>
                    <a:pt x="2045335" y="53340"/>
                  </a:lnTo>
                  <a:lnTo>
                    <a:pt x="2045093" y="52070"/>
                  </a:lnTo>
                  <a:lnTo>
                    <a:pt x="2043595" y="52070"/>
                  </a:lnTo>
                  <a:lnTo>
                    <a:pt x="2057095" y="43180"/>
                  </a:lnTo>
                  <a:lnTo>
                    <a:pt x="2057958" y="43180"/>
                  </a:lnTo>
                  <a:lnTo>
                    <a:pt x="2057958" y="22745"/>
                  </a:lnTo>
                  <a:lnTo>
                    <a:pt x="2050897" y="30480"/>
                  </a:lnTo>
                  <a:lnTo>
                    <a:pt x="2051100" y="29210"/>
                  </a:lnTo>
                  <a:lnTo>
                    <a:pt x="2051545" y="27940"/>
                  </a:lnTo>
                  <a:lnTo>
                    <a:pt x="2050796" y="27940"/>
                  </a:lnTo>
                  <a:lnTo>
                    <a:pt x="2049233" y="29210"/>
                  </a:lnTo>
                  <a:lnTo>
                    <a:pt x="2046211" y="33020"/>
                  </a:lnTo>
                  <a:lnTo>
                    <a:pt x="2048497" y="33020"/>
                  </a:lnTo>
                  <a:lnTo>
                    <a:pt x="2038235" y="43180"/>
                  </a:lnTo>
                  <a:lnTo>
                    <a:pt x="2036737" y="41910"/>
                  </a:lnTo>
                  <a:lnTo>
                    <a:pt x="2037080" y="40640"/>
                  </a:lnTo>
                  <a:lnTo>
                    <a:pt x="2037600" y="39370"/>
                  </a:lnTo>
                  <a:lnTo>
                    <a:pt x="2037778" y="38100"/>
                  </a:lnTo>
                  <a:lnTo>
                    <a:pt x="2037207" y="36830"/>
                  </a:lnTo>
                  <a:lnTo>
                    <a:pt x="2035848" y="35560"/>
                  </a:lnTo>
                  <a:lnTo>
                    <a:pt x="2034565" y="36830"/>
                  </a:lnTo>
                  <a:lnTo>
                    <a:pt x="2034273" y="38100"/>
                  </a:lnTo>
                  <a:lnTo>
                    <a:pt x="2034578" y="40640"/>
                  </a:lnTo>
                  <a:lnTo>
                    <a:pt x="2034374" y="41910"/>
                  </a:lnTo>
                  <a:lnTo>
                    <a:pt x="2032533" y="44450"/>
                  </a:lnTo>
                  <a:lnTo>
                    <a:pt x="2033536" y="45720"/>
                  </a:lnTo>
                  <a:lnTo>
                    <a:pt x="2036267" y="45720"/>
                  </a:lnTo>
                  <a:lnTo>
                    <a:pt x="2012911" y="71120"/>
                  </a:lnTo>
                  <a:lnTo>
                    <a:pt x="2021916" y="66040"/>
                  </a:lnTo>
                  <a:lnTo>
                    <a:pt x="2032025" y="59690"/>
                  </a:lnTo>
                  <a:lnTo>
                    <a:pt x="2032063" y="60960"/>
                  </a:lnTo>
                  <a:lnTo>
                    <a:pt x="2031149" y="62230"/>
                  </a:lnTo>
                  <a:lnTo>
                    <a:pt x="2033689" y="62230"/>
                  </a:lnTo>
                  <a:lnTo>
                    <a:pt x="2034667" y="59690"/>
                  </a:lnTo>
                  <a:lnTo>
                    <a:pt x="2035657" y="57150"/>
                  </a:lnTo>
                  <a:lnTo>
                    <a:pt x="2035048" y="57150"/>
                  </a:lnTo>
                  <a:lnTo>
                    <a:pt x="2042236" y="52235"/>
                  </a:lnTo>
                  <a:lnTo>
                    <a:pt x="2042096" y="53340"/>
                  </a:lnTo>
                  <a:lnTo>
                    <a:pt x="2041969" y="54610"/>
                  </a:lnTo>
                  <a:lnTo>
                    <a:pt x="2042299" y="54610"/>
                  </a:lnTo>
                  <a:lnTo>
                    <a:pt x="2043188" y="55880"/>
                  </a:lnTo>
                  <a:lnTo>
                    <a:pt x="2007920" y="85090"/>
                  </a:lnTo>
                  <a:lnTo>
                    <a:pt x="2005825" y="85090"/>
                  </a:lnTo>
                  <a:lnTo>
                    <a:pt x="2005825" y="111975"/>
                  </a:lnTo>
                  <a:lnTo>
                    <a:pt x="2005622" y="113030"/>
                  </a:lnTo>
                  <a:lnTo>
                    <a:pt x="2004402" y="114300"/>
                  </a:lnTo>
                  <a:lnTo>
                    <a:pt x="2003602" y="116840"/>
                  </a:lnTo>
                  <a:lnTo>
                    <a:pt x="2002002" y="120650"/>
                  </a:lnTo>
                  <a:lnTo>
                    <a:pt x="2001266" y="121920"/>
                  </a:lnTo>
                  <a:lnTo>
                    <a:pt x="1999907" y="120650"/>
                  </a:lnTo>
                  <a:lnTo>
                    <a:pt x="1998370" y="119380"/>
                  </a:lnTo>
                  <a:lnTo>
                    <a:pt x="1996541" y="118110"/>
                  </a:lnTo>
                  <a:lnTo>
                    <a:pt x="1996643" y="119380"/>
                  </a:lnTo>
                  <a:lnTo>
                    <a:pt x="1996503" y="119380"/>
                  </a:lnTo>
                  <a:lnTo>
                    <a:pt x="1997684" y="121920"/>
                  </a:lnTo>
                  <a:lnTo>
                    <a:pt x="1998687" y="123190"/>
                  </a:lnTo>
                  <a:lnTo>
                    <a:pt x="1999716" y="125730"/>
                  </a:lnTo>
                  <a:lnTo>
                    <a:pt x="1993379" y="125730"/>
                  </a:lnTo>
                  <a:lnTo>
                    <a:pt x="1984362" y="123190"/>
                  </a:lnTo>
                  <a:lnTo>
                    <a:pt x="1984184" y="124460"/>
                  </a:lnTo>
                  <a:lnTo>
                    <a:pt x="1983943" y="125730"/>
                  </a:lnTo>
                  <a:lnTo>
                    <a:pt x="1983320" y="125730"/>
                  </a:lnTo>
                  <a:lnTo>
                    <a:pt x="1984336" y="127000"/>
                  </a:lnTo>
                  <a:lnTo>
                    <a:pt x="1986368" y="127000"/>
                  </a:lnTo>
                  <a:lnTo>
                    <a:pt x="1983409" y="128270"/>
                  </a:lnTo>
                  <a:lnTo>
                    <a:pt x="1974659" y="130810"/>
                  </a:lnTo>
                  <a:lnTo>
                    <a:pt x="1966772" y="132080"/>
                  </a:lnTo>
                  <a:lnTo>
                    <a:pt x="1960003" y="134620"/>
                  </a:lnTo>
                  <a:lnTo>
                    <a:pt x="1954593" y="135890"/>
                  </a:lnTo>
                  <a:lnTo>
                    <a:pt x="1955190" y="134620"/>
                  </a:lnTo>
                  <a:lnTo>
                    <a:pt x="1955660" y="134620"/>
                  </a:lnTo>
                  <a:lnTo>
                    <a:pt x="1956003" y="133350"/>
                  </a:lnTo>
                  <a:lnTo>
                    <a:pt x="1958467" y="133350"/>
                  </a:lnTo>
                  <a:lnTo>
                    <a:pt x="1959952" y="130810"/>
                  </a:lnTo>
                  <a:lnTo>
                    <a:pt x="1963369" y="129540"/>
                  </a:lnTo>
                  <a:lnTo>
                    <a:pt x="1964385" y="127000"/>
                  </a:lnTo>
                  <a:lnTo>
                    <a:pt x="1964829" y="127000"/>
                  </a:lnTo>
                  <a:lnTo>
                    <a:pt x="1969820" y="128270"/>
                  </a:lnTo>
                  <a:lnTo>
                    <a:pt x="1971357" y="128270"/>
                  </a:lnTo>
                  <a:lnTo>
                    <a:pt x="1973059" y="127000"/>
                  </a:lnTo>
                  <a:lnTo>
                    <a:pt x="1974748" y="125730"/>
                  </a:lnTo>
                  <a:lnTo>
                    <a:pt x="1976945" y="124460"/>
                  </a:lnTo>
                  <a:lnTo>
                    <a:pt x="1981911" y="124460"/>
                  </a:lnTo>
                  <a:lnTo>
                    <a:pt x="1982520" y="121920"/>
                  </a:lnTo>
                  <a:lnTo>
                    <a:pt x="1980311" y="119380"/>
                  </a:lnTo>
                  <a:lnTo>
                    <a:pt x="1979904" y="118110"/>
                  </a:lnTo>
                  <a:lnTo>
                    <a:pt x="1978977" y="118110"/>
                  </a:lnTo>
                  <a:lnTo>
                    <a:pt x="1978088" y="116840"/>
                  </a:lnTo>
                  <a:lnTo>
                    <a:pt x="2001469" y="113030"/>
                  </a:lnTo>
                  <a:lnTo>
                    <a:pt x="2005825" y="111975"/>
                  </a:lnTo>
                  <a:lnTo>
                    <a:pt x="2005825" y="85090"/>
                  </a:lnTo>
                  <a:lnTo>
                    <a:pt x="2004110" y="85090"/>
                  </a:lnTo>
                  <a:lnTo>
                    <a:pt x="2003132" y="83820"/>
                  </a:lnTo>
                  <a:lnTo>
                    <a:pt x="2002561" y="83019"/>
                  </a:lnTo>
                  <a:lnTo>
                    <a:pt x="2002561" y="90170"/>
                  </a:lnTo>
                  <a:lnTo>
                    <a:pt x="2000770" y="90170"/>
                  </a:lnTo>
                  <a:lnTo>
                    <a:pt x="2000034" y="88900"/>
                  </a:lnTo>
                  <a:lnTo>
                    <a:pt x="1999564" y="87630"/>
                  </a:lnTo>
                  <a:lnTo>
                    <a:pt x="2002561" y="90170"/>
                  </a:lnTo>
                  <a:lnTo>
                    <a:pt x="2002561" y="83019"/>
                  </a:lnTo>
                  <a:lnTo>
                    <a:pt x="2002231" y="82550"/>
                  </a:lnTo>
                  <a:lnTo>
                    <a:pt x="1998929" y="86360"/>
                  </a:lnTo>
                  <a:lnTo>
                    <a:pt x="1999132" y="87630"/>
                  </a:lnTo>
                  <a:lnTo>
                    <a:pt x="1999500" y="87630"/>
                  </a:lnTo>
                  <a:lnTo>
                    <a:pt x="1999107" y="90170"/>
                  </a:lnTo>
                  <a:lnTo>
                    <a:pt x="1997087" y="91440"/>
                  </a:lnTo>
                  <a:lnTo>
                    <a:pt x="1994738" y="92710"/>
                  </a:lnTo>
                  <a:lnTo>
                    <a:pt x="1992312" y="93980"/>
                  </a:lnTo>
                  <a:lnTo>
                    <a:pt x="1991995" y="95250"/>
                  </a:lnTo>
                  <a:lnTo>
                    <a:pt x="1993480" y="97790"/>
                  </a:lnTo>
                  <a:lnTo>
                    <a:pt x="1975396" y="113030"/>
                  </a:lnTo>
                  <a:lnTo>
                    <a:pt x="1972703" y="115570"/>
                  </a:lnTo>
                  <a:lnTo>
                    <a:pt x="1972221" y="115570"/>
                  </a:lnTo>
                  <a:lnTo>
                    <a:pt x="1970519" y="116840"/>
                  </a:lnTo>
                  <a:lnTo>
                    <a:pt x="1969401" y="119380"/>
                  </a:lnTo>
                  <a:lnTo>
                    <a:pt x="1963445" y="125730"/>
                  </a:lnTo>
                  <a:lnTo>
                    <a:pt x="1949818" y="137160"/>
                  </a:lnTo>
                  <a:lnTo>
                    <a:pt x="1948065" y="137160"/>
                  </a:lnTo>
                  <a:lnTo>
                    <a:pt x="1946833" y="138430"/>
                  </a:lnTo>
                  <a:lnTo>
                    <a:pt x="1943849" y="138430"/>
                  </a:lnTo>
                  <a:lnTo>
                    <a:pt x="1943201" y="139700"/>
                  </a:lnTo>
                  <a:lnTo>
                    <a:pt x="1948903" y="139700"/>
                  </a:lnTo>
                  <a:lnTo>
                    <a:pt x="1949246" y="140970"/>
                  </a:lnTo>
                  <a:lnTo>
                    <a:pt x="1978482" y="140970"/>
                  </a:lnTo>
                  <a:lnTo>
                    <a:pt x="1982165" y="139700"/>
                  </a:lnTo>
                  <a:lnTo>
                    <a:pt x="1989442" y="138430"/>
                  </a:lnTo>
                  <a:lnTo>
                    <a:pt x="1991906" y="135890"/>
                  </a:lnTo>
                  <a:lnTo>
                    <a:pt x="1994408" y="134620"/>
                  </a:lnTo>
                  <a:lnTo>
                    <a:pt x="1997087" y="132080"/>
                  </a:lnTo>
                  <a:lnTo>
                    <a:pt x="2012505" y="138430"/>
                  </a:lnTo>
                  <a:lnTo>
                    <a:pt x="2025751" y="143510"/>
                  </a:lnTo>
                  <a:lnTo>
                    <a:pt x="2027491" y="143510"/>
                  </a:lnTo>
                  <a:lnTo>
                    <a:pt x="2029193" y="142240"/>
                  </a:lnTo>
                  <a:lnTo>
                    <a:pt x="2034908" y="139700"/>
                  </a:lnTo>
                  <a:lnTo>
                    <a:pt x="2035543" y="137160"/>
                  </a:lnTo>
                  <a:lnTo>
                    <a:pt x="2036191" y="134620"/>
                  </a:lnTo>
                  <a:lnTo>
                    <a:pt x="2033689" y="125730"/>
                  </a:lnTo>
                  <a:lnTo>
                    <a:pt x="2029917" y="122491"/>
                  </a:lnTo>
                  <a:lnTo>
                    <a:pt x="2029917" y="137160"/>
                  </a:lnTo>
                  <a:lnTo>
                    <a:pt x="2026081" y="135890"/>
                  </a:lnTo>
                  <a:lnTo>
                    <a:pt x="2026920" y="135890"/>
                  </a:lnTo>
                  <a:lnTo>
                    <a:pt x="2029917" y="137160"/>
                  </a:lnTo>
                  <a:lnTo>
                    <a:pt x="2029917" y="122491"/>
                  </a:lnTo>
                  <a:lnTo>
                    <a:pt x="2029256" y="121920"/>
                  </a:lnTo>
                  <a:lnTo>
                    <a:pt x="2023402" y="123190"/>
                  </a:lnTo>
                  <a:lnTo>
                    <a:pt x="2015871" y="123190"/>
                  </a:lnTo>
                  <a:lnTo>
                    <a:pt x="2015871" y="132499"/>
                  </a:lnTo>
                  <a:lnTo>
                    <a:pt x="2014601" y="132080"/>
                  </a:lnTo>
                  <a:lnTo>
                    <a:pt x="2001278" y="128270"/>
                  </a:lnTo>
                  <a:lnTo>
                    <a:pt x="2002815" y="127000"/>
                  </a:lnTo>
                  <a:lnTo>
                    <a:pt x="2015871" y="132499"/>
                  </a:lnTo>
                  <a:lnTo>
                    <a:pt x="2015871" y="123190"/>
                  </a:lnTo>
                  <a:lnTo>
                    <a:pt x="2014067" y="123190"/>
                  </a:lnTo>
                  <a:lnTo>
                    <a:pt x="2008949" y="125730"/>
                  </a:lnTo>
                  <a:lnTo>
                    <a:pt x="2005037" y="125730"/>
                  </a:lnTo>
                  <a:lnTo>
                    <a:pt x="2006244" y="124460"/>
                  </a:lnTo>
                  <a:lnTo>
                    <a:pt x="2006676" y="123190"/>
                  </a:lnTo>
                  <a:lnTo>
                    <a:pt x="2008289" y="121920"/>
                  </a:lnTo>
                  <a:lnTo>
                    <a:pt x="2021243" y="111760"/>
                  </a:lnTo>
                  <a:lnTo>
                    <a:pt x="2026107" y="107950"/>
                  </a:lnTo>
                  <a:lnTo>
                    <a:pt x="2041867" y="95250"/>
                  </a:lnTo>
                  <a:lnTo>
                    <a:pt x="2047925" y="90170"/>
                  </a:lnTo>
                  <a:lnTo>
                    <a:pt x="2053983" y="85090"/>
                  </a:lnTo>
                  <a:lnTo>
                    <a:pt x="2058530" y="81280"/>
                  </a:lnTo>
                  <a:lnTo>
                    <a:pt x="2075700" y="67310"/>
                  </a:lnTo>
                  <a:lnTo>
                    <a:pt x="2066188" y="76200"/>
                  </a:lnTo>
                  <a:lnTo>
                    <a:pt x="2062149" y="82550"/>
                  </a:lnTo>
                  <a:lnTo>
                    <a:pt x="2068791" y="83820"/>
                  </a:lnTo>
                  <a:lnTo>
                    <a:pt x="2072601" y="82550"/>
                  </a:lnTo>
                  <a:lnTo>
                    <a:pt x="2076564" y="81280"/>
                  </a:lnTo>
                  <a:lnTo>
                    <a:pt x="2047684" y="104140"/>
                  </a:lnTo>
                  <a:lnTo>
                    <a:pt x="2044611" y="106680"/>
                  </a:lnTo>
                  <a:lnTo>
                    <a:pt x="2043303" y="107950"/>
                  </a:lnTo>
                  <a:lnTo>
                    <a:pt x="2044293" y="107950"/>
                  </a:lnTo>
                  <a:lnTo>
                    <a:pt x="2046427" y="105410"/>
                  </a:lnTo>
                  <a:lnTo>
                    <a:pt x="2048332" y="105410"/>
                  </a:lnTo>
                  <a:lnTo>
                    <a:pt x="2053742" y="101600"/>
                  </a:lnTo>
                  <a:lnTo>
                    <a:pt x="2059940" y="97790"/>
                  </a:lnTo>
                  <a:lnTo>
                    <a:pt x="2078278" y="83820"/>
                  </a:lnTo>
                  <a:lnTo>
                    <a:pt x="2078278" y="81280"/>
                  </a:lnTo>
                  <a:lnTo>
                    <a:pt x="2078278" y="67310"/>
                  </a:lnTo>
                  <a:lnTo>
                    <a:pt x="2078278" y="30480"/>
                  </a:lnTo>
                  <a:lnTo>
                    <a:pt x="2078278" y="2540"/>
                  </a:lnTo>
                  <a:lnTo>
                    <a:pt x="20782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3" name="object 12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31225" y="3316762"/>
              <a:ext cx="130478" cy="119887"/>
            </a:xfrm>
            <a:prstGeom prst="rect">
              <a:avLst/>
            </a:prstGeom>
          </p:spPr>
        </p:pic>
        <p:sp>
          <p:nvSpPr>
            <p:cNvPr id="124" name="object 124" descr=""/>
            <p:cNvSpPr/>
            <p:nvPr/>
          </p:nvSpPr>
          <p:spPr>
            <a:xfrm>
              <a:off x="2284374" y="3467373"/>
              <a:ext cx="1461770" cy="1059180"/>
            </a:xfrm>
            <a:custGeom>
              <a:avLst/>
              <a:gdLst/>
              <a:ahLst/>
              <a:cxnLst/>
              <a:rect l="l" t="t" r="r" b="b"/>
              <a:pathLst>
                <a:path w="1461770" h="1059179">
                  <a:moveTo>
                    <a:pt x="1968" y="982611"/>
                  </a:moveTo>
                  <a:lnTo>
                    <a:pt x="1866" y="982484"/>
                  </a:lnTo>
                  <a:lnTo>
                    <a:pt x="1447" y="982446"/>
                  </a:lnTo>
                  <a:lnTo>
                    <a:pt x="977" y="982319"/>
                  </a:lnTo>
                  <a:lnTo>
                    <a:pt x="736" y="982497"/>
                  </a:lnTo>
                  <a:lnTo>
                    <a:pt x="508" y="982687"/>
                  </a:lnTo>
                  <a:lnTo>
                    <a:pt x="355" y="982967"/>
                  </a:lnTo>
                  <a:lnTo>
                    <a:pt x="12" y="983856"/>
                  </a:lnTo>
                  <a:lnTo>
                    <a:pt x="0" y="984567"/>
                  </a:lnTo>
                  <a:lnTo>
                    <a:pt x="279" y="984923"/>
                  </a:lnTo>
                  <a:lnTo>
                    <a:pt x="609" y="984478"/>
                  </a:lnTo>
                  <a:lnTo>
                    <a:pt x="939" y="984021"/>
                  </a:lnTo>
                  <a:lnTo>
                    <a:pt x="1498" y="983259"/>
                  </a:lnTo>
                  <a:lnTo>
                    <a:pt x="1968" y="982611"/>
                  </a:lnTo>
                  <a:close/>
                </a:path>
                <a:path w="1461770" h="1059179">
                  <a:moveTo>
                    <a:pt x="74891" y="1040117"/>
                  </a:moveTo>
                  <a:lnTo>
                    <a:pt x="74028" y="1038529"/>
                  </a:lnTo>
                  <a:lnTo>
                    <a:pt x="73139" y="1036866"/>
                  </a:lnTo>
                  <a:lnTo>
                    <a:pt x="72186" y="1035240"/>
                  </a:lnTo>
                  <a:lnTo>
                    <a:pt x="72428" y="1037170"/>
                  </a:lnTo>
                  <a:lnTo>
                    <a:pt x="71488" y="1039190"/>
                  </a:lnTo>
                  <a:lnTo>
                    <a:pt x="73215" y="1040688"/>
                  </a:lnTo>
                  <a:lnTo>
                    <a:pt x="73863" y="1040777"/>
                  </a:lnTo>
                  <a:lnTo>
                    <a:pt x="74358" y="1040688"/>
                  </a:lnTo>
                  <a:lnTo>
                    <a:pt x="74739" y="1040447"/>
                  </a:lnTo>
                  <a:lnTo>
                    <a:pt x="74841" y="1040231"/>
                  </a:lnTo>
                  <a:close/>
                </a:path>
                <a:path w="1461770" h="1059179">
                  <a:moveTo>
                    <a:pt x="75704" y="1058621"/>
                  </a:moveTo>
                  <a:lnTo>
                    <a:pt x="75526" y="1058697"/>
                  </a:lnTo>
                  <a:lnTo>
                    <a:pt x="75704" y="1058633"/>
                  </a:lnTo>
                  <a:close/>
                </a:path>
                <a:path w="1461770" h="1059179">
                  <a:moveTo>
                    <a:pt x="107924" y="905586"/>
                  </a:moveTo>
                  <a:lnTo>
                    <a:pt x="107365" y="903071"/>
                  </a:lnTo>
                  <a:lnTo>
                    <a:pt x="104648" y="903287"/>
                  </a:lnTo>
                  <a:lnTo>
                    <a:pt x="104724" y="903566"/>
                  </a:lnTo>
                  <a:lnTo>
                    <a:pt x="104749" y="903897"/>
                  </a:lnTo>
                  <a:lnTo>
                    <a:pt x="104508" y="904481"/>
                  </a:lnTo>
                  <a:lnTo>
                    <a:pt x="103873" y="904938"/>
                  </a:lnTo>
                  <a:lnTo>
                    <a:pt x="103416" y="904951"/>
                  </a:lnTo>
                  <a:lnTo>
                    <a:pt x="102743" y="904989"/>
                  </a:lnTo>
                  <a:lnTo>
                    <a:pt x="102057" y="904849"/>
                  </a:lnTo>
                  <a:lnTo>
                    <a:pt x="101104" y="904748"/>
                  </a:lnTo>
                  <a:lnTo>
                    <a:pt x="100812" y="904735"/>
                  </a:lnTo>
                  <a:lnTo>
                    <a:pt x="100088" y="904798"/>
                  </a:lnTo>
                  <a:lnTo>
                    <a:pt x="99466" y="905383"/>
                  </a:lnTo>
                  <a:lnTo>
                    <a:pt x="99237" y="906221"/>
                  </a:lnTo>
                  <a:lnTo>
                    <a:pt x="99555" y="906932"/>
                  </a:lnTo>
                  <a:lnTo>
                    <a:pt x="100545" y="907872"/>
                  </a:lnTo>
                  <a:lnTo>
                    <a:pt x="101320" y="908329"/>
                  </a:lnTo>
                  <a:lnTo>
                    <a:pt x="102057" y="908837"/>
                  </a:lnTo>
                  <a:lnTo>
                    <a:pt x="106426" y="906881"/>
                  </a:lnTo>
                  <a:lnTo>
                    <a:pt x="107924" y="905586"/>
                  </a:lnTo>
                  <a:close/>
                </a:path>
                <a:path w="1461770" h="1059179">
                  <a:moveTo>
                    <a:pt x="121183" y="912850"/>
                  </a:moveTo>
                  <a:lnTo>
                    <a:pt x="121043" y="912977"/>
                  </a:lnTo>
                  <a:lnTo>
                    <a:pt x="120904" y="913091"/>
                  </a:lnTo>
                  <a:lnTo>
                    <a:pt x="120764" y="913206"/>
                  </a:lnTo>
                  <a:lnTo>
                    <a:pt x="120929" y="913231"/>
                  </a:lnTo>
                  <a:lnTo>
                    <a:pt x="121081" y="913257"/>
                  </a:lnTo>
                  <a:lnTo>
                    <a:pt x="121145" y="913117"/>
                  </a:lnTo>
                  <a:lnTo>
                    <a:pt x="121170" y="912952"/>
                  </a:lnTo>
                  <a:close/>
                </a:path>
                <a:path w="1461770" h="1059179">
                  <a:moveTo>
                    <a:pt x="139217" y="893025"/>
                  </a:moveTo>
                  <a:lnTo>
                    <a:pt x="139166" y="892251"/>
                  </a:lnTo>
                  <a:lnTo>
                    <a:pt x="138353" y="891463"/>
                  </a:lnTo>
                  <a:lnTo>
                    <a:pt x="137883" y="890701"/>
                  </a:lnTo>
                  <a:lnTo>
                    <a:pt x="137680" y="889774"/>
                  </a:lnTo>
                  <a:lnTo>
                    <a:pt x="137553" y="890066"/>
                  </a:lnTo>
                  <a:lnTo>
                    <a:pt x="137528" y="890524"/>
                  </a:lnTo>
                  <a:lnTo>
                    <a:pt x="137121" y="890689"/>
                  </a:lnTo>
                  <a:lnTo>
                    <a:pt x="136804" y="890574"/>
                  </a:lnTo>
                  <a:lnTo>
                    <a:pt x="136512" y="890485"/>
                  </a:lnTo>
                  <a:lnTo>
                    <a:pt x="136728" y="890270"/>
                  </a:lnTo>
                  <a:lnTo>
                    <a:pt x="136944" y="890041"/>
                  </a:lnTo>
                  <a:lnTo>
                    <a:pt x="137274" y="889774"/>
                  </a:lnTo>
                  <a:lnTo>
                    <a:pt x="137541" y="889711"/>
                  </a:lnTo>
                  <a:lnTo>
                    <a:pt x="137134" y="889508"/>
                  </a:lnTo>
                  <a:lnTo>
                    <a:pt x="136779" y="889381"/>
                  </a:lnTo>
                  <a:lnTo>
                    <a:pt x="136664" y="889215"/>
                  </a:lnTo>
                  <a:lnTo>
                    <a:pt x="136575" y="889025"/>
                  </a:lnTo>
                  <a:lnTo>
                    <a:pt x="135128" y="889025"/>
                  </a:lnTo>
                  <a:lnTo>
                    <a:pt x="134404" y="889038"/>
                  </a:lnTo>
                  <a:lnTo>
                    <a:pt x="135648" y="890054"/>
                  </a:lnTo>
                  <a:lnTo>
                    <a:pt x="136258" y="890549"/>
                  </a:lnTo>
                  <a:lnTo>
                    <a:pt x="136182" y="890841"/>
                  </a:lnTo>
                  <a:lnTo>
                    <a:pt x="136042" y="891133"/>
                  </a:lnTo>
                  <a:lnTo>
                    <a:pt x="135864" y="891387"/>
                  </a:lnTo>
                  <a:lnTo>
                    <a:pt x="136956" y="891959"/>
                  </a:lnTo>
                  <a:lnTo>
                    <a:pt x="138099" y="892479"/>
                  </a:lnTo>
                  <a:lnTo>
                    <a:pt x="139217" y="893025"/>
                  </a:lnTo>
                  <a:close/>
                </a:path>
                <a:path w="1461770" h="1059179">
                  <a:moveTo>
                    <a:pt x="166916" y="923899"/>
                  </a:moveTo>
                  <a:lnTo>
                    <a:pt x="166789" y="923912"/>
                  </a:lnTo>
                  <a:lnTo>
                    <a:pt x="166535" y="925029"/>
                  </a:lnTo>
                  <a:lnTo>
                    <a:pt x="166649" y="924661"/>
                  </a:lnTo>
                  <a:lnTo>
                    <a:pt x="166763" y="924280"/>
                  </a:lnTo>
                  <a:lnTo>
                    <a:pt x="166890" y="923912"/>
                  </a:lnTo>
                  <a:close/>
                </a:path>
                <a:path w="1461770" h="1059179">
                  <a:moveTo>
                    <a:pt x="168313" y="944524"/>
                  </a:moveTo>
                  <a:lnTo>
                    <a:pt x="165684" y="942860"/>
                  </a:lnTo>
                  <a:lnTo>
                    <a:pt x="163804" y="941793"/>
                  </a:lnTo>
                  <a:lnTo>
                    <a:pt x="163271" y="941539"/>
                  </a:lnTo>
                  <a:lnTo>
                    <a:pt x="162750" y="941247"/>
                  </a:lnTo>
                  <a:lnTo>
                    <a:pt x="161124" y="942479"/>
                  </a:lnTo>
                  <a:lnTo>
                    <a:pt x="163207" y="943470"/>
                  </a:lnTo>
                  <a:lnTo>
                    <a:pt x="164388" y="945286"/>
                  </a:lnTo>
                  <a:lnTo>
                    <a:pt x="165785" y="946683"/>
                  </a:lnTo>
                  <a:lnTo>
                    <a:pt x="168313" y="944524"/>
                  </a:lnTo>
                  <a:close/>
                </a:path>
                <a:path w="1461770" h="1059179">
                  <a:moveTo>
                    <a:pt x="177761" y="950836"/>
                  </a:moveTo>
                  <a:lnTo>
                    <a:pt x="177520" y="949807"/>
                  </a:lnTo>
                  <a:lnTo>
                    <a:pt x="177114" y="948817"/>
                  </a:lnTo>
                  <a:lnTo>
                    <a:pt x="176517" y="947915"/>
                  </a:lnTo>
                  <a:lnTo>
                    <a:pt x="175615" y="947597"/>
                  </a:lnTo>
                  <a:lnTo>
                    <a:pt x="174777" y="947216"/>
                  </a:lnTo>
                  <a:lnTo>
                    <a:pt x="173342" y="946340"/>
                  </a:lnTo>
                  <a:lnTo>
                    <a:pt x="172732" y="945870"/>
                  </a:lnTo>
                  <a:lnTo>
                    <a:pt x="172161" y="945375"/>
                  </a:lnTo>
                  <a:lnTo>
                    <a:pt x="171958" y="945845"/>
                  </a:lnTo>
                  <a:lnTo>
                    <a:pt x="171780" y="946340"/>
                  </a:lnTo>
                  <a:lnTo>
                    <a:pt x="171411" y="947686"/>
                  </a:lnTo>
                  <a:lnTo>
                    <a:pt x="171678" y="948677"/>
                  </a:lnTo>
                  <a:lnTo>
                    <a:pt x="172453" y="951153"/>
                  </a:lnTo>
                  <a:lnTo>
                    <a:pt x="172669" y="952804"/>
                  </a:lnTo>
                  <a:lnTo>
                    <a:pt x="172300" y="953770"/>
                  </a:lnTo>
                  <a:lnTo>
                    <a:pt x="172237" y="955103"/>
                  </a:lnTo>
                  <a:lnTo>
                    <a:pt x="172262" y="955471"/>
                  </a:lnTo>
                  <a:lnTo>
                    <a:pt x="172440" y="955751"/>
                  </a:lnTo>
                  <a:lnTo>
                    <a:pt x="173596" y="954989"/>
                  </a:lnTo>
                  <a:lnTo>
                    <a:pt x="174205" y="954659"/>
                  </a:lnTo>
                  <a:lnTo>
                    <a:pt x="174523" y="952614"/>
                  </a:lnTo>
                  <a:lnTo>
                    <a:pt x="173507" y="950341"/>
                  </a:lnTo>
                  <a:lnTo>
                    <a:pt x="174091" y="947750"/>
                  </a:lnTo>
                  <a:lnTo>
                    <a:pt x="176491" y="950709"/>
                  </a:lnTo>
                  <a:lnTo>
                    <a:pt x="177368" y="950810"/>
                  </a:lnTo>
                  <a:lnTo>
                    <a:pt x="177761" y="950836"/>
                  </a:lnTo>
                  <a:close/>
                </a:path>
                <a:path w="1461770" h="1059179">
                  <a:moveTo>
                    <a:pt x="180848" y="933843"/>
                  </a:moveTo>
                  <a:lnTo>
                    <a:pt x="179920" y="934021"/>
                  </a:lnTo>
                  <a:lnTo>
                    <a:pt x="179451" y="934339"/>
                  </a:lnTo>
                  <a:lnTo>
                    <a:pt x="179260" y="935202"/>
                  </a:lnTo>
                  <a:lnTo>
                    <a:pt x="180848" y="933843"/>
                  </a:lnTo>
                  <a:close/>
                </a:path>
                <a:path w="1461770" h="1059179">
                  <a:moveTo>
                    <a:pt x="190538" y="901700"/>
                  </a:moveTo>
                  <a:lnTo>
                    <a:pt x="189255" y="901712"/>
                  </a:lnTo>
                  <a:lnTo>
                    <a:pt x="187794" y="902652"/>
                  </a:lnTo>
                  <a:lnTo>
                    <a:pt x="187325" y="903947"/>
                  </a:lnTo>
                  <a:lnTo>
                    <a:pt x="187299" y="904074"/>
                  </a:lnTo>
                  <a:lnTo>
                    <a:pt x="187667" y="904240"/>
                  </a:lnTo>
                  <a:lnTo>
                    <a:pt x="188061" y="904240"/>
                  </a:lnTo>
                  <a:lnTo>
                    <a:pt x="188468" y="904062"/>
                  </a:lnTo>
                  <a:lnTo>
                    <a:pt x="188683" y="903973"/>
                  </a:lnTo>
                  <a:lnTo>
                    <a:pt x="188899" y="903846"/>
                  </a:lnTo>
                  <a:lnTo>
                    <a:pt x="189128" y="903643"/>
                  </a:lnTo>
                  <a:lnTo>
                    <a:pt x="189801" y="903020"/>
                  </a:lnTo>
                  <a:lnTo>
                    <a:pt x="190487" y="902449"/>
                  </a:lnTo>
                  <a:lnTo>
                    <a:pt x="190538" y="901700"/>
                  </a:lnTo>
                  <a:close/>
                </a:path>
                <a:path w="1461770" h="1059179">
                  <a:moveTo>
                    <a:pt x="191477" y="939012"/>
                  </a:moveTo>
                  <a:lnTo>
                    <a:pt x="190690" y="934516"/>
                  </a:lnTo>
                  <a:lnTo>
                    <a:pt x="190207" y="934212"/>
                  </a:lnTo>
                  <a:lnTo>
                    <a:pt x="187337" y="934986"/>
                  </a:lnTo>
                  <a:lnTo>
                    <a:pt x="187261" y="935875"/>
                  </a:lnTo>
                  <a:lnTo>
                    <a:pt x="186448" y="935240"/>
                  </a:lnTo>
                  <a:lnTo>
                    <a:pt x="184696" y="935774"/>
                  </a:lnTo>
                  <a:lnTo>
                    <a:pt x="183083" y="936383"/>
                  </a:lnTo>
                  <a:lnTo>
                    <a:pt x="182321" y="937310"/>
                  </a:lnTo>
                  <a:lnTo>
                    <a:pt x="182029" y="938174"/>
                  </a:lnTo>
                  <a:lnTo>
                    <a:pt x="184035" y="938644"/>
                  </a:lnTo>
                  <a:lnTo>
                    <a:pt x="184086" y="938263"/>
                  </a:lnTo>
                  <a:lnTo>
                    <a:pt x="184137" y="938085"/>
                  </a:lnTo>
                  <a:lnTo>
                    <a:pt x="187032" y="936536"/>
                  </a:lnTo>
                  <a:lnTo>
                    <a:pt x="189166" y="938707"/>
                  </a:lnTo>
                  <a:lnTo>
                    <a:pt x="191477" y="939012"/>
                  </a:lnTo>
                  <a:close/>
                </a:path>
                <a:path w="1461770" h="1059179">
                  <a:moveTo>
                    <a:pt x="216344" y="926947"/>
                  </a:moveTo>
                  <a:lnTo>
                    <a:pt x="216077" y="927646"/>
                  </a:lnTo>
                  <a:lnTo>
                    <a:pt x="215912" y="928116"/>
                  </a:lnTo>
                  <a:lnTo>
                    <a:pt x="216230" y="927290"/>
                  </a:lnTo>
                  <a:lnTo>
                    <a:pt x="216344" y="926947"/>
                  </a:lnTo>
                  <a:close/>
                </a:path>
                <a:path w="1461770" h="1059179">
                  <a:moveTo>
                    <a:pt x="216369" y="921385"/>
                  </a:moveTo>
                  <a:lnTo>
                    <a:pt x="216052" y="920927"/>
                  </a:lnTo>
                  <a:lnTo>
                    <a:pt x="215379" y="920026"/>
                  </a:lnTo>
                  <a:lnTo>
                    <a:pt x="214668" y="921346"/>
                  </a:lnTo>
                  <a:lnTo>
                    <a:pt x="214249" y="921651"/>
                  </a:lnTo>
                  <a:lnTo>
                    <a:pt x="212775" y="921613"/>
                  </a:lnTo>
                  <a:lnTo>
                    <a:pt x="212725" y="921905"/>
                  </a:lnTo>
                  <a:lnTo>
                    <a:pt x="212686" y="922223"/>
                  </a:lnTo>
                  <a:lnTo>
                    <a:pt x="212674" y="922578"/>
                  </a:lnTo>
                  <a:lnTo>
                    <a:pt x="215760" y="923290"/>
                  </a:lnTo>
                  <a:lnTo>
                    <a:pt x="215798" y="922578"/>
                  </a:lnTo>
                  <a:lnTo>
                    <a:pt x="216179" y="921969"/>
                  </a:lnTo>
                  <a:lnTo>
                    <a:pt x="216369" y="921385"/>
                  </a:lnTo>
                  <a:close/>
                </a:path>
                <a:path w="1461770" h="1059179">
                  <a:moveTo>
                    <a:pt x="217246" y="926769"/>
                  </a:moveTo>
                  <a:lnTo>
                    <a:pt x="216763" y="926617"/>
                  </a:lnTo>
                  <a:lnTo>
                    <a:pt x="216522" y="926553"/>
                  </a:lnTo>
                  <a:lnTo>
                    <a:pt x="216776" y="926998"/>
                  </a:lnTo>
                  <a:lnTo>
                    <a:pt x="216903" y="927188"/>
                  </a:lnTo>
                  <a:lnTo>
                    <a:pt x="217017" y="927036"/>
                  </a:lnTo>
                  <a:lnTo>
                    <a:pt x="217131" y="926909"/>
                  </a:lnTo>
                  <a:lnTo>
                    <a:pt x="217246" y="926769"/>
                  </a:lnTo>
                  <a:close/>
                </a:path>
                <a:path w="1461770" h="1059179">
                  <a:moveTo>
                    <a:pt x="219621" y="933234"/>
                  </a:moveTo>
                  <a:lnTo>
                    <a:pt x="219430" y="933284"/>
                  </a:lnTo>
                  <a:lnTo>
                    <a:pt x="219608" y="933373"/>
                  </a:lnTo>
                  <a:lnTo>
                    <a:pt x="219621" y="933234"/>
                  </a:lnTo>
                  <a:close/>
                </a:path>
                <a:path w="1461770" h="1059179">
                  <a:moveTo>
                    <a:pt x="229412" y="930109"/>
                  </a:moveTo>
                  <a:lnTo>
                    <a:pt x="229260" y="929805"/>
                  </a:lnTo>
                  <a:lnTo>
                    <a:pt x="228968" y="929309"/>
                  </a:lnTo>
                  <a:lnTo>
                    <a:pt x="228701" y="929360"/>
                  </a:lnTo>
                  <a:lnTo>
                    <a:pt x="228460" y="929411"/>
                  </a:lnTo>
                  <a:lnTo>
                    <a:pt x="228180" y="929462"/>
                  </a:lnTo>
                  <a:lnTo>
                    <a:pt x="227965" y="928966"/>
                  </a:lnTo>
                  <a:lnTo>
                    <a:pt x="227736" y="928471"/>
                  </a:lnTo>
                  <a:lnTo>
                    <a:pt x="227495" y="928001"/>
                  </a:lnTo>
                  <a:lnTo>
                    <a:pt x="227076" y="928103"/>
                  </a:lnTo>
                  <a:lnTo>
                    <a:pt x="226593" y="928598"/>
                  </a:lnTo>
                  <a:lnTo>
                    <a:pt x="225856" y="929474"/>
                  </a:lnTo>
                  <a:lnTo>
                    <a:pt x="228079" y="929881"/>
                  </a:lnTo>
                  <a:lnTo>
                    <a:pt x="229412" y="930109"/>
                  </a:lnTo>
                  <a:close/>
                </a:path>
                <a:path w="1461770" h="1059179">
                  <a:moveTo>
                    <a:pt x="237477" y="935875"/>
                  </a:moveTo>
                  <a:close/>
                </a:path>
                <a:path w="1461770" h="1059179">
                  <a:moveTo>
                    <a:pt x="237477" y="934974"/>
                  </a:moveTo>
                  <a:lnTo>
                    <a:pt x="237312" y="935520"/>
                  </a:lnTo>
                  <a:lnTo>
                    <a:pt x="237223" y="935812"/>
                  </a:lnTo>
                  <a:lnTo>
                    <a:pt x="237388" y="935863"/>
                  </a:lnTo>
                  <a:lnTo>
                    <a:pt x="237286" y="935736"/>
                  </a:lnTo>
                  <a:lnTo>
                    <a:pt x="237477" y="934974"/>
                  </a:lnTo>
                  <a:close/>
                </a:path>
                <a:path w="1461770" h="1059179">
                  <a:moveTo>
                    <a:pt x="246126" y="934123"/>
                  </a:moveTo>
                  <a:lnTo>
                    <a:pt x="245757" y="934339"/>
                  </a:lnTo>
                  <a:lnTo>
                    <a:pt x="245389" y="934542"/>
                  </a:lnTo>
                  <a:lnTo>
                    <a:pt x="244995" y="934681"/>
                  </a:lnTo>
                  <a:lnTo>
                    <a:pt x="244500" y="934885"/>
                  </a:lnTo>
                  <a:lnTo>
                    <a:pt x="243027" y="935545"/>
                  </a:lnTo>
                  <a:lnTo>
                    <a:pt x="242925" y="935850"/>
                  </a:lnTo>
                  <a:lnTo>
                    <a:pt x="242912" y="935990"/>
                  </a:lnTo>
                  <a:lnTo>
                    <a:pt x="243446" y="936193"/>
                  </a:lnTo>
                  <a:lnTo>
                    <a:pt x="244005" y="936282"/>
                  </a:lnTo>
                  <a:lnTo>
                    <a:pt x="244563" y="936383"/>
                  </a:lnTo>
                  <a:lnTo>
                    <a:pt x="245351" y="935520"/>
                  </a:lnTo>
                  <a:lnTo>
                    <a:pt x="245668" y="935037"/>
                  </a:lnTo>
                  <a:lnTo>
                    <a:pt x="245960" y="934427"/>
                  </a:lnTo>
                  <a:lnTo>
                    <a:pt x="246126" y="934123"/>
                  </a:lnTo>
                  <a:close/>
                </a:path>
                <a:path w="1461770" h="1059179">
                  <a:moveTo>
                    <a:pt x="287782" y="838530"/>
                  </a:moveTo>
                  <a:lnTo>
                    <a:pt x="287223" y="836904"/>
                  </a:lnTo>
                  <a:lnTo>
                    <a:pt x="286423" y="835723"/>
                  </a:lnTo>
                  <a:lnTo>
                    <a:pt x="286499" y="834605"/>
                  </a:lnTo>
                  <a:lnTo>
                    <a:pt x="286524" y="834224"/>
                  </a:lnTo>
                  <a:lnTo>
                    <a:pt x="286435" y="833196"/>
                  </a:lnTo>
                  <a:lnTo>
                    <a:pt x="286334" y="832586"/>
                  </a:lnTo>
                  <a:lnTo>
                    <a:pt x="285178" y="833589"/>
                  </a:lnTo>
                  <a:lnTo>
                    <a:pt x="285013" y="834872"/>
                  </a:lnTo>
                  <a:lnTo>
                    <a:pt x="284873" y="835812"/>
                  </a:lnTo>
                  <a:lnTo>
                    <a:pt x="284632" y="836701"/>
                  </a:lnTo>
                  <a:lnTo>
                    <a:pt x="285635" y="839978"/>
                  </a:lnTo>
                  <a:lnTo>
                    <a:pt x="287782" y="838530"/>
                  </a:lnTo>
                  <a:close/>
                </a:path>
                <a:path w="1461770" h="1059179">
                  <a:moveTo>
                    <a:pt x="304088" y="755954"/>
                  </a:moveTo>
                  <a:lnTo>
                    <a:pt x="303136" y="756653"/>
                  </a:lnTo>
                  <a:lnTo>
                    <a:pt x="302653" y="757021"/>
                  </a:lnTo>
                  <a:lnTo>
                    <a:pt x="302704" y="758075"/>
                  </a:lnTo>
                  <a:lnTo>
                    <a:pt x="302768" y="759117"/>
                  </a:lnTo>
                  <a:lnTo>
                    <a:pt x="302844" y="760171"/>
                  </a:lnTo>
                  <a:lnTo>
                    <a:pt x="303034" y="759866"/>
                  </a:lnTo>
                  <a:lnTo>
                    <a:pt x="303187" y="759561"/>
                  </a:lnTo>
                  <a:lnTo>
                    <a:pt x="303593" y="758177"/>
                  </a:lnTo>
                  <a:lnTo>
                    <a:pt x="304088" y="755954"/>
                  </a:lnTo>
                  <a:close/>
                </a:path>
                <a:path w="1461770" h="1059179">
                  <a:moveTo>
                    <a:pt x="557898" y="750125"/>
                  </a:moveTo>
                  <a:lnTo>
                    <a:pt x="557466" y="750087"/>
                  </a:lnTo>
                  <a:lnTo>
                    <a:pt x="557072" y="749973"/>
                  </a:lnTo>
                  <a:lnTo>
                    <a:pt x="556704" y="749820"/>
                  </a:lnTo>
                  <a:lnTo>
                    <a:pt x="556031" y="749973"/>
                  </a:lnTo>
                  <a:lnTo>
                    <a:pt x="555701" y="750049"/>
                  </a:lnTo>
                  <a:lnTo>
                    <a:pt x="555904" y="749909"/>
                  </a:lnTo>
                  <a:lnTo>
                    <a:pt x="556120" y="749795"/>
                  </a:lnTo>
                  <a:lnTo>
                    <a:pt x="556298" y="749642"/>
                  </a:lnTo>
                  <a:lnTo>
                    <a:pt x="555625" y="749287"/>
                  </a:lnTo>
                  <a:lnTo>
                    <a:pt x="555028" y="748804"/>
                  </a:lnTo>
                  <a:lnTo>
                    <a:pt x="554532" y="748157"/>
                  </a:lnTo>
                  <a:lnTo>
                    <a:pt x="554253" y="748474"/>
                  </a:lnTo>
                  <a:lnTo>
                    <a:pt x="554786" y="748982"/>
                  </a:lnTo>
                  <a:lnTo>
                    <a:pt x="555117" y="749757"/>
                  </a:lnTo>
                  <a:lnTo>
                    <a:pt x="555688" y="750049"/>
                  </a:lnTo>
                  <a:lnTo>
                    <a:pt x="554380" y="749477"/>
                  </a:lnTo>
                  <a:lnTo>
                    <a:pt x="553681" y="749160"/>
                  </a:lnTo>
                  <a:lnTo>
                    <a:pt x="553135" y="749820"/>
                  </a:lnTo>
                  <a:lnTo>
                    <a:pt x="552729" y="750354"/>
                  </a:lnTo>
                  <a:lnTo>
                    <a:pt x="552577" y="750531"/>
                  </a:lnTo>
                  <a:lnTo>
                    <a:pt x="552196" y="751052"/>
                  </a:lnTo>
                  <a:lnTo>
                    <a:pt x="552297" y="751916"/>
                  </a:lnTo>
                  <a:lnTo>
                    <a:pt x="552831" y="752703"/>
                  </a:lnTo>
                  <a:lnTo>
                    <a:pt x="553516" y="753021"/>
                  </a:lnTo>
                  <a:lnTo>
                    <a:pt x="554012" y="753008"/>
                  </a:lnTo>
                  <a:lnTo>
                    <a:pt x="557898" y="750189"/>
                  </a:lnTo>
                  <a:close/>
                </a:path>
                <a:path w="1461770" h="1059179">
                  <a:moveTo>
                    <a:pt x="585444" y="740638"/>
                  </a:moveTo>
                  <a:close/>
                </a:path>
                <a:path w="1461770" h="1059179">
                  <a:moveTo>
                    <a:pt x="603669" y="622744"/>
                  </a:moveTo>
                  <a:lnTo>
                    <a:pt x="603389" y="622414"/>
                  </a:lnTo>
                  <a:lnTo>
                    <a:pt x="603237" y="622731"/>
                  </a:lnTo>
                  <a:lnTo>
                    <a:pt x="603669" y="622744"/>
                  </a:lnTo>
                  <a:close/>
                </a:path>
                <a:path w="1461770" h="1059179">
                  <a:moveTo>
                    <a:pt x="613117" y="643851"/>
                  </a:moveTo>
                  <a:lnTo>
                    <a:pt x="612279" y="642759"/>
                  </a:lnTo>
                  <a:lnTo>
                    <a:pt x="611682" y="642023"/>
                  </a:lnTo>
                  <a:lnTo>
                    <a:pt x="610870" y="640918"/>
                  </a:lnTo>
                  <a:lnTo>
                    <a:pt x="610831" y="641172"/>
                  </a:lnTo>
                  <a:lnTo>
                    <a:pt x="610743" y="641413"/>
                  </a:lnTo>
                  <a:lnTo>
                    <a:pt x="610450" y="641946"/>
                  </a:lnTo>
                  <a:lnTo>
                    <a:pt x="609904" y="642315"/>
                  </a:lnTo>
                  <a:lnTo>
                    <a:pt x="609396" y="641985"/>
                  </a:lnTo>
                  <a:lnTo>
                    <a:pt x="608787" y="641489"/>
                  </a:lnTo>
                  <a:lnTo>
                    <a:pt x="609015" y="640524"/>
                  </a:lnTo>
                  <a:lnTo>
                    <a:pt x="609434" y="639889"/>
                  </a:lnTo>
                  <a:lnTo>
                    <a:pt x="609739" y="639330"/>
                  </a:lnTo>
                  <a:lnTo>
                    <a:pt x="609155" y="638517"/>
                  </a:lnTo>
                  <a:lnTo>
                    <a:pt x="609066" y="638378"/>
                  </a:lnTo>
                  <a:lnTo>
                    <a:pt x="607860" y="637946"/>
                  </a:lnTo>
                  <a:lnTo>
                    <a:pt x="607009" y="639114"/>
                  </a:lnTo>
                  <a:lnTo>
                    <a:pt x="606856" y="639330"/>
                  </a:lnTo>
                  <a:lnTo>
                    <a:pt x="606920" y="639724"/>
                  </a:lnTo>
                  <a:lnTo>
                    <a:pt x="607174" y="639787"/>
                  </a:lnTo>
                  <a:lnTo>
                    <a:pt x="609676" y="645553"/>
                  </a:lnTo>
                  <a:lnTo>
                    <a:pt x="610006" y="645528"/>
                  </a:lnTo>
                  <a:lnTo>
                    <a:pt x="610184" y="645541"/>
                  </a:lnTo>
                  <a:lnTo>
                    <a:pt x="610908" y="644880"/>
                  </a:lnTo>
                  <a:lnTo>
                    <a:pt x="611936" y="644512"/>
                  </a:lnTo>
                  <a:lnTo>
                    <a:pt x="613117" y="643851"/>
                  </a:lnTo>
                  <a:close/>
                </a:path>
                <a:path w="1461770" h="1059179">
                  <a:moveTo>
                    <a:pt x="618604" y="575678"/>
                  </a:moveTo>
                  <a:lnTo>
                    <a:pt x="613422" y="567067"/>
                  </a:lnTo>
                  <a:lnTo>
                    <a:pt x="607466" y="571588"/>
                  </a:lnTo>
                  <a:lnTo>
                    <a:pt x="607301" y="571703"/>
                  </a:lnTo>
                  <a:lnTo>
                    <a:pt x="608799" y="573087"/>
                  </a:lnTo>
                  <a:lnTo>
                    <a:pt x="608622" y="573328"/>
                  </a:lnTo>
                  <a:lnTo>
                    <a:pt x="609066" y="573316"/>
                  </a:lnTo>
                  <a:lnTo>
                    <a:pt x="612736" y="576529"/>
                  </a:lnTo>
                  <a:lnTo>
                    <a:pt x="613079" y="575398"/>
                  </a:lnTo>
                  <a:lnTo>
                    <a:pt x="613625" y="576643"/>
                  </a:lnTo>
                  <a:lnTo>
                    <a:pt x="613689" y="576910"/>
                  </a:lnTo>
                  <a:lnTo>
                    <a:pt x="615353" y="577088"/>
                  </a:lnTo>
                  <a:lnTo>
                    <a:pt x="615886" y="577189"/>
                  </a:lnTo>
                  <a:lnTo>
                    <a:pt x="616140" y="576656"/>
                  </a:lnTo>
                  <a:lnTo>
                    <a:pt x="617004" y="577049"/>
                  </a:lnTo>
                  <a:lnTo>
                    <a:pt x="618604" y="575678"/>
                  </a:lnTo>
                  <a:close/>
                </a:path>
                <a:path w="1461770" h="1059179">
                  <a:moveTo>
                    <a:pt x="626351" y="652970"/>
                  </a:moveTo>
                  <a:lnTo>
                    <a:pt x="622757" y="648601"/>
                  </a:lnTo>
                  <a:lnTo>
                    <a:pt x="622554" y="648347"/>
                  </a:lnTo>
                  <a:lnTo>
                    <a:pt x="623138" y="648449"/>
                  </a:lnTo>
                  <a:lnTo>
                    <a:pt x="623392" y="648144"/>
                  </a:lnTo>
                  <a:lnTo>
                    <a:pt x="623036" y="647319"/>
                  </a:lnTo>
                  <a:lnTo>
                    <a:pt x="622884" y="646684"/>
                  </a:lnTo>
                  <a:lnTo>
                    <a:pt x="622833" y="646468"/>
                  </a:lnTo>
                  <a:lnTo>
                    <a:pt x="622490" y="645439"/>
                  </a:lnTo>
                  <a:lnTo>
                    <a:pt x="623963" y="644652"/>
                  </a:lnTo>
                  <a:lnTo>
                    <a:pt x="624509" y="644372"/>
                  </a:lnTo>
                  <a:lnTo>
                    <a:pt x="625602" y="643674"/>
                  </a:lnTo>
                  <a:lnTo>
                    <a:pt x="624789" y="643534"/>
                  </a:lnTo>
                  <a:lnTo>
                    <a:pt x="623150" y="643026"/>
                  </a:lnTo>
                  <a:lnTo>
                    <a:pt x="622515" y="643966"/>
                  </a:lnTo>
                  <a:lnTo>
                    <a:pt x="621614" y="644652"/>
                  </a:lnTo>
                  <a:lnTo>
                    <a:pt x="620395" y="644220"/>
                  </a:lnTo>
                  <a:lnTo>
                    <a:pt x="620064" y="644105"/>
                  </a:lnTo>
                  <a:lnTo>
                    <a:pt x="620064" y="647776"/>
                  </a:lnTo>
                  <a:lnTo>
                    <a:pt x="618401" y="648601"/>
                  </a:lnTo>
                  <a:lnTo>
                    <a:pt x="618667" y="646684"/>
                  </a:lnTo>
                  <a:lnTo>
                    <a:pt x="619112" y="647052"/>
                  </a:lnTo>
                  <a:lnTo>
                    <a:pt x="620064" y="647776"/>
                  </a:lnTo>
                  <a:lnTo>
                    <a:pt x="620064" y="644105"/>
                  </a:lnTo>
                  <a:lnTo>
                    <a:pt x="620039" y="644880"/>
                  </a:lnTo>
                  <a:lnTo>
                    <a:pt x="619594" y="645502"/>
                  </a:lnTo>
                  <a:lnTo>
                    <a:pt x="618705" y="646468"/>
                  </a:lnTo>
                  <a:lnTo>
                    <a:pt x="619023" y="644855"/>
                  </a:lnTo>
                  <a:lnTo>
                    <a:pt x="619150" y="644372"/>
                  </a:lnTo>
                  <a:lnTo>
                    <a:pt x="619480" y="644220"/>
                  </a:lnTo>
                  <a:lnTo>
                    <a:pt x="619683" y="644486"/>
                  </a:lnTo>
                  <a:lnTo>
                    <a:pt x="620039" y="644880"/>
                  </a:lnTo>
                  <a:lnTo>
                    <a:pt x="620039" y="644105"/>
                  </a:lnTo>
                  <a:lnTo>
                    <a:pt x="619887" y="644042"/>
                  </a:lnTo>
                  <a:lnTo>
                    <a:pt x="619760" y="643534"/>
                  </a:lnTo>
                  <a:lnTo>
                    <a:pt x="619582" y="643191"/>
                  </a:lnTo>
                  <a:lnTo>
                    <a:pt x="619569" y="641769"/>
                  </a:lnTo>
                  <a:lnTo>
                    <a:pt x="618909" y="641540"/>
                  </a:lnTo>
                  <a:lnTo>
                    <a:pt x="618871" y="641781"/>
                  </a:lnTo>
                  <a:lnTo>
                    <a:pt x="618413" y="643191"/>
                  </a:lnTo>
                  <a:lnTo>
                    <a:pt x="617842" y="643966"/>
                  </a:lnTo>
                  <a:lnTo>
                    <a:pt x="615950" y="645223"/>
                  </a:lnTo>
                  <a:lnTo>
                    <a:pt x="615149" y="645845"/>
                  </a:lnTo>
                  <a:lnTo>
                    <a:pt x="614426" y="646518"/>
                  </a:lnTo>
                  <a:lnTo>
                    <a:pt x="615810" y="646976"/>
                  </a:lnTo>
                  <a:lnTo>
                    <a:pt x="617105" y="647636"/>
                  </a:lnTo>
                  <a:lnTo>
                    <a:pt x="618197" y="648754"/>
                  </a:lnTo>
                  <a:lnTo>
                    <a:pt x="615099" y="652970"/>
                  </a:lnTo>
                  <a:lnTo>
                    <a:pt x="626351" y="652970"/>
                  </a:lnTo>
                  <a:close/>
                </a:path>
                <a:path w="1461770" h="1059179">
                  <a:moveTo>
                    <a:pt x="636143" y="664832"/>
                  </a:moveTo>
                  <a:lnTo>
                    <a:pt x="635647" y="664222"/>
                  </a:lnTo>
                  <a:lnTo>
                    <a:pt x="635330" y="663841"/>
                  </a:lnTo>
                  <a:lnTo>
                    <a:pt x="633285" y="661352"/>
                  </a:lnTo>
                  <a:lnTo>
                    <a:pt x="632726" y="661200"/>
                  </a:lnTo>
                  <a:lnTo>
                    <a:pt x="632409" y="661174"/>
                  </a:lnTo>
                  <a:lnTo>
                    <a:pt x="629310" y="663803"/>
                  </a:lnTo>
                  <a:lnTo>
                    <a:pt x="628243" y="659752"/>
                  </a:lnTo>
                  <a:lnTo>
                    <a:pt x="628129" y="659257"/>
                  </a:lnTo>
                  <a:lnTo>
                    <a:pt x="627659" y="657275"/>
                  </a:lnTo>
                  <a:lnTo>
                    <a:pt x="627519" y="656653"/>
                  </a:lnTo>
                  <a:lnTo>
                    <a:pt x="626833" y="654481"/>
                  </a:lnTo>
                  <a:lnTo>
                    <a:pt x="626745" y="654202"/>
                  </a:lnTo>
                  <a:lnTo>
                    <a:pt x="626745" y="661822"/>
                  </a:lnTo>
                  <a:lnTo>
                    <a:pt x="626135" y="662800"/>
                  </a:lnTo>
                  <a:lnTo>
                    <a:pt x="623150" y="663841"/>
                  </a:lnTo>
                  <a:lnTo>
                    <a:pt x="623214" y="662800"/>
                  </a:lnTo>
                  <a:lnTo>
                    <a:pt x="623404" y="662216"/>
                  </a:lnTo>
                  <a:lnTo>
                    <a:pt x="624268" y="660704"/>
                  </a:lnTo>
                  <a:lnTo>
                    <a:pt x="626008" y="659257"/>
                  </a:lnTo>
                  <a:lnTo>
                    <a:pt x="626745" y="661822"/>
                  </a:lnTo>
                  <a:lnTo>
                    <a:pt x="626745" y="654202"/>
                  </a:lnTo>
                  <a:lnTo>
                    <a:pt x="626389" y="653072"/>
                  </a:lnTo>
                  <a:lnTo>
                    <a:pt x="623023" y="653072"/>
                  </a:lnTo>
                  <a:lnTo>
                    <a:pt x="623023" y="656043"/>
                  </a:lnTo>
                  <a:lnTo>
                    <a:pt x="622731" y="656234"/>
                  </a:lnTo>
                  <a:lnTo>
                    <a:pt x="622287" y="656653"/>
                  </a:lnTo>
                  <a:lnTo>
                    <a:pt x="621626" y="656209"/>
                  </a:lnTo>
                  <a:lnTo>
                    <a:pt x="620623" y="655167"/>
                  </a:lnTo>
                  <a:lnTo>
                    <a:pt x="620687" y="655027"/>
                  </a:lnTo>
                  <a:lnTo>
                    <a:pt x="620801" y="654723"/>
                  </a:lnTo>
                  <a:lnTo>
                    <a:pt x="621131" y="654685"/>
                  </a:lnTo>
                  <a:lnTo>
                    <a:pt x="621588" y="654481"/>
                  </a:lnTo>
                  <a:lnTo>
                    <a:pt x="622249" y="655027"/>
                  </a:lnTo>
                  <a:lnTo>
                    <a:pt x="622617" y="655561"/>
                  </a:lnTo>
                  <a:lnTo>
                    <a:pt x="623023" y="656043"/>
                  </a:lnTo>
                  <a:lnTo>
                    <a:pt x="623023" y="653072"/>
                  </a:lnTo>
                  <a:lnTo>
                    <a:pt x="615035" y="653072"/>
                  </a:lnTo>
                  <a:lnTo>
                    <a:pt x="614768" y="653072"/>
                  </a:lnTo>
                  <a:lnTo>
                    <a:pt x="615124" y="654900"/>
                  </a:lnTo>
                  <a:lnTo>
                    <a:pt x="615480" y="655713"/>
                  </a:lnTo>
                  <a:lnTo>
                    <a:pt x="614387" y="656043"/>
                  </a:lnTo>
                  <a:lnTo>
                    <a:pt x="614299" y="656209"/>
                  </a:lnTo>
                  <a:lnTo>
                    <a:pt x="615835" y="659752"/>
                  </a:lnTo>
                  <a:lnTo>
                    <a:pt x="617296" y="657275"/>
                  </a:lnTo>
                  <a:lnTo>
                    <a:pt x="617880" y="657364"/>
                  </a:lnTo>
                  <a:lnTo>
                    <a:pt x="622223" y="659752"/>
                  </a:lnTo>
                  <a:lnTo>
                    <a:pt x="621398" y="664057"/>
                  </a:lnTo>
                  <a:lnTo>
                    <a:pt x="620433" y="664578"/>
                  </a:lnTo>
                  <a:lnTo>
                    <a:pt x="617880" y="664476"/>
                  </a:lnTo>
                  <a:lnTo>
                    <a:pt x="619366" y="667893"/>
                  </a:lnTo>
                  <a:lnTo>
                    <a:pt x="634466" y="664222"/>
                  </a:lnTo>
                  <a:lnTo>
                    <a:pt x="634987" y="664832"/>
                  </a:lnTo>
                  <a:lnTo>
                    <a:pt x="635139" y="665022"/>
                  </a:lnTo>
                  <a:lnTo>
                    <a:pt x="636143" y="664832"/>
                  </a:lnTo>
                  <a:close/>
                </a:path>
                <a:path w="1461770" h="1059179">
                  <a:moveTo>
                    <a:pt x="643775" y="640156"/>
                  </a:moveTo>
                  <a:lnTo>
                    <a:pt x="642175" y="640880"/>
                  </a:lnTo>
                  <a:lnTo>
                    <a:pt x="641540" y="642073"/>
                  </a:lnTo>
                  <a:lnTo>
                    <a:pt x="641629" y="644512"/>
                  </a:lnTo>
                  <a:lnTo>
                    <a:pt x="642658" y="644220"/>
                  </a:lnTo>
                  <a:lnTo>
                    <a:pt x="643153" y="644118"/>
                  </a:lnTo>
                  <a:lnTo>
                    <a:pt x="642353" y="642632"/>
                  </a:lnTo>
                  <a:lnTo>
                    <a:pt x="642924" y="641413"/>
                  </a:lnTo>
                  <a:lnTo>
                    <a:pt x="643775" y="640156"/>
                  </a:lnTo>
                  <a:close/>
                </a:path>
                <a:path w="1461770" h="1059179">
                  <a:moveTo>
                    <a:pt x="649605" y="648093"/>
                  </a:moveTo>
                  <a:close/>
                </a:path>
                <a:path w="1461770" h="1059179">
                  <a:moveTo>
                    <a:pt x="650265" y="647255"/>
                  </a:moveTo>
                  <a:lnTo>
                    <a:pt x="650214" y="647001"/>
                  </a:lnTo>
                  <a:lnTo>
                    <a:pt x="649947" y="647065"/>
                  </a:lnTo>
                  <a:lnTo>
                    <a:pt x="649719" y="647242"/>
                  </a:lnTo>
                  <a:lnTo>
                    <a:pt x="649503" y="647395"/>
                  </a:lnTo>
                  <a:lnTo>
                    <a:pt x="649566" y="647801"/>
                  </a:lnTo>
                  <a:lnTo>
                    <a:pt x="649592" y="648030"/>
                  </a:lnTo>
                  <a:lnTo>
                    <a:pt x="649820" y="647776"/>
                  </a:lnTo>
                  <a:lnTo>
                    <a:pt x="650062" y="647509"/>
                  </a:lnTo>
                  <a:lnTo>
                    <a:pt x="650265" y="647255"/>
                  </a:lnTo>
                  <a:close/>
                </a:path>
                <a:path w="1461770" h="1059179">
                  <a:moveTo>
                    <a:pt x="650455" y="648411"/>
                  </a:moveTo>
                  <a:lnTo>
                    <a:pt x="649960" y="648233"/>
                  </a:lnTo>
                  <a:lnTo>
                    <a:pt x="649732" y="648157"/>
                  </a:lnTo>
                  <a:lnTo>
                    <a:pt x="650455" y="648411"/>
                  </a:lnTo>
                  <a:close/>
                </a:path>
                <a:path w="1461770" h="1059179">
                  <a:moveTo>
                    <a:pt x="743102" y="551599"/>
                  </a:moveTo>
                  <a:lnTo>
                    <a:pt x="742861" y="551319"/>
                  </a:lnTo>
                  <a:lnTo>
                    <a:pt x="742632" y="550862"/>
                  </a:lnTo>
                  <a:lnTo>
                    <a:pt x="742378" y="550849"/>
                  </a:lnTo>
                  <a:lnTo>
                    <a:pt x="741959" y="550799"/>
                  </a:lnTo>
                  <a:lnTo>
                    <a:pt x="741514" y="551065"/>
                  </a:lnTo>
                  <a:lnTo>
                    <a:pt x="741083" y="551192"/>
                  </a:lnTo>
                  <a:lnTo>
                    <a:pt x="741832" y="552170"/>
                  </a:lnTo>
                  <a:lnTo>
                    <a:pt x="742226" y="551992"/>
                  </a:lnTo>
                  <a:lnTo>
                    <a:pt x="743102" y="551599"/>
                  </a:lnTo>
                  <a:close/>
                </a:path>
                <a:path w="1461770" h="1059179">
                  <a:moveTo>
                    <a:pt x="749579" y="617855"/>
                  </a:moveTo>
                  <a:lnTo>
                    <a:pt x="749338" y="617715"/>
                  </a:lnTo>
                  <a:lnTo>
                    <a:pt x="749109" y="617550"/>
                  </a:lnTo>
                  <a:lnTo>
                    <a:pt x="748880" y="617410"/>
                  </a:lnTo>
                  <a:lnTo>
                    <a:pt x="749096" y="617588"/>
                  </a:lnTo>
                  <a:lnTo>
                    <a:pt x="749325" y="617766"/>
                  </a:lnTo>
                  <a:lnTo>
                    <a:pt x="749554" y="617943"/>
                  </a:lnTo>
                  <a:close/>
                </a:path>
                <a:path w="1461770" h="1059179">
                  <a:moveTo>
                    <a:pt x="749795" y="617194"/>
                  </a:moveTo>
                  <a:lnTo>
                    <a:pt x="749592" y="616153"/>
                  </a:lnTo>
                  <a:lnTo>
                    <a:pt x="748957" y="615353"/>
                  </a:lnTo>
                  <a:lnTo>
                    <a:pt x="748309" y="614540"/>
                  </a:lnTo>
                  <a:lnTo>
                    <a:pt x="748753" y="615607"/>
                  </a:lnTo>
                  <a:lnTo>
                    <a:pt x="749147" y="616699"/>
                  </a:lnTo>
                  <a:lnTo>
                    <a:pt x="749604" y="617753"/>
                  </a:lnTo>
                  <a:lnTo>
                    <a:pt x="749744" y="617385"/>
                  </a:lnTo>
                  <a:lnTo>
                    <a:pt x="749795" y="617194"/>
                  </a:lnTo>
                  <a:close/>
                </a:path>
                <a:path w="1461770" h="1059179">
                  <a:moveTo>
                    <a:pt x="751636" y="538670"/>
                  </a:moveTo>
                  <a:lnTo>
                    <a:pt x="745782" y="539432"/>
                  </a:lnTo>
                  <a:lnTo>
                    <a:pt x="745388" y="540042"/>
                  </a:lnTo>
                  <a:lnTo>
                    <a:pt x="744740" y="540918"/>
                  </a:lnTo>
                  <a:lnTo>
                    <a:pt x="743508" y="540918"/>
                  </a:lnTo>
                  <a:lnTo>
                    <a:pt x="742467" y="541235"/>
                  </a:lnTo>
                  <a:lnTo>
                    <a:pt x="741845" y="539102"/>
                  </a:lnTo>
                  <a:lnTo>
                    <a:pt x="741667" y="538264"/>
                  </a:lnTo>
                  <a:lnTo>
                    <a:pt x="741591" y="537476"/>
                  </a:lnTo>
                  <a:lnTo>
                    <a:pt x="735507" y="540105"/>
                  </a:lnTo>
                  <a:lnTo>
                    <a:pt x="746671" y="552691"/>
                  </a:lnTo>
                  <a:lnTo>
                    <a:pt x="746569" y="552437"/>
                  </a:lnTo>
                  <a:lnTo>
                    <a:pt x="746175" y="551713"/>
                  </a:lnTo>
                  <a:lnTo>
                    <a:pt x="745947" y="551383"/>
                  </a:lnTo>
                  <a:lnTo>
                    <a:pt x="751636" y="538670"/>
                  </a:lnTo>
                  <a:close/>
                </a:path>
                <a:path w="1461770" h="1059179">
                  <a:moveTo>
                    <a:pt x="764082" y="493915"/>
                  </a:moveTo>
                  <a:lnTo>
                    <a:pt x="763612" y="493382"/>
                  </a:lnTo>
                  <a:lnTo>
                    <a:pt x="763498" y="493014"/>
                  </a:lnTo>
                  <a:lnTo>
                    <a:pt x="763574" y="492734"/>
                  </a:lnTo>
                  <a:lnTo>
                    <a:pt x="762558" y="493509"/>
                  </a:lnTo>
                  <a:lnTo>
                    <a:pt x="762063" y="493915"/>
                  </a:lnTo>
                  <a:lnTo>
                    <a:pt x="761669" y="494220"/>
                  </a:lnTo>
                  <a:lnTo>
                    <a:pt x="761301" y="494601"/>
                  </a:lnTo>
                  <a:lnTo>
                    <a:pt x="760945" y="494982"/>
                  </a:lnTo>
                  <a:lnTo>
                    <a:pt x="762000" y="494652"/>
                  </a:lnTo>
                  <a:lnTo>
                    <a:pt x="763041" y="494296"/>
                  </a:lnTo>
                  <a:lnTo>
                    <a:pt x="764082" y="493915"/>
                  </a:lnTo>
                  <a:close/>
                </a:path>
                <a:path w="1461770" h="1059179">
                  <a:moveTo>
                    <a:pt x="767257" y="571347"/>
                  </a:moveTo>
                  <a:lnTo>
                    <a:pt x="767054" y="570674"/>
                  </a:lnTo>
                  <a:lnTo>
                    <a:pt x="766330" y="570230"/>
                  </a:lnTo>
                  <a:lnTo>
                    <a:pt x="765848" y="571220"/>
                  </a:lnTo>
                  <a:lnTo>
                    <a:pt x="765149" y="571982"/>
                  </a:lnTo>
                  <a:lnTo>
                    <a:pt x="764133" y="572401"/>
                  </a:lnTo>
                  <a:lnTo>
                    <a:pt x="764349" y="572630"/>
                  </a:lnTo>
                  <a:lnTo>
                    <a:pt x="765263" y="572452"/>
                  </a:lnTo>
                  <a:lnTo>
                    <a:pt x="766191" y="572249"/>
                  </a:lnTo>
                  <a:lnTo>
                    <a:pt x="767143" y="572071"/>
                  </a:lnTo>
                  <a:lnTo>
                    <a:pt x="767257" y="571347"/>
                  </a:lnTo>
                  <a:close/>
                </a:path>
                <a:path w="1461770" h="1059179">
                  <a:moveTo>
                    <a:pt x="771918" y="615175"/>
                  </a:moveTo>
                  <a:lnTo>
                    <a:pt x="771385" y="613435"/>
                  </a:lnTo>
                  <a:lnTo>
                    <a:pt x="771271" y="613054"/>
                  </a:lnTo>
                  <a:lnTo>
                    <a:pt x="769912" y="612482"/>
                  </a:lnTo>
                  <a:lnTo>
                    <a:pt x="769912" y="615772"/>
                  </a:lnTo>
                  <a:lnTo>
                    <a:pt x="769061" y="616242"/>
                  </a:lnTo>
                  <a:lnTo>
                    <a:pt x="767778" y="615823"/>
                  </a:lnTo>
                  <a:lnTo>
                    <a:pt x="767422" y="614934"/>
                  </a:lnTo>
                  <a:lnTo>
                    <a:pt x="767245" y="614476"/>
                  </a:lnTo>
                  <a:lnTo>
                    <a:pt x="768083" y="613600"/>
                  </a:lnTo>
                  <a:lnTo>
                    <a:pt x="768731" y="613638"/>
                  </a:lnTo>
                  <a:lnTo>
                    <a:pt x="769569" y="613435"/>
                  </a:lnTo>
                  <a:lnTo>
                    <a:pt x="769747" y="614248"/>
                  </a:lnTo>
                  <a:lnTo>
                    <a:pt x="769835" y="614476"/>
                  </a:lnTo>
                  <a:lnTo>
                    <a:pt x="769912" y="615772"/>
                  </a:lnTo>
                  <a:lnTo>
                    <a:pt x="769912" y="612482"/>
                  </a:lnTo>
                  <a:lnTo>
                    <a:pt x="767740" y="611555"/>
                  </a:lnTo>
                  <a:lnTo>
                    <a:pt x="762990" y="611530"/>
                  </a:lnTo>
                  <a:lnTo>
                    <a:pt x="762876" y="611911"/>
                  </a:lnTo>
                  <a:lnTo>
                    <a:pt x="762723" y="612267"/>
                  </a:lnTo>
                  <a:lnTo>
                    <a:pt x="762533" y="612597"/>
                  </a:lnTo>
                  <a:lnTo>
                    <a:pt x="762749" y="613054"/>
                  </a:lnTo>
                  <a:lnTo>
                    <a:pt x="762850" y="613371"/>
                  </a:lnTo>
                  <a:lnTo>
                    <a:pt x="762558" y="613498"/>
                  </a:lnTo>
                  <a:lnTo>
                    <a:pt x="762406" y="613600"/>
                  </a:lnTo>
                  <a:lnTo>
                    <a:pt x="762165" y="613054"/>
                  </a:lnTo>
                  <a:lnTo>
                    <a:pt x="761898" y="613333"/>
                  </a:lnTo>
                  <a:lnTo>
                    <a:pt x="761593" y="613600"/>
                  </a:lnTo>
                  <a:lnTo>
                    <a:pt x="758710" y="614857"/>
                  </a:lnTo>
                  <a:lnTo>
                    <a:pt x="758939" y="615772"/>
                  </a:lnTo>
                  <a:lnTo>
                    <a:pt x="759066" y="617245"/>
                  </a:lnTo>
                  <a:lnTo>
                    <a:pt x="758748" y="618464"/>
                  </a:lnTo>
                  <a:lnTo>
                    <a:pt x="760857" y="619366"/>
                  </a:lnTo>
                  <a:lnTo>
                    <a:pt x="763943" y="617245"/>
                  </a:lnTo>
                  <a:lnTo>
                    <a:pt x="764159" y="616381"/>
                  </a:lnTo>
                  <a:lnTo>
                    <a:pt x="765238" y="614934"/>
                  </a:lnTo>
                  <a:lnTo>
                    <a:pt x="765937" y="616635"/>
                  </a:lnTo>
                  <a:lnTo>
                    <a:pt x="767461" y="617308"/>
                  </a:lnTo>
                  <a:lnTo>
                    <a:pt x="768883" y="618236"/>
                  </a:lnTo>
                  <a:lnTo>
                    <a:pt x="770369" y="618413"/>
                  </a:lnTo>
                  <a:lnTo>
                    <a:pt x="771410" y="616242"/>
                  </a:lnTo>
                  <a:lnTo>
                    <a:pt x="771918" y="615175"/>
                  </a:lnTo>
                  <a:close/>
                </a:path>
                <a:path w="1461770" h="1059179">
                  <a:moveTo>
                    <a:pt x="781050" y="565505"/>
                  </a:moveTo>
                  <a:lnTo>
                    <a:pt x="780694" y="565543"/>
                  </a:lnTo>
                  <a:lnTo>
                    <a:pt x="780503" y="565581"/>
                  </a:lnTo>
                  <a:lnTo>
                    <a:pt x="779678" y="565721"/>
                  </a:lnTo>
                  <a:lnTo>
                    <a:pt x="779094" y="565404"/>
                  </a:lnTo>
                  <a:lnTo>
                    <a:pt x="778725" y="564870"/>
                  </a:lnTo>
                  <a:lnTo>
                    <a:pt x="778624" y="564705"/>
                  </a:lnTo>
                  <a:lnTo>
                    <a:pt x="778522" y="564540"/>
                  </a:lnTo>
                  <a:lnTo>
                    <a:pt x="778459" y="564349"/>
                  </a:lnTo>
                  <a:lnTo>
                    <a:pt x="778065" y="565277"/>
                  </a:lnTo>
                  <a:lnTo>
                    <a:pt x="777900" y="566267"/>
                  </a:lnTo>
                  <a:lnTo>
                    <a:pt x="778357" y="567436"/>
                  </a:lnTo>
                  <a:lnTo>
                    <a:pt x="778598" y="567448"/>
                  </a:lnTo>
                  <a:lnTo>
                    <a:pt x="778992" y="567385"/>
                  </a:lnTo>
                  <a:lnTo>
                    <a:pt x="780135" y="567182"/>
                  </a:lnTo>
                  <a:lnTo>
                    <a:pt x="780643" y="566356"/>
                  </a:lnTo>
                  <a:lnTo>
                    <a:pt x="781050" y="565505"/>
                  </a:lnTo>
                  <a:close/>
                </a:path>
                <a:path w="1461770" h="1059179">
                  <a:moveTo>
                    <a:pt x="781964" y="521309"/>
                  </a:moveTo>
                  <a:lnTo>
                    <a:pt x="781227" y="521601"/>
                  </a:lnTo>
                  <a:lnTo>
                    <a:pt x="779945" y="522160"/>
                  </a:lnTo>
                  <a:lnTo>
                    <a:pt x="779970" y="522325"/>
                  </a:lnTo>
                  <a:lnTo>
                    <a:pt x="779970" y="522516"/>
                  </a:lnTo>
                  <a:lnTo>
                    <a:pt x="779970" y="522706"/>
                  </a:lnTo>
                  <a:lnTo>
                    <a:pt x="780542" y="522122"/>
                  </a:lnTo>
                  <a:lnTo>
                    <a:pt x="781240" y="521703"/>
                  </a:lnTo>
                  <a:lnTo>
                    <a:pt x="781964" y="521309"/>
                  </a:lnTo>
                  <a:close/>
                </a:path>
                <a:path w="1461770" h="1059179">
                  <a:moveTo>
                    <a:pt x="791184" y="476059"/>
                  </a:moveTo>
                  <a:lnTo>
                    <a:pt x="791057" y="475907"/>
                  </a:lnTo>
                  <a:lnTo>
                    <a:pt x="789508" y="474268"/>
                  </a:lnTo>
                  <a:lnTo>
                    <a:pt x="790448" y="478497"/>
                  </a:lnTo>
                  <a:lnTo>
                    <a:pt x="791184" y="476059"/>
                  </a:lnTo>
                  <a:close/>
                </a:path>
                <a:path w="1461770" h="1059179">
                  <a:moveTo>
                    <a:pt x="845210" y="475246"/>
                  </a:moveTo>
                  <a:lnTo>
                    <a:pt x="844816" y="474726"/>
                  </a:lnTo>
                  <a:lnTo>
                    <a:pt x="844397" y="474218"/>
                  </a:lnTo>
                  <a:lnTo>
                    <a:pt x="843534" y="473773"/>
                  </a:lnTo>
                  <a:lnTo>
                    <a:pt x="842924" y="473925"/>
                  </a:lnTo>
                  <a:lnTo>
                    <a:pt x="842403" y="474167"/>
                  </a:lnTo>
                  <a:lnTo>
                    <a:pt x="842302" y="474332"/>
                  </a:lnTo>
                  <a:lnTo>
                    <a:pt x="842098" y="474599"/>
                  </a:lnTo>
                  <a:lnTo>
                    <a:pt x="842378" y="475107"/>
                  </a:lnTo>
                  <a:lnTo>
                    <a:pt x="842530" y="475830"/>
                  </a:lnTo>
                  <a:lnTo>
                    <a:pt x="843419" y="475640"/>
                  </a:lnTo>
                  <a:lnTo>
                    <a:pt x="845210" y="475246"/>
                  </a:lnTo>
                  <a:close/>
                </a:path>
                <a:path w="1461770" h="1059179">
                  <a:moveTo>
                    <a:pt x="883183" y="411861"/>
                  </a:moveTo>
                  <a:lnTo>
                    <a:pt x="882827" y="412089"/>
                  </a:lnTo>
                  <a:lnTo>
                    <a:pt x="883183" y="412242"/>
                  </a:lnTo>
                  <a:lnTo>
                    <a:pt x="883183" y="411861"/>
                  </a:lnTo>
                  <a:close/>
                </a:path>
                <a:path w="1461770" h="1059179">
                  <a:moveTo>
                    <a:pt x="888072" y="379107"/>
                  </a:moveTo>
                  <a:lnTo>
                    <a:pt x="887984" y="378714"/>
                  </a:lnTo>
                  <a:lnTo>
                    <a:pt x="887984" y="378421"/>
                  </a:lnTo>
                  <a:lnTo>
                    <a:pt x="887691" y="378460"/>
                  </a:lnTo>
                  <a:lnTo>
                    <a:pt x="887412" y="378510"/>
                  </a:lnTo>
                  <a:lnTo>
                    <a:pt x="887120" y="378587"/>
                  </a:lnTo>
                  <a:lnTo>
                    <a:pt x="886993" y="379501"/>
                  </a:lnTo>
                  <a:lnTo>
                    <a:pt x="887310" y="379425"/>
                  </a:lnTo>
                  <a:lnTo>
                    <a:pt x="887730" y="379437"/>
                  </a:lnTo>
                  <a:lnTo>
                    <a:pt x="887920" y="379247"/>
                  </a:lnTo>
                  <a:lnTo>
                    <a:pt x="888072" y="379107"/>
                  </a:lnTo>
                  <a:close/>
                </a:path>
                <a:path w="1461770" h="1059179">
                  <a:moveTo>
                    <a:pt x="893724" y="380771"/>
                  </a:moveTo>
                  <a:lnTo>
                    <a:pt x="893508" y="380517"/>
                  </a:lnTo>
                  <a:lnTo>
                    <a:pt x="893330" y="380377"/>
                  </a:lnTo>
                  <a:lnTo>
                    <a:pt x="893178" y="380212"/>
                  </a:lnTo>
                  <a:lnTo>
                    <a:pt x="893254" y="380428"/>
                  </a:lnTo>
                  <a:lnTo>
                    <a:pt x="893432" y="380619"/>
                  </a:lnTo>
                  <a:lnTo>
                    <a:pt x="893724" y="380771"/>
                  </a:lnTo>
                  <a:close/>
                </a:path>
                <a:path w="1461770" h="1059179">
                  <a:moveTo>
                    <a:pt x="906157" y="495350"/>
                  </a:moveTo>
                  <a:lnTo>
                    <a:pt x="905433" y="494969"/>
                  </a:lnTo>
                  <a:lnTo>
                    <a:pt x="904951" y="494703"/>
                  </a:lnTo>
                  <a:lnTo>
                    <a:pt x="904824" y="494639"/>
                  </a:lnTo>
                  <a:lnTo>
                    <a:pt x="904697" y="494563"/>
                  </a:lnTo>
                  <a:lnTo>
                    <a:pt x="904417" y="494868"/>
                  </a:lnTo>
                  <a:lnTo>
                    <a:pt x="904328" y="495274"/>
                  </a:lnTo>
                  <a:lnTo>
                    <a:pt x="904582" y="495808"/>
                  </a:lnTo>
                  <a:lnTo>
                    <a:pt x="904722" y="496074"/>
                  </a:lnTo>
                  <a:lnTo>
                    <a:pt x="905395" y="496392"/>
                  </a:lnTo>
                  <a:lnTo>
                    <a:pt x="905700" y="496049"/>
                  </a:lnTo>
                  <a:lnTo>
                    <a:pt x="905967" y="495706"/>
                  </a:lnTo>
                  <a:lnTo>
                    <a:pt x="906157" y="495350"/>
                  </a:lnTo>
                  <a:close/>
                </a:path>
                <a:path w="1461770" h="1059179">
                  <a:moveTo>
                    <a:pt x="935659" y="385330"/>
                  </a:moveTo>
                  <a:lnTo>
                    <a:pt x="934300" y="384340"/>
                  </a:lnTo>
                  <a:lnTo>
                    <a:pt x="932180" y="384644"/>
                  </a:lnTo>
                  <a:lnTo>
                    <a:pt x="929843" y="385165"/>
                  </a:lnTo>
                  <a:lnTo>
                    <a:pt x="930948" y="381444"/>
                  </a:lnTo>
                  <a:lnTo>
                    <a:pt x="927696" y="382244"/>
                  </a:lnTo>
                  <a:lnTo>
                    <a:pt x="924852" y="382803"/>
                  </a:lnTo>
                  <a:lnTo>
                    <a:pt x="920178" y="384276"/>
                  </a:lnTo>
                  <a:lnTo>
                    <a:pt x="919137" y="385508"/>
                  </a:lnTo>
                  <a:lnTo>
                    <a:pt x="917422" y="386816"/>
                  </a:lnTo>
                  <a:lnTo>
                    <a:pt x="917562" y="385140"/>
                  </a:lnTo>
                  <a:lnTo>
                    <a:pt x="917473" y="384149"/>
                  </a:lnTo>
                  <a:lnTo>
                    <a:pt x="918019" y="382130"/>
                  </a:lnTo>
                  <a:lnTo>
                    <a:pt x="918286" y="380695"/>
                  </a:lnTo>
                  <a:lnTo>
                    <a:pt x="918184" y="379399"/>
                  </a:lnTo>
                  <a:lnTo>
                    <a:pt x="917752" y="378244"/>
                  </a:lnTo>
                  <a:lnTo>
                    <a:pt x="916089" y="379361"/>
                  </a:lnTo>
                  <a:lnTo>
                    <a:pt x="914539" y="378790"/>
                  </a:lnTo>
                  <a:lnTo>
                    <a:pt x="913028" y="378129"/>
                  </a:lnTo>
                  <a:lnTo>
                    <a:pt x="911644" y="377367"/>
                  </a:lnTo>
                  <a:lnTo>
                    <a:pt x="911809" y="378968"/>
                  </a:lnTo>
                  <a:lnTo>
                    <a:pt x="910056" y="379945"/>
                  </a:lnTo>
                  <a:lnTo>
                    <a:pt x="908507" y="380809"/>
                  </a:lnTo>
                  <a:lnTo>
                    <a:pt x="910869" y="385889"/>
                  </a:lnTo>
                  <a:lnTo>
                    <a:pt x="913180" y="388467"/>
                  </a:lnTo>
                  <a:lnTo>
                    <a:pt x="913879" y="389102"/>
                  </a:lnTo>
                  <a:lnTo>
                    <a:pt x="914692" y="389648"/>
                  </a:lnTo>
                  <a:lnTo>
                    <a:pt x="914476" y="391934"/>
                  </a:lnTo>
                  <a:lnTo>
                    <a:pt x="914476" y="392772"/>
                  </a:lnTo>
                  <a:lnTo>
                    <a:pt x="914984" y="394068"/>
                  </a:lnTo>
                  <a:lnTo>
                    <a:pt x="915733" y="394119"/>
                  </a:lnTo>
                  <a:lnTo>
                    <a:pt x="917930" y="393852"/>
                  </a:lnTo>
                  <a:lnTo>
                    <a:pt x="918540" y="393484"/>
                  </a:lnTo>
                  <a:lnTo>
                    <a:pt x="921054" y="393979"/>
                  </a:lnTo>
                  <a:lnTo>
                    <a:pt x="924255" y="389534"/>
                  </a:lnTo>
                  <a:lnTo>
                    <a:pt x="924344" y="388366"/>
                  </a:lnTo>
                  <a:lnTo>
                    <a:pt x="925245" y="387819"/>
                  </a:lnTo>
                  <a:lnTo>
                    <a:pt x="928674" y="387654"/>
                  </a:lnTo>
                  <a:lnTo>
                    <a:pt x="931062" y="386537"/>
                  </a:lnTo>
                  <a:lnTo>
                    <a:pt x="934059" y="387362"/>
                  </a:lnTo>
                  <a:lnTo>
                    <a:pt x="934961" y="386537"/>
                  </a:lnTo>
                  <a:lnTo>
                    <a:pt x="935659" y="385330"/>
                  </a:lnTo>
                  <a:close/>
                </a:path>
                <a:path w="1461770" h="1059179">
                  <a:moveTo>
                    <a:pt x="990092" y="353377"/>
                  </a:moveTo>
                  <a:lnTo>
                    <a:pt x="990079" y="352933"/>
                  </a:lnTo>
                  <a:lnTo>
                    <a:pt x="989749" y="353225"/>
                  </a:lnTo>
                  <a:lnTo>
                    <a:pt x="990092" y="353377"/>
                  </a:lnTo>
                  <a:close/>
                </a:path>
                <a:path w="1461770" h="1059179">
                  <a:moveTo>
                    <a:pt x="993406" y="462267"/>
                  </a:moveTo>
                  <a:lnTo>
                    <a:pt x="992251" y="462064"/>
                  </a:lnTo>
                  <a:lnTo>
                    <a:pt x="991679" y="461949"/>
                  </a:lnTo>
                  <a:lnTo>
                    <a:pt x="991616" y="462368"/>
                  </a:lnTo>
                  <a:lnTo>
                    <a:pt x="991654" y="462813"/>
                  </a:lnTo>
                  <a:lnTo>
                    <a:pt x="991730" y="463257"/>
                  </a:lnTo>
                  <a:lnTo>
                    <a:pt x="992695" y="463194"/>
                  </a:lnTo>
                  <a:lnTo>
                    <a:pt x="993165" y="462813"/>
                  </a:lnTo>
                  <a:lnTo>
                    <a:pt x="993406" y="462267"/>
                  </a:lnTo>
                  <a:close/>
                </a:path>
                <a:path w="1461770" h="1059179">
                  <a:moveTo>
                    <a:pt x="1020749" y="374815"/>
                  </a:moveTo>
                  <a:lnTo>
                    <a:pt x="1020660" y="374637"/>
                  </a:lnTo>
                  <a:lnTo>
                    <a:pt x="1020686" y="374764"/>
                  </a:lnTo>
                  <a:close/>
                </a:path>
                <a:path w="1461770" h="1059179">
                  <a:moveTo>
                    <a:pt x="1037894" y="418668"/>
                  </a:moveTo>
                  <a:lnTo>
                    <a:pt x="1037310" y="417042"/>
                  </a:lnTo>
                  <a:lnTo>
                    <a:pt x="1037005" y="416306"/>
                  </a:lnTo>
                  <a:lnTo>
                    <a:pt x="1036523" y="415937"/>
                  </a:lnTo>
                  <a:lnTo>
                    <a:pt x="1030706" y="419531"/>
                  </a:lnTo>
                  <a:lnTo>
                    <a:pt x="1030820" y="423786"/>
                  </a:lnTo>
                  <a:lnTo>
                    <a:pt x="1029931" y="424434"/>
                  </a:lnTo>
                  <a:lnTo>
                    <a:pt x="1030122" y="424929"/>
                  </a:lnTo>
                  <a:lnTo>
                    <a:pt x="1030198" y="425551"/>
                  </a:lnTo>
                  <a:lnTo>
                    <a:pt x="1030046" y="426732"/>
                  </a:lnTo>
                  <a:lnTo>
                    <a:pt x="1029817" y="427634"/>
                  </a:lnTo>
                  <a:lnTo>
                    <a:pt x="1030503" y="427634"/>
                  </a:lnTo>
                  <a:lnTo>
                    <a:pt x="1031125" y="429806"/>
                  </a:lnTo>
                  <a:lnTo>
                    <a:pt x="1031532" y="429387"/>
                  </a:lnTo>
                  <a:lnTo>
                    <a:pt x="1031836" y="428942"/>
                  </a:lnTo>
                  <a:lnTo>
                    <a:pt x="1032852" y="426618"/>
                  </a:lnTo>
                  <a:lnTo>
                    <a:pt x="1032230" y="425335"/>
                  </a:lnTo>
                  <a:lnTo>
                    <a:pt x="1033005" y="423202"/>
                  </a:lnTo>
                  <a:lnTo>
                    <a:pt x="1033145" y="422313"/>
                  </a:lnTo>
                  <a:lnTo>
                    <a:pt x="1033284" y="422541"/>
                  </a:lnTo>
                  <a:lnTo>
                    <a:pt x="1034580" y="421779"/>
                  </a:lnTo>
                  <a:lnTo>
                    <a:pt x="1035672" y="421309"/>
                  </a:lnTo>
                  <a:lnTo>
                    <a:pt x="1037526" y="419798"/>
                  </a:lnTo>
                  <a:lnTo>
                    <a:pt x="1037894" y="418668"/>
                  </a:lnTo>
                  <a:close/>
                </a:path>
                <a:path w="1461770" h="1059179">
                  <a:moveTo>
                    <a:pt x="1070851" y="445020"/>
                  </a:moveTo>
                  <a:lnTo>
                    <a:pt x="1070000" y="445566"/>
                  </a:lnTo>
                  <a:lnTo>
                    <a:pt x="1070000" y="445719"/>
                  </a:lnTo>
                  <a:lnTo>
                    <a:pt x="1070851" y="445020"/>
                  </a:lnTo>
                  <a:close/>
                </a:path>
                <a:path w="1461770" h="1059179">
                  <a:moveTo>
                    <a:pt x="1097673" y="351612"/>
                  </a:moveTo>
                  <a:lnTo>
                    <a:pt x="1097559" y="350469"/>
                  </a:lnTo>
                  <a:lnTo>
                    <a:pt x="1096429" y="351307"/>
                  </a:lnTo>
                  <a:lnTo>
                    <a:pt x="1096708" y="351510"/>
                  </a:lnTo>
                  <a:lnTo>
                    <a:pt x="1097140" y="351599"/>
                  </a:lnTo>
                  <a:lnTo>
                    <a:pt x="1097648" y="351612"/>
                  </a:lnTo>
                  <a:close/>
                </a:path>
                <a:path w="1461770" h="1059179">
                  <a:moveTo>
                    <a:pt x="1113409" y="574713"/>
                  </a:moveTo>
                  <a:lnTo>
                    <a:pt x="1113104" y="574916"/>
                  </a:lnTo>
                  <a:lnTo>
                    <a:pt x="1112850" y="575221"/>
                  </a:lnTo>
                  <a:lnTo>
                    <a:pt x="1112685" y="575589"/>
                  </a:lnTo>
                  <a:lnTo>
                    <a:pt x="1112824" y="575487"/>
                  </a:lnTo>
                  <a:lnTo>
                    <a:pt x="1112977" y="575360"/>
                  </a:lnTo>
                  <a:lnTo>
                    <a:pt x="1113142" y="575233"/>
                  </a:lnTo>
                  <a:lnTo>
                    <a:pt x="1113193" y="575081"/>
                  </a:lnTo>
                  <a:lnTo>
                    <a:pt x="1113256" y="574954"/>
                  </a:lnTo>
                  <a:lnTo>
                    <a:pt x="1113409" y="574713"/>
                  </a:lnTo>
                  <a:close/>
                </a:path>
                <a:path w="1461770" h="1059179">
                  <a:moveTo>
                    <a:pt x="1126858" y="535038"/>
                  </a:moveTo>
                  <a:lnTo>
                    <a:pt x="1126502" y="535139"/>
                  </a:lnTo>
                  <a:lnTo>
                    <a:pt x="1126223" y="535317"/>
                  </a:lnTo>
                  <a:lnTo>
                    <a:pt x="1125931" y="535482"/>
                  </a:lnTo>
                  <a:lnTo>
                    <a:pt x="1126121" y="535520"/>
                  </a:lnTo>
                  <a:lnTo>
                    <a:pt x="1126413" y="535355"/>
                  </a:lnTo>
                  <a:lnTo>
                    <a:pt x="1126629" y="535203"/>
                  </a:lnTo>
                  <a:lnTo>
                    <a:pt x="1126858" y="535038"/>
                  </a:lnTo>
                  <a:close/>
                </a:path>
                <a:path w="1461770" h="1059179">
                  <a:moveTo>
                    <a:pt x="1161872" y="284175"/>
                  </a:moveTo>
                  <a:lnTo>
                    <a:pt x="1161605" y="285254"/>
                  </a:lnTo>
                  <a:lnTo>
                    <a:pt x="1161554" y="285813"/>
                  </a:lnTo>
                  <a:lnTo>
                    <a:pt x="1161630" y="285254"/>
                  </a:lnTo>
                  <a:lnTo>
                    <a:pt x="1161872" y="284175"/>
                  </a:lnTo>
                  <a:close/>
                </a:path>
                <a:path w="1461770" h="1059179">
                  <a:moveTo>
                    <a:pt x="1191971" y="216128"/>
                  </a:moveTo>
                  <a:lnTo>
                    <a:pt x="1191691" y="215861"/>
                  </a:lnTo>
                  <a:lnTo>
                    <a:pt x="1191577" y="216128"/>
                  </a:lnTo>
                  <a:lnTo>
                    <a:pt x="1191971" y="216128"/>
                  </a:lnTo>
                  <a:close/>
                </a:path>
                <a:path w="1461770" h="1059179">
                  <a:moveTo>
                    <a:pt x="1266990" y="185127"/>
                  </a:moveTo>
                  <a:lnTo>
                    <a:pt x="1266888" y="185458"/>
                  </a:lnTo>
                  <a:lnTo>
                    <a:pt x="1266799" y="185788"/>
                  </a:lnTo>
                  <a:lnTo>
                    <a:pt x="1266698" y="186105"/>
                  </a:lnTo>
                  <a:lnTo>
                    <a:pt x="1266812" y="185813"/>
                  </a:lnTo>
                  <a:lnTo>
                    <a:pt x="1266990" y="185127"/>
                  </a:lnTo>
                  <a:close/>
                </a:path>
                <a:path w="1461770" h="1059179">
                  <a:moveTo>
                    <a:pt x="1304912" y="261670"/>
                  </a:moveTo>
                  <a:lnTo>
                    <a:pt x="1304836" y="261353"/>
                  </a:lnTo>
                  <a:lnTo>
                    <a:pt x="1304759" y="260972"/>
                  </a:lnTo>
                  <a:lnTo>
                    <a:pt x="1304696" y="260819"/>
                  </a:lnTo>
                  <a:lnTo>
                    <a:pt x="1304798" y="261239"/>
                  </a:lnTo>
                  <a:lnTo>
                    <a:pt x="1304912" y="261670"/>
                  </a:lnTo>
                  <a:close/>
                </a:path>
                <a:path w="1461770" h="1059179">
                  <a:moveTo>
                    <a:pt x="1305090" y="262064"/>
                  </a:moveTo>
                  <a:lnTo>
                    <a:pt x="1304937" y="261721"/>
                  </a:lnTo>
                  <a:lnTo>
                    <a:pt x="1305090" y="262064"/>
                  </a:lnTo>
                  <a:close/>
                </a:path>
                <a:path w="1461770" h="1059179">
                  <a:moveTo>
                    <a:pt x="1356334" y="318731"/>
                  </a:moveTo>
                  <a:lnTo>
                    <a:pt x="1356067" y="318871"/>
                  </a:lnTo>
                  <a:lnTo>
                    <a:pt x="1356296" y="318998"/>
                  </a:lnTo>
                  <a:lnTo>
                    <a:pt x="1356334" y="318731"/>
                  </a:lnTo>
                  <a:close/>
                </a:path>
                <a:path w="1461770" h="1059179">
                  <a:moveTo>
                    <a:pt x="1357414" y="311404"/>
                  </a:moveTo>
                  <a:lnTo>
                    <a:pt x="1357388" y="311061"/>
                  </a:lnTo>
                  <a:lnTo>
                    <a:pt x="1357134" y="311200"/>
                  </a:lnTo>
                  <a:lnTo>
                    <a:pt x="1357414" y="311404"/>
                  </a:lnTo>
                  <a:close/>
                </a:path>
                <a:path w="1461770" h="1059179">
                  <a:moveTo>
                    <a:pt x="1393850" y="105867"/>
                  </a:moveTo>
                  <a:lnTo>
                    <a:pt x="1393596" y="105943"/>
                  </a:lnTo>
                  <a:lnTo>
                    <a:pt x="1393431" y="105981"/>
                  </a:lnTo>
                  <a:lnTo>
                    <a:pt x="1393418" y="106311"/>
                  </a:lnTo>
                  <a:lnTo>
                    <a:pt x="1393431" y="106591"/>
                  </a:lnTo>
                  <a:lnTo>
                    <a:pt x="1393444" y="106857"/>
                  </a:lnTo>
                  <a:lnTo>
                    <a:pt x="1393558" y="106553"/>
                  </a:lnTo>
                  <a:lnTo>
                    <a:pt x="1393685" y="106260"/>
                  </a:lnTo>
                  <a:lnTo>
                    <a:pt x="1393799" y="105956"/>
                  </a:lnTo>
                  <a:close/>
                </a:path>
                <a:path w="1461770" h="1059179">
                  <a:moveTo>
                    <a:pt x="1422374" y="98209"/>
                  </a:moveTo>
                  <a:lnTo>
                    <a:pt x="1422361" y="97917"/>
                  </a:lnTo>
                  <a:lnTo>
                    <a:pt x="1422311" y="97345"/>
                  </a:lnTo>
                  <a:lnTo>
                    <a:pt x="1422019" y="97523"/>
                  </a:lnTo>
                  <a:lnTo>
                    <a:pt x="1421879" y="97586"/>
                  </a:lnTo>
                  <a:lnTo>
                    <a:pt x="1421879" y="97777"/>
                  </a:lnTo>
                  <a:lnTo>
                    <a:pt x="1421803" y="98005"/>
                  </a:lnTo>
                  <a:lnTo>
                    <a:pt x="1421968" y="98209"/>
                  </a:lnTo>
                  <a:lnTo>
                    <a:pt x="1422209" y="98183"/>
                  </a:lnTo>
                  <a:lnTo>
                    <a:pt x="1422374" y="98209"/>
                  </a:lnTo>
                  <a:close/>
                </a:path>
                <a:path w="1461770" h="1059179">
                  <a:moveTo>
                    <a:pt x="1444802" y="49758"/>
                  </a:moveTo>
                  <a:lnTo>
                    <a:pt x="1444790" y="49504"/>
                  </a:lnTo>
                  <a:lnTo>
                    <a:pt x="1444790" y="49339"/>
                  </a:lnTo>
                  <a:lnTo>
                    <a:pt x="1444777" y="49009"/>
                  </a:lnTo>
                  <a:lnTo>
                    <a:pt x="1443710" y="48831"/>
                  </a:lnTo>
                  <a:lnTo>
                    <a:pt x="1443177" y="48729"/>
                  </a:lnTo>
                  <a:lnTo>
                    <a:pt x="1442605" y="49199"/>
                  </a:lnTo>
                  <a:lnTo>
                    <a:pt x="1443189" y="49771"/>
                  </a:lnTo>
                  <a:lnTo>
                    <a:pt x="1443799" y="50355"/>
                  </a:lnTo>
                  <a:lnTo>
                    <a:pt x="1444802" y="49758"/>
                  </a:lnTo>
                  <a:close/>
                </a:path>
                <a:path w="1461770" h="1059179">
                  <a:moveTo>
                    <a:pt x="1447126" y="330"/>
                  </a:moveTo>
                  <a:lnTo>
                    <a:pt x="1446123" y="228"/>
                  </a:lnTo>
                  <a:lnTo>
                    <a:pt x="1445336" y="279"/>
                  </a:lnTo>
                  <a:lnTo>
                    <a:pt x="1444688" y="25"/>
                  </a:lnTo>
                  <a:lnTo>
                    <a:pt x="1445221" y="622"/>
                  </a:lnTo>
                  <a:lnTo>
                    <a:pt x="1445729" y="1155"/>
                  </a:lnTo>
                  <a:lnTo>
                    <a:pt x="1446453" y="1422"/>
                  </a:lnTo>
                  <a:lnTo>
                    <a:pt x="1446593" y="1485"/>
                  </a:lnTo>
                  <a:lnTo>
                    <a:pt x="1446733" y="1244"/>
                  </a:lnTo>
                  <a:lnTo>
                    <a:pt x="1447025" y="723"/>
                  </a:lnTo>
                  <a:lnTo>
                    <a:pt x="1447050" y="596"/>
                  </a:lnTo>
                  <a:lnTo>
                    <a:pt x="1447101" y="469"/>
                  </a:lnTo>
                  <a:lnTo>
                    <a:pt x="1447126" y="330"/>
                  </a:lnTo>
                  <a:close/>
                </a:path>
                <a:path w="1461770" h="1059179">
                  <a:moveTo>
                    <a:pt x="1456448" y="5626"/>
                  </a:moveTo>
                  <a:lnTo>
                    <a:pt x="1456309" y="4876"/>
                  </a:lnTo>
                  <a:lnTo>
                    <a:pt x="1447965" y="8305"/>
                  </a:lnTo>
                  <a:lnTo>
                    <a:pt x="1446352" y="10147"/>
                  </a:lnTo>
                  <a:lnTo>
                    <a:pt x="1446339" y="10363"/>
                  </a:lnTo>
                  <a:lnTo>
                    <a:pt x="1455648" y="6972"/>
                  </a:lnTo>
                  <a:lnTo>
                    <a:pt x="1456093" y="6324"/>
                  </a:lnTo>
                  <a:lnTo>
                    <a:pt x="1456448" y="5626"/>
                  </a:lnTo>
                  <a:close/>
                </a:path>
                <a:path w="1461770" h="1059179">
                  <a:moveTo>
                    <a:pt x="1461211" y="21259"/>
                  </a:moveTo>
                  <a:lnTo>
                    <a:pt x="1459433" y="21158"/>
                  </a:lnTo>
                  <a:lnTo>
                    <a:pt x="1458087" y="21031"/>
                  </a:lnTo>
                  <a:lnTo>
                    <a:pt x="1454505" y="20942"/>
                  </a:lnTo>
                  <a:lnTo>
                    <a:pt x="1452511" y="20320"/>
                  </a:lnTo>
                  <a:lnTo>
                    <a:pt x="1450873" y="18745"/>
                  </a:lnTo>
                  <a:lnTo>
                    <a:pt x="1450987" y="17614"/>
                  </a:lnTo>
                  <a:lnTo>
                    <a:pt x="1451038" y="17119"/>
                  </a:lnTo>
                  <a:lnTo>
                    <a:pt x="1450124" y="16306"/>
                  </a:lnTo>
                  <a:lnTo>
                    <a:pt x="1449120" y="15544"/>
                  </a:lnTo>
                  <a:lnTo>
                    <a:pt x="1446669" y="17208"/>
                  </a:lnTo>
                  <a:lnTo>
                    <a:pt x="1446898" y="17614"/>
                  </a:lnTo>
                  <a:lnTo>
                    <a:pt x="1446250" y="17500"/>
                  </a:lnTo>
                  <a:lnTo>
                    <a:pt x="1444828" y="18478"/>
                  </a:lnTo>
                  <a:lnTo>
                    <a:pt x="1444967" y="19278"/>
                  </a:lnTo>
                  <a:lnTo>
                    <a:pt x="1445120" y="20523"/>
                  </a:lnTo>
                  <a:lnTo>
                    <a:pt x="1443977" y="22225"/>
                  </a:lnTo>
                  <a:lnTo>
                    <a:pt x="1443164" y="23634"/>
                  </a:lnTo>
                  <a:lnTo>
                    <a:pt x="1442948" y="23177"/>
                  </a:lnTo>
                  <a:lnTo>
                    <a:pt x="1441513" y="20739"/>
                  </a:lnTo>
                  <a:lnTo>
                    <a:pt x="1437297" y="23622"/>
                  </a:lnTo>
                  <a:lnTo>
                    <a:pt x="1437208" y="22618"/>
                  </a:lnTo>
                  <a:lnTo>
                    <a:pt x="1436827" y="22225"/>
                  </a:lnTo>
                  <a:lnTo>
                    <a:pt x="1436306" y="21971"/>
                  </a:lnTo>
                  <a:lnTo>
                    <a:pt x="1436839" y="23520"/>
                  </a:lnTo>
                  <a:lnTo>
                    <a:pt x="1437906" y="24955"/>
                  </a:lnTo>
                  <a:lnTo>
                    <a:pt x="1438808" y="26682"/>
                  </a:lnTo>
                  <a:lnTo>
                    <a:pt x="1433969" y="30149"/>
                  </a:lnTo>
                  <a:lnTo>
                    <a:pt x="1434642" y="31267"/>
                  </a:lnTo>
                  <a:lnTo>
                    <a:pt x="1435074" y="32994"/>
                  </a:lnTo>
                  <a:lnTo>
                    <a:pt x="1436166" y="33388"/>
                  </a:lnTo>
                  <a:lnTo>
                    <a:pt x="1436509" y="33388"/>
                  </a:lnTo>
                  <a:lnTo>
                    <a:pt x="1436738" y="33375"/>
                  </a:lnTo>
                  <a:lnTo>
                    <a:pt x="1437614" y="33375"/>
                  </a:lnTo>
                  <a:lnTo>
                    <a:pt x="1437767" y="34531"/>
                  </a:lnTo>
                  <a:lnTo>
                    <a:pt x="1438186" y="35077"/>
                  </a:lnTo>
                  <a:lnTo>
                    <a:pt x="1438363" y="35534"/>
                  </a:lnTo>
                  <a:lnTo>
                    <a:pt x="1438605" y="36372"/>
                  </a:lnTo>
                  <a:lnTo>
                    <a:pt x="1438922" y="36410"/>
                  </a:lnTo>
                  <a:lnTo>
                    <a:pt x="1439418" y="36182"/>
                  </a:lnTo>
                  <a:lnTo>
                    <a:pt x="1440649" y="35534"/>
                  </a:lnTo>
                  <a:lnTo>
                    <a:pt x="1441030" y="35509"/>
                  </a:lnTo>
                  <a:lnTo>
                    <a:pt x="1441361" y="35420"/>
                  </a:lnTo>
                  <a:lnTo>
                    <a:pt x="1443164" y="40030"/>
                  </a:lnTo>
                  <a:lnTo>
                    <a:pt x="1442275" y="40741"/>
                  </a:lnTo>
                  <a:lnTo>
                    <a:pt x="1445882" y="43408"/>
                  </a:lnTo>
                  <a:lnTo>
                    <a:pt x="1446263" y="43002"/>
                  </a:lnTo>
                  <a:lnTo>
                    <a:pt x="1446390" y="42291"/>
                  </a:lnTo>
                  <a:lnTo>
                    <a:pt x="1446263" y="41567"/>
                  </a:lnTo>
                  <a:lnTo>
                    <a:pt x="1445768" y="39471"/>
                  </a:lnTo>
                  <a:lnTo>
                    <a:pt x="1445298" y="38112"/>
                  </a:lnTo>
                  <a:lnTo>
                    <a:pt x="1446403" y="36372"/>
                  </a:lnTo>
                  <a:lnTo>
                    <a:pt x="1446758" y="36017"/>
                  </a:lnTo>
                  <a:lnTo>
                    <a:pt x="1447152" y="36017"/>
                  </a:lnTo>
                  <a:lnTo>
                    <a:pt x="1447469" y="35928"/>
                  </a:lnTo>
                  <a:lnTo>
                    <a:pt x="1447609" y="37973"/>
                  </a:lnTo>
                  <a:lnTo>
                    <a:pt x="1448612" y="37782"/>
                  </a:lnTo>
                  <a:lnTo>
                    <a:pt x="1449590" y="37693"/>
                  </a:lnTo>
                  <a:lnTo>
                    <a:pt x="1450721" y="37325"/>
                  </a:lnTo>
                  <a:lnTo>
                    <a:pt x="1449628" y="35928"/>
                  </a:lnTo>
                  <a:lnTo>
                    <a:pt x="1449235" y="35420"/>
                  </a:lnTo>
                  <a:lnTo>
                    <a:pt x="1448117" y="33769"/>
                  </a:lnTo>
                  <a:lnTo>
                    <a:pt x="1447952" y="33375"/>
                  </a:lnTo>
                  <a:lnTo>
                    <a:pt x="1447253" y="31673"/>
                  </a:lnTo>
                  <a:lnTo>
                    <a:pt x="1448130" y="30746"/>
                  </a:lnTo>
                  <a:lnTo>
                    <a:pt x="1448676" y="30099"/>
                  </a:lnTo>
                  <a:lnTo>
                    <a:pt x="1448993" y="29730"/>
                  </a:lnTo>
                  <a:lnTo>
                    <a:pt x="1450936" y="27800"/>
                  </a:lnTo>
                  <a:lnTo>
                    <a:pt x="1452753" y="26174"/>
                  </a:lnTo>
                  <a:lnTo>
                    <a:pt x="1453083" y="25895"/>
                  </a:lnTo>
                  <a:lnTo>
                    <a:pt x="1452016" y="25349"/>
                  </a:lnTo>
                  <a:lnTo>
                    <a:pt x="1451051" y="25019"/>
                  </a:lnTo>
                  <a:lnTo>
                    <a:pt x="1451051" y="26263"/>
                  </a:lnTo>
                  <a:lnTo>
                    <a:pt x="1447330" y="29337"/>
                  </a:lnTo>
                  <a:lnTo>
                    <a:pt x="1445387" y="30099"/>
                  </a:lnTo>
                  <a:lnTo>
                    <a:pt x="1445171" y="29108"/>
                  </a:lnTo>
                  <a:lnTo>
                    <a:pt x="1444815" y="27800"/>
                  </a:lnTo>
                  <a:lnTo>
                    <a:pt x="1444612" y="27165"/>
                  </a:lnTo>
                  <a:lnTo>
                    <a:pt x="1447546" y="26530"/>
                  </a:lnTo>
                  <a:lnTo>
                    <a:pt x="1449844" y="26174"/>
                  </a:lnTo>
                  <a:lnTo>
                    <a:pt x="1451051" y="26263"/>
                  </a:lnTo>
                  <a:lnTo>
                    <a:pt x="1451051" y="25019"/>
                  </a:lnTo>
                  <a:lnTo>
                    <a:pt x="1450873" y="24955"/>
                  </a:lnTo>
                  <a:lnTo>
                    <a:pt x="1449260" y="23634"/>
                  </a:lnTo>
                  <a:lnTo>
                    <a:pt x="1448777" y="22682"/>
                  </a:lnTo>
                  <a:lnTo>
                    <a:pt x="1449997" y="21513"/>
                  </a:lnTo>
                  <a:lnTo>
                    <a:pt x="1459509" y="25082"/>
                  </a:lnTo>
                  <a:lnTo>
                    <a:pt x="1455445" y="23241"/>
                  </a:lnTo>
                  <a:lnTo>
                    <a:pt x="1455813" y="21513"/>
                  </a:lnTo>
                  <a:lnTo>
                    <a:pt x="1455851" y="21386"/>
                  </a:lnTo>
                  <a:lnTo>
                    <a:pt x="1457172" y="21513"/>
                  </a:lnTo>
                  <a:lnTo>
                    <a:pt x="1460817" y="22161"/>
                  </a:lnTo>
                  <a:lnTo>
                    <a:pt x="1461147" y="21386"/>
                  </a:lnTo>
                  <a:lnTo>
                    <a:pt x="1461211" y="212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 descr=""/>
            <p:cNvSpPr/>
            <p:nvPr/>
          </p:nvSpPr>
          <p:spPr>
            <a:xfrm>
              <a:off x="2183447" y="3516611"/>
              <a:ext cx="1552575" cy="1008380"/>
            </a:xfrm>
            <a:custGeom>
              <a:avLst/>
              <a:gdLst/>
              <a:ahLst/>
              <a:cxnLst/>
              <a:rect l="l" t="t" r="r" b="b"/>
              <a:pathLst>
                <a:path w="1552575" h="1008379">
                  <a:moveTo>
                    <a:pt x="3911" y="982891"/>
                  </a:moveTo>
                  <a:lnTo>
                    <a:pt x="0" y="987247"/>
                  </a:lnTo>
                  <a:lnTo>
                    <a:pt x="355" y="987412"/>
                  </a:lnTo>
                  <a:lnTo>
                    <a:pt x="495" y="987539"/>
                  </a:lnTo>
                  <a:lnTo>
                    <a:pt x="825" y="988021"/>
                  </a:lnTo>
                  <a:lnTo>
                    <a:pt x="787" y="988745"/>
                  </a:lnTo>
                  <a:lnTo>
                    <a:pt x="1130" y="989787"/>
                  </a:lnTo>
                  <a:lnTo>
                    <a:pt x="1435" y="990168"/>
                  </a:lnTo>
                  <a:lnTo>
                    <a:pt x="2247" y="990244"/>
                  </a:lnTo>
                  <a:lnTo>
                    <a:pt x="3162" y="989812"/>
                  </a:lnTo>
                  <a:lnTo>
                    <a:pt x="3441" y="989228"/>
                  </a:lnTo>
                  <a:lnTo>
                    <a:pt x="3568" y="987590"/>
                  </a:lnTo>
                  <a:lnTo>
                    <a:pt x="3111" y="986472"/>
                  </a:lnTo>
                  <a:lnTo>
                    <a:pt x="3632" y="984681"/>
                  </a:lnTo>
                  <a:lnTo>
                    <a:pt x="3771" y="983792"/>
                  </a:lnTo>
                  <a:lnTo>
                    <a:pt x="3911" y="982891"/>
                  </a:lnTo>
                  <a:close/>
                </a:path>
                <a:path w="1552575" h="1008379">
                  <a:moveTo>
                    <a:pt x="34886" y="948156"/>
                  </a:moveTo>
                  <a:lnTo>
                    <a:pt x="34683" y="948385"/>
                  </a:lnTo>
                  <a:lnTo>
                    <a:pt x="34480" y="948613"/>
                  </a:lnTo>
                  <a:lnTo>
                    <a:pt x="34277" y="948842"/>
                  </a:lnTo>
                  <a:lnTo>
                    <a:pt x="34671" y="948728"/>
                  </a:lnTo>
                  <a:lnTo>
                    <a:pt x="34874" y="948499"/>
                  </a:lnTo>
                  <a:lnTo>
                    <a:pt x="34886" y="948156"/>
                  </a:lnTo>
                  <a:close/>
                </a:path>
                <a:path w="1552575" h="1008379">
                  <a:moveTo>
                    <a:pt x="57988" y="943940"/>
                  </a:moveTo>
                  <a:lnTo>
                    <a:pt x="57238" y="943292"/>
                  </a:lnTo>
                  <a:lnTo>
                    <a:pt x="56489" y="942657"/>
                  </a:lnTo>
                  <a:lnTo>
                    <a:pt x="55714" y="942086"/>
                  </a:lnTo>
                  <a:lnTo>
                    <a:pt x="55359" y="941844"/>
                  </a:lnTo>
                  <a:lnTo>
                    <a:pt x="54508" y="941933"/>
                  </a:lnTo>
                  <a:lnTo>
                    <a:pt x="54114" y="942213"/>
                  </a:lnTo>
                  <a:lnTo>
                    <a:pt x="53721" y="942467"/>
                  </a:lnTo>
                  <a:lnTo>
                    <a:pt x="53403" y="943178"/>
                  </a:lnTo>
                  <a:lnTo>
                    <a:pt x="53428" y="943698"/>
                  </a:lnTo>
                  <a:lnTo>
                    <a:pt x="53822" y="943330"/>
                  </a:lnTo>
                  <a:lnTo>
                    <a:pt x="54343" y="942987"/>
                  </a:lnTo>
                  <a:lnTo>
                    <a:pt x="55079" y="942771"/>
                  </a:lnTo>
                  <a:lnTo>
                    <a:pt x="54902" y="943838"/>
                  </a:lnTo>
                  <a:lnTo>
                    <a:pt x="54991" y="945108"/>
                  </a:lnTo>
                  <a:lnTo>
                    <a:pt x="54165" y="945972"/>
                  </a:lnTo>
                  <a:lnTo>
                    <a:pt x="54686" y="946797"/>
                  </a:lnTo>
                  <a:lnTo>
                    <a:pt x="55435" y="947407"/>
                  </a:lnTo>
                  <a:lnTo>
                    <a:pt x="56248" y="947547"/>
                  </a:lnTo>
                  <a:lnTo>
                    <a:pt x="56603" y="947610"/>
                  </a:lnTo>
                  <a:lnTo>
                    <a:pt x="56921" y="947585"/>
                  </a:lnTo>
                  <a:lnTo>
                    <a:pt x="57200" y="947508"/>
                  </a:lnTo>
                  <a:lnTo>
                    <a:pt x="57327" y="947305"/>
                  </a:lnTo>
                  <a:lnTo>
                    <a:pt x="57746" y="946226"/>
                  </a:lnTo>
                  <a:lnTo>
                    <a:pt x="57810" y="945121"/>
                  </a:lnTo>
                  <a:lnTo>
                    <a:pt x="57988" y="943940"/>
                  </a:lnTo>
                  <a:close/>
                </a:path>
                <a:path w="1552575" h="1008379">
                  <a:moveTo>
                    <a:pt x="59982" y="944600"/>
                  </a:moveTo>
                  <a:close/>
                </a:path>
                <a:path w="1552575" h="1008379">
                  <a:moveTo>
                    <a:pt x="80530" y="918286"/>
                  </a:moveTo>
                  <a:lnTo>
                    <a:pt x="80441" y="915530"/>
                  </a:lnTo>
                  <a:lnTo>
                    <a:pt x="80416" y="914463"/>
                  </a:lnTo>
                  <a:lnTo>
                    <a:pt x="78892" y="913968"/>
                  </a:lnTo>
                  <a:lnTo>
                    <a:pt x="77355" y="914641"/>
                  </a:lnTo>
                  <a:lnTo>
                    <a:pt x="75768" y="915441"/>
                  </a:lnTo>
                  <a:lnTo>
                    <a:pt x="74434" y="917194"/>
                  </a:lnTo>
                  <a:lnTo>
                    <a:pt x="74218" y="918057"/>
                  </a:lnTo>
                  <a:lnTo>
                    <a:pt x="73596" y="919632"/>
                  </a:lnTo>
                  <a:lnTo>
                    <a:pt x="75577" y="919607"/>
                  </a:lnTo>
                  <a:lnTo>
                    <a:pt x="76987" y="919695"/>
                  </a:lnTo>
                  <a:lnTo>
                    <a:pt x="78346" y="919480"/>
                  </a:lnTo>
                  <a:lnTo>
                    <a:pt x="79946" y="919213"/>
                  </a:lnTo>
                  <a:lnTo>
                    <a:pt x="80530" y="918286"/>
                  </a:lnTo>
                  <a:close/>
                </a:path>
                <a:path w="1552575" h="1008379">
                  <a:moveTo>
                    <a:pt x="84188" y="918121"/>
                  </a:moveTo>
                  <a:lnTo>
                    <a:pt x="82372" y="918616"/>
                  </a:lnTo>
                  <a:lnTo>
                    <a:pt x="81267" y="919607"/>
                  </a:lnTo>
                  <a:lnTo>
                    <a:pt x="80505" y="921219"/>
                  </a:lnTo>
                  <a:lnTo>
                    <a:pt x="83959" y="922464"/>
                  </a:lnTo>
                  <a:lnTo>
                    <a:pt x="84188" y="918121"/>
                  </a:lnTo>
                  <a:close/>
                </a:path>
                <a:path w="1552575" h="1008379">
                  <a:moveTo>
                    <a:pt x="87033" y="926871"/>
                  </a:moveTo>
                  <a:lnTo>
                    <a:pt x="86499" y="924902"/>
                  </a:lnTo>
                  <a:lnTo>
                    <a:pt x="85648" y="924306"/>
                  </a:lnTo>
                  <a:lnTo>
                    <a:pt x="84772" y="923696"/>
                  </a:lnTo>
                  <a:lnTo>
                    <a:pt x="82981" y="924585"/>
                  </a:lnTo>
                  <a:lnTo>
                    <a:pt x="82169" y="926414"/>
                  </a:lnTo>
                  <a:lnTo>
                    <a:pt x="82537" y="927049"/>
                  </a:lnTo>
                  <a:lnTo>
                    <a:pt x="82892" y="928141"/>
                  </a:lnTo>
                  <a:lnTo>
                    <a:pt x="83642" y="928789"/>
                  </a:lnTo>
                  <a:lnTo>
                    <a:pt x="84455" y="929500"/>
                  </a:lnTo>
                  <a:lnTo>
                    <a:pt x="86296" y="928827"/>
                  </a:lnTo>
                  <a:lnTo>
                    <a:pt x="87033" y="926871"/>
                  </a:lnTo>
                  <a:close/>
                </a:path>
                <a:path w="1552575" h="1008379">
                  <a:moveTo>
                    <a:pt x="93141" y="917854"/>
                  </a:moveTo>
                  <a:lnTo>
                    <a:pt x="92379" y="916978"/>
                  </a:lnTo>
                  <a:lnTo>
                    <a:pt x="90678" y="917054"/>
                  </a:lnTo>
                  <a:lnTo>
                    <a:pt x="89331" y="917282"/>
                  </a:lnTo>
                  <a:lnTo>
                    <a:pt x="88036" y="917638"/>
                  </a:lnTo>
                  <a:lnTo>
                    <a:pt x="87744" y="917829"/>
                  </a:lnTo>
                  <a:lnTo>
                    <a:pt x="87655" y="918654"/>
                  </a:lnTo>
                  <a:lnTo>
                    <a:pt x="87312" y="919657"/>
                  </a:lnTo>
                  <a:lnTo>
                    <a:pt x="87807" y="919695"/>
                  </a:lnTo>
                  <a:lnTo>
                    <a:pt x="89941" y="919899"/>
                  </a:lnTo>
                  <a:lnTo>
                    <a:pt x="90944" y="920013"/>
                  </a:lnTo>
                  <a:lnTo>
                    <a:pt x="91909" y="919899"/>
                  </a:lnTo>
                  <a:lnTo>
                    <a:pt x="92392" y="919822"/>
                  </a:lnTo>
                  <a:lnTo>
                    <a:pt x="92925" y="918832"/>
                  </a:lnTo>
                  <a:lnTo>
                    <a:pt x="93141" y="917854"/>
                  </a:lnTo>
                  <a:close/>
                </a:path>
                <a:path w="1552575" h="1008379">
                  <a:moveTo>
                    <a:pt x="99301" y="938060"/>
                  </a:moveTo>
                  <a:lnTo>
                    <a:pt x="92532" y="930211"/>
                  </a:lnTo>
                  <a:lnTo>
                    <a:pt x="91935" y="930465"/>
                  </a:lnTo>
                  <a:lnTo>
                    <a:pt x="91351" y="930821"/>
                  </a:lnTo>
                  <a:lnTo>
                    <a:pt x="90258" y="931367"/>
                  </a:lnTo>
                  <a:lnTo>
                    <a:pt x="89738" y="931570"/>
                  </a:lnTo>
                  <a:lnTo>
                    <a:pt x="82994" y="931316"/>
                  </a:lnTo>
                  <a:lnTo>
                    <a:pt x="78282" y="932014"/>
                  </a:lnTo>
                  <a:lnTo>
                    <a:pt x="73406" y="933361"/>
                  </a:lnTo>
                  <a:lnTo>
                    <a:pt x="72948" y="933361"/>
                  </a:lnTo>
                  <a:lnTo>
                    <a:pt x="73672" y="934758"/>
                  </a:lnTo>
                  <a:lnTo>
                    <a:pt x="74129" y="935990"/>
                  </a:lnTo>
                  <a:lnTo>
                    <a:pt x="74587" y="937526"/>
                  </a:lnTo>
                  <a:lnTo>
                    <a:pt x="75552" y="937539"/>
                  </a:lnTo>
                  <a:lnTo>
                    <a:pt x="76492" y="937844"/>
                  </a:lnTo>
                  <a:lnTo>
                    <a:pt x="77406" y="938491"/>
                  </a:lnTo>
                  <a:lnTo>
                    <a:pt x="78879" y="937691"/>
                  </a:lnTo>
                  <a:lnTo>
                    <a:pt x="80111" y="937336"/>
                  </a:lnTo>
                  <a:lnTo>
                    <a:pt x="83045" y="940155"/>
                  </a:lnTo>
                  <a:lnTo>
                    <a:pt x="85318" y="939952"/>
                  </a:lnTo>
                  <a:lnTo>
                    <a:pt x="87795" y="939571"/>
                  </a:lnTo>
                  <a:lnTo>
                    <a:pt x="88036" y="940574"/>
                  </a:lnTo>
                  <a:lnTo>
                    <a:pt x="90017" y="942936"/>
                  </a:lnTo>
                  <a:lnTo>
                    <a:pt x="90690" y="943825"/>
                  </a:lnTo>
                  <a:lnTo>
                    <a:pt x="90601" y="945934"/>
                  </a:lnTo>
                  <a:lnTo>
                    <a:pt x="91262" y="946340"/>
                  </a:lnTo>
                  <a:lnTo>
                    <a:pt x="92278" y="946226"/>
                  </a:lnTo>
                  <a:lnTo>
                    <a:pt x="92798" y="945108"/>
                  </a:lnTo>
                  <a:lnTo>
                    <a:pt x="93256" y="944295"/>
                  </a:lnTo>
                  <a:lnTo>
                    <a:pt x="94221" y="942873"/>
                  </a:lnTo>
                  <a:lnTo>
                    <a:pt x="94729" y="942251"/>
                  </a:lnTo>
                  <a:lnTo>
                    <a:pt x="95313" y="941692"/>
                  </a:lnTo>
                  <a:lnTo>
                    <a:pt x="95237" y="941209"/>
                  </a:lnTo>
                  <a:lnTo>
                    <a:pt x="96012" y="941044"/>
                  </a:lnTo>
                  <a:lnTo>
                    <a:pt x="96659" y="940536"/>
                  </a:lnTo>
                  <a:lnTo>
                    <a:pt x="97650" y="939800"/>
                  </a:lnTo>
                  <a:lnTo>
                    <a:pt x="98501" y="938961"/>
                  </a:lnTo>
                  <a:lnTo>
                    <a:pt x="99301" y="938060"/>
                  </a:lnTo>
                  <a:close/>
                </a:path>
                <a:path w="1552575" h="1008379">
                  <a:moveTo>
                    <a:pt x="122923" y="871372"/>
                  </a:moveTo>
                  <a:lnTo>
                    <a:pt x="122669" y="870572"/>
                  </a:lnTo>
                  <a:lnTo>
                    <a:pt x="122529" y="870140"/>
                  </a:lnTo>
                  <a:lnTo>
                    <a:pt x="122161" y="869619"/>
                  </a:lnTo>
                  <a:lnTo>
                    <a:pt x="121767" y="869315"/>
                  </a:lnTo>
                  <a:lnTo>
                    <a:pt x="121386" y="870178"/>
                  </a:lnTo>
                  <a:lnTo>
                    <a:pt x="120624" y="871893"/>
                  </a:lnTo>
                  <a:lnTo>
                    <a:pt x="121678" y="872197"/>
                  </a:lnTo>
                  <a:lnTo>
                    <a:pt x="122923" y="871372"/>
                  </a:lnTo>
                  <a:close/>
                </a:path>
                <a:path w="1552575" h="1008379">
                  <a:moveTo>
                    <a:pt x="131978" y="855256"/>
                  </a:moveTo>
                  <a:lnTo>
                    <a:pt x="131597" y="854862"/>
                  </a:lnTo>
                  <a:lnTo>
                    <a:pt x="131114" y="854278"/>
                  </a:lnTo>
                  <a:lnTo>
                    <a:pt x="131102" y="854684"/>
                  </a:lnTo>
                  <a:lnTo>
                    <a:pt x="131127" y="854900"/>
                  </a:lnTo>
                  <a:lnTo>
                    <a:pt x="131140" y="855027"/>
                  </a:lnTo>
                  <a:lnTo>
                    <a:pt x="131152" y="855154"/>
                  </a:lnTo>
                  <a:lnTo>
                    <a:pt x="131978" y="855256"/>
                  </a:lnTo>
                  <a:close/>
                </a:path>
                <a:path w="1552575" h="1008379">
                  <a:moveTo>
                    <a:pt x="134810" y="854062"/>
                  </a:moveTo>
                  <a:lnTo>
                    <a:pt x="134632" y="853821"/>
                  </a:lnTo>
                  <a:lnTo>
                    <a:pt x="134556" y="853655"/>
                  </a:lnTo>
                  <a:lnTo>
                    <a:pt x="134302" y="853795"/>
                  </a:lnTo>
                  <a:lnTo>
                    <a:pt x="133946" y="853884"/>
                  </a:lnTo>
                  <a:lnTo>
                    <a:pt x="133819" y="854100"/>
                  </a:lnTo>
                  <a:lnTo>
                    <a:pt x="133731" y="854265"/>
                  </a:lnTo>
                  <a:lnTo>
                    <a:pt x="133946" y="854583"/>
                  </a:lnTo>
                  <a:lnTo>
                    <a:pt x="134035" y="854862"/>
                  </a:lnTo>
                  <a:lnTo>
                    <a:pt x="134302" y="854608"/>
                  </a:lnTo>
                  <a:lnTo>
                    <a:pt x="134569" y="854392"/>
                  </a:lnTo>
                  <a:lnTo>
                    <a:pt x="134759" y="854113"/>
                  </a:lnTo>
                  <a:close/>
                </a:path>
                <a:path w="1552575" h="1008379">
                  <a:moveTo>
                    <a:pt x="163766" y="861174"/>
                  </a:moveTo>
                  <a:lnTo>
                    <a:pt x="163614" y="860679"/>
                  </a:lnTo>
                  <a:lnTo>
                    <a:pt x="163525" y="860145"/>
                  </a:lnTo>
                  <a:lnTo>
                    <a:pt x="163258" y="859713"/>
                  </a:lnTo>
                  <a:lnTo>
                    <a:pt x="163182" y="859586"/>
                  </a:lnTo>
                  <a:lnTo>
                    <a:pt x="162636" y="859713"/>
                  </a:lnTo>
                  <a:lnTo>
                    <a:pt x="162179" y="859726"/>
                  </a:lnTo>
                  <a:lnTo>
                    <a:pt x="162420" y="860259"/>
                  </a:lnTo>
                  <a:lnTo>
                    <a:pt x="162585" y="860767"/>
                  </a:lnTo>
                  <a:lnTo>
                    <a:pt x="162890" y="861174"/>
                  </a:lnTo>
                  <a:lnTo>
                    <a:pt x="162991" y="861314"/>
                  </a:lnTo>
                  <a:lnTo>
                    <a:pt x="163461" y="861174"/>
                  </a:lnTo>
                  <a:lnTo>
                    <a:pt x="163766" y="861174"/>
                  </a:lnTo>
                  <a:close/>
                </a:path>
                <a:path w="1552575" h="1008379">
                  <a:moveTo>
                    <a:pt x="164172" y="1007681"/>
                  </a:moveTo>
                  <a:lnTo>
                    <a:pt x="162445" y="1006894"/>
                  </a:lnTo>
                  <a:lnTo>
                    <a:pt x="162280" y="1006932"/>
                  </a:lnTo>
                  <a:lnTo>
                    <a:pt x="162826" y="1007338"/>
                  </a:lnTo>
                  <a:lnTo>
                    <a:pt x="163347" y="1007745"/>
                  </a:lnTo>
                  <a:lnTo>
                    <a:pt x="163880" y="1008151"/>
                  </a:lnTo>
                  <a:lnTo>
                    <a:pt x="164172" y="1007681"/>
                  </a:lnTo>
                  <a:close/>
                </a:path>
                <a:path w="1552575" h="1008379">
                  <a:moveTo>
                    <a:pt x="168160" y="859713"/>
                  </a:moveTo>
                  <a:lnTo>
                    <a:pt x="167932" y="859218"/>
                  </a:lnTo>
                  <a:lnTo>
                    <a:pt x="167855" y="858875"/>
                  </a:lnTo>
                  <a:lnTo>
                    <a:pt x="167436" y="859028"/>
                  </a:lnTo>
                  <a:lnTo>
                    <a:pt x="167017" y="859180"/>
                  </a:lnTo>
                  <a:lnTo>
                    <a:pt x="166598" y="859320"/>
                  </a:lnTo>
                  <a:lnTo>
                    <a:pt x="166865" y="859942"/>
                  </a:lnTo>
                  <a:lnTo>
                    <a:pt x="166992" y="860247"/>
                  </a:lnTo>
                  <a:lnTo>
                    <a:pt x="167347" y="860145"/>
                  </a:lnTo>
                  <a:lnTo>
                    <a:pt x="167843" y="860145"/>
                  </a:lnTo>
                  <a:lnTo>
                    <a:pt x="168021" y="859904"/>
                  </a:lnTo>
                  <a:lnTo>
                    <a:pt x="168160" y="859713"/>
                  </a:lnTo>
                  <a:close/>
                </a:path>
                <a:path w="1552575" h="1008379">
                  <a:moveTo>
                    <a:pt x="197396" y="889355"/>
                  </a:moveTo>
                  <a:lnTo>
                    <a:pt x="197370" y="889177"/>
                  </a:lnTo>
                  <a:lnTo>
                    <a:pt x="197231" y="889279"/>
                  </a:lnTo>
                  <a:lnTo>
                    <a:pt x="197396" y="889355"/>
                  </a:lnTo>
                  <a:close/>
                </a:path>
                <a:path w="1552575" h="1008379">
                  <a:moveTo>
                    <a:pt x="224459" y="933450"/>
                  </a:moveTo>
                  <a:lnTo>
                    <a:pt x="216306" y="927887"/>
                  </a:lnTo>
                  <a:lnTo>
                    <a:pt x="201866" y="938822"/>
                  </a:lnTo>
                  <a:lnTo>
                    <a:pt x="201866" y="941514"/>
                  </a:lnTo>
                  <a:lnTo>
                    <a:pt x="201371" y="943165"/>
                  </a:lnTo>
                  <a:lnTo>
                    <a:pt x="200863" y="942657"/>
                  </a:lnTo>
                  <a:lnTo>
                    <a:pt x="200253" y="941933"/>
                  </a:lnTo>
                  <a:lnTo>
                    <a:pt x="200025" y="941514"/>
                  </a:lnTo>
                  <a:lnTo>
                    <a:pt x="201180" y="940536"/>
                  </a:lnTo>
                  <a:lnTo>
                    <a:pt x="201434" y="940727"/>
                  </a:lnTo>
                  <a:lnTo>
                    <a:pt x="201790" y="941031"/>
                  </a:lnTo>
                  <a:lnTo>
                    <a:pt x="201866" y="941514"/>
                  </a:lnTo>
                  <a:lnTo>
                    <a:pt x="201866" y="938822"/>
                  </a:lnTo>
                  <a:lnTo>
                    <a:pt x="198056" y="941692"/>
                  </a:lnTo>
                  <a:lnTo>
                    <a:pt x="198335" y="942873"/>
                  </a:lnTo>
                  <a:lnTo>
                    <a:pt x="198869" y="944003"/>
                  </a:lnTo>
                  <a:lnTo>
                    <a:pt x="199796" y="945121"/>
                  </a:lnTo>
                  <a:lnTo>
                    <a:pt x="201447" y="943356"/>
                  </a:lnTo>
                  <a:lnTo>
                    <a:pt x="202412" y="943317"/>
                  </a:lnTo>
                  <a:lnTo>
                    <a:pt x="202882" y="943165"/>
                  </a:lnTo>
                  <a:lnTo>
                    <a:pt x="203225" y="943038"/>
                  </a:lnTo>
                  <a:lnTo>
                    <a:pt x="203720" y="941692"/>
                  </a:lnTo>
                  <a:lnTo>
                    <a:pt x="204457" y="940676"/>
                  </a:lnTo>
                  <a:lnTo>
                    <a:pt x="205016" y="940536"/>
                  </a:lnTo>
                  <a:lnTo>
                    <a:pt x="205181" y="940498"/>
                  </a:lnTo>
                  <a:lnTo>
                    <a:pt x="206489" y="940638"/>
                  </a:lnTo>
                  <a:lnTo>
                    <a:pt x="206667" y="941692"/>
                  </a:lnTo>
                  <a:lnTo>
                    <a:pt x="206883" y="943356"/>
                  </a:lnTo>
                  <a:lnTo>
                    <a:pt x="207302" y="944816"/>
                  </a:lnTo>
                  <a:lnTo>
                    <a:pt x="207606" y="945565"/>
                  </a:lnTo>
                  <a:lnTo>
                    <a:pt x="208000" y="946226"/>
                  </a:lnTo>
                  <a:lnTo>
                    <a:pt x="208661" y="946378"/>
                  </a:lnTo>
                  <a:lnTo>
                    <a:pt x="209118" y="946518"/>
                  </a:lnTo>
                  <a:lnTo>
                    <a:pt x="216192" y="940498"/>
                  </a:lnTo>
                  <a:lnTo>
                    <a:pt x="224459" y="933450"/>
                  </a:lnTo>
                  <a:close/>
                </a:path>
                <a:path w="1552575" h="1008379">
                  <a:moveTo>
                    <a:pt x="248031" y="911644"/>
                  </a:moveTo>
                  <a:lnTo>
                    <a:pt x="246926" y="911059"/>
                  </a:lnTo>
                  <a:lnTo>
                    <a:pt x="245935" y="910920"/>
                  </a:lnTo>
                  <a:lnTo>
                    <a:pt x="243522" y="911377"/>
                  </a:lnTo>
                  <a:lnTo>
                    <a:pt x="242252" y="912520"/>
                  </a:lnTo>
                  <a:lnTo>
                    <a:pt x="241058" y="913879"/>
                  </a:lnTo>
                  <a:lnTo>
                    <a:pt x="239420" y="913206"/>
                  </a:lnTo>
                  <a:lnTo>
                    <a:pt x="238696" y="912837"/>
                  </a:lnTo>
                  <a:lnTo>
                    <a:pt x="237947" y="912088"/>
                  </a:lnTo>
                  <a:lnTo>
                    <a:pt x="237667" y="911720"/>
                  </a:lnTo>
                  <a:lnTo>
                    <a:pt x="230911" y="916838"/>
                  </a:lnTo>
                  <a:lnTo>
                    <a:pt x="230911" y="920724"/>
                  </a:lnTo>
                  <a:lnTo>
                    <a:pt x="230200" y="919873"/>
                  </a:lnTo>
                  <a:lnTo>
                    <a:pt x="230365" y="919873"/>
                  </a:lnTo>
                  <a:lnTo>
                    <a:pt x="230911" y="920724"/>
                  </a:lnTo>
                  <a:lnTo>
                    <a:pt x="230911" y="916838"/>
                  </a:lnTo>
                  <a:lnTo>
                    <a:pt x="224751" y="921486"/>
                  </a:lnTo>
                  <a:lnTo>
                    <a:pt x="224447" y="920978"/>
                  </a:lnTo>
                  <a:lnTo>
                    <a:pt x="223367" y="921651"/>
                  </a:lnTo>
                  <a:lnTo>
                    <a:pt x="223494" y="921753"/>
                  </a:lnTo>
                  <a:lnTo>
                    <a:pt x="227228" y="921486"/>
                  </a:lnTo>
                  <a:lnTo>
                    <a:pt x="229222" y="921308"/>
                  </a:lnTo>
                  <a:lnTo>
                    <a:pt x="228485" y="922782"/>
                  </a:lnTo>
                  <a:lnTo>
                    <a:pt x="229920" y="922959"/>
                  </a:lnTo>
                  <a:lnTo>
                    <a:pt x="230784" y="924102"/>
                  </a:lnTo>
                  <a:lnTo>
                    <a:pt x="232346" y="924966"/>
                  </a:lnTo>
                  <a:lnTo>
                    <a:pt x="232727" y="925131"/>
                  </a:lnTo>
                  <a:lnTo>
                    <a:pt x="233159" y="925195"/>
                  </a:lnTo>
                  <a:lnTo>
                    <a:pt x="234556" y="929894"/>
                  </a:lnTo>
                  <a:lnTo>
                    <a:pt x="235470" y="929487"/>
                  </a:lnTo>
                  <a:lnTo>
                    <a:pt x="236372" y="928954"/>
                  </a:lnTo>
                  <a:lnTo>
                    <a:pt x="237197" y="928243"/>
                  </a:lnTo>
                  <a:lnTo>
                    <a:pt x="236270" y="926922"/>
                  </a:lnTo>
                  <a:lnTo>
                    <a:pt x="235407" y="925715"/>
                  </a:lnTo>
                  <a:lnTo>
                    <a:pt x="234378" y="925131"/>
                  </a:lnTo>
                  <a:lnTo>
                    <a:pt x="234403" y="924966"/>
                  </a:lnTo>
                  <a:lnTo>
                    <a:pt x="238696" y="921308"/>
                  </a:lnTo>
                  <a:lnTo>
                    <a:pt x="239382" y="920724"/>
                  </a:lnTo>
                  <a:lnTo>
                    <a:pt x="240372" y="919873"/>
                  </a:lnTo>
                  <a:lnTo>
                    <a:pt x="242227" y="918298"/>
                  </a:lnTo>
                  <a:lnTo>
                    <a:pt x="242392" y="917308"/>
                  </a:lnTo>
                  <a:lnTo>
                    <a:pt x="242747" y="916114"/>
                  </a:lnTo>
                  <a:lnTo>
                    <a:pt x="247510" y="913003"/>
                  </a:lnTo>
                  <a:lnTo>
                    <a:pt x="248031" y="911644"/>
                  </a:lnTo>
                  <a:close/>
                </a:path>
                <a:path w="1552575" h="1008379">
                  <a:moveTo>
                    <a:pt x="269240" y="895286"/>
                  </a:moveTo>
                  <a:lnTo>
                    <a:pt x="266611" y="893622"/>
                  </a:lnTo>
                  <a:lnTo>
                    <a:pt x="264731" y="892556"/>
                  </a:lnTo>
                  <a:lnTo>
                    <a:pt x="264198" y="892302"/>
                  </a:lnTo>
                  <a:lnTo>
                    <a:pt x="263677" y="892009"/>
                  </a:lnTo>
                  <a:lnTo>
                    <a:pt x="262051" y="893241"/>
                  </a:lnTo>
                  <a:lnTo>
                    <a:pt x="264134" y="894232"/>
                  </a:lnTo>
                  <a:lnTo>
                    <a:pt x="265315" y="896048"/>
                  </a:lnTo>
                  <a:lnTo>
                    <a:pt x="266712" y="897445"/>
                  </a:lnTo>
                  <a:lnTo>
                    <a:pt x="269240" y="895286"/>
                  </a:lnTo>
                  <a:close/>
                </a:path>
                <a:path w="1552575" h="1008379">
                  <a:moveTo>
                    <a:pt x="278244" y="874661"/>
                  </a:moveTo>
                  <a:lnTo>
                    <a:pt x="278180" y="874483"/>
                  </a:lnTo>
                  <a:lnTo>
                    <a:pt x="277558" y="874928"/>
                  </a:lnTo>
                  <a:lnTo>
                    <a:pt x="277812" y="874864"/>
                  </a:lnTo>
                  <a:lnTo>
                    <a:pt x="278244" y="874661"/>
                  </a:lnTo>
                  <a:close/>
                </a:path>
                <a:path w="1552575" h="1008379">
                  <a:moveTo>
                    <a:pt x="283540" y="877773"/>
                  </a:moveTo>
                  <a:lnTo>
                    <a:pt x="282867" y="877468"/>
                  </a:lnTo>
                  <a:lnTo>
                    <a:pt x="279755" y="879830"/>
                  </a:lnTo>
                  <a:lnTo>
                    <a:pt x="279717" y="879005"/>
                  </a:lnTo>
                  <a:lnTo>
                    <a:pt x="279565" y="878166"/>
                  </a:lnTo>
                  <a:lnTo>
                    <a:pt x="279323" y="877404"/>
                  </a:lnTo>
                  <a:lnTo>
                    <a:pt x="277926" y="878192"/>
                  </a:lnTo>
                  <a:lnTo>
                    <a:pt x="276148" y="876198"/>
                  </a:lnTo>
                  <a:lnTo>
                    <a:pt x="275170" y="877100"/>
                  </a:lnTo>
                  <a:lnTo>
                    <a:pt x="275729" y="877697"/>
                  </a:lnTo>
                  <a:lnTo>
                    <a:pt x="276199" y="878420"/>
                  </a:lnTo>
                  <a:lnTo>
                    <a:pt x="276567" y="879233"/>
                  </a:lnTo>
                  <a:lnTo>
                    <a:pt x="280428" y="880351"/>
                  </a:lnTo>
                  <a:lnTo>
                    <a:pt x="281698" y="880224"/>
                  </a:lnTo>
                  <a:lnTo>
                    <a:pt x="283540" y="877773"/>
                  </a:lnTo>
                  <a:close/>
                </a:path>
                <a:path w="1552575" h="1008379">
                  <a:moveTo>
                    <a:pt x="300355" y="835863"/>
                  </a:moveTo>
                  <a:close/>
                </a:path>
                <a:path w="1552575" h="1008379">
                  <a:moveTo>
                    <a:pt x="342671" y="741756"/>
                  </a:moveTo>
                  <a:lnTo>
                    <a:pt x="342468" y="741616"/>
                  </a:lnTo>
                  <a:lnTo>
                    <a:pt x="342226" y="741514"/>
                  </a:lnTo>
                  <a:lnTo>
                    <a:pt x="341934" y="741464"/>
                  </a:lnTo>
                  <a:lnTo>
                    <a:pt x="341363" y="741324"/>
                  </a:lnTo>
                  <a:lnTo>
                    <a:pt x="339572" y="742480"/>
                  </a:lnTo>
                  <a:lnTo>
                    <a:pt x="339559" y="742632"/>
                  </a:lnTo>
                  <a:lnTo>
                    <a:pt x="339712" y="742734"/>
                  </a:lnTo>
                  <a:lnTo>
                    <a:pt x="339864" y="742810"/>
                  </a:lnTo>
                  <a:lnTo>
                    <a:pt x="340042" y="742861"/>
                  </a:lnTo>
                  <a:lnTo>
                    <a:pt x="340233" y="742937"/>
                  </a:lnTo>
                  <a:lnTo>
                    <a:pt x="340436" y="742975"/>
                  </a:lnTo>
                  <a:lnTo>
                    <a:pt x="340652" y="742988"/>
                  </a:lnTo>
                  <a:lnTo>
                    <a:pt x="341185" y="742988"/>
                  </a:lnTo>
                  <a:lnTo>
                    <a:pt x="341731" y="743026"/>
                  </a:lnTo>
                  <a:lnTo>
                    <a:pt x="342252" y="742988"/>
                  </a:lnTo>
                  <a:lnTo>
                    <a:pt x="342138" y="742594"/>
                  </a:lnTo>
                  <a:lnTo>
                    <a:pt x="342328" y="742149"/>
                  </a:lnTo>
                  <a:lnTo>
                    <a:pt x="342671" y="741756"/>
                  </a:lnTo>
                  <a:close/>
                </a:path>
                <a:path w="1552575" h="1008379">
                  <a:moveTo>
                    <a:pt x="365785" y="799553"/>
                  </a:moveTo>
                  <a:lnTo>
                    <a:pt x="363575" y="796747"/>
                  </a:lnTo>
                  <a:lnTo>
                    <a:pt x="359206" y="800709"/>
                  </a:lnTo>
                  <a:lnTo>
                    <a:pt x="359181" y="800862"/>
                  </a:lnTo>
                  <a:lnTo>
                    <a:pt x="359867" y="801382"/>
                  </a:lnTo>
                  <a:lnTo>
                    <a:pt x="360426" y="802030"/>
                  </a:lnTo>
                  <a:lnTo>
                    <a:pt x="360845" y="802843"/>
                  </a:lnTo>
                  <a:lnTo>
                    <a:pt x="365785" y="799553"/>
                  </a:lnTo>
                  <a:close/>
                </a:path>
                <a:path w="1552575" h="1008379">
                  <a:moveTo>
                    <a:pt x="416966" y="714794"/>
                  </a:moveTo>
                  <a:lnTo>
                    <a:pt x="416445" y="715073"/>
                  </a:lnTo>
                  <a:lnTo>
                    <a:pt x="415925" y="715416"/>
                  </a:lnTo>
                  <a:lnTo>
                    <a:pt x="415404" y="715733"/>
                  </a:lnTo>
                  <a:lnTo>
                    <a:pt x="415493" y="715962"/>
                  </a:lnTo>
                  <a:lnTo>
                    <a:pt x="415950" y="715518"/>
                  </a:lnTo>
                  <a:lnTo>
                    <a:pt x="416420" y="715124"/>
                  </a:lnTo>
                  <a:lnTo>
                    <a:pt x="416966" y="714794"/>
                  </a:lnTo>
                  <a:close/>
                </a:path>
                <a:path w="1552575" h="1008379">
                  <a:moveTo>
                    <a:pt x="417347" y="714565"/>
                  </a:moveTo>
                  <a:close/>
                </a:path>
                <a:path w="1552575" h="1008379">
                  <a:moveTo>
                    <a:pt x="418198" y="715835"/>
                  </a:moveTo>
                  <a:lnTo>
                    <a:pt x="417893" y="715441"/>
                  </a:lnTo>
                  <a:lnTo>
                    <a:pt x="417283" y="714667"/>
                  </a:lnTo>
                  <a:lnTo>
                    <a:pt x="417004" y="715098"/>
                  </a:lnTo>
                  <a:lnTo>
                    <a:pt x="416737" y="715556"/>
                  </a:lnTo>
                  <a:lnTo>
                    <a:pt x="416547" y="716038"/>
                  </a:lnTo>
                  <a:lnTo>
                    <a:pt x="418198" y="715835"/>
                  </a:lnTo>
                  <a:close/>
                </a:path>
                <a:path w="1552575" h="1008379">
                  <a:moveTo>
                    <a:pt x="424561" y="717588"/>
                  </a:moveTo>
                  <a:lnTo>
                    <a:pt x="424230" y="717359"/>
                  </a:lnTo>
                  <a:lnTo>
                    <a:pt x="419773" y="717905"/>
                  </a:lnTo>
                  <a:lnTo>
                    <a:pt x="418376" y="716064"/>
                  </a:lnTo>
                  <a:lnTo>
                    <a:pt x="416407" y="716508"/>
                  </a:lnTo>
                  <a:lnTo>
                    <a:pt x="416267" y="717118"/>
                  </a:lnTo>
                  <a:lnTo>
                    <a:pt x="416280" y="717778"/>
                  </a:lnTo>
                  <a:lnTo>
                    <a:pt x="416610" y="718540"/>
                  </a:lnTo>
                  <a:lnTo>
                    <a:pt x="421246" y="720598"/>
                  </a:lnTo>
                  <a:lnTo>
                    <a:pt x="422376" y="719759"/>
                  </a:lnTo>
                  <a:lnTo>
                    <a:pt x="423900" y="719353"/>
                  </a:lnTo>
                  <a:lnTo>
                    <a:pt x="424561" y="717588"/>
                  </a:lnTo>
                  <a:close/>
                </a:path>
                <a:path w="1552575" h="1008379">
                  <a:moveTo>
                    <a:pt x="457085" y="828548"/>
                  </a:moveTo>
                  <a:lnTo>
                    <a:pt x="456399" y="827506"/>
                  </a:lnTo>
                  <a:lnTo>
                    <a:pt x="454761" y="824433"/>
                  </a:lnTo>
                  <a:lnTo>
                    <a:pt x="453377" y="824191"/>
                  </a:lnTo>
                  <a:lnTo>
                    <a:pt x="450850" y="825766"/>
                  </a:lnTo>
                  <a:lnTo>
                    <a:pt x="450684" y="825868"/>
                  </a:lnTo>
                  <a:lnTo>
                    <a:pt x="450367" y="826109"/>
                  </a:lnTo>
                  <a:lnTo>
                    <a:pt x="449922" y="826516"/>
                  </a:lnTo>
                  <a:lnTo>
                    <a:pt x="450062" y="827151"/>
                  </a:lnTo>
                  <a:lnTo>
                    <a:pt x="450329" y="828675"/>
                  </a:lnTo>
                  <a:lnTo>
                    <a:pt x="450862" y="830160"/>
                  </a:lnTo>
                  <a:lnTo>
                    <a:pt x="451319" y="831824"/>
                  </a:lnTo>
                  <a:lnTo>
                    <a:pt x="452031" y="831837"/>
                  </a:lnTo>
                  <a:lnTo>
                    <a:pt x="452729" y="831862"/>
                  </a:lnTo>
                  <a:lnTo>
                    <a:pt x="453377" y="831964"/>
                  </a:lnTo>
                  <a:lnTo>
                    <a:pt x="457085" y="828548"/>
                  </a:lnTo>
                  <a:close/>
                </a:path>
                <a:path w="1552575" h="1008379">
                  <a:moveTo>
                    <a:pt x="641604" y="523697"/>
                  </a:moveTo>
                  <a:lnTo>
                    <a:pt x="641540" y="523544"/>
                  </a:lnTo>
                  <a:lnTo>
                    <a:pt x="641604" y="523697"/>
                  </a:lnTo>
                  <a:close/>
                </a:path>
                <a:path w="1552575" h="1008379">
                  <a:moveTo>
                    <a:pt x="672985" y="547827"/>
                  </a:moveTo>
                  <a:lnTo>
                    <a:pt x="672909" y="547039"/>
                  </a:lnTo>
                  <a:lnTo>
                    <a:pt x="672579" y="546481"/>
                  </a:lnTo>
                  <a:lnTo>
                    <a:pt x="672338" y="546455"/>
                  </a:lnTo>
                  <a:lnTo>
                    <a:pt x="672058" y="546468"/>
                  </a:lnTo>
                  <a:lnTo>
                    <a:pt x="671690" y="546557"/>
                  </a:lnTo>
                  <a:lnTo>
                    <a:pt x="671830" y="547204"/>
                  </a:lnTo>
                  <a:lnTo>
                    <a:pt x="672058" y="548500"/>
                  </a:lnTo>
                  <a:lnTo>
                    <a:pt x="672249" y="548424"/>
                  </a:lnTo>
                  <a:lnTo>
                    <a:pt x="672439" y="548322"/>
                  </a:lnTo>
                  <a:lnTo>
                    <a:pt x="672579" y="548195"/>
                  </a:lnTo>
                  <a:lnTo>
                    <a:pt x="672985" y="547827"/>
                  </a:lnTo>
                  <a:close/>
                </a:path>
                <a:path w="1552575" h="1008379">
                  <a:moveTo>
                    <a:pt x="685038" y="580034"/>
                  </a:moveTo>
                  <a:lnTo>
                    <a:pt x="682663" y="577253"/>
                  </a:lnTo>
                  <a:lnTo>
                    <a:pt x="672998" y="581444"/>
                  </a:lnTo>
                  <a:lnTo>
                    <a:pt x="672884" y="583095"/>
                  </a:lnTo>
                  <a:lnTo>
                    <a:pt x="672757" y="584301"/>
                  </a:lnTo>
                  <a:lnTo>
                    <a:pt x="672655" y="584657"/>
                  </a:lnTo>
                  <a:lnTo>
                    <a:pt x="672528" y="584962"/>
                  </a:lnTo>
                  <a:lnTo>
                    <a:pt x="673582" y="586346"/>
                  </a:lnTo>
                  <a:lnTo>
                    <a:pt x="672896" y="586981"/>
                  </a:lnTo>
                  <a:lnTo>
                    <a:pt x="671474" y="587044"/>
                  </a:lnTo>
                  <a:lnTo>
                    <a:pt x="671957" y="588924"/>
                  </a:lnTo>
                  <a:lnTo>
                    <a:pt x="672973" y="588670"/>
                  </a:lnTo>
                  <a:lnTo>
                    <a:pt x="674052" y="588530"/>
                  </a:lnTo>
                  <a:lnTo>
                    <a:pt x="675093" y="588340"/>
                  </a:lnTo>
                  <a:lnTo>
                    <a:pt x="675220" y="588505"/>
                  </a:lnTo>
                  <a:lnTo>
                    <a:pt x="681824" y="582815"/>
                  </a:lnTo>
                  <a:lnTo>
                    <a:pt x="685038" y="580034"/>
                  </a:lnTo>
                  <a:close/>
                </a:path>
                <a:path w="1552575" h="1008379">
                  <a:moveTo>
                    <a:pt x="687425" y="688949"/>
                  </a:moveTo>
                  <a:lnTo>
                    <a:pt x="687260" y="688822"/>
                  </a:lnTo>
                  <a:lnTo>
                    <a:pt x="687082" y="688721"/>
                  </a:lnTo>
                  <a:lnTo>
                    <a:pt x="686917" y="688606"/>
                  </a:lnTo>
                  <a:lnTo>
                    <a:pt x="686752" y="688784"/>
                  </a:lnTo>
                  <a:lnTo>
                    <a:pt x="686269" y="689267"/>
                  </a:lnTo>
                  <a:lnTo>
                    <a:pt x="685660" y="690118"/>
                  </a:lnTo>
                  <a:lnTo>
                    <a:pt x="685787" y="690283"/>
                  </a:lnTo>
                  <a:lnTo>
                    <a:pt x="685939" y="690486"/>
                  </a:lnTo>
                  <a:lnTo>
                    <a:pt x="686054" y="690702"/>
                  </a:lnTo>
                  <a:lnTo>
                    <a:pt x="686142" y="690918"/>
                  </a:lnTo>
                  <a:lnTo>
                    <a:pt x="686384" y="690702"/>
                  </a:lnTo>
                  <a:lnTo>
                    <a:pt x="686638" y="690511"/>
                  </a:lnTo>
                  <a:lnTo>
                    <a:pt x="686892" y="690372"/>
                  </a:lnTo>
                  <a:lnTo>
                    <a:pt x="687044" y="689991"/>
                  </a:lnTo>
                  <a:lnTo>
                    <a:pt x="687209" y="689533"/>
                  </a:lnTo>
                  <a:lnTo>
                    <a:pt x="687425" y="688949"/>
                  </a:lnTo>
                  <a:close/>
                </a:path>
                <a:path w="1552575" h="1008379">
                  <a:moveTo>
                    <a:pt x="704646" y="577621"/>
                  </a:moveTo>
                  <a:lnTo>
                    <a:pt x="704380" y="577545"/>
                  </a:lnTo>
                  <a:lnTo>
                    <a:pt x="703859" y="577367"/>
                  </a:lnTo>
                  <a:lnTo>
                    <a:pt x="703745" y="577659"/>
                  </a:lnTo>
                  <a:lnTo>
                    <a:pt x="703694" y="577811"/>
                  </a:lnTo>
                  <a:lnTo>
                    <a:pt x="704494" y="578078"/>
                  </a:lnTo>
                  <a:lnTo>
                    <a:pt x="704646" y="577621"/>
                  </a:lnTo>
                  <a:close/>
                </a:path>
                <a:path w="1552575" h="1008379">
                  <a:moveTo>
                    <a:pt x="707898" y="588340"/>
                  </a:moveTo>
                  <a:lnTo>
                    <a:pt x="707618" y="588251"/>
                  </a:lnTo>
                  <a:lnTo>
                    <a:pt x="707326" y="588111"/>
                  </a:lnTo>
                  <a:lnTo>
                    <a:pt x="706996" y="587984"/>
                  </a:lnTo>
                  <a:lnTo>
                    <a:pt x="707339" y="588772"/>
                  </a:lnTo>
                  <a:lnTo>
                    <a:pt x="707898" y="588340"/>
                  </a:lnTo>
                  <a:close/>
                </a:path>
                <a:path w="1552575" h="1008379">
                  <a:moveTo>
                    <a:pt x="710717" y="531368"/>
                  </a:moveTo>
                  <a:lnTo>
                    <a:pt x="710488" y="530987"/>
                  </a:lnTo>
                  <a:lnTo>
                    <a:pt x="710349" y="530593"/>
                  </a:lnTo>
                  <a:lnTo>
                    <a:pt x="709955" y="529615"/>
                  </a:lnTo>
                  <a:lnTo>
                    <a:pt x="709701" y="529056"/>
                  </a:lnTo>
                  <a:lnTo>
                    <a:pt x="709104" y="528751"/>
                  </a:lnTo>
                  <a:lnTo>
                    <a:pt x="709561" y="529983"/>
                  </a:lnTo>
                  <a:lnTo>
                    <a:pt x="710260" y="531787"/>
                  </a:lnTo>
                  <a:lnTo>
                    <a:pt x="710399" y="531660"/>
                  </a:lnTo>
                  <a:lnTo>
                    <a:pt x="710628" y="531596"/>
                  </a:lnTo>
                  <a:lnTo>
                    <a:pt x="710692" y="531406"/>
                  </a:lnTo>
                  <a:close/>
                </a:path>
                <a:path w="1552575" h="1008379">
                  <a:moveTo>
                    <a:pt x="733196" y="611784"/>
                  </a:moveTo>
                  <a:lnTo>
                    <a:pt x="732815" y="610425"/>
                  </a:lnTo>
                  <a:lnTo>
                    <a:pt x="731735" y="609117"/>
                  </a:lnTo>
                  <a:lnTo>
                    <a:pt x="730872" y="610247"/>
                  </a:lnTo>
                  <a:lnTo>
                    <a:pt x="731329" y="610958"/>
                  </a:lnTo>
                  <a:lnTo>
                    <a:pt x="732586" y="611682"/>
                  </a:lnTo>
                  <a:lnTo>
                    <a:pt x="732891" y="611733"/>
                  </a:lnTo>
                  <a:lnTo>
                    <a:pt x="733196" y="611784"/>
                  </a:lnTo>
                  <a:close/>
                </a:path>
                <a:path w="1552575" h="1008379">
                  <a:moveTo>
                    <a:pt x="733437" y="611847"/>
                  </a:moveTo>
                  <a:lnTo>
                    <a:pt x="733196" y="611784"/>
                  </a:lnTo>
                  <a:lnTo>
                    <a:pt x="733221" y="611911"/>
                  </a:lnTo>
                  <a:lnTo>
                    <a:pt x="733399" y="611873"/>
                  </a:lnTo>
                  <a:close/>
                </a:path>
                <a:path w="1552575" h="1008379">
                  <a:moveTo>
                    <a:pt x="749033" y="601281"/>
                  </a:moveTo>
                  <a:lnTo>
                    <a:pt x="748728" y="600443"/>
                  </a:lnTo>
                  <a:lnTo>
                    <a:pt x="748525" y="599884"/>
                  </a:lnTo>
                  <a:lnTo>
                    <a:pt x="748309" y="599465"/>
                  </a:lnTo>
                  <a:lnTo>
                    <a:pt x="747750" y="599732"/>
                  </a:lnTo>
                  <a:lnTo>
                    <a:pt x="747179" y="599960"/>
                  </a:lnTo>
                  <a:lnTo>
                    <a:pt x="746569" y="600138"/>
                  </a:lnTo>
                  <a:lnTo>
                    <a:pt x="747102" y="600824"/>
                  </a:lnTo>
                  <a:lnTo>
                    <a:pt x="747941" y="601167"/>
                  </a:lnTo>
                  <a:lnTo>
                    <a:pt x="749033" y="601281"/>
                  </a:lnTo>
                  <a:close/>
                </a:path>
                <a:path w="1552575" h="1008379">
                  <a:moveTo>
                    <a:pt x="754900" y="604672"/>
                  </a:moveTo>
                  <a:lnTo>
                    <a:pt x="753097" y="603377"/>
                  </a:lnTo>
                  <a:lnTo>
                    <a:pt x="752348" y="603046"/>
                  </a:lnTo>
                  <a:lnTo>
                    <a:pt x="751154" y="602526"/>
                  </a:lnTo>
                  <a:lnTo>
                    <a:pt x="749071" y="601383"/>
                  </a:lnTo>
                  <a:lnTo>
                    <a:pt x="745490" y="601230"/>
                  </a:lnTo>
                  <a:lnTo>
                    <a:pt x="745490" y="602526"/>
                  </a:lnTo>
                  <a:lnTo>
                    <a:pt x="745426" y="603046"/>
                  </a:lnTo>
                  <a:lnTo>
                    <a:pt x="744816" y="602564"/>
                  </a:lnTo>
                  <a:lnTo>
                    <a:pt x="745490" y="602526"/>
                  </a:lnTo>
                  <a:lnTo>
                    <a:pt x="745490" y="601230"/>
                  </a:lnTo>
                  <a:lnTo>
                    <a:pt x="743648" y="601179"/>
                  </a:lnTo>
                  <a:lnTo>
                    <a:pt x="743915" y="602068"/>
                  </a:lnTo>
                  <a:lnTo>
                    <a:pt x="744093" y="602564"/>
                  </a:lnTo>
                  <a:lnTo>
                    <a:pt x="744588" y="604672"/>
                  </a:lnTo>
                  <a:lnTo>
                    <a:pt x="744575" y="605891"/>
                  </a:lnTo>
                  <a:lnTo>
                    <a:pt x="743635" y="606361"/>
                  </a:lnTo>
                  <a:lnTo>
                    <a:pt x="743788" y="606501"/>
                  </a:lnTo>
                  <a:lnTo>
                    <a:pt x="743508" y="608253"/>
                  </a:lnTo>
                  <a:lnTo>
                    <a:pt x="743445" y="608850"/>
                  </a:lnTo>
                  <a:lnTo>
                    <a:pt x="744550" y="609777"/>
                  </a:lnTo>
                  <a:lnTo>
                    <a:pt x="745972" y="610565"/>
                  </a:lnTo>
                  <a:lnTo>
                    <a:pt x="748550" y="610209"/>
                  </a:lnTo>
                  <a:lnTo>
                    <a:pt x="747737" y="607720"/>
                  </a:lnTo>
                  <a:lnTo>
                    <a:pt x="749033" y="605815"/>
                  </a:lnTo>
                  <a:lnTo>
                    <a:pt x="749376" y="605497"/>
                  </a:lnTo>
                  <a:lnTo>
                    <a:pt x="749871" y="605269"/>
                  </a:lnTo>
                  <a:lnTo>
                    <a:pt x="751255" y="605599"/>
                  </a:lnTo>
                  <a:lnTo>
                    <a:pt x="752538" y="605269"/>
                  </a:lnTo>
                  <a:lnTo>
                    <a:pt x="752932" y="605167"/>
                  </a:lnTo>
                  <a:lnTo>
                    <a:pt x="754545" y="605307"/>
                  </a:lnTo>
                  <a:lnTo>
                    <a:pt x="754621" y="605167"/>
                  </a:lnTo>
                  <a:lnTo>
                    <a:pt x="754900" y="604672"/>
                  </a:lnTo>
                  <a:close/>
                </a:path>
                <a:path w="1552575" h="1008379">
                  <a:moveTo>
                    <a:pt x="761377" y="611593"/>
                  </a:moveTo>
                  <a:lnTo>
                    <a:pt x="760869" y="609422"/>
                  </a:lnTo>
                  <a:lnTo>
                    <a:pt x="760501" y="609460"/>
                  </a:lnTo>
                  <a:lnTo>
                    <a:pt x="760107" y="609460"/>
                  </a:lnTo>
                  <a:lnTo>
                    <a:pt x="759701" y="609422"/>
                  </a:lnTo>
                  <a:lnTo>
                    <a:pt x="759320" y="609028"/>
                  </a:lnTo>
                  <a:lnTo>
                    <a:pt x="757885" y="607428"/>
                  </a:lnTo>
                  <a:lnTo>
                    <a:pt x="757720" y="607822"/>
                  </a:lnTo>
                  <a:lnTo>
                    <a:pt x="754138" y="609841"/>
                  </a:lnTo>
                  <a:lnTo>
                    <a:pt x="752068" y="609053"/>
                  </a:lnTo>
                  <a:lnTo>
                    <a:pt x="750443" y="610019"/>
                  </a:lnTo>
                  <a:lnTo>
                    <a:pt x="752170" y="612343"/>
                  </a:lnTo>
                  <a:lnTo>
                    <a:pt x="753783" y="611987"/>
                  </a:lnTo>
                  <a:lnTo>
                    <a:pt x="757021" y="611225"/>
                  </a:lnTo>
                  <a:lnTo>
                    <a:pt x="757351" y="611505"/>
                  </a:lnTo>
                  <a:lnTo>
                    <a:pt x="757745" y="611695"/>
                  </a:lnTo>
                  <a:lnTo>
                    <a:pt x="758215" y="611771"/>
                  </a:lnTo>
                  <a:lnTo>
                    <a:pt x="758380" y="612013"/>
                  </a:lnTo>
                  <a:lnTo>
                    <a:pt x="758736" y="612444"/>
                  </a:lnTo>
                  <a:lnTo>
                    <a:pt x="761377" y="611593"/>
                  </a:lnTo>
                  <a:close/>
                </a:path>
                <a:path w="1552575" h="1008379">
                  <a:moveTo>
                    <a:pt x="784783" y="534644"/>
                  </a:moveTo>
                  <a:lnTo>
                    <a:pt x="784771" y="533882"/>
                  </a:lnTo>
                  <a:lnTo>
                    <a:pt x="784656" y="533107"/>
                  </a:lnTo>
                  <a:lnTo>
                    <a:pt x="784567" y="532333"/>
                  </a:lnTo>
                  <a:lnTo>
                    <a:pt x="783882" y="532434"/>
                  </a:lnTo>
                  <a:lnTo>
                    <a:pt x="783424" y="532384"/>
                  </a:lnTo>
                  <a:lnTo>
                    <a:pt x="783247" y="532574"/>
                  </a:lnTo>
                  <a:lnTo>
                    <a:pt x="783132" y="532701"/>
                  </a:lnTo>
                  <a:lnTo>
                    <a:pt x="783056" y="532853"/>
                  </a:lnTo>
                  <a:lnTo>
                    <a:pt x="783005" y="533031"/>
                  </a:lnTo>
                  <a:lnTo>
                    <a:pt x="784783" y="534644"/>
                  </a:lnTo>
                  <a:close/>
                </a:path>
                <a:path w="1552575" h="1008379">
                  <a:moveTo>
                    <a:pt x="789546" y="525068"/>
                  </a:moveTo>
                  <a:lnTo>
                    <a:pt x="788949" y="524459"/>
                  </a:lnTo>
                  <a:lnTo>
                    <a:pt x="788162" y="525360"/>
                  </a:lnTo>
                  <a:lnTo>
                    <a:pt x="788619" y="525233"/>
                  </a:lnTo>
                  <a:lnTo>
                    <a:pt x="789089" y="525145"/>
                  </a:lnTo>
                  <a:lnTo>
                    <a:pt x="789546" y="525068"/>
                  </a:lnTo>
                  <a:close/>
                </a:path>
                <a:path w="1552575" h="1008379">
                  <a:moveTo>
                    <a:pt x="805662" y="525399"/>
                  </a:moveTo>
                  <a:lnTo>
                    <a:pt x="805357" y="524992"/>
                  </a:lnTo>
                  <a:lnTo>
                    <a:pt x="805129" y="524408"/>
                  </a:lnTo>
                  <a:lnTo>
                    <a:pt x="804545" y="524129"/>
                  </a:lnTo>
                  <a:lnTo>
                    <a:pt x="803097" y="524852"/>
                  </a:lnTo>
                  <a:lnTo>
                    <a:pt x="803592" y="525462"/>
                  </a:lnTo>
                  <a:lnTo>
                    <a:pt x="803935" y="525957"/>
                  </a:lnTo>
                  <a:lnTo>
                    <a:pt x="804570" y="526338"/>
                  </a:lnTo>
                  <a:lnTo>
                    <a:pt x="805218" y="525691"/>
                  </a:lnTo>
                  <a:lnTo>
                    <a:pt x="805662" y="525399"/>
                  </a:lnTo>
                  <a:close/>
                </a:path>
                <a:path w="1552575" h="1008379">
                  <a:moveTo>
                    <a:pt x="832218" y="517791"/>
                  </a:moveTo>
                  <a:lnTo>
                    <a:pt x="831799" y="517791"/>
                  </a:lnTo>
                  <a:lnTo>
                    <a:pt x="832065" y="518083"/>
                  </a:lnTo>
                  <a:lnTo>
                    <a:pt x="832218" y="517791"/>
                  </a:lnTo>
                  <a:close/>
                </a:path>
                <a:path w="1552575" h="1008379">
                  <a:moveTo>
                    <a:pt x="845731" y="562394"/>
                  </a:moveTo>
                  <a:lnTo>
                    <a:pt x="845235" y="562406"/>
                  </a:lnTo>
                  <a:lnTo>
                    <a:pt x="844715" y="562406"/>
                  </a:lnTo>
                  <a:lnTo>
                    <a:pt x="844219" y="562419"/>
                  </a:lnTo>
                  <a:lnTo>
                    <a:pt x="843953" y="562533"/>
                  </a:lnTo>
                  <a:lnTo>
                    <a:pt x="843826" y="562597"/>
                  </a:lnTo>
                  <a:lnTo>
                    <a:pt x="843902" y="563054"/>
                  </a:lnTo>
                  <a:lnTo>
                    <a:pt x="844080" y="563511"/>
                  </a:lnTo>
                  <a:lnTo>
                    <a:pt x="844372" y="564083"/>
                  </a:lnTo>
                  <a:lnTo>
                    <a:pt x="844677" y="564184"/>
                  </a:lnTo>
                  <a:lnTo>
                    <a:pt x="844804" y="564146"/>
                  </a:lnTo>
                  <a:lnTo>
                    <a:pt x="845642" y="563841"/>
                  </a:lnTo>
                  <a:lnTo>
                    <a:pt x="845667" y="563626"/>
                  </a:lnTo>
                  <a:lnTo>
                    <a:pt x="845705" y="563232"/>
                  </a:lnTo>
                  <a:lnTo>
                    <a:pt x="845718" y="562813"/>
                  </a:lnTo>
                  <a:lnTo>
                    <a:pt x="845731" y="562394"/>
                  </a:lnTo>
                  <a:close/>
                </a:path>
                <a:path w="1552575" h="1008379">
                  <a:moveTo>
                    <a:pt x="877290" y="439737"/>
                  </a:moveTo>
                  <a:lnTo>
                    <a:pt x="877100" y="439305"/>
                  </a:lnTo>
                  <a:lnTo>
                    <a:pt x="876935" y="438645"/>
                  </a:lnTo>
                  <a:lnTo>
                    <a:pt x="875995" y="439216"/>
                  </a:lnTo>
                  <a:lnTo>
                    <a:pt x="875550" y="439508"/>
                  </a:lnTo>
                  <a:lnTo>
                    <a:pt x="875792" y="439737"/>
                  </a:lnTo>
                  <a:lnTo>
                    <a:pt x="875995" y="440118"/>
                  </a:lnTo>
                  <a:lnTo>
                    <a:pt x="876261" y="440169"/>
                  </a:lnTo>
                  <a:lnTo>
                    <a:pt x="876554" y="440220"/>
                  </a:lnTo>
                  <a:lnTo>
                    <a:pt x="876960" y="440029"/>
                  </a:lnTo>
                  <a:lnTo>
                    <a:pt x="877201" y="439813"/>
                  </a:lnTo>
                  <a:close/>
                </a:path>
                <a:path w="1552575" h="1008379">
                  <a:moveTo>
                    <a:pt x="878954" y="464972"/>
                  </a:moveTo>
                  <a:lnTo>
                    <a:pt x="878789" y="464680"/>
                  </a:lnTo>
                  <a:lnTo>
                    <a:pt x="878535" y="464223"/>
                  </a:lnTo>
                  <a:lnTo>
                    <a:pt x="878078" y="463334"/>
                  </a:lnTo>
                  <a:lnTo>
                    <a:pt x="878725" y="462089"/>
                  </a:lnTo>
                  <a:lnTo>
                    <a:pt x="877417" y="461645"/>
                  </a:lnTo>
                  <a:lnTo>
                    <a:pt x="877112" y="461873"/>
                  </a:lnTo>
                  <a:lnTo>
                    <a:pt x="876630" y="462026"/>
                  </a:lnTo>
                  <a:lnTo>
                    <a:pt x="876274" y="463283"/>
                  </a:lnTo>
                  <a:lnTo>
                    <a:pt x="876211" y="465099"/>
                  </a:lnTo>
                  <a:lnTo>
                    <a:pt x="877150" y="465074"/>
                  </a:lnTo>
                  <a:lnTo>
                    <a:pt x="878624" y="464680"/>
                  </a:lnTo>
                  <a:lnTo>
                    <a:pt x="878687" y="464985"/>
                  </a:lnTo>
                  <a:lnTo>
                    <a:pt x="878865" y="464972"/>
                  </a:lnTo>
                  <a:close/>
                </a:path>
                <a:path w="1552575" h="1008379">
                  <a:moveTo>
                    <a:pt x="909777" y="439674"/>
                  </a:moveTo>
                  <a:lnTo>
                    <a:pt x="908316" y="438467"/>
                  </a:lnTo>
                  <a:lnTo>
                    <a:pt x="907211" y="438581"/>
                  </a:lnTo>
                  <a:lnTo>
                    <a:pt x="906094" y="438658"/>
                  </a:lnTo>
                  <a:lnTo>
                    <a:pt x="904976" y="438785"/>
                  </a:lnTo>
                  <a:lnTo>
                    <a:pt x="904925" y="439572"/>
                  </a:lnTo>
                  <a:lnTo>
                    <a:pt x="903401" y="439305"/>
                  </a:lnTo>
                  <a:lnTo>
                    <a:pt x="902652" y="439204"/>
                  </a:lnTo>
                  <a:lnTo>
                    <a:pt x="902246" y="439394"/>
                  </a:lnTo>
                  <a:lnTo>
                    <a:pt x="901954" y="439762"/>
                  </a:lnTo>
                  <a:lnTo>
                    <a:pt x="902309" y="440575"/>
                  </a:lnTo>
                  <a:lnTo>
                    <a:pt x="904722" y="441236"/>
                  </a:lnTo>
                  <a:lnTo>
                    <a:pt x="906691" y="440512"/>
                  </a:lnTo>
                  <a:lnTo>
                    <a:pt x="908240" y="438518"/>
                  </a:lnTo>
                  <a:lnTo>
                    <a:pt x="909777" y="439674"/>
                  </a:lnTo>
                  <a:close/>
                </a:path>
                <a:path w="1552575" h="1008379">
                  <a:moveTo>
                    <a:pt x="912990" y="437324"/>
                  </a:moveTo>
                  <a:lnTo>
                    <a:pt x="912634" y="437553"/>
                  </a:lnTo>
                  <a:lnTo>
                    <a:pt x="912901" y="437743"/>
                  </a:lnTo>
                  <a:lnTo>
                    <a:pt x="912990" y="437324"/>
                  </a:lnTo>
                  <a:close/>
                </a:path>
                <a:path w="1552575" h="1008379">
                  <a:moveTo>
                    <a:pt x="916876" y="447255"/>
                  </a:moveTo>
                  <a:lnTo>
                    <a:pt x="916851" y="447078"/>
                  </a:lnTo>
                  <a:lnTo>
                    <a:pt x="916813" y="446925"/>
                  </a:lnTo>
                  <a:lnTo>
                    <a:pt x="916800" y="446786"/>
                  </a:lnTo>
                  <a:lnTo>
                    <a:pt x="916457" y="446836"/>
                  </a:lnTo>
                  <a:lnTo>
                    <a:pt x="916000" y="446798"/>
                  </a:lnTo>
                  <a:lnTo>
                    <a:pt x="915784" y="447001"/>
                  </a:lnTo>
                  <a:lnTo>
                    <a:pt x="915619" y="447141"/>
                  </a:lnTo>
                  <a:lnTo>
                    <a:pt x="915758" y="447624"/>
                  </a:lnTo>
                  <a:lnTo>
                    <a:pt x="915758" y="447954"/>
                  </a:lnTo>
                  <a:lnTo>
                    <a:pt x="916139" y="447890"/>
                  </a:lnTo>
                  <a:lnTo>
                    <a:pt x="916571" y="447903"/>
                  </a:lnTo>
                  <a:lnTo>
                    <a:pt x="916851" y="447713"/>
                  </a:lnTo>
                  <a:lnTo>
                    <a:pt x="916266" y="447725"/>
                  </a:lnTo>
                  <a:lnTo>
                    <a:pt x="915974" y="447776"/>
                  </a:lnTo>
                  <a:lnTo>
                    <a:pt x="916876" y="447255"/>
                  </a:lnTo>
                  <a:close/>
                </a:path>
                <a:path w="1552575" h="1008379">
                  <a:moveTo>
                    <a:pt x="921804" y="342087"/>
                  </a:moveTo>
                  <a:lnTo>
                    <a:pt x="921562" y="341985"/>
                  </a:lnTo>
                  <a:lnTo>
                    <a:pt x="921359" y="342074"/>
                  </a:lnTo>
                  <a:lnTo>
                    <a:pt x="921245" y="342226"/>
                  </a:lnTo>
                  <a:lnTo>
                    <a:pt x="921232" y="342404"/>
                  </a:lnTo>
                  <a:lnTo>
                    <a:pt x="921448" y="342544"/>
                  </a:lnTo>
                  <a:lnTo>
                    <a:pt x="921651" y="342455"/>
                  </a:lnTo>
                  <a:lnTo>
                    <a:pt x="921766" y="342303"/>
                  </a:lnTo>
                  <a:lnTo>
                    <a:pt x="921791" y="342138"/>
                  </a:lnTo>
                  <a:close/>
                </a:path>
                <a:path w="1552575" h="1008379">
                  <a:moveTo>
                    <a:pt x="924585" y="432536"/>
                  </a:moveTo>
                  <a:lnTo>
                    <a:pt x="923175" y="431698"/>
                  </a:lnTo>
                  <a:lnTo>
                    <a:pt x="922147" y="430771"/>
                  </a:lnTo>
                  <a:lnTo>
                    <a:pt x="921931" y="429539"/>
                  </a:lnTo>
                  <a:lnTo>
                    <a:pt x="920026" y="430149"/>
                  </a:lnTo>
                  <a:lnTo>
                    <a:pt x="918083" y="430542"/>
                  </a:lnTo>
                  <a:lnTo>
                    <a:pt x="915987" y="430314"/>
                  </a:lnTo>
                  <a:lnTo>
                    <a:pt x="914984" y="432955"/>
                  </a:lnTo>
                  <a:lnTo>
                    <a:pt x="916419" y="434771"/>
                  </a:lnTo>
                  <a:lnTo>
                    <a:pt x="917676" y="436791"/>
                  </a:lnTo>
                  <a:lnTo>
                    <a:pt x="918667" y="436003"/>
                  </a:lnTo>
                  <a:lnTo>
                    <a:pt x="919568" y="435102"/>
                  </a:lnTo>
                  <a:lnTo>
                    <a:pt x="920356" y="433641"/>
                  </a:lnTo>
                  <a:lnTo>
                    <a:pt x="921194" y="433755"/>
                  </a:lnTo>
                  <a:lnTo>
                    <a:pt x="921766" y="433679"/>
                  </a:lnTo>
                  <a:lnTo>
                    <a:pt x="921524" y="435051"/>
                  </a:lnTo>
                  <a:lnTo>
                    <a:pt x="921118" y="436194"/>
                  </a:lnTo>
                  <a:lnTo>
                    <a:pt x="921232" y="438150"/>
                  </a:lnTo>
                  <a:lnTo>
                    <a:pt x="921575" y="439293"/>
                  </a:lnTo>
                  <a:lnTo>
                    <a:pt x="923340" y="438962"/>
                  </a:lnTo>
                  <a:lnTo>
                    <a:pt x="923340" y="438835"/>
                  </a:lnTo>
                  <a:lnTo>
                    <a:pt x="923277" y="438619"/>
                  </a:lnTo>
                  <a:lnTo>
                    <a:pt x="923239" y="438340"/>
                  </a:lnTo>
                  <a:lnTo>
                    <a:pt x="923175" y="438150"/>
                  </a:lnTo>
                  <a:lnTo>
                    <a:pt x="923290" y="437870"/>
                  </a:lnTo>
                  <a:lnTo>
                    <a:pt x="923226" y="436016"/>
                  </a:lnTo>
                  <a:lnTo>
                    <a:pt x="923366" y="434136"/>
                  </a:lnTo>
                  <a:lnTo>
                    <a:pt x="924585" y="432536"/>
                  </a:lnTo>
                  <a:close/>
                </a:path>
                <a:path w="1552575" h="1008379">
                  <a:moveTo>
                    <a:pt x="924763" y="432612"/>
                  </a:moveTo>
                  <a:lnTo>
                    <a:pt x="924674" y="432409"/>
                  </a:lnTo>
                  <a:lnTo>
                    <a:pt x="924585" y="432536"/>
                  </a:lnTo>
                  <a:lnTo>
                    <a:pt x="924712" y="432612"/>
                  </a:lnTo>
                  <a:close/>
                </a:path>
                <a:path w="1552575" h="1008379">
                  <a:moveTo>
                    <a:pt x="928522" y="462534"/>
                  </a:moveTo>
                  <a:lnTo>
                    <a:pt x="927430" y="461022"/>
                  </a:lnTo>
                  <a:lnTo>
                    <a:pt x="926185" y="459409"/>
                  </a:lnTo>
                  <a:lnTo>
                    <a:pt x="925271" y="459320"/>
                  </a:lnTo>
                  <a:lnTo>
                    <a:pt x="924318" y="459193"/>
                  </a:lnTo>
                  <a:lnTo>
                    <a:pt x="923061" y="459193"/>
                  </a:lnTo>
                  <a:lnTo>
                    <a:pt x="922743" y="459549"/>
                  </a:lnTo>
                  <a:lnTo>
                    <a:pt x="921981" y="459994"/>
                  </a:lnTo>
                  <a:lnTo>
                    <a:pt x="924280" y="463677"/>
                  </a:lnTo>
                  <a:lnTo>
                    <a:pt x="928204" y="464680"/>
                  </a:lnTo>
                  <a:lnTo>
                    <a:pt x="928522" y="462534"/>
                  </a:lnTo>
                  <a:close/>
                </a:path>
                <a:path w="1552575" h="1008379">
                  <a:moveTo>
                    <a:pt x="928573" y="432930"/>
                  </a:moveTo>
                  <a:lnTo>
                    <a:pt x="928255" y="430758"/>
                  </a:lnTo>
                  <a:lnTo>
                    <a:pt x="928179" y="430250"/>
                  </a:lnTo>
                  <a:lnTo>
                    <a:pt x="927811" y="429780"/>
                  </a:lnTo>
                  <a:lnTo>
                    <a:pt x="927544" y="429234"/>
                  </a:lnTo>
                  <a:lnTo>
                    <a:pt x="925918" y="429856"/>
                  </a:lnTo>
                  <a:lnTo>
                    <a:pt x="925004" y="430872"/>
                  </a:lnTo>
                  <a:lnTo>
                    <a:pt x="924788" y="432460"/>
                  </a:lnTo>
                  <a:lnTo>
                    <a:pt x="925093" y="432612"/>
                  </a:lnTo>
                  <a:lnTo>
                    <a:pt x="925398" y="432777"/>
                  </a:lnTo>
                  <a:lnTo>
                    <a:pt x="927950" y="433438"/>
                  </a:lnTo>
                  <a:lnTo>
                    <a:pt x="928573" y="432930"/>
                  </a:lnTo>
                  <a:close/>
                </a:path>
                <a:path w="1552575" h="1008379">
                  <a:moveTo>
                    <a:pt x="930554" y="335699"/>
                  </a:moveTo>
                  <a:lnTo>
                    <a:pt x="929932" y="336092"/>
                  </a:lnTo>
                  <a:lnTo>
                    <a:pt x="929259" y="336664"/>
                  </a:lnTo>
                  <a:lnTo>
                    <a:pt x="928560" y="337312"/>
                  </a:lnTo>
                  <a:lnTo>
                    <a:pt x="928458" y="337693"/>
                  </a:lnTo>
                  <a:lnTo>
                    <a:pt x="928382" y="337934"/>
                  </a:lnTo>
                  <a:lnTo>
                    <a:pt x="929525" y="337159"/>
                  </a:lnTo>
                  <a:lnTo>
                    <a:pt x="930109" y="336943"/>
                  </a:lnTo>
                  <a:lnTo>
                    <a:pt x="930402" y="336537"/>
                  </a:lnTo>
                  <a:lnTo>
                    <a:pt x="930541" y="336321"/>
                  </a:lnTo>
                  <a:lnTo>
                    <a:pt x="930554" y="336016"/>
                  </a:lnTo>
                  <a:lnTo>
                    <a:pt x="930554" y="335699"/>
                  </a:lnTo>
                  <a:close/>
                </a:path>
                <a:path w="1552575" h="1008379">
                  <a:moveTo>
                    <a:pt x="980567" y="432917"/>
                  </a:moveTo>
                  <a:lnTo>
                    <a:pt x="979525" y="429590"/>
                  </a:lnTo>
                  <a:lnTo>
                    <a:pt x="979411" y="429209"/>
                  </a:lnTo>
                  <a:lnTo>
                    <a:pt x="979309" y="429564"/>
                  </a:lnTo>
                  <a:lnTo>
                    <a:pt x="979208" y="429882"/>
                  </a:lnTo>
                  <a:lnTo>
                    <a:pt x="978547" y="432358"/>
                  </a:lnTo>
                  <a:lnTo>
                    <a:pt x="978712" y="432727"/>
                  </a:lnTo>
                  <a:lnTo>
                    <a:pt x="979576" y="434606"/>
                  </a:lnTo>
                  <a:lnTo>
                    <a:pt x="980097" y="434035"/>
                  </a:lnTo>
                  <a:lnTo>
                    <a:pt x="980401" y="433489"/>
                  </a:lnTo>
                  <a:lnTo>
                    <a:pt x="980567" y="432917"/>
                  </a:lnTo>
                  <a:close/>
                </a:path>
                <a:path w="1552575" h="1008379">
                  <a:moveTo>
                    <a:pt x="992428" y="362051"/>
                  </a:moveTo>
                  <a:lnTo>
                    <a:pt x="982306" y="371843"/>
                  </a:lnTo>
                  <a:lnTo>
                    <a:pt x="982814" y="372694"/>
                  </a:lnTo>
                  <a:lnTo>
                    <a:pt x="983538" y="373418"/>
                  </a:lnTo>
                  <a:lnTo>
                    <a:pt x="984656" y="373227"/>
                  </a:lnTo>
                  <a:lnTo>
                    <a:pt x="986256" y="370852"/>
                  </a:lnTo>
                  <a:lnTo>
                    <a:pt x="988656" y="369531"/>
                  </a:lnTo>
                  <a:lnTo>
                    <a:pt x="989139" y="365658"/>
                  </a:lnTo>
                  <a:lnTo>
                    <a:pt x="990828" y="363778"/>
                  </a:lnTo>
                  <a:lnTo>
                    <a:pt x="992428" y="362051"/>
                  </a:lnTo>
                  <a:close/>
                </a:path>
                <a:path w="1552575" h="1008379">
                  <a:moveTo>
                    <a:pt x="993965" y="361886"/>
                  </a:moveTo>
                  <a:lnTo>
                    <a:pt x="993597" y="361632"/>
                  </a:lnTo>
                  <a:lnTo>
                    <a:pt x="992809" y="361632"/>
                  </a:lnTo>
                  <a:lnTo>
                    <a:pt x="992428" y="362051"/>
                  </a:lnTo>
                  <a:lnTo>
                    <a:pt x="993965" y="361886"/>
                  </a:lnTo>
                  <a:close/>
                </a:path>
                <a:path w="1552575" h="1008379">
                  <a:moveTo>
                    <a:pt x="1002182" y="360934"/>
                  </a:moveTo>
                  <a:lnTo>
                    <a:pt x="993965" y="361886"/>
                  </a:lnTo>
                  <a:lnTo>
                    <a:pt x="998969" y="365328"/>
                  </a:lnTo>
                  <a:lnTo>
                    <a:pt x="1001141" y="364553"/>
                  </a:lnTo>
                  <a:lnTo>
                    <a:pt x="1002182" y="360934"/>
                  </a:lnTo>
                  <a:close/>
                </a:path>
                <a:path w="1552575" h="1008379">
                  <a:moveTo>
                    <a:pt x="1004582" y="351015"/>
                  </a:moveTo>
                  <a:lnTo>
                    <a:pt x="1004316" y="350189"/>
                  </a:lnTo>
                  <a:lnTo>
                    <a:pt x="1003134" y="348780"/>
                  </a:lnTo>
                  <a:lnTo>
                    <a:pt x="1002106" y="348310"/>
                  </a:lnTo>
                  <a:lnTo>
                    <a:pt x="1000417" y="348513"/>
                  </a:lnTo>
                  <a:lnTo>
                    <a:pt x="999540" y="348399"/>
                  </a:lnTo>
                  <a:lnTo>
                    <a:pt x="998131" y="348068"/>
                  </a:lnTo>
                  <a:lnTo>
                    <a:pt x="997267" y="346951"/>
                  </a:lnTo>
                  <a:lnTo>
                    <a:pt x="995807" y="346684"/>
                  </a:lnTo>
                  <a:lnTo>
                    <a:pt x="994105" y="347383"/>
                  </a:lnTo>
                  <a:lnTo>
                    <a:pt x="992327" y="348208"/>
                  </a:lnTo>
                  <a:lnTo>
                    <a:pt x="989990" y="348983"/>
                  </a:lnTo>
                  <a:lnTo>
                    <a:pt x="989469" y="349097"/>
                  </a:lnTo>
                  <a:lnTo>
                    <a:pt x="988961" y="349173"/>
                  </a:lnTo>
                  <a:lnTo>
                    <a:pt x="985748" y="351358"/>
                  </a:lnTo>
                  <a:lnTo>
                    <a:pt x="987488" y="352412"/>
                  </a:lnTo>
                  <a:lnTo>
                    <a:pt x="998893" y="352361"/>
                  </a:lnTo>
                  <a:lnTo>
                    <a:pt x="1003719" y="352399"/>
                  </a:lnTo>
                  <a:lnTo>
                    <a:pt x="1004519" y="352793"/>
                  </a:lnTo>
                  <a:lnTo>
                    <a:pt x="1004582" y="352221"/>
                  </a:lnTo>
                  <a:lnTo>
                    <a:pt x="1004582" y="351015"/>
                  </a:lnTo>
                  <a:close/>
                </a:path>
                <a:path w="1552575" h="1008379">
                  <a:moveTo>
                    <a:pt x="1011402" y="388061"/>
                  </a:moveTo>
                  <a:lnTo>
                    <a:pt x="1008621" y="382981"/>
                  </a:lnTo>
                  <a:lnTo>
                    <a:pt x="1005560" y="383527"/>
                  </a:lnTo>
                  <a:lnTo>
                    <a:pt x="1002538" y="384340"/>
                  </a:lnTo>
                  <a:lnTo>
                    <a:pt x="1000861" y="386791"/>
                  </a:lnTo>
                  <a:lnTo>
                    <a:pt x="1000861" y="407162"/>
                  </a:lnTo>
                  <a:lnTo>
                    <a:pt x="1000582" y="407441"/>
                  </a:lnTo>
                  <a:lnTo>
                    <a:pt x="1000556" y="407085"/>
                  </a:lnTo>
                  <a:lnTo>
                    <a:pt x="1000861" y="407162"/>
                  </a:lnTo>
                  <a:lnTo>
                    <a:pt x="1000861" y="386791"/>
                  </a:lnTo>
                  <a:lnTo>
                    <a:pt x="999223" y="389178"/>
                  </a:lnTo>
                  <a:lnTo>
                    <a:pt x="998334" y="391617"/>
                  </a:lnTo>
                  <a:lnTo>
                    <a:pt x="995476" y="395820"/>
                  </a:lnTo>
                  <a:lnTo>
                    <a:pt x="984427" y="404761"/>
                  </a:lnTo>
                  <a:lnTo>
                    <a:pt x="983297" y="405955"/>
                  </a:lnTo>
                  <a:lnTo>
                    <a:pt x="983970" y="407682"/>
                  </a:lnTo>
                  <a:lnTo>
                    <a:pt x="984631" y="407974"/>
                  </a:lnTo>
                  <a:lnTo>
                    <a:pt x="985380" y="407568"/>
                  </a:lnTo>
                  <a:lnTo>
                    <a:pt x="986104" y="407492"/>
                  </a:lnTo>
                  <a:lnTo>
                    <a:pt x="987628" y="406615"/>
                  </a:lnTo>
                  <a:lnTo>
                    <a:pt x="988021" y="406958"/>
                  </a:lnTo>
                  <a:lnTo>
                    <a:pt x="988136" y="407682"/>
                  </a:lnTo>
                  <a:lnTo>
                    <a:pt x="987958" y="408165"/>
                  </a:lnTo>
                  <a:lnTo>
                    <a:pt x="987666" y="408381"/>
                  </a:lnTo>
                  <a:lnTo>
                    <a:pt x="988047" y="408940"/>
                  </a:lnTo>
                  <a:lnTo>
                    <a:pt x="988847" y="409282"/>
                  </a:lnTo>
                  <a:lnTo>
                    <a:pt x="989799" y="409765"/>
                  </a:lnTo>
                  <a:lnTo>
                    <a:pt x="990244" y="409638"/>
                  </a:lnTo>
                  <a:lnTo>
                    <a:pt x="990701" y="409638"/>
                  </a:lnTo>
                  <a:lnTo>
                    <a:pt x="992720" y="406654"/>
                  </a:lnTo>
                  <a:lnTo>
                    <a:pt x="995756" y="407454"/>
                  </a:lnTo>
                  <a:lnTo>
                    <a:pt x="996810" y="409638"/>
                  </a:lnTo>
                  <a:lnTo>
                    <a:pt x="996835" y="411759"/>
                  </a:lnTo>
                  <a:lnTo>
                    <a:pt x="996454" y="413054"/>
                  </a:lnTo>
                  <a:lnTo>
                    <a:pt x="996365" y="413918"/>
                  </a:lnTo>
                  <a:lnTo>
                    <a:pt x="996759" y="414426"/>
                  </a:lnTo>
                  <a:lnTo>
                    <a:pt x="996911" y="415671"/>
                  </a:lnTo>
                  <a:lnTo>
                    <a:pt x="997229" y="416687"/>
                  </a:lnTo>
                  <a:lnTo>
                    <a:pt x="997216" y="416814"/>
                  </a:lnTo>
                  <a:lnTo>
                    <a:pt x="997077" y="417233"/>
                  </a:lnTo>
                  <a:lnTo>
                    <a:pt x="998321" y="417601"/>
                  </a:lnTo>
                  <a:lnTo>
                    <a:pt x="998512" y="417639"/>
                  </a:lnTo>
                  <a:lnTo>
                    <a:pt x="999693" y="418045"/>
                  </a:lnTo>
                  <a:lnTo>
                    <a:pt x="1000696" y="418490"/>
                  </a:lnTo>
                  <a:lnTo>
                    <a:pt x="1001941" y="418973"/>
                  </a:lnTo>
                  <a:lnTo>
                    <a:pt x="1002715" y="417233"/>
                  </a:lnTo>
                  <a:lnTo>
                    <a:pt x="1003211" y="415848"/>
                  </a:lnTo>
                  <a:lnTo>
                    <a:pt x="1003947" y="414566"/>
                  </a:lnTo>
                  <a:lnTo>
                    <a:pt x="1003414" y="413918"/>
                  </a:lnTo>
                  <a:lnTo>
                    <a:pt x="1003515" y="413054"/>
                  </a:lnTo>
                  <a:lnTo>
                    <a:pt x="1003693" y="412330"/>
                  </a:lnTo>
                  <a:lnTo>
                    <a:pt x="1002792" y="410641"/>
                  </a:lnTo>
                  <a:lnTo>
                    <a:pt x="1002677" y="407974"/>
                  </a:lnTo>
                  <a:lnTo>
                    <a:pt x="1002588" y="407441"/>
                  </a:lnTo>
                  <a:lnTo>
                    <a:pt x="1002525" y="407085"/>
                  </a:lnTo>
                  <a:lnTo>
                    <a:pt x="1002665" y="406958"/>
                  </a:lnTo>
                  <a:lnTo>
                    <a:pt x="1002665" y="406654"/>
                  </a:lnTo>
                  <a:lnTo>
                    <a:pt x="1002080" y="404761"/>
                  </a:lnTo>
                  <a:lnTo>
                    <a:pt x="1002157" y="404215"/>
                  </a:lnTo>
                  <a:lnTo>
                    <a:pt x="1003808" y="403288"/>
                  </a:lnTo>
                  <a:lnTo>
                    <a:pt x="1003858" y="401523"/>
                  </a:lnTo>
                  <a:lnTo>
                    <a:pt x="1005357" y="398703"/>
                  </a:lnTo>
                  <a:lnTo>
                    <a:pt x="1006513" y="396646"/>
                  </a:lnTo>
                  <a:lnTo>
                    <a:pt x="1011123" y="390779"/>
                  </a:lnTo>
                  <a:lnTo>
                    <a:pt x="1011402" y="388061"/>
                  </a:lnTo>
                  <a:close/>
                </a:path>
                <a:path w="1552575" h="1008379">
                  <a:moveTo>
                    <a:pt x="1023950" y="320865"/>
                  </a:moveTo>
                  <a:lnTo>
                    <a:pt x="1023467" y="318617"/>
                  </a:lnTo>
                  <a:lnTo>
                    <a:pt x="1022832" y="317855"/>
                  </a:lnTo>
                  <a:lnTo>
                    <a:pt x="1022388" y="317080"/>
                  </a:lnTo>
                  <a:lnTo>
                    <a:pt x="1022908" y="316052"/>
                  </a:lnTo>
                  <a:lnTo>
                    <a:pt x="1022654" y="314871"/>
                  </a:lnTo>
                  <a:lnTo>
                    <a:pt x="1019492" y="314782"/>
                  </a:lnTo>
                  <a:lnTo>
                    <a:pt x="1016520" y="314337"/>
                  </a:lnTo>
                  <a:lnTo>
                    <a:pt x="1013701" y="315633"/>
                  </a:lnTo>
                  <a:lnTo>
                    <a:pt x="1013841" y="315671"/>
                  </a:lnTo>
                  <a:lnTo>
                    <a:pt x="1013980" y="315747"/>
                  </a:lnTo>
                  <a:lnTo>
                    <a:pt x="1021384" y="319747"/>
                  </a:lnTo>
                  <a:lnTo>
                    <a:pt x="1022680" y="320624"/>
                  </a:lnTo>
                  <a:lnTo>
                    <a:pt x="1023099" y="320598"/>
                  </a:lnTo>
                  <a:lnTo>
                    <a:pt x="1023518" y="320675"/>
                  </a:lnTo>
                  <a:lnTo>
                    <a:pt x="1023950" y="320865"/>
                  </a:lnTo>
                  <a:close/>
                </a:path>
                <a:path w="1552575" h="1008379">
                  <a:moveTo>
                    <a:pt x="1044854" y="330441"/>
                  </a:moveTo>
                  <a:lnTo>
                    <a:pt x="1044689" y="329933"/>
                  </a:lnTo>
                  <a:lnTo>
                    <a:pt x="1044587" y="329006"/>
                  </a:lnTo>
                  <a:lnTo>
                    <a:pt x="1041463" y="328256"/>
                  </a:lnTo>
                  <a:lnTo>
                    <a:pt x="1039939" y="326085"/>
                  </a:lnTo>
                  <a:lnTo>
                    <a:pt x="1037691" y="323380"/>
                  </a:lnTo>
                  <a:lnTo>
                    <a:pt x="1036878" y="322516"/>
                  </a:lnTo>
                  <a:lnTo>
                    <a:pt x="1036180" y="322199"/>
                  </a:lnTo>
                  <a:lnTo>
                    <a:pt x="1034808" y="321271"/>
                  </a:lnTo>
                  <a:lnTo>
                    <a:pt x="1035405" y="326351"/>
                  </a:lnTo>
                  <a:lnTo>
                    <a:pt x="1039609" y="332460"/>
                  </a:lnTo>
                  <a:lnTo>
                    <a:pt x="1042390" y="332181"/>
                  </a:lnTo>
                  <a:lnTo>
                    <a:pt x="1044854" y="330441"/>
                  </a:lnTo>
                  <a:close/>
                </a:path>
                <a:path w="1552575" h="1008379">
                  <a:moveTo>
                    <a:pt x="1045222" y="409143"/>
                  </a:moveTo>
                  <a:lnTo>
                    <a:pt x="1044968" y="408381"/>
                  </a:lnTo>
                  <a:lnTo>
                    <a:pt x="1044511" y="408203"/>
                  </a:lnTo>
                  <a:lnTo>
                    <a:pt x="1044181" y="408432"/>
                  </a:lnTo>
                  <a:lnTo>
                    <a:pt x="1045222" y="409143"/>
                  </a:lnTo>
                  <a:close/>
                </a:path>
                <a:path w="1552575" h="1008379">
                  <a:moveTo>
                    <a:pt x="1049528" y="412838"/>
                  </a:moveTo>
                  <a:lnTo>
                    <a:pt x="1047623" y="410984"/>
                  </a:lnTo>
                  <a:lnTo>
                    <a:pt x="1047064" y="410692"/>
                  </a:lnTo>
                  <a:lnTo>
                    <a:pt x="1046835" y="410235"/>
                  </a:lnTo>
                  <a:lnTo>
                    <a:pt x="1045222" y="409143"/>
                  </a:lnTo>
                  <a:lnTo>
                    <a:pt x="1046759" y="413918"/>
                  </a:lnTo>
                  <a:lnTo>
                    <a:pt x="1048359" y="413918"/>
                  </a:lnTo>
                  <a:lnTo>
                    <a:pt x="1049274" y="414274"/>
                  </a:lnTo>
                  <a:lnTo>
                    <a:pt x="1049337" y="413918"/>
                  </a:lnTo>
                  <a:lnTo>
                    <a:pt x="1049528" y="412838"/>
                  </a:lnTo>
                  <a:close/>
                </a:path>
                <a:path w="1552575" h="1008379">
                  <a:moveTo>
                    <a:pt x="1055458" y="309664"/>
                  </a:moveTo>
                  <a:lnTo>
                    <a:pt x="1054976" y="309524"/>
                  </a:lnTo>
                  <a:lnTo>
                    <a:pt x="1054430" y="309143"/>
                  </a:lnTo>
                  <a:lnTo>
                    <a:pt x="1053998" y="309257"/>
                  </a:lnTo>
                  <a:lnTo>
                    <a:pt x="1053134" y="309473"/>
                  </a:lnTo>
                  <a:lnTo>
                    <a:pt x="1052131" y="309765"/>
                  </a:lnTo>
                  <a:lnTo>
                    <a:pt x="1052271" y="311632"/>
                  </a:lnTo>
                  <a:lnTo>
                    <a:pt x="1053388" y="311353"/>
                  </a:lnTo>
                  <a:lnTo>
                    <a:pt x="1054163" y="311289"/>
                  </a:lnTo>
                  <a:lnTo>
                    <a:pt x="1054785" y="310934"/>
                  </a:lnTo>
                  <a:lnTo>
                    <a:pt x="1055141" y="310756"/>
                  </a:lnTo>
                  <a:lnTo>
                    <a:pt x="1055243" y="310108"/>
                  </a:lnTo>
                  <a:lnTo>
                    <a:pt x="1055458" y="309664"/>
                  </a:lnTo>
                  <a:close/>
                </a:path>
                <a:path w="1552575" h="1008379">
                  <a:moveTo>
                    <a:pt x="1062977" y="421271"/>
                  </a:moveTo>
                  <a:lnTo>
                    <a:pt x="1062837" y="421132"/>
                  </a:lnTo>
                  <a:lnTo>
                    <a:pt x="1060475" y="419519"/>
                  </a:lnTo>
                  <a:lnTo>
                    <a:pt x="1060310" y="419404"/>
                  </a:lnTo>
                  <a:lnTo>
                    <a:pt x="1059865" y="419493"/>
                  </a:lnTo>
                  <a:lnTo>
                    <a:pt x="1059510" y="419519"/>
                  </a:lnTo>
                  <a:lnTo>
                    <a:pt x="1059218" y="419468"/>
                  </a:lnTo>
                  <a:lnTo>
                    <a:pt x="1047470" y="427977"/>
                  </a:lnTo>
                  <a:lnTo>
                    <a:pt x="1047711" y="426237"/>
                  </a:lnTo>
                  <a:lnTo>
                    <a:pt x="1048473" y="424827"/>
                  </a:lnTo>
                  <a:lnTo>
                    <a:pt x="1048626" y="424561"/>
                  </a:lnTo>
                  <a:lnTo>
                    <a:pt x="1049705" y="421678"/>
                  </a:lnTo>
                  <a:lnTo>
                    <a:pt x="1049870" y="421271"/>
                  </a:lnTo>
                  <a:lnTo>
                    <a:pt x="1050302" y="420154"/>
                  </a:lnTo>
                  <a:lnTo>
                    <a:pt x="1046035" y="419354"/>
                  </a:lnTo>
                  <a:lnTo>
                    <a:pt x="1044994" y="419214"/>
                  </a:lnTo>
                  <a:lnTo>
                    <a:pt x="1042936" y="418579"/>
                  </a:lnTo>
                  <a:lnTo>
                    <a:pt x="1041908" y="417944"/>
                  </a:lnTo>
                  <a:lnTo>
                    <a:pt x="1041844" y="415696"/>
                  </a:lnTo>
                  <a:lnTo>
                    <a:pt x="1042174" y="415163"/>
                  </a:lnTo>
                  <a:lnTo>
                    <a:pt x="1042670" y="414820"/>
                  </a:lnTo>
                  <a:lnTo>
                    <a:pt x="1041323" y="414477"/>
                  </a:lnTo>
                  <a:lnTo>
                    <a:pt x="1039837" y="414413"/>
                  </a:lnTo>
                  <a:lnTo>
                    <a:pt x="1038974" y="412813"/>
                  </a:lnTo>
                  <a:lnTo>
                    <a:pt x="1039228" y="412394"/>
                  </a:lnTo>
                  <a:lnTo>
                    <a:pt x="1039418" y="411772"/>
                  </a:lnTo>
                  <a:lnTo>
                    <a:pt x="1044181" y="408432"/>
                  </a:lnTo>
                  <a:lnTo>
                    <a:pt x="1041209" y="406412"/>
                  </a:lnTo>
                  <a:lnTo>
                    <a:pt x="1043241" y="403733"/>
                  </a:lnTo>
                  <a:lnTo>
                    <a:pt x="1048829" y="405206"/>
                  </a:lnTo>
                  <a:lnTo>
                    <a:pt x="1048080" y="403733"/>
                  </a:lnTo>
                  <a:lnTo>
                    <a:pt x="1047711" y="403009"/>
                  </a:lnTo>
                  <a:lnTo>
                    <a:pt x="1045425" y="403110"/>
                  </a:lnTo>
                  <a:lnTo>
                    <a:pt x="1043152" y="403263"/>
                  </a:lnTo>
                  <a:lnTo>
                    <a:pt x="1038542" y="404050"/>
                  </a:lnTo>
                  <a:lnTo>
                    <a:pt x="1038542" y="437629"/>
                  </a:lnTo>
                  <a:lnTo>
                    <a:pt x="1038529" y="438251"/>
                  </a:lnTo>
                  <a:lnTo>
                    <a:pt x="1038301" y="438289"/>
                  </a:lnTo>
                  <a:lnTo>
                    <a:pt x="1038161" y="438378"/>
                  </a:lnTo>
                  <a:lnTo>
                    <a:pt x="1038174" y="437756"/>
                  </a:lnTo>
                  <a:lnTo>
                    <a:pt x="1038390" y="437718"/>
                  </a:lnTo>
                  <a:lnTo>
                    <a:pt x="1038542" y="437629"/>
                  </a:lnTo>
                  <a:lnTo>
                    <a:pt x="1038542" y="404050"/>
                  </a:lnTo>
                  <a:lnTo>
                    <a:pt x="1038110" y="404126"/>
                  </a:lnTo>
                  <a:lnTo>
                    <a:pt x="1038110" y="422681"/>
                  </a:lnTo>
                  <a:lnTo>
                    <a:pt x="1034846" y="424281"/>
                  </a:lnTo>
                  <a:lnTo>
                    <a:pt x="1034846" y="449440"/>
                  </a:lnTo>
                  <a:lnTo>
                    <a:pt x="1034567" y="450557"/>
                  </a:lnTo>
                  <a:lnTo>
                    <a:pt x="1033703" y="450951"/>
                  </a:lnTo>
                  <a:lnTo>
                    <a:pt x="1033297" y="451281"/>
                  </a:lnTo>
                  <a:lnTo>
                    <a:pt x="1027696" y="444055"/>
                  </a:lnTo>
                  <a:lnTo>
                    <a:pt x="1028230" y="443712"/>
                  </a:lnTo>
                  <a:lnTo>
                    <a:pt x="1028522" y="443407"/>
                  </a:lnTo>
                  <a:lnTo>
                    <a:pt x="1029601" y="443191"/>
                  </a:lnTo>
                  <a:lnTo>
                    <a:pt x="1030363" y="443166"/>
                  </a:lnTo>
                  <a:lnTo>
                    <a:pt x="1031214" y="443090"/>
                  </a:lnTo>
                  <a:lnTo>
                    <a:pt x="1032179" y="444271"/>
                  </a:lnTo>
                  <a:lnTo>
                    <a:pt x="1033208" y="445363"/>
                  </a:lnTo>
                  <a:lnTo>
                    <a:pt x="1034351" y="446976"/>
                  </a:lnTo>
                  <a:lnTo>
                    <a:pt x="1034808" y="447725"/>
                  </a:lnTo>
                  <a:lnTo>
                    <a:pt x="1034846" y="449440"/>
                  </a:lnTo>
                  <a:lnTo>
                    <a:pt x="1034846" y="424281"/>
                  </a:lnTo>
                  <a:lnTo>
                    <a:pt x="1034199" y="424599"/>
                  </a:lnTo>
                  <a:lnTo>
                    <a:pt x="1034199" y="436397"/>
                  </a:lnTo>
                  <a:lnTo>
                    <a:pt x="1034122" y="436880"/>
                  </a:lnTo>
                  <a:lnTo>
                    <a:pt x="1033894" y="437273"/>
                  </a:lnTo>
                  <a:lnTo>
                    <a:pt x="1033183" y="437222"/>
                  </a:lnTo>
                  <a:lnTo>
                    <a:pt x="1033005" y="436880"/>
                  </a:lnTo>
                  <a:lnTo>
                    <a:pt x="1033081" y="436054"/>
                  </a:lnTo>
                  <a:lnTo>
                    <a:pt x="1033411" y="436079"/>
                  </a:lnTo>
                  <a:lnTo>
                    <a:pt x="1033576" y="436054"/>
                  </a:lnTo>
                  <a:lnTo>
                    <a:pt x="1033919" y="435991"/>
                  </a:lnTo>
                  <a:lnTo>
                    <a:pt x="1034199" y="436397"/>
                  </a:lnTo>
                  <a:lnTo>
                    <a:pt x="1034199" y="424599"/>
                  </a:lnTo>
                  <a:lnTo>
                    <a:pt x="1033729" y="424827"/>
                  </a:lnTo>
                  <a:lnTo>
                    <a:pt x="1033526" y="424205"/>
                  </a:lnTo>
                  <a:lnTo>
                    <a:pt x="1033259" y="423684"/>
                  </a:lnTo>
                  <a:lnTo>
                    <a:pt x="1035126" y="422275"/>
                  </a:lnTo>
                  <a:lnTo>
                    <a:pt x="1036447" y="421678"/>
                  </a:lnTo>
                  <a:lnTo>
                    <a:pt x="1037082" y="422198"/>
                  </a:lnTo>
                  <a:lnTo>
                    <a:pt x="1038047" y="422617"/>
                  </a:lnTo>
                  <a:lnTo>
                    <a:pt x="1038110" y="404126"/>
                  </a:lnTo>
                  <a:lnTo>
                    <a:pt x="1036459" y="404406"/>
                  </a:lnTo>
                  <a:lnTo>
                    <a:pt x="1033653" y="408762"/>
                  </a:lnTo>
                  <a:lnTo>
                    <a:pt x="1027861" y="409752"/>
                  </a:lnTo>
                  <a:lnTo>
                    <a:pt x="1026883" y="411149"/>
                  </a:lnTo>
                  <a:lnTo>
                    <a:pt x="1025855" y="411949"/>
                  </a:lnTo>
                  <a:lnTo>
                    <a:pt x="1027176" y="414934"/>
                  </a:lnTo>
                  <a:lnTo>
                    <a:pt x="1027353" y="416267"/>
                  </a:lnTo>
                  <a:lnTo>
                    <a:pt x="1025880" y="416941"/>
                  </a:lnTo>
                  <a:lnTo>
                    <a:pt x="1026337" y="417398"/>
                  </a:lnTo>
                  <a:lnTo>
                    <a:pt x="1026566" y="417944"/>
                  </a:lnTo>
                  <a:lnTo>
                    <a:pt x="1026693" y="421132"/>
                  </a:lnTo>
                  <a:lnTo>
                    <a:pt x="1026274" y="422681"/>
                  </a:lnTo>
                  <a:lnTo>
                    <a:pt x="1024229" y="424116"/>
                  </a:lnTo>
                  <a:lnTo>
                    <a:pt x="1023404" y="421132"/>
                  </a:lnTo>
                  <a:lnTo>
                    <a:pt x="1023302" y="427456"/>
                  </a:lnTo>
                  <a:lnTo>
                    <a:pt x="1023010" y="427570"/>
                  </a:lnTo>
                  <a:lnTo>
                    <a:pt x="1022870" y="427659"/>
                  </a:lnTo>
                  <a:lnTo>
                    <a:pt x="1022477" y="426808"/>
                  </a:lnTo>
                  <a:lnTo>
                    <a:pt x="1022921" y="426554"/>
                  </a:lnTo>
                  <a:lnTo>
                    <a:pt x="1023200" y="427126"/>
                  </a:lnTo>
                  <a:lnTo>
                    <a:pt x="1023302" y="427456"/>
                  </a:lnTo>
                  <a:lnTo>
                    <a:pt x="1023302" y="421055"/>
                  </a:lnTo>
                  <a:lnTo>
                    <a:pt x="1021613" y="419709"/>
                  </a:lnTo>
                  <a:lnTo>
                    <a:pt x="1018895" y="419214"/>
                  </a:lnTo>
                  <a:lnTo>
                    <a:pt x="1017371" y="420230"/>
                  </a:lnTo>
                  <a:lnTo>
                    <a:pt x="1016038" y="421500"/>
                  </a:lnTo>
                  <a:lnTo>
                    <a:pt x="1014590" y="422617"/>
                  </a:lnTo>
                  <a:lnTo>
                    <a:pt x="1022032" y="428117"/>
                  </a:lnTo>
                  <a:lnTo>
                    <a:pt x="1023556" y="428320"/>
                  </a:lnTo>
                  <a:lnTo>
                    <a:pt x="1025563" y="427659"/>
                  </a:lnTo>
                  <a:lnTo>
                    <a:pt x="1026350" y="427393"/>
                  </a:lnTo>
                  <a:lnTo>
                    <a:pt x="1026401" y="426554"/>
                  </a:lnTo>
                  <a:lnTo>
                    <a:pt x="1026439" y="426034"/>
                  </a:lnTo>
                  <a:lnTo>
                    <a:pt x="1027010" y="424116"/>
                  </a:lnTo>
                  <a:lnTo>
                    <a:pt x="1027455" y="422617"/>
                  </a:lnTo>
                  <a:lnTo>
                    <a:pt x="1028115" y="422071"/>
                  </a:lnTo>
                  <a:lnTo>
                    <a:pt x="1028712" y="421271"/>
                  </a:lnTo>
                  <a:lnTo>
                    <a:pt x="1029335" y="421792"/>
                  </a:lnTo>
                  <a:lnTo>
                    <a:pt x="1029589" y="421906"/>
                  </a:lnTo>
                  <a:lnTo>
                    <a:pt x="1029639" y="426504"/>
                  </a:lnTo>
                  <a:lnTo>
                    <a:pt x="1030579" y="426593"/>
                  </a:lnTo>
                  <a:lnTo>
                    <a:pt x="1031341" y="427393"/>
                  </a:lnTo>
                  <a:lnTo>
                    <a:pt x="1031430" y="429653"/>
                  </a:lnTo>
                  <a:lnTo>
                    <a:pt x="1031659" y="430898"/>
                  </a:lnTo>
                  <a:lnTo>
                    <a:pt x="1029766" y="431825"/>
                  </a:lnTo>
                  <a:lnTo>
                    <a:pt x="1028966" y="432282"/>
                  </a:lnTo>
                  <a:lnTo>
                    <a:pt x="1029055" y="434594"/>
                  </a:lnTo>
                  <a:lnTo>
                    <a:pt x="1028636" y="436397"/>
                  </a:lnTo>
                  <a:lnTo>
                    <a:pt x="1028141" y="439153"/>
                  </a:lnTo>
                  <a:lnTo>
                    <a:pt x="1028903" y="440105"/>
                  </a:lnTo>
                  <a:lnTo>
                    <a:pt x="1029436" y="441020"/>
                  </a:lnTo>
                  <a:lnTo>
                    <a:pt x="1018019" y="449262"/>
                  </a:lnTo>
                  <a:lnTo>
                    <a:pt x="1018171" y="449440"/>
                  </a:lnTo>
                  <a:lnTo>
                    <a:pt x="1016990" y="450951"/>
                  </a:lnTo>
                  <a:lnTo>
                    <a:pt x="1015923" y="452107"/>
                  </a:lnTo>
                  <a:lnTo>
                    <a:pt x="1014984" y="453694"/>
                  </a:lnTo>
                  <a:lnTo>
                    <a:pt x="1013866" y="455714"/>
                  </a:lnTo>
                  <a:lnTo>
                    <a:pt x="1013015" y="457987"/>
                  </a:lnTo>
                  <a:lnTo>
                    <a:pt x="1012012" y="460197"/>
                  </a:lnTo>
                  <a:lnTo>
                    <a:pt x="1013510" y="463270"/>
                  </a:lnTo>
                  <a:lnTo>
                    <a:pt x="1015085" y="464273"/>
                  </a:lnTo>
                  <a:lnTo>
                    <a:pt x="1016736" y="465035"/>
                  </a:lnTo>
                  <a:lnTo>
                    <a:pt x="1017003" y="463626"/>
                  </a:lnTo>
                  <a:lnTo>
                    <a:pt x="1017181" y="462203"/>
                  </a:lnTo>
                  <a:lnTo>
                    <a:pt x="1017727" y="459879"/>
                  </a:lnTo>
                  <a:lnTo>
                    <a:pt x="1018184" y="458304"/>
                  </a:lnTo>
                  <a:lnTo>
                    <a:pt x="1019771" y="457530"/>
                  </a:lnTo>
                  <a:lnTo>
                    <a:pt x="1022794" y="457987"/>
                  </a:lnTo>
                  <a:lnTo>
                    <a:pt x="1025461" y="458431"/>
                  </a:lnTo>
                  <a:lnTo>
                    <a:pt x="1026147" y="457822"/>
                  </a:lnTo>
                  <a:lnTo>
                    <a:pt x="1026388" y="457530"/>
                  </a:lnTo>
                  <a:lnTo>
                    <a:pt x="1026769" y="457034"/>
                  </a:lnTo>
                  <a:lnTo>
                    <a:pt x="1028573" y="456349"/>
                  </a:lnTo>
                  <a:lnTo>
                    <a:pt x="1029093" y="457034"/>
                  </a:lnTo>
                  <a:lnTo>
                    <a:pt x="1029157" y="458635"/>
                  </a:lnTo>
                  <a:lnTo>
                    <a:pt x="1030236" y="458965"/>
                  </a:lnTo>
                  <a:lnTo>
                    <a:pt x="1031049" y="458851"/>
                  </a:lnTo>
                  <a:lnTo>
                    <a:pt x="1033500" y="456349"/>
                  </a:lnTo>
                  <a:lnTo>
                    <a:pt x="1034719" y="455117"/>
                  </a:lnTo>
                  <a:lnTo>
                    <a:pt x="1037120" y="451688"/>
                  </a:lnTo>
                  <a:lnTo>
                    <a:pt x="1038009" y="451281"/>
                  </a:lnTo>
                  <a:lnTo>
                    <a:pt x="1040244" y="450265"/>
                  </a:lnTo>
                  <a:lnTo>
                    <a:pt x="1041247" y="449808"/>
                  </a:lnTo>
                  <a:lnTo>
                    <a:pt x="1042974" y="450494"/>
                  </a:lnTo>
                  <a:lnTo>
                    <a:pt x="1044397" y="450723"/>
                  </a:lnTo>
                  <a:lnTo>
                    <a:pt x="1045857" y="450786"/>
                  </a:lnTo>
                  <a:lnTo>
                    <a:pt x="1045730" y="449986"/>
                  </a:lnTo>
                  <a:lnTo>
                    <a:pt x="1043863" y="448195"/>
                  </a:lnTo>
                  <a:lnTo>
                    <a:pt x="1041171" y="448373"/>
                  </a:lnTo>
                  <a:lnTo>
                    <a:pt x="1039355" y="449694"/>
                  </a:lnTo>
                  <a:lnTo>
                    <a:pt x="1036866" y="450265"/>
                  </a:lnTo>
                  <a:lnTo>
                    <a:pt x="1038250" y="448195"/>
                  </a:lnTo>
                  <a:lnTo>
                    <a:pt x="1038593" y="447725"/>
                  </a:lnTo>
                  <a:lnTo>
                    <a:pt x="1039139" y="446786"/>
                  </a:lnTo>
                  <a:lnTo>
                    <a:pt x="1042581" y="443090"/>
                  </a:lnTo>
                  <a:lnTo>
                    <a:pt x="1047000" y="438378"/>
                  </a:lnTo>
                  <a:lnTo>
                    <a:pt x="1047699" y="437629"/>
                  </a:lnTo>
                  <a:lnTo>
                    <a:pt x="1048029" y="437273"/>
                  </a:lnTo>
                  <a:lnTo>
                    <a:pt x="1049223" y="435991"/>
                  </a:lnTo>
                  <a:lnTo>
                    <a:pt x="1056716" y="427977"/>
                  </a:lnTo>
                  <a:lnTo>
                    <a:pt x="1062977" y="421271"/>
                  </a:lnTo>
                  <a:close/>
                </a:path>
                <a:path w="1552575" h="1008379">
                  <a:moveTo>
                    <a:pt x="1290104" y="281139"/>
                  </a:moveTo>
                  <a:lnTo>
                    <a:pt x="1289100" y="279133"/>
                  </a:lnTo>
                  <a:lnTo>
                    <a:pt x="1288986" y="278904"/>
                  </a:lnTo>
                  <a:lnTo>
                    <a:pt x="1287208" y="275310"/>
                  </a:lnTo>
                  <a:lnTo>
                    <a:pt x="1287018" y="276415"/>
                  </a:lnTo>
                  <a:lnTo>
                    <a:pt x="1286738" y="277571"/>
                  </a:lnTo>
                  <a:lnTo>
                    <a:pt x="1285849" y="278904"/>
                  </a:lnTo>
                  <a:lnTo>
                    <a:pt x="1284757" y="278803"/>
                  </a:lnTo>
                  <a:lnTo>
                    <a:pt x="1283131" y="279133"/>
                  </a:lnTo>
                  <a:lnTo>
                    <a:pt x="1283881" y="277126"/>
                  </a:lnTo>
                  <a:lnTo>
                    <a:pt x="1282458" y="278218"/>
                  </a:lnTo>
                  <a:lnTo>
                    <a:pt x="1281049" y="279209"/>
                  </a:lnTo>
                  <a:lnTo>
                    <a:pt x="1280083" y="280695"/>
                  </a:lnTo>
                  <a:lnTo>
                    <a:pt x="1280160" y="280949"/>
                  </a:lnTo>
                  <a:lnTo>
                    <a:pt x="1279817" y="281190"/>
                  </a:lnTo>
                  <a:lnTo>
                    <a:pt x="1279715" y="281368"/>
                  </a:lnTo>
                  <a:lnTo>
                    <a:pt x="1279601" y="281533"/>
                  </a:lnTo>
                  <a:lnTo>
                    <a:pt x="1279080" y="282625"/>
                  </a:lnTo>
                  <a:lnTo>
                    <a:pt x="1278699" y="283222"/>
                  </a:lnTo>
                  <a:lnTo>
                    <a:pt x="1278597" y="283413"/>
                  </a:lnTo>
                  <a:lnTo>
                    <a:pt x="1278064" y="284124"/>
                  </a:lnTo>
                  <a:lnTo>
                    <a:pt x="1277607" y="284619"/>
                  </a:lnTo>
                  <a:lnTo>
                    <a:pt x="1277048" y="285000"/>
                  </a:lnTo>
                  <a:lnTo>
                    <a:pt x="1277607" y="285153"/>
                  </a:lnTo>
                  <a:lnTo>
                    <a:pt x="1277632" y="285508"/>
                  </a:lnTo>
                  <a:lnTo>
                    <a:pt x="1277835" y="285978"/>
                  </a:lnTo>
                  <a:lnTo>
                    <a:pt x="1277277" y="286651"/>
                  </a:lnTo>
                  <a:lnTo>
                    <a:pt x="1276832" y="287121"/>
                  </a:lnTo>
                  <a:lnTo>
                    <a:pt x="1276108" y="287807"/>
                  </a:lnTo>
                  <a:lnTo>
                    <a:pt x="1275880" y="288048"/>
                  </a:lnTo>
                  <a:lnTo>
                    <a:pt x="1273225" y="289991"/>
                  </a:lnTo>
                  <a:lnTo>
                    <a:pt x="1270698" y="290626"/>
                  </a:lnTo>
                  <a:lnTo>
                    <a:pt x="1267548" y="288480"/>
                  </a:lnTo>
                  <a:lnTo>
                    <a:pt x="1266913" y="288417"/>
                  </a:lnTo>
                  <a:lnTo>
                    <a:pt x="1266482" y="288277"/>
                  </a:lnTo>
                  <a:lnTo>
                    <a:pt x="1264907" y="289864"/>
                  </a:lnTo>
                  <a:lnTo>
                    <a:pt x="1263916" y="290830"/>
                  </a:lnTo>
                  <a:lnTo>
                    <a:pt x="1263916" y="291846"/>
                  </a:lnTo>
                  <a:lnTo>
                    <a:pt x="1263357" y="291922"/>
                  </a:lnTo>
                  <a:lnTo>
                    <a:pt x="1263650" y="291579"/>
                  </a:lnTo>
                  <a:lnTo>
                    <a:pt x="1263916" y="291846"/>
                  </a:lnTo>
                  <a:lnTo>
                    <a:pt x="1263916" y="290830"/>
                  </a:lnTo>
                  <a:lnTo>
                    <a:pt x="1263408" y="291312"/>
                  </a:lnTo>
                  <a:lnTo>
                    <a:pt x="1260919" y="293954"/>
                  </a:lnTo>
                  <a:lnTo>
                    <a:pt x="1260449" y="294525"/>
                  </a:lnTo>
                  <a:lnTo>
                    <a:pt x="1261097" y="295059"/>
                  </a:lnTo>
                  <a:lnTo>
                    <a:pt x="1261859" y="295148"/>
                  </a:lnTo>
                  <a:lnTo>
                    <a:pt x="1264716" y="294563"/>
                  </a:lnTo>
                  <a:lnTo>
                    <a:pt x="1266596" y="293827"/>
                  </a:lnTo>
                  <a:lnTo>
                    <a:pt x="1268780" y="295084"/>
                  </a:lnTo>
                  <a:lnTo>
                    <a:pt x="1269492" y="300951"/>
                  </a:lnTo>
                  <a:lnTo>
                    <a:pt x="1268895" y="301523"/>
                  </a:lnTo>
                  <a:lnTo>
                    <a:pt x="1268209" y="302361"/>
                  </a:lnTo>
                  <a:lnTo>
                    <a:pt x="1267307" y="303060"/>
                  </a:lnTo>
                  <a:lnTo>
                    <a:pt x="1267637" y="304292"/>
                  </a:lnTo>
                  <a:lnTo>
                    <a:pt x="1268044" y="304482"/>
                  </a:lnTo>
                  <a:lnTo>
                    <a:pt x="1268539" y="304368"/>
                  </a:lnTo>
                  <a:lnTo>
                    <a:pt x="1269301" y="303225"/>
                  </a:lnTo>
                  <a:lnTo>
                    <a:pt x="1270406" y="302260"/>
                  </a:lnTo>
                  <a:lnTo>
                    <a:pt x="1271778" y="301282"/>
                  </a:lnTo>
                  <a:lnTo>
                    <a:pt x="1271333" y="300342"/>
                  </a:lnTo>
                  <a:lnTo>
                    <a:pt x="1271016" y="299262"/>
                  </a:lnTo>
                  <a:lnTo>
                    <a:pt x="1271130" y="297611"/>
                  </a:lnTo>
                  <a:lnTo>
                    <a:pt x="1273048" y="295770"/>
                  </a:lnTo>
                  <a:lnTo>
                    <a:pt x="1274978" y="293827"/>
                  </a:lnTo>
                  <a:lnTo>
                    <a:pt x="1275181" y="293624"/>
                  </a:lnTo>
                  <a:lnTo>
                    <a:pt x="1276057" y="292976"/>
                  </a:lnTo>
                  <a:lnTo>
                    <a:pt x="1276375" y="291922"/>
                  </a:lnTo>
                  <a:lnTo>
                    <a:pt x="1276477" y="291579"/>
                  </a:lnTo>
                  <a:lnTo>
                    <a:pt x="1276756" y="290626"/>
                  </a:lnTo>
                  <a:lnTo>
                    <a:pt x="1277366" y="288607"/>
                  </a:lnTo>
                  <a:lnTo>
                    <a:pt x="1280401" y="286791"/>
                  </a:lnTo>
                  <a:lnTo>
                    <a:pt x="1283550" y="283756"/>
                  </a:lnTo>
                  <a:lnTo>
                    <a:pt x="1284630" y="282473"/>
                  </a:lnTo>
                  <a:lnTo>
                    <a:pt x="1286344" y="282371"/>
                  </a:lnTo>
                  <a:lnTo>
                    <a:pt x="1288326" y="281686"/>
                  </a:lnTo>
                  <a:lnTo>
                    <a:pt x="1290104" y="281139"/>
                  </a:lnTo>
                  <a:close/>
                </a:path>
                <a:path w="1552575" h="1008379">
                  <a:moveTo>
                    <a:pt x="1489481" y="42341"/>
                  </a:moveTo>
                  <a:lnTo>
                    <a:pt x="1489290" y="42189"/>
                  </a:lnTo>
                  <a:lnTo>
                    <a:pt x="1489138" y="42075"/>
                  </a:lnTo>
                  <a:lnTo>
                    <a:pt x="1488998" y="42087"/>
                  </a:lnTo>
                  <a:lnTo>
                    <a:pt x="1488681" y="42113"/>
                  </a:lnTo>
                  <a:lnTo>
                    <a:pt x="1488389" y="42367"/>
                  </a:lnTo>
                  <a:lnTo>
                    <a:pt x="1488084" y="42532"/>
                  </a:lnTo>
                  <a:lnTo>
                    <a:pt x="1488224" y="42786"/>
                  </a:lnTo>
                  <a:lnTo>
                    <a:pt x="1488440" y="43268"/>
                  </a:lnTo>
                  <a:lnTo>
                    <a:pt x="1488757" y="43192"/>
                  </a:lnTo>
                  <a:lnTo>
                    <a:pt x="1489024" y="43053"/>
                  </a:lnTo>
                  <a:lnTo>
                    <a:pt x="1489290" y="42926"/>
                  </a:lnTo>
                  <a:lnTo>
                    <a:pt x="1489354" y="42697"/>
                  </a:lnTo>
                  <a:lnTo>
                    <a:pt x="1489405" y="42506"/>
                  </a:lnTo>
                  <a:lnTo>
                    <a:pt x="1489481" y="42341"/>
                  </a:lnTo>
                  <a:close/>
                </a:path>
                <a:path w="1552575" h="1008379">
                  <a:moveTo>
                    <a:pt x="1505000" y="54737"/>
                  </a:moveTo>
                  <a:lnTo>
                    <a:pt x="1504543" y="54241"/>
                  </a:lnTo>
                  <a:lnTo>
                    <a:pt x="1504340" y="53822"/>
                  </a:lnTo>
                  <a:lnTo>
                    <a:pt x="1503883" y="54051"/>
                  </a:lnTo>
                  <a:lnTo>
                    <a:pt x="1503438" y="54292"/>
                  </a:lnTo>
                  <a:lnTo>
                    <a:pt x="1502791" y="54622"/>
                  </a:lnTo>
                  <a:lnTo>
                    <a:pt x="1503756" y="56019"/>
                  </a:lnTo>
                  <a:lnTo>
                    <a:pt x="1504149" y="55689"/>
                  </a:lnTo>
                  <a:lnTo>
                    <a:pt x="1504734" y="55435"/>
                  </a:lnTo>
                  <a:lnTo>
                    <a:pt x="1504886" y="55029"/>
                  </a:lnTo>
                  <a:lnTo>
                    <a:pt x="1505000" y="54737"/>
                  </a:lnTo>
                  <a:close/>
                </a:path>
                <a:path w="1552575" h="1008379">
                  <a:moveTo>
                    <a:pt x="1526260" y="18110"/>
                  </a:moveTo>
                  <a:lnTo>
                    <a:pt x="1526070" y="17665"/>
                  </a:lnTo>
                  <a:lnTo>
                    <a:pt x="1525778" y="17297"/>
                  </a:lnTo>
                  <a:lnTo>
                    <a:pt x="1525308" y="17665"/>
                  </a:lnTo>
                  <a:lnTo>
                    <a:pt x="1525308" y="22758"/>
                  </a:lnTo>
                  <a:lnTo>
                    <a:pt x="1521383" y="21615"/>
                  </a:lnTo>
                  <a:lnTo>
                    <a:pt x="1521802" y="20624"/>
                  </a:lnTo>
                  <a:lnTo>
                    <a:pt x="1525308" y="22758"/>
                  </a:lnTo>
                  <a:lnTo>
                    <a:pt x="1525308" y="17665"/>
                  </a:lnTo>
                  <a:lnTo>
                    <a:pt x="1524723" y="18110"/>
                  </a:lnTo>
                  <a:lnTo>
                    <a:pt x="1523174" y="19443"/>
                  </a:lnTo>
                  <a:lnTo>
                    <a:pt x="1520939" y="21132"/>
                  </a:lnTo>
                  <a:lnTo>
                    <a:pt x="1521015" y="21412"/>
                  </a:lnTo>
                  <a:lnTo>
                    <a:pt x="1521167" y="21615"/>
                  </a:lnTo>
                  <a:lnTo>
                    <a:pt x="1517992" y="24028"/>
                  </a:lnTo>
                  <a:lnTo>
                    <a:pt x="1519770" y="24485"/>
                  </a:lnTo>
                  <a:lnTo>
                    <a:pt x="1520901" y="25107"/>
                  </a:lnTo>
                  <a:lnTo>
                    <a:pt x="1523187" y="24574"/>
                  </a:lnTo>
                  <a:lnTo>
                    <a:pt x="1524469" y="23723"/>
                  </a:lnTo>
                  <a:lnTo>
                    <a:pt x="1525790" y="23050"/>
                  </a:lnTo>
                  <a:lnTo>
                    <a:pt x="1525917" y="23050"/>
                  </a:lnTo>
                  <a:lnTo>
                    <a:pt x="1525943" y="22758"/>
                  </a:lnTo>
                  <a:lnTo>
                    <a:pt x="1526070" y="21513"/>
                  </a:lnTo>
                  <a:lnTo>
                    <a:pt x="1526222" y="20624"/>
                  </a:lnTo>
                  <a:lnTo>
                    <a:pt x="1526260" y="18110"/>
                  </a:lnTo>
                  <a:close/>
                </a:path>
                <a:path w="1552575" h="1008379">
                  <a:moveTo>
                    <a:pt x="1552511" y="76"/>
                  </a:moveTo>
                  <a:lnTo>
                    <a:pt x="1551813" y="50"/>
                  </a:lnTo>
                  <a:lnTo>
                    <a:pt x="1551089" y="0"/>
                  </a:lnTo>
                  <a:lnTo>
                    <a:pt x="1550403" y="50"/>
                  </a:lnTo>
                  <a:lnTo>
                    <a:pt x="1550263" y="660"/>
                  </a:lnTo>
                  <a:lnTo>
                    <a:pt x="1550123" y="1358"/>
                  </a:lnTo>
                  <a:lnTo>
                    <a:pt x="1550911" y="1231"/>
                  </a:lnTo>
                  <a:lnTo>
                    <a:pt x="1551597" y="1181"/>
                  </a:lnTo>
                  <a:lnTo>
                    <a:pt x="1552397" y="914"/>
                  </a:lnTo>
                  <a:lnTo>
                    <a:pt x="1552422" y="381"/>
                  </a:lnTo>
                  <a:lnTo>
                    <a:pt x="1552511" y="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" name="object 126" descr=""/>
            <p:cNvSpPr/>
            <p:nvPr/>
          </p:nvSpPr>
          <p:spPr>
            <a:xfrm>
              <a:off x="2183053" y="3573964"/>
              <a:ext cx="1511935" cy="998219"/>
            </a:xfrm>
            <a:custGeom>
              <a:avLst/>
              <a:gdLst/>
              <a:ahLst/>
              <a:cxnLst/>
              <a:rect l="l" t="t" r="r" b="b"/>
              <a:pathLst>
                <a:path w="1511935" h="998220">
                  <a:moveTo>
                    <a:pt x="4546" y="974521"/>
                  </a:moveTo>
                  <a:lnTo>
                    <a:pt x="520" y="971880"/>
                  </a:lnTo>
                  <a:lnTo>
                    <a:pt x="0" y="973188"/>
                  </a:lnTo>
                  <a:lnTo>
                    <a:pt x="4546" y="974521"/>
                  </a:lnTo>
                  <a:close/>
                </a:path>
                <a:path w="1511935" h="998220">
                  <a:moveTo>
                    <a:pt x="6223" y="963409"/>
                  </a:moveTo>
                  <a:lnTo>
                    <a:pt x="5842" y="963358"/>
                  </a:lnTo>
                  <a:lnTo>
                    <a:pt x="6032" y="963688"/>
                  </a:lnTo>
                  <a:lnTo>
                    <a:pt x="6223" y="963409"/>
                  </a:lnTo>
                  <a:close/>
                </a:path>
                <a:path w="1511935" h="998220">
                  <a:moveTo>
                    <a:pt x="7442" y="979017"/>
                  </a:moveTo>
                  <a:lnTo>
                    <a:pt x="7340" y="978535"/>
                  </a:lnTo>
                  <a:lnTo>
                    <a:pt x="7289" y="978306"/>
                  </a:lnTo>
                  <a:lnTo>
                    <a:pt x="6908" y="979017"/>
                  </a:lnTo>
                  <a:lnTo>
                    <a:pt x="6705" y="979360"/>
                  </a:lnTo>
                  <a:lnTo>
                    <a:pt x="6959" y="979246"/>
                  </a:lnTo>
                  <a:lnTo>
                    <a:pt x="7213" y="979144"/>
                  </a:lnTo>
                  <a:lnTo>
                    <a:pt x="7442" y="979017"/>
                  </a:lnTo>
                  <a:close/>
                </a:path>
                <a:path w="1511935" h="998220">
                  <a:moveTo>
                    <a:pt x="32042" y="944740"/>
                  </a:moveTo>
                  <a:lnTo>
                    <a:pt x="32029" y="944511"/>
                  </a:lnTo>
                  <a:lnTo>
                    <a:pt x="31864" y="944397"/>
                  </a:lnTo>
                  <a:lnTo>
                    <a:pt x="31762" y="944270"/>
                  </a:lnTo>
                  <a:lnTo>
                    <a:pt x="31470" y="944486"/>
                  </a:lnTo>
                  <a:lnTo>
                    <a:pt x="31496" y="944714"/>
                  </a:lnTo>
                  <a:lnTo>
                    <a:pt x="31648" y="944829"/>
                  </a:lnTo>
                  <a:lnTo>
                    <a:pt x="31737" y="944956"/>
                  </a:lnTo>
                  <a:lnTo>
                    <a:pt x="32042" y="944740"/>
                  </a:lnTo>
                  <a:close/>
                </a:path>
                <a:path w="1511935" h="998220">
                  <a:moveTo>
                    <a:pt x="35039" y="991196"/>
                  </a:moveTo>
                  <a:lnTo>
                    <a:pt x="34988" y="991069"/>
                  </a:lnTo>
                  <a:lnTo>
                    <a:pt x="34836" y="991082"/>
                  </a:lnTo>
                  <a:lnTo>
                    <a:pt x="35039" y="991196"/>
                  </a:lnTo>
                  <a:close/>
                </a:path>
                <a:path w="1511935" h="998220">
                  <a:moveTo>
                    <a:pt x="35153" y="989926"/>
                  </a:moveTo>
                  <a:lnTo>
                    <a:pt x="34975" y="990676"/>
                  </a:lnTo>
                  <a:lnTo>
                    <a:pt x="34861" y="991069"/>
                  </a:lnTo>
                  <a:lnTo>
                    <a:pt x="34988" y="991069"/>
                  </a:lnTo>
                  <a:lnTo>
                    <a:pt x="35013" y="990625"/>
                  </a:lnTo>
                  <a:lnTo>
                    <a:pt x="35153" y="989926"/>
                  </a:lnTo>
                  <a:close/>
                </a:path>
                <a:path w="1511935" h="998220">
                  <a:moveTo>
                    <a:pt x="36042" y="995438"/>
                  </a:moveTo>
                  <a:lnTo>
                    <a:pt x="34290" y="994130"/>
                  </a:lnTo>
                  <a:lnTo>
                    <a:pt x="32727" y="993381"/>
                  </a:lnTo>
                  <a:lnTo>
                    <a:pt x="30822" y="992314"/>
                  </a:lnTo>
                  <a:lnTo>
                    <a:pt x="30480" y="995514"/>
                  </a:lnTo>
                  <a:lnTo>
                    <a:pt x="32423" y="996543"/>
                  </a:lnTo>
                  <a:lnTo>
                    <a:pt x="34264" y="997546"/>
                  </a:lnTo>
                  <a:lnTo>
                    <a:pt x="34645" y="997750"/>
                  </a:lnTo>
                  <a:lnTo>
                    <a:pt x="35737" y="997458"/>
                  </a:lnTo>
                  <a:lnTo>
                    <a:pt x="35979" y="996556"/>
                  </a:lnTo>
                  <a:lnTo>
                    <a:pt x="36042" y="995438"/>
                  </a:lnTo>
                  <a:close/>
                </a:path>
                <a:path w="1511935" h="998220">
                  <a:moveTo>
                    <a:pt x="36906" y="992327"/>
                  </a:moveTo>
                  <a:lnTo>
                    <a:pt x="36220" y="991793"/>
                  </a:lnTo>
                  <a:lnTo>
                    <a:pt x="35610" y="991501"/>
                  </a:lnTo>
                  <a:lnTo>
                    <a:pt x="35039" y="991196"/>
                  </a:lnTo>
                  <a:lnTo>
                    <a:pt x="35306" y="991819"/>
                  </a:lnTo>
                  <a:lnTo>
                    <a:pt x="35547" y="992454"/>
                  </a:lnTo>
                  <a:lnTo>
                    <a:pt x="35877" y="993038"/>
                  </a:lnTo>
                  <a:lnTo>
                    <a:pt x="35979" y="993203"/>
                  </a:lnTo>
                  <a:lnTo>
                    <a:pt x="36474" y="993127"/>
                  </a:lnTo>
                  <a:lnTo>
                    <a:pt x="36791" y="993178"/>
                  </a:lnTo>
                  <a:lnTo>
                    <a:pt x="36779" y="992822"/>
                  </a:lnTo>
                  <a:lnTo>
                    <a:pt x="36906" y="992327"/>
                  </a:lnTo>
                  <a:close/>
                </a:path>
                <a:path w="1511935" h="998220">
                  <a:moveTo>
                    <a:pt x="82308" y="940981"/>
                  </a:moveTo>
                  <a:lnTo>
                    <a:pt x="82156" y="940549"/>
                  </a:lnTo>
                  <a:lnTo>
                    <a:pt x="81991" y="940269"/>
                  </a:lnTo>
                  <a:lnTo>
                    <a:pt x="81826" y="939977"/>
                  </a:lnTo>
                  <a:lnTo>
                    <a:pt x="81661" y="940231"/>
                  </a:lnTo>
                  <a:lnTo>
                    <a:pt x="81483" y="940498"/>
                  </a:lnTo>
                  <a:lnTo>
                    <a:pt x="81419" y="940917"/>
                  </a:lnTo>
                  <a:lnTo>
                    <a:pt x="81838" y="941158"/>
                  </a:lnTo>
                  <a:lnTo>
                    <a:pt x="82067" y="941336"/>
                  </a:lnTo>
                  <a:lnTo>
                    <a:pt x="82130" y="941184"/>
                  </a:lnTo>
                  <a:lnTo>
                    <a:pt x="82308" y="940981"/>
                  </a:lnTo>
                  <a:close/>
                </a:path>
                <a:path w="1511935" h="998220">
                  <a:moveTo>
                    <a:pt x="83299" y="952068"/>
                  </a:moveTo>
                  <a:lnTo>
                    <a:pt x="82588" y="952703"/>
                  </a:lnTo>
                  <a:lnTo>
                    <a:pt x="82854" y="952500"/>
                  </a:lnTo>
                  <a:lnTo>
                    <a:pt x="83299" y="952068"/>
                  </a:lnTo>
                  <a:close/>
                </a:path>
                <a:path w="1511935" h="998220">
                  <a:moveTo>
                    <a:pt x="107035" y="888961"/>
                  </a:moveTo>
                  <a:lnTo>
                    <a:pt x="106883" y="888860"/>
                  </a:lnTo>
                  <a:lnTo>
                    <a:pt x="106819" y="889050"/>
                  </a:lnTo>
                  <a:lnTo>
                    <a:pt x="106984" y="888987"/>
                  </a:lnTo>
                  <a:lnTo>
                    <a:pt x="106921" y="889165"/>
                  </a:lnTo>
                  <a:lnTo>
                    <a:pt x="107022" y="888974"/>
                  </a:lnTo>
                  <a:close/>
                </a:path>
                <a:path w="1511935" h="998220">
                  <a:moveTo>
                    <a:pt x="107365" y="887628"/>
                  </a:moveTo>
                  <a:lnTo>
                    <a:pt x="107213" y="887298"/>
                  </a:lnTo>
                  <a:lnTo>
                    <a:pt x="106870" y="887691"/>
                  </a:lnTo>
                  <a:lnTo>
                    <a:pt x="106578" y="888136"/>
                  </a:lnTo>
                  <a:lnTo>
                    <a:pt x="106324" y="888606"/>
                  </a:lnTo>
                  <a:lnTo>
                    <a:pt x="106476" y="888631"/>
                  </a:lnTo>
                  <a:lnTo>
                    <a:pt x="106667" y="888695"/>
                  </a:lnTo>
                  <a:lnTo>
                    <a:pt x="106883" y="888860"/>
                  </a:lnTo>
                  <a:lnTo>
                    <a:pt x="106959" y="888619"/>
                  </a:lnTo>
                  <a:lnTo>
                    <a:pt x="107264" y="888047"/>
                  </a:lnTo>
                  <a:lnTo>
                    <a:pt x="107365" y="887628"/>
                  </a:lnTo>
                  <a:close/>
                </a:path>
                <a:path w="1511935" h="998220">
                  <a:moveTo>
                    <a:pt x="110185" y="972997"/>
                  </a:moveTo>
                  <a:lnTo>
                    <a:pt x="109194" y="972540"/>
                  </a:lnTo>
                  <a:lnTo>
                    <a:pt x="108775" y="972502"/>
                  </a:lnTo>
                  <a:lnTo>
                    <a:pt x="108318" y="972820"/>
                  </a:lnTo>
                  <a:lnTo>
                    <a:pt x="107264" y="973162"/>
                  </a:lnTo>
                  <a:lnTo>
                    <a:pt x="107442" y="973277"/>
                  </a:lnTo>
                  <a:lnTo>
                    <a:pt x="107581" y="973353"/>
                  </a:lnTo>
                  <a:lnTo>
                    <a:pt x="107721" y="973455"/>
                  </a:lnTo>
                  <a:lnTo>
                    <a:pt x="107873" y="973556"/>
                  </a:lnTo>
                  <a:lnTo>
                    <a:pt x="108635" y="973378"/>
                  </a:lnTo>
                  <a:lnTo>
                    <a:pt x="110185" y="972997"/>
                  </a:lnTo>
                  <a:close/>
                </a:path>
                <a:path w="1511935" h="998220">
                  <a:moveTo>
                    <a:pt x="117132" y="904506"/>
                  </a:moveTo>
                  <a:lnTo>
                    <a:pt x="117119" y="904290"/>
                  </a:lnTo>
                  <a:lnTo>
                    <a:pt x="117106" y="904087"/>
                  </a:lnTo>
                  <a:lnTo>
                    <a:pt x="117106" y="903871"/>
                  </a:lnTo>
                  <a:lnTo>
                    <a:pt x="117094" y="903744"/>
                  </a:lnTo>
                  <a:lnTo>
                    <a:pt x="116916" y="903693"/>
                  </a:lnTo>
                  <a:lnTo>
                    <a:pt x="116738" y="903719"/>
                  </a:lnTo>
                  <a:lnTo>
                    <a:pt x="116560" y="903922"/>
                  </a:lnTo>
                  <a:lnTo>
                    <a:pt x="116636" y="904138"/>
                  </a:lnTo>
                  <a:lnTo>
                    <a:pt x="116636" y="904316"/>
                  </a:lnTo>
                  <a:lnTo>
                    <a:pt x="116801" y="904367"/>
                  </a:lnTo>
                  <a:lnTo>
                    <a:pt x="116967" y="904443"/>
                  </a:lnTo>
                  <a:lnTo>
                    <a:pt x="117132" y="904506"/>
                  </a:lnTo>
                  <a:close/>
                </a:path>
                <a:path w="1511935" h="998220">
                  <a:moveTo>
                    <a:pt x="121373" y="959739"/>
                  </a:moveTo>
                  <a:lnTo>
                    <a:pt x="121158" y="960145"/>
                  </a:lnTo>
                  <a:lnTo>
                    <a:pt x="120992" y="960869"/>
                  </a:lnTo>
                  <a:lnTo>
                    <a:pt x="121208" y="960132"/>
                  </a:lnTo>
                  <a:lnTo>
                    <a:pt x="121348" y="959751"/>
                  </a:lnTo>
                  <a:close/>
                </a:path>
                <a:path w="1511935" h="998220">
                  <a:moveTo>
                    <a:pt x="124650" y="901776"/>
                  </a:moveTo>
                  <a:lnTo>
                    <a:pt x="123863" y="900785"/>
                  </a:lnTo>
                  <a:lnTo>
                    <a:pt x="123202" y="899591"/>
                  </a:lnTo>
                  <a:lnTo>
                    <a:pt x="122199" y="898944"/>
                  </a:lnTo>
                  <a:lnTo>
                    <a:pt x="120992" y="898169"/>
                  </a:lnTo>
                  <a:lnTo>
                    <a:pt x="120586" y="899121"/>
                  </a:lnTo>
                  <a:lnTo>
                    <a:pt x="120777" y="900582"/>
                  </a:lnTo>
                  <a:lnTo>
                    <a:pt x="122008" y="900976"/>
                  </a:lnTo>
                  <a:lnTo>
                    <a:pt x="124650" y="901776"/>
                  </a:lnTo>
                  <a:close/>
                </a:path>
                <a:path w="1511935" h="998220">
                  <a:moveTo>
                    <a:pt x="124968" y="901877"/>
                  </a:moveTo>
                  <a:lnTo>
                    <a:pt x="124650" y="901776"/>
                  </a:lnTo>
                  <a:lnTo>
                    <a:pt x="124841" y="902233"/>
                  </a:lnTo>
                  <a:lnTo>
                    <a:pt x="124968" y="901877"/>
                  </a:lnTo>
                  <a:close/>
                </a:path>
                <a:path w="1511935" h="998220">
                  <a:moveTo>
                    <a:pt x="124980" y="902893"/>
                  </a:moveTo>
                  <a:lnTo>
                    <a:pt x="124955" y="902665"/>
                  </a:lnTo>
                  <a:lnTo>
                    <a:pt x="124904" y="902449"/>
                  </a:lnTo>
                  <a:lnTo>
                    <a:pt x="124841" y="902233"/>
                  </a:lnTo>
                  <a:lnTo>
                    <a:pt x="124764" y="902525"/>
                  </a:lnTo>
                  <a:lnTo>
                    <a:pt x="124675" y="902792"/>
                  </a:lnTo>
                  <a:lnTo>
                    <a:pt x="124599" y="903058"/>
                  </a:lnTo>
                  <a:lnTo>
                    <a:pt x="124726" y="903008"/>
                  </a:lnTo>
                  <a:lnTo>
                    <a:pt x="124980" y="902931"/>
                  </a:lnTo>
                  <a:close/>
                </a:path>
                <a:path w="1511935" h="998220">
                  <a:moveTo>
                    <a:pt x="127342" y="880618"/>
                  </a:moveTo>
                  <a:lnTo>
                    <a:pt x="126746" y="879970"/>
                  </a:lnTo>
                  <a:lnTo>
                    <a:pt x="126441" y="879665"/>
                  </a:lnTo>
                  <a:lnTo>
                    <a:pt x="121183" y="877316"/>
                  </a:lnTo>
                  <a:lnTo>
                    <a:pt x="120116" y="879119"/>
                  </a:lnTo>
                  <a:lnTo>
                    <a:pt x="120116" y="883856"/>
                  </a:lnTo>
                  <a:lnTo>
                    <a:pt x="119595" y="883793"/>
                  </a:lnTo>
                  <a:lnTo>
                    <a:pt x="119811" y="883450"/>
                  </a:lnTo>
                  <a:lnTo>
                    <a:pt x="120116" y="883856"/>
                  </a:lnTo>
                  <a:lnTo>
                    <a:pt x="120116" y="879119"/>
                  </a:lnTo>
                  <a:lnTo>
                    <a:pt x="119075" y="880872"/>
                  </a:lnTo>
                  <a:lnTo>
                    <a:pt x="114871" y="881964"/>
                  </a:lnTo>
                  <a:lnTo>
                    <a:pt x="114465" y="881976"/>
                  </a:lnTo>
                  <a:lnTo>
                    <a:pt x="112306" y="882611"/>
                  </a:lnTo>
                  <a:lnTo>
                    <a:pt x="111963" y="883094"/>
                  </a:lnTo>
                  <a:lnTo>
                    <a:pt x="111887" y="886472"/>
                  </a:lnTo>
                  <a:lnTo>
                    <a:pt x="111975" y="886726"/>
                  </a:lnTo>
                  <a:lnTo>
                    <a:pt x="112064" y="887361"/>
                  </a:lnTo>
                  <a:lnTo>
                    <a:pt x="114401" y="888187"/>
                  </a:lnTo>
                  <a:lnTo>
                    <a:pt x="116027" y="890892"/>
                  </a:lnTo>
                  <a:lnTo>
                    <a:pt x="119011" y="889609"/>
                  </a:lnTo>
                  <a:lnTo>
                    <a:pt x="120154" y="886726"/>
                  </a:lnTo>
                  <a:lnTo>
                    <a:pt x="120116" y="886028"/>
                  </a:lnTo>
                  <a:lnTo>
                    <a:pt x="125183" y="884301"/>
                  </a:lnTo>
                  <a:lnTo>
                    <a:pt x="125552" y="883856"/>
                  </a:lnTo>
                  <a:lnTo>
                    <a:pt x="125895" y="883450"/>
                  </a:lnTo>
                  <a:lnTo>
                    <a:pt x="126288" y="882980"/>
                  </a:lnTo>
                  <a:lnTo>
                    <a:pt x="127342" y="880618"/>
                  </a:lnTo>
                  <a:close/>
                </a:path>
                <a:path w="1511935" h="998220">
                  <a:moveTo>
                    <a:pt x="155587" y="916279"/>
                  </a:moveTo>
                  <a:lnTo>
                    <a:pt x="155435" y="916063"/>
                  </a:lnTo>
                  <a:lnTo>
                    <a:pt x="155117" y="915619"/>
                  </a:lnTo>
                  <a:lnTo>
                    <a:pt x="153746" y="916508"/>
                  </a:lnTo>
                  <a:lnTo>
                    <a:pt x="153073" y="916940"/>
                  </a:lnTo>
                  <a:lnTo>
                    <a:pt x="153289" y="917219"/>
                  </a:lnTo>
                  <a:lnTo>
                    <a:pt x="153504" y="917498"/>
                  </a:lnTo>
                  <a:lnTo>
                    <a:pt x="153720" y="917790"/>
                  </a:lnTo>
                  <a:lnTo>
                    <a:pt x="155587" y="916279"/>
                  </a:lnTo>
                  <a:close/>
                </a:path>
                <a:path w="1511935" h="998220">
                  <a:moveTo>
                    <a:pt x="159004" y="838339"/>
                  </a:moveTo>
                  <a:lnTo>
                    <a:pt x="158826" y="838136"/>
                  </a:lnTo>
                  <a:lnTo>
                    <a:pt x="158584" y="838060"/>
                  </a:lnTo>
                  <a:lnTo>
                    <a:pt x="158381" y="838047"/>
                  </a:lnTo>
                  <a:lnTo>
                    <a:pt x="158254" y="838238"/>
                  </a:lnTo>
                  <a:lnTo>
                    <a:pt x="158343" y="838441"/>
                  </a:lnTo>
                  <a:lnTo>
                    <a:pt x="158381" y="838581"/>
                  </a:lnTo>
                  <a:lnTo>
                    <a:pt x="158584" y="838504"/>
                  </a:lnTo>
                  <a:lnTo>
                    <a:pt x="159004" y="838339"/>
                  </a:lnTo>
                  <a:close/>
                </a:path>
                <a:path w="1511935" h="998220">
                  <a:moveTo>
                    <a:pt x="159270" y="933411"/>
                  </a:moveTo>
                  <a:lnTo>
                    <a:pt x="158864" y="933716"/>
                  </a:lnTo>
                  <a:lnTo>
                    <a:pt x="159232" y="933919"/>
                  </a:lnTo>
                  <a:lnTo>
                    <a:pt x="159270" y="933411"/>
                  </a:lnTo>
                  <a:close/>
                </a:path>
                <a:path w="1511935" h="998220">
                  <a:moveTo>
                    <a:pt x="171932" y="890739"/>
                  </a:moveTo>
                  <a:lnTo>
                    <a:pt x="171640" y="890574"/>
                  </a:lnTo>
                  <a:lnTo>
                    <a:pt x="171615" y="890943"/>
                  </a:lnTo>
                  <a:lnTo>
                    <a:pt x="171932" y="890739"/>
                  </a:lnTo>
                  <a:close/>
                </a:path>
                <a:path w="1511935" h="998220">
                  <a:moveTo>
                    <a:pt x="172567" y="927074"/>
                  </a:moveTo>
                  <a:lnTo>
                    <a:pt x="172364" y="926795"/>
                  </a:lnTo>
                  <a:lnTo>
                    <a:pt x="172135" y="926503"/>
                  </a:lnTo>
                  <a:lnTo>
                    <a:pt x="171894" y="926274"/>
                  </a:lnTo>
                  <a:lnTo>
                    <a:pt x="171589" y="925957"/>
                  </a:lnTo>
                  <a:lnTo>
                    <a:pt x="171272" y="925728"/>
                  </a:lnTo>
                  <a:lnTo>
                    <a:pt x="170929" y="925677"/>
                  </a:lnTo>
                  <a:lnTo>
                    <a:pt x="170294" y="925550"/>
                  </a:lnTo>
                  <a:lnTo>
                    <a:pt x="169760" y="925753"/>
                  </a:lnTo>
                  <a:lnTo>
                    <a:pt x="169341" y="926147"/>
                  </a:lnTo>
                  <a:lnTo>
                    <a:pt x="169964" y="926325"/>
                  </a:lnTo>
                  <a:lnTo>
                    <a:pt x="171716" y="926833"/>
                  </a:lnTo>
                  <a:lnTo>
                    <a:pt x="172567" y="927074"/>
                  </a:lnTo>
                  <a:close/>
                </a:path>
                <a:path w="1511935" h="998220">
                  <a:moveTo>
                    <a:pt x="178384" y="885367"/>
                  </a:moveTo>
                  <a:lnTo>
                    <a:pt x="178168" y="885215"/>
                  </a:lnTo>
                  <a:lnTo>
                    <a:pt x="177965" y="885253"/>
                  </a:lnTo>
                  <a:lnTo>
                    <a:pt x="177800" y="885380"/>
                  </a:lnTo>
                  <a:lnTo>
                    <a:pt x="177761" y="885532"/>
                  </a:lnTo>
                  <a:lnTo>
                    <a:pt x="177939" y="885736"/>
                  </a:lnTo>
                  <a:lnTo>
                    <a:pt x="178155" y="885685"/>
                  </a:lnTo>
                  <a:lnTo>
                    <a:pt x="178308" y="885583"/>
                  </a:lnTo>
                  <a:lnTo>
                    <a:pt x="178384" y="885367"/>
                  </a:lnTo>
                  <a:close/>
                </a:path>
                <a:path w="1511935" h="998220">
                  <a:moveTo>
                    <a:pt x="179146" y="926744"/>
                  </a:moveTo>
                  <a:lnTo>
                    <a:pt x="179019" y="926452"/>
                  </a:lnTo>
                  <a:lnTo>
                    <a:pt x="178955" y="926312"/>
                  </a:lnTo>
                  <a:lnTo>
                    <a:pt x="178625" y="926312"/>
                  </a:lnTo>
                  <a:lnTo>
                    <a:pt x="178460" y="926325"/>
                  </a:lnTo>
                  <a:lnTo>
                    <a:pt x="178523" y="926465"/>
                  </a:lnTo>
                  <a:lnTo>
                    <a:pt x="178549" y="926668"/>
                  </a:lnTo>
                  <a:lnTo>
                    <a:pt x="178777" y="926807"/>
                  </a:lnTo>
                  <a:lnTo>
                    <a:pt x="178981" y="926744"/>
                  </a:lnTo>
                  <a:lnTo>
                    <a:pt x="179146" y="926744"/>
                  </a:lnTo>
                  <a:close/>
                </a:path>
                <a:path w="1511935" h="998220">
                  <a:moveTo>
                    <a:pt x="180301" y="837641"/>
                  </a:moveTo>
                  <a:lnTo>
                    <a:pt x="180035" y="837666"/>
                  </a:lnTo>
                  <a:lnTo>
                    <a:pt x="179781" y="837793"/>
                  </a:lnTo>
                  <a:lnTo>
                    <a:pt x="179514" y="837996"/>
                  </a:lnTo>
                  <a:lnTo>
                    <a:pt x="179679" y="838149"/>
                  </a:lnTo>
                  <a:lnTo>
                    <a:pt x="179971" y="838022"/>
                  </a:lnTo>
                  <a:lnTo>
                    <a:pt x="180136" y="837831"/>
                  </a:lnTo>
                  <a:lnTo>
                    <a:pt x="180301" y="837641"/>
                  </a:lnTo>
                  <a:close/>
                </a:path>
                <a:path w="1511935" h="998220">
                  <a:moveTo>
                    <a:pt x="180619" y="950468"/>
                  </a:moveTo>
                  <a:lnTo>
                    <a:pt x="177393" y="951153"/>
                  </a:lnTo>
                  <a:lnTo>
                    <a:pt x="177482" y="951585"/>
                  </a:lnTo>
                  <a:lnTo>
                    <a:pt x="178257" y="951433"/>
                  </a:lnTo>
                  <a:lnTo>
                    <a:pt x="178650" y="951357"/>
                  </a:lnTo>
                  <a:lnTo>
                    <a:pt x="179374" y="951039"/>
                  </a:lnTo>
                  <a:lnTo>
                    <a:pt x="180619" y="950468"/>
                  </a:lnTo>
                  <a:close/>
                </a:path>
                <a:path w="1511935" h="998220">
                  <a:moveTo>
                    <a:pt x="181762" y="839063"/>
                  </a:moveTo>
                  <a:lnTo>
                    <a:pt x="181584" y="839343"/>
                  </a:lnTo>
                  <a:lnTo>
                    <a:pt x="181444" y="839673"/>
                  </a:lnTo>
                  <a:lnTo>
                    <a:pt x="181356" y="840028"/>
                  </a:lnTo>
                  <a:lnTo>
                    <a:pt x="181597" y="839736"/>
                  </a:lnTo>
                  <a:lnTo>
                    <a:pt x="181749" y="839393"/>
                  </a:lnTo>
                  <a:lnTo>
                    <a:pt x="181762" y="839063"/>
                  </a:lnTo>
                  <a:close/>
                </a:path>
                <a:path w="1511935" h="998220">
                  <a:moveTo>
                    <a:pt x="184353" y="927481"/>
                  </a:moveTo>
                  <a:lnTo>
                    <a:pt x="183438" y="926846"/>
                  </a:lnTo>
                  <a:lnTo>
                    <a:pt x="182816" y="926439"/>
                  </a:lnTo>
                  <a:lnTo>
                    <a:pt x="182651" y="928344"/>
                  </a:lnTo>
                  <a:lnTo>
                    <a:pt x="182575" y="929055"/>
                  </a:lnTo>
                  <a:lnTo>
                    <a:pt x="182143" y="929335"/>
                  </a:lnTo>
                  <a:lnTo>
                    <a:pt x="181864" y="929652"/>
                  </a:lnTo>
                  <a:lnTo>
                    <a:pt x="178650" y="929386"/>
                  </a:lnTo>
                  <a:lnTo>
                    <a:pt x="178600" y="929551"/>
                  </a:lnTo>
                  <a:lnTo>
                    <a:pt x="179349" y="930249"/>
                  </a:lnTo>
                  <a:lnTo>
                    <a:pt x="179082" y="930440"/>
                  </a:lnTo>
                  <a:lnTo>
                    <a:pt x="178828" y="930643"/>
                  </a:lnTo>
                  <a:lnTo>
                    <a:pt x="178574" y="930821"/>
                  </a:lnTo>
                  <a:lnTo>
                    <a:pt x="178739" y="931329"/>
                  </a:lnTo>
                  <a:lnTo>
                    <a:pt x="179171" y="931633"/>
                  </a:lnTo>
                  <a:lnTo>
                    <a:pt x="179679" y="931849"/>
                  </a:lnTo>
                  <a:lnTo>
                    <a:pt x="181622" y="931125"/>
                  </a:lnTo>
                  <a:lnTo>
                    <a:pt x="183045" y="929487"/>
                  </a:lnTo>
                  <a:lnTo>
                    <a:pt x="184353" y="927481"/>
                  </a:lnTo>
                  <a:close/>
                </a:path>
                <a:path w="1511935" h="998220">
                  <a:moveTo>
                    <a:pt x="186944" y="891997"/>
                  </a:moveTo>
                  <a:close/>
                </a:path>
                <a:path w="1511935" h="998220">
                  <a:moveTo>
                    <a:pt x="194894" y="833424"/>
                  </a:moveTo>
                  <a:lnTo>
                    <a:pt x="194386" y="832294"/>
                  </a:lnTo>
                  <a:lnTo>
                    <a:pt x="194068" y="831545"/>
                  </a:lnTo>
                  <a:lnTo>
                    <a:pt x="193890" y="831469"/>
                  </a:lnTo>
                  <a:lnTo>
                    <a:pt x="193725" y="831367"/>
                  </a:lnTo>
                  <a:lnTo>
                    <a:pt x="193560" y="831278"/>
                  </a:lnTo>
                  <a:lnTo>
                    <a:pt x="193103" y="832891"/>
                  </a:lnTo>
                  <a:lnTo>
                    <a:pt x="194183" y="833043"/>
                  </a:lnTo>
                  <a:lnTo>
                    <a:pt x="194894" y="833424"/>
                  </a:lnTo>
                  <a:close/>
                </a:path>
                <a:path w="1511935" h="998220">
                  <a:moveTo>
                    <a:pt x="198729" y="835698"/>
                  </a:moveTo>
                  <a:lnTo>
                    <a:pt x="197345" y="833666"/>
                  </a:lnTo>
                  <a:lnTo>
                    <a:pt x="196735" y="832777"/>
                  </a:lnTo>
                  <a:lnTo>
                    <a:pt x="196532" y="832688"/>
                  </a:lnTo>
                  <a:lnTo>
                    <a:pt x="195186" y="833628"/>
                  </a:lnTo>
                  <a:lnTo>
                    <a:pt x="194894" y="833424"/>
                  </a:lnTo>
                  <a:lnTo>
                    <a:pt x="195033" y="833729"/>
                  </a:lnTo>
                  <a:lnTo>
                    <a:pt x="195237" y="833666"/>
                  </a:lnTo>
                  <a:lnTo>
                    <a:pt x="195465" y="837730"/>
                  </a:lnTo>
                  <a:lnTo>
                    <a:pt x="195681" y="837755"/>
                  </a:lnTo>
                  <a:lnTo>
                    <a:pt x="195872" y="837730"/>
                  </a:lnTo>
                  <a:lnTo>
                    <a:pt x="196075" y="837730"/>
                  </a:lnTo>
                  <a:lnTo>
                    <a:pt x="196532" y="837209"/>
                  </a:lnTo>
                  <a:lnTo>
                    <a:pt x="197002" y="836434"/>
                  </a:lnTo>
                  <a:lnTo>
                    <a:pt x="197332" y="836142"/>
                  </a:lnTo>
                  <a:lnTo>
                    <a:pt x="198018" y="835799"/>
                  </a:lnTo>
                  <a:lnTo>
                    <a:pt x="198361" y="835710"/>
                  </a:lnTo>
                  <a:lnTo>
                    <a:pt x="198729" y="835698"/>
                  </a:lnTo>
                  <a:close/>
                </a:path>
                <a:path w="1511935" h="998220">
                  <a:moveTo>
                    <a:pt x="210883" y="830262"/>
                  </a:moveTo>
                  <a:lnTo>
                    <a:pt x="209905" y="827887"/>
                  </a:lnTo>
                  <a:lnTo>
                    <a:pt x="209727" y="827938"/>
                  </a:lnTo>
                  <a:lnTo>
                    <a:pt x="209499" y="827405"/>
                  </a:lnTo>
                  <a:lnTo>
                    <a:pt x="209219" y="826947"/>
                  </a:lnTo>
                  <a:lnTo>
                    <a:pt x="208927" y="826541"/>
                  </a:lnTo>
                  <a:lnTo>
                    <a:pt x="210108" y="829691"/>
                  </a:lnTo>
                  <a:lnTo>
                    <a:pt x="210324" y="829805"/>
                  </a:lnTo>
                  <a:lnTo>
                    <a:pt x="210477" y="830046"/>
                  </a:lnTo>
                  <a:lnTo>
                    <a:pt x="210566" y="830326"/>
                  </a:lnTo>
                  <a:lnTo>
                    <a:pt x="210883" y="830262"/>
                  </a:lnTo>
                  <a:close/>
                </a:path>
                <a:path w="1511935" h="998220">
                  <a:moveTo>
                    <a:pt x="211201" y="925817"/>
                  </a:moveTo>
                  <a:lnTo>
                    <a:pt x="209169" y="925804"/>
                  </a:lnTo>
                  <a:lnTo>
                    <a:pt x="204838" y="925804"/>
                  </a:lnTo>
                  <a:lnTo>
                    <a:pt x="207137" y="926401"/>
                  </a:lnTo>
                  <a:lnTo>
                    <a:pt x="209740" y="927315"/>
                  </a:lnTo>
                  <a:lnTo>
                    <a:pt x="210502" y="926617"/>
                  </a:lnTo>
                  <a:lnTo>
                    <a:pt x="211201" y="925817"/>
                  </a:lnTo>
                  <a:close/>
                </a:path>
                <a:path w="1511935" h="998220">
                  <a:moveTo>
                    <a:pt x="211455" y="832993"/>
                  </a:moveTo>
                  <a:lnTo>
                    <a:pt x="211315" y="832904"/>
                  </a:lnTo>
                  <a:lnTo>
                    <a:pt x="211416" y="833170"/>
                  </a:lnTo>
                  <a:lnTo>
                    <a:pt x="211455" y="832993"/>
                  </a:lnTo>
                  <a:close/>
                </a:path>
                <a:path w="1511935" h="998220">
                  <a:moveTo>
                    <a:pt x="273215" y="813574"/>
                  </a:moveTo>
                  <a:lnTo>
                    <a:pt x="272719" y="813320"/>
                  </a:lnTo>
                  <a:lnTo>
                    <a:pt x="272237" y="812965"/>
                  </a:lnTo>
                  <a:lnTo>
                    <a:pt x="271335" y="812165"/>
                  </a:lnTo>
                  <a:lnTo>
                    <a:pt x="270725" y="811187"/>
                  </a:lnTo>
                  <a:lnTo>
                    <a:pt x="270992" y="810285"/>
                  </a:lnTo>
                  <a:lnTo>
                    <a:pt x="271284" y="809790"/>
                  </a:lnTo>
                  <a:lnTo>
                    <a:pt x="271500" y="809498"/>
                  </a:lnTo>
                  <a:lnTo>
                    <a:pt x="268998" y="808380"/>
                  </a:lnTo>
                  <a:lnTo>
                    <a:pt x="268732" y="808367"/>
                  </a:lnTo>
                  <a:lnTo>
                    <a:pt x="268173" y="808380"/>
                  </a:lnTo>
                  <a:lnTo>
                    <a:pt x="267855" y="809790"/>
                  </a:lnTo>
                  <a:lnTo>
                    <a:pt x="266496" y="810018"/>
                  </a:lnTo>
                  <a:lnTo>
                    <a:pt x="265925" y="810285"/>
                  </a:lnTo>
                  <a:lnTo>
                    <a:pt x="265823" y="810818"/>
                  </a:lnTo>
                  <a:lnTo>
                    <a:pt x="265950" y="811187"/>
                  </a:lnTo>
                  <a:lnTo>
                    <a:pt x="266115" y="812317"/>
                  </a:lnTo>
                  <a:lnTo>
                    <a:pt x="266268" y="812165"/>
                  </a:lnTo>
                  <a:lnTo>
                    <a:pt x="266725" y="812761"/>
                  </a:lnTo>
                  <a:lnTo>
                    <a:pt x="266852" y="813320"/>
                  </a:lnTo>
                  <a:lnTo>
                    <a:pt x="266941" y="813574"/>
                  </a:lnTo>
                  <a:lnTo>
                    <a:pt x="267157" y="814108"/>
                  </a:lnTo>
                  <a:lnTo>
                    <a:pt x="266369" y="814057"/>
                  </a:lnTo>
                  <a:lnTo>
                    <a:pt x="266433" y="814527"/>
                  </a:lnTo>
                  <a:lnTo>
                    <a:pt x="267195" y="814171"/>
                  </a:lnTo>
                  <a:lnTo>
                    <a:pt x="266649" y="815441"/>
                  </a:lnTo>
                  <a:lnTo>
                    <a:pt x="266738" y="816571"/>
                  </a:lnTo>
                  <a:lnTo>
                    <a:pt x="268135" y="817245"/>
                  </a:lnTo>
                  <a:lnTo>
                    <a:pt x="268478" y="815759"/>
                  </a:lnTo>
                  <a:lnTo>
                    <a:pt x="269633" y="815441"/>
                  </a:lnTo>
                  <a:lnTo>
                    <a:pt x="270802" y="816229"/>
                  </a:lnTo>
                  <a:lnTo>
                    <a:pt x="271030" y="816356"/>
                  </a:lnTo>
                  <a:lnTo>
                    <a:pt x="271754" y="815441"/>
                  </a:lnTo>
                  <a:lnTo>
                    <a:pt x="272745" y="814171"/>
                  </a:lnTo>
                  <a:lnTo>
                    <a:pt x="273215" y="813574"/>
                  </a:lnTo>
                  <a:close/>
                </a:path>
                <a:path w="1511935" h="998220">
                  <a:moveTo>
                    <a:pt x="307365" y="789724"/>
                  </a:moveTo>
                  <a:close/>
                </a:path>
                <a:path w="1511935" h="998220">
                  <a:moveTo>
                    <a:pt x="307670" y="766152"/>
                  </a:moveTo>
                  <a:lnTo>
                    <a:pt x="307416" y="766089"/>
                  </a:lnTo>
                  <a:lnTo>
                    <a:pt x="307162" y="766102"/>
                  </a:lnTo>
                  <a:lnTo>
                    <a:pt x="306920" y="766152"/>
                  </a:lnTo>
                  <a:lnTo>
                    <a:pt x="307670" y="766152"/>
                  </a:lnTo>
                  <a:close/>
                </a:path>
                <a:path w="1511935" h="998220">
                  <a:moveTo>
                    <a:pt x="320916" y="789393"/>
                  </a:moveTo>
                  <a:lnTo>
                    <a:pt x="320776" y="789178"/>
                  </a:lnTo>
                  <a:lnTo>
                    <a:pt x="320662" y="788949"/>
                  </a:lnTo>
                  <a:lnTo>
                    <a:pt x="320535" y="788720"/>
                  </a:lnTo>
                  <a:lnTo>
                    <a:pt x="320484" y="788962"/>
                  </a:lnTo>
                  <a:lnTo>
                    <a:pt x="320471" y="789203"/>
                  </a:lnTo>
                  <a:lnTo>
                    <a:pt x="320446" y="789457"/>
                  </a:lnTo>
                  <a:lnTo>
                    <a:pt x="320611" y="789432"/>
                  </a:lnTo>
                  <a:lnTo>
                    <a:pt x="320878" y="789432"/>
                  </a:lnTo>
                  <a:close/>
                </a:path>
                <a:path w="1511935" h="998220">
                  <a:moveTo>
                    <a:pt x="394665" y="844892"/>
                  </a:moveTo>
                  <a:lnTo>
                    <a:pt x="390944" y="843203"/>
                  </a:lnTo>
                  <a:lnTo>
                    <a:pt x="389204" y="843610"/>
                  </a:lnTo>
                  <a:lnTo>
                    <a:pt x="388505" y="843813"/>
                  </a:lnTo>
                  <a:lnTo>
                    <a:pt x="388874" y="844461"/>
                  </a:lnTo>
                  <a:lnTo>
                    <a:pt x="389420" y="845045"/>
                  </a:lnTo>
                  <a:lnTo>
                    <a:pt x="390118" y="845604"/>
                  </a:lnTo>
                  <a:lnTo>
                    <a:pt x="391312" y="845439"/>
                  </a:lnTo>
                  <a:lnTo>
                    <a:pt x="392658" y="845185"/>
                  </a:lnTo>
                  <a:lnTo>
                    <a:pt x="393573" y="845032"/>
                  </a:lnTo>
                  <a:lnTo>
                    <a:pt x="394665" y="844892"/>
                  </a:lnTo>
                  <a:close/>
                </a:path>
                <a:path w="1511935" h="998220">
                  <a:moveTo>
                    <a:pt x="401281" y="758113"/>
                  </a:moveTo>
                  <a:lnTo>
                    <a:pt x="400570" y="757821"/>
                  </a:lnTo>
                  <a:lnTo>
                    <a:pt x="399872" y="757580"/>
                  </a:lnTo>
                  <a:lnTo>
                    <a:pt x="397573" y="757008"/>
                  </a:lnTo>
                  <a:lnTo>
                    <a:pt x="395998" y="756996"/>
                  </a:lnTo>
                  <a:lnTo>
                    <a:pt x="394385" y="757453"/>
                  </a:lnTo>
                  <a:lnTo>
                    <a:pt x="394208" y="757516"/>
                  </a:lnTo>
                  <a:lnTo>
                    <a:pt x="395211" y="758063"/>
                  </a:lnTo>
                  <a:lnTo>
                    <a:pt x="395744" y="758278"/>
                  </a:lnTo>
                  <a:lnTo>
                    <a:pt x="396189" y="758469"/>
                  </a:lnTo>
                  <a:lnTo>
                    <a:pt x="396646" y="758621"/>
                  </a:lnTo>
                  <a:lnTo>
                    <a:pt x="397357" y="758761"/>
                  </a:lnTo>
                  <a:lnTo>
                    <a:pt x="397598" y="758799"/>
                  </a:lnTo>
                  <a:lnTo>
                    <a:pt x="397852" y="758812"/>
                  </a:lnTo>
                  <a:lnTo>
                    <a:pt x="399021" y="758926"/>
                  </a:lnTo>
                  <a:lnTo>
                    <a:pt x="400202" y="758736"/>
                  </a:lnTo>
                  <a:lnTo>
                    <a:pt x="401281" y="758113"/>
                  </a:lnTo>
                  <a:close/>
                </a:path>
                <a:path w="1511935" h="998220">
                  <a:moveTo>
                    <a:pt x="416547" y="644550"/>
                  </a:moveTo>
                  <a:lnTo>
                    <a:pt x="413232" y="644296"/>
                  </a:lnTo>
                  <a:lnTo>
                    <a:pt x="413194" y="644067"/>
                  </a:lnTo>
                  <a:lnTo>
                    <a:pt x="413169" y="643623"/>
                  </a:lnTo>
                  <a:lnTo>
                    <a:pt x="411810" y="644893"/>
                  </a:lnTo>
                  <a:lnTo>
                    <a:pt x="411213" y="645502"/>
                  </a:lnTo>
                  <a:lnTo>
                    <a:pt x="411289" y="645972"/>
                  </a:lnTo>
                  <a:lnTo>
                    <a:pt x="410794" y="645934"/>
                  </a:lnTo>
                  <a:lnTo>
                    <a:pt x="410679" y="646061"/>
                  </a:lnTo>
                  <a:lnTo>
                    <a:pt x="413359" y="652513"/>
                  </a:lnTo>
                  <a:lnTo>
                    <a:pt x="415480" y="654418"/>
                  </a:lnTo>
                  <a:lnTo>
                    <a:pt x="415772" y="653567"/>
                  </a:lnTo>
                  <a:lnTo>
                    <a:pt x="416344" y="652602"/>
                  </a:lnTo>
                  <a:lnTo>
                    <a:pt x="414959" y="651141"/>
                  </a:lnTo>
                  <a:lnTo>
                    <a:pt x="413600" y="650074"/>
                  </a:lnTo>
                  <a:lnTo>
                    <a:pt x="412013" y="648716"/>
                  </a:lnTo>
                  <a:lnTo>
                    <a:pt x="416547" y="644550"/>
                  </a:lnTo>
                  <a:close/>
                </a:path>
                <a:path w="1511935" h="998220">
                  <a:moveTo>
                    <a:pt x="424053" y="652056"/>
                  </a:moveTo>
                  <a:lnTo>
                    <a:pt x="423570" y="651370"/>
                  </a:lnTo>
                  <a:lnTo>
                    <a:pt x="423341" y="650519"/>
                  </a:lnTo>
                  <a:lnTo>
                    <a:pt x="423811" y="649427"/>
                  </a:lnTo>
                  <a:lnTo>
                    <a:pt x="422249" y="650214"/>
                  </a:lnTo>
                  <a:lnTo>
                    <a:pt x="420916" y="650913"/>
                  </a:lnTo>
                  <a:lnTo>
                    <a:pt x="419341" y="651713"/>
                  </a:lnTo>
                  <a:lnTo>
                    <a:pt x="420204" y="652246"/>
                  </a:lnTo>
                  <a:lnTo>
                    <a:pt x="420979" y="652640"/>
                  </a:lnTo>
                  <a:lnTo>
                    <a:pt x="421754" y="652818"/>
                  </a:lnTo>
                  <a:lnTo>
                    <a:pt x="421970" y="652691"/>
                  </a:lnTo>
                  <a:lnTo>
                    <a:pt x="422198" y="652576"/>
                  </a:lnTo>
                  <a:lnTo>
                    <a:pt x="422986" y="652348"/>
                  </a:lnTo>
                  <a:lnTo>
                    <a:pt x="424053" y="652056"/>
                  </a:lnTo>
                  <a:close/>
                </a:path>
                <a:path w="1511935" h="998220">
                  <a:moveTo>
                    <a:pt x="429768" y="817333"/>
                  </a:moveTo>
                  <a:lnTo>
                    <a:pt x="427685" y="814870"/>
                  </a:lnTo>
                  <a:lnTo>
                    <a:pt x="423367" y="809764"/>
                  </a:lnTo>
                  <a:lnTo>
                    <a:pt x="414172" y="813739"/>
                  </a:lnTo>
                  <a:lnTo>
                    <a:pt x="413867" y="814222"/>
                  </a:lnTo>
                  <a:lnTo>
                    <a:pt x="413664" y="814463"/>
                  </a:lnTo>
                  <a:lnTo>
                    <a:pt x="412648" y="814743"/>
                  </a:lnTo>
                  <a:lnTo>
                    <a:pt x="412483" y="815403"/>
                  </a:lnTo>
                  <a:lnTo>
                    <a:pt x="412076" y="816622"/>
                  </a:lnTo>
                  <a:lnTo>
                    <a:pt x="411949" y="817740"/>
                  </a:lnTo>
                  <a:lnTo>
                    <a:pt x="412026" y="818819"/>
                  </a:lnTo>
                  <a:lnTo>
                    <a:pt x="413372" y="817956"/>
                  </a:lnTo>
                  <a:lnTo>
                    <a:pt x="414502" y="816648"/>
                  </a:lnTo>
                  <a:lnTo>
                    <a:pt x="415963" y="815327"/>
                  </a:lnTo>
                  <a:lnTo>
                    <a:pt x="416674" y="818362"/>
                  </a:lnTo>
                  <a:lnTo>
                    <a:pt x="416153" y="818870"/>
                  </a:lnTo>
                  <a:lnTo>
                    <a:pt x="415696" y="819340"/>
                  </a:lnTo>
                  <a:lnTo>
                    <a:pt x="415455" y="821016"/>
                  </a:lnTo>
                  <a:lnTo>
                    <a:pt x="414985" y="821550"/>
                  </a:lnTo>
                  <a:lnTo>
                    <a:pt x="413804" y="822401"/>
                  </a:lnTo>
                  <a:lnTo>
                    <a:pt x="413715" y="823937"/>
                  </a:lnTo>
                  <a:lnTo>
                    <a:pt x="413778" y="824877"/>
                  </a:lnTo>
                  <a:lnTo>
                    <a:pt x="414032" y="824522"/>
                  </a:lnTo>
                  <a:lnTo>
                    <a:pt x="414553" y="823937"/>
                  </a:lnTo>
                  <a:lnTo>
                    <a:pt x="415023" y="823582"/>
                  </a:lnTo>
                  <a:lnTo>
                    <a:pt x="415658" y="823290"/>
                  </a:lnTo>
                  <a:lnTo>
                    <a:pt x="416255" y="823963"/>
                  </a:lnTo>
                  <a:lnTo>
                    <a:pt x="420217" y="828776"/>
                  </a:lnTo>
                  <a:lnTo>
                    <a:pt x="423926" y="824839"/>
                  </a:lnTo>
                  <a:lnTo>
                    <a:pt x="424662" y="823188"/>
                  </a:lnTo>
                  <a:lnTo>
                    <a:pt x="425335" y="821245"/>
                  </a:lnTo>
                  <a:lnTo>
                    <a:pt x="427266" y="821270"/>
                  </a:lnTo>
                  <a:lnTo>
                    <a:pt x="429488" y="818908"/>
                  </a:lnTo>
                  <a:lnTo>
                    <a:pt x="429653" y="817854"/>
                  </a:lnTo>
                  <a:lnTo>
                    <a:pt x="429768" y="817333"/>
                  </a:lnTo>
                  <a:close/>
                </a:path>
                <a:path w="1511935" h="998220">
                  <a:moveTo>
                    <a:pt x="439381" y="637578"/>
                  </a:moveTo>
                  <a:lnTo>
                    <a:pt x="439343" y="637451"/>
                  </a:lnTo>
                  <a:lnTo>
                    <a:pt x="439343" y="637578"/>
                  </a:lnTo>
                  <a:close/>
                </a:path>
                <a:path w="1511935" h="998220">
                  <a:moveTo>
                    <a:pt x="663282" y="469506"/>
                  </a:moveTo>
                  <a:lnTo>
                    <a:pt x="663143" y="469315"/>
                  </a:lnTo>
                  <a:lnTo>
                    <a:pt x="663016" y="469138"/>
                  </a:lnTo>
                  <a:lnTo>
                    <a:pt x="662889" y="468960"/>
                  </a:lnTo>
                  <a:lnTo>
                    <a:pt x="662825" y="469430"/>
                  </a:lnTo>
                  <a:lnTo>
                    <a:pt x="662787" y="469658"/>
                  </a:lnTo>
                  <a:lnTo>
                    <a:pt x="663105" y="469544"/>
                  </a:lnTo>
                  <a:lnTo>
                    <a:pt x="663282" y="469506"/>
                  </a:lnTo>
                  <a:close/>
                </a:path>
                <a:path w="1511935" h="998220">
                  <a:moveTo>
                    <a:pt x="746213" y="529767"/>
                  </a:moveTo>
                  <a:lnTo>
                    <a:pt x="745667" y="529894"/>
                  </a:lnTo>
                  <a:lnTo>
                    <a:pt x="745223" y="529996"/>
                  </a:lnTo>
                  <a:lnTo>
                    <a:pt x="744880" y="530225"/>
                  </a:lnTo>
                  <a:lnTo>
                    <a:pt x="744321" y="530631"/>
                  </a:lnTo>
                  <a:lnTo>
                    <a:pt x="743788" y="531088"/>
                  </a:lnTo>
                  <a:lnTo>
                    <a:pt x="743267" y="531533"/>
                  </a:lnTo>
                  <a:lnTo>
                    <a:pt x="746213" y="529767"/>
                  </a:lnTo>
                  <a:close/>
                </a:path>
                <a:path w="1511935" h="998220">
                  <a:moveTo>
                    <a:pt x="751014" y="541566"/>
                  </a:moveTo>
                  <a:close/>
                </a:path>
                <a:path w="1511935" h="998220">
                  <a:moveTo>
                    <a:pt x="751332" y="526694"/>
                  </a:moveTo>
                  <a:lnTo>
                    <a:pt x="749998" y="526046"/>
                  </a:lnTo>
                  <a:lnTo>
                    <a:pt x="745020" y="524154"/>
                  </a:lnTo>
                  <a:lnTo>
                    <a:pt x="743381" y="525272"/>
                  </a:lnTo>
                  <a:lnTo>
                    <a:pt x="740905" y="525538"/>
                  </a:lnTo>
                  <a:lnTo>
                    <a:pt x="740321" y="525551"/>
                  </a:lnTo>
                  <a:lnTo>
                    <a:pt x="738454" y="525487"/>
                  </a:lnTo>
                  <a:lnTo>
                    <a:pt x="737146" y="526986"/>
                  </a:lnTo>
                  <a:lnTo>
                    <a:pt x="736917" y="526808"/>
                  </a:lnTo>
                  <a:lnTo>
                    <a:pt x="736917" y="527240"/>
                  </a:lnTo>
                  <a:lnTo>
                    <a:pt x="733361" y="531342"/>
                  </a:lnTo>
                  <a:lnTo>
                    <a:pt x="733348" y="531837"/>
                  </a:lnTo>
                  <a:lnTo>
                    <a:pt x="733145" y="533590"/>
                  </a:lnTo>
                  <a:lnTo>
                    <a:pt x="733018" y="534225"/>
                  </a:lnTo>
                  <a:lnTo>
                    <a:pt x="734288" y="534339"/>
                  </a:lnTo>
                  <a:lnTo>
                    <a:pt x="735444" y="534822"/>
                  </a:lnTo>
                  <a:lnTo>
                    <a:pt x="736498" y="535609"/>
                  </a:lnTo>
                  <a:lnTo>
                    <a:pt x="740219" y="533374"/>
                  </a:lnTo>
                  <a:lnTo>
                    <a:pt x="739584" y="533450"/>
                  </a:lnTo>
                  <a:lnTo>
                    <a:pt x="738886" y="533374"/>
                  </a:lnTo>
                  <a:lnTo>
                    <a:pt x="737679" y="532777"/>
                  </a:lnTo>
                  <a:lnTo>
                    <a:pt x="737349" y="531710"/>
                  </a:lnTo>
                  <a:lnTo>
                    <a:pt x="736930" y="531088"/>
                  </a:lnTo>
                  <a:lnTo>
                    <a:pt x="739635" y="526757"/>
                  </a:lnTo>
                  <a:lnTo>
                    <a:pt x="744093" y="527037"/>
                  </a:lnTo>
                  <a:lnTo>
                    <a:pt x="748017" y="525526"/>
                  </a:lnTo>
                  <a:lnTo>
                    <a:pt x="748360" y="526415"/>
                  </a:lnTo>
                  <a:lnTo>
                    <a:pt x="748906" y="528154"/>
                  </a:lnTo>
                  <a:lnTo>
                    <a:pt x="751332" y="526694"/>
                  </a:lnTo>
                  <a:close/>
                </a:path>
                <a:path w="1511935" h="998220">
                  <a:moveTo>
                    <a:pt x="768286" y="506196"/>
                  </a:moveTo>
                  <a:lnTo>
                    <a:pt x="767448" y="505447"/>
                  </a:lnTo>
                  <a:lnTo>
                    <a:pt x="766305" y="505409"/>
                  </a:lnTo>
                  <a:lnTo>
                    <a:pt x="765162" y="505688"/>
                  </a:lnTo>
                  <a:lnTo>
                    <a:pt x="764603" y="505828"/>
                  </a:lnTo>
                  <a:lnTo>
                    <a:pt x="764044" y="506730"/>
                  </a:lnTo>
                  <a:lnTo>
                    <a:pt x="763587" y="508279"/>
                  </a:lnTo>
                  <a:lnTo>
                    <a:pt x="764260" y="508800"/>
                  </a:lnTo>
                  <a:lnTo>
                    <a:pt x="765124" y="508876"/>
                  </a:lnTo>
                  <a:lnTo>
                    <a:pt x="766076" y="508952"/>
                  </a:lnTo>
                  <a:lnTo>
                    <a:pt x="766533" y="508927"/>
                  </a:lnTo>
                  <a:lnTo>
                    <a:pt x="767257" y="508127"/>
                  </a:lnTo>
                  <a:lnTo>
                    <a:pt x="767791" y="507161"/>
                  </a:lnTo>
                  <a:lnTo>
                    <a:pt x="768286" y="506196"/>
                  </a:lnTo>
                  <a:close/>
                </a:path>
                <a:path w="1511935" h="998220">
                  <a:moveTo>
                    <a:pt x="779386" y="489077"/>
                  </a:moveTo>
                  <a:lnTo>
                    <a:pt x="778802" y="488975"/>
                  </a:lnTo>
                  <a:lnTo>
                    <a:pt x="778167" y="488873"/>
                  </a:lnTo>
                  <a:lnTo>
                    <a:pt x="777443" y="488759"/>
                  </a:lnTo>
                  <a:lnTo>
                    <a:pt x="778370" y="490613"/>
                  </a:lnTo>
                  <a:lnTo>
                    <a:pt x="778903" y="489902"/>
                  </a:lnTo>
                  <a:lnTo>
                    <a:pt x="779246" y="489432"/>
                  </a:lnTo>
                  <a:lnTo>
                    <a:pt x="779386" y="489077"/>
                  </a:lnTo>
                  <a:close/>
                </a:path>
                <a:path w="1511935" h="998220">
                  <a:moveTo>
                    <a:pt x="833551" y="444563"/>
                  </a:moveTo>
                  <a:lnTo>
                    <a:pt x="833259" y="444576"/>
                  </a:lnTo>
                  <a:lnTo>
                    <a:pt x="832980" y="444576"/>
                  </a:lnTo>
                  <a:lnTo>
                    <a:pt x="832700" y="444627"/>
                  </a:lnTo>
                  <a:lnTo>
                    <a:pt x="832662" y="444906"/>
                  </a:lnTo>
                  <a:lnTo>
                    <a:pt x="832650" y="445058"/>
                  </a:lnTo>
                  <a:lnTo>
                    <a:pt x="832929" y="445046"/>
                  </a:lnTo>
                  <a:lnTo>
                    <a:pt x="833221" y="445046"/>
                  </a:lnTo>
                  <a:lnTo>
                    <a:pt x="833501" y="445033"/>
                  </a:lnTo>
                  <a:lnTo>
                    <a:pt x="833526" y="444881"/>
                  </a:lnTo>
                  <a:lnTo>
                    <a:pt x="833539" y="444715"/>
                  </a:lnTo>
                  <a:lnTo>
                    <a:pt x="833551" y="444563"/>
                  </a:lnTo>
                  <a:close/>
                </a:path>
                <a:path w="1511935" h="998220">
                  <a:moveTo>
                    <a:pt x="838034" y="465416"/>
                  </a:moveTo>
                  <a:lnTo>
                    <a:pt x="833399" y="465289"/>
                  </a:lnTo>
                  <a:lnTo>
                    <a:pt x="827887" y="464413"/>
                  </a:lnTo>
                  <a:lnTo>
                    <a:pt x="824712" y="463359"/>
                  </a:lnTo>
                  <a:lnTo>
                    <a:pt x="821143" y="462419"/>
                  </a:lnTo>
                  <a:lnTo>
                    <a:pt x="818794" y="463143"/>
                  </a:lnTo>
                  <a:lnTo>
                    <a:pt x="816444" y="463791"/>
                  </a:lnTo>
                  <a:lnTo>
                    <a:pt x="814184" y="464350"/>
                  </a:lnTo>
                  <a:lnTo>
                    <a:pt x="814070" y="464997"/>
                  </a:lnTo>
                  <a:lnTo>
                    <a:pt x="813396" y="467118"/>
                  </a:lnTo>
                  <a:lnTo>
                    <a:pt x="813511" y="468414"/>
                  </a:lnTo>
                  <a:lnTo>
                    <a:pt x="814857" y="471512"/>
                  </a:lnTo>
                  <a:lnTo>
                    <a:pt x="815047" y="472986"/>
                  </a:lnTo>
                  <a:lnTo>
                    <a:pt x="815124" y="474497"/>
                  </a:lnTo>
                  <a:lnTo>
                    <a:pt x="816267" y="473252"/>
                  </a:lnTo>
                  <a:lnTo>
                    <a:pt x="816813" y="472719"/>
                  </a:lnTo>
                  <a:lnTo>
                    <a:pt x="819759" y="472122"/>
                  </a:lnTo>
                  <a:lnTo>
                    <a:pt x="819607" y="473125"/>
                  </a:lnTo>
                  <a:lnTo>
                    <a:pt x="820140" y="473138"/>
                  </a:lnTo>
                  <a:lnTo>
                    <a:pt x="820623" y="473303"/>
                  </a:lnTo>
                  <a:lnTo>
                    <a:pt x="821575" y="472732"/>
                  </a:lnTo>
                  <a:lnTo>
                    <a:pt x="822020" y="472198"/>
                  </a:lnTo>
                  <a:lnTo>
                    <a:pt x="822286" y="471601"/>
                  </a:lnTo>
                  <a:lnTo>
                    <a:pt x="834618" y="469061"/>
                  </a:lnTo>
                  <a:lnTo>
                    <a:pt x="837806" y="465950"/>
                  </a:lnTo>
                  <a:lnTo>
                    <a:pt x="838034" y="465416"/>
                  </a:lnTo>
                  <a:close/>
                </a:path>
                <a:path w="1511935" h="998220">
                  <a:moveTo>
                    <a:pt x="869124" y="446468"/>
                  </a:moveTo>
                  <a:lnTo>
                    <a:pt x="868972" y="446303"/>
                  </a:lnTo>
                  <a:lnTo>
                    <a:pt x="868845" y="446151"/>
                  </a:lnTo>
                  <a:lnTo>
                    <a:pt x="868705" y="445998"/>
                  </a:lnTo>
                  <a:lnTo>
                    <a:pt x="867524" y="445947"/>
                  </a:lnTo>
                  <a:lnTo>
                    <a:pt x="866851" y="446570"/>
                  </a:lnTo>
                  <a:lnTo>
                    <a:pt x="866419" y="447497"/>
                  </a:lnTo>
                  <a:lnTo>
                    <a:pt x="866063" y="448271"/>
                  </a:lnTo>
                  <a:lnTo>
                    <a:pt x="865555" y="449122"/>
                  </a:lnTo>
                  <a:lnTo>
                    <a:pt x="865670" y="450100"/>
                  </a:lnTo>
                  <a:lnTo>
                    <a:pt x="868070" y="447586"/>
                  </a:lnTo>
                  <a:lnTo>
                    <a:pt x="869124" y="446468"/>
                  </a:lnTo>
                  <a:close/>
                </a:path>
                <a:path w="1511935" h="998220">
                  <a:moveTo>
                    <a:pt x="869327" y="455968"/>
                  </a:moveTo>
                  <a:lnTo>
                    <a:pt x="869226" y="455193"/>
                  </a:lnTo>
                  <a:lnTo>
                    <a:pt x="869099" y="455574"/>
                  </a:lnTo>
                  <a:lnTo>
                    <a:pt x="869327" y="455968"/>
                  </a:lnTo>
                  <a:close/>
                </a:path>
                <a:path w="1511935" h="998220">
                  <a:moveTo>
                    <a:pt x="869353" y="454761"/>
                  </a:moveTo>
                  <a:lnTo>
                    <a:pt x="869200" y="454863"/>
                  </a:lnTo>
                  <a:lnTo>
                    <a:pt x="869213" y="455079"/>
                  </a:lnTo>
                  <a:lnTo>
                    <a:pt x="869315" y="454901"/>
                  </a:lnTo>
                  <a:lnTo>
                    <a:pt x="869353" y="454761"/>
                  </a:lnTo>
                  <a:close/>
                </a:path>
                <a:path w="1511935" h="998220">
                  <a:moveTo>
                    <a:pt x="869632" y="456438"/>
                  </a:moveTo>
                  <a:lnTo>
                    <a:pt x="869530" y="456285"/>
                  </a:lnTo>
                  <a:lnTo>
                    <a:pt x="869327" y="455968"/>
                  </a:lnTo>
                  <a:lnTo>
                    <a:pt x="869353" y="456107"/>
                  </a:lnTo>
                  <a:lnTo>
                    <a:pt x="869543" y="456349"/>
                  </a:lnTo>
                  <a:close/>
                </a:path>
                <a:path w="1511935" h="998220">
                  <a:moveTo>
                    <a:pt x="873150" y="454875"/>
                  </a:moveTo>
                  <a:lnTo>
                    <a:pt x="872845" y="454672"/>
                  </a:lnTo>
                  <a:lnTo>
                    <a:pt x="872756" y="455155"/>
                  </a:lnTo>
                  <a:lnTo>
                    <a:pt x="873150" y="454875"/>
                  </a:lnTo>
                  <a:close/>
                </a:path>
                <a:path w="1511935" h="998220">
                  <a:moveTo>
                    <a:pt x="877684" y="382384"/>
                  </a:moveTo>
                  <a:lnTo>
                    <a:pt x="877493" y="381952"/>
                  </a:lnTo>
                  <a:lnTo>
                    <a:pt x="877328" y="381292"/>
                  </a:lnTo>
                  <a:lnTo>
                    <a:pt x="876388" y="381863"/>
                  </a:lnTo>
                  <a:lnTo>
                    <a:pt x="875944" y="382155"/>
                  </a:lnTo>
                  <a:lnTo>
                    <a:pt x="876185" y="382384"/>
                  </a:lnTo>
                  <a:lnTo>
                    <a:pt x="876388" y="382765"/>
                  </a:lnTo>
                  <a:lnTo>
                    <a:pt x="876655" y="382816"/>
                  </a:lnTo>
                  <a:lnTo>
                    <a:pt x="876947" y="382866"/>
                  </a:lnTo>
                  <a:lnTo>
                    <a:pt x="877354" y="382676"/>
                  </a:lnTo>
                  <a:lnTo>
                    <a:pt x="877595" y="382460"/>
                  </a:lnTo>
                  <a:close/>
                </a:path>
                <a:path w="1511935" h="998220">
                  <a:moveTo>
                    <a:pt x="898728" y="447179"/>
                  </a:moveTo>
                  <a:lnTo>
                    <a:pt x="897496" y="447268"/>
                  </a:lnTo>
                  <a:lnTo>
                    <a:pt x="896289" y="447814"/>
                  </a:lnTo>
                  <a:lnTo>
                    <a:pt x="894943" y="448576"/>
                  </a:lnTo>
                  <a:lnTo>
                    <a:pt x="894765" y="448805"/>
                  </a:lnTo>
                  <a:lnTo>
                    <a:pt x="895756" y="449948"/>
                  </a:lnTo>
                  <a:lnTo>
                    <a:pt x="896467" y="450964"/>
                  </a:lnTo>
                  <a:lnTo>
                    <a:pt x="897547" y="451383"/>
                  </a:lnTo>
                  <a:lnTo>
                    <a:pt x="897674" y="451446"/>
                  </a:lnTo>
                  <a:lnTo>
                    <a:pt x="898169" y="450545"/>
                  </a:lnTo>
                  <a:lnTo>
                    <a:pt x="898410" y="449287"/>
                  </a:lnTo>
                  <a:lnTo>
                    <a:pt x="898728" y="447179"/>
                  </a:lnTo>
                  <a:close/>
                </a:path>
                <a:path w="1511935" h="998220">
                  <a:moveTo>
                    <a:pt x="972286" y="389267"/>
                  </a:moveTo>
                  <a:lnTo>
                    <a:pt x="971765" y="389064"/>
                  </a:lnTo>
                  <a:lnTo>
                    <a:pt x="970838" y="388810"/>
                  </a:lnTo>
                  <a:lnTo>
                    <a:pt x="969924" y="388607"/>
                  </a:lnTo>
                  <a:lnTo>
                    <a:pt x="967917" y="388277"/>
                  </a:lnTo>
                  <a:lnTo>
                    <a:pt x="966520" y="388759"/>
                  </a:lnTo>
                  <a:lnTo>
                    <a:pt x="965060" y="390321"/>
                  </a:lnTo>
                  <a:lnTo>
                    <a:pt x="964679" y="390690"/>
                  </a:lnTo>
                  <a:lnTo>
                    <a:pt x="964260" y="391680"/>
                  </a:lnTo>
                  <a:lnTo>
                    <a:pt x="964285" y="392315"/>
                  </a:lnTo>
                  <a:lnTo>
                    <a:pt x="965047" y="393103"/>
                  </a:lnTo>
                  <a:lnTo>
                    <a:pt x="971410" y="389724"/>
                  </a:lnTo>
                  <a:lnTo>
                    <a:pt x="972286" y="389267"/>
                  </a:lnTo>
                  <a:close/>
                </a:path>
                <a:path w="1511935" h="998220">
                  <a:moveTo>
                    <a:pt x="1019644" y="330987"/>
                  </a:moveTo>
                  <a:lnTo>
                    <a:pt x="1018667" y="330047"/>
                  </a:lnTo>
                  <a:lnTo>
                    <a:pt x="1017638" y="328180"/>
                  </a:lnTo>
                  <a:lnTo>
                    <a:pt x="1017079" y="330441"/>
                  </a:lnTo>
                  <a:lnTo>
                    <a:pt x="1016698" y="331203"/>
                  </a:lnTo>
                  <a:lnTo>
                    <a:pt x="1016850" y="334213"/>
                  </a:lnTo>
                  <a:lnTo>
                    <a:pt x="1015631" y="335610"/>
                  </a:lnTo>
                  <a:lnTo>
                    <a:pt x="1013587" y="336816"/>
                  </a:lnTo>
                  <a:lnTo>
                    <a:pt x="1013333" y="336931"/>
                  </a:lnTo>
                  <a:lnTo>
                    <a:pt x="1010843" y="338188"/>
                  </a:lnTo>
                  <a:lnTo>
                    <a:pt x="1010564" y="338366"/>
                  </a:lnTo>
                  <a:lnTo>
                    <a:pt x="1008951" y="339585"/>
                  </a:lnTo>
                  <a:lnTo>
                    <a:pt x="1008557" y="341020"/>
                  </a:lnTo>
                  <a:lnTo>
                    <a:pt x="1008913" y="342722"/>
                  </a:lnTo>
                  <a:lnTo>
                    <a:pt x="1010081" y="342582"/>
                  </a:lnTo>
                  <a:lnTo>
                    <a:pt x="1011199" y="342303"/>
                  </a:lnTo>
                  <a:lnTo>
                    <a:pt x="1012291" y="342392"/>
                  </a:lnTo>
                  <a:lnTo>
                    <a:pt x="1014526" y="342442"/>
                  </a:lnTo>
                  <a:lnTo>
                    <a:pt x="1015885" y="341325"/>
                  </a:lnTo>
                  <a:lnTo>
                    <a:pt x="1017866" y="337121"/>
                  </a:lnTo>
                  <a:lnTo>
                    <a:pt x="1018730" y="334365"/>
                  </a:lnTo>
                  <a:lnTo>
                    <a:pt x="1019644" y="330987"/>
                  </a:lnTo>
                  <a:close/>
                </a:path>
                <a:path w="1511935" h="998220">
                  <a:moveTo>
                    <a:pt x="1025779" y="401193"/>
                  </a:moveTo>
                  <a:lnTo>
                    <a:pt x="1025588" y="401421"/>
                  </a:lnTo>
                  <a:lnTo>
                    <a:pt x="1025779" y="401193"/>
                  </a:lnTo>
                  <a:close/>
                </a:path>
                <a:path w="1511935" h="998220">
                  <a:moveTo>
                    <a:pt x="1025804" y="401116"/>
                  </a:moveTo>
                  <a:close/>
                </a:path>
                <a:path w="1511935" h="998220">
                  <a:moveTo>
                    <a:pt x="1025880" y="401078"/>
                  </a:moveTo>
                  <a:lnTo>
                    <a:pt x="1025753" y="401180"/>
                  </a:lnTo>
                  <a:lnTo>
                    <a:pt x="1025880" y="401078"/>
                  </a:lnTo>
                  <a:close/>
                </a:path>
                <a:path w="1511935" h="998220">
                  <a:moveTo>
                    <a:pt x="1029627" y="401294"/>
                  </a:moveTo>
                  <a:lnTo>
                    <a:pt x="1028750" y="403098"/>
                  </a:lnTo>
                  <a:lnTo>
                    <a:pt x="1029627" y="401294"/>
                  </a:lnTo>
                  <a:close/>
                </a:path>
                <a:path w="1511935" h="998220">
                  <a:moveTo>
                    <a:pt x="1277848" y="65760"/>
                  </a:moveTo>
                  <a:lnTo>
                    <a:pt x="1277467" y="65760"/>
                  </a:lnTo>
                  <a:lnTo>
                    <a:pt x="1277112" y="65735"/>
                  </a:lnTo>
                  <a:lnTo>
                    <a:pt x="1276781" y="65697"/>
                  </a:lnTo>
                  <a:lnTo>
                    <a:pt x="1275461" y="66662"/>
                  </a:lnTo>
                  <a:lnTo>
                    <a:pt x="1274165" y="67640"/>
                  </a:lnTo>
                  <a:lnTo>
                    <a:pt x="1273187" y="68986"/>
                  </a:lnTo>
                  <a:lnTo>
                    <a:pt x="1272819" y="69659"/>
                  </a:lnTo>
                  <a:lnTo>
                    <a:pt x="1277848" y="65760"/>
                  </a:lnTo>
                  <a:close/>
                </a:path>
                <a:path w="1511935" h="998220">
                  <a:moveTo>
                    <a:pt x="1375105" y="28333"/>
                  </a:moveTo>
                  <a:lnTo>
                    <a:pt x="1372336" y="25298"/>
                  </a:lnTo>
                  <a:lnTo>
                    <a:pt x="1371803" y="26009"/>
                  </a:lnTo>
                  <a:lnTo>
                    <a:pt x="1371409" y="26784"/>
                  </a:lnTo>
                  <a:lnTo>
                    <a:pt x="1371346" y="27724"/>
                  </a:lnTo>
                  <a:lnTo>
                    <a:pt x="1372146" y="28079"/>
                  </a:lnTo>
                  <a:lnTo>
                    <a:pt x="1372895" y="28435"/>
                  </a:lnTo>
                  <a:lnTo>
                    <a:pt x="1373936" y="28892"/>
                  </a:lnTo>
                  <a:lnTo>
                    <a:pt x="1374089" y="28956"/>
                  </a:lnTo>
                  <a:lnTo>
                    <a:pt x="1374000" y="28752"/>
                  </a:lnTo>
                  <a:lnTo>
                    <a:pt x="1375105" y="28333"/>
                  </a:lnTo>
                  <a:close/>
                </a:path>
                <a:path w="1511935" h="998220">
                  <a:moveTo>
                    <a:pt x="1401318" y="98094"/>
                  </a:moveTo>
                  <a:lnTo>
                    <a:pt x="1401025" y="97802"/>
                  </a:lnTo>
                  <a:lnTo>
                    <a:pt x="1400911" y="98107"/>
                  </a:lnTo>
                  <a:lnTo>
                    <a:pt x="1401318" y="98094"/>
                  </a:lnTo>
                  <a:close/>
                </a:path>
                <a:path w="1511935" h="998220">
                  <a:moveTo>
                    <a:pt x="1500124" y="355"/>
                  </a:moveTo>
                  <a:lnTo>
                    <a:pt x="1499933" y="241"/>
                  </a:lnTo>
                  <a:lnTo>
                    <a:pt x="1499743" y="114"/>
                  </a:lnTo>
                  <a:lnTo>
                    <a:pt x="1499539" y="0"/>
                  </a:lnTo>
                  <a:lnTo>
                    <a:pt x="1499514" y="139"/>
                  </a:lnTo>
                  <a:lnTo>
                    <a:pt x="1499412" y="317"/>
                  </a:lnTo>
                  <a:lnTo>
                    <a:pt x="1499450" y="444"/>
                  </a:lnTo>
                  <a:lnTo>
                    <a:pt x="1499666" y="596"/>
                  </a:lnTo>
                  <a:lnTo>
                    <a:pt x="1499895" y="571"/>
                  </a:lnTo>
                  <a:lnTo>
                    <a:pt x="1500124" y="355"/>
                  </a:lnTo>
                  <a:close/>
                </a:path>
                <a:path w="1511935" h="998220">
                  <a:moveTo>
                    <a:pt x="1510017" y="4800"/>
                  </a:moveTo>
                  <a:lnTo>
                    <a:pt x="1509928" y="4457"/>
                  </a:lnTo>
                  <a:lnTo>
                    <a:pt x="1509941" y="4013"/>
                  </a:lnTo>
                  <a:lnTo>
                    <a:pt x="1509725" y="3810"/>
                  </a:lnTo>
                  <a:lnTo>
                    <a:pt x="1509572" y="3670"/>
                  </a:lnTo>
                  <a:lnTo>
                    <a:pt x="1509102" y="3835"/>
                  </a:lnTo>
                  <a:lnTo>
                    <a:pt x="1508785" y="3873"/>
                  </a:lnTo>
                  <a:lnTo>
                    <a:pt x="1508861" y="4191"/>
                  </a:lnTo>
                  <a:lnTo>
                    <a:pt x="1508848" y="4635"/>
                  </a:lnTo>
                  <a:lnTo>
                    <a:pt x="1509064" y="4787"/>
                  </a:lnTo>
                  <a:lnTo>
                    <a:pt x="1509268" y="4940"/>
                  </a:lnTo>
                  <a:lnTo>
                    <a:pt x="1509687" y="4813"/>
                  </a:lnTo>
                  <a:lnTo>
                    <a:pt x="1510017" y="4800"/>
                  </a:lnTo>
                  <a:close/>
                </a:path>
                <a:path w="1511935" h="998220">
                  <a:moveTo>
                    <a:pt x="1511452" y="8597"/>
                  </a:moveTo>
                  <a:lnTo>
                    <a:pt x="1511261" y="7823"/>
                  </a:lnTo>
                  <a:lnTo>
                    <a:pt x="1510944" y="7112"/>
                  </a:lnTo>
                  <a:lnTo>
                    <a:pt x="1507680" y="10693"/>
                  </a:lnTo>
                  <a:lnTo>
                    <a:pt x="1508950" y="11163"/>
                  </a:lnTo>
                  <a:lnTo>
                    <a:pt x="1510258" y="10795"/>
                  </a:lnTo>
                  <a:lnTo>
                    <a:pt x="1511452" y="9474"/>
                  </a:lnTo>
                  <a:lnTo>
                    <a:pt x="1511452" y="85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7" name="object 127" descr=""/>
            <p:cNvSpPr/>
            <p:nvPr/>
          </p:nvSpPr>
          <p:spPr>
            <a:xfrm>
              <a:off x="2183053" y="3600469"/>
              <a:ext cx="1478280" cy="948055"/>
            </a:xfrm>
            <a:custGeom>
              <a:avLst/>
              <a:gdLst/>
              <a:ahLst/>
              <a:cxnLst/>
              <a:rect l="l" t="t" r="r" b="b"/>
              <a:pathLst>
                <a:path w="1478279" h="948054">
                  <a:moveTo>
                    <a:pt x="4546" y="948016"/>
                  </a:moveTo>
                  <a:lnTo>
                    <a:pt x="520" y="945375"/>
                  </a:lnTo>
                  <a:lnTo>
                    <a:pt x="0" y="946683"/>
                  </a:lnTo>
                  <a:lnTo>
                    <a:pt x="4546" y="948016"/>
                  </a:lnTo>
                  <a:close/>
                </a:path>
                <a:path w="1478279" h="948054">
                  <a:moveTo>
                    <a:pt x="68872" y="891921"/>
                  </a:moveTo>
                  <a:lnTo>
                    <a:pt x="68694" y="892022"/>
                  </a:lnTo>
                  <a:lnTo>
                    <a:pt x="68503" y="892098"/>
                  </a:lnTo>
                  <a:lnTo>
                    <a:pt x="68313" y="892175"/>
                  </a:lnTo>
                  <a:lnTo>
                    <a:pt x="68529" y="892238"/>
                  </a:lnTo>
                  <a:lnTo>
                    <a:pt x="68719" y="892175"/>
                  </a:lnTo>
                  <a:lnTo>
                    <a:pt x="68872" y="891921"/>
                  </a:lnTo>
                  <a:close/>
                </a:path>
                <a:path w="1478279" h="948054">
                  <a:moveTo>
                    <a:pt x="70104" y="885494"/>
                  </a:moveTo>
                  <a:lnTo>
                    <a:pt x="69989" y="885101"/>
                  </a:lnTo>
                  <a:lnTo>
                    <a:pt x="69951" y="884961"/>
                  </a:lnTo>
                  <a:lnTo>
                    <a:pt x="69697" y="885075"/>
                  </a:lnTo>
                  <a:lnTo>
                    <a:pt x="69469" y="885228"/>
                  </a:lnTo>
                  <a:lnTo>
                    <a:pt x="69227" y="885342"/>
                  </a:lnTo>
                  <a:lnTo>
                    <a:pt x="68605" y="885672"/>
                  </a:lnTo>
                  <a:lnTo>
                    <a:pt x="66979" y="886587"/>
                  </a:lnTo>
                  <a:lnTo>
                    <a:pt x="65659" y="887653"/>
                  </a:lnTo>
                  <a:lnTo>
                    <a:pt x="64592" y="889165"/>
                  </a:lnTo>
                  <a:lnTo>
                    <a:pt x="64452" y="889342"/>
                  </a:lnTo>
                  <a:lnTo>
                    <a:pt x="65455" y="890600"/>
                  </a:lnTo>
                  <a:lnTo>
                    <a:pt x="65633" y="890790"/>
                  </a:lnTo>
                  <a:lnTo>
                    <a:pt x="66268" y="889114"/>
                  </a:lnTo>
                  <a:lnTo>
                    <a:pt x="67094" y="887691"/>
                  </a:lnTo>
                  <a:lnTo>
                    <a:pt x="68770" y="886180"/>
                  </a:lnTo>
                  <a:lnTo>
                    <a:pt x="69392" y="885786"/>
                  </a:lnTo>
                  <a:lnTo>
                    <a:pt x="70104" y="885494"/>
                  </a:lnTo>
                  <a:close/>
                </a:path>
                <a:path w="1478279" h="948054">
                  <a:moveTo>
                    <a:pt x="77901" y="854938"/>
                  </a:moveTo>
                  <a:lnTo>
                    <a:pt x="77851" y="854671"/>
                  </a:lnTo>
                  <a:lnTo>
                    <a:pt x="77685" y="854710"/>
                  </a:lnTo>
                  <a:lnTo>
                    <a:pt x="77901" y="854938"/>
                  </a:lnTo>
                  <a:close/>
                </a:path>
                <a:path w="1478279" h="948054">
                  <a:moveTo>
                    <a:pt x="78867" y="855624"/>
                  </a:moveTo>
                  <a:lnTo>
                    <a:pt x="78549" y="855395"/>
                  </a:lnTo>
                  <a:lnTo>
                    <a:pt x="78232" y="855167"/>
                  </a:lnTo>
                  <a:lnTo>
                    <a:pt x="77901" y="854938"/>
                  </a:lnTo>
                  <a:lnTo>
                    <a:pt x="77978" y="855332"/>
                  </a:lnTo>
                  <a:lnTo>
                    <a:pt x="78054" y="855726"/>
                  </a:lnTo>
                  <a:lnTo>
                    <a:pt x="78130" y="856119"/>
                  </a:lnTo>
                  <a:lnTo>
                    <a:pt x="78371" y="855967"/>
                  </a:lnTo>
                  <a:lnTo>
                    <a:pt x="78625" y="855789"/>
                  </a:lnTo>
                  <a:lnTo>
                    <a:pt x="78867" y="855624"/>
                  </a:lnTo>
                  <a:close/>
                </a:path>
                <a:path w="1478279" h="948054">
                  <a:moveTo>
                    <a:pt x="83667" y="861301"/>
                  </a:moveTo>
                  <a:lnTo>
                    <a:pt x="83451" y="861009"/>
                  </a:lnTo>
                  <a:lnTo>
                    <a:pt x="83248" y="860704"/>
                  </a:lnTo>
                  <a:lnTo>
                    <a:pt x="82816" y="860996"/>
                  </a:lnTo>
                  <a:lnTo>
                    <a:pt x="82384" y="861275"/>
                  </a:lnTo>
                  <a:lnTo>
                    <a:pt x="81953" y="861568"/>
                  </a:lnTo>
                  <a:lnTo>
                    <a:pt x="82054" y="861707"/>
                  </a:lnTo>
                  <a:lnTo>
                    <a:pt x="82207" y="861999"/>
                  </a:lnTo>
                  <a:lnTo>
                    <a:pt x="82727" y="861771"/>
                  </a:lnTo>
                  <a:lnTo>
                    <a:pt x="83185" y="861529"/>
                  </a:lnTo>
                  <a:lnTo>
                    <a:pt x="83667" y="861301"/>
                  </a:lnTo>
                  <a:close/>
                </a:path>
                <a:path w="1478279" h="948054">
                  <a:moveTo>
                    <a:pt x="100723" y="885482"/>
                  </a:moveTo>
                  <a:lnTo>
                    <a:pt x="100533" y="885545"/>
                  </a:lnTo>
                  <a:lnTo>
                    <a:pt x="100507" y="885672"/>
                  </a:lnTo>
                  <a:lnTo>
                    <a:pt x="100634" y="885672"/>
                  </a:lnTo>
                  <a:lnTo>
                    <a:pt x="100723" y="885482"/>
                  </a:lnTo>
                  <a:close/>
                </a:path>
                <a:path w="1478279" h="948054">
                  <a:moveTo>
                    <a:pt x="103517" y="884440"/>
                  </a:moveTo>
                  <a:lnTo>
                    <a:pt x="102539" y="881418"/>
                  </a:lnTo>
                  <a:lnTo>
                    <a:pt x="100723" y="885482"/>
                  </a:lnTo>
                  <a:lnTo>
                    <a:pt x="103378" y="884809"/>
                  </a:lnTo>
                  <a:lnTo>
                    <a:pt x="103517" y="884440"/>
                  </a:lnTo>
                  <a:close/>
                </a:path>
                <a:path w="1478279" h="948054">
                  <a:moveTo>
                    <a:pt x="108026" y="885215"/>
                  </a:moveTo>
                  <a:lnTo>
                    <a:pt x="106413" y="885647"/>
                  </a:lnTo>
                  <a:lnTo>
                    <a:pt x="106984" y="887564"/>
                  </a:lnTo>
                  <a:lnTo>
                    <a:pt x="108026" y="885215"/>
                  </a:lnTo>
                  <a:close/>
                </a:path>
                <a:path w="1478279" h="948054">
                  <a:moveTo>
                    <a:pt x="108369" y="884440"/>
                  </a:moveTo>
                  <a:lnTo>
                    <a:pt x="108026" y="885215"/>
                  </a:lnTo>
                  <a:lnTo>
                    <a:pt x="108369" y="884440"/>
                  </a:lnTo>
                  <a:close/>
                </a:path>
                <a:path w="1478279" h="948054">
                  <a:moveTo>
                    <a:pt x="108839" y="879614"/>
                  </a:moveTo>
                  <a:lnTo>
                    <a:pt x="108508" y="879729"/>
                  </a:lnTo>
                  <a:lnTo>
                    <a:pt x="108153" y="879830"/>
                  </a:lnTo>
                  <a:lnTo>
                    <a:pt x="106172" y="881176"/>
                  </a:lnTo>
                  <a:lnTo>
                    <a:pt x="106121" y="881595"/>
                  </a:lnTo>
                  <a:lnTo>
                    <a:pt x="107734" y="883399"/>
                  </a:lnTo>
                  <a:lnTo>
                    <a:pt x="108115" y="883780"/>
                  </a:lnTo>
                  <a:lnTo>
                    <a:pt x="108470" y="884161"/>
                  </a:lnTo>
                  <a:lnTo>
                    <a:pt x="108483" y="883513"/>
                  </a:lnTo>
                  <a:lnTo>
                    <a:pt x="108445" y="882865"/>
                  </a:lnTo>
                  <a:lnTo>
                    <a:pt x="108572" y="881329"/>
                  </a:lnTo>
                  <a:lnTo>
                    <a:pt x="108724" y="880478"/>
                  </a:lnTo>
                  <a:lnTo>
                    <a:pt x="108839" y="879614"/>
                  </a:lnTo>
                  <a:close/>
                </a:path>
                <a:path w="1478279" h="948054">
                  <a:moveTo>
                    <a:pt x="108851" y="879602"/>
                  </a:moveTo>
                  <a:close/>
                </a:path>
                <a:path w="1478279" h="948054">
                  <a:moveTo>
                    <a:pt x="108877" y="879602"/>
                  </a:moveTo>
                  <a:close/>
                </a:path>
                <a:path w="1478279" h="948054">
                  <a:moveTo>
                    <a:pt x="109816" y="880287"/>
                  </a:moveTo>
                  <a:lnTo>
                    <a:pt x="109512" y="880046"/>
                  </a:lnTo>
                  <a:lnTo>
                    <a:pt x="109207" y="879817"/>
                  </a:lnTo>
                  <a:lnTo>
                    <a:pt x="108915" y="879589"/>
                  </a:lnTo>
                  <a:lnTo>
                    <a:pt x="109194" y="879830"/>
                  </a:lnTo>
                  <a:lnTo>
                    <a:pt x="109816" y="880287"/>
                  </a:lnTo>
                  <a:close/>
                </a:path>
                <a:path w="1478279" h="948054">
                  <a:moveTo>
                    <a:pt x="117068" y="872299"/>
                  </a:moveTo>
                  <a:lnTo>
                    <a:pt x="113753" y="871385"/>
                  </a:lnTo>
                  <a:lnTo>
                    <a:pt x="116916" y="872731"/>
                  </a:lnTo>
                  <a:lnTo>
                    <a:pt x="117068" y="872299"/>
                  </a:lnTo>
                  <a:close/>
                </a:path>
                <a:path w="1478279" h="948054">
                  <a:moveTo>
                    <a:pt x="619467" y="558228"/>
                  </a:moveTo>
                  <a:lnTo>
                    <a:pt x="619366" y="558038"/>
                  </a:lnTo>
                  <a:lnTo>
                    <a:pt x="619264" y="558241"/>
                  </a:lnTo>
                  <a:lnTo>
                    <a:pt x="619417" y="558253"/>
                  </a:lnTo>
                  <a:close/>
                </a:path>
                <a:path w="1478279" h="948054">
                  <a:moveTo>
                    <a:pt x="619671" y="556018"/>
                  </a:moveTo>
                  <a:lnTo>
                    <a:pt x="619556" y="555853"/>
                  </a:lnTo>
                  <a:lnTo>
                    <a:pt x="619404" y="555701"/>
                  </a:lnTo>
                  <a:lnTo>
                    <a:pt x="619264" y="555536"/>
                  </a:lnTo>
                  <a:lnTo>
                    <a:pt x="618578" y="555536"/>
                  </a:lnTo>
                  <a:lnTo>
                    <a:pt x="618566" y="556120"/>
                  </a:lnTo>
                  <a:lnTo>
                    <a:pt x="618871" y="557199"/>
                  </a:lnTo>
                  <a:lnTo>
                    <a:pt x="619099" y="557568"/>
                  </a:lnTo>
                  <a:lnTo>
                    <a:pt x="619315" y="557949"/>
                  </a:lnTo>
                  <a:lnTo>
                    <a:pt x="619671" y="556018"/>
                  </a:lnTo>
                  <a:close/>
                </a:path>
                <a:path w="1478279" h="948054">
                  <a:moveTo>
                    <a:pt x="625030" y="562457"/>
                  </a:moveTo>
                  <a:close/>
                </a:path>
                <a:path w="1478279" h="948054">
                  <a:moveTo>
                    <a:pt x="626643" y="567778"/>
                  </a:moveTo>
                  <a:lnTo>
                    <a:pt x="626579" y="567563"/>
                  </a:lnTo>
                  <a:lnTo>
                    <a:pt x="626452" y="567156"/>
                  </a:lnTo>
                  <a:lnTo>
                    <a:pt x="625563" y="568058"/>
                  </a:lnTo>
                  <a:lnTo>
                    <a:pt x="625106" y="568540"/>
                  </a:lnTo>
                  <a:lnTo>
                    <a:pt x="625602" y="568325"/>
                  </a:lnTo>
                  <a:lnTo>
                    <a:pt x="626097" y="568071"/>
                  </a:lnTo>
                  <a:lnTo>
                    <a:pt x="626643" y="567778"/>
                  </a:lnTo>
                  <a:close/>
                </a:path>
                <a:path w="1478279" h="948054">
                  <a:moveTo>
                    <a:pt x="626948" y="465455"/>
                  </a:moveTo>
                  <a:lnTo>
                    <a:pt x="626732" y="465251"/>
                  </a:lnTo>
                  <a:lnTo>
                    <a:pt x="626287" y="464820"/>
                  </a:lnTo>
                  <a:lnTo>
                    <a:pt x="625944" y="465251"/>
                  </a:lnTo>
                  <a:lnTo>
                    <a:pt x="625563" y="465658"/>
                  </a:lnTo>
                  <a:lnTo>
                    <a:pt x="625157" y="466013"/>
                  </a:lnTo>
                  <a:lnTo>
                    <a:pt x="625729" y="466293"/>
                  </a:lnTo>
                  <a:lnTo>
                    <a:pt x="626300" y="466344"/>
                  </a:lnTo>
                  <a:lnTo>
                    <a:pt x="626948" y="465455"/>
                  </a:lnTo>
                  <a:close/>
                </a:path>
                <a:path w="1478279" h="948054">
                  <a:moveTo>
                    <a:pt x="642366" y="581710"/>
                  </a:moveTo>
                  <a:lnTo>
                    <a:pt x="642112" y="580478"/>
                  </a:lnTo>
                  <a:lnTo>
                    <a:pt x="642162" y="579602"/>
                  </a:lnTo>
                  <a:lnTo>
                    <a:pt x="641680" y="579310"/>
                  </a:lnTo>
                  <a:lnTo>
                    <a:pt x="641515" y="579145"/>
                  </a:lnTo>
                  <a:lnTo>
                    <a:pt x="640410" y="579120"/>
                  </a:lnTo>
                  <a:lnTo>
                    <a:pt x="640372" y="579399"/>
                  </a:lnTo>
                  <a:lnTo>
                    <a:pt x="640156" y="579755"/>
                  </a:lnTo>
                  <a:lnTo>
                    <a:pt x="639432" y="580009"/>
                  </a:lnTo>
                  <a:lnTo>
                    <a:pt x="638733" y="579958"/>
                  </a:lnTo>
                  <a:lnTo>
                    <a:pt x="638213" y="579132"/>
                  </a:lnTo>
                  <a:lnTo>
                    <a:pt x="635977" y="579056"/>
                  </a:lnTo>
                  <a:lnTo>
                    <a:pt x="633361" y="578307"/>
                  </a:lnTo>
                  <a:lnTo>
                    <a:pt x="631964" y="577265"/>
                  </a:lnTo>
                  <a:lnTo>
                    <a:pt x="629450" y="575703"/>
                  </a:lnTo>
                  <a:lnTo>
                    <a:pt x="628269" y="575056"/>
                  </a:lnTo>
                  <a:lnTo>
                    <a:pt x="625284" y="573036"/>
                  </a:lnTo>
                  <a:lnTo>
                    <a:pt x="624293" y="573925"/>
                  </a:lnTo>
                  <a:lnTo>
                    <a:pt x="623430" y="574497"/>
                  </a:lnTo>
                  <a:lnTo>
                    <a:pt x="623023" y="574611"/>
                  </a:lnTo>
                  <a:lnTo>
                    <a:pt x="622020" y="574535"/>
                  </a:lnTo>
                  <a:lnTo>
                    <a:pt x="614857" y="567194"/>
                  </a:lnTo>
                  <a:lnTo>
                    <a:pt x="618159" y="563981"/>
                  </a:lnTo>
                  <a:lnTo>
                    <a:pt x="618718" y="564311"/>
                  </a:lnTo>
                  <a:lnTo>
                    <a:pt x="619023" y="563689"/>
                  </a:lnTo>
                  <a:lnTo>
                    <a:pt x="618642" y="563511"/>
                  </a:lnTo>
                  <a:lnTo>
                    <a:pt x="620776" y="561428"/>
                  </a:lnTo>
                  <a:lnTo>
                    <a:pt x="621068" y="561543"/>
                  </a:lnTo>
                  <a:lnTo>
                    <a:pt x="621347" y="560412"/>
                  </a:lnTo>
                  <a:lnTo>
                    <a:pt x="621284" y="559371"/>
                  </a:lnTo>
                  <a:lnTo>
                    <a:pt x="620966" y="558419"/>
                  </a:lnTo>
                  <a:lnTo>
                    <a:pt x="620496" y="558533"/>
                  </a:lnTo>
                  <a:lnTo>
                    <a:pt x="619963" y="558457"/>
                  </a:lnTo>
                  <a:lnTo>
                    <a:pt x="619379" y="558266"/>
                  </a:lnTo>
                  <a:lnTo>
                    <a:pt x="616204" y="559485"/>
                  </a:lnTo>
                  <a:lnTo>
                    <a:pt x="618782" y="560578"/>
                  </a:lnTo>
                  <a:lnTo>
                    <a:pt x="616623" y="562533"/>
                  </a:lnTo>
                  <a:lnTo>
                    <a:pt x="617372" y="563486"/>
                  </a:lnTo>
                  <a:lnTo>
                    <a:pt x="616902" y="563753"/>
                  </a:lnTo>
                  <a:lnTo>
                    <a:pt x="616369" y="564286"/>
                  </a:lnTo>
                  <a:lnTo>
                    <a:pt x="615759" y="564121"/>
                  </a:lnTo>
                  <a:lnTo>
                    <a:pt x="615403" y="563651"/>
                  </a:lnTo>
                  <a:lnTo>
                    <a:pt x="613562" y="565315"/>
                  </a:lnTo>
                  <a:lnTo>
                    <a:pt x="612800" y="564248"/>
                  </a:lnTo>
                  <a:lnTo>
                    <a:pt x="612927" y="562267"/>
                  </a:lnTo>
                  <a:lnTo>
                    <a:pt x="612787" y="559866"/>
                  </a:lnTo>
                  <a:lnTo>
                    <a:pt x="610806" y="560565"/>
                  </a:lnTo>
                  <a:lnTo>
                    <a:pt x="609879" y="561467"/>
                  </a:lnTo>
                  <a:lnTo>
                    <a:pt x="610095" y="564819"/>
                  </a:lnTo>
                  <a:lnTo>
                    <a:pt x="610285" y="565238"/>
                  </a:lnTo>
                  <a:lnTo>
                    <a:pt x="610108" y="565251"/>
                  </a:lnTo>
                  <a:lnTo>
                    <a:pt x="610196" y="566305"/>
                  </a:lnTo>
                  <a:lnTo>
                    <a:pt x="614235" y="568744"/>
                  </a:lnTo>
                  <a:lnTo>
                    <a:pt x="615530" y="569582"/>
                  </a:lnTo>
                  <a:lnTo>
                    <a:pt x="610247" y="567639"/>
                  </a:lnTo>
                  <a:lnTo>
                    <a:pt x="610285" y="568299"/>
                  </a:lnTo>
                  <a:lnTo>
                    <a:pt x="611682" y="568960"/>
                  </a:lnTo>
                  <a:lnTo>
                    <a:pt x="612749" y="570255"/>
                  </a:lnTo>
                  <a:lnTo>
                    <a:pt x="614184" y="573862"/>
                  </a:lnTo>
                  <a:lnTo>
                    <a:pt x="614553" y="575462"/>
                  </a:lnTo>
                  <a:lnTo>
                    <a:pt x="616229" y="577215"/>
                  </a:lnTo>
                  <a:lnTo>
                    <a:pt x="616597" y="577456"/>
                  </a:lnTo>
                  <a:lnTo>
                    <a:pt x="618477" y="577316"/>
                  </a:lnTo>
                  <a:lnTo>
                    <a:pt x="620356" y="576986"/>
                  </a:lnTo>
                  <a:lnTo>
                    <a:pt x="622973" y="578675"/>
                  </a:lnTo>
                  <a:lnTo>
                    <a:pt x="623849" y="578980"/>
                  </a:lnTo>
                  <a:lnTo>
                    <a:pt x="625398" y="579386"/>
                  </a:lnTo>
                  <a:lnTo>
                    <a:pt x="628205" y="579793"/>
                  </a:lnTo>
                  <a:lnTo>
                    <a:pt x="631024" y="580313"/>
                  </a:lnTo>
                  <a:lnTo>
                    <a:pt x="633336" y="581558"/>
                  </a:lnTo>
                  <a:lnTo>
                    <a:pt x="635495" y="585812"/>
                  </a:lnTo>
                  <a:lnTo>
                    <a:pt x="637120" y="586270"/>
                  </a:lnTo>
                  <a:lnTo>
                    <a:pt x="638949" y="585444"/>
                  </a:lnTo>
                  <a:lnTo>
                    <a:pt x="639483" y="585101"/>
                  </a:lnTo>
                  <a:lnTo>
                    <a:pt x="639991" y="584695"/>
                  </a:lnTo>
                  <a:lnTo>
                    <a:pt x="639165" y="584352"/>
                  </a:lnTo>
                  <a:lnTo>
                    <a:pt x="638327" y="584111"/>
                  </a:lnTo>
                  <a:lnTo>
                    <a:pt x="638035" y="583526"/>
                  </a:lnTo>
                  <a:lnTo>
                    <a:pt x="637070" y="582549"/>
                  </a:lnTo>
                  <a:lnTo>
                    <a:pt x="638492" y="582282"/>
                  </a:lnTo>
                  <a:lnTo>
                    <a:pt x="639076" y="582002"/>
                  </a:lnTo>
                  <a:lnTo>
                    <a:pt x="640334" y="582333"/>
                  </a:lnTo>
                  <a:lnTo>
                    <a:pt x="641261" y="582193"/>
                  </a:lnTo>
                  <a:lnTo>
                    <a:pt x="641997" y="582536"/>
                  </a:lnTo>
                  <a:lnTo>
                    <a:pt x="642366" y="581710"/>
                  </a:lnTo>
                  <a:close/>
                </a:path>
                <a:path w="1478279" h="948054">
                  <a:moveTo>
                    <a:pt x="653186" y="586308"/>
                  </a:moveTo>
                  <a:lnTo>
                    <a:pt x="652538" y="586308"/>
                  </a:lnTo>
                  <a:lnTo>
                    <a:pt x="652208" y="586282"/>
                  </a:lnTo>
                  <a:lnTo>
                    <a:pt x="652208" y="586409"/>
                  </a:lnTo>
                  <a:lnTo>
                    <a:pt x="652526" y="586409"/>
                  </a:lnTo>
                  <a:lnTo>
                    <a:pt x="652856" y="586359"/>
                  </a:lnTo>
                  <a:lnTo>
                    <a:pt x="653186" y="586308"/>
                  </a:lnTo>
                  <a:close/>
                </a:path>
                <a:path w="1478279" h="948054">
                  <a:moveTo>
                    <a:pt x="655967" y="425653"/>
                  </a:moveTo>
                  <a:lnTo>
                    <a:pt x="655751" y="425869"/>
                  </a:lnTo>
                  <a:lnTo>
                    <a:pt x="655535" y="426059"/>
                  </a:lnTo>
                  <a:lnTo>
                    <a:pt x="655320" y="426224"/>
                  </a:lnTo>
                  <a:lnTo>
                    <a:pt x="655345" y="426364"/>
                  </a:lnTo>
                  <a:lnTo>
                    <a:pt x="655396" y="426593"/>
                  </a:lnTo>
                  <a:lnTo>
                    <a:pt x="655497" y="427164"/>
                  </a:lnTo>
                  <a:lnTo>
                    <a:pt x="655548" y="427431"/>
                  </a:lnTo>
                  <a:lnTo>
                    <a:pt x="655916" y="426046"/>
                  </a:lnTo>
                  <a:lnTo>
                    <a:pt x="655967" y="425653"/>
                  </a:lnTo>
                  <a:close/>
                </a:path>
                <a:path w="1478279" h="948054">
                  <a:moveTo>
                    <a:pt x="663067" y="541934"/>
                  </a:moveTo>
                  <a:lnTo>
                    <a:pt x="662508" y="541845"/>
                  </a:lnTo>
                  <a:lnTo>
                    <a:pt x="662266" y="541832"/>
                  </a:lnTo>
                  <a:lnTo>
                    <a:pt x="662533" y="540727"/>
                  </a:lnTo>
                  <a:lnTo>
                    <a:pt x="661606" y="539369"/>
                  </a:lnTo>
                  <a:lnTo>
                    <a:pt x="660895" y="537946"/>
                  </a:lnTo>
                  <a:lnTo>
                    <a:pt x="660654" y="536219"/>
                  </a:lnTo>
                  <a:lnTo>
                    <a:pt x="660146" y="536244"/>
                  </a:lnTo>
                  <a:lnTo>
                    <a:pt x="659612" y="536333"/>
                  </a:lnTo>
                  <a:lnTo>
                    <a:pt x="657237" y="537057"/>
                  </a:lnTo>
                  <a:lnTo>
                    <a:pt x="656056" y="537222"/>
                  </a:lnTo>
                  <a:lnTo>
                    <a:pt x="655091" y="536956"/>
                  </a:lnTo>
                  <a:lnTo>
                    <a:pt x="654621" y="537413"/>
                  </a:lnTo>
                  <a:lnTo>
                    <a:pt x="653935" y="538187"/>
                  </a:lnTo>
                  <a:lnTo>
                    <a:pt x="653237" y="538454"/>
                  </a:lnTo>
                  <a:lnTo>
                    <a:pt x="652551" y="538683"/>
                  </a:lnTo>
                  <a:lnTo>
                    <a:pt x="653694" y="539076"/>
                  </a:lnTo>
                  <a:lnTo>
                    <a:pt x="655066" y="539178"/>
                  </a:lnTo>
                  <a:lnTo>
                    <a:pt x="655726" y="540626"/>
                  </a:lnTo>
                  <a:lnTo>
                    <a:pt x="655307" y="542340"/>
                  </a:lnTo>
                  <a:lnTo>
                    <a:pt x="656069" y="544525"/>
                  </a:lnTo>
                  <a:lnTo>
                    <a:pt x="655485" y="546442"/>
                  </a:lnTo>
                  <a:lnTo>
                    <a:pt x="655980" y="548360"/>
                  </a:lnTo>
                  <a:lnTo>
                    <a:pt x="656564" y="547408"/>
                  </a:lnTo>
                  <a:lnTo>
                    <a:pt x="657301" y="547255"/>
                  </a:lnTo>
                  <a:lnTo>
                    <a:pt x="657987" y="547204"/>
                  </a:lnTo>
                  <a:lnTo>
                    <a:pt x="658634" y="547268"/>
                  </a:lnTo>
                  <a:lnTo>
                    <a:pt x="658850" y="546239"/>
                  </a:lnTo>
                  <a:lnTo>
                    <a:pt x="658749" y="545109"/>
                  </a:lnTo>
                  <a:lnTo>
                    <a:pt x="658799" y="543941"/>
                  </a:lnTo>
                  <a:lnTo>
                    <a:pt x="659853" y="542366"/>
                  </a:lnTo>
                  <a:lnTo>
                    <a:pt x="661568" y="542277"/>
                  </a:lnTo>
                  <a:lnTo>
                    <a:pt x="663067" y="541934"/>
                  </a:lnTo>
                  <a:close/>
                </a:path>
                <a:path w="1478279" h="948054">
                  <a:moveTo>
                    <a:pt x="672350" y="434073"/>
                  </a:moveTo>
                  <a:lnTo>
                    <a:pt x="672147" y="433908"/>
                  </a:lnTo>
                  <a:lnTo>
                    <a:pt x="671906" y="433781"/>
                  </a:lnTo>
                  <a:lnTo>
                    <a:pt x="671639" y="433654"/>
                  </a:lnTo>
                  <a:lnTo>
                    <a:pt x="671423" y="433527"/>
                  </a:lnTo>
                  <a:lnTo>
                    <a:pt x="671195" y="433438"/>
                  </a:lnTo>
                  <a:lnTo>
                    <a:pt x="670928" y="433349"/>
                  </a:lnTo>
                  <a:lnTo>
                    <a:pt x="670953" y="433514"/>
                  </a:lnTo>
                  <a:lnTo>
                    <a:pt x="671029" y="433654"/>
                  </a:lnTo>
                  <a:lnTo>
                    <a:pt x="671385" y="434022"/>
                  </a:lnTo>
                  <a:lnTo>
                    <a:pt x="671817" y="434124"/>
                  </a:lnTo>
                  <a:lnTo>
                    <a:pt x="672350" y="434073"/>
                  </a:lnTo>
                  <a:close/>
                </a:path>
                <a:path w="1478279" h="948054">
                  <a:moveTo>
                    <a:pt x="674458" y="549224"/>
                  </a:moveTo>
                  <a:lnTo>
                    <a:pt x="673963" y="545287"/>
                  </a:lnTo>
                  <a:lnTo>
                    <a:pt x="673887" y="544525"/>
                  </a:lnTo>
                  <a:lnTo>
                    <a:pt x="673887" y="543750"/>
                  </a:lnTo>
                  <a:lnTo>
                    <a:pt x="672985" y="543179"/>
                  </a:lnTo>
                  <a:lnTo>
                    <a:pt x="671906" y="542861"/>
                  </a:lnTo>
                  <a:lnTo>
                    <a:pt x="670496" y="543191"/>
                  </a:lnTo>
                  <a:lnTo>
                    <a:pt x="669671" y="543306"/>
                  </a:lnTo>
                  <a:lnTo>
                    <a:pt x="669163" y="542607"/>
                  </a:lnTo>
                  <a:lnTo>
                    <a:pt x="668972" y="541769"/>
                  </a:lnTo>
                  <a:lnTo>
                    <a:pt x="667816" y="542620"/>
                  </a:lnTo>
                  <a:lnTo>
                    <a:pt x="666699" y="543712"/>
                  </a:lnTo>
                  <a:lnTo>
                    <a:pt x="665416" y="544652"/>
                  </a:lnTo>
                  <a:lnTo>
                    <a:pt x="664845" y="543839"/>
                  </a:lnTo>
                  <a:lnTo>
                    <a:pt x="664540" y="543458"/>
                  </a:lnTo>
                  <a:lnTo>
                    <a:pt x="664502" y="543864"/>
                  </a:lnTo>
                  <a:lnTo>
                    <a:pt x="663498" y="546392"/>
                  </a:lnTo>
                  <a:lnTo>
                    <a:pt x="665607" y="546290"/>
                  </a:lnTo>
                  <a:lnTo>
                    <a:pt x="669074" y="548614"/>
                  </a:lnTo>
                  <a:lnTo>
                    <a:pt x="669747" y="549122"/>
                  </a:lnTo>
                  <a:lnTo>
                    <a:pt x="670382" y="549643"/>
                  </a:lnTo>
                  <a:lnTo>
                    <a:pt x="671601" y="551256"/>
                  </a:lnTo>
                  <a:lnTo>
                    <a:pt x="671957" y="552488"/>
                  </a:lnTo>
                  <a:lnTo>
                    <a:pt x="672414" y="553669"/>
                  </a:lnTo>
                  <a:lnTo>
                    <a:pt x="673176" y="551713"/>
                  </a:lnTo>
                  <a:lnTo>
                    <a:pt x="673658" y="550786"/>
                  </a:lnTo>
                  <a:lnTo>
                    <a:pt x="674458" y="549224"/>
                  </a:lnTo>
                  <a:close/>
                </a:path>
                <a:path w="1478279" h="948054">
                  <a:moveTo>
                    <a:pt x="682307" y="555675"/>
                  </a:moveTo>
                  <a:lnTo>
                    <a:pt x="681570" y="554443"/>
                  </a:lnTo>
                  <a:lnTo>
                    <a:pt x="680669" y="552831"/>
                  </a:lnTo>
                  <a:lnTo>
                    <a:pt x="680504" y="552919"/>
                  </a:lnTo>
                  <a:lnTo>
                    <a:pt x="680326" y="552996"/>
                  </a:lnTo>
                  <a:lnTo>
                    <a:pt x="679602" y="553402"/>
                  </a:lnTo>
                  <a:lnTo>
                    <a:pt x="679094" y="553923"/>
                  </a:lnTo>
                  <a:lnTo>
                    <a:pt x="678586" y="554012"/>
                  </a:lnTo>
                  <a:lnTo>
                    <a:pt x="678675" y="555269"/>
                  </a:lnTo>
                  <a:lnTo>
                    <a:pt x="678675" y="556475"/>
                  </a:lnTo>
                  <a:lnTo>
                    <a:pt x="678878" y="557009"/>
                  </a:lnTo>
                  <a:lnTo>
                    <a:pt x="679208" y="557441"/>
                  </a:lnTo>
                  <a:lnTo>
                    <a:pt x="680199" y="557326"/>
                  </a:lnTo>
                  <a:lnTo>
                    <a:pt x="681380" y="558317"/>
                  </a:lnTo>
                  <a:lnTo>
                    <a:pt x="682218" y="556806"/>
                  </a:lnTo>
                  <a:lnTo>
                    <a:pt x="682180" y="556361"/>
                  </a:lnTo>
                  <a:lnTo>
                    <a:pt x="682307" y="555675"/>
                  </a:lnTo>
                  <a:close/>
                </a:path>
                <a:path w="1478279" h="948054">
                  <a:moveTo>
                    <a:pt x="689483" y="438873"/>
                  </a:moveTo>
                  <a:lnTo>
                    <a:pt x="688301" y="439242"/>
                  </a:lnTo>
                  <a:lnTo>
                    <a:pt x="688022" y="439559"/>
                  </a:lnTo>
                  <a:lnTo>
                    <a:pt x="687806" y="439953"/>
                  </a:lnTo>
                  <a:lnTo>
                    <a:pt x="687857" y="440220"/>
                  </a:lnTo>
                  <a:lnTo>
                    <a:pt x="687908" y="440359"/>
                  </a:lnTo>
                  <a:lnTo>
                    <a:pt x="688314" y="440156"/>
                  </a:lnTo>
                  <a:lnTo>
                    <a:pt x="688733" y="439686"/>
                  </a:lnTo>
                  <a:lnTo>
                    <a:pt x="689368" y="438924"/>
                  </a:lnTo>
                  <a:close/>
                </a:path>
                <a:path w="1478279" h="948054">
                  <a:moveTo>
                    <a:pt x="689546" y="438937"/>
                  </a:moveTo>
                  <a:lnTo>
                    <a:pt x="689368" y="438937"/>
                  </a:lnTo>
                  <a:lnTo>
                    <a:pt x="689546" y="438937"/>
                  </a:lnTo>
                  <a:close/>
                </a:path>
                <a:path w="1478279" h="948054">
                  <a:moveTo>
                    <a:pt x="689978" y="439381"/>
                  </a:moveTo>
                  <a:lnTo>
                    <a:pt x="689838" y="439254"/>
                  </a:lnTo>
                  <a:lnTo>
                    <a:pt x="689597" y="439013"/>
                  </a:lnTo>
                  <a:lnTo>
                    <a:pt x="689660" y="439216"/>
                  </a:lnTo>
                  <a:lnTo>
                    <a:pt x="689724" y="439420"/>
                  </a:lnTo>
                  <a:lnTo>
                    <a:pt x="689775" y="439610"/>
                  </a:lnTo>
                  <a:lnTo>
                    <a:pt x="689927" y="439458"/>
                  </a:lnTo>
                  <a:close/>
                </a:path>
                <a:path w="1478279" h="948054">
                  <a:moveTo>
                    <a:pt x="694524" y="539242"/>
                  </a:moveTo>
                  <a:lnTo>
                    <a:pt x="690905" y="535139"/>
                  </a:lnTo>
                  <a:lnTo>
                    <a:pt x="690676" y="535254"/>
                  </a:lnTo>
                  <a:lnTo>
                    <a:pt x="690587" y="535470"/>
                  </a:lnTo>
                  <a:lnTo>
                    <a:pt x="691159" y="537337"/>
                  </a:lnTo>
                  <a:lnTo>
                    <a:pt x="691984" y="538670"/>
                  </a:lnTo>
                  <a:lnTo>
                    <a:pt x="693712" y="539026"/>
                  </a:lnTo>
                  <a:lnTo>
                    <a:pt x="693991" y="539089"/>
                  </a:lnTo>
                  <a:lnTo>
                    <a:pt x="694258" y="539178"/>
                  </a:lnTo>
                  <a:lnTo>
                    <a:pt x="694524" y="539242"/>
                  </a:lnTo>
                  <a:close/>
                </a:path>
                <a:path w="1478279" h="948054">
                  <a:moveTo>
                    <a:pt x="698207" y="531888"/>
                  </a:moveTo>
                  <a:lnTo>
                    <a:pt x="697534" y="531710"/>
                  </a:lnTo>
                  <a:lnTo>
                    <a:pt x="696861" y="531710"/>
                  </a:lnTo>
                  <a:lnTo>
                    <a:pt x="696175" y="531799"/>
                  </a:lnTo>
                  <a:lnTo>
                    <a:pt x="696849" y="532676"/>
                  </a:lnTo>
                  <a:lnTo>
                    <a:pt x="697103" y="532460"/>
                  </a:lnTo>
                  <a:lnTo>
                    <a:pt x="697344" y="532218"/>
                  </a:lnTo>
                  <a:lnTo>
                    <a:pt x="697636" y="532104"/>
                  </a:lnTo>
                  <a:lnTo>
                    <a:pt x="698207" y="531888"/>
                  </a:lnTo>
                  <a:close/>
                </a:path>
                <a:path w="1478279" h="948054">
                  <a:moveTo>
                    <a:pt x="702703" y="538213"/>
                  </a:moveTo>
                  <a:lnTo>
                    <a:pt x="702665" y="537972"/>
                  </a:lnTo>
                  <a:lnTo>
                    <a:pt x="702678" y="537743"/>
                  </a:lnTo>
                  <a:lnTo>
                    <a:pt x="702094" y="536752"/>
                  </a:lnTo>
                  <a:lnTo>
                    <a:pt x="701421" y="536003"/>
                  </a:lnTo>
                  <a:lnTo>
                    <a:pt x="700862" y="534555"/>
                  </a:lnTo>
                  <a:lnTo>
                    <a:pt x="700938" y="534035"/>
                  </a:lnTo>
                  <a:lnTo>
                    <a:pt x="701179" y="533628"/>
                  </a:lnTo>
                  <a:lnTo>
                    <a:pt x="700951" y="533514"/>
                  </a:lnTo>
                  <a:lnTo>
                    <a:pt x="700722" y="533374"/>
                  </a:lnTo>
                  <a:lnTo>
                    <a:pt x="700493" y="533234"/>
                  </a:lnTo>
                  <a:lnTo>
                    <a:pt x="700532" y="533615"/>
                  </a:lnTo>
                  <a:lnTo>
                    <a:pt x="700506" y="533996"/>
                  </a:lnTo>
                  <a:lnTo>
                    <a:pt x="700443" y="534352"/>
                  </a:lnTo>
                  <a:lnTo>
                    <a:pt x="700697" y="534873"/>
                  </a:lnTo>
                  <a:lnTo>
                    <a:pt x="702665" y="538187"/>
                  </a:lnTo>
                  <a:close/>
                </a:path>
                <a:path w="1478279" h="948054">
                  <a:moveTo>
                    <a:pt x="708037" y="534162"/>
                  </a:moveTo>
                  <a:lnTo>
                    <a:pt x="707948" y="533565"/>
                  </a:lnTo>
                  <a:lnTo>
                    <a:pt x="707923" y="532904"/>
                  </a:lnTo>
                  <a:lnTo>
                    <a:pt x="707974" y="532193"/>
                  </a:lnTo>
                  <a:lnTo>
                    <a:pt x="707771" y="532726"/>
                  </a:lnTo>
                  <a:lnTo>
                    <a:pt x="707593" y="533260"/>
                  </a:lnTo>
                  <a:lnTo>
                    <a:pt x="707453" y="533806"/>
                  </a:lnTo>
                  <a:lnTo>
                    <a:pt x="707301" y="533844"/>
                  </a:lnTo>
                  <a:lnTo>
                    <a:pt x="707542" y="533946"/>
                  </a:lnTo>
                  <a:lnTo>
                    <a:pt x="707796" y="534035"/>
                  </a:lnTo>
                  <a:lnTo>
                    <a:pt x="708037" y="534162"/>
                  </a:lnTo>
                  <a:close/>
                </a:path>
                <a:path w="1478279" h="948054">
                  <a:moveTo>
                    <a:pt x="720090" y="508368"/>
                  </a:moveTo>
                  <a:lnTo>
                    <a:pt x="718121" y="504596"/>
                  </a:lnTo>
                  <a:lnTo>
                    <a:pt x="717804" y="504456"/>
                  </a:lnTo>
                  <a:lnTo>
                    <a:pt x="713206" y="505421"/>
                  </a:lnTo>
                  <a:lnTo>
                    <a:pt x="715048" y="505841"/>
                  </a:lnTo>
                  <a:lnTo>
                    <a:pt x="716127" y="506577"/>
                  </a:lnTo>
                  <a:lnTo>
                    <a:pt x="715048" y="505841"/>
                  </a:lnTo>
                  <a:lnTo>
                    <a:pt x="717029" y="509816"/>
                  </a:lnTo>
                  <a:lnTo>
                    <a:pt x="720090" y="508368"/>
                  </a:lnTo>
                  <a:close/>
                </a:path>
                <a:path w="1478279" h="948054">
                  <a:moveTo>
                    <a:pt x="720267" y="508292"/>
                  </a:moveTo>
                  <a:lnTo>
                    <a:pt x="720090" y="508368"/>
                  </a:lnTo>
                  <a:lnTo>
                    <a:pt x="720229" y="508444"/>
                  </a:lnTo>
                  <a:lnTo>
                    <a:pt x="720267" y="508292"/>
                  </a:lnTo>
                  <a:close/>
                </a:path>
                <a:path w="1478279" h="948054">
                  <a:moveTo>
                    <a:pt x="725487" y="496341"/>
                  </a:moveTo>
                  <a:lnTo>
                    <a:pt x="725462" y="496049"/>
                  </a:lnTo>
                  <a:lnTo>
                    <a:pt x="725335" y="495490"/>
                  </a:lnTo>
                  <a:lnTo>
                    <a:pt x="725119" y="495109"/>
                  </a:lnTo>
                  <a:lnTo>
                    <a:pt x="724738" y="495274"/>
                  </a:lnTo>
                  <a:lnTo>
                    <a:pt x="724738" y="496100"/>
                  </a:lnTo>
                  <a:lnTo>
                    <a:pt x="724268" y="496697"/>
                  </a:lnTo>
                  <a:lnTo>
                    <a:pt x="724268" y="496049"/>
                  </a:lnTo>
                  <a:lnTo>
                    <a:pt x="724738" y="496100"/>
                  </a:lnTo>
                  <a:lnTo>
                    <a:pt x="724738" y="495274"/>
                  </a:lnTo>
                  <a:lnTo>
                    <a:pt x="723798" y="495668"/>
                  </a:lnTo>
                  <a:lnTo>
                    <a:pt x="722718" y="496506"/>
                  </a:lnTo>
                  <a:lnTo>
                    <a:pt x="721741" y="497522"/>
                  </a:lnTo>
                  <a:lnTo>
                    <a:pt x="721385" y="497840"/>
                  </a:lnTo>
                  <a:lnTo>
                    <a:pt x="721220" y="498030"/>
                  </a:lnTo>
                  <a:lnTo>
                    <a:pt x="721512" y="498411"/>
                  </a:lnTo>
                  <a:lnTo>
                    <a:pt x="721868" y="498792"/>
                  </a:lnTo>
                  <a:lnTo>
                    <a:pt x="722160" y="498944"/>
                  </a:lnTo>
                  <a:lnTo>
                    <a:pt x="723353" y="499325"/>
                  </a:lnTo>
                  <a:lnTo>
                    <a:pt x="724166" y="499135"/>
                  </a:lnTo>
                  <a:lnTo>
                    <a:pt x="724966" y="498792"/>
                  </a:lnTo>
                  <a:lnTo>
                    <a:pt x="725373" y="497459"/>
                  </a:lnTo>
                  <a:lnTo>
                    <a:pt x="725195" y="497039"/>
                  </a:lnTo>
                  <a:lnTo>
                    <a:pt x="725093" y="496697"/>
                  </a:lnTo>
                  <a:lnTo>
                    <a:pt x="725297" y="496506"/>
                  </a:lnTo>
                  <a:lnTo>
                    <a:pt x="725411" y="496341"/>
                  </a:lnTo>
                  <a:close/>
                </a:path>
                <a:path w="1478279" h="948054">
                  <a:moveTo>
                    <a:pt x="742797" y="492988"/>
                  </a:moveTo>
                  <a:lnTo>
                    <a:pt x="742670" y="493141"/>
                  </a:lnTo>
                  <a:lnTo>
                    <a:pt x="742645" y="493356"/>
                  </a:lnTo>
                  <a:lnTo>
                    <a:pt x="742772" y="493153"/>
                  </a:lnTo>
                  <a:lnTo>
                    <a:pt x="742797" y="492988"/>
                  </a:lnTo>
                  <a:close/>
                </a:path>
                <a:path w="1478279" h="948054">
                  <a:moveTo>
                    <a:pt x="1005332" y="255727"/>
                  </a:moveTo>
                  <a:lnTo>
                    <a:pt x="1004862" y="255816"/>
                  </a:lnTo>
                  <a:lnTo>
                    <a:pt x="1004379" y="255879"/>
                  </a:lnTo>
                  <a:lnTo>
                    <a:pt x="1003947" y="256044"/>
                  </a:lnTo>
                  <a:lnTo>
                    <a:pt x="1003719" y="256133"/>
                  </a:lnTo>
                  <a:lnTo>
                    <a:pt x="1003604" y="256552"/>
                  </a:lnTo>
                  <a:lnTo>
                    <a:pt x="1003439" y="256819"/>
                  </a:lnTo>
                  <a:lnTo>
                    <a:pt x="1003731" y="256933"/>
                  </a:lnTo>
                  <a:lnTo>
                    <a:pt x="1004252" y="257238"/>
                  </a:lnTo>
                  <a:lnTo>
                    <a:pt x="1004697" y="256717"/>
                  </a:lnTo>
                  <a:lnTo>
                    <a:pt x="1005014" y="256222"/>
                  </a:lnTo>
                  <a:lnTo>
                    <a:pt x="1005332" y="255727"/>
                  </a:lnTo>
                  <a:close/>
                </a:path>
                <a:path w="1478279" h="948054">
                  <a:moveTo>
                    <a:pt x="1005763" y="255574"/>
                  </a:moveTo>
                  <a:lnTo>
                    <a:pt x="1005497" y="255447"/>
                  </a:lnTo>
                  <a:lnTo>
                    <a:pt x="1005332" y="255727"/>
                  </a:lnTo>
                  <a:lnTo>
                    <a:pt x="1005586" y="255676"/>
                  </a:lnTo>
                  <a:lnTo>
                    <a:pt x="1005763" y="255574"/>
                  </a:lnTo>
                  <a:close/>
                </a:path>
                <a:path w="1478279" h="948054">
                  <a:moveTo>
                    <a:pt x="1006297" y="245757"/>
                  </a:moveTo>
                  <a:lnTo>
                    <a:pt x="1004519" y="245440"/>
                  </a:lnTo>
                  <a:lnTo>
                    <a:pt x="1004417" y="245592"/>
                  </a:lnTo>
                  <a:lnTo>
                    <a:pt x="1004328" y="245757"/>
                  </a:lnTo>
                  <a:lnTo>
                    <a:pt x="1004201" y="245910"/>
                  </a:lnTo>
                  <a:lnTo>
                    <a:pt x="1004366" y="246011"/>
                  </a:lnTo>
                  <a:lnTo>
                    <a:pt x="1004544" y="246214"/>
                  </a:lnTo>
                  <a:lnTo>
                    <a:pt x="1004671" y="246202"/>
                  </a:lnTo>
                  <a:lnTo>
                    <a:pt x="1005217" y="246113"/>
                  </a:lnTo>
                  <a:lnTo>
                    <a:pt x="1005738" y="245986"/>
                  </a:lnTo>
                  <a:lnTo>
                    <a:pt x="1006271" y="245833"/>
                  </a:lnTo>
                  <a:close/>
                </a:path>
                <a:path w="1478279" h="948054">
                  <a:moveTo>
                    <a:pt x="1006665" y="238531"/>
                  </a:moveTo>
                  <a:lnTo>
                    <a:pt x="1006462" y="238213"/>
                  </a:lnTo>
                  <a:lnTo>
                    <a:pt x="1006271" y="237896"/>
                  </a:lnTo>
                  <a:lnTo>
                    <a:pt x="1006106" y="237553"/>
                  </a:lnTo>
                  <a:lnTo>
                    <a:pt x="1005751" y="237578"/>
                  </a:lnTo>
                  <a:lnTo>
                    <a:pt x="1005344" y="237629"/>
                  </a:lnTo>
                  <a:lnTo>
                    <a:pt x="1004722" y="237680"/>
                  </a:lnTo>
                  <a:lnTo>
                    <a:pt x="1005179" y="238556"/>
                  </a:lnTo>
                  <a:lnTo>
                    <a:pt x="1005789" y="239674"/>
                  </a:lnTo>
                  <a:lnTo>
                    <a:pt x="1006055" y="239471"/>
                  </a:lnTo>
                  <a:lnTo>
                    <a:pt x="1006513" y="239318"/>
                  </a:lnTo>
                  <a:lnTo>
                    <a:pt x="1006589" y="239064"/>
                  </a:lnTo>
                  <a:lnTo>
                    <a:pt x="1006640" y="238887"/>
                  </a:lnTo>
                  <a:lnTo>
                    <a:pt x="1006665" y="238531"/>
                  </a:lnTo>
                  <a:close/>
                </a:path>
                <a:path w="1478279" h="948054">
                  <a:moveTo>
                    <a:pt x="1009573" y="241935"/>
                  </a:moveTo>
                  <a:lnTo>
                    <a:pt x="1009205" y="241604"/>
                  </a:lnTo>
                  <a:lnTo>
                    <a:pt x="1008837" y="241287"/>
                  </a:lnTo>
                  <a:lnTo>
                    <a:pt x="1008507" y="240931"/>
                  </a:lnTo>
                  <a:lnTo>
                    <a:pt x="1008380" y="241350"/>
                  </a:lnTo>
                  <a:lnTo>
                    <a:pt x="1008265" y="241769"/>
                  </a:lnTo>
                  <a:lnTo>
                    <a:pt x="1008138" y="242214"/>
                  </a:lnTo>
                  <a:lnTo>
                    <a:pt x="1008659" y="242100"/>
                  </a:lnTo>
                  <a:lnTo>
                    <a:pt x="1009573" y="241935"/>
                  </a:lnTo>
                  <a:close/>
                </a:path>
                <a:path w="1478279" h="948054">
                  <a:moveTo>
                    <a:pt x="1010589" y="253466"/>
                  </a:moveTo>
                  <a:lnTo>
                    <a:pt x="1007668" y="254736"/>
                  </a:lnTo>
                  <a:lnTo>
                    <a:pt x="1006703" y="255168"/>
                  </a:lnTo>
                  <a:lnTo>
                    <a:pt x="1005763" y="255574"/>
                  </a:lnTo>
                  <a:lnTo>
                    <a:pt x="1006386" y="255841"/>
                  </a:lnTo>
                  <a:lnTo>
                    <a:pt x="1007821" y="256489"/>
                  </a:lnTo>
                  <a:lnTo>
                    <a:pt x="1008900" y="255295"/>
                  </a:lnTo>
                  <a:lnTo>
                    <a:pt x="1009662" y="254482"/>
                  </a:lnTo>
                  <a:lnTo>
                    <a:pt x="1009929" y="254165"/>
                  </a:lnTo>
                  <a:lnTo>
                    <a:pt x="1010589" y="253466"/>
                  </a:lnTo>
                  <a:close/>
                </a:path>
                <a:path w="1478279" h="948054">
                  <a:moveTo>
                    <a:pt x="1024648" y="237159"/>
                  </a:moveTo>
                  <a:lnTo>
                    <a:pt x="1024343" y="237007"/>
                  </a:lnTo>
                  <a:lnTo>
                    <a:pt x="1024394" y="237159"/>
                  </a:lnTo>
                  <a:lnTo>
                    <a:pt x="1024521" y="237286"/>
                  </a:lnTo>
                  <a:lnTo>
                    <a:pt x="1024648" y="237159"/>
                  </a:lnTo>
                  <a:close/>
                </a:path>
                <a:path w="1478279" h="948054">
                  <a:moveTo>
                    <a:pt x="1025398" y="237871"/>
                  </a:moveTo>
                  <a:lnTo>
                    <a:pt x="1025309" y="237553"/>
                  </a:lnTo>
                  <a:lnTo>
                    <a:pt x="1024851" y="237439"/>
                  </a:lnTo>
                  <a:lnTo>
                    <a:pt x="1024521" y="237286"/>
                  </a:lnTo>
                  <a:lnTo>
                    <a:pt x="1024369" y="237426"/>
                  </a:lnTo>
                  <a:lnTo>
                    <a:pt x="1024585" y="237617"/>
                  </a:lnTo>
                  <a:lnTo>
                    <a:pt x="1024940" y="237756"/>
                  </a:lnTo>
                  <a:lnTo>
                    <a:pt x="1025398" y="237959"/>
                  </a:lnTo>
                  <a:close/>
                </a:path>
                <a:path w="1478279" h="948054">
                  <a:moveTo>
                    <a:pt x="1026896" y="243611"/>
                  </a:moveTo>
                  <a:lnTo>
                    <a:pt x="1026591" y="242404"/>
                  </a:lnTo>
                  <a:lnTo>
                    <a:pt x="1026083" y="240372"/>
                  </a:lnTo>
                  <a:lnTo>
                    <a:pt x="1023785" y="241935"/>
                  </a:lnTo>
                  <a:lnTo>
                    <a:pt x="1024597" y="242595"/>
                  </a:lnTo>
                  <a:lnTo>
                    <a:pt x="1025639" y="243141"/>
                  </a:lnTo>
                  <a:lnTo>
                    <a:pt x="1026896" y="243611"/>
                  </a:lnTo>
                  <a:close/>
                </a:path>
                <a:path w="1478279" h="948054">
                  <a:moveTo>
                    <a:pt x="1201661" y="191020"/>
                  </a:moveTo>
                  <a:close/>
                </a:path>
                <a:path w="1478279" h="948054">
                  <a:moveTo>
                    <a:pt x="1201712" y="191033"/>
                  </a:moveTo>
                  <a:lnTo>
                    <a:pt x="1201635" y="190906"/>
                  </a:lnTo>
                  <a:lnTo>
                    <a:pt x="1201686" y="191033"/>
                  </a:lnTo>
                  <a:close/>
                </a:path>
                <a:path w="1478279" h="948054">
                  <a:moveTo>
                    <a:pt x="1203223" y="191706"/>
                  </a:moveTo>
                  <a:lnTo>
                    <a:pt x="1203071" y="191604"/>
                  </a:lnTo>
                  <a:lnTo>
                    <a:pt x="1202931" y="191477"/>
                  </a:lnTo>
                  <a:lnTo>
                    <a:pt x="1202753" y="191401"/>
                  </a:lnTo>
                  <a:lnTo>
                    <a:pt x="1202410" y="191274"/>
                  </a:lnTo>
                  <a:lnTo>
                    <a:pt x="1202067" y="191160"/>
                  </a:lnTo>
                  <a:lnTo>
                    <a:pt x="1201712" y="191033"/>
                  </a:lnTo>
                  <a:lnTo>
                    <a:pt x="1201928" y="191363"/>
                  </a:lnTo>
                  <a:lnTo>
                    <a:pt x="1202093" y="191706"/>
                  </a:lnTo>
                  <a:lnTo>
                    <a:pt x="1202359" y="191871"/>
                  </a:lnTo>
                  <a:lnTo>
                    <a:pt x="1202537" y="191985"/>
                  </a:lnTo>
                  <a:lnTo>
                    <a:pt x="1202931" y="191770"/>
                  </a:lnTo>
                  <a:lnTo>
                    <a:pt x="1203223" y="191706"/>
                  </a:lnTo>
                  <a:close/>
                </a:path>
                <a:path w="1478279" h="948054">
                  <a:moveTo>
                    <a:pt x="1207350" y="181203"/>
                  </a:moveTo>
                  <a:lnTo>
                    <a:pt x="1207211" y="181114"/>
                  </a:lnTo>
                  <a:lnTo>
                    <a:pt x="1206995" y="180975"/>
                  </a:lnTo>
                  <a:lnTo>
                    <a:pt x="1207033" y="181102"/>
                  </a:lnTo>
                  <a:lnTo>
                    <a:pt x="1207300" y="181203"/>
                  </a:lnTo>
                  <a:close/>
                </a:path>
                <a:path w="1478279" h="948054">
                  <a:moveTo>
                    <a:pt x="1207389" y="181229"/>
                  </a:moveTo>
                  <a:close/>
                </a:path>
                <a:path w="1478279" h="948054">
                  <a:moveTo>
                    <a:pt x="1215402" y="186334"/>
                  </a:moveTo>
                  <a:lnTo>
                    <a:pt x="1212608" y="187109"/>
                  </a:lnTo>
                  <a:lnTo>
                    <a:pt x="1211414" y="188277"/>
                  </a:lnTo>
                  <a:lnTo>
                    <a:pt x="1209421" y="190182"/>
                  </a:lnTo>
                  <a:lnTo>
                    <a:pt x="1212557" y="189865"/>
                  </a:lnTo>
                  <a:lnTo>
                    <a:pt x="1213497" y="188379"/>
                  </a:lnTo>
                  <a:lnTo>
                    <a:pt x="1215402" y="186334"/>
                  </a:lnTo>
                  <a:close/>
                </a:path>
                <a:path w="1478279" h="948054">
                  <a:moveTo>
                    <a:pt x="1223987" y="183172"/>
                  </a:moveTo>
                  <a:lnTo>
                    <a:pt x="1223759" y="182956"/>
                  </a:lnTo>
                  <a:lnTo>
                    <a:pt x="1223314" y="182511"/>
                  </a:lnTo>
                  <a:lnTo>
                    <a:pt x="1223352" y="183426"/>
                  </a:lnTo>
                  <a:lnTo>
                    <a:pt x="1223568" y="183337"/>
                  </a:lnTo>
                  <a:lnTo>
                    <a:pt x="1223772" y="183248"/>
                  </a:lnTo>
                  <a:lnTo>
                    <a:pt x="1223987" y="183172"/>
                  </a:lnTo>
                  <a:close/>
                </a:path>
                <a:path w="1478279" h="948054">
                  <a:moveTo>
                    <a:pt x="1264564" y="187693"/>
                  </a:moveTo>
                  <a:lnTo>
                    <a:pt x="1264399" y="187464"/>
                  </a:lnTo>
                  <a:lnTo>
                    <a:pt x="1264221" y="187248"/>
                  </a:lnTo>
                  <a:lnTo>
                    <a:pt x="1264056" y="187007"/>
                  </a:lnTo>
                  <a:lnTo>
                    <a:pt x="1263942" y="187147"/>
                  </a:lnTo>
                  <a:lnTo>
                    <a:pt x="1263777" y="187248"/>
                  </a:lnTo>
                  <a:lnTo>
                    <a:pt x="1263738" y="187388"/>
                  </a:lnTo>
                  <a:lnTo>
                    <a:pt x="1263675" y="187528"/>
                  </a:lnTo>
                  <a:lnTo>
                    <a:pt x="1263738" y="187718"/>
                  </a:lnTo>
                  <a:lnTo>
                    <a:pt x="1263751" y="187871"/>
                  </a:lnTo>
                  <a:lnTo>
                    <a:pt x="1264031" y="187820"/>
                  </a:lnTo>
                  <a:lnTo>
                    <a:pt x="1264297" y="187744"/>
                  </a:lnTo>
                  <a:lnTo>
                    <a:pt x="1264564" y="187693"/>
                  </a:lnTo>
                  <a:close/>
                </a:path>
                <a:path w="1478279" h="948054">
                  <a:moveTo>
                    <a:pt x="1266355" y="194386"/>
                  </a:moveTo>
                  <a:lnTo>
                    <a:pt x="1266177" y="194271"/>
                  </a:lnTo>
                  <a:lnTo>
                    <a:pt x="1265999" y="194284"/>
                  </a:lnTo>
                  <a:lnTo>
                    <a:pt x="1265859" y="194386"/>
                  </a:lnTo>
                  <a:lnTo>
                    <a:pt x="1265809" y="194564"/>
                  </a:lnTo>
                  <a:lnTo>
                    <a:pt x="1265974" y="194691"/>
                  </a:lnTo>
                  <a:lnTo>
                    <a:pt x="1266151" y="194652"/>
                  </a:lnTo>
                  <a:lnTo>
                    <a:pt x="1266291" y="194576"/>
                  </a:lnTo>
                  <a:lnTo>
                    <a:pt x="1266329" y="194449"/>
                  </a:lnTo>
                  <a:close/>
                </a:path>
                <a:path w="1478279" h="948054">
                  <a:moveTo>
                    <a:pt x="1273683" y="173926"/>
                  </a:moveTo>
                  <a:lnTo>
                    <a:pt x="1273429" y="173596"/>
                  </a:lnTo>
                  <a:lnTo>
                    <a:pt x="1273263" y="173888"/>
                  </a:lnTo>
                  <a:lnTo>
                    <a:pt x="1273683" y="173926"/>
                  </a:lnTo>
                  <a:close/>
                </a:path>
                <a:path w="1478279" h="948054">
                  <a:moveTo>
                    <a:pt x="1279194" y="172999"/>
                  </a:moveTo>
                  <a:lnTo>
                    <a:pt x="1279042" y="172593"/>
                  </a:lnTo>
                  <a:lnTo>
                    <a:pt x="1279029" y="172275"/>
                  </a:lnTo>
                  <a:lnTo>
                    <a:pt x="1278724" y="172415"/>
                  </a:lnTo>
                  <a:lnTo>
                    <a:pt x="1278331" y="172453"/>
                  </a:lnTo>
                  <a:lnTo>
                    <a:pt x="1278166" y="172669"/>
                  </a:lnTo>
                  <a:lnTo>
                    <a:pt x="1278026" y="172897"/>
                  </a:lnTo>
                  <a:lnTo>
                    <a:pt x="1278128" y="173291"/>
                  </a:lnTo>
                  <a:lnTo>
                    <a:pt x="1278128" y="173596"/>
                  </a:lnTo>
                  <a:lnTo>
                    <a:pt x="1278445" y="173456"/>
                  </a:lnTo>
                  <a:lnTo>
                    <a:pt x="1278839" y="173405"/>
                  </a:lnTo>
                  <a:lnTo>
                    <a:pt x="1279042" y="173151"/>
                  </a:lnTo>
                  <a:lnTo>
                    <a:pt x="1279194" y="172999"/>
                  </a:lnTo>
                  <a:close/>
                </a:path>
                <a:path w="1478279" h="948054">
                  <a:moveTo>
                    <a:pt x="1287183" y="166179"/>
                  </a:moveTo>
                  <a:lnTo>
                    <a:pt x="1286192" y="165773"/>
                  </a:lnTo>
                  <a:lnTo>
                    <a:pt x="1285417" y="165696"/>
                  </a:lnTo>
                  <a:lnTo>
                    <a:pt x="1284732" y="165849"/>
                  </a:lnTo>
                  <a:lnTo>
                    <a:pt x="1283741" y="166090"/>
                  </a:lnTo>
                  <a:lnTo>
                    <a:pt x="1282915" y="166852"/>
                  </a:lnTo>
                  <a:lnTo>
                    <a:pt x="1281963" y="167906"/>
                  </a:lnTo>
                  <a:lnTo>
                    <a:pt x="1283169" y="167500"/>
                  </a:lnTo>
                  <a:lnTo>
                    <a:pt x="1285189" y="166827"/>
                  </a:lnTo>
                  <a:lnTo>
                    <a:pt x="1285811" y="166624"/>
                  </a:lnTo>
                  <a:lnTo>
                    <a:pt x="1286446" y="166408"/>
                  </a:lnTo>
                  <a:lnTo>
                    <a:pt x="1287183" y="166179"/>
                  </a:lnTo>
                  <a:close/>
                </a:path>
                <a:path w="1478279" h="948054">
                  <a:moveTo>
                    <a:pt x="1288529" y="205587"/>
                  </a:moveTo>
                  <a:lnTo>
                    <a:pt x="1288453" y="205155"/>
                  </a:lnTo>
                  <a:lnTo>
                    <a:pt x="1288491" y="204812"/>
                  </a:lnTo>
                  <a:lnTo>
                    <a:pt x="1288237" y="204800"/>
                  </a:lnTo>
                  <a:lnTo>
                    <a:pt x="1288110" y="204800"/>
                  </a:lnTo>
                  <a:lnTo>
                    <a:pt x="1287919" y="205232"/>
                  </a:lnTo>
                  <a:lnTo>
                    <a:pt x="1287538" y="206082"/>
                  </a:lnTo>
                  <a:lnTo>
                    <a:pt x="1287843" y="206019"/>
                  </a:lnTo>
                  <a:lnTo>
                    <a:pt x="1288186" y="205994"/>
                  </a:lnTo>
                  <a:lnTo>
                    <a:pt x="1288529" y="205587"/>
                  </a:lnTo>
                  <a:close/>
                </a:path>
                <a:path w="1478279" h="948054">
                  <a:moveTo>
                    <a:pt x="1290751" y="172732"/>
                  </a:moveTo>
                  <a:lnTo>
                    <a:pt x="1290586" y="171767"/>
                  </a:lnTo>
                  <a:lnTo>
                    <a:pt x="1290447" y="170776"/>
                  </a:lnTo>
                  <a:lnTo>
                    <a:pt x="1290091" y="169659"/>
                  </a:lnTo>
                  <a:lnTo>
                    <a:pt x="1289037" y="169583"/>
                  </a:lnTo>
                  <a:lnTo>
                    <a:pt x="1288656" y="169799"/>
                  </a:lnTo>
                  <a:lnTo>
                    <a:pt x="1288389" y="169951"/>
                  </a:lnTo>
                  <a:lnTo>
                    <a:pt x="1288199" y="170980"/>
                  </a:lnTo>
                  <a:lnTo>
                    <a:pt x="1288364" y="171132"/>
                  </a:lnTo>
                  <a:lnTo>
                    <a:pt x="1289100" y="171754"/>
                  </a:lnTo>
                  <a:lnTo>
                    <a:pt x="1289926" y="172237"/>
                  </a:lnTo>
                  <a:lnTo>
                    <a:pt x="1290751" y="172732"/>
                  </a:lnTo>
                  <a:close/>
                </a:path>
                <a:path w="1478279" h="948054">
                  <a:moveTo>
                    <a:pt x="1291005" y="172910"/>
                  </a:moveTo>
                  <a:lnTo>
                    <a:pt x="1290840" y="172796"/>
                  </a:lnTo>
                  <a:lnTo>
                    <a:pt x="1290777" y="172948"/>
                  </a:lnTo>
                  <a:lnTo>
                    <a:pt x="1290942" y="172923"/>
                  </a:lnTo>
                  <a:close/>
                </a:path>
                <a:path w="1478279" h="948054">
                  <a:moveTo>
                    <a:pt x="1308341" y="163957"/>
                  </a:moveTo>
                  <a:lnTo>
                    <a:pt x="1308049" y="164172"/>
                  </a:lnTo>
                  <a:lnTo>
                    <a:pt x="1308328" y="164338"/>
                  </a:lnTo>
                  <a:lnTo>
                    <a:pt x="1308341" y="163957"/>
                  </a:lnTo>
                  <a:close/>
                </a:path>
                <a:path w="1478279" h="948054">
                  <a:moveTo>
                    <a:pt x="1310005" y="152273"/>
                  </a:moveTo>
                  <a:lnTo>
                    <a:pt x="1309865" y="152311"/>
                  </a:lnTo>
                  <a:lnTo>
                    <a:pt x="1310005" y="152273"/>
                  </a:lnTo>
                  <a:close/>
                </a:path>
                <a:path w="1478279" h="948054">
                  <a:moveTo>
                    <a:pt x="1310436" y="152615"/>
                  </a:moveTo>
                  <a:lnTo>
                    <a:pt x="1310284" y="152527"/>
                  </a:lnTo>
                  <a:lnTo>
                    <a:pt x="1310132" y="152438"/>
                  </a:lnTo>
                  <a:lnTo>
                    <a:pt x="1309954" y="152374"/>
                  </a:lnTo>
                  <a:lnTo>
                    <a:pt x="1309839" y="152590"/>
                  </a:lnTo>
                  <a:lnTo>
                    <a:pt x="1309751" y="152781"/>
                  </a:lnTo>
                  <a:lnTo>
                    <a:pt x="1309674" y="152996"/>
                  </a:lnTo>
                  <a:lnTo>
                    <a:pt x="1309928" y="152869"/>
                  </a:lnTo>
                  <a:lnTo>
                    <a:pt x="1310170" y="152742"/>
                  </a:lnTo>
                  <a:lnTo>
                    <a:pt x="1310436" y="152615"/>
                  </a:lnTo>
                  <a:close/>
                </a:path>
                <a:path w="1478279" h="948054">
                  <a:moveTo>
                    <a:pt x="1310868" y="151244"/>
                  </a:moveTo>
                  <a:lnTo>
                    <a:pt x="1310805" y="150177"/>
                  </a:lnTo>
                  <a:lnTo>
                    <a:pt x="1310246" y="149085"/>
                  </a:lnTo>
                  <a:lnTo>
                    <a:pt x="1309535" y="147675"/>
                  </a:lnTo>
                  <a:lnTo>
                    <a:pt x="1308201" y="146507"/>
                  </a:lnTo>
                  <a:lnTo>
                    <a:pt x="1308481" y="144487"/>
                  </a:lnTo>
                  <a:lnTo>
                    <a:pt x="1308227" y="144576"/>
                  </a:lnTo>
                  <a:lnTo>
                    <a:pt x="1306588" y="144881"/>
                  </a:lnTo>
                  <a:lnTo>
                    <a:pt x="1305001" y="145034"/>
                  </a:lnTo>
                  <a:lnTo>
                    <a:pt x="1302080" y="144678"/>
                  </a:lnTo>
                  <a:lnTo>
                    <a:pt x="1301305" y="143598"/>
                  </a:lnTo>
                  <a:lnTo>
                    <a:pt x="1301216" y="142278"/>
                  </a:lnTo>
                  <a:lnTo>
                    <a:pt x="1300035" y="142760"/>
                  </a:lnTo>
                  <a:lnTo>
                    <a:pt x="1299032" y="143357"/>
                  </a:lnTo>
                  <a:lnTo>
                    <a:pt x="1297025" y="144894"/>
                  </a:lnTo>
                  <a:lnTo>
                    <a:pt x="1296085" y="145897"/>
                  </a:lnTo>
                  <a:lnTo>
                    <a:pt x="1295400" y="147104"/>
                  </a:lnTo>
                  <a:lnTo>
                    <a:pt x="1293990" y="146824"/>
                  </a:lnTo>
                  <a:lnTo>
                    <a:pt x="1293406" y="146748"/>
                  </a:lnTo>
                  <a:lnTo>
                    <a:pt x="1293863" y="147040"/>
                  </a:lnTo>
                  <a:lnTo>
                    <a:pt x="1295971" y="148526"/>
                  </a:lnTo>
                  <a:lnTo>
                    <a:pt x="1296555" y="148971"/>
                  </a:lnTo>
                  <a:lnTo>
                    <a:pt x="1297343" y="148920"/>
                  </a:lnTo>
                  <a:lnTo>
                    <a:pt x="1298130" y="148983"/>
                  </a:lnTo>
                  <a:lnTo>
                    <a:pt x="1299806" y="149352"/>
                  </a:lnTo>
                  <a:lnTo>
                    <a:pt x="1300530" y="150431"/>
                  </a:lnTo>
                  <a:lnTo>
                    <a:pt x="1301508" y="149301"/>
                  </a:lnTo>
                  <a:lnTo>
                    <a:pt x="1301584" y="145148"/>
                  </a:lnTo>
                  <a:lnTo>
                    <a:pt x="1305496" y="146507"/>
                  </a:lnTo>
                  <a:lnTo>
                    <a:pt x="1308138" y="148869"/>
                  </a:lnTo>
                  <a:lnTo>
                    <a:pt x="1309979" y="152196"/>
                  </a:lnTo>
                  <a:lnTo>
                    <a:pt x="1310868" y="151244"/>
                  </a:lnTo>
                  <a:close/>
                </a:path>
                <a:path w="1478279" h="948054">
                  <a:moveTo>
                    <a:pt x="1320101" y="176657"/>
                  </a:moveTo>
                  <a:lnTo>
                    <a:pt x="1319860" y="176568"/>
                  </a:lnTo>
                  <a:lnTo>
                    <a:pt x="1319618" y="176542"/>
                  </a:lnTo>
                  <a:lnTo>
                    <a:pt x="1318895" y="176580"/>
                  </a:lnTo>
                  <a:lnTo>
                    <a:pt x="1318209" y="177076"/>
                  </a:lnTo>
                  <a:lnTo>
                    <a:pt x="1318056" y="177495"/>
                  </a:lnTo>
                  <a:lnTo>
                    <a:pt x="1318869" y="177736"/>
                  </a:lnTo>
                  <a:lnTo>
                    <a:pt x="1319606" y="177800"/>
                  </a:lnTo>
                  <a:lnTo>
                    <a:pt x="1320101" y="176809"/>
                  </a:lnTo>
                  <a:lnTo>
                    <a:pt x="1320101" y="176657"/>
                  </a:lnTo>
                  <a:close/>
                </a:path>
                <a:path w="1478279" h="948054">
                  <a:moveTo>
                    <a:pt x="1320177" y="136271"/>
                  </a:moveTo>
                  <a:lnTo>
                    <a:pt x="1320038" y="135674"/>
                  </a:lnTo>
                  <a:lnTo>
                    <a:pt x="1318653" y="135559"/>
                  </a:lnTo>
                  <a:lnTo>
                    <a:pt x="1316736" y="135407"/>
                  </a:lnTo>
                  <a:lnTo>
                    <a:pt x="1314970" y="135255"/>
                  </a:lnTo>
                  <a:lnTo>
                    <a:pt x="1312354" y="137020"/>
                  </a:lnTo>
                  <a:lnTo>
                    <a:pt x="1311567" y="137401"/>
                  </a:lnTo>
                  <a:lnTo>
                    <a:pt x="1310741" y="137731"/>
                  </a:lnTo>
                  <a:lnTo>
                    <a:pt x="1311643" y="138379"/>
                  </a:lnTo>
                  <a:lnTo>
                    <a:pt x="1312506" y="139166"/>
                  </a:lnTo>
                  <a:lnTo>
                    <a:pt x="1312786" y="139573"/>
                  </a:lnTo>
                  <a:lnTo>
                    <a:pt x="1312976" y="139966"/>
                  </a:lnTo>
                  <a:lnTo>
                    <a:pt x="1314767" y="137020"/>
                  </a:lnTo>
                  <a:lnTo>
                    <a:pt x="1316024" y="137020"/>
                  </a:lnTo>
                  <a:lnTo>
                    <a:pt x="1318869" y="138480"/>
                  </a:lnTo>
                  <a:lnTo>
                    <a:pt x="1319225" y="138506"/>
                  </a:lnTo>
                  <a:lnTo>
                    <a:pt x="1319555" y="138582"/>
                  </a:lnTo>
                  <a:lnTo>
                    <a:pt x="1320177" y="136271"/>
                  </a:lnTo>
                  <a:close/>
                </a:path>
                <a:path w="1478279" h="948054">
                  <a:moveTo>
                    <a:pt x="1328458" y="150075"/>
                  </a:moveTo>
                  <a:lnTo>
                    <a:pt x="1327950" y="149923"/>
                  </a:lnTo>
                  <a:lnTo>
                    <a:pt x="1327708" y="149860"/>
                  </a:lnTo>
                  <a:lnTo>
                    <a:pt x="1326870" y="150596"/>
                  </a:lnTo>
                  <a:lnTo>
                    <a:pt x="1327327" y="150698"/>
                  </a:lnTo>
                  <a:lnTo>
                    <a:pt x="1328267" y="150876"/>
                  </a:lnTo>
                  <a:lnTo>
                    <a:pt x="1328318" y="150622"/>
                  </a:lnTo>
                  <a:lnTo>
                    <a:pt x="1328381" y="150342"/>
                  </a:lnTo>
                  <a:lnTo>
                    <a:pt x="1328458" y="150075"/>
                  </a:lnTo>
                  <a:close/>
                </a:path>
                <a:path w="1478279" h="948054">
                  <a:moveTo>
                    <a:pt x="1334439" y="145122"/>
                  </a:moveTo>
                  <a:lnTo>
                    <a:pt x="1334325" y="144983"/>
                  </a:lnTo>
                  <a:lnTo>
                    <a:pt x="1334135" y="144729"/>
                  </a:lnTo>
                  <a:lnTo>
                    <a:pt x="1333792" y="144881"/>
                  </a:lnTo>
                  <a:lnTo>
                    <a:pt x="1333512" y="145084"/>
                  </a:lnTo>
                  <a:lnTo>
                    <a:pt x="1333246" y="145262"/>
                  </a:lnTo>
                  <a:lnTo>
                    <a:pt x="1333360" y="145402"/>
                  </a:lnTo>
                  <a:lnTo>
                    <a:pt x="1333461" y="145529"/>
                  </a:lnTo>
                  <a:lnTo>
                    <a:pt x="1333576" y="145656"/>
                  </a:lnTo>
                  <a:lnTo>
                    <a:pt x="1333855" y="145478"/>
                  </a:lnTo>
                  <a:lnTo>
                    <a:pt x="1334147" y="145300"/>
                  </a:lnTo>
                  <a:lnTo>
                    <a:pt x="1334439" y="145122"/>
                  </a:lnTo>
                  <a:close/>
                </a:path>
                <a:path w="1478279" h="948054">
                  <a:moveTo>
                    <a:pt x="1477213" y="8026"/>
                  </a:moveTo>
                  <a:lnTo>
                    <a:pt x="1475333" y="8001"/>
                  </a:lnTo>
                  <a:lnTo>
                    <a:pt x="1471599" y="8077"/>
                  </a:lnTo>
                  <a:lnTo>
                    <a:pt x="1471726" y="8394"/>
                  </a:lnTo>
                  <a:lnTo>
                    <a:pt x="1471129" y="8089"/>
                  </a:lnTo>
                  <a:lnTo>
                    <a:pt x="1469110" y="8102"/>
                  </a:lnTo>
                  <a:lnTo>
                    <a:pt x="1468259" y="9537"/>
                  </a:lnTo>
                  <a:lnTo>
                    <a:pt x="1469110" y="10515"/>
                  </a:lnTo>
                  <a:lnTo>
                    <a:pt x="1470177" y="11391"/>
                  </a:lnTo>
                  <a:lnTo>
                    <a:pt x="1470240" y="12649"/>
                  </a:lnTo>
                  <a:lnTo>
                    <a:pt x="1470380" y="13563"/>
                  </a:lnTo>
                  <a:lnTo>
                    <a:pt x="1470609" y="14160"/>
                  </a:lnTo>
                  <a:lnTo>
                    <a:pt x="1470964" y="14681"/>
                  </a:lnTo>
                  <a:lnTo>
                    <a:pt x="1471028" y="14376"/>
                  </a:lnTo>
                  <a:lnTo>
                    <a:pt x="1471244" y="13919"/>
                  </a:lnTo>
                  <a:lnTo>
                    <a:pt x="1471396" y="13576"/>
                  </a:lnTo>
                  <a:lnTo>
                    <a:pt x="1472120" y="11633"/>
                  </a:lnTo>
                  <a:lnTo>
                    <a:pt x="1472704" y="10985"/>
                  </a:lnTo>
                  <a:lnTo>
                    <a:pt x="1472857" y="10845"/>
                  </a:lnTo>
                  <a:lnTo>
                    <a:pt x="1473047" y="10769"/>
                  </a:lnTo>
                  <a:lnTo>
                    <a:pt x="1474635" y="10147"/>
                  </a:lnTo>
                  <a:lnTo>
                    <a:pt x="1475714" y="8763"/>
                  </a:lnTo>
                  <a:lnTo>
                    <a:pt x="1477213" y="8026"/>
                  </a:lnTo>
                  <a:close/>
                </a:path>
                <a:path w="1478279" h="948054">
                  <a:moveTo>
                    <a:pt x="1478280" y="3975"/>
                  </a:moveTo>
                  <a:lnTo>
                    <a:pt x="1478051" y="3670"/>
                  </a:lnTo>
                  <a:lnTo>
                    <a:pt x="1477848" y="3441"/>
                  </a:lnTo>
                  <a:lnTo>
                    <a:pt x="1477657" y="3187"/>
                  </a:lnTo>
                  <a:lnTo>
                    <a:pt x="1476883" y="2222"/>
                  </a:lnTo>
                  <a:lnTo>
                    <a:pt x="1476578" y="1879"/>
                  </a:lnTo>
                  <a:lnTo>
                    <a:pt x="1474876" y="0"/>
                  </a:lnTo>
                  <a:lnTo>
                    <a:pt x="1473949" y="76"/>
                  </a:lnTo>
                  <a:lnTo>
                    <a:pt x="1470431" y="584"/>
                  </a:lnTo>
                  <a:lnTo>
                    <a:pt x="1472311" y="4584"/>
                  </a:lnTo>
                  <a:lnTo>
                    <a:pt x="1474774" y="2984"/>
                  </a:lnTo>
                  <a:lnTo>
                    <a:pt x="1474419" y="3721"/>
                  </a:lnTo>
                  <a:lnTo>
                    <a:pt x="1474177" y="4076"/>
                  </a:lnTo>
                  <a:lnTo>
                    <a:pt x="1473784" y="4533"/>
                  </a:lnTo>
                  <a:lnTo>
                    <a:pt x="1473339" y="4914"/>
                  </a:lnTo>
                  <a:lnTo>
                    <a:pt x="1473009" y="5118"/>
                  </a:lnTo>
                  <a:lnTo>
                    <a:pt x="1473555" y="5486"/>
                  </a:lnTo>
                  <a:lnTo>
                    <a:pt x="1474203" y="5765"/>
                  </a:lnTo>
                  <a:lnTo>
                    <a:pt x="1474978" y="5930"/>
                  </a:lnTo>
                  <a:lnTo>
                    <a:pt x="1476159" y="5232"/>
                  </a:lnTo>
                  <a:lnTo>
                    <a:pt x="1476781" y="4851"/>
                  </a:lnTo>
                  <a:lnTo>
                    <a:pt x="1477467" y="4457"/>
                  </a:lnTo>
                  <a:lnTo>
                    <a:pt x="1478280" y="39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128" descr=""/>
            <p:cNvSpPr/>
            <p:nvPr/>
          </p:nvSpPr>
          <p:spPr>
            <a:xfrm>
              <a:off x="2320925" y="3820522"/>
              <a:ext cx="991869" cy="713740"/>
            </a:xfrm>
            <a:custGeom>
              <a:avLst/>
              <a:gdLst/>
              <a:ahLst/>
              <a:cxnLst/>
              <a:rect l="l" t="t" r="r" b="b"/>
              <a:pathLst>
                <a:path w="991870" h="713739">
                  <a:moveTo>
                    <a:pt x="16243" y="711517"/>
                  </a:moveTo>
                  <a:lnTo>
                    <a:pt x="16078" y="711581"/>
                  </a:lnTo>
                  <a:lnTo>
                    <a:pt x="16078" y="711390"/>
                  </a:lnTo>
                  <a:lnTo>
                    <a:pt x="15786" y="711301"/>
                  </a:lnTo>
                  <a:lnTo>
                    <a:pt x="15481" y="711149"/>
                  </a:lnTo>
                  <a:lnTo>
                    <a:pt x="15214" y="711212"/>
                  </a:lnTo>
                  <a:lnTo>
                    <a:pt x="14744" y="711276"/>
                  </a:lnTo>
                  <a:lnTo>
                    <a:pt x="14084" y="711454"/>
                  </a:lnTo>
                  <a:lnTo>
                    <a:pt x="13906" y="711784"/>
                  </a:lnTo>
                  <a:lnTo>
                    <a:pt x="13754" y="712089"/>
                  </a:lnTo>
                  <a:lnTo>
                    <a:pt x="14109" y="712711"/>
                  </a:lnTo>
                  <a:lnTo>
                    <a:pt x="14401" y="713193"/>
                  </a:lnTo>
                  <a:lnTo>
                    <a:pt x="14541" y="713295"/>
                  </a:lnTo>
                  <a:lnTo>
                    <a:pt x="15989" y="712101"/>
                  </a:lnTo>
                  <a:lnTo>
                    <a:pt x="16065" y="711911"/>
                  </a:lnTo>
                  <a:lnTo>
                    <a:pt x="16154" y="711708"/>
                  </a:lnTo>
                  <a:lnTo>
                    <a:pt x="16243" y="711517"/>
                  </a:lnTo>
                  <a:close/>
                </a:path>
                <a:path w="991870" h="713739">
                  <a:moveTo>
                    <a:pt x="16433" y="590029"/>
                  </a:moveTo>
                  <a:lnTo>
                    <a:pt x="16065" y="588340"/>
                  </a:lnTo>
                  <a:lnTo>
                    <a:pt x="15875" y="586740"/>
                  </a:lnTo>
                  <a:lnTo>
                    <a:pt x="14185" y="585965"/>
                  </a:lnTo>
                  <a:lnTo>
                    <a:pt x="9512" y="582891"/>
                  </a:lnTo>
                  <a:lnTo>
                    <a:pt x="6502" y="590499"/>
                  </a:lnTo>
                  <a:lnTo>
                    <a:pt x="5295" y="590384"/>
                  </a:lnTo>
                  <a:lnTo>
                    <a:pt x="3746" y="591032"/>
                  </a:lnTo>
                  <a:lnTo>
                    <a:pt x="3746" y="595185"/>
                  </a:lnTo>
                  <a:lnTo>
                    <a:pt x="2921" y="595249"/>
                  </a:lnTo>
                  <a:lnTo>
                    <a:pt x="2984" y="594271"/>
                  </a:lnTo>
                  <a:lnTo>
                    <a:pt x="3289" y="594283"/>
                  </a:lnTo>
                  <a:lnTo>
                    <a:pt x="3441" y="594283"/>
                  </a:lnTo>
                  <a:lnTo>
                    <a:pt x="3746" y="595185"/>
                  </a:lnTo>
                  <a:lnTo>
                    <a:pt x="3746" y="591032"/>
                  </a:lnTo>
                  <a:lnTo>
                    <a:pt x="469" y="592391"/>
                  </a:lnTo>
                  <a:lnTo>
                    <a:pt x="50" y="593559"/>
                  </a:lnTo>
                  <a:lnTo>
                    <a:pt x="0" y="594601"/>
                  </a:lnTo>
                  <a:lnTo>
                    <a:pt x="393" y="595871"/>
                  </a:lnTo>
                  <a:lnTo>
                    <a:pt x="3632" y="597649"/>
                  </a:lnTo>
                  <a:lnTo>
                    <a:pt x="4787" y="596861"/>
                  </a:lnTo>
                  <a:lnTo>
                    <a:pt x="6769" y="595376"/>
                  </a:lnTo>
                  <a:lnTo>
                    <a:pt x="6832" y="595249"/>
                  </a:lnTo>
                  <a:lnTo>
                    <a:pt x="7302" y="594271"/>
                  </a:lnTo>
                  <a:lnTo>
                    <a:pt x="7404" y="594042"/>
                  </a:lnTo>
                  <a:lnTo>
                    <a:pt x="9880" y="593356"/>
                  </a:lnTo>
                  <a:lnTo>
                    <a:pt x="11328" y="593267"/>
                  </a:lnTo>
                  <a:lnTo>
                    <a:pt x="13639" y="591121"/>
                  </a:lnTo>
                  <a:lnTo>
                    <a:pt x="15163" y="590689"/>
                  </a:lnTo>
                  <a:lnTo>
                    <a:pt x="15519" y="590499"/>
                  </a:lnTo>
                  <a:lnTo>
                    <a:pt x="16433" y="590029"/>
                  </a:lnTo>
                  <a:close/>
                </a:path>
                <a:path w="991870" h="713739">
                  <a:moveTo>
                    <a:pt x="103466" y="576567"/>
                  </a:moveTo>
                  <a:lnTo>
                    <a:pt x="103276" y="576567"/>
                  </a:lnTo>
                  <a:lnTo>
                    <a:pt x="103136" y="576630"/>
                  </a:lnTo>
                  <a:lnTo>
                    <a:pt x="103200" y="576770"/>
                  </a:lnTo>
                  <a:lnTo>
                    <a:pt x="103378" y="576630"/>
                  </a:lnTo>
                  <a:close/>
                </a:path>
                <a:path w="991870" h="713739">
                  <a:moveTo>
                    <a:pt x="103720" y="576440"/>
                  </a:moveTo>
                  <a:lnTo>
                    <a:pt x="103555" y="576516"/>
                  </a:lnTo>
                  <a:lnTo>
                    <a:pt x="103695" y="576529"/>
                  </a:lnTo>
                  <a:close/>
                </a:path>
                <a:path w="991870" h="713739">
                  <a:moveTo>
                    <a:pt x="177482" y="596544"/>
                  </a:moveTo>
                  <a:lnTo>
                    <a:pt x="177368" y="596061"/>
                  </a:lnTo>
                  <a:lnTo>
                    <a:pt x="177215" y="595579"/>
                  </a:lnTo>
                  <a:lnTo>
                    <a:pt x="176949" y="594868"/>
                  </a:lnTo>
                  <a:lnTo>
                    <a:pt x="176682" y="594144"/>
                  </a:lnTo>
                  <a:lnTo>
                    <a:pt x="176377" y="593445"/>
                  </a:lnTo>
                  <a:lnTo>
                    <a:pt x="176034" y="592734"/>
                  </a:lnTo>
                  <a:lnTo>
                    <a:pt x="175564" y="593636"/>
                  </a:lnTo>
                  <a:lnTo>
                    <a:pt x="175272" y="594537"/>
                  </a:lnTo>
                  <a:lnTo>
                    <a:pt x="175196" y="595452"/>
                  </a:lnTo>
                  <a:lnTo>
                    <a:pt x="175488" y="595388"/>
                  </a:lnTo>
                  <a:lnTo>
                    <a:pt x="175768" y="595350"/>
                  </a:lnTo>
                  <a:lnTo>
                    <a:pt x="176060" y="595287"/>
                  </a:lnTo>
                  <a:lnTo>
                    <a:pt x="175869" y="595388"/>
                  </a:lnTo>
                  <a:lnTo>
                    <a:pt x="175564" y="595579"/>
                  </a:lnTo>
                  <a:lnTo>
                    <a:pt x="176149" y="595909"/>
                  </a:lnTo>
                  <a:lnTo>
                    <a:pt x="176834" y="596163"/>
                  </a:lnTo>
                  <a:lnTo>
                    <a:pt x="177482" y="596544"/>
                  </a:lnTo>
                  <a:close/>
                </a:path>
                <a:path w="991870" h="713739">
                  <a:moveTo>
                    <a:pt x="192874" y="583514"/>
                  </a:moveTo>
                  <a:lnTo>
                    <a:pt x="192849" y="582155"/>
                  </a:lnTo>
                  <a:lnTo>
                    <a:pt x="192278" y="581685"/>
                  </a:lnTo>
                  <a:lnTo>
                    <a:pt x="191731" y="580974"/>
                  </a:lnTo>
                  <a:lnTo>
                    <a:pt x="191439" y="580072"/>
                  </a:lnTo>
                  <a:lnTo>
                    <a:pt x="189153" y="580072"/>
                  </a:lnTo>
                  <a:lnTo>
                    <a:pt x="187007" y="579513"/>
                  </a:lnTo>
                  <a:lnTo>
                    <a:pt x="184658" y="579767"/>
                  </a:lnTo>
                  <a:lnTo>
                    <a:pt x="183311" y="580872"/>
                  </a:lnTo>
                  <a:lnTo>
                    <a:pt x="184480" y="582244"/>
                  </a:lnTo>
                  <a:lnTo>
                    <a:pt x="185445" y="583209"/>
                  </a:lnTo>
                  <a:lnTo>
                    <a:pt x="187096" y="586803"/>
                  </a:lnTo>
                  <a:lnTo>
                    <a:pt x="188302" y="588022"/>
                  </a:lnTo>
                  <a:lnTo>
                    <a:pt x="188772" y="588340"/>
                  </a:lnTo>
                  <a:lnTo>
                    <a:pt x="189357" y="588530"/>
                  </a:lnTo>
                  <a:lnTo>
                    <a:pt x="189687" y="588340"/>
                  </a:lnTo>
                  <a:lnTo>
                    <a:pt x="190258" y="587921"/>
                  </a:lnTo>
                  <a:lnTo>
                    <a:pt x="190296" y="586955"/>
                  </a:lnTo>
                  <a:lnTo>
                    <a:pt x="190525" y="587717"/>
                  </a:lnTo>
                  <a:lnTo>
                    <a:pt x="190906" y="587476"/>
                  </a:lnTo>
                  <a:lnTo>
                    <a:pt x="190309" y="586841"/>
                  </a:lnTo>
                  <a:lnTo>
                    <a:pt x="191630" y="586155"/>
                  </a:lnTo>
                  <a:lnTo>
                    <a:pt x="192354" y="585203"/>
                  </a:lnTo>
                  <a:lnTo>
                    <a:pt x="192874" y="583514"/>
                  </a:lnTo>
                  <a:close/>
                </a:path>
                <a:path w="991870" h="713739">
                  <a:moveTo>
                    <a:pt x="199110" y="586930"/>
                  </a:moveTo>
                  <a:lnTo>
                    <a:pt x="198767" y="586295"/>
                  </a:lnTo>
                  <a:lnTo>
                    <a:pt x="198335" y="585787"/>
                  </a:lnTo>
                  <a:lnTo>
                    <a:pt x="197840" y="585355"/>
                  </a:lnTo>
                  <a:lnTo>
                    <a:pt x="197446" y="586346"/>
                  </a:lnTo>
                  <a:lnTo>
                    <a:pt x="196532" y="586219"/>
                  </a:lnTo>
                  <a:lnTo>
                    <a:pt x="194716" y="585927"/>
                  </a:lnTo>
                  <a:lnTo>
                    <a:pt x="194995" y="586473"/>
                  </a:lnTo>
                  <a:lnTo>
                    <a:pt x="195554" y="587565"/>
                  </a:lnTo>
                  <a:lnTo>
                    <a:pt x="196621" y="587730"/>
                  </a:lnTo>
                  <a:lnTo>
                    <a:pt x="197764" y="587819"/>
                  </a:lnTo>
                  <a:lnTo>
                    <a:pt x="198424" y="587248"/>
                  </a:lnTo>
                  <a:lnTo>
                    <a:pt x="199110" y="586930"/>
                  </a:lnTo>
                  <a:close/>
                </a:path>
                <a:path w="991870" h="713739">
                  <a:moveTo>
                    <a:pt x="218236" y="581634"/>
                  </a:moveTo>
                  <a:lnTo>
                    <a:pt x="217944" y="581875"/>
                  </a:lnTo>
                  <a:lnTo>
                    <a:pt x="217474" y="582472"/>
                  </a:lnTo>
                  <a:lnTo>
                    <a:pt x="217690" y="582409"/>
                  </a:lnTo>
                  <a:lnTo>
                    <a:pt x="217906" y="582383"/>
                  </a:lnTo>
                  <a:lnTo>
                    <a:pt x="218122" y="582307"/>
                  </a:lnTo>
                  <a:lnTo>
                    <a:pt x="218236" y="581634"/>
                  </a:lnTo>
                  <a:close/>
                </a:path>
                <a:path w="991870" h="713739">
                  <a:moveTo>
                    <a:pt x="228485" y="570318"/>
                  </a:moveTo>
                  <a:lnTo>
                    <a:pt x="227799" y="569633"/>
                  </a:lnTo>
                  <a:lnTo>
                    <a:pt x="227406" y="569010"/>
                  </a:lnTo>
                  <a:lnTo>
                    <a:pt x="226847" y="568756"/>
                  </a:lnTo>
                  <a:lnTo>
                    <a:pt x="226529" y="568591"/>
                  </a:lnTo>
                  <a:lnTo>
                    <a:pt x="225971" y="568693"/>
                  </a:lnTo>
                  <a:lnTo>
                    <a:pt x="225602" y="568909"/>
                  </a:lnTo>
                  <a:lnTo>
                    <a:pt x="225844" y="569671"/>
                  </a:lnTo>
                  <a:lnTo>
                    <a:pt x="226517" y="570230"/>
                  </a:lnTo>
                  <a:lnTo>
                    <a:pt x="226517" y="571017"/>
                  </a:lnTo>
                  <a:lnTo>
                    <a:pt x="227101" y="571080"/>
                  </a:lnTo>
                  <a:lnTo>
                    <a:pt x="227596" y="570687"/>
                  </a:lnTo>
                  <a:lnTo>
                    <a:pt x="228485" y="570318"/>
                  </a:lnTo>
                  <a:close/>
                </a:path>
                <a:path w="991870" h="713739">
                  <a:moveTo>
                    <a:pt x="228955" y="450672"/>
                  </a:moveTo>
                  <a:lnTo>
                    <a:pt x="228638" y="450913"/>
                  </a:lnTo>
                  <a:lnTo>
                    <a:pt x="228269" y="451167"/>
                  </a:lnTo>
                  <a:lnTo>
                    <a:pt x="227952" y="451396"/>
                  </a:lnTo>
                  <a:lnTo>
                    <a:pt x="228104" y="451523"/>
                  </a:lnTo>
                  <a:lnTo>
                    <a:pt x="228358" y="451561"/>
                  </a:lnTo>
                  <a:lnTo>
                    <a:pt x="228739" y="451472"/>
                  </a:lnTo>
                  <a:lnTo>
                    <a:pt x="228815" y="451205"/>
                  </a:lnTo>
                  <a:lnTo>
                    <a:pt x="228955" y="450672"/>
                  </a:lnTo>
                  <a:close/>
                </a:path>
                <a:path w="991870" h="713739">
                  <a:moveTo>
                    <a:pt x="231495" y="541667"/>
                  </a:moveTo>
                  <a:lnTo>
                    <a:pt x="231457" y="541515"/>
                  </a:lnTo>
                  <a:lnTo>
                    <a:pt x="231406" y="541337"/>
                  </a:lnTo>
                  <a:lnTo>
                    <a:pt x="231254" y="541413"/>
                  </a:lnTo>
                  <a:lnTo>
                    <a:pt x="231394" y="541553"/>
                  </a:lnTo>
                  <a:close/>
                </a:path>
                <a:path w="991870" h="713739">
                  <a:moveTo>
                    <a:pt x="236029" y="561340"/>
                  </a:moveTo>
                  <a:lnTo>
                    <a:pt x="235902" y="561225"/>
                  </a:lnTo>
                  <a:lnTo>
                    <a:pt x="235661" y="561035"/>
                  </a:lnTo>
                  <a:lnTo>
                    <a:pt x="235407" y="560857"/>
                  </a:lnTo>
                  <a:lnTo>
                    <a:pt x="235051" y="560654"/>
                  </a:lnTo>
                  <a:lnTo>
                    <a:pt x="235165" y="560997"/>
                  </a:lnTo>
                  <a:lnTo>
                    <a:pt x="235305" y="561327"/>
                  </a:lnTo>
                  <a:lnTo>
                    <a:pt x="235458" y="561670"/>
                  </a:lnTo>
                  <a:lnTo>
                    <a:pt x="235534" y="561822"/>
                  </a:lnTo>
                  <a:lnTo>
                    <a:pt x="235597" y="562000"/>
                  </a:lnTo>
                  <a:lnTo>
                    <a:pt x="235661" y="562165"/>
                  </a:lnTo>
                  <a:lnTo>
                    <a:pt x="235800" y="562152"/>
                  </a:lnTo>
                  <a:lnTo>
                    <a:pt x="235877" y="561822"/>
                  </a:lnTo>
                  <a:lnTo>
                    <a:pt x="236029" y="561340"/>
                  </a:lnTo>
                  <a:close/>
                </a:path>
                <a:path w="991870" h="713739">
                  <a:moveTo>
                    <a:pt x="236588" y="542302"/>
                  </a:moveTo>
                  <a:lnTo>
                    <a:pt x="235813" y="541451"/>
                  </a:lnTo>
                  <a:lnTo>
                    <a:pt x="234048" y="541769"/>
                  </a:lnTo>
                  <a:lnTo>
                    <a:pt x="234149" y="542036"/>
                  </a:lnTo>
                  <a:lnTo>
                    <a:pt x="234264" y="542290"/>
                  </a:lnTo>
                  <a:lnTo>
                    <a:pt x="234378" y="542518"/>
                  </a:lnTo>
                  <a:lnTo>
                    <a:pt x="236588" y="542302"/>
                  </a:lnTo>
                  <a:close/>
                </a:path>
                <a:path w="991870" h="713739">
                  <a:moveTo>
                    <a:pt x="238760" y="580085"/>
                  </a:moveTo>
                  <a:lnTo>
                    <a:pt x="238696" y="579869"/>
                  </a:lnTo>
                  <a:lnTo>
                    <a:pt x="238594" y="579475"/>
                  </a:lnTo>
                  <a:lnTo>
                    <a:pt x="238518" y="579628"/>
                  </a:lnTo>
                  <a:lnTo>
                    <a:pt x="238404" y="579755"/>
                  </a:lnTo>
                  <a:lnTo>
                    <a:pt x="238315" y="579907"/>
                  </a:lnTo>
                  <a:lnTo>
                    <a:pt x="238467" y="579970"/>
                  </a:lnTo>
                  <a:lnTo>
                    <a:pt x="238594" y="580034"/>
                  </a:lnTo>
                  <a:lnTo>
                    <a:pt x="238760" y="580085"/>
                  </a:lnTo>
                  <a:close/>
                </a:path>
                <a:path w="991870" h="713739">
                  <a:moveTo>
                    <a:pt x="243306" y="530110"/>
                  </a:moveTo>
                  <a:lnTo>
                    <a:pt x="241884" y="529805"/>
                  </a:lnTo>
                  <a:lnTo>
                    <a:pt x="241998" y="530402"/>
                  </a:lnTo>
                  <a:lnTo>
                    <a:pt x="242150" y="530504"/>
                  </a:lnTo>
                  <a:lnTo>
                    <a:pt x="242404" y="530682"/>
                  </a:lnTo>
                  <a:lnTo>
                    <a:pt x="242874" y="530606"/>
                  </a:lnTo>
                  <a:lnTo>
                    <a:pt x="243217" y="530542"/>
                  </a:lnTo>
                  <a:lnTo>
                    <a:pt x="243293" y="530313"/>
                  </a:lnTo>
                  <a:lnTo>
                    <a:pt x="243306" y="530110"/>
                  </a:lnTo>
                  <a:close/>
                </a:path>
                <a:path w="991870" h="713739">
                  <a:moveTo>
                    <a:pt x="258978" y="501459"/>
                  </a:moveTo>
                  <a:lnTo>
                    <a:pt x="257708" y="501218"/>
                  </a:lnTo>
                  <a:lnTo>
                    <a:pt x="255016" y="500722"/>
                  </a:lnTo>
                  <a:lnTo>
                    <a:pt x="254050" y="500545"/>
                  </a:lnTo>
                  <a:lnTo>
                    <a:pt x="254088" y="500849"/>
                  </a:lnTo>
                  <a:lnTo>
                    <a:pt x="254190" y="501180"/>
                  </a:lnTo>
                  <a:lnTo>
                    <a:pt x="254723" y="502094"/>
                  </a:lnTo>
                  <a:lnTo>
                    <a:pt x="255092" y="502818"/>
                  </a:lnTo>
                  <a:lnTo>
                    <a:pt x="255282" y="503491"/>
                  </a:lnTo>
                  <a:lnTo>
                    <a:pt x="256781" y="504139"/>
                  </a:lnTo>
                  <a:lnTo>
                    <a:pt x="257556" y="503783"/>
                  </a:lnTo>
                  <a:lnTo>
                    <a:pt x="258216" y="502843"/>
                  </a:lnTo>
                  <a:lnTo>
                    <a:pt x="258483" y="502475"/>
                  </a:lnTo>
                  <a:lnTo>
                    <a:pt x="258737" y="502005"/>
                  </a:lnTo>
                  <a:lnTo>
                    <a:pt x="258978" y="501459"/>
                  </a:lnTo>
                  <a:close/>
                </a:path>
                <a:path w="991870" h="713739">
                  <a:moveTo>
                    <a:pt x="268351" y="507936"/>
                  </a:moveTo>
                  <a:lnTo>
                    <a:pt x="267512" y="507682"/>
                  </a:lnTo>
                  <a:lnTo>
                    <a:pt x="268351" y="507936"/>
                  </a:lnTo>
                  <a:close/>
                </a:path>
                <a:path w="991870" h="713739">
                  <a:moveTo>
                    <a:pt x="300075" y="448462"/>
                  </a:moveTo>
                  <a:lnTo>
                    <a:pt x="299821" y="448221"/>
                  </a:lnTo>
                  <a:lnTo>
                    <a:pt x="299605" y="447865"/>
                  </a:lnTo>
                  <a:lnTo>
                    <a:pt x="299313" y="447751"/>
                  </a:lnTo>
                  <a:lnTo>
                    <a:pt x="299135" y="447675"/>
                  </a:lnTo>
                  <a:lnTo>
                    <a:pt x="298818" y="448005"/>
                  </a:lnTo>
                  <a:lnTo>
                    <a:pt x="298564" y="448144"/>
                  </a:lnTo>
                  <a:lnTo>
                    <a:pt x="298792" y="448424"/>
                  </a:lnTo>
                  <a:lnTo>
                    <a:pt x="299008" y="448691"/>
                  </a:lnTo>
                  <a:lnTo>
                    <a:pt x="299224" y="448983"/>
                  </a:lnTo>
                  <a:lnTo>
                    <a:pt x="300075" y="448462"/>
                  </a:lnTo>
                  <a:close/>
                </a:path>
                <a:path w="991870" h="713739">
                  <a:moveTo>
                    <a:pt x="313740" y="403745"/>
                  </a:moveTo>
                  <a:lnTo>
                    <a:pt x="313588" y="403758"/>
                  </a:lnTo>
                  <a:lnTo>
                    <a:pt x="313715" y="403821"/>
                  </a:lnTo>
                  <a:close/>
                </a:path>
                <a:path w="991870" h="713739">
                  <a:moveTo>
                    <a:pt x="313766" y="403656"/>
                  </a:moveTo>
                  <a:lnTo>
                    <a:pt x="313613" y="403745"/>
                  </a:lnTo>
                  <a:lnTo>
                    <a:pt x="313740" y="403745"/>
                  </a:lnTo>
                  <a:close/>
                </a:path>
                <a:path w="991870" h="713739">
                  <a:moveTo>
                    <a:pt x="314540" y="445795"/>
                  </a:moveTo>
                  <a:lnTo>
                    <a:pt x="314185" y="446074"/>
                  </a:lnTo>
                  <a:lnTo>
                    <a:pt x="314502" y="445897"/>
                  </a:lnTo>
                  <a:close/>
                </a:path>
                <a:path w="991870" h="713739">
                  <a:moveTo>
                    <a:pt x="315252" y="404507"/>
                  </a:moveTo>
                  <a:lnTo>
                    <a:pt x="314731" y="404279"/>
                  </a:lnTo>
                  <a:lnTo>
                    <a:pt x="313715" y="403821"/>
                  </a:lnTo>
                  <a:lnTo>
                    <a:pt x="313537" y="404380"/>
                  </a:lnTo>
                  <a:lnTo>
                    <a:pt x="313410" y="404876"/>
                  </a:lnTo>
                  <a:lnTo>
                    <a:pt x="313334" y="405345"/>
                  </a:lnTo>
                  <a:lnTo>
                    <a:pt x="314147" y="405231"/>
                  </a:lnTo>
                  <a:lnTo>
                    <a:pt x="314782" y="404939"/>
                  </a:lnTo>
                  <a:lnTo>
                    <a:pt x="315252" y="404507"/>
                  </a:lnTo>
                  <a:close/>
                </a:path>
                <a:path w="991870" h="713739">
                  <a:moveTo>
                    <a:pt x="319798" y="408216"/>
                  </a:moveTo>
                  <a:lnTo>
                    <a:pt x="319544" y="407555"/>
                  </a:lnTo>
                  <a:lnTo>
                    <a:pt x="319290" y="407289"/>
                  </a:lnTo>
                  <a:lnTo>
                    <a:pt x="319024" y="407060"/>
                  </a:lnTo>
                  <a:lnTo>
                    <a:pt x="318770" y="406793"/>
                  </a:lnTo>
                  <a:lnTo>
                    <a:pt x="318490" y="407250"/>
                  </a:lnTo>
                  <a:lnTo>
                    <a:pt x="318236" y="407708"/>
                  </a:lnTo>
                  <a:lnTo>
                    <a:pt x="317944" y="408305"/>
                  </a:lnTo>
                  <a:lnTo>
                    <a:pt x="317868" y="408444"/>
                  </a:lnTo>
                  <a:lnTo>
                    <a:pt x="317741" y="408711"/>
                  </a:lnTo>
                  <a:lnTo>
                    <a:pt x="317715" y="408889"/>
                  </a:lnTo>
                  <a:lnTo>
                    <a:pt x="317728" y="409105"/>
                  </a:lnTo>
                  <a:lnTo>
                    <a:pt x="318160" y="409016"/>
                  </a:lnTo>
                  <a:lnTo>
                    <a:pt x="318617" y="408889"/>
                  </a:lnTo>
                  <a:lnTo>
                    <a:pt x="319125" y="408698"/>
                  </a:lnTo>
                  <a:lnTo>
                    <a:pt x="319328" y="408584"/>
                  </a:lnTo>
                  <a:lnTo>
                    <a:pt x="319481" y="408444"/>
                  </a:lnTo>
                  <a:lnTo>
                    <a:pt x="319798" y="408216"/>
                  </a:lnTo>
                  <a:close/>
                </a:path>
                <a:path w="991870" h="713739">
                  <a:moveTo>
                    <a:pt x="323532" y="401434"/>
                  </a:moveTo>
                  <a:lnTo>
                    <a:pt x="323329" y="401574"/>
                  </a:lnTo>
                  <a:lnTo>
                    <a:pt x="323469" y="401535"/>
                  </a:lnTo>
                  <a:close/>
                </a:path>
                <a:path w="991870" h="713739">
                  <a:moveTo>
                    <a:pt x="474992" y="334403"/>
                  </a:moveTo>
                  <a:lnTo>
                    <a:pt x="474929" y="334213"/>
                  </a:lnTo>
                  <a:lnTo>
                    <a:pt x="474675" y="334238"/>
                  </a:lnTo>
                  <a:lnTo>
                    <a:pt x="474522" y="334213"/>
                  </a:lnTo>
                  <a:lnTo>
                    <a:pt x="474446" y="334505"/>
                  </a:lnTo>
                  <a:lnTo>
                    <a:pt x="474599" y="334645"/>
                  </a:lnTo>
                  <a:lnTo>
                    <a:pt x="474738" y="334683"/>
                  </a:lnTo>
                  <a:lnTo>
                    <a:pt x="474878" y="334746"/>
                  </a:lnTo>
                  <a:lnTo>
                    <a:pt x="474954" y="334543"/>
                  </a:lnTo>
                  <a:lnTo>
                    <a:pt x="474992" y="334403"/>
                  </a:lnTo>
                  <a:close/>
                </a:path>
                <a:path w="991870" h="713739">
                  <a:moveTo>
                    <a:pt x="491388" y="261683"/>
                  </a:moveTo>
                  <a:close/>
                </a:path>
                <a:path w="991870" h="713739">
                  <a:moveTo>
                    <a:pt x="502602" y="233781"/>
                  </a:moveTo>
                  <a:lnTo>
                    <a:pt x="498513" y="231902"/>
                  </a:lnTo>
                  <a:lnTo>
                    <a:pt x="497674" y="231787"/>
                  </a:lnTo>
                  <a:lnTo>
                    <a:pt x="496747" y="231546"/>
                  </a:lnTo>
                  <a:lnTo>
                    <a:pt x="496582" y="231508"/>
                  </a:lnTo>
                  <a:lnTo>
                    <a:pt x="496430" y="231495"/>
                  </a:lnTo>
                  <a:lnTo>
                    <a:pt x="497128" y="232575"/>
                  </a:lnTo>
                  <a:lnTo>
                    <a:pt x="497713" y="233451"/>
                  </a:lnTo>
                  <a:lnTo>
                    <a:pt x="499999" y="236664"/>
                  </a:lnTo>
                  <a:lnTo>
                    <a:pt x="500545" y="235470"/>
                  </a:lnTo>
                  <a:lnTo>
                    <a:pt x="501256" y="236410"/>
                  </a:lnTo>
                  <a:lnTo>
                    <a:pt x="501777" y="235559"/>
                  </a:lnTo>
                  <a:lnTo>
                    <a:pt x="502259" y="234696"/>
                  </a:lnTo>
                  <a:lnTo>
                    <a:pt x="502602" y="233781"/>
                  </a:lnTo>
                  <a:close/>
                </a:path>
                <a:path w="991870" h="713739">
                  <a:moveTo>
                    <a:pt x="517194" y="273075"/>
                  </a:moveTo>
                  <a:lnTo>
                    <a:pt x="513905" y="269252"/>
                  </a:lnTo>
                  <a:lnTo>
                    <a:pt x="513892" y="269709"/>
                  </a:lnTo>
                  <a:lnTo>
                    <a:pt x="513829" y="270548"/>
                  </a:lnTo>
                  <a:lnTo>
                    <a:pt x="513689" y="271767"/>
                  </a:lnTo>
                  <a:lnTo>
                    <a:pt x="513537" y="272567"/>
                  </a:lnTo>
                  <a:lnTo>
                    <a:pt x="513321" y="273354"/>
                  </a:lnTo>
                  <a:lnTo>
                    <a:pt x="510578" y="275513"/>
                  </a:lnTo>
                  <a:lnTo>
                    <a:pt x="511238" y="276313"/>
                  </a:lnTo>
                  <a:lnTo>
                    <a:pt x="517194" y="273075"/>
                  </a:lnTo>
                  <a:close/>
                </a:path>
                <a:path w="991870" h="713739">
                  <a:moveTo>
                    <a:pt x="518934" y="360464"/>
                  </a:moveTo>
                  <a:lnTo>
                    <a:pt x="512000" y="353466"/>
                  </a:lnTo>
                  <a:lnTo>
                    <a:pt x="508558" y="351561"/>
                  </a:lnTo>
                  <a:lnTo>
                    <a:pt x="506552" y="349948"/>
                  </a:lnTo>
                  <a:lnTo>
                    <a:pt x="506018" y="349516"/>
                  </a:lnTo>
                  <a:lnTo>
                    <a:pt x="505726" y="349288"/>
                  </a:lnTo>
                  <a:lnTo>
                    <a:pt x="505726" y="349948"/>
                  </a:lnTo>
                  <a:lnTo>
                    <a:pt x="505193" y="349910"/>
                  </a:lnTo>
                  <a:lnTo>
                    <a:pt x="505409" y="349516"/>
                  </a:lnTo>
                  <a:lnTo>
                    <a:pt x="505726" y="349948"/>
                  </a:lnTo>
                  <a:lnTo>
                    <a:pt x="505726" y="349288"/>
                  </a:lnTo>
                  <a:lnTo>
                    <a:pt x="505421" y="349046"/>
                  </a:lnTo>
                  <a:lnTo>
                    <a:pt x="502729" y="351840"/>
                  </a:lnTo>
                  <a:lnTo>
                    <a:pt x="503288" y="352183"/>
                  </a:lnTo>
                  <a:lnTo>
                    <a:pt x="505879" y="353377"/>
                  </a:lnTo>
                  <a:lnTo>
                    <a:pt x="506971" y="355498"/>
                  </a:lnTo>
                  <a:lnTo>
                    <a:pt x="508406" y="359346"/>
                  </a:lnTo>
                  <a:lnTo>
                    <a:pt x="510032" y="364261"/>
                  </a:lnTo>
                  <a:lnTo>
                    <a:pt x="508482" y="365455"/>
                  </a:lnTo>
                  <a:lnTo>
                    <a:pt x="507809" y="367347"/>
                  </a:lnTo>
                  <a:lnTo>
                    <a:pt x="507377" y="368452"/>
                  </a:lnTo>
                  <a:lnTo>
                    <a:pt x="507288" y="369023"/>
                  </a:lnTo>
                  <a:lnTo>
                    <a:pt x="507542" y="369620"/>
                  </a:lnTo>
                  <a:lnTo>
                    <a:pt x="507707" y="370027"/>
                  </a:lnTo>
                  <a:lnTo>
                    <a:pt x="508939" y="372935"/>
                  </a:lnTo>
                  <a:lnTo>
                    <a:pt x="507936" y="372948"/>
                  </a:lnTo>
                  <a:lnTo>
                    <a:pt x="507149" y="373189"/>
                  </a:lnTo>
                  <a:lnTo>
                    <a:pt x="506387" y="372224"/>
                  </a:lnTo>
                  <a:lnTo>
                    <a:pt x="506158" y="371919"/>
                  </a:lnTo>
                  <a:lnTo>
                    <a:pt x="506196" y="371373"/>
                  </a:lnTo>
                  <a:lnTo>
                    <a:pt x="506209" y="371043"/>
                  </a:lnTo>
                  <a:lnTo>
                    <a:pt x="506031" y="371373"/>
                  </a:lnTo>
                  <a:lnTo>
                    <a:pt x="496925" y="370382"/>
                  </a:lnTo>
                  <a:lnTo>
                    <a:pt x="496557" y="370344"/>
                  </a:lnTo>
                  <a:lnTo>
                    <a:pt x="496557" y="379476"/>
                  </a:lnTo>
                  <a:lnTo>
                    <a:pt x="496150" y="379793"/>
                  </a:lnTo>
                  <a:lnTo>
                    <a:pt x="496214" y="379260"/>
                  </a:lnTo>
                  <a:lnTo>
                    <a:pt x="496557" y="379476"/>
                  </a:lnTo>
                  <a:lnTo>
                    <a:pt x="496557" y="370344"/>
                  </a:lnTo>
                  <a:lnTo>
                    <a:pt x="493141" y="369912"/>
                  </a:lnTo>
                  <a:lnTo>
                    <a:pt x="493128" y="369735"/>
                  </a:lnTo>
                  <a:lnTo>
                    <a:pt x="493153" y="368452"/>
                  </a:lnTo>
                  <a:lnTo>
                    <a:pt x="493395" y="367245"/>
                  </a:lnTo>
                  <a:lnTo>
                    <a:pt x="492480" y="367144"/>
                  </a:lnTo>
                  <a:lnTo>
                    <a:pt x="491566" y="367068"/>
                  </a:lnTo>
                  <a:lnTo>
                    <a:pt x="490105" y="366877"/>
                  </a:lnTo>
                  <a:lnTo>
                    <a:pt x="489508" y="366877"/>
                  </a:lnTo>
                  <a:lnTo>
                    <a:pt x="485076" y="364121"/>
                  </a:lnTo>
                  <a:lnTo>
                    <a:pt x="484047" y="366966"/>
                  </a:lnTo>
                  <a:lnTo>
                    <a:pt x="483501" y="368706"/>
                  </a:lnTo>
                  <a:lnTo>
                    <a:pt x="483235" y="369023"/>
                  </a:lnTo>
                  <a:lnTo>
                    <a:pt x="482815" y="369735"/>
                  </a:lnTo>
                  <a:lnTo>
                    <a:pt x="480491" y="369595"/>
                  </a:lnTo>
                  <a:lnTo>
                    <a:pt x="478015" y="370027"/>
                  </a:lnTo>
                  <a:lnTo>
                    <a:pt x="475881" y="372224"/>
                  </a:lnTo>
                  <a:lnTo>
                    <a:pt x="476300" y="373011"/>
                  </a:lnTo>
                  <a:lnTo>
                    <a:pt x="476554" y="374091"/>
                  </a:lnTo>
                  <a:lnTo>
                    <a:pt x="479386" y="376288"/>
                  </a:lnTo>
                  <a:lnTo>
                    <a:pt x="481520" y="378345"/>
                  </a:lnTo>
                  <a:lnTo>
                    <a:pt x="484428" y="379260"/>
                  </a:lnTo>
                  <a:lnTo>
                    <a:pt x="484911" y="379450"/>
                  </a:lnTo>
                  <a:lnTo>
                    <a:pt x="493090" y="373113"/>
                  </a:lnTo>
                  <a:lnTo>
                    <a:pt x="488797" y="380898"/>
                  </a:lnTo>
                  <a:lnTo>
                    <a:pt x="488696" y="381355"/>
                  </a:lnTo>
                  <a:lnTo>
                    <a:pt x="489191" y="381673"/>
                  </a:lnTo>
                  <a:lnTo>
                    <a:pt x="490385" y="382473"/>
                  </a:lnTo>
                  <a:lnTo>
                    <a:pt x="490677" y="381673"/>
                  </a:lnTo>
                  <a:lnTo>
                    <a:pt x="490791" y="381279"/>
                  </a:lnTo>
                  <a:lnTo>
                    <a:pt x="490905" y="380695"/>
                  </a:lnTo>
                  <a:lnTo>
                    <a:pt x="491007" y="378764"/>
                  </a:lnTo>
                  <a:lnTo>
                    <a:pt x="491617" y="378968"/>
                  </a:lnTo>
                  <a:lnTo>
                    <a:pt x="492772" y="379425"/>
                  </a:lnTo>
                  <a:lnTo>
                    <a:pt x="493026" y="378968"/>
                  </a:lnTo>
                  <a:lnTo>
                    <a:pt x="493153" y="378815"/>
                  </a:lnTo>
                  <a:lnTo>
                    <a:pt x="493636" y="379031"/>
                  </a:lnTo>
                  <a:lnTo>
                    <a:pt x="494411" y="379120"/>
                  </a:lnTo>
                  <a:lnTo>
                    <a:pt x="495084" y="380326"/>
                  </a:lnTo>
                  <a:lnTo>
                    <a:pt x="496544" y="380898"/>
                  </a:lnTo>
                  <a:lnTo>
                    <a:pt x="497916" y="381355"/>
                  </a:lnTo>
                  <a:lnTo>
                    <a:pt x="500697" y="381596"/>
                  </a:lnTo>
                  <a:lnTo>
                    <a:pt x="502196" y="381584"/>
                  </a:lnTo>
                  <a:lnTo>
                    <a:pt x="503631" y="381381"/>
                  </a:lnTo>
                  <a:lnTo>
                    <a:pt x="503936" y="380695"/>
                  </a:lnTo>
                  <a:lnTo>
                    <a:pt x="504482" y="379793"/>
                  </a:lnTo>
                  <a:lnTo>
                    <a:pt x="504799" y="379260"/>
                  </a:lnTo>
                  <a:lnTo>
                    <a:pt x="505091" y="378815"/>
                  </a:lnTo>
                  <a:lnTo>
                    <a:pt x="505409" y="378345"/>
                  </a:lnTo>
                  <a:lnTo>
                    <a:pt x="505993" y="377596"/>
                  </a:lnTo>
                  <a:lnTo>
                    <a:pt x="508381" y="375018"/>
                  </a:lnTo>
                  <a:lnTo>
                    <a:pt x="510235" y="373507"/>
                  </a:lnTo>
                  <a:lnTo>
                    <a:pt x="510578" y="373189"/>
                  </a:lnTo>
                  <a:lnTo>
                    <a:pt x="512749" y="371182"/>
                  </a:lnTo>
                  <a:lnTo>
                    <a:pt x="513207" y="370687"/>
                  </a:lnTo>
                  <a:lnTo>
                    <a:pt x="513308" y="369531"/>
                  </a:lnTo>
                  <a:lnTo>
                    <a:pt x="513410" y="368452"/>
                  </a:lnTo>
                  <a:lnTo>
                    <a:pt x="513930" y="367347"/>
                  </a:lnTo>
                  <a:lnTo>
                    <a:pt x="514273" y="366229"/>
                  </a:lnTo>
                  <a:lnTo>
                    <a:pt x="514400" y="363766"/>
                  </a:lnTo>
                  <a:lnTo>
                    <a:pt x="517207" y="364375"/>
                  </a:lnTo>
                  <a:lnTo>
                    <a:pt x="517753" y="364236"/>
                  </a:lnTo>
                  <a:lnTo>
                    <a:pt x="518223" y="364223"/>
                  </a:lnTo>
                  <a:lnTo>
                    <a:pt x="518312" y="363766"/>
                  </a:lnTo>
                  <a:lnTo>
                    <a:pt x="518934" y="360464"/>
                  </a:lnTo>
                  <a:close/>
                </a:path>
                <a:path w="991870" h="713739">
                  <a:moveTo>
                    <a:pt x="523506" y="310083"/>
                  </a:moveTo>
                  <a:lnTo>
                    <a:pt x="523290" y="309918"/>
                  </a:lnTo>
                  <a:lnTo>
                    <a:pt x="523113" y="309753"/>
                  </a:lnTo>
                  <a:lnTo>
                    <a:pt x="522922" y="309587"/>
                  </a:lnTo>
                  <a:lnTo>
                    <a:pt x="523087" y="309905"/>
                  </a:lnTo>
                  <a:lnTo>
                    <a:pt x="523176" y="310045"/>
                  </a:lnTo>
                  <a:lnTo>
                    <a:pt x="523506" y="310083"/>
                  </a:lnTo>
                  <a:close/>
                </a:path>
                <a:path w="991870" h="713739">
                  <a:moveTo>
                    <a:pt x="526046" y="328930"/>
                  </a:moveTo>
                  <a:lnTo>
                    <a:pt x="524979" y="327990"/>
                  </a:lnTo>
                  <a:lnTo>
                    <a:pt x="524446" y="329260"/>
                  </a:lnTo>
                  <a:lnTo>
                    <a:pt x="524751" y="329628"/>
                  </a:lnTo>
                  <a:lnTo>
                    <a:pt x="525030" y="330009"/>
                  </a:lnTo>
                  <a:lnTo>
                    <a:pt x="525310" y="330466"/>
                  </a:lnTo>
                  <a:lnTo>
                    <a:pt x="525551" y="329946"/>
                  </a:lnTo>
                  <a:lnTo>
                    <a:pt x="525780" y="329412"/>
                  </a:lnTo>
                  <a:lnTo>
                    <a:pt x="526046" y="328930"/>
                  </a:lnTo>
                  <a:close/>
                </a:path>
                <a:path w="991870" h="713739">
                  <a:moveTo>
                    <a:pt x="528586" y="298615"/>
                  </a:moveTo>
                  <a:lnTo>
                    <a:pt x="528574" y="298348"/>
                  </a:lnTo>
                  <a:lnTo>
                    <a:pt x="528104" y="297840"/>
                  </a:lnTo>
                  <a:lnTo>
                    <a:pt x="527862" y="297916"/>
                  </a:lnTo>
                  <a:lnTo>
                    <a:pt x="527659" y="297992"/>
                  </a:lnTo>
                  <a:lnTo>
                    <a:pt x="528256" y="298513"/>
                  </a:lnTo>
                  <a:lnTo>
                    <a:pt x="528548" y="298754"/>
                  </a:lnTo>
                  <a:lnTo>
                    <a:pt x="528586" y="298615"/>
                  </a:lnTo>
                  <a:close/>
                </a:path>
                <a:path w="991870" h="713739">
                  <a:moveTo>
                    <a:pt x="531609" y="335026"/>
                  </a:moveTo>
                  <a:lnTo>
                    <a:pt x="530123" y="332828"/>
                  </a:lnTo>
                  <a:lnTo>
                    <a:pt x="529386" y="331724"/>
                  </a:lnTo>
                  <a:lnTo>
                    <a:pt x="525932" y="332892"/>
                  </a:lnTo>
                  <a:lnTo>
                    <a:pt x="526249" y="333781"/>
                  </a:lnTo>
                  <a:lnTo>
                    <a:pt x="526275" y="334606"/>
                  </a:lnTo>
                  <a:lnTo>
                    <a:pt x="527761" y="335432"/>
                  </a:lnTo>
                  <a:lnTo>
                    <a:pt x="528345" y="335749"/>
                  </a:lnTo>
                  <a:lnTo>
                    <a:pt x="528561" y="335127"/>
                  </a:lnTo>
                  <a:lnTo>
                    <a:pt x="530542" y="335076"/>
                  </a:lnTo>
                  <a:lnTo>
                    <a:pt x="531609" y="335026"/>
                  </a:lnTo>
                  <a:close/>
                </a:path>
                <a:path w="991870" h="713739">
                  <a:moveTo>
                    <a:pt x="533920" y="291909"/>
                  </a:moveTo>
                  <a:lnTo>
                    <a:pt x="533895" y="291757"/>
                  </a:lnTo>
                  <a:lnTo>
                    <a:pt x="533882" y="291592"/>
                  </a:lnTo>
                  <a:lnTo>
                    <a:pt x="533857" y="291439"/>
                  </a:lnTo>
                  <a:lnTo>
                    <a:pt x="533463" y="291452"/>
                  </a:lnTo>
                  <a:lnTo>
                    <a:pt x="533069" y="291477"/>
                  </a:lnTo>
                  <a:lnTo>
                    <a:pt x="532688" y="291490"/>
                  </a:lnTo>
                  <a:lnTo>
                    <a:pt x="533082" y="291655"/>
                  </a:lnTo>
                  <a:lnTo>
                    <a:pt x="533488" y="291795"/>
                  </a:lnTo>
                  <a:lnTo>
                    <a:pt x="533920" y="291909"/>
                  </a:lnTo>
                  <a:close/>
                </a:path>
                <a:path w="991870" h="713739">
                  <a:moveTo>
                    <a:pt x="534022" y="338645"/>
                  </a:moveTo>
                  <a:lnTo>
                    <a:pt x="533603" y="338010"/>
                  </a:lnTo>
                  <a:lnTo>
                    <a:pt x="533209" y="337439"/>
                  </a:lnTo>
                  <a:lnTo>
                    <a:pt x="532853" y="336892"/>
                  </a:lnTo>
                  <a:lnTo>
                    <a:pt x="532714" y="337083"/>
                  </a:lnTo>
                  <a:lnTo>
                    <a:pt x="532447" y="337324"/>
                  </a:lnTo>
                  <a:lnTo>
                    <a:pt x="532257" y="337502"/>
                  </a:lnTo>
                  <a:lnTo>
                    <a:pt x="532079" y="337654"/>
                  </a:lnTo>
                  <a:lnTo>
                    <a:pt x="532688" y="337972"/>
                  </a:lnTo>
                  <a:lnTo>
                    <a:pt x="533323" y="338289"/>
                  </a:lnTo>
                  <a:lnTo>
                    <a:pt x="534022" y="338645"/>
                  </a:lnTo>
                  <a:close/>
                </a:path>
                <a:path w="991870" h="713739">
                  <a:moveTo>
                    <a:pt x="534022" y="315950"/>
                  </a:moveTo>
                  <a:lnTo>
                    <a:pt x="533412" y="315810"/>
                  </a:lnTo>
                  <a:lnTo>
                    <a:pt x="533107" y="315734"/>
                  </a:lnTo>
                  <a:lnTo>
                    <a:pt x="533323" y="315874"/>
                  </a:lnTo>
                  <a:lnTo>
                    <a:pt x="533527" y="316014"/>
                  </a:lnTo>
                  <a:lnTo>
                    <a:pt x="533742" y="316141"/>
                  </a:lnTo>
                  <a:lnTo>
                    <a:pt x="533933" y="316014"/>
                  </a:lnTo>
                  <a:close/>
                </a:path>
                <a:path w="991870" h="713739">
                  <a:moveTo>
                    <a:pt x="537743" y="307098"/>
                  </a:moveTo>
                  <a:lnTo>
                    <a:pt x="534200" y="304914"/>
                  </a:lnTo>
                  <a:lnTo>
                    <a:pt x="533501" y="303758"/>
                  </a:lnTo>
                  <a:lnTo>
                    <a:pt x="534162" y="302628"/>
                  </a:lnTo>
                  <a:lnTo>
                    <a:pt x="534136" y="301548"/>
                  </a:lnTo>
                  <a:lnTo>
                    <a:pt x="533539" y="301358"/>
                  </a:lnTo>
                  <a:lnTo>
                    <a:pt x="532371" y="300926"/>
                  </a:lnTo>
                  <a:lnTo>
                    <a:pt x="529996" y="303174"/>
                  </a:lnTo>
                  <a:lnTo>
                    <a:pt x="531291" y="306832"/>
                  </a:lnTo>
                  <a:lnTo>
                    <a:pt x="531329" y="307301"/>
                  </a:lnTo>
                  <a:lnTo>
                    <a:pt x="529247" y="308508"/>
                  </a:lnTo>
                  <a:lnTo>
                    <a:pt x="530415" y="309854"/>
                  </a:lnTo>
                  <a:lnTo>
                    <a:pt x="529234" y="309918"/>
                  </a:lnTo>
                  <a:lnTo>
                    <a:pt x="528116" y="310261"/>
                  </a:lnTo>
                  <a:lnTo>
                    <a:pt x="526821" y="311340"/>
                  </a:lnTo>
                  <a:lnTo>
                    <a:pt x="525868" y="311099"/>
                  </a:lnTo>
                  <a:lnTo>
                    <a:pt x="525868" y="311835"/>
                  </a:lnTo>
                  <a:lnTo>
                    <a:pt x="526961" y="312318"/>
                  </a:lnTo>
                  <a:lnTo>
                    <a:pt x="528218" y="312801"/>
                  </a:lnTo>
                  <a:lnTo>
                    <a:pt x="530593" y="314071"/>
                  </a:lnTo>
                  <a:lnTo>
                    <a:pt x="531698" y="314871"/>
                  </a:lnTo>
                  <a:lnTo>
                    <a:pt x="532841" y="315595"/>
                  </a:lnTo>
                  <a:lnTo>
                    <a:pt x="532701" y="315658"/>
                  </a:lnTo>
                  <a:lnTo>
                    <a:pt x="532841" y="315683"/>
                  </a:lnTo>
                  <a:lnTo>
                    <a:pt x="533107" y="315734"/>
                  </a:lnTo>
                  <a:lnTo>
                    <a:pt x="532955" y="315633"/>
                  </a:lnTo>
                  <a:lnTo>
                    <a:pt x="533107" y="315493"/>
                  </a:lnTo>
                  <a:lnTo>
                    <a:pt x="533361" y="315366"/>
                  </a:lnTo>
                  <a:lnTo>
                    <a:pt x="533603" y="315264"/>
                  </a:lnTo>
                  <a:lnTo>
                    <a:pt x="531533" y="314477"/>
                  </a:lnTo>
                  <a:lnTo>
                    <a:pt x="533247" y="313156"/>
                  </a:lnTo>
                  <a:lnTo>
                    <a:pt x="532422" y="312737"/>
                  </a:lnTo>
                  <a:lnTo>
                    <a:pt x="531583" y="312229"/>
                  </a:lnTo>
                  <a:lnTo>
                    <a:pt x="530580" y="311721"/>
                  </a:lnTo>
                  <a:lnTo>
                    <a:pt x="530872" y="311340"/>
                  </a:lnTo>
                  <a:lnTo>
                    <a:pt x="531304" y="310794"/>
                  </a:lnTo>
                  <a:lnTo>
                    <a:pt x="531901" y="309778"/>
                  </a:lnTo>
                  <a:lnTo>
                    <a:pt x="532549" y="308952"/>
                  </a:lnTo>
                  <a:lnTo>
                    <a:pt x="532638" y="308698"/>
                  </a:lnTo>
                  <a:lnTo>
                    <a:pt x="532980" y="307987"/>
                  </a:lnTo>
                  <a:lnTo>
                    <a:pt x="534060" y="307644"/>
                  </a:lnTo>
                  <a:lnTo>
                    <a:pt x="534682" y="307225"/>
                  </a:lnTo>
                  <a:lnTo>
                    <a:pt x="534860" y="307352"/>
                  </a:lnTo>
                  <a:lnTo>
                    <a:pt x="535495" y="307238"/>
                  </a:lnTo>
                  <a:lnTo>
                    <a:pt x="536232" y="307314"/>
                  </a:lnTo>
                  <a:lnTo>
                    <a:pt x="537248" y="307682"/>
                  </a:lnTo>
                  <a:lnTo>
                    <a:pt x="537476" y="307352"/>
                  </a:lnTo>
                  <a:lnTo>
                    <a:pt x="537603" y="307225"/>
                  </a:lnTo>
                  <a:lnTo>
                    <a:pt x="537743" y="307098"/>
                  </a:lnTo>
                  <a:close/>
                </a:path>
                <a:path w="991870" h="713739">
                  <a:moveTo>
                    <a:pt x="538911" y="196545"/>
                  </a:moveTo>
                  <a:lnTo>
                    <a:pt x="538251" y="196570"/>
                  </a:lnTo>
                  <a:lnTo>
                    <a:pt x="537819" y="196811"/>
                  </a:lnTo>
                  <a:lnTo>
                    <a:pt x="537476" y="197129"/>
                  </a:lnTo>
                  <a:lnTo>
                    <a:pt x="537578" y="197561"/>
                  </a:lnTo>
                  <a:lnTo>
                    <a:pt x="537718" y="198056"/>
                  </a:lnTo>
                  <a:lnTo>
                    <a:pt x="537883" y="198628"/>
                  </a:lnTo>
                  <a:lnTo>
                    <a:pt x="538175" y="198018"/>
                  </a:lnTo>
                  <a:lnTo>
                    <a:pt x="538911" y="196545"/>
                  </a:lnTo>
                  <a:close/>
                </a:path>
                <a:path w="991870" h="713739">
                  <a:moveTo>
                    <a:pt x="539165" y="337743"/>
                  </a:moveTo>
                  <a:lnTo>
                    <a:pt x="537946" y="337058"/>
                  </a:lnTo>
                  <a:lnTo>
                    <a:pt x="535711" y="335775"/>
                  </a:lnTo>
                  <a:lnTo>
                    <a:pt x="536308" y="336613"/>
                  </a:lnTo>
                  <a:lnTo>
                    <a:pt x="537032" y="337375"/>
                  </a:lnTo>
                  <a:lnTo>
                    <a:pt x="537819" y="338010"/>
                  </a:lnTo>
                  <a:lnTo>
                    <a:pt x="538238" y="338366"/>
                  </a:lnTo>
                  <a:lnTo>
                    <a:pt x="538657" y="338416"/>
                  </a:lnTo>
                  <a:lnTo>
                    <a:pt x="539064" y="338328"/>
                  </a:lnTo>
                  <a:lnTo>
                    <a:pt x="539165" y="337743"/>
                  </a:lnTo>
                  <a:close/>
                </a:path>
                <a:path w="991870" h="713739">
                  <a:moveTo>
                    <a:pt x="539724" y="345389"/>
                  </a:moveTo>
                  <a:lnTo>
                    <a:pt x="539648" y="344589"/>
                  </a:lnTo>
                  <a:lnTo>
                    <a:pt x="539419" y="343865"/>
                  </a:lnTo>
                  <a:lnTo>
                    <a:pt x="539038" y="343585"/>
                  </a:lnTo>
                  <a:lnTo>
                    <a:pt x="538264" y="342823"/>
                  </a:lnTo>
                  <a:lnTo>
                    <a:pt x="538378" y="342252"/>
                  </a:lnTo>
                  <a:lnTo>
                    <a:pt x="537895" y="341807"/>
                  </a:lnTo>
                  <a:lnTo>
                    <a:pt x="537273" y="341464"/>
                  </a:lnTo>
                  <a:lnTo>
                    <a:pt x="536435" y="341236"/>
                  </a:lnTo>
                  <a:lnTo>
                    <a:pt x="536092" y="341630"/>
                  </a:lnTo>
                  <a:lnTo>
                    <a:pt x="535647" y="342023"/>
                  </a:lnTo>
                  <a:lnTo>
                    <a:pt x="533742" y="345287"/>
                  </a:lnTo>
                  <a:lnTo>
                    <a:pt x="531152" y="346075"/>
                  </a:lnTo>
                  <a:lnTo>
                    <a:pt x="528370" y="345224"/>
                  </a:lnTo>
                  <a:lnTo>
                    <a:pt x="528561" y="346621"/>
                  </a:lnTo>
                  <a:lnTo>
                    <a:pt x="527672" y="346811"/>
                  </a:lnTo>
                  <a:lnTo>
                    <a:pt x="525564" y="346760"/>
                  </a:lnTo>
                  <a:lnTo>
                    <a:pt x="524738" y="346265"/>
                  </a:lnTo>
                  <a:lnTo>
                    <a:pt x="524040" y="344741"/>
                  </a:lnTo>
                  <a:lnTo>
                    <a:pt x="522770" y="344843"/>
                  </a:lnTo>
                  <a:lnTo>
                    <a:pt x="521525" y="345135"/>
                  </a:lnTo>
                  <a:lnTo>
                    <a:pt x="520255" y="345528"/>
                  </a:lnTo>
                  <a:lnTo>
                    <a:pt x="518210" y="344182"/>
                  </a:lnTo>
                  <a:lnTo>
                    <a:pt x="518363" y="344716"/>
                  </a:lnTo>
                  <a:lnTo>
                    <a:pt x="518045" y="344639"/>
                  </a:lnTo>
                  <a:lnTo>
                    <a:pt x="517652" y="344652"/>
                  </a:lnTo>
                  <a:lnTo>
                    <a:pt x="517182" y="344284"/>
                  </a:lnTo>
                  <a:lnTo>
                    <a:pt x="517105" y="343916"/>
                  </a:lnTo>
                  <a:lnTo>
                    <a:pt x="516966" y="343611"/>
                  </a:lnTo>
                  <a:lnTo>
                    <a:pt x="517207" y="343560"/>
                  </a:lnTo>
                  <a:lnTo>
                    <a:pt x="516534" y="343166"/>
                  </a:lnTo>
                  <a:lnTo>
                    <a:pt x="517067" y="344398"/>
                  </a:lnTo>
                  <a:lnTo>
                    <a:pt x="517486" y="345516"/>
                  </a:lnTo>
                  <a:lnTo>
                    <a:pt x="518401" y="346430"/>
                  </a:lnTo>
                  <a:lnTo>
                    <a:pt x="518706" y="346646"/>
                  </a:lnTo>
                  <a:lnTo>
                    <a:pt x="520052" y="346011"/>
                  </a:lnTo>
                  <a:lnTo>
                    <a:pt x="520382" y="347370"/>
                  </a:lnTo>
                  <a:lnTo>
                    <a:pt x="519988" y="347472"/>
                  </a:lnTo>
                  <a:lnTo>
                    <a:pt x="520750" y="347853"/>
                  </a:lnTo>
                  <a:lnTo>
                    <a:pt x="521563" y="348183"/>
                  </a:lnTo>
                  <a:lnTo>
                    <a:pt x="523544" y="349237"/>
                  </a:lnTo>
                  <a:lnTo>
                    <a:pt x="524433" y="350113"/>
                  </a:lnTo>
                  <a:lnTo>
                    <a:pt x="524687" y="351370"/>
                  </a:lnTo>
                  <a:lnTo>
                    <a:pt x="524941" y="351040"/>
                  </a:lnTo>
                  <a:lnTo>
                    <a:pt x="525094" y="350901"/>
                  </a:lnTo>
                  <a:lnTo>
                    <a:pt x="530847" y="351548"/>
                  </a:lnTo>
                  <a:lnTo>
                    <a:pt x="534885" y="350151"/>
                  </a:lnTo>
                  <a:lnTo>
                    <a:pt x="539699" y="346252"/>
                  </a:lnTo>
                  <a:lnTo>
                    <a:pt x="539724" y="345389"/>
                  </a:lnTo>
                  <a:close/>
                </a:path>
                <a:path w="991870" h="713739">
                  <a:moveTo>
                    <a:pt x="556272" y="294627"/>
                  </a:moveTo>
                  <a:lnTo>
                    <a:pt x="556145" y="294017"/>
                  </a:lnTo>
                  <a:lnTo>
                    <a:pt x="556044" y="293547"/>
                  </a:lnTo>
                  <a:lnTo>
                    <a:pt x="555891" y="293141"/>
                  </a:lnTo>
                  <a:lnTo>
                    <a:pt x="555790" y="293344"/>
                  </a:lnTo>
                  <a:lnTo>
                    <a:pt x="555688" y="293547"/>
                  </a:lnTo>
                  <a:lnTo>
                    <a:pt x="555586" y="293751"/>
                  </a:lnTo>
                  <a:lnTo>
                    <a:pt x="556272" y="294627"/>
                  </a:lnTo>
                  <a:close/>
                </a:path>
                <a:path w="991870" h="713739">
                  <a:moveTo>
                    <a:pt x="556679" y="248615"/>
                  </a:moveTo>
                  <a:lnTo>
                    <a:pt x="556158" y="246684"/>
                  </a:lnTo>
                  <a:lnTo>
                    <a:pt x="556094" y="246443"/>
                  </a:lnTo>
                  <a:lnTo>
                    <a:pt x="553986" y="247383"/>
                  </a:lnTo>
                  <a:lnTo>
                    <a:pt x="554672" y="249961"/>
                  </a:lnTo>
                  <a:lnTo>
                    <a:pt x="554507" y="250583"/>
                  </a:lnTo>
                  <a:lnTo>
                    <a:pt x="554304" y="251040"/>
                  </a:lnTo>
                  <a:lnTo>
                    <a:pt x="554545" y="251333"/>
                  </a:lnTo>
                  <a:lnTo>
                    <a:pt x="555167" y="251790"/>
                  </a:lnTo>
                  <a:lnTo>
                    <a:pt x="556082" y="250228"/>
                  </a:lnTo>
                  <a:lnTo>
                    <a:pt x="556679" y="248615"/>
                  </a:lnTo>
                  <a:close/>
                </a:path>
                <a:path w="991870" h="713739">
                  <a:moveTo>
                    <a:pt x="556869" y="236575"/>
                  </a:moveTo>
                  <a:lnTo>
                    <a:pt x="555078" y="235559"/>
                  </a:lnTo>
                  <a:lnTo>
                    <a:pt x="553415" y="236042"/>
                  </a:lnTo>
                  <a:lnTo>
                    <a:pt x="552462" y="236575"/>
                  </a:lnTo>
                  <a:lnTo>
                    <a:pt x="556869" y="236575"/>
                  </a:lnTo>
                  <a:close/>
                </a:path>
                <a:path w="991870" h="713739">
                  <a:moveTo>
                    <a:pt x="557695" y="243230"/>
                  </a:moveTo>
                  <a:lnTo>
                    <a:pt x="557187" y="242519"/>
                  </a:lnTo>
                  <a:lnTo>
                    <a:pt x="556260" y="242011"/>
                  </a:lnTo>
                  <a:lnTo>
                    <a:pt x="555701" y="241312"/>
                  </a:lnTo>
                  <a:lnTo>
                    <a:pt x="555561" y="239306"/>
                  </a:lnTo>
                  <a:lnTo>
                    <a:pt x="557618" y="237007"/>
                  </a:lnTo>
                  <a:lnTo>
                    <a:pt x="557390" y="236880"/>
                  </a:lnTo>
                  <a:lnTo>
                    <a:pt x="551929" y="236880"/>
                  </a:lnTo>
                  <a:lnTo>
                    <a:pt x="547611" y="236880"/>
                  </a:lnTo>
                  <a:lnTo>
                    <a:pt x="546671" y="237832"/>
                  </a:lnTo>
                  <a:lnTo>
                    <a:pt x="546265" y="238023"/>
                  </a:lnTo>
                  <a:lnTo>
                    <a:pt x="546392" y="241109"/>
                  </a:lnTo>
                  <a:lnTo>
                    <a:pt x="546176" y="244005"/>
                  </a:lnTo>
                  <a:lnTo>
                    <a:pt x="543890" y="243852"/>
                  </a:lnTo>
                  <a:lnTo>
                    <a:pt x="541591" y="243738"/>
                  </a:lnTo>
                  <a:lnTo>
                    <a:pt x="538822" y="243446"/>
                  </a:lnTo>
                  <a:lnTo>
                    <a:pt x="538480" y="243357"/>
                  </a:lnTo>
                  <a:lnTo>
                    <a:pt x="538175" y="243230"/>
                  </a:lnTo>
                  <a:lnTo>
                    <a:pt x="536778" y="244284"/>
                  </a:lnTo>
                  <a:lnTo>
                    <a:pt x="534784" y="245783"/>
                  </a:lnTo>
                  <a:lnTo>
                    <a:pt x="530275" y="249313"/>
                  </a:lnTo>
                  <a:lnTo>
                    <a:pt x="529780" y="249593"/>
                  </a:lnTo>
                  <a:lnTo>
                    <a:pt x="530085" y="249974"/>
                  </a:lnTo>
                  <a:lnTo>
                    <a:pt x="530847" y="251015"/>
                  </a:lnTo>
                  <a:lnTo>
                    <a:pt x="531914" y="251815"/>
                  </a:lnTo>
                  <a:lnTo>
                    <a:pt x="533704" y="253288"/>
                  </a:lnTo>
                  <a:lnTo>
                    <a:pt x="535101" y="254622"/>
                  </a:lnTo>
                  <a:lnTo>
                    <a:pt x="536130" y="255778"/>
                  </a:lnTo>
                  <a:lnTo>
                    <a:pt x="537692" y="257441"/>
                  </a:lnTo>
                  <a:lnTo>
                    <a:pt x="538276" y="257200"/>
                  </a:lnTo>
                  <a:lnTo>
                    <a:pt x="538886" y="257060"/>
                  </a:lnTo>
                  <a:lnTo>
                    <a:pt x="542150" y="256527"/>
                  </a:lnTo>
                  <a:lnTo>
                    <a:pt x="550621" y="249313"/>
                  </a:lnTo>
                  <a:lnTo>
                    <a:pt x="556844" y="244005"/>
                  </a:lnTo>
                  <a:lnTo>
                    <a:pt x="557606" y="243357"/>
                  </a:lnTo>
                  <a:lnTo>
                    <a:pt x="557695" y="243230"/>
                  </a:lnTo>
                  <a:close/>
                </a:path>
                <a:path w="991870" h="713739">
                  <a:moveTo>
                    <a:pt x="560336" y="311835"/>
                  </a:moveTo>
                  <a:lnTo>
                    <a:pt x="559663" y="311658"/>
                  </a:lnTo>
                  <a:lnTo>
                    <a:pt x="558990" y="311658"/>
                  </a:lnTo>
                  <a:lnTo>
                    <a:pt x="558304" y="311746"/>
                  </a:lnTo>
                  <a:lnTo>
                    <a:pt x="558977" y="312623"/>
                  </a:lnTo>
                  <a:lnTo>
                    <a:pt x="559231" y="312407"/>
                  </a:lnTo>
                  <a:lnTo>
                    <a:pt x="559473" y="312166"/>
                  </a:lnTo>
                  <a:lnTo>
                    <a:pt x="559765" y="312051"/>
                  </a:lnTo>
                  <a:lnTo>
                    <a:pt x="560336" y="311835"/>
                  </a:lnTo>
                  <a:close/>
                </a:path>
                <a:path w="991870" h="713739">
                  <a:moveTo>
                    <a:pt x="564896" y="303428"/>
                  </a:moveTo>
                  <a:lnTo>
                    <a:pt x="564845" y="302996"/>
                  </a:lnTo>
                  <a:lnTo>
                    <a:pt x="564794" y="302564"/>
                  </a:lnTo>
                  <a:lnTo>
                    <a:pt x="564756" y="302171"/>
                  </a:lnTo>
                  <a:lnTo>
                    <a:pt x="564400" y="302120"/>
                  </a:lnTo>
                  <a:lnTo>
                    <a:pt x="564426" y="302679"/>
                  </a:lnTo>
                  <a:lnTo>
                    <a:pt x="564578" y="303085"/>
                  </a:lnTo>
                  <a:lnTo>
                    <a:pt x="564896" y="303428"/>
                  </a:lnTo>
                  <a:close/>
                </a:path>
                <a:path w="991870" h="713739">
                  <a:moveTo>
                    <a:pt x="565988" y="252196"/>
                  </a:moveTo>
                  <a:lnTo>
                    <a:pt x="565835" y="252158"/>
                  </a:lnTo>
                  <a:lnTo>
                    <a:pt x="565683" y="252095"/>
                  </a:lnTo>
                  <a:lnTo>
                    <a:pt x="565531" y="252056"/>
                  </a:lnTo>
                  <a:lnTo>
                    <a:pt x="565365" y="252577"/>
                  </a:lnTo>
                  <a:lnTo>
                    <a:pt x="565277" y="252831"/>
                  </a:lnTo>
                  <a:lnTo>
                    <a:pt x="565429" y="252882"/>
                  </a:lnTo>
                  <a:lnTo>
                    <a:pt x="565721" y="252996"/>
                  </a:lnTo>
                  <a:lnTo>
                    <a:pt x="565810" y="252730"/>
                  </a:lnTo>
                  <a:lnTo>
                    <a:pt x="565899" y="252476"/>
                  </a:lnTo>
                  <a:lnTo>
                    <a:pt x="565988" y="252196"/>
                  </a:lnTo>
                  <a:close/>
                </a:path>
                <a:path w="991870" h="713739">
                  <a:moveTo>
                    <a:pt x="568883" y="264566"/>
                  </a:moveTo>
                  <a:lnTo>
                    <a:pt x="568680" y="263499"/>
                  </a:lnTo>
                  <a:lnTo>
                    <a:pt x="568363" y="263309"/>
                  </a:lnTo>
                  <a:lnTo>
                    <a:pt x="568159" y="263156"/>
                  </a:lnTo>
                  <a:lnTo>
                    <a:pt x="567715" y="262953"/>
                  </a:lnTo>
                  <a:lnTo>
                    <a:pt x="567423" y="263347"/>
                  </a:lnTo>
                  <a:lnTo>
                    <a:pt x="566775" y="264236"/>
                  </a:lnTo>
                  <a:lnTo>
                    <a:pt x="567436" y="264401"/>
                  </a:lnTo>
                  <a:lnTo>
                    <a:pt x="568083" y="264566"/>
                  </a:lnTo>
                  <a:lnTo>
                    <a:pt x="568706" y="264718"/>
                  </a:lnTo>
                  <a:lnTo>
                    <a:pt x="568883" y="264566"/>
                  </a:lnTo>
                  <a:close/>
                </a:path>
                <a:path w="991870" h="713739">
                  <a:moveTo>
                    <a:pt x="570103" y="312140"/>
                  </a:moveTo>
                  <a:lnTo>
                    <a:pt x="569798" y="311340"/>
                  </a:lnTo>
                  <a:lnTo>
                    <a:pt x="569455" y="310591"/>
                  </a:lnTo>
                  <a:lnTo>
                    <a:pt x="568756" y="309524"/>
                  </a:lnTo>
                  <a:lnTo>
                    <a:pt x="567626" y="308267"/>
                  </a:lnTo>
                  <a:lnTo>
                    <a:pt x="567588" y="308965"/>
                  </a:lnTo>
                  <a:lnTo>
                    <a:pt x="570103" y="312140"/>
                  </a:lnTo>
                  <a:close/>
                </a:path>
                <a:path w="991870" h="713739">
                  <a:moveTo>
                    <a:pt x="575868" y="265963"/>
                  </a:moveTo>
                  <a:lnTo>
                    <a:pt x="575081" y="265442"/>
                  </a:lnTo>
                  <a:lnTo>
                    <a:pt x="574141" y="265074"/>
                  </a:lnTo>
                  <a:lnTo>
                    <a:pt x="573278" y="264579"/>
                  </a:lnTo>
                  <a:lnTo>
                    <a:pt x="573062" y="265036"/>
                  </a:lnTo>
                  <a:lnTo>
                    <a:pt x="572795" y="265404"/>
                  </a:lnTo>
                  <a:lnTo>
                    <a:pt x="572516" y="265722"/>
                  </a:lnTo>
                  <a:lnTo>
                    <a:pt x="572935" y="265861"/>
                  </a:lnTo>
                  <a:lnTo>
                    <a:pt x="573354" y="265976"/>
                  </a:lnTo>
                  <a:lnTo>
                    <a:pt x="574700" y="266446"/>
                  </a:lnTo>
                  <a:lnTo>
                    <a:pt x="575348" y="266293"/>
                  </a:lnTo>
                  <a:lnTo>
                    <a:pt x="575868" y="265963"/>
                  </a:lnTo>
                  <a:close/>
                </a:path>
                <a:path w="991870" h="713739">
                  <a:moveTo>
                    <a:pt x="580199" y="315163"/>
                  </a:moveTo>
                  <a:lnTo>
                    <a:pt x="579907" y="314718"/>
                  </a:lnTo>
                  <a:lnTo>
                    <a:pt x="580047" y="314388"/>
                  </a:lnTo>
                  <a:lnTo>
                    <a:pt x="578243" y="312140"/>
                  </a:lnTo>
                  <a:lnTo>
                    <a:pt x="577596" y="312293"/>
                  </a:lnTo>
                  <a:lnTo>
                    <a:pt x="575500" y="312115"/>
                  </a:lnTo>
                  <a:lnTo>
                    <a:pt x="575208" y="311048"/>
                  </a:lnTo>
                  <a:lnTo>
                    <a:pt x="576872" y="310527"/>
                  </a:lnTo>
                  <a:lnTo>
                    <a:pt x="573735" y="306857"/>
                  </a:lnTo>
                  <a:lnTo>
                    <a:pt x="573608" y="306857"/>
                  </a:lnTo>
                  <a:lnTo>
                    <a:pt x="573659" y="307657"/>
                  </a:lnTo>
                  <a:lnTo>
                    <a:pt x="574027" y="310578"/>
                  </a:lnTo>
                  <a:lnTo>
                    <a:pt x="574255" y="311899"/>
                  </a:lnTo>
                  <a:lnTo>
                    <a:pt x="574675" y="313588"/>
                  </a:lnTo>
                  <a:lnTo>
                    <a:pt x="574738" y="313944"/>
                  </a:lnTo>
                  <a:lnTo>
                    <a:pt x="574789" y="314312"/>
                  </a:lnTo>
                  <a:lnTo>
                    <a:pt x="575271" y="314591"/>
                  </a:lnTo>
                  <a:lnTo>
                    <a:pt x="576999" y="315633"/>
                  </a:lnTo>
                  <a:lnTo>
                    <a:pt x="579107" y="315341"/>
                  </a:lnTo>
                  <a:lnTo>
                    <a:pt x="580199" y="315163"/>
                  </a:lnTo>
                  <a:close/>
                </a:path>
                <a:path w="991870" h="713739">
                  <a:moveTo>
                    <a:pt x="580809" y="252920"/>
                  </a:moveTo>
                  <a:lnTo>
                    <a:pt x="580605" y="252272"/>
                  </a:lnTo>
                  <a:lnTo>
                    <a:pt x="580580" y="251383"/>
                  </a:lnTo>
                  <a:lnTo>
                    <a:pt x="579843" y="251841"/>
                  </a:lnTo>
                  <a:lnTo>
                    <a:pt x="579247" y="252006"/>
                  </a:lnTo>
                  <a:lnTo>
                    <a:pt x="579069" y="252387"/>
                  </a:lnTo>
                  <a:lnTo>
                    <a:pt x="578878" y="252755"/>
                  </a:lnTo>
                  <a:lnTo>
                    <a:pt x="579107" y="253326"/>
                  </a:lnTo>
                  <a:lnTo>
                    <a:pt x="579145" y="253809"/>
                  </a:lnTo>
                  <a:lnTo>
                    <a:pt x="579640" y="253619"/>
                  </a:lnTo>
                  <a:lnTo>
                    <a:pt x="580288" y="253568"/>
                  </a:lnTo>
                  <a:lnTo>
                    <a:pt x="580809" y="252920"/>
                  </a:lnTo>
                  <a:close/>
                </a:path>
                <a:path w="991870" h="713739">
                  <a:moveTo>
                    <a:pt x="582955" y="307111"/>
                  </a:moveTo>
                  <a:lnTo>
                    <a:pt x="582866" y="306984"/>
                  </a:lnTo>
                  <a:lnTo>
                    <a:pt x="582764" y="306844"/>
                  </a:lnTo>
                  <a:lnTo>
                    <a:pt x="582663" y="306679"/>
                  </a:lnTo>
                  <a:lnTo>
                    <a:pt x="582383" y="306781"/>
                  </a:lnTo>
                  <a:lnTo>
                    <a:pt x="582104" y="306920"/>
                  </a:lnTo>
                  <a:lnTo>
                    <a:pt x="581837" y="307035"/>
                  </a:lnTo>
                  <a:lnTo>
                    <a:pt x="581926" y="307162"/>
                  </a:lnTo>
                  <a:lnTo>
                    <a:pt x="582053" y="307403"/>
                  </a:lnTo>
                  <a:lnTo>
                    <a:pt x="582409" y="307340"/>
                  </a:lnTo>
                  <a:lnTo>
                    <a:pt x="582676" y="307213"/>
                  </a:lnTo>
                  <a:lnTo>
                    <a:pt x="582955" y="307111"/>
                  </a:lnTo>
                  <a:close/>
                </a:path>
                <a:path w="991870" h="713739">
                  <a:moveTo>
                    <a:pt x="585635" y="246710"/>
                  </a:moveTo>
                  <a:lnTo>
                    <a:pt x="585127" y="246392"/>
                  </a:lnTo>
                  <a:lnTo>
                    <a:pt x="584669" y="246062"/>
                  </a:lnTo>
                  <a:lnTo>
                    <a:pt x="583577" y="244944"/>
                  </a:lnTo>
                  <a:lnTo>
                    <a:pt x="583209" y="243878"/>
                  </a:lnTo>
                  <a:lnTo>
                    <a:pt x="582523" y="242658"/>
                  </a:lnTo>
                  <a:lnTo>
                    <a:pt x="581431" y="243484"/>
                  </a:lnTo>
                  <a:lnTo>
                    <a:pt x="580694" y="244094"/>
                  </a:lnTo>
                  <a:lnTo>
                    <a:pt x="579577" y="244906"/>
                  </a:lnTo>
                  <a:lnTo>
                    <a:pt x="577189" y="246608"/>
                  </a:lnTo>
                  <a:lnTo>
                    <a:pt x="577049" y="246710"/>
                  </a:lnTo>
                  <a:lnTo>
                    <a:pt x="575691" y="250253"/>
                  </a:lnTo>
                  <a:lnTo>
                    <a:pt x="579234" y="248399"/>
                  </a:lnTo>
                  <a:lnTo>
                    <a:pt x="579412" y="248539"/>
                  </a:lnTo>
                  <a:lnTo>
                    <a:pt x="579247" y="248399"/>
                  </a:lnTo>
                  <a:lnTo>
                    <a:pt x="579818" y="248158"/>
                  </a:lnTo>
                  <a:lnTo>
                    <a:pt x="581380" y="247523"/>
                  </a:lnTo>
                  <a:lnTo>
                    <a:pt x="581469" y="247180"/>
                  </a:lnTo>
                  <a:lnTo>
                    <a:pt x="582104" y="246595"/>
                  </a:lnTo>
                  <a:lnTo>
                    <a:pt x="583247" y="246456"/>
                  </a:lnTo>
                  <a:lnTo>
                    <a:pt x="584047" y="246938"/>
                  </a:lnTo>
                  <a:lnTo>
                    <a:pt x="585063" y="246849"/>
                  </a:lnTo>
                  <a:lnTo>
                    <a:pt x="585343" y="246786"/>
                  </a:lnTo>
                  <a:lnTo>
                    <a:pt x="585635" y="246710"/>
                  </a:lnTo>
                  <a:close/>
                </a:path>
                <a:path w="991870" h="713739">
                  <a:moveTo>
                    <a:pt x="599503" y="241020"/>
                  </a:moveTo>
                  <a:lnTo>
                    <a:pt x="599300" y="240703"/>
                  </a:lnTo>
                  <a:lnTo>
                    <a:pt x="599122" y="240982"/>
                  </a:lnTo>
                  <a:lnTo>
                    <a:pt x="599503" y="241020"/>
                  </a:lnTo>
                  <a:close/>
                </a:path>
                <a:path w="991870" h="713739">
                  <a:moveTo>
                    <a:pt x="677659" y="175361"/>
                  </a:moveTo>
                  <a:lnTo>
                    <a:pt x="676427" y="175552"/>
                  </a:lnTo>
                  <a:lnTo>
                    <a:pt x="675157" y="175729"/>
                  </a:lnTo>
                  <a:lnTo>
                    <a:pt x="673862" y="175933"/>
                  </a:lnTo>
                  <a:lnTo>
                    <a:pt x="673595" y="176453"/>
                  </a:lnTo>
                  <a:lnTo>
                    <a:pt x="673557" y="176999"/>
                  </a:lnTo>
                  <a:lnTo>
                    <a:pt x="673722" y="177609"/>
                  </a:lnTo>
                  <a:lnTo>
                    <a:pt x="677659" y="175361"/>
                  </a:lnTo>
                  <a:close/>
                </a:path>
                <a:path w="991870" h="713739">
                  <a:moveTo>
                    <a:pt x="701255" y="167500"/>
                  </a:moveTo>
                  <a:lnTo>
                    <a:pt x="700773" y="166598"/>
                  </a:lnTo>
                  <a:lnTo>
                    <a:pt x="700646" y="164134"/>
                  </a:lnTo>
                  <a:lnTo>
                    <a:pt x="699033" y="165989"/>
                  </a:lnTo>
                  <a:lnTo>
                    <a:pt x="699033" y="167881"/>
                  </a:lnTo>
                  <a:lnTo>
                    <a:pt x="699033" y="168275"/>
                  </a:lnTo>
                  <a:lnTo>
                    <a:pt x="698728" y="168148"/>
                  </a:lnTo>
                  <a:lnTo>
                    <a:pt x="699033" y="167881"/>
                  </a:lnTo>
                  <a:lnTo>
                    <a:pt x="699033" y="165989"/>
                  </a:lnTo>
                  <a:lnTo>
                    <a:pt x="689787" y="176593"/>
                  </a:lnTo>
                  <a:lnTo>
                    <a:pt x="690486" y="177380"/>
                  </a:lnTo>
                  <a:lnTo>
                    <a:pt x="700405" y="168275"/>
                  </a:lnTo>
                  <a:lnTo>
                    <a:pt x="700836" y="167881"/>
                  </a:lnTo>
                  <a:lnTo>
                    <a:pt x="701255" y="167500"/>
                  </a:lnTo>
                  <a:close/>
                </a:path>
                <a:path w="991870" h="713739">
                  <a:moveTo>
                    <a:pt x="774852" y="146202"/>
                  </a:moveTo>
                  <a:lnTo>
                    <a:pt x="774395" y="144894"/>
                  </a:lnTo>
                  <a:lnTo>
                    <a:pt x="773607" y="143725"/>
                  </a:lnTo>
                  <a:lnTo>
                    <a:pt x="772668" y="142760"/>
                  </a:lnTo>
                  <a:lnTo>
                    <a:pt x="772058" y="142735"/>
                  </a:lnTo>
                  <a:lnTo>
                    <a:pt x="771537" y="142760"/>
                  </a:lnTo>
                  <a:lnTo>
                    <a:pt x="770572" y="142544"/>
                  </a:lnTo>
                  <a:lnTo>
                    <a:pt x="770140" y="142506"/>
                  </a:lnTo>
                  <a:lnTo>
                    <a:pt x="768172" y="142570"/>
                  </a:lnTo>
                  <a:lnTo>
                    <a:pt x="766965" y="143294"/>
                  </a:lnTo>
                  <a:lnTo>
                    <a:pt x="764120" y="143992"/>
                  </a:lnTo>
                  <a:lnTo>
                    <a:pt x="764120" y="153657"/>
                  </a:lnTo>
                  <a:lnTo>
                    <a:pt x="763346" y="154114"/>
                  </a:lnTo>
                  <a:lnTo>
                    <a:pt x="762749" y="154635"/>
                  </a:lnTo>
                  <a:lnTo>
                    <a:pt x="761403" y="155079"/>
                  </a:lnTo>
                  <a:lnTo>
                    <a:pt x="758634" y="156159"/>
                  </a:lnTo>
                  <a:lnTo>
                    <a:pt x="756666" y="157734"/>
                  </a:lnTo>
                  <a:lnTo>
                    <a:pt x="754938" y="160362"/>
                  </a:lnTo>
                  <a:lnTo>
                    <a:pt x="753719" y="161836"/>
                  </a:lnTo>
                  <a:lnTo>
                    <a:pt x="752741" y="162394"/>
                  </a:lnTo>
                  <a:lnTo>
                    <a:pt x="751281" y="162039"/>
                  </a:lnTo>
                  <a:lnTo>
                    <a:pt x="751497" y="161048"/>
                  </a:lnTo>
                  <a:lnTo>
                    <a:pt x="751624" y="160642"/>
                  </a:lnTo>
                  <a:lnTo>
                    <a:pt x="752030" y="159334"/>
                  </a:lnTo>
                  <a:lnTo>
                    <a:pt x="752221" y="159054"/>
                  </a:lnTo>
                  <a:lnTo>
                    <a:pt x="752729" y="158280"/>
                  </a:lnTo>
                  <a:lnTo>
                    <a:pt x="755548" y="155676"/>
                  </a:lnTo>
                  <a:lnTo>
                    <a:pt x="758266" y="153441"/>
                  </a:lnTo>
                  <a:lnTo>
                    <a:pt x="759904" y="152120"/>
                  </a:lnTo>
                  <a:lnTo>
                    <a:pt x="763231" y="149491"/>
                  </a:lnTo>
                  <a:lnTo>
                    <a:pt x="764120" y="153657"/>
                  </a:lnTo>
                  <a:lnTo>
                    <a:pt x="764120" y="143992"/>
                  </a:lnTo>
                  <a:lnTo>
                    <a:pt x="763511" y="144132"/>
                  </a:lnTo>
                  <a:lnTo>
                    <a:pt x="762419" y="145757"/>
                  </a:lnTo>
                  <a:lnTo>
                    <a:pt x="761072" y="148310"/>
                  </a:lnTo>
                  <a:lnTo>
                    <a:pt x="759929" y="148767"/>
                  </a:lnTo>
                  <a:lnTo>
                    <a:pt x="757796" y="149466"/>
                  </a:lnTo>
                  <a:lnTo>
                    <a:pt x="756462" y="149618"/>
                  </a:lnTo>
                  <a:lnTo>
                    <a:pt x="755205" y="149872"/>
                  </a:lnTo>
                  <a:lnTo>
                    <a:pt x="752373" y="153631"/>
                  </a:lnTo>
                  <a:lnTo>
                    <a:pt x="751598" y="154025"/>
                  </a:lnTo>
                  <a:lnTo>
                    <a:pt x="750798" y="154330"/>
                  </a:lnTo>
                  <a:lnTo>
                    <a:pt x="750785" y="155397"/>
                  </a:lnTo>
                  <a:lnTo>
                    <a:pt x="750658" y="156578"/>
                  </a:lnTo>
                  <a:lnTo>
                    <a:pt x="750366" y="158051"/>
                  </a:lnTo>
                  <a:lnTo>
                    <a:pt x="749884" y="158496"/>
                  </a:lnTo>
                  <a:lnTo>
                    <a:pt x="749515" y="159054"/>
                  </a:lnTo>
                  <a:lnTo>
                    <a:pt x="748347" y="158864"/>
                  </a:lnTo>
                  <a:lnTo>
                    <a:pt x="747242" y="158775"/>
                  </a:lnTo>
                  <a:lnTo>
                    <a:pt x="746683" y="158788"/>
                  </a:lnTo>
                  <a:lnTo>
                    <a:pt x="746023" y="158788"/>
                  </a:lnTo>
                  <a:lnTo>
                    <a:pt x="745007" y="160705"/>
                  </a:lnTo>
                  <a:lnTo>
                    <a:pt x="745337" y="160642"/>
                  </a:lnTo>
                  <a:lnTo>
                    <a:pt x="745502" y="161544"/>
                  </a:lnTo>
                  <a:lnTo>
                    <a:pt x="745782" y="162394"/>
                  </a:lnTo>
                  <a:lnTo>
                    <a:pt x="746874" y="164604"/>
                  </a:lnTo>
                  <a:lnTo>
                    <a:pt x="747737" y="165646"/>
                  </a:lnTo>
                  <a:lnTo>
                    <a:pt x="748766" y="166484"/>
                  </a:lnTo>
                  <a:lnTo>
                    <a:pt x="749503" y="166065"/>
                  </a:lnTo>
                  <a:lnTo>
                    <a:pt x="750023" y="165747"/>
                  </a:lnTo>
                  <a:lnTo>
                    <a:pt x="750633" y="165277"/>
                  </a:lnTo>
                  <a:lnTo>
                    <a:pt x="750747" y="166065"/>
                  </a:lnTo>
                  <a:lnTo>
                    <a:pt x="750836" y="169227"/>
                  </a:lnTo>
                  <a:lnTo>
                    <a:pt x="750671" y="169811"/>
                  </a:lnTo>
                  <a:lnTo>
                    <a:pt x="753859" y="166700"/>
                  </a:lnTo>
                  <a:lnTo>
                    <a:pt x="753910" y="166395"/>
                  </a:lnTo>
                  <a:lnTo>
                    <a:pt x="754151" y="166420"/>
                  </a:lnTo>
                  <a:lnTo>
                    <a:pt x="755116" y="165481"/>
                  </a:lnTo>
                  <a:lnTo>
                    <a:pt x="753833" y="166065"/>
                  </a:lnTo>
                  <a:lnTo>
                    <a:pt x="753110" y="166255"/>
                  </a:lnTo>
                  <a:lnTo>
                    <a:pt x="752398" y="166395"/>
                  </a:lnTo>
                  <a:lnTo>
                    <a:pt x="752017" y="166065"/>
                  </a:lnTo>
                  <a:lnTo>
                    <a:pt x="751382" y="165277"/>
                  </a:lnTo>
                  <a:lnTo>
                    <a:pt x="751065" y="164871"/>
                  </a:lnTo>
                  <a:lnTo>
                    <a:pt x="751725" y="164020"/>
                  </a:lnTo>
                  <a:lnTo>
                    <a:pt x="752424" y="162991"/>
                  </a:lnTo>
                  <a:lnTo>
                    <a:pt x="758075" y="162547"/>
                  </a:lnTo>
                  <a:lnTo>
                    <a:pt x="758278" y="162394"/>
                  </a:lnTo>
                  <a:lnTo>
                    <a:pt x="771474" y="149491"/>
                  </a:lnTo>
                  <a:lnTo>
                    <a:pt x="774852" y="146202"/>
                  </a:lnTo>
                  <a:close/>
                </a:path>
                <a:path w="991870" h="713739">
                  <a:moveTo>
                    <a:pt x="798741" y="80695"/>
                  </a:moveTo>
                  <a:lnTo>
                    <a:pt x="798525" y="79971"/>
                  </a:lnTo>
                  <a:lnTo>
                    <a:pt x="798410" y="79616"/>
                  </a:lnTo>
                  <a:lnTo>
                    <a:pt x="798106" y="79705"/>
                  </a:lnTo>
                  <a:lnTo>
                    <a:pt x="797572" y="79781"/>
                  </a:lnTo>
                  <a:lnTo>
                    <a:pt x="797509" y="80238"/>
                  </a:lnTo>
                  <a:lnTo>
                    <a:pt x="797636" y="80657"/>
                  </a:lnTo>
                  <a:lnTo>
                    <a:pt x="797839" y="80924"/>
                  </a:lnTo>
                  <a:lnTo>
                    <a:pt x="798423" y="80784"/>
                  </a:lnTo>
                  <a:lnTo>
                    <a:pt x="798741" y="80695"/>
                  </a:lnTo>
                  <a:close/>
                </a:path>
                <a:path w="991870" h="713739">
                  <a:moveTo>
                    <a:pt x="805891" y="90716"/>
                  </a:moveTo>
                  <a:lnTo>
                    <a:pt x="805535" y="90360"/>
                  </a:lnTo>
                  <a:lnTo>
                    <a:pt x="805256" y="89877"/>
                  </a:lnTo>
                  <a:lnTo>
                    <a:pt x="805002" y="89903"/>
                  </a:lnTo>
                  <a:lnTo>
                    <a:pt x="804494" y="89966"/>
                  </a:lnTo>
                  <a:lnTo>
                    <a:pt x="803948" y="90195"/>
                  </a:lnTo>
                  <a:lnTo>
                    <a:pt x="803529" y="90525"/>
                  </a:lnTo>
                  <a:lnTo>
                    <a:pt x="803363" y="90868"/>
                  </a:lnTo>
                  <a:lnTo>
                    <a:pt x="803363" y="91236"/>
                  </a:lnTo>
                  <a:lnTo>
                    <a:pt x="803452" y="91452"/>
                  </a:lnTo>
                  <a:lnTo>
                    <a:pt x="803694" y="91719"/>
                  </a:lnTo>
                  <a:lnTo>
                    <a:pt x="804227" y="91770"/>
                  </a:lnTo>
                  <a:lnTo>
                    <a:pt x="805027" y="91440"/>
                  </a:lnTo>
                  <a:lnTo>
                    <a:pt x="805434" y="91033"/>
                  </a:lnTo>
                  <a:lnTo>
                    <a:pt x="805891" y="90716"/>
                  </a:lnTo>
                  <a:close/>
                </a:path>
                <a:path w="991870" h="713739">
                  <a:moveTo>
                    <a:pt x="821639" y="63144"/>
                  </a:moveTo>
                  <a:lnTo>
                    <a:pt x="821359" y="63017"/>
                  </a:lnTo>
                  <a:lnTo>
                    <a:pt x="821220" y="62903"/>
                  </a:lnTo>
                  <a:lnTo>
                    <a:pt x="817791" y="65151"/>
                  </a:lnTo>
                  <a:lnTo>
                    <a:pt x="817702" y="65633"/>
                  </a:lnTo>
                  <a:lnTo>
                    <a:pt x="821067" y="67906"/>
                  </a:lnTo>
                  <a:lnTo>
                    <a:pt x="821321" y="65900"/>
                  </a:lnTo>
                  <a:lnTo>
                    <a:pt x="821486" y="64566"/>
                  </a:lnTo>
                  <a:lnTo>
                    <a:pt x="821639" y="63144"/>
                  </a:lnTo>
                  <a:close/>
                </a:path>
                <a:path w="991870" h="713739">
                  <a:moveTo>
                    <a:pt x="822363" y="116547"/>
                  </a:moveTo>
                  <a:lnTo>
                    <a:pt x="821448" y="112839"/>
                  </a:lnTo>
                  <a:lnTo>
                    <a:pt x="817880" y="111721"/>
                  </a:lnTo>
                  <a:lnTo>
                    <a:pt x="815479" y="109258"/>
                  </a:lnTo>
                  <a:lnTo>
                    <a:pt x="815111" y="109156"/>
                  </a:lnTo>
                  <a:lnTo>
                    <a:pt x="814717" y="109512"/>
                  </a:lnTo>
                  <a:lnTo>
                    <a:pt x="816279" y="112420"/>
                  </a:lnTo>
                  <a:lnTo>
                    <a:pt x="815746" y="113461"/>
                  </a:lnTo>
                  <a:lnTo>
                    <a:pt x="815759" y="113601"/>
                  </a:lnTo>
                  <a:lnTo>
                    <a:pt x="816305" y="115582"/>
                  </a:lnTo>
                  <a:lnTo>
                    <a:pt x="814133" y="118135"/>
                  </a:lnTo>
                  <a:lnTo>
                    <a:pt x="815682" y="113601"/>
                  </a:lnTo>
                  <a:lnTo>
                    <a:pt x="815162" y="114592"/>
                  </a:lnTo>
                  <a:lnTo>
                    <a:pt x="813041" y="118224"/>
                  </a:lnTo>
                  <a:lnTo>
                    <a:pt x="812215" y="118491"/>
                  </a:lnTo>
                  <a:lnTo>
                    <a:pt x="811110" y="118414"/>
                  </a:lnTo>
                  <a:lnTo>
                    <a:pt x="808812" y="117944"/>
                  </a:lnTo>
                  <a:lnTo>
                    <a:pt x="809282" y="118859"/>
                  </a:lnTo>
                  <a:lnTo>
                    <a:pt x="809586" y="120142"/>
                  </a:lnTo>
                  <a:lnTo>
                    <a:pt x="809345" y="121945"/>
                  </a:lnTo>
                  <a:lnTo>
                    <a:pt x="811707" y="121424"/>
                  </a:lnTo>
                  <a:lnTo>
                    <a:pt x="813155" y="123952"/>
                  </a:lnTo>
                  <a:lnTo>
                    <a:pt x="817549" y="121424"/>
                  </a:lnTo>
                  <a:lnTo>
                    <a:pt x="821690" y="119037"/>
                  </a:lnTo>
                  <a:lnTo>
                    <a:pt x="821804" y="118491"/>
                  </a:lnTo>
                  <a:lnTo>
                    <a:pt x="821893" y="118135"/>
                  </a:lnTo>
                  <a:lnTo>
                    <a:pt x="822198" y="117348"/>
                  </a:lnTo>
                  <a:lnTo>
                    <a:pt x="822363" y="116547"/>
                  </a:lnTo>
                  <a:close/>
                </a:path>
                <a:path w="991870" h="713739">
                  <a:moveTo>
                    <a:pt x="826401" y="140639"/>
                  </a:moveTo>
                  <a:lnTo>
                    <a:pt x="825423" y="140423"/>
                  </a:lnTo>
                  <a:lnTo>
                    <a:pt x="824471" y="140258"/>
                  </a:lnTo>
                  <a:lnTo>
                    <a:pt x="823531" y="140119"/>
                  </a:lnTo>
                  <a:lnTo>
                    <a:pt x="823328" y="140347"/>
                  </a:lnTo>
                  <a:lnTo>
                    <a:pt x="820712" y="143344"/>
                  </a:lnTo>
                  <a:lnTo>
                    <a:pt x="821575" y="143662"/>
                  </a:lnTo>
                  <a:lnTo>
                    <a:pt x="822439" y="144056"/>
                  </a:lnTo>
                  <a:lnTo>
                    <a:pt x="825982" y="141414"/>
                  </a:lnTo>
                  <a:lnTo>
                    <a:pt x="826401" y="140639"/>
                  </a:lnTo>
                  <a:close/>
                </a:path>
                <a:path w="991870" h="713739">
                  <a:moveTo>
                    <a:pt x="848741" y="118402"/>
                  </a:moveTo>
                  <a:lnTo>
                    <a:pt x="848677" y="118554"/>
                  </a:lnTo>
                  <a:lnTo>
                    <a:pt x="848741" y="118402"/>
                  </a:lnTo>
                  <a:close/>
                </a:path>
                <a:path w="991870" h="713739">
                  <a:moveTo>
                    <a:pt x="848906" y="118313"/>
                  </a:moveTo>
                  <a:lnTo>
                    <a:pt x="848791" y="118160"/>
                  </a:lnTo>
                  <a:lnTo>
                    <a:pt x="848880" y="118351"/>
                  </a:lnTo>
                  <a:close/>
                </a:path>
                <a:path w="991870" h="713739">
                  <a:moveTo>
                    <a:pt x="849376" y="30403"/>
                  </a:moveTo>
                  <a:lnTo>
                    <a:pt x="849249" y="30137"/>
                  </a:lnTo>
                  <a:lnTo>
                    <a:pt x="848931" y="29692"/>
                  </a:lnTo>
                  <a:lnTo>
                    <a:pt x="849376" y="30403"/>
                  </a:lnTo>
                  <a:close/>
                </a:path>
                <a:path w="991870" h="713739">
                  <a:moveTo>
                    <a:pt x="852652" y="121551"/>
                  </a:moveTo>
                  <a:lnTo>
                    <a:pt x="852195" y="121208"/>
                  </a:lnTo>
                  <a:lnTo>
                    <a:pt x="851700" y="120675"/>
                  </a:lnTo>
                  <a:lnTo>
                    <a:pt x="851573" y="120967"/>
                  </a:lnTo>
                  <a:lnTo>
                    <a:pt x="851433" y="121234"/>
                  </a:lnTo>
                  <a:lnTo>
                    <a:pt x="851319" y="121488"/>
                  </a:lnTo>
                  <a:lnTo>
                    <a:pt x="851573" y="121843"/>
                  </a:lnTo>
                  <a:lnTo>
                    <a:pt x="851827" y="122199"/>
                  </a:lnTo>
                  <a:lnTo>
                    <a:pt x="852106" y="122542"/>
                  </a:lnTo>
                  <a:lnTo>
                    <a:pt x="852449" y="121970"/>
                  </a:lnTo>
                  <a:lnTo>
                    <a:pt x="852589" y="121666"/>
                  </a:lnTo>
                  <a:close/>
                </a:path>
                <a:path w="991870" h="713739">
                  <a:moveTo>
                    <a:pt x="868819" y="127114"/>
                  </a:moveTo>
                  <a:lnTo>
                    <a:pt x="868273" y="124587"/>
                  </a:lnTo>
                  <a:lnTo>
                    <a:pt x="867283" y="121881"/>
                  </a:lnTo>
                  <a:lnTo>
                    <a:pt x="866533" y="122085"/>
                  </a:lnTo>
                  <a:lnTo>
                    <a:pt x="862444" y="123571"/>
                  </a:lnTo>
                  <a:lnTo>
                    <a:pt x="860780" y="126873"/>
                  </a:lnTo>
                  <a:lnTo>
                    <a:pt x="857770" y="130771"/>
                  </a:lnTo>
                  <a:lnTo>
                    <a:pt x="857211" y="131381"/>
                  </a:lnTo>
                  <a:lnTo>
                    <a:pt x="855700" y="131533"/>
                  </a:lnTo>
                  <a:lnTo>
                    <a:pt x="854240" y="131851"/>
                  </a:lnTo>
                  <a:lnTo>
                    <a:pt x="852957" y="132511"/>
                  </a:lnTo>
                  <a:lnTo>
                    <a:pt x="852766" y="135521"/>
                  </a:lnTo>
                  <a:lnTo>
                    <a:pt x="854976" y="133946"/>
                  </a:lnTo>
                  <a:lnTo>
                    <a:pt x="856576" y="133832"/>
                  </a:lnTo>
                  <a:lnTo>
                    <a:pt x="858748" y="134810"/>
                  </a:lnTo>
                  <a:lnTo>
                    <a:pt x="859472" y="135509"/>
                  </a:lnTo>
                  <a:lnTo>
                    <a:pt x="860171" y="136309"/>
                  </a:lnTo>
                  <a:lnTo>
                    <a:pt x="859396" y="143129"/>
                  </a:lnTo>
                  <a:lnTo>
                    <a:pt x="861415" y="144614"/>
                  </a:lnTo>
                  <a:lnTo>
                    <a:pt x="863180" y="141490"/>
                  </a:lnTo>
                  <a:lnTo>
                    <a:pt x="860298" y="136385"/>
                  </a:lnTo>
                  <a:lnTo>
                    <a:pt x="860844" y="134696"/>
                  </a:lnTo>
                  <a:lnTo>
                    <a:pt x="859726" y="133515"/>
                  </a:lnTo>
                  <a:lnTo>
                    <a:pt x="858723" y="131394"/>
                  </a:lnTo>
                  <a:lnTo>
                    <a:pt x="858824" y="130606"/>
                  </a:lnTo>
                  <a:lnTo>
                    <a:pt x="859675" y="129159"/>
                  </a:lnTo>
                  <a:lnTo>
                    <a:pt x="860628" y="128587"/>
                  </a:lnTo>
                  <a:lnTo>
                    <a:pt x="861707" y="128701"/>
                  </a:lnTo>
                  <a:lnTo>
                    <a:pt x="862063" y="128727"/>
                  </a:lnTo>
                  <a:lnTo>
                    <a:pt x="863384" y="129133"/>
                  </a:lnTo>
                  <a:lnTo>
                    <a:pt x="864095" y="129311"/>
                  </a:lnTo>
                  <a:lnTo>
                    <a:pt x="864590" y="129806"/>
                  </a:lnTo>
                  <a:lnTo>
                    <a:pt x="865606" y="131089"/>
                  </a:lnTo>
                  <a:lnTo>
                    <a:pt x="866114" y="131965"/>
                  </a:lnTo>
                  <a:lnTo>
                    <a:pt x="867041" y="132372"/>
                  </a:lnTo>
                  <a:lnTo>
                    <a:pt x="867346" y="130962"/>
                  </a:lnTo>
                  <a:lnTo>
                    <a:pt x="867702" y="130162"/>
                  </a:lnTo>
                  <a:lnTo>
                    <a:pt x="868819" y="127114"/>
                  </a:lnTo>
                  <a:close/>
                </a:path>
                <a:path w="991870" h="713739">
                  <a:moveTo>
                    <a:pt x="890981" y="5257"/>
                  </a:moveTo>
                  <a:lnTo>
                    <a:pt x="890892" y="4889"/>
                  </a:lnTo>
                  <a:lnTo>
                    <a:pt x="890866" y="4508"/>
                  </a:lnTo>
                  <a:lnTo>
                    <a:pt x="890587" y="3937"/>
                  </a:lnTo>
                  <a:lnTo>
                    <a:pt x="890168" y="3251"/>
                  </a:lnTo>
                  <a:lnTo>
                    <a:pt x="888631" y="3009"/>
                  </a:lnTo>
                  <a:lnTo>
                    <a:pt x="888034" y="3479"/>
                  </a:lnTo>
                  <a:lnTo>
                    <a:pt x="887463" y="3619"/>
                  </a:lnTo>
                  <a:lnTo>
                    <a:pt x="884872" y="2108"/>
                  </a:lnTo>
                  <a:lnTo>
                    <a:pt x="883043" y="2095"/>
                  </a:lnTo>
                  <a:lnTo>
                    <a:pt x="881126" y="3606"/>
                  </a:lnTo>
                  <a:lnTo>
                    <a:pt x="881646" y="4876"/>
                  </a:lnTo>
                  <a:lnTo>
                    <a:pt x="881888" y="5524"/>
                  </a:lnTo>
                  <a:lnTo>
                    <a:pt x="882459" y="5765"/>
                  </a:lnTo>
                  <a:lnTo>
                    <a:pt x="882015" y="5842"/>
                  </a:lnTo>
                  <a:lnTo>
                    <a:pt x="883488" y="9525"/>
                  </a:lnTo>
                  <a:lnTo>
                    <a:pt x="890511" y="6057"/>
                  </a:lnTo>
                  <a:lnTo>
                    <a:pt x="890739" y="5549"/>
                  </a:lnTo>
                  <a:lnTo>
                    <a:pt x="890981" y="5257"/>
                  </a:lnTo>
                  <a:close/>
                </a:path>
                <a:path w="991870" h="713739">
                  <a:moveTo>
                    <a:pt x="943597" y="482"/>
                  </a:moveTo>
                  <a:lnTo>
                    <a:pt x="943216" y="228"/>
                  </a:lnTo>
                  <a:lnTo>
                    <a:pt x="943013" y="0"/>
                  </a:lnTo>
                  <a:lnTo>
                    <a:pt x="942759" y="254"/>
                  </a:lnTo>
                  <a:lnTo>
                    <a:pt x="942378" y="482"/>
                  </a:lnTo>
                  <a:lnTo>
                    <a:pt x="942441" y="977"/>
                  </a:lnTo>
                  <a:lnTo>
                    <a:pt x="942771" y="1193"/>
                  </a:lnTo>
                  <a:lnTo>
                    <a:pt x="943025" y="1460"/>
                  </a:lnTo>
                  <a:lnTo>
                    <a:pt x="943152" y="1333"/>
                  </a:lnTo>
                  <a:lnTo>
                    <a:pt x="943584" y="977"/>
                  </a:lnTo>
                  <a:lnTo>
                    <a:pt x="943597" y="482"/>
                  </a:lnTo>
                  <a:close/>
                </a:path>
                <a:path w="991870" h="713739">
                  <a:moveTo>
                    <a:pt x="948524" y="8750"/>
                  </a:moveTo>
                  <a:lnTo>
                    <a:pt x="945908" y="6629"/>
                  </a:lnTo>
                  <a:lnTo>
                    <a:pt x="945502" y="6299"/>
                  </a:lnTo>
                  <a:lnTo>
                    <a:pt x="944575" y="5549"/>
                  </a:lnTo>
                  <a:lnTo>
                    <a:pt x="940308" y="1752"/>
                  </a:lnTo>
                  <a:lnTo>
                    <a:pt x="937374" y="1409"/>
                  </a:lnTo>
                  <a:lnTo>
                    <a:pt x="937133" y="1587"/>
                  </a:lnTo>
                  <a:lnTo>
                    <a:pt x="937133" y="6629"/>
                  </a:lnTo>
                  <a:lnTo>
                    <a:pt x="936675" y="6616"/>
                  </a:lnTo>
                  <a:lnTo>
                    <a:pt x="936815" y="6299"/>
                  </a:lnTo>
                  <a:lnTo>
                    <a:pt x="937133" y="6629"/>
                  </a:lnTo>
                  <a:lnTo>
                    <a:pt x="937133" y="1587"/>
                  </a:lnTo>
                  <a:lnTo>
                    <a:pt x="933348" y="4254"/>
                  </a:lnTo>
                  <a:lnTo>
                    <a:pt x="931710" y="4432"/>
                  </a:lnTo>
                  <a:lnTo>
                    <a:pt x="927912" y="4635"/>
                  </a:lnTo>
                  <a:lnTo>
                    <a:pt x="926757" y="4902"/>
                  </a:lnTo>
                  <a:lnTo>
                    <a:pt x="925588" y="5080"/>
                  </a:lnTo>
                  <a:lnTo>
                    <a:pt x="925474" y="8712"/>
                  </a:lnTo>
                  <a:lnTo>
                    <a:pt x="925614" y="10160"/>
                  </a:lnTo>
                  <a:lnTo>
                    <a:pt x="924814" y="12522"/>
                  </a:lnTo>
                  <a:lnTo>
                    <a:pt x="924280" y="14795"/>
                  </a:lnTo>
                  <a:lnTo>
                    <a:pt x="924242" y="15824"/>
                  </a:lnTo>
                  <a:lnTo>
                    <a:pt x="924496" y="17157"/>
                  </a:lnTo>
                  <a:lnTo>
                    <a:pt x="925753" y="20459"/>
                  </a:lnTo>
                  <a:lnTo>
                    <a:pt x="926363" y="21742"/>
                  </a:lnTo>
                  <a:lnTo>
                    <a:pt x="926350" y="22148"/>
                  </a:lnTo>
                  <a:lnTo>
                    <a:pt x="926084" y="23723"/>
                  </a:lnTo>
                  <a:lnTo>
                    <a:pt x="925906" y="24231"/>
                  </a:lnTo>
                  <a:lnTo>
                    <a:pt x="925550" y="24726"/>
                  </a:lnTo>
                  <a:lnTo>
                    <a:pt x="923404" y="24282"/>
                  </a:lnTo>
                  <a:lnTo>
                    <a:pt x="923404" y="32702"/>
                  </a:lnTo>
                  <a:lnTo>
                    <a:pt x="922883" y="33147"/>
                  </a:lnTo>
                  <a:lnTo>
                    <a:pt x="922642" y="33540"/>
                  </a:lnTo>
                  <a:lnTo>
                    <a:pt x="921004" y="33743"/>
                  </a:lnTo>
                  <a:lnTo>
                    <a:pt x="919822" y="32550"/>
                  </a:lnTo>
                  <a:lnTo>
                    <a:pt x="919949" y="30873"/>
                  </a:lnTo>
                  <a:lnTo>
                    <a:pt x="920343" y="30353"/>
                  </a:lnTo>
                  <a:lnTo>
                    <a:pt x="922045" y="30556"/>
                  </a:lnTo>
                  <a:lnTo>
                    <a:pt x="923036" y="31356"/>
                  </a:lnTo>
                  <a:lnTo>
                    <a:pt x="923163" y="32169"/>
                  </a:lnTo>
                  <a:lnTo>
                    <a:pt x="923404" y="32702"/>
                  </a:lnTo>
                  <a:lnTo>
                    <a:pt x="923404" y="24282"/>
                  </a:lnTo>
                  <a:lnTo>
                    <a:pt x="922807" y="24155"/>
                  </a:lnTo>
                  <a:lnTo>
                    <a:pt x="921346" y="23088"/>
                  </a:lnTo>
                  <a:lnTo>
                    <a:pt x="920889" y="20662"/>
                  </a:lnTo>
                  <a:lnTo>
                    <a:pt x="920965" y="19380"/>
                  </a:lnTo>
                  <a:lnTo>
                    <a:pt x="921245" y="17157"/>
                  </a:lnTo>
                  <a:lnTo>
                    <a:pt x="921359" y="16649"/>
                  </a:lnTo>
                  <a:lnTo>
                    <a:pt x="921867" y="14795"/>
                  </a:lnTo>
                  <a:lnTo>
                    <a:pt x="922604" y="11010"/>
                  </a:lnTo>
                  <a:lnTo>
                    <a:pt x="922604" y="9601"/>
                  </a:lnTo>
                  <a:lnTo>
                    <a:pt x="921181" y="8724"/>
                  </a:lnTo>
                  <a:lnTo>
                    <a:pt x="920750" y="9715"/>
                  </a:lnTo>
                  <a:lnTo>
                    <a:pt x="920267" y="11010"/>
                  </a:lnTo>
                  <a:lnTo>
                    <a:pt x="919518" y="12915"/>
                  </a:lnTo>
                  <a:lnTo>
                    <a:pt x="919010" y="14020"/>
                  </a:lnTo>
                  <a:lnTo>
                    <a:pt x="916889" y="16649"/>
                  </a:lnTo>
                  <a:lnTo>
                    <a:pt x="916876" y="18237"/>
                  </a:lnTo>
                  <a:lnTo>
                    <a:pt x="917613" y="20218"/>
                  </a:lnTo>
                  <a:lnTo>
                    <a:pt x="918476" y="22148"/>
                  </a:lnTo>
                  <a:lnTo>
                    <a:pt x="919746" y="23723"/>
                  </a:lnTo>
                  <a:lnTo>
                    <a:pt x="921092" y="25831"/>
                  </a:lnTo>
                  <a:lnTo>
                    <a:pt x="920762" y="25996"/>
                  </a:lnTo>
                  <a:lnTo>
                    <a:pt x="920165" y="26377"/>
                  </a:lnTo>
                  <a:lnTo>
                    <a:pt x="917663" y="28079"/>
                  </a:lnTo>
                  <a:lnTo>
                    <a:pt x="916241" y="31127"/>
                  </a:lnTo>
                  <a:lnTo>
                    <a:pt x="912901" y="31965"/>
                  </a:lnTo>
                  <a:lnTo>
                    <a:pt x="913853" y="35229"/>
                  </a:lnTo>
                  <a:lnTo>
                    <a:pt x="912787" y="37109"/>
                  </a:lnTo>
                  <a:lnTo>
                    <a:pt x="910234" y="42037"/>
                  </a:lnTo>
                  <a:lnTo>
                    <a:pt x="901750" y="36779"/>
                  </a:lnTo>
                  <a:lnTo>
                    <a:pt x="900404" y="37109"/>
                  </a:lnTo>
                  <a:lnTo>
                    <a:pt x="899947" y="39484"/>
                  </a:lnTo>
                  <a:lnTo>
                    <a:pt x="900722" y="41160"/>
                  </a:lnTo>
                  <a:lnTo>
                    <a:pt x="905370" y="44716"/>
                  </a:lnTo>
                  <a:lnTo>
                    <a:pt x="911466" y="47320"/>
                  </a:lnTo>
                  <a:lnTo>
                    <a:pt x="911936" y="47104"/>
                  </a:lnTo>
                  <a:lnTo>
                    <a:pt x="912876" y="46723"/>
                  </a:lnTo>
                  <a:lnTo>
                    <a:pt x="914552" y="44932"/>
                  </a:lnTo>
                  <a:lnTo>
                    <a:pt x="914323" y="44437"/>
                  </a:lnTo>
                  <a:lnTo>
                    <a:pt x="914171" y="43383"/>
                  </a:lnTo>
                  <a:lnTo>
                    <a:pt x="914565" y="43180"/>
                  </a:lnTo>
                  <a:lnTo>
                    <a:pt x="914908" y="43446"/>
                  </a:lnTo>
                  <a:lnTo>
                    <a:pt x="915276" y="43688"/>
                  </a:lnTo>
                  <a:lnTo>
                    <a:pt x="915492" y="43929"/>
                  </a:lnTo>
                  <a:lnTo>
                    <a:pt x="916203" y="43180"/>
                  </a:lnTo>
                  <a:lnTo>
                    <a:pt x="916724" y="42621"/>
                  </a:lnTo>
                  <a:lnTo>
                    <a:pt x="925068" y="33743"/>
                  </a:lnTo>
                  <a:lnTo>
                    <a:pt x="928243" y="30353"/>
                  </a:lnTo>
                  <a:lnTo>
                    <a:pt x="933526" y="24726"/>
                  </a:lnTo>
                  <a:lnTo>
                    <a:pt x="936332" y="21742"/>
                  </a:lnTo>
                  <a:lnTo>
                    <a:pt x="937399" y="19380"/>
                  </a:lnTo>
                  <a:lnTo>
                    <a:pt x="937729" y="18148"/>
                  </a:lnTo>
                  <a:lnTo>
                    <a:pt x="939507" y="18173"/>
                  </a:lnTo>
                  <a:lnTo>
                    <a:pt x="939673" y="18173"/>
                  </a:lnTo>
                  <a:lnTo>
                    <a:pt x="941895" y="15824"/>
                  </a:lnTo>
                  <a:lnTo>
                    <a:pt x="942162" y="13766"/>
                  </a:lnTo>
                  <a:lnTo>
                    <a:pt x="942708" y="11836"/>
                  </a:lnTo>
                  <a:lnTo>
                    <a:pt x="944079" y="9601"/>
                  </a:lnTo>
                  <a:lnTo>
                    <a:pt x="944740" y="8712"/>
                  </a:lnTo>
                  <a:lnTo>
                    <a:pt x="948016" y="9283"/>
                  </a:lnTo>
                  <a:lnTo>
                    <a:pt x="948524" y="8750"/>
                  </a:lnTo>
                  <a:close/>
                </a:path>
                <a:path w="991870" h="713739">
                  <a:moveTo>
                    <a:pt x="991425" y="19113"/>
                  </a:moveTo>
                  <a:lnTo>
                    <a:pt x="991146" y="16738"/>
                  </a:lnTo>
                  <a:lnTo>
                    <a:pt x="988491" y="17868"/>
                  </a:lnTo>
                  <a:lnTo>
                    <a:pt x="987958" y="18084"/>
                  </a:lnTo>
                  <a:lnTo>
                    <a:pt x="987450" y="18326"/>
                  </a:lnTo>
                  <a:lnTo>
                    <a:pt x="986929" y="18529"/>
                  </a:lnTo>
                  <a:lnTo>
                    <a:pt x="987666" y="18859"/>
                  </a:lnTo>
                  <a:lnTo>
                    <a:pt x="988364" y="19227"/>
                  </a:lnTo>
                  <a:lnTo>
                    <a:pt x="989825" y="19570"/>
                  </a:lnTo>
                  <a:lnTo>
                    <a:pt x="990587" y="19558"/>
                  </a:lnTo>
                  <a:lnTo>
                    <a:pt x="991425" y="191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129" descr=""/>
            <p:cNvSpPr/>
            <p:nvPr/>
          </p:nvSpPr>
          <p:spPr>
            <a:xfrm>
              <a:off x="2889732" y="3778663"/>
              <a:ext cx="474345" cy="316230"/>
            </a:xfrm>
            <a:custGeom>
              <a:avLst/>
              <a:gdLst/>
              <a:ahLst/>
              <a:cxnLst/>
              <a:rect l="l" t="t" r="r" b="b"/>
              <a:pathLst>
                <a:path w="474345" h="316229">
                  <a:moveTo>
                    <a:pt x="215" y="242747"/>
                  </a:moveTo>
                  <a:lnTo>
                    <a:pt x="63" y="242481"/>
                  </a:lnTo>
                  <a:lnTo>
                    <a:pt x="152" y="242671"/>
                  </a:lnTo>
                  <a:close/>
                </a:path>
                <a:path w="474345" h="316229">
                  <a:moveTo>
                    <a:pt x="11404" y="278701"/>
                  </a:moveTo>
                  <a:lnTo>
                    <a:pt x="11252" y="278676"/>
                  </a:lnTo>
                  <a:lnTo>
                    <a:pt x="11328" y="278828"/>
                  </a:lnTo>
                  <a:lnTo>
                    <a:pt x="11404" y="278701"/>
                  </a:lnTo>
                  <a:close/>
                </a:path>
                <a:path w="474345" h="316229">
                  <a:moveTo>
                    <a:pt x="11785" y="302958"/>
                  </a:moveTo>
                  <a:lnTo>
                    <a:pt x="11709" y="302628"/>
                  </a:lnTo>
                  <a:lnTo>
                    <a:pt x="11582" y="302006"/>
                  </a:lnTo>
                  <a:lnTo>
                    <a:pt x="11391" y="302196"/>
                  </a:lnTo>
                  <a:lnTo>
                    <a:pt x="11188" y="302387"/>
                  </a:lnTo>
                  <a:lnTo>
                    <a:pt x="11010" y="302564"/>
                  </a:lnTo>
                  <a:lnTo>
                    <a:pt x="11277" y="302691"/>
                  </a:lnTo>
                  <a:lnTo>
                    <a:pt x="11518" y="302818"/>
                  </a:lnTo>
                  <a:lnTo>
                    <a:pt x="11785" y="302958"/>
                  </a:lnTo>
                  <a:close/>
                </a:path>
                <a:path w="474345" h="316229">
                  <a:moveTo>
                    <a:pt x="12763" y="281927"/>
                  </a:moveTo>
                  <a:lnTo>
                    <a:pt x="11341" y="278853"/>
                  </a:lnTo>
                  <a:lnTo>
                    <a:pt x="8229" y="280479"/>
                  </a:lnTo>
                  <a:lnTo>
                    <a:pt x="7594" y="280987"/>
                  </a:lnTo>
                  <a:lnTo>
                    <a:pt x="7988" y="283679"/>
                  </a:lnTo>
                  <a:lnTo>
                    <a:pt x="8077" y="284264"/>
                  </a:lnTo>
                  <a:lnTo>
                    <a:pt x="8369" y="285737"/>
                  </a:lnTo>
                  <a:lnTo>
                    <a:pt x="8788" y="283857"/>
                  </a:lnTo>
                  <a:lnTo>
                    <a:pt x="9550" y="282816"/>
                  </a:lnTo>
                  <a:lnTo>
                    <a:pt x="8788" y="283908"/>
                  </a:lnTo>
                  <a:lnTo>
                    <a:pt x="12763" y="281927"/>
                  </a:lnTo>
                  <a:close/>
                </a:path>
                <a:path w="474345" h="316229">
                  <a:moveTo>
                    <a:pt x="13677" y="299161"/>
                  </a:moveTo>
                  <a:lnTo>
                    <a:pt x="13665" y="298678"/>
                  </a:lnTo>
                  <a:lnTo>
                    <a:pt x="13589" y="298221"/>
                  </a:lnTo>
                  <a:lnTo>
                    <a:pt x="13385" y="297789"/>
                  </a:lnTo>
                  <a:lnTo>
                    <a:pt x="13208" y="297776"/>
                  </a:lnTo>
                  <a:lnTo>
                    <a:pt x="12750" y="298348"/>
                  </a:lnTo>
                  <a:lnTo>
                    <a:pt x="12661" y="298843"/>
                  </a:lnTo>
                  <a:lnTo>
                    <a:pt x="12801" y="299300"/>
                  </a:lnTo>
                  <a:lnTo>
                    <a:pt x="13144" y="299250"/>
                  </a:lnTo>
                  <a:lnTo>
                    <a:pt x="13335" y="299224"/>
                  </a:lnTo>
                  <a:lnTo>
                    <a:pt x="13677" y="299161"/>
                  </a:lnTo>
                  <a:close/>
                </a:path>
                <a:path w="474345" h="316229">
                  <a:moveTo>
                    <a:pt x="14389" y="255993"/>
                  </a:moveTo>
                  <a:lnTo>
                    <a:pt x="14033" y="254749"/>
                  </a:lnTo>
                  <a:lnTo>
                    <a:pt x="13817" y="253796"/>
                  </a:lnTo>
                  <a:lnTo>
                    <a:pt x="13677" y="252425"/>
                  </a:lnTo>
                  <a:lnTo>
                    <a:pt x="13665" y="251955"/>
                  </a:lnTo>
                  <a:lnTo>
                    <a:pt x="13716" y="251510"/>
                  </a:lnTo>
                  <a:lnTo>
                    <a:pt x="10147" y="254203"/>
                  </a:lnTo>
                  <a:lnTo>
                    <a:pt x="10871" y="255435"/>
                  </a:lnTo>
                  <a:lnTo>
                    <a:pt x="11963" y="255993"/>
                  </a:lnTo>
                  <a:lnTo>
                    <a:pt x="13970" y="255993"/>
                  </a:lnTo>
                  <a:lnTo>
                    <a:pt x="14389" y="255993"/>
                  </a:lnTo>
                  <a:close/>
                </a:path>
                <a:path w="474345" h="316229">
                  <a:moveTo>
                    <a:pt x="16662" y="313715"/>
                  </a:moveTo>
                  <a:lnTo>
                    <a:pt x="16459" y="313258"/>
                  </a:lnTo>
                  <a:lnTo>
                    <a:pt x="15887" y="313093"/>
                  </a:lnTo>
                  <a:lnTo>
                    <a:pt x="15392" y="312978"/>
                  </a:lnTo>
                  <a:lnTo>
                    <a:pt x="14909" y="312851"/>
                  </a:lnTo>
                  <a:lnTo>
                    <a:pt x="14744" y="316153"/>
                  </a:lnTo>
                  <a:lnTo>
                    <a:pt x="15430" y="315620"/>
                  </a:lnTo>
                  <a:lnTo>
                    <a:pt x="15278" y="315518"/>
                  </a:lnTo>
                  <a:lnTo>
                    <a:pt x="15125" y="315429"/>
                  </a:lnTo>
                  <a:lnTo>
                    <a:pt x="14973" y="315328"/>
                  </a:lnTo>
                  <a:lnTo>
                    <a:pt x="15214" y="315315"/>
                  </a:lnTo>
                  <a:lnTo>
                    <a:pt x="15367" y="315429"/>
                  </a:lnTo>
                  <a:lnTo>
                    <a:pt x="15519" y="315531"/>
                  </a:lnTo>
                  <a:lnTo>
                    <a:pt x="16624" y="314693"/>
                  </a:lnTo>
                  <a:lnTo>
                    <a:pt x="16662" y="314185"/>
                  </a:lnTo>
                  <a:lnTo>
                    <a:pt x="16662" y="313715"/>
                  </a:lnTo>
                  <a:close/>
                </a:path>
                <a:path w="474345" h="316229">
                  <a:moveTo>
                    <a:pt x="17018" y="279400"/>
                  </a:moveTo>
                  <a:lnTo>
                    <a:pt x="16103" y="277888"/>
                  </a:lnTo>
                  <a:lnTo>
                    <a:pt x="13906" y="277012"/>
                  </a:lnTo>
                  <a:lnTo>
                    <a:pt x="13347" y="276783"/>
                  </a:lnTo>
                  <a:lnTo>
                    <a:pt x="12230" y="276352"/>
                  </a:lnTo>
                  <a:lnTo>
                    <a:pt x="11658" y="277914"/>
                  </a:lnTo>
                  <a:lnTo>
                    <a:pt x="11404" y="278701"/>
                  </a:lnTo>
                  <a:lnTo>
                    <a:pt x="12725" y="278955"/>
                  </a:lnTo>
                  <a:lnTo>
                    <a:pt x="13690" y="279552"/>
                  </a:lnTo>
                  <a:lnTo>
                    <a:pt x="15163" y="281774"/>
                  </a:lnTo>
                  <a:lnTo>
                    <a:pt x="15862" y="282651"/>
                  </a:lnTo>
                  <a:lnTo>
                    <a:pt x="16624" y="283425"/>
                  </a:lnTo>
                  <a:lnTo>
                    <a:pt x="16573" y="283032"/>
                  </a:lnTo>
                  <a:lnTo>
                    <a:pt x="16573" y="282613"/>
                  </a:lnTo>
                  <a:lnTo>
                    <a:pt x="17018" y="279400"/>
                  </a:lnTo>
                  <a:close/>
                </a:path>
                <a:path w="474345" h="316229">
                  <a:moveTo>
                    <a:pt x="25615" y="272122"/>
                  </a:moveTo>
                  <a:lnTo>
                    <a:pt x="25298" y="272326"/>
                  </a:lnTo>
                  <a:lnTo>
                    <a:pt x="25565" y="272491"/>
                  </a:lnTo>
                  <a:lnTo>
                    <a:pt x="25615" y="272122"/>
                  </a:lnTo>
                  <a:close/>
                </a:path>
                <a:path w="474345" h="316229">
                  <a:moveTo>
                    <a:pt x="31800" y="301434"/>
                  </a:moveTo>
                  <a:close/>
                </a:path>
                <a:path w="474345" h="316229">
                  <a:moveTo>
                    <a:pt x="63677" y="243166"/>
                  </a:moveTo>
                  <a:lnTo>
                    <a:pt x="62458" y="241922"/>
                  </a:lnTo>
                  <a:lnTo>
                    <a:pt x="61937" y="242443"/>
                  </a:lnTo>
                  <a:lnTo>
                    <a:pt x="61455" y="242976"/>
                  </a:lnTo>
                  <a:lnTo>
                    <a:pt x="61010" y="243522"/>
                  </a:lnTo>
                  <a:lnTo>
                    <a:pt x="60667" y="243967"/>
                  </a:lnTo>
                  <a:lnTo>
                    <a:pt x="61036" y="244678"/>
                  </a:lnTo>
                  <a:lnTo>
                    <a:pt x="63677" y="243166"/>
                  </a:lnTo>
                  <a:close/>
                </a:path>
                <a:path w="474345" h="316229">
                  <a:moveTo>
                    <a:pt x="68897" y="257365"/>
                  </a:moveTo>
                  <a:lnTo>
                    <a:pt x="68275" y="256844"/>
                  </a:lnTo>
                  <a:lnTo>
                    <a:pt x="67754" y="256209"/>
                  </a:lnTo>
                  <a:lnTo>
                    <a:pt x="67297" y="255536"/>
                  </a:lnTo>
                  <a:lnTo>
                    <a:pt x="67144" y="255828"/>
                  </a:lnTo>
                  <a:lnTo>
                    <a:pt x="67005" y="256159"/>
                  </a:lnTo>
                  <a:lnTo>
                    <a:pt x="66890" y="256501"/>
                  </a:lnTo>
                  <a:lnTo>
                    <a:pt x="67818" y="258394"/>
                  </a:lnTo>
                  <a:lnTo>
                    <a:pt x="68897" y="257365"/>
                  </a:lnTo>
                  <a:close/>
                </a:path>
                <a:path w="474345" h="316229">
                  <a:moveTo>
                    <a:pt x="70688" y="262153"/>
                  </a:moveTo>
                  <a:lnTo>
                    <a:pt x="70523" y="261454"/>
                  </a:lnTo>
                  <a:lnTo>
                    <a:pt x="70015" y="260908"/>
                  </a:lnTo>
                  <a:lnTo>
                    <a:pt x="69265" y="260870"/>
                  </a:lnTo>
                  <a:lnTo>
                    <a:pt x="69049" y="260870"/>
                  </a:lnTo>
                  <a:lnTo>
                    <a:pt x="68834" y="260972"/>
                  </a:lnTo>
                  <a:lnTo>
                    <a:pt x="68592" y="261124"/>
                  </a:lnTo>
                  <a:lnTo>
                    <a:pt x="68694" y="261391"/>
                  </a:lnTo>
                  <a:lnTo>
                    <a:pt x="68834" y="261620"/>
                  </a:lnTo>
                  <a:lnTo>
                    <a:pt x="69049" y="261823"/>
                  </a:lnTo>
                  <a:lnTo>
                    <a:pt x="69354" y="261950"/>
                  </a:lnTo>
                  <a:lnTo>
                    <a:pt x="69659" y="262051"/>
                  </a:lnTo>
                  <a:lnTo>
                    <a:pt x="70154" y="262255"/>
                  </a:lnTo>
                  <a:lnTo>
                    <a:pt x="70434" y="262178"/>
                  </a:lnTo>
                  <a:lnTo>
                    <a:pt x="70688" y="262153"/>
                  </a:lnTo>
                  <a:close/>
                </a:path>
                <a:path w="474345" h="316229">
                  <a:moveTo>
                    <a:pt x="145834" y="198335"/>
                  </a:moveTo>
                  <a:lnTo>
                    <a:pt x="145224" y="198755"/>
                  </a:lnTo>
                  <a:lnTo>
                    <a:pt x="145021" y="199174"/>
                  </a:lnTo>
                  <a:lnTo>
                    <a:pt x="145034" y="199593"/>
                  </a:lnTo>
                  <a:lnTo>
                    <a:pt x="145516" y="199504"/>
                  </a:lnTo>
                  <a:lnTo>
                    <a:pt x="145732" y="198691"/>
                  </a:lnTo>
                  <a:lnTo>
                    <a:pt x="145834" y="198335"/>
                  </a:lnTo>
                  <a:close/>
                </a:path>
                <a:path w="474345" h="316229">
                  <a:moveTo>
                    <a:pt x="149288" y="200012"/>
                  </a:moveTo>
                  <a:lnTo>
                    <a:pt x="148983" y="199834"/>
                  </a:lnTo>
                  <a:lnTo>
                    <a:pt x="148691" y="199694"/>
                  </a:lnTo>
                  <a:lnTo>
                    <a:pt x="148386" y="199517"/>
                  </a:lnTo>
                  <a:lnTo>
                    <a:pt x="148348" y="199682"/>
                  </a:lnTo>
                  <a:lnTo>
                    <a:pt x="148336" y="200152"/>
                  </a:lnTo>
                  <a:lnTo>
                    <a:pt x="148602" y="200571"/>
                  </a:lnTo>
                  <a:lnTo>
                    <a:pt x="148907" y="201155"/>
                  </a:lnTo>
                  <a:lnTo>
                    <a:pt x="149174" y="200863"/>
                  </a:lnTo>
                  <a:lnTo>
                    <a:pt x="149174" y="200418"/>
                  </a:lnTo>
                  <a:lnTo>
                    <a:pt x="149288" y="200012"/>
                  </a:lnTo>
                  <a:close/>
                </a:path>
                <a:path w="474345" h="316229">
                  <a:moveTo>
                    <a:pt x="168338" y="151218"/>
                  </a:moveTo>
                  <a:lnTo>
                    <a:pt x="167970" y="150926"/>
                  </a:lnTo>
                  <a:lnTo>
                    <a:pt x="167792" y="150672"/>
                  </a:lnTo>
                  <a:lnTo>
                    <a:pt x="167576" y="150914"/>
                  </a:lnTo>
                  <a:lnTo>
                    <a:pt x="167195" y="151155"/>
                  </a:lnTo>
                  <a:lnTo>
                    <a:pt x="167195" y="151384"/>
                  </a:lnTo>
                  <a:lnTo>
                    <a:pt x="167195" y="151676"/>
                  </a:lnTo>
                  <a:lnTo>
                    <a:pt x="167513" y="151968"/>
                  </a:lnTo>
                  <a:lnTo>
                    <a:pt x="167703" y="152247"/>
                  </a:lnTo>
                  <a:lnTo>
                    <a:pt x="167919" y="151980"/>
                  </a:lnTo>
                  <a:lnTo>
                    <a:pt x="168262" y="151739"/>
                  </a:lnTo>
                  <a:lnTo>
                    <a:pt x="168300" y="151434"/>
                  </a:lnTo>
                  <a:lnTo>
                    <a:pt x="168338" y="151218"/>
                  </a:lnTo>
                  <a:close/>
                </a:path>
                <a:path w="474345" h="316229">
                  <a:moveTo>
                    <a:pt x="191960" y="178193"/>
                  </a:moveTo>
                  <a:lnTo>
                    <a:pt x="191706" y="177736"/>
                  </a:lnTo>
                  <a:lnTo>
                    <a:pt x="191579" y="177507"/>
                  </a:lnTo>
                  <a:lnTo>
                    <a:pt x="191477" y="177304"/>
                  </a:lnTo>
                  <a:lnTo>
                    <a:pt x="191376" y="177063"/>
                  </a:lnTo>
                  <a:lnTo>
                    <a:pt x="190728" y="177177"/>
                  </a:lnTo>
                  <a:lnTo>
                    <a:pt x="190106" y="177368"/>
                  </a:lnTo>
                  <a:lnTo>
                    <a:pt x="189509" y="177622"/>
                  </a:lnTo>
                  <a:lnTo>
                    <a:pt x="189953" y="178485"/>
                  </a:lnTo>
                  <a:lnTo>
                    <a:pt x="190500" y="179324"/>
                  </a:lnTo>
                  <a:lnTo>
                    <a:pt x="191185" y="180149"/>
                  </a:lnTo>
                  <a:lnTo>
                    <a:pt x="191439" y="179082"/>
                  </a:lnTo>
                  <a:lnTo>
                    <a:pt x="191960" y="178193"/>
                  </a:lnTo>
                  <a:close/>
                </a:path>
                <a:path w="474345" h="316229">
                  <a:moveTo>
                    <a:pt x="200837" y="169456"/>
                  </a:moveTo>
                  <a:lnTo>
                    <a:pt x="200774" y="166687"/>
                  </a:lnTo>
                  <a:lnTo>
                    <a:pt x="198513" y="165112"/>
                  </a:lnTo>
                  <a:lnTo>
                    <a:pt x="198958" y="164338"/>
                  </a:lnTo>
                  <a:lnTo>
                    <a:pt x="199478" y="163868"/>
                  </a:lnTo>
                  <a:lnTo>
                    <a:pt x="200063" y="163601"/>
                  </a:lnTo>
                  <a:lnTo>
                    <a:pt x="199517" y="163677"/>
                  </a:lnTo>
                  <a:lnTo>
                    <a:pt x="199250" y="163766"/>
                  </a:lnTo>
                  <a:lnTo>
                    <a:pt x="198780" y="163893"/>
                  </a:lnTo>
                  <a:lnTo>
                    <a:pt x="198310" y="163969"/>
                  </a:lnTo>
                  <a:lnTo>
                    <a:pt x="197853" y="163995"/>
                  </a:lnTo>
                  <a:lnTo>
                    <a:pt x="198361" y="165049"/>
                  </a:lnTo>
                  <a:lnTo>
                    <a:pt x="197205" y="167030"/>
                  </a:lnTo>
                  <a:lnTo>
                    <a:pt x="199174" y="169037"/>
                  </a:lnTo>
                  <a:lnTo>
                    <a:pt x="199136" y="169532"/>
                  </a:lnTo>
                  <a:lnTo>
                    <a:pt x="200837" y="169456"/>
                  </a:lnTo>
                  <a:close/>
                </a:path>
                <a:path w="474345" h="316229">
                  <a:moveTo>
                    <a:pt x="207543" y="166014"/>
                  </a:moveTo>
                  <a:lnTo>
                    <a:pt x="207098" y="165227"/>
                  </a:lnTo>
                  <a:lnTo>
                    <a:pt x="206870" y="164350"/>
                  </a:lnTo>
                  <a:lnTo>
                    <a:pt x="206565" y="164325"/>
                  </a:lnTo>
                  <a:lnTo>
                    <a:pt x="206146" y="164287"/>
                  </a:lnTo>
                  <a:lnTo>
                    <a:pt x="205727" y="164223"/>
                  </a:lnTo>
                  <a:lnTo>
                    <a:pt x="205308" y="164160"/>
                  </a:lnTo>
                  <a:lnTo>
                    <a:pt x="206070" y="166014"/>
                  </a:lnTo>
                  <a:lnTo>
                    <a:pt x="207035" y="166014"/>
                  </a:lnTo>
                  <a:lnTo>
                    <a:pt x="207543" y="166014"/>
                  </a:lnTo>
                  <a:close/>
                </a:path>
                <a:path w="474345" h="316229">
                  <a:moveTo>
                    <a:pt x="232384" y="136880"/>
                  </a:moveTo>
                  <a:lnTo>
                    <a:pt x="232168" y="136588"/>
                  </a:lnTo>
                  <a:lnTo>
                    <a:pt x="231597" y="135788"/>
                  </a:lnTo>
                  <a:lnTo>
                    <a:pt x="231190" y="136067"/>
                  </a:lnTo>
                  <a:lnTo>
                    <a:pt x="230746" y="136309"/>
                  </a:lnTo>
                  <a:lnTo>
                    <a:pt x="230428" y="136664"/>
                  </a:lnTo>
                  <a:lnTo>
                    <a:pt x="230847" y="137528"/>
                  </a:lnTo>
                  <a:lnTo>
                    <a:pt x="230974" y="137502"/>
                  </a:lnTo>
                  <a:lnTo>
                    <a:pt x="231470" y="137401"/>
                  </a:lnTo>
                  <a:lnTo>
                    <a:pt x="231927" y="137096"/>
                  </a:lnTo>
                  <a:lnTo>
                    <a:pt x="232384" y="136880"/>
                  </a:lnTo>
                  <a:close/>
                </a:path>
                <a:path w="474345" h="316229">
                  <a:moveTo>
                    <a:pt x="233819" y="129590"/>
                  </a:moveTo>
                  <a:lnTo>
                    <a:pt x="233680" y="129146"/>
                  </a:lnTo>
                  <a:lnTo>
                    <a:pt x="233349" y="128206"/>
                  </a:lnTo>
                  <a:lnTo>
                    <a:pt x="232803" y="127330"/>
                  </a:lnTo>
                  <a:lnTo>
                    <a:pt x="232321" y="126428"/>
                  </a:lnTo>
                  <a:lnTo>
                    <a:pt x="232143" y="126111"/>
                  </a:lnTo>
                  <a:lnTo>
                    <a:pt x="231902" y="126136"/>
                  </a:lnTo>
                  <a:lnTo>
                    <a:pt x="231432" y="126225"/>
                  </a:lnTo>
                  <a:lnTo>
                    <a:pt x="232829" y="131279"/>
                  </a:lnTo>
                  <a:lnTo>
                    <a:pt x="233210" y="130708"/>
                  </a:lnTo>
                  <a:lnTo>
                    <a:pt x="233514" y="130276"/>
                  </a:lnTo>
                  <a:lnTo>
                    <a:pt x="233819" y="129590"/>
                  </a:lnTo>
                  <a:close/>
                </a:path>
                <a:path w="474345" h="316229">
                  <a:moveTo>
                    <a:pt x="253492" y="216065"/>
                  </a:moveTo>
                  <a:lnTo>
                    <a:pt x="252539" y="215874"/>
                  </a:lnTo>
                  <a:lnTo>
                    <a:pt x="250659" y="215430"/>
                  </a:lnTo>
                  <a:lnTo>
                    <a:pt x="249859" y="215506"/>
                  </a:lnTo>
                  <a:lnTo>
                    <a:pt x="249174" y="215582"/>
                  </a:lnTo>
                  <a:lnTo>
                    <a:pt x="248589" y="216700"/>
                  </a:lnTo>
                  <a:lnTo>
                    <a:pt x="248399" y="217271"/>
                  </a:lnTo>
                  <a:lnTo>
                    <a:pt x="251066" y="217703"/>
                  </a:lnTo>
                  <a:lnTo>
                    <a:pt x="253492" y="216065"/>
                  </a:lnTo>
                  <a:close/>
                </a:path>
                <a:path w="474345" h="316229">
                  <a:moveTo>
                    <a:pt x="254812" y="142125"/>
                  </a:moveTo>
                  <a:lnTo>
                    <a:pt x="254673" y="142163"/>
                  </a:lnTo>
                  <a:lnTo>
                    <a:pt x="254736" y="142455"/>
                  </a:lnTo>
                  <a:lnTo>
                    <a:pt x="254812" y="142138"/>
                  </a:lnTo>
                  <a:close/>
                </a:path>
                <a:path w="474345" h="316229">
                  <a:moveTo>
                    <a:pt x="255993" y="140119"/>
                  </a:moveTo>
                  <a:lnTo>
                    <a:pt x="254711" y="138544"/>
                  </a:lnTo>
                  <a:lnTo>
                    <a:pt x="253555" y="138163"/>
                  </a:lnTo>
                  <a:lnTo>
                    <a:pt x="251282" y="138366"/>
                  </a:lnTo>
                  <a:lnTo>
                    <a:pt x="249859" y="138912"/>
                  </a:lnTo>
                  <a:lnTo>
                    <a:pt x="248335" y="139293"/>
                  </a:lnTo>
                  <a:lnTo>
                    <a:pt x="248246" y="145249"/>
                  </a:lnTo>
                  <a:lnTo>
                    <a:pt x="250583" y="143548"/>
                  </a:lnTo>
                  <a:lnTo>
                    <a:pt x="252171" y="141579"/>
                  </a:lnTo>
                  <a:lnTo>
                    <a:pt x="254736" y="142113"/>
                  </a:lnTo>
                  <a:lnTo>
                    <a:pt x="255663" y="141249"/>
                  </a:lnTo>
                  <a:lnTo>
                    <a:pt x="255993" y="140119"/>
                  </a:lnTo>
                  <a:close/>
                </a:path>
                <a:path w="474345" h="316229">
                  <a:moveTo>
                    <a:pt x="256070" y="146050"/>
                  </a:moveTo>
                  <a:lnTo>
                    <a:pt x="255054" y="143319"/>
                  </a:lnTo>
                  <a:lnTo>
                    <a:pt x="254736" y="142455"/>
                  </a:lnTo>
                  <a:lnTo>
                    <a:pt x="254457" y="143459"/>
                  </a:lnTo>
                  <a:lnTo>
                    <a:pt x="253923" y="144589"/>
                  </a:lnTo>
                  <a:lnTo>
                    <a:pt x="256070" y="146050"/>
                  </a:lnTo>
                  <a:close/>
                </a:path>
                <a:path w="474345" h="316229">
                  <a:moveTo>
                    <a:pt x="257594" y="182499"/>
                  </a:moveTo>
                  <a:lnTo>
                    <a:pt x="256616" y="182283"/>
                  </a:lnTo>
                  <a:lnTo>
                    <a:pt x="255663" y="182118"/>
                  </a:lnTo>
                  <a:lnTo>
                    <a:pt x="254723" y="181978"/>
                  </a:lnTo>
                  <a:lnTo>
                    <a:pt x="254520" y="182206"/>
                  </a:lnTo>
                  <a:lnTo>
                    <a:pt x="251904" y="185204"/>
                  </a:lnTo>
                  <a:lnTo>
                    <a:pt x="252768" y="185521"/>
                  </a:lnTo>
                  <a:lnTo>
                    <a:pt x="253631" y="185915"/>
                  </a:lnTo>
                  <a:lnTo>
                    <a:pt x="257175" y="183273"/>
                  </a:lnTo>
                  <a:lnTo>
                    <a:pt x="257594" y="182499"/>
                  </a:lnTo>
                  <a:close/>
                </a:path>
                <a:path w="474345" h="316229">
                  <a:moveTo>
                    <a:pt x="268376" y="170929"/>
                  </a:moveTo>
                  <a:lnTo>
                    <a:pt x="266776" y="168148"/>
                  </a:lnTo>
                  <a:lnTo>
                    <a:pt x="266585" y="168376"/>
                  </a:lnTo>
                  <a:lnTo>
                    <a:pt x="265049" y="170129"/>
                  </a:lnTo>
                  <a:lnTo>
                    <a:pt x="266065" y="170637"/>
                  </a:lnTo>
                  <a:lnTo>
                    <a:pt x="267081" y="171234"/>
                  </a:lnTo>
                  <a:lnTo>
                    <a:pt x="267690" y="172186"/>
                  </a:lnTo>
                  <a:lnTo>
                    <a:pt x="267792" y="172059"/>
                  </a:lnTo>
                  <a:lnTo>
                    <a:pt x="267881" y="171907"/>
                  </a:lnTo>
                  <a:lnTo>
                    <a:pt x="268122" y="171500"/>
                  </a:lnTo>
                  <a:lnTo>
                    <a:pt x="268262" y="171246"/>
                  </a:lnTo>
                  <a:lnTo>
                    <a:pt x="268376" y="170929"/>
                  </a:lnTo>
                  <a:close/>
                </a:path>
                <a:path w="474345" h="316229">
                  <a:moveTo>
                    <a:pt x="274358" y="176949"/>
                  </a:moveTo>
                  <a:lnTo>
                    <a:pt x="273773" y="176466"/>
                  </a:lnTo>
                  <a:lnTo>
                    <a:pt x="273138" y="176123"/>
                  </a:lnTo>
                  <a:lnTo>
                    <a:pt x="272072" y="175628"/>
                  </a:lnTo>
                  <a:lnTo>
                    <a:pt x="271195" y="175285"/>
                  </a:lnTo>
                  <a:lnTo>
                    <a:pt x="270967" y="175387"/>
                  </a:lnTo>
                  <a:lnTo>
                    <a:pt x="270764" y="175501"/>
                  </a:lnTo>
                  <a:lnTo>
                    <a:pt x="270573" y="175628"/>
                  </a:lnTo>
                  <a:lnTo>
                    <a:pt x="271195" y="176022"/>
                  </a:lnTo>
                  <a:lnTo>
                    <a:pt x="271780" y="176453"/>
                  </a:lnTo>
                  <a:lnTo>
                    <a:pt x="272326" y="176936"/>
                  </a:lnTo>
                  <a:lnTo>
                    <a:pt x="272465" y="177050"/>
                  </a:lnTo>
                  <a:lnTo>
                    <a:pt x="272618" y="177165"/>
                  </a:lnTo>
                  <a:lnTo>
                    <a:pt x="272757" y="177317"/>
                  </a:lnTo>
                  <a:lnTo>
                    <a:pt x="272923" y="177469"/>
                  </a:lnTo>
                  <a:lnTo>
                    <a:pt x="273697" y="177279"/>
                  </a:lnTo>
                  <a:lnTo>
                    <a:pt x="274358" y="176949"/>
                  </a:lnTo>
                  <a:close/>
                </a:path>
                <a:path w="474345" h="316229">
                  <a:moveTo>
                    <a:pt x="276237" y="207695"/>
                  </a:moveTo>
                  <a:lnTo>
                    <a:pt x="275475" y="207543"/>
                  </a:lnTo>
                  <a:lnTo>
                    <a:pt x="272834" y="206997"/>
                  </a:lnTo>
                  <a:lnTo>
                    <a:pt x="272478" y="204597"/>
                  </a:lnTo>
                  <a:lnTo>
                    <a:pt x="276148" y="202895"/>
                  </a:lnTo>
                  <a:lnTo>
                    <a:pt x="276021" y="201523"/>
                  </a:lnTo>
                  <a:lnTo>
                    <a:pt x="275882" y="200164"/>
                  </a:lnTo>
                  <a:lnTo>
                    <a:pt x="275767" y="198869"/>
                  </a:lnTo>
                  <a:lnTo>
                    <a:pt x="275564" y="196824"/>
                  </a:lnTo>
                  <a:lnTo>
                    <a:pt x="274459" y="197256"/>
                  </a:lnTo>
                  <a:lnTo>
                    <a:pt x="273494" y="198158"/>
                  </a:lnTo>
                  <a:lnTo>
                    <a:pt x="272021" y="198793"/>
                  </a:lnTo>
                  <a:lnTo>
                    <a:pt x="271551" y="198869"/>
                  </a:lnTo>
                  <a:lnTo>
                    <a:pt x="270611" y="198666"/>
                  </a:lnTo>
                  <a:lnTo>
                    <a:pt x="270141" y="198412"/>
                  </a:lnTo>
                  <a:lnTo>
                    <a:pt x="269671" y="197980"/>
                  </a:lnTo>
                  <a:lnTo>
                    <a:pt x="269087" y="198412"/>
                  </a:lnTo>
                  <a:lnTo>
                    <a:pt x="268414" y="199504"/>
                  </a:lnTo>
                  <a:lnTo>
                    <a:pt x="267957" y="200088"/>
                  </a:lnTo>
                  <a:lnTo>
                    <a:pt x="266992" y="199097"/>
                  </a:lnTo>
                  <a:lnTo>
                    <a:pt x="266865" y="198767"/>
                  </a:lnTo>
                  <a:lnTo>
                    <a:pt x="266852" y="198539"/>
                  </a:lnTo>
                  <a:lnTo>
                    <a:pt x="266928" y="197802"/>
                  </a:lnTo>
                  <a:lnTo>
                    <a:pt x="267055" y="197256"/>
                  </a:lnTo>
                  <a:lnTo>
                    <a:pt x="267131" y="196989"/>
                  </a:lnTo>
                  <a:lnTo>
                    <a:pt x="267462" y="196418"/>
                  </a:lnTo>
                  <a:lnTo>
                    <a:pt x="267843" y="195503"/>
                  </a:lnTo>
                  <a:lnTo>
                    <a:pt x="268274" y="194284"/>
                  </a:lnTo>
                  <a:lnTo>
                    <a:pt x="268376" y="193903"/>
                  </a:lnTo>
                  <a:lnTo>
                    <a:pt x="268478" y="192227"/>
                  </a:lnTo>
                  <a:lnTo>
                    <a:pt x="269379" y="191198"/>
                  </a:lnTo>
                  <a:lnTo>
                    <a:pt x="270383" y="190030"/>
                  </a:lnTo>
                  <a:lnTo>
                    <a:pt x="272021" y="189496"/>
                  </a:lnTo>
                  <a:lnTo>
                    <a:pt x="273583" y="188671"/>
                  </a:lnTo>
                  <a:lnTo>
                    <a:pt x="272097" y="186639"/>
                  </a:lnTo>
                  <a:lnTo>
                    <a:pt x="271056" y="184226"/>
                  </a:lnTo>
                  <a:lnTo>
                    <a:pt x="268795" y="182816"/>
                  </a:lnTo>
                  <a:lnTo>
                    <a:pt x="270332" y="181051"/>
                  </a:lnTo>
                  <a:lnTo>
                    <a:pt x="267589" y="179819"/>
                  </a:lnTo>
                  <a:lnTo>
                    <a:pt x="267373" y="180200"/>
                  </a:lnTo>
                  <a:lnTo>
                    <a:pt x="267271" y="181051"/>
                  </a:lnTo>
                  <a:lnTo>
                    <a:pt x="267779" y="184226"/>
                  </a:lnTo>
                  <a:lnTo>
                    <a:pt x="268935" y="189064"/>
                  </a:lnTo>
                  <a:lnTo>
                    <a:pt x="268427" y="190030"/>
                  </a:lnTo>
                  <a:lnTo>
                    <a:pt x="263525" y="191198"/>
                  </a:lnTo>
                  <a:lnTo>
                    <a:pt x="260705" y="191046"/>
                  </a:lnTo>
                  <a:lnTo>
                    <a:pt x="259892" y="192493"/>
                  </a:lnTo>
                  <a:lnTo>
                    <a:pt x="259270" y="194665"/>
                  </a:lnTo>
                  <a:lnTo>
                    <a:pt x="262534" y="198475"/>
                  </a:lnTo>
                  <a:lnTo>
                    <a:pt x="261937" y="199504"/>
                  </a:lnTo>
                  <a:lnTo>
                    <a:pt x="261505" y="200075"/>
                  </a:lnTo>
                  <a:lnTo>
                    <a:pt x="261277" y="200088"/>
                  </a:lnTo>
                  <a:lnTo>
                    <a:pt x="261099" y="200164"/>
                  </a:lnTo>
                  <a:lnTo>
                    <a:pt x="261073" y="199859"/>
                  </a:lnTo>
                  <a:lnTo>
                    <a:pt x="260959" y="199504"/>
                  </a:lnTo>
                  <a:lnTo>
                    <a:pt x="261010" y="199301"/>
                  </a:lnTo>
                  <a:lnTo>
                    <a:pt x="261480" y="198958"/>
                  </a:lnTo>
                  <a:lnTo>
                    <a:pt x="261988" y="198767"/>
                  </a:lnTo>
                  <a:lnTo>
                    <a:pt x="262509" y="198539"/>
                  </a:lnTo>
                  <a:lnTo>
                    <a:pt x="262026" y="198335"/>
                  </a:lnTo>
                  <a:lnTo>
                    <a:pt x="261429" y="198259"/>
                  </a:lnTo>
                  <a:lnTo>
                    <a:pt x="259956" y="197967"/>
                  </a:lnTo>
                  <a:lnTo>
                    <a:pt x="259422" y="197840"/>
                  </a:lnTo>
                  <a:lnTo>
                    <a:pt x="259422" y="203581"/>
                  </a:lnTo>
                  <a:lnTo>
                    <a:pt x="259270" y="204597"/>
                  </a:lnTo>
                  <a:lnTo>
                    <a:pt x="259156" y="204914"/>
                  </a:lnTo>
                  <a:lnTo>
                    <a:pt x="257543" y="206489"/>
                  </a:lnTo>
                  <a:lnTo>
                    <a:pt x="256667" y="207035"/>
                  </a:lnTo>
                  <a:lnTo>
                    <a:pt x="255485" y="207543"/>
                  </a:lnTo>
                  <a:lnTo>
                    <a:pt x="255600" y="206489"/>
                  </a:lnTo>
                  <a:lnTo>
                    <a:pt x="256425" y="203835"/>
                  </a:lnTo>
                  <a:lnTo>
                    <a:pt x="256895" y="202730"/>
                  </a:lnTo>
                  <a:lnTo>
                    <a:pt x="257340" y="201523"/>
                  </a:lnTo>
                  <a:lnTo>
                    <a:pt x="258165" y="201777"/>
                  </a:lnTo>
                  <a:lnTo>
                    <a:pt x="258749" y="201777"/>
                  </a:lnTo>
                  <a:lnTo>
                    <a:pt x="259422" y="203581"/>
                  </a:lnTo>
                  <a:lnTo>
                    <a:pt x="259422" y="197840"/>
                  </a:lnTo>
                  <a:lnTo>
                    <a:pt x="259295" y="197802"/>
                  </a:lnTo>
                  <a:lnTo>
                    <a:pt x="257695" y="195922"/>
                  </a:lnTo>
                  <a:lnTo>
                    <a:pt x="257505" y="195643"/>
                  </a:lnTo>
                  <a:lnTo>
                    <a:pt x="256730" y="194284"/>
                  </a:lnTo>
                  <a:lnTo>
                    <a:pt x="253758" y="193903"/>
                  </a:lnTo>
                  <a:lnTo>
                    <a:pt x="253085" y="192786"/>
                  </a:lnTo>
                  <a:lnTo>
                    <a:pt x="251968" y="191236"/>
                  </a:lnTo>
                  <a:lnTo>
                    <a:pt x="251764" y="190169"/>
                  </a:lnTo>
                  <a:lnTo>
                    <a:pt x="250571" y="188963"/>
                  </a:lnTo>
                  <a:lnTo>
                    <a:pt x="249897" y="188518"/>
                  </a:lnTo>
                  <a:lnTo>
                    <a:pt x="249199" y="188315"/>
                  </a:lnTo>
                  <a:lnTo>
                    <a:pt x="245198" y="192913"/>
                  </a:lnTo>
                  <a:lnTo>
                    <a:pt x="245198" y="196557"/>
                  </a:lnTo>
                  <a:lnTo>
                    <a:pt x="245084" y="196710"/>
                  </a:lnTo>
                  <a:lnTo>
                    <a:pt x="244462" y="197065"/>
                  </a:lnTo>
                  <a:lnTo>
                    <a:pt x="244906" y="196354"/>
                  </a:lnTo>
                  <a:lnTo>
                    <a:pt x="245021" y="196138"/>
                  </a:lnTo>
                  <a:lnTo>
                    <a:pt x="245186" y="195745"/>
                  </a:lnTo>
                  <a:lnTo>
                    <a:pt x="245198" y="196557"/>
                  </a:lnTo>
                  <a:lnTo>
                    <a:pt x="245198" y="192913"/>
                  </a:lnTo>
                  <a:lnTo>
                    <a:pt x="243878" y="194424"/>
                  </a:lnTo>
                  <a:lnTo>
                    <a:pt x="241160" y="200266"/>
                  </a:lnTo>
                  <a:lnTo>
                    <a:pt x="240474" y="201676"/>
                  </a:lnTo>
                  <a:lnTo>
                    <a:pt x="237693" y="205105"/>
                  </a:lnTo>
                  <a:lnTo>
                    <a:pt x="237655" y="205905"/>
                  </a:lnTo>
                  <a:lnTo>
                    <a:pt x="240906" y="210235"/>
                  </a:lnTo>
                  <a:lnTo>
                    <a:pt x="241249" y="209880"/>
                  </a:lnTo>
                  <a:lnTo>
                    <a:pt x="241642" y="209562"/>
                  </a:lnTo>
                  <a:lnTo>
                    <a:pt x="242277" y="208915"/>
                  </a:lnTo>
                  <a:lnTo>
                    <a:pt x="242328" y="208661"/>
                  </a:lnTo>
                  <a:lnTo>
                    <a:pt x="241922" y="207035"/>
                  </a:lnTo>
                  <a:lnTo>
                    <a:pt x="241947" y="206489"/>
                  </a:lnTo>
                  <a:lnTo>
                    <a:pt x="243001" y="204825"/>
                  </a:lnTo>
                  <a:lnTo>
                    <a:pt x="245338" y="201523"/>
                  </a:lnTo>
                  <a:lnTo>
                    <a:pt x="246748" y="199301"/>
                  </a:lnTo>
                  <a:lnTo>
                    <a:pt x="246621" y="198767"/>
                  </a:lnTo>
                  <a:lnTo>
                    <a:pt x="246024" y="197967"/>
                  </a:lnTo>
                  <a:lnTo>
                    <a:pt x="244487" y="197078"/>
                  </a:lnTo>
                  <a:lnTo>
                    <a:pt x="244627" y="197065"/>
                  </a:lnTo>
                  <a:lnTo>
                    <a:pt x="245338" y="196989"/>
                  </a:lnTo>
                  <a:lnTo>
                    <a:pt x="246087" y="196557"/>
                  </a:lnTo>
                  <a:lnTo>
                    <a:pt x="247650" y="196062"/>
                  </a:lnTo>
                  <a:lnTo>
                    <a:pt x="248437" y="195948"/>
                  </a:lnTo>
                  <a:lnTo>
                    <a:pt x="250799" y="196913"/>
                  </a:lnTo>
                  <a:lnTo>
                    <a:pt x="252768" y="195948"/>
                  </a:lnTo>
                  <a:lnTo>
                    <a:pt x="254673" y="195745"/>
                  </a:lnTo>
                  <a:lnTo>
                    <a:pt x="255638" y="195643"/>
                  </a:lnTo>
                  <a:lnTo>
                    <a:pt x="256286" y="196354"/>
                  </a:lnTo>
                  <a:lnTo>
                    <a:pt x="256387" y="196481"/>
                  </a:lnTo>
                  <a:lnTo>
                    <a:pt x="256806" y="197802"/>
                  </a:lnTo>
                  <a:lnTo>
                    <a:pt x="256882" y="199097"/>
                  </a:lnTo>
                  <a:lnTo>
                    <a:pt x="256095" y="200266"/>
                  </a:lnTo>
                  <a:lnTo>
                    <a:pt x="255587" y="200977"/>
                  </a:lnTo>
                  <a:lnTo>
                    <a:pt x="254355" y="201853"/>
                  </a:lnTo>
                  <a:lnTo>
                    <a:pt x="253720" y="202120"/>
                  </a:lnTo>
                  <a:lnTo>
                    <a:pt x="252730" y="202120"/>
                  </a:lnTo>
                  <a:lnTo>
                    <a:pt x="252412" y="202158"/>
                  </a:lnTo>
                  <a:lnTo>
                    <a:pt x="251015" y="202247"/>
                  </a:lnTo>
                  <a:lnTo>
                    <a:pt x="249707" y="202730"/>
                  </a:lnTo>
                  <a:lnTo>
                    <a:pt x="248818" y="203936"/>
                  </a:lnTo>
                  <a:lnTo>
                    <a:pt x="249097" y="204914"/>
                  </a:lnTo>
                  <a:lnTo>
                    <a:pt x="249478" y="205562"/>
                  </a:lnTo>
                  <a:lnTo>
                    <a:pt x="249567" y="206489"/>
                  </a:lnTo>
                  <a:lnTo>
                    <a:pt x="249301" y="207784"/>
                  </a:lnTo>
                  <a:lnTo>
                    <a:pt x="248526" y="208686"/>
                  </a:lnTo>
                  <a:lnTo>
                    <a:pt x="248031" y="209562"/>
                  </a:lnTo>
                  <a:lnTo>
                    <a:pt x="247942" y="209918"/>
                  </a:lnTo>
                  <a:lnTo>
                    <a:pt x="248183" y="210045"/>
                  </a:lnTo>
                  <a:lnTo>
                    <a:pt x="248323" y="210146"/>
                  </a:lnTo>
                  <a:lnTo>
                    <a:pt x="249910" y="209257"/>
                  </a:lnTo>
                  <a:lnTo>
                    <a:pt x="251752" y="208915"/>
                  </a:lnTo>
                  <a:lnTo>
                    <a:pt x="253885" y="209016"/>
                  </a:lnTo>
                  <a:lnTo>
                    <a:pt x="254825" y="211658"/>
                  </a:lnTo>
                  <a:lnTo>
                    <a:pt x="255193" y="212775"/>
                  </a:lnTo>
                  <a:lnTo>
                    <a:pt x="255219" y="213931"/>
                  </a:lnTo>
                  <a:lnTo>
                    <a:pt x="253669" y="215938"/>
                  </a:lnTo>
                  <a:lnTo>
                    <a:pt x="254444" y="215430"/>
                  </a:lnTo>
                  <a:lnTo>
                    <a:pt x="255955" y="214261"/>
                  </a:lnTo>
                  <a:lnTo>
                    <a:pt x="258533" y="209562"/>
                  </a:lnTo>
                  <a:lnTo>
                    <a:pt x="259156" y="209562"/>
                  </a:lnTo>
                  <a:lnTo>
                    <a:pt x="262940" y="210921"/>
                  </a:lnTo>
                  <a:lnTo>
                    <a:pt x="263385" y="211366"/>
                  </a:lnTo>
                  <a:lnTo>
                    <a:pt x="263817" y="211658"/>
                  </a:lnTo>
                  <a:lnTo>
                    <a:pt x="264172" y="214261"/>
                  </a:lnTo>
                  <a:lnTo>
                    <a:pt x="264274" y="214452"/>
                  </a:lnTo>
                  <a:lnTo>
                    <a:pt x="265836" y="216115"/>
                  </a:lnTo>
                  <a:lnTo>
                    <a:pt x="266534" y="215430"/>
                  </a:lnTo>
                  <a:lnTo>
                    <a:pt x="267601" y="214261"/>
                  </a:lnTo>
                  <a:lnTo>
                    <a:pt x="268312" y="213398"/>
                  </a:lnTo>
                  <a:lnTo>
                    <a:pt x="269252" y="213296"/>
                  </a:lnTo>
                  <a:lnTo>
                    <a:pt x="272999" y="212966"/>
                  </a:lnTo>
                  <a:lnTo>
                    <a:pt x="274447" y="210299"/>
                  </a:lnTo>
                  <a:lnTo>
                    <a:pt x="274955" y="209562"/>
                  </a:lnTo>
                  <a:lnTo>
                    <a:pt x="275399" y="208915"/>
                  </a:lnTo>
                  <a:lnTo>
                    <a:pt x="276237" y="207695"/>
                  </a:lnTo>
                  <a:close/>
                </a:path>
                <a:path w="474345" h="316229">
                  <a:moveTo>
                    <a:pt x="278307" y="197662"/>
                  </a:moveTo>
                  <a:lnTo>
                    <a:pt x="278155" y="197637"/>
                  </a:lnTo>
                  <a:lnTo>
                    <a:pt x="277964" y="197535"/>
                  </a:lnTo>
                  <a:lnTo>
                    <a:pt x="277749" y="197688"/>
                  </a:lnTo>
                  <a:lnTo>
                    <a:pt x="277672" y="197878"/>
                  </a:lnTo>
                  <a:lnTo>
                    <a:pt x="277571" y="198031"/>
                  </a:lnTo>
                  <a:lnTo>
                    <a:pt x="277799" y="198081"/>
                  </a:lnTo>
                  <a:lnTo>
                    <a:pt x="278028" y="198145"/>
                  </a:lnTo>
                  <a:lnTo>
                    <a:pt x="278244" y="198196"/>
                  </a:lnTo>
                  <a:lnTo>
                    <a:pt x="278282" y="198031"/>
                  </a:lnTo>
                  <a:lnTo>
                    <a:pt x="278307" y="197662"/>
                  </a:lnTo>
                  <a:close/>
                </a:path>
                <a:path w="474345" h="316229">
                  <a:moveTo>
                    <a:pt x="278460" y="185077"/>
                  </a:moveTo>
                  <a:lnTo>
                    <a:pt x="278282" y="185077"/>
                  </a:lnTo>
                  <a:lnTo>
                    <a:pt x="278041" y="185026"/>
                  </a:lnTo>
                  <a:lnTo>
                    <a:pt x="277837" y="185191"/>
                  </a:lnTo>
                  <a:lnTo>
                    <a:pt x="277863" y="185432"/>
                  </a:lnTo>
                  <a:lnTo>
                    <a:pt x="277850" y="185610"/>
                  </a:lnTo>
                  <a:lnTo>
                    <a:pt x="278015" y="185610"/>
                  </a:lnTo>
                  <a:lnTo>
                    <a:pt x="278244" y="185661"/>
                  </a:lnTo>
                  <a:lnTo>
                    <a:pt x="278460" y="185483"/>
                  </a:lnTo>
                  <a:lnTo>
                    <a:pt x="278434" y="185242"/>
                  </a:lnTo>
                  <a:lnTo>
                    <a:pt x="278460" y="185077"/>
                  </a:lnTo>
                  <a:close/>
                </a:path>
                <a:path w="474345" h="316229">
                  <a:moveTo>
                    <a:pt x="284441" y="154990"/>
                  </a:moveTo>
                  <a:lnTo>
                    <a:pt x="284149" y="153403"/>
                  </a:lnTo>
                  <a:lnTo>
                    <a:pt x="282867" y="154876"/>
                  </a:lnTo>
                  <a:lnTo>
                    <a:pt x="281901" y="155905"/>
                  </a:lnTo>
                  <a:lnTo>
                    <a:pt x="281025" y="156946"/>
                  </a:lnTo>
                  <a:lnTo>
                    <a:pt x="280898" y="157086"/>
                  </a:lnTo>
                  <a:lnTo>
                    <a:pt x="280797" y="158127"/>
                  </a:lnTo>
                  <a:lnTo>
                    <a:pt x="280530" y="159156"/>
                  </a:lnTo>
                  <a:lnTo>
                    <a:pt x="280098" y="160172"/>
                  </a:lnTo>
                  <a:lnTo>
                    <a:pt x="280466" y="160655"/>
                  </a:lnTo>
                  <a:lnTo>
                    <a:pt x="281190" y="160655"/>
                  </a:lnTo>
                  <a:lnTo>
                    <a:pt x="282054" y="160604"/>
                  </a:lnTo>
                  <a:lnTo>
                    <a:pt x="282448" y="160197"/>
                  </a:lnTo>
                  <a:lnTo>
                    <a:pt x="283222" y="159372"/>
                  </a:lnTo>
                  <a:lnTo>
                    <a:pt x="283832" y="158457"/>
                  </a:lnTo>
                  <a:lnTo>
                    <a:pt x="284403" y="156235"/>
                  </a:lnTo>
                  <a:lnTo>
                    <a:pt x="284441" y="154990"/>
                  </a:lnTo>
                  <a:close/>
                </a:path>
                <a:path w="474345" h="316229">
                  <a:moveTo>
                    <a:pt x="289521" y="182143"/>
                  </a:moveTo>
                  <a:lnTo>
                    <a:pt x="289026" y="181648"/>
                  </a:lnTo>
                  <a:lnTo>
                    <a:pt x="288137" y="180657"/>
                  </a:lnTo>
                  <a:lnTo>
                    <a:pt x="286778" y="179235"/>
                  </a:lnTo>
                  <a:lnTo>
                    <a:pt x="285597" y="178206"/>
                  </a:lnTo>
                  <a:lnTo>
                    <a:pt x="281914" y="180543"/>
                  </a:lnTo>
                  <a:lnTo>
                    <a:pt x="283184" y="182714"/>
                  </a:lnTo>
                  <a:lnTo>
                    <a:pt x="284048" y="184835"/>
                  </a:lnTo>
                  <a:lnTo>
                    <a:pt x="284949" y="183870"/>
                  </a:lnTo>
                  <a:lnTo>
                    <a:pt x="285483" y="182994"/>
                  </a:lnTo>
                  <a:lnTo>
                    <a:pt x="286270" y="182562"/>
                  </a:lnTo>
                  <a:lnTo>
                    <a:pt x="286473" y="182448"/>
                  </a:lnTo>
                  <a:lnTo>
                    <a:pt x="286715" y="182384"/>
                  </a:lnTo>
                  <a:lnTo>
                    <a:pt x="287604" y="182245"/>
                  </a:lnTo>
                  <a:lnTo>
                    <a:pt x="288391" y="182257"/>
                  </a:lnTo>
                  <a:lnTo>
                    <a:pt x="289521" y="182143"/>
                  </a:lnTo>
                  <a:close/>
                </a:path>
                <a:path w="474345" h="316229">
                  <a:moveTo>
                    <a:pt x="293598" y="208508"/>
                  </a:moveTo>
                  <a:lnTo>
                    <a:pt x="293395" y="208114"/>
                  </a:lnTo>
                  <a:lnTo>
                    <a:pt x="292315" y="205727"/>
                  </a:lnTo>
                  <a:lnTo>
                    <a:pt x="292125" y="205295"/>
                  </a:lnTo>
                  <a:lnTo>
                    <a:pt x="291719" y="204698"/>
                  </a:lnTo>
                  <a:lnTo>
                    <a:pt x="291630" y="204558"/>
                  </a:lnTo>
                  <a:lnTo>
                    <a:pt x="291096" y="203771"/>
                  </a:lnTo>
                  <a:lnTo>
                    <a:pt x="290957" y="203720"/>
                  </a:lnTo>
                  <a:lnTo>
                    <a:pt x="290957" y="204558"/>
                  </a:lnTo>
                  <a:lnTo>
                    <a:pt x="290931" y="204685"/>
                  </a:lnTo>
                  <a:lnTo>
                    <a:pt x="290791" y="204698"/>
                  </a:lnTo>
                  <a:lnTo>
                    <a:pt x="290957" y="204558"/>
                  </a:lnTo>
                  <a:lnTo>
                    <a:pt x="290957" y="203720"/>
                  </a:lnTo>
                  <a:lnTo>
                    <a:pt x="289801" y="203263"/>
                  </a:lnTo>
                  <a:lnTo>
                    <a:pt x="288467" y="202780"/>
                  </a:lnTo>
                  <a:lnTo>
                    <a:pt x="286829" y="203314"/>
                  </a:lnTo>
                  <a:lnTo>
                    <a:pt x="282282" y="205816"/>
                  </a:lnTo>
                  <a:lnTo>
                    <a:pt x="280428" y="207187"/>
                  </a:lnTo>
                  <a:lnTo>
                    <a:pt x="278587" y="208394"/>
                  </a:lnTo>
                  <a:lnTo>
                    <a:pt x="278396" y="209689"/>
                  </a:lnTo>
                  <a:lnTo>
                    <a:pt x="278307" y="211112"/>
                  </a:lnTo>
                  <a:lnTo>
                    <a:pt x="277863" y="212559"/>
                  </a:lnTo>
                  <a:lnTo>
                    <a:pt x="277114" y="214287"/>
                  </a:lnTo>
                  <a:lnTo>
                    <a:pt x="276745" y="215023"/>
                  </a:lnTo>
                  <a:lnTo>
                    <a:pt x="276275" y="216039"/>
                  </a:lnTo>
                  <a:lnTo>
                    <a:pt x="278955" y="216255"/>
                  </a:lnTo>
                  <a:lnTo>
                    <a:pt x="281190" y="216674"/>
                  </a:lnTo>
                  <a:lnTo>
                    <a:pt x="282676" y="214287"/>
                  </a:lnTo>
                  <a:lnTo>
                    <a:pt x="282155" y="213715"/>
                  </a:lnTo>
                  <a:lnTo>
                    <a:pt x="281800" y="213144"/>
                  </a:lnTo>
                  <a:lnTo>
                    <a:pt x="281495" y="212001"/>
                  </a:lnTo>
                  <a:lnTo>
                    <a:pt x="281647" y="211455"/>
                  </a:lnTo>
                  <a:lnTo>
                    <a:pt x="283387" y="210794"/>
                  </a:lnTo>
                  <a:lnTo>
                    <a:pt x="284327" y="210375"/>
                  </a:lnTo>
                  <a:lnTo>
                    <a:pt x="285305" y="209689"/>
                  </a:lnTo>
                  <a:lnTo>
                    <a:pt x="284899" y="209880"/>
                  </a:lnTo>
                  <a:lnTo>
                    <a:pt x="284683" y="209931"/>
                  </a:lnTo>
                  <a:lnTo>
                    <a:pt x="283794" y="210223"/>
                  </a:lnTo>
                  <a:lnTo>
                    <a:pt x="282600" y="210375"/>
                  </a:lnTo>
                  <a:lnTo>
                    <a:pt x="281724" y="210108"/>
                  </a:lnTo>
                  <a:lnTo>
                    <a:pt x="287286" y="206768"/>
                  </a:lnTo>
                  <a:lnTo>
                    <a:pt x="287388" y="206413"/>
                  </a:lnTo>
                  <a:lnTo>
                    <a:pt x="287464" y="206032"/>
                  </a:lnTo>
                  <a:lnTo>
                    <a:pt x="288467" y="205727"/>
                  </a:lnTo>
                  <a:lnTo>
                    <a:pt x="289255" y="206057"/>
                  </a:lnTo>
                  <a:lnTo>
                    <a:pt x="289687" y="206705"/>
                  </a:lnTo>
                  <a:lnTo>
                    <a:pt x="289674" y="208394"/>
                  </a:lnTo>
                  <a:lnTo>
                    <a:pt x="289547" y="210413"/>
                  </a:lnTo>
                  <a:lnTo>
                    <a:pt x="289953" y="210883"/>
                  </a:lnTo>
                  <a:lnTo>
                    <a:pt x="290576" y="211226"/>
                  </a:lnTo>
                  <a:lnTo>
                    <a:pt x="290918" y="211315"/>
                  </a:lnTo>
                  <a:lnTo>
                    <a:pt x="291426" y="211112"/>
                  </a:lnTo>
                  <a:lnTo>
                    <a:pt x="292023" y="210667"/>
                  </a:lnTo>
                  <a:lnTo>
                    <a:pt x="292671" y="209994"/>
                  </a:lnTo>
                  <a:lnTo>
                    <a:pt x="293179" y="209105"/>
                  </a:lnTo>
                  <a:lnTo>
                    <a:pt x="293598" y="208508"/>
                  </a:lnTo>
                  <a:close/>
                </a:path>
                <a:path w="474345" h="316229">
                  <a:moveTo>
                    <a:pt x="299681" y="204851"/>
                  </a:moveTo>
                  <a:lnTo>
                    <a:pt x="298767" y="204101"/>
                  </a:lnTo>
                  <a:lnTo>
                    <a:pt x="298564" y="204063"/>
                  </a:lnTo>
                  <a:lnTo>
                    <a:pt x="297370" y="204266"/>
                  </a:lnTo>
                  <a:lnTo>
                    <a:pt x="297230" y="204851"/>
                  </a:lnTo>
                  <a:lnTo>
                    <a:pt x="297205" y="205879"/>
                  </a:lnTo>
                  <a:lnTo>
                    <a:pt x="297649" y="207606"/>
                  </a:lnTo>
                  <a:lnTo>
                    <a:pt x="297903" y="207708"/>
                  </a:lnTo>
                  <a:lnTo>
                    <a:pt x="298043" y="207822"/>
                  </a:lnTo>
                  <a:lnTo>
                    <a:pt x="298627" y="207137"/>
                  </a:lnTo>
                  <a:lnTo>
                    <a:pt x="299593" y="205879"/>
                  </a:lnTo>
                  <a:lnTo>
                    <a:pt x="299681" y="204851"/>
                  </a:lnTo>
                  <a:close/>
                </a:path>
                <a:path w="474345" h="316229">
                  <a:moveTo>
                    <a:pt x="303657" y="145389"/>
                  </a:moveTo>
                  <a:lnTo>
                    <a:pt x="303555" y="145161"/>
                  </a:lnTo>
                  <a:lnTo>
                    <a:pt x="303530" y="144983"/>
                  </a:lnTo>
                  <a:lnTo>
                    <a:pt x="303364" y="145046"/>
                  </a:lnTo>
                  <a:lnTo>
                    <a:pt x="303123" y="145072"/>
                  </a:lnTo>
                  <a:lnTo>
                    <a:pt x="303047" y="145199"/>
                  </a:lnTo>
                  <a:lnTo>
                    <a:pt x="302983" y="145351"/>
                  </a:lnTo>
                  <a:lnTo>
                    <a:pt x="303085" y="145567"/>
                  </a:lnTo>
                  <a:lnTo>
                    <a:pt x="303098" y="145757"/>
                  </a:lnTo>
                  <a:lnTo>
                    <a:pt x="303263" y="145681"/>
                  </a:lnTo>
                  <a:lnTo>
                    <a:pt x="303517" y="145656"/>
                  </a:lnTo>
                  <a:lnTo>
                    <a:pt x="303580" y="145516"/>
                  </a:lnTo>
                  <a:lnTo>
                    <a:pt x="303657" y="145389"/>
                  </a:lnTo>
                  <a:close/>
                </a:path>
                <a:path w="474345" h="316229">
                  <a:moveTo>
                    <a:pt x="307505" y="158178"/>
                  </a:moveTo>
                  <a:lnTo>
                    <a:pt x="307060" y="156591"/>
                  </a:lnTo>
                  <a:lnTo>
                    <a:pt x="305689" y="156121"/>
                  </a:lnTo>
                  <a:lnTo>
                    <a:pt x="305092" y="155905"/>
                  </a:lnTo>
                  <a:lnTo>
                    <a:pt x="304342" y="156121"/>
                  </a:lnTo>
                  <a:lnTo>
                    <a:pt x="303872" y="156121"/>
                  </a:lnTo>
                  <a:lnTo>
                    <a:pt x="303034" y="157581"/>
                  </a:lnTo>
                  <a:lnTo>
                    <a:pt x="303453" y="159499"/>
                  </a:lnTo>
                  <a:lnTo>
                    <a:pt x="304596" y="159905"/>
                  </a:lnTo>
                  <a:lnTo>
                    <a:pt x="305130" y="160096"/>
                  </a:lnTo>
                  <a:lnTo>
                    <a:pt x="306171" y="159778"/>
                  </a:lnTo>
                  <a:lnTo>
                    <a:pt x="307505" y="158178"/>
                  </a:lnTo>
                  <a:close/>
                </a:path>
                <a:path w="474345" h="316229">
                  <a:moveTo>
                    <a:pt x="308178" y="160820"/>
                  </a:moveTo>
                  <a:lnTo>
                    <a:pt x="308076" y="161048"/>
                  </a:lnTo>
                  <a:lnTo>
                    <a:pt x="308038" y="161277"/>
                  </a:lnTo>
                  <a:lnTo>
                    <a:pt x="308127" y="161505"/>
                  </a:lnTo>
                  <a:lnTo>
                    <a:pt x="308178" y="160820"/>
                  </a:lnTo>
                  <a:close/>
                </a:path>
                <a:path w="474345" h="316229">
                  <a:moveTo>
                    <a:pt x="310540" y="139598"/>
                  </a:moveTo>
                  <a:lnTo>
                    <a:pt x="310134" y="139306"/>
                  </a:lnTo>
                  <a:lnTo>
                    <a:pt x="309918" y="139039"/>
                  </a:lnTo>
                  <a:lnTo>
                    <a:pt x="309664" y="139293"/>
                  </a:lnTo>
                  <a:lnTo>
                    <a:pt x="309270" y="139522"/>
                  </a:lnTo>
                  <a:lnTo>
                    <a:pt x="309206" y="139827"/>
                  </a:lnTo>
                  <a:lnTo>
                    <a:pt x="309181" y="140042"/>
                  </a:lnTo>
                  <a:lnTo>
                    <a:pt x="309587" y="140322"/>
                  </a:lnTo>
                  <a:lnTo>
                    <a:pt x="309803" y="140589"/>
                  </a:lnTo>
                  <a:lnTo>
                    <a:pt x="310070" y="140347"/>
                  </a:lnTo>
                  <a:lnTo>
                    <a:pt x="310515" y="140131"/>
                  </a:lnTo>
                  <a:lnTo>
                    <a:pt x="310540" y="139598"/>
                  </a:lnTo>
                  <a:close/>
                </a:path>
                <a:path w="474345" h="316229">
                  <a:moveTo>
                    <a:pt x="313220" y="153111"/>
                  </a:moveTo>
                  <a:lnTo>
                    <a:pt x="312826" y="152971"/>
                  </a:lnTo>
                  <a:lnTo>
                    <a:pt x="312420" y="152831"/>
                  </a:lnTo>
                  <a:lnTo>
                    <a:pt x="312039" y="152717"/>
                  </a:lnTo>
                  <a:lnTo>
                    <a:pt x="311873" y="152895"/>
                  </a:lnTo>
                  <a:lnTo>
                    <a:pt x="311746" y="153123"/>
                  </a:lnTo>
                  <a:lnTo>
                    <a:pt x="311696" y="153327"/>
                  </a:lnTo>
                  <a:lnTo>
                    <a:pt x="311645" y="153581"/>
                  </a:lnTo>
                  <a:lnTo>
                    <a:pt x="311632" y="153835"/>
                  </a:lnTo>
                  <a:lnTo>
                    <a:pt x="311632" y="154178"/>
                  </a:lnTo>
                  <a:lnTo>
                    <a:pt x="311962" y="154254"/>
                  </a:lnTo>
                  <a:lnTo>
                    <a:pt x="312661" y="154368"/>
                  </a:lnTo>
                  <a:lnTo>
                    <a:pt x="312788" y="154190"/>
                  </a:lnTo>
                  <a:lnTo>
                    <a:pt x="312928" y="154012"/>
                  </a:lnTo>
                  <a:lnTo>
                    <a:pt x="313004" y="153835"/>
                  </a:lnTo>
                  <a:lnTo>
                    <a:pt x="313118" y="153644"/>
                  </a:lnTo>
                  <a:lnTo>
                    <a:pt x="313207" y="153352"/>
                  </a:lnTo>
                  <a:lnTo>
                    <a:pt x="313220" y="153111"/>
                  </a:lnTo>
                  <a:close/>
                </a:path>
                <a:path w="474345" h="316229">
                  <a:moveTo>
                    <a:pt x="315823" y="177558"/>
                  </a:moveTo>
                  <a:lnTo>
                    <a:pt x="315785" y="177419"/>
                  </a:lnTo>
                  <a:lnTo>
                    <a:pt x="315785" y="177228"/>
                  </a:lnTo>
                  <a:lnTo>
                    <a:pt x="315620" y="177088"/>
                  </a:lnTo>
                  <a:lnTo>
                    <a:pt x="315429" y="177126"/>
                  </a:lnTo>
                  <a:lnTo>
                    <a:pt x="315290" y="177114"/>
                  </a:lnTo>
                  <a:lnTo>
                    <a:pt x="315226" y="177241"/>
                  </a:lnTo>
                  <a:lnTo>
                    <a:pt x="315188" y="177368"/>
                  </a:lnTo>
                  <a:lnTo>
                    <a:pt x="315137" y="177495"/>
                  </a:lnTo>
                  <a:lnTo>
                    <a:pt x="315353" y="177520"/>
                  </a:lnTo>
                  <a:lnTo>
                    <a:pt x="315823" y="177558"/>
                  </a:lnTo>
                  <a:close/>
                </a:path>
                <a:path w="474345" h="316229">
                  <a:moveTo>
                    <a:pt x="319265" y="178244"/>
                  </a:moveTo>
                  <a:lnTo>
                    <a:pt x="318757" y="178206"/>
                  </a:lnTo>
                  <a:lnTo>
                    <a:pt x="319074" y="178587"/>
                  </a:lnTo>
                  <a:lnTo>
                    <a:pt x="319265" y="178244"/>
                  </a:lnTo>
                  <a:close/>
                </a:path>
                <a:path w="474345" h="316229">
                  <a:moveTo>
                    <a:pt x="320103" y="79057"/>
                  </a:moveTo>
                  <a:lnTo>
                    <a:pt x="319735" y="78828"/>
                  </a:lnTo>
                  <a:lnTo>
                    <a:pt x="319354" y="78587"/>
                  </a:lnTo>
                  <a:lnTo>
                    <a:pt x="318973" y="78346"/>
                  </a:lnTo>
                  <a:lnTo>
                    <a:pt x="319201" y="78613"/>
                  </a:lnTo>
                  <a:lnTo>
                    <a:pt x="319405" y="78867"/>
                  </a:lnTo>
                  <a:lnTo>
                    <a:pt x="319646" y="79082"/>
                  </a:lnTo>
                  <a:lnTo>
                    <a:pt x="319951" y="79070"/>
                  </a:lnTo>
                  <a:lnTo>
                    <a:pt x="320103" y="79057"/>
                  </a:lnTo>
                  <a:close/>
                </a:path>
                <a:path w="474345" h="316229">
                  <a:moveTo>
                    <a:pt x="332574" y="92773"/>
                  </a:moveTo>
                  <a:lnTo>
                    <a:pt x="331228" y="90474"/>
                  </a:lnTo>
                  <a:lnTo>
                    <a:pt x="330428" y="87642"/>
                  </a:lnTo>
                  <a:lnTo>
                    <a:pt x="327799" y="85902"/>
                  </a:lnTo>
                  <a:lnTo>
                    <a:pt x="324243" y="93853"/>
                  </a:lnTo>
                  <a:lnTo>
                    <a:pt x="324154" y="94005"/>
                  </a:lnTo>
                  <a:lnTo>
                    <a:pt x="324078" y="94195"/>
                  </a:lnTo>
                  <a:lnTo>
                    <a:pt x="327596" y="96710"/>
                  </a:lnTo>
                  <a:lnTo>
                    <a:pt x="328333" y="96164"/>
                  </a:lnTo>
                  <a:lnTo>
                    <a:pt x="332574" y="92773"/>
                  </a:lnTo>
                  <a:close/>
                </a:path>
                <a:path w="474345" h="316229">
                  <a:moveTo>
                    <a:pt x="343179" y="104330"/>
                  </a:moveTo>
                  <a:lnTo>
                    <a:pt x="343027" y="103987"/>
                  </a:lnTo>
                  <a:lnTo>
                    <a:pt x="342798" y="103746"/>
                  </a:lnTo>
                  <a:lnTo>
                    <a:pt x="342620" y="103492"/>
                  </a:lnTo>
                  <a:lnTo>
                    <a:pt x="342392" y="103695"/>
                  </a:lnTo>
                  <a:lnTo>
                    <a:pt x="342404" y="104089"/>
                  </a:lnTo>
                  <a:lnTo>
                    <a:pt x="342531" y="104394"/>
                  </a:lnTo>
                  <a:lnTo>
                    <a:pt x="342646" y="104698"/>
                  </a:lnTo>
                  <a:lnTo>
                    <a:pt x="342836" y="104546"/>
                  </a:lnTo>
                  <a:lnTo>
                    <a:pt x="343179" y="104330"/>
                  </a:lnTo>
                  <a:close/>
                </a:path>
                <a:path w="474345" h="316229">
                  <a:moveTo>
                    <a:pt x="346570" y="93510"/>
                  </a:moveTo>
                  <a:lnTo>
                    <a:pt x="343382" y="91351"/>
                  </a:lnTo>
                  <a:lnTo>
                    <a:pt x="341388" y="91401"/>
                  </a:lnTo>
                  <a:lnTo>
                    <a:pt x="339496" y="93357"/>
                  </a:lnTo>
                  <a:lnTo>
                    <a:pt x="340144" y="95745"/>
                  </a:lnTo>
                  <a:lnTo>
                    <a:pt x="335635" y="96596"/>
                  </a:lnTo>
                  <a:lnTo>
                    <a:pt x="335140" y="98069"/>
                  </a:lnTo>
                  <a:lnTo>
                    <a:pt x="335026" y="99390"/>
                  </a:lnTo>
                  <a:lnTo>
                    <a:pt x="335178" y="101561"/>
                  </a:lnTo>
                  <a:lnTo>
                    <a:pt x="335864" y="101942"/>
                  </a:lnTo>
                  <a:lnTo>
                    <a:pt x="336537" y="102082"/>
                  </a:lnTo>
                  <a:lnTo>
                    <a:pt x="337223" y="102082"/>
                  </a:lnTo>
                  <a:lnTo>
                    <a:pt x="346570" y="93510"/>
                  </a:lnTo>
                  <a:close/>
                </a:path>
                <a:path w="474345" h="316229">
                  <a:moveTo>
                    <a:pt x="348780" y="112217"/>
                  </a:moveTo>
                  <a:lnTo>
                    <a:pt x="348488" y="111810"/>
                  </a:lnTo>
                  <a:lnTo>
                    <a:pt x="348208" y="111404"/>
                  </a:lnTo>
                  <a:lnTo>
                    <a:pt x="347929" y="111010"/>
                  </a:lnTo>
                  <a:lnTo>
                    <a:pt x="347967" y="111544"/>
                  </a:lnTo>
                  <a:lnTo>
                    <a:pt x="347916" y="112077"/>
                  </a:lnTo>
                  <a:lnTo>
                    <a:pt x="347776" y="112649"/>
                  </a:lnTo>
                  <a:lnTo>
                    <a:pt x="348094" y="112560"/>
                  </a:lnTo>
                  <a:lnTo>
                    <a:pt x="348424" y="112433"/>
                  </a:lnTo>
                  <a:lnTo>
                    <a:pt x="348780" y="112217"/>
                  </a:lnTo>
                  <a:close/>
                </a:path>
                <a:path w="474345" h="316229">
                  <a:moveTo>
                    <a:pt x="353021" y="105587"/>
                  </a:moveTo>
                  <a:lnTo>
                    <a:pt x="352285" y="105206"/>
                  </a:lnTo>
                  <a:lnTo>
                    <a:pt x="351650" y="104902"/>
                  </a:lnTo>
                  <a:lnTo>
                    <a:pt x="351053" y="104584"/>
                  </a:lnTo>
                  <a:lnTo>
                    <a:pt x="351523" y="105117"/>
                  </a:lnTo>
                  <a:lnTo>
                    <a:pt x="352120" y="105600"/>
                  </a:lnTo>
                  <a:lnTo>
                    <a:pt x="352679" y="106070"/>
                  </a:lnTo>
                  <a:lnTo>
                    <a:pt x="352907" y="105752"/>
                  </a:lnTo>
                  <a:lnTo>
                    <a:pt x="353021" y="105587"/>
                  </a:lnTo>
                  <a:close/>
                </a:path>
                <a:path w="474345" h="316229">
                  <a:moveTo>
                    <a:pt x="353644" y="119367"/>
                  </a:moveTo>
                  <a:lnTo>
                    <a:pt x="353504" y="119253"/>
                  </a:lnTo>
                  <a:lnTo>
                    <a:pt x="353352" y="119164"/>
                  </a:lnTo>
                  <a:lnTo>
                    <a:pt x="353212" y="119075"/>
                  </a:lnTo>
                  <a:lnTo>
                    <a:pt x="352945" y="118897"/>
                  </a:lnTo>
                  <a:lnTo>
                    <a:pt x="352399" y="118948"/>
                  </a:lnTo>
                  <a:lnTo>
                    <a:pt x="352120" y="119113"/>
                  </a:lnTo>
                  <a:lnTo>
                    <a:pt x="351840" y="119253"/>
                  </a:lnTo>
                  <a:lnTo>
                    <a:pt x="351497" y="119811"/>
                  </a:lnTo>
                  <a:lnTo>
                    <a:pt x="351815" y="120383"/>
                  </a:lnTo>
                  <a:lnTo>
                    <a:pt x="352031" y="120802"/>
                  </a:lnTo>
                  <a:lnTo>
                    <a:pt x="352285" y="121183"/>
                  </a:lnTo>
                  <a:lnTo>
                    <a:pt x="353644" y="119367"/>
                  </a:lnTo>
                  <a:close/>
                </a:path>
                <a:path w="474345" h="316229">
                  <a:moveTo>
                    <a:pt x="354952" y="120865"/>
                  </a:moveTo>
                  <a:lnTo>
                    <a:pt x="354622" y="120865"/>
                  </a:lnTo>
                  <a:lnTo>
                    <a:pt x="354469" y="120853"/>
                  </a:lnTo>
                  <a:lnTo>
                    <a:pt x="354469" y="121145"/>
                  </a:lnTo>
                  <a:lnTo>
                    <a:pt x="354431" y="121450"/>
                  </a:lnTo>
                  <a:lnTo>
                    <a:pt x="354469" y="121767"/>
                  </a:lnTo>
                  <a:lnTo>
                    <a:pt x="354888" y="121793"/>
                  </a:lnTo>
                  <a:lnTo>
                    <a:pt x="354926" y="121475"/>
                  </a:lnTo>
                  <a:lnTo>
                    <a:pt x="354952" y="120865"/>
                  </a:lnTo>
                  <a:close/>
                </a:path>
                <a:path w="474345" h="316229">
                  <a:moveTo>
                    <a:pt x="362623" y="186448"/>
                  </a:moveTo>
                  <a:lnTo>
                    <a:pt x="362572" y="186575"/>
                  </a:lnTo>
                  <a:lnTo>
                    <a:pt x="362521" y="186842"/>
                  </a:lnTo>
                  <a:lnTo>
                    <a:pt x="362546" y="186982"/>
                  </a:lnTo>
                  <a:lnTo>
                    <a:pt x="362546" y="187109"/>
                  </a:lnTo>
                  <a:lnTo>
                    <a:pt x="362572" y="186855"/>
                  </a:lnTo>
                  <a:lnTo>
                    <a:pt x="362623" y="186575"/>
                  </a:lnTo>
                  <a:lnTo>
                    <a:pt x="362623" y="186448"/>
                  </a:lnTo>
                  <a:close/>
                </a:path>
                <a:path w="474345" h="316229">
                  <a:moveTo>
                    <a:pt x="362661" y="152857"/>
                  </a:moveTo>
                  <a:lnTo>
                    <a:pt x="361708" y="152946"/>
                  </a:lnTo>
                  <a:lnTo>
                    <a:pt x="360959" y="153543"/>
                  </a:lnTo>
                  <a:lnTo>
                    <a:pt x="360807" y="154813"/>
                  </a:lnTo>
                  <a:lnTo>
                    <a:pt x="362661" y="152857"/>
                  </a:lnTo>
                  <a:close/>
                </a:path>
                <a:path w="474345" h="316229">
                  <a:moveTo>
                    <a:pt x="363207" y="96202"/>
                  </a:moveTo>
                  <a:lnTo>
                    <a:pt x="363105" y="96012"/>
                  </a:lnTo>
                  <a:lnTo>
                    <a:pt x="363118" y="96177"/>
                  </a:lnTo>
                  <a:close/>
                </a:path>
                <a:path w="474345" h="316229">
                  <a:moveTo>
                    <a:pt x="364007" y="105537"/>
                  </a:moveTo>
                  <a:lnTo>
                    <a:pt x="363880" y="105524"/>
                  </a:lnTo>
                  <a:lnTo>
                    <a:pt x="363639" y="105498"/>
                  </a:lnTo>
                  <a:lnTo>
                    <a:pt x="363601" y="105727"/>
                  </a:lnTo>
                  <a:lnTo>
                    <a:pt x="363562" y="105943"/>
                  </a:lnTo>
                  <a:lnTo>
                    <a:pt x="363537" y="106159"/>
                  </a:lnTo>
                  <a:lnTo>
                    <a:pt x="364007" y="105537"/>
                  </a:lnTo>
                  <a:close/>
                </a:path>
                <a:path w="474345" h="316229">
                  <a:moveTo>
                    <a:pt x="364159" y="107988"/>
                  </a:moveTo>
                  <a:lnTo>
                    <a:pt x="363347" y="107467"/>
                  </a:lnTo>
                  <a:lnTo>
                    <a:pt x="362889" y="110553"/>
                  </a:lnTo>
                  <a:lnTo>
                    <a:pt x="361099" y="111010"/>
                  </a:lnTo>
                  <a:lnTo>
                    <a:pt x="359270" y="111277"/>
                  </a:lnTo>
                  <a:lnTo>
                    <a:pt x="356717" y="111480"/>
                  </a:lnTo>
                  <a:lnTo>
                    <a:pt x="355892" y="111518"/>
                  </a:lnTo>
                  <a:lnTo>
                    <a:pt x="355130" y="111506"/>
                  </a:lnTo>
                  <a:lnTo>
                    <a:pt x="355142" y="111760"/>
                  </a:lnTo>
                  <a:lnTo>
                    <a:pt x="355168" y="111963"/>
                  </a:lnTo>
                  <a:lnTo>
                    <a:pt x="355701" y="112128"/>
                  </a:lnTo>
                  <a:lnTo>
                    <a:pt x="356044" y="112293"/>
                  </a:lnTo>
                  <a:lnTo>
                    <a:pt x="357085" y="113030"/>
                  </a:lnTo>
                  <a:lnTo>
                    <a:pt x="357365" y="113779"/>
                  </a:lnTo>
                  <a:lnTo>
                    <a:pt x="357479" y="114592"/>
                  </a:lnTo>
                  <a:lnTo>
                    <a:pt x="358025" y="114477"/>
                  </a:lnTo>
                  <a:lnTo>
                    <a:pt x="358406" y="114960"/>
                  </a:lnTo>
                  <a:lnTo>
                    <a:pt x="359067" y="116179"/>
                  </a:lnTo>
                  <a:lnTo>
                    <a:pt x="359600" y="116928"/>
                  </a:lnTo>
                  <a:lnTo>
                    <a:pt x="360895" y="116319"/>
                  </a:lnTo>
                  <a:lnTo>
                    <a:pt x="364159" y="107988"/>
                  </a:lnTo>
                  <a:close/>
                </a:path>
                <a:path w="474345" h="316229">
                  <a:moveTo>
                    <a:pt x="386664" y="94424"/>
                  </a:moveTo>
                  <a:lnTo>
                    <a:pt x="384632" y="91871"/>
                  </a:lnTo>
                  <a:lnTo>
                    <a:pt x="381596" y="93433"/>
                  </a:lnTo>
                  <a:lnTo>
                    <a:pt x="382143" y="94030"/>
                  </a:lnTo>
                  <a:lnTo>
                    <a:pt x="382701" y="94411"/>
                  </a:lnTo>
                  <a:lnTo>
                    <a:pt x="383286" y="94602"/>
                  </a:lnTo>
                  <a:lnTo>
                    <a:pt x="384149" y="94919"/>
                  </a:lnTo>
                  <a:lnTo>
                    <a:pt x="385064" y="94869"/>
                  </a:lnTo>
                  <a:lnTo>
                    <a:pt x="386080" y="94589"/>
                  </a:lnTo>
                  <a:lnTo>
                    <a:pt x="386270" y="94538"/>
                  </a:lnTo>
                  <a:lnTo>
                    <a:pt x="386461" y="94488"/>
                  </a:lnTo>
                  <a:lnTo>
                    <a:pt x="386664" y="94424"/>
                  </a:lnTo>
                  <a:close/>
                </a:path>
                <a:path w="474345" h="316229">
                  <a:moveTo>
                    <a:pt x="401789" y="143776"/>
                  </a:moveTo>
                  <a:lnTo>
                    <a:pt x="401713" y="142608"/>
                  </a:lnTo>
                  <a:lnTo>
                    <a:pt x="401599" y="142100"/>
                  </a:lnTo>
                  <a:lnTo>
                    <a:pt x="400545" y="142608"/>
                  </a:lnTo>
                  <a:lnTo>
                    <a:pt x="399097" y="142748"/>
                  </a:lnTo>
                  <a:lnTo>
                    <a:pt x="398310" y="143725"/>
                  </a:lnTo>
                  <a:lnTo>
                    <a:pt x="398284" y="145440"/>
                  </a:lnTo>
                  <a:lnTo>
                    <a:pt x="398119" y="146939"/>
                  </a:lnTo>
                  <a:lnTo>
                    <a:pt x="397954" y="147434"/>
                  </a:lnTo>
                  <a:lnTo>
                    <a:pt x="397827" y="147967"/>
                  </a:lnTo>
                  <a:lnTo>
                    <a:pt x="398056" y="148882"/>
                  </a:lnTo>
                  <a:lnTo>
                    <a:pt x="398500" y="149796"/>
                  </a:lnTo>
                  <a:lnTo>
                    <a:pt x="399199" y="150672"/>
                  </a:lnTo>
                  <a:lnTo>
                    <a:pt x="399643" y="150787"/>
                  </a:lnTo>
                  <a:lnTo>
                    <a:pt x="400215" y="150863"/>
                  </a:lnTo>
                  <a:lnTo>
                    <a:pt x="400939" y="150914"/>
                  </a:lnTo>
                  <a:lnTo>
                    <a:pt x="401015" y="149796"/>
                  </a:lnTo>
                  <a:lnTo>
                    <a:pt x="400888" y="146900"/>
                  </a:lnTo>
                  <a:lnTo>
                    <a:pt x="401447" y="144792"/>
                  </a:lnTo>
                  <a:lnTo>
                    <a:pt x="401789" y="143776"/>
                  </a:lnTo>
                  <a:close/>
                </a:path>
                <a:path w="474345" h="316229">
                  <a:moveTo>
                    <a:pt x="404939" y="50876"/>
                  </a:moveTo>
                  <a:lnTo>
                    <a:pt x="397637" y="56311"/>
                  </a:lnTo>
                  <a:lnTo>
                    <a:pt x="379069" y="70116"/>
                  </a:lnTo>
                  <a:lnTo>
                    <a:pt x="381241" y="70789"/>
                  </a:lnTo>
                  <a:lnTo>
                    <a:pt x="380326" y="73050"/>
                  </a:lnTo>
                  <a:lnTo>
                    <a:pt x="379958" y="74891"/>
                  </a:lnTo>
                  <a:lnTo>
                    <a:pt x="380466" y="80035"/>
                  </a:lnTo>
                  <a:lnTo>
                    <a:pt x="377774" y="81826"/>
                  </a:lnTo>
                  <a:lnTo>
                    <a:pt x="375881" y="82778"/>
                  </a:lnTo>
                  <a:lnTo>
                    <a:pt x="374332" y="85407"/>
                  </a:lnTo>
                  <a:lnTo>
                    <a:pt x="373087" y="85864"/>
                  </a:lnTo>
                  <a:lnTo>
                    <a:pt x="371944" y="86017"/>
                  </a:lnTo>
                  <a:lnTo>
                    <a:pt x="371881" y="86194"/>
                  </a:lnTo>
                  <a:lnTo>
                    <a:pt x="361886" y="87134"/>
                  </a:lnTo>
                  <a:lnTo>
                    <a:pt x="361022" y="88290"/>
                  </a:lnTo>
                  <a:lnTo>
                    <a:pt x="362750" y="94792"/>
                  </a:lnTo>
                  <a:lnTo>
                    <a:pt x="364617" y="93903"/>
                  </a:lnTo>
                  <a:lnTo>
                    <a:pt x="367880" y="98183"/>
                  </a:lnTo>
                  <a:lnTo>
                    <a:pt x="368846" y="98374"/>
                  </a:lnTo>
                  <a:lnTo>
                    <a:pt x="369379" y="98361"/>
                  </a:lnTo>
                  <a:lnTo>
                    <a:pt x="404939" y="50876"/>
                  </a:lnTo>
                  <a:close/>
                </a:path>
                <a:path w="474345" h="316229">
                  <a:moveTo>
                    <a:pt x="406488" y="130492"/>
                  </a:moveTo>
                  <a:lnTo>
                    <a:pt x="404749" y="128968"/>
                  </a:lnTo>
                  <a:lnTo>
                    <a:pt x="402856" y="128384"/>
                  </a:lnTo>
                  <a:lnTo>
                    <a:pt x="400646" y="129451"/>
                  </a:lnTo>
                  <a:lnTo>
                    <a:pt x="400812" y="129794"/>
                  </a:lnTo>
                  <a:lnTo>
                    <a:pt x="400875" y="129921"/>
                  </a:lnTo>
                  <a:lnTo>
                    <a:pt x="402412" y="130124"/>
                  </a:lnTo>
                  <a:lnTo>
                    <a:pt x="403936" y="130517"/>
                  </a:lnTo>
                  <a:lnTo>
                    <a:pt x="405828" y="130746"/>
                  </a:lnTo>
                  <a:lnTo>
                    <a:pt x="406196" y="130721"/>
                  </a:lnTo>
                  <a:lnTo>
                    <a:pt x="406488" y="130556"/>
                  </a:lnTo>
                  <a:close/>
                </a:path>
                <a:path w="474345" h="316229">
                  <a:moveTo>
                    <a:pt x="437819" y="41440"/>
                  </a:moveTo>
                  <a:lnTo>
                    <a:pt x="436473" y="40678"/>
                  </a:lnTo>
                  <a:lnTo>
                    <a:pt x="435787" y="41922"/>
                  </a:lnTo>
                  <a:lnTo>
                    <a:pt x="434898" y="42506"/>
                  </a:lnTo>
                  <a:lnTo>
                    <a:pt x="437172" y="43332"/>
                  </a:lnTo>
                  <a:lnTo>
                    <a:pt x="437819" y="41440"/>
                  </a:lnTo>
                  <a:close/>
                </a:path>
                <a:path w="474345" h="316229">
                  <a:moveTo>
                    <a:pt x="438696" y="41427"/>
                  </a:moveTo>
                  <a:lnTo>
                    <a:pt x="437845" y="41338"/>
                  </a:lnTo>
                  <a:lnTo>
                    <a:pt x="437883" y="41465"/>
                  </a:lnTo>
                  <a:lnTo>
                    <a:pt x="438696" y="41427"/>
                  </a:lnTo>
                  <a:close/>
                </a:path>
                <a:path w="474345" h="316229">
                  <a:moveTo>
                    <a:pt x="443471" y="50990"/>
                  </a:moveTo>
                  <a:lnTo>
                    <a:pt x="443179" y="50533"/>
                  </a:lnTo>
                  <a:lnTo>
                    <a:pt x="442937" y="50063"/>
                  </a:lnTo>
                  <a:lnTo>
                    <a:pt x="442671" y="49606"/>
                  </a:lnTo>
                  <a:lnTo>
                    <a:pt x="442175" y="48844"/>
                  </a:lnTo>
                  <a:lnTo>
                    <a:pt x="441388" y="48590"/>
                  </a:lnTo>
                  <a:lnTo>
                    <a:pt x="440753" y="49174"/>
                  </a:lnTo>
                  <a:lnTo>
                    <a:pt x="440321" y="49580"/>
                  </a:lnTo>
                  <a:lnTo>
                    <a:pt x="440016" y="50482"/>
                  </a:lnTo>
                  <a:lnTo>
                    <a:pt x="440156" y="51028"/>
                  </a:lnTo>
                  <a:lnTo>
                    <a:pt x="440397" y="51917"/>
                  </a:lnTo>
                  <a:lnTo>
                    <a:pt x="441274" y="51803"/>
                  </a:lnTo>
                  <a:lnTo>
                    <a:pt x="442506" y="51346"/>
                  </a:lnTo>
                  <a:lnTo>
                    <a:pt x="443471" y="50990"/>
                  </a:lnTo>
                  <a:close/>
                </a:path>
                <a:path w="474345" h="316229">
                  <a:moveTo>
                    <a:pt x="443636" y="50927"/>
                  </a:moveTo>
                  <a:lnTo>
                    <a:pt x="443471" y="50990"/>
                  </a:lnTo>
                  <a:lnTo>
                    <a:pt x="443598" y="50990"/>
                  </a:lnTo>
                  <a:close/>
                </a:path>
                <a:path w="474345" h="316229">
                  <a:moveTo>
                    <a:pt x="451307" y="3898"/>
                  </a:moveTo>
                  <a:lnTo>
                    <a:pt x="451243" y="3746"/>
                  </a:lnTo>
                  <a:lnTo>
                    <a:pt x="451205" y="3467"/>
                  </a:lnTo>
                  <a:lnTo>
                    <a:pt x="450862" y="3429"/>
                  </a:lnTo>
                  <a:lnTo>
                    <a:pt x="450570" y="3479"/>
                  </a:lnTo>
                  <a:lnTo>
                    <a:pt x="450265" y="3492"/>
                  </a:lnTo>
                  <a:lnTo>
                    <a:pt x="450316" y="3657"/>
                  </a:lnTo>
                  <a:lnTo>
                    <a:pt x="450354" y="3835"/>
                  </a:lnTo>
                  <a:lnTo>
                    <a:pt x="450405" y="3987"/>
                  </a:lnTo>
                  <a:lnTo>
                    <a:pt x="450697" y="3949"/>
                  </a:lnTo>
                  <a:lnTo>
                    <a:pt x="451002" y="3924"/>
                  </a:lnTo>
                  <a:lnTo>
                    <a:pt x="451307" y="3898"/>
                  </a:lnTo>
                  <a:close/>
                </a:path>
                <a:path w="474345" h="316229">
                  <a:moveTo>
                    <a:pt x="466178" y="4330"/>
                  </a:moveTo>
                  <a:lnTo>
                    <a:pt x="466077" y="2260"/>
                  </a:lnTo>
                  <a:lnTo>
                    <a:pt x="462749" y="0"/>
                  </a:lnTo>
                  <a:lnTo>
                    <a:pt x="460540" y="139"/>
                  </a:lnTo>
                  <a:lnTo>
                    <a:pt x="458762" y="546"/>
                  </a:lnTo>
                  <a:lnTo>
                    <a:pt x="455472" y="5054"/>
                  </a:lnTo>
                  <a:lnTo>
                    <a:pt x="456336" y="6769"/>
                  </a:lnTo>
                  <a:lnTo>
                    <a:pt x="456920" y="8458"/>
                  </a:lnTo>
                  <a:lnTo>
                    <a:pt x="459663" y="9182"/>
                  </a:lnTo>
                  <a:lnTo>
                    <a:pt x="460743" y="6896"/>
                  </a:lnTo>
                  <a:lnTo>
                    <a:pt x="462432" y="5524"/>
                  </a:lnTo>
                  <a:lnTo>
                    <a:pt x="466178" y="4330"/>
                  </a:lnTo>
                  <a:close/>
                </a:path>
                <a:path w="474345" h="316229">
                  <a:moveTo>
                    <a:pt x="470979" y="27025"/>
                  </a:moveTo>
                  <a:lnTo>
                    <a:pt x="470763" y="26111"/>
                  </a:lnTo>
                  <a:lnTo>
                    <a:pt x="470801" y="25349"/>
                  </a:lnTo>
                  <a:lnTo>
                    <a:pt x="470242" y="25412"/>
                  </a:lnTo>
                  <a:lnTo>
                    <a:pt x="469658" y="25501"/>
                  </a:lnTo>
                  <a:lnTo>
                    <a:pt x="469099" y="25552"/>
                  </a:lnTo>
                  <a:lnTo>
                    <a:pt x="468071" y="25654"/>
                  </a:lnTo>
                  <a:lnTo>
                    <a:pt x="467829" y="26441"/>
                  </a:lnTo>
                  <a:lnTo>
                    <a:pt x="467893" y="27216"/>
                  </a:lnTo>
                  <a:lnTo>
                    <a:pt x="467969" y="27698"/>
                  </a:lnTo>
                  <a:lnTo>
                    <a:pt x="468503" y="28448"/>
                  </a:lnTo>
                  <a:lnTo>
                    <a:pt x="470636" y="27597"/>
                  </a:lnTo>
                  <a:lnTo>
                    <a:pt x="470979" y="27025"/>
                  </a:lnTo>
                  <a:close/>
                </a:path>
                <a:path w="474345" h="316229">
                  <a:moveTo>
                    <a:pt x="473748" y="20269"/>
                  </a:moveTo>
                  <a:lnTo>
                    <a:pt x="473621" y="20218"/>
                  </a:lnTo>
                  <a:lnTo>
                    <a:pt x="473481" y="20205"/>
                  </a:lnTo>
                  <a:lnTo>
                    <a:pt x="473354" y="20167"/>
                  </a:lnTo>
                  <a:lnTo>
                    <a:pt x="472389" y="19875"/>
                  </a:lnTo>
                  <a:lnTo>
                    <a:pt x="470408" y="19443"/>
                  </a:lnTo>
                  <a:lnTo>
                    <a:pt x="471220" y="19964"/>
                  </a:lnTo>
                  <a:lnTo>
                    <a:pt x="472033" y="20599"/>
                  </a:lnTo>
                  <a:lnTo>
                    <a:pt x="472935" y="21158"/>
                  </a:lnTo>
                  <a:lnTo>
                    <a:pt x="473481" y="20561"/>
                  </a:lnTo>
                  <a:lnTo>
                    <a:pt x="473748" y="20269"/>
                  </a:lnTo>
                  <a:close/>
                </a:path>
                <a:path w="474345" h="316229">
                  <a:moveTo>
                    <a:pt x="474129" y="25844"/>
                  </a:moveTo>
                  <a:lnTo>
                    <a:pt x="470827" y="25349"/>
                  </a:lnTo>
                  <a:lnTo>
                    <a:pt x="471398" y="25552"/>
                  </a:lnTo>
                  <a:lnTo>
                    <a:pt x="471919" y="26327"/>
                  </a:lnTo>
                  <a:lnTo>
                    <a:pt x="472973" y="26898"/>
                  </a:lnTo>
                  <a:lnTo>
                    <a:pt x="473494" y="26822"/>
                  </a:lnTo>
                  <a:lnTo>
                    <a:pt x="474129" y="258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 descr=""/>
            <p:cNvSpPr/>
            <p:nvPr/>
          </p:nvSpPr>
          <p:spPr>
            <a:xfrm>
              <a:off x="2211070" y="3637947"/>
              <a:ext cx="1417955" cy="844550"/>
            </a:xfrm>
            <a:custGeom>
              <a:avLst/>
              <a:gdLst/>
              <a:ahLst/>
              <a:cxnLst/>
              <a:rect l="l" t="t" r="r" b="b"/>
              <a:pathLst>
                <a:path w="1417954" h="844550">
                  <a:moveTo>
                    <a:pt x="1473" y="844473"/>
                  </a:moveTo>
                  <a:lnTo>
                    <a:pt x="1003" y="843864"/>
                  </a:lnTo>
                  <a:lnTo>
                    <a:pt x="635" y="843368"/>
                  </a:lnTo>
                  <a:lnTo>
                    <a:pt x="266" y="842899"/>
                  </a:lnTo>
                  <a:lnTo>
                    <a:pt x="139" y="843013"/>
                  </a:lnTo>
                  <a:lnTo>
                    <a:pt x="0" y="843178"/>
                  </a:lnTo>
                  <a:lnTo>
                    <a:pt x="444" y="844130"/>
                  </a:lnTo>
                  <a:lnTo>
                    <a:pt x="838" y="844346"/>
                  </a:lnTo>
                  <a:lnTo>
                    <a:pt x="977" y="844435"/>
                  </a:lnTo>
                  <a:lnTo>
                    <a:pt x="1219" y="844461"/>
                  </a:lnTo>
                  <a:lnTo>
                    <a:pt x="1473" y="844473"/>
                  </a:lnTo>
                  <a:close/>
                </a:path>
                <a:path w="1417954" h="844550">
                  <a:moveTo>
                    <a:pt x="78828" y="795235"/>
                  </a:moveTo>
                  <a:lnTo>
                    <a:pt x="78511" y="795210"/>
                  </a:lnTo>
                  <a:lnTo>
                    <a:pt x="78473" y="795693"/>
                  </a:lnTo>
                  <a:lnTo>
                    <a:pt x="78828" y="795235"/>
                  </a:lnTo>
                  <a:close/>
                </a:path>
                <a:path w="1417954" h="844550">
                  <a:moveTo>
                    <a:pt x="109664" y="720471"/>
                  </a:moveTo>
                  <a:lnTo>
                    <a:pt x="108864" y="718845"/>
                  </a:lnTo>
                  <a:lnTo>
                    <a:pt x="108369" y="717727"/>
                  </a:lnTo>
                  <a:lnTo>
                    <a:pt x="108229" y="716889"/>
                  </a:lnTo>
                  <a:lnTo>
                    <a:pt x="107518" y="717283"/>
                  </a:lnTo>
                  <a:lnTo>
                    <a:pt x="106870" y="717715"/>
                  </a:lnTo>
                  <a:lnTo>
                    <a:pt x="106299" y="718223"/>
                  </a:lnTo>
                  <a:lnTo>
                    <a:pt x="108737" y="720255"/>
                  </a:lnTo>
                  <a:lnTo>
                    <a:pt x="109004" y="720280"/>
                  </a:lnTo>
                  <a:lnTo>
                    <a:pt x="109296" y="720356"/>
                  </a:lnTo>
                  <a:lnTo>
                    <a:pt x="109664" y="720471"/>
                  </a:lnTo>
                  <a:close/>
                </a:path>
                <a:path w="1417954" h="844550">
                  <a:moveTo>
                    <a:pt x="110159" y="721461"/>
                  </a:moveTo>
                  <a:lnTo>
                    <a:pt x="110058" y="721271"/>
                  </a:lnTo>
                  <a:lnTo>
                    <a:pt x="109982" y="721106"/>
                  </a:lnTo>
                  <a:lnTo>
                    <a:pt x="109893" y="720928"/>
                  </a:lnTo>
                  <a:lnTo>
                    <a:pt x="109829" y="721093"/>
                  </a:lnTo>
                  <a:lnTo>
                    <a:pt x="109931" y="721258"/>
                  </a:lnTo>
                  <a:lnTo>
                    <a:pt x="110159" y="721461"/>
                  </a:lnTo>
                  <a:close/>
                </a:path>
                <a:path w="1417954" h="844550">
                  <a:moveTo>
                    <a:pt x="110782" y="787488"/>
                  </a:moveTo>
                  <a:lnTo>
                    <a:pt x="110629" y="787425"/>
                  </a:lnTo>
                  <a:lnTo>
                    <a:pt x="110629" y="787552"/>
                  </a:lnTo>
                  <a:lnTo>
                    <a:pt x="110782" y="787488"/>
                  </a:lnTo>
                  <a:close/>
                </a:path>
                <a:path w="1417954" h="844550">
                  <a:moveTo>
                    <a:pt x="111594" y="724179"/>
                  </a:moveTo>
                  <a:lnTo>
                    <a:pt x="111404" y="724204"/>
                  </a:lnTo>
                  <a:lnTo>
                    <a:pt x="111125" y="724230"/>
                  </a:lnTo>
                  <a:lnTo>
                    <a:pt x="111137" y="724433"/>
                  </a:lnTo>
                  <a:lnTo>
                    <a:pt x="111302" y="724420"/>
                  </a:lnTo>
                  <a:lnTo>
                    <a:pt x="111455" y="724306"/>
                  </a:lnTo>
                  <a:lnTo>
                    <a:pt x="111594" y="724179"/>
                  </a:lnTo>
                  <a:close/>
                </a:path>
                <a:path w="1417954" h="844550">
                  <a:moveTo>
                    <a:pt x="117182" y="706412"/>
                  </a:moveTo>
                  <a:lnTo>
                    <a:pt x="117017" y="706348"/>
                  </a:lnTo>
                  <a:lnTo>
                    <a:pt x="116357" y="706018"/>
                  </a:lnTo>
                  <a:lnTo>
                    <a:pt x="115277" y="706716"/>
                  </a:lnTo>
                  <a:lnTo>
                    <a:pt x="114414" y="707021"/>
                  </a:lnTo>
                  <a:lnTo>
                    <a:pt x="114109" y="706716"/>
                  </a:lnTo>
                  <a:lnTo>
                    <a:pt x="113715" y="706932"/>
                  </a:lnTo>
                  <a:lnTo>
                    <a:pt x="113309" y="707174"/>
                  </a:lnTo>
                  <a:lnTo>
                    <a:pt x="112915" y="707390"/>
                  </a:lnTo>
                  <a:lnTo>
                    <a:pt x="112953" y="708748"/>
                  </a:lnTo>
                  <a:lnTo>
                    <a:pt x="114731" y="708177"/>
                  </a:lnTo>
                  <a:lnTo>
                    <a:pt x="116370" y="707504"/>
                  </a:lnTo>
                  <a:lnTo>
                    <a:pt x="116890" y="707021"/>
                  </a:lnTo>
                  <a:lnTo>
                    <a:pt x="117182" y="706412"/>
                  </a:lnTo>
                  <a:close/>
                </a:path>
                <a:path w="1417954" h="844550">
                  <a:moveTo>
                    <a:pt x="122326" y="715518"/>
                  </a:moveTo>
                  <a:close/>
                </a:path>
                <a:path w="1417954" h="844550">
                  <a:moveTo>
                    <a:pt x="123748" y="706818"/>
                  </a:moveTo>
                  <a:lnTo>
                    <a:pt x="123418" y="706602"/>
                  </a:lnTo>
                  <a:lnTo>
                    <a:pt x="122631" y="706145"/>
                  </a:lnTo>
                  <a:lnTo>
                    <a:pt x="122478" y="706043"/>
                  </a:lnTo>
                  <a:lnTo>
                    <a:pt x="122351" y="705967"/>
                  </a:lnTo>
                  <a:lnTo>
                    <a:pt x="121348" y="706818"/>
                  </a:lnTo>
                  <a:lnTo>
                    <a:pt x="120929" y="707745"/>
                  </a:lnTo>
                  <a:lnTo>
                    <a:pt x="120484" y="709853"/>
                  </a:lnTo>
                  <a:lnTo>
                    <a:pt x="120624" y="711060"/>
                  </a:lnTo>
                  <a:lnTo>
                    <a:pt x="120548" y="712660"/>
                  </a:lnTo>
                  <a:lnTo>
                    <a:pt x="120281" y="713066"/>
                  </a:lnTo>
                  <a:lnTo>
                    <a:pt x="120015" y="713587"/>
                  </a:lnTo>
                  <a:lnTo>
                    <a:pt x="121056" y="713511"/>
                  </a:lnTo>
                  <a:lnTo>
                    <a:pt x="123126" y="713270"/>
                  </a:lnTo>
                  <a:lnTo>
                    <a:pt x="122466" y="710653"/>
                  </a:lnTo>
                  <a:lnTo>
                    <a:pt x="122745" y="708520"/>
                  </a:lnTo>
                  <a:lnTo>
                    <a:pt x="123748" y="706818"/>
                  </a:lnTo>
                  <a:close/>
                </a:path>
                <a:path w="1417954" h="844550">
                  <a:moveTo>
                    <a:pt x="125933" y="712190"/>
                  </a:moveTo>
                  <a:lnTo>
                    <a:pt x="124485" y="711542"/>
                  </a:lnTo>
                  <a:lnTo>
                    <a:pt x="123977" y="712038"/>
                  </a:lnTo>
                  <a:lnTo>
                    <a:pt x="123571" y="712609"/>
                  </a:lnTo>
                  <a:lnTo>
                    <a:pt x="123164" y="713257"/>
                  </a:lnTo>
                  <a:lnTo>
                    <a:pt x="123126" y="714260"/>
                  </a:lnTo>
                  <a:lnTo>
                    <a:pt x="125018" y="714476"/>
                  </a:lnTo>
                  <a:lnTo>
                    <a:pt x="125247" y="713600"/>
                  </a:lnTo>
                  <a:lnTo>
                    <a:pt x="125933" y="712190"/>
                  </a:lnTo>
                  <a:close/>
                </a:path>
                <a:path w="1417954" h="844550">
                  <a:moveTo>
                    <a:pt x="131279" y="703313"/>
                  </a:moveTo>
                  <a:lnTo>
                    <a:pt x="130683" y="703224"/>
                  </a:lnTo>
                  <a:lnTo>
                    <a:pt x="130060" y="703872"/>
                  </a:lnTo>
                  <a:lnTo>
                    <a:pt x="128854" y="705104"/>
                  </a:lnTo>
                  <a:lnTo>
                    <a:pt x="128981" y="705167"/>
                  </a:lnTo>
                  <a:lnTo>
                    <a:pt x="131279" y="703313"/>
                  </a:lnTo>
                  <a:close/>
                </a:path>
                <a:path w="1417954" h="844550">
                  <a:moveTo>
                    <a:pt x="172783" y="712724"/>
                  </a:moveTo>
                  <a:lnTo>
                    <a:pt x="171831" y="712685"/>
                  </a:lnTo>
                  <a:lnTo>
                    <a:pt x="170942" y="712736"/>
                  </a:lnTo>
                  <a:lnTo>
                    <a:pt x="170103" y="712863"/>
                  </a:lnTo>
                  <a:lnTo>
                    <a:pt x="170357" y="713206"/>
                  </a:lnTo>
                  <a:lnTo>
                    <a:pt x="170548" y="713562"/>
                  </a:lnTo>
                  <a:lnTo>
                    <a:pt x="170700" y="715251"/>
                  </a:lnTo>
                  <a:lnTo>
                    <a:pt x="171132" y="716280"/>
                  </a:lnTo>
                  <a:lnTo>
                    <a:pt x="171729" y="717156"/>
                  </a:lnTo>
                  <a:lnTo>
                    <a:pt x="172389" y="716953"/>
                  </a:lnTo>
                  <a:lnTo>
                    <a:pt x="172720" y="716915"/>
                  </a:lnTo>
                  <a:lnTo>
                    <a:pt x="172783" y="712724"/>
                  </a:lnTo>
                  <a:close/>
                </a:path>
                <a:path w="1417954" h="844550">
                  <a:moveTo>
                    <a:pt x="187883" y="780973"/>
                  </a:moveTo>
                  <a:lnTo>
                    <a:pt x="187794" y="780846"/>
                  </a:lnTo>
                  <a:lnTo>
                    <a:pt x="187833" y="780973"/>
                  </a:lnTo>
                  <a:close/>
                </a:path>
                <a:path w="1417954" h="844550">
                  <a:moveTo>
                    <a:pt x="188582" y="780211"/>
                  </a:moveTo>
                  <a:lnTo>
                    <a:pt x="187629" y="777862"/>
                  </a:lnTo>
                  <a:lnTo>
                    <a:pt x="187286" y="777735"/>
                  </a:lnTo>
                  <a:lnTo>
                    <a:pt x="186499" y="777392"/>
                  </a:lnTo>
                  <a:lnTo>
                    <a:pt x="187604" y="780351"/>
                  </a:lnTo>
                  <a:lnTo>
                    <a:pt x="187947" y="780326"/>
                  </a:lnTo>
                  <a:lnTo>
                    <a:pt x="188277" y="780275"/>
                  </a:lnTo>
                  <a:lnTo>
                    <a:pt x="188582" y="780211"/>
                  </a:lnTo>
                  <a:close/>
                </a:path>
                <a:path w="1417954" h="844550">
                  <a:moveTo>
                    <a:pt x="192049" y="773150"/>
                  </a:moveTo>
                  <a:lnTo>
                    <a:pt x="191846" y="773163"/>
                  </a:lnTo>
                  <a:lnTo>
                    <a:pt x="191630" y="773176"/>
                  </a:lnTo>
                  <a:lnTo>
                    <a:pt x="191414" y="773176"/>
                  </a:lnTo>
                  <a:lnTo>
                    <a:pt x="191439" y="773303"/>
                  </a:lnTo>
                  <a:lnTo>
                    <a:pt x="191465" y="773557"/>
                  </a:lnTo>
                  <a:lnTo>
                    <a:pt x="191681" y="773633"/>
                  </a:lnTo>
                  <a:lnTo>
                    <a:pt x="191820" y="773658"/>
                  </a:lnTo>
                  <a:lnTo>
                    <a:pt x="191998" y="773493"/>
                  </a:lnTo>
                  <a:lnTo>
                    <a:pt x="192011" y="773290"/>
                  </a:lnTo>
                  <a:lnTo>
                    <a:pt x="192049" y="773150"/>
                  </a:lnTo>
                  <a:close/>
                </a:path>
                <a:path w="1417954" h="844550">
                  <a:moveTo>
                    <a:pt x="192608" y="789990"/>
                  </a:moveTo>
                  <a:lnTo>
                    <a:pt x="189877" y="783348"/>
                  </a:lnTo>
                  <a:lnTo>
                    <a:pt x="189572" y="782993"/>
                  </a:lnTo>
                  <a:lnTo>
                    <a:pt x="188823" y="783590"/>
                  </a:lnTo>
                  <a:lnTo>
                    <a:pt x="191185" y="789851"/>
                  </a:lnTo>
                  <a:lnTo>
                    <a:pt x="192189" y="789978"/>
                  </a:lnTo>
                  <a:lnTo>
                    <a:pt x="192608" y="789990"/>
                  </a:lnTo>
                  <a:close/>
                </a:path>
                <a:path w="1417954" h="844550">
                  <a:moveTo>
                    <a:pt x="194449" y="795896"/>
                  </a:moveTo>
                  <a:lnTo>
                    <a:pt x="194221" y="795693"/>
                  </a:lnTo>
                  <a:lnTo>
                    <a:pt x="194043" y="795515"/>
                  </a:lnTo>
                  <a:lnTo>
                    <a:pt x="193852" y="795312"/>
                  </a:lnTo>
                  <a:lnTo>
                    <a:pt x="193484" y="794981"/>
                  </a:lnTo>
                  <a:lnTo>
                    <a:pt x="192900" y="794423"/>
                  </a:lnTo>
                  <a:lnTo>
                    <a:pt x="193332" y="795578"/>
                  </a:lnTo>
                  <a:lnTo>
                    <a:pt x="193395" y="795718"/>
                  </a:lnTo>
                  <a:lnTo>
                    <a:pt x="193636" y="795870"/>
                  </a:lnTo>
                  <a:lnTo>
                    <a:pt x="193890" y="796036"/>
                  </a:lnTo>
                  <a:lnTo>
                    <a:pt x="194144" y="796188"/>
                  </a:lnTo>
                  <a:lnTo>
                    <a:pt x="194449" y="795896"/>
                  </a:lnTo>
                  <a:close/>
                </a:path>
                <a:path w="1417954" h="844550">
                  <a:moveTo>
                    <a:pt x="196430" y="767410"/>
                  </a:moveTo>
                  <a:lnTo>
                    <a:pt x="196278" y="767232"/>
                  </a:lnTo>
                  <a:lnTo>
                    <a:pt x="196037" y="767270"/>
                  </a:lnTo>
                  <a:lnTo>
                    <a:pt x="195872" y="767257"/>
                  </a:lnTo>
                  <a:lnTo>
                    <a:pt x="195872" y="767422"/>
                  </a:lnTo>
                  <a:lnTo>
                    <a:pt x="195783" y="767664"/>
                  </a:lnTo>
                  <a:lnTo>
                    <a:pt x="195948" y="767854"/>
                  </a:lnTo>
                  <a:lnTo>
                    <a:pt x="196189" y="767803"/>
                  </a:lnTo>
                  <a:lnTo>
                    <a:pt x="196367" y="767816"/>
                  </a:lnTo>
                  <a:lnTo>
                    <a:pt x="196367" y="767638"/>
                  </a:lnTo>
                  <a:lnTo>
                    <a:pt x="196430" y="767410"/>
                  </a:lnTo>
                  <a:close/>
                </a:path>
                <a:path w="1417954" h="844550">
                  <a:moveTo>
                    <a:pt x="199593" y="796556"/>
                  </a:moveTo>
                  <a:lnTo>
                    <a:pt x="199339" y="796290"/>
                  </a:lnTo>
                  <a:lnTo>
                    <a:pt x="199085" y="796302"/>
                  </a:lnTo>
                  <a:lnTo>
                    <a:pt x="198945" y="796467"/>
                  </a:lnTo>
                  <a:lnTo>
                    <a:pt x="198818" y="796556"/>
                  </a:lnTo>
                  <a:lnTo>
                    <a:pt x="198996" y="796709"/>
                  </a:lnTo>
                  <a:lnTo>
                    <a:pt x="199186" y="796848"/>
                  </a:lnTo>
                  <a:lnTo>
                    <a:pt x="199364" y="796975"/>
                  </a:lnTo>
                  <a:lnTo>
                    <a:pt x="199440" y="796836"/>
                  </a:lnTo>
                  <a:lnTo>
                    <a:pt x="199517" y="796709"/>
                  </a:lnTo>
                  <a:lnTo>
                    <a:pt x="199593" y="796556"/>
                  </a:lnTo>
                  <a:close/>
                </a:path>
                <a:path w="1417954" h="844550">
                  <a:moveTo>
                    <a:pt x="200901" y="801446"/>
                  </a:moveTo>
                  <a:lnTo>
                    <a:pt x="198526" y="803681"/>
                  </a:lnTo>
                  <a:lnTo>
                    <a:pt x="198716" y="803808"/>
                  </a:lnTo>
                  <a:lnTo>
                    <a:pt x="199999" y="803452"/>
                  </a:lnTo>
                  <a:lnTo>
                    <a:pt x="200202" y="803021"/>
                  </a:lnTo>
                  <a:lnTo>
                    <a:pt x="200901" y="801446"/>
                  </a:lnTo>
                  <a:close/>
                </a:path>
                <a:path w="1417954" h="844550">
                  <a:moveTo>
                    <a:pt x="201256" y="794105"/>
                  </a:moveTo>
                  <a:lnTo>
                    <a:pt x="201041" y="793877"/>
                  </a:lnTo>
                  <a:lnTo>
                    <a:pt x="200914" y="793838"/>
                  </a:lnTo>
                  <a:lnTo>
                    <a:pt x="200748" y="794004"/>
                  </a:lnTo>
                  <a:lnTo>
                    <a:pt x="200774" y="794194"/>
                  </a:lnTo>
                  <a:lnTo>
                    <a:pt x="201002" y="794410"/>
                  </a:lnTo>
                  <a:lnTo>
                    <a:pt x="201256" y="794105"/>
                  </a:lnTo>
                  <a:close/>
                </a:path>
                <a:path w="1417954" h="844550">
                  <a:moveTo>
                    <a:pt x="207911" y="755446"/>
                  </a:moveTo>
                  <a:lnTo>
                    <a:pt x="207683" y="755294"/>
                  </a:lnTo>
                  <a:lnTo>
                    <a:pt x="207391" y="755370"/>
                  </a:lnTo>
                  <a:lnTo>
                    <a:pt x="207556" y="755396"/>
                  </a:lnTo>
                  <a:lnTo>
                    <a:pt x="207733" y="755434"/>
                  </a:lnTo>
                  <a:lnTo>
                    <a:pt x="207911" y="755446"/>
                  </a:lnTo>
                  <a:close/>
                </a:path>
                <a:path w="1417954" h="844550">
                  <a:moveTo>
                    <a:pt x="208368" y="749833"/>
                  </a:moveTo>
                  <a:lnTo>
                    <a:pt x="205054" y="745794"/>
                  </a:lnTo>
                  <a:lnTo>
                    <a:pt x="203949" y="746366"/>
                  </a:lnTo>
                  <a:lnTo>
                    <a:pt x="202933" y="747052"/>
                  </a:lnTo>
                  <a:lnTo>
                    <a:pt x="201828" y="748169"/>
                  </a:lnTo>
                  <a:lnTo>
                    <a:pt x="201523" y="748372"/>
                  </a:lnTo>
                  <a:lnTo>
                    <a:pt x="201409" y="749833"/>
                  </a:lnTo>
                  <a:lnTo>
                    <a:pt x="201066" y="750798"/>
                  </a:lnTo>
                  <a:lnTo>
                    <a:pt x="200964" y="750976"/>
                  </a:lnTo>
                  <a:lnTo>
                    <a:pt x="200050" y="752259"/>
                  </a:lnTo>
                  <a:lnTo>
                    <a:pt x="198323" y="752106"/>
                  </a:lnTo>
                  <a:lnTo>
                    <a:pt x="196977" y="751763"/>
                  </a:lnTo>
                  <a:lnTo>
                    <a:pt x="196926" y="750239"/>
                  </a:lnTo>
                  <a:lnTo>
                    <a:pt x="196837" y="747991"/>
                  </a:lnTo>
                  <a:lnTo>
                    <a:pt x="196786" y="747229"/>
                  </a:lnTo>
                  <a:lnTo>
                    <a:pt x="196786" y="750976"/>
                  </a:lnTo>
                  <a:lnTo>
                    <a:pt x="195859" y="751713"/>
                  </a:lnTo>
                  <a:lnTo>
                    <a:pt x="195681" y="751281"/>
                  </a:lnTo>
                  <a:lnTo>
                    <a:pt x="195516" y="750328"/>
                  </a:lnTo>
                  <a:lnTo>
                    <a:pt x="196773" y="750239"/>
                  </a:lnTo>
                  <a:lnTo>
                    <a:pt x="196786" y="750976"/>
                  </a:lnTo>
                  <a:lnTo>
                    <a:pt x="196786" y="747229"/>
                  </a:lnTo>
                  <a:lnTo>
                    <a:pt x="197700" y="746353"/>
                  </a:lnTo>
                  <a:lnTo>
                    <a:pt x="196113" y="745896"/>
                  </a:lnTo>
                  <a:lnTo>
                    <a:pt x="195668" y="745794"/>
                  </a:lnTo>
                  <a:lnTo>
                    <a:pt x="194906" y="747001"/>
                  </a:lnTo>
                  <a:lnTo>
                    <a:pt x="194741" y="747991"/>
                  </a:lnTo>
                  <a:lnTo>
                    <a:pt x="194741" y="748677"/>
                  </a:lnTo>
                  <a:lnTo>
                    <a:pt x="195122" y="750544"/>
                  </a:lnTo>
                  <a:lnTo>
                    <a:pt x="195491" y="751763"/>
                  </a:lnTo>
                  <a:lnTo>
                    <a:pt x="195707" y="752271"/>
                  </a:lnTo>
                  <a:lnTo>
                    <a:pt x="196075" y="753059"/>
                  </a:lnTo>
                  <a:lnTo>
                    <a:pt x="196634" y="754976"/>
                  </a:lnTo>
                  <a:lnTo>
                    <a:pt x="197510" y="755865"/>
                  </a:lnTo>
                  <a:lnTo>
                    <a:pt x="196494" y="756551"/>
                  </a:lnTo>
                  <a:lnTo>
                    <a:pt x="194805" y="755205"/>
                  </a:lnTo>
                  <a:lnTo>
                    <a:pt x="193916" y="756361"/>
                  </a:lnTo>
                  <a:lnTo>
                    <a:pt x="193636" y="756653"/>
                  </a:lnTo>
                  <a:lnTo>
                    <a:pt x="193370" y="757212"/>
                  </a:lnTo>
                  <a:lnTo>
                    <a:pt x="193433" y="758088"/>
                  </a:lnTo>
                  <a:lnTo>
                    <a:pt x="193598" y="758342"/>
                  </a:lnTo>
                  <a:lnTo>
                    <a:pt x="193827" y="758456"/>
                  </a:lnTo>
                  <a:lnTo>
                    <a:pt x="193992" y="758609"/>
                  </a:lnTo>
                  <a:lnTo>
                    <a:pt x="194779" y="758456"/>
                  </a:lnTo>
                  <a:lnTo>
                    <a:pt x="195440" y="758393"/>
                  </a:lnTo>
                  <a:lnTo>
                    <a:pt x="196253" y="758075"/>
                  </a:lnTo>
                  <a:lnTo>
                    <a:pt x="198932" y="756551"/>
                  </a:lnTo>
                  <a:lnTo>
                    <a:pt x="199263" y="756361"/>
                  </a:lnTo>
                  <a:lnTo>
                    <a:pt x="202196" y="755408"/>
                  </a:lnTo>
                  <a:lnTo>
                    <a:pt x="205765" y="755294"/>
                  </a:lnTo>
                  <a:lnTo>
                    <a:pt x="206311" y="755294"/>
                  </a:lnTo>
                  <a:lnTo>
                    <a:pt x="206883" y="755332"/>
                  </a:lnTo>
                  <a:lnTo>
                    <a:pt x="207391" y="755053"/>
                  </a:lnTo>
                  <a:lnTo>
                    <a:pt x="206171" y="754100"/>
                  </a:lnTo>
                  <a:lnTo>
                    <a:pt x="205828" y="752259"/>
                  </a:lnTo>
                  <a:lnTo>
                    <a:pt x="206286" y="750976"/>
                  </a:lnTo>
                  <a:lnTo>
                    <a:pt x="208368" y="749833"/>
                  </a:lnTo>
                  <a:close/>
                </a:path>
                <a:path w="1417954" h="844550">
                  <a:moveTo>
                    <a:pt x="211366" y="772172"/>
                  </a:moveTo>
                  <a:close/>
                </a:path>
                <a:path w="1417954" h="844550">
                  <a:moveTo>
                    <a:pt x="213779" y="756831"/>
                  </a:moveTo>
                  <a:lnTo>
                    <a:pt x="213639" y="756678"/>
                  </a:lnTo>
                  <a:lnTo>
                    <a:pt x="213487" y="756500"/>
                  </a:lnTo>
                  <a:lnTo>
                    <a:pt x="212966" y="755891"/>
                  </a:lnTo>
                  <a:lnTo>
                    <a:pt x="212610" y="755459"/>
                  </a:lnTo>
                  <a:lnTo>
                    <a:pt x="212382" y="755091"/>
                  </a:lnTo>
                  <a:lnTo>
                    <a:pt x="212102" y="755675"/>
                  </a:lnTo>
                  <a:lnTo>
                    <a:pt x="211823" y="756094"/>
                  </a:lnTo>
                  <a:lnTo>
                    <a:pt x="211518" y="756399"/>
                  </a:lnTo>
                  <a:lnTo>
                    <a:pt x="211912" y="756539"/>
                  </a:lnTo>
                  <a:lnTo>
                    <a:pt x="212305" y="756716"/>
                  </a:lnTo>
                  <a:lnTo>
                    <a:pt x="212712" y="756894"/>
                  </a:lnTo>
                  <a:lnTo>
                    <a:pt x="212852" y="756920"/>
                  </a:lnTo>
                  <a:lnTo>
                    <a:pt x="213067" y="756970"/>
                  </a:lnTo>
                  <a:lnTo>
                    <a:pt x="213296" y="756958"/>
                  </a:lnTo>
                  <a:lnTo>
                    <a:pt x="213537" y="756894"/>
                  </a:lnTo>
                  <a:lnTo>
                    <a:pt x="213702" y="756869"/>
                  </a:lnTo>
                  <a:close/>
                </a:path>
                <a:path w="1417954" h="844550">
                  <a:moveTo>
                    <a:pt x="214566" y="772045"/>
                  </a:moveTo>
                  <a:lnTo>
                    <a:pt x="212115" y="764501"/>
                  </a:lnTo>
                  <a:lnTo>
                    <a:pt x="212229" y="763625"/>
                  </a:lnTo>
                  <a:lnTo>
                    <a:pt x="212280" y="763168"/>
                  </a:lnTo>
                  <a:lnTo>
                    <a:pt x="211455" y="763625"/>
                  </a:lnTo>
                  <a:lnTo>
                    <a:pt x="210616" y="763003"/>
                  </a:lnTo>
                  <a:lnTo>
                    <a:pt x="210616" y="764501"/>
                  </a:lnTo>
                  <a:lnTo>
                    <a:pt x="210350" y="765149"/>
                  </a:lnTo>
                  <a:lnTo>
                    <a:pt x="209943" y="765924"/>
                  </a:lnTo>
                  <a:lnTo>
                    <a:pt x="209943" y="772299"/>
                  </a:lnTo>
                  <a:lnTo>
                    <a:pt x="209727" y="772452"/>
                  </a:lnTo>
                  <a:lnTo>
                    <a:pt x="209575" y="772502"/>
                  </a:lnTo>
                  <a:lnTo>
                    <a:pt x="209232" y="772515"/>
                  </a:lnTo>
                  <a:lnTo>
                    <a:pt x="208927" y="772426"/>
                  </a:lnTo>
                  <a:lnTo>
                    <a:pt x="208711" y="772299"/>
                  </a:lnTo>
                  <a:lnTo>
                    <a:pt x="208699" y="771563"/>
                  </a:lnTo>
                  <a:lnTo>
                    <a:pt x="209080" y="771385"/>
                  </a:lnTo>
                  <a:lnTo>
                    <a:pt x="209765" y="771461"/>
                  </a:lnTo>
                  <a:lnTo>
                    <a:pt x="209943" y="772299"/>
                  </a:lnTo>
                  <a:lnTo>
                    <a:pt x="209943" y="765924"/>
                  </a:lnTo>
                  <a:lnTo>
                    <a:pt x="209816" y="766152"/>
                  </a:lnTo>
                  <a:lnTo>
                    <a:pt x="209600" y="766495"/>
                  </a:lnTo>
                  <a:lnTo>
                    <a:pt x="209384" y="766660"/>
                  </a:lnTo>
                  <a:lnTo>
                    <a:pt x="209130" y="766826"/>
                  </a:lnTo>
                  <a:lnTo>
                    <a:pt x="208229" y="766660"/>
                  </a:lnTo>
                  <a:lnTo>
                    <a:pt x="207848" y="766495"/>
                  </a:lnTo>
                  <a:lnTo>
                    <a:pt x="207378" y="766152"/>
                  </a:lnTo>
                  <a:lnTo>
                    <a:pt x="207518" y="766076"/>
                  </a:lnTo>
                  <a:lnTo>
                    <a:pt x="210616" y="764501"/>
                  </a:lnTo>
                  <a:lnTo>
                    <a:pt x="210616" y="763003"/>
                  </a:lnTo>
                  <a:lnTo>
                    <a:pt x="209346" y="762050"/>
                  </a:lnTo>
                  <a:lnTo>
                    <a:pt x="210959" y="760780"/>
                  </a:lnTo>
                  <a:lnTo>
                    <a:pt x="212890" y="759282"/>
                  </a:lnTo>
                  <a:lnTo>
                    <a:pt x="211924" y="758990"/>
                  </a:lnTo>
                  <a:lnTo>
                    <a:pt x="211277" y="758977"/>
                  </a:lnTo>
                  <a:lnTo>
                    <a:pt x="209181" y="759396"/>
                  </a:lnTo>
                  <a:lnTo>
                    <a:pt x="207848" y="760387"/>
                  </a:lnTo>
                  <a:lnTo>
                    <a:pt x="206413" y="760780"/>
                  </a:lnTo>
                  <a:lnTo>
                    <a:pt x="201879" y="759650"/>
                  </a:lnTo>
                  <a:lnTo>
                    <a:pt x="199948" y="766152"/>
                  </a:lnTo>
                  <a:lnTo>
                    <a:pt x="199313" y="767956"/>
                  </a:lnTo>
                  <a:lnTo>
                    <a:pt x="199250" y="768121"/>
                  </a:lnTo>
                  <a:lnTo>
                    <a:pt x="201879" y="766076"/>
                  </a:lnTo>
                  <a:lnTo>
                    <a:pt x="202184" y="766546"/>
                  </a:lnTo>
                  <a:lnTo>
                    <a:pt x="202526" y="766889"/>
                  </a:lnTo>
                  <a:lnTo>
                    <a:pt x="202730" y="767956"/>
                  </a:lnTo>
                  <a:lnTo>
                    <a:pt x="202844" y="769594"/>
                  </a:lnTo>
                  <a:lnTo>
                    <a:pt x="202082" y="770204"/>
                  </a:lnTo>
                  <a:lnTo>
                    <a:pt x="202082" y="772693"/>
                  </a:lnTo>
                  <a:lnTo>
                    <a:pt x="196481" y="777290"/>
                  </a:lnTo>
                  <a:lnTo>
                    <a:pt x="196951" y="774852"/>
                  </a:lnTo>
                  <a:lnTo>
                    <a:pt x="200596" y="773315"/>
                  </a:lnTo>
                  <a:lnTo>
                    <a:pt x="202082" y="772693"/>
                  </a:lnTo>
                  <a:lnTo>
                    <a:pt x="202082" y="770204"/>
                  </a:lnTo>
                  <a:lnTo>
                    <a:pt x="201917" y="770331"/>
                  </a:lnTo>
                  <a:lnTo>
                    <a:pt x="201053" y="771131"/>
                  </a:lnTo>
                  <a:lnTo>
                    <a:pt x="199224" y="772566"/>
                  </a:lnTo>
                  <a:lnTo>
                    <a:pt x="197993" y="773303"/>
                  </a:lnTo>
                  <a:lnTo>
                    <a:pt x="196811" y="773315"/>
                  </a:lnTo>
                  <a:lnTo>
                    <a:pt x="195719" y="773049"/>
                  </a:lnTo>
                  <a:lnTo>
                    <a:pt x="195338" y="772629"/>
                  </a:lnTo>
                  <a:lnTo>
                    <a:pt x="194691" y="773557"/>
                  </a:lnTo>
                  <a:lnTo>
                    <a:pt x="194132" y="774547"/>
                  </a:lnTo>
                  <a:lnTo>
                    <a:pt x="193459" y="775589"/>
                  </a:lnTo>
                  <a:lnTo>
                    <a:pt x="194005" y="776224"/>
                  </a:lnTo>
                  <a:lnTo>
                    <a:pt x="194500" y="776884"/>
                  </a:lnTo>
                  <a:lnTo>
                    <a:pt x="195389" y="778230"/>
                  </a:lnTo>
                  <a:lnTo>
                    <a:pt x="195795" y="778916"/>
                  </a:lnTo>
                  <a:lnTo>
                    <a:pt x="196113" y="779627"/>
                  </a:lnTo>
                  <a:lnTo>
                    <a:pt x="195097" y="781913"/>
                  </a:lnTo>
                  <a:lnTo>
                    <a:pt x="195173" y="786866"/>
                  </a:lnTo>
                  <a:lnTo>
                    <a:pt x="196443" y="788835"/>
                  </a:lnTo>
                  <a:lnTo>
                    <a:pt x="197269" y="788022"/>
                  </a:lnTo>
                  <a:lnTo>
                    <a:pt x="197713" y="786866"/>
                  </a:lnTo>
                  <a:lnTo>
                    <a:pt x="197777" y="784364"/>
                  </a:lnTo>
                  <a:lnTo>
                    <a:pt x="197586" y="783247"/>
                  </a:lnTo>
                  <a:lnTo>
                    <a:pt x="202311" y="779183"/>
                  </a:lnTo>
                  <a:lnTo>
                    <a:pt x="202095" y="778891"/>
                  </a:lnTo>
                  <a:lnTo>
                    <a:pt x="201942" y="778573"/>
                  </a:lnTo>
                  <a:lnTo>
                    <a:pt x="201841" y="778129"/>
                  </a:lnTo>
                  <a:lnTo>
                    <a:pt x="201993" y="777290"/>
                  </a:lnTo>
                  <a:lnTo>
                    <a:pt x="202120" y="776605"/>
                  </a:lnTo>
                  <a:lnTo>
                    <a:pt x="202692" y="774509"/>
                  </a:lnTo>
                  <a:lnTo>
                    <a:pt x="203276" y="773239"/>
                  </a:lnTo>
                  <a:lnTo>
                    <a:pt x="203911" y="772693"/>
                  </a:lnTo>
                  <a:lnTo>
                    <a:pt x="204939" y="771804"/>
                  </a:lnTo>
                  <a:lnTo>
                    <a:pt x="205536" y="771410"/>
                  </a:lnTo>
                  <a:lnTo>
                    <a:pt x="206311" y="771131"/>
                  </a:lnTo>
                  <a:lnTo>
                    <a:pt x="207162" y="771944"/>
                  </a:lnTo>
                  <a:lnTo>
                    <a:pt x="207899" y="772896"/>
                  </a:lnTo>
                  <a:lnTo>
                    <a:pt x="208661" y="773722"/>
                  </a:lnTo>
                  <a:lnTo>
                    <a:pt x="210045" y="772515"/>
                  </a:lnTo>
                  <a:lnTo>
                    <a:pt x="210807" y="771855"/>
                  </a:lnTo>
                  <a:lnTo>
                    <a:pt x="211340" y="772172"/>
                  </a:lnTo>
                  <a:lnTo>
                    <a:pt x="211201" y="771855"/>
                  </a:lnTo>
                  <a:lnTo>
                    <a:pt x="211315" y="771410"/>
                  </a:lnTo>
                  <a:lnTo>
                    <a:pt x="211658" y="771131"/>
                  </a:lnTo>
                  <a:lnTo>
                    <a:pt x="212166" y="770686"/>
                  </a:lnTo>
                  <a:lnTo>
                    <a:pt x="211366" y="772172"/>
                  </a:lnTo>
                  <a:lnTo>
                    <a:pt x="212890" y="772236"/>
                  </a:lnTo>
                  <a:lnTo>
                    <a:pt x="213779" y="772236"/>
                  </a:lnTo>
                  <a:lnTo>
                    <a:pt x="214566" y="772045"/>
                  </a:lnTo>
                  <a:close/>
                </a:path>
                <a:path w="1417954" h="844550">
                  <a:moveTo>
                    <a:pt x="221234" y="724065"/>
                  </a:moveTo>
                  <a:lnTo>
                    <a:pt x="220573" y="723328"/>
                  </a:lnTo>
                  <a:lnTo>
                    <a:pt x="220459" y="723595"/>
                  </a:lnTo>
                  <a:lnTo>
                    <a:pt x="220472" y="723760"/>
                  </a:lnTo>
                  <a:lnTo>
                    <a:pt x="220484" y="723912"/>
                  </a:lnTo>
                  <a:lnTo>
                    <a:pt x="220510" y="724077"/>
                  </a:lnTo>
                  <a:lnTo>
                    <a:pt x="221234" y="724204"/>
                  </a:lnTo>
                  <a:lnTo>
                    <a:pt x="221234" y="724065"/>
                  </a:lnTo>
                  <a:close/>
                </a:path>
                <a:path w="1417954" h="844550">
                  <a:moveTo>
                    <a:pt x="235381" y="714489"/>
                  </a:moveTo>
                  <a:lnTo>
                    <a:pt x="234924" y="714552"/>
                  </a:lnTo>
                  <a:lnTo>
                    <a:pt x="234670" y="714552"/>
                  </a:lnTo>
                  <a:lnTo>
                    <a:pt x="234315" y="717156"/>
                  </a:lnTo>
                  <a:lnTo>
                    <a:pt x="234924" y="717334"/>
                  </a:lnTo>
                  <a:lnTo>
                    <a:pt x="235204" y="717397"/>
                  </a:lnTo>
                  <a:lnTo>
                    <a:pt x="234569" y="716534"/>
                  </a:lnTo>
                  <a:lnTo>
                    <a:pt x="234708" y="715848"/>
                  </a:lnTo>
                  <a:lnTo>
                    <a:pt x="235381" y="714489"/>
                  </a:lnTo>
                  <a:close/>
                </a:path>
                <a:path w="1417954" h="844550">
                  <a:moveTo>
                    <a:pt x="239585" y="716788"/>
                  </a:moveTo>
                  <a:lnTo>
                    <a:pt x="239344" y="716495"/>
                  </a:lnTo>
                  <a:lnTo>
                    <a:pt x="239242" y="716356"/>
                  </a:lnTo>
                  <a:lnTo>
                    <a:pt x="239128" y="716165"/>
                  </a:lnTo>
                  <a:lnTo>
                    <a:pt x="239039" y="715937"/>
                  </a:lnTo>
                  <a:lnTo>
                    <a:pt x="238937" y="715733"/>
                  </a:lnTo>
                  <a:lnTo>
                    <a:pt x="238798" y="715873"/>
                  </a:lnTo>
                  <a:lnTo>
                    <a:pt x="238874" y="716026"/>
                  </a:lnTo>
                  <a:lnTo>
                    <a:pt x="238950" y="716153"/>
                  </a:lnTo>
                  <a:lnTo>
                    <a:pt x="239026" y="716280"/>
                  </a:lnTo>
                  <a:lnTo>
                    <a:pt x="239179" y="716495"/>
                  </a:lnTo>
                  <a:lnTo>
                    <a:pt x="239356" y="716673"/>
                  </a:lnTo>
                  <a:lnTo>
                    <a:pt x="239585" y="716788"/>
                  </a:lnTo>
                  <a:close/>
                </a:path>
                <a:path w="1417954" h="844550">
                  <a:moveTo>
                    <a:pt x="243281" y="728357"/>
                  </a:moveTo>
                  <a:lnTo>
                    <a:pt x="243230" y="727595"/>
                  </a:lnTo>
                  <a:lnTo>
                    <a:pt x="242646" y="727354"/>
                  </a:lnTo>
                  <a:lnTo>
                    <a:pt x="241084" y="727049"/>
                  </a:lnTo>
                  <a:lnTo>
                    <a:pt x="241198" y="727506"/>
                  </a:lnTo>
                  <a:lnTo>
                    <a:pt x="241058" y="728078"/>
                  </a:lnTo>
                  <a:lnTo>
                    <a:pt x="241046" y="728611"/>
                  </a:lnTo>
                  <a:lnTo>
                    <a:pt x="241566" y="728687"/>
                  </a:lnTo>
                  <a:lnTo>
                    <a:pt x="242112" y="728789"/>
                  </a:lnTo>
                  <a:lnTo>
                    <a:pt x="242646" y="728916"/>
                  </a:lnTo>
                  <a:lnTo>
                    <a:pt x="243090" y="728548"/>
                  </a:lnTo>
                  <a:lnTo>
                    <a:pt x="243281" y="728357"/>
                  </a:lnTo>
                  <a:close/>
                </a:path>
                <a:path w="1417954" h="844550">
                  <a:moveTo>
                    <a:pt x="244221" y="709968"/>
                  </a:moveTo>
                  <a:lnTo>
                    <a:pt x="243954" y="708647"/>
                  </a:lnTo>
                  <a:lnTo>
                    <a:pt x="242925" y="708101"/>
                  </a:lnTo>
                  <a:lnTo>
                    <a:pt x="241515" y="707618"/>
                  </a:lnTo>
                  <a:lnTo>
                    <a:pt x="241046" y="708152"/>
                  </a:lnTo>
                  <a:lnTo>
                    <a:pt x="240525" y="708533"/>
                  </a:lnTo>
                  <a:lnTo>
                    <a:pt x="240792" y="708977"/>
                  </a:lnTo>
                  <a:lnTo>
                    <a:pt x="241846" y="709117"/>
                  </a:lnTo>
                  <a:lnTo>
                    <a:pt x="242963" y="709574"/>
                  </a:lnTo>
                  <a:lnTo>
                    <a:pt x="244221" y="709968"/>
                  </a:lnTo>
                  <a:close/>
                </a:path>
                <a:path w="1417954" h="844550">
                  <a:moveTo>
                    <a:pt x="251548" y="707720"/>
                  </a:moveTo>
                  <a:lnTo>
                    <a:pt x="251294" y="707212"/>
                  </a:lnTo>
                  <a:lnTo>
                    <a:pt x="251117" y="706640"/>
                  </a:lnTo>
                  <a:lnTo>
                    <a:pt x="251040" y="706145"/>
                  </a:lnTo>
                  <a:lnTo>
                    <a:pt x="250532" y="706615"/>
                  </a:lnTo>
                  <a:lnTo>
                    <a:pt x="250520" y="707339"/>
                  </a:lnTo>
                  <a:lnTo>
                    <a:pt x="250583" y="708088"/>
                  </a:lnTo>
                  <a:lnTo>
                    <a:pt x="250748" y="708812"/>
                  </a:lnTo>
                  <a:lnTo>
                    <a:pt x="251053" y="708469"/>
                  </a:lnTo>
                  <a:lnTo>
                    <a:pt x="251307" y="708088"/>
                  </a:lnTo>
                  <a:lnTo>
                    <a:pt x="251548" y="707720"/>
                  </a:lnTo>
                  <a:close/>
                </a:path>
                <a:path w="1417954" h="844550">
                  <a:moveTo>
                    <a:pt x="276860" y="636447"/>
                  </a:moveTo>
                  <a:lnTo>
                    <a:pt x="274332" y="635723"/>
                  </a:lnTo>
                  <a:lnTo>
                    <a:pt x="272999" y="635355"/>
                  </a:lnTo>
                  <a:lnTo>
                    <a:pt x="273354" y="637120"/>
                  </a:lnTo>
                  <a:lnTo>
                    <a:pt x="276860" y="636447"/>
                  </a:lnTo>
                  <a:close/>
                </a:path>
                <a:path w="1417954" h="844550">
                  <a:moveTo>
                    <a:pt x="277495" y="637108"/>
                  </a:moveTo>
                  <a:lnTo>
                    <a:pt x="277444" y="636930"/>
                  </a:lnTo>
                  <a:lnTo>
                    <a:pt x="277393" y="636587"/>
                  </a:lnTo>
                  <a:lnTo>
                    <a:pt x="277228" y="636549"/>
                  </a:lnTo>
                  <a:lnTo>
                    <a:pt x="277329" y="636752"/>
                  </a:lnTo>
                  <a:lnTo>
                    <a:pt x="277406" y="636930"/>
                  </a:lnTo>
                  <a:lnTo>
                    <a:pt x="277495" y="637108"/>
                  </a:lnTo>
                  <a:close/>
                </a:path>
                <a:path w="1417954" h="844550">
                  <a:moveTo>
                    <a:pt x="277787" y="651586"/>
                  </a:moveTo>
                  <a:lnTo>
                    <a:pt x="277152" y="650849"/>
                  </a:lnTo>
                  <a:lnTo>
                    <a:pt x="277393" y="650074"/>
                  </a:lnTo>
                  <a:lnTo>
                    <a:pt x="277749" y="649300"/>
                  </a:lnTo>
                  <a:lnTo>
                    <a:pt x="277571" y="649109"/>
                  </a:lnTo>
                  <a:lnTo>
                    <a:pt x="275031" y="649058"/>
                  </a:lnTo>
                  <a:lnTo>
                    <a:pt x="273469" y="650290"/>
                  </a:lnTo>
                  <a:lnTo>
                    <a:pt x="272072" y="652995"/>
                  </a:lnTo>
                  <a:lnTo>
                    <a:pt x="271970" y="653237"/>
                  </a:lnTo>
                  <a:lnTo>
                    <a:pt x="272605" y="653859"/>
                  </a:lnTo>
                  <a:lnTo>
                    <a:pt x="272770" y="653821"/>
                  </a:lnTo>
                  <a:lnTo>
                    <a:pt x="274040" y="652056"/>
                  </a:lnTo>
                  <a:lnTo>
                    <a:pt x="274866" y="652233"/>
                  </a:lnTo>
                  <a:lnTo>
                    <a:pt x="275259" y="652297"/>
                  </a:lnTo>
                  <a:lnTo>
                    <a:pt x="275234" y="652018"/>
                  </a:lnTo>
                  <a:lnTo>
                    <a:pt x="275234" y="651725"/>
                  </a:lnTo>
                  <a:lnTo>
                    <a:pt x="275196" y="651433"/>
                  </a:lnTo>
                  <a:lnTo>
                    <a:pt x="275170" y="651179"/>
                  </a:lnTo>
                  <a:lnTo>
                    <a:pt x="276326" y="652513"/>
                  </a:lnTo>
                  <a:lnTo>
                    <a:pt x="276491" y="652564"/>
                  </a:lnTo>
                  <a:lnTo>
                    <a:pt x="276821" y="652614"/>
                  </a:lnTo>
                  <a:lnTo>
                    <a:pt x="277393" y="652183"/>
                  </a:lnTo>
                  <a:lnTo>
                    <a:pt x="277609" y="651903"/>
                  </a:lnTo>
                  <a:lnTo>
                    <a:pt x="277787" y="651586"/>
                  </a:lnTo>
                  <a:close/>
                </a:path>
                <a:path w="1417954" h="844550">
                  <a:moveTo>
                    <a:pt x="278549" y="650189"/>
                  </a:moveTo>
                  <a:lnTo>
                    <a:pt x="278371" y="649998"/>
                  </a:lnTo>
                  <a:lnTo>
                    <a:pt x="278409" y="650138"/>
                  </a:lnTo>
                  <a:lnTo>
                    <a:pt x="278396" y="650278"/>
                  </a:lnTo>
                  <a:lnTo>
                    <a:pt x="278396" y="650417"/>
                  </a:lnTo>
                  <a:lnTo>
                    <a:pt x="278498" y="650265"/>
                  </a:lnTo>
                  <a:close/>
                </a:path>
                <a:path w="1417954" h="844550">
                  <a:moveTo>
                    <a:pt x="279311" y="638340"/>
                  </a:moveTo>
                  <a:lnTo>
                    <a:pt x="278803" y="638213"/>
                  </a:lnTo>
                  <a:lnTo>
                    <a:pt x="278282" y="638022"/>
                  </a:lnTo>
                  <a:lnTo>
                    <a:pt x="277774" y="637819"/>
                  </a:lnTo>
                  <a:lnTo>
                    <a:pt x="278041" y="638530"/>
                  </a:lnTo>
                  <a:lnTo>
                    <a:pt x="278206" y="639178"/>
                  </a:lnTo>
                  <a:lnTo>
                    <a:pt x="278231" y="639775"/>
                  </a:lnTo>
                  <a:lnTo>
                    <a:pt x="278650" y="639381"/>
                  </a:lnTo>
                  <a:lnTo>
                    <a:pt x="279019" y="638898"/>
                  </a:lnTo>
                  <a:lnTo>
                    <a:pt x="279311" y="638340"/>
                  </a:lnTo>
                  <a:close/>
                </a:path>
                <a:path w="1417954" h="844550">
                  <a:moveTo>
                    <a:pt x="281990" y="641375"/>
                  </a:moveTo>
                  <a:lnTo>
                    <a:pt x="281470" y="641692"/>
                  </a:lnTo>
                  <a:lnTo>
                    <a:pt x="280949" y="641997"/>
                  </a:lnTo>
                  <a:lnTo>
                    <a:pt x="280276" y="641819"/>
                  </a:lnTo>
                  <a:lnTo>
                    <a:pt x="280301" y="642848"/>
                  </a:lnTo>
                  <a:lnTo>
                    <a:pt x="279984" y="642835"/>
                  </a:lnTo>
                  <a:lnTo>
                    <a:pt x="279514" y="642924"/>
                  </a:lnTo>
                  <a:lnTo>
                    <a:pt x="279323" y="642683"/>
                  </a:lnTo>
                  <a:lnTo>
                    <a:pt x="279298" y="642518"/>
                  </a:lnTo>
                  <a:lnTo>
                    <a:pt x="279273" y="642302"/>
                  </a:lnTo>
                  <a:lnTo>
                    <a:pt x="279323" y="642010"/>
                  </a:lnTo>
                  <a:lnTo>
                    <a:pt x="279323" y="641769"/>
                  </a:lnTo>
                  <a:lnTo>
                    <a:pt x="279692" y="641718"/>
                  </a:lnTo>
                  <a:lnTo>
                    <a:pt x="279869" y="641667"/>
                  </a:lnTo>
                  <a:lnTo>
                    <a:pt x="279260" y="641362"/>
                  </a:lnTo>
                  <a:lnTo>
                    <a:pt x="278625" y="641273"/>
                  </a:lnTo>
                  <a:lnTo>
                    <a:pt x="278003" y="641311"/>
                  </a:lnTo>
                  <a:lnTo>
                    <a:pt x="277888" y="641616"/>
                  </a:lnTo>
                  <a:lnTo>
                    <a:pt x="277710" y="641908"/>
                  </a:lnTo>
                  <a:lnTo>
                    <a:pt x="277520" y="642213"/>
                  </a:lnTo>
                  <a:lnTo>
                    <a:pt x="277279" y="642556"/>
                  </a:lnTo>
                  <a:lnTo>
                    <a:pt x="276999" y="642924"/>
                  </a:lnTo>
                  <a:lnTo>
                    <a:pt x="276631" y="643280"/>
                  </a:lnTo>
                  <a:lnTo>
                    <a:pt x="277660" y="643978"/>
                  </a:lnTo>
                  <a:lnTo>
                    <a:pt x="278269" y="644740"/>
                  </a:lnTo>
                  <a:lnTo>
                    <a:pt x="278549" y="645566"/>
                  </a:lnTo>
                  <a:lnTo>
                    <a:pt x="279590" y="644842"/>
                  </a:lnTo>
                  <a:lnTo>
                    <a:pt x="280568" y="644055"/>
                  </a:lnTo>
                  <a:lnTo>
                    <a:pt x="281330" y="642721"/>
                  </a:lnTo>
                  <a:lnTo>
                    <a:pt x="281470" y="642505"/>
                  </a:lnTo>
                  <a:lnTo>
                    <a:pt x="281647" y="642124"/>
                  </a:lnTo>
                  <a:lnTo>
                    <a:pt x="281990" y="641375"/>
                  </a:lnTo>
                  <a:close/>
                </a:path>
                <a:path w="1417954" h="844550">
                  <a:moveTo>
                    <a:pt x="329184" y="670115"/>
                  </a:moveTo>
                  <a:lnTo>
                    <a:pt x="328701" y="670204"/>
                  </a:lnTo>
                  <a:lnTo>
                    <a:pt x="328218" y="670344"/>
                  </a:lnTo>
                  <a:lnTo>
                    <a:pt x="327850" y="670610"/>
                  </a:lnTo>
                  <a:lnTo>
                    <a:pt x="327621" y="670750"/>
                  </a:lnTo>
                  <a:lnTo>
                    <a:pt x="327761" y="671461"/>
                  </a:lnTo>
                  <a:lnTo>
                    <a:pt x="327787" y="671982"/>
                  </a:lnTo>
                  <a:lnTo>
                    <a:pt x="328117" y="671334"/>
                  </a:lnTo>
                  <a:lnTo>
                    <a:pt x="328561" y="670712"/>
                  </a:lnTo>
                  <a:lnTo>
                    <a:pt x="329184" y="670115"/>
                  </a:lnTo>
                  <a:close/>
                </a:path>
                <a:path w="1417954" h="844550">
                  <a:moveTo>
                    <a:pt x="381901" y="751586"/>
                  </a:moveTo>
                  <a:lnTo>
                    <a:pt x="380453" y="752221"/>
                  </a:lnTo>
                  <a:lnTo>
                    <a:pt x="381177" y="751560"/>
                  </a:lnTo>
                  <a:lnTo>
                    <a:pt x="380682" y="751649"/>
                  </a:lnTo>
                  <a:lnTo>
                    <a:pt x="380212" y="751687"/>
                  </a:lnTo>
                  <a:lnTo>
                    <a:pt x="379780" y="751687"/>
                  </a:lnTo>
                  <a:lnTo>
                    <a:pt x="379196" y="751687"/>
                  </a:lnTo>
                  <a:lnTo>
                    <a:pt x="379069" y="751967"/>
                  </a:lnTo>
                  <a:lnTo>
                    <a:pt x="378955" y="752246"/>
                  </a:lnTo>
                  <a:lnTo>
                    <a:pt x="378675" y="752779"/>
                  </a:lnTo>
                  <a:lnTo>
                    <a:pt x="381038" y="755650"/>
                  </a:lnTo>
                  <a:lnTo>
                    <a:pt x="381317" y="754303"/>
                  </a:lnTo>
                  <a:lnTo>
                    <a:pt x="381635" y="752944"/>
                  </a:lnTo>
                  <a:lnTo>
                    <a:pt x="381901" y="751586"/>
                  </a:lnTo>
                  <a:close/>
                </a:path>
                <a:path w="1417954" h="844550">
                  <a:moveTo>
                    <a:pt x="388264" y="737400"/>
                  </a:moveTo>
                  <a:lnTo>
                    <a:pt x="386156" y="734898"/>
                  </a:lnTo>
                  <a:lnTo>
                    <a:pt x="385406" y="734491"/>
                  </a:lnTo>
                  <a:lnTo>
                    <a:pt x="385140" y="734822"/>
                  </a:lnTo>
                  <a:lnTo>
                    <a:pt x="384873" y="735164"/>
                  </a:lnTo>
                  <a:lnTo>
                    <a:pt x="384594" y="735482"/>
                  </a:lnTo>
                  <a:lnTo>
                    <a:pt x="384733" y="736079"/>
                  </a:lnTo>
                  <a:lnTo>
                    <a:pt x="384784" y="736409"/>
                  </a:lnTo>
                  <a:lnTo>
                    <a:pt x="385584" y="740092"/>
                  </a:lnTo>
                  <a:lnTo>
                    <a:pt x="386689" y="738695"/>
                  </a:lnTo>
                  <a:lnTo>
                    <a:pt x="387299" y="738022"/>
                  </a:lnTo>
                  <a:lnTo>
                    <a:pt x="388264" y="737400"/>
                  </a:lnTo>
                  <a:close/>
                </a:path>
                <a:path w="1417954" h="844550">
                  <a:moveTo>
                    <a:pt x="389813" y="743623"/>
                  </a:moveTo>
                  <a:lnTo>
                    <a:pt x="389432" y="743648"/>
                  </a:lnTo>
                  <a:lnTo>
                    <a:pt x="388632" y="743686"/>
                  </a:lnTo>
                  <a:lnTo>
                    <a:pt x="387654" y="743737"/>
                  </a:lnTo>
                  <a:lnTo>
                    <a:pt x="386676" y="743940"/>
                  </a:lnTo>
                  <a:lnTo>
                    <a:pt x="385673" y="744118"/>
                  </a:lnTo>
                  <a:lnTo>
                    <a:pt x="386054" y="744943"/>
                  </a:lnTo>
                  <a:lnTo>
                    <a:pt x="386410" y="745769"/>
                  </a:lnTo>
                  <a:lnTo>
                    <a:pt x="386600" y="746582"/>
                  </a:lnTo>
                  <a:lnTo>
                    <a:pt x="389813" y="743623"/>
                  </a:lnTo>
                  <a:close/>
                </a:path>
                <a:path w="1417954" h="844550">
                  <a:moveTo>
                    <a:pt x="541223" y="583882"/>
                  </a:moveTo>
                  <a:lnTo>
                    <a:pt x="541045" y="583869"/>
                  </a:lnTo>
                  <a:lnTo>
                    <a:pt x="540473" y="583819"/>
                  </a:lnTo>
                  <a:lnTo>
                    <a:pt x="540435" y="584441"/>
                  </a:lnTo>
                  <a:lnTo>
                    <a:pt x="540423" y="584758"/>
                  </a:lnTo>
                  <a:lnTo>
                    <a:pt x="540575" y="584746"/>
                  </a:lnTo>
                  <a:lnTo>
                    <a:pt x="540791" y="584771"/>
                  </a:lnTo>
                  <a:lnTo>
                    <a:pt x="540880" y="584631"/>
                  </a:lnTo>
                  <a:lnTo>
                    <a:pt x="541020" y="584403"/>
                  </a:lnTo>
                  <a:lnTo>
                    <a:pt x="541108" y="584136"/>
                  </a:lnTo>
                  <a:lnTo>
                    <a:pt x="541223" y="583882"/>
                  </a:lnTo>
                  <a:close/>
                </a:path>
                <a:path w="1417954" h="844550">
                  <a:moveTo>
                    <a:pt x="594042" y="582193"/>
                  </a:moveTo>
                  <a:lnTo>
                    <a:pt x="593674" y="581698"/>
                  </a:lnTo>
                  <a:lnTo>
                    <a:pt x="593331" y="581431"/>
                  </a:lnTo>
                  <a:lnTo>
                    <a:pt x="593001" y="581342"/>
                  </a:lnTo>
                  <a:lnTo>
                    <a:pt x="592594" y="581774"/>
                  </a:lnTo>
                  <a:lnTo>
                    <a:pt x="592226" y="582256"/>
                  </a:lnTo>
                  <a:lnTo>
                    <a:pt x="591896" y="582764"/>
                  </a:lnTo>
                  <a:lnTo>
                    <a:pt x="592772" y="583069"/>
                  </a:lnTo>
                  <a:lnTo>
                    <a:pt x="593394" y="582549"/>
                  </a:lnTo>
                  <a:lnTo>
                    <a:pt x="594042" y="582193"/>
                  </a:lnTo>
                  <a:close/>
                </a:path>
                <a:path w="1417954" h="844550">
                  <a:moveTo>
                    <a:pt x="595947" y="579462"/>
                  </a:moveTo>
                  <a:lnTo>
                    <a:pt x="595922" y="579297"/>
                  </a:lnTo>
                  <a:lnTo>
                    <a:pt x="595820" y="579462"/>
                  </a:lnTo>
                  <a:lnTo>
                    <a:pt x="594106" y="582117"/>
                  </a:lnTo>
                  <a:lnTo>
                    <a:pt x="594144" y="582295"/>
                  </a:lnTo>
                  <a:lnTo>
                    <a:pt x="594106" y="582155"/>
                  </a:lnTo>
                  <a:lnTo>
                    <a:pt x="594118" y="582295"/>
                  </a:lnTo>
                  <a:lnTo>
                    <a:pt x="594258" y="582155"/>
                  </a:lnTo>
                  <a:lnTo>
                    <a:pt x="595947" y="579462"/>
                  </a:lnTo>
                  <a:close/>
                </a:path>
                <a:path w="1417954" h="844550">
                  <a:moveTo>
                    <a:pt x="598652" y="586270"/>
                  </a:moveTo>
                  <a:lnTo>
                    <a:pt x="598360" y="584784"/>
                  </a:lnTo>
                  <a:lnTo>
                    <a:pt x="597408" y="585165"/>
                  </a:lnTo>
                  <a:lnTo>
                    <a:pt x="596696" y="585381"/>
                  </a:lnTo>
                  <a:lnTo>
                    <a:pt x="596417" y="585444"/>
                  </a:lnTo>
                  <a:lnTo>
                    <a:pt x="596023" y="585914"/>
                  </a:lnTo>
                  <a:lnTo>
                    <a:pt x="596099" y="586447"/>
                  </a:lnTo>
                  <a:lnTo>
                    <a:pt x="596455" y="586803"/>
                  </a:lnTo>
                  <a:lnTo>
                    <a:pt x="597052" y="587121"/>
                  </a:lnTo>
                  <a:lnTo>
                    <a:pt x="597420" y="587121"/>
                  </a:lnTo>
                  <a:lnTo>
                    <a:pt x="597776" y="587171"/>
                  </a:lnTo>
                  <a:lnTo>
                    <a:pt x="598106" y="586740"/>
                  </a:lnTo>
                  <a:lnTo>
                    <a:pt x="598652" y="586270"/>
                  </a:lnTo>
                  <a:close/>
                </a:path>
                <a:path w="1417954" h="844550">
                  <a:moveTo>
                    <a:pt x="603707" y="428574"/>
                  </a:moveTo>
                  <a:lnTo>
                    <a:pt x="601764" y="426326"/>
                  </a:lnTo>
                  <a:lnTo>
                    <a:pt x="601599" y="426453"/>
                  </a:lnTo>
                  <a:lnTo>
                    <a:pt x="601218" y="426758"/>
                  </a:lnTo>
                  <a:lnTo>
                    <a:pt x="602221" y="427291"/>
                  </a:lnTo>
                  <a:lnTo>
                    <a:pt x="602830" y="428053"/>
                  </a:lnTo>
                  <a:lnTo>
                    <a:pt x="603275" y="428929"/>
                  </a:lnTo>
                  <a:lnTo>
                    <a:pt x="603427" y="428815"/>
                  </a:lnTo>
                  <a:lnTo>
                    <a:pt x="603567" y="428688"/>
                  </a:lnTo>
                  <a:lnTo>
                    <a:pt x="603707" y="428574"/>
                  </a:lnTo>
                  <a:close/>
                </a:path>
                <a:path w="1417954" h="844550">
                  <a:moveTo>
                    <a:pt x="605370" y="589000"/>
                  </a:moveTo>
                  <a:lnTo>
                    <a:pt x="605053" y="588860"/>
                  </a:lnTo>
                  <a:lnTo>
                    <a:pt x="604431" y="588581"/>
                  </a:lnTo>
                  <a:lnTo>
                    <a:pt x="604621" y="588721"/>
                  </a:lnTo>
                  <a:lnTo>
                    <a:pt x="604824" y="588848"/>
                  </a:lnTo>
                  <a:lnTo>
                    <a:pt x="605040" y="588987"/>
                  </a:lnTo>
                  <a:lnTo>
                    <a:pt x="605256" y="588987"/>
                  </a:lnTo>
                  <a:close/>
                </a:path>
                <a:path w="1417954" h="844550">
                  <a:moveTo>
                    <a:pt x="606044" y="424688"/>
                  </a:moveTo>
                  <a:lnTo>
                    <a:pt x="605701" y="424815"/>
                  </a:lnTo>
                  <a:lnTo>
                    <a:pt x="605383" y="425030"/>
                  </a:lnTo>
                  <a:lnTo>
                    <a:pt x="605142" y="425310"/>
                  </a:lnTo>
                  <a:lnTo>
                    <a:pt x="604520" y="426021"/>
                  </a:lnTo>
                  <a:lnTo>
                    <a:pt x="604507" y="426796"/>
                  </a:lnTo>
                  <a:lnTo>
                    <a:pt x="604862" y="427443"/>
                  </a:lnTo>
                  <a:lnTo>
                    <a:pt x="605523" y="426694"/>
                  </a:lnTo>
                  <a:lnTo>
                    <a:pt x="605993" y="425792"/>
                  </a:lnTo>
                  <a:lnTo>
                    <a:pt x="606044" y="424688"/>
                  </a:lnTo>
                  <a:close/>
                </a:path>
                <a:path w="1417954" h="844550">
                  <a:moveTo>
                    <a:pt x="606437" y="432562"/>
                  </a:moveTo>
                  <a:lnTo>
                    <a:pt x="606005" y="432650"/>
                  </a:lnTo>
                  <a:lnTo>
                    <a:pt x="606272" y="432955"/>
                  </a:lnTo>
                  <a:lnTo>
                    <a:pt x="606437" y="432562"/>
                  </a:lnTo>
                  <a:close/>
                </a:path>
                <a:path w="1417954" h="844550">
                  <a:moveTo>
                    <a:pt x="616534" y="422833"/>
                  </a:moveTo>
                  <a:lnTo>
                    <a:pt x="616394" y="422579"/>
                  </a:lnTo>
                  <a:lnTo>
                    <a:pt x="616254" y="422249"/>
                  </a:lnTo>
                  <a:lnTo>
                    <a:pt x="615594" y="422148"/>
                  </a:lnTo>
                  <a:lnTo>
                    <a:pt x="615073" y="422275"/>
                  </a:lnTo>
                  <a:lnTo>
                    <a:pt x="614489" y="422325"/>
                  </a:lnTo>
                  <a:lnTo>
                    <a:pt x="614730" y="422871"/>
                  </a:lnTo>
                  <a:lnTo>
                    <a:pt x="614934" y="423468"/>
                  </a:lnTo>
                  <a:lnTo>
                    <a:pt x="615505" y="423392"/>
                  </a:lnTo>
                  <a:lnTo>
                    <a:pt x="615962" y="423202"/>
                  </a:lnTo>
                  <a:lnTo>
                    <a:pt x="616432" y="423037"/>
                  </a:lnTo>
                  <a:lnTo>
                    <a:pt x="616496" y="422910"/>
                  </a:lnTo>
                  <a:close/>
                </a:path>
                <a:path w="1417954" h="844550">
                  <a:moveTo>
                    <a:pt x="623379" y="426212"/>
                  </a:moveTo>
                  <a:lnTo>
                    <a:pt x="622769" y="425729"/>
                  </a:lnTo>
                  <a:lnTo>
                    <a:pt x="622147" y="425272"/>
                  </a:lnTo>
                  <a:lnTo>
                    <a:pt x="621474" y="424891"/>
                  </a:lnTo>
                  <a:lnTo>
                    <a:pt x="621830" y="425665"/>
                  </a:lnTo>
                  <a:lnTo>
                    <a:pt x="621893" y="426593"/>
                  </a:lnTo>
                  <a:lnTo>
                    <a:pt x="621372" y="428002"/>
                  </a:lnTo>
                  <a:lnTo>
                    <a:pt x="621766" y="428282"/>
                  </a:lnTo>
                  <a:lnTo>
                    <a:pt x="621969" y="428498"/>
                  </a:lnTo>
                  <a:lnTo>
                    <a:pt x="623379" y="426212"/>
                  </a:lnTo>
                  <a:close/>
                </a:path>
                <a:path w="1417954" h="844550">
                  <a:moveTo>
                    <a:pt x="630212" y="452170"/>
                  </a:moveTo>
                  <a:close/>
                </a:path>
                <a:path w="1417954" h="844550">
                  <a:moveTo>
                    <a:pt x="638695" y="464616"/>
                  </a:moveTo>
                  <a:lnTo>
                    <a:pt x="638467" y="464591"/>
                  </a:lnTo>
                  <a:lnTo>
                    <a:pt x="638225" y="464540"/>
                  </a:lnTo>
                  <a:lnTo>
                    <a:pt x="637997" y="464527"/>
                  </a:lnTo>
                  <a:lnTo>
                    <a:pt x="637832" y="464667"/>
                  </a:lnTo>
                  <a:lnTo>
                    <a:pt x="638479" y="464883"/>
                  </a:lnTo>
                  <a:lnTo>
                    <a:pt x="638632" y="464718"/>
                  </a:lnTo>
                  <a:close/>
                </a:path>
                <a:path w="1417954" h="844550">
                  <a:moveTo>
                    <a:pt x="643509" y="442391"/>
                  </a:moveTo>
                  <a:lnTo>
                    <a:pt x="636879" y="434606"/>
                  </a:lnTo>
                  <a:lnTo>
                    <a:pt x="636739" y="435305"/>
                  </a:lnTo>
                  <a:lnTo>
                    <a:pt x="636536" y="436029"/>
                  </a:lnTo>
                  <a:lnTo>
                    <a:pt x="635863" y="437362"/>
                  </a:lnTo>
                  <a:lnTo>
                    <a:pt x="635914" y="438315"/>
                  </a:lnTo>
                  <a:lnTo>
                    <a:pt x="636562" y="441007"/>
                  </a:lnTo>
                  <a:lnTo>
                    <a:pt x="637019" y="445008"/>
                  </a:lnTo>
                  <a:lnTo>
                    <a:pt x="631774" y="449148"/>
                  </a:lnTo>
                  <a:lnTo>
                    <a:pt x="631634" y="449160"/>
                  </a:lnTo>
                  <a:lnTo>
                    <a:pt x="631380" y="449287"/>
                  </a:lnTo>
                  <a:lnTo>
                    <a:pt x="631215" y="449541"/>
                  </a:lnTo>
                  <a:lnTo>
                    <a:pt x="630936" y="450049"/>
                  </a:lnTo>
                  <a:lnTo>
                    <a:pt x="630542" y="451167"/>
                  </a:lnTo>
                  <a:lnTo>
                    <a:pt x="631659" y="450710"/>
                  </a:lnTo>
                  <a:lnTo>
                    <a:pt x="632764" y="450049"/>
                  </a:lnTo>
                  <a:lnTo>
                    <a:pt x="633577" y="449440"/>
                  </a:lnTo>
                  <a:lnTo>
                    <a:pt x="633679" y="450151"/>
                  </a:lnTo>
                  <a:lnTo>
                    <a:pt x="633806" y="450735"/>
                  </a:lnTo>
                  <a:lnTo>
                    <a:pt x="633958" y="451256"/>
                  </a:lnTo>
                  <a:lnTo>
                    <a:pt x="631558" y="451878"/>
                  </a:lnTo>
                  <a:lnTo>
                    <a:pt x="630212" y="452196"/>
                  </a:lnTo>
                  <a:lnTo>
                    <a:pt x="629678" y="453618"/>
                  </a:lnTo>
                  <a:lnTo>
                    <a:pt x="629234" y="454253"/>
                  </a:lnTo>
                  <a:lnTo>
                    <a:pt x="628675" y="454761"/>
                  </a:lnTo>
                  <a:lnTo>
                    <a:pt x="638454" y="449440"/>
                  </a:lnTo>
                  <a:lnTo>
                    <a:pt x="642404" y="447281"/>
                  </a:lnTo>
                  <a:lnTo>
                    <a:pt x="642645" y="447078"/>
                  </a:lnTo>
                  <a:lnTo>
                    <a:pt x="641921" y="445897"/>
                  </a:lnTo>
                  <a:lnTo>
                    <a:pt x="640867" y="444360"/>
                  </a:lnTo>
                  <a:lnTo>
                    <a:pt x="639584" y="443852"/>
                  </a:lnTo>
                  <a:lnTo>
                    <a:pt x="638263" y="443801"/>
                  </a:lnTo>
                  <a:lnTo>
                    <a:pt x="638365" y="443649"/>
                  </a:lnTo>
                  <a:lnTo>
                    <a:pt x="643509" y="442391"/>
                  </a:lnTo>
                  <a:close/>
                </a:path>
                <a:path w="1417954" h="844550">
                  <a:moveTo>
                    <a:pt x="643788" y="470458"/>
                  </a:moveTo>
                  <a:lnTo>
                    <a:pt x="643547" y="470242"/>
                  </a:lnTo>
                  <a:lnTo>
                    <a:pt x="643407" y="470077"/>
                  </a:lnTo>
                  <a:lnTo>
                    <a:pt x="639203" y="469493"/>
                  </a:lnTo>
                  <a:lnTo>
                    <a:pt x="638492" y="464921"/>
                  </a:lnTo>
                  <a:lnTo>
                    <a:pt x="637781" y="464718"/>
                  </a:lnTo>
                  <a:lnTo>
                    <a:pt x="636574" y="465810"/>
                  </a:lnTo>
                  <a:lnTo>
                    <a:pt x="636295" y="467004"/>
                  </a:lnTo>
                  <a:lnTo>
                    <a:pt x="636905" y="468337"/>
                  </a:lnTo>
                  <a:lnTo>
                    <a:pt x="637070" y="468718"/>
                  </a:lnTo>
                  <a:lnTo>
                    <a:pt x="637451" y="469404"/>
                  </a:lnTo>
                  <a:lnTo>
                    <a:pt x="638314" y="470941"/>
                  </a:lnTo>
                  <a:lnTo>
                    <a:pt x="639419" y="472173"/>
                  </a:lnTo>
                  <a:lnTo>
                    <a:pt x="640740" y="473087"/>
                  </a:lnTo>
                  <a:lnTo>
                    <a:pt x="643788" y="470458"/>
                  </a:lnTo>
                  <a:close/>
                </a:path>
                <a:path w="1417954" h="844550">
                  <a:moveTo>
                    <a:pt x="651611" y="455434"/>
                  </a:moveTo>
                  <a:lnTo>
                    <a:pt x="650544" y="453517"/>
                  </a:lnTo>
                  <a:lnTo>
                    <a:pt x="649490" y="451446"/>
                  </a:lnTo>
                  <a:lnTo>
                    <a:pt x="647827" y="448729"/>
                  </a:lnTo>
                  <a:lnTo>
                    <a:pt x="647141" y="447814"/>
                  </a:lnTo>
                  <a:lnTo>
                    <a:pt x="646417" y="447611"/>
                  </a:lnTo>
                  <a:lnTo>
                    <a:pt x="643432" y="451459"/>
                  </a:lnTo>
                  <a:lnTo>
                    <a:pt x="643178" y="452793"/>
                  </a:lnTo>
                  <a:lnTo>
                    <a:pt x="649224" y="456641"/>
                  </a:lnTo>
                  <a:lnTo>
                    <a:pt x="650811" y="457403"/>
                  </a:lnTo>
                  <a:lnTo>
                    <a:pt x="651611" y="455434"/>
                  </a:lnTo>
                  <a:close/>
                </a:path>
                <a:path w="1417954" h="844550">
                  <a:moveTo>
                    <a:pt x="680478" y="414845"/>
                  </a:moveTo>
                  <a:lnTo>
                    <a:pt x="680351" y="414566"/>
                  </a:lnTo>
                  <a:lnTo>
                    <a:pt x="680212" y="414261"/>
                  </a:lnTo>
                  <a:lnTo>
                    <a:pt x="680097" y="413550"/>
                  </a:lnTo>
                  <a:lnTo>
                    <a:pt x="680046" y="411924"/>
                  </a:lnTo>
                  <a:lnTo>
                    <a:pt x="679831" y="411568"/>
                  </a:lnTo>
                  <a:lnTo>
                    <a:pt x="679831" y="414007"/>
                  </a:lnTo>
                  <a:lnTo>
                    <a:pt x="678916" y="414388"/>
                  </a:lnTo>
                  <a:lnTo>
                    <a:pt x="678332" y="414566"/>
                  </a:lnTo>
                  <a:lnTo>
                    <a:pt x="678129" y="414362"/>
                  </a:lnTo>
                  <a:lnTo>
                    <a:pt x="677964" y="414261"/>
                  </a:lnTo>
                  <a:lnTo>
                    <a:pt x="678129" y="414007"/>
                  </a:lnTo>
                  <a:lnTo>
                    <a:pt x="678319" y="413550"/>
                  </a:lnTo>
                  <a:lnTo>
                    <a:pt x="678903" y="413651"/>
                  </a:lnTo>
                  <a:lnTo>
                    <a:pt x="679831" y="414007"/>
                  </a:lnTo>
                  <a:lnTo>
                    <a:pt x="679831" y="411568"/>
                  </a:lnTo>
                  <a:lnTo>
                    <a:pt x="679094" y="410311"/>
                  </a:lnTo>
                  <a:lnTo>
                    <a:pt x="677875" y="409155"/>
                  </a:lnTo>
                  <a:lnTo>
                    <a:pt x="676097" y="409625"/>
                  </a:lnTo>
                  <a:lnTo>
                    <a:pt x="671512" y="414845"/>
                  </a:lnTo>
                  <a:lnTo>
                    <a:pt x="672185" y="416331"/>
                  </a:lnTo>
                  <a:lnTo>
                    <a:pt x="672338" y="418045"/>
                  </a:lnTo>
                  <a:lnTo>
                    <a:pt x="676465" y="418261"/>
                  </a:lnTo>
                  <a:lnTo>
                    <a:pt x="680478" y="414845"/>
                  </a:lnTo>
                  <a:close/>
                </a:path>
                <a:path w="1417954" h="844550">
                  <a:moveTo>
                    <a:pt x="701548" y="418960"/>
                  </a:moveTo>
                  <a:lnTo>
                    <a:pt x="701179" y="418160"/>
                  </a:lnTo>
                  <a:lnTo>
                    <a:pt x="700951" y="417309"/>
                  </a:lnTo>
                  <a:lnTo>
                    <a:pt x="701014" y="416153"/>
                  </a:lnTo>
                  <a:lnTo>
                    <a:pt x="700976" y="416001"/>
                  </a:lnTo>
                  <a:lnTo>
                    <a:pt x="700862" y="416255"/>
                  </a:lnTo>
                  <a:lnTo>
                    <a:pt x="700671" y="417233"/>
                  </a:lnTo>
                  <a:lnTo>
                    <a:pt x="701154" y="418160"/>
                  </a:lnTo>
                  <a:lnTo>
                    <a:pt x="701344" y="418985"/>
                  </a:lnTo>
                  <a:lnTo>
                    <a:pt x="701471" y="418960"/>
                  </a:lnTo>
                  <a:close/>
                </a:path>
                <a:path w="1417954" h="844550">
                  <a:moveTo>
                    <a:pt x="706678" y="415785"/>
                  </a:moveTo>
                  <a:lnTo>
                    <a:pt x="706424" y="415734"/>
                  </a:lnTo>
                  <a:lnTo>
                    <a:pt x="706196" y="415709"/>
                  </a:lnTo>
                  <a:lnTo>
                    <a:pt x="705967" y="415671"/>
                  </a:lnTo>
                  <a:lnTo>
                    <a:pt x="706031" y="415823"/>
                  </a:lnTo>
                  <a:lnTo>
                    <a:pt x="706081" y="415975"/>
                  </a:lnTo>
                  <a:lnTo>
                    <a:pt x="706120" y="416166"/>
                  </a:lnTo>
                  <a:lnTo>
                    <a:pt x="706310" y="416026"/>
                  </a:lnTo>
                  <a:lnTo>
                    <a:pt x="706501" y="415899"/>
                  </a:lnTo>
                  <a:lnTo>
                    <a:pt x="706678" y="415785"/>
                  </a:lnTo>
                  <a:close/>
                </a:path>
                <a:path w="1417954" h="844550">
                  <a:moveTo>
                    <a:pt x="767676" y="457695"/>
                  </a:moveTo>
                  <a:lnTo>
                    <a:pt x="767499" y="456425"/>
                  </a:lnTo>
                  <a:lnTo>
                    <a:pt x="767499" y="456247"/>
                  </a:lnTo>
                  <a:lnTo>
                    <a:pt x="767549" y="455536"/>
                  </a:lnTo>
                  <a:lnTo>
                    <a:pt x="765873" y="454698"/>
                  </a:lnTo>
                  <a:lnTo>
                    <a:pt x="765733" y="454583"/>
                  </a:lnTo>
                  <a:lnTo>
                    <a:pt x="765416" y="454317"/>
                  </a:lnTo>
                  <a:lnTo>
                    <a:pt x="765416" y="456133"/>
                  </a:lnTo>
                  <a:lnTo>
                    <a:pt x="764882" y="456184"/>
                  </a:lnTo>
                  <a:lnTo>
                    <a:pt x="764336" y="456247"/>
                  </a:lnTo>
                  <a:lnTo>
                    <a:pt x="763803" y="456209"/>
                  </a:lnTo>
                  <a:lnTo>
                    <a:pt x="763663" y="454990"/>
                  </a:lnTo>
                  <a:lnTo>
                    <a:pt x="764146" y="454888"/>
                  </a:lnTo>
                  <a:lnTo>
                    <a:pt x="764743" y="454583"/>
                  </a:lnTo>
                  <a:lnTo>
                    <a:pt x="765340" y="454888"/>
                  </a:lnTo>
                  <a:lnTo>
                    <a:pt x="765416" y="456133"/>
                  </a:lnTo>
                  <a:lnTo>
                    <a:pt x="765416" y="454317"/>
                  </a:lnTo>
                  <a:lnTo>
                    <a:pt x="764501" y="453529"/>
                  </a:lnTo>
                  <a:lnTo>
                    <a:pt x="762609" y="451573"/>
                  </a:lnTo>
                  <a:lnTo>
                    <a:pt x="761746" y="450608"/>
                  </a:lnTo>
                  <a:lnTo>
                    <a:pt x="762914" y="449262"/>
                  </a:lnTo>
                  <a:lnTo>
                    <a:pt x="763651" y="447903"/>
                  </a:lnTo>
                  <a:lnTo>
                    <a:pt x="764247" y="445465"/>
                  </a:lnTo>
                  <a:lnTo>
                    <a:pt x="764336" y="444842"/>
                  </a:lnTo>
                  <a:lnTo>
                    <a:pt x="764235" y="443484"/>
                  </a:lnTo>
                  <a:lnTo>
                    <a:pt x="763600" y="441921"/>
                  </a:lnTo>
                  <a:lnTo>
                    <a:pt x="761504" y="440207"/>
                  </a:lnTo>
                  <a:lnTo>
                    <a:pt x="761669" y="439648"/>
                  </a:lnTo>
                  <a:lnTo>
                    <a:pt x="761873" y="439521"/>
                  </a:lnTo>
                  <a:lnTo>
                    <a:pt x="759917" y="439331"/>
                  </a:lnTo>
                  <a:lnTo>
                    <a:pt x="759917" y="445465"/>
                  </a:lnTo>
                  <a:lnTo>
                    <a:pt x="759002" y="445122"/>
                  </a:lnTo>
                  <a:lnTo>
                    <a:pt x="758545" y="444944"/>
                  </a:lnTo>
                  <a:lnTo>
                    <a:pt x="759117" y="444842"/>
                  </a:lnTo>
                  <a:lnTo>
                    <a:pt x="759574" y="444944"/>
                  </a:lnTo>
                  <a:lnTo>
                    <a:pt x="759739" y="445262"/>
                  </a:lnTo>
                  <a:lnTo>
                    <a:pt x="759917" y="445465"/>
                  </a:lnTo>
                  <a:lnTo>
                    <a:pt x="759917" y="439331"/>
                  </a:lnTo>
                  <a:lnTo>
                    <a:pt x="759510" y="439280"/>
                  </a:lnTo>
                  <a:lnTo>
                    <a:pt x="758278" y="441007"/>
                  </a:lnTo>
                  <a:lnTo>
                    <a:pt x="758659" y="442214"/>
                  </a:lnTo>
                  <a:lnTo>
                    <a:pt x="758786" y="443026"/>
                  </a:lnTo>
                  <a:lnTo>
                    <a:pt x="758825" y="443598"/>
                  </a:lnTo>
                  <a:lnTo>
                    <a:pt x="758405" y="444817"/>
                  </a:lnTo>
                  <a:lnTo>
                    <a:pt x="757809" y="444182"/>
                  </a:lnTo>
                  <a:lnTo>
                    <a:pt x="757237" y="443484"/>
                  </a:lnTo>
                  <a:lnTo>
                    <a:pt x="756805" y="443026"/>
                  </a:lnTo>
                  <a:lnTo>
                    <a:pt x="755878" y="444233"/>
                  </a:lnTo>
                  <a:lnTo>
                    <a:pt x="755103" y="445122"/>
                  </a:lnTo>
                  <a:lnTo>
                    <a:pt x="754164" y="445008"/>
                  </a:lnTo>
                  <a:lnTo>
                    <a:pt x="753440" y="445058"/>
                  </a:lnTo>
                  <a:lnTo>
                    <a:pt x="753224" y="446201"/>
                  </a:lnTo>
                  <a:lnTo>
                    <a:pt x="753402" y="447497"/>
                  </a:lnTo>
                  <a:lnTo>
                    <a:pt x="752690" y="449033"/>
                  </a:lnTo>
                  <a:lnTo>
                    <a:pt x="752348" y="449465"/>
                  </a:lnTo>
                  <a:lnTo>
                    <a:pt x="751776" y="449808"/>
                  </a:lnTo>
                  <a:lnTo>
                    <a:pt x="751497" y="450037"/>
                  </a:lnTo>
                  <a:lnTo>
                    <a:pt x="751928" y="451231"/>
                  </a:lnTo>
                  <a:lnTo>
                    <a:pt x="752106" y="452564"/>
                  </a:lnTo>
                  <a:lnTo>
                    <a:pt x="752513" y="454990"/>
                  </a:lnTo>
                  <a:lnTo>
                    <a:pt x="752741" y="455968"/>
                  </a:lnTo>
                  <a:lnTo>
                    <a:pt x="752360" y="456069"/>
                  </a:lnTo>
                  <a:lnTo>
                    <a:pt x="751738" y="456184"/>
                  </a:lnTo>
                  <a:lnTo>
                    <a:pt x="751674" y="456425"/>
                  </a:lnTo>
                  <a:lnTo>
                    <a:pt x="758405" y="463651"/>
                  </a:lnTo>
                  <a:lnTo>
                    <a:pt x="760107" y="464540"/>
                  </a:lnTo>
                  <a:lnTo>
                    <a:pt x="759599" y="463956"/>
                  </a:lnTo>
                  <a:lnTo>
                    <a:pt x="759231" y="463575"/>
                  </a:lnTo>
                  <a:lnTo>
                    <a:pt x="758266" y="461835"/>
                  </a:lnTo>
                  <a:lnTo>
                    <a:pt x="758240" y="460527"/>
                  </a:lnTo>
                  <a:lnTo>
                    <a:pt x="759777" y="458800"/>
                  </a:lnTo>
                  <a:lnTo>
                    <a:pt x="760260" y="458482"/>
                  </a:lnTo>
                  <a:lnTo>
                    <a:pt x="761542" y="458203"/>
                  </a:lnTo>
                  <a:lnTo>
                    <a:pt x="762381" y="458343"/>
                  </a:lnTo>
                  <a:lnTo>
                    <a:pt x="763930" y="458927"/>
                  </a:lnTo>
                  <a:lnTo>
                    <a:pt x="764921" y="459219"/>
                  </a:lnTo>
                  <a:lnTo>
                    <a:pt x="765505" y="459359"/>
                  </a:lnTo>
                  <a:lnTo>
                    <a:pt x="765454" y="459511"/>
                  </a:lnTo>
                  <a:lnTo>
                    <a:pt x="766330" y="459828"/>
                  </a:lnTo>
                  <a:lnTo>
                    <a:pt x="766876" y="458597"/>
                  </a:lnTo>
                  <a:lnTo>
                    <a:pt x="767232" y="458203"/>
                  </a:lnTo>
                  <a:lnTo>
                    <a:pt x="767676" y="457695"/>
                  </a:lnTo>
                  <a:close/>
                </a:path>
                <a:path w="1417954" h="844550">
                  <a:moveTo>
                    <a:pt x="861339" y="318884"/>
                  </a:moveTo>
                  <a:lnTo>
                    <a:pt x="857402" y="319811"/>
                  </a:lnTo>
                  <a:lnTo>
                    <a:pt x="854303" y="320471"/>
                  </a:lnTo>
                  <a:lnTo>
                    <a:pt x="853097" y="320967"/>
                  </a:lnTo>
                  <a:lnTo>
                    <a:pt x="851979" y="321640"/>
                  </a:lnTo>
                  <a:lnTo>
                    <a:pt x="851916" y="322414"/>
                  </a:lnTo>
                  <a:lnTo>
                    <a:pt x="851547" y="323151"/>
                  </a:lnTo>
                  <a:lnTo>
                    <a:pt x="850252" y="324192"/>
                  </a:lnTo>
                  <a:lnTo>
                    <a:pt x="848220" y="326047"/>
                  </a:lnTo>
                  <a:lnTo>
                    <a:pt x="848461" y="324726"/>
                  </a:lnTo>
                  <a:lnTo>
                    <a:pt x="847852" y="325577"/>
                  </a:lnTo>
                  <a:lnTo>
                    <a:pt x="848131" y="326186"/>
                  </a:lnTo>
                  <a:lnTo>
                    <a:pt x="847737" y="327621"/>
                  </a:lnTo>
                  <a:lnTo>
                    <a:pt x="848144" y="328853"/>
                  </a:lnTo>
                  <a:lnTo>
                    <a:pt x="849414" y="331660"/>
                  </a:lnTo>
                  <a:lnTo>
                    <a:pt x="850646" y="335013"/>
                  </a:lnTo>
                  <a:lnTo>
                    <a:pt x="851103" y="334911"/>
                  </a:lnTo>
                  <a:lnTo>
                    <a:pt x="851547" y="334873"/>
                  </a:lnTo>
                  <a:lnTo>
                    <a:pt x="852474" y="334937"/>
                  </a:lnTo>
                  <a:lnTo>
                    <a:pt x="852919" y="335330"/>
                  </a:lnTo>
                  <a:lnTo>
                    <a:pt x="853605" y="336003"/>
                  </a:lnTo>
                  <a:lnTo>
                    <a:pt x="854849" y="335762"/>
                  </a:lnTo>
                  <a:lnTo>
                    <a:pt x="855433" y="336892"/>
                  </a:lnTo>
                  <a:lnTo>
                    <a:pt x="856094" y="336588"/>
                  </a:lnTo>
                  <a:lnTo>
                    <a:pt x="856500" y="336118"/>
                  </a:lnTo>
                  <a:lnTo>
                    <a:pt x="856792" y="335572"/>
                  </a:lnTo>
                  <a:lnTo>
                    <a:pt x="856348" y="334340"/>
                  </a:lnTo>
                  <a:lnTo>
                    <a:pt x="856157" y="332994"/>
                  </a:lnTo>
                  <a:lnTo>
                    <a:pt x="855865" y="330161"/>
                  </a:lnTo>
                  <a:lnTo>
                    <a:pt x="855916" y="328650"/>
                  </a:lnTo>
                  <a:lnTo>
                    <a:pt x="855891" y="327355"/>
                  </a:lnTo>
                  <a:lnTo>
                    <a:pt x="854583" y="326605"/>
                  </a:lnTo>
                  <a:lnTo>
                    <a:pt x="852982" y="327469"/>
                  </a:lnTo>
                  <a:lnTo>
                    <a:pt x="852525" y="325386"/>
                  </a:lnTo>
                  <a:lnTo>
                    <a:pt x="857110" y="321005"/>
                  </a:lnTo>
                  <a:lnTo>
                    <a:pt x="858139" y="321144"/>
                  </a:lnTo>
                  <a:lnTo>
                    <a:pt x="859282" y="321678"/>
                  </a:lnTo>
                  <a:lnTo>
                    <a:pt x="860564" y="321627"/>
                  </a:lnTo>
                  <a:lnTo>
                    <a:pt x="860907" y="321360"/>
                  </a:lnTo>
                  <a:lnTo>
                    <a:pt x="860920" y="320421"/>
                  </a:lnTo>
                  <a:lnTo>
                    <a:pt x="861009" y="319709"/>
                  </a:lnTo>
                  <a:lnTo>
                    <a:pt x="861136" y="319239"/>
                  </a:lnTo>
                  <a:lnTo>
                    <a:pt x="861339" y="318884"/>
                  </a:lnTo>
                  <a:close/>
                </a:path>
                <a:path w="1417954" h="844550">
                  <a:moveTo>
                    <a:pt x="1083602" y="191592"/>
                  </a:moveTo>
                  <a:lnTo>
                    <a:pt x="1076299" y="197027"/>
                  </a:lnTo>
                  <a:lnTo>
                    <a:pt x="1057732" y="210832"/>
                  </a:lnTo>
                  <a:lnTo>
                    <a:pt x="1059903" y="211505"/>
                  </a:lnTo>
                  <a:lnTo>
                    <a:pt x="1058989" y="213766"/>
                  </a:lnTo>
                  <a:lnTo>
                    <a:pt x="1058621" y="215607"/>
                  </a:lnTo>
                  <a:lnTo>
                    <a:pt x="1059129" y="220751"/>
                  </a:lnTo>
                  <a:lnTo>
                    <a:pt x="1056436" y="222542"/>
                  </a:lnTo>
                  <a:lnTo>
                    <a:pt x="1054544" y="223494"/>
                  </a:lnTo>
                  <a:lnTo>
                    <a:pt x="1052995" y="226123"/>
                  </a:lnTo>
                  <a:lnTo>
                    <a:pt x="1051750" y="226580"/>
                  </a:lnTo>
                  <a:lnTo>
                    <a:pt x="1050607" y="226733"/>
                  </a:lnTo>
                  <a:lnTo>
                    <a:pt x="1050544" y="226910"/>
                  </a:lnTo>
                  <a:lnTo>
                    <a:pt x="1040549" y="227850"/>
                  </a:lnTo>
                  <a:lnTo>
                    <a:pt x="1039685" y="229006"/>
                  </a:lnTo>
                  <a:lnTo>
                    <a:pt x="1041412" y="235508"/>
                  </a:lnTo>
                  <a:lnTo>
                    <a:pt x="1043279" y="234619"/>
                  </a:lnTo>
                  <a:lnTo>
                    <a:pt x="1046543" y="238899"/>
                  </a:lnTo>
                  <a:lnTo>
                    <a:pt x="1047508" y="239090"/>
                  </a:lnTo>
                  <a:lnTo>
                    <a:pt x="1048042" y="239077"/>
                  </a:lnTo>
                  <a:lnTo>
                    <a:pt x="1083602" y="191592"/>
                  </a:lnTo>
                  <a:close/>
                </a:path>
                <a:path w="1417954" h="844550">
                  <a:moveTo>
                    <a:pt x="1249387" y="157314"/>
                  </a:moveTo>
                  <a:lnTo>
                    <a:pt x="1248003" y="156451"/>
                  </a:lnTo>
                  <a:lnTo>
                    <a:pt x="1247279" y="156324"/>
                  </a:lnTo>
                  <a:lnTo>
                    <a:pt x="1247127" y="156286"/>
                  </a:lnTo>
                  <a:lnTo>
                    <a:pt x="1247152" y="156425"/>
                  </a:lnTo>
                  <a:lnTo>
                    <a:pt x="1247190" y="156641"/>
                  </a:lnTo>
                  <a:lnTo>
                    <a:pt x="1247267" y="157124"/>
                  </a:lnTo>
                  <a:lnTo>
                    <a:pt x="1247279" y="157454"/>
                  </a:lnTo>
                  <a:lnTo>
                    <a:pt x="1247444" y="157645"/>
                  </a:lnTo>
                  <a:lnTo>
                    <a:pt x="1248029" y="158254"/>
                  </a:lnTo>
                  <a:lnTo>
                    <a:pt x="1248752" y="158343"/>
                  </a:lnTo>
                  <a:lnTo>
                    <a:pt x="1249324" y="157645"/>
                  </a:lnTo>
                  <a:lnTo>
                    <a:pt x="1249387" y="157492"/>
                  </a:lnTo>
                  <a:lnTo>
                    <a:pt x="1249387" y="157314"/>
                  </a:lnTo>
                  <a:close/>
                </a:path>
                <a:path w="1417954" h="844550">
                  <a:moveTo>
                    <a:pt x="1252893" y="151066"/>
                  </a:moveTo>
                  <a:lnTo>
                    <a:pt x="1252816" y="149923"/>
                  </a:lnTo>
                  <a:lnTo>
                    <a:pt x="1252740" y="148297"/>
                  </a:lnTo>
                  <a:lnTo>
                    <a:pt x="1251026" y="147294"/>
                  </a:lnTo>
                  <a:lnTo>
                    <a:pt x="1249984" y="147815"/>
                  </a:lnTo>
                  <a:lnTo>
                    <a:pt x="1248816" y="149733"/>
                  </a:lnTo>
                  <a:lnTo>
                    <a:pt x="1252575" y="151739"/>
                  </a:lnTo>
                  <a:lnTo>
                    <a:pt x="1252664" y="151485"/>
                  </a:lnTo>
                  <a:lnTo>
                    <a:pt x="1252766" y="151257"/>
                  </a:lnTo>
                  <a:lnTo>
                    <a:pt x="1252893" y="151066"/>
                  </a:lnTo>
                  <a:close/>
                </a:path>
                <a:path w="1417954" h="844550">
                  <a:moveTo>
                    <a:pt x="1374559" y="29362"/>
                  </a:moveTo>
                  <a:lnTo>
                    <a:pt x="1373619" y="28587"/>
                  </a:lnTo>
                  <a:lnTo>
                    <a:pt x="1372641" y="27825"/>
                  </a:lnTo>
                  <a:lnTo>
                    <a:pt x="1371676" y="27063"/>
                  </a:lnTo>
                  <a:lnTo>
                    <a:pt x="1371574" y="27432"/>
                  </a:lnTo>
                  <a:lnTo>
                    <a:pt x="1371536" y="27901"/>
                  </a:lnTo>
                  <a:lnTo>
                    <a:pt x="1371574" y="28448"/>
                  </a:lnTo>
                  <a:lnTo>
                    <a:pt x="1371600" y="28943"/>
                  </a:lnTo>
                  <a:lnTo>
                    <a:pt x="1372108" y="29400"/>
                  </a:lnTo>
                  <a:lnTo>
                    <a:pt x="1372463" y="30010"/>
                  </a:lnTo>
                  <a:lnTo>
                    <a:pt x="1374559" y="29362"/>
                  </a:lnTo>
                  <a:close/>
                </a:path>
                <a:path w="1417954" h="844550">
                  <a:moveTo>
                    <a:pt x="1377276" y="28486"/>
                  </a:moveTo>
                  <a:lnTo>
                    <a:pt x="1375778" y="27381"/>
                  </a:lnTo>
                  <a:lnTo>
                    <a:pt x="1375067" y="26720"/>
                  </a:lnTo>
                  <a:lnTo>
                    <a:pt x="1374228" y="26263"/>
                  </a:lnTo>
                  <a:lnTo>
                    <a:pt x="1373835" y="26035"/>
                  </a:lnTo>
                  <a:lnTo>
                    <a:pt x="1373454" y="25920"/>
                  </a:lnTo>
                  <a:lnTo>
                    <a:pt x="1373124" y="25908"/>
                  </a:lnTo>
                  <a:lnTo>
                    <a:pt x="1374355" y="27495"/>
                  </a:lnTo>
                  <a:lnTo>
                    <a:pt x="1375676" y="28333"/>
                  </a:lnTo>
                  <a:lnTo>
                    <a:pt x="1377276" y="28486"/>
                  </a:lnTo>
                  <a:close/>
                </a:path>
                <a:path w="1417954" h="844550">
                  <a:moveTo>
                    <a:pt x="1417408" y="2616"/>
                  </a:moveTo>
                  <a:lnTo>
                    <a:pt x="1415757" y="266"/>
                  </a:lnTo>
                  <a:lnTo>
                    <a:pt x="1414449" y="0"/>
                  </a:lnTo>
                  <a:lnTo>
                    <a:pt x="1408531" y="3390"/>
                  </a:lnTo>
                  <a:lnTo>
                    <a:pt x="1409382" y="4533"/>
                  </a:lnTo>
                  <a:lnTo>
                    <a:pt x="1410144" y="5816"/>
                  </a:lnTo>
                  <a:lnTo>
                    <a:pt x="1410411" y="6502"/>
                  </a:lnTo>
                  <a:lnTo>
                    <a:pt x="1410931" y="7607"/>
                  </a:lnTo>
                  <a:lnTo>
                    <a:pt x="1409674" y="7924"/>
                  </a:lnTo>
                  <a:lnTo>
                    <a:pt x="1408582" y="7912"/>
                  </a:lnTo>
                  <a:lnTo>
                    <a:pt x="1407490" y="8813"/>
                  </a:lnTo>
                  <a:lnTo>
                    <a:pt x="1407134" y="9334"/>
                  </a:lnTo>
                  <a:lnTo>
                    <a:pt x="1406321" y="10795"/>
                  </a:lnTo>
                  <a:lnTo>
                    <a:pt x="1406017" y="11252"/>
                  </a:lnTo>
                  <a:lnTo>
                    <a:pt x="1405255" y="10071"/>
                  </a:lnTo>
                  <a:lnTo>
                    <a:pt x="1404112" y="8140"/>
                  </a:lnTo>
                  <a:lnTo>
                    <a:pt x="1402930" y="7493"/>
                  </a:lnTo>
                  <a:lnTo>
                    <a:pt x="1400949" y="8280"/>
                  </a:lnTo>
                  <a:lnTo>
                    <a:pt x="1400657" y="8483"/>
                  </a:lnTo>
                  <a:lnTo>
                    <a:pt x="1400683" y="9042"/>
                  </a:lnTo>
                  <a:lnTo>
                    <a:pt x="1400556" y="10947"/>
                  </a:lnTo>
                  <a:lnTo>
                    <a:pt x="1400429" y="11887"/>
                  </a:lnTo>
                  <a:lnTo>
                    <a:pt x="1400162" y="12801"/>
                  </a:lnTo>
                  <a:lnTo>
                    <a:pt x="1399679" y="13677"/>
                  </a:lnTo>
                  <a:lnTo>
                    <a:pt x="1397495" y="13868"/>
                  </a:lnTo>
                  <a:lnTo>
                    <a:pt x="1397863" y="14198"/>
                  </a:lnTo>
                  <a:lnTo>
                    <a:pt x="1399133" y="15062"/>
                  </a:lnTo>
                  <a:lnTo>
                    <a:pt x="1399641" y="15303"/>
                  </a:lnTo>
                  <a:lnTo>
                    <a:pt x="1400898" y="15570"/>
                  </a:lnTo>
                  <a:lnTo>
                    <a:pt x="1401292" y="15570"/>
                  </a:lnTo>
                  <a:lnTo>
                    <a:pt x="1401851" y="15138"/>
                  </a:lnTo>
                  <a:lnTo>
                    <a:pt x="1401584" y="14681"/>
                  </a:lnTo>
                  <a:lnTo>
                    <a:pt x="1401216" y="14122"/>
                  </a:lnTo>
                  <a:lnTo>
                    <a:pt x="1400657" y="13716"/>
                  </a:lnTo>
                  <a:lnTo>
                    <a:pt x="1399794" y="13677"/>
                  </a:lnTo>
                  <a:lnTo>
                    <a:pt x="1403299" y="11125"/>
                  </a:lnTo>
                  <a:lnTo>
                    <a:pt x="1405572" y="11366"/>
                  </a:lnTo>
                  <a:lnTo>
                    <a:pt x="1406334" y="11531"/>
                  </a:lnTo>
                  <a:lnTo>
                    <a:pt x="1407769" y="11798"/>
                  </a:lnTo>
                  <a:lnTo>
                    <a:pt x="1408366" y="12230"/>
                  </a:lnTo>
                  <a:lnTo>
                    <a:pt x="1408722" y="13335"/>
                  </a:lnTo>
                  <a:lnTo>
                    <a:pt x="1408912" y="13335"/>
                  </a:lnTo>
                  <a:lnTo>
                    <a:pt x="1410119" y="10464"/>
                  </a:lnTo>
                  <a:lnTo>
                    <a:pt x="1411274" y="9144"/>
                  </a:lnTo>
                  <a:lnTo>
                    <a:pt x="1411808" y="8699"/>
                  </a:lnTo>
                  <a:lnTo>
                    <a:pt x="1414538" y="6692"/>
                  </a:lnTo>
                  <a:lnTo>
                    <a:pt x="1415402" y="5969"/>
                  </a:lnTo>
                  <a:lnTo>
                    <a:pt x="1415973" y="5359"/>
                  </a:lnTo>
                  <a:lnTo>
                    <a:pt x="1417396" y="3733"/>
                  </a:lnTo>
                  <a:lnTo>
                    <a:pt x="1417408" y="26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31" descr=""/>
            <p:cNvSpPr/>
            <p:nvPr/>
          </p:nvSpPr>
          <p:spPr>
            <a:xfrm>
              <a:off x="2417572" y="3574231"/>
              <a:ext cx="1260475" cy="864235"/>
            </a:xfrm>
            <a:custGeom>
              <a:avLst/>
              <a:gdLst/>
              <a:ahLst/>
              <a:cxnLst/>
              <a:rect l="l" t="t" r="r" b="b"/>
              <a:pathLst>
                <a:path w="1260475" h="864235">
                  <a:moveTo>
                    <a:pt x="6121" y="792911"/>
                  </a:moveTo>
                  <a:lnTo>
                    <a:pt x="6045" y="792721"/>
                  </a:lnTo>
                  <a:lnTo>
                    <a:pt x="0" y="792340"/>
                  </a:lnTo>
                  <a:lnTo>
                    <a:pt x="825" y="793521"/>
                  </a:lnTo>
                  <a:lnTo>
                    <a:pt x="1206" y="794435"/>
                  </a:lnTo>
                  <a:lnTo>
                    <a:pt x="1346" y="795286"/>
                  </a:lnTo>
                  <a:lnTo>
                    <a:pt x="2959" y="794283"/>
                  </a:lnTo>
                  <a:lnTo>
                    <a:pt x="4495" y="793470"/>
                  </a:lnTo>
                  <a:lnTo>
                    <a:pt x="5092" y="793191"/>
                  </a:lnTo>
                  <a:lnTo>
                    <a:pt x="5626" y="793026"/>
                  </a:lnTo>
                  <a:lnTo>
                    <a:pt x="6121" y="792911"/>
                  </a:lnTo>
                  <a:close/>
                </a:path>
                <a:path w="1260475" h="864235">
                  <a:moveTo>
                    <a:pt x="9525" y="793927"/>
                  </a:moveTo>
                  <a:lnTo>
                    <a:pt x="9182" y="793826"/>
                  </a:lnTo>
                  <a:lnTo>
                    <a:pt x="7747" y="792848"/>
                  </a:lnTo>
                  <a:lnTo>
                    <a:pt x="7391" y="792556"/>
                  </a:lnTo>
                  <a:lnTo>
                    <a:pt x="6845" y="792137"/>
                  </a:lnTo>
                  <a:lnTo>
                    <a:pt x="6286" y="791629"/>
                  </a:lnTo>
                  <a:lnTo>
                    <a:pt x="5702" y="791159"/>
                  </a:lnTo>
                  <a:lnTo>
                    <a:pt x="6045" y="792721"/>
                  </a:lnTo>
                  <a:lnTo>
                    <a:pt x="6134" y="792556"/>
                  </a:lnTo>
                  <a:lnTo>
                    <a:pt x="6451" y="792848"/>
                  </a:lnTo>
                  <a:lnTo>
                    <a:pt x="6807" y="792784"/>
                  </a:lnTo>
                  <a:lnTo>
                    <a:pt x="7124" y="792784"/>
                  </a:lnTo>
                  <a:lnTo>
                    <a:pt x="7442" y="792899"/>
                  </a:lnTo>
                  <a:lnTo>
                    <a:pt x="8623" y="794346"/>
                  </a:lnTo>
                  <a:lnTo>
                    <a:pt x="9525" y="793927"/>
                  </a:lnTo>
                  <a:close/>
                </a:path>
                <a:path w="1260475" h="864235">
                  <a:moveTo>
                    <a:pt x="10350" y="793572"/>
                  </a:moveTo>
                  <a:lnTo>
                    <a:pt x="9525" y="793927"/>
                  </a:lnTo>
                  <a:lnTo>
                    <a:pt x="9702" y="793965"/>
                  </a:lnTo>
                  <a:lnTo>
                    <a:pt x="10350" y="793572"/>
                  </a:lnTo>
                  <a:close/>
                </a:path>
                <a:path w="1260475" h="864235">
                  <a:moveTo>
                    <a:pt x="10820" y="793369"/>
                  </a:moveTo>
                  <a:lnTo>
                    <a:pt x="10350" y="793572"/>
                  </a:lnTo>
                  <a:lnTo>
                    <a:pt x="10820" y="793369"/>
                  </a:lnTo>
                  <a:close/>
                </a:path>
                <a:path w="1260475" h="864235">
                  <a:moveTo>
                    <a:pt x="12319" y="802919"/>
                  </a:moveTo>
                  <a:close/>
                </a:path>
                <a:path w="1260475" h="864235">
                  <a:moveTo>
                    <a:pt x="13093" y="801903"/>
                  </a:moveTo>
                  <a:lnTo>
                    <a:pt x="12992" y="801738"/>
                  </a:lnTo>
                  <a:lnTo>
                    <a:pt x="12865" y="801357"/>
                  </a:lnTo>
                  <a:lnTo>
                    <a:pt x="12814" y="801598"/>
                  </a:lnTo>
                  <a:lnTo>
                    <a:pt x="12725" y="801903"/>
                  </a:lnTo>
                  <a:lnTo>
                    <a:pt x="12306" y="802906"/>
                  </a:lnTo>
                  <a:lnTo>
                    <a:pt x="12573" y="802640"/>
                  </a:lnTo>
                  <a:lnTo>
                    <a:pt x="12852" y="802386"/>
                  </a:lnTo>
                  <a:lnTo>
                    <a:pt x="13093" y="801903"/>
                  </a:lnTo>
                  <a:close/>
                </a:path>
                <a:path w="1260475" h="864235">
                  <a:moveTo>
                    <a:pt x="14058" y="854049"/>
                  </a:moveTo>
                  <a:lnTo>
                    <a:pt x="13957" y="853922"/>
                  </a:lnTo>
                  <a:lnTo>
                    <a:pt x="13957" y="854049"/>
                  </a:lnTo>
                  <a:close/>
                </a:path>
                <a:path w="1260475" h="864235">
                  <a:moveTo>
                    <a:pt x="15951" y="804189"/>
                  </a:moveTo>
                  <a:lnTo>
                    <a:pt x="15811" y="803643"/>
                  </a:lnTo>
                  <a:lnTo>
                    <a:pt x="15506" y="803224"/>
                  </a:lnTo>
                  <a:lnTo>
                    <a:pt x="14757" y="802474"/>
                  </a:lnTo>
                  <a:lnTo>
                    <a:pt x="14300" y="801966"/>
                  </a:lnTo>
                  <a:lnTo>
                    <a:pt x="12941" y="802627"/>
                  </a:lnTo>
                  <a:lnTo>
                    <a:pt x="12319" y="802932"/>
                  </a:lnTo>
                  <a:lnTo>
                    <a:pt x="12369" y="803186"/>
                  </a:lnTo>
                  <a:lnTo>
                    <a:pt x="12446" y="803414"/>
                  </a:lnTo>
                  <a:lnTo>
                    <a:pt x="12522" y="803643"/>
                  </a:lnTo>
                  <a:lnTo>
                    <a:pt x="14833" y="804037"/>
                  </a:lnTo>
                  <a:lnTo>
                    <a:pt x="15951" y="804189"/>
                  </a:lnTo>
                  <a:close/>
                </a:path>
                <a:path w="1260475" h="864235">
                  <a:moveTo>
                    <a:pt x="17005" y="803109"/>
                  </a:moveTo>
                  <a:lnTo>
                    <a:pt x="16560" y="802474"/>
                  </a:lnTo>
                  <a:lnTo>
                    <a:pt x="16116" y="801865"/>
                  </a:lnTo>
                  <a:lnTo>
                    <a:pt x="15684" y="801281"/>
                  </a:lnTo>
                  <a:lnTo>
                    <a:pt x="15468" y="801370"/>
                  </a:lnTo>
                  <a:lnTo>
                    <a:pt x="17005" y="803109"/>
                  </a:lnTo>
                  <a:close/>
                </a:path>
                <a:path w="1260475" h="864235">
                  <a:moveTo>
                    <a:pt x="17157" y="790968"/>
                  </a:moveTo>
                  <a:lnTo>
                    <a:pt x="17094" y="790613"/>
                  </a:lnTo>
                  <a:lnTo>
                    <a:pt x="17081" y="790422"/>
                  </a:lnTo>
                  <a:lnTo>
                    <a:pt x="16090" y="789317"/>
                  </a:lnTo>
                  <a:lnTo>
                    <a:pt x="14084" y="790841"/>
                  </a:lnTo>
                  <a:lnTo>
                    <a:pt x="13779" y="791057"/>
                  </a:lnTo>
                  <a:lnTo>
                    <a:pt x="14135" y="791679"/>
                  </a:lnTo>
                  <a:lnTo>
                    <a:pt x="13512" y="792340"/>
                  </a:lnTo>
                  <a:lnTo>
                    <a:pt x="12979" y="793369"/>
                  </a:lnTo>
                  <a:lnTo>
                    <a:pt x="12204" y="793559"/>
                  </a:lnTo>
                  <a:lnTo>
                    <a:pt x="12420" y="797039"/>
                  </a:lnTo>
                  <a:lnTo>
                    <a:pt x="12674" y="796734"/>
                  </a:lnTo>
                  <a:lnTo>
                    <a:pt x="14058" y="795045"/>
                  </a:lnTo>
                  <a:lnTo>
                    <a:pt x="14084" y="792873"/>
                  </a:lnTo>
                  <a:lnTo>
                    <a:pt x="15963" y="792187"/>
                  </a:lnTo>
                  <a:lnTo>
                    <a:pt x="16586" y="791502"/>
                  </a:lnTo>
                  <a:lnTo>
                    <a:pt x="16878" y="791197"/>
                  </a:lnTo>
                  <a:lnTo>
                    <a:pt x="17157" y="790968"/>
                  </a:lnTo>
                  <a:close/>
                </a:path>
                <a:path w="1260475" h="864235">
                  <a:moveTo>
                    <a:pt x="22110" y="802754"/>
                  </a:moveTo>
                  <a:lnTo>
                    <a:pt x="21945" y="802690"/>
                  </a:lnTo>
                  <a:lnTo>
                    <a:pt x="20828" y="802322"/>
                  </a:lnTo>
                  <a:lnTo>
                    <a:pt x="20383" y="802170"/>
                  </a:lnTo>
                  <a:lnTo>
                    <a:pt x="20434" y="802347"/>
                  </a:lnTo>
                  <a:lnTo>
                    <a:pt x="20485" y="802551"/>
                  </a:lnTo>
                  <a:lnTo>
                    <a:pt x="20561" y="802754"/>
                  </a:lnTo>
                  <a:lnTo>
                    <a:pt x="20891" y="802868"/>
                  </a:lnTo>
                  <a:lnTo>
                    <a:pt x="21310" y="802894"/>
                  </a:lnTo>
                  <a:lnTo>
                    <a:pt x="21818" y="802805"/>
                  </a:lnTo>
                  <a:lnTo>
                    <a:pt x="22009" y="802779"/>
                  </a:lnTo>
                  <a:close/>
                </a:path>
                <a:path w="1260475" h="864235">
                  <a:moveTo>
                    <a:pt x="22948" y="830351"/>
                  </a:moveTo>
                  <a:lnTo>
                    <a:pt x="22313" y="829932"/>
                  </a:lnTo>
                  <a:lnTo>
                    <a:pt x="21551" y="829856"/>
                  </a:lnTo>
                  <a:lnTo>
                    <a:pt x="21386" y="829843"/>
                  </a:lnTo>
                  <a:lnTo>
                    <a:pt x="21209" y="829881"/>
                  </a:lnTo>
                  <a:lnTo>
                    <a:pt x="21005" y="829932"/>
                  </a:lnTo>
                  <a:lnTo>
                    <a:pt x="21475" y="830453"/>
                  </a:lnTo>
                  <a:lnTo>
                    <a:pt x="21920" y="830973"/>
                  </a:lnTo>
                  <a:lnTo>
                    <a:pt x="22364" y="831494"/>
                  </a:lnTo>
                  <a:lnTo>
                    <a:pt x="22529" y="831354"/>
                  </a:lnTo>
                  <a:lnTo>
                    <a:pt x="22948" y="830351"/>
                  </a:lnTo>
                  <a:close/>
                </a:path>
                <a:path w="1260475" h="864235">
                  <a:moveTo>
                    <a:pt x="24193" y="845794"/>
                  </a:moveTo>
                  <a:lnTo>
                    <a:pt x="23444" y="843724"/>
                  </a:lnTo>
                  <a:lnTo>
                    <a:pt x="22364" y="842098"/>
                  </a:lnTo>
                  <a:lnTo>
                    <a:pt x="21018" y="840854"/>
                  </a:lnTo>
                  <a:lnTo>
                    <a:pt x="16560" y="844232"/>
                  </a:lnTo>
                  <a:lnTo>
                    <a:pt x="16395" y="844651"/>
                  </a:lnTo>
                  <a:lnTo>
                    <a:pt x="16395" y="845083"/>
                  </a:lnTo>
                  <a:lnTo>
                    <a:pt x="16979" y="845578"/>
                  </a:lnTo>
                  <a:lnTo>
                    <a:pt x="21120" y="845642"/>
                  </a:lnTo>
                  <a:lnTo>
                    <a:pt x="19773" y="849579"/>
                  </a:lnTo>
                  <a:lnTo>
                    <a:pt x="17399" y="852195"/>
                  </a:lnTo>
                  <a:lnTo>
                    <a:pt x="14084" y="854036"/>
                  </a:lnTo>
                  <a:lnTo>
                    <a:pt x="14427" y="854367"/>
                  </a:lnTo>
                  <a:lnTo>
                    <a:pt x="14795" y="854570"/>
                  </a:lnTo>
                  <a:lnTo>
                    <a:pt x="15176" y="854671"/>
                  </a:lnTo>
                  <a:lnTo>
                    <a:pt x="18503" y="851827"/>
                  </a:lnTo>
                  <a:lnTo>
                    <a:pt x="21513" y="849261"/>
                  </a:lnTo>
                  <a:lnTo>
                    <a:pt x="22453" y="848156"/>
                  </a:lnTo>
                  <a:lnTo>
                    <a:pt x="23520" y="847140"/>
                  </a:lnTo>
                  <a:lnTo>
                    <a:pt x="24180" y="845921"/>
                  </a:lnTo>
                  <a:lnTo>
                    <a:pt x="24193" y="845794"/>
                  </a:lnTo>
                  <a:close/>
                </a:path>
                <a:path w="1260475" h="864235">
                  <a:moveTo>
                    <a:pt x="29184" y="816000"/>
                  </a:moveTo>
                  <a:lnTo>
                    <a:pt x="28790" y="814959"/>
                  </a:lnTo>
                  <a:lnTo>
                    <a:pt x="28448" y="814171"/>
                  </a:lnTo>
                  <a:lnTo>
                    <a:pt x="28041" y="813625"/>
                  </a:lnTo>
                  <a:lnTo>
                    <a:pt x="27851" y="814946"/>
                  </a:lnTo>
                  <a:lnTo>
                    <a:pt x="27876" y="816216"/>
                  </a:lnTo>
                  <a:lnTo>
                    <a:pt x="28117" y="817537"/>
                  </a:lnTo>
                  <a:lnTo>
                    <a:pt x="28536" y="816864"/>
                  </a:lnTo>
                  <a:lnTo>
                    <a:pt x="28867" y="816381"/>
                  </a:lnTo>
                  <a:lnTo>
                    <a:pt x="29184" y="816000"/>
                  </a:lnTo>
                  <a:close/>
                </a:path>
                <a:path w="1260475" h="864235">
                  <a:moveTo>
                    <a:pt x="30810" y="860907"/>
                  </a:moveTo>
                  <a:lnTo>
                    <a:pt x="30530" y="861212"/>
                  </a:lnTo>
                  <a:lnTo>
                    <a:pt x="30048" y="861745"/>
                  </a:lnTo>
                  <a:lnTo>
                    <a:pt x="29654" y="862215"/>
                  </a:lnTo>
                  <a:lnTo>
                    <a:pt x="29044" y="863041"/>
                  </a:lnTo>
                  <a:lnTo>
                    <a:pt x="28778" y="863384"/>
                  </a:lnTo>
                  <a:lnTo>
                    <a:pt x="28549" y="863714"/>
                  </a:lnTo>
                  <a:lnTo>
                    <a:pt x="29095" y="863549"/>
                  </a:lnTo>
                  <a:lnTo>
                    <a:pt x="29616" y="863384"/>
                  </a:lnTo>
                  <a:lnTo>
                    <a:pt x="30276" y="863066"/>
                  </a:lnTo>
                  <a:lnTo>
                    <a:pt x="30492" y="862914"/>
                  </a:lnTo>
                  <a:lnTo>
                    <a:pt x="30708" y="862787"/>
                  </a:lnTo>
                  <a:lnTo>
                    <a:pt x="30759" y="862228"/>
                  </a:lnTo>
                  <a:lnTo>
                    <a:pt x="30772" y="861987"/>
                  </a:lnTo>
                  <a:lnTo>
                    <a:pt x="30797" y="861631"/>
                  </a:lnTo>
                  <a:lnTo>
                    <a:pt x="30810" y="861263"/>
                  </a:lnTo>
                  <a:lnTo>
                    <a:pt x="30810" y="860907"/>
                  </a:lnTo>
                  <a:close/>
                </a:path>
                <a:path w="1260475" h="864235">
                  <a:moveTo>
                    <a:pt x="40424" y="792365"/>
                  </a:moveTo>
                  <a:lnTo>
                    <a:pt x="40055" y="792619"/>
                  </a:lnTo>
                  <a:lnTo>
                    <a:pt x="40411" y="792810"/>
                  </a:lnTo>
                  <a:lnTo>
                    <a:pt x="40424" y="792365"/>
                  </a:lnTo>
                  <a:close/>
                </a:path>
                <a:path w="1260475" h="864235">
                  <a:moveTo>
                    <a:pt x="53568" y="817981"/>
                  </a:moveTo>
                  <a:lnTo>
                    <a:pt x="52552" y="817257"/>
                  </a:lnTo>
                  <a:lnTo>
                    <a:pt x="51892" y="817359"/>
                  </a:lnTo>
                  <a:lnTo>
                    <a:pt x="51638" y="818045"/>
                  </a:lnTo>
                  <a:lnTo>
                    <a:pt x="52209" y="818070"/>
                  </a:lnTo>
                  <a:lnTo>
                    <a:pt x="52806" y="818134"/>
                  </a:lnTo>
                  <a:lnTo>
                    <a:pt x="53441" y="818172"/>
                  </a:lnTo>
                  <a:lnTo>
                    <a:pt x="53517" y="818045"/>
                  </a:lnTo>
                  <a:close/>
                </a:path>
                <a:path w="1260475" h="864235">
                  <a:moveTo>
                    <a:pt x="146507" y="769861"/>
                  </a:moveTo>
                  <a:lnTo>
                    <a:pt x="146278" y="769810"/>
                  </a:lnTo>
                  <a:lnTo>
                    <a:pt x="146342" y="770128"/>
                  </a:lnTo>
                  <a:lnTo>
                    <a:pt x="146443" y="769950"/>
                  </a:lnTo>
                  <a:close/>
                </a:path>
                <a:path w="1260475" h="864235">
                  <a:moveTo>
                    <a:pt x="147485" y="762114"/>
                  </a:moveTo>
                  <a:lnTo>
                    <a:pt x="147180" y="761720"/>
                  </a:lnTo>
                  <a:lnTo>
                    <a:pt x="146024" y="760247"/>
                  </a:lnTo>
                  <a:lnTo>
                    <a:pt x="145580" y="760412"/>
                  </a:lnTo>
                  <a:lnTo>
                    <a:pt x="145161" y="760590"/>
                  </a:lnTo>
                  <a:lnTo>
                    <a:pt x="144741" y="760742"/>
                  </a:lnTo>
                  <a:lnTo>
                    <a:pt x="144538" y="760831"/>
                  </a:lnTo>
                  <a:lnTo>
                    <a:pt x="144259" y="760933"/>
                  </a:lnTo>
                  <a:lnTo>
                    <a:pt x="144094" y="760996"/>
                  </a:lnTo>
                  <a:lnTo>
                    <a:pt x="143916" y="761060"/>
                  </a:lnTo>
                  <a:lnTo>
                    <a:pt x="144399" y="761733"/>
                  </a:lnTo>
                  <a:lnTo>
                    <a:pt x="144868" y="762406"/>
                  </a:lnTo>
                  <a:lnTo>
                    <a:pt x="145465" y="763257"/>
                  </a:lnTo>
                  <a:lnTo>
                    <a:pt x="145707" y="763346"/>
                  </a:lnTo>
                  <a:lnTo>
                    <a:pt x="145961" y="763409"/>
                  </a:lnTo>
                  <a:lnTo>
                    <a:pt x="146431" y="762965"/>
                  </a:lnTo>
                  <a:lnTo>
                    <a:pt x="146888" y="762406"/>
                  </a:lnTo>
                  <a:lnTo>
                    <a:pt x="147485" y="762114"/>
                  </a:lnTo>
                  <a:close/>
                </a:path>
                <a:path w="1260475" h="864235">
                  <a:moveTo>
                    <a:pt x="155803" y="740041"/>
                  </a:moveTo>
                  <a:lnTo>
                    <a:pt x="155663" y="740130"/>
                  </a:lnTo>
                  <a:lnTo>
                    <a:pt x="155803" y="740041"/>
                  </a:lnTo>
                  <a:close/>
                </a:path>
                <a:path w="1260475" h="864235">
                  <a:moveTo>
                    <a:pt x="155829" y="740117"/>
                  </a:moveTo>
                  <a:lnTo>
                    <a:pt x="155638" y="740181"/>
                  </a:lnTo>
                  <a:lnTo>
                    <a:pt x="155829" y="740117"/>
                  </a:lnTo>
                  <a:close/>
                </a:path>
                <a:path w="1260475" h="864235">
                  <a:moveTo>
                    <a:pt x="156464" y="738085"/>
                  </a:moveTo>
                  <a:lnTo>
                    <a:pt x="156210" y="737095"/>
                  </a:lnTo>
                  <a:lnTo>
                    <a:pt x="156095" y="738098"/>
                  </a:lnTo>
                  <a:lnTo>
                    <a:pt x="155663" y="740054"/>
                  </a:lnTo>
                  <a:lnTo>
                    <a:pt x="156464" y="739051"/>
                  </a:lnTo>
                  <a:lnTo>
                    <a:pt x="156464" y="738085"/>
                  </a:lnTo>
                  <a:close/>
                </a:path>
                <a:path w="1260475" h="864235">
                  <a:moveTo>
                    <a:pt x="158546" y="739368"/>
                  </a:moveTo>
                  <a:lnTo>
                    <a:pt x="157429" y="739673"/>
                  </a:lnTo>
                  <a:lnTo>
                    <a:pt x="156616" y="739902"/>
                  </a:lnTo>
                  <a:lnTo>
                    <a:pt x="155829" y="740117"/>
                  </a:lnTo>
                  <a:lnTo>
                    <a:pt x="155879" y="740473"/>
                  </a:lnTo>
                  <a:lnTo>
                    <a:pt x="155879" y="740854"/>
                  </a:lnTo>
                  <a:lnTo>
                    <a:pt x="156032" y="741146"/>
                  </a:lnTo>
                  <a:lnTo>
                    <a:pt x="157264" y="742213"/>
                  </a:lnTo>
                  <a:lnTo>
                    <a:pt x="157632" y="741984"/>
                  </a:lnTo>
                  <a:lnTo>
                    <a:pt x="158267" y="740930"/>
                  </a:lnTo>
                  <a:lnTo>
                    <a:pt x="158292" y="740346"/>
                  </a:lnTo>
                  <a:lnTo>
                    <a:pt x="158546" y="739368"/>
                  </a:lnTo>
                  <a:close/>
                </a:path>
                <a:path w="1260475" h="864235">
                  <a:moveTo>
                    <a:pt x="159232" y="754761"/>
                  </a:moveTo>
                  <a:lnTo>
                    <a:pt x="159067" y="754748"/>
                  </a:lnTo>
                  <a:lnTo>
                    <a:pt x="158915" y="754735"/>
                  </a:lnTo>
                  <a:lnTo>
                    <a:pt x="158750" y="754710"/>
                  </a:lnTo>
                  <a:lnTo>
                    <a:pt x="158737" y="754875"/>
                  </a:lnTo>
                  <a:lnTo>
                    <a:pt x="158648" y="755091"/>
                  </a:lnTo>
                  <a:lnTo>
                    <a:pt x="158775" y="755307"/>
                  </a:lnTo>
                  <a:lnTo>
                    <a:pt x="159029" y="755281"/>
                  </a:lnTo>
                  <a:lnTo>
                    <a:pt x="159194" y="755294"/>
                  </a:lnTo>
                  <a:lnTo>
                    <a:pt x="159207" y="755116"/>
                  </a:lnTo>
                  <a:lnTo>
                    <a:pt x="159219" y="754951"/>
                  </a:lnTo>
                  <a:lnTo>
                    <a:pt x="159232" y="754761"/>
                  </a:lnTo>
                  <a:close/>
                </a:path>
                <a:path w="1260475" h="864235">
                  <a:moveTo>
                    <a:pt x="160515" y="774306"/>
                  </a:moveTo>
                  <a:lnTo>
                    <a:pt x="160401" y="773734"/>
                  </a:lnTo>
                  <a:lnTo>
                    <a:pt x="160248" y="773925"/>
                  </a:lnTo>
                  <a:lnTo>
                    <a:pt x="160185" y="774204"/>
                  </a:lnTo>
                  <a:lnTo>
                    <a:pt x="160274" y="774611"/>
                  </a:lnTo>
                  <a:lnTo>
                    <a:pt x="160439" y="774395"/>
                  </a:lnTo>
                  <a:close/>
                </a:path>
                <a:path w="1260475" h="864235">
                  <a:moveTo>
                    <a:pt x="161632" y="772883"/>
                  </a:moveTo>
                  <a:close/>
                </a:path>
                <a:path w="1260475" h="864235">
                  <a:moveTo>
                    <a:pt x="162496" y="730300"/>
                  </a:moveTo>
                  <a:lnTo>
                    <a:pt x="162318" y="730262"/>
                  </a:lnTo>
                  <a:lnTo>
                    <a:pt x="162166" y="730237"/>
                  </a:lnTo>
                  <a:lnTo>
                    <a:pt x="162064" y="730694"/>
                  </a:lnTo>
                  <a:lnTo>
                    <a:pt x="162280" y="730491"/>
                  </a:lnTo>
                  <a:lnTo>
                    <a:pt x="162496" y="730300"/>
                  </a:lnTo>
                  <a:close/>
                </a:path>
                <a:path w="1260475" h="864235">
                  <a:moveTo>
                    <a:pt x="165138" y="736003"/>
                  </a:moveTo>
                  <a:lnTo>
                    <a:pt x="164680" y="735253"/>
                  </a:lnTo>
                  <a:lnTo>
                    <a:pt x="164388" y="734796"/>
                  </a:lnTo>
                  <a:lnTo>
                    <a:pt x="164198" y="735139"/>
                  </a:lnTo>
                  <a:lnTo>
                    <a:pt x="164020" y="735444"/>
                  </a:lnTo>
                  <a:lnTo>
                    <a:pt x="163868" y="735711"/>
                  </a:lnTo>
                  <a:lnTo>
                    <a:pt x="164287" y="735812"/>
                  </a:lnTo>
                  <a:lnTo>
                    <a:pt x="164719" y="735901"/>
                  </a:lnTo>
                  <a:lnTo>
                    <a:pt x="165138" y="736003"/>
                  </a:lnTo>
                  <a:close/>
                </a:path>
                <a:path w="1260475" h="864235">
                  <a:moveTo>
                    <a:pt x="165849" y="771982"/>
                  </a:moveTo>
                  <a:lnTo>
                    <a:pt x="165582" y="772198"/>
                  </a:lnTo>
                  <a:lnTo>
                    <a:pt x="165188" y="772426"/>
                  </a:lnTo>
                  <a:lnTo>
                    <a:pt x="165201" y="772655"/>
                  </a:lnTo>
                  <a:lnTo>
                    <a:pt x="165201" y="772782"/>
                  </a:lnTo>
                  <a:lnTo>
                    <a:pt x="165290" y="772909"/>
                  </a:lnTo>
                  <a:lnTo>
                    <a:pt x="165417" y="773036"/>
                  </a:lnTo>
                  <a:lnTo>
                    <a:pt x="165544" y="772680"/>
                  </a:lnTo>
                  <a:lnTo>
                    <a:pt x="165696" y="772325"/>
                  </a:lnTo>
                  <a:lnTo>
                    <a:pt x="165849" y="771982"/>
                  </a:lnTo>
                  <a:close/>
                </a:path>
                <a:path w="1260475" h="864235">
                  <a:moveTo>
                    <a:pt x="167678" y="761174"/>
                  </a:moveTo>
                  <a:lnTo>
                    <a:pt x="167411" y="761403"/>
                  </a:lnTo>
                  <a:lnTo>
                    <a:pt x="166954" y="761936"/>
                  </a:lnTo>
                  <a:lnTo>
                    <a:pt x="165900" y="763066"/>
                  </a:lnTo>
                  <a:lnTo>
                    <a:pt x="163906" y="765975"/>
                  </a:lnTo>
                  <a:lnTo>
                    <a:pt x="163461" y="766584"/>
                  </a:lnTo>
                  <a:lnTo>
                    <a:pt x="163918" y="768172"/>
                  </a:lnTo>
                  <a:lnTo>
                    <a:pt x="164058" y="769137"/>
                  </a:lnTo>
                  <a:lnTo>
                    <a:pt x="163931" y="769950"/>
                  </a:lnTo>
                  <a:lnTo>
                    <a:pt x="164617" y="769061"/>
                  </a:lnTo>
                  <a:lnTo>
                    <a:pt x="165138" y="768337"/>
                  </a:lnTo>
                  <a:lnTo>
                    <a:pt x="165557" y="767613"/>
                  </a:lnTo>
                  <a:lnTo>
                    <a:pt x="165773" y="767245"/>
                  </a:lnTo>
                  <a:lnTo>
                    <a:pt x="165989" y="766864"/>
                  </a:lnTo>
                  <a:lnTo>
                    <a:pt x="166700" y="765289"/>
                  </a:lnTo>
                  <a:lnTo>
                    <a:pt x="167068" y="763943"/>
                  </a:lnTo>
                  <a:lnTo>
                    <a:pt x="167678" y="761174"/>
                  </a:lnTo>
                  <a:close/>
                </a:path>
                <a:path w="1260475" h="864235">
                  <a:moveTo>
                    <a:pt x="180949" y="745070"/>
                  </a:moveTo>
                  <a:lnTo>
                    <a:pt x="179920" y="744118"/>
                  </a:lnTo>
                  <a:lnTo>
                    <a:pt x="178803" y="743254"/>
                  </a:lnTo>
                  <a:lnTo>
                    <a:pt x="177380" y="742708"/>
                  </a:lnTo>
                  <a:lnTo>
                    <a:pt x="175260" y="744118"/>
                  </a:lnTo>
                  <a:lnTo>
                    <a:pt x="175869" y="748499"/>
                  </a:lnTo>
                  <a:lnTo>
                    <a:pt x="175069" y="748601"/>
                  </a:lnTo>
                  <a:lnTo>
                    <a:pt x="174434" y="748487"/>
                  </a:lnTo>
                  <a:lnTo>
                    <a:pt x="173913" y="748233"/>
                  </a:lnTo>
                  <a:lnTo>
                    <a:pt x="172097" y="749223"/>
                  </a:lnTo>
                  <a:lnTo>
                    <a:pt x="170256" y="749007"/>
                  </a:lnTo>
                  <a:lnTo>
                    <a:pt x="168363" y="748334"/>
                  </a:lnTo>
                  <a:lnTo>
                    <a:pt x="169392" y="746023"/>
                  </a:lnTo>
                  <a:lnTo>
                    <a:pt x="167119" y="747560"/>
                  </a:lnTo>
                  <a:lnTo>
                    <a:pt x="165785" y="749439"/>
                  </a:lnTo>
                  <a:lnTo>
                    <a:pt x="166852" y="752589"/>
                  </a:lnTo>
                  <a:lnTo>
                    <a:pt x="168046" y="752614"/>
                  </a:lnTo>
                  <a:lnTo>
                    <a:pt x="169176" y="752551"/>
                  </a:lnTo>
                  <a:lnTo>
                    <a:pt x="170472" y="752767"/>
                  </a:lnTo>
                  <a:lnTo>
                    <a:pt x="170599" y="753287"/>
                  </a:lnTo>
                  <a:lnTo>
                    <a:pt x="170865" y="754075"/>
                  </a:lnTo>
                  <a:lnTo>
                    <a:pt x="174840" y="752195"/>
                  </a:lnTo>
                  <a:lnTo>
                    <a:pt x="177012" y="754862"/>
                  </a:lnTo>
                  <a:lnTo>
                    <a:pt x="176441" y="752589"/>
                  </a:lnTo>
                  <a:lnTo>
                    <a:pt x="176161" y="751217"/>
                  </a:lnTo>
                  <a:lnTo>
                    <a:pt x="176250" y="749503"/>
                  </a:lnTo>
                  <a:lnTo>
                    <a:pt x="176288" y="749274"/>
                  </a:lnTo>
                  <a:lnTo>
                    <a:pt x="176022" y="749185"/>
                  </a:lnTo>
                  <a:lnTo>
                    <a:pt x="175882" y="747966"/>
                  </a:lnTo>
                  <a:lnTo>
                    <a:pt x="176250" y="747471"/>
                  </a:lnTo>
                  <a:lnTo>
                    <a:pt x="176822" y="747255"/>
                  </a:lnTo>
                  <a:lnTo>
                    <a:pt x="177685" y="745045"/>
                  </a:lnTo>
                  <a:lnTo>
                    <a:pt x="178612" y="744321"/>
                  </a:lnTo>
                  <a:lnTo>
                    <a:pt x="179806" y="745312"/>
                  </a:lnTo>
                  <a:lnTo>
                    <a:pt x="180949" y="745070"/>
                  </a:lnTo>
                  <a:close/>
                </a:path>
                <a:path w="1260475" h="864235">
                  <a:moveTo>
                    <a:pt x="205625" y="805205"/>
                  </a:moveTo>
                  <a:lnTo>
                    <a:pt x="204393" y="802767"/>
                  </a:lnTo>
                  <a:lnTo>
                    <a:pt x="205625" y="805205"/>
                  </a:lnTo>
                  <a:close/>
                </a:path>
                <a:path w="1260475" h="864235">
                  <a:moveTo>
                    <a:pt x="206781" y="806996"/>
                  </a:moveTo>
                  <a:lnTo>
                    <a:pt x="206629" y="806653"/>
                  </a:lnTo>
                  <a:lnTo>
                    <a:pt x="205701" y="805345"/>
                  </a:lnTo>
                  <a:lnTo>
                    <a:pt x="206629" y="807072"/>
                  </a:lnTo>
                  <a:lnTo>
                    <a:pt x="206781" y="806996"/>
                  </a:lnTo>
                  <a:close/>
                </a:path>
                <a:path w="1260475" h="864235">
                  <a:moveTo>
                    <a:pt x="218808" y="819746"/>
                  </a:moveTo>
                  <a:lnTo>
                    <a:pt x="218084" y="819899"/>
                  </a:lnTo>
                  <a:lnTo>
                    <a:pt x="217233" y="819861"/>
                  </a:lnTo>
                  <a:lnTo>
                    <a:pt x="216242" y="819721"/>
                  </a:lnTo>
                  <a:lnTo>
                    <a:pt x="215417" y="820331"/>
                  </a:lnTo>
                  <a:lnTo>
                    <a:pt x="214312" y="821156"/>
                  </a:lnTo>
                  <a:lnTo>
                    <a:pt x="214414" y="821372"/>
                  </a:lnTo>
                  <a:lnTo>
                    <a:pt x="217906" y="820496"/>
                  </a:lnTo>
                  <a:lnTo>
                    <a:pt x="218033" y="820534"/>
                  </a:lnTo>
                  <a:lnTo>
                    <a:pt x="218236" y="820712"/>
                  </a:lnTo>
                  <a:lnTo>
                    <a:pt x="218452" y="820369"/>
                  </a:lnTo>
                  <a:lnTo>
                    <a:pt x="218567" y="820153"/>
                  </a:lnTo>
                  <a:lnTo>
                    <a:pt x="218694" y="819950"/>
                  </a:lnTo>
                  <a:lnTo>
                    <a:pt x="218808" y="819746"/>
                  </a:lnTo>
                  <a:close/>
                </a:path>
                <a:path w="1260475" h="864235">
                  <a:moveTo>
                    <a:pt x="360032" y="612381"/>
                  </a:moveTo>
                  <a:lnTo>
                    <a:pt x="359740" y="609104"/>
                  </a:lnTo>
                  <a:lnTo>
                    <a:pt x="353682" y="614616"/>
                  </a:lnTo>
                  <a:lnTo>
                    <a:pt x="353390" y="614857"/>
                  </a:lnTo>
                  <a:lnTo>
                    <a:pt x="353377" y="615569"/>
                  </a:lnTo>
                  <a:lnTo>
                    <a:pt x="353733" y="616038"/>
                  </a:lnTo>
                  <a:lnTo>
                    <a:pt x="354203" y="615734"/>
                  </a:lnTo>
                  <a:lnTo>
                    <a:pt x="355206" y="615162"/>
                  </a:lnTo>
                  <a:lnTo>
                    <a:pt x="356806" y="614222"/>
                  </a:lnTo>
                  <a:lnTo>
                    <a:pt x="360032" y="612381"/>
                  </a:lnTo>
                  <a:close/>
                </a:path>
                <a:path w="1260475" h="864235">
                  <a:moveTo>
                    <a:pt x="374535" y="665480"/>
                  </a:moveTo>
                  <a:lnTo>
                    <a:pt x="374103" y="661644"/>
                  </a:lnTo>
                  <a:lnTo>
                    <a:pt x="373672" y="661200"/>
                  </a:lnTo>
                  <a:lnTo>
                    <a:pt x="373443" y="660996"/>
                  </a:lnTo>
                  <a:lnTo>
                    <a:pt x="372186" y="663282"/>
                  </a:lnTo>
                  <a:lnTo>
                    <a:pt x="371602" y="662038"/>
                  </a:lnTo>
                  <a:lnTo>
                    <a:pt x="371132" y="662432"/>
                  </a:lnTo>
                  <a:lnTo>
                    <a:pt x="370560" y="662762"/>
                  </a:lnTo>
                  <a:lnTo>
                    <a:pt x="369036" y="662330"/>
                  </a:lnTo>
                  <a:lnTo>
                    <a:pt x="368223" y="662597"/>
                  </a:lnTo>
                  <a:lnTo>
                    <a:pt x="367525" y="663092"/>
                  </a:lnTo>
                  <a:lnTo>
                    <a:pt x="367855" y="662940"/>
                  </a:lnTo>
                  <a:lnTo>
                    <a:pt x="368236" y="662876"/>
                  </a:lnTo>
                  <a:lnTo>
                    <a:pt x="368604" y="662774"/>
                  </a:lnTo>
                  <a:lnTo>
                    <a:pt x="368985" y="663143"/>
                  </a:lnTo>
                  <a:lnTo>
                    <a:pt x="369354" y="663448"/>
                  </a:lnTo>
                  <a:lnTo>
                    <a:pt x="369709" y="663740"/>
                  </a:lnTo>
                  <a:lnTo>
                    <a:pt x="371856" y="665492"/>
                  </a:lnTo>
                  <a:lnTo>
                    <a:pt x="373557" y="666178"/>
                  </a:lnTo>
                  <a:lnTo>
                    <a:pt x="374535" y="665480"/>
                  </a:lnTo>
                  <a:close/>
                </a:path>
                <a:path w="1260475" h="864235">
                  <a:moveTo>
                    <a:pt x="376224" y="618020"/>
                  </a:moveTo>
                  <a:lnTo>
                    <a:pt x="375843" y="617626"/>
                  </a:lnTo>
                  <a:lnTo>
                    <a:pt x="375462" y="617016"/>
                  </a:lnTo>
                  <a:lnTo>
                    <a:pt x="375018" y="617664"/>
                  </a:lnTo>
                  <a:lnTo>
                    <a:pt x="374662" y="618185"/>
                  </a:lnTo>
                  <a:lnTo>
                    <a:pt x="374345" y="618718"/>
                  </a:lnTo>
                  <a:lnTo>
                    <a:pt x="374396" y="618985"/>
                  </a:lnTo>
                  <a:lnTo>
                    <a:pt x="374611" y="619150"/>
                  </a:lnTo>
                  <a:lnTo>
                    <a:pt x="374980" y="619429"/>
                  </a:lnTo>
                  <a:lnTo>
                    <a:pt x="375475" y="619036"/>
                  </a:lnTo>
                  <a:lnTo>
                    <a:pt x="375869" y="618617"/>
                  </a:lnTo>
                  <a:lnTo>
                    <a:pt x="376148" y="618147"/>
                  </a:lnTo>
                  <a:lnTo>
                    <a:pt x="376224" y="618020"/>
                  </a:lnTo>
                  <a:close/>
                </a:path>
                <a:path w="1260475" h="864235">
                  <a:moveTo>
                    <a:pt x="379006" y="631113"/>
                  </a:moveTo>
                  <a:lnTo>
                    <a:pt x="378333" y="629831"/>
                  </a:lnTo>
                  <a:lnTo>
                    <a:pt x="377812" y="628383"/>
                  </a:lnTo>
                  <a:lnTo>
                    <a:pt x="377456" y="626414"/>
                  </a:lnTo>
                  <a:lnTo>
                    <a:pt x="376974" y="626198"/>
                  </a:lnTo>
                  <a:lnTo>
                    <a:pt x="376669" y="625906"/>
                  </a:lnTo>
                  <a:lnTo>
                    <a:pt x="374942" y="625525"/>
                  </a:lnTo>
                  <a:lnTo>
                    <a:pt x="373786" y="626452"/>
                  </a:lnTo>
                  <a:lnTo>
                    <a:pt x="371779" y="628002"/>
                  </a:lnTo>
                  <a:lnTo>
                    <a:pt x="371119" y="628357"/>
                  </a:lnTo>
                  <a:lnTo>
                    <a:pt x="370471" y="628523"/>
                  </a:lnTo>
                  <a:lnTo>
                    <a:pt x="370840" y="628815"/>
                  </a:lnTo>
                  <a:lnTo>
                    <a:pt x="371284" y="629310"/>
                  </a:lnTo>
                  <a:lnTo>
                    <a:pt x="371487" y="629678"/>
                  </a:lnTo>
                  <a:lnTo>
                    <a:pt x="371576" y="630072"/>
                  </a:lnTo>
                  <a:lnTo>
                    <a:pt x="372567" y="629831"/>
                  </a:lnTo>
                  <a:lnTo>
                    <a:pt x="373875" y="629450"/>
                  </a:lnTo>
                  <a:lnTo>
                    <a:pt x="375793" y="628967"/>
                  </a:lnTo>
                  <a:lnTo>
                    <a:pt x="379006" y="631113"/>
                  </a:lnTo>
                  <a:close/>
                </a:path>
                <a:path w="1260475" h="864235">
                  <a:moveTo>
                    <a:pt x="379628" y="610298"/>
                  </a:moveTo>
                  <a:lnTo>
                    <a:pt x="379590" y="609904"/>
                  </a:lnTo>
                  <a:lnTo>
                    <a:pt x="379260" y="609828"/>
                  </a:lnTo>
                  <a:lnTo>
                    <a:pt x="378752" y="609676"/>
                  </a:lnTo>
                  <a:lnTo>
                    <a:pt x="378650" y="609803"/>
                  </a:lnTo>
                  <a:lnTo>
                    <a:pt x="378218" y="610349"/>
                  </a:lnTo>
                  <a:lnTo>
                    <a:pt x="377901" y="610971"/>
                  </a:lnTo>
                  <a:lnTo>
                    <a:pt x="376809" y="612787"/>
                  </a:lnTo>
                  <a:lnTo>
                    <a:pt x="378447" y="611365"/>
                  </a:lnTo>
                  <a:lnTo>
                    <a:pt x="379006" y="610882"/>
                  </a:lnTo>
                  <a:lnTo>
                    <a:pt x="379628" y="610298"/>
                  </a:lnTo>
                  <a:close/>
                </a:path>
                <a:path w="1260475" h="864235">
                  <a:moveTo>
                    <a:pt x="391731" y="642823"/>
                  </a:moveTo>
                  <a:lnTo>
                    <a:pt x="390118" y="642340"/>
                  </a:lnTo>
                  <a:lnTo>
                    <a:pt x="389763" y="642518"/>
                  </a:lnTo>
                  <a:lnTo>
                    <a:pt x="389483" y="643064"/>
                  </a:lnTo>
                  <a:lnTo>
                    <a:pt x="390550" y="644588"/>
                  </a:lnTo>
                  <a:lnTo>
                    <a:pt x="391731" y="642823"/>
                  </a:lnTo>
                  <a:close/>
                </a:path>
                <a:path w="1260475" h="864235">
                  <a:moveTo>
                    <a:pt x="393192" y="643458"/>
                  </a:moveTo>
                  <a:lnTo>
                    <a:pt x="391998" y="642416"/>
                  </a:lnTo>
                  <a:lnTo>
                    <a:pt x="391731" y="642823"/>
                  </a:lnTo>
                  <a:lnTo>
                    <a:pt x="393192" y="643458"/>
                  </a:lnTo>
                  <a:close/>
                </a:path>
                <a:path w="1260475" h="864235">
                  <a:moveTo>
                    <a:pt x="396976" y="613448"/>
                  </a:moveTo>
                  <a:lnTo>
                    <a:pt x="396786" y="613346"/>
                  </a:lnTo>
                  <a:lnTo>
                    <a:pt x="396760" y="613498"/>
                  </a:lnTo>
                  <a:lnTo>
                    <a:pt x="396900" y="613498"/>
                  </a:lnTo>
                  <a:close/>
                </a:path>
                <a:path w="1260475" h="864235">
                  <a:moveTo>
                    <a:pt x="398195" y="646379"/>
                  </a:moveTo>
                  <a:lnTo>
                    <a:pt x="397840" y="646049"/>
                  </a:lnTo>
                  <a:lnTo>
                    <a:pt x="396913" y="645058"/>
                  </a:lnTo>
                  <a:lnTo>
                    <a:pt x="396252" y="643877"/>
                  </a:lnTo>
                  <a:lnTo>
                    <a:pt x="393192" y="643458"/>
                  </a:lnTo>
                  <a:lnTo>
                    <a:pt x="393268" y="643877"/>
                  </a:lnTo>
                  <a:lnTo>
                    <a:pt x="392442" y="646239"/>
                  </a:lnTo>
                  <a:lnTo>
                    <a:pt x="395046" y="646074"/>
                  </a:lnTo>
                  <a:lnTo>
                    <a:pt x="396557" y="646049"/>
                  </a:lnTo>
                  <a:lnTo>
                    <a:pt x="398195" y="646379"/>
                  </a:lnTo>
                  <a:close/>
                </a:path>
                <a:path w="1260475" h="864235">
                  <a:moveTo>
                    <a:pt x="398551" y="613410"/>
                  </a:moveTo>
                  <a:lnTo>
                    <a:pt x="398272" y="613232"/>
                  </a:lnTo>
                  <a:lnTo>
                    <a:pt x="397967" y="612863"/>
                  </a:lnTo>
                  <a:lnTo>
                    <a:pt x="397713" y="612902"/>
                  </a:lnTo>
                  <a:lnTo>
                    <a:pt x="397446" y="612940"/>
                  </a:lnTo>
                  <a:lnTo>
                    <a:pt x="397217" y="613219"/>
                  </a:lnTo>
                  <a:lnTo>
                    <a:pt x="396976" y="613448"/>
                  </a:lnTo>
                  <a:lnTo>
                    <a:pt x="397256" y="613600"/>
                  </a:lnTo>
                  <a:lnTo>
                    <a:pt x="397535" y="613778"/>
                  </a:lnTo>
                  <a:lnTo>
                    <a:pt x="398043" y="613841"/>
                  </a:lnTo>
                  <a:lnTo>
                    <a:pt x="398310" y="613562"/>
                  </a:lnTo>
                  <a:lnTo>
                    <a:pt x="398551" y="613410"/>
                  </a:lnTo>
                  <a:close/>
                </a:path>
                <a:path w="1260475" h="864235">
                  <a:moveTo>
                    <a:pt x="398868" y="652716"/>
                  </a:moveTo>
                  <a:lnTo>
                    <a:pt x="398551" y="652576"/>
                  </a:lnTo>
                  <a:lnTo>
                    <a:pt x="397929" y="652297"/>
                  </a:lnTo>
                  <a:lnTo>
                    <a:pt x="398119" y="652437"/>
                  </a:lnTo>
                  <a:lnTo>
                    <a:pt x="398322" y="652564"/>
                  </a:lnTo>
                  <a:lnTo>
                    <a:pt x="398538" y="652703"/>
                  </a:lnTo>
                  <a:lnTo>
                    <a:pt x="398754" y="652703"/>
                  </a:lnTo>
                  <a:close/>
                </a:path>
                <a:path w="1260475" h="864235">
                  <a:moveTo>
                    <a:pt x="404545" y="655345"/>
                  </a:moveTo>
                  <a:lnTo>
                    <a:pt x="404495" y="655180"/>
                  </a:lnTo>
                  <a:lnTo>
                    <a:pt x="404228" y="655434"/>
                  </a:lnTo>
                  <a:lnTo>
                    <a:pt x="404545" y="655345"/>
                  </a:lnTo>
                  <a:close/>
                </a:path>
                <a:path w="1260475" h="864235">
                  <a:moveTo>
                    <a:pt x="405206" y="657580"/>
                  </a:moveTo>
                  <a:lnTo>
                    <a:pt x="404698" y="655866"/>
                  </a:lnTo>
                  <a:lnTo>
                    <a:pt x="404571" y="655434"/>
                  </a:lnTo>
                  <a:lnTo>
                    <a:pt x="404228" y="655434"/>
                  </a:lnTo>
                  <a:lnTo>
                    <a:pt x="403885" y="654685"/>
                  </a:lnTo>
                  <a:lnTo>
                    <a:pt x="403440" y="654151"/>
                  </a:lnTo>
                  <a:lnTo>
                    <a:pt x="401815" y="652830"/>
                  </a:lnTo>
                  <a:lnTo>
                    <a:pt x="401485" y="652792"/>
                  </a:lnTo>
                  <a:lnTo>
                    <a:pt x="400329" y="652640"/>
                  </a:lnTo>
                  <a:lnTo>
                    <a:pt x="398678" y="652792"/>
                  </a:lnTo>
                  <a:lnTo>
                    <a:pt x="398538" y="652703"/>
                  </a:lnTo>
                  <a:lnTo>
                    <a:pt x="397522" y="652678"/>
                  </a:lnTo>
                  <a:lnTo>
                    <a:pt x="396494" y="652729"/>
                  </a:lnTo>
                  <a:lnTo>
                    <a:pt x="394042" y="652132"/>
                  </a:lnTo>
                  <a:lnTo>
                    <a:pt x="392645" y="651484"/>
                  </a:lnTo>
                  <a:lnTo>
                    <a:pt x="391198" y="650976"/>
                  </a:lnTo>
                  <a:lnTo>
                    <a:pt x="391363" y="650887"/>
                  </a:lnTo>
                  <a:lnTo>
                    <a:pt x="391223" y="650938"/>
                  </a:lnTo>
                  <a:lnTo>
                    <a:pt x="389585" y="651421"/>
                  </a:lnTo>
                  <a:lnTo>
                    <a:pt x="387921" y="651789"/>
                  </a:lnTo>
                  <a:lnTo>
                    <a:pt x="385318" y="652868"/>
                  </a:lnTo>
                  <a:lnTo>
                    <a:pt x="384238" y="653567"/>
                  </a:lnTo>
                  <a:lnTo>
                    <a:pt x="382447" y="655955"/>
                  </a:lnTo>
                  <a:lnTo>
                    <a:pt x="379133" y="660882"/>
                  </a:lnTo>
                  <a:lnTo>
                    <a:pt x="378396" y="662000"/>
                  </a:lnTo>
                  <a:lnTo>
                    <a:pt x="382790" y="661098"/>
                  </a:lnTo>
                  <a:lnTo>
                    <a:pt x="381736" y="662089"/>
                  </a:lnTo>
                  <a:lnTo>
                    <a:pt x="381241" y="662622"/>
                  </a:lnTo>
                  <a:lnTo>
                    <a:pt x="382422" y="662406"/>
                  </a:lnTo>
                  <a:lnTo>
                    <a:pt x="382485" y="663651"/>
                  </a:lnTo>
                  <a:lnTo>
                    <a:pt x="383082" y="667562"/>
                  </a:lnTo>
                  <a:lnTo>
                    <a:pt x="383755" y="669036"/>
                  </a:lnTo>
                  <a:lnTo>
                    <a:pt x="386359" y="669569"/>
                  </a:lnTo>
                  <a:lnTo>
                    <a:pt x="387032" y="669620"/>
                  </a:lnTo>
                  <a:lnTo>
                    <a:pt x="389661" y="669480"/>
                  </a:lnTo>
                  <a:lnTo>
                    <a:pt x="391337" y="669823"/>
                  </a:lnTo>
                  <a:lnTo>
                    <a:pt x="393014" y="670102"/>
                  </a:lnTo>
                  <a:lnTo>
                    <a:pt x="392760" y="669480"/>
                  </a:lnTo>
                  <a:lnTo>
                    <a:pt x="392518" y="668883"/>
                  </a:lnTo>
                  <a:lnTo>
                    <a:pt x="391731" y="667677"/>
                  </a:lnTo>
                  <a:lnTo>
                    <a:pt x="388112" y="666889"/>
                  </a:lnTo>
                  <a:lnTo>
                    <a:pt x="387324" y="665111"/>
                  </a:lnTo>
                  <a:lnTo>
                    <a:pt x="386270" y="662406"/>
                  </a:lnTo>
                  <a:lnTo>
                    <a:pt x="386334" y="661301"/>
                  </a:lnTo>
                  <a:lnTo>
                    <a:pt x="386410" y="661098"/>
                  </a:lnTo>
                  <a:lnTo>
                    <a:pt x="386943" y="659638"/>
                  </a:lnTo>
                  <a:lnTo>
                    <a:pt x="387324" y="658939"/>
                  </a:lnTo>
                  <a:lnTo>
                    <a:pt x="387705" y="658317"/>
                  </a:lnTo>
                  <a:lnTo>
                    <a:pt x="388226" y="658660"/>
                  </a:lnTo>
                  <a:lnTo>
                    <a:pt x="388772" y="658977"/>
                  </a:lnTo>
                  <a:lnTo>
                    <a:pt x="389280" y="659409"/>
                  </a:lnTo>
                  <a:lnTo>
                    <a:pt x="390753" y="660844"/>
                  </a:lnTo>
                  <a:lnTo>
                    <a:pt x="390994" y="660298"/>
                  </a:lnTo>
                  <a:lnTo>
                    <a:pt x="391718" y="658317"/>
                  </a:lnTo>
                  <a:lnTo>
                    <a:pt x="391922" y="657834"/>
                  </a:lnTo>
                  <a:lnTo>
                    <a:pt x="393192" y="656628"/>
                  </a:lnTo>
                  <a:lnTo>
                    <a:pt x="394576" y="655955"/>
                  </a:lnTo>
                  <a:lnTo>
                    <a:pt x="397408" y="656412"/>
                  </a:lnTo>
                  <a:lnTo>
                    <a:pt x="398995" y="657021"/>
                  </a:lnTo>
                  <a:lnTo>
                    <a:pt x="401332" y="655955"/>
                  </a:lnTo>
                  <a:lnTo>
                    <a:pt x="401523" y="655866"/>
                  </a:lnTo>
                  <a:lnTo>
                    <a:pt x="404558" y="657339"/>
                  </a:lnTo>
                  <a:lnTo>
                    <a:pt x="405206" y="657580"/>
                  </a:lnTo>
                  <a:close/>
                </a:path>
                <a:path w="1260475" h="864235">
                  <a:moveTo>
                    <a:pt x="405904" y="588530"/>
                  </a:moveTo>
                  <a:lnTo>
                    <a:pt x="405815" y="588378"/>
                  </a:lnTo>
                  <a:lnTo>
                    <a:pt x="405688" y="588289"/>
                  </a:lnTo>
                  <a:lnTo>
                    <a:pt x="405815" y="588454"/>
                  </a:lnTo>
                  <a:close/>
                </a:path>
                <a:path w="1260475" h="864235">
                  <a:moveTo>
                    <a:pt x="412407" y="653478"/>
                  </a:moveTo>
                  <a:lnTo>
                    <a:pt x="412115" y="653300"/>
                  </a:lnTo>
                  <a:lnTo>
                    <a:pt x="411835" y="653122"/>
                  </a:lnTo>
                  <a:lnTo>
                    <a:pt x="411543" y="652932"/>
                  </a:lnTo>
                  <a:lnTo>
                    <a:pt x="411403" y="653072"/>
                  </a:lnTo>
                  <a:lnTo>
                    <a:pt x="411276" y="653186"/>
                  </a:lnTo>
                  <a:lnTo>
                    <a:pt x="411137" y="653313"/>
                  </a:lnTo>
                  <a:lnTo>
                    <a:pt x="411416" y="653478"/>
                  </a:lnTo>
                  <a:lnTo>
                    <a:pt x="411695" y="653681"/>
                  </a:lnTo>
                  <a:lnTo>
                    <a:pt x="412013" y="653808"/>
                  </a:lnTo>
                  <a:lnTo>
                    <a:pt x="412267" y="653605"/>
                  </a:lnTo>
                  <a:lnTo>
                    <a:pt x="412407" y="653478"/>
                  </a:lnTo>
                  <a:close/>
                </a:path>
                <a:path w="1260475" h="864235">
                  <a:moveTo>
                    <a:pt x="415798" y="638238"/>
                  </a:moveTo>
                  <a:lnTo>
                    <a:pt x="415709" y="637832"/>
                  </a:lnTo>
                  <a:lnTo>
                    <a:pt x="415709" y="637476"/>
                  </a:lnTo>
                  <a:lnTo>
                    <a:pt x="415328" y="637692"/>
                  </a:lnTo>
                  <a:lnTo>
                    <a:pt x="414947" y="637882"/>
                  </a:lnTo>
                  <a:lnTo>
                    <a:pt x="414591" y="638086"/>
                  </a:lnTo>
                  <a:lnTo>
                    <a:pt x="414769" y="638860"/>
                  </a:lnTo>
                  <a:lnTo>
                    <a:pt x="414845" y="639165"/>
                  </a:lnTo>
                  <a:lnTo>
                    <a:pt x="415124" y="638949"/>
                  </a:lnTo>
                  <a:lnTo>
                    <a:pt x="415505" y="638797"/>
                  </a:lnTo>
                  <a:lnTo>
                    <a:pt x="415658" y="638505"/>
                  </a:lnTo>
                  <a:lnTo>
                    <a:pt x="415798" y="638238"/>
                  </a:lnTo>
                  <a:close/>
                </a:path>
                <a:path w="1260475" h="864235">
                  <a:moveTo>
                    <a:pt x="418414" y="588683"/>
                  </a:moveTo>
                  <a:lnTo>
                    <a:pt x="417055" y="588022"/>
                  </a:lnTo>
                  <a:lnTo>
                    <a:pt x="415645" y="587489"/>
                  </a:lnTo>
                  <a:lnTo>
                    <a:pt x="413296" y="586955"/>
                  </a:lnTo>
                  <a:lnTo>
                    <a:pt x="412496" y="586689"/>
                  </a:lnTo>
                  <a:lnTo>
                    <a:pt x="411734" y="586371"/>
                  </a:lnTo>
                  <a:lnTo>
                    <a:pt x="410654" y="586193"/>
                  </a:lnTo>
                  <a:lnTo>
                    <a:pt x="411429" y="589064"/>
                  </a:lnTo>
                  <a:lnTo>
                    <a:pt x="412572" y="589953"/>
                  </a:lnTo>
                  <a:lnTo>
                    <a:pt x="414578" y="590473"/>
                  </a:lnTo>
                  <a:lnTo>
                    <a:pt x="418414" y="588683"/>
                  </a:lnTo>
                  <a:close/>
                </a:path>
                <a:path w="1260475" h="864235">
                  <a:moveTo>
                    <a:pt x="419950" y="577049"/>
                  </a:moveTo>
                  <a:lnTo>
                    <a:pt x="419760" y="576821"/>
                  </a:lnTo>
                  <a:lnTo>
                    <a:pt x="419569" y="576605"/>
                  </a:lnTo>
                  <a:lnTo>
                    <a:pt x="419379" y="576376"/>
                  </a:lnTo>
                  <a:lnTo>
                    <a:pt x="419404" y="576592"/>
                  </a:lnTo>
                  <a:lnTo>
                    <a:pt x="419442" y="577100"/>
                  </a:lnTo>
                  <a:lnTo>
                    <a:pt x="419455" y="577303"/>
                  </a:lnTo>
                  <a:lnTo>
                    <a:pt x="419620" y="577278"/>
                  </a:lnTo>
                  <a:lnTo>
                    <a:pt x="419671" y="577494"/>
                  </a:lnTo>
                  <a:lnTo>
                    <a:pt x="419760" y="577367"/>
                  </a:lnTo>
                  <a:lnTo>
                    <a:pt x="419849" y="577202"/>
                  </a:lnTo>
                  <a:lnTo>
                    <a:pt x="419938" y="577062"/>
                  </a:lnTo>
                  <a:close/>
                </a:path>
                <a:path w="1260475" h="864235">
                  <a:moveTo>
                    <a:pt x="422998" y="664768"/>
                  </a:moveTo>
                  <a:lnTo>
                    <a:pt x="422795" y="664603"/>
                  </a:lnTo>
                  <a:lnTo>
                    <a:pt x="422592" y="664375"/>
                  </a:lnTo>
                  <a:lnTo>
                    <a:pt x="422351" y="664171"/>
                  </a:lnTo>
                  <a:lnTo>
                    <a:pt x="422148" y="664019"/>
                  </a:lnTo>
                  <a:lnTo>
                    <a:pt x="421970" y="663867"/>
                  </a:lnTo>
                  <a:lnTo>
                    <a:pt x="421627" y="663625"/>
                  </a:lnTo>
                  <a:lnTo>
                    <a:pt x="421474" y="663549"/>
                  </a:lnTo>
                  <a:lnTo>
                    <a:pt x="421322" y="663498"/>
                  </a:lnTo>
                  <a:lnTo>
                    <a:pt x="420789" y="663308"/>
                  </a:lnTo>
                  <a:lnTo>
                    <a:pt x="420497" y="663702"/>
                  </a:lnTo>
                  <a:lnTo>
                    <a:pt x="420027" y="665149"/>
                  </a:lnTo>
                  <a:lnTo>
                    <a:pt x="419811" y="665835"/>
                  </a:lnTo>
                  <a:lnTo>
                    <a:pt x="420674" y="666203"/>
                  </a:lnTo>
                  <a:lnTo>
                    <a:pt x="421297" y="666496"/>
                  </a:lnTo>
                  <a:lnTo>
                    <a:pt x="421881" y="665937"/>
                  </a:lnTo>
                  <a:lnTo>
                    <a:pt x="422440" y="665365"/>
                  </a:lnTo>
                  <a:lnTo>
                    <a:pt x="422998" y="664768"/>
                  </a:lnTo>
                  <a:close/>
                </a:path>
                <a:path w="1260475" h="864235">
                  <a:moveTo>
                    <a:pt x="467309" y="593420"/>
                  </a:moveTo>
                  <a:lnTo>
                    <a:pt x="464616" y="589902"/>
                  </a:lnTo>
                  <a:lnTo>
                    <a:pt x="463550" y="589241"/>
                  </a:lnTo>
                  <a:lnTo>
                    <a:pt x="462343" y="590600"/>
                  </a:lnTo>
                  <a:lnTo>
                    <a:pt x="462064" y="592556"/>
                  </a:lnTo>
                  <a:lnTo>
                    <a:pt x="461987" y="593001"/>
                  </a:lnTo>
                  <a:lnTo>
                    <a:pt x="462013" y="593458"/>
                  </a:lnTo>
                  <a:lnTo>
                    <a:pt x="462051" y="593928"/>
                  </a:lnTo>
                  <a:lnTo>
                    <a:pt x="462572" y="594194"/>
                  </a:lnTo>
                  <a:lnTo>
                    <a:pt x="463092" y="594575"/>
                  </a:lnTo>
                  <a:lnTo>
                    <a:pt x="463626" y="595122"/>
                  </a:lnTo>
                  <a:lnTo>
                    <a:pt x="462673" y="595350"/>
                  </a:lnTo>
                  <a:lnTo>
                    <a:pt x="462203" y="595452"/>
                  </a:lnTo>
                  <a:lnTo>
                    <a:pt x="462280" y="596176"/>
                  </a:lnTo>
                  <a:lnTo>
                    <a:pt x="463524" y="595985"/>
                  </a:lnTo>
                  <a:lnTo>
                    <a:pt x="464566" y="596061"/>
                  </a:lnTo>
                  <a:lnTo>
                    <a:pt x="465391" y="595668"/>
                  </a:lnTo>
                  <a:lnTo>
                    <a:pt x="466674" y="595033"/>
                  </a:lnTo>
                  <a:lnTo>
                    <a:pt x="467309" y="593420"/>
                  </a:lnTo>
                  <a:close/>
                </a:path>
                <a:path w="1260475" h="864235">
                  <a:moveTo>
                    <a:pt x="476656" y="627570"/>
                  </a:moveTo>
                  <a:lnTo>
                    <a:pt x="476465" y="627430"/>
                  </a:lnTo>
                  <a:lnTo>
                    <a:pt x="476237" y="627303"/>
                  </a:lnTo>
                  <a:lnTo>
                    <a:pt x="475957" y="627214"/>
                  </a:lnTo>
                  <a:lnTo>
                    <a:pt x="475310" y="627507"/>
                  </a:lnTo>
                  <a:lnTo>
                    <a:pt x="475018" y="627672"/>
                  </a:lnTo>
                  <a:lnTo>
                    <a:pt x="474776" y="628357"/>
                  </a:lnTo>
                  <a:lnTo>
                    <a:pt x="474713" y="628815"/>
                  </a:lnTo>
                  <a:lnTo>
                    <a:pt x="474700" y="629018"/>
                  </a:lnTo>
                  <a:lnTo>
                    <a:pt x="472592" y="629500"/>
                  </a:lnTo>
                  <a:lnTo>
                    <a:pt x="472236" y="629805"/>
                  </a:lnTo>
                  <a:lnTo>
                    <a:pt x="471487" y="630529"/>
                  </a:lnTo>
                  <a:lnTo>
                    <a:pt x="472909" y="630389"/>
                  </a:lnTo>
                  <a:lnTo>
                    <a:pt x="475818" y="628472"/>
                  </a:lnTo>
                  <a:lnTo>
                    <a:pt x="476656" y="627570"/>
                  </a:lnTo>
                  <a:close/>
                </a:path>
                <a:path w="1260475" h="864235">
                  <a:moveTo>
                    <a:pt x="481749" y="629183"/>
                  </a:moveTo>
                  <a:lnTo>
                    <a:pt x="479234" y="629894"/>
                  </a:lnTo>
                  <a:lnTo>
                    <a:pt x="480466" y="632396"/>
                  </a:lnTo>
                  <a:lnTo>
                    <a:pt x="478396" y="633412"/>
                  </a:lnTo>
                  <a:lnTo>
                    <a:pt x="477774" y="633730"/>
                  </a:lnTo>
                  <a:lnTo>
                    <a:pt x="477901" y="634009"/>
                  </a:lnTo>
                  <a:lnTo>
                    <a:pt x="479031" y="633818"/>
                  </a:lnTo>
                  <a:lnTo>
                    <a:pt x="480161" y="633514"/>
                  </a:lnTo>
                  <a:lnTo>
                    <a:pt x="481317" y="633006"/>
                  </a:lnTo>
                  <a:lnTo>
                    <a:pt x="479818" y="630948"/>
                  </a:lnTo>
                  <a:lnTo>
                    <a:pt x="480314" y="630504"/>
                  </a:lnTo>
                  <a:lnTo>
                    <a:pt x="481749" y="629183"/>
                  </a:lnTo>
                  <a:close/>
                </a:path>
                <a:path w="1260475" h="864235">
                  <a:moveTo>
                    <a:pt x="1100035" y="12534"/>
                  </a:moveTo>
                  <a:lnTo>
                    <a:pt x="1099972" y="12344"/>
                  </a:lnTo>
                  <a:lnTo>
                    <a:pt x="1099947" y="12153"/>
                  </a:lnTo>
                  <a:lnTo>
                    <a:pt x="1099718" y="12357"/>
                  </a:lnTo>
                  <a:lnTo>
                    <a:pt x="1099273" y="12585"/>
                  </a:lnTo>
                  <a:lnTo>
                    <a:pt x="1099337" y="13296"/>
                  </a:lnTo>
                  <a:lnTo>
                    <a:pt x="1099553" y="13817"/>
                  </a:lnTo>
                  <a:lnTo>
                    <a:pt x="1099731" y="14363"/>
                  </a:lnTo>
                  <a:lnTo>
                    <a:pt x="1099820" y="13817"/>
                  </a:lnTo>
                  <a:lnTo>
                    <a:pt x="1099934" y="13271"/>
                  </a:lnTo>
                  <a:lnTo>
                    <a:pt x="1099997" y="12712"/>
                  </a:lnTo>
                  <a:lnTo>
                    <a:pt x="1100035" y="12534"/>
                  </a:lnTo>
                  <a:close/>
                </a:path>
                <a:path w="1260475" h="864235">
                  <a:moveTo>
                    <a:pt x="1135037" y="21170"/>
                  </a:moveTo>
                  <a:lnTo>
                    <a:pt x="1134694" y="20828"/>
                  </a:lnTo>
                  <a:lnTo>
                    <a:pt x="1134338" y="20523"/>
                  </a:lnTo>
                  <a:lnTo>
                    <a:pt x="1133919" y="20231"/>
                  </a:lnTo>
                  <a:lnTo>
                    <a:pt x="1133932" y="20612"/>
                  </a:lnTo>
                  <a:lnTo>
                    <a:pt x="1134046" y="21043"/>
                  </a:lnTo>
                  <a:lnTo>
                    <a:pt x="1134300" y="21513"/>
                  </a:lnTo>
                  <a:lnTo>
                    <a:pt x="1134541" y="21386"/>
                  </a:lnTo>
                  <a:lnTo>
                    <a:pt x="1134795" y="21297"/>
                  </a:lnTo>
                  <a:lnTo>
                    <a:pt x="1135037" y="21170"/>
                  </a:lnTo>
                  <a:close/>
                </a:path>
                <a:path w="1260475" h="864235">
                  <a:moveTo>
                    <a:pt x="1140371" y="15417"/>
                  </a:moveTo>
                  <a:lnTo>
                    <a:pt x="1140244" y="15290"/>
                  </a:lnTo>
                  <a:lnTo>
                    <a:pt x="1138999" y="13639"/>
                  </a:lnTo>
                  <a:lnTo>
                    <a:pt x="1137564" y="13068"/>
                  </a:lnTo>
                  <a:lnTo>
                    <a:pt x="1136002" y="12484"/>
                  </a:lnTo>
                  <a:lnTo>
                    <a:pt x="1135786" y="12573"/>
                  </a:lnTo>
                  <a:lnTo>
                    <a:pt x="1135595" y="12674"/>
                  </a:lnTo>
                  <a:lnTo>
                    <a:pt x="1135418" y="12801"/>
                  </a:lnTo>
                  <a:lnTo>
                    <a:pt x="1136319" y="13817"/>
                  </a:lnTo>
                  <a:lnTo>
                    <a:pt x="1136713" y="14439"/>
                  </a:lnTo>
                  <a:lnTo>
                    <a:pt x="1136713" y="15709"/>
                  </a:lnTo>
                  <a:lnTo>
                    <a:pt x="1136269" y="16383"/>
                  </a:lnTo>
                  <a:lnTo>
                    <a:pt x="1134719" y="18110"/>
                  </a:lnTo>
                  <a:lnTo>
                    <a:pt x="1134173" y="18796"/>
                  </a:lnTo>
                  <a:lnTo>
                    <a:pt x="1133983" y="19570"/>
                  </a:lnTo>
                  <a:lnTo>
                    <a:pt x="1136497" y="16675"/>
                  </a:lnTo>
                  <a:lnTo>
                    <a:pt x="1137132" y="17043"/>
                  </a:lnTo>
                  <a:lnTo>
                    <a:pt x="1137539" y="17145"/>
                  </a:lnTo>
                  <a:lnTo>
                    <a:pt x="1137958" y="17792"/>
                  </a:lnTo>
                  <a:lnTo>
                    <a:pt x="1138377" y="18592"/>
                  </a:lnTo>
                  <a:lnTo>
                    <a:pt x="1139024" y="17360"/>
                  </a:lnTo>
                  <a:lnTo>
                    <a:pt x="1139469" y="16675"/>
                  </a:lnTo>
                  <a:lnTo>
                    <a:pt x="1139672" y="16370"/>
                  </a:lnTo>
                  <a:lnTo>
                    <a:pt x="1140371" y="15417"/>
                  </a:lnTo>
                  <a:close/>
                </a:path>
                <a:path w="1260475" h="864235">
                  <a:moveTo>
                    <a:pt x="1159408" y="55206"/>
                  </a:moveTo>
                  <a:lnTo>
                    <a:pt x="1159078" y="54838"/>
                  </a:lnTo>
                  <a:lnTo>
                    <a:pt x="1158773" y="54419"/>
                  </a:lnTo>
                  <a:lnTo>
                    <a:pt x="1158379" y="54241"/>
                  </a:lnTo>
                  <a:lnTo>
                    <a:pt x="1157947" y="54038"/>
                  </a:lnTo>
                  <a:lnTo>
                    <a:pt x="1157351" y="54127"/>
                  </a:lnTo>
                  <a:lnTo>
                    <a:pt x="1156754" y="54229"/>
                  </a:lnTo>
                  <a:lnTo>
                    <a:pt x="1156601" y="54952"/>
                  </a:lnTo>
                  <a:lnTo>
                    <a:pt x="1157109" y="55435"/>
                  </a:lnTo>
                  <a:lnTo>
                    <a:pt x="1157630" y="55829"/>
                  </a:lnTo>
                  <a:lnTo>
                    <a:pt x="1158087" y="55829"/>
                  </a:lnTo>
                  <a:lnTo>
                    <a:pt x="1158532" y="55854"/>
                  </a:lnTo>
                  <a:lnTo>
                    <a:pt x="1158976" y="55460"/>
                  </a:lnTo>
                  <a:lnTo>
                    <a:pt x="1159408" y="55206"/>
                  </a:lnTo>
                  <a:close/>
                </a:path>
                <a:path w="1260475" h="864235">
                  <a:moveTo>
                    <a:pt x="1159535" y="55346"/>
                  </a:moveTo>
                  <a:lnTo>
                    <a:pt x="1159497" y="55156"/>
                  </a:lnTo>
                  <a:lnTo>
                    <a:pt x="1159535" y="55346"/>
                  </a:lnTo>
                  <a:close/>
                </a:path>
                <a:path w="1260475" h="864235">
                  <a:moveTo>
                    <a:pt x="1163027" y="74523"/>
                  </a:moveTo>
                  <a:lnTo>
                    <a:pt x="1162723" y="74091"/>
                  </a:lnTo>
                  <a:lnTo>
                    <a:pt x="1162494" y="73558"/>
                  </a:lnTo>
                  <a:lnTo>
                    <a:pt x="1162088" y="73304"/>
                  </a:lnTo>
                  <a:lnTo>
                    <a:pt x="1161643" y="73037"/>
                  </a:lnTo>
                  <a:lnTo>
                    <a:pt x="1160970" y="72847"/>
                  </a:lnTo>
                  <a:lnTo>
                    <a:pt x="1160132" y="73152"/>
                  </a:lnTo>
                  <a:lnTo>
                    <a:pt x="1159827" y="73774"/>
                  </a:lnTo>
                  <a:lnTo>
                    <a:pt x="1159611" y="74485"/>
                  </a:lnTo>
                  <a:lnTo>
                    <a:pt x="1159992" y="74853"/>
                  </a:lnTo>
                  <a:lnTo>
                    <a:pt x="1160208" y="75247"/>
                  </a:lnTo>
                  <a:lnTo>
                    <a:pt x="1160716" y="75298"/>
                  </a:lnTo>
                  <a:lnTo>
                    <a:pt x="1161288" y="75488"/>
                  </a:lnTo>
                  <a:lnTo>
                    <a:pt x="1161796" y="75361"/>
                  </a:lnTo>
                  <a:lnTo>
                    <a:pt x="1162253" y="75260"/>
                  </a:lnTo>
                  <a:lnTo>
                    <a:pt x="1162621" y="74815"/>
                  </a:lnTo>
                  <a:lnTo>
                    <a:pt x="1163027" y="74523"/>
                  </a:lnTo>
                  <a:close/>
                </a:path>
                <a:path w="1260475" h="864235">
                  <a:moveTo>
                    <a:pt x="1163789" y="56261"/>
                  </a:moveTo>
                  <a:lnTo>
                    <a:pt x="1163167" y="55257"/>
                  </a:lnTo>
                  <a:lnTo>
                    <a:pt x="1162570" y="54444"/>
                  </a:lnTo>
                  <a:lnTo>
                    <a:pt x="1161796" y="53975"/>
                  </a:lnTo>
                  <a:lnTo>
                    <a:pt x="1160399" y="53124"/>
                  </a:lnTo>
                  <a:lnTo>
                    <a:pt x="1159802" y="53936"/>
                  </a:lnTo>
                  <a:lnTo>
                    <a:pt x="1159586" y="55219"/>
                  </a:lnTo>
                  <a:lnTo>
                    <a:pt x="1162799" y="57619"/>
                  </a:lnTo>
                  <a:lnTo>
                    <a:pt x="1163180" y="56921"/>
                  </a:lnTo>
                  <a:lnTo>
                    <a:pt x="1163789" y="56261"/>
                  </a:lnTo>
                  <a:close/>
                </a:path>
                <a:path w="1260475" h="864235">
                  <a:moveTo>
                    <a:pt x="1168666" y="69024"/>
                  </a:moveTo>
                  <a:lnTo>
                    <a:pt x="1168298" y="69024"/>
                  </a:lnTo>
                  <a:lnTo>
                    <a:pt x="1168463" y="69316"/>
                  </a:lnTo>
                  <a:lnTo>
                    <a:pt x="1168666" y="69024"/>
                  </a:lnTo>
                  <a:close/>
                </a:path>
                <a:path w="1260475" h="864235">
                  <a:moveTo>
                    <a:pt x="1171232" y="66382"/>
                  </a:moveTo>
                  <a:lnTo>
                    <a:pt x="1170927" y="66078"/>
                  </a:lnTo>
                  <a:lnTo>
                    <a:pt x="1170546" y="66382"/>
                  </a:lnTo>
                  <a:lnTo>
                    <a:pt x="1171232" y="66382"/>
                  </a:lnTo>
                  <a:close/>
                </a:path>
                <a:path w="1260475" h="864235">
                  <a:moveTo>
                    <a:pt x="1176439" y="62179"/>
                  </a:moveTo>
                  <a:lnTo>
                    <a:pt x="1176350" y="62014"/>
                  </a:lnTo>
                  <a:lnTo>
                    <a:pt x="1176210" y="61722"/>
                  </a:lnTo>
                  <a:lnTo>
                    <a:pt x="1175880" y="61836"/>
                  </a:lnTo>
                  <a:lnTo>
                    <a:pt x="1175308" y="62115"/>
                  </a:lnTo>
                  <a:lnTo>
                    <a:pt x="1175385" y="62280"/>
                  </a:lnTo>
                  <a:lnTo>
                    <a:pt x="1175562" y="62585"/>
                  </a:lnTo>
                  <a:lnTo>
                    <a:pt x="1175854" y="62445"/>
                  </a:lnTo>
                  <a:lnTo>
                    <a:pt x="1176147" y="62306"/>
                  </a:lnTo>
                  <a:lnTo>
                    <a:pt x="1176439" y="62179"/>
                  </a:lnTo>
                  <a:close/>
                </a:path>
                <a:path w="1260475" h="864235">
                  <a:moveTo>
                    <a:pt x="1183970" y="45504"/>
                  </a:moveTo>
                  <a:lnTo>
                    <a:pt x="1183246" y="46164"/>
                  </a:lnTo>
                  <a:lnTo>
                    <a:pt x="1182522" y="46774"/>
                  </a:lnTo>
                  <a:lnTo>
                    <a:pt x="1181887" y="47472"/>
                  </a:lnTo>
                  <a:lnTo>
                    <a:pt x="1180858" y="48577"/>
                  </a:lnTo>
                  <a:lnTo>
                    <a:pt x="1180973" y="48729"/>
                  </a:lnTo>
                  <a:lnTo>
                    <a:pt x="1183030" y="49276"/>
                  </a:lnTo>
                  <a:lnTo>
                    <a:pt x="1183335" y="48018"/>
                  </a:lnTo>
                  <a:lnTo>
                    <a:pt x="1183970" y="45504"/>
                  </a:lnTo>
                  <a:close/>
                </a:path>
                <a:path w="1260475" h="864235">
                  <a:moveTo>
                    <a:pt x="1184008" y="45453"/>
                  </a:moveTo>
                  <a:close/>
                </a:path>
                <a:path w="1260475" h="864235">
                  <a:moveTo>
                    <a:pt x="1185316" y="30568"/>
                  </a:moveTo>
                  <a:lnTo>
                    <a:pt x="1184998" y="30048"/>
                  </a:lnTo>
                  <a:lnTo>
                    <a:pt x="1184846" y="29806"/>
                  </a:lnTo>
                  <a:lnTo>
                    <a:pt x="1184541" y="29502"/>
                  </a:lnTo>
                  <a:lnTo>
                    <a:pt x="1184643" y="29870"/>
                  </a:lnTo>
                  <a:lnTo>
                    <a:pt x="1184871" y="30099"/>
                  </a:lnTo>
                  <a:lnTo>
                    <a:pt x="1185087" y="30340"/>
                  </a:lnTo>
                  <a:lnTo>
                    <a:pt x="1185316" y="30568"/>
                  </a:lnTo>
                  <a:close/>
                </a:path>
                <a:path w="1260475" h="864235">
                  <a:moveTo>
                    <a:pt x="1191323" y="43459"/>
                  </a:moveTo>
                  <a:lnTo>
                    <a:pt x="1191158" y="43332"/>
                  </a:lnTo>
                  <a:lnTo>
                    <a:pt x="1190891" y="43141"/>
                  </a:lnTo>
                  <a:lnTo>
                    <a:pt x="1190434" y="43218"/>
                  </a:lnTo>
                  <a:lnTo>
                    <a:pt x="1190066" y="43180"/>
                  </a:lnTo>
                  <a:lnTo>
                    <a:pt x="1190091" y="43522"/>
                  </a:lnTo>
                  <a:lnTo>
                    <a:pt x="1190142" y="43865"/>
                  </a:lnTo>
                  <a:lnTo>
                    <a:pt x="1190167" y="44234"/>
                  </a:lnTo>
                  <a:lnTo>
                    <a:pt x="1190523" y="44246"/>
                  </a:lnTo>
                  <a:lnTo>
                    <a:pt x="1191247" y="44297"/>
                  </a:lnTo>
                  <a:lnTo>
                    <a:pt x="1191221" y="43954"/>
                  </a:lnTo>
                  <a:lnTo>
                    <a:pt x="1191323" y="43459"/>
                  </a:lnTo>
                  <a:close/>
                </a:path>
                <a:path w="1260475" h="864235">
                  <a:moveTo>
                    <a:pt x="1195946" y="32664"/>
                  </a:moveTo>
                  <a:lnTo>
                    <a:pt x="1193927" y="31407"/>
                  </a:lnTo>
                  <a:lnTo>
                    <a:pt x="1192085" y="32562"/>
                  </a:lnTo>
                  <a:lnTo>
                    <a:pt x="1190180" y="33058"/>
                  </a:lnTo>
                  <a:lnTo>
                    <a:pt x="1190917" y="34950"/>
                  </a:lnTo>
                  <a:lnTo>
                    <a:pt x="1192098" y="35979"/>
                  </a:lnTo>
                  <a:lnTo>
                    <a:pt x="1194117" y="35839"/>
                  </a:lnTo>
                  <a:lnTo>
                    <a:pt x="1195362" y="33731"/>
                  </a:lnTo>
                  <a:lnTo>
                    <a:pt x="1195946" y="32664"/>
                  </a:lnTo>
                  <a:close/>
                </a:path>
                <a:path w="1260475" h="864235">
                  <a:moveTo>
                    <a:pt x="1196035" y="32727"/>
                  </a:moveTo>
                  <a:lnTo>
                    <a:pt x="1196009" y="32537"/>
                  </a:lnTo>
                  <a:lnTo>
                    <a:pt x="1195946" y="32664"/>
                  </a:lnTo>
                  <a:close/>
                </a:path>
                <a:path w="1260475" h="864235">
                  <a:moveTo>
                    <a:pt x="1216431" y="44640"/>
                  </a:moveTo>
                  <a:lnTo>
                    <a:pt x="1214882" y="42976"/>
                  </a:lnTo>
                  <a:lnTo>
                    <a:pt x="1211681" y="41490"/>
                  </a:lnTo>
                  <a:lnTo>
                    <a:pt x="1212507" y="42392"/>
                  </a:lnTo>
                  <a:lnTo>
                    <a:pt x="1213027" y="43383"/>
                  </a:lnTo>
                  <a:lnTo>
                    <a:pt x="1213599" y="44259"/>
                  </a:lnTo>
                  <a:lnTo>
                    <a:pt x="1213967" y="44805"/>
                  </a:lnTo>
                  <a:lnTo>
                    <a:pt x="1214335" y="45313"/>
                  </a:lnTo>
                  <a:lnTo>
                    <a:pt x="1214843" y="45694"/>
                  </a:lnTo>
                  <a:lnTo>
                    <a:pt x="1216431" y="44640"/>
                  </a:lnTo>
                  <a:close/>
                </a:path>
                <a:path w="1260475" h="864235">
                  <a:moveTo>
                    <a:pt x="1225981" y="54114"/>
                  </a:moveTo>
                  <a:lnTo>
                    <a:pt x="1225880" y="53822"/>
                  </a:lnTo>
                  <a:lnTo>
                    <a:pt x="1225829" y="53568"/>
                  </a:lnTo>
                  <a:lnTo>
                    <a:pt x="1225575" y="53746"/>
                  </a:lnTo>
                  <a:lnTo>
                    <a:pt x="1225181" y="53860"/>
                  </a:lnTo>
                  <a:lnTo>
                    <a:pt x="1225080" y="54089"/>
                  </a:lnTo>
                  <a:lnTo>
                    <a:pt x="1225042" y="54305"/>
                  </a:lnTo>
                  <a:lnTo>
                    <a:pt x="1225372" y="54406"/>
                  </a:lnTo>
                  <a:lnTo>
                    <a:pt x="1225677" y="54368"/>
                  </a:lnTo>
                  <a:lnTo>
                    <a:pt x="1225981" y="54356"/>
                  </a:lnTo>
                  <a:lnTo>
                    <a:pt x="1225981" y="54114"/>
                  </a:lnTo>
                  <a:close/>
                </a:path>
                <a:path w="1260475" h="864235">
                  <a:moveTo>
                    <a:pt x="1237551" y="47688"/>
                  </a:moveTo>
                  <a:lnTo>
                    <a:pt x="1237335" y="47561"/>
                  </a:lnTo>
                  <a:lnTo>
                    <a:pt x="1237195" y="47599"/>
                  </a:lnTo>
                  <a:lnTo>
                    <a:pt x="1237107" y="47777"/>
                  </a:lnTo>
                  <a:lnTo>
                    <a:pt x="1236941" y="48133"/>
                  </a:lnTo>
                  <a:lnTo>
                    <a:pt x="1236789" y="48475"/>
                  </a:lnTo>
                  <a:lnTo>
                    <a:pt x="1236637" y="48818"/>
                  </a:lnTo>
                  <a:lnTo>
                    <a:pt x="1237018" y="48577"/>
                  </a:lnTo>
                  <a:lnTo>
                    <a:pt x="1237259" y="48272"/>
                  </a:lnTo>
                  <a:lnTo>
                    <a:pt x="1237437" y="47917"/>
                  </a:lnTo>
                  <a:lnTo>
                    <a:pt x="1237526" y="47777"/>
                  </a:lnTo>
                  <a:close/>
                </a:path>
                <a:path w="1260475" h="864235">
                  <a:moveTo>
                    <a:pt x="1258684" y="5575"/>
                  </a:moveTo>
                  <a:lnTo>
                    <a:pt x="1257973" y="3276"/>
                  </a:lnTo>
                  <a:lnTo>
                    <a:pt x="1257795" y="2095"/>
                  </a:lnTo>
                  <a:lnTo>
                    <a:pt x="1257007" y="736"/>
                  </a:lnTo>
                  <a:lnTo>
                    <a:pt x="1255763" y="457"/>
                  </a:lnTo>
                  <a:lnTo>
                    <a:pt x="1255344" y="723"/>
                  </a:lnTo>
                  <a:lnTo>
                    <a:pt x="1254493" y="1244"/>
                  </a:lnTo>
                  <a:lnTo>
                    <a:pt x="1253985" y="2400"/>
                  </a:lnTo>
                  <a:lnTo>
                    <a:pt x="1255534" y="4038"/>
                  </a:lnTo>
                  <a:lnTo>
                    <a:pt x="1256703" y="4432"/>
                  </a:lnTo>
                  <a:lnTo>
                    <a:pt x="1258684" y="5575"/>
                  </a:lnTo>
                  <a:close/>
                </a:path>
                <a:path w="1260475" h="864235">
                  <a:moveTo>
                    <a:pt x="1260271" y="330"/>
                  </a:moveTo>
                  <a:lnTo>
                    <a:pt x="1260246" y="114"/>
                  </a:lnTo>
                  <a:lnTo>
                    <a:pt x="1260144" y="241"/>
                  </a:lnTo>
                  <a:lnTo>
                    <a:pt x="1260144" y="381"/>
                  </a:lnTo>
                  <a:lnTo>
                    <a:pt x="1260271" y="3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2" name="object 132" descr=""/>
            <p:cNvSpPr/>
            <p:nvPr/>
          </p:nvSpPr>
          <p:spPr>
            <a:xfrm>
              <a:off x="2325052" y="3574015"/>
              <a:ext cx="1353820" cy="875665"/>
            </a:xfrm>
            <a:custGeom>
              <a:avLst/>
              <a:gdLst/>
              <a:ahLst/>
              <a:cxnLst/>
              <a:rect l="l" t="t" r="r" b="b"/>
              <a:pathLst>
                <a:path w="1353820" h="875664">
                  <a:moveTo>
                    <a:pt x="26390" y="873912"/>
                  </a:moveTo>
                  <a:lnTo>
                    <a:pt x="23622" y="874293"/>
                  </a:lnTo>
                  <a:lnTo>
                    <a:pt x="23749" y="874547"/>
                  </a:lnTo>
                  <a:lnTo>
                    <a:pt x="23914" y="874763"/>
                  </a:lnTo>
                  <a:lnTo>
                    <a:pt x="24066" y="874852"/>
                  </a:lnTo>
                  <a:lnTo>
                    <a:pt x="24942" y="875284"/>
                  </a:lnTo>
                  <a:lnTo>
                    <a:pt x="25781" y="874928"/>
                  </a:lnTo>
                  <a:lnTo>
                    <a:pt x="26390" y="873912"/>
                  </a:lnTo>
                  <a:close/>
                </a:path>
                <a:path w="1353820" h="875664">
                  <a:moveTo>
                    <a:pt x="31419" y="832916"/>
                  </a:moveTo>
                  <a:lnTo>
                    <a:pt x="30924" y="832586"/>
                  </a:lnTo>
                  <a:lnTo>
                    <a:pt x="30454" y="832345"/>
                  </a:lnTo>
                  <a:lnTo>
                    <a:pt x="29984" y="832142"/>
                  </a:lnTo>
                  <a:lnTo>
                    <a:pt x="29641" y="832866"/>
                  </a:lnTo>
                  <a:lnTo>
                    <a:pt x="29832" y="833526"/>
                  </a:lnTo>
                  <a:lnTo>
                    <a:pt x="30683" y="834237"/>
                  </a:lnTo>
                  <a:lnTo>
                    <a:pt x="30949" y="833831"/>
                  </a:lnTo>
                  <a:lnTo>
                    <a:pt x="31153" y="833361"/>
                  </a:lnTo>
                  <a:lnTo>
                    <a:pt x="31419" y="832916"/>
                  </a:lnTo>
                  <a:close/>
                </a:path>
                <a:path w="1353820" h="875664">
                  <a:moveTo>
                    <a:pt x="33324" y="817854"/>
                  </a:moveTo>
                  <a:lnTo>
                    <a:pt x="33159" y="817905"/>
                  </a:lnTo>
                  <a:lnTo>
                    <a:pt x="33261" y="818057"/>
                  </a:lnTo>
                  <a:lnTo>
                    <a:pt x="33299" y="817918"/>
                  </a:lnTo>
                  <a:close/>
                </a:path>
                <a:path w="1353820" h="875664">
                  <a:moveTo>
                    <a:pt x="39243" y="824369"/>
                  </a:moveTo>
                  <a:lnTo>
                    <a:pt x="38760" y="822807"/>
                  </a:lnTo>
                  <a:lnTo>
                    <a:pt x="38049" y="820889"/>
                  </a:lnTo>
                  <a:lnTo>
                    <a:pt x="37490" y="819708"/>
                  </a:lnTo>
                  <a:lnTo>
                    <a:pt x="37325" y="819327"/>
                  </a:lnTo>
                  <a:lnTo>
                    <a:pt x="37020" y="818603"/>
                  </a:lnTo>
                  <a:lnTo>
                    <a:pt x="32867" y="819327"/>
                  </a:lnTo>
                  <a:lnTo>
                    <a:pt x="33058" y="818680"/>
                  </a:lnTo>
                  <a:lnTo>
                    <a:pt x="33159" y="818388"/>
                  </a:lnTo>
                  <a:lnTo>
                    <a:pt x="32372" y="818515"/>
                  </a:lnTo>
                  <a:lnTo>
                    <a:pt x="31597" y="818680"/>
                  </a:lnTo>
                  <a:lnTo>
                    <a:pt x="30505" y="818578"/>
                  </a:lnTo>
                  <a:lnTo>
                    <a:pt x="30124" y="817854"/>
                  </a:lnTo>
                  <a:lnTo>
                    <a:pt x="29921" y="817257"/>
                  </a:lnTo>
                  <a:lnTo>
                    <a:pt x="29997" y="816787"/>
                  </a:lnTo>
                  <a:lnTo>
                    <a:pt x="30099" y="816508"/>
                  </a:lnTo>
                  <a:lnTo>
                    <a:pt x="30568" y="816343"/>
                  </a:lnTo>
                  <a:lnTo>
                    <a:pt x="30899" y="816267"/>
                  </a:lnTo>
                  <a:lnTo>
                    <a:pt x="31191" y="816254"/>
                  </a:lnTo>
                  <a:lnTo>
                    <a:pt x="30632" y="815543"/>
                  </a:lnTo>
                  <a:lnTo>
                    <a:pt x="30251" y="815060"/>
                  </a:lnTo>
                  <a:lnTo>
                    <a:pt x="30035" y="813625"/>
                  </a:lnTo>
                  <a:lnTo>
                    <a:pt x="30822" y="811834"/>
                  </a:lnTo>
                  <a:lnTo>
                    <a:pt x="31762" y="812863"/>
                  </a:lnTo>
                  <a:lnTo>
                    <a:pt x="33045" y="813054"/>
                  </a:lnTo>
                  <a:lnTo>
                    <a:pt x="34505" y="813181"/>
                  </a:lnTo>
                  <a:lnTo>
                    <a:pt x="34785" y="813219"/>
                  </a:lnTo>
                  <a:lnTo>
                    <a:pt x="35229" y="811834"/>
                  </a:lnTo>
                  <a:lnTo>
                    <a:pt x="35306" y="811606"/>
                  </a:lnTo>
                  <a:lnTo>
                    <a:pt x="35826" y="809967"/>
                  </a:lnTo>
                  <a:lnTo>
                    <a:pt x="35547" y="809840"/>
                  </a:lnTo>
                  <a:lnTo>
                    <a:pt x="34975" y="809637"/>
                  </a:lnTo>
                  <a:lnTo>
                    <a:pt x="34264" y="809637"/>
                  </a:lnTo>
                  <a:lnTo>
                    <a:pt x="33566" y="809574"/>
                  </a:lnTo>
                  <a:lnTo>
                    <a:pt x="32550" y="809358"/>
                  </a:lnTo>
                  <a:lnTo>
                    <a:pt x="31927" y="809205"/>
                  </a:lnTo>
                  <a:lnTo>
                    <a:pt x="31661" y="810082"/>
                  </a:lnTo>
                  <a:lnTo>
                    <a:pt x="31330" y="810818"/>
                  </a:lnTo>
                  <a:lnTo>
                    <a:pt x="30772" y="811606"/>
                  </a:lnTo>
                  <a:lnTo>
                    <a:pt x="29121" y="811225"/>
                  </a:lnTo>
                  <a:lnTo>
                    <a:pt x="27940" y="810539"/>
                  </a:lnTo>
                  <a:lnTo>
                    <a:pt x="28092" y="808253"/>
                  </a:lnTo>
                  <a:lnTo>
                    <a:pt x="23025" y="806780"/>
                  </a:lnTo>
                  <a:lnTo>
                    <a:pt x="18923" y="804849"/>
                  </a:lnTo>
                  <a:lnTo>
                    <a:pt x="15773" y="802424"/>
                  </a:lnTo>
                  <a:lnTo>
                    <a:pt x="16294" y="801255"/>
                  </a:lnTo>
                  <a:lnTo>
                    <a:pt x="16725" y="800011"/>
                  </a:lnTo>
                  <a:lnTo>
                    <a:pt x="18364" y="797217"/>
                  </a:lnTo>
                  <a:lnTo>
                    <a:pt x="19697" y="796340"/>
                  </a:lnTo>
                  <a:lnTo>
                    <a:pt x="22136" y="796709"/>
                  </a:lnTo>
                  <a:lnTo>
                    <a:pt x="22479" y="796721"/>
                  </a:lnTo>
                  <a:lnTo>
                    <a:pt x="22809" y="796721"/>
                  </a:lnTo>
                  <a:lnTo>
                    <a:pt x="23266" y="796340"/>
                  </a:lnTo>
                  <a:lnTo>
                    <a:pt x="24879" y="794956"/>
                  </a:lnTo>
                  <a:lnTo>
                    <a:pt x="25057" y="795553"/>
                  </a:lnTo>
                  <a:lnTo>
                    <a:pt x="25158" y="795820"/>
                  </a:lnTo>
                  <a:lnTo>
                    <a:pt x="26403" y="796772"/>
                  </a:lnTo>
                  <a:lnTo>
                    <a:pt x="27457" y="796163"/>
                  </a:lnTo>
                  <a:lnTo>
                    <a:pt x="28308" y="794956"/>
                  </a:lnTo>
                  <a:lnTo>
                    <a:pt x="28384" y="794346"/>
                  </a:lnTo>
                  <a:lnTo>
                    <a:pt x="27927" y="793686"/>
                  </a:lnTo>
                  <a:lnTo>
                    <a:pt x="27724" y="793343"/>
                  </a:lnTo>
                  <a:lnTo>
                    <a:pt x="26809" y="793305"/>
                  </a:lnTo>
                  <a:lnTo>
                    <a:pt x="27419" y="792784"/>
                  </a:lnTo>
                  <a:lnTo>
                    <a:pt x="26568" y="791514"/>
                  </a:lnTo>
                  <a:lnTo>
                    <a:pt x="25641" y="790168"/>
                  </a:lnTo>
                  <a:lnTo>
                    <a:pt x="25260" y="789597"/>
                  </a:lnTo>
                  <a:lnTo>
                    <a:pt x="25044" y="789406"/>
                  </a:lnTo>
                  <a:lnTo>
                    <a:pt x="24803" y="789127"/>
                  </a:lnTo>
                  <a:lnTo>
                    <a:pt x="23977" y="790168"/>
                  </a:lnTo>
                  <a:lnTo>
                    <a:pt x="23837" y="789965"/>
                  </a:lnTo>
                  <a:lnTo>
                    <a:pt x="23431" y="789406"/>
                  </a:lnTo>
                  <a:lnTo>
                    <a:pt x="23241" y="789127"/>
                  </a:lnTo>
                  <a:lnTo>
                    <a:pt x="22771" y="788238"/>
                  </a:lnTo>
                  <a:lnTo>
                    <a:pt x="22415" y="787273"/>
                  </a:lnTo>
                  <a:lnTo>
                    <a:pt x="20916" y="787641"/>
                  </a:lnTo>
                  <a:lnTo>
                    <a:pt x="19723" y="788708"/>
                  </a:lnTo>
                  <a:lnTo>
                    <a:pt x="18503" y="789406"/>
                  </a:lnTo>
                  <a:lnTo>
                    <a:pt x="16725" y="788327"/>
                  </a:lnTo>
                  <a:lnTo>
                    <a:pt x="15316" y="787171"/>
                  </a:lnTo>
                  <a:lnTo>
                    <a:pt x="13373" y="786511"/>
                  </a:lnTo>
                  <a:lnTo>
                    <a:pt x="12192" y="786295"/>
                  </a:lnTo>
                  <a:lnTo>
                    <a:pt x="12192" y="790943"/>
                  </a:lnTo>
                  <a:lnTo>
                    <a:pt x="11430" y="791311"/>
                  </a:lnTo>
                  <a:lnTo>
                    <a:pt x="10629" y="791768"/>
                  </a:lnTo>
                  <a:lnTo>
                    <a:pt x="7607" y="794004"/>
                  </a:lnTo>
                  <a:lnTo>
                    <a:pt x="7683" y="792924"/>
                  </a:lnTo>
                  <a:lnTo>
                    <a:pt x="9829" y="789965"/>
                  </a:lnTo>
                  <a:lnTo>
                    <a:pt x="10655" y="790117"/>
                  </a:lnTo>
                  <a:lnTo>
                    <a:pt x="11442" y="790422"/>
                  </a:lnTo>
                  <a:lnTo>
                    <a:pt x="12192" y="790943"/>
                  </a:lnTo>
                  <a:lnTo>
                    <a:pt x="12192" y="786295"/>
                  </a:lnTo>
                  <a:lnTo>
                    <a:pt x="11468" y="786142"/>
                  </a:lnTo>
                  <a:lnTo>
                    <a:pt x="9956" y="786142"/>
                  </a:lnTo>
                  <a:lnTo>
                    <a:pt x="8407" y="785977"/>
                  </a:lnTo>
                  <a:lnTo>
                    <a:pt x="8001" y="784275"/>
                  </a:lnTo>
                  <a:lnTo>
                    <a:pt x="7023" y="782662"/>
                  </a:lnTo>
                  <a:lnTo>
                    <a:pt x="7366" y="780719"/>
                  </a:lnTo>
                  <a:lnTo>
                    <a:pt x="4343" y="784834"/>
                  </a:lnTo>
                  <a:lnTo>
                    <a:pt x="2197" y="787323"/>
                  </a:lnTo>
                  <a:lnTo>
                    <a:pt x="1346" y="788377"/>
                  </a:lnTo>
                  <a:lnTo>
                    <a:pt x="876" y="789406"/>
                  </a:lnTo>
                  <a:lnTo>
                    <a:pt x="571" y="790422"/>
                  </a:lnTo>
                  <a:lnTo>
                    <a:pt x="393" y="791514"/>
                  </a:lnTo>
                  <a:lnTo>
                    <a:pt x="304" y="794004"/>
                  </a:lnTo>
                  <a:lnTo>
                    <a:pt x="1231" y="797217"/>
                  </a:lnTo>
                  <a:lnTo>
                    <a:pt x="1282" y="798499"/>
                  </a:lnTo>
                  <a:lnTo>
                    <a:pt x="1181" y="799833"/>
                  </a:lnTo>
                  <a:lnTo>
                    <a:pt x="0" y="802297"/>
                  </a:lnTo>
                  <a:lnTo>
                    <a:pt x="5448" y="804735"/>
                  </a:lnTo>
                  <a:lnTo>
                    <a:pt x="12446" y="792708"/>
                  </a:lnTo>
                  <a:lnTo>
                    <a:pt x="12903" y="791514"/>
                  </a:lnTo>
                  <a:lnTo>
                    <a:pt x="13182" y="791768"/>
                  </a:lnTo>
                  <a:lnTo>
                    <a:pt x="14757" y="793407"/>
                  </a:lnTo>
                  <a:lnTo>
                    <a:pt x="16421" y="794346"/>
                  </a:lnTo>
                  <a:lnTo>
                    <a:pt x="1066" y="819061"/>
                  </a:lnTo>
                  <a:lnTo>
                    <a:pt x="914" y="820153"/>
                  </a:lnTo>
                  <a:lnTo>
                    <a:pt x="10401" y="830008"/>
                  </a:lnTo>
                  <a:lnTo>
                    <a:pt x="12636" y="831481"/>
                  </a:lnTo>
                  <a:lnTo>
                    <a:pt x="13017" y="831684"/>
                  </a:lnTo>
                  <a:lnTo>
                    <a:pt x="13919" y="831977"/>
                  </a:lnTo>
                  <a:lnTo>
                    <a:pt x="14020" y="833208"/>
                  </a:lnTo>
                  <a:lnTo>
                    <a:pt x="14503" y="834212"/>
                  </a:lnTo>
                  <a:lnTo>
                    <a:pt x="14833" y="834428"/>
                  </a:lnTo>
                  <a:lnTo>
                    <a:pt x="15087" y="834669"/>
                  </a:lnTo>
                  <a:lnTo>
                    <a:pt x="15595" y="834390"/>
                  </a:lnTo>
                  <a:lnTo>
                    <a:pt x="16065" y="833970"/>
                  </a:lnTo>
                  <a:lnTo>
                    <a:pt x="17119" y="833716"/>
                  </a:lnTo>
                  <a:lnTo>
                    <a:pt x="17678" y="833805"/>
                  </a:lnTo>
                  <a:lnTo>
                    <a:pt x="18161" y="833843"/>
                  </a:lnTo>
                  <a:lnTo>
                    <a:pt x="18008" y="833716"/>
                  </a:lnTo>
                  <a:lnTo>
                    <a:pt x="15697" y="831710"/>
                  </a:lnTo>
                  <a:lnTo>
                    <a:pt x="15938" y="831278"/>
                  </a:lnTo>
                  <a:lnTo>
                    <a:pt x="16205" y="830897"/>
                  </a:lnTo>
                  <a:lnTo>
                    <a:pt x="16510" y="830580"/>
                  </a:lnTo>
                  <a:lnTo>
                    <a:pt x="15659" y="830275"/>
                  </a:lnTo>
                  <a:lnTo>
                    <a:pt x="14541" y="829589"/>
                  </a:lnTo>
                  <a:lnTo>
                    <a:pt x="13398" y="826414"/>
                  </a:lnTo>
                  <a:lnTo>
                    <a:pt x="15887" y="826668"/>
                  </a:lnTo>
                  <a:lnTo>
                    <a:pt x="16446" y="827900"/>
                  </a:lnTo>
                  <a:lnTo>
                    <a:pt x="16903" y="830211"/>
                  </a:lnTo>
                  <a:lnTo>
                    <a:pt x="17272" y="829906"/>
                  </a:lnTo>
                  <a:lnTo>
                    <a:pt x="17716" y="829703"/>
                  </a:lnTo>
                  <a:lnTo>
                    <a:pt x="18173" y="829602"/>
                  </a:lnTo>
                  <a:lnTo>
                    <a:pt x="18376" y="826414"/>
                  </a:lnTo>
                  <a:lnTo>
                    <a:pt x="22161" y="815759"/>
                  </a:lnTo>
                  <a:lnTo>
                    <a:pt x="23050" y="815543"/>
                  </a:lnTo>
                  <a:lnTo>
                    <a:pt x="23063" y="815809"/>
                  </a:lnTo>
                  <a:lnTo>
                    <a:pt x="24066" y="815975"/>
                  </a:lnTo>
                  <a:lnTo>
                    <a:pt x="25158" y="816457"/>
                  </a:lnTo>
                  <a:lnTo>
                    <a:pt x="26352" y="816787"/>
                  </a:lnTo>
                  <a:lnTo>
                    <a:pt x="22923" y="820153"/>
                  </a:lnTo>
                  <a:lnTo>
                    <a:pt x="22809" y="820293"/>
                  </a:lnTo>
                  <a:lnTo>
                    <a:pt x="23787" y="821131"/>
                  </a:lnTo>
                  <a:lnTo>
                    <a:pt x="24739" y="821601"/>
                  </a:lnTo>
                  <a:lnTo>
                    <a:pt x="25844" y="823531"/>
                  </a:lnTo>
                  <a:lnTo>
                    <a:pt x="25882" y="825271"/>
                  </a:lnTo>
                  <a:lnTo>
                    <a:pt x="27482" y="826858"/>
                  </a:lnTo>
                  <a:lnTo>
                    <a:pt x="29121" y="826757"/>
                  </a:lnTo>
                  <a:lnTo>
                    <a:pt x="30911" y="827595"/>
                  </a:lnTo>
                  <a:lnTo>
                    <a:pt x="31292" y="828421"/>
                  </a:lnTo>
                  <a:lnTo>
                    <a:pt x="31953" y="829208"/>
                  </a:lnTo>
                  <a:lnTo>
                    <a:pt x="35648" y="826757"/>
                  </a:lnTo>
                  <a:lnTo>
                    <a:pt x="39243" y="824369"/>
                  </a:lnTo>
                  <a:close/>
                </a:path>
                <a:path w="1353820" h="875664">
                  <a:moveTo>
                    <a:pt x="46786" y="821474"/>
                  </a:moveTo>
                  <a:lnTo>
                    <a:pt x="45872" y="822071"/>
                  </a:lnTo>
                  <a:lnTo>
                    <a:pt x="44805" y="822642"/>
                  </a:lnTo>
                  <a:lnTo>
                    <a:pt x="43205" y="822807"/>
                  </a:lnTo>
                  <a:lnTo>
                    <a:pt x="42760" y="822985"/>
                  </a:lnTo>
                  <a:lnTo>
                    <a:pt x="42379" y="823239"/>
                  </a:lnTo>
                  <a:lnTo>
                    <a:pt x="42265" y="823785"/>
                  </a:lnTo>
                  <a:lnTo>
                    <a:pt x="42202" y="824344"/>
                  </a:lnTo>
                  <a:lnTo>
                    <a:pt x="42176" y="826008"/>
                  </a:lnTo>
                  <a:lnTo>
                    <a:pt x="42379" y="826833"/>
                  </a:lnTo>
                  <a:lnTo>
                    <a:pt x="43688" y="826795"/>
                  </a:lnTo>
                  <a:lnTo>
                    <a:pt x="45796" y="824153"/>
                  </a:lnTo>
                  <a:lnTo>
                    <a:pt x="46609" y="823125"/>
                  </a:lnTo>
                  <a:lnTo>
                    <a:pt x="46786" y="821474"/>
                  </a:lnTo>
                  <a:close/>
                </a:path>
                <a:path w="1353820" h="875664">
                  <a:moveTo>
                    <a:pt x="56337" y="797255"/>
                  </a:moveTo>
                  <a:lnTo>
                    <a:pt x="51739" y="797636"/>
                  </a:lnTo>
                  <a:lnTo>
                    <a:pt x="51650" y="798017"/>
                  </a:lnTo>
                  <a:lnTo>
                    <a:pt x="51625" y="798220"/>
                  </a:lnTo>
                  <a:lnTo>
                    <a:pt x="53670" y="798588"/>
                  </a:lnTo>
                  <a:lnTo>
                    <a:pt x="55156" y="798169"/>
                  </a:lnTo>
                  <a:lnTo>
                    <a:pt x="56337" y="797255"/>
                  </a:lnTo>
                  <a:close/>
                </a:path>
                <a:path w="1353820" h="875664">
                  <a:moveTo>
                    <a:pt x="57492" y="849896"/>
                  </a:moveTo>
                  <a:lnTo>
                    <a:pt x="56578" y="848702"/>
                  </a:lnTo>
                  <a:lnTo>
                    <a:pt x="55778" y="847547"/>
                  </a:lnTo>
                  <a:lnTo>
                    <a:pt x="54648" y="844905"/>
                  </a:lnTo>
                  <a:lnTo>
                    <a:pt x="54508" y="843381"/>
                  </a:lnTo>
                  <a:lnTo>
                    <a:pt x="55372" y="841629"/>
                  </a:lnTo>
                  <a:lnTo>
                    <a:pt x="55041" y="841527"/>
                  </a:lnTo>
                  <a:lnTo>
                    <a:pt x="54864" y="841794"/>
                  </a:lnTo>
                  <a:lnTo>
                    <a:pt x="54254" y="843038"/>
                  </a:lnTo>
                  <a:lnTo>
                    <a:pt x="53352" y="843165"/>
                  </a:lnTo>
                  <a:lnTo>
                    <a:pt x="51752" y="843318"/>
                  </a:lnTo>
                  <a:lnTo>
                    <a:pt x="51409" y="843407"/>
                  </a:lnTo>
                  <a:lnTo>
                    <a:pt x="50507" y="844423"/>
                  </a:lnTo>
                  <a:lnTo>
                    <a:pt x="49695" y="846861"/>
                  </a:lnTo>
                  <a:lnTo>
                    <a:pt x="48958" y="846404"/>
                  </a:lnTo>
                  <a:lnTo>
                    <a:pt x="48780" y="846632"/>
                  </a:lnTo>
                  <a:lnTo>
                    <a:pt x="48780" y="846772"/>
                  </a:lnTo>
                  <a:lnTo>
                    <a:pt x="50076" y="850696"/>
                  </a:lnTo>
                  <a:lnTo>
                    <a:pt x="50253" y="850036"/>
                  </a:lnTo>
                  <a:lnTo>
                    <a:pt x="50482" y="849325"/>
                  </a:lnTo>
                  <a:lnTo>
                    <a:pt x="50787" y="848487"/>
                  </a:lnTo>
                  <a:lnTo>
                    <a:pt x="51485" y="848614"/>
                  </a:lnTo>
                  <a:lnTo>
                    <a:pt x="51841" y="849083"/>
                  </a:lnTo>
                  <a:lnTo>
                    <a:pt x="52628" y="850480"/>
                  </a:lnTo>
                  <a:lnTo>
                    <a:pt x="52984" y="851496"/>
                  </a:lnTo>
                  <a:lnTo>
                    <a:pt x="54330" y="851712"/>
                  </a:lnTo>
                  <a:lnTo>
                    <a:pt x="57492" y="849896"/>
                  </a:lnTo>
                  <a:close/>
                </a:path>
                <a:path w="1353820" h="875664">
                  <a:moveTo>
                    <a:pt x="57848" y="795591"/>
                  </a:moveTo>
                  <a:lnTo>
                    <a:pt x="57416" y="795705"/>
                  </a:lnTo>
                  <a:lnTo>
                    <a:pt x="57213" y="795756"/>
                  </a:lnTo>
                  <a:lnTo>
                    <a:pt x="57111" y="795985"/>
                  </a:lnTo>
                  <a:lnTo>
                    <a:pt x="57086" y="796226"/>
                  </a:lnTo>
                  <a:lnTo>
                    <a:pt x="57124" y="796505"/>
                  </a:lnTo>
                  <a:lnTo>
                    <a:pt x="57378" y="796239"/>
                  </a:lnTo>
                  <a:lnTo>
                    <a:pt x="57632" y="795921"/>
                  </a:lnTo>
                  <a:lnTo>
                    <a:pt x="57848" y="795591"/>
                  </a:lnTo>
                  <a:close/>
                </a:path>
                <a:path w="1353820" h="875664">
                  <a:moveTo>
                    <a:pt x="65735" y="806780"/>
                  </a:moveTo>
                  <a:lnTo>
                    <a:pt x="65430" y="805942"/>
                  </a:lnTo>
                  <a:lnTo>
                    <a:pt x="64287" y="805738"/>
                  </a:lnTo>
                  <a:lnTo>
                    <a:pt x="62433" y="806208"/>
                  </a:lnTo>
                  <a:lnTo>
                    <a:pt x="62280" y="806259"/>
                  </a:lnTo>
                  <a:lnTo>
                    <a:pt x="62191" y="806500"/>
                  </a:lnTo>
                  <a:lnTo>
                    <a:pt x="62064" y="806640"/>
                  </a:lnTo>
                  <a:lnTo>
                    <a:pt x="62788" y="807326"/>
                  </a:lnTo>
                  <a:lnTo>
                    <a:pt x="63449" y="807745"/>
                  </a:lnTo>
                  <a:lnTo>
                    <a:pt x="64020" y="807910"/>
                  </a:lnTo>
                  <a:lnTo>
                    <a:pt x="65735" y="806780"/>
                  </a:lnTo>
                  <a:close/>
                </a:path>
                <a:path w="1353820" h="875664">
                  <a:moveTo>
                    <a:pt x="77838" y="817079"/>
                  </a:moveTo>
                  <a:lnTo>
                    <a:pt x="77050" y="816686"/>
                  </a:lnTo>
                  <a:lnTo>
                    <a:pt x="76250" y="816292"/>
                  </a:lnTo>
                  <a:lnTo>
                    <a:pt x="75412" y="815924"/>
                  </a:lnTo>
                  <a:lnTo>
                    <a:pt x="75666" y="816698"/>
                  </a:lnTo>
                  <a:lnTo>
                    <a:pt x="75946" y="817372"/>
                  </a:lnTo>
                  <a:lnTo>
                    <a:pt x="76263" y="818159"/>
                  </a:lnTo>
                  <a:lnTo>
                    <a:pt x="77419" y="817359"/>
                  </a:lnTo>
                  <a:lnTo>
                    <a:pt x="77838" y="817079"/>
                  </a:lnTo>
                  <a:close/>
                </a:path>
                <a:path w="1353820" h="875664">
                  <a:moveTo>
                    <a:pt x="781888" y="289128"/>
                  </a:moveTo>
                  <a:lnTo>
                    <a:pt x="781646" y="289128"/>
                  </a:lnTo>
                  <a:lnTo>
                    <a:pt x="781304" y="289064"/>
                  </a:lnTo>
                  <a:lnTo>
                    <a:pt x="781088" y="289102"/>
                  </a:lnTo>
                  <a:lnTo>
                    <a:pt x="780948" y="289166"/>
                  </a:lnTo>
                  <a:lnTo>
                    <a:pt x="780757" y="289420"/>
                  </a:lnTo>
                  <a:lnTo>
                    <a:pt x="780821" y="289864"/>
                  </a:lnTo>
                  <a:lnTo>
                    <a:pt x="780783" y="290220"/>
                  </a:lnTo>
                  <a:lnTo>
                    <a:pt x="781685" y="290220"/>
                  </a:lnTo>
                  <a:lnTo>
                    <a:pt x="781786" y="289674"/>
                  </a:lnTo>
                  <a:lnTo>
                    <a:pt x="781837" y="289420"/>
                  </a:lnTo>
                  <a:lnTo>
                    <a:pt x="781875" y="289229"/>
                  </a:lnTo>
                  <a:close/>
                </a:path>
                <a:path w="1353820" h="875664">
                  <a:moveTo>
                    <a:pt x="816229" y="283260"/>
                  </a:moveTo>
                  <a:lnTo>
                    <a:pt x="815416" y="283870"/>
                  </a:lnTo>
                  <a:lnTo>
                    <a:pt x="814425" y="284505"/>
                  </a:lnTo>
                  <a:lnTo>
                    <a:pt x="813993" y="284810"/>
                  </a:lnTo>
                  <a:lnTo>
                    <a:pt x="813739" y="285013"/>
                  </a:lnTo>
                  <a:lnTo>
                    <a:pt x="813536" y="285254"/>
                  </a:lnTo>
                  <a:lnTo>
                    <a:pt x="813320" y="285546"/>
                  </a:lnTo>
                  <a:lnTo>
                    <a:pt x="813447" y="286080"/>
                  </a:lnTo>
                  <a:lnTo>
                    <a:pt x="813435" y="286562"/>
                  </a:lnTo>
                  <a:lnTo>
                    <a:pt x="813790" y="286537"/>
                  </a:lnTo>
                  <a:lnTo>
                    <a:pt x="814273" y="286588"/>
                  </a:lnTo>
                  <a:lnTo>
                    <a:pt x="814489" y="286321"/>
                  </a:lnTo>
                  <a:lnTo>
                    <a:pt x="814806" y="285864"/>
                  </a:lnTo>
                  <a:lnTo>
                    <a:pt x="815035" y="285457"/>
                  </a:lnTo>
                  <a:lnTo>
                    <a:pt x="815416" y="284759"/>
                  </a:lnTo>
                  <a:lnTo>
                    <a:pt x="815632" y="284365"/>
                  </a:lnTo>
                  <a:lnTo>
                    <a:pt x="815886" y="283883"/>
                  </a:lnTo>
                  <a:lnTo>
                    <a:pt x="816229" y="283260"/>
                  </a:lnTo>
                  <a:close/>
                </a:path>
                <a:path w="1353820" h="875664">
                  <a:moveTo>
                    <a:pt x="821715" y="281749"/>
                  </a:moveTo>
                  <a:lnTo>
                    <a:pt x="820178" y="278752"/>
                  </a:lnTo>
                  <a:lnTo>
                    <a:pt x="819708" y="277152"/>
                  </a:lnTo>
                  <a:lnTo>
                    <a:pt x="817359" y="277812"/>
                  </a:lnTo>
                  <a:lnTo>
                    <a:pt x="815060" y="278650"/>
                  </a:lnTo>
                  <a:lnTo>
                    <a:pt x="812520" y="278307"/>
                  </a:lnTo>
                  <a:lnTo>
                    <a:pt x="811923" y="275526"/>
                  </a:lnTo>
                  <a:lnTo>
                    <a:pt x="809891" y="275285"/>
                  </a:lnTo>
                  <a:lnTo>
                    <a:pt x="801128" y="283629"/>
                  </a:lnTo>
                  <a:lnTo>
                    <a:pt x="801458" y="285013"/>
                  </a:lnTo>
                  <a:lnTo>
                    <a:pt x="802614" y="285673"/>
                  </a:lnTo>
                  <a:lnTo>
                    <a:pt x="804037" y="286054"/>
                  </a:lnTo>
                  <a:lnTo>
                    <a:pt x="804608" y="285559"/>
                  </a:lnTo>
                  <a:lnTo>
                    <a:pt x="805891" y="284721"/>
                  </a:lnTo>
                  <a:lnTo>
                    <a:pt x="806983" y="284708"/>
                  </a:lnTo>
                  <a:lnTo>
                    <a:pt x="809574" y="284937"/>
                  </a:lnTo>
                  <a:lnTo>
                    <a:pt x="810298" y="284937"/>
                  </a:lnTo>
                  <a:lnTo>
                    <a:pt x="807681" y="282168"/>
                  </a:lnTo>
                  <a:lnTo>
                    <a:pt x="811364" y="281736"/>
                  </a:lnTo>
                  <a:lnTo>
                    <a:pt x="814425" y="278803"/>
                  </a:lnTo>
                  <a:lnTo>
                    <a:pt x="818146" y="282041"/>
                  </a:lnTo>
                  <a:lnTo>
                    <a:pt x="818654" y="282143"/>
                  </a:lnTo>
                  <a:lnTo>
                    <a:pt x="821715" y="281749"/>
                  </a:lnTo>
                  <a:close/>
                </a:path>
                <a:path w="1353820" h="875664">
                  <a:moveTo>
                    <a:pt x="1045552" y="198247"/>
                  </a:moveTo>
                  <a:lnTo>
                    <a:pt x="1043863" y="197586"/>
                  </a:lnTo>
                  <a:lnTo>
                    <a:pt x="1043305" y="197358"/>
                  </a:lnTo>
                  <a:lnTo>
                    <a:pt x="1042733" y="197205"/>
                  </a:lnTo>
                  <a:lnTo>
                    <a:pt x="1042555" y="197154"/>
                  </a:lnTo>
                  <a:lnTo>
                    <a:pt x="1042047" y="197612"/>
                  </a:lnTo>
                  <a:lnTo>
                    <a:pt x="1041933" y="198158"/>
                  </a:lnTo>
                  <a:lnTo>
                    <a:pt x="1042200" y="198704"/>
                  </a:lnTo>
                  <a:lnTo>
                    <a:pt x="1042441" y="198793"/>
                  </a:lnTo>
                  <a:lnTo>
                    <a:pt x="1042987" y="198983"/>
                  </a:lnTo>
                  <a:lnTo>
                    <a:pt x="1044143" y="199212"/>
                  </a:lnTo>
                  <a:lnTo>
                    <a:pt x="1044359" y="199250"/>
                  </a:lnTo>
                  <a:lnTo>
                    <a:pt x="1044651" y="199313"/>
                  </a:lnTo>
                  <a:lnTo>
                    <a:pt x="1045019" y="199390"/>
                  </a:lnTo>
                  <a:lnTo>
                    <a:pt x="1045184" y="199009"/>
                  </a:lnTo>
                  <a:lnTo>
                    <a:pt x="1045552" y="198247"/>
                  </a:lnTo>
                  <a:close/>
                </a:path>
                <a:path w="1353820" h="875664">
                  <a:moveTo>
                    <a:pt x="1061173" y="202730"/>
                  </a:moveTo>
                  <a:lnTo>
                    <a:pt x="1057833" y="198069"/>
                  </a:lnTo>
                  <a:lnTo>
                    <a:pt x="1057402" y="198831"/>
                  </a:lnTo>
                  <a:lnTo>
                    <a:pt x="1056360" y="200558"/>
                  </a:lnTo>
                  <a:lnTo>
                    <a:pt x="1056665" y="200850"/>
                  </a:lnTo>
                  <a:lnTo>
                    <a:pt x="1058176" y="201434"/>
                  </a:lnTo>
                  <a:lnTo>
                    <a:pt x="1059649" y="202095"/>
                  </a:lnTo>
                  <a:lnTo>
                    <a:pt x="1061135" y="202730"/>
                  </a:lnTo>
                  <a:close/>
                </a:path>
                <a:path w="1353820" h="875664">
                  <a:moveTo>
                    <a:pt x="1064044" y="202514"/>
                  </a:moveTo>
                  <a:lnTo>
                    <a:pt x="1063866" y="202349"/>
                  </a:lnTo>
                  <a:lnTo>
                    <a:pt x="1063612" y="202272"/>
                  </a:lnTo>
                  <a:lnTo>
                    <a:pt x="1063447" y="202272"/>
                  </a:lnTo>
                  <a:lnTo>
                    <a:pt x="1063320" y="202222"/>
                  </a:lnTo>
                  <a:lnTo>
                    <a:pt x="1063167" y="202044"/>
                  </a:lnTo>
                  <a:lnTo>
                    <a:pt x="1063104" y="201841"/>
                  </a:lnTo>
                  <a:lnTo>
                    <a:pt x="1062951" y="202018"/>
                  </a:lnTo>
                  <a:lnTo>
                    <a:pt x="1062990" y="202438"/>
                  </a:lnTo>
                  <a:lnTo>
                    <a:pt x="1062939" y="202742"/>
                  </a:lnTo>
                  <a:lnTo>
                    <a:pt x="1063282" y="202742"/>
                  </a:lnTo>
                  <a:lnTo>
                    <a:pt x="1063726" y="202857"/>
                  </a:lnTo>
                  <a:lnTo>
                    <a:pt x="1063942" y="202679"/>
                  </a:lnTo>
                  <a:lnTo>
                    <a:pt x="1064044" y="202514"/>
                  </a:lnTo>
                  <a:close/>
                </a:path>
                <a:path w="1353820" h="875664">
                  <a:moveTo>
                    <a:pt x="1064856" y="207340"/>
                  </a:moveTo>
                  <a:lnTo>
                    <a:pt x="1063485" y="206463"/>
                  </a:lnTo>
                  <a:lnTo>
                    <a:pt x="1061961" y="205473"/>
                  </a:lnTo>
                  <a:lnTo>
                    <a:pt x="1060970" y="204800"/>
                  </a:lnTo>
                  <a:lnTo>
                    <a:pt x="1060221" y="204025"/>
                  </a:lnTo>
                  <a:lnTo>
                    <a:pt x="1061097" y="202793"/>
                  </a:lnTo>
                  <a:lnTo>
                    <a:pt x="1060564" y="203009"/>
                  </a:lnTo>
                  <a:lnTo>
                    <a:pt x="1060005" y="203149"/>
                  </a:lnTo>
                  <a:lnTo>
                    <a:pt x="1059510" y="203403"/>
                  </a:lnTo>
                  <a:lnTo>
                    <a:pt x="1059713" y="203885"/>
                  </a:lnTo>
                  <a:lnTo>
                    <a:pt x="1059726" y="204457"/>
                  </a:lnTo>
                  <a:lnTo>
                    <a:pt x="1059307" y="205460"/>
                  </a:lnTo>
                  <a:lnTo>
                    <a:pt x="1059141" y="205752"/>
                  </a:lnTo>
                  <a:lnTo>
                    <a:pt x="1058964" y="206006"/>
                  </a:lnTo>
                  <a:lnTo>
                    <a:pt x="1058557" y="206616"/>
                  </a:lnTo>
                  <a:lnTo>
                    <a:pt x="1058049" y="207035"/>
                  </a:lnTo>
                  <a:lnTo>
                    <a:pt x="1057440" y="207276"/>
                  </a:lnTo>
                  <a:lnTo>
                    <a:pt x="1056944" y="208432"/>
                  </a:lnTo>
                  <a:lnTo>
                    <a:pt x="1056665" y="209118"/>
                  </a:lnTo>
                  <a:lnTo>
                    <a:pt x="1057427" y="209372"/>
                  </a:lnTo>
                  <a:lnTo>
                    <a:pt x="1057935" y="209156"/>
                  </a:lnTo>
                  <a:lnTo>
                    <a:pt x="1059167" y="207975"/>
                  </a:lnTo>
                  <a:lnTo>
                    <a:pt x="1059421" y="206400"/>
                  </a:lnTo>
                  <a:lnTo>
                    <a:pt x="1061224" y="206324"/>
                  </a:lnTo>
                  <a:lnTo>
                    <a:pt x="1063383" y="207022"/>
                  </a:lnTo>
                  <a:lnTo>
                    <a:pt x="1063421" y="206883"/>
                  </a:lnTo>
                  <a:lnTo>
                    <a:pt x="1064387" y="207213"/>
                  </a:lnTo>
                  <a:lnTo>
                    <a:pt x="1064856" y="207340"/>
                  </a:lnTo>
                  <a:close/>
                </a:path>
                <a:path w="1353820" h="875664">
                  <a:moveTo>
                    <a:pt x="1066596" y="196583"/>
                  </a:moveTo>
                  <a:lnTo>
                    <a:pt x="1066546" y="195999"/>
                  </a:lnTo>
                  <a:lnTo>
                    <a:pt x="1066317" y="196596"/>
                  </a:lnTo>
                  <a:lnTo>
                    <a:pt x="1066215" y="196888"/>
                  </a:lnTo>
                  <a:lnTo>
                    <a:pt x="1066368" y="196786"/>
                  </a:lnTo>
                  <a:lnTo>
                    <a:pt x="1066495" y="196634"/>
                  </a:lnTo>
                  <a:close/>
                </a:path>
                <a:path w="1353820" h="875664">
                  <a:moveTo>
                    <a:pt x="1070686" y="199694"/>
                  </a:moveTo>
                  <a:lnTo>
                    <a:pt x="1070495" y="199402"/>
                  </a:lnTo>
                  <a:lnTo>
                    <a:pt x="1070381" y="199123"/>
                  </a:lnTo>
                  <a:lnTo>
                    <a:pt x="1070267" y="198945"/>
                  </a:lnTo>
                  <a:lnTo>
                    <a:pt x="1070127" y="198767"/>
                  </a:lnTo>
                  <a:lnTo>
                    <a:pt x="1069759" y="198666"/>
                  </a:lnTo>
                  <a:lnTo>
                    <a:pt x="1069276" y="198805"/>
                  </a:lnTo>
                  <a:lnTo>
                    <a:pt x="1069098" y="199034"/>
                  </a:lnTo>
                  <a:lnTo>
                    <a:pt x="1068959" y="199212"/>
                  </a:lnTo>
                  <a:lnTo>
                    <a:pt x="1069149" y="199656"/>
                  </a:lnTo>
                  <a:lnTo>
                    <a:pt x="1069174" y="199986"/>
                  </a:lnTo>
                  <a:lnTo>
                    <a:pt x="1070063" y="199809"/>
                  </a:lnTo>
                  <a:lnTo>
                    <a:pt x="1070267" y="199771"/>
                  </a:lnTo>
                  <a:lnTo>
                    <a:pt x="1070470" y="199745"/>
                  </a:lnTo>
                  <a:lnTo>
                    <a:pt x="1070686" y="199694"/>
                  </a:lnTo>
                  <a:close/>
                </a:path>
                <a:path w="1353820" h="875664">
                  <a:moveTo>
                    <a:pt x="1085723" y="186524"/>
                  </a:moveTo>
                  <a:lnTo>
                    <a:pt x="1083551" y="186220"/>
                  </a:lnTo>
                  <a:lnTo>
                    <a:pt x="1081430" y="186270"/>
                  </a:lnTo>
                  <a:lnTo>
                    <a:pt x="1079500" y="188023"/>
                  </a:lnTo>
                  <a:lnTo>
                    <a:pt x="1079144" y="187947"/>
                  </a:lnTo>
                  <a:lnTo>
                    <a:pt x="1078788" y="187909"/>
                  </a:lnTo>
                  <a:lnTo>
                    <a:pt x="1078433" y="187883"/>
                  </a:lnTo>
                  <a:lnTo>
                    <a:pt x="1079500" y="188836"/>
                  </a:lnTo>
                  <a:lnTo>
                    <a:pt x="1080935" y="189369"/>
                  </a:lnTo>
                  <a:lnTo>
                    <a:pt x="1082751" y="189585"/>
                  </a:lnTo>
                  <a:lnTo>
                    <a:pt x="1083106" y="189636"/>
                  </a:lnTo>
                  <a:lnTo>
                    <a:pt x="1084008" y="188556"/>
                  </a:lnTo>
                  <a:lnTo>
                    <a:pt x="1084897" y="187591"/>
                  </a:lnTo>
                  <a:lnTo>
                    <a:pt x="1085723" y="186524"/>
                  </a:lnTo>
                  <a:close/>
                </a:path>
                <a:path w="1353820" h="875664">
                  <a:moveTo>
                    <a:pt x="1145540" y="116078"/>
                  </a:moveTo>
                  <a:lnTo>
                    <a:pt x="1145438" y="115938"/>
                  </a:lnTo>
                  <a:lnTo>
                    <a:pt x="1145362" y="115735"/>
                  </a:lnTo>
                  <a:lnTo>
                    <a:pt x="1145222" y="115671"/>
                  </a:lnTo>
                  <a:lnTo>
                    <a:pt x="1145095" y="115595"/>
                  </a:lnTo>
                  <a:lnTo>
                    <a:pt x="1144892" y="115684"/>
                  </a:lnTo>
                  <a:lnTo>
                    <a:pt x="1144714" y="115697"/>
                  </a:lnTo>
                  <a:lnTo>
                    <a:pt x="1144993" y="115836"/>
                  </a:lnTo>
                  <a:lnTo>
                    <a:pt x="1145260" y="115951"/>
                  </a:lnTo>
                  <a:lnTo>
                    <a:pt x="1145540" y="116078"/>
                  </a:lnTo>
                  <a:close/>
                </a:path>
                <a:path w="1353820" h="875664">
                  <a:moveTo>
                    <a:pt x="1164285" y="145503"/>
                  </a:moveTo>
                  <a:lnTo>
                    <a:pt x="1163332" y="144500"/>
                  </a:lnTo>
                  <a:lnTo>
                    <a:pt x="1162926" y="142836"/>
                  </a:lnTo>
                  <a:lnTo>
                    <a:pt x="1161211" y="142697"/>
                  </a:lnTo>
                  <a:lnTo>
                    <a:pt x="1160157" y="143764"/>
                  </a:lnTo>
                  <a:lnTo>
                    <a:pt x="1160665" y="144576"/>
                  </a:lnTo>
                  <a:lnTo>
                    <a:pt x="1161592" y="144995"/>
                  </a:lnTo>
                  <a:lnTo>
                    <a:pt x="1162405" y="145351"/>
                  </a:lnTo>
                  <a:lnTo>
                    <a:pt x="1163383" y="145338"/>
                  </a:lnTo>
                  <a:lnTo>
                    <a:pt x="1164285" y="145503"/>
                  </a:lnTo>
                  <a:close/>
                </a:path>
                <a:path w="1353820" h="875664">
                  <a:moveTo>
                    <a:pt x="1164323" y="145503"/>
                  </a:moveTo>
                  <a:close/>
                </a:path>
                <a:path w="1353820" h="875664">
                  <a:moveTo>
                    <a:pt x="1164336" y="145503"/>
                  </a:moveTo>
                  <a:close/>
                </a:path>
                <a:path w="1353820" h="875664">
                  <a:moveTo>
                    <a:pt x="1164628" y="144195"/>
                  </a:moveTo>
                  <a:lnTo>
                    <a:pt x="1164488" y="144018"/>
                  </a:lnTo>
                  <a:lnTo>
                    <a:pt x="1164437" y="143827"/>
                  </a:lnTo>
                  <a:lnTo>
                    <a:pt x="1164323" y="145503"/>
                  </a:lnTo>
                  <a:lnTo>
                    <a:pt x="1164437" y="145110"/>
                  </a:lnTo>
                  <a:lnTo>
                    <a:pt x="1164577" y="144767"/>
                  </a:lnTo>
                  <a:lnTo>
                    <a:pt x="1164628" y="144195"/>
                  </a:lnTo>
                  <a:close/>
                </a:path>
                <a:path w="1353820" h="875664">
                  <a:moveTo>
                    <a:pt x="1166583" y="138455"/>
                  </a:moveTo>
                  <a:lnTo>
                    <a:pt x="1166063" y="137998"/>
                  </a:lnTo>
                  <a:lnTo>
                    <a:pt x="1165796" y="137566"/>
                  </a:lnTo>
                  <a:lnTo>
                    <a:pt x="1164437" y="138709"/>
                  </a:lnTo>
                  <a:lnTo>
                    <a:pt x="1163777" y="139319"/>
                  </a:lnTo>
                  <a:lnTo>
                    <a:pt x="1163789" y="139649"/>
                  </a:lnTo>
                  <a:lnTo>
                    <a:pt x="1163815" y="139827"/>
                  </a:lnTo>
                  <a:lnTo>
                    <a:pt x="1163980" y="139915"/>
                  </a:lnTo>
                  <a:lnTo>
                    <a:pt x="1164158" y="140119"/>
                  </a:lnTo>
                  <a:lnTo>
                    <a:pt x="1164297" y="140068"/>
                  </a:lnTo>
                  <a:lnTo>
                    <a:pt x="1165174" y="139890"/>
                  </a:lnTo>
                  <a:lnTo>
                    <a:pt x="1166431" y="140233"/>
                  </a:lnTo>
                  <a:lnTo>
                    <a:pt x="1166558" y="138861"/>
                  </a:lnTo>
                  <a:lnTo>
                    <a:pt x="1166583" y="138455"/>
                  </a:lnTo>
                  <a:close/>
                </a:path>
                <a:path w="1353820" h="875664">
                  <a:moveTo>
                    <a:pt x="1171397" y="142379"/>
                  </a:moveTo>
                  <a:lnTo>
                    <a:pt x="1171194" y="142455"/>
                  </a:lnTo>
                  <a:lnTo>
                    <a:pt x="1171397" y="142379"/>
                  </a:lnTo>
                  <a:close/>
                </a:path>
                <a:path w="1353820" h="875664">
                  <a:moveTo>
                    <a:pt x="1173137" y="145186"/>
                  </a:moveTo>
                  <a:lnTo>
                    <a:pt x="1173124" y="143624"/>
                  </a:lnTo>
                  <a:lnTo>
                    <a:pt x="1171994" y="143090"/>
                  </a:lnTo>
                  <a:lnTo>
                    <a:pt x="1171295" y="142557"/>
                  </a:lnTo>
                  <a:lnTo>
                    <a:pt x="1170762" y="143471"/>
                  </a:lnTo>
                  <a:lnTo>
                    <a:pt x="1170343" y="144551"/>
                  </a:lnTo>
                  <a:lnTo>
                    <a:pt x="1169581" y="145211"/>
                  </a:lnTo>
                  <a:lnTo>
                    <a:pt x="1168552" y="146088"/>
                  </a:lnTo>
                  <a:lnTo>
                    <a:pt x="1168666" y="147040"/>
                  </a:lnTo>
                  <a:lnTo>
                    <a:pt x="1169416" y="147510"/>
                  </a:lnTo>
                  <a:lnTo>
                    <a:pt x="1170000" y="147866"/>
                  </a:lnTo>
                  <a:lnTo>
                    <a:pt x="1171422" y="147650"/>
                  </a:lnTo>
                  <a:lnTo>
                    <a:pt x="1172616" y="146405"/>
                  </a:lnTo>
                  <a:lnTo>
                    <a:pt x="1173137" y="145186"/>
                  </a:lnTo>
                  <a:close/>
                </a:path>
                <a:path w="1353820" h="875664">
                  <a:moveTo>
                    <a:pt x="1178217" y="125310"/>
                  </a:moveTo>
                  <a:lnTo>
                    <a:pt x="1178052" y="124587"/>
                  </a:lnTo>
                  <a:lnTo>
                    <a:pt x="1178001" y="123609"/>
                  </a:lnTo>
                  <a:lnTo>
                    <a:pt x="1172908" y="124841"/>
                  </a:lnTo>
                  <a:lnTo>
                    <a:pt x="1169733" y="127660"/>
                  </a:lnTo>
                  <a:lnTo>
                    <a:pt x="1167777" y="132194"/>
                  </a:lnTo>
                  <a:lnTo>
                    <a:pt x="1168222" y="134378"/>
                  </a:lnTo>
                  <a:lnTo>
                    <a:pt x="1168527" y="136715"/>
                  </a:lnTo>
                  <a:lnTo>
                    <a:pt x="1169593" y="140157"/>
                  </a:lnTo>
                  <a:lnTo>
                    <a:pt x="1170597" y="141211"/>
                  </a:lnTo>
                  <a:lnTo>
                    <a:pt x="1171346" y="142328"/>
                  </a:lnTo>
                  <a:lnTo>
                    <a:pt x="1171892" y="141820"/>
                  </a:lnTo>
                  <a:lnTo>
                    <a:pt x="1172692" y="141351"/>
                  </a:lnTo>
                  <a:lnTo>
                    <a:pt x="1172883" y="138315"/>
                  </a:lnTo>
                  <a:lnTo>
                    <a:pt x="1174978" y="137325"/>
                  </a:lnTo>
                  <a:lnTo>
                    <a:pt x="1175727" y="136601"/>
                  </a:lnTo>
                  <a:lnTo>
                    <a:pt x="1176655" y="132422"/>
                  </a:lnTo>
                  <a:lnTo>
                    <a:pt x="1177417" y="129197"/>
                  </a:lnTo>
                  <a:lnTo>
                    <a:pt x="1178217" y="125310"/>
                  </a:lnTo>
                  <a:close/>
                </a:path>
                <a:path w="1353820" h="875664">
                  <a:moveTo>
                    <a:pt x="1180388" y="158927"/>
                  </a:moveTo>
                  <a:lnTo>
                    <a:pt x="1180033" y="158940"/>
                  </a:lnTo>
                  <a:lnTo>
                    <a:pt x="1179474" y="158813"/>
                  </a:lnTo>
                  <a:lnTo>
                    <a:pt x="1179347" y="159004"/>
                  </a:lnTo>
                  <a:lnTo>
                    <a:pt x="1179042" y="159397"/>
                  </a:lnTo>
                  <a:lnTo>
                    <a:pt x="1178941" y="159956"/>
                  </a:lnTo>
                  <a:lnTo>
                    <a:pt x="1178725" y="160528"/>
                  </a:lnTo>
                  <a:lnTo>
                    <a:pt x="1179283" y="160515"/>
                  </a:lnTo>
                  <a:lnTo>
                    <a:pt x="1179842" y="160629"/>
                  </a:lnTo>
                  <a:lnTo>
                    <a:pt x="1179918" y="160489"/>
                  </a:lnTo>
                  <a:lnTo>
                    <a:pt x="1180172" y="160020"/>
                  </a:lnTo>
                  <a:lnTo>
                    <a:pt x="1180236" y="159461"/>
                  </a:lnTo>
                  <a:lnTo>
                    <a:pt x="1180388" y="158927"/>
                  </a:lnTo>
                  <a:close/>
                </a:path>
                <a:path w="1353820" h="875664">
                  <a:moveTo>
                    <a:pt x="1191082" y="119227"/>
                  </a:moveTo>
                  <a:lnTo>
                    <a:pt x="1190713" y="118872"/>
                  </a:lnTo>
                  <a:lnTo>
                    <a:pt x="1190383" y="118440"/>
                  </a:lnTo>
                  <a:lnTo>
                    <a:pt x="1189951" y="118300"/>
                  </a:lnTo>
                  <a:lnTo>
                    <a:pt x="1189520" y="118148"/>
                  </a:lnTo>
                  <a:lnTo>
                    <a:pt x="1188961" y="118402"/>
                  </a:lnTo>
                  <a:lnTo>
                    <a:pt x="1188466" y="118529"/>
                  </a:lnTo>
                  <a:lnTo>
                    <a:pt x="1188300" y="118973"/>
                  </a:lnTo>
                  <a:lnTo>
                    <a:pt x="1188732" y="119278"/>
                  </a:lnTo>
                  <a:lnTo>
                    <a:pt x="1189151" y="119672"/>
                  </a:lnTo>
                  <a:lnTo>
                    <a:pt x="1189570" y="119684"/>
                  </a:lnTo>
                  <a:lnTo>
                    <a:pt x="1190066" y="119684"/>
                  </a:lnTo>
                  <a:lnTo>
                    <a:pt x="1190586" y="119418"/>
                  </a:lnTo>
                  <a:lnTo>
                    <a:pt x="1191082" y="119227"/>
                  </a:lnTo>
                  <a:close/>
                </a:path>
                <a:path w="1353820" h="875664">
                  <a:moveTo>
                    <a:pt x="1191234" y="119392"/>
                  </a:moveTo>
                  <a:lnTo>
                    <a:pt x="1191171" y="119202"/>
                  </a:lnTo>
                  <a:lnTo>
                    <a:pt x="1191234" y="119392"/>
                  </a:lnTo>
                  <a:close/>
                </a:path>
                <a:path w="1353820" h="875664">
                  <a:moveTo>
                    <a:pt x="1211173" y="143700"/>
                  </a:moveTo>
                  <a:lnTo>
                    <a:pt x="1208659" y="142430"/>
                  </a:lnTo>
                  <a:lnTo>
                    <a:pt x="1205992" y="141579"/>
                  </a:lnTo>
                  <a:lnTo>
                    <a:pt x="1202791" y="141770"/>
                  </a:lnTo>
                  <a:lnTo>
                    <a:pt x="1202778" y="142430"/>
                  </a:lnTo>
                  <a:lnTo>
                    <a:pt x="1202702" y="142709"/>
                  </a:lnTo>
                  <a:lnTo>
                    <a:pt x="1205153" y="144284"/>
                  </a:lnTo>
                  <a:lnTo>
                    <a:pt x="1207960" y="144297"/>
                  </a:lnTo>
                  <a:lnTo>
                    <a:pt x="1210602" y="144894"/>
                  </a:lnTo>
                  <a:lnTo>
                    <a:pt x="1210805" y="144526"/>
                  </a:lnTo>
                  <a:lnTo>
                    <a:pt x="1211008" y="144132"/>
                  </a:lnTo>
                  <a:lnTo>
                    <a:pt x="1211173" y="143700"/>
                  </a:lnTo>
                  <a:close/>
                </a:path>
                <a:path w="1353820" h="875664">
                  <a:moveTo>
                    <a:pt x="1211630" y="123190"/>
                  </a:moveTo>
                  <a:lnTo>
                    <a:pt x="1211389" y="122897"/>
                  </a:lnTo>
                  <a:lnTo>
                    <a:pt x="1211262" y="123190"/>
                  </a:lnTo>
                  <a:lnTo>
                    <a:pt x="1211630" y="123190"/>
                  </a:lnTo>
                  <a:close/>
                </a:path>
                <a:path w="1353820" h="875664">
                  <a:moveTo>
                    <a:pt x="1213027" y="133946"/>
                  </a:moveTo>
                  <a:lnTo>
                    <a:pt x="1211948" y="133578"/>
                  </a:lnTo>
                  <a:lnTo>
                    <a:pt x="1210894" y="132994"/>
                  </a:lnTo>
                  <a:lnTo>
                    <a:pt x="1209878" y="132054"/>
                  </a:lnTo>
                  <a:lnTo>
                    <a:pt x="1209865" y="131864"/>
                  </a:lnTo>
                  <a:lnTo>
                    <a:pt x="1208633" y="132562"/>
                  </a:lnTo>
                  <a:lnTo>
                    <a:pt x="1206500" y="134010"/>
                  </a:lnTo>
                  <a:lnTo>
                    <a:pt x="1204912" y="133388"/>
                  </a:lnTo>
                  <a:lnTo>
                    <a:pt x="1203883" y="132575"/>
                  </a:lnTo>
                  <a:lnTo>
                    <a:pt x="1203236" y="131533"/>
                  </a:lnTo>
                  <a:lnTo>
                    <a:pt x="1202740" y="131508"/>
                  </a:lnTo>
                  <a:lnTo>
                    <a:pt x="1202270" y="130657"/>
                  </a:lnTo>
                  <a:lnTo>
                    <a:pt x="1202601" y="129921"/>
                  </a:lnTo>
                  <a:lnTo>
                    <a:pt x="1202436" y="128930"/>
                  </a:lnTo>
                  <a:lnTo>
                    <a:pt x="1202385" y="127317"/>
                  </a:lnTo>
                  <a:lnTo>
                    <a:pt x="1199921" y="128308"/>
                  </a:lnTo>
                  <a:lnTo>
                    <a:pt x="1196721" y="129794"/>
                  </a:lnTo>
                  <a:lnTo>
                    <a:pt x="1194892" y="128866"/>
                  </a:lnTo>
                  <a:lnTo>
                    <a:pt x="1190955" y="127977"/>
                  </a:lnTo>
                  <a:lnTo>
                    <a:pt x="1192022" y="125704"/>
                  </a:lnTo>
                  <a:lnTo>
                    <a:pt x="1190675" y="124599"/>
                  </a:lnTo>
                  <a:lnTo>
                    <a:pt x="1188504" y="125653"/>
                  </a:lnTo>
                  <a:lnTo>
                    <a:pt x="1192047" y="138176"/>
                  </a:lnTo>
                  <a:lnTo>
                    <a:pt x="1188364" y="139763"/>
                  </a:lnTo>
                  <a:lnTo>
                    <a:pt x="1183957" y="138214"/>
                  </a:lnTo>
                  <a:lnTo>
                    <a:pt x="1181303" y="141160"/>
                  </a:lnTo>
                  <a:lnTo>
                    <a:pt x="1179868" y="141058"/>
                  </a:lnTo>
                  <a:lnTo>
                    <a:pt x="1179449" y="139293"/>
                  </a:lnTo>
                  <a:lnTo>
                    <a:pt x="1178039" y="140131"/>
                  </a:lnTo>
                  <a:lnTo>
                    <a:pt x="1180528" y="142748"/>
                  </a:lnTo>
                  <a:lnTo>
                    <a:pt x="1185938" y="140881"/>
                  </a:lnTo>
                  <a:lnTo>
                    <a:pt x="1188859" y="141795"/>
                  </a:lnTo>
                  <a:lnTo>
                    <a:pt x="1190866" y="143459"/>
                  </a:lnTo>
                  <a:lnTo>
                    <a:pt x="1192784" y="145859"/>
                  </a:lnTo>
                  <a:lnTo>
                    <a:pt x="1193584" y="145656"/>
                  </a:lnTo>
                  <a:lnTo>
                    <a:pt x="1194168" y="145669"/>
                  </a:lnTo>
                  <a:lnTo>
                    <a:pt x="1193927" y="144754"/>
                  </a:lnTo>
                  <a:lnTo>
                    <a:pt x="1193622" y="141338"/>
                  </a:lnTo>
                  <a:lnTo>
                    <a:pt x="1193927" y="140868"/>
                  </a:lnTo>
                  <a:lnTo>
                    <a:pt x="1197749" y="140208"/>
                  </a:lnTo>
                  <a:lnTo>
                    <a:pt x="1198892" y="140449"/>
                  </a:lnTo>
                  <a:lnTo>
                    <a:pt x="1201013" y="139865"/>
                  </a:lnTo>
                  <a:lnTo>
                    <a:pt x="1201991" y="139039"/>
                  </a:lnTo>
                  <a:lnTo>
                    <a:pt x="1203960" y="138404"/>
                  </a:lnTo>
                  <a:lnTo>
                    <a:pt x="1205585" y="138150"/>
                  </a:lnTo>
                  <a:lnTo>
                    <a:pt x="1207071" y="140906"/>
                  </a:lnTo>
                  <a:lnTo>
                    <a:pt x="1208620" y="138899"/>
                  </a:lnTo>
                  <a:lnTo>
                    <a:pt x="1211427" y="139103"/>
                  </a:lnTo>
                  <a:lnTo>
                    <a:pt x="1212138" y="139204"/>
                  </a:lnTo>
                  <a:lnTo>
                    <a:pt x="1212786" y="135699"/>
                  </a:lnTo>
                  <a:lnTo>
                    <a:pt x="1213027" y="133946"/>
                  </a:lnTo>
                  <a:close/>
                </a:path>
                <a:path w="1353820" h="875664">
                  <a:moveTo>
                    <a:pt x="1218412" y="141528"/>
                  </a:moveTo>
                  <a:lnTo>
                    <a:pt x="1218222" y="141592"/>
                  </a:lnTo>
                  <a:lnTo>
                    <a:pt x="1218387" y="141630"/>
                  </a:lnTo>
                  <a:close/>
                </a:path>
                <a:path w="1353820" h="875664">
                  <a:moveTo>
                    <a:pt x="1224699" y="36957"/>
                  </a:moveTo>
                  <a:lnTo>
                    <a:pt x="1221308" y="38633"/>
                  </a:lnTo>
                  <a:lnTo>
                    <a:pt x="1223200" y="40093"/>
                  </a:lnTo>
                  <a:lnTo>
                    <a:pt x="1223479" y="40271"/>
                  </a:lnTo>
                  <a:lnTo>
                    <a:pt x="1224254" y="38176"/>
                  </a:lnTo>
                  <a:lnTo>
                    <a:pt x="1224381" y="37833"/>
                  </a:lnTo>
                  <a:lnTo>
                    <a:pt x="1224699" y="36957"/>
                  </a:lnTo>
                  <a:close/>
                </a:path>
                <a:path w="1353820" h="875664">
                  <a:moveTo>
                    <a:pt x="1227556" y="21386"/>
                  </a:moveTo>
                  <a:lnTo>
                    <a:pt x="1227213" y="21043"/>
                  </a:lnTo>
                  <a:lnTo>
                    <a:pt x="1226858" y="20739"/>
                  </a:lnTo>
                  <a:lnTo>
                    <a:pt x="1226439" y="20447"/>
                  </a:lnTo>
                  <a:lnTo>
                    <a:pt x="1226451" y="20828"/>
                  </a:lnTo>
                  <a:lnTo>
                    <a:pt x="1226566" y="21259"/>
                  </a:lnTo>
                  <a:lnTo>
                    <a:pt x="1226820" y="21729"/>
                  </a:lnTo>
                  <a:lnTo>
                    <a:pt x="1227061" y="21602"/>
                  </a:lnTo>
                  <a:lnTo>
                    <a:pt x="1227315" y="21513"/>
                  </a:lnTo>
                  <a:lnTo>
                    <a:pt x="1227556" y="21386"/>
                  </a:lnTo>
                  <a:close/>
                </a:path>
                <a:path w="1353820" h="875664">
                  <a:moveTo>
                    <a:pt x="1281252" y="26758"/>
                  </a:moveTo>
                  <a:lnTo>
                    <a:pt x="1280718" y="26758"/>
                  </a:lnTo>
                  <a:lnTo>
                    <a:pt x="1280172" y="26771"/>
                  </a:lnTo>
                  <a:lnTo>
                    <a:pt x="1279639" y="26771"/>
                  </a:lnTo>
                  <a:lnTo>
                    <a:pt x="1280020" y="26898"/>
                  </a:lnTo>
                  <a:lnTo>
                    <a:pt x="1280883" y="27241"/>
                  </a:lnTo>
                  <a:lnTo>
                    <a:pt x="1281036" y="27305"/>
                  </a:lnTo>
                  <a:lnTo>
                    <a:pt x="1281176" y="27355"/>
                  </a:lnTo>
                  <a:lnTo>
                    <a:pt x="1281226" y="27089"/>
                  </a:lnTo>
                  <a:lnTo>
                    <a:pt x="1281239" y="26873"/>
                  </a:lnTo>
                  <a:close/>
                </a:path>
                <a:path w="1353820" h="875664">
                  <a:moveTo>
                    <a:pt x="1333627" y="698"/>
                  </a:moveTo>
                  <a:lnTo>
                    <a:pt x="1333385" y="88"/>
                  </a:lnTo>
                  <a:lnTo>
                    <a:pt x="1333207" y="63"/>
                  </a:lnTo>
                  <a:lnTo>
                    <a:pt x="1332738" y="0"/>
                  </a:lnTo>
                  <a:lnTo>
                    <a:pt x="1332230" y="165"/>
                  </a:lnTo>
                  <a:lnTo>
                    <a:pt x="1331734" y="228"/>
                  </a:lnTo>
                  <a:lnTo>
                    <a:pt x="1331887" y="622"/>
                  </a:lnTo>
                  <a:lnTo>
                    <a:pt x="1332039" y="1016"/>
                  </a:lnTo>
                  <a:lnTo>
                    <a:pt x="1332268" y="1625"/>
                  </a:lnTo>
                  <a:lnTo>
                    <a:pt x="1332738" y="1397"/>
                  </a:lnTo>
                  <a:lnTo>
                    <a:pt x="1333080" y="1231"/>
                  </a:lnTo>
                  <a:lnTo>
                    <a:pt x="1333461" y="1003"/>
                  </a:lnTo>
                  <a:lnTo>
                    <a:pt x="1333614" y="901"/>
                  </a:lnTo>
                  <a:lnTo>
                    <a:pt x="1333627" y="698"/>
                  </a:lnTo>
                  <a:close/>
                </a:path>
                <a:path w="1353820" h="875664">
                  <a:moveTo>
                    <a:pt x="1338567" y="19126"/>
                  </a:moveTo>
                  <a:lnTo>
                    <a:pt x="1334744" y="16344"/>
                  </a:lnTo>
                  <a:lnTo>
                    <a:pt x="1330439" y="14909"/>
                  </a:lnTo>
                  <a:lnTo>
                    <a:pt x="1326984" y="12242"/>
                  </a:lnTo>
                  <a:lnTo>
                    <a:pt x="1326527" y="11887"/>
                  </a:lnTo>
                  <a:lnTo>
                    <a:pt x="1325651" y="11112"/>
                  </a:lnTo>
                  <a:lnTo>
                    <a:pt x="1326108" y="10477"/>
                  </a:lnTo>
                  <a:lnTo>
                    <a:pt x="1325626" y="11049"/>
                  </a:lnTo>
                  <a:lnTo>
                    <a:pt x="1325664" y="11430"/>
                  </a:lnTo>
                  <a:lnTo>
                    <a:pt x="1325803" y="11849"/>
                  </a:lnTo>
                  <a:lnTo>
                    <a:pt x="1325626" y="12636"/>
                  </a:lnTo>
                  <a:lnTo>
                    <a:pt x="1331760" y="22555"/>
                  </a:lnTo>
                  <a:lnTo>
                    <a:pt x="1334744" y="24358"/>
                  </a:lnTo>
                  <a:lnTo>
                    <a:pt x="1335316" y="23342"/>
                  </a:lnTo>
                  <a:lnTo>
                    <a:pt x="1335671" y="22529"/>
                  </a:lnTo>
                  <a:lnTo>
                    <a:pt x="1336852" y="20942"/>
                  </a:lnTo>
                  <a:lnTo>
                    <a:pt x="1337627" y="20167"/>
                  </a:lnTo>
                  <a:lnTo>
                    <a:pt x="1338567" y="19126"/>
                  </a:lnTo>
                  <a:close/>
                </a:path>
                <a:path w="1353820" h="875664">
                  <a:moveTo>
                    <a:pt x="1353807" y="749"/>
                  </a:moveTo>
                  <a:lnTo>
                    <a:pt x="1353654" y="647"/>
                  </a:lnTo>
                  <a:lnTo>
                    <a:pt x="1353426" y="533"/>
                  </a:lnTo>
                  <a:lnTo>
                    <a:pt x="1353108" y="558"/>
                  </a:lnTo>
                  <a:lnTo>
                    <a:pt x="1352791" y="571"/>
                  </a:lnTo>
                  <a:lnTo>
                    <a:pt x="1352931" y="889"/>
                  </a:lnTo>
                  <a:lnTo>
                    <a:pt x="1353070" y="1206"/>
                  </a:lnTo>
                  <a:lnTo>
                    <a:pt x="1353324" y="1587"/>
                  </a:lnTo>
                  <a:lnTo>
                    <a:pt x="1353604" y="1524"/>
                  </a:lnTo>
                  <a:lnTo>
                    <a:pt x="1353781" y="1536"/>
                  </a:lnTo>
                  <a:lnTo>
                    <a:pt x="1353743" y="1231"/>
                  </a:lnTo>
                  <a:lnTo>
                    <a:pt x="1353807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 descr=""/>
            <p:cNvSpPr/>
            <p:nvPr/>
          </p:nvSpPr>
          <p:spPr>
            <a:xfrm>
              <a:off x="2411517" y="2231279"/>
              <a:ext cx="807720" cy="116205"/>
            </a:xfrm>
            <a:custGeom>
              <a:avLst/>
              <a:gdLst/>
              <a:ahLst/>
              <a:cxnLst/>
              <a:rect l="l" t="t" r="r" b="b"/>
              <a:pathLst>
                <a:path w="807719" h="116205">
                  <a:moveTo>
                    <a:pt x="44038" y="2232"/>
                  </a:moveTo>
                  <a:lnTo>
                    <a:pt x="0" y="2232"/>
                  </a:lnTo>
                  <a:lnTo>
                    <a:pt x="0" y="113850"/>
                  </a:lnTo>
                  <a:lnTo>
                    <a:pt x="43318" y="113850"/>
                  </a:lnTo>
                  <a:lnTo>
                    <a:pt x="56909" y="112532"/>
                  </a:lnTo>
                  <a:lnTo>
                    <a:pt x="69689" y="107731"/>
                  </a:lnTo>
                  <a:lnTo>
                    <a:pt x="79178" y="98177"/>
                  </a:lnTo>
                  <a:lnTo>
                    <a:pt x="80079" y="94396"/>
                  </a:lnTo>
                  <a:lnTo>
                    <a:pt x="21441" y="94396"/>
                  </a:lnTo>
                  <a:lnTo>
                    <a:pt x="21441" y="65697"/>
                  </a:lnTo>
                  <a:lnTo>
                    <a:pt x="78013" y="65697"/>
                  </a:lnTo>
                  <a:lnTo>
                    <a:pt x="76975" y="63761"/>
                  </a:lnTo>
                  <a:lnTo>
                    <a:pt x="70811" y="58223"/>
                  </a:lnTo>
                  <a:lnTo>
                    <a:pt x="63607" y="54853"/>
                  </a:lnTo>
                  <a:lnTo>
                    <a:pt x="69756" y="51468"/>
                  </a:lnTo>
                  <a:lnTo>
                    <a:pt x="73596" y="47358"/>
                  </a:lnTo>
                  <a:lnTo>
                    <a:pt x="21584" y="47358"/>
                  </a:lnTo>
                  <a:lnTo>
                    <a:pt x="21584" y="21845"/>
                  </a:lnTo>
                  <a:lnTo>
                    <a:pt x="77190" y="21845"/>
                  </a:lnTo>
                  <a:lnTo>
                    <a:pt x="76438" y="17973"/>
                  </a:lnTo>
                  <a:lnTo>
                    <a:pt x="69492" y="9168"/>
                  </a:lnTo>
                  <a:lnTo>
                    <a:pt x="58525" y="3951"/>
                  </a:lnTo>
                  <a:lnTo>
                    <a:pt x="44038" y="2232"/>
                  </a:lnTo>
                  <a:close/>
                </a:path>
                <a:path w="807719" h="116205">
                  <a:moveTo>
                    <a:pt x="78013" y="65697"/>
                  </a:moveTo>
                  <a:lnTo>
                    <a:pt x="52815" y="65697"/>
                  </a:lnTo>
                  <a:lnTo>
                    <a:pt x="61307" y="68245"/>
                  </a:lnTo>
                  <a:lnTo>
                    <a:pt x="61307" y="92163"/>
                  </a:lnTo>
                  <a:lnTo>
                    <a:pt x="52670" y="94396"/>
                  </a:lnTo>
                  <a:lnTo>
                    <a:pt x="80079" y="94396"/>
                  </a:lnTo>
                  <a:lnTo>
                    <a:pt x="82892" y="82599"/>
                  </a:lnTo>
                  <a:lnTo>
                    <a:pt x="81276" y="71782"/>
                  </a:lnTo>
                  <a:lnTo>
                    <a:pt x="78013" y="65697"/>
                  </a:lnTo>
                  <a:close/>
                </a:path>
                <a:path w="807719" h="116205">
                  <a:moveTo>
                    <a:pt x="77190" y="21845"/>
                  </a:moveTo>
                  <a:lnTo>
                    <a:pt x="51663" y="21845"/>
                  </a:lnTo>
                  <a:lnTo>
                    <a:pt x="57419" y="25830"/>
                  </a:lnTo>
                  <a:lnTo>
                    <a:pt x="57419" y="43211"/>
                  </a:lnTo>
                  <a:lnTo>
                    <a:pt x="51518" y="47358"/>
                  </a:lnTo>
                  <a:lnTo>
                    <a:pt x="73596" y="47358"/>
                  </a:lnTo>
                  <a:lnTo>
                    <a:pt x="74582" y="46303"/>
                  </a:lnTo>
                  <a:lnTo>
                    <a:pt x="77735" y="39314"/>
                  </a:lnTo>
                  <a:lnTo>
                    <a:pt x="78864" y="30457"/>
                  </a:lnTo>
                  <a:lnTo>
                    <a:pt x="77190" y="21845"/>
                  </a:lnTo>
                  <a:close/>
                </a:path>
                <a:path w="807719" h="116205">
                  <a:moveTo>
                    <a:pt x="146792" y="0"/>
                  </a:moveTo>
                  <a:lnTo>
                    <a:pt x="123370" y="4808"/>
                  </a:lnTo>
                  <a:lnTo>
                    <a:pt x="106639" y="17659"/>
                  </a:lnTo>
                  <a:lnTo>
                    <a:pt x="96600" y="36190"/>
                  </a:lnTo>
                  <a:lnTo>
                    <a:pt x="93253" y="58040"/>
                  </a:lnTo>
                  <a:lnTo>
                    <a:pt x="96600" y="79891"/>
                  </a:lnTo>
                  <a:lnTo>
                    <a:pt x="106639" y="98423"/>
                  </a:lnTo>
                  <a:lnTo>
                    <a:pt x="123370" y="111274"/>
                  </a:lnTo>
                  <a:lnTo>
                    <a:pt x="146792" y="116083"/>
                  </a:lnTo>
                  <a:lnTo>
                    <a:pt x="170213" y="111274"/>
                  </a:lnTo>
                  <a:lnTo>
                    <a:pt x="186943" y="98423"/>
                  </a:lnTo>
                  <a:lnTo>
                    <a:pt x="189383" y="93917"/>
                  </a:lnTo>
                  <a:lnTo>
                    <a:pt x="146792" y="93917"/>
                  </a:lnTo>
                  <a:lnTo>
                    <a:pt x="133003" y="91069"/>
                  </a:lnTo>
                  <a:lnTo>
                    <a:pt x="123154" y="83333"/>
                  </a:lnTo>
                  <a:lnTo>
                    <a:pt x="117244" y="71920"/>
                  </a:lnTo>
                  <a:lnTo>
                    <a:pt x="115275" y="58040"/>
                  </a:lnTo>
                  <a:lnTo>
                    <a:pt x="117244" y="44159"/>
                  </a:lnTo>
                  <a:lnTo>
                    <a:pt x="123154" y="32746"/>
                  </a:lnTo>
                  <a:lnTo>
                    <a:pt x="133003" y="25010"/>
                  </a:lnTo>
                  <a:lnTo>
                    <a:pt x="146792" y="22162"/>
                  </a:lnTo>
                  <a:lnTo>
                    <a:pt x="189382" y="22162"/>
                  </a:lnTo>
                  <a:lnTo>
                    <a:pt x="186943" y="17659"/>
                  </a:lnTo>
                  <a:lnTo>
                    <a:pt x="170213" y="4808"/>
                  </a:lnTo>
                  <a:lnTo>
                    <a:pt x="146792" y="0"/>
                  </a:lnTo>
                  <a:close/>
                </a:path>
                <a:path w="807719" h="116205">
                  <a:moveTo>
                    <a:pt x="189382" y="22162"/>
                  </a:moveTo>
                  <a:lnTo>
                    <a:pt x="146792" y="22162"/>
                  </a:lnTo>
                  <a:lnTo>
                    <a:pt x="160497" y="25010"/>
                  </a:lnTo>
                  <a:lnTo>
                    <a:pt x="170302" y="32746"/>
                  </a:lnTo>
                  <a:lnTo>
                    <a:pt x="176195" y="44159"/>
                  </a:lnTo>
                  <a:lnTo>
                    <a:pt x="178163" y="58040"/>
                  </a:lnTo>
                  <a:lnTo>
                    <a:pt x="176195" y="71920"/>
                  </a:lnTo>
                  <a:lnTo>
                    <a:pt x="170302" y="83333"/>
                  </a:lnTo>
                  <a:lnTo>
                    <a:pt x="160497" y="91069"/>
                  </a:lnTo>
                  <a:lnTo>
                    <a:pt x="146792" y="93917"/>
                  </a:lnTo>
                  <a:lnTo>
                    <a:pt x="189383" y="93917"/>
                  </a:lnTo>
                  <a:lnTo>
                    <a:pt x="196982" y="79891"/>
                  </a:lnTo>
                  <a:lnTo>
                    <a:pt x="200328" y="58040"/>
                  </a:lnTo>
                  <a:lnTo>
                    <a:pt x="196982" y="36190"/>
                  </a:lnTo>
                  <a:lnTo>
                    <a:pt x="189382" y="22162"/>
                  </a:lnTo>
                  <a:close/>
                </a:path>
                <a:path w="807719" h="116205">
                  <a:moveTo>
                    <a:pt x="204501" y="92163"/>
                  </a:moveTo>
                  <a:lnTo>
                    <a:pt x="204501" y="113212"/>
                  </a:lnTo>
                  <a:lnTo>
                    <a:pt x="208530" y="114807"/>
                  </a:lnTo>
                  <a:lnTo>
                    <a:pt x="212270" y="115286"/>
                  </a:lnTo>
                  <a:lnTo>
                    <a:pt x="215726" y="115286"/>
                  </a:lnTo>
                  <a:lnTo>
                    <a:pt x="232639" y="107600"/>
                  </a:lnTo>
                  <a:lnTo>
                    <a:pt x="239943" y="93121"/>
                  </a:lnTo>
                  <a:lnTo>
                    <a:pt x="208530" y="93121"/>
                  </a:lnTo>
                  <a:lnTo>
                    <a:pt x="206369" y="92805"/>
                  </a:lnTo>
                  <a:lnTo>
                    <a:pt x="204501" y="92163"/>
                  </a:lnTo>
                  <a:close/>
                </a:path>
                <a:path w="807719" h="116205">
                  <a:moveTo>
                    <a:pt x="300920" y="23756"/>
                  </a:moveTo>
                  <a:lnTo>
                    <a:pt x="279333" y="23756"/>
                  </a:lnTo>
                  <a:lnTo>
                    <a:pt x="279333" y="113850"/>
                  </a:lnTo>
                  <a:lnTo>
                    <a:pt x="300920" y="113850"/>
                  </a:lnTo>
                  <a:lnTo>
                    <a:pt x="300920" y="23756"/>
                  </a:lnTo>
                  <a:close/>
                </a:path>
                <a:path w="807719" h="116205">
                  <a:moveTo>
                    <a:pt x="300920" y="2232"/>
                  </a:moveTo>
                  <a:lnTo>
                    <a:pt x="231843" y="2232"/>
                  </a:lnTo>
                  <a:lnTo>
                    <a:pt x="229946" y="32777"/>
                  </a:lnTo>
                  <a:lnTo>
                    <a:pt x="227023" y="61828"/>
                  </a:lnTo>
                  <a:lnTo>
                    <a:pt x="221400" y="83763"/>
                  </a:lnTo>
                  <a:lnTo>
                    <a:pt x="211405" y="92963"/>
                  </a:lnTo>
                  <a:lnTo>
                    <a:pt x="208530" y="93121"/>
                  </a:lnTo>
                  <a:lnTo>
                    <a:pt x="239943" y="93121"/>
                  </a:lnTo>
                  <a:lnTo>
                    <a:pt x="242888" y="87282"/>
                  </a:lnTo>
                  <a:lnTo>
                    <a:pt x="248551" y="58083"/>
                  </a:lnTo>
                  <a:lnTo>
                    <a:pt x="251705" y="23756"/>
                  </a:lnTo>
                  <a:lnTo>
                    <a:pt x="300920" y="23756"/>
                  </a:lnTo>
                  <a:lnTo>
                    <a:pt x="300920" y="2232"/>
                  </a:lnTo>
                  <a:close/>
                </a:path>
                <a:path w="807719" h="116205">
                  <a:moveTo>
                    <a:pt x="370432" y="0"/>
                  </a:moveTo>
                  <a:lnTo>
                    <a:pt x="347010" y="4808"/>
                  </a:lnTo>
                  <a:lnTo>
                    <a:pt x="330280" y="17659"/>
                  </a:lnTo>
                  <a:lnTo>
                    <a:pt x="320242" y="36190"/>
                  </a:lnTo>
                  <a:lnTo>
                    <a:pt x="316896" y="58040"/>
                  </a:lnTo>
                  <a:lnTo>
                    <a:pt x="320242" y="79891"/>
                  </a:lnTo>
                  <a:lnTo>
                    <a:pt x="330280" y="98423"/>
                  </a:lnTo>
                  <a:lnTo>
                    <a:pt x="347010" y="111274"/>
                  </a:lnTo>
                  <a:lnTo>
                    <a:pt x="370432" y="116083"/>
                  </a:lnTo>
                  <a:lnTo>
                    <a:pt x="393854" y="111274"/>
                  </a:lnTo>
                  <a:lnTo>
                    <a:pt x="410584" y="98423"/>
                  </a:lnTo>
                  <a:lnTo>
                    <a:pt x="413024" y="93917"/>
                  </a:lnTo>
                  <a:lnTo>
                    <a:pt x="370432" y="93917"/>
                  </a:lnTo>
                  <a:lnTo>
                    <a:pt x="356644" y="91069"/>
                  </a:lnTo>
                  <a:lnTo>
                    <a:pt x="346794" y="83333"/>
                  </a:lnTo>
                  <a:lnTo>
                    <a:pt x="340884" y="71920"/>
                  </a:lnTo>
                  <a:lnTo>
                    <a:pt x="338914" y="58040"/>
                  </a:lnTo>
                  <a:lnTo>
                    <a:pt x="340884" y="44159"/>
                  </a:lnTo>
                  <a:lnTo>
                    <a:pt x="346794" y="32746"/>
                  </a:lnTo>
                  <a:lnTo>
                    <a:pt x="356644" y="25010"/>
                  </a:lnTo>
                  <a:lnTo>
                    <a:pt x="370432" y="22162"/>
                  </a:lnTo>
                  <a:lnTo>
                    <a:pt x="413023" y="22162"/>
                  </a:lnTo>
                  <a:lnTo>
                    <a:pt x="410584" y="17659"/>
                  </a:lnTo>
                  <a:lnTo>
                    <a:pt x="393854" y="4808"/>
                  </a:lnTo>
                  <a:lnTo>
                    <a:pt x="370432" y="0"/>
                  </a:lnTo>
                  <a:close/>
                </a:path>
                <a:path w="807719" h="116205">
                  <a:moveTo>
                    <a:pt x="413023" y="22162"/>
                  </a:moveTo>
                  <a:lnTo>
                    <a:pt x="370432" y="22162"/>
                  </a:lnTo>
                  <a:lnTo>
                    <a:pt x="384139" y="25010"/>
                  </a:lnTo>
                  <a:lnTo>
                    <a:pt x="393945" y="32746"/>
                  </a:lnTo>
                  <a:lnTo>
                    <a:pt x="399839" y="44159"/>
                  </a:lnTo>
                  <a:lnTo>
                    <a:pt x="401806" y="58040"/>
                  </a:lnTo>
                  <a:lnTo>
                    <a:pt x="399839" y="71920"/>
                  </a:lnTo>
                  <a:lnTo>
                    <a:pt x="393945" y="83333"/>
                  </a:lnTo>
                  <a:lnTo>
                    <a:pt x="384139" y="91069"/>
                  </a:lnTo>
                  <a:lnTo>
                    <a:pt x="370432" y="93917"/>
                  </a:lnTo>
                  <a:lnTo>
                    <a:pt x="413024" y="93917"/>
                  </a:lnTo>
                  <a:lnTo>
                    <a:pt x="420621" y="79891"/>
                  </a:lnTo>
                  <a:lnTo>
                    <a:pt x="423967" y="58040"/>
                  </a:lnTo>
                  <a:lnTo>
                    <a:pt x="420621" y="36190"/>
                  </a:lnTo>
                  <a:lnTo>
                    <a:pt x="413023" y="22162"/>
                  </a:lnTo>
                  <a:close/>
                </a:path>
                <a:path w="807719" h="116205">
                  <a:moveTo>
                    <a:pt x="461530" y="2232"/>
                  </a:moveTo>
                  <a:lnTo>
                    <a:pt x="439940" y="2232"/>
                  </a:lnTo>
                  <a:lnTo>
                    <a:pt x="439940" y="113850"/>
                  </a:lnTo>
                  <a:lnTo>
                    <a:pt x="461530" y="113850"/>
                  </a:lnTo>
                  <a:lnTo>
                    <a:pt x="461530" y="68886"/>
                  </a:lnTo>
                  <a:lnTo>
                    <a:pt x="528303" y="68886"/>
                  </a:lnTo>
                  <a:lnTo>
                    <a:pt x="528303" y="47197"/>
                  </a:lnTo>
                  <a:lnTo>
                    <a:pt x="461530" y="47197"/>
                  </a:lnTo>
                  <a:lnTo>
                    <a:pt x="461530" y="2232"/>
                  </a:lnTo>
                  <a:close/>
                </a:path>
                <a:path w="807719" h="116205">
                  <a:moveTo>
                    <a:pt x="528303" y="68886"/>
                  </a:moveTo>
                  <a:lnTo>
                    <a:pt x="506717" y="68886"/>
                  </a:lnTo>
                  <a:lnTo>
                    <a:pt x="506717" y="113850"/>
                  </a:lnTo>
                  <a:lnTo>
                    <a:pt x="528303" y="113850"/>
                  </a:lnTo>
                  <a:lnTo>
                    <a:pt x="528303" y="68886"/>
                  </a:lnTo>
                  <a:close/>
                </a:path>
                <a:path w="807719" h="116205">
                  <a:moveTo>
                    <a:pt x="528303" y="2232"/>
                  </a:moveTo>
                  <a:lnTo>
                    <a:pt x="506717" y="2232"/>
                  </a:lnTo>
                  <a:lnTo>
                    <a:pt x="506717" y="47197"/>
                  </a:lnTo>
                  <a:lnTo>
                    <a:pt x="528303" y="47197"/>
                  </a:lnTo>
                  <a:lnTo>
                    <a:pt x="528303" y="2232"/>
                  </a:lnTo>
                  <a:close/>
                </a:path>
                <a:path w="807719" h="116205">
                  <a:moveTo>
                    <a:pt x="593351" y="23756"/>
                  </a:moveTo>
                  <a:lnTo>
                    <a:pt x="571910" y="23756"/>
                  </a:lnTo>
                  <a:lnTo>
                    <a:pt x="571910" y="113850"/>
                  </a:lnTo>
                  <a:lnTo>
                    <a:pt x="593351" y="113850"/>
                  </a:lnTo>
                  <a:lnTo>
                    <a:pt x="593351" y="23756"/>
                  </a:lnTo>
                  <a:close/>
                </a:path>
                <a:path w="807719" h="116205">
                  <a:moveTo>
                    <a:pt x="624293" y="2232"/>
                  </a:moveTo>
                  <a:lnTo>
                    <a:pt x="540967" y="2232"/>
                  </a:lnTo>
                  <a:lnTo>
                    <a:pt x="540967" y="23756"/>
                  </a:lnTo>
                  <a:lnTo>
                    <a:pt x="624293" y="23756"/>
                  </a:lnTo>
                  <a:lnTo>
                    <a:pt x="624293" y="2232"/>
                  </a:lnTo>
                  <a:close/>
                </a:path>
                <a:path w="807719" h="116205">
                  <a:moveTo>
                    <a:pt x="707906" y="2232"/>
                  </a:moveTo>
                  <a:lnTo>
                    <a:pt x="636958" y="2232"/>
                  </a:lnTo>
                  <a:lnTo>
                    <a:pt x="636958" y="113850"/>
                  </a:lnTo>
                  <a:lnTo>
                    <a:pt x="708771" y="113850"/>
                  </a:lnTo>
                  <a:lnTo>
                    <a:pt x="708771" y="92805"/>
                  </a:lnTo>
                  <a:lnTo>
                    <a:pt x="658544" y="92805"/>
                  </a:lnTo>
                  <a:lnTo>
                    <a:pt x="658544" y="67925"/>
                  </a:lnTo>
                  <a:lnTo>
                    <a:pt x="703591" y="67925"/>
                  </a:lnTo>
                  <a:lnTo>
                    <a:pt x="703591" y="47038"/>
                  </a:lnTo>
                  <a:lnTo>
                    <a:pt x="658544" y="47038"/>
                  </a:lnTo>
                  <a:lnTo>
                    <a:pt x="658544" y="23277"/>
                  </a:lnTo>
                  <a:lnTo>
                    <a:pt x="707906" y="23277"/>
                  </a:lnTo>
                  <a:lnTo>
                    <a:pt x="707906" y="2232"/>
                  </a:lnTo>
                  <a:close/>
                </a:path>
                <a:path w="807719" h="116205">
                  <a:moveTo>
                    <a:pt x="763747" y="2232"/>
                  </a:moveTo>
                  <a:lnTo>
                    <a:pt x="725752" y="2232"/>
                  </a:lnTo>
                  <a:lnTo>
                    <a:pt x="725752" y="113850"/>
                  </a:lnTo>
                  <a:lnTo>
                    <a:pt x="747337" y="113850"/>
                  </a:lnTo>
                  <a:lnTo>
                    <a:pt x="747337" y="77177"/>
                  </a:lnTo>
                  <a:lnTo>
                    <a:pt x="763747" y="77177"/>
                  </a:lnTo>
                  <a:lnTo>
                    <a:pt x="780798" y="75381"/>
                  </a:lnTo>
                  <a:lnTo>
                    <a:pt x="794598" y="69264"/>
                  </a:lnTo>
                  <a:lnTo>
                    <a:pt x="803838" y="57736"/>
                  </a:lnTo>
                  <a:lnTo>
                    <a:pt x="804139" y="56127"/>
                  </a:lnTo>
                  <a:lnTo>
                    <a:pt x="747337" y="56127"/>
                  </a:lnTo>
                  <a:lnTo>
                    <a:pt x="747337" y="23277"/>
                  </a:lnTo>
                  <a:lnTo>
                    <a:pt x="804138" y="23277"/>
                  </a:lnTo>
                  <a:lnTo>
                    <a:pt x="803838" y="21672"/>
                  </a:lnTo>
                  <a:lnTo>
                    <a:pt x="794598" y="10144"/>
                  </a:lnTo>
                  <a:lnTo>
                    <a:pt x="780798" y="4028"/>
                  </a:lnTo>
                  <a:lnTo>
                    <a:pt x="763747" y="2232"/>
                  </a:lnTo>
                  <a:close/>
                </a:path>
                <a:path w="807719" h="116205">
                  <a:moveTo>
                    <a:pt x="804138" y="23277"/>
                  </a:moveTo>
                  <a:lnTo>
                    <a:pt x="764754" y="23277"/>
                  </a:lnTo>
                  <a:lnTo>
                    <a:pt x="772622" y="23983"/>
                  </a:lnTo>
                  <a:lnTo>
                    <a:pt x="779127" y="26527"/>
                  </a:lnTo>
                  <a:lnTo>
                    <a:pt x="783554" y="31554"/>
                  </a:lnTo>
                  <a:lnTo>
                    <a:pt x="785188" y="39705"/>
                  </a:lnTo>
                  <a:lnTo>
                    <a:pt x="783554" y="47787"/>
                  </a:lnTo>
                  <a:lnTo>
                    <a:pt x="779127" y="52819"/>
                  </a:lnTo>
                  <a:lnTo>
                    <a:pt x="772622" y="55400"/>
                  </a:lnTo>
                  <a:lnTo>
                    <a:pt x="764754" y="56127"/>
                  </a:lnTo>
                  <a:lnTo>
                    <a:pt x="804139" y="56127"/>
                  </a:lnTo>
                  <a:lnTo>
                    <a:pt x="807209" y="39705"/>
                  </a:lnTo>
                  <a:lnTo>
                    <a:pt x="804138" y="2327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 descr=""/>
            <p:cNvSpPr/>
            <p:nvPr/>
          </p:nvSpPr>
          <p:spPr>
            <a:xfrm>
              <a:off x="2411517" y="2231279"/>
              <a:ext cx="807720" cy="116205"/>
            </a:xfrm>
            <a:custGeom>
              <a:avLst/>
              <a:gdLst/>
              <a:ahLst/>
              <a:cxnLst/>
              <a:rect l="l" t="t" r="r" b="b"/>
              <a:pathLst>
                <a:path w="807719" h="116205">
                  <a:moveTo>
                    <a:pt x="0" y="2232"/>
                  </a:moveTo>
                  <a:lnTo>
                    <a:pt x="0" y="113850"/>
                  </a:lnTo>
                  <a:lnTo>
                    <a:pt x="43318" y="113850"/>
                  </a:lnTo>
                  <a:lnTo>
                    <a:pt x="56909" y="112532"/>
                  </a:lnTo>
                  <a:lnTo>
                    <a:pt x="69689" y="107731"/>
                  </a:lnTo>
                  <a:lnTo>
                    <a:pt x="79178" y="98177"/>
                  </a:lnTo>
                  <a:lnTo>
                    <a:pt x="82892" y="82599"/>
                  </a:lnTo>
                  <a:lnTo>
                    <a:pt x="81276" y="71782"/>
                  </a:lnTo>
                  <a:lnTo>
                    <a:pt x="76975" y="63761"/>
                  </a:lnTo>
                  <a:lnTo>
                    <a:pt x="70811" y="58223"/>
                  </a:lnTo>
                  <a:lnTo>
                    <a:pt x="63607" y="54853"/>
                  </a:lnTo>
                  <a:lnTo>
                    <a:pt x="69756" y="51468"/>
                  </a:lnTo>
                  <a:lnTo>
                    <a:pt x="74582" y="46303"/>
                  </a:lnTo>
                  <a:lnTo>
                    <a:pt x="77735" y="39314"/>
                  </a:lnTo>
                  <a:lnTo>
                    <a:pt x="78864" y="30457"/>
                  </a:lnTo>
                  <a:lnTo>
                    <a:pt x="76438" y="17973"/>
                  </a:lnTo>
                  <a:lnTo>
                    <a:pt x="69492" y="9168"/>
                  </a:lnTo>
                  <a:lnTo>
                    <a:pt x="58525" y="3951"/>
                  </a:lnTo>
                  <a:lnTo>
                    <a:pt x="44038" y="2232"/>
                  </a:lnTo>
                  <a:lnTo>
                    <a:pt x="0" y="2232"/>
                  </a:lnTo>
                  <a:close/>
                </a:path>
                <a:path w="807719" h="116205">
                  <a:moveTo>
                    <a:pt x="61307" y="80046"/>
                  </a:moveTo>
                  <a:lnTo>
                    <a:pt x="61307" y="92163"/>
                  </a:lnTo>
                  <a:lnTo>
                    <a:pt x="52670" y="94396"/>
                  </a:lnTo>
                  <a:lnTo>
                    <a:pt x="43030" y="94396"/>
                  </a:lnTo>
                  <a:lnTo>
                    <a:pt x="21441" y="94396"/>
                  </a:lnTo>
                  <a:lnTo>
                    <a:pt x="21441" y="65697"/>
                  </a:lnTo>
                  <a:lnTo>
                    <a:pt x="44179" y="65697"/>
                  </a:lnTo>
                  <a:lnTo>
                    <a:pt x="52815" y="65697"/>
                  </a:lnTo>
                  <a:lnTo>
                    <a:pt x="61307" y="68245"/>
                  </a:lnTo>
                  <a:lnTo>
                    <a:pt x="61307" y="80046"/>
                  </a:lnTo>
                  <a:close/>
                </a:path>
                <a:path w="807719" h="116205">
                  <a:moveTo>
                    <a:pt x="57419" y="34599"/>
                  </a:moveTo>
                  <a:lnTo>
                    <a:pt x="57419" y="43211"/>
                  </a:lnTo>
                  <a:lnTo>
                    <a:pt x="51518" y="47358"/>
                  </a:lnTo>
                  <a:lnTo>
                    <a:pt x="43318" y="47358"/>
                  </a:lnTo>
                  <a:lnTo>
                    <a:pt x="21584" y="47358"/>
                  </a:lnTo>
                  <a:lnTo>
                    <a:pt x="21584" y="21845"/>
                  </a:lnTo>
                  <a:lnTo>
                    <a:pt x="42166" y="21845"/>
                  </a:lnTo>
                  <a:lnTo>
                    <a:pt x="51663" y="21845"/>
                  </a:lnTo>
                  <a:lnTo>
                    <a:pt x="57419" y="25830"/>
                  </a:lnTo>
                  <a:lnTo>
                    <a:pt x="57419" y="34599"/>
                  </a:lnTo>
                  <a:close/>
                </a:path>
                <a:path w="807719" h="116205">
                  <a:moveTo>
                    <a:pt x="93253" y="58040"/>
                  </a:moveTo>
                  <a:lnTo>
                    <a:pt x="96600" y="79891"/>
                  </a:lnTo>
                  <a:lnTo>
                    <a:pt x="106639" y="98423"/>
                  </a:lnTo>
                  <a:lnTo>
                    <a:pt x="123370" y="111274"/>
                  </a:lnTo>
                  <a:lnTo>
                    <a:pt x="146792" y="116083"/>
                  </a:lnTo>
                  <a:lnTo>
                    <a:pt x="170213" y="111274"/>
                  </a:lnTo>
                  <a:lnTo>
                    <a:pt x="186943" y="98423"/>
                  </a:lnTo>
                  <a:lnTo>
                    <a:pt x="196982" y="79891"/>
                  </a:lnTo>
                  <a:lnTo>
                    <a:pt x="200328" y="58040"/>
                  </a:lnTo>
                  <a:lnTo>
                    <a:pt x="196982" y="36190"/>
                  </a:lnTo>
                  <a:lnTo>
                    <a:pt x="186943" y="17659"/>
                  </a:lnTo>
                  <a:lnTo>
                    <a:pt x="170213" y="4808"/>
                  </a:lnTo>
                  <a:lnTo>
                    <a:pt x="146792" y="0"/>
                  </a:lnTo>
                  <a:lnTo>
                    <a:pt x="123370" y="4808"/>
                  </a:lnTo>
                  <a:lnTo>
                    <a:pt x="106639" y="17659"/>
                  </a:lnTo>
                  <a:lnTo>
                    <a:pt x="96600" y="36190"/>
                  </a:lnTo>
                  <a:lnTo>
                    <a:pt x="93253" y="58040"/>
                  </a:lnTo>
                  <a:close/>
                </a:path>
                <a:path w="807719" h="116205">
                  <a:moveTo>
                    <a:pt x="178163" y="58040"/>
                  </a:moveTo>
                  <a:lnTo>
                    <a:pt x="176195" y="71920"/>
                  </a:lnTo>
                  <a:lnTo>
                    <a:pt x="170302" y="83333"/>
                  </a:lnTo>
                  <a:lnTo>
                    <a:pt x="160497" y="91069"/>
                  </a:lnTo>
                  <a:lnTo>
                    <a:pt x="146792" y="93917"/>
                  </a:lnTo>
                  <a:lnTo>
                    <a:pt x="133003" y="91069"/>
                  </a:lnTo>
                  <a:lnTo>
                    <a:pt x="123154" y="83333"/>
                  </a:lnTo>
                  <a:lnTo>
                    <a:pt x="117244" y="71920"/>
                  </a:lnTo>
                  <a:lnTo>
                    <a:pt x="115275" y="58040"/>
                  </a:lnTo>
                  <a:lnTo>
                    <a:pt x="117244" y="44159"/>
                  </a:lnTo>
                  <a:lnTo>
                    <a:pt x="123154" y="32746"/>
                  </a:lnTo>
                  <a:lnTo>
                    <a:pt x="133003" y="25010"/>
                  </a:lnTo>
                  <a:lnTo>
                    <a:pt x="146792" y="22162"/>
                  </a:lnTo>
                  <a:lnTo>
                    <a:pt x="160497" y="25010"/>
                  </a:lnTo>
                  <a:lnTo>
                    <a:pt x="170302" y="32746"/>
                  </a:lnTo>
                  <a:lnTo>
                    <a:pt x="176195" y="44159"/>
                  </a:lnTo>
                  <a:lnTo>
                    <a:pt x="178163" y="58040"/>
                  </a:lnTo>
                  <a:close/>
                </a:path>
                <a:path w="807719" h="116205">
                  <a:moveTo>
                    <a:pt x="231843" y="2232"/>
                  </a:moveTo>
                  <a:lnTo>
                    <a:pt x="227023" y="61828"/>
                  </a:lnTo>
                  <a:lnTo>
                    <a:pt x="208530" y="93121"/>
                  </a:lnTo>
                  <a:lnTo>
                    <a:pt x="206369" y="92805"/>
                  </a:lnTo>
                  <a:lnTo>
                    <a:pt x="204501" y="92163"/>
                  </a:lnTo>
                  <a:lnTo>
                    <a:pt x="204501" y="113212"/>
                  </a:lnTo>
                  <a:lnTo>
                    <a:pt x="208530" y="114807"/>
                  </a:lnTo>
                  <a:lnTo>
                    <a:pt x="212270" y="115286"/>
                  </a:lnTo>
                  <a:lnTo>
                    <a:pt x="215726" y="115286"/>
                  </a:lnTo>
                  <a:lnTo>
                    <a:pt x="232639" y="107600"/>
                  </a:lnTo>
                  <a:lnTo>
                    <a:pt x="242888" y="87282"/>
                  </a:lnTo>
                  <a:lnTo>
                    <a:pt x="248551" y="58083"/>
                  </a:lnTo>
                  <a:lnTo>
                    <a:pt x="251705" y="23756"/>
                  </a:lnTo>
                  <a:lnTo>
                    <a:pt x="279333" y="23756"/>
                  </a:lnTo>
                  <a:lnTo>
                    <a:pt x="279333" y="113850"/>
                  </a:lnTo>
                  <a:lnTo>
                    <a:pt x="300920" y="113850"/>
                  </a:lnTo>
                  <a:lnTo>
                    <a:pt x="300920" y="2232"/>
                  </a:lnTo>
                  <a:lnTo>
                    <a:pt x="231843" y="2232"/>
                  </a:lnTo>
                  <a:close/>
                </a:path>
                <a:path w="807719" h="116205">
                  <a:moveTo>
                    <a:pt x="316896" y="58040"/>
                  </a:moveTo>
                  <a:lnTo>
                    <a:pt x="320242" y="79891"/>
                  </a:lnTo>
                  <a:lnTo>
                    <a:pt x="330280" y="98423"/>
                  </a:lnTo>
                  <a:lnTo>
                    <a:pt x="347010" y="111274"/>
                  </a:lnTo>
                  <a:lnTo>
                    <a:pt x="370432" y="116083"/>
                  </a:lnTo>
                  <a:lnTo>
                    <a:pt x="393854" y="111274"/>
                  </a:lnTo>
                  <a:lnTo>
                    <a:pt x="410584" y="98423"/>
                  </a:lnTo>
                  <a:lnTo>
                    <a:pt x="420621" y="79891"/>
                  </a:lnTo>
                  <a:lnTo>
                    <a:pt x="423967" y="58040"/>
                  </a:lnTo>
                  <a:lnTo>
                    <a:pt x="420621" y="36190"/>
                  </a:lnTo>
                  <a:lnTo>
                    <a:pt x="410584" y="17659"/>
                  </a:lnTo>
                  <a:lnTo>
                    <a:pt x="393854" y="4808"/>
                  </a:lnTo>
                  <a:lnTo>
                    <a:pt x="370432" y="0"/>
                  </a:lnTo>
                  <a:lnTo>
                    <a:pt x="347010" y="4808"/>
                  </a:lnTo>
                  <a:lnTo>
                    <a:pt x="330280" y="17659"/>
                  </a:lnTo>
                  <a:lnTo>
                    <a:pt x="320242" y="36190"/>
                  </a:lnTo>
                  <a:lnTo>
                    <a:pt x="316896" y="58040"/>
                  </a:lnTo>
                  <a:close/>
                </a:path>
                <a:path w="807719" h="116205">
                  <a:moveTo>
                    <a:pt x="401806" y="58040"/>
                  </a:moveTo>
                  <a:lnTo>
                    <a:pt x="399839" y="71920"/>
                  </a:lnTo>
                  <a:lnTo>
                    <a:pt x="393945" y="83333"/>
                  </a:lnTo>
                  <a:lnTo>
                    <a:pt x="384139" y="91069"/>
                  </a:lnTo>
                  <a:lnTo>
                    <a:pt x="370432" y="93917"/>
                  </a:lnTo>
                  <a:lnTo>
                    <a:pt x="356644" y="91069"/>
                  </a:lnTo>
                  <a:lnTo>
                    <a:pt x="346794" y="83333"/>
                  </a:lnTo>
                  <a:lnTo>
                    <a:pt x="340884" y="71920"/>
                  </a:lnTo>
                  <a:lnTo>
                    <a:pt x="338914" y="58040"/>
                  </a:lnTo>
                  <a:lnTo>
                    <a:pt x="340884" y="44159"/>
                  </a:lnTo>
                  <a:lnTo>
                    <a:pt x="346794" y="32746"/>
                  </a:lnTo>
                  <a:lnTo>
                    <a:pt x="356644" y="25010"/>
                  </a:lnTo>
                  <a:lnTo>
                    <a:pt x="370432" y="22162"/>
                  </a:lnTo>
                  <a:lnTo>
                    <a:pt x="384139" y="25010"/>
                  </a:lnTo>
                  <a:lnTo>
                    <a:pt x="393945" y="32746"/>
                  </a:lnTo>
                  <a:lnTo>
                    <a:pt x="399839" y="44159"/>
                  </a:lnTo>
                  <a:lnTo>
                    <a:pt x="401806" y="58040"/>
                  </a:lnTo>
                  <a:close/>
                </a:path>
                <a:path w="807719" h="116205">
                  <a:moveTo>
                    <a:pt x="506717" y="2232"/>
                  </a:moveTo>
                  <a:lnTo>
                    <a:pt x="506717" y="47197"/>
                  </a:lnTo>
                  <a:lnTo>
                    <a:pt x="461530" y="47197"/>
                  </a:lnTo>
                  <a:lnTo>
                    <a:pt x="461530" y="2232"/>
                  </a:lnTo>
                  <a:lnTo>
                    <a:pt x="439940" y="2232"/>
                  </a:lnTo>
                  <a:lnTo>
                    <a:pt x="439940" y="113850"/>
                  </a:lnTo>
                  <a:lnTo>
                    <a:pt x="461530" y="113850"/>
                  </a:lnTo>
                  <a:lnTo>
                    <a:pt x="461530" y="68886"/>
                  </a:lnTo>
                  <a:lnTo>
                    <a:pt x="506717" y="68886"/>
                  </a:lnTo>
                  <a:lnTo>
                    <a:pt x="506717" y="113850"/>
                  </a:lnTo>
                  <a:lnTo>
                    <a:pt x="528303" y="113850"/>
                  </a:lnTo>
                  <a:lnTo>
                    <a:pt x="528303" y="2232"/>
                  </a:lnTo>
                  <a:lnTo>
                    <a:pt x="506717" y="2232"/>
                  </a:lnTo>
                  <a:close/>
                </a:path>
                <a:path w="807719" h="116205">
                  <a:moveTo>
                    <a:pt x="540967" y="2232"/>
                  </a:moveTo>
                  <a:lnTo>
                    <a:pt x="540967" y="23756"/>
                  </a:lnTo>
                  <a:lnTo>
                    <a:pt x="571910" y="23756"/>
                  </a:lnTo>
                  <a:lnTo>
                    <a:pt x="571910" y="113850"/>
                  </a:lnTo>
                  <a:lnTo>
                    <a:pt x="593351" y="113850"/>
                  </a:lnTo>
                  <a:lnTo>
                    <a:pt x="593351" y="23756"/>
                  </a:lnTo>
                  <a:lnTo>
                    <a:pt x="624293" y="23756"/>
                  </a:lnTo>
                  <a:lnTo>
                    <a:pt x="624293" y="2232"/>
                  </a:lnTo>
                  <a:lnTo>
                    <a:pt x="540967" y="2232"/>
                  </a:lnTo>
                  <a:close/>
                </a:path>
                <a:path w="807719" h="116205">
                  <a:moveTo>
                    <a:pt x="636958" y="2232"/>
                  </a:moveTo>
                  <a:lnTo>
                    <a:pt x="636958" y="113850"/>
                  </a:lnTo>
                  <a:lnTo>
                    <a:pt x="708771" y="113850"/>
                  </a:lnTo>
                  <a:lnTo>
                    <a:pt x="708771" y="92805"/>
                  </a:lnTo>
                  <a:lnTo>
                    <a:pt x="658544" y="92805"/>
                  </a:lnTo>
                  <a:lnTo>
                    <a:pt x="658544" y="67925"/>
                  </a:lnTo>
                  <a:lnTo>
                    <a:pt x="703591" y="67925"/>
                  </a:lnTo>
                  <a:lnTo>
                    <a:pt x="703591" y="47038"/>
                  </a:lnTo>
                  <a:lnTo>
                    <a:pt x="658544" y="47038"/>
                  </a:lnTo>
                  <a:lnTo>
                    <a:pt x="658544" y="23277"/>
                  </a:lnTo>
                  <a:lnTo>
                    <a:pt x="707906" y="23277"/>
                  </a:lnTo>
                  <a:lnTo>
                    <a:pt x="707906" y="2232"/>
                  </a:lnTo>
                  <a:lnTo>
                    <a:pt x="636958" y="2232"/>
                  </a:lnTo>
                  <a:close/>
                </a:path>
                <a:path w="807719" h="116205">
                  <a:moveTo>
                    <a:pt x="725752" y="2232"/>
                  </a:moveTo>
                  <a:lnTo>
                    <a:pt x="725752" y="113850"/>
                  </a:lnTo>
                  <a:lnTo>
                    <a:pt x="747337" y="113850"/>
                  </a:lnTo>
                  <a:lnTo>
                    <a:pt x="747337" y="77177"/>
                  </a:lnTo>
                  <a:lnTo>
                    <a:pt x="763747" y="77177"/>
                  </a:lnTo>
                  <a:lnTo>
                    <a:pt x="780798" y="75381"/>
                  </a:lnTo>
                  <a:lnTo>
                    <a:pt x="794598" y="69264"/>
                  </a:lnTo>
                  <a:lnTo>
                    <a:pt x="803838" y="57736"/>
                  </a:lnTo>
                  <a:lnTo>
                    <a:pt x="807209" y="39705"/>
                  </a:lnTo>
                  <a:lnTo>
                    <a:pt x="803838" y="21672"/>
                  </a:lnTo>
                  <a:lnTo>
                    <a:pt x="794598" y="10144"/>
                  </a:lnTo>
                  <a:lnTo>
                    <a:pt x="780798" y="4028"/>
                  </a:lnTo>
                  <a:lnTo>
                    <a:pt x="763747" y="2232"/>
                  </a:lnTo>
                  <a:lnTo>
                    <a:pt x="725752" y="2232"/>
                  </a:lnTo>
                  <a:close/>
                </a:path>
                <a:path w="807719" h="116205">
                  <a:moveTo>
                    <a:pt x="785188" y="39705"/>
                  </a:moveTo>
                  <a:lnTo>
                    <a:pt x="783554" y="47787"/>
                  </a:lnTo>
                  <a:lnTo>
                    <a:pt x="779127" y="52819"/>
                  </a:lnTo>
                  <a:lnTo>
                    <a:pt x="772622" y="55400"/>
                  </a:lnTo>
                  <a:lnTo>
                    <a:pt x="764754" y="56127"/>
                  </a:lnTo>
                  <a:lnTo>
                    <a:pt x="747337" y="56127"/>
                  </a:lnTo>
                  <a:lnTo>
                    <a:pt x="747337" y="23277"/>
                  </a:lnTo>
                  <a:lnTo>
                    <a:pt x="764754" y="23277"/>
                  </a:lnTo>
                  <a:lnTo>
                    <a:pt x="772622" y="23983"/>
                  </a:lnTo>
                  <a:lnTo>
                    <a:pt x="779127" y="26527"/>
                  </a:lnTo>
                  <a:lnTo>
                    <a:pt x="783554" y="31554"/>
                  </a:lnTo>
                  <a:lnTo>
                    <a:pt x="785188" y="39705"/>
                  </a:lnTo>
                  <a:close/>
                </a:path>
              </a:pathLst>
            </a:custGeom>
            <a:ln w="10800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 descr=""/>
            <p:cNvSpPr/>
            <p:nvPr/>
          </p:nvSpPr>
          <p:spPr>
            <a:xfrm>
              <a:off x="2228180" y="2195567"/>
              <a:ext cx="180340" cy="164465"/>
            </a:xfrm>
            <a:custGeom>
              <a:avLst/>
              <a:gdLst/>
              <a:ahLst/>
              <a:cxnLst/>
              <a:rect l="l" t="t" r="r" b="b"/>
              <a:pathLst>
                <a:path w="180339" h="164464">
                  <a:moveTo>
                    <a:pt x="180035" y="0"/>
                  </a:moveTo>
                  <a:lnTo>
                    <a:pt x="64756" y="712"/>
                  </a:lnTo>
                  <a:lnTo>
                    <a:pt x="0" y="164209"/>
                  </a:lnTo>
                  <a:lnTo>
                    <a:pt x="122396" y="164209"/>
                  </a:lnTo>
                  <a:lnTo>
                    <a:pt x="1800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136" descr=""/>
            <p:cNvSpPr/>
            <p:nvPr/>
          </p:nvSpPr>
          <p:spPr>
            <a:xfrm>
              <a:off x="2228180" y="2195567"/>
              <a:ext cx="180340" cy="164465"/>
            </a:xfrm>
            <a:custGeom>
              <a:avLst/>
              <a:gdLst/>
              <a:ahLst/>
              <a:cxnLst/>
              <a:rect l="l" t="t" r="r" b="b"/>
              <a:pathLst>
                <a:path w="180339" h="164464">
                  <a:moveTo>
                    <a:pt x="0" y="164209"/>
                  </a:moveTo>
                  <a:lnTo>
                    <a:pt x="64756" y="712"/>
                  </a:lnTo>
                  <a:lnTo>
                    <a:pt x="180035" y="0"/>
                  </a:lnTo>
                  <a:lnTo>
                    <a:pt x="122396" y="164209"/>
                  </a:lnTo>
                  <a:lnTo>
                    <a:pt x="0" y="164209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" name="object 137" descr=""/>
            <p:cNvSpPr/>
            <p:nvPr/>
          </p:nvSpPr>
          <p:spPr>
            <a:xfrm>
              <a:off x="2228180" y="2195567"/>
              <a:ext cx="180340" cy="164465"/>
            </a:xfrm>
            <a:custGeom>
              <a:avLst/>
              <a:gdLst/>
              <a:ahLst/>
              <a:cxnLst/>
              <a:rect l="l" t="t" r="r" b="b"/>
              <a:pathLst>
                <a:path w="180339" h="164464">
                  <a:moveTo>
                    <a:pt x="64756" y="712"/>
                  </a:moveTo>
                  <a:lnTo>
                    <a:pt x="180035" y="0"/>
                  </a:lnTo>
                  <a:lnTo>
                    <a:pt x="122396" y="164209"/>
                  </a:lnTo>
                </a:path>
                <a:path w="180339" h="164464">
                  <a:moveTo>
                    <a:pt x="122396" y="164209"/>
                  </a:moveTo>
                  <a:lnTo>
                    <a:pt x="0" y="164209"/>
                  </a:lnTo>
                  <a:lnTo>
                    <a:pt x="64756" y="712"/>
                  </a:lnTo>
                </a:path>
                <a:path w="180339" h="164464">
                  <a:moveTo>
                    <a:pt x="102854" y="453"/>
                  </a:moveTo>
                  <a:lnTo>
                    <a:pt x="41662" y="164209"/>
                  </a:lnTo>
                </a:path>
                <a:path w="180339" h="164464">
                  <a:moveTo>
                    <a:pt x="142937" y="453"/>
                  </a:moveTo>
                  <a:lnTo>
                    <a:pt x="81744" y="164209"/>
                  </a:lnTo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8" name="object 138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62060" y="2006240"/>
              <a:ext cx="5147536" cy="5147536"/>
            </a:xfrm>
            <a:prstGeom prst="rect">
              <a:avLst/>
            </a:prstGeom>
          </p:spPr>
        </p:pic>
        <p:sp>
          <p:nvSpPr>
            <p:cNvPr id="139" name="object 139" descr=""/>
            <p:cNvSpPr/>
            <p:nvPr/>
          </p:nvSpPr>
          <p:spPr>
            <a:xfrm>
              <a:off x="4364215" y="4599591"/>
              <a:ext cx="2070100" cy="2136140"/>
            </a:xfrm>
            <a:custGeom>
              <a:avLst/>
              <a:gdLst/>
              <a:ahLst/>
              <a:cxnLst/>
              <a:rect l="l" t="t" r="r" b="b"/>
              <a:pathLst>
                <a:path w="2070100" h="2136140">
                  <a:moveTo>
                    <a:pt x="45453" y="2135543"/>
                  </a:moveTo>
                  <a:close/>
                </a:path>
                <a:path w="2070100" h="2136140">
                  <a:moveTo>
                    <a:pt x="46431" y="2134070"/>
                  </a:moveTo>
                  <a:lnTo>
                    <a:pt x="46304" y="2133993"/>
                  </a:lnTo>
                  <a:lnTo>
                    <a:pt x="46329" y="2134133"/>
                  </a:lnTo>
                  <a:close/>
                </a:path>
                <a:path w="2070100" h="2136140">
                  <a:moveTo>
                    <a:pt x="46469" y="2134895"/>
                  </a:moveTo>
                  <a:lnTo>
                    <a:pt x="46342" y="2134197"/>
                  </a:lnTo>
                  <a:lnTo>
                    <a:pt x="46050" y="2134654"/>
                  </a:lnTo>
                  <a:lnTo>
                    <a:pt x="45453" y="2135543"/>
                  </a:lnTo>
                  <a:lnTo>
                    <a:pt x="46355" y="2135467"/>
                  </a:lnTo>
                  <a:lnTo>
                    <a:pt x="46469" y="2134895"/>
                  </a:lnTo>
                  <a:close/>
                </a:path>
                <a:path w="2070100" h="2136140">
                  <a:moveTo>
                    <a:pt x="51371" y="904303"/>
                  </a:moveTo>
                  <a:lnTo>
                    <a:pt x="50876" y="903846"/>
                  </a:lnTo>
                  <a:lnTo>
                    <a:pt x="50622" y="903630"/>
                  </a:lnTo>
                  <a:lnTo>
                    <a:pt x="50012" y="903681"/>
                  </a:lnTo>
                  <a:lnTo>
                    <a:pt x="49326" y="903617"/>
                  </a:lnTo>
                  <a:lnTo>
                    <a:pt x="48806" y="903859"/>
                  </a:lnTo>
                  <a:lnTo>
                    <a:pt x="48171" y="904138"/>
                  </a:lnTo>
                  <a:lnTo>
                    <a:pt x="47637" y="904887"/>
                  </a:lnTo>
                  <a:lnTo>
                    <a:pt x="48691" y="905738"/>
                  </a:lnTo>
                  <a:lnTo>
                    <a:pt x="49606" y="905484"/>
                  </a:lnTo>
                  <a:lnTo>
                    <a:pt x="50647" y="905116"/>
                  </a:lnTo>
                  <a:lnTo>
                    <a:pt x="50990" y="904633"/>
                  </a:lnTo>
                  <a:lnTo>
                    <a:pt x="51371" y="904303"/>
                  </a:lnTo>
                  <a:close/>
                </a:path>
                <a:path w="2070100" h="2136140">
                  <a:moveTo>
                    <a:pt x="54203" y="884161"/>
                  </a:moveTo>
                  <a:lnTo>
                    <a:pt x="53670" y="883018"/>
                  </a:lnTo>
                  <a:lnTo>
                    <a:pt x="53060" y="881710"/>
                  </a:lnTo>
                  <a:lnTo>
                    <a:pt x="51092" y="881049"/>
                  </a:lnTo>
                  <a:lnTo>
                    <a:pt x="48450" y="882027"/>
                  </a:lnTo>
                  <a:lnTo>
                    <a:pt x="48069" y="882891"/>
                  </a:lnTo>
                  <a:lnTo>
                    <a:pt x="48742" y="885621"/>
                  </a:lnTo>
                  <a:lnTo>
                    <a:pt x="50482" y="886841"/>
                  </a:lnTo>
                  <a:lnTo>
                    <a:pt x="53200" y="886040"/>
                  </a:lnTo>
                  <a:lnTo>
                    <a:pt x="54203" y="884161"/>
                  </a:lnTo>
                  <a:close/>
                </a:path>
                <a:path w="2070100" h="2136140">
                  <a:moveTo>
                    <a:pt x="60109" y="2101088"/>
                  </a:moveTo>
                  <a:lnTo>
                    <a:pt x="59880" y="2100770"/>
                  </a:lnTo>
                  <a:lnTo>
                    <a:pt x="60109" y="2101088"/>
                  </a:lnTo>
                  <a:close/>
                </a:path>
                <a:path w="2070100" h="2136140">
                  <a:moveTo>
                    <a:pt x="60706" y="2126348"/>
                  </a:moveTo>
                  <a:lnTo>
                    <a:pt x="60502" y="2126272"/>
                  </a:lnTo>
                  <a:lnTo>
                    <a:pt x="60299" y="2126183"/>
                  </a:lnTo>
                  <a:lnTo>
                    <a:pt x="60083" y="2126132"/>
                  </a:lnTo>
                  <a:lnTo>
                    <a:pt x="60007" y="2126323"/>
                  </a:lnTo>
                  <a:lnTo>
                    <a:pt x="60375" y="2126589"/>
                  </a:lnTo>
                  <a:lnTo>
                    <a:pt x="60579" y="2126653"/>
                  </a:lnTo>
                  <a:lnTo>
                    <a:pt x="60706" y="2126348"/>
                  </a:lnTo>
                  <a:close/>
                </a:path>
                <a:path w="2070100" h="2136140">
                  <a:moveTo>
                    <a:pt x="62204" y="2104682"/>
                  </a:moveTo>
                  <a:lnTo>
                    <a:pt x="61874" y="2104682"/>
                  </a:lnTo>
                  <a:lnTo>
                    <a:pt x="61569" y="2104605"/>
                  </a:lnTo>
                  <a:lnTo>
                    <a:pt x="61366" y="2104847"/>
                  </a:lnTo>
                  <a:lnTo>
                    <a:pt x="61302" y="2105152"/>
                  </a:lnTo>
                  <a:lnTo>
                    <a:pt x="61366" y="2105329"/>
                  </a:lnTo>
                  <a:lnTo>
                    <a:pt x="61417" y="2105469"/>
                  </a:lnTo>
                  <a:lnTo>
                    <a:pt x="61722" y="2105520"/>
                  </a:lnTo>
                  <a:lnTo>
                    <a:pt x="61912" y="2105609"/>
                  </a:lnTo>
                  <a:lnTo>
                    <a:pt x="62103" y="2105012"/>
                  </a:lnTo>
                  <a:lnTo>
                    <a:pt x="62204" y="2104682"/>
                  </a:lnTo>
                  <a:close/>
                </a:path>
                <a:path w="2070100" h="2136140">
                  <a:moveTo>
                    <a:pt x="63538" y="956094"/>
                  </a:moveTo>
                  <a:lnTo>
                    <a:pt x="62522" y="954963"/>
                  </a:lnTo>
                  <a:lnTo>
                    <a:pt x="49530" y="960285"/>
                  </a:lnTo>
                  <a:lnTo>
                    <a:pt x="49530" y="961174"/>
                  </a:lnTo>
                  <a:lnTo>
                    <a:pt x="49479" y="961656"/>
                  </a:lnTo>
                  <a:lnTo>
                    <a:pt x="49187" y="961847"/>
                  </a:lnTo>
                  <a:lnTo>
                    <a:pt x="49034" y="962012"/>
                  </a:lnTo>
                  <a:lnTo>
                    <a:pt x="49136" y="961174"/>
                  </a:lnTo>
                  <a:lnTo>
                    <a:pt x="49339" y="960666"/>
                  </a:lnTo>
                  <a:lnTo>
                    <a:pt x="49530" y="961174"/>
                  </a:lnTo>
                  <a:lnTo>
                    <a:pt x="49530" y="960285"/>
                  </a:lnTo>
                  <a:lnTo>
                    <a:pt x="49237" y="960399"/>
                  </a:lnTo>
                  <a:lnTo>
                    <a:pt x="49288" y="960539"/>
                  </a:lnTo>
                  <a:lnTo>
                    <a:pt x="39497" y="964272"/>
                  </a:lnTo>
                  <a:lnTo>
                    <a:pt x="32778" y="966978"/>
                  </a:lnTo>
                  <a:lnTo>
                    <a:pt x="32778" y="969225"/>
                  </a:lnTo>
                  <a:lnTo>
                    <a:pt x="32334" y="969314"/>
                  </a:lnTo>
                  <a:lnTo>
                    <a:pt x="32486" y="968895"/>
                  </a:lnTo>
                  <a:lnTo>
                    <a:pt x="32778" y="969225"/>
                  </a:lnTo>
                  <a:lnTo>
                    <a:pt x="32778" y="966978"/>
                  </a:lnTo>
                  <a:lnTo>
                    <a:pt x="32156" y="967219"/>
                  </a:lnTo>
                  <a:lnTo>
                    <a:pt x="0" y="980325"/>
                  </a:lnTo>
                  <a:lnTo>
                    <a:pt x="0" y="982548"/>
                  </a:lnTo>
                  <a:lnTo>
                    <a:pt x="38036" y="969314"/>
                  </a:lnTo>
                  <a:lnTo>
                    <a:pt x="38557" y="969137"/>
                  </a:lnTo>
                  <a:lnTo>
                    <a:pt x="38531" y="968895"/>
                  </a:lnTo>
                  <a:lnTo>
                    <a:pt x="38493" y="968629"/>
                  </a:lnTo>
                  <a:lnTo>
                    <a:pt x="38404" y="968286"/>
                  </a:lnTo>
                  <a:lnTo>
                    <a:pt x="38404" y="967422"/>
                  </a:lnTo>
                  <a:lnTo>
                    <a:pt x="38760" y="967193"/>
                  </a:lnTo>
                  <a:lnTo>
                    <a:pt x="38976" y="967016"/>
                  </a:lnTo>
                  <a:lnTo>
                    <a:pt x="39268" y="967193"/>
                  </a:lnTo>
                  <a:lnTo>
                    <a:pt x="39433" y="967778"/>
                  </a:lnTo>
                  <a:lnTo>
                    <a:pt x="39598" y="968756"/>
                  </a:lnTo>
                  <a:lnTo>
                    <a:pt x="44589" y="967016"/>
                  </a:lnTo>
                  <a:lnTo>
                    <a:pt x="58991" y="962012"/>
                  </a:lnTo>
                  <a:lnTo>
                    <a:pt x="60337" y="961542"/>
                  </a:lnTo>
                  <a:lnTo>
                    <a:pt x="60756" y="960666"/>
                  </a:lnTo>
                  <a:lnTo>
                    <a:pt x="61620" y="958811"/>
                  </a:lnTo>
                  <a:lnTo>
                    <a:pt x="61709" y="958634"/>
                  </a:lnTo>
                  <a:lnTo>
                    <a:pt x="61582" y="958811"/>
                  </a:lnTo>
                  <a:lnTo>
                    <a:pt x="61785" y="958138"/>
                  </a:lnTo>
                  <a:lnTo>
                    <a:pt x="61963" y="957465"/>
                  </a:lnTo>
                  <a:lnTo>
                    <a:pt x="62395" y="956271"/>
                  </a:lnTo>
                  <a:lnTo>
                    <a:pt x="63538" y="956094"/>
                  </a:lnTo>
                  <a:close/>
                </a:path>
                <a:path w="2070100" h="2136140">
                  <a:moveTo>
                    <a:pt x="92900" y="2096122"/>
                  </a:moveTo>
                  <a:lnTo>
                    <a:pt x="92811" y="2096249"/>
                  </a:lnTo>
                  <a:lnTo>
                    <a:pt x="92900" y="2096122"/>
                  </a:lnTo>
                  <a:close/>
                </a:path>
                <a:path w="2070100" h="2136140">
                  <a:moveTo>
                    <a:pt x="94259" y="2094064"/>
                  </a:moveTo>
                  <a:lnTo>
                    <a:pt x="94081" y="2093988"/>
                  </a:lnTo>
                  <a:lnTo>
                    <a:pt x="94119" y="2094166"/>
                  </a:lnTo>
                  <a:lnTo>
                    <a:pt x="94259" y="2094064"/>
                  </a:lnTo>
                  <a:close/>
                </a:path>
                <a:path w="2070100" h="2136140">
                  <a:moveTo>
                    <a:pt x="94310" y="2095233"/>
                  </a:moveTo>
                  <a:lnTo>
                    <a:pt x="94132" y="2094255"/>
                  </a:lnTo>
                  <a:lnTo>
                    <a:pt x="93726" y="2094890"/>
                  </a:lnTo>
                  <a:lnTo>
                    <a:pt x="92900" y="2096122"/>
                  </a:lnTo>
                  <a:lnTo>
                    <a:pt x="94145" y="2096008"/>
                  </a:lnTo>
                  <a:lnTo>
                    <a:pt x="94310" y="2095233"/>
                  </a:lnTo>
                  <a:close/>
                </a:path>
                <a:path w="2070100" h="2136140">
                  <a:moveTo>
                    <a:pt x="113093" y="2048637"/>
                  </a:moveTo>
                  <a:lnTo>
                    <a:pt x="112776" y="2048205"/>
                  </a:lnTo>
                  <a:lnTo>
                    <a:pt x="113093" y="2048637"/>
                  </a:lnTo>
                  <a:close/>
                </a:path>
                <a:path w="2070100" h="2136140">
                  <a:moveTo>
                    <a:pt x="113906" y="2083447"/>
                  </a:moveTo>
                  <a:lnTo>
                    <a:pt x="113360" y="2083219"/>
                  </a:lnTo>
                  <a:lnTo>
                    <a:pt x="113068" y="2083142"/>
                  </a:lnTo>
                  <a:lnTo>
                    <a:pt x="112966" y="2083409"/>
                  </a:lnTo>
                  <a:lnTo>
                    <a:pt x="112903" y="2083549"/>
                  </a:lnTo>
                  <a:lnTo>
                    <a:pt x="113182" y="2083650"/>
                  </a:lnTo>
                  <a:lnTo>
                    <a:pt x="113449" y="2083790"/>
                  </a:lnTo>
                  <a:lnTo>
                    <a:pt x="113741" y="2083854"/>
                  </a:lnTo>
                  <a:lnTo>
                    <a:pt x="113855" y="2083600"/>
                  </a:lnTo>
                  <a:lnTo>
                    <a:pt x="113906" y="2083447"/>
                  </a:lnTo>
                  <a:close/>
                </a:path>
                <a:path w="2070100" h="2136140">
                  <a:moveTo>
                    <a:pt x="165176" y="2071027"/>
                  </a:moveTo>
                  <a:lnTo>
                    <a:pt x="164922" y="2070442"/>
                  </a:lnTo>
                  <a:lnTo>
                    <a:pt x="164604" y="2069858"/>
                  </a:lnTo>
                  <a:lnTo>
                    <a:pt x="164160" y="2069261"/>
                  </a:lnTo>
                  <a:lnTo>
                    <a:pt x="163715" y="2070036"/>
                  </a:lnTo>
                  <a:lnTo>
                    <a:pt x="163131" y="2070735"/>
                  </a:lnTo>
                  <a:lnTo>
                    <a:pt x="162433" y="2071357"/>
                  </a:lnTo>
                  <a:lnTo>
                    <a:pt x="162560" y="2071789"/>
                  </a:lnTo>
                  <a:lnTo>
                    <a:pt x="162636" y="2072005"/>
                  </a:lnTo>
                  <a:lnTo>
                    <a:pt x="164033" y="2071662"/>
                  </a:lnTo>
                  <a:lnTo>
                    <a:pt x="164541" y="2071535"/>
                  </a:lnTo>
                  <a:lnTo>
                    <a:pt x="165176" y="2071027"/>
                  </a:lnTo>
                  <a:close/>
                </a:path>
                <a:path w="2070100" h="2136140">
                  <a:moveTo>
                    <a:pt x="177215" y="842137"/>
                  </a:moveTo>
                  <a:lnTo>
                    <a:pt x="174790" y="840930"/>
                  </a:lnTo>
                  <a:lnTo>
                    <a:pt x="172783" y="840651"/>
                  </a:lnTo>
                  <a:lnTo>
                    <a:pt x="170561" y="841438"/>
                  </a:lnTo>
                  <a:lnTo>
                    <a:pt x="168846" y="842035"/>
                  </a:lnTo>
                  <a:lnTo>
                    <a:pt x="167055" y="842441"/>
                  </a:lnTo>
                  <a:lnTo>
                    <a:pt x="159359" y="843775"/>
                  </a:lnTo>
                  <a:lnTo>
                    <a:pt x="145618" y="846061"/>
                  </a:lnTo>
                  <a:lnTo>
                    <a:pt x="143700" y="846429"/>
                  </a:lnTo>
                  <a:lnTo>
                    <a:pt x="141871" y="848487"/>
                  </a:lnTo>
                  <a:lnTo>
                    <a:pt x="143014" y="848842"/>
                  </a:lnTo>
                  <a:lnTo>
                    <a:pt x="143649" y="849223"/>
                  </a:lnTo>
                  <a:lnTo>
                    <a:pt x="147142" y="848893"/>
                  </a:lnTo>
                  <a:lnTo>
                    <a:pt x="155702" y="846239"/>
                  </a:lnTo>
                  <a:lnTo>
                    <a:pt x="163068" y="845324"/>
                  </a:lnTo>
                  <a:lnTo>
                    <a:pt x="172300" y="845007"/>
                  </a:lnTo>
                  <a:lnTo>
                    <a:pt x="174066" y="844308"/>
                  </a:lnTo>
                  <a:lnTo>
                    <a:pt x="176276" y="843559"/>
                  </a:lnTo>
                  <a:lnTo>
                    <a:pt x="176606" y="842822"/>
                  </a:lnTo>
                  <a:lnTo>
                    <a:pt x="177215" y="842137"/>
                  </a:lnTo>
                  <a:close/>
                </a:path>
                <a:path w="2070100" h="2136140">
                  <a:moveTo>
                    <a:pt x="259740" y="2005457"/>
                  </a:moveTo>
                  <a:lnTo>
                    <a:pt x="258940" y="2000999"/>
                  </a:lnTo>
                  <a:lnTo>
                    <a:pt x="258533" y="2000948"/>
                  </a:lnTo>
                  <a:lnTo>
                    <a:pt x="257733" y="2000897"/>
                  </a:lnTo>
                  <a:lnTo>
                    <a:pt x="257530" y="2002942"/>
                  </a:lnTo>
                  <a:lnTo>
                    <a:pt x="256743" y="2004644"/>
                  </a:lnTo>
                  <a:lnTo>
                    <a:pt x="255574" y="2006104"/>
                  </a:lnTo>
                  <a:lnTo>
                    <a:pt x="256679" y="2005761"/>
                  </a:lnTo>
                  <a:lnTo>
                    <a:pt x="257911" y="2005723"/>
                  </a:lnTo>
                  <a:lnTo>
                    <a:pt x="259207" y="2005990"/>
                  </a:lnTo>
                  <a:lnTo>
                    <a:pt x="259740" y="2005457"/>
                  </a:lnTo>
                  <a:close/>
                </a:path>
                <a:path w="2070100" h="2136140">
                  <a:moveTo>
                    <a:pt x="266877" y="2001380"/>
                  </a:moveTo>
                  <a:lnTo>
                    <a:pt x="266687" y="2000783"/>
                  </a:lnTo>
                  <a:lnTo>
                    <a:pt x="266268" y="2000478"/>
                  </a:lnTo>
                  <a:lnTo>
                    <a:pt x="265671" y="2000516"/>
                  </a:lnTo>
                  <a:lnTo>
                    <a:pt x="265531" y="2000707"/>
                  </a:lnTo>
                  <a:lnTo>
                    <a:pt x="265239" y="2001100"/>
                  </a:lnTo>
                  <a:lnTo>
                    <a:pt x="264985" y="2001520"/>
                  </a:lnTo>
                  <a:lnTo>
                    <a:pt x="264744" y="2001951"/>
                  </a:lnTo>
                  <a:lnTo>
                    <a:pt x="265595" y="2001697"/>
                  </a:lnTo>
                  <a:lnTo>
                    <a:pt x="265722" y="2002447"/>
                  </a:lnTo>
                  <a:lnTo>
                    <a:pt x="264896" y="2002447"/>
                  </a:lnTo>
                  <a:lnTo>
                    <a:pt x="264477" y="2002434"/>
                  </a:lnTo>
                  <a:lnTo>
                    <a:pt x="264312" y="2002726"/>
                  </a:lnTo>
                  <a:lnTo>
                    <a:pt x="264223" y="2002891"/>
                  </a:lnTo>
                  <a:lnTo>
                    <a:pt x="264490" y="2003044"/>
                  </a:lnTo>
                  <a:lnTo>
                    <a:pt x="265010" y="2003361"/>
                  </a:lnTo>
                  <a:lnTo>
                    <a:pt x="265607" y="2002764"/>
                  </a:lnTo>
                  <a:lnTo>
                    <a:pt x="266242" y="2002193"/>
                  </a:lnTo>
                  <a:lnTo>
                    <a:pt x="266750" y="2001545"/>
                  </a:lnTo>
                  <a:lnTo>
                    <a:pt x="266877" y="2001380"/>
                  </a:lnTo>
                  <a:close/>
                </a:path>
                <a:path w="2070100" h="2136140">
                  <a:moveTo>
                    <a:pt x="1117307" y="1799818"/>
                  </a:moveTo>
                  <a:lnTo>
                    <a:pt x="1117269" y="1798205"/>
                  </a:lnTo>
                  <a:lnTo>
                    <a:pt x="1115745" y="1795360"/>
                  </a:lnTo>
                  <a:lnTo>
                    <a:pt x="1113726" y="1794827"/>
                  </a:lnTo>
                  <a:lnTo>
                    <a:pt x="1111059" y="1796199"/>
                  </a:lnTo>
                  <a:lnTo>
                    <a:pt x="1110195" y="1797291"/>
                  </a:lnTo>
                  <a:lnTo>
                    <a:pt x="1109878" y="1798447"/>
                  </a:lnTo>
                  <a:lnTo>
                    <a:pt x="1110627" y="1799386"/>
                  </a:lnTo>
                  <a:lnTo>
                    <a:pt x="1111300" y="1800428"/>
                  </a:lnTo>
                  <a:lnTo>
                    <a:pt x="1111834" y="1801622"/>
                  </a:lnTo>
                  <a:lnTo>
                    <a:pt x="1111707" y="1801914"/>
                  </a:lnTo>
                  <a:lnTo>
                    <a:pt x="1111491" y="1802549"/>
                  </a:lnTo>
                  <a:lnTo>
                    <a:pt x="1112088" y="1802955"/>
                  </a:lnTo>
                  <a:lnTo>
                    <a:pt x="1112735" y="1803196"/>
                  </a:lnTo>
                  <a:lnTo>
                    <a:pt x="1113370" y="1803234"/>
                  </a:lnTo>
                  <a:lnTo>
                    <a:pt x="1113116" y="1801329"/>
                  </a:lnTo>
                  <a:lnTo>
                    <a:pt x="1111923" y="1799577"/>
                  </a:lnTo>
                  <a:lnTo>
                    <a:pt x="1111377" y="1797240"/>
                  </a:lnTo>
                  <a:lnTo>
                    <a:pt x="1113028" y="1798320"/>
                  </a:lnTo>
                  <a:lnTo>
                    <a:pt x="1113929" y="1798967"/>
                  </a:lnTo>
                  <a:lnTo>
                    <a:pt x="1114882" y="1799501"/>
                  </a:lnTo>
                  <a:lnTo>
                    <a:pt x="1116596" y="1801126"/>
                  </a:lnTo>
                  <a:lnTo>
                    <a:pt x="1117307" y="1799818"/>
                  </a:lnTo>
                  <a:close/>
                </a:path>
                <a:path w="2070100" h="2136140">
                  <a:moveTo>
                    <a:pt x="1189774" y="1665922"/>
                  </a:moveTo>
                  <a:lnTo>
                    <a:pt x="1189634" y="1665922"/>
                  </a:lnTo>
                  <a:lnTo>
                    <a:pt x="1189736" y="1666087"/>
                  </a:lnTo>
                  <a:lnTo>
                    <a:pt x="1189774" y="1665922"/>
                  </a:lnTo>
                  <a:close/>
                </a:path>
                <a:path w="2070100" h="2136140">
                  <a:moveTo>
                    <a:pt x="1190942" y="1668157"/>
                  </a:moveTo>
                  <a:lnTo>
                    <a:pt x="1189736" y="1666087"/>
                  </a:lnTo>
                  <a:lnTo>
                    <a:pt x="1189596" y="1666709"/>
                  </a:lnTo>
                  <a:lnTo>
                    <a:pt x="1189367" y="1667344"/>
                  </a:lnTo>
                  <a:lnTo>
                    <a:pt x="1189456" y="1668348"/>
                  </a:lnTo>
                  <a:lnTo>
                    <a:pt x="1189990" y="1668703"/>
                  </a:lnTo>
                  <a:lnTo>
                    <a:pt x="1190307" y="1669072"/>
                  </a:lnTo>
                  <a:lnTo>
                    <a:pt x="1190726" y="1668462"/>
                  </a:lnTo>
                  <a:lnTo>
                    <a:pt x="1190942" y="1668157"/>
                  </a:lnTo>
                  <a:close/>
                </a:path>
                <a:path w="2070100" h="2136140">
                  <a:moveTo>
                    <a:pt x="1191094" y="1668157"/>
                  </a:moveTo>
                  <a:lnTo>
                    <a:pt x="1190942" y="1668157"/>
                  </a:lnTo>
                  <a:lnTo>
                    <a:pt x="1191094" y="1668157"/>
                  </a:lnTo>
                  <a:close/>
                </a:path>
                <a:path w="2070100" h="2136140">
                  <a:moveTo>
                    <a:pt x="1192479" y="1667560"/>
                  </a:moveTo>
                  <a:lnTo>
                    <a:pt x="1192428" y="1667370"/>
                  </a:lnTo>
                  <a:lnTo>
                    <a:pt x="1191983" y="1667624"/>
                  </a:lnTo>
                  <a:lnTo>
                    <a:pt x="1191539" y="1667878"/>
                  </a:lnTo>
                  <a:lnTo>
                    <a:pt x="1191094" y="1668157"/>
                  </a:lnTo>
                  <a:lnTo>
                    <a:pt x="1191336" y="1668373"/>
                  </a:lnTo>
                  <a:lnTo>
                    <a:pt x="1191577" y="1668602"/>
                  </a:lnTo>
                  <a:lnTo>
                    <a:pt x="1191818" y="1668818"/>
                  </a:lnTo>
                  <a:lnTo>
                    <a:pt x="1192034" y="1668437"/>
                  </a:lnTo>
                  <a:lnTo>
                    <a:pt x="1192263" y="1668043"/>
                  </a:lnTo>
                  <a:lnTo>
                    <a:pt x="1192441" y="1667624"/>
                  </a:lnTo>
                  <a:close/>
                </a:path>
                <a:path w="2070100" h="2136140">
                  <a:moveTo>
                    <a:pt x="1192530" y="1667306"/>
                  </a:moveTo>
                  <a:lnTo>
                    <a:pt x="1192403" y="1667256"/>
                  </a:lnTo>
                  <a:lnTo>
                    <a:pt x="1192530" y="1667306"/>
                  </a:lnTo>
                  <a:close/>
                </a:path>
                <a:path w="2070100" h="2136140">
                  <a:moveTo>
                    <a:pt x="1193571" y="1665782"/>
                  </a:moveTo>
                  <a:lnTo>
                    <a:pt x="1193457" y="1665605"/>
                  </a:lnTo>
                  <a:lnTo>
                    <a:pt x="1193431" y="1665782"/>
                  </a:lnTo>
                  <a:lnTo>
                    <a:pt x="1193571" y="1665782"/>
                  </a:lnTo>
                  <a:close/>
                </a:path>
                <a:path w="2070100" h="2136140">
                  <a:moveTo>
                    <a:pt x="1196479" y="1665947"/>
                  </a:moveTo>
                  <a:lnTo>
                    <a:pt x="1194536" y="1665833"/>
                  </a:lnTo>
                  <a:lnTo>
                    <a:pt x="1193571" y="1665782"/>
                  </a:lnTo>
                  <a:lnTo>
                    <a:pt x="1193825" y="1666163"/>
                  </a:lnTo>
                  <a:lnTo>
                    <a:pt x="1194066" y="1666557"/>
                  </a:lnTo>
                  <a:lnTo>
                    <a:pt x="1194358" y="1666900"/>
                  </a:lnTo>
                  <a:lnTo>
                    <a:pt x="1194879" y="1667548"/>
                  </a:lnTo>
                  <a:lnTo>
                    <a:pt x="1195463" y="1667548"/>
                  </a:lnTo>
                  <a:lnTo>
                    <a:pt x="1195984" y="1666925"/>
                  </a:lnTo>
                  <a:lnTo>
                    <a:pt x="1196213" y="1666659"/>
                  </a:lnTo>
                  <a:lnTo>
                    <a:pt x="1196327" y="1666278"/>
                  </a:lnTo>
                  <a:lnTo>
                    <a:pt x="1196479" y="1665947"/>
                  </a:lnTo>
                  <a:close/>
                </a:path>
                <a:path w="2070100" h="2136140">
                  <a:moveTo>
                    <a:pt x="1196606" y="1665947"/>
                  </a:moveTo>
                  <a:lnTo>
                    <a:pt x="1196479" y="1665947"/>
                  </a:lnTo>
                  <a:lnTo>
                    <a:pt x="1196606" y="1665947"/>
                  </a:lnTo>
                  <a:close/>
                </a:path>
                <a:path w="2070100" h="2136140">
                  <a:moveTo>
                    <a:pt x="1692084" y="86220"/>
                  </a:moveTo>
                  <a:lnTo>
                    <a:pt x="1679524" y="77622"/>
                  </a:lnTo>
                  <a:lnTo>
                    <a:pt x="1674431" y="82283"/>
                  </a:lnTo>
                  <a:lnTo>
                    <a:pt x="1690890" y="92417"/>
                  </a:lnTo>
                  <a:lnTo>
                    <a:pt x="1691093" y="92329"/>
                  </a:lnTo>
                  <a:lnTo>
                    <a:pt x="1691322" y="92151"/>
                  </a:lnTo>
                  <a:lnTo>
                    <a:pt x="1691563" y="92036"/>
                  </a:lnTo>
                  <a:lnTo>
                    <a:pt x="1690395" y="89916"/>
                  </a:lnTo>
                  <a:lnTo>
                    <a:pt x="1690776" y="89014"/>
                  </a:lnTo>
                  <a:lnTo>
                    <a:pt x="1691500" y="87731"/>
                  </a:lnTo>
                  <a:lnTo>
                    <a:pt x="1691843" y="86944"/>
                  </a:lnTo>
                  <a:lnTo>
                    <a:pt x="1692084" y="86220"/>
                  </a:lnTo>
                  <a:close/>
                </a:path>
                <a:path w="2070100" h="2136140">
                  <a:moveTo>
                    <a:pt x="1692846" y="82994"/>
                  </a:moveTo>
                  <a:lnTo>
                    <a:pt x="1692084" y="81203"/>
                  </a:lnTo>
                  <a:lnTo>
                    <a:pt x="1689811" y="79248"/>
                  </a:lnTo>
                  <a:lnTo>
                    <a:pt x="1687741" y="77470"/>
                  </a:lnTo>
                  <a:lnTo>
                    <a:pt x="1685810" y="75488"/>
                  </a:lnTo>
                  <a:lnTo>
                    <a:pt x="1683677" y="73799"/>
                  </a:lnTo>
                  <a:lnTo>
                    <a:pt x="1680019" y="77152"/>
                  </a:lnTo>
                  <a:lnTo>
                    <a:pt x="1684134" y="79844"/>
                  </a:lnTo>
                  <a:lnTo>
                    <a:pt x="1688223" y="82575"/>
                  </a:lnTo>
                  <a:lnTo>
                    <a:pt x="1692363" y="85242"/>
                  </a:lnTo>
                  <a:lnTo>
                    <a:pt x="1692846" y="82994"/>
                  </a:lnTo>
                  <a:close/>
                </a:path>
                <a:path w="2070100" h="2136140">
                  <a:moveTo>
                    <a:pt x="1702130" y="88709"/>
                  </a:moveTo>
                  <a:lnTo>
                    <a:pt x="1701990" y="88595"/>
                  </a:lnTo>
                  <a:lnTo>
                    <a:pt x="1701838" y="88468"/>
                  </a:lnTo>
                  <a:lnTo>
                    <a:pt x="1701673" y="88430"/>
                  </a:lnTo>
                  <a:lnTo>
                    <a:pt x="1701520" y="88379"/>
                  </a:lnTo>
                  <a:lnTo>
                    <a:pt x="1701342" y="88531"/>
                  </a:lnTo>
                  <a:lnTo>
                    <a:pt x="1701177" y="88569"/>
                  </a:lnTo>
                  <a:lnTo>
                    <a:pt x="1701342" y="88671"/>
                  </a:lnTo>
                  <a:lnTo>
                    <a:pt x="1701482" y="88836"/>
                  </a:lnTo>
                  <a:lnTo>
                    <a:pt x="1701634" y="88836"/>
                  </a:lnTo>
                  <a:lnTo>
                    <a:pt x="1701800" y="88861"/>
                  </a:lnTo>
                  <a:lnTo>
                    <a:pt x="1701965" y="88785"/>
                  </a:lnTo>
                  <a:lnTo>
                    <a:pt x="1702130" y="88709"/>
                  </a:lnTo>
                  <a:close/>
                </a:path>
                <a:path w="2070100" h="2136140">
                  <a:moveTo>
                    <a:pt x="1702320" y="88760"/>
                  </a:moveTo>
                  <a:close/>
                </a:path>
                <a:path w="2070100" h="2136140">
                  <a:moveTo>
                    <a:pt x="1703095" y="89103"/>
                  </a:moveTo>
                  <a:lnTo>
                    <a:pt x="1702993" y="88976"/>
                  </a:lnTo>
                  <a:lnTo>
                    <a:pt x="1702904" y="88785"/>
                  </a:lnTo>
                  <a:lnTo>
                    <a:pt x="1702777" y="88760"/>
                  </a:lnTo>
                  <a:lnTo>
                    <a:pt x="1702638" y="88709"/>
                  </a:lnTo>
                  <a:lnTo>
                    <a:pt x="1702473" y="88747"/>
                  </a:lnTo>
                  <a:lnTo>
                    <a:pt x="1702320" y="88760"/>
                  </a:lnTo>
                  <a:lnTo>
                    <a:pt x="1702396" y="88900"/>
                  </a:lnTo>
                  <a:lnTo>
                    <a:pt x="1702473" y="89039"/>
                  </a:lnTo>
                  <a:lnTo>
                    <a:pt x="1702600" y="89115"/>
                  </a:lnTo>
                  <a:lnTo>
                    <a:pt x="1702930" y="89115"/>
                  </a:lnTo>
                  <a:lnTo>
                    <a:pt x="1703095" y="89103"/>
                  </a:lnTo>
                  <a:close/>
                </a:path>
                <a:path w="2070100" h="2136140">
                  <a:moveTo>
                    <a:pt x="1742567" y="95237"/>
                  </a:moveTo>
                  <a:lnTo>
                    <a:pt x="1742554" y="95084"/>
                  </a:lnTo>
                  <a:lnTo>
                    <a:pt x="1742554" y="94742"/>
                  </a:lnTo>
                  <a:lnTo>
                    <a:pt x="1742401" y="94691"/>
                  </a:lnTo>
                  <a:lnTo>
                    <a:pt x="1742198" y="94576"/>
                  </a:lnTo>
                  <a:lnTo>
                    <a:pt x="1741970" y="94703"/>
                  </a:lnTo>
                  <a:lnTo>
                    <a:pt x="1741906" y="94919"/>
                  </a:lnTo>
                  <a:lnTo>
                    <a:pt x="1741817" y="95084"/>
                  </a:lnTo>
                  <a:lnTo>
                    <a:pt x="1742313" y="95199"/>
                  </a:lnTo>
                  <a:lnTo>
                    <a:pt x="1742567" y="95237"/>
                  </a:lnTo>
                  <a:close/>
                </a:path>
                <a:path w="2070100" h="2136140">
                  <a:moveTo>
                    <a:pt x="1744535" y="54343"/>
                  </a:moveTo>
                  <a:lnTo>
                    <a:pt x="1744065" y="53848"/>
                  </a:lnTo>
                  <a:lnTo>
                    <a:pt x="1743544" y="53505"/>
                  </a:lnTo>
                  <a:lnTo>
                    <a:pt x="1742859" y="53289"/>
                  </a:lnTo>
                  <a:lnTo>
                    <a:pt x="1742211" y="54165"/>
                  </a:lnTo>
                  <a:lnTo>
                    <a:pt x="1742605" y="54737"/>
                  </a:lnTo>
                  <a:lnTo>
                    <a:pt x="1743113" y="55067"/>
                  </a:lnTo>
                  <a:lnTo>
                    <a:pt x="1743735" y="55600"/>
                  </a:lnTo>
                  <a:lnTo>
                    <a:pt x="1744091" y="54952"/>
                  </a:lnTo>
                  <a:lnTo>
                    <a:pt x="1744535" y="54343"/>
                  </a:lnTo>
                  <a:close/>
                </a:path>
                <a:path w="2070100" h="2136140">
                  <a:moveTo>
                    <a:pt x="1746580" y="94869"/>
                  </a:moveTo>
                  <a:lnTo>
                    <a:pt x="1746440" y="94640"/>
                  </a:lnTo>
                  <a:lnTo>
                    <a:pt x="1746326" y="94462"/>
                  </a:lnTo>
                  <a:lnTo>
                    <a:pt x="1745894" y="94488"/>
                  </a:lnTo>
                  <a:lnTo>
                    <a:pt x="1745615" y="94411"/>
                  </a:lnTo>
                  <a:lnTo>
                    <a:pt x="1745589" y="94742"/>
                  </a:lnTo>
                  <a:lnTo>
                    <a:pt x="1745475" y="95123"/>
                  </a:lnTo>
                  <a:lnTo>
                    <a:pt x="1745729" y="95542"/>
                  </a:lnTo>
                  <a:lnTo>
                    <a:pt x="1746173" y="95516"/>
                  </a:lnTo>
                  <a:lnTo>
                    <a:pt x="1746453" y="95567"/>
                  </a:lnTo>
                  <a:lnTo>
                    <a:pt x="1746465" y="95262"/>
                  </a:lnTo>
                  <a:lnTo>
                    <a:pt x="1746580" y="94869"/>
                  </a:lnTo>
                  <a:close/>
                </a:path>
                <a:path w="2070100" h="2136140">
                  <a:moveTo>
                    <a:pt x="1760931" y="63474"/>
                  </a:moveTo>
                  <a:lnTo>
                    <a:pt x="1760131" y="63906"/>
                  </a:lnTo>
                  <a:lnTo>
                    <a:pt x="1759712" y="64109"/>
                  </a:lnTo>
                  <a:lnTo>
                    <a:pt x="1758492" y="63284"/>
                  </a:lnTo>
                  <a:lnTo>
                    <a:pt x="1757413" y="62484"/>
                  </a:lnTo>
                  <a:lnTo>
                    <a:pt x="1752650" y="59499"/>
                  </a:lnTo>
                  <a:lnTo>
                    <a:pt x="1748840" y="59880"/>
                  </a:lnTo>
                  <a:lnTo>
                    <a:pt x="1743570" y="64566"/>
                  </a:lnTo>
                  <a:lnTo>
                    <a:pt x="1741995" y="66662"/>
                  </a:lnTo>
                  <a:lnTo>
                    <a:pt x="1741665" y="72999"/>
                  </a:lnTo>
                  <a:lnTo>
                    <a:pt x="1740090" y="75349"/>
                  </a:lnTo>
                  <a:lnTo>
                    <a:pt x="1732737" y="79527"/>
                  </a:lnTo>
                  <a:lnTo>
                    <a:pt x="1730336" y="83350"/>
                  </a:lnTo>
                  <a:lnTo>
                    <a:pt x="1730273" y="88341"/>
                  </a:lnTo>
                  <a:lnTo>
                    <a:pt x="1732051" y="89306"/>
                  </a:lnTo>
                  <a:lnTo>
                    <a:pt x="1732635" y="89877"/>
                  </a:lnTo>
                  <a:lnTo>
                    <a:pt x="1732191" y="91719"/>
                  </a:lnTo>
                  <a:lnTo>
                    <a:pt x="1731873" y="92684"/>
                  </a:lnTo>
                  <a:lnTo>
                    <a:pt x="1730425" y="94856"/>
                  </a:lnTo>
                  <a:lnTo>
                    <a:pt x="1729359" y="96100"/>
                  </a:lnTo>
                  <a:lnTo>
                    <a:pt x="1728355" y="97396"/>
                  </a:lnTo>
                  <a:lnTo>
                    <a:pt x="1728939" y="98005"/>
                  </a:lnTo>
                  <a:lnTo>
                    <a:pt x="1729778" y="97497"/>
                  </a:lnTo>
                  <a:lnTo>
                    <a:pt x="1730578" y="96939"/>
                  </a:lnTo>
                  <a:lnTo>
                    <a:pt x="1732876" y="95554"/>
                  </a:lnTo>
                  <a:lnTo>
                    <a:pt x="1734299" y="94957"/>
                  </a:lnTo>
                  <a:lnTo>
                    <a:pt x="1735747" y="95732"/>
                  </a:lnTo>
                  <a:lnTo>
                    <a:pt x="1736344" y="94957"/>
                  </a:lnTo>
                  <a:lnTo>
                    <a:pt x="1740560" y="89560"/>
                  </a:lnTo>
                  <a:lnTo>
                    <a:pt x="1741919" y="91465"/>
                  </a:lnTo>
                  <a:lnTo>
                    <a:pt x="1743773" y="91935"/>
                  </a:lnTo>
                  <a:lnTo>
                    <a:pt x="1746161" y="91249"/>
                  </a:lnTo>
                  <a:lnTo>
                    <a:pt x="1746745" y="89560"/>
                  </a:lnTo>
                  <a:lnTo>
                    <a:pt x="1748053" y="85801"/>
                  </a:lnTo>
                  <a:lnTo>
                    <a:pt x="1751812" y="84963"/>
                  </a:lnTo>
                  <a:lnTo>
                    <a:pt x="1753196" y="88163"/>
                  </a:lnTo>
                  <a:lnTo>
                    <a:pt x="1753590" y="87591"/>
                  </a:lnTo>
                  <a:lnTo>
                    <a:pt x="1753958" y="87287"/>
                  </a:lnTo>
                  <a:lnTo>
                    <a:pt x="1753933" y="84963"/>
                  </a:lnTo>
                  <a:lnTo>
                    <a:pt x="1754035" y="83350"/>
                  </a:lnTo>
                  <a:lnTo>
                    <a:pt x="1754187" y="81978"/>
                  </a:lnTo>
                  <a:lnTo>
                    <a:pt x="1756816" y="79463"/>
                  </a:lnTo>
                  <a:lnTo>
                    <a:pt x="1756613" y="78181"/>
                  </a:lnTo>
                  <a:lnTo>
                    <a:pt x="1756752" y="77241"/>
                  </a:lnTo>
                  <a:lnTo>
                    <a:pt x="1756803" y="76974"/>
                  </a:lnTo>
                  <a:lnTo>
                    <a:pt x="1755152" y="76873"/>
                  </a:lnTo>
                  <a:lnTo>
                    <a:pt x="1753577" y="77241"/>
                  </a:lnTo>
                  <a:lnTo>
                    <a:pt x="1752066" y="76377"/>
                  </a:lnTo>
                  <a:lnTo>
                    <a:pt x="1751609" y="76174"/>
                  </a:lnTo>
                  <a:lnTo>
                    <a:pt x="1751139" y="76022"/>
                  </a:lnTo>
                  <a:lnTo>
                    <a:pt x="1760435" y="64109"/>
                  </a:lnTo>
                  <a:lnTo>
                    <a:pt x="1760931" y="63474"/>
                  </a:lnTo>
                  <a:close/>
                </a:path>
                <a:path w="2070100" h="2136140">
                  <a:moveTo>
                    <a:pt x="1762290" y="48679"/>
                  </a:moveTo>
                  <a:lnTo>
                    <a:pt x="1761515" y="47231"/>
                  </a:lnTo>
                  <a:lnTo>
                    <a:pt x="1760093" y="46570"/>
                  </a:lnTo>
                  <a:lnTo>
                    <a:pt x="1758632" y="45885"/>
                  </a:lnTo>
                  <a:lnTo>
                    <a:pt x="1756651" y="46469"/>
                  </a:lnTo>
                  <a:lnTo>
                    <a:pt x="1754517" y="49949"/>
                  </a:lnTo>
                  <a:lnTo>
                    <a:pt x="1754632" y="52057"/>
                  </a:lnTo>
                  <a:lnTo>
                    <a:pt x="1755622" y="54686"/>
                  </a:lnTo>
                  <a:lnTo>
                    <a:pt x="1757133" y="54343"/>
                  </a:lnTo>
                  <a:lnTo>
                    <a:pt x="1758454" y="54216"/>
                  </a:lnTo>
                  <a:lnTo>
                    <a:pt x="1761083" y="53111"/>
                  </a:lnTo>
                  <a:lnTo>
                    <a:pt x="1761858" y="51816"/>
                  </a:lnTo>
                  <a:lnTo>
                    <a:pt x="1762290" y="48679"/>
                  </a:lnTo>
                  <a:close/>
                </a:path>
                <a:path w="2070100" h="2136140">
                  <a:moveTo>
                    <a:pt x="1795272" y="22225"/>
                  </a:moveTo>
                  <a:lnTo>
                    <a:pt x="1795145" y="21780"/>
                  </a:lnTo>
                  <a:lnTo>
                    <a:pt x="1794916" y="21361"/>
                  </a:lnTo>
                  <a:lnTo>
                    <a:pt x="1794256" y="21297"/>
                  </a:lnTo>
                  <a:lnTo>
                    <a:pt x="1793925" y="21234"/>
                  </a:lnTo>
                  <a:lnTo>
                    <a:pt x="1794357" y="20688"/>
                  </a:lnTo>
                  <a:lnTo>
                    <a:pt x="1794065" y="20447"/>
                  </a:lnTo>
                  <a:lnTo>
                    <a:pt x="1793735" y="20205"/>
                  </a:lnTo>
                  <a:lnTo>
                    <a:pt x="1790954" y="19050"/>
                  </a:lnTo>
                  <a:lnTo>
                    <a:pt x="1788515" y="18516"/>
                  </a:lnTo>
                  <a:lnTo>
                    <a:pt x="1785848" y="19062"/>
                  </a:lnTo>
                  <a:lnTo>
                    <a:pt x="1782051" y="22885"/>
                  </a:lnTo>
                  <a:lnTo>
                    <a:pt x="1783372" y="23279"/>
                  </a:lnTo>
                  <a:lnTo>
                    <a:pt x="1784286" y="23342"/>
                  </a:lnTo>
                  <a:lnTo>
                    <a:pt x="1786851" y="25031"/>
                  </a:lnTo>
                  <a:lnTo>
                    <a:pt x="1788972" y="24892"/>
                  </a:lnTo>
                  <a:lnTo>
                    <a:pt x="1791042" y="24917"/>
                  </a:lnTo>
                  <a:lnTo>
                    <a:pt x="1792884" y="22580"/>
                  </a:lnTo>
                  <a:lnTo>
                    <a:pt x="1793582" y="23088"/>
                  </a:lnTo>
                  <a:lnTo>
                    <a:pt x="1794002" y="23495"/>
                  </a:lnTo>
                  <a:lnTo>
                    <a:pt x="1794484" y="24168"/>
                  </a:lnTo>
                  <a:lnTo>
                    <a:pt x="1794891" y="23774"/>
                  </a:lnTo>
                  <a:lnTo>
                    <a:pt x="1795157" y="23241"/>
                  </a:lnTo>
                  <a:lnTo>
                    <a:pt x="1795272" y="22225"/>
                  </a:lnTo>
                  <a:close/>
                </a:path>
                <a:path w="2070100" h="2136140">
                  <a:moveTo>
                    <a:pt x="1809762" y="154660"/>
                  </a:moveTo>
                  <a:lnTo>
                    <a:pt x="1809572" y="154559"/>
                  </a:lnTo>
                  <a:lnTo>
                    <a:pt x="1809381" y="154495"/>
                  </a:lnTo>
                  <a:lnTo>
                    <a:pt x="1809191" y="154419"/>
                  </a:lnTo>
                  <a:lnTo>
                    <a:pt x="1809013" y="154533"/>
                  </a:lnTo>
                  <a:lnTo>
                    <a:pt x="1808518" y="154889"/>
                  </a:lnTo>
                  <a:lnTo>
                    <a:pt x="1808048" y="155308"/>
                  </a:lnTo>
                  <a:lnTo>
                    <a:pt x="1807565" y="155702"/>
                  </a:lnTo>
                  <a:lnTo>
                    <a:pt x="1808530" y="155994"/>
                  </a:lnTo>
                  <a:lnTo>
                    <a:pt x="1809165" y="155384"/>
                  </a:lnTo>
                  <a:lnTo>
                    <a:pt x="1809762" y="154660"/>
                  </a:lnTo>
                  <a:close/>
                </a:path>
                <a:path w="2070100" h="2136140">
                  <a:moveTo>
                    <a:pt x="1810054" y="154647"/>
                  </a:moveTo>
                  <a:lnTo>
                    <a:pt x="1809927" y="154571"/>
                  </a:lnTo>
                  <a:lnTo>
                    <a:pt x="1809762" y="154660"/>
                  </a:lnTo>
                  <a:lnTo>
                    <a:pt x="1809940" y="154749"/>
                  </a:lnTo>
                  <a:close/>
                </a:path>
                <a:path w="2070100" h="2136140">
                  <a:moveTo>
                    <a:pt x="1816493" y="150164"/>
                  </a:moveTo>
                  <a:lnTo>
                    <a:pt x="1815858" y="150469"/>
                  </a:lnTo>
                  <a:lnTo>
                    <a:pt x="1815211" y="150749"/>
                  </a:lnTo>
                  <a:lnTo>
                    <a:pt x="1814601" y="151079"/>
                  </a:lnTo>
                  <a:lnTo>
                    <a:pt x="1814753" y="151180"/>
                  </a:lnTo>
                  <a:lnTo>
                    <a:pt x="1815096" y="151371"/>
                  </a:lnTo>
                  <a:lnTo>
                    <a:pt x="1816493" y="150164"/>
                  </a:lnTo>
                  <a:close/>
                </a:path>
                <a:path w="2070100" h="2136140">
                  <a:moveTo>
                    <a:pt x="1827695" y="166725"/>
                  </a:moveTo>
                  <a:lnTo>
                    <a:pt x="1822856" y="162521"/>
                  </a:lnTo>
                  <a:lnTo>
                    <a:pt x="1818665" y="157695"/>
                  </a:lnTo>
                  <a:lnTo>
                    <a:pt x="1815185" y="152400"/>
                  </a:lnTo>
                  <a:lnTo>
                    <a:pt x="1813814" y="151472"/>
                  </a:lnTo>
                  <a:lnTo>
                    <a:pt x="1812226" y="152387"/>
                  </a:lnTo>
                  <a:lnTo>
                    <a:pt x="1811439" y="152869"/>
                  </a:lnTo>
                  <a:lnTo>
                    <a:pt x="1811655" y="152971"/>
                  </a:lnTo>
                  <a:lnTo>
                    <a:pt x="1810054" y="154647"/>
                  </a:lnTo>
                  <a:lnTo>
                    <a:pt x="1812391" y="155879"/>
                  </a:lnTo>
                  <a:lnTo>
                    <a:pt x="1810232" y="159613"/>
                  </a:lnTo>
                  <a:lnTo>
                    <a:pt x="1811642" y="160705"/>
                  </a:lnTo>
                  <a:lnTo>
                    <a:pt x="1812810" y="161721"/>
                  </a:lnTo>
                  <a:lnTo>
                    <a:pt x="1815033" y="163207"/>
                  </a:lnTo>
                  <a:lnTo>
                    <a:pt x="1815947" y="163753"/>
                  </a:lnTo>
                  <a:lnTo>
                    <a:pt x="1816684" y="164579"/>
                  </a:lnTo>
                  <a:lnTo>
                    <a:pt x="1824062" y="169202"/>
                  </a:lnTo>
                  <a:lnTo>
                    <a:pt x="1826793" y="168033"/>
                  </a:lnTo>
                  <a:lnTo>
                    <a:pt x="1827695" y="166725"/>
                  </a:lnTo>
                  <a:close/>
                </a:path>
                <a:path w="2070100" h="2136140">
                  <a:moveTo>
                    <a:pt x="1834680" y="145478"/>
                  </a:moveTo>
                  <a:lnTo>
                    <a:pt x="1834311" y="145453"/>
                  </a:lnTo>
                  <a:lnTo>
                    <a:pt x="1833943" y="145402"/>
                  </a:lnTo>
                  <a:lnTo>
                    <a:pt x="1832317" y="145275"/>
                  </a:lnTo>
                  <a:lnTo>
                    <a:pt x="1830984" y="144995"/>
                  </a:lnTo>
                  <a:lnTo>
                    <a:pt x="1829803" y="145173"/>
                  </a:lnTo>
                  <a:lnTo>
                    <a:pt x="1829676" y="145821"/>
                  </a:lnTo>
                  <a:lnTo>
                    <a:pt x="1829816" y="146545"/>
                  </a:lnTo>
                  <a:lnTo>
                    <a:pt x="1831009" y="147574"/>
                  </a:lnTo>
                  <a:lnTo>
                    <a:pt x="1831924" y="147777"/>
                  </a:lnTo>
                  <a:lnTo>
                    <a:pt x="1832991" y="145999"/>
                  </a:lnTo>
                  <a:lnTo>
                    <a:pt x="1833803" y="145656"/>
                  </a:lnTo>
                  <a:lnTo>
                    <a:pt x="1834680" y="145478"/>
                  </a:lnTo>
                  <a:close/>
                </a:path>
                <a:path w="2070100" h="2136140">
                  <a:moveTo>
                    <a:pt x="1838032" y="154495"/>
                  </a:moveTo>
                  <a:lnTo>
                    <a:pt x="1837994" y="153898"/>
                  </a:lnTo>
                  <a:lnTo>
                    <a:pt x="1837969" y="153555"/>
                  </a:lnTo>
                  <a:lnTo>
                    <a:pt x="1837918" y="153200"/>
                  </a:lnTo>
                  <a:lnTo>
                    <a:pt x="1837448" y="153327"/>
                  </a:lnTo>
                  <a:lnTo>
                    <a:pt x="1836915" y="153390"/>
                  </a:lnTo>
                  <a:lnTo>
                    <a:pt x="1836508" y="153631"/>
                  </a:lnTo>
                  <a:lnTo>
                    <a:pt x="1836521" y="154571"/>
                  </a:lnTo>
                  <a:lnTo>
                    <a:pt x="1837080" y="154622"/>
                  </a:lnTo>
                  <a:lnTo>
                    <a:pt x="1837563" y="154533"/>
                  </a:lnTo>
                  <a:lnTo>
                    <a:pt x="1838032" y="154495"/>
                  </a:lnTo>
                  <a:close/>
                </a:path>
                <a:path w="2070100" h="2136140">
                  <a:moveTo>
                    <a:pt x="1842973" y="174663"/>
                  </a:moveTo>
                  <a:lnTo>
                    <a:pt x="1842655" y="173926"/>
                  </a:lnTo>
                  <a:lnTo>
                    <a:pt x="1842287" y="173609"/>
                  </a:lnTo>
                  <a:lnTo>
                    <a:pt x="1841652" y="173113"/>
                  </a:lnTo>
                  <a:lnTo>
                    <a:pt x="1840547" y="173736"/>
                  </a:lnTo>
                  <a:lnTo>
                    <a:pt x="1840636" y="174536"/>
                  </a:lnTo>
                  <a:lnTo>
                    <a:pt x="1840687" y="175006"/>
                  </a:lnTo>
                  <a:lnTo>
                    <a:pt x="1841106" y="175450"/>
                  </a:lnTo>
                  <a:lnTo>
                    <a:pt x="1841474" y="176085"/>
                  </a:lnTo>
                  <a:lnTo>
                    <a:pt x="1842058" y="175679"/>
                  </a:lnTo>
                  <a:lnTo>
                    <a:pt x="1842770" y="175463"/>
                  </a:lnTo>
                  <a:lnTo>
                    <a:pt x="1842973" y="174663"/>
                  </a:lnTo>
                  <a:close/>
                </a:path>
                <a:path w="2070100" h="2136140">
                  <a:moveTo>
                    <a:pt x="1844319" y="99733"/>
                  </a:moveTo>
                  <a:lnTo>
                    <a:pt x="1844128" y="99504"/>
                  </a:lnTo>
                  <a:lnTo>
                    <a:pt x="1843913" y="99275"/>
                  </a:lnTo>
                  <a:lnTo>
                    <a:pt x="1843709" y="99047"/>
                  </a:lnTo>
                  <a:lnTo>
                    <a:pt x="1843138" y="99034"/>
                  </a:lnTo>
                  <a:lnTo>
                    <a:pt x="1842528" y="98894"/>
                  </a:lnTo>
                  <a:lnTo>
                    <a:pt x="1841411" y="99275"/>
                  </a:lnTo>
                  <a:lnTo>
                    <a:pt x="1840852" y="99898"/>
                  </a:lnTo>
                  <a:lnTo>
                    <a:pt x="1841728" y="100774"/>
                  </a:lnTo>
                  <a:lnTo>
                    <a:pt x="1842579" y="100634"/>
                  </a:lnTo>
                  <a:lnTo>
                    <a:pt x="1843163" y="100507"/>
                  </a:lnTo>
                  <a:lnTo>
                    <a:pt x="1843570" y="100406"/>
                  </a:lnTo>
                  <a:lnTo>
                    <a:pt x="1843938" y="99999"/>
                  </a:lnTo>
                  <a:lnTo>
                    <a:pt x="1844319" y="99733"/>
                  </a:lnTo>
                  <a:close/>
                </a:path>
                <a:path w="2070100" h="2136140">
                  <a:moveTo>
                    <a:pt x="1848700" y="80949"/>
                  </a:moveTo>
                  <a:lnTo>
                    <a:pt x="1848523" y="80454"/>
                  </a:lnTo>
                  <a:lnTo>
                    <a:pt x="1848091" y="79209"/>
                  </a:lnTo>
                  <a:lnTo>
                    <a:pt x="1846364" y="78384"/>
                  </a:lnTo>
                  <a:lnTo>
                    <a:pt x="1844763" y="78803"/>
                  </a:lnTo>
                  <a:lnTo>
                    <a:pt x="1843849" y="79032"/>
                  </a:lnTo>
                  <a:lnTo>
                    <a:pt x="1843405" y="79794"/>
                  </a:lnTo>
                  <a:lnTo>
                    <a:pt x="1843760" y="82359"/>
                  </a:lnTo>
                  <a:lnTo>
                    <a:pt x="1845246" y="83654"/>
                  </a:lnTo>
                  <a:lnTo>
                    <a:pt x="1846503" y="83413"/>
                  </a:lnTo>
                  <a:lnTo>
                    <a:pt x="1847151" y="83286"/>
                  </a:lnTo>
                  <a:lnTo>
                    <a:pt x="1847748" y="82829"/>
                  </a:lnTo>
                  <a:lnTo>
                    <a:pt x="1848142" y="82245"/>
                  </a:lnTo>
                  <a:lnTo>
                    <a:pt x="1845259" y="80314"/>
                  </a:lnTo>
                  <a:lnTo>
                    <a:pt x="1848243" y="82092"/>
                  </a:lnTo>
                  <a:lnTo>
                    <a:pt x="1848548" y="81559"/>
                  </a:lnTo>
                  <a:lnTo>
                    <a:pt x="1848700" y="80949"/>
                  </a:lnTo>
                  <a:close/>
                </a:path>
                <a:path w="2070100" h="2136140">
                  <a:moveTo>
                    <a:pt x="1849691" y="172567"/>
                  </a:moveTo>
                  <a:lnTo>
                    <a:pt x="1849602" y="172186"/>
                  </a:lnTo>
                  <a:lnTo>
                    <a:pt x="1849259" y="170472"/>
                  </a:lnTo>
                  <a:lnTo>
                    <a:pt x="1847469" y="169494"/>
                  </a:lnTo>
                  <a:lnTo>
                    <a:pt x="1845487" y="169506"/>
                  </a:lnTo>
                  <a:lnTo>
                    <a:pt x="1845424" y="169672"/>
                  </a:lnTo>
                  <a:lnTo>
                    <a:pt x="1845386" y="169938"/>
                  </a:lnTo>
                  <a:lnTo>
                    <a:pt x="1849691" y="172567"/>
                  </a:lnTo>
                  <a:close/>
                </a:path>
                <a:path w="2070100" h="2136140">
                  <a:moveTo>
                    <a:pt x="1851050" y="180289"/>
                  </a:moveTo>
                  <a:lnTo>
                    <a:pt x="1851012" y="178193"/>
                  </a:lnTo>
                  <a:lnTo>
                    <a:pt x="1850580" y="176110"/>
                  </a:lnTo>
                  <a:lnTo>
                    <a:pt x="1848065" y="174434"/>
                  </a:lnTo>
                  <a:lnTo>
                    <a:pt x="1848700" y="175488"/>
                  </a:lnTo>
                  <a:lnTo>
                    <a:pt x="1848421" y="176301"/>
                  </a:lnTo>
                  <a:lnTo>
                    <a:pt x="1846275" y="178993"/>
                  </a:lnTo>
                  <a:lnTo>
                    <a:pt x="1845144" y="180378"/>
                  </a:lnTo>
                  <a:lnTo>
                    <a:pt x="1843938" y="181660"/>
                  </a:lnTo>
                  <a:lnTo>
                    <a:pt x="1848485" y="184518"/>
                  </a:lnTo>
                  <a:lnTo>
                    <a:pt x="1848764" y="183667"/>
                  </a:lnTo>
                  <a:lnTo>
                    <a:pt x="1848942" y="182880"/>
                  </a:lnTo>
                  <a:lnTo>
                    <a:pt x="1851050" y="180289"/>
                  </a:lnTo>
                  <a:close/>
                </a:path>
                <a:path w="2070100" h="2136140">
                  <a:moveTo>
                    <a:pt x="1851050" y="167373"/>
                  </a:moveTo>
                  <a:lnTo>
                    <a:pt x="1848205" y="165430"/>
                  </a:lnTo>
                  <a:lnTo>
                    <a:pt x="1848078" y="165646"/>
                  </a:lnTo>
                  <a:lnTo>
                    <a:pt x="1847977" y="165925"/>
                  </a:lnTo>
                  <a:lnTo>
                    <a:pt x="1848167" y="166573"/>
                  </a:lnTo>
                  <a:lnTo>
                    <a:pt x="1848472" y="167208"/>
                  </a:lnTo>
                  <a:lnTo>
                    <a:pt x="1848891" y="167398"/>
                  </a:lnTo>
                  <a:lnTo>
                    <a:pt x="1849818" y="167830"/>
                  </a:lnTo>
                  <a:lnTo>
                    <a:pt x="1850428" y="167932"/>
                  </a:lnTo>
                  <a:lnTo>
                    <a:pt x="1851050" y="167373"/>
                  </a:lnTo>
                  <a:close/>
                </a:path>
                <a:path w="2070100" h="2136140">
                  <a:moveTo>
                    <a:pt x="1853057" y="163728"/>
                  </a:moveTo>
                  <a:lnTo>
                    <a:pt x="1851253" y="164261"/>
                  </a:lnTo>
                  <a:lnTo>
                    <a:pt x="1852485" y="165036"/>
                  </a:lnTo>
                  <a:lnTo>
                    <a:pt x="1852663" y="164642"/>
                  </a:lnTo>
                  <a:lnTo>
                    <a:pt x="1852866" y="164211"/>
                  </a:lnTo>
                  <a:lnTo>
                    <a:pt x="1853057" y="163728"/>
                  </a:lnTo>
                  <a:close/>
                </a:path>
                <a:path w="2070100" h="2136140">
                  <a:moveTo>
                    <a:pt x="1854555" y="151663"/>
                  </a:moveTo>
                  <a:lnTo>
                    <a:pt x="1854136" y="150876"/>
                  </a:lnTo>
                  <a:lnTo>
                    <a:pt x="1853755" y="150050"/>
                  </a:lnTo>
                  <a:lnTo>
                    <a:pt x="1853247" y="149301"/>
                  </a:lnTo>
                  <a:lnTo>
                    <a:pt x="1852587" y="149428"/>
                  </a:lnTo>
                  <a:lnTo>
                    <a:pt x="1851812" y="149593"/>
                  </a:lnTo>
                  <a:lnTo>
                    <a:pt x="1852269" y="150482"/>
                  </a:lnTo>
                  <a:lnTo>
                    <a:pt x="1852599" y="151333"/>
                  </a:lnTo>
                  <a:lnTo>
                    <a:pt x="1853133" y="152031"/>
                  </a:lnTo>
                  <a:lnTo>
                    <a:pt x="1853247" y="152184"/>
                  </a:lnTo>
                  <a:lnTo>
                    <a:pt x="1854060" y="151803"/>
                  </a:lnTo>
                  <a:lnTo>
                    <a:pt x="1854555" y="151663"/>
                  </a:lnTo>
                  <a:close/>
                </a:path>
                <a:path w="2070100" h="2136140">
                  <a:moveTo>
                    <a:pt x="1858632" y="174942"/>
                  </a:moveTo>
                  <a:lnTo>
                    <a:pt x="1858479" y="174993"/>
                  </a:lnTo>
                  <a:lnTo>
                    <a:pt x="1858302" y="174993"/>
                  </a:lnTo>
                  <a:lnTo>
                    <a:pt x="1858162" y="175196"/>
                  </a:lnTo>
                  <a:lnTo>
                    <a:pt x="1858213" y="175361"/>
                  </a:lnTo>
                  <a:lnTo>
                    <a:pt x="1858213" y="175514"/>
                  </a:lnTo>
                  <a:lnTo>
                    <a:pt x="1858352" y="175323"/>
                  </a:lnTo>
                  <a:lnTo>
                    <a:pt x="1858479" y="175133"/>
                  </a:lnTo>
                  <a:lnTo>
                    <a:pt x="1858632" y="174942"/>
                  </a:lnTo>
                  <a:close/>
                </a:path>
                <a:path w="2070100" h="2136140">
                  <a:moveTo>
                    <a:pt x="1862975" y="175653"/>
                  </a:moveTo>
                  <a:lnTo>
                    <a:pt x="1862797" y="175539"/>
                  </a:lnTo>
                  <a:lnTo>
                    <a:pt x="1862505" y="175983"/>
                  </a:lnTo>
                  <a:lnTo>
                    <a:pt x="1862416" y="176212"/>
                  </a:lnTo>
                  <a:lnTo>
                    <a:pt x="1862569" y="176225"/>
                  </a:lnTo>
                  <a:lnTo>
                    <a:pt x="1862721" y="176212"/>
                  </a:lnTo>
                  <a:lnTo>
                    <a:pt x="1862924" y="176034"/>
                  </a:lnTo>
                  <a:lnTo>
                    <a:pt x="1862963" y="175844"/>
                  </a:lnTo>
                  <a:lnTo>
                    <a:pt x="1862975" y="175653"/>
                  </a:lnTo>
                  <a:close/>
                </a:path>
                <a:path w="2070100" h="2136140">
                  <a:moveTo>
                    <a:pt x="1869325" y="188874"/>
                  </a:moveTo>
                  <a:lnTo>
                    <a:pt x="1869071" y="188709"/>
                  </a:lnTo>
                  <a:lnTo>
                    <a:pt x="1868817" y="188518"/>
                  </a:lnTo>
                  <a:lnTo>
                    <a:pt x="1868538" y="188341"/>
                  </a:lnTo>
                  <a:lnTo>
                    <a:pt x="1866696" y="187655"/>
                  </a:lnTo>
                  <a:lnTo>
                    <a:pt x="1866519" y="187642"/>
                  </a:lnTo>
                  <a:lnTo>
                    <a:pt x="1865909" y="188353"/>
                  </a:lnTo>
                  <a:lnTo>
                    <a:pt x="1865579" y="188747"/>
                  </a:lnTo>
                  <a:lnTo>
                    <a:pt x="1865884" y="189661"/>
                  </a:lnTo>
                  <a:lnTo>
                    <a:pt x="1865896" y="190309"/>
                  </a:lnTo>
                  <a:lnTo>
                    <a:pt x="1867585" y="190436"/>
                  </a:lnTo>
                  <a:lnTo>
                    <a:pt x="1868843" y="190360"/>
                  </a:lnTo>
                  <a:lnTo>
                    <a:pt x="1869325" y="188874"/>
                  </a:lnTo>
                  <a:close/>
                </a:path>
                <a:path w="2070100" h="2136140">
                  <a:moveTo>
                    <a:pt x="1871700" y="182460"/>
                  </a:moveTo>
                  <a:lnTo>
                    <a:pt x="1871637" y="181673"/>
                  </a:lnTo>
                  <a:lnTo>
                    <a:pt x="1870214" y="180670"/>
                  </a:lnTo>
                  <a:lnTo>
                    <a:pt x="1869503" y="180187"/>
                  </a:lnTo>
                  <a:lnTo>
                    <a:pt x="1869033" y="180759"/>
                  </a:lnTo>
                  <a:lnTo>
                    <a:pt x="1867738" y="182295"/>
                  </a:lnTo>
                  <a:lnTo>
                    <a:pt x="1867255" y="182587"/>
                  </a:lnTo>
                  <a:lnTo>
                    <a:pt x="1866684" y="182829"/>
                  </a:lnTo>
                  <a:lnTo>
                    <a:pt x="1867573" y="183349"/>
                  </a:lnTo>
                  <a:lnTo>
                    <a:pt x="1869325" y="184416"/>
                  </a:lnTo>
                  <a:lnTo>
                    <a:pt x="1870138" y="184023"/>
                  </a:lnTo>
                  <a:lnTo>
                    <a:pt x="1870938" y="183540"/>
                  </a:lnTo>
                  <a:lnTo>
                    <a:pt x="1871700" y="182854"/>
                  </a:lnTo>
                  <a:lnTo>
                    <a:pt x="1871700" y="182460"/>
                  </a:lnTo>
                  <a:close/>
                </a:path>
                <a:path w="2070100" h="2136140">
                  <a:moveTo>
                    <a:pt x="1876056" y="173964"/>
                  </a:moveTo>
                  <a:lnTo>
                    <a:pt x="1875269" y="172478"/>
                  </a:lnTo>
                  <a:lnTo>
                    <a:pt x="1874316" y="171056"/>
                  </a:lnTo>
                  <a:lnTo>
                    <a:pt x="1873211" y="169710"/>
                  </a:lnTo>
                  <a:lnTo>
                    <a:pt x="1872919" y="170840"/>
                  </a:lnTo>
                  <a:lnTo>
                    <a:pt x="1872627" y="171996"/>
                  </a:lnTo>
                  <a:lnTo>
                    <a:pt x="1872589" y="174663"/>
                  </a:lnTo>
                  <a:lnTo>
                    <a:pt x="1872170" y="175971"/>
                  </a:lnTo>
                  <a:lnTo>
                    <a:pt x="1871535" y="177152"/>
                  </a:lnTo>
                  <a:lnTo>
                    <a:pt x="1872157" y="177546"/>
                  </a:lnTo>
                  <a:lnTo>
                    <a:pt x="1872513" y="176542"/>
                  </a:lnTo>
                  <a:lnTo>
                    <a:pt x="1872996" y="175552"/>
                  </a:lnTo>
                  <a:lnTo>
                    <a:pt x="1874266" y="173926"/>
                  </a:lnTo>
                  <a:lnTo>
                    <a:pt x="1875205" y="173723"/>
                  </a:lnTo>
                  <a:lnTo>
                    <a:pt x="1876056" y="173964"/>
                  </a:lnTo>
                  <a:close/>
                </a:path>
                <a:path w="2070100" h="2136140">
                  <a:moveTo>
                    <a:pt x="1880019" y="199428"/>
                  </a:moveTo>
                  <a:lnTo>
                    <a:pt x="1859445" y="186245"/>
                  </a:lnTo>
                  <a:lnTo>
                    <a:pt x="1859800" y="185991"/>
                  </a:lnTo>
                  <a:lnTo>
                    <a:pt x="1861324" y="185762"/>
                  </a:lnTo>
                  <a:lnTo>
                    <a:pt x="1862912" y="185724"/>
                  </a:lnTo>
                  <a:lnTo>
                    <a:pt x="1864474" y="185572"/>
                  </a:lnTo>
                  <a:lnTo>
                    <a:pt x="1856790" y="180327"/>
                  </a:lnTo>
                  <a:lnTo>
                    <a:pt x="1855076" y="181063"/>
                  </a:lnTo>
                  <a:lnTo>
                    <a:pt x="1852002" y="181622"/>
                  </a:lnTo>
                  <a:lnTo>
                    <a:pt x="1851799" y="184670"/>
                  </a:lnTo>
                  <a:lnTo>
                    <a:pt x="1849361" y="185051"/>
                  </a:lnTo>
                  <a:lnTo>
                    <a:pt x="1878825" y="203225"/>
                  </a:lnTo>
                  <a:lnTo>
                    <a:pt x="1879727" y="200571"/>
                  </a:lnTo>
                  <a:lnTo>
                    <a:pt x="1880019" y="199428"/>
                  </a:lnTo>
                  <a:close/>
                </a:path>
                <a:path w="2070100" h="2136140">
                  <a:moveTo>
                    <a:pt x="1911883" y="218033"/>
                  </a:moveTo>
                  <a:lnTo>
                    <a:pt x="1892693" y="204812"/>
                  </a:lnTo>
                  <a:lnTo>
                    <a:pt x="1890814" y="205689"/>
                  </a:lnTo>
                  <a:lnTo>
                    <a:pt x="1889010" y="206857"/>
                  </a:lnTo>
                  <a:lnTo>
                    <a:pt x="1887245" y="208381"/>
                  </a:lnTo>
                  <a:lnTo>
                    <a:pt x="1907006" y="220395"/>
                  </a:lnTo>
                  <a:lnTo>
                    <a:pt x="1908632" y="219646"/>
                  </a:lnTo>
                  <a:lnTo>
                    <a:pt x="1910245" y="218795"/>
                  </a:lnTo>
                  <a:lnTo>
                    <a:pt x="1911883" y="218033"/>
                  </a:lnTo>
                  <a:close/>
                </a:path>
                <a:path w="2070100" h="2136140">
                  <a:moveTo>
                    <a:pt x="1923567" y="1186878"/>
                  </a:moveTo>
                  <a:lnTo>
                    <a:pt x="1922602" y="1185100"/>
                  </a:lnTo>
                  <a:lnTo>
                    <a:pt x="1921814" y="1183652"/>
                  </a:lnTo>
                  <a:lnTo>
                    <a:pt x="1921548" y="1183157"/>
                  </a:lnTo>
                  <a:lnTo>
                    <a:pt x="1915477" y="1177759"/>
                  </a:lnTo>
                  <a:lnTo>
                    <a:pt x="1912251" y="1177975"/>
                  </a:lnTo>
                  <a:lnTo>
                    <a:pt x="1912061" y="1178102"/>
                  </a:lnTo>
                  <a:lnTo>
                    <a:pt x="1912061" y="1184148"/>
                  </a:lnTo>
                  <a:lnTo>
                    <a:pt x="1911400" y="1185100"/>
                  </a:lnTo>
                  <a:lnTo>
                    <a:pt x="1911121" y="1184871"/>
                  </a:lnTo>
                  <a:lnTo>
                    <a:pt x="1910791" y="1184694"/>
                  </a:lnTo>
                  <a:lnTo>
                    <a:pt x="1910486" y="1184236"/>
                  </a:lnTo>
                  <a:lnTo>
                    <a:pt x="1910638" y="1183652"/>
                  </a:lnTo>
                  <a:lnTo>
                    <a:pt x="1912061" y="1184148"/>
                  </a:lnTo>
                  <a:lnTo>
                    <a:pt x="1912061" y="1178102"/>
                  </a:lnTo>
                  <a:lnTo>
                    <a:pt x="1907844" y="1180642"/>
                  </a:lnTo>
                  <a:lnTo>
                    <a:pt x="1906511" y="1181569"/>
                  </a:lnTo>
                  <a:lnTo>
                    <a:pt x="1903437" y="1183754"/>
                  </a:lnTo>
                  <a:lnTo>
                    <a:pt x="1902879" y="1185735"/>
                  </a:lnTo>
                  <a:lnTo>
                    <a:pt x="1904936" y="1193711"/>
                  </a:lnTo>
                  <a:lnTo>
                    <a:pt x="1909292" y="1196594"/>
                  </a:lnTo>
                  <a:lnTo>
                    <a:pt x="1917738" y="1198194"/>
                  </a:lnTo>
                  <a:lnTo>
                    <a:pt x="1921725" y="1195235"/>
                  </a:lnTo>
                  <a:lnTo>
                    <a:pt x="1923567" y="1186878"/>
                  </a:lnTo>
                  <a:close/>
                </a:path>
                <a:path w="2070100" h="2136140">
                  <a:moveTo>
                    <a:pt x="1924519" y="342"/>
                  </a:moveTo>
                  <a:lnTo>
                    <a:pt x="1923491" y="0"/>
                  </a:lnTo>
                  <a:lnTo>
                    <a:pt x="1922500" y="342"/>
                  </a:lnTo>
                  <a:lnTo>
                    <a:pt x="1921827" y="1155"/>
                  </a:lnTo>
                  <a:lnTo>
                    <a:pt x="1921662" y="1358"/>
                  </a:lnTo>
                  <a:lnTo>
                    <a:pt x="1921408" y="1803"/>
                  </a:lnTo>
                  <a:lnTo>
                    <a:pt x="1922818" y="1409"/>
                  </a:lnTo>
                  <a:lnTo>
                    <a:pt x="1923757" y="977"/>
                  </a:lnTo>
                  <a:lnTo>
                    <a:pt x="1924519" y="342"/>
                  </a:lnTo>
                  <a:close/>
                </a:path>
                <a:path w="2070100" h="2136140">
                  <a:moveTo>
                    <a:pt x="1928279" y="197827"/>
                  </a:moveTo>
                  <a:lnTo>
                    <a:pt x="1928114" y="197167"/>
                  </a:lnTo>
                  <a:lnTo>
                    <a:pt x="1927771" y="195808"/>
                  </a:lnTo>
                  <a:lnTo>
                    <a:pt x="1926120" y="195199"/>
                  </a:lnTo>
                  <a:lnTo>
                    <a:pt x="1925447" y="196164"/>
                  </a:lnTo>
                  <a:lnTo>
                    <a:pt x="1925116" y="196621"/>
                  </a:lnTo>
                  <a:lnTo>
                    <a:pt x="1924989" y="197434"/>
                  </a:lnTo>
                  <a:lnTo>
                    <a:pt x="1925091" y="198069"/>
                  </a:lnTo>
                  <a:lnTo>
                    <a:pt x="1926031" y="198640"/>
                  </a:lnTo>
                  <a:lnTo>
                    <a:pt x="1926983" y="199237"/>
                  </a:lnTo>
                  <a:lnTo>
                    <a:pt x="1927936" y="199809"/>
                  </a:lnTo>
                  <a:lnTo>
                    <a:pt x="1928088" y="198602"/>
                  </a:lnTo>
                  <a:lnTo>
                    <a:pt x="1928279" y="197827"/>
                  </a:lnTo>
                  <a:close/>
                </a:path>
                <a:path w="2070100" h="2136140">
                  <a:moveTo>
                    <a:pt x="1944331" y="57340"/>
                  </a:moveTo>
                  <a:lnTo>
                    <a:pt x="1941449" y="55359"/>
                  </a:lnTo>
                  <a:lnTo>
                    <a:pt x="1938185" y="55549"/>
                  </a:lnTo>
                  <a:lnTo>
                    <a:pt x="1936826" y="55626"/>
                  </a:lnTo>
                  <a:lnTo>
                    <a:pt x="1935467" y="55740"/>
                  </a:lnTo>
                  <a:lnTo>
                    <a:pt x="1934070" y="56553"/>
                  </a:lnTo>
                  <a:lnTo>
                    <a:pt x="1937042" y="58356"/>
                  </a:lnTo>
                  <a:lnTo>
                    <a:pt x="1937639" y="58331"/>
                  </a:lnTo>
                  <a:lnTo>
                    <a:pt x="1938248" y="58267"/>
                  </a:lnTo>
                  <a:lnTo>
                    <a:pt x="1940648" y="57797"/>
                  </a:lnTo>
                  <a:lnTo>
                    <a:pt x="1942490" y="57543"/>
                  </a:lnTo>
                  <a:lnTo>
                    <a:pt x="1944331" y="57340"/>
                  </a:lnTo>
                  <a:close/>
                </a:path>
                <a:path w="2070100" h="2136140">
                  <a:moveTo>
                    <a:pt x="1961070" y="57137"/>
                  </a:moveTo>
                  <a:lnTo>
                    <a:pt x="1957019" y="54356"/>
                  </a:lnTo>
                  <a:lnTo>
                    <a:pt x="1954745" y="54571"/>
                  </a:lnTo>
                  <a:lnTo>
                    <a:pt x="1952193" y="54737"/>
                  </a:lnTo>
                  <a:lnTo>
                    <a:pt x="1947062" y="55029"/>
                  </a:lnTo>
                  <a:lnTo>
                    <a:pt x="1950237" y="56972"/>
                  </a:lnTo>
                  <a:lnTo>
                    <a:pt x="1953260" y="56896"/>
                  </a:lnTo>
                  <a:lnTo>
                    <a:pt x="1956308" y="56997"/>
                  </a:lnTo>
                  <a:lnTo>
                    <a:pt x="1959914" y="57251"/>
                  </a:lnTo>
                  <a:lnTo>
                    <a:pt x="1960499" y="57213"/>
                  </a:lnTo>
                  <a:lnTo>
                    <a:pt x="1961070" y="57137"/>
                  </a:lnTo>
                  <a:close/>
                </a:path>
                <a:path w="2070100" h="2136140">
                  <a:moveTo>
                    <a:pt x="1965731" y="55194"/>
                  </a:moveTo>
                  <a:lnTo>
                    <a:pt x="1963648" y="53848"/>
                  </a:lnTo>
                  <a:lnTo>
                    <a:pt x="1961857" y="53390"/>
                  </a:lnTo>
                  <a:lnTo>
                    <a:pt x="1959749" y="53886"/>
                  </a:lnTo>
                  <a:lnTo>
                    <a:pt x="1961222" y="54775"/>
                  </a:lnTo>
                  <a:lnTo>
                    <a:pt x="1962721" y="55626"/>
                  </a:lnTo>
                  <a:lnTo>
                    <a:pt x="1964194" y="56515"/>
                  </a:lnTo>
                  <a:lnTo>
                    <a:pt x="1964740" y="56413"/>
                  </a:lnTo>
                  <a:lnTo>
                    <a:pt x="1965109" y="55765"/>
                  </a:lnTo>
                  <a:lnTo>
                    <a:pt x="1965731" y="55194"/>
                  </a:lnTo>
                  <a:close/>
                </a:path>
                <a:path w="2070100" h="2136140">
                  <a:moveTo>
                    <a:pt x="1967839" y="1349108"/>
                  </a:moveTo>
                  <a:lnTo>
                    <a:pt x="1966353" y="1346860"/>
                  </a:lnTo>
                  <a:lnTo>
                    <a:pt x="1965071" y="1344904"/>
                  </a:lnTo>
                  <a:lnTo>
                    <a:pt x="1964499" y="1344168"/>
                  </a:lnTo>
                  <a:lnTo>
                    <a:pt x="1953577" y="1339291"/>
                  </a:lnTo>
                  <a:lnTo>
                    <a:pt x="1949996" y="1339799"/>
                  </a:lnTo>
                  <a:lnTo>
                    <a:pt x="1948662" y="1339291"/>
                  </a:lnTo>
                  <a:lnTo>
                    <a:pt x="1947900" y="1339011"/>
                  </a:lnTo>
                  <a:lnTo>
                    <a:pt x="1943379" y="1338707"/>
                  </a:lnTo>
                  <a:lnTo>
                    <a:pt x="1941017" y="1339138"/>
                  </a:lnTo>
                  <a:lnTo>
                    <a:pt x="1938121" y="1339291"/>
                  </a:lnTo>
                  <a:lnTo>
                    <a:pt x="1937562" y="1339024"/>
                  </a:lnTo>
                  <a:lnTo>
                    <a:pt x="1935962" y="1339227"/>
                  </a:lnTo>
                  <a:lnTo>
                    <a:pt x="1934921" y="1339481"/>
                  </a:lnTo>
                  <a:lnTo>
                    <a:pt x="1933930" y="1339684"/>
                  </a:lnTo>
                  <a:lnTo>
                    <a:pt x="1933930" y="1343431"/>
                  </a:lnTo>
                  <a:lnTo>
                    <a:pt x="1931644" y="1346263"/>
                  </a:lnTo>
                  <a:lnTo>
                    <a:pt x="1931111" y="1346860"/>
                  </a:lnTo>
                  <a:lnTo>
                    <a:pt x="1930628" y="1346034"/>
                  </a:lnTo>
                  <a:lnTo>
                    <a:pt x="1931136" y="1345336"/>
                  </a:lnTo>
                  <a:lnTo>
                    <a:pt x="1931644" y="1343698"/>
                  </a:lnTo>
                  <a:lnTo>
                    <a:pt x="1932228" y="1341285"/>
                  </a:lnTo>
                  <a:lnTo>
                    <a:pt x="1931238" y="1341856"/>
                  </a:lnTo>
                  <a:lnTo>
                    <a:pt x="1930641" y="1342009"/>
                  </a:lnTo>
                  <a:lnTo>
                    <a:pt x="1928863" y="1344764"/>
                  </a:lnTo>
                  <a:lnTo>
                    <a:pt x="1926196" y="1346542"/>
                  </a:lnTo>
                  <a:lnTo>
                    <a:pt x="1926374" y="1348638"/>
                  </a:lnTo>
                  <a:lnTo>
                    <a:pt x="1926412" y="1350010"/>
                  </a:lnTo>
                  <a:lnTo>
                    <a:pt x="1925955" y="1349895"/>
                  </a:lnTo>
                  <a:lnTo>
                    <a:pt x="1925612" y="1349806"/>
                  </a:lnTo>
                  <a:lnTo>
                    <a:pt x="1924862" y="1349476"/>
                  </a:lnTo>
                  <a:lnTo>
                    <a:pt x="1922551" y="1349527"/>
                  </a:lnTo>
                  <a:lnTo>
                    <a:pt x="1921027" y="1349895"/>
                  </a:lnTo>
                  <a:lnTo>
                    <a:pt x="1916569" y="1349806"/>
                  </a:lnTo>
                  <a:lnTo>
                    <a:pt x="1914448" y="1351000"/>
                  </a:lnTo>
                  <a:lnTo>
                    <a:pt x="1912772" y="1353781"/>
                  </a:lnTo>
                  <a:lnTo>
                    <a:pt x="1912277" y="1353896"/>
                  </a:lnTo>
                  <a:lnTo>
                    <a:pt x="1911832" y="1354162"/>
                  </a:lnTo>
                  <a:lnTo>
                    <a:pt x="1910118" y="1353400"/>
                  </a:lnTo>
                  <a:lnTo>
                    <a:pt x="1909343" y="1352321"/>
                  </a:lnTo>
                  <a:lnTo>
                    <a:pt x="1909457" y="1351000"/>
                  </a:lnTo>
                  <a:lnTo>
                    <a:pt x="1909749" y="1349425"/>
                  </a:lnTo>
                  <a:lnTo>
                    <a:pt x="1910130" y="1348638"/>
                  </a:lnTo>
                  <a:lnTo>
                    <a:pt x="1910689" y="1344345"/>
                  </a:lnTo>
                  <a:lnTo>
                    <a:pt x="1908619" y="1342123"/>
                  </a:lnTo>
                  <a:lnTo>
                    <a:pt x="1904212" y="1342478"/>
                  </a:lnTo>
                  <a:lnTo>
                    <a:pt x="1903222" y="1342694"/>
                  </a:lnTo>
                  <a:lnTo>
                    <a:pt x="1901659" y="1343431"/>
                  </a:lnTo>
                  <a:lnTo>
                    <a:pt x="1900974" y="1344015"/>
                  </a:lnTo>
                  <a:lnTo>
                    <a:pt x="1898738" y="1347216"/>
                  </a:lnTo>
                  <a:lnTo>
                    <a:pt x="1899272" y="1351572"/>
                  </a:lnTo>
                  <a:lnTo>
                    <a:pt x="1904707" y="1352384"/>
                  </a:lnTo>
                  <a:lnTo>
                    <a:pt x="1905990" y="1352321"/>
                  </a:lnTo>
                  <a:lnTo>
                    <a:pt x="1908225" y="1354848"/>
                  </a:lnTo>
                  <a:lnTo>
                    <a:pt x="1910676" y="1355648"/>
                  </a:lnTo>
                  <a:lnTo>
                    <a:pt x="1915820" y="1359801"/>
                  </a:lnTo>
                  <a:lnTo>
                    <a:pt x="1919414" y="1360728"/>
                  </a:lnTo>
                  <a:lnTo>
                    <a:pt x="1924837" y="1359458"/>
                  </a:lnTo>
                  <a:lnTo>
                    <a:pt x="1926297" y="1359408"/>
                  </a:lnTo>
                  <a:lnTo>
                    <a:pt x="1930095" y="1359941"/>
                  </a:lnTo>
                  <a:lnTo>
                    <a:pt x="1932457" y="1360538"/>
                  </a:lnTo>
                  <a:lnTo>
                    <a:pt x="1938845" y="1363992"/>
                  </a:lnTo>
                  <a:lnTo>
                    <a:pt x="1942973" y="1363954"/>
                  </a:lnTo>
                  <a:lnTo>
                    <a:pt x="1947684" y="1360258"/>
                  </a:lnTo>
                  <a:lnTo>
                    <a:pt x="1948662" y="1359725"/>
                  </a:lnTo>
                  <a:lnTo>
                    <a:pt x="1949157" y="1359408"/>
                  </a:lnTo>
                  <a:lnTo>
                    <a:pt x="1949500" y="1359192"/>
                  </a:lnTo>
                  <a:lnTo>
                    <a:pt x="1950085" y="1359281"/>
                  </a:lnTo>
                  <a:lnTo>
                    <a:pt x="1950504" y="1359281"/>
                  </a:lnTo>
                  <a:lnTo>
                    <a:pt x="1952218" y="1359814"/>
                  </a:lnTo>
                  <a:lnTo>
                    <a:pt x="1953577" y="1360157"/>
                  </a:lnTo>
                  <a:lnTo>
                    <a:pt x="1957959" y="1362100"/>
                  </a:lnTo>
                  <a:lnTo>
                    <a:pt x="1962924" y="1360500"/>
                  </a:lnTo>
                  <a:lnTo>
                    <a:pt x="1963902" y="1359192"/>
                  </a:lnTo>
                  <a:lnTo>
                    <a:pt x="1967547" y="1354366"/>
                  </a:lnTo>
                  <a:lnTo>
                    <a:pt x="1967560" y="1354162"/>
                  </a:lnTo>
                  <a:lnTo>
                    <a:pt x="1967788" y="1350060"/>
                  </a:lnTo>
                  <a:lnTo>
                    <a:pt x="1967839" y="1349108"/>
                  </a:lnTo>
                  <a:close/>
                </a:path>
                <a:path w="2070100" h="2136140">
                  <a:moveTo>
                    <a:pt x="2038350" y="1337246"/>
                  </a:moveTo>
                  <a:lnTo>
                    <a:pt x="2035975" y="1330528"/>
                  </a:lnTo>
                  <a:lnTo>
                    <a:pt x="2034578" y="1328534"/>
                  </a:lnTo>
                  <a:lnTo>
                    <a:pt x="2028469" y="1325689"/>
                  </a:lnTo>
                  <a:lnTo>
                    <a:pt x="2025713" y="1326349"/>
                  </a:lnTo>
                  <a:lnTo>
                    <a:pt x="2023440" y="1327835"/>
                  </a:lnTo>
                  <a:lnTo>
                    <a:pt x="2017826" y="1333665"/>
                  </a:lnTo>
                  <a:lnTo>
                    <a:pt x="2017979" y="1339189"/>
                  </a:lnTo>
                  <a:lnTo>
                    <a:pt x="2021941" y="1342758"/>
                  </a:lnTo>
                  <a:lnTo>
                    <a:pt x="2025954" y="1346339"/>
                  </a:lnTo>
                  <a:lnTo>
                    <a:pt x="2030082" y="1345730"/>
                  </a:lnTo>
                  <a:lnTo>
                    <a:pt x="2037092" y="1341069"/>
                  </a:lnTo>
                  <a:lnTo>
                    <a:pt x="2038350" y="1337246"/>
                  </a:lnTo>
                  <a:close/>
                </a:path>
                <a:path w="2070100" h="2136140">
                  <a:moveTo>
                    <a:pt x="2069820" y="1361008"/>
                  </a:moveTo>
                  <a:lnTo>
                    <a:pt x="2068499" y="1356842"/>
                  </a:lnTo>
                  <a:lnTo>
                    <a:pt x="2067788" y="1355178"/>
                  </a:lnTo>
                  <a:lnTo>
                    <a:pt x="2067509" y="1354518"/>
                  </a:lnTo>
                  <a:lnTo>
                    <a:pt x="2067267" y="1353959"/>
                  </a:lnTo>
                  <a:lnTo>
                    <a:pt x="2066175" y="1351089"/>
                  </a:lnTo>
                  <a:lnTo>
                    <a:pt x="2065413" y="1350200"/>
                  </a:lnTo>
                  <a:lnTo>
                    <a:pt x="2064677" y="1349159"/>
                  </a:lnTo>
                  <a:lnTo>
                    <a:pt x="2059990" y="1344993"/>
                  </a:lnTo>
                  <a:lnTo>
                    <a:pt x="2055291" y="1344891"/>
                  </a:lnTo>
                  <a:lnTo>
                    <a:pt x="2049538" y="1351089"/>
                  </a:lnTo>
                  <a:lnTo>
                    <a:pt x="2049399" y="1351292"/>
                  </a:lnTo>
                  <a:lnTo>
                    <a:pt x="2049399" y="1354696"/>
                  </a:lnTo>
                  <a:lnTo>
                    <a:pt x="2049106" y="1355013"/>
                  </a:lnTo>
                  <a:lnTo>
                    <a:pt x="2048941" y="1355178"/>
                  </a:lnTo>
                  <a:lnTo>
                    <a:pt x="2048725" y="1354975"/>
                  </a:lnTo>
                  <a:lnTo>
                    <a:pt x="2049005" y="1354658"/>
                  </a:lnTo>
                  <a:lnTo>
                    <a:pt x="2049183" y="1354518"/>
                  </a:lnTo>
                  <a:lnTo>
                    <a:pt x="2049399" y="1354696"/>
                  </a:lnTo>
                  <a:lnTo>
                    <a:pt x="2049399" y="1351292"/>
                  </a:lnTo>
                  <a:lnTo>
                    <a:pt x="2046693" y="1355178"/>
                  </a:lnTo>
                  <a:lnTo>
                    <a:pt x="2044319" y="1358658"/>
                  </a:lnTo>
                  <a:lnTo>
                    <a:pt x="2044103" y="1361046"/>
                  </a:lnTo>
                  <a:lnTo>
                    <a:pt x="2047938" y="1365364"/>
                  </a:lnTo>
                  <a:lnTo>
                    <a:pt x="2050465" y="1368069"/>
                  </a:lnTo>
                  <a:lnTo>
                    <a:pt x="2057323" y="1372387"/>
                  </a:lnTo>
                  <a:lnTo>
                    <a:pt x="2061667" y="1372133"/>
                  </a:lnTo>
                  <a:lnTo>
                    <a:pt x="2068118" y="1368539"/>
                  </a:lnTo>
                  <a:lnTo>
                    <a:pt x="2069503" y="1366558"/>
                  </a:lnTo>
                  <a:lnTo>
                    <a:pt x="2069820" y="1361008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0" name="object 140" descr=""/>
            <p:cNvSpPr/>
            <p:nvPr/>
          </p:nvSpPr>
          <p:spPr>
            <a:xfrm>
              <a:off x="4436605" y="5892451"/>
              <a:ext cx="2002155" cy="643255"/>
            </a:xfrm>
            <a:custGeom>
              <a:avLst/>
              <a:gdLst/>
              <a:ahLst/>
              <a:cxnLst/>
              <a:rect l="l" t="t" r="r" b="b"/>
              <a:pathLst>
                <a:path w="2002154" h="643254">
                  <a:moveTo>
                    <a:pt x="30759" y="585838"/>
                  </a:moveTo>
                  <a:lnTo>
                    <a:pt x="30454" y="585609"/>
                  </a:lnTo>
                  <a:lnTo>
                    <a:pt x="30365" y="586105"/>
                  </a:lnTo>
                  <a:lnTo>
                    <a:pt x="30759" y="585838"/>
                  </a:lnTo>
                  <a:close/>
                </a:path>
                <a:path w="2002154" h="643254">
                  <a:moveTo>
                    <a:pt x="47574" y="632980"/>
                  </a:moveTo>
                  <a:lnTo>
                    <a:pt x="47396" y="632828"/>
                  </a:lnTo>
                  <a:lnTo>
                    <a:pt x="47193" y="632701"/>
                  </a:lnTo>
                  <a:lnTo>
                    <a:pt x="46939" y="632587"/>
                  </a:lnTo>
                  <a:lnTo>
                    <a:pt x="43332" y="634149"/>
                  </a:lnTo>
                  <a:lnTo>
                    <a:pt x="40665" y="636409"/>
                  </a:lnTo>
                  <a:lnTo>
                    <a:pt x="39890" y="640168"/>
                  </a:lnTo>
                  <a:lnTo>
                    <a:pt x="40322" y="640511"/>
                  </a:lnTo>
                  <a:lnTo>
                    <a:pt x="41236" y="636549"/>
                  </a:lnTo>
                  <a:lnTo>
                    <a:pt x="44450" y="634834"/>
                  </a:lnTo>
                  <a:lnTo>
                    <a:pt x="47574" y="632980"/>
                  </a:lnTo>
                  <a:close/>
                </a:path>
                <a:path w="2002154" h="643254">
                  <a:moveTo>
                    <a:pt x="48158" y="509257"/>
                  </a:moveTo>
                  <a:close/>
                </a:path>
                <a:path w="2002154" h="643254">
                  <a:moveTo>
                    <a:pt x="59690" y="568452"/>
                  </a:moveTo>
                  <a:lnTo>
                    <a:pt x="58483" y="567359"/>
                  </a:lnTo>
                  <a:lnTo>
                    <a:pt x="58394" y="568375"/>
                  </a:lnTo>
                  <a:lnTo>
                    <a:pt x="57746" y="569493"/>
                  </a:lnTo>
                  <a:lnTo>
                    <a:pt x="58966" y="570318"/>
                  </a:lnTo>
                  <a:lnTo>
                    <a:pt x="59690" y="568452"/>
                  </a:lnTo>
                  <a:close/>
                </a:path>
                <a:path w="2002154" h="643254">
                  <a:moveTo>
                    <a:pt x="68922" y="574014"/>
                  </a:moveTo>
                  <a:lnTo>
                    <a:pt x="68795" y="574001"/>
                  </a:lnTo>
                  <a:lnTo>
                    <a:pt x="68592" y="573976"/>
                  </a:lnTo>
                  <a:lnTo>
                    <a:pt x="66243" y="573684"/>
                  </a:lnTo>
                  <a:lnTo>
                    <a:pt x="66154" y="575792"/>
                  </a:lnTo>
                  <a:lnTo>
                    <a:pt x="67030" y="575233"/>
                  </a:lnTo>
                  <a:lnTo>
                    <a:pt x="68656" y="574192"/>
                  </a:lnTo>
                  <a:lnTo>
                    <a:pt x="68922" y="574014"/>
                  </a:lnTo>
                  <a:close/>
                </a:path>
                <a:path w="2002154" h="643254">
                  <a:moveTo>
                    <a:pt x="72910" y="569912"/>
                  </a:moveTo>
                  <a:lnTo>
                    <a:pt x="72707" y="570039"/>
                  </a:lnTo>
                  <a:lnTo>
                    <a:pt x="72491" y="570179"/>
                  </a:lnTo>
                  <a:lnTo>
                    <a:pt x="72313" y="570331"/>
                  </a:lnTo>
                  <a:lnTo>
                    <a:pt x="72428" y="570585"/>
                  </a:lnTo>
                  <a:lnTo>
                    <a:pt x="72491" y="570712"/>
                  </a:lnTo>
                  <a:lnTo>
                    <a:pt x="72618" y="570611"/>
                  </a:lnTo>
                  <a:lnTo>
                    <a:pt x="72745" y="570496"/>
                  </a:lnTo>
                  <a:lnTo>
                    <a:pt x="72872" y="570395"/>
                  </a:lnTo>
                  <a:lnTo>
                    <a:pt x="72885" y="570242"/>
                  </a:lnTo>
                  <a:lnTo>
                    <a:pt x="72898" y="570077"/>
                  </a:lnTo>
                  <a:lnTo>
                    <a:pt x="72910" y="569912"/>
                  </a:lnTo>
                  <a:close/>
                </a:path>
                <a:path w="2002154" h="643254">
                  <a:moveTo>
                    <a:pt x="98882" y="573341"/>
                  </a:moveTo>
                  <a:lnTo>
                    <a:pt x="96545" y="569137"/>
                  </a:lnTo>
                  <a:lnTo>
                    <a:pt x="94894" y="571398"/>
                  </a:lnTo>
                  <a:lnTo>
                    <a:pt x="94208" y="573011"/>
                  </a:lnTo>
                  <a:lnTo>
                    <a:pt x="96913" y="575297"/>
                  </a:lnTo>
                  <a:lnTo>
                    <a:pt x="98018" y="574802"/>
                  </a:lnTo>
                  <a:lnTo>
                    <a:pt x="98882" y="573341"/>
                  </a:lnTo>
                  <a:close/>
                </a:path>
                <a:path w="2002154" h="643254">
                  <a:moveTo>
                    <a:pt x="110883" y="400951"/>
                  </a:moveTo>
                  <a:lnTo>
                    <a:pt x="110578" y="400037"/>
                  </a:lnTo>
                  <a:lnTo>
                    <a:pt x="110172" y="400037"/>
                  </a:lnTo>
                  <a:lnTo>
                    <a:pt x="110883" y="400951"/>
                  </a:lnTo>
                  <a:close/>
                </a:path>
                <a:path w="2002154" h="643254">
                  <a:moveTo>
                    <a:pt x="112102" y="402501"/>
                  </a:moveTo>
                  <a:lnTo>
                    <a:pt x="110883" y="400951"/>
                  </a:lnTo>
                  <a:lnTo>
                    <a:pt x="111429" y="402577"/>
                  </a:lnTo>
                  <a:lnTo>
                    <a:pt x="111887" y="402577"/>
                  </a:lnTo>
                  <a:lnTo>
                    <a:pt x="112102" y="402501"/>
                  </a:lnTo>
                  <a:close/>
                </a:path>
                <a:path w="2002154" h="643254">
                  <a:moveTo>
                    <a:pt x="113969" y="585812"/>
                  </a:moveTo>
                  <a:lnTo>
                    <a:pt x="113626" y="585571"/>
                  </a:lnTo>
                  <a:lnTo>
                    <a:pt x="113550" y="586105"/>
                  </a:lnTo>
                  <a:lnTo>
                    <a:pt x="113969" y="585812"/>
                  </a:lnTo>
                  <a:close/>
                </a:path>
                <a:path w="2002154" h="643254">
                  <a:moveTo>
                    <a:pt x="115925" y="510971"/>
                  </a:moveTo>
                  <a:lnTo>
                    <a:pt x="115747" y="510984"/>
                  </a:lnTo>
                  <a:lnTo>
                    <a:pt x="115366" y="510984"/>
                  </a:lnTo>
                  <a:lnTo>
                    <a:pt x="115481" y="511251"/>
                  </a:lnTo>
                  <a:lnTo>
                    <a:pt x="115570" y="511479"/>
                  </a:lnTo>
                  <a:lnTo>
                    <a:pt x="115658" y="511683"/>
                  </a:lnTo>
                  <a:lnTo>
                    <a:pt x="115747" y="511454"/>
                  </a:lnTo>
                  <a:lnTo>
                    <a:pt x="115836" y="511213"/>
                  </a:lnTo>
                  <a:lnTo>
                    <a:pt x="115925" y="510971"/>
                  </a:lnTo>
                  <a:close/>
                </a:path>
                <a:path w="2002154" h="643254">
                  <a:moveTo>
                    <a:pt x="117932" y="534301"/>
                  </a:moveTo>
                  <a:lnTo>
                    <a:pt x="117436" y="534174"/>
                  </a:lnTo>
                  <a:lnTo>
                    <a:pt x="116941" y="533946"/>
                  </a:lnTo>
                  <a:lnTo>
                    <a:pt x="116446" y="533946"/>
                  </a:lnTo>
                  <a:lnTo>
                    <a:pt x="116166" y="533933"/>
                  </a:lnTo>
                  <a:lnTo>
                    <a:pt x="115900" y="534289"/>
                  </a:lnTo>
                  <a:lnTo>
                    <a:pt x="115620" y="534479"/>
                  </a:lnTo>
                  <a:lnTo>
                    <a:pt x="115849" y="534682"/>
                  </a:lnTo>
                  <a:lnTo>
                    <a:pt x="116065" y="535025"/>
                  </a:lnTo>
                  <a:lnTo>
                    <a:pt x="116840" y="535114"/>
                  </a:lnTo>
                  <a:lnTo>
                    <a:pt x="117373" y="534987"/>
                  </a:lnTo>
                  <a:lnTo>
                    <a:pt x="117906" y="534936"/>
                  </a:lnTo>
                  <a:lnTo>
                    <a:pt x="117932" y="534301"/>
                  </a:lnTo>
                  <a:close/>
                </a:path>
                <a:path w="2002154" h="643254">
                  <a:moveTo>
                    <a:pt x="118465" y="625640"/>
                  </a:moveTo>
                  <a:lnTo>
                    <a:pt x="117729" y="624814"/>
                  </a:lnTo>
                  <a:lnTo>
                    <a:pt x="107734" y="627354"/>
                  </a:lnTo>
                  <a:lnTo>
                    <a:pt x="108229" y="627761"/>
                  </a:lnTo>
                  <a:lnTo>
                    <a:pt x="102717" y="625487"/>
                  </a:lnTo>
                  <a:lnTo>
                    <a:pt x="101714" y="624230"/>
                  </a:lnTo>
                  <a:lnTo>
                    <a:pt x="103987" y="622439"/>
                  </a:lnTo>
                  <a:lnTo>
                    <a:pt x="101803" y="620979"/>
                  </a:lnTo>
                  <a:lnTo>
                    <a:pt x="101307" y="622439"/>
                  </a:lnTo>
                  <a:lnTo>
                    <a:pt x="100876" y="623887"/>
                  </a:lnTo>
                  <a:lnTo>
                    <a:pt x="100926" y="625233"/>
                  </a:lnTo>
                  <a:lnTo>
                    <a:pt x="97777" y="627316"/>
                  </a:lnTo>
                  <a:lnTo>
                    <a:pt x="95859" y="629945"/>
                  </a:lnTo>
                  <a:lnTo>
                    <a:pt x="92811" y="630885"/>
                  </a:lnTo>
                  <a:lnTo>
                    <a:pt x="92938" y="633526"/>
                  </a:lnTo>
                  <a:lnTo>
                    <a:pt x="93357" y="633793"/>
                  </a:lnTo>
                  <a:lnTo>
                    <a:pt x="93497" y="633958"/>
                  </a:lnTo>
                  <a:lnTo>
                    <a:pt x="94348" y="634136"/>
                  </a:lnTo>
                  <a:lnTo>
                    <a:pt x="95338" y="633996"/>
                  </a:lnTo>
                  <a:lnTo>
                    <a:pt x="96164" y="634949"/>
                  </a:lnTo>
                  <a:lnTo>
                    <a:pt x="96215" y="635596"/>
                  </a:lnTo>
                  <a:lnTo>
                    <a:pt x="95923" y="636181"/>
                  </a:lnTo>
                  <a:lnTo>
                    <a:pt x="97967" y="634949"/>
                  </a:lnTo>
                  <a:lnTo>
                    <a:pt x="99682" y="633996"/>
                  </a:lnTo>
                  <a:lnTo>
                    <a:pt x="101841" y="632929"/>
                  </a:lnTo>
                  <a:lnTo>
                    <a:pt x="99491" y="631863"/>
                  </a:lnTo>
                  <a:lnTo>
                    <a:pt x="99352" y="631317"/>
                  </a:lnTo>
                  <a:lnTo>
                    <a:pt x="99491" y="629831"/>
                  </a:lnTo>
                  <a:lnTo>
                    <a:pt x="102425" y="630364"/>
                  </a:lnTo>
                  <a:lnTo>
                    <a:pt x="104076" y="629831"/>
                  </a:lnTo>
                  <a:lnTo>
                    <a:pt x="105892" y="629246"/>
                  </a:lnTo>
                  <a:lnTo>
                    <a:pt x="106794" y="630885"/>
                  </a:lnTo>
                  <a:lnTo>
                    <a:pt x="106870" y="631317"/>
                  </a:lnTo>
                  <a:lnTo>
                    <a:pt x="106654" y="633006"/>
                  </a:lnTo>
                  <a:lnTo>
                    <a:pt x="106006" y="634809"/>
                  </a:lnTo>
                  <a:lnTo>
                    <a:pt x="101968" y="633006"/>
                  </a:lnTo>
                  <a:lnTo>
                    <a:pt x="96012" y="638009"/>
                  </a:lnTo>
                  <a:lnTo>
                    <a:pt x="94030" y="639711"/>
                  </a:lnTo>
                  <a:lnTo>
                    <a:pt x="94856" y="640168"/>
                  </a:lnTo>
                  <a:lnTo>
                    <a:pt x="96164" y="640676"/>
                  </a:lnTo>
                  <a:lnTo>
                    <a:pt x="97459" y="640549"/>
                  </a:lnTo>
                  <a:lnTo>
                    <a:pt x="98488" y="641692"/>
                  </a:lnTo>
                  <a:lnTo>
                    <a:pt x="99441" y="642823"/>
                  </a:lnTo>
                  <a:lnTo>
                    <a:pt x="100355" y="641985"/>
                  </a:lnTo>
                  <a:lnTo>
                    <a:pt x="101219" y="641159"/>
                  </a:lnTo>
                  <a:lnTo>
                    <a:pt x="101790" y="640549"/>
                  </a:lnTo>
                  <a:lnTo>
                    <a:pt x="105181" y="637019"/>
                  </a:lnTo>
                  <a:lnTo>
                    <a:pt x="107721" y="634809"/>
                  </a:lnTo>
                  <a:lnTo>
                    <a:pt x="110566" y="632345"/>
                  </a:lnTo>
                  <a:lnTo>
                    <a:pt x="114401" y="629246"/>
                  </a:lnTo>
                  <a:lnTo>
                    <a:pt x="116243" y="627761"/>
                  </a:lnTo>
                  <a:lnTo>
                    <a:pt x="117144" y="627024"/>
                  </a:lnTo>
                  <a:lnTo>
                    <a:pt x="117221" y="626630"/>
                  </a:lnTo>
                  <a:lnTo>
                    <a:pt x="117259" y="626935"/>
                  </a:lnTo>
                  <a:lnTo>
                    <a:pt x="117487" y="626732"/>
                  </a:lnTo>
                  <a:lnTo>
                    <a:pt x="117259" y="626503"/>
                  </a:lnTo>
                  <a:lnTo>
                    <a:pt x="118287" y="626198"/>
                  </a:lnTo>
                  <a:lnTo>
                    <a:pt x="118465" y="625640"/>
                  </a:lnTo>
                  <a:close/>
                </a:path>
                <a:path w="2002154" h="643254">
                  <a:moveTo>
                    <a:pt x="122428" y="279387"/>
                  </a:moveTo>
                  <a:lnTo>
                    <a:pt x="122301" y="279387"/>
                  </a:lnTo>
                  <a:lnTo>
                    <a:pt x="122034" y="278117"/>
                  </a:lnTo>
                  <a:lnTo>
                    <a:pt x="122237" y="279387"/>
                  </a:lnTo>
                  <a:lnTo>
                    <a:pt x="121869" y="279387"/>
                  </a:lnTo>
                  <a:lnTo>
                    <a:pt x="121907" y="280657"/>
                  </a:lnTo>
                  <a:lnTo>
                    <a:pt x="122428" y="279387"/>
                  </a:lnTo>
                  <a:close/>
                </a:path>
                <a:path w="2002154" h="643254">
                  <a:moveTo>
                    <a:pt x="124015" y="623735"/>
                  </a:moveTo>
                  <a:lnTo>
                    <a:pt x="123990" y="623493"/>
                  </a:lnTo>
                  <a:lnTo>
                    <a:pt x="123456" y="623760"/>
                  </a:lnTo>
                  <a:lnTo>
                    <a:pt x="123063" y="624052"/>
                  </a:lnTo>
                  <a:lnTo>
                    <a:pt x="122745" y="624344"/>
                  </a:lnTo>
                  <a:lnTo>
                    <a:pt x="124015" y="623735"/>
                  </a:lnTo>
                  <a:close/>
                </a:path>
                <a:path w="2002154" h="643254">
                  <a:moveTo>
                    <a:pt x="129286" y="535787"/>
                  </a:moveTo>
                  <a:lnTo>
                    <a:pt x="128841" y="535508"/>
                  </a:lnTo>
                  <a:lnTo>
                    <a:pt x="128397" y="535241"/>
                  </a:lnTo>
                  <a:lnTo>
                    <a:pt x="127965" y="534974"/>
                  </a:lnTo>
                  <a:lnTo>
                    <a:pt x="127889" y="535165"/>
                  </a:lnTo>
                  <a:lnTo>
                    <a:pt x="127749" y="535508"/>
                  </a:lnTo>
                  <a:lnTo>
                    <a:pt x="128765" y="535686"/>
                  </a:lnTo>
                  <a:lnTo>
                    <a:pt x="129286" y="535787"/>
                  </a:lnTo>
                  <a:close/>
                </a:path>
                <a:path w="2002154" h="643254">
                  <a:moveTo>
                    <a:pt x="129641" y="535825"/>
                  </a:moveTo>
                  <a:lnTo>
                    <a:pt x="129476" y="535813"/>
                  </a:lnTo>
                  <a:lnTo>
                    <a:pt x="129349" y="535787"/>
                  </a:lnTo>
                  <a:lnTo>
                    <a:pt x="129540" y="535940"/>
                  </a:lnTo>
                  <a:close/>
                </a:path>
                <a:path w="2002154" h="643254">
                  <a:moveTo>
                    <a:pt x="132981" y="499884"/>
                  </a:moveTo>
                  <a:lnTo>
                    <a:pt x="128917" y="497535"/>
                  </a:lnTo>
                  <a:lnTo>
                    <a:pt x="127685" y="498932"/>
                  </a:lnTo>
                  <a:lnTo>
                    <a:pt x="128790" y="499821"/>
                  </a:lnTo>
                  <a:lnTo>
                    <a:pt x="129755" y="500100"/>
                  </a:lnTo>
                  <a:lnTo>
                    <a:pt x="130721" y="500392"/>
                  </a:lnTo>
                  <a:lnTo>
                    <a:pt x="131889" y="499986"/>
                  </a:lnTo>
                  <a:lnTo>
                    <a:pt x="132981" y="499884"/>
                  </a:lnTo>
                  <a:close/>
                </a:path>
                <a:path w="2002154" h="643254">
                  <a:moveTo>
                    <a:pt x="133248" y="534504"/>
                  </a:moveTo>
                  <a:lnTo>
                    <a:pt x="131724" y="534682"/>
                  </a:lnTo>
                  <a:lnTo>
                    <a:pt x="130467" y="534631"/>
                  </a:lnTo>
                  <a:lnTo>
                    <a:pt x="129641" y="535825"/>
                  </a:lnTo>
                  <a:lnTo>
                    <a:pt x="130898" y="535952"/>
                  </a:lnTo>
                  <a:lnTo>
                    <a:pt x="132397" y="536905"/>
                  </a:lnTo>
                  <a:lnTo>
                    <a:pt x="133248" y="534504"/>
                  </a:lnTo>
                  <a:close/>
                </a:path>
                <a:path w="2002154" h="643254">
                  <a:moveTo>
                    <a:pt x="137998" y="494753"/>
                  </a:moveTo>
                  <a:lnTo>
                    <a:pt x="137985" y="494614"/>
                  </a:lnTo>
                  <a:lnTo>
                    <a:pt x="137769" y="494474"/>
                  </a:lnTo>
                  <a:lnTo>
                    <a:pt x="137566" y="494512"/>
                  </a:lnTo>
                  <a:lnTo>
                    <a:pt x="137464" y="494639"/>
                  </a:lnTo>
                  <a:lnTo>
                    <a:pt x="137363" y="494766"/>
                  </a:lnTo>
                  <a:lnTo>
                    <a:pt x="137528" y="494868"/>
                  </a:lnTo>
                  <a:lnTo>
                    <a:pt x="137871" y="495071"/>
                  </a:lnTo>
                  <a:lnTo>
                    <a:pt x="137909" y="494919"/>
                  </a:lnTo>
                  <a:lnTo>
                    <a:pt x="137998" y="494753"/>
                  </a:lnTo>
                  <a:close/>
                </a:path>
                <a:path w="2002154" h="643254">
                  <a:moveTo>
                    <a:pt x="143154" y="537057"/>
                  </a:moveTo>
                  <a:lnTo>
                    <a:pt x="141414" y="534962"/>
                  </a:lnTo>
                  <a:lnTo>
                    <a:pt x="140004" y="533603"/>
                  </a:lnTo>
                  <a:lnTo>
                    <a:pt x="137388" y="534416"/>
                  </a:lnTo>
                  <a:lnTo>
                    <a:pt x="138722" y="536448"/>
                  </a:lnTo>
                  <a:lnTo>
                    <a:pt x="139903" y="538137"/>
                  </a:lnTo>
                  <a:lnTo>
                    <a:pt x="143154" y="537057"/>
                  </a:lnTo>
                  <a:close/>
                </a:path>
                <a:path w="2002154" h="643254">
                  <a:moveTo>
                    <a:pt x="148005" y="493242"/>
                  </a:moveTo>
                  <a:lnTo>
                    <a:pt x="147993" y="492239"/>
                  </a:lnTo>
                  <a:lnTo>
                    <a:pt x="146558" y="491007"/>
                  </a:lnTo>
                  <a:lnTo>
                    <a:pt x="145643" y="490791"/>
                  </a:lnTo>
                  <a:lnTo>
                    <a:pt x="144195" y="493242"/>
                  </a:lnTo>
                  <a:lnTo>
                    <a:pt x="142570" y="493090"/>
                  </a:lnTo>
                  <a:lnTo>
                    <a:pt x="141097" y="493369"/>
                  </a:lnTo>
                  <a:lnTo>
                    <a:pt x="141351" y="497039"/>
                  </a:lnTo>
                  <a:lnTo>
                    <a:pt x="143916" y="499529"/>
                  </a:lnTo>
                  <a:lnTo>
                    <a:pt x="144449" y="496887"/>
                  </a:lnTo>
                  <a:lnTo>
                    <a:pt x="144894" y="494334"/>
                  </a:lnTo>
                  <a:lnTo>
                    <a:pt x="146646" y="495122"/>
                  </a:lnTo>
                  <a:lnTo>
                    <a:pt x="147307" y="494334"/>
                  </a:lnTo>
                  <a:lnTo>
                    <a:pt x="148005" y="493509"/>
                  </a:lnTo>
                  <a:lnTo>
                    <a:pt x="148005" y="493242"/>
                  </a:lnTo>
                  <a:close/>
                </a:path>
                <a:path w="2002154" h="643254">
                  <a:moveTo>
                    <a:pt x="149834" y="457898"/>
                  </a:moveTo>
                  <a:lnTo>
                    <a:pt x="148564" y="454545"/>
                  </a:lnTo>
                  <a:lnTo>
                    <a:pt x="145402" y="456501"/>
                  </a:lnTo>
                  <a:lnTo>
                    <a:pt x="146913" y="459701"/>
                  </a:lnTo>
                  <a:lnTo>
                    <a:pt x="145999" y="461937"/>
                  </a:lnTo>
                  <a:lnTo>
                    <a:pt x="147053" y="459625"/>
                  </a:lnTo>
                  <a:lnTo>
                    <a:pt x="149834" y="457898"/>
                  </a:lnTo>
                  <a:close/>
                </a:path>
                <a:path w="2002154" h="643254">
                  <a:moveTo>
                    <a:pt x="151828" y="592937"/>
                  </a:moveTo>
                  <a:lnTo>
                    <a:pt x="151765" y="593445"/>
                  </a:lnTo>
                  <a:lnTo>
                    <a:pt x="151828" y="592937"/>
                  </a:lnTo>
                  <a:close/>
                </a:path>
                <a:path w="2002154" h="643254">
                  <a:moveTo>
                    <a:pt x="154355" y="591248"/>
                  </a:moveTo>
                  <a:lnTo>
                    <a:pt x="152006" y="590372"/>
                  </a:lnTo>
                  <a:lnTo>
                    <a:pt x="151828" y="592937"/>
                  </a:lnTo>
                  <a:lnTo>
                    <a:pt x="152311" y="592074"/>
                  </a:lnTo>
                  <a:lnTo>
                    <a:pt x="154355" y="591248"/>
                  </a:lnTo>
                  <a:close/>
                </a:path>
                <a:path w="2002154" h="643254">
                  <a:moveTo>
                    <a:pt x="154495" y="602043"/>
                  </a:moveTo>
                  <a:lnTo>
                    <a:pt x="153479" y="602564"/>
                  </a:lnTo>
                  <a:lnTo>
                    <a:pt x="152450" y="603021"/>
                  </a:lnTo>
                  <a:lnTo>
                    <a:pt x="151333" y="603351"/>
                  </a:lnTo>
                  <a:lnTo>
                    <a:pt x="150761" y="605840"/>
                  </a:lnTo>
                  <a:lnTo>
                    <a:pt x="148132" y="605955"/>
                  </a:lnTo>
                  <a:lnTo>
                    <a:pt x="146431" y="607352"/>
                  </a:lnTo>
                  <a:lnTo>
                    <a:pt x="146608" y="607987"/>
                  </a:lnTo>
                  <a:lnTo>
                    <a:pt x="147040" y="609231"/>
                  </a:lnTo>
                  <a:lnTo>
                    <a:pt x="153606" y="604494"/>
                  </a:lnTo>
                  <a:lnTo>
                    <a:pt x="153822" y="603669"/>
                  </a:lnTo>
                  <a:lnTo>
                    <a:pt x="154127" y="602856"/>
                  </a:lnTo>
                  <a:lnTo>
                    <a:pt x="154495" y="602043"/>
                  </a:lnTo>
                  <a:close/>
                </a:path>
                <a:path w="2002154" h="643254">
                  <a:moveTo>
                    <a:pt x="155079" y="594614"/>
                  </a:moveTo>
                  <a:lnTo>
                    <a:pt x="154787" y="594512"/>
                  </a:lnTo>
                  <a:lnTo>
                    <a:pt x="154851" y="594690"/>
                  </a:lnTo>
                  <a:lnTo>
                    <a:pt x="154978" y="594766"/>
                  </a:lnTo>
                  <a:lnTo>
                    <a:pt x="155079" y="594614"/>
                  </a:lnTo>
                  <a:close/>
                </a:path>
                <a:path w="2002154" h="643254">
                  <a:moveTo>
                    <a:pt x="157149" y="596239"/>
                  </a:moveTo>
                  <a:lnTo>
                    <a:pt x="156210" y="595591"/>
                  </a:lnTo>
                  <a:lnTo>
                    <a:pt x="154978" y="594766"/>
                  </a:lnTo>
                  <a:lnTo>
                    <a:pt x="153682" y="596468"/>
                  </a:lnTo>
                  <a:lnTo>
                    <a:pt x="155473" y="598385"/>
                  </a:lnTo>
                  <a:lnTo>
                    <a:pt x="157149" y="596239"/>
                  </a:lnTo>
                  <a:close/>
                </a:path>
                <a:path w="2002154" h="643254">
                  <a:moveTo>
                    <a:pt x="165785" y="569214"/>
                  </a:moveTo>
                  <a:lnTo>
                    <a:pt x="165455" y="568274"/>
                  </a:lnTo>
                  <a:lnTo>
                    <a:pt x="164312" y="567512"/>
                  </a:lnTo>
                  <a:lnTo>
                    <a:pt x="161747" y="567143"/>
                  </a:lnTo>
                  <a:lnTo>
                    <a:pt x="160591" y="567436"/>
                  </a:lnTo>
                  <a:lnTo>
                    <a:pt x="159232" y="567524"/>
                  </a:lnTo>
                  <a:lnTo>
                    <a:pt x="159410" y="568769"/>
                  </a:lnTo>
                  <a:lnTo>
                    <a:pt x="159334" y="569810"/>
                  </a:lnTo>
                  <a:lnTo>
                    <a:pt x="160350" y="571919"/>
                  </a:lnTo>
                  <a:lnTo>
                    <a:pt x="161975" y="572554"/>
                  </a:lnTo>
                  <a:lnTo>
                    <a:pt x="164071" y="571500"/>
                  </a:lnTo>
                  <a:lnTo>
                    <a:pt x="164833" y="570801"/>
                  </a:lnTo>
                  <a:lnTo>
                    <a:pt x="165379" y="570026"/>
                  </a:lnTo>
                  <a:lnTo>
                    <a:pt x="165481" y="569887"/>
                  </a:lnTo>
                  <a:lnTo>
                    <a:pt x="165582" y="569760"/>
                  </a:lnTo>
                  <a:lnTo>
                    <a:pt x="165785" y="569429"/>
                  </a:lnTo>
                  <a:lnTo>
                    <a:pt x="165785" y="569214"/>
                  </a:lnTo>
                  <a:close/>
                </a:path>
                <a:path w="2002154" h="643254">
                  <a:moveTo>
                    <a:pt x="176060" y="242735"/>
                  </a:moveTo>
                  <a:lnTo>
                    <a:pt x="176034" y="242557"/>
                  </a:lnTo>
                  <a:lnTo>
                    <a:pt x="175780" y="242557"/>
                  </a:lnTo>
                  <a:lnTo>
                    <a:pt x="176060" y="242735"/>
                  </a:lnTo>
                  <a:close/>
                </a:path>
                <a:path w="2002154" h="643254">
                  <a:moveTo>
                    <a:pt x="189077" y="497649"/>
                  </a:moveTo>
                  <a:lnTo>
                    <a:pt x="188950" y="497535"/>
                  </a:lnTo>
                  <a:lnTo>
                    <a:pt x="188836" y="497382"/>
                  </a:lnTo>
                  <a:lnTo>
                    <a:pt x="188696" y="497319"/>
                  </a:lnTo>
                  <a:lnTo>
                    <a:pt x="188480" y="497497"/>
                  </a:lnTo>
                  <a:lnTo>
                    <a:pt x="188506" y="497725"/>
                  </a:lnTo>
                  <a:lnTo>
                    <a:pt x="188607" y="497878"/>
                  </a:lnTo>
                  <a:lnTo>
                    <a:pt x="188760" y="497941"/>
                  </a:lnTo>
                  <a:lnTo>
                    <a:pt x="188963" y="497751"/>
                  </a:lnTo>
                  <a:close/>
                </a:path>
                <a:path w="2002154" h="643254">
                  <a:moveTo>
                    <a:pt x="193370" y="541705"/>
                  </a:moveTo>
                  <a:lnTo>
                    <a:pt x="193230" y="541921"/>
                  </a:lnTo>
                  <a:lnTo>
                    <a:pt x="193090" y="542124"/>
                  </a:lnTo>
                  <a:lnTo>
                    <a:pt x="192976" y="542340"/>
                  </a:lnTo>
                  <a:lnTo>
                    <a:pt x="193090" y="542531"/>
                  </a:lnTo>
                  <a:lnTo>
                    <a:pt x="193370" y="541705"/>
                  </a:lnTo>
                  <a:close/>
                </a:path>
                <a:path w="2002154" h="643254">
                  <a:moveTo>
                    <a:pt x="193522" y="541464"/>
                  </a:moveTo>
                  <a:lnTo>
                    <a:pt x="193459" y="541312"/>
                  </a:lnTo>
                  <a:lnTo>
                    <a:pt x="193433" y="541439"/>
                  </a:lnTo>
                  <a:lnTo>
                    <a:pt x="193395" y="541578"/>
                  </a:lnTo>
                  <a:lnTo>
                    <a:pt x="193370" y="541705"/>
                  </a:lnTo>
                  <a:lnTo>
                    <a:pt x="193471" y="541553"/>
                  </a:lnTo>
                  <a:close/>
                </a:path>
                <a:path w="2002154" h="643254">
                  <a:moveTo>
                    <a:pt x="196507" y="551903"/>
                  </a:moveTo>
                  <a:lnTo>
                    <a:pt x="196469" y="551776"/>
                  </a:lnTo>
                  <a:lnTo>
                    <a:pt x="196202" y="551738"/>
                  </a:lnTo>
                  <a:lnTo>
                    <a:pt x="196049" y="551726"/>
                  </a:lnTo>
                  <a:lnTo>
                    <a:pt x="196049" y="551878"/>
                  </a:lnTo>
                  <a:lnTo>
                    <a:pt x="195999" y="552056"/>
                  </a:lnTo>
                  <a:lnTo>
                    <a:pt x="196049" y="552183"/>
                  </a:lnTo>
                  <a:lnTo>
                    <a:pt x="196291" y="552221"/>
                  </a:lnTo>
                  <a:lnTo>
                    <a:pt x="196430" y="552234"/>
                  </a:lnTo>
                  <a:lnTo>
                    <a:pt x="196443" y="552081"/>
                  </a:lnTo>
                  <a:lnTo>
                    <a:pt x="196507" y="551903"/>
                  </a:lnTo>
                  <a:close/>
                </a:path>
                <a:path w="2002154" h="643254">
                  <a:moveTo>
                    <a:pt x="202184" y="528256"/>
                  </a:moveTo>
                  <a:lnTo>
                    <a:pt x="201993" y="527773"/>
                  </a:lnTo>
                  <a:lnTo>
                    <a:pt x="201968" y="527431"/>
                  </a:lnTo>
                  <a:lnTo>
                    <a:pt x="199364" y="528929"/>
                  </a:lnTo>
                  <a:lnTo>
                    <a:pt x="199021" y="532104"/>
                  </a:lnTo>
                  <a:lnTo>
                    <a:pt x="200190" y="530707"/>
                  </a:lnTo>
                  <a:lnTo>
                    <a:pt x="201155" y="529615"/>
                  </a:lnTo>
                  <a:lnTo>
                    <a:pt x="202184" y="528256"/>
                  </a:lnTo>
                  <a:close/>
                </a:path>
                <a:path w="2002154" h="643254">
                  <a:moveTo>
                    <a:pt x="204279" y="523341"/>
                  </a:moveTo>
                  <a:lnTo>
                    <a:pt x="204152" y="523328"/>
                  </a:lnTo>
                  <a:lnTo>
                    <a:pt x="203987" y="523265"/>
                  </a:lnTo>
                  <a:lnTo>
                    <a:pt x="203796" y="523392"/>
                  </a:lnTo>
                  <a:lnTo>
                    <a:pt x="203733" y="523557"/>
                  </a:lnTo>
                  <a:lnTo>
                    <a:pt x="203644" y="523684"/>
                  </a:lnTo>
                  <a:lnTo>
                    <a:pt x="204063" y="523773"/>
                  </a:lnTo>
                  <a:lnTo>
                    <a:pt x="204279" y="523798"/>
                  </a:lnTo>
                  <a:lnTo>
                    <a:pt x="204279" y="523659"/>
                  </a:lnTo>
                  <a:lnTo>
                    <a:pt x="204279" y="523341"/>
                  </a:lnTo>
                  <a:close/>
                </a:path>
                <a:path w="2002154" h="643254">
                  <a:moveTo>
                    <a:pt x="209080" y="541934"/>
                  </a:moveTo>
                  <a:lnTo>
                    <a:pt x="208902" y="541756"/>
                  </a:lnTo>
                  <a:lnTo>
                    <a:pt x="207289" y="540029"/>
                  </a:lnTo>
                  <a:lnTo>
                    <a:pt x="205943" y="538594"/>
                  </a:lnTo>
                  <a:lnTo>
                    <a:pt x="201879" y="540029"/>
                  </a:lnTo>
                  <a:lnTo>
                    <a:pt x="201333" y="539165"/>
                  </a:lnTo>
                  <a:lnTo>
                    <a:pt x="199555" y="535952"/>
                  </a:lnTo>
                  <a:lnTo>
                    <a:pt x="199542" y="534263"/>
                  </a:lnTo>
                  <a:lnTo>
                    <a:pt x="197269" y="534466"/>
                  </a:lnTo>
                  <a:lnTo>
                    <a:pt x="196786" y="535559"/>
                  </a:lnTo>
                  <a:lnTo>
                    <a:pt x="196303" y="536816"/>
                  </a:lnTo>
                  <a:lnTo>
                    <a:pt x="195021" y="539178"/>
                  </a:lnTo>
                  <a:lnTo>
                    <a:pt x="194233" y="540283"/>
                  </a:lnTo>
                  <a:lnTo>
                    <a:pt x="193725" y="541096"/>
                  </a:lnTo>
                  <a:lnTo>
                    <a:pt x="193636" y="541731"/>
                  </a:lnTo>
                  <a:lnTo>
                    <a:pt x="193738" y="541997"/>
                  </a:lnTo>
                  <a:lnTo>
                    <a:pt x="194005" y="542455"/>
                  </a:lnTo>
                  <a:lnTo>
                    <a:pt x="194056" y="544195"/>
                  </a:lnTo>
                  <a:lnTo>
                    <a:pt x="193916" y="545426"/>
                  </a:lnTo>
                  <a:lnTo>
                    <a:pt x="193852" y="546658"/>
                  </a:lnTo>
                  <a:lnTo>
                    <a:pt x="194678" y="545465"/>
                  </a:lnTo>
                  <a:lnTo>
                    <a:pt x="194957" y="544156"/>
                  </a:lnTo>
                  <a:lnTo>
                    <a:pt x="195922" y="541731"/>
                  </a:lnTo>
                  <a:lnTo>
                    <a:pt x="196634" y="540626"/>
                  </a:lnTo>
                  <a:lnTo>
                    <a:pt x="197396" y="539165"/>
                  </a:lnTo>
                  <a:lnTo>
                    <a:pt x="199796" y="541096"/>
                  </a:lnTo>
                  <a:lnTo>
                    <a:pt x="202819" y="541997"/>
                  </a:lnTo>
                  <a:lnTo>
                    <a:pt x="201409" y="545846"/>
                  </a:lnTo>
                  <a:lnTo>
                    <a:pt x="201803" y="546125"/>
                  </a:lnTo>
                  <a:lnTo>
                    <a:pt x="201993" y="546341"/>
                  </a:lnTo>
                  <a:lnTo>
                    <a:pt x="204190" y="542798"/>
                  </a:lnTo>
                  <a:lnTo>
                    <a:pt x="205930" y="541756"/>
                  </a:lnTo>
                  <a:lnTo>
                    <a:pt x="207594" y="543763"/>
                  </a:lnTo>
                  <a:lnTo>
                    <a:pt x="209080" y="541934"/>
                  </a:lnTo>
                  <a:close/>
                </a:path>
                <a:path w="2002154" h="643254">
                  <a:moveTo>
                    <a:pt x="212102" y="519214"/>
                  </a:moveTo>
                  <a:lnTo>
                    <a:pt x="210883" y="515874"/>
                  </a:lnTo>
                  <a:lnTo>
                    <a:pt x="209042" y="517817"/>
                  </a:lnTo>
                  <a:lnTo>
                    <a:pt x="208597" y="519836"/>
                  </a:lnTo>
                  <a:lnTo>
                    <a:pt x="208483" y="522058"/>
                  </a:lnTo>
                  <a:lnTo>
                    <a:pt x="209486" y="520344"/>
                  </a:lnTo>
                  <a:lnTo>
                    <a:pt x="212102" y="519214"/>
                  </a:lnTo>
                  <a:close/>
                </a:path>
                <a:path w="2002154" h="643254">
                  <a:moveTo>
                    <a:pt x="215722" y="525297"/>
                  </a:moveTo>
                  <a:lnTo>
                    <a:pt x="215099" y="522109"/>
                  </a:lnTo>
                  <a:lnTo>
                    <a:pt x="213791" y="522516"/>
                  </a:lnTo>
                  <a:lnTo>
                    <a:pt x="212699" y="523100"/>
                  </a:lnTo>
                  <a:lnTo>
                    <a:pt x="212864" y="524751"/>
                  </a:lnTo>
                  <a:lnTo>
                    <a:pt x="215722" y="525297"/>
                  </a:lnTo>
                  <a:close/>
                </a:path>
                <a:path w="2002154" h="643254">
                  <a:moveTo>
                    <a:pt x="220268" y="527138"/>
                  </a:moveTo>
                  <a:close/>
                </a:path>
                <a:path w="2002154" h="643254">
                  <a:moveTo>
                    <a:pt x="221132" y="525716"/>
                  </a:moveTo>
                  <a:lnTo>
                    <a:pt x="221056" y="525500"/>
                  </a:lnTo>
                  <a:lnTo>
                    <a:pt x="221056" y="525322"/>
                  </a:lnTo>
                  <a:lnTo>
                    <a:pt x="220891" y="525462"/>
                  </a:lnTo>
                  <a:lnTo>
                    <a:pt x="220649" y="525589"/>
                  </a:lnTo>
                  <a:lnTo>
                    <a:pt x="220599" y="525754"/>
                  </a:lnTo>
                  <a:lnTo>
                    <a:pt x="220446" y="526199"/>
                  </a:lnTo>
                  <a:lnTo>
                    <a:pt x="220370" y="526656"/>
                  </a:lnTo>
                  <a:lnTo>
                    <a:pt x="220281" y="527100"/>
                  </a:lnTo>
                  <a:lnTo>
                    <a:pt x="220548" y="526694"/>
                  </a:lnTo>
                  <a:lnTo>
                    <a:pt x="220827" y="526275"/>
                  </a:lnTo>
                  <a:lnTo>
                    <a:pt x="221132" y="525716"/>
                  </a:lnTo>
                  <a:close/>
                </a:path>
                <a:path w="2002154" h="643254">
                  <a:moveTo>
                    <a:pt x="221970" y="527913"/>
                  </a:moveTo>
                  <a:lnTo>
                    <a:pt x="220268" y="527151"/>
                  </a:lnTo>
                  <a:lnTo>
                    <a:pt x="221907" y="528053"/>
                  </a:lnTo>
                  <a:lnTo>
                    <a:pt x="221970" y="527913"/>
                  </a:lnTo>
                  <a:close/>
                </a:path>
                <a:path w="2002154" h="643254">
                  <a:moveTo>
                    <a:pt x="253631" y="222440"/>
                  </a:moveTo>
                  <a:lnTo>
                    <a:pt x="251460" y="224777"/>
                  </a:lnTo>
                  <a:lnTo>
                    <a:pt x="248500" y="228587"/>
                  </a:lnTo>
                  <a:lnTo>
                    <a:pt x="243509" y="228587"/>
                  </a:lnTo>
                  <a:lnTo>
                    <a:pt x="242951" y="227317"/>
                  </a:lnTo>
                  <a:lnTo>
                    <a:pt x="242430" y="226047"/>
                  </a:lnTo>
                  <a:lnTo>
                    <a:pt x="241655" y="226047"/>
                  </a:lnTo>
                  <a:lnTo>
                    <a:pt x="239369" y="224777"/>
                  </a:lnTo>
                  <a:lnTo>
                    <a:pt x="237553" y="226047"/>
                  </a:lnTo>
                  <a:lnTo>
                    <a:pt x="235292" y="227317"/>
                  </a:lnTo>
                  <a:lnTo>
                    <a:pt x="235966" y="227317"/>
                  </a:lnTo>
                  <a:lnTo>
                    <a:pt x="235038" y="228587"/>
                  </a:lnTo>
                  <a:lnTo>
                    <a:pt x="234518" y="228587"/>
                  </a:lnTo>
                  <a:lnTo>
                    <a:pt x="234099" y="227317"/>
                  </a:lnTo>
                  <a:lnTo>
                    <a:pt x="232841" y="228587"/>
                  </a:lnTo>
                  <a:lnTo>
                    <a:pt x="232257" y="231127"/>
                  </a:lnTo>
                  <a:lnTo>
                    <a:pt x="237236" y="231127"/>
                  </a:lnTo>
                  <a:lnTo>
                    <a:pt x="239115" y="228587"/>
                  </a:lnTo>
                  <a:lnTo>
                    <a:pt x="243509" y="229857"/>
                  </a:lnTo>
                  <a:lnTo>
                    <a:pt x="243916" y="231127"/>
                  </a:lnTo>
                  <a:lnTo>
                    <a:pt x="250291" y="231127"/>
                  </a:lnTo>
                  <a:lnTo>
                    <a:pt x="252971" y="228587"/>
                  </a:lnTo>
                  <a:lnTo>
                    <a:pt x="252971" y="227317"/>
                  </a:lnTo>
                  <a:lnTo>
                    <a:pt x="252717" y="226047"/>
                  </a:lnTo>
                  <a:lnTo>
                    <a:pt x="253377" y="223507"/>
                  </a:lnTo>
                  <a:lnTo>
                    <a:pt x="253631" y="222440"/>
                  </a:lnTo>
                  <a:close/>
                </a:path>
                <a:path w="2002154" h="643254">
                  <a:moveTo>
                    <a:pt x="253834" y="221627"/>
                  </a:moveTo>
                  <a:lnTo>
                    <a:pt x="253631" y="222440"/>
                  </a:lnTo>
                  <a:lnTo>
                    <a:pt x="253822" y="222237"/>
                  </a:lnTo>
                  <a:lnTo>
                    <a:pt x="253834" y="221627"/>
                  </a:lnTo>
                  <a:close/>
                </a:path>
                <a:path w="2002154" h="643254">
                  <a:moveTo>
                    <a:pt x="278079" y="504177"/>
                  </a:moveTo>
                  <a:lnTo>
                    <a:pt x="277126" y="502907"/>
                  </a:lnTo>
                  <a:lnTo>
                    <a:pt x="273710" y="502907"/>
                  </a:lnTo>
                  <a:lnTo>
                    <a:pt x="269951" y="501637"/>
                  </a:lnTo>
                  <a:lnTo>
                    <a:pt x="268363" y="500367"/>
                  </a:lnTo>
                  <a:lnTo>
                    <a:pt x="267614" y="499097"/>
                  </a:lnTo>
                  <a:lnTo>
                    <a:pt x="263398" y="497827"/>
                  </a:lnTo>
                  <a:lnTo>
                    <a:pt x="261581" y="495287"/>
                  </a:lnTo>
                  <a:lnTo>
                    <a:pt x="259626" y="488937"/>
                  </a:lnTo>
                  <a:lnTo>
                    <a:pt x="259016" y="488149"/>
                  </a:lnTo>
                  <a:lnTo>
                    <a:pt x="259016" y="513067"/>
                  </a:lnTo>
                  <a:lnTo>
                    <a:pt x="257505" y="515607"/>
                  </a:lnTo>
                  <a:lnTo>
                    <a:pt x="257073" y="514337"/>
                  </a:lnTo>
                  <a:lnTo>
                    <a:pt x="257352" y="513067"/>
                  </a:lnTo>
                  <a:lnTo>
                    <a:pt x="259016" y="513067"/>
                  </a:lnTo>
                  <a:lnTo>
                    <a:pt x="259016" y="488149"/>
                  </a:lnTo>
                  <a:lnTo>
                    <a:pt x="257670" y="486397"/>
                  </a:lnTo>
                  <a:lnTo>
                    <a:pt x="251675" y="483857"/>
                  </a:lnTo>
                  <a:lnTo>
                    <a:pt x="248780" y="482587"/>
                  </a:lnTo>
                  <a:lnTo>
                    <a:pt x="244652" y="483857"/>
                  </a:lnTo>
                  <a:lnTo>
                    <a:pt x="243763" y="482587"/>
                  </a:lnTo>
                  <a:lnTo>
                    <a:pt x="239433" y="480047"/>
                  </a:lnTo>
                  <a:lnTo>
                    <a:pt x="235762" y="477507"/>
                  </a:lnTo>
                  <a:lnTo>
                    <a:pt x="232168" y="474967"/>
                  </a:lnTo>
                  <a:lnTo>
                    <a:pt x="232308" y="473697"/>
                  </a:lnTo>
                  <a:lnTo>
                    <a:pt x="233006" y="472427"/>
                  </a:lnTo>
                  <a:lnTo>
                    <a:pt x="233527" y="471157"/>
                  </a:lnTo>
                  <a:lnTo>
                    <a:pt x="236829" y="467347"/>
                  </a:lnTo>
                  <a:lnTo>
                    <a:pt x="239420" y="464807"/>
                  </a:lnTo>
                  <a:lnTo>
                    <a:pt x="240893" y="463537"/>
                  </a:lnTo>
                  <a:lnTo>
                    <a:pt x="243827" y="460997"/>
                  </a:lnTo>
                  <a:lnTo>
                    <a:pt x="245224" y="459727"/>
                  </a:lnTo>
                  <a:lnTo>
                    <a:pt x="245529" y="458457"/>
                  </a:lnTo>
                  <a:lnTo>
                    <a:pt x="245846" y="457187"/>
                  </a:lnTo>
                  <a:lnTo>
                    <a:pt x="245656" y="455917"/>
                  </a:lnTo>
                  <a:lnTo>
                    <a:pt x="246659" y="454647"/>
                  </a:lnTo>
                  <a:lnTo>
                    <a:pt x="248881" y="452107"/>
                  </a:lnTo>
                  <a:lnTo>
                    <a:pt x="250228" y="452107"/>
                  </a:lnTo>
                  <a:lnTo>
                    <a:pt x="250253" y="450837"/>
                  </a:lnTo>
                  <a:lnTo>
                    <a:pt x="250672" y="449567"/>
                  </a:lnTo>
                  <a:lnTo>
                    <a:pt x="251510" y="447027"/>
                  </a:lnTo>
                  <a:lnTo>
                    <a:pt x="257060" y="447027"/>
                  </a:lnTo>
                  <a:lnTo>
                    <a:pt x="257365" y="445757"/>
                  </a:lnTo>
                  <a:lnTo>
                    <a:pt x="257124" y="444487"/>
                  </a:lnTo>
                  <a:lnTo>
                    <a:pt x="254215" y="443217"/>
                  </a:lnTo>
                  <a:lnTo>
                    <a:pt x="250698" y="441947"/>
                  </a:lnTo>
                  <a:lnTo>
                    <a:pt x="247167" y="440677"/>
                  </a:lnTo>
                  <a:lnTo>
                    <a:pt x="244297" y="439407"/>
                  </a:lnTo>
                  <a:lnTo>
                    <a:pt x="241427" y="438137"/>
                  </a:lnTo>
                  <a:lnTo>
                    <a:pt x="230708" y="431787"/>
                  </a:lnTo>
                  <a:lnTo>
                    <a:pt x="225539" y="434301"/>
                  </a:lnTo>
                  <a:lnTo>
                    <a:pt x="225539" y="473697"/>
                  </a:lnTo>
                  <a:lnTo>
                    <a:pt x="223989" y="473697"/>
                  </a:lnTo>
                  <a:lnTo>
                    <a:pt x="225425" y="472427"/>
                  </a:lnTo>
                  <a:lnTo>
                    <a:pt x="225539" y="473697"/>
                  </a:lnTo>
                  <a:lnTo>
                    <a:pt x="225539" y="434301"/>
                  </a:lnTo>
                  <a:lnTo>
                    <a:pt x="222694" y="434327"/>
                  </a:lnTo>
                  <a:lnTo>
                    <a:pt x="222694" y="439407"/>
                  </a:lnTo>
                  <a:lnTo>
                    <a:pt x="221665" y="439407"/>
                  </a:lnTo>
                  <a:lnTo>
                    <a:pt x="222440" y="436867"/>
                  </a:lnTo>
                  <a:lnTo>
                    <a:pt x="222694" y="439407"/>
                  </a:lnTo>
                  <a:lnTo>
                    <a:pt x="222694" y="434327"/>
                  </a:lnTo>
                  <a:lnTo>
                    <a:pt x="218884" y="434327"/>
                  </a:lnTo>
                  <a:lnTo>
                    <a:pt x="217373" y="435533"/>
                  </a:lnTo>
                  <a:lnTo>
                    <a:pt x="217373" y="478777"/>
                  </a:lnTo>
                  <a:lnTo>
                    <a:pt x="217182" y="480047"/>
                  </a:lnTo>
                  <a:lnTo>
                    <a:pt x="212318" y="483857"/>
                  </a:lnTo>
                  <a:lnTo>
                    <a:pt x="211455" y="482587"/>
                  </a:lnTo>
                  <a:lnTo>
                    <a:pt x="212471" y="481317"/>
                  </a:lnTo>
                  <a:lnTo>
                    <a:pt x="211366" y="478777"/>
                  </a:lnTo>
                  <a:lnTo>
                    <a:pt x="210540" y="477507"/>
                  </a:lnTo>
                  <a:lnTo>
                    <a:pt x="209829" y="476237"/>
                  </a:lnTo>
                  <a:lnTo>
                    <a:pt x="210756" y="473697"/>
                  </a:lnTo>
                  <a:lnTo>
                    <a:pt x="214147" y="473697"/>
                  </a:lnTo>
                  <a:lnTo>
                    <a:pt x="217373" y="478777"/>
                  </a:lnTo>
                  <a:lnTo>
                    <a:pt x="217373" y="435533"/>
                  </a:lnTo>
                  <a:lnTo>
                    <a:pt x="216916" y="436130"/>
                  </a:lnTo>
                  <a:lnTo>
                    <a:pt x="216916" y="472427"/>
                  </a:lnTo>
                  <a:lnTo>
                    <a:pt x="215976" y="474967"/>
                  </a:lnTo>
                  <a:lnTo>
                    <a:pt x="215188" y="474967"/>
                  </a:lnTo>
                  <a:lnTo>
                    <a:pt x="214185" y="473697"/>
                  </a:lnTo>
                  <a:lnTo>
                    <a:pt x="216916" y="472427"/>
                  </a:lnTo>
                  <a:lnTo>
                    <a:pt x="216916" y="436130"/>
                  </a:lnTo>
                  <a:lnTo>
                    <a:pt x="216395" y="436867"/>
                  </a:lnTo>
                  <a:lnTo>
                    <a:pt x="215544" y="436867"/>
                  </a:lnTo>
                  <a:lnTo>
                    <a:pt x="210337" y="435597"/>
                  </a:lnTo>
                  <a:lnTo>
                    <a:pt x="209207" y="435317"/>
                  </a:lnTo>
                  <a:lnTo>
                    <a:pt x="209207" y="441947"/>
                  </a:lnTo>
                  <a:lnTo>
                    <a:pt x="208749" y="443217"/>
                  </a:lnTo>
                  <a:lnTo>
                    <a:pt x="207860" y="443217"/>
                  </a:lnTo>
                  <a:lnTo>
                    <a:pt x="207746" y="441947"/>
                  </a:lnTo>
                  <a:lnTo>
                    <a:pt x="209207" y="441947"/>
                  </a:lnTo>
                  <a:lnTo>
                    <a:pt x="209207" y="435317"/>
                  </a:lnTo>
                  <a:lnTo>
                    <a:pt x="205371" y="434327"/>
                  </a:lnTo>
                  <a:lnTo>
                    <a:pt x="199771" y="435597"/>
                  </a:lnTo>
                  <a:lnTo>
                    <a:pt x="192341" y="435597"/>
                  </a:lnTo>
                  <a:lnTo>
                    <a:pt x="188087" y="439407"/>
                  </a:lnTo>
                  <a:lnTo>
                    <a:pt x="185534" y="440677"/>
                  </a:lnTo>
                  <a:lnTo>
                    <a:pt x="183159" y="443217"/>
                  </a:lnTo>
                  <a:lnTo>
                    <a:pt x="183007" y="441947"/>
                  </a:lnTo>
                  <a:lnTo>
                    <a:pt x="182816" y="441947"/>
                  </a:lnTo>
                  <a:lnTo>
                    <a:pt x="182537" y="440677"/>
                  </a:lnTo>
                  <a:lnTo>
                    <a:pt x="181978" y="438137"/>
                  </a:lnTo>
                  <a:lnTo>
                    <a:pt x="182702" y="435597"/>
                  </a:lnTo>
                  <a:lnTo>
                    <a:pt x="186969" y="434327"/>
                  </a:lnTo>
                  <a:lnTo>
                    <a:pt x="188328" y="433057"/>
                  </a:lnTo>
                  <a:lnTo>
                    <a:pt x="192328" y="433057"/>
                  </a:lnTo>
                  <a:lnTo>
                    <a:pt x="198297" y="431787"/>
                  </a:lnTo>
                  <a:lnTo>
                    <a:pt x="198488" y="430517"/>
                  </a:lnTo>
                  <a:lnTo>
                    <a:pt x="198450" y="429247"/>
                  </a:lnTo>
                  <a:lnTo>
                    <a:pt x="199402" y="427977"/>
                  </a:lnTo>
                  <a:lnTo>
                    <a:pt x="200253" y="426707"/>
                  </a:lnTo>
                  <a:lnTo>
                    <a:pt x="201650" y="425437"/>
                  </a:lnTo>
                  <a:lnTo>
                    <a:pt x="202806" y="425437"/>
                  </a:lnTo>
                  <a:lnTo>
                    <a:pt x="203669" y="426707"/>
                  </a:lnTo>
                  <a:lnTo>
                    <a:pt x="203365" y="429247"/>
                  </a:lnTo>
                  <a:lnTo>
                    <a:pt x="202742" y="429247"/>
                  </a:lnTo>
                  <a:lnTo>
                    <a:pt x="202018" y="430517"/>
                  </a:lnTo>
                  <a:lnTo>
                    <a:pt x="200952" y="430517"/>
                  </a:lnTo>
                  <a:lnTo>
                    <a:pt x="202196" y="431787"/>
                  </a:lnTo>
                  <a:lnTo>
                    <a:pt x="202958" y="431787"/>
                  </a:lnTo>
                  <a:lnTo>
                    <a:pt x="203847" y="430517"/>
                  </a:lnTo>
                  <a:lnTo>
                    <a:pt x="209042" y="426707"/>
                  </a:lnTo>
                  <a:lnTo>
                    <a:pt x="214541" y="425437"/>
                  </a:lnTo>
                  <a:lnTo>
                    <a:pt x="222631" y="422897"/>
                  </a:lnTo>
                  <a:lnTo>
                    <a:pt x="225717" y="422897"/>
                  </a:lnTo>
                  <a:lnTo>
                    <a:pt x="231355" y="420357"/>
                  </a:lnTo>
                  <a:lnTo>
                    <a:pt x="234492" y="419087"/>
                  </a:lnTo>
                  <a:lnTo>
                    <a:pt x="237185" y="419087"/>
                  </a:lnTo>
                  <a:lnTo>
                    <a:pt x="237477" y="417817"/>
                  </a:lnTo>
                  <a:lnTo>
                    <a:pt x="237782" y="416547"/>
                  </a:lnTo>
                  <a:lnTo>
                    <a:pt x="237947" y="415277"/>
                  </a:lnTo>
                  <a:lnTo>
                    <a:pt x="239623" y="414007"/>
                  </a:lnTo>
                  <a:lnTo>
                    <a:pt x="241071" y="412737"/>
                  </a:lnTo>
                  <a:lnTo>
                    <a:pt x="244754" y="412737"/>
                  </a:lnTo>
                  <a:lnTo>
                    <a:pt x="245910" y="414007"/>
                  </a:lnTo>
                  <a:lnTo>
                    <a:pt x="246595" y="412737"/>
                  </a:lnTo>
                  <a:lnTo>
                    <a:pt x="247281" y="411467"/>
                  </a:lnTo>
                  <a:lnTo>
                    <a:pt x="246888" y="411467"/>
                  </a:lnTo>
                  <a:lnTo>
                    <a:pt x="246291" y="410197"/>
                  </a:lnTo>
                  <a:lnTo>
                    <a:pt x="246176" y="408927"/>
                  </a:lnTo>
                  <a:lnTo>
                    <a:pt x="247027" y="407657"/>
                  </a:lnTo>
                  <a:lnTo>
                    <a:pt x="247815" y="407657"/>
                  </a:lnTo>
                  <a:lnTo>
                    <a:pt x="248627" y="406387"/>
                  </a:lnTo>
                  <a:lnTo>
                    <a:pt x="251447" y="406387"/>
                  </a:lnTo>
                  <a:lnTo>
                    <a:pt x="252984" y="403847"/>
                  </a:lnTo>
                  <a:lnTo>
                    <a:pt x="253822" y="401307"/>
                  </a:lnTo>
                  <a:lnTo>
                    <a:pt x="257848" y="400037"/>
                  </a:lnTo>
                  <a:lnTo>
                    <a:pt x="265061" y="402577"/>
                  </a:lnTo>
                  <a:lnTo>
                    <a:pt x="265874" y="400037"/>
                  </a:lnTo>
                  <a:lnTo>
                    <a:pt x="267754" y="394957"/>
                  </a:lnTo>
                  <a:lnTo>
                    <a:pt x="267855" y="393687"/>
                  </a:lnTo>
                  <a:lnTo>
                    <a:pt x="267957" y="392417"/>
                  </a:lnTo>
                  <a:lnTo>
                    <a:pt x="267220" y="391147"/>
                  </a:lnTo>
                  <a:lnTo>
                    <a:pt x="266484" y="389877"/>
                  </a:lnTo>
                  <a:lnTo>
                    <a:pt x="266166" y="388607"/>
                  </a:lnTo>
                  <a:lnTo>
                    <a:pt x="265442" y="386067"/>
                  </a:lnTo>
                  <a:lnTo>
                    <a:pt x="264833" y="386067"/>
                  </a:lnTo>
                  <a:lnTo>
                    <a:pt x="264147" y="384797"/>
                  </a:lnTo>
                  <a:lnTo>
                    <a:pt x="257797" y="389877"/>
                  </a:lnTo>
                  <a:lnTo>
                    <a:pt x="248348" y="386918"/>
                  </a:lnTo>
                  <a:lnTo>
                    <a:pt x="248348" y="396227"/>
                  </a:lnTo>
                  <a:lnTo>
                    <a:pt x="246214" y="398767"/>
                  </a:lnTo>
                  <a:lnTo>
                    <a:pt x="244538" y="401307"/>
                  </a:lnTo>
                  <a:lnTo>
                    <a:pt x="241858" y="402577"/>
                  </a:lnTo>
                  <a:lnTo>
                    <a:pt x="240957" y="402577"/>
                  </a:lnTo>
                  <a:lnTo>
                    <a:pt x="239344" y="403847"/>
                  </a:lnTo>
                  <a:lnTo>
                    <a:pt x="236855" y="403847"/>
                  </a:lnTo>
                  <a:lnTo>
                    <a:pt x="236550" y="404152"/>
                  </a:lnTo>
                  <a:lnTo>
                    <a:pt x="236550" y="406387"/>
                  </a:lnTo>
                  <a:lnTo>
                    <a:pt x="235153" y="406387"/>
                  </a:lnTo>
                  <a:lnTo>
                    <a:pt x="235712" y="405117"/>
                  </a:lnTo>
                  <a:lnTo>
                    <a:pt x="236270" y="405117"/>
                  </a:lnTo>
                  <a:lnTo>
                    <a:pt x="236550" y="406387"/>
                  </a:lnTo>
                  <a:lnTo>
                    <a:pt x="236550" y="404152"/>
                  </a:lnTo>
                  <a:lnTo>
                    <a:pt x="235585" y="405117"/>
                  </a:lnTo>
                  <a:lnTo>
                    <a:pt x="235051" y="405117"/>
                  </a:lnTo>
                  <a:lnTo>
                    <a:pt x="235000" y="406387"/>
                  </a:lnTo>
                  <a:lnTo>
                    <a:pt x="234391" y="405117"/>
                  </a:lnTo>
                  <a:lnTo>
                    <a:pt x="227596" y="405117"/>
                  </a:lnTo>
                  <a:lnTo>
                    <a:pt x="221780" y="403847"/>
                  </a:lnTo>
                  <a:lnTo>
                    <a:pt x="219811" y="402577"/>
                  </a:lnTo>
                  <a:lnTo>
                    <a:pt x="218262" y="400037"/>
                  </a:lnTo>
                  <a:lnTo>
                    <a:pt x="218427" y="398767"/>
                  </a:lnTo>
                  <a:lnTo>
                    <a:pt x="218795" y="398767"/>
                  </a:lnTo>
                  <a:lnTo>
                    <a:pt x="219417" y="397497"/>
                  </a:lnTo>
                  <a:lnTo>
                    <a:pt x="220040" y="397497"/>
                  </a:lnTo>
                  <a:lnTo>
                    <a:pt x="220967" y="398767"/>
                  </a:lnTo>
                  <a:lnTo>
                    <a:pt x="221640" y="400037"/>
                  </a:lnTo>
                  <a:lnTo>
                    <a:pt x="222529" y="401307"/>
                  </a:lnTo>
                  <a:lnTo>
                    <a:pt x="222758" y="398767"/>
                  </a:lnTo>
                  <a:lnTo>
                    <a:pt x="221640" y="397497"/>
                  </a:lnTo>
                  <a:lnTo>
                    <a:pt x="221145" y="397497"/>
                  </a:lnTo>
                  <a:lnTo>
                    <a:pt x="215747" y="396227"/>
                  </a:lnTo>
                  <a:lnTo>
                    <a:pt x="221018" y="396227"/>
                  </a:lnTo>
                  <a:lnTo>
                    <a:pt x="221272" y="394957"/>
                  </a:lnTo>
                  <a:lnTo>
                    <a:pt x="221564" y="393687"/>
                  </a:lnTo>
                  <a:lnTo>
                    <a:pt x="222580" y="392417"/>
                  </a:lnTo>
                  <a:lnTo>
                    <a:pt x="223291" y="392417"/>
                  </a:lnTo>
                  <a:lnTo>
                    <a:pt x="224396" y="391147"/>
                  </a:lnTo>
                  <a:lnTo>
                    <a:pt x="225348" y="392417"/>
                  </a:lnTo>
                  <a:lnTo>
                    <a:pt x="225907" y="393687"/>
                  </a:lnTo>
                  <a:lnTo>
                    <a:pt x="226834" y="394957"/>
                  </a:lnTo>
                  <a:lnTo>
                    <a:pt x="227393" y="396227"/>
                  </a:lnTo>
                  <a:lnTo>
                    <a:pt x="231863" y="396227"/>
                  </a:lnTo>
                  <a:lnTo>
                    <a:pt x="231343" y="397497"/>
                  </a:lnTo>
                  <a:lnTo>
                    <a:pt x="234200" y="397497"/>
                  </a:lnTo>
                  <a:lnTo>
                    <a:pt x="239560" y="400037"/>
                  </a:lnTo>
                  <a:lnTo>
                    <a:pt x="239661" y="398767"/>
                  </a:lnTo>
                  <a:lnTo>
                    <a:pt x="239890" y="398767"/>
                  </a:lnTo>
                  <a:lnTo>
                    <a:pt x="241185" y="397497"/>
                  </a:lnTo>
                  <a:lnTo>
                    <a:pt x="242392" y="397497"/>
                  </a:lnTo>
                  <a:lnTo>
                    <a:pt x="244005" y="396227"/>
                  </a:lnTo>
                  <a:lnTo>
                    <a:pt x="248348" y="396227"/>
                  </a:lnTo>
                  <a:lnTo>
                    <a:pt x="248348" y="386918"/>
                  </a:lnTo>
                  <a:lnTo>
                    <a:pt x="246684" y="386397"/>
                  </a:lnTo>
                  <a:lnTo>
                    <a:pt x="246684" y="392417"/>
                  </a:lnTo>
                  <a:lnTo>
                    <a:pt x="246494" y="393687"/>
                  </a:lnTo>
                  <a:lnTo>
                    <a:pt x="246011" y="393687"/>
                  </a:lnTo>
                  <a:lnTo>
                    <a:pt x="246113" y="392417"/>
                  </a:lnTo>
                  <a:lnTo>
                    <a:pt x="246684" y="392417"/>
                  </a:lnTo>
                  <a:lnTo>
                    <a:pt x="246684" y="386397"/>
                  </a:lnTo>
                  <a:lnTo>
                    <a:pt x="243306" y="385330"/>
                  </a:lnTo>
                  <a:lnTo>
                    <a:pt x="243306" y="392417"/>
                  </a:lnTo>
                  <a:lnTo>
                    <a:pt x="242595" y="392417"/>
                  </a:lnTo>
                  <a:lnTo>
                    <a:pt x="243205" y="391147"/>
                  </a:lnTo>
                  <a:lnTo>
                    <a:pt x="243306" y="392417"/>
                  </a:lnTo>
                  <a:lnTo>
                    <a:pt x="243306" y="385330"/>
                  </a:lnTo>
                  <a:lnTo>
                    <a:pt x="241630" y="384797"/>
                  </a:lnTo>
                  <a:lnTo>
                    <a:pt x="241198" y="383527"/>
                  </a:lnTo>
                  <a:lnTo>
                    <a:pt x="240093" y="382257"/>
                  </a:lnTo>
                  <a:lnTo>
                    <a:pt x="239115" y="382257"/>
                  </a:lnTo>
                  <a:lnTo>
                    <a:pt x="238150" y="380987"/>
                  </a:lnTo>
                  <a:lnTo>
                    <a:pt x="236220" y="382257"/>
                  </a:lnTo>
                  <a:lnTo>
                    <a:pt x="233527" y="380987"/>
                  </a:lnTo>
                  <a:lnTo>
                    <a:pt x="232994" y="379717"/>
                  </a:lnTo>
                  <a:lnTo>
                    <a:pt x="232549" y="377177"/>
                  </a:lnTo>
                  <a:lnTo>
                    <a:pt x="233603" y="375907"/>
                  </a:lnTo>
                  <a:lnTo>
                    <a:pt x="234657" y="374637"/>
                  </a:lnTo>
                  <a:lnTo>
                    <a:pt x="235826" y="374637"/>
                  </a:lnTo>
                  <a:lnTo>
                    <a:pt x="238810" y="375907"/>
                  </a:lnTo>
                  <a:lnTo>
                    <a:pt x="239331" y="374637"/>
                  </a:lnTo>
                  <a:lnTo>
                    <a:pt x="239852" y="373367"/>
                  </a:lnTo>
                  <a:lnTo>
                    <a:pt x="240499" y="372097"/>
                  </a:lnTo>
                  <a:lnTo>
                    <a:pt x="241833" y="370827"/>
                  </a:lnTo>
                  <a:lnTo>
                    <a:pt x="243154" y="369557"/>
                  </a:lnTo>
                  <a:lnTo>
                    <a:pt x="245148" y="369557"/>
                  </a:lnTo>
                  <a:lnTo>
                    <a:pt x="247065" y="368287"/>
                  </a:lnTo>
                  <a:lnTo>
                    <a:pt x="245224" y="367017"/>
                  </a:lnTo>
                  <a:lnTo>
                    <a:pt x="243382" y="365747"/>
                  </a:lnTo>
                  <a:lnTo>
                    <a:pt x="245338" y="363207"/>
                  </a:lnTo>
                  <a:lnTo>
                    <a:pt x="246710" y="361937"/>
                  </a:lnTo>
                  <a:lnTo>
                    <a:pt x="251587" y="361937"/>
                  </a:lnTo>
                  <a:lnTo>
                    <a:pt x="251866" y="360667"/>
                  </a:lnTo>
                  <a:lnTo>
                    <a:pt x="252120" y="360667"/>
                  </a:lnTo>
                  <a:lnTo>
                    <a:pt x="252679" y="359397"/>
                  </a:lnTo>
                  <a:lnTo>
                    <a:pt x="253250" y="358127"/>
                  </a:lnTo>
                  <a:lnTo>
                    <a:pt x="254266" y="358127"/>
                  </a:lnTo>
                  <a:lnTo>
                    <a:pt x="254571" y="356857"/>
                  </a:lnTo>
                  <a:lnTo>
                    <a:pt x="254812" y="356857"/>
                  </a:lnTo>
                  <a:lnTo>
                    <a:pt x="255447" y="358127"/>
                  </a:lnTo>
                  <a:lnTo>
                    <a:pt x="256019" y="358127"/>
                  </a:lnTo>
                  <a:lnTo>
                    <a:pt x="256501" y="359397"/>
                  </a:lnTo>
                  <a:lnTo>
                    <a:pt x="256870" y="359397"/>
                  </a:lnTo>
                  <a:lnTo>
                    <a:pt x="258953" y="356857"/>
                  </a:lnTo>
                  <a:lnTo>
                    <a:pt x="260972" y="355587"/>
                  </a:lnTo>
                  <a:lnTo>
                    <a:pt x="263423" y="354317"/>
                  </a:lnTo>
                  <a:lnTo>
                    <a:pt x="263715" y="353047"/>
                  </a:lnTo>
                  <a:lnTo>
                    <a:pt x="258330" y="353047"/>
                  </a:lnTo>
                  <a:lnTo>
                    <a:pt x="256311" y="351777"/>
                  </a:lnTo>
                  <a:lnTo>
                    <a:pt x="255892" y="350507"/>
                  </a:lnTo>
                  <a:lnTo>
                    <a:pt x="253746" y="344157"/>
                  </a:lnTo>
                  <a:lnTo>
                    <a:pt x="253453" y="342887"/>
                  </a:lnTo>
                  <a:lnTo>
                    <a:pt x="253441" y="341617"/>
                  </a:lnTo>
                  <a:lnTo>
                    <a:pt x="249745" y="342887"/>
                  </a:lnTo>
                  <a:lnTo>
                    <a:pt x="247865" y="344157"/>
                  </a:lnTo>
                  <a:lnTo>
                    <a:pt x="248246" y="342887"/>
                  </a:lnTo>
                  <a:lnTo>
                    <a:pt x="248488" y="341617"/>
                  </a:lnTo>
                  <a:lnTo>
                    <a:pt x="247129" y="339077"/>
                  </a:lnTo>
                  <a:lnTo>
                    <a:pt x="246722" y="336537"/>
                  </a:lnTo>
                  <a:lnTo>
                    <a:pt x="245922" y="335267"/>
                  </a:lnTo>
                  <a:lnTo>
                    <a:pt x="243674" y="330187"/>
                  </a:lnTo>
                  <a:lnTo>
                    <a:pt x="240817" y="328917"/>
                  </a:lnTo>
                  <a:lnTo>
                    <a:pt x="239547" y="328917"/>
                  </a:lnTo>
                  <a:lnTo>
                    <a:pt x="239547" y="360667"/>
                  </a:lnTo>
                  <a:lnTo>
                    <a:pt x="239382" y="361937"/>
                  </a:lnTo>
                  <a:lnTo>
                    <a:pt x="238963" y="361937"/>
                  </a:lnTo>
                  <a:lnTo>
                    <a:pt x="239102" y="360667"/>
                  </a:lnTo>
                  <a:lnTo>
                    <a:pt x="239547" y="360667"/>
                  </a:lnTo>
                  <a:lnTo>
                    <a:pt x="239547" y="328917"/>
                  </a:lnTo>
                  <a:lnTo>
                    <a:pt x="238785" y="328917"/>
                  </a:lnTo>
                  <a:lnTo>
                    <a:pt x="238836" y="330187"/>
                  </a:lnTo>
                  <a:lnTo>
                    <a:pt x="236550" y="330187"/>
                  </a:lnTo>
                  <a:lnTo>
                    <a:pt x="236550" y="368287"/>
                  </a:lnTo>
                  <a:lnTo>
                    <a:pt x="236207" y="368287"/>
                  </a:lnTo>
                  <a:lnTo>
                    <a:pt x="236334" y="367017"/>
                  </a:lnTo>
                  <a:lnTo>
                    <a:pt x="236550" y="368287"/>
                  </a:lnTo>
                  <a:lnTo>
                    <a:pt x="236550" y="330187"/>
                  </a:lnTo>
                  <a:lnTo>
                    <a:pt x="235445" y="330187"/>
                  </a:lnTo>
                  <a:lnTo>
                    <a:pt x="234899" y="330555"/>
                  </a:lnTo>
                  <a:lnTo>
                    <a:pt x="234899" y="361937"/>
                  </a:lnTo>
                  <a:lnTo>
                    <a:pt x="233146" y="361937"/>
                  </a:lnTo>
                  <a:lnTo>
                    <a:pt x="229793" y="360718"/>
                  </a:lnTo>
                  <a:lnTo>
                    <a:pt x="229793" y="383527"/>
                  </a:lnTo>
                  <a:lnTo>
                    <a:pt x="229450" y="384797"/>
                  </a:lnTo>
                  <a:lnTo>
                    <a:pt x="228409" y="384797"/>
                  </a:lnTo>
                  <a:lnTo>
                    <a:pt x="228600" y="383527"/>
                  </a:lnTo>
                  <a:lnTo>
                    <a:pt x="229793" y="383527"/>
                  </a:lnTo>
                  <a:lnTo>
                    <a:pt x="229793" y="360718"/>
                  </a:lnTo>
                  <a:lnTo>
                    <a:pt x="226212" y="359397"/>
                  </a:lnTo>
                  <a:lnTo>
                    <a:pt x="222745" y="358127"/>
                  </a:lnTo>
                  <a:lnTo>
                    <a:pt x="215620" y="355587"/>
                  </a:lnTo>
                  <a:lnTo>
                    <a:pt x="234899" y="361937"/>
                  </a:lnTo>
                  <a:lnTo>
                    <a:pt x="234899" y="330555"/>
                  </a:lnTo>
                  <a:lnTo>
                    <a:pt x="227901" y="335267"/>
                  </a:lnTo>
                  <a:lnTo>
                    <a:pt x="225831" y="333997"/>
                  </a:lnTo>
                  <a:lnTo>
                    <a:pt x="225412" y="333997"/>
                  </a:lnTo>
                  <a:lnTo>
                    <a:pt x="225933" y="336537"/>
                  </a:lnTo>
                  <a:lnTo>
                    <a:pt x="227838" y="344157"/>
                  </a:lnTo>
                  <a:lnTo>
                    <a:pt x="226682" y="346697"/>
                  </a:lnTo>
                  <a:lnTo>
                    <a:pt x="221170" y="350507"/>
                  </a:lnTo>
                  <a:lnTo>
                    <a:pt x="217055" y="350507"/>
                  </a:lnTo>
                  <a:lnTo>
                    <a:pt x="216357" y="347967"/>
                  </a:lnTo>
                  <a:lnTo>
                    <a:pt x="216496" y="342887"/>
                  </a:lnTo>
                  <a:lnTo>
                    <a:pt x="215595" y="341884"/>
                  </a:lnTo>
                  <a:lnTo>
                    <a:pt x="215595" y="412737"/>
                  </a:lnTo>
                  <a:lnTo>
                    <a:pt x="215315" y="414007"/>
                  </a:lnTo>
                  <a:lnTo>
                    <a:pt x="212890" y="414007"/>
                  </a:lnTo>
                  <a:lnTo>
                    <a:pt x="213283" y="412737"/>
                  </a:lnTo>
                  <a:lnTo>
                    <a:pt x="213461" y="411467"/>
                  </a:lnTo>
                  <a:lnTo>
                    <a:pt x="215239" y="411467"/>
                  </a:lnTo>
                  <a:lnTo>
                    <a:pt x="215595" y="412737"/>
                  </a:lnTo>
                  <a:lnTo>
                    <a:pt x="215595" y="341884"/>
                  </a:lnTo>
                  <a:lnTo>
                    <a:pt x="215290" y="341541"/>
                  </a:lnTo>
                  <a:lnTo>
                    <a:pt x="215290" y="359397"/>
                  </a:lnTo>
                  <a:lnTo>
                    <a:pt x="214249" y="359397"/>
                  </a:lnTo>
                  <a:lnTo>
                    <a:pt x="214299" y="358127"/>
                  </a:lnTo>
                  <a:lnTo>
                    <a:pt x="215188" y="358127"/>
                  </a:lnTo>
                  <a:lnTo>
                    <a:pt x="215290" y="359397"/>
                  </a:lnTo>
                  <a:lnTo>
                    <a:pt x="215290" y="341541"/>
                  </a:lnTo>
                  <a:lnTo>
                    <a:pt x="214223" y="340347"/>
                  </a:lnTo>
                  <a:lnTo>
                    <a:pt x="212229" y="338429"/>
                  </a:lnTo>
                  <a:lnTo>
                    <a:pt x="212229" y="367017"/>
                  </a:lnTo>
                  <a:lnTo>
                    <a:pt x="210756" y="368287"/>
                  </a:lnTo>
                  <a:lnTo>
                    <a:pt x="210159" y="367017"/>
                  </a:lnTo>
                  <a:lnTo>
                    <a:pt x="211467" y="365747"/>
                  </a:lnTo>
                  <a:lnTo>
                    <a:pt x="212229" y="367017"/>
                  </a:lnTo>
                  <a:lnTo>
                    <a:pt x="212229" y="338429"/>
                  </a:lnTo>
                  <a:lnTo>
                    <a:pt x="210273" y="336537"/>
                  </a:lnTo>
                  <a:lnTo>
                    <a:pt x="209207" y="335267"/>
                  </a:lnTo>
                  <a:lnTo>
                    <a:pt x="209346" y="333997"/>
                  </a:lnTo>
                  <a:lnTo>
                    <a:pt x="209765" y="330187"/>
                  </a:lnTo>
                  <a:lnTo>
                    <a:pt x="208572" y="327647"/>
                  </a:lnTo>
                  <a:lnTo>
                    <a:pt x="206590" y="326529"/>
                  </a:lnTo>
                  <a:lnTo>
                    <a:pt x="206590" y="368287"/>
                  </a:lnTo>
                  <a:lnTo>
                    <a:pt x="206311" y="370827"/>
                  </a:lnTo>
                  <a:lnTo>
                    <a:pt x="205930" y="370700"/>
                  </a:lnTo>
                  <a:lnTo>
                    <a:pt x="205930" y="419087"/>
                  </a:lnTo>
                  <a:lnTo>
                    <a:pt x="204343" y="419087"/>
                  </a:lnTo>
                  <a:lnTo>
                    <a:pt x="204114" y="417817"/>
                  </a:lnTo>
                  <a:lnTo>
                    <a:pt x="205803" y="417817"/>
                  </a:lnTo>
                  <a:lnTo>
                    <a:pt x="205930" y="419087"/>
                  </a:lnTo>
                  <a:lnTo>
                    <a:pt x="205930" y="370700"/>
                  </a:lnTo>
                  <a:lnTo>
                    <a:pt x="199758" y="368617"/>
                  </a:lnTo>
                  <a:lnTo>
                    <a:pt x="199758" y="380987"/>
                  </a:lnTo>
                  <a:lnTo>
                    <a:pt x="194576" y="384797"/>
                  </a:lnTo>
                  <a:lnTo>
                    <a:pt x="188645" y="389432"/>
                  </a:lnTo>
                  <a:lnTo>
                    <a:pt x="188645" y="394957"/>
                  </a:lnTo>
                  <a:lnTo>
                    <a:pt x="187147" y="398767"/>
                  </a:lnTo>
                  <a:lnTo>
                    <a:pt x="185991" y="401307"/>
                  </a:lnTo>
                  <a:lnTo>
                    <a:pt x="185039" y="402577"/>
                  </a:lnTo>
                  <a:lnTo>
                    <a:pt x="182270" y="402577"/>
                  </a:lnTo>
                  <a:lnTo>
                    <a:pt x="182943" y="400037"/>
                  </a:lnTo>
                  <a:lnTo>
                    <a:pt x="182905" y="398767"/>
                  </a:lnTo>
                  <a:lnTo>
                    <a:pt x="184480" y="397497"/>
                  </a:lnTo>
                  <a:lnTo>
                    <a:pt x="184988" y="396227"/>
                  </a:lnTo>
                  <a:lnTo>
                    <a:pt x="186232" y="394957"/>
                  </a:lnTo>
                  <a:lnTo>
                    <a:pt x="188645" y="394957"/>
                  </a:lnTo>
                  <a:lnTo>
                    <a:pt x="188645" y="389432"/>
                  </a:lnTo>
                  <a:lnTo>
                    <a:pt x="188074" y="389877"/>
                  </a:lnTo>
                  <a:lnTo>
                    <a:pt x="181127" y="393687"/>
                  </a:lnTo>
                  <a:lnTo>
                    <a:pt x="180073" y="394957"/>
                  </a:lnTo>
                  <a:lnTo>
                    <a:pt x="178943" y="394957"/>
                  </a:lnTo>
                  <a:lnTo>
                    <a:pt x="177888" y="396074"/>
                  </a:lnTo>
                  <a:lnTo>
                    <a:pt x="178041" y="394957"/>
                  </a:lnTo>
                  <a:lnTo>
                    <a:pt x="178257" y="394957"/>
                  </a:lnTo>
                  <a:lnTo>
                    <a:pt x="181127" y="393687"/>
                  </a:lnTo>
                  <a:lnTo>
                    <a:pt x="183146" y="391147"/>
                  </a:lnTo>
                  <a:lnTo>
                    <a:pt x="184848" y="388607"/>
                  </a:lnTo>
                  <a:lnTo>
                    <a:pt x="186194" y="386067"/>
                  </a:lnTo>
                  <a:lnTo>
                    <a:pt x="187591" y="386067"/>
                  </a:lnTo>
                  <a:lnTo>
                    <a:pt x="188468" y="384797"/>
                  </a:lnTo>
                  <a:lnTo>
                    <a:pt x="191363" y="383527"/>
                  </a:lnTo>
                  <a:lnTo>
                    <a:pt x="193471" y="383527"/>
                  </a:lnTo>
                  <a:lnTo>
                    <a:pt x="195364" y="382257"/>
                  </a:lnTo>
                  <a:lnTo>
                    <a:pt x="195033" y="380987"/>
                  </a:lnTo>
                  <a:lnTo>
                    <a:pt x="195643" y="380987"/>
                  </a:lnTo>
                  <a:lnTo>
                    <a:pt x="196811" y="379755"/>
                  </a:lnTo>
                  <a:lnTo>
                    <a:pt x="196888" y="380987"/>
                  </a:lnTo>
                  <a:lnTo>
                    <a:pt x="199758" y="380987"/>
                  </a:lnTo>
                  <a:lnTo>
                    <a:pt x="199758" y="368617"/>
                  </a:lnTo>
                  <a:lnTo>
                    <a:pt x="195021" y="367017"/>
                  </a:lnTo>
                  <a:lnTo>
                    <a:pt x="194284" y="366776"/>
                  </a:lnTo>
                  <a:lnTo>
                    <a:pt x="194284" y="368287"/>
                  </a:lnTo>
                  <a:lnTo>
                    <a:pt x="193725" y="369557"/>
                  </a:lnTo>
                  <a:lnTo>
                    <a:pt x="192430" y="367017"/>
                  </a:lnTo>
                  <a:lnTo>
                    <a:pt x="194284" y="368287"/>
                  </a:lnTo>
                  <a:lnTo>
                    <a:pt x="194284" y="366776"/>
                  </a:lnTo>
                  <a:lnTo>
                    <a:pt x="191262" y="365747"/>
                  </a:lnTo>
                  <a:lnTo>
                    <a:pt x="196926" y="365747"/>
                  </a:lnTo>
                  <a:lnTo>
                    <a:pt x="198818" y="364477"/>
                  </a:lnTo>
                  <a:lnTo>
                    <a:pt x="198310" y="363207"/>
                  </a:lnTo>
                  <a:lnTo>
                    <a:pt x="197434" y="361937"/>
                  </a:lnTo>
                  <a:lnTo>
                    <a:pt x="197142" y="361937"/>
                  </a:lnTo>
                  <a:lnTo>
                    <a:pt x="197180" y="363207"/>
                  </a:lnTo>
                  <a:lnTo>
                    <a:pt x="196456" y="363207"/>
                  </a:lnTo>
                  <a:lnTo>
                    <a:pt x="196215" y="361937"/>
                  </a:lnTo>
                  <a:lnTo>
                    <a:pt x="196621" y="361937"/>
                  </a:lnTo>
                  <a:lnTo>
                    <a:pt x="193217" y="360667"/>
                  </a:lnTo>
                  <a:lnTo>
                    <a:pt x="194919" y="359397"/>
                  </a:lnTo>
                  <a:lnTo>
                    <a:pt x="196240" y="356857"/>
                  </a:lnTo>
                  <a:lnTo>
                    <a:pt x="199377" y="359397"/>
                  </a:lnTo>
                  <a:lnTo>
                    <a:pt x="199948" y="360667"/>
                  </a:lnTo>
                  <a:lnTo>
                    <a:pt x="199707" y="363207"/>
                  </a:lnTo>
                  <a:lnTo>
                    <a:pt x="200799" y="361937"/>
                  </a:lnTo>
                  <a:lnTo>
                    <a:pt x="206590" y="368287"/>
                  </a:lnTo>
                  <a:lnTo>
                    <a:pt x="206590" y="326529"/>
                  </a:lnTo>
                  <a:lnTo>
                    <a:pt x="206336" y="326377"/>
                  </a:lnTo>
                  <a:lnTo>
                    <a:pt x="207911" y="323837"/>
                  </a:lnTo>
                  <a:lnTo>
                    <a:pt x="209346" y="326377"/>
                  </a:lnTo>
                  <a:lnTo>
                    <a:pt x="210756" y="326377"/>
                  </a:lnTo>
                  <a:lnTo>
                    <a:pt x="213461" y="323837"/>
                  </a:lnTo>
                  <a:lnTo>
                    <a:pt x="214820" y="322567"/>
                  </a:lnTo>
                  <a:lnTo>
                    <a:pt x="217525" y="322567"/>
                  </a:lnTo>
                  <a:lnTo>
                    <a:pt x="217741" y="321297"/>
                  </a:lnTo>
                  <a:lnTo>
                    <a:pt x="214795" y="317487"/>
                  </a:lnTo>
                  <a:lnTo>
                    <a:pt x="213842" y="316217"/>
                  </a:lnTo>
                  <a:lnTo>
                    <a:pt x="215582" y="314947"/>
                  </a:lnTo>
                  <a:lnTo>
                    <a:pt x="231203" y="303517"/>
                  </a:lnTo>
                  <a:lnTo>
                    <a:pt x="235508" y="303517"/>
                  </a:lnTo>
                  <a:lnTo>
                    <a:pt x="235318" y="302247"/>
                  </a:lnTo>
                  <a:lnTo>
                    <a:pt x="235178" y="302247"/>
                  </a:lnTo>
                  <a:lnTo>
                    <a:pt x="235102" y="300977"/>
                  </a:lnTo>
                  <a:lnTo>
                    <a:pt x="242430" y="295897"/>
                  </a:lnTo>
                  <a:lnTo>
                    <a:pt x="246761" y="298437"/>
                  </a:lnTo>
                  <a:lnTo>
                    <a:pt x="247230" y="298437"/>
                  </a:lnTo>
                  <a:lnTo>
                    <a:pt x="247802" y="297167"/>
                  </a:lnTo>
                  <a:lnTo>
                    <a:pt x="246634" y="297167"/>
                  </a:lnTo>
                  <a:lnTo>
                    <a:pt x="246151" y="295897"/>
                  </a:lnTo>
                  <a:lnTo>
                    <a:pt x="245046" y="294627"/>
                  </a:lnTo>
                  <a:lnTo>
                    <a:pt x="246951" y="294627"/>
                  </a:lnTo>
                  <a:lnTo>
                    <a:pt x="248170" y="293357"/>
                  </a:lnTo>
                  <a:lnTo>
                    <a:pt x="249288" y="294627"/>
                  </a:lnTo>
                  <a:lnTo>
                    <a:pt x="249605" y="294627"/>
                  </a:lnTo>
                  <a:lnTo>
                    <a:pt x="250304" y="293357"/>
                  </a:lnTo>
                  <a:lnTo>
                    <a:pt x="250964" y="292087"/>
                  </a:lnTo>
                  <a:lnTo>
                    <a:pt x="251625" y="290817"/>
                  </a:lnTo>
                  <a:lnTo>
                    <a:pt x="253580" y="288277"/>
                  </a:lnTo>
                  <a:lnTo>
                    <a:pt x="250926" y="288277"/>
                  </a:lnTo>
                  <a:lnTo>
                    <a:pt x="248589" y="290817"/>
                  </a:lnTo>
                  <a:lnTo>
                    <a:pt x="245910" y="292087"/>
                  </a:lnTo>
                  <a:lnTo>
                    <a:pt x="244678" y="289547"/>
                  </a:lnTo>
                  <a:lnTo>
                    <a:pt x="244055" y="288277"/>
                  </a:lnTo>
                  <a:lnTo>
                    <a:pt x="242404" y="289547"/>
                  </a:lnTo>
                  <a:lnTo>
                    <a:pt x="237096" y="289547"/>
                  </a:lnTo>
                  <a:lnTo>
                    <a:pt x="236702" y="288277"/>
                  </a:lnTo>
                  <a:lnTo>
                    <a:pt x="235178" y="283197"/>
                  </a:lnTo>
                  <a:lnTo>
                    <a:pt x="234721" y="281927"/>
                  </a:lnTo>
                  <a:lnTo>
                    <a:pt x="233819" y="279387"/>
                  </a:lnTo>
                  <a:lnTo>
                    <a:pt x="240118" y="284467"/>
                  </a:lnTo>
                  <a:lnTo>
                    <a:pt x="247192" y="285737"/>
                  </a:lnTo>
                  <a:lnTo>
                    <a:pt x="248310" y="285737"/>
                  </a:lnTo>
                  <a:lnTo>
                    <a:pt x="249110" y="284467"/>
                  </a:lnTo>
                  <a:lnTo>
                    <a:pt x="246684" y="281927"/>
                  </a:lnTo>
                  <a:lnTo>
                    <a:pt x="246049" y="280657"/>
                  </a:lnTo>
                  <a:lnTo>
                    <a:pt x="245897" y="279387"/>
                  </a:lnTo>
                  <a:lnTo>
                    <a:pt x="245757" y="278117"/>
                  </a:lnTo>
                  <a:lnTo>
                    <a:pt x="245745" y="276847"/>
                  </a:lnTo>
                  <a:lnTo>
                    <a:pt x="242608" y="275577"/>
                  </a:lnTo>
                  <a:lnTo>
                    <a:pt x="243166" y="274307"/>
                  </a:lnTo>
                  <a:lnTo>
                    <a:pt x="243725" y="273037"/>
                  </a:lnTo>
                  <a:lnTo>
                    <a:pt x="243713" y="271767"/>
                  </a:lnTo>
                  <a:lnTo>
                    <a:pt x="243700" y="269227"/>
                  </a:lnTo>
                  <a:lnTo>
                    <a:pt x="247357" y="270497"/>
                  </a:lnTo>
                  <a:lnTo>
                    <a:pt x="247116" y="269227"/>
                  </a:lnTo>
                  <a:lnTo>
                    <a:pt x="246875" y="267957"/>
                  </a:lnTo>
                  <a:lnTo>
                    <a:pt x="246634" y="266687"/>
                  </a:lnTo>
                  <a:lnTo>
                    <a:pt x="248221" y="262877"/>
                  </a:lnTo>
                  <a:lnTo>
                    <a:pt x="247370" y="259067"/>
                  </a:lnTo>
                  <a:lnTo>
                    <a:pt x="250405" y="260337"/>
                  </a:lnTo>
                  <a:lnTo>
                    <a:pt x="251244" y="260337"/>
                  </a:lnTo>
                  <a:lnTo>
                    <a:pt x="250901" y="264147"/>
                  </a:lnTo>
                  <a:lnTo>
                    <a:pt x="250469" y="266687"/>
                  </a:lnTo>
                  <a:lnTo>
                    <a:pt x="249466" y="271767"/>
                  </a:lnTo>
                  <a:lnTo>
                    <a:pt x="254749" y="278117"/>
                  </a:lnTo>
                  <a:lnTo>
                    <a:pt x="259321" y="279387"/>
                  </a:lnTo>
                  <a:lnTo>
                    <a:pt x="259626" y="278117"/>
                  </a:lnTo>
                  <a:lnTo>
                    <a:pt x="259575" y="275577"/>
                  </a:lnTo>
                  <a:lnTo>
                    <a:pt x="258953" y="273037"/>
                  </a:lnTo>
                  <a:lnTo>
                    <a:pt x="258914" y="271767"/>
                  </a:lnTo>
                  <a:lnTo>
                    <a:pt x="261620" y="270497"/>
                  </a:lnTo>
                  <a:lnTo>
                    <a:pt x="266039" y="270497"/>
                  </a:lnTo>
                  <a:lnTo>
                    <a:pt x="267614" y="269227"/>
                  </a:lnTo>
                  <a:lnTo>
                    <a:pt x="267322" y="267957"/>
                  </a:lnTo>
                  <a:lnTo>
                    <a:pt x="269189" y="266687"/>
                  </a:lnTo>
                  <a:lnTo>
                    <a:pt x="268008" y="262877"/>
                  </a:lnTo>
                  <a:lnTo>
                    <a:pt x="272694" y="260337"/>
                  </a:lnTo>
                  <a:lnTo>
                    <a:pt x="272630" y="259067"/>
                  </a:lnTo>
                  <a:lnTo>
                    <a:pt x="272580" y="251447"/>
                  </a:lnTo>
                  <a:lnTo>
                    <a:pt x="271830" y="250177"/>
                  </a:lnTo>
                  <a:lnTo>
                    <a:pt x="268770" y="248907"/>
                  </a:lnTo>
                  <a:lnTo>
                    <a:pt x="265506" y="248907"/>
                  </a:lnTo>
                  <a:lnTo>
                    <a:pt x="257822" y="248907"/>
                  </a:lnTo>
                  <a:lnTo>
                    <a:pt x="252831" y="251447"/>
                  </a:lnTo>
                  <a:lnTo>
                    <a:pt x="250913" y="251447"/>
                  </a:lnTo>
                  <a:lnTo>
                    <a:pt x="249135" y="250177"/>
                  </a:lnTo>
                  <a:lnTo>
                    <a:pt x="250367" y="248907"/>
                  </a:lnTo>
                  <a:lnTo>
                    <a:pt x="252945" y="247637"/>
                  </a:lnTo>
                  <a:lnTo>
                    <a:pt x="254812" y="246367"/>
                  </a:lnTo>
                  <a:lnTo>
                    <a:pt x="259130" y="243827"/>
                  </a:lnTo>
                  <a:lnTo>
                    <a:pt x="251574" y="238747"/>
                  </a:lnTo>
                  <a:lnTo>
                    <a:pt x="244030" y="233667"/>
                  </a:lnTo>
                  <a:lnTo>
                    <a:pt x="243306" y="235496"/>
                  </a:lnTo>
                  <a:lnTo>
                    <a:pt x="243306" y="250177"/>
                  </a:lnTo>
                  <a:lnTo>
                    <a:pt x="232829" y="257797"/>
                  </a:lnTo>
                  <a:lnTo>
                    <a:pt x="232486" y="256527"/>
                  </a:lnTo>
                  <a:lnTo>
                    <a:pt x="229743" y="252717"/>
                  </a:lnTo>
                  <a:lnTo>
                    <a:pt x="230924" y="250177"/>
                  </a:lnTo>
                  <a:lnTo>
                    <a:pt x="231355" y="247637"/>
                  </a:lnTo>
                  <a:lnTo>
                    <a:pt x="231698" y="245097"/>
                  </a:lnTo>
                  <a:lnTo>
                    <a:pt x="233616" y="243827"/>
                  </a:lnTo>
                  <a:lnTo>
                    <a:pt x="237147" y="242557"/>
                  </a:lnTo>
                  <a:lnTo>
                    <a:pt x="240474" y="243827"/>
                  </a:lnTo>
                  <a:lnTo>
                    <a:pt x="240588" y="247637"/>
                  </a:lnTo>
                  <a:lnTo>
                    <a:pt x="242112" y="248907"/>
                  </a:lnTo>
                  <a:lnTo>
                    <a:pt x="243306" y="250177"/>
                  </a:lnTo>
                  <a:lnTo>
                    <a:pt x="243306" y="235496"/>
                  </a:lnTo>
                  <a:lnTo>
                    <a:pt x="242011" y="238747"/>
                  </a:lnTo>
                  <a:lnTo>
                    <a:pt x="240233" y="238747"/>
                  </a:lnTo>
                  <a:lnTo>
                    <a:pt x="239344" y="237477"/>
                  </a:lnTo>
                  <a:lnTo>
                    <a:pt x="238442" y="236207"/>
                  </a:lnTo>
                  <a:lnTo>
                    <a:pt x="235800" y="237477"/>
                  </a:lnTo>
                  <a:lnTo>
                    <a:pt x="234340" y="237477"/>
                  </a:lnTo>
                  <a:lnTo>
                    <a:pt x="234391" y="234937"/>
                  </a:lnTo>
                  <a:lnTo>
                    <a:pt x="231800" y="233667"/>
                  </a:lnTo>
                  <a:lnTo>
                    <a:pt x="231165" y="231127"/>
                  </a:lnTo>
                  <a:lnTo>
                    <a:pt x="229590" y="231127"/>
                  </a:lnTo>
                  <a:lnTo>
                    <a:pt x="229997" y="229857"/>
                  </a:lnTo>
                  <a:lnTo>
                    <a:pt x="230124" y="228587"/>
                  </a:lnTo>
                  <a:lnTo>
                    <a:pt x="230911" y="227317"/>
                  </a:lnTo>
                  <a:lnTo>
                    <a:pt x="230593" y="227317"/>
                  </a:lnTo>
                  <a:lnTo>
                    <a:pt x="230225" y="226047"/>
                  </a:lnTo>
                  <a:lnTo>
                    <a:pt x="231559" y="226047"/>
                  </a:lnTo>
                  <a:lnTo>
                    <a:pt x="232892" y="223507"/>
                  </a:lnTo>
                  <a:lnTo>
                    <a:pt x="231470" y="220967"/>
                  </a:lnTo>
                  <a:lnTo>
                    <a:pt x="230530" y="215887"/>
                  </a:lnTo>
                  <a:lnTo>
                    <a:pt x="228752" y="214617"/>
                  </a:lnTo>
                  <a:lnTo>
                    <a:pt x="226758" y="214617"/>
                  </a:lnTo>
                  <a:lnTo>
                    <a:pt x="226161" y="217157"/>
                  </a:lnTo>
                  <a:lnTo>
                    <a:pt x="227253" y="217157"/>
                  </a:lnTo>
                  <a:lnTo>
                    <a:pt x="230098" y="220967"/>
                  </a:lnTo>
                  <a:lnTo>
                    <a:pt x="229349" y="222008"/>
                  </a:lnTo>
                  <a:lnTo>
                    <a:pt x="229349" y="273037"/>
                  </a:lnTo>
                  <a:lnTo>
                    <a:pt x="228638" y="274307"/>
                  </a:lnTo>
                  <a:lnTo>
                    <a:pt x="228041" y="273037"/>
                  </a:lnTo>
                  <a:lnTo>
                    <a:pt x="229171" y="271767"/>
                  </a:lnTo>
                  <a:lnTo>
                    <a:pt x="229349" y="273037"/>
                  </a:lnTo>
                  <a:lnTo>
                    <a:pt x="229349" y="222008"/>
                  </a:lnTo>
                  <a:lnTo>
                    <a:pt x="229146" y="222288"/>
                  </a:lnTo>
                  <a:lnTo>
                    <a:pt x="229146" y="228587"/>
                  </a:lnTo>
                  <a:lnTo>
                    <a:pt x="228879" y="229857"/>
                  </a:lnTo>
                  <a:lnTo>
                    <a:pt x="228104" y="229857"/>
                  </a:lnTo>
                  <a:lnTo>
                    <a:pt x="228219" y="228587"/>
                  </a:lnTo>
                  <a:lnTo>
                    <a:pt x="229146" y="228587"/>
                  </a:lnTo>
                  <a:lnTo>
                    <a:pt x="229146" y="222288"/>
                  </a:lnTo>
                  <a:lnTo>
                    <a:pt x="225475" y="227317"/>
                  </a:lnTo>
                  <a:lnTo>
                    <a:pt x="224790" y="228130"/>
                  </a:lnTo>
                  <a:lnTo>
                    <a:pt x="224790" y="298437"/>
                  </a:lnTo>
                  <a:lnTo>
                    <a:pt x="223367" y="299707"/>
                  </a:lnTo>
                  <a:lnTo>
                    <a:pt x="221742" y="300977"/>
                  </a:lnTo>
                  <a:lnTo>
                    <a:pt x="219227" y="303517"/>
                  </a:lnTo>
                  <a:lnTo>
                    <a:pt x="218147" y="306057"/>
                  </a:lnTo>
                  <a:lnTo>
                    <a:pt x="216433" y="309867"/>
                  </a:lnTo>
                  <a:lnTo>
                    <a:pt x="216484" y="311137"/>
                  </a:lnTo>
                  <a:lnTo>
                    <a:pt x="215214" y="314947"/>
                  </a:lnTo>
                  <a:lnTo>
                    <a:pt x="213017" y="311137"/>
                  </a:lnTo>
                  <a:lnTo>
                    <a:pt x="211467" y="309867"/>
                  </a:lnTo>
                  <a:lnTo>
                    <a:pt x="209232" y="306057"/>
                  </a:lnTo>
                  <a:lnTo>
                    <a:pt x="209080" y="304787"/>
                  </a:lnTo>
                  <a:lnTo>
                    <a:pt x="209423" y="303517"/>
                  </a:lnTo>
                  <a:lnTo>
                    <a:pt x="209664" y="302247"/>
                  </a:lnTo>
                  <a:lnTo>
                    <a:pt x="210210" y="300977"/>
                  </a:lnTo>
                  <a:lnTo>
                    <a:pt x="210604" y="299707"/>
                  </a:lnTo>
                  <a:lnTo>
                    <a:pt x="210997" y="298437"/>
                  </a:lnTo>
                  <a:lnTo>
                    <a:pt x="212547" y="295897"/>
                  </a:lnTo>
                  <a:lnTo>
                    <a:pt x="223774" y="295897"/>
                  </a:lnTo>
                  <a:lnTo>
                    <a:pt x="224790" y="298437"/>
                  </a:lnTo>
                  <a:lnTo>
                    <a:pt x="224790" y="228130"/>
                  </a:lnTo>
                  <a:lnTo>
                    <a:pt x="222211" y="231127"/>
                  </a:lnTo>
                  <a:lnTo>
                    <a:pt x="216916" y="232397"/>
                  </a:lnTo>
                  <a:lnTo>
                    <a:pt x="216852" y="233667"/>
                  </a:lnTo>
                  <a:lnTo>
                    <a:pt x="216649" y="233667"/>
                  </a:lnTo>
                  <a:lnTo>
                    <a:pt x="217957" y="237477"/>
                  </a:lnTo>
                  <a:lnTo>
                    <a:pt x="216255" y="240017"/>
                  </a:lnTo>
                  <a:lnTo>
                    <a:pt x="210832" y="240017"/>
                  </a:lnTo>
                  <a:lnTo>
                    <a:pt x="209372" y="238747"/>
                  </a:lnTo>
                  <a:lnTo>
                    <a:pt x="206756" y="238747"/>
                  </a:lnTo>
                  <a:lnTo>
                    <a:pt x="205244" y="240017"/>
                  </a:lnTo>
                  <a:lnTo>
                    <a:pt x="205778" y="240017"/>
                  </a:lnTo>
                  <a:lnTo>
                    <a:pt x="205943" y="242557"/>
                  </a:lnTo>
                  <a:lnTo>
                    <a:pt x="203758" y="242557"/>
                  </a:lnTo>
                  <a:lnTo>
                    <a:pt x="203606" y="241287"/>
                  </a:lnTo>
                  <a:lnTo>
                    <a:pt x="194678" y="242404"/>
                  </a:lnTo>
                  <a:lnTo>
                    <a:pt x="194678" y="358127"/>
                  </a:lnTo>
                  <a:lnTo>
                    <a:pt x="193294" y="359397"/>
                  </a:lnTo>
                  <a:lnTo>
                    <a:pt x="192532" y="360667"/>
                  </a:lnTo>
                  <a:lnTo>
                    <a:pt x="191223" y="361213"/>
                  </a:lnTo>
                  <a:lnTo>
                    <a:pt x="191223" y="365747"/>
                  </a:lnTo>
                  <a:lnTo>
                    <a:pt x="187490" y="364477"/>
                  </a:lnTo>
                  <a:lnTo>
                    <a:pt x="189623" y="364477"/>
                  </a:lnTo>
                  <a:lnTo>
                    <a:pt x="191185" y="365721"/>
                  </a:lnTo>
                  <a:lnTo>
                    <a:pt x="191223" y="361213"/>
                  </a:lnTo>
                  <a:lnTo>
                    <a:pt x="189458" y="361937"/>
                  </a:lnTo>
                  <a:lnTo>
                    <a:pt x="187223" y="361937"/>
                  </a:lnTo>
                  <a:lnTo>
                    <a:pt x="184645" y="363207"/>
                  </a:lnTo>
                  <a:lnTo>
                    <a:pt x="181000" y="361873"/>
                  </a:lnTo>
                  <a:lnTo>
                    <a:pt x="181000" y="369557"/>
                  </a:lnTo>
                  <a:lnTo>
                    <a:pt x="180746" y="372097"/>
                  </a:lnTo>
                  <a:lnTo>
                    <a:pt x="179895" y="373367"/>
                  </a:lnTo>
                  <a:lnTo>
                    <a:pt x="177330" y="375907"/>
                  </a:lnTo>
                  <a:lnTo>
                    <a:pt x="177939" y="372097"/>
                  </a:lnTo>
                  <a:lnTo>
                    <a:pt x="178879" y="370827"/>
                  </a:lnTo>
                  <a:lnTo>
                    <a:pt x="181000" y="369557"/>
                  </a:lnTo>
                  <a:lnTo>
                    <a:pt x="181000" y="361873"/>
                  </a:lnTo>
                  <a:lnTo>
                    <a:pt x="176593" y="360260"/>
                  </a:lnTo>
                  <a:lnTo>
                    <a:pt x="176593" y="364477"/>
                  </a:lnTo>
                  <a:lnTo>
                    <a:pt x="175831" y="365747"/>
                  </a:lnTo>
                  <a:lnTo>
                    <a:pt x="170383" y="365747"/>
                  </a:lnTo>
                  <a:lnTo>
                    <a:pt x="166230" y="361937"/>
                  </a:lnTo>
                  <a:lnTo>
                    <a:pt x="166077" y="360667"/>
                  </a:lnTo>
                  <a:lnTo>
                    <a:pt x="167779" y="355587"/>
                  </a:lnTo>
                  <a:lnTo>
                    <a:pt x="171450" y="355587"/>
                  </a:lnTo>
                  <a:lnTo>
                    <a:pt x="171526" y="356857"/>
                  </a:lnTo>
                  <a:lnTo>
                    <a:pt x="171843" y="358127"/>
                  </a:lnTo>
                  <a:lnTo>
                    <a:pt x="173634" y="359397"/>
                  </a:lnTo>
                  <a:lnTo>
                    <a:pt x="175526" y="360667"/>
                  </a:lnTo>
                  <a:lnTo>
                    <a:pt x="176110" y="361937"/>
                  </a:lnTo>
                  <a:lnTo>
                    <a:pt x="176593" y="364477"/>
                  </a:lnTo>
                  <a:lnTo>
                    <a:pt x="176593" y="360260"/>
                  </a:lnTo>
                  <a:lnTo>
                    <a:pt x="174269" y="359397"/>
                  </a:lnTo>
                  <a:lnTo>
                    <a:pt x="174548" y="358127"/>
                  </a:lnTo>
                  <a:lnTo>
                    <a:pt x="176872" y="359397"/>
                  </a:lnTo>
                  <a:lnTo>
                    <a:pt x="178435" y="359397"/>
                  </a:lnTo>
                  <a:lnTo>
                    <a:pt x="178879" y="358127"/>
                  </a:lnTo>
                  <a:lnTo>
                    <a:pt x="178587" y="358127"/>
                  </a:lnTo>
                  <a:lnTo>
                    <a:pt x="178231" y="356857"/>
                  </a:lnTo>
                  <a:lnTo>
                    <a:pt x="176580" y="356857"/>
                  </a:lnTo>
                  <a:lnTo>
                    <a:pt x="178422" y="355587"/>
                  </a:lnTo>
                  <a:lnTo>
                    <a:pt x="182105" y="353047"/>
                  </a:lnTo>
                  <a:lnTo>
                    <a:pt x="182359" y="353047"/>
                  </a:lnTo>
                  <a:lnTo>
                    <a:pt x="182753" y="354317"/>
                  </a:lnTo>
                  <a:lnTo>
                    <a:pt x="184353" y="354317"/>
                  </a:lnTo>
                  <a:lnTo>
                    <a:pt x="187667" y="353047"/>
                  </a:lnTo>
                  <a:lnTo>
                    <a:pt x="190017" y="356857"/>
                  </a:lnTo>
                  <a:lnTo>
                    <a:pt x="190906" y="356857"/>
                  </a:lnTo>
                  <a:lnTo>
                    <a:pt x="192760" y="358127"/>
                  </a:lnTo>
                  <a:lnTo>
                    <a:pt x="194678" y="358127"/>
                  </a:lnTo>
                  <a:lnTo>
                    <a:pt x="194678" y="242404"/>
                  </a:lnTo>
                  <a:lnTo>
                    <a:pt x="193357" y="242557"/>
                  </a:lnTo>
                  <a:lnTo>
                    <a:pt x="193357" y="241287"/>
                  </a:lnTo>
                  <a:lnTo>
                    <a:pt x="194259" y="240017"/>
                  </a:lnTo>
                  <a:lnTo>
                    <a:pt x="195745" y="238747"/>
                  </a:lnTo>
                  <a:lnTo>
                    <a:pt x="195834" y="237477"/>
                  </a:lnTo>
                  <a:lnTo>
                    <a:pt x="196342" y="236207"/>
                  </a:lnTo>
                  <a:lnTo>
                    <a:pt x="198399" y="234937"/>
                  </a:lnTo>
                  <a:lnTo>
                    <a:pt x="200875" y="233667"/>
                  </a:lnTo>
                  <a:lnTo>
                    <a:pt x="204749" y="234937"/>
                  </a:lnTo>
                  <a:lnTo>
                    <a:pt x="205486" y="234937"/>
                  </a:lnTo>
                  <a:lnTo>
                    <a:pt x="207606" y="233667"/>
                  </a:lnTo>
                  <a:lnTo>
                    <a:pt x="208813" y="233667"/>
                  </a:lnTo>
                  <a:lnTo>
                    <a:pt x="208140" y="231127"/>
                  </a:lnTo>
                  <a:lnTo>
                    <a:pt x="204266" y="231127"/>
                  </a:lnTo>
                  <a:lnTo>
                    <a:pt x="203250" y="229857"/>
                  </a:lnTo>
                  <a:lnTo>
                    <a:pt x="202869" y="228587"/>
                  </a:lnTo>
                  <a:lnTo>
                    <a:pt x="200075" y="227698"/>
                  </a:lnTo>
                  <a:lnTo>
                    <a:pt x="200075" y="228587"/>
                  </a:lnTo>
                  <a:lnTo>
                    <a:pt x="198259" y="229857"/>
                  </a:lnTo>
                  <a:lnTo>
                    <a:pt x="195935" y="229857"/>
                  </a:lnTo>
                  <a:lnTo>
                    <a:pt x="197281" y="227317"/>
                  </a:lnTo>
                  <a:lnTo>
                    <a:pt x="198653" y="228587"/>
                  </a:lnTo>
                  <a:lnTo>
                    <a:pt x="200075" y="228587"/>
                  </a:lnTo>
                  <a:lnTo>
                    <a:pt x="200075" y="227698"/>
                  </a:lnTo>
                  <a:lnTo>
                    <a:pt x="191858" y="225069"/>
                  </a:lnTo>
                  <a:lnTo>
                    <a:pt x="191858" y="226047"/>
                  </a:lnTo>
                  <a:lnTo>
                    <a:pt x="191452" y="227317"/>
                  </a:lnTo>
                  <a:lnTo>
                    <a:pt x="190842" y="227317"/>
                  </a:lnTo>
                  <a:lnTo>
                    <a:pt x="191401" y="226047"/>
                  </a:lnTo>
                  <a:lnTo>
                    <a:pt x="191858" y="226047"/>
                  </a:lnTo>
                  <a:lnTo>
                    <a:pt x="191858" y="225069"/>
                  </a:lnTo>
                  <a:lnTo>
                    <a:pt x="190969" y="224777"/>
                  </a:lnTo>
                  <a:lnTo>
                    <a:pt x="190500" y="226047"/>
                  </a:lnTo>
                  <a:lnTo>
                    <a:pt x="190233" y="226047"/>
                  </a:lnTo>
                  <a:lnTo>
                    <a:pt x="188798" y="224777"/>
                  </a:lnTo>
                  <a:lnTo>
                    <a:pt x="187883" y="223507"/>
                  </a:lnTo>
                  <a:lnTo>
                    <a:pt x="186029" y="224777"/>
                  </a:lnTo>
                  <a:lnTo>
                    <a:pt x="182689" y="224777"/>
                  </a:lnTo>
                  <a:lnTo>
                    <a:pt x="176199" y="227317"/>
                  </a:lnTo>
                  <a:lnTo>
                    <a:pt x="176110" y="228587"/>
                  </a:lnTo>
                  <a:lnTo>
                    <a:pt x="176695" y="228587"/>
                  </a:lnTo>
                  <a:lnTo>
                    <a:pt x="177292" y="229857"/>
                  </a:lnTo>
                  <a:lnTo>
                    <a:pt x="178181" y="227317"/>
                  </a:lnTo>
                  <a:lnTo>
                    <a:pt x="180784" y="228587"/>
                  </a:lnTo>
                  <a:lnTo>
                    <a:pt x="179120" y="228587"/>
                  </a:lnTo>
                  <a:lnTo>
                    <a:pt x="178371" y="229857"/>
                  </a:lnTo>
                  <a:lnTo>
                    <a:pt x="178955" y="229857"/>
                  </a:lnTo>
                  <a:lnTo>
                    <a:pt x="179311" y="231127"/>
                  </a:lnTo>
                  <a:lnTo>
                    <a:pt x="178828" y="232397"/>
                  </a:lnTo>
                  <a:lnTo>
                    <a:pt x="174739" y="232397"/>
                  </a:lnTo>
                  <a:lnTo>
                    <a:pt x="171805" y="233667"/>
                  </a:lnTo>
                  <a:lnTo>
                    <a:pt x="170929" y="232397"/>
                  </a:lnTo>
                  <a:lnTo>
                    <a:pt x="170116" y="232397"/>
                  </a:lnTo>
                  <a:lnTo>
                    <a:pt x="170065" y="229857"/>
                  </a:lnTo>
                  <a:lnTo>
                    <a:pt x="172885" y="228587"/>
                  </a:lnTo>
                  <a:lnTo>
                    <a:pt x="171627" y="226047"/>
                  </a:lnTo>
                  <a:lnTo>
                    <a:pt x="168071" y="224777"/>
                  </a:lnTo>
                  <a:lnTo>
                    <a:pt x="164388" y="226047"/>
                  </a:lnTo>
                  <a:lnTo>
                    <a:pt x="160718" y="226047"/>
                  </a:lnTo>
                  <a:lnTo>
                    <a:pt x="160032" y="227317"/>
                  </a:lnTo>
                  <a:lnTo>
                    <a:pt x="159321" y="229857"/>
                  </a:lnTo>
                  <a:lnTo>
                    <a:pt x="155854" y="229857"/>
                  </a:lnTo>
                  <a:lnTo>
                    <a:pt x="155130" y="231127"/>
                  </a:lnTo>
                  <a:lnTo>
                    <a:pt x="153644" y="232397"/>
                  </a:lnTo>
                  <a:lnTo>
                    <a:pt x="152933" y="233667"/>
                  </a:lnTo>
                  <a:lnTo>
                    <a:pt x="151955" y="234937"/>
                  </a:lnTo>
                  <a:lnTo>
                    <a:pt x="151104" y="234442"/>
                  </a:lnTo>
                  <a:lnTo>
                    <a:pt x="151104" y="242557"/>
                  </a:lnTo>
                  <a:lnTo>
                    <a:pt x="150088" y="242557"/>
                  </a:lnTo>
                  <a:lnTo>
                    <a:pt x="150990" y="241287"/>
                  </a:lnTo>
                  <a:lnTo>
                    <a:pt x="151104" y="242557"/>
                  </a:lnTo>
                  <a:lnTo>
                    <a:pt x="151104" y="234442"/>
                  </a:lnTo>
                  <a:lnTo>
                    <a:pt x="149821" y="233667"/>
                  </a:lnTo>
                  <a:lnTo>
                    <a:pt x="147967" y="231127"/>
                  </a:lnTo>
                  <a:lnTo>
                    <a:pt x="144005" y="229857"/>
                  </a:lnTo>
                  <a:lnTo>
                    <a:pt x="141884" y="228587"/>
                  </a:lnTo>
                  <a:lnTo>
                    <a:pt x="139446" y="227317"/>
                  </a:lnTo>
                  <a:lnTo>
                    <a:pt x="142786" y="224777"/>
                  </a:lnTo>
                  <a:lnTo>
                    <a:pt x="146659" y="226047"/>
                  </a:lnTo>
                  <a:lnTo>
                    <a:pt x="148285" y="224777"/>
                  </a:lnTo>
                  <a:lnTo>
                    <a:pt x="151549" y="222237"/>
                  </a:lnTo>
                  <a:lnTo>
                    <a:pt x="153949" y="222237"/>
                  </a:lnTo>
                  <a:lnTo>
                    <a:pt x="156146" y="220967"/>
                  </a:lnTo>
                  <a:lnTo>
                    <a:pt x="152819" y="219697"/>
                  </a:lnTo>
                  <a:lnTo>
                    <a:pt x="151511" y="215887"/>
                  </a:lnTo>
                  <a:lnTo>
                    <a:pt x="151066" y="212077"/>
                  </a:lnTo>
                  <a:lnTo>
                    <a:pt x="146265" y="210807"/>
                  </a:lnTo>
                  <a:lnTo>
                    <a:pt x="142087" y="220967"/>
                  </a:lnTo>
                  <a:lnTo>
                    <a:pt x="140347" y="220967"/>
                  </a:lnTo>
                  <a:lnTo>
                    <a:pt x="137604" y="222237"/>
                  </a:lnTo>
                  <a:lnTo>
                    <a:pt x="137185" y="223189"/>
                  </a:lnTo>
                  <a:lnTo>
                    <a:pt x="137185" y="246367"/>
                  </a:lnTo>
                  <a:lnTo>
                    <a:pt x="136410" y="247637"/>
                  </a:lnTo>
                  <a:lnTo>
                    <a:pt x="136144" y="245097"/>
                  </a:lnTo>
                  <a:lnTo>
                    <a:pt x="137185" y="246367"/>
                  </a:lnTo>
                  <a:lnTo>
                    <a:pt x="137185" y="223189"/>
                  </a:lnTo>
                  <a:lnTo>
                    <a:pt x="135928" y="226047"/>
                  </a:lnTo>
                  <a:lnTo>
                    <a:pt x="130987" y="226047"/>
                  </a:lnTo>
                  <a:lnTo>
                    <a:pt x="130987" y="241287"/>
                  </a:lnTo>
                  <a:lnTo>
                    <a:pt x="130111" y="241287"/>
                  </a:lnTo>
                  <a:lnTo>
                    <a:pt x="130771" y="240017"/>
                  </a:lnTo>
                  <a:lnTo>
                    <a:pt x="130975" y="240017"/>
                  </a:lnTo>
                  <a:lnTo>
                    <a:pt x="130987" y="241287"/>
                  </a:lnTo>
                  <a:lnTo>
                    <a:pt x="130987" y="226047"/>
                  </a:lnTo>
                  <a:lnTo>
                    <a:pt x="126631" y="226047"/>
                  </a:lnTo>
                  <a:lnTo>
                    <a:pt x="124815" y="228587"/>
                  </a:lnTo>
                  <a:lnTo>
                    <a:pt x="122504" y="232397"/>
                  </a:lnTo>
                  <a:lnTo>
                    <a:pt x="122542" y="233667"/>
                  </a:lnTo>
                  <a:lnTo>
                    <a:pt x="121246" y="234937"/>
                  </a:lnTo>
                  <a:lnTo>
                    <a:pt x="120103" y="236207"/>
                  </a:lnTo>
                  <a:lnTo>
                    <a:pt x="119011" y="236207"/>
                  </a:lnTo>
                  <a:lnTo>
                    <a:pt x="123202" y="237477"/>
                  </a:lnTo>
                  <a:lnTo>
                    <a:pt x="125171" y="238747"/>
                  </a:lnTo>
                  <a:lnTo>
                    <a:pt x="124790" y="240017"/>
                  </a:lnTo>
                  <a:lnTo>
                    <a:pt x="121920" y="240017"/>
                  </a:lnTo>
                  <a:lnTo>
                    <a:pt x="121856" y="241287"/>
                  </a:lnTo>
                  <a:lnTo>
                    <a:pt x="121767" y="245097"/>
                  </a:lnTo>
                  <a:lnTo>
                    <a:pt x="122085" y="246367"/>
                  </a:lnTo>
                  <a:lnTo>
                    <a:pt x="122262" y="246367"/>
                  </a:lnTo>
                  <a:lnTo>
                    <a:pt x="127114" y="245097"/>
                  </a:lnTo>
                  <a:lnTo>
                    <a:pt x="135191" y="250177"/>
                  </a:lnTo>
                  <a:lnTo>
                    <a:pt x="137426" y="250177"/>
                  </a:lnTo>
                  <a:lnTo>
                    <a:pt x="139192" y="251447"/>
                  </a:lnTo>
                  <a:lnTo>
                    <a:pt x="139966" y="250177"/>
                  </a:lnTo>
                  <a:lnTo>
                    <a:pt x="141566" y="248907"/>
                  </a:lnTo>
                  <a:lnTo>
                    <a:pt x="142455" y="248907"/>
                  </a:lnTo>
                  <a:lnTo>
                    <a:pt x="143306" y="247637"/>
                  </a:lnTo>
                  <a:lnTo>
                    <a:pt x="148513" y="248907"/>
                  </a:lnTo>
                  <a:lnTo>
                    <a:pt x="153479" y="250177"/>
                  </a:lnTo>
                  <a:lnTo>
                    <a:pt x="159588" y="248907"/>
                  </a:lnTo>
                  <a:lnTo>
                    <a:pt x="160616" y="248907"/>
                  </a:lnTo>
                  <a:lnTo>
                    <a:pt x="164299" y="250177"/>
                  </a:lnTo>
                  <a:lnTo>
                    <a:pt x="166509" y="248907"/>
                  </a:lnTo>
                  <a:lnTo>
                    <a:pt x="170764" y="245097"/>
                  </a:lnTo>
                  <a:lnTo>
                    <a:pt x="173316" y="243827"/>
                  </a:lnTo>
                  <a:lnTo>
                    <a:pt x="175691" y="242557"/>
                  </a:lnTo>
                  <a:lnTo>
                    <a:pt x="177457" y="241287"/>
                  </a:lnTo>
                  <a:lnTo>
                    <a:pt x="179324" y="238747"/>
                  </a:lnTo>
                  <a:lnTo>
                    <a:pt x="175285" y="237477"/>
                  </a:lnTo>
                  <a:lnTo>
                    <a:pt x="176428" y="234937"/>
                  </a:lnTo>
                  <a:lnTo>
                    <a:pt x="178828" y="236207"/>
                  </a:lnTo>
                  <a:lnTo>
                    <a:pt x="182600" y="234937"/>
                  </a:lnTo>
                  <a:lnTo>
                    <a:pt x="183794" y="237477"/>
                  </a:lnTo>
                  <a:lnTo>
                    <a:pt x="185762" y="236207"/>
                  </a:lnTo>
                  <a:lnTo>
                    <a:pt x="185724" y="233667"/>
                  </a:lnTo>
                  <a:lnTo>
                    <a:pt x="185699" y="231127"/>
                  </a:lnTo>
                  <a:lnTo>
                    <a:pt x="189255" y="229857"/>
                  </a:lnTo>
                  <a:lnTo>
                    <a:pt x="191312" y="229857"/>
                  </a:lnTo>
                  <a:lnTo>
                    <a:pt x="190042" y="232397"/>
                  </a:lnTo>
                  <a:lnTo>
                    <a:pt x="191643" y="234937"/>
                  </a:lnTo>
                  <a:lnTo>
                    <a:pt x="192278" y="234937"/>
                  </a:lnTo>
                  <a:lnTo>
                    <a:pt x="192989" y="236207"/>
                  </a:lnTo>
                  <a:lnTo>
                    <a:pt x="192773" y="236893"/>
                  </a:lnTo>
                  <a:lnTo>
                    <a:pt x="192773" y="325107"/>
                  </a:lnTo>
                  <a:lnTo>
                    <a:pt x="191058" y="328917"/>
                  </a:lnTo>
                  <a:lnTo>
                    <a:pt x="190677" y="328917"/>
                  </a:lnTo>
                  <a:lnTo>
                    <a:pt x="189928" y="330187"/>
                  </a:lnTo>
                  <a:lnTo>
                    <a:pt x="188531" y="330187"/>
                  </a:lnTo>
                  <a:lnTo>
                    <a:pt x="187401" y="328917"/>
                  </a:lnTo>
                  <a:lnTo>
                    <a:pt x="187198" y="327647"/>
                  </a:lnTo>
                  <a:lnTo>
                    <a:pt x="187007" y="326377"/>
                  </a:lnTo>
                  <a:lnTo>
                    <a:pt x="185216" y="326377"/>
                  </a:lnTo>
                  <a:lnTo>
                    <a:pt x="183311" y="323837"/>
                  </a:lnTo>
                  <a:lnTo>
                    <a:pt x="182740" y="322567"/>
                  </a:lnTo>
                  <a:lnTo>
                    <a:pt x="182257" y="320027"/>
                  </a:lnTo>
                  <a:lnTo>
                    <a:pt x="183019" y="318757"/>
                  </a:lnTo>
                  <a:lnTo>
                    <a:pt x="188468" y="318757"/>
                  </a:lnTo>
                  <a:lnTo>
                    <a:pt x="190474" y="321297"/>
                  </a:lnTo>
                  <a:lnTo>
                    <a:pt x="192620" y="322567"/>
                  </a:lnTo>
                  <a:lnTo>
                    <a:pt x="192773" y="325107"/>
                  </a:lnTo>
                  <a:lnTo>
                    <a:pt x="192773" y="236893"/>
                  </a:lnTo>
                  <a:lnTo>
                    <a:pt x="192582" y="237477"/>
                  </a:lnTo>
                  <a:lnTo>
                    <a:pt x="192201" y="238747"/>
                  </a:lnTo>
                  <a:lnTo>
                    <a:pt x="190906" y="241287"/>
                  </a:lnTo>
                  <a:lnTo>
                    <a:pt x="190068" y="242557"/>
                  </a:lnTo>
                  <a:lnTo>
                    <a:pt x="189852" y="242633"/>
                  </a:lnTo>
                  <a:lnTo>
                    <a:pt x="189852" y="293357"/>
                  </a:lnTo>
                  <a:lnTo>
                    <a:pt x="181508" y="290550"/>
                  </a:lnTo>
                  <a:lnTo>
                    <a:pt x="181508" y="309867"/>
                  </a:lnTo>
                  <a:lnTo>
                    <a:pt x="180911" y="312407"/>
                  </a:lnTo>
                  <a:lnTo>
                    <a:pt x="179971" y="313677"/>
                  </a:lnTo>
                  <a:lnTo>
                    <a:pt x="177850" y="316217"/>
                  </a:lnTo>
                  <a:lnTo>
                    <a:pt x="177927" y="314947"/>
                  </a:lnTo>
                  <a:lnTo>
                    <a:pt x="178015" y="313677"/>
                  </a:lnTo>
                  <a:lnTo>
                    <a:pt x="178092" y="312407"/>
                  </a:lnTo>
                  <a:lnTo>
                    <a:pt x="178955" y="311137"/>
                  </a:lnTo>
                  <a:lnTo>
                    <a:pt x="181508" y="309867"/>
                  </a:lnTo>
                  <a:lnTo>
                    <a:pt x="181508" y="290550"/>
                  </a:lnTo>
                  <a:lnTo>
                    <a:pt x="178536" y="289547"/>
                  </a:lnTo>
                  <a:lnTo>
                    <a:pt x="175628" y="288569"/>
                  </a:lnTo>
                  <a:lnTo>
                    <a:pt x="180467" y="289547"/>
                  </a:lnTo>
                  <a:lnTo>
                    <a:pt x="183845" y="290817"/>
                  </a:lnTo>
                  <a:lnTo>
                    <a:pt x="189852" y="293357"/>
                  </a:lnTo>
                  <a:lnTo>
                    <a:pt x="189852" y="242633"/>
                  </a:lnTo>
                  <a:lnTo>
                    <a:pt x="186042" y="243827"/>
                  </a:lnTo>
                  <a:lnTo>
                    <a:pt x="184899" y="245097"/>
                  </a:lnTo>
                  <a:lnTo>
                    <a:pt x="182727" y="243827"/>
                  </a:lnTo>
                  <a:lnTo>
                    <a:pt x="180555" y="242557"/>
                  </a:lnTo>
                  <a:lnTo>
                    <a:pt x="177825" y="243827"/>
                  </a:lnTo>
                  <a:lnTo>
                    <a:pt x="176060" y="242735"/>
                  </a:lnTo>
                  <a:lnTo>
                    <a:pt x="176872" y="247637"/>
                  </a:lnTo>
                  <a:lnTo>
                    <a:pt x="176580" y="248158"/>
                  </a:lnTo>
                  <a:lnTo>
                    <a:pt x="176580" y="281927"/>
                  </a:lnTo>
                  <a:lnTo>
                    <a:pt x="175907" y="284467"/>
                  </a:lnTo>
                  <a:lnTo>
                    <a:pt x="175945" y="285737"/>
                  </a:lnTo>
                  <a:lnTo>
                    <a:pt x="174675" y="287007"/>
                  </a:lnTo>
                  <a:lnTo>
                    <a:pt x="174180" y="288277"/>
                  </a:lnTo>
                  <a:lnTo>
                    <a:pt x="173761" y="288277"/>
                  </a:lnTo>
                  <a:lnTo>
                    <a:pt x="172948" y="289547"/>
                  </a:lnTo>
                  <a:lnTo>
                    <a:pt x="170205" y="289547"/>
                  </a:lnTo>
                  <a:lnTo>
                    <a:pt x="171221" y="287007"/>
                  </a:lnTo>
                  <a:lnTo>
                    <a:pt x="166408" y="285813"/>
                  </a:lnTo>
                  <a:lnTo>
                    <a:pt x="166408" y="317487"/>
                  </a:lnTo>
                  <a:lnTo>
                    <a:pt x="165633" y="316953"/>
                  </a:lnTo>
                  <a:lnTo>
                    <a:pt x="165633" y="325107"/>
                  </a:lnTo>
                  <a:lnTo>
                    <a:pt x="163931" y="326377"/>
                  </a:lnTo>
                  <a:lnTo>
                    <a:pt x="162610" y="327647"/>
                  </a:lnTo>
                  <a:lnTo>
                    <a:pt x="160083" y="325856"/>
                  </a:lnTo>
                  <a:lnTo>
                    <a:pt x="160083" y="333997"/>
                  </a:lnTo>
                  <a:lnTo>
                    <a:pt x="159893" y="335267"/>
                  </a:lnTo>
                  <a:lnTo>
                    <a:pt x="159613" y="335267"/>
                  </a:lnTo>
                  <a:lnTo>
                    <a:pt x="159512" y="333997"/>
                  </a:lnTo>
                  <a:lnTo>
                    <a:pt x="160083" y="333997"/>
                  </a:lnTo>
                  <a:lnTo>
                    <a:pt x="160083" y="325856"/>
                  </a:lnTo>
                  <a:lnTo>
                    <a:pt x="159042" y="325107"/>
                  </a:lnTo>
                  <a:lnTo>
                    <a:pt x="158623" y="322567"/>
                  </a:lnTo>
                  <a:lnTo>
                    <a:pt x="159092" y="321297"/>
                  </a:lnTo>
                  <a:lnTo>
                    <a:pt x="159550" y="320027"/>
                  </a:lnTo>
                  <a:lnTo>
                    <a:pt x="160159" y="321297"/>
                  </a:lnTo>
                  <a:lnTo>
                    <a:pt x="160375" y="321297"/>
                  </a:lnTo>
                  <a:lnTo>
                    <a:pt x="161417" y="322567"/>
                  </a:lnTo>
                  <a:lnTo>
                    <a:pt x="162229" y="322567"/>
                  </a:lnTo>
                  <a:lnTo>
                    <a:pt x="162915" y="323837"/>
                  </a:lnTo>
                  <a:lnTo>
                    <a:pt x="165633" y="325107"/>
                  </a:lnTo>
                  <a:lnTo>
                    <a:pt x="165633" y="316953"/>
                  </a:lnTo>
                  <a:lnTo>
                    <a:pt x="164566" y="316217"/>
                  </a:lnTo>
                  <a:lnTo>
                    <a:pt x="165112" y="314947"/>
                  </a:lnTo>
                  <a:lnTo>
                    <a:pt x="166408" y="317487"/>
                  </a:lnTo>
                  <a:lnTo>
                    <a:pt x="166408" y="285813"/>
                  </a:lnTo>
                  <a:lnTo>
                    <a:pt x="166154" y="285737"/>
                  </a:lnTo>
                  <a:lnTo>
                    <a:pt x="163817" y="284937"/>
                  </a:lnTo>
                  <a:lnTo>
                    <a:pt x="163817" y="303517"/>
                  </a:lnTo>
                  <a:lnTo>
                    <a:pt x="163207" y="304787"/>
                  </a:lnTo>
                  <a:lnTo>
                    <a:pt x="162026" y="304787"/>
                  </a:lnTo>
                  <a:lnTo>
                    <a:pt x="161963" y="303517"/>
                  </a:lnTo>
                  <a:lnTo>
                    <a:pt x="163817" y="303517"/>
                  </a:lnTo>
                  <a:lnTo>
                    <a:pt x="163817" y="284937"/>
                  </a:lnTo>
                  <a:lnTo>
                    <a:pt x="158800" y="283197"/>
                  </a:lnTo>
                  <a:lnTo>
                    <a:pt x="171399" y="287007"/>
                  </a:lnTo>
                  <a:lnTo>
                    <a:pt x="172732" y="284467"/>
                  </a:lnTo>
                  <a:lnTo>
                    <a:pt x="173266" y="283197"/>
                  </a:lnTo>
                  <a:lnTo>
                    <a:pt x="173812" y="281927"/>
                  </a:lnTo>
                  <a:lnTo>
                    <a:pt x="176580" y="281927"/>
                  </a:lnTo>
                  <a:lnTo>
                    <a:pt x="176580" y="248158"/>
                  </a:lnTo>
                  <a:lnTo>
                    <a:pt x="176149" y="248907"/>
                  </a:lnTo>
                  <a:lnTo>
                    <a:pt x="174498" y="249897"/>
                  </a:lnTo>
                  <a:lnTo>
                    <a:pt x="174498" y="257797"/>
                  </a:lnTo>
                  <a:lnTo>
                    <a:pt x="173304" y="257797"/>
                  </a:lnTo>
                  <a:lnTo>
                    <a:pt x="173240" y="256527"/>
                  </a:lnTo>
                  <a:lnTo>
                    <a:pt x="174282" y="256527"/>
                  </a:lnTo>
                  <a:lnTo>
                    <a:pt x="174498" y="257797"/>
                  </a:lnTo>
                  <a:lnTo>
                    <a:pt x="174498" y="249897"/>
                  </a:lnTo>
                  <a:lnTo>
                    <a:pt x="171881" y="251447"/>
                  </a:lnTo>
                  <a:lnTo>
                    <a:pt x="166319" y="251447"/>
                  </a:lnTo>
                  <a:lnTo>
                    <a:pt x="163410" y="252717"/>
                  </a:lnTo>
                  <a:lnTo>
                    <a:pt x="160553" y="252717"/>
                  </a:lnTo>
                  <a:lnTo>
                    <a:pt x="160362" y="253987"/>
                  </a:lnTo>
                  <a:lnTo>
                    <a:pt x="160401" y="255257"/>
                  </a:lnTo>
                  <a:lnTo>
                    <a:pt x="159448" y="257797"/>
                  </a:lnTo>
                  <a:lnTo>
                    <a:pt x="158584" y="257797"/>
                  </a:lnTo>
                  <a:lnTo>
                    <a:pt x="157200" y="259067"/>
                  </a:lnTo>
                  <a:lnTo>
                    <a:pt x="155181" y="259067"/>
                  </a:lnTo>
                  <a:lnTo>
                    <a:pt x="155130" y="257797"/>
                  </a:lnTo>
                  <a:lnTo>
                    <a:pt x="155486" y="256527"/>
                  </a:lnTo>
                  <a:lnTo>
                    <a:pt x="156108" y="255257"/>
                  </a:lnTo>
                  <a:lnTo>
                    <a:pt x="156832" y="253987"/>
                  </a:lnTo>
                  <a:lnTo>
                    <a:pt x="157899" y="253987"/>
                  </a:lnTo>
                  <a:lnTo>
                    <a:pt x="156654" y="252717"/>
                  </a:lnTo>
                  <a:lnTo>
                    <a:pt x="155892" y="253987"/>
                  </a:lnTo>
                  <a:lnTo>
                    <a:pt x="155003" y="253987"/>
                  </a:lnTo>
                  <a:lnTo>
                    <a:pt x="154508" y="254355"/>
                  </a:lnTo>
                  <a:lnTo>
                    <a:pt x="154508" y="266687"/>
                  </a:lnTo>
                  <a:lnTo>
                    <a:pt x="152908" y="266687"/>
                  </a:lnTo>
                  <a:lnTo>
                    <a:pt x="153352" y="265417"/>
                  </a:lnTo>
                  <a:lnTo>
                    <a:pt x="154305" y="265417"/>
                  </a:lnTo>
                  <a:lnTo>
                    <a:pt x="154508" y="266687"/>
                  </a:lnTo>
                  <a:lnTo>
                    <a:pt x="154508" y="254355"/>
                  </a:lnTo>
                  <a:lnTo>
                    <a:pt x="152514" y="255816"/>
                  </a:lnTo>
                  <a:lnTo>
                    <a:pt x="152514" y="358127"/>
                  </a:lnTo>
                  <a:lnTo>
                    <a:pt x="150939" y="360667"/>
                  </a:lnTo>
                  <a:lnTo>
                    <a:pt x="149504" y="358127"/>
                  </a:lnTo>
                  <a:lnTo>
                    <a:pt x="148094" y="359397"/>
                  </a:lnTo>
                  <a:lnTo>
                    <a:pt x="143967" y="361937"/>
                  </a:lnTo>
                  <a:lnTo>
                    <a:pt x="139966" y="363207"/>
                  </a:lnTo>
                  <a:lnTo>
                    <a:pt x="141846" y="364477"/>
                  </a:lnTo>
                  <a:lnTo>
                    <a:pt x="143802" y="367017"/>
                  </a:lnTo>
                  <a:lnTo>
                    <a:pt x="144995" y="368287"/>
                  </a:lnTo>
                  <a:lnTo>
                    <a:pt x="127647" y="380987"/>
                  </a:lnTo>
                  <a:lnTo>
                    <a:pt x="123342" y="380987"/>
                  </a:lnTo>
                  <a:lnTo>
                    <a:pt x="123596" y="382257"/>
                  </a:lnTo>
                  <a:lnTo>
                    <a:pt x="126504" y="382257"/>
                  </a:lnTo>
                  <a:lnTo>
                    <a:pt x="129489" y="380987"/>
                  </a:lnTo>
                  <a:lnTo>
                    <a:pt x="132943" y="379717"/>
                  </a:lnTo>
                  <a:lnTo>
                    <a:pt x="134416" y="379717"/>
                  </a:lnTo>
                  <a:lnTo>
                    <a:pt x="135661" y="380987"/>
                  </a:lnTo>
                  <a:lnTo>
                    <a:pt x="136486" y="380987"/>
                  </a:lnTo>
                  <a:lnTo>
                    <a:pt x="137287" y="379717"/>
                  </a:lnTo>
                  <a:lnTo>
                    <a:pt x="138811" y="380987"/>
                  </a:lnTo>
                  <a:lnTo>
                    <a:pt x="139915" y="382257"/>
                  </a:lnTo>
                  <a:lnTo>
                    <a:pt x="141122" y="386067"/>
                  </a:lnTo>
                  <a:lnTo>
                    <a:pt x="141439" y="387337"/>
                  </a:lnTo>
                  <a:lnTo>
                    <a:pt x="141706" y="392417"/>
                  </a:lnTo>
                  <a:lnTo>
                    <a:pt x="141058" y="396227"/>
                  </a:lnTo>
                  <a:lnTo>
                    <a:pt x="139636" y="400037"/>
                  </a:lnTo>
                  <a:lnTo>
                    <a:pt x="138950" y="400037"/>
                  </a:lnTo>
                  <a:lnTo>
                    <a:pt x="138811" y="401307"/>
                  </a:lnTo>
                  <a:lnTo>
                    <a:pt x="139204" y="401307"/>
                  </a:lnTo>
                  <a:lnTo>
                    <a:pt x="138607" y="402577"/>
                  </a:lnTo>
                  <a:lnTo>
                    <a:pt x="137858" y="405117"/>
                  </a:lnTo>
                  <a:lnTo>
                    <a:pt x="137033" y="406387"/>
                  </a:lnTo>
                  <a:lnTo>
                    <a:pt x="135763" y="407238"/>
                  </a:lnTo>
                  <a:lnTo>
                    <a:pt x="135763" y="444487"/>
                  </a:lnTo>
                  <a:lnTo>
                    <a:pt x="135394" y="444487"/>
                  </a:lnTo>
                  <a:lnTo>
                    <a:pt x="135229" y="443217"/>
                  </a:lnTo>
                  <a:lnTo>
                    <a:pt x="135674" y="443217"/>
                  </a:lnTo>
                  <a:lnTo>
                    <a:pt x="135763" y="444487"/>
                  </a:lnTo>
                  <a:lnTo>
                    <a:pt x="135763" y="407238"/>
                  </a:lnTo>
                  <a:lnTo>
                    <a:pt x="131267" y="410197"/>
                  </a:lnTo>
                  <a:lnTo>
                    <a:pt x="130797" y="410197"/>
                  </a:lnTo>
                  <a:lnTo>
                    <a:pt x="130797" y="411467"/>
                  </a:lnTo>
                  <a:lnTo>
                    <a:pt x="130213" y="412140"/>
                  </a:lnTo>
                  <a:lnTo>
                    <a:pt x="130213" y="455917"/>
                  </a:lnTo>
                  <a:lnTo>
                    <a:pt x="129705" y="455917"/>
                  </a:lnTo>
                  <a:lnTo>
                    <a:pt x="129959" y="454647"/>
                  </a:lnTo>
                  <a:lnTo>
                    <a:pt x="130213" y="455917"/>
                  </a:lnTo>
                  <a:lnTo>
                    <a:pt x="130213" y="412140"/>
                  </a:lnTo>
                  <a:lnTo>
                    <a:pt x="129679" y="412737"/>
                  </a:lnTo>
                  <a:lnTo>
                    <a:pt x="129552" y="411467"/>
                  </a:lnTo>
                  <a:lnTo>
                    <a:pt x="130797" y="411467"/>
                  </a:lnTo>
                  <a:lnTo>
                    <a:pt x="130797" y="410197"/>
                  </a:lnTo>
                  <a:lnTo>
                    <a:pt x="129095" y="410197"/>
                  </a:lnTo>
                  <a:lnTo>
                    <a:pt x="129095" y="431787"/>
                  </a:lnTo>
                  <a:lnTo>
                    <a:pt x="127927" y="435597"/>
                  </a:lnTo>
                  <a:lnTo>
                    <a:pt x="127431" y="438137"/>
                  </a:lnTo>
                  <a:lnTo>
                    <a:pt x="126492" y="440677"/>
                  </a:lnTo>
                  <a:lnTo>
                    <a:pt x="124879" y="441947"/>
                  </a:lnTo>
                  <a:lnTo>
                    <a:pt x="119405" y="441947"/>
                  </a:lnTo>
                  <a:lnTo>
                    <a:pt x="118440" y="439407"/>
                  </a:lnTo>
                  <a:lnTo>
                    <a:pt x="118300" y="438137"/>
                  </a:lnTo>
                  <a:lnTo>
                    <a:pt x="118262" y="436867"/>
                  </a:lnTo>
                  <a:lnTo>
                    <a:pt x="116941" y="435597"/>
                  </a:lnTo>
                  <a:lnTo>
                    <a:pt x="115544" y="434327"/>
                  </a:lnTo>
                  <a:lnTo>
                    <a:pt x="126022" y="426707"/>
                  </a:lnTo>
                  <a:lnTo>
                    <a:pt x="126199" y="427977"/>
                  </a:lnTo>
                  <a:lnTo>
                    <a:pt x="126428" y="429247"/>
                  </a:lnTo>
                  <a:lnTo>
                    <a:pt x="129095" y="431787"/>
                  </a:lnTo>
                  <a:lnTo>
                    <a:pt x="129095" y="410197"/>
                  </a:lnTo>
                  <a:lnTo>
                    <a:pt x="124891" y="410197"/>
                  </a:lnTo>
                  <a:lnTo>
                    <a:pt x="123596" y="411467"/>
                  </a:lnTo>
                  <a:lnTo>
                    <a:pt x="122974" y="410197"/>
                  </a:lnTo>
                  <a:lnTo>
                    <a:pt x="121729" y="407657"/>
                  </a:lnTo>
                  <a:lnTo>
                    <a:pt x="120065" y="407263"/>
                  </a:lnTo>
                  <a:lnTo>
                    <a:pt x="120065" y="410197"/>
                  </a:lnTo>
                  <a:lnTo>
                    <a:pt x="119202" y="410197"/>
                  </a:lnTo>
                  <a:lnTo>
                    <a:pt x="119341" y="408927"/>
                  </a:lnTo>
                  <a:lnTo>
                    <a:pt x="120065" y="410197"/>
                  </a:lnTo>
                  <a:lnTo>
                    <a:pt x="120065" y="407263"/>
                  </a:lnTo>
                  <a:lnTo>
                    <a:pt x="116459" y="406387"/>
                  </a:lnTo>
                  <a:lnTo>
                    <a:pt x="116763" y="402577"/>
                  </a:lnTo>
                  <a:lnTo>
                    <a:pt x="116192" y="402577"/>
                  </a:lnTo>
                  <a:lnTo>
                    <a:pt x="115620" y="401307"/>
                  </a:lnTo>
                  <a:lnTo>
                    <a:pt x="112102" y="402501"/>
                  </a:lnTo>
                  <a:lnTo>
                    <a:pt x="112801" y="403847"/>
                  </a:lnTo>
                  <a:lnTo>
                    <a:pt x="113080" y="406387"/>
                  </a:lnTo>
                  <a:lnTo>
                    <a:pt x="113106" y="407657"/>
                  </a:lnTo>
                  <a:lnTo>
                    <a:pt x="113284" y="407657"/>
                  </a:lnTo>
                  <a:lnTo>
                    <a:pt x="113322" y="406387"/>
                  </a:lnTo>
                  <a:lnTo>
                    <a:pt x="114096" y="406387"/>
                  </a:lnTo>
                  <a:lnTo>
                    <a:pt x="114554" y="407657"/>
                  </a:lnTo>
                  <a:lnTo>
                    <a:pt x="115354" y="408927"/>
                  </a:lnTo>
                  <a:lnTo>
                    <a:pt x="114769" y="408927"/>
                  </a:lnTo>
                  <a:lnTo>
                    <a:pt x="115811" y="410197"/>
                  </a:lnTo>
                  <a:lnTo>
                    <a:pt x="115125" y="412737"/>
                  </a:lnTo>
                  <a:lnTo>
                    <a:pt x="115150" y="415277"/>
                  </a:lnTo>
                  <a:lnTo>
                    <a:pt x="114668" y="415112"/>
                  </a:lnTo>
                  <a:lnTo>
                    <a:pt x="114668" y="435597"/>
                  </a:lnTo>
                  <a:lnTo>
                    <a:pt x="114363" y="436867"/>
                  </a:lnTo>
                  <a:lnTo>
                    <a:pt x="114122" y="436867"/>
                  </a:lnTo>
                  <a:lnTo>
                    <a:pt x="113906" y="438137"/>
                  </a:lnTo>
                  <a:lnTo>
                    <a:pt x="111937" y="438137"/>
                  </a:lnTo>
                  <a:lnTo>
                    <a:pt x="114668" y="435597"/>
                  </a:lnTo>
                  <a:lnTo>
                    <a:pt x="114668" y="415112"/>
                  </a:lnTo>
                  <a:lnTo>
                    <a:pt x="111493" y="414007"/>
                  </a:lnTo>
                  <a:lnTo>
                    <a:pt x="112217" y="417817"/>
                  </a:lnTo>
                  <a:lnTo>
                    <a:pt x="110629" y="421627"/>
                  </a:lnTo>
                  <a:lnTo>
                    <a:pt x="111467" y="425437"/>
                  </a:lnTo>
                  <a:lnTo>
                    <a:pt x="108445" y="425437"/>
                  </a:lnTo>
                  <a:lnTo>
                    <a:pt x="107607" y="424167"/>
                  </a:lnTo>
                  <a:lnTo>
                    <a:pt x="107950" y="420357"/>
                  </a:lnTo>
                  <a:lnTo>
                    <a:pt x="108369" y="417817"/>
                  </a:lnTo>
                  <a:lnTo>
                    <a:pt x="109131" y="414007"/>
                  </a:lnTo>
                  <a:lnTo>
                    <a:pt x="109385" y="414007"/>
                  </a:lnTo>
                  <a:lnTo>
                    <a:pt x="107619" y="411467"/>
                  </a:lnTo>
                  <a:lnTo>
                    <a:pt x="104101" y="406387"/>
                  </a:lnTo>
                  <a:lnTo>
                    <a:pt x="98234" y="405117"/>
                  </a:lnTo>
                  <a:lnTo>
                    <a:pt x="97523" y="403847"/>
                  </a:lnTo>
                  <a:lnTo>
                    <a:pt x="97409" y="403428"/>
                  </a:lnTo>
                  <a:lnTo>
                    <a:pt x="97409" y="414007"/>
                  </a:lnTo>
                  <a:lnTo>
                    <a:pt x="95999" y="414007"/>
                  </a:lnTo>
                  <a:lnTo>
                    <a:pt x="95656" y="412737"/>
                  </a:lnTo>
                  <a:lnTo>
                    <a:pt x="95427" y="412737"/>
                  </a:lnTo>
                  <a:lnTo>
                    <a:pt x="95694" y="411467"/>
                  </a:lnTo>
                  <a:lnTo>
                    <a:pt x="96266" y="411467"/>
                  </a:lnTo>
                  <a:lnTo>
                    <a:pt x="96697" y="412737"/>
                  </a:lnTo>
                  <a:lnTo>
                    <a:pt x="97409" y="414007"/>
                  </a:lnTo>
                  <a:lnTo>
                    <a:pt x="97409" y="403428"/>
                  </a:lnTo>
                  <a:lnTo>
                    <a:pt x="97180" y="402577"/>
                  </a:lnTo>
                  <a:lnTo>
                    <a:pt x="100139" y="398767"/>
                  </a:lnTo>
                  <a:lnTo>
                    <a:pt x="99898" y="397497"/>
                  </a:lnTo>
                  <a:lnTo>
                    <a:pt x="99669" y="396227"/>
                  </a:lnTo>
                  <a:lnTo>
                    <a:pt x="98221" y="397497"/>
                  </a:lnTo>
                  <a:lnTo>
                    <a:pt x="95161" y="396227"/>
                  </a:lnTo>
                  <a:lnTo>
                    <a:pt x="94665" y="394957"/>
                  </a:lnTo>
                  <a:lnTo>
                    <a:pt x="96316" y="392417"/>
                  </a:lnTo>
                  <a:lnTo>
                    <a:pt x="96761" y="389877"/>
                  </a:lnTo>
                  <a:lnTo>
                    <a:pt x="100330" y="388607"/>
                  </a:lnTo>
                  <a:lnTo>
                    <a:pt x="99390" y="387337"/>
                  </a:lnTo>
                  <a:lnTo>
                    <a:pt x="98463" y="386067"/>
                  </a:lnTo>
                  <a:lnTo>
                    <a:pt x="98386" y="384797"/>
                  </a:lnTo>
                  <a:lnTo>
                    <a:pt x="102590" y="382257"/>
                  </a:lnTo>
                  <a:lnTo>
                    <a:pt x="103009" y="382257"/>
                  </a:lnTo>
                  <a:lnTo>
                    <a:pt x="105460" y="384797"/>
                  </a:lnTo>
                  <a:lnTo>
                    <a:pt x="108191" y="387337"/>
                  </a:lnTo>
                  <a:lnTo>
                    <a:pt x="111721" y="388607"/>
                  </a:lnTo>
                  <a:lnTo>
                    <a:pt x="112064" y="388607"/>
                  </a:lnTo>
                  <a:lnTo>
                    <a:pt x="112649" y="387337"/>
                  </a:lnTo>
                  <a:lnTo>
                    <a:pt x="113830" y="387337"/>
                  </a:lnTo>
                  <a:lnTo>
                    <a:pt x="95859" y="375907"/>
                  </a:lnTo>
                  <a:lnTo>
                    <a:pt x="93865" y="374637"/>
                  </a:lnTo>
                  <a:lnTo>
                    <a:pt x="94221" y="374637"/>
                  </a:lnTo>
                  <a:lnTo>
                    <a:pt x="98196" y="373367"/>
                  </a:lnTo>
                  <a:lnTo>
                    <a:pt x="102539" y="374637"/>
                  </a:lnTo>
                  <a:lnTo>
                    <a:pt x="103733" y="373367"/>
                  </a:lnTo>
                  <a:lnTo>
                    <a:pt x="104914" y="372097"/>
                  </a:lnTo>
                  <a:lnTo>
                    <a:pt x="106108" y="370827"/>
                  </a:lnTo>
                  <a:lnTo>
                    <a:pt x="106108" y="369557"/>
                  </a:lnTo>
                  <a:lnTo>
                    <a:pt x="105854" y="368287"/>
                  </a:lnTo>
                  <a:lnTo>
                    <a:pt x="106184" y="367017"/>
                  </a:lnTo>
                  <a:lnTo>
                    <a:pt x="106514" y="365747"/>
                  </a:lnTo>
                  <a:lnTo>
                    <a:pt x="107124" y="364477"/>
                  </a:lnTo>
                  <a:lnTo>
                    <a:pt x="109270" y="360667"/>
                  </a:lnTo>
                  <a:lnTo>
                    <a:pt x="111696" y="361937"/>
                  </a:lnTo>
                  <a:lnTo>
                    <a:pt x="112471" y="364477"/>
                  </a:lnTo>
                  <a:lnTo>
                    <a:pt x="112522" y="365747"/>
                  </a:lnTo>
                  <a:lnTo>
                    <a:pt x="112699" y="367017"/>
                  </a:lnTo>
                  <a:lnTo>
                    <a:pt x="115062" y="368287"/>
                  </a:lnTo>
                  <a:lnTo>
                    <a:pt x="117157" y="369557"/>
                  </a:lnTo>
                  <a:lnTo>
                    <a:pt x="119735" y="365747"/>
                  </a:lnTo>
                  <a:lnTo>
                    <a:pt x="126949" y="365747"/>
                  </a:lnTo>
                  <a:lnTo>
                    <a:pt x="129273" y="364477"/>
                  </a:lnTo>
                  <a:lnTo>
                    <a:pt x="129628" y="363207"/>
                  </a:lnTo>
                  <a:lnTo>
                    <a:pt x="130721" y="359397"/>
                  </a:lnTo>
                  <a:lnTo>
                    <a:pt x="126225" y="359397"/>
                  </a:lnTo>
                  <a:lnTo>
                    <a:pt x="121793" y="358127"/>
                  </a:lnTo>
                  <a:lnTo>
                    <a:pt x="118960" y="363207"/>
                  </a:lnTo>
                  <a:lnTo>
                    <a:pt x="117157" y="360667"/>
                  </a:lnTo>
                  <a:lnTo>
                    <a:pt x="119824" y="358127"/>
                  </a:lnTo>
                  <a:lnTo>
                    <a:pt x="121793" y="358127"/>
                  </a:lnTo>
                  <a:lnTo>
                    <a:pt x="121945" y="358127"/>
                  </a:lnTo>
                  <a:lnTo>
                    <a:pt x="122440" y="356857"/>
                  </a:lnTo>
                  <a:lnTo>
                    <a:pt x="120091" y="356857"/>
                  </a:lnTo>
                  <a:lnTo>
                    <a:pt x="120015" y="354317"/>
                  </a:lnTo>
                  <a:lnTo>
                    <a:pt x="123405" y="354317"/>
                  </a:lnTo>
                  <a:lnTo>
                    <a:pt x="130949" y="349237"/>
                  </a:lnTo>
                  <a:lnTo>
                    <a:pt x="133007" y="351777"/>
                  </a:lnTo>
                  <a:lnTo>
                    <a:pt x="133146" y="350507"/>
                  </a:lnTo>
                  <a:lnTo>
                    <a:pt x="133438" y="350507"/>
                  </a:lnTo>
                  <a:lnTo>
                    <a:pt x="133172" y="349237"/>
                  </a:lnTo>
                  <a:lnTo>
                    <a:pt x="132905" y="347967"/>
                  </a:lnTo>
                  <a:lnTo>
                    <a:pt x="131000" y="341617"/>
                  </a:lnTo>
                  <a:lnTo>
                    <a:pt x="131394" y="340347"/>
                  </a:lnTo>
                  <a:lnTo>
                    <a:pt x="132156" y="337807"/>
                  </a:lnTo>
                  <a:lnTo>
                    <a:pt x="137680" y="335267"/>
                  </a:lnTo>
                  <a:lnTo>
                    <a:pt x="138620" y="333997"/>
                  </a:lnTo>
                  <a:lnTo>
                    <a:pt x="141795" y="333997"/>
                  </a:lnTo>
                  <a:lnTo>
                    <a:pt x="142494" y="336537"/>
                  </a:lnTo>
                  <a:lnTo>
                    <a:pt x="142354" y="341617"/>
                  </a:lnTo>
                  <a:lnTo>
                    <a:pt x="144614" y="344157"/>
                  </a:lnTo>
                  <a:lnTo>
                    <a:pt x="148577" y="347967"/>
                  </a:lnTo>
                  <a:lnTo>
                    <a:pt x="149644" y="350507"/>
                  </a:lnTo>
                  <a:lnTo>
                    <a:pt x="149085" y="354317"/>
                  </a:lnTo>
                  <a:lnTo>
                    <a:pt x="150266" y="356857"/>
                  </a:lnTo>
                  <a:lnTo>
                    <a:pt x="152514" y="358127"/>
                  </a:lnTo>
                  <a:lnTo>
                    <a:pt x="152514" y="255816"/>
                  </a:lnTo>
                  <a:lnTo>
                    <a:pt x="149809" y="257797"/>
                  </a:lnTo>
                  <a:lnTo>
                    <a:pt x="148691" y="258064"/>
                  </a:lnTo>
                  <a:lnTo>
                    <a:pt x="148691" y="317487"/>
                  </a:lnTo>
                  <a:lnTo>
                    <a:pt x="147383" y="318757"/>
                  </a:lnTo>
                  <a:lnTo>
                    <a:pt x="146621" y="318757"/>
                  </a:lnTo>
                  <a:lnTo>
                    <a:pt x="148094" y="317487"/>
                  </a:lnTo>
                  <a:lnTo>
                    <a:pt x="148691" y="317487"/>
                  </a:lnTo>
                  <a:lnTo>
                    <a:pt x="148691" y="258064"/>
                  </a:lnTo>
                  <a:lnTo>
                    <a:pt x="145961" y="258686"/>
                  </a:lnTo>
                  <a:lnTo>
                    <a:pt x="145961" y="270497"/>
                  </a:lnTo>
                  <a:lnTo>
                    <a:pt x="145567" y="271767"/>
                  </a:lnTo>
                  <a:lnTo>
                    <a:pt x="145389" y="273037"/>
                  </a:lnTo>
                  <a:lnTo>
                    <a:pt x="144894" y="274307"/>
                  </a:lnTo>
                  <a:lnTo>
                    <a:pt x="143611" y="274307"/>
                  </a:lnTo>
                  <a:lnTo>
                    <a:pt x="143256" y="271767"/>
                  </a:lnTo>
                  <a:lnTo>
                    <a:pt x="143471" y="270497"/>
                  </a:lnTo>
                  <a:lnTo>
                    <a:pt x="145961" y="270497"/>
                  </a:lnTo>
                  <a:lnTo>
                    <a:pt x="145961" y="258686"/>
                  </a:lnTo>
                  <a:lnTo>
                    <a:pt x="144297" y="259067"/>
                  </a:lnTo>
                  <a:lnTo>
                    <a:pt x="137756" y="261607"/>
                  </a:lnTo>
                  <a:lnTo>
                    <a:pt x="134924" y="261607"/>
                  </a:lnTo>
                  <a:lnTo>
                    <a:pt x="135420" y="262877"/>
                  </a:lnTo>
                  <a:lnTo>
                    <a:pt x="135674" y="264147"/>
                  </a:lnTo>
                  <a:lnTo>
                    <a:pt x="135064" y="265417"/>
                  </a:lnTo>
                  <a:lnTo>
                    <a:pt x="128968" y="265417"/>
                  </a:lnTo>
                  <a:lnTo>
                    <a:pt x="128739" y="269227"/>
                  </a:lnTo>
                  <a:lnTo>
                    <a:pt x="132918" y="267957"/>
                  </a:lnTo>
                  <a:lnTo>
                    <a:pt x="133845" y="270497"/>
                  </a:lnTo>
                  <a:lnTo>
                    <a:pt x="133502" y="270497"/>
                  </a:lnTo>
                  <a:lnTo>
                    <a:pt x="133121" y="271767"/>
                  </a:lnTo>
                  <a:lnTo>
                    <a:pt x="130314" y="270497"/>
                  </a:lnTo>
                  <a:lnTo>
                    <a:pt x="127711" y="271767"/>
                  </a:lnTo>
                  <a:lnTo>
                    <a:pt x="125133" y="271767"/>
                  </a:lnTo>
                  <a:lnTo>
                    <a:pt x="119875" y="276847"/>
                  </a:lnTo>
                  <a:lnTo>
                    <a:pt x="120764" y="276847"/>
                  </a:lnTo>
                  <a:lnTo>
                    <a:pt x="121526" y="278117"/>
                  </a:lnTo>
                  <a:lnTo>
                    <a:pt x="122034" y="278117"/>
                  </a:lnTo>
                  <a:lnTo>
                    <a:pt x="123418" y="278117"/>
                  </a:lnTo>
                  <a:lnTo>
                    <a:pt x="123698" y="279387"/>
                  </a:lnTo>
                  <a:lnTo>
                    <a:pt x="124879" y="279387"/>
                  </a:lnTo>
                  <a:lnTo>
                    <a:pt x="126949" y="276847"/>
                  </a:lnTo>
                  <a:lnTo>
                    <a:pt x="129832" y="276847"/>
                  </a:lnTo>
                  <a:lnTo>
                    <a:pt x="135001" y="275577"/>
                  </a:lnTo>
                  <a:lnTo>
                    <a:pt x="136499" y="275577"/>
                  </a:lnTo>
                  <a:lnTo>
                    <a:pt x="136944" y="279387"/>
                  </a:lnTo>
                  <a:lnTo>
                    <a:pt x="136817" y="280657"/>
                  </a:lnTo>
                  <a:lnTo>
                    <a:pt x="136448" y="280657"/>
                  </a:lnTo>
                  <a:lnTo>
                    <a:pt x="138074" y="281927"/>
                  </a:lnTo>
                  <a:lnTo>
                    <a:pt x="139382" y="283197"/>
                  </a:lnTo>
                  <a:lnTo>
                    <a:pt x="140589" y="284467"/>
                  </a:lnTo>
                  <a:lnTo>
                    <a:pt x="140550" y="285737"/>
                  </a:lnTo>
                  <a:lnTo>
                    <a:pt x="140423" y="285737"/>
                  </a:lnTo>
                  <a:lnTo>
                    <a:pt x="140055" y="287007"/>
                  </a:lnTo>
                  <a:lnTo>
                    <a:pt x="138811" y="287007"/>
                  </a:lnTo>
                  <a:lnTo>
                    <a:pt x="137883" y="285737"/>
                  </a:lnTo>
                  <a:lnTo>
                    <a:pt x="137210" y="284467"/>
                  </a:lnTo>
                  <a:lnTo>
                    <a:pt x="136321" y="283197"/>
                  </a:lnTo>
                  <a:lnTo>
                    <a:pt x="136093" y="285737"/>
                  </a:lnTo>
                  <a:lnTo>
                    <a:pt x="137198" y="288277"/>
                  </a:lnTo>
                  <a:lnTo>
                    <a:pt x="137706" y="287007"/>
                  </a:lnTo>
                  <a:lnTo>
                    <a:pt x="143090" y="288277"/>
                  </a:lnTo>
                  <a:lnTo>
                    <a:pt x="143090" y="289547"/>
                  </a:lnTo>
                  <a:lnTo>
                    <a:pt x="137604" y="288277"/>
                  </a:lnTo>
                  <a:lnTo>
                    <a:pt x="137833" y="289547"/>
                  </a:lnTo>
                  <a:lnTo>
                    <a:pt x="137337" y="290817"/>
                  </a:lnTo>
                  <a:lnTo>
                    <a:pt x="136728" y="292087"/>
                  </a:lnTo>
                  <a:lnTo>
                    <a:pt x="134454" y="293357"/>
                  </a:lnTo>
                  <a:lnTo>
                    <a:pt x="133946" y="293357"/>
                  </a:lnTo>
                  <a:lnTo>
                    <a:pt x="133350" y="292087"/>
                  </a:lnTo>
                  <a:lnTo>
                    <a:pt x="132842" y="290817"/>
                  </a:lnTo>
                  <a:lnTo>
                    <a:pt x="131394" y="292087"/>
                  </a:lnTo>
                  <a:lnTo>
                    <a:pt x="131660" y="290817"/>
                  </a:lnTo>
                  <a:lnTo>
                    <a:pt x="130683" y="291680"/>
                  </a:lnTo>
                  <a:lnTo>
                    <a:pt x="130683" y="299707"/>
                  </a:lnTo>
                  <a:lnTo>
                    <a:pt x="130441" y="300977"/>
                  </a:lnTo>
                  <a:lnTo>
                    <a:pt x="130238" y="300977"/>
                  </a:lnTo>
                  <a:lnTo>
                    <a:pt x="129755" y="302247"/>
                  </a:lnTo>
                  <a:lnTo>
                    <a:pt x="128498" y="302247"/>
                  </a:lnTo>
                  <a:lnTo>
                    <a:pt x="129044" y="300977"/>
                  </a:lnTo>
                  <a:lnTo>
                    <a:pt x="129400" y="299707"/>
                  </a:lnTo>
                  <a:lnTo>
                    <a:pt x="130683" y="299707"/>
                  </a:lnTo>
                  <a:lnTo>
                    <a:pt x="130683" y="291680"/>
                  </a:lnTo>
                  <a:lnTo>
                    <a:pt x="128778" y="293357"/>
                  </a:lnTo>
                  <a:lnTo>
                    <a:pt x="128574" y="294627"/>
                  </a:lnTo>
                  <a:lnTo>
                    <a:pt x="123164" y="298462"/>
                  </a:lnTo>
                  <a:lnTo>
                    <a:pt x="123164" y="312407"/>
                  </a:lnTo>
                  <a:lnTo>
                    <a:pt x="123088" y="313677"/>
                  </a:lnTo>
                  <a:lnTo>
                    <a:pt x="122821" y="313677"/>
                  </a:lnTo>
                  <a:lnTo>
                    <a:pt x="123164" y="312407"/>
                  </a:lnTo>
                  <a:lnTo>
                    <a:pt x="123164" y="298462"/>
                  </a:lnTo>
                  <a:lnTo>
                    <a:pt x="119926" y="300748"/>
                  </a:lnTo>
                  <a:lnTo>
                    <a:pt x="119926" y="322567"/>
                  </a:lnTo>
                  <a:lnTo>
                    <a:pt x="119875" y="323837"/>
                  </a:lnTo>
                  <a:lnTo>
                    <a:pt x="119418" y="323837"/>
                  </a:lnTo>
                  <a:lnTo>
                    <a:pt x="119608" y="322567"/>
                  </a:lnTo>
                  <a:lnTo>
                    <a:pt x="119926" y="322567"/>
                  </a:lnTo>
                  <a:lnTo>
                    <a:pt x="119926" y="300748"/>
                  </a:lnTo>
                  <a:lnTo>
                    <a:pt x="105232" y="311137"/>
                  </a:lnTo>
                  <a:lnTo>
                    <a:pt x="103581" y="310121"/>
                  </a:lnTo>
                  <a:lnTo>
                    <a:pt x="103581" y="365747"/>
                  </a:lnTo>
                  <a:lnTo>
                    <a:pt x="102831" y="367017"/>
                  </a:lnTo>
                  <a:lnTo>
                    <a:pt x="103581" y="365747"/>
                  </a:lnTo>
                  <a:lnTo>
                    <a:pt x="103581" y="310121"/>
                  </a:lnTo>
                  <a:lnTo>
                    <a:pt x="99110" y="307327"/>
                  </a:lnTo>
                  <a:lnTo>
                    <a:pt x="99364" y="309867"/>
                  </a:lnTo>
                  <a:lnTo>
                    <a:pt x="100241" y="312407"/>
                  </a:lnTo>
                  <a:lnTo>
                    <a:pt x="103022" y="314947"/>
                  </a:lnTo>
                  <a:lnTo>
                    <a:pt x="103555" y="316217"/>
                  </a:lnTo>
                  <a:lnTo>
                    <a:pt x="102819" y="317487"/>
                  </a:lnTo>
                  <a:lnTo>
                    <a:pt x="100342" y="318579"/>
                  </a:lnTo>
                  <a:lnTo>
                    <a:pt x="100342" y="326377"/>
                  </a:lnTo>
                  <a:lnTo>
                    <a:pt x="99517" y="327647"/>
                  </a:lnTo>
                  <a:lnTo>
                    <a:pt x="97231" y="328917"/>
                  </a:lnTo>
                  <a:lnTo>
                    <a:pt x="97485" y="327647"/>
                  </a:lnTo>
                  <a:lnTo>
                    <a:pt x="97751" y="326377"/>
                  </a:lnTo>
                  <a:lnTo>
                    <a:pt x="98386" y="325107"/>
                  </a:lnTo>
                  <a:lnTo>
                    <a:pt x="99568" y="323837"/>
                  </a:lnTo>
                  <a:lnTo>
                    <a:pt x="100342" y="326377"/>
                  </a:lnTo>
                  <a:lnTo>
                    <a:pt x="100342" y="318579"/>
                  </a:lnTo>
                  <a:lnTo>
                    <a:pt x="99923" y="318757"/>
                  </a:lnTo>
                  <a:lnTo>
                    <a:pt x="96735" y="317487"/>
                  </a:lnTo>
                  <a:lnTo>
                    <a:pt x="93484" y="318757"/>
                  </a:lnTo>
                  <a:lnTo>
                    <a:pt x="93205" y="319201"/>
                  </a:lnTo>
                  <a:lnTo>
                    <a:pt x="93205" y="327647"/>
                  </a:lnTo>
                  <a:lnTo>
                    <a:pt x="93116" y="328917"/>
                  </a:lnTo>
                  <a:lnTo>
                    <a:pt x="92557" y="328917"/>
                  </a:lnTo>
                  <a:lnTo>
                    <a:pt x="92519" y="327647"/>
                  </a:lnTo>
                  <a:lnTo>
                    <a:pt x="93205" y="327647"/>
                  </a:lnTo>
                  <a:lnTo>
                    <a:pt x="93205" y="319201"/>
                  </a:lnTo>
                  <a:lnTo>
                    <a:pt x="91884" y="321297"/>
                  </a:lnTo>
                  <a:lnTo>
                    <a:pt x="87299" y="320027"/>
                  </a:lnTo>
                  <a:lnTo>
                    <a:pt x="84328" y="323837"/>
                  </a:lnTo>
                  <a:lnTo>
                    <a:pt x="87795" y="323837"/>
                  </a:lnTo>
                  <a:lnTo>
                    <a:pt x="85432" y="326377"/>
                  </a:lnTo>
                  <a:lnTo>
                    <a:pt x="85445" y="327647"/>
                  </a:lnTo>
                  <a:lnTo>
                    <a:pt x="88582" y="328917"/>
                  </a:lnTo>
                  <a:lnTo>
                    <a:pt x="89446" y="328917"/>
                  </a:lnTo>
                  <a:lnTo>
                    <a:pt x="90081" y="331457"/>
                  </a:lnTo>
                  <a:lnTo>
                    <a:pt x="92405" y="332727"/>
                  </a:lnTo>
                  <a:lnTo>
                    <a:pt x="94640" y="335267"/>
                  </a:lnTo>
                  <a:lnTo>
                    <a:pt x="94970" y="336537"/>
                  </a:lnTo>
                  <a:lnTo>
                    <a:pt x="91541" y="336537"/>
                  </a:lnTo>
                  <a:lnTo>
                    <a:pt x="90995" y="336219"/>
                  </a:lnTo>
                  <a:lnTo>
                    <a:pt x="90995" y="372097"/>
                  </a:lnTo>
                  <a:lnTo>
                    <a:pt x="86855" y="370827"/>
                  </a:lnTo>
                  <a:lnTo>
                    <a:pt x="86156" y="368287"/>
                  </a:lnTo>
                  <a:lnTo>
                    <a:pt x="87718" y="368287"/>
                  </a:lnTo>
                  <a:lnTo>
                    <a:pt x="89433" y="365747"/>
                  </a:lnTo>
                  <a:lnTo>
                    <a:pt x="90995" y="372097"/>
                  </a:lnTo>
                  <a:lnTo>
                    <a:pt x="90995" y="336219"/>
                  </a:lnTo>
                  <a:lnTo>
                    <a:pt x="89420" y="335267"/>
                  </a:lnTo>
                  <a:lnTo>
                    <a:pt x="87287" y="333997"/>
                  </a:lnTo>
                  <a:lnTo>
                    <a:pt x="83921" y="334924"/>
                  </a:lnTo>
                  <a:lnTo>
                    <a:pt x="83921" y="393687"/>
                  </a:lnTo>
                  <a:lnTo>
                    <a:pt x="83756" y="396227"/>
                  </a:lnTo>
                  <a:lnTo>
                    <a:pt x="83388" y="396951"/>
                  </a:lnTo>
                  <a:lnTo>
                    <a:pt x="83388" y="400037"/>
                  </a:lnTo>
                  <a:lnTo>
                    <a:pt x="83032" y="401307"/>
                  </a:lnTo>
                  <a:lnTo>
                    <a:pt x="82372" y="401307"/>
                  </a:lnTo>
                  <a:lnTo>
                    <a:pt x="81927" y="402577"/>
                  </a:lnTo>
                  <a:lnTo>
                    <a:pt x="81419" y="402577"/>
                  </a:lnTo>
                  <a:lnTo>
                    <a:pt x="80391" y="401307"/>
                  </a:lnTo>
                  <a:lnTo>
                    <a:pt x="83375" y="400037"/>
                  </a:lnTo>
                  <a:lnTo>
                    <a:pt x="83388" y="396951"/>
                  </a:lnTo>
                  <a:lnTo>
                    <a:pt x="83108" y="397497"/>
                  </a:lnTo>
                  <a:lnTo>
                    <a:pt x="82931" y="398767"/>
                  </a:lnTo>
                  <a:lnTo>
                    <a:pt x="83210" y="400037"/>
                  </a:lnTo>
                  <a:lnTo>
                    <a:pt x="82308" y="400037"/>
                  </a:lnTo>
                  <a:lnTo>
                    <a:pt x="79971" y="398767"/>
                  </a:lnTo>
                  <a:lnTo>
                    <a:pt x="79438" y="398767"/>
                  </a:lnTo>
                  <a:lnTo>
                    <a:pt x="80149" y="396074"/>
                  </a:lnTo>
                  <a:lnTo>
                    <a:pt x="80505" y="394957"/>
                  </a:lnTo>
                  <a:lnTo>
                    <a:pt x="81445" y="393687"/>
                  </a:lnTo>
                  <a:lnTo>
                    <a:pt x="82588" y="392417"/>
                  </a:lnTo>
                  <a:lnTo>
                    <a:pt x="83477" y="393687"/>
                  </a:lnTo>
                  <a:lnTo>
                    <a:pt x="83921" y="393687"/>
                  </a:lnTo>
                  <a:lnTo>
                    <a:pt x="83921" y="334924"/>
                  </a:lnTo>
                  <a:lnTo>
                    <a:pt x="82613" y="335267"/>
                  </a:lnTo>
                  <a:lnTo>
                    <a:pt x="81280" y="330187"/>
                  </a:lnTo>
                  <a:lnTo>
                    <a:pt x="80810" y="328917"/>
                  </a:lnTo>
                  <a:lnTo>
                    <a:pt x="79311" y="328917"/>
                  </a:lnTo>
                  <a:lnTo>
                    <a:pt x="79311" y="377177"/>
                  </a:lnTo>
                  <a:lnTo>
                    <a:pt x="78320" y="377177"/>
                  </a:lnTo>
                  <a:lnTo>
                    <a:pt x="77901" y="378447"/>
                  </a:lnTo>
                  <a:lnTo>
                    <a:pt x="77736" y="377177"/>
                  </a:lnTo>
                  <a:lnTo>
                    <a:pt x="77393" y="377177"/>
                  </a:lnTo>
                  <a:lnTo>
                    <a:pt x="77597" y="375907"/>
                  </a:lnTo>
                  <a:lnTo>
                    <a:pt x="79032" y="375907"/>
                  </a:lnTo>
                  <a:lnTo>
                    <a:pt x="79311" y="377177"/>
                  </a:lnTo>
                  <a:lnTo>
                    <a:pt x="79311" y="328917"/>
                  </a:lnTo>
                  <a:lnTo>
                    <a:pt x="77851" y="328917"/>
                  </a:lnTo>
                  <a:lnTo>
                    <a:pt x="75577" y="326377"/>
                  </a:lnTo>
                  <a:lnTo>
                    <a:pt x="67957" y="326377"/>
                  </a:lnTo>
                  <a:lnTo>
                    <a:pt x="67500" y="325107"/>
                  </a:lnTo>
                  <a:lnTo>
                    <a:pt x="66535" y="323837"/>
                  </a:lnTo>
                  <a:lnTo>
                    <a:pt x="72390" y="322567"/>
                  </a:lnTo>
                  <a:lnTo>
                    <a:pt x="72504" y="321297"/>
                  </a:lnTo>
                  <a:lnTo>
                    <a:pt x="73520" y="321297"/>
                  </a:lnTo>
                  <a:lnTo>
                    <a:pt x="72847" y="320027"/>
                  </a:lnTo>
                  <a:lnTo>
                    <a:pt x="71742" y="320027"/>
                  </a:lnTo>
                  <a:lnTo>
                    <a:pt x="70129" y="321297"/>
                  </a:lnTo>
                  <a:lnTo>
                    <a:pt x="62826" y="321297"/>
                  </a:lnTo>
                  <a:lnTo>
                    <a:pt x="61264" y="322567"/>
                  </a:lnTo>
                  <a:lnTo>
                    <a:pt x="62674" y="327647"/>
                  </a:lnTo>
                  <a:lnTo>
                    <a:pt x="61353" y="330187"/>
                  </a:lnTo>
                  <a:lnTo>
                    <a:pt x="60299" y="332727"/>
                  </a:lnTo>
                  <a:lnTo>
                    <a:pt x="59474" y="335267"/>
                  </a:lnTo>
                  <a:lnTo>
                    <a:pt x="60413" y="336537"/>
                  </a:lnTo>
                  <a:lnTo>
                    <a:pt x="62852" y="336537"/>
                  </a:lnTo>
                  <a:lnTo>
                    <a:pt x="60629" y="340347"/>
                  </a:lnTo>
                  <a:lnTo>
                    <a:pt x="57950" y="340347"/>
                  </a:lnTo>
                  <a:lnTo>
                    <a:pt x="56743" y="339077"/>
                  </a:lnTo>
                  <a:lnTo>
                    <a:pt x="56146" y="337807"/>
                  </a:lnTo>
                  <a:lnTo>
                    <a:pt x="56807" y="336537"/>
                  </a:lnTo>
                  <a:lnTo>
                    <a:pt x="54991" y="336537"/>
                  </a:lnTo>
                  <a:lnTo>
                    <a:pt x="52743" y="337807"/>
                  </a:lnTo>
                  <a:lnTo>
                    <a:pt x="54305" y="339077"/>
                  </a:lnTo>
                  <a:lnTo>
                    <a:pt x="53390" y="342887"/>
                  </a:lnTo>
                  <a:lnTo>
                    <a:pt x="53009" y="346697"/>
                  </a:lnTo>
                  <a:lnTo>
                    <a:pt x="52857" y="346697"/>
                  </a:lnTo>
                  <a:lnTo>
                    <a:pt x="52628" y="347967"/>
                  </a:lnTo>
                  <a:lnTo>
                    <a:pt x="53733" y="346697"/>
                  </a:lnTo>
                  <a:lnTo>
                    <a:pt x="54076" y="347967"/>
                  </a:lnTo>
                  <a:lnTo>
                    <a:pt x="56883" y="349237"/>
                  </a:lnTo>
                  <a:lnTo>
                    <a:pt x="56832" y="351777"/>
                  </a:lnTo>
                  <a:lnTo>
                    <a:pt x="55740" y="355587"/>
                  </a:lnTo>
                  <a:lnTo>
                    <a:pt x="55168" y="355587"/>
                  </a:lnTo>
                  <a:lnTo>
                    <a:pt x="55880" y="356857"/>
                  </a:lnTo>
                  <a:lnTo>
                    <a:pt x="54635" y="356857"/>
                  </a:lnTo>
                  <a:lnTo>
                    <a:pt x="53949" y="358127"/>
                  </a:lnTo>
                  <a:lnTo>
                    <a:pt x="52679" y="358127"/>
                  </a:lnTo>
                  <a:lnTo>
                    <a:pt x="49682" y="359397"/>
                  </a:lnTo>
                  <a:lnTo>
                    <a:pt x="48425" y="361937"/>
                  </a:lnTo>
                  <a:lnTo>
                    <a:pt x="48628" y="369557"/>
                  </a:lnTo>
                  <a:lnTo>
                    <a:pt x="46799" y="374637"/>
                  </a:lnTo>
                  <a:lnTo>
                    <a:pt x="47078" y="380987"/>
                  </a:lnTo>
                  <a:lnTo>
                    <a:pt x="46596" y="380987"/>
                  </a:lnTo>
                  <a:lnTo>
                    <a:pt x="43192" y="382257"/>
                  </a:lnTo>
                  <a:lnTo>
                    <a:pt x="43205" y="384797"/>
                  </a:lnTo>
                  <a:lnTo>
                    <a:pt x="44805" y="387337"/>
                  </a:lnTo>
                  <a:lnTo>
                    <a:pt x="48247" y="389877"/>
                  </a:lnTo>
                  <a:lnTo>
                    <a:pt x="49987" y="389877"/>
                  </a:lnTo>
                  <a:lnTo>
                    <a:pt x="52070" y="384797"/>
                  </a:lnTo>
                  <a:lnTo>
                    <a:pt x="53644" y="384797"/>
                  </a:lnTo>
                  <a:lnTo>
                    <a:pt x="59080" y="383527"/>
                  </a:lnTo>
                  <a:lnTo>
                    <a:pt x="61874" y="382257"/>
                  </a:lnTo>
                  <a:lnTo>
                    <a:pt x="64173" y="378447"/>
                  </a:lnTo>
                  <a:lnTo>
                    <a:pt x="66395" y="378447"/>
                  </a:lnTo>
                  <a:lnTo>
                    <a:pt x="68580" y="380987"/>
                  </a:lnTo>
                  <a:lnTo>
                    <a:pt x="68427" y="380987"/>
                  </a:lnTo>
                  <a:lnTo>
                    <a:pt x="68427" y="387337"/>
                  </a:lnTo>
                  <a:lnTo>
                    <a:pt x="68326" y="388607"/>
                  </a:lnTo>
                  <a:lnTo>
                    <a:pt x="67132" y="388607"/>
                  </a:lnTo>
                  <a:lnTo>
                    <a:pt x="67259" y="387337"/>
                  </a:lnTo>
                  <a:lnTo>
                    <a:pt x="68427" y="387337"/>
                  </a:lnTo>
                  <a:lnTo>
                    <a:pt x="68427" y="380987"/>
                  </a:lnTo>
                  <a:lnTo>
                    <a:pt x="65366" y="380987"/>
                  </a:lnTo>
                  <a:lnTo>
                    <a:pt x="63461" y="382257"/>
                  </a:lnTo>
                  <a:lnTo>
                    <a:pt x="63309" y="382257"/>
                  </a:lnTo>
                  <a:lnTo>
                    <a:pt x="63017" y="383527"/>
                  </a:lnTo>
                  <a:lnTo>
                    <a:pt x="63500" y="383527"/>
                  </a:lnTo>
                  <a:lnTo>
                    <a:pt x="64350" y="384797"/>
                  </a:lnTo>
                  <a:lnTo>
                    <a:pt x="65303" y="384797"/>
                  </a:lnTo>
                  <a:lnTo>
                    <a:pt x="64922" y="386067"/>
                  </a:lnTo>
                  <a:lnTo>
                    <a:pt x="63449" y="387337"/>
                  </a:lnTo>
                  <a:lnTo>
                    <a:pt x="68516" y="396227"/>
                  </a:lnTo>
                  <a:lnTo>
                    <a:pt x="71018" y="396227"/>
                  </a:lnTo>
                  <a:lnTo>
                    <a:pt x="73799" y="394957"/>
                  </a:lnTo>
                  <a:lnTo>
                    <a:pt x="75234" y="394957"/>
                  </a:lnTo>
                  <a:lnTo>
                    <a:pt x="77978" y="396227"/>
                  </a:lnTo>
                  <a:lnTo>
                    <a:pt x="78359" y="397497"/>
                  </a:lnTo>
                  <a:lnTo>
                    <a:pt x="76263" y="400037"/>
                  </a:lnTo>
                  <a:lnTo>
                    <a:pt x="74980" y="401307"/>
                  </a:lnTo>
                  <a:lnTo>
                    <a:pt x="73596" y="402577"/>
                  </a:lnTo>
                  <a:lnTo>
                    <a:pt x="77012" y="405117"/>
                  </a:lnTo>
                  <a:lnTo>
                    <a:pt x="74244" y="406387"/>
                  </a:lnTo>
                  <a:lnTo>
                    <a:pt x="73393" y="407657"/>
                  </a:lnTo>
                  <a:lnTo>
                    <a:pt x="78549" y="412737"/>
                  </a:lnTo>
                  <a:lnTo>
                    <a:pt x="77978" y="410197"/>
                  </a:lnTo>
                  <a:lnTo>
                    <a:pt x="75742" y="407657"/>
                  </a:lnTo>
                  <a:lnTo>
                    <a:pt x="77076" y="406387"/>
                  </a:lnTo>
                  <a:lnTo>
                    <a:pt x="78587" y="402577"/>
                  </a:lnTo>
                  <a:lnTo>
                    <a:pt x="80924" y="403847"/>
                  </a:lnTo>
                  <a:lnTo>
                    <a:pt x="81635" y="406387"/>
                  </a:lnTo>
                  <a:lnTo>
                    <a:pt x="81749" y="407657"/>
                  </a:lnTo>
                  <a:lnTo>
                    <a:pt x="85039" y="407657"/>
                  </a:lnTo>
                  <a:lnTo>
                    <a:pt x="83845" y="405117"/>
                  </a:lnTo>
                  <a:lnTo>
                    <a:pt x="84404" y="403847"/>
                  </a:lnTo>
                  <a:lnTo>
                    <a:pt x="84734" y="403847"/>
                  </a:lnTo>
                  <a:lnTo>
                    <a:pt x="83527" y="400037"/>
                  </a:lnTo>
                  <a:lnTo>
                    <a:pt x="85801" y="400037"/>
                  </a:lnTo>
                  <a:lnTo>
                    <a:pt x="88226" y="398767"/>
                  </a:lnTo>
                  <a:lnTo>
                    <a:pt x="90462" y="400037"/>
                  </a:lnTo>
                  <a:lnTo>
                    <a:pt x="90817" y="398767"/>
                  </a:lnTo>
                  <a:lnTo>
                    <a:pt x="92456" y="398767"/>
                  </a:lnTo>
                  <a:lnTo>
                    <a:pt x="93103" y="400037"/>
                  </a:lnTo>
                  <a:lnTo>
                    <a:pt x="93332" y="400037"/>
                  </a:lnTo>
                  <a:lnTo>
                    <a:pt x="93370" y="401307"/>
                  </a:lnTo>
                  <a:lnTo>
                    <a:pt x="91147" y="402577"/>
                  </a:lnTo>
                  <a:lnTo>
                    <a:pt x="91135" y="405117"/>
                  </a:lnTo>
                  <a:lnTo>
                    <a:pt x="91846" y="407657"/>
                  </a:lnTo>
                  <a:lnTo>
                    <a:pt x="91338" y="408927"/>
                  </a:lnTo>
                  <a:lnTo>
                    <a:pt x="90868" y="410197"/>
                  </a:lnTo>
                  <a:lnTo>
                    <a:pt x="91973" y="410197"/>
                  </a:lnTo>
                  <a:lnTo>
                    <a:pt x="92049" y="411467"/>
                  </a:lnTo>
                  <a:lnTo>
                    <a:pt x="92176" y="412737"/>
                  </a:lnTo>
                  <a:lnTo>
                    <a:pt x="92265" y="414007"/>
                  </a:lnTo>
                  <a:lnTo>
                    <a:pt x="91643" y="412737"/>
                  </a:lnTo>
                  <a:lnTo>
                    <a:pt x="91097" y="412737"/>
                  </a:lnTo>
                  <a:lnTo>
                    <a:pt x="90551" y="411467"/>
                  </a:lnTo>
                  <a:lnTo>
                    <a:pt x="91528" y="416547"/>
                  </a:lnTo>
                  <a:lnTo>
                    <a:pt x="90716" y="417817"/>
                  </a:lnTo>
                  <a:lnTo>
                    <a:pt x="89662" y="422897"/>
                  </a:lnTo>
                  <a:lnTo>
                    <a:pt x="88074" y="424167"/>
                  </a:lnTo>
                  <a:lnTo>
                    <a:pt x="87210" y="424167"/>
                  </a:lnTo>
                  <a:lnTo>
                    <a:pt x="86779" y="425437"/>
                  </a:lnTo>
                  <a:lnTo>
                    <a:pt x="86550" y="425437"/>
                  </a:lnTo>
                  <a:lnTo>
                    <a:pt x="88011" y="426707"/>
                  </a:lnTo>
                  <a:lnTo>
                    <a:pt x="86309" y="427977"/>
                  </a:lnTo>
                  <a:lnTo>
                    <a:pt x="86283" y="429247"/>
                  </a:lnTo>
                  <a:lnTo>
                    <a:pt x="89039" y="429247"/>
                  </a:lnTo>
                  <a:lnTo>
                    <a:pt x="89738" y="430517"/>
                  </a:lnTo>
                  <a:lnTo>
                    <a:pt x="90284" y="430517"/>
                  </a:lnTo>
                  <a:lnTo>
                    <a:pt x="92214" y="431787"/>
                  </a:lnTo>
                  <a:lnTo>
                    <a:pt x="94462" y="431787"/>
                  </a:lnTo>
                  <a:lnTo>
                    <a:pt x="95631" y="433057"/>
                  </a:lnTo>
                  <a:lnTo>
                    <a:pt x="101968" y="433057"/>
                  </a:lnTo>
                  <a:lnTo>
                    <a:pt x="99250" y="435102"/>
                  </a:lnTo>
                  <a:lnTo>
                    <a:pt x="99250" y="448538"/>
                  </a:lnTo>
                  <a:lnTo>
                    <a:pt x="98767" y="449567"/>
                  </a:lnTo>
                  <a:lnTo>
                    <a:pt x="98348" y="450837"/>
                  </a:lnTo>
                  <a:lnTo>
                    <a:pt x="98031" y="452107"/>
                  </a:lnTo>
                  <a:lnTo>
                    <a:pt x="97129" y="452107"/>
                  </a:lnTo>
                  <a:lnTo>
                    <a:pt x="96215" y="450837"/>
                  </a:lnTo>
                  <a:lnTo>
                    <a:pt x="95300" y="450837"/>
                  </a:lnTo>
                  <a:lnTo>
                    <a:pt x="98069" y="449567"/>
                  </a:lnTo>
                  <a:lnTo>
                    <a:pt x="99250" y="448538"/>
                  </a:lnTo>
                  <a:lnTo>
                    <a:pt x="99250" y="435102"/>
                  </a:lnTo>
                  <a:lnTo>
                    <a:pt x="91821" y="440677"/>
                  </a:lnTo>
                  <a:lnTo>
                    <a:pt x="92557" y="440677"/>
                  </a:lnTo>
                  <a:lnTo>
                    <a:pt x="93281" y="441947"/>
                  </a:lnTo>
                  <a:lnTo>
                    <a:pt x="93967" y="441947"/>
                  </a:lnTo>
                  <a:lnTo>
                    <a:pt x="84201" y="449567"/>
                  </a:lnTo>
                  <a:lnTo>
                    <a:pt x="84251" y="448297"/>
                  </a:lnTo>
                  <a:lnTo>
                    <a:pt x="85509" y="448297"/>
                  </a:lnTo>
                  <a:lnTo>
                    <a:pt x="86436" y="447027"/>
                  </a:lnTo>
                  <a:lnTo>
                    <a:pt x="86093" y="445757"/>
                  </a:lnTo>
                  <a:lnTo>
                    <a:pt x="86233" y="445757"/>
                  </a:lnTo>
                  <a:lnTo>
                    <a:pt x="86271" y="444487"/>
                  </a:lnTo>
                  <a:lnTo>
                    <a:pt x="77724" y="449262"/>
                  </a:lnTo>
                  <a:lnTo>
                    <a:pt x="77724" y="455917"/>
                  </a:lnTo>
                  <a:lnTo>
                    <a:pt x="67945" y="463804"/>
                  </a:lnTo>
                  <a:lnTo>
                    <a:pt x="67945" y="480250"/>
                  </a:lnTo>
                  <a:lnTo>
                    <a:pt x="67500" y="481317"/>
                  </a:lnTo>
                  <a:lnTo>
                    <a:pt x="65278" y="486397"/>
                  </a:lnTo>
                  <a:lnTo>
                    <a:pt x="62166" y="486397"/>
                  </a:lnTo>
                  <a:lnTo>
                    <a:pt x="61899" y="483857"/>
                  </a:lnTo>
                  <a:lnTo>
                    <a:pt x="61823" y="482587"/>
                  </a:lnTo>
                  <a:lnTo>
                    <a:pt x="61709" y="481317"/>
                  </a:lnTo>
                  <a:lnTo>
                    <a:pt x="63881" y="481317"/>
                  </a:lnTo>
                  <a:lnTo>
                    <a:pt x="67945" y="480250"/>
                  </a:lnTo>
                  <a:lnTo>
                    <a:pt x="67945" y="463804"/>
                  </a:lnTo>
                  <a:lnTo>
                    <a:pt x="66700" y="464807"/>
                  </a:lnTo>
                  <a:lnTo>
                    <a:pt x="64833" y="460997"/>
                  </a:lnTo>
                  <a:lnTo>
                    <a:pt x="65366" y="459727"/>
                  </a:lnTo>
                  <a:lnTo>
                    <a:pt x="65849" y="459727"/>
                  </a:lnTo>
                  <a:lnTo>
                    <a:pt x="66433" y="458457"/>
                  </a:lnTo>
                  <a:lnTo>
                    <a:pt x="67043" y="458457"/>
                  </a:lnTo>
                  <a:lnTo>
                    <a:pt x="67741" y="457187"/>
                  </a:lnTo>
                  <a:lnTo>
                    <a:pt x="68630" y="455917"/>
                  </a:lnTo>
                  <a:lnTo>
                    <a:pt x="71120" y="457187"/>
                  </a:lnTo>
                  <a:lnTo>
                    <a:pt x="73787" y="458457"/>
                  </a:lnTo>
                  <a:lnTo>
                    <a:pt x="75933" y="455917"/>
                  </a:lnTo>
                  <a:lnTo>
                    <a:pt x="77724" y="455917"/>
                  </a:lnTo>
                  <a:lnTo>
                    <a:pt x="77724" y="449262"/>
                  </a:lnTo>
                  <a:lnTo>
                    <a:pt x="77177" y="449567"/>
                  </a:lnTo>
                  <a:lnTo>
                    <a:pt x="70307" y="452107"/>
                  </a:lnTo>
                  <a:lnTo>
                    <a:pt x="68745" y="453377"/>
                  </a:lnTo>
                  <a:lnTo>
                    <a:pt x="64008" y="453377"/>
                  </a:lnTo>
                  <a:lnTo>
                    <a:pt x="64008" y="466077"/>
                  </a:lnTo>
                  <a:lnTo>
                    <a:pt x="56972" y="472427"/>
                  </a:lnTo>
                  <a:lnTo>
                    <a:pt x="57137" y="471157"/>
                  </a:lnTo>
                  <a:lnTo>
                    <a:pt x="58559" y="469887"/>
                  </a:lnTo>
                  <a:lnTo>
                    <a:pt x="59436" y="468617"/>
                  </a:lnTo>
                  <a:lnTo>
                    <a:pt x="57518" y="466077"/>
                  </a:lnTo>
                  <a:lnTo>
                    <a:pt x="58293" y="464807"/>
                  </a:lnTo>
                  <a:lnTo>
                    <a:pt x="61048" y="464807"/>
                  </a:lnTo>
                  <a:lnTo>
                    <a:pt x="62331" y="466077"/>
                  </a:lnTo>
                  <a:lnTo>
                    <a:pt x="64008" y="466077"/>
                  </a:lnTo>
                  <a:lnTo>
                    <a:pt x="64008" y="453377"/>
                  </a:lnTo>
                  <a:lnTo>
                    <a:pt x="63550" y="453377"/>
                  </a:lnTo>
                  <a:lnTo>
                    <a:pt x="61683" y="454647"/>
                  </a:lnTo>
                  <a:lnTo>
                    <a:pt x="60693" y="453377"/>
                  </a:lnTo>
                  <a:lnTo>
                    <a:pt x="59817" y="453377"/>
                  </a:lnTo>
                  <a:lnTo>
                    <a:pt x="60007" y="452107"/>
                  </a:lnTo>
                  <a:lnTo>
                    <a:pt x="60502" y="450837"/>
                  </a:lnTo>
                  <a:lnTo>
                    <a:pt x="59664" y="449567"/>
                  </a:lnTo>
                  <a:lnTo>
                    <a:pt x="55410" y="449567"/>
                  </a:lnTo>
                  <a:lnTo>
                    <a:pt x="55410" y="496557"/>
                  </a:lnTo>
                  <a:lnTo>
                    <a:pt x="55206" y="497827"/>
                  </a:lnTo>
                  <a:lnTo>
                    <a:pt x="54902" y="499097"/>
                  </a:lnTo>
                  <a:lnTo>
                    <a:pt x="54038" y="500367"/>
                  </a:lnTo>
                  <a:lnTo>
                    <a:pt x="53416" y="501637"/>
                  </a:lnTo>
                  <a:lnTo>
                    <a:pt x="52857" y="502907"/>
                  </a:lnTo>
                  <a:lnTo>
                    <a:pt x="51663" y="504177"/>
                  </a:lnTo>
                  <a:lnTo>
                    <a:pt x="50279" y="503008"/>
                  </a:lnTo>
                  <a:lnTo>
                    <a:pt x="50279" y="504177"/>
                  </a:lnTo>
                  <a:lnTo>
                    <a:pt x="50279" y="505447"/>
                  </a:lnTo>
                  <a:lnTo>
                    <a:pt x="49352" y="505447"/>
                  </a:lnTo>
                  <a:lnTo>
                    <a:pt x="50279" y="504177"/>
                  </a:lnTo>
                  <a:lnTo>
                    <a:pt x="50279" y="503008"/>
                  </a:lnTo>
                  <a:lnTo>
                    <a:pt x="47612" y="504177"/>
                  </a:lnTo>
                  <a:lnTo>
                    <a:pt x="45554" y="505040"/>
                  </a:lnTo>
                  <a:lnTo>
                    <a:pt x="46799" y="504177"/>
                  </a:lnTo>
                  <a:lnTo>
                    <a:pt x="48526" y="502907"/>
                  </a:lnTo>
                  <a:lnTo>
                    <a:pt x="51714" y="499097"/>
                  </a:lnTo>
                  <a:lnTo>
                    <a:pt x="53340" y="497827"/>
                  </a:lnTo>
                  <a:lnTo>
                    <a:pt x="54787" y="495287"/>
                  </a:lnTo>
                  <a:lnTo>
                    <a:pt x="55168" y="495287"/>
                  </a:lnTo>
                  <a:lnTo>
                    <a:pt x="55410" y="496557"/>
                  </a:lnTo>
                  <a:lnTo>
                    <a:pt x="55410" y="449567"/>
                  </a:lnTo>
                  <a:lnTo>
                    <a:pt x="54165" y="449567"/>
                  </a:lnTo>
                  <a:lnTo>
                    <a:pt x="50228" y="448297"/>
                  </a:lnTo>
                  <a:lnTo>
                    <a:pt x="49631" y="449567"/>
                  </a:lnTo>
                  <a:lnTo>
                    <a:pt x="49174" y="452107"/>
                  </a:lnTo>
                  <a:lnTo>
                    <a:pt x="48590" y="450837"/>
                  </a:lnTo>
                  <a:lnTo>
                    <a:pt x="48158" y="450837"/>
                  </a:lnTo>
                  <a:lnTo>
                    <a:pt x="46837" y="449567"/>
                  </a:lnTo>
                  <a:lnTo>
                    <a:pt x="46545" y="449567"/>
                  </a:lnTo>
                  <a:lnTo>
                    <a:pt x="46545" y="454647"/>
                  </a:lnTo>
                  <a:lnTo>
                    <a:pt x="46482" y="457187"/>
                  </a:lnTo>
                  <a:lnTo>
                    <a:pt x="45224" y="455917"/>
                  </a:lnTo>
                  <a:lnTo>
                    <a:pt x="44386" y="455917"/>
                  </a:lnTo>
                  <a:lnTo>
                    <a:pt x="43484" y="454647"/>
                  </a:lnTo>
                  <a:lnTo>
                    <a:pt x="43319" y="454647"/>
                  </a:lnTo>
                  <a:lnTo>
                    <a:pt x="43738" y="453377"/>
                  </a:lnTo>
                  <a:lnTo>
                    <a:pt x="45173" y="453377"/>
                  </a:lnTo>
                  <a:lnTo>
                    <a:pt x="46545" y="454647"/>
                  </a:lnTo>
                  <a:lnTo>
                    <a:pt x="46545" y="449567"/>
                  </a:lnTo>
                  <a:lnTo>
                    <a:pt x="45224" y="449567"/>
                  </a:lnTo>
                  <a:lnTo>
                    <a:pt x="44386" y="448297"/>
                  </a:lnTo>
                  <a:lnTo>
                    <a:pt x="42849" y="448297"/>
                  </a:lnTo>
                  <a:lnTo>
                    <a:pt x="41846" y="449262"/>
                  </a:lnTo>
                  <a:lnTo>
                    <a:pt x="41846" y="466077"/>
                  </a:lnTo>
                  <a:lnTo>
                    <a:pt x="37846" y="466077"/>
                  </a:lnTo>
                  <a:lnTo>
                    <a:pt x="38163" y="464807"/>
                  </a:lnTo>
                  <a:lnTo>
                    <a:pt x="40627" y="464807"/>
                  </a:lnTo>
                  <a:lnTo>
                    <a:pt x="41846" y="466077"/>
                  </a:lnTo>
                  <a:lnTo>
                    <a:pt x="41846" y="449262"/>
                  </a:lnTo>
                  <a:lnTo>
                    <a:pt x="41516" y="449567"/>
                  </a:lnTo>
                  <a:lnTo>
                    <a:pt x="40830" y="448297"/>
                  </a:lnTo>
                  <a:lnTo>
                    <a:pt x="40754" y="447027"/>
                  </a:lnTo>
                  <a:lnTo>
                    <a:pt x="40652" y="443217"/>
                  </a:lnTo>
                  <a:lnTo>
                    <a:pt x="40944" y="441947"/>
                  </a:lnTo>
                  <a:lnTo>
                    <a:pt x="43713" y="438137"/>
                  </a:lnTo>
                  <a:lnTo>
                    <a:pt x="46647" y="435597"/>
                  </a:lnTo>
                  <a:lnTo>
                    <a:pt x="52438" y="434327"/>
                  </a:lnTo>
                  <a:lnTo>
                    <a:pt x="53936" y="433057"/>
                  </a:lnTo>
                  <a:lnTo>
                    <a:pt x="57658" y="433057"/>
                  </a:lnTo>
                  <a:lnTo>
                    <a:pt x="60896" y="431787"/>
                  </a:lnTo>
                  <a:lnTo>
                    <a:pt x="61391" y="430517"/>
                  </a:lnTo>
                  <a:lnTo>
                    <a:pt x="61887" y="429247"/>
                  </a:lnTo>
                  <a:lnTo>
                    <a:pt x="61887" y="426707"/>
                  </a:lnTo>
                  <a:lnTo>
                    <a:pt x="61887" y="425437"/>
                  </a:lnTo>
                  <a:lnTo>
                    <a:pt x="61493" y="424167"/>
                  </a:lnTo>
                  <a:lnTo>
                    <a:pt x="64719" y="424167"/>
                  </a:lnTo>
                  <a:lnTo>
                    <a:pt x="68338" y="425437"/>
                  </a:lnTo>
                  <a:lnTo>
                    <a:pt x="72059" y="425437"/>
                  </a:lnTo>
                  <a:lnTo>
                    <a:pt x="71640" y="424167"/>
                  </a:lnTo>
                  <a:lnTo>
                    <a:pt x="70789" y="421627"/>
                  </a:lnTo>
                  <a:lnTo>
                    <a:pt x="68643" y="419087"/>
                  </a:lnTo>
                  <a:lnTo>
                    <a:pt x="65341" y="416547"/>
                  </a:lnTo>
                  <a:lnTo>
                    <a:pt x="65379" y="411467"/>
                  </a:lnTo>
                  <a:lnTo>
                    <a:pt x="64846" y="410197"/>
                  </a:lnTo>
                  <a:lnTo>
                    <a:pt x="57975" y="407657"/>
                  </a:lnTo>
                  <a:lnTo>
                    <a:pt x="54381" y="406387"/>
                  </a:lnTo>
                  <a:lnTo>
                    <a:pt x="48856" y="404329"/>
                  </a:lnTo>
                  <a:lnTo>
                    <a:pt x="48856" y="421627"/>
                  </a:lnTo>
                  <a:lnTo>
                    <a:pt x="47752" y="422897"/>
                  </a:lnTo>
                  <a:lnTo>
                    <a:pt x="45504" y="422897"/>
                  </a:lnTo>
                  <a:lnTo>
                    <a:pt x="43878" y="424167"/>
                  </a:lnTo>
                  <a:lnTo>
                    <a:pt x="39014" y="426707"/>
                  </a:lnTo>
                  <a:lnTo>
                    <a:pt x="37871" y="425437"/>
                  </a:lnTo>
                  <a:lnTo>
                    <a:pt x="34150" y="420357"/>
                  </a:lnTo>
                  <a:lnTo>
                    <a:pt x="31864" y="419087"/>
                  </a:lnTo>
                  <a:lnTo>
                    <a:pt x="29959" y="419087"/>
                  </a:lnTo>
                  <a:lnTo>
                    <a:pt x="31432" y="417817"/>
                  </a:lnTo>
                  <a:lnTo>
                    <a:pt x="32702" y="412737"/>
                  </a:lnTo>
                  <a:lnTo>
                    <a:pt x="31699" y="410197"/>
                  </a:lnTo>
                  <a:lnTo>
                    <a:pt x="33845" y="410197"/>
                  </a:lnTo>
                  <a:lnTo>
                    <a:pt x="35941" y="412737"/>
                  </a:lnTo>
                  <a:lnTo>
                    <a:pt x="40563" y="417817"/>
                  </a:lnTo>
                  <a:lnTo>
                    <a:pt x="44462" y="420357"/>
                  </a:lnTo>
                  <a:lnTo>
                    <a:pt x="48856" y="421627"/>
                  </a:lnTo>
                  <a:lnTo>
                    <a:pt x="48856" y="404329"/>
                  </a:lnTo>
                  <a:lnTo>
                    <a:pt x="47599" y="403847"/>
                  </a:lnTo>
                  <a:lnTo>
                    <a:pt x="45796" y="402577"/>
                  </a:lnTo>
                  <a:lnTo>
                    <a:pt x="44932" y="400037"/>
                  </a:lnTo>
                  <a:lnTo>
                    <a:pt x="44069" y="397497"/>
                  </a:lnTo>
                  <a:lnTo>
                    <a:pt x="42684" y="396227"/>
                  </a:lnTo>
                  <a:lnTo>
                    <a:pt x="37185" y="400037"/>
                  </a:lnTo>
                  <a:lnTo>
                    <a:pt x="34798" y="398767"/>
                  </a:lnTo>
                  <a:lnTo>
                    <a:pt x="32080" y="396227"/>
                  </a:lnTo>
                  <a:lnTo>
                    <a:pt x="30962" y="396227"/>
                  </a:lnTo>
                  <a:lnTo>
                    <a:pt x="34734" y="402577"/>
                  </a:lnTo>
                  <a:lnTo>
                    <a:pt x="34124" y="406387"/>
                  </a:lnTo>
                  <a:lnTo>
                    <a:pt x="32308" y="408927"/>
                  </a:lnTo>
                  <a:lnTo>
                    <a:pt x="27203" y="411467"/>
                  </a:lnTo>
                  <a:lnTo>
                    <a:pt x="25438" y="411467"/>
                  </a:lnTo>
                  <a:lnTo>
                    <a:pt x="24561" y="415277"/>
                  </a:lnTo>
                  <a:lnTo>
                    <a:pt x="22783" y="416547"/>
                  </a:lnTo>
                  <a:lnTo>
                    <a:pt x="19265" y="417817"/>
                  </a:lnTo>
                  <a:lnTo>
                    <a:pt x="17665" y="416547"/>
                  </a:lnTo>
                  <a:lnTo>
                    <a:pt x="15989" y="416547"/>
                  </a:lnTo>
                  <a:lnTo>
                    <a:pt x="16675" y="415277"/>
                  </a:lnTo>
                  <a:lnTo>
                    <a:pt x="15824" y="414007"/>
                  </a:lnTo>
                  <a:lnTo>
                    <a:pt x="15468" y="412737"/>
                  </a:lnTo>
                  <a:lnTo>
                    <a:pt x="15633" y="411467"/>
                  </a:lnTo>
                  <a:lnTo>
                    <a:pt x="15214" y="411467"/>
                  </a:lnTo>
                  <a:lnTo>
                    <a:pt x="14300" y="410197"/>
                  </a:lnTo>
                  <a:lnTo>
                    <a:pt x="13614" y="408927"/>
                  </a:lnTo>
                  <a:lnTo>
                    <a:pt x="14084" y="406387"/>
                  </a:lnTo>
                  <a:lnTo>
                    <a:pt x="14706" y="405117"/>
                  </a:lnTo>
                  <a:lnTo>
                    <a:pt x="13398" y="402577"/>
                  </a:lnTo>
                  <a:lnTo>
                    <a:pt x="14579" y="400037"/>
                  </a:lnTo>
                  <a:lnTo>
                    <a:pt x="15252" y="398767"/>
                  </a:lnTo>
                  <a:lnTo>
                    <a:pt x="13246" y="398767"/>
                  </a:lnTo>
                  <a:lnTo>
                    <a:pt x="11696" y="400037"/>
                  </a:lnTo>
                  <a:lnTo>
                    <a:pt x="9093" y="401307"/>
                  </a:lnTo>
                  <a:lnTo>
                    <a:pt x="8001" y="401307"/>
                  </a:lnTo>
                  <a:lnTo>
                    <a:pt x="5829" y="403847"/>
                  </a:lnTo>
                  <a:lnTo>
                    <a:pt x="4851" y="405117"/>
                  </a:lnTo>
                  <a:lnTo>
                    <a:pt x="2730" y="406387"/>
                  </a:lnTo>
                  <a:lnTo>
                    <a:pt x="1549" y="407657"/>
                  </a:lnTo>
                  <a:lnTo>
                    <a:pt x="1117" y="410197"/>
                  </a:lnTo>
                  <a:lnTo>
                    <a:pt x="495" y="411467"/>
                  </a:lnTo>
                  <a:lnTo>
                    <a:pt x="0" y="414007"/>
                  </a:lnTo>
                  <a:lnTo>
                    <a:pt x="1282" y="416547"/>
                  </a:lnTo>
                  <a:lnTo>
                    <a:pt x="3378" y="417817"/>
                  </a:lnTo>
                  <a:lnTo>
                    <a:pt x="6223" y="419087"/>
                  </a:lnTo>
                  <a:lnTo>
                    <a:pt x="4991" y="421627"/>
                  </a:lnTo>
                  <a:lnTo>
                    <a:pt x="7785" y="421627"/>
                  </a:lnTo>
                  <a:lnTo>
                    <a:pt x="9829" y="422897"/>
                  </a:lnTo>
                  <a:lnTo>
                    <a:pt x="14224" y="426707"/>
                  </a:lnTo>
                  <a:lnTo>
                    <a:pt x="14147" y="429247"/>
                  </a:lnTo>
                  <a:lnTo>
                    <a:pt x="15265" y="431787"/>
                  </a:lnTo>
                  <a:lnTo>
                    <a:pt x="16865" y="430517"/>
                  </a:lnTo>
                  <a:lnTo>
                    <a:pt x="18161" y="430517"/>
                  </a:lnTo>
                  <a:lnTo>
                    <a:pt x="19799" y="431787"/>
                  </a:lnTo>
                  <a:lnTo>
                    <a:pt x="20485" y="433057"/>
                  </a:lnTo>
                  <a:lnTo>
                    <a:pt x="19710" y="435597"/>
                  </a:lnTo>
                  <a:lnTo>
                    <a:pt x="21158" y="436867"/>
                  </a:lnTo>
                  <a:lnTo>
                    <a:pt x="24358" y="440677"/>
                  </a:lnTo>
                  <a:lnTo>
                    <a:pt x="24790" y="443217"/>
                  </a:lnTo>
                  <a:lnTo>
                    <a:pt x="20472" y="447027"/>
                  </a:lnTo>
                  <a:lnTo>
                    <a:pt x="18910" y="449567"/>
                  </a:lnTo>
                  <a:lnTo>
                    <a:pt x="16992" y="453377"/>
                  </a:lnTo>
                  <a:lnTo>
                    <a:pt x="18084" y="453377"/>
                  </a:lnTo>
                  <a:lnTo>
                    <a:pt x="18961" y="455917"/>
                  </a:lnTo>
                  <a:lnTo>
                    <a:pt x="20027" y="457187"/>
                  </a:lnTo>
                  <a:lnTo>
                    <a:pt x="23749" y="458457"/>
                  </a:lnTo>
                  <a:lnTo>
                    <a:pt x="24549" y="459727"/>
                  </a:lnTo>
                  <a:lnTo>
                    <a:pt x="23761" y="460997"/>
                  </a:lnTo>
                  <a:lnTo>
                    <a:pt x="22428" y="460997"/>
                  </a:lnTo>
                  <a:lnTo>
                    <a:pt x="21145" y="459727"/>
                  </a:lnTo>
                  <a:lnTo>
                    <a:pt x="18796" y="460997"/>
                  </a:lnTo>
                  <a:lnTo>
                    <a:pt x="20548" y="460997"/>
                  </a:lnTo>
                  <a:lnTo>
                    <a:pt x="21971" y="462267"/>
                  </a:lnTo>
                  <a:lnTo>
                    <a:pt x="28105" y="462267"/>
                  </a:lnTo>
                  <a:lnTo>
                    <a:pt x="27647" y="463537"/>
                  </a:lnTo>
                  <a:lnTo>
                    <a:pt x="33108" y="463537"/>
                  </a:lnTo>
                  <a:lnTo>
                    <a:pt x="33007" y="466077"/>
                  </a:lnTo>
                  <a:lnTo>
                    <a:pt x="30683" y="467347"/>
                  </a:lnTo>
                  <a:lnTo>
                    <a:pt x="24765" y="467347"/>
                  </a:lnTo>
                  <a:lnTo>
                    <a:pt x="24168" y="468617"/>
                  </a:lnTo>
                  <a:lnTo>
                    <a:pt x="23114" y="468617"/>
                  </a:lnTo>
                  <a:lnTo>
                    <a:pt x="27597" y="472427"/>
                  </a:lnTo>
                  <a:lnTo>
                    <a:pt x="26517" y="474967"/>
                  </a:lnTo>
                  <a:lnTo>
                    <a:pt x="23749" y="472427"/>
                  </a:lnTo>
                  <a:lnTo>
                    <a:pt x="22504" y="474967"/>
                  </a:lnTo>
                  <a:lnTo>
                    <a:pt x="23596" y="474967"/>
                  </a:lnTo>
                  <a:lnTo>
                    <a:pt x="24345" y="476237"/>
                  </a:lnTo>
                  <a:lnTo>
                    <a:pt x="33439" y="476237"/>
                  </a:lnTo>
                  <a:lnTo>
                    <a:pt x="37769" y="477507"/>
                  </a:lnTo>
                  <a:lnTo>
                    <a:pt x="47421" y="477507"/>
                  </a:lnTo>
                  <a:lnTo>
                    <a:pt x="49834" y="478777"/>
                  </a:lnTo>
                  <a:lnTo>
                    <a:pt x="44310" y="482587"/>
                  </a:lnTo>
                  <a:lnTo>
                    <a:pt x="43548" y="482587"/>
                  </a:lnTo>
                  <a:lnTo>
                    <a:pt x="42824" y="481317"/>
                  </a:lnTo>
                  <a:lnTo>
                    <a:pt x="38976" y="481317"/>
                  </a:lnTo>
                  <a:lnTo>
                    <a:pt x="38442" y="485127"/>
                  </a:lnTo>
                  <a:lnTo>
                    <a:pt x="40817" y="485127"/>
                  </a:lnTo>
                  <a:lnTo>
                    <a:pt x="37020" y="488937"/>
                  </a:lnTo>
                  <a:lnTo>
                    <a:pt x="35788" y="487667"/>
                  </a:lnTo>
                  <a:lnTo>
                    <a:pt x="35509" y="488937"/>
                  </a:lnTo>
                  <a:lnTo>
                    <a:pt x="36855" y="488937"/>
                  </a:lnTo>
                  <a:lnTo>
                    <a:pt x="1587" y="518147"/>
                  </a:lnTo>
                  <a:lnTo>
                    <a:pt x="30099" y="509257"/>
                  </a:lnTo>
                  <a:lnTo>
                    <a:pt x="38176" y="506717"/>
                  </a:lnTo>
                  <a:lnTo>
                    <a:pt x="37985" y="506717"/>
                  </a:lnTo>
                  <a:lnTo>
                    <a:pt x="37757" y="505447"/>
                  </a:lnTo>
                  <a:lnTo>
                    <a:pt x="37426" y="505447"/>
                  </a:lnTo>
                  <a:lnTo>
                    <a:pt x="27406" y="501637"/>
                  </a:lnTo>
                  <a:lnTo>
                    <a:pt x="27686" y="501637"/>
                  </a:lnTo>
                  <a:lnTo>
                    <a:pt x="28016" y="501256"/>
                  </a:lnTo>
                  <a:lnTo>
                    <a:pt x="27863" y="501637"/>
                  </a:lnTo>
                  <a:lnTo>
                    <a:pt x="31559" y="501637"/>
                  </a:lnTo>
                  <a:lnTo>
                    <a:pt x="32016" y="500367"/>
                  </a:lnTo>
                  <a:lnTo>
                    <a:pt x="31432" y="500367"/>
                  </a:lnTo>
                  <a:lnTo>
                    <a:pt x="31203" y="499097"/>
                  </a:lnTo>
                  <a:lnTo>
                    <a:pt x="29718" y="499097"/>
                  </a:lnTo>
                  <a:lnTo>
                    <a:pt x="35242" y="495287"/>
                  </a:lnTo>
                  <a:lnTo>
                    <a:pt x="35509" y="496557"/>
                  </a:lnTo>
                  <a:lnTo>
                    <a:pt x="38011" y="496557"/>
                  </a:lnTo>
                  <a:lnTo>
                    <a:pt x="40868" y="495287"/>
                  </a:lnTo>
                  <a:lnTo>
                    <a:pt x="42037" y="497827"/>
                  </a:lnTo>
                  <a:lnTo>
                    <a:pt x="46024" y="495287"/>
                  </a:lnTo>
                  <a:lnTo>
                    <a:pt x="48958" y="494017"/>
                  </a:lnTo>
                  <a:lnTo>
                    <a:pt x="48945" y="500367"/>
                  </a:lnTo>
                  <a:lnTo>
                    <a:pt x="47409" y="502907"/>
                  </a:lnTo>
                  <a:lnTo>
                    <a:pt x="45224" y="505180"/>
                  </a:lnTo>
                  <a:lnTo>
                    <a:pt x="44602" y="505447"/>
                  </a:lnTo>
                  <a:lnTo>
                    <a:pt x="43827" y="506717"/>
                  </a:lnTo>
                  <a:lnTo>
                    <a:pt x="44132" y="506717"/>
                  </a:lnTo>
                  <a:lnTo>
                    <a:pt x="47002" y="505447"/>
                  </a:lnTo>
                  <a:lnTo>
                    <a:pt x="47777" y="507987"/>
                  </a:lnTo>
                  <a:lnTo>
                    <a:pt x="49174" y="507987"/>
                  </a:lnTo>
                  <a:lnTo>
                    <a:pt x="49415" y="506717"/>
                  </a:lnTo>
                  <a:lnTo>
                    <a:pt x="49644" y="507987"/>
                  </a:lnTo>
                  <a:lnTo>
                    <a:pt x="50050" y="507987"/>
                  </a:lnTo>
                  <a:lnTo>
                    <a:pt x="51346" y="506717"/>
                  </a:lnTo>
                  <a:lnTo>
                    <a:pt x="53924" y="504177"/>
                  </a:lnTo>
                  <a:lnTo>
                    <a:pt x="54724" y="505447"/>
                  </a:lnTo>
                  <a:lnTo>
                    <a:pt x="54254" y="504177"/>
                  </a:lnTo>
                  <a:lnTo>
                    <a:pt x="54610" y="502907"/>
                  </a:lnTo>
                  <a:lnTo>
                    <a:pt x="54813" y="502907"/>
                  </a:lnTo>
                  <a:lnTo>
                    <a:pt x="55702" y="504177"/>
                  </a:lnTo>
                  <a:lnTo>
                    <a:pt x="55905" y="505447"/>
                  </a:lnTo>
                  <a:lnTo>
                    <a:pt x="55041" y="505447"/>
                  </a:lnTo>
                  <a:lnTo>
                    <a:pt x="59728" y="510527"/>
                  </a:lnTo>
                  <a:lnTo>
                    <a:pt x="59448" y="513067"/>
                  </a:lnTo>
                  <a:lnTo>
                    <a:pt x="48145" y="509282"/>
                  </a:lnTo>
                  <a:lnTo>
                    <a:pt x="45999" y="511797"/>
                  </a:lnTo>
                  <a:lnTo>
                    <a:pt x="46075" y="513067"/>
                  </a:lnTo>
                  <a:lnTo>
                    <a:pt x="46240" y="513067"/>
                  </a:lnTo>
                  <a:lnTo>
                    <a:pt x="46558" y="514337"/>
                  </a:lnTo>
                  <a:lnTo>
                    <a:pt x="47269" y="516877"/>
                  </a:lnTo>
                  <a:lnTo>
                    <a:pt x="48615" y="519417"/>
                  </a:lnTo>
                  <a:lnTo>
                    <a:pt x="51282" y="520687"/>
                  </a:lnTo>
                  <a:lnTo>
                    <a:pt x="45135" y="534657"/>
                  </a:lnTo>
                  <a:lnTo>
                    <a:pt x="62204" y="523227"/>
                  </a:lnTo>
                  <a:lnTo>
                    <a:pt x="64363" y="523227"/>
                  </a:lnTo>
                  <a:lnTo>
                    <a:pt x="66675" y="524497"/>
                  </a:lnTo>
                  <a:lnTo>
                    <a:pt x="67500" y="525767"/>
                  </a:lnTo>
                  <a:lnTo>
                    <a:pt x="66179" y="528307"/>
                  </a:lnTo>
                  <a:lnTo>
                    <a:pt x="66586" y="529577"/>
                  </a:lnTo>
                  <a:lnTo>
                    <a:pt x="67678" y="529577"/>
                  </a:lnTo>
                  <a:lnTo>
                    <a:pt x="68618" y="530847"/>
                  </a:lnTo>
                  <a:lnTo>
                    <a:pt x="69507" y="530847"/>
                  </a:lnTo>
                  <a:lnTo>
                    <a:pt x="69062" y="537197"/>
                  </a:lnTo>
                  <a:lnTo>
                    <a:pt x="74409" y="535927"/>
                  </a:lnTo>
                  <a:lnTo>
                    <a:pt x="72910" y="532117"/>
                  </a:lnTo>
                  <a:lnTo>
                    <a:pt x="72669" y="532117"/>
                  </a:lnTo>
                  <a:lnTo>
                    <a:pt x="74612" y="527037"/>
                  </a:lnTo>
                  <a:lnTo>
                    <a:pt x="74968" y="524497"/>
                  </a:lnTo>
                  <a:lnTo>
                    <a:pt x="74904" y="523227"/>
                  </a:lnTo>
                  <a:lnTo>
                    <a:pt x="74790" y="520687"/>
                  </a:lnTo>
                  <a:lnTo>
                    <a:pt x="76758" y="519417"/>
                  </a:lnTo>
                  <a:lnTo>
                    <a:pt x="79311" y="521957"/>
                  </a:lnTo>
                  <a:lnTo>
                    <a:pt x="80264" y="523227"/>
                  </a:lnTo>
                  <a:lnTo>
                    <a:pt x="81229" y="523227"/>
                  </a:lnTo>
                  <a:lnTo>
                    <a:pt x="80657" y="524497"/>
                  </a:lnTo>
                  <a:lnTo>
                    <a:pt x="81038" y="524497"/>
                  </a:lnTo>
                  <a:lnTo>
                    <a:pt x="81711" y="525767"/>
                  </a:lnTo>
                  <a:lnTo>
                    <a:pt x="85648" y="527037"/>
                  </a:lnTo>
                  <a:lnTo>
                    <a:pt x="85788" y="528307"/>
                  </a:lnTo>
                  <a:lnTo>
                    <a:pt x="85915" y="533387"/>
                  </a:lnTo>
                  <a:lnTo>
                    <a:pt x="83172" y="535927"/>
                  </a:lnTo>
                  <a:lnTo>
                    <a:pt x="85610" y="539737"/>
                  </a:lnTo>
                  <a:lnTo>
                    <a:pt x="83858" y="543547"/>
                  </a:lnTo>
                  <a:lnTo>
                    <a:pt x="84848" y="544817"/>
                  </a:lnTo>
                  <a:lnTo>
                    <a:pt x="85826" y="547357"/>
                  </a:lnTo>
                  <a:lnTo>
                    <a:pt x="87414" y="549897"/>
                  </a:lnTo>
                  <a:lnTo>
                    <a:pt x="88150" y="551167"/>
                  </a:lnTo>
                  <a:lnTo>
                    <a:pt x="89281" y="551167"/>
                  </a:lnTo>
                  <a:lnTo>
                    <a:pt x="90068" y="552437"/>
                  </a:lnTo>
                  <a:lnTo>
                    <a:pt x="90944" y="551167"/>
                  </a:lnTo>
                  <a:lnTo>
                    <a:pt x="91452" y="551167"/>
                  </a:lnTo>
                  <a:lnTo>
                    <a:pt x="91211" y="547357"/>
                  </a:lnTo>
                  <a:lnTo>
                    <a:pt x="90805" y="546087"/>
                  </a:lnTo>
                  <a:lnTo>
                    <a:pt x="90512" y="543547"/>
                  </a:lnTo>
                  <a:lnTo>
                    <a:pt x="90855" y="542277"/>
                  </a:lnTo>
                  <a:lnTo>
                    <a:pt x="91262" y="541007"/>
                  </a:lnTo>
                  <a:lnTo>
                    <a:pt x="94195" y="548627"/>
                  </a:lnTo>
                  <a:lnTo>
                    <a:pt x="96431" y="548627"/>
                  </a:lnTo>
                  <a:lnTo>
                    <a:pt x="100330" y="547357"/>
                  </a:lnTo>
                  <a:lnTo>
                    <a:pt x="102882" y="548627"/>
                  </a:lnTo>
                  <a:lnTo>
                    <a:pt x="107975" y="557517"/>
                  </a:lnTo>
                  <a:lnTo>
                    <a:pt x="110007" y="560057"/>
                  </a:lnTo>
                  <a:lnTo>
                    <a:pt x="110299" y="561327"/>
                  </a:lnTo>
                  <a:lnTo>
                    <a:pt x="111493" y="560057"/>
                  </a:lnTo>
                  <a:lnTo>
                    <a:pt x="111366" y="558787"/>
                  </a:lnTo>
                  <a:lnTo>
                    <a:pt x="111429" y="554977"/>
                  </a:lnTo>
                  <a:lnTo>
                    <a:pt x="111518" y="553707"/>
                  </a:lnTo>
                  <a:lnTo>
                    <a:pt x="109524" y="547357"/>
                  </a:lnTo>
                  <a:lnTo>
                    <a:pt x="110172" y="544817"/>
                  </a:lnTo>
                  <a:lnTo>
                    <a:pt x="110477" y="542277"/>
                  </a:lnTo>
                  <a:lnTo>
                    <a:pt x="110629" y="541007"/>
                  </a:lnTo>
                  <a:lnTo>
                    <a:pt x="109753" y="541007"/>
                  </a:lnTo>
                  <a:lnTo>
                    <a:pt x="106972" y="542277"/>
                  </a:lnTo>
                  <a:lnTo>
                    <a:pt x="104571" y="541007"/>
                  </a:lnTo>
                  <a:lnTo>
                    <a:pt x="101536" y="541007"/>
                  </a:lnTo>
                  <a:lnTo>
                    <a:pt x="100812" y="539737"/>
                  </a:lnTo>
                  <a:lnTo>
                    <a:pt x="100584" y="538467"/>
                  </a:lnTo>
                  <a:lnTo>
                    <a:pt x="101346" y="537197"/>
                  </a:lnTo>
                  <a:lnTo>
                    <a:pt x="103378" y="535927"/>
                  </a:lnTo>
                  <a:lnTo>
                    <a:pt x="106464" y="535927"/>
                  </a:lnTo>
                  <a:lnTo>
                    <a:pt x="107149" y="538467"/>
                  </a:lnTo>
                  <a:lnTo>
                    <a:pt x="110896" y="538467"/>
                  </a:lnTo>
                  <a:lnTo>
                    <a:pt x="111366" y="535927"/>
                  </a:lnTo>
                  <a:lnTo>
                    <a:pt x="111848" y="533387"/>
                  </a:lnTo>
                  <a:lnTo>
                    <a:pt x="112179" y="532117"/>
                  </a:lnTo>
                  <a:lnTo>
                    <a:pt x="110934" y="533387"/>
                  </a:lnTo>
                  <a:lnTo>
                    <a:pt x="94780" y="527037"/>
                  </a:lnTo>
                  <a:lnTo>
                    <a:pt x="93764" y="525767"/>
                  </a:lnTo>
                  <a:lnTo>
                    <a:pt x="91287" y="523227"/>
                  </a:lnTo>
                  <a:lnTo>
                    <a:pt x="89357" y="524497"/>
                  </a:lnTo>
                  <a:lnTo>
                    <a:pt x="86664" y="523227"/>
                  </a:lnTo>
                  <a:lnTo>
                    <a:pt x="86118" y="521957"/>
                  </a:lnTo>
                  <a:lnTo>
                    <a:pt x="85686" y="519417"/>
                  </a:lnTo>
                  <a:lnTo>
                    <a:pt x="87795" y="518147"/>
                  </a:lnTo>
                  <a:lnTo>
                    <a:pt x="88430" y="516877"/>
                  </a:lnTo>
                  <a:lnTo>
                    <a:pt x="88963" y="516877"/>
                  </a:lnTo>
                  <a:lnTo>
                    <a:pt x="91948" y="518147"/>
                  </a:lnTo>
                  <a:lnTo>
                    <a:pt x="92989" y="516877"/>
                  </a:lnTo>
                  <a:lnTo>
                    <a:pt x="93637" y="514337"/>
                  </a:lnTo>
                  <a:lnTo>
                    <a:pt x="96291" y="511797"/>
                  </a:lnTo>
                  <a:lnTo>
                    <a:pt x="98285" y="511797"/>
                  </a:lnTo>
                  <a:lnTo>
                    <a:pt x="100203" y="510527"/>
                  </a:lnTo>
                  <a:lnTo>
                    <a:pt x="96520" y="507987"/>
                  </a:lnTo>
                  <a:lnTo>
                    <a:pt x="99580" y="505447"/>
                  </a:lnTo>
                  <a:lnTo>
                    <a:pt x="100228" y="504177"/>
                  </a:lnTo>
                  <a:lnTo>
                    <a:pt x="105765" y="504177"/>
                  </a:lnTo>
                  <a:lnTo>
                    <a:pt x="108064" y="502907"/>
                  </a:lnTo>
                  <a:lnTo>
                    <a:pt x="114109" y="499097"/>
                  </a:lnTo>
                  <a:lnTo>
                    <a:pt x="116547" y="496557"/>
                  </a:lnTo>
                  <a:lnTo>
                    <a:pt x="116840" y="496557"/>
                  </a:lnTo>
                  <a:lnTo>
                    <a:pt x="117398" y="495287"/>
                  </a:lnTo>
                  <a:lnTo>
                    <a:pt x="111467" y="495287"/>
                  </a:lnTo>
                  <a:lnTo>
                    <a:pt x="109448" y="494017"/>
                  </a:lnTo>
                  <a:lnTo>
                    <a:pt x="106438" y="486397"/>
                  </a:lnTo>
                  <a:lnTo>
                    <a:pt x="106311" y="482587"/>
                  </a:lnTo>
                  <a:lnTo>
                    <a:pt x="106895" y="480047"/>
                  </a:lnTo>
                  <a:lnTo>
                    <a:pt x="107188" y="478777"/>
                  </a:lnTo>
                  <a:lnTo>
                    <a:pt x="107480" y="478777"/>
                  </a:lnTo>
                  <a:lnTo>
                    <a:pt x="107861" y="477507"/>
                  </a:lnTo>
                  <a:lnTo>
                    <a:pt x="104635" y="476237"/>
                  </a:lnTo>
                  <a:lnTo>
                    <a:pt x="103581" y="472427"/>
                  </a:lnTo>
                  <a:lnTo>
                    <a:pt x="104940" y="467347"/>
                  </a:lnTo>
                  <a:lnTo>
                    <a:pt x="104978" y="464807"/>
                  </a:lnTo>
                  <a:lnTo>
                    <a:pt x="105244" y="463537"/>
                  </a:lnTo>
                  <a:lnTo>
                    <a:pt x="105752" y="462267"/>
                  </a:lnTo>
                  <a:lnTo>
                    <a:pt x="106641" y="460997"/>
                  </a:lnTo>
                  <a:lnTo>
                    <a:pt x="108115" y="458457"/>
                  </a:lnTo>
                  <a:lnTo>
                    <a:pt x="109880" y="457187"/>
                  </a:lnTo>
                  <a:lnTo>
                    <a:pt x="110502" y="455917"/>
                  </a:lnTo>
                  <a:lnTo>
                    <a:pt x="115506" y="455917"/>
                  </a:lnTo>
                  <a:lnTo>
                    <a:pt x="116027" y="457187"/>
                  </a:lnTo>
                  <a:lnTo>
                    <a:pt x="116420" y="458457"/>
                  </a:lnTo>
                  <a:lnTo>
                    <a:pt x="116865" y="459727"/>
                  </a:lnTo>
                  <a:lnTo>
                    <a:pt x="119608" y="459727"/>
                  </a:lnTo>
                  <a:lnTo>
                    <a:pt x="120548" y="458457"/>
                  </a:lnTo>
                  <a:lnTo>
                    <a:pt x="123888" y="458457"/>
                  </a:lnTo>
                  <a:lnTo>
                    <a:pt x="122885" y="457187"/>
                  </a:lnTo>
                  <a:lnTo>
                    <a:pt x="124752" y="457187"/>
                  </a:lnTo>
                  <a:lnTo>
                    <a:pt x="125628" y="455917"/>
                  </a:lnTo>
                  <a:lnTo>
                    <a:pt x="126199" y="454647"/>
                  </a:lnTo>
                  <a:lnTo>
                    <a:pt x="127330" y="454647"/>
                  </a:lnTo>
                  <a:lnTo>
                    <a:pt x="121615" y="453377"/>
                  </a:lnTo>
                  <a:lnTo>
                    <a:pt x="119735" y="455917"/>
                  </a:lnTo>
                  <a:lnTo>
                    <a:pt x="115328" y="454647"/>
                  </a:lnTo>
                  <a:lnTo>
                    <a:pt x="114871" y="453377"/>
                  </a:lnTo>
                  <a:lnTo>
                    <a:pt x="114490" y="453377"/>
                  </a:lnTo>
                  <a:lnTo>
                    <a:pt x="114261" y="452107"/>
                  </a:lnTo>
                  <a:lnTo>
                    <a:pt x="115811" y="448297"/>
                  </a:lnTo>
                  <a:lnTo>
                    <a:pt x="116840" y="445757"/>
                  </a:lnTo>
                  <a:lnTo>
                    <a:pt x="120408" y="448297"/>
                  </a:lnTo>
                  <a:lnTo>
                    <a:pt x="123050" y="447027"/>
                  </a:lnTo>
                  <a:lnTo>
                    <a:pt x="124510" y="448297"/>
                  </a:lnTo>
                  <a:lnTo>
                    <a:pt x="124472" y="450837"/>
                  </a:lnTo>
                  <a:lnTo>
                    <a:pt x="126466" y="450837"/>
                  </a:lnTo>
                  <a:lnTo>
                    <a:pt x="127469" y="452107"/>
                  </a:lnTo>
                  <a:lnTo>
                    <a:pt x="127571" y="453377"/>
                  </a:lnTo>
                  <a:lnTo>
                    <a:pt x="127330" y="454647"/>
                  </a:lnTo>
                  <a:lnTo>
                    <a:pt x="128955" y="454647"/>
                  </a:lnTo>
                  <a:lnTo>
                    <a:pt x="128562" y="455917"/>
                  </a:lnTo>
                  <a:lnTo>
                    <a:pt x="127939" y="457187"/>
                  </a:lnTo>
                  <a:lnTo>
                    <a:pt x="127584" y="457187"/>
                  </a:lnTo>
                  <a:lnTo>
                    <a:pt x="127914" y="458457"/>
                  </a:lnTo>
                  <a:lnTo>
                    <a:pt x="127292" y="458457"/>
                  </a:lnTo>
                  <a:lnTo>
                    <a:pt x="126873" y="459727"/>
                  </a:lnTo>
                  <a:lnTo>
                    <a:pt x="126796" y="462267"/>
                  </a:lnTo>
                  <a:lnTo>
                    <a:pt x="127139" y="463537"/>
                  </a:lnTo>
                  <a:lnTo>
                    <a:pt x="127660" y="466077"/>
                  </a:lnTo>
                  <a:lnTo>
                    <a:pt x="128003" y="467347"/>
                  </a:lnTo>
                  <a:lnTo>
                    <a:pt x="128765" y="468617"/>
                  </a:lnTo>
                  <a:lnTo>
                    <a:pt x="130352" y="469887"/>
                  </a:lnTo>
                  <a:lnTo>
                    <a:pt x="132080" y="469887"/>
                  </a:lnTo>
                  <a:lnTo>
                    <a:pt x="132689" y="467347"/>
                  </a:lnTo>
                  <a:lnTo>
                    <a:pt x="131597" y="467347"/>
                  </a:lnTo>
                  <a:lnTo>
                    <a:pt x="130365" y="466077"/>
                  </a:lnTo>
                  <a:lnTo>
                    <a:pt x="129324" y="464807"/>
                  </a:lnTo>
                  <a:lnTo>
                    <a:pt x="129082" y="463537"/>
                  </a:lnTo>
                  <a:lnTo>
                    <a:pt x="129273" y="463537"/>
                  </a:lnTo>
                  <a:lnTo>
                    <a:pt x="129501" y="462267"/>
                  </a:lnTo>
                  <a:lnTo>
                    <a:pt x="130187" y="460997"/>
                  </a:lnTo>
                  <a:lnTo>
                    <a:pt x="132715" y="458457"/>
                  </a:lnTo>
                  <a:lnTo>
                    <a:pt x="134696" y="455917"/>
                  </a:lnTo>
                  <a:lnTo>
                    <a:pt x="135305" y="455917"/>
                  </a:lnTo>
                  <a:lnTo>
                    <a:pt x="136918" y="454647"/>
                  </a:lnTo>
                  <a:lnTo>
                    <a:pt x="137604" y="454647"/>
                  </a:lnTo>
                  <a:lnTo>
                    <a:pt x="139395" y="453377"/>
                  </a:lnTo>
                  <a:lnTo>
                    <a:pt x="140538" y="452107"/>
                  </a:lnTo>
                  <a:lnTo>
                    <a:pt x="141998" y="452107"/>
                  </a:lnTo>
                  <a:lnTo>
                    <a:pt x="142201" y="450837"/>
                  </a:lnTo>
                  <a:lnTo>
                    <a:pt x="140893" y="447027"/>
                  </a:lnTo>
                  <a:lnTo>
                    <a:pt x="142036" y="445757"/>
                  </a:lnTo>
                  <a:lnTo>
                    <a:pt x="143256" y="444487"/>
                  </a:lnTo>
                  <a:lnTo>
                    <a:pt x="148018" y="444487"/>
                  </a:lnTo>
                  <a:lnTo>
                    <a:pt x="149479" y="445757"/>
                  </a:lnTo>
                  <a:lnTo>
                    <a:pt x="152095" y="445757"/>
                  </a:lnTo>
                  <a:lnTo>
                    <a:pt x="153593" y="444487"/>
                  </a:lnTo>
                  <a:lnTo>
                    <a:pt x="153073" y="444487"/>
                  </a:lnTo>
                  <a:lnTo>
                    <a:pt x="152996" y="443217"/>
                  </a:lnTo>
                  <a:lnTo>
                    <a:pt x="155232" y="443217"/>
                  </a:lnTo>
                  <a:lnTo>
                    <a:pt x="165493" y="441947"/>
                  </a:lnTo>
                  <a:lnTo>
                    <a:pt x="165493" y="443217"/>
                  </a:lnTo>
                  <a:lnTo>
                    <a:pt x="164579" y="444487"/>
                  </a:lnTo>
                  <a:lnTo>
                    <a:pt x="163106" y="445757"/>
                  </a:lnTo>
                  <a:lnTo>
                    <a:pt x="163017" y="447027"/>
                  </a:lnTo>
                  <a:lnTo>
                    <a:pt x="162509" y="449567"/>
                  </a:lnTo>
                  <a:lnTo>
                    <a:pt x="166573" y="449567"/>
                  </a:lnTo>
                  <a:lnTo>
                    <a:pt x="165862" y="448297"/>
                  </a:lnTo>
                  <a:lnTo>
                    <a:pt x="166636" y="445757"/>
                  </a:lnTo>
                  <a:lnTo>
                    <a:pt x="167754" y="444487"/>
                  </a:lnTo>
                  <a:lnTo>
                    <a:pt x="168452" y="443217"/>
                  </a:lnTo>
                  <a:lnTo>
                    <a:pt x="170307" y="441947"/>
                  </a:lnTo>
                  <a:lnTo>
                    <a:pt x="172808" y="441947"/>
                  </a:lnTo>
                  <a:lnTo>
                    <a:pt x="173951" y="440677"/>
                  </a:lnTo>
                  <a:lnTo>
                    <a:pt x="178295" y="441947"/>
                  </a:lnTo>
                  <a:lnTo>
                    <a:pt x="181013" y="440677"/>
                  </a:lnTo>
                  <a:lnTo>
                    <a:pt x="183057" y="443217"/>
                  </a:lnTo>
                  <a:lnTo>
                    <a:pt x="181749" y="443217"/>
                  </a:lnTo>
                  <a:lnTo>
                    <a:pt x="179527" y="445757"/>
                  </a:lnTo>
                  <a:lnTo>
                    <a:pt x="183553" y="447027"/>
                  </a:lnTo>
                  <a:lnTo>
                    <a:pt x="182422" y="449567"/>
                  </a:lnTo>
                  <a:lnTo>
                    <a:pt x="181889" y="449287"/>
                  </a:lnTo>
                  <a:lnTo>
                    <a:pt x="181889" y="454647"/>
                  </a:lnTo>
                  <a:lnTo>
                    <a:pt x="180670" y="457187"/>
                  </a:lnTo>
                  <a:lnTo>
                    <a:pt x="178054" y="455917"/>
                  </a:lnTo>
                  <a:lnTo>
                    <a:pt x="180416" y="455917"/>
                  </a:lnTo>
                  <a:lnTo>
                    <a:pt x="180975" y="454647"/>
                  </a:lnTo>
                  <a:lnTo>
                    <a:pt x="181889" y="454647"/>
                  </a:lnTo>
                  <a:lnTo>
                    <a:pt x="181889" y="449287"/>
                  </a:lnTo>
                  <a:lnTo>
                    <a:pt x="180022" y="448297"/>
                  </a:lnTo>
                  <a:lnTo>
                    <a:pt x="178054" y="449567"/>
                  </a:lnTo>
                  <a:lnTo>
                    <a:pt x="175768" y="449567"/>
                  </a:lnTo>
                  <a:lnTo>
                    <a:pt x="174675" y="448297"/>
                  </a:lnTo>
                  <a:lnTo>
                    <a:pt x="173088" y="448297"/>
                  </a:lnTo>
                  <a:lnTo>
                    <a:pt x="173126" y="452107"/>
                  </a:lnTo>
                  <a:lnTo>
                    <a:pt x="172326" y="454647"/>
                  </a:lnTo>
                  <a:lnTo>
                    <a:pt x="169583" y="455917"/>
                  </a:lnTo>
                  <a:lnTo>
                    <a:pt x="168630" y="454926"/>
                  </a:lnTo>
                  <a:lnTo>
                    <a:pt x="168630" y="464807"/>
                  </a:lnTo>
                  <a:lnTo>
                    <a:pt x="168605" y="467347"/>
                  </a:lnTo>
                  <a:lnTo>
                    <a:pt x="167195" y="467347"/>
                  </a:lnTo>
                  <a:lnTo>
                    <a:pt x="167373" y="466077"/>
                  </a:lnTo>
                  <a:lnTo>
                    <a:pt x="167767" y="464807"/>
                  </a:lnTo>
                  <a:lnTo>
                    <a:pt x="168630" y="464807"/>
                  </a:lnTo>
                  <a:lnTo>
                    <a:pt x="168630" y="454926"/>
                  </a:lnTo>
                  <a:lnTo>
                    <a:pt x="168376" y="454647"/>
                  </a:lnTo>
                  <a:lnTo>
                    <a:pt x="168313" y="452107"/>
                  </a:lnTo>
                  <a:lnTo>
                    <a:pt x="168008" y="451764"/>
                  </a:lnTo>
                  <a:lnTo>
                    <a:pt x="168008" y="457187"/>
                  </a:lnTo>
                  <a:lnTo>
                    <a:pt x="167449" y="458457"/>
                  </a:lnTo>
                  <a:lnTo>
                    <a:pt x="166992" y="458457"/>
                  </a:lnTo>
                  <a:lnTo>
                    <a:pt x="167398" y="457187"/>
                  </a:lnTo>
                  <a:lnTo>
                    <a:pt x="168008" y="457187"/>
                  </a:lnTo>
                  <a:lnTo>
                    <a:pt x="168008" y="451764"/>
                  </a:lnTo>
                  <a:lnTo>
                    <a:pt x="167208" y="450837"/>
                  </a:lnTo>
                  <a:lnTo>
                    <a:pt x="163360" y="450837"/>
                  </a:lnTo>
                  <a:lnTo>
                    <a:pt x="163360" y="462267"/>
                  </a:lnTo>
                  <a:lnTo>
                    <a:pt x="163004" y="462267"/>
                  </a:lnTo>
                  <a:lnTo>
                    <a:pt x="162915" y="460997"/>
                  </a:lnTo>
                  <a:lnTo>
                    <a:pt x="163334" y="460997"/>
                  </a:lnTo>
                  <a:lnTo>
                    <a:pt x="163360" y="462267"/>
                  </a:lnTo>
                  <a:lnTo>
                    <a:pt x="163360" y="450837"/>
                  </a:lnTo>
                  <a:lnTo>
                    <a:pt x="162902" y="450837"/>
                  </a:lnTo>
                  <a:lnTo>
                    <a:pt x="162902" y="455917"/>
                  </a:lnTo>
                  <a:lnTo>
                    <a:pt x="162026" y="457187"/>
                  </a:lnTo>
                  <a:lnTo>
                    <a:pt x="161137" y="457187"/>
                  </a:lnTo>
                  <a:lnTo>
                    <a:pt x="159740" y="455917"/>
                  </a:lnTo>
                  <a:lnTo>
                    <a:pt x="158775" y="455917"/>
                  </a:lnTo>
                  <a:lnTo>
                    <a:pt x="160591" y="454647"/>
                  </a:lnTo>
                  <a:lnTo>
                    <a:pt x="162356" y="455917"/>
                  </a:lnTo>
                  <a:lnTo>
                    <a:pt x="162902" y="455917"/>
                  </a:lnTo>
                  <a:lnTo>
                    <a:pt x="162902" y="450837"/>
                  </a:lnTo>
                  <a:lnTo>
                    <a:pt x="157962" y="450837"/>
                  </a:lnTo>
                  <a:lnTo>
                    <a:pt x="153365" y="450837"/>
                  </a:lnTo>
                  <a:lnTo>
                    <a:pt x="151244" y="452107"/>
                  </a:lnTo>
                  <a:lnTo>
                    <a:pt x="150025" y="450837"/>
                  </a:lnTo>
                  <a:lnTo>
                    <a:pt x="150710" y="453377"/>
                  </a:lnTo>
                  <a:lnTo>
                    <a:pt x="151574" y="453377"/>
                  </a:lnTo>
                  <a:lnTo>
                    <a:pt x="152514" y="454647"/>
                  </a:lnTo>
                  <a:lnTo>
                    <a:pt x="155702" y="454647"/>
                  </a:lnTo>
                  <a:lnTo>
                    <a:pt x="156349" y="457187"/>
                  </a:lnTo>
                  <a:lnTo>
                    <a:pt x="155956" y="458457"/>
                  </a:lnTo>
                  <a:lnTo>
                    <a:pt x="153987" y="459727"/>
                  </a:lnTo>
                  <a:lnTo>
                    <a:pt x="153136" y="460997"/>
                  </a:lnTo>
                  <a:lnTo>
                    <a:pt x="152133" y="462267"/>
                  </a:lnTo>
                  <a:lnTo>
                    <a:pt x="157289" y="467347"/>
                  </a:lnTo>
                  <a:lnTo>
                    <a:pt x="156552" y="468617"/>
                  </a:lnTo>
                  <a:lnTo>
                    <a:pt x="155498" y="468617"/>
                  </a:lnTo>
                  <a:lnTo>
                    <a:pt x="152742" y="469887"/>
                  </a:lnTo>
                  <a:lnTo>
                    <a:pt x="150977" y="471157"/>
                  </a:lnTo>
                  <a:lnTo>
                    <a:pt x="149872" y="472427"/>
                  </a:lnTo>
                  <a:lnTo>
                    <a:pt x="153898" y="476237"/>
                  </a:lnTo>
                  <a:lnTo>
                    <a:pt x="157492" y="480047"/>
                  </a:lnTo>
                  <a:lnTo>
                    <a:pt x="160591" y="483857"/>
                  </a:lnTo>
                  <a:lnTo>
                    <a:pt x="161785" y="481317"/>
                  </a:lnTo>
                  <a:lnTo>
                    <a:pt x="162623" y="478777"/>
                  </a:lnTo>
                  <a:lnTo>
                    <a:pt x="165061" y="474967"/>
                  </a:lnTo>
                  <a:lnTo>
                    <a:pt x="166827" y="472427"/>
                  </a:lnTo>
                  <a:lnTo>
                    <a:pt x="171094" y="468617"/>
                  </a:lnTo>
                  <a:lnTo>
                    <a:pt x="171678" y="467347"/>
                  </a:lnTo>
                  <a:lnTo>
                    <a:pt x="172834" y="464807"/>
                  </a:lnTo>
                  <a:lnTo>
                    <a:pt x="173418" y="463537"/>
                  </a:lnTo>
                  <a:lnTo>
                    <a:pt x="174205" y="462267"/>
                  </a:lnTo>
                  <a:lnTo>
                    <a:pt x="175920" y="462267"/>
                  </a:lnTo>
                  <a:lnTo>
                    <a:pt x="177190" y="463537"/>
                  </a:lnTo>
                  <a:lnTo>
                    <a:pt x="177114" y="464807"/>
                  </a:lnTo>
                  <a:lnTo>
                    <a:pt x="176707" y="465137"/>
                  </a:lnTo>
                  <a:lnTo>
                    <a:pt x="176707" y="474967"/>
                  </a:lnTo>
                  <a:lnTo>
                    <a:pt x="174345" y="477507"/>
                  </a:lnTo>
                  <a:lnTo>
                    <a:pt x="173507" y="476237"/>
                  </a:lnTo>
                  <a:lnTo>
                    <a:pt x="172554" y="476237"/>
                  </a:lnTo>
                  <a:lnTo>
                    <a:pt x="171437" y="474967"/>
                  </a:lnTo>
                  <a:lnTo>
                    <a:pt x="171589" y="473697"/>
                  </a:lnTo>
                  <a:lnTo>
                    <a:pt x="172834" y="472427"/>
                  </a:lnTo>
                  <a:lnTo>
                    <a:pt x="174294" y="473697"/>
                  </a:lnTo>
                  <a:lnTo>
                    <a:pt x="175145" y="473697"/>
                  </a:lnTo>
                  <a:lnTo>
                    <a:pt x="175844" y="474967"/>
                  </a:lnTo>
                  <a:lnTo>
                    <a:pt x="176707" y="474967"/>
                  </a:lnTo>
                  <a:lnTo>
                    <a:pt x="176707" y="465137"/>
                  </a:lnTo>
                  <a:lnTo>
                    <a:pt x="172339" y="468617"/>
                  </a:lnTo>
                  <a:lnTo>
                    <a:pt x="169964" y="472427"/>
                  </a:lnTo>
                  <a:lnTo>
                    <a:pt x="167855" y="474726"/>
                  </a:lnTo>
                  <a:lnTo>
                    <a:pt x="167855" y="487667"/>
                  </a:lnTo>
                  <a:lnTo>
                    <a:pt x="166116" y="487667"/>
                  </a:lnTo>
                  <a:lnTo>
                    <a:pt x="165874" y="486397"/>
                  </a:lnTo>
                  <a:lnTo>
                    <a:pt x="166395" y="486397"/>
                  </a:lnTo>
                  <a:lnTo>
                    <a:pt x="166916" y="485127"/>
                  </a:lnTo>
                  <a:lnTo>
                    <a:pt x="167182" y="486397"/>
                  </a:lnTo>
                  <a:lnTo>
                    <a:pt x="167855" y="487667"/>
                  </a:lnTo>
                  <a:lnTo>
                    <a:pt x="167855" y="474726"/>
                  </a:lnTo>
                  <a:lnTo>
                    <a:pt x="166458" y="476237"/>
                  </a:lnTo>
                  <a:lnTo>
                    <a:pt x="165798" y="477507"/>
                  </a:lnTo>
                  <a:lnTo>
                    <a:pt x="163588" y="480047"/>
                  </a:lnTo>
                  <a:lnTo>
                    <a:pt x="162217" y="482587"/>
                  </a:lnTo>
                  <a:lnTo>
                    <a:pt x="160947" y="485127"/>
                  </a:lnTo>
                  <a:lnTo>
                    <a:pt x="161594" y="485127"/>
                  </a:lnTo>
                  <a:lnTo>
                    <a:pt x="162242" y="486397"/>
                  </a:lnTo>
                  <a:lnTo>
                    <a:pt x="162852" y="487667"/>
                  </a:lnTo>
                  <a:lnTo>
                    <a:pt x="150355" y="497827"/>
                  </a:lnTo>
                  <a:lnTo>
                    <a:pt x="150075" y="499097"/>
                  </a:lnTo>
                  <a:lnTo>
                    <a:pt x="135864" y="510527"/>
                  </a:lnTo>
                  <a:lnTo>
                    <a:pt x="135699" y="510527"/>
                  </a:lnTo>
                  <a:lnTo>
                    <a:pt x="135610" y="511797"/>
                  </a:lnTo>
                  <a:lnTo>
                    <a:pt x="131279" y="515607"/>
                  </a:lnTo>
                  <a:lnTo>
                    <a:pt x="133515" y="516877"/>
                  </a:lnTo>
                  <a:lnTo>
                    <a:pt x="135293" y="519417"/>
                  </a:lnTo>
                  <a:lnTo>
                    <a:pt x="137922" y="521957"/>
                  </a:lnTo>
                  <a:lnTo>
                    <a:pt x="138417" y="521957"/>
                  </a:lnTo>
                  <a:lnTo>
                    <a:pt x="140652" y="523227"/>
                  </a:lnTo>
                  <a:lnTo>
                    <a:pt x="145338" y="523227"/>
                  </a:lnTo>
                  <a:lnTo>
                    <a:pt x="144741" y="527037"/>
                  </a:lnTo>
                  <a:lnTo>
                    <a:pt x="144881" y="527037"/>
                  </a:lnTo>
                  <a:lnTo>
                    <a:pt x="148945" y="528307"/>
                  </a:lnTo>
                  <a:lnTo>
                    <a:pt x="148628" y="529577"/>
                  </a:lnTo>
                  <a:lnTo>
                    <a:pt x="148120" y="529577"/>
                  </a:lnTo>
                  <a:lnTo>
                    <a:pt x="148513" y="530847"/>
                  </a:lnTo>
                  <a:lnTo>
                    <a:pt x="149301" y="532117"/>
                  </a:lnTo>
                  <a:lnTo>
                    <a:pt x="152311" y="532117"/>
                  </a:lnTo>
                  <a:lnTo>
                    <a:pt x="156946" y="533387"/>
                  </a:lnTo>
                  <a:lnTo>
                    <a:pt x="158203" y="534657"/>
                  </a:lnTo>
                  <a:lnTo>
                    <a:pt x="157416" y="539737"/>
                  </a:lnTo>
                  <a:lnTo>
                    <a:pt x="158788" y="543547"/>
                  </a:lnTo>
                  <a:lnTo>
                    <a:pt x="162852" y="548627"/>
                  </a:lnTo>
                  <a:lnTo>
                    <a:pt x="167157" y="548627"/>
                  </a:lnTo>
                  <a:lnTo>
                    <a:pt x="167881" y="546087"/>
                  </a:lnTo>
                  <a:lnTo>
                    <a:pt x="167487" y="544817"/>
                  </a:lnTo>
                  <a:lnTo>
                    <a:pt x="167093" y="544817"/>
                  </a:lnTo>
                  <a:lnTo>
                    <a:pt x="163804" y="543547"/>
                  </a:lnTo>
                  <a:lnTo>
                    <a:pt x="163017" y="539737"/>
                  </a:lnTo>
                  <a:lnTo>
                    <a:pt x="164795" y="534657"/>
                  </a:lnTo>
                  <a:lnTo>
                    <a:pt x="164414" y="532117"/>
                  </a:lnTo>
                  <a:lnTo>
                    <a:pt x="163576" y="529577"/>
                  </a:lnTo>
                  <a:lnTo>
                    <a:pt x="165633" y="527037"/>
                  </a:lnTo>
                  <a:lnTo>
                    <a:pt x="167462" y="523227"/>
                  </a:lnTo>
                  <a:lnTo>
                    <a:pt x="168910" y="516877"/>
                  </a:lnTo>
                  <a:lnTo>
                    <a:pt x="170268" y="514337"/>
                  </a:lnTo>
                  <a:lnTo>
                    <a:pt x="172478" y="513067"/>
                  </a:lnTo>
                  <a:lnTo>
                    <a:pt x="171881" y="506717"/>
                  </a:lnTo>
                  <a:lnTo>
                    <a:pt x="173647" y="506717"/>
                  </a:lnTo>
                  <a:lnTo>
                    <a:pt x="173875" y="504177"/>
                  </a:lnTo>
                  <a:lnTo>
                    <a:pt x="176098" y="504177"/>
                  </a:lnTo>
                  <a:lnTo>
                    <a:pt x="177063" y="505447"/>
                  </a:lnTo>
                  <a:lnTo>
                    <a:pt x="176072" y="509257"/>
                  </a:lnTo>
                  <a:lnTo>
                    <a:pt x="179578" y="507987"/>
                  </a:lnTo>
                  <a:lnTo>
                    <a:pt x="182841" y="504177"/>
                  </a:lnTo>
                  <a:lnTo>
                    <a:pt x="183921" y="502907"/>
                  </a:lnTo>
                  <a:lnTo>
                    <a:pt x="183629" y="499097"/>
                  </a:lnTo>
                  <a:lnTo>
                    <a:pt x="184150" y="497827"/>
                  </a:lnTo>
                  <a:lnTo>
                    <a:pt x="186563" y="494017"/>
                  </a:lnTo>
                  <a:lnTo>
                    <a:pt x="186829" y="491477"/>
                  </a:lnTo>
                  <a:lnTo>
                    <a:pt x="186969" y="490207"/>
                  </a:lnTo>
                  <a:lnTo>
                    <a:pt x="185445" y="486397"/>
                  </a:lnTo>
                  <a:lnTo>
                    <a:pt x="185788" y="486397"/>
                  </a:lnTo>
                  <a:lnTo>
                    <a:pt x="187350" y="485127"/>
                  </a:lnTo>
                  <a:lnTo>
                    <a:pt x="189039" y="485127"/>
                  </a:lnTo>
                  <a:lnTo>
                    <a:pt x="191922" y="483857"/>
                  </a:lnTo>
                  <a:lnTo>
                    <a:pt x="193167" y="483857"/>
                  </a:lnTo>
                  <a:lnTo>
                    <a:pt x="195681" y="481317"/>
                  </a:lnTo>
                  <a:lnTo>
                    <a:pt x="195872" y="481317"/>
                  </a:lnTo>
                  <a:lnTo>
                    <a:pt x="194779" y="477507"/>
                  </a:lnTo>
                  <a:lnTo>
                    <a:pt x="193979" y="476237"/>
                  </a:lnTo>
                  <a:lnTo>
                    <a:pt x="189966" y="477507"/>
                  </a:lnTo>
                  <a:lnTo>
                    <a:pt x="188010" y="476237"/>
                  </a:lnTo>
                  <a:lnTo>
                    <a:pt x="187655" y="476084"/>
                  </a:lnTo>
                  <a:lnTo>
                    <a:pt x="187655" y="478777"/>
                  </a:lnTo>
                  <a:lnTo>
                    <a:pt x="186359" y="483857"/>
                  </a:lnTo>
                  <a:lnTo>
                    <a:pt x="183870" y="485127"/>
                  </a:lnTo>
                  <a:lnTo>
                    <a:pt x="182359" y="487667"/>
                  </a:lnTo>
                  <a:lnTo>
                    <a:pt x="180492" y="490207"/>
                  </a:lnTo>
                  <a:lnTo>
                    <a:pt x="179578" y="491477"/>
                  </a:lnTo>
                  <a:lnTo>
                    <a:pt x="176250" y="490207"/>
                  </a:lnTo>
                  <a:lnTo>
                    <a:pt x="174967" y="490207"/>
                  </a:lnTo>
                  <a:lnTo>
                    <a:pt x="174739" y="487667"/>
                  </a:lnTo>
                  <a:lnTo>
                    <a:pt x="174701" y="483857"/>
                  </a:lnTo>
                  <a:lnTo>
                    <a:pt x="175895" y="483857"/>
                  </a:lnTo>
                  <a:lnTo>
                    <a:pt x="176911" y="485127"/>
                  </a:lnTo>
                  <a:lnTo>
                    <a:pt x="179095" y="483857"/>
                  </a:lnTo>
                  <a:lnTo>
                    <a:pt x="180467" y="483857"/>
                  </a:lnTo>
                  <a:lnTo>
                    <a:pt x="183235" y="481317"/>
                  </a:lnTo>
                  <a:lnTo>
                    <a:pt x="184746" y="482587"/>
                  </a:lnTo>
                  <a:lnTo>
                    <a:pt x="186359" y="483857"/>
                  </a:lnTo>
                  <a:lnTo>
                    <a:pt x="183629" y="481317"/>
                  </a:lnTo>
                  <a:lnTo>
                    <a:pt x="180898" y="478777"/>
                  </a:lnTo>
                  <a:lnTo>
                    <a:pt x="183400" y="477507"/>
                  </a:lnTo>
                  <a:lnTo>
                    <a:pt x="185331" y="478777"/>
                  </a:lnTo>
                  <a:lnTo>
                    <a:pt x="187655" y="478777"/>
                  </a:lnTo>
                  <a:lnTo>
                    <a:pt x="187655" y="476084"/>
                  </a:lnTo>
                  <a:lnTo>
                    <a:pt x="185254" y="474967"/>
                  </a:lnTo>
                  <a:lnTo>
                    <a:pt x="184480" y="474967"/>
                  </a:lnTo>
                  <a:lnTo>
                    <a:pt x="184492" y="472427"/>
                  </a:lnTo>
                  <a:lnTo>
                    <a:pt x="191808" y="468617"/>
                  </a:lnTo>
                  <a:lnTo>
                    <a:pt x="192862" y="468617"/>
                  </a:lnTo>
                  <a:lnTo>
                    <a:pt x="193789" y="469887"/>
                  </a:lnTo>
                  <a:lnTo>
                    <a:pt x="195453" y="471157"/>
                  </a:lnTo>
                  <a:lnTo>
                    <a:pt x="199656" y="471157"/>
                  </a:lnTo>
                  <a:lnTo>
                    <a:pt x="198958" y="469887"/>
                  </a:lnTo>
                  <a:lnTo>
                    <a:pt x="198335" y="469887"/>
                  </a:lnTo>
                  <a:lnTo>
                    <a:pt x="197243" y="468617"/>
                  </a:lnTo>
                  <a:lnTo>
                    <a:pt x="196583" y="467347"/>
                  </a:lnTo>
                  <a:lnTo>
                    <a:pt x="196392" y="466077"/>
                  </a:lnTo>
                  <a:lnTo>
                    <a:pt x="195999" y="464807"/>
                  </a:lnTo>
                  <a:lnTo>
                    <a:pt x="201714" y="463537"/>
                  </a:lnTo>
                  <a:lnTo>
                    <a:pt x="204622" y="464807"/>
                  </a:lnTo>
                  <a:lnTo>
                    <a:pt x="206209" y="466077"/>
                  </a:lnTo>
                  <a:lnTo>
                    <a:pt x="207429" y="469887"/>
                  </a:lnTo>
                  <a:lnTo>
                    <a:pt x="207683" y="471157"/>
                  </a:lnTo>
                  <a:lnTo>
                    <a:pt x="208102" y="474967"/>
                  </a:lnTo>
                  <a:lnTo>
                    <a:pt x="206730" y="477507"/>
                  </a:lnTo>
                  <a:lnTo>
                    <a:pt x="206895" y="480047"/>
                  </a:lnTo>
                  <a:lnTo>
                    <a:pt x="208064" y="481317"/>
                  </a:lnTo>
                  <a:lnTo>
                    <a:pt x="209105" y="482587"/>
                  </a:lnTo>
                  <a:lnTo>
                    <a:pt x="208546" y="485127"/>
                  </a:lnTo>
                  <a:lnTo>
                    <a:pt x="208368" y="486397"/>
                  </a:lnTo>
                  <a:lnTo>
                    <a:pt x="208140" y="492747"/>
                  </a:lnTo>
                  <a:lnTo>
                    <a:pt x="207378" y="494017"/>
                  </a:lnTo>
                  <a:lnTo>
                    <a:pt x="200698" y="495287"/>
                  </a:lnTo>
                  <a:lnTo>
                    <a:pt x="199250" y="496557"/>
                  </a:lnTo>
                  <a:lnTo>
                    <a:pt x="198412" y="499097"/>
                  </a:lnTo>
                  <a:lnTo>
                    <a:pt x="200710" y="499097"/>
                  </a:lnTo>
                  <a:lnTo>
                    <a:pt x="202907" y="497827"/>
                  </a:lnTo>
                  <a:lnTo>
                    <a:pt x="204901" y="499097"/>
                  </a:lnTo>
                  <a:lnTo>
                    <a:pt x="205130" y="501637"/>
                  </a:lnTo>
                  <a:lnTo>
                    <a:pt x="204165" y="504177"/>
                  </a:lnTo>
                  <a:lnTo>
                    <a:pt x="199504" y="505447"/>
                  </a:lnTo>
                  <a:lnTo>
                    <a:pt x="195897" y="505447"/>
                  </a:lnTo>
                  <a:lnTo>
                    <a:pt x="192633" y="502907"/>
                  </a:lnTo>
                  <a:lnTo>
                    <a:pt x="193725" y="497827"/>
                  </a:lnTo>
                  <a:lnTo>
                    <a:pt x="189242" y="502907"/>
                  </a:lnTo>
                  <a:lnTo>
                    <a:pt x="186778" y="506717"/>
                  </a:lnTo>
                  <a:lnTo>
                    <a:pt x="186461" y="506717"/>
                  </a:lnTo>
                  <a:lnTo>
                    <a:pt x="186791" y="511797"/>
                  </a:lnTo>
                  <a:lnTo>
                    <a:pt x="184150" y="514337"/>
                  </a:lnTo>
                  <a:lnTo>
                    <a:pt x="180873" y="516877"/>
                  </a:lnTo>
                  <a:lnTo>
                    <a:pt x="182562" y="519417"/>
                  </a:lnTo>
                  <a:lnTo>
                    <a:pt x="184658" y="521957"/>
                  </a:lnTo>
                  <a:lnTo>
                    <a:pt x="182867" y="524497"/>
                  </a:lnTo>
                  <a:lnTo>
                    <a:pt x="177596" y="525767"/>
                  </a:lnTo>
                  <a:lnTo>
                    <a:pt x="181762" y="528307"/>
                  </a:lnTo>
                  <a:lnTo>
                    <a:pt x="182333" y="530847"/>
                  </a:lnTo>
                  <a:lnTo>
                    <a:pt x="181457" y="533387"/>
                  </a:lnTo>
                  <a:lnTo>
                    <a:pt x="178638" y="534657"/>
                  </a:lnTo>
                  <a:lnTo>
                    <a:pt x="180390" y="535927"/>
                  </a:lnTo>
                  <a:lnTo>
                    <a:pt x="182206" y="535927"/>
                  </a:lnTo>
                  <a:lnTo>
                    <a:pt x="182105" y="538467"/>
                  </a:lnTo>
                  <a:lnTo>
                    <a:pt x="181076" y="539737"/>
                  </a:lnTo>
                  <a:lnTo>
                    <a:pt x="180200" y="541007"/>
                  </a:lnTo>
                  <a:lnTo>
                    <a:pt x="177533" y="543547"/>
                  </a:lnTo>
                  <a:lnTo>
                    <a:pt x="175653" y="543547"/>
                  </a:lnTo>
                  <a:lnTo>
                    <a:pt x="173012" y="544817"/>
                  </a:lnTo>
                  <a:lnTo>
                    <a:pt x="171945" y="546087"/>
                  </a:lnTo>
                  <a:lnTo>
                    <a:pt x="170167" y="548627"/>
                  </a:lnTo>
                  <a:lnTo>
                    <a:pt x="171297" y="548627"/>
                  </a:lnTo>
                  <a:lnTo>
                    <a:pt x="172046" y="551167"/>
                  </a:lnTo>
                  <a:lnTo>
                    <a:pt x="170713" y="552437"/>
                  </a:lnTo>
                  <a:lnTo>
                    <a:pt x="172351" y="553707"/>
                  </a:lnTo>
                  <a:lnTo>
                    <a:pt x="173482" y="553707"/>
                  </a:lnTo>
                  <a:lnTo>
                    <a:pt x="176961" y="551167"/>
                  </a:lnTo>
                  <a:lnTo>
                    <a:pt x="180187" y="549897"/>
                  </a:lnTo>
                  <a:lnTo>
                    <a:pt x="184480" y="546087"/>
                  </a:lnTo>
                  <a:lnTo>
                    <a:pt x="186664" y="544817"/>
                  </a:lnTo>
                  <a:lnTo>
                    <a:pt x="185750" y="541007"/>
                  </a:lnTo>
                  <a:lnTo>
                    <a:pt x="186905" y="539737"/>
                  </a:lnTo>
                  <a:lnTo>
                    <a:pt x="189496" y="539737"/>
                  </a:lnTo>
                  <a:lnTo>
                    <a:pt x="191147" y="537197"/>
                  </a:lnTo>
                  <a:lnTo>
                    <a:pt x="193865" y="534657"/>
                  </a:lnTo>
                  <a:lnTo>
                    <a:pt x="191427" y="525767"/>
                  </a:lnTo>
                  <a:lnTo>
                    <a:pt x="192062" y="525767"/>
                  </a:lnTo>
                  <a:lnTo>
                    <a:pt x="198335" y="521957"/>
                  </a:lnTo>
                  <a:lnTo>
                    <a:pt x="201307" y="520687"/>
                  </a:lnTo>
                  <a:lnTo>
                    <a:pt x="202958" y="516877"/>
                  </a:lnTo>
                  <a:lnTo>
                    <a:pt x="205498" y="516877"/>
                  </a:lnTo>
                  <a:lnTo>
                    <a:pt x="205155" y="514337"/>
                  </a:lnTo>
                  <a:lnTo>
                    <a:pt x="208381" y="511797"/>
                  </a:lnTo>
                  <a:lnTo>
                    <a:pt x="209207" y="510527"/>
                  </a:lnTo>
                  <a:lnTo>
                    <a:pt x="210248" y="505447"/>
                  </a:lnTo>
                  <a:lnTo>
                    <a:pt x="212178" y="504177"/>
                  </a:lnTo>
                  <a:lnTo>
                    <a:pt x="214934" y="502907"/>
                  </a:lnTo>
                  <a:lnTo>
                    <a:pt x="217487" y="506717"/>
                  </a:lnTo>
                  <a:lnTo>
                    <a:pt x="220357" y="510527"/>
                  </a:lnTo>
                  <a:lnTo>
                    <a:pt x="223888" y="516877"/>
                  </a:lnTo>
                  <a:lnTo>
                    <a:pt x="225590" y="520687"/>
                  </a:lnTo>
                  <a:lnTo>
                    <a:pt x="229781" y="520687"/>
                  </a:lnTo>
                  <a:lnTo>
                    <a:pt x="230174" y="523227"/>
                  </a:lnTo>
                  <a:lnTo>
                    <a:pt x="229679" y="525767"/>
                  </a:lnTo>
                  <a:lnTo>
                    <a:pt x="232130" y="528307"/>
                  </a:lnTo>
                  <a:lnTo>
                    <a:pt x="232219" y="529577"/>
                  </a:lnTo>
                  <a:lnTo>
                    <a:pt x="231686" y="530847"/>
                  </a:lnTo>
                  <a:lnTo>
                    <a:pt x="232498" y="532117"/>
                  </a:lnTo>
                  <a:lnTo>
                    <a:pt x="236372" y="538467"/>
                  </a:lnTo>
                  <a:lnTo>
                    <a:pt x="236435" y="539737"/>
                  </a:lnTo>
                  <a:lnTo>
                    <a:pt x="236067" y="544817"/>
                  </a:lnTo>
                  <a:lnTo>
                    <a:pt x="228168" y="544817"/>
                  </a:lnTo>
                  <a:lnTo>
                    <a:pt x="227012" y="543547"/>
                  </a:lnTo>
                  <a:lnTo>
                    <a:pt x="226593" y="543547"/>
                  </a:lnTo>
                  <a:lnTo>
                    <a:pt x="226695" y="539737"/>
                  </a:lnTo>
                  <a:lnTo>
                    <a:pt x="226987" y="538467"/>
                  </a:lnTo>
                  <a:lnTo>
                    <a:pt x="227164" y="537197"/>
                  </a:lnTo>
                  <a:lnTo>
                    <a:pt x="226009" y="535927"/>
                  </a:lnTo>
                  <a:lnTo>
                    <a:pt x="222923" y="535927"/>
                  </a:lnTo>
                  <a:lnTo>
                    <a:pt x="220357" y="538467"/>
                  </a:lnTo>
                  <a:lnTo>
                    <a:pt x="218973" y="539737"/>
                  </a:lnTo>
                  <a:lnTo>
                    <a:pt x="217182" y="542277"/>
                  </a:lnTo>
                  <a:lnTo>
                    <a:pt x="216750" y="544817"/>
                  </a:lnTo>
                  <a:lnTo>
                    <a:pt x="217093" y="549897"/>
                  </a:lnTo>
                  <a:lnTo>
                    <a:pt x="217639" y="552437"/>
                  </a:lnTo>
                  <a:lnTo>
                    <a:pt x="215900" y="556247"/>
                  </a:lnTo>
                  <a:lnTo>
                    <a:pt x="216319" y="558787"/>
                  </a:lnTo>
                  <a:lnTo>
                    <a:pt x="216763" y="560057"/>
                  </a:lnTo>
                  <a:lnTo>
                    <a:pt x="217055" y="563867"/>
                  </a:lnTo>
                  <a:lnTo>
                    <a:pt x="211797" y="567677"/>
                  </a:lnTo>
                  <a:lnTo>
                    <a:pt x="210972" y="567677"/>
                  </a:lnTo>
                  <a:lnTo>
                    <a:pt x="210743" y="568947"/>
                  </a:lnTo>
                  <a:lnTo>
                    <a:pt x="210477" y="567677"/>
                  </a:lnTo>
                  <a:lnTo>
                    <a:pt x="210121" y="567677"/>
                  </a:lnTo>
                  <a:lnTo>
                    <a:pt x="207314" y="570217"/>
                  </a:lnTo>
                  <a:lnTo>
                    <a:pt x="205270" y="572757"/>
                  </a:lnTo>
                  <a:lnTo>
                    <a:pt x="203377" y="574027"/>
                  </a:lnTo>
                  <a:lnTo>
                    <a:pt x="203212" y="574027"/>
                  </a:lnTo>
                  <a:lnTo>
                    <a:pt x="196964" y="579107"/>
                  </a:lnTo>
                  <a:lnTo>
                    <a:pt x="196710" y="579107"/>
                  </a:lnTo>
                  <a:lnTo>
                    <a:pt x="193459" y="581647"/>
                  </a:lnTo>
                  <a:lnTo>
                    <a:pt x="191884" y="582917"/>
                  </a:lnTo>
                  <a:lnTo>
                    <a:pt x="191109" y="582917"/>
                  </a:lnTo>
                  <a:lnTo>
                    <a:pt x="188125" y="585457"/>
                  </a:lnTo>
                  <a:lnTo>
                    <a:pt x="187312" y="586727"/>
                  </a:lnTo>
                  <a:lnTo>
                    <a:pt x="183299" y="589267"/>
                  </a:lnTo>
                  <a:lnTo>
                    <a:pt x="178904" y="591807"/>
                  </a:lnTo>
                  <a:lnTo>
                    <a:pt x="176072" y="595617"/>
                  </a:lnTo>
                  <a:lnTo>
                    <a:pt x="175425" y="596887"/>
                  </a:lnTo>
                  <a:lnTo>
                    <a:pt x="174866" y="596887"/>
                  </a:lnTo>
                  <a:lnTo>
                    <a:pt x="174421" y="598157"/>
                  </a:lnTo>
                  <a:lnTo>
                    <a:pt x="177241" y="598157"/>
                  </a:lnTo>
                  <a:lnTo>
                    <a:pt x="189534" y="590537"/>
                  </a:lnTo>
                  <a:lnTo>
                    <a:pt x="193725" y="587997"/>
                  </a:lnTo>
                  <a:lnTo>
                    <a:pt x="196583" y="586727"/>
                  </a:lnTo>
                  <a:lnTo>
                    <a:pt x="217779" y="571487"/>
                  </a:lnTo>
                  <a:lnTo>
                    <a:pt x="220764" y="568947"/>
                  </a:lnTo>
                  <a:lnTo>
                    <a:pt x="228206" y="562597"/>
                  </a:lnTo>
                  <a:lnTo>
                    <a:pt x="238493" y="554977"/>
                  </a:lnTo>
                  <a:lnTo>
                    <a:pt x="241160" y="552437"/>
                  </a:lnTo>
                  <a:lnTo>
                    <a:pt x="252196" y="544817"/>
                  </a:lnTo>
                  <a:lnTo>
                    <a:pt x="263321" y="537197"/>
                  </a:lnTo>
                  <a:lnTo>
                    <a:pt x="270776" y="533387"/>
                  </a:lnTo>
                  <a:lnTo>
                    <a:pt x="268414" y="533387"/>
                  </a:lnTo>
                  <a:lnTo>
                    <a:pt x="268338" y="530847"/>
                  </a:lnTo>
                  <a:lnTo>
                    <a:pt x="266814" y="530847"/>
                  </a:lnTo>
                  <a:lnTo>
                    <a:pt x="269468" y="524497"/>
                  </a:lnTo>
                  <a:lnTo>
                    <a:pt x="274066" y="527037"/>
                  </a:lnTo>
                  <a:lnTo>
                    <a:pt x="273011" y="524497"/>
                  </a:lnTo>
                  <a:lnTo>
                    <a:pt x="271919" y="523227"/>
                  </a:lnTo>
                  <a:lnTo>
                    <a:pt x="271703" y="520687"/>
                  </a:lnTo>
                  <a:lnTo>
                    <a:pt x="271018" y="519417"/>
                  </a:lnTo>
                  <a:lnTo>
                    <a:pt x="269824" y="518147"/>
                  </a:lnTo>
                  <a:lnTo>
                    <a:pt x="270611" y="516877"/>
                  </a:lnTo>
                  <a:lnTo>
                    <a:pt x="270865" y="515607"/>
                  </a:lnTo>
                  <a:lnTo>
                    <a:pt x="271665" y="515607"/>
                  </a:lnTo>
                  <a:lnTo>
                    <a:pt x="272503" y="516877"/>
                  </a:lnTo>
                  <a:lnTo>
                    <a:pt x="274358" y="516877"/>
                  </a:lnTo>
                  <a:lnTo>
                    <a:pt x="275031" y="515607"/>
                  </a:lnTo>
                  <a:lnTo>
                    <a:pt x="274916" y="513067"/>
                  </a:lnTo>
                  <a:lnTo>
                    <a:pt x="275463" y="510527"/>
                  </a:lnTo>
                  <a:lnTo>
                    <a:pt x="277126" y="507987"/>
                  </a:lnTo>
                  <a:lnTo>
                    <a:pt x="277533" y="506717"/>
                  </a:lnTo>
                  <a:lnTo>
                    <a:pt x="278079" y="504177"/>
                  </a:lnTo>
                  <a:close/>
                </a:path>
                <a:path w="2002154" h="643254">
                  <a:moveTo>
                    <a:pt x="283527" y="539851"/>
                  </a:moveTo>
                  <a:lnTo>
                    <a:pt x="283311" y="539496"/>
                  </a:lnTo>
                  <a:lnTo>
                    <a:pt x="282384" y="538213"/>
                  </a:lnTo>
                  <a:lnTo>
                    <a:pt x="281597" y="537171"/>
                  </a:lnTo>
                  <a:lnTo>
                    <a:pt x="281241" y="535889"/>
                  </a:lnTo>
                  <a:lnTo>
                    <a:pt x="273570" y="542074"/>
                  </a:lnTo>
                  <a:lnTo>
                    <a:pt x="272821" y="543267"/>
                  </a:lnTo>
                  <a:lnTo>
                    <a:pt x="272491" y="544131"/>
                  </a:lnTo>
                  <a:lnTo>
                    <a:pt x="272732" y="544537"/>
                  </a:lnTo>
                  <a:lnTo>
                    <a:pt x="273304" y="545465"/>
                  </a:lnTo>
                  <a:lnTo>
                    <a:pt x="277787" y="543318"/>
                  </a:lnTo>
                  <a:lnTo>
                    <a:pt x="283527" y="539851"/>
                  </a:lnTo>
                  <a:close/>
                </a:path>
                <a:path w="2002154" h="643254">
                  <a:moveTo>
                    <a:pt x="310794" y="175247"/>
                  </a:moveTo>
                  <a:close/>
                </a:path>
                <a:path w="2002154" h="643254">
                  <a:moveTo>
                    <a:pt x="312496" y="182867"/>
                  </a:moveTo>
                  <a:lnTo>
                    <a:pt x="312115" y="183159"/>
                  </a:lnTo>
                  <a:lnTo>
                    <a:pt x="312496" y="182867"/>
                  </a:lnTo>
                  <a:close/>
                </a:path>
                <a:path w="2002154" h="643254">
                  <a:moveTo>
                    <a:pt x="315785" y="538772"/>
                  </a:moveTo>
                  <a:lnTo>
                    <a:pt x="313829" y="536295"/>
                  </a:lnTo>
                  <a:lnTo>
                    <a:pt x="311505" y="534187"/>
                  </a:lnTo>
                  <a:lnTo>
                    <a:pt x="307606" y="536689"/>
                  </a:lnTo>
                  <a:lnTo>
                    <a:pt x="309003" y="539432"/>
                  </a:lnTo>
                  <a:lnTo>
                    <a:pt x="307733" y="541845"/>
                  </a:lnTo>
                  <a:lnTo>
                    <a:pt x="304749" y="545668"/>
                  </a:lnTo>
                  <a:lnTo>
                    <a:pt x="302361" y="546328"/>
                  </a:lnTo>
                  <a:lnTo>
                    <a:pt x="301967" y="549046"/>
                  </a:lnTo>
                  <a:lnTo>
                    <a:pt x="301396" y="549414"/>
                  </a:lnTo>
                  <a:lnTo>
                    <a:pt x="297510" y="549351"/>
                  </a:lnTo>
                  <a:lnTo>
                    <a:pt x="297370" y="552970"/>
                  </a:lnTo>
                  <a:lnTo>
                    <a:pt x="295363" y="554164"/>
                  </a:lnTo>
                  <a:lnTo>
                    <a:pt x="295351" y="554723"/>
                  </a:lnTo>
                  <a:lnTo>
                    <a:pt x="295567" y="555256"/>
                  </a:lnTo>
                  <a:lnTo>
                    <a:pt x="295833" y="555764"/>
                  </a:lnTo>
                  <a:lnTo>
                    <a:pt x="304914" y="547954"/>
                  </a:lnTo>
                  <a:lnTo>
                    <a:pt x="315785" y="538772"/>
                  </a:lnTo>
                  <a:close/>
                </a:path>
                <a:path w="2002154" h="643254">
                  <a:moveTo>
                    <a:pt x="318376" y="536600"/>
                  </a:moveTo>
                  <a:lnTo>
                    <a:pt x="318198" y="536587"/>
                  </a:lnTo>
                  <a:lnTo>
                    <a:pt x="318033" y="536562"/>
                  </a:lnTo>
                  <a:lnTo>
                    <a:pt x="317855" y="536549"/>
                  </a:lnTo>
                  <a:lnTo>
                    <a:pt x="317690" y="536752"/>
                  </a:lnTo>
                  <a:lnTo>
                    <a:pt x="317627" y="536968"/>
                  </a:lnTo>
                  <a:lnTo>
                    <a:pt x="317627" y="537235"/>
                  </a:lnTo>
                  <a:lnTo>
                    <a:pt x="317868" y="537019"/>
                  </a:lnTo>
                  <a:lnTo>
                    <a:pt x="318122" y="536803"/>
                  </a:lnTo>
                  <a:lnTo>
                    <a:pt x="318376" y="536600"/>
                  </a:lnTo>
                  <a:close/>
                </a:path>
                <a:path w="2002154" h="643254">
                  <a:moveTo>
                    <a:pt x="333717" y="473735"/>
                  </a:moveTo>
                  <a:lnTo>
                    <a:pt x="333197" y="473900"/>
                  </a:lnTo>
                  <a:lnTo>
                    <a:pt x="332473" y="474205"/>
                  </a:lnTo>
                  <a:lnTo>
                    <a:pt x="331546" y="474700"/>
                  </a:lnTo>
                  <a:lnTo>
                    <a:pt x="331063" y="474941"/>
                  </a:lnTo>
                  <a:lnTo>
                    <a:pt x="330517" y="475259"/>
                  </a:lnTo>
                  <a:lnTo>
                    <a:pt x="329971" y="475615"/>
                  </a:lnTo>
                  <a:lnTo>
                    <a:pt x="327279" y="479044"/>
                  </a:lnTo>
                  <a:lnTo>
                    <a:pt x="333717" y="473735"/>
                  </a:lnTo>
                  <a:close/>
                </a:path>
                <a:path w="2002154" h="643254">
                  <a:moveTo>
                    <a:pt x="342963" y="511860"/>
                  </a:moveTo>
                  <a:lnTo>
                    <a:pt x="342696" y="511822"/>
                  </a:lnTo>
                  <a:lnTo>
                    <a:pt x="342430" y="511784"/>
                  </a:lnTo>
                  <a:lnTo>
                    <a:pt x="342176" y="511759"/>
                  </a:lnTo>
                  <a:lnTo>
                    <a:pt x="341210" y="512470"/>
                  </a:lnTo>
                  <a:lnTo>
                    <a:pt x="341274" y="512610"/>
                  </a:lnTo>
                  <a:lnTo>
                    <a:pt x="341782" y="512495"/>
                  </a:lnTo>
                  <a:lnTo>
                    <a:pt x="342315" y="512394"/>
                  </a:lnTo>
                  <a:lnTo>
                    <a:pt x="342823" y="512254"/>
                  </a:lnTo>
                  <a:lnTo>
                    <a:pt x="342912" y="512000"/>
                  </a:lnTo>
                  <a:lnTo>
                    <a:pt x="342963" y="511860"/>
                  </a:lnTo>
                  <a:close/>
                </a:path>
                <a:path w="2002154" h="643254">
                  <a:moveTo>
                    <a:pt x="347649" y="536892"/>
                  </a:moveTo>
                  <a:lnTo>
                    <a:pt x="322211" y="536892"/>
                  </a:lnTo>
                  <a:lnTo>
                    <a:pt x="321081" y="536892"/>
                  </a:lnTo>
                  <a:lnTo>
                    <a:pt x="319176" y="539102"/>
                  </a:lnTo>
                  <a:lnTo>
                    <a:pt x="319519" y="539381"/>
                  </a:lnTo>
                  <a:lnTo>
                    <a:pt x="320179" y="540245"/>
                  </a:lnTo>
                  <a:lnTo>
                    <a:pt x="320865" y="541096"/>
                  </a:lnTo>
                  <a:lnTo>
                    <a:pt x="321360" y="542023"/>
                  </a:lnTo>
                  <a:lnTo>
                    <a:pt x="337058" y="544144"/>
                  </a:lnTo>
                  <a:lnTo>
                    <a:pt x="343623" y="539610"/>
                  </a:lnTo>
                  <a:lnTo>
                    <a:pt x="347649" y="536892"/>
                  </a:lnTo>
                  <a:close/>
                </a:path>
                <a:path w="2002154" h="643254">
                  <a:moveTo>
                    <a:pt x="357251" y="166357"/>
                  </a:moveTo>
                  <a:lnTo>
                    <a:pt x="315556" y="180327"/>
                  </a:lnTo>
                  <a:lnTo>
                    <a:pt x="315302" y="179057"/>
                  </a:lnTo>
                  <a:lnTo>
                    <a:pt x="315150" y="179057"/>
                  </a:lnTo>
                  <a:lnTo>
                    <a:pt x="314706" y="177787"/>
                  </a:lnTo>
                  <a:lnTo>
                    <a:pt x="311835" y="179057"/>
                  </a:lnTo>
                  <a:lnTo>
                    <a:pt x="311073" y="176517"/>
                  </a:lnTo>
                  <a:lnTo>
                    <a:pt x="308787" y="176517"/>
                  </a:lnTo>
                  <a:lnTo>
                    <a:pt x="306895" y="179057"/>
                  </a:lnTo>
                  <a:lnTo>
                    <a:pt x="307403" y="179057"/>
                  </a:lnTo>
                  <a:lnTo>
                    <a:pt x="308279" y="180327"/>
                  </a:lnTo>
                  <a:lnTo>
                    <a:pt x="308571" y="180327"/>
                  </a:lnTo>
                  <a:lnTo>
                    <a:pt x="308533" y="179057"/>
                  </a:lnTo>
                  <a:lnTo>
                    <a:pt x="309257" y="179057"/>
                  </a:lnTo>
                  <a:lnTo>
                    <a:pt x="309499" y="180327"/>
                  </a:lnTo>
                  <a:lnTo>
                    <a:pt x="309092" y="180327"/>
                  </a:lnTo>
                  <a:lnTo>
                    <a:pt x="312445" y="182829"/>
                  </a:lnTo>
                  <a:lnTo>
                    <a:pt x="313182" y="181597"/>
                  </a:lnTo>
                  <a:lnTo>
                    <a:pt x="314134" y="181597"/>
                  </a:lnTo>
                  <a:lnTo>
                    <a:pt x="316255" y="180327"/>
                  </a:lnTo>
                  <a:lnTo>
                    <a:pt x="318490" y="180327"/>
                  </a:lnTo>
                  <a:lnTo>
                    <a:pt x="321068" y="179057"/>
                  </a:lnTo>
                  <a:lnTo>
                    <a:pt x="331343" y="182829"/>
                  </a:lnTo>
                  <a:lnTo>
                    <a:pt x="331381" y="183159"/>
                  </a:lnTo>
                  <a:lnTo>
                    <a:pt x="331152" y="184137"/>
                  </a:lnTo>
                  <a:lnTo>
                    <a:pt x="328841" y="182867"/>
                  </a:lnTo>
                  <a:lnTo>
                    <a:pt x="327279" y="184137"/>
                  </a:lnTo>
                  <a:lnTo>
                    <a:pt x="327126" y="184137"/>
                  </a:lnTo>
                  <a:lnTo>
                    <a:pt x="327482" y="185407"/>
                  </a:lnTo>
                  <a:lnTo>
                    <a:pt x="329133" y="185407"/>
                  </a:lnTo>
                  <a:lnTo>
                    <a:pt x="323608" y="189217"/>
                  </a:lnTo>
                  <a:lnTo>
                    <a:pt x="323342" y="189217"/>
                  </a:lnTo>
                  <a:lnTo>
                    <a:pt x="322961" y="187947"/>
                  </a:lnTo>
                  <a:lnTo>
                    <a:pt x="320840" y="187947"/>
                  </a:lnTo>
                  <a:lnTo>
                    <a:pt x="318046" y="189217"/>
                  </a:lnTo>
                  <a:lnTo>
                    <a:pt x="315696" y="185407"/>
                  </a:lnTo>
                  <a:lnTo>
                    <a:pt x="312953" y="185407"/>
                  </a:lnTo>
                  <a:lnTo>
                    <a:pt x="312331" y="184137"/>
                  </a:lnTo>
                  <a:lnTo>
                    <a:pt x="311035" y="184137"/>
                  </a:lnTo>
                  <a:lnTo>
                    <a:pt x="312115" y="183159"/>
                  </a:lnTo>
                  <a:lnTo>
                    <a:pt x="310794" y="184137"/>
                  </a:lnTo>
                  <a:lnTo>
                    <a:pt x="309473" y="185407"/>
                  </a:lnTo>
                  <a:lnTo>
                    <a:pt x="306336" y="182867"/>
                  </a:lnTo>
                  <a:lnTo>
                    <a:pt x="305765" y="181597"/>
                  </a:lnTo>
                  <a:lnTo>
                    <a:pt x="305892" y="180327"/>
                  </a:lnTo>
                  <a:lnTo>
                    <a:pt x="304914" y="180327"/>
                  </a:lnTo>
                  <a:lnTo>
                    <a:pt x="304546" y="180327"/>
                  </a:lnTo>
                  <a:lnTo>
                    <a:pt x="304673" y="181597"/>
                  </a:lnTo>
                  <a:lnTo>
                    <a:pt x="303669" y="181597"/>
                  </a:lnTo>
                  <a:lnTo>
                    <a:pt x="303263" y="180327"/>
                  </a:lnTo>
                  <a:lnTo>
                    <a:pt x="302945" y="180327"/>
                  </a:lnTo>
                  <a:lnTo>
                    <a:pt x="303352" y="179057"/>
                  </a:lnTo>
                  <a:lnTo>
                    <a:pt x="303809" y="179057"/>
                  </a:lnTo>
                  <a:lnTo>
                    <a:pt x="301459" y="176517"/>
                  </a:lnTo>
                  <a:lnTo>
                    <a:pt x="299123" y="173977"/>
                  </a:lnTo>
                  <a:lnTo>
                    <a:pt x="299402" y="171437"/>
                  </a:lnTo>
                  <a:lnTo>
                    <a:pt x="310705" y="175221"/>
                  </a:lnTo>
                  <a:lnTo>
                    <a:pt x="311810" y="173977"/>
                  </a:lnTo>
                  <a:lnTo>
                    <a:pt x="311543" y="173977"/>
                  </a:lnTo>
                  <a:lnTo>
                    <a:pt x="311988" y="172707"/>
                  </a:lnTo>
                  <a:lnTo>
                    <a:pt x="312559" y="173977"/>
                  </a:lnTo>
                  <a:lnTo>
                    <a:pt x="312851" y="173977"/>
                  </a:lnTo>
                  <a:lnTo>
                    <a:pt x="312775" y="172707"/>
                  </a:lnTo>
                  <a:lnTo>
                    <a:pt x="312356" y="170167"/>
                  </a:lnTo>
                  <a:lnTo>
                    <a:pt x="312153" y="168897"/>
                  </a:lnTo>
                  <a:lnTo>
                    <a:pt x="311721" y="167627"/>
                  </a:lnTo>
                  <a:lnTo>
                    <a:pt x="310857" y="165087"/>
                  </a:lnTo>
                  <a:lnTo>
                    <a:pt x="307568" y="163817"/>
                  </a:lnTo>
                  <a:lnTo>
                    <a:pt x="308127" y="162547"/>
                  </a:lnTo>
                  <a:lnTo>
                    <a:pt x="313715" y="149847"/>
                  </a:lnTo>
                  <a:lnTo>
                    <a:pt x="296646" y="162547"/>
                  </a:lnTo>
                  <a:lnTo>
                    <a:pt x="296075" y="162547"/>
                  </a:lnTo>
                  <a:lnTo>
                    <a:pt x="295554" y="161950"/>
                  </a:lnTo>
                  <a:lnTo>
                    <a:pt x="295554" y="175247"/>
                  </a:lnTo>
                  <a:lnTo>
                    <a:pt x="294246" y="176517"/>
                  </a:lnTo>
                  <a:lnTo>
                    <a:pt x="293484" y="175247"/>
                  </a:lnTo>
                  <a:lnTo>
                    <a:pt x="294957" y="173977"/>
                  </a:lnTo>
                  <a:lnTo>
                    <a:pt x="295554" y="175247"/>
                  </a:lnTo>
                  <a:lnTo>
                    <a:pt x="295554" y="161950"/>
                  </a:lnTo>
                  <a:lnTo>
                    <a:pt x="294982" y="161277"/>
                  </a:lnTo>
                  <a:lnTo>
                    <a:pt x="293154" y="160007"/>
                  </a:lnTo>
                  <a:lnTo>
                    <a:pt x="292671" y="160007"/>
                  </a:lnTo>
                  <a:lnTo>
                    <a:pt x="284441" y="157467"/>
                  </a:lnTo>
                  <a:lnTo>
                    <a:pt x="284073" y="158737"/>
                  </a:lnTo>
                  <a:lnTo>
                    <a:pt x="283984" y="162547"/>
                  </a:lnTo>
                  <a:lnTo>
                    <a:pt x="284060" y="163817"/>
                  </a:lnTo>
                  <a:lnTo>
                    <a:pt x="282092" y="165087"/>
                  </a:lnTo>
                  <a:lnTo>
                    <a:pt x="279539" y="163817"/>
                  </a:lnTo>
                  <a:lnTo>
                    <a:pt x="277622" y="161277"/>
                  </a:lnTo>
                  <a:lnTo>
                    <a:pt x="278193" y="160007"/>
                  </a:lnTo>
                  <a:lnTo>
                    <a:pt x="277139" y="160007"/>
                  </a:lnTo>
                  <a:lnTo>
                    <a:pt x="273189" y="158737"/>
                  </a:lnTo>
                  <a:lnTo>
                    <a:pt x="272935" y="154927"/>
                  </a:lnTo>
                  <a:lnTo>
                    <a:pt x="271868" y="154927"/>
                  </a:lnTo>
                  <a:lnTo>
                    <a:pt x="263906" y="152387"/>
                  </a:lnTo>
                  <a:lnTo>
                    <a:pt x="259930" y="151117"/>
                  </a:lnTo>
                  <a:lnTo>
                    <a:pt x="253949" y="148577"/>
                  </a:lnTo>
                  <a:lnTo>
                    <a:pt x="251841" y="148577"/>
                  </a:lnTo>
                  <a:lnTo>
                    <a:pt x="248500" y="147307"/>
                  </a:lnTo>
                  <a:lnTo>
                    <a:pt x="247954" y="147307"/>
                  </a:lnTo>
                  <a:lnTo>
                    <a:pt x="246672" y="152387"/>
                  </a:lnTo>
                  <a:lnTo>
                    <a:pt x="246735" y="153657"/>
                  </a:lnTo>
                  <a:lnTo>
                    <a:pt x="247916" y="152387"/>
                  </a:lnTo>
                  <a:lnTo>
                    <a:pt x="264071" y="158737"/>
                  </a:lnTo>
                  <a:lnTo>
                    <a:pt x="265074" y="160007"/>
                  </a:lnTo>
                  <a:lnTo>
                    <a:pt x="266331" y="160007"/>
                  </a:lnTo>
                  <a:lnTo>
                    <a:pt x="267550" y="161277"/>
                  </a:lnTo>
                  <a:lnTo>
                    <a:pt x="269481" y="160007"/>
                  </a:lnTo>
                  <a:lnTo>
                    <a:pt x="272186" y="161277"/>
                  </a:lnTo>
                  <a:lnTo>
                    <a:pt x="272719" y="162547"/>
                  </a:lnTo>
                  <a:lnTo>
                    <a:pt x="273151" y="165087"/>
                  </a:lnTo>
                  <a:lnTo>
                    <a:pt x="271056" y="167627"/>
                  </a:lnTo>
                  <a:lnTo>
                    <a:pt x="270027" y="167627"/>
                  </a:lnTo>
                  <a:lnTo>
                    <a:pt x="270027" y="170167"/>
                  </a:lnTo>
                  <a:lnTo>
                    <a:pt x="269951" y="171437"/>
                  </a:lnTo>
                  <a:lnTo>
                    <a:pt x="269684" y="170167"/>
                  </a:lnTo>
                  <a:lnTo>
                    <a:pt x="270027" y="170167"/>
                  </a:lnTo>
                  <a:lnTo>
                    <a:pt x="270027" y="167627"/>
                  </a:lnTo>
                  <a:lnTo>
                    <a:pt x="269887" y="167627"/>
                  </a:lnTo>
                  <a:lnTo>
                    <a:pt x="269506" y="167474"/>
                  </a:lnTo>
                  <a:lnTo>
                    <a:pt x="269506" y="173977"/>
                  </a:lnTo>
                  <a:lnTo>
                    <a:pt x="269379" y="175247"/>
                  </a:lnTo>
                  <a:lnTo>
                    <a:pt x="269163" y="175247"/>
                  </a:lnTo>
                  <a:lnTo>
                    <a:pt x="269506" y="173977"/>
                  </a:lnTo>
                  <a:lnTo>
                    <a:pt x="269506" y="167474"/>
                  </a:lnTo>
                  <a:lnTo>
                    <a:pt x="266903" y="166357"/>
                  </a:lnTo>
                  <a:lnTo>
                    <a:pt x="266776" y="166674"/>
                  </a:lnTo>
                  <a:lnTo>
                    <a:pt x="266776" y="180327"/>
                  </a:lnTo>
                  <a:lnTo>
                    <a:pt x="266738" y="181597"/>
                  </a:lnTo>
                  <a:lnTo>
                    <a:pt x="266242" y="181597"/>
                  </a:lnTo>
                  <a:lnTo>
                    <a:pt x="266293" y="180327"/>
                  </a:lnTo>
                  <a:lnTo>
                    <a:pt x="266776" y="180327"/>
                  </a:lnTo>
                  <a:lnTo>
                    <a:pt x="266776" y="166674"/>
                  </a:lnTo>
                  <a:lnTo>
                    <a:pt x="265861" y="168897"/>
                  </a:lnTo>
                  <a:lnTo>
                    <a:pt x="265214" y="170167"/>
                  </a:lnTo>
                  <a:lnTo>
                    <a:pt x="262559" y="172707"/>
                  </a:lnTo>
                  <a:lnTo>
                    <a:pt x="260565" y="173977"/>
                  </a:lnTo>
                  <a:lnTo>
                    <a:pt x="258648" y="173977"/>
                  </a:lnTo>
                  <a:lnTo>
                    <a:pt x="262331" y="176517"/>
                  </a:lnTo>
                  <a:lnTo>
                    <a:pt x="259092" y="180327"/>
                  </a:lnTo>
                  <a:lnTo>
                    <a:pt x="253085" y="181597"/>
                  </a:lnTo>
                  <a:lnTo>
                    <a:pt x="250774" y="181597"/>
                  </a:lnTo>
                  <a:lnTo>
                    <a:pt x="246761" y="185407"/>
                  </a:lnTo>
                  <a:lnTo>
                    <a:pt x="244741" y="186677"/>
                  </a:lnTo>
                  <a:lnTo>
                    <a:pt x="242290" y="187947"/>
                  </a:lnTo>
                  <a:lnTo>
                    <a:pt x="241998" y="189217"/>
                  </a:lnTo>
                  <a:lnTo>
                    <a:pt x="247370" y="189217"/>
                  </a:lnTo>
                  <a:lnTo>
                    <a:pt x="249402" y="190487"/>
                  </a:lnTo>
                  <a:lnTo>
                    <a:pt x="252768" y="199377"/>
                  </a:lnTo>
                  <a:lnTo>
                    <a:pt x="252526" y="203187"/>
                  </a:lnTo>
                  <a:lnTo>
                    <a:pt x="250977" y="208267"/>
                  </a:lnTo>
                  <a:lnTo>
                    <a:pt x="254215" y="209537"/>
                  </a:lnTo>
                  <a:lnTo>
                    <a:pt x="255079" y="212661"/>
                  </a:lnTo>
                  <a:lnTo>
                    <a:pt x="254292" y="215887"/>
                  </a:lnTo>
                  <a:lnTo>
                    <a:pt x="253911" y="217157"/>
                  </a:lnTo>
                  <a:lnTo>
                    <a:pt x="253834" y="221627"/>
                  </a:lnTo>
                  <a:lnTo>
                    <a:pt x="254000" y="220967"/>
                  </a:lnTo>
                  <a:lnTo>
                    <a:pt x="256133" y="218427"/>
                  </a:lnTo>
                  <a:lnTo>
                    <a:pt x="258572" y="219697"/>
                  </a:lnTo>
                  <a:lnTo>
                    <a:pt x="259334" y="222237"/>
                  </a:lnTo>
                  <a:lnTo>
                    <a:pt x="259384" y="223507"/>
                  </a:lnTo>
                  <a:lnTo>
                    <a:pt x="259562" y="224777"/>
                  </a:lnTo>
                  <a:lnTo>
                    <a:pt x="261924" y="226047"/>
                  </a:lnTo>
                  <a:lnTo>
                    <a:pt x="264033" y="227317"/>
                  </a:lnTo>
                  <a:lnTo>
                    <a:pt x="266598" y="223507"/>
                  </a:lnTo>
                  <a:lnTo>
                    <a:pt x="273812" y="223507"/>
                  </a:lnTo>
                  <a:lnTo>
                    <a:pt x="276136" y="222237"/>
                  </a:lnTo>
                  <a:lnTo>
                    <a:pt x="276491" y="220967"/>
                  </a:lnTo>
                  <a:lnTo>
                    <a:pt x="277583" y="217157"/>
                  </a:lnTo>
                  <a:lnTo>
                    <a:pt x="273088" y="217157"/>
                  </a:lnTo>
                  <a:lnTo>
                    <a:pt x="268655" y="215887"/>
                  </a:lnTo>
                  <a:lnTo>
                    <a:pt x="265823" y="220967"/>
                  </a:lnTo>
                  <a:lnTo>
                    <a:pt x="264020" y="218427"/>
                  </a:lnTo>
                  <a:lnTo>
                    <a:pt x="266687" y="215887"/>
                  </a:lnTo>
                  <a:lnTo>
                    <a:pt x="268655" y="215887"/>
                  </a:lnTo>
                  <a:lnTo>
                    <a:pt x="268808" y="215887"/>
                  </a:lnTo>
                  <a:lnTo>
                    <a:pt x="269303" y="214617"/>
                  </a:lnTo>
                  <a:lnTo>
                    <a:pt x="269163" y="214617"/>
                  </a:lnTo>
                  <a:lnTo>
                    <a:pt x="268312" y="213347"/>
                  </a:lnTo>
                  <a:lnTo>
                    <a:pt x="266954" y="213347"/>
                  </a:lnTo>
                  <a:lnTo>
                    <a:pt x="266877" y="212077"/>
                  </a:lnTo>
                  <a:lnTo>
                    <a:pt x="270268" y="212077"/>
                  </a:lnTo>
                  <a:lnTo>
                    <a:pt x="276021" y="208267"/>
                  </a:lnTo>
                  <a:lnTo>
                    <a:pt x="271754" y="206997"/>
                  </a:lnTo>
                  <a:lnTo>
                    <a:pt x="276110" y="208267"/>
                  </a:lnTo>
                  <a:lnTo>
                    <a:pt x="277812" y="206997"/>
                  </a:lnTo>
                  <a:lnTo>
                    <a:pt x="279869" y="209537"/>
                  </a:lnTo>
                  <a:lnTo>
                    <a:pt x="280009" y="208267"/>
                  </a:lnTo>
                  <a:lnTo>
                    <a:pt x="280301" y="208267"/>
                  </a:lnTo>
                  <a:lnTo>
                    <a:pt x="280035" y="206997"/>
                  </a:lnTo>
                  <a:lnTo>
                    <a:pt x="279768" y="205727"/>
                  </a:lnTo>
                  <a:lnTo>
                    <a:pt x="277863" y="198107"/>
                  </a:lnTo>
                  <a:lnTo>
                    <a:pt x="279031" y="195567"/>
                  </a:lnTo>
                  <a:lnTo>
                    <a:pt x="284543" y="191757"/>
                  </a:lnTo>
                  <a:lnTo>
                    <a:pt x="288658" y="191757"/>
                  </a:lnTo>
                  <a:lnTo>
                    <a:pt x="289356" y="194297"/>
                  </a:lnTo>
                  <a:lnTo>
                    <a:pt x="289217" y="199377"/>
                  </a:lnTo>
                  <a:lnTo>
                    <a:pt x="291477" y="201917"/>
                  </a:lnTo>
                  <a:lnTo>
                    <a:pt x="295440" y="205727"/>
                  </a:lnTo>
                  <a:lnTo>
                    <a:pt x="296506" y="208267"/>
                  </a:lnTo>
                  <a:lnTo>
                    <a:pt x="296011" y="212077"/>
                  </a:lnTo>
                  <a:lnTo>
                    <a:pt x="298373" y="215887"/>
                  </a:lnTo>
                  <a:lnTo>
                    <a:pt x="301879" y="212077"/>
                  </a:lnTo>
                  <a:lnTo>
                    <a:pt x="301713" y="213347"/>
                  </a:lnTo>
                  <a:lnTo>
                    <a:pt x="300278" y="214617"/>
                  </a:lnTo>
                  <a:lnTo>
                    <a:pt x="299415" y="215887"/>
                  </a:lnTo>
                  <a:lnTo>
                    <a:pt x="300177" y="217157"/>
                  </a:lnTo>
                  <a:lnTo>
                    <a:pt x="305041" y="218427"/>
                  </a:lnTo>
                  <a:lnTo>
                    <a:pt x="304685" y="214617"/>
                  </a:lnTo>
                  <a:lnTo>
                    <a:pt x="305206" y="212077"/>
                  </a:lnTo>
                  <a:lnTo>
                    <a:pt x="307746" y="206997"/>
                  </a:lnTo>
                  <a:lnTo>
                    <a:pt x="307657" y="204457"/>
                  </a:lnTo>
                  <a:lnTo>
                    <a:pt x="309384" y="198107"/>
                  </a:lnTo>
                  <a:lnTo>
                    <a:pt x="310959" y="196837"/>
                  </a:lnTo>
                  <a:lnTo>
                    <a:pt x="319798" y="196837"/>
                  </a:lnTo>
                  <a:lnTo>
                    <a:pt x="321716" y="195567"/>
                  </a:lnTo>
                  <a:lnTo>
                    <a:pt x="321995" y="195567"/>
                  </a:lnTo>
                  <a:lnTo>
                    <a:pt x="326593" y="191757"/>
                  </a:lnTo>
                  <a:lnTo>
                    <a:pt x="341922" y="179057"/>
                  </a:lnTo>
                  <a:lnTo>
                    <a:pt x="357251" y="166357"/>
                  </a:lnTo>
                  <a:close/>
                </a:path>
                <a:path w="2002154" h="643254">
                  <a:moveTo>
                    <a:pt x="369811" y="472490"/>
                  </a:moveTo>
                  <a:lnTo>
                    <a:pt x="369697" y="472770"/>
                  </a:lnTo>
                  <a:lnTo>
                    <a:pt x="369811" y="472490"/>
                  </a:lnTo>
                  <a:close/>
                </a:path>
                <a:path w="2002154" h="643254">
                  <a:moveTo>
                    <a:pt x="370255" y="471627"/>
                  </a:moveTo>
                  <a:lnTo>
                    <a:pt x="370116" y="471474"/>
                  </a:lnTo>
                  <a:lnTo>
                    <a:pt x="369976" y="471741"/>
                  </a:lnTo>
                  <a:lnTo>
                    <a:pt x="369887" y="472122"/>
                  </a:lnTo>
                  <a:lnTo>
                    <a:pt x="369811" y="472490"/>
                  </a:lnTo>
                  <a:lnTo>
                    <a:pt x="369951" y="472211"/>
                  </a:lnTo>
                  <a:lnTo>
                    <a:pt x="370103" y="471957"/>
                  </a:lnTo>
                  <a:lnTo>
                    <a:pt x="370217" y="471703"/>
                  </a:lnTo>
                  <a:close/>
                </a:path>
                <a:path w="2002154" h="643254">
                  <a:moveTo>
                    <a:pt x="373837" y="501573"/>
                  </a:moveTo>
                  <a:lnTo>
                    <a:pt x="373761" y="501256"/>
                  </a:lnTo>
                  <a:lnTo>
                    <a:pt x="373697" y="500938"/>
                  </a:lnTo>
                  <a:lnTo>
                    <a:pt x="373595" y="500621"/>
                  </a:lnTo>
                  <a:lnTo>
                    <a:pt x="373253" y="500697"/>
                  </a:lnTo>
                  <a:lnTo>
                    <a:pt x="373075" y="500722"/>
                  </a:lnTo>
                  <a:lnTo>
                    <a:pt x="373151" y="501053"/>
                  </a:lnTo>
                  <a:lnTo>
                    <a:pt x="373214" y="501383"/>
                  </a:lnTo>
                  <a:lnTo>
                    <a:pt x="373329" y="501688"/>
                  </a:lnTo>
                  <a:lnTo>
                    <a:pt x="373659" y="501611"/>
                  </a:lnTo>
                  <a:lnTo>
                    <a:pt x="373837" y="501573"/>
                  </a:lnTo>
                  <a:close/>
                </a:path>
                <a:path w="2002154" h="643254">
                  <a:moveTo>
                    <a:pt x="380771" y="270611"/>
                  </a:moveTo>
                  <a:lnTo>
                    <a:pt x="380644" y="270598"/>
                  </a:lnTo>
                  <a:lnTo>
                    <a:pt x="380504" y="270662"/>
                  </a:lnTo>
                  <a:lnTo>
                    <a:pt x="380771" y="270611"/>
                  </a:lnTo>
                  <a:close/>
                </a:path>
                <a:path w="2002154" h="643254">
                  <a:moveTo>
                    <a:pt x="383755" y="271868"/>
                  </a:moveTo>
                  <a:lnTo>
                    <a:pt x="382892" y="271068"/>
                  </a:lnTo>
                  <a:lnTo>
                    <a:pt x="381965" y="270497"/>
                  </a:lnTo>
                  <a:lnTo>
                    <a:pt x="380771" y="270611"/>
                  </a:lnTo>
                  <a:lnTo>
                    <a:pt x="382778" y="271449"/>
                  </a:lnTo>
                  <a:lnTo>
                    <a:pt x="383755" y="271868"/>
                  </a:lnTo>
                  <a:close/>
                </a:path>
                <a:path w="2002154" h="643254">
                  <a:moveTo>
                    <a:pt x="384251" y="272148"/>
                  </a:moveTo>
                  <a:lnTo>
                    <a:pt x="383755" y="271868"/>
                  </a:lnTo>
                  <a:lnTo>
                    <a:pt x="383997" y="272084"/>
                  </a:lnTo>
                  <a:lnTo>
                    <a:pt x="384175" y="272122"/>
                  </a:lnTo>
                  <a:close/>
                </a:path>
                <a:path w="2002154" h="643254">
                  <a:moveTo>
                    <a:pt x="385089" y="272173"/>
                  </a:moveTo>
                  <a:lnTo>
                    <a:pt x="384848" y="272237"/>
                  </a:lnTo>
                  <a:lnTo>
                    <a:pt x="384568" y="272249"/>
                  </a:lnTo>
                  <a:lnTo>
                    <a:pt x="384251" y="272148"/>
                  </a:lnTo>
                  <a:lnTo>
                    <a:pt x="384429" y="272389"/>
                  </a:lnTo>
                  <a:lnTo>
                    <a:pt x="384619" y="272656"/>
                  </a:lnTo>
                  <a:lnTo>
                    <a:pt x="384810" y="272897"/>
                  </a:lnTo>
                  <a:lnTo>
                    <a:pt x="384898" y="272643"/>
                  </a:lnTo>
                  <a:lnTo>
                    <a:pt x="384987" y="272389"/>
                  </a:lnTo>
                  <a:lnTo>
                    <a:pt x="385089" y="272173"/>
                  </a:lnTo>
                  <a:close/>
                </a:path>
                <a:path w="2002154" h="643254">
                  <a:moveTo>
                    <a:pt x="393700" y="511136"/>
                  </a:moveTo>
                  <a:lnTo>
                    <a:pt x="393598" y="509257"/>
                  </a:lnTo>
                  <a:lnTo>
                    <a:pt x="382651" y="504990"/>
                  </a:lnTo>
                  <a:lnTo>
                    <a:pt x="378371" y="503326"/>
                  </a:lnTo>
                  <a:lnTo>
                    <a:pt x="378396" y="501878"/>
                  </a:lnTo>
                  <a:lnTo>
                    <a:pt x="378777" y="501078"/>
                  </a:lnTo>
                  <a:lnTo>
                    <a:pt x="393471" y="505968"/>
                  </a:lnTo>
                  <a:lnTo>
                    <a:pt x="393166" y="503326"/>
                  </a:lnTo>
                  <a:lnTo>
                    <a:pt x="392658" y="501078"/>
                  </a:lnTo>
                  <a:lnTo>
                    <a:pt x="392557" y="500659"/>
                  </a:lnTo>
                  <a:lnTo>
                    <a:pt x="391795" y="498259"/>
                  </a:lnTo>
                  <a:lnTo>
                    <a:pt x="383946" y="495236"/>
                  </a:lnTo>
                  <a:lnTo>
                    <a:pt x="384581" y="494499"/>
                  </a:lnTo>
                  <a:lnTo>
                    <a:pt x="381660" y="496849"/>
                  </a:lnTo>
                  <a:lnTo>
                    <a:pt x="369671" y="504990"/>
                  </a:lnTo>
                  <a:lnTo>
                    <a:pt x="357009" y="503021"/>
                  </a:lnTo>
                  <a:lnTo>
                    <a:pt x="328117" y="536155"/>
                  </a:lnTo>
                  <a:lnTo>
                    <a:pt x="327444" y="535660"/>
                  </a:lnTo>
                  <a:lnTo>
                    <a:pt x="325780" y="536105"/>
                  </a:lnTo>
                  <a:lnTo>
                    <a:pt x="324294" y="536714"/>
                  </a:lnTo>
                  <a:lnTo>
                    <a:pt x="322795" y="536841"/>
                  </a:lnTo>
                  <a:lnTo>
                    <a:pt x="347713" y="536841"/>
                  </a:lnTo>
                  <a:lnTo>
                    <a:pt x="348716" y="536155"/>
                  </a:lnTo>
                  <a:lnTo>
                    <a:pt x="357492" y="530263"/>
                  </a:lnTo>
                  <a:lnTo>
                    <a:pt x="364032" y="525957"/>
                  </a:lnTo>
                  <a:lnTo>
                    <a:pt x="362699" y="526999"/>
                  </a:lnTo>
                  <a:lnTo>
                    <a:pt x="362242" y="527799"/>
                  </a:lnTo>
                  <a:lnTo>
                    <a:pt x="364350" y="528523"/>
                  </a:lnTo>
                  <a:lnTo>
                    <a:pt x="368046" y="526719"/>
                  </a:lnTo>
                  <a:lnTo>
                    <a:pt x="368935" y="525957"/>
                  </a:lnTo>
                  <a:lnTo>
                    <a:pt x="370941" y="524256"/>
                  </a:lnTo>
                  <a:lnTo>
                    <a:pt x="374700" y="521055"/>
                  </a:lnTo>
                  <a:lnTo>
                    <a:pt x="373735" y="520700"/>
                  </a:lnTo>
                  <a:lnTo>
                    <a:pt x="367995" y="523519"/>
                  </a:lnTo>
                  <a:lnTo>
                    <a:pt x="366674" y="524256"/>
                  </a:lnTo>
                  <a:lnTo>
                    <a:pt x="368058" y="523367"/>
                  </a:lnTo>
                  <a:lnTo>
                    <a:pt x="368477" y="521957"/>
                  </a:lnTo>
                  <a:lnTo>
                    <a:pt x="368769" y="521042"/>
                  </a:lnTo>
                  <a:lnTo>
                    <a:pt x="370268" y="519747"/>
                  </a:lnTo>
                  <a:lnTo>
                    <a:pt x="371843" y="518464"/>
                  </a:lnTo>
                  <a:lnTo>
                    <a:pt x="386181" y="523367"/>
                  </a:lnTo>
                  <a:lnTo>
                    <a:pt x="389813" y="519811"/>
                  </a:lnTo>
                  <a:lnTo>
                    <a:pt x="390169" y="519010"/>
                  </a:lnTo>
                  <a:lnTo>
                    <a:pt x="390321" y="519010"/>
                  </a:lnTo>
                  <a:lnTo>
                    <a:pt x="390436" y="518820"/>
                  </a:lnTo>
                  <a:lnTo>
                    <a:pt x="390563" y="518731"/>
                  </a:lnTo>
                  <a:lnTo>
                    <a:pt x="390385" y="518541"/>
                  </a:lnTo>
                  <a:lnTo>
                    <a:pt x="391350" y="516394"/>
                  </a:lnTo>
                  <a:lnTo>
                    <a:pt x="377063" y="511009"/>
                  </a:lnTo>
                  <a:lnTo>
                    <a:pt x="377621" y="509257"/>
                  </a:lnTo>
                  <a:lnTo>
                    <a:pt x="392379" y="514096"/>
                  </a:lnTo>
                  <a:lnTo>
                    <a:pt x="393700" y="511136"/>
                  </a:lnTo>
                  <a:close/>
                </a:path>
                <a:path w="2002154" h="643254">
                  <a:moveTo>
                    <a:pt x="404977" y="456984"/>
                  </a:moveTo>
                  <a:lnTo>
                    <a:pt x="404710" y="456831"/>
                  </a:lnTo>
                  <a:lnTo>
                    <a:pt x="404291" y="457149"/>
                  </a:lnTo>
                  <a:lnTo>
                    <a:pt x="404088" y="457263"/>
                  </a:lnTo>
                  <a:lnTo>
                    <a:pt x="403898" y="457492"/>
                  </a:lnTo>
                  <a:lnTo>
                    <a:pt x="403821" y="457682"/>
                  </a:lnTo>
                  <a:lnTo>
                    <a:pt x="403771" y="457898"/>
                  </a:lnTo>
                  <a:lnTo>
                    <a:pt x="404164" y="457606"/>
                  </a:lnTo>
                  <a:lnTo>
                    <a:pt x="404571" y="457288"/>
                  </a:lnTo>
                  <a:lnTo>
                    <a:pt x="404977" y="456984"/>
                  </a:lnTo>
                  <a:close/>
                </a:path>
                <a:path w="2002154" h="643254">
                  <a:moveTo>
                    <a:pt x="416725" y="447890"/>
                  </a:moveTo>
                  <a:lnTo>
                    <a:pt x="415696" y="446417"/>
                  </a:lnTo>
                  <a:lnTo>
                    <a:pt x="415239" y="445795"/>
                  </a:lnTo>
                  <a:lnTo>
                    <a:pt x="415480" y="445579"/>
                  </a:lnTo>
                  <a:lnTo>
                    <a:pt x="414121" y="445897"/>
                  </a:lnTo>
                  <a:lnTo>
                    <a:pt x="412775" y="446570"/>
                  </a:lnTo>
                  <a:lnTo>
                    <a:pt x="411543" y="447840"/>
                  </a:lnTo>
                  <a:lnTo>
                    <a:pt x="411810" y="448335"/>
                  </a:lnTo>
                  <a:lnTo>
                    <a:pt x="412026" y="448932"/>
                  </a:lnTo>
                  <a:lnTo>
                    <a:pt x="412305" y="449465"/>
                  </a:lnTo>
                  <a:lnTo>
                    <a:pt x="412940" y="448868"/>
                  </a:lnTo>
                  <a:lnTo>
                    <a:pt x="415124" y="448437"/>
                  </a:lnTo>
                  <a:lnTo>
                    <a:pt x="416331" y="448208"/>
                  </a:lnTo>
                  <a:lnTo>
                    <a:pt x="416725" y="447890"/>
                  </a:lnTo>
                  <a:close/>
                </a:path>
                <a:path w="2002154" h="643254">
                  <a:moveTo>
                    <a:pt x="420560" y="482003"/>
                  </a:moveTo>
                  <a:lnTo>
                    <a:pt x="420395" y="481939"/>
                  </a:lnTo>
                  <a:lnTo>
                    <a:pt x="420230" y="481876"/>
                  </a:lnTo>
                  <a:lnTo>
                    <a:pt x="420052" y="481812"/>
                  </a:lnTo>
                  <a:lnTo>
                    <a:pt x="420217" y="481888"/>
                  </a:lnTo>
                  <a:lnTo>
                    <a:pt x="420535" y="482028"/>
                  </a:lnTo>
                  <a:close/>
                </a:path>
                <a:path w="2002154" h="643254">
                  <a:moveTo>
                    <a:pt x="425907" y="477532"/>
                  </a:moveTo>
                  <a:lnTo>
                    <a:pt x="424954" y="477913"/>
                  </a:lnTo>
                  <a:lnTo>
                    <a:pt x="424027" y="478447"/>
                  </a:lnTo>
                  <a:lnTo>
                    <a:pt x="423125" y="478917"/>
                  </a:lnTo>
                  <a:lnTo>
                    <a:pt x="422135" y="479450"/>
                  </a:lnTo>
                  <a:lnTo>
                    <a:pt x="421474" y="480326"/>
                  </a:lnTo>
                  <a:lnTo>
                    <a:pt x="421259" y="481418"/>
                  </a:lnTo>
                  <a:lnTo>
                    <a:pt x="422719" y="480199"/>
                  </a:lnTo>
                  <a:lnTo>
                    <a:pt x="424268" y="478904"/>
                  </a:lnTo>
                  <a:lnTo>
                    <a:pt x="425907" y="477532"/>
                  </a:lnTo>
                  <a:close/>
                </a:path>
                <a:path w="2002154" h="643254">
                  <a:moveTo>
                    <a:pt x="430860" y="442722"/>
                  </a:moveTo>
                  <a:lnTo>
                    <a:pt x="430695" y="442620"/>
                  </a:lnTo>
                  <a:lnTo>
                    <a:pt x="430517" y="442455"/>
                  </a:lnTo>
                  <a:lnTo>
                    <a:pt x="430352" y="442341"/>
                  </a:lnTo>
                  <a:lnTo>
                    <a:pt x="430098" y="442531"/>
                  </a:lnTo>
                  <a:lnTo>
                    <a:pt x="429856" y="442722"/>
                  </a:lnTo>
                  <a:lnTo>
                    <a:pt x="429615" y="442925"/>
                  </a:lnTo>
                  <a:lnTo>
                    <a:pt x="429780" y="443026"/>
                  </a:lnTo>
                  <a:lnTo>
                    <a:pt x="429958" y="443115"/>
                  </a:lnTo>
                  <a:lnTo>
                    <a:pt x="430149" y="443128"/>
                  </a:lnTo>
                  <a:lnTo>
                    <a:pt x="430364" y="443153"/>
                  </a:lnTo>
                  <a:lnTo>
                    <a:pt x="430618" y="442874"/>
                  </a:lnTo>
                  <a:lnTo>
                    <a:pt x="430860" y="442722"/>
                  </a:lnTo>
                  <a:close/>
                </a:path>
                <a:path w="2002154" h="643254">
                  <a:moveTo>
                    <a:pt x="434619" y="446201"/>
                  </a:moveTo>
                  <a:lnTo>
                    <a:pt x="430669" y="445744"/>
                  </a:lnTo>
                  <a:lnTo>
                    <a:pt x="429082" y="445554"/>
                  </a:lnTo>
                  <a:lnTo>
                    <a:pt x="428840" y="444576"/>
                  </a:lnTo>
                  <a:lnTo>
                    <a:pt x="428980" y="443445"/>
                  </a:lnTo>
                  <a:lnTo>
                    <a:pt x="427062" y="444969"/>
                  </a:lnTo>
                  <a:lnTo>
                    <a:pt x="426605" y="445998"/>
                  </a:lnTo>
                  <a:lnTo>
                    <a:pt x="426313" y="447040"/>
                  </a:lnTo>
                  <a:lnTo>
                    <a:pt x="426262" y="450291"/>
                  </a:lnTo>
                  <a:lnTo>
                    <a:pt x="425704" y="452310"/>
                  </a:lnTo>
                  <a:lnTo>
                    <a:pt x="425284" y="454571"/>
                  </a:lnTo>
                  <a:lnTo>
                    <a:pt x="428421" y="451713"/>
                  </a:lnTo>
                  <a:lnTo>
                    <a:pt x="431546" y="448906"/>
                  </a:lnTo>
                  <a:lnTo>
                    <a:pt x="434619" y="446201"/>
                  </a:lnTo>
                  <a:close/>
                </a:path>
                <a:path w="2002154" h="643254">
                  <a:moveTo>
                    <a:pt x="438264" y="439851"/>
                  </a:moveTo>
                  <a:lnTo>
                    <a:pt x="438023" y="439915"/>
                  </a:lnTo>
                  <a:lnTo>
                    <a:pt x="436118" y="440651"/>
                  </a:lnTo>
                  <a:lnTo>
                    <a:pt x="434759" y="440550"/>
                  </a:lnTo>
                  <a:lnTo>
                    <a:pt x="433197" y="440753"/>
                  </a:lnTo>
                  <a:lnTo>
                    <a:pt x="434009" y="441502"/>
                  </a:lnTo>
                  <a:lnTo>
                    <a:pt x="435203" y="441693"/>
                  </a:lnTo>
                  <a:lnTo>
                    <a:pt x="436194" y="441248"/>
                  </a:lnTo>
                  <a:lnTo>
                    <a:pt x="436930" y="440905"/>
                  </a:lnTo>
                  <a:lnTo>
                    <a:pt x="437629" y="440423"/>
                  </a:lnTo>
                  <a:lnTo>
                    <a:pt x="438264" y="439851"/>
                  </a:lnTo>
                  <a:close/>
                </a:path>
                <a:path w="2002154" h="643254">
                  <a:moveTo>
                    <a:pt x="459574" y="425323"/>
                  </a:moveTo>
                  <a:lnTo>
                    <a:pt x="458927" y="424865"/>
                  </a:lnTo>
                  <a:lnTo>
                    <a:pt x="458597" y="424649"/>
                  </a:lnTo>
                  <a:lnTo>
                    <a:pt x="457873" y="425234"/>
                  </a:lnTo>
                  <a:lnTo>
                    <a:pt x="457174" y="425792"/>
                  </a:lnTo>
                  <a:lnTo>
                    <a:pt x="456615" y="426326"/>
                  </a:lnTo>
                  <a:lnTo>
                    <a:pt x="456869" y="426567"/>
                  </a:lnTo>
                  <a:lnTo>
                    <a:pt x="457098" y="426808"/>
                  </a:lnTo>
                  <a:lnTo>
                    <a:pt x="457327" y="427050"/>
                  </a:lnTo>
                  <a:lnTo>
                    <a:pt x="458114" y="426427"/>
                  </a:lnTo>
                  <a:lnTo>
                    <a:pt x="459574" y="425323"/>
                  </a:lnTo>
                  <a:close/>
                </a:path>
                <a:path w="2002154" h="643254">
                  <a:moveTo>
                    <a:pt x="463270" y="416331"/>
                  </a:moveTo>
                  <a:lnTo>
                    <a:pt x="463130" y="416115"/>
                  </a:lnTo>
                  <a:lnTo>
                    <a:pt x="462965" y="415899"/>
                  </a:lnTo>
                  <a:lnTo>
                    <a:pt x="462940" y="416191"/>
                  </a:lnTo>
                  <a:lnTo>
                    <a:pt x="462978" y="416496"/>
                  </a:lnTo>
                  <a:lnTo>
                    <a:pt x="463029" y="416801"/>
                  </a:lnTo>
                  <a:lnTo>
                    <a:pt x="463092" y="416674"/>
                  </a:lnTo>
                  <a:lnTo>
                    <a:pt x="463219" y="416445"/>
                  </a:lnTo>
                  <a:close/>
                </a:path>
                <a:path w="2002154" h="643254">
                  <a:moveTo>
                    <a:pt x="471944" y="393192"/>
                  </a:moveTo>
                  <a:close/>
                </a:path>
                <a:path w="2002154" h="643254">
                  <a:moveTo>
                    <a:pt x="474662" y="420662"/>
                  </a:moveTo>
                  <a:lnTo>
                    <a:pt x="474027" y="420141"/>
                  </a:lnTo>
                  <a:lnTo>
                    <a:pt x="471792" y="418655"/>
                  </a:lnTo>
                  <a:lnTo>
                    <a:pt x="470293" y="419277"/>
                  </a:lnTo>
                  <a:lnTo>
                    <a:pt x="469836" y="419468"/>
                  </a:lnTo>
                  <a:lnTo>
                    <a:pt x="468871" y="419442"/>
                  </a:lnTo>
                  <a:lnTo>
                    <a:pt x="467601" y="417156"/>
                  </a:lnTo>
                  <a:lnTo>
                    <a:pt x="466305" y="418058"/>
                  </a:lnTo>
                  <a:lnTo>
                    <a:pt x="464388" y="418795"/>
                  </a:lnTo>
                  <a:lnTo>
                    <a:pt x="463334" y="418604"/>
                  </a:lnTo>
                  <a:lnTo>
                    <a:pt x="463296" y="419468"/>
                  </a:lnTo>
                  <a:lnTo>
                    <a:pt x="462826" y="420573"/>
                  </a:lnTo>
                  <a:lnTo>
                    <a:pt x="461721" y="421881"/>
                  </a:lnTo>
                  <a:lnTo>
                    <a:pt x="463651" y="422059"/>
                  </a:lnTo>
                  <a:lnTo>
                    <a:pt x="463791" y="422325"/>
                  </a:lnTo>
                  <a:lnTo>
                    <a:pt x="465607" y="421157"/>
                  </a:lnTo>
                  <a:lnTo>
                    <a:pt x="466648" y="420763"/>
                  </a:lnTo>
                  <a:lnTo>
                    <a:pt x="466585" y="421690"/>
                  </a:lnTo>
                  <a:lnTo>
                    <a:pt x="465035" y="422541"/>
                  </a:lnTo>
                  <a:lnTo>
                    <a:pt x="464197" y="423100"/>
                  </a:lnTo>
                  <a:lnTo>
                    <a:pt x="464959" y="424916"/>
                  </a:lnTo>
                  <a:lnTo>
                    <a:pt x="464947" y="425881"/>
                  </a:lnTo>
                  <a:lnTo>
                    <a:pt x="463181" y="427355"/>
                  </a:lnTo>
                  <a:lnTo>
                    <a:pt x="462267" y="427189"/>
                  </a:lnTo>
                  <a:lnTo>
                    <a:pt x="460425" y="425907"/>
                  </a:lnTo>
                  <a:lnTo>
                    <a:pt x="457835" y="428180"/>
                  </a:lnTo>
                  <a:lnTo>
                    <a:pt x="457339" y="436092"/>
                  </a:lnTo>
                  <a:lnTo>
                    <a:pt x="453199" y="435381"/>
                  </a:lnTo>
                  <a:lnTo>
                    <a:pt x="451243" y="435508"/>
                  </a:lnTo>
                  <a:lnTo>
                    <a:pt x="446278" y="442175"/>
                  </a:lnTo>
                  <a:lnTo>
                    <a:pt x="447459" y="442125"/>
                  </a:lnTo>
                  <a:lnTo>
                    <a:pt x="458787" y="435864"/>
                  </a:lnTo>
                  <a:lnTo>
                    <a:pt x="457669" y="437769"/>
                  </a:lnTo>
                  <a:lnTo>
                    <a:pt x="450748" y="444423"/>
                  </a:lnTo>
                  <a:lnTo>
                    <a:pt x="440626" y="453364"/>
                  </a:lnTo>
                  <a:lnTo>
                    <a:pt x="440740" y="454888"/>
                  </a:lnTo>
                  <a:lnTo>
                    <a:pt x="440677" y="456412"/>
                  </a:lnTo>
                  <a:lnTo>
                    <a:pt x="440258" y="458457"/>
                  </a:lnTo>
                  <a:lnTo>
                    <a:pt x="439762" y="458901"/>
                  </a:lnTo>
                  <a:lnTo>
                    <a:pt x="439407" y="459460"/>
                  </a:lnTo>
                  <a:lnTo>
                    <a:pt x="437235" y="459206"/>
                  </a:lnTo>
                  <a:lnTo>
                    <a:pt x="436283" y="459206"/>
                  </a:lnTo>
                  <a:lnTo>
                    <a:pt x="436778" y="459409"/>
                  </a:lnTo>
                  <a:lnTo>
                    <a:pt x="435241" y="460451"/>
                  </a:lnTo>
                  <a:lnTo>
                    <a:pt x="434352" y="462305"/>
                  </a:lnTo>
                  <a:lnTo>
                    <a:pt x="433654" y="463207"/>
                  </a:lnTo>
                  <a:lnTo>
                    <a:pt x="432219" y="462508"/>
                  </a:lnTo>
                  <a:lnTo>
                    <a:pt x="429641" y="464261"/>
                  </a:lnTo>
                  <a:lnTo>
                    <a:pt x="430428" y="465150"/>
                  </a:lnTo>
                  <a:lnTo>
                    <a:pt x="433247" y="467080"/>
                  </a:lnTo>
                  <a:lnTo>
                    <a:pt x="433501" y="469201"/>
                  </a:lnTo>
                  <a:lnTo>
                    <a:pt x="433209" y="471411"/>
                  </a:lnTo>
                  <a:lnTo>
                    <a:pt x="436359" y="468769"/>
                  </a:lnTo>
                  <a:lnTo>
                    <a:pt x="435965" y="468922"/>
                  </a:lnTo>
                  <a:lnTo>
                    <a:pt x="435432" y="467690"/>
                  </a:lnTo>
                  <a:lnTo>
                    <a:pt x="435381" y="466877"/>
                  </a:lnTo>
                  <a:lnTo>
                    <a:pt x="436194" y="466648"/>
                  </a:lnTo>
                  <a:lnTo>
                    <a:pt x="437159" y="466191"/>
                  </a:lnTo>
                  <a:lnTo>
                    <a:pt x="437007" y="467817"/>
                  </a:lnTo>
                  <a:lnTo>
                    <a:pt x="436854" y="468363"/>
                  </a:lnTo>
                  <a:lnTo>
                    <a:pt x="441731" y="464286"/>
                  </a:lnTo>
                  <a:lnTo>
                    <a:pt x="442302" y="463410"/>
                  </a:lnTo>
                  <a:lnTo>
                    <a:pt x="442823" y="463372"/>
                  </a:lnTo>
                  <a:lnTo>
                    <a:pt x="450037" y="457365"/>
                  </a:lnTo>
                  <a:lnTo>
                    <a:pt x="450837" y="453936"/>
                  </a:lnTo>
                  <a:lnTo>
                    <a:pt x="450049" y="450392"/>
                  </a:lnTo>
                  <a:lnTo>
                    <a:pt x="449389" y="449122"/>
                  </a:lnTo>
                  <a:lnTo>
                    <a:pt x="449681" y="449237"/>
                  </a:lnTo>
                  <a:lnTo>
                    <a:pt x="452107" y="446024"/>
                  </a:lnTo>
                  <a:lnTo>
                    <a:pt x="452297" y="444474"/>
                  </a:lnTo>
                  <a:lnTo>
                    <a:pt x="454621" y="442722"/>
                  </a:lnTo>
                  <a:lnTo>
                    <a:pt x="456488" y="440918"/>
                  </a:lnTo>
                  <a:lnTo>
                    <a:pt x="459206" y="439559"/>
                  </a:lnTo>
                  <a:lnTo>
                    <a:pt x="462127" y="436575"/>
                  </a:lnTo>
                  <a:lnTo>
                    <a:pt x="462534" y="434949"/>
                  </a:lnTo>
                  <a:lnTo>
                    <a:pt x="463092" y="433438"/>
                  </a:lnTo>
                  <a:lnTo>
                    <a:pt x="469417" y="429768"/>
                  </a:lnTo>
                  <a:lnTo>
                    <a:pt x="470230" y="428637"/>
                  </a:lnTo>
                  <a:lnTo>
                    <a:pt x="465531" y="430072"/>
                  </a:lnTo>
                  <a:lnTo>
                    <a:pt x="467461" y="428739"/>
                  </a:lnTo>
                  <a:lnTo>
                    <a:pt x="470331" y="427875"/>
                  </a:lnTo>
                  <a:lnTo>
                    <a:pt x="473214" y="424611"/>
                  </a:lnTo>
                  <a:lnTo>
                    <a:pt x="473532" y="422465"/>
                  </a:lnTo>
                  <a:lnTo>
                    <a:pt x="474662" y="420662"/>
                  </a:lnTo>
                  <a:close/>
                </a:path>
                <a:path w="2002154" h="643254">
                  <a:moveTo>
                    <a:pt x="1822157" y="69367"/>
                  </a:moveTo>
                  <a:lnTo>
                    <a:pt x="1819770" y="65265"/>
                  </a:lnTo>
                  <a:lnTo>
                    <a:pt x="1818678" y="63398"/>
                  </a:lnTo>
                  <a:lnTo>
                    <a:pt x="1817027" y="60553"/>
                  </a:lnTo>
                  <a:lnTo>
                    <a:pt x="1812391" y="59283"/>
                  </a:lnTo>
                  <a:lnTo>
                    <a:pt x="1810359" y="60464"/>
                  </a:lnTo>
                  <a:lnTo>
                    <a:pt x="1810359" y="65252"/>
                  </a:lnTo>
                  <a:lnTo>
                    <a:pt x="1810080" y="64998"/>
                  </a:lnTo>
                  <a:lnTo>
                    <a:pt x="1809775" y="64744"/>
                  </a:lnTo>
                  <a:lnTo>
                    <a:pt x="1809330" y="64185"/>
                  </a:lnTo>
                  <a:lnTo>
                    <a:pt x="1809203" y="63881"/>
                  </a:lnTo>
                  <a:lnTo>
                    <a:pt x="1809394" y="63398"/>
                  </a:lnTo>
                  <a:lnTo>
                    <a:pt x="1810359" y="65252"/>
                  </a:lnTo>
                  <a:lnTo>
                    <a:pt x="1810359" y="60464"/>
                  </a:lnTo>
                  <a:lnTo>
                    <a:pt x="1803742" y="64274"/>
                  </a:lnTo>
                  <a:lnTo>
                    <a:pt x="1802320" y="69202"/>
                  </a:lnTo>
                  <a:lnTo>
                    <a:pt x="1807184" y="77508"/>
                  </a:lnTo>
                  <a:lnTo>
                    <a:pt x="1812912" y="79260"/>
                  </a:lnTo>
                  <a:lnTo>
                    <a:pt x="1820951" y="74599"/>
                  </a:lnTo>
                  <a:lnTo>
                    <a:pt x="1822157" y="69367"/>
                  </a:lnTo>
                  <a:close/>
                </a:path>
                <a:path w="2002154" h="643254">
                  <a:moveTo>
                    <a:pt x="1850732" y="18338"/>
                  </a:moveTo>
                  <a:lnTo>
                    <a:pt x="1848954" y="15570"/>
                  </a:lnTo>
                  <a:lnTo>
                    <a:pt x="1847265" y="15189"/>
                  </a:lnTo>
                  <a:lnTo>
                    <a:pt x="1845843" y="16065"/>
                  </a:lnTo>
                  <a:lnTo>
                    <a:pt x="1844421" y="16941"/>
                  </a:lnTo>
                  <a:lnTo>
                    <a:pt x="1844040" y="18605"/>
                  </a:lnTo>
                  <a:lnTo>
                    <a:pt x="1845779" y="21424"/>
                  </a:lnTo>
                  <a:lnTo>
                    <a:pt x="1847418" y="21793"/>
                  </a:lnTo>
                  <a:lnTo>
                    <a:pt x="1850326" y="20053"/>
                  </a:lnTo>
                  <a:lnTo>
                    <a:pt x="1850732" y="18338"/>
                  </a:lnTo>
                  <a:close/>
                </a:path>
                <a:path w="2002154" h="643254">
                  <a:moveTo>
                    <a:pt x="1965960" y="44386"/>
                  </a:moveTo>
                  <a:lnTo>
                    <a:pt x="1963585" y="37668"/>
                  </a:lnTo>
                  <a:lnTo>
                    <a:pt x="1962188" y="35674"/>
                  </a:lnTo>
                  <a:lnTo>
                    <a:pt x="1956079" y="32829"/>
                  </a:lnTo>
                  <a:lnTo>
                    <a:pt x="1953323" y="33489"/>
                  </a:lnTo>
                  <a:lnTo>
                    <a:pt x="1951050" y="34975"/>
                  </a:lnTo>
                  <a:lnTo>
                    <a:pt x="1945436" y="40805"/>
                  </a:lnTo>
                  <a:lnTo>
                    <a:pt x="1945589" y="46329"/>
                  </a:lnTo>
                  <a:lnTo>
                    <a:pt x="1949551" y="49898"/>
                  </a:lnTo>
                  <a:lnTo>
                    <a:pt x="1953564" y="53479"/>
                  </a:lnTo>
                  <a:lnTo>
                    <a:pt x="1957692" y="52870"/>
                  </a:lnTo>
                  <a:lnTo>
                    <a:pt x="1964702" y="48209"/>
                  </a:lnTo>
                  <a:lnTo>
                    <a:pt x="1965960" y="44386"/>
                  </a:lnTo>
                  <a:close/>
                </a:path>
                <a:path w="2002154" h="643254">
                  <a:moveTo>
                    <a:pt x="2001748" y="15633"/>
                  </a:moveTo>
                  <a:lnTo>
                    <a:pt x="2001012" y="9779"/>
                  </a:lnTo>
                  <a:lnTo>
                    <a:pt x="1993265" y="2108"/>
                  </a:lnTo>
                  <a:lnTo>
                    <a:pt x="1985708" y="0"/>
                  </a:lnTo>
                  <a:lnTo>
                    <a:pt x="1984971" y="190"/>
                  </a:lnTo>
                  <a:lnTo>
                    <a:pt x="1979282" y="863"/>
                  </a:lnTo>
                  <a:lnTo>
                    <a:pt x="1972881" y="5219"/>
                  </a:lnTo>
                  <a:lnTo>
                    <a:pt x="1968741" y="13258"/>
                  </a:lnTo>
                  <a:lnTo>
                    <a:pt x="1966163" y="15316"/>
                  </a:lnTo>
                  <a:lnTo>
                    <a:pt x="1961807" y="17068"/>
                  </a:lnTo>
                  <a:lnTo>
                    <a:pt x="1960765" y="17640"/>
                  </a:lnTo>
                  <a:lnTo>
                    <a:pt x="1958543" y="20091"/>
                  </a:lnTo>
                  <a:lnTo>
                    <a:pt x="1956803" y="21031"/>
                  </a:lnTo>
                  <a:lnTo>
                    <a:pt x="1952269" y="20421"/>
                  </a:lnTo>
                  <a:lnTo>
                    <a:pt x="1950542" y="21488"/>
                  </a:lnTo>
                  <a:lnTo>
                    <a:pt x="1949945" y="21983"/>
                  </a:lnTo>
                  <a:lnTo>
                    <a:pt x="1949945" y="25260"/>
                  </a:lnTo>
                  <a:lnTo>
                    <a:pt x="1949869" y="25463"/>
                  </a:lnTo>
                  <a:lnTo>
                    <a:pt x="1949665" y="25615"/>
                  </a:lnTo>
                  <a:lnTo>
                    <a:pt x="1949500" y="25577"/>
                  </a:lnTo>
                  <a:lnTo>
                    <a:pt x="1949373" y="25577"/>
                  </a:lnTo>
                  <a:lnTo>
                    <a:pt x="1949475" y="25298"/>
                  </a:lnTo>
                  <a:lnTo>
                    <a:pt x="1949665" y="25209"/>
                  </a:lnTo>
                  <a:lnTo>
                    <a:pt x="1949945" y="25260"/>
                  </a:lnTo>
                  <a:lnTo>
                    <a:pt x="1949945" y="21983"/>
                  </a:lnTo>
                  <a:lnTo>
                    <a:pt x="1946351" y="24904"/>
                  </a:lnTo>
                  <a:lnTo>
                    <a:pt x="1946046" y="27609"/>
                  </a:lnTo>
                  <a:lnTo>
                    <a:pt x="1949259" y="31407"/>
                  </a:lnTo>
                  <a:lnTo>
                    <a:pt x="1950681" y="32232"/>
                  </a:lnTo>
                  <a:lnTo>
                    <a:pt x="1953602" y="32626"/>
                  </a:lnTo>
                  <a:lnTo>
                    <a:pt x="1956028" y="32816"/>
                  </a:lnTo>
                  <a:lnTo>
                    <a:pt x="1959432" y="32143"/>
                  </a:lnTo>
                  <a:lnTo>
                    <a:pt x="1962619" y="30759"/>
                  </a:lnTo>
                  <a:lnTo>
                    <a:pt x="1967623" y="28308"/>
                  </a:lnTo>
                  <a:lnTo>
                    <a:pt x="1969554" y="27508"/>
                  </a:lnTo>
                  <a:lnTo>
                    <a:pt x="1972703" y="26162"/>
                  </a:lnTo>
                  <a:lnTo>
                    <a:pt x="1973910" y="26263"/>
                  </a:lnTo>
                  <a:lnTo>
                    <a:pt x="1975942" y="27178"/>
                  </a:lnTo>
                  <a:lnTo>
                    <a:pt x="1976247" y="28308"/>
                  </a:lnTo>
                  <a:lnTo>
                    <a:pt x="1975053" y="29286"/>
                  </a:lnTo>
                  <a:lnTo>
                    <a:pt x="1974405" y="29578"/>
                  </a:lnTo>
                  <a:lnTo>
                    <a:pt x="1972906" y="30607"/>
                  </a:lnTo>
                  <a:lnTo>
                    <a:pt x="1972779" y="31775"/>
                  </a:lnTo>
                  <a:lnTo>
                    <a:pt x="1973211" y="33655"/>
                  </a:lnTo>
                  <a:lnTo>
                    <a:pt x="1974126" y="34150"/>
                  </a:lnTo>
                  <a:lnTo>
                    <a:pt x="1976069" y="34277"/>
                  </a:lnTo>
                  <a:lnTo>
                    <a:pt x="1977072" y="34137"/>
                  </a:lnTo>
                  <a:lnTo>
                    <a:pt x="1980272" y="33350"/>
                  </a:lnTo>
                  <a:lnTo>
                    <a:pt x="1982482" y="32372"/>
                  </a:lnTo>
                  <a:lnTo>
                    <a:pt x="1988350" y="31775"/>
                  </a:lnTo>
                  <a:lnTo>
                    <a:pt x="1997329" y="27393"/>
                  </a:lnTo>
                  <a:lnTo>
                    <a:pt x="1998230" y="26162"/>
                  </a:lnTo>
                  <a:lnTo>
                    <a:pt x="1998624" y="25615"/>
                  </a:lnTo>
                  <a:lnTo>
                    <a:pt x="1998929" y="25209"/>
                  </a:lnTo>
                  <a:lnTo>
                    <a:pt x="1999056" y="25031"/>
                  </a:lnTo>
                  <a:lnTo>
                    <a:pt x="2000199" y="21031"/>
                  </a:lnTo>
                  <a:lnTo>
                    <a:pt x="2001748" y="15633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1" name="object 141" descr=""/>
            <p:cNvSpPr/>
            <p:nvPr/>
          </p:nvSpPr>
          <p:spPr>
            <a:xfrm>
              <a:off x="4403661" y="6147276"/>
              <a:ext cx="490220" cy="436245"/>
            </a:xfrm>
            <a:custGeom>
              <a:avLst/>
              <a:gdLst/>
              <a:ahLst/>
              <a:cxnLst/>
              <a:rect l="l" t="t" r="r" b="b"/>
              <a:pathLst>
                <a:path w="490220" h="436245">
                  <a:moveTo>
                    <a:pt x="444" y="398310"/>
                  </a:moveTo>
                  <a:lnTo>
                    <a:pt x="393" y="398132"/>
                  </a:lnTo>
                  <a:lnTo>
                    <a:pt x="406" y="397992"/>
                  </a:lnTo>
                  <a:lnTo>
                    <a:pt x="139" y="398360"/>
                  </a:lnTo>
                  <a:lnTo>
                    <a:pt x="0" y="398564"/>
                  </a:lnTo>
                  <a:lnTo>
                    <a:pt x="139" y="398513"/>
                  </a:lnTo>
                  <a:lnTo>
                    <a:pt x="304" y="398487"/>
                  </a:lnTo>
                  <a:lnTo>
                    <a:pt x="444" y="398310"/>
                  </a:lnTo>
                  <a:close/>
                </a:path>
                <a:path w="490220" h="436245">
                  <a:moveTo>
                    <a:pt x="11785" y="434771"/>
                  </a:moveTo>
                  <a:lnTo>
                    <a:pt x="11607" y="434644"/>
                  </a:lnTo>
                  <a:lnTo>
                    <a:pt x="11430" y="434543"/>
                  </a:lnTo>
                  <a:lnTo>
                    <a:pt x="10896" y="434632"/>
                  </a:lnTo>
                  <a:lnTo>
                    <a:pt x="10769" y="434644"/>
                  </a:lnTo>
                  <a:lnTo>
                    <a:pt x="10553" y="434670"/>
                  </a:lnTo>
                  <a:lnTo>
                    <a:pt x="10579" y="435000"/>
                  </a:lnTo>
                  <a:lnTo>
                    <a:pt x="10502" y="435533"/>
                  </a:lnTo>
                  <a:lnTo>
                    <a:pt x="10655" y="435622"/>
                  </a:lnTo>
                  <a:lnTo>
                    <a:pt x="10782" y="435686"/>
                  </a:lnTo>
                  <a:lnTo>
                    <a:pt x="10934" y="435711"/>
                  </a:lnTo>
                  <a:lnTo>
                    <a:pt x="11099" y="435686"/>
                  </a:lnTo>
                  <a:lnTo>
                    <a:pt x="11303" y="435673"/>
                  </a:lnTo>
                  <a:lnTo>
                    <a:pt x="11518" y="435648"/>
                  </a:lnTo>
                  <a:lnTo>
                    <a:pt x="11722" y="435635"/>
                  </a:lnTo>
                  <a:lnTo>
                    <a:pt x="11696" y="435292"/>
                  </a:lnTo>
                  <a:lnTo>
                    <a:pt x="11785" y="434771"/>
                  </a:lnTo>
                  <a:close/>
                </a:path>
                <a:path w="490220" h="436245">
                  <a:moveTo>
                    <a:pt x="79946" y="381850"/>
                  </a:moveTo>
                  <a:lnTo>
                    <a:pt x="72618" y="387654"/>
                  </a:lnTo>
                  <a:lnTo>
                    <a:pt x="72605" y="387870"/>
                  </a:lnTo>
                  <a:lnTo>
                    <a:pt x="76581" y="386676"/>
                  </a:lnTo>
                  <a:lnTo>
                    <a:pt x="77470" y="385914"/>
                  </a:lnTo>
                  <a:lnTo>
                    <a:pt x="79197" y="383095"/>
                  </a:lnTo>
                  <a:lnTo>
                    <a:pt x="79946" y="381850"/>
                  </a:lnTo>
                  <a:close/>
                </a:path>
                <a:path w="490220" h="436245">
                  <a:moveTo>
                    <a:pt x="109791" y="385826"/>
                  </a:moveTo>
                  <a:lnTo>
                    <a:pt x="106984" y="379082"/>
                  </a:lnTo>
                  <a:lnTo>
                    <a:pt x="109651" y="377494"/>
                  </a:lnTo>
                  <a:lnTo>
                    <a:pt x="109410" y="375678"/>
                  </a:lnTo>
                  <a:lnTo>
                    <a:pt x="107353" y="374865"/>
                  </a:lnTo>
                  <a:lnTo>
                    <a:pt x="107137" y="373024"/>
                  </a:lnTo>
                  <a:lnTo>
                    <a:pt x="93522" y="390359"/>
                  </a:lnTo>
                  <a:lnTo>
                    <a:pt x="91503" y="390232"/>
                  </a:lnTo>
                  <a:lnTo>
                    <a:pt x="91262" y="389750"/>
                  </a:lnTo>
                  <a:lnTo>
                    <a:pt x="91033" y="389534"/>
                  </a:lnTo>
                  <a:lnTo>
                    <a:pt x="91008" y="388162"/>
                  </a:lnTo>
                  <a:lnTo>
                    <a:pt x="93002" y="387108"/>
                  </a:lnTo>
                  <a:lnTo>
                    <a:pt x="92151" y="385368"/>
                  </a:lnTo>
                  <a:lnTo>
                    <a:pt x="91732" y="384898"/>
                  </a:lnTo>
                  <a:lnTo>
                    <a:pt x="89179" y="385838"/>
                  </a:lnTo>
                  <a:lnTo>
                    <a:pt x="89344" y="386219"/>
                  </a:lnTo>
                  <a:lnTo>
                    <a:pt x="90131" y="387172"/>
                  </a:lnTo>
                  <a:lnTo>
                    <a:pt x="90728" y="387781"/>
                  </a:lnTo>
                  <a:lnTo>
                    <a:pt x="90424" y="389293"/>
                  </a:lnTo>
                  <a:lnTo>
                    <a:pt x="90512" y="390220"/>
                  </a:lnTo>
                  <a:lnTo>
                    <a:pt x="89535" y="390880"/>
                  </a:lnTo>
                  <a:lnTo>
                    <a:pt x="88442" y="390842"/>
                  </a:lnTo>
                  <a:lnTo>
                    <a:pt x="87452" y="390956"/>
                  </a:lnTo>
                  <a:lnTo>
                    <a:pt x="87198" y="391477"/>
                  </a:lnTo>
                  <a:lnTo>
                    <a:pt x="89001" y="391655"/>
                  </a:lnTo>
                  <a:lnTo>
                    <a:pt x="90017" y="392582"/>
                  </a:lnTo>
                  <a:lnTo>
                    <a:pt x="90843" y="393776"/>
                  </a:lnTo>
                  <a:lnTo>
                    <a:pt x="85267" y="400875"/>
                  </a:lnTo>
                  <a:lnTo>
                    <a:pt x="87388" y="401726"/>
                  </a:lnTo>
                  <a:lnTo>
                    <a:pt x="90030" y="401091"/>
                  </a:lnTo>
                  <a:lnTo>
                    <a:pt x="95402" y="400469"/>
                  </a:lnTo>
                  <a:lnTo>
                    <a:pt x="96583" y="398703"/>
                  </a:lnTo>
                  <a:lnTo>
                    <a:pt x="95834" y="389953"/>
                  </a:lnTo>
                  <a:lnTo>
                    <a:pt x="103289" y="390461"/>
                  </a:lnTo>
                  <a:lnTo>
                    <a:pt x="106807" y="388569"/>
                  </a:lnTo>
                  <a:lnTo>
                    <a:pt x="107645" y="388035"/>
                  </a:lnTo>
                  <a:lnTo>
                    <a:pt x="108407" y="387464"/>
                  </a:lnTo>
                  <a:lnTo>
                    <a:pt x="109131" y="386727"/>
                  </a:lnTo>
                  <a:lnTo>
                    <a:pt x="109791" y="385826"/>
                  </a:lnTo>
                  <a:close/>
                </a:path>
                <a:path w="490220" h="436245">
                  <a:moveTo>
                    <a:pt x="112115" y="366674"/>
                  </a:moveTo>
                  <a:lnTo>
                    <a:pt x="107924" y="372021"/>
                  </a:lnTo>
                  <a:lnTo>
                    <a:pt x="108750" y="371970"/>
                  </a:lnTo>
                  <a:lnTo>
                    <a:pt x="110413" y="371881"/>
                  </a:lnTo>
                  <a:lnTo>
                    <a:pt x="111252" y="370179"/>
                  </a:lnTo>
                  <a:lnTo>
                    <a:pt x="111988" y="368528"/>
                  </a:lnTo>
                  <a:lnTo>
                    <a:pt x="112115" y="366674"/>
                  </a:lnTo>
                  <a:close/>
                </a:path>
                <a:path w="490220" h="436245">
                  <a:moveTo>
                    <a:pt x="116497" y="322732"/>
                  </a:moveTo>
                  <a:lnTo>
                    <a:pt x="116344" y="322643"/>
                  </a:lnTo>
                  <a:lnTo>
                    <a:pt x="116192" y="322643"/>
                  </a:lnTo>
                  <a:lnTo>
                    <a:pt x="116052" y="322630"/>
                  </a:lnTo>
                  <a:lnTo>
                    <a:pt x="115976" y="322948"/>
                  </a:lnTo>
                  <a:lnTo>
                    <a:pt x="116128" y="323049"/>
                  </a:lnTo>
                  <a:lnTo>
                    <a:pt x="116293" y="323037"/>
                  </a:lnTo>
                  <a:lnTo>
                    <a:pt x="116433" y="323049"/>
                  </a:lnTo>
                  <a:lnTo>
                    <a:pt x="116497" y="322732"/>
                  </a:lnTo>
                  <a:close/>
                </a:path>
                <a:path w="490220" h="436245">
                  <a:moveTo>
                    <a:pt x="121310" y="386283"/>
                  </a:moveTo>
                  <a:lnTo>
                    <a:pt x="121170" y="386143"/>
                  </a:lnTo>
                  <a:lnTo>
                    <a:pt x="121031" y="385978"/>
                  </a:lnTo>
                  <a:lnTo>
                    <a:pt x="120891" y="385826"/>
                  </a:lnTo>
                  <a:lnTo>
                    <a:pt x="120878" y="385965"/>
                  </a:lnTo>
                  <a:lnTo>
                    <a:pt x="120865" y="386092"/>
                  </a:lnTo>
                  <a:lnTo>
                    <a:pt x="120853" y="386232"/>
                  </a:lnTo>
                  <a:lnTo>
                    <a:pt x="121005" y="386245"/>
                  </a:lnTo>
                  <a:lnTo>
                    <a:pt x="121158" y="386270"/>
                  </a:lnTo>
                  <a:lnTo>
                    <a:pt x="121310" y="386283"/>
                  </a:lnTo>
                  <a:close/>
                </a:path>
                <a:path w="490220" h="436245">
                  <a:moveTo>
                    <a:pt x="121577" y="371983"/>
                  </a:moveTo>
                  <a:lnTo>
                    <a:pt x="121310" y="371640"/>
                  </a:lnTo>
                  <a:lnTo>
                    <a:pt x="121119" y="371944"/>
                  </a:lnTo>
                  <a:lnTo>
                    <a:pt x="121577" y="371983"/>
                  </a:lnTo>
                  <a:close/>
                </a:path>
                <a:path w="490220" h="436245">
                  <a:moveTo>
                    <a:pt x="132283" y="362026"/>
                  </a:moveTo>
                  <a:lnTo>
                    <a:pt x="129286" y="360768"/>
                  </a:lnTo>
                  <a:lnTo>
                    <a:pt x="127114" y="359625"/>
                  </a:lnTo>
                  <a:lnTo>
                    <a:pt x="127812" y="356323"/>
                  </a:lnTo>
                  <a:lnTo>
                    <a:pt x="126707" y="355701"/>
                  </a:lnTo>
                  <a:lnTo>
                    <a:pt x="125209" y="354177"/>
                  </a:lnTo>
                  <a:lnTo>
                    <a:pt x="124269" y="353123"/>
                  </a:lnTo>
                  <a:lnTo>
                    <a:pt x="123685" y="351955"/>
                  </a:lnTo>
                  <a:lnTo>
                    <a:pt x="115493" y="362381"/>
                  </a:lnTo>
                  <a:lnTo>
                    <a:pt x="116306" y="366598"/>
                  </a:lnTo>
                  <a:lnTo>
                    <a:pt x="120205" y="365772"/>
                  </a:lnTo>
                  <a:lnTo>
                    <a:pt x="123367" y="364426"/>
                  </a:lnTo>
                  <a:lnTo>
                    <a:pt x="125742" y="361454"/>
                  </a:lnTo>
                  <a:lnTo>
                    <a:pt x="127190" y="362000"/>
                  </a:lnTo>
                  <a:lnTo>
                    <a:pt x="128447" y="362534"/>
                  </a:lnTo>
                  <a:lnTo>
                    <a:pt x="130136" y="362991"/>
                  </a:lnTo>
                  <a:lnTo>
                    <a:pt x="130657" y="362597"/>
                  </a:lnTo>
                  <a:lnTo>
                    <a:pt x="132283" y="362026"/>
                  </a:lnTo>
                  <a:close/>
                </a:path>
                <a:path w="490220" h="436245">
                  <a:moveTo>
                    <a:pt x="141770" y="348208"/>
                  </a:moveTo>
                  <a:lnTo>
                    <a:pt x="141643" y="347929"/>
                  </a:lnTo>
                  <a:lnTo>
                    <a:pt x="141516" y="347624"/>
                  </a:lnTo>
                  <a:lnTo>
                    <a:pt x="141389" y="347332"/>
                  </a:lnTo>
                  <a:lnTo>
                    <a:pt x="141224" y="347421"/>
                  </a:lnTo>
                  <a:lnTo>
                    <a:pt x="140957" y="347497"/>
                  </a:lnTo>
                  <a:lnTo>
                    <a:pt x="140919" y="347929"/>
                  </a:lnTo>
                  <a:lnTo>
                    <a:pt x="140982" y="348259"/>
                  </a:lnTo>
                  <a:lnTo>
                    <a:pt x="141008" y="348602"/>
                  </a:lnTo>
                  <a:lnTo>
                    <a:pt x="141516" y="348335"/>
                  </a:lnTo>
                  <a:lnTo>
                    <a:pt x="141770" y="348208"/>
                  </a:lnTo>
                  <a:close/>
                </a:path>
                <a:path w="490220" h="436245">
                  <a:moveTo>
                    <a:pt x="141960" y="327520"/>
                  </a:moveTo>
                  <a:lnTo>
                    <a:pt x="141909" y="327190"/>
                  </a:lnTo>
                  <a:lnTo>
                    <a:pt x="141744" y="325907"/>
                  </a:lnTo>
                  <a:lnTo>
                    <a:pt x="140957" y="325196"/>
                  </a:lnTo>
                  <a:lnTo>
                    <a:pt x="139357" y="325196"/>
                  </a:lnTo>
                  <a:lnTo>
                    <a:pt x="139039" y="325551"/>
                  </a:lnTo>
                  <a:lnTo>
                    <a:pt x="138734" y="325716"/>
                  </a:lnTo>
                  <a:lnTo>
                    <a:pt x="138709" y="326059"/>
                  </a:lnTo>
                  <a:lnTo>
                    <a:pt x="138544" y="326517"/>
                  </a:lnTo>
                  <a:lnTo>
                    <a:pt x="138696" y="326732"/>
                  </a:lnTo>
                  <a:lnTo>
                    <a:pt x="139115" y="327355"/>
                  </a:lnTo>
                  <a:lnTo>
                    <a:pt x="139598" y="327977"/>
                  </a:lnTo>
                  <a:lnTo>
                    <a:pt x="140208" y="328371"/>
                  </a:lnTo>
                  <a:lnTo>
                    <a:pt x="140525" y="328587"/>
                  </a:lnTo>
                  <a:lnTo>
                    <a:pt x="141211" y="328396"/>
                  </a:lnTo>
                  <a:lnTo>
                    <a:pt x="141859" y="328104"/>
                  </a:lnTo>
                  <a:lnTo>
                    <a:pt x="141960" y="327520"/>
                  </a:lnTo>
                  <a:close/>
                </a:path>
                <a:path w="490220" h="436245">
                  <a:moveTo>
                    <a:pt x="150558" y="263740"/>
                  </a:moveTo>
                  <a:lnTo>
                    <a:pt x="149644" y="263740"/>
                  </a:lnTo>
                  <a:lnTo>
                    <a:pt x="149593" y="264071"/>
                  </a:lnTo>
                  <a:lnTo>
                    <a:pt x="149580" y="264248"/>
                  </a:lnTo>
                  <a:lnTo>
                    <a:pt x="149885" y="264248"/>
                  </a:lnTo>
                  <a:lnTo>
                    <a:pt x="150190" y="264261"/>
                  </a:lnTo>
                  <a:lnTo>
                    <a:pt x="150482" y="264210"/>
                  </a:lnTo>
                  <a:lnTo>
                    <a:pt x="150533" y="263918"/>
                  </a:lnTo>
                  <a:lnTo>
                    <a:pt x="150558" y="263740"/>
                  </a:lnTo>
                  <a:close/>
                </a:path>
                <a:path w="490220" h="436245">
                  <a:moveTo>
                    <a:pt x="150990" y="243827"/>
                  </a:moveTo>
                  <a:lnTo>
                    <a:pt x="150914" y="243560"/>
                  </a:lnTo>
                  <a:lnTo>
                    <a:pt x="150901" y="243395"/>
                  </a:lnTo>
                  <a:lnTo>
                    <a:pt x="150736" y="243382"/>
                  </a:lnTo>
                  <a:lnTo>
                    <a:pt x="150482" y="243319"/>
                  </a:lnTo>
                  <a:lnTo>
                    <a:pt x="150291" y="243598"/>
                  </a:lnTo>
                  <a:lnTo>
                    <a:pt x="150228" y="243878"/>
                  </a:lnTo>
                  <a:lnTo>
                    <a:pt x="150139" y="244132"/>
                  </a:lnTo>
                  <a:lnTo>
                    <a:pt x="150406" y="244043"/>
                  </a:lnTo>
                  <a:lnTo>
                    <a:pt x="150685" y="243992"/>
                  </a:lnTo>
                  <a:lnTo>
                    <a:pt x="150939" y="243865"/>
                  </a:lnTo>
                  <a:close/>
                </a:path>
                <a:path w="490220" h="436245">
                  <a:moveTo>
                    <a:pt x="156933" y="254457"/>
                  </a:moveTo>
                  <a:lnTo>
                    <a:pt x="156908" y="254177"/>
                  </a:lnTo>
                  <a:lnTo>
                    <a:pt x="156908" y="253898"/>
                  </a:lnTo>
                  <a:lnTo>
                    <a:pt x="156654" y="254012"/>
                  </a:lnTo>
                  <a:lnTo>
                    <a:pt x="156413" y="254152"/>
                  </a:lnTo>
                  <a:lnTo>
                    <a:pt x="156171" y="254266"/>
                  </a:lnTo>
                  <a:lnTo>
                    <a:pt x="156260" y="254406"/>
                  </a:lnTo>
                  <a:lnTo>
                    <a:pt x="156337" y="254571"/>
                  </a:lnTo>
                  <a:lnTo>
                    <a:pt x="156464" y="254660"/>
                  </a:lnTo>
                  <a:lnTo>
                    <a:pt x="156591" y="254736"/>
                  </a:lnTo>
                  <a:lnTo>
                    <a:pt x="156781" y="254711"/>
                  </a:lnTo>
                  <a:lnTo>
                    <a:pt x="156933" y="254736"/>
                  </a:lnTo>
                  <a:lnTo>
                    <a:pt x="156933" y="254457"/>
                  </a:lnTo>
                  <a:close/>
                </a:path>
                <a:path w="490220" h="436245">
                  <a:moveTo>
                    <a:pt x="162064" y="262724"/>
                  </a:moveTo>
                  <a:lnTo>
                    <a:pt x="161658" y="262521"/>
                  </a:lnTo>
                  <a:lnTo>
                    <a:pt x="161340" y="262458"/>
                  </a:lnTo>
                  <a:lnTo>
                    <a:pt x="161010" y="262394"/>
                  </a:lnTo>
                  <a:lnTo>
                    <a:pt x="160451" y="262890"/>
                  </a:lnTo>
                  <a:lnTo>
                    <a:pt x="160439" y="263067"/>
                  </a:lnTo>
                  <a:lnTo>
                    <a:pt x="160439" y="263207"/>
                  </a:lnTo>
                  <a:lnTo>
                    <a:pt x="160883" y="263563"/>
                  </a:lnTo>
                  <a:lnTo>
                    <a:pt x="161391" y="263664"/>
                  </a:lnTo>
                  <a:lnTo>
                    <a:pt x="161912" y="263855"/>
                  </a:lnTo>
                  <a:lnTo>
                    <a:pt x="161937" y="263296"/>
                  </a:lnTo>
                  <a:lnTo>
                    <a:pt x="162064" y="262724"/>
                  </a:lnTo>
                  <a:close/>
                </a:path>
                <a:path w="490220" h="436245">
                  <a:moveTo>
                    <a:pt x="166192" y="279679"/>
                  </a:moveTo>
                  <a:lnTo>
                    <a:pt x="164668" y="279857"/>
                  </a:lnTo>
                  <a:lnTo>
                    <a:pt x="163410" y="279806"/>
                  </a:lnTo>
                  <a:lnTo>
                    <a:pt x="162585" y="281000"/>
                  </a:lnTo>
                  <a:lnTo>
                    <a:pt x="163842" y="281127"/>
                  </a:lnTo>
                  <a:lnTo>
                    <a:pt x="165341" y="282079"/>
                  </a:lnTo>
                  <a:lnTo>
                    <a:pt x="166192" y="279679"/>
                  </a:lnTo>
                  <a:close/>
                </a:path>
                <a:path w="490220" h="436245">
                  <a:moveTo>
                    <a:pt x="167830" y="250355"/>
                  </a:moveTo>
                  <a:lnTo>
                    <a:pt x="165481" y="246735"/>
                  </a:lnTo>
                  <a:lnTo>
                    <a:pt x="165887" y="245795"/>
                  </a:lnTo>
                  <a:lnTo>
                    <a:pt x="165950" y="245084"/>
                  </a:lnTo>
                  <a:lnTo>
                    <a:pt x="165608" y="245745"/>
                  </a:lnTo>
                  <a:lnTo>
                    <a:pt x="165023" y="246405"/>
                  </a:lnTo>
                  <a:lnTo>
                    <a:pt x="164960" y="247091"/>
                  </a:lnTo>
                  <a:lnTo>
                    <a:pt x="164541" y="252018"/>
                  </a:lnTo>
                  <a:lnTo>
                    <a:pt x="162648" y="254889"/>
                  </a:lnTo>
                  <a:lnTo>
                    <a:pt x="162725" y="256095"/>
                  </a:lnTo>
                  <a:lnTo>
                    <a:pt x="163791" y="256921"/>
                  </a:lnTo>
                  <a:lnTo>
                    <a:pt x="164096" y="256413"/>
                  </a:lnTo>
                  <a:lnTo>
                    <a:pt x="164299" y="255892"/>
                  </a:lnTo>
                  <a:lnTo>
                    <a:pt x="167081" y="253022"/>
                  </a:lnTo>
                  <a:lnTo>
                    <a:pt x="167830" y="250355"/>
                  </a:lnTo>
                  <a:close/>
                </a:path>
                <a:path w="490220" h="436245">
                  <a:moveTo>
                    <a:pt x="178485" y="343852"/>
                  </a:moveTo>
                  <a:lnTo>
                    <a:pt x="178181" y="342976"/>
                  </a:lnTo>
                  <a:lnTo>
                    <a:pt x="178054" y="341934"/>
                  </a:lnTo>
                  <a:lnTo>
                    <a:pt x="172681" y="336296"/>
                  </a:lnTo>
                  <a:lnTo>
                    <a:pt x="170954" y="333298"/>
                  </a:lnTo>
                  <a:lnTo>
                    <a:pt x="170332" y="332232"/>
                  </a:lnTo>
                  <a:lnTo>
                    <a:pt x="169799" y="331114"/>
                  </a:lnTo>
                  <a:lnTo>
                    <a:pt x="168948" y="328714"/>
                  </a:lnTo>
                  <a:lnTo>
                    <a:pt x="167779" y="328079"/>
                  </a:lnTo>
                  <a:lnTo>
                    <a:pt x="165214" y="327812"/>
                  </a:lnTo>
                  <a:lnTo>
                    <a:pt x="163017" y="327266"/>
                  </a:lnTo>
                  <a:lnTo>
                    <a:pt x="162560" y="326199"/>
                  </a:lnTo>
                  <a:lnTo>
                    <a:pt x="162102" y="321551"/>
                  </a:lnTo>
                  <a:lnTo>
                    <a:pt x="160540" y="317385"/>
                  </a:lnTo>
                  <a:lnTo>
                    <a:pt x="157962" y="311213"/>
                  </a:lnTo>
                  <a:lnTo>
                    <a:pt x="159778" y="307657"/>
                  </a:lnTo>
                  <a:lnTo>
                    <a:pt x="159524" y="305562"/>
                  </a:lnTo>
                  <a:lnTo>
                    <a:pt x="158381" y="304203"/>
                  </a:lnTo>
                  <a:lnTo>
                    <a:pt x="156692" y="302564"/>
                  </a:lnTo>
                  <a:lnTo>
                    <a:pt x="155841" y="301967"/>
                  </a:lnTo>
                  <a:lnTo>
                    <a:pt x="153428" y="303809"/>
                  </a:lnTo>
                  <a:lnTo>
                    <a:pt x="150837" y="300647"/>
                  </a:lnTo>
                  <a:lnTo>
                    <a:pt x="148640" y="302641"/>
                  </a:lnTo>
                  <a:lnTo>
                    <a:pt x="148196" y="304431"/>
                  </a:lnTo>
                  <a:lnTo>
                    <a:pt x="148272" y="306260"/>
                  </a:lnTo>
                  <a:lnTo>
                    <a:pt x="152768" y="310565"/>
                  </a:lnTo>
                  <a:lnTo>
                    <a:pt x="153746" y="320522"/>
                  </a:lnTo>
                  <a:lnTo>
                    <a:pt x="154101" y="327139"/>
                  </a:lnTo>
                  <a:lnTo>
                    <a:pt x="154305" y="329399"/>
                  </a:lnTo>
                  <a:lnTo>
                    <a:pt x="155333" y="331724"/>
                  </a:lnTo>
                  <a:lnTo>
                    <a:pt x="157391" y="330238"/>
                  </a:lnTo>
                  <a:lnTo>
                    <a:pt x="161023" y="334162"/>
                  </a:lnTo>
                  <a:lnTo>
                    <a:pt x="165468" y="339267"/>
                  </a:lnTo>
                  <a:lnTo>
                    <a:pt x="169125" y="340893"/>
                  </a:lnTo>
                  <a:lnTo>
                    <a:pt x="175044" y="342023"/>
                  </a:lnTo>
                  <a:lnTo>
                    <a:pt x="176771" y="342798"/>
                  </a:lnTo>
                  <a:lnTo>
                    <a:pt x="178485" y="343852"/>
                  </a:lnTo>
                  <a:close/>
                </a:path>
                <a:path w="490220" h="436245">
                  <a:moveTo>
                    <a:pt x="178803" y="344004"/>
                  </a:moveTo>
                  <a:close/>
                </a:path>
                <a:path w="490220" h="436245">
                  <a:moveTo>
                    <a:pt x="181470" y="345694"/>
                  </a:moveTo>
                  <a:lnTo>
                    <a:pt x="179692" y="344551"/>
                  </a:lnTo>
                  <a:lnTo>
                    <a:pt x="178803" y="344004"/>
                  </a:lnTo>
                  <a:lnTo>
                    <a:pt x="178574" y="344017"/>
                  </a:lnTo>
                  <a:lnTo>
                    <a:pt x="178752" y="344004"/>
                  </a:lnTo>
                  <a:lnTo>
                    <a:pt x="178574" y="343890"/>
                  </a:lnTo>
                  <a:lnTo>
                    <a:pt x="178562" y="344017"/>
                  </a:lnTo>
                  <a:lnTo>
                    <a:pt x="181190" y="345694"/>
                  </a:lnTo>
                  <a:lnTo>
                    <a:pt x="181229" y="346824"/>
                  </a:lnTo>
                  <a:lnTo>
                    <a:pt x="181368" y="346075"/>
                  </a:lnTo>
                  <a:lnTo>
                    <a:pt x="181470" y="345694"/>
                  </a:lnTo>
                  <a:close/>
                </a:path>
                <a:path w="490220" h="436245">
                  <a:moveTo>
                    <a:pt x="187731" y="339686"/>
                  </a:moveTo>
                  <a:lnTo>
                    <a:pt x="187109" y="337845"/>
                  </a:lnTo>
                  <a:lnTo>
                    <a:pt x="184785" y="338632"/>
                  </a:lnTo>
                  <a:lnTo>
                    <a:pt x="185775" y="338975"/>
                  </a:lnTo>
                  <a:lnTo>
                    <a:pt x="187731" y="339686"/>
                  </a:lnTo>
                  <a:close/>
                </a:path>
                <a:path w="490220" h="436245">
                  <a:moveTo>
                    <a:pt x="210223" y="317106"/>
                  </a:moveTo>
                  <a:lnTo>
                    <a:pt x="210083" y="317106"/>
                  </a:lnTo>
                  <a:lnTo>
                    <a:pt x="209867" y="317055"/>
                  </a:lnTo>
                  <a:lnTo>
                    <a:pt x="209765" y="317246"/>
                  </a:lnTo>
                  <a:lnTo>
                    <a:pt x="209778" y="317423"/>
                  </a:lnTo>
                  <a:lnTo>
                    <a:pt x="209753" y="317601"/>
                  </a:lnTo>
                  <a:lnTo>
                    <a:pt x="209880" y="317601"/>
                  </a:lnTo>
                  <a:lnTo>
                    <a:pt x="210096" y="317652"/>
                  </a:lnTo>
                  <a:lnTo>
                    <a:pt x="210197" y="317461"/>
                  </a:lnTo>
                  <a:lnTo>
                    <a:pt x="210197" y="317284"/>
                  </a:lnTo>
                  <a:lnTo>
                    <a:pt x="210223" y="317106"/>
                  </a:lnTo>
                  <a:close/>
                </a:path>
                <a:path w="490220" h="436245">
                  <a:moveTo>
                    <a:pt x="210324" y="283171"/>
                  </a:moveTo>
                  <a:lnTo>
                    <a:pt x="209143" y="279704"/>
                  </a:lnTo>
                  <a:lnTo>
                    <a:pt x="208254" y="280009"/>
                  </a:lnTo>
                  <a:lnTo>
                    <a:pt x="207454" y="280047"/>
                  </a:lnTo>
                  <a:lnTo>
                    <a:pt x="206070" y="282448"/>
                  </a:lnTo>
                  <a:lnTo>
                    <a:pt x="205054" y="284568"/>
                  </a:lnTo>
                  <a:lnTo>
                    <a:pt x="203403" y="287782"/>
                  </a:lnTo>
                  <a:lnTo>
                    <a:pt x="210324" y="283171"/>
                  </a:lnTo>
                  <a:close/>
                </a:path>
                <a:path w="490220" h="436245">
                  <a:moveTo>
                    <a:pt x="217030" y="311873"/>
                  </a:moveTo>
                  <a:lnTo>
                    <a:pt x="214922" y="311302"/>
                  </a:lnTo>
                  <a:lnTo>
                    <a:pt x="215912" y="310172"/>
                  </a:lnTo>
                  <a:lnTo>
                    <a:pt x="216331" y="309664"/>
                  </a:lnTo>
                  <a:lnTo>
                    <a:pt x="216077" y="309092"/>
                  </a:lnTo>
                  <a:lnTo>
                    <a:pt x="215887" y="308635"/>
                  </a:lnTo>
                  <a:lnTo>
                    <a:pt x="215290" y="308127"/>
                  </a:lnTo>
                  <a:lnTo>
                    <a:pt x="214172" y="307225"/>
                  </a:lnTo>
                  <a:lnTo>
                    <a:pt x="213690" y="307987"/>
                  </a:lnTo>
                  <a:lnTo>
                    <a:pt x="213410" y="308686"/>
                  </a:lnTo>
                  <a:lnTo>
                    <a:pt x="213436" y="310083"/>
                  </a:lnTo>
                  <a:lnTo>
                    <a:pt x="213868" y="310756"/>
                  </a:lnTo>
                  <a:lnTo>
                    <a:pt x="214947" y="311327"/>
                  </a:lnTo>
                  <a:lnTo>
                    <a:pt x="217030" y="311873"/>
                  </a:lnTo>
                  <a:close/>
                </a:path>
                <a:path w="490220" h="436245">
                  <a:moveTo>
                    <a:pt x="219417" y="295592"/>
                  </a:moveTo>
                  <a:lnTo>
                    <a:pt x="218986" y="295681"/>
                  </a:lnTo>
                  <a:lnTo>
                    <a:pt x="219240" y="295973"/>
                  </a:lnTo>
                  <a:lnTo>
                    <a:pt x="219417" y="295592"/>
                  </a:lnTo>
                  <a:close/>
                </a:path>
                <a:path w="490220" h="436245">
                  <a:moveTo>
                    <a:pt x="289382" y="222770"/>
                  </a:moveTo>
                  <a:lnTo>
                    <a:pt x="286004" y="217436"/>
                  </a:lnTo>
                  <a:lnTo>
                    <a:pt x="284162" y="219075"/>
                  </a:lnTo>
                  <a:lnTo>
                    <a:pt x="283222" y="219887"/>
                  </a:lnTo>
                  <a:lnTo>
                    <a:pt x="284683" y="225691"/>
                  </a:lnTo>
                  <a:lnTo>
                    <a:pt x="289382" y="222770"/>
                  </a:lnTo>
                  <a:close/>
                </a:path>
                <a:path w="490220" h="436245">
                  <a:moveTo>
                    <a:pt x="289636" y="177203"/>
                  </a:moveTo>
                  <a:lnTo>
                    <a:pt x="289585" y="176949"/>
                  </a:lnTo>
                  <a:lnTo>
                    <a:pt x="289483" y="176796"/>
                  </a:lnTo>
                  <a:lnTo>
                    <a:pt x="289229" y="177126"/>
                  </a:lnTo>
                  <a:lnTo>
                    <a:pt x="289001" y="176961"/>
                  </a:lnTo>
                  <a:lnTo>
                    <a:pt x="288759" y="176822"/>
                  </a:lnTo>
                  <a:lnTo>
                    <a:pt x="288531" y="176669"/>
                  </a:lnTo>
                  <a:lnTo>
                    <a:pt x="288239" y="176936"/>
                  </a:lnTo>
                  <a:lnTo>
                    <a:pt x="288480" y="177177"/>
                  </a:lnTo>
                  <a:lnTo>
                    <a:pt x="288683" y="177558"/>
                  </a:lnTo>
                  <a:lnTo>
                    <a:pt x="289140" y="177673"/>
                  </a:lnTo>
                  <a:lnTo>
                    <a:pt x="289636" y="177203"/>
                  </a:lnTo>
                  <a:close/>
                </a:path>
                <a:path w="490220" h="436245">
                  <a:moveTo>
                    <a:pt x="289991" y="210261"/>
                  </a:moveTo>
                  <a:lnTo>
                    <a:pt x="289433" y="208851"/>
                  </a:lnTo>
                  <a:lnTo>
                    <a:pt x="288226" y="210273"/>
                  </a:lnTo>
                  <a:lnTo>
                    <a:pt x="287629" y="211366"/>
                  </a:lnTo>
                  <a:lnTo>
                    <a:pt x="289204" y="213029"/>
                  </a:lnTo>
                  <a:lnTo>
                    <a:pt x="289826" y="211366"/>
                  </a:lnTo>
                  <a:lnTo>
                    <a:pt x="289991" y="210261"/>
                  </a:lnTo>
                  <a:close/>
                </a:path>
                <a:path w="490220" h="436245">
                  <a:moveTo>
                    <a:pt x="293535" y="152895"/>
                  </a:moveTo>
                  <a:lnTo>
                    <a:pt x="292912" y="152882"/>
                  </a:lnTo>
                  <a:lnTo>
                    <a:pt x="293179" y="150164"/>
                  </a:lnTo>
                  <a:lnTo>
                    <a:pt x="290664" y="148856"/>
                  </a:lnTo>
                  <a:lnTo>
                    <a:pt x="288290" y="150622"/>
                  </a:lnTo>
                  <a:lnTo>
                    <a:pt x="285534" y="150495"/>
                  </a:lnTo>
                  <a:lnTo>
                    <a:pt x="284988" y="151714"/>
                  </a:lnTo>
                  <a:lnTo>
                    <a:pt x="284467" y="153009"/>
                  </a:lnTo>
                  <a:lnTo>
                    <a:pt x="283641" y="154127"/>
                  </a:lnTo>
                  <a:lnTo>
                    <a:pt x="285445" y="154127"/>
                  </a:lnTo>
                  <a:lnTo>
                    <a:pt x="286308" y="154089"/>
                  </a:lnTo>
                  <a:lnTo>
                    <a:pt x="287489" y="154051"/>
                  </a:lnTo>
                  <a:lnTo>
                    <a:pt x="288671" y="153987"/>
                  </a:lnTo>
                  <a:lnTo>
                    <a:pt x="291236" y="153771"/>
                  </a:lnTo>
                  <a:lnTo>
                    <a:pt x="292455" y="153428"/>
                  </a:lnTo>
                  <a:lnTo>
                    <a:pt x="293535" y="152895"/>
                  </a:lnTo>
                  <a:close/>
                </a:path>
                <a:path w="490220" h="436245">
                  <a:moveTo>
                    <a:pt x="297853" y="101409"/>
                  </a:moveTo>
                  <a:lnTo>
                    <a:pt x="297776" y="101130"/>
                  </a:lnTo>
                  <a:lnTo>
                    <a:pt x="297764" y="100977"/>
                  </a:lnTo>
                  <a:lnTo>
                    <a:pt x="297599" y="100965"/>
                  </a:lnTo>
                  <a:lnTo>
                    <a:pt x="297345" y="100888"/>
                  </a:lnTo>
                  <a:lnTo>
                    <a:pt x="297154" y="101180"/>
                  </a:lnTo>
                  <a:lnTo>
                    <a:pt x="297103" y="101447"/>
                  </a:lnTo>
                  <a:lnTo>
                    <a:pt x="297002" y="101714"/>
                  </a:lnTo>
                  <a:lnTo>
                    <a:pt x="297268" y="101625"/>
                  </a:lnTo>
                  <a:lnTo>
                    <a:pt x="297548" y="101561"/>
                  </a:lnTo>
                  <a:lnTo>
                    <a:pt x="297853" y="101409"/>
                  </a:lnTo>
                  <a:close/>
                </a:path>
                <a:path w="490220" h="436245">
                  <a:moveTo>
                    <a:pt x="299593" y="160540"/>
                  </a:moveTo>
                  <a:lnTo>
                    <a:pt x="299466" y="160477"/>
                  </a:lnTo>
                  <a:lnTo>
                    <a:pt x="299326" y="160324"/>
                  </a:lnTo>
                  <a:lnTo>
                    <a:pt x="299085" y="160375"/>
                  </a:lnTo>
                  <a:lnTo>
                    <a:pt x="298996" y="160553"/>
                  </a:lnTo>
                  <a:lnTo>
                    <a:pt x="298932" y="160782"/>
                  </a:lnTo>
                  <a:lnTo>
                    <a:pt x="298996" y="160934"/>
                  </a:lnTo>
                  <a:lnTo>
                    <a:pt x="299059" y="161061"/>
                  </a:lnTo>
                  <a:lnTo>
                    <a:pt x="299593" y="160540"/>
                  </a:lnTo>
                  <a:close/>
                </a:path>
                <a:path w="490220" h="436245">
                  <a:moveTo>
                    <a:pt x="304012" y="233387"/>
                  </a:moveTo>
                  <a:lnTo>
                    <a:pt x="303860" y="233375"/>
                  </a:lnTo>
                  <a:lnTo>
                    <a:pt x="303542" y="233311"/>
                  </a:lnTo>
                  <a:lnTo>
                    <a:pt x="303530" y="233489"/>
                  </a:lnTo>
                  <a:lnTo>
                    <a:pt x="303517" y="233959"/>
                  </a:lnTo>
                  <a:lnTo>
                    <a:pt x="303733" y="233718"/>
                  </a:lnTo>
                  <a:lnTo>
                    <a:pt x="303872" y="233553"/>
                  </a:lnTo>
                  <a:lnTo>
                    <a:pt x="304012" y="233387"/>
                  </a:lnTo>
                  <a:close/>
                </a:path>
                <a:path w="490220" h="436245">
                  <a:moveTo>
                    <a:pt x="305562" y="91719"/>
                  </a:moveTo>
                  <a:lnTo>
                    <a:pt x="305117" y="90830"/>
                  </a:lnTo>
                  <a:lnTo>
                    <a:pt x="304774" y="89992"/>
                  </a:lnTo>
                  <a:lnTo>
                    <a:pt x="304241" y="89293"/>
                  </a:lnTo>
                  <a:lnTo>
                    <a:pt x="304126" y="89141"/>
                  </a:lnTo>
                  <a:lnTo>
                    <a:pt x="303314" y="89522"/>
                  </a:lnTo>
                  <a:lnTo>
                    <a:pt x="302818" y="89662"/>
                  </a:lnTo>
                  <a:lnTo>
                    <a:pt x="303250" y="90462"/>
                  </a:lnTo>
                  <a:lnTo>
                    <a:pt x="303631" y="91274"/>
                  </a:lnTo>
                  <a:lnTo>
                    <a:pt x="304126" y="92024"/>
                  </a:lnTo>
                  <a:lnTo>
                    <a:pt x="304787" y="91897"/>
                  </a:lnTo>
                  <a:lnTo>
                    <a:pt x="305562" y="91719"/>
                  </a:lnTo>
                  <a:close/>
                </a:path>
                <a:path w="490220" h="436245">
                  <a:moveTo>
                    <a:pt x="306489" y="234353"/>
                  </a:moveTo>
                  <a:close/>
                </a:path>
                <a:path w="490220" h="436245">
                  <a:moveTo>
                    <a:pt x="307936" y="233260"/>
                  </a:moveTo>
                  <a:lnTo>
                    <a:pt x="307670" y="232879"/>
                  </a:lnTo>
                  <a:lnTo>
                    <a:pt x="306463" y="234289"/>
                  </a:lnTo>
                  <a:lnTo>
                    <a:pt x="307936" y="233260"/>
                  </a:lnTo>
                  <a:close/>
                </a:path>
                <a:path w="490220" h="436245">
                  <a:moveTo>
                    <a:pt x="308152" y="236143"/>
                  </a:moveTo>
                  <a:lnTo>
                    <a:pt x="306489" y="234353"/>
                  </a:lnTo>
                  <a:lnTo>
                    <a:pt x="306971" y="235369"/>
                  </a:lnTo>
                  <a:lnTo>
                    <a:pt x="306400" y="236080"/>
                  </a:lnTo>
                  <a:lnTo>
                    <a:pt x="305765" y="236816"/>
                  </a:lnTo>
                  <a:lnTo>
                    <a:pt x="304939" y="237744"/>
                  </a:lnTo>
                  <a:lnTo>
                    <a:pt x="303415" y="238302"/>
                  </a:lnTo>
                  <a:lnTo>
                    <a:pt x="303923" y="240284"/>
                  </a:lnTo>
                  <a:lnTo>
                    <a:pt x="307301" y="240563"/>
                  </a:lnTo>
                  <a:lnTo>
                    <a:pt x="307378" y="238226"/>
                  </a:lnTo>
                  <a:lnTo>
                    <a:pt x="308152" y="236143"/>
                  </a:lnTo>
                  <a:close/>
                </a:path>
                <a:path w="490220" h="436245">
                  <a:moveTo>
                    <a:pt x="332511" y="234861"/>
                  </a:moveTo>
                  <a:lnTo>
                    <a:pt x="331584" y="234784"/>
                  </a:lnTo>
                  <a:lnTo>
                    <a:pt x="331127" y="234721"/>
                  </a:lnTo>
                  <a:lnTo>
                    <a:pt x="331609" y="234835"/>
                  </a:lnTo>
                  <a:lnTo>
                    <a:pt x="332054" y="234924"/>
                  </a:lnTo>
                  <a:lnTo>
                    <a:pt x="332498" y="235000"/>
                  </a:lnTo>
                  <a:lnTo>
                    <a:pt x="332511" y="234861"/>
                  </a:lnTo>
                  <a:close/>
                </a:path>
                <a:path w="490220" h="436245">
                  <a:moveTo>
                    <a:pt x="339166" y="267182"/>
                  </a:moveTo>
                  <a:lnTo>
                    <a:pt x="338899" y="266979"/>
                  </a:lnTo>
                  <a:lnTo>
                    <a:pt x="338823" y="267385"/>
                  </a:lnTo>
                  <a:lnTo>
                    <a:pt x="339166" y="267182"/>
                  </a:lnTo>
                  <a:close/>
                </a:path>
                <a:path w="490220" h="436245">
                  <a:moveTo>
                    <a:pt x="343839" y="220903"/>
                  </a:moveTo>
                  <a:lnTo>
                    <a:pt x="342468" y="219443"/>
                  </a:lnTo>
                  <a:lnTo>
                    <a:pt x="341909" y="218668"/>
                  </a:lnTo>
                  <a:lnTo>
                    <a:pt x="340931" y="217995"/>
                  </a:lnTo>
                  <a:lnTo>
                    <a:pt x="340017" y="218338"/>
                  </a:lnTo>
                  <a:lnTo>
                    <a:pt x="339598" y="219011"/>
                  </a:lnTo>
                  <a:lnTo>
                    <a:pt x="339788" y="220002"/>
                  </a:lnTo>
                  <a:lnTo>
                    <a:pt x="340055" y="220103"/>
                  </a:lnTo>
                  <a:lnTo>
                    <a:pt x="340893" y="220446"/>
                  </a:lnTo>
                  <a:lnTo>
                    <a:pt x="341858" y="220522"/>
                  </a:lnTo>
                  <a:lnTo>
                    <a:pt x="343839" y="220903"/>
                  </a:lnTo>
                  <a:close/>
                </a:path>
                <a:path w="490220" h="436245">
                  <a:moveTo>
                    <a:pt x="347560" y="190093"/>
                  </a:moveTo>
                  <a:lnTo>
                    <a:pt x="347433" y="190080"/>
                  </a:lnTo>
                  <a:lnTo>
                    <a:pt x="347230" y="190017"/>
                  </a:lnTo>
                  <a:lnTo>
                    <a:pt x="347154" y="190195"/>
                  </a:lnTo>
                  <a:lnTo>
                    <a:pt x="347154" y="190347"/>
                  </a:lnTo>
                  <a:lnTo>
                    <a:pt x="347141" y="190512"/>
                  </a:lnTo>
                  <a:lnTo>
                    <a:pt x="347459" y="190563"/>
                  </a:lnTo>
                  <a:lnTo>
                    <a:pt x="347548" y="190398"/>
                  </a:lnTo>
                  <a:lnTo>
                    <a:pt x="347535" y="190233"/>
                  </a:lnTo>
                  <a:lnTo>
                    <a:pt x="347560" y="190093"/>
                  </a:lnTo>
                  <a:close/>
                </a:path>
                <a:path w="490220" h="436245">
                  <a:moveTo>
                    <a:pt x="348983" y="205473"/>
                  </a:moveTo>
                  <a:lnTo>
                    <a:pt x="348665" y="205181"/>
                  </a:lnTo>
                  <a:lnTo>
                    <a:pt x="348475" y="204914"/>
                  </a:lnTo>
                  <a:lnTo>
                    <a:pt x="348234" y="205143"/>
                  </a:lnTo>
                  <a:lnTo>
                    <a:pt x="347827" y="205359"/>
                  </a:lnTo>
                  <a:lnTo>
                    <a:pt x="347751" y="205828"/>
                  </a:lnTo>
                  <a:lnTo>
                    <a:pt x="348145" y="206121"/>
                  </a:lnTo>
                  <a:lnTo>
                    <a:pt x="348348" y="206375"/>
                  </a:lnTo>
                  <a:lnTo>
                    <a:pt x="348576" y="206171"/>
                  </a:lnTo>
                  <a:lnTo>
                    <a:pt x="348983" y="205955"/>
                  </a:lnTo>
                  <a:lnTo>
                    <a:pt x="348983" y="205765"/>
                  </a:lnTo>
                  <a:lnTo>
                    <a:pt x="348983" y="205473"/>
                  </a:lnTo>
                  <a:close/>
                </a:path>
                <a:path w="490220" h="436245">
                  <a:moveTo>
                    <a:pt x="358546" y="252730"/>
                  </a:moveTo>
                  <a:lnTo>
                    <a:pt x="358254" y="252831"/>
                  </a:lnTo>
                  <a:lnTo>
                    <a:pt x="357797" y="252844"/>
                  </a:lnTo>
                  <a:lnTo>
                    <a:pt x="357568" y="253326"/>
                  </a:lnTo>
                  <a:lnTo>
                    <a:pt x="357670" y="253746"/>
                  </a:lnTo>
                  <a:lnTo>
                    <a:pt x="357670" y="254101"/>
                  </a:lnTo>
                  <a:lnTo>
                    <a:pt x="358482" y="253796"/>
                  </a:lnTo>
                  <a:lnTo>
                    <a:pt x="358508" y="253441"/>
                  </a:lnTo>
                  <a:lnTo>
                    <a:pt x="358546" y="252730"/>
                  </a:lnTo>
                  <a:close/>
                </a:path>
                <a:path w="490220" h="436245">
                  <a:moveTo>
                    <a:pt x="360286" y="226187"/>
                  </a:moveTo>
                  <a:lnTo>
                    <a:pt x="360057" y="226098"/>
                  </a:lnTo>
                  <a:lnTo>
                    <a:pt x="359930" y="226021"/>
                  </a:lnTo>
                  <a:lnTo>
                    <a:pt x="359854" y="226187"/>
                  </a:lnTo>
                  <a:lnTo>
                    <a:pt x="359740" y="226339"/>
                  </a:lnTo>
                  <a:lnTo>
                    <a:pt x="359714" y="226517"/>
                  </a:lnTo>
                  <a:lnTo>
                    <a:pt x="359930" y="226656"/>
                  </a:lnTo>
                  <a:lnTo>
                    <a:pt x="360057" y="226733"/>
                  </a:lnTo>
                  <a:lnTo>
                    <a:pt x="360133" y="226580"/>
                  </a:lnTo>
                  <a:lnTo>
                    <a:pt x="360260" y="226415"/>
                  </a:lnTo>
                  <a:lnTo>
                    <a:pt x="360286" y="226187"/>
                  </a:lnTo>
                  <a:close/>
                </a:path>
                <a:path w="490220" h="436245">
                  <a:moveTo>
                    <a:pt x="362229" y="259499"/>
                  </a:moveTo>
                  <a:lnTo>
                    <a:pt x="361645" y="257949"/>
                  </a:lnTo>
                  <a:lnTo>
                    <a:pt x="360654" y="258076"/>
                  </a:lnTo>
                  <a:lnTo>
                    <a:pt x="359664" y="258127"/>
                  </a:lnTo>
                  <a:lnTo>
                    <a:pt x="358698" y="259435"/>
                  </a:lnTo>
                  <a:lnTo>
                    <a:pt x="358038" y="260845"/>
                  </a:lnTo>
                  <a:lnTo>
                    <a:pt x="358013" y="263499"/>
                  </a:lnTo>
                  <a:lnTo>
                    <a:pt x="362229" y="259499"/>
                  </a:lnTo>
                  <a:close/>
                </a:path>
                <a:path w="490220" h="436245">
                  <a:moveTo>
                    <a:pt x="362521" y="199605"/>
                  </a:moveTo>
                  <a:lnTo>
                    <a:pt x="362407" y="199301"/>
                  </a:lnTo>
                  <a:lnTo>
                    <a:pt x="362292" y="198856"/>
                  </a:lnTo>
                  <a:lnTo>
                    <a:pt x="358724" y="198335"/>
                  </a:lnTo>
                  <a:lnTo>
                    <a:pt x="356882" y="198081"/>
                  </a:lnTo>
                  <a:lnTo>
                    <a:pt x="356133" y="205130"/>
                  </a:lnTo>
                  <a:lnTo>
                    <a:pt x="356438" y="205206"/>
                  </a:lnTo>
                  <a:lnTo>
                    <a:pt x="356590" y="205270"/>
                  </a:lnTo>
                  <a:lnTo>
                    <a:pt x="358254" y="201536"/>
                  </a:lnTo>
                  <a:lnTo>
                    <a:pt x="359676" y="200901"/>
                  </a:lnTo>
                  <a:lnTo>
                    <a:pt x="361086" y="200279"/>
                  </a:lnTo>
                  <a:lnTo>
                    <a:pt x="362521" y="199605"/>
                  </a:lnTo>
                  <a:close/>
                </a:path>
                <a:path w="490220" h="436245">
                  <a:moveTo>
                    <a:pt x="362686" y="265938"/>
                  </a:moveTo>
                  <a:lnTo>
                    <a:pt x="362064" y="264668"/>
                  </a:lnTo>
                  <a:lnTo>
                    <a:pt x="360476" y="264604"/>
                  </a:lnTo>
                  <a:lnTo>
                    <a:pt x="360032" y="265036"/>
                  </a:lnTo>
                  <a:lnTo>
                    <a:pt x="359295" y="265417"/>
                  </a:lnTo>
                  <a:lnTo>
                    <a:pt x="359702" y="266344"/>
                  </a:lnTo>
                  <a:lnTo>
                    <a:pt x="359867" y="267284"/>
                  </a:lnTo>
                  <a:lnTo>
                    <a:pt x="360426" y="267792"/>
                  </a:lnTo>
                  <a:lnTo>
                    <a:pt x="360959" y="268249"/>
                  </a:lnTo>
                  <a:lnTo>
                    <a:pt x="361886" y="268109"/>
                  </a:lnTo>
                  <a:lnTo>
                    <a:pt x="362229" y="267169"/>
                  </a:lnTo>
                  <a:lnTo>
                    <a:pt x="362686" y="265938"/>
                  </a:lnTo>
                  <a:close/>
                </a:path>
                <a:path w="490220" h="436245">
                  <a:moveTo>
                    <a:pt x="365480" y="276542"/>
                  </a:moveTo>
                  <a:lnTo>
                    <a:pt x="365226" y="274726"/>
                  </a:lnTo>
                  <a:lnTo>
                    <a:pt x="365163" y="273088"/>
                  </a:lnTo>
                  <a:lnTo>
                    <a:pt x="365137" y="272135"/>
                  </a:lnTo>
                  <a:lnTo>
                    <a:pt x="364820" y="271068"/>
                  </a:lnTo>
                  <a:lnTo>
                    <a:pt x="362940" y="270878"/>
                  </a:lnTo>
                  <a:lnTo>
                    <a:pt x="362216" y="271132"/>
                  </a:lnTo>
                  <a:lnTo>
                    <a:pt x="361530" y="271246"/>
                  </a:lnTo>
                  <a:lnTo>
                    <a:pt x="363308" y="278104"/>
                  </a:lnTo>
                  <a:lnTo>
                    <a:pt x="365480" y="276542"/>
                  </a:lnTo>
                  <a:close/>
                </a:path>
                <a:path w="490220" h="436245">
                  <a:moveTo>
                    <a:pt x="369722" y="198335"/>
                  </a:moveTo>
                  <a:lnTo>
                    <a:pt x="369633" y="197891"/>
                  </a:lnTo>
                  <a:lnTo>
                    <a:pt x="369608" y="198310"/>
                  </a:lnTo>
                  <a:close/>
                </a:path>
                <a:path w="490220" h="436245">
                  <a:moveTo>
                    <a:pt x="381546" y="159512"/>
                  </a:moveTo>
                  <a:lnTo>
                    <a:pt x="381203" y="159588"/>
                  </a:lnTo>
                  <a:lnTo>
                    <a:pt x="380860" y="159689"/>
                  </a:lnTo>
                  <a:lnTo>
                    <a:pt x="380517" y="159778"/>
                  </a:lnTo>
                  <a:lnTo>
                    <a:pt x="380504" y="160147"/>
                  </a:lnTo>
                  <a:lnTo>
                    <a:pt x="380377" y="160604"/>
                  </a:lnTo>
                  <a:lnTo>
                    <a:pt x="380542" y="160845"/>
                  </a:lnTo>
                  <a:lnTo>
                    <a:pt x="380669" y="161010"/>
                  </a:lnTo>
                  <a:lnTo>
                    <a:pt x="381190" y="160896"/>
                  </a:lnTo>
                  <a:lnTo>
                    <a:pt x="381533" y="160909"/>
                  </a:lnTo>
                  <a:lnTo>
                    <a:pt x="381546" y="159981"/>
                  </a:lnTo>
                  <a:lnTo>
                    <a:pt x="381546" y="159512"/>
                  </a:lnTo>
                  <a:close/>
                </a:path>
                <a:path w="490220" h="436245">
                  <a:moveTo>
                    <a:pt x="395135" y="96608"/>
                  </a:moveTo>
                  <a:lnTo>
                    <a:pt x="394779" y="96481"/>
                  </a:lnTo>
                  <a:lnTo>
                    <a:pt x="394423" y="96342"/>
                  </a:lnTo>
                  <a:lnTo>
                    <a:pt x="394068" y="96215"/>
                  </a:lnTo>
                  <a:lnTo>
                    <a:pt x="393877" y="96304"/>
                  </a:lnTo>
                  <a:lnTo>
                    <a:pt x="392696" y="96824"/>
                  </a:lnTo>
                  <a:lnTo>
                    <a:pt x="391490" y="97320"/>
                  </a:lnTo>
                  <a:lnTo>
                    <a:pt x="390271" y="97777"/>
                  </a:lnTo>
                  <a:lnTo>
                    <a:pt x="390385" y="98056"/>
                  </a:lnTo>
                  <a:lnTo>
                    <a:pt x="390512" y="98348"/>
                  </a:lnTo>
                  <a:lnTo>
                    <a:pt x="390677" y="98679"/>
                  </a:lnTo>
                  <a:lnTo>
                    <a:pt x="395135" y="96608"/>
                  </a:lnTo>
                  <a:close/>
                </a:path>
                <a:path w="490220" h="436245">
                  <a:moveTo>
                    <a:pt x="395490" y="96596"/>
                  </a:moveTo>
                  <a:lnTo>
                    <a:pt x="395351" y="96520"/>
                  </a:lnTo>
                  <a:lnTo>
                    <a:pt x="395135" y="96608"/>
                  </a:lnTo>
                  <a:lnTo>
                    <a:pt x="395414" y="96710"/>
                  </a:lnTo>
                  <a:close/>
                </a:path>
                <a:path w="490220" h="436245">
                  <a:moveTo>
                    <a:pt x="403085" y="101282"/>
                  </a:moveTo>
                  <a:lnTo>
                    <a:pt x="402564" y="96951"/>
                  </a:lnTo>
                  <a:lnTo>
                    <a:pt x="400862" y="96354"/>
                  </a:lnTo>
                  <a:lnTo>
                    <a:pt x="399249" y="95758"/>
                  </a:lnTo>
                  <a:lnTo>
                    <a:pt x="397598" y="95288"/>
                  </a:lnTo>
                  <a:lnTo>
                    <a:pt x="396455" y="94932"/>
                  </a:lnTo>
                  <a:lnTo>
                    <a:pt x="395960" y="95783"/>
                  </a:lnTo>
                  <a:lnTo>
                    <a:pt x="395490" y="96596"/>
                  </a:lnTo>
                  <a:lnTo>
                    <a:pt x="397891" y="97878"/>
                  </a:lnTo>
                  <a:lnTo>
                    <a:pt x="396481" y="100850"/>
                  </a:lnTo>
                  <a:lnTo>
                    <a:pt x="397941" y="102539"/>
                  </a:lnTo>
                  <a:lnTo>
                    <a:pt x="402932" y="101460"/>
                  </a:lnTo>
                  <a:lnTo>
                    <a:pt x="403085" y="101282"/>
                  </a:lnTo>
                  <a:close/>
                </a:path>
                <a:path w="490220" h="436245">
                  <a:moveTo>
                    <a:pt x="403428" y="179019"/>
                  </a:moveTo>
                  <a:lnTo>
                    <a:pt x="400748" y="179997"/>
                  </a:lnTo>
                  <a:lnTo>
                    <a:pt x="398538" y="180657"/>
                  </a:lnTo>
                  <a:lnTo>
                    <a:pt x="394347" y="182587"/>
                  </a:lnTo>
                  <a:lnTo>
                    <a:pt x="391566" y="183375"/>
                  </a:lnTo>
                  <a:lnTo>
                    <a:pt x="391909" y="183426"/>
                  </a:lnTo>
                  <a:lnTo>
                    <a:pt x="386943" y="190017"/>
                  </a:lnTo>
                  <a:lnTo>
                    <a:pt x="386854" y="189763"/>
                  </a:lnTo>
                  <a:lnTo>
                    <a:pt x="384327" y="189598"/>
                  </a:lnTo>
                  <a:lnTo>
                    <a:pt x="382193" y="189560"/>
                  </a:lnTo>
                  <a:lnTo>
                    <a:pt x="377723" y="188925"/>
                  </a:lnTo>
                  <a:lnTo>
                    <a:pt x="377139" y="187794"/>
                  </a:lnTo>
                  <a:lnTo>
                    <a:pt x="376910" y="187337"/>
                  </a:lnTo>
                  <a:lnTo>
                    <a:pt x="377037" y="186397"/>
                  </a:lnTo>
                  <a:lnTo>
                    <a:pt x="377240" y="184899"/>
                  </a:lnTo>
                  <a:lnTo>
                    <a:pt x="382435" y="181864"/>
                  </a:lnTo>
                  <a:lnTo>
                    <a:pt x="383527" y="181229"/>
                  </a:lnTo>
                  <a:lnTo>
                    <a:pt x="385813" y="181457"/>
                  </a:lnTo>
                  <a:lnTo>
                    <a:pt x="387286" y="183705"/>
                  </a:lnTo>
                  <a:lnTo>
                    <a:pt x="388035" y="183540"/>
                  </a:lnTo>
                  <a:lnTo>
                    <a:pt x="388708" y="183426"/>
                  </a:lnTo>
                  <a:lnTo>
                    <a:pt x="389343" y="183349"/>
                  </a:lnTo>
                  <a:lnTo>
                    <a:pt x="390118" y="182816"/>
                  </a:lnTo>
                  <a:lnTo>
                    <a:pt x="390969" y="182156"/>
                  </a:lnTo>
                  <a:lnTo>
                    <a:pt x="391693" y="181495"/>
                  </a:lnTo>
                  <a:lnTo>
                    <a:pt x="390347" y="181495"/>
                  </a:lnTo>
                  <a:lnTo>
                    <a:pt x="388747" y="177952"/>
                  </a:lnTo>
                  <a:lnTo>
                    <a:pt x="383463" y="181216"/>
                  </a:lnTo>
                  <a:lnTo>
                    <a:pt x="381838" y="181864"/>
                  </a:lnTo>
                  <a:lnTo>
                    <a:pt x="380885" y="179971"/>
                  </a:lnTo>
                  <a:lnTo>
                    <a:pt x="377761" y="179971"/>
                  </a:lnTo>
                  <a:lnTo>
                    <a:pt x="376504" y="179832"/>
                  </a:lnTo>
                  <a:lnTo>
                    <a:pt x="375602" y="177660"/>
                  </a:lnTo>
                  <a:lnTo>
                    <a:pt x="375348" y="177063"/>
                  </a:lnTo>
                  <a:lnTo>
                    <a:pt x="374027" y="176174"/>
                  </a:lnTo>
                  <a:lnTo>
                    <a:pt x="368376" y="175310"/>
                  </a:lnTo>
                  <a:lnTo>
                    <a:pt x="363816" y="175691"/>
                  </a:lnTo>
                  <a:lnTo>
                    <a:pt x="356666" y="177469"/>
                  </a:lnTo>
                  <a:lnTo>
                    <a:pt x="355942" y="177685"/>
                  </a:lnTo>
                  <a:lnTo>
                    <a:pt x="357555" y="178396"/>
                  </a:lnTo>
                  <a:lnTo>
                    <a:pt x="358178" y="178930"/>
                  </a:lnTo>
                  <a:lnTo>
                    <a:pt x="365582" y="178473"/>
                  </a:lnTo>
                  <a:lnTo>
                    <a:pt x="371970" y="177660"/>
                  </a:lnTo>
                  <a:lnTo>
                    <a:pt x="373938" y="178930"/>
                  </a:lnTo>
                  <a:lnTo>
                    <a:pt x="374904" y="181889"/>
                  </a:lnTo>
                  <a:lnTo>
                    <a:pt x="369912" y="184048"/>
                  </a:lnTo>
                  <a:lnTo>
                    <a:pt x="369544" y="184124"/>
                  </a:lnTo>
                  <a:lnTo>
                    <a:pt x="369544" y="189166"/>
                  </a:lnTo>
                  <a:lnTo>
                    <a:pt x="368896" y="191058"/>
                  </a:lnTo>
                  <a:lnTo>
                    <a:pt x="367030" y="190893"/>
                  </a:lnTo>
                  <a:lnTo>
                    <a:pt x="365899" y="191795"/>
                  </a:lnTo>
                  <a:lnTo>
                    <a:pt x="365798" y="191325"/>
                  </a:lnTo>
                  <a:lnTo>
                    <a:pt x="365074" y="187794"/>
                  </a:lnTo>
                  <a:lnTo>
                    <a:pt x="369506" y="188925"/>
                  </a:lnTo>
                  <a:lnTo>
                    <a:pt x="369544" y="189166"/>
                  </a:lnTo>
                  <a:lnTo>
                    <a:pt x="369544" y="184124"/>
                  </a:lnTo>
                  <a:lnTo>
                    <a:pt x="364578" y="184988"/>
                  </a:lnTo>
                  <a:lnTo>
                    <a:pt x="359219" y="186397"/>
                  </a:lnTo>
                  <a:lnTo>
                    <a:pt x="358482" y="185978"/>
                  </a:lnTo>
                  <a:lnTo>
                    <a:pt x="357797" y="185229"/>
                  </a:lnTo>
                  <a:lnTo>
                    <a:pt x="356082" y="184200"/>
                  </a:lnTo>
                  <a:lnTo>
                    <a:pt x="354990" y="184048"/>
                  </a:lnTo>
                  <a:lnTo>
                    <a:pt x="353707" y="185229"/>
                  </a:lnTo>
                  <a:lnTo>
                    <a:pt x="353644" y="186397"/>
                  </a:lnTo>
                  <a:lnTo>
                    <a:pt x="354317" y="192024"/>
                  </a:lnTo>
                  <a:lnTo>
                    <a:pt x="359638" y="191325"/>
                  </a:lnTo>
                  <a:lnTo>
                    <a:pt x="361251" y="194221"/>
                  </a:lnTo>
                  <a:lnTo>
                    <a:pt x="363004" y="193687"/>
                  </a:lnTo>
                  <a:lnTo>
                    <a:pt x="364782" y="193471"/>
                  </a:lnTo>
                  <a:lnTo>
                    <a:pt x="365912" y="191858"/>
                  </a:lnTo>
                  <a:lnTo>
                    <a:pt x="372846" y="192125"/>
                  </a:lnTo>
                  <a:lnTo>
                    <a:pt x="373545" y="191973"/>
                  </a:lnTo>
                  <a:lnTo>
                    <a:pt x="376326" y="193713"/>
                  </a:lnTo>
                  <a:lnTo>
                    <a:pt x="378955" y="194906"/>
                  </a:lnTo>
                  <a:lnTo>
                    <a:pt x="380809" y="196926"/>
                  </a:lnTo>
                  <a:lnTo>
                    <a:pt x="382041" y="196037"/>
                  </a:lnTo>
                  <a:lnTo>
                    <a:pt x="383260" y="195326"/>
                  </a:lnTo>
                  <a:lnTo>
                    <a:pt x="385673" y="193370"/>
                  </a:lnTo>
                  <a:lnTo>
                    <a:pt x="386981" y="192582"/>
                  </a:lnTo>
                  <a:lnTo>
                    <a:pt x="387896" y="191973"/>
                  </a:lnTo>
                  <a:lnTo>
                    <a:pt x="388073" y="191858"/>
                  </a:lnTo>
                  <a:lnTo>
                    <a:pt x="389280" y="191058"/>
                  </a:lnTo>
                  <a:lnTo>
                    <a:pt x="390118" y="190500"/>
                  </a:lnTo>
                  <a:lnTo>
                    <a:pt x="390664" y="190017"/>
                  </a:lnTo>
                  <a:lnTo>
                    <a:pt x="391655" y="189166"/>
                  </a:lnTo>
                  <a:lnTo>
                    <a:pt x="394754" y="187045"/>
                  </a:lnTo>
                  <a:lnTo>
                    <a:pt x="396925" y="185928"/>
                  </a:lnTo>
                  <a:lnTo>
                    <a:pt x="398183" y="184200"/>
                  </a:lnTo>
                  <a:lnTo>
                    <a:pt x="398081" y="183984"/>
                  </a:lnTo>
                  <a:lnTo>
                    <a:pt x="397573" y="183997"/>
                  </a:lnTo>
                  <a:lnTo>
                    <a:pt x="396875" y="184124"/>
                  </a:lnTo>
                  <a:lnTo>
                    <a:pt x="397903" y="183349"/>
                  </a:lnTo>
                  <a:lnTo>
                    <a:pt x="400507" y="181495"/>
                  </a:lnTo>
                  <a:lnTo>
                    <a:pt x="402869" y="180721"/>
                  </a:lnTo>
                  <a:lnTo>
                    <a:pt x="403428" y="179019"/>
                  </a:lnTo>
                  <a:close/>
                </a:path>
                <a:path w="490220" h="436245">
                  <a:moveTo>
                    <a:pt x="403504" y="143992"/>
                  </a:moveTo>
                  <a:lnTo>
                    <a:pt x="403186" y="143776"/>
                  </a:lnTo>
                  <a:lnTo>
                    <a:pt x="403123" y="144233"/>
                  </a:lnTo>
                  <a:lnTo>
                    <a:pt x="403504" y="143992"/>
                  </a:lnTo>
                  <a:close/>
                </a:path>
                <a:path w="490220" h="436245">
                  <a:moveTo>
                    <a:pt x="410819" y="106299"/>
                  </a:moveTo>
                  <a:lnTo>
                    <a:pt x="410108" y="106324"/>
                  </a:lnTo>
                  <a:lnTo>
                    <a:pt x="409397" y="106159"/>
                  </a:lnTo>
                  <a:lnTo>
                    <a:pt x="409067" y="106426"/>
                  </a:lnTo>
                  <a:lnTo>
                    <a:pt x="408533" y="106857"/>
                  </a:lnTo>
                  <a:lnTo>
                    <a:pt x="408178" y="107581"/>
                  </a:lnTo>
                  <a:lnTo>
                    <a:pt x="407809" y="108394"/>
                  </a:lnTo>
                  <a:lnTo>
                    <a:pt x="408393" y="109067"/>
                  </a:lnTo>
                  <a:lnTo>
                    <a:pt x="409905" y="108534"/>
                  </a:lnTo>
                  <a:lnTo>
                    <a:pt x="410387" y="108051"/>
                  </a:lnTo>
                  <a:lnTo>
                    <a:pt x="410705" y="107734"/>
                  </a:lnTo>
                  <a:lnTo>
                    <a:pt x="410654" y="107035"/>
                  </a:lnTo>
                  <a:lnTo>
                    <a:pt x="410819" y="106299"/>
                  </a:lnTo>
                  <a:close/>
                </a:path>
                <a:path w="490220" h="436245">
                  <a:moveTo>
                    <a:pt x="411899" y="146189"/>
                  </a:moveTo>
                  <a:lnTo>
                    <a:pt x="411759" y="145961"/>
                  </a:lnTo>
                  <a:lnTo>
                    <a:pt x="411657" y="145796"/>
                  </a:lnTo>
                  <a:lnTo>
                    <a:pt x="411213" y="145821"/>
                  </a:lnTo>
                  <a:lnTo>
                    <a:pt x="410921" y="145745"/>
                  </a:lnTo>
                  <a:lnTo>
                    <a:pt x="410908" y="146062"/>
                  </a:lnTo>
                  <a:lnTo>
                    <a:pt x="410794" y="146469"/>
                  </a:lnTo>
                  <a:lnTo>
                    <a:pt x="410933" y="146685"/>
                  </a:lnTo>
                  <a:lnTo>
                    <a:pt x="411048" y="146862"/>
                  </a:lnTo>
                  <a:lnTo>
                    <a:pt x="411480" y="146837"/>
                  </a:lnTo>
                  <a:lnTo>
                    <a:pt x="411759" y="146913"/>
                  </a:lnTo>
                  <a:lnTo>
                    <a:pt x="411772" y="146596"/>
                  </a:lnTo>
                  <a:lnTo>
                    <a:pt x="411899" y="146189"/>
                  </a:lnTo>
                  <a:close/>
                </a:path>
                <a:path w="490220" h="436245">
                  <a:moveTo>
                    <a:pt x="414401" y="133540"/>
                  </a:moveTo>
                  <a:lnTo>
                    <a:pt x="414134" y="133235"/>
                  </a:lnTo>
                  <a:lnTo>
                    <a:pt x="413867" y="133400"/>
                  </a:lnTo>
                  <a:lnTo>
                    <a:pt x="413639" y="133604"/>
                  </a:lnTo>
                  <a:lnTo>
                    <a:pt x="413423" y="133781"/>
                  </a:lnTo>
                  <a:lnTo>
                    <a:pt x="413651" y="133997"/>
                  </a:lnTo>
                  <a:lnTo>
                    <a:pt x="414197" y="133743"/>
                  </a:lnTo>
                  <a:lnTo>
                    <a:pt x="414401" y="133540"/>
                  </a:lnTo>
                  <a:close/>
                </a:path>
                <a:path w="490220" h="436245">
                  <a:moveTo>
                    <a:pt x="415556" y="146253"/>
                  </a:moveTo>
                  <a:lnTo>
                    <a:pt x="415061" y="146138"/>
                  </a:lnTo>
                  <a:lnTo>
                    <a:pt x="414820" y="146075"/>
                  </a:lnTo>
                  <a:lnTo>
                    <a:pt x="414820" y="146583"/>
                  </a:lnTo>
                  <a:lnTo>
                    <a:pt x="414985" y="146621"/>
                  </a:lnTo>
                  <a:lnTo>
                    <a:pt x="415188" y="146735"/>
                  </a:lnTo>
                  <a:lnTo>
                    <a:pt x="415417" y="146608"/>
                  </a:lnTo>
                  <a:lnTo>
                    <a:pt x="415467" y="146392"/>
                  </a:lnTo>
                  <a:lnTo>
                    <a:pt x="415556" y="146253"/>
                  </a:lnTo>
                  <a:close/>
                </a:path>
                <a:path w="490220" h="436245">
                  <a:moveTo>
                    <a:pt x="418985" y="106197"/>
                  </a:moveTo>
                  <a:lnTo>
                    <a:pt x="418846" y="105956"/>
                  </a:lnTo>
                  <a:lnTo>
                    <a:pt x="418693" y="105498"/>
                  </a:lnTo>
                  <a:lnTo>
                    <a:pt x="418566" y="105498"/>
                  </a:lnTo>
                  <a:lnTo>
                    <a:pt x="418236" y="105524"/>
                  </a:lnTo>
                  <a:lnTo>
                    <a:pt x="417906" y="105740"/>
                  </a:lnTo>
                  <a:lnTo>
                    <a:pt x="417576" y="105879"/>
                  </a:lnTo>
                  <a:lnTo>
                    <a:pt x="417728" y="106121"/>
                  </a:lnTo>
                  <a:lnTo>
                    <a:pt x="417880" y="106591"/>
                  </a:lnTo>
                  <a:lnTo>
                    <a:pt x="418020" y="106591"/>
                  </a:lnTo>
                  <a:lnTo>
                    <a:pt x="418350" y="106578"/>
                  </a:lnTo>
                  <a:lnTo>
                    <a:pt x="418668" y="106337"/>
                  </a:lnTo>
                  <a:lnTo>
                    <a:pt x="418985" y="106197"/>
                  </a:lnTo>
                  <a:close/>
                </a:path>
                <a:path w="490220" h="436245">
                  <a:moveTo>
                    <a:pt x="423926" y="109842"/>
                  </a:moveTo>
                  <a:lnTo>
                    <a:pt x="421043" y="111455"/>
                  </a:lnTo>
                  <a:lnTo>
                    <a:pt x="422351" y="113372"/>
                  </a:lnTo>
                  <a:lnTo>
                    <a:pt x="422922" y="112090"/>
                  </a:lnTo>
                  <a:lnTo>
                    <a:pt x="423926" y="109842"/>
                  </a:lnTo>
                  <a:close/>
                </a:path>
                <a:path w="490220" h="436245">
                  <a:moveTo>
                    <a:pt x="424561" y="1536"/>
                  </a:moveTo>
                  <a:lnTo>
                    <a:pt x="424192" y="952"/>
                  </a:lnTo>
                  <a:lnTo>
                    <a:pt x="423646" y="0"/>
                  </a:lnTo>
                  <a:lnTo>
                    <a:pt x="422846" y="457"/>
                  </a:lnTo>
                  <a:lnTo>
                    <a:pt x="421982" y="1130"/>
                  </a:lnTo>
                  <a:lnTo>
                    <a:pt x="421106" y="1917"/>
                  </a:lnTo>
                  <a:lnTo>
                    <a:pt x="422046" y="1943"/>
                  </a:lnTo>
                  <a:lnTo>
                    <a:pt x="423075" y="1701"/>
                  </a:lnTo>
                  <a:lnTo>
                    <a:pt x="424561" y="1536"/>
                  </a:lnTo>
                  <a:close/>
                </a:path>
                <a:path w="490220" h="436245">
                  <a:moveTo>
                    <a:pt x="431038" y="122440"/>
                  </a:moveTo>
                  <a:lnTo>
                    <a:pt x="430784" y="122135"/>
                  </a:lnTo>
                  <a:lnTo>
                    <a:pt x="430682" y="122008"/>
                  </a:lnTo>
                  <a:lnTo>
                    <a:pt x="430441" y="121818"/>
                  </a:lnTo>
                  <a:lnTo>
                    <a:pt x="428650" y="123177"/>
                  </a:lnTo>
                  <a:lnTo>
                    <a:pt x="428815" y="123317"/>
                  </a:lnTo>
                  <a:lnTo>
                    <a:pt x="429018" y="123418"/>
                  </a:lnTo>
                  <a:lnTo>
                    <a:pt x="429247" y="123520"/>
                  </a:lnTo>
                  <a:lnTo>
                    <a:pt x="429907" y="123799"/>
                  </a:lnTo>
                  <a:lnTo>
                    <a:pt x="430834" y="124218"/>
                  </a:lnTo>
                  <a:lnTo>
                    <a:pt x="430834" y="123139"/>
                  </a:lnTo>
                  <a:lnTo>
                    <a:pt x="431038" y="122440"/>
                  </a:lnTo>
                  <a:close/>
                </a:path>
                <a:path w="490220" h="436245">
                  <a:moveTo>
                    <a:pt x="441794" y="108394"/>
                  </a:moveTo>
                  <a:lnTo>
                    <a:pt x="440512" y="108927"/>
                  </a:lnTo>
                  <a:lnTo>
                    <a:pt x="439801" y="109067"/>
                  </a:lnTo>
                  <a:lnTo>
                    <a:pt x="438277" y="110286"/>
                  </a:lnTo>
                  <a:lnTo>
                    <a:pt x="438137" y="111531"/>
                  </a:lnTo>
                  <a:lnTo>
                    <a:pt x="438950" y="111709"/>
                  </a:lnTo>
                  <a:lnTo>
                    <a:pt x="439534" y="111823"/>
                  </a:lnTo>
                  <a:lnTo>
                    <a:pt x="440423" y="111531"/>
                  </a:lnTo>
                  <a:lnTo>
                    <a:pt x="441274" y="110629"/>
                  </a:lnTo>
                  <a:lnTo>
                    <a:pt x="441325" y="109804"/>
                  </a:lnTo>
                  <a:lnTo>
                    <a:pt x="441794" y="108394"/>
                  </a:lnTo>
                  <a:close/>
                </a:path>
                <a:path w="490220" h="436245">
                  <a:moveTo>
                    <a:pt x="443903" y="93764"/>
                  </a:moveTo>
                  <a:lnTo>
                    <a:pt x="443801" y="93218"/>
                  </a:lnTo>
                  <a:lnTo>
                    <a:pt x="443395" y="92506"/>
                  </a:lnTo>
                  <a:lnTo>
                    <a:pt x="442836" y="93014"/>
                  </a:lnTo>
                  <a:lnTo>
                    <a:pt x="442556" y="93243"/>
                  </a:lnTo>
                  <a:lnTo>
                    <a:pt x="442150" y="93599"/>
                  </a:lnTo>
                  <a:lnTo>
                    <a:pt x="441756" y="93967"/>
                  </a:lnTo>
                  <a:lnTo>
                    <a:pt x="441248" y="94538"/>
                  </a:lnTo>
                  <a:lnTo>
                    <a:pt x="441350" y="95148"/>
                  </a:lnTo>
                  <a:lnTo>
                    <a:pt x="441769" y="95567"/>
                  </a:lnTo>
                  <a:lnTo>
                    <a:pt x="442315" y="95694"/>
                  </a:lnTo>
                  <a:lnTo>
                    <a:pt x="442582" y="95567"/>
                  </a:lnTo>
                  <a:lnTo>
                    <a:pt x="443242" y="95250"/>
                  </a:lnTo>
                  <a:lnTo>
                    <a:pt x="443738" y="94818"/>
                  </a:lnTo>
                  <a:lnTo>
                    <a:pt x="443903" y="93764"/>
                  </a:lnTo>
                  <a:close/>
                </a:path>
                <a:path w="490220" h="436245">
                  <a:moveTo>
                    <a:pt x="446481" y="100545"/>
                  </a:moveTo>
                  <a:lnTo>
                    <a:pt x="446328" y="100571"/>
                  </a:lnTo>
                  <a:lnTo>
                    <a:pt x="446125" y="100558"/>
                  </a:lnTo>
                  <a:lnTo>
                    <a:pt x="445973" y="100749"/>
                  </a:lnTo>
                  <a:lnTo>
                    <a:pt x="445998" y="100939"/>
                  </a:lnTo>
                  <a:lnTo>
                    <a:pt x="445973" y="101079"/>
                  </a:lnTo>
                  <a:lnTo>
                    <a:pt x="446112" y="101130"/>
                  </a:lnTo>
                  <a:lnTo>
                    <a:pt x="446252" y="101180"/>
                  </a:lnTo>
                  <a:lnTo>
                    <a:pt x="446392" y="101231"/>
                  </a:lnTo>
                  <a:lnTo>
                    <a:pt x="446443" y="100774"/>
                  </a:lnTo>
                  <a:lnTo>
                    <a:pt x="446481" y="100545"/>
                  </a:lnTo>
                  <a:close/>
                </a:path>
                <a:path w="490220" h="436245">
                  <a:moveTo>
                    <a:pt x="453313" y="97053"/>
                  </a:moveTo>
                  <a:lnTo>
                    <a:pt x="452361" y="96253"/>
                  </a:lnTo>
                  <a:lnTo>
                    <a:pt x="451459" y="95377"/>
                  </a:lnTo>
                  <a:lnTo>
                    <a:pt x="450418" y="94716"/>
                  </a:lnTo>
                  <a:lnTo>
                    <a:pt x="450138" y="94538"/>
                  </a:lnTo>
                  <a:lnTo>
                    <a:pt x="449199" y="94856"/>
                  </a:lnTo>
                  <a:lnTo>
                    <a:pt x="448957" y="95338"/>
                  </a:lnTo>
                  <a:lnTo>
                    <a:pt x="448957" y="95592"/>
                  </a:lnTo>
                  <a:lnTo>
                    <a:pt x="451739" y="97370"/>
                  </a:lnTo>
                  <a:lnTo>
                    <a:pt x="452945" y="97726"/>
                  </a:lnTo>
                  <a:lnTo>
                    <a:pt x="453313" y="97053"/>
                  </a:lnTo>
                  <a:close/>
                </a:path>
                <a:path w="490220" h="436245">
                  <a:moveTo>
                    <a:pt x="458927" y="94284"/>
                  </a:moveTo>
                  <a:lnTo>
                    <a:pt x="458190" y="94424"/>
                  </a:lnTo>
                  <a:lnTo>
                    <a:pt x="457504" y="94589"/>
                  </a:lnTo>
                  <a:lnTo>
                    <a:pt x="457060" y="95211"/>
                  </a:lnTo>
                  <a:lnTo>
                    <a:pt x="456907" y="96037"/>
                  </a:lnTo>
                  <a:lnTo>
                    <a:pt x="458927" y="94284"/>
                  </a:lnTo>
                  <a:close/>
                </a:path>
                <a:path w="490220" h="436245">
                  <a:moveTo>
                    <a:pt x="462470" y="177838"/>
                  </a:moveTo>
                  <a:lnTo>
                    <a:pt x="460971" y="176847"/>
                  </a:lnTo>
                  <a:lnTo>
                    <a:pt x="457606" y="175018"/>
                  </a:lnTo>
                  <a:lnTo>
                    <a:pt x="455231" y="173355"/>
                  </a:lnTo>
                  <a:lnTo>
                    <a:pt x="452729" y="170929"/>
                  </a:lnTo>
                  <a:lnTo>
                    <a:pt x="457377" y="168516"/>
                  </a:lnTo>
                  <a:lnTo>
                    <a:pt x="457212" y="167932"/>
                  </a:lnTo>
                  <a:lnTo>
                    <a:pt x="453936" y="170027"/>
                  </a:lnTo>
                  <a:lnTo>
                    <a:pt x="450545" y="172250"/>
                  </a:lnTo>
                  <a:lnTo>
                    <a:pt x="447205" y="174485"/>
                  </a:lnTo>
                  <a:lnTo>
                    <a:pt x="446290" y="174256"/>
                  </a:lnTo>
                  <a:lnTo>
                    <a:pt x="445541" y="174244"/>
                  </a:lnTo>
                  <a:lnTo>
                    <a:pt x="444868" y="174523"/>
                  </a:lnTo>
                  <a:lnTo>
                    <a:pt x="445350" y="175920"/>
                  </a:lnTo>
                  <a:lnTo>
                    <a:pt x="445922" y="177266"/>
                  </a:lnTo>
                  <a:lnTo>
                    <a:pt x="447344" y="178168"/>
                  </a:lnTo>
                  <a:lnTo>
                    <a:pt x="449224" y="178041"/>
                  </a:lnTo>
                  <a:lnTo>
                    <a:pt x="451104" y="177711"/>
                  </a:lnTo>
                  <a:lnTo>
                    <a:pt x="454228" y="179717"/>
                  </a:lnTo>
                  <a:lnTo>
                    <a:pt x="455891" y="180136"/>
                  </a:lnTo>
                  <a:lnTo>
                    <a:pt x="458127" y="180365"/>
                  </a:lnTo>
                  <a:lnTo>
                    <a:pt x="459447" y="180619"/>
                  </a:lnTo>
                  <a:lnTo>
                    <a:pt x="462470" y="177838"/>
                  </a:lnTo>
                  <a:close/>
                </a:path>
                <a:path w="490220" h="436245">
                  <a:moveTo>
                    <a:pt x="489750" y="76390"/>
                  </a:moveTo>
                  <a:lnTo>
                    <a:pt x="489432" y="75958"/>
                  </a:lnTo>
                  <a:lnTo>
                    <a:pt x="489267" y="75730"/>
                  </a:lnTo>
                  <a:lnTo>
                    <a:pt x="487222" y="77063"/>
                  </a:lnTo>
                  <a:lnTo>
                    <a:pt x="487654" y="77609"/>
                  </a:lnTo>
                  <a:lnTo>
                    <a:pt x="487883" y="77889"/>
                  </a:lnTo>
                  <a:lnTo>
                    <a:pt x="489750" y="7639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2" name="object 142" descr=""/>
            <p:cNvSpPr/>
            <p:nvPr/>
          </p:nvSpPr>
          <p:spPr>
            <a:xfrm>
              <a:off x="4364215" y="6005125"/>
              <a:ext cx="732790" cy="608330"/>
            </a:xfrm>
            <a:custGeom>
              <a:avLst/>
              <a:gdLst/>
              <a:ahLst/>
              <a:cxnLst/>
              <a:rect l="l" t="t" r="r" b="b"/>
              <a:pathLst>
                <a:path w="732789" h="608329">
                  <a:moveTo>
                    <a:pt x="3771" y="564565"/>
                  </a:moveTo>
                  <a:lnTo>
                    <a:pt x="1054" y="564565"/>
                  </a:lnTo>
                  <a:lnTo>
                    <a:pt x="914" y="564565"/>
                  </a:lnTo>
                  <a:lnTo>
                    <a:pt x="0" y="565835"/>
                  </a:lnTo>
                  <a:lnTo>
                    <a:pt x="0" y="567105"/>
                  </a:lnTo>
                  <a:lnTo>
                    <a:pt x="3771" y="564565"/>
                  </a:lnTo>
                  <a:close/>
                </a:path>
                <a:path w="732789" h="608329">
                  <a:moveTo>
                    <a:pt x="34175" y="607809"/>
                  </a:moveTo>
                  <a:lnTo>
                    <a:pt x="34163" y="607631"/>
                  </a:lnTo>
                  <a:lnTo>
                    <a:pt x="34124" y="607771"/>
                  </a:lnTo>
                  <a:close/>
                </a:path>
                <a:path w="732789" h="608329">
                  <a:moveTo>
                    <a:pt x="41770" y="598614"/>
                  </a:moveTo>
                  <a:lnTo>
                    <a:pt x="40538" y="599325"/>
                  </a:lnTo>
                  <a:lnTo>
                    <a:pt x="39306" y="600316"/>
                  </a:lnTo>
                  <a:lnTo>
                    <a:pt x="36995" y="600595"/>
                  </a:lnTo>
                  <a:lnTo>
                    <a:pt x="35966" y="600024"/>
                  </a:lnTo>
                  <a:lnTo>
                    <a:pt x="34467" y="599846"/>
                  </a:lnTo>
                  <a:lnTo>
                    <a:pt x="34036" y="599859"/>
                  </a:lnTo>
                  <a:lnTo>
                    <a:pt x="33591" y="600049"/>
                  </a:lnTo>
                  <a:lnTo>
                    <a:pt x="34163" y="607631"/>
                  </a:lnTo>
                  <a:lnTo>
                    <a:pt x="36169" y="606386"/>
                  </a:lnTo>
                  <a:lnTo>
                    <a:pt x="37211" y="604342"/>
                  </a:lnTo>
                  <a:lnTo>
                    <a:pt x="38290" y="602437"/>
                  </a:lnTo>
                  <a:lnTo>
                    <a:pt x="38798" y="601611"/>
                  </a:lnTo>
                  <a:lnTo>
                    <a:pt x="39598" y="600405"/>
                  </a:lnTo>
                  <a:lnTo>
                    <a:pt x="40538" y="599389"/>
                  </a:lnTo>
                  <a:lnTo>
                    <a:pt x="41770" y="598614"/>
                  </a:lnTo>
                  <a:close/>
                </a:path>
                <a:path w="732789" h="608329">
                  <a:moveTo>
                    <a:pt x="75742" y="514756"/>
                  </a:moveTo>
                  <a:lnTo>
                    <a:pt x="75488" y="514858"/>
                  </a:lnTo>
                  <a:lnTo>
                    <a:pt x="75438" y="515035"/>
                  </a:lnTo>
                  <a:lnTo>
                    <a:pt x="75730" y="515035"/>
                  </a:lnTo>
                  <a:lnTo>
                    <a:pt x="75742" y="514756"/>
                  </a:lnTo>
                  <a:close/>
                </a:path>
                <a:path w="732789" h="608329">
                  <a:moveTo>
                    <a:pt x="87845" y="556844"/>
                  </a:moveTo>
                  <a:lnTo>
                    <a:pt x="87718" y="556945"/>
                  </a:lnTo>
                  <a:lnTo>
                    <a:pt x="87845" y="556844"/>
                  </a:lnTo>
                  <a:close/>
                </a:path>
                <a:path w="732789" h="608329">
                  <a:moveTo>
                    <a:pt x="151866" y="483285"/>
                  </a:moveTo>
                  <a:lnTo>
                    <a:pt x="151155" y="482015"/>
                  </a:lnTo>
                  <a:lnTo>
                    <a:pt x="150444" y="480745"/>
                  </a:lnTo>
                  <a:lnTo>
                    <a:pt x="149390" y="479475"/>
                  </a:lnTo>
                  <a:lnTo>
                    <a:pt x="148348" y="478205"/>
                  </a:lnTo>
                  <a:lnTo>
                    <a:pt x="147497" y="476935"/>
                  </a:lnTo>
                  <a:lnTo>
                    <a:pt x="146634" y="475665"/>
                  </a:lnTo>
                  <a:lnTo>
                    <a:pt x="142811" y="476935"/>
                  </a:lnTo>
                  <a:lnTo>
                    <a:pt x="142633" y="475665"/>
                  </a:lnTo>
                  <a:lnTo>
                    <a:pt x="142392" y="475665"/>
                  </a:lnTo>
                  <a:lnTo>
                    <a:pt x="142405" y="473125"/>
                  </a:lnTo>
                  <a:lnTo>
                    <a:pt x="140144" y="473125"/>
                  </a:lnTo>
                  <a:lnTo>
                    <a:pt x="140055" y="476935"/>
                  </a:lnTo>
                  <a:lnTo>
                    <a:pt x="139280" y="478205"/>
                  </a:lnTo>
                  <a:lnTo>
                    <a:pt x="137401" y="479475"/>
                  </a:lnTo>
                  <a:lnTo>
                    <a:pt x="136601" y="478205"/>
                  </a:lnTo>
                  <a:lnTo>
                    <a:pt x="135902" y="475665"/>
                  </a:lnTo>
                  <a:lnTo>
                    <a:pt x="134759" y="475030"/>
                  </a:lnTo>
                  <a:lnTo>
                    <a:pt x="134759" y="478205"/>
                  </a:lnTo>
                  <a:lnTo>
                    <a:pt x="131864" y="478205"/>
                  </a:lnTo>
                  <a:lnTo>
                    <a:pt x="129768" y="479475"/>
                  </a:lnTo>
                  <a:lnTo>
                    <a:pt x="128371" y="476935"/>
                  </a:lnTo>
                  <a:lnTo>
                    <a:pt x="127901" y="475665"/>
                  </a:lnTo>
                  <a:lnTo>
                    <a:pt x="126428" y="475665"/>
                  </a:lnTo>
                  <a:lnTo>
                    <a:pt x="124129" y="474395"/>
                  </a:lnTo>
                  <a:lnTo>
                    <a:pt x="123710" y="474395"/>
                  </a:lnTo>
                  <a:lnTo>
                    <a:pt x="122847" y="471855"/>
                  </a:lnTo>
                  <a:lnTo>
                    <a:pt x="124167" y="470585"/>
                  </a:lnTo>
                  <a:lnTo>
                    <a:pt x="126403" y="473125"/>
                  </a:lnTo>
                  <a:lnTo>
                    <a:pt x="128003" y="470585"/>
                  </a:lnTo>
                  <a:lnTo>
                    <a:pt x="130416" y="473125"/>
                  </a:lnTo>
                  <a:lnTo>
                    <a:pt x="131495" y="474395"/>
                  </a:lnTo>
                  <a:lnTo>
                    <a:pt x="133197" y="476935"/>
                  </a:lnTo>
                  <a:lnTo>
                    <a:pt x="133680" y="476935"/>
                  </a:lnTo>
                  <a:lnTo>
                    <a:pt x="134759" y="478205"/>
                  </a:lnTo>
                  <a:lnTo>
                    <a:pt x="134759" y="475030"/>
                  </a:lnTo>
                  <a:lnTo>
                    <a:pt x="131419" y="473125"/>
                  </a:lnTo>
                  <a:lnTo>
                    <a:pt x="130708" y="470585"/>
                  </a:lnTo>
                  <a:lnTo>
                    <a:pt x="130403" y="468045"/>
                  </a:lnTo>
                  <a:lnTo>
                    <a:pt x="125704" y="468045"/>
                  </a:lnTo>
                  <a:lnTo>
                    <a:pt x="124548" y="466775"/>
                  </a:lnTo>
                  <a:lnTo>
                    <a:pt x="123024" y="466775"/>
                  </a:lnTo>
                  <a:lnTo>
                    <a:pt x="118465" y="473125"/>
                  </a:lnTo>
                  <a:lnTo>
                    <a:pt x="116116" y="475665"/>
                  </a:lnTo>
                  <a:lnTo>
                    <a:pt x="116230" y="476935"/>
                  </a:lnTo>
                  <a:lnTo>
                    <a:pt x="117182" y="478205"/>
                  </a:lnTo>
                  <a:lnTo>
                    <a:pt x="118541" y="478205"/>
                  </a:lnTo>
                  <a:lnTo>
                    <a:pt x="121069" y="476935"/>
                  </a:lnTo>
                  <a:lnTo>
                    <a:pt x="121704" y="478205"/>
                  </a:lnTo>
                  <a:lnTo>
                    <a:pt x="121399" y="478205"/>
                  </a:lnTo>
                  <a:lnTo>
                    <a:pt x="113525" y="482015"/>
                  </a:lnTo>
                  <a:lnTo>
                    <a:pt x="111010" y="475665"/>
                  </a:lnTo>
                  <a:lnTo>
                    <a:pt x="105765" y="475665"/>
                  </a:lnTo>
                  <a:lnTo>
                    <a:pt x="105410" y="475742"/>
                  </a:lnTo>
                  <a:lnTo>
                    <a:pt x="105410" y="487095"/>
                  </a:lnTo>
                  <a:lnTo>
                    <a:pt x="105105" y="488365"/>
                  </a:lnTo>
                  <a:lnTo>
                    <a:pt x="104140" y="488365"/>
                  </a:lnTo>
                  <a:lnTo>
                    <a:pt x="103441" y="487095"/>
                  </a:lnTo>
                  <a:lnTo>
                    <a:pt x="105410" y="487095"/>
                  </a:lnTo>
                  <a:lnTo>
                    <a:pt x="105410" y="475742"/>
                  </a:lnTo>
                  <a:lnTo>
                    <a:pt x="99606" y="476935"/>
                  </a:lnTo>
                  <a:lnTo>
                    <a:pt x="97142" y="479475"/>
                  </a:lnTo>
                  <a:lnTo>
                    <a:pt x="95656" y="483285"/>
                  </a:lnTo>
                  <a:lnTo>
                    <a:pt x="95605" y="484555"/>
                  </a:lnTo>
                  <a:lnTo>
                    <a:pt x="92786" y="487095"/>
                  </a:lnTo>
                  <a:lnTo>
                    <a:pt x="92379" y="489635"/>
                  </a:lnTo>
                  <a:lnTo>
                    <a:pt x="92202" y="493445"/>
                  </a:lnTo>
                  <a:lnTo>
                    <a:pt x="91135" y="494715"/>
                  </a:lnTo>
                  <a:lnTo>
                    <a:pt x="89560" y="494715"/>
                  </a:lnTo>
                  <a:lnTo>
                    <a:pt x="88684" y="493445"/>
                  </a:lnTo>
                  <a:lnTo>
                    <a:pt x="87706" y="492175"/>
                  </a:lnTo>
                  <a:lnTo>
                    <a:pt x="87236" y="492175"/>
                  </a:lnTo>
                  <a:lnTo>
                    <a:pt x="85204" y="490905"/>
                  </a:lnTo>
                  <a:lnTo>
                    <a:pt x="84162" y="490905"/>
                  </a:lnTo>
                  <a:lnTo>
                    <a:pt x="84162" y="499795"/>
                  </a:lnTo>
                  <a:lnTo>
                    <a:pt x="82359" y="501065"/>
                  </a:lnTo>
                  <a:lnTo>
                    <a:pt x="81368" y="502335"/>
                  </a:lnTo>
                  <a:lnTo>
                    <a:pt x="80060" y="502335"/>
                  </a:lnTo>
                  <a:lnTo>
                    <a:pt x="78041" y="501065"/>
                  </a:lnTo>
                  <a:lnTo>
                    <a:pt x="80518" y="501065"/>
                  </a:lnTo>
                  <a:lnTo>
                    <a:pt x="81876" y="499795"/>
                  </a:lnTo>
                  <a:lnTo>
                    <a:pt x="82296" y="498525"/>
                  </a:lnTo>
                  <a:lnTo>
                    <a:pt x="82715" y="497255"/>
                  </a:lnTo>
                  <a:lnTo>
                    <a:pt x="84162" y="499795"/>
                  </a:lnTo>
                  <a:lnTo>
                    <a:pt x="84162" y="490905"/>
                  </a:lnTo>
                  <a:lnTo>
                    <a:pt x="83464" y="490905"/>
                  </a:lnTo>
                  <a:lnTo>
                    <a:pt x="83273" y="494715"/>
                  </a:lnTo>
                  <a:lnTo>
                    <a:pt x="81597" y="494715"/>
                  </a:lnTo>
                  <a:lnTo>
                    <a:pt x="81038" y="492175"/>
                  </a:lnTo>
                  <a:lnTo>
                    <a:pt x="79629" y="494271"/>
                  </a:lnTo>
                  <a:lnTo>
                    <a:pt x="79629" y="497255"/>
                  </a:lnTo>
                  <a:lnTo>
                    <a:pt x="79578" y="498525"/>
                  </a:lnTo>
                  <a:lnTo>
                    <a:pt x="78867" y="498525"/>
                  </a:lnTo>
                  <a:lnTo>
                    <a:pt x="78968" y="497255"/>
                  </a:lnTo>
                  <a:lnTo>
                    <a:pt x="79629" y="497255"/>
                  </a:lnTo>
                  <a:lnTo>
                    <a:pt x="79629" y="494271"/>
                  </a:lnTo>
                  <a:lnTo>
                    <a:pt x="78460" y="495985"/>
                  </a:lnTo>
                  <a:lnTo>
                    <a:pt x="74917" y="497255"/>
                  </a:lnTo>
                  <a:lnTo>
                    <a:pt x="71628" y="498525"/>
                  </a:lnTo>
                  <a:lnTo>
                    <a:pt x="70358" y="495985"/>
                  </a:lnTo>
                  <a:lnTo>
                    <a:pt x="69011" y="494715"/>
                  </a:lnTo>
                  <a:lnTo>
                    <a:pt x="68707" y="493674"/>
                  </a:lnTo>
                  <a:lnTo>
                    <a:pt x="68707" y="550595"/>
                  </a:lnTo>
                  <a:lnTo>
                    <a:pt x="66624" y="553415"/>
                  </a:lnTo>
                  <a:lnTo>
                    <a:pt x="66624" y="559485"/>
                  </a:lnTo>
                  <a:lnTo>
                    <a:pt x="64897" y="560755"/>
                  </a:lnTo>
                  <a:lnTo>
                    <a:pt x="64655" y="560755"/>
                  </a:lnTo>
                  <a:lnTo>
                    <a:pt x="63487" y="559485"/>
                  </a:lnTo>
                  <a:lnTo>
                    <a:pt x="62941" y="558215"/>
                  </a:lnTo>
                  <a:lnTo>
                    <a:pt x="62395" y="556945"/>
                  </a:lnTo>
                  <a:lnTo>
                    <a:pt x="64452" y="556945"/>
                  </a:lnTo>
                  <a:lnTo>
                    <a:pt x="65354" y="558215"/>
                  </a:lnTo>
                  <a:lnTo>
                    <a:pt x="66624" y="559485"/>
                  </a:lnTo>
                  <a:lnTo>
                    <a:pt x="66624" y="553415"/>
                  </a:lnTo>
                  <a:lnTo>
                    <a:pt x="65887" y="554405"/>
                  </a:lnTo>
                  <a:lnTo>
                    <a:pt x="64757" y="553135"/>
                  </a:lnTo>
                  <a:lnTo>
                    <a:pt x="65595" y="553135"/>
                  </a:lnTo>
                  <a:lnTo>
                    <a:pt x="66040" y="551865"/>
                  </a:lnTo>
                  <a:lnTo>
                    <a:pt x="66941" y="551865"/>
                  </a:lnTo>
                  <a:lnTo>
                    <a:pt x="68707" y="550595"/>
                  </a:lnTo>
                  <a:lnTo>
                    <a:pt x="68707" y="493674"/>
                  </a:lnTo>
                  <a:lnTo>
                    <a:pt x="68630" y="493407"/>
                  </a:lnTo>
                  <a:lnTo>
                    <a:pt x="68630" y="519087"/>
                  </a:lnTo>
                  <a:lnTo>
                    <a:pt x="66725" y="522122"/>
                  </a:lnTo>
                  <a:lnTo>
                    <a:pt x="66725" y="527735"/>
                  </a:lnTo>
                  <a:lnTo>
                    <a:pt x="65633" y="527735"/>
                  </a:lnTo>
                  <a:lnTo>
                    <a:pt x="65582" y="526465"/>
                  </a:lnTo>
                  <a:lnTo>
                    <a:pt x="66675" y="526465"/>
                  </a:lnTo>
                  <a:lnTo>
                    <a:pt x="66725" y="527735"/>
                  </a:lnTo>
                  <a:lnTo>
                    <a:pt x="66725" y="522122"/>
                  </a:lnTo>
                  <a:lnTo>
                    <a:pt x="66382" y="522655"/>
                  </a:lnTo>
                  <a:lnTo>
                    <a:pt x="65087" y="523925"/>
                  </a:lnTo>
                  <a:lnTo>
                    <a:pt x="63042" y="522655"/>
                  </a:lnTo>
                  <a:lnTo>
                    <a:pt x="68630" y="519087"/>
                  </a:lnTo>
                  <a:lnTo>
                    <a:pt x="68630" y="493407"/>
                  </a:lnTo>
                  <a:lnTo>
                    <a:pt x="68300" y="492264"/>
                  </a:lnTo>
                  <a:lnTo>
                    <a:pt x="68300" y="501065"/>
                  </a:lnTo>
                  <a:lnTo>
                    <a:pt x="67703" y="501065"/>
                  </a:lnTo>
                  <a:lnTo>
                    <a:pt x="67284" y="502335"/>
                  </a:lnTo>
                  <a:lnTo>
                    <a:pt x="66890" y="502335"/>
                  </a:lnTo>
                  <a:lnTo>
                    <a:pt x="66319" y="501065"/>
                  </a:lnTo>
                  <a:lnTo>
                    <a:pt x="65544" y="501065"/>
                  </a:lnTo>
                  <a:lnTo>
                    <a:pt x="65341" y="499795"/>
                  </a:lnTo>
                  <a:lnTo>
                    <a:pt x="65252" y="498525"/>
                  </a:lnTo>
                  <a:lnTo>
                    <a:pt x="64858" y="497255"/>
                  </a:lnTo>
                  <a:lnTo>
                    <a:pt x="64389" y="495985"/>
                  </a:lnTo>
                  <a:lnTo>
                    <a:pt x="63919" y="494715"/>
                  </a:lnTo>
                  <a:lnTo>
                    <a:pt x="63538" y="494715"/>
                  </a:lnTo>
                  <a:lnTo>
                    <a:pt x="63169" y="493649"/>
                  </a:lnTo>
                  <a:lnTo>
                    <a:pt x="63169" y="506145"/>
                  </a:lnTo>
                  <a:lnTo>
                    <a:pt x="62331" y="507415"/>
                  </a:lnTo>
                  <a:lnTo>
                    <a:pt x="59550" y="511225"/>
                  </a:lnTo>
                  <a:lnTo>
                    <a:pt x="59359" y="509955"/>
                  </a:lnTo>
                  <a:lnTo>
                    <a:pt x="57124" y="507415"/>
                  </a:lnTo>
                  <a:lnTo>
                    <a:pt x="54610" y="507415"/>
                  </a:lnTo>
                  <a:lnTo>
                    <a:pt x="53251" y="504875"/>
                  </a:lnTo>
                  <a:lnTo>
                    <a:pt x="51854" y="504875"/>
                  </a:lnTo>
                  <a:lnTo>
                    <a:pt x="51854" y="507415"/>
                  </a:lnTo>
                  <a:lnTo>
                    <a:pt x="51587" y="508685"/>
                  </a:lnTo>
                  <a:lnTo>
                    <a:pt x="50927" y="509955"/>
                  </a:lnTo>
                  <a:lnTo>
                    <a:pt x="49530" y="509955"/>
                  </a:lnTo>
                  <a:lnTo>
                    <a:pt x="49022" y="508685"/>
                  </a:lnTo>
                  <a:lnTo>
                    <a:pt x="49288" y="507415"/>
                  </a:lnTo>
                  <a:lnTo>
                    <a:pt x="51854" y="507415"/>
                  </a:lnTo>
                  <a:lnTo>
                    <a:pt x="51854" y="504875"/>
                  </a:lnTo>
                  <a:lnTo>
                    <a:pt x="51015" y="504875"/>
                  </a:lnTo>
                  <a:lnTo>
                    <a:pt x="50673" y="502335"/>
                  </a:lnTo>
                  <a:lnTo>
                    <a:pt x="49669" y="501065"/>
                  </a:lnTo>
                  <a:lnTo>
                    <a:pt x="50292" y="499795"/>
                  </a:lnTo>
                  <a:lnTo>
                    <a:pt x="50914" y="498525"/>
                  </a:lnTo>
                  <a:lnTo>
                    <a:pt x="53708" y="499795"/>
                  </a:lnTo>
                  <a:lnTo>
                    <a:pt x="55511" y="501065"/>
                  </a:lnTo>
                  <a:lnTo>
                    <a:pt x="56057" y="501065"/>
                  </a:lnTo>
                  <a:lnTo>
                    <a:pt x="56616" y="502335"/>
                  </a:lnTo>
                  <a:lnTo>
                    <a:pt x="57480" y="503605"/>
                  </a:lnTo>
                  <a:lnTo>
                    <a:pt x="60363" y="501065"/>
                  </a:lnTo>
                  <a:lnTo>
                    <a:pt x="63017" y="503605"/>
                  </a:lnTo>
                  <a:lnTo>
                    <a:pt x="61226" y="503605"/>
                  </a:lnTo>
                  <a:lnTo>
                    <a:pt x="63169" y="506145"/>
                  </a:lnTo>
                  <a:lnTo>
                    <a:pt x="63169" y="493649"/>
                  </a:lnTo>
                  <a:lnTo>
                    <a:pt x="62788" y="492544"/>
                  </a:lnTo>
                  <a:lnTo>
                    <a:pt x="62788" y="498525"/>
                  </a:lnTo>
                  <a:lnTo>
                    <a:pt x="61087" y="501065"/>
                  </a:lnTo>
                  <a:lnTo>
                    <a:pt x="59613" y="499795"/>
                  </a:lnTo>
                  <a:lnTo>
                    <a:pt x="59461" y="498525"/>
                  </a:lnTo>
                  <a:lnTo>
                    <a:pt x="58940" y="497255"/>
                  </a:lnTo>
                  <a:lnTo>
                    <a:pt x="60134" y="497255"/>
                  </a:lnTo>
                  <a:lnTo>
                    <a:pt x="60972" y="495985"/>
                  </a:lnTo>
                  <a:lnTo>
                    <a:pt x="61633" y="497255"/>
                  </a:lnTo>
                  <a:lnTo>
                    <a:pt x="62750" y="497255"/>
                  </a:lnTo>
                  <a:lnTo>
                    <a:pt x="62788" y="498525"/>
                  </a:lnTo>
                  <a:lnTo>
                    <a:pt x="62788" y="492544"/>
                  </a:lnTo>
                  <a:lnTo>
                    <a:pt x="62661" y="492175"/>
                  </a:lnTo>
                  <a:lnTo>
                    <a:pt x="64630" y="493445"/>
                  </a:lnTo>
                  <a:lnTo>
                    <a:pt x="65989" y="493445"/>
                  </a:lnTo>
                  <a:lnTo>
                    <a:pt x="67259" y="495985"/>
                  </a:lnTo>
                  <a:lnTo>
                    <a:pt x="67729" y="498525"/>
                  </a:lnTo>
                  <a:lnTo>
                    <a:pt x="68300" y="501065"/>
                  </a:lnTo>
                  <a:lnTo>
                    <a:pt x="68300" y="492264"/>
                  </a:lnTo>
                  <a:lnTo>
                    <a:pt x="67906" y="490905"/>
                  </a:lnTo>
                  <a:lnTo>
                    <a:pt x="66789" y="492175"/>
                  </a:lnTo>
                  <a:lnTo>
                    <a:pt x="66306" y="490905"/>
                  </a:lnTo>
                  <a:lnTo>
                    <a:pt x="65786" y="488365"/>
                  </a:lnTo>
                  <a:lnTo>
                    <a:pt x="67779" y="487095"/>
                  </a:lnTo>
                  <a:lnTo>
                    <a:pt x="70650" y="484555"/>
                  </a:lnTo>
                  <a:lnTo>
                    <a:pt x="70878" y="484555"/>
                  </a:lnTo>
                  <a:lnTo>
                    <a:pt x="72263" y="488365"/>
                  </a:lnTo>
                  <a:lnTo>
                    <a:pt x="73380" y="485825"/>
                  </a:lnTo>
                  <a:lnTo>
                    <a:pt x="72351" y="484555"/>
                  </a:lnTo>
                  <a:lnTo>
                    <a:pt x="70307" y="482015"/>
                  </a:lnTo>
                  <a:lnTo>
                    <a:pt x="71805" y="480745"/>
                  </a:lnTo>
                  <a:lnTo>
                    <a:pt x="74472" y="480745"/>
                  </a:lnTo>
                  <a:lnTo>
                    <a:pt x="74815" y="478205"/>
                  </a:lnTo>
                  <a:lnTo>
                    <a:pt x="75399" y="476935"/>
                  </a:lnTo>
                  <a:lnTo>
                    <a:pt x="75857" y="475665"/>
                  </a:lnTo>
                  <a:lnTo>
                    <a:pt x="79273" y="475665"/>
                  </a:lnTo>
                  <a:lnTo>
                    <a:pt x="79590" y="474395"/>
                  </a:lnTo>
                  <a:lnTo>
                    <a:pt x="80010" y="474395"/>
                  </a:lnTo>
                  <a:lnTo>
                    <a:pt x="77851" y="470585"/>
                  </a:lnTo>
                  <a:lnTo>
                    <a:pt x="77558" y="470585"/>
                  </a:lnTo>
                  <a:lnTo>
                    <a:pt x="77241" y="469315"/>
                  </a:lnTo>
                  <a:lnTo>
                    <a:pt x="76822" y="466775"/>
                  </a:lnTo>
                  <a:lnTo>
                    <a:pt x="78752" y="465505"/>
                  </a:lnTo>
                  <a:lnTo>
                    <a:pt x="76581" y="461695"/>
                  </a:lnTo>
                  <a:lnTo>
                    <a:pt x="80251" y="461695"/>
                  </a:lnTo>
                  <a:lnTo>
                    <a:pt x="80251" y="459155"/>
                  </a:lnTo>
                  <a:lnTo>
                    <a:pt x="80657" y="457885"/>
                  </a:lnTo>
                  <a:lnTo>
                    <a:pt x="80924" y="457885"/>
                  </a:lnTo>
                  <a:lnTo>
                    <a:pt x="79171" y="456615"/>
                  </a:lnTo>
                  <a:lnTo>
                    <a:pt x="77266" y="455345"/>
                  </a:lnTo>
                  <a:lnTo>
                    <a:pt x="77304" y="454075"/>
                  </a:lnTo>
                  <a:lnTo>
                    <a:pt x="77330" y="452805"/>
                  </a:lnTo>
                  <a:lnTo>
                    <a:pt x="77825" y="452805"/>
                  </a:lnTo>
                  <a:lnTo>
                    <a:pt x="79235" y="454075"/>
                  </a:lnTo>
                  <a:lnTo>
                    <a:pt x="80530" y="455345"/>
                  </a:lnTo>
                  <a:lnTo>
                    <a:pt x="81889" y="456615"/>
                  </a:lnTo>
                  <a:lnTo>
                    <a:pt x="85877" y="456615"/>
                  </a:lnTo>
                  <a:lnTo>
                    <a:pt x="89509" y="455345"/>
                  </a:lnTo>
                  <a:lnTo>
                    <a:pt x="93713" y="455345"/>
                  </a:lnTo>
                  <a:lnTo>
                    <a:pt x="92989" y="452805"/>
                  </a:lnTo>
                  <a:lnTo>
                    <a:pt x="92278" y="450265"/>
                  </a:lnTo>
                  <a:lnTo>
                    <a:pt x="91922" y="448995"/>
                  </a:lnTo>
                  <a:lnTo>
                    <a:pt x="88887" y="447725"/>
                  </a:lnTo>
                  <a:lnTo>
                    <a:pt x="85940" y="448995"/>
                  </a:lnTo>
                  <a:lnTo>
                    <a:pt x="81064" y="447725"/>
                  </a:lnTo>
                  <a:lnTo>
                    <a:pt x="79463" y="447725"/>
                  </a:lnTo>
                  <a:lnTo>
                    <a:pt x="77863" y="448995"/>
                  </a:lnTo>
                  <a:lnTo>
                    <a:pt x="76746" y="448995"/>
                  </a:lnTo>
                  <a:lnTo>
                    <a:pt x="74587" y="450265"/>
                  </a:lnTo>
                  <a:lnTo>
                    <a:pt x="67995" y="450265"/>
                  </a:lnTo>
                  <a:lnTo>
                    <a:pt x="67386" y="448995"/>
                  </a:lnTo>
                  <a:lnTo>
                    <a:pt x="66802" y="448995"/>
                  </a:lnTo>
                  <a:lnTo>
                    <a:pt x="66598" y="447725"/>
                  </a:lnTo>
                  <a:lnTo>
                    <a:pt x="65290" y="446455"/>
                  </a:lnTo>
                  <a:lnTo>
                    <a:pt x="63423" y="446455"/>
                  </a:lnTo>
                  <a:lnTo>
                    <a:pt x="62064" y="448995"/>
                  </a:lnTo>
                  <a:lnTo>
                    <a:pt x="61506" y="450265"/>
                  </a:lnTo>
                  <a:lnTo>
                    <a:pt x="61760" y="452805"/>
                  </a:lnTo>
                  <a:lnTo>
                    <a:pt x="62204" y="454075"/>
                  </a:lnTo>
                  <a:lnTo>
                    <a:pt x="63601" y="455345"/>
                  </a:lnTo>
                  <a:lnTo>
                    <a:pt x="64135" y="456615"/>
                  </a:lnTo>
                  <a:lnTo>
                    <a:pt x="68287" y="456615"/>
                  </a:lnTo>
                  <a:lnTo>
                    <a:pt x="69761" y="454075"/>
                  </a:lnTo>
                  <a:lnTo>
                    <a:pt x="71932" y="454075"/>
                  </a:lnTo>
                  <a:lnTo>
                    <a:pt x="72059" y="457885"/>
                  </a:lnTo>
                  <a:lnTo>
                    <a:pt x="71780" y="457885"/>
                  </a:lnTo>
                  <a:lnTo>
                    <a:pt x="71513" y="459155"/>
                  </a:lnTo>
                  <a:lnTo>
                    <a:pt x="71234" y="459155"/>
                  </a:lnTo>
                  <a:lnTo>
                    <a:pt x="70408" y="460425"/>
                  </a:lnTo>
                  <a:lnTo>
                    <a:pt x="69837" y="461695"/>
                  </a:lnTo>
                  <a:lnTo>
                    <a:pt x="69354" y="461695"/>
                  </a:lnTo>
                  <a:lnTo>
                    <a:pt x="70942" y="464235"/>
                  </a:lnTo>
                  <a:lnTo>
                    <a:pt x="74307" y="464235"/>
                  </a:lnTo>
                  <a:lnTo>
                    <a:pt x="74625" y="466775"/>
                  </a:lnTo>
                  <a:lnTo>
                    <a:pt x="73748" y="468045"/>
                  </a:lnTo>
                  <a:lnTo>
                    <a:pt x="72745" y="468045"/>
                  </a:lnTo>
                  <a:lnTo>
                    <a:pt x="72047" y="469315"/>
                  </a:lnTo>
                  <a:lnTo>
                    <a:pt x="71043" y="471855"/>
                  </a:lnTo>
                  <a:lnTo>
                    <a:pt x="70866" y="471855"/>
                  </a:lnTo>
                  <a:lnTo>
                    <a:pt x="70662" y="473125"/>
                  </a:lnTo>
                  <a:lnTo>
                    <a:pt x="69951" y="473125"/>
                  </a:lnTo>
                  <a:lnTo>
                    <a:pt x="69951" y="482015"/>
                  </a:lnTo>
                  <a:lnTo>
                    <a:pt x="67589" y="482015"/>
                  </a:lnTo>
                  <a:lnTo>
                    <a:pt x="67335" y="480745"/>
                  </a:lnTo>
                  <a:lnTo>
                    <a:pt x="69786" y="480745"/>
                  </a:lnTo>
                  <a:lnTo>
                    <a:pt x="69951" y="482015"/>
                  </a:lnTo>
                  <a:lnTo>
                    <a:pt x="69951" y="473125"/>
                  </a:lnTo>
                  <a:lnTo>
                    <a:pt x="66306" y="473125"/>
                  </a:lnTo>
                  <a:lnTo>
                    <a:pt x="65532" y="471855"/>
                  </a:lnTo>
                  <a:lnTo>
                    <a:pt x="64693" y="471855"/>
                  </a:lnTo>
                  <a:lnTo>
                    <a:pt x="65468" y="473125"/>
                  </a:lnTo>
                  <a:lnTo>
                    <a:pt x="66052" y="473125"/>
                  </a:lnTo>
                  <a:lnTo>
                    <a:pt x="65862" y="474395"/>
                  </a:lnTo>
                  <a:lnTo>
                    <a:pt x="63842" y="474395"/>
                  </a:lnTo>
                  <a:lnTo>
                    <a:pt x="63525" y="473125"/>
                  </a:lnTo>
                  <a:lnTo>
                    <a:pt x="63893" y="471855"/>
                  </a:lnTo>
                  <a:lnTo>
                    <a:pt x="64604" y="471855"/>
                  </a:lnTo>
                  <a:lnTo>
                    <a:pt x="60477" y="470585"/>
                  </a:lnTo>
                  <a:lnTo>
                    <a:pt x="57708" y="469315"/>
                  </a:lnTo>
                  <a:lnTo>
                    <a:pt x="55803" y="468579"/>
                  </a:lnTo>
                  <a:lnTo>
                    <a:pt x="55803" y="493445"/>
                  </a:lnTo>
                  <a:lnTo>
                    <a:pt x="52336" y="493445"/>
                  </a:lnTo>
                  <a:lnTo>
                    <a:pt x="50888" y="494715"/>
                  </a:lnTo>
                  <a:lnTo>
                    <a:pt x="52946" y="495985"/>
                  </a:lnTo>
                  <a:lnTo>
                    <a:pt x="52641" y="497255"/>
                  </a:lnTo>
                  <a:lnTo>
                    <a:pt x="50863" y="498525"/>
                  </a:lnTo>
                  <a:lnTo>
                    <a:pt x="48234" y="498525"/>
                  </a:lnTo>
                  <a:lnTo>
                    <a:pt x="46456" y="495985"/>
                  </a:lnTo>
                  <a:lnTo>
                    <a:pt x="44564" y="494804"/>
                  </a:lnTo>
                  <a:lnTo>
                    <a:pt x="44564" y="523925"/>
                  </a:lnTo>
                  <a:lnTo>
                    <a:pt x="44284" y="526465"/>
                  </a:lnTo>
                  <a:lnTo>
                    <a:pt x="42824" y="525195"/>
                  </a:lnTo>
                  <a:lnTo>
                    <a:pt x="42291" y="526465"/>
                  </a:lnTo>
                  <a:lnTo>
                    <a:pt x="41656" y="523925"/>
                  </a:lnTo>
                  <a:lnTo>
                    <a:pt x="40322" y="523925"/>
                  </a:lnTo>
                  <a:lnTo>
                    <a:pt x="41338" y="522655"/>
                  </a:lnTo>
                  <a:lnTo>
                    <a:pt x="44564" y="523925"/>
                  </a:lnTo>
                  <a:lnTo>
                    <a:pt x="44564" y="494804"/>
                  </a:lnTo>
                  <a:lnTo>
                    <a:pt x="44437" y="494715"/>
                  </a:lnTo>
                  <a:lnTo>
                    <a:pt x="43840" y="494715"/>
                  </a:lnTo>
                  <a:lnTo>
                    <a:pt x="43383" y="493445"/>
                  </a:lnTo>
                  <a:lnTo>
                    <a:pt x="44043" y="492175"/>
                  </a:lnTo>
                  <a:lnTo>
                    <a:pt x="46202" y="489635"/>
                  </a:lnTo>
                  <a:lnTo>
                    <a:pt x="49733" y="490905"/>
                  </a:lnTo>
                  <a:lnTo>
                    <a:pt x="52298" y="492175"/>
                  </a:lnTo>
                  <a:lnTo>
                    <a:pt x="55270" y="490905"/>
                  </a:lnTo>
                  <a:lnTo>
                    <a:pt x="55626" y="492175"/>
                  </a:lnTo>
                  <a:lnTo>
                    <a:pt x="55803" y="493445"/>
                  </a:lnTo>
                  <a:lnTo>
                    <a:pt x="55803" y="468579"/>
                  </a:lnTo>
                  <a:lnTo>
                    <a:pt x="47409" y="456615"/>
                  </a:lnTo>
                  <a:lnTo>
                    <a:pt x="47155" y="455345"/>
                  </a:lnTo>
                  <a:lnTo>
                    <a:pt x="47625" y="454075"/>
                  </a:lnTo>
                  <a:lnTo>
                    <a:pt x="48628" y="452805"/>
                  </a:lnTo>
                  <a:lnTo>
                    <a:pt x="49822" y="451535"/>
                  </a:lnTo>
                  <a:lnTo>
                    <a:pt x="51130" y="451535"/>
                  </a:lnTo>
                  <a:lnTo>
                    <a:pt x="50419" y="450265"/>
                  </a:lnTo>
                  <a:lnTo>
                    <a:pt x="49669" y="450265"/>
                  </a:lnTo>
                  <a:lnTo>
                    <a:pt x="48590" y="448995"/>
                  </a:lnTo>
                  <a:lnTo>
                    <a:pt x="47599" y="447725"/>
                  </a:lnTo>
                  <a:lnTo>
                    <a:pt x="46596" y="447725"/>
                  </a:lnTo>
                  <a:lnTo>
                    <a:pt x="46101" y="446455"/>
                  </a:lnTo>
                  <a:lnTo>
                    <a:pt x="46418" y="443915"/>
                  </a:lnTo>
                  <a:lnTo>
                    <a:pt x="46723" y="443915"/>
                  </a:lnTo>
                  <a:lnTo>
                    <a:pt x="45669" y="442645"/>
                  </a:lnTo>
                  <a:lnTo>
                    <a:pt x="47853" y="440105"/>
                  </a:lnTo>
                  <a:lnTo>
                    <a:pt x="47929" y="438835"/>
                  </a:lnTo>
                  <a:lnTo>
                    <a:pt x="46405" y="438835"/>
                  </a:lnTo>
                  <a:lnTo>
                    <a:pt x="45097" y="437565"/>
                  </a:lnTo>
                  <a:lnTo>
                    <a:pt x="43751" y="436295"/>
                  </a:lnTo>
                  <a:lnTo>
                    <a:pt x="43395" y="435025"/>
                  </a:lnTo>
                  <a:lnTo>
                    <a:pt x="43307" y="520115"/>
                  </a:lnTo>
                  <a:lnTo>
                    <a:pt x="42062" y="521385"/>
                  </a:lnTo>
                  <a:lnTo>
                    <a:pt x="41376" y="522655"/>
                  </a:lnTo>
                  <a:lnTo>
                    <a:pt x="41389" y="521385"/>
                  </a:lnTo>
                  <a:lnTo>
                    <a:pt x="41414" y="520115"/>
                  </a:lnTo>
                  <a:lnTo>
                    <a:pt x="41211" y="518845"/>
                  </a:lnTo>
                  <a:lnTo>
                    <a:pt x="42456" y="517575"/>
                  </a:lnTo>
                  <a:lnTo>
                    <a:pt x="39941" y="518845"/>
                  </a:lnTo>
                  <a:lnTo>
                    <a:pt x="39128" y="516305"/>
                  </a:lnTo>
                  <a:lnTo>
                    <a:pt x="40843" y="516305"/>
                  </a:lnTo>
                  <a:lnTo>
                    <a:pt x="41313" y="513765"/>
                  </a:lnTo>
                  <a:lnTo>
                    <a:pt x="42976" y="515035"/>
                  </a:lnTo>
                  <a:lnTo>
                    <a:pt x="43192" y="516305"/>
                  </a:lnTo>
                  <a:lnTo>
                    <a:pt x="42430" y="517575"/>
                  </a:lnTo>
                  <a:lnTo>
                    <a:pt x="43307" y="520115"/>
                  </a:lnTo>
                  <a:lnTo>
                    <a:pt x="43307" y="435025"/>
                  </a:lnTo>
                  <a:lnTo>
                    <a:pt x="43129" y="435025"/>
                  </a:lnTo>
                  <a:lnTo>
                    <a:pt x="42951" y="433755"/>
                  </a:lnTo>
                  <a:lnTo>
                    <a:pt x="41846" y="433755"/>
                  </a:lnTo>
                  <a:lnTo>
                    <a:pt x="41783" y="433628"/>
                  </a:lnTo>
                  <a:lnTo>
                    <a:pt x="41783" y="455345"/>
                  </a:lnTo>
                  <a:lnTo>
                    <a:pt x="41706" y="456615"/>
                  </a:lnTo>
                  <a:lnTo>
                    <a:pt x="39928" y="456615"/>
                  </a:lnTo>
                  <a:lnTo>
                    <a:pt x="39928" y="455345"/>
                  </a:lnTo>
                  <a:lnTo>
                    <a:pt x="41783" y="455345"/>
                  </a:lnTo>
                  <a:lnTo>
                    <a:pt x="41783" y="433628"/>
                  </a:lnTo>
                  <a:lnTo>
                    <a:pt x="41211" y="432485"/>
                  </a:lnTo>
                  <a:lnTo>
                    <a:pt x="40868" y="440105"/>
                  </a:lnTo>
                  <a:lnTo>
                    <a:pt x="40741" y="441375"/>
                  </a:lnTo>
                  <a:lnTo>
                    <a:pt x="39382" y="442645"/>
                  </a:lnTo>
                  <a:lnTo>
                    <a:pt x="38430" y="442010"/>
                  </a:lnTo>
                  <a:lnTo>
                    <a:pt x="38430" y="521385"/>
                  </a:lnTo>
                  <a:lnTo>
                    <a:pt x="37782" y="521385"/>
                  </a:lnTo>
                  <a:lnTo>
                    <a:pt x="38087" y="520115"/>
                  </a:lnTo>
                  <a:lnTo>
                    <a:pt x="38430" y="521385"/>
                  </a:lnTo>
                  <a:lnTo>
                    <a:pt x="38430" y="442010"/>
                  </a:lnTo>
                  <a:lnTo>
                    <a:pt x="38315" y="456615"/>
                  </a:lnTo>
                  <a:lnTo>
                    <a:pt x="37261" y="457885"/>
                  </a:lnTo>
                  <a:lnTo>
                    <a:pt x="36791" y="456615"/>
                  </a:lnTo>
                  <a:lnTo>
                    <a:pt x="36334" y="456615"/>
                  </a:lnTo>
                  <a:lnTo>
                    <a:pt x="36042" y="455345"/>
                  </a:lnTo>
                  <a:lnTo>
                    <a:pt x="36118" y="454075"/>
                  </a:lnTo>
                  <a:lnTo>
                    <a:pt x="36474" y="455345"/>
                  </a:lnTo>
                  <a:lnTo>
                    <a:pt x="36957" y="454075"/>
                  </a:lnTo>
                  <a:lnTo>
                    <a:pt x="37807" y="455345"/>
                  </a:lnTo>
                  <a:lnTo>
                    <a:pt x="38315" y="456615"/>
                  </a:lnTo>
                  <a:lnTo>
                    <a:pt x="38315" y="441934"/>
                  </a:lnTo>
                  <a:lnTo>
                    <a:pt x="37477" y="441375"/>
                  </a:lnTo>
                  <a:lnTo>
                    <a:pt x="36271" y="440105"/>
                  </a:lnTo>
                  <a:lnTo>
                    <a:pt x="35648" y="439127"/>
                  </a:lnTo>
                  <a:lnTo>
                    <a:pt x="35648" y="451535"/>
                  </a:lnTo>
                  <a:lnTo>
                    <a:pt x="34709" y="451535"/>
                  </a:lnTo>
                  <a:lnTo>
                    <a:pt x="33985" y="452805"/>
                  </a:lnTo>
                  <a:lnTo>
                    <a:pt x="33896" y="450265"/>
                  </a:lnTo>
                  <a:lnTo>
                    <a:pt x="35496" y="450265"/>
                  </a:lnTo>
                  <a:lnTo>
                    <a:pt x="35648" y="451535"/>
                  </a:lnTo>
                  <a:lnTo>
                    <a:pt x="35648" y="439127"/>
                  </a:lnTo>
                  <a:lnTo>
                    <a:pt x="35471" y="438835"/>
                  </a:lnTo>
                  <a:lnTo>
                    <a:pt x="35750" y="437565"/>
                  </a:lnTo>
                  <a:lnTo>
                    <a:pt x="35966" y="436295"/>
                  </a:lnTo>
                  <a:lnTo>
                    <a:pt x="35534" y="436295"/>
                  </a:lnTo>
                  <a:lnTo>
                    <a:pt x="34429" y="435025"/>
                  </a:lnTo>
                  <a:lnTo>
                    <a:pt x="33337" y="435025"/>
                  </a:lnTo>
                  <a:lnTo>
                    <a:pt x="31623" y="441375"/>
                  </a:lnTo>
                  <a:lnTo>
                    <a:pt x="34163" y="445185"/>
                  </a:lnTo>
                  <a:lnTo>
                    <a:pt x="34886" y="446455"/>
                  </a:lnTo>
                  <a:lnTo>
                    <a:pt x="34937" y="447725"/>
                  </a:lnTo>
                  <a:lnTo>
                    <a:pt x="32880" y="447725"/>
                  </a:lnTo>
                  <a:lnTo>
                    <a:pt x="32499" y="448995"/>
                  </a:lnTo>
                  <a:lnTo>
                    <a:pt x="31457" y="448995"/>
                  </a:lnTo>
                  <a:lnTo>
                    <a:pt x="30302" y="450265"/>
                  </a:lnTo>
                  <a:lnTo>
                    <a:pt x="29070" y="448995"/>
                  </a:lnTo>
                  <a:lnTo>
                    <a:pt x="26339" y="448995"/>
                  </a:lnTo>
                  <a:lnTo>
                    <a:pt x="25260" y="447725"/>
                  </a:lnTo>
                  <a:lnTo>
                    <a:pt x="25146" y="450265"/>
                  </a:lnTo>
                  <a:lnTo>
                    <a:pt x="24879" y="450265"/>
                  </a:lnTo>
                  <a:lnTo>
                    <a:pt x="25095" y="452805"/>
                  </a:lnTo>
                  <a:lnTo>
                    <a:pt x="25476" y="452805"/>
                  </a:lnTo>
                  <a:lnTo>
                    <a:pt x="26174" y="455345"/>
                  </a:lnTo>
                  <a:lnTo>
                    <a:pt x="26885" y="456615"/>
                  </a:lnTo>
                  <a:lnTo>
                    <a:pt x="26543" y="457885"/>
                  </a:lnTo>
                  <a:lnTo>
                    <a:pt x="25057" y="459155"/>
                  </a:lnTo>
                  <a:lnTo>
                    <a:pt x="24803" y="459155"/>
                  </a:lnTo>
                  <a:lnTo>
                    <a:pt x="24803" y="487095"/>
                  </a:lnTo>
                  <a:lnTo>
                    <a:pt x="24599" y="488365"/>
                  </a:lnTo>
                  <a:lnTo>
                    <a:pt x="24206" y="489635"/>
                  </a:lnTo>
                  <a:lnTo>
                    <a:pt x="20612" y="489635"/>
                  </a:lnTo>
                  <a:lnTo>
                    <a:pt x="20612" y="492175"/>
                  </a:lnTo>
                  <a:lnTo>
                    <a:pt x="20142" y="493445"/>
                  </a:lnTo>
                  <a:lnTo>
                    <a:pt x="19253" y="493445"/>
                  </a:lnTo>
                  <a:lnTo>
                    <a:pt x="18808" y="492175"/>
                  </a:lnTo>
                  <a:lnTo>
                    <a:pt x="19316" y="490905"/>
                  </a:lnTo>
                  <a:lnTo>
                    <a:pt x="20218" y="490905"/>
                  </a:lnTo>
                  <a:lnTo>
                    <a:pt x="20612" y="492175"/>
                  </a:lnTo>
                  <a:lnTo>
                    <a:pt x="20612" y="489635"/>
                  </a:lnTo>
                  <a:lnTo>
                    <a:pt x="18859" y="489635"/>
                  </a:lnTo>
                  <a:lnTo>
                    <a:pt x="16459" y="488759"/>
                  </a:lnTo>
                  <a:lnTo>
                    <a:pt x="16459" y="495985"/>
                  </a:lnTo>
                  <a:lnTo>
                    <a:pt x="16065" y="497255"/>
                  </a:lnTo>
                  <a:lnTo>
                    <a:pt x="15735" y="497255"/>
                  </a:lnTo>
                  <a:lnTo>
                    <a:pt x="15240" y="498525"/>
                  </a:lnTo>
                  <a:lnTo>
                    <a:pt x="14490" y="499795"/>
                  </a:lnTo>
                  <a:lnTo>
                    <a:pt x="14198" y="499795"/>
                  </a:lnTo>
                  <a:lnTo>
                    <a:pt x="11417" y="498525"/>
                  </a:lnTo>
                  <a:lnTo>
                    <a:pt x="11849" y="495985"/>
                  </a:lnTo>
                  <a:lnTo>
                    <a:pt x="9931" y="493445"/>
                  </a:lnTo>
                  <a:lnTo>
                    <a:pt x="13779" y="490905"/>
                  </a:lnTo>
                  <a:lnTo>
                    <a:pt x="14122" y="492175"/>
                  </a:lnTo>
                  <a:lnTo>
                    <a:pt x="14224" y="493445"/>
                  </a:lnTo>
                  <a:lnTo>
                    <a:pt x="15113" y="494715"/>
                  </a:lnTo>
                  <a:lnTo>
                    <a:pt x="15836" y="494715"/>
                  </a:lnTo>
                  <a:lnTo>
                    <a:pt x="16459" y="495985"/>
                  </a:lnTo>
                  <a:lnTo>
                    <a:pt x="16459" y="488759"/>
                  </a:lnTo>
                  <a:lnTo>
                    <a:pt x="15417" y="488365"/>
                  </a:lnTo>
                  <a:lnTo>
                    <a:pt x="14541" y="488365"/>
                  </a:lnTo>
                  <a:lnTo>
                    <a:pt x="13525" y="487095"/>
                  </a:lnTo>
                  <a:lnTo>
                    <a:pt x="13665" y="485825"/>
                  </a:lnTo>
                  <a:lnTo>
                    <a:pt x="20878" y="485825"/>
                  </a:lnTo>
                  <a:lnTo>
                    <a:pt x="24345" y="487095"/>
                  </a:lnTo>
                  <a:lnTo>
                    <a:pt x="24803" y="487095"/>
                  </a:lnTo>
                  <a:lnTo>
                    <a:pt x="24803" y="459155"/>
                  </a:lnTo>
                  <a:lnTo>
                    <a:pt x="23825" y="459155"/>
                  </a:lnTo>
                  <a:lnTo>
                    <a:pt x="23825" y="476935"/>
                  </a:lnTo>
                  <a:lnTo>
                    <a:pt x="23329" y="476935"/>
                  </a:lnTo>
                  <a:lnTo>
                    <a:pt x="23380" y="475665"/>
                  </a:lnTo>
                  <a:lnTo>
                    <a:pt x="23774" y="475665"/>
                  </a:lnTo>
                  <a:lnTo>
                    <a:pt x="23825" y="476935"/>
                  </a:lnTo>
                  <a:lnTo>
                    <a:pt x="23825" y="459155"/>
                  </a:lnTo>
                  <a:lnTo>
                    <a:pt x="23431" y="459155"/>
                  </a:lnTo>
                  <a:lnTo>
                    <a:pt x="21983" y="457885"/>
                  </a:lnTo>
                  <a:lnTo>
                    <a:pt x="20015" y="457885"/>
                  </a:lnTo>
                  <a:lnTo>
                    <a:pt x="19392" y="456615"/>
                  </a:lnTo>
                  <a:lnTo>
                    <a:pt x="17741" y="455345"/>
                  </a:lnTo>
                  <a:lnTo>
                    <a:pt x="16827" y="454075"/>
                  </a:lnTo>
                  <a:lnTo>
                    <a:pt x="16116" y="452805"/>
                  </a:lnTo>
                  <a:lnTo>
                    <a:pt x="15671" y="452005"/>
                  </a:lnTo>
                  <a:lnTo>
                    <a:pt x="15671" y="459155"/>
                  </a:lnTo>
                  <a:lnTo>
                    <a:pt x="15405" y="460425"/>
                  </a:lnTo>
                  <a:lnTo>
                    <a:pt x="14541" y="460425"/>
                  </a:lnTo>
                  <a:lnTo>
                    <a:pt x="14351" y="459155"/>
                  </a:lnTo>
                  <a:lnTo>
                    <a:pt x="14147" y="457885"/>
                  </a:lnTo>
                  <a:lnTo>
                    <a:pt x="15011" y="459155"/>
                  </a:lnTo>
                  <a:lnTo>
                    <a:pt x="15671" y="459155"/>
                  </a:lnTo>
                  <a:lnTo>
                    <a:pt x="15671" y="452005"/>
                  </a:lnTo>
                  <a:lnTo>
                    <a:pt x="15417" y="451535"/>
                  </a:lnTo>
                  <a:lnTo>
                    <a:pt x="15862" y="450265"/>
                  </a:lnTo>
                  <a:lnTo>
                    <a:pt x="19265" y="450265"/>
                  </a:lnTo>
                  <a:lnTo>
                    <a:pt x="20726" y="448995"/>
                  </a:lnTo>
                  <a:lnTo>
                    <a:pt x="20320" y="448995"/>
                  </a:lnTo>
                  <a:lnTo>
                    <a:pt x="20066" y="447725"/>
                  </a:lnTo>
                  <a:lnTo>
                    <a:pt x="19443" y="447725"/>
                  </a:lnTo>
                  <a:lnTo>
                    <a:pt x="16725" y="445185"/>
                  </a:lnTo>
                  <a:lnTo>
                    <a:pt x="14947" y="448995"/>
                  </a:lnTo>
                  <a:lnTo>
                    <a:pt x="13347" y="448995"/>
                  </a:lnTo>
                  <a:lnTo>
                    <a:pt x="11620" y="447725"/>
                  </a:lnTo>
                  <a:lnTo>
                    <a:pt x="8801" y="448995"/>
                  </a:lnTo>
                  <a:lnTo>
                    <a:pt x="9144" y="450265"/>
                  </a:lnTo>
                  <a:lnTo>
                    <a:pt x="11684" y="450265"/>
                  </a:lnTo>
                  <a:lnTo>
                    <a:pt x="11480" y="451535"/>
                  </a:lnTo>
                  <a:lnTo>
                    <a:pt x="10325" y="452805"/>
                  </a:lnTo>
                  <a:lnTo>
                    <a:pt x="8839" y="451535"/>
                  </a:lnTo>
                  <a:lnTo>
                    <a:pt x="7962" y="454075"/>
                  </a:lnTo>
                  <a:lnTo>
                    <a:pt x="6286" y="455345"/>
                  </a:lnTo>
                  <a:lnTo>
                    <a:pt x="6286" y="490905"/>
                  </a:lnTo>
                  <a:lnTo>
                    <a:pt x="4914" y="490905"/>
                  </a:lnTo>
                  <a:lnTo>
                    <a:pt x="4787" y="489635"/>
                  </a:lnTo>
                  <a:lnTo>
                    <a:pt x="6210" y="489635"/>
                  </a:lnTo>
                  <a:lnTo>
                    <a:pt x="6286" y="490905"/>
                  </a:lnTo>
                  <a:lnTo>
                    <a:pt x="6286" y="455345"/>
                  </a:lnTo>
                  <a:lnTo>
                    <a:pt x="5270" y="457987"/>
                  </a:lnTo>
                  <a:lnTo>
                    <a:pt x="4762" y="459155"/>
                  </a:lnTo>
                  <a:lnTo>
                    <a:pt x="4889" y="461695"/>
                  </a:lnTo>
                  <a:lnTo>
                    <a:pt x="5181" y="462965"/>
                  </a:lnTo>
                  <a:lnTo>
                    <a:pt x="5041" y="464235"/>
                  </a:lnTo>
                  <a:lnTo>
                    <a:pt x="4152" y="465505"/>
                  </a:lnTo>
                  <a:lnTo>
                    <a:pt x="3175" y="465505"/>
                  </a:lnTo>
                  <a:lnTo>
                    <a:pt x="2235" y="466775"/>
                  </a:lnTo>
                  <a:lnTo>
                    <a:pt x="1257" y="465505"/>
                  </a:lnTo>
                  <a:lnTo>
                    <a:pt x="571" y="464235"/>
                  </a:lnTo>
                  <a:lnTo>
                    <a:pt x="0" y="464235"/>
                  </a:lnTo>
                  <a:lnTo>
                    <a:pt x="0" y="485825"/>
                  </a:lnTo>
                  <a:lnTo>
                    <a:pt x="1905" y="485825"/>
                  </a:lnTo>
                  <a:lnTo>
                    <a:pt x="2070" y="487095"/>
                  </a:lnTo>
                  <a:lnTo>
                    <a:pt x="1866" y="487095"/>
                  </a:lnTo>
                  <a:lnTo>
                    <a:pt x="1308" y="488365"/>
                  </a:lnTo>
                  <a:lnTo>
                    <a:pt x="812" y="488365"/>
                  </a:lnTo>
                  <a:lnTo>
                    <a:pt x="0" y="489635"/>
                  </a:lnTo>
                  <a:lnTo>
                    <a:pt x="0" y="492175"/>
                  </a:lnTo>
                  <a:lnTo>
                    <a:pt x="838" y="490905"/>
                  </a:lnTo>
                  <a:lnTo>
                    <a:pt x="2044" y="490905"/>
                  </a:lnTo>
                  <a:lnTo>
                    <a:pt x="3035" y="492175"/>
                  </a:lnTo>
                  <a:lnTo>
                    <a:pt x="3898" y="492175"/>
                  </a:lnTo>
                  <a:lnTo>
                    <a:pt x="3517" y="493445"/>
                  </a:lnTo>
                  <a:lnTo>
                    <a:pt x="2946" y="494715"/>
                  </a:lnTo>
                  <a:lnTo>
                    <a:pt x="2298" y="494715"/>
                  </a:lnTo>
                  <a:lnTo>
                    <a:pt x="1447" y="495985"/>
                  </a:lnTo>
                  <a:lnTo>
                    <a:pt x="0" y="493445"/>
                  </a:lnTo>
                  <a:lnTo>
                    <a:pt x="0" y="545515"/>
                  </a:lnTo>
                  <a:lnTo>
                    <a:pt x="1117" y="544245"/>
                  </a:lnTo>
                  <a:lnTo>
                    <a:pt x="1117" y="546785"/>
                  </a:lnTo>
                  <a:lnTo>
                    <a:pt x="889" y="546785"/>
                  </a:lnTo>
                  <a:lnTo>
                    <a:pt x="0" y="548055"/>
                  </a:lnTo>
                  <a:lnTo>
                    <a:pt x="0" y="553135"/>
                  </a:lnTo>
                  <a:lnTo>
                    <a:pt x="1536" y="550595"/>
                  </a:lnTo>
                  <a:lnTo>
                    <a:pt x="3556" y="550595"/>
                  </a:lnTo>
                  <a:lnTo>
                    <a:pt x="3390" y="549325"/>
                  </a:lnTo>
                  <a:lnTo>
                    <a:pt x="2933" y="548055"/>
                  </a:lnTo>
                  <a:lnTo>
                    <a:pt x="3352" y="545515"/>
                  </a:lnTo>
                  <a:lnTo>
                    <a:pt x="3975" y="544245"/>
                  </a:lnTo>
                  <a:lnTo>
                    <a:pt x="4521" y="542975"/>
                  </a:lnTo>
                  <a:lnTo>
                    <a:pt x="11430" y="540435"/>
                  </a:lnTo>
                  <a:lnTo>
                    <a:pt x="12649" y="540435"/>
                  </a:lnTo>
                  <a:lnTo>
                    <a:pt x="23787" y="535355"/>
                  </a:lnTo>
                  <a:lnTo>
                    <a:pt x="6972" y="556945"/>
                  </a:lnTo>
                  <a:lnTo>
                    <a:pt x="6756" y="555675"/>
                  </a:lnTo>
                  <a:lnTo>
                    <a:pt x="4838" y="555675"/>
                  </a:lnTo>
                  <a:lnTo>
                    <a:pt x="4622" y="555853"/>
                  </a:lnTo>
                  <a:lnTo>
                    <a:pt x="4622" y="559485"/>
                  </a:lnTo>
                  <a:lnTo>
                    <a:pt x="2895" y="561860"/>
                  </a:lnTo>
                  <a:lnTo>
                    <a:pt x="3238" y="560755"/>
                  </a:lnTo>
                  <a:lnTo>
                    <a:pt x="4622" y="559485"/>
                  </a:lnTo>
                  <a:lnTo>
                    <a:pt x="4622" y="555853"/>
                  </a:lnTo>
                  <a:lnTo>
                    <a:pt x="3289" y="556945"/>
                  </a:lnTo>
                  <a:lnTo>
                    <a:pt x="1803" y="558215"/>
                  </a:lnTo>
                  <a:lnTo>
                    <a:pt x="0" y="558215"/>
                  </a:lnTo>
                  <a:lnTo>
                    <a:pt x="0" y="563295"/>
                  </a:lnTo>
                  <a:lnTo>
                    <a:pt x="977" y="564476"/>
                  </a:lnTo>
                  <a:lnTo>
                    <a:pt x="1143" y="564476"/>
                  </a:lnTo>
                  <a:lnTo>
                    <a:pt x="3898" y="564476"/>
                  </a:lnTo>
                  <a:lnTo>
                    <a:pt x="5664" y="563295"/>
                  </a:lnTo>
                  <a:lnTo>
                    <a:pt x="6680" y="563295"/>
                  </a:lnTo>
                  <a:lnTo>
                    <a:pt x="7162" y="564565"/>
                  </a:lnTo>
                  <a:lnTo>
                    <a:pt x="7213" y="562914"/>
                  </a:lnTo>
                  <a:lnTo>
                    <a:pt x="8445" y="562025"/>
                  </a:lnTo>
                  <a:lnTo>
                    <a:pt x="11950" y="559485"/>
                  </a:lnTo>
                  <a:lnTo>
                    <a:pt x="15468" y="556945"/>
                  </a:lnTo>
                  <a:lnTo>
                    <a:pt x="43548" y="536625"/>
                  </a:lnTo>
                  <a:lnTo>
                    <a:pt x="44856" y="540435"/>
                  </a:lnTo>
                  <a:lnTo>
                    <a:pt x="43141" y="542112"/>
                  </a:lnTo>
                  <a:lnTo>
                    <a:pt x="43141" y="559485"/>
                  </a:lnTo>
                  <a:lnTo>
                    <a:pt x="42926" y="560755"/>
                  </a:lnTo>
                  <a:lnTo>
                    <a:pt x="42227" y="560755"/>
                  </a:lnTo>
                  <a:lnTo>
                    <a:pt x="42557" y="559485"/>
                  </a:lnTo>
                  <a:lnTo>
                    <a:pt x="43141" y="559485"/>
                  </a:lnTo>
                  <a:lnTo>
                    <a:pt x="43141" y="542112"/>
                  </a:lnTo>
                  <a:lnTo>
                    <a:pt x="42252" y="542975"/>
                  </a:lnTo>
                  <a:lnTo>
                    <a:pt x="39801" y="546785"/>
                  </a:lnTo>
                  <a:lnTo>
                    <a:pt x="35725" y="550595"/>
                  </a:lnTo>
                  <a:lnTo>
                    <a:pt x="33858" y="551865"/>
                  </a:lnTo>
                  <a:lnTo>
                    <a:pt x="32689" y="551865"/>
                  </a:lnTo>
                  <a:lnTo>
                    <a:pt x="32689" y="562025"/>
                  </a:lnTo>
                  <a:lnTo>
                    <a:pt x="31635" y="562025"/>
                  </a:lnTo>
                  <a:lnTo>
                    <a:pt x="31051" y="563295"/>
                  </a:lnTo>
                  <a:lnTo>
                    <a:pt x="30467" y="562025"/>
                  </a:lnTo>
                  <a:lnTo>
                    <a:pt x="29857" y="562025"/>
                  </a:lnTo>
                  <a:lnTo>
                    <a:pt x="30835" y="560755"/>
                  </a:lnTo>
                  <a:lnTo>
                    <a:pt x="32258" y="560755"/>
                  </a:lnTo>
                  <a:lnTo>
                    <a:pt x="32689" y="562025"/>
                  </a:lnTo>
                  <a:lnTo>
                    <a:pt x="32689" y="551865"/>
                  </a:lnTo>
                  <a:lnTo>
                    <a:pt x="31140" y="551865"/>
                  </a:lnTo>
                  <a:lnTo>
                    <a:pt x="31584" y="549325"/>
                  </a:lnTo>
                  <a:lnTo>
                    <a:pt x="31775" y="548055"/>
                  </a:lnTo>
                  <a:lnTo>
                    <a:pt x="32918" y="546785"/>
                  </a:lnTo>
                  <a:lnTo>
                    <a:pt x="31546" y="546785"/>
                  </a:lnTo>
                  <a:lnTo>
                    <a:pt x="30568" y="547154"/>
                  </a:lnTo>
                  <a:lnTo>
                    <a:pt x="30568" y="556945"/>
                  </a:lnTo>
                  <a:lnTo>
                    <a:pt x="30314" y="558215"/>
                  </a:lnTo>
                  <a:lnTo>
                    <a:pt x="29565" y="558215"/>
                  </a:lnTo>
                  <a:lnTo>
                    <a:pt x="29502" y="556945"/>
                  </a:lnTo>
                  <a:lnTo>
                    <a:pt x="30568" y="556945"/>
                  </a:lnTo>
                  <a:lnTo>
                    <a:pt x="30568" y="547154"/>
                  </a:lnTo>
                  <a:lnTo>
                    <a:pt x="28168" y="548055"/>
                  </a:lnTo>
                  <a:lnTo>
                    <a:pt x="27012" y="549325"/>
                  </a:lnTo>
                  <a:lnTo>
                    <a:pt x="25603" y="550595"/>
                  </a:lnTo>
                  <a:lnTo>
                    <a:pt x="23901" y="551865"/>
                  </a:lnTo>
                  <a:lnTo>
                    <a:pt x="23837" y="553135"/>
                  </a:lnTo>
                  <a:lnTo>
                    <a:pt x="23558" y="553135"/>
                  </a:lnTo>
                  <a:lnTo>
                    <a:pt x="22034" y="554405"/>
                  </a:lnTo>
                  <a:lnTo>
                    <a:pt x="18173" y="558215"/>
                  </a:lnTo>
                  <a:lnTo>
                    <a:pt x="17691" y="560755"/>
                  </a:lnTo>
                  <a:lnTo>
                    <a:pt x="19380" y="563295"/>
                  </a:lnTo>
                  <a:lnTo>
                    <a:pt x="20726" y="562025"/>
                  </a:lnTo>
                  <a:lnTo>
                    <a:pt x="22326" y="562025"/>
                  </a:lnTo>
                  <a:lnTo>
                    <a:pt x="22758" y="563295"/>
                  </a:lnTo>
                  <a:lnTo>
                    <a:pt x="21005" y="564565"/>
                  </a:lnTo>
                  <a:lnTo>
                    <a:pt x="18516" y="565835"/>
                  </a:lnTo>
                  <a:lnTo>
                    <a:pt x="18249" y="568375"/>
                  </a:lnTo>
                  <a:lnTo>
                    <a:pt x="21348" y="568375"/>
                  </a:lnTo>
                  <a:lnTo>
                    <a:pt x="22542" y="569645"/>
                  </a:lnTo>
                  <a:lnTo>
                    <a:pt x="22440" y="568375"/>
                  </a:lnTo>
                  <a:lnTo>
                    <a:pt x="23787" y="567105"/>
                  </a:lnTo>
                  <a:lnTo>
                    <a:pt x="25361" y="565835"/>
                  </a:lnTo>
                  <a:lnTo>
                    <a:pt x="28181" y="565835"/>
                  </a:lnTo>
                  <a:lnTo>
                    <a:pt x="29019" y="564565"/>
                  </a:lnTo>
                  <a:lnTo>
                    <a:pt x="29933" y="564565"/>
                  </a:lnTo>
                  <a:lnTo>
                    <a:pt x="29781" y="565835"/>
                  </a:lnTo>
                  <a:lnTo>
                    <a:pt x="29273" y="569645"/>
                  </a:lnTo>
                  <a:lnTo>
                    <a:pt x="31203" y="573455"/>
                  </a:lnTo>
                  <a:lnTo>
                    <a:pt x="28397" y="577265"/>
                  </a:lnTo>
                  <a:lnTo>
                    <a:pt x="26060" y="577265"/>
                  </a:lnTo>
                  <a:lnTo>
                    <a:pt x="23888" y="575995"/>
                  </a:lnTo>
                  <a:lnTo>
                    <a:pt x="23368" y="575995"/>
                  </a:lnTo>
                  <a:lnTo>
                    <a:pt x="23202" y="573455"/>
                  </a:lnTo>
                  <a:lnTo>
                    <a:pt x="23050" y="572185"/>
                  </a:lnTo>
                  <a:lnTo>
                    <a:pt x="22948" y="571411"/>
                  </a:lnTo>
                  <a:lnTo>
                    <a:pt x="22948" y="598855"/>
                  </a:lnTo>
                  <a:lnTo>
                    <a:pt x="22491" y="601395"/>
                  </a:lnTo>
                  <a:lnTo>
                    <a:pt x="17678" y="603935"/>
                  </a:lnTo>
                  <a:lnTo>
                    <a:pt x="16548" y="602665"/>
                  </a:lnTo>
                  <a:lnTo>
                    <a:pt x="15125" y="598855"/>
                  </a:lnTo>
                  <a:lnTo>
                    <a:pt x="14655" y="597585"/>
                  </a:lnTo>
                  <a:lnTo>
                    <a:pt x="17119" y="598855"/>
                  </a:lnTo>
                  <a:lnTo>
                    <a:pt x="22948" y="598855"/>
                  </a:lnTo>
                  <a:lnTo>
                    <a:pt x="22948" y="571411"/>
                  </a:lnTo>
                  <a:lnTo>
                    <a:pt x="22885" y="570915"/>
                  </a:lnTo>
                  <a:lnTo>
                    <a:pt x="22834" y="583615"/>
                  </a:lnTo>
                  <a:lnTo>
                    <a:pt x="21907" y="583615"/>
                  </a:lnTo>
                  <a:lnTo>
                    <a:pt x="21920" y="582345"/>
                  </a:lnTo>
                  <a:lnTo>
                    <a:pt x="22059" y="581075"/>
                  </a:lnTo>
                  <a:lnTo>
                    <a:pt x="22821" y="581075"/>
                  </a:lnTo>
                  <a:lnTo>
                    <a:pt x="22834" y="583615"/>
                  </a:lnTo>
                  <a:lnTo>
                    <a:pt x="22834" y="570928"/>
                  </a:lnTo>
                  <a:lnTo>
                    <a:pt x="21094" y="571093"/>
                  </a:lnTo>
                  <a:lnTo>
                    <a:pt x="21094" y="586155"/>
                  </a:lnTo>
                  <a:lnTo>
                    <a:pt x="19532" y="589965"/>
                  </a:lnTo>
                  <a:lnTo>
                    <a:pt x="17564" y="592505"/>
                  </a:lnTo>
                  <a:lnTo>
                    <a:pt x="14605" y="593305"/>
                  </a:lnTo>
                  <a:lnTo>
                    <a:pt x="14605" y="597585"/>
                  </a:lnTo>
                  <a:lnTo>
                    <a:pt x="14427" y="597585"/>
                  </a:lnTo>
                  <a:lnTo>
                    <a:pt x="14262" y="598855"/>
                  </a:lnTo>
                  <a:lnTo>
                    <a:pt x="12700" y="598855"/>
                  </a:lnTo>
                  <a:lnTo>
                    <a:pt x="12446" y="597585"/>
                  </a:lnTo>
                  <a:lnTo>
                    <a:pt x="11823" y="597585"/>
                  </a:lnTo>
                  <a:lnTo>
                    <a:pt x="12852" y="596315"/>
                  </a:lnTo>
                  <a:lnTo>
                    <a:pt x="14274" y="596315"/>
                  </a:lnTo>
                  <a:lnTo>
                    <a:pt x="14605" y="597585"/>
                  </a:lnTo>
                  <a:lnTo>
                    <a:pt x="14605" y="593305"/>
                  </a:lnTo>
                  <a:lnTo>
                    <a:pt x="12827" y="593775"/>
                  </a:lnTo>
                  <a:lnTo>
                    <a:pt x="10414" y="593775"/>
                  </a:lnTo>
                  <a:lnTo>
                    <a:pt x="11671" y="589965"/>
                  </a:lnTo>
                  <a:lnTo>
                    <a:pt x="15341" y="587425"/>
                  </a:lnTo>
                  <a:lnTo>
                    <a:pt x="18211" y="584885"/>
                  </a:lnTo>
                  <a:lnTo>
                    <a:pt x="20294" y="584885"/>
                  </a:lnTo>
                  <a:lnTo>
                    <a:pt x="21094" y="586155"/>
                  </a:lnTo>
                  <a:lnTo>
                    <a:pt x="21094" y="571093"/>
                  </a:lnTo>
                  <a:lnTo>
                    <a:pt x="17449" y="571423"/>
                  </a:lnTo>
                  <a:lnTo>
                    <a:pt x="17449" y="573455"/>
                  </a:lnTo>
                  <a:lnTo>
                    <a:pt x="14325" y="577265"/>
                  </a:lnTo>
                  <a:lnTo>
                    <a:pt x="14173" y="573455"/>
                  </a:lnTo>
                  <a:lnTo>
                    <a:pt x="17449" y="573455"/>
                  </a:lnTo>
                  <a:lnTo>
                    <a:pt x="17449" y="571423"/>
                  </a:lnTo>
                  <a:lnTo>
                    <a:pt x="9271" y="572185"/>
                  </a:lnTo>
                  <a:lnTo>
                    <a:pt x="6845" y="572185"/>
                  </a:lnTo>
                  <a:lnTo>
                    <a:pt x="5765" y="570915"/>
                  </a:lnTo>
                  <a:lnTo>
                    <a:pt x="6045" y="569645"/>
                  </a:lnTo>
                  <a:lnTo>
                    <a:pt x="0" y="569645"/>
                  </a:lnTo>
                  <a:lnTo>
                    <a:pt x="0" y="596315"/>
                  </a:lnTo>
                  <a:lnTo>
                    <a:pt x="3060" y="597585"/>
                  </a:lnTo>
                  <a:lnTo>
                    <a:pt x="5626" y="598855"/>
                  </a:lnTo>
                  <a:lnTo>
                    <a:pt x="7632" y="601395"/>
                  </a:lnTo>
                  <a:lnTo>
                    <a:pt x="8153" y="602665"/>
                  </a:lnTo>
                  <a:lnTo>
                    <a:pt x="8293" y="602665"/>
                  </a:lnTo>
                  <a:lnTo>
                    <a:pt x="8991" y="603935"/>
                  </a:lnTo>
                  <a:lnTo>
                    <a:pt x="9639" y="605205"/>
                  </a:lnTo>
                  <a:lnTo>
                    <a:pt x="11353" y="606475"/>
                  </a:lnTo>
                  <a:lnTo>
                    <a:pt x="12407" y="607745"/>
                  </a:lnTo>
                  <a:lnTo>
                    <a:pt x="14643" y="607745"/>
                  </a:lnTo>
                  <a:lnTo>
                    <a:pt x="17132" y="606475"/>
                  </a:lnTo>
                  <a:lnTo>
                    <a:pt x="16725" y="603935"/>
                  </a:lnTo>
                  <a:lnTo>
                    <a:pt x="17576" y="605205"/>
                  </a:lnTo>
                  <a:lnTo>
                    <a:pt x="18732" y="605205"/>
                  </a:lnTo>
                  <a:lnTo>
                    <a:pt x="20866" y="603935"/>
                  </a:lnTo>
                  <a:lnTo>
                    <a:pt x="21958" y="603935"/>
                  </a:lnTo>
                  <a:lnTo>
                    <a:pt x="23850" y="606475"/>
                  </a:lnTo>
                  <a:lnTo>
                    <a:pt x="24676" y="606475"/>
                  </a:lnTo>
                  <a:lnTo>
                    <a:pt x="25311" y="605205"/>
                  </a:lnTo>
                  <a:lnTo>
                    <a:pt x="25933" y="602665"/>
                  </a:lnTo>
                  <a:lnTo>
                    <a:pt x="25908" y="601395"/>
                  </a:lnTo>
                  <a:lnTo>
                    <a:pt x="26111" y="598855"/>
                  </a:lnTo>
                  <a:lnTo>
                    <a:pt x="28143" y="598855"/>
                  </a:lnTo>
                  <a:lnTo>
                    <a:pt x="31051" y="597585"/>
                  </a:lnTo>
                  <a:lnTo>
                    <a:pt x="31711" y="596315"/>
                  </a:lnTo>
                  <a:lnTo>
                    <a:pt x="33058" y="593775"/>
                  </a:lnTo>
                  <a:lnTo>
                    <a:pt x="36906" y="593775"/>
                  </a:lnTo>
                  <a:lnTo>
                    <a:pt x="39890" y="596315"/>
                  </a:lnTo>
                  <a:lnTo>
                    <a:pt x="40182" y="595045"/>
                  </a:lnTo>
                  <a:lnTo>
                    <a:pt x="40754" y="595045"/>
                  </a:lnTo>
                  <a:lnTo>
                    <a:pt x="39065" y="592505"/>
                  </a:lnTo>
                  <a:lnTo>
                    <a:pt x="37833" y="591235"/>
                  </a:lnTo>
                  <a:lnTo>
                    <a:pt x="36423" y="589965"/>
                  </a:lnTo>
                  <a:lnTo>
                    <a:pt x="40957" y="586155"/>
                  </a:lnTo>
                  <a:lnTo>
                    <a:pt x="37642" y="586155"/>
                  </a:lnTo>
                  <a:lnTo>
                    <a:pt x="37096" y="583615"/>
                  </a:lnTo>
                  <a:lnTo>
                    <a:pt x="37719" y="582345"/>
                  </a:lnTo>
                  <a:lnTo>
                    <a:pt x="38950" y="579805"/>
                  </a:lnTo>
                  <a:lnTo>
                    <a:pt x="39077" y="577265"/>
                  </a:lnTo>
                  <a:lnTo>
                    <a:pt x="36791" y="575995"/>
                  </a:lnTo>
                  <a:lnTo>
                    <a:pt x="35179" y="577265"/>
                  </a:lnTo>
                  <a:lnTo>
                    <a:pt x="33083" y="579805"/>
                  </a:lnTo>
                  <a:lnTo>
                    <a:pt x="32804" y="581075"/>
                  </a:lnTo>
                  <a:lnTo>
                    <a:pt x="31089" y="581075"/>
                  </a:lnTo>
                  <a:lnTo>
                    <a:pt x="31089" y="584885"/>
                  </a:lnTo>
                  <a:lnTo>
                    <a:pt x="30657" y="586155"/>
                  </a:lnTo>
                  <a:lnTo>
                    <a:pt x="29311" y="586155"/>
                  </a:lnTo>
                  <a:lnTo>
                    <a:pt x="29298" y="584885"/>
                  </a:lnTo>
                  <a:lnTo>
                    <a:pt x="29603" y="584885"/>
                  </a:lnTo>
                  <a:lnTo>
                    <a:pt x="30340" y="583615"/>
                  </a:lnTo>
                  <a:lnTo>
                    <a:pt x="30708" y="584885"/>
                  </a:lnTo>
                  <a:lnTo>
                    <a:pt x="31089" y="584885"/>
                  </a:lnTo>
                  <a:lnTo>
                    <a:pt x="31089" y="581075"/>
                  </a:lnTo>
                  <a:lnTo>
                    <a:pt x="30746" y="581075"/>
                  </a:lnTo>
                  <a:lnTo>
                    <a:pt x="29438" y="582345"/>
                  </a:lnTo>
                  <a:lnTo>
                    <a:pt x="29819" y="581075"/>
                  </a:lnTo>
                  <a:lnTo>
                    <a:pt x="30949" y="577265"/>
                  </a:lnTo>
                  <a:lnTo>
                    <a:pt x="35102" y="575995"/>
                  </a:lnTo>
                  <a:lnTo>
                    <a:pt x="36144" y="573455"/>
                  </a:lnTo>
                  <a:lnTo>
                    <a:pt x="36664" y="572185"/>
                  </a:lnTo>
                  <a:lnTo>
                    <a:pt x="32893" y="573455"/>
                  </a:lnTo>
                  <a:lnTo>
                    <a:pt x="33642" y="570915"/>
                  </a:lnTo>
                  <a:lnTo>
                    <a:pt x="37541" y="570915"/>
                  </a:lnTo>
                  <a:lnTo>
                    <a:pt x="38087" y="569645"/>
                  </a:lnTo>
                  <a:lnTo>
                    <a:pt x="40525" y="569645"/>
                  </a:lnTo>
                  <a:lnTo>
                    <a:pt x="41846" y="570915"/>
                  </a:lnTo>
                  <a:lnTo>
                    <a:pt x="44818" y="570915"/>
                  </a:lnTo>
                  <a:lnTo>
                    <a:pt x="46482" y="572185"/>
                  </a:lnTo>
                  <a:lnTo>
                    <a:pt x="57289" y="572185"/>
                  </a:lnTo>
                  <a:lnTo>
                    <a:pt x="61849" y="569645"/>
                  </a:lnTo>
                  <a:lnTo>
                    <a:pt x="63157" y="568909"/>
                  </a:lnTo>
                  <a:lnTo>
                    <a:pt x="59258" y="573849"/>
                  </a:lnTo>
                  <a:lnTo>
                    <a:pt x="61531" y="574802"/>
                  </a:lnTo>
                  <a:lnTo>
                    <a:pt x="60375" y="578002"/>
                  </a:lnTo>
                  <a:lnTo>
                    <a:pt x="63792" y="578777"/>
                  </a:lnTo>
                  <a:lnTo>
                    <a:pt x="63296" y="577011"/>
                  </a:lnTo>
                  <a:lnTo>
                    <a:pt x="62738" y="575805"/>
                  </a:lnTo>
                  <a:lnTo>
                    <a:pt x="62598" y="573138"/>
                  </a:lnTo>
                  <a:lnTo>
                    <a:pt x="62941" y="571665"/>
                  </a:lnTo>
                  <a:lnTo>
                    <a:pt x="63246" y="568871"/>
                  </a:lnTo>
                  <a:lnTo>
                    <a:pt x="64122" y="568375"/>
                  </a:lnTo>
                  <a:lnTo>
                    <a:pt x="66763" y="567105"/>
                  </a:lnTo>
                  <a:lnTo>
                    <a:pt x="69278" y="565835"/>
                  </a:lnTo>
                  <a:lnTo>
                    <a:pt x="73914" y="565835"/>
                  </a:lnTo>
                  <a:lnTo>
                    <a:pt x="74549" y="567105"/>
                  </a:lnTo>
                  <a:lnTo>
                    <a:pt x="75234" y="567105"/>
                  </a:lnTo>
                  <a:lnTo>
                    <a:pt x="75463" y="568375"/>
                  </a:lnTo>
                  <a:lnTo>
                    <a:pt x="77381" y="568375"/>
                  </a:lnTo>
                  <a:lnTo>
                    <a:pt x="77266" y="569645"/>
                  </a:lnTo>
                  <a:lnTo>
                    <a:pt x="75819" y="569645"/>
                  </a:lnTo>
                  <a:lnTo>
                    <a:pt x="76034" y="570915"/>
                  </a:lnTo>
                  <a:lnTo>
                    <a:pt x="75488" y="572185"/>
                  </a:lnTo>
                  <a:lnTo>
                    <a:pt x="75120" y="572185"/>
                  </a:lnTo>
                  <a:lnTo>
                    <a:pt x="71894" y="574725"/>
                  </a:lnTo>
                  <a:lnTo>
                    <a:pt x="68973" y="575995"/>
                  </a:lnTo>
                  <a:lnTo>
                    <a:pt x="64160" y="581075"/>
                  </a:lnTo>
                  <a:lnTo>
                    <a:pt x="64350" y="582345"/>
                  </a:lnTo>
                  <a:lnTo>
                    <a:pt x="66611" y="584885"/>
                  </a:lnTo>
                  <a:lnTo>
                    <a:pt x="66802" y="584885"/>
                  </a:lnTo>
                  <a:lnTo>
                    <a:pt x="68351" y="586155"/>
                  </a:lnTo>
                  <a:lnTo>
                    <a:pt x="69215" y="587425"/>
                  </a:lnTo>
                  <a:lnTo>
                    <a:pt x="69494" y="588695"/>
                  </a:lnTo>
                  <a:lnTo>
                    <a:pt x="78346" y="582345"/>
                  </a:lnTo>
                  <a:lnTo>
                    <a:pt x="79197" y="582345"/>
                  </a:lnTo>
                  <a:lnTo>
                    <a:pt x="77838" y="583615"/>
                  </a:lnTo>
                  <a:lnTo>
                    <a:pt x="73914" y="587425"/>
                  </a:lnTo>
                  <a:lnTo>
                    <a:pt x="71488" y="588695"/>
                  </a:lnTo>
                  <a:lnTo>
                    <a:pt x="68846" y="589965"/>
                  </a:lnTo>
                  <a:lnTo>
                    <a:pt x="68211" y="591235"/>
                  </a:lnTo>
                  <a:lnTo>
                    <a:pt x="67195" y="591235"/>
                  </a:lnTo>
                  <a:lnTo>
                    <a:pt x="65747" y="592505"/>
                  </a:lnTo>
                  <a:lnTo>
                    <a:pt x="65849" y="593775"/>
                  </a:lnTo>
                  <a:lnTo>
                    <a:pt x="66509" y="595045"/>
                  </a:lnTo>
                  <a:lnTo>
                    <a:pt x="68554" y="593775"/>
                  </a:lnTo>
                  <a:lnTo>
                    <a:pt x="69900" y="593775"/>
                  </a:lnTo>
                  <a:lnTo>
                    <a:pt x="70307" y="592505"/>
                  </a:lnTo>
                  <a:lnTo>
                    <a:pt x="70916" y="592505"/>
                  </a:lnTo>
                  <a:lnTo>
                    <a:pt x="71907" y="591235"/>
                  </a:lnTo>
                  <a:lnTo>
                    <a:pt x="73825" y="591235"/>
                  </a:lnTo>
                  <a:lnTo>
                    <a:pt x="75907" y="589965"/>
                  </a:lnTo>
                  <a:lnTo>
                    <a:pt x="77330" y="588695"/>
                  </a:lnTo>
                  <a:lnTo>
                    <a:pt x="78740" y="588695"/>
                  </a:lnTo>
                  <a:lnTo>
                    <a:pt x="78574" y="587425"/>
                  </a:lnTo>
                  <a:lnTo>
                    <a:pt x="78257" y="586155"/>
                  </a:lnTo>
                  <a:lnTo>
                    <a:pt x="78066" y="584885"/>
                  </a:lnTo>
                  <a:lnTo>
                    <a:pt x="78219" y="584885"/>
                  </a:lnTo>
                  <a:lnTo>
                    <a:pt x="78270" y="583615"/>
                  </a:lnTo>
                  <a:lnTo>
                    <a:pt x="80543" y="583615"/>
                  </a:lnTo>
                  <a:lnTo>
                    <a:pt x="81762" y="584885"/>
                  </a:lnTo>
                  <a:lnTo>
                    <a:pt x="83146" y="584885"/>
                  </a:lnTo>
                  <a:lnTo>
                    <a:pt x="84988" y="583615"/>
                  </a:lnTo>
                  <a:lnTo>
                    <a:pt x="86563" y="583615"/>
                  </a:lnTo>
                  <a:lnTo>
                    <a:pt x="88214" y="582345"/>
                  </a:lnTo>
                  <a:lnTo>
                    <a:pt x="88214" y="579805"/>
                  </a:lnTo>
                  <a:lnTo>
                    <a:pt x="90297" y="577265"/>
                  </a:lnTo>
                  <a:lnTo>
                    <a:pt x="90424" y="577265"/>
                  </a:lnTo>
                  <a:lnTo>
                    <a:pt x="89662" y="572185"/>
                  </a:lnTo>
                  <a:lnTo>
                    <a:pt x="86588" y="568375"/>
                  </a:lnTo>
                  <a:lnTo>
                    <a:pt x="86080" y="567105"/>
                  </a:lnTo>
                  <a:lnTo>
                    <a:pt x="85559" y="564565"/>
                  </a:lnTo>
                  <a:lnTo>
                    <a:pt x="85051" y="563295"/>
                  </a:lnTo>
                  <a:lnTo>
                    <a:pt x="84734" y="561860"/>
                  </a:lnTo>
                  <a:lnTo>
                    <a:pt x="84455" y="560755"/>
                  </a:lnTo>
                  <a:lnTo>
                    <a:pt x="84378" y="559485"/>
                  </a:lnTo>
                  <a:lnTo>
                    <a:pt x="84302" y="558215"/>
                  </a:lnTo>
                  <a:lnTo>
                    <a:pt x="86423" y="558215"/>
                  </a:lnTo>
                  <a:lnTo>
                    <a:pt x="88112" y="559485"/>
                  </a:lnTo>
                  <a:lnTo>
                    <a:pt x="88315" y="559485"/>
                  </a:lnTo>
                  <a:lnTo>
                    <a:pt x="87223" y="558215"/>
                  </a:lnTo>
                  <a:lnTo>
                    <a:pt x="87718" y="556945"/>
                  </a:lnTo>
                  <a:lnTo>
                    <a:pt x="86995" y="556945"/>
                  </a:lnTo>
                  <a:lnTo>
                    <a:pt x="86436" y="555675"/>
                  </a:lnTo>
                  <a:lnTo>
                    <a:pt x="85979" y="555675"/>
                  </a:lnTo>
                  <a:lnTo>
                    <a:pt x="87299" y="554405"/>
                  </a:lnTo>
                  <a:lnTo>
                    <a:pt x="88620" y="553135"/>
                  </a:lnTo>
                  <a:lnTo>
                    <a:pt x="88531" y="554405"/>
                  </a:lnTo>
                  <a:lnTo>
                    <a:pt x="88265" y="555675"/>
                  </a:lnTo>
                  <a:lnTo>
                    <a:pt x="87845" y="556844"/>
                  </a:lnTo>
                  <a:lnTo>
                    <a:pt x="89319" y="555675"/>
                  </a:lnTo>
                  <a:lnTo>
                    <a:pt x="92468" y="554405"/>
                  </a:lnTo>
                  <a:lnTo>
                    <a:pt x="95872" y="556945"/>
                  </a:lnTo>
                  <a:lnTo>
                    <a:pt x="99402" y="554405"/>
                  </a:lnTo>
                  <a:lnTo>
                    <a:pt x="96939" y="551865"/>
                  </a:lnTo>
                  <a:lnTo>
                    <a:pt x="94843" y="549325"/>
                  </a:lnTo>
                  <a:lnTo>
                    <a:pt x="91490" y="548055"/>
                  </a:lnTo>
                  <a:lnTo>
                    <a:pt x="89649" y="546785"/>
                  </a:lnTo>
                  <a:lnTo>
                    <a:pt x="88201" y="545934"/>
                  </a:lnTo>
                  <a:lnTo>
                    <a:pt x="88201" y="549325"/>
                  </a:lnTo>
                  <a:lnTo>
                    <a:pt x="83858" y="553135"/>
                  </a:lnTo>
                  <a:lnTo>
                    <a:pt x="82511" y="551865"/>
                  </a:lnTo>
                  <a:lnTo>
                    <a:pt x="80873" y="551865"/>
                  </a:lnTo>
                  <a:lnTo>
                    <a:pt x="79006" y="550595"/>
                  </a:lnTo>
                  <a:lnTo>
                    <a:pt x="78676" y="550595"/>
                  </a:lnTo>
                  <a:lnTo>
                    <a:pt x="78270" y="549325"/>
                  </a:lnTo>
                  <a:lnTo>
                    <a:pt x="77584" y="548055"/>
                  </a:lnTo>
                  <a:lnTo>
                    <a:pt x="77520" y="546785"/>
                  </a:lnTo>
                  <a:lnTo>
                    <a:pt x="73621" y="546785"/>
                  </a:lnTo>
                  <a:lnTo>
                    <a:pt x="73621" y="559485"/>
                  </a:lnTo>
                  <a:lnTo>
                    <a:pt x="69202" y="565835"/>
                  </a:lnTo>
                  <a:lnTo>
                    <a:pt x="67208" y="564921"/>
                  </a:lnTo>
                  <a:lnTo>
                    <a:pt x="67208" y="565835"/>
                  </a:lnTo>
                  <a:lnTo>
                    <a:pt x="66103" y="567105"/>
                  </a:lnTo>
                  <a:lnTo>
                    <a:pt x="66230" y="565835"/>
                  </a:lnTo>
                  <a:lnTo>
                    <a:pt x="67208" y="565835"/>
                  </a:lnTo>
                  <a:lnTo>
                    <a:pt x="67208" y="564921"/>
                  </a:lnTo>
                  <a:lnTo>
                    <a:pt x="66433" y="564565"/>
                  </a:lnTo>
                  <a:lnTo>
                    <a:pt x="66890" y="563295"/>
                  </a:lnTo>
                  <a:lnTo>
                    <a:pt x="67360" y="562025"/>
                  </a:lnTo>
                  <a:lnTo>
                    <a:pt x="68707" y="559485"/>
                  </a:lnTo>
                  <a:lnTo>
                    <a:pt x="73621" y="559485"/>
                  </a:lnTo>
                  <a:lnTo>
                    <a:pt x="73621" y="546785"/>
                  </a:lnTo>
                  <a:lnTo>
                    <a:pt x="73317" y="546785"/>
                  </a:lnTo>
                  <a:lnTo>
                    <a:pt x="76187" y="541705"/>
                  </a:lnTo>
                  <a:lnTo>
                    <a:pt x="79552" y="544245"/>
                  </a:lnTo>
                  <a:lnTo>
                    <a:pt x="82410" y="541705"/>
                  </a:lnTo>
                  <a:lnTo>
                    <a:pt x="84988" y="544245"/>
                  </a:lnTo>
                  <a:lnTo>
                    <a:pt x="87261" y="546785"/>
                  </a:lnTo>
                  <a:lnTo>
                    <a:pt x="88201" y="549325"/>
                  </a:lnTo>
                  <a:lnTo>
                    <a:pt x="88201" y="545934"/>
                  </a:lnTo>
                  <a:lnTo>
                    <a:pt x="87503" y="545515"/>
                  </a:lnTo>
                  <a:lnTo>
                    <a:pt x="86487" y="544245"/>
                  </a:lnTo>
                  <a:lnTo>
                    <a:pt x="87071" y="542975"/>
                  </a:lnTo>
                  <a:lnTo>
                    <a:pt x="86220" y="542975"/>
                  </a:lnTo>
                  <a:lnTo>
                    <a:pt x="85623" y="541705"/>
                  </a:lnTo>
                  <a:lnTo>
                    <a:pt x="85128" y="540435"/>
                  </a:lnTo>
                  <a:lnTo>
                    <a:pt x="85471" y="540435"/>
                  </a:lnTo>
                  <a:lnTo>
                    <a:pt x="85852" y="539165"/>
                  </a:lnTo>
                  <a:lnTo>
                    <a:pt x="86461" y="539165"/>
                  </a:lnTo>
                  <a:lnTo>
                    <a:pt x="86601" y="537895"/>
                  </a:lnTo>
                  <a:lnTo>
                    <a:pt x="87515" y="536625"/>
                  </a:lnTo>
                  <a:lnTo>
                    <a:pt x="88430" y="535355"/>
                  </a:lnTo>
                  <a:lnTo>
                    <a:pt x="89877" y="532815"/>
                  </a:lnTo>
                  <a:lnTo>
                    <a:pt x="92837" y="531545"/>
                  </a:lnTo>
                  <a:lnTo>
                    <a:pt x="95097" y="530275"/>
                  </a:lnTo>
                  <a:lnTo>
                    <a:pt x="95199" y="529005"/>
                  </a:lnTo>
                  <a:lnTo>
                    <a:pt x="95631" y="529005"/>
                  </a:lnTo>
                  <a:lnTo>
                    <a:pt x="96380" y="527735"/>
                  </a:lnTo>
                  <a:lnTo>
                    <a:pt x="95440" y="527735"/>
                  </a:lnTo>
                  <a:lnTo>
                    <a:pt x="94703" y="526465"/>
                  </a:lnTo>
                  <a:lnTo>
                    <a:pt x="94513" y="526465"/>
                  </a:lnTo>
                  <a:lnTo>
                    <a:pt x="95084" y="525195"/>
                  </a:lnTo>
                  <a:lnTo>
                    <a:pt x="96583" y="525195"/>
                  </a:lnTo>
                  <a:lnTo>
                    <a:pt x="97116" y="526999"/>
                  </a:lnTo>
                  <a:lnTo>
                    <a:pt x="97459" y="526783"/>
                  </a:lnTo>
                  <a:lnTo>
                    <a:pt x="97802" y="526554"/>
                  </a:lnTo>
                  <a:lnTo>
                    <a:pt x="98132" y="526313"/>
                  </a:lnTo>
                  <a:lnTo>
                    <a:pt x="97688" y="525691"/>
                  </a:lnTo>
                  <a:lnTo>
                    <a:pt x="97180" y="525119"/>
                  </a:lnTo>
                  <a:lnTo>
                    <a:pt x="96799" y="524827"/>
                  </a:lnTo>
                  <a:lnTo>
                    <a:pt x="96647" y="523925"/>
                  </a:lnTo>
                  <a:lnTo>
                    <a:pt x="96469" y="523925"/>
                  </a:lnTo>
                  <a:lnTo>
                    <a:pt x="96304" y="522655"/>
                  </a:lnTo>
                  <a:lnTo>
                    <a:pt x="95554" y="521385"/>
                  </a:lnTo>
                  <a:lnTo>
                    <a:pt x="92633" y="521385"/>
                  </a:lnTo>
                  <a:lnTo>
                    <a:pt x="92151" y="518845"/>
                  </a:lnTo>
                  <a:lnTo>
                    <a:pt x="90474" y="517575"/>
                  </a:lnTo>
                  <a:lnTo>
                    <a:pt x="89395" y="517575"/>
                  </a:lnTo>
                  <a:lnTo>
                    <a:pt x="87985" y="522655"/>
                  </a:lnTo>
                  <a:lnTo>
                    <a:pt x="84340" y="522655"/>
                  </a:lnTo>
                  <a:lnTo>
                    <a:pt x="83477" y="521385"/>
                  </a:lnTo>
                  <a:lnTo>
                    <a:pt x="79629" y="520115"/>
                  </a:lnTo>
                  <a:lnTo>
                    <a:pt x="79006" y="520115"/>
                  </a:lnTo>
                  <a:lnTo>
                    <a:pt x="79006" y="526465"/>
                  </a:lnTo>
                  <a:lnTo>
                    <a:pt x="77508" y="527735"/>
                  </a:lnTo>
                  <a:lnTo>
                    <a:pt x="77457" y="526465"/>
                  </a:lnTo>
                  <a:lnTo>
                    <a:pt x="77825" y="525195"/>
                  </a:lnTo>
                  <a:lnTo>
                    <a:pt x="78409" y="526465"/>
                  </a:lnTo>
                  <a:lnTo>
                    <a:pt x="78930" y="525195"/>
                  </a:lnTo>
                  <a:lnTo>
                    <a:pt x="79006" y="526465"/>
                  </a:lnTo>
                  <a:lnTo>
                    <a:pt x="79006" y="520115"/>
                  </a:lnTo>
                  <a:lnTo>
                    <a:pt x="76682" y="520115"/>
                  </a:lnTo>
                  <a:lnTo>
                    <a:pt x="71018" y="517575"/>
                  </a:lnTo>
                  <a:lnTo>
                    <a:pt x="73025" y="516305"/>
                  </a:lnTo>
                  <a:lnTo>
                    <a:pt x="74879" y="515035"/>
                  </a:lnTo>
                  <a:lnTo>
                    <a:pt x="75069" y="515035"/>
                  </a:lnTo>
                  <a:lnTo>
                    <a:pt x="75488" y="514858"/>
                  </a:lnTo>
                  <a:lnTo>
                    <a:pt x="75768" y="513765"/>
                  </a:lnTo>
                  <a:lnTo>
                    <a:pt x="75742" y="514756"/>
                  </a:lnTo>
                  <a:lnTo>
                    <a:pt x="78130" y="513765"/>
                  </a:lnTo>
                  <a:lnTo>
                    <a:pt x="84251" y="511225"/>
                  </a:lnTo>
                  <a:lnTo>
                    <a:pt x="105689" y="502335"/>
                  </a:lnTo>
                  <a:lnTo>
                    <a:pt x="117944" y="497255"/>
                  </a:lnTo>
                  <a:lnTo>
                    <a:pt x="124066" y="494715"/>
                  </a:lnTo>
                  <a:lnTo>
                    <a:pt x="139382" y="488365"/>
                  </a:lnTo>
                  <a:lnTo>
                    <a:pt x="142443" y="487095"/>
                  </a:lnTo>
                  <a:lnTo>
                    <a:pt x="145503" y="485825"/>
                  </a:lnTo>
                  <a:lnTo>
                    <a:pt x="146177" y="485825"/>
                  </a:lnTo>
                  <a:lnTo>
                    <a:pt x="151866" y="483285"/>
                  </a:lnTo>
                  <a:close/>
                </a:path>
                <a:path w="732789" h="608329">
                  <a:moveTo>
                    <a:pt x="322592" y="263258"/>
                  </a:moveTo>
                  <a:lnTo>
                    <a:pt x="322135" y="262483"/>
                  </a:lnTo>
                  <a:lnTo>
                    <a:pt x="320217" y="262293"/>
                  </a:lnTo>
                  <a:lnTo>
                    <a:pt x="321551" y="260756"/>
                  </a:lnTo>
                  <a:lnTo>
                    <a:pt x="319290" y="261670"/>
                  </a:lnTo>
                  <a:lnTo>
                    <a:pt x="318731" y="262305"/>
                  </a:lnTo>
                  <a:lnTo>
                    <a:pt x="317195" y="265734"/>
                  </a:lnTo>
                  <a:lnTo>
                    <a:pt x="319557" y="265925"/>
                  </a:lnTo>
                  <a:lnTo>
                    <a:pt x="321119" y="264706"/>
                  </a:lnTo>
                  <a:lnTo>
                    <a:pt x="322592" y="263258"/>
                  </a:lnTo>
                  <a:close/>
                </a:path>
                <a:path w="732789" h="608329">
                  <a:moveTo>
                    <a:pt x="357251" y="239661"/>
                  </a:moveTo>
                  <a:lnTo>
                    <a:pt x="357212" y="239420"/>
                  </a:lnTo>
                  <a:lnTo>
                    <a:pt x="357022" y="239356"/>
                  </a:lnTo>
                  <a:lnTo>
                    <a:pt x="356819" y="239407"/>
                  </a:lnTo>
                  <a:lnTo>
                    <a:pt x="356717" y="239534"/>
                  </a:lnTo>
                  <a:lnTo>
                    <a:pt x="356616" y="239661"/>
                  </a:lnTo>
                  <a:lnTo>
                    <a:pt x="356781" y="239776"/>
                  </a:lnTo>
                  <a:lnTo>
                    <a:pt x="356946" y="239877"/>
                  </a:lnTo>
                  <a:lnTo>
                    <a:pt x="357124" y="239966"/>
                  </a:lnTo>
                  <a:lnTo>
                    <a:pt x="357162" y="239814"/>
                  </a:lnTo>
                  <a:lnTo>
                    <a:pt x="357251" y="239661"/>
                  </a:lnTo>
                  <a:close/>
                </a:path>
                <a:path w="732789" h="608329">
                  <a:moveTo>
                    <a:pt x="357390" y="361061"/>
                  </a:moveTo>
                  <a:lnTo>
                    <a:pt x="357339" y="360565"/>
                  </a:lnTo>
                  <a:lnTo>
                    <a:pt x="357187" y="360591"/>
                  </a:lnTo>
                  <a:lnTo>
                    <a:pt x="356920" y="360629"/>
                  </a:lnTo>
                  <a:lnTo>
                    <a:pt x="356933" y="360908"/>
                  </a:lnTo>
                  <a:lnTo>
                    <a:pt x="356997" y="361149"/>
                  </a:lnTo>
                  <a:lnTo>
                    <a:pt x="357035" y="361403"/>
                  </a:lnTo>
                  <a:lnTo>
                    <a:pt x="357162" y="361289"/>
                  </a:lnTo>
                  <a:lnTo>
                    <a:pt x="357390" y="361061"/>
                  </a:lnTo>
                  <a:close/>
                </a:path>
                <a:path w="732789" h="608329">
                  <a:moveTo>
                    <a:pt x="360756" y="391287"/>
                  </a:moveTo>
                  <a:lnTo>
                    <a:pt x="360629" y="391007"/>
                  </a:lnTo>
                  <a:lnTo>
                    <a:pt x="360514" y="390715"/>
                  </a:lnTo>
                  <a:lnTo>
                    <a:pt x="360362" y="390436"/>
                  </a:lnTo>
                  <a:lnTo>
                    <a:pt x="360133" y="390537"/>
                  </a:lnTo>
                  <a:lnTo>
                    <a:pt x="360006" y="390575"/>
                  </a:lnTo>
                  <a:lnTo>
                    <a:pt x="360413" y="391439"/>
                  </a:lnTo>
                  <a:lnTo>
                    <a:pt x="360641" y="391337"/>
                  </a:lnTo>
                  <a:close/>
                </a:path>
                <a:path w="732789" h="608329">
                  <a:moveTo>
                    <a:pt x="365226" y="254114"/>
                  </a:moveTo>
                  <a:lnTo>
                    <a:pt x="365213" y="253390"/>
                  </a:lnTo>
                  <a:lnTo>
                    <a:pt x="364756" y="252857"/>
                  </a:lnTo>
                  <a:lnTo>
                    <a:pt x="364375" y="252717"/>
                  </a:lnTo>
                  <a:lnTo>
                    <a:pt x="364147" y="252628"/>
                  </a:lnTo>
                  <a:lnTo>
                    <a:pt x="363385" y="253199"/>
                  </a:lnTo>
                  <a:lnTo>
                    <a:pt x="363397" y="253453"/>
                  </a:lnTo>
                  <a:lnTo>
                    <a:pt x="363410" y="253898"/>
                  </a:lnTo>
                  <a:lnTo>
                    <a:pt x="363829" y="254330"/>
                  </a:lnTo>
                  <a:lnTo>
                    <a:pt x="364223" y="254990"/>
                  </a:lnTo>
                  <a:lnTo>
                    <a:pt x="364680" y="254482"/>
                  </a:lnTo>
                  <a:lnTo>
                    <a:pt x="365226" y="254114"/>
                  </a:lnTo>
                  <a:close/>
                </a:path>
                <a:path w="732789" h="608329">
                  <a:moveTo>
                    <a:pt x="365798" y="445046"/>
                  </a:moveTo>
                  <a:lnTo>
                    <a:pt x="364972" y="443903"/>
                  </a:lnTo>
                  <a:lnTo>
                    <a:pt x="363855" y="443026"/>
                  </a:lnTo>
                  <a:lnTo>
                    <a:pt x="361823" y="443369"/>
                  </a:lnTo>
                  <a:lnTo>
                    <a:pt x="360781" y="445389"/>
                  </a:lnTo>
                  <a:lnTo>
                    <a:pt x="360210" y="447497"/>
                  </a:lnTo>
                  <a:lnTo>
                    <a:pt x="360006" y="449707"/>
                  </a:lnTo>
                  <a:lnTo>
                    <a:pt x="362419" y="447751"/>
                  </a:lnTo>
                  <a:lnTo>
                    <a:pt x="362648" y="447522"/>
                  </a:lnTo>
                  <a:lnTo>
                    <a:pt x="362889" y="447319"/>
                  </a:lnTo>
                  <a:lnTo>
                    <a:pt x="363181" y="447128"/>
                  </a:lnTo>
                  <a:lnTo>
                    <a:pt x="364134" y="446392"/>
                  </a:lnTo>
                  <a:lnTo>
                    <a:pt x="365798" y="445046"/>
                  </a:lnTo>
                  <a:close/>
                </a:path>
                <a:path w="732789" h="608329">
                  <a:moveTo>
                    <a:pt x="366306" y="346925"/>
                  </a:moveTo>
                  <a:lnTo>
                    <a:pt x="365518" y="347091"/>
                  </a:lnTo>
                  <a:lnTo>
                    <a:pt x="365633" y="348005"/>
                  </a:lnTo>
                  <a:lnTo>
                    <a:pt x="365798" y="347954"/>
                  </a:lnTo>
                  <a:lnTo>
                    <a:pt x="366052" y="347941"/>
                  </a:lnTo>
                  <a:lnTo>
                    <a:pt x="366217" y="347548"/>
                  </a:lnTo>
                  <a:lnTo>
                    <a:pt x="366242" y="347218"/>
                  </a:lnTo>
                  <a:lnTo>
                    <a:pt x="366306" y="346925"/>
                  </a:lnTo>
                  <a:close/>
                </a:path>
                <a:path w="732789" h="608329">
                  <a:moveTo>
                    <a:pt x="367258" y="238150"/>
                  </a:moveTo>
                  <a:lnTo>
                    <a:pt x="367245" y="237147"/>
                  </a:lnTo>
                  <a:lnTo>
                    <a:pt x="365810" y="235915"/>
                  </a:lnTo>
                  <a:lnTo>
                    <a:pt x="364896" y="235699"/>
                  </a:lnTo>
                  <a:lnTo>
                    <a:pt x="363448" y="238150"/>
                  </a:lnTo>
                  <a:lnTo>
                    <a:pt x="361823" y="237998"/>
                  </a:lnTo>
                  <a:lnTo>
                    <a:pt x="360349" y="238264"/>
                  </a:lnTo>
                  <a:lnTo>
                    <a:pt x="360603" y="241935"/>
                  </a:lnTo>
                  <a:lnTo>
                    <a:pt x="363169" y="244436"/>
                  </a:lnTo>
                  <a:lnTo>
                    <a:pt x="363715" y="241795"/>
                  </a:lnTo>
                  <a:lnTo>
                    <a:pt x="364159" y="239242"/>
                  </a:lnTo>
                  <a:lnTo>
                    <a:pt x="365899" y="240030"/>
                  </a:lnTo>
                  <a:lnTo>
                    <a:pt x="366560" y="239242"/>
                  </a:lnTo>
                  <a:lnTo>
                    <a:pt x="367258" y="238404"/>
                  </a:lnTo>
                  <a:lnTo>
                    <a:pt x="367258" y="238150"/>
                  </a:lnTo>
                  <a:close/>
                </a:path>
                <a:path w="732789" h="608329">
                  <a:moveTo>
                    <a:pt x="367906" y="361442"/>
                  </a:moveTo>
                  <a:lnTo>
                    <a:pt x="367538" y="361365"/>
                  </a:lnTo>
                  <a:lnTo>
                    <a:pt x="367157" y="361200"/>
                  </a:lnTo>
                  <a:lnTo>
                    <a:pt x="366864" y="361289"/>
                  </a:lnTo>
                  <a:lnTo>
                    <a:pt x="367118" y="361442"/>
                  </a:lnTo>
                  <a:lnTo>
                    <a:pt x="367499" y="361480"/>
                  </a:lnTo>
                  <a:lnTo>
                    <a:pt x="367906" y="361442"/>
                  </a:lnTo>
                  <a:close/>
                </a:path>
                <a:path w="732789" h="608329">
                  <a:moveTo>
                    <a:pt x="368528" y="272262"/>
                  </a:moveTo>
                  <a:lnTo>
                    <a:pt x="367995" y="271678"/>
                  </a:lnTo>
                  <a:lnTo>
                    <a:pt x="367677" y="271894"/>
                  </a:lnTo>
                  <a:lnTo>
                    <a:pt x="367449" y="272249"/>
                  </a:lnTo>
                  <a:lnTo>
                    <a:pt x="367372" y="272846"/>
                  </a:lnTo>
                  <a:lnTo>
                    <a:pt x="367550" y="273037"/>
                  </a:lnTo>
                  <a:lnTo>
                    <a:pt x="367741" y="273329"/>
                  </a:lnTo>
                  <a:lnTo>
                    <a:pt x="367957" y="273558"/>
                  </a:lnTo>
                  <a:lnTo>
                    <a:pt x="368388" y="272808"/>
                  </a:lnTo>
                  <a:lnTo>
                    <a:pt x="368528" y="272262"/>
                  </a:lnTo>
                  <a:close/>
                </a:path>
                <a:path w="732789" h="608329">
                  <a:moveTo>
                    <a:pt x="368998" y="284264"/>
                  </a:moveTo>
                  <a:lnTo>
                    <a:pt x="367220" y="282638"/>
                  </a:lnTo>
                  <a:lnTo>
                    <a:pt x="363258" y="283210"/>
                  </a:lnTo>
                  <a:lnTo>
                    <a:pt x="359067" y="284695"/>
                  </a:lnTo>
                  <a:lnTo>
                    <a:pt x="356235" y="283667"/>
                  </a:lnTo>
                  <a:lnTo>
                    <a:pt x="354101" y="280517"/>
                  </a:lnTo>
                  <a:lnTo>
                    <a:pt x="353542" y="277710"/>
                  </a:lnTo>
                  <a:lnTo>
                    <a:pt x="354507" y="275602"/>
                  </a:lnTo>
                  <a:lnTo>
                    <a:pt x="357987" y="272643"/>
                  </a:lnTo>
                  <a:lnTo>
                    <a:pt x="359270" y="271208"/>
                  </a:lnTo>
                  <a:lnTo>
                    <a:pt x="360489" y="268173"/>
                  </a:lnTo>
                  <a:lnTo>
                    <a:pt x="360197" y="266357"/>
                  </a:lnTo>
                  <a:lnTo>
                    <a:pt x="360286" y="264744"/>
                  </a:lnTo>
                  <a:lnTo>
                    <a:pt x="360730" y="264541"/>
                  </a:lnTo>
                  <a:lnTo>
                    <a:pt x="361188" y="264172"/>
                  </a:lnTo>
                  <a:lnTo>
                    <a:pt x="365264" y="266077"/>
                  </a:lnTo>
                  <a:lnTo>
                    <a:pt x="365252" y="265277"/>
                  </a:lnTo>
                  <a:lnTo>
                    <a:pt x="365455" y="264375"/>
                  </a:lnTo>
                  <a:lnTo>
                    <a:pt x="363994" y="261366"/>
                  </a:lnTo>
                  <a:lnTo>
                    <a:pt x="363258" y="258965"/>
                  </a:lnTo>
                  <a:lnTo>
                    <a:pt x="360870" y="256743"/>
                  </a:lnTo>
                  <a:lnTo>
                    <a:pt x="360108" y="255866"/>
                  </a:lnTo>
                  <a:lnTo>
                    <a:pt x="359270" y="256590"/>
                  </a:lnTo>
                  <a:lnTo>
                    <a:pt x="355587" y="257860"/>
                  </a:lnTo>
                  <a:lnTo>
                    <a:pt x="355917" y="258559"/>
                  </a:lnTo>
                  <a:lnTo>
                    <a:pt x="356108" y="259346"/>
                  </a:lnTo>
                  <a:lnTo>
                    <a:pt x="358089" y="261645"/>
                  </a:lnTo>
                  <a:lnTo>
                    <a:pt x="357098" y="263690"/>
                  </a:lnTo>
                  <a:lnTo>
                    <a:pt x="357352" y="265582"/>
                  </a:lnTo>
                  <a:lnTo>
                    <a:pt x="354939" y="268884"/>
                  </a:lnTo>
                  <a:lnTo>
                    <a:pt x="354799" y="273507"/>
                  </a:lnTo>
                  <a:lnTo>
                    <a:pt x="349770" y="277266"/>
                  </a:lnTo>
                  <a:lnTo>
                    <a:pt x="349427" y="278917"/>
                  </a:lnTo>
                  <a:lnTo>
                    <a:pt x="350888" y="282409"/>
                  </a:lnTo>
                  <a:lnTo>
                    <a:pt x="351459" y="284403"/>
                  </a:lnTo>
                  <a:lnTo>
                    <a:pt x="352488" y="289280"/>
                  </a:lnTo>
                  <a:lnTo>
                    <a:pt x="355701" y="287921"/>
                  </a:lnTo>
                  <a:lnTo>
                    <a:pt x="357987" y="289712"/>
                  </a:lnTo>
                  <a:lnTo>
                    <a:pt x="358571" y="290334"/>
                  </a:lnTo>
                  <a:lnTo>
                    <a:pt x="359283" y="290601"/>
                  </a:lnTo>
                  <a:lnTo>
                    <a:pt x="362242" y="291706"/>
                  </a:lnTo>
                  <a:lnTo>
                    <a:pt x="366395" y="291985"/>
                  </a:lnTo>
                  <a:lnTo>
                    <a:pt x="368592" y="289763"/>
                  </a:lnTo>
                  <a:lnTo>
                    <a:pt x="368998" y="284264"/>
                  </a:lnTo>
                  <a:close/>
                </a:path>
                <a:path w="732789" h="608329">
                  <a:moveTo>
                    <a:pt x="369328" y="354406"/>
                  </a:moveTo>
                  <a:lnTo>
                    <a:pt x="368617" y="354037"/>
                  </a:lnTo>
                  <a:lnTo>
                    <a:pt x="368033" y="353529"/>
                  </a:lnTo>
                  <a:lnTo>
                    <a:pt x="366623" y="358444"/>
                  </a:lnTo>
                  <a:lnTo>
                    <a:pt x="367893" y="361416"/>
                  </a:lnTo>
                  <a:lnTo>
                    <a:pt x="368388" y="359168"/>
                  </a:lnTo>
                  <a:lnTo>
                    <a:pt x="368909" y="356920"/>
                  </a:lnTo>
                  <a:lnTo>
                    <a:pt x="369328" y="354406"/>
                  </a:lnTo>
                  <a:close/>
                </a:path>
                <a:path w="732789" h="608329">
                  <a:moveTo>
                    <a:pt x="369582" y="388239"/>
                  </a:moveTo>
                  <a:lnTo>
                    <a:pt x="368719" y="387718"/>
                  </a:lnTo>
                  <a:lnTo>
                    <a:pt x="368325" y="387375"/>
                  </a:lnTo>
                  <a:lnTo>
                    <a:pt x="367880" y="387286"/>
                  </a:lnTo>
                  <a:lnTo>
                    <a:pt x="367690" y="387248"/>
                  </a:lnTo>
                  <a:lnTo>
                    <a:pt x="367220" y="387705"/>
                  </a:lnTo>
                  <a:lnTo>
                    <a:pt x="367182" y="387959"/>
                  </a:lnTo>
                  <a:lnTo>
                    <a:pt x="367157" y="388226"/>
                  </a:lnTo>
                  <a:lnTo>
                    <a:pt x="367525" y="388747"/>
                  </a:lnTo>
                  <a:lnTo>
                    <a:pt x="367728" y="388747"/>
                  </a:lnTo>
                  <a:lnTo>
                    <a:pt x="368173" y="388785"/>
                  </a:lnTo>
                  <a:lnTo>
                    <a:pt x="368630" y="388531"/>
                  </a:lnTo>
                  <a:lnTo>
                    <a:pt x="369582" y="388239"/>
                  </a:lnTo>
                  <a:close/>
                </a:path>
                <a:path w="732789" h="608329">
                  <a:moveTo>
                    <a:pt x="369976" y="249237"/>
                  </a:moveTo>
                  <a:lnTo>
                    <a:pt x="368554" y="243662"/>
                  </a:lnTo>
                  <a:lnTo>
                    <a:pt x="368630" y="243535"/>
                  </a:lnTo>
                  <a:lnTo>
                    <a:pt x="364617" y="247027"/>
                  </a:lnTo>
                  <a:lnTo>
                    <a:pt x="364401" y="247218"/>
                  </a:lnTo>
                  <a:lnTo>
                    <a:pt x="360057" y="251002"/>
                  </a:lnTo>
                  <a:lnTo>
                    <a:pt x="361492" y="250190"/>
                  </a:lnTo>
                  <a:lnTo>
                    <a:pt x="362978" y="249872"/>
                  </a:lnTo>
                  <a:lnTo>
                    <a:pt x="366687" y="250571"/>
                  </a:lnTo>
                  <a:lnTo>
                    <a:pt x="368414" y="250177"/>
                  </a:lnTo>
                  <a:lnTo>
                    <a:pt x="369976" y="249237"/>
                  </a:lnTo>
                  <a:close/>
                </a:path>
                <a:path w="732789" h="608329">
                  <a:moveTo>
                    <a:pt x="371944" y="390994"/>
                  </a:moveTo>
                  <a:lnTo>
                    <a:pt x="371792" y="390436"/>
                  </a:lnTo>
                  <a:lnTo>
                    <a:pt x="371551" y="390245"/>
                  </a:lnTo>
                  <a:lnTo>
                    <a:pt x="371386" y="390029"/>
                  </a:lnTo>
                  <a:lnTo>
                    <a:pt x="371221" y="390474"/>
                  </a:lnTo>
                  <a:lnTo>
                    <a:pt x="371068" y="390931"/>
                  </a:lnTo>
                  <a:lnTo>
                    <a:pt x="370903" y="391388"/>
                  </a:lnTo>
                  <a:lnTo>
                    <a:pt x="371894" y="391693"/>
                  </a:lnTo>
                  <a:lnTo>
                    <a:pt x="371881" y="391350"/>
                  </a:lnTo>
                  <a:lnTo>
                    <a:pt x="371944" y="390994"/>
                  </a:lnTo>
                  <a:close/>
                </a:path>
                <a:path w="732789" h="608329">
                  <a:moveTo>
                    <a:pt x="374053" y="341960"/>
                  </a:moveTo>
                  <a:lnTo>
                    <a:pt x="374015" y="341414"/>
                  </a:lnTo>
                  <a:lnTo>
                    <a:pt x="373240" y="340741"/>
                  </a:lnTo>
                  <a:lnTo>
                    <a:pt x="372427" y="339928"/>
                  </a:lnTo>
                  <a:lnTo>
                    <a:pt x="370116" y="340537"/>
                  </a:lnTo>
                  <a:lnTo>
                    <a:pt x="368300" y="340499"/>
                  </a:lnTo>
                  <a:lnTo>
                    <a:pt x="366242" y="340588"/>
                  </a:lnTo>
                  <a:lnTo>
                    <a:pt x="366052" y="341439"/>
                  </a:lnTo>
                  <a:lnTo>
                    <a:pt x="365709" y="342226"/>
                  </a:lnTo>
                  <a:lnTo>
                    <a:pt x="368401" y="342785"/>
                  </a:lnTo>
                  <a:lnTo>
                    <a:pt x="370763" y="343636"/>
                  </a:lnTo>
                  <a:lnTo>
                    <a:pt x="373583" y="343052"/>
                  </a:lnTo>
                  <a:lnTo>
                    <a:pt x="373888" y="342595"/>
                  </a:lnTo>
                  <a:lnTo>
                    <a:pt x="374053" y="341960"/>
                  </a:lnTo>
                  <a:close/>
                </a:path>
                <a:path w="732789" h="608329">
                  <a:moveTo>
                    <a:pt x="374103" y="381927"/>
                  </a:moveTo>
                  <a:lnTo>
                    <a:pt x="374065" y="381596"/>
                  </a:lnTo>
                  <a:lnTo>
                    <a:pt x="374040" y="381419"/>
                  </a:lnTo>
                  <a:lnTo>
                    <a:pt x="373824" y="381584"/>
                  </a:lnTo>
                  <a:lnTo>
                    <a:pt x="373557" y="381711"/>
                  </a:lnTo>
                  <a:lnTo>
                    <a:pt x="373380" y="381914"/>
                  </a:lnTo>
                  <a:lnTo>
                    <a:pt x="373418" y="382231"/>
                  </a:lnTo>
                  <a:lnTo>
                    <a:pt x="373430" y="382397"/>
                  </a:lnTo>
                  <a:lnTo>
                    <a:pt x="373659" y="382244"/>
                  </a:lnTo>
                  <a:lnTo>
                    <a:pt x="374103" y="381927"/>
                  </a:lnTo>
                  <a:close/>
                </a:path>
                <a:path w="732789" h="608329">
                  <a:moveTo>
                    <a:pt x="375170" y="240055"/>
                  </a:moveTo>
                  <a:lnTo>
                    <a:pt x="374954" y="239293"/>
                  </a:lnTo>
                  <a:lnTo>
                    <a:pt x="374700" y="238531"/>
                  </a:lnTo>
                  <a:lnTo>
                    <a:pt x="374497" y="238417"/>
                  </a:lnTo>
                  <a:lnTo>
                    <a:pt x="372618" y="240055"/>
                  </a:lnTo>
                  <a:lnTo>
                    <a:pt x="372478" y="241071"/>
                  </a:lnTo>
                  <a:lnTo>
                    <a:pt x="372478" y="242100"/>
                  </a:lnTo>
                  <a:lnTo>
                    <a:pt x="372986" y="243078"/>
                  </a:lnTo>
                  <a:lnTo>
                    <a:pt x="374840" y="243179"/>
                  </a:lnTo>
                  <a:lnTo>
                    <a:pt x="374840" y="241782"/>
                  </a:lnTo>
                  <a:lnTo>
                    <a:pt x="375043" y="240728"/>
                  </a:lnTo>
                  <a:lnTo>
                    <a:pt x="375170" y="240055"/>
                  </a:lnTo>
                  <a:close/>
                </a:path>
                <a:path w="732789" h="608329">
                  <a:moveTo>
                    <a:pt x="377939" y="338315"/>
                  </a:moveTo>
                  <a:lnTo>
                    <a:pt x="377494" y="338645"/>
                  </a:lnTo>
                  <a:lnTo>
                    <a:pt x="377037" y="338924"/>
                  </a:lnTo>
                  <a:lnTo>
                    <a:pt x="376072" y="340067"/>
                  </a:lnTo>
                  <a:lnTo>
                    <a:pt x="376262" y="341223"/>
                  </a:lnTo>
                  <a:lnTo>
                    <a:pt x="376821" y="340956"/>
                  </a:lnTo>
                  <a:lnTo>
                    <a:pt x="377177" y="340766"/>
                  </a:lnTo>
                  <a:lnTo>
                    <a:pt x="377405" y="340233"/>
                  </a:lnTo>
                  <a:lnTo>
                    <a:pt x="377748" y="339331"/>
                  </a:lnTo>
                  <a:lnTo>
                    <a:pt x="377825" y="338810"/>
                  </a:lnTo>
                  <a:lnTo>
                    <a:pt x="377939" y="338315"/>
                  </a:lnTo>
                  <a:close/>
                </a:path>
                <a:path w="732789" h="608329">
                  <a:moveTo>
                    <a:pt x="377939" y="336384"/>
                  </a:moveTo>
                  <a:lnTo>
                    <a:pt x="377913" y="335521"/>
                  </a:lnTo>
                  <a:lnTo>
                    <a:pt x="377545" y="335267"/>
                  </a:lnTo>
                  <a:lnTo>
                    <a:pt x="377342" y="335026"/>
                  </a:lnTo>
                  <a:lnTo>
                    <a:pt x="377075" y="335267"/>
                  </a:lnTo>
                  <a:lnTo>
                    <a:pt x="376707" y="335445"/>
                  </a:lnTo>
                  <a:lnTo>
                    <a:pt x="376580" y="335737"/>
                  </a:lnTo>
                  <a:lnTo>
                    <a:pt x="376123" y="336804"/>
                  </a:lnTo>
                  <a:lnTo>
                    <a:pt x="376910" y="337185"/>
                  </a:lnTo>
                  <a:lnTo>
                    <a:pt x="377520" y="337654"/>
                  </a:lnTo>
                  <a:lnTo>
                    <a:pt x="377367" y="337019"/>
                  </a:lnTo>
                  <a:lnTo>
                    <a:pt x="377939" y="336384"/>
                  </a:lnTo>
                  <a:close/>
                </a:path>
                <a:path w="732789" h="608329">
                  <a:moveTo>
                    <a:pt x="377990" y="338264"/>
                  </a:moveTo>
                  <a:close/>
                </a:path>
                <a:path w="732789" h="608329">
                  <a:moveTo>
                    <a:pt x="378040" y="338239"/>
                  </a:moveTo>
                  <a:lnTo>
                    <a:pt x="377939" y="338010"/>
                  </a:lnTo>
                  <a:lnTo>
                    <a:pt x="377736" y="337820"/>
                  </a:lnTo>
                  <a:lnTo>
                    <a:pt x="377520" y="337654"/>
                  </a:lnTo>
                  <a:lnTo>
                    <a:pt x="377571" y="337858"/>
                  </a:lnTo>
                  <a:lnTo>
                    <a:pt x="377698" y="338048"/>
                  </a:lnTo>
                  <a:lnTo>
                    <a:pt x="377952" y="338251"/>
                  </a:lnTo>
                  <a:close/>
                </a:path>
                <a:path w="732789" h="608329">
                  <a:moveTo>
                    <a:pt x="378256" y="381076"/>
                  </a:moveTo>
                  <a:lnTo>
                    <a:pt x="378066" y="380707"/>
                  </a:lnTo>
                  <a:lnTo>
                    <a:pt x="377685" y="380669"/>
                  </a:lnTo>
                  <a:lnTo>
                    <a:pt x="377393" y="380746"/>
                  </a:lnTo>
                  <a:lnTo>
                    <a:pt x="377113" y="380771"/>
                  </a:lnTo>
                  <a:lnTo>
                    <a:pt x="377266" y="381050"/>
                  </a:lnTo>
                  <a:lnTo>
                    <a:pt x="377583" y="381558"/>
                  </a:lnTo>
                  <a:lnTo>
                    <a:pt x="377812" y="381419"/>
                  </a:lnTo>
                  <a:lnTo>
                    <a:pt x="378040" y="381266"/>
                  </a:lnTo>
                  <a:lnTo>
                    <a:pt x="378231" y="381088"/>
                  </a:lnTo>
                  <a:close/>
                </a:path>
                <a:path w="732789" h="608329">
                  <a:moveTo>
                    <a:pt x="378371" y="374738"/>
                  </a:moveTo>
                  <a:lnTo>
                    <a:pt x="376288" y="372008"/>
                  </a:lnTo>
                  <a:lnTo>
                    <a:pt x="376161" y="371767"/>
                  </a:lnTo>
                  <a:lnTo>
                    <a:pt x="374967" y="368515"/>
                  </a:lnTo>
                  <a:lnTo>
                    <a:pt x="375132" y="366395"/>
                  </a:lnTo>
                  <a:lnTo>
                    <a:pt x="375323" y="363982"/>
                  </a:lnTo>
                  <a:lnTo>
                    <a:pt x="374688" y="363334"/>
                  </a:lnTo>
                  <a:lnTo>
                    <a:pt x="374294" y="362546"/>
                  </a:lnTo>
                  <a:lnTo>
                    <a:pt x="366128" y="366395"/>
                  </a:lnTo>
                  <a:lnTo>
                    <a:pt x="364210" y="365074"/>
                  </a:lnTo>
                  <a:lnTo>
                    <a:pt x="364871" y="363982"/>
                  </a:lnTo>
                  <a:lnTo>
                    <a:pt x="365417" y="363016"/>
                  </a:lnTo>
                  <a:lnTo>
                    <a:pt x="366217" y="361810"/>
                  </a:lnTo>
                  <a:lnTo>
                    <a:pt x="366471" y="361505"/>
                  </a:lnTo>
                  <a:lnTo>
                    <a:pt x="366750" y="361365"/>
                  </a:lnTo>
                  <a:lnTo>
                    <a:pt x="365734" y="361137"/>
                  </a:lnTo>
                  <a:lnTo>
                    <a:pt x="364845" y="360527"/>
                  </a:lnTo>
                  <a:lnTo>
                    <a:pt x="363956" y="359968"/>
                  </a:lnTo>
                  <a:lnTo>
                    <a:pt x="364032" y="356387"/>
                  </a:lnTo>
                  <a:lnTo>
                    <a:pt x="362915" y="354965"/>
                  </a:lnTo>
                  <a:lnTo>
                    <a:pt x="360172" y="355193"/>
                  </a:lnTo>
                  <a:lnTo>
                    <a:pt x="359359" y="355841"/>
                  </a:lnTo>
                  <a:lnTo>
                    <a:pt x="358787" y="357009"/>
                  </a:lnTo>
                  <a:lnTo>
                    <a:pt x="358813" y="358025"/>
                  </a:lnTo>
                  <a:lnTo>
                    <a:pt x="361061" y="361505"/>
                  </a:lnTo>
                  <a:lnTo>
                    <a:pt x="358013" y="363651"/>
                  </a:lnTo>
                  <a:lnTo>
                    <a:pt x="357771" y="363994"/>
                  </a:lnTo>
                  <a:lnTo>
                    <a:pt x="357276" y="364515"/>
                  </a:lnTo>
                  <a:lnTo>
                    <a:pt x="361861" y="367144"/>
                  </a:lnTo>
                  <a:lnTo>
                    <a:pt x="365163" y="371767"/>
                  </a:lnTo>
                  <a:lnTo>
                    <a:pt x="371043" y="372008"/>
                  </a:lnTo>
                  <a:lnTo>
                    <a:pt x="370573" y="376872"/>
                  </a:lnTo>
                  <a:lnTo>
                    <a:pt x="372287" y="376212"/>
                  </a:lnTo>
                  <a:lnTo>
                    <a:pt x="373976" y="376377"/>
                  </a:lnTo>
                  <a:lnTo>
                    <a:pt x="376923" y="377063"/>
                  </a:lnTo>
                  <a:lnTo>
                    <a:pt x="378117" y="376656"/>
                  </a:lnTo>
                  <a:lnTo>
                    <a:pt x="378180" y="376212"/>
                  </a:lnTo>
                  <a:lnTo>
                    <a:pt x="378371" y="374738"/>
                  </a:lnTo>
                  <a:close/>
                </a:path>
                <a:path w="732789" h="608329">
                  <a:moveTo>
                    <a:pt x="390842" y="315798"/>
                  </a:moveTo>
                  <a:lnTo>
                    <a:pt x="390715" y="315582"/>
                  </a:lnTo>
                  <a:lnTo>
                    <a:pt x="390664" y="315417"/>
                  </a:lnTo>
                  <a:lnTo>
                    <a:pt x="390372" y="315506"/>
                  </a:lnTo>
                  <a:lnTo>
                    <a:pt x="389864" y="315518"/>
                  </a:lnTo>
                  <a:lnTo>
                    <a:pt x="389661" y="316153"/>
                  </a:lnTo>
                  <a:lnTo>
                    <a:pt x="389686" y="316674"/>
                  </a:lnTo>
                  <a:lnTo>
                    <a:pt x="389597" y="317868"/>
                  </a:lnTo>
                  <a:lnTo>
                    <a:pt x="390245" y="316826"/>
                  </a:lnTo>
                  <a:lnTo>
                    <a:pt x="390537" y="316395"/>
                  </a:lnTo>
                  <a:lnTo>
                    <a:pt x="390779" y="315912"/>
                  </a:lnTo>
                  <a:close/>
                </a:path>
                <a:path w="732789" h="608329">
                  <a:moveTo>
                    <a:pt x="393865" y="359740"/>
                  </a:moveTo>
                  <a:lnTo>
                    <a:pt x="392912" y="360337"/>
                  </a:lnTo>
                  <a:lnTo>
                    <a:pt x="392099" y="360794"/>
                  </a:lnTo>
                  <a:lnTo>
                    <a:pt x="391426" y="361137"/>
                  </a:lnTo>
                  <a:lnTo>
                    <a:pt x="390715" y="362597"/>
                  </a:lnTo>
                  <a:lnTo>
                    <a:pt x="389864" y="364007"/>
                  </a:lnTo>
                  <a:lnTo>
                    <a:pt x="389788" y="364858"/>
                  </a:lnTo>
                  <a:lnTo>
                    <a:pt x="389928" y="365683"/>
                  </a:lnTo>
                  <a:lnTo>
                    <a:pt x="390956" y="365023"/>
                  </a:lnTo>
                  <a:lnTo>
                    <a:pt x="393255" y="363664"/>
                  </a:lnTo>
                  <a:lnTo>
                    <a:pt x="393280" y="362305"/>
                  </a:lnTo>
                  <a:lnTo>
                    <a:pt x="393484" y="361010"/>
                  </a:lnTo>
                  <a:lnTo>
                    <a:pt x="393865" y="359740"/>
                  </a:lnTo>
                  <a:close/>
                </a:path>
                <a:path w="732789" h="608329">
                  <a:moveTo>
                    <a:pt x="395211" y="317004"/>
                  </a:moveTo>
                  <a:lnTo>
                    <a:pt x="394919" y="316826"/>
                  </a:lnTo>
                  <a:lnTo>
                    <a:pt x="394893" y="317207"/>
                  </a:lnTo>
                  <a:lnTo>
                    <a:pt x="395211" y="317004"/>
                  </a:lnTo>
                  <a:close/>
                </a:path>
                <a:path w="732789" h="608329">
                  <a:moveTo>
                    <a:pt x="398741" y="360565"/>
                  </a:moveTo>
                  <a:lnTo>
                    <a:pt x="397433" y="360502"/>
                  </a:lnTo>
                  <a:lnTo>
                    <a:pt x="397230" y="361391"/>
                  </a:lnTo>
                  <a:lnTo>
                    <a:pt x="398741" y="360565"/>
                  </a:lnTo>
                  <a:close/>
                </a:path>
                <a:path w="732789" h="608329">
                  <a:moveTo>
                    <a:pt x="401980" y="358762"/>
                  </a:moveTo>
                  <a:lnTo>
                    <a:pt x="401027" y="357225"/>
                  </a:lnTo>
                  <a:lnTo>
                    <a:pt x="399542" y="357403"/>
                  </a:lnTo>
                  <a:lnTo>
                    <a:pt x="399338" y="358762"/>
                  </a:lnTo>
                  <a:lnTo>
                    <a:pt x="398805" y="360527"/>
                  </a:lnTo>
                  <a:lnTo>
                    <a:pt x="401980" y="358762"/>
                  </a:lnTo>
                  <a:close/>
                </a:path>
                <a:path w="732789" h="608329">
                  <a:moveTo>
                    <a:pt x="407327" y="264922"/>
                  </a:moveTo>
                  <a:lnTo>
                    <a:pt x="377926" y="276720"/>
                  </a:lnTo>
                  <a:lnTo>
                    <a:pt x="381609" y="277812"/>
                  </a:lnTo>
                  <a:lnTo>
                    <a:pt x="381787" y="278257"/>
                  </a:lnTo>
                  <a:lnTo>
                    <a:pt x="382028" y="278549"/>
                  </a:lnTo>
                  <a:lnTo>
                    <a:pt x="379704" y="282702"/>
                  </a:lnTo>
                  <a:lnTo>
                    <a:pt x="380580" y="283616"/>
                  </a:lnTo>
                  <a:lnTo>
                    <a:pt x="407327" y="264922"/>
                  </a:lnTo>
                  <a:close/>
                </a:path>
                <a:path w="732789" h="608329">
                  <a:moveTo>
                    <a:pt x="411035" y="392188"/>
                  </a:moveTo>
                  <a:lnTo>
                    <a:pt x="410908" y="392061"/>
                  </a:lnTo>
                  <a:lnTo>
                    <a:pt x="410794" y="391845"/>
                  </a:lnTo>
                  <a:lnTo>
                    <a:pt x="410641" y="391820"/>
                  </a:lnTo>
                  <a:lnTo>
                    <a:pt x="410451" y="391795"/>
                  </a:lnTo>
                  <a:lnTo>
                    <a:pt x="410222" y="391896"/>
                  </a:lnTo>
                  <a:lnTo>
                    <a:pt x="410006" y="391947"/>
                  </a:lnTo>
                  <a:lnTo>
                    <a:pt x="410171" y="392049"/>
                  </a:lnTo>
                  <a:lnTo>
                    <a:pt x="410337" y="392176"/>
                  </a:lnTo>
                  <a:lnTo>
                    <a:pt x="410514" y="392226"/>
                  </a:lnTo>
                  <a:lnTo>
                    <a:pt x="410679" y="392264"/>
                  </a:lnTo>
                  <a:lnTo>
                    <a:pt x="410857" y="392214"/>
                  </a:lnTo>
                  <a:lnTo>
                    <a:pt x="411035" y="392188"/>
                  </a:lnTo>
                  <a:close/>
                </a:path>
                <a:path w="732789" h="608329">
                  <a:moveTo>
                    <a:pt x="459308" y="319455"/>
                  </a:moveTo>
                  <a:lnTo>
                    <a:pt x="459016" y="318985"/>
                  </a:lnTo>
                  <a:lnTo>
                    <a:pt x="458787" y="318490"/>
                  </a:lnTo>
                  <a:lnTo>
                    <a:pt x="458165" y="318858"/>
                  </a:lnTo>
                  <a:lnTo>
                    <a:pt x="457530" y="319176"/>
                  </a:lnTo>
                  <a:lnTo>
                    <a:pt x="457009" y="319608"/>
                  </a:lnTo>
                  <a:lnTo>
                    <a:pt x="456857" y="319747"/>
                  </a:lnTo>
                  <a:lnTo>
                    <a:pt x="456996" y="320268"/>
                  </a:lnTo>
                  <a:lnTo>
                    <a:pt x="457085" y="320649"/>
                  </a:lnTo>
                  <a:lnTo>
                    <a:pt x="457428" y="320751"/>
                  </a:lnTo>
                  <a:lnTo>
                    <a:pt x="458127" y="320332"/>
                  </a:lnTo>
                  <a:lnTo>
                    <a:pt x="458711" y="319951"/>
                  </a:lnTo>
                  <a:lnTo>
                    <a:pt x="459244" y="319519"/>
                  </a:lnTo>
                  <a:close/>
                </a:path>
                <a:path w="732789" h="608329">
                  <a:moveTo>
                    <a:pt x="467131" y="315112"/>
                  </a:moveTo>
                  <a:lnTo>
                    <a:pt x="466648" y="314325"/>
                  </a:lnTo>
                  <a:lnTo>
                    <a:pt x="466115" y="313626"/>
                  </a:lnTo>
                  <a:lnTo>
                    <a:pt x="465582" y="312953"/>
                  </a:lnTo>
                  <a:lnTo>
                    <a:pt x="463194" y="314413"/>
                  </a:lnTo>
                  <a:lnTo>
                    <a:pt x="464362" y="314896"/>
                  </a:lnTo>
                  <a:lnTo>
                    <a:pt x="465594" y="315302"/>
                  </a:lnTo>
                  <a:lnTo>
                    <a:pt x="467131" y="315112"/>
                  </a:lnTo>
                  <a:close/>
                </a:path>
                <a:path w="732789" h="608329">
                  <a:moveTo>
                    <a:pt x="469798" y="271640"/>
                  </a:moveTo>
                  <a:lnTo>
                    <a:pt x="469506" y="271513"/>
                  </a:lnTo>
                  <a:lnTo>
                    <a:pt x="469023" y="271233"/>
                  </a:lnTo>
                  <a:lnTo>
                    <a:pt x="468655" y="271678"/>
                  </a:lnTo>
                  <a:lnTo>
                    <a:pt x="468464" y="272148"/>
                  </a:lnTo>
                  <a:lnTo>
                    <a:pt x="468223" y="272580"/>
                  </a:lnTo>
                  <a:lnTo>
                    <a:pt x="468363" y="272656"/>
                  </a:lnTo>
                  <a:lnTo>
                    <a:pt x="468515" y="272719"/>
                  </a:lnTo>
                  <a:lnTo>
                    <a:pt x="468757" y="272821"/>
                  </a:lnTo>
                  <a:lnTo>
                    <a:pt x="469087" y="272453"/>
                  </a:lnTo>
                  <a:lnTo>
                    <a:pt x="469442" y="272034"/>
                  </a:lnTo>
                  <a:lnTo>
                    <a:pt x="469798" y="271640"/>
                  </a:lnTo>
                  <a:close/>
                </a:path>
                <a:path w="732789" h="608329">
                  <a:moveTo>
                    <a:pt x="472605" y="133985"/>
                  </a:moveTo>
                  <a:lnTo>
                    <a:pt x="472173" y="132740"/>
                  </a:lnTo>
                  <a:lnTo>
                    <a:pt x="471881" y="131457"/>
                  </a:lnTo>
                  <a:lnTo>
                    <a:pt x="471982" y="130035"/>
                  </a:lnTo>
                  <a:lnTo>
                    <a:pt x="467918" y="131876"/>
                  </a:lnTo>
                  <a:lnTo>
                    <a:pt x="465632" y="130073"/>
                  </a:lnTo>
                  <a:lnTo>
                    <a:pt x="464642" y="130860"/>
                  </a:lnTo>
                  <a:lnTo>
                    <a:pt x="463854" y="131533"/>
                  </a:lnTo>
                  <a:lnTo>
                    <a:pt x="463270" y="132105"/>
                  </a:lnTo>
                  <a:lnTo>
                    <a:pt x="463461" y="133184"/>
                  </a:lnTo>
                  <a:lnTo>
                    <a:pt x="463296" y="134188"/>
                  </a:lnTo>
                  <a:lnTo>
                    <a:pt x="462699" y="134772"/>
                  </a:lnTo>
                  <a:lnTo>
                    <a:pt x="463029" y="134874"/>
                  </a:lnTo>
                  <a:lnTo>
                    <a:pt x="463448" y="134912"/>
                  </a:lnTo>
                  <a:lnTo>
                    <a:pt x="465874" y="134962"/>
                  </a:lnTo>
                  <a:lnTo>
                    <a:pt x="467347" y="134937"/>
                  </a:lnTo>
                  <a:lnTo>
                    <a:pt x="468668" y="134721"/>
                  </a:lnTo>
                  <a:lnTo>
                    <a:pt x="466407" y="135775"/>
                  </a:lnTo>
                  <a:lnTo>
                    <a:pt x="465289" y="136385"/>
                  </a:lnTo>
                  <a:lnTo>
                    <a:pt x="465810" y="136512"/>
                  </a:lnTo>
                  <a:lnTo>
                    <a:pt x="466318" y="136766"/>
                  </a:lnTo>
                  <a:lnTo>
                    <a:pt x="466737" y="137299"/>
                  </a:lnTo>
                  <a:lnTo>
                    <a:pt x="466902" y="137502"/>
                  </a:lnTo>
                  <a:lnTo>
                    <a:pt x="467067" y="137642"/>
                  </a:lnTo>
                  <a:lnTo>
                    <a:pt x="467233" y="137820"/>
                  </a:lnTo>
                  <a:lnTo>
                    <a:pt x="468439" y="136982"/>
                  </a:lnTo>
                  <a:lnTo>
                    <a:pt x="469950" y="136080"/>
                  </a:lnTo>
                  <a:lnTo>
                    <a:pt x="472211" y="134289"/>
                  </a:lnTo>
                  <a:lnTo>
                    <a:pt x="472605" y="133985"/>
                  </a:lnTo>
                  <a:close/>
                </a:path>
                <a:path w="732789" h="608329">
                  <a:moveTo>
                    <a:pt x="474446" y="138760"/>
                  </a:moveTo>
                  <a:lnTo>
                    <a:pt x="474370" y="138544"/>
                  </a:lnTo>
                  <a:lnTo>
                    <a:pt x="474179" y="138569"/>
                  </a:lnTo>
                  <a:lnTo>
                    <a:pt x="474040" y="138709"/>
                  </a:lnTo>
                  <a:lnTo>
                    <a:pt x="473875" y="138823"/>
                  </a:lnTo>
                  <a:lnTo>
                    <a:pt x="473684" y="138950"/>
                  </a:lnTo>
                  <a:lnTo>
                    <a:pt x="473875" y="138925"/>
                  </a:lnTo>
                  <a:lnTo>
                    <a:pt x="474167" y="138849"/>
                  </a:lnTo>
                  <a:lnTo>
                    <a:pt x="474446" y="138760"/>
                  </a:lnTo>
                  <a:close/>
                </a:path>
                <a:path w="732789" h="608329">
                  <a:moveTo>
                    <a:pt x="474573" y="138734"/>
                  </a:moveTo>
                  <a:lnTo>
                    <a:pt x="474446" y="138760"/>
                  </a:lnTo>
                  <a:lnTo>
                    <a:pt x="474484" y="138887"/>
                  </a:lnTo>
                  <a:lnTo>
                    <a:pt x="474560" y="138760"/>
                  </a:lnTo>
                  <a:close/>
                </a:path>
                <a:path w="732789" h="608329">
                  <a:moveTo>
                    <a:pt x="476440" y="238671"/>
                  </a:moveTo>
                  <a:lnTo>
                    <a:pt x="476351" y="238467"/>
                  </a:lnTo>
                  <a:lnTo>
                    <a:pt x="476338" y="238277"/>
                  </a:lnTo>
                  <a:lnTo>
                    <a:pt x="476186" y="238188"/>
                  </a:lnTo>
                  <a:lnTo>
                    <a:pt x="476034" y="238023"/>
                  </a:lnTo>
                  <a:lnTo>
                    <a:pt x="474865" y="237896"/>
                  </a:lnTo>
                  <a:lnTo>
                    <a:pt x="473760" y="238696"/>
                  </a:lnTo>
                  <a:lnTo>
                    <a:pt x="473811" y="239687"/>
                  </a:lnTo>
                  <a:lnTo>
                    <a:pt x="473951" y="239903"/>
                  </a:lnTo>
                  <a:lnTo>
                    <a:pt x="474764" y="240398"/>
                  </a:lnTo>
                  <a:lnTo>
                    <a:pt x="476021" y="239750"/>
                  </a:lnTo>
                  <a:lnTo>
                    <a:pt x="476377" y="238810"/>
                  </a:lnTo>
                  <a:lnTo>
                    <a:pt x="476440" y="238671"/>
                  </a:lnTo>
                  <a:close/>
                </a:path>
                <a:path w="732789" h="608329">
                  <a:moveTo>
                    <a:pt x="478993" y="122339"/>
                  </a:moveTo>
                  <a:lnTo>
                    <a:pt x="478955" y="121907"/>
                  </a:lnTo>
                  <a:lnTo>
                    <a:pt x="478777" y="121932"/>
                  </a:lnTo>
                  <a:lnTo>
                    <a:pt x="478421" y="121958"/>
                  </a:lnTo>
                  <a:lnTo>
                    <a:pt x="478993" y="122339"/>
                  </a:lnTo>
                  <a:close/>
                </a:path>
                <a:path w="732789" h="608329">
                  <a:moveTo>
                    <a:pt x="481241" y="250545"/>
                  </a:moveTo>
                  <a:lnTo>
                    <a:pt x="479958" y="251079"/>
                  </a:lnTo>
                  <a:lnTo>
                    <a:pt x="479247" y="251218"/>
                  </a:lnTo>
                  <a:lnTo>
                    <a:pt x="477723" y="252437"/>
                  </a:lnTo>
                  <a:lnTo>
                    <a:pt x="477583" y="253682"/>
                  </a:lnTo>
                  <a:lnTo>
                    <a:pt x="478396" y="253860"/>
                  </a:lnTo>
                  <a:lnTo>
                    <a:pt x="478980" y="253974"/>
                  </a:lnTo>
                  <a:lnTo>
                    <a:pt x="479869" y="253682"/>
                  </a:lnTo>
                  <a:lnTo>
                    <a:pt x="480720" y="252780"/>
                  </a:lnTo>
                  <a:lnTo>
                    <a:pt x="480771" y="251955"/>
                  </a:lnTo>
                  <a:lnTo>
                    <a:pt x="481241" y="250545"/>
                  </a:lnTo>
                  <a:close/>
                </a:path>
                <a:path w="732789" h="608329">
                  <a:moveTo>
                    <a:pt x="485648" y="143319"/>
                  </a:moveTo>
                  <a:lnTo>
                    <a:pt x="485089" y="142925"/>
                  </a:lnTo>
                  <a:lnTo>
                    <a:pt x="483819" y="142125"/>
                  </a:lnTo>
                  <a:lnTo>
                    <a:pt x="481088" y="140144"/>
                  </a:lnTo>
                  <a:lnTo>
                    <a:pt x="479234" y="138277"/>
                  </a:lnTo>
                  <a:lnTo>
                    <a:pt x="477558" y="135940"/>
                  </a:lnTo>
                  <a:lnTo>
                    <a:pt x="476669" y="136525"/>
                  </a:lnTo>
                  <a:lnTo>
                    <a:pt x="474916" y="137960"/>
                  </a:lnTo>
                  <a:lnTo>
                    <a:pt x="474573" y="138734"/>
                  </a:lnTo>
                  <a:lnTo>
                    <a:pt x="476948" y="138277"/>
                  </a:lnTo>
                  <a:lnTo>
                    <a:pt x="475678" y="141516"/>
                  </a:lnTo>
                  <a:lnTo>
                    <a:pt x="476592" y="143700"/>
                  </a:lnTo>
                  <a:lnTo>
                    <a:pt x="479704" y="142494"/>
                  </a:lnTo>
                  <a:lnTo>
                    <a:pt x="480263" y="144894"/>
                  </a:lnTo>
                  <a:lnTo>
                    <a:pt x="478675" y="145935"/>
                  </a:lnTo>
                  <a:lnTo>
                    <a:pt x="477507" y="145288"/>
                  </a:lnTo>
                  <a:lnTo>
                    <a:pt x="475056" y="144056"/>
                  </a:lnTo>
                  <a:lnTo>
                    <a:pt x="473773" y="143471"/>
                  </a:lnTo>
                  <a:lnTo>
                    <a:pt x="471347" y="143052"/>
                  </a:lnTo>
                  <a:lnTo>
                    <a:pt x="470115" y="143573"/>
                  </a:lnTo>
                  <a:lnTo>
                    <a:pt x="468312" y="143408"/>
                  </a:lnTo>
                  <a:lnTo>
                    <a:pt x="467017" y="142862"/>
                  </a:lnTo>
                  <a:lnTo>
                    <a:pt x="465924" y="143510"/>
                  </a:lnTo>
                  <a:lnTo>
                    <a:pt x="465886" y="145592"/>
                  </a:lnTo>
                  <a:lnTo>
                    <a:pt x="467258" y="146837"/>
                  </a:lnTo>
                  <a:lnTo>
                    <a:pt x="468630" y="146519"/>
                  </a:lnTo>
                  <a:lnTo>
                    <a:pt x="471893" y="145783"/>
                  </a:lnTo>
                  <a:lnTo>
                    <a:pt x="474205" y="148348"/>
                  </a:lnTo>
                  <a:lnTo>
                    <a:pt x="479234" y="147942"/>
                  </a:lnTo>
                  <a:lnTo>
                    <a:pt x="479818" y="150063"/>
                  </a:lnTo>
                  <a:lnTo>
                    <a:pt x="484606" y="146304"/>
                  </a:lnTo>
                  <a:lnTo>
                    <a:pt x="485648" y="143319"/>
                  </a:lnTo>
                  <a:close/>
                </a:path>
                <a:path w="732789" h="608329">
                  <a:moveTo>
                    <a:pt x="505104" y="287324"/>
                  </a:moveTo>
                  <a:lnTo>
                    <a:pt x="503377" y="287832"/>
                  </a:lnTo>
                  <a:lnTo>
                    <a:pt x="493204" y="295122"/>
                  </a:lnTo>
                  <a:lnTo>
                    <a:pt x="488886" y="298094"/>
                  </a:lnTo>
                  <a:lnTo>
                    <a:pt x="483247" y="301802"/>
                  </a:lnTo>
                  <a:lnTo>
                    <a:pt x="476669" y="306019"/>
                  </a:lnTo>
                  <a:lnTo>
                    <a:pt x="469506" y="310527"/>
                  </a:lnTo>
                  <a:lnTo>
                    <a:pt x="469976" y="312610"/>
                  </a:lnTo>
                  <a:lnTo>
                    <a:pt x="473684" y="311480"/>
                  </a:lnTo>
                  <a:lnTo>
                    <a:pt x="476732" y="310680"/>
                  </a:lnTo>
                  <a:lnTo>
                    <a:pt x="477774" y="310591"/>
                  </a:lnTo>
                  <a:lnTo>
                    <a:pt x="478713" y="310692"/>
                  </a:lnTo>
                  <a:lnTo>
                    <a:pt x="485267" y="306031"/>
                  </a:lnTo>
                  <a:lnTo>
                    <a:pt x="485140" y="305828"/>
                  </a:lnTo>
                  <a:lnTo>
                    <a:pt x="486384" y="304863"/>
                  </a:lnTo>
                  <a:lnTo>
                    <a:pt x="486562" y="305066"/>
                  </a:lnTo>
                  <a:lnTo>
                    <a:pt x="494093" y="299529"/>
                  </a:lnTo>
                  <a:lnTo>
                    <a:pt x="499351" y="295173"/>
                  </a:lnTo>
                  <a:lnTo>
                    <a:pt x="505104" y="287324"/>
                  </a:lnTo>
                  <a:close/>
                </a:path>
                <a:path w="732789" h="608329">
                  <a:moveTo>
                    <a:pt x="547420" y="231444"/>
                  </a:moveTo>
                  <a:lnTo>
                    <a:pt x="547204" y="231076"/>
                  </a:lnTo>
                  <a:lnTo>
                    <a:pt x="547204" y="231203"/>
                  </a:lnTo>
                  <a:lnTo>
                    <a:pt x="547204" y="231330"/>
                  </a:lnTo>
                  <a:lnTo>
                    <a:pt x="547192" y="231470"/>
                  </a:lnTo>
                  <a:lnTo>
                    <a:pt x="547344" y="231444"/>
                  </a:lnTo>
                  <a:close/>
                </a:path>
                <a:path w="732789" h="608329">
                  <a:moveTo>
                    <a:pt x="583844" y="219036"/>
                  </a:moveTo>
                  <a:lnTo>
                    <a:pt x="582256" y="219468"/>
                  </a:lnTo>
                  <a:lnTo>
                    <a:pt x="580644" y="219786"/>
                  </a:lnTo>
                  <a:lnTo>
                    <a:pt x="578929" y="219557"/>
                  </a:lnTo>
                  <a:lnTo>
                    <a:pt x="578332" y="216763"/>
                  </a:lnTo>
                  <a:lnTo>
                    <a:pt x="575259" y="216369"/>
                  </a:lnTo>
                  <a:lnTo>
                    <a:pt x="573913" y="217779"/>
                  </a:lnTo>
                  <a:lnTo>
                    <a:pt x="572770" y="219024"/>
                  </a:lnTo>
                  <a:lnTo>
                    <a:pt x="572820" y="219303"/>
                  </a:lnTo>
                  <a:lnTo>
                    <a:pt x="572897" y="219519"/>
                  </a:lnTo>
                  <a:lnTo>
                    <a:pt x="573379" y="219748"/>
                  </a:lnTo>
                  <a:lnTo>
                    <a:pt x="573659" y="219913"/>
                  </a:lnTo>
                  <a:lnTo>
                    <a:pt x="574954" y="220878"/>
                  </a:lnTo>
                  <a:lnTo>
                    <a:pt x="575525" y="221907"/>
                  </a:lnTo>
                  <a:lnTo>
                    <a:pt x="576021" y="222986"/>
                  </a:lnTo>
                  <a:lnTo>
                    <a:pt x="577227" y="222618"/>
                  </a:lnTo>
                  <a:lnTo>
                    <a:pt x="578383" y="222123"/>
                  </a:lnTo>
                  <a:lnTo>
                    <a:pt x="579539" y="221881"/>
                  </a:lnTo>
                  <a:lnTo>
                    <a:pt x="582409" y="219976"/>
                  </a:lnTo>
                  <a:lnTo>
                    <a:pt x="583844" y="219036"/>
                  </a:lnTo>
                  <a:close/>
                </a:path>
                <a:path w="732789" h="608329">
                  <a:moveTo>
                    <a:pt x="612762" y="195478"/>
                  </a:moveTo>
                  <a:lnTo>
                    <a:pt x="612508" y="195199"/>
                  </a:lnTo>
                  <a:lnTo>
                    <a:pt x="612254" y="194894"/>
                  </a:lnTo>
                  <a:lnTo>
                    <a:pt x="612000" y="194589"/>
                  </a:lnTo>
                  <a:lnTo>
                    <a:pt x="611860" y="194919"/>
                  </a:lnTo>
                  <a:lnTo>
                    <a:pt x="611784" y="195287"/>
                  </a:lnTo>
                  <a:lnTo>
                    <a:pt x="611657" y="195630"/>
                  </a:lnTo>
                  <a:lnTo>
                    <a:pt x="612013" y="195630"/>
                  </a:lnTo>
                  <a:lnTo>
                    <a:pt x="612546" y="195770"/>
                  </a:lnTo>
                  <a:lnTo>
                    <a:pt x="612686" y="195618"/>
                  </a:lnTo>
                  <a:lnTo>
                    <a:pt x="612762" y="195478"/>
                  </a:lnTo>
                  <a:close/>
                </a:path>
                <a:path w="732789" h="608329">
                  <a:moveTo>
                    <a:pt x="613092" y="169011"/>
                  </a:moveTo>
                  <a:lnTo>
                    <a:pt x="613067" y="168783"/>
                  </a:lnTo>
                  <a:lnTo>
                    <a:pt x="613054" y="168541"/>
                  </a:lnTo>
                  <a:lnTo>
                    <a:pt x="613003" y="168300"/>
                  </a:lnTo>
                  <a:lnTo>
                    <a:pt x="612978" y="168109"/>
                  </a:lnTo>
                  <a:lnTo>
                    <a:pt x="612368" y="167843"/>
                  </a:lnTo>
                  <a:lnTo>
                    <a:pt x="611809" y="167995"/>
                  </a:lnTo>
                  <a:lnTo>
                    <a:pt x="611365" y="168452"/>
                  </a:lnTo>
                  <a:lnTo>
                    <a:pt x="611568" y="169595"/>
                  </a:lnTo>
                  <a:lnTo>
                    <a:pt x="611886" y="170484"/>
                  </a:lnTo>
                  <a:lnTo>
                    <a:pt x="612140" y="171373"/>
                  </a:lnTo>
                  <a:lnTo>
                    <a:pt x="612406" y="171297"/>
                  </a:lnTo>
                  <a:lnTo>
                    <a:pt x="612686" y="171246"/>
                  </a:lnTo>
                  <a:lnTo>
                    <a:pt x="612952" y="171170"/>
                  </a:lnTo>
                  <a:lnTo>
                    <a:pt x="612648" y="170738"/>
                  </a:lnTo>
                  <a:lnTo>
                    <a:pt x="611987" y="169938"/>
                  </a:lnTo>
                  <a:lnTo>
                    <a:pt x="613092" y="169011"/>
                  </a:lnTo>
                  <a:close/>
                </a:path>
                <a:path w="732789" h="608329">
                  <a:moveTo>
                    <a:pt x="627341" y="191681"/>
                  </a:moveTo>
                  <a:lnTo>
                    <a:pt x="627240" y="191541"/>
                  </a:lnTo>
                  <a:lnTo>
                    <a:pt x="627138" y="191401"/>
                  </a:lnTo>
                  <a:lnTo>
                    <a:pt x="627024" y="191223"/>
                  </a:lnTo>
                  <a:lnTo>
                    <a:pt x="626706" y="191693"/>
                  </a:lnTo>
                  <a:lnTo>
                    <a:pt x="626427" y="192112"/>
                  </a:lnTo>
                  <a:lnTo>
                    <a:pt x="626173" y="192506"/>
                  </a:lnTo>
                  <a:lnTo>
                    <a:pt x="626567" y="192214"/>
                  </a:lnTo>
                  <a:lnTo>
                    <a:pt x="626948" y="191935"/>
                  </a:lnTo>
                  <a:lnTo>
                    <a:pt x="627341" y="191681"/>
                  </a:lnTo>
                  <a:close/>
                </a:path>
                <a:path w="732789" h="608329">
                  <a:moveTo>
                    <a:pt x="635063" y="172491"/>
                  </a:moveTo>
                  <a:lnTo>
                    <a:pt x="633069" y="173177"/>
                  </a:lnTo>
                  <a:lnTo>
                    <a:pt x="632269" y="174955"/>
                  </a:lnTo>
                  <a:lnTo>
                    <a:pt x="631850" y="175844"/>
                  </a:lnTo>
                  <a:lnTo>
                    <a:pt x="632206" y="176530"/>
                  </a:lnTo>
                  <a:lnTo>
                    <a:pt x="632663" y="177152"/>
                  </a:lnTo>
                  <a:lnTo>
                    <a:pt x="633336" y="177673"/>
                  </a:lnTo>
                  <a:lnTo>
                    <a:pt x="633768" y="177165"/>
                  </a:lnTo>
                  <a:lnTo>
                    <a:pt x="633996" y="176491"/>
                  </a:lnTo>
                  <a:lnTo>
                    <a:pt x="634085" y="175768"/>
                  </a:lnTo>
                  <a:lnTo>
                    <a:pt x="634250" y="174536"/>
                  </a:lnTo>
                  <a:lnTo>
                    <a:pt x="634568" y="173431"/>
                  </a:lnTo>
                  <a:lnTo>
                    <a:pt x="635063" y="172491"/>
                  </a:lnTo>
                  <a:close/>
                </a:path>
                <a:path w="732789" h="608329">
                  <a:moveTo>
                    <a:pt x="649236" y="180492"/>
                  </a:moveTo>
                  <a:lnTo>
                    <a:pt x="648982" y="180213"/>
                  </a:lnTo>
                  <a:lnTo>
                    <a:pt x="648716" y="179997"/>
                  </a:lnTo>
                  <a:lnTo>
                    <a:pt x="645439" y="178968"/>
                  </a:lnTo>
                  <a:lnTo>
                    <a:pt x="644067" y="176758"/>
                  </a:lnTo>
                  <a:lnTo>
                    <a:pt x="642797" y="174231"/>
                  </a:lnTo>
                  <a:lnTo>
                    <a:pt x="642543" y="173736"/>
                  </a:lnTo>
                  <a:lnTo>
                    <a:pt x="642391" y="173507"/>
                  </a:lnTo>
                  <a:lnTo>
                    <a:pt x="641908" y="173164"/>
                  </a:lnTo>
                  <a:lnTo>
                    <a:pt x="640969" y="172389"/>
                  </a:lnTo>
                  <a:lnTo>
                    <a:pt x="640524" y="172262"/>
                  </a:lnTo>
                  <a:lnTo>
                    <a:pt x="639991" y="172250"/>
                  </a:lnTo>
                  <a:lnTo>
                    <a:pt x="639318" y="172466"/>
                  </a:lnTo>
                  <a:lnTo>
                    <a:pt x="639305" y="173164"/>
                  </a:lnTo>
                  <a:lnTo>
                    <a:pt x="638975" y="174104"/>
                  </a:lnTo>
                  <a:lnTo>
                    <a:pt x="645287" y="180174"/>
                  </a:lnTo>
                  <a:lnTo>
                    <a:pt x="646709" y="180492"/>
                  </a:lnTo>
                  <a:lnTo>
                    <a:pt x="647979" y="181089"/>
                  </a:lnTo>
                  <a:lnTo>
                    <a:pt x="649236" y="180492"/>
                  </a:lnTo>
                  <a:close/>
                </a:path>
                <a:path w="732789" h="608329">
                  <a:moveTo>
                    <a:pt x="650062" y="155041"/>
                  </a:moveTo>
                  <a:lnTo>
                    <a:pt x="649922" y="154876"/>
                  </a:lnTo>
                  <a:lnTo>
                    <a:pt x="649782" y="154711"/>
                  </a:lnTo>
                  <a:lnTo>
                    <a:pt x="649605" y="154546"/>
                  </a:lnTo>
                  <a:lnTo>
                    <a:pt x="647979" y="155092"/>
                  </a:lnTo>
                  <a:lnTo>
                    <a:pt x="646214" y="154901"/>
                  </a:lnTo>
                  <a:lnTo>
                    <a:pt x="644791" y="156159"/>
                  </a:lnTo>
                  <a:lnTo>
                    <a:pt x="645744" y="156794"/>
                  </a:lnTo>
                  <a:lnTo>
                    <a:pt x="646315" y="157200"/>
                  </a:lnTo>
                  <a:lnTo>
                    <a:pt x="646734" y="157568"/>
                  </a:lnTo>
                  <a:lnTo>
                    <a:pt x="647649" y="156946"/>
                  </a:lnTo>
                  <a:lnTo>
                    <a:pt x="648563" y="156324"/>
                  </a:lnTo>
                  <a:lnTo>
                    <a:pt x="649439" y="155600"/>
                  </a:lnTo>
                  <a:lnTo>
                    <a:pt x="649655" y="155448"/>
                  </a:lnTo>
                  <a:lnTo>
                    <a:pt x="650062" y="155041"/>
                  </a:lnTo>
                  <a:close/>
                </a:path>
                <a:path w="732789" h="608329">
                  <a:moveTo>
                    <a:pt x="654215" y="116840"/>
                  </a:moveTo>
                  <a:lnTo>
                    <a:pt x="653643" y="115570"/>
                  </a:lnTo>
                  <a:lnTo>
                    <a:pt x="653173" y="115570"/>
                  </a:lnTo>
                  <a:lnTo>
                    <a:pt x="653707" y="116840"/>
                  </a:lnTo>
                  <a:lnTo>
                    <a:pt x="654215" y="116840"/>
                  </a:lnTo>
                  <a:close/>
                </a:path>
                <a:path w="732789" h="608329">
                  <a:moveTo>
                    <a:pt x="655218" y="146786"/>
                  </a:moveTo>
                  <a:lnTo>
                    <a:pt x="655015" y="146748"/>
                  </a:lnTo>
                  <a:lnTo>
                    <a:pt x="655116" y="146951"/>
                  </a:lnTo>
                  <a:lnTo>
                    <a:pt x="655180" y="146824"/>
                  </a:lnTo>
                  <a:close/>
                </a:path>
                <a:path w="732789" h="608329">
                  <a:moveTo>
                    <a:pt x="655332" y="145351"/>
                  </a:moveTo>
                  <a:lnTo>
                    <a:pt x="654761" y="144119"/>
                  </a:lnTo>
                  <a:lnTo>
                    <a:pt x="654177" y="142951"/>
                  </a:lnTo>
                  <a:lnTo>
                    <a:pt x="653783" y="144081"/>
                  </a:lnTo>
                  <a:lnTo>
                    <a:pt x="654519" y="145376"/>
                  </a:lnTo>
                  <a:lnTo>
                    <a:pt x="652716" y="146075"/>
                  </a:lnTo>
                  <a:lnTo>
                    <a:pt x="652081" y="145491"/>
                  </a:lnTo>
                  <a:lnTo>
                    <a:pt x="651217" y="145237"/>
                  </a:lnTo>
                  <a:lnTo>
                    <a:pt x="650303" y="145021"/>
                  </a:lnTo>
                  <a:lnTo>
                    <a:pt x="651167" y="146062"/>
                  </a:lnTo>
                  <a:lnTo>
                    <a:pt x="651421" y="146392"/>
                  </a:lnTo>
                  <a:lnTo>
                    <a:pt x="652894" y="146532"/>
                  </a:lnTo>
                  <a:lnTo>
                    <a:pt x="653961" y="146646"/>
                  </a:lnTo>
                  <a:lnTo>
                    <a:pt x="655015" y="146748"/>
                  </a:lnTo>
                  <a:lnTo>
                    <a:pt x="655332" y="145351"/>
                  </a:lnTo>
                  <a:close/>
                </a:path>
                <a:path w="732789" h="608329">
                  <a:moveTo>
                    <a:pt x="656056" y="148628"/>
                  </a:moveTo>
                  <a:lnTo>
                    <a:pt x="655955" y="147739"/>
                  </a:lnTo>
                  <a:lnTo>
                    <a:pt x="655116" y="146951"/>
                  </a:lnTo>
                  <a:lnTo>
                    <a:pt x="654697" y="147713"/>
                  </a:lnTo>
                  <a:lnTo>
                    <a:pt x="654253" y="148463"/>
                  </a:lnTo>
                  <a:lnTo>
                    <a:pt x="653923" y="149263"/>
                  </a:lnTo>
                  <a:lnTo>
                    <a:pt x="653834" y="149479"/>
                  </a:lnTo>
                  <a:lnTo>
                    <a:pt x="654138" y="150050"/>
                  </a:lnTo>
                  <a:lnTo>
                    <a:pt x="654418" y="150152"/>
                  </a:lnTo>
                  <a:lnTo>
                    <a:pt x="654799" y="149923"/>
                  </a:lnTo>
                  <a:lnTo>
                    <a:pt x="655129" y="149720"/>
                  </a:lnTo>
                  <a:lnTo>
                    <a:pt x="655459" y="149555"/>
                  </a:lnTo>
                  <a:lnTo>
                    <a:pt x="656056" y="148628"/>
                  </a:lnTo>
                  <a:close/>
                </a:path>
                <a:path w="732789" h="608329">
                  <a:moveTo>
                    <a:pt x="678916" y="155587"/>
                  </a:moveTo>
                  <a:lnTo>
                    <a:pt x="678815" y="154571"/>
                  </a:lnTo>
                  <a:lnTo>
                    <a:pt x="678256" y="153695"/>
                  </a:lnTo>
                  <a:lnTo>
                    <a:pt x="674611" y="156019"/>
                  </a:lnTo>
                  <a:lnTo>
                    <a:pt x="672820" y="156997"/>
                  </a:lnTo>
                  <a:lnTo>
                    <a:pt x="671296" y="158051"/>
                  </a:lnTo>
                  <a:lnTo>
                    <a:pt x="670013" y="159321"/>
                  </a:lnTo>
                  <a:lnTo>
                    <a:pt x="666965" y="162153"/>
                  </a:lnTo>
                  <a:lnTo>
                    <a:pt x="664959" y="163347"/>
                  </a:lnTo>
                  <a:lnTo>
                    <a:pt x="662901" y="164858"/>
                  </a:lnTo>
                  <a:lnTo>
                    <a:pt x="663473" y="167055"/>
                  </a:lnTo>
                  <a:lnTo>
                    <a:pt x="664946" y="166789"/>
                  </a:lnTo>
                  <a:lnTo>
                    <a:pt x="666292" y="166204"/>
                  </a:lnTo>
                  <a:lnTo>
                    <a:pt x="667943" y="166535"/>
                  </a:lnTo>
                  <a:lnTo>
                    <a:pt x="668820" y="166941"/>
                  </a:lnTo>
                  <a:lnTo>
                    <a:pt x="670687" y="165785"/>
                  </a:lnTo>
                  <a:lnTo>
                    <a:pt x="672465" y="164642"/>
                  </a:lnTo>
                  <a:lnTo>
                    <a:pt x="674331" y="164122"/>
                  </a:lnTo>
                  <a:lnTo>
                    <a:pt x="676173" y="163372"/>
                  </a:lnTo>
                  <a:lnTo>
                    <a:pt x="676033" y="162750"/>
                  </a:lnTo>
                  <a:lnTo>
                    <a:pt x="676173" y="162115"/>
                  </a:lnTo>
                  <a:lnTo>
                    <a:pt x="678002" y="160032"/>
                  </a:lnTo>
                  <a:lnTo>
                    <a:pt x="678319" y="158330"/>
                  </a:lnTo>
                  <a:lnTo>
                    <a:pt x="678916" y="155587"/>
                  </a:lnTo>
                  <a:close/>
                </a:path>
                <a:path w="732789" h="608329">
                  <a:moveTo>
                    <a:pt x="721499" y="71551"/>
                  </a:moveTo>
                  <a:lnTo>
                    <a:pt x="719416" y="70853"/>
                  </a:lnTo>
                  <a:lnTo>
                    <a:pt x="718515" y="69773"/>
                  </a:lnTo>
                  <a:lnTo>
                    <a:pt x="718159" y="69545"/>
                  </a:lnTo>
                  <a:lnTo>
                    <a:pt x="717334" y="69113"/>
                  </a:lnTo>
                  <a:lnTo>
                    <a:pt x="717575" y="70853"/>
                  </a:lnTo>
                  <a:lnTo>
                    <a:pt x="717753" y="72605"/>
                  </a:lnTo>
                  <a:lnTo>
                    <a:pt x="719277" y="74231"/>
                  </a:lnTo>
                  <a:lnTo>
                    <a:pt x="719353" y="74447"/>
                  </a:lnTo>
                  <a:lnTo>
                    <a:pt x="719416" y="74688"/>
                  </a:lnTo>
                  <a:lnTo>
                    <a:pt x="720013" y="74117"/>
                  </a:lnTo>
                  <a:lnTo>
                    <a:pt x="720496" y="73558"/>
                  </a:lnTo>
                  <a:lnTo>
                    <a:pt x="721499" y="71551"/>
                  </a:lnTo>
                  <a:close/>
                </a:path>
                <a:path w="732789" h="608329">
                  <a:moveTo>
                    <a:pt x="722503" y="65316"/>
                  </a:moveTo>
                  <a:lnTo>
                    <a:pt x="721690" y="65659"/>
                  </a:lnTo>
                  <a:lnTo>
                    <a:pt x="720852" y="65963"/>
                  </a:lnTo>
                  <a:lnTo>
                    <a:pt x="719912" y="66497"/>
                  </a:lnTo>
                  <a:lnTo>
                    <a:pt x="719836" y="67195"/>
                  </a:lnTo>
                  <a:lnTo>
                    <a:pt x="720001" y="67411"/>
                  </a:lnTo>
                  <a:lnTo>
                    <a:pt x="720204" y="67691"/>
                  </a:lnTo>
                  <a:lnTo>
                    <a:pt x="720509" y="67932"/>
                  </a:lnTo>
                  <a:lnTo>
                    <a:pt x="720826" y="68135"/>
                  </a:lnTo>
                  <a:lnTo>
                    <a:pt x="721766" y="67386"/>
                  </a:lnTo>
                  <a:lnTo>
                    <a:pt x="722236" y="67017"/>
                  </a:lnTo>
                  <a:lnTo>
                    <a:pt x="722337" y="66446"/>
                  </a:lnTo>
                  <a:lnTo>
                    <a:pt x="722503" y="65316"/>
                  </a:lnTo>
                  <a:close/>
                </a:path>
                <a:path w="732789" h="608329">
                  <a:moveTo>
                    <a:pt x="722630" y="65252"/>
                  </a:moveTo>
                  <a:lnTo>
                    <a:pt x="722541" y="65062"/>
                  </a:lnTo>
                  <a:lnTo>
                    <a:pt x="722515" y="65252"/>
                  </a:lnTo>
                  <a:close/>
                </a:path>
                <a:path w="732789" h="608329">
                  <a:moveTo>
                    <a:pt x="732370" y="15240"/>
                  </a:moveTo>
                  <a:lnTo>
                    <a:pt x="731647" y="13970"/>
                  </a:lnTo>
                  <a:lnTo>
                    <a:pt x="730910" y="12700"/>
                  </a:lnTo>
                  <a:lnTo>
                    <a:pt x="729830" y="13970"/>
                  </a:lnTo>
                  <a:lnTo>
                    <a:pt x="728497" y="13970"/>
                  </a:lnTo>
                  <a:lnTo>
                    <a:pt x="728268" y="8890"/>
                  </a:lnTo>
                  <a:lnTo>
                    <a:pt x="725868" y="6350"/>
                  </a:lnTo>
                  <a:lnTo>
                    <a:pt x="728903" y="6350"/>
                  </a:lnTo>
                  <a:lnTo>
                    <a:pt x="730529" y="5080"/>
                  </a:lnTo>
                  <a:lnTo>
                    <a:pt x="729221" y="5080"/>
                  </a:lnTo>
                  <a:lnTo>
                    <a:pt x="728040" y="3810"/>
                  </a:lnTo>
                  <a:lnTo>
                    <a:pt x="726274" y="3810"/>
                  </a:lnTo>
                  <a:lnTo>
                    <a:pt x="725665" y="2540"/>
                  </a:lnTo>
                  <a:lnTo>
                    <a:pt x="725500" y="1270"/>
                  </a:lnTo>
                  <a:lnTo>
                    <a:pt x="724319" y="1270"/>
                  </a:lnTo>
                  <a:lnTo>
                    <a:pt x="724319" y="19050"/>
                  </a:lnTo>
                  <a:lnTo>
                    <a:pt x="721525" y="21590"/>
                  </a:lnTo>
                  <a:lnTo>
                    <a:pt x="720305" y="20320"/>
                  </a:lnTo>
                  <a:lnTo>
                    <a:pt x="717511" y="21590"/>
                  </a:lnTo>
                  <a:lnTo>
                    <a:pt x="716851" y="21590"/>
                  </a:lnTo>
                  <a:lnTo>
                    <a:pt x="715632" y="20320"/>
                  </a:lnTo>
                  <a:lnTo>
                    <a:pt x="715467" y="19050"/>
                  </a:lnTo>
                  <a:lnTo>
                    <a:pt x="715899" y="16510"/>
                  </a:lnTo>
                  <a:lnTo>
                    <a:pt x="720725" y="16510"/>
                  </a:lnTo>
                  <a:lnTo>
                    <a:pt x="722439" y="17780"/>
                  </a:lnTo>
                  <a:lnTo>
                    <a:pt x="723392" y="17780"/>
                  </a:lnTo>
                  <a:lnTo>
                    <a:pt x="724319" y="19050"/>
                  </a:lnTo>
                  <a:lnTo>
                    <a:pt x="724319" y="1270"/>
                  </a:lnTo>
                  <a:lnTo>
                    <a:pt x="724192" y="1270"/>
                  </a:lnTo>
                  <a:lnTo>
                    <a:pt x="723138" y="0"/>
                  </a:lnTo>
                  <a:lnTo>
                    <a:pt x="721347" y="0"/>
                  </a:lnTo>
                  <a:lnTo>
                    <a:pt x="720966" y="1270"/>
                  </a:lnTo>
                  <a:lnTo>
                    <a:pt x="720712" y="1270"/>
                  </a:lnTo>
                  <a:lnTo>
                    <a:pt x="720509" y="2540"/>
                  </a:lnTo>
                  <a:lnTo>
                    <a:pt x="721067" y="2540"/>
                  </a:lnTo>
                  <a:lnTo>
                    <a:pt x="721829" y="3810"/>
                  </a:lnTo>
                  <a:lnTo>
                    <a:pt x="721055" y="5080"/>
                  </a:lnTo>
                  <a:lnTo>
                    <a:pt x="721347" y="6350"/>
                  </a:lnTo>
                  <a:lnTo>
                    <a:pt x="721931" y="7620"/>
                  </a:lnTo>
                  <a:lnTo>
                    <a:pt x="722426" y="7620"/>
                  </a:lnTo>
                  <a:lnTo>
                    <a:pt x="722884" y="8890"/>
                  </a:lnTo>
                  <a:lnTo>
                    <a:pt x="723023" y="8890"/>
                  </a:lnTo>
                  <a:lnTo>
                    <a:pt x="715352" y="15240"/>
                  </a:lnTo>
                  <a:lnTo>
                    <a:pt x="715035" y="15240"/>
                  </a:lnTo>
                  <a:lnTo>
                    <a:pt x="714629" y="16510"/>
                  </a:lnTo>
                  <a:lnTo>
                    <a:pt x="712597" y="16510"/>
                  </a:lnTo>
                  <a:lnTo>
                    <a:pt x="711771" y="17780"/>
                  </a:lnTo>
                  <a:lnTo>
                    <a:pt x="711123" y="17780"/>
                  </a:lnTo>
                  <a:lnTo>
                    <a:pt x="712190" y="19050"/>
                  </a:lnTo>
                  <a:lnTo>
                    <a:pt x="712533" y="21590"/>
                  </a:lnTo>
                  <a:lnTo>
                    <a:pt x="714540" y="22860"/>
                  </a:lnTo>
                  <a:lnTo>
                    <a:pt x="715175" y="24130"/>
                  </a:lnTo>
                  <a:lnTo>
                    <a:pt x="717346" y="24130"/>
                  </a:lnTo>
                  <a:lnTo>
                    <a:pt x="680212" y="54610"/>
                  </a:lnTo>
                  <a:lnTo>
                    <a:pt x="674268" y="52070"/>
                  </a:lnTo>
                  <a:lnTo>
                    <a:pt x="656424" y="44450"/>
                  </a:lnTo>
                  <a:lnTo>
                    <a:pt x="627672" y="55880"/>
                  </a:lnTo>
                  <a:lnTo>
                    <a:pt x="626973" y="57150"/>
                  </a:lnTo>
                  <a:lnTo>
                    <a:pt x="626211" y="57150"/>
                  </a:lnTo>
                  <a:lnTo>
                    <a:pt x="625360" y="55880"/>
                  </a:lnTo>
                  <a:lnTo>
                    <a:pt x="626579" y="55880"/>
                  </a:lnTo>
                  <a:lnTo>
                    <a:pt x="627405" y="54610"/>
                  </a:lnTo>
                  <a:lnTo>
                    <a:pt x="628992" y="54610"/>
                  </a:lnTo>
                  <a:lnTo>
                    <a:pt x="629767" y="53340"/>
                  </a:lnTo>
                  <a:lnTo>
                    <a:pt x="630745" y="53340"/>
                  </a:lnTo>
                  <a:lnTo>
                    <a:pt x="627392" y="49530"/>
                  </a:lnTo>
                  <a:lnTo>
                    <a:pt x="626922" y="50800"/>
                  </a:lnTo>
                  <a:lnTo>
                    <a:pt x="625678" y="50800"/>
                  </a:lnTo>
                  <a:lnTo>
                    <a:pt x="624763" y="53340"/>
                  </a:lnTo>
                  <a:lnTo>
                    <a:pt x="623620" y="54610"/>
                  </a:lnTo>
                  <a:lnTo>
                    <a:pt x="618871" y="54610"/>
                  </a:lnTo>
                  <a:lnTo>
                    <a:pt x="617296" y="58420"/>
                  </a:lnTo>
                  <a:lnTo>
                    <a:pt x="616242" y="59690"/>
                  </a:lnTo>
                  <a:lnTo>
                    <a:pt x="615492" y="60960"/>
                  </a:lnTo>
                  <a:lnTo>
                    <a:pt x="616534" y="60960"/>
                  </a:lnTo>
                  <a:lnTo>
                    <a:pt x="616978" y="62230"/>
                  </a:lnTo>
                  <a:lnTo>
                    <a:pt x="625068" y="62230"/>
                  </a:lnTo>
                  <a:lnTo>
                    <a:pt x="626465" y="63500"/>
                  </a:lnTo>
                  <a:lnTo>
                    <a:pt x="628396" y="64770"/>
                  </a:lnTo>
                  <a:lnTo>
                    <a:pt x="628865" y="62230"/>
                  </a:lnTo>
                  <a:lnTo>
                    <a:pt x="633514" y="62230"/>
                  </a:lnTo>
                  <a:lnTo>
                    <a:pt x="634174" y="58420"/>
                  </a:lnTo>
                  <a:lnTo>
                    <a:pt x="630377" y="58420"/>
                  </a:lnTo>
                  <a:lnTo>
                    <a:pt x="629551" y="57150"/>
                  </a:lnTo>
                  <a:lnTo>
                    <a:pt x="632358" y="57150"/>
                  </a:lnTo>
                  <a:lnTo>
                    <a:pt x="640727" y="52070"/>
                  </a:lnTo>
                  <a:lnTo>
                    <a:pt x="636295" y="57150"/>
                  </a:lnTo>
                  <a:lnTo>
                    <a:pt x="664222" y="59690"/>
                  </a:lnTo>
                  <a:lnTo>
                    <a:pt x="664159" y="58420"/>
                  </a:lnTo>
                  <a:lnTo>
                    <a:pt x="664032" y="58420"/>
                  </a:lnTo>
                  <a:lnTo>
                    <a:pt x="663625" y="57150"/>
                  </a:lnTo>
                  <a:lnTo>
                    <a:pt x="663346" y="57150"/>
                  </a:lnTo>
                  <a:lnTo>
                    <a:pt x="662686" y="55880"/>
                  </a:lnTo>
                  <a:lnTo>
                    <a:pt x="663130" y="54610"/>
                  </a:lnTo>
                  <a:lnTo>
                    <a:pt x="665175" y="54610"/>
                  </a:lnTo>
                  <a:lnTo>
                    <a:pt x="665848" y="55880"/>
                  </a:lnTo>
                  <a:lnTo>
                    <a:pt x="666330" y="55880"/>
                  </a:lnTo>
                  <a:lnTo>
                    <a:pt x="666915" y="57150"/>
                  </a:lnTo>
                  <a:lnTo>
                    <a:pt x="667169" y="57150"/>
                  </a:lnTo>
                  <a:lnTo>
                    <a:pt x="664857" y="59690"/>
                  </a:lnTo>
                  <a:lnTo>
                    <a:pt x="670356" y="59690"/>
                  </a:lnTo>
                  <a:lnTo>
                    <a:pt x="666242" y="63500"/>
                  </a:lnTo>
                  <a:lnTo>
                    <a:pt x="662279" y="63500"/>
                  </a:lnTo>
                  <a:lnTo>
                    <a:pt x="661974" y="64770"/>
                  </a:lnTo>
                  <a:lnTo>
                    <a:pt x="661504" y="66040"/>
                  </a:lnTo>
                  <a:lnTo>
                    <a:pt x="660641" y="67310"/>
                  </a:lnTo>
                  <a:lnTo>
                    <a:pt x="658329" y="69850"/>
                  </a:lnTo>
                  <a:lnTo>
                    <a:pt x="655243" y="69850"/>
                  </a:lnTo>
                  <a:lnTo>
                    <a:pt x="653745" y="72390"/>
                  </a:lnTo>
                  <a:lnTo>
                    <a:pt x="650862" y="74930"/>
                  </a:lnTo>
                  <a:lnTo>
                    <a:pt x="646963" y="74930"/>
                  </a:lnTo>
                  <a:lnTo>
                    <a:pt x="643699" y="77470"/>
                  </a:lnTo>
                  <a:lnTo>
                    <a:pt x="642416" y="74930"/>
                  </a:lnTo>
                  <a:lnTo>
                    <a:pt x="641019" y="73660"/>
                  </a:lnTo>
                  <a:lnTo>
                    <a:pt x="640867" y="73660"/>
                  </a:lnTo>
                  <a:lnTo>
                    <a:pt x="640867" y="80010"/>
                  </a:lnTo>
                  <a:lnTo>
                    <a:pt x="638708" y="82550"/>
                  </a:lnTo>
                  <a:lnTo>
                    <a:pt x="638314" y="81280"/>
                  </a:lnTo>
                  <a:lnTo>
                    <a:pt x="637806" y="81280"/>
                  </a:lnTo>
                  <a:lnTo>
                    <a:pt x="636524" y="80010"/>
                  </a:lnTo>
                  <a:lnTo>
                    <a:pt x="635774" y="78740"/>
                  </a:lnTo>
                  <a:lnTo>
                    <a:pt x="636790" y="77470"/>
                  </a:lnTo>
                  <a:lnTo>
                    <a:pt x="638314" y="77470"/>
                  </a:lnTo>
                  <a:lnTo>
                    <a:pt x="639495" y="78740"/>
                  </a:lnTo>
                  <a:lnTo>
                    <a:pt x="640867" y="80010"/>
                  </a:lnTo>
                  <a:lnTo>
                    <a:pt x="640867" y="73660"/>
                  </a:lnTo>
                  <a:lnTo>
                    <a:pt x="639648" y="73660"/>
                  </a:lnTo>
                  <a:lnTo>
                    <a:pt x="636955" y="72390"/>
                  </a:lnTo>
                  <a:lnTo>
                    <a:pt x="632599" y="72390"/>
                  </a:lnTo>
                  <a:lnTo>
                    <a:pt x="631317" y="73660"/>
                  </a:lnTo>
                  <a:lnTo>
                    <a:pt x="635381" y="78740"/>
                  </a:lnTo>
                  <a:lnTo>
                    <a:pt x="634301" y="80010"/>
                  </a:lnTo>
                  <a:lnTo>
                    <a:pt x="633056" y="80010"/>
                  </a:lnTo>
                  <a:lnTo>
                    <a:pt x="630961" y="81280"/>
                  </a:lnTo>
                  <a:lnTo>
                    <a:pt x="630085" y="81280"/>
                  </a:lnTo>
                  <a:lnTo>
                    <a:pt x="628078" y="85090"/>
                  </a:lnTo>
                  <a:lnTo>
                    <a:pt x="625170" y="85090"/>
                  </a:lnTo>
                  <a:lnTo>
                    <a:pt x="623862" y="86360"/>
                  </a:lnTo>
                  <a:lnTo>
                    <a:pt x="620877" y="82550"/>
                  </a:lnTo>
                  <a:lnTo>
                    <a:pt x="619125" y="83820"/>
                  </a:lnTo>
                  <a:lnTo>
                    <a:pt x="620052" y="85090"/>
                  </a:lnTo>
                  <a:lnTo>
                    <a:pt x="621055" y="86360"/>
                  </a:lnTo>
                  <a:lnTo>
                    <a:pt x="622439" y="88900"/>
                  </a:lnTo>
                  <a:lnTo>
                    <a:pt x="622630" y="90170"/>
                  </a:lnTo>
                  <a:lnTo>
                    <a:pt x="621258" y="91440"/>
                  </a:lnTo>
                  <a:lnTo>
                    <a:pt x="620268" y="91198"/>
                  </a:lnTo>
                  <a:lnTo>
                    <a:pt x="620268" y="115570"/>
                  </a:lnTo>
                  <a:lnTo>
                    <a:pt x="620229" y="116840"/>
                  </a:lnTo>
                  <a:lnTo>
                    <a:pt x="620255" y="118110"/>
                  </a:lnTo>
                  <a:lnTo>
                    <a:pt x="619417" y="119380"/>
                  </a:lnTo>
                  <a:lnTo>
                    <a:pt x="618807" y="120650"/>
                  </a:lnTo>
                  <a:lnTo>
                    <a:pt x="608012" y="128270"/>
                  </a:lnTo>
                  <a:lnTo>
                    <a:pt x="607288" y="128270"/>
                  </a:lnTo>
                  <a:lnTo>
                    <a:pt x="607021" y="127000"/>
                  </a:lnTo>
                  <a:lnTo>
                    <a:pt x="612914" y="121920"/>
                  </a:lnTo>
                  <a:lnTo>
                    <a:pt x="617321" y="118110"/>
                  </a:lnTo>
                  <a:lnTo>
                    <a:pt x="620268" y="115570"/>
                  </a:lnTo>
                  <a:lnTo>
                    <a:pt x="620268" y="91198"/>
                  </a:lnTo>
                  <a:lnTo>
                    <a:pt x="620255" y="97790"/>
                  </a:lnTo>
                  <a:lnTo>
                    <a:pt x="613803" y="104140"/>
                  </a:lnTo>
                  <a:lnTo>
                    <a:pt x="614883" y="104140"/>
                  </a:lnTo>
                  <a:lnTo>
                    <a:pt x="612101" y="106680"/>
                  </a:lnTo>
                  <a:lnTo>
                    <a:pt x="609930" y="106337"/>
                  </a:lnTo>
                  <a:lnTo>
                    <a:pt x="609930" y="121920"/>
                  </a:lnTo>
                  <a:lnTo>
                    <a:pt x="607504" y="123190"/>
                  </a:lnTo>
                  <a:lnTo>
                    <a:pt x="606704" y="123190"/>
                  </a:lnTo>
                  <a:lnTo>
                    <a:pt x="609930" y="121920"/>
                  </a:lnTo>
                  <a:lnTo>
                    <a:pt x="609930" y="106337"/>
                  </a:lnTo>
                  <a:lnTo>
                    <a:pt x="605840" y="105664"/>
                  </a:lnTo>
                  <a:lnTo>
                    <a:pt x="605840" y="111760"/>
                  </a:lnTo>
                  <a:lnTo>
                    <a:pt x="603808" y="113233"/>
                  </a:lnTo>
                  <a:lnTo>
                    <a:pt x="603808" y="132080"/>
                  </a:lnTo>
                  <a:lnTo>
                    <a:pt x="603072" y="132080"/>
                  </a:lnTo>
                  <a:lnTo>
                    <a:pt x="602348" y="133350"/>
                  </a:lnTo>
                  <a:lnTo>
                    <a:pt x="600608" y="133350"/>
                  </a:lnTo>
                  <a:lnTo>
                    <a:pt x="601941" y="132080"/>
                  </a:lnTo>
                  <a:lnTo>
                    <a:pt x="603275" y="130810"/>
                  </a:lnTo>
                  <a:lnTo>
                    <a:pt x="603808" y="132080"/>
                  </a:lnTo>
                  <a:lnTo>
                    <a:pt x="603808" y="113233"/>
                  </a:lnTo>
                  <a:lnTo>
                    <a:pt x="602322" y="114300"/>
                  </a:lnTo>
                  <a:lnTo>
                    <a:pt x="601687" y="114300"/>
                  </a:lnTo>
                  <a:lnTo>
                    <a:pt x="598398" y="116840"/>
                  </a:lnTo>
                  <a:lnTo>
                    <a:pt x="598474" y="118110"/>
                  </a:lnTo>
                  <a:lnTo>
                    <a:pt x="597242" y="118110"/>
                  </a:lnTo>
                  <a:lnTo>
                    <a:pt x="597128" y="116840"/>
                  </a:lnTo>
                  <a:lnTo>
                    <a:pt x="597827" y="116840"/>
                  </a:lnTo>
                  <a:lnTo>
                    <a:pt x="598271" y="115570"/>
                  </a:lnTo>
                  <a:lnTo>
                    <a:pt x="599033" y="114300"/>
                  </a:lnTo>
                  <a:lnTo>
                    <a:pt x="599706" y="113030"/>
                  </a:lnTo>
                  <a:lnTo>
                    <a:pt x="596176" y="113030"/>
                  </a:lnTo>
                  <a:lnTo>
                    <a:pt x="594575" y="111760"/>
                  </a:lnTo>
                  <a:lnTo>
                    <a:pt x="594436" y="111760"/>
                  </a:lnTo>
                  <a:lnTo>
                    <a:pt x="600392" y="110490"/>
                  </a:lnTo>
                  <a:lnTo>
                    <a:pt x="601091" y="110490"/>
                  </a:lnTo>
                  <a:lnTo>
                    <a:pt x="601167" y="109220"/>
                  </a:lnTo>
                  <a:lnTo>
                    <a:pt x="600684" y="107950"/>
                  </a:lnTo>
                  <a:lnTo>
                    <a:pt x="603097" y="107950"/>
                  </a:lnTo>
                  <a:lnTo>
                    <a:pt x="604862" y="109220"/>
                  </a:lnTo>
                  <a:lnTo>
                    <a:pt x="604951" y="110490"/>
                  </a:lnTo>
                  <a:lnTo>
                    <a:pt x="605091" y="111760"/>
                  </a:lnTo>
                  <a:lnTo>
                    <a:pt x="605840" y="111760"/>
                  </a:lnTo>
                  <a:lnTo>
                    <a:pt x="605840" y="105664"/>
                  </a:lnTo>
                  <a:lnTo>
                    <a:pt x="604291" y="105410"/>
                  </a:lnTo>
                  <a:lnTo>
                    <a:pt x="598246" y="104140"/>
                  </a:lnTo>
                  <a:lnTo>
                    <a:pt x="596620" y="102870"/>
                  </a:lnTo>
                  <a:lnTo>
                    <a:pt x="596671" y="100330"/>
                  </a:lnTo>
                  <a:lnTo>
                    <a:pt x="599973" y="99060"/>
                  </a:lnTo>
                  <a:lnTo>
                    <a:pt x="602411" y="100330"/>
                  </a:lnTo>
                  <a:lnTo>
                    <a:pt x="606310" y="99060"/>
                  </a:lnTo>
                  <a:lnTo>
                    <a:pt x="609422" y="100330"/>
                  </a:lnTo>
                  <a:lnTo>
                    <a:pt x="613232" y="102870"/>
                  </a:lnTo>
                  <a:lnTo>
                    <a:pt x="612813" y="101600"/>
                  </a:lnTo>
                  <a:lnTo>
                    <a:pt x="613346" y="99060"/>
                  </a:lnTo>
                  <a:lnTo>
                    <a:pt x="614400" y="97790"/>
                  </a:lnTo>
                  <a:lnTo>
                    <a:pt x="613981" y="97790"/>
                  </a:lnTo>
                  <a:lnTo>
                    <a:pt x="614133" y="96520"/>
                  </a:lnTo>
                  <a:lnTo>
                    <a:pt x="614718" y="96520"/>
                  </a:lnTo>
                  <a:lnTo>
                    <a:pt x="614781" y="97790"/>
                  </a:lnTo>
                  <a:lnTo>
                    <a:pt x="615442" y="96520"/>
                  </a:lnTo>
                  <a:lnTo>
                    <a:pt x="616254" y="95250"/>
                  </a:lnTo>
                  <a:lnTo>
                    <a:pt x="619252" y="95250"/>
                  </a:lnTo>
                  <a:lnTo>
                    <a:pt x="620255" y="97790"/>
                  </a:lnTo>
                  <a:lnTo>
                    <a:pt x="620255" y="91198"/>
                  </a:lnTo>
                  <a:lnTo>
                    <a:pt x="616153" y="90170"/>
                  </a:lnTo>
                  <a:lnTo>
                    <a:pt x="615505" y="91440"/>
                  </a:lnTo>
                  <a:lnTo>
                    <a:pt x="616140" y="90170"/>
                  </a:lnTo>
                  <a:lnTo>
                    <a:pt x="612305" y="87630"/>
                  </a:lnTo>
                  <a:lnTo>
                    <a:pt x="611911" y="86360"/>
                  </a:lnTo>
                  <a:lnTo>
                    <a:pt x="612203" y="85090"/>
                  </a:lnTo>
                  <a:lnTo>
                    <a:pt x="613054" y="81280"/>
                  </a:lnTo>
                  <a:lnTo>
                    <a:pt x="614997" y="80010"/>
                  </a:lnTo>
                  <a:lnTo>
                    <a:pt x="618185" y="81280"/>
                  </a:lnTo>
                  <a:lnTo>
                    <a:pt x="618972" y="80010"/>
                  </a:lnTo>
                  <a:lnTo>
                    <a:pt x="619772" y="78740"/>
                  </a:lnTo>
                  <a:lnTo>
                    <a:pt x="616077" y="77470"/>
                  </a:lnTo>
                  <a:lnTo>
                    <a:pt x="617804" y="76200"/>
                  </a:lnTo>
                  <a:lnTo>
                    <a:pt x="620636" y="74930"/>
                  </a:lnTo>
                  <a:lnTo>
                    <a:pt x="620801" y="73660"/>
                  </a:lnTo>
                  <a:lnTo>
                    <a:pt x="620966" y="72390"/>
                  </a:lnTo>
                  <a:lnTo>
                    <a:pt x="618718" y="72390"/>
                  </a:lnTo>
                  <a:lnTo>
                    <a:pt x="615480" y="71120"/>
                  </a:lnTo>
                  <a:lnTo>
                    <a:pt x="614984" y="71005"/>
                  </a:lnTo>
                  <a:lnTo>
                    <a:pt x="614984" y="73660"/>
                  </a:lnTo>
                  <a:lnTo>
                    <a:pt x="614019" y="74930"/>
                  </a:lnTo>
                  <a:lnTo>
                    <a:pt x="614629" y="73660"/>
                  </a:lnTo>
                  <a:lnTo>
                    <a:pt x="614984" y="73660"/>
                  </a:lnTo>
                  <a:lnTo>
                    <a:pt x="614984" y="71005"/>
                  </a:lnTo>
                  <a:lnTo>
                    <a:pt x="613600" y="70662"/>
                  </a:lnTo>
                  <a:lnTo>
                    <a:pt x="613600" y="74930"/>
                  </a:lnTo>
                  <a:lnTo>
                    <a:pt x="608647" y="76200"/>
                  </a:lnTo>
                  <a:lnTo>
                    <a:pt x="608482" y="74930"/>
                  </a:lnTo>
                  <a:lnTo>
                    <a:pt x="608228" y="74930"/>
                  </a:lnTo>
                  <a:lnTo>
                    <a:pt x="608380" y="72390"/>
                  </a:lnTo>
                  <a:lnTo>
                    <a:pt x="611555" y="72390"/>
                  </a:lnTo>
                  <a:lnTo>
                    <a:pt x="613600" y="74930"/>
                  </a:lnTo>
                  <a:lnTo>
                    <a:pt x="613600" y="70662"/>
                  </a:lnTo>
                  <a:lnTo>
                    <a:pt x="610336" y="69850"/>
                  </a:lnTo>
                  <a:lnTo>
                    <a:pt x="609854" y="71120"/>
                  </a:lnTo>
                  <a:lnTo>
                    <a:pt x="608761" y="71120"/>
                  </a:lnTo>
                  <a:lnTo>
                    <a:pt x="607263" y="69850"/>
                  </a:lnTo>
                  <a:lnTo>
                    <a:pt x="607212" y="90170"/>
                  </a:lnTo>
                  <a:lnTo>
                    <a:pt x="606386" y="90170"/>
                  </a:lnTo>
                  <a:lnTo>
                    <a:pt x="601967" y="92710"/>
                  </a:lnTo>
                  <a:lnTo>
                    <a:pt x="601459" y="92710"/>
                  </a:lnTo>
                  <a:lnTo>
                    <a:pt x="597141" y="87630"/>
                  </a:lnTo>
                  <a:lnTo>
                    <a:pt x="596595" y="86360"/>
                  </a:lnTo>
                  <a:lnTo>
                    <a:pt x="599630" y="86360"/>
                  </a:lnTo>
                  <a:lnTo>
                    <a:pt x="600760" y="87630"/>
                  </a:lnTo>
                  <a:lnTo>
                    <a:pt x="601192" y="87630"/>
                  </a:lnTo>
                  <a:lnTo>
                    <a:pt x="601370" y="88900"/>
                  </a:lnTo>
                  <a:lnTo>
                    <a:pt x="603389" y="88900"/>
                  </a:lnTo>
                  <a:lnTo>
                    <a:pt x="605878" y="86360"/>
                  </a:lnTo>
                  <a:lnTo>
                    <a:pt x="607212" y="90170"/>
                  </a:lnTo>
                  <a:lnTo>
                    <a:pt x="607212" y="69850"/>
                  </a:lnTo>
                  <a:lnTo>
                    <a:pt x="603262" y="69850"/>
                  </a:lnTo>
                  <a:lnTo>
                    <a:pt x="602195" y="71120"/>
                  </a:lnTo>
                  <a:lnTo>
                    <a:pt x="600710" y="71120"/>
                  </a:lnTo>
                  <a:lnTo>
                    <a:pt x="600227" y="72390"/>
                  </a:lnTo>
                  <a:lnTo>
                    <a:pt x="599135" y="72390"/>
                  </a:lnTo>
                  <a:lnTo>
                    <a:pt x="600392" y="76200"/>
                  </a:lnTo>
                  <a:lnTo>
                    <a:pt x="601459" y="80010"/>
                  </a:lnTo>
                  <a:lnTo>
                    <a:pt x="601141" y="81280"/>
                  </a:lnTo>
                  <a:lnTo>
                    <a:pt x="598843" y="82550"/>
                  </a:lnTo>
                  <a:lnTo>
                    <a:pt x="597649" y="83820"/>
                  </a:lnTo>
                  <a:lnTo>
                    <a:pt x="595058" y="85090"/>
                  </a:lnTo>
                  <a:lnTo>
                    <a:pt x="595058" y="99060"/>
                  </a:lnTo>
                  <a:lnTo>
                    <a:pt x="593788" y="100330"/>
                  </a:lnTo>
                  <a:lnTo>
                    <a:pt x="593039" y="100330"/>
                  </a:lnTo>
                  <a:lnTo>
                    <a:pt x="591553" y="99060"/>
                  </a:lnTo>
                  <a:lnTo>
                    <a:pt x="591832" y="99060"/>
                  </a:lnTo>
                  <a:lnTo>
                    <a:pt x="592023" y="97790"/>
                  </a:lnTo>
                  <a:lnTo>
                    <a:pt x="592162" y="96520"/>
                  </a:lnTo>
                  <a:lnTo>
                    <a:pt x="594106" y="96520"/>
                  </a:lnTo>
                  <a:lnTo>
                    <a:pt x="594639" y="97790"/>
                  </a:lnTo>
                  <a:lnTo>
                    <a:pt x="595058" y="99060"/>
                  </a:lnTo>
                  <a:lnTo>
                    <a:pt x="595058" y="85090"/>
                  </a:lnTo>
                  <a:lnTo>
                    <a:pt x="594169" y="83820"/>
                  </a:lnTo>
                  <a:lnTo>
                    <a:pt x="593890" y="82550"/>
                  </a:lnTo>
                  <a:lnTo>
                    <a:pt x="595947" y="80010"/>
                  </a:lnTo>
                  <a:lnTo>
                    <a:pt x="596214" y="78740"/>
                  </a:lnTo>
                  <a:lnTo>
                    <a:pt x="595985" y="76200"/>
                  </a:lnTo>
                  <a:lnTo>
                    <a:pt x="595058" y="77470"/>
                  </a:lnTo>
                  <a:lnTo>
                    <a:pt x="594207" y="78740"/>
                  </a:lnTo>
                  <a:lnTo>
                    <a:pt x="592823" y="81280"/>
                  </a:lnTo>
                  <a:lnTo>
                    <a:pt x="592264" y="81280"/>
                  </a:lnTo>
                  <a:lnTo>
                    <a:pt x="591820" y="83820"/>
                  </a:lnTo>
                  <a:lnTo>
                    <a:pt x="591108" y="85090"/>
                  </a:lnTo>
                  <a:lnTo>
                    <a:pt x="590308" y="86360"/>
                  </a:lnTo>
                  <a:lnTo>
                    <a:pt x="587921" y="87630"/>
                  </a:lnTo>
                  <a:lnTo>
                    <a:pt x="587603" y="87630"/>
                  </a:lnTo>
                  <a:lnTo>
                    <a:pt x="587400" y="88900"/>
                  </a:lnTo>
                  <a:lnTo>
                    <a:pt x="587260" y="90170"/>
                  </a:lnTo>
                  <a:lnTo>
                    <a:pt x="587082" y="90170"/>
                  </a:lnTo>
                  <a:lnTo>
                    <a:pt x="589775" y="95250"/>
                  </a:lnTo>
                  <a:lnTo>
                    <a:pt x="588924" y="97790"/>
                  </a:lnTo>
                  <a:lnTo>
                    <a:pt x="588975" y="99060"/>
                  </a:lnTo>
                  <a:lnTo>
                    <a:pt x="586828" y="100330"/>
                  </a:lnTo>
                  <a:lnTo>
                    <a:pt x="585647" y="97790"/>
                  </a:lnTo>
                  <a:lnTo>
                    <a:pt x="587883" y="95250"/>
                  </a:lnTo>
                  <a:lnTo>
                    <a:pt x="587336" y="93980"/>
                  </a:lnTo>
                  <a:lnTo>
                    <a:pt x="585330" y="93980"/>
                  </a:lnTo>
                  <a:lnTo>
                    <a:pt x="583958" y="95250"/>
                  </a:lnTo>
                  <a:lnTo>
                    <a:pt x="582117" y="95250"/>
                  </a:lnTo>
                  <a:lnTo>
                    <a:pt x="575881" y="99060"/>
                  </a:lnTo>
                  <a:lnTo>
                    <a:pt x="571309" y="100330"/>
                  </a:lnTo>
                  <a:lnTo>
                    <a:pt x="563702" y="100330"/>
                  </a:lnTo>
                  <a:lnTo>
                    <a:pt x="563486" y="99060"/>
                  </a:lnTo>
                  <a:lnTo>
                    <a:pt x="558507" y="96520"/>
                  </a:lnTo>
                  <a:lnTo>
                    <a:pt x="558139" y="99060"/>
                  </a:lnTo>
                  <a:lnTo>
                    <a:pt x="559333" y="102870"/>
                  </a:lnTo>
                  <a:lnTo>
                    <a:pt x="556704" y="105410"/>
                  </a:lnTo>
                  <a:lnTo>
                    <a:pt x="556856" y="105410"/>
                  </a:lnTo>
                  <a:lnTo>
                    <a:pt x="556958" y="106680"/>
                  </a:lnTo>
                  <a:lnTo>
                    <a:pt x="559041" y="111760"/>
                  </a:lnTo>
                  <a:lnTo>
                    <a:pt x="559955" y="114300"/>
                  </a:lnTo>
                  <a:lnTo>
                    <a:pt x="560819" y="115570"/>
                  </a:lnTo>
                  <a:lnTo>
                    <a:pt x="561086" y="116840"/>
                  </a:lnTo>
                  <a:lnTo>
                    <a:pt x="561479" y="118110"/>
                  </a:lnTo>
                  <a:lnTo>
                    <a:pt x="561301" y="119380"/>
                  </a:lnTo>
                  <a:lnTo>
                    <a:pt x="561327" y="120650"/>
                  </a:lnTo>
                  <a:lnTo>
                    <a:pt x="564286" y="120650"/>
                  </a:lnTo>
                  <a:lnTo>
                    <a:pt x="564311" y="123190"/>
                  </a:lnTo>
                  <a:lnTo>
                    <a:pt x="563333" y="123190"/>
                  </a:lnTo>
                  <a:lnTo>
                    <a:pt x="561632" y="124460"/>
                  </a:lnTo>
                  <a:lnTo>
                    <a:pt x="560489" y="125730"/>
                  </a:lnTo>
                  <a:lnTo>
                    <a:pt x="557377" y="125730"/>
                  </a:lnTo>
                  <a:lnTo>
                    <a:pt x="556793" y="127000"/>
                  </a:lnTo>
                  <a:lnTo>
                    <a:pt x="555447" y="129540"/>
                  </a:lnTo>
                  <a:lnTo>
                    <a:pt x="554888" y="127000"/>
                  </a:lnTo>
                  <a:lnTo>
                    <a:pt x="554558" y="125730"/>
                  </a:lnTo>
                  <a:lnTo>
                    <a:pt x="553656" y="124460"/>
                  </a:lnTo>
                  <a:lnTo>
                    <a:pt x="553085" y="123190"/>
                  </a:lnTo>
                  <a:lnTo>
                    <a:pt x="552615" y="121920"/>
                  </a:lnTo>
                  <a:lnTo>
                    <a:pt x="552094" y="121920"/>
                  </a:lnTo>
                  <a:lnTo>
                    <a:pt x="552094" y="130810"/>
                  </a:lnTo>
                  <a:lnTo>
                    <a:pt x="551268" y="130810"/>
                  </a:lnTo>
                  <a:lnTo>
                    <a:pt x="551535" y="129540"/>
                  </a:lnTo>
                  <a:lnTo>
                    <a:pt x="552069" y="129540"/>
                  </a:lnTo>
                  <a:lnTo>
                    <a:pt x="552094" y="130810"/>
                  </a:lnTo>
                  <a:lnTo>
                    <a:pt x="552094" y="121920"/>
                  </a:lnTo>
                  <a:lnTo>
                    <a:pt x="548462" y="121920"/>
                  </a:lnTo>
                  <a:lnTo>
                    <a:pt x="549732" y="118110"/>
                  </a:lnTo>
                  <a:lnTo>
                    <a:pt x="550570" y="115570"/>
                  </a:lnTo>
                  <a:lnTo>
                    <a:pt x="551421" y="113030"/>
                  </a:lnTo>
                  <a:lnTo>
                    <a:pt x="548474" y="111760"/>
                  </a:lnTo>
                  <a:lnTo>
                    <a:pt x="544982" y="111760"/>
                  </a:lnTo>
                  <a:lnTo>
                    <a:pt x="542467" y="109220"/>
                  </a:lnTo>
                  <a:lnTo>
                    <a:pt x="542734" y="107950"/>
                  </a:lnTo>
                  <a:lnTo>
                    <a:pt x="543115" y="106680"/>
                  </a:lnTo>
                  <a:lnTo>
                    <a:pt x="543382" y="102870"/>
                  </a:lnTo>
                  <a:lnTo>
                    <a:pt x="545198" y="101600"/>
                  </a:lnTo>
                  <a:lnTo>
                    <a:pt x="546303" y="100330"/>
                  </a:lnTo>
                  <a:lnTo>
                    <a:pt x="544372" y="97790"/>
                  </a:lnTo>
                  <a:lnTo>
                    <a:pt x="543318" y="96520"/>
                  </a:lnTo>
                  <a:lnTo>
                    <a:pt x="542798" y="95250"/>
                  </a:lnTo>
                  <a:lnTo>
                    <a:pt x="539521" y="95250"/>
                  </a:lnTo>
                  <a:lnTo>
                    <a:pt x="533298" y="99301"/>
                  </a:lnTo>
                  <a:lnTo>
                    <a:pt x="533298" y="123190"/>
                  </a:lnTo>
                  <a:lnTo>
                    <a:pt x="532752" y="124460"/>
                  </a:lnTo>
                  <a:lnTo>
                    <a:pt x="532587" y="124701"/>
                  </a:lnTo>
                  <a:lnTo>
                    <a:pt x="532587" y="133350"/>
                  </a:lnTo>
                  <a:lnTo>
                    <a:pt x="530225" y="133350"/>
                  </a:lnTo>
                  <a:lnTo>
                    <a:pt x="528993" y="129540"/>
                  </a:lnTo>
                  <a:lnTo>
                    <a:pt x="531622" y="129540"/>
                  </a:lnTo>
                  <a:lnTo>
                    <a:pt x="532104" y="130810"/>
                  </a:lnTo>
                  <a:lnTo>
                    <a:pt x="532587" y="133350"/>
                  </a:lnTo>
                  <a:lnTo>
                    <a:pt x="532587" y="124701"/>
                  </a:lnTo>
                  <a:lnTo>
                    <a:pt x="531863" y="125730"/>
                  </a:lnTo>
                  <a:lnTo>
                    <a:pt x="527342" y="127000"/>
                  </a:lnTo>
                  <a:lnTo>
                    <a:pt x="523544" y="127000"/>
                  </a:lnTo>
                  <a:lnTo>
                    <a:pt x="520687" y="123190"/>
                  </a:lnTo>
                  <a:lnTo>
                    <a:pt x="519912" y="123190"/>
                  </a:lnTo>
                  <a:lnTo>
                    <a:pt x="518795" y="121920"/>
                  </a:lnTo>
                  <a:lnTo>
                    <a:pt x="517715" y="120650"/>
                  </a:lnTo>
                  <a:lnTo>
                    <a:pt x="517474" y="119380"/>
                  </a:lnTo>
                  <a:lnTo>
                    <a:pt x="518452" y="119380"/>
                  </a:lnTo>
                  <a:lnTo>
                    <a:pt x="521804" y="120650"/>
                  </a:lnTo>
                  <a:lnTo>
                    <a:pt x="524764" y="121920"/>
                  </a:lnTo>
                  <a:lnTo>
                    <a:pt x="529475" y="119380"/>
                  </a:lnTo>
                  <a:lnTo>
                    <a:pt x="531164" y="120650"/>
                  </a:lnTo>
                  <a:lnTo>
                    <a:pt x="532980" y="120650"/>
                  </a:lnTo>
                  <a:lnTo>
                    <a:pt x="533019" y="121920"/>
                  </a:lnTo>
                  <a:lnTo>
                    <a:pt x="533298" y="123190"/>
                  </a:lnTo>
                  <a:lnTo>
                    <a:pt x="533298" y="99301"/>
                  </a:lnTo>
                  <a:lnTo>
                    <a:pt x="531710" y="100330"/>
                  </a:lnTo>
                  <a:lnTo>
                    <a:pt x="528777" y="102870"/>
                  </a:lnTo>
                  <a:lnTo>
                    <a:pt x="524433" y="104140"/>
                  </a:lnTo>
                  <a:lnTo>
                    <a:pt x="522439" y="104140"/>
                  </a:lnTo>
                  <a:lnTo>
                    <a:pt x="520687" y="105410"/>
                  </a:lnTo>
                  <a:lnTo>
                    <a:pt x="519938" y="106680"/>
                  </a:lnTo>
                  <a:lnTo>
                    <a:pt x="519010" y="107950"/>
                  </a:lnTo>
                  <a:lnTo>
                    <a:pt x="518655" y="107950"/>
                  </a:lnTo>
                  <a:lnTo>
                    <a:pt x="518655" y="115570"/>
                  </a:lnTo>
                  <a:lnTo>
                    <a:pt x="517004" y="115570"/>
                  </a:lnTo>
                  <a:lnTo>
                    <a:pt x="516648" y="114706"/>
                  </a:lnTo>
                  <a:lnTo>
                    <a:pt x="518655" y="115570"/>
                  </a:lnTo>
                  <a:lnTo>
                    <a:pt x="518655" y="107950"/>
                  </a:lnTo>
                  <a:lnTo>
                    <a:pt x="515759" y="107950"/>
                  </a:lnTo>
                  <a:lnTo>
                    <a:pt x="513219" y="110490"/>
                  </a:lnTo>
                  <a:lnTo>
                    <a:pt x="513397" y="110490"/>
                  </a:lnTo>
                  <a:lnTo>
                    <a:pt x="513676" y="111760"/>
                  </a:lnTo>
                  <a:lnTo>
                    <a:pt x="514134" y="113030"/>
                  </a:lnTo>
                  <a:lnTo>
                    <a:pt x="514070" y="114300"/>
                  </a:lnTo>
                  <a:lnTo>
                    <a:pt x="515721" y="114300"/>
                  </a:lnTo>
                  <a:lnTo>
                    <a:pt x="514311" y="115570"/>
                  </a:lnTo>
                  <a:lnTo>
                    <a:pt x="514515" y="116840"/>
                  </a:lnTo>
                  <a:lnTo>
                    <a:pt x="515747" y="116840"/>
                  </a:lnTo>
                  <a:lnTo>
                    <a:pt x="516661" y="118110"/>
                  </a:lnTo>
                  <a:lnTo>
                    <a:pt x="517309" y="119380"/>
                  </a:lnTo>
                  <a:lnTo>
                    <a:pt x="515061" y="119380"/>
                  </a:lnTo>
                  <a:lnTo>
                    <a:pt x="515861" y="121920"/>
                  </a:lnTo>
                  <a:lnTo>
                    <a:pt x="516115" y="123190"/>
                  </a:lnTo>
                  <a:lnTo>
                    <a:pt x="516331" y="123190"/>
                  </a:lnTo>
                  <a:lnTo>
                    <a:pt x="519849" y="124460"/>
                  </a:lnTo>
                  <a:lnTo>
                    <a:pt x="525716" y="130810"/>
                  </a:lnTo>
                  <a:lnTo>
                    <a:pt x="526161" y="133350"/>
                  </a:lnTo>
                  <a:lnTo>
                    <a:pt x="529259" y="134620"/>
                  </a:lnTo>
                  <a:lnTo>
                    <a:pt x="529386" y="134620"/>
                  </a:lnTo>
                  <a:lnTo>
                    <a:pt x="529653" y="135890"/>
                  </a:lnTo>
                  <a:lnTo>
                    <a:pt x="530009" y="137160"/>
                  </a:lnTo>
                  <a:lnTo>
                    <a:pt x="533857" y="137160"/>
                  </a:lnTo>
                  <a:lnTo>
                    <a:pt x="533844" y="133350"/>
                  </a:lnTo>
                  <a:lnTo>
                    <a:pt x="533958" y="129540"/>
                  </a:lnTo>
                  <a:lnTo>
                    <a:pt x="534123" y="128270"/>
                  </a:lnTo>
                  <a:lnTo>
                    <a:pt x="534377" y="127000"/>
                  </a:lnTo>
                  <a:lnTo>
                    <a:pt x="534873" y="124460"/>
                  </a:lnTo>
                  <a:lnTo>
                    <a:pt x="535457" y="121920"/>
                  </a:lnTo>
                  <a:lnTo>
                    <a:pt x="536079" y="119380"/>
                  </a:lnTo>
                  <a:lnTo>
                    <a:pt x="537718" y="118110"/>
                  </a:lnTo>
                  <a:lnTo>
                    <a:pt x="539635" y="119380"/>
                  </a:lnTo>
                  <a:lnTo>
                    <a:pt x="541959" y="119380"/>
                  </a:lnTo>
                  <a:lnTo>
                    <a:pt x="538391" y="123190"/>
                  </a:lnTo>
                  <a:lnTo>
                    <a:pt x="539064" y="123190"/>
                  </a:lnTo>
                  <a:lnTo>
                    <a:pt x="539711" y="124460"/>
                  </a:lnTo>
                  <a:lnTo>
                    <a:pt x="540639" y="124460"/>
                  </a:lnTo>
                  <a:lnTo>
                    <a:pt x="541439" y="127000"/>
                  </a:lnTo>
                  <a:lnTo>
                    <a:pt x="541413" y="128270"/>
                  </a:lnTo>
                  <a:lnTo>
                    <a:pt x="542455" y="129540"/>
                  </a:lnTo>
                  <a:lnTo>
                    <a:pt x="544995" y="129540"/>
                  </a:lnTo>
                  <a:lnTo>
                    <a:pt x="546506" y="130810"/>
                  </a:lnTo>
                  <a:lnTo>
                    <a:pt x="546900" y="130810"/>
                  </a:lnTo>
                  <a:lnTo>
                    <a:pt x="547560" y="132080"/>
                  </a:lnTo>
                  <a:lnTo>
                    <a:pt x="546963" y="133350"/>
                  </a:lnTo>
                  <a:lnTo>
                    <a:pt x="546442" y="133350"/>
                  </a:lnTo>
                  <a:lnTo>
                    <a:pt x="545160" y="135890"/>
                  </a:lnTo>
                  <a:lnTo>
                    <a:pt x="546379" y="137160"/>
                  </a:lnTo>
                  <a:lnTo>
                    <a:pt x="547776" y="135890"/>
                  </a:lnTo>
                  <a:lnTo>
                    <a:pt x="549465" y="134620"/>
                  </a:lnTo>
                  <a:lnTo>
                    <a:pt x="551586" y="135890"/>
                  </a:lnTo>
                  <a:lnTo>
                    <a:pt x="552792" y="137160"/>
                  </a:lnTo>
                  <a:lnTo>
                    <a:pt x="551472" y="139700"/>
                  </a:lnTo>
                  <a:lnTo>
                    <a:pt x="553377" y="140970"/>
                  </a:lnTo>
                  <a:lnTo>
                    <a:pt x="555218" y="139700"/>
                  </a:lnTo>
                  <a:lnTo>
                    <a:pt x="555345" y="137160"/>
                  </a:lnTo>
                  <a:lnTo>
                    <a:pt x="555713" y="134620"/>
                  </a:lnTo>
                  <a:lnTo>
                    <a:pt x="555904" y="133350"/>
                  </a:lnTo>
                  <a:lnTo>
                    <a:pt x="556310" y="132080"/>
                  </a:lnTo>
                  <a:lnTo>
                    <a:pt x="559612" y="132080"/>
                  </a:lnTo>
                  <a:lnTo>
                    <a:pt x="561682" y="135890"/>
                  </a:lnTo>
                  <a:lnTo>
                    <a:pt x="561187" y="137160"/>
                  </a:lnTo>
                  <a:lnTo>
                    <a:pt x="557390" y="139700"/>
                  </a:lnTo>
                  <a:lnTo>
                    <a:pt x="556221" y="140970"/>
                  </a:lnTo>
                  <a:lnTo>
                    <a:pt x="554977" y="142240"/>
                  </a:lnTo>
                  <a:lnTo>
                    <a:pt x="554723" y="143510"/>
                  </a:lnTo>
                  <a:lnTo>
                    <a:pt x="555104" y="146050"/>
                  </a:lnTo>
                  <a:lnTo>
                    <a:pt x="557352" y="147320"/>
                  </a:lnTo>
                  <a:lnTo>
                    <a:pt x="560158" y="144780"/>
                  </a:lnTo>
                  <a:lnTo>
                    <a:pt x="561086" y="142240"/>
                  </a:lnTo>
                  <a:lnTo>
                    <a:pt x="564057" y="143510"/>
                  </a:lnTo>
                  <a:lnTo>
                    <a:pt x="564794" y="142240"/>
                  </a:lnTo>
                  <a:lnTo>
                    <a:pt x="565581" y="140970"/>
                  </a:lnTo>
                  <a:lnTo>
                    <a:pt x="570382" y="140970"/>
                  </a:lnTo>
                  <a:lnTo>
                    <a:pt x="562978" y="146050"/>
                  </a:lnTo>
                  <a:lnTo>
                    <a:pt x="573544" y="140970"/>
                  </a:lnTo>
                  <a:lnTo>
                    <a:pt x="573938" y="140970"/>
                  </a:lnTo>
                  <a:lnTo>
                    <a:pt x="574687" y="142240"/>
                  </a:lnTo>
                  <a:lnTo>
                    <a:pt x="573557" y="144780"/>
                  </a:lnTo>
                  <a:lnTo>
                    <a:pt x="573278" y="146050"/>
                  </a:lnTo>
                  <a:lnTo>
                    <a:pt x="574319" y="148590"/>
                  </a:lnTo>
                  <a:lnTo>
                    <a:pt x="574738" y="148590"/>
                  </a:lnTo>
                  <a:lnTo>
                    <a:pt x="575627" y="149860"/>
                  </a:lnTo>
                  <a:lnTo>
                    <a:pt x="575919" y="151130"/>
                  </a:lnTo>
                  <a:lnTo>
                    <a:pt x="576160" y="151130"/>
                  </a:lnTo>
                  <a:lnTo>
                    <a:pt x="566635" y="158750"/>
                  </a:lnTo>
                  <a:lnTo>
                    <a:pt x="565607" y="158750"/>
                  </a:lnTo>
                  <a:lnTo>
                    <a:pt x="565213" y="157480"/>
                  </a:lnTo>
                  <a:lnTo>
                    <a:pt x="565353" y="154940"/>
                  </a:lnTo>
                  <a:lnTo>
                    <a:pt x="565734" y="153670"/>
                  </a:lnTo>
                  <a:lnTo>
                    <a:pt x="566381" y="151130"/>
                  </a:lnTo>
                  <a:lnTo>
                    <a:pt x="567347" y="151130"/>
                  </a:lnTo>
                  <a:lnTo>
                    <a:pt x="567664" y="152400"/>
                  </a:lnTo>
                  <a:lnTo>
                    <a:pt x="568464" y="153670"/>
                  </a:lnTo>
                  <a:lnTo>
                    <a:pt x="568909" y="154940"/>
                  </a:lnTo>
                  <a:lnTo>
                    <a:pt x="569937" y="154940"/>
                  </a:lnTo>
                  <a:lnTo>
                    <a:pt x="573087" y="152400"/>
                  </a:lnTo>
                  <a:lnTo>
                    <a:pt x="571779" y="151130"/>
                  </a:lnTo>
                  <a:lnTo>
                    <a:pt x="570331" y="148590"/>
                  </a:lnTo>
                  <a:lnTo>
                    <a:pt x="569937" y="146050"/>
                  </a:lnTo>
                  <a:lnTo>
                    <a:pt x="570966" y="144780"/>
                  </a:lnTo>
                  <a:lnTo>
                    <a:pt x="570103" y="144780"/>
                  </a:lnTo>
                  <a:lnTo>
                    <a:pt x="569239" y="143510"/>
                  </a:lnTo>
                  <a:lnTo>
                    <a:pt x="566267" y="147320"/>
                  </a:lnTo>
                  <a:lnTo>
                    <a:pt x="563270" y="149860"/>
                  </a:lnTo>
                  <a:lnTo>
                    <a:pt x="561530" y="156210"/>
                  </a:lnTo>
                  <a:lnTo>
                    <a:pt x="559689" y="157480"/>
                  </a:lnTo>
                  <a:lnTo>
                    <a:pt x="559155" y="157480"/>
                  </a:lnTo>
                  <a:lnTo>
                    <a:pt x="558228" y="158750"/>
                  </a:lnTo>
                  <a:lnTo>
                    <a:pt x="558571" y="160020"/>
                  </a:lnTo>
                  <a:lnTo>
                    <a:pt x="558901" y="160020"/>
                  </a:lnTo>
                  <a:lnTo>
                    <a:pt x="559498" y="163830"/>
                  </a:lnTo>
                  <a:lnTo>
                    <a:pt x="557542" y="167640"/>
                  </a:lnTo>
                  <a:lnTo>
                    <a:pt x="553110" y="168910"/>
                  </a:lnTo>
                  <a:lnTo>
                    <a:pt x="550684" y="170180"/>
                  </a:lnTo>
                  <a:lnTo>
                    <a:pt x="548309" y="170180"/>
                  </a:lnTo>
                  <a:lnTo>
                    <a:pt x="544880" y="167640"/>
                  </a:lnTo>
                  <a:lnTo>
                    <a:pt x="544118" y="166370"/>
                  </a:lnTo>
                  <a:lnTo>
                    <a:pt x="545376" y="163830"/>
                  </a:lnTo>
                  <a:lnTo>
                    <a:pt x="520306" y="185572"/>
                  </a:lnTo>
                  <a:lnTo>
                    <a:pt x="520306" y="199390"/>
                  </a:lnTo>
                  <a:lnTo>
                    <a:pt x="517423" y="201930"/>
                  </a:lnTo>
                  <a:lnTo>
                    <a:pt x="517372" y="200660"/>
                  </a:lnTo>
                  <a:lnTo>
                    <a:pt x="517017" y="199390"/>
                  </a:lnTo>
                  <a:lnTo>
                    <a:pt x="515810" y="198120"/>
                  </a:lnTo>
                  <a:lnTo>
                    <a:pt x="516267" y="196850"/>
                  </a:lnTo>
                  <a:lnTo>
                    <a:pt x="518236" y="196850"/>
                  </a:lnTo>
                  <a:lnTo>
                    <a:pt x="519125" y="198120"/>
                  </a:lnTo>
                  <a:lnTo>
                    <a:pt x="519760" y="199390"/>
                  </a:lnTo>
                  <a:lnTo>
                    <a:pt x="520306" y="199390"/>
                  </a:lnTo>
                  <a:lnTo>
                    <a:pt x="520306" y="185572"/>
                  </a:lnTo>
                  <a:lnTo>
                    <a:pt x="503008" y="200558"/>
                  </a:lnTo>
                  <a:lnTo>
                    <a:pt x="503008" y="214630"/>
                  </a:lnTo>
                  <a:lnTo>
                    <a:pt x="496836" y="219710"/>
                  </a:lnTo>
                  <a:lnTo>
                    <a:pt x="495490" y="217170"/>
                  </a:lnTo>
                  <a:lnTo>
                    <a:pt x="494944" y="215900"/>
                  </a:lnTo>
                  <a:lnTo>
                    <a:pt x="493776" y="213360"/>
                  </a:lnTo>
                  <a:lnTo>
                    <a:pt x="492823" y="212090"/>
                  </a:lnTo>
                  <a:lnTo>
                    <a:pt x="494106" y="210820"/>
                  </a:lnTo>
                  <a:lnTo>
                    <a:pt x="497306" y="210820"/>
                  </a:lnTo>
                  <a:lnTo>
                    <a:pt x="498436" y="212090"/>
                  </a:lnTo>
                  <a:lnTo>
                    <a:pt x="500938" y="213360"/>
                  </a:lnTo>
                  <a:lnTo>
                    <a:pt x="503008" y="214630"/>
                  </a:lnTo>
                  <a:lnTo>
                    <a:pt x="503008" y="200558"/>
                  </a:lnTo>
                  <a:lnTo>
                    <a:pt x="488238" y="213360"/>
                  </a:lnTo>
                  <a:lnTo>
                    <a:pt x="476173" y="208280"/>
                  </a:lnTo>
                  <a:lnTo>
                    <a:pt x="480136" y="200660"/>
                  </a:lnTo>
                  <a:lnTo>
                    <a:pt x="480974" y="200660"/>
                  </a:lnTo>
                  <a:lnTo>
                    <a:pt x="484682" y="199390"/>
                  </a:lnTo>
                  <a:lnTo>
                    <a:pt x="484593" y="198120"/>
                  </a:lnTo>
                  <a:lnTo>
                    <a:pt x="484619" y="194310"/>
                  </a:lnTo>
                  <a:lnTo>
                    <a:pt x="483463" y="190500"/>
                  </a:lnTo>
                  <a:lnTo>
                    <a:pt x="480148" y="190500"/>
                  </a:lnTo>
                  <a:lnTo>
                    <a:pt x="479602" y="191770"/>
                  </a:lnTo>
                  <a:lnTo>
                    <a:pt x="479196" y="193040"/>
                  </a:lnTo>
                  <a:lnTo>
                    <a:pt x="477901" y="195580"/>
                  </a:lnTo>
                  <a:lnTo>
                    <a:pt x="476758" y="196850"/>
                  </a:lnTo>
                  <a:lnTo>
                    <a:pt x="472008" y="196850"/>
                  </a:lnTo>
                  <a:lnTo>
                    <a:pt x="470814" y="199390"/>
                  </a:lnTo>
                  <a:lnTo>
                    <a:pt x="469874" y="200660"/>
                  </a:lnTo>
                  <a:lnTo>
                    <a:pt x="468503" y="204470"/>
                  </a:lnTo>
                  <a:lnTo>
                    <a:pt x="468464" y="205740"/>
                  </a:lnTo>
                  <a:lnTo>
                    <a:pt x="467753" y="205740"/>
                  </a:lnTo>
                  <a:lnTo>
                    <a:pt x="466928" y="209550"/>
                  </a:lnTo>
                  <a:lnTo>
                    <a:pt x="464985" y="212090"/>
                  </a:lnTo>
                  <a:lnTo>
                    <a:pt x="461886" y="213360"/>
                  </a:lnTo>
                  <a:lnTo>
                    <a:pt x="458622" y="210820"/>
                  </a:lnTo>
                  <a:lnTo>
                    <a:pt x="455434" y="212090"/>
                  </a:lnTo>
                  <a:lnTo>
                    <a:pt x="450049" y="217170"/>
                  </a:lnTo>
                  <a:lnTo>
                    <a:pt x="448767" y="218440"/>
                  </a:lnTo>
                  <a:lnTo>
                    <a:pt x="449110" y="218440"/>
                  </a:lnTo>
                  <a:lnTo>
                    <a:pt x="473252" y="219710"/>
                  </a:lnTo>
                  <a:lnTo>
                    <a:pt x="471601" y="220980"/>
                  </a:lnTo>
                  <a:lnTo>
                    <a:pt x="470509" y="222250"/>
                  </a:lnTo>
                  <a:lnTo>
                    <a:pt x="475272" y="222250"/>
                  </a:lnTo>
                  <a:lnTo>
                    <a:pt x="474484" y="219710"/>
                  </a:lnTo>
                  <a:lnTo>
                    <a:pt x="490270" y="219710"/>
                  </a:lnTo>
                  <a:lnTo>
                    <a:pt x="513956" y="220980"/>
                  </a:lnTo>
                  <a:lnTo>
                    <a:pt x="509079" y="227330"/>
                  </a:lnTo>
                  <a:lnTo>
                    <a:pt x="506298" y="227330"/>
                  </a:lnTo>
                  <a:lnTo>
                    <a:pt x="503580" y="228600"/>
                  </a:lnTo>
                  <a:lnTo>
                    <a:pt x="501611" y="231140"/>
                  </a:lnTo>
                  <a:lnTo>
                    <a:pt x="500621" y="231140"/>
                  </a:lnTo>
                  <a:lnTo>
                    <a:pt x="497293" y="224790"/>
                  </a:lnTo>
                  <a:lnTo>
                    <a:pt x="495134" y="223520"/>
                  </a:lnTo>
                  <a:lnTo>
                    <a:pt x="494512" y="224790"/>
                  </a:lnTo>
                  <a:lnTo>
                    <a:pt x="493941" y="226060"/>
                  </a:lnTo>
                  <a:lnTo>
                    <a:pt x="492429" y="227330"/>
                  </a:lnTo>
                  <a:lnTo>
                    <a:pt x="491464" y="227330"/>
                  </a:lnTo>
                  <a:lnTo>
                    <a:pt x="490270" y="228600"/>
                  </a:lnTo>
                  <a:lnTo>
                    <a:pt x="491324" y="229870"/>
                  </a:lnTo>
                  <a:lnTo>
                    <a:pt x="491934" y="229870"/>
                  </a:lnTo>
                  <a:lnTo>
                    <a:pt x="495096" y="231140"/>
                  </a:lnTo>
                  <a:lnTo>
                    <a:pt x="497573" y="232410"/>
                  </a:lnTo>
                  <a:lnTo>
                    <a:pt x="500519" y="233680"/>
                  </a:lnTo>
                  <a:lnTo>
                    <a:pt x="501713" y="233680"/>
                  </a:lnTo>
                  <a:lnTo>
                    <a:pt x="504748" y="231140"/>
                  </a:lnTo>
                  <a:lnTo>
                    <a:pt x="529082" y="210820"/>
                  </a:lnTo>
                  <a:lnTo>
                    <a:pt x="529678" y="210820"/>
                  </a:lnTo>
                  <a:lnTo>
                    <a:pt x="530047" y="209550"/>
                  </a:lnTo>
                  <a:lnTo>
                    <a:pt x="534644" y="205740"/>
                  </a:lnTo>
                  <a:lnTo>
                    <a:pt x="539775" y="205740"/>
                  </a:lnTo>
                  <a:lnTo>
                    <a:pt x="540219" y="201930"/>
                  </a:lnTo>
                  <a:lnTo>
                    <a:pt x="540359" y="200660"/>
                  </a:lnTo>
                  <a:lnTo>
                    <a:pt x="544931" y="200660"/>
                  </a:lnTo>
                  <a:lnTo>
                    <a:pt x="545477" y="198120"/>
                  </a:lnTo>
                  <a:lnTo>
                    <a:pt x="544957" y="200660"/>
                  </a:lnTo>
                  <a:lnTo>
                    <a:pt x="546646" y="201930"/>
                  </a:lnTo>
                  <a:lnTo>
                    <a:pt x="547827" y="203200"/>
                  </a:lnTo>
                  <a:lnTo>
                    <a:pt x="548779" y="204470"/>
                  </a:lnTo>
                  <a:lnTo>
                    <a:pt x="544842" y="208280"/>
                  </a:lnTo>
                  <a:lnTo>
                    <a:pt x="544207" y="207010"/>
                  </a:lnTo>
                  <a:lnTo>
                    <a:pt x="544144" y="205740"/>
                  </a:lnTo>
                  <a:lnTo>
                    <a:pt x="542264" y="205740"/>
                  </a:lnTo>
                  <a:lnTo>
                    <a:pt x="542505" y="207010"/>
                  </a:lnTo>
                  <a:lnTo>
                    <a:pt x="542645" y="208280"/>
                  </a:lnTo>
                  <a:lnTo>
                    <a:pt x="542848" y="209550"/>
                  </a:lnTo>
                  <a:lnTo>
                    <a:pt x="504063" y="238760"/>
                  </a:lnTo>
                  <a:lnTo>
                    <a:pt x="502653" y="237490"/>
                  </a:lnTo>
                  <a:lnTo>
                    <a:pt x="501091" y="237490"/>
                  </a:lnTo>
                  <a:lnTo>
                    <a:pt x="498576" y="238760"/>
                  </a:lnTo>
                  <a:lnTo>
                    <a:pt x="497014" y="238760"/>
                  </a:lnTo>
                  <a:lnTo>
                    <a:pt x="496760" y="241300"/>
                  </a:lnTo>
                  <a:lnTo>
                    <a:pt x="496925" y="242570"/>
                  </a:lnTo>
                  <a:lnTo>
                    <a:pt x="496658" y="242570"/>
                  </a:lnTo>
                  <a:lnTo>
                    <a:pt x="496608" y="243840"/>
                  </a:lnTo>
                  <a:lnTo>
                    <a:pt x="497268" y="243840"/>
                  </a:lnTo>
                  <a:lnTo>
                    <a:pt x="493776" y="246380"/>
                  </a:lnTo>
                  <a:lnTo>
                    <a:pt x="456260" y="294640"/>
                  </a:lnTo>
                  <a:lnTo>
                    <a:pt x="454901" y="292100"/>
                  </a:lnTo>
                  <a:lnTo>
                    <a:pt x="453047" y="292100"/>
                  </a:lnTo>
                  <a:lnTo>
                    <a:pt x="450659" y="293370"/>
                  </a:lnTo>
                  <a:lnTo>
                    <a:pt x="448779" y="298450"/>
                  </a:lnTo>
                  <a:lnTo>
                    <a:pt x="445020" y="299720"/>
                  </a:lnTo>
                  <a:lnTo>
                    <a:pt x="443623" y="295910"/>
                  </a:lnTo>
                  <a:lnTo>
                    <a:pt x="443230" y="295910"/>
                  </a:lnTo>
                  <a:lnTo>
                    <a:pt x="442861" y="297180"/>
                  </a:lnTo>
                  <a:lnTo>
                    <a:pt x="442899" y="299720"/>
                  </a:lnTo>
                  <a:lnTo>
                    <a:pt x="442633" y="302260"/>
                  </a:lnTo>
                  <a:lnTo>
                    <a:pt x="440016" y="304800"/>
                  </a:lnTo>
                  <a:lnTo>
                    <a:pt x="440207" y="306070"/>
                  </a:lnTo>
                  <a:lnTo>
                    <a:pt x="440029" y="307340"/>
                  </a:lnTo>
                  <a:lnTo>
                    <a:pt x="445350" y="307340"/>
                  </a:lnTo>
                  <a:lnTo>
                    <a:pt x="448424" y="304800"/>
                  </a:lnTo>
                  <a:lnTo>
                    <a:pt x="451129" y="302260"/>
                  </a:lnTo>
                  <a:lnTo>
                    <a:pt x="454660" y="300990"/>
                  </a:lnTo>
                  <a:lnTo>
                    <a:pt x="457263" y="299720"/>
                  </a:lnTo>
                  <a:lnTo>
                    <a:pt x="467677" y="294640"/>
                  </a:lnTo>
                  <a:lnTo>
                    <a:pt x="478104" y="289560"/>
                  </a:lnTo>
                  <a:lnTo>
                    <a:pt x="501421" y="275590"/>
                  </a:lnTo>
                  <a:lnTo>
                    <a:pt x="524675" y="260350"/>
                  </a:lnTo>
                  <a:lnTo>
                    <a:pt x="530034" y="256540"/>
                  </a:lnTo>
                  <a:lnTo>
                    <a:pt x="547903" y="243840"/>
                  </a:lnTo>
                  <a:lnTo>
                    <a:pt x="539572" y="242570"/>
                  </a:lnTo>
                  <a:lnTo>
                    <a:pt x="506907" y="256540"/>
                  </a:lnTo>
                  <a:lnTo>
                    <a:pt x="563435" y="208280"/>
                  </a:lnTo>
                  <a:lnTo>
                    <a:pt x="575335" y="198120"/>
                  </a:lnTo>
                  <a:lnTo>
                    <a:pt x="576821" y="196850"/>
                  </a:lnTo>
                  <a:lnTo>
                    <a:pt x="579793" y="194310"/>
                  </a:lnTo>
                  <a:lnTo>
                    <a:pt x="600621" y="176530"/>
                  </a:lnTo>
                  <a:lnTo>
                    <a:pt x="601052" y="177800"/>
                  </a:lnTo>
                  <a:lnTo>
                    <a:pt x="601408" y="177800"/>
                  </a:lnTo>
                  <a:lnTo>
                    <a:pt x="601662" y="179070"/>
                  </a:lnTo>
                  <a:lnTo>
                    <a:pt x="602919" y="177800"/>
                  </a:lnTo>
                  <a:lnTo>
                    <a:pt x="603262" y="177800"/>
                  </a:lnTo>
                  <a:lnTo>
                    <a:pt x="603745" y="176530"/>
                  </a:lnTo>
                  <a:lnTo>
                    <a:pt x="604469" y="176530"/>
                  </a:lnTo>
                  <a:lnTo>
                    <a:pt x="609688" y="172720"/>
                  </a:lnTo>
                  <a:lnTo>
                    <a:pt x="610476" y="172720"/>
                  </a:lnTo>
                  <a:lnTo>
                    <a:pt x="609803" y="171450"/>
                  </a:lnTo>
                  <a:lnTo>
                    <a:pt x="609104" y="171450"/>
                  </a:lnTo>
                  <a:lnTo>
                    <a:pt x="608279" y="170180"/>
                  </a:lnTo>
                  <a:lnTo>
                    <a:pt x="621182" y="160020"/>
                  </a:lnTo>
                  <a:lnTo>
                    <a:pt x="618705" y="160020"/>
                  </a:lnTo>
                  <a:lnTo>
                    <a:pt x="618337" y="161290"/>
                  </a:lnTo>
                  <a:lnTo>
                    <a:pt x="614959" y="163830"/>
                  </a:lnTo>
                  <a:lnTo>
                    <a:pt x="611416" y="165100"/>
                  </a:lnTo>
                  <a:lnTo>
                    <a:pt x="605396" y="168910"/>
                  </a:lnTo>
                  <a:lnTo>
                    <a:pt x="603021" y="171450"/>
                  </a:lnTo>
                  <a:lnTo>
                    <a:pt x="599528" y="170180"/>
                  </a:lnTo>
                  <a:lnTo>
                    <a:pt x="600024" y="167640"/>
                  </a:lnTo>
                  <a:lnTo>
                    <a:pt x="600354" y="166370"/>
                  </a:lnTo>
                  <a:lnTo>
                    <a:pt x="598741" y="167640"/>
                  </a:lnTo>
                  <a:lnTo>
                    <a:pt x="598449" y="166370"/>
                  </a:lnTo>
                  <a:lnTo>
                    <a:pt x="596950" y="167640"/>
                  </a:lnTo>
                  <a:lnTo>
                    <a:pt x="595807" y="167640"/>
                  </a:lnTo>
                  <a:lnTo>
                    <a:pt x="593471" y="170180"/>
                  </a:lnTo>
                  <a:lnTo>
                    <a:pt x="592289" y="170180"/>
                  </a:lnTo>
                  <a:lnTo>
                    <a:pt x="590600" y="171450"/>
                  </a:lnTo>
                  <a:lnTo>
                    <a:pt x="591807" y="172720"/>
                  </a:lnTo>
                  <a:lnTo>
                    <a:pt x="562495" y="194310"/>
                  </a:lnTo>
                  <a:lnTo>
                    <a:pt x="561047" y="193040"/>
                  </a:lnTo>
                  <a:lnTo>
                    <a:pt x="559308" y="193040"/>
                  </a:lnTo>
                  <a:lnTo>
                    <a:pt x="558126" y="191770"/>
                  </a:lnTo>
                  <a:lnTo>
                    <a:pt x="555548" y="191770"/>
                  </a:lnTo>
                  <a:lnTo>
                    <a:pt x="554609" y="190500"/>
                  </a:lnTo>
                  <a:lnTo>
                    <a:pt x="554126" y="189230"/>
                  </a:lnTo>
                  <a:lnTo>
                    <a:pt x="562470" y="181610"/>
                  </a:lnTo>
                  <a:lnTo>
                    <a:pt x="563384" y="182880"/>
                  </a:lnTo>
                  <a:lnTo>
                    <a:pt x="563727" y="184150"/>
                  </a:lnTo>
                  <a:lnTo>
                    <a:pt x="565264" y="182880"/>
                  </a:lnTo>
                  <a:lnTo>
                    <a:pt x="564908" y="181610"/>
                  </a:lnTo>
                  <a:lnTo>
                    <a:pt x="564654" y="181610"/>
                  </a:lnTo>
                  <a:lnTo>
                    <a:pt x="564273" y="180340"/>
                  </a:lnTo>
                  <a:lnTo>
                    <a:pt x="569048" y="176530"/>
                  </a:lnTo>
                  <a:lnTo>
                    <a:pt x="573557" y="176530"/>
                  </a:lnTo>
                  <a:lnTo>
                    <a:pt x="575017" y="175260"/>
                  </a:lnTo>
                  <a:lnTo>
                    <a:pt x="578243" y="175260"/>
                  </a:lnTo>
                  <a:lnTo>
                    <a:pt x="579043" y="172720"/>
                  </a:lnTo>
                  <a:lnTo>
                    <a:pt x="582282" y="173990"/>
                  </a:lnTo>
                  <a:lnTo>
                    <a:pt x="582803" y="172720"/>
                  </a:lnTo>
                  <a:lnTo>
                    <a:pt x="583247" y="171450"/>
                  </a:lnTo>
                  <a:lnTo>
                    <a:pt x="581774" y="172720"/>
                  </a:lnTo>
                  <a:lnTo>
                    <a:pt x="580440" y="172720"/>
                  </a:lnTo>
                  <a:lnTo>
                    <a:pt x="582028" y="171450"/>
                  </a:lnTo>
                  <a:lnTo>
                    <a:pt x="583704" y="170180"/>
                  </a:lnTo>
                  <a:lnTo>
                    <a:pt x="585279" y="168910"/>
                  </a:lnTo>
                  <a:lnTo>
                    <a:pt x="585190" y="167640"/>
                  </a:lnTo>
                  <a:lnTo>
                    <a:pt x="584936" y="167640"/>
                  </a:lnTo>
                  <a:lnTo>
                    <a:pt x="583628" y="166370"/>
                  </a:lnTo>
                  <a:lnTo>
                    <a:pt x="582587" y="166370"/>
                  </a:lnTo>
                  <a:lnTo>
                    <a:pt x="580999" y="167640"/>
                  </a:lnTo>
                  <a:lnTo>
                    <a:pt x="580364" y="168910"/>
                  </a:lnTo>
                  <a:lnTo>
                    <a:pt x="579615" y="170180"/>
                  </a:lnTo>
                  <a:lnTo>
                    <a:pt x="578523" y="170180"/>
                  </a:lnTo>
                  <a:lnTo>
                    <a:pt x="578027" y="168910"/>
                  </a:lnTo>
                  <a:lnTo>
                    <a:pt x="585025" y="162560"/>
                  </a:lnTo>
                  <a:lnTo>
                    <a:pt x="585711" y="162560"/>
                  </a:lnTo>
                  <a:lnTo>
                    <a:pt x="585825" y="161290"/>
                  </a:lnTo>
                  <a:lnTo>
                    <a:pt x="588784" y="158750"/>
                  </a:lnTo>
                  <a:lnTo>
                    <a:pt x="591731" y="156210"/>
                  </a:lnTo>
                  <a:lnTo>
                    <a:pt x="592912" y="156210"/>
                  </a:lnTo>
                  <a:lnTo>
                    <a:pt x="597141" y="157480"/>
                  </a:lnTo>
                  <a:lnTo>
                    <a:pt x="599287" y="156210"/>
                  </a:lnTo>
                  <a:lnTo>
                    <a:pt x="599427" y="151130"/>
                  </a:lnTo>
                  <a:lnTo>
                    <a:pt x="599211" y="149860"/>
                  </a:lnTo>
                  <a:lnTo>
                    <a:pt x="606983" y="143510"/>
                  </a:lnTo>
                  <a:lnTo>
                    <a:pt x="607110" y="144780"/>
                  </a:lnTo>
                  <a:lnTo>
                    <a:pt x="607568" y="146050"/>
                  </a:lnTo>
                  <a:lnTo>
                    <a:pt x="609219" y="146050"/>
                  </a:lnTo>
                  <a:lnTo>
                    <a:pt x="609549" y="144780"/>
                  </a:lnTo>
                  <a:lnTo>
                    <a:pt x="610336" y="144780"/>
                  </a:lnTo>
                  <a:lnTo>
                    <a:pt x="609815" y="143510"/>
                  </a:lnTo>
                  <a:lnTo>
                    <a:pt x="609663" y="142240"/>
                  </a:lnTo>
                  <a:lnTo>
                    <a:pt x="609612" y="140970"/>
                  </a:lnTo>
                  <a:lnTo>
                    <a:pt x="612432" y="138430"/>
                  </a:lnTo>
                  <a:lnTo>
                    <a:pt x="612698" y="138430"/>
                  </a:lnTo>
                  <a:lnTo>
                    <a:pt x="613778" y="137160"/>
                  </a:lnTo>
                  <a:lnTo>
                    <a:pt x="612990" y="139700"/>
                  </a:lnTo>
                  <a:lnTo>
                    <a:pt x="616648" y="139700"/>
                  </a:lnTo>
                  <a:lnTo>
                    <a:pt x="619201" y="137160"/>
                  </a:lnTo>
                  <a:lnTo>
                    <a:pt x="618375" y="137160"/>
                  </a:lnTo>
                  <a:lnTo>
                    <a:pt x="617804" y="135890"/>
                  </a:lnTo>
                  <a:lnTo>
                    <a:pt x="615899" y="135890"/>
                  </a:lnTo>
                  <a:lnTo>
                    <a:pt x="618782" y="133350"/>
                  </a:lnTo>
                  <a:lnTo>
                    <a:pt x="623112" y="129540"/>
                  </a:lnTo>
                  <a:lnTo>
                    <a:pt x="625513" y="129540"/>
                  </a:lnTo>
                  <a:lnTo>
                    <a:pt x="628713" y="128270"/>
                  </a:lnTo>
                  <a:lnTo>
                    <a:pt x="630034" y="128270"/>
                  </a:lnTo>
                  <a:lnTo>
                    <a:pt x="632040" y="130810"/>
                  </a:lnTo>
                  <a:lnTo>
                    <a:pt x="633209" y="130810"/>
                  </a:lnTo>
                  <a:lnTo>
                    <a:pt x="634060" y="132080"/>
                  </a:lnTo>
                  <a:lnTo>
                    <a:pt x="635558" y="132080"/>
                  </a:lnTo>
                  <a:lnTo>
                    <a:pt x="639787" y="130810"/>
                  </a:lnTo>
                  <a:lnTo>
                    <a:pt x="640524" y="129540"/>
                  </a:lnTo>
                  <a:lnTo>
                    <a:pt x="641959" y="130810"/>
                  </a:lnTo>
                  <a:lnTo>
                    <a:pt x="643280" y="130810"/>
                  </a:lnTo>
                  <a:lnTo>
                    <a:pt x="644207" y="129540"/>
                  </a:lnTo>
                  <a:lnTo>
                    <a:pt x="636028" y="120650"/>
                  </a:lnTo>
                  <a:lnTo>
                    <a:pt x="637603" y="118110"/>
                  </a:lnTo>
                  <a:lnTo>
                    <a:pt x="640791" y="116840"/>
                  </a:lnTo>
                  <a:lnTo>
                    <a:pt x="640219" y="118110"/>
                  </a:lnTo>
                  <a:lnTo>
                    <a:pt x="640334" y="119380"/>
                  </a:lnTo>
                  <a:lnTo>
                    <a:pt x="641731" y="120650"/>
                  </a:lnTo>
                  <a:lnTo>
                    <a:pt x="642073" y="118110"/>
                  </a:lnTo>
                  <a:lnTo>
                    <a:pt x="643229" y="118110"/>
                  </a:lnTo>
                  <a:lnTo>
                    <a:pt x="645134" y="119380"/>
                  </a:lnTo>
                  <a:lnTo>
                    <a:pt x="645998" y="120650"/>
                  </a:lnTo>
                  <a:lnTo>
                    <a:pt x="648525" y="121920"/>
                  </a:lnTo>
                  <a:lnTo>
                    <a:pt x="650074" y="123190"/>
                  </a:lnTo>
                  <a:lnTo>
                    <a:pt x="651014" y="125730"/>
                  </a:lnTo>
                  <a:lnTo>
                    <a:pt x="651675" y="127000"/>
                  </a:lnTo>
                  <a:lnTo>
                    <a:pt x="649693" y="128270"/>
                  </a:lnTo>
                  <a:lnTo>
                    <a:pt x="655078" y="127000"/>
                  </a:lnTo>
                  <a:lnTo>
                    <a:pt x="657745" y="125730"/>
                  </a:lnTo>
                  <a:lnTo>
                    <a:pt x="657110" y="127000"/>
                  </a:lnTo>
                  <a:lnTo>
                    <a:pt x="656628" y="128270"/>
                  </a:lnTo>
                  <a:lnTo>
                    <a:pt x="656259" y="129540"/>
                  </a:lnTo>
                  <a:lnTo>
                    <a:pt x="664171" y="123190"/>
                  </a:lnTo>
                  <a:lnTo>
                    <a:pt x="664451" y="123190"/>
                  </a:lnTo>
                  <a:lnTo>
                    <a:pt x="665162" y="124460"/>
                  </a:lnTo>
                  <a:lnTo>
                    <a:pt x="665797" y="124460"/>
                  </a:lnTo>
                  <a:lnTo>
                    <a:pt x="666102" y="125730"/>
                  </a:lnTo>
                  <a:lnTo>
                    <a:pt x="666432" y="125730"/>
                  </a:lnTo>
                  <a:lnTo>
                    <a:pt x="669188" y="123190"/>
                  </a:lnTo>
                  <a:lnTo>
                    <a:pt x="670560" y="121920"/>
                  </a:lnTo>
                  <a:lnTo>
                    <a:pt x="672503" y="120650"/>
                  </a:lnTo>
                  <a:lnTo>
                    <a:pt x="667461" y="120650"/>
                  </a:lnTo>
                  <a:lnTo>
                    <a:pt x="677075" y="111760"/>
                  </a:lnTo>
                  <a:lnTo>
                    <a:pt x="677303" y="113030"/>
                  </a:lnTo>
                  <a:lnTo>
                    <a:pt x="677316" y="114300"/>
                  </a:lnTo>
                  <a:lnTo>
                    <a:pt x="675259" y="115570"/>
                  </a:lnTo>
                  <a:lnTo>
                    <a:pt x="674992" y="116840"/>
                  </a:lnTo>
                  <a:lnTo>
                    <a:pt x="674420" y="118110"/>
                  </a:lnTo>
                  <a:lnTo>
                    <a:pt x="675398" y="118110"/>
                  </a:lnTo>
                  <a:lnTo>
                    <a:pt x="678891" y="115608"/>
                  </a:lnTo>
                  <a:lnTo>
                    <a:pt x="680453" y="116840"/>
                  </a:lnTo>
                  <a:lnTo>
                    <a:pt x="682218" y="118110"/>
                  </a:lnTo>
                  <a:lnTo>
                    <a:pt x="683069" y="118110"/>
                  </a:lnTo>
                  <a:lnTo>
                    <a:pt x="685139" y="116840"/>
                  </a:lnTo>
                  <a:lnTo>
                    <a:pt x="684834" y="116840"/>
                  </a:lnTo>
                  <a:lnTo>
                    <a:pt x="683552" y="115570"/>
                  </a:lnTo>
                  <a:lnTo>
                    <a:pt x="682523" y="114300"/>
                  </a:lnTo>
                  <a:lnTo>
                    <a:pt x="683247" y="113030"/>
                  </a:lnTo>
                  <a:lnTo>
                    <a:pt x="683539" y="113030"/>
                  </a:lnTo>
                  <a:lnTo>
                    <a:pt x="683310" y="111760"/>
                  </a:lnTo>
                  <a:lnTo>
                    <a:pt x="683094" y="110490"/>
                  </a:lnTo>
                  <a:lnTo>
                    <a:pt x="680377" y="110490"/>
                  </a:lnTo>
                  <a:lnTo>
                    <a:pt x="680377" y="113030"/>
                  </a:lnTo>
                  <a:lnTo>
                    <a:pt x="680288" y="114300"/>
                  </a:lnTo>
                  <a:lnTo>
                    <a:pt x="679691" y="114300"/>
                  </a:lnTo>
                  <a:lnTo>
                    <a:pt x="679716" y="113030"/>
                  </a:lnTo>
                  <a:lnTo>
                    <a:pt x="680377" y="113030"/>
                  </a:lnTo>
                  <a:lnTo>
                    <a:pt x="680377" y="110490"/>
                  </a:lnTo>
                  <a:lnTo>
                    <a:pt x="679462" y="110490"/>
                  </a:lnTo>
                  <a:lnTo>
                    <a:pt x="671525" y="111760"/>
                  </a:lnTo>
                  <a:lnTo>
                    <a:pt x="665378" y="116840"/>
                  </a:lnTo>
                  <a:lnTo>
                    <a:pt x="666140" y="115570"/>
                  </a:lnTo>
                  <a:lnTo>
                    <a:pt x="667131" y="114300"/>
                  </a:lnTo>
                  <a:lnTo>
                    <a:pt x="668235" y="113030"/>
                  </a:lnTo>
                  <a:lnTo>
                    <a:pt x="660679" y="113880"/>
                  </a:lnTo>
                  <a:lnTo>
                    <a:pt x="660679" y="120650"/>
                  </a:lnTo>
                  <a:lnTo>
                    <a:pt x="653757" y="125730"/>
                  </a:lnTo>
                  <a:lnTo>
                    <a:pt x="653707" y="124460"/>
                  </a:lnTo>
                  <a:lnTo>
                    <a:pt x="653529" y="123190"/>
                  </a:lnTo>
                  <a:lnTo>
                    <a:pt x="652170" y="119380"/>
                  </a:lnTo>
                  <a:lnTo>
                    <a:pt x="650506" y="118110"/>
                  </a:lnTo>
                  <a:lnTo>
                    <a:pt x="649503" y="116840"/>
                  </a:lnTo>
                  <a:lnTo>
                    <a:pt x="646963" y="116840"/>
                  </a:lnTo>
                  <a:lnTo>
                    <a:pt x="646112" y="115570"/>
                  </a:lnTo>
                  <a:lnTo>
                    <a:pt x="644918" y="115570"/>
                  </a:lnTo>
                  <a:lnTo>
                    <a:pt x="644309" y="114300"/>
                  </a:lnTo>
                  <a:lnTo>
                    <a:pt x="644740" y="113030"/>
                  </a:lnTo>
                  <a:lnTo>
                    <a:pt x="645477" y="111760"/>
                  </a:lnTo>
                  <a:lnTo>
                    <a:pt x="647661" y="110490"/>
                  </a:lnTo>
                  <a:lnTo>
                    <a:pt x="649236" y="111760"/>
                  </a:lnTo>
                  <a:lnTo>
                    <a:pt x="650748" y="110490"/>
                  </a:lnTo>
                  <a:lnTo>
                    <a:pt x="653364" y="113030"/>
                  </a:lnTo>
                  <a:lnTo>
                    <a:pt x="653783" y="115570"/>
                  </a:lnTo>
                  <a:lnTo>
                    <a:pt x="654215" y="116840"/>
                  </a:lnTo>
                  <a:lnTo>
                    <a:pt x="654405" y="116840"/>
                  </a:lnTo>
                  <a:lnTo>
                    <a:pt x="654583" y="118110"/>
                  </a:lnTo>
                  <a:lnTo>
                    <a:pt x="657059" y="118110"/>
                  </a:lnTo>
                  <a:lnTo>
                    <a:pt x="658977" y="119380"/>
                  </a:lnTo>
                  <a:lnTo>
                    <a:pt x="660679" y="120650"/>
                  </a:lnTo>
                  <a:lnTo>
                    <a:pt x="660679" y="113880"/>
                  </a:lnTo>
                  <a:lnTo>
                    <a:pt x="656844" y="114300"/>
                  </a:lnTo>
                  <a:lnTo>
                    <a:pt x="661187" y="111760"/>
                  </a:lnTo>
                  <a:lnTo>
                    <a:pt x="663829" y="110490"/>
                  </a:lnTo>
                  <a:lnTo>
                    <a:pt x="653770" y="114300"/>
                  </a:lnTo>
                  <a:lnTo>
                    <a:pt x="658469" y="110490"/>
                  </a:lnTo>
                  <a:lnTo>
                    <a:pt x="661593" y="107950"/>
                  </a:lnTo>
                  <a:lnTo>
                    <a:pt x="660692" y="106680"/>
                  </a:lnTo>
                  <a:lnTo>
                    <a:pt x="661162" y="105410"/>
                  </a:lnTo>
                  <a:lnTo>
                    <a:pt x="662216" y="104140"/>
                  </a:lnTo>
                  <a:lnTo>
                    <a:pt x="663486" y="106680"/>
                  </a:lnTo>
                  <a:lnTo>
                    <a:pt x="667791" y="102870"/>
                  </a:lnTo>
                  <a:lnTo>
                    <a:pt x="669213" y="101600"/>
                  </a:lnTo>
                  <a:lnTo>
                    <a:pt x="669010" y="100330"/>
                  </a:lnTo>
                  <a:lnTo>
                    <a:pt x="668121" y="97790"/>
                  </a:lnTo>
                  <a:lnTo>
                    <a:pt x="669086" y="95250"/>
                  </a:lnTo>
                  <a:lnTo>
                    <a:pt x="668616" y="93980"/>
                  </a:lnTo>
                  <a:lnTo>
                    <a:pt x="668147" y="92710"/>
                  </a:lnTo>
                  <a:lnTo>
                    <a:pt x="668769" y="92710"/>
                  </a:lnTo>
                  <a:lnTo>
                    <a:pt x="669480" y="93980"/>
                  </a:lnTo>
                  <a:lnTo>
                    <a:pt x="670471" y="95250"/>
                  </a:lnTo>
                  <a:lnTo>
                    <a:pt x="671156" y="96520"/>
                  </a:lnTo>
                  <a:lnTo>
                    <a:pt x="674357" y="96520"/>
                  </a:lnTo>
                  <a:lnTo>
                    <a:pt x="680834" y="91440"/>
                  </a:lnTo>
                  <a:lnTo>
                    <a:pt x="680859" y="90170"/>
                  </a:lnTo>
                  <a:lnTo>
                    <a:pt x="680389" y="88900"/>
                  </a:lnTo>
                  <a:lnTo>
                    <a:pt x="678992" y="86360"/>
                  </a:lnTo>
                  <a:lnTo>
                    <a:pt x="678764" y="86360"/>
                  </a:lnTo>
                  <a:lnTo>
                    <a:pt x="680859" y="85090"/>
                  </a:lnTo>
                  <a:lnTo>
                    <a:pt x="685647" y="85090"/>
                  </a:lnTo>
                  <a:lnTo>
                    <a:pt x="687374" y="86360"/>
                  </a:lnTo>
                  <a:lnTo>
                    <a:pt x="709307" y="67310"/>
                  </a:lnTo>
                  <a:lnTo>
                    <a:pt x="709015" y="66040"/>
                  </a:lnTo>
                  <a:lnTo>
                    <a:pt x="707859" y="60960"/>
                  </a:lnTo>
                  <a:lnTo>
                    <a:pt x="710120" y="60960"/>
                  </a:lnTo>
                  <a:lnTo>
                    <a:pt x="711733" y="58420"/>
                  </a:lnTo>
                  <a:lnTo>
                    <a:pt x="714819" y="59690"/>
                  </a:lnTo>
                  <a:lnTo>
                    <a:pt x="714552" y="60960"/>
                  </a:lnTo>
                  <a:lnTo>
                    <a:pt x="715606" y="62230"/>
                  </a:lnTo>
                  <a:lnTo>
                    <a:pt x="718616" y="59690"/>
                  </a:lnTo>
                  <a:lnTo>
                    <a:pt x="718654" y="58420"/>
                  </a:lnTo>
                  <a:lnTo>
                    <a:pt x="718947" y="58420"/>
                  </a:lnTo>
                  <a:lnTo>
                    <a:pt x="719391" y="57150"/>
                  </a:lnTo>
                  <a:lnTo>
                    <a:pt x="720826" y="57150"/>
                  </a:lnTo>
                  <a:lnTo>
                    <a:pt x="721385" y="55880"/>
                  </a:lnTo>
                  <a:lnTo>
                    <a:pt x="718261" y="55880"/>
                  </a:lnTo>
                  <a:lnTo>
                    <a:pt x="717753" y="53340"/>
                  </a:lnTo>
                  <a:lnTo>
                    <a:pt x="716762" y="52070"/>
                  </a:lnTo>
                  <a:lnTo>
                    <a:pt x="714400" y="55880"/>
                  </a:lnTo>
                  <a:lnTo>
                    <a:pt x="711250" y="58420"/>
                  </a:lnTo>
                  <a:lnTo>
                    <a:pt x="706183" y="57150"/>
                  </a:lnTo>
                  <a:lnTo>
                    <a:pt x="705396" y="58420"/>
                  </a:lnTo>
                  <a:lnTo>
                    <a:pt x="703008" y="58420"/>
                  </a:lnTo>
                  <a:lnTo>
                    <a:pt x="701040" y="60960"/>
                  </a:lnTo>
                  <a:lnTo>
                    <a:pt x="698627" y="55880"/>
                  </a:lnTo>
                  <a:lnTo>
                    <a:pt x="703173" y="57150"/>
                  </a:lnTo>
                  <a:lnTo>
                    <a:pt x="703427" y="54610"/>
                  </a:lnTo>
                  <a:lnTo>
                    <a:pt x="701954" y="54610"/>
                  </a:lnTo>
                  <a:lnTo>
                    <a:pt x="700608" y="53340"/>
                  </a:lnTo>
                  <a:lnTo>
                    <a:pt x="697509" y="55880"/>
                  </a:lnTo>
                  <a:lnTo>
                    <a:pt x="692429" y="55880"/>
                  </a:lnTo>
                  <a:lnTo>
                    <a:pt x="691832" y="58420"/>
                  </a:lnTo>
                  <a:lnTo>
                    <a:pt x="693508" y="59690"/>
                  </a:lnTo>
                  <a:lnTo>
                    <a:pt x="694690" y="60960"/>
                  </a:lnTo>
                  <a:lnTo>
                    <a:pt x="695642" y="62230"/>
                  </a:lnTo>
                  <a:lnTo>
                    <a:pt x="691705" y="66040"/>
                  </a:lnTo>
                  <a:lnTo>
                    <a:pt x="691070" y="64770"/>
                  </a:lnTo>
                  <a:lnTo>
                    <a:pt x="691007" y="63500"/>
                  </a:lnTo>
                  <a:lnTo>
                    <a:pt x="689140" y="63500"/>
                  </a:lnTo>
                  <a:lnTo>
                    <a:pt x="689368" y="64770"/>
                  </a:lnTo>
                  <a:lnTo>
                    <a:pt x="689508" y="66040"/>
                  </a:lnTo>
                  <a:lnTo>
                    <a:pt x="689711" y="67310"/>
                  </a:lnTo>
                  <a:lnTo>
                    <a:pt x="672998" y="80010"/>
                  </a:lnTo>
                  <a:lnTo>
                    <a:pt x="673163" y="81280"/>
                  </a:lnTo>
                  <a:lnTo>
                    <a:pt x="677926" y="82550"/>
                  </a:lnTo>
                  <a:lnTo>
                    <a:pt x="676198" y="83820"/>
                  </a:lnTo>
                  <a:lnTo>
                    <a:pt x="674890" y="85090"/>
                  </a:lnTo>
                  <a:lnTo>
                    <a:pt x="669874" y="85090"/>
                  </a:lnTo>
                  <a:lnTo>
                    <a:pt x="668782" y="87630"/>
                  </a:lnTo>
                  <a:lnTo>
                    <a:pt x="668502" y="90170"/>
                  </a:lnTo>
                  <a:lnTo>
                    <a:pt x="668426" y="91440"/>
                  </a:lnTo>
                  <a:lnTo>
                    <a:pt x="668134" y="91440"/>
                  </a:lnTo>
                  <a:lnTo>
                    <a:pt x="667943" y="92710"/>
                  </a:lnTo>
                  <a:lnTo>
                    <a:pt x="667067" y="91440"/>
                  </a:lnTo>
                  <a:lnTo>
                    <a:pt x="662330" y="91440"/>
                  </a:lnTo>
                  <a:lnTo>
                    <a:pt x="664489" y="86360"/>
                  </a:lnTo>
                  <a:lnTo>
                    <a:pt x="664260" y="86360"/>
                  </a:lnTo>
                  <a:lnTo>
                    <a:pt x="662127" y="87820"/>
                  </a:lnTo>
                  <a:lnTo>
                    <a:pt x="662127" y="104140"/>
                  </a:lnTo>
                  <a:lnTo>
                    <a:pt x="659599" y="104140"/>
                  </a:lnTo>
                  <a:lnTo>
                    <a:pt x="659358" y="102870"/>
                  </a:lnTo>
                  <a:lnTo>
                    <a:pt x="661047" y="102870"/>
                  </a:lnTo>
                  <a:lnTo>
                    <a:pt x="662127" y="104140"/>
                  </a:lnTo>
                  <a:lnTo>
                    <a:pt x="662127" y="87820"/>
                  </a:lnTo>
                  <a:lnTo>
                    <a:pt x="660539" y="88900"/>
                  </a:lnTo>
                  <a:lnTo>
                    <a:pt x="660158" y="90170"/>
                  </a:lnTo>
                  <a:lnTo>
                    <a:pt x="659079" y="91440"/>
                  </a:lnTo>
                  <a:lnTo>
                    <a:pt x="658329" y="93980"/>
                  </a:lnTo>
                  <a:lnTo>
                    <a:pt x="656958" y="92710"/>
                  </a:lnTo>
                  <a:lnTo>
                    <a:pt x="656666" y="92710"/>
                  </a:lnTo>
                  <a:lnTo>
                    <a:pt x="656920" y="91440"/>
                  </a:lnTo>
                  <a:lnTo>
                    <a:pt x="650925" y="96520"/>
                  </a:lnTo>
                  <a:lnTo>
                    <a:pt x="649516" y="95250"/>
                  </a:lnTo>
                  <a:lnTo>
                    <a:pt x="647954" y="95250"/>
                  </a:lnTo>
                  <a:lnTo>
                    <a:pt x="645439" y="96520"/>
                  </a:lnTo>
                  <a:lnTo>
                    <a:pt x="643877" y="96520"/>
                  </a:lnTo>
                  <a:lnTo>
                    <a:pt x="643470" y="100330"/>
                  </a:lnTo>
                  <a:lnTo>
                    <a:pt x="644131" y="101600"/>
                  </a:lnTo>
                  <a:lnTo>
                    <a:pt x="640486" y="104470"/>
                  </a:lnTo>
                  <a:lnTo>
                    <a:pt x="640486" y="116840"/>
                  </a:lnTo>
                  <a:lnTo>
                    <a:pt x="638365" y="116840"/>
                  </a:lnTo>
                  <a:lnTo>
                    <a:pt x="639876" y="115570"/>
                  </a:lnTo>
                  <a:lnTo>
                    <a:pt x="640321" y="115570"/>
                  </a:lnTo>
                  <a:lnTo>
                    <a:pt x="640486" y="116840"/>
                  </a:lnTo>
                  <a:lnTo>
                    <a:pt x="640486" y="104470"/>
                  </a:lnTo>
                  <a:lnTo>
                    <a:pt x="631177" y="111760"/>
                  </a:lnTo>
                  <a:lnTo>
                    <a:pt x="631901" y="109220"/>
                  </a:lnTo>
                  <a:lnTo>
                    <a:pt x="632345" y="107950"/>
                  </a:lnTo>
                  <a:lnTo>
                    <a:pt x="634187" y="105410"/>
                  </a:lnTo>
                  <a:lnTo>
                    <a:pt x="634707" y="104140"/>
                  </a:lnTo>
                  <a:lnTo>
                    <a:pt x="634974" y="102870"/>
                  </a:lnTo>
                  <a:lnTo>
                    <a:pt x="644423" y="95250"/>
                  </a:lnTo>
                  <a:lnTo>
                    <a:pt x="647573" y="92710"/>
                  </a:lnTo>
                  <a:lnTo>
                    <a:pt x="649147" y="91440"/>
                  </a:lnTo>
                  <a:lnTo>
                    <a:pt x="655459" y="86360"/>
                  </a:lnTo>
                  <a:lnTo>
                    <a:pt x="655281" y="85090"/>
                  </a:lnTo>
                  <a:lnTo>
                    <a:pt x="655142" y="85090"/>
                  </a:lnTo>
                  <a:lnTo>
                    <a:pt x="657707" y="82550"/>
                  </a:lnTo>
                  <a:lnTo>
                    <a:pt x="665416" y="74930"/>
                  </a:lnTo>
                  <a:lnTo>
                    <a:pt x="667994" y="74930"/>
                  </a:lnTo>
                  <a:lnTo>
                    <a:pt x="675944" y="68580"/>
                  </a:lnTo>
                  <a:lnTo>
                    <a:pt x="676186" y="68580"/>
                  </a:lnTo>
                  <a:lnTo>
                    <a:pt x="676529" y="67310"/>
                  </a:lnTo>
                  <a:lnTo>
                    <a:pt x="676833" y="67310"/>
                  </a:lnTo>
                  <a:lnTo>
                    <a:pt x="681507" y="63500"/>
                  </a:lnTo>
                  <a:lnTo>
                    <a:pt x="683018" y="63500"/>
                  </a:lnTo>
                  <a:lnTo>
                    <a:pt x="684542" y="62230"/>
                  </a:lnTo>
                  <a:lnTo>
                    <a:pt x="686219" y="63500"/>
                  </a:lnTo>
                  <a:lnTo>
                    <a:pt x="686396" y="63500"/>
                  </a:lnTo>
                  <a:lnTo>
                    <a:pt x="686638" y="62230"/>
                  </a:lnTo>
                  <a:lnTo>
                    <a:pt x="687222" y="58420"/>
                  </a:lnTo>
                  <a:lnTo>
                    <a:pt x="691794" y="58420"/>
                  </a:lnTo>
                  <a:lnTo>
                    <a:pt x="692340" y="55880"/>
                  </a:lnTo>
                  <a:lnTo>
                    <a:pt x="685774" y="55880"/>
                  </a:lnTo>
                  <a:lnTo>
                    <a:pt x="685431" y="54610"/>
                  </a:lnTo>
                  <a:lnTo>
                    <a:pt x="685698" y="54610"/>
                  </a:lnTo>
                  <a:lnTo>
                    <a:pt x="689521" y="50800"/>
                  </a:lnTo>
                  <a:lnTo>
                    <a:pt x="689660" y="50800"/>
                  </a:lnTo>
                  <a:lnTo>
                    <a:pt x="700671" y="39370"/>
                  </a:lnTo>
                  <a:lnTo>
                    <a:pt x="701776" y="39370"/>
                  </a:lnTo>
                  <a:lnTo>
                    <a:pt x="702449" y="40640"/>
                  </a:lnTo>
                  <a:lnTo>
                    <a:pt x="704062" y="40640"/>
                  </a:lnTo>
                  <a:lnTo>
                    <a:pt x="704799" y="41910"/>
                  </a:lnTo>
                  <a:lnTo>
                    <a:pt x="707618" y="39370"/>
                  </a:lnTo>
                  <a:lnTo>
                    <a:pt x="706513" y="36830"/>
                  </a:lnTo>
                  <a:lnTo>
                    <a:pt x="704011" y="36830"/>
                  </a:lnTo>
                  <a:lnTo>
                    <a:pt x="707504" y="33020"/>
                  </a:lnTo>
                  <a:lnTo>
                    <a:pt x="710069" y="35560"/>
                  </a:lnTo>
                  <a:lnTo>
                    <a:pt x="712304" y="34290"/>
                  </a:lnTo>
                  <a:lnTo>
                    <a:pt x="712749" y="35560"/>
                  </a:lnTo>
                  <a:lnTo>
                    <a:pt x="713143" y="35560"/>
                  </a:lnTo>
                  <a:lnTo>
                    <a:pt x="715911" y="34290"/>
                  </a:lnTo>
                  <a:lnTo>
                    <a:pt x="720420" y="34290"/>
                  </a:lnTo>
                  <a:lnTo>
                    <a:pt x="721880" y="33020"/>
                  </a:lnTo>
                  <a:lnTo>
                    <a:pt x="725106" y="33020"/>
                  </a:lnTo>
                  <a:lnTo>
                    <a:pt x="725906" y="30480"/>
                  </a:lnTo>
                  <a:lnTo>
                    <a:pt x="730186" y="31750"/>
                  </a:lnTo>
                  <a:lnTo>
                    <a:pt x="730173" y="30480"/>
                  </a:lnTo>
                  <a:lnTo>
                    <a:pt x="730148" y="27940"/>
                  </a:lnTo>
                  <a:lnTo>
                    <a:pt x="731812" y="27940"/>
                  </a:lnTo>
                  <a:lnTo>
                    <a:pt x="730288" y="26670"/>
                  </a:lnTo>
                  <a:lnTo>
                    <a:pt x="731710" y="25400"/>
                  </a:lnTo>
                  <a:lnTo>
                    <a:pt x="731520" y="24130"/>
                  </a:lnTo>
                  <a:lnTo>
                    <a:pt x="729449" y="24130"/>
                  </a:lnTo>
                  <a:lnTo>
                    <a:pt x="727862" y="25400"/>
                  </a:lnTo>
                  <a:lnTo>
                    <a:pt x="727227" y="26670"/>
                  </a:lnTo>
                  <a:lnTo>
                    <a:pt x="726478" y="27940"/>
                  </a:lnTo>
                  <a:lnTo>
                    <a:pt x="725424" y="27940"/>
                  </a:lnTo>
                  <a:lnTo>
                    <a:pt x="724928" y="26670"/>
                  </a:lnTo>
                  <a:lnTo>
                    <a:pt x="724954" y="25400"/>
                  </a:lnTo>
                  <a:lnTo>
                    <a:pt x="729526" y="21590"/>
                  </a:lnTo>
                  <a:lnTo>
                    <a:pt x="728027" y="20320"/>
                  </a:lnTo>
                  <a:lnTo>
                    <a:pt x="728433" y="17780"/>
                  </a:lnTo>
                  <a:lnTo>
                    <a:pt x="731824" y="15240"/>
                  </a:lnTo>
                  <a:lnTo>
                    <a:pt x="732370" y="1524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3" name="object 143" descr=""/>
            <p:cNvSpPr/>
            <p:nvPr/>
          </p:nvSpPr>
          <p:spPr>
            <a:xfrm>
              <a:off x="4374083" y="6056954"/>
              <a:ext cx="708660" cy="525145"/>
            </a:xfrm>
            <a:custGeom>
              <a:avLst/>
              <a:gdLst/>
              <a:ahLst/>
              <a:cxnLst/>
              <a:rect l="l" t="t" r="r" b="b"/>
              <a:pathLst>
                <a:path w="708660" h="525145">
                  <a:moveTo>
                    <a:pt x="16370" y="388721"/>
                  </a:moveTo>
                  <a:lnTo>
                    <a:pt x="14973" y="386156"/>
                  </a:lnTo>
                  <a:lnTo>
                    <a:pt x="13817" y="384263"/>
                  </a:lnTo>
                  <a:lnTo>
                    <a:pt x="13004" y="383197"/>
                  </a:lnTo>
                  <a:lnTo>
                    <a:pt x="11557" y="382790"/>
                  </a:lnTo>
                  <a:lnTo>
                    <a:pt x="7696" y="384479"/>
                  </a:lnTo>
                  <a:lnTo>
                    <a:pt x="4686" y="384797"/>
                  </a:lnTo>
                  <a:lnTo>
                    <a:pt x="1485" y="382397"/>
                  </a:lnTo>
                  <a:lnTo>
                    <a:pt x="774" y="382917"/>
                  </a:lnTo>
                  <a:lnTo>
                    <a:pt x="0" y="383247"/>
                  </a:lnTo>
                  <a:lnTo>
                    <a:pt x="2057" y="385991"/>
                  </a:lnTo>
                  <a:lnTo>
                    <a:pt x="4864" y="386880"/>
                  </a:lnTo>
                  <a:lnTo>
                    <a:pt x="7670" y="387527"/>
                  </a:lnTo>
                  <a:lnTo>
                    <a:pt x="8077" y="387286"/>
                  </a:lnTo>
                  <a:lnTo>
                    <a:pt x="9702" y="386257"/>
                  </a:lnTo>
                  <a:lnTo>
                    <a:pt x="11468" y="386080"/>
                  </a:lnTo>
                  <a:lnTo>
                    <a:pt x="13335" y="386334"/>
                  </a:lnTo>
                  <a:lnTo>
                    <a:pt x="12001" y="387477"/>
                  </a:lnTo>
                  <a:lnTo>
                    <a:pt x="11188" y="388137"/>
                  </a:lnTo>
                  <a:lnTo>
                    <a:pt x="12852" y="388353"/>
                  </a:lnTo>
                  <a:lnTo>
                    <a:pt x="14554" y="388493"/>
                  </a:lnTo>
                  <a:lnTo>
                    <a:pt x="16370" y="388721"/>
                  </a:lnTo>
                  <a:close/>
                </a:path>
                <a:path w="708660" h="525145">
                  <a:moveTo>
                    <a:pt x="50304" y="388594"/>
                  </a:moveTo>
                  <a:lnTo>
                    <a:pt x="48298" y="389674"/>
                  </a:lnTo>
                  <a:lnTo>
                    <a:pt x="47421" y="390156"/>
                  </a:lnTo>
                  <a:lnTo>
                    <a:pt x="44983" y="391477"/>
                  </a:lnTo>
                  <a:lnTo>
                    <a:pt x="45935" y="391604"/>
                  </a:lnTo>
                  <a:lnTo>
                    <a:pt x="46647" y="391693"/>
                  </a:lnTo>
                  <a:lnTo>
                    <a:pt x="47193" y="391706"/>
                  </a:lnTo>
                  <a:lnTo>
                    <a:pt x="48818" y="391718"/>
                  </a:lnTo>
                  <a:lnTo>
                    <a:pt x="49110" y="391083"/>
                  </a:lnTo>
                  <a:lnTo>
                    <a:pt x="50304" y="388594"/>
                  </a:lnTo>
                  <a:close/>
                </a:path>
                <a:path w="708660" h="525145">
                  <a:moveTo>
                    <a:pt x="64312" y="377837"/>
                  </a:moveTo>
                  <a:lnTo>
                    <a:pt x="61074" y="374497"/>
                  </a:lnTo>
                  <a:lnTo>
                    <a:pt x="57619" y="372516"/>
                  </a:lnTo>
                  <a:lnTo>
                    <a:pt x="53530" y="370065"/>
                  </a:lnTo>
                  <a:lnTo>
                    <a:pt x="54051" y="372656"/>
                  </a:lnTo>
                  <a:lnTo>
                    <a:pt x="55143" y="374738"/>
                  </a:lnTo>
                  <a:lnTo>
                    <a:pt x="55727" y="376821"/>
                  </a:lnTo>
                  <a:lnTo>
                    <a:pt x="55918" y="377469"/>
                  </a:lnTo>
                  <a:lnTo>
                    <a:pt x="56045" y="378142"/>
                  </a:lnTo>
                  <a:lnTo>
                    <a:pt x="56134" y="379349"/>
                  </a:lnTo>
                  <a:lnTo>
                    <a:pt x="56108" y="379920"/>
                  </a:lnTo>
                  <a:lnTo>
                    <a:pt x="56375" y="380263"/>
                  </a:lnTo>
                  <a:lnTo>
                    <a:pt x="56997" y="380847"/>
                  </a:lnTo>
                  <a:lnTo>
                    <a:pt x="57632" y="381304"/>
                  </a:lnTo>
                  <a:lnTo>
                    <a:pt x="58496" y="381876"/>
                  </a:lnTo>
                  <a:lnTo>
                    <a:pt x="59867" y="382028"/>
                  </a:lnTo>
                  <a:lnTo>
                    <a:pt x="60490" y="378904"/>
                  </a:lnTo>
                  <a:lnTo>
                    <a:pt x="62103" y="378752"/>
                  </a:lnTo>
                  <a:lnTo>
                    <a:pt x="64135" y="377926"/>
                  </a:lnTo>
                  <a:lnTo>
                    <a:pt x="64312" y="377837"/>
                  </a:lnTo>
                  <a:close/>
                </a:path>
                <a:path w="708660" h="525145">
                  <a:moveTo>
                    <a:pt x="83832" y="479933"/>
                  </a:moveTo>
                  <a:lnTo>
                    <a:pt x="83591" y="479767"/>
                  </a:lnTo>
                  <a:lnTo>
                    <a:pt x="83350" y="479602"/>
                  </a:lnTo>
                  <a:lnTo>
                    <a:pt x="83108" y="479450"/>
                  </a:lnTo>
                  <a:lnTo>
                    <a:pt x="82969" y="479475"/>
                  </a:lnTo>
                  <a:lnTo>
                    <a:pt x="83832" y="479933"/>
                  </a:lnTo>
                  <a:close/>
                </a:path>
                <a:path w="708660" h="525145">
                  <a:moveTo>
                    <a:pt x="86956" y="523633"/>
                  </a:moveTo>
                  <a:lnTo>
                    <a:pt x="86626" y="523494"/>
                  </a:lnTo>
                  <a:lnTo>
                    <a:pt x="85394" y="522706"/>
                  </a:lnTo>
                  <a:lnTo>
                    <a:pt x="84886" y="521284"/>
                  </a:lnTo>
                  <a:lnTo>
                    <a:pt x="83134" y="521360"/>
                  </a:lnTo>
                  <a:lnTo>
                    <a:pt x="85191" y="524535"/>
                  </a:lnTo>
                  <a:lnTo>
                    <a:pt x="85699" y="524510"/>
                  </a:lnTo>
                  <a:lnTo>
                    <a:pt x="86537" y="523900"/>
                  </a:lnTo>
                  <a:lnTo>
                    <a:pt x="86956" y="523633"/>
                  </a:lnTo>
                  <a:close/>
                </a:path>
                <a:path w="708660" h="525145">
                  <a:moveTo>
                    <a:pt x="93218" y="519785"/>
                  </a:moveTo>
                  <a:lnTo>
                    <a:pt x="92265" y="519112"/>
                  </a:lnTo>
                  <a:lnTo>
                    <a:pt x="92265" y="519963"/>
                  </a:lnTo>
                  <a:lnTo>
                    <a:pt x="91605" y="520788"/>
                  </a:lnTo>
                  <a:lnTo>
                    <a:pt x="91224" y="520420"/>
                  </a:lnTo>
                  <a:lnTo>
                    <a:pt x="92265" y="519963"/>
                  </a:lnTo>
                  <a:lnTo>
                    <a:pt x="92265" y="519112"/>
                  </a:lnTo>
                  <a:lnTo>
                    <a:pt x="91440" y="518528"/>
                  </a:lnTo>
                  <a:lnTo>
                    <a:pt x="89623" y="517271"/>
                  </a:lnTo>
                  <a:lnTo>
                    <a:pt x="87820" y="515835"/>
                  </a:lnTo>
                  <a:lnTo>
                    <a:pt x="90716" y="513651"/>
                  </a:lnTo>
                  <a:lnTo>
                    <a:pt x="90233" y="513549"/>
                  </a:lnTo>
                  <a:lnTo>
                    <a:pt x="89890" y="513575"/>
                  </a:lnTo>
                  <a:lnTo>
                    <a:pt x="88734" y="514388"/>
                  </a:lnTo>
                  <a:lnTo>
                    <a:pt x="87109" y="515086"/>
                  </a:lnTo>
                  <a:lnTo>
                    <a:pt x="86410" y="516788"/>
                  </a:lnTo>
                  <a:lnTo>
                    <a:pt x="86423" y="517982"/>
                  </a:lnTo>
                  <a:lnTo>
                    <a:pt x="88303" y="518833"/>
                  </a:lnTo>
                  <a:lnTo>
                    <a:pt x="86614" y="519417"/>
                  </a:lnTo>
                  <a:lnTo>
                    <a:pt x="87007" y="520674"/>
                  </a:lnTo>
                  <a:lnTo>
                    <a:pt x="87947" y="521639"/>
                  </a:lnTo>
                  <a:lnTo>
                    <a:pt x="89027" y="522541"/>
                  </a:lnTo>
                  <a:lnTo>
                    <a:pt x="90741" y="521779"/>
                  </a:lnTo>
                  <a:lnTo>
                    <a:pt x="92163" y="520788"/>
                  </a:lnTo>
                  <a:lnTo>
                    <a:pt x="93040" y="519963"/>
                  </a:lnTo>
                  <a:lnTo>
                    <a:pt x="93218" y="519785"/>
                  </a:lnTo>
                  <a:close/>
                </a:path>
                <a:path w="708660" h="525145">
                  <a:moveTo>
                    <a:pt x="101841" y="345440"/>
                  </a:moveTo>
                  <a:lnTo>
                    <a:pt x="101600" y="345160"/>
                  </a:lnTo>
                  <a:lnTo>
                    <a:pt x="101460" y="345427"/>
                  </a:lnTo>
                  <a:lnTo>
                    <a:pt x="101841" y="345440"/>
                  </a:lnTo>
                  <a:close/>
                </a:path>
                <a:path w="708660" h="525145">
                  <a:moveTo>
                    <a:pt x="103187" y="512127"/>
                  </a:moveTo>
                  <a:lnTo>
                    <a:pt x="102298" y="510933"/>
                  </a:lnTo>
                  <a:lnTo>
                    <a:pt x="101282" y="510273"/>
                  </a:lnTo>
                  <a:lnTo>
                    <a:pt x="100114" y="509955"/>
                  </a:lnTo>
                  <a:lnTo>
                    <a:pt x="98031" y="512610"/>
                  </a:lnTo>
                  <a:lnTo>
                    <a:pt x="98577" y="513232"/>
                  </a:lnTo>
                  <a:lnTo>
                    <a:pt x="99288" y="513791"/>
                  </a:lnTo>
                  <a:lnTo>
                    <a:pt x="100164" y="514324"/>
                  </a:lnTo>
                  <a:lnTo>
                    <a:pt x="102171" y="512864"/>
                  </a:lnTo>
                  <a:lnTo>
                    <a:pt x="103187" y="512127"/>
                  </a:lnTo>
                  <a:close/>
                </a:path>
                <a:path w="708660" h="525145">
                  <a:moveTo>
                    <a:pt x="106057" y="351066"/>
                  </a:moveTo>
                  <a:lnTo>
                    <a:pt x="105168" y="349275"/>
                  </a:lnTo>
                  <a:lnTo>
                    <a:pt x="104406" y="349186"/>
                  </a:lnTo>
                  <a:lnTo>
                    <a:pt x="104267" y="349173"/>
                  </a:lnTo>
                  <a:lnTo>
                    <a:pt x="103949" y="349377"/>
                  </a:lnTo>
                  <a:lnTo>
                    <a:pt x="104076" y="350431"/>
                  </a:lnTo>
                  <a:lnTo>
                    <a:pt x="104241" y="351409"/>
                  </a:lnTo>
                  <a:lnTo>
                    <a:pt x="104406" y="352488"/>
                  </a:lnTo>
                  <a:lnTo>
                    <a:pt x="105130" y="352196"/>
                  </a:lnTo>
                  <a:lnTo>
                    <a:pt x="105638" y="352158"/>
                  </a:lnTo>
                  <a:lnTo>
                    <a:pt x="106057" y="351066"/>
                  </a:lnTo>
                  <a:close/>
                </a:path>
                <a:path w="708660" h="525145">
                  <a:moveTo>
                    <a:pt x="113068" y="495452"/>
                  </a:moveTo>
                  <a:lnTo>
                    <a:pt x="112788" y="494842"/>
                  </a:lnTo>
                  <a:lnTo>
                    <a:pt x="112331" y="494398"/>
                  </a:lnTo>
                  <a:lnTo>
                    <a:pt x="111125" y="495947"/>
                  </a:lnTo>
                  <a:lnTo>
                    <a:pt x="111455" y="496049"/>
                  </a:lnTo>
                  <a:lnTo>
                    <a:pt x="112153" y="496214"/>
                  </a:lnTo>
                  <a:lnTo>
                    <a:pt x="112445" y="496303"/>
                  </a:lnTo>
                  <a:lnTo>
                    <a:pt x="113055" y="496366"/>
                  </a:lnTo>
                  <a:lnTo>
                    <a:pt x="113068" y="495452"/>
                  </a:lnTo>
                  <a:close/>
                </a:path>
                <a:path w="708660" h="525145">
                  <a:moveTo>
                    <a:pt x="113233" y="496392"/>
                  </a:moveTo>
                  <a:lnTo>
                    <a:pt x="113055" y="496366"/>
                  </a:lnTo>
                  <a:lnTo>
                    <a:pt x="113055" y="496531"/>
                  </a:lnTo>
                  <a:lnTo>
                    <a:pt x="113182" y="496430"/>
                  </a:lnTo>
                  <a:close/>
                </a:path>
                <a:path w="708660" h="525145">
                  <a:moveTo>
                    <a:pt x="155333" y="466369"/>
                  </a:moveTo>
                  <a:lnTo>
                    <a:pt x="155244" y="466191"/>
                  </a:lnTo>
                  <a:lnTo>
                    <a:pt x="155143" y="466432"/>
                  </a:lnTo>
                  <a:lnTo>
                    <a:pt x="155333" y="466382"/>
                  </a:lnTo>
                  <a:close/>
                </a:path>
                <a:path w="708660" h="525145">
                  <a:moveTo>
                    <a:pt x="156375" y="463334"/>
                  </a:moveTo>
                  <a:lnTo>
                    <a:pt x="154673" y="462000"/>
                  </a:lnTo>
                  <a:lnTo>
                    <a:pt x="154101" y="463537"/>
                  </a:lnTo>
                  <a:lnTo>
                    <a:pt x="154546" y="464883"/>
                  </a:lnTo>
                  <a:lnTo>
                    <a:pt x="155244" y="466191"/>
                  </a:lnTo>
                  <a:lnTo>
                    <a:pt x="156375" y="463334"/>
                  </a:lnTo>
                  <a:close/>
                </a:path>
                <a:path w="708660" h="525145">
                  <a:moveTo>
                    <a:pt x="156908" y="482574"/>
                  </a:moveTo>
                  <a:lnTo>
                    <a:pt x="156400" y="482727"/>
                  </a:lnTo>
                  <a:lnTo>
                    <a:pt x="155892" y="482917"/>
                  </a:lnTo>
                  <a:lnTo>
                    <a:pt x="153428" y="483755"/>
                  </a:lnTo>
                  <a:lnTo>
                    <a:pt x="151587" y="483743"/>
                  </a:lnTo>
                  <a:lnTo>
                    <a:pt x="149987" y="482092"/>
                  </a:lnTo>
                  <a:lnTo>
                    <a:pt x="149783" y="481876"/>
                  </a:lnTo>
                  <a:lnTo>
                    <a:pt x="148907" y="481787"/>
                  </a:lnTo>
                  <a:lnTo>
                    <a:pt x="147104" y="483374"/>
                  </a:lnTo>
                  <a:lnTo>
                    <a:pt x="145897" y="485584"/>
                  </a:lnTo>
                  <a:lnTo>
                    <a:pt x="148488" y="488391"/>
                  </a:lnTo>
                  <a:lnTo>
                    <a:pt x="151231" y="486740"/>
                  </a:lnTo>
                  <a:lnTo>
                    <a:pt x="154139" y="484720"/>
                  </a:lnTo>
                  <a:lnTo>
                    <a:pt x="156908" y="482574"/>
                  </a:lnTo>
                  <a:close/>
                </a:path>
                <a:path w="708660" h="525145">
                  <a:moveTo>
                    <a:pt x="159829" y="480199"/>
                  </a:moveTo>
                  <a:lnTo>
                    <a:pt x="159651" y="480148"/>
                  </a:lnTo>
                  <a:lnTo>
                    <a:pt x="159626" y="480364"/>
                  </a:lnTo>
                  <a:lnTo>
                    <a:pt x="159766" y="480250"/>
                  </a:lnTo>
                  <a:close/>
                </a:path>
                <a:path w="708660" h="525145">
                  <a:moveTo>
                    <a:pt x="205397" y="358432"/>
                  </a:moveTo>
                  <a:lnTo>
                    <a:pt x="205206" y="358432"/>
                  </a:lnTo>
                  <a:lnTo>
                    <a:pt x="205270" y="358762"/>
                  </a:lnTo>
                  <a:lnTo>
                    <a:pt x="205384" y="359422"/>
                  </a:lnTo>
                  <a:lnTo>
                    <a:pt x="205384" y="358762"/>
                  </a:lnTo>
                  <a:lnTo>
                    <a:pt x="205397" y="358432"/>
                  </a:lnTo>
                  <a:close/>
                </a:path>
                <a:path w="708660" h="525145">
                  <a:moveTo>
                    <a:pt x="260172" y="402424"/>
                  </a:moveTo>
                  <a:lnTo>
                    <a:pt x="259435" y="400659"/>
                  </a:lnTo>
                  <a:lnTo>
                    <a:pt x="258991" y="396913"/>
                  </a:lnTo>
                  <a:lnTo>
                    <a:pt x="257771" y="396290"/>
                  </a:lnTo>
                  <a:lnTo>
                    <a:pt x="254342" y="397395"/>
                  </a:lnTo>
                  <a:lnTo>
                    <a:pt x="253009" y="398208"/>
                  </a:lnTo>
                  <a:lnTo>
                    <a:pt x="251790" y="403999"/>
                  </a:lnTo>
                  <a:lnTo>
                    <a:pt x="249148" y="407263"/>
                  </a:lnTo>
                  <a:lnTo>
                    <a:pt x="247865" y="411695"/>
                  </a:lnTo>
                  <a:lnTo>
                    <a:pt x="243624" y="410806"/>
                  </a:lnTo>
                  <a:lnTo>
                    <a:pt x="239420" y="411365"/>
                  </a:lnTo>
                  <a:lnTo>
                    <a:pt x="235483" y="409511"/>
                  </a:lnTo>
                  <a:lnTo>
                    <a:pt x="235000" y="410591"/>
                  </a:lnTo>
                  <a:lnTo>
                    <a:pt x="234848" y="411454"/>
                  </a:lnTo>
                  <a:lnTo>
                    <a:pt x="233108" y="413232"/>
                  </a:lnTo>
                  <a:lnTo>
                    <a:pt x="231698" y="414312"/>
                  </a:lnTo>
                  <a:lnTo>
                    <a:pt x="233006" y="416788"/>
                  </a:lnTo>
                  <a:lnTo>
                    <a:pt x="232664" y="417664"/>
                  </a:lnTo>
                  <a:lnTo>
                    <a:pt x="230632" y="419531"/>
                  </a:lnTo>
                  <a:lnTo>
                    <a:pt x="231495" y="420992"/>
                  </a:lnTo>
                  <a:lnTo>
                    <a:pt x="232994" y="422529"/>
                  </a:lnTo>
                  <a:lnTo>
                    <a:pt x="233895" y="423265"/>
                  </a:lnTo>
                  <a:lnTo>
                    <a:pt x="238112" y="420598"/>
                  </a:lnTo>
                  <a:lnTo>
                    <a:pt x="240042" y="419442"/>
                  </a:lnTo>
                  <a:lnTo>
                    <a:pt x="238696" y="421271"/>
                  </a:lnTo>
                  <a:lnTo>
                    <a:pt x="237604" y="423240"/>
                  </a:lnTo>
                  <a:lnTo>
                    <a:pt x="236753" y="425399"/>
                  </a:lnTo>
                  <a:lnTo>
                    <a:pt x="237058" y="425615"/>
                  </a:lnTo>
                  <a:lnTo>
                    <a:pt x="241465" y="422465"/>
                  </a:lnTo>
                  <a:lnTo>
                    <a:pt x="245884" y="419468"/>
                  </a:lnTo>
                  <a:lnTo>
                    <a:pt x="250202" y="415074"/>
                  </a:lnTo>
                  <a:lnTo>
                    <a:pt x="251002" y="414388"/>
                  </a:lnTo>
                  <a:lnTo>
                    <a:pt x="254774" y="412457"/>
                  </a:lnTo>
                  <a:lnTo>
                    <a:pt x="256273" y="411302"/>
                  </a:lnTo>
                  <a:lnTo>
                    <a:pt x="257467" y="410146"/>
                  </a:lnTo>
                  <a:lnTo>
                    <a:pt x="257467" y="409359"/>
                  </a:lnTo>
                  <a:lnTo>
                    <a:pt x="257568" y="408597"/>
                  </a:lnTo>
                  <a:lnTo>
                    <a:pt x="258064" y="407276"/>
                  </a:lnTo>
                  <a:lnTo>
                    <a:pt x="258394" y="406679"/>
                  </a:lnTo>
                  <a:lnTo>
                    <a:pt x="259435" y="405485"/>
                  </a:lnTo>
                  <a:lnTo>
                    <a:pt x="259715" y="404799"/>
                  </a:lnTo>
                  <a:lnTo>
                    <a:pt x="260172" y="402424"/>
                  </a:lnTo>
                  <a:close/>
                </a:path>
                <a:path w="708660" h="525145">
                  <a:moveTo>
                    <a:pt x="273138" y="368617"/>
                  </a:moveTo>
                  <a:lnTo>
                    <a:pt x="273113" y="368223"/>
                  </a:lnTo>
                  <a:lnTo>
                    <a:pt x="272846" y="367919"/>
                  </a:lnTo>
                  <a:lnTo>
                    <a:pt x="272643" y="367665"/>
                  </a:lnTo>
                  <a:lnTo>
                    <a:pt x="272186" y="367728"/>
                  </a:lnTo>
                  <a:lnTo>
                    <a:pt x="271983" y="368528"/>
                  </a:lnTo>
                  <a:lnTo>
                    <a:pt x="272122" y="368769"/>
                  </a:lnTo>
                  <a:lnTo>
                    <a:pt x="272224" y="368973"/>
                  </a:lnTo>
                  <a:lnTo>
                    <a:pt x="272643" y="369227"/>
                  </a:lnTo>
                  <a:lnTo>
                    <a:pt x="272821" y="369341"/>
                  </a:lnTo>
                  <a:lnTo>
                    <a:pt x="272910" y="369176"/>
                  </a:lnTo>
                  <a:lnTo>
                    <a:pt x="272986" y="368998"/>
                  </a:lnTo>
                  <a:lnTo>
                    <a:pt x="273088" y="368731"/>
                  </a:lnTo>
                  <a:close/>
                </a:path>
                <a:path w="708660" h="525145">
                  <a:moveTo>
                    <a:pt x="317830" y="201574"/>
                  </a:moveTo>
                  <a:lnTo>
                    <a:pt x="317639" y="201091"/>
                  </a:lnTo>
                  <a:lnTo>
                    <a:pt x="317588" y="200342"/>
                  </a:lnTo>
                  <a:lnTo>
                    <a:pt x="314807" y="202869"/>
                  </a:lnTo>
                  <a:lnTo>
                    <a:pt x="312674" y="205498"/>
                  </a:lnTo>
                  <a:lnTo>
                    <a:pt x="311683" y="208927"/>
                  </a:lnTo>
                  <a:lnTo>
                    <a:pt x="313893" y="206273"/>
                  </a:lnTo>
                  <a:lnTo>
                    <a:pt x="316877" y="202755"/>
                  </a:lnTo>
                  <a:lnTo>
                    <a:pt x="317830" y="201574"/>
                  </a:lnTo>
                  <a:close/>
                </a:path>
                <a:path w="708660" h="525145">
                  <a:moveTo>
                    <a:pt x="338924" y="165684"/>
                  </a:moveTo>
                  <a:lnTo>
                    <a:pt x="338099" y="166204"/>
                  </a:lnTo>
                  <a:lnTo>
                    <a:pt x="336423" y="167182"/>
                  </a:lnTo>
                  <a:lnTo>
                    <a:pt x="337185" y="166966"/>
                  </a:lnTo>
                  <a:lnTo>
                    <a:pt x="337820" y="166763"/>
                  </a:lnTo>
                  <a:lnTo>
                    <a:pt x="338442" y="166535"/>
                  </a:lnTo>
                  <a:lnTo>
                    <a:pt x="338670" y="166458"/>
                  </a:lnTo>
                  <a:lnTo>
                    <a:pt x="338912" y="165989"/>
                  </a:lnTo>
                  <a:lnTo>
                    <a:pt x="338924" y="165684"/>
                  </a:lnTo>
                  <a:close/>
                </a:path>
                <a:path w="708660" h="525145">
                  <a:moveTo>
                    <a:pt x="351497" y="366204"/>
                  </a:moveTo>
                  <a:lnTo>
                    <a:pt x="351345" y="365823"/>
                  </a:lnTo>
                  <a:lnTo>
                    <a:pt x="350812" y="365239"/>
                  </a:lnTo>
                  <a:lnTo>
                    <a:pt x="350456" y="364998"/>
                  </a:lnTo>
                  <a:lnTo>
                    <a:pt x="348576" y="364337"/>
                  </a:lnTo>
                  <a:lnTo>
                    <a:pt x="346722" y="365150"/>
                  </a:lnTo>
                  <a:lnTo>
                    <a:pt x="345605" y="363194"/>
                  </a:lnTo>
                  <a:lnTo>
                    <a:pt x="345567" y="362712"/>
                  </a:lnTo>
                  <a:lnTo>
                    <a:pt x="345541" y="360997"/>
                  </a:lnTo>
                  <a:lnTo>
                    <a:pt x="346887" y="358775"/>
                  </a:lnTo>
                  <a:lnTo>
                    <a:pt x="344297" y="357263"/>
                  </a:lnTo>
                  <a:lnTo>
                    <a:pt x="343052" y="361480"/>
                  </a:lnTo>
                  <a:lnTo>
                    <a:pt x="343103" y="362216"/>
                  </a:lnTo>
                  <a:lnTo>
                    <a:pt x="343268" y="362813"/>
                  </a:lnTo>
                  <a:lnTo>
                    <a:pt x="344170" y="364807"/>
                  </a:lnTo>
                  <a:lnTo>
                    <a:pt x="345427" y="365633"/>
                  </a:lnTo>
                  <a:lnTo>
                    <a:pt x="346544" y="366534"/>
                  </a:lnTo>
                  <a:lnTo>
                    <a:pt x="347573" y="366674"/>
                  </a:lnTo>
                  <a:lnTo>
                    <a:pt x="348576" y="366712"/>
                  </a:lnTo>
                  <a:lnTo>
                    <a:pt x="349554" y="366712"/>
                  </a:lnTo>
                  <a:lnTo>
                    <a:pt x="347992" y="367982"/>
                  </a:lnTo>
                  <a:lnTo>
                    <a:pt x="348297" y="368414"/>
                  </a:lnTo>
                  <a:lnTo>
                    <a:pt x="348551" y="368896"/>
                  </a:lnTo>
                  <a:lnTo>
                    <a:pt x="348665" y="369506"/>
                  </a:lnTo>
                  <a:lnTo>
                    <a:pt x="349605" y="368833"/>
                  </a:lnTo>
                  <a:lnTo>
                    <a:pt x="350291" y="368465"/>
                  </a:lnTo>
                  <a:lnTo>
                    <a:pt x="351218" y="367487"/>
                  </a:lnTo>
                  <a:lnTo>
                    <a:pt x="351434" y="367030"/>
                  </a:lnTo>
                  <a:lnTo>
                    <a:pt x="351459" y="366598"/>
                  </a:lnTo>
                  <a:lnTo>
                    <a:pt x="351497" y="366204"/>
                  </a:lnTo>
                  <a:close/>
                </a:path>
                <a:path w="708660" h="525145">
                  <a:moveTo>
                    <a:pt x="357136" y="152323"/>
                  </a:moveTo>
                  <a:lnTo>
                    <a:pt x="356184" y="153098"/>
                  </a:lnTo>
                  <a:lnTo>
                    <a:pt x="355701" y="153479"/>
                  </a:lnTo>
                  <a:lnTo>
                    <a:pt x="355663" y="154012"/>
                  </a:lnTo>
                  <a:lnTo>
                    <a:pt x="355574" y="154533"/>
                  </a:lnTo>
                  <a:lnTo>
                    <a:pt x="355384" y="155003"/>
                  </a:lnTo>
                  <a:lnTo>
                    <a:pt x="355815" y="154063"/>
                  </a:lnTo>
                  <a:lnTo>
                    <a:pt x="356527" y="153212"/>
                  </a:lnTo>
                  <a:lnTo>
                    <a:pt x="357136" y="152323"/>
                  </a:lnTo>
                  <a:close/>
                </a:path>
                <a:path w="708660" h="525145">
                  <a:moveTo>
                    <a:pt x="361149" y="365074"/>
                  </a:moveTo>
                  <a:lnTo>
                    <a:pt x="360527" y="364832"/>
                  </a:lnTo>
                  <a:lnTo>
                    <a:pt x="360222" y="364756"/>
                  </a:lnTo>
                  <a:lnTo>
                    <a:pt x="360083" y="364744"/>
                  </a:lnTo>
                  <a:lnTo>
                    <a:pt x="360730" y="364934"/>
                  </a:lnTo>
                  <a:lnTo>
                    <a:pt x="361149" y="365074"/>
                  </a:lnTo>
                  <a:close/>
                </a:path>
                <a:path w="708660" h="525145">
                  <a:moveTo>
                    <a:pt x="361403" y="376859"/>
                  </a:moveTo>
                  <a:lnTo>
                    <a:pt x="360768" y="377088"/>
                  </a:lnTo>
                  <a:lnTo>
                    <a:pt x="360248" y="377177"/>
                  </a:lnTo>
                  <a:lnTo>
                    <a:pt x="359740" y="377177"/>
                  </a:lnTo>
                  <a:lnTo>
                    <a:pt x="359029" y="377736"/>
                  </a:lnTo>
                  <a:lnTo>
                    <a:pt x="358330" y="378282"/>
                  </a:lnTo>
                  <a:lnTo>
                    <a:pt x="357619" y="378841"/>
                  </a:lnTo>
                  <a:lnTo>
                    <a:pt x="357682" y="379272"/>
                  </a:lnTo>
                  <a:lnTo>
                    <a:pt x="357784" y="379730"/>
                  </a:lnTo>
                  <a:lnTo>
                    <a:pt x="357949" y="380199"/>
                  </a:lnTo>
                  <a:lnTo>
                    <a:pt x="359778" y="379501"/>
                  </a:lnTo>
                  <a:lnTo>
                    <a:pt x="361099" y="378853"/>
                  </a:lnTo>
                  <a:lnTo>
                    <a:pt x="361403" y="376859"/>
                  </a:lnTo>
                  <a:close/>
                </a:path>
                <a:path w="708660" h="525145">
                  <a:moveTo>
                    <a:pt x="379374" y="332257"/>
                  </a:moveTo>
                  <a:lnTo>
                    <a:pt x="376339" y="331787"/>
                  </a:lnTo>
                  <a:lnTo>
                    <a:pt x="376059" y="332155"/>
                  </a:lnTo>
                  <a:lnTo>
                    <a:pt x="373672" y="330796"/>
                  </a:lnTo>
                  <a:lnTo>
                    <a:pt x="371957" y="333844"/>
                  </a:lnTo>
                  <a:lnTo>
                    <a:pt x="369608" y="333565"/>
                  </a:lnTo>
                  <a:lnTo>
                    <a:pt x="369341" y="334010"/>
                  </a:lnTo>
                  <a:lnTo>
                    <a:pt x="369100" y="334225"/>
                  </a:lnTo>
                  <a:lnTo>
                    <a:pt x="370319" y="339407"/>
                  </a:lnTo>
                  <a:lnTo>
                    <a:pt x="373418" y="337159"/>
                  </a:lnTo>
                  <a:lnTo>
                    <a:pt x="376529" y="334581"/>
                  </a:lnTo>
                  <a:lnTo>
                    <a:pt x="379374" y="332257"/>
                  </a:lnTo>
                  <a:close/>
                </a:path>
                <a:path w="708660" h="525145">
                  <a:moveTo>
                    <a:pt x="380466" y="273989"/>
                  </a:moveTo>
                  <a:lnTo>
                    <a:pt x="380072" y="273710"/>
                  </a:lnTo>
                  <a:lnTo>
                    <a:pt x="379793" y="273469"/>
                  </a:lnTo>
                  <a:lnTo>
                    <a:pt x="379387" y="273329"/>
                  </a:lnTo>
                  <a:lnTo>
                    <a:pt x="379145" y="273786"/>
                  </a:lnTo>
                  <a:lnTo>
                    <a:pt x="378980" y="274002"/>
                  </a:lnTo>
                  <a:lnTo>
                    <a:pt x="379145" y="274104"/>
                  </a:lnTo>
                  <a:lnTo>
                    <a:pt x="379310" y="274281"/>
                  </a:lnTo>
                  <a:lnTo>
                    <a:pt x="379780" y="274243"/>
                  </a:lnTo>
                  <a:lnTo>
                    <a:pt x="380098" y="274104"/>
                  </a:lnTo>
                  <a:lnTo>
                    <a:pt x="380466" y="273989"/>
                  </a:lnTo>
                  <a:close/>
                </a:path>
                <a:path w="708660" h="525145">
                  <a:moveTo>
                    <a:pt x="385559" y="304914"/>
                  </a:moveTo>
                  <a:lnTo>
                    <a:pt x="385445" y="304711"/>
                  </a:lnTo>
                  <a:lnTo>
                    <a:pt x="384632" y="304977"/>
                  </a:lnTo>
                  <a:lnTo>
                    <a:pt x="384009" y="305371"/>
                  </a:lnTo>
                  <a:lnTo>
                    <a:pt x="383501" y="305866"/>
                  </a:lnTo>
                  <a:lnTo>
                    <a:pt x="384073" y="305612"/>
                  </a:lnTo>
                  <a:lnTo>
                    <a:pt x="384644" y="305346"/>
                  </a:lnTo>
                  <a:lnTo>
                    <a:pt x="385203" y="305092"/>
                  </a:lnTo>
                  <a:lnTo>
                    <a:pt x="385279" y="304914"/>
                  </a:lnTo>
                  <a:lnTo>
                    <a:pt x="385445" y="304977"/>
                  </a:lnTo>
                  <a:close/>
                </a:path>
                <a:path w="708660" h="525145">
                  <a:moveTo>
                    <a:pt x="390512" y="333997"/>
                  </a:moveTo>
                  <a:lnTo>
                    <a:pt x="382892" y="332803"/>
                  </a:lnTo>
                  <a:lnTo>
                    <a:pt x="380758" y="334759"/>
                  </a:lnTo>
                  <a:lnTo>
                    <a:pt x="377253" y="337693"/>
                  </a:lnTo>
                  <a:lnTo>
                    <a:pt x="368490" y="344843"/>
                  </a:lnTo>
                  <a:lnTo>
                    <a:pt x="365429" y="347408"/>
                  </a:lnTo>
                  <a:lnTo>
                    <a:pt x="362991" y="349529"/>
                  </a:lnTo>
                  <a:lnTo>
                    <a:pt x="362661" y="349300"/>
                  </a:lnTo>
                  <a:lnTo>
                    <a:pt x="360502" y="352069"/>
                  </a:lnTo>
                  <a:lnTo>
                    <a:pt x="358140" y="349719"/>
                  </a:lnTo>
                  <a:lnTo>
                    <a:pt x="356908" y="348462"/>
                  </a:lnTo>
                  <a:lnTo>
                    <a:pt x="356908" y="356666"/>
                  </a:lnTo>
                  <a:lnTo>
                    <a:pt x="355993" y="357835"/>
                  </a:lnTo>
                  <a:lnTo>
                    <a:pt x="355828" y="356793"/>
                  </a:lnTo>
                  <a:lnTo>
                    <a:pt x="356222" y="356679"/>
                  </a:lnTo>
                  <a:lnTo>
                    <a:pt x="356590" y="356654"/>
                  </a:lnTo>
                  <a:lnTo>
                    <a:pt x="356908" y="356666"/>
                  </a:lnTo>
                  <a:lnTo>
                    <a:pt x="356908" y="348462"/>
                  </a:lnTo>
                  <a:lnTo>
                    <a:pt x="355803" y="347319"/>
                  </a:lnTo>
                  <a:lnTo>
                    <a:pt x="354330" y="346976"/>
                  </a:lnTo>
                  <a:lnTo>
                    <a:pt x="351142" y="348310"/>
                  </a:lnTo>
                  <a:lnTo>
                    <a:pt x="350596" y="349796"/>
                  </a:lnTo>
                  <a:lnTo>
                    <a:pt x="350989" y="352488"/>
                  </a:lnTo>
                  <a:lnTo>
                    <a:pt x="351409" y="353428"/>
                  </a:lnTo>
                  <a:lnTo>
                    <a:pt x="350964" y="354812"/>
                  </a:lnTo>
                  <a:lnTo>
                    <a:pt x="350723" y="355219"/>
                  </a:lnTo>
                  <a:lnTo>
                    <a:pt x="350266" y="355600"/>
                  </a:lnTo>
                  <a:lnTo>
                    <a:pt x="346811" y="355003"/>
                  </a:lnTo>
                  <a:lnTo>
                    <a:pt x="347433" y="357339"/>
                  </a:lnTo>
                  <a:lnTo>
                    <a:pt x="353860" y="359397"/>
                  </a:lnTo>
                  <a:lnTo>
                    <a:pt x="354279" y="360032"/>
                  </a:lnTo>
                  <a:lnTo>
                    <a:pt x="350875" y="364401"/>
                  </a:lnTo>
                  <a:lnTo>
                    <a:pt x="354761" y="360591"/>
                  </a:lnTo>
                  <a:lnTo>
                    <a:pt x="355104" y="360984"/>
                  </a:lnTo>
                  <a:lnTo>
                    <a:pt x="356933" y="362432"/>
                  </a:lnTo>
                  <a:lnTo>
                    <a:pt x="358063" y="363093"/>
                  </a:lnTo>
                  <a:lnTo>
                    <a:pt x="359816" y="364401"/>
                  </a:lnTo>
                  <a:lnTo>
                    <a:pt x="360108" y="364680"/>
                  </a:lnTo>
                  <a:lnTo>
                    <a:pt x="360400" y="364070"/>
                  </a:lnTo>
                  <a:lnTo>
                    <a:pt x="360387" y="363562"/>
                  </a:lnTo>
                  <a:lnTo>
                    <a:pt x="359956" y="362381"/>
                  </a:lnTo>
                  <a:lnTo>
                    <a:pt x="359219" y="361797"/>
                  </a:lnTo>
                  <a:lnTo>
                    <a:pt x="358444" y="360819"/>
                  </a:lnTo>
                  <a:lnTo>
                    <a:pt x="358190" y="360591"/>
                  </a:lnTo>
                  <a:lnTo>
                    <a:pt x="357276" y="359740"/>
                  </a:lnTo>
                  <a:lnTo>
                    <a:pt x="356603" y="359003"/>
                  </a:lnTo>
                  <a:lnTo>
                    <a:pt x="356539" y="358838"/>
                  </a:lnTo>
                  <a:lnTo>
                    <a:pt x="357581" y="357835"/>
                  </a:lnTo>
                  <a:lnTo>
                    <a:pt x="358292" y="357149"/>
                  </a:lnTo>
                  <a:lnTo>
                    <a:pt x="358749" y="357466"/>
                  </a:lnTo>
                  <a:lnTo>
                    <a:pt x="360045" y="358876"/>
                  </a:lnTo>
                  <a:lnTo>
                    <a:pt x="361238" y="359905"/>
                  </a:lnTo>
                  <a:lnTo>
                    <a:pt x="362242" y="360946"/>
                  </a:lnTo>
                  <a:lnTo>
                    <a:pt x="364363" y="361823"/>
                  </a:lnTo>
                  <a:lnTo>
                    <a:pt x="364794" y="361950"/>
                  </a:lnTo>
                  <a:lnTo>
                    <a:pt x="365379" y="362064"/>
                  </a:lnTo>
                  <a:lnTo>
                    <a:pt x="365709" y="361823"/>
                  </a:lnTo>
                  <a:lnTo>
                    <a:pt x="365366" y="361454"/>
                  </a:lnTo>
                  <a:lnTo>
                    <a:pt x="364744" y="360591"/>
                  </a:lnTo>
                  <a:lnTo>
                    <a:pt x="364604" y="360032"/>
                  </a:lnTo>
                  <a:lnTo>
                    <a:pt x="364693" y="357149"/>
                  </a:lnTo>
                  <a:lnTo>
                    <a:pt x="364769" y="356654"/>
                  </a:lnTo>
                  <a:lnTo>
                    <a:pt x="364820" y="356298"/>
                  </a:lnTo>
                  <a:lnTo>
                    <a:pt x="364096" y="355600"/>
                  </a:lnTo>
                  <a:lnTo>
                    <a:pt x="361988" y="353529"/>
                  </a:lnTo>
                  <a:lnTo>
                    <a:pt x="363486" y="352069"/>
                  </a:lnTo>
                  <a:lnTo>
                    <a:pt x="366090" y="349529"/>
                  </a:lnTo>
                  <a:lnTo>
                    <a:pt x="369836" y="345871"/>
                  </a:lnTo>
                  <a:lnTo>
                    <a:pt x="390512" y="333997"/>
                  </a:lnTo>
                  <a:close/>
                </a:path>
                <a:path w="708660" h="525145">
                  <a:moveTo>
                    <a:pt x="391477" y="321462"/>
                  </a:moveTo>
                  <a:lnTo>
                    <a:pt x="390804" y="321805"/>
                  </a:lnTo>
                  <a:lnTo>
                    <a:pt x="390461" y="321970"/>
                  </a:lnTo>
                  <a:lnTo>
                    <a:pt x="391058" y="322059"/>
                  </a:lnTo>
                  <a:lnTo>
                    <a:pt x="391363" y="322046"/>
                  </a:lnTo>
                  <a:lnTo>
                    <a:pt x="391426" y="321665"/>
                  </a:lnTo>
                  <a:lnTo>
                    <a:pt x="391477" y="321462"/>
                  </a:lnTo>
                  <a:close/>
                </a:path>
                <a:path w="708660" h="525145">
                  <a:moveTo>
                    <a:pt x="421360" y="106045"/>
                  </a:moveTo>
                  <a:lnTo>
                    <a:pt x="421233" y="105778"/>
                  </a:lnTo>
                  <a:lnTo>
                    <a:pt x="419493" y="107073"/>
                  </a:lnTo>
                  <a:lnTo>
                    <a:pt x="416953" y="108737"/>
                  </a:lnTo>
                  <a:lnTo>
                    <a:pt x="415264" y="109156"/>
                  </a:lnTo>
                  <a:lnTo>
                    <a:pt x="415264" y="111137"/>
                  </a:lnTo>
                  <a:lnTo>
                    <a:pt x="414439" y="111518"/>
                  </a:lnTo>
                  <a:lnTo>
                    <a:pt x="413931" y="111671"/>
                  </a:lnTo>
                  <a:lnTo>
                    <a:pt x="413715" y="111112"/>
                  </a:lnTo>
                  <a:lnTo>
                    <a:pt x="413499" y="110680"/>
                  </a:lnTo>
                  <a:lnTo>
                    <a:pt x="413994" y="110528"/>
                  </a:lnTo>
                  <a:lnTo>
                    <a:pt x="414451" y="110337"/>
                  </a:lnTo>
                  <a:lnTo>
                    <a:pt x="414921" y="110324"/>
                  </a:lnTo>
                  <a:lnTo>
                    <a:pt x="415264" y="111137"/>
                  </a:lnTo>
                  <a:lnTo>
                    <a:pt x="415264" y="109156"/>
                  </a:lnTo>
                  <a:lnTo>
                    <a:pt x="412864" y="110756"/>
                  </a:lnTo>
                  <a:lnTo>
                    <a:pt x="411645" y="111925"/>
                  </a:lnTo>
                  <a:lnTo>
                    <a:pt x="413651" y="113360"/>
                  </a:lnTo>
                  <a:lnTo>
                    <a:pt x="414959" y="114249"/>
                  </a:lnTo>
                  <a:lnTo>
                    <a:pt x="415556" y="114693"/>
                  </a:lnTo>
                  <a:lnTo>
                    <a:pt x="406793" y="119608"/>
                  </a:lnTo>
                  <a:lnTo>
                    <a:pt x="406311" y="120599"/>
                  </a:lnTo>
                  <a:lnTo>
                    <a:pt x="406107" y="121132"/>
                  </a:lnTo>
                  <a:lnTo>
                    <a:pt x="407060" y="120827"/>
                  </a:lnTo>
                  <a:lnTo>
                    <a:pt x="408660" y="120383"/>
                  </a:lnTo>
                  <a:lnTo>
                    <a:pt x="409155" y="119595"/>
                  </a:lnTo>
                  <a:lnTo>
                    <a:pt x="409841" y="118897"/>
                  </a:lnTo>
                  <a:lnTo>
                    <a:pt x="411035" y="117995"/>
                  </a:lnTo>
                  <a:lnTo>
                    <a:pt x="412191" y="117995"/>
                  </a:lnTo>
                  <a:lnTo>
                    <a:pt x="412699" y="118364"/>
                  </a:lnTo>
                  <a:lnTo>
                    <a:pt x="413423" y="117995"/>
                  </a:lnTo>
                  <a:lnTo>
                    <a:pt x="413867" y="117614"/>
                  </a:lnTo>
                  <a:lnTo>
                    <a:pt x="415544" y="116116"/>
                  </a:lnTo>
                  <a:lnTo>
                    <a:pt x="416509" y="114846"/>
                  </a:lnTo>
                  <a:lnTo>
                    <a:pt x="418642" y="112826"/>
                  </a:lnTo>
                  <a:lnTo>
                    <a:pt x="419823" y="112179"/>
                  </a:lnTo>
                  <a:lnTo>
                    <a:pt x="419887" y="111671"/>
                  </a:lnTo>
                  <a:lnTo>
                    <a:pt x="420077" y="110324"/>
                  </a:lnTo>
                  <a:lnTo>
                    <a:pt x="420255" y="109080"/>
                  </a:lnTo>
                  <a:lnTo>
                    <a:pt x="420878" y="107645"/>
                  </a:lnTo>
                  <a:lnTo>
                    <a:pt x="421360" y="106045"/>
                  </a:lnTo>
                  <a:close/>
                </a:path>
                <a:path w="708660" h="525145">
                  <a:moveTo>
                    <a:pt x="428345" y="300050"/>
                  </a:moveTo>
                  <a:lnTo>
                    <a:pt x="427913" y="300316"/>
                  </a:lnTo>
                  <a:lnTo>
                    <a:pt x="428002" y="300482"/>
                  </a:lnTo>
                  <a:lnTo>
                    <a:pt x="428155" y="300380"/>
                  </a:lnTo>
                  <a:lnTo>
                    <a:pt x="428244" y="300228"/>
                  </a:lnTo>
                  <a:lnTo>
                    <a:pt x="428345" y="300050"/>
                  </a:lnTo>
                  <a:close/>
                </a:path>
                <a:path w="708660" h="525145">
                  <a:moveTo>
                    <a:pt x="438086" y="297599"/>
                  </a:moveTo>
                  <a:lnTo>
                    <a:pt x="436676" y="296887"/>
                  </a:lnTo>
                  <a:lnTo>
                    <a:pt x="436232" y="296494"/>
                  </a:lnTo>
                  <a:lnTo>
                    <a:pt x="435749" y="296456"/>
                  </a:lnTo>
                  <a:lnTo>
                    <a:pt x="435089" y="296405"/>
                  </a:lnTo>
                  <a:lnTo>
                    <a:pt x="434225" y="296329"/>
                  </a:lnTo>
                  <a:lnTo>
                    <a:pt x="434035" y="297751"/>
                  </a:lnTo>
                  <a:lnTo>
                    <a:pt x="435102" y="297700"/>
                  </a:lnTo>
                  <a:lnTo>
                    <a:pt x="436092" y="297675"/>
                  </a:lnTo>
                  <a:lnTo>
                    <a:pt x="438086" y="297599"/>
                  </a:lnTo>
                  <a:close/>
                </a:path>
                <a:path w="708660" h="525145">
                  <a:moveTo>
                    <a:pt x="438543" y="306412"/>
                  </a:moveTo>
                  <a:lnTo>
                    <a:pt x="438061" y="306400"/>
                  </a:lnTo>
                  <a:lnTo>
                    <a:pt x="437603" y="306362"/>
                  </a:lnTo>
                  <a:lnTo>
                    <a:pt x="437159" y="306349"/>
                  </a:lnTo>
                  <a:lnTo>
                    <a:pt x="437159" y="306654"/>
                  </a:lnTo>
                  <a:lnTo>
                    <a:pt x="437146" y="306920"/>
                  </a:lnTo>
                  <a:lnTo>
                    <a:pt x="437146" y="307213"/>
                  </a:lnTo>
                  <a:lnTo>
                    <a:pt x="438543" y="306412"/>
                  </a:lnTo>
                  <a:close/>
                </a:path>
                <a:path w="708660" h="525145">
                  <a:moveTo>
                    <a:pt x="451256" y="263842"/>
                  </a:moveTo>
                  <a:lnTo>
                    <a:pt x="416001" y="285813"/>
                  </a:lnTo>
                  <a:lnTo>
                    <a:pt x="403707" y="296760"/>
                  </a:lnTo>
                  <a:lnTo>
                    <a:pt x="403136" y="296506"/>
                  </a:lnTo>
                  <a:lnTo>
                    <a:pt x="403085" y="297535"/>
                  </a:lnTo>
                  <a:lnTo>
                    <a:pt x="398627" y="303237"/>
                  </a:lnTo>
                  <a:lnTo>
                    <a:pt x="415925" y="293065"/>
                  </a:lnTo>
                  <a:lnTo>
                    <a:pt x="421792" y="289509"/>
                  </a:lnTo>
                  <a:lnTo>
                    <a:pt x="420763" y="288988"/>
                  </a:lnTo>
                  <a:lnTo>
                    <a:pt x="439889" y="273215"/>
                  </a:lnTo>
                  <a:lnTo>
                    <a:pt x="440613" y="273697"/>
                  </a:lnTo>
                  <a:lnTo>
                    <a:pt x="440982" y="272313"/>
                  </a:lnTo>
                  <a:lnTo>
                    <a:pt x="451256" y="263842"/>
                  </a:lnTo>
                  <a:close/>
                </a:path>
                <a:path w="708660" h="525145">
                  <a:moveTo>
                    <a:pt x="452805" y="89623"/>
                  </a:moveTo>
                  <a:lnTo>
                    <a:pt x="452551" y="89230"/>
                  </a:lnTo>
                  <a:lnTo>
                    <a:pt x="452297" y="88874"/>
                  </a:lnTo>
                  <a:lnTo>
                    <a:pt x="451561" y="88176"/>
                  </a:lnTo>
                  <a:lnTo>
                    <a:pt x="450253" y="88036"/>
                  </a:lnTo>
                  <a:lnTo>
                    <a:pt x="449262" y="88950"/>
                  </a:lnTo>
                  <a:lnTo>
                    <a:pt x="448818" y="89992"/>
                  </a:lnTo>
                  <a:lnTo>
                    <a:pt x="448767" y="91186"/>
                  </a:lnTo>
                  <a:lnTo>
                    <a:pt x="449237" y="91681"/>
                  </a:lnTo>
                  <a:lnTo>
                    <a:pt x="449719" y="91986"/>
                  </a:lnTo>
                  <a:lnTo>
                    <a:pt x="450773" y="91211"/>
                  </a:lnTo>
                  <a:lnTo>
                    <a:pt x="451789" y="90436"/>
                  </a:lnTo>
                  <a:lnTo>
                    <a:pt x="452805" y="89623"/>
                  </a:lnTo>
                  <a:close/>
                </a:path>
                <a:path w="708660" h="525145">
                  <a:moveTo>
                    <a:pt x="453948" y="101003"/>
                  </a:moveTo>
                  <a:lnTo>
                    <a:pt x="453859" y="100545"/>
                  </a:lnTo>
                  <a:lnTo>
                    <a:pt x="453859" y="100241"/>
                  </a:lnTo>
                  <a:lnTo>
                    <a:pt x="453123" y="100076"/>
                  </a:lnTo>
                  <a:lnTo>
                    <a:pt x="452450" y="99898"/>
                  </a:lnTo>
                  <a:lnTo>
                    <a:pt x="451764" y="99885"/>
                  </a:lnTo>
                  <a:lnTo>
                    <a:pt x="451548" y="99885"/>
                  </a:lnTo>
                  <a:lnTo>
                    <a:pt x="451142" y="100406"/>
                  </a:lnTo>
                  <a:lnTo>
                    <a:pt x="451167" y="100647"/>
                  </a:lnTo>
                  <a:lnTo>
                    <a:pt x="451192" y="100888"/>
                  </a:lnTo>
                  <a:lnTo>
                    <a:pt x="451650" y="101282"/>
                  </a:lnTo>
                  <a:lnTo>
                    <a:pt x="451904" y="101282"/>
                  </a:lnTo>
                  <a:lnTo>
                    <a:pt x="452589" y="101295"/>
                  </a:lnTo>
                  <a:lnTo>
                    <a:pt x="453263" y="101104"/>
                  </a:lnTo>
                  <a:lnTo>
                    <a:pt x="453948" y="101003"/>
                  </a:lnTo>
                  <a:close/>
                </a:path>
                <a:path w="708660" h="525145">
                  <a:moveTo>
                    <a:pt x="454621" y="302539"/>
                  </a:moveTo>
                  <a:lnTo>
                    <a:pt x="453910" y="301802"/>
                  </a:lnTo>
                  <a:lnTo>
                    <a:pt x="453097" y="301282"/>
                  </a:lnTo>
                  <a:lnTo>
                    <a:pt x="452081" y="301167"/>
                  </a:lnTo>
                  <a:lnTo>
                    <a:pt x="450608" y="302869"/>
                  </a:lnTo>
                  <a:lnTo>
                    <a:pt x="450913" y="303593"/>
                  </a:lnTo>
                  <a:lnTo>
                    <a:pt x="451573" y="304101"/>
                  </a:lnTo>
                  <a:lnTo>
                    <a:pt x="452412" y="304571"/>
                  </a:lnTo>
                  <a:lnTo>
                    <a:pt x="454621" y="302539"/>
                  </a:lnTo>
                  <a:close/>
                </a:path>
                <a:path w="708660" h="525145">
                  <a:moveTo>
                    <a:pt x="464527" y="293446"/>
                  </a:moveTo>
                  <a:lnTo>
                    <a:pt x="463664" y="293458"/>
                  </a:lnTo>
                  <a:lnTo>
                    <a:pt x="462826" y="293116"/>
                  </a:lnTo>
                  <a:lnTo>
                    <a:pt x="461759" y="292188"/>
                  </a:lnTo>
                  <a:lnTo>
                    <a:pt x="461098" y="291617"/>
                  </a:lnTo>
                  <a:lnTo>
                    <a:pt x="459066" y="289521"/>
                  </a:lnTo>
                  <a:lnTo>
                    <a:pt x="458292" y="288632"/>
                  </a:lnTo>
                  <a:lnTo>
                    <a:pt x="456463" y="286639"/>
                  </a:lnTo>
                  <a:lnTo>
                    <a:pt x="455498" y="285445"/>
                  </a:lnTo>
                  <a:lnTo>
                    <a:pt x="454533" y="284314"/>
                  </a:lnTo>
                  <a:lnTo>
                    <a:pt x="453644" y="284683"/>
                  </a:lnTo>
                  <a:lnTo>
                    <a:pt x="453059" y="284822"/>
                  </a:lnTo>
                  <a:lnTo>
                    <a:pt x="452158" y="285470"/>
                  </a:lnTo>
                  <a:lnTo>
                    <a:pt x="451853" y="285978"/>
                  </a:lnTo>
                  <a:lnTo>
                    <a:pt x="451015" y="286956"/>
                  </a:lnTo>
                  <a:lnTo>
                    <a:pt x="453555" y="287997"/>
                  </a:lnTo>
                  <a:lnTo>
                    <a:pt x="456133" y="288848"/>
                  </a:lnTo>
                  <a:lnTo>
                    <a:pt x="457390" y="291414"/>
                  </a:lnTo>
                  <a:lnTo>
                    <a:pt x="457504" y="291566"/>
                  </a:lnTo>
                  <a:lnTo>
                    <a:pt x="457860" y="292163"/>
                  </a:lnTo>
                  <a:lnTo>
                    <a:pt x="458927" y="293852"/>
                  </a:lnTo>
                  <a:lnTo>
                    <a:pt x="460324" y="295033"/>
                  </a:lnTo>
                  <a:lnTo>
                    <a:pt x="461937" y="295821"/>
                  </a:lnTo>
                  <a:lnTo>
                    <a:pt x="464527" y="293446"/>
                  </a:lnTo>
                  <a:close/>
                </a:path>
                <a:path w="708660" h="525145">
                  <a:moveTo>
                    <a:pt x="471055" y="282841"/>
                  </a:moveTo>
                  <a:lnTo>
                    <a:pt x="470687" y="282435"/>
                  </a:lnTo>
                  <a:lnTo>
                    <a:pt x="470293" y="281825"/>
                  </a:lnTo>
                  <a:lnTo>
                    <a:pt x="469823" y="282524"/>
                  </a:lnTo>
                  <a:lnTo>
                    <a:pt x="469430" y="283070"/>
                  </a:lnTo>
                  <a:lnTo>
                    <a:pt x="469099" y="283667"/>
                  </a:lnTo>
                  <a:lnTo>
                    <a:pt x="469798" y="284264"/>
                  </a:lnTo>
                  <a:lnTo>
                    <a:pt x="470306" y="283857"/>
                  </a:lnTo>
                  <a:lnTo>
                    <a:pt x="470712" y="283425"/>
                  </a:lnTo>
                  <a:lnTo>
                    <a:pt x="470979" y="282956"/>
                  </a:lnTo>
                  <a:close/>
                </a:path>
                <a:path w="708660" h="525145">
                  <a:moveTo>
                    <a:pt x="474472" y="275107"/>
                  </a:moveTo>
                  <a:lnTo>
                    <a:pt x="474433" y="274713"/>
                  </a:lnTo>
                  <a:lnTo>
                    <a:pt x="474091" y="274637"/>
                  </a:lnTo>
                  <a:lnTo>
                    <a:pt x="473595" y="274472"/>
                  </a:lnTo>
                  <a:lnTo>
                    <a:pt x="473049" y="275158"/>
                  </a:lnTo>
                  <a:lnTo>
                    <a:pt x="472732" y="275780"/>
                  </a:lnTo>
                  <a:lnTo>
                    <a:pt x="471639" y="277583"/>
                  </a:lnTo>
                  <a:lnTo>
                    <a:pt x="473278" y="276161"/>
                  </a:lnTo>
                  <a:lnTo>
                    <a:pt x="473849" y="275704"/>
                  </a:lnTo>
                  <a:lnTo>
                    <a:pt x="474370" y="275196"/>
                  </a:lnTo>
                  <a:close/>
                </a:path>
                <a:path w="708660" h="525145">
                  <a:moveTo>
                    <a:pt x="483527" y="275996"/>
                  </a:moveTo>
                  <a:lnTo>
                    <a:pt x="483247" y="276072"/>
                  </a:lnTo>
                  <a:lnTo>
                    <a:pt x="483019" y="276288"/>
                  </a:lnTo>
                  <a:lnTo>
                    <a:pt x="482815" y="276644"/>
                  </a:lnTo>
                  <a:lnTo>
                    <a:pt x="483527" y="275996"/>
                  </a:lnTo>
                  <a:close/>
                </a:path>
                <a:path w="708660" h="525145">
                  <a:moveTo>
                    <a:pt x="488365" y="139166"/>
                  </a:moveTo>
                  <a:lnTo>
                    <a:pt x="488226" y="139052"/>
                  </a:lnTo>
                  <a:lnTo>
                    <a:pt x="488086" y="138950"/>
                  </a:lnTo>
                  <a:lnTo>
                    <a:pt x="487946" y="138836"/>
                  </a:lnTo>
                  <a:lnTo>
                    <a:pt x="487629" y="138976"/>
                  </a:lnTo>
                  <a:lnTo>
                    <a:pt x="487299" y="139128"/>
                  </a:lnTo>
                  <a:lnTo>
                    <a:pt x="486968" y="139255"/>
                  </a:lnTo>
                  <a:lnTo>
                    <a:pt x="487184" y="139458"/>
                  </a:lnTo>
                  <a:lnTo>
                    <a:pt x="487464" y="139852"/>
                  </a:lnTo>
                  <a:lnTo>
                    <a:pt x="487591" y="139801"/>
                  </a:lnTo>
                  <a:lnTo>
                    <a:pt x="487895" y="139712"/>
                  </a:lnTo>
                  <a:lnTo>
                    <a:pt x="488111" y="139395"/>
                  </a:lnTo>
                  <a:lnTo>
                    <a:pt x="488365" y="139166"/>
                  </a:lnTo>
                  <a:close/>
                </a:path>
                <a:path w="708660" h="525145">
                  <a:moveTo>
                    <a:pt x="492226" y="271729"/>
                  </a:moveTo>
                  <a:lnTo>
                    <a:pt x="492036" y="271322"/>
                  </a:lnTo>
                  <a:lnTo>
                    <a:pt x="491871" y="270649"/>
                  </a:lnTo>
                  <a:lnTo>
                    <a:pt x="491032" y="271157"/>
                  </a:lnTo>
                  <a:lnTo>
                    <a:pt x="490639" y="271399"/>
                  </a:lnTo>
                  <a:lnTo>
                    <a:pt x="491070" y="271576"/>
                  </a:lnTo>
                  <a:lnTo>
                    <a:pt x="491477" y="271780"/>
                  </a:lnTo>
                  <a:lnTo>
                    <a:pt x="491871" y="272008"/>
                  </a:lnTo>
                  <a:lnTo>
                    <a:pt x="492137" y="271818"/>
                  </a:lnTo>
                  <a:close/>
                </a:path>
                <a:path w="708660" h="525145">
                  <a:moveTo>
                    <a:pt x="493077" y="254279"/>
                  </a:moveTo>
                  <a:lnTo>
                    <a:pt x="492925" y="254355"/>
                  </a:lnTo>
                  <a:lnTo>
                    <a:pt x="492887" y="254495"/>
                  </a:lnTo>
                  <a:lnTo>
                    <a:pt x="493014" y="254355"/>
                  </a:lnTo>
                  <a:close/>
                </a:path>
                <a:path w="708660" h="525145">
                  <a:moveTo>
                    <a:pt x="494284" y="74612"/>
                  </a:moveTo>
                  <a:lnTo>
                    <a:pt x="493649" y="72415"/>
                  </a:lnTo>
                  <a:lnTo>
                    <a:pt x="492823" y="73875"/>
                  </a:lnTo>
                  <a:lnTo>
                    <a:pt x="492277" y="75514"/>
                  </a:lnTo>
                  <a:lnTo>
                    <a:pt x="491629" y="77076"/>
                  </a:lnTo>
                  <a:lnTo>
                    <a:pt x="493610" y="76085"/>
                  </a:lnTo>
                  <a:lnTo>
                    <a:pt x="494284" y="74612"/>
                  </a:lnTo>
                  <a:close/>
                </a:path>
                <a:path w="708660" h="525145">
                  <a:moveTo>
                    <a:pt x="495236" y="235496"/>
                  </a:moveTo>
                  <a:lnTo>
                    <a:pt x="493509" y="236004"/>
                  </a:lnTo>
                  <a:lnTo>
                    <a:pt x="483336" y="243293"/>
                  </a:lnTo>
                  <a:lnTo>
                    <a:pt x="479018" y="246265"/>
                  </a:lnTo>
                  <a:lnTo>
                    <a:pt x="473379" y="249974"/>
                  </a:lnTo>
                  <a:lnTo>
                    <a:pt x="466801" y="254190"/>
                  </a:lnTo>
                  <a:lnTo>
                    <a:pt x="459638" y="258699"/>
                  </a:lnTo>
                  <a:lnTo>
                    <a:pt x="460108" y="260781"/>
                  </a:lnTo>
                  <a:lnTo>
                    <a:pt x="463816" y="259651"/>
                  </a:lnTo>
                  <a:lnTo>
                    <a:pt x="466864" y="258851"/>
                  </a:lnTo>
                  <a:lnTo>
                    <a:pt x="467906" y="258762"/>
                  </a:lnTo>
                  <a:lnTo>
                    <a:pt x="468845" y="258864"/>
                  </a:lnTo>
                  <a:lnTo>
                    <a:pt x="475399" y="254203"/>
                  </a:lnTo>
                  <a:lnTo>
                    <a:pt x="475272" y="254000"/>
                  </a:lnTo>
                  <a:lnTo>
                    <a:pt x="476516" y="253034"/>
                  </a:lnTo>
                  <a:lnTo>
                    <a:pt x="476694" y="253238"/>
                  </a:lnTo>
                  <a:lnTo>
                    <a:pt x="484225" y="247700"/>
                  </a:lnTo>
                  <a:lnTo>
                    <a:pt x="489483" y="243344"/>
                  </a:lnTo>
                  <a:lnTo>
                    <a:pt x="495236" y="235496"/>
                  </a:lnTo>
                  <a:close/>
                </a:path>
                <a:path w="708660" h="525145">
                  <a:moveTo>
                    <a:pt x="505942" y="90716"/>
                  </a:moveTo>
                  <a:lnTo>
                    <a:pt x="504990" y="89293"/>
                  </a:lnTo>
                  <a:lnTo>
                    <a:pt x="503339" y="88874"/>
                  </a:lnTo>
                  <a:lnTo>
                    <a:pt x="502081" y="89382"/>
                  </a:lnTo>
                  <a:lnTo>
                    <a:pt x="501802" y="90119"/>
                  </a:lnTo>
                  <a:lnTo>
                    <a:pt x="501688" y="90779"/>
                  </a:lnTo>
                  <a:lnTo>
                    <a:pt x="501688" y="91363"/>
                  </a:lnTo>
                  <a:lnTo>
                    <a:pt x="505587" y="93865"/>
                  </a:lnTo>
                  <a:lnTo>
                    <a:pt x="505688" y="93522"/>
                  </a:lnTo>
                  <a:lnTo>
                    <a:pt x="505764" y="93167"/>
                  </a:lnTo>
                  <a:lnTo>
                    <a:pt x="505942" y="90716"/>
                  </a:lnTo>
                  <a:close/>
                </a:path>
                <a:path w="708660" h="525145">
                  <a:moveTo>
                    <a:pt x="507060" y="258826"/>
                  </a:moveTo>
                  <a:lnTo>
                    <a:pt x="505371" y="257035"/>
                  </a:lnTo>
                  <a:lnTo>
                    <a:pt x="506310" y="261264"/>
                  </a:lnTo>
                  <a:lnTo>
                    <a:pt x="507060" y="258826"/>
                  </a:lnTo>
                  <a:close/>
                </a:path>
                <a:path w="708660" h="525145">
                  <a:moveTo>
                    <a:pt x="520509" y="95542"/>
                  </a:moveTo>
                  <a:lnTo>
                    <a:pt x="520039" y="95656"/>
                  </a:lnTo>
                  <a:lnTo>
                    <a:pt x="519137" y="95885"/>
                  </a:lnTo>
                  <a:lnTo>
                    <a:pt x="520065" y="97040"/>
                  </a:lnTo>
                  <a:lnTo>
                    <a:pt x="520217" y="96672"/>
                  </a:lnTo>
                  <a:lnTo>
                    <a:pt x="520357" y="96189"/>
                  </a:lnTo>
                  <a:lnTo>
                    <a:pt x="520509" y="95542"/>
                  </a:lnTo>
                  <a:close/>
                </a:path>
                <a:path w="708660" h="525145">
                  <a:moveTo>
                    <a:pt x="520750" y="243586"/>
                  </a:moveTo>
                  <a:lnTo>
                    <a:pt x="520598" y="243306"/>
                  </a:lnTo>
                  <a:lnTo>
                    <a:pt x="520522" y="243141"/>
                  </a:lnTo>
                  <a:lnTo>
                    <a:pt x="520357" y="243154"/>
                  </a:lnTo>
                  <a:lnTo>
                    <a:pt x="520026" y="243154"/>
                  </a:lnTo>
                  <a:lnTo>
                    <a:pt x="520509" y="243446"/>
                  </a:lnTo>
                  <a:lnTo>
                    <a:pt x="520750" y="243586"/>
                  </a:lnTo>
                  <a:close/>
                </a:path>
                <a:path w="708660" h="525145">
                  <a:moveTo>
                    <a:pt x="537108" y="107632"/>
                  </a:moveTo>
                  <a:lnTo>
                    <a:pt x="536511" y="107657"/>
                  </a:lnTo>
                  <a:lnTo>
                    <a:pt x="536105" y="107848"/>
                  </a:lnTo>
                  <a:lnTo>
                    <a:pt x="535774" y="108102"/>
                  </a:lnTo>
                  <a:lnTo>
                    <a:pt x="536041" y="108318"/>
                  </a:lnTo>
                  <a:lnTo>
                    <a:pt x="536295" y="108546"/>
                  </a:lnTo>
                  <a:lnTo>
                    <a:pt x="536536" y="108800"/>
                  </a:lnTo>
                  <a:lnTo>
                    <a:pt x="536714" y="108432"/>
                  </a:lnTo>
                  <a:lnTo>
                    <a:pt x="536892" y="108051"/>
                  </a:lnTo>
                  <a:lnTo>
                    <a:pt x="537108" y="107632"/>
                  </a:lnTo>
                  <a:close/>
                </a:path>
                <a:path w="708660" h="525145">
                  <a:moveTo>
                    <a:pt x="544106" y="111125"/>
                  </a:moveTo>
                  <a:lnTo>
                    <a:pt x="543509" y="111061"/>
                  </a:lnTo>
                  <a:lnTo>
                    <a:pt x="543013" y="110858"/>
                  </a:lnTo>
                  <a:lnTo>
                    <a:pt x="542632" y="111226"/>
                  </a:lnTo>
                  <a:lnTo>
                    <a:pt x="542582" y="111747"/>
                  </a:lnTo>
                  <a:lnTo>
                    <a:pt x="542683" y="112064"/>
                  </a:lnTo>
                  <a:lnTo>
                    <a:pt x="542759" y="112293"/>
                  </a:lnTo>
                  <a:lnTo>
                    <a:pt x="543191" y="112395"/>
                  </a:lnTo>
                  <a:lnTo>
                    <a:pt x="543471" y="112572"/>
                  </a:lnTo>
                  <a:lnTo>
                    <a:pt x="544106" y="111125"/>
                  </a:lnTo>
                  <a:close/>
                </a:path>
                <a:path w="708660" h="525145">
                  <a:moveTo>
                    <a:pt x="554291" y="157543"/>
                  </a:moveTo>
                  <a:lnTo>
                    <a:pt x="553681" y="157822"/>
                  </a:lnTo>
                  <a:lnTo>
                    <a:pt x="553262" y="158000"/>
                  </a:lnTo>
                  <a:lnTo>
                    <a:pt x="552589" y="158445"/>
                  </a:lnTo>
                  <a:lnTo>
                    <a:pt x="552437" y="158686"/>
                  </a:lnTo>
                  <a:lnTo>
                    <a:pt x="552450" y="159092"/>
                  </a:lnTo>
                  <a:lnTo>
                    <a:pt x="553364" y="158343"/>
                  </a:lnTo>
                  <a:lnTo>
                    <a:pt x="554291" y="157568"/>
                  </a:lnTo>
                  <a:close/>
                </a:path>
                <a:path w="708660" h="525145">
                  <a:moveTo>
                    <a:pt x="558863" y="210883"/>
                  </a:moveTo>
                  <a:lnTo>
                    <a:pt x="558609" y="210578"/>
                  </a:lnTo>
                  <a:lnTo>
                    <a:pt x="558241" y="210197"/>
                  </a:lnTo>
                  <a:lnTo>
                    <a:pt x="556069" y="212140"/>
                  </a:lnTo>
                  <a:lnTo>
                    <a:pt x="552919" y="214706"/>
                  </a:lnTo>
                  <a:lnTo>
                    <a:pt x="549211" y="217589"/>
                  </a:lnTo>
                  <a:lnTo>
                    <a:pt x="549529" y="218147"/>
                  </a:lnTo>
                  <a:lnTo>
                    <a:pt x="549478" y="219024"/>
                  </a:lnTo>
                  <a:lnTo>
                    <a:pt x="549135" y="220230"/>
                  </a:lnTo>
                  <a:lnTo>
                    <a:pt x="548513" y="219443"/>
                  </a:lnTo>
                  <a:lnTo>
                    <a:pt x="548093" y="218986"/>
                  </a:lnTo>
                  <a:lnTo>
                    <a:pt x="547878" y="218643"/>
                  </a:lnTo>
                  <a:lnTo>
                    <a:pt x="544690" y="221107"/>
                  </a:lnTo>
                  <a:lnTo>
                    <a:pt x="541159" y="223761"/>
                  </a:lnTo>
                  <a:lnTo>
                    <a:pt x="537540" y="226415"/>
                  </a:lnTo>
                  <a:lnTo>
                    <a:pt x="538060" y="228447"/>
                  </a:lnTo>
                  <a:lnTo>
                    <a:pt x="538441" y="229412"/>
                  </a:lnTo>
                  <a:lnTo>
                    <a:pt x="536054" y="230339"/>
                  </a:lnTo>
                  <a:lnTo>
                    <a:pt x="533793" y="230898"/>
                  </a:lnTo>
                  <a:lnTo>
                    <a:pt x="529818" y="232117"/>
                  </a:lnTo>
                  <a:lnTo>
                    <a:pt x="528358" y="233578"/>
                  </a:lnTo>
                  <a:lnTo>
                    <a:pt x="525995" y="235508"/>
                  </a:lnTo>
                  <a:lnTo>
                    <a:pt x="525729" y="235699"/>
                  </a:lnTo>
                  <a:lnTo>
                    <a:pt x="525589" y="235496"/>
                  </a:lnTo>
                  <a:lnTo>
                    <a:pt x="525348" y="235165"/>
                  </a:lnTo>
                  <a:lnTo>
                    <a:pt x="524878" y="235496"/>
                  </a:lnTo>
                  <a:lnTo>
                    <a:pt x="523481" y="234962"/>
                  </a:lnTo>
                  <a:lnTo>
                    <a:pt x="523113" y="235483"/>
                  </a:lnTo>
                  <a:lnTo>
                    <a:pt x="522808" y="236169"/>
                  </a:lnTo>
                  <a:lnTo>
                    <a:pt x="523011" y="236474"/>
                  </a:lnTo>
                  <a:lnTo>
                    <a:pt x="523214" y="236651"/>
                  </a:lnTo>
                  <a:lnTo>
                    <a:pt x="518287" y="240042"/>
                  </a:lnTo>
                  <a:lnTo>
                    <a:pt x="513969" y="242887"/>
                  </a:lnTo>
                  <a:lnTo>
                    <a:pt x="511060" y="244551"/>
                  </a:lnTo>
                  <a:lnTo>
                    <a:pt x="513245" y="246659"/>
                  </a:lnTo>
                  <a:lnTo>
                    <a:pt x="513295" y="246989"/>
                  </a:lnTo>
                  <a:lnTo>
                    <a:pt x="511124" y="250393"/>
                  </a:lnTo>
                  <a:lnTo>
                    <a:pt x="506882" y="248564"/>
                  </a:lnTo>
                  <a:lnTo>
                    <a:pt x="506742" y="247942"/>
                  </a:lnTo>
                  <a:lnTo>
                    <a:pt x="506501" y="246659"/>
                  </a:lnTo>
                  <a:lnTo>
                    <a:pt x="505752" y="246989"/>
                  </a:lnTo>
                  <a:lnTo>
                    <a:pt x="503758" y="248005"/>
                  </a:lnTo>
                  <a:lnTo>
                    <a:pt x="503720" y="248183"/>
                  </a:lnTo>
                  <a:lnTo>
                    <a:pt x="503161" y="248335"/>
                  </a:lnTo>
                  <a:lnTo>
                    <a:pt x="501535" y="249212"/>
                  </a:lnTo>
                  <a:lnTo>
                    <a:pt x="499491" y="250393"/>
                  </a:lnTo>
                  <a:lnTo>
                    <a:pt x="497484" y="251599"/>
                  </a:lnTo>
                  <a:lnTo>
                    <a:pt x="497433" y="252869"/>
                  </a:lnTo>
                  <a:lnTo>
                    <a:pt x="497103" y="254152"/>
                  </a:lnTo>
                  <a:lnTo>
                    <a:pt x="497243" y="257746"/>
                  </a:lnTo>
                  <a:lnTo>
                    <a:pt x="497789" y="259918"/>
                  </a:lnTo>
                  <a:lnTo>
                    <a:pt x="499249" y="261556"/>
                  </a:lnTo>
                  <a:lnTo>
                    <a:pt x="511403" y="250393"/>
                  </a:lnTo>
                  <a:lnTo>
                    <a:pt x="521881" y="240766"/>
                  </a:lnTo>
                  <a:lnTo>
                    <a:pt x="522351" y="240982"/>
                  </a:lnTo>
                  <a:lnTo>
                    <a:pt x="522668" y="240766"/>
                  </a:lnTo>
                  <a:lnTo>
                    <a:pt x="522833" y="240665"/>
                  </a:lnTo>
                  <a:lnTo>
                    <a:pt x="523049" y="240207"/>
                  </a:lnTo>
                  <a:lnTo>
                    <a:pt x="523379" y="239776"/>
                  </a:lnTo>
                  <a:lnTo>
                    <a:pt x="523100" y="239661"/>
                  </a:lnTo>
                  <a:lnTo>
                    <a:pt x="527392" y="235699"/>
                  </a:lnTo>
                  <a:lnTo>
                    <a:pt x="528408" y="234772"/>
                  </a:lnTo>
                  <a:lnTo>
                    <a:pt x="542937" y="236753"/>
                  </a:lnTo>
                  <a:lnTo>
                    <a:pt x="545033" y="234772"/>
                  </a:lnTo>
                  <a:lnTo>
                    <a:pt x="546773" y="232943"/>
                  </a:lnTo>
                  <a:lnTo>
                    <a:pt x="548106" y="231279"/>
                  </a:lnTo>
                  <a:lnTo>
                    <a:pt x="554024" y="220230"/>
                  </a:lnTo>
                  <a:lnTo>
                    <a:pt x="554088" y="220065"/>
                  </a:lnTo>
                  <a:lnTo>
                    <a:pt x="553694" y="219570"/>
                  </a:lnTo>
                  <a:lnTo>
                    <a:pt x="554151" y="219646"/>
                  </a:lnTo>
                  <a:lnTo>
                    <a:pt x="554088" y="220065"/>
                  </a:lnTo>
                  <a:lnTo>
                    <a:pt x="554380" y="219570"/>
                  </a:lnTo>
                  <a:lnTo>
                    <a:pt x="558850" y="211239"/>
                  </a:lnTo>
                  <a:lnTo>
                    <a:pt x="558863" y="210883"/>
                  </a:lnTo>
                  <a:close/>
                </a:path>
                <a:path w="708660" h="525145">
                  <a:moveTo>
                    <a:pt x="583666" y="107950"/>
                  </a:moveTo>
                  <a:lnTo>
                    <a:pt x="582752" y="107188"/>
                  </a:lnTo>
                  <a:lnTo>
                    <a:pt x="582536" y="107289"/>
                  </a:lnTo>
                  <a:lnTo>
                    <a:pt x="581952" y="107581"/>
                  </a:lnTo>
                  <a:lnTo>
                    <a:pt x="582142" y="108026"/>
                  </a:lnTo>
                  <a:lnTo>
                    <a:pt x="582320" y="108483"/>
                  </a:lnTo>
                  <a:lnTo>
                    <a:pt x="582510" y="108940"/>
                  </a:lnTo>
                  <a:lnTo>
                    <a:pt x="582891" y="108610"/>
                  </a:lnTo>
                  <a:lnTo>
                    <a:pt x="583666" y="107950"/>
                  </a:lnTo>
                  <a:close/>
                </a:path>
                <a:path w="708660" h="525145">
                  <a:moveTo>
                    <a:pt x="584847" y="155168"/>
                  </a:moveTo>
                  <a:lnTo>
                    <a:pt x="584403" y="154889"/>
                  </a:lnTo>
                  <a:lnTo>
                    <a:pt x="583857" y="154571"/>
                  </a:lnTo>
                  <a:lnTo>
                    <a:pt x="582930" y="154063"/>
                  </a:lnTo>
                  <a:lnTo>
                    <a:pt x="582612" y="154025"/>
                  </a:lnTo>
                  <a:lnTo>
                    <a:pt x="581202" y="153924"/>
                  </a:lnTo>
                  <a:lnTo>
                    <a:pt x="580936" y="155155"/>
                  </a:lnTo>
                  <a:lnTo>
                    <a:pt x="580898" y="155321"/>
                  </a:lnTo>
                  <a:lnTo>
                    <a:pt x="581126" y="155308"/>
                  </a:lnTo>
                  <a:lnTo>
                    <a:pt x="581355" y="155308"/>
                  </a:lnTo>
                  <a:lnTo>
                    <a:pt x="581583" y="155295"/>
                  </a:lnTo>
                  <a:lnTo>
                    <a:pt x="582142" y="155270"/>
                  </a:lnTo>
                  <a:lnTo>
                    <a:pt x="584847" y="155168"/>
                  </a:lnTo>
                  <a:close/>
                </a:path>
                <a:path w="708660" h="525145">
                  <a:moveTo>
                    <a:pt x="590638" y="111036"/>
                  </a:moveTo>
                  <a:close/>
                </a:path>
                <a:path w="708660" h="525145">
                  <a:moveTo>
                    <a:pt x="603123" y="86601"/>
                  </a:moveTo>
                  <a:close/>
                </a:path>
                <a:path w="708660" h="525145">
                  <a:moveTo>
                    <a:pt x="640029" y="97878"/>
                  </a:moveTo>
                  <a:lnTo>
                    <a:pt x="638835" y="95529"/>
                  </a:lnTo>
                  <a:lnTo>
                    <a:pt x="638975" y="92824"/>
                  </a:lnTo>
                  <a:lnTo>
                    <a:pt x="638251" y="92608"/>
                  </a:lnTo>
                  <a:lnTo>
                    <a:pt x="637540" y="92290"/>
                  </a:lnTo>
                  <a:lnTo>
                    <a:pt x="636943" y="91770"/>
                  </a:lnTo>
                  <a:lnTo>
                    <a:pt x="636676" y="91935"/>
                  </a:lnTo>
                  <a:lnTo>
                    <a:pt x="636841" y="93141"/>
                  </a:lnTo>
                  <a:lnTo>
                    <a:pt x="637438" y="94462"/>
                  </a:lnTo>
                  <a:lnTo>
                    <a:pt x="637717" y="96647"/>
                  </a:lnTo>
                  <a:lnTo>
                    <a:pt x="637362" y="97624"/>
                  </a:lnTo>
                  <a:lnTo>
                    <a:pt x="637260" y="99352"/>
                  </a:lnTo>
                  <a:lnTo>
                    <a:pt x="637400" y="100126"/>
                  </a:lnTo>
                  <a:lnTo>
                    <a:pt x="638746" y="99974"/>
                  </a:lnTo>
                  <a:lnTo>
                    <a:pt x="640029" y="97878"/>
                  </a:lnTo>
                  <a:close/>
                </a:path>
                <a:path w="708660" h="525145">
                  <a:moveTo>
                    <a:pt x="685876" y="95567"/>
                  </a:moveTo>
                  <a:lnTo>
                    <a:pt x="684491" y="92125"/>
                  </a:lnTo>
                  <a:lnTo>
                    <a:pt x="682967" y="92951"/>
                  </a:lnTo>
                  <a:lnTo>
                    <a:pt x="680300" y="94653"/>
                  </a:lnTo>
                  <a:lnTo>
                    <a:pt x="680567" y="95072"/>
                  </a:lnTo>
                  <a:lnTo>
                    <a:pt x="680770" y="95580"/>
                  </a:lnTo>
                  <a:lnTo>
                    <a:pt x="680834" y="96253"/>
                  </a:lnTo>
                  <a:lnTo>
                    <a:pt x="679869" y="97777"/>
                  </a:lnTo>
                  <a:lnTo>
                    <a:pt x="678243" y="99288"/>
                  </a:lnTo>
                  <a:lnTo>
                    <a:pt x="678802" y="101523"/>
                  </a:lnTo>
                  <a:lnTo>
                    <a:pt x="682167" y="98399"/>
                  </a:lnTo>
                  <a:lnTo>
                    <a:pt x="685876" y="95567"/>
                  </a:lnTo>
                  <a:close/>
                </a:path>
                <a:path w="708660" h="525145">
                  <a:moveTo>
                    <a:pt x="686308" y="32181"/>
                  </a:moveTo>
                  <a:lnTo>
                    <a:pt x="686155" y="31775"/>
                  </a:lnTo>
                  <a:lnTo>
                    <a:pt x="686117" y="31432"/>
                  </a:lnTo>
                  <a:lnTo>
                    <a:pt x="685825" y="31534"/>
                  </a:lnTo>
                  <a:lnTo>
                    <a:pt x="685292" y="31597"/>
                  </a:lnTo>
                  <a:lnTo>
                    <a:pt x="685266" y="31750"/>
                  </a:lnTo>
                  <a:lnTo>
                    <a:pt x="685190" y="32131"/>
                  </a:lnTo>
                  <a:lnTo>
                    <a:pt x="685342" y="32562"/>
                  </a:lnTo>
                  <a:lnTo>
                    <a:pt x="685406" y="32969"/>
                  </a:lnTo>
                  <a:lnTo>
                    <a:pt x="685685" y="32791"/>
                  </a:lnTo>
                  <a:lnTo>
                    <a:pt x="686092" y="32689"/>
                  </a:lnTo>
                  <a:lnTo>
                    <a:pt x="686193" y="32448"/>
                  </a:lnTo>
                  <a:lnTo>
                    <a:pt x="686308" y="32181"/>
                  </a:lnTo>
                  <a:close/>
                </a:path>
                <a:path w="708660" h="525145">
                  <a:moveTo>
                    <a:pt x="690613" y="68199"/>
                  </a:moveTo>
                  <a:lnTo>
                    <a:pt x="689610" y="66357"/>
                  </a:lnTo>
                  <a:lnTo>
                    <a:pt x="688682" y="64452"/>
                  </a:lnTo>
                  <a:lnTo>
                    <a:pt x="688467" y="63703"/>
                  </a:lnTo>
                  <a:lnTo>
                    <a:pt x="688352" y="63246"/>
                  </a:lnTo>
                  <a:lnTo>
                    <a:pt x="688276" y="62979"/>
                  </a:lnTo>
                  <a:lnTo>
                    <a:pt x="688276" y="63246"/>
                  </a:lnTo>
                  <a:lnTo>
                    <a:pt x="688225" y="63703"/>
                  </a:lnTo>
                  <a:lnTo>
                    <a:pt x="687628" y="63246"/>
                  </a:lnTo>
                  <a:lnTo>
                    <a:pt x="688276" y="63246"/>
                  </a:lnTo>
                  <a:lnTo>
                    <a:pt x="688276" y="62979"/>
                  </a:lnTo>
                  <a:lnTo>
                    <a:pt x="688086" y="62306"/>
                  </a:lnTo>
                  <a:lnTo>
                    <a:pt x="684161" y="64770"/>
                  </a:lnTo>
                  <a:lnTo>
                    <a:pt x="682358" y="65925"/>
                  </a:lnTo>
                  <a:lnTo>
                    <a:pt x="683234" y="66878"/>
                  </a:lnTo>
                  <a:lnTo>
                    <a:pt x="684657" y="71602"/>
                  </a:lnTo>
                  <a:lnTo>
                    <a:pt x="683793" y="71462"/>
                  </a:lnTo>
                  <a:lnTo>
                    <a:pt x="683094" y="71437"/>
                  </a:lnTo>
                  <a:lnTo>
                    <a:pt x="681558" y="70967"/>
                  </a:lnTo>
                  <a:lnTo>
                    <a:pt x="681088" y="70827"/>
                  </a:lnTo>
                  <a:lnTo>
                    <a:pt x="680516" y="70878"/>
                  </a:lnTo>
                  <a:lnTo>
                    <a:pt x="679932" y="70967"/>
                  </a:lnTo>
                  <a:lnTo>
                    <a:pt x="679094" y="70726"/>
                  </a:lnTo>
                  <a:lnTo>
                    <a:pt x="678853" y="70345"/>
                  </a:lnTo>
                  <a:lnTo>
                    <a:pt x="678611" y="70040"/>
                  </a:lnTo>
                  <a:lnTo>
                    <a:pt x="678129" y="69875"/>
                  </a:lnTo>
                  <a:lnTo>
                    <a:pt x="677189" y="69519"/>
                  </a:lnTo>
                  <a:lnTo>
                    <a:pt x="675347" y="70878"/>
                  </a:lnTo>
                  <a:lnTo>
                    <a:pt x="674954" y="73698"/>
                  </a:lnTo>
                  <a:lnTo>
                    <a:pt x="673773" y="73787"/>
                  </a:lnTo>
                  <a:lnTo>
                    <a:pt x="672820" y="73634"/>
                  </a:lnTo>
                  <a:lnTo>
                    <a:pt x="671995" y="73317"/>
                  </a:lnTo>
                  <a:lnTo>
                    <a:pt x="670179" y="74561"/>
                  </a:lnTo>
                  <a:lnTo>
                    <a:pt x="670318" y="73380"/>
                  </a:lnTo>
                  <a:lnTo>
                    <a:pt x="669988" y="73266"/>
                  </a:lnTo>
                  <a:lnTo>
                    <a:pt x="669264" y="75996"/>
                  </a:lnTo>
                  <a:lnTo>
                    <a:pt x="667651" y="75603"/>
                  </a:lnTo>
                  <a:lnTo>
                    <a:pt x="666026" y="75399"/>
                  </a:lnTo>
                  <a:lnTo>
                    <a:pt x="666381" y="75793"/>
                  </a:lnTo>
                  <a:lnTo>
                    <a:pt x="667651" y="77635"/>
                  </a:lnTo>
                  <a:lnTo>
                    <a:pt x="668210" y="78701"/>
                  </a:lnTo>
                  <a:lnTo>
                    <a:pt x="669264" y="80492"/>
                  </a:lnTo>
                  <a:lnTo>
                    <a:pt x="669747" y="81203"/>
                  </a:lnTo>
                  <a:lnTo>
                    <a:pt x="670306" y="81876"/>
                  </a:lnTo>
                  <a:lnTo>
                    <a:pt x="671652" y="81013"/>
                  </a:lnTo>
                  <a:lnTo>
                    <a:pt x="674903" y="78676"/>
                  </a:lnTo>
                  <a:lnTo>
                    <a:pt x="677062" y="76492"/>
                  </a:lnTo>
                  <a:lnTo>
                    <a:pt x="677697" y="75996"/>
                  </a:lnTo>
                  <a:lnTo>
                    <a:pt x="679564" y="74561"/>
                  </a:lnTo>
                  <a:lnTo>
                    <a:pt x="680567" y="73787"/>
                  </a:lnTo>
                  <a:lnTo>
                    <a:pt x="681748" y="72885"/>
                  </a:lnTo>
                  <a:lnTo>
                    <a:pt x="684453" y="72605"/>
                  </a:lnTo>
                  <a:lnTo>
                    <a:pt x="686015" y="71602"/>
                  </a:lnTo>
                  <a:lnTo>
                    <a:pt x="688428" y="70040"/>
                  </a:lnTo>
                  <a:lnTo>
                    <a:pt x="689521" y="69189"/>
                  </a:lnTo>
                  <a:lnTo>
                    <a:pt x="690613" y="68199"/>
                  </a:lnTo>
                  <a:close/>
                </a:path>
                <a:path w="708660" h="525145">
                  <a:moveTo>
                    <a:pt x="697166" y="30924"/>
                  </a:moveTo>
                  <a:lnTo>
                    <a:pt x="695020" y="30695"/>
                  </a:lnTo>
                  <a:lnTo>
                    <a:pt x="693712" y="30568"/>
                  </a:lnTo>
                  <a:lnTo>
                    <a:pt x="693597" y="31965"/>
                  </a:lnTo>
                  <a:lnTo>
                    <a:pt x="693851" y="31877"/>
                  </a:lnTo>
                  <a:lnTo>
                    <a:pt x="694131" y="31851"/>
                  </a:lnTo>
                  <a:lnTo>
                    <a:pt x="694436" y="31877"/>
                  </a:lnTo>
                  <a:lnTo>
                    <a:pt x="696798" y="32181"/>
                  </a:lnTo>
                  <a:lnTo>
                    <a:pt x="696899" y="31800"/>
                  </a:lnTo>
                  <a:lnTo>
                    <a:pt x="697166" y="30924"/>
                  </a:lnTo>
                  <a:close/>
                </a:path>
                <a:path w="708660" h="525145">
                  <a:moveTo>
                    <a:pt x="699338" y="1155"/>
                  </a:moveTo>
                  <a:lnTo>
                    <a:pt x="698703" y="698"/>
                  </a:lnTo>
                  <a:lnTo>
                    <a:pt x="698119" y="355"/>
                  </a:lnTo>
                  <a:lnTo>
                    <a:pt x="697534" y="0"/>
                  </a:lnTo>
                  <a:lnTo>
                    <a:pt x="697826" y="596"/>
                  </a:lnTo>
                  <a:lnTo>
                    <a:pt x="698093" y="1219"/>
                  </a:lnTo>
                  <a:lnTo>
                    <a:pt x="698449" y="1765"/>
                  </a:lnTo>
                  <a:lnTo>
                    <a:pt x="699020" y="1689"/>
                  </a:lnTo>
                  <a:lnTo>
                    <a:pt x="699300" y="1574"/>
                  </a:lnTo>
                  <a:lnTo>
                    <a:pt x="699338" y="1155"/>
                  </a:lnTo>
                  <a:close/>
                </a:path>
                <a:path w="708660" h="525145">
                  <a:moveTo>
                    <a:pt x="700633" y="19710"/>
                  </a:moveTo>
                  <a:lnTo>
                    <a:pt x="699706" y="15849"/>
                  </a:lnTo>
                  <a:lnTo>
                    <a:pt x="699135" y="16294"/>
                  </a:lnTo>
                  <a:lnTo>
                    <a:pt x="699719" y="18630"/>
                  </a:lnTo>
                  <a:lnTo>
                    <a:pt x="699566" y="19253"/>
                  </a:lnTo>
                  <a:lnTo>
                    <a:pt x="699071" y="20307"/>
                  </a:lnTo>
                  <a:lnTo>
                    <a:pt x="698195" y="20853"/>
                  </a:lnTo>
                  <a:lnTo>
                    <a:pt x="699668" y="21374"/>
                  </a:lnTo>
                  <a:lnTo>
                    <a:pt x="700354" y="20269"/>
                  </a:lnTo>
                  <a:lnTo>
                    <a:pt x="700633" y="19710"/>
                  </a:lnTo>
                  <a:close/>
                </a:path>
                <a:path w="708660" h="525145">
                  <a:moveTo>
                    <a:pt x="708367" y="13373"/>
                  </a:moveTo>
                  <a:lnTo>
                    <a:pt x="708317" y="13157"/>
                  </a:lnTo>
                  <a:lnTo>
                    <a:pt x="707859" y="13563"/>
                  </a:lnTo>
                  <a:lnTo>
                    <a:pt x="707377" y="14033"/>
                  </a:lnTo>
                  <a:lnTo>
                    <a:pt x="706831" y="14541"/>
                  </a:lnTo>
                  <a:lnTo>
                    <a:pt x="707351" y="14592"/>
                  </a:lnTo>
                  <a:lnTo>
                    <a:pt x="707847" y="14490"/>
                  </a:lnTo>
                  <a:lnTo>
                    <a:pt x="708317" y="14427"/>
                  </a:lnTo>
                  <a:lnTo>
                    <a:pt x="708304" y="13855"/>
                  </a:lnTo>
                  <a:lnTo>
                    <a:pt x="708367" y="13373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4" name="object 144" descr=""/>
            <p:cNvSpPr/>
            <p:nvPr/>
          </p:nvSpPr>
          <p:spPr>
            <a:xfrm>
              <a:off x="4382059" y="5949436"/>
              <a:ext cx="514984" cy="668020"/>
            </a:xfrm>
            <a:custGeom>
              <a:avLst/>
              <a:gdLst/>
              <a:ahLst/>
              <a:cxnLst/>
              <a:rect l="l" t="t" r="r" b="b"/>
              <a:pathLst>
                <a:path w="514985" h="668020">
                  <a:moveTo>
                    <a:pt x="7366" y="391985"/>
                  </a:moveTo>
                  <a:lnTo>
                    <a:pt x="114" y="387350"/>
                  </a:lnTo>
                  <a:lnTo>
                    <a:pt x="0" y="389623"/>
                  </a:lnTo>
                  <a:lnTo>
                    <a:pt x="596" y="391629"/>
                  </a:lnTo>
                  <a:lnTo>
                    <a:pt x="2933" y="393166"/>
                  </a:lnTo>
                  <a:lnTo>
                    <a:pt x="4178" y="392798"/>
                  </a:lnTo>
                  <a:lnTo>
                    <a:pt x="5448" y="392252"/>
                  </a:lnTo>
                  <a:lnTo>
                    <a:pt x="6959" y="392023"/>
                  </a:lnTo>
                  <a:lnTo>
                    <a:pt x="7162" y="392010"/>
                  </a:lnTo>
                  <a:lnTo>
                    <a:pt x="7366" y="391985"/>
                  </a:lnTo>
                  <a:close/>
                </a:path>
                <a:path w="514985" h="668020">
                  <a:moveTo>
                    <a:pt x="14109" y="401713"/>
                  </a:moveTo>
                  <a:lnTo>
                    <a:pt x="11480" y="399821"/>
                  </a:lnTo>
                  <a:lnTo>
                    <a:pt x="10375" y="400164"/>
                  </a:lnTo>
                  <a:lnTo>
                    <a:pt x="8890" y="401612"/>
                  </a:lnTo>
                  <a:lnTo>
                    <a:pt x="7264" y="402285"/>
                  </a:lnTo>
                  <a:lnTo>
                    <a:pt x="8318" y="404507"/>
                  </a:lnTo>
                  <a:lnTo>
                    <a:pt x="9842" y="404037"/>
                  </a:lnTo>
                  <a:lnTo>
                    <a:pt x="11188" y="403745"/>
                  </a:lnTo>
                  <a:lnTo>
                    <a:pt x="12636" y="403186"/>
                  </a:lnTo>
                  <a:lnTo>
                    <a:pt x="12865" y="403110"/>
                  </a:lnTo>
                  <a:lnTo>
                    <a:pt x="13576" y="402780"/>
                  </a:lnTo>
                  <a:lnTo>
                    <a:pt x="14109" y="401713"/>
                  </a:lnTo>
                  <a:close/>
                </a:path>
                <a:path w="514985" h="668020">
                  <a:moveTo>
                    <a:pt x="16256" y="663435"/>
                  </a:moveTo>
                  <a:lnTo>
                    <a:pt x="14008" y="661238"/>
                  </a:lnTo>
                  <a:lnTo>
                    <a:pt x="12230" y="659472"/>
                  </a:lnTo>
                  <a:lnTo>
                    <a:pt x="10998" y="662609"/>
                  </a:lnTo>
                  <a:lnTo>
                    <a:pt x="8369" y="663613"/>
                  </a:lnTo>
                  <a:lnTo>
                    <a:pt x="5626" y="664451"/>
                  </a:lnTo>
                  <a:lnTo>
                    <a:pt x="4394" y="667232"/>
                  </a:lnTo>
                  <a:lnTo>
                    <a:pt x="5016" y="667359"/>
                  </a:lnTo>
                  <a:lnTo>
                    <a:pt x="5524" y="667613"/>
                  </a:lnTo>
                  <a:lnTo>
                    <a:pt x="7696" y="665441"/>
                  </a:lnTo>
                  <a:lnTo>
                    <a:pt x="10020" y="664908"/>
                  </a:lnTo>
                  <a:lnTo>
                    <a:pt x="12992" y="666318"/>
                  </a:lnTo>
                  <a:lnTo>
                    <a:pt x="13131" y="667143"/>
                  </a:lnTo>
                  <a:lnTo>
                    <a:pt x="13169" y="667766"/>
                  </a:lnTo>
                  <a:lnTo>
                    <a:pt x="13055" y="668007"/>
                  </a:lnTo>
                  <a:lnTo>
                    <a:pt x="13423" y="667829"/>
                  </a:lnTo>
                  <a:lnTo>
                    <a:pt x="14516" y="667194"/>
                  </a:lnTo>
                  <a:lnTo>
                    <a:pt x="15392" y="666635"/>
                  </a:lnTo>
                  <a:lnTo>
                    <a:pt x="15240" y="665835"/>
                  </a:lnTo>
                  <a:lnTo>
                    <a:pt x="15341" y="665035"/>
                  </a:lnTo>
                  <a:lnTo>
                    <a:pt x="15900" y="663943"/>
                  </a:lnTo>
                  <a:lnTo>
                    <a:pt x="16052" y="663689"/>
                  </a:lnTo>
                  <a:lnTo>
                    <a:pt x="16256" y="663435"/>
                  </a:lnTo>
                  <a:close/>
                </a:path>
                <a:path w="514985" h="668020">
                  <a:moveTo>
                    <a:pt x="29006" y="150431"/>
                  </a:moveTo>
                  <a:lnTo>
                    <a:pt x="28308" y="149606"/>
                  </a:lnTo>
                  <a:lnTo>
                    <a:pt x="27343" y="149186"/>
                  </a:lnTo>
                  <a:lnTo>
                    <a:pt x="27089" y="149072"/>
                  </a:lnTo>
                  <a:lnTo>
                    <a:pt x="26657" y="149377"/>
                  </a:lnTo>
                  <a:lnTo>
                    <a:pt x="26187" y="149517"/>
                  </a:lnTo>
                  <a:lnTo>
                    <a:pt x="26123" y="150050"/>
                  </a:lnTo>
                  <a:lnTo>
                    <a:pt x="25920" y="150634"/>
                  </a:lnTo>
                  <a:lnTo>
                    <a:pt x="26098" y="151688"/>
                  </a:lnTo>
                  <a:lnTo>
                    <a:pt x="26479" y="152133"/>
                  </a:lnTo>
                  <a:lnTo>
                    <a:pt x="26746" y="152603"/>
                  </a:lnTo>
                  <a:lnTo>
                    <a:pt x="27355" y="152234"/>
                  </a:lnTo>
                  <a:lnTo>
                    <a:pt x="28282" y="152006"/>
                  </a:lnTo>
                  <a:lnTo>
                    <a:pt x="28536" y="151460"/>
                  </a:lnTo>
                  <a:lnTo>
                    <a:pt x="29006" y="150431"/>
                  </a:lnTo>
                  <a:close/>
                </a:path>
                <a:path w="514985" h="668020">
                  <a:moveTo>
                    <a:pt x="35229" y="484022"/>
                  </a:moveTo>
                  <a:lnTo>
                    <a:pt x="33782" y="482993"/>
                  </a:lnTo>
                  <a:lnTo>
                    <a:pt x="33070" y="482498"/>
                  </a:lnTo>
                  <a:lnTo>
                    <a:pt x="31584" y="481965"/>
                  </a:lnTo>
                  <a:lnTo>
                    <a:pt x="29286" y="481761"/>
                  </a:lnTo>
                  <a:lnTo>
                    <a:pt x="28765" y="482473"/>
                  </a:lnTo>
                  <a:lnTo>
                    <a:pt x="28575" y="483260"/>
                  </a:lnTo>
                  <a:lnTo>
                    <a:pt x="29159" y="483958"/>
                  </a:lnTo>
                  <a:lnTo>
                    <a:pt x="29311" y="484111"/>
                  </a:lnTo>
                  <a:lnTo>
                    <a:pt x="29540" y="484212"/>
                  </a:lnTo>
                  <a:lnTo>
                    <a:pt x="30695" y="484784"/>
                  </a:lnTo>
                  <a:lnTo>
                    <a:pt x="32042" y="485127"/>
                  </a:lnTo>
                  <a:lnTo>
                    <a:pt x="33909" y="485279"/>
                  </a:lnTo>
                  <a:lnTo>
                    <a:pt x="34544" y="484492"/>
                  </a:lnTo>
                  <a:lnTo>
                    <a:pt x="35229" y="484022"/>
                  </a:lnTo>
                  <a:close/>
                </a:path>
                <a:path w="514985" h="668020">
                  <a:moveTo>
                    <a:pt x="38760" y="154914"/>
                  </a:moveTo>
                  <a:lnTo>
                    <a:pt x="37376" y="155714"/>
                  </a:lnTo>
                  <a:lnTo>
                    <a:pt x="38315" y="155752"/>
                  </a:lnTo>
                  <a:lnTo>
                    <a:pt x="38760" y="155778"/>
                  </a:lnTo>
                  <a:lnTo>
                    <a:pt x="38760" y="155460"/>
                  </a:lnTo>
                  <a:lnTo>
                    <a:pt x="38760" y="155181"/>
                  </a:lnTo>
                  <a:lnTo>
                    <a:pt x="38760" y="154914"/>
                  </a:lnTo>
                  <a:close/>
                </a:path>
                <a:path w="514985" h="668020">
                  <a:moveTo>
                    <a:pt x="41884" y="164363"/>
                  </a:moveTo>
                  <a:lnTo>
                    <a:pt x="39827" y="164452"/>
                  </a:lnTo>
                  <a:lnTo>
                    <a:pt x="37833" y="164528"/>
                  </a:lnTo>
                  <a:lnTo>
                    <a:pt x="39230" y="165227"/>
                  </a:lnTo>
                  <a:lnTo>
                    <a:pt x="39687" y="165633"/>
                  </a:lnTo>
                  <a:lnTo>
                    <a:pt x="40170" y="165658"/>
                  </a:lnTo>
                  <a:lnTo>
                    <a:pt x="40830" y="165722"/>
                  </a:lnTo>
                  <a:lnTo>
                    <a:pt x="41694" y="165798"/>
                  </a:lnTo>
                  <a:lnTo>
                    <a:pt x="41884" y="164363"/>
                  </a:lnTo>
                  <a:close/>
                </a:path>
                <a:path w="514985" h="668020">
                  <a:moveTo>
                    <a:pt x="43586" y="154127"/>
                  </a:moveTo>
                  <a:lnTo>
                    <a:pt x="43446" y="154393"/>
                  </a:lnTo>
                  <a:lnTo>
                    <a:pt x="43294" y="154660"/>
                  </a:lnTo>
                  <a:lnTo>
                    <a:pt x="43180" y="154927"/>
                  </a:lnTo>
                  <a:lnTo>
                    <a:pt x="43268" y="155143"/>
                  </a:lnTo>
                  <a:lnTo>
                    <a:pt x="43421" y="154889"/>
                  </a:lnTo>
                  <a:lnTo>
                    <a:pt x="43497" y="154508"/>
                  </a:lnTo>
                  <a:lnTo>
                    <a:pt x="43586" y="154127"/>
                  </a:lnTo>
                  <a:close/>
                </a:path>
                <a:path w="514985" h="668020">
                  <a:moveTo>
                    <a:pt x="43700" y="153847"/>
                  </a:moveTo>
                  <a:lnTo>
                    <a:pt x="43586" y="154127"/>
                  </a:lnTo>
                  <a:lnTo>
                    <a:pt x="43700" y="153847"/>
                  </a:lnTo>
                  <a:close/>
                </a:path>
                <a:path w="514985" h="668020">
                  <a:moveTo>
                    <a:pt x="47434" y="361111"/>
                  </a:moveTo>
                  <a:lnTo>
                    <a:pt x="46050" y="356057"/>
                  </a:lnTo>
                  <a:lnTo>
                    <a:pt x="43675" y="351891"/>
                  </a:lnTo>
                  <a:lnTo>
                    <a:pt x="37274" y="351840"/>
                  </a:lnTo>
                  <a:lnTo>
                    <a:pt x="37795" y="350418"/>
                  </a:lnTo>
                  <a:lnTo>
                    <a:pt x="36652" y="350443"/>
                  </a:lnTo>
                  <a:lnTo>
                    <a:pt x="36410" y="354380"/>
                  </a:lnTo>
                  <a:lnTo>
                    <a:pt x="40601" y="352437"/>
                  </a:lnTo>
                  <a:lnTo>
                    <a:pt x="41529" y="354685"/>
                  </a:lnTo>
                  <a:lnTo>
                    <a:pt x="41186" y="355206"/>
                  </a:lnTo>
                  <a:lnTo>
                    <a:pt x="40805" y="356158"/>
                  </a:lnTo>
                  <a:lnTo>
                    <a:pt x="37998" y="355701"/>
                  </a:lnTo>
                  <a:lnTo>
                    <a:pt x="35394" y="356679"/>
                  </a:lnTo>
                  <a:lnTo>
                    <a:pt x="32816" y="356044"/>
                  </a:lnTo>
                  <a:lnTo>
                    <a:pt x="27559" y="361124"/>
                  </a:lnTo>
                  <a:lnTo>
                    <a:pt x="28549" y="362153"/>
                  </a:lnTo>
                  <a:lnTo>
                    <a:pt x="32575" y="361175"/>
                  </a:lnTo>
                  <a:lnTo>
                    <a:pt x="35737" y="361924"/>
                  </a:lnTo>
                  <a:lnTo>
                    <a:pt x="37198" y="361238"/>
                  </a:lnTo>
                  <a:lnTo>
                    <a:pt x="42684" y="359778"/>
                  </a:lnTo>
                  <a:lnTo>
                    <a:pt x="44183" y="360908"/>
                  </a:lnTo>
                  <a:lnTo>
                    <a:pt x="44627" y="364248"/>
                  </a:lnTo>
                  <a:lnTo>
                    <a:pt x="44500" y="365125"/>
                  </a:lnTo>
                  <a:lnTo>
                    <a:pt x="44145" y="365912"/>
                  </a:lnTo>
                  <a:lnTo>
                    <a:pt x="47434" y="361111"/>
                  </a:lnTo>
                  <a:close/>
                </a:path>
                <a:path w="514985" h="668020">
                  <a:moveTo>
                    <a:pt x="60756" y="118592"/>
                  </a:moveTo>
                  <a:lnTo>
                    <a:pt x="60032" y="118376"/>
                  </a:lnTo>
                  <a:lnTo>
                    <a:pt x="59664" y="119392"/>
                  </a:lnTo>
                  <a:lnTo>
                    <a:pt x="59855" y="119468"/>
                  </a:lnTo>
                  <a:lnTo>
                    <a:pt x="60756" y="118592"/>
                  </a:lnTo>
                  <a:close/>
                </a:path>
                <a:path w="514985" h="668020">
                  <a:moveTo>
                    <a:pt x="64922" y="123126"/>
                  </a:moveTo>
                  <a:lnTo>
                    <a:pt x="64262" y="122212"/>
                  </a:lnTo>
                  <a:lnTo>
                    <a:pt x="63804" y="122428"/>
                  </a:lnTo>
                  <a:lnTo>
                    <a:pt x="63601" y="122466"/>
                  </a:lnTo>
                  <a:lnTo>
                    <a:pt x="63474" y="122580"/>
                  </a:lnTo>
                  <a:lnTo>
                    <a:pt x="62890" y="123139"/>
                  </a:lnTo>
                  <a:lnTo>
                    <a:pt x="62547" y="123812"/>
                  </a:lnTo>
                  <a:lnTo>
                    <a:pt x="62306" y="124523"/>
                  </a:lnTo>
                  <a:lnTo>
                    <a:pt x="64325" y="124841"/>
                  </a:lnTo>
                  <a:lnTo>
                    <a:pt x="64655" y="123990"/>
                  </a:lnTo>
                  <a:lnTo>
                    <a:pt x="64922" y="123126"/>
                  </a:lnTo>
                  <a:close/>
                </a:path>
                <a:path w="514985" h="668020">
                  <a:moveTo>
                    <a:pt x="65112" y="146646"/>
                  </a:moveTo>
                  <a:lnTo>
                    <a:pt x="64985" y="146075"/>
                  </a:lnTo>
                  <a:lnTo>
                    <a:pt x="64795" y="145275"/>
                  </a:lnTo>
                  <a:lnTo>
                    <a:pt x="63627" y="144614"/>
                  </a:lnTo>
                  <a:lnTo>
                    <a:pt x="62204" y="144233"/>
                  </a:lnTo>
                  <a:lnTo>
                    <a:pt x="60109" y="146075"/>
                  </a:lnTo>
                  <a:lnTo>
                    <a:pt x="58166" y="145364"/>
                  </a:lnTo>
                  <a:lnTo>
                    <a:pt x="55930" y="145351"/>
                  </a:lnTo>
                  <a:lnTo>
                    <a:pt x="58572" y="148120"/>
                  </a:lnTo>
                  <a:lnTo>
                    <a:pt x="55130" y="148513"/>
                  </a:lnTo>
                  <a:lnTo>
                    <a:pt x="52247" y="151091"/>
                  </a:lnTo>
                  <a:lnTo>
                    <a:pt x="49060" y="149009"/>
                  </a:lnTo>
                  <a:lnTo>
                    <a:pt x="43116" y="152412"/>
                  </a:lnTo>
                  <a:lnTo>
                    <a:pt x="43459" y="152501"/>
                  </a:lnTo>
                  <a:lnTo>
                    <a:pt x="43561" y="153365"/>
                  </a:lnTo>
                  <a:lnTo>
                    <a:pt x="43662" y="153771"/>
                  </a:lnTo>
                  <a:lnTo>
                    <a:pt x="47053" y="153365"/>
                  </a:lnTo>
                  <a:lnTo>
                    <a:pt x="50152" y="151485"/>
                  </a:lnTo>
                  <a:lnTo>
                    <a:pt x="53721" y="151980"/>
                  </a:lnTo>
                  <a:lnTo>
                    <a:pt x="54317" y="154762"/>
                  </a:lnTo>
                  <a:lnTo>
                    <a:pt x="57111" y="155105"/>
                  </a:lnTo>
                  <a:lnTo>
                    <a:pt x="57365" y="155168"/>
                  </a:lnTo>
                  <a:lnTo>
                    <a:pt x="60871" y="151485"/>
                  </a:lnTo>
                  <a:lnTo>
                    <a:pt x="61239" y="151091"/>
                  </a:lnTo>
                  <a:lnTo>
                    <a:pt x="62699" y="149504"/>
                  </a:lnTo>
                  <a:lnTo>
                    <a:pt x="65112" y="146646"/>
                  </a:lnTo>
                  <a:close/>
                </a:path>
                <a:path w="514985" h="668020">
                  <a:moveTo>
                    <a:pt x="68732" y="125526"/>
                  </a:moveTo>
                  <a:lnTo>
                    <a:pt x="68376" y="125107"/>
                  </a:lnTo>
                  <a:lnTo>
                    <a:pt x="67856" y="124726"/>
                  </a:lnTo>
                  <a:lnTo>
                    <a:pt x="67398" y="124663"/>
                  </a:lnTo>
                  <a:lnTo>
                    <a:pt x="66903" y="124587"/>
                  </a:lnTo>
                  <a:lnTo>
                    <a:pt x="66586" y="124802"/>
                  </a:lnTo>
                  <a:lnTo>
                    <a:pt x="66408" y="125171"/>
                  </a:lnTo>
                  <a:lnTo>
                    <a:pt x="68732" y="125526"/>
                  </a:lnTo>
                  <a:close/>
                </a:path>
                <a:path w="514985" h="668020">
                  <a:moveTo>
                    <a:pt x="72136" y="614743"/>
                  </a:moveTo>
                  <a:lnTo>
                    <a:pt x="72034" y="614616"/>
                  </a:lnTo>
                  <a:lnTo>
                    <a:pt x="72136" y="614743"/>
                  </a:lnTo>
                  <a:close/>
                </a:path>
                <a:path w="514985" h="668020">
                  <a:moveTo>
                    <a:pt x="72250" y="614743"/>
                  </a:moveTo>
                  <a:lnTo>
                    <a:pt x="72110" y="614667"/>
                  </a:lnTo>
                  <a:lnTo>
                    <a:pt x="72250" y="614743"/>
                  </a:lnTo>
                  <a:close/>
                </a:path>
                <a:path w="514985" h="668020">
                  <a:moveTo>
                    <a:pt x="74803" y="614540"/>
                  </a:moveTo>
                  <a:lnTo>
                    <a:pt x="73888" y="614616"/>
                  </a:lnTo>
                  <a:lnTo>
                    <a:pt x="73063" y="614667"/>
                  </a:lnTo>
                  <a:lnTo>
                    <a:pt x="72250" y="614743"/>
                  </a:lnTo>
                  <a:lnTo>
                    <a:pt x="73075" y="615200"/>
                  </a:lnTo>
                  <a:lnTo>
                    <a:pt x="73914" y="615861"/>
                  </a:lnTo>
                  <a:lnTo>
                    <a:pt x="74803" y="614540"/>
                  </a:lnTo>
                  <a:close/>
                </a:path>
                <a:path w="514985" h="668020">
                  <a:moveTo>
                    <a:pt x="113957" y="601764"/>
                  </a:moveTo>
                  <a:lnTo>
                    <a:pt x="113334" y="601395"/>
                  </a:lnTo>
                  <a:lnTo>
                    <a:pt x="112864" y="600938"/>
                  </a:lnTo>
                  <a:lnTo>
                    <a:pt x="109372" y="600456"/>
                  </a:lnTo>
                  <a:lnTo>
                    <a:pt x="105257" y="603910"/>
                  </a:lnTo>
                  <a:lnTo>
                    <a:pt x="105079" y="604062"/>
                  </a:lnTo>
                  <a:lnTo>
                    <a:pt x="103251" y="605116"/>
                  </a:lnTo>
                  <a:lnTo>
                    <a:pt x="97561" y="611149"/>
                  </a:lnTo>
                  <a:lnTo>
                    <a:pt x="96672" y="611695"/>
                  </a:lnTo>
                  <a:lnTo>
                    <a:pt x="95123" y="613676"/>
                  </a:lnTo>
                  <a:lnTo>
                    <a:pt x="95123" y="614540"/>
                  </a:lnTo>
                  <a:lnTo>
                    <a:pt x="95529" y="616419"/>
                  </a:lnTo>
                  <a:lnTo>
                    <a:pt x="96469" y="617207"/>
                  </a:lnTo>
                  <a:lnTo>
                    <a:pt x="98056" y="617524"/>
                  </a:lnTo>
                  <a:lnTo>
                    <a:pt x="98183" y="617550"/>
                  </a:lnTo>
                  <a:lnTo>
                    <a:pt x="99923" y="616394"/>
                  </a:lnTo>
                  <a:lnTo>
                    <a:pt x="101638" y="615327"/>
                  </a:lnTo>
                  <a:lnTo>
                    <a:pt x="103276" y="614540"/>
                  </a:lnTo>
                  <a:lnTo>
                    <a:pt x="106197" y="613244"/>
                  </a:lnTo>
                  <a:lnTo>
                    <a:pt x="108991" y="611492"/>
                  </a:lnTo>
                  <a:lnTo>
                    <a:pt x="111734" y="609485"/>
                  </a:lnTo>
                  <a:lnTo>
                    <a:pt x="111086" y="609422"/>
                  </a:lnTo>
                  <a:lnTo>
                    <a:pt x="113957" y="601764"/>
                  </a:lnTo>
                  <a:close/>
                </a:path>
                <a:path w="514985" h="668020">
                  <a:moveTo>
                    <a:pt x="120942" y="591947"/>
                  </a:moveTo>
                  <a:lnTo>
                    <a:pt x="120916" y="591731"/>
                  </a:lnTo>
                  <a:lnTo>
                    <a:pt x="120878" y="591553"/>
                  </a:lnTo>
                  <a:lnTo>
                    <a:pt x="120777" y="591388"/>
                  </a:lnTo>
                  <a:lnTo>
                    <a:pt x="120624" y="591426"/>
                  </a:lnTo>
                  <a:lnTo>
                    <a:pt x="120472" y="591464"/>
                  </a:lnTo>
                  <a:lnTo>
                    <a:pt x="120561" y="592302"/>
                  </a:lnTo>
                  <a:lnTo>
                    <a:pt x="120688" y="592188"/>
                  </a:lnTo>
                  <a:lnTo>
                    <a:pt x="120815" y="592061"/>
                  </a:lnTo>
                  <a:lnTo>
                    <a:pt x="120942" y="591947"/>
                  </a:lnTo>
                  <a:close/>
                </a:path>
                <a:path w="514985" h="668020">
                  <a:moveTo>
                    <a:pt x="127228" y="264871"/>
                  </a:moveTo>
                  <a:lnTo>
                    <a:pt x="127165" y="264668"/>
                  </a:lnTo>
                  <a:lnTo>
                    <a:pt x="127012" y="264731"/>
                  </a:lnTo>
                  <a:lnTo>
                    <a:pt x="127228" y="264871"/>
                  </a:lnTo>
                  <a:close/>
                </a:path>
                <a:path w="514985" h="668020">
                  <a:moveTo>
                    <a:pt x="128676" y="266395"/>
                  </a:moveTo>
                  <a:lnTo>
                    <a:pt x="128612" y="266090"/>
                  </a:lnTo>
                  <a:lnTo>
                    <a:pt x="128663" y="265645"/>
                  </a:lnTo>
                  <a:lnTo>
                    <a:pt x="128473" y="265518"/>
                  </a:lnTo>
                  <a:lnTo>
                    <a:pt x="128092" y="265252"/>
                  </a:lnTo>
                  <a:lnTo>
                    <a:pt x="127660" y="265061"/>
                  </a:lnTo>
                  <a:lnTo>
                    <a:pt x="127228" y="264871"/>
                  </a:lnTo>
                  <a:lnTo>
                    <a:pt x="127355" y="265353"/>
                  </a:lnTo>
                  <a:lnTo>
                    <a:pt x="127457" y="265836"/>
                  </a:lnTo>
                  <a:lnTo>
                    <a:pt x="127812" y="266420"/>
                  </a:lnTo>
                  <a:lnTo>
                    <a:pt x="128346" y="266357"/>
                  </a:lnTo>
                  <a:lnTo>
                    <a:pt x="128676" y="266395"/>
                  </a:lnTo>
                  <a:close/>
                </a:path>
                <a:path w="514985" h="668020">
                  <a:moveTo>
                    <a:pt x="146939" y="257441"/>
                  </a:moveTo>
                  <a:lnTo>
                    <a:pt x="146799" y="257441"/>
                  </a:lnTo>
                  <a:lnTo>
                    <a:pt x="146558" y="257390"/>
                  </a:lnTo>
                  <a:lnTo>
                    <a:pt x="146469" y="257568"/>
                  </a:lnTo>
                  <a:lnTo>
                    <a:pt x="146469" y="257771"/>
                  </a:lnTo>
                  <a:lnTo>
                    <a:pt x="146443" y="257949"/>
                  </a:lnTo>
                  <a:lnTo>
                    <a:pt x="146583" y="257962"/>
                  </a:lnTo>
                  <a:lnTo>
                    <a:pt x="146812" y="258013"/>
                  </a:lnTo>
                  <a:lnTo>
                    <a:pt x="146913" y="257822"/>
                  </a:lnTo>
                  <a:lnTo>
                    <a:pt x="146900" y="257632"/>
                  </a:lnTo>
                  <a:lnTo>
                    <a:pt x="146939" y="257441"/>
                  </a:lnTo>
                  <a:close/>
                </a:path>
                <a:path w="514985" h="668020">
                  <a:moveTo>
                    <a:pt x="158076" y="232778"/>
                  </a:moveTo>
                  <a:lnTo>
                    <a:pt x="155689" y="233235"/>
                  </a:lnTo>
                  <a:lnTo>
                    <a:pt x="156972" y="229997"/>
                  </a:lnTo>
                  <a:lnTo>
                    <a:pt x="156794" y="229577"/>
                  </a:lnTo>
                  <a:lnTo>
                    <a:pt x="156527" y="229285"/>
                  </a:lnTo>
                  <a:lnTo>
                    <a:pt x="155524" y="228561"/>
                  </a:lnTo>
                  <a:lnTo>
                    <a:pt x="154952" y="228155"/>
                  </a:lnTo>
                  <a:lnTo>
                    <a:pt x="152844" y="228561"/>
                  </a:lnTo>
                  <a:lnTo>
                    <a:pt x="152387" y="226631"/>
                  </a:lnTo>
                  <a:lnTo>
                    <a:pt x="153492" y="225894"/>
                  </a:lnTo>
                  <a:lnTo>
                    <a:pt x="152971" y="225767"/>
                  </a:lnTo>
                  <a:lnTo>
                    <a:pt x="150647" y="224993"/>
                  </a:lnTo>
                  <a:lnTo>
                    <a:pt x="148336" y="224320"/>
                  </a:lnTo>
                  <a:lnTo>
                    <a:pt x="147002" y="228193"/>
                  </a:lnTo>
                  <a:lnTo>
                    <a:pt x="147370" y="228473"/>
                  </a:lnTo>
                  <a:lnTo>
                    <a:pt x="150964" y="230632"/>
                  </a:lnTo>
                  <a:lnTo>
                    <a:pt x="153733" y="233311"/>
                  </a:lnTo>
                  <a:lnTo>
                    <a:pt x="156133" y="237109"/>
                  </a:lnTo>
                  <a:lnTo>
                    <a:pt x="157873" y="233235"/>
                  </a:lnTo>
                  <a:lnTo>
                    <a:pt x="158076" y="232778"/>
                  </a:lnTo>
                  <a:close/>
                </a:path>
                <a:path w="514985" h="668020">
                  <a:moveTo>
                    <a:pt x="158203" y="232765"/>
                  </a:moveTo>
                  <a:lnTo>
                    <a:pt x="158153" y="232638"/>
                  </a:lnTo>
                  <a:lnTo>
                    <a:pt x="158089" y="232765"/>
                  </a:lnTo>
                  <a:close/>
                </a:path>
                <a:path w="514985" h="668020">
                  <a:moveTo>
                    <a:pt x="158699" y="160439"/>
                  </a:moveTo>
                  <a:lnTo>
                    <a:pt x="157124" y="158775"/>
                  </a:lnTo>
                  <a:lnTo>
                    <a:pt x="156514" y="160439"/>
                  </a:lnTo>
                  <a:lnTo>
                    <a:pt x="156349" y="161544"/>
                  </a:lnTo>
                  <a:lnTo>
                    <a:pt x="156908" y="162928"/>
                  </a:lnTo>
                  <a:lnTo>
                    <a:pt x="158115" y="161518"/>
                  </a:lnTo>
                  <a:lnTo>
                    <a:pt x="158699" y="160439"/>
                  </a:lnTo>
                  <a:close/>
                </a:path>
                <a:path w="514985" h="668020">
                  <a:moveTo>
                    <a:pt x="165277" y="106629"/>
                  </a:moveTo>
                  <a:lnTo>
                    <a:pt x="164706" y="106184"/>
                  </a:lnTo>
                  <a:lnTo>
                    <a:pt x="163626" y="105727"/>
                  </a:lnTo>
                  <a:lnTo>
                    <a:pt x="163283" y="105562"/>
                  </a:lnTo>
                  <a:lnTo>
                    <a:pt x="162369" y="105156"/>
                  </a:lnTo>
                  <a:lnTo>
                    <a:pt x="162369" y="106235"/>
                  </a:lnTo>
                  <a:lnTo>
                    <a:pt x="162166" y="106946"/>
                  </a:lnTo>
                  <a:lnTo>
                    <a:pt x="162420" y="107238"/>
                  </a:lnTo>
                  <a:lnTo>
                    <a:pt x="162826" y="107721"/>
                  </a:lnTo>
                  <a:lnTo>
                    <a:pt x="163525" y="108000"/>
                  </a:lnTo>
                  <a:lnTo>
                    <a:pt x="164147" y="108216"/>
                  </a:lnTo>
                  <a:lnTo>
                    <a:pt x="164299" y="108280"/>
                  </a:lnTo>
                  <a:lnTo>
                    <a:pt x="164744" y="107823"/>
                  </a:lnTo>
                  <a:lnTo>
                    <a:pt x="165277" y="106629"/>
                  </a:lnTo>
                  <a:close/>
                </a:path>
                <a:path w="514985" h="668020">
                  <a:moveTo>
                    <a:pt x="166814" y="227406"/>
                  </a:moveTo>
                  <a:lnTo>
                    <a:pt x="166547" y="226428"/>
                  </a:lnTo>
                  <a:lnTo>
                    <a:pt x="166217" y="225996"/>
                  </a:lnTo>
                  <a:lnTo>
                    <a:pt x="166065" y="225793"/>
                  </a:lnTo>
                  <a:lnTo>
                    <a:pt x="165544" y="225958"/>
                  </a:lnTo>
                  <a:lnTo>
                    <a:pt x="165265" y="225996"/>
                  </a:lnTo>
                  <a:lnTo>
                    <a:pt x="165150" y="225577"/>
                  </a:lnTo>
                  <a:lnTo>
                    <a:pt x="165341" y="225513"/>
                  </a:lnTo>
                  <a:lnTo>
                    <a:pt x="165709" y="225425"/>
                  </a:lnTo>
                  <a:lnTo>
                    <a:pt x="165582" y="225323"/>
                  </a:lnTo>
                  <a:lnTo>
                    <a:pt x="165214" y="225018"/>
                  </a:lnTo>
                  <a:lnTo>
                    <a:pt x="164617" y="224853"/>
                  </a:lnTo>
                  <a:lnTo>
                    <a:pt x="162610" y="225323"/>
                  </a:lnTo>
                  <a:lnTo>
                    <a:pt x="161302" y="224993"/>
                  </a:lnTo>
                  <a:lnTo>
                    <a:pt x="160210" y="224599"/>
                  </a:lnTo>
                  <a:lnTo>
                    <a:pt x="159816" y="225513"/>
                  </a:lnTo>
                  <a:lnTo>
                    <a:pt x="159575" y="226301"/>
                  </a:lnTo>
                  <a:lnTo>
                    <a:pt x="158127" y="226428"/>
                  </a:lnTo>
                  <a:lnTo>
                    <a:pt x="156743" y="226339"/>
                  </a:lnTo>
                  <a:lnTo>
                    <a:pt x="154508" y="226009"/>
                  </a:lnTo>
                  <a:lnTo>
                    <a:pt x="155740" y="226542"/>
                  </a:lnTo>
                  <a:lnTo>
                    <a:pt x="157594" y="227457"/>
                  </a:lnTo>
                  <a:lnTo>
                    <a:pt x="158877" y="228066"/>
                  </a:lnTo>
                  <a:lnTo>
                    <a:pt x="161302" y="228460"/>
                  </a:lnTo>
                  <a:lnTo>
                    <a:pt x="162534" y="227952"/>
                  </a:lnTo>
                  <a:lnTo>
                    <a:pt x="164566" y="228142"/>
                  </a:lnTo>
                  <a:lnTo>
                    <a:pt x="165430" y="228600"/>
                  </a:lnTo>
                  <a:lnTo>
                    <a:pt x="166357" y="228942"/>
                  </a:lnTo>
                  <a:lnTo>
                    <a:pt x="166649" y="228600"/>
                  </a:lnTo>
                  <a:lnTo>
                    <a:pt x="166751" y="227952"/>
                  </a:lnTo>
                  <a:lnTo>
                    <a:pt x="166814" y="227406"/>
                  </a:lnTo>
                  <a:close/>
                </a:path>
                <a:path w="514985" h="668020">
                  <a:moveTo>
                    <a:pt x="168008" y="143916"/>
                  </a:moveTo>
                  <a:lnTo>
                    <a:pt x="167843" y="143865"/>
                  </a:lnTo>
                  <a:lnTo>
                    <a:pt x="168008" y="143916"/>
                  </a:lnTo>
                  <a:close/>
                </a:path>
                <a:path w="514985" h="668020">
                  <a:moveTo>
                    <a:pt x="170726" y="235407"/>
                  </a:moveTo>
                  <a:lnTo>
                    <a:pt x="170688" y="235534"/>
                  </a:lnTo>
                  <a:lnTo>
                    <a:pt x="170726" y="235407"/>
                  </a:lnTo>
                  <a:close/>
                </a:path>
                <a:path w="514985" h="668020">
                  <a:moveTo>
                    <a:pt x="171640" y="219278"/>
                  </a:moveTo>
                  <a:lnTo>
                    <a:pt x="171615" y="219049"/>
                  </a:lnTo>
                  <a:lnTo>
                    <a:pt x="171577" y="218795"/>
                  </a:lnTo>
                  <a:lnTo>
                    <a:pt x="171132" y="218414"/>
                  </a:lnTo>
                  <a:lnTo>
                    <a:pt x="170192" y="218414"/>
                  </a:lnTo>
                  <a:lnTo>
                    <a:pt x="169519" y="218579"/>
                  </a:lnTo>
                  <a:lnTo>
                    <a:pt x="168833" y="218694"/>
                  </a:lnTo>
                  <a:lnTo>
                    <a:pt x="168922" y="219151"/>
                  </a:lnTo>
                  <a:lnTo>
                    <a:pt x="168922" y="219443"/>
                  </a:lnTo>
                  <a:lnTo>
                    <a:pt x="169659" y="219621"/>
                  </a:lnTo>
                  <a:lnTo>
                    <a:pt x="170332" y="219798"/>
                  </a:lnTo>
                  <a:lnTo>
                    <a:pt x="171018" y="219798"/>
                  </a:lnTo>
                  <a:lnTo>
                    <a:pt x="171234" y="219811"/>
                  </a:lnTo>
                  <a:lnTo>
                    <a:pt x="171640" y="219278"/>
                  </a:lnTo>
                  <a:close/>
                </a:path>
                <a:path w="514985" h="668020">
                  <a:moveTo>
                    <a:pt x="172161" y="117919"/>
                  </a:moveTo>
                  <a:lnTo>
                    <a:pt x="170853" y="115989"/>
                  </a:lnTo>
                  <a:lnTo>
                    <a:pt x="169265" y="119519"/>
                  </a:lnTo>
                  <a:lnTo>
                    <a:pt x="172161" y="117919"/>
                  </a:lnTo>
                  <a:close/>
                </a:path>
                <a:path w="514985" h="668020">
                  <a:moveTo>
                    <a:pt x="172834" y="239496"/>
                  </a:moveTo>
                  <a:lnTo>
                    <a:pt x="172008" y="237998"/>
                  </a:lnTo>
                  <a:lnTo>
                    <a:pt x="171792" y="237705"/>
                  </a:lnTo>
                  <a:lnTo>
                    <a:pt x="171030" y="236982"/>
                  </a:lnTo>
                  <a:lnTo>
                    <a:pt x="170916" y="236194"/>
                  </a:lnTo>
                  <a:lnTo>
                    <a:pt x="170738" y="235673"/>
                  </a:lnTo>
                  <a:lnTo>
                    <a:pt x="170688" y="235534"/>
                  </a:lnTo>
                  <a:lnTo>
                    <a:pt x="170522" y="235483"/>
                  </a:lnTo>
                  <a:lnTo>
                    <a:pt x="170395" y="235458"/>
                  </a:lnTo>
                  <a:lnTo>
                    <a:pt x="170192" y="235483"/>
                  </a:lnTo>
                  <a:lnTo>
                    <a:pt x="168732" y="235089"/>
                  </a:lnTo>
                  <a:lnTo>
                    <a:pt x="167055" y="235673"/>
                  </a:lnTo>
                  <a:lnTo>
                    <a:pt x="163906" y="231724"/>
                  </a:lnTo>
                  <a:lnTo>
                    <a:pt x="161378" y="231863"/>
                  </a:lnTo>
                  <a:lnTo>
                    <a:pt x="158203" y="232765"/>
                  </a:lnTo>
                  <a:lnTo>
                    <a:pt x="159092" y="235673"/>
                  </a:lnTo>
                  <a:lnTo>
                    <a:pt x="160731" y="237998"/>
                  </a:lnTo>
                  <a:lnTo>
                    <a:pt x="160807" y="239496"/>
                  </a:lnTo>
                  <a:lnTo>
                    <a:pt x="160667" y="241490"/>
                  </a:lnTo>
                  <a:lnTo>
                    <a:pt x="164731" y="239636"/>
                  </a:lnTo>
                  <a:lnTo>
                    <a:pt x="169722" y="243598"/>
                  </a:lnTo>
                  <a:lnTo>
                    <a:pt x="171869" y="241998"/>
                  </a:lnTo>
                  <a:lnTo>
                    <a:pt x="172440" y="240715"/>
                  </a:lnTo>
                  <a:lnTo>
                    <a:pt x="172783" y="239636"/>
                  </a:lnTo>
                  <a:lnTo>
                    <a:pt x="172834" y="239496"/>
                  </a:lnTo>
                  <a:close/>
                </a:path>
                <a:path w="514985" h="668020">
                  <a:moveTo>
                    <a:pt x="175514" y="241820"/>
                  </a:moveTo>
                  <a:lnTo>
                    <a:pt x="175488" y="241515"/>
                  </a:lnTo>
                  <a:lnTo>
                    <a:pt x="174256" y="240309"/>
                  </a:lnTo>
                  <a:lnTo>
                    <a:pt x="173329" y="241414"/>
                  </a:lnTo>
                  <a:lnTo>
                    <a:pt x="172339" y="241757"/>
                  </a:lnTo>
                  <a:lnTo>
                    <a:pt x="172212" y="241795"/>
                  </a:lnTo>
                  <a:lnTo>
                    <a:pt x="171983" y="241947"/>
                  </a:lnTo>
                  <a:lnTo>
                    <a:pt x="172326" y="241922"/>
                  </a:lnTo>
                  <a:lnTo>
                    <a:pt x="173469" y="242125"/>
                  </a:lnTo>
                  <a:lnTo>
                    <a:pt x="174472" y="243420"/>
                  </a:lnTo>
                  <a:lnTo>
                    <a:pt x="175437" y="241947"/>
                  </a:lnTo>
                  <a:lnTo>
                    <a:pt x="175514" y="241820"/>
                  </a:lnTo>
                  <a:close/>
                </a:path>
                <a:path w="514985" h="668020">
                  <a:moveTo>
                    <a:pt x="175628" y="123494"/>
                  </a:moveTo>
                  <a:lnTo>
                    <a:pt x="175475" y="123240"/>
                  </a:lnTo>
                  <a:lnTo>
                    <a:pt x="175323" y="122783"/>
                  </a:lnTo>
                  <a:lnTo>
                    <a:pt x="175183" y="122796"/>
                  </a:lnTo>
                  <a:lnTo>
                    <a:pt x="174853" y="122796"/>
                  </a:lnTo>
                  <a:lnTo>
                    <a:pt x="174536" y="123037"/>
                  </a:lnTo>
                  <a:lnTo>
                    <a:pt x="174218" y="123177"/>
                  </a:lnTo>
                  <a:lnTo>
                    <a:pt x="174358" y="123431"/>
                  </a:lnTo>
                  <a:lnTo>
                    <a:pt x="174510" y="123888"/>
                  </a:lnTo>
                  <a:lnTo>
                    <a:pt x="174637" y="123875"/>
                  </a:lnTo>
                  <a:lnTo>
                    <a:pt x="174967" y="123837"/>
                  </a:lnTo>
                  <a:lnTo>
                    <a:pt x="175298" y="123621"/>
                  </a:lnTo>
                  <a:lnTo>
                    <a:pt x="175628" y="123494"/>
                  </a:lnTo>
                  <a:close/>
                </a:path>
                <a:path w="514985" h="668020">
                  <a:moveTo>
                    <a:pt x="176009" y="212051"/>
                  </a:moveTo>
                  <a:lnTo>
                    <a:pt x="175831" y="211797"/>
                  </a:lnTo>
                  <a:lnTo>
                    <a:pt x="175641" y="211531"/>
                  </a:lnTo>
                  <a:lnTo>
                    <a:pt x="175450" y="211289"/>
                  </a:lnTo>
                  <a:lnTo>
                    <a:pt x="175361" y="211556"/>
                  </a:lnTo>
                  <a:lnTo>
                    <a:pt x="175272" y="211797"/>
                  </a:lnTo>
                  <a:lnTo>
                    <a:pt x="175171" y="212026"/>
                  </a:lnTo>
                  <a:lnTo>
                    <a:pt x="175412" y="211963"/>
                  </a:lnTo>
                  <a:lnTo>
                    <a:pt x="175679" y="211950"/>
                  </a:lnTo>
                  <a:lnTo>
                    <a:pt x="176009" y="212051"/>
                  </a:lnTo>
                  <a:close/>
                </a:path>
                <a:path w="514985" h="668020">
                  <a:moveTo>
                    <a:pt x="176225" y="212128"/>
                  </a:moveTo>
                  <a:lnTo>
                    <a:pt x="176085" y="212064"/>
                  </a:lnTo>
                  <a:lnTo>
                    <a:pt x="176225" y="212128"/>
                  </a:lnTo>
                  <a:close/>
                </a:path>
                <a:path w="514985" h="668020">
                  <a:moveTo>
                    <a:pt x="179489" y="213575"/>
                  </a:moveTo>
                  <a:lnTo>
                    <a:pt x="178473" y="213169"/>
                  </a:lnTo>
                  <a:lnTo>
                    <a:pt x="177482" y="212763"/>
                  </a:lnTo>
                  <a:lnTo>
                    <a:pt x="176504" y="212331"/>
                  </a:lnTo>
                  <a:lnTo>
                    <a:pt x="177368" y="213118"/>
                  </a:lnTo>
                  <a:lnTo>
                    <a:pt x="178295" y="213690"/>
                  </a:lnTo>
                  <a:lnTo>
                    <a:pt x="179489" y="213575"/>
                  </a:lnTo>
                  <a:close/>
                </a:path>
                <a:path w="514985" h="668020">
                  <a:moveTo>
                    <a:pt x="179717" y="213550"/>
                  </a:moveTo>
                  <a:lnTo>
                    <a:pt x="179578" y="213563"/>
                  </a:lnTo>
                  <a:lnTo>
                    <a:pt x="179717" y="213550"/>
                  </a:lnTo>
                  <a:close/>
                </a:path>
                <a:path w="514985" h="668020">
                  <a:moveTo>
                    <a:pt x="179781" y="95592"/>
                  </a:moveTo>
                  <a:lnTo>
                    <a:pt x="179552" y="95364"/>
                  </a:lnTo>
                  <a:lnTo>
                    <a:pt x="179222" y="95440"/>
                  </a:lnTo>
                  <a:lnTo>
                    <a:pt x="179006" y="95643"/>
                  </a:lnTo>
                  <a:lnTo>
                    <a:pt x="178803" y="95821"/>
                  </a:lnTo>
                  <a:lnTo>
                    <a:pt x="179070" y="96139"/>
                  </a:lnTo>
                  <a:lnTo>
                    <a:pt x="179336" y="95961"/>
                  </a:lnTo>
                  <a:lnTo>
                    <a:pt x="179565" y="95770"/>
                  </a:lnTo>
                  <a:lnTo>
                    <a:pt x="179781" y="95592"/>
                  </a:lnTo>
                  <a:close/>
                </a:path>
                <a:path w="514985" h="668020">
                  <a:moveTo>
                    <a:pt x="181660" y="82499"/>
                  </a:moveTo>
                  <a:lnTo>
                    <a:pt x="181521" y="82473"/>
                  </a:lnTo>
                  <a:lnTo>
                    <a:pt x="181660" y="82499"/>
                  </a:lnTo>
                  <a:close/>
                </a:path>
                <a:path w="514985" h="668020">
                  <a:moveTo>
                    <a:pt x="185394" y="120980"/>
                  </a:moveTo>
                  <a:lnTo>
                    <a:pt x="184810" y="120294"/>
                  </a:lnTo>
                  <a:lnTo>
                    <a:pt x="184035" y="120573"/>
                  </a:lnTo>
                  <a:lnTo>
                    <a:pt x="183299" y="120840"/>
                  </a:lnTo>
                  <a:lnTo>
                    <a:pt x="182816" y="121323"/>
                  </a:lnTo>
                  <a:lnTo>
                    <a:pt x="182499" y="121640"/>
                  </a:lnTo>
                  <a:lnTo>
                    <a:pt x="182549" y="122339"/>
                  </a:lnTo>
                  <a:lnTo>
                    <a:pt x="182384" y="123063"/>
                  </a:lnTo>
                  <a:lnTo>
                    <a:pt x="182994" y="123037"/>
                  </a:lnTo>
                  <a:lnTo>
                    <a:pt x="183578" y="123151"/>
                  </a:lnTo>
                  <a:lnTo>
                    <a:pt x="183946" y="123024"/>
                  </a:lnTo>
                  <a:lnTo>
                    <a:pt x="184086" y="122999"/>
                  </a:lnTo>
                  <a:lnTo>
                    <a:pt x="184645" y="122516"/>
                  </a:lnTo>
                  <a:lnTo>
                    <a:pt x="185000" y="121856"/>
                  </a:lnTo>
                  <a:lnTo>
                    <a:pt x="185293" y="121183"/>
                  </a:lnTo>
                  <a:lnTo>
                    <a:pt x="185394" y="120980"/>
                  </a:lnTo>
                  <a:close/>
                </a:path>
                <a:path w="514985" h="668020">
                  <a:moveTo>
                    <a:pt x="186842" y="0"/>
                  </a:moveTo>
                  <a:lnTo>
                    <a:pt x="180124" y="6172"/>
                  </a:lnTo>
                  <a:lnTo>
                    <a:pt x="181089" y="6604"/>
                  </a:lnTo>
                  <a:lnTo>
                    <a:pt x="181648" y="5956"/>
                  </a:lnTo>
                  <a:lnTo>
                    <a:pt x="186842" y="0"/>
                  </a:lnTo>
                  <a:close/>
                </a:path>
                <a:path w="514985" h="668020">
                  <a:moveTo>
                    <a:pt x="190080" y="85153"/>
                  </a:moveTo>
                  <a:lnTo>
                    <a:pt x="189699" y="85382"/>
                  </a:lnTo>
                  <a:lnTo>
                    <a:pt x="190017" y="85598"/>
                  </a:lnTo>
                  <a:lnTo>
                    <a:pt x="190080" y="85153"/>
                  </a:lnTo>
                  <a:close/>
                </a:path>
                <a:path w="514985" h="668020">
                  <a:moveTo>
                    <a:pt x="193052" y="151180"/>
                  </a:moveTo>
                  <a:lnTo>
                    <a:pt x="189915" y="150253"/>
                  </a:lnTo>
                  <a:lnTo>
                    <a:pt x="189115" y="151676"/>
                  </a:lnTo>
                  <a:lnTo>
                    <a:pt x="187756" y="152514"/>
                  </a:lnTo>
                  <a:lnTo>
                    <a:pt x="185839" y="152831"/>
                  </a:lnTo>
                  <a:lnTo>
                    <a:pt x="186474" y="153085"/>
                  </a:lnTo>
                  <a:lnTo>
                    <a:pt x="187731" y="153619"/>
                  </a:lnTo>
                  <a:lnTo>
                    <a:pt x="187706" y="153466"/>
                  </a:lnTo>
                  <a:lnTo>
                    <a:pt x="187960" y="153200"/>
                  </a:lnTo>
                  <a:lnTo>
                    <a:pt x="188391" y="153022"/>
                  </a:lnTo>
                  <a:lnTo>
                    <a:pt x="188950" y="153123"/>
                  </a:lnTo>
                  <a:lnTo>
                    <a:pt x="189166" y="153504"/>
                  </a:lnTo>
                  <a:lnTo>
                    <a:pt x="189407" y="153758"/>
                  </a:lnTo>
                  <a:lnTo>
                    <a:pt x="188747" y="154051"/>
                  </a:lnTo>
                  <a:lnTo>
                    <a:pt x="191033" y="155028"/>
                  </a:lnTo>
                  <a:lnTo>
                    <a:pt x="192176" y="155498"/>
                  </a:lnTo>
                  <a:lnTo>
                    <a:pt x="192773" y="152603"/>
                  </a:lnTo>
                  <a:lnTo>
                    <a:pt x="193052" y="151180"/>
                  </a:lnTo>
                  <a:close/>
                </a:path>
                <a:path w="514985" h="668020">
                  <a:moveTo>
                    <a:pt x="197713" y="132778"/>
                  </a:moveTo>
                  <a:lnTo>
                    <a:pt x="195313" y="131483"/>
                  </a:lnTo>
                  <a:lnTo>
                    <a:pt x="196710" y="128511"/>
                  </a:lnTo>
                  <a:lnTo>
                    <a:pt x="195262" y="126834"/>
                  </a:lnTo>
                  <a:lnTo>
                    <a:pt x="190271" y="127914"/>
                  </a:lnTo>
                  <a:lnTo>
                    <a:pt x="190119" y="128104"/>
                  </a:lnTo>
                  <a:lnTo>
                    <a:pt x="190639" y="132435"/>
                  </a:lnTo>
                  <a:lnTo>
                    <a:pt x="192341" y="133007"/>
                  </a:lnTo>
                  <a:lnTo>
                    <a:pt x="193954" y="133616"/>
                  </a:lnTo>
                  <a:lnTo>
                    <a:pt x="196748" y="134429"/>
                  </a:lnTo>
                  <a:lnTo>
                    <a:pt x="197713" y="132778"/>
                  </a:lnTo>
                  <a:close/>
                </a:path>
                <a:path w="514985" h="668020">
                  <a:moveTo>
                    <a:pt x="198069" y="132765"/>
                  </a:moveTo>
                  <a:lnTo>
                    <a:pt x="197789" y="132664"/>
                  </a:lnTo>
                  <a:lnTo>
                    <a:pt x="197764" y="132803"/>
                  </a:lnTo>
                  <a:lnTo>
                    <a:pt x="198069" y="132765"/>
                  </a:lnTo>
                  <a:close/>
                </a:path>
                <a:path w="514985" h="668020">
                  <a:moveTo>
                    <a:pt x="203733" y="133083"/>
                  </a:moveTo>
                  <a:lnTo>
                    <a:pt x="202526" y="130683"/>
                  </a:lnTo>
                  <a:lnTo>
                    <a:pt x="199555" y="132067"/>
                  </a:lnTo>
                  <a:lnTo>
                    <a:pt x="198069" y="132765"/>
                  </a:lnTo>
                  <a:lnTo>
                    <a:pt x="199250" y="133184"/>
                  </a:lnTo>
                  <a:lnTo>
                    <a:pt x="200406" y="133731"/>
                  </a:lnTo>
                  <a:lnTo>
                    <a:pt x="201625" y="133908"/>
                  </a:lnTo>
                  <a:lnTo>
                    <a:pt x="203352" y="134200"/>
                  </a:lnTo>
                  <a:lnTo>
                    <a:pt x="203733" y="133083"/>
                  </a:lnTo>
                  <a:close/>
                </a:path>
                <a:path w="514985" h="668020">
                  <a:moveTo>
                    <a:pt x="234543" y="500380"/>
                  </a:moveTo>
                  <a:lnTo>
                    <a:pt x="234022" y="499745"/>
                  </a:lnTo>
                  <a:lnTo>
                    <a:pt x="233616" y="499211"/>
                  </a:lnTo>
                  <a:lnTo>
                    <a:pt x="233133" y="498754"/>
                  </a:lnTo>
                  <a:lnTo>
                    <a:pt x="232549" y="499110"/>
                  </a:lnTo>
                  <a:lnTo>
                    <a:pt x="232003" y="499452"/>
                  </a:lnTo>
                  <a:lnTo>
                    <a:pt x="232587" y="499986"/>
                  </a:lnTo>
                  <a:lnTo>
                    <a:pt x="233095" y="500507"/>
                  </a:lnTo>
                  <a:lnTo>
                    <a:pt x="233680" y="500913"/>
                  </a:lnTo>
                  <a:lnTo>
                    <a:pt x="233807" y="501015"/>
                  </a:lnTo>
                  <a:lnTo>
                    <a:pt x="234251" y="500583"/>
                  </a:lnTo>
                  <a:lnTo>
                    <a:pt x="234543" y="500380"/>
                  </a:lnTo>
                  <a:close/>
                </a:path>
                <a:path w="514985" h="668020">
                  <a:moveTo>
                    <a:pt x="257873" y="95262"/>
                  </a:moveTo>
                  <a:lnTo>
                    <a:pt x="257721" y="95186"/>
                  </a:lnTo>
                  <a:lnTo>
                    <a:pt x="257568" y="95186"/>
                  </a:lnTo>
                  <a:lnTo>
                    <a:pt x="257441" y="95161"/>
                  </a:lnTo>
                  <a:lnTo>
                    <a:pt x="257378" y="95465"/>
                  </a:lnTo>
                  <a:lnTo>
                    <a:pt x="257530" y="95554"/>
                  </a:lnTo>
                  <a:lnTo>
                    <a:pt x="257683" y="95542"/>
                  </a:lnTo>
                  <a:lnTo>
                    <a:pt x="257822" y="95567"/>
                  </a:lnTo>
                  <a:lnTo>
                    <a:pt x="257873" y="95262"/>
                  </a:lnTo>
                  <a:close/>
                </a:path>
                <a:path w="514985" h="668020">
                  <a:moveTo>
                    <a:pt x="261264" y="165392"/>
                  </a:moveTo>
                  <a:lnTo>
                    <a:pt x="260731" y="164846"/>
                  </a:lnTo>
                  <a:lnTo>
                    <a:pt x="258864" y="162890"/>
                  </a:lnTo>
                  <a:lnTo>
                    <a:pt x="258495" y="162509"/>
                  </a:lnTo>
                  <a:lnTo>
                    <a:pt x="256108" y="160007"/>
                  </a:lnTo>
                  <a:lnTo>
                    <a:pt x="256997" y="158559"/>
                  </a:lnTo>
                  <a:lnTo>
                    <a:pt x="255295" y="158559"/>
                  </a:lnTo>
                  <a:lnTo>
                    <a:pt x="253707" y="158559"/>
                  </a:lnTo>
                  <a:lnTo>
                    <a:pt x="253707" y="162547"/>
                  </a:lnTo>
                  <a:lnTo>
                    <a:pt x="253517" y="162890"/>
                  </a:lnTo>
                  <a:lnTo>
                    <a:pt x="253199" y="162509"/>
                  </a:lnTo>
                  <a:lnTo>
                    <a:pt x="253707" y="162547"/>
                  </a:lnTo>
                  <a:lnTo>
                    <a:pt x="253707" y="158559"/>
                  </a:lnTo>
                  <a:lnTo>
                    <a:pt x="250482" y="158559"/>
                  </a:lnTo>
                  <a:lnTo>
                    <a:pt x="250482" y="165646"/>
                  </a:lnTo>
                  <a:lnTo>
                    <a:pt x="250063" y="165874"/>
                  </a:lnTo>
                  <a:lnTo>
                    <a:pt x="249999" y="164985"/>
                  </a:lnTo>
                  <a:lnTo>
                    <a:pt x="250393" y="164846"/>
                  </a:lnTo>
                  <a:lnTo>
                    <a:pt x="250482" y="165646"/>
                  </a:lnTo>
                  <a:lnTo>
                    <a:pt x="250482" y="158559"/>
                  </a:lnTo>
                  <a:lnTo>
                    <a:pt x="250317" y="158559"/>
                  </a:lnTo>
                  <a:lnTo>
                    <a:pt x="250164" y="162013"/>
                  </a:lnTo>
                  <a:lnTo>
                    <a:pt x="249008" y="164884"/>
                  </a:lnTo>
                  <a:lnTo>
                    <a:pt x="246519" y="166916"/>
                  </a:lnTo>
                  <a:lnTo>
                    <a:pt x="257327" y="171094"/>
                  </a:lnTo>
                  <a:lnTo>
                    <a:pt x="257225" y="169722"/>
                  </a:lnTo>
                  <a:lnTo>
                    <a:pt x="257505" y="169037"/>
                  </a:lnTo>
                  <a:lnTo>
                    <a:pt x="259410" y="167373"/>
                  </a:lnTo>
                  <a:lnTo>
                    <a:pt x="260248" y="166408"/>
                  </a:lnTo>
                  <a:lnTo>
                    <a:pt x="260781" y="165874"/>
                  </a:lnTo>
                  <a:lnTo>
                    <a:pt x="261264" y="165392"/>
                  </a:lnTo>
                  <a:close/>
                </a:path>
                <a:path w="514985" h="668020">
                  <a:moveTo>
                    <a:pt x="263525" y="154762"/>
                  </a:moveTo>
                  <a:lnTo>
                    <a:pt x="259499" y="151269"/>
                  </a:lnTo>
                  <a:lnTo>
                    <a:pt x="255905" y="147358"/>
                  </a:lnTo>
                  <a:lnTo>
                    <a:pt x="252806" y="143065"/>
                  </a:lnTo>
                  <a:lnTo>
                    <a:pt x="251574" y="146558"/>
                  </a:lnTo>
                  <a:lnTo>
                    <a:pt x="250685" y="148539"/>
                  </a:lnTo>
                  <a:lnTo>
                    <a:pt x="249580" y="150380"/>
                  </a:lnTo>
                  <a:lnTo>
                    <a:pt x="249910" y="150622"/>
                  </a:lnTo>
                  <a:lnTo>
                    <a:pt x="251358" y="151587"/>
                  </a:lnTo>
                  <a:lnTo>
                    <a:pt x="252742" y="152349"/>
                  </a:lnTo>
                  <a:lnTo>
                    <a:pt x="253923" y="155232"/>
                  </a:lnTo>
                  <a:lnTo>
                    <a:pt x="255866" y="155638"/>
                  </a:lnTo>
                  <a:lnTo>
                    <a:pt x="257289" y="156400"/>
                  </a:lnTo>
                  <a:lnTo>
                    <a:pt x="256133" y="157645"/>
                  </a:lnTo>
                  <a:lnTo>
                    <a:pt x="257556" y="157645"/>
                  </a:lnTo>
                  <a:lnTo>
                    <a:pt x="257898" y="157073"/>
                  </a:lnTo>
                  <a:lnTo>
                    <a:pt x="261645" y="157467"/>
                  </a:lnTo>
                  <a:lnTo>
                    <a:pt x="261924" y="157073"/>
                  </a:lnTo>
                  <a:lnTo>
                    <a:pt x="263525" y="154762"/>
                  </a:lnTo>
                  <a:close/>
                </a:path>
                <a:path w="514985" h="668020">
                  <a:moveTo>
                    <a:pt x="264185" y="506907"/>
                  </a:moveTo>
                  <a:lnTo>
                    <a:pt x="259588" y="501192"/>
                  </a:lnTo>
                  <a:lnTo>
                    <a:pt x="257289" y="504380"/>
                  </a:lnTo>
                  <a:lnTo>
                    <a:pt x="257098" y="504418"/>
                  </a:lnTo>
                  <a:lnTo>
                    <a:pt x="258343" y="511733"/>
                  </a:lnTo>
                  <a:lnTo>
                    <a:pt x="260299" y="510387"/>
                  </a:lnTo>
                  <a:lnTo>
                    <a:pt x="262229" y="508749"/>
                  </a:lnTo>
                  <a:lnTo>
                    <a:pt x="264185" y="507365"/>
                  </a:lnTo>
                  <a:lnTo>
                    <a:pt x="264185" y="506907"/>
                  </a:lnTo>
                  <a:close/>
                </a:path>
                <a:path w="514985" h="668020">
                  <a:moveTo>
                    <a:pt x="264960" y="476999"/>
                  </a:moveTo>
                  <a:lnTo>
                    <a:pt x="264769" y="477024"/>
                  </a:lnTo>
                  <a:lnTo>
                    <a:pt x="264883" y="477278"/>
                  </a:lnTo>
                  <a:lnTo>
                    <a:pt x="264960" y="476999"/>
                  </a:lnTo>
                  <a:close/>
                </a:path>
                <a:path w="514985" h="668020">
                  <a:moveTo>
                    <a:pt x="264985" y="476948"/>
                  </a:moveTo>
                  <a:lnTo>
                    <a:pt x="264845" y="476859"/>
                  </a:lnTo>
                  <a:lnTo>
                    <a:pt x="264769" y="477012"/>
                  </a:lnTo>
                  <a:lnTo>
                    <a:pt x="264960" y="476999"/>
                  </a:lnTo>
                  <a:close/>
                </a:path>
                <a:path w="514985" h="668020">
                  <a:moveTo>
                    <a:pt x="265811" y="479717"/>
                  </a:moveTo>
                  <a:lnTo>
                    <a:pt x="265531" y="478802"/>
                  </a:lnTo>
                  <a:lnTo>
                    <a:pt x="265201" y="478040"/>
                  </a:lnTo>
                  <a:lnTo>
                    <a:pt x="264883" y="477278"/>
                  </a:lnTo>
                  <a:lnTo>
                    <a:pt x="264642" y="478066"/>
                  </a:lnTo>
                  <a:lnTo>
                    <a:pt x="264388" y="478840"/>
                  </a:lnTo>
                  <a:lnTo>
                    <a:pt x="264210" y="479793"/>
                  </a:lnTo>
                  <a:lnTo>
                    <a:pt x="264769" y="480199"/>
                  </a:lnTo>
                  <a:lnTo>
                    <a:pt x="265049" y="480187"/>
                  </a:lnTo>
                  <a:lnTo>
                    <a:pt x="265303" y="480187"/>
                  </a:lnTo>
                  <a:lnTo>
                    <a:pt x="265811" y="479717"/>
                  </a:lnTo>
                  <a:close/>
                </a:path>
                <a:path w="514985" h="668020">
                  <a:moveTo>
                    <a:pt x="278803" y="162687"/>
                  </a:moveTo>
                  <a:lnTo>
                    <a:pt x="278485" y="161963"/>
                  </a:lnTo>
                  <a:lnTo>
                    <a:pt x="278117" y="161658"/>
                  </a:lnTo>
                  <a:lnTo>
                    <a:pt x="277482" y="161150"/>
                  </a:lnTo>
                  <a:lnTo>
                    <a:pt x="276377" y="161772"/>
                  </a:lnTo>
                  <a:lnTo>
                    <a:pt x="276466" y="162572"/>
                  </a:lnTo>
                  <a:lnTo>
                    <a:pt x="276517" y="163042"/>
                  </a:lnTo>
                  <a:lnTo>
                    <a:pt x="276936" y="163499"/>
                  </a:lnTo>
                  <a:lnTo>
                    <a:pt x="277291" y="164122"/>
                  </a:lnTo>
                  <a:lnTo>
                    <a:pt x="277888" y="163715"/>
                  </a:lnTo>
                  <a:lnTo>
                    <a:pt x="278599" y="163512"/>
                  </a:lnTo>
                  <a:lnTo>
                    <a:pt x="278803" y="162687"/>
                  </a:lnTo>
                  <a:close/>
                </a:path>
                <a:path w="514985" h="668020">
                  <a:moveTo>
                    <a:pt x="280416" y="126733"/>
                  </a:moveTo>
                  <a:close/>
                </a:path>
                <a:path w="514985" h="668020">
                  <a:moveTo>
                    <a:pt x="283692" y="116916"/>
                  </a:moveTo>
                  <a:lnTo>
                    <a:pt x="283603" y="115709"/>
                  </a:lnTo>
                  <a:lnTo>
                    <a:pt x="282536" y="114896"/>
                  </a:lnTo>
                  <a:lnTo>
                    <a:pt x="282244" y="115392"/>
                  </a:lnTo>
                  <a:lnTo>
                    <a:pt x="282041" y="115900"/>
                  </a:lnTo>
                  <a:lnTo>
                    <a:pt x="279247" y="118770"/>
                  </a:lnTo>
                  <a:lnTo>
                    <a:pt x="278511" y="121437"/>
                  </a:lnTo>
                  <a:lnTo>
                    <a:pt x="280860" y="125056"/>
                  </a:lnTo>
                  <a:lnTo>
                    <a:pt x="280454" y="125996"/>
                  </a:lnTo>
                  <a:lnTo>
                    <a:pt x="280377" y="126720"/>
                  </a:lnTo>
                  <a:lnTo>
                    <a:pt x="280733" y="126047"/>
                  </a:lnTo>
                  <a:lnTo>
                    <a:pt x="281317" y="125399"/>
                  </a:lnTo>
                  <a:lnTo>
                    <a:pt x="281381" y="124701"/>
                  </a:lnTo>
                  <a:lnTo>
                    <a:pt x="281787" y="119786"/>
                  </a:lnTo>
                  <a:lnTo>
                    <a:pt x="283692" y="116916"/>
                  </a:lnTo>
                  <a:close/>
                </a:path>
                <a:path w="514985" h="668020">
                  <a:moveTo>
                    <a:pt x="285711" y="127685"/>
                  </a:moveTo>
                  <a:lnTo>
                    <a:pt x="284607" y="126796"/>
                  </a:lnTo>
                  <a:lnTo>
                    <a:pt x="283641" y="126504"/>
                  </a:lnTo>
                  <a:lnTo>
                    <a:pt x="282676" y="126225"/>
                  </a:lnTo>
                  <a:lnTo>
                    <a:pt x="281495" y="126619"/>
                  </a:lnTo>
                  <a:lnTo>
                    <a:pt x="280416" y="126733"/>
                  </a:lnTo>
                  <a:lnTo>
                    <a:pt x="281774" y="127508"/>
                  </a:lnTo>
                  <a:lnTo>
                    <a:pt x="284480" y="129095"/>
                  </a:lnTo>
                  <a:lnTo>
                    <a:pt x="285711" y="127685"/>
                  </a:lnTo>
                  <a:close/>
                </a:path>
                <a:path w="514985" h="668020">
                  <a:moveTo>
                    <a:pt x="288886" y="151777"/>
                  </a:moveTo>
                  <a:lnTo>
                    <a:pt x="286791" y="152387"/>
                  </a:lnTo>
                  <a:lnTo>
                    <a:pt x="285546" y="152717"/>
                  </a:lnTo>
                  <a:lnTo>
                    <a:pt x="284073" y="153263"/>
                  </a:lnTo>
                  <a:lnTo>
                    <a:pt x="283781" y="153847"/>
                  </a:lnTo>
                  <a:lnTo>
                    <a:pt x="283997" y="154609"/>
                  </a:lnTo>
                  <a:lnTo>
                    <a:pt x="284289" y="155257"/>
                  </a:lnTo>
                  <a:lnTo>
                    <a:pt x="284708" y="155448"/>
                  </a:lnTo>
                  <a:lnTo>
                    <a:pt x="286550" y="156311"/>
                  </a:lnTo>
                  <a:lnTo>
                    <a:pt x="287172" y="155816"/>
                  </a:lnTo>
                  <a:lnTo>
                    <a:pt x="288886" y="151777"/>
                  </a:lnTo>
                  <a:close/>
                </a:path>
                <a:path w="514985" h="668020">
                  <a:moveTo>
                    <a:pt x="290169" y="117525"/>
                  </a:moveTo>
                  <a:lnTo>
                    <a:pt x="290068" y="117398"/>
                  </a:lnTo>
                  <a:lnTo>
                    <a:pt x="290004" y="117208"/>
                  </a:lnTo>
                  <a:lnTo>
                    <a:pt x="289877" y="117144"/>
                  </a:lnTo>
                  <a:lnTo>
                    <a:pt x="289750" y="117068"/>
                  </a:lnTo>
                  <a:lnTo>
                    <a:pt x="289560" y="117081"/>
                  </a:lnTo>
                  <a:lnTo>
                    <a:pt x="289394" y="117068"/>
                  </a:lnTo>
                  <a:lnTo>
                    <a:pt x="289407" y="117348"/>
                  </a:lnTo>
                  <a:lnTo>
                    <a:pt x="289420" y="117614"/>
                  </a:lnTo>
                  <a:lnTo>
                    <a:pt x="289433" y="117906"/>
                  </a:lnTo>
                  <a:lnTo>
                    <a:pt x="289687" y="117767"/>
                  </a:lnTo>
                  <a:lnTo>
                    <a:pt x="289928" y="117665"/>
                  </a:lnTo>
                  <a:lnTo>
                    <a:pt x="290169" y="117525"/>
                  </a:lnTo>
                  <a:close/>
                </a:path>
                <a:path w="514985" h="668020">
                  <a:moveTo>
                    <a:pt x="290385" y="139700"/>
                  </a:moveTo>
                  <a:lnTo>
                    <a:pt x="289953" y="138912"/>
                  </a:lnTo>
                  <a:lnTo>
                    <a:pt x="289572" y="138099"/>
                  </a:lnTo>
                  <a:lnTo>
                    <a:pt x="289077" y="137337"/>
                  </a:lnTo>
                  <a:lnTo>
                    <a:pt x="288417" y="137464"/>
                  </a:lnTo>
                  <a:lnTo>
                    <a:pt x="287642" y="137642"/>
                  </a:lnTo>
                  <a:lnTo>
                    <a:pt x="288086" y="138531"/>
                  </a:lnTo>
                  <a:lnTo>
                    <a:pt x="288429" y="139382"/>
                  </a:lnTo>
                  <a:lnTo>
                    <a:pt x="289064" y="140220"/>
                  </a:lnTo>
                  <a:lnTo>
                    <a:pt x="289890" y="139852"/>
                  </a:lnTo>
                  <a:lnTo>
                    <a:pt x="290385" y="139700"/>
                  </a:lnTo>
                  <a:close/>
                </a:path>
                <a:path w="514985" h="668020">
                  <a:moveTo>
                    <a:pt x="294449" y="162991"/>
                  </a:moveTo>
                  <a:lnTo>
                    <a:pt x="294309" y="163029"/>
                  </a:lnTo>
                  <a:lnTo>
                    <a:pt x="294119" y="163029"/>
                  </a:lnTo>
                  <a:lnTo>
                    <a:pt x="293992" y="163220"/>
                  </a:lnTo>
                  <a:lnTo>
                    <a:pt x="294043" y="163410"/>
                  </a:lnTo>
                  <a:lnTo>
                    <a:pt x="294043" y="163550"/>
                  </a:lnTo>
                  <a:lnTo>
                    <a:pt x="294309" y="163182"/>
                  </a:lnTo>
                  <a:lnTo>
                    <a:pt x="294449" y="162991"/>
                  </a:lnTo>
                  <a:close/>
                </a:path>
                <a:path w="514985" h="668020">
                  <a:moveTo>
                    <a:pt x="296202" y="127673"/>
                  </a:moveTo>
                  <a:lnTo>
                    <a:pt x="295935" y="127749"/>
                  </a:lnTo>
                  <a:lnTo>
                    <a:pt x="295643" y="127800"/>
                  </a:lnTo>
                  <a:lnTo>
                    <a:pt x="295402" y="127927"/>
                  </a:lnTo>
                  <a:lnTo>
                    <a:pt x="295427" y="128231"/>
                  </a:lnTo>
                  <a:lnTo>
                    <a:pt x="295440" y="128397"/>
                  </a:lnTo>
                  <a:lnTo>
                    <a:pt x="295605" y="128397"/>
                  </a:lnTo>
                  <a:lnTo>
                    <a:pt x="295859" y="128473"/>
                  </a:lnTo>
                  <a:lnTo>
                    <a:pt x="296049" y="128193"/>
                  </a:lnTo>
                  <a:lnTo>
                    <a:pt x="296100" y="127914"/>
                  </a:lnTo>
                  <a:lnTo>
                    <a:pt x="296202" y="127673"/>
                  </a:lnTo>
                  <a:close/>
                </a:path>
                <a:path w="514985" h="668020">
                  <a:moveTo>
                    <a:pt x="297776" y="92151"/>
                  </a:moveTo>
                  <a:lnTo>
                    <a:pt x="297548" y="91948"/>
                  </a:lnTo>
                  <a:lnTo>
                    <a:pt x="297319" y="91592"/>
                  </a:lnTo>
                  <a:lnTo>
                    <a:pt x="297065" y="91579"/>
                  </a:lnTo>
                  <a:lnTo>
                    <a:pt x="296557" y="91516"/>
                  </a:lnTo>
                  <a:lnTo>
                    <a:pt x="296011" y="91630"/>
                  </a:lnTo>
                  <a:lnTo>
                    <a:pt x="295490" y="91681"/>
                  </a:lnTo>
                  <a:lnTo>
                    <a:pt x="295465" y="92329"/>
                  </a:lnTo>
                  <a:lnTo>
                    <a:pt x="295960" y="92456"/>
                  </a:lnTo>
                  <a:lnTo>
                    <a:pt x="296456" y="92671"/>
                  </a:lnTo>
                  <a:lnTo>
                    <a:pt x="296951" y="92684"/>
                  </a:lnTo>
                  <a:lnTo>
                    <a:pt x="297218" y="92684"/>
                  </a:lnTo>
                  <a:lnTo>
                    <a:pt x="297497" y="92341"/>
                  </a:lnTo>
                  <a:lnTo>
                    <a:pt x="297776" y="92151"/>
                  </a:lnTo>
                  <a:close/>
                </a:path>
                <a:path w="514985" h="668020">
                  <a:moveTo>
                    <a:pt x="298856" y="163182"/>
                  </a:moveTo>
                  <a:lnTo>
                    <a:pt x="298513" y="163182"/>
                  </a:lnTo>
                  <a:lnTo>
                    <a:pt x="298043" y="163017"/>
                  </a:lnTo>
                  <a:lnTo>
                    <a:pt x="297878" y="163195"/>
                  </a:lnTo>
                  <a:lnTo>
                    <a:pt x="297675" y="163398"/>
                  </a:lnTo>
                  <a:lnTo>
                    <a:pt x="297700" y="163855"/>
                  </a:lnTo>
                  <a:lnTo>
                    <a:pt x="297637" y="164211"/>
                  </a:lnTo>
                  <a:lnTo>
                    <a:pt x="297980" y="164211"/>
                  </a:lnTo>
                  <a:lnTo>
                    <a:pt x="298437" y="164338"/>
                  </a:lnTo>
                  <a:lnTo>
                    <a:pt x="298843" y="163995"/>
                  </a:lnTo>
                  <a:lnTo>
                    <a:pt x="298792" y="163525"/>
                  </a:lnTo>
                  <a:lnTo>
                    <a:pt x="298856" y="163182"/>
                  </a:lnTo>
                  <a:close/>
                </a:path>
                <a:path w="514985" h="668020">
                  <a:moveTo>
                    <a:pt x="304990" y="318668"/>
                  </a:moveTo>
                  <a:lnTo>
                    <a:pt x="304749" y="318947"/>
                  </a:lnTo>
                  <a:lnTo>
                    <a:pt x="304990" y="318668"/>
                  </a:lnTo>
                  <a:close/>
                </a:path>
                <a:path w="514985" h="668020">
                  <a:moveTo>
                    <a:pt x="308457" y="316941"/>
                  </a:moveTo>
                  <a:lnTo>
                    <a:pt x="308025" y="315391"/>
                  </a:lnTo>
                  <a:lnTo>
                    <a:pt x="307263" y="315442"/>
                  </a:lnTo>
                  <a:lnTo>
                    <a:pt x="306743" y="315722"/>
                  </a:lnTo>
                  <a:lnTo>
                    <a:pt x="305676" y="316763"/>
                  </a:lnTo>
                  <a:lnTo>
                    <a:pt x="305409" y="317792"/>
                  </a:lnTo>
                  <a:lnTo>
                    <a:pt x="304990" y="318668"/>
                  </a:lnTo>
                  <a:lnTo>
                    <a:pt x="305485" y="318160"/>
                  </a:lnTo>
                  <a:lnTo>
                    <a:pt x="305968" y="317703"/>
                  </a:lnTo>
                  <a:lnTo>
                    <a:pt x="306362" y="317182"/>
                  </a:lnTo>
                  <a:lnTo>
                    <a:pt x="306857" y="316547"/>
                  </a:lnTo>
                  <a:lnTo>
                    <a:pt x="308457" y="316941"/>
                  </a:lnTo>
                  <a:close/>
                </a:path>
                <a:path w="514985" h="668020">
                  <a:moveTo>
                    <a:pt x="311099" y="110756"/>
                  </a:moveTo>
                  <a:lnTo>
                    <a:pt x="308889" y="113423"/>
                  </a:lnTo>
                  <a:lnTo>
                    <a:pt x="307632" y="114922"/>
                  </a:lnTo>
                  <a:lnTo>
                    <a:pt x="306336" y="116382"/>
                  </a:lnTo>
                  <a:lnTo>
                    <a:pt x="304952" y="118122"/>
                  </a:lnTo>
                  <a:lnTo>
                    <a:pt x="305142" y="118592"/>
                  </a:lnTo>
                  <a:lnTo>
                    <a:pt x="305193" y="119367"/>
                  </a:lnTo>
                  <a:lnTo>
                    <a:pt x="307975" y="116814"/>
                  </a:lnTo>
                  <a:lnTo>
                    <a:pt x="310095" y="114198"/>
                  </a:lnTo>
                  <a:lnTo>
                    <a:pt x="311099" y="110756"/>
                  </a:lnTo>
                  <a:close/>
                </a:path>
                <a:path w="514985" h="668020">
                  <a:moveTo>
                    <a:pt x="342595" y="285483"/>
                  </a:moveTo>
                  <a:lnTo>
                    <a:pt x="342455" y="284594"/>
                  </a:lnTo>
                  <a:lnTo>
                    <a:pt x="341909" y="284543"/>
                  </a:lnTo>
                  <a:lnTo>
                    <a:pt x="341414" y="284632"/>
                  </a:lnTo>
                  <a:lnTo>
                    <a:pt x="340931" y="284670"/>
                  </a:lnTo>
                  <a:lnTo>
                    <a:pt x="340982" y="285267"/>
                  </a:lnTo>
                  <a:lnTo>
                    <a:pt x="341020" y="285623"/>
                  </a:lnTo>
                  <a:lnTo>
                    <a:pt x="341045" y="285965"/>
                  </a:lnTo>
                  <a:lnTo>
                    <a:pt x="341528" y="285838"/>
                  </a:lnTo>
                  <a:lnTo>
                    <a:pt x="342049" y="285775"/>
                  </a:lnTo>
                  <a:lnTo>
                    <a:pt x="342480" y="285546"/>
                  </a:lnTo>
                  <a:close/>
                </a:path>
                <a:path w="514985" h="668020">
                  <a:moveTo>
                    <a:pt x="358025" y="279006"/>
                  </a:moveTo>
                  <a:lnTo>
                    <a:pt x="357619" y="278498"/>
                  </a:lnTo>
                  <a:lnTo>
                    <a:pt x="356514" y="277355"/>
                  </a:lnTo>
                  <a:lnTo>
                    <a:pt x="356501" y="277977"/>
                  </a:lnTo>
                  <a:lnTo>
                    <a:pt x="358025" y="279006"/>
                  </a:lnTo>
                  <a:close/>
                </a:path>
                <a:path w="514985" h="668020">
                  <a:moveTo>
                    <a:pt x="360768" y="279133"/>
                  </a:moveTo>
                  <a:lnTo>
                    <a:pt x="359664" y="280263"/>
                  </a:lnTo>
                  <a:lnTo>
                    <a:pt x="359321" y="279895"/>
                  </a:lnTo>
                  <a:lnTo>
                    <a:pt x="358025" y="279006"/>
                  </a:lnTo>
                  <a:lnTo>
                    <a:pt x="360286" y="281876"/>
                  </a:lnTo>
                  <a:lnTo>
                    <a:pt x="360387" y="281114"/>
                  </a:lnTo>
                  <a:lnTo>
                    <a:pt x="359854" y="280479"/>
                  </a:lnTo>
                  <a:lnTo>
                    <a:pt x="360248" y="280263"/>
                  </a:lnTo>
                  <a:lnTo>
                    <a:pt x="360527" y="280111"/>
                  </a:lnTo>
                  <a:lnTo>
                    <a:pt x="360768" y="279133"/>
                  </a:lnTo>
                  <a:close/>
                </a:path>
                <a:path w="514985" h="668020">
                  <a:moveTo>
                    <a:pt x="369836" y="243179"/>
                  </a:moveTo>
                  <a:lnTo>
                    <a:pt x="369646" y="242747"/>
                  </a:lnTo>
                  <a:lnTo>
                    <a:pt x="367906" y="244157"/>
                  </a:lnTo>
                  <a:lnTo>
                    <a:pt x="364439" y="247129"/>
                  </a:lnTo>
                  <a:lnTo>
                    <a:pt x="364312" y="247700"/>
                  </a:lnTo>
                  <a:lnTo>
                    <a:pt x="364312" y="255473"/>
                  </a:lnTo>
                  <a:lnTo>
                    <a:pt x="362978" y="257213"/>
                  </a:lnTo>
                  <a:lnTo>
                    <a:pt x="361607" y="256514"/>
                  </a:lnTo>
                  <a:lnTo>
                    <a:pt x="360184" y="255651"/>
                  </a:lnTo>
                  <a:lnTo>
                    <a:pt x="361988" y="254698"/>
                  </a:lnTo>
                  <a:lnTo>
                    <a:pt x="364312" y="255473"/>
                  </a:lnTo>
                  <a:lnTo>
                    <a:pt x="364312" y="247700"/>
                  </a:lnTo>
                  <a:lnTo>
                    <a:pt x="364147" y="248437"/>
                  </a:lnTo>
                  <a:lnTo>
                    <a:pt x="363918" y="249148"/>
                  </a:lnTo>
                  <a:lnTo>
                    <a:pt x="363054" y="249339"/>
                  </a:lnTo>
                  <a:lnTo>
                    <a:pt x="362115" y="249669"/>
                  </a:lnTo>
                  <a:lnTo>
                    <a:pt x="361175" y="249936"/>
                  </a:lnTo>
                  <a:lnTo>
                    <a:pt x="358914" y="251879"/>
                  </a:lnTo>
                  <a:lnTo>
                    <a:pt x="356044" y="254228"/>
                  </a:lnTo>
                  <a:lnTo>
                    <a:pt x="356717" y="254457"/>
                  </a:lnTo>
                  <a:lnTo>
                    <a:pt x="357238" y="254939"/>
                  </a:lnTo>
                  <a:lnTo>
                    <a:pt x="357606" y="256514"/>
                  </a:lnTo>
                  <a:lnTo>
                    <a:pt x="357720" y="257213"/>
                  </a:lnTo>
                  <a:lnTo>
                    <a:pt x="357365" y="258114"/>
                  </a:lnTo>
                  <a:lnTo>
                    <a:pt x="355396" y="259829"/>
                  </a:lnTo>
                  <a:lnTo>
                    <a:pt x="354558" y="260794"/>
                  </a:lnTo>
                  <a:lnTo>
                    <a:pt x="353542" y="261835"/>
                  </a:lnTo>
                  <a:lnTo>
                    <a:pt x="358698" y="267195"/>
                  </a:lnTo>
                  <a:lnTo>
                    <a:pt x="356908" y="270141"/>
                  </a:lnTo>
                  <a:lnTo>
                    <a:pt x="353161" y="269748"/>
                  </a:lnTo>
                  <a:lnTo>
                    <a:pt x="351282" y="272453"/>
                  </a:lnTo>
                  <a:lnTo>
                    <a:pt x="354647" y="275386"/>
                  </a:lnTo>
                  <a:lnTo>
                    <a:pt x="356514" y="277355"/>
                  </a:lnTo>
                  <a:lnTo>
                    <a:pt x="356603" y="275386"/>
                  </a:lnTo>
                  <a:lnTo>
                    <a:pt x="357657" y="272275"/>
                  </a:lnTo>
                  <a:lnTo>
                    <a:pt x="357911" y="271691"/>
                  </a:lnTo>
                  <a:lnTo>
                    <a:pt x="358228" y="271145"/>
                  </a:lnTo>
                  <a:lnTo>
                    <a:pt x="357746" y="270929"/>
                  </a:lnTo>
                  <a:lnTo>
                    <a:pt x="357517" y="270802"/>
                  </a:lnTo>
                  <a:lnTo>
                    <a:pt x="358114" y="270167"/>
                  </a:lnTo>
                  <a:lnTo>
                    <a:pt x="358762" y="269811"/>
                  </a:lnTo>
                  <a:lnTo>
                    <a:pt x="359448" y="269582"/>
                  </a:lnTo>
                  <a:lnTo>
                    <a:pt x="359803" y="269252"/>
                  </a:lnTo>
                  <a:lnTo>
                    <a:pt x="360210" y="268973"/>
                  </a:lnTo>
                  <a:lnTo>
                    <a:pt x="361238" y="268401"/>
                  </a:lnTo>
                  <a:lnTo>
                    <a:pt x="363715" y="267423"/>
                  </a:lnTo>
                  <a:lnTo>
                    <a:pt x="364972" y="265645"/>
                  </a:lnTo>
                  <a:lnTo>
                    <a:pt x="366534" y="250964"/>
                  </a:lnTo>
                  <a:lnTo>
                    <a:pt x="366318" y="246557"/>
                  </a:lnTo>
                  <a:lnTo>
                    <a:pt x="366623" y="246214"/>
                  </a:lnTo>
                  <a:lnTo>
                    <a:pt x="366801" y="245821"/>
                  </a:lnTo>
                  <a:lnTo>
                    <a:pt x="368363" y="245681"/>
                  </a:lnTo>
                  <a:lnTo>
                    <a:pt x="369277" y="243827"/>
                  </a:lnTo>
                  <a:lnTo>
                    <a:pt x="369836" y="243179"/>
                  </a:lnTo>
                  <a:close/>
                </a:path>
                <a:path w="514985" h="668020">
                  <a:moveTo>
                    <a:pt x="486308" y="182130"/>
                  </a:moveTo>
                  <a:lnTo>
                    <a:pt x="485673" y="179933"/>
                  </a:lnTo>
                  <a:lnTo>
                    <a:pt x="484847" y="181394"/>
                  </a:lnTo>
                  <a:lnTo>
                    <a:pt x="484301" y="183032"/>
                  </a:lnTo>
                  <a:lnTo>
                    <a:pt x="483654" y="184594"/>
                  </a:lnTo>
                  <a:lnTo>
                    <a:pt x="485635" y="183603"/>
                  </a:lnTo>
                  <a:lnTo>
                    <a:pt x="486308" y="182130"/>
                  </a:lnTo>
                  <a:close/>
                </a:path>
                <a:path w="514985" h="668020">
                  <a:moveTo>
                    <a:pt x="514756" y="196303"/>
                  </a:moveTo>
                  <a:lnTo>
                    <a:pt x="514489" y="195986"/>
                  </a:lnTo>
                  <a:lnTo>
                    <a:pt x="514350" y="196011"/>
                  </a:lnTo>
                  <a:lnTo>
                    <a:pt x="514134" y="196011"/>
                  </a:lnTo>
                  <a:lnTo>
                    <a:pt x="514007" y="196202"/>
                  </a:lnTo>
                  <a:lnTo>
                    <a:pt x="514108" y="196392"/>
                  </a:lnTo>
                  <a:lnTo>
                    <a:pt x="514134" y="196532"/>
                  </a:lnTo>
                  <a:lnTo>
                    <a:pt x="514337" y="196456"/>
                  </a:lnTo>
                  <a:lnTo>
                    <a:pt x="514553" y="196367"/>
                  </a:lnTo>
                  <a:lnTo>
                    <a:pt x="514756" y="196303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5" name="object 145" descr=""/>
            <p:cNvSpPr/>
            <p:nvPr/>
          </p:nvSpPr>
          <p:spPr>
            <a:xfrm>
              <a:off x="4364926" y="5998636"/>
              <a:ext cx="347980" cy="338455"/>
            </a:xfrm>
            <a:custGeom>
              <a:avLst/>
              <a:gdLst/>
              <a:ahLst/>
              <a:cxnLst/>
              <a:rect l="l" t="t" r="r" b="b"/>
              <a:pathLst>
                <a:path w="347979" h="338454">
                  <a:moveTo>
                    <a:pt x="25336" y="211074"/>
                  </a:moveTo>
                  <a:lnTo>
                    <a:pt x="24511" y="210896"/>
                  </a:lnTo>
                  <a:lnTo>
                    <a:pt x="23939" y="210769"/>
                  </a:lnTo>
                  <a:lnTo>
                    <a:pt x="23050" y="211074"/>
                  </a:lnTo>
                  <a:lnTo>
                    <a:pt x="22199" y="211975"/>
                  </a:lnTo>
                  <a:lnTo>
                    <a:pt x="22148" y="212801"/>
                  </a:lnTo>
                  <a:lnTo>
                    <a:pt x="21678" y="214210"/>
                  </a:lnTo>
                  <a:lnTo>
                    <a:pt x="22961" y="213677"/>
                  </a:lnTo>
                  <a:lnTo>
                    <a:pt x="23672" y="213537"/>
                  </a:lnTo>
                  <a:lnTo>
                    <a:pt x="25196" y="212305"/>
                  </a:lnTo>
                  <a:lnTo>
                    <a:pt x="25336" y="211074"/>
                  </a:lnTo>
                  <a:close/>
                </a:path>
                <a:path w="347979" h="338454">
                  <a:moveTo>
                    <a:pt x="29159" y="226047"/>
                  </a:moveTo>
                  <a:lnTo>
                    <a:pt x="29095" y="225069"/>
                  </a:lnTo>
                  <a:lnTo>
                    <a:pt x="28968" y="224840"/>
                  </a:lnTo>
                  <a:lnTo>
                    <a:pt x="28155" y="224358"/>
                  </a:lnTo>
                  <a:lnTo>
                    <a:pt x="26898" y="224993"/>
                  </a:lnTo>
                  <a:lnTo>
                    <a:pt x="26543" y="225933"/>
                  </a:lnTo>
                  <a:lnTo>
                    <a:pt x="26479" y="226085"/>
                  </a:lnTo>
                  <a:lnTo>
                    <a:pt x="26555" y="226288"/>
                  </a:lnTo>
                  <a:lnTo>
                    <a:pt x="26581" y="226466"/>
                  </a:lnTo>
                  <a:lnTo>
                    <a:pt x="26733" y="226568"/>
                  </a:lnTo>
                  <a:lnTo>
                    <a:pt x="26885" y="226720"/>
                  </a:lnTo>
                  <a:lnTo>
                    <a:pt x="27038" y="226745"/>
                  </a:lnTo>
                  <a:lnTo>
                    <a:pt x="28054" y="226847"/>
                  </a:lnTo>
                  <a:lnTo>
                    <a:pt x="29159" y="226047"/>
                  </a:lnTo>
                  <a:close/>
                </a:path>
                <a:path w="347979" h="338454">
                  <a:moveTo>
                    <a:pt x="31610" y="318160"/>
                  </a:moveTo>
                  <a:lnTo>
                    <a:pt x="29616" y="317690"/>
                  </a:lnTo>
                  <a:lnTo>
                    <a:pt x="27863" y="316471"/>
                  </a:lnTo>
                  <a:lnTo>
                    <a:pt x="25844" y="316636"/>
                  </a:lnTo>
                  <a:lnTo>
                    <a:pt x="23672" y="316814"/>
                  </a:lnTo>
                  <a:lnTo>
                    <a:pt x="23101" y="314693"/>
                  </a:lnTo>
                  <a:lnTo>
                    <a:pt x="21691" y="314185"/>
                  </a:lnTo>
                  <a:lnTo>
                    <a:pt x="20027" y="314756"/>
                  </a:lnTo>
                  <a:lnTo>
                    <a:pt x="18491" y="315150"/>
                  </a:lnTo>
                  <a:lnTo>
                    <a:pt x="15341" y="316611"/>
                  </a:lnTo>
                  <a:lnTo>
                    <a:pt x="14922" y="318719"/>
                  </a:lnTo>
                  <a:lnTo>
                    <a:pt x="16611" y="320878"/>
                  </a:lnTo>
                  <a:lnTo>
                    <a:pt x="17183" y="321449"/>
                  </a:lnTo>
                  <a:lnTo>
                    <a:pt x="19926" y="323075"/>
                  </a:lnTo>
                  <a:lnTo>
                    <a:pt x="21767" y="324573"/>
                  </a:lnTo>
                  <a:lnTo>
                    <a:pt x="23444" y="326428"/>
                  </a:lnTo>
                  <a:lnTo>
                    <a:pt x="24498" y="326453"/>
                  </a:lnTo>
                  <a:lnTo>
                    <a:pt x="25323" y="325564"/>
                  </a:lnTo>
                  <a:lnTo>
                    <a:pt x="25971" y="323507"/>
                  </a:lnTo>
                  <a:lnTo>
                    <a:pt x="26187" y="322110"/>
                  </a:lnTo>
                  <a:lnTo>
                    <a:pt x="24904" y="321437"/>
                  </a:lnTo>
                  <a:lnTo>
                    <a:pt x="23075" y="321652"/>
                  </a:lnTo>
                  <a:lnTo>
                    <a:pt x="22656" y="319874"/>
                  </a:lnTo>
                  <a:lnTo>
                    <a:pt x="24244" y="318808"/>
                  </a:lnTo>
                  <a:lnTo>
                    <a:pt x="25400" y="319468"/>
                  </a:lnTo>
                  <a:lnTo>
                    <a:pt x="26860" y="320179"/>
                  </a:lnTo>
                  <a:lnTo>
                    <a:pt x="27711" y="318744"/>
                  </a:lnTo>
                  <a:lnTo>
                    <a:pt x="29248" y="318096"/>
                  </a:lnTo>
                  <a:lnTo>
                    <a:pt x="31610" y="318160"/>
                  </a:lnTo>
                  <a:close/>
                </a:path>
                <a:path w="347979" h="338454">
                  <a:moveTo>
                    <a:pt x="34696" y="192163"/>
                  </a:moveTo>
                  <a:lnTo>
                    <a:pt x="34544" y="192100"/>
                  </a:lnTo>
                  <a:lnTo>
                    <a:pt x="34391" y="192036"/>
                  </a:lnTo>
                  <a:lnTo>
                    <a:pt x="34150" y="191935"/>
                  </a:lnTo>
                  <a:lnTo>
                    <a:pt x="33477" y="192709"/>
                  </a:lnTo>
                  <a:lnTo>
                    <a:pt x="33121" y="193128"/>
                  </a:lnTo>
                  <a:lnTo>
                    <a:pt x="33413" y="193243"/>
                  </a:lnTo>
                  <a:lnTo>
                    <a:pt x="33896" y="193522"/>
                  </a:lnTo>
                  <a:lnTo>
                    <a:pt x="34251" y="193065"/>
                  </a:lnTo>
                  <a:lnTo>
                    <a:pt x="34455" y="192608"/>
                  </a:lnTo>
                  <a:lnTo>
                    <a:pt x="34696" y="192163"/>
                  </a:lnTo>
                  <a:close/>
                </a:path>
                <a:path w="347979" h="338454">
                  <a:moveTo>
                    <a:pt x="34823" y="199415"/>
                  </a:moveTo>
                  <a:lnTo>
                    <a:pt x="34658" y="199288"/>
                  </a:lnTo>
                  <a:lnTo>
                    <a:pt x="34455" y="199186"/>
                  </a:lnTo>
                  <a:lnTo>
                    <a:pt x="33883" y="198945"/>
                  </a:lnTo>
                  <a:lnTo>
                    <a:pt x="33553" y="198793"/>
                  </a:lnTo>
                  <a:lnTo>
                    <a:pt x="32639" y="198386"/>
                  </a:lnTo>
                  <a:lnTo>
                    <a:pt x="32639" y="199466"/>
                  </a:lnTo>
                  <a:lnTo>
                    <a:pt x="32423" y="200164"/>
                  </a:lnTo>
                  <a:lnTo>
                    <a:pt x="32689" y="200469"/>
                  </a:lnTo>
                  <a:lnTo>
                    <a:pt x="32905" y="200685"/>
                  </a:lnTo>
                  <a:lnTo>
                    <a:pt x="34823" y="199415"/>
                  </a:lnTo>
                  <a:close/>
                </a:path>
                <a:path w="347979" h="338454">
                  <a:moveTo>
                    <a:pt x="40627" y="234226"/>
                  </a:moveTo>
                  <a:lnTo>
                    <a:pt x="39662" y="232575"/>
                  </a:lnTo>
                  <a:lnTo>
                    <a:pt x="38138" y="232600"/>
                  </a:lnTo>
                  <a:lnTo>
                    <a:pt x="36423" y="233248"/>
                  </a:lnTo>
                  <a:lnTo>
                    <a:pt x="35344" y="233591"/>
                  </a:lnTo>
                  <a:lnTo>
                    <a:pt x="34848" y="231724"/>
                  </a:lnTo>
                  <a:lnTo>
                    <a:pt x="36169" y="229717"/>
                  </a:lnTo>
                  <a:lnTo>
                    <a:pt x="36753" y="229273"/>
                  </a:lnTo>
                  <a:lnTo>
                    <a:pt x="37249" y="228777"/>
                  </a:lnTo>
                  <a:lnTo>
                    <a:pt x="36855" y="228092"/>
                  </a:lnTo>
                  <a:lnTo>
                    <a:pt x="32778" y="229336"/>
                  </a:lnTo>
                  <a:lnTo>
                    <a:pt x="32219" y="233337"/>
                  </a:lnTo>
                  <a:lnTo>
                    <a:pt x="34036" y="236118"/>
                  </a:lnTo>
                  <a:lnTo>
                    <a:pt x="35521" y="239242"/>
                  </a:lnTo>
                  <a:lnTo>
                    <a:pt x="37731" y="238353"/>
                  </a:lnTo>
                  <a:lnTo>
                    <a:pt x="38836" y="236715"/>
                  </a:lnTo>
                  <a:lnTo>
                    <a:pt x="39954" y="235178"/>
                  </a:lnTo>
                  <a:lnTo>
                    <a:pt x="40627" y="234226"/>
                  </a:lnTo>
                  <a:close/>
                </a:path>
                <a:path w="347979" h="338454">
                  <a:moveTo>
                    <a:pt x="42430" y="211137"/>
                  </a:moveTo>
                  <a:lnTo>
                    <a:pt x="41122" y="209232"/>
                  </a:lnTo>
                  <a:lnTo>
                    <a:pt x="39547" y="212750"/>
                  </a:lnTo>
                  <a:lnTo>
                    <a:pt x="42430" y="211137"/>
                  </a:lnTo>
                  <a:close/>
                </a:path>
                <a:path w="347979" h="338454">
                  <a:moveTo>
                    <a:pt x="45123" y="172796"/>
                  </a:moveTo>
                  <a:lnTo>
                    <a:pt x="42684" y="172059"/>
                  </a:lnTo>
                  <a:lnTo>
                    <a:pt x="20891" y="165646"/>
                  </a:lnTo>
                  <a:lnTo>
                    <a:pt x="13589" y="163601"/>
                  </a:lnTo>
                  <a:lnTo>
                    <a:pt x="13525" y="163779"/>
                  </a:lnTo>
                  <a:lnTo>
                    <a:pt x="2438" y="160591"/>
                  </a:lnTo>
                  <a:lnTo>
                    <a:pt x="152" y="160299"/>
                  </a:lnTo>
                  <a:lnTo>
                    <a:pt x="0" y="161493"/>
                  </a:lnTo>
                  <a:lnTo>
                    <a:pt x="18516" y="169494"/>
                  </a:lnTo>
                  <a:lnTo>
                    <a:pt x="40563" y="178625"/>
                  </a:lnTo>
                  <a:lnTo>
                    <a:pt x="45123" y="172796"/>
                  </a:lnTo>
                  <a:close/>
                </a:path>
                <a:path w="347979" h="338454">
                  <a:moveTo>
                    <a:pt x="45897" y="216725"/>
                  </a:moveTo>
                  <a:lnTo>
                    <a:pt x="45745" y="216471"/>
                  </a:lnTo>
                  <a:lnTo>
                    <a:pt x="45593" y="216014"/>
                  </a:lnTo>
                  <a:lnTo>
                    <a:pt x="45123" y="216014"/>
                  </a:lnTo>
                  <a:lnTo>
                    <a:pt x="44805" y="216268"/>
                  </a:lnTo>
                  <a:lnTo>
                    <a:pt x="44488" y="216408"/>
                  </a:lnTo>
                  <a:lnTo>
                    <a:pt x="44627" y="216649"/>
                  </a:lnTo>
                  <a:lnTo>
                    <a:pt x="44780" y="217106"/>
                  </a:lnTo>
                  <a:lnTo>
                    <a:pt x="45237" y="217068"/>
                  </a:lnTo>
                  <a:lnTo>
                    <a:pt x="45567" y="216865"/>
                  </a:lnTo>
                  <a:lnTo>
                    <a:pt x="45897" y="216725"/>
                  </a:lnTo>
                  <a:close/>
                </a:path>
                <a:path w="347979" h="338454">
                  <a:moveTo>
                    <a:pt x="46062" y="145008"/>
                  </a:moveTo>
                  <a:lnTo>
                    <a:pt x="45923" y="144487"/>
                  </a:lnTo>
                  <a:lnTo>
                    <a:pt x="45834" y="144094"/>
                  </a:lnTo>
                  <a:lnTo>
                    <a:pt x="45491" y="144005"/>
                  </a:lnTo>
                  <a:lnTo>
                    <a:pt x="44792" y="144424"/>
                  </a:lnTo>
                  <a:lnTo>
                    <a:pt x="44208" y="144792"/>
                  </a:lnTo>
                  <a:lnTo>
                    <a:pt x="43675" y="145237"/>
                  </a:lnTo>
                  <a:lnTo>
                    <a:pt x="43903" y="145770"/>
                  </a:lnTo>
                  <a:lnTo>
                    <a:pt x="44132" y="146265"/>
                  </a:lnTo>
                  <a:lnTo>
                    <a:pt x="44754" y="145884"/>
                  </a:lnTo>
                  <a:lnTo>
                    <a:pt x="45389" y="145580"/>
                  </a:lnTo>
                  <a:lnTo>
                    <a:pt x="45910" y="145135"/>
                  </a:lnTo>
                  <a:lnTo>
                    <a:pt x="46062" y="145008"/>
                  </a:lnTo>
                  <a:close/>
                </a:path>
                <a:path w="347979" h="338454">
                  <a:moveTo>
                    <a:pt x="48653" y="176187"/>
                  </a:moveTo>
                  <a:lnTo>
                    <a:pt x="48641" y="176009"/>
                  </a:lnTo>
                  <a:lnTo>
                    <a:pt x="48488" y="175983"/>
                  </a:lnTo>
                  <a:lnTo>
                    <a:pt x="48285" y="175856"/>
                  </a:lnTo>
                  <a:lnTo>
                    <a:pt x="48056" y="175983"/>
                  </a:lnTo>
                  <a:lnTo>
                    <a:pt x="48006" y="176199"/>
                  </a:lnTo>
                  <a:lnTo>
                    <a:pt x="47917" y="176352"/>
                  </a:lnTo>
                  <a:lnTo>
                    <a:pt x="48653" y="176530"/>
                  </a:lnTo>
                  <a:lnTo>
                    <a:pt x="48653" y="176187"/>
                  </a:lnTo>
                  <a:close/>
                </a:path>
                <a:path w="347979" h="338454">
                  <a:moveTo>
                    <a:pt x="50050" y="188823"/>
                  </a:moveTo>
                  <a:lnTo>
                    <a:pt x="49822" y="188595"/>
                  </a:lnTo>
                  <a:lnTo>
                    <a:pt x="49491" y="188671"/>
                  </a:lnTo>
                  <a:lnTo>
                    <a:pt x="49060" y="189052"/>
                  </a:lnTo>
                  <a:lnTo>
                    <a:pt x="49339" y="189369"/>
                  </a:lnTo>
                  <a:lnTo>
                    <a:pt x="49606" y="189191"/>
                  </a:lnTo>
                  <a:lnTo>
                    <a:pt x="49822" y="189001"/>
                  </a:lnTo>
                  <a:lnTo>
                    <a:pt x="50050" y="188823"/>
                  </a:lnTo>
                  <a:close/>
                </a:path>
                <a:path w="347979" h="338454">
                  <a:moveTo>
                    <a:pt x="51714" y="235102"/>
                  </a:moveTo>
                  <a:lnTo>
                    <a:pt x="50457" y="233133"/>
                  </a:lnTo>
                  <a:lnTo>
                    <a:pt x="49631" y="231241"/>
                  </a:lnTo>
                  <a:lnTo>
                    <a:pt x="47218" y="230352"/>
                  </a:lnTo>
                  <a:lnTo>
                    <a:pt x="46647" y="233121"/>
                  </a:lnTo>
                  <a:lnTo>
                    <a:pt x="48425" y="234454"/>
                  </a:lnTo>
                  <a:lnTo>
                    <a:pt x="49364" y="236448"/>
                  </a:lnTo>
                  <a:lnTo>
                    <a:pt x="50901" y="235559"/>
                  </a:lnTo>
                  <a:lnTo>
                    <a:pt x="51714" y="235102"/>
                  </a:lnTo>
                  <a:close/>
                </a:path>
                <a:path w="347979" h="338454">
                  <a:moveTo>
                    <a:pt x="52679" y="176136"/>
                  </a:moveTo>
                  <a:lnTo>
                    <a:pt x="52539" y="175907"/>
                  </a:lnTo>
                  <a:lnTo>
                    <a:pt x="52425" y="175742"/>
                  </a:lnTo>
                  <a:lnTo>
                    <a:pt x="51993" y="175755"/>
                  </a:lnTo>
                  <a:lnTo>
                    <a:pt x="51701" y="175679"/>
                  </a:lnTo>
                  <a:lnTo>
                    <a:pt x="51701" y="176009"/>
                  </a:lnTo>
                  <a:lnTo>
                    <a:pt x="51574" y="176390"/>
                  </a:lnTo>
                  <a:lnTo>
                    <a:pt x="51714" y="176644"/>
                  </a:lnTo>
                  <a:lnTo>
                    <a:pt x="51816" y="176809"/>
                  </a:lnTo>
                  <a:lnTo>
                    <a:pt x="52260" y="176784"/>
                  </a:lnTo>
                  <a:lnTo>
                    <a:pt x="52552" y="176847"/>
                  </a:lnTo>
                  <a:lnTo>
                    <a:pt x="52565" y="176530"/>
                  </a:lnTo>
                  <a:lnTo>
                    <a:pt x="52679" y="176136"/>
                  </a:lnTo>
                  <a:close/>
                </a:path>
                <a:path w="347979" h="338454">
                  <a:moveTo>
                    <a:pt x="55651" y="214210"/>
                  </a:moveTo>
                  <a:lnTo>
                    <a:pt x="55079" y="213525"/>
                  </a:lnTo>
                  <a:lnTo>
                    <a:pt x="54305" y="213804"/>
                  </a:lnTo>
                  <a:lnTo>
                    <a:pt x="53568" y="214071"/>
                  </a:lnTo>
                  <a:lnTo>
                    <a:pt x="53086" y="214541"/>
                  </a:lnTo>
                  <a:lnTo>
                    <a:pt x="52755" y="214871"/>
                  </a:lnTo>
                  <a:lnTo>
                    <a:pt x="52806" y="215569"/>
                  </a:lnTo>
                  <a:lnTo>
                    <a:pt x="52654" y="216293"/>
                  </a:lnTo>
                  <a:lnTo>
                    <a:pt x="53365" y="216268"/>
                  </a:lnTo>
                  <a:lnTo>
                    <a:pt x="54063" y="216446"/>
                  </a:lnTo>
                  <a:lnTo>
                    <a:pt x="54394" y="216179"/>
                  </a:lnTo>
                  <a:lnTo>
                    <a:pt x="54940" y="215734"/>
                  </a:lnTo>
                  <a:lnTo>
                    <a:pt x="55295" y="215036"/>
                  </a:lnTo>
                  <a:lnTo>
                    <a:pt x="55651" y="214210"/>
                  </a:lnTo>
                  <a:close/>
                </a:path>
                <a:path w="347979" h="338454">
                  <a:moveTo>
                    <a:pt x="60350" y="178371"/>
                  </a:moveTo>
                  <a:lnTo>
                    <a:pt x="59969" y="178600"/>
                  </a:lnTo>
                  <a:lnTo>
                    <a:pt x="60286" y="178816"/>
                  </a:lnTo>
                  <a:lnTo>
                    <a:pt x="60350" y="178371"/>
                  </a:lnTo>
                  <a:close/>
                </a:path>
                <a:path w="347979" h="338454">
                  <a:moveTo>
                    <a:pt x="62191" y="283095"/>
                  </a:moveTo>
                  <a:lnTo>
                    <a:pt x="61874" y="282803"/>
                  </a:lnTo>
                  <a:lnTo>
                    <a:pt x="61620" y="283032"/>
                  </a:lnTo>
                  <a:lnTo>
                    <a:pt x="61696" y="283184"/>
                  </a:lnTo>
                  <a:lnTo>
                    <a:pt x="61823" y="283298"/>
                  </a:lnTo>
                  <a:lnTo>
                    <a:pt x="61950" y="283349"/>
                  </a:lnTo>
                  <a:lnTo>
                    <a:pt x="62115" y="283184"/>
                  </a:lnTo>
                  <a:close/>
                </a:path>
                <a:path w="347979" h="338454">
                  <a:moveTo>
                    <a:pt x="63246" y="244817"/>
                  </a:moveTo>
                  <a:lnTo>
                    <a:pt x="62712" y="244436"/>
                  </a:lnTo>
                  <a:lnTo>
                    <a:pt x="60680" y="243687"/>
                  </a:lnTo>
                  <a:lnTo>
                    <a:pt x="59232" y="245808"/>
                  </a:lnTo>
                  <a:lnTo>
                    <a:pt x="58318" y="247967"/>
                  </a:lnTo>
                  <a:lnTo>
                    <a:pt x="59359" y="251028"/>
                  </a:lnTo>
                  <a:lnTo>
                    <a:pt x="63246" y="244817"/>
                  </a:lnTo>
                  <a:close/>
                </a:path>
                <a:path w="347979" h="338454">
                  <a:moveTo>
                    <a:pt x="67983" y="226009"/>
                  </a:moveTo>
                  <a:lnTo>
                    <a:pt x="65582" y="224726"/>
                  </a:lnTo>
                  <a:lnTo>
                    <a:pt x="66979" y="221742"/>
                  </a:lnTo>
                  <a:lnTo>
                    <a:pt x="65532" y="220065"/>
                  </a:lnTo>
                  <a:lnTo>
                    <a:pt x="60540" y="221145"/>
                  </a:lnTo>
                  <a:lnTo>
                    <a:pt x="60388" y="221322"/>
                  </a:lnTo>
                  <a:lnTo>
                    <a:pt x="60909" y="225666"/>
                  </a:lnTo>
                  <a:lnTo>
                    <a:pt x="62611" y="226237"/>
                  </a:lnTo>
                  <a:lnTo>
                    <a:pt x="64223" y="226847"/>
                  </a:lnTo>
                  <a:lnTo>
                    <a:pt x="67017" y="227660"/>
                  </a:lnTo>
                  <a:lnTo>
                    <a:pt x="67983" y="226009"/>
                  </a:lnTo>
                  <a:close/>
                </a:path>
                <a:path w="347979" h="338454">
                  <a:moveTo>
                    <a:pt x="68338" y="225983"/>
                  </a:moveTo>
                  <a:lnTo>
                    <a:pt x="68046" y="225869"/>
                  </a:lnTo>
                  <a:lnTo>
                    <a:pt x="67983" y="226009"/>
                  </a:lnTo>
                  <a:lnTo>
                    <a:pt x="68122" y="226085"/>
                  </a:lnTo>
                  <a:lnTo>
                    <a:pt x="68338" y="225983"/>
                  </a:lnTo>
                  <a:close/>
                </a:path>
                <a:path w="347979" h="338454">
                  <a:moveTo>
                    <a:pt x="68516" y="282155"/>
                  </a:moveTo>
                  <a:lnTo>
                    <a:pt x="68300" y="281863"/>
                  </a:lnTo>
                  <a:lnTo>
                    <a:pt x="68135" y="281495"/>
                  </a:lnTo>
                  <a:lnTo>
                    <a:pt x="67856" y="281330"/>
                  </a:lnTo>
                  <a:lnTo>
                    <a:pt x="67576" y="281190"/>
                  </a:lnTo>
                  <a:lnTo>
                    <a:pt x="67170" y="281292"/>
                  </a:lnTo>
                  <a:lnTo>
                    <a:pt x="66827" y="281279"/>
                  </a:lnTo>
                  <a:lnTo>
                    <a:pt x="67437" y="282409"/>
                  </a:lnTo>
                  <a:lnTo>
                    <a:pt x="67894" y="282295"/>
                  </a:lnTo>
                  <a:lnTo>
                    <a:pt x="68516" y="282155"/>
                  </a:lnTo>
                  <a:close/>
                </a:path>
                <a:path w="347979" h="338454">
                  <a:moveTo>
                    <a:pt x="69291" y="274472"/>
                  </a:moveTo>
                  <a:lnTo>
                    <a:pt x="69126" y="274497"/>
                  </a:lnTo>
                  <a:lnTo>
                    <a:pt x="68922" y="275285"/>
                  </a:lnTo>
                  <a:lnTo>
                    <a:pt x="69291" y="274472"/>
                  </a:lnTo>
                  <a:close/>
                </a:path>
                <a:path w="347979" h="338454">
                  <a:moveTo>
                    <a:pt x="69646" y="287769"/>
                  </a:moveTo>
                  <a:lnTo>
                    <a:pt x="69240" y="287058"/>
                  </a:lnTo>
                  <a:lnTo>
                    <a:pt x="68884" y="286410"/>
                  </a:lnTo>
                  <a:lnTo>
                    <a:pt x="68402" y="285686"/>
                  </a:lnTo>
                  <a:lnTo>
                    <a:pt x="68033" y="285572"/>
                  </a:lnTo>
                  <a:lnTo>
                    <a:pt x="67729" y="285877"/>
                  </a:lnTo>
                  <a:lnTo>
                    <a:pt x="67360" y="286245"/>
                  </a:lnTo>
                  <a:lnTo>
                    <a:pt x="67564" y="287566"/>
                  </a:lnTo>
                  <a:lnTo>
                    <a:pt x="68059" y="288328"/>
                  </a:lnTo>
                  <a:lnTo>
                    <a:pt x="69646" y="287769"/>
                  </a:lnTo>
                  <a:close/>
                </a:path>
                <a:path w="347979" h="338454">
                  <a:moveTo>
                    <a:pt x="73190" y="224828"/>
                  </a:moveTo>
                  <a:lnTo>
                    <a:pt x="73088" y="224536"/>
                  </a:lnTo>
                  <a:lnTo>
                    <a:pt x="72961" y="224243"/>
                  </a:lnTo>
                  <a:lnTo>
                    <a:pt x="72796" y="223926"/>
                  </a:lnTo>
                  <a:lnTo>
                    <a:pt x="71323" y="224599"/>
                  </a:lnTo>
                  <a:lnTo>
                    <a:pt x="69824" y="225298"/>
                  </a:lnTo>
                  <a:lnTo>
                    <a:pt x="68338" y="225983"/>
                  </a:lnTo>
                  <a:lnTo>
                    <a:pt x="68694" y="226123"/>
                  </a:lnTo>
                  <a:lnTo>
                    <a:pt x="69049" y="226263"/>
                  </a:lnTo>
                  <a:lnTo>
                    <a:pt x="69405" y="226390"/>
                  </a:lnTo>
                  <a:lnTo>
                    <a:pt x="69596" y="226301"/>
                  </a:lnTo>
                  <a:lnTo>
                    <a:pt x="70777" y="225780"/>
                  </a:lnTo>
                  <a:lnTo>
                    <a:pt x="71983" y="225272"/>
                  </a:lnTo>
                  <a:lnTo>
                    <a:pt x="73190" y="224828"/>
                  </a:lnTo>
                  <a:close/>
                </a:path>
                <a:path w="347979" h="338454">
                  <a:moveTo>
                    <a:pt x="75514" y="276669"/>
                  </a:moveTo>
                  <a:lnTo>
                    <a:pt x="75425" y="274320"/>
                  </a:lnTo>
                  <a:lnTo>
                    <a:pt x="74155" y="272542"/>
                  </a:lnTo>
                  <a:lnTo>
                    <a:pt x="71081" y="272021"/>
                  </a:lnTo>
                  <a:lnTo>
                    <a:pt x="70345" y="273202"/>
                  </a:lnTo>
                  <a:lnTo>
                    <a:pt x="69596" y="274497"/>
                  </a:lnTo>
                  <a:lnTo>
                    <a:pt x="69303" y="274459"/>
                  </a:lnTo>
                  <a:lnTo>
                    <a:pt x="70586" y="275577"/>
                  </a:lnTo>
                  <a:lnTo>
                    <a:pt x="71843" y="276745"/>
                  </a:lnTo>
                  <a:lnTo>
                    <a:pt x="73558" y="277990"/>
                  </a:lnTo>
                  <a:lnTo>
                    <a:pt x="74409" y="277888"/>
                  </a:lnTo>
                  <a:lnTo>
                    <a:pt x="74803" y="277634"/>
                  </a:lnTo>
                  <a:lnTo>
                    <a:pt x="75196" y="277355"/>
                  </a:lnTo>
                  <a:lnTo>
                    <a:pt x="75514" y="276669"/>
                  </a:lnTo>
                  <a:close/>
                </a:path>
                <a:path w="347979" h="338454">
                  <a:moveTo>
                    <a:pt x="81457" y="330860"/>
                  </a:moveTo>
                  <a:lnTo>
                    <a:pt x="79502" y="326656"/>
                  </a:lnTo>
                  <a:lnTo>
                    <a:pt x="78422" y="326542"/>
                  </a:lnTo>
                  <a:lnTo>
                    <a:pt x="76936" y="327774"/>
                  </a:lnTo>
                  <a:lnTo>
                    <a:pt x="80657" y="331381"/>
                  </a:lnTo>
                  <a:lnTo>
                    <a:pt x="81457" y="330860"/>
                  </a:lnTo>
                  <a:close/>
                </a:path>
                <a:path w="347979" h="338454">
                  <a:moveTo>
                    <a:pt x="83096" y="162013"/>
                  </a:moveTo>
                  <a:lnTo>
                    <a:pt x="82931" y="161759"/>
                  </a:lnTo>
                  <a:lnTo>
                    <a:pt x="82804" y="161594"/>
                  </a:lnTo>
                  <a:lnTo>
                    <a:pt x="82283" y="161709"/>
                  </a:lnTo>
                  <a:lnTo>
                    <a:pt x="81940" y="161696"/>
                  </a:lnTo>
                  <a:lnTo>
                    <a:pt x="81927" y="162623"/>
                  </a:lnTo>
                  <a:lnTo>
                    <a:pt x="81915" y="163093"/>
                  </a:lnTo>
                  <a:lnTo>
                    <a:pt x="82270" y="162991"/>
                  </a:lnTo>
                  <a:lnTo>
                    <a:pt x="82613" y="162915"/>
                  </a:lnTo>
                  <a:lnTo>
                    <a:pt x="82956" y="162814"/>
                  </a:lnTo>
                  <a:lnTo>
                    <a:pt x="82956" y="162458"/>
                  </a:lnTo>
                  <a:lnTo>
                    <a:pt x="83096" y="162013"/>
                  </a:lnTo>
                  <a:close/>
                </a:path>
                <a:path w="347979" h="338454">
                  <a:moveTo>
                    <a:pt x="83197" y="284911"/>
                  </a:moveTo>
                  <a:lnTo>
                    <a:pt x="82943" y="284721"/>
                  </a:lnTo>
                  <a:lnTo>
                    <a:pt x="82829" y="284594"/>
                  </a:lnTo>
                  <a:lnTo>
                    <a:pt x="82473" y="285165"/>
                  </a:lnTo>
                  <a:lnTo>
                    <a:pt x="82296" y="285457"/>
                  </a:lnTo>
                  <a:lnTo>
                    <a:pt x="82423" y="285597"/>
                  </a:lnTo>
                  <a:lnTo>
                    <a:pt x="82537" y="285724"/>
                  </a:lnTo>
                  <a:lnTo>
                    <a:pt x="82651" y="285864"/>
                  </a:lnTo>
                  <a:lnTo>
                    <a:pt x="82829" y="285572"/>
                  </a:lnTo>
                  <a:lnTo>
                    <a:pt x="83045" y="285292"/>
                  </a:lnTo>
                  <a:lnTo>
                    <a:pt x="83159" y="284988"/>
                  </a:lnTo>
                  <a:close/>
                </a:path>
                <a:path w="347979" h="338454">
                  <a:moveTo>
                    <a:pt x="89408" y="338302"/>
                  </a:moveTo>
                  <a:lnTo>
                    <a:pt x="89268" y="337807"/>
                  </a:lnTo>
                  <a:lnTo>
                    <a:pt x="89166" y="337273"/>
                  </a:lnTo>
                  <a:lnTo>
                    <a:pt x="88925" y="336829"/>
                  </a:lnTo>
                  <a:lnTo>
                    <a:pt x="88328" y="336854"/>
                  </a:lnTo>
                  <a:lnTo>
                    <a:pt x="88011" y="336892"/>
                  </a:lnTo>
                  <a:lnTo>
                    <a:pt x="88087" y="337388"/>
                  </a:lnTo>
                  <a:lnTo>
                    <a:pt x="88150" y="337883"/>
                  </a:lnTo>
                  <a:lnTo>
                    <a:pt x="88226" y="338353"/>
                  </a:lnTo>
                  <a:lnTo>
                    <a:pt x="88734" y="338328"/>
                  </a:lnTo>
                  <a:lnTo>
                    <a:pt x="89408" y="338302"/>
                  </a:lnTo>
                  <a:close/>
                </a:path>
                <a:path w="347979" h="338454">
                  <a:moveTo>
                    <a:pt x="92646" y="282460"/>
                  </a:moveTo>
                  <a:lnTo>
                    <a:pt x="92570" y="282028"/>
                  </a:lnTo>
                  <a:lnTo>
                    <a:pt x="92227" y="281952"/>
                  </a:lnTo>
                  <a:lnTo>
                    <a:pt x="91922" y="281978"/>
                  </a:lnTo>
                  <a:lnTo>
                    <a:pt x="91617" y="282003"/>
                  </a:lnTo>
                  <a:lnTo>
                    <a:pt x="91643" y="282308"/>
                  </a:lnTo>
                  <a:lnTo>
                    <a:pt x="91668" y="282638"/>
                  </a:lnTo>
                  <a:lnTo>
                    <a:pt x="91694" y="282956"/>
                  </a:lnTo>
                  <a:lnTo>
                    <a:pt x="91998" y="282816"/>
                  </a:lnTo>
                  <a:lnTo>
                    <a:pt x="92316" y="282702"/>
                  </a:lnTo>
                  <a:lnTo>
                    <a:pt x="92583" y="282511"/>
                  </a:lnTo>
                  <a:close/>
                </a:path>
                <a:path w="347979" h="338454">
                  <a:moveTo>
                    <a:pt x="96837" y="271856"/>
                  </a:moveTo>
                  <a:lnTo>
                    <a:pt x="96481" y="270954"/>
                  </a:lnTo>
                  <a:lnTo>
                    <a:pt x="93916" y="270891"/>
                  </a:lnTo>
                  <a:lnTo>
                    <a:pt x="93865" y="271856"/>
                  </a:lnTo>
                  <a:lnTo>
                    <a:pt x="94742" y="273659"/>
                  </a:lnTo>
                  <a:lnTo>
                    <a:pt x="94018" y="274053"/>
                  </a:lnTo>
                  <a:lnTo>
                    <a:pt x="92278" y="276161"/>
                  </a:lnTo>
                  <a:lnTo>
                    <a:pt x="92468" y="276390"/>
                  </a:lnTo>
                  <a:lnTo>
                    <a:pt x="95186" y="277177"/>
                  </a:lnTo>
                  <a:lnTo>
                    <a:pt x="96558" y="274104"/>
                  </a:lnTo>
                  <a:lnTo>
                    <a:pt x="96837" y="271856"/>
                  </a:lnTo>
                  <a:close/>
                </a:path>
                <a:path w="347979" h="338454">
                  <a:moveTo>
                    <a:pt x="114071" y="138912"/>
                  </a:moveTo>
                  <a:lnTo>
                    <a:pt x="113906" y="138811"/>
                  </a:lnTo>
                  <a:lnTo>
                    <a:pt x="113728" y="138620"/>
                  </a:lnTo>
                  <a:lnTo>
                    <a:pt x="113588" y="138633"/>
                  </a:lnTo>
                  <a:lnTo>
                    <a:pt x="113271" y="138684"/>
                  </a:lnTo>
                  <a:lnTo>
                    <a:pt x="112953" y="138823"/>
                  </a:lnTo>
                  <a:lnTo>
                    <a:pt x="112572" y="138938"/>
                  </a:lnTo>
                  <a:lnTo>
                    <a:pt x="112966" y="139192"/>
                  </a:lnTo>
                  <a:lnTo>
                    <a:pt x="113245" y="139458"/>
                  </a:lnTo>
                  <a:lnTo>
                    <a:pt x="113576" y="139560"/>
                  </a:lnTo>
                  <a:lnTo>
                    <a:pt x="113893" y="139141"/>
                  </a:lnTo>
                  <a:lnTo>
                    <a:pt x="114071" y="138912"/>
                  </a:lnTo>
                  <a:close/>
                </a:path>
                <a:path w="347979" h="338454">
                  <a:moveTo>
                    <a:pt x="115722" y="116776"/>
                  </a:moveTo>
                  <a:lnTo>
                    <a:pt x="115328" y="116471"/>
                  </a:lnTo>
                  <a:lnTo>
                    <a:pt x="115125" y="116230"/>
                  </a:lnTo>
                  <a:lnTo>
                    <a:pt x="114896" y="116433"/>
                  </a:lnTo>
                  <a:lnTo>
                    <a:pt x="114477" y="116649"/>
                  </a:lnTo>
                  <a:lnTo>
                    <a:pt x="114490" y="116852"/>
                  </a:lnTo>
                  <a:lnTo>
                    <a:pt x="114490" y="117132"/>
                  </a:lnTo>
                  <a:lnTo>
                    <a:pt x="114808" y="117411"/>
                  </a:lnTo>
                  <a:lnTo>
                    <a:pt x="114985" y="117690"/>
                  </a:lnTo>
                  <a:lnTo>
                    <a:pt x="115239" y="117462"/>
                  </a:lnTo>
                  <a:lnTo>
                    <a:pt x="115646" y="117246"/>
                  </a:lnTo>
                  <a:lnTo>
                    <a:pt x="115684" y="116979"/>
                  </a:lnTo>
                  <a:lnTo>
                    <a:pt x="115722" y="116776"/>
                  </a:lnTo>
                  <a:close/>
                </a:path>
                <a:path w="347979" h="338454">
                  <a:moveTo>
                    <a:pt x="130657" y="223050"/>
                  </a:moveTo>
                  <a:lnTo>
                    <a:pt x="129921" y="221691"/>
                  </a:lnTo>
                  <a:lnTo>
                    <a:pt x="128066" y="221551"/>
                  </a:lnTo>
                  <a:lnTo>
                    <a:pt x="128079" y="222961"/>
                  </a:lnTo>
                  <a:lnTo>
                    <a:pt x="127876" y="224028"/>
                  </a:lnTo>
                  <a:lnTo>
                    <a:pt x="127749" y="224688"/>
                  </a:lnTo>
                  <a:lnTo>
                    <a:pt x="127965" y="225463"/>
                  </a:lnTo>
                  <a:lnTo>
                    <a:pt x="128270" y="226352"/>
                  </a:lnTo>
                  <a:lnTo>
                    <a:pt x="128854" y="226529"/>
                  </a:lnTo>
                  <a:lnTo>
                    <a:pt x="129514" y="226479"/>
                  </a:lnTo>
                  <a:lnTo>
                    <a:pt x="130035" y="226199"/>
                  </a:lnTo>
                  <a:lnTo>
                    <a:pt x="130657" y="223050"/>
                  </a:lnTo>
                  <a:close/>
                </a:path>
                <a:path w="347979" h="338454">
                  <a:moveTo>
                    <a:pt x="135547" y="191909"/>
                  </a:moveTo>
                  <a:lnTo>
                    <a:pt x="135369" y="191719"/>
                  </a:lnTo>
                  <a:lnTo>
                    <a:pt x="135178" y="191427"/>
                  </a:lnTo>
                  <a:lnTo>
                    <a:pt x="134950" y="191185"/>
                  </a:lnTo>
                  <a:lnTo>
                    <a:pt x="134518" y="191947"/>
                  </a:lnTo>
                  <a:lnTo>
                    <a:pt x="134391" y="192481"/>
                  </a:lnTo>
                  <a:lnTo>
                    <a:pt x="134924" y="193065"/>
                  </a:lnTo>
                  <a:lnTo>
                    <a:pt x="135242" y="192849"/>
                  </a:lnTo>
                  <a:lnTo>
                    <a:pt x="135470" y="192506"/>
                  </a:lnTo>
                  <a:lnTo>
                    <a:pt x="135547" y="191909"/>
                  </a:lnTo>
                  <a:close/>
                </a:path>
                <a:path w="347979" h="338454">
                  <a:moveTo>
                    <a:pt x="157429" y="305181"/>
                  </a:moveTo>
                  <a:lnTo>
                    <a:pt x="157391" y="304761"/>
                  </a:lnTo>
                  <a:lnTo>
                    <a:pt x="157238" y="304774"/>
                  </a:lnTo>
                  <a:lnTo>
                    <a:pt x="157099" y="304787"/>
                  </a:lnTo>
                  <a:lnTo>
                    <a:pt x="156946" y="304825"/>
                  </a:lnTo>
                  <a:lnTo>
                    <a:pt x="156959" y="304965"/>
                  </a:lnTo>
                  <a:lnTo>
                    <a:pt x="156921" y="305168"/>
                  </a:lnTo>
                  <a:lnTo>
                    <a:pt x="157086" y="305333"/>
                  </a:lnTo>
                  <a:lnTo>
                    <a:pt x="157289" y="305333"/>
                  </a:lnTo>
                  <a:lnTo>
                    <a:pt x="157429" y="305384"/>
                  </a:lnTo>
                  <a:lnTo>
                    <a:pt x="157429" y="305181"/>
                  </a:lnTo>
                  <a:close/>
                </a:path>
                <a:path w="347979" h="338454">
                  <a:moveTo>
                    <a:pt x="159524" y="310400"/>
                  </a:moveTo>
                  <a:lnTo>
                    <a:pt x="159461" y="309943"/>
                  </a:lnTo>
                  <a:lnTo>
                    <a:pt x="159499" y="309638"/>
                  </a:lnTo>
                  <a:lnTo>
                    <a:pt x="159067" y="309638"/>
                  </a:lnTo>
                  <a:lnTo>
                    <a:pt x="158635" y="309651"/>
                  </a:lnTo>
                  <a:lnTo>
                    <a:pt x="158216" y="309676"/>
                  </a:lnTo>
                  <a:lnTo>
                    <a:pt x="158254" y="309981"/>
                  </a:lnTo>
                  <a:lnTo>
                    <a:pt x="158356" y="310616"/>
                  </a:lnTo>
                  <a:lnTo>
                    <a:pt x="158699" y="310603"/>
                  </a:lnTo>
                  <a:lnTo>
                    <a:pt x="159118" y="310680"/>
                  </a:lnTo>
                  <a:lnTo>
                    <a:pt x="159346" y="310527"/>
                  </a:lnTo>
                  <a:lnTo>
                    <a:pt x="159524" y="310400"/>
                  </a:lnTo>
                  <a:close/>
                </a:path>
                <a:path w="347979" h="338454">
                  <a:moveTo>
                    <a:pt x="179451" y="103416"/>
                  </a:moveTo>
                  <a:lnTo>
                    <a:pt x="176530" y="103327"/>
                  </a:lnTo>
                  <a:lnTo>
                    <a:pt x="178181" y="102527"/>
                  </a:lnTo>
                  <a:lnTo>
                    <a:pt x="179273" y="100609"/>
                  </a:lnTo>
                  <a:lnTo>
                    <a:pt x="176504" y="100545"/>
                  </a:lnTo>
                  <a:lnTo>
                    <a:pt x="175336" y="100609"/>
                  </a:lnTo>
                  <a:lnTo>
                    <a:pt x="175056" y="101358"/>
                  </a:lnTo>
                  <a:lnTo>
                    <a:pt x="177469" y="105156"/>
                  </a:lnTo>
                  <a:lnTo>
                    <a:pt x="179451" y="103416"/>
                  </a:lnTo>
                  <a:close/>
                </a:path>
                <a:path w="347979" h="338454">
                  <a:moveTo>
                    <a:pt x="190398" y="32397"/>
                  </a:moveTo>
                  <a:lnTo>
                    <a:pt x="183781" y="30467"/>
                  </a:lnTo>
                  <a:lnTo>
                    <a:pt x="180441" y="29552"/>
                  </a:lnTo>
                  <a:lnTo>
                    <a:pt x="180086" y="30556"/>
                  </a:lnTo>
                  <a:lnTo>
                    <a:pt x="182994" y="31864"/>
                  </a:lnTo>
                  <a:lnTo>
                    <a:pt x="188836" y="34404"/>
                  </a:lnTo>
                  <a:lnTo>
                    <a:pt x="190398" y="32397"/>
                  </a:lnTo>
                  <a:close/>
                </a:path>
                <a:path w="347979" h="338454">
                  <a:moveTo>
                    <a:pt x="192824" y="29311"/>
                  </a:moveTo>
                  <a:lnTo>
                    <a:pt x="186245" y="27406"/>
                  </a:lnTo>
                  <a:lnTo>
                    <a:pt x="182943" y="26492"/>
                  </a:lnTo>
                  <a:lnTo>
                    <a:pt x="182587" y="27508"/>
                  </a:lnTo>
                  <a:lnTo>
                    <a:pt x="185470" y="28790"/>
                  </a:lnTo>
                  <a:lnTo>
                    <a:pt x="191249" y="31305"/>
                  </a:lnTo>
                  <a:lnTo>
                    <a:pt x="192824" y="29311"/>
                  </a:lnTo>
                  <a:close/>
                </a:path>
                <a:path w="347979" h="338454">
                  <a:moveTo>
                    <a:pt x="201193" y="116497"/>
                  </a:moveTo>
                  <a:lnTo>
                    <a:pt x="201002" y="116217"/>
                  </a:lnTo>
                  <a:lnTo>
                    <a:pt x="200799" y="115938"/>
                  </a:lnTo>
                  <a:lnTo>
                    <a:pt x="200507" y="115493"/>
                  </a:lnTo>
                  <a:lnTo>
                    <a:pt x="200101" y="115747"/>
                  </a:lnTo>
                  <a:lnTo>
                    <a:pt x="199301" y="116230"/>
                  </a:lnTo>
                  <a:lnTo>
                    <a:pt x="199517" y="116484"/>
                  </a:lnTo>
                  <a:lnTo>
                    <a:pt x="199745" y="116979"/>
                  </a:lnTo>
                  <a:lnTo>
                    <a:pt x="199961" y="116967"/>
                  </a:lnTo>
                  <a:lnTo>
                    <a:pt x="200367" y="116954"/>
                  </a:lnTo>
                  <a:lnTo>
                    <a:pt x="200787" y="116674"/>
                  </a:lnTo>
                  <a:lnTo>
                    <a:pt x="201193" y="116497"/>
                  </a:lnTo>
                  <a:close/>
                </a:path>
                <a:path w="347979" h="338454">
                  <a:moveTo>
                    <a:pt x="211480" y="5397"/>
                  </a:moveTo>
                  <a:lnTo>
                    <a:pt x="201383" y="2527"/>
                  </a:lnTo>
                  <a:lnTo>
                    <a:pt x="201015" y="3530"/>
                  </a:lnTo>
                  <a:lnTo>
                    <a:pt x="203974" y="4851"/>
                  </a:lnTo>
                  <a:lnTo>
                    <a:pt x="209905" y="7416"/>
                  </a:lnTo>
                  <a:lnTo>
                    <a:pt x="211480" y="5397"/>
                  </a:lnTo>
                  <a:close/>
                </a:path>
                <a:path w="347979" h="338454">
                  <a:moveTo>
                    <a:pt x="247218" y="54076"/>
                  </a:moveTo>
                  <a:lnTo>
                    <a:pt x="242455" y="57391"/>
                  </a:lnTo>
                  <a:lnTo>
                    <a:pt x="246989" y="55575"/>
                  </a:lnTo>
                  <a:lnTo>
                    <a:pt x="246964" y="55105"/>
                  </a:lnTo>
                  <a:lnTo>
                    <a:pt x="247040" y="54597"/>
                  </a:lnTo>
                  <a:lnTo>
                    <a:pt x="247218" y="54076"/>
                  </a:lnTo>
                  <a:close/>
                </a:path>
                <a:path w="347979" h="338454">
                  <a:moveTo>
                    <a:pt x="252920" y="52692"/>
                  </a:moveTo>
                  <a:lnTo>
                    <a:pt x="252145" y="52209"/>
                  </a:lnTo>
                  <a:lnTo>
                    <a:pt x="251498" y="51816"/>
                  </a:lnTo>
                  <a:lnTo>
                    <a:pt x="250939" y="51473"/>
                  </a:lnTo>
                  <a:lnTo>
                    <a:pt x="248729" y="53022"/>
                  </a:lnTo>
                  <a:lnTo>
                    <a:pt x="252920" y="52692"/>
                  </a:lnTo>
                  <a:close/>
                </a:path>
                <a:path w="347979" h="338454">
                  <a:moveTo>
                    <a:pt x="255485" y="107467"/>
                  </a:moveTo>
                  <a:lnTo>
                    <a:pt x="252907" y="106654"/>
                  </a:lnTo>
                  <a:lnTo>
                    <a:pt x="249059" y="106032"/>
                  </a:lnTo>
                  <a:lnTo>
                    <a:pt x="245364" y="105714"/>
                  </a:lnTo>
                  <a:lnTo>
                    <a:pt x="240055" y="108470"/>
                  </a:lnTo>
                  <a:lnTo>
                    <a:pt x="241363" y="108991"/>
                  </a:lnTo>
                  <a:lnTo>
                    <a:pt x="245960" y="109334"/>
                  </a:lnTo>
                  <a:lnTo>
                    <a:pt x="250507" y="109842"/>
                  </a:lnTo>
                  <a:lnTo>
                    <a:pt x="255485" y="107467"/>
                  </a:lnTo>
                  <a:close/>
                </a:path>
                <a:path w="347979" h="338454">
                  <a:moveTo>
                    <a:pt x="262724" y="93510"/>
                  </a:moveTo>
                  <a:lnTo>
                    <a:pt x="261759" y="93027"/>
                  </a:lnTo>
                  <a:lnTo>
                    <a:pt x="260807" y="92735"/>
                  </a:lnTo>
                  <a:lnTo>
                    <a:pt x="259994" y="93840"/>
                  </a:lnTo>
                  <a:lnTo>
                    <a:pt x="259981" y="94297"/>
                  </a:lnTo>
                  <a:lnTo>
                    <a:pt x="261289" y="95034"/>
                  </a:lnTo>
                  <a:lnTo>
                    <a:pt x="262039" y="94335"/>
                  </a:lnTo>
                  <a:lnTo>
                    <a:pt x="262724" y="93510"/>
                  </a:lnTo>
                  <a:close/>
                </a:path>
                <a:path w="347979" h="338454">
                  <a:moveTo>
                    <a:pt x="263017" y="93484"/>
                  </a:moveTo>
                  <a:lnTo>
                    <a:pt x="262890" y="93421"/>
                  </a:lnTo>
                  <a:lnTo>
                    <a:pt x="262724" y="93510"/>
                  </a:lnTo>
                  <a:lnTo>
                    <a:pt x="262890" y="93586"/>
                  </a:lnTo>
                  <a:lnTo>
                    <a:pt x="263017" y="93484"/>
                  </a:lnTo>
                  <a:close/>
                </a:path>
                <a:path w="347979" h="338454">
                  <a:moveTo>
                    <a:pt x="285115" y="120942"/>
                  </a:moveTo>
                  <a:lnTo>
                    <a:pt x="283616" y="117741"/>
                  </a:lnTo>
                  <a:lnTo>
                    <a:pt x="284530" y="115481"/>
                  </a:lnTo>
                  <a:lnTo>
                    <a:pt x="283476" y="117805"/>
                  </a:lnTo>
                  <a:lnTo>
                    <a:pt x="280695" y="119532"/>
                  </a:lnTo>
                  <a:lnTo>
                    <a:pt x="281952" y="122885"/>
                  </a:lnTo>
                  <a:lnTo>
                    <a:pt x="285115" y="120942"/>
                  </a:lnTo>
                  <a:close/>
                </a:path>
                <a:path w="347979" h="338454">
                  <a:moveTo>
                    <a:pt x="286397" y="69138"/>
                  </a:moveTo>
                  <a:lnTo>
                    <a:pt x="286385" y="68859"/>
                  </a:lnTo>
                  <a:lnTo>
                    <a:pt x="286372" y="68414"/>
                  </a:lnTo>
                  <a:lnTo>
                    <a:pt x="285940" y="67983"/>
                  </a:lnTo>
                  <a:lnTo>
                    <a:pt x="285559" y="67322"/>
                  </a:lnTo>
                  <a:lnTo>
                    <a:pt x="285102" y="67856"/>
                  </a:lnTo>
                  <a:lnTo>
                    <a:pt x="284556" y="68199"/>
                  </a:lnTo>
                  <a:lnTo>
                    <a:pt x="284568" y="68935"/>
                  </a:lnTo>
                  <a:lnTo>
                    <a:pt x="285026" y="69481"/>
                  </a:lnTo>
                  <a:lnTo>
                    <a:pt x="285407" y="69621"/>
                  </a:lnTo>
                  <a:lnTo>
                    <a:pt x="285635" y="69684"/>
                  </a:lnTo>
                  <a:lnTo>
                    <a:pt x="286397" y="69138"/>
                  </a:lnTo>
                  <a:close/>
                </a:path>
                <a:path w="347979" h="338454">
                  <a:moveTo>
                    <a:pt x="287845" y="54495"/>
                  </a:moveTo>
                  <a:lnTo>
                    <a:pt x="287667" y="53505"/>
                  </a:lnTo>
                  <a:lnTo>
                    <a:pt x="287667" y="54165"/>
                  </a:lnTo>
                  <a:lnTo>
                    <a:pt x="287655" y="54495"/>
                  </a:lnTo>
                  <a:lnTo>
                    <a:pt x="287845" y="54495"/>
                  </a:lnTo>
                  <a:close/>
                </a:path>
                <a:path w="347979" h="338454">
                  <a:moveTo>
                    <a:pt x="289433" y="84061"/>
                  </a:moveTo>
                  <a:lnTo>
                    <a:pt x="289369" y="83070"/>
                  </a:lnTo>
                  <a:lnTo>
                    <a:pt x="289179" y="80391"/>
                  </a:lnTo>
                  <a:lnTo>
                    <a:pt x="286613" y="77889"/>
                  </a:lnTo>
                  <a:lnTo>
                    <a:pt x="286067" y="80543"/>
                  </a:lnTo>
                  <a:lnTo>
                    <a:pt x="285623" y="83070"/>
                  </a:lnTo>
                  <a:lnTo>
                    <a:pt x="283883" y="82296"/>
                  </a:lnTo>
                  <a:lnTo>
                    <a:pt x="282524" y="83908"/>
                  </a:lnTo>
                  <a:lnTo>
                    <a:pt x="282536" y="85166"/>
                  </a:lnTo>
                  <a:lnTo>
                    <a:pt x="283972" y="86410"/>
                  </a:lnTo>
                  <a:lnTo>
                    <a:pt x="284886" y="86626"/>
                  </a:lnTo>
                  <a:lnTo>
                    <a:pt x="286334" y="84175"/>
                  </a:lnTo>
                  <a:lnTo>
                    <a:pt x="287947" y="84340"/>
                  </a:lnTo>
                  <a:lnTo>
                    <a:pt x="288810" y="84175"/>
                  </a:lnTo>
                  <a:lnTo>
                    <a:pt x="289433" y="84061"/>
                  </a:lnTo>
                  <a:close/>
                </a:path>
                <a:path w="347979" h="338454">
                  <a:moveTo>
                    <a:pt x="289712" y="71310"/>
                  </a:moveTo>
                  <a:lnTo>
                    <a:pt x="288290" y="72148"/>
                  </a:lnTo>
                  <a:lnTo>
                    <a:pt x="286791" y="72453"/>
                  </a:lnTo>
                  <a:lnTo>
                    <a:pt x="284873" y="72085"/>
                  </a:lnTo>
                  <a:lnTo>
                    <a:pt x="282155" y="71564"/>
                  </a:lnTo>
                  <a:lnTo>
                    <a:pt x="279565" y="72745"/>
                  </a:lnTo>
                  <a:lnTo>
                    <a:pt x="275386" y="77254"/>
                  </a:lnTo>
                  <a:lnTo>
                    <a:pt x="273113" y="79413"/>
                  </a:lnTo>
                  <a:lnTo>
                    <a:pt x="269544" y="82321"/>
                  </a:lnTo>
                  <a:lnTo>
                    <a:pt x="267944" y="82829"/>
                  </a:lnTo>
                  <a:lnTo>
                    <a:pt x="265239" y="83527"/>
                  </a:lnTo>
                  <a:lnTo>
                    <a:pt x="263893" y="83362"/>
                  </a:lnTo>
                  <a:lnTo>
                    <a:pt x="262483" y="83400"/>
                  </a:lnTo>
                  <a:lnTo>
                    <a:pt x="262750" y="84531"/>
                  </a:lnTo>
                  <a:lnTo>
                    <a:pt x="263220" y="85369"/>
                  </a:lnTo>
                  <a:lnTo>
                    <a:pt x="262623" y="87439"/>
                  </a:lnTo>
                  <a:lnTo>
                    <a:pt x="261886" y="88760"/>
                  </a:lnTo>
                  <a:lnTo>
                    <a:pt x="261200" y="90284"/>
                  </a:lnTo>
                  <a:lnTo>
                    <a:pt x="262775" y="90982"/>
                  </a:lnTo>
                  <a:lnTo>
                    <a:pt x="262686" y="90843"/>
                  </a:lnTo>
                  <a:lnTo>
                    <a:pt x="263398" y="90868"/>
                  </a:lnTo>
                  <a:lnTo>
                    <a:pt x="263931" y="90805"/>
                  </a:lnTo>
                  <a:lnTo>
                    <a:pt x="264655" y="91020"/>
                  </a:lnTo>
                  <a:lnTo>
                    <a:pt x="264782" y="91478"/>
                  </a:lnTo>
                  <a:lnTo>
                    <a:pt x="264960" y="91770"/>
                  </a:lnTo>
                  <a:lnTo>
                    <a:pt x="264299" y="92138"/>
                  </a:lnTo>
                  <a:lnTo>
                    <a:pt x="263017" y="93484"/>
                  </a:lnTo>
                  <a:lnTo>
                    <a:pt x="265341" y="94716"/>
                  </a:lnTo>
                  <a:lnTo>
                    <a:pt x="263194" y="98450"/>
                  </a:lnTo>
                  <a:lnTo>
                    <a:pt x="265264" y="100101"/>
                  </a:lnTo>
                  <a:lnTo>
                    <a:pt x="266890" y="97866"/>
                  </a:lnTo>
                  <a:lnTo>
                    <a:pt x="269582" y="93383"/>
                  </a:lnTo>
                  <a:lnTo>
                    <a:pt x="268287" y="91516"/>
                  </a:lnTo>
                  <a:lnTo>
                    <a:pt x="267677" y="90551"/>
                  </a:lnTo>
                  <a:lnTo>
                    <a:pt x="280174" y="79654"/>
                  </a:lnTo>
                  <a:lnTo>
                    <a:pt x="280174" y="79794"/>
                  </a:lnTo>
                  <a:lnTo>
                    <a:pt x="280454" y="79400"/>
                  </a:lnTo>
                  <a:lnTo>
                    <a:pt x="289712" y="71310"/>
                  </a:lnTo>
                  <a:close/>
                </a:path>
                <a:path w="347979" h="338454">
                  <a:moveTo>
                    <a:pt x="291007" y="93332"/>
                  </a:moveTo>
                  <a:lnTo>
                    <a:pt x="290918" y="92405"/>
                  </a:lnTo>
                  <a:lnTo>
                    <a:pt x="290893" y="92049"/>
                  </a:lnTo>
                  <a:lnTo>
                    <a:pt x="290398" y="92176"/>
                  </a:lnTo>
                  <a:lnTo>
                    <a:pt x="289890" y="92227"/>
                  </a:lnTo>
                  <a:lnTo>
                    <a:pt x="289458" y="92468"/>
                  </a:lnTo>
                  <a:lnTo>
                    <a:pt x="289483" y="93421"/>
                  </a:lnTo>
                  <a:lnTo>
                    <a:pt x="290029" y="93459"/>
                  </a:lnTo>
                  <a:lnTo>
                    <a:pt x="290525" y="93383"/>
                  </a:lnTo>
                  <a:lnTo>
                    <a:pt x="291007" y="93332"/>
                  </a:lnTo>
                  <a:close/>
                </a:path>
                <a:path w="347979" h="338454">
                  <a:moveTo>
                    <a:pt x="292925" y="43053"/>
                  </a:moveTo>
                  <a:lnTo>
                    <a:pt x="292519" y="42926"/>
                  </a:lnTo>
                  <a:lnTo>
                    <a:pt x="291236" y="42532"/>
                  </a:lnTo>
                  <a:lnTo>
                    <a:pt x="289941" y="42164"/>
                  </a:lnTo>
                  <a:lnTo>
                    <a:pt x="288645" y="41783"/>
                  </a:lnTo>
                  <a:lnTo>
                    <a:pt x="289852" y="42951"/>
                  </a:lnTo>
                  <a:lnTo>
                    <a:pt x="291096" y="43561"/>
                  </a:lnTo>
                  <a:lnTo>
                    <a:pt x="292925" y="43053"/>
                  </a:lnTo>
                  <a:close/>
                </a:path>
                <a:path w="347979" h="338454">
                  <a:moveTo>
                    <a:pt x="293166" y="82664"/>
                  </a:moveTo>
                  <a:lnTo>
                    <a:pt x="293001" y="82562"/>
                  </a:lnTo>
                  <a:lnTo>
                    <a:pt x="292823" y="82461"/>
                  </a:lnTo>
                  <a:lnTo>
                    <a:pt x="292658" y="82359"/>
                  </a:lnTo>
                  <a:lnTo>
                    <a:pt x="292620" y="82499"/>
                  </a:lnTo>
                  <a:lnTo>
                    <a:pt x="292519" y="82677"/>
                  </a:lnTo>
                  <a:lnTo>
                    <a:pt x="292569" y="82905"/>
                  </a:lnTo>
                  <a:lnTo>
                    <a:pt x="292760" y="82956"/>
                  </a:lnTo>
                  <a:lnTo>
                    <a:pt x="292963" y="82905"/>
                  </a:lnTo>
                  <a:lnTo>
                    <a:pt x="293166" y="82664"/>
                  </a:lnTo>
                  <a:close/>
                </a:path>
                <a:path w="347979" h="338454">
                  <a:moveTo>
                    <a:pt x="299250" y="63004"/>
                  </a:moveTo>
                  <a:lnTo>
                    <a:pt x="297014" y="61188"/>
                  </a:lnTo>
                  <a:lnTo>
                    <a:pt x="295236" y="58928"/>
                  </a:lnTo>
                  <a:lnTo>
                    <a:pt x="292595" y="56083"/>
                  </a:lnTo>
                  <a:lnTo>
                    <a:pt x="292112" y="55613"/>
                  </a:lnTo>
                  <a:lnTo>
                    <a:pt x="289877" y="55422"/>
                  </a:lnTo>
                  <a:lnTo>
                    <a:pt x="288772" y="54902"/>
                  </a:lnTo>
                  <a:lnTo>
                    <a:pt x="287655" y="54559"/>
                  </a:lnTo>
                  <a:lnTo>
                    <a:pt x="285203" y="54470"/>
                  </a:lnTo>
                  <a:lnTo>
                    <a:pt x="285724" y="51917"/>
                  </a:lnTo>
                  <a:lnTo>
                    <a:pt x="285648" y="50596"/>
                  </a:lnTo>
                  <a:lnTo>
                    <a:pt x="281597" y="49834"/>
                  </a:lnTo>
                  <a:lnTo>
                    <a:pt x="281774" y="49187"/>
                  </a:lnTo>
                  <a:lnTo>
                    <a:pt x="282054" y="48628"/>
                  </a:lnTo>
                  <a:lnTo>
                    <a:pt x="282181" y="48158"/>
                  </a:lnTo>
                  <a:lnTo>
                    <a:pt x="281381" y="49441"/>
                  </a:lnTo>
                  <a:lnTo>
                    <a:pt x="281012" y="50101"/>
                  </a:lnTo>
                  <a:lnTo>
                    <a:pt x="283362" y="51917"/>
                  </a:lnTo>
                  <a:lnTo>
                    <a:pt x="281381" y="53759"/>
                  </a:lnTo>
                  <a:lnTo>
                    <a:pt x="285356" y="55219"/>
                  </a:lnTo>
                  <a:lnTo>
                    <a:pt x="284010" y="57277"/>
                  </a:lnTo>
                  <a:lnTo>
                    <a:pt x="285788" y="60972"/>
                  </a:lnTo>
                  <a:lnTo>
                    <a:pt x="286524" y="63360"/>
                  </a:lnTo>
                  <a:lnTo>
                    <a:pt x="289801" y="66408"/>
                  </a:lnTo>
                  <a:lnTo>
                    <a:pt x="290817" y="67957"/>
                  </a:lnTo>
                  <a:lnTo>
                    <a:pt x="291947" y="69380"/>
                  </a:lnTo>
                  <a:lnTo>
                    <a:pt x="294665" y="66992"/>
                  </a:lnTo>
                  <a:lnTo>
                    <a:pt x="294830" y="66979"/>
                  </a:lnTo>
                  <a:lnTo>
                    <a:pt x="294906" y="66789"/>
                  </a:lnTo>
                  <a:lnTo>
                    <a:pt x="299250" y="63004"/>
                  </a:lnTo>
                  <a:close/>
                </a:path>
                <a:path w="347979" h="338454">
                  <a:moveTo>
                    <a:pt x="303034" y="59537"/>
                  </a:moveTo>
                  <a:lnTo>
                    <a:pt x="303022" y="59385"/>
                  </a:lnTo>
                  <a:lnTo>
                    <a:pt x="302590" y="59029"/>
                  </a:lnTo>
                  <a:lnTo>
                    <a:pt x="302082" y="58953"/>
                  </a:lnTo>
                  <a:lnTo>
                    <a:pt x="301561" y="58750"/>
                  </a:lnTo>
                  <a:lnTo>
                    <a:pt x="301536" y="59309"/>
                  </a:lnTo>
                  <a:lnTo>
                    <a:pt x="301396" y="59880"/>
                  </a:lnTo>
                  <a:lnTo>
                    <a:pt x="301523" y="59944"/>
                  </a:lnTo>
                  <a:lnTo>
                    <a:pt x="301802" y="60083"/>
                  </a:lnTo>
                  <a:lnTo>
                    <a:pt x="302463" y="60198"/>
                  </a:lnTo>
                  <a:lnTo>
                    <a:pt x="303022" y="59702"/>
                  </a:lnTo>
                  <a:lnTo>
                    <a:pt x="303034" y="59537"/>
                  </a:lnTo>
                  <a:close/>
                </a:path>
                <a:path w="347979" h="338454">
                  <a:moveTo>
                    <a:pt x="309765" y="1790"/>
                  </a:moveTo>
                  <a:lnTo>
                    <a:pt x="309727" y="1282"/>
                  </a:lnTo>
                  <a:lnTo>
                    <a:pt x="309676" y="749"/>
                  </a:lnTo>
                  <a:lnTo>
                    <a:pt x="309638" y="228"/>
                  </a:lnTo>
                  <a:lnTo>
                    <a:pt x="309105" y="139"/>
                  </a:lnTo>
                  <a:lnTo>
                    <a:pt x="308114" y="0"/>
                  </a:lnTo>
                  <a:lnTo>
                    <a:pt x="307822" y="317"/>
                  </a:lnTo>
                  <a:lnTo>
                    <a:pt x="307340" y="901"/>
                  </a:lnTo>
                  <a:lnTo>
                    <a:pt x="308140" y="1193"/>
                  </a:lnTo>
                  <a:lnTo>
                    <a:pt x="309765" y="1790"/>
                  </a:lnTo>
                  <a:close/>
                </a:path>
                <a:path w="347979" h="338454">
                  <a:moveTo>
                    <a:pt x="313893" y="58356"/>
                  </a:moveTo>
                  <a:lnTo>
                    <a:pt x="313588" y="58356"/>
                  </a:lnTo>
                  <a:lnTo>
                    <a:pt x="313283" y="58331"/>
                  </a:lnTo>
                  <a:lnTo>
                    <a:pt x="312978" y="58369"/>
                  </a:lnTo>
                  <a:lnTo>
                    <a:pt x="312940" y="58686"/>
                  </a:lnTo>
                  <a:lnTo>
                    <a:pt x="312915" y="58864"/>
                  </a:lnTo>
                  <a:lnTo>
                    <a:pt x="313829" y="58864"/>
                  </a:lnTo>
                  <a:lnTo>
                    <a:pt x="313867" y="58534"/>
                  </a:lnTo>
                  <a:lnTo>
                    <a:pt x="313893" y="58356"/>
                  </a:lnTo>
                  <a:close/>
                </a:path>
                <a:path w="347979" h="338454">
                  <a:moveTo>
                    <a:pt x="315163" y="66433"/>
                  </a:moveTo>
                  <a:lnTo>
                    <a:pt x="315048" y="66179"/>
                  </a:lnTo>
                  <a:lnTo>
                    <a:pt x="314960" y="65951"/>
                  </a:lnTo>
                  <a:lnTo>
                    <a:pt x="314871" y="65747"/>
                  </a:lnTo>
                  <a:lnTo>
                    <a:pt x="314782" y="65976"/>
                  </a:lnTo>
                  <a:lnTo>
                    <a:pt x="314693" y="66217"/>
                  </a:lnTo>
                  <a:lnTo>
                    <a:pt x="314604" y="66446"/>
                  </a:lnTo>
                  <a:lnTo>
                    <a:pt x="314960" y="66446"/>
                  </a:lnTo>
                  <a:lnTo>
                    <a:pt x="315163" y="66433"/>
                  </a:lnTo>
                  <a:close/>
                </a:path>
                <a:path w="347979" h="338454">
                  <a:moveTo>
                    <a:pt x="315277" y="18173"/>
                  </a:moveTo>
                  <a:lnTo>
                    <a:pt x="315201" y="16319"/>
                  </a:lnTo>
                  <a:lnTo>
                    <a:pt x="310705" y="12039"/>
                  </a:lnTo>
                  <a:lnTo>
                    <a:pt x="310349" y="8140"/>
                  </a:lnTo>
                  <a:lnTo>
                    <a:pt x="309867" y="3416"/>
                  </a:lnTo>
                  <a:lnTo>
                    <a:pt x="309765" y="1803"/>
                  </a:lnTo>
                  <a:lnTo>
                    <a:pt x="307251" y="1003"/>
                  </a:lnTo>
                  <a:lnTo>
                    <a:pt x="306438" y="1955"/>
                  </a:lnTo>
                  <a:lnTo>
                    <a:pt x="304939" y="2603"/>
                  </a:lnTo>
                  <a:lnTo>
                    <a:pt x="303479" y="2260"/>
                  </a:lnTo>
                  <a:lnTo>
                    <a:pt x="302171" y="3136"/>
                  </a:lnTo>
                  <a:lnTo>
                    <a:pt x="303237" y="5892"/>
                  </a:lnTo>
                  <a:lnTo>
                    <a:pt x="305511" y="11379"/>
                  </a:lnTo>
                  <a:lnTo>
                    <a:pt x="303695" y="14947"/>
                  </a:lnTo>
                  <a:lnTo>
                    <a:pt x="303949" y="17043"/>
                  </a:lnTo>
                  <a:lnTo>
                    <a:pt x="305079" y="18389"/>
                  </a:lnTo>
                  <a:lnTo>
                    <a:pt x="306781" y="20027"/>
                  </a:lnTo>
                  <a:lnTo>
                    <a:pt x="307632" y="20650"/>
                  </a:lnTo>
                  <a:lnTo>
                    <a:pt x="310045" y="18783"/>
                  </a:lnTo>
                  <a:lnTo>
                    <a:pt x="312635" y="21958"/>
                  </a:lnTo>
                  <a:lnTo>
                    <a:pt x="314833" y="19964"/>
                  </a:lnTo>
                  <a:lnTo>
                    <a:pt x="315277" y="18173"/>
                  </a:lnTo>
                  <a:close/>
                </a:path>
                <a:path w="347979" h="338454">
                  <a:moveTo>
                    <a:pt x="322148" y="29997"/>
                  </a:moveTo>
                  <a:lnTo>
                    <a:pt x="320459" y="29476"/>
                  </a:lnTo>
                  <a:lnTo>
                    <a:pt x="320484" y="29781"/>
                  </a:lnTo>
                  <a:lnTo>
                    <a:pt x="320497" y="30073"/>
                  </a:lnTo>
                  <a:lnTo>
                    <a:pt x="320509" y="30353"/>
                  </a:lnTo>
                  <a:lnTo>
                    <a:pt x="321043" y="30251"/>
                  </a:lnTo>
                  <a:lnTo>
                    <a:pt x="322148" y="29997"/>
                  </a:lnTo>
                  <a:close/>
                </a:path>
                <a:path w="347979" h="338454">
                  <a:moveTo>
                    <a:pt x="326288" y="26657"/>
                  </a:moveTo>
                  <a:lnTo>
                    <a:pt x="325920" y="26187"/>
                  </a:lnTo>
                  <a:lnTo>
                    <a:pt x="322554" y="20942"/>
                  </a:lnTo>
                  <a:lnTo>
                    <a:pt x="320522" y="17945"/>
                  </a:lnTo>
                  <a:lnTo>
                    <a:pt x="320243" y="16941"/>
                  </a:lnTo>
                  <a:lnTo>
                    <a:pt x="319036" y="17640"/>
                  </a:lnTo>
                  <a:lnTo>
                    <a:pt x="319290" y="20675"/>
                  </a:lnTo>
                  <a:lnTo>
                    <a:pt x="319011" y="23926"/>
                  </a:lnTo>
                  <a:lnTo>
                    <a:pt x="320027" y="27152"/>
                  </a:lnTo>
                  <a:lnTo>
                    <a:pt x="325043" y="29133"/>
                  </a:lnTo>
                  <a:lnTo>
                    <a:pt x="325793" y="27457"/>
                  </a:lnTo>
                  <a:lnTo>
                    <a:pt x="326288" y="26657"/>
                  </a:lnTo>
                  <a:close/>
                </a:path>
                <a:path w="347979" h="338454">
                  <a:moveTo>
                    <a:pt x="328231" y="61556"/>
                  </a:moveTo>
                  <a:lnTo>
                    <a:pt x="326021" y="64223"/>
                  </a:lnTo>
                  <a:lnTo>
                    <a:pt x="324764" y="65722"/>
                  </a:lnTo>
                  <a:lnTo>
                    <a:pt x="323469" y="67183"/>
                  </a:lnTo>
                  <a:lnTo>
                    <a:pt x="322084" y="68922"/>
                  </a:lnTo>
                  <a:lnTo>
                    <a:pt x="322275" y="69392"/>
                  </a:lnTo>
                  <a:lnTo>
                    <a:pt x="322326" y="70167"/>
                  </a:lnTo>
                  <a:lnTo>
                    <a:pt x="325107" y="67614"/>
                  </a:lnTo>
                  <a:lnTo>
                    <a:pt x="327228" y="64998"/>
                  </a:lnTo>
                  <a:lnTo>
                    <a:pt x="328231" y="61556"/>
                  </a:lnTo>
                  <a:close/>
                </a:path>
                <a:path w="347979" h="338454">
                  <a:moveTo>
                    <a:pt x="332587" y="56591"/>
                  </a:moveTo>
                  <a:lnTo>
                    <a:pt x="330225" y="56388"/>
                  </a:lnTo>
                  <a:lnTo>
                    <a:pt x="328663" y="57632"/>
                  </a:lnTo>
                  <a:lnTo>
                    <a:pt x="327190" y="59055"/>
                  </a:lnTo>
                  <a:lnTo>
                    <a:pt x="327647" y="59855"/>
                  </a:lnTo>
                  <a:lnTo>
                    <a:pt x="329565" y="60020"/>
                  </a:lnTo>
                  <a:lnTo>
                    <a:pt x="328231" y="61556"/>
                  </a:lnTo>
                  <a:lnTo>
                    <a:pt x="330492" y="60655"/>
                  </a:lnTo>
                  <a:lnTo>
                    <a:pt x="331050" y="60020"/>
                  </a:lnTo>
                  <a:lnTo>
                    <a:pt x="332587" y="56591"/>
                  </a:lnTo>
                  <a:close/>
                </a:path>
                <a:path w="347979" h="338454">
                  <a:moveTo>
                    <a:pt x="334035" y="33743"/>
                  </a:moveTo>
                  <a:lnTo>
                    <a:pt x="333895" y="33693"/>
                  </a:lnTo>
                  <a:lnTo>
                    <a:pt x="330174" y="32524"/>
                  </a:lnTo>
                  <a:lnTo>
                    <a:pt x="330174" y="34150"/>
                  </a:lnTo>
                  <a:lnTo>
                    <a:pt x="329869" y="34264"/>
                  </a:lnTo>
                  <a:lnTo>
                    <a:pt x="329247" y="34366"/>
                  </a:lnTo>
                  <a:lnTo>
                    <a:pt x="329145" y="33947"/>
                  </a:lnTo>
                  <a:lnTo>
                    <a:pt x="330073" y="33693"/>
                  </a:lnTo>
                  <a:lnTo>
                    <a:pt x="330174" y="34150"/>
                  </a:lnTo>
                  <a:lnTo>
                    <a:pt x="330174" y="32524"/>
                  </a:lnTo>
                  <a:lnTo>
                    <a:pt x="325412" y="31013"/>
                  </a:lnTo>
                  <a:lnTo>
                    <a:pt x="324573" y="32016"/>
                  </a:lnTo>
                  <a:lnTo>
                    <a:pt x="323977" y="33261"/>
                  </a:lnTo>
                  <a:lnTo>
                    <a:pt x="323570" y="34658"/>
                  </a:lnTo>
                  <a:lnTo>
                    <a:pt x="322402" y="34772"/>
                  </a:lnTo>
                  <a:lnTo>
                    <a:pt x="321271" y="34734"/>
                  </a:lnTo>
                  <a:lnTo>
                    <a:pt x="320167" y="34620"/>
                  </a:lnTo>
                  <a:lnTo>
                    <a:pt x="320014" y="35674"/>
                  </a:lnTo>
                  <a:lnTo>
                    <a:pt x="321627" y="36334"/>
                  </a:lnTo>
                  <a:lnTo>
                    <a:pt x="323926" y="35521"/>
                  </a:lnTo>
                  <a:lnTo>
                    <a:pt x="326148" y="36677"/>
                  </a:lnTo>
                  <a:lnTo>
                    <a:pt x="328777" y="37033"/>
                  </a:lnTo>
                  <a:lnTo>
                    <a:pt x="329234" y="37617"/>
                  </a:lnTo>
                  <a:lnTo>
                    <a:pt x="329526" y="38265"/>
                  </a:lnTo>
                  <a:lnTo>
                    <a:pt x="331863" y="35521"/>
                  </a:lnTo>
                  <a:lnTo>
                    <a:pt x="332346" y="34950"/>
                  </a:lnTo>
                  <a:lnTo>
                    <a:pt x="332587" y="34772"/>
                  </a:lnTo>
                  <a:lnTo>
                    <a:pt x="333159" y="34366"/>
                  </a:lnTo>
                  <a:lnTo>
                    <a:pt x="334035" y="33743"/>
                  </a:lnTo>
                  <a:close/>
                </a:path>
                <a:path w="347979" h="338454">
                  <a:moveTo>
                    <a:pt x="338378" y="34328"/>
                  </a:moveTo>
                  <a:lnTo>
                    <a:pt x="336321" y="29451"/>
                  </a:lnTo>
                  <a:lnTo>
                    <a:pt x="335318" y="29514"/>
                  </a:lnTo>
                  <a:lnTo>
                    <a:pt x="334518" y="29464"/>
                  </a:lnTo>
                  <a:lnTo>
                    <a:pt x="331736" y="29984"/>
                  </a:lnTo>
                  <a:lnTo>
                    <a:pt x="330034" y="29667"/>
                  </a:lnTo>
                  <a:lnTo>
                    <a:pt x="328587" y="28790"/>
                  </a:lnTo>
                  <a:lnTo>
                    <a:pt x="327888" y="29044"/>
                  </a:lnTo>
                  <a:lnTo>
                    <a:pt x="327266" y="29387"/>
                  </a:lnTo>
                  <a:lnTo>
                    <a:pt x="326720" y="29781"/>
                  </a:lnTo>
                  <a:lnTo>
                    <a:pt x="335114" y="33058"/>
                  </a:lnTo>
                  <a:lnTo>
                    <a:pt x="335254" y="32981"/>
                  </a:lnTo>
                  <a:lnTo>
                    <a:pt x="335381" y="32867"/>
                  </a:lnTo>
                  <a:lnTo>
                    <a:pt x="335534" y="32791"/>
                  </a:lnTo>
                  <a:lnTo>
                    <a:pt x="336397" y="33553"/>
                  </a:lnTo>
                  <a:lnTo>
                    <a:pt x="338378" y="34328"/>
                  </a:lnTo>
                  <a:close/>
                </a:path>
                <a:path w="347979" h="338454">
                  <a:moveTo>
                    <a:pt x="346595" y="34823"/>
                  </a:moveTo>
                  <a:lnTo>
                    <a:pt x="345452" y="32473"/>
                  </a:lnTo>
                  <a:lnTo>
                    <a:pt x="345617" y="32905"/>
                  </a:lnTo>
                  <a:lnTo>
                    <a:pt x="345998" y="34201"/>
                  </a:lnTo>
                  <a:lnTo>
                    <a:pt x="344957" y="35191"/>
                  </a:lnTo>
                  <a:lnTo>
                    <a:pt x="343941" y="35229"/>
                  </a:lnTo>
                  <a:lnTo>
                    <a:pt x="342379" y="32677"/>
                  </a:lnTo>
                  <a:lnTo>
                    <a:pt x="342023" y="31648"/>
                  </a:lnTo>
                  <a:lnTo>
                    <a:pt x="342011" y="30975"/>
                  </a:lnTo>
                  <a:lnTo>
                    <a:pt x="342341" y="29933"/>
                  </a:lnTo>
                  <a:lnTo>
                    <a:pt x="342392" y="29781"/>
                  </a:lnTo>
                  <a:lnTo>
                    <a:pt x="344601" y="30975"/>
                  </a:lnTo>
                  <a:lnTo>
                    <a:pt x="345046" y="31648"/>
                  </a:lnTo>
                  <a:lnTo>
                    <a:pt x="344119" y="29781"/>
                  </a:lnTo>
                  <a:lnTo>
                    <a:pt x="343725" y="29070"/>
                  </a:lnTo>
                  <a:lnTo>
                    <a:pt x="343115" y="27940"/>
                  </a:lnTo>
                  <a:lnTo>
                    <a:pt x="342379" y="27216"/>
                  </a:lnTo>
                  <a:lnTo>
                    <a:pt x="342163" y="27051"/>
                  </a:lnTo>
                  <a:lnTo>
                    <a:pt x="342163" y="29629"/>
                  </a:lnTo>
                  <a:lnTo>
                    <a:pt x="341680" y="29933"/>
                  </a:lnTo>
                  <a:lnTo>
                    <a:pt x="341122" y="29908"/>
                  </a:lnTo>
                  <a:lnTo>
                    <a:pt x="340842" y="29629"/>
                  </a:lnTo>
                  <a:lnTo>
                    <a:pt x="340550" y="29464"/>
                  </a:lnTo>
                  <a:lnTo>
                    <a:pt x="340842" y="29337"/>
                  </a:lnTo>
                  <a:lnTo>
                    <a:pt x="341147" y="29070"/>
                  </a:lnTo>
                  <a:lnTo>
                    <a:pt x="341706" y="29184"/>
                  </a:lnTo>
                  <a:lnTo>
                    <a:pt x="341960" y="29464"/>
                  </a:lnTo>
                  <a:lnTo>
                    <a:pt x="342163" y="29629"/>
                  </a:lnTo>
                  <a:lnTo>
                    <a:pt x="342163" y="27051"/>
                  </a:lnTo>
                  <a:lnTo>
                    <a:pt x="341249" y="26339"/>
                  </a:lnTo>
                  <a:lnTo>
                    <a:pt x="340448" y="26250"/>
                  </a:lnTo>
                  <a:lnTo>
                    <a:pt x="339585" y="26644"/>
                  </a:lnTo>
                  <a:lnTo>
                    <a:pt x="339166" y="27216"/>
                  </a:lnTo>
                  <a:lnTo>
                    <a:pt x="339128" y="27940"/>
                  </a:lnTo>
                  <a:lnTo>
                    <a:pt x="339318" y="30111"/>
                  </a:lnTo>
                  <a:lnTo>
                    <a:pt x="339725" y="32423"/>
                  </a:lnTo>
                  <a:lnTo>
                    <a:pt x="339979" y="34823"/>
                  </a:lnTo>
                  <a:lnTo>
                    <a:pt x="340067" y="34975"/>
                  </a:lnTo>
                  <a:lnTo>
                    <a:pt x="345401" y="37045"/>
                  </a:lnTo>
                  <a:lnTo>
                    <a:pt x="346506" y="35229"/>
                  </a:lnTo>
                  <a:lnTo>
                    <a:pt x="346595" y="34823"/>
                  </a:lnTo>
                  <a:close/>
                </a:path>
                <a:path w="347979" h="338454">
                  <a:moveTo>
                    <a:pt x="347357" y="42595"/>
                  </a:moveTo>
                  <a:lnTo>
                    <a:pt x="345655" y="39268"/>
                  </a:lnTo>
                  <a:lnTo>
                    <a:pt x="344995" y="39255"/>
                  </a:lnTo>
                  <a:lnTo>
                    <a:pt x="345465" y="38874"/>
                  </a:lnTo>
                  <a:lnTo>
                    <a:pt x="344919" y="37820"/>
                  </a:lnTo>
                  <a:lnTo>
                    <a:pt x="345236" y="37312"/>
                  </a:lnTo>
                  <a:lnTo>
                    <a:pt x="339712" y="35534"/>
                  </a:lnTo>
                  <a:lnTo>
                    <a:pt x="339432" y="36055"/>
                  </a:lnTo>
                  <a:lnTo>
                    <a:pt x="339267" y="36423"/>
                  </a:lnTo>
                  <a:lnTo>
                    <a:pt x="338759" y="35229"/>
                  </a:lnTo>
                  <a:lnTo>
                    <a:pt x="337693" y="34899"/>
                  </a:lnTo>
                  <a:lnTo>
                    <a:pt x="338112" y="35648"/>
                  </a:lnTo>
                  <a:lnTo>
                    <a:pt x="337858" y="36436"/>
                  </a:lnTo>
                  <a:lnTo>
                    <a:pt x="336207" y="37680"/>
                  </a:lnTo>
                  <a:lnTo>
                    <a:pt x="335000" y="38138"/>
                  </a:lnTo>
                  <a:lnTo>
                    <a:pt x="333387" y="38950"/>
                  </a:lnTo>
                  <a:lnTo>
                    <a:pt x="329768" y="38849"/>
                  </a:lnTo>
                  <a:lnTo>
                    <a:pt x="329869" y="39331"/>
                  </a:lnTo>
                  <a:lnTo>
                    <a:pt x="329793" y="39624"/>
                  </a:lnTo>
                  <a:lnTo>
                    <a:pt x="335800" y="42049"/>
                  </a:lnTo>
                  <a:lnTo>
                    <a:pt x="338721" y="43243"/>
                  </a:lnTo>
                  <a:lnTo>
                    <a:pt x="344589" y="45554"/>
                  </a:lnTo>
                  <a:lnTo>
                    <a:pt x="344614" y="44157"/>
                  </a:lnTo>
                  <a:lnTo>
                    <a:pt x="347357" y="42595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46" descr=""/>
            <p:cNvSpPr/>
            <p:nvPr/>
          </p:nvSpPr>
          <p:spPr>
            <a:xfrm>
              <a:off x="4458678" y="5999385"/>
              <a:ext cx="384175" cy="288925"/>
            </a:xfrm>
            <a:custGeom>
              <a:avLst/>
              <a:gdLst/>
              <a:ahLst/>
              <a:cxnLst/>
              <a:rect l="l" t="t" r="r" b="b"/>
              <a:pathLst>
                <a:path w="384175" h="288925">
                  <a:moveTo>
                    <a:pt x="101" y="123520"/>
                  </a:moveTo>
                  <a:lnTo>
                    <a:pt x="76" y="123964"/>
                  </a:lnTo>
                  <a:lnTo>
                    <a:pt x="101" y="123520"/>
                  </a:lnTo>
                  <a:close/>
                </a:path>
                <a:path w="384175" h="288925">
                  <a:moveTo>
                    <a:pt x="2844" y="99796"/>
                  </a:moveTo>
                  <a:lnTo>
                    <a:pt x="1701" y="100571"/>
                  </a:lnTo>
                  <a:lnTo>
                    <a:pt x="1130" y="100787"/>
                  </a:lnTo>
                  <a:lnTo>
                    <a:pt x="596" y="101536"/>
                  </a:lnTo>
                  <a:lnTo>
                    <a:pt x="698" y="102108"/>
                  </a:lnTo>
                  <a:lnTo>
                    <a:pt x="660" y="102565"/>
                  </a:lnTo>
                  <a:lnTo>
                    <a:pt x="1143" y="102438"/>
                  </a:lnTo>
                  <a:lnTo>
                    <a:pt x="1778" y="102438"/>
                  </a:lnTo>
                  <a:lnTo>
                    <a:pt x="2413" y="101765"/>
                  </a:lnTo>
                  <a:lnTo>
                    <a:pt x="2438" y="101117"/>
                  </a:lnTo>
                  <a:lnTo>
                    <a:pt x="2844" y="99796"/>
                  </a:lnTo>
                  <a:close/>
                </a:path>
                <a:path w="384175" h="288925">
                  <a:moveTo>
                    <a:pt x="3975" y="273748"/>
                  </a:moveTo>
                  <a:lnTo>
                    <a:pt x="2844" y="273354"/>
                  </a:lnTo>
                  <a:lnTo>
                    <a:pt x="3975" y="273748"/>
                  </a:lnTo>
                  <a:close/>
                </a:path>
                <a:path w="384175" h="288925">
                  <a:moveTo>
                    <a:pt x="4813" y="274002"/>
                  </a:moveTo>
                  <a:lnTo>
                    <a:pt x="3975" y="273748"/>
                  </a:lnTo>
                  <a:lnTo>
                    <a:pt x="4813" y="274015"/>
                  </a:lnTo>
                  <a:close/>
                </a:path>
                <a:path w="384175" h="288925">
                  <a:moveTo>
                    <a:pt x="6502" y="274548"/>
                  </a:moveTo>
                  <a:lnTo>
                    <a:pt x="4813" y="274015"/>
                  </a:lnTo>
                  <a:lnTo>
                    <a:pt x="5638" y="274307"/>
                  </a:lnTo>
                  <a:lnTo>
                    <a:pt x="6477" y="274574"/>
                  </a:lnTo>
                  <a:lnTo>
                    <a:pt x="5892" y="275259"/>
                  </a:lnTo>
                  <a:lnTo>
                    <a:pt x="5613" y="275590"/>
                  </a:lnTo>
                  <a:lnTo>
                    <a:pt x="6502" y="274586"/>
                  </a:lnTo>
                  <a:close/>
                </a:path>
                <a:path w="384175" h="288925">
                  <a:moveTo>
                    <a:pt x="8864" y="90919"/>
                  </a:moveTo>
                  <a:lnTo>
                    <a:pt x="8801" y="90474"/>
                  </a:lnTo>
                  <a:lnTo>
                    <a:pt x="8839" y="90119"/>
                  </a:lnTo>
                  <a:lnTo>
                    <a:pt x="7937" y="90119"/>
                  </a:lnTo>
                  <a:lnTo>
                    <a:pt x="7734" y="91211"/>
                  </a:lnTo>
                  <a:lnTo>
                    <a:pt x="8064" y="91198"/>
                  </a:lnTo>
                  <a:lnTo>
                    <a:pt x="8559" y="91325"/>
                  </a:lnTo>
                  <a:lnTo>
                    <a:pt x="8674" y="91160"/>
                  </a:lnTo>
                  <a:lnTo>
                    <a:pt x="8864" y="90919"/>
                  </a:lnTo>
                  <a:close/>
                </a:path>
                <a:path w="384175" h="288925">
                  <a:moveTo>
                    <a:pt x="10007" y="95288"/>
                  </a:moveTo>
                  <a:lnTo>
                    <a:pt x="9779" y="95199"/>
                  </a:lnTo>
                  <a:lnTo>
                    <a:pt x="9588" y="95288"/>
                  </a:lnTo>
                  <a:lnTo>
                    <a:pt x="9461" y="95440"/>
                  </a:lnTo>
                  <a:lnTo>
                    <a:pt x="9436" y="95592"/>
                  </a:lnTo>
                  <a:lnTo>
                    <a:pt x="9664" y="95758"/>
                  </a:lnTo>
                  <a:lnTo>
                    <a:pt x="9791" y="95821"/>
                  </a:lnTo>
                  <a:lnTo>
                    <a:pt x="9867" y="95669"/>
                  </a:lnTo>
                  <a:lnTo>
                    <a:pt x="9982" y="95504"/>
                  </a:lnTo>
                  <a:lnTo>
                    <a:pt x="10007" y="95338"/>
                  </a:lnTo>
                  <a:close/>
                </a:path>
                <a:path w="384175" h="288925">
                  <a:moveTo>
                    <a:pt x="13589" y="116725"/>
                  </a:moveTo>
                  <a:lnTo>
                    <a:pt x="13436" y="116687"/>
                  </a:lnTo>
                  <a:lnTo>
                    <a:pt x="13131" y="116586"/>
                  </a:lnTo>
                  <a:lnTo>
                    <a:pt x="11468" y="120319"/>
                  </a:lnTo>
                  <a:lnTo>
                    <a:pt x="8623" y="121577"/>
                  </a:lnTo>
                  <a:lnTo>
                    <a:pt x="7200" y="122237"/>
                  </a:lnTo>
                  <a:lnTo>
                    <a:pt x="7315" y="122555"/>
                  </a:lnTo>
                  <a:lnTo>
                    <a:pt x="7429" y="122999"/>
                  </a:lnTo>
                  <a:lnTo>
                    <a:pt x="9156" y="123240"/>
                  </a:lnTo>
                  <a:lnTo>
                    <a:pt x="10985" y="123520"/>
                  </a:lnTo>
                  <a:lnTo>
                    <a:pt x="12827" y="123774"/>
                  </a:lnTo>
                  <a:lnTo>
                    <a:pt x="13589" y="116725"/>
                  </a:lnTo>
                  <a:close/>
                </a:path>
                <a:path w="384175" h="288925">
                  <a:moveTo>
                    <a:pt x="14274" y="146786"/>
                  </a:moveTo>
                  <a:lnTo>
                    <a:pt x="13944" y="147002"/>
                  </a:lnTo>
                  <a:lnTo>
                    <a:pt x="14236" y="147167"/>
                  </a:lnTo>
                  <a:lnTo>
                    <a:pt x="14274" y="146786"/>
                  </a:lnTo>
                  <a:close/>
                </a:path>
                <a:path w="384175" h="288925">
                  <a:moveTo>
                    <a:pt x="19570" y="146138"/>
                  </a:moveTo>
                  <a:lnTo>
                    <a:pt x="18923" y="147167"/>
                  </a:lnTo>
                  <a:lnTo>
                    <a:pt x="18630" y="147612"/>
                  </a:lnTo>
                  <a:lnTo>
                    <a:pt x="18389" y="148069"/>
                  </a:lnTo>
                  <a:lnTo>
                    <a:pt x="18326" y="148209"/>
                  </a:lnTo>
                  <a:lnTo>
                    <a:pt x="18453" y="148424"/>
                  </a:lnTo>
                  <a:lnTo>
                    <a:pt x="18503" y="148590"/>
                  </a:lnTo>
                  <a:lnTo>
                    <a:pt x="18796" y="148501"/>
                  </a:lnTo>
                  <a:lnTo>
                    <a:pt x="19304" y="148488"/>
                  </a:lnTo>
                  <a:lnTo>
                    <a:pt x="19354" y="148323"/>
                  </a:lnTo>
                  <a:lnTo>
                    <a:pt x="19507" y="147840"/>
                  </a:lnTo>
                  <a:lnTo>
                    <a:pt x="19469" y="147332"/>
                  </a:lnTo>
                  <a:lnTo>
                    <a:pt x="19570" y="146138"/>
                  </a:lnTo>
                  <a:close/>
                </a:path>
                <a:path w="384175" h="288925">
                  <a:moveTo>
                    <a:pt x="22580" y="131343"/>
                  </a:moveTo>
                  <a:lnTo>
                    <a:pt x="22453" y="131330"/>
                  </a:lnTo>
                  <a:lnTo>
                    <a:pt x="22263" y="131292"/>
                  </a:lnTo>
                  <a:lnTo>
                    <a:pt x="22174" y="131457"/>
                  </a:lnTo>
                  <a:lnTo>
                    <a:pt x="22174" y="131622"/>
                  </a:lnTo>
                  <a:lnTo>
                    <a:pt x="22161" y="131762"/>
                  </a:lnTo>
                  <a:lnTo>
                    <a:pt x="22288" y="131775"/>
                  </a:lnTo>
                  <a:lnTo>
                    <a:pt x="22491" y="131813"/>
                  </a:lnTo>
                  <a:lnTo>
                    <a:pt x="22567" y="131660"/>
                  </a:lnTo>
                  <a:lnTo>
                    <a:pt x="22567" y="131495"/>
                  </a:lnTo>
                  <a:lnTo>
                    <a:pt x="22580" y="131343"/>
                  </a:lnTo>
                  <a:close/>
                </a:path>
                <a:path w="384175" h="288925">
                  <a:moveTo>
                    <a:pt x="31242" y="187286"/>
                  </a:moveTo>
                  <a:lnTo>
                    <a:pt x="27838" y="186270"/>
                  </a:lnTo>
                  <a:lnTo>
                    <a:pt x="27559" y="186194"/>
                  </a:lnTo>
                  <a:lnTo>
                    <a:pt x="27368" y="185737"/>
                  </a:lnTo>
                  <a:lnTo>
                    <a:pt x="27139" y="185445"/>
                  </a:lnTo>
                  <a:lnTo>
                    <a:pt x="29464" y="181292"/>
                  </a:lnTo>
                  <a:lnTo>
                    <a:pt x="28587" y="180390"/>
                  </a:lnTo>
                  <a:lnTo>
                    <a:pt x="1841" y="199072"/>
                  </a:lnTo>
                  <a:lnTo>
                    <a:pt x="31242" y="187286"/>
                  </a:lnTo>
                  <a:close/>
                </a:path>
                <a:path w="384175" h="288925">
                  <a:moveTo>
                    <a:pt x="31648" y="126352"/>
                  </a:moveTo>
                  <a:lnTo>
                    <a:pt x="31597" y="126149"/>
                  </a:lnTo>
                  <a:lnTo>
                    <a:pt x="31457" y="125958"/>
                  </a:lnTo>
                  <a:lnTo>
                    <a:pt x="31216" y="125755"/>
                  </a:lnTo>
                  <a:lnTo>
                    <a:pt x="31229" y="125996"/>
                  </a:lnTo>
                  <a:lnTo>
                    <a:pt x="31419" y="126187"/>
                  </a:lnTo>
                  <a:lnTo>
                    <a:pt x="31648" y="126352"/>
                  </a:lnTo>
                  <a:close/>
                </a:path>
                <a:path w="384175" h="288925">
                  <a:moveTo>
                    <a:pt x="33045" y="127190"/>
                  </a:moveTo>
                  <a:lnTo>
                    <a:pt x="32245" y="126834"/>
                  </a:lnTo>
                  <a:lnTo>
                    <a:pt x="31648" y="126352"/>
                  </a:lnTo>
                  <a:lnTo>
                    <a:pt x="31800" y="126987"/>
                  </a:lnTo>
                  <a:lnTo>
                    <a:pt x="31229" y="127622"/>
                  </a:lnTo>
                  <a:lnTo>
                    <a:pt x="31254" y="128498"/>
                  </a:lnTo>
                  <a:lnTo>
                    <a:pt x="31623" y="128727"/>
                  </a:lnTo>
                  <a:lnTo>
                    <a:pt x="31826" y="128968"/>
                  </a:lnTo>
                  <a:lnTo>
                    <a:pt x="32080" y="128739"/>
                  </a:lnTo>
                  <a:lnTo>
                    <a:pt x="32461" y="128549"/>
                  </a:lnTo>
                  <a:lnTo>
                    <a:pt x="33045" y="127190"/>
                  </a:lnTo>
                  <a:close/>
                </a:path>
                <a:path w="384175" h="288925">
                  <a:moveTo>
                    <a:pt x="33096" y="123952"/>
                  </a:moveTo>
                  <a:lnTo>
                    <a:pt x="32905" y="122770"/>
                  </a:lnTo>
                  <a:lnTo>
                    <a:pt x="32334" y="123063"/>
                  </a:lnTo>
                  <a:lnTo>
                    <a:pt x="31991" y="123228"/>
                  </a:lnTo>
                  <a:lnTo>
                    <a:pt x="31597" y="124193"/>
                  </a:lnTo>
                  <a:lnTo>
                    <a:pt x="31419" y="124675"/>
                  </a:lnTo>
                  <a:lnTo>
                    <a:pt x="31343" y="125196"/>
                  </a:lnTo>
                  <a:lnTo>
                    <a:pt x="31229" y="125691"/>
                  </a:lnTo>
                  <a:lnTo>
                    <a:pt x="31673" y="125361"/>
                  </a:lnTo>
                  <a:lnTo>
                    <a:pt x="32131" y="125056"/>
                  </a:lnTo>
                  <a:lnTo>
                    <a:pt x="32461" y="124675"/>
                  </a:lnTo>
                  <a:lnTo>
                    <a:pt x="33096" y="123952"/>
                  </a:lnTo>
                  <a:close/>
                </a:path>
                <a:path w="384175" h="288925">
                  <a:moveTo>
                    <a:pt x="33248" y="134086"/>
                  </a:moveTo>
                  <a:lnTo>
                    <a:pt x="33096" y="134061"/>
                  </a:lnTo>
                  <a:lnTo>
                    <a:pt x="33248" y="134086"/>
                  </a:lnTo>
                  <a:close/>
                </a:path>
                <a:path w="384175" h="288925">
                  <a:moveTo>
                    <a:pt x="33655" y="132778"/>
                  </a:moveTo>
                  <a:lnTo>
                    <a:pt x="33540" y="132295"/>
                  </a:lnTo>
                  <a:lnTo>
                    <a:pt x="33312" y="132118"/>
                  </a:lnTo>
                  <a:lnTo>
                    <a:pt x="33108" y="131978"/>
                  </a:lnTo>
                  <a:lnTo>
                    <a:pt x="32664" y="132181"/>
                  </a:lnTo>
                  <a:lnTo>
                    <a:pt x="32321" y="132232"/>
                  </a:lnTo>
                  <a:lnTo>
                    <a:pt x="32486" y="132511"/>
                  </a:lnTo>
                  <a:lnTo>
                    <a:pt x="32677" y="132778"/>
                  </a:lnTo>
                  <a:lnTo>
                    <a:pt x="32956" y="133362"/>
                  </a:lnTo>
                  <a:lnTo>
                    <a:pt x="33045" y="133667"/>
                  </a:lnTo>
                  <a:lnTo>
                    <a:pt x="33159" y="133972"/>
                  </a:lnTo>
                  <a:lnTo>
                    <a:pt x="33350" y="133667"/>
                  </a:lnTo>
                  <a:lnTo>
                    <a:pt x="33566" y="133400"/>
                  </a:lnTo>
                  <a:lnTo>
                    <a:pt x="33655" y="132778"/>
                  </a:lnTo>
                  <a:close/>
                </a:path>
                <a:path w="384175" h="288925">
                  <a:moveTo>
                    <a:pt x="38074" y="134797"/>
                  </a:moveTo>
                  <a:lnTo>
                    <a:pt x="36537" y="133819"/>
                  </a:lnTo>
                  <a:lnTo>
                    <a:pt x="34925" y="133794"/>
                  </a:lnTo>
                  <a:lnTo>
                    <a:pt x="33248" y="134086"/>
                  </a:lnTo>
                  <a:lnTo>
                    <a:pt x="34023" y="134886"/>
                  </a:lnTo>
                  <a:lnTo>
                    <a:pt x="34671" y="135953"/>
                  </a:lnTo>
                  <a:lnTo>
                    <a:pt x="35623" y="136398"/>
                  </a:lnTo>
                  <a:lnTo>
                    <a:pt x="36042" y="136563"/>
                  </a:lnTo>
                  <a:lnTo>
                    <a:pt x="38074" y="134797"/>
                  </a:lnTo>
                  <a:close/>
                </a:path>
                <a:path w="384175" h="288925">
                  <a:moveTo>
                    <a:pt x="41795" y="191160"/>
                  </a:moveTo>
                  <a:lnTo>
                    <a:pt x="41617" y="190969"/>
                  </a:lnTo>
                  <a:lnTo>
                    <a:pt x="41427" y="190677"/>
                  </a:lnTo>
                  <a:lnTo>
                    <a:pt x="41198" y="190436"/>
                  </a:lnTo>
                  <a:lnTo>
                    <a:pt x="40767" y="191198"/>
                  </a:lnTo>
                  <a:lnTo>
                    <a:pt x="40640" y="191731"/>
                  </a:lnTo>
                  <a:lnTo>
                    <a:pt x="41173" y="192316"/>
                  </a:lnTo>
                  <a:lnTo>
                    <a:pt x="41490" y="192100"/>
                  </a:lnTo>
                  <a:lnTo>
                    <a:pt x="41719" y="191757"/>
                  </a:lnTo>
                  <a:lnTo>
                    <a:pt x="41795" y="191160"/>
                  </a:lnTo>
                  <a:close/>
                </a:path>
                <a:path w="384175" h="288925">
                  <a:moveTo>
                    <a:pt x="43459" y="121780"/>
                  </a:moveTo>
                  <a:lnTo>
                    <a:pt x="40767" y="121208"/>
                  </a:lnTo>
                  <a:lnTo>
                    <a:pt x="38404" y="120357"/>
                  </a:lnTo>
                  <a:lnTo>
                    <a:pt x="35585" y="120967"/>
                  </a:lnTo>
                  <a:lnTo>
                    <a:pt x="35280" y="121386"/>
                  </a:lnTo>
                  <a:lnTo>
                    <a:pt x="35115" y="122034"/>
                  </a:lnTo>
                  <a:lnTo>
                    <a:pt x="35140" y="122593"/>
                  </a:lnTo>
                  <a:lnTo>
                    <a:pt x="35356" y="122770"/>
                  </a:lnTo>
                  <a:lnTo>
                    <a:pt x="35928" y="123266"/>
                  </a:lnTo>
                  <a:lnTo>
                    <a:pt x="36741" y="124053"/>
                  </a:lnTo>
                  <a:lnTo>
                    <a:pt x="39052" y="123469"/>
                  </a:lnTo>
                  <a:lnTo>
                    <a:pt x="40868" y="123494"/>
                  </a:lnTo>
                  <a:lnTo>
                    <a:pt x="42697" y="123418"/>
                  </a:lnTo>
                  <a:lnTo>
                    <a:pt x="42926" y="123418"/>
                  </a:lnTo>
                  <a:lnTo>
                    <a:pt x="43103" y="122567"/>
                  </a:lnTo>
                  <a:lnTo>
                    <a:pt x="43459" y="121780"/>
                  </a:lnTo>
                  <a:close/>
                </a:path>
                <a:path w="384175" h="288925">
                  <a:moveTo>
                    <a:pt x="43649" y="116916"/>
                  </a:moveTo>
                  <a:lnTo>
                    <a:pt x="43573" y="116293"/>
                  </a:lnTo>
                  <a:lnTo>
                    <a:pt x="43535" y="116001"/>
                  </a:lnTo>
                  <a:lnTo>
                    <a:pt x="43370" y="116052"/>
                  </a:lnTo>
                  <a:lnTo>
                    <a:pt x="43116" y="116065"/>
                  </a:lnTo>
                  <a:lnTo>
                    <a:pt x="42951" y="116459"/>
                  </a:lnTo>
                  <a:lnTo>
                    <a:pt x="42926" y="116789"/>
                  </a:lnTo>
                  <a:lnTo>
                    <a:pt x="42862" y="117094"/>
                  </a:lnTo>
                  <a:lnTo>
                    <a:pt x="43649" y="116916"/>
                  </a:lnTo>
                  <a:close/>
                </a:path>
                <a:path w="384175" h="288925">
                  <a:moveTo>
                    <a:pt x="45770" y="210807"/>
                  </a:moveTo>
                  <a:lnTo>
                    <a:pt x="45758" y="210108"/>
                  </a:lnTo>
                  <a:lnTo>
                    <a:pt x="45326" y="209664"/>
                  </a:lnTo>
                  <a:lnTo>
                    <a:pt x="44945" y="209016"/>
                  </a:lnTo>
                  <a:lnTo>
                    <a:pt x="44488" y="209537"/>
                  </a:lnTo>
                  <a:lnTo>
                    <a:pt x="43942" y="209892"/>
                  </a:lnTo>
                  <a:lnTo>
                    <a:pt x="43942" y="210235"/>
                  </a:lnTo>
                  <a:lnTo>
                    <a:pt x="43954" y="210604"/>
                  </a:lnTo>
                  <a:lnTo>
                    <a:pt x="44411" y="211150"/>
                  </a:lnTo>
                  <a:lnTo>
                    <a:pt x="45021" y="211378"/>
                  </a:lnTo>
                  <a:lnTo>
                    <a:pt x="45770" y="210807"/>
                  </a:lnTo>
                  <a:close/>
                </a:path>
                <a:path w="384175" h="288925">
                  <a:moveTo>
                    <a:pt x="47383" y="156972"/>
                  </a:moveTo>
                  <a:lnTo>
                    <a:pt x="47307" y="156819"/>
                  </a:lnTo>
                  <a:lnTo>
                    <a:pt x="47231" y="156692"/>
                  </a:lnTo>
                  <a:lnTo>
                    <a:pt x="47155" y="156552"/>
                  </a:lnTo>
                  <a:lnTo>
                    <a:pt x="46659" y="156984"/>
                  </a:lnTo>
                  <a:lnTo>
                    <a:pt x="46786" y="157073"/>
                  </a:lnTo>
                  <a:lnTo>
                    <a:pt x="46913" y="157238"/>
                  </a:lnTo>
                  <a:lnTo>
                    <a:pt x="47155" y="157238"/>
                  </a:lnTo>
                  <a:lnTo>
                    <a:pt x="47269" y="157073"/>
                  </a:lnTo>
                  <a:close/>
                </a:path>
                <a:path w="384175" h="288925">
                  <a:moveTo>
                    <a:pt x="47485" y="180301"/>
                  </a:moveTo>
                  <a:lnTo>
                    <a:pt x="40576" y="175882"/>
                  </a:lnTo>
                  <a:lnTo>
                    <a:pt x="40474" y="176225"/>
                  </a:lnTo>
                  <a:lnTo>
                    <a:pt x="40398" y="176580"/>
                  </a:lnTo>
                  <a:lnTo>
                    <a:pt x="40170" y="179717"/>
                  </a:lnTo>
                  <a:lnTo>
                    <a:pt x="41948" y="181356"/>
                  </a:lnTo>
                  <a:lnTo>
                    <a:pt x="44716" y="180936"/>
                  </a:lnTo>
                  <a:lnTo>
                    <a:pt x="45300" y="180860"/>
                  </a:lnTo>
                  <a:lnTo>
                    <a:pt x="45910" y="180797"/>
                  </a:lnTo>
                  <a:lnTo>
                    <a:pt x="46812" y="180467"/>
                  </a:lnTo>
                  <a:lnTo>
                    <a:pt x="47485" y="180301"/>
                  </a:lnTo>
                  <a:close/>
                </a:path>
                <a:path w="384175" h="288925">
                  <a:moveTo>
                    <a:pt x="50380" y="106997"/>
                  </a:moveTo>
                  <a:lnTo>
                    <a:pt x="50355" y="105981"/>
                  </a:lnTo>
                  <a:lnTo>
                    <a:pt x="49022" y="103949"/>
                  </a:lnTo>
                  <a:lnTo>
                    <a:pt x="48501" y="102730"/>
                  </a:lnTo>
                  <a:lnTo>
                    <a:pt x="48628" y="102298"/>
                  </a:lnTo>
                  <a:lnTo>
                    <a:pt x="49288" y="101727"/>
                  </a:lnTo>
                  <a:lnTo>
                    <a:pt x="43357" y="101561"/>
                  </a:lnTo>
                  <a:lnTo>
                    <a:pt x="42951" y="102196"/>
                  </a:lnTo>
                  <a:lnTo>
                    <a:pt x="42697" y="102501"/>
                  </a:lnTo>
                  <a:lnTo>
                    <a:pt x="42418" y="102641"/>
                  </a:lnTo>
                  <a:lnTo>
                    <a:pt x="43434" y="102870"/>
                  </a:lnTo>
                  <a:lnTo>
                    <a:pt x="44323" y="103466"/>
                  </a:lnTo>
                  <a:lnTo>
                    <a:pt x="45212" y="104025"/>
                  </a:lnTo>
                  <a:lnTo>
                    <a:pt x="45237" y="104914"/>
                  </a:lnTo>
                  <a:lnTo>
                    <a:pt x="45250" y="105054"/>
                  </a:lnTo>
                  <a:lnTo>
                    <a:pt x="45135" y="107619"/>
                  </a:lnTo>
                  <a:lnTo>
                    <a:pt x="46240" y="109042"/>
                  </a:lnTo>
                  <a:lnTo>
                    <a:pt x="48996" y="108800"/>
                  </a:lnTo>
                  <a:lnTo>
                    <a:pt x="49809" y="108165"/>
                  </a:lnTo>
                  <a:lnTo>
                    <a:pt x="50101" y="107581"/>
                  </a:lnTo>
                  <a:lnTo>
                    <a:pt x="50380" y="106997"/>
                  </a:lnTo>
                  <a:close/>
                </a:path>
                <a:path w="384175" h="288925">
                  <a:moveTo>
                    <a:pt x="52247" y="103339"/>
                  </a:moveTo>
                  <a:lnTo>
                    <a:pt x="52235" y="103098"/>
                  </a:lnTo>
                  <a:lnTo>
                    <a:pt x="52171" y="102844"/>
                  </a:lnTo>
                  <a:lnTo>
                    <a:pt x="52133" y="102603"/>
                  </a:lnTo>
                  <a:lnTo>
                    <a:pt x="51892" y="102831"/>
                  </a:lnTo>
                  <a:lnTo>
                    <a:pt x="51790" y="103098"/>
                  </a:lnTo>
                  <a:lnTo>
                    <a:pt x="51828" y="103428"/>
                  </a:lnTo>
                  <a:lnTo>
                    <a:pt x="51981" y="103403"/>
                  </a:lnTo>
                  <a:lnTo>
                    <a:pt x="52247" y="103378"/>
                  </a:lnTo>
                  <a:close/>
                </a:path>
                <a:path w="384175" h="288925">
                  <a:moveTo>
                    <a:pt x="58470" y="187337"/>
                  </a:moveTo>
                  <a:lnTo>
                    <a:pt x="55206" y="185254"/>
                  </a:lnTo>
                  <a:lnTo>
                    <a:pt x="55130" y="187210"/>
                  </a:lnTo>
                  <a:lnTo>
                    <a:pt x="54178" y="188823"/>
                  </a:lnTo>
                  <a:lnTo>
                    <a:pt x="51181" y="191376"/>
                  </a:lnTo>
                  <a:lnTo>
                    <a:pt x="49898" y="192798"/>
                  </a:lnTo>
                  <a:lnTo>
                    <a:pt x="48679" y="195834"/>
                  </a:lnTo>
                  <a:lnTo>
                    <a:pt x="48971" y="197637"/>
                  </a:lnTo>
                  <a:lnTo>
                    <a:pt x="48882" y="199263"/>
                  </a:lnTo>
                  <a:lnTo>
                    <a:pt x="48437" y="199440"/>
                  </a:lnTo>
                  <a:lnTo>
                    <a:pt x="47980" y="199834"/>
                  </a:lnTo>
                  <a:lnTo>
                    <a:pt x="45161" y="198551"/>
                  </a:lnTo>
                  <a:lnTo>
                    <a:pt x="43903" y="197929"/>
                  </a:lnTo>
                  <a:lnTo>
                    <a:pt x="43916" y="198729"/>
                  </a:lnTo>
                  <a:lnTo>
                    <a:pt x="43713" y="199631"/>
                  </a:lnTo>
                  <a:lnTo>
                    <a:pt x="45173" y="202641"/>
                  </a:lnTo>
                  <a:lnTo>
                    <a:pt x="45910" y="205041"/>
                  </a:lnTo>
                  <a:lnTo>
                    <a:pt x="48298" y="207264"/>
                  </a:lnTo>
                  <a:lnTo>
                    <a:pt x="49047" y="208140"/>
                  </a:lnTo>
                  <a:lnTo>
                    <a:pt x="49885" y="207403"/>
                  </a:lnTo>
                  <a:lnTo>
                    <a:pt x="53581" y="206133"/>
                  </a:lnTo>
                  <a:lnTo>
                    <a:pt x="53251" y="205422"/>
                  </a:lnTo>
                  <a:lnTo>
                    <a:pt x="53047" y="204660"/>
                  </a:lnTo>
                  <a:lnTo>
                    <a:pt x="51079" y="202361"/>
                  </a:lnTo>
                  <a:lnTo>
                    <a:pt x="52070" y="200317"/>
                  </a:lnTo>
                  <a:lnTo>
                    <a:pt x="51816" y="198424"/>
                  </a:lnTo>
                  <a:lnTo>
                    <a:pt x="54229" y="195110"/>
                  </a:lnTo>
                  <a:lnTo>
                    <a:pt x="54368" y="190500"/>
                  </a:lnTo>
                  <a:lnTo>
                    <a:pt x="57924" y="187833"/>
                  </a:lnTo>
                  <a:lnTo>
                    <a:pt x="58470" y="187337"/>
                  </a:lnTo>
                  <a:close/>
                </a:path>
                <a:path w="384175" h="288925">
                  <a:moveTo>
                    <a:pt x="78333" y="68173"/>
                  </a:moveTo>
                  <a:lnTo>
                    <a:pt x="77901" y="67843"/>
                  </a:lnTo>
                  <a:lnTo>
                    <a:pt x="77736" y="67741"/>
                  </a:lnTo>
                  <a:lnTo>
                    <a:pt x="77050" y="67589"/>
                  </a:lnTo>
                  <a:lnTo>
                    <a:pt x="76161" y="67894"/>
                  </a:lnTo>
                  <a:lnTo>
                    <a:pt x="75311" y="68783"/>
                  </a:lnTo>
                  <a:lnTo>
                    <a:pt x="75260" y="69634"/>
                  </a:lnTo>
                  <a:lnTo>
                    <a:pt x="74790" y="71018"/>
                  </a:lnTo>
                  <a:lnTo>
                    <a:pt x="76073" y="70497"/>
                  </a:lnTo>
                  <a:lnTo>
                    <a:pt x="76784" y="70358"/>
                  </a:lnTo>
                  <a:lnTo>
                    <a:pt x="77292" y="69964"/>
                  </a:lnTo>
                  <a:lnTo>
                    <a:pt x="78206" y="69011"/>
                  </a:lnTo>
                  <a:lnTo>
                    <a:pt x="78333" y="68173"/>
                  </a:lnTo>
                  <a:close/>
                </a:path>
                <a:path w="384175" h="288925">
                  <a:moveTo>
                    <a:pt x="81749" y="269189"/>
                  </a:moveTo>
                  <a:lnTo>
                    <a:pt x="79082" y="268185"/>
                  </a:lnTo>
                  <a:lnTo>
                    <a:pt x="78943" y="268058"/>
                  </a:lnTo>
                  <a:lnTo>
                    <a:pt x="78257" y="268884"/>
                  </a:lnTo>
                  <a:lnTo>
                    <a:pt x="77927" y="269265"/>
                  </a:lnTo>
                  <a:lnTo>
                    <a:pt x="78232" y="270179"/>
                  </a:lnTo>
                  <a:lnTo>
                    <a:pt x="78244" y="270840"/>
                  </a:lnTo>
                  <a:lnTo>
                    <a:pt x="80022" y="270979"/>
                  </a:lnTo>
                  <a:lnTo>
                    <a:pt x="81305" y="270891"/>
                  </a:lnTo>
                  <a:lnTo>
                    <a:pt x="81749" y="269189"/>
                  </a:lnTo>
                  <a:close/>
                </a:path>
                <a:path w="384175" h="288925">
                  <a:moveTo>
                    <a:pt x="84645" y="267995"/>
                  </a:moveTo>
                  <a:lnTo>
                    <a:pt x="84632" y="267716"/>
                  </a:lnTo>
                  <a:lnTo>
                    <a:pt x="84632" y="267449"/>
                  </a:lnTo>
                  <a:lnTo>
                    <a:pt x="84328" y="267411"/>
                  </a:lnTo>
                  <a:lnTo>
                    <a:pt x="84175" y="267411"/>
                  </a:lnTo>
                  <a:lnTo>
                    <a:pt x="84188" y="267677"/>
                  </a:lnTo>
                  <a:lnTo>
                    <a:pt x="84188" y="267970"/>
                  </a:lnTo>
                  <a:lnTo>
                    <a:pt x="84239" y="268262"/>
                  </a:lnTo>
                  <a:lnTo>
                    <a:pt x="84505" y="268249"/>
                  </a:lnTo>
                  <a:lnTo>
                    <a:pt x="84645" y="268262"/>
                  </a:lnTo>
                  <a:lnTo>
                    <a:pt x="84645" y="267995"/>
                  </a:lnTo>
                  <a:close/>
                </a:path>
                <a:path w="384175" h="288925">
                  <a:moveTo>
                    <a:pt x="84670" y="288417"/>
                  </a:moveTo>
                  <a:lnTo>
                    <a:pt x="82410" y="288366"/>
                  </a:lnTo>
                  <a:lnTo>
                    <a:pt x="81114" y="288378"/>
                  </a:lnTo>
                  <a:lnTo>
                    <a:pt x="82372" y="288785"/>
                  </a:lnTo>
                  <a:lnTo>
                    <a:pt x="83540" y="288721"/>
                  </a:lnTo>
                  <a:lnTo>
                    <a:pt x="84670" y="288417"/>
                  </a:lnTo>
                  <a:close/>
                </a:path>
                <a:path w="384175" h="288925">
                  <a:moveTo>
                    <a:pt x="87807" y="48983"/>
                  </a:moveTo>
                  <a:lnTo>
                    <a:pt x="87655" y="48933"/>
                  </a:lnTo>
                  <a:lnTo>
                    <a:pt x="87515" y="48856"/>
                  </a:lnTo>
                  <a:lnTo>
                    <a:pt x="87274" y="48742"/>
                  </a:lnTo>
                  <a:lnTo>
                    <a:pt x="86563" y="49542"/>
                  </a:lnTo>
                  <a:lnTo>
                    <a:pt x="86461" y="49695"/>
                  </a:lnTo>
                  <a:lnTo>
                    <a:pt x="86233" y="49936"/>
                  </a:lnTo>
                  <a:lnTo>
                    <a:pt x="86372" y="49987"/>
                  </a:lnTo>
                  <a:lnTo>
                    <a:pt x="86728" y="50177"/>
                  </a:lnTo>
                  <a:lnTo>
                    <a:pt x="87033" y="50304"/>
                  </a:lnTo>
                  <a:lnTo>
                    <a:pt x="87363" y="49885"/>
                  </a:lnTo>
                  <a:lnTo>
                    <a:pt x="87566" y="49428"/>
                  </a:lnTo>
                  <a:lnTo>
                    <a:pt x="87807" y="48983"/>
                  </a:lnTo>
                  <a:close/>
                </a:path>
                <a:path w="384175" h="288925">
                  <a:moveTo>
                    <a:pt x="99885" y="162382"/>
                  </a:moveTo>
                  <a:lnTo>
                    <a:pt x="99644" y="162166"/>
                  </a:lnTo>
                  <a:lnTo>
                    <a:pt x="99479" y="162217"/>
                  </a:lnTo>
                  <a:lnTo>
                    <a:pt x="99885" y="162382"/>
                  </a:lnTo>
                  <a:close/>
                </a:path>
                <a:path w="384175" h="288925">
                  <a:moveTo>
                    <a:pt x="102146" y="248564"/>
                  </a:moveTo>
                  <a:lnTo>
                    <a:pt x="101307" y="247103"/>
                  </a:lnTo>
                  <a:lnTo>
                    <a:pt x="101142" y="247091"/>
                  </a:lnTo>
                  <a:lnTo>
                    <a:pt x="100825" y="247789"/>
                  </a:lnTo>
                  <a:lnTo>
                    <a:pt x="100215" y="249174"/>
                  </a:lnTo>
                  <a:lnTo>
                    <a:pt x="100355" y="249275"/>
                  </a:lnTo>
                  <a:lnTo>
                    <a:pt x="102108" y="248666"/>
                  </a:lnTo>
                  <a:close/>
                </a:path>
                <a:path w="384175" h="288925">
                  <a:moveTo>
                    <a:pt x="103835" y="90335"/>
                  </a:moveTo>
                  <a:lnTo>
                    <a:pt x="102997" y="89001"/>
                  </a:lnTo>
                  <a:lnTo>
                    <a:pt x="102082" y="87820"/>
                  </a:lnTo>
                  <a:lnTo>
                    <a:pt x="100330" y="87172"/>
                  </a:lnTo>
                  <a:lnTo>
                    <a:pt x="100203" y="87795"/>
                  </a:lnTo>
                  <a:lnTo>
                    <a:pt x="100203" y="88341"/>
                  </a:lnTo>
                  <a:lnTo>
                    <a:pt x="100279" y="88823"/>
                  </a:lnTo>
                  <a:lnTo>
                    <a:pt x="101460" y="89344"/>
                  </a:lnTo>
                  <a:lnTo>
                    <a:pt x="102654" y="89827"/>
                  </a:lnTo>
                  <a:lnTo>
                    <a:pt x="103835" y="90335"/>
                  </a:lnTo>
                  <a:close/>
                </a:path>
                <a:path w="384175" h="288925">
                  <a:moveTo>
                    <a:pt x="115443" y="106083"/>
                  </a:moveTo>
                  <a:lnTo>
                    <a:pt x="106426" y="103200"/>
                  </a:lnTo>
                  <a:lnTo>
                    <a:pt x="104508" y="103162"/>
                  </a:lnTo>
                  <a:lnTo>
                    <a:pt x="104444" y="103962"/>
                  </a:lnTo>
                  <a:lnTo>
                    <a:pt x="103771" y="105295"/>
                  </a:lnTo>
                  <a:lnTo>
                    <a:pt x="103238" y="106426"/>
                  </a:lnTo>
                  <a:lnTo>
                    <a:pt x="99936" y="109728"/>
                  </a:lnTo>
                  <a:lnTo>
                    <a:pt x="97358" y="112153"/>
                  </a:lnTo>
                  <a:lnTo>
                    <a:pt x="92951" y="116065"/>
                  </a:lnTo>
                  <a:lnTo>
                    <a:pt x="91554" y="117551"/>
                  </a:lnTo>
                  <a:lnTo>
                    <a:pt x="90932" y="120218"/>
                  </a:lnTo>
                  <a:lnTo>
                    <a:pt x="91109" y="120751"/>
                  </a:lnTo>
                  <a:lnTo>
                    <a:pt x="91224" y="121005"/>
                  </a:lnTo>
                  <a:lnTo>
                    <a:pt x="87896" y="125349"/>
                  </a:lnTo>
                  <a:lnTo>
                    <a:pt x="86550" y="125653"/>
                  </a:lnTo>
                  <a:lnTo>
                    <a:pt x="86525" y="125907"/>
                  </a:lnTo>
                  <a:lnTo>
                    <a:pt x="85267" y="129717"/>
                  </a:lnTo>
                  <a:lnTo>
                    <a:pt x="80759" y="129971"/>
                  </a:lnTo>
                  <a:lnTo>
                    <a:pt x="79717" y="130200"/>
                  </a:lnTo>
                  <a:lnTo>
                    <a:pt x="79400" y="131064"/>
                  </a:lnTo>
                  <a:lnTo>
                    <a:pt x="79489" y="132130"/>
                  </a:lnTo>
                  <a:lnTo>
                    <a:pt x="79654" y="132626"/>
                  </a:lnTo>
                  <a:lnTo>
                    <a:pt x="81559" y="133324"/>
                  </a:lnTo>
                  <a:lnTo>
                    <a:pt x="98526" y="117513"/>
                  </a:lnTo>
                  <a:lnTo>
                    <a:pt x="98729" y="117881"/>
                  </a:lnTo>
                  <a:lnTo>
                    <a:pt x="98856" y="118033"/>
                  </a:lnTo>
                  <a:lnTo>
                    <a:pt x="99110" y="117906"/>
                  </a:lnTo>
                  <a:lnTo>
                    <a:pt x="99275" y="117881"/>
                  </a:lnTo>
                  <a:lnTo>
                    <a:pt x="99085" y="117513"/>
                  </a:lnTo>
                  <a:lnTo>
                    <a:pt x="98907" y="117170"/>
                  </a:lnTo>
                  <a:lnTo>
                    <a:pt x="109321" y="107480"/>
                  </a:lnTo>
                  <a:lnTo>
                    <a:pt x="111137" y="108064"/>
                  </a:lnTo>
                  <a:lnTo>
                    <a:pt x="112864" y="109537"/>
                  </a:lnTo>
                  <a:lnTo>
                    <a:pt x="114769" y="109283"/>
                  </a:lnTo>
                  <a:lnTo>
                    <a:pt x="115150" y="107480"/>
                  </a:lnTo>
                  <a:lnTo>
                    <a:pt x="115443" y="106083"/>
                  </a:lnTo>
                  <a:close/>
                </a:path>
                <a:path w="384175" h="288925">
                  <a:moveTo>
                    <a:pt x="116649" y="95707"/>
                  </a:moveTo>
                  <a:lnTo>
                    <a:pt x="116459" y="95262"/>
                  </a:lnTo>
                  <a:lnTo>
                    <a:pt x="116243" y="94818"/>
                  </a:lnTo>
                  <a:lnTo>
                    <a:pt x="116090" y="94361"/>
                  </a:lnTo>
                  <a:lnTo>
                    <a:pt x="115582" y="94678"/>
                  </a:lnTo>
                  <a:lnTo>
                    <a:pt x="115189" y="94830"/>
                  </a:lnTo>
                  <a:lnTo>
                    <a:pt x="114973" y="95008"/>
                  </a:lnTo>
                  <a:lnTo>
                    <a:pt x="116649" y="95707"/>
                  </a:lnTo>
                  <a:close/>
                </a:path>
                <a:path w="384175" h="288925">
                  <a:moveTo>
                    <a:pt x="180162" y="44030"/>
                  </a:moveTo>
                  <a:lnTo>
                    <a:pt x="179590" y="43776"/>
                  </a:lnTo>
                  <a:lnTo>
                    <a:pt x="179044" y="43459"/>
                  </a:lnTo>
                  <a:lnTo>
                    <a:pt x="178574" y="42989"/>
                  </a:lnTo>
                  <a:lnTo>
                    <a:pt x="178930" y="40474"/>
                  </a:lnTo>
                  <a:lnTo>
                    <a:pt x="178828" y="38239"/>
                  </a:lnTo>
                  <a:lnTo>
                    <a:pt x="178219" y="36042"/>
                  </a:lnTo>
                  <a:lnTo>
                    <a:pt x="172872" y="39763"/>
                  </a:lnTo>
                  <a:lnTo>
                    <a:pt x="172085" y="42291"/>
                  </a:lnTo>
                  <a:lnTo>
                    <a:pt x="172288" y="44602"/>
                  </a:lnTo>
                  <a:lnTo>
                    <a:pt x="172935" y="46926"/>
                  </a:lnTo>
                  <a:lnTo>
                    <a:pt x="180162" y="44030"/>
                  </a:lnTo>
                  <a:close/>
                </a:path>
                <a:path w="384175" h="288925">
                  <a:moveTo>
                    <a:pt x="201320" y="234797"/>
                  </a:moveTo>
                  <a:lnTo>
                    <a:pt x="201002" y="234429"/>
                  </a:lnTo>
                  <a:lnTo>
                    <a:pt x="200774" y="233946"/>
                  </a:lnTo>
                  <a:lnTo>
                    <a:pt x="199986" y="234708"/>
                  </a:lnTo>
                  <a:lnTo>
                    <a:pt x="199605" y="235051"/>
                  </a:lnTo>
                  <a:lnTo>
                    <a:pt x="199872" y="235254"/>
                  </a:lnTo>
                  <a:lnTo>
                    <a:pt x="200164" y="235648"/>
                  </a:lnTo>
                  <a:lnTo>
                    <a:pt x="200406" y="235623"/>
                  </a:lnTo>
                  <a:lnTo>
                    <a:pt x="200723" y="235585"/>
                  </a:lnTo>
                  <a:lnTo>
                    <a:pt x="201104" y="235267"/>
                  </a:lnTo>
                  <a:lnTo>
                    <a:pt x="201244" y="234975"/>
                  </a:lnTo>
                  <a:lnTo>
                    <a:pt x="201320" y="234797"/>
                  </a:lnTo>
                  <a:close/>
                </a:path>
                <a:path w="384175" h="288925">
                  <a:moveTo>
                    <a:pt x="207137" y="40855"/>
                  </a:moveTo>
                  <a:lnTo>
                    <a:pt x="205917" y="40728"/>
                  </a:lnTo>
                  <a:lnTo>
                    <a:pt x="204457" y="39852"/>
                  </a:lnTo>
                  <a:lnTo>
                    <a:pt x="203593" y="42011"/>
                  </a:lnTo>
                  <a:lnTo>
                    <a:pt x="203796" y="42100"/>
                  </a:lnTo>
                  <a:lnTo>
                    <a:pt x="205244" y="41998"/>
                  </a:lnTo>
                  <a:lnTo>
                    <a:pt x="206375" y="41935"/>
                  </a:lnTo>
                  <a:lnTo>
                    <a:pt x="207137" y="40855"/>
                  </a:lnTo>
                  <a:close/>
                </a:path>
                <a:path w="384175" h="288925">
                  <a:moveTo>
                    <a:pt x="207492" y="40894"/>
                  </a:moveTo>
                  <a:lnTo>
                    <a:pt x="207327" y="40792"/>
                  </a:lnTo>
                  <a:lnTo>
                    <a:pt x="207200" y="40767"/>
                  </a:lnTo>
                  <a:lnTo>
                    <a:pt x="207365" y="40881"/>
                  </a:lnTo>
                  <a:lnTo>
                    <a:pt x="207492" y="40894"/>
                  </a:lnTo>
                  <a:close/>
                </a:path>
                <a:path w="384175" h="288925">
                  <a:moveTo>
                    <a:pt x="209029" y="41148"/>
                  </a:moveTo>
                  <a:lnTo>
                    <a:pt x="208508" y="41071"/>
                  </a:lnTo>
                  <a:lnTo>
                    <a:pt x="207492" y="40894"/>
                  </a:lnTo>
                  <a:lnTo>
                    <a:pt x="207937" y="41173"/>
                  </a:lnTo>
                  <a:lnTo>
                    <a:pt x="208813" y="41681"/>
                  </a:lnTo>
                  <a:lnTo>
                    <a:pt x="208953" y="41338"/>
                  </a:lnTo>
                  <a:lnTo>
                    <a:pt x="209029" y="41148"/>
                  </a:lnTo>
                  <a:close/>
                </a:path>
                <a:path w="384175" h="288925">
                  <a:moveTo>
                    <a:pt x="210070" y="212039"/>
                  </a:moveTo>
                  <a:lnTo>
                    <a:pt x="209207" y="212229"/>
                  </a:lnTo>
                  <a:lnTo>
                    <a:pt x="208356" y="212547"/>
                  </a:lnTo>
                  <a:lnTo>
                    <a:pt x="207505" y="213131"/>
                  </a:lnTo>
                  <a:lnTo>
                    <a:pt x="206844" y="215341"/>
                  </a:lnTo>
                  <a:lnTo>
                    <a:pt x="207454" y="214998"/>
                  </a:lnTo>
                  <a:lnTo>
                    <a:pt x="208038" y="214541"/>
                  </a:lnTo>
                  <a:lnTo>
                    <a:pt x="208584" y="213906"/>
                  </a:lnTo>
                  <a:lnTo>
                    <a:pt x="209105" y="213334"/>
                  </a:lnTo>
                  <a:lnTo>
                    <a:pt x="209613" y="212699"/>
                  </a:lnTo>
                  <a:lnTo>
                    <a:pt x="210070" y="212039"/>
                  </a:lnTo>
                  <a:close/>
                </a:path>
                <a:path w="384175" h="288925">
                  <a:moveTo>
                    <a:pt x="214299" y="220980"/>
                  </a:moveTo>
                  <a:lnTo>
                    <a:pt x="213868" y="221005"/>
                  </a:lnTo>
                  <a:lnTo>
                    <a:pt x="213423" y="221056"/>
                  </a:lnTo>
                  <a:lnTo>
                    <a:pt x="212979" y="221119"/>
                  </a:lnTo>
                  <a:lnTo>
                    <a:pt x="212737" y="221411"/>
                  </a:lnTo>
                  <a:lnTo>
                    <a:pt x="212915" y="221818"/>
                  </a:lnTo>
                  <a:lnTo>
                    <a:pt x="213398" y="222631"/>
                  </a:lnTo>
                  <a:lnTo>
                    <a:pt x="213563" y="222643"/>
                  </a:lnTo>
                  <a:lnTo>
                    <a:pt x="213804" y="222097"/>
                  </a:lnTo>
                  <a:lnTo>
                    <a:pt x="214058" y="221538"/>
                  </a:lnTo>
                  <a:lnTo>
                    <a:pt x="214299" y="220980"/>
                  </a:lnTo>
                  <a:close/>
                </a:path>
                <a:path w="384175" h="288925">
                  <a:moveTo>
                    <a:pt x="228612" y="126758"/>
                  </a:moveTo>
                  <a:lnTo>
                    <a:pt x="225945" y="125755"/>
                  </a:lnTo>
                  <a:lnTo>
                    <a:pt x="225818" y="125641"/>
                  </a:lnTo>
                  <a:lnTo>
                    <a:pt x="225120" y="126453"/>
                  </a:lnTo>
                  <a:lnTo>
                    <a:pt x="224790" y="126847"/>
                  </a:lnTo>
                  <a:lnTo>
                    <a:pt x="225094" y="127762"/>
                  </a:lnTo>
                  <a:lnTo>
                    <a:pt x="225107" y="128409"/>
                  </a:lnTo>
                  <a:lnTo>
                    <a:pt x="226885" y="128536"/>
                  </a:lnTo>
                  <a:lnTo>
                    <a:pt x="228168" y="128447"/>
                  </a:lnTo>
                  <a:lnTo>
                    <a:pt x="228612" y="126758"/>
                  </a:lnTo>
                  <a:close/>
                </a:path>
                <a:path w="384175" h="288925">
                  <a:moveTo>
                    <a:pt x="231508" y="125298"/>
                  </a:moveTo>
                  <a:lnTo>
                    <a:pt x="231495" y="125018"/>
                  </a:lnTo>
                  <a:lnTo>
                    <a:pt x="231343" y="125006"/>
                  </a:lnTo>
                  <a:lnTo>
                    <a:pt x="231190" y="124993"/>
                  </a:lnTo>
                  <a:lnTo>
                    <a:pt x="231038" y="124980"/>
                  </a:lnTo>
                  <a:lnTo>
                    <a:pt x="231051" y="125247"/>
                  </a:lnTo>
                  <a:lnTo>
                    <a:pt x="231051" y="125526"/>
                  </a:lnTo>
                  <a:lnTo>
                    <a:pt x="231101" y="125793"/>
                  </a:lnTo>
                  <a:lnTo>
                    <a:pt x="231508" y="125831"/>
                  </a:lnTo>
                  <a:lnTo>
                    <a:pt x="231508" y="125564"/>
                  </a:lnTo>
                  <a:lnTo>
                    <a:pt x="231508" y="125298"/>
                  </a:lnTo>
                  <a:close/>
                </a:path>
                <a:path w="384175" h="288925">
                  <a:moveTo>
                    <a:pt x="233438" y="58305"/>
                  </a:moveTo>
                  <a:lnTo>
                    <a:pt x="233197" y="58585"/>
                  </a:lnTo>
                  <a:lnTo>
                    <a:pt x="233324" y="58458"/>
                  </a:lnTo>
                  <a:lnTo>
                    <a:pt x="233413" y="58331"/>
                  </a:lnTo>
                  <a:close/>
                </a:path>
                <a:path w="384175" h="288925">
                  <a:moveTo>
                    <a:pt x="249796" y="17957"/>
                  </a:moveTo>
                  <a:lnTo>
                    <a:pt x="249656" y="18034"/>
                  </a:lnTo>
                  <a:lnTo>
                    <a:pt x="249796" y="17957"/>
                  </a:lnTo>
                  <a:close/>
                </a:path>
                <a:path w="384175" h="288925">
                  <a:moveTo>
                    <a:pt x="250190" y="160439"/>
                  </a:moveTo>
                  <a:lnTo>
                    <a:pt x="250151" y="160248"/>
                  </a:lnTo>
                  <a:lnTo>
                    <a:pt x="250126" y="160070"/>
                  </a:lnTo>
                  <a:lnTo>
                    <a:pt x="250101" y="159867"/>
                  </a:lnTo>
                  <a:lnTo>
                    <a:pt x="249758" y="159893"/>
                  </a:lnTo>
                  <a:lnTo>
                    <a:pt x="249339" y="159791"/>
                  </a:lnTo>
                  <a:lnTo>
                    <a:pt x="248932" y="160096"/>
                  </a:lnTo>
                  <a:lnTo>
                    <a:pt x="248996" y="160553"/>
                  </a:lnTo>
                  <a:lnTo>
                    <a:pt x="248958" y="160858"/>
                  </a:lnTo>
                  <a:lnTo>
                    <a:pt x="249148" y="160858"/>
                  </a:lnTo>
                  <a:lnTo>
                    <a:pt x="249567" y="160731"/>
                  </a:lnTo>
                  <a:lnTo>
                    <a:pt x="250190" y="160439"/>
                  </a:lnTo>
                  <a:close/>
                </a:path>
                <a:path w="384175" h="288925">
                  <a:moveTo>
                    <a:pt x="272745" y="41186"/>
                  </a:moveTo>
                  <a:lnTo>
                    <a:pt x="272326" y="41148"/>
                  </a:lnTo>
                  <a:lnTo>
                    <a:pt x="272630" y="41452"/>
                  </a:lnTo>
                  <a:lnTo>
                    <a:pt x="272745" y="41186"/>
                  </a:lnTo>
                  <a:close/>
                </a:path>
                <a:path w="384175" h="288925">
                  <a:moveTo>
                    <a:pt x="273939" y="33718"/>
                  </a:moveTo>
                  <a:lnTo>
                    <a:pt x="273291" y="32359"/>
                  </a:lnTo>
                  <a:lnTo>
                    <a:pt x="271818" y="32753"/>
                  </a:lnTo>
                  <a:lnTo>
                    <a:pt x="271614" y="33705"/>
                  </a:lnTo>
                  <a:lnTo>
                    <a:pt x="272072" y="34988"/>
                  </a:lnTo>
                  <a:lnTo>
                    <a:pt x="273342" y="34505"/>
                  </a:lnTo>
                  <a:lnTo>
                    <a:pt x="273939" y="33718"/>
                  </a:lnTo>
                  <a:close/>
                </a:path>
                <a:path w="384175" h="288925">
                  <a:moveTo>
                    <a:pt x="277228" y="30251"/>
                  </a:moveTo>
                  <a:lnTo>
                    <a:pt x="277114" y="30010"/>
                  </a:lnTo>
                  <a:lnTo>
                    <a:pt x="276923" y="29845"/>
                  </a:lnTo>
                  <a:lnTo>
                    <a:pt x="276771" y="29679"/>
                  </a:lnTo>
                  <a:lnTo>
                    <a:pt x="276694" y="29845"/>
                  </a:lnTo>
                  <a:lnTo>
                    <a:pt x="276567" y="30022"/>
                  </a:lnTo>
                  <a:lnTo>
                    <a:pt x="276567" y="30200"/>
                  </a:lnTo>
                  <a:lnTo>
                    <a:pt x="276720" y="30441"/>
                  </a:lnTo>
                  <a:lnTo>
                    <a:pt x="276809" y="30568"/>
                  </a:lnTo>
                  <a:lnTo>
                    <a:pt x="276948" y="30441"/>
                  </a:lnTo>
                  <a:lnTo>
                    <a:pt x="277228" y="30251"/>
                  </a:lnTo>
                  <a:close/>
                </a:path>
                <a:path w="384175" h="288925">
                  <a:moveTo>
                    <a:pt x="290931" y="28575"/>
                  </a:moveTo>
                  <a:lnTo>
                    <a:pt x="290550" y="27444"/>
                  </a:lnTo>
                  <a:lnTo>
                    <a:pt x="290093" y="27622"/>
                  </a:lnTo>
                  <a:lnTo>
                    <a:pt x="289636" y="27774"/>
                  </a:lnTo>
                  <a:lnTo>
                    <a:pt x="289267" y="28028"/>
                  </a:lnTo>
                  <a:lnTo>
                    <a:pt x="289458" y="28879"/>
                  </a:lnTo>
                  <a:lnTo>
                    <a:pt x="290029" y="28854"/>
                  </a:lnTo>
                  <a:lnTo>
                    <a:pt x="290487" y="28689"/>
                  </a:lnTo>
                  <a:lnTo>
                    <a:pt x="290931" y="28575"/>
                  </a:lnTo>
                  <a:close/>
                </a:path>
                <a:path w="384175" h="288925">
                  <a:moveTo>
                    <a:pt x="295351" y="62788"/>
                  </a:moveTo>
                  <a:lnTo>
                    <a:pt x="295224" y="61747"/>
                  </a:lnTo>
                  <a:lnTo>
                    <a:pt x="295059" y="60769"/>
                  </a:lnTo>
                  <a:lnTo>
                    <a:pt x="294894" y="59690"/>
                  </a:lnTo>
                  <a:lnTo>
                    <a:pt x="294157" y="59969"/>
                  </a:lnTo>
                  <a:lnTo>
                    <a:pt x="293662" y="60020"/>
                  </a:lnTo>
                  <a:lnTo>
                    <a:pt x="293573" y="60223"/>
                  </a:lnTo>
                  <a:lnTo>
                    <a:pt x="293243" y="61112"/>
                  </a:lnTo>
                  <a:lnTo>
                    <a:pt x="294132" y="62903"/>
                  </a:lnTo>
                  <a:lnTo>
                    <a:pt x="294894" y="62992"/>
                  </a:lnTo>
                  <a:lnTo>
                    <a:pt x="295033" y="63004"/>
                  </a:lnTo>
                  <a:lnTo>
                    <a:pt x="295351" y="62788"/>
                  </a:lnTo>
                  <a:close/>
                </a:path>
                <a:path w="384175" h="288925">
                  <a:moveTo>
                    <a:pt x="297840" y="66751"/>
                  </a:moveTo>
                  <a:lnTo>
                    <a:pt x="297459" y="66725"/>
                  </a:lnTo>
                  <a:lnTo>
                    <a:pt x="297688" y="67017"/>
                  </a:lnTo>
                  <a:lnTo>
                    <a:pt x="297840" y="66751"/>
                  </a:lnTo>
                  <a:close/>
                </a:path>
                <a:path w="384175" h="288925">
                  <a:moveTo>
                    <a:pt x="299123" y="25895"/>
                  </a:moveTo>
                  <a:lnTo>
                    <a:pt x="298792" y="24599"/>
                  </a:lnTo>
                  <a:lnTo>
                    <a:pt x="297827" y="24066"/>
                  </a:lnTo>
                  <a:lnTo>
                    <a:pt x="296621" y="23406"/>
                  </a:lnTo>
                  <a:lnTo>
                    <a:pt x="295021" y="22694"/>
                  </a:lnTo>
                  <a:lnTo>
                    <a:pt x="293497" y="24396"/>
                  </a:lnTo>
                  <a:lnTo>
                    <a:pt x="294995" y="25412"/>
                  </a:lnTo>
                  <a:lnTo>
                    <a:pt x="296354" y="26327"/>
                  </a:lnTo>
                  <a:lnTo>
                    <a:pt x="297827" y="27266"/>
                  </a:lnTo>
                  <a:lnTo>
                    <a:pt x="298069" y="27076"/>
                  </a:lnTo>
                  <a:lnTo>
                    <a:pt x="298462" y="26911"/>
                  </a:lnTo>
                  <a:lnTo>
                    <a:pt x="299123" y="25895"/>
                  </a:lnTo>
                  <a:close/>
                </a:path>
                <a:path w="384175" h="288925">
                  <a:moveTo>
                    <a:pt x="300507" y="31470"/>
                  </a:moveTo>
                  <a:lnTo>
                    <a:pt x="300215" y="30848"/>
                  </a:lnTo>
                  <a:lnTo>
                    <a:pt x="300062" y="30556"/>
                  </a:lnTo>
                  <a:lnTo>
                    <a:pt x="299720" y="30657"/>
                  </a:lnTo>
                  <a:lnTo>
                    <a:pt x="299237" y="30670"/>
                  </a:lnTo>
                  <a:lnTo>
                    <a:pt x="299085" y="30899"/>
                  </a:lnTo>
                  <a:lnTo>
                    <a:pt x="298945" y="31115"/>
                  </a:lnTo>
                  <a:lnTo>
                    <a:pt x="299123" y="31559"/>
                  </a:lnTo>
                  <a:lnTo>
                    <a:pt x="299173" y="31915"/>
                  </a:lnTo>
                  <a:lnTo>
                    <a:pt x="299618" y="31762"/>
                  </a:lnTo>
                  <a:lnTo>
                    <a:pt x="300507" y="31470"/>
                  </a:lnTo>
                  <a:close/>
                </a:path>
                <a:path w="384175" h="288925">
                  <a:moveTo>
                    <a:pt x="307086" y="44564"/>
                  </a:moveTo>
                  <a:lnTo>
                    <a:pt x="305993" y="42252"/>
                  </a:lnTo>
                  <a:lnTo>
                    <a:pt x="306044" y="39255"/>
                  </a:lnTo>
                  <a:lnTo>
                    <a:pt x="302501" y="38963"/>
                  </a:lnTo>
                  <a:lnTo>
                    <a:pt x="301383" y="42176"/>
                  </a:lnTo>
                  <a:lnTo>
                    <a:pt x="301028" y="43180"/>
                  </a:lnTo>
                  <a:lnTo>
                    <a:pt x="301472" y="42176"/>
                  </a:lnTo>
                  <a:lnTo>
                    <a:pt x="303453" y="43205"/>
                  </a:lnTo>
                  <a:lnTo>
                    <a:pt x="303263" y="45478"/>
                  </a:lnTo>
                  <a:lnTo>
                    <a:pt x="304228" y="47294"/>
                  </a:lnTo>
                  <a:lnTo>
                    <a:pt x="307086" y="44564"/>
                  </a:lnTo>
                  <a:close/>
                </a:path>
                <a:path w="384175" h="288925">
                  <a:moveTo>
                    <a:pt x="312089" y="34201"/>
                  </a:moveTo>
                  <a:lnTo>
                    <a:pt x="311683" y="33934"/>
                  </a:lnTo>
                  <a:lnTo>
                    <a:pt x="311289" y="33667"/>
                  </a:lnTo>
                  <a:lnTo>
                    <a:pt x="310718" y="33312"/>
                  </a:lnTo>
                  <a:lnTo>
                    <a:pt x="310540" y="33248"/>
                  </a:lnTo>
                  <a:lnTo>
                    <a:pt x="310375" y="33159"/>
                  </a:lnTo>
                  <a:lnTo>
                    <a:pt x="310502" y="33426"/>
                  </a:lnTo>
                  <a:lnTo>
                    <a:pt x="310591" y="33807"/>
                  </a:lnTo>
                  <a:lnTo>
                    <a:pt x="310794" y="33896"/>
                  </a:lnTo>
                  <a:lnTo>
                    <a:pt x="311200" y="34048"/>
                  </a:lnTo>
                  <a:lnTo>
                    <a:pt x="312089" y="34201"/>
                  </a:lnTo>
                  <a:close/>
                </a:path>
                <a:path w="384175" h="288925">
                  <a:moveTo>
                    <a:pt x="312318" y="34239"/>
                  </a:moveTo>
                  <a:lnTo>
                    <a:pt x="312089" y="34201"/>
                  </a:lnTo>
                  <a:lnTo>
                    <a:pt x="312293" y="34340"/>
                  </a:lnTo>
                  <a:close/>
                </a:path>
                <a:path w="384175" h="288925">
                  <a:moveTo>
                    <a:pt x="312381" y="34239"/>
                  </a:moveTo>
                  <a:close/>
                </a:path>
                <a:path w="384175" h="288925">
                  <a:moveTo>
                    <a:pt x="312623" y="33451"/>
                  </a:moveTo>
                  <a:lnTo>
                    <a:pt x="312369" y="33604"/>
                  </a:lnTo>
                  <a:lnTo>
                    <a:pt x="312318" y="33832"/>
                  </a:lnTo>
                  <a:lnTo>
                    <a:pt x="312343" y="33985"/>
                  </a:lnTo>
                  <a:lnTo>
                    <a:pt x="312369" y="34124"/>
                  </a:lnTo>
                  <a:lnTo>
                    <a:pt x="312458" y="33896"/>
                  </a:lnTo>
                  <a:lnTo>
                    <a:pt x="312534" y="33680"/>
                  </a:lnTo>
                  <a:lnTo>
                    <a:pt x="312623" y="33451"/>
                  </a:lnTo>
                  <a:close/>
                </a:path>
                <a:path w="384175" h="288925">
                  <a:moveTo>
                    <a:pt x="316547" y="124853"/>
                  </a:moveTo>
                  <a:lnTo>
                    <a:pt x="305562" y="120611"/>
                  </a:lnTo>
                  <a:lnTo>
                    <a:pt x="305142" y="122580"/>
                  </a:lnTo>
                  <a:lnTo>
                    <a:pt x="304190" y="123888"/>
                  </a:lnTo>
                  <a:lnTo>
                    <a:pt x="302133" y="125387"/>
                  </a:lnTo>
                  <a:lnTo>
                    <a:pt x="302590" y="123075"/>
                  </a:lnTo>
                  <a:lnTo>
                    <a:pt x="302768" y="122682"/>
                  </a:lnTo>
                  <a:lnTo>
                    <a:pt x="303250" y="121666"/>
                  </a:lnTo>
                  <a:lnTo>
                    <a:pt x="303961" y="120904"/>
                  </a:lnTo>
                  <a:lnTo>
                    <a:pt x="304165" y="120688"/>
                  </a:lnTo>
                  <a:lnTo>
                    <a:pt x="304507" y="120332"/>
                  </a:lnTo>
                  <a:lnTo>
                    <a:pt x="303466" y="120688"/>
                  </a:lnTo>
                  <a:lnTo>
                    <a:pt x="303999" y="120015"/>
                  </a:lnTo>
                  <a:lnTo>
                    <a:pt x="302133" y="119291"/>
                  </a:lnTo>
                  <a:lnTo>
                    <a:pt x="298107" y="117754"/>
                  </a:lnTo>
                  <a:lnTo>
                    <a:pt x="298107" y="121221"/>
                  </a:lnTo>
                  <a:lnTo>
                    <a:pt x="294716" y="122682"/>
                  </a:lnTo>
                  <a:lnTo>
                    <a:pt x="292760" y="121894"/>
                  </a:lnTo>
                  <a:lnTo>
                    <a:pt x="291655" y="121450"/>
                  </a:lnTo>
                  <a:lnTo>
                    <a:pt x="293662" y="120904"/>
                  </a:lnTo>
                  <a:lnTo>
                    <a:pt x="295694" y="121031"/>
                  </a:lnTo>
                  <a:lnTo>
                    <a:pt x="298107" y="121221"/>
                  </a:lnTo>
                  <a:lnTo>
                    <a:pt x="298107" y="117754"/>
                  </a:lnTo>
                  <a:lnTo>
                    <a:pt x="294767" y="116459"/>
                  </a:lnTo>
                  <a:lnTo>
                    <a:pt x="292836" y="115709"/>
                  </a:lnTo>
                  <a:lnTo>
                    <a:pt x="291947" y="116268"/>
                  </a:lnTo>
                  <a:lnTo>
                    <a:pt x="291020" y="116433"/>
                  </a:lnTo>
                  <a:lnTo>
                    <a:pt x="291020" y="121386"/>
                  </a:lnTo>
                  <a:lnTo>
                    <a:pt x="288391" y="121894"/>
                  </a:lnTo>
                  <a:lnTo>
                    <a:pt x="285788" y="121475"/>
                  </a:lnTo>
                  <a:lnTo>
                    <a:pt x="282219" y="121145"/>
                  </a:lnTo>
                  <a:lnTo>
                    <a:pt x="282359" y="121094"/>
                  </a:lnTo>
                  <a:lnTo>
                    <a:pt x="286981" y="119291"/>
                  </a:lnTo>
                  <a:lnTo>
                    <a:pt x="291020" y="121386"/>
                  </a:lnTo>
                  <a:lnTo>
                    <a:pt x="291020" y="116433"/>
                  </a:lnTo>
                  <a:lnTo>
                    <a:pt x="290830" y="116459"/>
                  </a:lnTo>
                  <a:lnTo>
                    <a:pt x="288264" y="116293"/>
                  </a:lnTo>
                  <a:lnTo>
                    <a:pt x="287248" y="116128"/>
                  </a:lnTo>
                  <a:lnTo>
                    <a:pt x="286918" y="116039"/>
                  </a:lnTo>
                  <a:lnTo>
                    <a:pt x="286423" y="115912"/>
                  </a:lnTo>
                  <a:lnTo>
                    <a:pt x="285318" y="115620"/>
                  </a:lnTo>
                  <a:lnTo>
                    <a:pt x="284416" y="115227"/>
                  </a:lnTo>
                  <a:lnTo>
                    <a:pt x="283629" y="114947"/>
                  </a:lnTo>
                  <a:lnTo>
                    <a:pt x="283387" y="113931"/>
                  </a:lnTo>
                  <a:lnTo>
                    <a:pt x="283210" y="112928"/>
                  </a:lnTo>
                  <a:lnTo>
                    <a:pt x="283184" y="112763"/>
                  </a:lnTo>
                  <a:lnTo>
                    <a:pt x="283083" y="111950"/>
                  </a:lnTo>
                  <a:lnTo>
                    <a:pt x="278676" y="110261"/>
                  </a:lnTo>
                  <a:lnTo>
                    <a:pt x="279247" y="111213"/>
                  </a:lnTo>
                  <a:lnTo>
                    <a:pt x="277825" y="112763"/>
                  </a:lnTo>
                  <a:lnTo>
                    <a:pt x="276326" y="112407"/>
                  </a:lnTo>
                  <a:lnTo>
                    <a:pt x="274447" y="111379"/>
                  </a:lnTo>
                  <a:lnTo>
                    <a:pt x="273951" y="111188"/>
                  </a:lnTo>
                  <a:lnTo>
                    <a:pt x="273951" y="115912"/>
                  </a:lnTo>
                  <a:lnTo>
                    <a:pt x="273773" y="116039"/>
                  </a:lnTo>
                  <a:lnTo>
                    <a:pt x="273862" y="115912"/>
                  </a:lnTo>
                  <a:lnTo>
                    <a:pt x="273951" y="111188"/>
                  </a:lnTo>
                  <a:lnTo>
                    <a:pt x="272770" y="110718"/>
                  </a:lnTo>
                  <a:lnTo>
                    <a:pt x="274447" y="109321"/>
                  </a:lnTo>
                  <a:lnTo>
                    <a:pt x="273392" y="108877"/>
                  </a:lnTo>
                  <a:lnTo>
                    <a:pt x="272884" y="108991"/>
                  </a:lnTo>
                  <a:lnTo>
                    <a:pt x="268757" y="112014"/>
                  </a:lnTo>
                  <a:lnTo>
                    <a:pt x="264756" y="112725"/>
                  </a:lnTo>
                  <a:lnTo>
                    <a:pt x="266420" y="114439"/>
                  </a:lnTo>
                  <a:lnTo>
                    <a:pt x="267208" y="115290"/>
                  </a:lnTo>
                  <a:lnTo>
                    <a:pt x="270078" y="112928"/>
                  </a:lnTo>
                  <a:lnTo>
                    <a:pt x="271805" y="116128"/>
                  </a:lnTo>
                  <a:lnTo>
                    <a:pt x="271894" y="116459"/>
                  </a:lnTo>
                  <a:lnTo>
                    <a:pt x="271411" y="117157"/>
                  </a:lnTo>
                  <a:lnTo>
                    <a:pt x="270929" y="117995"/>
                  </a:lnTo>
                  <a:lnTo>
                    <a:pt x="269735" y="119468"/>
                  </a:lnTo>
                  <a:lnTo>
                    <a:pt x="269036" y="120129"/>
                  </a:lnTo>
                  <a:lnTo>
                    <a:pt x="268147" y="121094"/>
                  </a:lnTo>
                  <a:lnTo>
                    <a:pt x="267055" y="120726"/>
                  </a:lnTo>
                  <a:lnTo>
                    <a:pt x="259143" y="126263"/>
                  </a:lnTo>
                  <a:lnTo>
                    <a:pt x="260477" y="126111"/>
                  </a:lnTo>
                  <a:lnTo>
                    <a:pt x="261835" y="126047"/>
                  </a:lnTo>
                  <a:lnTo>
                    <a:pt x="278980" y="127203"/>
                  </a:lnTo>
                  <a:lnTo>
                    <a:pt x="287312" y="126047"/>
                  </a:lnTo>
                  <a:lnTo>
                    <a:pt x="291363" y="125488"/>
                  </a:lnTo>
                  <a:lnTo>
                    <a:pt x="295643" y="126149"/>
                  </a:lnTo>
                  <a:lnTo>
                    <a:pt x="301764" y="128320"/>
                  </a:lnTo>
                  <a:lnTo>
                    <a:pt x="303847" y="128524"/>
                  </a:lnTo>
                  <a:lnTo>
                    <a:pt x="308711" y="128676"/>
                  </a:lnTo>
                  <a:lnTo>
                    <a:pt x="311378" y="127736"/>
                  </a:lnTo>
                  <a:lnTo>
                    <a:pt x="315226" y="125488"/>
                  </a:lnTo>
                  <a:lnTo>
                    <a:pt x="315404" y="125387"/>
                  </a:lnTo>
                  <a:lnTo>
                    <a:pt x="315645" y="125260"/>
                  </a:lnTo>
                  <a:lnTo>
                    <a:pt x="316547" y="124853"/>
                  </a:lnTo>
                  <a:close/>
                </a:path>
                <a:path w="384175" h="288925">
                  <a:moveTo>
                    <a:pt x="326669" y="38836"/>
                  </a:moveTo>
                  <a:lnTo>
                    <a:pt x="325767" y="35928"/>
                  </a:lnTo>
                  <a:lnTo>
                    <a:pt x="324764" y="33642"/>
                  </a:lnTo>
                  <a:lnTo>
                    <a:pt x="323697" y="30873"/>
                  </a:lnTo>
                  <a:lnTo>
                    <a:pt x="321170" y="31902"/>
                  </a:lnTo>
                  <a:lnTo>
                    <a:pt x="320243" y="32778"/>
                  </a:lnTo>
                  <a:lnTo>
                    <a:pt x="320763" y="34366"/>
                  </a:lnTo>
                  <a:lnTo>
                    <a:pt x="321411" y="36372"/>
                  </a:lnTo>
                  <a:lnTo>
                    <a:pt x="322478" y="38277"/>
                  </a:lnTo>
                  <a:lnTo>
                    <a:pt x="323799" y="40449"/>
                  </a:lnTo>
                  <a:lnTo>
                    <a:pt x="325132" y="40538"/>
                  </a:lnTo>
                  <a:lnTo>
                    <a:pt x="326148" y="39916"/>
                  </a:lnTo>
                  <a:lnTo>
                    <a:pt x="326669" y="38836"/>
                  </a:lnTo>
                  <a:close/>
                </a:path>
                <a:path w="384175" h="288925">
                  <a:moveTo>
                    <a:pt x="331584" y="107467"/>
                  </a:moveTo>
                  <a:lnTo>
                    <a:pt x="330631" y="107416"/>
                  </a:lnTo>
                  <a:lnTo>
                    <a:pt x="330644" y="107556"/>
                  </a:lnTo>
                  <a:lnTo>
                    <a:pt x="330606" y="107797"/>
                  </a:lnTo>
                  <a:lnTo>
                    <a:pt x="330936" y="108000"/>
                  </a:lnTo>
                  <a:lnTo>
                    <a:pt x="331228" y="108089"/>
                  </a:lnTo>
                  <a:lnTo>
                    <a:pt x="331508" y="108204"/>
                  </a:lnTo>
                  <a:lnTo>
                    <a:pt x="331558" y="107721"/>
                  </a:lnTo>
                  <a:lnTo>
                    <a:pt x="331584" y="107467"/>
                  </a:lnTo>
                  <a:close/>
                </a:path>
                <a:path w="384175" h="288925">
                  <a:moveTo>
                    <a:pt x="345770" y="42113"/>
                  </a:moveTo>
                  <a:lnTo>
                    <a:pt x="345008" y="38354"/>
                  </a:lnTo>
                  <a:lnTo>
                    <a:pt x="343065" y="35712"/>
                  </a:lnTo>
                  <a:lnTo>
                    <a:pt x="343166" y="32550"/>
                  </a:lnTo>
                  <a:lnTo>
                    <a:pt x="343192" y="31991"/>
                  </a:lnTo>
                  <a:lnTo>
                    <a:pt x="342277" y="31280"/>
                  </a:lnTo>
                  <a:lnTo>
                    <a:pt x="340804" y="30276"/>
                  </a:lnTo>
                  <a:lnTo>
                    <a:pt x="339432" y="30149"/>
                  </a:lnTo>
                  <a:lnTo>
                    <a:pt x="338759" y="33477"/>
                  </a:lnTo>
                  <a:lnTo>
                    <a:pt x="336842" y="33426"/>
                  </a:lnTo>
                  <a:lnTo>
                    <a:pt x="334987" y="34328"/>
                  </a:lnTo>
                  <a:lnTo>
                    <a:pt x="338213" y="37680"/>
                  </a:lnTo>
                  <a:lnTo>
                    <a:pt x="341680" y="39662"/>
                  </a:lnTo>
                  <a:lnTo>
                    <a:pt x="345770" y="42113"/>
                  </a:lnTo>
                  <a:close/>
                </a:path>
                <a:path w="384175" h="288925">
                  <a:moveTo>
                    <a:pt x="358165" y="54140"/>
                  </a:moveTo>
                  <a:lnTo>
                    <a:pt x="357898" y="53860"/>
                  </a:lnTo>
                  <a:lnTo>
                    <a:pt x="357746" y="53860"/>
                  </a:lnTo>
                  <a:lnTo>
                    <a:pt x="356514" y="53759"/>
                  </a:lnTo>
                  <a:lnTo>
                    <a:pt x="356095" y="54622"/>
                  </a:lnTo>
                  <a:lnTo>
                    <a:pt x="355803" y="55600"/>
                  </a:lnTo>
                  <a:lnTo>
                    <a:pt x="355752" y="55778"/>
                  </a:lnTo>
                  <a:lnTo>
                    <a:pt x="355815" y="55994"/>
                  </a:lnTo>
                  <a:lnTo>
                    <a:pt x="355841" y="56553"/>
                  </a:lnTo>
                  <a:lnTo>
                    <a:pt x="356336" y="56464"/>
                  </a:lnTo>
                  <a:lnTo>
                    <a:pt x="356616" y="56502"/>
                  </a:lnTo>
                  <a:lnTo>
                    <a:pt x="357212" y="55676"/>
                  </a:lnTo>
                  <a:lnTo>
                    <a:pt x="357682" y="54914"/>
                  </a:lnTo>
                  <a:lnTo>
                    <a:pt x="358165" y="54140"/>
                  </a:lnTo>
                  <a:close/>
                </a:path>
                <a:path w="384175" h="288925">
                  <a:moveTo>
                    <a:pt x="361886" y="37909"/>
                  </a:moveTo>
                  <a:lnTo>
                    <a:pt x="361403" y="37299"/>
                  </a:lnTo>
                  <a:lnTo>
                    <a:pt x="360997" y="36449"/>
                  </a:lnTo>
                  <a:lnTo>
                    <a:pt x="360603" y="35318"/>
                  </a:lnTo>
                  <a:lnTo>
                    <a:pt x="360476" y="34963"/>
                  </a:lnTo>
                  <a:lnTo>
                    <a:pt x="359664" y="34696"/>
                  </a:lnTo>
                  <a:lnTo>
                    <a:pt x="358813" y="34531"/>
                  </a:lnTo>
                  <a:lnTo>
                    <a:pt x="357416" y="34417"/>
                  </a:lnTo>
                  <a:lnTo>
                    <a:pt x="356781" y="35204"/>
                  </a:lnTo>
                  <a:lnTo>
                    <a:pt x="356095" y="35661"/>
                  </a:lnTo>
                  <a:lnTo>
                    <a:pt x="358851" y="37630"/>
                  </a:lnTo>
                  <a:lnTo>
                    <a:pt x="361886" y="37909"/>
                  </a:lnTo>
                  <a:close/>
                </a:path>
                <a:path w="384175" h="288925">
                  <a:moveTo>
                    <a:pt x="368185" y="35077"/>
                  </a:moveTo>
                  <a:lnTo>
                    <a:pt x="368058" y="34785"/>
                  </a:lnTo>
                  <a:lnTo>
                    <a:pt x="367830" y="34442"/>
                  </a:lnTo>
                  <a:lnTo>
                    <a:pt x="367652" y="34023"/>
                  </a:lnTo>
                  <a:lnTo>
                    <a:pt x="367372" y="34226"/>
                  </a:lnTo>
                  <a:lnTo>
                    <a:pt x="367055" y="34429"/>
                  </a:lnTo>
                  <a:lnTo>
                    <a:pt x="366801" y="34594"/>
                  </a:lnTo>
                  <a:lnTo>
                    <a:pt x="367220" y="34759"/>
                  </a:lnTo>
                  <a:lnTo>
                    <a:pt x="367690" y="34912"/>
                  </a:lnTo>
                  <a:lnTo>
                    <a:pt x="368185" y="35077"/>
                  </a:lnTo>
                  <a:close/>
                </a:path>
                <a:path w="384175" h="288925">
                  <a:moveTo>
                    <a:pt x="373265" y="76873"/>
                  </a:moveTo>
                  <a:lnTo>
                    <a:pt x="372668" y="75196"/>
                  </a:lnTo>
                  <a:lnTo>
                    <a:pt x="371525" y="74396"/>
                  </a:lnTo>
                  <a:lnTo>
                    <a:pt x="369354" y="74307"/>
                  </a:lnTo>
                  <a:lnTo>
                    <a:pt x="369570" y="77698"/>
                  </a:lnTo>
                  <a:lnTo>
                    <a:pt x="373265" y="76873"/>
                  </a:lnTo>
                  <a:close/>
                </a:path>
                <a:path w="384175" h="288925">
                  <a:moveTo>
                    <a:pt x="384149" y="14363"/>
                  </a:moveTo>
                  <a:lnTo>
                    <a:pt x="384060" y="12344"/>
                  </a:lnTo>
                  <a:lnTo>
                    <a:pt x="383984" y="11836"/>
                  </a:lnTo>
                  <a:lnTo>
                    <a:pt x="383857" y="11417"/>
                  </a:lnTo>
                  <a:lnTo>
                    <a:pt x="383311" y="10490"/>
                  </a:lnTo>
                  <a:lnTo>
                    <a:pt x="382803" y="9080"/>
                  </a:lnTo>
                  <a:lnTo>
                    <a:pt x="377164" y="6972"/>
                  </a:lnTo>
                  <a:lnTo>
                    <a:pt x="369455" y="4102"/>
                  </a:lnTo>
                  <a:lnTo>
                    <a:pt x="369455" y="9664"/>
                  </a:lnTo>
                  <a:lnTo>
                    <a:pt x="368617" y="9359"/>
                  </a:lnTo>
                  <a:lnTo>
                    <a:pt x="367944" y="9309"/>
                  </a:lnTo>
                  <a:lnTo>
                    <a:pt x="367550" y="8877"/>
                  </a:lnTo>
                  <a:lnTo>
                    <a:pt x="367449" y="7505"/>
                  </a:lnTo>
                  <a:lnTo>
                    <a:pt x="367957" y="7632"/>
                  </a:lnTo>
                  <a:lnTo>
                    <a:pt x="368592" y="7620"/>
                  </a:lnTo>
                  <a:lnTo>
                    <a:pt x="369239" y="8229"/>
                  </a:lnTo>
                  <a:lnTo>
                    <a:pt x="369354" y="9309"/>
                  </a:lnTo>
                  <a:lnTo>
                    <a:pt x="369455" y="9664"/>
                  </a:lnTo>
                  <a:lnTo>
                    <a:pt x="369455" y="4102"/>
                  </a:lnTo>
                  <a:lnTo>
                    <a:pt x="358495" y="0"/>
                  </a:lnTo>
                  <a:lnTo>
                    <a:pt x="360286" y="2349"/>
                  </a:lnTo>
                  <a:lnTo>
                    <a:pt x="361099" y="5346"/>
                  </a:lnTo>
                  <a:lnTo>
                    <a:pt x="361746" y="8242"/>
                  </a:lnTo>
                  <a:lnTo>
                    <a:pt x="361873" y="9359"/>
                  </a:lnTo>
                  <a:lnTo>
                    <a:pt x="361746" y="9956"/>
                  </a:lnTo>
                  <a:lnTo>
                    <a:pt x="361289" y="11087"/>
                  </a:lnTo>
                  <a:lnTo>
                    <a:pt x="361124" y="11417"/>
                  </a:lnTo>
                  <a:lnTo>
                    <a:pt x="360540" y="12344"/>
                  </a:lnTo>
                  <a:lnTo>
                    <a:pt x="359346" y="12484"/>
                  </a:lnTo>
                  <a:lnTo>
                    <a:pt x="358279" y="13068"/>
                  </a:lnTo>
                  <a:lnTo>
                    <a:pt x="358178" y="13474"/>
                  </a:lnTo>
                  <a:lnTo>
                    <a:pt x="358076" y="13766"/>
                  </a:lnTo>
                  <a:lnTo>
                    <a:pt x="358863" y="14363"/>
                  </a:lnTo>
                  <a:lnTo>
                    <a:pt x="363232" y="19710"/>
                  </a:lnTo>
                  <a:lnTo>
                    <a:pt x="362432" y="21348"/>
                  </a:lnTo>
                  <a:lnTo>
                    <a:pt x="364172" y="23279"/>
                  </a:lnTo>
                  <a:lnTo>
                    <a:pt x="361454" y="23888"/>
                  </a:lnTo>
                  <a:lnTo>
                    <a:pt x="361238" y="25603"/>
                  </a:lnTo>
                  <a:lnTo>
                    <a:pt x="363550" y="26136"/>
                  </a:lnTo>
                  <a:lnTo>
                    <a:pt x="365366" y="27393"/>
                  </a:lnTo>
                  <a:lnTo>
                    <a:pt x="366102" y="30530"/>
                  </a:lnTo>
                  <a:lnTo>
                    <a:pt x="366864" y="30924"/>
                  </a:lnTo>
                  <a:lnTo>
                    <a:pt x="367957" y="32004"/>
                  </a:lnTo>
                  <a:lnTo>
                    <a:pt x="368020" y="30530"/>
                  </a:lnTo>
                  <a:lnTo>
                    <a:pt x="368134" y="26885"/>
                  </a:lnTo>
                  <a:lnTo>
                    <a:pt x="368300" y="24638"/>
                  </a:lnTo>
                  <a:lnTo>
                    <a:pt x="368185" y="23279"/>
                  </a:lnTo>
                  <a:lnTo>
                    <a:pt x="368147" y="22974"/>
                  </a:lnTo>
                  <a:lnTo>
                    <a:pt x="368503" y="21386"/>
                  </a:lnTo>
                  <a:lnTo>
                    <a:pt x="368490" y="19710"/>
                  </a:lnTo>
                  <a:lnTo>
                    <a:pt x="372148" y="20269"/>
                  </a:lnTo>
                  <a:lnTo>
                    <a:pt x="372033" y="19710"/>
                  </a:lnTo>
                  <a:lnTo>
                    <a:pt x="371995" y="19507"/>
                  </a:lnTo>
                  <a:lnTo>
                    <a:pt x="372059" y="16192"/>
                  </a:lnTo>
                  <a:lnTo>
                    <a:pt x="371551" y="16116"/>
                  </a:lnTo>
                  <a:lnTo>
                    <a:pt x="371703" y="15455"/>
                  </a:lnTo>
                  <a:lnTo>
                    <a:pt x="372122" y="15646"/>
                  </a:lnTo>
                  <a:lnTo>
                    <a:pt x="372135" y="15455"/>
                  </a:lnTo>
                  <a:lnTo>
                    <a:pt x="372503" y="12344"/>
                  </a:lnTo>
                  <a:lnTo>
                    <a:pt x="372452" y="11087"/>
                  </a:lnTo>
                  <a:lnTo>
                    <a:pt x="372249" y="9842"/>
                  </a:lnTo>
                  <a:lnTo>
                    <a:pt x="372071" y="9779"/>
                  </a:lnTo>
                  <a:lnTo>
                    <a:pt x="371284" y="8877"/>
                  </a:lnTo>
                  <a:lnTo>
                    <a:pt x="370840" y="8191"/>
                  </a:lnTo>
                  <a:lnTo>
                    <a:pt x="371348" y="7620"/>
                  </a:lnTo>
                  <a:lnTo>
                    <a:pt x="371906" y="6972"/>
                  </a:lnTo>
                  <a:lnTo>
                    <a:pt x="372376" y="7670"/>
                  </a:lnTo>
                  <a:lnTo>
                    <a:pt x="372821" y="8242"/>
                  </a:lnTo>
                  <a:lnTo>
                    <a:pt x="373024" y="8661"/>
                  </a:lnTo>
                  <a:lnTo>
                    <a:pt x="373138" y="9461"/>
                  </a:lnTo>
                  <a:lnTo>
                    <a:pt x="375373" y="9867"/>
                  </a:lnTo>
                  <a:lnTo>
                    <a:pt x="376021" y="10490"/>
                  </a:lnTo>
                  <a:lnTo>
                    <a:pt x="375793" y="13068"/>
                  </a:lnTo>
                  <a:lnTo>
                    <a:pt x="375716" y="13741"/>
                  </a:lnTo>
                  <a:lnTo>
                    <a:pt x="375259" y="16598"/>
                  </a:lnTo>
                  <a:lnTo>
                    <a:pt x="375793" y="16637"/>
                  </a:lnTo>
                  <a:lnTo>
                    <a:pt x="376275" y="16649"/>
                  </a:lnTo>
                  <a:lnTo>
                    <a:pt x="377952" y="14363"/>
                  </a:lnTo>
                  <a:lnTo>
                    <a:pt x="379577" y="14744"/>
                  </a:lnTo>
                  <a:lnTo>
                    <a:pt x="382066" y="16078"/>
                  </a:lnTo>
                  <a:lnTo>
                    <a:pt x="382828" y="16154"/>
                  </a:lnTo>
                  <a:lnTo>
                    <a:pt x="383908" y="16446"/>
                  </a:lnTo>
                  <a:lnTo>
                    <a:pt x="384035" y="14846"/>
                  </a:lnTo>
                  <a:lnTo>
                    <a:pt x="384149" y="14363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7" name="object 147" descr=""/>
            <p:cNvSpPr/>
            <p:nvPr/>
          </p:nvSpPr>
          <p:spPr>
            <a:xfrm>
              <a:off x="4371009" y="5993200"/>
              <a:ext cx="503555" cy="368935"/>
            </a:xfrm>
            <a:custGeom>
              <a:avLst/>
              <a:gdLst/>
              <a:ahLst/>
              <a:cxnLst/>
              <a:rect l="l" t="t" r="r" b="b"/>
              <a:pathLst>
                <a:path w="503554" h="368935">
                  <a:moveTo>
                    <a:pt x="22847" y="74510"/>
                  </a:moveTo>
                  <a:lnTo>
                    <a:pt x="22580" y="74269"/>
                  </a:lnTo>
                  <a:lnTo>
                    <a:pt x="22364" y="73901"/>
                  </a:lnTo>
                  <a:lnTo>
                    <a:pt x="22059" y="73812"/>
                  </a:lnTo>
                  <a:lnTo>
                    <a:pt x="21894" y="73761"/>
                  </a:lnTo>
                  <a:lnTo>
                    <a:pt x="21361" y="74256"/>
                  </a:lnTo>
                  <a:lnTo>
                    <a:pt x="21399" y="74396"/>
                  </a:lnTo>
                  <a:lnTo>
                    <a:pt x="21475" y="74714"/>
                  </a:lnTo>
                  <a:lnTo>
                    <a:pt x="21818" y="74942"/>
                  </a:lnTo>
                  <a:lnTo>
                    <a:pt x="22059" y="75209"/>
                  </a:lnTo>
                  <a:lnTo>
                    <a:pt x="22580" y="74752"/>
                  </a:lnTo>
                  <a:lnTo>
                    <a:pt x="22847" y="74510"/>
                  </a:lnTo>
                  <a:close/>
                </a:path>
                <a:path w="503554" h="368935">
                  <a:moveTo>
                    <a:pt x="31242" y="114503"/>
                  </a:moveTo>
                  <a:close/>
                </a:path>
                <a:path w="503554" h="368935">
                  <a:moveTo>
                    <a:pt x="35826" y="317957"/>
                  </a:moveTo>
                  <a:lnTo>
                    <a:pt x="35267" y="317068"/>
                  </a:lnTo>
                  <a:lnTo>
                    <a:pt x="34963" y="317068"/>
                  </a:lnTo>
                  <a:lnTo>
                    <a:pt x="34785" y="317093"/>
                  </a:lnTo>
                  <a:lnTo>
                    <a:pt x="34201" y="317131"/>
                  </a:lnTo>
                  <a:lnTo>
                    <a:pt x="33616" y="317258"/>
                  </a:lnTo>
                  <a:lnTo>
                    <a:pt x="33032" y="317360"/>
                  </a:lnTo>
                  <a:lnTo>
                    <a:pt x="33108" y="317817"/>
                  </a:lnTo>
                  <a:lnTo>
                    <a:pt x="33108" y="318109"/>
                  </a:lnTo>
                  <a:lnTo>
                    <a:pt x="33845" y="318274"/>
                  </a:lnTo>
                  <a:lnTo>
                    <a:pt x="34518" y="318465"/>
                  </a:lnTo>
                  <a:lnTo>
                    <a:pt x="35204" y="318477"/>
                  </a:lnTo>
                  <a:lnTo>
                    <a:pt x="35407" y="318477"/>
                  </a:lnTo>
                  <a:lnTo>
                    <a:pt x="35826" y="317957"/>
                  </a:lnTo>
                  <a:close/>
                </a:path>
                <a:path w="503554" h="368935">
                  <a:moveTo>
                    <a:pt x="35941" y="131406"/>
                  </a:moveTo>
                  <a:lnTo>
                    <a:pt x="33413" y="130352"/>
                  </a:lnTo>
                  <a:lnTo>
                    <a:pt x="30835" y="129501"/>
                  </a:lnTo>
                  <a:lnTo>
                    <a:pt x="29133" y="126047"/>
                  </a:lnTo>
                  <a:lnTo>
                    <a:pt x="28473" y="125158"/>
                  </a:lnTo>
                  <a:lnTo>
                    <a:pt x="27736" y="124421"/>
                  </a:lnTo>
                  <a:lnTo>
                    <a:pt x="19164" y="121805"/>
                  </a:lnTo>
                  <a:lnTo>
                    <a:pt x="11049" y="119430"/>
                  </a:lnTo>
                  <a:lnTo>
                    <a:pt x="12293" y="120789"/>
                  </a:lnTo>
                  <a:lnTo>
                    <a:pt x="13296" y="122402"/>
                  </a:lnTo>
                  <a:lnTo>
                    <a:pt x="13970" y="124320"/>
                  </a:lnTo>
                  <a:lnTo>
                    <a:pt x="19100" y="126504"/>
                  </a:lnTo>
                  <a:lnTo>
                    <a:pt x="19646" y="126085"/>
                  </a:lnTo>
                  <a:lnTo>
                    <a:pt x="21577" y="124574"/>
                  </a:lnTo>
                  <a:lnTo>
                    <a:pt x="23266" y="124523"/>
                  </a:lnTo>
                  <a:lnTo>
                    <a:pt x="26619" y="127330"/>
                  </a:lnTo>
                  <a:lnTo>
                    <a:pt x="28016" y="128993"/>
                  </a:lnTo>
                  <a:lnTo>
                    <a:pt x="29768" y="130937"/>
                  </a:lnTo>
                  <a:lnTo>
                    <a:pt x="34658" y="132956"/>
                  </a:lnTo>
                  <a:lnTo>
                    <a:pt x="34975" y="132626"/>
                  </a:lnTo>
                  <a:lnTo>
                    <a:pt x="35306" y="132156"/>
                  </a:lnTo>
                  <a:lnTo>
                    <a:pt x="35941" y="131406"/>
                  </a:lnTo>
                  <a:close/>
                </a:path>
                <a:path w="503554" h="368935">
                  <a:moveTo>
                    <a:pt x="36360" y="115493"/>
                  </a:moveTo>
                  <a:lnTo>
                    <a:pt x="36055" y="114769"/>
                  </a:lnTo>
                  <a:lnTo>
                    <a:pt x="35394" y="114261"/>
                  </a:lnTo>
                  <a:lnTo>
                    <a:pt x="34620" y="113830"/>
                  </a:lnTo>
                  <a:lnTo>
                    <a:pt x="33845" y="113385"/>
                  </a:lnTo>
                  <a:lnTo>
                    <a:pt x="33070" y="112928"/>
                  </a:lnTo>
                  <a:lnTo>
                    <a:pt x="32296" y="112483"/>
                  </a:lnTo>
                  <a:lnTo>
                    <a:pt x="31343" y="114642"/>
                  </a:lnTo>
                  <a:lnTo>
                    <a:pt x="32308" y="115925"/>
                  </a:lnTo>
                  <a:lnTo>
                    <a:pt x="33362" y="117017"/>
                  </a:lnTo>
                  <a:lnTo>
                    <a:pt x="34886" y="117170"/>
                  </a:lnTo>
                  <a:lnTo>
                    <a:pt x="36360" y="115493"/>
                  </a:lnTo>
                  <a:close/>
                </a:path>
                <a:path w="503554" h="368935">
                  <a:moveTo>
                    <a:pt x="36741" y="145605"/>
                  </a:moveTo>
                  <a:lnTo>
                    <a:pt x="35280" y="145110"/>
                  </a:lnTo>
                  <a:lnTo>
                    <a:pt x="33820" y="144589"/>
                  </a:lnTo>
                  <a:lnTo>
                    <a:pt x="32359" y="144094"/>
                  </a:lnTo>
                  <a:lnTo>
                    <a:pt x="32550" y="146062"/>
                  </a:lnTo>
                  <a:lnTo>
                    <a:pt x="34150" y="146126"/>
                  </a:lnTo>
                  <a:lnTo>
                    <a:pt x="35534" y="145973"/>
                  </a:lnTo>
                  <a:lnTo>
                    <a:pt x="36741" y="145605"/>
                  </a:lnTo>
                  <a:close/>
                </a:path>
                <a:path w="503554" h="368935">
                  <a:moveTo>
                    <a:pt x="43942" y="312204"/>
                  </a:moveTo>
                  <a:lnTo>
                    <a:pt x="43764" y="312229"/>
                  </a:lnTo>
                  <a:lnTo>
                    <a:pt x="43942" y="312204"/>
                  </a:lnTo>
                  <a:close/>
                </a:path>
                <a:path w="503554" h="368935">
                  <a:moveTo>
                    <a:pt x="58610" y="153162"/>
                  </a:moveTo>
                  <a:lnTo>
                    <a:pt x="43637" y="147993"/>
                  </a:lnTo>
                  <a:lnTo>
                    <a:pt x="34010" y="155943"/>
                  </a:lnTo>
                  <a:lnTo>
                    <a:pt x="33134" y="155549"/>
                  </a:lnTo>
                  <a:lnTo>
                    <a:pt x="32385" y="155282"/>
                  </a:lnTo>
                  <a:lnTo>
                    <a:pt x="31470" y="155117"/>
                  </a:lnTo>
                  <a:lnTo>
                    <a:pt x="34569" y="156260"/>
                  </a:lnTo>
                  <a:lnTo>
                    <a:pt x="30683" y="155054"/>
                  </a:lnTo>
                  <a:lnTo>
                    <a:pt x="30048" y="155016"/>
                  </a:lnTo>
                  <a:lnTo>
                    <a:pt x="29794" y="155054"/>
                  </a:lnTo>
                  <a:lnTo>
                    <a:pt x="30327" y="156095"/>
                  </a:lnTo>
                  <a:lnTo>
                    <a:pt x="31203" y="157213"/>
                  </a:lnTo>
                  <a:lnTo>
                    <a:pt x="31711" y="157835"/>
                  </a:lnTo>
                  <a:lnTo>
                    <a:pt x="27673" y="161163"/>
                  </a:lnTo>
                  <a:lnTo>
                    <a:pt x="26860" y="157594"/>
                  </a:lnTo>
                  <a:lnTo>
                    <a:pt x="25107" y="158089"/>
                  </a:lnTo>
                  <a:lnTo>
                    <a:pt x="23368" y="158635"/>
                  </a:lnTo>
                  <a:lnTo>
                    <a:pt x="21615" y="159105"/>
                  </a:lnTo>
                  <a:lnTo>
                    <a:pt x="33629" y="163944"/>
                  </a:lnTo>
                  <a:lnTo>
                    <a:pt x="39509" y="166268"/>
                  </a:lnTo>
                  <a:lnTo>
                    <a:pt x="29743" y="163042"/>
                  </a:lnTo>
                  <a:lnTo>
                    <a:pt x="19062" y="159550"/>
                  </a:lnTo>
                  <a:lnTo>
                    <a:pt x="17487" y="159550"/>
                  </a:lnTo>
                  <a:lnTo>
                    <a:pt x="16243" y="159169"/>
                  </a:lnTo>
                  <a:lnTo>
                    <a:pt x="15227" y="158305"/>
                  </a:lnTo>
                  <a:lnTo>
                    <a:pt x="292" y="153530"/>
                  </a:lnTo>
                  <a:lnTo>
                    <a:pt x="1739" y="154533"/>
                  </a:lnTo>
                  <a:lnTo>
                    <a:pt x="3175" y="155676"/>
                  </a:lnTo>
                  <a:lnTo>
                    <a:pt x="4660" y="157099"/>
                  </a:lnTo>
                  <a:lnTo>
                    <a:pt x="0" y="159524"/>
                  </a:lnTo>
                  <a:lnTo>
                    <a:pt x="546" y="161315"/>
                  </a:lnTo>
                  <a:lnTo>
                    <a:pt x="7086" y="163944"/>
                  </a:lnTo>
                  <a:lnTo>
                    <a:pt x="10375" y="165239"/>
                  </a:lnTo>
                  <a:lnTo>
                    <a:pt x="9271" y="163817"/>
                  </a:lnTo>
                  <a:lnTo>
                    <a:pt x="9740" y="163563"/>
                  </a:lnTo>
                  <a:lnTo>
                    <a:pt x="10287" y="163042"/>
                  </a:lnTo>
                  <a:lnTo>
                    <a:pt x="11087" y="163245"/>
                  </a:lnTo>
                  <a:lnTo>
                    <a:pt x="11353" y="163918"/>
                  </a:lnTo>
                  <a:lnTo>
                    <a:pt x="11696" y="164350"/>
                  </a:lnTo>
                  <a:lnTo>
                    <a:pt x="10502" y="165290"/>
                  </a:lnTo>
                  <a:lnTo>
                    <a:pt x="32791" y="174028"/>
                  </a:lnTo>
                  <a:lnTo>
                    <a:pt x="40132" y="176834"/>
                  </a:lnTo>
                  <a:lnTo>
                    <a:pt x="40576" y="176263"/>
                  </a:lnTo>
                  <a:lnTo>
                    <a:pt x="40932" y="176758"/>
                  </a:lnTo>
                  <a:lnTo>
                    <a:pt x="41313" y="177152"/>
                  </a:lnTo>
                  <a:lnTo>
                    <a:pt x="41732" y="177457"/>
                  </a:lnTo>
                  <a:lnTo>
                    <a:pt x="43738" y="178231"/>
                  </a:lnTo>
                  <a:lnTo>
                    <a:pt x="44475" y="178308"/>
                  </a:lnTo>
                  <a:lnTo>
                    <a:pt x="45288" y="178219"/>
                  </a:lnTo>
                  <a:lnTo>
                    <a:pt x="46177" y="177952"/>
                  </a:lnTo>
                  <a:lnTo>
                    <a:pt x="46761" y="176263"/>
                  </a:lnTo>
                  <a:lnTo>
                    <a:pt x="48056" y="172504"/>
                  </a:lnTo>
                  <a:lnTo>
                    <a:pt x="51816" y="171665"/>
                  </a:lnTo>
                  <a:lnTo>
                    <a:pt x="53213" y="174879"/>
                  </a:lnTo>
                  <a:lnTo>
                    <a:pt x="53606" y="174294"/>
                  </a:lnTo>
                  <a:lnTo>
                    <a:pt x="53936" y="174028"/>
                  </a:lnTo>
                  <a:lnTo>
                    <a:pt x="53949" y="171665"/>
                  </a:lnTo>
                  <a:lnTo>
                    <a:pt x="53936" y="171107"/>
                  </a:lnTo>
                  <a:lnTo>
                    <a:pt x="54203" y="168681"/>
                  </a:lnTo>
                  <a:lnTo>
                    <a:pt x="56730" y="166268"/>
                  </a:lnTo>
                  <a:lnTo>
                    <a:pt x="56680" y="165290"/>
                  </a:lnTo>
                  <a:lnTo>
                    <a:pt x="56769" y="163944"/>
                  </a:lnTo>
                  <a:lnTo>
                    <a:pt x="56807" y="163677"/>
                  </a:lnTo>
                  <a:lnTo>
                    <a:pt x="55168" y="163588"/>
                  </a:lnTo>
                  <a:lnTo>
                    <a:pt x="53581" y="163944"/>
                  </a:lnTo>
                  <a:lnTo>
                    <a:pt x="51981" y="163042"/>
                  </a:lnTo>
                  <a:lnTo>
                    <a:pt x="51612" y="162877"/>
                  </a:lnTo>
                  <a:lnTo>
                    <a:pt x="51155" y="162725"/>
                  </a:lnTo>
                  <a:lnTo>
                    <a:pt x="52374" y="161163"/>
                  </a:lnTo>
                  <a:lnTo>
                    <a:pt x="56184" y="156260"/>
                  </a:lnTo>
                  <a:lnTo>
                    <a:pt x="56451" y="155943"/>
                  </a:lnTo>
                  <a:lnTo>
                    <a:pt x="58610" y="153162"/>
                  </a:lnTo>
                  <a:close/>
                </a:path>
                <a:path w="503554" h="368935">
                  <a:moveTo>
                    <a:pt x="62420" y="148297"/>
                  </a:moveTo>
                  <a:lnTo>
                    <a:pt x="56146" y="146507"/>
                  </a:lnTo>
                  <a:lnTo>
                    <a:pt x="55791" y="147510"/>
                  </a:lnTo>
                  <a:lnTo>
                    <a:pt x="57581" y="148323"/>
                  </a:lnTo>
                  <a:lnTo>
                    <a:pt x="61175" y="149885"/>
                  </a:lnTo>
                  <a:lnTo>
                    <a:pt x="62420" y="148297"/>
                  </a:lnTo>
                  <a:close/>
                </a:path>
                <a:path w="503554" h="368935">
                  <a:moveTo>
                    <a:pt x="71742" y="368211"/>
                  </a:moveTo>
                  <a:lnTo>
                    <a:pt x="70853" y="367842"/>
                  </a:lnTo>
                  <a:lnTo>
                    <a:pt x="70789" y="368452"/>
                  </a:lnTo>
                  <a:lnTo>
                    <a:pt x="71107" y="368477"/>
                  </a:lnTo>
                  <a:lnTo>
                    <a:pt x="71742" y="368515"/>
                  </a:lnTo>
                  <a:lnTo>
                    <a:pt x="71729" y="368388"/>
                  </a:lnTo>
                  <a:lnTo>
                    <a:pt x="71742" y="368211"/>
                  </a:lnTo>
                  <a:close/>
                </a:path>
                <a:path w="503554" h="368935">
                  <a:moveTo>
                    <a:pt x="73926" y="146824"/>
                  </a:moveTo>
                  <a:lnTo>
                    <a:pt x="71577" y="146583"/>
                  </a:lnTo>
                  <a:lnTo>
                    <a:pt x="70485" y="144919"/>
                  </a:lnTo>
                  <a:lnTo>
                    <a:pt x="70104" y="144335"/>
                  </a:lnTo>
                  <a:lnTo>
                    <a:pt x="68059" y="144805"/>
                  </a:lnTo>
                  <a:lnTo>
                    <a:pt x="66459" y="144919"/>
                  </a:lnTo>
                  <a:lnTo>
                    <a:pt x="65328" y="144576"/>
                  </a:lnTo>
                  <a:lnTo>
                    <a:pt x="70446" y="137998"/>
                  </a:lnTo>
                  <a:lnTo>
                    <a:pt x="70535" y="138264"/>
                  </a:lnTo>
                  <a:lnTo>
                    <a:pt x="70954" y="138303"/>
                  </a:lnTo>
                  <a:lnTo>
                    <a:pt x="71742" y="138353"/>
                  </a:lnTo>
                  <a:lnTo>
                    <a:pt x="70688" y="137998"/>
                  </a:lnTo>
                  <a:lnTo>
                    <a:pt x="59956" y="134518"/>
                  </a:lnTo>
                  <a:lnTo>
                    <a:pt x="52946" y="140296"/>
                  </a:lnTo>
                  <a:lnTo>
                    <a:pt x="58775" y="142633"/>
                  </a:lnTo>
                  <a:lnTo>
                    <a:pt x="72199" y="147891"/>
                  </a:lnTo>
                  <a:lnTo>
                    <a:pt x="73926" y="146824"/>
                  </a:lnTo>
                  <a:close/>
                </a:path>
                <a:path w="503554" h="368935">
                  <a:moveTo>
                    <a:pt x="78105" y="76619"/>
                  </a:moveTo>
                  <a:lnTo>
                    <a:pt x="77431" y="76415"/>
                  </a:lnTo>
                  <a:lnTo>
                    <a:pt x="77089" y="76327"/>
                  </a:lnTo>
                  <a:lnTo>
                    <a:pt x="76949" y="76415"/>
                  </a:lnTo>
                  <a:lnTo>
                    <a:pt x="77406" y="76542"/>
                  </a:lnTo>
                  <a:lnTo>
                    <a:pt x="77787" y="76581"/>
                  </a:lnTo>
                  <a:lnTo>
                    <a:pt x="78105" y="76619"/>
                  </a:lnTo>
                  <a:close/>
                </a:path>
                <a:path w="503554" h="368935">
                  <a:moveTo>
                    <a:pt x="81851" y="77863"/>
                  </a:moveTo>
                  <a:lnTo>
                    <a:pt x="81673" y="77698"/>
                  </a:lnTo>
                  <a:lnTo>
                    <a:pt x="80403" y="77266"/>
                  </a:lnTo>
                  <a:lnTo>
                    <a:pt x="79819" y="77101"/>
                  </a:lnTo>
                  <a:lnTo>
                    <a:pt x="80289" y="77279"/>
                  </a:lnTo>
                  <a:lnTo>
                    <a:pt x="80911" y="77520"/>
                  </a:lnTo>
                  <a:lnTo>
                    <a:pt x="81851" y="77863"/>
                  </a:lnTo>
                  <a:close/>
                </a:path>
                <a:path w="503554" h="368935">
                  <a:moveTo>
                    <a:pt x="84112" y="311696"/>
                  </a:moveTo>
                  <a:lnTo>
                    <a:pt x="83731" y="311518"/>
                  </a:lnTo>
                  <a:lnTo>
                    <a:pt x="83375" y="311378"/>
                  </a:lnTo>
                  <a:lnTo>
                    <a:pt x="83032" y="311251"/>
                  </a:lnTo>
                  <a:lnTo>
                    <a:pt x="83032" y="311721"/>
                  </a:lnTo>
                  <a:lnTo>
                    <a:pt x="83083" y="312178"/>
                  </a:lnTo>
                  <a:lnTo>
                    <a:pt x="83172" y="312623"/>
                  </a:lnTo>
                  <a:lnTo>
                    <a:pt x="83464" y="312331"/>
                  </a:lnTo>
                  <a:lnTo>
                    <a:pt x="83769" y="312039"/>
                  </a:lnTo>
                  <a:lnTo>
                    <a:pt x="84112" y="311696"/>
                  </a:lnTo>
                  <a:close/>
                </a:path>
                <a:path w="503554" h="368935">
                  <a:moveTo>
                    <a:pt x="101625" y="113512"/>
                  </a:moveTo>
                  <a:lnTo>
                    <a:pt x="101079" y="112890"/>
                  </a:lnTo>
                  <a:lnTo>
                    <a:pt x="101523" y="113626"/>
                  </a:lnTo>
                  <a:close/>
                </a:path>
                <a:path w="503554" h="368935">
                  <a:moveTo>
                    <a:pt x="103860" y="142633"/>
                  </a:moveTo>
                  <a:lnTo>
                    <a:pt x="103746" y="141655"/>
                  </a:lnTo>
                  <a:lnTo>
                    <a:pt x="103581" y="140233"/>
                  </a:lnTo>
                  <a:lnTo>
                    <a:pt x="103149" y="136715"/>
                  </a:lnTo>
                  <a:lnTo>
                    <a:pt x="103073" y="136004"/>
                  </a:lnTo>
                  <a:lnTo>
                    <a:pt x="97739" y="136715"/>
                  </a:lnTo>
                  <a:lnTo>
                    <a:pt x="97472" y="136245"/>
                  </a:lnTo>
                  <a:lnTo>
                    <a:pt x="96126" y="133819"/>
                  </a:lnTo>
                  <a:lnTo>
                    <a:pt x="94386" y="134340"/>
                  </a:lnTo>
                  <a:lnTo>
                    <a:pt x="92608" y="134556"/>
                  </a:lnTo>
                  <a:lnTo>
                    <a:pt x="92316" y="134988"/>
                  </a:lnTo>
                  <a:lnTo>
                    <a:pt x="92316" y="140233"/>
                  </a:lnTo>
                  <a:lnTo>
                    <a:pt x="87769" y="139077"/>
                  </a:lnTo>
                  <a:lnTo>
                    <a:pt x="88480" y="136969"/>
                  </a:lnTo>
                  <a:lnTo>
                    <a:pt x="90360" y="137147"/>
                  </a:lnTo>
                  <a:lnTo>
                    <a:pt x="90576" y="136969"/>
                  </a:lnTo>
                  <a:lnTo>
                    <a:pt x="91490" y="136245"/>
                  </a:lnTo>
                  <a:lnTo>
                    <a:pt x="92316" y="140233"/>
                  </a:lnTo>
                  <a:lnTo>
                    <a:pt x="92316" y="134988"/>
                  </a:lnTo>
                  <a:lnTo>
                    <a:pt x="91478" y="136182"/>
                  </a:lnTo>
                  <a:lnTo>
                    <a:pt x="88519" y="136067"/>
                  </a:lnTo>
                  <a:lnTo>
                    <a:pt x="84543" y="135915"/>
                  </a:lnTo>
                  <a:lnTo>
                    <a:pt x="83845" y="136067"/>
                  </a:lnTo>
                  <a:lnTo>
                    <a:pt x="80886" y="134213"/>
                  </a:lnTo>
                  <a:lnTo>
                    <a:pt x="78041" y="132956"/>
                  </a:lnTo>
                  <a:lnTo>
                    <a:pt x="76174" y="130670"/>
                  </a:lnTo>
                  <a:lnTo>
                    <a:pt x="82905" y="122072"/>
                  </a:lnTo>
                  <a:lnTo>
                    <a:pt x="83261" y="121615"/>
                  </a:lnTo>
                  <a:lnTo>
                    <a:pt x="83820" y="121856"/>
                  </a:lnTo>
                  <a:lnTo>
                    <a:pt x="83832" y="121615"/>
                  </a:lnTo>
                  <a:lnTo>
                    <a:pt x="83870" y="120815"/>
                  </a:lnTo>
                  <a:lnTo>
                    <a:pt x="92887" y="109283"/>
                  </a:lnTo>
                  <a:lnTo>
                    <a:pt x="94107" y="110147"/>
                  </a:lnTo>
                  <a:lnTo>
                    <a:pt x="95808" y="112979"/>
                  </a:lnTo>
                  <a:lnTo>
                    <a:pt x="97294" y="112788"/>
                  </a:lnTo>
                  <a:lnTo>
                    <a:pt x="97472" y="111455"/>
                  </a:lnTo>
                  <a:lnTo>
                    <a:pt x="98120" y="109385"/>
                  </a:lnTo>
                  <a:lnTo>
                    <a:pt x="100330" y="109804"/>
                  </a:lnTo>
                  <a:lnTo>
                    <a:pt x="100152" y="109385"/>
                  </a:lnTo>
                  <a:lnTo>
                    <a:pt x="99695" y="108331"/>
                  </a:lnTo>
                  <a:lnTo>
                    <a:pt x="99428" y="107721"/>
                  </a:lnTo>
                  <a:lnTo>
                    <a:pt x="97637" y="108064"/>
                  </a:lnTo>
                  <a:lnTo>
                    <a:pt x="95783" y="108331"/>
                  </a:lnTo>
                  <a:lnTo>
                    <a:pt x="93941" y="107937"/>
                  </a:lnTo>
                  <a:lnTo>
                    <a:pt x="97155" y="103809"/>
                  </a:lnTo>
                  <a:lnTo>
                    <a:pt x="75044" y="122072"/>
                  </a:lnTo>
                  <a:lnTo>
                    <a:pt x="74104" y="121742"/>
                  </a:lnTo>
                  <a:lnTo>
                    <a:pt x="73380" y="121450"/>
                  </a:lnTo>
                  <a:lnTo>
                    <a:pt x="73164" y="121361"/>
                  </a:lnTo>
                  <a:lnTo>
                    <a:pt x="68376" y="118884"/>
                  </a:lnTo>
                  <a:lnTo>
                    <a:pt x="64655" y="118706"/>
                  </a:lnTo>
                  <a:lnTo>
                    <a:pt x="60731" y="121450"/>
                  </a:lnTo>
                  <a:lnTo>
                    <a:pt x="58915" y="117779"/>
                  </a:lnTo>
                  <a:lnTo>
                    <a:pt x="58547" y="118465"/>
                  </a:lnTo>
                  <a:lnTo>
                    <a:pt x="58229" y="118973"/>
                  </a:lnTo>
                  <a:lnTo>
                    <a:pt x="56311" y="123405"/>
                  </a:lnTo>
                  <a:lnTo>
                    <a:pt x="56502" y="124650"/>
                  </a:lnTo>
                  <a:lnTo>
                    <a:pt x="63080" y="127774"/>
                  </a:lnTo>
                  <a:lnTo>
                    <a:pt x="66192" y="129362"/>
                  </a:lnTo>
                  <a:lnTo>
                    <a:pt x="60871" y="133756"/>
                  </a:lnTo>
                  <a:lnTo>
                    <a:pt x="73406" y="138430"/>
                  </a:lnTo>
                  <a:lnTo>
                    <a:pt x="76034" y="138595"/>
                  </a:lnTo>
                  <a:lnTo>
                    <a:pt x="78816" y="138988"/>
                  </a:lnTo>
                  <a:lnTo>
                    <a:pt x="79692" y="139738"/>
                  </a:lnTo>
                  <a:lnTo>
                    <a:pt x="80035" y="140893"/>
                  </a:lnTo>
                  <a:lnTo>
                    <a:pt x="84696" y="142595"/>
                  </a:lnTo>
                  <a:lnTo>
                    <a:pt x="80086" y="141071"/>
                  </a:lnTo>
                  <a:lnTo>
                    <a:pt x="80149" y="143141"/>
                  </a:lnTo>
                  <a:lnTo>
                    <a:pt x="73850" y="146812"/>
                  </a:lnTo>
                  <a:lnTo>
                    <a:pt x="75552" y="146164"/>
                  </a:lnTo>
                  <a:lnTo>
                    <a:pt x="76517" y="148107"/>
                  </a:lnTo>
                  <a:lnTo>
                    <a:pt x="79629" y="148056"/>
                  </a:lnTo>
                  <a:lnTo>
                    <a:pt x="80873" y="148209"/>
                  </a:lnTo>
                  <a:lnTo>
                    <a:pt x="82029" y="150977"/>
                  </a:lnTo>
                  <a:lnTo>
                    <a:pt x="83362" y="151853"/>
                  </a:lnTo>
                  <a:lnTo>
                    <a:pt x="89789" y="152844"/>
                  </a:lnTo>
                  <a:lnTo>
                    <a:pt x="95110" y="152196"/>
                  </a:lnTo>
                  <a:lnTo>
                    <a:pt x="101396" y="150368"/>
                  </a:lnTo>
                  <a:lnTo>
                    <a:pt x="99822" y="149644"/>
                  </a:lnTo>
                  <a:lnTo>
                    <a:pt x="99212" y="149110"/>
                  </a:lnTo>
                  <a:lnTo>
                    <a:pt x="95300" y="149326"/>
                  </a:lnTo>
                  <a:lnTo>
                    <a:pt x="91960" y="149555"/>
                  </a:lnTo>
                  <a:lnTo>
                    <a:pt x="85420" y="150368"/>
                  </a:lnTo>
                  <a:lnTo>
                    <a:pt x="83451" y="149110"/>
                  </a:lnTo>
                  <a:lnTo>
                    <a:pt x="83108" y="148056"/>
                  </a:lnTo>
                  <a:lnTo>
                    <a:pt x="82499" y="146164"/>
                  </a:lnTo>
                  <a:lnTo>
                    <a:pt x="87477" y="143992"/>
                  </a:lnTo>
                  <a:lnTo>
                    <a:pt x="92811" y="143052"/>
                  </a:lnTo>
                  <a:lnTo>
                    <a:pt x="94576" y="142595"/>
                  </a:lnTo>
                  <a:lnTo>
                    <a:pt x="98171" y="141655"/>
                  </a:lnTo>
                  <a:lnTo>
                    <a:pt x="99783" y="142557"/>
                  </a:lnTo>
                  <a:lnTo>
                    <a:pt x="101168" y="145110"/>
                  </a:lnTo>
                  <a:lnTo>
                    <a:pt x="103860" y="142633"/>
                  </a:lnTo>
                  <a:close/>
                </a:path>
                <a:path w="503554" h="368935">
                  <a:moveTo>
                    <a:pt x="116357" y="431"/>
                  </a:moveTo>
                  <a:lnTo>
                    <a:pt x="114820" y="0"/>
                  </a:lnTo>
                  <a:lnTo>
                    <a:pt x="114465" y="1003"/>
                  </a:lnTo>
                  <a:lnTo>
                    <a:pt x="114744" y="1130"/>
                  </a:lnTo>
                  <a:lnTo>
                    <a:pt x="115290" y="1358"/>
                  </a:lnTo>
                  <a:lnTo>
                    <a:pt x="115646" y="1054"/>
                  </a:lnTo>
                  <a:lnTo>
                    <a:pt x="116357" y="431"/>
                  </a:lnTo>
                  <a:close/>
                </a:path>
                <a:path w="503554" h="368935">
                  <a:moveTo>
                    <a:pt x="125183" y="2933"/>
                  </a:moveTo>
                  <a:lnTo>
                    <a:pt x="121691" y="1955"/>
                  </a:lnTo>
                  <a:lnTo>
                    <a:pt x="119557" y="3225"/>
                  </a:lnTo>
                  <a:lnTo>
                    <a:pt x="120510" y="3644"/>
                  </a:lnTo>
                  <a:lnTo>
                    <a:pt x="121462" y="4076"/>
                  </a:lnTo>
                  <a:lnTo>
                    <a:pt x="122428" y="4483"/>
                  </a:lnTo>
                  <a:lnTo>
                    <a:pt x="123393" y="4178"/>
                  </a:lnTo>
                  <a:lnTo>
                    <a:pt x="124320" y="3683"/>
                  </a:lnTo>
                  <a:lnTo>
                    <a:pt x="125183" y="2933"/>
                  </a:lnTo>
                  <a:close/>
                </a:path>
                <a:path w="503554" h="368935">
                  <a:moveTo>
                    <a:pt x="144449" y="325386"/>
                  </a:moveTo>
                  <a:lnTo>
                    <a:pt x="143090" y="325323"/>
                  </a:lnTo>
                  <a:lnTo>
                    <a:pt x="142125" y="325310"/>
                  </a:lnTo>
                  <a:lnTo>
                    <a:pt x="141478" y="325424"/>
                  </a:lnTo>
                  <a:lnTo>
                    <a:pt x="142430" y="325615"/>
                  </a:lnTo>
                  <a:lnTo>
                    <a:pt x="143395" y="325793"/>
                  </a:lnTo>
                  <a:lnTo>
                    <a:pt x="144373" y="325945"/>
                  </a:lnTo>
                  <a:lnTo>
                    <a:pt x="144437" y="325602"/>
                  </a:lnTo>
                  <a:lnTo>
                    <a:pt x="144449" y="325386"/>
                  </a:lnTo>
                  <a:close/>
                </a:path>
                <a:path w="503554" h="368935">
                  <a:moveTo>
                    <a:pt x="169418" y="275374"/>
                  </a:moveTo>
                  <a:lnTo>
                    <a:pt x="166751" y="274370"/>
                  </a:lnTo>
                  <a:lnTo>
                    <a:pt x="166611" y="274243"/>
                  </a:lnTo>
                  <a:lnTo>
                    <a:pt x="165925" y="275069"/>
                  </a:lnTo>
                  <a:lnTo>
                    <a:pt x="165595" y="275450"/>
                  </a:lnTo>
                  <a:lnTo>
                    <a:pt x="165900" y="276364"/>
                  </a:lnTo>
                  <a:lnTo>
                    <a:pt x="165912" y="277025"/>
                  </a:lnTo>
                  <a:lnTo>
                    <a:pt x="167690" y="277164"/>
                  </a:lnTo>
                  <a:lnTo>
                    <a:pt x="168973" y="277075"/>
                  </a:lnTo>
                  <a:lnTo>
                    <a:pt x="169418" y="275374"/>
                  </a:lnTo>
                  <a:close/>
                </a:path>
                <a:path w="503554" h="368935">
                  <a:moveTo>
                    <a:pt x="174498" y="289280"/>
                  </a:moveTo>
                  <a:lnTo>
                    <a:pt x="172948" y="289077"/>
                  </a:lnTo>
                  <a:lnTo>
                    <a:pt x="171564" y="289750"/>
                  </a:lnTo>
                  <a:lnTo>
                    <a:pt x="170154" y="290055"/>
                  </a:lnTo>
                  <a:lnTo>
                    <a:pt x="168173" y="290487"/>
                  </a:lnTo>
                  <a:lnTo>
                    <a:pt x="167347" y="292049"/>
                  </a:lnTo>
                  <a:lnTo>
                    <a:pt x="167894" y="294220"/>
                  </a:lnTo>
                  <a:lnTo>
                    <a:pt x="168059" y="294271"/>
                  </a:lnTo>
                  <a:lnTo>
                    <a:pt x="168910" y="293725"/>
                  </a:lnTo>
                  <a:lnTo>
                    <a:pt x="170586" y="292354"/>
                  </a:lnTo>
                  <a:lnTo>
                    <a:pt x="172046" y="291477"/>
                  </a:lnTo>
                  <a:lnTo>
                    <a:pt x="173672" y="289966"/>
                  </a:lnTo>
                  <a:lnTo>
                    <a:pt x="174498" y="289280"/>
                  </a:lnTo>
                  <a:close/>
                </a:path>
                <a:path w="503554" h="368935">
                  <a:moveTo>
                    <a:pt x="202755" y="240868"/>
                  </a:moveTo>
                  <a:lnTo>
                    <a:pt x="202488" y="240665"/>
                  </a:lnTo>
                  <a:lnTo>
                    <a:pt x="202209" y="240271"/>
                  </a:lnTo>
                  <a:lnTo>
                    <a:pt x="201968" y="240309"/>
                  </a:lnTo>
                  <a:lnTo>
                    <a:pt x="201650" y="240334"/>
                  </a:lnTo>
                  <a:lnTo>
                    <a:pt x="201269" y="240652"/>
                  </a:lnTo>
                  <a:lnTo>
                    <a:pt x="201129" y="240944"/>
                  </a:lnTo>
                  <a:lnTo>
                    <a:pt x="201053" y="241134"/>
                  </a:lnTo>
                  <a:lnTo>
                    <a:pt x="201371" y="241503"/>
                  </a:lnTo>
                  <a:lnTo>
                    <a:pt x="201599" y="241985"/>
                  </a:lnTo>
                  <a:lnTo>
                    <a:pt x="202018" y="241579"/>
                  </a:lnTo>
                  <a:lnTo>
                    <a:pt x="202755" y="240868"/>
                  </a:lnTo>
                  <a:close/>
                </a:path>
                <a:path w="503554" h="368935">
                  <a:moveTo>
                    <a:pt x="320865" y="64770"/>
                  </a:moveTo>
                  <a:lnTo>
                    <a:pt x="320395" y="65278"/>
                  </a:lnTo>
                  <a:lnTo>
                    <a:pt x="319900" y="65747"/>
                  </a:lnTo>
                  <a:lnTo>
                    <a:pt x="318998" y="66903"/>
                  </a:lnTo>
                  <a:lnTo>
                    <a:pt x="317398" y="66522"/>
                  </a:lnTo>
                  <a:lnTo>
                    <a:pt x="317830" y="68059"/>
                  </a:lnTo>
                  <a:lnTo>
                    <a:pt x="319951" y="67894"/>
                  </a:lnTo>
                  <a:lnTo>
                    <a:pt x="320205" y="66167"/>
                  </a:lnTo>
                  <a:lnTo>
                    <a:pt x="320865" y="64770"/>
                  </a:lnTo>
                  <a:close/>
                </a:path>
                <a:path w="503554" h="368935">
                  <a:moveTo>
                    <a:pt x="330225" y="9855"/>
                  </a:moveTo>
                  <a:lnTo>
                    <a:pt x="328549" y="8432"/>
                  </a:lnTo>
                  <a:lnTo>
                    <a:pt x="327533" y="7569"/>
                  </a:lnTo>
                  <a:lnTo>
                    <a:pt x="326428" y="8064"/>
                  </a:lnTo>
                  <a:lnTo>
                    <a:pt x="325564" y="9512"/>
                  </a:lnTo>
                  <a:lnTo>
                    <a:pt x="327901" y="13716"/>
                  </a:lnTo>
                  <a:lnTo>
                    <a:pt x="329552" y="11455"/>
                  </a:lnTo>
                  <a:lnTo>
                    <a:pt x="330225" y="9855"/>
                  </a:lnTo>
                  <a:close/>
                </a:path>
                <a:path w="503554" h="368935">
                  <a:moveTo>
                    <a:pt x="336677" y="112331"/>
                  </a:moveTo>
                  <a:lnTo>
                    <a:pt x="335838" y="110858"/>
                  </a:lnTo>
                  <a:lnTo>
                    <a:pt x="335673" y="110845"/>
                  </a:lnTo>
                  <a:lnTo>
                    <a:pt x="335051" y="112242"/>
                  </a:lnTo>
                  <a:lnTo>
                    <a:pt x="334759" y="112928"/>
                  </a:lnTo>
                  <a:lnTo>
                    <a:pt x="334886" y="113017"/>
                  </a:lnTo>
                  <a:lnTo>
                    <a:pt x="336638" y="112420"/>
                  </a:lnTo>
                  <a:close/>
                </a:path>
                <a:path w="503554" h="368935">
                  <a:moveTo>
                    <a:pt x="337489" y="24333"/>
                  </a:moveTo>
                  <a:lnTo>
                    <a:pt x="337286" y="24231"/>
                  </a:lnTo>
                  <a:lnTo>
                    <a:pt x="337413" y="24307"/>
                  </a:lnTo>
                  <a:close/>
                </a:path>
                <a:path w="503554" h="368935">
                  <a:moveTo>
                    <a:pt x="338924" y="25095"/>
                  </a:moveTo>
                  <a:lnTo>
                    <a:pt x="338442" y="24841"/>
                  </a:lnTo>
                  <a:lnTo>
                    <a:pt x="337959" y="24587"/>
                  </a:lnTo>
                  <a:lnTo>
                    <a:pt x="337489" y="24333"/>
                  </a:lnTo>
                  <a:lnTo>
                    <a:pt x="337667" y="24790"/>
                  </a:lnTo>
                  <a:lnTo>
                    <a:pt x="337832" y="25260"/>
                  </a:lnTo>
                  <a:lnTo>
                    <a:pt x="338035" y="25704"/>
                  </a:lnTo>
                  <a:lnTo>
                    <a:pt x="338429" y="25920"/>
                  </a:lnTo>
                  <a:lnTo>
                    <a:pt x="338632" y="25654"/>
                  </a:lnTo>
                  <a:lnTo>
                    <a:pt x="338772" y="25361"/>
                  </a:lnTo>
                  <a:lnTo>
                    <a:pt x="338924" y="25095"/>
                  </a:lnTo>
                  <a:close/>
                </a:path>
                <a:path w="503554" h="368935">
                  <a:moveTo>
                    <a:pt x="339356" y="23393"/>
                  </a:moveTo>
                  <a:lnTo>
                    <a:pt x="337985" y="22059"/>
                  </a:lnTo>
                  <a:lnTo>
                    <a:pt x="337781" y="22834"/>
                  </a:lnTo>
                  <a:lnTo>
                    <a:pt x="337616" y="23482"/>
                  </a:lnTo>
                  <a:lnTo>
                    <a:pt x="337464" y="24142"/>
                  </a:lnTo>
                  <a:lnTo>
                    <a:pt x="338289" y="23710"/>
                  </a:lnTo>
                  <a:lnTo>
                    <a:pt x="339356" y="23393"/>
                  </a:lnTo>
                  <a:close/>
                </a:path>
                <a:path w="503554" h="368935">
                  <a:moveTo>
                    <a:pt x="341414" y="5080"/>
                  </a:moveTo>
                  <a:lnTo>
                    <a:pt x="341249" y="4991"/>
                  </a:lnTo>
                  <a:lnTo>
                    <a:pt x="341096" y="5003"/>
                  </a:lnTo>
                  <a:lnTo>
                    <a:pt x="340956" y="4978"/>
                  </a:lnTo>
                  <a:lnTo>
                    <a:pt x="340944" y="5105"/>
                  </a:lnTo>
                  <a:lnTo>
                    <a:pt x="340893" y="5308"/>
                  </a:lnTo>
                  <a:lnTo>
                    <a:pt x="341045" y="5397"/>
                  </a:lnTo>
                  <a:lnTo>
                    <a:pt x="341198" y="5372"/>
                  </a:lnTo>
                  <a:lnTo>
                    <a:pt x="341350" y="5410"/>
                  </a:lnTo>
                  <a:lnTo>
                    <a:pt x="341350" y="5283"/>
                  </a:lnTo>
                  <a:lnTo>
                    <a:pt x="341414" y="5080"/>
                  </a:lnTo>
                  <a:close/>
                </a:path>
                <a:path w="503554" h="368935">
                  <a:moveTo>
                    <a:pt x="344170" y="58674"/>
                  </a:moveTo>
                  <a:close/>
                </a:path>
                <a:path w="503554" h="368935">
                  <a:moveTo>
                    <a:pt x="344170" y="58623"/>
                  </a:moveTo>
                  <a:close/>
                </a:path>
                <a:path w="503554" h="368935">
                  <a:moveTo>
                    <a:pt x="345059" y="56997"/>
                  </a:moveTo>
                  <a:lnTo>
                    <a:pt x="344893" y="56934"/>
                  </a:lnTo>
                  <a:lnTo>
                    <a:pt x="344741" y="56896"/>
                  </a:lnTo>
                  <a:lnTo>
                    <a:pt x="344576" y="56832"/>
                  </a:lnTo>
                  <a:lnTo>
                    <a:pt x="344170" y="58623"/>
                  </a:lnTo>
                  <a:lnTo>
                    <a:pt x="344462" y="58051"/>
                  </a:lnTo>
                  <a:lnTo>
                    <a:pt x="345059" y="56997"/>
                  </a:lnTo>
                  <a:close/>
                </a:path>
                <a:path w="503554" h="368935">
                  <a:moveTo>
                    <a:pt x="349326" y="32232"/>
                  </a:moveTo>
                  <a:lnTo>
                    <a:pt x="349021" y="31813"/>
                  </a:lnTo>
                  <a:lnTo>
                    <a:pt x="348830" y="32143"/>
                  </a:lnTo>
                  <a:lnTo>
                    <a:pt x="349326" y="32232"/>
                  </a:lnTo>
                  <a:close/>
                </a:path>
                <a:path w="503554" h="368935">
                  <a:moveTo>
                    <a:pt x="349631" y="98437"/>
                  </a:moveTo>
                  <a:lnTo>
                    <a:pt x="349364" y="98234"/>
                  </a:lnTo>
                  <a:lnTo>
                    <a:pt x="349072" y="97853"/>
                  </a:lnTo>
                  <a:lnTo>
                    <a:pt x="348830" y="97878"/>
                  </a:lnTo>
                  <a:lnTo>
                    <a:pt x="348513" y="97904"/>
                  </a:lnTo>
                  <a:lnTo>
                    <a:pt x="348132" y="98221"/>
                  </a:lnTo>
                  <a:lnTo>
                    <a:pt x="347992" y="98526"/>
                  </a:lnTo>
                  <a:lnTo>
                    <a:pt x="347916" y="98704"/>
                  </a:lnTo>
                  <a:lnTo>
                    <a:pt x="348234" y="99072"/>
                  </a:lnTo>
                  <a:lnTo>
                    <a:pt x="348462" y="99555"/>
                  </a:lnTo>
                  <a:lnTo>
                    <a:pt x="348881" y="99161"/>
                  </a:lnTo>
                  <a:lnTo>
                    <a:pt x="349250" y="98793"/>
                  </a:lnTo>
                  <a:lnTo>
                    <a:pt x="349631" y="98437"/>
                  </a:lnTo>
                  <a:close/>
                </a:path>
                <a:path w="503554" h="368935">
                  <a:moveTo>
                    <a:pt x="351878" y="12712"/>
                  </a:moveTo>
                  <a:lnTo>
                    <a:pt x="351663" y="12636"/>
                  </a:lnTo>
                  <a:lnTo>
                    <a:pt x="351548" y="12839"/>
                  </a:lnTo>
                  <a:lnTo>
                    <a:pt x="351764" y="12776"/>
                  </a:lnTo>
                  <a:close/>
                </a:path>
                <a:path w="503554" h="368935">
                  <a:moveTo>
                    <a:pt x="353568" y="24701"/>
                  </a:moveTo>
                  <a:lnTo>
                    <a:pt x="352158" y="25679"/>
                  </a:lnTo>
                  <a:lnTo>
                    <a:pt x="351764" y="25984"/>
                  </a:lnTo>
                  <a:lnTo>
                    <a:pt x="351980" y="26873"/>
                  </a:lnTo>
                  <a:lnTo>
                    <a:pt x="352069" y="27254"/>
                  </a:lnTo>
                  <a:lnTo>
                    <a:pt x="352259" y="27724"/>
                  </a:lnTo>
                  <a:lnTo>
                    <a:pt x="352539" y="28397"/>
                  </a:lnTo>
                  <a:lnTo>
                    <a:pt x="353021" y="27444"/>
                  </a:lnTo>
                  <a:lnTo>
                    <a:pt x="353174" y="27114"/>
                  </a:lnTo>
                  <a:lnTo>
                    <a:pt x="353491" y="26365"/>
                  </a:lnTo>
                  <a:lnTo>
                    <a:pt x="353517" y="25958"/>
                  </a:lnTo>
                  <a:lnTo>
                    <a:pt x="353568" y="24701"/>
                  </a:lnTo>
                  <a:close/>
                </a:path>
                <a:path w="503554" h="368935">
                  <a:moveTo>
                    <a:pt x="358267" y="55600"/>
                  </a:moveTo>
                  <a:lnTo>
                    <a:pt x="357860" y="54483"/>
                  </a:lnTo>
                  <a:lnTo>
                    <a:pt x="357416" y="54063"/>
                  </a:lnTo>
                  <a:lnTo>
                    <a:pt x="356768" y="53454"/>
                  </a:lnTo>
                  <a:lnTo>
                    <a:pt x="355828" y="53149"/>
                  </a:lnTo>
                  <a:lnTo>
                    <a:pt x="354939" y="52679"/>
                  </a:lnTo>
                  <a:lnTo>
                    <a:pt x="355371" y="46342"/>
                  </a:lnTo>
                  <a:lnTo>
                    <a:pt x="353402" y="46545"/>
                  </a:lnTo>
                  <a:lnTo>
                    <a:pt x="350037" y="46939"/>
                  </a:lnTo>
                  <a:lnTo>
                    <a:pt x="351523" y="51511"/>
                  </a:lnTo>
                  <a:lnTo>
                    <a:pt x="351777" y="51892"/>
                  </a:lnTo>
                  <a:lnTo>
                    <a:pt x="350647" y="54343"/>
                  </a:lnTo>
                  <a:lnTo>
                    <a:pt x="350418" y="54952"/>
                  </a:lnTo>
                  <a:lnTo>
                    <a:pt x="350227" y="55587"/>
                  </a:lnTo>
                  <a:lnTo>
                    <a:pt x="358038" y="58635"/>
                  </a:lnTo>
                  <a:lnTo>
                    <a:pt x="357454" y="57988"/>
                  </a:lnTo>
                  <a:lnTo>
                    <a:pt x="357276" y="57111"/>
                  </a:lnTo>
                  <a:lnTo>
                    <a:pt x="358267" y="55600"/>
                  </a:lnTo>
                  <a:close/>
                </a:path>
                <a:path w="503554" h="368935">
                  <a:moveTo>
                    <a:pt x="382143" y="121259"/>
                  </a:moveTo>
                  <a:lnTo>
                    <a:pt x="381558" y="120878"/>
                  </a:lnTo>
                  <a:lnTo>
                    <a:pt x="381469" y="121018"/>
                  </a:lnTo>
                  <a:lnTo>
                    <a:pt x="382143" y="121259"/>
                  </a:lnTo>
                  <a:close/>
                </a:path>
                <a:path w="503554" h="368935">
                  <a:moveTo>
                    <a:pt x="384263" y="121996"/>
                  </a:moveTo>
                  <a:lnTo>
                    <a:pt x="382143" y="121259"/>
                  </a:lnTo>
                  <a:lnTo>
                    <a:pt x="383463" y="122110"/>
                  </a:lnTo>
                  <a:lnTo>
                    <a:pt x="384263" y="121996"/>
                  </a:lnTo>
                  <a:close/>
                </a:path>
                <a:path w="503554" h="368935">
                  <a:moveTo>
                    <a:pt x="388937" y="94996"/>
                  </a:moveTo>
                  <a:lnTo>
                    <a:pt x="388315" y="94780"/>
                  </a:lnTo>
                  <a:lnTo>
                    <a:pt x="388467" y="94957"/>
                  </a:lnTo>
                  <a:lnTo>
                    <a:pt x="388632" y="95123"/>
                  </a:lnTo>
                  <a:lnTo>
                    <a:pt x="388785" y="95300"/>
                  </a:lnTo>
                  <a:lnTo>
                    <a:pt x="388937" y="94996"/>
                  </a:lnTo>
                  <a:close/>
                </a:path>
                <a:path w="503554" h="368935">
                  <a:moveTo>
                    <a:pt x="396735" y="31711"/>
                  </a:moveTo>
                  <a:lnTo>
                    <a:pt x="396722" y="31584"/>
                  </a:lnTo>
                  <a:lnTo>
                    <a:pt x="396684" y="31343"/>
                  </a:lnTo>
                  <a:lnTo>
                    <a:pt x="396659" y="31203"/>
                  </a:lnTo>
                  <a:lnTo>
                    <a:pt x="396646" y="31038"/>
                  </a:lnTo>
                  <a:lnTo>
                    <a:pt x="396621" y="30899"/>
                  </a:lnTo>
                  <a:lnTo>
                    <a:pt x="396455" y="30899"/>
                  </a:lnTo>
                  <a:lnTo>
                    <a:pt x="396290" y="30911"/>
                  </a:lnTo>
                  <a:lnTo>
                    <a:pt x="396113" y="30911"/>
                  </a:lnTo>
                  <a:lnTo>
                    <a:pt x="396151" y="31089"/>
                  </a:lnTo>
                  <a:lnTo>
                    <a:pt x="396189" y="31242"/>
                  </a:lnTo>
                  <a:lnTo>
                    <a:pt x="396265" y="31534"/>
                  </a:lnTo>
                  <a:lnTo>
                    <a:pt x="396278" y="31673"/>
                  </a:lnTo>
                  <a:lnTo>
                    <a:pt x="396328" y="31800"/>
                  </a:lnTo>
                  <a:lnTo>
                    <a:pt x="396735" y="31737"/>
                  </a:lnTo>
                  <a:close/>
                </a:path>
                <a:path w="503554" h="368935">
                  <a:moveTo>
                    <a:pt x="400710" y="108000"/>
                  </a:moveTo>
                  <a:lnTo>
                    <a:pt x="400215" y="107835"/>
                  </a:lnTo>
                  <a:lnTo>
                    <a:pt x="399783" y="107708"/>
                  </a:lnTo>
                  <a:lnTo>
                    <a:pt x="399161" y="107746"/>
                  </a:lnTo>
                  <a:lnTo>
                    <a:pt x="398970" y="107734"/>
                  </a:lnTo>
                  <a:lnTo>
                    <a:pt x="398767" y="107746"/>
                  </a:lnTo>
                  <a:lnTo>
                    <a:pt x="398818" y="107873"/>
                  </a:lnTo>
                  <a:lnTo>
                    <a:pt x="398868" y="108013"/>
                  </a:lnTo>
                  <a:lnTo>
                    <a:pt x="398957" y="108165"/>
                  </a:lnTo>
                  <a:lnTo>
                    <a:pt x="399554" y="108178"/>
                  </a:lnTo>
                  <a:lnTo>
                    <a:pt x="400138" y="108089"/>
                  </a:lnTo>
                  <a:lnTo>
                    <a:pt x="400710" y="108000"/>
                  </a:lnTo>
                  <a:close/>
                </a:path>
                <a:path w="503554" h="368935">
                  <a:moveTo>
                    <a:pt x="400824" y="97701"/>
                  </a:moveTo>
                  <a:lnTo>
                    <a:pt x="399923" y="99631"/>
                  </a:lnTo>
                  <a:lnTo>
                    <a:pt x="400202" y="99733"/>
                  </a:lnTo>
                  <a:lnTo>
                    <a:pt x="400824" y="97701"/>
                  </a:lnTo>
                  <a:close/>
                </a:path>
                <a:path w="503554" h="368935">
                  <a:moveTo>
                    <a:pt x="401332" y="114795"/>
                  </a:moveTo>
                  <a:lnTo>
                    <a:pt x="396849" y="110667"/>
                  </a:lnTo>
                  <a:lnTo>
                    <a:pt x="396963" y="110451"/>
                  </a:lnTo>
                  <a:lnTo>
                    <a:pt x="397243" y="110172"/>
                  </a:lnTo>
                  <a:lnTo>
                    <a:pt x="395732" y="109918"/>
                  </a:lnTo>
                  <a:lnTo>
                    <a:pt x="394169" y="109905"/>
                  </a:lnTo>
                  <a:lnTo>
                    <a:pt x="389242" y="110185"/>
                  </a:lnTo>
                  <a:lnTo>
                    <a:pt x="386575" y="111582"/>
                  </a:lnTo>
                  <a:lnTo>
                    <a:pt x="384835" y="114223"/>
                  </a:lnTo>
                  <a:lnTo>
                    <a:pt x="385533" y="115049"/>
                  </a:lnTo>
                  <a:lnTo>
                    <a:pt x="386486" y="115608"/>
                  </a:lnTo>
                  <a:lnTo>
                    <a:pt x="387997" y="117436"/>
                  </a:lnTo>
                  <a:lnTo>
                    <a:pt x="388569" y="118706"/>
                  </a:lnTo>
                  <a:lnTo>
                    <a:pt x="389051" y="120446"/>
                  </a:lnTo>
                  <a:lnTo>
                    <a:pt x="388289" y="121704"/>
                  </a:lnTo>
                  <a:lnTo>
                    <a:pt x="385749" y="121780"/>
                  </a:lnTo>
                  <a:lnTo>
                    <a:pt x="384263" y="121996"/>
                  </a:lnTo>
                  <a:lnTo>
                    <a:pt x="392722" y="124955"/>
                  </a:lnTo>
                  <a:lnTo>
                    <a:pt x="394614" y="122936"/>
                  </a:lnTo>
                  <a:lnTo>
                    <a:pt x="396887" y="121577"/>
                  </a:lnTo>
                  <a:lnTo>
                    <a:pt x="399529" y="120802"/>
                  </a:lnTo>
                  <a:lnTo>
                    <a:pt x="397344" y="120319"/>
                  </a:lnTo>
                  <a:lnTo>
                    <a:pt x="396824" y="120205"/>
                  </a:lnTo>
                  <a:lnTo>
                    <a:pt x="395008" y="120319"/>
                  </a:lnTo>
                  <a:lnTo>
                    <a:pt x="392404" y="119824"/>
                  </a:lnTo>
                  <a:lnTo>
                    <a:pt x="391337" y="119456"/>
                  </a:lnTo>
                  <a:lnTo>
                    <a:pt x="391439" y="117741"/>
                  </a:lnTo>
                  <a:lnTo>
                    <a:pt x="393763" y="116674"/>
                  </a:lnTo>
                  <a:lnTo>
                    <a:pt x="396341" y="116116"/>
                  </a:lnTo>
                  <a:lnTo>
                    <a:pt x="399681" y="115811"/>
                  </a:lnTo>
                  <a:lnTo>
                    <a:pt x="400278" y="115290"/>
                  </a:lnTo>
                  <a:lnTo>
                    <a:pt x="401332" y="114795"/>
                  </a:lnTo>
                  <a:close/>
                </a:path>
                <a:path w="503554" h="368935">
                  <a:moveTo>
                    <a:pt x="401535" y="71183"/>
                  </a:moveTo>
                  <a:lnTo>
                    <a:pt x="401218" y="70840"/>
                  </a:lnTo>
                  <a:lnTo>
                    <a:pt x="400964" y="70637"/>
                  </a:lnTo>
                  <a:lnTo>
                    <a:pt x="400723" y="70789"/>
                  </a:lnTo>
                  <a:lnTo>
                    <a:pt x="400545" y="70866"/>
                  </a:lnTo>
                  <a:lnTo>
                    <a:pt x="400875" y="70967"/>
                  </a:lnTo>
                  <a:lnTo>
                    <a:pt x="401205" y="71081"/>
                  </a:lnTo>
                  <a:lnTo>
                    <a:pt x="401535" y="71183"/>
                  </a:lnTo>
                  <a:close/>
                </a:path>
                <a:path w="503554" h="368935">
                  <a:moveTo>
                    <a:pt x="401904" y="71310"/>
                  </a:moveTo>
                  <a:lnTo>
                    <a:pt x="401662" y="71221"/>
                  </a:lnTo>
                  <a:lnTo>
                    <a:pt x="401535" y="71183"/>
                  </a:lnTo>
                  <a:lnTo>
                    <a:pt x="401701" y="71386"/>
                  </a:lnTo>
                  <a:lnTo>
                    <a:pt x="401840" y="71424"/>
                  </a:lnTo>
                  <a:close/>
                </a:path>
                <a:path w="503554" h="368935">
                  <a:moveTo>
                    <a:pt x="402094" y="71907"/>
                  </a:moveTo>
                  <a:lnTo>
                    <a:pt x="401967" y="71818"/>
                  </a:lnTo>
                  <a:lnTo>
                    <a:pt x="401840" y="71970"/>
                  </a:lnTo>
                  <a:lnTo>
                    <a:pt x="402069" y="71932"/>
                  </a:lnTo>
                  <a:close/>
                </a:path>
                <a:path w="503554" h="368935">
                  <a:moveTo>
                    <a:pt x="402158" y="71107"/>
                  </a:moveTo>
                  <a:lnTo>
                    <a:pt x="401967" y="71310"/>
                  </a:lnTo>
                  <a:lnTo>
                    <a:pt x="401828" y="71539"/>
                  </a:lnTo>
                  <a:lnTo>
                    <a:pt x="401916" y="71755"/>
                  </a:lnTo>
                  <a:lnTo>
                    <a:pt x="401993" y="71539"/>
                  </a:lnTo>
                  <a:lnTo>
                    <a:pt x="402069" y="71323"/>
                  </a:lnTo>
                  <a:lnTo>
                    <a:pt x="402158" y="71107"/>
                  </a:lnTo>
                  <a:close/>
                </a:path>
                <a:path w="503554" h="368935">
                  <a:moveTo>
                    <a:pt x="405650" y="122643"/>
                  </a:moveTo>
                  <a:lnTo>
                    <a:pt x="405193" y="122516"/>
                  </a:lnTo>
                  <a:lnTo>
                    <a:pt x="404431" y="122567"/>
                  </a:lnTo>
                  <a:lnTo>
                    <a:pt x="403669" y="122656"/>
                  </a:lnTo>
                  <a:lnTo>
                    <a:pt x="402920" y="122770"/>
                  </a:lnTo>
                  <a:lnTo>
                    <a:pt x="403669" y="122974"/>
                  </a:lnTo>
                  <a:lnTo>
                    <a:pt x="404545" y="123101"/>
                  </a:lnTo>
                  <a:lnTo>
                    <a:pt x="405650" y="122643"/>
                  </a:lnTo>
                  <a:close/>
                </a:path>
                <a:path w="503554" h="368935">
                  <a:moveTo>
                    <a:pt x="406298" y="129667"/>
                  </a:moveTo>
                  <a:lnTo>
                    <a:pt x="406196" y="129514"/>
                  </a:lnTo>
                  <a:lnTo>
                    <a:pt x="405485" y="127292"/>
                  </a:lnTo>
                  <a:lnTo>
                    <a:pt x="404418" y="125742"/>
                  </a:lnTo>
                  <a:lnTo>
                    <a:pt x="400875" y="125298"/>
                  </a:lnTo>
                  <a:lnTo>
                    <a:pt x="400189" y="124409"/>
                  </a:lnTo>
                  <a:lnTo>
                    <a:pt x="400431" y="123304"/>
                  </a:lnTo>
                  <a:lnTo>
                    <a:pt x="398716" y="123748"/>
                  </a:lnTo>
                  <a:lnTo>
                    <a:pt x="397040" y="124383"/>
                  </a:lnTo>
                  <a:lnTo>
                    <a:pt x="395173" y="125387"/>
                  </a:lnTo>
                  <a:lnTo>
                    <a:pt x="394652" y="125615"/>
                  </a:lnTo>
                  <a:lnTo>
                    <a:pt x="406298" y="129667"/>
                  </a:lnTo>
                  <a:close/>
                </a:path>
                <a:path w="503554" h="368935">
                  <a:moveTo>
                    <a:pt x="407136" y="1498"/>
                  </a:moveTo>
                  <a:lnTo>
                    <a:pt x="404939" y="774"/>
                  </a:lnTo>
                  <a:lnTo>
                    <a:pt x="403174" y="1130"/>
                  </a:lnTo>
                  <a:lnTo>
                    <a:pt x="401701" y="2197"/>
                  </a:lnTo>
                  <a:lnTo>
                    <a:pt x="399783" y="3327"/>
                  </a:lnTo>
                  <a:lnTo>
                    <a:pt x="402551" y="4000"/>
                  </a:lnTo>
                  <a:lnTo>
                    <a:pt x="404380" y="3886"/>
                  </a:lnTo>
                  <a:lnTo>
                    <a:pt x="406057" y="2857"/>
                  </a:lnTo>
                  <a:lnTo>
                    <a:pt x="406476" y="2603"/>
                  </a:lnTo>
                  <a:lnTo>
                    <a:pt x="406742" y="2108"/>
                  </a:lnTo>
                  <a:lnTo>
                    <a:pt x="407136" y="1498"/>
                  </a:lnTo>
                  <a:close/>
                </a:path>
                <a:path w="503554" h="368935">
                  <a:moveTo>
                    <a:pt x="408292" y="88163"/>
                  </a:moveTo>
                  <a:lnTo>
                    <a:pt x="408000" y="87617"/>
                  </a:lnTo>
                  <a:lnTo>
                    <a:pt x="407885" y="87045"/>
                  </a:lnTo>
                  <a:lnTo>
                    <a:pt x="405879" y="88112"/>
                  </a:lnTo>
                  <a:lnTo>
                    <a:pt x="405079" y="89700"/>
                  </a:lnTo>
                  <a:lnTo>
                    <a:pt x="404304" y="94132"/>
                  </a:lnTo>
                  <a:lnTo>
                    <a:pt x="402602" y="95935"/>
                  </a:lnTo>
                  <a:lnTo>
                    <a:pt x="400786" y="97701"/>
                  </a:lnTo>
                  <a:lnTo>
                    <a:pt x="403110" y="97243"/>
                  </a:lnTo>
                  <a:lnTo>
                    <a:pt x="404622" y="95846"/>
                  </a:lnTo>
                  <a:lnTo>
                    <a:pt x="405612" y="93789"/>
                  </a:lnTo>
                  <a:lnTo>
                    <a:pt x="406463" y="92036"/>
                  </a:lnTo>
                  <a:lnTo>
                    <a:pt x="407365" y="90309"/>
                  </a:lnTo>
                  <a:lnTo>
                    <a:pt x="408292" y="88163"/>
                  </a:lnTo>
                  <a:close/>
                </a:path>
                <a:path w="503554" h="368935">
                  <a:moveTo>
                    <a:pt x="429920" y="2235"/>
                  </a:moveTo>
                  <a:lnTo>
                    <a:pt x="429742" y="2095"/>
                  </a:lnTo>
                  <a:lnTo>
                    <a:pt x="429082" y="2921"/>
                  </a:lnTo>
                  <a:lnTo>
                    <a:pt x="429666" y="2184"/>
                  </a:lnTo>
                  <a:lnTo>
                    <a:pt x="429844" y="2209"/>
                  </a:lnTo>
                  <a:close/>
                </a:path>
                <a:path w="503554" h="368935">
                  <a:moveTo>
                    <a:pt x="432308" y="2806"/>
                  </a:moveTo>
                  <a:lnTo>
                    <a:pt x="431507" y="2603"/>
                  </a:lnTo>
                  <a:lnTo>
                    <a:pt x="430720" y="2425"/>
                  </a:lnTo>
                  <a:lnTo>
                    <a:pt x="429920" y="2235"/>
                  </a:lnTo>
                  <a:lnTo>
                    <a:pt x="430631" y="2768"/>
                  </a:lnTo>
                  <a:lnTo>
                    <a:pt x="431406" y="3060"/>
                  </a:lnTo>
                  <a:lnTo>
                    <a:pt x="432308" y="2806"/>
                  </a:lnTo>
                  <a:close/>
                </a:path>
                <a:path w="503554" h="368935">
                  <a:moveTo>
                    <a:pt x="432638" y="2895"/>
                  </a:moveTo>
                  <a:lnTo>
                    <a:pt x="432625" y="2768"/>
                  </a:lnTo>
                  <a:lnTo>
                    <a:pt x="432460" y="2768"/>
                  </a:lnTo>
                  <a:lnTo>
                    <a:pt x="432638" y="2895"/>
                  </a:lnTo>
                  <a:close/>
                </a:path>
                <a:path w="503554" h="368935">
                  <a:moveTo>
                    <a:pt x="435063" y="3873"/>
                  </a:moveTo>
                  <a:lnTo>
                    <a:pt x="434759" y="1816"/>
                  </a:lnTo>
                  <a:lnTo>
                    <a:pt x="433781" y="2235"/>
                  </a:lnTo>
                  <a:lnTo>
                    <a:pt x="432752" y="2819"/>
                  </a:lnTo>
                  <a:lnTo>
                    <a:pt x="433489" y="3175"/>
                  </a:lnTo>
                  <a:lnTo>
                    <a:pt x="435063" y="3873"/>
                  </a:lnTo>
                  <a:close/>
                </a:path>
                <a:path w="503554" h="368935">
                  <a:moveTo>
                    <a:pt x="465213" y="29959"/>
                  </a:moveTo>
                  <a:lnTo>
                    <a:pt x="464286" y="28422"/>
                  </a:lnTo>
                  <a:lnTo>
                    <a:pt x="463321" y="26936"/>
                  </a:lnTo>
                  <a:lnTo>
                    <a:pt x="462483" y="25425"/>
                  </a:lnTo>
                  <a:lnTo>
                    <a:pt x="462343" y="26047"/>
                  </a:lnTo>
                  <a:lnTo>
                    <a:pt x="462127" y="26695"/>
                  </a:lnTo>
                  <a:lnTo>
                    <a:pt x="461924" y="27495"/>
                  </a:lnTo>
                  <a:lnTo>
                    <a:pt x="463829" y="29933"/>
                  </a:lnTo>
                  <a:lnTo>
                    <a:pt x="464870" y="31064"/>
                  </a:lnTo>
                  <a:lnTo>
                    <a:pt x="465213" y="29959"/>
                  </a:lnTo>
                  <a:close/>
                </a:path>
                <a:path w="503554" h="368935">
                  <a:moveTo>
                    <a:pt x="472782" y="91300"/>
                  </a:moveTo>
                  <a:lnTo>
                    <a:pt x="470395" y="88938"/>
                  </a:lnTo>
                  <a:lnTo>
                    <a:pt x="468007" y="86728"/>
                  </a:lnTo>
                  <a:lnTo>
                    <a:pt x="464591" y="85496"/>
                  </a:lnTo>
                  <a:lnTo>
                    <a:pt x="461657" y="91732"/>
                  </a:lnTo>
                  <a:lnTo>
                    <a:pt x="462292" y="95338"/>
                  </a:lnTo>
                  <a:lnTo>
                    <a:pt x="467207" y="99377"/>
                  </a:lnTo>
                  <a:lnTo>
                    <a:pt x="468058" y="98450"/>
                  </a:lnTo>
                  <a:lnTo>
                    <a:pt x="468820" y="97497"/>
                  </a:lnTo>
                  <a:lnTo>
                    <a:pt x="470395" y="94576"/>
                  </a:lnTo>
                  <a:lnTo>
                    <a:pt x="471538" y="92887"/>
                  </a:lnTo>
                  <a:lnTo>
                    <a:pt x="472782" y="91300"/>
                  </a:lnTo>
                  <a:close/>
                </a:path>
                <a:path w="503554" h="368935">
                  <a:moveTo>
                    <a:pt x="477164" y="28143"/>
                  </a:moveTo>
                  <a:lnTo>
                    <a:pt x="476669" y="28130"/>
                  </a:lnTo>
                  <a:lnTo>
                    <a:pt x="476986" y="28498"/>
                  </a:lnTo>
                  <a:lnTo>
                    <a:pt x="477164" y="28143"/>
                  </a:lnTo>
                  <a:close/>
                </a:path>
                <a:path w="503554" h="368935">
                  <a:moveTo>
                    <a:pt x="477278" y="117335"/>
                  </a:moveTo>
                  <a:lnTo>
                    <a:pt x="476021" y="116547"/>
                  </a:lnTo>
                  <a:lnTo>
                    <a:pt x="475234" y="114820"/>
                  </a:lnTo>
                  <a:lnTo>
                    <a:pt x="473151" y="115824"/>
                  </a:lnTo>
                  <a:lnTo>
                    <a:pt x="474700" y="118148"/>
                  </a:lnTo>
                  <a:lnTo>
                    <a:pt x="475564" y="117868"/>
                  </a:lnTo>
                  <a:lnTo>
                    <a:pt x="476415" y="117589"/>
                  </a:lnTo>
                  <a:lnTo>
                    <a:pt x="477278" y="117335"/>
                  </a:lnTo>
                  <a:close/>
                </a:path>
                <a:path w="503554" h="368935">
                  <a:moveTo>
                    <a:pt x="480225" y="70180"/>
                  </a:moveTo>
                  <a:lnTo>
                    <a:pt x="479971" y="69634"/>
                  </a:lnTo>
                  <a:lnTo>
                    <a:pt x="479780" y="68618"/>
                  </a:lnTo>
                  <a:lnTo>
                    <a:pt x="479247" y="69570"/>
                  </a:lnTo>
                  <a:lnTo>
                    <a:pt x="478840" y="70027"/>
                  </a:lnTo>
                  <a:lnTo>
                    <a:pt x="478701" y="70942"/>
                  </a:lnTo>
                  <a:lnTo>
                    <a:pt x="479005" y="71424"/>
                  </a:lnTo>
                  <a:lnTo>
                    <a:pt x="479132" y="71869"/>
                  </a:lnTo>
                  <a:lnTo>
                    <a:pt x="479475" y="71450"/>
                  </a:lnTo>
                  <a:lnTo>
                    <a:pt x="479958" y="71081"/>
                  </a:lnTo>
                  <a:lnTo>
                    <a:pt x="480098" y="70612"/>
                  </a:lnTo>
                  <a:lnTo>
                    <a:pt x="480225" y="70180"/>
                  </a:lnTo>
                  <a:close/>
                </a:path>
                <a:path w="503554" h="368935">
                  <a:moveTo>
                    <a:pt x="480555" y="31165"/>
                  </a:moveTo>
                  <a:lnTo>
                    <a:pt x="479386" y="30861"/>
                  </a:lnTo>
                  <a:lnTo>
                    <a:pt x="476211" y="30137"/>
                  </a:lnTo>
                  <a:lnTo>
                    <a:pt x="473519" y="30010"/>
                  </a:lnTo>
                  <a:lnTo>
                    <a:pt x="470585" y="29641"/>
                  </a:lnTo>
                  <a:lnTo>
                    <a:pt x="471284" y="30861"/>
                  </a:lnTo>
                  <a:lnTo>
                    <a:pt x="471728" y="31750"/>
                  </a:lnTo>
                  <a:lnTo>
                    <a:pt x="473075" y="34010"/>
                  </a:lnTo>
                  <a:lnTo>
                    <a:pt x="473710" y="34823"/>
                  </a:lnTo>
                  <a:lnTo>
                    <a:pt x="474065" y="35013"/>
                  </a:lnTo>
                  <a:lnTo>
                    <a:pt x="474853" y="35293"/>
                  </a:lnTo>
                  <a:lnTo>
                    <a:pt x="475437" y="35394"/>
                  </a:lnTo>
                  <a:lnTo>
                    <a:pt x="475805" y="35394"/>
                  </a:lnTo>
                  <a:lnTo>
                    <a:pt x="477316" y="34734"/>
                  </a:lnTo>
                  <a:lnTo>
                    <a:pt x="478561" y="34353"/>
                  </a:lnTo>
                  <a:lnTo>
                    <a:pt x="479767" y="34226"/>
                  </a:lnTo>
                  <a:lnTo>
                    <a:pt x="479450" y="32727"/>
                  </a:lnTo>
                  <a:lnTo>
                    <a:pt x="480555" y="31165"/>
                  </a:lnTo>
                  <a:close/>
                </a:path>
                <a:path w="503554" h="368935">
                  <a:moveTo>
                    <a:pt x="480669" y="79298"/>
                  </a:moveTo>
                  <a:lnTo>
                    <a:pt x="480453" y="79070"/>
                  </a:lnTo>
                  <a:lnTo>
                    <a:pt x="480225" y="79070"/>
                  </a:lnTo>
                  <a:lnTo>
                    <a:pt x="479983" y="79286"/>
                  </a:lnTo>
                  <a:lnTo>
                    <a:pt x="480212" y="79286"/>
                  </a:lnTo>
                  <a:lnTo>
                    <a:pt x="480441" y="79298"/>
                  </a:lnTo>
                  <a:lnTo>
                    <a:pt x="480669" y="79298"/>
                  </a:lnTo>
                  <a:close/>
                </a:path>
                <a:path w="503554" h="368935">
                  <a:moveTo>
                    <a:pt x="481533" y="19392"/>
                  </a:moveTo>
                  <a:lnTo>
                    <a:pt x="481012" y="19202"/>
                  </a:lnTo>
                  <a:lnTo>
                    <a:pt x="480872" y="19837"/>
                  </a:lnTo>
                  <a:lnTo>
                    <a:pt x="480453" y="20396"/>
                  </a:lnTo>
                  <a:lnTo>
                    <a:pt x="479780" y="20624"/>
                  </a:lnTo>
                  <a:lnTo>
                    <a:pt x="478713" y="20980"/>
                  </a:lnTo>
                  <a:lnTo>
                    <a:pt x="477570" y="21158"/>
                  </a:lnTo>
                  <a:lnTo>
                    <a:pt x="476110" y="21488"/>
                  </a:lnTo>
                  <a:lnTo>
                    <a:pt x="476758" y="22479"/>
                  </a:lnTo>
                  <a:lnTo>
                    <a:pt x="477037" y="23317"/>
                  </a:lnTo>
                  <a:lnTo>
                    <a:pt x="477621" y="23698"/>
                  </a:lnTo>
                  <a:lnTo>
                    <a:pt x="478510" y="24320"/>
                  </a:lnTo>
                  <a:lnTo>
                    <a:pt x="479298" y="24320"/>
                  </a:lnTo>
                  <a:lnTo>
                    <a:pt x="480021" y="24091"/>
                  </a:lnTo>
                  <a:lnTo>
                    <a:pt x="481012" y="22758"/>
                  </a:lnTo>
                  <a:lnTo>
                    <a:pt x="480961" y="20955"/>
                  </a:lnTo>
                  <a:lnTo>
                    <a:pt x="481533" y="19392"/>
                  </a:lnTo>
                  <a:close/>
                </a:path>
                <a:path w="503554" h="368935">
                  <a:moveTo>
                    <a:pt x="489927" y="35953"/>
                  </a:moveTo>
                  <a:lnTo>
                    <a:pt x="489762" y="35306"/>
                  </a:lnTo>
                  <a:lnTo>
                    <a:pt x="489623" y="33616"/>
                  </a:lnTo>
                  <a:lnTo>
                    <a:pt x="489597" y="33274"/>
                  </a:lnTo>
                  <a:lnTo>
                    <a:pt x="489559" y="32969"/>
                  </a:lnTo>
                  <a:lnTo>
                    <a:pt x="489115" y="33007"/>
                  </a:lnTo>
                  <a:lnTo>
                    <a:pt x="488759" y="33108"/>
                  </a:lnTo>
                  <a:lnTo>
                    <a:pt x="488467" y="33223"/>
                  </a:lnTo>
                  <a:lnTo>
                    <a:pt x="488302" y="33274"/>
                  </a:lnTo>
                  <a:lnTo>
                    <a:pt x="488442" y="34213"/>
                  </a:lnTo>
                  <a:lnTo>
                    <a:pt x="489242" y="35115"/>
                  </a:lnTo>
                  <a:lnTo>
                    <a:pt x="489927" y="35953"/>
                  </a:lnTo>
                  <a:close/>
                </a:path>
                <a:path w="503554" h="368935">
                  <a:moveTo>
                    <a:pt x="493458" y="36741"/>
                  </a:moveTo>
                  <a:close/>
                </a:path>
                <a:path w="503554" h="368935">
                  <a:moveTo>
                    <a:pt x="494423" y="63017"/>
                  </a:moveTo>
                  <a:lnTo>
                    <a:pt x="494411" y="62814"/>
                  </a:lnTo>
                  <a:lnTo>
                    <a:pt x="494411" y="62331"/>
                  </a:lnTo>
                  <a:lnTo>
                    <a:pt x="494144" y="61849"/>
                  </a:lnTo>
                  <a:lnTo>
                    <a:pt x="493966" y="61290"/>
                  </a:lnTo>
                  <a:lnTo>
                    <a:pt x="493534" y="61645"/>
                  </a:lnTo>
                  <a:lnTo>
                    <a:pt x="493014" y="61899"/>
                  </a:lnTo>
                  <a:lnTo>
                    <a:pt x="493102" y="62560"/>
                  </a:lnTo>
                  <a:lnTo>
                    <a:pt x="493407" y="62992"/>
                  </a:lnTo>
                  <a:lnTo>
                    <a:pt x="493623" y="63436"/>
                  </a:lnTo>
                  <a:lnTo>
                    <a:pt x="493903" y="63233"/>
                  </a:lnTo>
                  <a:lnTo>
                    <a:pt x="494423" y="63017"/>
                  </a:lnTo>
                  <a:close/>
                </a:path>
                <a:path w="503554" h="368935">
                  <a:moveTo>
                    <a:pt x="497916" y="32816"/>
                  </a:moveTo>
                  <a:lnTo>
                    <a:pt x="497243" y="32308"/>
                  </a:lnTo>
                  <a:lnTo>
                    <a:pt x="495769" y="31191"/>
                  </a:lnTo>
                  <a:lnTo>
                    <a:pt x="494601" y="33096"/>
                  </a:lnTo>
                  <a:lnTo>
                    <a:pt x="494652" y="33401"/>
                  </a:lnTo>
                  <a:lnTo>
                    <a:pt x="494639" y="33718"/>
                  </a:lnTo>
                  <a:lnTo>
                    <a:pt x="494588" y="34010"/>
                  </a:lnTo>
                  <a:lnTo>
                    <a:pt x="497801" y="33020"/>
                  </a:lnTo>
                  <a:lnTo>
                    <a:pt x="497878" y="32893"/>
                  </a:lnTo>
                  <a:close/>
                </a:path>
                <a:path w="503554" h="368935">
                  <a:moveTo>
                    <a:pt x="498449" y="111277"/>
                  </a:moveTo>
                  <a:lnTo>
                    <a:pt x="497852" y="110578"/>
                  </a:lnTo>
                  <a:lnTo>
                    <a:pt x="497560" y="110388"/>
                  </a:lnTo>
                  <a:lnTo>
                    <a:pt x="497332" y="110248"/>
                  </a:lnTo>
                  <a:lnTo>
                    <a:pt x="496608" y="110413"/>
                  </a:lnTo>
                  <a:lnTo>
                    <a:pt x="496417" y="111010"/>
                  </a:lnTo>
                  <a:lnTo>
                    <a:pt x="496354" y="111607"/>
                  </a:lnTo>
                  <a:lnTo>
                    <a:pt x="496557" y="111925"/>
                  </a:lnTo>
                  <a:lnTo>
                    <a:pt x="497179" y="111696"/>
                  </a:lnTo>
                  <a:lnTo>
                    <a:pt x="497814" y="111480"/>
                  </a:lnTo>
                  <a:lnTo>
                    <a:pt x="498449" y="111277"/>
                  </a:lnTo>
                  <a:close/>
                </a:path>
                <a:path w="503554" h="368935">
                  <a:moveTo>
                    <a:pt x="502399" y="80327"/>
                  </a:moveTo>
                  <a:lnTo>
                    <a:pt x="502373" y="80175"/>
                  </a:lnTo>
                  <a:lnTo>
                    <a:pt x="502348" y="80022"/>
                  </a:lnTo>
                  <a:lnTo>
                    <a:pt x="502323" y="79857"/>
                  </a:lnTo>
                  <a:lnTo>
                    <a:pt x="502183" y="79921"/>
                  </a:lnTo>
                  <a:lnTo>
                    <a:pt x="501916" y="79984"/>
                  </a:lnTo>
                  <a:lnTo>
                    <a:pt x="501942" y="80251"/>
                  </a:lnTo>
                  <a:lnTo>
                    <a:pt x="502031" y="80454"/>
                  </a:lnTo>
                  <a:lnTo>
                    <a:pt x="502094" y="80657"/>
                  </a:lnTo>
                  <a:lnTo>
                    <a:pt x="502297" y="80441"/>
                  </a:lnTo>
                  <a:close/>
                </a:path>
                <a:path w="503554" h="368935">
                  <a:moveTo>
                    <a:pt x="503110" y="75869"/>
                  </a:moveTo>
                  <a:lnTo>
                    <a:pt x="503059" y="75565"/>
                  </a:lnTo>
                  <a:lnTo>
                    <a:pt x="503034" y="75222"/>
                  </a:lnTo>
                  <a:lnTo>
                    <a:pt x="502869" y="75285"/>
                  </a:lnTo>
                  <a:lnTo>
                    <a:pt x="502564" y="75311"/>
                  </a:lnTo>
                  <a:lnTo>
                    <a:pt x="502526" y="75704"/>
                  </a:lnTo>
                  <a:lnTo>
                    <a:pt x="502577" y="76022"/>
                  </a:lnTo>
                  <a:lnTo>
                    <a:pt x="502589" y="76314"/>
                  </a:lnTo>
                  <a:lnTo>
                    <a:pt x="502767" y="76276"/>
                  </a:lnTo>
                  <a:lnTo>
                    <a:pt x="503072" y="76250"/>
                  </a:lnTo>
                  <a:lnTo>
                    <a:pt x="503110" y="75869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8" name="object 148" descr=""/>
            <p:cNvSpPr/>
            <p:nvPr/>
          </p:nvSpPr>
          <p:spPr>
            <a:xfrm>
              <a:off x="4364215" y="5255572"/>
              <a:ext cx="2094864" cy="1073150"/>
            </a:xfrm>
            <a:custGeom>
              <a:avLst/>
              <a:gdLst/>
              <a:ahLst/>
              <a:cxnLst/>
              <a:rect l="l" t="t" r="r" b="b"/>
              <a:pathLst>
                <a:path w="2094864" h="1073150">
                  <a:moveTo>
                    <a:pt x="33172" y="803617"/>
                  </a:moveTo>
                  <a:lnTo>
                    <a:pt x="31877" y="802233"/>
                  </a:lnTo>
                  <a:lnTo>
                    <a:pt x="30378" y="801039"/>
                  </a:lnTo>
                  <a:lnTo>
                    <a:pt x="29883" y="800265"/>
                  </a:lnTo>
                  <a:lnTo>
                    <a:pt x="28613" y="798207"/>
                  </a:lnTo>
                  <a:lnTo>
                    <a:pt x="26847" y="797712"/>
                  </a:lnTo>
                  <a:lnTo>
                    <a:pt x="26517" y="796963"/>
                  </a:lnTo>
                  <a:lnTo>
                    <a:pt x="26250" y="796366"/>
                  </a:lnTo>
                  <a:lnTo>
                    <a:pt x="19748" y="794156"/>
                  </a:lnTo>
                  <a:lnTo>
                    <a:pt x="19748" y="796963"/>
                  </a:lnTo>
                  <a:lnTo>
                    <a:pt x="19011" y="796798"/>
                  </a:lnTo>
                  <a:lnTo>
                    <a:pt x="19100" y="796671"/>
                  </a:lnTo>
                  <a:lnTo>
                    <a:pt x="19151" y="796544"/>
                  </a:lnTo>
                  <a:lnTo>
                    <a:pt x="19392" y="796366"/>
                  </a:lnTo>
                  <a:lnTo>
                    <a:pt x="19583" y="796455"/>
                  </a:lnTo>
                  <a:lnTo>
                    <a:pt x="19723" y="796493"/>
                  </a:lnTo>
                  <a:lnTo>
                    <a:pt x="19748" y="796963"/>
                  </a:lnTo>
                  <a:lnTo>
                    <a:pt x="19748" y="794156"/>
                  </a:lnTo>
                  <a:lnTo>
                    <a:pt x="13004" y="791933"/>
                  </a:lnTo>
                  <a:lnTo>
                    <a:pt x="13322" y="792772"/>
                  </a:lnTo>
                  <a:lnTo>
                    <a:pt x="13639" y="793356"/>
                  </a:lnTo>
                  <a:lnTo>
                    <a:pt x="15379" y="793508"/>
                  </a:lnTo>
                  <a:lnTo>
                    <a:pt x="16040" y="793838"/>
                  </a:lnTo>
                  <a:lnTo>
                    <a:pt x="17106" y="794169"/>
                  </a:lnTo>
                  <a:lnTo>
                    <a:pt x="12204" y="796544"/>
                  </a:lnTo>
                  <a:lnTo>
                    <a:pt x="11671" y="796505"/>
                  </a:lnTo>
                  <a:lnTo>
                    <a:pt x="8318" y="793699"/>
                  </a:lnTo>
                  <a:lnTo>
                    <a:pt x="8737" y="792695"/>
                  </a:lnTo>
                  <a:lnTo>
                    <a:pt x="9182" y="791933"/>
                  </a:lnTo>
                  <a:lnTo>
                    <a:pt x="9436" y="791679"/>
                  </a:lnTo>
                  <a:lnTo>
                    <a:pt x="9791" y="791235"/>
                  </a:lnTo>
                  <a:lnTo>
                    <a:pt x="9575" y="790816"/>
                  </a:lnTo>
                  <a:lnTo>
                    <a:pt x="0" y="787768"/>
                  </a:lnTo>
                  <a:lnTo>
                    <a:pt x="0" y="795972"/>
                  </a:lnTo>
                  <a:lnTo>
                    <a:pt x="13119" y="801141"/>
                  </a:lnTo>
                  <a:lnTo>
                    <a:pt x="13919" y="800620"/>
                  </a:lnTo>
                  <a:lnTo>
                    <a:pt x="14935" y="800366"/>
                  </a:lnTo>
                  <a:lnTo>
                    <a:pt x="16332" y="800519"/>
                  </a:lnTo>
                  <a:lnTo>
                    <a:pt x="17094" y="802690"/>
                  </a:lnTo>
                  <a:lnTo>
                    <a:pt x="18694" y="803313"/>
                  </a:lnTo>
                  <a:lnTo>
                    <a:pt x="19799" y="802754"/>
                  </a:lnTo>
                  <a:lnTo>
                    <a:pt x="21018" y="802792"/>
                  </a:lnTo>
                  <a:lnTo>
                    <a:pt x="23876" y="803300"/>
                  </a:lnTo>
                  <a:lnTo>
                    <a:pt x="25196" y="802792"/>
                  </a:lnTo>
                  <a:lnTo>
                    <a:pt x="26365" y="800811"/>
                  </a:lnTo>
                  <a:lnTo>
                    <a:pt x="27063" y="800671"/>
                  </a:lnTo>
                  <a:lnTo>
                    <a:pt x="27647" y="800366"/>
                  </a:lnTo>
                  <a:lnTo>
                    <a:pt x="27838" y="800265"/>
                  </a:lnTo>
                  <a:lnTo>
                    <a:pt x="28397" y="801154"/>
                  </a:lnTo>
                  <a:lnTo>
                    <a:pt x="28905" y="801916"/>
                  </a:lnTo>
                  <a:lnTo>
                    <a:pt x="30378" y="804392"/>
                  </a:lnTo>
                  <a:lnTo>
                    <a:pt x="33172" y="803617"/>
                  </a:lnTo>
                  <a:close/>
                </a:path>
                <a:path w="2094864" h="1073150">
                  <a:moveTo>
                    <a:pt x="39751" y="923645"/>
                  </a:moveTo>
                  <a:lnTo>
                    <a:pt x="0" y="909789"/>
                  </a:lnTo>
                  <a:lnTo>
                    <a:pt x="0" y="920318"/>
                  </a:lnTo>
                  <a:lnTo>
                    <a:pt x="1765" y="920762"/>
                  </a:lnTo>
                  <a:lnTo>
                    <a:pt x="3771" y="920978"/>
                  </a:lnTo>
                  <a:lnTo>
                    <a:pt x="4762" y="923264"/>
                  </a:lnTo>
                  <a:lnTo>
                    <a:pt x="0" y="927239"/>
                  </a:lnTo>
                  <a:lnTo>
                    <a:pt x="0" y="929259"/>
                  </a:lnTo>
                  <a:lnTo>
                    <a:pt x="6451" y="931773"/>
                  </a:lnTo>
                  <a:lnTo>
                    <a:pt x="0" y="929627"/>
                  </a:lnTo>
                  <a:lnTo>
                    <a:pt x="0" y="939457"/>
                  </a:lnTo>
                  <a:lnTo>
                    <a:pt x="5207" y="941476"/>
                  </a:lnTo>
                  <a:lnTo>
                    <a:pt x="0" y="939838"/>
                  </a:lnTo>
                  <a:lnTo>
                    <a:pt x="0" y="969911"/>
                  </a:lnTo>
                  <a:lnTo>
                    <a:pt x="1295" y="970521"/>
                  </a:lnTo>
                  <a:lnTo>
                    <a:pt x="2717" y="970724"/>
                  </a:lnTo>
                  <a:lnTo>
                    <a:pt x="5054" y="970076"/>
                  </a:lnTo>
                  <a:lnTo>
                    <a:pt x="6616" y="969467"/>
                  </a:lnTo>
                  <a:lnTo>
                    <a:pt x="6870" y="966762"/>
                  </a:lnTo>
                  <a:lnTo>
                    <a:pt x="6591" y="966101"/>
                  </a:lnTo>
                  <a:lnTo>
                    <a:pt x="6972" y="965606"/>
                  </a:lnTo>
                  <a:lnTo>
                    <a:pt x="7023" y="965073"/>
                  </a:lnTo>
                  <a:lnTo>
                    <a:pt x="6350" y="964577"/>
                  </a:lnTo>
                  <a:lnTo>
                    <a:pt x="9842" y="961936"/>
                  </a:lnTo>
                  <a:lnTo>
                    <a:pt x="39751" y="923645"/>
                  </a:lnTo>
                  <a:close/>
                </a:path>
                <a:path w="2094864" h="1073150">
                  <a:moveTo>
                    <a:pt x="49377" y="823937"/>
                  </a:moveTo>
                  <a:lnTo>
                    <a:pt x="37084" y="819924"/>
                  </a:lnTo>
                  <a:lnTo>
                    <a:pt x="25844" y="815898"/>
                  </a:lnTo>
                  <a:lnTo>
                    <a:pt x="2806" y="838390"/>
                  </a:lnTo>
                  <a:lnTo>
                    <a:pt x="5600" y="839457"/>
                  </a:lnTo>
                  <a:lnTo>
                    <a:pt x="8407" y="840473"/>
                  </a:lnTo>
                  <a:lnTo>
                    <a:pt x="11201" y="841514"/>
                  </a:lnTo>
                  <a:lnTo>
                    <a:pt x="2451" y="838746"/>
                  </a:lnTo>
                  <a:lnTo>
                    <a:pt x="0" y="841146"/>
                  </a:lnTo>
                  <a:lnTo>
                    <a:pt x="0" y="845045"/>
                  </a:lnTo>
                  <a:lnTo>
                    <a:pt x="10210" y="849160"/>
                  </a:lnTo>
                  <a:lnTo>
                    <a:pt x="14998" y="851039"/>
                  </a:lnTo>
                  <a:lnTo>
                    <a:pt x="15138" y="850811"/>
                  </a:lnTo>
                  <a:lnTo>
                    <a:pt x="17195" y="850074"/>
                  </a:lnTo>
                  <a:lnTo>
                    <a:pt x="18719" y="851877"/>
                  </a:lnTo>
                  <a:lnTo>
                    <a:pt x="22796" y="852462"/>
                  </a:lnTo>
                  <a:lnTo>
                    <a:pt x="24828" y="852385"/>
                  </a:lnTo>
                  <a:lnTo>
                    <a:pt x="26047" y="850519"/>
                  </a:lnTo>
                  <a:lnTo>
                    <a:pt x="26073" y="850074"/>
                  </a:lnTo>
                  <a:lnTo>
                    <a:pt x="23710" y="847737"/>
                  </a:lnTo>
                  <a:lnTo>
                    <a:pt x="25285" y="846607"/>
                  </a:lnTo>
                  <a:lnTo>
                    <a:pt x="26581" y="846912"/>
                  </a:lnTo>
                  <a:lnTo>
                    <a:pt x="28968" y="848372"/>
                  </a:lnTo>
                  <a:lnTo>
                    <a:pt x="30213" y="849083"/>
                  </a:lnTo>
                  <a:lnTo>
                    <a:pt x="33045" y="852271"/>
                  </a:lnTo>
                  <a:lnTo>
                    <a:pt x="35306" y="852855"/>
                  </a:lnTo>
                  <a:lnTo>
                    <a:pt x="38023" y="852131"/>
                  </a:lnTo>
                  <a:lnTo>
                    <a:pt x="37960" y="851877"/>
                  </a:lnTo>
                  <a:lnTo>
                    <a:pt x="38049" y="850696"/>
                  </a:lnTo>
                  <a:lnTo>
                    <a:pt x="38150" y="850519"/>
                  </a:lnTo>
                  <a:lnTo>
                    <a:pt x="39014" y="850049"/>
                  </a:lnTo>
                  <a:lnTo>
                    <a:pt x="39141" y="849998"/>
                  </a:lnTo>
                  <a:lnTo>
                    <a:pt x="38950" y="850023"/>
                  </a:lnTo>
                  <a:lnTo>
                    <a:pt x="39204" y="849528"/>
                  </a:lnTo>
                  <a:lnTo>
                    <a:pt x="39801" y="848855"/>
                  </a:lnTo>
                  <a:lnTo>
                    <a:pt x="35013" y="848791"/>
                  </a:lnTo>
                  <a:lnTo>
                    <a:pt x="34632" y="848804"/>
                  </a:lnTo>
                  <a:lnTo>
                    <a:pt x="34709" y="848029"/>
                  </a:lnTo>
                  <a:lnTo>
                    <a:pt x="35128" y="848194"/>
                  </a:lnTo>
                  <a:lnTo>
                    <a:pt x="35191" y="848588"/>
                  </a:lnTo>
                  <a:lnTo>
                    <a:pt x="35026" y="848766"/>
                  </a:lnTo>
                  <a:lnTo>
                    <a:pt x="39751" y="848766"/>
                  </a:lnTo>
                  <a:lnTo>
                    <a:pt x="39357" y="848029"/>
                  </a:lnTo>
                  <a:lnTo>
                    <a:pt x="38925" y="847242"/>
                  </a:lnTo>
                  <a:lnTo>
                    <a:pt x="38455" y="846607"/>
                  </a:lnTo>
                  <a:lnTo>
                    <a:pt x="37998" y="846010"/>
                  </a:lnTo>
                  <a:lnTo>
                    <a:pt x="37706" y="845578"/>
                  </a:lnTo>
                  <a:lnTo>
                    <a:pt x="37071" y="844638"/>
                  </a:lnTo>
                  <a:lnTo>
                    <a:pt x="36372" y="844867"/>
                  </a:lnTo>
                  <a:lnTo>
                    <a:pt x="35661" y="845261"/>
                  </a:lnTo>
                  <a:lnTo>
                    <a:pt x="33997" y="845426"/>
                  </a:lnTo>
                  <a:lnTo>
                    <a:pt x="32816" y="845578"/>
                  </a:lnTo>
                  <a:lnTo>
                    <a:pt x="29806" y="843495"/>
                  </a:lnTo>
                  <a:lnTo>
                    <a:pt x="27279" y="841514"/>
                  </a:lnTo>
                  <a:lnTo>
                    <a:pt x="25412" y="840054"/>
                  </a:lnTo>
                  <a:lnTo>
                    <a:pt x="45834" y="826185"/>
                  </a:lnTo>
                  <a:lnTo>
                    <a:pt x="47040" y="826020"/>
                  </a:lnTo>
                  <a:lnTo>
                    <a:pt x="48107" y="825385"/>
                  </a:lnTo>
                  <a:lnTo>
                    <a:pt x="49250" y="824115"/>
                  </a:lnTo>
                  <a:lnTo>
                    <a:pt x="49377" y="823937"/>
                  </a:lnTo>
                  <a:close/>
                </a:path>
                <a:path w="2094864" h="1073150">
                  <a:moveTo>
                    <a:pt x="54864" y="989406"/>
                  </a:moveTo>
                  <a:lnTo>
                    <a:pt x="54546" y="989457"/>
                  </a:lnTo>
                  <a:lnTo>
                    <a:pt x="30378" y="988834"/>
                  </a:lnTo>
                  <a:lnTo>
                    <a:pt x="32029" y="988034"/>
                  </a:lnTo>
                  <a:lnTo>
                    <a:pt x="33121" y="986091"/>
                  </a:lnTo>
                  <a:lnTo>
                    <a:pt x="28854" y="985989"/>
                  </a:lnTo>
                  <a:lnTo>
                    <a:pt x="28359" y="986180"/>
                  </a:lnTo>
                  <a:lnTo>
                    <a:pt x="29133" y="988796"/>
                  </a:lnTo>
                  <a:lnTo>
                    <a:pt x="17767" y="988504"/>
                  </a:lnTo>
                  <a:lnTo>
                    <a:pt x="13766" y="988402"/>
                  </a:lnTo>
                  <a:lnTo>
                    <a:pt x="13347" y="988390"/>
                  </a:lnTo>
                  <a:lnTo>
                    <a:pt x="10807" y="988326"/>
                  </a:lnTo>
                  <a:lnTo>
                    <a:pt x="10807" y="995972"/>
                  </a:lnTo>
                  <a:lnTo>
                    <a:pt x="9512" y="997369"/>
                  </a:lnTo>
                  <a:lnTo>
                    <a:pt x="8293" y="997750"/>
                  </a:lnTo>
                  <a:lnTo>
                    <a:pt x="6324" y="997508"/>
                  </a:lnTo>
                  <a:lnTo>
                    <a:pt x="5105" y="996899"/>
                  </a:lnTo>
                  <a:lnTo>
                    <a:pt x="2984" y="995476"/>
                  </a:lnTo>
                  <a:lnTo>
                    <a:pt x="622" y="993711"/>
                  </a:lnTo>
                  <a:lnTo>
                    <a:pt x="6794" y="988314"/>
                  </a:lnTo>
                  <a:lnTo>
                    <a:pt x="7645" y="990511"/>
                  </a:lnTo>
                  <a:lnTo>
                    <a:pt x="8343" y="992543"/>
                  </a:lnTo>
                  <a:lnTo>
                    <a:pt x="9855" y="995260"/>
                  </a:lnTo>
                  <a:lnTo>
                    <a:pt x="10807" y="995972"/>
                  </a:lnTo>
                  <a:lnTo>
                    <a:pt x="10807" y="988326"/>
                  </a:lnTo>
                  <a:lnTo>
                    <a:pt x="10553" y="988314"/>
                  </a:lnTo>
                  <a:lnTo>
                    <a:pt x="0" y="988047"/>
                  </a:lnTo>
                  <a:lnTo>
                    <a:pt x="0" y="1040968"/>
                  </a:lnTo>
                  <a:lnTo>
                    <a:pt x="3098" y="1039164"/>
                  </a:lnTo>
                  <a:lnTo>
                    <a:pt x="3327" y="1037640"/>
                  </a:lnTo>
                  <a:lnTo>
                    <a:pt x="3581" y="1036104"/>
                  </a:lnTo>
                  <a:lnTo>
                    <a:pt x="3924" y="1033081"/>
                  </a:lnTo>
                  <a:lnTo>
                    <a:pt x="4025" y="1031494"/>
                  </a:lnTo>
                  <a:lnTo>
                    <a:pt x="4191" y="1029589"/>
                  </a:lnTo>
                  <a:lnTo>
                    <a:pt x="8763" y="1031494"/>
                  </a:lnTo>
                  <a:lnTo>
                    <a:pt x="12877" y="1030325"/>
                  </a:lnTo>
                  <a:lnTo>
                    <a:pt x="15595" y="1029589"/>
                  </a:lnTo>
                  <a:lnTo>
                    <a:pt x="20535" y="1025486"/>
                  </a:lnTo>
                  <a:lnTo>
                    <a:pt x="18313" y="1020724"/>
                  </a:lnTo>
                  <a:lnTo>
                    <a:pt x="20002" y="1019886"/>
                  </a:lnTo>
                  <a:lnTo>
                    <a:pt x="21628" y="1019467"/>
                  </a:lnTo>
                  <a:lnTo>
                    <a:pt x="23723" y="1017397"/>
                  </a:lnTo>
                  <a:lnTo>
                    <a:pt x="24218" y="1015758"/>
                  </a:lnTo>
                  <a:lnTo>
                    <a:pt x="25730" y="1012875"/>
                  </a:lnTo>
                  <a:lnTo>
                    <a:pt x="26873" y="1011859"/>
                  </a:lnTo>
                  <a:lnTo>
                    <a:pt x="30505" y="1012024"/>
                  </a:lnTo>
                  <a:lnTo>
                    <a:pt x="30683" y="1011859"/>
                  </a:lnTo>
                  <a:lnTo>
                    <a:pt x="31623" y="1010970"/>
                  </a:lnTo>
                  <a:lnTo>
                    <a:pt x="33528" y="1007491"/>
                  </a:lnTo>
                  <a:lnTo>
                    <a:pt x="35217" y="1005878"/>
                  </a:lnTo>
                  <a:lnTo>
                    <a:pt x="36461" y="999858"/>
                  </a:lnTo>
                  <a:lnTo>
                    <a:pt x="37884" y="997750"/>
                  </a:lnTo>
                  <a:lnTo>
                    <a:pt x="38468" y="996899"/>
                  </a:lnTo>
                  <a:lnTo>
                    <a:pt x="41732" y="994727"/>
                  </a:lnTo>
                  <a:lnTo>
                    <a:pt x="45008" y="997089"/>
                  </a:lnTo>
                  <a:lnTo>
                    <a:pt x="48196" y="996073"/>
                  </a:lnTo>
                  <a:lnTo>
                    <a:pt x="49580" y="994727"/>
                  </a:lnTo>
                  <a:lnTo>
                    <a:pt x="53568" y="990904"/>
                  </a:lnTo>
                  <a:lnTo>
                    <a:pt x="54825" y="989457"/>
                  </a:lnTo>
                  <a:close/>
                </a:path>
                <a:path w="2094864" h="1073150">
                  <a:moveTo>
                    <a:pt x="60579" y="1070495"/>
                  </a:moveTo>
                  <a:lnTo>
                    <a:pt x="60198" y="1068819"/>
                  </a:lnTo>
                  <a:lnTo>
                    <a:pt x="59918" y="1070152"/>
                  </a:lnTo>
                  <a:lnTo>
                    <a:pt x="59842" y="1071410"/>
                  </a:lnTo>
                  <a:lnTo>
                    <a:pt x="59867" y="1072692"/>
                  </a:lnTo>
                  <a:lnTo>
                    <a:pt x="60515" y="1071219"/>
                  </a:lnTo>
                  <a:lnTo>
                    <a:pt x="60579" y="1070495"/>
                  </a:lnTo>
                  <a:close/>
                </a:path>
                <a:path w="2094864" h="1073150">
                  <a:moveTo>
                    <a:pt x="77520" y="813689"/>
                  </a:moveTo>
                  <a:lnTo>
                    <a:pt x="59283" y="807389"/>
                  </a:lnTo>
                  <a:lnTo>
                    <a:pt x="59131" y="806780"/>
                  </a:lnTo>
                  <a:lnTo>
                    <a:pt x="57823" y="806157"/>
                  </a:lnTo>
                  <a:lnTo>
                    <a:pt x="56705" y="805980"/>
                  </a:lnTo>
                  <a:lnTo>
                    <a:pt x="55689" y="806145"/>
                  </a:lnTo>
                  <a:lnTo>
                    <a:pt x="40932" y="801154"/>
                  </a:lnTo>
                  <a:lnTo>
                    <a:pt x="33032" y="808863"/>
                  </a:lnTo>
                  <a:lnTo>
                    <a:pt x="48856" y="814908"/>
                  </a:lnTo>
                  <a:lnTo>
                    <a:pt x="48844" y="815505"/>
                  </a:lnTo>
                  <a:lnTo>
                    <a:pt x="44526" y="814146"/>
                  </a:lnTo>
                  <a:lnTo>
                    <a:pt x="31648" y="810221"/>
                  </a:lnTo>
                  <a:lnTo>
                    <a:pt x="27813" y="813981"/>
                  </a:lnTo>
                  <a:lnTo>
                    <a:pt x="42418" y="820026"/>
                  </a:lnTo>
                  <a:lnTo>
                    <a:pt x="50266" y="823188"/>
                  </a:lnTo>
                  <a:lnTo>
                    <a:pt x="61569" y="815505"/>
                  </a:lnTo>
                  <a:lnTo>
                    <a:pt x="74231" y="817473"/>
                  </a:lnTo>
                  <a:lnTo>
                    <a:pt x="77520" y="813689"/>
                  </a:lnTo>
                  <a:close/>
                </a:path>
                <a:path w="2094864" h="1073150">
                  <a:moveTo>
                    <a:pt x="90424" y="748550"/>
                  </a:moveTo>
                  <a:lnTo>
                    <a:pt x="88442" y="746366"/>
                  </a:lnTo>
                  <a:lnTo>
                    <a:pt x="88099" y="746658"/>
                  </a:lnTo>
                  <a:lnTo>
                    <a:pt x="87503" y="747115"/>
                  </a:lnTo>
                  <a:lnTo>
                    <a:pt x="87528" y="747483"/>
                  </a:lnTo>
                  <a:lnTo>
                    <a:pt x="87541" y="747661"/>
                  </a:lnTo>
                  <a:lnTo>
                    <a:pt x="87109" y="747776"/>
                  </a:lnTo>
                  <a:lnTo>
                    <a:pt x="87350" y="748525"/>
                  </a:lnTo>
                  <a:lnTo>
                    <a:pt x="87782" y="749147"/>
                  </a:lnTo>
                  <a:lnTo>
                    <a:pt x="88950" y="749287"/>
                  </a:lnTo>
                  <a:lnTo>
                    <a:pt x="88709" y="749947"/>
                  </a:lnTo>
                  <a:lnTo>
                    <a:pt x="88557" y="751027"/>
                  </a:lnTo>
                  <a:lnTo>
                    <a:pt x="88252" y="751420"/>
                  </a:lnTo>
                  <a:lnTo>
                    <a:pt x="87630" y="751217"/>
                  </a:lnTo>
                  <a:lnTo>
                    <a:pt x="87007" y="751027"/>
                  </a:lnTo>
                  <a:lnTo>
                    <a:pt x="86398" y="750811"/>
                  </a:lnTo>
                  <a:lnTo>
                    <a:pt x="86753" y="751878"/>
                  </a:lnTo>
                  <a:lnTo>
                    <a:pt x="87223" y="753135"/>
                  </a:lnTo>
                  <a:lnTo>
                    <a:pt x="87490" y="753935"/>
                  </a:lnTo>
                  <a:lnTo>
                    <a:pt x="88125" y="753148"/>
                  </a:lnTo>
                  <a:lnTo>
                    <a:pt x="88734" y="752436"/>
                  </a:lnTo>
                  <a:lnTo>
                    <a:pt x="90208" y="750112"/>
                  </a:lnTo>
                  <a:lnTo>
                    <a:pt x="90424" y="748550"/>
                  </a:lnTo>
                  <a:close/>
                </a:path>
                <a:path w="2094864" h="1073150">
                  <a:moveTo>
                    <a:pt x="160616" y="1038542"/>
                  </a:moveTo>
                  <a:lnTo>
                    <a:pt x="160464" y="1038555"/>
                  </a:lnTo>
                  <a:lnTo>
                    <a:pt x="160312" y="1038593"/>
                  </a:lnTo>
                  <a:lnTo>
                    <a:pt x="160159" y="1038631"/>
                  </a:lnTo>
                  <a:lnTo>
                    <a:pt x="160248" y="1038783"/>
                  </a:lnTo>
                  <a:lnTo>
                    <a:pt x="160375" y="1038720"/>
                  </a:lnTo>
                  <a:lnTo>
                    <a:pt x="160502" y="1038644"/>
                  </a:lnTo>
                  <a:close/>
                </a:path>
                <a:path w="2094864" h="1073150">
                  <a:moveTo>
                    <a:pt x="177723" y="495465"/>
                  </a:moveTo>
                  <a:lnTo>
                    <a:pt x="172783" y="493458"/>
                  </a:lnTo>
                  <a:lnTo>
                    <a:pt x="154216" y="486003"/>
                  </a:lnTo>
                  <a:lnTo>
                    <a:pt x="139966" y="480352"/>
                  </a:lnTo>
                  <a:lnTo>
                    <a:pt x="139839" y="481685"/>
                  </a:lnTo>
                  <a:lnTo>
                    <a:pt x="139446" y="483006"/>
                  </a:lnTo>
                  <a:lnTo>
                    <a:pt x="138798" y="484225"/>
                  </a:lnTo>
                  <a:lnTo>
                    <a:pt x="167728" y="493458"/>
                  </a:lnTo>
                  <a:lnTo>
                    <a:pt x="177368" y="496468"/>
                  </a:lnTo>
                  <a:lnTo>
                    <a:pt x="177723" y="495465"/>
                  </a:lnTo>
                  <a:close/>
                </a:path>
                <a:path w="2094864" h="1073150">
                  <a:moveTo>
                    <a:pt x="191782" y="1031900"/>
                  </a:moveTo>
                  <a:lnTo>
                    <a:pt x="191643" y="1031633"/>
                  </a:lnTo>
                  <a:lnTo>
                    <a:pt x="191516" y="1031862"/>
                  </a:lnTo>
                  <a:lnTo>
                    <a:pt x="191782" y="1031900"/>
                  </a:lnTo>
                  <a:close/>
                </a:path>
                <a:path w="2094864" h="1073150">
                  <a:moveTo>
                    <a:pt x="199567" y="1039075"/>
                  </a:moveTo>
                  <a:lnTo>
                    <a:pt x="199301" y="1038364"/>
                  </a:lnTo>
                  <a:lnTo>
                    <a:pt x="198805" y="1036955"/>
                  </a:lnTo>
                  <a:lnTo>
                    <a:pt x="198234" y="1037259"/>
                  </a:lnTo>
                  <a:lnTo>
                    <a:pt x="198678" y="1037856"/>
                  </a:lnTo>
                  <a:lnTo>
                    <a:pt x="199123" y="1038466"/>
                  </a:lnTo>
                  <a:lnTo>
                    <a:pt x="199567" y="1039075"/>
                  </a:lnTo>
                  <a:close/>
                </a:path>
                <a:path w="2094864" h="1073150">
                  <a:moveTo>
                    <a:pt x="199618" y="1039279"/>
                  </a:moveTo>
                  <a:lnTo>
                    <a:pt x="198551" y="1038987"/>
                  </a:lnTo>
                  <a:lnTo>
                    <a:pt x="197485" y="1038631"/>
                  </a:lnTo>
                  <a:lnTo>
                    <a:pt x="196392" y="1038428"/>
                  </a:lnTo>
                  <a:lnTo>
                    <a:pt x="197408" y="1041196"/>
                  </a:lnTo>
                  <a:lnTo>
                    <a:pt x="195097" y="1039660"/>
                  </a:lnTo>
                  <a:lnTo>
                    <a:pt x="194208" y="1039101"/>
                  </a:lnTo>
                  <a:lnTo>
                    <a:pt x="193979" y="1039266"/>
                  </a:lnTo>
                  <a:lnTo>
                    <a:pt x="193446" y="1039571"/>
                  </a:lnTo>
                  <a:lnTo>
                    <a:pt x="197815" y="1041615"/>
                  </a:lnTo>
                  <a:lnTo>
                    <a:pt x="199047" y="1040041"/>
                  </a:lnTo>
                  <a:lnTo>
                    <a:pt x="199618" y="1039279"/>
                  </a:lnTo>
                  <a:close/>
                </a:path>
                <a:path w="2094864" h="1073150">
                  <a:moveTo>
                    <a:pt x="199732" y="1039304"/>
                  </a:moveTo>
                  <a:lnTo>
                    <a:pt x="199631" y="1039164"/>
                  </a:lnTo>
                  <a:lnTo>
                    <a:pt x="199656" y="1039291"/>
                  </a:lnTo>
                  <a:close/>
                </a:path>
                <a:path w="2094864" h="1073150">
                  <a:moveTo>
                    <a:pt x="200799" y="1027023"/>
                  </a:moveTo>
                  <a:lnTo>
                    <a:pt x="199936" y="1027785"/>
                  </a:lnTo>
                  <a:lnTo>
                    <a:pt x="198945" y="1028534"/>
                  </a:lnTo>
                  <a:lnTo>
                    <a:pt x="199732" y="1030439"/>
                  </a:lnTo>
                  <a:lnTo>
                    <a:pt x="200799" y="1027023"/>
                  </a:lnTo>
                  <a:close/>
                </a:path>
                <a:path w="2094864" h="1073150">
                  <a:moveTo>
                    <a:pt x="203504" y="1038326"/>
                  </a:moveTo>
                  <a:lnTo>
                    <a:pt x="203492" y="1038186"/>
                  </a:lnTo>
                  <a:lnTo>
                    <a:pt x="203479" y="1038034"/>
                  </a:lnTo>
                  <a:lnTo>
                    <a:pt x="203466" y="1037882"/>
                  </a:lnTo>
                  <a:lnTo>
                    <a:pt x="203352" y="1038047"/>
                  </a:lnTo>
                  <a:lnTo>
                    <a:pt x="203225" y="1038212"/>
                  </a:lnTo>
                  <a:lnTo>
                    <a:pt x="203111" y="1038377"/>
                  </a:lnTo>
                  <a:lnTo>
                    <a:pt x="203377" y="1038352"/>
                  </a:lnTo>
                  <a:lnTo>
                    <a:pt x="203504" y="1038326"/>
                  </a:lnTo>
                  <a:close/>
                </a:path>
                <a:path w="2094864" h="1073150">
                  <a:moveTo>
                    <a:pt x="324218" y="959878"/>
                  </a:moveTo>
                  <a:lnTo>
                    <a:pt x="323926" y="959345"/>
                  </a:lnTo>
                  <a:lnTo>
                    <a:pt x="323430" y="958913"/>
                  </a:lnTo>
                  <a:lnTo>
                    <a:pt x="322872" y="958596"/>
                  </a:lnTo>
                  <a:lnTo>
                    <a:pt x="321881" y="959472"/>
                  </a:lnTo>
                  <a:lnTo>
                    <a:pt x="320421" y="959256"/>
                  </a:lnTo>
                  <a:lnTo>
                    <a:pt x="319595" y="958291"/>
                  </a:lnTo>
                  <a:lnTo>
                    <a:pt x="319214" y="958430"/>
                  </a:lnTo>
                  <a:lnTo>
                    <a:pt x="318058" y="959256"/>
                  </a:lnTo>
                  <a:lnTo>
                    <a:pt x="317538" y="960678"/>
                  </a:lnTo>
                  <a:lnTo>
                    <a:pt x="316903" y="961656"/>
                  </a:lnTo>
                  <a:lnTo>
                    <a:pt x="317423" y="962431"/>
                  </a:lnTo>
                  <a:lnTo>
                    <a:pt x="317614" y="963041"/>
                  </a:lnTo>
                  <a:lnTo>
                    <a:pt x="319303" y="963536"/>
                  </a:lnTo>
                  <a:lnTo>
                    <a:pt x="320763" y="964120"/>
                  </a:lnTo>
                  <a:lnTo>
                    <a:pt x="322643" y="963828"/>
                  </a:lnTo>
                  <a:lnTo>
                    <a:pt x="323291" y="963295"/>
                  </a:lnTo>
                  <a:lnTo>
                    <a:pt x="323773" y="962685"/>
                  </a:lnTo>
                  <a:lnTo>
                    <a:pt x="324002" y="961771"/>
                  </a:lnTo>
                  <a:lnTo>
                    <a:pt x="324205" y="960818"/>
                  </a:lnTo>
                  <a:lnTo>
                    <a:pt x="324218" y="959878"/>
                  </a:lnTo>
                  <a:close/>
                </a:path>
                <a:path w="2094864" h="1073150">
                  <a:moveTo>
                    <a:pt x="325488" y="970267"/>
                  </a:moveTo>
                  <a:lnTo>
                    <a:pt x="324421" y="969784"/>
                  </a:lnTo>
                  <a:lnTo>
                    <a:pt x="323888" y="969556"/>
                  </a:lnTo>
                  <a:lnTo>
                    <a:pt x="323456" y="968082"/>
                  </a:lnTo>
                  <a:lnTo>
                    <a:pt x="323329" y="967562"/>
                  </a:lnTo>
                  <a:lnTo>
                    <a:pt x="322859" y="968184"/>
                  </a:lnTo>
                  <a:lnTo>
                    <a:pt x="322872" y="969010"/>
                  </a:lnTo>
                  <a:lnTo>
                    <a:pt x="323862" y="970229"/>
                  </a:lnTo>
                  <a:lnTo>
                    <a:pt x="324739" y="970432"/>
                  </a:lnTo>
                  <a:lnTo>
                    <a:pt x="325488" y="970267"/>
                  </a:lnTo>
                  <a:close/>
                </a:path>
                <a:path w="2094864" h="1073150">
                  <a:moveTo>
                    <a:pt x="349427" y="937145"/>
                  </a:moveTo>
                  <a:lnTo>
                    <a:pt x="349275" y="936675"/>
                  </a:lnTo>
                  <a:lnTo>
                    <a:pt x="349250" y="936345"/>
                  </a:lnTo>
                  <a:lnTo>
                    <a:pt x="348919" y="936345"/>
                  </a:lnTo>
                  <a:lnTo>
                    <a:pt x="348576" y="936332"/>
                  </a:lnTo>
                  <a:lnTo>
                    <a:pt x="348246" y="936332"/>
                  </a:lnTo>
                  <a:lnTo>
                    <a:pt x="348259" y="936675"/>
                  </a:lnTo>
                  <a:lnTo>
                    <a:pt x="348170" y="937120"/>
                  </a:lnTo>
                  <a:lnTo>
                    <a:pt x="348348" y="937348"/>
                  </a:lnTo>
                  <a:lnTo>
                    <a:pt x="348475" y="937488"/>
                  </a:lnTo>
                  <a:lnTo>
                    <a:pt x="349072" y="937450"/>
                  </a:lnTo>
                  <a:lnTo>
                    <a:pt x="349275" y="937285"/>
                  </a:lnTo>
                  <a:lnTo>
                    <a:pt x="349427" y="937145"/>
                  </a:lnTo>
                  <a:close/>
                </a:path>
                <a:path w="2094864" h="1073150">
                  <a:moveTo>
                    <a:pt x="357644" y="918108"/>
                  </a:moveTo>
                  <a:lnTo>
                    <a:pt x="356171" y="917270"/>
                  </a:lnTo>
                  <a:lnTo>
                    <a:pt x="355841" y="916520"/>
                  </a:lnTo>
                  <a:lnTo>
                    <a:pt x="356031" y="915797"/>
                  </a:lnTo>
                  <a:lnTo>
                    <a:pt x="353961" y="916863"/>
                  </a:lnTo>
                  <a:lnTo>
                    <a:pt x="352564" y="919454"/>
                  </a:lnTo>
                  <a:lnTo>
                    <a:pt x="352869" y="921778"/>
                  </a:lnTo>
                  <a:lnTo>
                    <a:pt x="352907" y="922045"/>
                  </a:lnTo>
                  <a:lnTo>
                    <a:pt x="353174" y="922324"/>
                  </a:lnTo>
                  <a:lnTo>
                    <a:pt x="353479" y="922553"/>
                  </a:lnTo>
                  <a:lnTo>
                    <a:pt x="353580" y="922324"/>
                  </a:lnTo>
                  <a:lnTo>
                    <a:pt x="353695" y="922121"/>
                  </a:lnTo>
                  <a:lnTo>
                    <a:pt x="354977" y="920635"/>
                  </a:lnTo>
                  <a:lnTo>
                    <a:pt x="356260" y="919492"/>
                  </a:lnTo>
                  <a:lnTo>
                    <a:pt x="357644" y="918108"/>
                  </a:lnTo>
                  <a:close/>
                </a:path>
                <a:path w="2094864" h="1073150">
                  <a:moveTo>
                    <a:pt x="405193" y="939812"/>
                  </a:moveTo>
                  <a:lnTo>
                    <a:pt x="404355" y="939533"/>
                  </a:lnTo>
                  <a:lnTo>
                    <a:pt x="403529" y="939253"/>
                  </a:lnTo>
                  <a:lnTo>
                    <a:pt x="402691" y="938974"/>
                  </a:lnTo>
                  <a:lnTo>
                    <a:pt x="402983" y="938631"/>
                  </a:lnTo>
                  <a:lnTo>
                    <a:pt x="403275" y="938301"/>
                  </a:lnTo>
                  <a:lnTo>
                    <a:pt x="403555" y="937958"/>
                  </a:lnTo>
                  <a:lnTo>
                    <a:pt x="403212" y="938250"/>
                  </a:lnTo>
                  <a:lnTo>
                    <a:pt x="402653" y="938961"/>
                  </a:lnTo>
                  <a:lnTo>
                    <a:pt x="405193" y="939812"/>
                  </a:lnTo>
                  <a:close/>
                </a:path>
                <a:path w="2094864" h="1073150">
                  <a:moveTo>
                    <a:pt x="406323" y="940206"/>
                  </a:moveTo>
                  <a:lnTo>
                    <a:pt x="405193" y="939812"/>
                  </a:lnTo>
                  <a:lnTo>
                    <a:pt x="406323" y="940206"/>
                  </a:lnTo>
                  <a:close/>
                </a:path>
                <a:path w="2094864" h="1073150">
                  <a:moveTo>
                    <a:pt x="409346" y="707605"/>
                  </a:moveTo>
                  <a:lnTo>
                    <a:pt x="408495" y="708317"/>
                  </a:lnTo>
                  <a:lnTo>
                    <a:pt x="408000" y="708837"/>
                  </a:lnTo>
                  <a:lnTo>
                    <a:pt x="408254" y="709206"/>
                  </a:lnTo>
                  <a:lnTo>
                    <a:pt x="408927" y="709206"/>
                  </a:lnTo>
                  <a:lnTo>
                    <a:pt x="409346" y="707605"/>
                  </a:lnTo>
                  <a:close/>
                </a:path>
                <a:path w="2094864" h="1073150">
                  <a:moveTo>
                    <a:pt x="410451" y="938110"/>
                  </a:moveTo>
                  <a:lnTo>
                    <a:pt x="408940" y="937488"/>
                  </a:lnTo>
                  <a:lnTo>
                    <a:pt x="407733" y="937120"/>
                  </a:lnTo>
                  <a:lnTo>
                    <a:pt x="406361" y="940193"/>
                  </a:lnTo>
                  <a:lnTo>
                    <a:pt x="406273" y="940650"/>
                  </a:lnTo>
                  <a:lnTo>
                    <a:pt x="406082" y="942454"/>
                  </a:lnTo>
                  <a:lnTo>
                    <a:pt x="406438" y="943356"/>
                  </a:lnTo>
                  <a:lnTo>
                    <a:pt x="409003" y="943419"/>
                  </a:lnTo>
                  <a:lnTo>
                    <a:pt x="409054" y="942454"/>
                  </a:lnTo>
                  <a:lnTo>
                    <a:pt x="408178" y="940650"/>
                  </a:lnTo>
                  <a:lnTo>
                    <a:pt x="408901" y="940269"/>
                  </a:lnTo>
                  <a:lnTo>
                    <a:pt x="410324" y="938530"/>
                  </a:lnTo>
                  <a:lnTo>
                    <a:pt x="410451" y="938110"/>
                  </a:lnTo>
                  <a:close/>
                </a:path>
                <a:path w="2094864" h="1073150">
                  <a:moveTo>
                    <a:pt x="411302" y="932319"/>
                  </a:moveTo>
                  <a:lnTo>
                    <a:pt x="411276" y="931989"/>
                  </a:lnTo>
                  <a:lnTo>
                    <a:pt x="411226" y="931341"/>
                  </a:lnTo>
                  <a:lnTo>
                    <a:pt x="410921" y="931481"/>
                  </a:lnTo>
                  <a:lnTo>
                    <a:pt x="410603" y="931595"/>
                  </a:lnTo>
                  <a:lnTo>
                    <a:pt x="410337" y="931799"/>
                  </a:lnTo>
                  <a:lnTo>
                    <a:pt x="410349" y="932281"/>
                  </a:lnTo>
                  <a:lnTo>
                    <a:pt x="410692" y="932345"/>
                  </a:lnTo>
                  <a:lnTo>
                    <a:pt x="410997" y="932319"/>
                  </a:lnTo>
                  <a:lnTo>
                    <a:pt x="411302" y="932319"/>
                  </a:lnTo>
                  <a:close/>
                </a:path>
                <a:path w="2094864" h="1073150">
                  <a:moveTo>
                    <a:pt x="413880" y="699236"/>
                  </a:moveTo>
                  <a:lnTo>
                    <a:pt x="400189" y="704938"/>
                  </a:lnTo>
                  <a:lnTo>
                    <a:pt x="400189" y="721360"/>
                  </a:lnTo>
                  <a:lnTo>
                    <a:pt x="400050" y="721410"/>
                  </a:lnTo>
                  <a:lnTo>
                    <a:pt x="400050" y="722998"/>
                  </a:lnTo>
                  <a:lnTo>
                    <a:pt x="399262" y="722668"/>
                  </a:lnTo>
                  <a:lnTo>
                    <a:pt x="398576" y="722922"/>
                  </a:lnTo>
                  <a:lnTo>
                    <a:pt x="397471" y="723557"/>
                  </a:lnTo>
                  <a:lnTo>
                    <a:pt x="397014" y="723887"/>
                  </a:lnTo>
                  <a:lnTo>
                    <a:pt x="396519" y="724115"/>
                  </a:lnTo>
                  <a:lnTo>
                    <a:pt x="396278" y="723887"/>
                  </a:lnTo>
                  <a:lnTo>
                    <a:pt x="396328" y="723557"/>
                  </a:lnTo>
                  <a:lnTo>
                    <a:pt x="396519" y="723138"/>
                  </a:lnTo>
                  <a:lnTo>
                    <a:pt x="397433" y="721042"/>
                  </a:lnTo>
                  <a:lnTo>
                    <a:pt x="400050" y="722998"/>
                  </a:lnTo>
                  <a:lnTo>
                    <a:pt x="400050" y="721410"/>
                  </a:lnTo>
                  <a:lnTo>
                    <a:pt x="399745" y="721512"/>
                  </a:lnTo>
                  <a:lnTo>
                    <a:pt x="399300" y="721779"/>
                  </a:lnTo>
                  <a:lnTo>
                    <a:pt x="398653" y="721779"/>
                  </a:lnTo>
                  <a:lnTo>
                    <a:pt x="398221" y="721093"/>
                  </a:lnTo>
                  <a:lnTo>
                    <a:pt x="398526" y="720585"/>
                  </a:lnTo>
                  <a:lnTo>
                    <a:pt x="398945" y="720305"/>
                  </a:lnTo>
                  <a:lnTo>
                    <a:pt x="399491" y="719810"/>
                  </a:lnTo>
                  <a:lnTo>
                    <a:pt x="400189" y="721360"/>
                  </a:lnTo>
                  <a:lnTo>
                    <a:pt x="400189" y="704938"/>
                  </a:lnTo>
                  <a:lnTo>
                    <a:pt x="381762" y="712597"/>
                  </a:lnTo>
                  <a:lnTo>
                    <a:pt x="381977" y="713282"/>
                  </a:lnTo>
                  <a:lnTo>
                    <a:pt x="382104" y="713638"/>
                  </a:lnTo>
                  <a:lnTo>
                    <a:pt x="380504" y="714197"/>
                  </a:lnTo>
                  <a:lnTo>
                    <a:pt x="380504" y="736358"/>
                  </a:lnTo>
                  <a:lnTo>
                    <a:pt x="379857" y="737336"/>
                  </a:lnTo>
                  <a:lnTo>
                    <a:pt x="379056" y="737425"/>
                  </a:lnTo>
                  <a:lnTo>
                    <a:pt x="378879" y="737400"/>
                  </a:lnTo>
                  <a:lnTo>
                    <a:pt x="378193" y="736688"/>
                  </a:lnTo>
                  <a:lnTo>
                    <a:pt x="377647" y="736625"/>
                  </a:lnTo>
                  <a:lnTo>
                    <a:pt x="376135" y="736828"/>
                  </a:lnTo>
                  <a:lnTo>
                    <a:pt x="375208" y="737438"/>
                  </a:lnTo>
                  <a:lnTo>
                    <a:pt x="374027" y="736307"/>
                  </a:lnTo>
                  <a:lnTo>
                    <a:pt x="372402" y="734453"/>
                  </a:lnTo>
                  <a:lnTo>
                    <a:pt x="370636" y="732294"/>
                  </a:lnTo>
                  <a:lnTo>
                    <a:pt x="368871" y="729627"/>
                  </a:lnTo>
                  <a:lnTo>
                    <a:pt x="371767" y="729996"/>
                  </a:lnTo>
                  <a:lnTo>
                    <a:pt x="373405" y="729627"/>
                  </a:lnTo>
                  <a:lnTo>
                    <a:pt x="373849" y="729526"/>
                  </a:lnTo>
                  <a:lnTo>
                    <a:pt x="375729" y="732663"/>
                  </a:lnTo>
                  <a:lnTo>
                    <a:pt x="377202" y="733069"/>
                  </a:lnTo>
                  <a:lnTo>
                    <a:pt x="379501" y="733463"/>
                  </a:lnTo>
                  <a:lnTo>
                    <a:pt x="379907" y="734187"/>
                  </a:lnTo>
                  <a:lnTo>
                    <a:pt x="380314" y="735203"/>
                  </a:lnTo>
                  <a:lnTo>
                    <a:pt x="380504" y="736358"/>
                  </a:lnTo>
                  <a:lnTo>
                    <a:pt x="380504" y="714197"/>
                  </a:lnTo>
                  <a:lnTo>
                    <a:pt x="376389" y="715632"/>
                  </a:lnTo>
                  <a:lnTo>
                    <a:pt x="375551" y="715187"/>
                  </a:lnTo>
                  <a:lnTo>
                    <a:pt x="358127" y="722439"/>
                  </a:lnTo>
                  <a:lnTo>
                    <a:pt x="358533" y="723099"/>
                  </a:lnTo>
                  <a:lnTo>
                    <a:pt x="358241" y="723061"/>
                  </a:lnTo>
                  <a:lnTo>
                    <a:pt x="357911" y="723138"/>
                  </a:lnTo>
                  <a:lnTo>
                    <a:pt x="357911" y="727621"/>
                  </a:lnTo>
                  <a:lnTo>
                    <a:pt x="357771" y="727913"/>
                  </a:lnTo>
                  <a:lnTo>
                    <a:pt x="357530" y="727621"/>
                  </a:lnTo>
                  <a:lnTo>
                    <a:pt x="357911" y="727621"/>
                  </a:lnTo>
                  <a:lnTo>
                    <a:pt x="357911" y="723138"/>
                  </a:lnTo>
                  <a:lnTo>
                    <a:pt x="357581" y="722909"/>
                  </a:lnTo>
                  <a:lnTo>
                    <a:pt x="357454" y="722706"/>
                  </a:lnTo>
                  <a:lnTo>
                    <a:pt x="351764" y="725068"/>
                  </a:lnTo>
                  <a:lnTo>
                    <a:pt x="352488" y="726490"/>
                  </a:lnTo>
                  <a:lnTo>
                    <a:pt x="353441" y="727913"/>
                  </a:lnTo>
                  <a:lnTo>
                    <a:pt x="356984" y="732802"/>
                  </a:lnTo>
                  <a:lnTo>
                    <a:pt x="360819" y="732116"/>
                  </a:lnTo>
                  <a:lnTo>
                    <a:pt x="360972" y="732764"/>
                  </a:lnTo>
                  <a:lnTo>
                    <a:pt x="361200" y="733323"/>
                  </a:lnTo>
                  <a:lnTo>
                    <a:pt x="361226" y="734809"/>
                  </a:lnTo>
                  <a:lnTo>
                    <a:pt x="361480" y="735457"/>
                  </a:lnTo>
                  <a:lnTo>
                    <a:pt x="363588" y="735545"/>
                  </a:lnTo>
                  <a:lnTo>
                    <a:pt x="363626" y="732663"/>
                  </a:lnTo>
                  <a:lnTo>
                    <a:pt x="363766" y="732116"/>
                  </a:lnTo>
                  <a:lnTo>
                    <a:pt x="364007" y="731139"/>
                  </a:lnTo>
                  <a:lnTo>
                    <a:pt x="364540" y="730224"/>
                  </a:lnTo>
                  <a:lnTo>
                    <a:pt x="366039" y="728624"/>
                  </a:lnTo>
                  <a:lnTo>
                    <a:pt x="366229" y="728446"/>
                  </a:lnTo>
                  <a:lnTo>
                    <a:pt x="367347" y="731583"/>
                  </a:lnTo>
                  <a:lnTo>
                    <a:pt x="368020" y="732993"/>
                  </a:lnTo>
                  <a:lnTo>
                    <a:pt x="369925" y="734453"/>
                  </a:lnTo>
                  <a:lnTo>
                    <a:pt x="372211" y="735850"/>
                  </a:lnTo>
                  <a:lnTo>
                    <a:pt x="372910" y="738251"/>
                  </a:lnTo>
                  <a:lnTo>
                    <a:pt x="373227" y="740600"/>
                  </a:lnTo>
                  <a:lnTo>
                    <a:pt x="374459" y="740410"/>
                  </a:lnTo>
                  <a:lnTo>
                    <a:pt x="375627" y="739952"/>
                  </a:lnTo>
                  <a:lnTo>
                    <a:pt x="377926" y="740346"/>
                  </a:lnTo>
                  <a:lnTo>
                    <a:pt x="379082" y="741121"/>
                  </a:lnTo>
                  <a:lnTo>
                    <a:pt x="380606" y="741807"/>
                  </a:lnTo>
                  <a:lnTo>
                    <a:pt x="381952" y="739952"/>
                  </a:lnTo>
                  <a:lnTo>
                    <a:pt x="383781" y="737438"/>
                  </a:lnTo>
                  <a:lnTo>
                    <a:pt x="387477" y="732332"/>
                  </a:lnTo>
                  <a:lnTo>
                    <a:pt x="387375" y="731393"/>
                  </a:lnTo>
                  <a:lnTo>
                    <a:pt x="387261" y="731189"/>
                  </a:lnTo>
                  <a:lnTo>
                    <a:pt x="386435" y="729627"/>
                  </a:lnTo>
                  <a:lnTo>
                    <a:pt x="385076" y="730580"/>
                  </a:lnTo>
                  <a:lnTo>
                    <a:pt x="382562" y="731189"/>
                  </a:lnTo>
                  <a:lnTo>
                    <a:pt x="381914" y="730846"/>
                  </a:lnTo>
                  <a:lnTo>
                    <a:pt x="382231" y="729703"/>
                  </a:lnTo>
                  <a:lnTo>
                    <a:pt x="382701" y="729526"/>
                  </a:lnTo>
                  <a:lnTo>
                    <a:pt x="385495" y="728446"/>
                  </a:lnTo>
                  <a:lnTo>
                    <a:pt x="386880" y="727913"/>
                  </a:lnTo>
                  <a:lnTo>
                    <a:pt x="387642" y="727621"/>
                  </a:lnTo>
                  <a:lnTo>
                    <a:pt x="390105" y="726668"/>
                  </a:lnTo>
                  <a:lnTo>
                    <a:pt x="392620" y="732993"/>
                  </a:lnTo>
                  <a:lnTo>
                    <a:pt x="400342" y="731913"/>
                  </a:lnTo>
                  <a:lnTo>
                    <a:pt x="401701" y="731748"/>
                  </a:lnTo>
                  <a:lnTo>
                    <a:pt x="402882" y="731393"/>
                  </a:lnTo>
                  <a:lnTo>
                    <a:pt x="405460" y="729970"/>
                  </a:lnTo>
                  <a:lnTo>
                    <a:pt x="406615" y="728624"/>
                  </a:lnTo>
                  <a:lnTo>
                    <a:pt x="407403" y="726808"/>
                  </a:lnTo>
                  <a:lnTo>
                    <a:pt x="407022" y="726668"/>
                  </a:lnTo>
                  <a:lnTo>
                    <a:pt x="405993" y="726274"/>
                  </a:lnTo>
                  <a:lnTo>
                    <a:pt x="406298" y="725944"/>
                  </a:lnTo>
                  <a:lnTo>
                    <a:pt x="407809" y="724598"/>
                  </a:lnTo>
                  <a:lnTo>
                    <a:pt x="408152" y="724115"/>
                  </a:lnTo>
                  <a:lnTo>
                    <a:pt x="408736" y="723277"/>
                  </a:lnTo>
                  <a:lnTo>
                    <a:pt x="408965" y="722998"/>
                  </a:lnTo>
                  <a:lnTo>
                    <a:pt x="409892" y="721931"/>
                  </a:lnTo>
                  <a:lnTo>
                    <a:pt x="409879" y="721779"/>
                  </a:lnTo>
                  <a:lnTo>
                    <a:pt x="409829" y="719810"/>
                  </a:lnTo>
                  <a:lnTo>
                    <a:pt x="409575" y="718235"/>
                  </a:lnTo>
                  <a:lnTo>
                    <a:pt x="409778" y="716927"/>
                  </a:lnTo>
                  <a:lnTo>
                    <a:pt x="409968" y="715632"/>
                  </a:lnTo>
                  <a:lnTo>
                    <a:pt x="409854" y="713740"/>
                  </a:lnTo>
                  <a:lnTo>
                    <a:pt x="409575" y="713727"/>
                  </a:lnTo>
                  <a:lnTo>
                    <a:pt x="409409" y="711466"/>
                  </a:lnTo>
                  <a:lnTo>
                    <a:pt x="409092" y="710399"/>
                  </a:lnTo>
                  <a:lnTo>
                    <a:pt x="408787" y="709714"/>
                  </a:lnTo>
                  <a:lnTo>
                    <a:pt x="408546" y="709599"/>
                  </a:lnTo>
                  <a:lnTo>
                    <a:pt x="407352" y="709599"/>
                  </a:lnTo>
                  <a:lnTo>
                    <a:pt x="406565" y="710577"/>
                  </a:lnTo>
                  <a:lnTo>
                    <a:pt x="404660" y="715352"/>
                  </a:lnTo>
                  <a:lnTo>
                    <a:pt x="403898" y="716572"/>
                  </a:lnTo>
                  <a:lnTo>
                    <a:pt x="402183" y="716927"/>
                  </a:lnTo>
                  <a:lnTo>
                    <a:pt x="401142" y="715632"/>
                  </a:lnTo>
                  <a:lnTo>
                    <a:pt x="400913" y="715352"/>
                  </a:lnTo>
                  <a:lnTo>
                    <a:pt x="400989" y="713803"/>
                  </a:lnTo>
                  <a:lnTo>
                    <a:pt x="403885" y="711466"/>
                  </a:lnTo>
                  <a:lnTo>
                    <a:pt x="405180" y="710069"/>
                  </a:lnTo>
                  <a:lnTo>
                    <a:pt x="406412" y="708621"/>
                  </a:lnTo>
                  <a:lnTo>
                    <a:pt x="405803" y="708317"/>
                  </a:lnTo>
                  <a:lnTo>
                    <a:pt x="405853" y="707605"/>
                  </a:lnTo>
                  <a:lnTo>
                    <a:pt x="406082" y="707275"/>
                  </a:lnTo>
                  <a:lnTo>
                    <a:pt x="406730" y="707199"/>
                  </a:lnTo>
                  <a:lnTo>
                    <a:pt x="407162" y="707732"/>
                  </a:lnTo>
                  <a:lnTo>
                    <a:pt x="407593" y="707199"/>
                  </a:lnTo>
                  <a:lnTo>
                    <a:pt x="408419" y="706196"/>
                  </a:lnTo>
                  <a:lnTo>
                    <a:pt x="409638" y="704621"/>
                  </a:lnTo>
                  <a:lnTo>
                    <a:pt x="412013" y="701903"/>
                  </a:lnTo>
                  <a:lnTo>
                    <a:pt x="412978" y="700570"/>
                  </a:lnTo>
                  <a:lnTo>
                    <a:pt x="413880" y="699236"/>
                  </a:lnTo>
                  <a:close/>
                </a:path>
                <a:path w="2094864" h="1073150">
                  <a:moveTo>
                    <a:pt x="415747" y="731812"/>
                  </a:moveTo>
                  <a:lnTo>
                    <a:pt x="415645" y="731354"/>
                  </a:lnTo>
                  <a:lnTo>
                    <a:pt x="415671" y="731024"/>
                  </a:lnTo>
                  <a:lnTo>
                    <a:pt x="415340" y="731024"/>
                  </a:lnTo>
                  <a:lnTo>
                    <a:pt x="414845" y="730885"/>
                  </a:lnTo>
                  <a:lnTo>
                    <a:pt x="414718" y="731037"/>
                  </a:lnTo>
                  <a:lnTo>
                    <a:pt x="414540" y="731253"/>
                  </a:lnTo>
                  <a:lnTo>
                    <a:pt x="414629" y="731685"/>
                  </a:lnTo>
                  <a:lnTo>
                    <a:pt x="414604" y="732040"/>
                  </a:lnTo>
                  <a:lnTo>
                    <a:pt x="414947" y="732015"/>
                  </a:lnTo>
                  <a:lnTo>
                    <a:pt x="415366" y="732116"/>
                  </a:lnTo>
                  <a:lnTo>
                    <a:pt x="415582" y="731951"/>
                  </a:lnTo>
                  <a:lnTo>
                    <a:pt x="415747" y="731812"/>
                  </a:lnTo>
                  <a:close/>
                </a:path>
                <a:path w="2094864" h="1073150">
                  <a:moveTo>
                    <a:pt x="420370" y="929259"/>
                  </a:moveTo>
                  <a:lnTo>
                    <a:pt x="419963" y="929322"/>
                  </a:lnTo>
                  <a:lnTo>
                    <a:pt x="419760" y="929347"/>
                  </a:lnTo>
                  <a:lnTo>
                    <a:pt x="419989" y="929589"/>
                  </a:lnTo>
                  <a:lnTo>
                    <a:pt x="420090" y="929716"/>
                  </a:lnTo>
                  <a:lnTo>
                    <a:pt x="420179" y="929563"/>
                  </a:lnTo>
                  <a:lnTo>
                    <a:pt x="420281" y="929411"/>
                  </a:lnTo>
                  <a:lnTo>
                    <a:pt x="420370" y="929259"/>
                  </a:lnTo>
                  <a:close/>
                </a:path>
                <a:path w="2094864" h="1073150">
                  <a:moveTo>
                    <a:pt x="423608" y="734428"/>
                  </a:moveTo>
                  <a:lnTo>
                    <a:pt x="423519" y="734288"/>
                  </a:lnTo>
                  <a:lnTo>
                    <a:pt x="423608" y="734428"/>
                  </a:lnTo>
                  <a:close/>
                </a:path>
                <a:path w="2094864" h="1073150">
                  <a:moveTo>
                    <a:pt x="425564" y="737997"/>
                  </a:moveTo>
                  <a:lnTo>
                    <a:pt x="423443" y="737616"/>
                  </a:lnTo>
                  <a:lnTo>
                    <a:pt x="422122" y="737349"/>
                  </a:lnTo>
                  <a:lnTo>
                    <a:pt x="422960" y="735469"/>
                  </a:lnTo>
                  <a:lnTo>
                    <a:pt x="422833" y="734644"/>
                  </a:lnTo>
                  <a:lnTo>
                    <a:pt x="423367" y="734555"/>
                  </a:lnTo>
                  <a:lnTo>
                    <a:pt x="423443" y="734390"/>
                  </a:lnTo>
                  <a:lnTo>
                    <a:pt x="418604" y="732739"/>
                  </a:lnTo>
                  <a:lnTo>
                    <a:pt x="417093" y="735622"/>
                  </a:lnTo>
                  <a:lnTo>
                    <a:pt x="418604" y="739876"/>
                  </a:lnTo>
                  <a:lnTo>
                    <a:pt x="418884" y="740206"/>
                  </a:lnTo>
                  <a:lnTo>
                    <a:pt x="419290" y="740371"/>
                  </a:lnTo>
                  <a:lnTo>
                    <a:pt x="425564" y="737997"/>
                  </a:lnTo>
                  <a:close/>
                </a:path>
                <a:path w="2094864" h="1073150">
                  <a:moveTo>
                    <a:pt x="433984" y="939012"/>
                  </a:moveTo>
                  <a:lnTo>
                    <a:pt x="433628" y="939812"/>
                  </a:lnTo>
                  <a:lnTo>
                    <a:pt x="432333" y="938707"/>
                  </a:lnTo>
                  <a:lnTo>
                    <a:pt x="431076" y="937552"/>
                  </a:lnTo>
                  <a:lnTo>
                    <a:pt x="429361" y="936307"/>
                  </a:lnTo>
                  <a:lnTo>
                    <a:pt x="428510" y="936409"/>
                  </a:lnTo>
                  <a:lnTo>
                    <a:pt x="427723" y="936942"/>
                  </a:lnTo>
                  <a:lnTo>
                    <a:pt x="427443" y="937552"/>
                  </a:lnTo>
                  <a:lnTo>
                    <a:pt x="427494" y="939990"/>
                  </a:lnTo>
                  <a:lnTo>
                    <a:pt x="428764" y="941768"/>
                  </a:lnTo>
                  <a:lnTo>
                    <a:pt x="431838" y="942263"/>
                  </a:lnTo>
                  <a:lnTo>
                    <a:pt x="432574" y="941108"/>
                  </a:lnTo>
                  <a:lnTo>
                    <a:pt x="433324" y="939812"/>
                  </a:lnTo>
                  <a:lnTo>
                    <a:pt x="433616" y="939850"/>
                  </a:lnTo>
                  <a:lnTo>
                    <a:pt x="433743" y="939812"/>
                  </a:lnTo>
                  <a:lnTo>
                    <a:pt x="433984" y="939012"/>
                  </a:lnTo>
                  <a:close/>
                </a:path>
                <a:path w="2094864" h="1073150">
                  <a:moveTo>
                    <a:pt x="436092" y="933018"/>
                  </a:moveTo>
                  <a:lnTo>
                    <a:pt x="435876" y="932637"/>
                  </a:lnTo>
                  <a:lnTo>
                    <a:pt x="435483" y="931900"/>
                  </a:lnTo>
                  <a:lnTo>
                    <a:pt x="435025" y="932002"/>
                  </a:lnTo>
                  <a:lnTo>
                    <a:pt x="434708" y="932078"/>
                  </a:lnTo>
                  <a:lnTo>
                    <a:pt x="434390" y="932154"/>
                  </a:lnTo>
                  <a:lnTo>
                    <a:pt x="434606" y="932434"/>
                  </a:lnTo>
                  <a:lnTo>
                    <a:pt x="434771" y="932815"/>
                  </a:lnTo>
                  <a:lnTo>
                    <a:pt x="435063" y="932954"/>
                  </a:lnTo>
                  <a:lnTo>
                    <a:pt x="435343" y="933107"/>
                  </a:lnTo>
                  <a:lnTo>
                    <a:pt x="435737" y="933018"/>
                  </a:lnTo>
                  <a:lnTo>
                    <a:pt x="436092" y="933018"/>
                  </a:lnTo>
                  <a:close/>
                </a:path>
                <a:path w="2094864" h="1073150">
                  <a:moveTo>
                    <a:pt x="441299" y="931278"/>
                  </a:moveTo>
                  <a:lnTo>
                    <a:pt x="441223" y="931113"/>
                  </a:lnTo>
                  <a:lnTo>
                    <a:pt x="441096" y="931011"/>
                  </a:lnTo>
                  <a:lnTo>
                    <a:pt x="440969" y="930948"/>
                  </a:lnTo>
                  <a:lnTo>
                    <a:pt x="440804" y="931125"/>
                  </a:lnTo>
                  <a:lnTo>
                    <a:pt x="440829" y="931316"/>
                  </a:lnTo>
                  <a:lnTo>
                    <a:pt x="441045" y="931506"/>
                  </a:lnTo>
                  <a:lnTo>
                    <a:pt x="441299" y="931278"/>
                  </a:lnTo>
                  <a:close/>
                </a:path>
                <a:path w="2094864" h="1073150">
                  <a:moveTo>
                    <a:pt x="442061" y="758063"/>
                  </a:moveTo>
                  <a:lnTo>
                    <a:pt x="441972" y="756958"/>
                  </a:lnTo>
                  <a:lnTo>
                    <a:pt x="441845" y="756183"/>
                  </a:lnTo>
                  <a:lnTo>
                    <a:pt x="441820" y="756043"/>
                  </a:lnTo>
                  <a:lnTo>
                    <a:pt x="441528" y="755002"/>
                  </a:lnTo>
                  <a:lnTo>
                    <a:pt x="441350" y="754329"/>
                  </a:lnTo>
                  <a:lnTo>
                    <a:pt x="440855" y="753313"/>
                  </a:lnTo>
                  <a:lnTo>
                    <a:pt x="440029" y="752475"/>
                  </a:lnTo>
                  <a:lnTo>
                    <a:pt x="437121" y="751598"/>
                  </a:lnTo>
                  <a:lnTo>
                    <a:pt x="434886" y="752132"/>
                  </a:lnTo>
                  <a:lnTo>
                    <a:pt x="433146" y="755002"/>
                  </a:lnTo>
                  <a:lnTo>
                    <a:pt x="432435" y="754862"/>
                  </a:lnTo>
                  <a:lnTo>
                    <a:pt x="432295" y="754824"/>
                  </a:lnTo>
                  <a:lnTo>
                    <a:pt x="431698" y="754862"/>
                  </a:lnTo>
                  <a:lnTo>
                    <a:pt x="431571" y="752475"/>
                  </a:lnTo>
                  <a:lnTo>
                    <a:pt x="431419" y="751674"/>
                  </a:lnTo>
                  <a:lnTo>
                    <a:pt x="431469" y="751370"/>
                  </a:lnTo>
                  <a:lnTo>
                    <a:pt x="432244" y="748893"/>
                  </a:lnTo>
                  <a:lnTo>
                    <a:pt x="433412" y="747826"/>
                  </a:lnTo>
                  <a:lnTo>
                    <a:pt x="434276" y="746607"/>
                  </a:lnTo>
                  <a:lnTo>
                    <a:pt x="432676" y="744410"/>
                  </a:lnTo>
                  <a:lnTo>
                    <a:pt x="429323" y="744270"/>
                  </a:lnTo>
                  <a:lnTo>
                    <a:pt x="429006" y="741299"/>
                  </a:lnTo>
                  <a:lnTo>
                    <a:pt x="429882" y="740498"/>
                  </a:lnTo>
                  <a:lnTo>
                    <a:pt x="430885" y="739825"/>
                  </a:lnTo>
                  <a:lnTo>
                    <a:pt x="432117" y="738136"/>
                  </a:lnTo>
                  <a:lnTo>
                    <a:pt x="432193" y="737895"/>
                  </a:lnTo>
                  <a:lnTo>
                    <a:pt x="432435" y="737171"/>
                  </a:lnTo>
                  <a:lnTo>
                    <a:pt x="432790" y="736282"/>
                  </a:lnTo>
                  <a:lnTo>
                    <a:pt x="428485" y="734695"/>
                  </a:lnTo>
                  <a:lnTo>
                    <a:pt x="428485" y="751446"/>
                  </a:lnTo>
                  <a:lnTo>
                    <a:pt x="428269" y="751674"/>
                  </a:lnTo>
                  <a:lnTo>
                    <a:pt x="428053" y="751370"/>
                  </a:lnTo>
                  <a:lnTo>
                    <a:pt x="428485" y="751446"/>
                  </a:lnTo>
                  <a:lnTo>
                    <a:pt x="428485" y="734695"/>
                  </a:lnTo>
                  <a:lnTo>
                    <a:pt x="427697" y="734390"/>
                  </a:lnTo>
                  <a:lnTo>
                    <a:pt x="424459" y="733183"/>
                  </a:lnTo>
                  <a:lnTo>
                    <a:pt x="424154" y="733539"/>
                  </a:lnTo>
                  <a:lnTo>
                    <a:pt x="423913" y="734047"/>
                  </a:lnTo>
                  <a:lnTo>
                    <a:pt x="423646" y="734390"/>
                  </a:lnTo>
                  <a:lnTo>
                    <a:pt x="424497" y="734390"/>
                  </a:lnTo>
                  <a:lnTo>
                    <a:pt x="425030" y="734415"/>
                  </a:lnTo>
                  <a:lnTo>
                    <a:pt x="425107" y="735279"/>
                  </a:lnTo>
                  <a:lnTo>
                    <a:pt x="425196" y="735749"/>
                  </a:lnTo>
                  <a:lnTo>
                    <a:pt x="424484" y="735838"/>
                  </a:lnTo>
                  <a:lnTo>
                    <a:pt x="425780" y="737933"/>
                  </a:lnTo>
                  <a:lnTo>
                    <a:pt x="425564" y="737997"/>
                  </a:lnTo>
                  <a:lnTo>
                    <a:pt x="425869" y="738060"/>
                  </a:lnTo>
                  <a:lnTo>
                    <a:pt x="425843" y="737895"/>
                  </a:lnTo>
                  <a:lnTo>
                    <a:pt x="426072" y="738441"/>
                  </a:lnTo>
                  <a:lnTo>
                    <a:pt x="426389" y="738962"/>
                  </a:lnTo>
                  <a:lnTo>
                    <a:pt x="426669" y="740498"/>
                  </a:lnTo>
                  <a:lnTo>
                    <a:pt x="426732" y="741299"/>
                  </a:lnTo>
                  <a:lnTo>
                    <a:pt x="424878" y="742594"/>
                  </a:lnTo>
                  <a:lnTo>
                    <a:pt x="427050" y="746988"/>
                  </a:lnTo>
                  <a:lnTo>
                    <a:pt x="423379" y="747191"/>
                  </a:lnTo>
                  <a:lnTo>
                    <a:pt x="423379" y="749731"/>
                  </a:lnTo>
                  <a:lnTo>
                    <a:pt x="422973" y="750227"/>
                  </a:lnTo>
                  <a:lnTo>
                    <a:pt x="422706" y="750811"/>
                  </a:lnTo>
                  <a:lnTo>
                    <a:pt x="424446" y="752208"/>
                  </a:lnTo>
                  <a:lnTo>
                    <a:pt x="426224" y="753313"/>
                  </a:lnTo>
                  <a:lnTo>
                    <a:pt x="426300" y="755891"/>
                  </a:lnTo>
                  <a:lnTo>
                    <a:pt x="426085" y="755929"/>
                  </a:lnTo>
                  <a:lnTo>
                    <a:pt x="425805" y="756043"/>
                  </a:lnTo>
                  <a:lnTo>
                    <a:pt x="424395" y="754621"/>
                  </a:lnTo>
                  <a:lnTo>
                    <a:pt x="421728" y="751852"/>
                  </a:lnTo>
                  <a:lnTo>
                    <a:pt x="417753" y="751344"/>
                  </a:lnTo>
                  <a:lnTo>
                    <a:pt x="414108" y="752983"/>
                  </a:lnTo>
                  <a:lnTo>
                    <a:pt x="409917" y="753529"/>
                  </a:lnTo>
                  <a:lnTo>
                    <a:pt x="411708" y="759040"/>
                  </a:lnTo>
                  <a:lnTo>
                    <a:pt x="414743" y="760107"/>
                  </a:lnTo>
                  <a:lnTo>
                    <a:pt x="417690" y="759841"/>
                  </a:lnTo>
                  <a:lnTo>
                    <a:pt x="420751" y="760590"/>
                  </a:lnTo>
                  <a:lnTo>
                    <a:pt x="422960" y="760984"/>
                  </a:lnTo>
                  <a:lnTo>
                    <a:pt x="424218" y="760831"/>
                  </a:lnTo>
                  <a:lnTo>
                    <a:pt x="425208" y="759841"/>
                  </a:lnTo>
                  <a:lnTo>
                    <a:pt x="425729" y="759307"/>
                  </a:lnTo>
                  <a:lnTo>
                    <a:pt x="426872" y="759866"/>
                  </a:lnTo>
                  <a:lnTo>
                    <a:pt x="427558" y="759307"/>
                  </a:lnTo>
                  <a:lnTo>
                    <a:pt x="429031" y="758075"/>
                  </a:lnTo>
                  <a:lnTo>
                    <a:pt x="435635" y="758075"/>
                  </a:lnTo>
                  <a:lnTo>
                    <a:pt x="436295" y="759040"/>
                  </a:lnTo>
                  <a:lnTo>
                    <a:pt x="436753" y="759841"/>
                  </a:lnTo>
                  <a:lnTo>
                    <a:pt x="436880" y="760107"/>
                  </a:lnTo>
                  <a:lnTo>
                    <a:pt x="437032" y="760539"/>
                  </a:lnTo>
                  <a:lnTo>
                    <a:pt x="438327" y="762101"/>
                  </a:lnTo>
                  <a:lnTo>
                    <a:pt x="440207" y="762139"/>
                  </a:lnTo>
                  <a:lnTo>
                    <a:pt x="441566" y="759968"/>
                  </a:lnTo>
                  <a:lnTo>
                    <a:pt x="441985" y="759040"/>
                  </a:lnTo>
                  <a:lnTo>
                    <a:pt x="442061" y="758063"/>
                  </a:lnTo>
                  <a:close/>
                </a:path>
                <a:path w="2094864" h="1073150">
                  <a:moveTo>
                    <a:pt x="444601" y="966330"/>
                  </a:moveTo>
                  <a:lnTo>
                    <a:pt x="443560" y="963282"/>
                  </a:lnTo>
                  <a:lnTo>
                    <a:pt x="442455" y="963815"/>
                  </a:lnTo>
                  <a:lnTo>
                    <a:pt x="441464" y="964374"/>
                  </a:lnTo>
                  <a:lnTo>
                    <a:pt x="440588" y="965022"/>
                  </a:lnTo>
                  <a:lnTo>
                    <a:pt x="439966" y="968019"/>
                  </a:lnTo>
                  <a:lnTo>
                    <a:pt x="439674" y="969479"/>
                  </a:lnTo>
                  <a:lnTo>
                    <a:pt x="440207" y="969873"/>
                  </a:lnTo>
                  <a:lnTo>
                    <a:pt x="442239" y="970610"/>
                  </a:lnTo>
                  <a:lnTo>
                    <a:pt x="443674" y="968514"/>
                  </a:lnTo>
                  <a:lnTo>
                    <a:pt x="444601" y="966330"/>
                  </a:lnTo>
                  <a:close/>
                </a:path>
                <a:path w="2094864" h="1073150">
                  <a:moveTo>
                    <a:pt x="456260" y="981176"/>
                  </a:moveTo>
                  <a:lnTo>
                    <a:pt x="454494" y="979843"/>
                  </a:lnTo>
                  <a:lnTo>
                    <a:pt x="453555" y="977861"/>
                  </a:lnTo>
                  <a:lnTo>
                    <a:pt x="451205" y="979208"/>
                  </a:lnTo>
                  <a:lnTo>
                    <a:pt x="452462" y="981176"/>
                  </a:lnTo>
                  <a:lnTo>
                    <a:pt x="453288" y="983068"/>
                  </a:lnTo>
                  <a:lnTo>
                    <a:pt x="455701" y="983957"/>
                  </a:lnTo>
                  <a:lnTo>
                    <a:pt x="456260" y="981176"/>
                  </a:lnTo>
                  <a:close/>
                </a:path>
                <a:path w="2094864" h="1073150">
                  <a:moveTo>
                    <a:pt x="458228" y="902373"/>
                  </a:moveTo>
                  <a:lnTo>
                    <a:pt x="457339" y="901433"/>
                  </a:lnTo>
                  <a:lnTo>
                    <a:pt x="456577" y="900798"/>
                  </a:lnTo>
                  <a:lnTo>
                    <a:pt x="455879" y="899668"/>
                  </a:lnTo>
                  <a:lnTo>
                    <a:pt x="456107" y="899172"/>
                  </a:lnTo>
                  <a:lnTo>
                    <a:pt x="456171" y="898702"/>
                  </a:lnTo>
                  <a:lnTo>
                    <a:pt x="454837" y="899515"/>
                  </a:lnTo>
                  <a:lnTo>
                    <a:pt x="449834" y="902335"/>
                  </a:lnTo>
                  <a:lnTo>
                    <a:pt x="449351" y="902347"/>
                  </a:lnTo>
                  <a:lnTo>
                    <a:pt x="449135" y="902195"/>
                  </a:lnTo>
                  <a:lnTo>
                    <a:pt x="449122" y="901979"/>
                  </a:lnTo>
                  <a:lnTo>
                    <a:pt x="447916" y="902449"/>
                  </a:lnTo>
                  <a:lnTo>
                    <a:pt x="443268" y="903681"/>
                  </a:lnTo>
                  <a:lnTo>
                    <a:pt x="441845" y="902754"/>
                  </a:lnTo>
                  <a:lnTo>
                    <a:pt x="441401" y="900747"/>
                  </a:lnTo>
                  <a:lnTo>
                    <a:pt x="439432" y="901611"/>
                  </a:lnTo>
                  <a:lnTo>
                    <a:pt x="438467" y="902220"/>
                  </a:lnTo>
                  <a:lnTo>
                    <a:pt x="438353" y="902385"/>
                  </a:lnTo>
                  <a:lnTo>
                    <a:pt x="439610" y="906983"/>
                  </a:lnTo>
                  <a:lnTo>
                    <a:pt x="441693" y="910818"/>
                  </a:lnTo>
                  <a:lnTo>
                    <a:pt x="447357" y="911618"/>
                  </a:lnTo>
                  <a:lnTo>
                    <a:pt x="448513" y="911669"/>
                  </a:lnTo>
                  <a:lnTo>
                    <a:pt x="447979" y="913091"/>
                  </a:lnTo>
                  <a:lnTo>
                    <a:pt x="449135" y="913066"/>
                  </a:lnTo>
                  <a:lnTo>
                    <a:pt x="449224" y="911606"/>
                  </a:lnTo>
                  <a:lnTo>
                    <a:pt x="448703" y="910958"/>
                  </a:lnTo>
                  <a:lnTo>
                    <a:pt x="446709" y="909993"/>
                  </a:lnTo>
                  <a:lnTo>
                    <a:pt x="444842" y="910234"/>
                  </a:lnTo>
                  <a:lnTo>
                    <a:pt x="444258" y="908824"/>
                  </a:lnTo>
                  <a:lnTo>
                    <a:pt x="444601" y="908291"/>
                  </a:lnTo>
                  <a:lnTo>
                    <a:pt x="444969" y="907351"/>
                  </a:lnTo>
                  <a:lnTo>
                    <a:pt x="447789" y="907808"/>
                  </a:lnTo>
                  <a:lnTo>
                    <a:pt x="450392" y="906843"/>
                  </a:lnTo>
                  <a:lnTo>
                    <a:pt x="452970" y="907465"/>
                  </a:lnTo>
                  <a:lnTo>
                    <a:pt x="458228" y="902373"/>
                  </a:lnTo>
                  <a:close/>
                </a:path>
                <a:path w="2094864" h="1073150">
                  <a:moveTo>
                    <a:pt x="459092" y="942301"/>
                  </a:moveTo>
                  <a:lnTo>
                    <a:pt x="454901" y="940943"/>
                  </a:lnTo>
                  <a:lnTo>
                    <a:pt x="452932" y="939533"/>
                  </a:lnTo>
                  <a:lnTo>
                    <a:pt x="453313" y="938212"/>
                  </a:lnTo>
                  <a:lnTo>
                    <a:pt x="456184" y="938784"/>
                  </a:lnTo>
                  <a:lnTo>
                    <a:pt x="456323" y="934732"/>
                  </a:lnTo>
                  <a:lnTo>
                    <a:pt x="456323" y="933310"/>
                  </a:lnTo>
                  <a:lnTo>
                    <a:pt x="455841" y="932586"/>
                  </a:lnTo>
                  <a:lnTo>
                    <a:pt x="450989" y="933259"/>
                  </a:lnTo>
                  <a:lnTo>
                    <a:pt x="448462" y="931583"/>
                  </a:lnTo>
                  <a:lnTo>
                    <a:pt x="448932" y="933373"/>
                  </a:lnTo>
                  <a:lnTo>
                    <a:pt x="449376" y="935685"/>
                  </a:lnTo>
                  <a:lnTo>
                    <a:pt x="449668" y="937552"/>
                  </a:lnTo>
                  <a:lnTo>
                    <a:pt x="449935" y="939253"/>
                  </a:lnTo>
                  <a:lnTo>
                    <a:pt x="450888" y="940435"/>
                  </a:lnTo>
                  <a:lnTo>
                    <a:pt x="453491" y="942289"/>
                  </a:lnTo>
                  <a:lnTo>
                    <a:pt x="454774" y="943241"/>
                  </a:lnTo>
                  <a:lnTo>
                    <a:pt x="456450" y="944054"/>
                  </a:lnTo>
                  <a:lnTo>
                    <a:pt x="457098" y="943356"/>
                  </a:lnTo>
                  <a:lnTo>
                    <a:pt x="458114" y="942949"/>
                  </a:lnTo>
                  <a:lnTo>
                    <a:pt x="459092" y="942301"/>
                  </a:lnTo>
                  <a:close/>
                </a:path>
                <a:path w="2094864" h="1073150">
                  <a:moveTo>
                    <a:pt x="465137" y="855573"/>
                  </a:moveTo>
                  <a:lnTo>
                    <a:pt x="463753" y="854100"/>
                  </a:lnTo>
                  <a:lnTo>
                    <a:pt x="462241" y="855472"/>
                  </a:lnTo>
                  <a:lnTo>
                    <a:pt x="461098" y="856881"/>
                  </a:lnTo>
                  <a:lnTo>
                    <a:pt x="458241" y="858456"/>
                  </a:lnTo>
                  <a:lnTo>
                    <a:pt x="456501" y="858608"/>
                  </a:lnTo>
                  <a:lnTo>
                    <a:pt x="454660" y="859091"/>
                  </a:lnTo>
                  <a:lnTo>
                    <a:pt x="454875" y="861402"/>
                  </a:lnTo>
                  <a:lnTo>
                    <a:pt x="456577" y="861034"/>
                  </a:lnTo>
                  <a:lnTo>
                    <a:pt x="457415" y="860869"/>
                  </a:lnTo>
                  <a:lnTo>
                    <a:pt x="459867" y="860399"/>
                  </a:lnTo>
                  <a:lnTo>
                    <a:pt x="464769" y="859523"/>
                  </a:lnTo>
                  <a:lnTo>
                    <a:pt x="464756" y="858926"/>
                  </a:lnTo>
                  <a:lnTo>
                    <a:pt x="464883" y="857211"/>
                  </a:lnTo>
                  <a:lnTo>
                    <a:pt x="465137" y="855573"/>
                  </a:lnTo>
                  <a:close/>
                </a:path>
                <a:path w="2094864" h="1073150">
                  <a:moveTo>
                    <a:pt x="470306" y="983767"/>
                  </a:moveTo>
                  <a:lnTo>
                    <a:pt x="470242" y="982687"/>
                  </a:lnTo>
                  <a:lnTo>
                    <a:pt x="469684" y="979601"/>
                  </a:lnTo>
                  <a:lnTo>
                    <a:pt x="468757" y="977823"/>
                  </a:lnTo>
                  <a:lnTo>
                    <a:pt x="467842" y="975982"/>
                  </a:lnTo>
                  <a:lnTo>
                    <a:pt x="467385" y="975067"/>
                  </a:lnTo>
                  <a:lnTo>
                    <a:pt x="467233" y="975118"/>
                  </a:lnTo>
                  <a:lnTo>
                    <a:pt x="466547" y="975474"/>
                  </a:lnTo>
                  <a:lnTo>
                    <a:pt x="464883" y="976401"/>
                  </a:lnTo>
                  <a:lnTo>
                    <a:pt x="463931" y="977785"/>
                  </a:lnTo>
                  <a:lnTo>
                    <a:pt x="462927" y="979195"/>
                  </a:lnTo>
                  <a:lnTo>
                    <a:pt x="462419" y="980274"/>
                  </a:lnTo>
                  <a:lnTo>
                    <a:pt x="463308" y="981735"/>
                  </a:lnTo>
                  <a:lnTo>
                    <a:pt x="464781" y="981710"/>
                  </a:lnTo>
                  <a:lnTo>
                    <a:pt x="466496" y="981049"/>
                  </a:lnTo>
                  <a:lnTo>
                    <a:pt x="467575" y="980719"/>
                  </a:lnTo>
                  <a:lnTo>
                    <a:pt x="468007" y="982319"/>
                  </a:lnTo>
                  <a:lnTo>
                    <a:pt x="467868" y="982713"/>
                  </a:lnTo>
                  <a:lnTo>
                    <a:pt x="467448" y="983526"/>
                  </a:lnTo>
                  <a:lnTo>
                    <a:pt x="466750" y="984580"/>
                  </a:lnTo>
                  <a:lnTo>
                    <a:pt x="466166" y="985024"/>
                  </a:lnTo>
                  <a:lnTo>
                    <a:pt x="465670" y="985520"/>
                  </a:lnTo>
                  <a:lnTo>
                    <a:pt x="466064" y="986205"/>
                  </a:lnTo>
                  <a:lnTo>
                    <a:pt x="470141" y="984973"/>
                  </a:lnTo>
                  <a:lnTo>
                    <a:pt x="470306" y="983767"/>
                  </a:lnTo>
                  <a:close/>
                </a:path>
                <a:path w="2094864" h="1073150">
                  <a:moveTo>
                    <a:pt x="516661" y="936802"/>
                  </a:moveTo>
                  <a:lnTo>
                    <a:pt x="516521" y="936561"/>
                  </a:lnTo>
                  <a:lnTo>
                    <a:pt x="516382" y="936472"/>
                  </a:lnTo>
                  <a:lnTo>
                    <a:pt x="515327" y="935736"/>
                  </a:lnTo>
                  <a:lnTo>
                    <a:pt x="514654" y="936574"/>
                  </a:lnTo>
                  <a:lnTo>
                    <a:pt x="513918" y="937107"/>
                  </a:lnTo>
                  <a:lnTo>
                    <a:pt x="513778" y="937209"/>
                  </a:lnTo>
                  <a:lnTo>
                    <a:pt x="513753" y="937437"/>
                  </a:lnTo>
                  <a:lnTo>
                    <a:pt x="513486" y="938034"/>
                  </a:lnTo>
                  <a:lnTo>
                    <a:pt x="514083" y="938123"/>
                  </a:lnTo>
                  <a:lnTo>
                    <a:pt x="514273" y="938212"/>
                  </a:lnTo>
                  <a:lnTo>
                    <a:pt x="515315" y="938022"/>
                  </a:lnTo>
                  <a:lnTo>
                    <a:pt x="516470" y="938314"/>
                  </a:lnTo>
                  <a:lnTo>
                    <a:pt x="516661" y="936802"/>
                  </a:lnTo>
                  <a:close/>
                </a:path>
                <a:path w="2094864" h="1073150">
                  <a:moveTo>
                    <a:pt x="518629" y="843915"/>
                  </a:moveTo>
                  <a:lnTo>
                    <a:pt x="518363" y="843508"/>
                  </a:lnTo>
                  <a:lnTo>
                    <a:pt x="517982" y="843191"/>
                  </a:lnTo>
                  <a:lnTo>
                    <a:pt x="517575" y="842886"/>
                  </a:lnTo>
                  <a:lnTo>
                    <a:pt x="516470" y="843318"/>
                  </a:lnTo>
                  <a:lnTo>
                    <a:pt x="514502" y="844003"/>
                  </a:lnTo>
                  <a:lnTo>
                    <a:pt x="514096" y="844791"/>
                  </a:lnTo>
                  <a:lnTo>
                    <a:pt x="513740" y="845591"/>
                  </a:lnTo>
                  <a:lnTo>
                    <a:pt x="513473" y="846429"/>
                  </a:lnTo>
                  <a:lnTo>
                    <a:pt x="515023" y="846023"/>
                  </a:lnTo>
                  <a:lnTo>
                    <a:pt x="516572" y="845654"/>
                  </a:lnTo>
                  <a:lnTo>
                    <a:pt x="518134" y="845312"/>
                  </a:lnTo>
                  <a:lnTo>
                    <a:pt x="518439" y="844423"/>
                  </a:lnTo>
                  <a:lnTo>
                    <a:pt x="518629" y="843915"/>
                  </a:lnTo>
                  <a:close/>
                </a:path>
                <a:path w="2094864" h="1073150">
                  <a:moveTo>
                    <a:pt x="1277048" y="457746"/>
                  </a:moveTo>
                  <a:lnTo>
                    <a:pt x="1276921" y="457631"/>
                  </a:lnTo>
                  <a:lnTo>
                    <a:pt x="1276654" y="457390"/>
                  </a:lnTo>
                  <a:lnTo>
                    <a:pt x="1276718" y="457555"/>
                  </a:lnTo>
                  <a:lnTo>
                    <a:pt x="1276845" y="457657"/>
                  </a:lnTo>
                  <a:lnTo>
                    <a:pt x="1277048" y="457746"/>
                  </a:lnTo>
                  <a:close/>
                </a:path>
                <a:path w="2094864" h="1073150">
                  <a:moveTo>
                    <a:pt x="1283919" y="446379"/>
                  </a:moveTo>
                  <a:lnTo>
                    <a:pt x="1283868" y="445833"/>
                  </a:lnTo>
                  <a:lnTo>
                    <a:pt x="1283817" y="444804"/>
                  </a:lnTo>
                  <a:lnTo>
                    <a:pt x="1283462" y="444512"/>
                  </a:lnTo>
                  <a:lnTo>
                    <a:pt x="1283119" y="444169"/>
                  </a:lnTo>
                  <a:lnTo>
                    <a:pt x="1281912" y="442645"/>
                  </a:lnTo>
                  <a:lnTo>
                    <a:pt x="1280896" y="442175"/>
                  </a:lnTo>
                  <a:lnTo>
                    <a:pt x="1279779" y="442036"/>
                  </a:lnTo>
                  <a:lnTo>
                    <a:pt x="1279906" y="442391"/>
                  </a:lnTo>
                  <a:lnTo>
                    <a:pt x="1280007" y="442798"/>
                  </a:lnTo>
                  <a:lnTo>
                    <a:pt x="1280160" y="443179"/>
                  </a:lnTo>
                  <a:lnTo>
                    <a:pt x="1279156" y="443395"/>
                  </a:lnTo>
                  <a:lnTo>
                    <a:pt x="1278686" y="443509"/>
                  </a:lnTo>
                  <a:lnTo>
                    <a:pt x="1278166" y="443611"/>
                  </a:lnTo>
                  <a:lnTo>
                    <a:pt x="1277899" y="443687"/>
                  </a:lnTo>
                  <a:lnTo>
                    <a:pt x="1276934" y="443890"/>
                  </a:lnTo>
                  <a:lnTo>
                    <a:pt x="1276324" y="444030"/>
                  </a:lnTo>
                  <a:lnTo>
                    <a:pt x="1277467" y="445973"/>
                  </a:lnTo>
                  <a:lnTo>
                    <a:pt x="1277607" y="445693"/>
                  </a:lnTo>
                  <a:lnTo>
                    <a:pt x="1277823" y="445516"/>
                  </a:lnTo>
                  <a:lnTo>
                    <a:pt x="1278102" y="445427"/>
                  </a:lnTo>
                  <a:lnTo>
                    <a:pt x="1278331" y="445376"/>
                  </a:lnTo>
                  <a:lnTo>
                    <a:pt x="1278610" y="445363"/>
                  </a:lnTo>
                  <a:lnTo>
                    <a:pt x="1278953" y="445414"/>
                  </a:lnTo>
                  <a:lnTo>
                    <a:pt x="1279512" y="445528"/>
                  </a:lnTo>
                  <a:lnTo>
                    <a:pt x="1280058" y="445706"/>
                  </a:lnTo>
                  <a:lnTo>
                    <a:pt x="1280820" y="445909"/>
                  </a:lnTo>
                  <a:lnTo>
                    <a:pt x="1281036" y="446201"/>
                  </a:lnTo>
                  <a:lnTo>
                    <a:pt x="1281684" y="446722"/>
                  </a:lnTo>
                  <a:lnTo>
                    <a:pt x="1281557" y="447167"/>
                  </a:lnTo>
                  <a:lnTo>
                    <a:pt x="1281417" y="447471"/>
                  </a:lnTo>
                  <a:lnTo>
                    <a:pt x="1282293" y="447382"/>
                  </a:lnTo>
                  <a:lnTo>
                    <a:pt x="1283144" y="447078"/>
                  </a:lnTo>
                  <a:lnTo>
                    <a:pt x="1283919" y="446379"/>
                  </a:lnTo>
                  <a:close/>
                </a:path>
                <a:path w="2094864" h="1073150">
                  <a:moveTo>
                    <a:pt x="1306995" y="464197"/>
                  </a:moveTo>
                  <a:lnTo>
                    <a:pt x="1306791" y="463892"/>
                  </a:lnTo>
                  <a:lnTo>
                    <a:pt x="1305471" y="463613"/>
                  </a:lnTo>
                  <a:lnTo>
                    <a:pt x="1305102" y="464566"/>
                  </a:lnTo>
                  <a:lnTo>
                    <a:pt x="1304518" y="465416"/>
                  </a:lnTo>
                  <a:lnTo>
                    <a:pt x="1304645" y="465658"/>
                  </a:lnTo>
                  <a:lnTo>
                    <a:pt x="1304671" y="465848"/>
                  </a:lnTo>
                  <a:lnTo>
                    <a:pt x="1304848" y="465886"/>
                  </a:lnTo>
                  <a:lnTo>
                    <a:pt x="1305115" y="466051"/>
                  </a:lnTo>
                  <a:lnTo>
                    <a:pt x="1305826" y="465416"/>
                  </a:lnTo>
                  <a:lnTo>
                    <a:pt x="1306410" y="464820"/>
                  </a:lnTo>
                  <a:lnTo>
                    <a:pt x="1306995" y="464197"/>
                  </a:lnTo>
                  <a:close/>
                </a:path>
                <a:path w="2094864" h="1073150">
                  <a:moveTo>
                    <a:pt x="1324876" y="433768"/>
                  </a:moveTo>
                  <a:lnTo>
                    <a:pt x="1324571" y="433184"/>
                  </a:lnTo>
                  <a:lnTo>
                    <a:pt x="1324432" y="432777"/>
                  </a:lnTo>
                  <a:lnTo>
                    <a:pt x="1324356" y="432384"/>
                  </a:lnTo>
                  <a:lnTo>
                    <a:pt x="1324190" y="432473"/>
                  </a:lnTo>
                  <a:lnTo>
                    <a:pt x="1323860" y="432650"/>
                  </a:lnTo>
                  <a:lnTo>
                    <a:pt x="1322882" y="433832"/>
                  </a:lnTo>
                  <a:lnTo>
                    <a:pt x="1322412" y="434441"/>
                  </a:lnTo>
                  <a:lnTo>
                    <a:pt x="1322501" y="434797"/>
                  </a:lnTo>
                  <a:lnTo>
                    <a:pt x="1322590" y="435178"/>
                  </a:lnTo>
                  <a:lnTo>
                    <a:pt x="1322654" y="435559"/>
                  </a:lnTo>
                  <a:lnTo>
                    <a:pt x="1323924" y="434505"/>
                  </a:lnTo>
                  <a:lnTo>
                    <a:pt x="1324876" y="433768"/>
                  </a:lnTo>
                  <a:close/>
                </a:path>
                <a:path w="2094864" h="1073150">
                  <a:moveTo>
                    <a:pt x="1325308" y="458673"/>
                  </a:moveTo>
                  <a:lnTo>
                    <a:pt x="1324140" y="458076"/>
                  </a:lnTo>
                  <a:lnTo>
                    <a:pt x="1323162" y="457200"/>
                  </a:lnTo>
                  <a:lnTo>
                    <a:pt x="1320749" y="456031"/>
                  </a:lnTo>
                  <a:lnTo>
                    <a:pt x="1318094" y="455485"/>
                  </a:lnTo>
                  <a:lnTo>
                    <a:pt x="1318006" y="457288"/>
                  </a:lnTo>
                  <a:lnTo>
                    <a:pt x="1317726" y="459117"/>
                  </a:lnTo>
                  <a:lnTo>
                    <a:pt x="1316672" y="464083"/>
                  </a:lnTo>
                  <a:lnTo>
                    <a:pt x="1313408" y="464959"/>
                  </a:lnTo>
                  <a:lnTo>
                    <a:pt x="1310500" y="462089"/>
                  </a:lnTo>
                  <a:lnTo>
                    <a:pt x="1309687" y="460908"/>
                  </a:lnTo>
                  <a:lnTo>
                    <a:pt x="1309344" y="461619"/>
                  </a:lnTo>
                  <a:lnTo>
                    <a:pt x="1311071" y="464858"/>
                  </a:lnTo>
                  <a:lnTo>
                    <a:pt x="1312125" y="464985"/>
                  </a:lnTo>
                  <a:lnTo>
                    <a:pt x="1313243" y="464997"/>
                  </a:lnTo>
                  <a:lnTo>
                    <a:pt x="1314297" y="465175"/>
                  </a:lnTo>
                  <a:lnTo>
                    <a:pt x="1314424" y="465124"/>
                  </a:lnTo>
                  <a:lnTo>
                    <a:pt x="1315199" y="465353"/>
                  </a:lnTo>
                  <a:lnTo>
                    <a:pt x="1316951" y="466001"/>
                  </a:lnTo>
                  <a:lnTo>
                    <a:pt x="1318133" y="467106"/>
                  </a:lnTo>
                  <a:lnTo>
                    <a:pt x="1318971" y="467664"/>
                  </a:lnTo>
                  <a:lnTo>
                    <a:pt x="1324229" y="464858"/>
                  </a:lnTo>
                  <a:lnTo>
                    <a:pt x="1323962" y="463207"/>
                  </a:lnTo>
                  <a:lnTo>
                    <a:pt x="1324140" y="461619"/>
                  </a:lnTo>
                  <a:lnTo>
                    <a:pt x="1325308" y="458673"/>
                  </a:lnTo>
                  <a:close/>
                </a:path>
                <a:path w="2094864" h="1073150">
                  <a:moveTo>
                    <a:pt x="1332763" y="431177"/>
                  </a:moveTo>
                  <a:lnTo>
                    <a:pt x="1332522" y="431038"/>
                  </a:lnTo>
                  <a:lnTo>
                    <a:pt x="1332052" y="430822"/>
                  </a:lnTo>
                  <a:lnTo>
                    <a:pt x="1330528" y="430225"/>
                  </a:lnTo>
                  <a:lnTo>
                    <a:pt x="1329944" y="430009"/>
                  </a:lnTo>
                  <a:lnTo>
                    <a:pt x="1329410" y="429793"/>
                  </a:lnTo>
                  <a:lnTo>
                    <a:pt x="1328712" y="430136"/>
                  </a:lnTo>
                  <a:lnTo>
                    <a:pt x="1328191" y="430606"/>
                  </a:lnTo>
                  <a:lnTo>
                    <a:pt x="1327289" y="430644"/>
                  </a:lnTo>
                  <a:lnTo>
                    <a:pt x="1326946" y="430733"/>
                  </a:lnTo>
                  <a:lnTo>
                    <a:pt x="1326629" y="430860"/>
                  </a:lnTo>
                  <a:lnTo>
                    <a:pt x="1326565" y="431063"/>
                  </a:lnTo>
                  <a:lnTo>
                    <a:pt x="1326502" y="431279"/>
                  </a:lnTo>
                  <a:lnTo>
                    <a:pt x="1326426" y="431457"/>
                  </a:lnTo>
                  <a:lnTo>
                    <a:pt x="1327823" y="431673"/>
                  </a:lnTo>
                  <a:lnTo>
                    <a:pt x="1328851" y="431812"/>
                  </a:lnTo>
                  <a:lnTo>
                    <a:pt x="1330871" y="431888"/>
                  </a:lnTo>
                  <a:lnTo>
                    <a:pt x="1331747" y="431711"/>
                  </a:lnTo>
                  <a:lnTo>
                    <a:pt x="1332763" y="431177"/>
                  </a:lnTo>
                  <a:close/>
                </a:path>
                <a:path w="2094864" h="1073150">
                  <a:moveTo>
                    <a:pt x="1416202" y="629551"/>
                  </a:moveTo>
                  <a:lnTo>
                    <a:pt x="1399628" y="610323"/>
                  </a:lnTo>
                  <a:lnTo>
                    <a:pt x="1399451" y="611860"/>
                  </a:lnTo>
                  <a:lnTo>
                    <a:pt x="1400048" y="613562"/>
                  </a:lnTo>
                  <a:lnTo>
                    <a:pt x="1416202" y="629551"/>
                  </a:lnTo>
                  <a:close/>
                </a:path>
                <a:path w="2094864" h="1073150">
                  <a:moveTo>
                    <a:pt x="1424927" y="599732"/>
                  </a:moveTo>
                  <a:lnTo>
                    <a:pt x="1424711" y="599668"/>
                  </a:lnTo>
                  <a:lnTo>
                    <a:pt x="1424635" y="599871"/>
                  </a:lnTo>
                  <a:lnTo>
                    <a:pt x="1424647" y="600036"/>
                  </a:lnTo>
                  <a:lnTo>
                    <a:pt x="1424647" y="600189"/>
                  </a:lnTo>
                  <a:lnTo>
                    <a:pt x="1424736" y="600049"/>
                  </a:lnTo>
                  <a:lnTo>
                    <a:pt x="1424927" y="599732"/>
                  </a:lnTo>
                  <a:close/>
                </a:path>
                <a:path w="2094864" h="1073150">
                  <a:moveTo>
                    <a:pt x="1440776" y="614349"/>
                  </a:moveTo>
                  <a:lnTo>
                    <a:pt x="1439570" y="613892"/>
                  </a:lnTo>
                  <a:lnTo>
                    <a:pt x="1439278" y="614121"/>
                  </a:lnTo>
                  <a:lnTo>
                    <a:pt x="1438948" y="614438"/>
                  </a:lnTo>
                  <a:lnTo>
                    <a:pt x="1438516" y="614845"/>
                  </a:lnTo>
                  <a:lnTo>
                    <a:pt x="1439354" y="614667"/>
                  </a:lnTo>
                  <a:lnTo>
                    <a:pt x="1440091" y="614502"/>
                  </a:lnTo>
                  <a:lnTo>
                    <a:pt x="1440776" y="614349"/>
                  </a:lnTo>
                  <a:close/>
                </a:path>
                <a:path w="2094864" h="1073150">
                  <a:moveTo>
                    <a:pt x="1442758" y="613905"/>
                  </a:moveTo>
                  <a:lnTo>
                    <a:pt x="1440980" y="613371"/>
                  </a:lnTo>
                  <a:lnTo>
                    <a:pt x="1440484" y="613219"/>
                  </a:lnTo>
                  <a:lnTo>
                    <a:pt x="1439672" y="613829"/>
                  </a:lnTo>
                  <a:lnTo>
                    <a:pt x="1440586" y="614133"/>
                  </a:lnTo>
                  <a:lnTo>
                    <a:pt x="1441056" y="614286"/>
                  </a:lnTo>
                  <a:lnTo>
                    <a:pt x="1441640" y="614159"/>
                  </a:lnTo>
                  <a:lnTo>
                    <a:pt x="1442199" y="614045"/>
                  </a:lnTo>
                  <a:lnTo>
                    <a:pt x="1442758" y="613905"/>
                  </a:lnTo>
                  <a:close/>
                </a:path>
                <a:path w="2094864" h="1073150">
                  <a:moveTo>
                    <a:pt x="1454505" y="610984"/>
                  </a:moveTo>
                  <a:lnTo>
                    <a:pt x="1454289" y="610895"/>
                  </a:lnTo>
                  <a:lnTo>
                    <a:pt x="1454061" y="610819"/>
                  </a:lnTo>
                  <a:lnTo>
                    <a:pt x="1453845" y="610743"/>
                  </a:lnTo>
                  <a:lnTo>
                    <a:pt x="1454023" y="610997"/>
                  </a:lnTo>
                  <a:lnTo>
                    <a:pt x="1454226" y="611276"/>
                  </a:lnTo>
                  <a:lnTo>
                    <a:pt x="1454442" y="611530"/>
                  </a:lnTo>
                  <a:lnTo>
                    <a:pt x="1454467" y="611314"/>
                  </a:lnTo>
                  <a:lnTo>
                    <a:pt x="1454492" y="611136"/>
                  </a:lnTo>
                  <a:lnTo>
                    <a:pt x="1454505" y="610984"/>
                  </a:lnTo>
                  <a:close/>
                </a:path>
                <a:path w="2094864" h="1073150">
                  <a:moveTo>
                    <a:pt x="1472869" y="653465"/>
                  </a:moveTo>
                  <a:lnTo>
                    <a:pt x="1471980" y="652500"/>
                  </a:lnTo>
                  <a:lnTo>
                    <a:pt x="1468983" y="649211"/>
                  </a:lnTo>
                  <a:lnTo>
                    <a:pt x="1469859" y="648931"/>
                  </a:lnTo>
                  <a:lnTo>
                    <a:pt x="1465834" y="644753"/>
                  </a:lnTo>
                  <a:lnTo>
                    <a:pt x="1465554" y="643229"/>
                  </a:lnTo>
                  <a:lnTo>
                    <a:pt x="1465199" y="643572"/>
                  </a:lnTo>
                  <a:lnTo>
                    <a:pt x="1464894" y="643953"/>
                  </a:lnTo>
                  <a:lnTo>
                    <a:pt x="1464576" y="644385"/>
                  </a:lnTo>
                  <a:lnTo>
                    <a:pt x="1463027" y="646620"/>
                  </a:lnTo>
                  <a:lnTo>
                    <a:pt x="1461795" y="648931"/>
                  </a:lnTo>
                  <a:lnTo>
                    <a:pt x="1460868" y="651383"/>
                  </a:lnTo>
                  <a:lnTo>
                    <a:pt x="1468094" y="653884"/>
                  </a:lnTo>
                  <a:lnTo>
                    <a:pt x="1470367" y="654697"/>
                  </a:lnTo>
                  <a:lnTo>
                    <a:pt x="1472869" y="653465"/>
                  </a:lnTo>
                  <a:close/>
                </a:path>
                <a:path w="2094864" h="1073150">
                  <a:moveTo>
                    <a:pt x="1477759" y="651052"/>
                  </a:moveTo>
                  <a:lnTo>
                    <a:pt x="1477403" y="650709"/>
                  </a:lnTo>
                  <a:lnTo>
                    <a:pt x="1476413" y="649833"/>
                  </a:lnTo>
                  <a:lnTo>
                    <a:pt x="1475968" y="649833"/>
                  </a:lnTo>
                  <a:lnTo>
                    <a:pt x="1475549" y="649719"/>
                  </a:lnTo>
                  <a:lnTo>
                    <a:pt x="1473809" y="652983"/>
                  </a:lnTo>
                  <a:lnTo>
                    <a:pt x="1474978" y="652424"/>
                  </a:lnTo>
                  <a:lnTo>
                    <a:pt x="1477276" y="651281"/>
                  </a:lnTo>
                  <a:lnTo>
                    <a:pt x="1477441" y="651205"/>
                  </a:lnTo>
                  <a:lnTo>
                    <a:pt x="1477594" y="651129"/>
                  </a:lnTo>
                  <a:lnTo>
                    <a:pt x="1477759" y="651052"/>
                  </a:lnTo>
                  <a:close/>
                </a:path>
                <a:path w="2094864" h="1073150">
                  <a:moveTo>
                    <a:pt x="1600123" y="61836"/>
                  </a:moveTo>
                  <a:lnTo>
                    <a:pt x="1599615" y="61188"/>
                  </a:lnTo>
                  <a:lnTo>
                    <a:pt x="1599196" y="61429"/>
                  </a:lnTo>
                  <a:lnTo>
                    <a:pt x="1598764" y="61645"/>
                  </a:lnTo>
                  <a:lnTo>
                    <a:pt x="1598333" y="61861"/>
                  </a:lnTo>
                  <a:lnTo>
                    <a:pt x="1598764" y="62052"/>
                  </a:lnTo>
                  <a:lnTo>
                    <a:pt x="1599590" y="62433"/>
                  </a:lnTo>
                  <a:lnTo>
                    <a:pt x="1599958" y="62039"/>
                  </a:lnTo>
                  <a:lnTo>
                    <a:pt x="1600123" y="61836"/>
                  </a:lnTo>
                  <a:close/>
                </a:path>
                <a:path w="2094864" h="1073150">
                  <a:moveTo>
                    <a:pt x="1614233" y="79616"/>
                  </a:moveTo>
                  <a:lnTo>
                    <a:pt x="1611718" y="81686"/>
                  </a:lnTo>
                  <a:lnTo>
                    <a:pt x="1614043" y="82613"/>
                  </a:lnTo>
                  <a:lnTo>
                    <a:pt x="1614106" y="81584"/>
                  </a:lnTo>
                  <a:lnTo>
                    <a:pt x="1614170" y="80556"/>
                  </a:lnTo>
                  <a:lnTo>
                    <a:pt x="1614233" y="79616"/>
                  </a:lnTo>
                  <a:close/>
                </a:path>
                <a:path w="2094864" h="1073150">
                  <a:moveTo>
                    <a:pt x="1618703" y="800"/>
                  </a:moveTo>
                  <a:lnTo>
                    <a:pt x="1616811" y="254"/>
                  </a:lnTo>
                  <a:lnTo>
                    <a:pt x="1615859" y="0"/>
                  </a:lnTo>
                  <a:lnTo>
                    <a:pt x="1615770" y="584"/>
                  </a:lnTo>
                  <a:lnTo>
                    <a:pt x="1615389" y="1143"/>
                  </a:lnTo>
                  <a:lnTo>
                    <a:pt x="1614703" y="1790"/>
                  </a:lnTo>
                  <a:lnTo>
                    <a:pt x="1614830" y="1828"/>
                  </a:lnTo>
                  <a:lnTo>
                    <a:pt x="1616227" y="1689"/>
                  </a:lnTo>
                  <a:lnTo>
                    <a:pt x="1617446" y="1168"/>
                  </a:lnTo>
                  <a:lnTo>
                    <a:pt x="1618703" y="800"/>
                  </a:lnTo>
                  <a:close/>
                </a:path>
                <a:path w="2094864" h="1073150">
                  <a:moveTo>
                    <a:pt x="1618805" y="77457"/>
                  </a:moveTo>
                  <a:lnTo>
                    <a:pt x="1618678" y="77266"/>
                  </a:lnTo>
                  <a:lnTo>
                    <a:pt x="1618488" y="76898"/>
                  </a:lnTo>
                  <a:lnTo>
                    <a:pt x="1618043" y="77076"/>
                  </a:lnTo>
                  <a:lnTo>
                    <a:pt x="1617611" y="77292"/>
                  </a:lnTo>
                  <a:lnTo>
                    <a:pt x="1617205" y="77533"/>
                  </a:lnTo>
                  <a:lnTo>
                    <a:pt x="1617535" y="77609"/>
                  </a:lnTo>
                  <a:lnTo>
                    <a:pt x="1618081" y="77482"/>
                  </a:lnTo>
                  <a:lnTo>
                    <a:pt x="1618805" y="77457"/>
                  </a:lnTo>
                  <a:close/>
                </a:path>
                <a:path w="2094864" h="1073150">
                  <a:moveTo>
                    <a:pt x="1619554" y="79730"/>
                  </a:moveTo>
                  <a:lnTo>
                    <a:pt x="1618907" y="80098"/>
                  </a:lnTo>
                  <a:lnTo>
                    <a:pt x="1618310" y="80619"/>
                  </a:lnTo>
                  <a:lnTo>
                    <a:pt x="1617789" y="81330"/>
                  </a:lnTo>
                  <a:lnTo>
                    <a:pt x="1617840" y="81483"/>
                  </a:lnTo>
                  <a:lnTo>
                    <a:pt x="1617992" y="81711"/>
                  </a:lnTo>
                  <a:lnTo>
                    <a:pt x="1619554" y="79730"/>
                  </a:lnTo>
                  <a:close/>
                </a:path>
                <a:path w="2094864" h="1073150">
                  <a:moveTo>
                    <a:pt x="1629041" y="7810"/>
                  </a:moveTo>
                  <a:lnTo>
                    <a:pt x="1625739" y="4229"/>
                  </a:lnTo>
                  <a:lnTo>
                    <a:pt x="1623783" y="5702"/>
                  </a:lnTo>
                  <a:lnTo>
                    <a:pt x="1625485" y="6438"/>
                  </a:lnTo>
                  <a:lnTo>
                    <a:pt x="1627212" y="7150"/>
                  </a:lnTo>
                  <a:lnTo>
                    <a:pt x="1628927" y="7886"/>
                  </a:lnTo>
                  <a:close/>
                </a:path>
                <a:path w="2094864" h="1073150">
                  <a:moveTo>
                    <a:pt x="1633766" y="532714"/>
                  </a:moveTo>
                  <a:lnTo>
                    <a:pt x="1633740" y="532155"/>
                  </a:lnTo>
                  <a:lnTo>
                    <a:pt x="1633702" y="531876"/>
                  </a:lnTo>
                  <a:lnTo>
                    <a:pt x="1633689" y="531723"/>
                  </a:lnTo>
                  <a:lnTo>
                    <a:pt x="1633601" y="531596"/>
                  </a:lnTo>
                  <a:lnTo>
                    <a:pt x="1633537" y="531431"/>
                  </a:lnTo>
                  <a:lnTo>
                    <a:pt x="1633435" y="531634"/>
                  </a:lnTo>
                  <a:lnTo>
                    <a:pt x="1633232" y="531876"/>
                  </a:lnTo>
                  <a:lnTo>
                    <a:pt x="1633385" y="532282"/>
                  </a:lnTo>
                  <a:lnTo>
                    <a:pt x="1633588" y="532498"/>
                  </a:lnTo>
                  <a:lnTo>
                    <a:pt x="1633766" y="532714"/>
                  </a:lnTo>
                  <a:close/>
                </a:path>
                <a:path w="2094864" h="1073150">
                  <a:moveTo>
                    <a:pt x="1633842" y="532803"/>
                  </a:moveTo>
                  <a:lnTo>
                    <a:pt x="1633486" y="532841"/>
                  </a:lnTo>
                  <a:lnTo>
                    <a:pt x="1633220" y="532866"/>
                  </a:lnTo>
                  <a:lnTo>
                    <a:pt x="1632953" y="532917"/>
                  </a:lnTo>
                  <a:lnTo>
                    <a:pt x="1633766" y="532828"/>
                  </a:lnTo>
                  <a:close/>
                </a:path>
                <a:path w="2094864" h="1073150">
                  <a:moveTo>
                    <a:pt x="1634794" y="116535"/>
                  </a:moveTo>
                  <a:lnTo>
                    <a:pt x="1633994" y="117246"/>
                  </a:lnTo>
                  <a:lnTo>
                    <a:pt x="1633486" y="117640"/>
                  </a:lnTo>
                  <a:lnTo>
                    <a:pt x="1633143" y="117957"/>
                  </a:lnTo>
                  <a:lnTo>
                    <a:pt x="1633486" y="118071"/>
                  </a:lnTo>
                  <a:lnTo>
                    <a:pt x="1633816" y="118224"/>
                  </a:lnTo>
                  <a:lnTo>
                    <a:pt x="1634159" y="118338"/>
                  </a:lnTo>
                  <a:lnTo>
                    <a:pt x="1634286" y="118389"/>
                  </a:lnTo>
                  <a:lnTo>
                    <a:pt x="1634401" y="117970"/>
                  </a:lnTo>
                  <a:lnTo>
                    <a:pt x="1634528" y="117398"/>
                  </a:lnTo>
                  <a:lnTo>
                    <a:pt x="1634794" y="116535"/>
                  </a:lnTo>
                  <a:close/>
                </a:path>
                <a:path w="2094864" h="1073150">
                  <a:moveTo>
                    <a:pt x="1659064" y="90017"/>
                  </a:moveTo>
                  <a:lnTo>
                    <a:pt x="1656740" y="89255"/>
                  </a:lnTo>
                  <a:lnTo>
                    <a:pt x="1653781" y="88252"/>
                  </a:lnTo>
                  <a:lnTo>
                    <a:pt x="1633588" y="81673"/>
                  </a:lnTo>
                  <a:lnTo>
                    <a:pt x="1626882" y="87744"/>
                  </a:lnTo>
                  <a:lnTo>
                    <a:pt x="1627962" y="88176"/>
                  </a:lnTo>
                  <a:lnTo>
                    <a:pt x="1624495" y="95021"/>
                  </a:lnTo>
                  <a:lnTo>
                    <a:pt x="1624749" y="97269"/>
                  </a:lnTo>
                  <a:lnTo>
                    <a:pt x="1633080" y="100482"/>
                  </a:lnTo>
                  <a:lnTo>
                    <a:pt x="1634299" y="99834"/>
                  </a:lnTo>
                  <a:lnTo>
                    <a:pt x="1635836" y="100469"/>
                  </a:lnTo>
                  <a:lnTo>
                    <a:pt x="1636217" y="99834"/>
                  </a:lnTo>
                  <a:lnTo>
                    <a:pt x="1636674" y="99047"/>
                  </a:lnTo>
                  <a:lnTo>
                    <a:pt x="1636687" y="97701"/>
                  </a:lnTo>
                  <a:lnTo>
                    <a:pt x="1636699" y="97243"/>
                  </a:lnTo>
                  <a:lnTo>
                    <a:pt x="1635988" y="97701"/>
                  </a:lnTo>
                  <a:lnTo>
                    <a:pt x="1636649" y="97231"/>
                  </a:lnTo>
                  <a:lnTo>
                    <a:pt x="1640814" y="98793"/>
                  </a:lnTo>
                  <a:lnTo>
                    <a:pt x="1645196" y="98298"/>
                  </a:lnTo>
                  <a:lnTo>
                    <a:pt x="1648853" y="98704"/>
                  </a:lnTo>
                  <a:lnTo>
                    <a:pt x="1649412" y="98298"/>
                  </a:lnTo>
                  <a:lnTo>
                    <a:pt x="1650834" y="97243"/>
                  </a:lnTo>
                  <a:lnTo>
                    <a:pt x="1651952" y="96418"/>
                  </a:lnTo>
                  <a:lnTo>
                    <a:pt x="1654263" y="93967"/>
                  </a:lnTo>
                  <a:lnTo>
                    <a:pt x="1657642" y="91351"/>
                  </a:lnTo>
                  <a:lnTo>
                    <a:pt x="1659064" y="90017"/>
                  </a:lnTo>
                  <a:close/>
                </a:path>
                <a:path w="2094864" h="1073150">
                  <a:moveTo>
                    <a:pt x="1666189" y="81216"/>
                  </a:moveTo>
                  <a:lnTo>
                    <a:pt x="1665135" y="80975"/>
                  </a:lnTo>
                  <a:lnTo>
                    <a:pt x="1664106" y="80645"/>
                  </a:lnTo>
                  <a:lnTo>
                    <a:pt x="1659432" y="78168"/>
                  </a:lnTo>
                  <a:lnTo>
                    <a:pt x="1655394" y="77558"/>
                  </a:lnTo>
                  <a:lnTo>
                    <a:pt x="1650911" y="75996"/>
                  </a:lnTo>
                  <a:lnTo>
                    <a:pt x="1647456" y="75082"/>
                  </a:lnTo>
                  <a:lnTo>
                    <a:pt x="1646351" y="74879"/>
                  </a:lnTo>
                  <a:lnTo>
                    <a:pt x="1645894" y="78625"/>
                  </a:lnTo>
                  <a:lnTo>
                    <a:pt x="1644675" y="79705"/>
                  </a:lnTo>
                  <a:lnTo>
                    <a:pt x="1640751" y="79336"/>
                  </a:lnTo>
                  <a:lnTo>
                    <a:pt x="1639544" y="79121"/>
                  </a:lnTo>
                  <a:lnTo>
                    <a:pt x="1640382" y="79667"/>
                  </a:lnTo>
                  <a:lnTo>
                    <a:pt x="1641360" y="80010"/>
                  </a:lnTo>
                  <a:lnTo>
                    <a:pt x="1642376" y="80124"/>
                  </a:lnTo>
                  <a:lnTo>
                    <a:pt x="1657070" y="86220"/>
                  </a:lnTo>
                  <a:lnTo>
                    <a:pt x="1661109" y="87833"/>
                  </a:lnTo>
                  <a:lnTo>
                    <a:pt x="1662849" y="85801"/>
                  </a:lnTo>
                  <a:lnTo>
                    <a:pt x="1663725" y="83629"/>
                  </a:lnTo>
                  <a:lnTo>
                    <a:pt x="1665643" y="81864"/>
                  </a:lnTo>
                  <a:lnTo>
                    <a:pt x="1666189" y="81216"/>
                  </a:lnTo>
                  <a:close/>
                </a:path>
                <a:path w="2094864" h="1073150">
                  <a:moveTo>
                    <a:pt x="1785988" y="423379"/>
                  </a:moveTo>
                  <a:lnTo>
                    <a:pt x="1781403" y="421589"/>
                  </a:lnTo>
                  <a:lnTo>
                    <a:pt x="1779231" y="422338"/>
                  </a:lnTo>
                  <a:lnTo>
                    <a:pt x="1774672" y="423697"/>
                  </a:lnTo>
                  <a:lnTo>
                    <a:pt x="1772805" y="420382"/>
                  </a:lnTo>
                  <a:lnTo>
                    <a:pt x="1770913" y="420179"/>
                  </a:lnTo>
                  <a:lnTo>
                    <a:pt x="1766912" y="422173"/>
                  </a:lnTo>
                  <a:lnTo>
                    <a:pt x="1766760" y="423062"/>
                  </a:lnTo>
                  <a:lnTo>
                    <a:pt x="1766506" y="424091"/>
                  </a:lnTo>
                  <a:lnTo>
                    <a:pt x="1766366" y="425475"/>
                  </a:lnTo>
                  <a:lnTo>
                    <a:pt x="1766404" y="426161"/>
                  </a:lnTo>
                  <a:lnTo>
                    <a:pt x="1760740" y="427888"/>
                  </a:lnTo>
                  <a:lnTo>
                    <a:pt x="1759572" y="428980"/>
                  </a:lnTo>
                  <a:lnTo>
                    <a:pt x="1762887" y="430072"/>
                  </a:lnTo>
                  <a:lnTo>
                    <a:pt x="1764030" y="429704"/>
                  </a:lnTo>
                  <a:lnTo>
                    <a:pt x="1766455" y="428650"/>
                  </a:lnTo>
                  <a:lnTo>
                    <a:pt x="1767408" y="428269"/>
                  </a:lnTo>
                  <a:lnTo>
                    <a:pt x="1767687" y="428561"/>
                  </a:lnTo>
                  <a:lnTo>
                    <a:pt x="1768017" y="428802"/>
                  </a:lnTo>
                  <a:lnTo>
                    <a:pt x="1769656" y="429679"/>
                  </a:lnTo>
                  <a:lnTo>
                    <a:pt x="1772246" y="430898"/>
                  </a:lnTo>
                  <a:lnTo>
                    <a:pt x="1773186" y="429856"/>
                  </a:lnTo>
                  <a:lnTo>
                    <a:pt x="1773999" y="429018"/>
                  </a:lnTo>
                  <a:lnTo>
                    <a:pt x="1775193" y="427520"/>
                  </a:lnTo>
                  <a:lnTo>
                    <a:pt x="1775523" y="426796"/>
                  </a:lnTo>
                  <a:lnTo>
                    <a:pt x="1775879" y="426212"/>
                  </a:lnTo>
                  <a:lnTo>
                    <a:pt x="1775637" y="425653"/>
                  </a:lnTo>
                  <a:lnTo>
                    <a:pt x="1778495" y="424903"/>
                  </a:lnTo>
                  <a:lnTo>
                    <a:pt x="1781390" y="424319"/>
                  </a:lnTo>
                  <a:lnTo>
                    <a:pt x="1784883" y="423760"/>
                  </a:lnTo>
                  <a:lnTo>
                    <a:pt x="1785988" y="423379"/>
                  </a:lnTo>
                  <a:close/>
                </a:path>
                <a:path w="2094864" h="1073150">
                  <a:moveTo>
                    <a:pt x="1790103" y="420408"/>
                  </a:moveTo>
                  <a:lnTo>
                    <a:pt x="1787753" y="419582"/>
                  </a:lnTo>
                  <a:lnTo>
                    <a:pt x="1785886" y="419557"/>
                  </a:lnTo>
                  <a:lnTo>
                    <a:pt x="1783969" y="420509"/>
                  </a:lnTo>
                  <a:lnTo>
                    <a:pt x="1788909" y="422059"/>
                  </a:lnTo>
                  <a:lnTo>
                    <a:pt x="1789391" y="421817"/>
                  </a:lnTo>
                  <a:lnTo>
                    <a:pt x="1789620" y="421119"/>
                  </a:lnTo>
                  <a:lnTo>
                    <a:pt x="1790103" y="420408"/>
                  </a:lnTo>
                  <a:close/>
                </a:path>
                <a:path w="2094864" h="1073150">
                  <a:moveTo>
                    <a:pt x="1818805" y="580275"/>
                  </a:moveTo>
                  <a:lnTo>
                    <a:pt x="1817560" y="578967"/>
                  </a:lnTo>
                  <a:lnTo>
                    <a:pt x="1815604" y="578142"/>
                  </a:lnTo>
                  <a:lnTo>
                    <a:pt x="1814309" y="578586"/>
                  </a:lnTo>
                  <a:lnTo>
                    <a:pt x="1814182" y="578637"/>
                  </a:lnTo>
                  <a:lnTo>
                    <a:pt x="1813953" y="578751"/>
                  </a:lnTo>
                  <a:lnTo>
                    <a:pt x="1818805" y="580275"/>
                  </a:lnTo>
                  <a:close/>
                </a:path>
                <a:path w="2094864" h="1073150">
                  <a:moveTo>
                    <a:pt x="1967585" y="159689"/>
                  </a:moveTo>
                  <a:lnTo>
                    <a:pt x="1967306" y="159753"/>
                  </a:lnTo>
                  <a:lnTo>
                    <a:pt x="1967534" y="160032"/>
                  </a:lnTo>
                  <a:lnTo>
                    <a:pt x="1967585" y="159689"/>
                  </a:lnTo>
                  <a:close/>
                </a:path>
                <a:path w="2094864" h="1073150">
                  <a:moveTo>
                    <a:pt x="2094547" y="123748"/>
                  </a:moveTo>
                  <a:lnTo>
                    <a:pt x="2092909" y="120408"/>
                  </a:lnTo>
                  <a:lnTo>
                    <a:pt x="2087689" y="118516"/>
                  </a:lnTo>
                  <a:lnTo>
                    <a:pt x="2084070" y="117195"/>
                  </a:lnTo>
                  <a:lnTo>
                    <a:pt x="2080437" y="117030"/>
                  </a:lnTo>
                  <a:lnTo>
                    <a:pt x="2076767" y="121246"/>
                  </a:lnTo>
                  <a:lnTo>
                    <a:pt x="2075827" y="121958"/>
                  </a:lnTo>
                  <a:lnTo>
                    <a:pt x="2070277" y="127698"/>
                  </a:lnTo>
                  <a:lnTo>
                    <a:pt x="2065896" y="132765"/>
                  </a:lnTo>
                  <a:lnTo>
                    <a:pt x="2065909" y="140639"/>
                  </a:lnTo>
                  <a:lnTo>
                    <a:pt x="2065705" y="141122"/>
                  </a:lnTo>
                  <a:lnTo>
                    <a:pt x="2064626" y="146646"/>
                  </a:lnTo>
                  <a:lnTo>
                    <a:pt x="2065159" y="151485"/>
                  </a:lnTo>
                  <a:lnTo>
                    <a:pt x="2066467" y="156222"/>
                  </a:lnTo>
                  <a:lnTo>
                    <a:pt x="2081161" y="161239"/>
                  </a:lnTo>
                  <a:lnTo>
                    <a:pt x="2082063" y="159270"/>
                  </a:lnTo>
                  <a:lnTo>
                    <a:pt x="2082876" y="156502"/>
                  </a:lnTo>
                  <a:lnTo>
                    <a:pt x="2083574" y="154914"/>
                  </a:lnTo>
                  <a:lnTo>
                    <a:pt x="2084400" y="153390"/>
                  </a:lnTo>
                  <a:lnTo>
                    <a:pt x="2083600" y="153111"/>
                  </a:lnTo>
                  <a:lnTo>
                    <a:pt x="2084412" y="153377"/>
                  </a:lnTo>
                  <a:lnTo>
                    <a:pt x="2085251" y="151828"/>
                  </a:lnTo>
                  <a:lnTo>
                    <a:pt x="2086241" y="150355"/>
                  </a:lnTo>
                  <a:lnTo>
                    <a:pt x="2091677" y="143179"/>
                  </a:lnTo>
                  <a:lnTo>
                    <a:pt x="2094445" y="136880"/>
                  </a:lnTo>
                  <a:lnTo>
                    <a:pt x="2094547" y="123748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9" name="object 149" descr=""/>
            <p:cNvSpPr/>
            <p:nvPr/>
          </p:nvSpPr>
          <p:spPr>
            <a:xfrm>
              <a:off x="4440580" y="5184909"/>
              <a:ext cx="1988185" cy="1581785"/>
            </a:xfrm>
            <a:custGeom>
              <a:avLst/>
              <a:gdLst/>
              <a:ahLst/>
              <a:cxnLst/>
              <a:rect l="l" t="t" r="r" b="b"/>
              <a:pathLst>
                <a:path w="1988185" h="1581784">
                  <a:moveTo>
                    <a:pt x="4927" y="1579460"/>
                  </a:moveTo>
                  <a:lnTo>
                    <a:pt x="4165" y="1579143"/>
                  </a:lnTo>
                  <a:lnTo>
                    <a:pt x="2628" y="1578546"/>
                  </a:lnTo>
                  <a:lnTo>
                    <a:pt x="0" y="1580502"/>
                  </a:lnTo>
                  <a:lnTo>
                    <a:pt x="1117" y="1580857"/>
                  </a:lnTo>
                  <a:lnTo>
                    <a:pt x="2247" y="1581200"/>
                  </a:lnTo>
                  <a:lnTo>
                    <a:pt x="3365" y="1581556"/>
                  </a:lnTo>
                  <a:lnTo>
                    <a:pt x="4927" y="1579460"/>
                  </a:lnTo>
                  <a:close/>
                </a:path>
                <a:path w="1988185" h="1581784">
                  <a:moveTo>
                    <a:pt x="1200683" y="528408"/>
                  </a:moveTo>
                  <a:lnTo>
                    <a:pt x="1200556" y="528294"/>
                  </a:lnTo>
                  <a:lnTo>
                    <a:pt x="1200289" y="528053"/>
                  </a:lnTo>
                  <a:lnTo>
                    <a:pt x="1200353" y="528218"/>
                  </a:lnTo>
                  <a:lnTo>
                    <a:pt x="1200480" y="528320"/>
                  </a:lnTo>
                  <a:lnTo>
                    <a:pt x="1200683" y="528408"/>
                  </a:lnTo>
                  <a:close/>
                </a:path>
                <a:path w="1988185" h="1581784">
                  <a:moveTo>
                    <a:pt x="1223975" y="545020"/>
                  </a:moveTo>
                  <a:lnTo>
                    <a:pt x="1223543" y="544753"/>
                  </a:lnTo>
                  <a:lnTo>
                    <a:pt x="1223086" y="544474"/>
                  </a:lnTo>
                  <a:lnTo>
                    <a:pt x="1222514" y="544068"/>
                  </a:lnTo>
                  <a:lnTo>
                    <a:pt x="1222578" y="544652"/>
                  </a:lnTo>
                  <a:lnTo>
                    <a:pt x="1222654" y="545236"/>
                  </a:lnTo>
                  <a:lnTo>
                    <a:pt x="1222730" y="545820"/>
                  </a:lnTo>
                  <a:lnTo>
                    <a:pt x="1223175" y="545604"/>
                  </a:lnTo>
                  <a:lnTo>
                    <a:pt x="1223581" y="545312"/>
                  </a:lnTo>
                  <a:lnTo>
                    <a:pt x="1223975" y="545020"/>
                  </a:lnTo>
                  <a:close/>
                </a:path>
                <a:path w="1988185" h="1581784">
                  <a:moveTo>
                    <a:pt x="1235214" y="544957"/>
                  </a:moveTo>
                  <a:lnTo>
                    <a:pt x="1234986" y="543902"/>
                  </a:lnTo>
                  <a:lnTo>
                    <a:pt x="1233957" y="543064"/>
                  </a:lnTo>
                  <a:lnTo>
                    <a:pt x="1233284" y="543217"/>
                  </a:lnTo>
                  <a:lnTo>
                    <a:pt x="1233055" y="543267"/>
                  </a:lnTo>
                  <a:lnTo>
                    <a:pt x="1232852" y="543280"/>
                  </a:lnTo>
                  <a:lnTo>
                    <a:pt x="1232839" y="544525"/>
                  </a:lnTo>
                  <a:lnTo>
                    <a:pt x="1232903" y="545807"/>
                  </a:lnTo>
                  <a:lnTo>
                    <a:pt x="1232801" y="547039"/>
                  </a:lnTo>
                  <a:lnTo>
                    <a:pt x="1233703" y="546506"/>
                  </a:lnTo>
                  <a:lnTo>
                    <a:pt x="1234135" y="546214"/>
                  </a:lnTo>
                  <a:lnTo>
                    <a:pt x="1234655" y="545884"/>
                  </a:lnTo>
                  <a:lnTo>
                    <a:pt x="1235214" y="544957"/>
                  </a:lnTo>
                  <a:close/>
                </a:path>
                <a:path w="1988185" h="1581784">
                  <a:moveTo>
                    <a:pt x="1236383" y="549846"/>
                  </a:moveTo>
                  <a:lnTo>
                    <a:pt x="1236268" y="549681"/>
                  </a:lnTo>
                  <a:lnTo>
                    <a:pt x="1236052" y="549719"/>
                  </a:lnTo>
                  <a:lnTo>
                    <a:pt x="1235900" y="549706"/>
                  </a:lnTo>
                  <a:lnTo>
                    <a:pt x="1235900" y="549859"/>
                  </a:lnTo>
                  <a:lnTo>
                    <a:pt x="1235837" y="550062"/>
                  </a:lnTo>
                  <a:lnTo>
                    <a:pt x="1235964" y="550227"/>
                  </a:lnTo>
                  <a:lnTo>
                    <a:pt x="1236129" y="550214"/>
                  </a:lnTo>
                  <a:lnTo>
                    <a:pt x="1236268" y="550214"/>
                  </a:lnTo>
                  <a:lnTo>
                    <a:pt x="1236357" y="550011"/>
                  </a:lnTo>
                  <a:lnTo>
                    <a:pt x="1236383" y="549846"/>
                  </a:lnTo>
                  <a:close/>
                </a:path>
                <a:path w="1988185" h="1581784">
                  <a:moveTo>
                    <a:pt x="1241171" y="554113"/>
                  </a:moveTo>
                  <a:lnTo>
                    <a:pt x="1240993" y="553694"/>
                  </a:lnTo>
                  <a:lnTo>
                    <a:pt x="1240840" y="554189"/>
                  </a:lnTo>
                  <a:lnTo>
                    <a:pt x="1240815" y="554418"/>
                  </a:lnTo>
                  <a:lnTo>
                    <a:pt x="1241031" y="554253"/>
                  </a:lnTo>
                  <a:lnTo>
                    <a:pt x="1241171" y="554113"/>
                  </a:lnTo>
                  <a:close/>
                </a:path>
                <a:path w="1988185" h="1581784">
                  <a:moveTo>
                    <a:pt x="1519059" y="1003"/>
                  </a:moveTo>
                  <a:lnTo>
                    <a:pt x="1519047" y="774"/>
                  </a:lnTo>
                  <a:lnTo>
                    <a:pt x="1518869" y="660"/>
                  </a:lnTo>
                  <a:lnTo>
                    <a:pt x="1518666" y="647"/>
                  </a:lnTo>
                  <a:lnTo>
                    <a:pt x="1518500" y="749"/>
                  </a:lnTo>
                  <a:lnTo>
                    <a:pt x="1518513" y="977"/>
                  </a:lnTo>
                  <a:lnTo>
                    <a:pt x="1518666" y="1092"/>
                  </a:lnTo>
                  <a:lnTo>
                    <a:pt x="1518754" y="1219"/>
                  </a:lnTo>
                  <a:lnTo>
                    <a:pt x="1519059" y="1003"/>
                  </a:lnTo>
                  <a:close/>
                </a:path>
                <a:path w="1988185" h="1581784">
                  <a:moveTo>
                    <a:pt x="1548815" y="32550"/>
                  </a:moveTo>
                  <a:lnTo>
                    <a:pt x="1548193" y="31457"/>
                  </a:lnTo>
                  <a:lnTo>
                    <a:pt x="1547926" y="30873"/>
                  </a:lnTo>
                  <a:lnTo>
                    <a:pt x="1547545" y="29997"/>
                  </a:lnTo>
                  <a:lnTo>
                    <a:pt x="1547495" y="28765"/>
                  </a:lnTo>
                  <a:lnTo>
                    <a:pt x="1546263" y="27863"/>
                  </a:lnTo>
                  <a:lnTo>
                    <a:pt x="1545082" y="28232"/>
                  </a:lnTo>
                  <a:lnTo>
                    <a:pt x="1543291" y="28295"/>
                  </a:lnTo>
                  <a:lnTo>
                    <a:pt x="1544002" y="26974"/>
                  </a:lnTo>
                  <a:lnTo>
                    <a:pt x="1535722" y="24612"/>
                  </a:lnTo>
                  <a:lnTo>
                    <a:pt x="1538554" y="24396"/>
                  </a:lnTo>
                  <a:lnTo>
                    <a:pt x="1540167" y="22021"/>
                  </a:lnTo>
                  <a:lnTo>
                    <a:pt x="1538452" y="16332"/>
                  </a:lnTo>
                  <a:lnTo>
                    <a:pt x="1537398" y="12153"/>
                  </a:lnTo>
                  <a:lnTo>
                    <a:pt x="1535328" y="11226"/>
                  </a:lnTo>
                  <a:lnTo>
                    <a:pt x="1530946" y="13195"/>
                  </a:lnTo>
                  <a:lnTo>
                    <a:pt x="1530083" y="14808"/>
                  </a:lnTo>
                  <a:lnTo>
                    <a:pt x="1531277" y="17983"/>
                  </a:lnTo>
                  <a:lnTo>
                    <a:pt x="1531708" y="19405"/>
                  </a:lnTo>
                  <a:lnTo>
                    <a:pt x="1533156" y="23876"/>
                  </a:lnTo>
                  <a:lnTo>
                    <a:pt x="1528000" y="22415"/>
                  </a:lnTo>
                  <a:lnTo>
                    <a:pt x="1527632" y="23418"/>
                  </a:lnTo>
                  <a:lnTo>
                    <a:pt x="1534668" y="26543"/>
                  </a:lnTo>
                  <a:lnTo>
                    <a:pt x="1541729" y="29565"/>
                  </a:lnTo>
                  <a:lnTo>
                    <a:pt x="1548815" y="32550"/>
                  </a:lnTo>
                  <a:close/>
                </a:path>
                <a:path w="1988185" h="1581784">
                  <a:moveTo>
                    <a:pt x="1563674" y="14097"/>
                  </a:moveTo>
                  <a:lnTo>
                    <a:pt x="1563433" y="13931"/>
                  </a:lnTo>
                  <a:lnTo>
                    <a:pt x="1563179" y="13766"/>
                  </a:lnTo>
                  <a:lnTo>
                    <a:pt x="1562938" y="13601"/>
                  </a:lnTo>
                  <a:lnTo>
                    <a:pt x="1562798" y="13627"/>
                  </a:lnTo>
                  <a:lnTo>
                    <a:pt x="1563052" y="13804"/>
                  </a:lnTo>
                  <a:lnTo>
                    <a:pt x="1563370" y="13944"/>
                  </a:lnTo>
                  <a:lnTo>
                    <a:pt x="1563674" y="14097"/>
                  </a:lnTo>
                  <a:close/>
                </a:path>
                <a:path w="1988185" h="1581784">
                  <a:moveTo>
                    <a:pt x="1564195" y="12560"/>
                  </a:moveTo>
                  <a:lnTo>
                    <a:pt x="1557515" y="10401"/>
                  </a:lnTo>
                  <a:lnTo>
                    <a:pt x="1554454" y="9461"/>
                  </a:lnTo>
                  <a:lnTo>
                    <a:pt x="1553095" y="9029"/>
                  </a:lnTo>
                  <a:lnTo>
                    <a:pt x="1548917" y="7696"/>
                  </a:lnTo>
                  <a:lnTo>
                    <a:pt x="1548968" y="8724"/>
                  </a:lnTo>
                  <a:lnTo>
                    <a:pt x="1547482" y="9029"/>
                  </a:lnTo>
                  <a:lnTo>
                    <a:pt x="1547393" y="8432"/>
                  </a:lnTo>
                  <a:lnTo>
                    <a:pt x="1547215" y="7823"/>
                  </a:lnTo>
                  <a:lnTo>
                    <a:pt x="1547647" y="7581"/>
                  </a:lnTo>
                  <a:lnTo>
                    <a:pt x="1548358" y="7518"/>
                  </a:lnTo>
                  <a:lnTo>
                    <a:pt x="1540471" y="5041"/>
                  </a:lnTo>
                  <a:lnTo>
                    <a:pt x="1536687" y="3886"/>
                  </a:lnTo>
                  <a:lnTo>
                    <a:pt x="1536687" y="8432"/>
                  </a:lnTo>
                  <a:lnTo>
                    <a:pt x="1536687" y="9169"/>
                  </a:lnTo>
                  <a:lnTo>
                    <a:pt x="1536293" y="9461"/>
                  </a:lnTo>
                  <a:lnTo>
                    <a:pt x="1535950" y="9385"/>
                  </a:lnTo>
                  <a:lnTo>
                    <a:pt x="1535557" y="9385"/>
                  </a:lnTo>
                  <a:lnTo>
                    <a:pt x="1535645" y="8572"/>
                  </a:lnTo>
                  <a:lnTo>
                    <a:pt x="1535963" y="8356"/>
                  </a:lnTo>
                  <a:lnTo>
                    <a:pt x="1536357" y="8445"/>
                  </a:lnTo>
                  <a:lnTo>
                    <a:pt x="1536687" y="8432"/>
                  </a:lnTo>
                  <a:lnTo>
                    <a:pt x="1536687" y="3886"/>
                  </a:lnTo>
                  <a:lnTo>
                    <a:pt x="1536522" y="3822"/>
                  </a:lnTo>
                  <a:lnTo>
                    <a:pt x="1535684" y="4673"/>
                  </a:lnTo>
                  <a:lnTo>
                    <a:pt x="1534566" y="5041"/>
                  </a:lnTo>
                  <a:lnTo>
                    <a:pt x="1533004" y="4965"/>
                  </a:lnTo>
                  <a:lnTo>
                    <a:pt x="1533080" y="4813"/>
                  </a:lnTo>
                  <a:lnTo>
                    <a:pt x="1535112" y="3390"/>
                  </a:lnTo>
                  <a:lnTo>
                    <a:pt x="1523974" y="0"/>
                  </a:lnTo>
                  <a:lnTo>
                    <a:pt x="1523644" y="419"/>
                  </a:lnTo>
                  <a:lnTo>
                    <a:pt x="1523250" y="812"/>
                  </a:lnTo>
                  <a:lnTo>
                    <a:pt x="1523403" y="1384"/>
                  </a:lnTo>
                  <a:lnTo>
                    <a:pt x="1557134" y="18516"/>
                  </a:lnTo>
                  <a:lnTo>
                    <a:pt x="1558505" y="16306"/>
                  </a:lnTo>
                  <a:lnTo>
                    <a:pt x="1559953" y="14147"/>
                  </a:lnTo>
                  <a:lnTo>
                    <a:pt x="1562798" y="13627"/>
                  </a:lnTo>
                  <a:lnTo>
                    <a:pt x="1564195" y="12560"/>
                  </a:lnTo>
                  <a:close/>
                </a:path>
                <a:path w="1988185" h="1581784">
                  <a:moveTo>
                    <a:pt x="1567332" y="135470"/>
                  </a:moveTo>
                  <a:lnTo>
                    <a:pt x="1566976" y="135369"/>
                  </a:lnTo>
                  <a:lnTo>
                    <a:pt x="1566621" y="135255"/>
                  </a:lnTo>
                  <a:lnTo>
                    <a:pt x="1566240" y="135153"/>
                  </a:lnTo>
                  <a:lnTo>
                    <a:pt x="1566316" y="135331"/>
                  </a:lnTo>
                  <a:lnTo>
                    <a:pt x="1566443" y="135585"/>
                  </a:lnTo>
                  <a:lnTo>
                    <a:pt x="1566570" y="135826"/>
                  </a:lnTo>
                  <a:lnTo>
                    <a:pt x="1566697" y="136093"/>
                  </a:lnTo>
                  <a:lnTo>
                    <a:pt x="1566926" y="135890"/>
                  </a:lnTo>
                  <a:lnTo>
                    <a:pt x="1567129" y="135686"/>
                  </a:lnTo>
                  <a:lnTo>
                    <a:pt x="1567332" y="135470"/>
                  </a:lnTo>
                  <a:close/>
                </a:path>
                <a:path w="1988185" h="1581784">
                  <a:moveTo>
                    <a:pt x="1567548" y="133896"/>
                  </a:moveTo>
                  <a:lnTo>
                    <a:pt x="1567332" y="132067"/>
                  </a:lnTo>
                  <a:lnTo>
                    <a:pt x="1566024" y="131229"/>
                  </a:lnTo>
                  <a:lnTo>
                    <a:pt x="1564640" y="130251"/>
                  </a:lnTo>
                  <a:lnTo>
                    <a:pt x="1563039" y="129133"/>
                  </a:lnTo>
                  <a:lnTo>
                    <a:pt x="1560093" y="129730"/>
                  </a:lnTo>
                  <a:lnTo>
                    <a:pt x="1560207" y="130060"/>
                  </a:lnTo>
                  <a:lnTo>
                    <a:pt x="1560372" y="130441"/>
                  </a:lnTo>
                  <a:lnTo>
                    <a:pt x="1560474" y="130810"/>
                  </a:lnTo>
                  <a:lnTo>
                    <a:pt x="1563497" y="131533"/>
                  </a:lnTo>
                  <a:lnTo>
                    <a:pt x="1565097" y="131940"/>
                  </a:lnTo>
                  <a:lnTo>
                    <a:pt x="1565351" y="132689"/>
                  </a:lnTo>
                  <a:lnTo>
                    <a:pt x="1565465" y="133057"/>
                  </a:lnTo>
                  <a:lnTo>
                    <a:pt x="1567548" y="133896"/>
                  </a:lnTo>
                  <a:close/>
                </a:path>
                <a:path w="1988185" h="1581784">
                  <a:moveTo>
                    <a:pt x="1569364" y="36144"/>
                  </a:moveTo>
                  <a:lnTo>
                    <a:pt x="1567472" y="34036"/>
                  </a:lnTo>
                  <a:lnTo>
                    <a:pt x="1557934" y="31127"/>
                  </a:lnTo>
                  <a:lnTo>
                    <a:pt x="1553819" y="34378"/>
                  </a:lnTo>
                  <a:lnTo>
                    <a:pt x="1552663" y="33515"/>
                  </a:lnTo>
                  <a:lnTo>
                    <a:pt x="1551266" y="33134"/>
                  </a:lnTo>
                  <a:lnTo>
                    <a:pt x="1549704" y="32931"/>
                  </a:lnTo>
                  <a:lnTo>
                    <a:pt x="1557020" y="36017"/>
                  </a:lnTo>
                  <a:lnTo>
                    <a:pt x="1558582" y="34658"/>
                  </a:lnTo>
                  <a:lnTo>
                    <a:pt x="1558531" y="35267"/>
                  </a:lnTo>
                  <a:lnTo>
                    <a:pt x="1558251" y="36512"/>
                  </a:lnTo>
                  <a:lnTo>
                    <a:pt x="1559560" y="37058"/>
                  </a:lnTo>
                  <a:lnTo>
                    <a:pt x="1562620" y="36322"/>
                  </a:lnTo>
                  <a:lnTo>
                    <a:pt x="1565922" y="38150"/>
                  </a:lnTo>
                  <a:lnTo>
                    <a:pt x="1569364" y="36144"/>
                  </a:lnTo>
                  <a:close/>
                </a:path>
                <a:path w="1988185" h="1581784">
                  <a:moveTo>
                    <a:pt x="1577873" y="98552"/>
                  </a:moveTo>
                  <a:lnTo>
                    <a:pt x="1573428" y="97193"/>
                  </a:lnTo>
                  <a:lnTo>
                    <a:pt x="1572844" y="97358"/>
                  </a:lnTo>
                  <a:lnTo>
                    <a:pt x="1572247" y="97472"/>
                  </a:lnTo>
                  <a:lnTo>
                    <a:pt x="1571650" y="97561"/>
                  </a:lnTo>
                  <a:lnTo>
                    <a:pt x="1571472" y="98894"/>
                  </a:lnTo>
                  <a:lnTo>
                    <a:pt x="1571891" y="99974"/>
                  </a:lnTo>
                  <a:lnTo>
                    <a:pt x="1573212" y="101104"/>
                  </a:lnTo>
                  <a:lnTo>
                    <a:pt x="1573352" y="101257"/>
                  </a:lnTo>
                  <a:lnTo>
                    <a:pt x="1573517" y="101396"/>
                  </a:lnTo>
                  <a:lnTo>
                    <a:pt x="1577721" y="99098"/>
                  </a:lnTo>
                  <a:lnTo>
                    <a:pt x="1577543" y="98856"/>
                  </a:lnTo>
                  <a:lnTo>
                    <a:pt x="1577771" y="98666"/>
                  </a:lnTo>
                  <a:close/>
                </a:path>
                <a:path w="1988185" h="1581784">
                  <a:moveTo>
                    <a:pt x="1579740" y="132651"/>
                  </a:moveTo>
                  <a:lnTo>
                    <a:pt x="1579499" y="131559"/>
                  </a:lnTo>
                  <a:lnTo>
                    <a:pt x="1579321" y="130695"/>
                  </a:lnTo>
                  <a:lnTo>
                    <a:pt x="1578140" y="130238"/>
                  </a:lnTo>
                  <a:lnTo>
                    <a:pt x="1576324" y="131419"/>
                  </a:lnTo>
                  <a:lnTo>
                    <a:pt x="1575689" y="132283"/>
                  </a:lnTo>
                  <a:lnTo>
                    <a:pt x="1574965" y="133019"/>
                  </a:lnTo>
                  <a:lnTo>
                    <a:pt x="1575333" y="133705"/>
                  </a:lnTo>
                  <a:lnTo>
                    <a:pt x="1575523" y="134061"/>
                  </a:lnTo>
                  <a:lnTo>
                    <a:pt x="1576425" y="133972"/>
                  </a:lnTo>
                  <a:lnTo>
                    <a:pt x="1577378" y="134035"/>
                  </a:lnTo>
                  <a:lnTo>
                    <a:pt x="1579156" y="133438"/>
                  </a:lnTo>
                  <a:lnTo>
                    <a:pt x="1579740" y="132651"/>
                  </a:lnTo>
                  <a:close/>
                </a:path>
                <a:path w="1988185" h="1581784">
                  <a:moveTo>
                    <a:pt x="1586661" y="172415"/>
                  </a:moveTo>
                  <a:lnTo>
                    <a:pt x="1586471" y="172415"/>
                  </a:lnTo>
                  <a:lnTo>
                    <a:pt x="1586496" y="172567"/>
                  </a:lnTo>
                  <a:lnTo>
                    <a:pt x="1586661" y="172415"/>
                  </a:lnTo>
                  <a:close/>
                </a:path>
                <a:path w="1988185" h="1581784">
                  <a:moveTo>
                    <a:pt x="1592237" y="116408"/>
                  </a:moveTo>
                  <a:lnTo>
                    <a:pt x="1592033" y="116649"/>
                  </a:lnTo>
                  <a:lnTo>
                    <a:pt x="1591906" y="116776"/>
                  </a:lnTo>
                  <a:lnTo>
                    <a:pt x="1591792" y="116928"/>
                  </a:lnTo>
                  <a:lnTo>
                    <a:pt x="1592110" y="116992"/>
                  </a:lnTo>
                  <a:lnTo>
                    <a:pt x="1592173" y="116852"/>
                  </a:lnTo>
                  <a:lnTo>
                    <a:pt x="1592173" y="116687"/>
                  </a:lnTo>
                  <a:lnTo>
                    <a:pt x="1592237" y="116408"/>
                  </a:lnTo>
                  <a:close/>
                </a:path>
                <a:path w="1988185" h="1581784">
                  <a:moveTo>
                    <a:pt x="1597469" y="88366"/>
                  </a:moveTo>
                  <a:lnTo>
                    <a:pt x="1591945" y="86563"/>
                  </a:lnTo>
                  <a:lnTo>
                    <a:pt x="1587220" y="85077"/>
                  </a:lnTo>
                  <a:lnTo>
                    <a:pt x="1586395" y="85217"/>
                  </a:lnTo>
                  <a:lnTo>
                    <a:pt x="1585620" y="85394"/>
                  </a:lnTo>
                  <a:lnTo>
                    <a:pt x="1584896" y="85648"/>
                  </a:lnTo>
                  <a:lnTo>
                    <a:pt x="1584807" y="85839"/>
                  </a:lnTo>
                  <a:lnTo>
                    <a:pt x="1584960" y="85902"/>
                  </a:lnTo>
                  <a:lnTo>
                    <a:pt x="1584020" y="86652"/>
                  </a:lnTo>
                  <a:lnTo>
                    <a:pt x="1583817" y="88036"/>
                  </a:lnTo>
                  <a:lnTo>
                    <a:pt x="1583677" y="88658"/>
                  </a:lnTo>
                  <a:lnTo>
                    <a:pt x="1583156" y="88861"/>
                  </a:lnTo>
                  <a:lnTo>
                    <a:pt x="1582648" y="88773"/>
                  </a:lnTo>
                  <a:lnTo>
                    <a:pt x="1582166" y="88734"/>
                  </a:lnTo>
                  <a:lnTo>
                    <a:pt x="1581797" y="89941"/>
                  </a:lnTo>
                  <a:lnTo>
                    <a:pt x="1582966" y="90805"/>
                  </a:lnTo>
                  <a:lnTo>
                    <a:pt x="1584794" y="91541"/>
                  </a:lnTo>
                  <a:lnTo>
                    <a:pt x="1585556" y="91694"/>
                  </a:lnTo>
                  <a:lnTo>
                    <a:pt x="1586166" y="91846"/>
                  </a:lnTo>
                  <a:lnTo>
                    <a:pt x="1588770" y="87401"/>
                  </a:lnTo>
                  <a:lnTo>
                    <a:pt x="1591754" y="88468"/>
                  </a:lnTo>
                  <a:lnTo>
                    <a:pt x="1591932" y="88442"/>
                  </a:lnTo>
                  <a:lnTo>
                    <a:pt x="1593519" y="90512"/>
                  </a:lnTo>
                  <a:lnTo>
                    <a:pt x="1597469" y="88366"/>
                  </a:lnTo>
                  <a:close/>
                </a:path>
                <a:path w="1988185" h="1581784">
                  <a:moveTo>
                    <a:pt x="1601177" y="36563"/>
                  </a:moveTo>
                  <a:lnTo>
                    <a:pt x="1600339" y="36296"/>
                  </a:lnTo>
                  <a:lnTo>
                    <a:pt x="1594700" y="40563"/>
                  </a:lnTo>
                  <a:lnTo>
                    <a:pt x="1597520" y="41719"/>
                  </a:lnTo>
                  <a:lnTo>
                    <a:pt x="1599018" y="40322"/>
                  </a:lnTo>
                  <a:lnTo>
                    <a:pt x="1600250" y="38608"/>
                  </a:lnTo>
                  <a:lnTo>
                    <a:pt x="1601177" y="36563"/>
                  </a:lnTo>
                  <a:close/>
                </a:path>
                <a:path w="1988185" h="1581784">
                  <a:moveTo>
                    <a:pt x="1602867" y="107480"/>
                  </a:moveTo>
                  <a:lnTo>
                    <a:pt x="1602409" y="107480"/>
                  </a:lnTo>
                  <a:lnTo>
                    <a:pt x="1601825" y="107327"/>
                  </a:lnTo>
                  <a:lnTo>
                    <a:pt x="1601050" y="106908"/>
                  </a:lnTo>
                  <a:lnTo>
                    <a:pt x="1600835" y="105765"/>
                  </a:lnTo>
                  <a:lnTo>
                    <a:pt x="1597863" y="104813"/>
                  </a:lnTo>
                  <a:lnTo>
                    <a:pt x="1597088" y="104902"/>
                  </a:lnTo>
                  <a:lnTo>
                    <a:pt x="1594764" y="105549"/>
                  </a:lnTo>
                  <a:lnTo>
                    <a:pt x="1594904" y="108978"/>
                  </a:lnTo>
                  <a:lnTo>
                    <a:pt x="1597456" y="109855"/>
                  </a:lnTo>
                  <a:lnTo>
                    <a:pt x="1600111" y="110604"/>
                  </a:lnTo>
                  <a:lnTo>
                    <a:pt x="1598599" y="112420"/>
                  </a:lnTo>
                  <a:lnTo>
                    <a:pt x="1598853" y="112598"/>
                  </a:lnTo>
                  <a:lnTo>
                    <a:pt x="1600136" y="110655"/>
                  </a:lnTo>
                  <a:lnTo>
                    <a:pt x="1599946" y="108864"/>
                  </a:lnTo>
                  <a:lnTo>
                    <a:pt x="1602079" y="108623"/>
                  </a:lnTo>
                  <a:lnTo>
                    <a:pt x="1602867" y="107480"/>
                  </a:lnTo>
                  <a:close/>
                </a:path>
                <a:path w="1988185" h="1581784">
                  <a:moveTo>
                    <a:pt x="1605457" y="120599"/>
                  </a:moveTo>
                  <a:lnTo>
                    <a:pt x="1604746" y="120815"/>
                  </a:lnTo>
                  <a:lnTo>
                    <a:pt x="1604060" y="121119"/>
                  </a:lnTo>
                  <a:lnTo>
                    <a:pt x="1603565" y="121729"/>
                  </a:lnTo>
                  <a:lnTo>
                    <a:pt x="1604314" y="121640"/>
                  </a:lnTo>
                  <a:lnTo>
                    <a:pt x="1604987" y="121335"/>
                  </a:lnTo>
                  <a:lnTo>
                    <a:pt x="1605457" y="120599"/>
                  </a:lnTo>
                  <a:close/>
                </a:path>
                <a:path w="1988185" h="1581784">
                  <a:moveTo>
                    <a:pt x="1609852" y="139598"/>
                  </a:moveTo>
                  <a:lnTo>
                    <a:pt x="1607629" y="138874"/>
                  </a:lnTo>
                  <a:lnTo>
                    <a:pt x="1609064" y="140220"/>
                  </a:lnTo>
                  <a:lnTo>
                    <a:pt x="1609305" y="140131"/>
                  </a:lnTo>
                  <a:lnTo>
                    <a:pt x="1609712" y="139941"/>
                  </a:lnTo>
                  <a:lnTo>
                    <a:pt x="1609852" y="139598"/>
                  </a:lnTo>
                  <a:close/>
                </a:path>
                <a:path w="1988185" h="1581784">
                  <a:moveTo>
                    <a:pt x="1610525" y="60718"/>
                  </a:moveTo>
                  <a:lnTo>
                    <a:pt x="1610271" y="60185"/>
                  </a:lnTo>
                  <a:lnTo>
                    <a:pt x="1607642" y="59410"/>
                  </a:lnTo>
                  <a:lnTo>
                    <a:pt x="1607832" y="60833"/>
                  </a:lnTo>
                  <a:lnTo>
                    <a:pt x="1607959" y="61963"/>
                  </a:lnTo>
                  <a:lnTo>
                    <a:pt x="1608035" y="62915"/>
                  </a:lnTo>
                  <a:lnTo>
                    <a:pt x="1608759" y="62636"/>
                  </a:lnTo>
                  <a:lnTo>
                    <a:pt x="1609686" y="63512"/>
                  </a:lnTo>
                  <a:lnTo>
                    <a:pt x="1610372" y="63055"/>
                  </a:lnTo>
                  <a:lnTo>
                    <a:pt x="1610487" y="61582"/>
                  </a:lnTo>
                  <a:lnTo>
                    <a:pt x="1610525" y="60718"/>
                  </a:lnTo>
                  <a:close/>
                </a:path>
                <a:path w="1988185" h="1581784">
                  <a:moveTo>
                    <a:pt x="1610829" y="76390"/>
                  </a:moveTo>
                  <a:lnTo>
                    <a:pt x="1609369" y="75971"/>
                  </a:lnTo>
                  <a:lnTo>
                    <a:pt x="1609648" y="76352"/>
                  </a:lnTo>
                  <a:lnTo>
                    <a:pt x="1609928" y="76746"/>
                  </a:lnTo>
                  <a:lnTo>
                    <a:pt x="1610220" y="77127"/>
                  </a:lnTo>
                  <a:lnTo>
                    <a:pt x="1610360" y="76987"/>
                  </a:lnTo>
                  <a:lnTo>
                    <a:pt x="1610499" y="76784"/>
                  </a:lnTo>
                  <a:lnTo>
                    <a:pt x="1610829" y="76390"/>
                  </a:lnTo>
                  <a:close/>
                </a:path>
                <a:path w="1988185" h="1581784">
                  <a:moveTo>
                    <a:pt x="1610995" y="161378"/>
                  </a:moveTo>
                  <a:lnTo>
                    <a:pt x="1610855" y="161290"/>
                  </a:lnTo>
                  <a:lnTo>
                    <a:pt x="1610931" y="161429"/>
                  </a:lnTo>
                  <a:close/>
                </a:path>
                <a:path w="1988185" h="1581784">
                  <a:moveTo>
                    <a:pt x="1612315" y="159308"/>
                  </a:moveTo>
                  <a:lnTo>
                    <a:pt x="1611998" y="159308"/>
                  </a:lnTo>
                  <a:lnTo>
                    <a:pt x="1611325" y="159283"/>
                  </a:lnTo>
                  <a:lnTo>
                    <a:pt x="1610741" y="159054"/>
                  </a:lnTo>
                  <a:lnTo>
                    <a:pt x="1610220" y="158508"/>
                  </a:lnTo>
                  <a:lnTo>
                    <a:pt x="1610474" y="159473"/>
                  </a:lnTo>
                  <a:lnTo>
                    <a:pt x="1610982" y="161328"/>
                  </a:lnTo>
                  <a:lnTo>
                    <a:pt x="1611325" y="160616"/>
                  </a:lnTo>
                  <a:lnTo>
                    <a:pt x="1611782" y="160007"/>
                  </a:lnTo>
                  <a:lnTo>
                    <a:pt x="1612265" y="159461"/>
                  </a:lnTo>
                  <a:lnTo>
                    <a:pt x="1612315" y="159308"/>
                  </a:lnTo>
                  <a:close/>
                </a:path>
                <a:path w="1988185" h="1581784">
                  <a:moveTo>
                    <a:pt x="1613166" y="149771"/>
                  </a:moveTo>
                  <a:lnTo>
                    <a:pt x="1606562" y="146824"/>
                  </a:lnTo>
                  <a:lnTo>
                    <a:pt x="1603743" y="148501"/>
                  </a:lnTo>
                  <a:lnTo>
                    <a:pt x="1603743" y="157200"/>
                  </a:lnTo>
                  <a:lnTo>
                    <a:pt x="1603514" y="157162"/>
                  </a:lnTo>
                  <a:lnTo>
                    <a:pt x="1603019" y="157162"/>
                  </a:lnTo>
                  <a:lnTo>
                    <a:pt x="1602638" y="156845"/>
                  </a:lnTo>
                  <a:lnTo>
                    <a:pt x="1602524" y="156540"/>
                  </a:lnTo>
                  <a:lnTo>
                    <a:pt x="1602473" y="156375"/>
                  </a:lnTo>
                  <a:lnTo>
                    <a:pt x="1602346" y="156121"/>
                  </a:lnTo>
                  <a:lnTo>
                    <a:pt x="1603387" y="155943"/>
                  </a:lnTo>
                  <a:lnTo>
                    <a:pt x="1603743" y="157200"/>
                  </a:lnTo>
                  <a:lnTo>
                    <a:pt x="1603743" y="148501"/>
                  </a:lnTo>
                  <a:lnTo>
                    <a:pt x="1601952" y="149555"/>
                  </a:lnTo>
                  <a:lnTo>
                    <a:pt x="1600428" y="148869"/>
                  </a:lnTo>
                  <a:lnTo>
                    <a:pt x="1598917" y="147002"/>
                  </a:lnTo>
                  <a:lnTo>
                    <a:pt x="1598853" y="147231"/>
                  </a:lnTo>
                  <a:lnTo>
                    <a:pt x="1598637" y="147726"/>
                  </a:lnTo>
                  <a:lnTo>
                    <a:pt x="1599412" y="149364"/>
                  </a:lnTo>
                  <a:lnTo>
                    <a:pt x="1599501" y="149771"/>
                  </a:lnTo>
                  <a:lnTo>
                    <a:pt x="1599641" y="150609"/>
                  </a:lnTo>
                  <a:lnTo>
                    <a:pt x="1599488" y="151714"/>
                  </a:lnTo>
                  <a:lnTo>
                    <a:pt x="1599755" y="151625"/>
                  </a:lnTo>
                  <a:lnTo>
                    <a:pt x="1599793" y="152158"/>
                  </a:lnTo>
                  <a:lnTo>
                    <a:pt x="1599387" y="152311"/>
                  </a:lnTo>
                  <a:lnTo>
                    <a:pt x="1599133" y="153098"/>
                  </a:lnTo>
                  <a:lnTo>
                    <a:pt x="1598993" y="153403"/>
                  </a:lnTo>
                  <a:lnTo>
                    <a:pt x="1601876" y="154597"/>
                  </a:lnTo>
                  <a:lnTo>
                    <a:pt x="1598891" y="153606"/>
                  </a:lnTo>
                  <a:lnTo>
                    <a:pt x="1598549" y="154292"/>
                  </a:lnTo>
                  <a:lnTo>
                    <a:pt x="1598079" y="154952"/>
                  </a:lnTo>
                  <a:lnTo>
                    <a:pt x="1596999" y="156070"/>
                  </a:lnTo>
                  <a:lnTo>
                    <a:pt x="1596364" y="156375"/>
                  </a:lnTo>
                  <a:lnTo>
                    <a:pt x="1594383" y="158178"/>
                  </a:lnTo>
                  <a:lnTo>
                    <a:pt x="1593176" y="159677"/>
                  </a:lnTo>
                  <a:lnTo>
                    <a:pt x="1592351" y="161569"/>
                  </a:lnTo>
                  <a:lnTo>
                    <a:pt x="1600987" y="165011"/>
                  </a:lnTo>
                  <a:lnTo>
                    <a:pt x="1602155" y="163880"/>
                  </a:lnTo>
                  <a:lnTo>
                    <a:pt x="1602841" y="163690"/>
                  </a:lnTo>
                  <a:lnTo>
                    <a:pt x="1602740" y="163309"/>
                  </a:lnTo>
                  <a:lnTo>
                    <a:pt x="1608899" y="157200"/>
                  </a:lnTo>
                  <a:lnTo>
                    <a:pt x="1609267" y="156845"/>
                  </a:lnTo>
                  <a:lnTo>
                    <a:pt x="1609090" y="156425"/>
                  </a:lnTo>
                  <a:lnTo>
                    <a:pt x="1609585" y="156540"/>
                  </a:lnTo>
                  <a:lnTo>
                    <a:pt x="1610182" y="155943"/>
                  </a:lnTo>
                  <a:lnTo>
                    <a:pt x="1611553" y="154597"/>
                  </a:lnTo>
                  <a:lnTo>
                    <a:pt x="1612836" y="153327"/>
                  </a:lnTo>
                  <a:lnTo>
                    <a:pt x="1611947" y="153098"/>
                  </a:lnTo>
                  <a:lnTo>
                    <a:pt x="1612493" y="151625"/>
                  </a:lnTo>
                  <a:lnTo>
                    <a:pt x="1613166" y="149771"/>
                  </a:lnTo>
                  <a:close/>
                </a:path>
                <a:path w="1988185" h="1581784">
                  <a:moveTo>
                    <a:pt x="1613408" y="155829"/>
                  </a:moveTo>
                  <a:lnTo>
                    <a:pt x="1612747" y="156159"/>
                  </a:lnTo>
                  <a:lnTo>
                    <a:pt x="1612125" y="156527"/>
                  </a:lnTo>
                  <a:lnTo>
                    <a:pt x="1611566" y="157022"/>
                  </a:lnTo>
                  <a:lnTo>
                    <a:pt x="1612049" y="157137"/>
                  </a:lnTo>
                  <a:lnTo>
                    <a:pt x="1612912" y="157353"/>
                  </a:lnTo>
                  <a:lnTo>
                    <a:pt x="1613065" y="156832"/>
                  </a:lnTo>
                  <a:lnTo>
                    <a:pt x="1613408" y="155829"/>
                  </a:lnTo>
                  <a:close/>
                </a:path>
                <a:path w="1988185" h="1581784">
                  <a:moveTo>
                    <a:pt x="1617268" y="102146"/>
                  </a:moveTo>
                  <a:lnTo>
                    <a:pt x="1616227" y="101828"/>
                  </a:lnTo>
                  <a:lnTo>
                    <a:pt x="1615109" y="101752"/>
                  </a:lnTo>
                  <a:lnTo>
                    <a:pt x="1613636" y="101485"/>
                  </a:lnTo>
                  <a:lnTo>
                    <a:pt x="1613573" y="103174"/>
                  </a:lnTo>
                  <a:lnTo>
                    <a:pt x="1615287" y="103847"/>
                  </a:lnTo>
                  <a:lnTo>
                    <a:pt x="1617268" y="102146"/>
                  </a:lnTo>
                  <a:close/>
                </a:path>
                <a:path w="1988185" h="1581784">
                  <a:moveTo>
                    <a:pt x="1618208" y="121805"/>
                  </a:moveTo>
                  <a:lnTo>
                    <a:pt x="1618030" y="121869"/>
                  </a:lnTo>
                  <a:lnTo>
                    <a:pt x="1618208" y="121843"/>
                  </a:lnTo>
                  <a:close/>
                </a:path>
                <a:path w="1988185" h="1581784">
                  <a:moveTo>
                    <a:pt x="1618373" y="103987"/>
                  </a:moveTo>
                  <a:lnTo>
                    <a:pt x="1616722" y="104038"/>
                  </a:lnTo>
                  <a:lnTo>
                    <a:pt x="1615909" y="104089"/>
                  </a:lnTo>
                  <a:lnTo>
                    <a:pt x="1616621" y="104368"/>
                  </a:lnTo>
                  <a:lnTo>
                    <a:pt x="1617357" y="104660"/>
                  </a:lnTo>
                  <a:lnTo>
                    <a:pt x="1618081" y="104927"/>
                  </a:lnTo>
                  <a:lnTo>
                    <a:pt x="1618170" y="104609"/>
                  </a:lnTo>
                  <a:lnTo>
                    <a:pt x="1618284" y="104305"/>
                  </a:lnTo>
                  <a:lnTo>
                    <a:pt x="1618373" y="103987"/>
                  </a:lnTo>
                  <a:close/>
                </a:path>
                <a:path w="1988185" h="1581784">
                  <a:moveTo>
                    <a:pt x="1619846" y="142659"/>
                  </a:moveTo>
                  <a:lnTo>
                    <a:pt x="1619631" y="142582"/>
                  </a:lnTo>
                  <a:lnTo>
                    <a:pt x="1618640" y="142290"/>
                  </a:lnTo>
                  <a:lnTo>
                    <a:pt x="1616684" y="141719"/>
                  </a:lnTo>
                  <a:lnTo>
                    <a:pt x="1616697" y="142036"/>
                  </a:lnTo>
                  <a:lnTo>
                    <a:pt x="1616671" y="142328"/>
                  </a:lnTo>
                  <a:lnTo>
                    <a:pt x="1616557" y="142506"/>
                  </a:lnTo>
                  <a:lnTo>
                    <a:pt x="1616354" y="142849"/>
                  </a:lnTo>
                  <a:lnTo>
                    <a:pt x="1615922" y="143116"/>
                  </a:lnTo>
                  <a:lnTo>
                    <a:pt x="1615440" y="143281"/>
                  </a:lnTo>
                  <a:lnTo>
                    <a:pt x="1615262" y="143903"/>
                  </a:lnTo>
                  <a:lnTo>
                    <a:pt x="1616938" y="142773"/>
                  </a:lnTo>
                  <a:lnTo>
                    <a:pt x="1618449" y="142506"/>
                  </a:lnTo>
                  <a:lnTo>
                    <a:pt x="1619846" y="142659"/>
                  </a:lnTo>
                  <a:close/>
                </a:path>
                <a:path w="1988185" h="1581784">
                  <a:moveTo>
                    <a:pt x="1621409" y="137045"/>
                  </a:moveTo>
                  <a:lnTo>
                    <a:pt x="1621383" y="136613"/>
                  </a:lnTo>
                  <a:lnTo>
                    <a:pt x="1621370" y="136207"/>
                  </a:lnTo>
                  <a:lnTo>
                    <a:pt x="1621396" y="135775"/>
                  </a:lnTo>
                  <a:lnTo>
                    <a:pt x="1621167" y="135712"/>
                  </a:lnTo>
                  <a:lnTo>
                    <a:pt x="1620951" y="135648"/>
                  </a:lnTo>
                  <a:lnTo>
                    <a:pt x="1620735" y="135585"/>
                  </a:lnTo>
                  <a:lnTo>
                    <a:pt x="1620380" y="136588"/>
                  </a:lnTo>
                  <a:lnTo>
                    <a:pt x="1620723" y="136753"/>
                  </a:lnTo>
                  <a:lnTo>
                    <a:pt x="1621066" y="136893"/>
                  </a:lnTo>
                  <a:lnTo>
                    <a:pt x="1621409" y="137045"/>
                  </a:lnTo>
                  <a:close/>
                </a:path>
                <a:path w="1988185" h="1581784">
                  <a:moveTo>
                    <a:pt x="1622806" y="149440"/>
                  </a:moveTo>
                  <a:lnTo>
                    <a:pt x="1621561" y="148412"/>
                  </a:lnTo>
                  <a:lnTo>
                    <a:pt x="1620177" y="148310"/>
                  </a:lnTo>
                  <a:lnTo>
                    <a:pt x="1618843" y="148297"/>
                  </a:lnTo>
                  <a:lnTo>
                    <a:pt x="1618767" y="148526"/>
                  </a:lnTo>
                  <a:lnTo>
                    <a:pt x="1618665" y="148742"/>
                  </a:lnTo>
                  <a:lnTo>
                    <a:pt x="1618538" y="148945"/>
                  </a:lnTo>
                  <a:lnTo>
                    <a:pt x="1618449" y="149682"/>
                  </a:lnTo>
                  <a:lnTo>
                    <a:pt x="1618361" y="150456"/>
                  </a:lnTo>
                  <a:lnTo>
                    <a:pt x="1618208" y="151206"/>
                  </a:lnTo>
                  <a:lnTo>
                    <a:pt x="1619935" y="151396"/>
                  </a:lnTo>
                  <a:lnTo>
                    <a:pt x="1621675" y="151244"/>
                  </a:lnTo>
                  <a:lnTo>
                    <a:pt x="1622806" y="149440"/>
                  </a:lnTo>
                  <a:close/>
                </a:path>
                <a:path w="1988185" h="1581784">
                  <a:moveTo>
                    <a:pt x="1627365" y="110210"/>
                  </a:moveTo>
                  <a:lnTo>
                    <a:pt x="1618830" y="107645"/>
                  </a:lnTo>
                  <a:lnTo>
                    <a:pt x="1619046" y="107924"/>
                  </a:lnTo>
                  <a:lnTo>
                    <a:pt x="1613674" y="110591"/>
                  </a:lnTo>
                  <a:lnTo>
                    <a:pt x="1617179" y="107149"/>
                  </a:lnTo>
                  <a:lnTo>
                    <a:pt x="1613458" y="106032"/>
                  </a:lnTo>
                  <a:lnTo>
                    <a:pt x="1613357" y="108102"/>
                  </a:lnTo>
                  <a:lnTo>
                    <a:pt x="1613585" y="108153"/>
                  </a:lnTo>
                  <a:lnTo>
                    <a:pt x="1613484" y="108369"/>
                  </a:lnTo>
                  <a:lnTo>
                    <a:pt x="1613319" y="108864"/>
                  </a:lnTo>
                  <a:lnTo>
                    <a:pt x="1613166" y="112699"/>
                  </a:lnTo>
                  <a:lnTo>
                    <a:pt x="1618691" y="113118"/>
                  </a:lnTo>
                  <a:lnTo>
                    <a:pt x="1623606" y="113398"/>
                  </a:lnTo>
                  <a:lnTo>
                    <a:pt x="1625460" y="112953"/>
                  </a:lnTo>
                  <a:lnTo>
                    <a:pt x="1627136" y="110502"/>
                  </a:lnTo>
                  <a:lnTo>
                    <a:pt x="1627365" y="110210"/>
                  </a:lnTo>
                  <a:close/>
                </a:path>
                <a:path w="1988185" h="1581784">
                  <a:moveTo>
                    <a:pt x="1628355" y="138010"/>
                  </a:moveTo>
                  <a:lnTo>
                    <a:pt x="1628228" y="137883"/>
                  </a:lnTo>
                  <a:lnTo>
                    <a:pt x="1628101" y="137769"/>
                  </a:lnTo>
                  <a:lnTo>
                    <a:pt x="1627974" y="137642"/>
                  </a:lnTo>
                  <a:lnTo>
                    <a:pt x="1627746" y="137566"/>
                  </a:lnTo>
                  <a:lnTo>
                    <a:pt x="1627517" y="137502"/>
                  </a:lnTo>
                  <a:lnTo>
                    <a:pt x="1627276" y="137439"/>
                  </a:lnTo>
                  <a:lnTo>
                    <a:pt x="1626882" y="138023"/>
                  </a:lnTo>
                  <a:lnTo>
                    <a:pt x="1626577" y="138620"/>
                  </a:lnTo>
                  <a:lnTo>
                    <a:pt x="1626362" y="139204"/>
                  </a:lnTo>
                  <a:lnTo>
                    <a:pt x="1626489" y="139255"/>
                  </a:lnTo>
                  <a:lnTo>
                    <a:pt x="1626704" y="139242"/>
                  </a:lnTo>
                  <a:lnTo>
                    <a:pt x="1626920" y="139242"/>
                  </a:lnTo>
                  <a:lnTo>
                    <a:pt x="1627124" y="139230"/>
                  </a:lnTo>
                  <a:lnTo>
                    <a:pt x="1628355" y="138010"/>
                  </a:lnTo>
                  <a:close/>
                </a:path>
                <a:path w="1988185" h="1581784">
                  <a:moveTo>
                    <a:pt x="1628432" y="108762"/>
                  </a:moveTo>
                  <a:lnTo>
                    <a:pt x="1626057" y="105244"/>
                  </a:lnTo>
                  <a:lnTo>
                    <a:pt x="1625079" y="105105"/>
                  </a:lnTo>
                  <a:lnTo>
                    <a:pt x="1624114" y="104787"/>
                  </a:lnTo>
                  <a:lnTo>
                    <a:pt x="1623275" y="104673"/>
                  </a:lnTo>
                  <a:lnTo>
                    <a:pt x="1622907" y="105117"/>
                  </a:lnTo>
                  <a:lnTo>
                    <a:pt x="1622539" y="105676"/>
                  </a:lnTo>
                  <a:lnTo>
                    <a:pt x="1622082" y="106426"/>
                  </a:lnTo>
                  <a:lnTo>
                    <a:pt x="1628330" y="108902"/>
                  </a:lnTo>
                  <a:lnTo>
                    <a:pt x="1628432" y="108762"/>
                  </a:lnTo>
                  <a:close/>
                </a:path>
                <a:path w="1988185" h="1581784">
                  <a:moveTo>
                    <a:pt x="1628736" y="119811"/>
                  </a:moveTo>
                  <a:lnTo>
                    <a:pt x="1628432" y="118668"/>
                  </a:lnTo>
                  <a:lnTo>
                    <a:pt x="1627886" y="117525"/>
                  </a:lnTo>
                  <a:lnTo>
                    <a:pt x="1627060" y="116344"/>
                  </a:lnTo>
                  <a:lnTo>
                    <a:pt x="1624266" y="116065"/>
                  </a:lnTo>
                  <a:lnTo>
                    <a:pt x="1622729" y="118173"/>
                  </a:lnTo>
                  <a:lnTo>
                    <a:pt x="1621586" y="119938"/>
                  </a:lnTo>
                  <a:lnTo>
                    <a:pt x="1619846" y="121920"/>
                  </a:lnTo>
                  <a:lnTo>
                    <a:pt x="1618919" y="121793"/>
                  </a:lnTo>
                  <a:lnTo>
                    <a:pt x="1618208" y="121843"/>
                  </a:lnTo>
                  <a:lnTo>
                    <a:pt x="1617865" y="123507"/>
                  </a:lnTo>
                  <a:lnTo>
                    <a:pt x="1618437" y="125450"/>
                  </a:lnTo>
                  <a:lnTo>
                    <a:pt x="1616075" y="126873"/>
                  </a:lnTo>
                  <a:lnTo>
                    <a:pt x="1615617" y="127520"/>
                  </a:lnTo>
                  <a:lnTo>
                    <a:pt x="1615516" y="128574"/>
                  </a:lnTo>
                  <a:lnTo>
                    <a:pt x="1620545" y="130568"/>
                  </a:lnTo>
                  <a:lnTo>
                    <a:pt x="1620685" y="128409"/>
                  </a:lnTo>
                  <a:lnTo>
                    <a:pt x="1616913" y="126974"/>
                  </a:lnTo>
                  <a:lnTo>
                    <a:pt x="1628140" y="118300"/>
                  </a:lnTo>
                  <a:lnTo>
                    <a:pt x="1628152" y="118770"/>
                  </a:lnTo>
                  <a:lnTo>
                    <a:pt x="1628203" y="119240"/>
                  </a:lnTo>
                  <a:lnTo>
                    <a:pt x="1628305" y="119748"/>
                  </a:lnTo>
                  <a:lnTo>
                    <a:pt x="1628736" y="119811"/>
                  </a:lnTo>
                  <a:close/>
                </a:path>
                <a:path w="1988185" h="1581784">
                  <a:moveTo>
                    <a:pt x="1635442" y="128130"/>
                  </a:moveTo>
                  <a:lnTo>
                    <a:pt x="1635061" y="127927"/>
                  </a:lnTo>
                  <a:lnTo>
                    <a:pt x="1634667" y="127736"/>
                  </a:lnTo>
                  <a:lnTo>
                    <a:pt x="1634286" y="127571"/>
                  </a:lnTo>
                  <a:lnTo>
                    <a:pt x="1634159" y="127685"/>
                  </a:lnTo>
                  <a:lnTo>
                    <a:pt x="1634350" y="127939"/>
                  </a:lnTo>
                  <a:lnTo>
                    <a:pt x="1634451" y="128079"/>
                  </a:lnTo>
                  <a:lnTo>
                    <a:pt x="1634782" y="128079"/>
                  </a:lnTo>
                  <a:lnTo>
                    <a:pt x="1635112" y="128104"/>
                  </a:lnTo>
                  <a:lnTo>
                    <a:pt x="1635442" y="128130"/>
                  </a:lnTo>
                  <a:close/>
                </a:path>
                <a:path w="1988185" h="1581784">
                  <a:moveTo>
                    <a:pt x="1637703" y="115785"/>
                  </a:moveTo>
                  <a:lnTo>
                    <a:pt x="1636534" y="115773"/>
                  </a:lnTo>
                  <a:lnTo>
                    <a:pt x="1635594" y="115671"/>
                  </a:lnTo>
                  <a:lnTo>
                    <a:pt x="1634655" y="115760"/>
                  </a:lnTo>
                  <a:lnTo>
                    <a:pt x="1632331" y="115989"/>
                  </a:lnTo>
                  <a:lnTo>
                    <a:pt x="1632178" y="116459"/>
                  </a:lnTo>
                  <a:lnTo>
                    <a:pt x="1633486" y="119341"/>
                  </a:lnTo>
                  <a:lnTo>
                    <a:pt x="1634223" y="118872"/>
                  </a:lnTo>
                  <a:lnTo>
                    <a:pt x="1634934" y="118325"/>
                  </a:lnTo>
                  <a:lnTo>
                    <a:pt x="1636522" y="117665"/>
                  </a:lnTo>
                  <a:lnTo>
                    <a:pt x="1637703" y="117970"/>
                  </a:lnTo>
                  <a:lnTo>
                    <a:pt x="1637703" y="115785"/>
                  </a:lnTo>
                  <a:close/>
                </a:path>
                <a:path w="1988185" h="1581784">
                  <a:moveTo>
                    <a:pt x="1638033" y="113690"/>
                  </a:moveTo>
                  <a:lnTo>
                    <a:pt x="1637919" y="113512"/>
                  </a:lnTo>
                  <a:lnTo>
                    <a:pt x="1637753" y="113372"/>
                  </a:lnTo>
                  <a:lnTo>
                    <a:pt x="1637106" y="113182"/>
                  </a:lnTo>
                  <a:lnTo>
                    <a:pt x="1637258" y="113436"/>
                  </a:lnTo>
                  <a:lnTo>
                    <a:pt x="1637385" y="113677"/>
                  </a:lnTo>
                  <a:lnTo>
                    <a:pt x="1637550" y="113906"/>
                  </a:lnTo>
                  <a:lnTo>
                    <a:pt x="1637855" y="113766"/>
                  </a:lnTo>
                  <a:lnTo>
                    <a:pt x="1638033" y="113690"/>
                  </a:lnTo>
                  <a:close/>
                </a:path>
                <a:path w="1988185" h="1581784">
                  <a:moveTo>
                    <a:pt x="1640700" y="107073"/>
                  </a:moveTo>
                  <a:lnTo>
                    <a:pt x="1639201" y="102374"/>
                  </a:lnTo>
                  <a:lnTo>
                    <a:pt x="1639341" y="102146"/>
                  </a:lnTo>
                  <a:lnTo>
                    <a:pt x="1636141" y="101066"/>
                  </a:lnTo>
                  <a:lnTo>
                    <a:pt x="1636280" y="101219"/>
                  </a:lnTo>
                  <a:lnTo>
                    <a:pt x="1636433" y="101346"/>
                  </a:lnTo>
                  <a:lnTo>
                    <a:pt x="1636598" y="101498"/>
                  </a:lnTo>
                  <a:lnTo>
                    <a:pt x="1634972" y="102349"/>
                  </a:lnTo>
                  <a:lnTo>
                    <a:pt x="1633842" y="103009"/>
                  </a:lnTo>
                  <a:lnTo>
                    <a:pt x="1630794" y="104343"/>
                  </a:lnTo>
                  <a:lnTo>
                    <a:pt x="1630667" y="105638"/>
                  </a:lnTo>
                  <a:lnTo>
                    <a:pt x="1631327" y="107378"/>
                  </a:lnTo>
                  <a:lnTo>
                    <a:pt x="1633347" y="107073"/>
                  </a:lnTo>
                  <a:lnTo>
                    <a:pt x="1634540" y="105689"/>
                  </a:lnTo>
                  <a:lnTo>
                    <a:pt x="1635899" y="104597"/>
                  </a:lnTo>
                  <a:lnTo>
                    <a:pt x="1636141" y="104394"/>
                  </a:lnTo>
                  <a:lnTo>
                    <a:pt x="1636598" y="104482"/>
                  </a:lnTo>
                  <a:lnTo>
                    <a:pt x="1636953" y="104457"/>
                  </a:lnTo>
                  <a:lnTo>
                    <a:pt x="1638274" y="105194"/>
                  </a:lnTo>
                  <a:lnTo>
                    <a:pt x="1638350" y="107810"/>
                  </a:lnTo>
                  <a:lnTo>
                    <a:pt x="1640700" y="107073"/>
                  </a:lnTo>
                  <a:close/>
                </a:path>
                <a:path w="1988185" h="1581784">
                  <a:moveTo>
                    <a:pt x="1650657" y="61048"/>
                  </a:moveTo>
                  <a:lnTo>
                    <a:pt x="1649755" y="59905"/>
                  </a:lnTo>
                  <a:lnTo>
                    <a:pt x="1648891" y="58801"/>
                  </a:lnTo>
                  <a:lnTo>
                    <a:pt x="1647456" y="56972"/>
                  </a:lnTo>
                  <a:lnTo>
                    <a:pt x="1647977" y="60985"/>
                  </a:lnTo>
                  <a:lnTo>
                    <a:pt x="1649768" y="61010"/>
                  </a:lnTo>
                  <a:lnTo>
                    <a:pt x="1650657" y="61048"/>
                  </a:lnTo>
                  <a:close/>
                </a:path>
                <a:path w="1988185" h="1581784">
                  <a:moveTo>
                    <a:pt x="1651774" y="61036"/>
                  </a:moveTo>
                  <a:close/>
                </a:path>
                <a:path w="1988185" h="1581784">
                  <a:moveTo>
                    <a:pt x="1652054" y="187972"/>
                  </a:moveTo>
                  <a:lnTo>
                    <a:pt x="1651914" y="188010"/>
                  </a:lnTo>
                  <a:lnTo>
                    <a:pt x="1651482" y="187794"/>
                  </a:lnTo>
                  <a:lnTo>
                    <a:pt x="1651850" y="188023"/>
                  </a:lnTo>
                  <a:lnTo>
                    <a:pt x="1651965" y="188163"/>
                  </a:lnTo>
                  <a:lnTo>
                    <a:pt x="1652054" y="187972"/>
                  </a:lnTo>
                  <a:close/>
                </a:path>
                <a:path w="1988185" h="1581784">
                  <a:moveTo>
                    <a:pt x="1656778" y="185610"/>
                  </a:moveTo>
                  <a:lnTo>
                    <a:pt x="1655051" y="187134"/>
                  </a:lnTo>
                  <a:lnTo>
                    <a:pt x="1652689" y="189242"/>
                  </a:lnTo>
                  <a:lnTo>
                    <a:pt x="1652257" y="188582"/>
                  </a:lnTo>
                  <a:lnTo>
                    <a:pt x="1652016" y="188239"/>
                  </a:lnTo>
                  <a:lnTo>
                    <a:pt x="1651927" y="188963"/>
                  </a:lnTo>
                  <a:lnTo>
                    <a:pt x="1651876" y="189344"/>
                  </a:lnTo>
                  <a:lnTo>
                    <a:pt x="1654098" y="189255"/>
                  </a:lnTo>
                  <a:lnTo>
                    <a:pt x="1655470" y="188480"/>
                  </a:lnTo>
                  <a:lnTo>
                    <a:pt x="1656257" y="186931"/>
                  </a:lnTo>
                  <a:lnTo>
                    <a:pt x="1656473" y="186550"/>
                  </a:lnTo>
                  <a:lnTo>
                    <a:pt x="1656651" y="186118"/>
                  </a:lnTo>
                  <a:lnTo>
                    <a:pt x="1656778" y="185610"/>
                  </a:lnTo>
                  <a:close/>
                </a:path>
                <a:path w="1988185" h="1581784">
                  <a:moveTo>
                    <a:pt x="1663433" y="133731"/>
                  </a:moveTo>
                  <a:lnTo>
                    <a:pt x="1662976" y="133934"/>
                  </a:lnTo>
                  <a:lnTo>
                    <a:pt x="1662518" y="134086"/>
                  </a:lnTo>
                  <a:lnTo>
                    <a:pt x="1662163" y="134366"/>
                  </a:lnTo>
                  <a:lnTo>
                    <a:pt x="1662328" y="135204"/>
                  </a:lnTo>
                  <a:lnTo>
                    <a:pt x="1662671" y="135153"/>
                  </a:lnTo>
                  <a:lnTo>
                    <a:pt x="1662976" y="135077"/>
                  </a:lnTo>
                  <a:lnTo>
                    <a:pt x="1663255" y="134988"/>
                  </a:lnTo>
                  <a:lnTo>
                    <a:pt x="1663103" y="134708"/>
                  </a:lnTo>
                  <a:lnTo>
                    <a:pt x="1663001" y="134366"/>
                  </a:lnTo>
                  <a:lnTo>
                    <a:pt x="1663179" y="134086"/>
                  </a:lnTo>
                  <a:lnTo>
                    <a:pt x="1663306" y="133921"/>
                  </a:lnTo>
                  <a:lnTo>
                    <a:pt x="1663433" y="133781"/>
                  </a:lnTo>
                  <a:close/>
                </a:path>
                <a:path w="1988185" h="1581784">
                  <a:moveTo>
                    <a:pt x="1663750" y="48450"/>
                  </a:moveTo>
                  <a:lnTo>
                    <a:pt x="1663725" y="47904"/>
                  </a:lnTo>
                  <a:lnTo>
                    <a:pt x="1661629" y="47117"/>
                  </a:lnTo>
                  <a:lnTo>
                    <a:pt x="1661756" y="47409"/>
                  </a:lnTo>
                  <a:lnTo>
                    <a:pt x="1661883" y="47650"/>
                  </a:lnTo>
                  <a:lnTo>
                    <a:pt x="1662087" y="47853"/>
                  </a:lnTo>
                  <a:lnTo>
                    <a:pt x="1662430" y="48209"/>
                  </a:lnTo>
                  <a:lnTo>
                    <a:pt x="1662976" y="48361"/>
                  </a:lnTo>
                  <a:lnTo>
                    <a:pt x="1663750" y="48780"/>
                  </a:lnTo>
                  <a:lnTo>
                    <a:pt x="1663750" y="48450"/>
                  </a:lnTo>
                  <a:close/>
                </a:path>
                <a:path w="1988185" h="1581784">
                  <a:moveTo>
                    <a:pt x="1668818" y="98069"/>
                  </a:moveTo>
                  <a:lnTo>
                    <a:pt x="1668360" y="97078"/>
                  </a:lnTo>
                  <a:lnTo>
                    <a:pt x="1667649" y="96469"/>
                  </a:lnTo>
                  <a:lnTo>
                    <a:pt x="1666176" y="95999"/>
                  </a:lnTo>
                  <a:lnTo>
                    <a:pt x="1665033" y="96685"/>
                  </a:lnTo>
                  <a:lnTo>
                    <a:pt x="1664500" y="95300"/>
                  </a:lnTo>
                  <a:lnTo>
                    <a:pt x="1664868" y="94818"/>
                  </a:lnTo>
                  <a:lnTo>
                    <a:pt x="1665541" y="93700"/>
                  </a:lnTo>
                  <a:lnTo>
                    <a:pt x="1662150" y="92481"/>
                  </a:lnTo>
                  <a:lnTo>
                    <a:pt x="1661579" y="92456"/>
                  </a:lnTo>
                  <a:lnTo>
                    <a:pt x="1661782" y="92303"/>
                  </a:lnTo>
                  <a:lnTo>
                    <a:pt x="1654975" y="90106"/>
                  </a:lnTo>
                  <a:lnTo>
                    <a:pt x="1652016" y="91567"/>
                  </a:lnTo>
                  <a:lnTo>
                    <a:pt x="1652333" y="91300"/>
                  </a:lnTo>
                  <a:lnTo>
                    <a:pt x="1652993" y="90601"/>
                  </a:lnTo>
                  <a:lnTo>
                    <a:pt x="1651927" y="89725"/>
                  </a:lnTo>
                  <a:lnTo>
                    <a:pt x="1651965" y="91059"/>
                  </a:lnTo>
                  <a:lnTo>
                    <a:pt x="1651596" y="92494"/>
                  </a:lnTo>
                  <a:lnTo>
                    <a:pt x="1649755" y="94157"/>
                  </a:lnTo>
                  <a:lnTo>
                    <a:pt x="1647240" y="95707"/>
                  </a:lnTo>
                  <a:lnTo>
                    <a:pt x="1653933" y="98374"/>
                  </a:lnTo>
                  <a:lnTo>
                    <a:pt x="1658632" y="94742"/>
                  </a:lnTo>
                  <a:lnTo>
                    <a:pt x="1657642" y="95935"/>
                  </a:lnTo>
                  <a:lnTo>
                    <a:pt x="1655445" y="98958"/>
                  </a:lnTo>
                  <a:lnTo>
                    <a:pt x="1657908" y="99923"/>
                  </a:lnTo>
                  <a:lnTo>
                    <a:pt x="1658137" y="99441"/>
                  </a:lnTo>
                  <a:lnTo>
                    <a:pt x="1658429" y="98983"/>
                  </a:lnTo>
                  <a:lnTo>
                    <a:pt x="1658645" y="98552"/>
                  </a:lnTo>
                  <a:lnTo>
                    <a:pt x="1659648" y="98742"/>
                  </a:lnTo>
                  <a:lnTo>
                    <a:pt x="1659953" y="99656"/>
                  </a:lnTo>
                  <a:lnTo>
                    <a:pt x="1659623" y="100596"/>
                  </a:lnTo>
                  <a:lnTo>
                    <a:pt x="1664385" y="102463"/>
                  </a:lnTo>
                  <a:lnTo>
                    <a:pt x="1668818" y="98069"/>
                  </a:lnTo>
                  <a:close/>
                </a:path>
                <a:path w="1988185" h="1581784">
                  <a:moveTo>
                    <a:pt x="1670405" y="104495"/>
                  </a:moveTo>
                  <a:lnTo>
                    <a:pt x="1669897" y="103720"/>
                  </a:lnTo>
                  <a:lnTo>
                    <a:pt x="1669821" y="103581"/>
                  </a:lnTo>
                  <a:lnTo>
                    <a:pt x="1669491" y="102704"/>
                  </a:lnTo>
                  <a:lnTo>
                    <a:pt x="1669376" y="101650"/>
                  </a:lnTo>
                  <a:lnTo>
                    <a:pt x="1668716" y="101561"/>
                  </a:lnTo>
                  <a:lnTo>
                    <a:pt x="1668043" y="101561"/>
                  </a:lnTo>
                  <a:lnTo>
                    <a:pt x="1666786" y="102044"/>
                  </a:lnTo>
                  <a:lnTo>
                    <a:pt x="1665439" y="102882"/>
                  </a:lnTo>
                  <a:lnTo>
                    <a:pt x="1667941" y="103847"/>
                  </a:lnTo>
                  <a:lnTo>
                    <a:pt x="1667979" y="103720"/>
                  </a:lnTo>
                  <a:lnTo>
                    <a:pt x="1668310" y="103581"/>
                  </a:lnTo>
                  <a:lnTo>
                    <a:pt x="1668653" y="104000"/>
                  </a:lnTo>
                  <a:lnTo>
                    <a:pt x="1668741" y="104165"/>
                  </a:lnTo>
                  <a:lnTo>
                    <a:pt x="1669961" y="104648"/>
                  </a:lnTo>
                  <a:lnTo>
                    <a:pt x="1670405" y="104495"/>
                  </a:lnTo>
                  <a:close/>
                </a:path>
                <a:path w="1988185" h="1581784">
                  <a:moveTo>
                    <a:pt x="1674583" y="89255"/>
                  </a:moveTo>
                  <a:lnTo>
                    <a:pt x="1673910" y="87109"/>
                  </a:lnTo>
                  <a:lnTo>
                    <a:pt x="1672310" y="87503"/>
                  </a:lnTo>
                  <a:lnTo>
                    <a:pt x="1671053" y="88303"/>
                  </a:lnTo>
                  <a:lnTo>
                    <a:pt x="1669961" y="89281"/>
                  </a:lnTo>
                  <a:lnTo>
                    <a:pt x="1670380" y="89877"/>
                  </a:lnTo>
                  <a:lnTo>
                    <a:pt x="1670570" y="90652"/>
                  </a:lnTo>
                  <a:lnTo>
                    <a:pt x="1670824" y="91401"/>
                  </a:lnTo>
                  <a:lnTo>
                    <a:pt x="1672463" y="92075"/>
                  </a:lnTo>
                  <a:lnTo>
                    <a:pt x="1672399" y="91846"/>
                  </a:lnTo>
                  <a:lnTo>
                    <a:pt x="1672399" y="91719"/>
                  </a:lnTo>
                  <a:lnTo>
                    <a:pt x="1672780" y="90144"/>
                  </a:lnTo>
                  <a:lnTo>
                    <a:pt x="1674583" y="89255"/>
                  </a:lnTo>
                  <a:close/>
                </a:path>
                <a:path w="1988185" h="1581784">
                  <a:moveTo>
                    <a:pt x="1684972" y="56667"/>
                  </a:moveTo>
                  <a:lnTo>
                    <a:pt x="1684502" y="55664"/>
                  </a:lnTo>
                  <a:lnTo>
                    <a:pt x="1682686" y="54978"/>
                  </a:lnTo>
                  <a:lnTo>
                    <a:pt x="1682508" y="55041"/>
                  </a:lnTo>
                  <a:lnTo>
                    <a:pt x="1681441" y="55689"/>
                  </a:lnTo>
                  <a:lnTo>
                    <a:pt x="1680591" y="55524"/>
                  </a:lnTo>
                  <a:lnTo>
                    <a:pt x="1679740" y="54800"/>
                  </a:lnTo>
                  <a:lnTo>
                    <a:pt x="1679232" y="54991"/>
                  </a:lnTo>
                  <a:lnTo>
                    <a:pt x="1678838" y="55143"/>
                  </a:lnTo>
                  <a:lnTo>
                    <a:pt x="1680794" y="58750"/>
                  </a:lnTo>
                  <a:lnTo>
                    <a:pt x="1681594" y="58458"/>
                  </a:lnTo>
                  <a:lnTo>
                    <a:pt x="1681632" y="57251"/>
                  </a:lnTo>
                  <a:lnTo>
                    <a:pt x="1682432" y="57188"/>
                  </a:lnTo>
                  <a:lnTo>
                    <a:pt x="1683004" y="57378"/>
                  </a:lnTo>
                  <a:lnTo>
                    <a:pt x="1683461" y="57670"/>
                  </a:lnTo>
                  <a:lnTo>
                    <a:pt x="1684210" y="57226"/>
                  </a:lnTo>
                  <a:lnTo>
                    <a:pt x="1684972" y="56667"/>
                  </a:lnTo>
                  <a:close/>
                </a:path>
                <a:path w="1988185" h="1581784">
                  <a:moveTo>
                    <a:pt x="1685061" y="70294"/>
                  </a:moveTo>
                  <a:lnTo>
                    <a:pt x="1684350" y="69126"/>
                  </a:lnTo>
                  <a:lnTo>
                    <a:pt x="1683588" y="67843"/>
                  </a:lnTo>
                  <a:lnTo>
                    <a:pt x="1681099" y="69037"/>
                  </a:lnTo>
                  <a:lnTo>
                    <a:pt x="1679155" y="66306"/>
                  </a:lnTo>
                  <a:lnTo>
                    <a:pt x="1676958" y="63258"/>
                  </a:lnTo>
                  <a:lnTo>
                    <a:pt x="1672729" y="62420"/>
                  </a:lnTo>
                  <a:lnTo>
                    <a:pt x="1671701" y="62788"/>
                  </a:lnTo>
                  <a:lnTo>
                    <a:pt x="1671701" y="69126"/>
                  </a:lnTo>
                  <a:lnTo>
                    <a:pt x="1668945" y="69062"/>
                  </a:lnTo>
                  <a:lnTo>
                    <a:pt x="1671078" y="67094"/>
                  </a:lnTo>
                  <a:lnTo>
                    <a:pt x="1671586" y="66636"/>
                  </a:lnTo>
                  <a:lnTo>
                    <a:pt x="1671701" y="69126"/>
                  </a:lnTo>
                  <a:lnTo>
                    <a:pt x="1671701" y="62788"/>
                  </a:lnTo>
                  <a:lnTo>
                    <a:pt x="1671586" y="66471"/>
                  </a:lnTo>
                  <a:lnTo>
                    <a:pt x="1671586" y="66611"/>
                  </a:lnTo>
                  <a:lnTo>
                    <a:pt x="1670812" y="66306"/>
                  </a:lnTo>
                  <a:lnTo>
                    <a:pt x="1671586" y="66471"/>
                  </a:lnTo>
                  <a:lnTo>
                    <a:pt x="1671586" y="62826"/>
                  </a:lnTo>
                  <a:lnTo>
                    <a:pt x="1667027" y="64452"/>
                  </a:lnTo>
                  <a:lnTo>
                    <a:pt x="1667027" y="76555"/>
                  </a:lnTo>
                  <a:lnTo>
                    <a:pt x="1665439" y="77038"/>
                  </a:lnTo>
                  <a:lnTo>
                    <a:pt x="1665160" y="75653"/>
                  </a:lnTo>
                  <a:lnTo>
                    <a:pt x="1665541" y="75679"/>
                  </a:lnTo>
                  <a:lnTo>
                    <a:pt x="1665909" y="75653"/>
                  </a:lnTo>
                  <a:lnTo>
                    <a:pt x="1666100" y="75641"/>
                  </a:lnTo>
                  <a:lnTo>
                    <a:pt x="1666811" y="75831"/>
                  </a:lnTo>
                  <a:lnTo>
                    <a:pt x="1666963" y="76428"/>
                  </a:lnTo>
                  <a:lnTo>
                    <a:pt x="1667027" y="76555"/>
                  </a:lnTo>
                  <a:lnTo>
                    <a:pt x="1667027" y="64452"/>
                  </a:lnTo>
                  <a:lnTo>
                    <a:pt x="1664652" y="65290"/>
                  </a:lnTo>
                  <a:lnTo>
                    <a:pt x="1661896" y="67094"/>
                  </a:lnTo>
                  <a:lnTo>
                    <a:pt x="1659305" y="66446"/>
                  </a:lnTo>
                  <a:lnTo>
                    <a:pt x="1659305" y="75450"/>
                  </a:lnTo>
                  <a:lnTo>
                    <a:pt x="1658772" y="75387"/>
                  </a:lnTo>
                  <a:lnTo>
                    <a:pt x="1659013" y="75006"/>
                  </a:lnTo>
                  <a:lnTo>
                    <a:pt x="1659305" y="75450"/>
                  </a:lnTo>
                  <a:lnTo>
                    <a:pt x="1659305" y="66446"/>
                  </a:lnTo>
                  <a:lnTo>
                    <a:pt x="1658950" y="66357"/>
                  </a:lnTo>
                  <a:lnTo>
                    <a:pt x="1662645" y="62738"/>
                  </a:lnTo>
                  <a:lnTo>
                    <a:pt x="1673936" y="51727"/>
                  </a:lnTo>
                  <a:lnTo>
                    <a:pt x="1669681" y="50126"/>
                  </a:lnTo>
                  <a:lnTo>
                    <a:pt x="1655787" y="62738"/>
                  </a:lnTo>
                  <a:lnTo>
                    <a:pt x="1655800" y="61506"/>
                  </a:lnTo>
                  <a:lnTo>
                    <a:pt x="1655127" y="61760"/>
                  </a:lnTo>
                  <a:lnTo>
                    <a:pt x="1655127" y="75006"/>
                  </a:lnTo>
                  <a:lnTo>
                    <a:pt x="1655013" y="75641"/>
                  </a:lnTo>
                  <a:lnTo>
                    <a:pt x="1654911" y="75780"/>
                  </a:lnTo>
                  <a:lnTo>
                    <a:pt x="1654213" y="76428"/>
                  </a:lnTo>
                  <a:lnTo>
                    <a:pt x="1653463" y="76593"/>
                  </a:lnTo>
                  <a:lnTo>
                    <a:pt x="1652562" y="77000"/>
                  </a:lnTo>
                  <a:lnTo>
                    <a:pt x="1652498" y="75387"/>
                  </a:lnTo>
                  <a:lnTo>
                    <a:pt x="1653247" y="74041"/>
                  </a:lnTo>
                  <a:lnTo>
                    <a:pt x="1654733" y="73787"/>
                  </a:lnTo>
                  <a:lnTo>
                    <a:pt x="1655089" y="74777"/>
                  </a:lnTo>
                  <a:lnTo>
                    <a:pt x="1655127" y="75006"/>
                  </a:lnTo>
                  <a:lnTo>
                    <a:pt x="1655127" y="61760"/>
                  </a:lnTo>
                  <a:lnTo>
                    <a:pt x="1654987" y="61798"/>
                  </a:lnTo>
                  <a:lnTo>
                    <a:pt x="1654581" y="61836"/>
                  </a:lnTo>
                  <a:lnTo>
                    <a:pt x="1653590" y="62687"/>
                  </a:lnTo>
                  <a:lnTo>
                    <a:pt x="1653070" y="63436"/>
                  </a:lnTo>
                  <a:lnTo>
                    <a:pt x="1653628" y="64604"/>
                  </a:lnTo>
                  <a:lnTo>
                    <a:pt x="1649437" y="68516"/>
                  </a:lnTo>
                  <a:lnTo>
                    <a:pt x="1649666" y="68757"/>
                  </a:lnTo>
                  <a:lnTo>
                    <a:pt x="1651444" y="69583"/>
                  </a:lnTo>
                  <a:lnTo>
                    <a:pt x="1651330" y="72136"/>
                  </a:lnTo>
                  <a:lnTo>
                    <a:pt x="1651228" y="73901"/>
                  </a:lnTo>
                  <a:lnTo>
                    <a:pt x="1651571" y="73571"/>
                  </a:lnTo>
                  <a:lnTo>
                    <a:pt x="1651546" y="74777"/>
                  </a:lnTo>
                  <a:lnTo>
                    <a:pt x="1651241" y="75006"/>
                  </a:lnTo>
                  <a:lnTo>
                    <a:pt x="1651152" y="75387"/>
                  </a:lnTo>
                  <a:lnTo>
                    <a:pt x="1651025" y="77139"/>
                  </a:lnTo>
                  <a:lnTo>
                    <a:pt x="1650479" y="78867"/>
                  </a:lnTo>
                  <a:lnTo>
                    <a:pt x="1650365" y="79527"/>
                  </a:lnTo>
                  <a:lnTo>
                    <a:pt x="1650352" y="80149"/>
                  </a:lnTo>
                  <a:lnTo>
                    <a:pt x="1652231" y="78232"/>
                  </a:lnTo>
                  <a:lnTo>
                    <a:pt x="1653590" y="82016"/>
                  </a:lnTo>
                  <a:lnTo>
                    <a:pt x="1656562" y="81356"/>
                  </a:lnTo>
                  <a:lnTo>
                    <a:pt x="1659585" y="81546"/>
                  </a:lnTo>
                  <a:lnTo>
                    <a:pt x="1659877" y="81927"/>
                  </a:lnTo>
                  <a:lnTo>
                    <a:pt x="1660131" y="82105"/>
                  </a:lnTo>
                  <a:lnTo>
                    <a:pt x="1660232" y="82867"/>
                  </a:lnTo>
                  <a:lnTo>
                    <a:pt x="1660436" y="85432"/>
                  </a:lnTo>
                  <a:lnTo>
                    <a:pt x="1661071" y="86004"/>
                  </a:lnTo>
                  <a:lnTo>
                    <a:pt x="1661782" y="86220"/>
                  </a:lnTo>
                  <a:lnTo>
                    <a:pt x="1662506" y="86385"/>
                  </a:lnTo>
                  <a:lnTo>
                    <a:pt x="1660804" y="87210"/>
                  </a:lnTo>
                  <a:lnTo>
                    <a:pt x="1662391" y="87871"/>
                  </a:lnTo>
                  <a:lnTo>
                    <a:pt x="1663954" y="88557"/>
                  </a:lnTo>
                  <a:lnTo>
                    <a:pt x="1665706" y="89281"/>
                  </a:lnTo>
                  <a:lnTo>
                    <a:pt x="1670913" y="85242"/>
                  </a:lnTo>
                  <a:lnTo>
                    <a:pt x="1671789" y="84569"/>
                  </a:lnTo>
                  <a:lnTo>
                    <a:pt x="1673834" y="84442"/>
                  </a:lnTo>
                  <a:lnTo>
                    <a:pt x="1674380" y="84213"/>
                  </a:lnTo>
                  <a:lnTo>
                    <a:pt x="1674012" y="82867"/>
                  </a:lnTo>
                  <a:lnTo>
                    <a:pt x="1681924" y="76758"/>
                  </a:lnTo>
                  <a:lnTo>
                    <a:pt x="1664779" y="85242"/>
                  </a:lnTo>
                  <a:lnTo>
                    <a:pt x="1664360" y="84975"/>
                  </a:lnTo>
                  <a:lnTo>
                    <a:pt x="1664055" y="84569"/>
                  </a:lnTo>
                  <a:lnTo>
                    <a:pt x="1663788" y="83108"/>
                  </a:lnTo>
                  <a:lnTo>
                    <a:pt x="1663890" y="81356"/>
                  </a:lnTo>
                  <a:lnTo>
                    <a:pt x="1663928" y="80848"/>
                  </a:lnTo>
                  <a:lnTo>
                    <a:pt x="1664309" y="80568"/>
                  </a:lnTo>
                  <a:lnTo>
                    <a:pt x="1664576" y="80238"/>
                  </a:lnTo>
                  <a:lnTo>
                    <a:pt x="1666494" y="81089"/>
                  </a:lnTo>
                  <a:lnTo>
                    <a:pt x="1669097" y="80238"/>
                  </a:lnTo>
                  <a:lnTo>
                    <a:pt x="1671091" y="79590"/>
                  </a:lnTo>
                  <a:lnTo>
                    <a:pt x="1671497" y="78232"/>
                  </a:lnTo>
                  <a:lnTo>
                    <a:pt x="1671853" y="77038"/>
                  </a:lnTo>
                  <a:lnTo>
                    <a:pt x="1672259" y="75641"/>
                  </a:lnTo>
                  <a:lnTo>
                    <a:pt x="1672323" y="75450"/>
                  </a:lnTo>
                  <a:lnTo>
                    <a:pt x="1672450" y="75031"/>
                  </a:lnTo>
                  <a:lnTo>
                    <a:pt x="1673593" y="73787"/>
                  </a:lnTo>
                  <a:lnTo>
                    <a:pt x="1673783" y="73571"/>
                  </a:lnTo>
                  <a:lnTo>
                    <a:pt x="1675485" y="71716"/>
                  </a:lnTo>
                  <a:lnTo>
                    <a:pt x="1676857" y="72669"/>
                  </a:lnTo>
                  <a:lnTo>
                    <a:pt x="1677860" y="73698"/>
                  </a:lnTo>
                  <a:lnTo>
                    <a:pt x="1680044" y="74396"/>
                  </a:lnTo>
                  <a:lnTo>
                    <a:pt x="1681810" y="74358"/>
                  </a:lnTo>
                  <a:lnTo>
                    <a:pt x="1683499" y="72136"/>
                  </a:lnTo>
                  <a:lnTo>
                    <a:pt x="1683854" y="71716"/>
                  </a:lnTo>
                  <a:lnTo>
                    <a:pt x="1685061" y="70294"/>
                  </a:lnTo>
                  <a:close/>
                </a:path>
                <a:path w="1988185" h="1581784">
                  <a:moveTo>
                    <a:pt x="1685861" y="76847"/>
                  </a:moveTo>
                  <a:lnTo>
                    <a:pt x="1685696" y="76555"/>
                  </a:lnTo>
                  <a:lnTo>
                    <a:pt x="1685658" y="76377"/>
                  </a:lnTo>
                  <a:lnTo>
                    <a:pt x="1685036" y="76669"/>
                  </a:lnTo>
                  <a:lnTo>
                    <a:pt x="1684401" y="76936"/>
                  </a:lnTo>
                  <a:lnTo>
                    <a:pt x="1683829" y="77304"/>
                  </a:lnTo>
                  <a:lnTo>
                    <a:pt x="1683918" y="77825"/>
                  </a:lnTo>
                  <a:lnTo>
                    <a:pt x="1684020" y="78422"/>
                  </a:lnTo>
                  <a:lnTo>
                    <a:pt x="1684705" y="77851"/>
                  </a:lnTo>
                  <a:lnTo>
                    <a:pt x="1685264" y="77393"/>
                  </a:lnTo>
                  <a:lnTo>
                    <a:pt x="1685785" y="76911"/>
                  </a:lnTo>
                  <a:close/>
                </a:path>
                <a:path w="1988185" h="1581784">
                  <a:moveTo>
                    <a:pt x="1691246" y="58178"/>
                  </a:moveTo>
                  <a:lnTo>
                    <a:pt x="1691119" y="58216"/>
                  </a:lnTo>
                  <a:lnTo>
                    <a:pt x="1691246" y="58178"/>
                  </a:lnTo>
                  <a:close/>
                </a:path>
                <a:path w="1988185" h="1581784">
                  <a:moveTo>
                    <a:pt x="1701063" y="115443"/>
                  </a:moveTo>
                  <a:lnTo>
                    <a:pt x="1700491" y="113690"/>
                  </a:lnTo>
                  <a:lnTo>
                    <a:pt x="1699082" y="113131"/>
                  </a:lnTo>
                  <a:lnTo>
                    <a:pt x="1697748" y="112585"/>
                  </a:lnTo>
                  <a:lnTo>
                    <a:pt x="1695881" y="113195"/>
                  </a:lnTo>
                  <a:lnTo>
                    <a:pt x="1695183" y="114325"/>
                  </a:lnTo>
                  <a:lnTo>
                    <a:pt x="1695729" y="114541"/>
                  </a:lnTo>
                  <a:lnTo>
                    <a:pt x="1695157" y="114363"/>
                  </a:lnTo>
                  <a:lnTo>
                    <a:pt x="1695069" y="114503"/>
                  </a:lnTo>
                  <a:lnTo>
                    <a:pt x="1694383" y="115874"/>
                  </a:lnTo>
                  <a:lnTo>
                    <a:pt x="1695475" y="118097"/>
                  </a:lnTo>
                  <a:lnTo>
                    <a:pt x="1698307" y="119151"/>
                  </a:lnTo>
                  <a:lnTo>
                    <a:pt x="1699768" y="118402"/>
                  </a:lnTo>
                  <a:lnTo>
                    <a:pt x="1700377" y="117043"/>
                  </a:lnTo>
                  <a:lnTo>
                    <a:pt x="1701063" y="115443"/>
                  </a:lnTo>
                  <a:close/>
                </a:path>
                <a:path w="1988185" h="1581784">
                  <a:moveTo>
                    <a:pt x="1708327" y="110401"/>
                  </a:moveTo>
                  <a:lnTo>
                    <a:pt x="1708302" y="109575"/>
                  </a:lnTo>
                  <a:lnTo>
                    <a:pt x="1706321" y="107264"/>
                  </a:lnTo>
                  <a:lnTo>
                    <a:pt x="1703743" y="106845"/>
                  </a:lnTo>
                  <a:lnTo>
                    <a:pt x="1701012" y="106984"/>
                  </a:lnTo>
                  <a:lnTo>
                    <a:pt x="1700707" y="106997"/>
                  </a:lnTo>
                  <a:lnTo>
                    <a:pt x="1700415" y="107403"/>
                  </a:lnTo>
                  <a:lnTo>
                    <a:pt x="1699933" y="107784"/>
                  </a:lnTo>
                  <a:lnTo>
                    <a:pt x="1700644" y="110147"/>
                  </a:lnTo>
                  <a:lnTo>
                    <a:pt x="1701012" y="111290"/>
                  </a:lnTo>
                  <a:lnTo>
                    <a:pt x="1702981" y="111239"/>
                  </a:lnTo>
                  <a:lnTo>
                    <a:pt x="1704682" y="111353"/>
                  </a:lnTo>
                  <a:lnTo>
                    <a:pt x="1706613" y="111074"/>
                  </a:lnTo>
                  <a:lnTo>
                    <a:pt x="1706994" y="111023"/>
                  </a:lnTo>
                  <a:lnTo>
                    <a:pt x="1707870" y="110756"/>
                  </a:lnTo>
                  <a:lnTo>
                    <a:pt x="1708327" y="110401"/>
                  </a:lnTo>
                  <a:close/>
                </a:path>
                <a:path w="1988185" h="1581784">
                  <a:moveTo>
                    <a:pt x="1710029" y="640511"/>
                  </a:moveTo>
                  <a:lnTo>
                    <a:pt x="1709902" y="639305"/>
                  </a:lnTo>
                  <a:lnTo>
                    <a:pt x="1709915" y="638505"/>
                  </a:lnTo>
                  <a:lnTo>
                    <a:pt x="1708975" y="636638"/>
                  </a:lnTo>
                  <a:lnTo>
                    <a:pt x="1707222" y="636447"/>
                  </a:lnTo>
                  <a:lnTo>
                    <a:pt x="1706778" y="637527"/>
                  </a:lnTo>
                  <a:lnTo>
                    <a:pt x="1706575" y="638060"/>
                  </a:lnTo>
                  <a:lnTo>
                    <a:pt x="1706626" y="638860"/>
                  </a:lnTo>
                  <a:lnTo>
                    <a:pt x="1706880" y="639470"/>
                  </a:lnTo>
                  <a:lnTo>
                    <a:pt x="1707921" y="639813"/>
                  </a:lnTo>
                  <a:lnTo>
                    <a:pt x="1708975" y="640168"/>
                  </a:lnTo>
                  <a:lnTo>
                    <a:pt x="1710029" y="640511"/>
                  </a:lnTo>
                  <a:close/>
                </a:path>
                <a:path w="1988185" h="1581784">
                  <a:moveTo>
                    <a:pt x="1883054" y="223710"/>
                  </a:moveTo>
                  <a:lnTo>
                    <a:pt x="1882914" y="223393"/>
                  </a:lnTo>
                  <a:lnTo>
                    <a:pt x="1882800" y="223113"/>
                  </a:lnTo>
                  <a:lnTo>
                    <a:pt x="1882089" y="222859"/>
                  </a:lnTo>
                  <a:lnTo>
                    <a:pt x="1881746" y="222948"/>
                  </a:lnTo>
                  <a:lnTo>
                    <a:pt x="1881466" y="223037"/>
                  </a:lnTo>
                  <a:lnTo>
                    <a:pt x="1881352" y="223659"/>
                  </a:lnTo>
                  <a:lnTo>
                    <a:pt x="1880819" y="224675"/>
                  </a:lnTo>
                  <a:lnTo>
                    <a:pt x="1881606" y="224675"/>
                  </a:lnTo>
                  <a:lnTo>
                    <a:pt x="1882190" y="224828"/>
                  </a:lnTo>
                  <a:lnTo>
                    <a:pt x="1882546" y="224612"/>
                  </a:lnTo>
                  <a:lnTo>
                    <a:pt x="1882838" y="224434"/>
                  </a:lnTo>
                  <a:lnTo>
                    <a:pt x="1883054" y="223710"/>
                  </a:lnTo>
                  <a:close/>
                </a:path>
                <a:path w="1988185" h="1581784">
                  <a:moveTo>
                    <a:pt x="1916188" y="84099"/>
                  </a:moveTo>
                  <a:lnTo>
                    <a:pt x="1915934" y="84023"/>
                  </a:lnTo>
                  <a:lnTo>
                    <a:pt x="1915452" y="83883"/>
                  </a:lnTo>
                  <a:lnTo>
                    <a:pt x="1915337" y="84188"/>
                  </a:lnTo>
                  <a:lnTo>
                    <a:pt x="1915604" y="84137"/>
                  </a:lnTo>
                  <a:lnTo>
                    <a:pt x="1915896" y="84112"/>
                  </a:lnTo>
                  <a:lnTo>
                    <a:pt x="1916188" y="84099"/>
                  </a:lnTo>
                  <a:close/>
                </a:path>
                <a:path w="1988185" h="1581784">
                  <a:moveTo>
                    <a:pt x="1937537" y="90284"/>
                  </a:moveTo>
                  <a:lnTo>
                    <a:pt x="1929549" y="87896"/>
                  </a:lnTo>
                  <a:lnTo>
                    <a:pt x="1925027" y="86614"/>
                  </a:lnTo>
                  <a:lnTo>
                    <a:pt x="1923707" y="87769"/>
                  </a:lnTo>
                  <a:lnTo>
                    <a:pt x="1923059" y="88379"/>
                  </a:lnTo>
                  <a:lnTo>
                    <a:pt x="1927796" y="90436"/>
                  </a:lnTo>
                  <a:lnTo>
                    <a:pt x="1937296" y="94475"/>
                  </a:lnTo>
                  <a:lnTo>
                    <a:pt x="1937397" y="93230"/>
                  </a:lnTo>
                  <a:lnTo>
                    <a:pt x="1937423" y="91960"/>
                  </a:lnTo>
                  <a:lnTo>
                    <a:pt x="1937537" y="90284"/>
                  </a:lnTo>
                  <a:close/>
                </a:path>
                <a:path w="1988185" h="1581784">
                  <a:moveTo>
                    <a:pt x="1943125" y="91922"/>
                  </a:moveTo>
                  <a:lnTo>
                    <a:pt x="1942858" y="91846"/>
                  </a:lnTo>
                  <a:lnTo>
                    <a:pt x="1942617" y="91770"/>
                  </a:lnTo>
                  <a:lnTo>
                    <a:pt x="1942363" y="91706"/>
                  </a:lnTo>
                  <a:lnTo>
                    <a:pt x="1942553" y="91833"/>
                  </a:lnTo>
                  <a:lnTo>
                    <a:pt x="1942757" y="91948"/>
                  </a:lnTo>
                  <a:lnTo>
                    <a:pt x="1942985" y="92036"/>
                  </a:lnTo>
                  <a:lnTo>
                    <a:pt x="1943125" y="91922"/>
                  </a:lnTo>
                  <a:close/>
                </a:path>
                <a:path w="1988185" h="1581784">
                  <a:moveTo>
                    <a:pt x="1947964" y="85991"/>
                  </a:moveTo>
                  <a:lnTo>
                    <a:pt x="1947481" y="85852"/>
                  </a:lnTo>
                  <a:lnTo>
                    <a:pt x="1946986" y="85712"/>
                  </a:lnTo>
                  <a:lnTo>
                    <a:pt x="1946490" y="85585"/>
                  </a:lnTo>
                  <a:lnTo>
                    <a:pt x="1946211" y="85496"/>
                  </a:lnTo>
                  <a:lnTo>
                    <a:pt x="1945932" y="85420"/>
                  </a:lnTo>
                  <a:lnTo>
                    <a:pt x="1945640" y="85331"/>
                  </a:lnTo>
                  <a:lnTo>
                    <a:pt x="1945284" y="86334"/>
                  </a:lnTo>
                  <a:lnTo>
                    <a:pt x="1945500" y="86436"/>
                  </a:lnTo>
                  <a:lnTo>
                    <a:pt x="1945716" y="86525"/>
                  </a:lnTo>
                  <a:lnTo>
                    <a:pt x="1946363" y="86829"/>
                  </a:lnTo>
                  <a:lnTo>
                    <a:pt x="1947252" y="87198"/>
                  </a:lnTo>
                  <a:lnTo>
                    <a:pt x="1947392" y="86956"/>
                  </a:lnTo>
                  <a:lnTo>
                    <a:pt x="1947557" y="86741"/>
                  </a:lnTo>
                  <a:lnTo>
                    <a:pt x="1947684" y="86487"/>
                  </a:lnTo>
                  <a:lnTo>
                    <a:pt x="1947773" y="86321"/>
                  </a:lnTo>
                  <a:lnTo>
                    <a:pt x="1947887" y="86169"/>
                  </a:lnTo>
                  <a:lnTo>
                    <a:pt x="1947964" y="85991"/>
                  </a:lnTo>
                  <a:close/>
                </a:path>
                <a:path w="1988185" h="1581784">
                  <a:moveTo>
                    <a:pt x="1949399" y="130340"/>
                  </a:moveTo>
                  <a:lnTo>
                    <a:pt x="1947837" y="127152"/>
                  </a:lnTo>
                  <a:lnTo>
                    <a:pt x="1947418" y="125145"/>
                  </a:lnTo>
                  <a:lnTo>
                    <a:pt x="1946795" y="123240"/>
                  </a:lnTo>
                  <a:lnTo>
                    <a:pt x="1946617" y="122758"/>
                  </a:lnTo>
                  <a:lnTo>
                    <a:pt x="1945220" y="120154"/>
                  </a:lnTo>
                  <a:lnTo>
                    <a:pt x="1943785" y="117487"/>
                  </a:lnTo>
                  <a:lnTo>
                    <a:pt x="1939455" y="115608"/>
                  </a:lnTo>
                  <a:lnTo>
                    <a:pt x="1933524" y="117182"/>
                  </a:lnTo>
                  <a:lnTo>
                    <a:pt x="1931085" y="117868"/>
                  </a:lnTo>
                  <a:lnTo>
                    <a:pt x="1930933" y="117868"/>
                  </a:lnTo>
                  <a:lnTo>
                    <a:pt x="1930755" y="117919"/>
                  </a:lnTo>
                  <a:lnTo>
                    <a:pt x="1936546" y="120154"/>
                  </a:lnTo>
                  <a:lnTo>
                    <a:pt x="1930717" y="118313"/>
                  </a:lnTo>
                  <a:lnTo>
                    <a:pt x="1929904" y="118059"/>
                  </a:lnTo>
                  <a:lnTo>
                    <a:pt x="1926920" y="118313"/>
                  </a:lnTo>
                  <a:lnTo>
                    <a:pt x="1924240" y="116890"/>
                  </a:lnTo>
                  <a:lnTo>
                    <a:pt x="1920176" y="115671"/>
                  </a:lnTo>
                  <a:lnTo>
                    <a:pt x="1919376" y="115252"/>
                  </a:lnTo>
                  <a:lnTo>
                    <a:pt x="1918893" y="114630"/>
                  </a:lnTo>
                  <a:lnTo>
                    <a:pt x="1902891" y="109766"/>
                  </a:lnTo>
                  <a:lnTo>
                    <a:pt x="1899348" y="108724"/>
                  </a:lnTo>
                  <a:lnTo>
                    <a:pt x="1880641" y="103378"/>
                  </a:lnTo>
                  <a:lnTo>
                    <a:pt x="1880285" y="104381"/>
                  </a:lnTo>
                  <a:lnTo>
                    <a:pt x="1890255" y="108750"/>
                  </a:lnTo>
                  <a:lnTo>
                    <a:pt x="1902167" y="113855"/>
                  </a:lnTo>
                  <a:lnTo>
                    <a:pt x="1911921" y="117919"/>
                  </a:lnTo>
                  <a:lnTo>
                    <a:pt x="1940128" y="129387"/>
                  </a:lnTo>
                  <a:lnTo>
                    <a:pt x="1948065" y="132511"/>
                  </a:lnTo>
                  <a:lnTo>
                    <a:pt x="1948611" y="131381"/>
                  </a:lnTo>
                  <a:lnTo>
                    <a:pt x="1949399" y="130340"/>
                  </a:lnTo>
                  <a:close/>
                </a:path>
                <a:path w="1988185" h="1581784">
                  <a:moveTo>
                    <a:pt x="1952548" y="134277"/>
                  </a:moveTo>
                  <a:lnTo>
                    <a:pt x="1952498" y="134137"/>
                  </a:lnTo>
                  <a:lnTo>
                    <a:pt x="1952332" y="134061"/>
                  </a:lnTo>
                  <a:lnTo>
                    <a:pt x="1952015" y="134061"/>
                  </a:lnTo>
                  <a:lnTo>
                    <a:pt x="1952358" y="134213"/>
                  </a:lnTo>
                  <a:lnTo>
                    <a:pt x="1952548" y="134277"/>
                  </a:lnTo>
                  <a:close/>
                </a:path>
                <a:path w="1988185" h="1581784">
                  <a:moveTo>
                    <a:pt x="1956092" y="119367"/>
                  </a:moveTo>
                  <a:lnTo>
                    <a:pt x="1955533" y="117944"/>
                  </a:lnTo>
                  <a:lnTo>
                    <a:pt x="1955126" y="117817"/>
                  </a:lnTo>
                  <a:lnTo>
                    <a:pt x="1954428" y="117322"/>
                  </a:lnTo>
                  <a:lnTo>
                    <a:pt x="1953145" y="117843"/>
                  </a:lnTo>
                  <a:lnTo>
                    <a:pt x="1952332" y="118478"/>
                  </a:lnTo>
                  <a:lnTo>
                    <a:pt x="1951723" y="119164"/>
                  </a:lnTo>
                  <a:lnTo>
                    <a:pt x="1951151" y="119799"/>
                  </a:lnTo>
                  <a:lnTo>
                    <a:pt x="1951151" y="120688"/>
                  </a:lnTo>
                  <a:lnTo>
                    <a:pt x="1952320" y="122135"/>
                  </a:lnTo>
                  <a:lnTo>
                    <a:pt x="1953679" y="122262"/>
                  </a:lnTo>
                  <a:lnTo>
                    <a:pt x="1954466" y="121729"/>
                  </a:lnTo>
                  <a:lnTo>
                    <a:pt x="1955546" y="120992"/>
                  </a:lnTo>
                  <a:lnTo>
                    <a:pt x="1956092" y="119367"/>
                  </a:lnTo>
                  <a:close/>
                </a:path>
                <a:path w="1988185" h="1581784">
                  <a:moveTo>
                    <a:pt x="1982546" y="117246"/>
                  </a:moveTo>
                  <a:lnTo>
                    <a:pt x="1981835" y="117068"/>
                  </a:lnTo>
                  <a:lnTo>
                    <a:pt x="1980463" y="116662"/>
                  </a:lnTo>
                  <a:lnTo>
                    <a:pt x="1980323" y="116890"/>
                  </a:lnTo>
                  <a:lnTo>
                    <a:pt x="1980171" y="117144"/>
                  </a:lnTo>
                  <a:lnTo>
                    <a:pt x="1979993" y="117398"/>
                  </a:lnTo>
                  <a:lnTo>
                    <a:pt x="1980844" y="117627"/>
                  </a:lnTo>
                  <a:lnTo>
                    <a:pt x="1981314" y="117894"/>
                  </a:lnTo>
                  <a:lnTo>
                    <a:pt x="1981695" y="117817"/>
                  </a:lnTo>
                  <a:lnTo>
                    <a:pt x="1982050" y="117741"/>
                  </a:lnTo>
                  <a:lnTo>
                    <a:pt x="1982343" y="117525"/>
                  </a:lnTo>
                  <a:lnTo>
                    <a:pt x="1982546" y="117246"/>
                  </a:lnTo>
                  <a:close/>
                </a:path>
                <a:path w="1988185" h="1581784">
                  <a:moveTo>
                    <a:pt x="1988083" y="69443"/>
                  </a:moveTo>
                  <a:lnTo>
                    <a:pt x="1988032" y="68745"/>
                  </a:lnTo>
                  <a:lnTo>
                    <a:pt x="1987727" y="68211"/>
                  </a:lnTo>
                  <a:lnTo>
                    <a:pt x="1986749" y="67906"/>
                  </a:lnTo>
                  <a:lnTo>
                    <a:pt x="1984794" y="67335"/>
                  </a:lnTo>
                  <a:lnTo>
                    <a:pt x="1984654" y="67373"/>
                  </a:lnTo>
                  <a:lnTo>
                    <a:pt x="1983409" y="67894"/>
                  </a:lnTo>
                  <a:lnTo>
                    <a:pt x="1982431" y="68948"/>
                  </a:lnTo>
                  <a:lnTo>
                    <a:pt x="1981809" y="70218"/>
                  </a:lnTo>
                  <a:lnTo>
                    <a:pt x="1985124" y="71615"/>
                  </a:lnTo>
                  <a:lnTo>
                    <a:pt x="1986788" y="72313"/>
                  </a:lnTo>
                  <a:lnTo>
                    <a:pt x="1987283" y="71678"/>
                  </a:lnTo>
                  <a:lnTo>
                    <a:pt x="1987664" y="70942"/>
                  </a:lnTo>
                  <a:lnTo>
                    <a:pt x="1988083" y="69443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0" name="object 150" descr=""/>
            <p:cNvSpPr/>
            <p:nvPr/>
          </p:nvSpPr>
          <p:spPr>
            <a:xfrm>
              <a:off x="5199672" y="5218043"/>
              <a:ext cx="895350" cy="539115"/>
            </a:xfrm>
            <a:custGeom>
              <a:avLst/>
              <a:gdLst/>
              <a:ahLst/>
              <a:cxnLst/>
              <a:rect l="l" t="t" r="r" b="b"/>
              <a:pathLst>
                <a:path w="895350" h="539114">
                  <a:moveTo>
                    <a:pt x="914" y="454698"/>
                  </a:moveTo>
                  <a:lnTo>
                    <a:pt x="0" y="455460"/>
                  </a:lnTo>
                  <a:lnTo>
                    <a:pt x="254" y="455764"/>
                  </a:lnTo>
                  <a:lnTo>
                    <a:pt x="495" y="455383"/>
                  </a:lnTo>
                  <a:lnTo>
                    <a:pt x="711" y="455041"/>
                  </a:lnTo>
                  <a:lnTo>
                    <a:pt x="914" y="454710"/>
                  </a:lnTo>
                  <a:close/>
                </a:path>
                <a:path w="895350" h="539114">
                  <a:moveTo>
                    <a:pt x="927" y="454685"/>
                  </a:moveTo>
                  <a:close/>
                </a:path>
                <a:path w="895350" h="539114">
                  <a:moveTo>
                    <a:pt x="16446" y="450380"/>
                  </a:moveTo>
                  <a:lnTo>
                    <a:pt x="16332" y="450176"/>
                  </a:lnTo>
                  <a:lnTo>
                    <a:pt x="16205" y="449986"/>
                  </a:lnTo>
                  <a:lnTo>
                    <a:pt x="16052" y="449872"/>
                  </a:lnTo>
                  <a:lnTo>
                    <a:pt x="15582" y="449465"/>
                  </a:lnTo>
                  <a:lnTo>
                    <a:pt x="13055" y="450443"/>
                  </a:lnTo>
                  <a:lnTo>
                    <a:pt x="14185" y="450291"/>
                  </a:lnTo>
                  <a:lnTo>
                    <a:pt x="15316" y="450278"/>
                  </a:lnTo>
                  <a:lnTo>
                    <a:pt x="16446" y="450380"/>
                  </a:lnTo>
                  <a:close/>
                </a:path>
                <a:path w="895350" h="539114">
                  <a:moveTo>
                    <a:pt x="16814" y="442556"/>
                  </a:moveTo>
                  <a:lnTo>
                    <a:pt x="16598" y="441782"/>
                  </a:lnTo>
                  <a:lnTo>
                    <a:pt x="3479" y="452589"/>
                  </a:lnTo>
                  <a:lnTo>
                    <a:pt x="3937" y="453313"/>
                  </a:lnTo>
                  <a:lnTo>
                    <a:pt x="3441" y="454202"/>
                  </a:lnTo>
                  <a:lnTo>
                    <a:pt x="3683" y="454901"/>
                  </a:lnTo>
                  <a:lnTo>
                    <a:pt x="16814" y="442556"/>
                  </a:lnTo>
                  <a:close/>
                </a:path>
                <a:path w="895350" h="539114">
                  <a:moveTo>
                    <a:pt x="22923" y="447167"/>
                  </a:moveTo>
                  <a:lnTo>
                    <a:pt x="22009" y="446824"/>
                  </a:lnTo>
                  <a:lnTo>
                    <a:pt x="21069" y="446570"/>
                  </a:lnTo>
                  <a:lnTo>
                    <a:pt x="20091" y="446481"/>
                  </a:lnTo>
                  <a:lnTo>
                    <a:pt x="19380" y="447713"/>
                  </a:lnTo>
                  <a:lnTo>
                    <a:pt x="19862" y="448411"/>
                  </a:lnTo>
                  <a:lnTo>
                    <a:pt x="20624" y="448640"/>
                  </a:lnTo>
                  <a:lnTo>
                    <a:pt x="21018" y="448779"/>
                  </a:lnTo>
                  <a:lnTo>
                    <a:pt x="21412" y="448856"/>
                  </a:lnTo>
                  <a:lnTo>
                    <a:pt x="21831" y="448932"/>
                  </a:lnTo>
                  <a:lnTo>
                    <a:pt x="22174" y="448284"/>
                  </a:lnTo>
                  <a:lnTo>
                    <a:pt x="22555" y="447713"/>
                  </a:lnTo>
                  <a:lnTo>
                    <a:pt x="22923" y="447167"/>
                  </a:lnTo>
                  <a:close/>
                </a:path>
                <a:path w="895350" h="539114">
                  <a:moveTo>
                    <a:pt x="24244" y="435597"/>
                  </a:moveTo>
                  <a:lnTo>
                    <a:pt x="19481" y="439407"/>
                  </a:lnTo>
                  <a:lnTo>
                    <a:pt x="19685" y="439496"/>
                  </a:lnTo>
                  <a:lnTo>
                    <a:pt x="20116" y="439445"/>
                  </a:lnTo>
                  <a:lnTo>
                    <a:pt x="24244" y="435597"/>
                  </a:lnTo>
                  <a:close/>
                </a:path>
                <a:path w="895350" h="539114">
                  <a:moveTo>
                    <a:pt x="31445" y="436206"/>
                  </a:moveTo>
                  <a:lnTo>
                    <a:pt x="31343" y="435978"/>
                  </a:lnTo>
                  <a:lnTo>
                    <a:pt x="31254" y="435762"/>
                  </a:lnTo>
                  <a:lnTo>
                    <a:pt x="31076" y="435102"/>
                  </a:lnTo>
                  <a:lnTo>
                    <a:pt x="30975" y="434657"/>
                  </a:lnTo>
                  <a:lnTo>
                    <a:pt x="30873" y="434225"/>
                  </a:lnTo>
                  <a:lnTo>
                    <a:pt x="30441" y="434886"/>
                  </a:lnTo>
                  <a:lnTo>
                    <a:pt x="29806" y="435495"/>
                  </a:lnTo>
                  <a:lnTo>
                    <a:pt x="30391" y="436384"/>
                  </a:lnTo>
                  <a:lnTo>
                    <a:pt x="30721" y="436499"/>
                  </a:lnTo>
                  <a:lnTo>
                    <a:pt x="31026" y="436435"/>
                  </a:lnTo>
                  <a:lnTo>
                    <a:pt x="31254" y="436333"/>
                  </a:lnTo>
                  <a:lnTo>
                    <a:pt x="31445" y="436206"/>
                  </a:lnTo>
                  <a:close/>
                </a:path>
                <a:path w="895350" h="539114">
                  <a:moveTo>
                    <a:pt x="33108" y="432549"/>
                  </a:moveTo>
                  <a:lnTo>
                    <a:pt x="31381" y="430237"/>
                  </a:lnTo>
                  <a:lnTo>
                    <a:pt x="29616" y="431520"/>
                  </a:lnTo>
                  <a:lnTo>
                    <a:pt x="31369" y="432498"/>
                  </a:lnTo>
                  <a:lnTo>
                    <a:pt x="31191" y="433539"/>
                  </a:lnTo>
                  <a:lnTo>
                    <a:pt x="31153" y="433730"/>
                  </a:lnTo>
                  <a:lnTo>
                    <a:pt x="31064" y="433895"/>
                  </a:lnTo>
                  <a:lnTo>
                    <a:pt x="30962" y="434073"/>
                  </a:lnTo>
                  <a:lnTo>
                    <a:pt x="31737" y="435914"/>
                  </a:lnTo>
                  <a:lnTo>
                    <a:pt x="32473" y="434975"/>
                  </a:lnTo>
                  <a:lnTo>
                    <a:pt x="31965" y="433222"/>
                  </a:lnTo>
                  <a:lnTo>
                    <a:pt x="33108" y="432549"/>
                  </a:lnTo>
                  <a:close/>
                </a:path>
                <a:path w="895350" h="539114">
                  <a:moveTo>
                    <a:pt x="33286" y="432638"/>
                  </a:moveTo>
                  <a:lnTo>
                    <a:pt x="33159" y="432511"/>
                  </a:lnTo>
                  <a:lnTo>
                    <a:pt x="33235" y="432727"/>
                  </a:lnTo>
                  <a:close/>
                </a:path>
                <a:path w="895350" h="539114">
                  <a:moveTo>
                    <a:pt x="36906" y="429882"/>
                  </a:moveTo>
                  <a:lnTo>
                    <a:pt x="35636" y="428663"/>
                  </a:lnTo>
                  <a:lnTo>
                    <a:pt x="35864" y="427431"/>
                  </a:lnTo>
                  <a:lnTo>
                    <a:pt x="32842" y="426415"/>
                  </a:lnTo>
                  <a:lnTo>
                    <a:pt x="34823" y="429755"/>
                  </a:lnTo>
                  <a:lnTo>
                    <a:pt x="33286" y="432638"/>
                  </a:lnTo>
                  <a:lnTo>
                    <a:pt x="33591" y="432917"/>
                  </a:lnTo>
                  <a:lnTo>
                    <a:pt x="33782" y="432282"/>
                  </a:lnTo>
                  <a:lnTo>
                    <a:pt x="33858" y="432003"/>
                  </a:lnTo>
                  <a:lnTo>
                    <a:pt x="35039" y="431685"/>
                  </a:lnTo>
                  <a:lnTo>
                    <a:pt x="36690" y="431266"/>
                  </a:lnTo>
                  <a:lnTo>
                    <a:pt x="36906" y="429882"/>
                  </a:lnTo>
                  <a:close/>
                </a:path>
                <a:path w="895350" h="539114">
                  <a:moveTo>
                    <a:pt x="42494" y="429679"/>
                  </a:moveTo>
                  <a:lnTo>
                    <a:pt x="41833" y="429450"/>
                  </a:lnTo>
                  <a:lnTo>
                    <a:pt x="41897" y="429679"/>
                  </a:lnTo>
                  <a:lnTo>
                    <a:pt x="41998" y="430555"/>
                  </a:lnTo>
                  <a:lnTo>
                    <a:pt x="42113" y="430911"/>
                  </a:lnTo>
                  <a:lnTo>
                    <a:pt x="42494" y="429679"/>
                  </a:lnTo>
                  <a:close/>
                </a:path>
                <a:path w="895350" h="539114">
                  <a:moveTo>
                    <a:pt x="44615" y="430961"/>
                  </a:moveTo>
                  <a:lnTo>
                    <a:pt x="43053" y="430555"/>
                  </a:lnTo>
                  <a:lnTo>
                    <a:pt x="42341" y="430428"/>
                  </a:lnTo>
                  <a:lnTo>
                    <a:pt x="42138" y="430961"/>
                  </a:lnTo>
                  <a:lnTo>
                    <a:pt x="41859" y="430669"/>
                  </a:lnTo>
                  <a:lnTo>
                    <a:pt x="41630" y="430352"/>
                  </a:lnTo>
                  <a:lnTo>
                    <a:pt x="40678" y="429856"/>
                  </a:lnTo>
                  <a:lnTo>
                    <a:pt x="40157" y="429488"/>
                  </a:lnTo>
                  <a:lnTo>
                    <a:pt x="40259" y="428917"/>
                  </a:lnTo>
                  <a:lnTo>
                    <a:pt x="38188" y="428218"/>
                  </a:lnTo>
                  <a:lnTo>
                    <a:pt x="38379" y="428917"/>
                  </a:lnTo>
                  <a:lnTo>
                    <a:pt x="41986" y="433971"/>
                  </a:lnTo>
                  <a:lnTo>
                    <a:pt x="44361" y="433603"/>
                  </a:lnTo>
                  <a:lnTo>
                    <a:pt x="43624" y="431914"/>
                  </a:lnTo>
                  <a:lnTo>
                    <a:pt x="44615" y="430961"/>
                  </a:lnTo>
                  <a:close/>
                </a:path>
                <a:path w="895350" h="539114">
                  <a:moveTo>
                    <a:pt x="46697" y="437400"/>
                  </a:moveTo>
                  <a:lnTo>
                    <a:pt x="46151" y="437362"/>
                  </a:lnTo>
                  <a:lnTo>
                    <a:pt x="45618" y="437337"/>
                  </a:lnTo>
                  <a:lnTo>
                    <a:pt x="43891" y="437578"/>
                  </a:lnTo>
                  <a:lnTo>
                    <a:pt x="43815" y="438150"/>
                  </a:lnTo>
                  <a:lnTo>
                    <a:pt x="44754" y="439889"/>
                  </a:lnTo>
                  <a:lnTo>
                    <a:pt x="45326" y="439432"/>
                  </a:lnTo>
                  <a:lnTo>
                    <a:pt x="45872" y="438975"/>
                  </a:lnTo>
                  <a:lnTo>
                    <a:pt x="46418" y="438531"/>
                  </a:lnTo>
                  <a:lnTo>
                    <a:pt x="46482" y="438175"/>
                  </a:lnTo>
                  <a:lnTo>
                    <a:pt x="46570" y="437781"/>
                  </a:lnTo>
                  <a:lnTo>
                    <a:pt x="46697" y="437400"/>
                  </a:lnTo>
                  <a:close/>
                </a:path>
                <a:path w="895350" h="539114">
                  <a:moveTo>
                    <a:pt x="48018" y="437438"/>
                  </a:moveTo>
                  <a:lnTo>
                    <a:pt x="47929" y="437299"/>
                  </a:lnTo>
                  <a:lnTo>
                    <a:pt x="47713" y="437476"/>
                  </a:lnTo>
                  <a:lnTo>
                    <a:pt x="48018" y="437502"/>
                  </a:lnTo>
                  <a:close/>
                </a:path>
                <a:path w="895350" h="539114">
                  <a:moveTo>
                    <a:pt x="56515" y="445846"/>
                  </a:moveTo>
                  <a:lnTo>
                    <a:pt x="53797" y="442252"/>
                  </a:lnTo>
                  <a:lnTo>
                    <a:pt x="55143" y="438315"/>
                  </a:lnTo>
                  <a:lnTo>
                    <a:pt x="54889" y="434632"/>
                  </a:lnTo>
                  <a:lnTo>
                    <a:pt x="54229" y="434200"/>
                  </a:lnTo>
                  <a:lnTo>
                    <a:pt x="53543" y="433882"/>
                  </a:lnTo>
                  <a:lnTo>
                    <a:pt x="53111" y="433311"/>
                  </a:lnTo>
                  <a:lnTo>
                    <a:pt x="52857" y="433222"/>
                  </a:lnTo>
                  <a:lnTo>
                    <a:pt x="53619" y="434886"/>
                  </a:lnTo>
                  <a:lnTo>
                    <a:pt x="52133" y="434174"/>
                  </a:lnTo>
                  <a:lnTo>
                    <a:pt x="51854" y="434009"/>
                  </a:lnTo>
                  <a:lnTo>
                    <a:pt x="52082" y="432968"/>
                  </a:lnTo>
                  <a:lnTo>
                    <a:pt x="48831" y="431850"/>
                  </a:lnTo>
                  <a:lnTo>
                    <a:pt x="47205" y="433362"/>
                  </a:lnTo>
                  <a:lnTo>
                    <a:pt x="47993" y="437337"/>
                  </a:lnTo>
                  <a:lnTo>
                    <a:pt x="49580" y="438315"/>
                  </a:lnTo>
                  <a:lnTo>
                    <a:pt x="51206" y="439242"/>
                  </a:lnTo>
                  <a:lnTo>
                    <a:pt x="53149" y="440563"/>
                  </a:lnTo>
                  <a:lnTo>
                    <a:pt x="53289" y="441248"/>
                  </a:lnTo>
                  <a:lnTo>
                    <a:pt x="53530" y="441693"/>
                  </a:lnTo>
                  <a:lnTo>
                    <a:pt x="51435" y="445795"/>
                  </a:lnTo>
                  <a:lnTo>
                    <a:pt x="56515" y="445846"/>
                  </a:lnTo>
                  <a:close/>
                </a:path>
                <a:path w="895350" h="539114">
                  <a:moveTo>
                    <a:pt x="56807" y="482282"/>
                  </a:moveTo>
                  <a:lnTo>
                    <a:pt x="56095" y="481787"/>
                  </a:lnTo>
                  <a:lnTo>
                    <a:pt x="54927" y="480745"/>
                  </a:lnTo>
                  <a:lnTo>
                    <a:pt x="54483" y="480123"/>
                  </a:lnTo>
                  <a:lnTo>
                    <a:pt x="54203" y="479450"/>
                  </a:lnTo>
                  <a:lnTo>
                    <a:pt x="52539" y="479945"/>
                  </a:lnTo>
                  <a:lnTo>
                    <a:pt x="51371" y="476808"/>
                  </a:lnTo>
                  <a:lnTo>
                    <a:pt x="51866" y="472973"/>
                  </a:lnTo>
                  <a:lnTo>
                    <a:pt x="52920" y="467893"/>
                  </a:lnTo>
                  <a:lnTo>
                    <a:pt x="49237" y="469315"/>
                  </a:lnTo>
                  <a:lnTo>
                    <a:pt x="47929" y="468757"/>
                  </a:lnTo>
                  <a:lnTo>
                    <a:pt x="47561" y="467880"/>
                  </a:lnTo>
                  <a:lnTo>
                    <a:pt x="49720" y="464337"/>
                  </a:lnTo>
                  <a:lnTo>
                    <a:pt x="48704" y="463575"/>
                  </a:lnTo>
                  <a:lnTo>
                    <a:pt x="47625" y="462889"/>
                  </a:lnTo>
                  <a:lnTo>
                    <a:pt x="44704" y="461810"/>
                  </a:lnTo>
                  <a:lnTo>
                    <a:pt x="43281" y="460629"/>
                  </a:lnTo>
                  <a:lnTo>
                    <a:pt x="41630" y="459371"/>
                  </a:lnTo>
                  <a:lnTo>
                    <a:pt x="40640" y="459816"/>
                  </a:lnTo>
                  <a:lnTo>
                    <a:pt x="43002" y="463029"/>
                  </a:lnTo>
                  <a:lnTo>
                    <a:pt x="44919" y="467626"/>
                  </a:lnTo>
                  <a:lnTo>
                    <a:pt x="43586" y="467004"/>
                  </a:lnTo>
                  <a:lnTo>
                    <a:pt x="42760" y="466255"/>
                  </a:lnTo>
                  <a:lnTo>
                    <a:pt x="42545" y="465721"/>
                  </a:lnTo>
                  <a:lnTo>
                    <a:pt x="42164" y="465442"/>
                  </a:lnTo>
                  <a:lnTo>
                    <a:pt x="42367" y="466191"/>
                  </a:lnTo>
                  <a:lnTo>
                    <a:pt x="42316" y="466902"/>
                  </a:lnTo>
                  <a:lnTo>
                    <a:pt x="41452" y="467601"/>
                  </a:lnTo>
                  <a:lnTo>
                    <a:pt x="40601" y="467347"/>
                  </a:lnTo>
                  <a:lnTo>
                    <a:pt x="40868" y="468274"/>
                  </a:lnTo>
                  <a:lnTo>
                    <a:pt x="43014" y="469849"/>
                  </a:lnTo>
                  <a:lnTo>
                    <a:pt x="43307" y="470103"/>
                  </a:lnTo>
                  <a:lnTo>
                    <a:pt x="44208" y="469188"/>
                  </a:lnTo>
                  <a:lnTo>
                    <a:pt x="45300" y="468553"/>
                  </a:lnTo>
                  <a:lnTo>
                    <a:pt x="48615" y="476504"/>
                  </a:lnTo>
                  <a:lnTo>
                    <a:pt x="48641" y="478180"/>
                  </a:lnTo>
                  <a:lnTo>
                    <a:pt x="47701" y="479171"/>
                  </a:lnTo>
                  <a:lnTo>
                    <a:pt x="47269" y="480034"/>
                  </a:lnTo>
                  <a:lnTo>
                    <a:pt x="46672" y="479971"/>
                  </a:lnTo>
                  <a:lnTo>
                    <a:pt x="46418" y="480034"/>
                  </a:lnTo>
                  <a:lnTo>
                    <a:pt x="45427" y="479158"/>
                  </a:lnTo>
                  <a:lnTo>
                    <a:pt x="44145" y="478510"/>
                  </a:lnTo>
                  <a:lnTo>
                    <a:pt x="43230" y="475932"/>
                  </a:lnTo>
                  <a:lnTo>
                    <a:pt x="42938" y="474192"/>
                  </a:lnTo>
                  <a:lnTo>
                    <a:pt x="42735" y="472465"/>
                  </a:lnTo>
                  <a:lnTo>
                    <a:pt x="41935" y="472160"/>
                  </a:lnTo>
                  <a:lnTo>
                    <a:pt x="39979" y="470560"/>
                  </a:lnTo>
                  <a:lnTo>
                    <a:pt x="38303" y="470331"/>
                  </a:lnTo>
                  <a:lnTo>
                    <a:pt x="36626" y="470522"/>
                  </a:lnTo>
                  <a:lnTo>
                    <a:pt x="36677" y="471360"/>
                  </a:lnTo>
                  <a:lnTo>
                    <a:pt x="36855" y="472135"/>
                  </a:lnTo>
                  <a:lnTo>
                    <a:pt x="37160" y="472821"/>
                  </a:lnTo>
                  <a:lnTo>
                    <a:pt x="37769" y="472376"/>
                  </a:lnTo>
                  <a:lnTo>
                    <a:pt x="38341" y="471868"/>
                  </a:lnTo>
                  <a:lnTo>
                    <a:pt x="38950" y="471424"/>
                  </a:lnTo>
                  <a:lnTo>
                    <a:pt x="40144" y="473837"/>
                  </a:lnTo>
                  <a:lnTo>
                    <a:pt x="39662" y="475881"/>
                  </a:lnTo>
                  <a:lnTo>
                    <a:pt x="39611" y="476148"/>
                  </a:lnTo>
                  <a:lnTo>
                    <a:pt x="42532" y="478675"/>
                  </a:lnTo>
                  <a:lnTo>
                    <a:pt x="45110" y="481469"/>
                  </a:lnTo>
                  <a:lnTo>
                    <a:pt x="46380" y="485368"/>
                  </a:lnTo>
                  <a:lnTo>
                    <a:pt x="47345" y="485863"/>
                  </a:lnTo>
                  <a:lnTo>
                    <a:pt x="47688" y="485762"/>
                  </a:lnTo>
                  <a:lnTo>
                    <a:pt x="47739" y="484835"/>
                  </a:lnTo>
                  <a:lnTo>
                    <a:pt x="47891" y="484403"/>
                  </a:lnTo>
                  <a:lnTo>
                    <a:pt x="50888" y="481977"/>
                  </a:lnTo>
                  <a:lnTo>
                    <a:pt x="52158" y="485051"/>
                  </a:lnTo>
                  <a:lnTo>
                    <a:pt x="52349" y="485267"/>
                  </a:lnTo>
                  <a:lnTo>
                    <a:pt x="53390" y="484759"/>
                  </a:lnTo>
                  <a:lnTo>
                    <a:pt x="53314" y="485292"/>
                  </a:lnTo>
                  <a:lnTo>
                    <a:pt x="53327" y="486435"/>
                  </a:lnTo>
                  <a:lnTo>
                    <a:pt x="56807" y="482282"/>
                  </a:lnTo>
                  <a:close/>
                </a:path>
                <a:path w="895350" h="539114">
                  <a:moveTo>
                    <a:pt x="60794" y="460235"/>
                  </a:moveTo>
                  <a:lnTo>
                    <a:pt x="57404" y="461060"/>
                  </a:lnTo>
                  <a:lnTo>
                    <a:pt x="56375" y="459663"/>
                  </a:lnTo>
                  <a:lnTo>
                    <a:pt x="55257" y="458304"/>
                  </a:lnTo>
                  <a:lnTo>
                    <a:pt x="54305" y="456819"/>
                  </a:lnTo>
                  <a:lnTo>
                    <a:pt x="56553" y="453123"/>
                  </a:lnTo>
                  <a:lnTo>
                    <a:pt x="40424" y="443306"/>
                  </a:lnTo>
                  <a:lnTo>
                    <a:pt x="46024" y="450215"/>
                  </a:lnTo>
                  <a:lnTo>
                    <a:pt x="53225" y="453072"/>
                  </a:lnTo>
                  <a:lnTo>
                    <a:pt x="46558" y="450862"/>
                  </a:lnTo>
                  <a:lnTo>
                    <a:pt x="46977" y="451396"/>
                  </a:lnTo>
                  <a:lnTo>
                    <a:pt x="47358" y="451243"/>
                  </a:lnTo>
                  <a:lnTo>
                    <a:pt x="47447" y="451777"/>
                  </a:lnTo>
                  <a:lnTo>
                    <a:pt x="53035" y="458889"/>
                  </a:lnTo>
                  <a:lnTo>
                    <a:pt x="53390" y="459092"/>
                  </a:lnTo>
                  <a:lnTo>
                    <a:pt x="53606" y="459435"/>
                  </a:lnTo>
                  <a:lnTo>
                    <a:pt x="53797" y="459803"/>
                  </a:lnTo>
                  <a:lnTo>
                    <a:pt x="57010" y="463778"/>
                  </a:lnTo>
                  <a:lnTo>
                    <a:pt x="57518" y="462851"/>
                  </a:lnTo>
                  <a:lnTo>
                    <a:pt x="58254" y="462089"/>
                  </a:lnTo>
                  <a:lnTo>
                    <a:pt x="59283" y="462064"/>
                  </a:lnTo>
                  <a:lnTo>
                    <a:pt x="59766" y="461975"/>
                  </a:lnTo>
                  <a:lnTo>
                    <a:pt x="60020" y="461416"/>
                  </a:lnTo>
                  <a:lnTo>
                    <a:pt x="60363" y="460844"/>
                  </a:lnTo>
                  <a:lnTo>
                    <a:pt x="60794" y="460235"/>
                  </a:lnTo>
                  <a:close/>
                </a:path>
                <a:path w="895350" h="539114">
                  <a:moveTo>
                    <a:pt x="63512" y="441706"/>
                  </a:moveTo>
                  <a:lnTo>
                    <a:pt x="61252" y="442391"/>
                  </a:lnTo>
                  <a:lnTo>
                    <a:pt x="62395" y="443522"/>
                  </a:lnTo>
                  <a:lnTo>
                    <a:pt x="63512" y="441706"/>
                  </a:lnTo>
                  <a:close/>
                </a:path>
                <a:path w="895350" h="539114">
                  <a:moveTo>
                    <a:pt x="68059" y="440639"/>
                  </a:moveTo>
                  <a:lnTo>
                    <a:pt x="67881" y="440423"/>
                  </a:lnTo>
                  <a:lnTo>
                    <a:pt x="67716" y="440220"/>
                  </a:lnTo>
                  <a:lnTo>
                    <a:pt x="67551" y="440004"/>
                  </a:lnTo>
                  <a:lnTo>
                    <a:pt x="67195" y="439559"/>
                  </a:lnTo>
                  <a:lnTo>
                    <a:pt x="66738" y="439077"/>
                  </a:lnTo>
                  <a:lnTo>
                    <a:pt x="66281" y="439102"/>
                  </a:lnTo>
                  <a:lnTo>
                    <a:pt x="64427" y="439166"/>
                  </a:lnTo>
                  <a:lnTo>
                    <a:pt x="64287" y="439191"/>
                  </a:lnTo>
                  <a:lnTo>
                    <a:pt x="63982" y="439216"/>
                  </a:lnTo>
                  <a:lnTo>
                    <a:pt x="64350" y="440182"/>
                  </a:lnTo>
                  <a:lnTo>
                    <a:pt x="65112" y="442125"/>
                  </a:lnTo>
                  <a:lnTo>
                    <a:pt x="66040" y="441502"/>
                  </a:lnTo>
                  <a:lnTo>
                    <a:pt x="66979" y="440918"/>
                  </a:lnTo>
                  <a:lnTo>
                    <a:pt x="68059" y="440639"/>
                  </a:lnTo>
                  <a:close/>
                </a:path>
                <a:path w="895350" h="539114">
                  <a:moveTo>
                    <a:pt x="74955" y="442201"/>
                  </a:moveTo>
                  <a:lnTo>
                    <a:pt x="71983" y="439978"/>
                  </a:lnTo>
                  <a:lnTo>
                    <a:pt x="71424" y="440347"/>
                  </a:lnTo>
                  <a:lnTo>
                    <a:pt x="70789" y="440639"/>
                  </a:lnTo>
                  <a:lnTo>
                    <a:pt x="70840" y="441261"/>
                  </a:lnTo>
                  <a:lnTo>
                    <a:pt x="71412" y="441947"/>
                  </a:lnTo>
                  <a:lnTo>
                    <a:pt x="72110" y="442544"/>
                  </a:lnTo>
                  <a:lnTo>
                    <a:pt x="72859" y="443039"/>
                  </a:lnTo>
                  <a:lnTo>
                    <a:pt x="74853" y="442328"/>
                  </a:lnTo>
                  <a:lnTo>
                    <a:pt x="74955" y="442201"/>
                  </a:lnTo>
                  <a:close/>
                </a:path>
                <a:path w="895350" h="539114">
                  <a:moveTo>
                    <a:pt x="80772" y="447789"/>
                  </a:moveTo>
                  <a:lnTo>
                    <a:pt x="80441" y="447408"/>
                  </a:lnTo>
                  <a:lnTo>
                    <a:pt x="80264" y="447776"/>
                  </a:lnTo>
                  <a:lnTo>
                    <a:pt x="80772" y="447789"/>
                  </a:lnTo>
                  <a:close/>
                </a:path>
                <a:path w="895350" h="539114">
                  <a:moveTo>
                    <a:pt x="86842" y="446278"/>
                  </a:moveTo>
                  <a:lnTo>
                    <a:pt x="85890" y="444627"/>
                  </a:lnTo>
                  <a:lnTo>
                    <a:pt x="85801" y="444423"/>
                  </a:lnTo>
                  <a:lnTo>
                    <a:pt x="85623" y="444055"/>
                  </a:lnTo>
                  <a:lnTo>
                    <a:pt x="85090" y="442874"/>
                  </a:lnTo>
                  <a:lnTo>
                    <a:pt x="84391" y="441972"/>
                  </a:lnTo>
                  <a:lnTo>
                    <a:pt x="84391" y="444246"/>
                  </a:lnTo>
                  <a:lnTo>
                    <a:pt x="84086" y="444423"/>
                  </a:lnTo>
                  <a:lnTo>
                    <a:pt x="84150" y="444055"/>
                  </a:lnTo>
                  <a:lnTo>
                    <a:pt x="84391" y="444246"/>
                  </a:lnTo>
                  <a:lnTo>
                    <a:pt x="84391" y="441972"/>
                  </a:lnTo>
                  <a:lnTo>
                    <a:pt x="83959" y="441401"/>
                  </a:lnTo>
                  <a:lnTo>
                    <a:pt x="83807" y="441350"/>
                  </a:lnTo>
                  <a:lnTo>
                    <a:pt x="83477" y="441261"/>
                  </a:lnTo>
                  <a:lnTo>
                    <a:pt x="83185" y="441172"/>
                  </a:lnTo>
                  <a:lnTo>
                    <a:pt x="81356" y="440639"/>
                  </a:lnTo>
                  <a:lnTo>
                    <a:pt x="78155" y="442048"/>
                  </a:lnTo>
                  <a:lnTo>
                    <a:pt x="75298" y="442328"/>
                  </a:lnTo>
                  <a:lnTo>
                    <a:pt x="75958" y="443166"/>
                  </a:lnTo>
                  <a:lnTo>
                    <a:pt x="76238" y="443953"/>
                  </a:lnTo>
                  <a:lnTo>
                    <a:pt x="76060" y="444525"/>
                  </a:lnTo>
                  <a:lnTo>
                    <a:pt x="76911" y="444792"/>
                  </a:lnTo>
                  <a:lnTo>
                    <a:pt x="77774" y="445008"/>
                  </a:lnTo>
                  <a:lnTo>
                    <a:pt x="81229" y="445782"/>
                  </a:lnTo>
                  <a:lnTo>
                    <a:pt x="83908" y="445922"/>
                  </a:lnTo>
                  <a:lnTo>
                    <a:pt x="86842" y="446278"/>
                  </a:lnTo>
                  <a:close/>
                </a:path>
                <a:path w="895350" h="539114">
                  <a:moveTo>
                    <a:pt x="111671" y="455955"/>
                  </a:moveTo>
                  <a:lnTo>
                    <a:pt x="111429" y="455777"/>
                  </a:lnTo>
                  <a:lnTo>
                    <a:pt x="110947" y="455409"/>
                  </a:lnTo>
                  <a:lnTo>
                    <a:pt x="110528" y="455091"/>
                  </a:lnTo>
                  <a:lnTo>
                    <a:pt x="109194" y="454342"/>
                  </a:lnTo>
                  <a:lnTo>
                    <a:pt x="106921" y="451929"/>
                  </a:lnTo>
                  <a:lnTo>
                    <a:pt x="106451" y="450253"/>
                  </a:lnTo>
                  <a:lnTo>
                    <a:pt x="107315" y="448424"/>
                  </a:lnTo>
                  <a:lnTo>
                    <a:pt x="102273" y="446900"/>
                  </a:lnTo>
                  <a:lnTo>
                    <a:pt x="100761" y="446430"/>
                  </a:lnTo>
                  <a:lnTo>
                    <a:pt x="100203" y="446862"/>
                  </a:lnTo>
                  <a:lnTo>
                    <a:pt x="99377" y="446900"/>
                  </a:lnTo>
                  <a:lnTo>
                    <a:pt x="98209" y="446189"/>
                  </a:lnTo>
                  <a:lnTo>
                    <a:pt x="98209" y="453605"/>
                  </a:lnTo>
                  <a:lnTo>
                    <a:pt x="98069" y="454266"/>
                  </a:lnTo>
                  <a:lnTo>
                    <a:pt x="96253" y="453478"/>
                  </a:lnTo>
                  <a:lnTo>
                    <a:pt x="96253" y="456272"/>
                  </a:lnTo>
                  <a:lnTo>
                    <a:pt x="95808" y="456793"/>
                  </a:lnTo>
                  <a:lnTo>
                    <a:pt x="95300" y="456933"/>
                  </a:lnTo>
                  <a:lnTo>
                    <a:pt x="94589" y="457339"/>
                  </a:lnTo>
                  <a:lnTo>
                    <a:pt x="94488" y="455498"/>
                  </a:lnTo>
                  <a:lnTo>
                    <a:pt x="94996" y="455485"/>
                  </a:lnTo>
                  <a:lnTo>
                    <a:pt x="95516" y="455409"/>
                  </a:lnTo>
                  <a:lnTo>
                    <a:pt x="96012" y="455485"/>
                  </a:lnTo>
                  <a:lnTo>
                    <a:pt x="96126" y="455663"/>
                  </a:lnTo>
                  <a:lnTo>
                    <a:pt x="96253" y="456272"/>
                  </a:lnTo>
                  <a:lnTo>
                    <a:pt x="96253" y="453478"/>
                  </a:lnTo>
                  <a:lnTo>
                    <a:pt x="95681" y="453224"/>
                  </a:lnTo>
                  <a:lnTo>
                    <a:pt x="98209" y="453605"/>
                  </a:lnTo>
                  <a:lnTo>
                    <a:pt x="98209" y="446189"/>
                  </a:lnTo>
                  <a:lnTo>
                    <a:pt x="97421" y="445693"/>
                  </a:lnTo>
                  <a:lnTo>
                    <a:pt x="97002" y="445287"/>
                  </a:lnTo>
                  <a:lnTo>
                    <a:pt x="92824" y="444030"/>
                  </a:lnTo>
                  <a:lnTo>
                    <a:pt x="92214" y="445960"/>
                  </a:lnTo>
                  <a:lnTo>
                    <a:pt x="93268" y="447687"/>
                  </a:lnTo>
                  <a:lnTo>
                    <a:pt x="94348" y="449313"/>
                  </a:lnTo>
                  <a:lnTo>
                    <a:pt x="95529" y="451548"/>
                  </a:lnTo>
                  <a:lnTo>
                    <a:pt x="95529" y="452920"/>
                  </a:lnTo>
                  <a:lnTo>
                    <a:pt x="95605" y="453212"/>
                  </a:lnTo>
                  <a:lnTo>
                    <a:pt x="94805" y="453224"/>
                  </a:lnTo>
                  <a:lnTo>
                    <a:pt x="93599" y="452920"/>
                  </a:lnTo>
                  <a:lnTo>
                    <a:pt x="91808" y="455371"/>
                  </a:lnTo>
                  <a:lnTo>
                    <a:pt x="90182" y="454990"/>
                  </a:lnTo>
                  <a:lnTo>
                    <a:pt x="87693" y="453656"/>
                  </a:lnTo>
                  <a:lnTo>
                    <a:pt x="86931" y="453580"/>
                  </a:lnTo>
                  <a:lnTo>
                    <a:pt x="85852" y="453275"/>
                  </a:lnTo>
                  <a:lnTo>
                    <a:pt x="85585" y="456666"/>
                  </a:lnTo>
                  <a:lnTo>
                    <a:pt x="85826" y="458190"/>
                  </a:lnTo>
                  <a:lnTo>
                    <a:pt x="86448" y="459244"/>
                  </a:lnTo>
                  <a:lnTo>
                    <a:pt x="87477" y="462013"/>
                  </a:lnTo>
                  <a:lnTo>
                    <a:pt x="87134" y="463372"/>
                  </a:lnTo>
                  <a:lnTo>
                    <a:pt x="85648" y="464400"/>
                  </a:lnTo>
                  <a:lnTo>
                    <a:pt x="84696" y="464223"/>
                  </a:lnTo>
                  <a:lnTo>
                    <a:pt x="76073" y="457250"/>
                  </a:lnTo>
                  <a:lnTo>
                    <a:pt x="76161" y="456666"/>
                  </a:lnTo>
                  <a:lnTo>
                    <a:pt x="76466" y="455688"/>
                  </a:lnTo>
                  <a:lnTo>
                    <a:pt x="76631" y="455625"/>
                  </a:lnTo>
                  <a:lnTo>
                    <a:pt x="78079" y="455142"/>
                  </a:lnTo>
                  <a:lnTo>
                    <a:pt x="78727" y="454926"/>
                  </a:lnTo>
                  <a:lnTo>
                    <a:pt x="79870" y="454761"/>
                  </a:lnTo>
                  <a:lnTo>
                    <a:pt x="81318" y="454431"/>
                  </a:lnTo>
                  <a:lnTo>
                    <a:pt x="80238" y="454152"/>
                  </a:lnTo>
                  <a:lnTo>
                    <a:pt x="80670" y="453605"/>
                  </a:lnTo>
                  <a:lnTo>
                    <a:pt x="80746" y="453466"/>
                  </a:lnTo>
                  <a:lnTo>
                    <a:pt x="80187" y="452475"/>
                  </a:lnTo>
                  <a:lnTo>
                    <a:pt x="77330" y="450507"/>
                  </a:lnTo>
                  <a:lnTo>
                    <a:pt x="76885" y="451243"/>
                  </a:lnTo>
                  <a:lnTo>
                    <a:pt x="76885" y="455333"/>
                  </a:lnTo>
                  <a:lnTo>
                    <a:pt x="76504" y="455625"/>
                  </a:lnTo>
                  <a:lnTo>
                    <a:pt x="76542" y="455142"/>
                  </a:lnTo>
                  <a:lnTo>
                    <a:pt x="76885" y="455333"/>
                  </a:lnTo>
                  <a:lnTo>
                    <a:pt x="76885" y="451243"/>
                  </a:lnTo>
                  <a:lnTo>
                    <a:pt x="75552" y="453453"/>
                  </a:lnTo>
                  <a:lnTo>
                    <a:pt x="73952" y="453466"/>
                  </a:lnTo>
                  <a:lnTo>
                    <a:pt x="69659" y="451548"/>
                  </a:lnTo>
                  <a:lnTo>
                    <a:pt x="69342" y="451777"/>
                  </a:lnTo>
                  <a:lnTo>
                    <a:pt x="68160" y="451993"/>
                  </a:lnTo>
                  <a:lnTo>
                    <a:pt x="67970" y="452043"/>
                  </a:lnTo>
                  <a:lnTo>
                    <a:pt x="67805" y="452132"/>
                  </a:lnTo>
                  <a:lnTo>
                    <a:pt x="67754" y="452475"/>
                  </a:lnTo>
                  <a:lnTo>
                    <a:pt x="68033" y="453034"/>
                  </a:lnTo>
                  <a:lnTo>
                    <a:pt x="68592" y="453745"/>
                  </a:lnTo>
                  <a:lnTo>
                    <a:pt x="70383" y="455091"/>
                  </a:lnTo>
                  <a:lnTo>
                    <a:pt x="71120" y="455422"/>
                  </a:lnTo>
                  <a:lnTo>
                    <a:pt x="71894" y="455663"/>
                  </a:lnTo>
                  <a:lnTo>
                    <a:pt x="72059" y="456488"/>
                  </a:lnTo>
                  <a:lnTo>
                    <a:pt x="73050" y="457377"/>
                  </a:lnTo>
                  <a:lnTo>
                    <a:pt x="73914" y="458190"/>
                  </a:lnTo>
                  <a:lnTo>
                    <a:pt x="74764" y="458927"/>
                  </a:lnTo>
                  <a:lnTo>
                    <a:pt x="78981" y="463969"/>
                  </a:lnTo>
                  <a:lnTo>
                    <a:pt x="79006" y="464223"/>
                  </a:lnTo>
                  <a:lnTo>
                    <a:pt x="78092" y="466255"/>
                  </a:lnTo>
                  <a:lnTo>
                    <a:pt x="77203" y="465721"/>
                  </a:lnTo>
                  <a:lnTo>
                    <a:pt x="77203" y="474929"/>
                  </a:lnTo>
                  <a:lnTo>
                    <a:pt x="75628" y="476402"/>
                  </a:lnTo>
                  <a:lnTo>
                    <a:pt x="75069" y="476859"/>
                  </a:lnTo>
                  <a:lnTo>
                    <a:pt x="74104" y="477088"/>
                  </a:lnTo>
                  <a:lnTo>
                    <a:pt x="77203" y="474929"/>
                  </a:lnTo>
                  <a:lnTo>
                    <a:pt x="77203" y="465721"/>
                  </a:lnTo>
                  <a:lnTo>
                    <a:pt x="76542" y="465315"/>
                  </a:lnTo>
                  <a:lnTo>
                    <a:pt x="76034" y="464997"/>
                  </a:lnTo>
                  <a:lnTo>
                    <a:pt x="75920" y="465315"/>
                  </a:lnTo>
                  <a:lnTo>
                    <a:pt x="75780" y="465239"/>
                  </a:lnTo>
                  <a:lnTo>
                    <a:pt x="75603" y="465150"/>
                  </a:lnTo>
                  <a:lnTo>
                    <a:pt x="75145" y="465061"/>
                  </a:lnTo>
                  <a:lnTo>
                    <a:pt x="74968" y="464654"/>
                  </a:lnTo>
                  <a:lnTo>
                    <a:pt x="74904" y="464312"/>
                  </a:lnTo>
                  <a:lnTo>
                    <a:pt x="67805" y="459981"/>
                  </a:lnTo>
                  <a:lnTo>
                    <a:pt x="66675" y="460959"/>
                  </a:lnTo>
                  <a:lnTo>
                    <a:pt x="66243" y="462165"/>
                  </a:lnTo>
                  <a:lnTo>
                    <a:pt x="68618" y="465302"/>
                  </a:lnTo>
                  <a:lnTo>
                    <a:pt x="68757" y="465239"/>
                  </a:lnTo>
                  <a:lnTo>
                    <a:pt x="71551" y="467842"/>
                  </a:lnTo>
                  <a:lnTo>
                    <a:pt x="70650" y="467969"/>
                  </a:lnTo>
                  <a:lnTo>
                    <a:pt x="72009" y="469747"/>
                  </a:lnTo>
                  <a:lnTo>
                    <a:pt x="71513" y="469811"/>
                  </a:lnTo>
                  <a:lnTo>
                    <a:pt x="71031" y="469887"/>
                  </a:lnTo>
                  <a:lnTo>
                    <a:pt x="70091" y="470154"/>
                  </a:lnTo>
                  <a:lnTo>
                    <a:pt x="69634" y="470344"/>
                  </a:lnTo>
                  <a:lnTo>
                    <a:pt x="67348" y="472135"/>
                  </a:lnTo>
                  <a:lnTo>
                    <a:pt x="65366" y="472071"/>
                  </a:lnTo>
                  <a:lnTo>
                    <a:pt x="63436" y="471728"/>
                  </a:lnTo>
                  <a:lnTo>
                    <a:pt x="70065" y="479933"/>
                  </a:lnTo>
                  <a:lnTo>
                    <a:pt x="73215" y="477723"/>
                  </a:lnTo>
                  <a:lnTo>
                    <a:pt x="74815" y="478536"/>
                  </a:lnTo>
                  <a:lnTo>
                    <a:pt x="75615" y="477723"/>
                  </a:lnTo>
                  <a:lnTo>
                    <a:pt x="75793" y="477545"/>
                  </a:lnTo>
                  <a:lnTo>
                    <a:pt x="76149" y="477088"/>
                  </a:lnTo>
                  <a:lnTo>
                    <a:pt x="76733" y="476377"/>
                  </a:lnTo>
                  <a:lnTo>
                    <a:pt x="77736" y="475284"/>
                  </a:lnTo>
                  <a:lnTo>
                    <a:pt x="78003" y="475284"/>
                  </a:lnTo>
                  <a:lnTo>
                    <a:pt x="77901" y="474929"/>
                  </a:lnTo>
                  <a:lnTo>
                    <a:pt x="77787" y="474510"/>
                  </a:lnTo>
                  <a:lnTo>
                    <a:pt x="81178" y="472135"/>
                  </a:lnTo>
                  <a:lnTo>
                    <a:pt x="81534" y="471881"/>
                  </a:lnTo>
                  <a:lnTo>
                    <a:pt x="81889" y="471944"/>
                  </a:lnTo>
                  <a:lnTo>
                    <a:pt x="84366" y="470509"/>
                  </a:lnTo>
                  <a:lnTo>
                    <a:pt x="85610" y="469734"/>
                  </a:lnTo>
                  <a:lnTo>
                    <a:pt x="85026" y="469430"/>
                  </a:lnTo>
                  <a:lnTo>
                    <a:pt x="89560" y="466255"/>
                  </a:lnTo>
                  <a:lnTo>
                    <a:pt x="92214" y="464400"/>
                  </a:lnTo>
                  <a:lnTo>
                    <a:pt x="96824" y="461175"/>
                  </a:lnTo>
                  <a:lnTo>
                    <a:pt x="96634" y="460857"/>
                  </a:lnTo>
                  <a:lnTo>
                    <a:pt x="96710" y="459778"/>
                  </a:lnTo>
                  <a:lnTo>
                    <a:pt x="97066" y="459854"/>
                  </a:lnTo>
                  <a:lnTo>
                    <a:pt x="97548" y="459803"/>
                  </a:lnTo>
                  <a:lnTo>
                    <a:pt x="98018" y="460324"/>
                  </a:lnTo>
                  <a:lnTo>
                    <a:pt x="98755" y="459803"/>
                  </a:lnTo>
                  <a:lnTo>
                    <a:pt x="102260" y="457339"/>
                  </a:lnTo>
                  <a:lnTo>
                    <a:pt x="104495" y="455777"/>
                  </a:lnTo>
                  <a:lnTo>
                    <a:pt x="107505" y="459435"/>
                  </a:lnTo>
                  <a:lnTo>
                    <a:pt x="108115" y="459600"/>
                  </a:lnTo>
                  <a:lnTo>
                    <a:pt x="108318" y="458927"/>
                  </a:lnTo>
                  <a:lnTo>
                    <a:pt x="108534" y="458482"/>
                  </a:lnTo>
                  <a:lnTo>
                    <a:pt x="109232" y="457377"/>
                  </a:lnTo>
                  <a:lnTo>
                    <a:pt x="110426" y="457250"/>
                  </a:lnTo>
                  <a:lnTo>
                    <a:pt x="111480" y="456666"/>
                  </a:lnTo>
                  <a:lnTo>
                    <a:pt x="111671" y="455955"/>
                  </a:lnTo>
                  <a:close/>
                </a:path>
                <a:path w="895350" h="539114">
                  <a:moveTo>
                    <a:pt x="122466" y="484974"/>
                  </a:moveTo>
                  <a:lnTo>
                    <a:pt x="122415" y="484543"/>
                  </a:lnTo>
                  <a:lnTo>
                    <a:pt x="121996" y="484339"/>
                  </a:lnTo>
                  <a:lnTo>
                    <a:pt x="121615" y="484162"/>
                  </a:lnTo>
                  <a:lnTo>
                    <a:pt x="121297" y="484225"/>
                  </a:lnTo>
                  <a:lnTo>
                    <a:pt x="120980" y="484263"/>
                  </a:lnTo>
                  <a:lnTo>
                    <a:pt x="120700" y="484543"/>
                  </a:lnTo>
                  <a:lnTo>
                    <a:pt x="120421" y="484733"/>
                  </a:lnTo>
                  <a:lnTo>
                    <a:pt x="120637" y="485000"/>
                  </a:lnTo>
                  <a:lnTo>
                    <a:pt x="120853" y="485292"/>
                  </a:lnTo>
                  <a:lnTo>
                    <a:pt x="121081" y="485330"/>
                  </a:lnTo>
                  <a:lnTo>
                    <a:pt x="121526" y="485355"/>
                  </a:lnTo>
                  <a:lnTo>
                    <a:pt x="121996" y="485114"/>
                  </a:lnTo>
                  <a:lnTo>
                    <a:pt x="122440" y="484974"/>
                  </a:lnTo>
                  <a:close/>
                </a:path>
                <a:path w="895350" h="539114">
                  <a:moveTo>
                    <a:pt x="129603" y="498957"/>
                  </a:moveTo>
                  <a:lnTo>
                    <a:pt x="129362" y="498373"/>
                  </a:lnTo>
                  <a:lnTo>
                    <a:pt x="129146" y="497763"/>
                  </a:lnTo>
                  <a:lnTo>
                    <a:pt x="128511" y="495414"/>
                  </a:lnTo>
                  <a:lnTo>
                    <a:pt x="127393" y="497001"/>
                  </a:lnTo>
                  <a:lnTo>
                    <a:pt x="126898" y="496316"/>
                  </a:lnTo>
                  <a:lnTo>
                    <a:pt x="126771" y="495604"/>
                  </a:lnTo>
                  <a:lnTo>
                    <a:pt x="126746" y="495160"/>
                  </a:lnTo>
                  <a:lnTo>
                    <a:pt x="126860" y="494512"/>
                  </a:lnTo>
                  <a:lnTo>
                    <a:pt x="127215" y="493801"/>
                  </a:lnTo>
                  <a:lnTo>
                    <a:pt x="126428" y="494398"/>
                  </a:lnTo>
                  <a:lnTo>
                    <a:pt x="126784" y="494703"/>
                  </a:lnTo>
                  <a:lnTo>
                    <a:pt x="126149" y="495160"/>
                  </a:lnTo>
                  <a:lnTo>
                    <a:pt x="126034" y="494703"/>
                  </a:lnTo>
                  <a:lnTo>
                    <a:pt x="124853" y="495604"/>
                  </a:lnTo>
                  <a:lnTo>
                    <a:pt x="125984" y="496239"/>
                  </a:lnTo>
                  <a:lnTo>
                    <a:pt x="126873" y="496582"/>
                  </a:lnTo>
                  <a:lnTo>
                    <a:pt x="127317" y="497001"/>
                  </a:lnTo>
                  <a:lnTo>
                    <a:pt x="128130" y="497776"/>
                  </a:lnTo>
                  <a:lnTo>
                    <a:pt x="128473" y="498627"/>
                  </a:lnTo>
                  <a:lnTo>
                    <a:pt x="129006" y="499465"/>
                  </a:lnTo>
                  <a:lnTo>
                    <a:pt x="129603" y="498957"/>
                  </a:lnTo>
                  <a:close/>
                </a:path>
                <a:path w="895350" h="539114">
                  <a:moveTo>
                    <a:pt x="130746" y="459041"/>
                  </a:moveTo>
                  <a:lnTo>
                    <a:pt x="130416" y="459079"/>
                  </a:lnTo>
                  <a:lnTo>
                    <a:pt x="130225" y="459066"/>
                  </a:lnTo>
                  <a:lnTo>
                    <a:pt x="130187" y="459320"/>
                  </a:lnTo>
                  <a:lnTo>
                    <a:pt x="130162" y="459574"/>
                  </a:lnTo>
                  <a:lnTo>
                    <a:pt x="130175" y="459816"/>
                  </a:lnTo>
                  <a:lnTo>
                    <a:pt x="130365" y="459587"/>
                  </a:lnTo>
                  <a:lnTo>
                    <a:pt x="130568" y="459333"/>
                  </a:lnTo>
                  <a:lnTo>
                    <a:pt x="130746" y="459041"/>
                  </a:lnTo>
                  <a:close/>
                </a:path>
                <a:path w="895350" h="539114">
                  <a:moveTo>
                    <a:pt x="133972" y="490334"/>
                  </a:moveTo>
                  <a:lnTo>
                    <a:pt x="131406" y="487667"/>
                  </a:lnTo>
                  <a:lnTo>
                    <a:pt x="130873" y="488048"/>
                  </a:lnTo>
                  <a:lnTo>
                    <a:pt x="130302" y="488429"/>
                  </a:lnTo>
                  <a:lnTo>
                    <a:pt x="129705" y="488746"/>
                  </a:lnTo>
                  <a:lnTo>
                    <a:pt x="128828" y="487464"/>
                  </a:lnTo>
                  <a:lnTo>
                    <a:pt x="128422" y="487349"/>
                  </a:lnTo>
                  <a:lnTo>
                    <a:pt x="128104" y="487070"/>
                  </a:lnTo>
                  <a:lnTo>
                    <a:pt x="127952" y="486448"/>
                  </a:lnTo>
                  <a:lnTo>
                    <a:pt x="127990" y="486270"/>
                  </a:lnTo>
                  <a:lnTo>
                    <a:pt x="126847" y="484619"/>
                  </a:lnTo>
                  <a:lnTo>
                    <a:pt x="125120" y="489432"/>
                  </a:lnTo>
                  <a:lnTo>
                    <a:pt x="128714" y="492036"/>
                  </a:lnTo>
                  <a:lnTo>
                    <a:pt x="129349" y="491515"/>
                  </a:lnTo>
                  <a:lnTo>
                    <a:pt x="130975" y="490410"/>
                  </a:lnTo>
                  <a:lnTo>
                    <a:pt x="131254" y="490220"/>
                  </a:lnTo>
                  <a:lnTo>
                    <a:pt x="131381" y="490245"/>
                  </a:lnTo>
                  <a:lnTo>
                    <a:pt x="132016" y="490918"/>
                  </a:lnTo>
                  <a:lnTo>
                    <a:pt x="133083" y="492366"/>
                  </a:lnTo>
                  <a:lnTo>
                    <a:pt x="133972" y="490334"/>
                  </a:lnTo>
                  <a:close/>
                </a:path>
                <a:path w="895350" h="539114">
                  <a:moveTo>
                    <a:pt x="136296" y="488442"/>
                  </a:moveTo>
                  <a:lnTo>
                    <a:pt x="136118" y="488594"/>
                  </a:lnTo>
                  <a:lnTo>
                    <a:pt x="135991" y="488594"/>
                  </a:lnTo>
                  <a:lnTo>
                    <a:pt x="135559" y="489140"/>
                  </a:lnTo>
                  <a:lnTo>
                    <a:pt x="135191" y="489750"/>
                  </a:lnTo>
                  <a:lnTo>
                    <a:pt x="134861" y="490359"/>
                  </a:lnTo>
                  <a:lnTo>
                    <a:pt x="135737" y="489940"/>
                  </a:lnTo>
                  <a:lnTo>
                    <a:pt x="136055" y="489204"/>
                  </a:lnTo>
                  <a:lnTo>
                    <a:pt x="136296" y="488442"/>
                  </a:lnTo>
                  <a:close/>
                </a:path>
                <a:path w="895350" h="539114">
                  <a:moveTo>
                    <a:pt x="138760" y="466852"/>
                  </a:moveTo>
                  <a:lnTo>
                    <a:pt x="138239" y="465277"/>
                  </a:lnTo>
                  <a:lnTo>
                    <a:pt x="137223" y="463842"/>
                  </a:lnTo>
                  <a:lnTo>
                    <a:pt x="135470" y="462686"/>
                  </a:lnTo>
                  <a:lnTo>
                    <a:pt x="135686" y="462457"/>
                  </a:lnTo>
                  <a:lnTo>
                    <a:pt x="136067" y="462165"/>
                  </a:lnTo>
                  <a:lnTo>
                    <a:pt x="135750" y="462102"/>
                  </a:lnTo>
                  <a:lnTo>
                    <a:pt x="135966" y="461873"/>
                  </a:lnTo>
                  <a:lnTo>
                    <a:pt x="136131" y="462114"/>
                  </a:lnTo>
                  <a:lnTo>
                    <a:pt x="136461" y="461873"/>
                  </a:lnTo>
                  <a:lnTo>
                    <a:pt x="136639" y="461746"/>
                  </a:lnTo>
                  <a:lnTo>
                    <a:pt x="137071" y="461594"/>
                  </a:lnTo>
                  <a:lnTo>
                    <a:pt x="137452" y="461632"/>
                  </a:lnTo>
                  <a:lnTo>
                    <a:pt x="136956" y="461200"/>
                  </a:lnTo>
                  <a:lnTo>
                    <a:pt x="136486" y="460730"/>
                  </a:lnTo>
                  <a:lnTo>
                    <a:pt x="135763" y="459422"/>
                  </a:lnTo>
                  <a:lnTo>
                    <a:pt x="135750" y="457187"/>
                  </a:lnTo>
                  <a:lnTo>
                    <a:pt x="135712" y="456565"/>
                  </a:lnTo>
                  <a:lnTo>
                    <a:pt x="135153" y="456793"/>
                  </a:lnTo>
                  <a:lnTo>
                    <a:pt x="134950" y="457187"/>
                  </a:lnTo>
                  <a:lnTo>
                    <a:pt x="134632" y="457085"/>
                  </a:lnTo>
                  <a:lnTo>
                    <a:pt x="133731" y="457593"/>
                  </a:lnTo>
                  <a:lnTo>
                    <a:pt x="132918" y="458254"/>
                  </a:lnTo>
                  <a:lnTo>
                    <a:pt x="132041" y="458685"/>
                  </a:lnTo>
                  <a:lnTo>
                    <a:pt x="132524" y="458685"/>
                  </a:lnTo>
                  <a:lnTo>
                    <a:pt x="132588" y="462470"/>
                  </a:lnTo>
                  <a:lnTo>
                    <a:pt x="133311" y="462762"/>
                  </a:lnTo>
                  <a:lnTo>
                    <a:pt x="135001" y="463854"/>
                  </a:lnTo>
                  <a:lnTo>
                    <a:pt x="135572" y="464261"/>
                  </a:lnTo>
                  <a:lnTo>
                    <a:pt x="136207" y="464667"/>
                  </a:lnTo>
                  <a:lnTo>
                    <a:pt x="134366" y="467233"/>
                  </a:lnTo>
                  <a:lnTo>
                    <a:pt x="133858" y="467347"/>
                  </a:lnTo>
                  <a:lnTo>
                    <a:pt x="133413" y="467360"/>
                  </a:lnTo>
                  <a:lnTo>
                    <a:pt x="132981" y="467360"/>
                  </a:lnTo>
                  <a:lnTo>
                    <a:pt x="133083" y="469315"/>
                  </a:lnTo>
                  <a:lnTo>
                    <a:pt x="134150" y="469988"/>
                  </a:lnTo>
                  <a:lnTo>
                    <a:pt x="135064" y="470763"/>
                  </a:lnTo>
                  <a:lnTo>
                    <a:pt x="135216" y="472249"/>
                  </a:lnTo>
                  <a:lnTo>
                    <a:pt x="134340" y="472998"/>
                  </a:lnTo>
                  <a:lnTo>
                    <a:pt x="136321" y="473595"/>
                  </a:lnTo>
                  <a:lnTo>
                    <a:pt x="136080" y="472643"/>
                  </a:lnTo>
                  <a:lnTo>
                    <a:pt x="136804" y="472224"/>
                  </a:lnTo>
                  <a:lnTo>
                    <a:pt x="137502" y="471932"/>
                  </a:lnTo>
                  <a:lnTo>
                    <a:pt x="138214" y="471792"/>
                  </a:lnTo>
                  <a:lnTo>
                    <a:pt x="138569" y="470903"/>
                  </a:lnTo>
                  <a:lnTo>
                    <a:pt x="138633" y="470420"/>
                  </a:lnTo>
                  <a:lnTo>
                    <a:pt x="138099" y="469988"/>
                  </a:lnTo>
                  <a:lnTo>
                    <a:pt x="137617" y="469417"/>
                  </a:lnTo>
                  <a:lnTo>
                    <a:pt x="137248" y="468604"/>
                  </a:lnTo>
                  <a:lnTo>
                    <a:pt x="137591" y="468325"/>
                  </a:lnTo>
                  <a:lnTo>
                    <a:pt x="137883" y="468020"/>
                  </a:lnTo>
                  <a:lnTo>
                    <a:pt x="138188" y="467753"/>
                  </a:lnTo>
                  <a:lnTo>
                    <a:pt x="138303" y="467360"/>
                  </a:lnTo>
                  <a:lnTo>
                    <a:pt x="138480" y="467118"/>
                  </a:lnTo>
                  <a:lnTo>
                    <a:pt x="138760" y="466852"/>
                  </a:lnTo>
                  <a:close/>
                </a:path>
                <a:path w="895350" h="539114">
                  <a:moveTo>
                    <a:pt x="180975" y="481609"/>
                  </a:moveTo>
                  <a:lnTo>
                    <a:pt x="178562" y="478688"/>
                  </a:lnTo>
                  <a:lnTo>
                    <a:pt x="178460" y="478828"/>
                  </a:lnTo>
                  <a:lnTo>
                    <a:pt x="180975" y="481609"/>
                  </a:lnTo>
                  <a:close/>
                </a:path>
                <a:path w="895350" h="539114">
                  <a:moveTo>
                    <a:pt x="188239" y="418719"/>
                  </a:moveTo>
                  <a:lnTo>
                    <a:pt x="187515" y="418922"/>
                  </a:lnTo>
                  <a:lnTo>
                    <a:pt x="186817" y="419188"/>
                  </a:lnTo>
                  <a:lnTo>
                    <a:pt x="186143" y="419519"/>
                  </a:lnTo>
                  <a:lnTo>
                    <a:pt x="186182" y="419735"/>
                  </a:lnTo>
                  <a:lnTo>
                    <a:pt x="186880" y="419468"/>
                  </a:lnTo>
                  <a:lnTo>
                    <a:pt x="187553" y="419100"/>
                  </a:lnTo>
                  <a:lnTo>
                    <a:pt x="188239" y="418719"/>
                  </a:lnTo>
                  <a:close/>
                </a:path>
                <a:path w="895350" h="539114">
                  <a:moveTo>
                    <a:pt x="198018" y="492404"/>
                  </a:moveTo>
                  <a:lnTo>
                    <a:pt x="195326" y="489102"/>
                  </a:lnTo>
                  <a:lnTo>
                    <a:pt x="191376" y="488162"/>
                  </a:lnTo>
                  <a:lnTo>
                    <a:pt x="186004" y="491350"/>
                  </a:lnTo>
                  <a:lnTo>
                    <a:pt x="185077" y="490855"/>
                  </a:lnTo>
                  <a:lnTo>
                    <a:pt x="185254" y="491147"/>
                  </a:lnTo>
                  <a:lnTo>
                    <a:pt x="184581" y="491286"/>
                  </a:lnTo>
                  <a:lnTo>
                    <a:pt x="183896" y="491515"/>
                  </a:lnTo>
                  <a:lnTo>
                    <a:pt x="182651" y="491350"/>
                  </a:lnTo>
                  <a:lnTo>
                    <a:pt x="182118" y="491134"/>
                  </a:lnTo>
                  <a:lnTo>
                    <a:pt x="181851" y="490728"/>
                  </a:lnTo>
                  <a:lnTo>
                    <a:pt x="181381" y="490867"/>
                  </a:lnTo>
                  <a:lnTo>
                    <a:pt x="180949" y="490791"/>
                  </a:lnTo>
                  <a:lnTo>
                    <a:pt x="180505" y="490626"/>
                  </a:lnTo>
                  <a:lnTo>
                    <a:pt x="181610" y="491820"/>
                  </a:lnTo>
                  <a:lnTo>
                    <a:pt x="181025" y="492417"/>
                  </a:lnTo>
                  <a:lnTo>
                    <a:pt x="179527" y="491109"/>
                  </a:lnTo>
                  <a:lnTo>
                    <a:pt x="180162" y="490461"/>
                  </a:lnTo>
                  <a:lnTo>
                    <a:pt x="179311" y="489940"/>
                  </a:lnTo>
                  <a:lnTo>
                    <a:pt x="179057" y="490677"/>
                  </a:lnTo>
                  <a:lnTo>
                    <a:pt x="176784" y="493509"/>
                  </a:lnTo>
                  <a:lnTo>
                    <a:pt x="176517" y="494411"/>
                  </a:lnTo>
                  <a:lnTo>
                    <a:pt x="174612" y="494309"/>
                  </a:lnTo>
                  <a:lnTo>
                    <a:pt x="173977" y="492645"/>
                  </a:lnTo>
                  <a:lnTo>
                    <a:pt x="172974" y="491680"/>
                  </a:lnTo>
                  <a:lnTo>
                    <a:pt x="172085" y="491769"/>
                  </a:lnTo>
                  <a:lnTo>
                    <a:pt x="172478" y="493179"/>
                  </a:lnTo>
                  <a:lnTo>
                    <a:pt x="171983" y="494703"/>
                  </a:lnTo>
                  <a:lnTo>
                    <a:pt x="172173" y="496112"/>
                  </a:lnTo>
                  <a:lnTo>
                    <a:pt x="169760" y="499427"/>
                  </a:lnTo>
                  <a:lnTo>
                    <a:pt x="169621" y="504050"/>
                  </a:lnTo>
                  <a:lnTo>
                    <a:pt x="165468" y="507161"/>
                  </a:lnTo>
                  <a:lnTo>
                    <a:pt x="165061" y="507707"/>
                  </a:lnTo>
                  <a:lnTo>
                    <a:pt x="164820" y="508279"/>
                  </a:lnTo>
                  <a:lnTo>
                    <a:pt x="169773" y="506209"/>
                  </a:lnTo>
                  <a:lnTo>
                    <a:pt x="170218" y="505536"/>
                  </a:lnTo>
                  <a:lnTo>
                    <a:pt x="170776" y="504913"/>
                  </a:lnTo>
                  <a:lnTo>
                    <a:pt x="171488" y="504304"/>
                  </a:lnTo>
                  <a:lnTo>
                    <a:pt x="172808" y="503186"/>
                  </a:lnTo>
                  <a:lnTo>
                    <a:pt x="174091" y="501738"/>
                  </a:lnTo>
                  <a:lnTo>
                    <a:pt x="175310" y="498716"/>
                  </a:lnTo>
                  <a:lnTo>
                    <a:pt x="175018" y="496900"/>
                  </a:lnTo>
                  <a:lnTo>
                    <a:pt x="175107" y="495287"/>
                  </a:lnTo>
                  <a:lnTo>
                    <a:pt x="175539" y="495096"/>
                  </a:lnTo>
                  <a:lnTo>
                    <a:pt x="176009" y="494703"/>
                  </a:lnTo>
                  <a:lnTo>
                    <a:pt x="182600" y="497738"/>
                  </a:lnTo>
                  <a:lnTo>
                    <a:pt x="185381" y="499732"/>
                  </a:lnTo>
                  <a:lnTo>
                    <a:pt x="190804" y="497484"/>
                  </a:lnTo>
                  <a:lnTo>
                    <a:pt x="190042" y="497065"/>
                  </a:lnTo>
                  <a:lnTo>
                    <a:pt x="189318" y="496531"/>
                  </a:lnTo>
                  <a:lnTo>
                    <a:pt x="187426" y="494512"/>
                  </a:lnTo>
                  <a:lnTo>
                    <a:pt x="185305" y="493636"/>
                  </a:lnTo>
                  <a:lnTo>
                    <a:pt x="185496" y="491337"/>
                  </a:lnTo>
                  <a:lnTo>
                    <a:pt x="188836" y="493102"/>
                  </a:lnTo>
                  <a:lnTo>
                    <a:pt x="192201" y="494118"/>
                  </a:lnTo>
                  <a:lnTo>
                    <a:pt x="196646" y="492493"/>
                  </a:lnTo>
                  <a:lnTo>
                    <a:pt x="198018" y="492404"/>
                  </a:lnTo>
                  <a:close/>
                </a:path>
                <a:path w="895350" h="539114">
                  <a:moveTo>
                    <a:pt x="204978" y="484162"/>
                  </a:moveTo>
                  <a:lnTo>
                    <a:pt x="204711" y="484047"/>
                  </a:lnTo>
                  <a:lnTo>
                    <a:pt x="204571" y="483984"/>
                  </a:lnTo>
                  <a:lnTo>
                    <a:pt x="204470" y="484225"/>
                  </a:lnTo>
                  <a:lnTo>
                    <a:pt x="204368" y="484479"/>
                  </a:lnTo>
                  <a:lnTo>
                    <a:pt x="204266" y="484720"/>
                  </a:lnTo>
                  <a:lnTo>
                    <a:pt x="204800" y="484505"/>
                  </a:lnTo>
                  <a:lnTo>
                    <a:pt x="204978" y="484162"/>
                  </a:lnTo>
                  <a:close/>
                </a:path>
                <a:path w="895350" h="539114">
                  <a:moveTo>
                    <a:pt x="212140" y="487895"/>
                  </a:moveTo>
                  <a:lnTo>
                    <a:pt x="211963" y="487591"/>
                  </a:lnTo>
                  <a:lnTo>
                    <a:pt x="211810" y="487273"/>
                  </a:lnTo>
                  <a:lnTo>
                    <a:pt x="211620" y="486981"/>
                  </a:lnTo>
                  <a:lnTo>
                    <a:pt x="211543" y="487248"/>
                  </a:lnTo>
                  <a:lnTo>
                    <a:pt x="211480" y="487553"/>
                  </a:lnTo>
                  <a:lnTo>
                    <a:pt x="211416" y="487845"/>
                  </a:lnTo>
                  <a:lnTo>
                    <a:pt x="211658" y="487857"/>
                  </a:lnTo>
                  <a:lnTo>
                    <a:pt x="211899" y="487883"/>
                  </a:lnTo>
                  <a:lnTo>
                    <a:pt x="212140" y="487895"/>
                  </a:lnTo>
                  <a:close/>
                </a:path>
                <a:path w="895350" h="539114">
                  <a:moveTo>
                    <a:pt x="212458" y="488467"/>
                  </a:moveTo>
                  <a:lnTo>
                    <a:pt x="212369" y="488315"/>
                  </a:lnTo>
                  <a:lnTo>
                    <a:pt x="212013" y="488137"/>
                  </a:lnTo>
                  <a:lnTo>
                    <a:pt x="211696" y="488035"/>
                  </a:lnTo>
                  <a:lnTo>
                    <a:pt x="211391" y="487959"/>
                  </a:lnTo>
                  <a:lnTo>
                    <a:pt x="211175" y="488835"/>
                  </a:lnTo>
                  <a:lnTo>
                    <a:pt x="210997" y="488645"/>
                  </a:lnTo>
                  <a:lnTo>
                    <a:pt x="210870" y="488670"/>
                  </a:lnTo>
                  <a:lnTo>
                    <a:pt x="210756" y="489102"/>
                  </a:lnTo>
                  <a:lnTo>
                    <a:pt x="212458" y="488467"/>
                  </a:lnTo>
                  <a:close/>
                </a:path>
                <a:path w="895350" h="539114">
                  <a:moveTo>
                    <a:pt x="234657" y="538429"/>
                  </a:moveTo>
                  <a:lnTo>
                    <a:pt x="234518" y="538264"/>
                  </a:lnTo>
                  <a:lnTo>
                    <a:pt x="234365" y="538124"/>
                  </a:lnTo>
                  <a:lnTo>
                    <a:pt x="234226" y="537946"/>
                  </a:lnTo>
                  <a:lnTo>
                    <a:pt x="234124" y="538073"/>
                  </a:lnTo>
                  <a:lnTo>
                    <a:pt x="234302" y="538492"/>
                  </a:lnTo>
                  <a:lnTo>
                    <a:pt x="234403" y="538670"/>
                  </a:lnTo>
                  <a:lnTo>
                    <a:pt x="234569" y="538505"/>
                  </a:lnTo>
                  <a:close/>
                </a:path>
                <a:path w="895350" h="539114">
                  <a:moveTo>
                    <a:pt x="260604" y="381279"/>
                  </a:moveTo>
                  <a:lnTo>
                    <a:pt x="260591" y="381088"/>
                  </a:lnTo>
                  <a:lnTo>
                    <a:pt x="260235" y="381076"/>
                  </a:lnTo>
                  <a:lnTo>
                    <a:pt x="259854" y="381101"/>
                  </a:lnTo>
                  <a:lnTo>
                    <a:pt x="259524" y="381190"/>
                  </a:lnTo>
                  <a:lnTo>
                    <a:pt x="259651" y="381254"/>
                  </a:lnTo>
                  <a:lnTo>
                    <a:pt x="259791" y="381304"/>
                  </a:lnTo>
                  <a:lnTo>
                    <a:pt x="259918" y="381342"/>
                  </a:lnTo>
                  <a:lnTo>
                    <a:pt x="260159" y="381342"/>
                  </a:lnTo>
                  <a:lnTo>
                    <a:pt x="260375" y="381304"/>
                  </a:lnTo>
                  <a:lnTo>
                    <a:pt x="260604" y="381279"/>
                  </a:lnTo>
                  <a:close/>
                </a:path>
                <a:path w="895350" h="539114">
                  <a:moveTo>
                    <a:pt x="261124" y="381101"/>
                  </a:moveTo>
                  <a:lnTo>
                    <a:pt x="260718" y="378117"/>
                  </a:lnTo>
                  <a:lnTo>
                    <a:pt x="258737" y="375119"/>
                  </a:lnTo>
                  <a:lnTo>
                    <a:pt x="257594" y="376821"/>
                  </a:lnTo>
                  <a:lnTo>
                    <a:pt x="261124" y="381101"/>
                  </a:lnTo>
                  <a:close/>
                </a:path>
                <a:path w="895350" h="539114">
                  <a:moveTo>
                    <a:pt x="271284" y="379031"/>
                  </a:moveTo>
                  <a:lnTo>
                    <a:pt x="269798" y="378675"/>
                  </a:lnTo>
                  <a:lnTo>
                    <a:pt x="269481" y="377520"/>
                  </a:lnTo>
                  <a:lnTo>
                    <a:pt x="270243" y="376377"/>
                  </a:lnTo>
                  <a:lnTo>
                    <a:pt x="267639" y="375500"/>
                  </a:lnTo>
                  <a:lnTo>
                    <a:pt x="267182" y="378637"/>
                  </a:lnTo>
                  <a:lnTo>
                    <a:pt x="269963" y="378942"/>
                  </a:lnTo>
                  <a:lnTo>
                    <a:pt x="271259" y="379069"/>
                  </a:lnTo>
                  <a:close/>
                </a:path>
                <a:path w="895350" h="539114">
                  <a:moveTo>
                    <a:pt x="271360" y="262661"/>
                  </a:moveTo>
                  <a:lnTo>
                    <a:pt x="269074" y="262026"/>
                  </a:lnTo>
                  <a:lnTo>
                    <a:pt x="269138" y="262178"/>
                  </a:lnTo>
                  <a:lnTo>
                    <a:pt x="269189" y="262331"/>
                  </a:lnTo>
                  <a:lnTo>
                    <a:pt x="269214" y="262509"/>
                  </a:lnTo>
                  <a:lnTo>
                    <a:pt x="269748" y="262597"/>
                  </a:lnTo>
                  <a:lnTo>
                    <a:pt x="271310" y="262737"/>
                  </a:lnTo>
                  <a:close/>
                </a:path>
                <a:path w="895350" h="539114">
                  <a:moveTo>
                    <a:pt x="272046" y="379171"/>
                  </a:moveTo>
                  <a:lnTo>
                    <a:pt x="271818" y="379082"/>
                  </a:lnTo>
                  <a:lnTo>
                    <a:pt x="271589" y="379031"/>
                  </a:lnTo>
                  <a:lnTo>
                    <a:pt x="271348" y="378942"/>
                  </a:lnTo>
                  <a:lnTo>
                    <a:pt x="271513" y="379082"/>
                  </a:lnTo>
                  <a:lnTo>
                    <a:pt x="271729" y="379120"/>
                  </a:lnTo>
                  <a:lnTo>
                    <a:pt x="272046" y="379171"/>
                  </a:lnTo>
                  <a:close/>
                </a:path>
                <a:path w="895350" h="539114">
                  <a:moveTo>
                    <a:pt x="275488" y="387172"/>
                  </a:moveTo>
                  <a:lnTo>
                    <a:pt x="275272" y="386943"/>
                  </a:lnTo>
                  <a:lnTo>
                    <a:pt x="275056" y="386537"/>
                  </a:lnTo>
                  <a:lnTo>
                    <a:pt x="274624" y="386537"/>
                  </a:lnTo>
                  <a:lnTo>
                    <a:pt x="274383" y="386778"/>
                  </a:lnTo>
                  <a:lnTo>
                    <a:pt x="274142" y="386943"/>
                  </a:lnTo>
                  <a:lnTo>
                    <a:pt x="274510" y="387096"/>
                  </a:lnTo>
                  <a:lnTo>
                    <a:pt x="275259" y="387388"/>
                  </a:lnTo>
                  <a:lnTo>
                    <a:pt x="275412" y="387235"/>
                  </a:lnTo>
                  <a:close/>
                </a:path>
                <a:path w="895350" h="539114">
                  <a:moveTo>
                    <a:pt x="292176" y="385089"/>
                  </a:moveTo>
                  <a:lnTo>
                    <a:pt x="291350" y="384492"/>
                  </a:lnTo>
                  <a:lnTo>
                    <a:pt x="290677" y="383946"/>
                  </a:lnTo>
                  <a:lnTo>
                    <a:pt x="289610" y="383641"/>
                  </a:lnTo>
                  <a:lnTo>
                    <a:pt x="289306" y="383578"/>
                  </a:lnTo>
                  <a:lnTo>
                    <a:pt x="289001" y="383489"/>
                  </a:lnTo>
                  <a:lnTo>
                    <a:pt x="289648" y="384327"/>
                  </a:lnTo>
                  <a:lnTo>
                    <a:pt x="290195" y="384632"/>
                  </a:lnTo>
                  <a:lnTo>
                    <a:pt x="290817" y="385025"/>
                  </a:lnTo>
                  <a:lnTo>
                    <a:pt x="291490" y="385140"/>
                  </a:lnTo>
                  <a:lnTo>
                    <a:pt x="292176" y="385089"/>
                  </a:lnTo>
                  <a:close/>
                </a:path>
                <a:path w="895350" h="539114">
                  <a:moveTo>
                    <a:pt x="315252" y="282054"/>
                  </a:moveTo>
                  <a:close/>
                </a:path>
                <a:path w="895350" h="539114">
                  <a:moveTo>
                    <a:pt x="318147" y="284822"/>
                  </a:moveTo>
                  <a:lnTo>
                    <a:pt x="317868" y="284543"/>
                  </a:lnTo>
                  <a:lnTo>
                    <a:pt x="317601" y="284302"/>
                  </a:lnTo>
                  <a:lnTo>
                    <a:pt x="317360" y="284060"/>
                  </a:lnTo>
                  <a:lnTo>
                    <a:pt x="317233" y="284149"/>
                  </a:lnTo>
                  <a:lnTo>
                    <a:pt x="316992" y="284353"/>
                  </a:lnTo>
                  <a:lnTo>
                    <a:pt x="317373" y="284505"/>
                  </a:lnTo>
                  <a:lnTo>
                    <a:pt x="318147" y="284822"/>
                  </a:lnTo>
                  <a:close/>
                </a:path>
                <a:path w="895350" h="539114">
                  <a:moveTo>
                    <a:pt x="326034" y="279425"/>
                  </a:moveTo>
                  <a:lnTo>
                    <a:pt x="324713" y="278993"/>
                  </a:lnTo>
                  <a:lnTo>
                    <a:pt x="323392" y="278574"/>
                  </a:lnTo>
                  <a:lnTo>
                    <a:pt x="322072" y="278142"/>
                  </a:lnTo>
                  <a:lnTo>
                    <a:pt x="322351" y="278485"/>
                  </a:lnTo>
                  <a:lnTo>
                    <a:pt x="322554" y="278930"/>
                  </a:lnTo>
                  <a:lnTo>
                    <a:pt x="322668" y="279488"/>
                  </a:lnTo>
                  <a:lnTo>
                    <a:pt x="322821" y="280327"/>
                  </a:lnTo>
                  <a:lnTo>
                    <a:pt x="322376" y="281482"/>
                  </a:lnTo>
                  <a:lnTo>
                    <a:pt x="323799" y="281762"/>
                  </a:lnTo>
                  <a:lnTo>
                    <a:pt x="324548" y="280987"/>
                  </a:lnTo>
                  <a:lnTo>
                    <a:pt x="325285" y="280200"/>
                  </a:lnTo>
                  <a:lnTo>
                    <a:pt x="326034" y="279425"/>
                  </a:lnTo>
                  <a:close/>
                </a:path>
                <a:path w="895350" h="539114">
                  <a:moveTo>
                    <a:pt x="335026" y="282321"/>
                  </a:moveTo>
                  <a:lnTo>
                    <a:pt x="332232" y="281406"/>
                  </a:lnTo>
                  <a:lnTo>
                    <a:pt x="330835" y="280962"/>
                  </a:lnTo>
                  <a:lnTo>
                    <a:pt x="330047" y="282270"/>
                  </a:lnTo>
                  <a:lnTo>
                    <a:pt x="330187" y="282333"/>
                  </a:lnTo>
                  <a:lnTo>
                    <a:pt x="331774" y="282130"/>
                  </a:lnTo>
                  <a:lnTo>
                    <a:pt x="335026" y="282321"/>
                  </a:lnTo>
                  <a:close/>
                </a:path>
                <a:path w="895350" h="539114">
                  <a:moveTo>
                    <a:pt x="364236" y="302285"/>
                  </a:moveTo>
                  <a:lnTo>
                    <a:pt x="364223" y="301802"/>
                  </a:lnTo>
                  <a:lnTo>
                    <a:pt x="363296" y="301726"/>
                  </a:lnTo>
                  <a:lnTo>
                    <a:pt x="363308" y="302209"/>
                  </a:lnTo>
                  <a:lnTo>
                    <a:pt x="363651" y="302298"/>
                  </a:lnTo>
                  <a:lnTo>
                    <a:pt x="363943" y="302285"/>
                  </a:lnTo>
                  <a:lnTo>
                    <a:pt x="364236" y="302310"/>
                  </a:lnTo>
                  <a:close/>
                </a:path>
                <a:path w="895350" h="539114">
                  <a:moveTo>
                    <a:pt x="373049" y="302539"/>
                  </a:moveTo>
                  <a:lnTo>
                    <a:pt x="372630" y="302590"/>
                  </a:lnTo>
                  <a:lnTo>
                    <a:pt x="372186" y="302602"/>
                  </a:lnTo>
                  <a:lnTo>
                    <a:pt x="371690" y="302539"/>
                  </a:lnTo>
                  <a:lnTo>
                    <a:pt x="371817" y="302818"/>
                  </a:lnTo>
                  <a:lnTo>
                    <a:pt x="372046" y="303326"/>
                  </a:lnTo>
                  <a:lnTo>
                    <a:pt x="372364" y="303034"/>
                  </a:lnTo>
                  <a:lnTo>
                    <a:pt x="372706" y="302780"/>
                  </a:lnTo>
                  <a:lnTo>
                    <a:pt x="373049" y="302539"/>
                  </a:lnTo>
                  <a:close/>
                </a:path>
                <a:path w="895350" h="539114">
                  <a:moveTo>
                    <a:pt x="373138" y="294957"/>
                  </a:moveTo>
                  <a:lnTo>
                    <a:pt x="372300" y="294665"/>
                  </a:lnTo>
                  <a:lnTo>
                    <a:pt x="371449" y="294398"/>
                  </a:lnTo>
                  <a:lnTo>
                    <a:pt x="370611" y="294106"/>
                  </a:lnTo>
                  <a:lnTo>
                    <a:pt x="370840" y="294398"/>
                  </a:lnTo>
                  <a:lnTo>
                    <a:pt x="371475" y="294919"/>
                  </a:lnTo>
                  <a:lnTo>
                    <a:pt x="372122" y="295173"/>
                  </a:lnTo>
                  <a:lnTo>
                    <a:pt x="372757" y="295402"/>
                  </a:lnTo>
                  <a:lnTo>
                    <a:pt x="372999" y="295186"/>
                  </a:lnTo>
                  <a:lnTo>
                    <a:pt x="373138" y="294957"/>
                  </a:lnTo>
                  <a:close/>
                </a:path>
                <a:path w="895350" h="539114">
                  <a:moveTo>
                    <a:pt x="379310" y="299631"/>
                  </a:moveTo>
                  <a:lnTo>
                    <a:pt x="379120" y="299567"/>
                  </a:lnTo>
                  <a:lnTo>
                    <a:pt x="378752" y="299453"/>
                  </a:lnTo>
                  <a:lnTo>
                    <a:pt x="377710" y="299643"/>
                  </a:lnTo>
                  <a:lnTo>
                    <a:pt x="376897" y="300278"/>
                  </a:lnTo>
                  <a:lnTo>
                    <a:pt x="376097" y="300939"/>
                  </a:lnTo>
                  <a:lnTo>
                    <a:pt x="377151" y="300494"/>
                  </a:lnTo>
                  <a:lnTo>
                    <a:pt x="378244" y="300101"/>
                  </a:lnTo>
                  <a:lnTo>
                    <a:pt x="379310" y="299631"/>
                  </a:lnTo>
                  <a:close/>
                </a:path>
                <a:path w="895350" h="539114">
                  <a:moveTo>
                    <a:pt x="379488" y="299694"/>
                  </a:moveTo>
                  <a:lnTo>
                    <a:pt x="379260" y="299897"/>
                  </a:lnTo>
                  <a:lnTo>
                    <a:pt x="379107" y="300139"/>
                  </a:lnTo>
                  <a:lnTo>
                    <a:pt x="378968" y="300367"/>
                  </a:lnTo>
                  <a:lnTo>
                    <a:pt x="379145" y="300139"/>
                  </a:lnTo>
                  <a:lnTo>
                    <a:pt x="379323" y="299923"/>
                  </a:lnTo>
                  <a:lnTo>
                    <a:pt x="379488" y="299694"/>
                  </a:lnTo>
                  <a:close/>
                </a:path>
                <a:path w="895350" h="539114">
                  <a:moveTo>
                    <a:pt x="389953" y="338302"/>
                  </a:moveTo>
                  <a:close/>
                </a:path>
                <a:path w="895350" h="539114">
                  <a:moveTo>
                    <a:pt x="421347" y="397027"/>
                  </a:moveTo>
                  <a:lnTo>
                    <a:pt x="421233" y="396735"/>
                  </a:lnTo>
                  <a:lnTo>
                    <a:pt x="421119" y="396443"/>
                  </a:lnTo>
                  <a:lnTo>
                    <a:pt x="420966" y="396151"/>
                  </a:lnTo>
                  <a:lnTo>
                    <a:pt x="420738" y="396252"/>
                  </a:lnTo>
                  <a:lnTo>
                    <a:pt x="420611" y="396303"/>
                  </a:lnTo>
                  <a:lnTo>
                    <a:pt x="421005" y="397154"/>
                  </a:lnTo>
                  <a:lnTo>
                    <a:pt x="421347" y="397027"/>
                  </a:lnTo>
                  <a:close/>
                </a:path>
                <a:path w="895350" h="539114">
                  <a:moveTo>
                    <a:pt x="432549" y="382739"/>
                  </a:moveTo>
                  <a:lnTo>
                    <a:pt x="432409" y="382727"/>
                  </a:lnTo>
                  <a:lnTo>
                    <a:pt x="432206" y="382828"/>
                  </a:lnTo>
                  <a:lnTo>
                    <a:pt x="432435" y="382866"/>
                  </a:lnTo>
                  <a:lnTo>
                    <a:pt x="432549" y="382739"/>
                  </a:lnTo>
                  <a:close/>
                </a:path>
                <a:path w="895350" h="539114">
                  <a:moveTo>
                    <a:pt x="515594" y="294132"/>
                  </a:moveTo>
                  <a:lnTo>
                    <a:pt x="515353" y="294068"/>
                  </a:lnTo>
                  <a:lnTo>
                    <a:pt x="514858" y="293954"/>
                  </a:lnTo>
                  <a:lnTo>
                    <a:pt x="514870" y="294474"/>
                  </a:lnTo>
                  <a:lnTo>
                    <a:pt x="515023" y="294513"/>
                  </a:lnTo>
                  <a:lnTo>
                    <a:pt x="515226" y="294627"/>
                  </a:lnTo>
                  <a:lnTo>
                    <a:pt x="515467" y="294500"/>
                  </a:lnTo>
                  <a:lnTo>
                    <a:pt x="515505" y="294284"/>
                  </a:lnTo>
                  <a:lnTo>
                    <a:pt x="515594" y="294132"/>
                  </a:lnTo>
                  <a:close/>
                </a:path>
                <a:path w="895350" h="539114">
                  <a:moveTo>
                    <a:pt x="524421" y="298373"/>
                  </a:moveTo>
                  <a:lnTo>
                    <a:pt x="522871" y="291947"/>
                  </a:lnTo>
                  <a:lnTo>
                    <a:pt x="519417" y="296367"/>
                  </a:lnTo>
                  <a:lnTo>
                    <a:pt x="522122" y="297459"/>
                  </a:lnTo>
                  <a:lnTo>
                    <a:pt x="523278" y="297903"/>
                  </a:lnTo>
                  <a:lnTo>
                    <a:pt x="524421" y="298373"/>
                  </a:lnTo>
                  <a:close/>
                </a:path>
                <a:path w="895350" h="539114">
                  <a:moveTo>
                    <a:pt x="533095" y="295478"/>
                  </a:moveTo>
                  <a:lnTo>
                    <a:pt x="532472" y="295173"/>
                  </a:lnTo>
                  <a:lnTo>
                    <a:pt x="531837" y="294944"/>
                  </a:lnTo>
                  <a:lnTo>
                    <a:pt x="531380" y="295071"/>
                  </a:lnTo>
                  <a:lnTo>
                    <a:pt x="530948" y="295198"/>
                  </a:lnTo>
                  <a:lnTo>
                    <a:pt x="530580" y="295757"/>
                  </a:lnTo>
                  <a:lnTo>
                    <a:pt x="530339" y="296202"/>
                  </a:lnTo>
                  <a:lnTo>
                    <a:pt x="530275" y="296341"/>
                  </a:lnTo>
                  <a:lnTo>
                    <a:pt x="530745" y="296976"/>
                  </a:lnTo>
                  <a:lnTo>
                    <a:pt x="531672" y="297040"/>
                  </a:lnTo>
                  <a:lnTo>
                    <a:pt x="532358" y="296875"/>
                  </a:lnTo>
                  <a:lnTo>
                    <a:pt x="533006" y="296811"/>
                  </a:lnTo>
                  <a:lnTo>
                    <a:pt x="532993" y="296075"/>
                  </a:lnTo>
                  <a:lnTo>
                    <a:pt x="533095" y="295478"/>
                  </a:lnTo>
                  <a:close/>
                </a:path>
                <a:path w="895350" h="539114">
                  <a:moveTo>
                    <a:pt x="537324" y="295846"/>
                  </a:moveTo>
                  <a:lnTo>
                    <a:pt x="536511" y="296202"/>
                  </a:lnTo>
                  <a:lnTo>
                    <a:pt x="535673" y="296519"/>
                  </a:lnTo>
                  <a:lnTo>
                    <a:pt x="534720" y="297053"/>
                  </a:lnTo>
                  <a:lnTo>
                    <a:pt x="534657" y="297738"/>
                  </a:lnTo>
                  <a:lnTo>
                    <a:pt x="534822" y="297954"/>
                  </a:lnTo>
                  <a:lnTo>
                    <a:pt x="535114" y="298373"/>
                  </a:lnTo>
                  <a:lnTo>
                    <a:pt x="535584" y="298716"/>
                  </a:lnTo>
                  <a:lnTo>
                    <a:pt x="536054" y="298919"/>
                  </a:lnTo>
                  <a:lnTo>
                    <a:pt x="536232" y="298996"/>
                  </a:lnTo>
                  <a:lnTo>
                    <a:pt x="536816" y="298640"/>
                  </a:lnTo>
                  <a:lnTo>
                    <a:pt x="537095" y="297573"/>
                  </a:lnTo>
                  <a:lnTo>
                    <a:pt x="537197" y="296710"/>
                  </a:lnTo>
                  <a:lnTo>
                    <a:pt x="537324" y="295846"/>
                  </a:lnTo>
                  <a:close/>
                </a:path>
                <a:path w="895350" h="539114">
                  <a:moveTo>
                    <a:pt x="537438" y="295795"/>
                  </a:moveTo>
                  <a:lnTo>
                    <a:pt x="537362" y="295617"/>
                  </a:lnTo>
                  <a:lnTo>
                    <a:pt x="537337" y="295795"/>
                  </a:lnTo>
                  <a:close/>
                </a:path>
                <a:path w="895350" h="539114">
                  <a:moveTo>
                    <a:pt x="547027" y="285115"/>
                  </a:moveTo>
                  <a:lnTo>
                    <a:pt x="546506" y="284861"/>
                  </a:lnTo>
                  <a:lnTo>
                    <a:pt x="546100" y="284530"/>
                  </a:lnTo>
                  <a:lnTo>
                    <a:pt x="545655" y="284289"/>
                  </a:lnTo>
                  <a:lnTo>
                    <a:pt x="545261" y="284518"/>
                  </a:lnTo>
                  <a:lnTo>
                    <a:pt x="545071" y="284632"/>
                  </a:lnTo>
                  <a:lnTo>
                    <a:pt x="545211" y="284721"/>
                  </a:lnTo>
                  <a:lnTo>
                    <a:pt x="545338" y="284861"/>
                  </a:lnTo>
                  <a:lnTo>
                    <a:pt x="545490" y="284886"/>
                  </a:lnTo>
                  <a:lnTo>
                    <a:pt x="545960" y="285000"/>
                  </a:lnTo>
                  <a:lnTo>
                    <a:pt x="546442" y="285089"/>
                  </a:lnTo>
                  <a:lnTo>
                    <a:pt x="546900" y="285191"/>
                  </a:lnTo>
                  <a:lnTo>
                    <a:pt x="547027" y="285115"/>
                  </a:lnTo>
                  <a:close/>
                </a:path>
                <a:path w="895350" h="539114">
                  <a:moveTo>
                    <a:pt x="827252" y="14782"/>
                  </a:moveTo>
                  <a:close/>
                </a:path>
                <a:path w="895350" h="539114">
                  <a:moveTo>
                    <a:pt x="827697" y="141427"/>
                  </a:moveTo>
                  <a:lnTo>
                    <a:pt x="827595" y="140754"/>
                  </a:lnTo>
                  <a:lnTo>
                    <a:pt x="827506" y="140093"/>
                  </a:lnTo>
                  <a:lnTo>
                    <a:pt x="827405" y="139433"/>
                  </a:lnTo>
                  <a:lnTo>
                    <a:pt x="826274" y="140512"/>
                  </a:lnTo>
                  <a:lnTo>
                    <a:pt x="826020" y="140919"/>
                  </a:lnTo>
                  <a:lnTo>
                    <a:pt x="826757" y="141592"/>
                  </a:lnTo>
                  <a:lnTo>
                    <a:pt x="827151" y="141490"/>
                  </a:lnTo>
                  <a:lnTo>
                    <a:pt x="827443" y="141427"/>
                  </a:lnTo>
                  <a:lnTo>
                    <a:pt x="827697" y="141427"/>
                  </a:lnTo>
                  <a:close/>
                </a:path>
                <a:path w="895350" h="539114">
                  <a:moveTo>
                    <a:pt x="836853" y="9893"/>
                  </a:moveTo>
                  <a:lnTo>
                    <a:pt x="833691" y="8890"/>
                  </a:lnTo>
                  <a:lnTo>
                    <a:pt x="829906" y="11760"/>
                  </a:lnTo>
                  <a:lnTo>
                    <a:pt x="832116" y="12306"/>
                  </a:lnTo>
                  <a:lnTo>
                    <a:pt x="833869" y="11684"/>
                  </a:lnTo>
                  <a:lnTo>
                    <a:pt x="835456" y="10896"/>
                  </a:lnTo>
                  <a:lnTo>
                    <a:pt x="836853" y="9893"/>
                  </a:lnTo>
                  <a:close/>
                </a:path>
                <a:path w="895350" h="539114">
                  <a:moveTo>
                    <a:pt x="837704" y="292"/>
                  </a:moveTo>
                  <a:lnTo>
                    <a:pt x="837438" y="0"/>
                  </a:lnTo>
                  <a:lnTo>
                    <a:pt x="837234" y="444"/>
                  </a:lnTo>
                  <a:lnTo>
                    <a:pt x="837704" y="292"/>
                  </a:lnTo>
                  <a:close/>
                </a:path>
                <a:path w="895350" h="539114">
                  <a:moveTo>
                    <a:pt x="857910" y="2540"/>
                  </a:moveTo>
                  <a:lnTo>
                    <a:pt x="857732" y="1739"/>
                  </a:lnTo>
                  <a:lnTo>
                    <a:pt x="857402" y="990"/>
                  </a:lnTo>
                  <a:lnTo>
                    <a:pt x="856932" y="190"/>
                  </a:lnTo>
                  <a:lnTo>
                    <a:pt x="855789" y="1714"/>
                  </a:lnTo>
                  <a:lnTo>
                    <a:pt x="855179" y="2730"/>
                  </a:lnTo>
                  <a:lnTo>
                    <a:pt x="855027" y="3797"/>
                  </a:lnTo>
                  <a:lnTo>
                    <a:pt x="857910" y="2540"/>
                  </a:lnTo>
                  <a:close/>
                </a:path>
                <a:path w="895350" h="539114">
                  <a:moveTo>
                    <a:pt x="858697" y="88480"/>
                  </a:moveTo>
                  <a:lnTo>
                    <a:pt x="858532" y="88277"/>
                  </a:lnTo>
                  <a:lnTo>
                    <a:pt x="858380" y="88087"/>
                  </a:lnTo>
                  <a:lnTo>
                    <a:pt x="858202" y="87922"/>
                  </a:lnTo>
                  <a:lnTo>
                    <a:pt x="857961" y="88023"/>
                  </a:lnTo>
                  <a:lnTo>
                    <a:pt x="857821" y="88061"/>
                  </a:lnTo>
                  <a:lnTo>
                    <a:pt x="858126" y="88201"/>
                  </a:lnTo>
                  <a:lnTo>
                    <a:pt x="858405" y="88341"/>
                  </a:lnTo>
                  <a:lnTo>
                    <a:pt x="858697" y="88480"/>
                  </a:lnTo>
                  <a:close/>
                </a:path>
                <a:path w="895350" h="539114">
                  <a:moveTo>
                    <a:pt x="859116" y="88671"/>
                  </a:moveTo>
                  <a:lnTo>
                    <a:pt x="858697" y="88480"/>
                  </a:lnTo>
                  <a:lnTo>
                    <a:pt x="858926" y="88734"/>
                  </a:lnTo>
                  <a:lnTo>
                    <a:pt x="859116" y="88709"/>
                  </a:lnTo>
                  <a:close/>
                </a:path>
                <a:path w="895350" h="539114">
                  <a:moveTo>
                    <a:pt x="889901" y="9258"/>
                  </a:moveTo>
                  <a:lnTo>
                    <a:pt x="884085" y="7099"/>
                  </a:lnTo>
                  <a:lnTo>
                    <a:pt x="883539" y="7518"/>
                  </a:lnTo>
                  <a:lnTo>
                    <a:pt x="884936" y="8763"/>
                  </a:lnTo>
                  <a:lnTo>
                    <a:pt x="886294" y="10121"/>
                  </a:lnTo>
                  <a:lnTo>
                    <a:pt x="887209" y="12179"/>
                  </a:lnTo>
                  <a:lnTo>
                    <a:pt x="887958" y="10896"/>
                  </a:lnTo>
                  <a:lnTo>
                    <a:pt x="888860" y="9982"/>
                  </a:lnTo>
                  <a:lnTo>
                    <a:pt x="889901" y="9258"/>
                  </a:lnTo>
                  <a:close/>
                </a:path>
                <a:path w="895350" h="539114">
                  <a:moveTo>
                    <a:pt x="893445" y="23177"/>
                  </a:moveTo>
                  <a:lnTo>
                    <a:pt x="893229" y="23050"/>
                  </a:lnTo>
                  <a:lnTo>
                    <a:pt x="893013" y="22936"/>
                  </a:lnTo>
                  <a:lnTo>
                    <a:pt x="892759" y="22809"/>
                  </a:lnTo>
                  <a:lnTo>
                    <a:pt x="892784" y="23152"/>
                  </a:lnTo>
                  <a:lnTo>
                    <a:pt x="892784" y="23787"/>
                  </a:lnTo>
                  <a:lnTo>
                    <a:pt x="892949" y="23545"/>
                  </a:lnTo>
                  <a:lnTo>
                    <a:pt x="893178" y="23355"/>
                  </a:lnTo>
                  <a:lnTo>
                    <a:pt x="893445" y="23177"/>
                  </a:lnTo>
                  <a:close/>
                </a:path>
                <a:path w="895350" h="539114">
                  <a:moveTo>
                    <a:pt x="895311" y="21132"/>
                  </a:moveTo>
                  <a:lnTo>
                    <a:pt x="895070" y="20180"/>
                  </a:lnTo>
                  <a:lnTo>
                    <a:pt x="894613" y="18376"/>
                  </a:lnTo>
                  <a:lnTo>
                    <a:pt x="894080" y="18707"/>
                  </a:lnTo>
                  <a:lnTo>
                    <a:pt x="893762" y="19151"/>
                  </a:lnTo>
                  <a:lnTo>
                    <a:pt x="894105" y="19888"/>
                  </a:lnTo>
                  <a:lnTo>
                    <a:pt x="894321" y="20396"/>
                  </a:lnTo>
                  <a:lnTo>
                    <a:pt x="894791" y="20777"/>
                  </a:lnTo>
                  <a:lnTo>
                    <a:pt x="895311" y="21132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1" name="object 151" descr=""/>
            <p:cNvSpPr/>
            <p:nvPr/>
          </p:nvSpPr>
          <p:spPr>
            <a:xfrm>
              <a:off x="4744872" y="5355622"/>
              <a:ext cx="1438910" cy="775970"/>
            </a:xfrm>
            <a:custGeom>
              <a:avLst/>
              <a:gdLst/>
              <a:ahLst/>
              <a:cxnLst/>
              <a:rect l="l" t="t" r="r" b="b"/>
              <a:pathLst>
                <a:path w="1438910" h="775970">
                  <a:moveTo>
                    <a:pt x="4356" y="747331"/>
                  </a:moveTo>
                  <a:lnTo>
                    <a:pt x="1485" y="748207"/>
                  </a:lnTo>
                  <a:lnTo>
                    <a:pt x="0" y="750303"/>
                  </a:lnTo>
                  <a:lnTo>
                    <a:pt x="4356" y="747331"/>
                  </a:lnTo>
                  <a:close/>
                </a:path>
                <a:path w="1438910" h="775970">
                  <a:moveTo>
                    <a:pt x="4381" y="747331"/>
                  </a:moveTo>
                  <a:close/>
                </a:path>
                <a:path w="1438910" h="775970">
                  <a:moveTo>
                    <a:pt x="7213" y="743851"/>
                  </a:moveTo>
                  <a:lnTo>
                    <a:pt x="5537" y="743826"/>
                  </a:lnTo>
                  <a:lnTo>
                    <a:pt x="3759" y="743572"/>
                  </a:lnTo>
                  <a:lnTo>
                    <a:pt x="1727" y="743102"/>
                  </a:lnTo>
                  <a:lnTo>
                    <a:pt x="1765" y="744423"/>
                  </a:lnTo>
                  <a:lnTo>
                    <a:pt x="2616" y="745642"/>
                  </a:lnTo>
                  <a:lnTo>
                    <a:pt x="4368" y="747318"/>
                  </a:lnTo>
                  <a:lnTo>
                    <a:pt x="7213" y="743851"/>
                  </a:lnTo>
                  <a:close/>
                </a:path>
                <a:path w="1438910" h="775970">
                  <a:moveTo>
                    <a:pt x="10363" y="736092"/>
                  </a:moveTo>
                  <a:lnTo>
                    <a:pt x="8648" y="735076"/>
                  </a:lnTo>
                  <a:lnTo>
                    <a:pt x="6985" y="735914"/>
                  </a:lnTo>
                  <a:lnTo>
                    <a:pt x="4902" y="736955"/>
                  </a:lnTo>
                  <a:lnTo>
                    <a:pt x="3441" y="738632"/>
                  </a:lnTo>
                  <a:lnTo>
                    <a:pt x="2184" y="741057"/>
                  </a:lnTo>
                  <a:lnTo>
                    <a:pt x="2032" y="741451"/>
                  </a:lnTo>
                  <a:lnTo>
                    <a:pt x="1917" y="741845"/>
                  </a:lnTo>
                  <a:lnTo>
                    <a:pt x="6273" y="738263"/>
                  </a:lnTo>
                  <a:lnTo>
                    <a:pt x="7073" y="738784"/>
                  </a:lnTo>
                  <a:lnTo>
                    <a:pt x="7835" y="739254"/>
                  </a:lnTo>
                  <a:lnTo>
                    <a:pt x="8648" y="739533"/>
                  </a:lnTo>
                  <a:lnTo>
                    <a:pt x="9156" y="739724"/>
                  </a:lnTo>
                  <a:lnTo>
                    <a:pt x="9601" y="739787"/>
                  </a:lnTo>
                  <a:lnTo>
                    <a:pt x="9982" y="739762"/>
                  </a:lnTo>
                  <a:lnTo>
                    <a:pt x="10261" y="738581"/>
                  </a:lnTo>
                  <a:lnTo>
                    <a:pt x="10363" y="736092"/>
                  </a:lnTo>
                  <a:close/>
                </a:path>
                <a:path w="1438910" h="775970">
                  <a:moveTo>
                    <a:pt x="463918" y="300583"/>
                  </a:moveTo>
                  <a:lnTo>
                    <a:pt x="463499" y="300418"/>
                  </a:lnTo>
                  <a:lnTo>
                    <a:pt x="462559" y="301218"/>
                  </a:lnTo>
                  <a:lnTo>
                    <a:pt x="461911" y="301713"/>
                  </a:lnTo>
                  <a:lnTo>
                    <a:pt x="461352" y="302412"/>
                  </a:lnTo>
                  <a:lnTo>
                    <a:pt x="461479" y="302958"/>
                  </a:lnTo>
                  <a:lnTo>
                    <a:pt x="461606" y="302564"/>
                  </a:lnTo>
                  <a:lnTo>
                    <a:pt x="461848" y="302514"/>
                  </a:lnTo>
                  <a:lnTo>
                    <a:pt x="462000" y="302425"/>
                  </a:lnTo>
                  <a:lnTo>
                    <a:pt x="461949" y="302691"/>
                  </a:lnTo>
                  <a:lnTo>
                    <a:pt x="461835" y="303606"/>
                  </a:lnTo>
                  <a:lnTo>
                    <a:pt x="462216" y="303822"/>
                  </a:lnTo>
                  <a:lnTo>
                    <a:pt x="463169" y="303669"/>
                  </a:lnTo>
                  <a:lnTo>
                    <a:pt x="463562" y="302691"/>
                  </a:lnTo>
                  <a:lnTo>
                    <a:pt x="463600" y="302425"/>
                  </a:lnTo>
                  <a:lnTo>
                    <a:pt x="463918" y="300583"/>
                  </a:lnTo>
                  <a:close/>
                </a:path>
                <a:path w="1438910" h="775970">
                  <a:moveTo>
                    <a:pt x="495020" y="302958"/>
                  </a:moveTo>
                  <a:lnTo>
                    <a:pt x="487819" y="300685"/>
                  </a:lnTo>
                  <a:lnTo>
                    <a:pt x="487464" y="300570"/>
                  </a:lnTo>
                  <a:lnTo>
                    <a:pt x="487210" y="300494"/>
                  </a:lnTo>
                  <a:lnTo>
                    <a:pt x="487045" y="300850"/>
                  </a:lnTo>
                  <a:lnTo>
                    <a:pt x="488784" y="301853"/>
                  </a:lnTo>
                  <a:lnTo>
                    <a:pt x="489585" y="303225"/>
                  </a:lnTo>
                  <a:lnTo>
                    <a:pt x="489889" y="304761"/>
                  </a:lnTo>
                  <a:lnTo>
                    <a:pt x="491159" y="305346"/>
                  </a:lnTo>
                  <a:lnTo>
                    <a:pt x="491998" y="305485"/>
                  </a:lnTo>
                  <a:lnTo>
                    <a:pt x="493356" y="304901"/>
                  </a:lnTo>
                  <a:lnTo>
                    <a:pt x="493953" y="304330"/>
                  </a:lnTo>
                  <a:lnTo>
                    <a:pt x="495020" y="302958"/>
                  </a:lnTo>
                  <a:close/>
                </a:path>
                <a:path w="1438910" h="775970">
                  <a:moveTo>
                    <a:pt x="496125" y="301180"/>
                  </a:moveTo>
                  <a:lnTo>
                    <a:pt x="494195" y="298945"/>
                  </a:lnTo>
                  <a:lnTo>
                    <a:pt x="491959" y="299491"/>
                  </a:lnTo>
                  <a:lnTo>
                    <a:pt x="489851" y="299402"/>
                  </a:lnTo>
                  <a:lnTo>
                    <a:pt x="489369" y="299377"/>
                  </a:lnTo>
                  <a:lnTo>
                    <a:pt x="488899" y="299046"/>
                  </a:lnTo>
                  <a:lnTo>
                    <a:pt x="488289" y="298742"/>
                  </a:lnTo>
                  <a:lnTo>
                    <a:pt x="487629" y="299720"/>
                  </a:lnTo>
                  <a:lnTo>
                    <a:pt x="488391" y="299999"/>
                  </a:lnTo>
                  <a:lnTo>
                    <a:pt x="489915" y="300596"/>
                  </a:lnTo>
                  <a:lnTo>
                    <a:pt x="489839" y="300253"/>
                  </a:lnTo>
                  <a:lnTo>
                    <a:pt x="490220" y="300088"/>
                  </a:lnTo>
                  <a:lnTo>
                    <a:pt x="490499" y="300367"/>
                  </a:lnTo>
                  <a:lnTo>
                    <a:pt x="490664" y="300634"/>
                  </a:lnTo>
                  <a:lnTo>
                    <a:pt x="490842" y="300888"/>
                  </a:lnTo>
                  <a:lnTo>
                    <a:pt x="495261" y="302602"/>
                  </a:lnTo>
                  <a:lnTo>
                    <a:pt x="495579" y="302120"/>
                  </a:lnTo>
                  <a:lnTo>
                    <a:pt x="496125" y="301180"/>
                  </a:lnTo>
                  <a:close/>
                </a:path>
                <a:path w="1438910" h="775970">
                  <a:moveTo>
                    <a:pt x="502513" y="299897"/>
                  </a:moveTo>
                  <a:lnTo>
                    <a:pt x="502246" y="299872"/>
                  </a:lnTo>
                  <a:lnTo>
                    <a:pt x="501967" y="299847"/>
                  </a:lnTo>
                  <a:lnTo>
                    <a:pt x="501688" y="299834"/>
                  </a:lnTo>
                  <a:lnTo>
                    <a:pt x="501777" y="300024"/>
                  </a:lnTo>
                  <a:lnTo>
                    <a:pt x="501878" y="300189"/>
                  </a:lnTo>
                  <a:lnTo>
                    <a:pt x="501954" y="300355"/>
                  </a:lnTo>
                  <a:lnTo>
                    <a:pt x="502132" y="300202"/>
                  </a:lnTo>
                  <a:lnTo>
                    <a:pt x="502513" y="299897"/>
                  </a:lnTo>
                  <a:close/>
                </a:path>
                <a:path w="1438910" h="775970">
                  <a:moveTo>
                    <a:pt x="509231" y="234467"/>
                  </a:moveTo>
                  <a:lnTo>
                    <a:pt x="507339" y="234784"/>
                  </a:lnTo>
                  <a:lnTo>
                    <a:pt x="506133" y="235508"/>
                  </a:lnTo>
                  <a:lnTo>
                    <a:pt x="505307" y="236537"/>
                  </a:lnTo>
                  <a:lnTo>
                    <a:pt x="508088" y="237655"/>
                  </a:lnTo>
                  <a:lnTo>
                    <a:pt x="509231" y="234467"/>
                  </a:lnTo>
                  <a:close/>
                </a:path>
                <a:path w="1438910" h="775970">
                  <a:moveTo>
                    <a:pt x="512902" y="238950"/>
                  </a:moveTo>
                  <a:lnTo>
                    <a:pt x="512546" y="237934"/>
                  </a:lnTo>
                  <a:lnTo>
                    <a:pt x="512318" y="236258"/>
                  </a:lnTo>
                  <a:lnTo>
                    <a:pt x="511048" y="238112"/>
                  </a:lnTo>
                  <a:lnTo>
                    <a:pt x="510616" y="238683"/>
                  </a:lnTo>
                  <a:lnTo>
                    <a:pt x="512864" y="239585"/>
                  </a:lnTo>
                  <a:lnTo>
                    <a:pt x="512902" y="238950"/>
                  </a:lnTo>
                  <a:close/>
                </a:path>
                <a:path w="1438910" h="775970">
                  <a:moveTo>
                    <a:pt x="524548" y="313880"/>
                  </a:moveTo>
                  <a:lnTo>
                    <a:pt x="524370" y="313918"/>
                  </a:lnTo>
                  <a:lnTo>
                    <a:pt x="524548" y="313880"/>
                  </a:lnTo>
                  <a:close/>
                </a:path>
                <a:path w="1438910" h="775970">
                  <a:moveTo>
                    <a:pt x="526224" y="312547"/>
                  </a:moveTo>
                  <a:lnTo>
                    <a:pt x="525081" y="310426"/>
                  </a:lnTo>
                  <a:lnTo>
                    <a:pt x="524268" y="308317"/>
                  </a:lnTo>
                  <a:lnTo>
                    <a:pt x="524103" y="305892"/>
                  </a:lnTo>
                  <a:lnTo>
                    <a:pt x="523875" y="305892"/>
                  </a:lnTo>
                  <a:lnTo>
                    <a:pt x="522744" y="307047"/>
                  </a:lnTo>
                  <a:lnTo>
                    <a:pt x="522097" y="308330"/>
                  </a:lnTo>
                  <a:lnTo>
                    <a:pt x="521830" y="309714"/>
                  </a:lnTo>
                  <a:lnTo>
                    <a:pt x="522490" y="311683"/>
                  </a:lnTo>
                  <a:lnTo>
                    <a:pt x="523036" y="313042"/>
                  </a:lnTo>
                  <a:lnTo>
                    <a:pt x="524510" y="313817"/>
                  </a:lnTo>
                  <a:lnTo>
                    <a:pt x="526224" y="312547"/>
                  </a:lnTo>
                  <a:close/>
                </a:path>
                <a:path w="1438910" h="775970">
                  <a:moveTo>
                    <a:pt x="548728" y="329882"/>
                  </a:moveTo>
                  <a:lnTo>
                    <a:pt x="548424" y="330085"/>
                  </a:lnTo>
                  <a:lnTo>
                    <a:pt x="548665" y="330263"/>
                  </a:lnTo>
                  <a:lnTo>
                    <a:pt x="548728" y="329882"/>
                  </a:lnTo>
                  <a:close/>
                </a:path>
                <a:path w="1438910" h="775970">
                  <a:moveTo>
                    <a:pt x="552297" y="342417"/>
                  </a:moveTo>
                  <a:lnTo>
                    <a:pt x="552157" y="342379"/>
                  </a:lnTo>
                  <a:lnTo>
                    <a:pt x="552297" y="342417"/>
                  </a:lnTo>
                  <a:close/>
                </a:path>
                <a:path w="1438910" h="775970">
                  <a:moveTo>
                    <a:pt x="561594" y="347649"/>
                  </a:moveTo>
                  <a:lnTo>
                    <a:pt x="561263" y="347865"/>
                  </a:lnTo>
                  <a:lnTo>
                    <a:pt x="561505" y="348056"/>
                  </a:lnTo>
                  <a:lnTo>
                    <a:pt x="561594" y="347649"/>
                  </a:lnTo>
                  <a:close/>
                </a:path>
                <a:path w="1438910" h="775970">
                  <a:moveTo>
                    <a:pt x="563435" y="326415"/>
                  </a:moveTo>
                  <a:lnTo>
                    <a:pt x="563245" y="325729"/>
                  </a:lnTo>
                  <a:lnTo>
                    <a:pt x="562914" y="324319"/>
                  </a:lnTo>
                  <a:lnTo>
                    <a:pt x="562051" y="324281"/>
                  </a:lnTo>
                  <a:lnTo>
                    <a:pt x="561149" y="324510"/>
                  </a:lnTo>
                  <a:lnTo>
                    <a:pt x="559371" y="324180"/>
                  </a:lnTo>
                  <a:lnTo>
                    <a:pt x="558482" y="323748"/>
                  </a:lnTo>
                  <a:lnTo>
                    <a:pt x="556793" y="323088"/>
                  </a:lnTo>
                  <a:lnTo>
                    <a:pt x="557098" y="323367"/>
                  </a:lnTo>
                  <a:lnTo>
                    <a:pt x="557110" y="323646"/>
                  </a:lnTo>
                  <a:lnTo>
                    <a:pt x="557110" y="323951"/>
                  </a:lnTo>
                  <a:lnTo>
                    <a:pt x="559219" y="326123"/>
                  </a:lnTo>
                  <a:lnTo>
                    <a:pt x="561136" y="326618"/>
                  </a:lnTo>
                  <a:lnTo>
                    <a:pt x="563257" y="326491"/>
                  </a:lnTo>
                  <a:lnTo>
                    <a:pt x="563384" y="326466"/>
                  </a:lnTo>
                  <a:close/>
                </a:path>
                <a:path w="1438910" h="775970">
                  <a:moveTo>
                    <a:pt x="566483" y="347903"/>
                  </a:moveTo>
                  <a:lnTo>
                    <a:pt x="566000" y="347840"/>
                  </a:lnTo>
                  <a:lnTo>
                    <a:pt x="566229" y="348234"/>
                  </a:lnTo>
                  <a:lnTo>
                    <a:pt x="566483" y="347903"/>
                  </a:lnTo>
                  <a:close/>
                </a:path>
                <a:path w="1438910" h="775970">
                  <a:moveTo>
                    <a:pt x="569315" y="372960"/>
                  </a:moveTo>
                  <a:lnTo>
                    <a:pt x="569188" y="372783"/>
                  </a:lnTo>
                  <a:lnTo>
                    <a:pt x="569087" y="372605"/>
                  </a:lnTo>
                  <a:lnTo>
                    <a:pt x="568985" y="372427"/>
                  </a:lnTo>
                  <a:lnTo>
                    <a:pt x="568833" y="372211"/>
                  </a:lnTo>
                  <a:lnTo>
                    <a:pt x="568604" y="371906"/>
                  </a:lnTo>
                  <a:lnTo>
                    <a:pt x="567931" y="371970"/>
                  </a:lnTo>
                  <a:lnTo>
                    <a:pt x="567156" y="371995"/>
                  </a:lnTo>
                  <a:lnTo>
                    <a:pt x="567575" y="372491"/>
                  </a:lnTo>
                  <a:lnTo>
                    <a:pt x="567994" y="373011"/>
                  </a:lnTo>
                  <a:lnTo>
                    <a:pt x="568490" y="373875"/>
                  </a:lnTo>
                  <a:lnTo>
                    <a:pt x="568655" y="374142"/>
                  </a:lnTo>
                  <a:lnTo>
                    <a:pt x="568833" y="374396"/>
                  </a:lnTo>
                  <a:lnTo>
                    <a:pt x="569315" y="372960"/>
                  </a:lnTo>
                  <a:close/>
                </a:path>
                <a:path w="1438910" h="775970">
                  <a:moveTo>
                    <a:pt x="575221" y="347154"/>
                  </a:moveTo>
                  <a:lnTo>
                    <a:pt x="575081" y="347027"/>
                  </a:lnTo>
                  <a:lnTo>
                    <a:pt x="575144" y="347218"/>
                  </a:lnTo>
                  <a:close/>
                </a:path>
                <a:path w="1438910" h="775970">
                  <a:moveTo>
                    <a:pt x="575792" y="352907"/>
                  </a:moveTo>
                  <a:lnTo>
                    <a:pt x="574687" y="352196"/>
                  </a:lnTo>
                  <a:lnTo>
                    <a:pt x="572389" y="353517"/>
                  </a:lnTo>
                  <a:lnTo>
                    <a:pt x="570280" y="355003"/>
                  </a:lnTo>
                  <a:lnTo>
                    <a:pt x="568960" y="358114"/>
                  </a:lnTo>
                  <a:lnTo>
                    <a:pt x="569137" y="358381"/>
                  </a:lnTo>
                  <a:lnTo>
                    <a:pt x="570077" y="358305"/>
                  </a:lnTo>
                  <a:lnTo>
                    <a:pt x="570712" y="358394"/>
                  </a:lnTo>
                  <a:lnTo>
                    <a:pt x="571042" y="358114"/>
                  </a:lnTo>
                  <a:lnTo>
                    <a:pt x="572389" y="357035"/>
                  </a:lnTo>
                  <a:lnTo>
                    <a:pt x="573684" y="355854"/>
                  </a:lnTo>
                  <a:lnTo>
                    <a:pt x="574903" y="354609"/>
                  </a:lnTo>
                  <a:lnTo>
                    <a:pt x="575678" y="353822"/>
                  </a:lnTo>
                  <a:lnTo>
                    <a:pt x="575792" y="352907"/>
                  </a:lnTo>
                  <a:close/>
                </a:path>
                <a:path w="1438910" h="775970">
                  <a:moveTo>
                    <a:pt x="577850" y="341642"/>
                  </a:moveTo>
                  <a:lnTo>
                    <a:pt x="577545" y="341210"/>
                  </a:lnTo>
                  <a:lnTo>
                    <a:pt x="577278" y="340817"/>
                  </a:lnTo>
                  <a:lnTo>
                    <a:pt x="575894" y="338823"/>
                  </a:lnTo>
                  <a:lnTo>
                    <a:pt x="575170" y="337781"/>
                  </a:lnTo>
                  <a:lnTo>
                    <a:pt x="574738" y="337159"/>
                  </a:lnTo>
                  <a:lnTo>
                    <a:pt x="572960" y="336524"/>
                  </a:lnTo>
                  <a:lnTo>
                    <a:pt x="572084" y="336181"/>
                  </a:lnTo>
                  <a:lnTo>
                    <a:pt x="568540" y="337781"/>
                  </a:lnTo>
                  <a:lnTo>
                    <a:pt x="568045" y="336016"/>
                  </a:lnTo>
                  <a:lnTo>
                    <a:pt x="567258" y="334098"/>
                  </a:lnTo>
                  <a:lnTo>
                    <a:pt x="557618" y="328218"/>
                  </a:lnTo>
                  <a:lnTo>
                    <a:pt x="553021" y="329501"/>
                  </a:lnTo>
                  <a:lnTo>
                    <a:pt x="553897" y="332155"/>
                  </a:lnTo>
                  <a:lnTo>
                    <a:pt x="553554" y="334911"/>
                  </a:lnTo>
                  <a:lnTo>
                    <a:pt x="554837" y="337781"/>
                  </a:lnTo>
                  <a:lnTo>
                    <a:pt x="554837" y="338150"/>
                  </a:lnTo>
                  <a:lnTo>
                    <a:pt x="554532" y="339229"/>
                  </a:lnTo>
                  <a:lnTo>
                    <a:pt x="553885" y="339864"/>
                  </a:lnTo>
                  <a:lnTo>
                    <a:pt x="551891" y="339940"/>
                  </a:lnTo>
                  <a:lnTo>
                    <a:pt x="551357" y="340017"/>
                  </a:lnTo>
                  <a:lnTo>
                    <a:pt x="551230" y="341020"/>
                  </a:lnTo>
                  <a:lnTo>
                    <a:pt x="552018" y="342150"/>
                  </a:lnTo>
                  <a:lnTo>
                    <a:pt x="552297" y="342417"/>
                  </a:lnTo>
                  <a:lnTo>
                    <a:pt x="553008" y="343776"/>
                  </a:lnTo>
                  <a:lnTo>
                    <a:pt x="553567" y="345008"/>
                  </a:lnTo>
                  <a:lnTo>
                    <a:pt x="554037" y="346519"/>
                  </a:lnTo>
                  <a:lnTo>
                    <a:pt x="554164" y="346544"/>
                  </a:lnTo>
                  <a:lnTo>
                    <a:pt x="554278" y="347345"/>
                  </a:lnTo>
                  <a:lnTo>
                    <a:pt x="554507" y="348322"/>
                  </a:lnTo>
                  <a:lnTo>
                    <a:pt x="554951" y="350977"/>
                  </a:lnTo>
                  <a:lnTo>
                    <a:pt x="554050" y="352437"/>
                  </a:lnTo>
                  <a:lnTo>
                    <a:pt x="551548" y="354888"/>
                  </a:lnTo>
                  <a:lnTo>
                    <a:pt x="550291" y="354558"/>
                  </a:lnTo>
                  <a:lnTo>
                    <a:pt x="549008" y="354037"/>
                  </a:lnTo>
                  <a:lnTo>
                    <a:pt x="548500" y="355434"/>
                  </a:lnTo>
                  <a:lnTo>
                    <a:pt x="548411" y="355866"/>
                  </a:lnTo>
                  <a:lnTo>
                    <a:pt x="548284" y="356933"/>
                  </a:lnTo>
                  <a:lnTo>
                    <a:pt x="549706" y="359803"/>
                  </a:lnTo>
                  <a:lnTo>
                    <a:pt x="550037" y="361480"/>
                  </a:lnTo>
                  <a:lnTo>
                    <a:pt x="550811" y="363880"/>
                  </a:lnTo>
                  <a:lnTo>
                    <a:pt x="549389" y="363359"/>
                  </a:lnTo>
                  <a:lnTo>
                    <a:pt x="548373" y="363270"/>
                  </a:lnTo>
                  <a:lnTo>
                    <a:pt x="547624" y="361200"/>
                  </a:lnTo>
                  <a:lnTo>
                    <a:pt x="545122" y="361162"/>
                  </a:lnTo>
                  <a:lnTo>
                    <a:pt x="545020" y="358749"/>
                  </a:lnTo>
                  <a:lnTo>
                    <a:pt x="544042" y="358381"/>
                  </a:lnTo>
                  <a:lnTo>
                    <a:pt x="543814" y="358292"/>
                  </a:lnTo>
                  <a:lnTo>
                    <a:pt x="541045" y="358381"/>
                  </a:lnTo>
                  <a:lnTo>
                    <a:pt x="540804" y="356971"/>
                  </a:lnTo>
                  <a:lnTo>
                    <a:pt x="540499" y="355460"/>
                  </a:lnTo>
                  <a:lnTo>
                    <a:pt x="540143" y="355307"/>
                  </a:lnTo>
                  <a:lnTo>
                    <a:pt x="539953" y="355866"/>
                  </a:lnTo>
                  <a:lnTo>
                    <a:pt x="539610" y="356539"/>
                  </a:lnTo>
                  <a:lnTo>
                    <a:pt x="536460" y="356654"/>
                  </a:lnTo>
                  <a:lnTo>
                    <a:pt x="543623" y="365518"/>
                  </a:lnTo>
                  <a:lnTo>
                    <a:pt x="544868" y="365848"/>
                  </a:lnTo>
                  <a:lnTo>
                    <a:pt x="549871" y="365734"/>
                  </a:lnTo>
                  <a:lnTo>
                    <a:pt x="550646" y="365455"/>
                  </a:lnTo>
                  <a:lnTo>
                    <a:pt x="551421" y="365442"/>
                  </a:lnTo>
                  <a:lnTo>
                    <a:pt x="551764" y="365429"/>
                  </a:lnTo>
                  <a:lnTo>
                    <a:pt x="552780" y="365582"/>
                  </a:lnTo>
                  <a:lnTo>
                    <a:pt x="553123" y="365658"/>
                  </a:lnTo>
                  <a:lnTo>
                    <a:pt x="553453" y="365696"/>
                  </a:lnTo>
                  <a:lnTo>
                    <a:pt x="553542" y="366903"/>
                  </a:lnTo>
                  <a:lnTo>
                    <a:pt x="552234" y="369125"/>
                  </a:lnTo>
                  <a:lnTo>
                    <a:pt x="550633" y="369785"/>
                  </a:lnTo>
                  <a:lnTo>
                    <a:pt x="548182" y="369836"/>
                  </a:lnTo>
                  <a:lnTo>
                    <a:pt x="547598" y="369785"/>
                  </a:lnTo>
                  <a:lnTo>
                    <a:pt x="547001" y="369697"/>
                  </a:lnTo>
                  <a:lnTo>
                    <a:pt x="547522" y="370344"/>
                  </a:lnTo>
                  <a:lnTo>
                    <a:pt x="547878" y="370205"/>
                  </a:lnTo>
                  <a:lnTo>
                    <a:pt x="548589" y="370459"/>
                  </a:lnTo>
                  <a:lnTo>
                    <a:pt x="548462" y="371106"/>
                  </a:lnTo>
                  <a:lnTo>
                    <a:pt x="548411" y="371436"/>
                  </a:lnTo>
                  <a:lnTo>
                    <a:pt x="553440" y="377647"/>
                  </a:lnTo>
                  <a:lnTo>
                    <a:pt x="554964" y="377621"/>
                  </a:lnTo>
                  <a:lnTo>
                    <a:pt x="556336" y="377024"/>
                  </a:lnTo>
                  <a:lnTo>
                    <a:pt x="557936" y="375373"/>
                  </a:lnTo>
                  <a:lnTo>
                    <a:pt x="558304" y="374789"/>
                  </a:lnTo>
                  <a:lnTo>
                    <a:pt x="558596" y="374205"/>
                  </a:lnTo>
                  <a:lnTo>
                    <a:pt x="563359" y="375983"/>
                  </a:lnTo>
                  <a:lnTo>
                    <a:pt x="563029" y="375285"/>
                  </a:lnTo>
                  <a:lnTo>
                    <a:pt x="563346" y="374205"/>
                  </a:lnTo>
                  <a:lnTo>
                    <a:pt x="563511" y="373646"/>
                  </a:lnTo>
                  <a:lnTo>
                    <a:pt x="564108" y="372071"/>
                  </a:lnTo>
                  <a:lnTo>
                    <a:pt x="566229" y="371170"/>
                  </a:lnTo>
                  <a:lnTo>
                    <a:pt x="565975" y="370205"/>
                  </a:lnTo>
                  <a:lnTo>
                    <a:pt x="565873" y="369836"/>
                  </a:lnTo>
                  <a:lnTo>
                    <a:pt x="565746" y="369430"/>
                  </a:lnTo>
                  <a:lnTo>
                    <a:pt x="565708" y="368528"/>
                  </a:lnTo>
                  <a:lnTo>
                    <a:pt x="563727" y="366649"/>
                  </a:lnTo>
                  <a:lnTo>
                    <a:pt x="562013" y="365429"/>
                  </a:lnTo>
                  <a:lnTo>
                    <a:pt x="561555" y="365086"/>
                  </a:lnTo>
                  <a:lnTo>
                    <a:pt x="560209" y="363880"/>
                  </a:lnTo>
                  <a:lnTo>
                    <a:pt x="559625" y="363359"/>
                  </a:lnTo>
                  <a:lnTo>
                    <a:pt x="560133" y="362877"/>
                  </a:lnTo>
                  <a:lnTo>
                    <a:pt x="559244" y="362280"/>
                  </a:lnTo>
                  <a:lnTo>
                    <a:pt x="558774" y="360832"/>
                  </a:lnTo>
                  <a:lnTo>
                    <a:pt x="559142" y="359956"/>
                  </a:lnTo>
                  <a:lnTo>
                    <a:pt x="559473" y="359524"/>
                  </a:lnTo>
                  <a:lnTo>
                    <a:pt x="559041" y="359410"/>
                  </a:lnTo>
                  <a:lnTo>
                    <a:pt x="558596" y="359181"/>
                  </a:lnTo>
                  <a:lnTo>
                    <a:pt x="558177" y="358749"/>
                  </a:lnTo>
                  <a:lnTo>
                    <a:pt x="557923" y="358470"/>
                  </a:lnTo>
                  <a:lnTo>
                    <a:pt x="557555" y="358216"/>
                  </a:lnTo>
                  <a:lnTo>
                    <a:pt x="557161" y="358051"/>
                  </a:lnTo>
                  <a:lnTo>
                    <a:pt x="557326" y="357695"/>
                  </a:lnTo>
                  <a:lnTo>
                    <a:pt x="558114" y="355917"/>
                  </a:lnTo>
                  <a:lnTo>
                    <a:pt x="558317" y="355955"/>
                  </a:lnTo>
                  <a:lnTo>
                    <a:pt x="558711" y="356082"/>
                  </a:lnTo>
                  <a:lnTo>
                    <a:pt x="559447" y="356285"/>
                  </a:lnTo>
                  <a:lnTo>
                    <a:pt x="560171" y="356539"/>
                  </a:lnTo>
                  <a:lnTo>
                    <a:pt x="560946" y="356971"/>
                  </a:lnTo>
                  <a:lnTo>
                    <a:pt x="561098" y="357085"/>
                  </a:lnTo>
                  <a:lnTo>
                    <a:pt x="561390" y="355917"/>
                  </a:lnTo>
                  <a:lnTo>
                    <a:pt x="561606" y="354888"/>
                  </a:lnTo>
                  <a:lnTo>
                    <a:pt x="561721" y="354355"/>
                  </a:lnTo>
                  <a:lnTo>
                    <a:pt x="561035" y="352856"/>
                  </a:lnTo>
                  <a:lnTo>
                    <a:pt x="558266" y="351904"/>
                  </a:lnTo>
                  <a:lnTo>
                    <a:pt x="555917" y="346329"/>
                  </a:lnTo>
                  <a:lnTo>
                    <a:pt x="555917" y="357695"/>
                  </a:lnTo>
                  <a:lnTo>
                    <a:pt x="555282" y="357606"/>
                  </a:lnTo>
                  <a:lnTo>
                    <a:pt x="554850" y="357543"/>
                  </a:lnTo>
                  <a:lnTo>
                    <a:pt x="553669" y="357606"/>
                  </a:lnTo>
                  <a:lnTo>
                    <a:pt x="552399" y="357327"/>
                  </a:lnTo>
                  <a:lnTo>
                    <a:pt x="553135" y="356374"/>
                  </a:lnTo>
                  <a:lnTo>
                    <a:pt x="553326" y="355866"/>
                  </a:lnTo>
                  <a:lnTo>
                    <a:pt x="553770" y="355803"/>
                  </a:lnTo>
                  <a:lnTo>
                    <a:pt x="555917" y="357695"/>
                  </a:lnTo>
                  <a:lnTo>
                    <a:pt x="555917" y="346329"/>
                  </a:lnTo>
                  <a:lnTo>
                    <a:pt x="555142" y="344474"/>
                  </a:lnTo>
                  <a:lnTo>
                    <a:pt x="555612" y="343776"/>
                  </a:lnTo>
                  <a:lnTo>
                    <a:pt x="556031" y="342823"/>
                  </a:lnTo>
                  <a:lnTo>
                    <a:pt x="556895" y="342049"/>
                  </a:lnTo>
                  <a:lnTo>
                    <a:pt x="558495" y="340664"/>
                  </a:lnTo>
                  <a:lnTo>
                    <a:pt x="559460" y="339928"/>
                  </a:lnTo>
                  <a:lnTo>
                    <a:pt x="561822" y="338823"/>
                  </a:lnTo>
                  <a:lnTo>
                    <a:pt x="564730" y="340982"/>
                  </a:lnTo>
                  <a:lnTo>
                    <a:pt x="565670" y="340817"/>
                  </a:lnTo>
                  <a:lnTo>
                    <a:pt x="567918" y="341414"/>
                  </a:lnTo>
                  <a:lnTo>
                    <a:pt x="570826" y="342265"/>
                  </a:lnTo>
                  <a:lnTo>
                    <a:pt x="570750" y="342823"/>
                  </a:lnTo>
                  <a:lnTo>
                    <a:pt x="570674" y="343776"/>
                  </a:lnTo>
                  <a:lnTo>
                    <a:pt x="570306" y="345071"/>
                  </a:lnTo>
                  <a:lnTo>
                    <a:pt x="570039" y="345681"/>
                  </a:lnTo>
                  <a:lnTo>
                    <a:pt x="569836" y="346227"/>
                  </a:lnTo>
                  <a:lnTo>
                    <a:pt x="571525" y="347002"/>
                  </a:lnTo>
                  <a:lnTo>
                    <a:pt x="572528" y="347535"/>
                  </a:lnTo>
                  <a:lnTo>
                    <a:pt x="574090" y="348030"/>
                  </a:lnTo>
                  <a:lnTo>
                    <a:pt x="574636" y="347345"/>
                  </a:lnTo>
                  <a:lnTo>
                    <a:pt x="575068" y="347002"/>
                  </a:lnTo>
                  <a:lnTo>
                    <a:pt x="574459" y="345313"/>
                  </a:lnTo>
                  <a:lnTo>
                    <a:pt x="576287" y="344474"/>
                  </a:lnTo>
                  <a:lnTo>
                    <a:pt x="576808" y="342430"/>
                  </a:lnTo>
                  <a:lnTo>
                    <a:pt x="574522" y="342366"/>
                  </a:lnTo>
                  <a:lnTo>
                    <a:pt x="573963" y="342379"/>
                  </a:lnTo>
                  <a:lnTo>
                    <a:pt x="573722" y="342430"/>
                  </a:lnTo>
                  <a:lnTo>
                    <a:pt x="573544" y="342150"/>
                  </a:lnTo>
                  <a:lnTo>
                    <a:pt x="573582" y="341274"/>
                  </a:lnTo>
                  <a:lnTo>
                    <a:pt x="573900" y="341287"/>
                  </a:lnTo>
                  <a:lnTo>
                    <a:pt x="574395" y="341210"/>
                  </a:lnTo>
                  <a:lnTo>
                    <a:pt x="574535" y="341388"/>
                  </a:lnTo>
                  <a:lnTo>
                    <a:pt x="574624" y="341769"/>
                  </a:lnTo>
                  <a:lnTo>
                    <a:pt x="574522" y="342341"/>
                  </a:lnTo>
                  <a:lnTo>
                    <a:pt x="576872" y="342341"/>
                  </a:lnTo>
                  <a:lnTo>
                    <a:pt x="577291" y="341922"/>
                  </a:lnTo>
                  <a:lnTo>
                    <a:pt x="577850" y="341642"/>
                  </a:lnTo>
                  <a:close/>
                </a:path>
                <a:path w="1438910" h="775970">
                  <a:moveTo>
                    <a:pt x="589648" y="352793"/>
                  </a:moveTo>
                  <a:close/>
                </a:path>
                <a:path w="1438910" h="775970">
                  <a:moveTo>
                    <a:pt x="590435" y="353326"/>
                  </a:moveTo>
                  <a:lnTo>
                    <a:pt x="589876" y="352996"/>
                  </a:lnTo>
                  <a:lnTo>
                    <a:pt x="589635" y="352818"/>
                  </a:lnTo>
                  <a:lnTo>
                    <a:pt x="590435" y="353326"/>
                  </a:lnTo>
                  <a:close/>
                </a:path>
                <a:path w="1438910" h="775970">
                  <a:moveTo>
                    <a:pt x="591439" y="349745"/>
                  </a:moveTo>
                  <a:lnTo>
                    <a:pt x="591273" y="349961"/>
                  </a:lnTo>
                  <a:lnTo>
                    <a:pt x="591134" y="350215"/>
                  </a:lnTo>
                  <a:lnTo>
                    <a:pt x="590981" y="350469"/>
                  </a:lnTo>
                  <a:lnTo>
                    <a:pt x="591096" y="350596"/>
                  </a:lnTo>
                  <a:lnTo>
                    <a:pt x="591235" y="350393"/>
                  </a:lnTo>
                  <a:lnTo>
                    <a:pt x="591299" y="350177"/>
                  </a:lnTo>
                  <a:lnTo>
                    <a:pt x="591362" y="349961"/>
                  </a:lnTo>
                  <a:lnTo>
                    <a:pt x="591439" y="349745"/>
                  </a:lnTo>
                  <a:close/>
                </a:path>
                <a:path w="1438910" h="775970">
                  <a:moveTo>
                    <a:pt x="593559" y="329272"/>
                  </a:moveTo>
                  <a:lnTo>
                    <a:pt x="593039" y="327698"/>
                  </a:lnTo>
                  <a:lnTo>
                    <a:pt x="592023" y="326263"/>
                  </a:lnTo>
                  <a:lnTo>
                    <a:pt x="590270" y="325107"/>
                  </a:lnTo>
                  <a:lnTo>
                    <a:pt x="590486" y="324878"/>
                  </a:lnTo>
                  <a:lnTo>
                    <a:pt x="590867" y="324586"/>
                  </a:lnTo>
                  <a:lnTo>
                    <a:pt x="590550" y="324523"/>
                  </a:lnTo>
                  <a:lnTo>
                    <a:pt x="590765" y="324294"/>
                  </a:lnTo>
                  <a:lnTo>
                    <a:pt x="590931" y="324535"/>
                  </a:lnTo>
                  <a:lnTo>
                    <a:pt x="591261" y="324294"/>
                  </a:lnTo>
                  <a:lnTo>
                    <a:pt x="591439" y="324167"/>
                  </a:lnTo>
                  <a:lnTo>
                    <a:pt x="591870" y="324015"/>
                  </a:lnTo>
                  <a:lnTo>
                    <a:pt x="592251" y="324053"/>
                  </a:lnTo>
                  <a:lnTo>
                    <a:pt x="591756" y="323621"/>
                  </a:lnTo>
                  <a:lnTo>
                    <a:pt x="591286" y="323151"/>
                  </a:lnTo>
                  <a:lnTo>
                    <a:pt x="590562" y="321843"/>
                  </a:lnTo>
                  <a:lnTo>
                    <a:pt x="590550" y="319608"/>
                  </a:lnTo>
                  <a:lnTo>
                    <a:pt x="590511" y="318985"/>
                  </a:lnTo>
                  <a:lnTo>
                    <a:pt x="589953" y="319214"/>
                  </a:lnTo>
                  <a:lnTo>
                    <a:pt x="589749" y="319608"/>
                  </a:lnTo>
                  <a:lnTo>
                    <a:pt x="589432" y="319506"/>
                  </a:lnTo>
                  <a:lnTo>
                    <a:pt x="588530" y="320014"/>
                  </a:lnTo>
                  <a:lnTo>
                    <a:pt x="587717" y="320675"/>
                  </a:lnTo>
                  <a:lnTo>
                    <a:pt x="586841" y="321106"/>
                  </a:lnTo>
                  <a:lnTo>
                    <a:pt x="587324" y="321106"/>
                  </a:lnTo>
                  <a:lnTo>
                    <a:pt x="587387" y="324891"/>
                  </a:lnTo>
                  <a:lnTo>
                    <a:pt x="588111" y="325183"/>
                  </a:lnTo>
                  <a:lnTo>
                    <a:pt x="589800" y="326275"/>
                  </a:lnTo>
                  <a:lnTo>
                    <a:pt x="590372" y="326682"/>
                  </a:lnTo>
                  <a:lnTo>
                    <a:pt x="591007" y="327088"/>
                  </a:lnTo>
                  <a:lnTo>
                    <a:pt x="589165" y="329653"/>
                  </a:lnTo>
                  <a:lnTo>
                    <a:pt x="588657" y="329768"/>
                  </a:lnTo>
                  <a:lnTo>
                    <a:pt x="588213" y="329780"/>
                  </a:lnTo>
                  <a:lnTo>
                    <a:pt x="587781" y="329780"/>
                  </a:lnTo>
                  <a:lnTo>
                    <a:pt x="587883" y="331736"/>
                  </a:lnTo>
                  <a:lnTo>
                    <a:pt x="588949" y="332409"/>
                  </a:lnTo>
                  <a:lnTo>
                    <a:pt x="589864" y="333184"/>
                  </a:lnTo>
                  <a:lnTo>
                    <a:pt x="590016" y="334670"/>
                  </a:lnTo>
                  <a:lnTo>
                    <a:pt x="589140" y="335419"/>
                  </a:lnTo>
                  <a:lnTo>
                    <a:pt x="591121" y="336016"/>
                  </a:lnTo>
                  <a:lnTo>
                    <a:pt x="590880" y="335064"/>
                  </a:lnTo>
                  <a:lnTo>
                    <a:pt x="591604" y="334645"/>
                  </a:lnTo>
                  <a:lnTo>
                    <a:pt x="592302" y="334352"/>
                  </a:lnTo>
                  <a:lnTo>
                    <a:pt x="593013" y="334213"/>
                  </a:lnTo>
                  <a:lnTo>
                    <a:pt x="593369" y="333324"/>
                  </a:lnTo>
                  <a:lnTo>
                    <a:pt x="593432" y="332841"/>
                  </a:lnTo>
                  <a:lnTo>
                    <a:pt x="592899" y="332409"/>
                  </a:lnTo>
                  <a:lnTo>
                    <a:pt x="592416" y="331838"/>
                  </a:lnTo>
                  <a:lnTo>
                    <a:pt x="592048" y="331025"/>
                  </a:lnTo>
                  <a:lnTo>
                    <a:pt x="592391" y="330746"/>
                  </a:lnTo>
                  <a:lnTo>
                    <a:pt x="592683" y="330441"/>
                  </a:lnTo>
                  <a:lnTo>
                    <a:pt x="592988" y="330174"/>
                  </a:lnTo>
                  <a:lnTo>
                    <a:pt x="593102" y="329780"/>
                  </a:lnTo>
                  <a:lnTo>
                    <a:pt x="593280" y="329539"/>
                  </a:lnTo>
                  <a:lnTo>
                    <a:pt x="593559" y="329272"/>
                  </a:lnTo>
                  <a:close/>
                </a:path>
                <a:path w="1438910" h="775970">
                  <a:moveTo>
                    <a:pt x="611479" y="335597"/>
                  </a:moveTo>
                  <a:lnTo>
                    <a:pt x="611352" y="335483"/>
                  </a:lnTo>
                  <a:lnTo>
                    <a:pt x="611289" y="335165"/>
                  </a:lnTo>
                  <a:lnTo>
                    <a:pt x="611124" y="334733"/>
                  </a:lnTo>
                  <a:lnTo>
                    <a:pt x="609904" y="334556"/>
                  </a:lnTo>
                  <a:lnTo>
                    <a:pt x="608876" y="334568"/>
                  </a:lnTo>
                  <a:lnTo>
                    <a:pt x="608342" y="334695"/>
                  </a:lnTo>
                  <a:lnTo>
                    <a:pt x="608342" y="336486"/>
                  </a:lnTo>
                  <a:lnTo>
                    <a:pt x="607656" y="336359"/>
                  </a:lnTo>
                  <a:lnTo>
                    <a:pt x="607771" y="336118"/>
                  </a:lnTo>
                  <a:lnTo>
                    <a:pt x="607999" y="335927"/>
                  </a:lnTo>
                  <a:lnTo>
                    <a:pt x="608164" y="336016"/>
                  </a:lnTo>
                  <a:lnTo>
                    <a:pt x="608304" y="336042"/>
                  </a:lnTo>
                  <a:lnTo>
                    <a:pt x="608342" y="336486"/>
                  </a:lnTo>
                  <a:lnTo>
                    <a:pt x="608342" y="334695"/>
                  </a:lnTo>
                  <a:lnTo>
                    <a:pt x="608139" y="334733"/>
                  </a:lnTo>
                  <a:lnTo>
                    <a:pt x="608025" y="335483"/>
                  </a:lnTo>
                  <a:lnTo>
                    <a:pt x="607199" y="336359"/>
                  </a:lnTo>
                  <a:lnTo>
                    <a:pt x="606844" y="336588"/>
                  </a:lnTo>
                  <a:lnTo>
                    <a:pt x="607809" y="336905"/>
                  </a:lnTo>
                  <a:lnTo>
                    <a:pt x="608914" y="336867"/>
                  </a:lnTo>
                  <a:lnTo>
                    <a:pt x="609714" y="336486"/>
                  </a:lnTo>
                  <a:lnTo>
                    <a:pt x="610374" y="336181"/>
                  </a:lnTo>
                  <a:lnTo>
                    <a:pt x="610641" y="336118"/>
                  </a:lnTo>
                  <a:lnTo>
                    <a:pt x="610946" y="335927"/>
                  </a:lnTo>
                  <a:lnTo>
                    <a:pt x="611479" y="335597"/>
                  </a:lnTo>
                  <a:close/>
                </a:path>
                <a:path w="1438910" h="775970">
                  <a:moveTo>
                    <a:pt x="634225" y="349313"/>
                  </a:moveTo>
                  <a:lnTo>
                    <a:pt x="634085" y="349389"/>
                  </a:lnTo>
                  <a:lnTo>
                    <a:pt x="634034" y="349580"/>
                  </a:lnTo>
                  <a:lnTo>
                    <a:pt x="634060" y="349732"/>
                  </a:lnTo>
                  <a:lnTo>
                    <a:pt x="634161" y="349465"/>
                  </a:lnTo>
                  <a:lnTo>
                    <a:pt x="634225" y="349313"/>
                  </a:lnTo>
                  <a:close/>
                </a:path>
                <a:path w="1438910" h="775970">
                  <a:moveTo>
                    <a:pt x="640321" y="350329"/>
                  </a:moveTo>
                  <a:lnTo>
                    <a:pt x="639267" y="348869"/>
                  </a:lnTo>
                  <a:lnTo>
                    <a:pt x="638429" y="349796"/>
                  </a:lnTo>
                  <a:lnTo>
                    <a:pt x="637578" y="350075"/>
                  </a:lnTo>
                  <a:lnTo>
                    <a:pt x="636828" y="351294"/>
                  </a:lnTo>
                  <a:lnTo>
                    <a:pt x="637235" y="351396"/>
                  </a:lnTo>
                  <a:lnTo>
                    <a:pt x="637603" y="351548"/>
                  </a:lnTo>
                  <a:lnTo>
                    <a:pt x="637870" y="351853"/>
                  </a:lnTo>
                  <a:lnTo>
                    <a:pt x="638098" y="351878"/>
                  </a:lnTo>
                  <a:lnTo>
                    <a:pt x="639622" y="350850"/>
                  </a:lnTo>
                  <a:lnTo>
                    <a:pt x="640321" y="350329"/>
                  </a:lnTo>
                  <a:close/>
                </a:path>
                <a:path w="1438910" h="775970">
                  <a:moveTo>
                    <a:pt x="655980" y="350761"/>
                  </a:moveTo>
                  <a:lnTo>
                    <a:pt x="655142" y="349554"/>
                  </a:lnTo>
                  <a:lnTo>
                    <a:pt x="654138" y="348424"/>
                  </a:lnTo>
                  <a:lnTo>
                    <a:pt x="652868" y="347446"/>
                  </a:lnTo>
                  <a:lnTo>
                    <a:pt x="652729" y="347319"/>
                  </a:lnTo>
                  <a:lnTo>
                    <a:pt x="652297" y="346989"/>
                  </a:lnTo>
                  <a:lnTo>
                    <a:pt x="651840" y="346684"/>
                  </a:lnTo>
                  <a:lnTo>
                    <a:pt x="651344" y="346392"/>
                  </a:lnTo>
                  <a:lnTo>
                    <a:pt x="650786" y="349250"/>
                  </a:lnTo>
                  <a:lnTo>
                    <a:pt x="652614" y="349415"/>
                  </a:lnTo>
                  <a:lnTo>
                    <a:pt x="654304" y="350062"/>
                  </a:lnTo>
                  <a:lnTo>
                    <a:pt x="655980" y="350761"/>
                  </a:lnTo>
                  <a:close/>
                </a:path>
                <a:path w="1438910" h="775970">
                  <a:moveTo>
                    <a:pt x="664565" y="349910"/>
                  </a:moveTo>
                  <a:lnTo>
                    <a:pt x="664108" y="349491"/>
                  </a:lnTo>
                  <a:lnTo>
                    <a:pt x="663663" y="349097"/>
                  </a:lnTo>
                  <a:lnTo>
                    <a:pt x="663206" y="348754"/>
                  </a:lnTo>
                  <a:lnTo>
                    <a:pt x="663143" y="349021"/>
                  </a:lnTo>
                  <a:lnTo>
                    <a:pt x="663092" y="349326"/>
                  </a:lnTo>
                  <a:lnTo>
                    <a:pt x="663003" y="349618"/>
                  </a:lnTo>
                  <a:lnTo>
                    <a:pt x="663562" y="349707"/>
                  </a:lnTo>
                  <a:lnTo>
                    <a:pt x="664070" y="349834"/>
                  </a:lnTo>
                  <a:lnTo>
                    <a:pt x="664565" y="349910"/>
                  </a:lnTo>
                  <a:close/>
                </a:path>
                <a:path w="1438910" h="775970">
                  <a:moveTo>
                    <a:pt x="665149" y="382193"/>
                  </a:moveTo>
                  <a:lnTo>
                    <a:pt x="665086" y="381406"/>
                  </a:lnTo>
                  <a:lnTo>
                    <a:pt x="665010" y="380644"/>
                  </a:lnTo>
                  <a:lnTo>
                    <a:pt x="665073" y="379945"/>
                  </a:lnTo>
                  <a:lnTo>
                    <a:pt x="664908" y="379780"/>
                  </a:lnTo>
                  <a:lnTo>
                    <a:pt x="662774" y="382320"/>
                  </a:lnTo>
                  <a:lnTo>
                    <a:pt x="665149" y="382193"/>
                  </a:lnTo>
                  <a:close/>
                </a:path>
                <a:path w="1438910" h="775970">
                  <a:moveTo>
                    <a:pt x="668210" y="265747"/>
                  </a:moveTo>
                  <a:lnTo>
                    <a:pt x="665568" y="263842"/>
                  </a:lnTo>
                  <a:lnTo>
                    <a:pt x="664451" y="263448"/>
                  </a:lnTo>
                  <a:lnTo>
                    <a:pt x="663473" y="265125"/>
                  </a:lnTo>
                  <a:lnTo>
                    <a:pt x="663524" y="265760"/>
                  </a:lnTo>
                  <a:lnTo>
                    <a:pt x="664857" y="265658"/>
                  </a:lnTo>
                  <a:lnTo>
                    <a:pt x="666076" y="266065"/>
                  </a:lnTo>
                  <a:lnTo>
                    <a:pt x="667270" y="266890"/>
                  </a:lnTo>
                  <a:lnTo>
                    <a:pt x="667651" y="266534"/>
                  </a:lnTo>
                  <a:lnTo>
                    <a:pt x="668185" y="266115"/>
                  </a:lnTo>
                  <a:lnTo>
                    <a:pt x="668210" y="265747"/>
                  </a:lnTo>
                  <a:close/>
                </a:path>
                <a:path w="1438910" h="775970">
                  <a:moveTo>
                    <a:pt x="680059" y="275704"/>
                  </a:moveTo>
                  <a:close/>
                </a:path>
                <a:path w="1438910" h="775970">
                  <a:moveTo>
                    <a:pt x="682421" y="366649"/>
                  </a:moveTo>
                  <a:lnTo>
                    <a:pt x="682117" y="366293"/>
                  </a:lnTo>
                  <a:lnTo>
                    <a:pt x="681405" y="365861"/>
                  </a:lnTo>
                  <a:lnTo>
                    <a:pt x="681024" y="365480"/>
                  </a:lnTo>
                  <a:lnTo>
                    <a:pt x="680529" y="364959"/>
                  </a:lnTo>
                  <a:lnTo>
                    <a:pt x="680288" y="364693"/>
                  </a:lnTo>
                  <a:lnTo>
                    <a:pt x="680135" y="364794"/>
                  </a:lnTo>
                  <a:lnTo>
                    <a:pt x="679983" y="364909"/>
                  </a:lnTo>
                  <a:lnTo>
                    <a:pt x="679424" y="365302"/>
                  </a:lnTo>
                  <a:lnTo>
                    <a:pt x="679030" y="365620"/>
                  </a:lnTo>
                  <a:lnTo>
                    <a:pt x="678675" y="365950"/>
                  </a:lnTo>
                  <a:lnTo>
                    <a:pt x="680186" y="368604"/>
                  </a:lnTo>
                  <a:lnTo>
                    <a:pt x="682421" y="366649"/>
                  </a:lnTo>
                  <a:close/>
                </a:path>
                <a:path w="1438910" h="775970">
                  <a:moveTo>
                    <a:pt x="690245" y="272262"/>
                  </a:moveTo>
                  <a:lnTo>
                    <a:pt x="690118" y="272135"/>
                  </a:lnTo>
                  <a:lnTo>
                    <a:pt x="690003" y="271983"/>
                  </a:lnTo>
                  <a:lnTo>
                    <a:pt x="689876" y="271856"/>
                  </a:lnTo>
                  <a:lnTo>
                    <a:pt x="689698" y="272148"/>
                  </a:lnTo>
                  <a:lnTo>
                    <a:pt x="689495" y="272415"/>
                  </a:lnTo>
                  <a:lnTo>
                    <a:pt x="689381" y="272732"/>
                  </a:lnTo>
                  <a:lnTo>
                    <a:pt x="689584" y="272999"/>
                  </a:lnTo>
                  <a:lnTo>
                    <a:pt x="689711" y="273126"/>
                  </a:lnTo>
                  <a:lnTo>
                    <a:pt x="690245" y="272262"/>
                  </a:lnTo>
                  <a:close/>
                </a:path>
                <a:path w="1438910" h="775970">
                  <a:moveTo>
                    <a:pt x="721271" y="348678"/>
                  </a:moveTo>
                  <a:lnTo>
                    <a:pt x="721093" y="348538"/>
                  </a:lnTo>
                  <a:lnTo>
                    <a:pt x="721004" y="348411"/>
                  </a:lnTo>
                  <a:lnTo>
                    <a:pt x="720852" y="348411"/>
                  </a:lnTo>
                  <a:lnTo>
                    <a:pt x="720686" y="348424"/>
                  </a:lnTo>
                  <a:lnTo>
                    <a:pt x="720534" y="348424"/>
                  </a:lnTo>
                  <a:lnTo>
                    <a:pt x="720648" y="348653"/>
                  </a:lnTo>
                  <a:lnTo>
                    <a:pt x="720902" y="349084"/>
                  </a:lnTo>
                  <a:lnTo>
                    <a:pt x="721220" y="348907"/>
                  </a:lnTo>
                  <a:lnTo>
                    <a:pt x="721245" y="348780"/>
                  </a:lnTo>
                  <a:close/>
                </a:path>
                <a:path w="1438910" h="775970">
                  <a:moveTo>
                    <a:pt x="738428" y="230136"/>
                  </a:moveTo>
                  <a:lnTo>
                    <a:pt x="731570" y="222097"/>
                  </a:lnTo>
                  <a:lnTo>
                    <a:pt x="732256" y="223304"/>
                  </a:lnTo>
                  <a:lnTo>
                    <a:pt x="732726" y="224129"/>
                  </a:lnTo>
                  <a:lnTo>
                    <a:pt x="732955" y="225044"/>
                  </a:lnTo>
                  <a:lnTo>
                    <a:pt x="732955" y="225869"/>
                  </a:lnTo>
                  <a:lnTo>
                    <a:pt x="738428" y="230136"/>
                  </a:lnTo>
                  <a:close/>
                </a:path>
                <a:path w="1438910" h="775970">
                  <a:moveTo>
                    <a:pt x="739165" y="210273"/>
                  </a:moveTo>
                  <a:lnTo>
                    <a:pt x="736333" y="208889"/>
                  </a:lnTo>
                  <a:lnTo>
                    <a:pt x="734733" y="206819"/>
                  </a:lnTo>
                  <a:lnTo>
                    <a:pt x="734390" y="203339"/>
                  </a:lnTo>
                  <a:lnTo>
                    <a:pt x="734364" y="202793"/>
                  </a:lnTo>
                  <a:lnTo>
                    <a:pt x="734402" y="202158"/>
                  </a:lnTo>
                  <a:lnTo>
                    <a:pt x="731608" y="208394"/>
                  </a:lnTo>
                  <a:lnTo>
                    <a:pt x="733145" y="209042"/>
                  </a:lnTo>
                  <a:lnTo>
                    <a:pt x="733298" y="209511"/>
                  </a:lnTo>
                  <a:lnTo>
                    <a:pt x="733717" y="210426"/>
                  </a:lnTo>
                  <a:lnTo>
                    <a:pt x="734009" y="211175"/>
                  </a:lnTo>
                  <a:lnTo>
                    <a:pt x="734377" y="211861"/>
                  </a:lnTo>
                  <a:lnTo>
                    <a:pt x="730605" y="210642"/>
                  </a:lnTo>
                  <a:lnTo>
                    <a:pt x="728141" y="216141"/>
                  </a:lnTo>
                  <a:lnTo>
                    <a:pt x="729386" y="218300"/>
                  </a:lnTo>
                  <a:lnTo>
                    <a:pt x="729640" y="218401"/>
                  </a:lnTo>
                  <a:lnTo>
                    <a:pt x="730237" y="217893"/>
                  </a:lnTo>
                  <a:lnTo>
                    <a:pt x="731951" y="216611"/>
                  </a:lnTo>
                  <a:lnTo>
                    <a:pt x="737438" y="211543"/>
                  </a:lnTo>
                  <a:lnTo>
                    <a:pt x="737844" y="211366"/>
                  </a:lnTo>
                  <a:lnTo>
                    <a:pt x="738581" y="210896"/>
                  </a:lnTo>
                  <a:lnTo>
                    <a:pt x="738898" y="210604"/>
                  </a:lnTo>
                  <a:lnTo>
                    <a:pt x="739165" y="210273"/>
                  </a:lnTo>
                  <a:close/>
                </a:path>
                <a:path w="1438910" h="775970">
                  <a:moveTo>
                    <a:pt x="741286" y="216623"/>
                  </a:moveTo>
                  <a:lnTo>
                    <a:pt x="738835" y="215353"/>
                  </a:lnTo>
                  <a:lnTo>
                    <a:pt x="736396" y="217830"/>
                  </a:lnTo>
                  <a:lnTo>
                    <a:pt x="736727" y="219024"/>
                  </a:lnTo>
                  <a:lnTo>
                    <a:pt x="737044" y="220256"/>
                  </a:lnTo>
                  <a:lnTo>
                    <a:pt x="737400" y="221488"/>
                  </a:lnTo>
                  <a:lnTo>
                    <a:pt x="739800" y="222453"/>
                  </a:lnTo>
                  <a:lnTo>
                    <a:pt x="739571" y="220294"/>
                  </a:lnTo>
                  <a:lnTo>
                    <a:pt x="741095" y="218516"/>
                  </a:lnTo>
                  <a:lnTo>
                    <a:pt x="741286" y="216623"/>
                  </a:lnTo>
                  <a:close/>
                </a:path>
                <a:path w="1438910" h="775970">
                  <a:moveTo>
                    <a:pt x="743826" y="236613"/>
                  </a:moveTo>
                  <a:lnTo>
                    <a:pt x="743813" y="236474"/>
                  </a:lnTo>
                  <a:lnTo>
                    <a:pt x="741959" y="234289"/>
                  </a:lnTo>
                  <a:lnTo>
                    <a:pt x="741578" y="234683"/>
                  </a:lnTo>
                  <a:lnTo>
                    <a:pt x="741133" y="235026"/>
                  </a:lnTo>
                  <a:lnTo>
                    <a:pt x="740473" y="235445"/>
                  </a:lnTo>
                  <a:lnTo>
                    <a:pt x="743826" y="236702"/>
                  </a:lnTo>
                  <a:close/>
                </a:path>
                <a:path w="1438910" h="775970">
                  <a:moveTo>
                    <a:pt x="744347" y="219316"/>
                  </a:moveTo>
                  <a:lnTo>
                    <a:pt x="744220" y="219189"/>
                  </a:lnTo>
                  <a:lnTo>
                    <a:pt x="744093" y="219062"/>
                  </a:lnTo>
                  <a:lnTo>
                    <a:pt x="743800" y="218973"/>
                  </a:lnTo>
                  <a:lnTo>
                    <a:pt x="743635" y="218998"/>
                  </a:lnTo>
                  <a:lnTo>
                    <a:pt x="743470" y="219024"/>
                  </a:lnTo>
                  <a:lnTo>
                    <a:pt x="743521" y="219290"/>
                  </a:lnTo>
                  <a:lnTo>
                    <a:pt x="743585" y="219583"/>
                  </a:lnTo>
                  <a:lnTo>
                    <a:pt x="743648" y="219875"/>
                  </a:lnTo>
                  <a:lnTo>
                    <a:pt x="744118" y="219494"/>
                  </a:lnTo>
                  <a:lnTo>
                    <a:pt x="744347" y="219316"/>
                  </a:lnTo>
                  <a:close/>
                </a:path>
                <a:path w="1438910" h="775970">
                  <a:moveTo>
                    <a:pt x="745172" y="202958"/>
                  </a:moveTo>
                  <a:lnTo>
                    <a:pt x="744410" y="203174"/>
                  </a:lnTo>
                  <a:lnTo>
                    <a:pt x="743686" y="203390"/>
                  </a:lnTo>
                  <a:lnTo>
                    <a:pt x="742988" y="203644"/>
                  </a:lnTo>
                  <a:lnTo>
                    <a:pt x="742772" y="203733"/>
                  </a:lnTo>
                  <a:lnTo>
                    <a:pt x="742543" y="203796"/>
                  </a:lnTo>
                  <a:lnTo>
                    <a:pt x="742022" y="204050"/>
                  </a:lnTo>
                  <a:lnTo>
                    <a:pt x="741718" y="204508"/>
                  </a:lnTo>
                  <a:lnTo>
                    <a:pt x="741438" y="205232"/>
                  </a:lnTo>
                  <a:lnTo>
                    <a:pt x="741375" y="205524"/>
                  </a:lnTo>
                  <a:lnTo>
                    <a:pt x="741451" y="205828"/>
                  </a:lnTo>
                  <a:lnTo>
                    <a:pt x="741641" y="206146"/>
                  </a:lnTo>
                  <a:lnTo>
                    <a:pt x="741768" y="206298"/>
                  </a:lnTo>
                  <a:lnTo>
                    <a:pt x="742340" y="205600"/>
                  </a:lnTo>
                  <a:lnTo>
                    <a:pt x="743077" y="204838"/>
                  </a:lnTo>
                  <a:lnTo>
                    <a:pt x="743331" y="204597"/>
                  </a:lnTo>
                  <a:lnTo>
                    <a:pt x="743927" y="204012"/>
                  </a:lnTo>
                  <a:lnTo>
                    <a:pt x="744537" y="203479"/>
                  </a:lnTo>
                  <a:lnTo>
                    <a:pt x="745172" y="202958"/>
                  </a:lnTo>
                  <a:close/>
                </a:path>
                <a:path w="1438910" h="775970">
                  <a:moveTo>
                    <a:pt x="745401" y="226441"/>
                  </a:moveTo>
                  <a:lnTo>
                    <a:pt x="740549" y="224193"/>
                  </a:lnTo>
                  <a:lnTo>
                    <a:pt x="740333" y="224104"/>
                  </a:lnTo>
                  <a:lnTo>
                    <a:pt x="740270" y="223951"/>
                  </a:lnTo>
                  <a:lnTo>
                    <a:pt x="737908" y="223139"/>
                  </a:lnTo>
                  <a:lnTo>
                    <a:pt x="738174" y="223989"/>
                  </a:lnTo>
                  <a:lnTo>
                    <a:pt x="738632" y="225183"/>
                  </a:lnTo>
                  <a:lnTo>
                    <a:pt x="739559" y="225920"/>
                  </a:lnTo>
                  <a:lnTo>
                    <a:pt x="741184" y="226479"/>
                  </a:lnTo>
                  <a:lnTo>
                    <a:pt x="742226" y="226136"/>
                  </a:lnTo>
                  <a:lnTo>
                    <a:pt x="743940" y="226199"/>
                  </a:lnTo>
                  <a:lnTo>
                    <a:pt x="744715" y="227368"/>
                  </a:lnTo>
                  <a:lnTo>
                    <a:pt x="745401" y="226441"/>
                  </a:lnTo>
                  <a:close/>
                </a:path>
                <a:path w="1438910" h="775970">
                  <a:moveTo>
                    <a:pt x="745655" y="355765"/>
                  </a:moveTo>
                  <a:lnTo>
                    <a:pt x="745591" y="355638"/>
                  </a:lnTo>
                  <a:lnTo>
                    <a:pt x="745337" y="355777"/>
                  </a:lnTo>
                  <a:lnTo>
                    <a:pt x="745070" y="355917"/>
                  </a:lnTo>
                  <a:lnTo>
                    <a:pt x="744829" y="356069"/>
                  </a:lnTo>
                  <a:lnTo>
                    <a:pt x="744143" y="356489"/>
                  </a:lnTo>
                  <a:lnTo>
                    <a:pt x="743470" y="356870"/>
                  </a:lnTo>
                  <a:lnTo>
                    <a:pt x="742797" y="357238"/>
                  </a:lnTo>
                  <a:lnTo>
                    <a:pt x="742924" y="357263"/>
                  </a:lnTo>
                  <a:lnTo>
                    <a:pt x="745655" y="355765"/>
                  </a:lnTo>
                  <a:close/>
                </a:path>
                <a:path w="1438910" h="775970">
                  <a:moveTo>
                    <a:pt x="747445" y="203415"/>
                  </a:moveTo>
                  <a:lnTo>
                    <a:pt x="747344" y="202971"/>
                  </a:lnTo>
                  <a:lnTo>
                    <a:pt x="747090" y="202425"/>
                  </a:lnTo>
                  <a:lnTo>
                    <a:pt x="746874" y="202488"/>
                  </a:lnTo>
                  <a:lnTo>
                    <a:pt x="746467" y="202603"/>
                  </a:lnTo>
                  <a:lnTo>
                    <a:pt x="746912" y="202971"/>
                  </a:lnTo>
                  <a:lnTo>
                    <a:pt x="747229" y="203377"/>
                  </a:lnTo>
                  <a:lnTo>
                    <a:pt x="747420" y="203796"/>
                  </a:lnTo>
                  <a:lnTo>
                    <a:pt x="747445" y="203415"/>
                  </a:lnTo>
                  <a:close/>
                </a:path>
                <a:path w="1438910" h="775970">
                  <a:moveTo>
                    <a:pt x="753300" y="228447"/>
                  </a:moveTo>
                  <a:lnTo>
                    <a:pt x="752233" y="228092"/>
                  </a:lnTo>
                  <a:lnTo>
                    <a:pt x="749985" y="228269"/>
                  </a:lnTo>
                  <a:lnTo>
                    <a:pt x="748195" y="230314"/>
                  </a:lnTo>
                  <a:lnTo>
                    <a:pt x="746061" y="229920"/>
                  </a:lnTo>
                  <a:lnTo>
                    <a:pt x="745172" y="229171"/>
                  </a:lnTo>
                  <a:lnTo>
                    <a:pt x="744537" y="228193"/>
                  </a:lnTo>
                  <a:lnTo>
                    <a:pt x="742734" y="227901"/>
                  </a:lnTo>
                  <a:lnTo>
                    <a:pt x="742111" y="228904"/>
                  </a:lnTo>
                  <a:lnTo>
                    <a:pt x="741807" y="230784"/>
                  </a:lnTo>
                  <a:lnTo>
                    <a:pt x="741641" y="232651"/>
                  </a:lnTo>
                  <a:lnTo>
                    <a:pt x="742657" y="233451"/>
                  </a:lnTo>
                  <a:lnTo>
                    <a:pt x="744347" y="234442"/>
                  </a:lnTo>
                  <a:lnTo>
                    <a:pt x="745959" y="235419"/>
                  </a:lnTo>
                  <a:lnTo>
                    <a:pt x="747649" y="236105"/>
                  </a:lnTo>
                  <a:lnTo>
                    <a:pt x="749833" y="235204"/>
                  </a:lnTo>
                  <a:lnTo>
                    <a:pt x="749973" y="234861"/>
                  </a:lnTo>
                  <a:lnTo>
                    <a:pt x="750303" y="234200"/>
                  </a:lnTo>
                  <a:lnTo>
                    <a:pt x="749998" y="234162"/>
                  </a:lnTo>
                  <a:lnTo>
                    <a:pt x="750531" y="233730"/>
                  </a:lnTo>
                  <a:lnTo>
                    <a:pt x="751281" y="232194"/>
                  </a:lnTo>
                  <a:lnTo>
                    <a:pt x="752157" y="230759"/>
                  </a:lnTo>
                  <a:lnTo>
                    <a:pt x="752500" y="230314"/>
                  </a:lnTo>
                  <a:lnTo>
                    <a:pt x="753198" y="229412"/>
                  </a:lnTo>
                  <a:lnTo>
                    <a:pt x="753300" y="228447"/>
                  </a:lnTo>
                  <a:close/>
                </a:path>
                <a:path w="1438910" h="775970">
                  <a:moveTo>
                    <a:pt x="753656" y="376999"/>
                  </a:moveTo>
                  <a:lnTo>
                    <a:pt x="753427" y="376656"/>
                  </a:lnTo>
                  <a:lnTo>
                    <a:pt x="753237" y="376948"/>
                  </a:lnTo>
                  <a:lnTo>
                    <a:pt x="753656" y="376999"/>
                  </a:lnTo>
                  <a:close/>
                </a:path>
                <a:path w="1438910" h="775970">
                  <a:moveTo>
                    <a:pt x="755027" y="227342"/>
                  </a:moveTo>
                  <a:lnTo>
                    <a:pt x="754570" y="227330"/>
                  </a:lnTo>
                  <a:lnTo>
                    <a:pt x="754151" y="227520"/>
                  </a:lnTo>
                  <a:lnTo>
                    <a:pt x="753745" y="227876"/>
                  </a:lnTo>
                  <a:lnTo>
                    <a:pt x="753872" y="227926"/>
                  </a:lnTo>
                  <a:lnTo>
                    <a:pt x="754049" y="228003"/>
                  </a:lnTo>
                  <a:lnTo>
                    <a:pt x="754303" y="228092"/>
                  </a:lnTo>
                  <a:lnTo>
                    <a:pt x="754532" y="227825"/>
                  </a:lnTo>
                  <a:lnTo>
                    <a:pt x="754773" y="227584"/>
                  </a:lnTo>
                  <a:lnTo>
                    <a:pt x="755027" y="227342"/>
                  </a:lnTo>
                  <a:close/>
                </a:path>
                <a:path w="1438910" h="775970">
                  <a:moveTo>
                    <a:pt x="756742" y="228676"/>
                  </a:moveTo>
                  <a:lnTo>
                    <a:pt x="756716" y="228511"/>
                  </a:lnTo>
                  <a:lnTo>
                    <a:pt x="756666" y="228333"/>
                  </a:lnTo>
                  <a:lnTo>
                    <a:pt x="756513" y="228511"/>
                  </a:lnTo>
                  <a:lnTo>
                    <a:pt x="756234" y="228854"/>
                  </a:lnTo>
                  <a:lnTo>
                    <a:pt x="756462" y="228942"/>
                  </a:lnTo>
                  <a:lnTo>
                    <a:pt x="756640" y="228904"/>
                  </a:lnTo>
                  <a:lnTo>
                    <a:pt x="756742" y="228676"/>
                  </a:lnTo>
                  <a:close/>
                </a:path>
                <a:path w="1438910" h="775970">
                  <a:moveTo>
                    <a:pt x="764057" y="294043"/>
                  </a:moveTo>
                  <a:lnTo>
                    <a:pt x="763282" y="293776"/>
                  </a:lnTo>
                  <a:lnTo>
                    <a:pt x="762508" y="293535"/>
                  </a:lnTo>
                  <a:lnTo>
                    <a:pt x="761733" y="293281"/>
                  </a:lnTo>
                  <a:lnTo>
                    <a:pt x="762266" y="293852"/>
                  </a:lnTo>
                  <a:lnTo>
                    <a:pt x="762927" y="294284"/>
                  </a:lnTo>
                  <a:lnTo>
                    <a:pt x="764057" y="294043"/>
                  </a:lnTo>
                  <a:close/>
                </a:path>
                <a:path w="1438910" h="775970">
                  <a:moveTo>
                    <a:pt x="764311" y="381622"/>
                  </a:moveTo>
                  <a:lnTo>
                    <a:pt x="762596" y="379387"/>
                  </a:lnTo>
                  <a:lnTo>
                    <a:pt x="762495" y="379260"/>
                  </a:lnTo>
                  <a:lnTo>
                    <a:pt x="762241" y="379006"/>
                  </a:lnTo>
                  <a:lnTo>
                    <a:pt x="761415" y="378777"/>
                  </a:lnTo>
                  <a:lnTo>
                    <a:pt x="760615" y="378637"/>
                  </a:lnTo>
                  <a:lnTo>
                    <a:pt x="759815" y="378625"/>
                  </a:lnTo>
                  <a:lnTo>
                    <a:pt x="759472" y="379387"/>
                  </a:lnTo>
                  <a:lnTo>
                    <a:pt x="759599" y="379450"/>
                  </a:lnTo>
                  <a:lnTo>
                    <a:pt x="760120" y="381228"/>
                  </a:lnTo>
                  <a:lnTo>
                    <a:pt x="760298" y="381914"/>
                  </a:lnTo>
                  <a:lnTo>
                    <a:pt x="760679" y="381952"/>
                  </a:lnTo>
                  <a:lnTo>
                    <a:pt x="761047" y="381965"/>
                  </a:lnTo>
                  <a:lnTo>
                    <a:pt x="761403" y="381965"/>
                  </a:lnTo>
                  <a:lnTo>
                    <a:pt x="761847" y="381977"/>
                  </a:lnTo>
                  <a:lnTo>
                    <a:pt x="762279" y="381977"/>
                  </a:lnTo>
                  <a:lnTo>
                    <a:pt x="762698" y="381914"/>
                  </a:lnTo>
                  <a:lnTo>
                    <a:pt x="763244" y="381863"/>
                  </a:lnTo>
                  <a:lnTo>
                    <a:pt x="763778" y="381736"/>
                  </a:lnTo>
                  <a:lnTo>
                    <a:pt x="764311" y="381622"/>
                  </a:lnTo>
                  <a:close/>
                </a:path>
                <a:path w="1438910" h="775970">
                  <a:moveTo>
                    <a:pt x="771169" y="218211"/>
                  </a:moveTo>
                  <a:lnTo>
                    <a:pt x="770521" y="217881"/>
                  </a:lnTo>
                  <a:lnTo>
                    <a:pt x="769721" y="217830"/>
                  </a:lnTo>
                  <a:lnTo>
                    <a:pt x="770483" y="218935"/>
                  </a:lnTo>
                  <a:lnTo>
                    <a:pt x="770877" y="219494"/>
                  </a:lnTo>
                  <a:lnTo>
                    <a:pt x="770966" y="219329"/>
                  </a:lnTo>
                  <a:lnTo>
                    <a:pt x="771029" y="219163"/>
                  </a:lnTo>
                  <a:lnTo>
                    <a:pt x="771042" y="219011"/>
                  </a:lnTo>
                  <a:lnTo>
                    <a:pt x="771169" y="218211"/>
                  </a:lnTo>
                  <a:close/>
                </a:path>
                <a:path w="1438910" h="775970">
                  <a:moveTo>
                    <a:pt x="772769" y="216192"/>
                  </a:moveTo>
                  <a:lnTo>
                    <a:pt x="770089" y="213601"/>
                  </a:lnTo>
                  <a:lnTo>
                    <a:pt x="767943" y="213804"/>
                  </a:lnTo>
                  <a:lnTo>
                    <a:pt x="766749" y="213931"/>
                  </a:lnTo>
                  <a:lnTo>
                    <a:pt x="766876" y="213499"/>
                  </a:lnTo>
                  <a:lnTo>
                    <a:pt x="767194" y="212686"/>
                  </a:lnTo>
                  <a:lnTo>
                    <a:pt x="766597" y="212382"/>
                  </a:lnTo>
                  <a:lnTo>
                    <a:pt x="766051" y="211950"/>
                  </a:lnTo>
                  <a:lnTo>
                    <a:pt x="765543" y="211188"/>
                  </a:lnTo>
                  <a:lnTo>
                    <a:pt x="765251" y="211239"/>
                  </a:lnTo>
                  <a:lnTo>
                    <a:pt x="764755" y="211124"/>
                  </a:lnTo>
                  <a:lnTo>
                    <a:pt x="764463" y="211112"/>
                  </a:lnTo>
                  <a:lnTo>
                    <a:pt x="764171" y="211162"/>
                  </a:lnTo>
                  <a:lnTo>
                    <a:pt x="765098" y="212331"/>
                  </a:lnTo>
                  <a:lnTo>
                    <a:pt x="766127" y="213410"/>
                  </a:lnTo>
                  <a:lnTo>
                    <a:pt x="767461" y="214858"/>
                  </a:lnTo>
                  <a:lnTo>
                    <a:pt x="768057" y="215595"/>
                  </a:lnTo>
                  <a:lnTo>
                    <a:pt x="768515" y="215557"/>
                  </a:lnTo>
                  <a:lnTo>
                    <a:pt x="770115" y="215252"/>
                  </a:lnTo>
                  <a:lnTo>
                    <a:pt x="771398" y="216547"/>
                  </a:lnTo>
                  <a:lnTo>
                    <a:pt x="772769" y="216192"/>
                  </a:lnTo>
                  <a:close/>
                </a:path>
                <a:path w="1438910" h="775970">
                  <a:moveTo>
                    <a:pt x="785215" y="323646"/>
                  </a:moveTo>
                  <a:lnTo>
                    <a:pt x="785202" y="323075"/>
                  </a:lnTo>
                  <a:lnTo>
                    <a:pt x="782891" y="324878"/>
                  </a:lnTo>
                  <a:lnTo>
                    <a:pt x="784021" y="326275"/>
                  </a:lnTo>
                  <a:lnTo>
                    <a:pt x="784136" y="326110"/>
                  </a:lnTo>
                  <a:lnTo>
                    <a:pt x="784517" y="325666"/>
                  </a:lnTo>
                  <a:lnTo>
                    <a:pt x="784758" y="325221"/>
                  </a:lnTo>
                  <a:lnTo>
                    <a:pt x="785139" y="324205"/>
                  </a:lnTo>
                  <a:lnTo>
                    <a:pt x="785215" y="323646"/>
                  </a:lnTo>
                  <a:close/>
                </a:path>
                <a:path w="1438910" h="775970">
                  <a:moveTo>
                    <a:pt x="804087" y="212636"/>
                  </a:moveTo>
                  <a:lnTo>
                    <a:pt x="803960" y="212598"/>
                  </a:lnTo>
                  <a:lnTo>
                    <a:pt x="803821" y="212648"/>
                  </a:lnTo>
                  <a:lnTo>
                    <a:pt x="803668" y="212813"/>
                  </a:lnTo>
                  <a:lnTo>
                    <a:pt x="804087" y="212636"/>
                  </a:lnTo>
                  <a:close/>
                </a:path>
                <a:path w="1438910" h="775970">
                  <a:moveTo>
                    <a:pt x="822629" y="224434"/>
                  </a:moveTo>
                  <a:lnTo>
                    <a:pt x="822502" y="224243"/>
                  </a:lnTo>
                  <a:lnTo>
                    <a:pt x="822363" y="224053"/>
                  </a:lnTo>
                  <a:lnTo>
                    <a:pt x="822210" y="223875"/>
                  </a:lnTo>
                  <a:lnTo>
                    <a:pt x="819124" y="227799"/>
                  </a:lnTo>
                  <a:lnTo>
                    <a:pt x="819505" y="227761"/>
                  </a:lnTo>
                  <a:lnTo>
                    <a:pt x="819899" y="227761"/>
                  </a:lnTo>
                  <a:lnTo>
                    <a:pt x="820305" y="227825"/>
                  </a:lnTo>
                  <a:lnTo>
                    <a:pt x="820813" y="226796"/>
                  </a:lnTo>
                  <a:lnTo>
                    <a:pt x="821334" y="225704"/>
                  </a:lnTo>
                  <a:lnTo>
                    <a:pt x="822121" y="224917"/>
                  </a:lnTo>
                  <a:lnTo>
                    <a:pt x="822286" y="224751"/>
                  </a:lnTo>
                  <a:lnTo>
                    <a:pt x="822629" y="224434"/>
                  </a:lnTo>
                  <a:close/>
                </a:path>
                <a:path w="1438910" h="775970">
                  <a:moveTo>
                    <a:pt x="823150" y="232257"/>
                  </a:moveTo>
                  <a:lnTo>
                    <a:pt x="822731" y="231952"/>
                  </a:lnTo>
                  <a:lnTo>
                    <a:pt x="822299" y="231660"/>
                  </a:lnTo>
                  <a:lnTo>
                    <a:pt x="821880" y="231368"/>
                  </a:lnTo>
                  <a:lnTo>
                    <a:pt x="821982" y="232156"/>
                  </a:lnTo>
                  <a:lnTo>
                    <a:pt x="822223" y="232879"/>
                  </a:lnTo>
                  <a:lnTo>
                    <a:pt x="822998" y="233438"/>
                  </a:lnTo>
                  <a:lnTo>
                    <a:pt x="823150" y="232257"/>
                  </a:lnTo>
                  <a:close/>
                </a:path>
                <a:path w="1438910" h="775970">
                  <a:moveTo>
                    <a:pt x="911910" y="188277"/>
                  </a:moveTo>
                  <a:lnTo>
                    <a:pt x="911707" y="187934"/>
                  </a:lnTo>
                  <a:lnTo>
                    <a:pt x="911606" y="187769"/>
                  </a:lnTo>
                  <a:lnTo>
                    <a:pt x="910793" y="187985"/>
                  </a:lnTo>
                  <a:lnTo>
                    <a:pt x="911199" y="188163"/>
                  </a:lnTo>
                  <a:lnTo>
                    <a:pt x="911555" y="188341"/>
                  </a:lnTo>
                  <a:lnTo>
                    <a:pt x="911847" y="188493"/>
                  </a:lnTo>
                  <a:lnTo>
                    <a:pt x="911898" y="188353"/>
                  </a:lnTo>
                  <a:close/>
                </a:path>
                <a:path w="1438910" h="775970">
                  <a:moveTo>
                    <a:pt x="917841" y="774852"/>
                  </a:moveTo>
                  <a:lnTo>
                    <a:pt x="915949" y="774115"/>
                  </a:lnTo>
                  <a:lnTo>
                    <a:pt x="916419" y="774433"/>
                  </a:lnTo>
                  <a:lnTo>
                    <a:pt x="917041" y="774788"/>
                  </a:lnTo>
                  <a:lnTo>
                    <a:pt x="917803" y="775360"/>
                  </a:lnTo>
                  <a:lnTo>
                    <a:pt x="917829" y="775004"/>
                  </a:lnTo>
                  <a:lnTo>
                    <a:pt x="917841" y="774852"/>
                  </a:lnTo>
                  <a:close/>
                </a:path>
                <a:path w="1438910" h="775970">
                  <a:moveTo>
                    <a:pt x="972159" y="203479"/>
                  </a:moveTo>
                  <a:lnTo>
                    <a:pt x="972070" y="202971"/>
                  </a:lnTo>
                  <a:lnTo>
                    <a:pt x="969010" y="203631"/>
                  </a:lnTo>
                  <a:lnTo>
                    <a:pt x="967473" y="203949"/>
                  </a:lnTo>
                  <a:lnTo>
                    <a:pt x="967562" y="204393"/>
                  </a:lnTo>
                  <a:lnTo>
                    <a:pt x="969086" y="204089"/>
                  </a:lnTo>
                  <a:lnTo>
                    <a:pt x="970622" y="203771"/>
                  </a:lnTo>
                  <a:lnTo>
                    <a:pt x="972159" y="203479"/>
                  </a:lnTo>
                  <a:close/>
                </a:path>
                <a:path w="1438910" h="775970">
                  <a:moveTo>
                    <a:pt x="982154" y="201409"/>
                  </a:moveTo>
                  <a:lnTo>
                    <a:pt x="981100" y="199263"/>
                  </a:lnTo>
                  <a:lnTo>
                    <a:pt x="978065" y="199110"/>
                  </a:lnTo>
                  <a:lnTo>
                    <a:pt x="977773" y="196456"/>
                  </a:lnTo>
                  <a:lnTo>
                    <a:pt x="976706" y="196189"/>
                  </a:lnTo>
                  <a:lnTo>
                    <a:pt x="975512" y="196469"/>
                  </a:lnTo>
                  <a:lnTo>
                    <a:pt x="974890" y="196900"/>
                  </a:lnTo>
                  <a:lnTo>
                    <a:pt x="973683" y="197485"/>
                  </a:lnTo>
                  <a:lnTo>
                    <a:pt x="974394" y="198869"/>
                  </a:lnTo>
                  <a:lnTo>
                    <a:pt x="974852" y="200164"/>
                  </a:lnTo>
                  <a:lnTo>
                    <a:pt x="976299" y="202057"/>
                  </a:lnTo>
                  <a:lnTo>
                    <a:pt x="977252" y="202844"/>
                  </a:lnTo>
                  <a:lnTo>
                    <a:pt x="979805" y="203847"/>
                  </a:lnTo>
                  <a:lnTo>
                    <a:pt x="981240" y="203390"/>
                  </a:lnTo>
                  <a:lnTo>
                    <a:pt x="982154" y="201891"/>
                  </a:lnTo>
                  <a:lnTo>
                    <a:pt x="982129" y="201625"/>
                  </a:lnTo>
                  <a:lnTo>
                    <a:pt x="982154" y="201409"/>
                  </a:lnTo>
                  <a:close/>
                </a:path>
                <a:path w="1438910" h="775970">
                  <a:moveTo>
                    <a:pt x="984948" y="205003"/>
                  </a:moveTo>
                  <a:lnTo>
                    <a:pt x="984758" y="204800"/>
                  </a:lnTo>
                  <a:lnTo>
                    <a:pt x="984631" y="204762"/>
                  </a:lnTo>
                  <a:lnTo>
                    <a:pt x="984478" y="204901"/>
                  </a:lnTo>
                  <a:lnTo>
                    <a:pt x="984504" y="205066"/>
                  </a:lnTo>
                  <a:lnTo>
                    <a:pt x="984719" y="205232"/>
                  </a:lnTo>
                  <a:lnTo>
                    <a:pt x="984872" y="205092"/>
                  </a:lnTo>
                  <a:close/>
                </a:path>
                <a:path w="1438910" h="775970">
                  <a:moveTo>
                    <a:pt x="994549" y="191096"/>
                  </a:moveTo>
                  <a:lnTo>
                    <a:pt x="994130" y="191046"/>
                  </a:lnTo>
                  <a:lnTo>
                    <a:pt x="994359" y="191389"/>
                  </a:lnTo>
                  <a:lnTo>
                    <a:pt x="994549" y="191096"/>
                  </a:lnTo>
                  <a:close/>
                </a:path>
                <a:path w="1438910" h="775970">
                  <a:moveTo>
                    <a:pt x="995260" y="164884"/>
                  </a:moveTo>
                  <a:lnTo>
                    <a:pt x="994892" y="164033"/>
                  </a:lnTo>
                  <a:lnTo>
                    <a:pt x="994816" y="163830"/>
                  </a:lnTo>
                  <a:lnTo>
                    <a:pt x="993711" y="163195"/>
                  </a:lnTo>
                  <a:lnTo>
                    <a:pt x="991057" y="164033"/>
                  </a:lnTo>
                  <a:lnTo>
                    <a:pt x="989114" y="163195"/>
                  </a:lnTo>
                  <a:lnTo>
                    <a:pt x="986028" y="161607"/>
                  </a:lnTo>
                  <a:lnTo>
                    <a:pt x="985761" y="163385"/>
                  </a:lnTo>
                  <a:lnTo>
                    <a:pt x="985989" y="163474"/>
                  </a:lnTo>
                  <a:lnTo>
                    <a:pt x="985723" y="163690"/>
                  </a:lnTo>
                  <a:lnTo>
                    <a:pt x="985532" y="164884"/>
                  </a:lnTo>
                  <a:lnTo>
                    <a:pt x="981329" y="164668"/>
                  </a:lnTo>
                  <a:lnTo>
                    <a:pt x="981595" y="165506"/>
                  </a:lnTo>
                  <a:lnTo>
                    <a:pt x="982624" y="166027"/>
                  </a:lnTo>
                  <a:lnTo>
                    <a:pt x="980376" y="167919"/>
                  </a:lnTo>
                  <a:lnTo>
                    <a:pt x="977773" y="170573"/>
                  </a:lnTo>
                  <a:lnTo>
                    <a:pt x="975347" y="172758"/>
                  </a:lnTo>
                  <a:lnTo>
                    <a:pt x="964260" y="169024"/>
                  </a:lnTo>
                  <a:lnTo>
                    <a:pt x="958138" y="167030"/>
                  </a:lnTo>
                  <a:lnTo>
                    <a:pt x="957935" y="168706"/>
                  </a:lnTo>
                  <a:lnTo>
                    <a:pt x="957376" y="170294"/>
                  </a:lnTo>
                  <a:lnTo>
                    <a:pt x="955408" y="172161"/>
                  </a:lnTo>
                  <a:lnTo>
                    <a:pt x="955611" y="173443"/>
                  </a:lnTo>
                  <a:lnTo>
                    <a:pt x="955421" y="174650"/>
                  </a:lnTo>
                  <a:lnTo>
                    <a:pt x="957072" y="174752"/>
                  </a:lnTo>
                  <a:lnTo>
                    <a:pt x="958646" y="174396"/>
                  </a:lnTo>
                  <a:lnTo>
                    <a:pt x="960158" y="175247"/>
                  </a:lnTo>
                  <a:lnTo>
                    <a:pt x="960615" y="175450"/>
                  </a:lnTo>
                  <a:lnTo>
                    <a:pt x="961072" y="175615"/>
                  </a:lnTo>
                  <a:lnTo>
                    <a:pt x="959510" y="177634"/>
                  </a:lnTo>
                  <a:lnTo>
                    <a:pt x="964552" y="179590"/>
                  </a:lnTo>
                  <a:lnTo>
                    <a:pt x="964272" y="179959"/>
                  </a:lnTo>
                  <a:lnTo>
                    <a:pt x="963460" y="180809"/>
                  </a:lnTo>
                  <a:lnTo>
                    <a:pt x="963549" y="181165"/>
                  </a:lnTo>
                  <a:lnTo>
                    <a:pt x="963676" y="182308"/>
                  </a:lnTo>
                  <a:lnTo>
                    <a:pt x="963574" y="186004"/>
                  </a:lnTo>
                  <a:lnTo>
                    <a:pt x="964615" y="186893"/>
                  </a:lnTo>
                  <a:lnTo>
                    <a:pt x="966089" y="187096"/>
                  </a:lnTo>
                  <a:lnTo>
                    <a:pt x="966812" y="186436"/>
                  </a:lnTo>
                  <a:lnTo>
                    <a:pt x="966952" y="185039"/>
                  </a:lnTo>
                  <a:lnTo>
                    <a:pt x="968959" y="185178"/>
                  </a:lnTo>
                  <a:lnTo>
                    <a:pt x="969302" y="185039"/>
                  </a:lnTo>
                  <a:lnTo>
                    <a:pt x="969581" y="184924"/>
                  </a:lnTo>
                  <a:lnTo>
                    <a:pt x="970495" y="184543"/>
                  </a:lnTo>
                  <a:lnTo>
                    <a:pt x="971804" y="183438"/>
                  </a:lnTo>
                  <a:lnTo>
                    <a:pt x="968883" y="182549"/>
                  </a:lnTo>
                  <a:lnTo>
                    <a:pt x="969441" y="183045"/>
                  </a:lnTo>
                  <a:lnTo>
                    <a:pt x="966901" y="184924"/>
                  </a:lnTo>
                  <a:lnTo>
                    <a:pt x="965238" y="183565"/>
                  </a:lnTo>
                  <a:lnTo>
                    <a:pt x="966203" y="182308"/>
                  </a:lnTo>
                  <a:lnTo>
                    <a:pt x="966698" y="181825"/>
                  </a:lnTo>
                  <a:lnTo>
                    <a:pt x="967003" y="181610"/>
                  </a:lnTo>
                  <a:lnTo>
                    <a:pt x="967155" y="181584"/>
                  </a:lnTo>
                  <a:lnTo>
                    <a:pt x="968121" y="180949"/>
                  </a:lnTo>
                  <a:lnTo>
                    <a:pt x="972616" y="182664"/>
                  </a:lnTo>
                  <a:lnTo>
                    <a:pt x="973264" y="181965"/>
                  </a:lnTo>
                  <a:lnTo>
                    <a:pt x="973861" y="181165"/>
                  </a:lnTo>
                  <a:lnTo>
                    <a:pt x="974001" y="180949"/>
                  </a:lnTo>
                  <a:lnTo>
                    <a:pt x="974432" y="180289"/>
                  </a:lnTo>
                  <a:lnTo>
                    <a:pt x="971880" y="178549"/>
                  </a:lnTo>
                  <a:lnTo>
                    <a:pt x="972070" y="177190"/>
                  </a:lnTo>
                  <a:lnTo>
                    <a:pt x="972832" y="176555"/>
                  </a:lnTo>
                  <a:lnTo>
                    <a:pt x="977226" y="177050"/>
                  </a:lnTo>
                  <a:lnTo>
                    <a:pt x="980516" y="177596"/>
                  </a:lnTo>
                  <a:lnTo>
                    <a:pt x="984935" y="178117"/>
                  </a:lnTo>
                  <a:lnTo>
                    <a:pt x="986078" y="178015"/>
                  </a:lnTo>
                  <a:lnTo>
                    <a:pt x="987336" y="177469"/>
                  </a:lnTo>
                  <a:lnTo>
                    <a:pt x="984110" y="176555"/>
                  </a:lnTo>
                  <a:lnTo>
                    <a:pt x="982078" y="175983"/>
                  </a:lnTo>
                  <a:lnTo>
                    <a:pt x="983170" y="174396"/>
                  </a:lnTo>
                  <a:lnTo>
                    <a:pt x="989876" y="170370"/>
                  </a:lnTo>
                  <a:lnTo>
                    <a:pt x="990917" y="170548"/>
                  </a:lnTo>
                  <a:lnTo>
                    <a:pt x="991082" y="170370"/>
                  </a:lnTo>
                  <a:lnTo>
                    <a:pt x="993635" y="167754"/>
                  </a:lnTo>
                  <a:lnTo>
                    <a:pt x="995070" y="165976"/>
                  </a:lnTo>
                  <a:lnTo>
                    <a:pt x="995260" y="164884"/>
                  </a:lnTo>
                  <a:close/>
                </a:path>
                <a:path w="1438910" h="775970">
                  <a:moveTo>
                    <a:pt x="997127" y="206489"/>
                  </a:moveTo>
                  <a:lnTo>
                    <a:pt x="996670" y="206463"/>
                  </a:lnTo>
                  <a:lnTo>
                    <a:pt x="996962" y="206794"/>
                  </a:lnTo>
                  <a:lnTo>
                    <a:pt x="997127" y="206489"/>
                  </a:lnTo>
                  <a:close/>
                </a:path>
                <a:path w="1438910" h="775970">
                  <a:moveTo>
                    <a:pt x="1008951" y="237642"/>
                  </a:moveTo>
                  <a:lnTo>
                    <a:pt x="1008799" y="237617"/>
                  </a:lnTo>
                  <a:lnTo>
                    <a:pt x="1008938" y="237756"/>
                  </a:lnTo>
                  <a:close/>
                </a:path>
                <a:path w="1438910" h="775970">
                  <a:moveTo>
                    <a:pt x="1085316" y="556818"/>
                  </a:moveTo>
                  <a:lnTo>
                    <a:pt x="1079258" y="554443"/>
                  </a:lnTo>
                  <a:lnTo>
                    <a:pt x="1078915" y="555853"/>
                  </a:lnTo>
                  <a:lnTo>
                    <a:pt x="1078674" y="557314"/>
                  </a:lnTo>
                  <a:lnTo>
                    <a:pt x="1078572" y="558800"/>
                  </a:lnTo>
                  <a:lnTo>
                    <a:pt x="1080211" y="559333"/>
                  </a:lnTo>
                  <a:lnTo>
                    <a:pt x="1083602" y="557657"/>
                  </a:lnTo>
                  <a:lnTo>
                    <a:pt x="1085316" y="556818"/>
                  </a:lnTo>
                  <a:close/>
                </a:path>
                <a:path w="1438910" h="775970">
                  <a:moveTo>
                    <a:pt x="1265402" y="736"/>
                  </a:moveTo>
                  <a:lnTo>
                    <a:pt x="1265377" y="139"/>
                  </a:lnTo>
                  <a:lnTo>
                    <a:pt x="1264678" y="0"/>
                  </a:lnTo>
                  <a:lnTo>
                    <a:pt x="1264488" y="584"/>
                  </a:lnTo>
                  <a:lnTo>
                    <a:pt x="1264386" y="1130"/>
                  </a:lnTo>
                  <a:lnTo>
                    <a:pt x="1264259" y="1676"/>
                  </a:lnTo>
                  <a:lnTo>
                    <a:pt x="1264551" y="1701"/>
                  </a:lnTo>
                  <a:lnTo>
                    <a:pt x="1265351" y="1803"/>
                  </a:lnTo>
                  <a:lnTo>
                    <a:pt x="1265364" y="1346"/>
                  </a:lnTo>
                  <a:lnTo>
                    <a:pt x="1265402" y="736"/>
                  </a:lnTo>
                  <a:close/>
                </a:path>
                <a:path w="1438910" h="775970">
                  <a:moveTo>
                    <a:pt x="1301407" y="372237"/>
                  </a:moveTo>
                  <a:lnTo>
                    <a:pt x="1300416" y="370674"/>
                  </a:lnTo>
                  <a:lnTo>
                    <a:pt x="1298549" y="370281"/>
                  </a:lnTo>
                  <a:lnTo>
                    <a:pt x="1296238" y="371475"/>
                  </a:lnTo>
                  <a:lnTo>
                    <a:pt x="1295984" y="372325"/>
                  </a:lnTo>
                  <a:lnTo>
                    <a:pt x="1296301" y="373151"/>
                  </a:lnTo>
                  <a:lnTo>
                    <a:pt x="1296911" y="374738"/>
                  </a:lnTo>
                  <a:lnTo>
                    <a:pt x="1298651" y="375653"/>
                  </a:lnTo>
                  <a:lnTo>
                    <a:pt x="1300441" y="374878"/>
                  </a:lnTo>
                  <a:lnTo>
                    <a:pt x="1300911" y="374281"/>
                  </a:lnTo>
                  <a:lnTo>
                    <a:pt x="1301153" y="373634"/>
                  </a:lnTo>
                  <a:lnTo>
                    <a:pt x="1297914" y="372402"/>
                  </a:lnTo>
                  <a:lnTo>
                    <a:pt x="1301216" y="373443"/>
                  </a:lnTo>
                  <a:lnTo>
                    <a:pt x="1301407" y="372859"/>
                  </a:lnTo>
                  <a:lnTo>
                    <a:pt x="1301407" y="372237"/>
                  </a:lnTo>
                  <a:close/>
                </a:path>
                <a:path w="1438910" h="775970">
                  <a:moveTo>
                    <a:pt x="1301445" y="391515"/>
                  </a:moveTo>
                  <a:lnTo>
                    <a:pt x="1301191" y="391337"/>
                  </a:lnTo>
                  <a:lnTo>
                    <a:pt x="1300924" y="391160"/>
                  </a:lnTo>
                  <a:lnTo>
                    <a:pt x="1300683" y="390982"/>
                  </a:lnTo>
                  <a:lnTo>
                    <a:pt x="1300124" y="391121"/>
                  </a:lnTo>
                  <a:lnTo>
                    <a:pt x="1299489" y="391121"/>
                  </a:lnTo>
                  <a:lnTo>
                    <a:pt x="1299044" y="391401"/>
                  </a:lnTo>
                  <a:lnTo>
                    <a:pt x="1298498" y="391731"/>
                  </a:lnTo>
                  <a:lnTo>
                    <a:pt x="1298079" y="392480"/>
                  </a:lnTo>
                  <a:lnTo>
                    <a:pt x="1298790" y="392912"/>
                  </a:lnTo>
                  <a:lnTo>
                    <a:pt x="1299146" y="393141"/>
                  </a:lnTo>
                  <a:lnTo>
                    <a:pt x="1299959" y="392798"/>
                  </a:lnTo>
                  <a:lnTo>
                    <a:pt x="1300873" y="392341"/>
                  </a:lnTo>
                  <a:lnTo>
                    <a:pt x="1301127" y="391858"/>
                  </a:lnTo>
                  <a:lnTo>
                    <a:pt x="1301445" y="391515"/>
                  </a:lnTo>
                  <a:close/>
                </a:path>
                <a:path w="1438910" h="775970">
                  <a:moveTo>
                    <a:pt x="1324991" y="438594"/>
                  </a:moveTo>
                  <a:lnTo>
                    <a:pt x="1324457" y="438302"/>
                  </a:lnTo>
                  <a:lnTo>
                    <a:pt x="1321168" y="437324"/>
                  </a:lnTo>
                  <a:lnTo>
                    <a:pt x="1317752" y="436968"/>
                  </a:lnTo>
                  <a:lnTo>
                    <a:pt x="1317396" y="436562"/>
                  </a:lnTo>
                  <a:lnTo>
                    <a:pt x="1316850" y="436880"/>
                  </a:lnTo>
                  <a:lnTo>
                    <a:pt x="1314615" y="436727"/>
                  </a:lnTo>
                  <a:lnTo>
                    <a:pt x="1312316" y="436854"/>
                  </a:lnTo>
                  <a:lnTo>
                    <a:pt x="1307160" y="437667"/>
                  </a:lnTo>
                  <a:lnTo>
                    <a:pt x="1304264" y="437984"/>
                  </a:lnTo>
                  <a:lnTo>
                    <a:pt x="1300238" y="438594"/>
                  </a:lnTo>
                  <a:lnTo>
                    <a:pt x="1324991" y="438594"/>
                  </a:lnTo>
                  <a:close/>
                </a:path>
                <a:path w="1438910" h="775970">
                  <a:moveTo>
                    <a:pt x="1353413" y="463321"/>
                  </a:moveTo>
                  <a:lnTo>
                    <a:pt x="1351534" y="458470"/>
                  </a:lnTo>
                  <a:lnTo>
                    <a:pt x="1348308" y="454710"/>
                  </a:lnTo>
                  <a:lnTo>
                    <a:pt x="1342313" y="450799"/>
                  </a:lnTo>
                  <a:lnTo>
                    <a:pt x="1340954" y="449376"/>
                  </a:lnTo>
                  <a:lnTo>
                    <a:pt x="1335481" y="445452"/>
                  </a:lnTo>
                  <a:lnTo>
                    <a:pt x="1331709" y="442429"/>
                  </a:lnTo>
                  <a:lnTo>
                    <a:pt x="1325041" y="438632"/>
                  </a:lnTo>
                  <a:lnTo>
                    <a:pt x="1299997" y="438632"/>
                  </a:lnTo>
                  <a:lnTo>
                    <a:pt x="1298308" y="438632"/>
                  </a:lnTo>
                  <a:lnTo>
                    <a:pt x="1293901" y="441299"/>
                  </a:lnTo>
                  <a:lnTo>
                    <a:pt x="1292288" y="442341"/>
                  </a:lnTo>
                  <a:lnTo>
                    <a:pt x="1292834" y="442544"/>
                  </a:lnTo>
                  <a:lnTo>
                    <a:pt x="1312430" y="449072"/>
                  </a:lnTo>
                  <a:lnTo>
                    <a:pt x="1353413" y="463321"/>
                  </a:lnTo>
                  <a:close/>
                </a:path>
                <a:path w="1438910" h="775970">
                  <a:moveTo>
                    <a:pt x="1438389" y="485025"/>
                  </a:moveTo>
                  <a:lnTo>
                    <a:pt x="1430756" y="482079"/>
                  </a:lnTo>
                  <a:lnTo>
                    <a:pt x="1430604" y="482854"/>
                  </a:lnTo>
                  <a:lnTo>
                    <a:pt x="1430616" y="483666"/>
                  </a:lnTo>
                  <a:lnTo>
                    <a:pt x="1430883" y="484378"/>
                  </a:lnTo>
                  <a:lnTo>
                    <a:pt x="1431683" y="486473"/>
                  </a:lnTo>
                  <a:lnTo>
                    <a:pt x="1434223" y="487832"/>
                  </a:lnTo>
                  <a:lnTo>
                    <a:pt x="1437005" y="486816"/>
                  </a:lnTo>
                  <a:lnTo>
                    <a:pt x="1437817" y="485978"/>
                  </a:lnTo>
                  <a:lnTo>
                    <a:pt x="1438389" y="485025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2" name="object 152" descr=""/>
            <p:cNvSpPr/>
            <p:nvPr/>
          </p:nvSpPr>
          <p:spPr>
            <a:xfrm>
              <a:off x="4440415" y="5339646"/>
              <a:ext cx="2004695" cy="1329055"/>
            </a:xfrm>
            <a:custGeom>
              <a:avLst/>
              <a:gdLst/>
              <a:ahLst/>
              <a:cxnLst/>
              <a:rect l="l" t="t" r="r" b="b"/>
              <a:pathLst>
                <a:path w="2004695" h="1329054">
                  <a:moveTo>
                    <a:pt x="7010" y="1320825"/>
                  </a:moveTo>
                  <a:lnTo>
                    <a:pt x="2362" y="1324648"/>
                  </a:lnTo>
                  <a:lnTo>
                    <a:pt x="0" y="1328915"/>
                  </a:lnTo>
                  <a:lnTo>
                    <a:pt x="571" y="1329029"/>
                  </a:lnTo>
                  <a:lnTo>
                    <a:pt x="7010" y="1320825"/>
                  </a:lnTo>
                  <a:close/>
                </a:path>
                <a:path w="2004695" h="1329054">
                  <a:moveTo>
                    <a:pt x="433171" y="830084"/>
                  </a:moveTo>
                  <a:lnTo>
                    <a:pt x="433044" y="829983"/>
                  </a:lnTo>
                  <a:lnTo>
                    <a:pt x="432917" y="829818"/>
                  </a:lnTo>
                  <a:lnTo>
                    <a:pt x="432676" y="829818"/>
                  </a:lnTo>
                  <a:lnTo>
                    <a:pt x="432562" y="829995"/>
                  </a:lnTo>
                  <a:lnTo>
                    <a:pt x="432600" y="830364"/>
                  </a:lnTo>
                  <a:lnTo>
                    <a:pt x="432676" y="830491"/>
                  </a:lnTo>
                  <a:lnTo>
                    <a:pt x="432841" y="830351"/>
                  </a:lnTo>
                  <a:lnTo>
                    <a:pt x="433006" y="830211"/>
                  </a:lnTo>
                  <a:lnTo>
                    <a:pt x="433171" y="830084"/>
                  </a:lnTo>
                  <a:close/>
                </a:path>
                <a:path w="2004695" h="1329054">
                  <a:moveTo>
                    <a:pt x="1003223" y="566140"/>
                  </a:moveTo>
                  <a:lnTo>
                    <a:pt x="1002906" y="564832"/>
                  </a:lnTo>
                  <a:lnTo>
                    <a:pt x="1001953" y="563981"/>
                  </a:lnTo>
                  <a:lnTo>
                    <a:pt x="1000798" y="563232"/>
                  </a:lnTo>
                  <a:lnTo>
                    <a:pt x="1000467" y="563016"/>
                  </a:lnTo>
                  <a:lnTo>
                    <a:pt x="999934" y="563079"/>
                  </a:lnTo>
                  <a:lnTo>
                    <a:pt x="999375" y="563372"/>
                  </a:lnTo>
                  <a:lnTo>
                    <a:pt x="999032" y="563930"/>
                  </a:lnTo>
                  <a:lnTo>
                    <a:pt x="999261" y="564375"/>
                  </a:lnTo>
                  <a:lnTo>
                    <a:pt x="1001115" y="566788"/>
                  </a:lnTo>
                  <a:lnTo>
                    <a:pt x="1001801" y="566572"/>
                  </a:lnTo>
                  <a:lnTo>
                    <a:pt x="1002512" y="566394"/>
                  </a:lnTo>
                  <a:lnTo>
                    <a:pt x="1003223" y="566140"/>
                  </a:lnTo>
                  <a:close/>
                </a:path>
                <a:path w="2004695" h="1329054">
                  <a:moveTo>
                    <a:pt x="1106665" y="148551"/>
                  </a:moveTo>
                  <a:lnTo>
                    <a:pt x="1106093" y="147599"/>
                  </a:lnTo>
                  <a:lnTo>
                    <a:pt x="1104163" y="147066"/>
                  </a:lnTo>
                  <a:lnTo>
                    <a:pt x="1102258" y="146494"/>
                  </a:lnTo>
                  <a:lnTo>
                    <a:pt x="1100315" y="145961"/>
                  </a:lnTo>
                  <a:lnTo>
                    <a:pt x="1099959" y="146977"/>
                  </a:lnTo>
                  <a:lnTo>
                    <a:pt x="1102093" y="147916"/>
                  </a:lnTo>
                  <a:lnTo>
                    <a:pt x="1106373" y="149783"/>
                  </a:lnTo>
                  <a:lnTo>
                    <a:pt x="1106665" y="148551"/>
                  </a:lnTo>
                  <a:close/>
                </a:path>
                <a:path w="2004695" h="1329054">
                  <a:moveTo>
                    <a:pt x="1110856" y="153720"/>
                  </a:moveTo>
                  <a:lnTo>
                    <a:pt x="1105674" y="152704"/>
                  </a:lnTo>
                  <a:lnTo>
                    <a:pt x="1106030" y="151206"/>
                  </a:lnTo>
                  <a:lnTo>
                    <a:pt x="1103820" y="150545"/>
                  </a:lnTo>
                  <a:lnTo>
                    <a:pt x="1096251" y="148374"/>
                  </a:lnTo>
                  <a:lnTo>
                    <a:pt x="1092606" y="147370"/>
                  </a:lnTo>
                  <a:lnTo>
                    <a:pt x="1092238" y="148374"/>
                  </a:lnTo>
                  <a:lnTo>
                    <a:pt x="1097927" y="150901"/>
                  </a:lnTo>
                  <a:lnTo>
                    <a:pt x="1109345" y="155803"/>
                  </a:lnTo>
                  <a:lnTo>
                    <a:pt x="1109891" y="155181"/>
                  </a:lnTo>
                  <a:lnTo>
                    <a:pt x="1110399" y="154495"/>
                  </a:lnTo>
                  <a:lnTo>
                    <a:pt x="1110856" y="153720"/>
                  </a:lnTo>
                  <a:close/>
                </a:path>
                <a:path w="2004695" h="1329054">
                  <a:moveTo>
                    <a:pt x="1123873" y="156718"/>
                  </a:moveTo>
                  <a:lnTo>
                    <a:pt x="1123340" y="156337"/>
                  </a:lnTo>
                  <a:lnTo>
                    <a:pt x="1123073" y="156171"/>
                  </a:lnTo>
                  <a:lnTo>
                    <a:pt x="1123137" y="156375"/>
                  </a:lnTo>
                  <a:lnTo>
                    <a:pt x="1123213" y="156540"/>
                  </a:lnTo>
                  <a:lnTo>
                    <a:pt x="1123480" y="156718"/>
                  </a:lnTo>
                  <a:lnTo>
                    <a:pt x="1123670" y="156730"/>
                  </a:lnTo>
                  <a:lnTo>
                    <a:pt x="1123873" y="156718"/>
                  </a:lnTo>
                  <a:close/>
                </a:path>
                <a:path w="2004695" h="1329054">
                  <a:moveTo>
                    <a:pt x="1139875" y="166979"/>
                  </a:moveTo>
                  <a:lnTo>
                    <a:pt x="1139850" y="166319"/>
                  </a:lnTo>
                  <a:lnTo>
                    <a:pt x="1138656" y="164604"/>
                  </a:lnTo>
                  <a:lnTo>
                    <a:pt x="1137285" y="162547"/>
                  </a:lnTo>
                  <a:lnTo>
                    <a:pt x="1137272" y="163068"/>
                  </a:lnTo>
                  <a:lnTo>
                    <a:pt x="1137158" y="163576"/>
                  </a:lnTo>
                  <a:lnTo>
                    <a:pt x="1136726" y="163741"/>
                  </a:lnTo>
                  <a:lnTo>
                    <a:pt x="1136459" y="163944"/>
                  </a:lnTo>
                  <a:lnTo>
                    <a:pt x="1136205" y="163499"/>
                  </a:lnTo>
                  <a:lnTo>
                    <a:pt x="1135875" y="163080"/>
                  </a:lnTo>
                  <a:lnTo>
                    <a:pt x="1135697" y="162471"/>
                  </a:lnTo>
                  <a:lnTo>
                    <a:pt x="1136256" y="162166"/>
                  </a:lnTo>
                  <a:lnTo>
                    <a:pt x="1137259" y="161378"/>
                  </a:lnTo>
                  <a:lnTo>
                    <a:pt x="1137272" y="162140"/>
                  </a:lnTo>
                  <a:lnTo>
                    <a:pt x="1137932" y="160489"/>
                  </a:lnTo>
                  <a:lnTo>
                    <a:pt x="1138961" y="158978"/>
                  </a:lnTo>
                  <a:lnTo>
                    <a:pt x="1139202" y="157403"/>
                  </a:lnTo>
                  <a:lnTo>
                    <a:pt x="1134351" y="155930"/>
                  </a:lnTo>
                  <a:lnTo>
                    <a:pt x="1133411" y="157975"/>
                  </a:lnTo>
                  <a:lnTo>
                    <a:pt x="1131989" y="159346"/>
                  </a:lnTo>
                  <a:lnTo>
                    <a:pt x="1129233" y="160934"/>
                  </a:lnTo>
                  <a:lnTo>
                    <a:pt x="1128585" y="161620"/>
                  </a:lnTo>
                  <a:lnTo>
                    <a:pt x="1128433" y="162572"/>
                  </a:lnTo>
                  <a:lnTo>
                    <a:pt x="1128699" y="163499"/>
                  </a:lnTo>
                  <a:lnTo>
                    <a:pt x="1128852" y="163957"/>
                  </a:lnTo>
                  <a:lnTo>
                    <a:pt x="1129271" y="164134"/>
                  </a:lnTo>
                  <a:lnTo>
                    <a:pt x="1131252" y="164363"/>
                  </a:lnTo>
                  <a:lnTo>
                    <a:pt x="1133551" y="164477"/>
                  </a:lnTo>
                  <a:lnTo>
                    <a:pt x="1134478" y="166281"/>
                  </a:lnTo>
                  <a:lnTo>
                    <a:pt x="1137602" y="167551"/>
                  </a:lnTo>
                  <a:lnTo>
                    <a:pt x="1139736" y="167589"/>
                  </a:lnTo>
                  <a:lnTo>
                    <a:pt x="1139875" y="166979"/>
                  </a:lnTo>
                  <a:close/>
                </a:path>
                <a:path w="2004695" h="1329054">
                  <a:moveTo>
                    <a:pt x="1154811" y="838949"/>
                  </a:moveTo>
                  <a:lnTo>
                    <a:pt x="1153198" y="838288"/>
                  </a:lnTo>
                  <a:lnTo>
                    <a:pt x="1149946" y="836993"/>
                  </a:lnTo>
                  <a:lnTo>
                    <a:pt x="1151407" y="838009"/>
                  </a:lnTo>
                  <a:lnTo>
                    <a:pt x="1153071" y="838682"/>
                  </a:lnTo>
                  <a:lnTo>
                    <a:pt x="1154811" y="838949"/>
                  </a:lnTo>
                  <a:close/>
                </a:path>
                <a:path w="2004695" h="1329054">
                  <a:moveTo>
                    <a:pt x="1181900" y="175577"/>
                  </a:moveTo>
                  <a:lnTo>
                    <a:pt x="1181798" y="174993"/>
                  </a:lnTo>
                  <a:lnTo>
                    <a:pt x="1181506" y="174485"/>
                  </a:lnTo>
                  <a:lnTo>
                    <a:pt x="1180617" y="174383"/>
                  </a:lnTo>
                  <a:lnTo>
                    <a:pt x="1180477" y="174472"/>
                  </a:lnTo>
                  <a:lnTo>
                    <a:pt x="1180642" y="174967"/>
                  </a:lnTo>
                  <a:lnTo>
                    <a:pt x="1181201" y="176047"/>
                  </a:lnTo>
                  <a:lnTo>
                    <a:pt x="1181468" y="175882"/>
                  </a:lnTo>
                  <a:lnTo>
                    <a:pt x="1181900" y="175577"/>
                  </a:lnTo>
                  <a:close/>
                </a:path>
                <a:path w="2004695" h="1329054">
                  <a:moveTo>
                    <a:pt x="1186510" y="190322"/>
                  </a:moveTo>
                  <a:lnTo>
                    <a:pt x="1186370" y="190144"/>
                  </a:lnTo>
                  <a:lnTo>
                    <a:pt x="1186218" y="190207"/>
                  </a:lnTo>
                  <a:lnTo>
                    <a:pt x="1186383" y="190322"/>
                  </a:lnTo>
                  <a:lnTo>
                    <a:pt x="1186510" y="190322"/>
                  </a:lnTo>
                  <a:close/>
                </a:path>
                <a:path w="2004695" h="1329054">
                  <a:moveTo>
                    <a:pt x="1188377" y="188607"/>
                  </a:moveTo>
                  <a:lnTo>
                    <a:pt x="1188224" y="188709"/>
                  </a:lnTo>
                  <a:lnTo>
                    <a:pt x="1188351" y="188645"/>
                  </a:lnTo>
                  <a:close/>
                </a:path>
                <a:path w="2004695" h="1329054">
                  <a:moveTo>
                    <a:pt x="1204887" y="164617"/>
                  </a:moveTo>
                  <a:lnTo>
                    <a:pt x="1203261" y="164122"/>
                  </a:lnTo>
                  <a:lnTo>
                    <a:pt x="1201737" y="164757"/>
                  </a:lnTo>
                  <a:lnTo>
                    <a:pt x="1201051" y="164960"/>
                  </a:lnTo>
                  <a:lnTo>
                    <a:pt x="1200277" y="165074"/>
                  </a:lnTo>
                  <a:lnTo>
                    <a:pt x="1199438" y="164249"/>
                  </a:lnTo>
                  <a:lnTo>
                    <a:pt x="1200378" y="163791"/>
                  </a:lnTo>
                  <a:lnTo>
                    <a:pt x="1199819" y="163106"/>
                  </a:lnTo>
                  <a:lnTo>
                    <a:pt x="1195438" y="161798"/>
                  </a:lnTo>
                  <a:lnTo>
                    <a:pt x="1192123" y="163131"/>
                  </a:lnTo>
                  <a:lnTo>
                    <a:pt x="1191526" y="162852"/>
                  </a:lnTo>
                  <a:lnTo>
                    <a:pt x="1190840" y="162687"/>
                  </a:lnTo>
                  <a:lnTo>
                    <a:pt x="1189647" y="162598"/>
                  </a:lnTo>
                  <a:lnTo>
                    <a:pt x="1189266" y="162445"/>
                  </a:lnTo>
                  <a:lnTo>
                    <a:pt x="1188923" y="162242"/>
                  </a:lnTo>
                  <a:lnTo>
                    <a:pt x="1188504" y="162801"/>
                  </a:lnTo>
                  <a:lnTo>
                    <a:pt x="1188339" y="163118"/>
                  </a:lnTo>
                  <a:lnTo>
                    <a:pt x="1193965" y="165506"/>
                  </a:lnTo>
                  <a:lnTo>
                    <a:pt x="1195171" y="164490"/>
                  </a:lnTo>
                  <a:lnTo>
                    <a:pt x="1196060" y="164884"/>
                  </a:lnTo>
                  <a:lnTo>
                    <a:pt x="1198295" y="167055"/>
                  </a:lnTo>
                  <a:lnTo>
                    <a:pt x="1198092" y="167259"/>
                  </a:lnTo>
                  <a:lnTo>
                    <a:pt x="1199984" y="168046"/>
                  </a:lnTo>
                  <a:lnTo>
                    <a:pt x="1203858" y="165341"/>
                  </a:lnTo>
                  <a:lnTo>
                    <a:pt x="1203629" y="165011"/>
                  </a:lnTo>
                  <a:lnTo>
                    <a:pt x="1204277" y="165049"/>
                  </a:lnTo>
                  <a:lnTo>
                    <a:pt x="1204887" y="164617"/>
                  </a:lnTo>
                  <a:close/>
                </a:path>
                <a:path w="2004695" h="1329054">
                  <a:moveTo>
                    <a:pt x="1206309" y="182257"/>
                  </a:moveTo>
                  <a:lnTo>
                    <a:pt x="1206233" y="181952"/>
                  </a:lnTo>
                  <a:lnTo>
                    <a:pt x="1206080" y="181673"/>
                  </a:lnTo>
                  <a:lnTo>
                    <a:pt x="1205852" y="181444"/>
                  </a:lnTo>
                  <a:lnTo>
                    <a:pt x="1205661" y="181521"/>
                  </a:lnTo>
                  <a:lnTo>
                    <a:pt x="1206309" y="182257"/>
                  </a:lnTo>
                  <a:close/>
                </a:path>
                <a:path w="2004695" h="1329054">
                  <a:moveTo>
                    <a:pt x="1230122" y="202044"/>
                  </a:moveTo>
                  <a:lnTo>
                    <a:pt x="1226388" y="201739"/>
                  </a:lnTo>
                  <a:lnTo>
                    <a:pt x="1222616" y="202145"/>
                  </a:lnTo>
                  <a:lnTo>
                    <a:pt x="1218463" y="203123"/>
                  </a:lnTo>
                  <a:lnTo>
                    <a:pt x="1218476" y="205143"/>
                  </a:lnTo>
                  <a:lnTo>
                    <a:pt x="1221663" y="204965"/>
                  </a:lnTo>
                  <a:lnTo>
                    <a:pt x="1224864" y="204749"/>
                  </a:lnTo>
                  <a:lnTo>
                    <a:pt x="1228039" y="204343"/>
                  </a:lnTo>
                  <a:lnTo>
                    <a:pt x="1228166" y="204330"/>
                  </a:lnTo>
                  <a:lnTo>
                    <a:pt x="1228394" y="204330"/>
                  </a:lnTo>
                  <a:lnTo>
                    <a:pt x="1229233" y="203200"/>
                  </a:lnTo>
                  <a:lnTo>
                    <a:pt x="1229804" y="203708"/>
                  </a:lnTo>
                  <a:lnTo>
                    <a:pt x="1230122" y="202044"/>
                  </a:lnTo>
                  <a:close/>
                </a:path>
                <a:path w="2004695" h="1329054">
                  <a:moveTo>
                    <a:pt x="1239278" y="219570"/>
                  </a:moveTo>
                  <a:lnTo>
                    <a:pt x="1239113" y="219278"/>
                  </a:lnTo>
                  <a:lnTo>
                    <a:pt x="1239012" y="218859"/>
                  </a:lnTo>
                  <a:lnTo>
                    <a:pt x="1238783" y="218770"/>
                  </a:lnTo>
                  <a:lnTo>
                    <a:pt x="1238504" y="218655"/>
                  </a:lnTo>
                  <a:lnTo>
                    <a:pt x="1238110" y="218833"/>
                  </a:lnTo>
                  <a:lnTo>
                    <a:pt x="1237767" y="218884"/>
                  </a:lnTo>
                  <a:lnTo>
                    <a:pt x="1237932" y="219151"/>
                  </a:lnTo>
                  <a:lnTo>
                    <a:pt x="1238059" y="219532"/>
                  </a:lnTo>
                  <a:lnTo>
                    <a:pt x="1238554" y="219748"/>
                  </a:lnTo>
                  <a:lnTo>
                    <a:pt x="1238935" y="219608"/>
                  </a:lnTo>
                  <a:lnTo>
                    <a:pt x="1239278" y="219570"/>
                  </a:lnTo>
                  <a:close/>
                </a:path>
                <a:path w="2004695" h="1329054">
                  <a:moveTo>
                    <a:pt x="1242783" y="207492"/>
                  </a:moveTo>
                  <a:lnTo>
                    <a:pt x="1241132" y="208127"/>
                  </a:lnTo>
                  <a:lnTo>
                    <a:pt x="1240193" y="206248"/>
                  </a:lnTo>
                  <a:lnTo>
                    <a:pt x="1237068" y="206248"/>
                  </a:lnTo>
                  <a:lnTo>
                    <a:pt x="1235811" y="206108"/>
                  </a:lnTo>
                  <a:lnTo>
                    <a:pt x="1234998" y="204152"/>
                  </a:lnTo>
                  <a:lnTo>
                    <a:pt x="1234186" y="207492"/>
                  </a:lnTo>
                  <a:lnTo>
                    <a:pt x="1234198" y="208178"/>
                  </a:lnTo>
                  <a:lnTo>
                    <a:pt x="1234033" y="208229"/>
                  </a:lnTo>
                  <a:lnTo>
                    <a:pt x="1233982" y="208521"/>
                  </a:lnTo>
                  <a:lnTo>
                    <a:pt x="1236091" y="209461"/>
                  </a:lnTo>
                  <a:lnTo>
                    <a:pt x="1237411" y="210667"/>
                  </a:lnTo>
                  <a:lnTo>
                    <a:pt x="1241755" y="208127"/>
                  </a:lnTo>
                  <a:lnTo>
                    <a:pt x="1242783" y="207530"/>
                  </a:lnTo>
                  <a:close/>
                </a:path>
                <a:path w="2004695" h="1329054">
                  <a:moveTo>
                    <a:pt x="1242783" y="207467"/>
                  </a:moveTo>
                  <a:close/>
                </a:path>
                <a:path w="2004695" h="1329054">
                  <a:moveTo>
                    <a:pt x="1243672" y="215900"/>
                  </a:moveTo>
                  <a:lnTo>
                    <a:pt x="1243444" y="215900"/>
                  </a:lnTo>
                  <a:lnTo>
                    <a:pt x="1243228" y="215861"/>
                  </a:lnTo>
                  <a:lnTo>
                    <a:pt x="1242999" y="215861"/>
                  </a:lnTo>
                  <a:lnTo>
                    <a:pt x="1243571" y="216496"/>
                  </a:lnTo>
                  <a:lnTo>
                    <a:pt x="1243596" y="216293"/>
                  </a:lnTo>
                  <a:lnTo>
                    <a:pt x="1243647" y="216103"/>
                  </a:lnTo>
                  <a:lnTo>
                    <a:pt x="1243672" y="215900"/>
                  </a:lnTo>
                  <a:close/>
                </a:path>
                <a:path w="2004695" h="1329054">
                  <a:moveTo>
                    <a:pt x="1248587" y="205447"/>
                  </a:moveTo>
                  <a:lnTo>
                    <a:pt x="1248041" y="204241"/>
                  </a:lnTo>
                  <a:lnTo>
                    <a:pt x="1247736" y="204431"/>
                  </a:lnTo>
                  <a:lnTo>
                    <a:pt x="1247444" y="204609"/>
                  </a:lnTo>
                  <a:lnTo>
                    <a:pt x="1247140" y="204787"/>
                  </a:lnTo>
                  <a:lnTo>
                    <a:pt x="1247724" y="204901"/>
                  </a:lnTo>
                  <a:lnTo>
                    <a:pt x="1248194" y="205130"/>
                  </a:lnTo>
                  <a:lnTo>
                    <a:pt x="1248587" y="205447"/>
                  </a:lnTo>
                  <a:close/>
                </a:path>
                <a:path w="2004695" h="1329054">
                  <a:moveTo>
                    <a:pt x="1252080" y="215315"/>
                  </a:moveTo>
                  <a:lnTo>
                    <a:pt x="1246365" y="219646"/>
                  </a:lnTo>
                  <a:lnTo>
                    <a:pt x="1248283" y="221818"/>
                  </a:lnTo>
                  <a:lnTo>
                    <a:pt x="1249248" y="221335"/>
                  </a:lnTo>
                  <a:lnTo>
                    <a:pt x="1252080" y="215315"/>
                  </a:lnTo>
                  <a:close/>
                </a:path>
                <a:path w="2004695" h="1329054">
                  <a:moveTo>
                    <a:pt x="1268158" y="209905"/>
                  </a:moveTo>
                  <a:lnTo>
                    <a:pt x="1267510" y="207073"/>
                  </a:lnTo>
                  <a:lnTo>
                    <a:pt x="1266253" y="205968"/>
                  </a:lnTo>
                  <a:lnTo>
                    <a:pt x="1264958" y="206311"/>
                  </a:lnTo>
                  <a:lnTo>
                    <a:pt x="1264094" y="206527"/>
                  </a:lnTo>
                  <a:lnTo>
                    <a:pt x="1262316" y="207200"/>
                  </a:lnTo>
                  <a:lnTo>
                    <a:pt x="1262595" y="208521"/>
                  </a:lnTo>
                  <a:lnTo>
                    <a:pt x="1262621" y="209931"/>
                  </a:lnTo>
                  <a:lnTo>
                    <a:pt x="1262329" y="211683"/>
                  </a:lnTo>
                  <a:lnTo>
                    <a:pt x="1262341" y="211950"/>
                  </a:lnTo>
                  <a:lnTo>
                    <a:pt x="1262380" y="212204"/>
                  </a:lnTo>
                  <a:lnTo>
                    <a:pt x="1263777" y="212115"/>
                  </a:lnTo>
                  <a:lnTo>
                    <a:pt x="1265186" y="211848"/>
                  </a:lnTo>
                  <a:lnTo>
                    <a:pt x="1266520" y="211467"/>
                  </a:lnTo>
                  <a:lnTo>
                    <a:pt x="1267802" y="211099"/>
                  </a:lnTo>
                  <a:lnTo>
                    <a:pt x="1268158" y="209905"/>
                  </a:lnTo>
                  <a:close/>
                </a:path>
                <a:path w="2004695" h="1329054">
                  <a:moveTo>
                    <a:pt x="1289494" y="211035"/>
                  </a:moveTo>
                  <a:lnTo>
                    <a:pt x="1287919" y="209042"/>
                  </a:lnTo>
                  <a:lnTo>
                    <a:pt x="1284973" y="209931"/>
                  </a:lnTo>
                  <a:lnTo>
                    <a:pt x="1286751" y="210350"/>
                  </a:lnTo>
                  <a:lnTo>
                    <a:pt x="1289494" y="211035"/>
                  </a:lnTo>
                  <a:close/>
                </a:path>
                <a:path w="2004695" h="1329054">
                  <a:moveTo>
                    <a:pt x="1290116" y="211505"/>
                  </a:moveTo>
                  <a:lnTo>
                    <a:pt x="1289850" y="211137"/>
                  </a:lnTo>
                  <a:lnTo>
                    <a:pt x="1289494" y="211035"/>
                  </a:lnTo>
                  <a:lnTo>
                    <a:pt x="1289621" y="211188"/>
                  </a:lnTo>
                  <a:lnTo>
                    <a:pt x="1289799" y="211277"/>
                  </a:lnTo>
                  <a:lnTo>
                    <a:pt x="1290116" y="211505"/>
                  </a:lnTo>
                  <a:close/>
                </a:path>
                <a:path w="2004695" h="1329054">
                  <a:moveTo>
                    <a:pt x="1294549" y="208292"/>
                  </a:moveTo>
                  <a:lnTo>
                    <a:pt x="1294460" y="207746"/>
                  </a:lnTo>
                  <a:lnTo>
                    <a:pt x="1294460" y="206946"/>
                  </a:lnTo>
                  <a:lnTo>
                    <a:pt x="1294206" y="206857"/>
                  </a:lnTo>
                  <a:lnTo>
                    <a:pt x="1292923" y="206387"/>
                  </a:lnTo>
                  <a:lnTo>
                    <a:pt x="1293279" y="207657"/>
                  </a:lnTo>
                  <a:lnTo>
                    <a:pt x="1292961" y="208229"/>
                  </a:lnTo>
                  <a:lnTo>
                    <a:pt x="1291551" y="207683"/>
                  </a:lnTo>
                  <a:lnTo>
                    <a:pt x="1292923" y="208292"/>
                  </a:lnTo>
                  <a:lnTo>
                    <a:pt x="1294549" y="208292"/>
                  </a:lnTo>
                  <a:close/>
                </a:path>
                <a:path w="2004695" h="1329054">
                  <a:moveTo>
                    <a:pt x="1294765" y="208292"/>
                  </a:moveTo>
                  <a:lnTo>
                    <a:pt x="1294549" y="208292"/>
                  </a:lnTo>
                  <a:lnTo>
                    <a:pt x="1294701" y="208318"/>
                  </a:lnTo>
                  <a:lnTo>
                    <a:pt x="1294625" y="208445"/>
                  </a:lnTo>
                  <a:lnTo>
                    <a:pt x="1294739" y="208318"/>
                  </a:lnTo>
                  <a:close/>
                </a:path>
                <a:path w="2004695" h="1329054">
                  <a:moveTo>
                    <a:pt x="1297711" y="224383"/>
                  </a:moveTo>
                  <a:lnTo>
                    <a:pt x="1297279" y="224066"/>
                  </a:lnTo>
                  <a:lnTo>
                    <a:pt x="1295209" y="224053"/>
                  </a:lnTo>
                  <a:lnTo>
                    <a:pt x="1294561" y="224066"/>
                  </a:lnTo>
                  <a:lnTo>
                    <a:pt x="1294193" y="224066"/>
                  </a:lnTo>
                  <a:lnTo>
                    <a:pt x="1294574" y="227368"/>
                  </a:lnTo>
                  <a:lnTo>
                    <a:pt x="1291082" y="229019"/>
                  </a:lnTo>
                  <a:lnTo>
                    <a:pt x="1287576" y="227101"/>
                  </a:lnTo>
                  <a:lnTo>
                    <a:pt x="1283931" y="227495"/>
                  </a:lnTo>
                  <a:lnTo>
                    <a:pt x="1281620" y="229831"/>
                  </a:lnTo>
                  <a:lnTo>
                    <a:pt x="1281061" y="233286"/>
                  </a:lnTo>
                  <a:lnTo>
                    <a:pt x="1277175" y="234086"/>
                  </a:lnTo>
                  <a:lnTo>
                    <a:pt x="1275270" y="229679"/>
                  </a:lnTo>
                  <a:lnTo>
                    <a:pt x="1272984" y="226961"/>
                  </a:lnTo>
                  <a:lnTo>
                    <a:pt x="1272984" y="235737"/>
                  </a:lnTo>
                  <a:lnTo>
                    <a:pt x="1272806" y="235762"/>
                  </a:lnTo>
                  <a:lnTo>
                    <a:pt x="1272603" y="235851"/>
                  </a:lnTo>
                  <a:lnTo>
                    <a:pt x="1272413" y="235762"/>
                  </a:lnTo>
                  <a:lnTo>
                    <a:pt x="1272197" y="235356"/>
                  </a:lnTo>
                  <a:lnTo>
                    <a:pt x="1272717" y="235267"/>
                  </a:lnTo>
                  <a:lnTo>
                    <a:pt x="1272984" y="235737"/>
                  </a:lnTo>
                  <a:lnTo>
                    <a:pt x="1272984" y="226961"/>
                  </a:lnTo>
                  <a:lnTo>
                    <a:pt x="1272247" y="226072"/>
                  </a:lnTo>
                  <a:lnTo>
                    <a:pt x="1271917" y="223608"/>
                  </a:lnTo>
                  <a:lnTo>
                    <a:pt x="1271549" y="220776"/>
                  </a:lnTo>
                  <a:lnTo>
                    <a:pt x="1270152" y="221665"/>
                  </a:lnTo>
                  <a:lnTo>
                    <a:pt x="1269212" y="222186"/>
                  </a:lnTo>
                  <a:lnTo>
                    <a:pt x="1267269" y="223608"/>
                  </a:lnTo>
                  <a:lnTo>
                    <a:pt x="1266558" y="223012"/>
                  </a:lnTo>
                  <a:lnTo>
                    <a:pt x="1265821" y="222288"/>
                  </a:lnTo>
                  <a:lnTo>
                    <a:pt x="1264716" y="222008"/>
                  </a:lnTo>
                  <a:lnTo>
                    <a:pt x="1265834" y="222351"/>
                  </a:lnTo>
                  <a:lnTo>
                    <a:pt x="1265491" y="222821"/>
                  </a:lnTo>
                  <a:lnTo>
                    <a:pt x="1265097" y="223240"/>
                  </a:lnTo>
                  <a:lnTo>
                    <a:pt x="1263904" y="225590"/>
                  </a:lnTo>
                  <a:lnTo>
                    <a:pt x="1263396" y="225933"/>
                  </a:lnTo>
                  <a:lnTo>
                    <a:pt x="1263497" y="226072"/>
                  </a:lnTo>
                  <a:lnTo>
                    <a:pt x="1264564" y="226453"/>
                  </a:lnTo>
                  <a:lnTo>
                    <a:pt x="1265720" y="226771"/>
                  </a:lnTo>
                  <a:lnTo>
                    <a:pt x="1269555" y="228549"/>
                  </a:lnTo>
                  <a:lnTo>
                    <a:pt x="1270215" y="229679"/>
                  </a:lnTo>
                  <a:lnTo>
                    <a:pt x="1268552" y="235267"/>
                  </a:lnTo>
                  <a:lnTo>
                    <a:pt x="1267371" y="238239"/>
                  </a:lnTo>
                  <a:lnTo>
                    <a:pt x="1266164" y="241973"/>
                  </a:lnTo>
                  <a:lnTo>
                    <a:pt x="1267104" y="243039"/>
                  </a:lnTo>
                  <a:lnTo>
                    <a:pt x="1279613" y="235851"/>
                  </a:lnTo>
                  <a:lnTo>
                    <a:pt x="1280617" y="235267"/>
                  </a:lnTo>
                  <a:lnTo>
                    <a:pt x="1282700" y="234086"/>
                  </a:lnTo>
                  <a:lnTo>
                    <a:pt x="1286243" y="232041"/>
                  </a:lnTo>
                  <a:lnTo>
                    <a:pt x="1284249" y="234327"/>
                  </a:lnTo>
                  <a:lnTo>
                    <a:pt x="1285976" y="234010"/>
                  </a:lnTo>
                  <a:lnTo>
                    <a:pt x="1287716" y="232829"/>
                  </a:lnTo>
                  <a:lnTo>
                    <a:pt x="1288059" y="232041"/>
                  </a:lnTo>
                  <a:lnTo>
                    <a:pt x="1288326" y="231457"/>
                  </a:lnTo>
                  <a:lnTo>
                    <a:pt x="1288694" y="230962"/>
                  </a:lnTo>
                  <a:lnTo>
                    <a:pt x="1293520" y="230073"/>
                  </a:lnTo>
                  <a:lnTo>
                    <a:pt x="1294663" y="229019"/>
                  </a:lnTo>
                  <a:lnTo>
                    <a:pt x="1297190" y="226695"/>
                  </a:lnTo>
                  <a:lnTo>
                    <a:pt x="1297711" y="224383"/>
                  </a:lnTo>
                  <a:close/>
                </a:path>
                <a:path w="2004695" h="1329054">
                  <a:moveTo>
                    <a:pt x="1306334" y="213779"/>
                  </a:moveTo>
                  <a:lnTo>
                    <a:pt x="1305547" y="212432"/>
                  </a:lnTo>
                  <a:lnTo>
                    <a:pt x="1304467" y="211493"/>
                  </a:lnTo>
                  <a:lnTo>
                    <a:pt x="1303045" y="210794"/>
                  </a:lnTo>
                  <a:lnTo>
                    <a:pt x="1302740" y="211035"/>
                  </a:lnTo>
                  <a:lnTo>
                    <a:pt x="1302423" y="211213"/>
                  </a:lnTo>
                  <a:lnTo>
                    <a:pt x="1300619" y="211721"/>
                  </a:lnTo>
                  <a:lnTo>
                    <a:pt x="1298968" y="212090"/>
                  </a:lnTo>
                  <a:lnTo>
                    <a:pt x="1296670" y="211620"/>
                  </a:lnTo>
                  <a:lnTo>
                    <a:pt x="1296060" y="210172"/>
                  </a:lnTo>
                  <a:lnTo>
                    <a:pt x="1294625" y="208445"/>
                  </a:lnTo>
                  <a:lnTo>
                    <a:pt x="1293799" y="209321"/>
                  </a:lnTo>
                  <a:lnTo>
                    <a:pt x="1292872" y="210134"/>
                  </a:lnTo>
                  <a:lnTo>
                    <a:pt x="1291463" y="212458"/>
                  </a:lnTo>
                  <a:lnTo>
                    <a:pt x="1290116" y="211505"/>
                  </a:lnTo>
                  <a:lnTo>
                    <a:pt x="1292987" y="215430"/>
                  </a:lnTo>
                  <a:lnTo>
                    <a:pt x="1297584" y="215912"/>
                  </a:lnTo>
                  <a:lnTo>
                    <a:pt x="1301991" y="215125"/>
                  </a:lnTo>
                  <a:lnTo>
                    <a:pt x="1306334" y="213779"/>
                  </a:lnTo>
                  <a:close/>
                </a:path>
                <a:path w="2004695" h="1329054">
                  <a:moveTo>
                    <a:pt x="1313408" y="253619"/>
                  </a:moveTo>
                  <a:lnTo>
                    <a:pt x="1313256" y="253593"/>
                  </a:lnTo>
                  <a:lnTo>
                    <a:pt x="1313395" y="253733"/>
                  </a:lnTo>
                  <a:close/>
                </a:path>
                <a:path w="2004695" h="1329054">
                  <a:moveTo>
                    <a:pt x="1315123" y="309549"/>
                  </a:moveTo>
                  <a:lnTo>
                    <a:pt x="1315021" y="309130"/>
                  </a:lnTo>
                  <a:lnTo>
                    <a:pt x="1314818" y="309067"/>
                  </a:lnTo>
                  <a:lnTo>
                    <a:pt x="1314653" y="309041"/>
                  </a:lnTo>
                  <a:lnTo>
                    <a:pt x="1314411" y="309092"/>
                  </a:lnTo>
                  <a:lnTo>
                    <a:pt x="1314221" y="309410"/>
                  </a:lnTo>
                  <a:lnTo>
                    <a:pt x="1314107" y="309765"/>
                  </a:lnTo>
                  <a:lnTo>
                    <a:pt x="1313967" y="310121"/>
                  </a:lnTo>
                  <a:lnTo>
                    <a:pt x="1314361" y="310197"/>
                  </a:lnTo>
                  <a:lnTo>
                    <a:pt x="1314742" y="310286"/>
                  </a:lnTo>
                  <a:lnTo>
                    <a:pt x="1315123" y="310375"/>
                  </a:lnTo>
                  <a:lnTo>
                    <a:pt x="1315110" y="309968"/>
                  </a:lnTo>
                  <a:lnTo>
                    <a:pt x="1315123" y="309549"/>
                  </a:lnTo>
                  <a:close/>
                </a:path>
                <a:path w="2004695" h="1329054">
                  <a:moveTo>
                    <a:pt x="1318983" y="248704"/>
                  </a:moveTo>
                  <a:lnTo>
                    <a:pt x="1317866" y="249034"/>
                  </a:lnTo>
                  <a:lnTo>
                    <a:pt x="1315694" y="250202"/>
                  </a:lnTo>
                  <a:lnTo>
                    <a:pt x="1314945" y="251218"/>
                  </a:lnTo>
                  <a:lnTo>
                    <a:pt x="1313434" y="253250"/>
                  </a:lnTo>
                  <a:lnTo>
                    <a:pt x="1313408" y="253492"/>
                  </a:lnTo>
                  <a:lnTo>
                    <a:pt x="1313408" y="253619"/>
                  </a:lnTo>
                  <a:lnTo>
                    <a:pt x="1313840" y="253517"/>
                  </a:lnTo>
                  <a:lnTo>
                    <a:pt x="1314208" y="253555"/>
                  </a:lnTo>
                  <a:lnTo>
                    <a:pt x="1314564" y="253644"/>
                  </a:lnTo>
                  <a:lnTo>
                    <a:pt x="1315097" y="253212"/>
                  </a:lnTo>
                  <a:lnTo>
                    <a:pt x="1315707" y="252844"/>
                  </a:lnTo>
                  <a:lnTo>
                    <a:pt x="1316939" y="252298"/>
                  </a:lnTo>
                  <a:lnTo>
                    <a:pt x="1317358" y="251993"/>
                  </a:lnTo>
                  <a:lnTo>
                    <a:pt x="1317701" y="251612"/>
                  </a:lnTo>
                  <a:lnTo>
                    <a:pt x="1318107" y="249923"/>
                  </a:lnTo>
                  <a:lnTo>
                    <a:pt x="1318348" y="249694"/>
                  </a:lnTo>
                  <a:lnTo>
                    <a:pt x="1318615" y="249466"/>
                  </a:lnTo>
                  <a:lnTo>
                    <a:pt x="1318882" y="249199"/>
                  </a:lnTo>
                  <a:lnTo>
                    <a:pt x="1318933" y="249047"/>
                  </a:lnTo>
                  <a:lnTo>
                    <a:pt x="1318983" y="248704"/>
                  </a:lnTo>
                  <a:close/>
                </a:path>
                <a:path w="2004695" h="1329054">
                  <a:moveTo>
                    <a:pt x="1346238" y="513753"/>
                  </a:moveTo>
                  <a:lnTo>
                    <a:pt x="1345946" y="513321"/>
                  </a:lnTo>
                  <a:lnTo>
                    <a:pt x="1345488" y="513092"/>
                  </a:lnTo>
                  <a:lnTo>
                    <a:pt x="1345057" y="512762"/>
                  </a:lnTo>
                  <a:lnTo>
                    <a:pt x="1344980" y="512965"/>
                  </a:lnTo>
                  <a:lnTo>
                    <a:pt x="1344790" y="512876"/>
                  </a:lnTo>
                  <a:lnTo>
                    <a:pt x="1344193" y="513181"/>
                  </a:lnTo>
                  <a:lnTo>
                    <a:pt x="1344079" y="513308"/>
                  </a:lnTo>
                  <a:lnTo>
                    <a:pt x="1346161" y="513994"/>
                  </a:lnTo>
                  <a:lnTo>
                    <a:pt x="1346212" y="513867"/>
                  </a:lnTo>
                  <a:close/>
                </a:path>
                <a:path w="2004695" h="1329054">
                  <a:moveTo>
                    <a:pt x="1358595" y="511924"/>
                  </a:moveTo>
                  <a:lnTo>
                    <a:pt x="1357210" y="510501"/>
                  </a:lnTo>
                  <a:lnTo>
                    <a:pt x="1356982" y="511390"/>
                  </a:lnTo>
                  <a:lnTo>
                    <a:pt x="1356791" y="511314"/>
                  </a:lnTo>
                  <a:lnTo>
                    <a:pt x="1356601" y="511251"/>
                  </a:lnTo>
                  <a:lnTo>
                    <a:pt x="1356410" y="511187"/>
                  </a:lnTo>
                  <a:lnTo>
                    <a:pt x="1356474" y="511352"/>
                  </a:lnTo>
                  <a:lnTo>
                    <a:pt x="1357249" y="512432"/>
                  </a:lnTo>
                  <a:lnTo>
                    <a:pt x="1357947" y="512572"/>
                  </a:lnTo>
                  <a:lnTo>
                    <a:pt x="1358595" y="511924"/>
                  </a:lnTo>
                  <a:close/>
                </a:path>
                <a:path w="2004695" h="1329054">
                  <a:moveTo>
                    <a:pt x="1361173" y="510641"/>
                  </a:moveTo>
                  <a:lnTo>
                    <a:pt x="1360284" y="510298"/>
                  </a:lnTo>
                  <a:lnTo>
                    <a:pt x="1359839" y="510120"/>
                  </a:lnTo>
                  <a:lnTo>
                    <a:pt x="1360131" y="510692"/>
                  </a:lnTo>
                  <a:lnTo>
                    <a:pt x="1360474" y="511263"/>
                  </a:lnTo>
                  <a:lnTo>
                    <a:pt x="1360906" y="511771"/>
                  </a:lnTo>
                  <a:lnTo>
                    <a:pt x="1361173" y="510641"/>
                  </a:lnTo>
                  <a:close/>
                </a:path>
                <a:path w="2004695" h="1329054">
                  <a:moveTo>
                    <a:pt x="1362608" y="512889"/>
                  </a:moveTo>
                  <a:lnTo>
                    <a:pt x="1362468" y="513041"/>
                  </a:lnTo>
                  <a:lnTo>
                    <a:pt x="1362608" y="513080"/>
                  </a:lnTo>
                  <a:lnTo>
                    <a:pt x="1362608" y="512953"/>
                  </a:lnTo>
                  <a:close/>
                </a:path>
                <a:path w="2004695" h="1329054">
                  <a:moveTo>
                    <a:pt x="1363586" y="516953"/>
                  </a:moveTo>
                  <a:lnTo>
                    <a:pt x="1360855" y="514184"/>
                  </a:lnTo>
                  <a:lnTo>
                    <a:pt x="1361059" y="515391"/>
                  </a:lnTo>
                  <a:lnTo>
                    <a:pt x="1361160" y="516686"/>
                  </a:lnTo>
                  <a:lnTo>
                    <a:pt x="1362049" y="517702"/>
                  </a:lnTo>
                  <a:lnTo>
                    <a:pt x="1362570" y="517448"/>
                  </a:lnTo>
                  <a:lnTo>
                    <a:pt x="1363078" y="517194"/>
                  </a:lnTo>
                  <a:lnTo>
                    <a:pt x="1363586" y="516953"/>
                  </a:lnTo>
                  <a:close/>
                </a:path>
                <a:path w="2004695" h="1329054">
                  <a:moveTo>
                    <a:pt x="1373987" y="516102"/>
                  </a:moveTo>
                  <a:lnTo>
                    <a:pt x="1373682" y="515670"/>
                  </a:lnTo>
                  <a:lnTo>
                    <a:pt x="1373530" y="515454"/>
                  </a:lnTo>
                  <a:lnTo>
                    <a:pt x="1372616" y="515099"/>
                  </a:lnTo>
                  <a:lnTo>
                    <a:pt x="1371714" y="514731"/>
                  </a:lnTo>
                  <a:lnTo>
                    <a:pt x="1370799" y="514388"/>
                  </a:lnTo>
                  <a:lnTo>
                    <a:pt x="1370342" y="514197"/>
                  </a:lnTo>
                  <a:lnTo>
                    <a:pt x="1370012" y="514616"/>
                  </a:lnTo>
                  <a:lnTo>
                    <a:pt x="1369479" y="515112"/>
                  </a:lnTo>
                  <a:lnTo>
                    <a:pt x="1368729" y="515772"/>
                  </a:lnTo>
                  <a:lnTo>
                    <a:pt x="1370482" y="515886"/>
                  </a:lnTo>
                  <a:lnTo>
                    <a:pt x="1373987" y="516102"/>
                  </a:lnTo>
                  <a:close/>
                </a:path>
                <a:path w="2004695" h="1329054">
                  <a:moveTo>
                    <a:pt x="1378458" y="524040"/>
                  </a:moveTo>
                  <a:lnTo>
                    <a:pt x="1378407" y="523341"/>
                  </a:lnTo>
                  <a:lnTo>
                    <a:pt x="1378280" y="522655"/>
                  </a:lnTo>
                  <a:lnTo>
                    <a:pt x="1377238" y="522871"/>
                  </a:lnTo>
                  <a:lnTo>
                    <a:pt x="1376654" y="522986"/>
                  </a:lnTo>
                  <a:lnTo>
                    <a:pt x="1376705" y="523392"/>
                  </a:lnTo>
                  <a:lnTo>
                    <a:pt x="1376743" y="523786"/>
                  </a:lnTo>
                  <a:lnTo>
                    <a:pt x="1376756" y="524179"/>
                  </a:lnTo>
                  <a:lnTo>
                    <a:pt x="1378445" y="524738"/>
                  </a:lnTo>
                  <a:lnTo>
                    <a:pt x="1378458" y="524040"/>
                  </a:lnTo>
                  <a:close/>
                </a:path>
                <a:path w="2004695" h="1329054">
                  <a:moveTo>
                    <a:pt x="1397139" y="92214"/>
                  </a:moveTo>
                  <a:lnTo>
                    <a:pt x="1380451" y="84721"/>
                  </a:lnTo>
                  <a:lnTo>
                    <a:pt x="1380350" y="84988"/>
                  </a:lnTo>
                  <a:lnTo>
                    <a:pt x="1384769" y="86969"/>
                  </a:lnTo>
                  <a:lnTo>
                    <a:pt x="1393659" y="90817"/>
                  </a:lnTo>
                  <a:lnTo>
                    <a:pt x="1393342" y="91198"/>
                  </a:lnTo>
                  <a:lnTo>
                    <a:pt x="1392148" y="91389"/>
                  </a:lnTo>
                  <a:lnTo>
                    <a:pt x="1393774" y="92113"/>
                  </a:lnTo>
                  <a:lnTo>
                    <a:pt x="1395361" y="92519"/>
                  </a:lnTo>
                  <a:lnTo>
                    <a:pt x="1396949" y="92494"/>
                  </a:lnTo>
                  <a:lnTo>
                    <a:pt x="1397139" y="92214"/>
                  </a:lnTo>
                  <a:close/>
                </a:path>
                <a:path w="2004695" h="1329054">
                  <a:moveTo>
                    <a:pt x="1406982" y="409435"/>
                  </a:moveTo>
                  <a:lnTo>
                    <a:pt x="1406855" y="409092"/>
                  </a:lnTo>
                  <a:lnTo>
                    <a:pt x="1406982" y="409435"/>
                  </a:lnTo>
                  <a:close/>
                </a:path>
                <a:path w="2004695" h="1329054">
                  <a:moveTo>
                    <a:pt x="1407172" y="416877"/>
                  </a:moveTo>
                  <a:lnTo>
                    <a:pt x="1405585" y="415378"/>
                  </a:lnTo>
                  <a:lnTo>
                    <a:pt x="1404315" y="415099"/>
                  </a:lnTo>
                  <a:lnTo>
                    <a:pt x="1403527" y="416052"/>
                  </a:lnTo>
                  <a:lnTo>
                    <a:pt x="1403388" y="416407"/>
                  </a:lnTo>
                  <a:lnTo>
                    <a:pt x="1403604" y="417550"/>
                  </a:lnTo>
                  <a:lnTo>
                    <a:pt x="1404810" y="417842"/>
                  </a:lnTo>
                  <a:lnTo>
                    <a:pt x="1406804" y="417322"/>
                  </a:lnTo>
                  <a:lnTo>
                    <a:pt x="1406956" y="417283"/>
                  </a:lnTo>
                  <a:lnTo>
                    <a:pt x="1407058" y="417029"/>
                  </a:lnTo>
                  <a:lnTo>
                    <a:pt x="1407172" y="416877"/>
                  </a:lnTo>
                  <a:close/>
                </a:path>
                <a:path w="2004695" h="1329054">
                  <a:moveTo>
                    <a:pt x="1437500" y="421970"/>
                  </a:moveTo>
                  <a:lnTo>
                    <a:pt x="1437233" y="420484"/>
                  </a:lnTo>
                  <a:lnTo>
                    <a:pt x="1437055" y="418934"/>
                  </a:lnTo>
                  <a:lnTo>
                    <a:pt x="1436801" y="417182"/>
                  </a:lnTo>
                  <a:lnTo>
                    <a:pt x="1436611" y="417144"/>
                  </a:lnTo>
                  <a:lnTo>
                    <a:pt x="1436014" y="417131"/>
                  </a:lnTo>
                  <a:lnTo>
                    <a:pt x="1435531" y="416966"/>
                  </a:lnTo>
                  <a:lnTo>
                    <a:pt x="1435061" y="416763"/>
                  </a:lnTo>
                  <a:lnTo>
                    <a:pt x="1434452" y="416966"/>
                  </a:lnTo>
                  <a:lnTo>
                    <a:pt x="1433906" y="417156"/>
                  </a:lnTo>
                  <a:lnTo>
                    <a:pt x="1433283" y="417588"/>
                  </a:lnTo>
                  <a:lnTo>
                    <a:pt x="1433144" y="417741"/>
                  </a:lnTo>
                  <a:lnTo>
                    <a:pt x="1433004" y="417868"/>
                  </a:lnTo>
                  <a:lnTo>
                    <a:pt x="1435239" y="421157"/>
                  </a:lnTo>
                  <a:lnTo>
                    <a:pt x="1437500" y="421970"/>
                  </a:lnTo>
                  <a:close/>
                </a:path>
                <a:path w="2004695" h="1329054">
                  <a:moveTo>
                    <a:pt x="1444244" y="421614"/>
                  </a:moveTo>
                  <a:lnTo>
                    <a:pt x="1444104" y="421297"/>
                  </a:lnTo>
                  <a:lnTo>
                    <a:pt x="1443977" y="420992"/>
                  </a:lnTo>
                  <a:lnTo>
                    <a:pt x="1443850" y="420674"/>
                  </a:lnTo>
                  <a:lnTo>
                    <a:pt x="1443494" y="420789"/>
                  </a:lnTo>
                  <a:lnTo>
                    <a:pt x="1442999" y="420789"/>
                  </a:lnTo>
                  <a:lnTo>
                    <a:pt x="1442669" y="421220"/>
                  </a:lnTo>
                  <a:lnTo>
                    <a:pt x="1442923" y="421703"/>
                  </a:lnTo>
                  <a:lnTo>
                    <a:pt x="1442986" y="422046"/>
                  </a:lnTo>
                  <a:lnTo>
                    <a:pt x="1443824" y="421754"/>
                  </a:lnTo>
                  <a:lnTo>
                    <a:pt x="1444244" y="421614"/>
                  </a:lnTo>
                  <a:close/>
                </a:path>
                <a:path w="2004695" h="1329054">
                  <a:moveTo>
                    <a:pt x="1447800" y="421271"/>
                  </a:moveTo>
                  <a:lnTo>
                    <a:pt x="1447622" y="421170"/>
                  </a:lnTo>
                  <a:lnTo>
                    <a:pt x="1447800" y="421271"/>
                  </a:lnTo>
                  <a:close/>
                </a:path>
                <a:path w="2004695" h="1329054">
                  <a:moveTo>
                    <a:pt x="1455445" y="434987"/>
                  </a:moveTo>
                  <a:lnTo>
                    <a:pt x="1453807" y="433184"/>
                  </a:lnTo>
                  <a:lnTo>
                    <a:pt x="1453972" y="432206"/>
                  </a:lnTo>
                  <a:lnTo>
                    <a:pt x="1454111" y="431736"/>
                  </a:lnTo>
                  <a:lnTo>
                    <a:pt x="1454378" y="430796"/>
                  </a:lnTo>
                  <a:lnTo>
                    <a:pt x="1454543" y="429958"/>
                  </a:lnTo>
                  <a:lnTo>
                    <a:pt x="1454607" y="429183"/>
                  </a:lnTo>
                  <a:lnTo>
                    <a:pt x="1448701" y="426910"/>
                  </a:lnTo>
                  <a:lnTo>
                    <a:pt x="1447888" y="426935"/>
                  </a:lnTo>
                  <a:lnTo>
                    <a:pt x="1445920" y="426618"/>
                  </a:lnTo>
                  <a:lnTo>
                    <a:pt x="1444307" y="427024"/>
                  </a:lnTo>
                  <a:lnTo>
                    <a:pt x="1439900" y="426847"/>
                  </a:lnTo>
                  <a:lnTo>
                    <a:pt x="1438224" y="425399"/>
                  </a:lnTo>
                  <a:lnTo>
                    <a:pt x="1437627" y="422630"/>
                  </a:lnTo>
                  <a:lnTo>
                    <a:pt x="1435760" y="421906"/>
                  </a:lnTo>
                  <a:lnTo>
                    <a:pt x="1442173" y="431279"/>
                  </a:lnTo>
                  <a:lnTo>
                    <a:pt x="1454861" y="435495"/>
                  </a:lnTo>
                  <a:lnTo>
                    <a:pt x="1455039" y="435368"/>
                  </a:lnTo>
                  <a:lnTo>
                    <a:pt x="1455229" y="435152"/>
                  </a:lnTo>
                  <a:lnTo>
                    <a:pt x="1455445" y="434987"/>
                  </a:lnTo>
                  <a:close/>
                </a:path>
                <a:path w="2004695" h="1329054">
                  <a:moveTo>
                    <a:pt x="1466392" y="44678"/>
                  </a:moveTo>
                  <a:lnTo>
                    <a:pt x="1465808" y="44856"/>
                  </a:lnTo>
                  <a:lnTo>
                    <a:pt x="1465326" y="45173"/>
                  </a:lnTo>
                  <a:lnTo>
                    <a:pt x="1464868" y="45618"/>
                  </a:lnTo>
                  <a:lnTo>
                    <a:pt x="1465224" y="45631"/>
                  </a:lnTo>
                  <a:lnTo>
                    <a:pt x="1465948" y="45694"/>
                  </a:lnTo>
                  <a:lnTo>
                    <a:pt x="1466024" y="45364"/>
                  </a:lnTo>
                  <a:lnTo>
                    <a:pt x="1466189" y="45021"/>
                  </a:lnTo>
                  <a:lnTo>
                    <a:pt x="1466392" y="44678"/>
                  </a:lnTo>
                  <a:close/>
                </a:path>
                <a:path w="2004695" h="1329054">
                  <a:moveTo>
                    <a:pt x="1474978" y="47256"/>
                  </a:moveTo>
                  <a:lnTo>
                    <a:pt x="1473885" y="46913"/>
                  </a:lnTo>
                  <a:lnTo>
                    <a:pt x="1473796" y="47561"/>
                  </a:lnTo>
                  <a:lnTo>
                    <a:pt x="1473771" y="47891"/>
                  </a:lnTo>
                  <a:lnTo>
                    <a:pt x="1474000" y="48056"/>
                  </a:lnTo>
                  <a:lnTo>
                    <a:pt x="1473746" y="48450"/>
                  </a:lnTo>
                  <a:lnTo>
                    <a:pt x="1473746" y="48602"/>
                  </a:lnTo>
                  <a:lnTo>
                    <a:pt x="1473733" y="48780"/>
                  </a:lnTo>
                  <a:lnTo>
                    <a:pt x="1474762" y="47523"/>
                  </a:lnTo>
                  <a:lnTo>
                    <a:pt x="1474876" y="47396"/>
                  </a:lnTo>
                  <a:lnTo>
                    <a:pt x="1474978" y="47256"/>
                  </a:lnTo>
                  <a:close/>
                </a:path>
                <a:path w="2004695" h="1329054">
                  <a:moveTo>
                    <a:pt x="1483423" y="53428"/>
                  </a:moveTo>
                  <a:lnTo>
                    <a:pt x="1483360" y="53276"/>
                  </a:lnTo>
                  <a:lnTo>
                    <a:pt x="1483271" y="53149"/>
                  </a:lnTo>
                  <a:lnTo>
                    <a:pt x="1483207" y="53009"/>
                  </a:lnTo>
                  <a:lnTo>
                    <a:pt x="1482712" y="53238"/>
                  </a:lnTo>
                  <a:lnTo>
                    <a:pt x="1482496" y="53390"/>
                  </a:lnTo>
                  <a:lnTo>
                    <a:pt x="1482598" y="53657"/>
                  </a:lnTo>
                  <a:lnTo>
                    <a:pt x="1482674" y="53784"/>
                  </a:lnTo>
                  <a:lnTo>
                    <a:pt x="1482928" y="53670"/>
                  </a:lnTo>
                  <a:lnTo>
                    <a:pt x="1483169" y="53543"/>
                  </a:lnTo>
                  <a:lnTo>
                    <a:pt x="1483423" y="53428"/>
                  </a:lnTo>
                  <a:close/>
                </a:path>
                <a:path w="2004695" h="1329054">
                  <a:moveTo>
                    <a:pt x="1488579" y="5054"/>
                  </a:moveTo>
                  <a:lnTo>
                    <a:pt x="1488490" y="4495"/>
                  </a:lnTo>
                  <a:lnTo>
                    <a:pt x="1488414" y="1308"/>
                  </a:lnTo>
                  <a:lnTo>
                    <a:pt x="1488249" y="787"/>
                  </a:lnTo>
                  <a:lnTo>
                    <a:pt x="1487932" y="317"/>
                  </a:lnTo>
                  <a:lnTo>
                    <a:pt x="1486916" y="0"/>
                  </a:lnTo>
                  <a:lnTo>
                    <a:pt x="1486255" y="495"/>
                  </a:lnTo>
                  <a:lnTo>
                    <a:pt x="1485734" y="1308"/>
                  </a:lnTo>
                  <a:lnTo>
                    <a:pt x="1485125" y="2540"/>
                  </a:lnTo>
                  <a:lnTo>
                    <a:pt x="1485353" y="3073"/>
                  </a:lnTo>
                  <a:lnTo>
                    <a:pt x="1485353" y="3670"/>
                  </a:lnTo>
                  <a:lnTo>
                    <a:pt x="1485214" y="4495"/>
                  </a:lnTo>
                  <a:lnTo>
                    <a:pt x="1484972" y="5054"/>
                  </a:lnTo>
                  <a:lnTo>
                    <a:pt x="1484630" y="5511"/>
                  </a:lnTo>
                  <a:lnTo>
                    <a:pt x="1488389" y="7061"/>
                  </a:lnTo>
                  <a:lnTo>
                    <a:pt x="1488122" y="6197"/>
                  </a:lnTo>
                  <a:lnTo>
                    <a:pt x="1488274" y="5435"/>
                  </a:lnTo>
                  <a:lnTo>
                    <a:pt x="1488579" y="5054"/>
                  </a:lnTo>
                  <a:close/>
                </a:path>
                <a:path w="2004695" h="1329054">
                  <a:moveTo>
                    <a:pt x="1494472" y="2374"/>
                  </a:moveTo>
                  <a:lnTo>
                    <a:pt x="1491856" y="1536"/>
                  </a:lnTo>
                  <a:lnTo>
                    <a:pt x="1492211" y="2019"/>
                  </a:lnTo>
                  <a:lnTo>
                    <a:pt x="1492516" y="2476"/>
                  </a:lnTo>
                  <a:lnTo>
                    <a:pt x="1492770" y="2959"/>
                  </a:lnTo>
                  <a:lnTo>
                    <a:pt x="1492885" y="3187"/>
                  </a:lnTo>
                  <a:lnTo>
                    <a:pt x="1492923" y="3416"/>
                  </a:lnTo>
                  <a:lnTo>
                    <a:pt x="1492910" y="3657"/>
                  </a:lnTo>
                  <a:lnTo>
                    <a:pt x="1494472" y="2374"/>
                  </a:lnTo>
                  <a:close/>
                </a:path>
                <a:path w="2004695" h="1329054">
                  <a:moveTo>
                    <a:pt x="1503387" y="31280"/>
                  </a:moveTo>
                  <a:lnTo>
                    <a:pt x="1502435" y="29095"/>
                  </a:lnTo>
                  <a:lnTo>
                    <a:pt x="1501076" y="27952"/>
                  </a:lnTo>
                  <a:lnTo>
                    <a:pt x="1499184" y="27520"/>
                  </a:lnTo>
                  <a:lnTo>
                    <a:pt x="1493799" y="31940"/>
                  </a:lnTo>
                  <a:lnTo>
                    <a:pt x="1493888" y="32715"/>
                  </a:lnTo>
                  <a:lnTo>
                    <a:pt x="1494078" y="33451"/>
                  </a:lnTo>
                  <a:lnTo>
                    <a:pt x="1494294" y="34201"/>
                  </a:lnTo>
                  <a:lnTo>
                    <a:pt x="1494015" y="34950"/>
                  </a:lnTo>
                  <a:lnTo>
                    <a:pt x="1494624" y="35204"/>
                  </a:lnTo>
                  <a:lnTo>
                    <a:pt x="1494891" y="35991"/>
                  </a:lnTo>
                  <a:lnTo>
                    <a:pt x="1495513" y="37541"/>
                  </a:lnTo>
                  <a:lnTo>
                    <a:pt x="1501749" y="32969"/>
                  </a:lnTo>
                  <a:lnTo>
                    <a:pt x="1502562" y="31889"/>
                  </a:lnTo>
                  <a:lnTo>
                    <a:pt x="1503387" y="31280"/>
                  </a:lnTo>
                  <a:close/>
                </a:path>
                <a:path w="2004695" h="1329054">
                  <a:moveTo>
                    <a:pt x="1546288" y="19812"/>
                  </a:moveTo>
                  <a:lnTo>
                    <a:pt x="1546275" y="19634"/>
                  </a:lnTo>
                  <a:lnTo>
                    <a:pt x="1545818" y="19304"/>
                  </a:lnTo>
                  <a:lnTo>
                    <a:pt x="1545996" y="19735"/>
                  </a:lnTo>
                  <a:lnTo>
                    <a:pt x="1546288" y="19812"/>
                  </a:lnTo>
                  <a:close/>
                </a:path>
                <a:path w="2004695" h="1329054">
                  <a:moveTo>
                    <a:pt x="1549501" y="21132"/>
                  </a:moveTo>
                  <a:close/>
                </a:path>
                <a:path w="2004695" h="1329054">
                  <a:moveTo>
                    <a:pt x="1557032" y="29298"/>
                  </a:moveTo>
                  <a:lnTo>
                    <a:pt x="1556956" y="29057"/>
                  </a:lnTo>
                  <a:lnTo>
                    <a:pt x="1557032" y="29298"/>
                  </a:lnTo>
                  <a:close/>
                </a:path>
                <a:path w="2004695" h="1329054">
                  <a:moveTo>
                    <a:pt x="1581429" y="11684"/>
                  </a:moveTo>
                  <a:lnTo>
                    <a:pt x="1580857" y="11150"/>
                  </a:lnTo>
                  <a:lnTo>
                    <a:pt x="1580616" y="11303"/>
                  </a:lnTo>
                  <a:lnTo>
                    <a:pt x="1580692" y="11569"/>
                  </a:lnTo>
                  <a:lnTo>
                    <a:pt x="1580870" y="11772"/>
                  </a:lnTo>
                  <a:lnTo>
                    <a:pt x="1581086" y="11912"/>
                  </a:lnTo>
                  <a:lnTo>
                    <a:pt x="1581315" y="11772"/>
                  </a:lnTo>
                  <a:close/>
                </a:path>
                <a:path w="2004695" h="1329054">
                  <a:moveTo>
                    <a:pt x="1606715" y="94945"/>
                  </a:moveTo>
                  <a:lnTo>
                    <a:pt x="1606257" y="95364"/>
                  </a:lnTo>
                  <a:lnTo>
                    <a:pt x="1605788" y="95745"/>
                  </a:lnTo>
                  <a:lnTo>
                    <a:pt x="1605356" y="96151"/>
                  </a:lnTo>
                  <a:lnTo>
                    <a:pt x="1605381" y="96596"/>
                  </a:lnTo>
                  <a:lnTo>
                    <a:pt x="1605546" y="96621"/>
                  </a:lnTo>
                  <a:lnTo>
                    <a:pt x="1606600" y="95427"/>
                  </a:lnTo>
                  <a:lnTo>
                    <a:pt x="1606651" y="95275"/>
                  </a:lnTo>
                  <a:lnTo>
                    <a:pt x="1606677" y="95110"/>
                  </a:lnTo>
                  <a:lnTo>
                    <a:pt x="1606715" y="94945"/>
                  </a:lnTo>
                  <a:close/>
                </a:path>
                <a:path w="2004695" h="1329054">
                  <a:moveTo>
                    <a:pt x="1607566" y="94284"/>
                  </a:moveTo>
                  <a:lnTo>
                    <a:pt x="1606867" y="94780"/>
                  </a:lnTo>
                  <a:lnTo>
                    <a:pt x="1606791" y="94615"/>
                  </a:lnTo>
                  <a:lnTo>
                    <a:pt x="1606753" y="94780"/>
                  </a:lnTo>
                  <a:lnTo>
                    <a:pt x="1606715" y="94945"/>
                  </a:lnTo>
                  <a:lnTo>
                    <a:pt x="1606842" y="94830"/>
                  </a:lnTo>
                  <a:lnTo>
                    <a:pt x="1606905" y="95084"/>
                  </a:lnTo>
                  <a:lnTo>
                    <a:pt x="1607121" y="94830"/>
                  </a:lnTo>
                  <a:lnTo>
                    <a:pt x="1607566" y="94284"/>
                  </a:lnTo>
                  <a:close/>
                </a:path>
                <a:path w="2004695" h="1329054">
                  <a:moveTo>
                    <a:pt x="1615986" y="91732"/>
                  </a:moveTo>
                  <a:lnTo>
                    <a:pt x="1615452" y="91465"/>
                  </a:lnTo>
                  <a:lnTo>
                    <a:pt x="1614919" y="91224"/>
                  </a:lnTo>
                  <a:lnTo>
                    <a:pt x="1614373" y="90995"/>
                  </a:lnTo>
                  <a:lnTo>
                    <a:pt x="1614297" y="91300"/>
                  </a:lnTo>
                  <a:lnTo>
                    <a:pt x="1614233" y="91452"/>
                  </a:lnTo>
                  <a:lnTo>
                    <a:pt x="1615414" y="91630"/>
                  </a:lnTo>
                  <a:lnTo>
                    <a:pt x="1615986" y="91732"/>
                  </a:lnTo>
                  <a:close/>
                </a:path>
                <a:path w="2004695" h="1329054">
                  <a:moveTo>
                    <a:pt x="1616265" y="91859"/>
                  </a:moveTo>
                  <a:lnTo>
                    <a:pt x="1616062" y="91732"/>
                  </a:lnTo>
                  <a:lnTo>
                    <a:pt x="1616265" y="91859"/>
                  </a:lnTo>
                  <a:close/>
                </a:path>
                <a:path w="2004695" h="1329054">
                  <a:moveTo>
                    <a:pt x="1616278" y="91859"/>
                  </a:moveTo>
                  <a:close/>
                </a:path>
                <a:path w="2004695" h="1329054">
                  <a:moveTo>
                    <a:pt x="1626044" y="99098"/>
                  </a:moveTo>
                  <a:lnTo>
                    <a:pt x="1625981" y="98971"/>
                  </a:lnTo>
                  <a:lnTo>
                    <a:pt x="1625930" y="98831"/>
                  </a:lnTo>
                  <a:lnTo>
                    <a:pt x="1625866" y="98704"/>
                  </a:lnTo>
                  <a:lnTo>
                    <a:pt x="1625396" y="98704"/>
                  </a:lnTo>
                  <a:lnTo>
                    <a:pt x="1625473" y="98831"/>
                  </a:lnTo>
                  <a:lnTo>
                    <a:pt x="1625485" y="99034"/>
                  </a:lnTo>
                  <a:lnTo>
                    <a:pt x="1625701" y="99161"/>
                  </a:lnTo>
                  <a:lnTo>
                    <a:pt x="1625879" y="99098"/>
                  </a:lnTo>
                  <a:lnTo>
                    <a:pt x="1626044" y="99098"/>
                  </a:lnTo>
                  <a:close/>
                </a:path>
                <a:path w="2004695" h="1329054">
                  <a:moveTo>
                    <a:pt x="1635252" y="100291"/>
                  </a:moveTo>
                  <a:lnTo>
                    <a:pt x="1635239" y="100025"/>
                  </a:lnTo>
                  <a:lnTo>
                    <a:pt x="1634578" y="99987"/>
                  </a:lnTo>
                  <a:lnTo>
                    <a:pt x="1633220" y="99961"/>
                  </a:lnTo>
                  <a:lnTo>
                    <a:pt x="1633245" y="100622"/>
                  </a:lnTo>
                  <a:lnTo>
                    <a:pt x="1633143" y="101079"/>
                  </a:lnTo>
                  <a:lnTo>
                    <a:pt x="1633321" y="101257"/>
                  </a:lnTo>
                  <a:lnTo>
                    <a:pt x="1633689" y="101638"/>
                  </a:lnTo>
                  <a:lnTo>
                    <a:pt x="1634058" y="101727"/>
                  </a:lnTo>
                  <a:lnTo>
                    <a:pt x="1634426" y="101612"/>
                  </a:lnTo>
                  <a:lnTo>
                    <a:pt x="1634502" y="101473"/>
                  </a:lnTo>
                  <a:lnTo>
                    <a:pt x="1634617" y="101346"/>
                  </a:lnTo>
                  <a:lnTo>
                    <a:pt x="1634705" y="101193"/>
                  </a:lnTo>
                  <a:lnTo>
                    <a:pt x="1634909" y="100914"/>
                  </a:lnTo>
                  <a:lnTo>
                    <a:pt x="1635061" y="100596"/>
                  </a:lnTo>
                  <a:lnTo>
                    <a:pt x="1635252" y="100291"/>
                  </a:lnTo>
                  <a:close/>
                </a:path>
                <a:path w="2004695" h="1329054">
                  <a:moveTo>
                    <a:pt x="1639239" y="92938"/>
                  </a:moveTo>
                  <a:lnTo>
                    <a:pt x="1627873" y="88811"/>
                  </a:lnTo>
                  <a:lnTo>
                    <a:pt x="1626273" y="88239"/>
                  </a:lnTo>
                  <a:lnTo>
                    <a:pt x="1621764" y="86601"/>
                  </a:lnTo>
                  <a:lnTo>
                    <a:pt x="1620634" y="88239"/>
                  </a:lnTo>
                  <a:lnTo>
                    <a:pt x="1618170" y="88214"/>
                  </a:lnTo>
                  <a:lnTo>
                    <a:pt x="1616659" y="88366"/>
                  </a:lnTo>
                  <a:lnTo>
                    <a:pt x="1615287" y="88760"/>
                  </a:lnTo>
                  <a:lnTo>
                    <a:pt x="1616240" y="91732"/>
                  </a:lnTo>
                  <a:lnTo>
                    <a:pt x="1621358" y="88811"/>
                  </a:lnTo>
                  <a:lnTo>
                    <a:pt x="1622247" y="89674"/>
                  </a:lnTo>
                  <a:lnTo>
                    <a:pt x="1623047" y="90246"/>
                  </a:lnTo>
                  <a:lnTo>
                    <a:pt x="1624203" y="91948"/>
                  </a:lnTo>
                  <a:lnTo>
                    <a:pt x="1624609" y="93014"/>
                  </a:lnTo>
                  <a:lnTo>
                    <a:pt x="1625079" y="93980"/>
                  </a:lnTo>
                  <a:lnTo>
                    <a:pt x="1628813" y="93218"/>
                  </a:lnTo>
                  <a:lnTo>
                    <a:pt x="1632051" y="96494"/>
                  </a:lnTo>
                  <a:lnTo>
                    <a:pt x="1634109" y="94043"/>
                  </a:lnTo>
                  <a:lnTo>
                    <a:pt x="1636890" y="96304"/>
                  </a:lnTo>
                  <a:lnTo>
                    <a:pt x="1637601" y="96189"/>
                  </a:lnTo>
                  <a:lnTo>
                    <a:pt x="1638731" y="94043"/>
                  </a:lnTo>
                  <a:lnTo>
                    <a:pt x="1639112" y="93218"/>
                  </a:lnTo>
                  <a:lnTo>
                    <a:pt x="1639239" y="92938"/>
                  </a:lnTo>
                  <a:close/>
                </a:path>
                <a:path w="2004695" h="1329054">
                  <a:moveTo>
                    <a:pt x="1663585" y="495388"/>
                  </a:moveTo>
                  <a:lnTo>
                    <a:pt x="1663319" y="493420"/>
                  </a:lnTo>
                  <a:lnTo>
                    <a:pt x="1649095" y="487946"/>
                  </a:lnTo>
                  <a:lnTo>
                    <a:pt x="1649412" y="487057"/>
                  </a:lnTo>
                  <a:lnTo>
                    <a:pt x="1649539" y="486079"/>
                  </a:lnTo>
                  <a:lnTo>
                    <a:pt x="1649387" y="484733"/>
                  </a:lnTo>
                  <a:lnTo>
                    <a:pt x="1649323" y="484416"/>
                  </a:lnTo>
                  <a:lnTo>
                    <a:pt x="1649234" y="484111"/>
                  </a:lnTo>
                  <a:lnTo>
                    <a:pt x="1661807" y="488137"/>
                  </a:lnTo>
                  <a:lnTo>
                    <a:pt x="1638096" y="475830"/>
                  </a:lnTo>
                  <a:lnTo>
                    <a:pt x="1638096" y="480517"/>
                  </a:lnTo>
                  <a:lnTo>
                    <a:pt x="1637233" y="481177"/>
                  </a:lnTo>
                  <a:lnTo>
                    <a:pt x="1636610" y="482015"/>
                  </a:lnTo>
                  <a:lnTo>
                    <a:pt x="1636229" y="482993"/>
                  </a:lnTo>
                  <a:lnTo>
                    <a:pt x="1631886" y="481317"/>
                  </a:lnTo>
                  <a:lnTo>
                    <a:pt x="1600187" y="469404"/>
                  </a:lnTo>
                  <a:lnTo>
                    <a:pt x="1600022" y="469277"/>
                  </a:lnTo>
                  <a:lnTo>
                    <a:pt x="1599692" y="469226"/>
                  </a:lnTo>
                  <a:lnTo>
                    <a:pt x="1591183" y="466026"/>
                  </a:lnTo>
                  <a:lnTo>
                    <a:pt x="1588782" y="465124"/>
                  </a:lnTo>
                  <a:lnTo>
                    <a:pt x="1589278" y="464756"/>
                  </a:lnTo>
                  <a:lnTo>
                    <a:pt x="1589493" y="464540"/>
                  </a:lnTo>
                  <a:lnTo>
                    <a:pt x="1596771" y="466953"/>
                  </a:lnTo>
                  <a:lnTo>
                    <a:pt x="1638096" y="480517"/>
                  </a:lnTo>
                  <a:lnTo>
                    <a:pt x="1638096" y="475830"/>
                  </a:lnTo>
                  <a:lnTo>
                    <a:pt x="1621688" y="469366"/>
                  </a:lnTo>
                  <a:lnTo>
                    <a:pt x="1609242" y="464540"/>
                  </a:lnTo>
                  <a:lnTo>
                    <a:pt x="1604594" y="462737"/>
                  </a:lnTo>
                  <a:lnTo>
                    <a:pt x="1595424" y="459193"/>
                  </a:lnTo>
                  <a:lnTo>
                    <a:pt x="1593786" y="460311"/>
                  </a:lnTo>
                  <a:lnTo>
                    <a:pt x="1592186" y="461492"/>
                  </a:lnTo>
                  <a:lnTo>
                    <a:pt x="1590624" y="462737"/>
                  </a:lnTo>
                  <a:lnTo>
                    <a:pt x="1590852" y="462153"/>
                  </a:lnTo>
                  <a:lnTo>
                    <a:pt x="1591081" y="461175"/>
                  </a:lnTo>
                  <a:lnTo>
                    <a:pt x="1591437" y="460590"/>
                  </a:lnTo>
                  <a:lnTo>
                    <a:pt x="1592097" y="458393"/>
                  </a:lnTo>
                  <a:lnTo>
                    <a:pt x="1591970" y="456882"/>
                  </a:lnTo>
                  <a:lnTo>
                    <a:pt x="1589278" y="451167"/>
                  </a:lnTo>
                  <a:lnTo>
                    <a:pt x="1586293" y="448284"/>
                  </a:lnTo>
                  <a:lnTo>
                    <a:pt x="1581073" y="447344"/>
                  </a:lnTo>
                  <a:lnTo>
                    <a:pt x="1580565" y="447141"/>
                  </a:lnTo>
                  <a:lnTo>
                    <a:pt x="1579270" y="446760"/>
                  </a:lnTo>
                  <a:lnTo>
                    <a:pt x="1580159" y="446074"/>
                  </a:lnTo>
                  <a:lnTo>
                    <a:pt x="1580502" y="445579"/>
                  </a:lnTo>
                  <a:lnTo>
                    <a:pt x="1580832" y="445554"/>
                  </a:lnTo>
                  <a:lnTo>
                    <a:pt x="1581924" y="445452"/>
                  </a:lnTo>
                  <a:lnTo>
                    <a:pt x="1582991" y="445541"/>
                  </a:lnTo>
                  <a:lnTo>
                    <a:pt x="1585175" y="445604"/>
                  </a:lnTo>
                  <a:lnTo>
                    <a:pt x="1585518" y="445452"/>
                  </a:lnTo>
                  <a:lnTo>
                    <a:pt x="1586090" y="445198"/>
                  </a:lnTo>
                  <a:lnTo>
                    <a:pt x="1589963" y="441198"/>
                  </a:lnTo>
                  <a:lnTo>
                    <a:pt x="1591170" y="437184"/>
                  </a:lnTo>
                  <a:lnTo>
                    <a:pt x="1591843" y="432104"/>
                  </a:lnTo>
                  <a:lnTo>
                    <a:pt x="1591602" y="431076"/>
                  </a:lnTo>
                  <a:lnTo>
                    <a:pt x="1590535" y="429196"/>
                  </a:lnTo>
                  <a:lnTo>
                    <a:pt x="1589709" y="428129"/>
                  </a:lnTo>
                  <a:lnTo>
                    <a:pt x="1587284" y="425881"/>
                  </a:lnTo>
                  <a:lnTo>
                    <a:pt x="1585912" y="424408"/>
                  </a:lnTo>
                  <a:lnTo>
                    <a:pt x="1584515" y="420776"/>
                  </a:lnTo>
                  <a:lnTo>
                    <a:pt x="1583347" y="419735"/>
                  </a:lnTo>
                  <a:lnTo>
                    <a:pt x="1579803" y="418731"/>
                  </a:lnTo>
                  <a:lnTo>
                    <a:pt x="1578216" y="417855"/>
                  </a:lnTo>
                  <a:lnTo>
                    <a:pt x="1574609" y="415226"/>
                  </a:lnTo>
                  <a:lnTo>
                    <a:pt x="1572145" y="414426"/>
                  </a:lnTo>
                  <a:lnTo>
                    <a:pt x="1563065" y="414223"/>
                  </a:lnTo>
                  <a:lnTo>
                    <a:pt x="1556956" y="418668"/>
                  </a:lnTo>
                  <a:lnTo>
                    <a:pt x="1555203" y="425881"/>
                  </a:lnTo>
                  <a:lnTo>
                    <a:pt x="1555115" y="427774"/>
                  </a:lnTo>
                  <a:lnTo>
                    <a:pt x="1556169" y="431685"/>
                  </a:lnTo>
                  <a:lnTo>
                    <a:pt x="1558239" y="438023"/>
                  </a:lnTo>
                  <a:lnTo>
                    <a:pt x="1558836" y="438480"/>
                  </a:lnTo>
                  <a:lnTo>
                    <a:pt x="1559788" y="440486"/>
                  </a:lnTo>
                  <a:lnTo>
                    <a:pt x="1561147" y="443687"/>
                  </a:lnTo>
                  <a:lnTo>
                    <a:pt x="1561198" y="444055"/>
                  </a:lnTo>
                  <a:lnTo>
                    <a:pt x="1561287" y="444423"/>
                  </a:lnTo>
                  <a:lnTo>
                    <a:pt x="1559725" y="445808"/>
                  </a:lnTo>
                  <a:lnTo>
                    <a:pt x="1559610" y="446074"/>
                  </a:lnTo>
                  <a:lnTo>
                    <a:pt x="1558963" y="448017"/>
                  </a:lnTo>
                  <a:lnTo>
                    <a:pt x="1560664" y="453682"/>
                  </a:lnTo>
                  <a:lnTo>
                    <a:pt x="1562506" y="455371"/>
                  </a:lnTo>
                  <a:lnTo>
                    <a:pt x="1567268" y="454939"/>
                  </a:lnTo>
                  <a:lnTo>
                    <a:pt x="1568564" y="454558"/>
                  </a:lnTo>
                  <a:lnTo>
                    <a:pt x="1570558" y="454164"/>
                  </a:lnTo>
                  <a:lnTo>
                    <a:pt x="1571244" y="452996"/>
                  </a:lnTo>
                  <a:lnTo>
                    <a:pt x="1572133" y="451815"/>
                  </a:lnTo>
                  <a:lnTo>
                    <a:pt x="1572806" y="450519"/>
                  </a:lnTo>
                  <a:lnTo>
                    <a:pt x="1562722" y="446697"/>
                  </a:lnTo>
                  <a:lnTo>
                    <a:pt x="1572945" y="450202"/>
                  </a:lnTo>
                  <a:lnTo>
                    <a:pt x="1573161" y="449783"/>
                  </a:lnTo>
                  <a:lnTo>
                    <a:pt x="1573745" y="448284"/>
                  </a:lnTo>
                  <a:lnTo>
                    <a:pt x="1573695" y="446697"/>
                  </a:lnTo>
                  <a:lnTo>
                    <a:pt x="1573339" y="445858"/>
                  </a:lnTo>
                  <a:lnTo>
                    <a:pt x="1573606" y="445808"/>
                  </a:lnTo>
                  <a:lnTo>
                    <a:pt x="1574253" y="445643"/>
                  </a:lnTo>
                  <a:lnTo>
                    <a:pt x="1574863" y="445554"/>
                  </a:lnTo>
                  <a:lnTo>
                    <a:pt x="1575943" y="446011"/>
                  </a:lnTo>
                  <a:lnTo>
                    <a:pt x="1576489" y="446544"/>
                  </a:lnTo>
                  <a:lnTo>
                    <a:pt x="1577213" y="447078"/>
                  </a:lnTo>
                  <a:lnTo>
                    <a:pt x="1575943" y="448589"/>
                  </a:lnTo>
                  <a:lnTo>
                    <a:pt x="1574838" y="449872"/>
                  </a:lnTo>
                  <a:lnTo>
                    <a:pt x="1571180" y="454558"/>
                  </a:lnTo>
                  <a:lnTo>
                    <a:pt x="1571294" y="457301"/>
                  </a:lnTo>
                  <a:lnTo>
                    <a:pt x="1575473" y="461822"/>
                  </a:lnTo>
                  <a:lnTo>
                    <a:pt x="1576768" y="463334"/>
                  </a:lnTo>
                  <a:lnTo>
                    <a:pt x="1578673" y="465251"/>
                  </a:lnTo>
                  <a:lnTo>
                    <a:pt x="1579384" y="465772"/>
                  </a:lnTo>
                  <a:lnTo>
                    <a:pt x="1581632" y="466204"/>
                  </a:lnTo>
                  <a:lnTo>
                    <a:pt x="1583220" y="466471"/>
                  </a:lnTo>
                  <a:lnTo>
                    <a:pt x="1585480" y="466318"/>
                  </a:lnTo>
                  <a:lnTo>
                    <a:pt x="1586179" y="466204"/>
                  </a:lnTo>
                  <a:lnTo>
                    <a:pt x="1586826" y="466026"/>
                  </a:lnTo>
                  <a:lnTo>
                    <a:pt x="1585874" y="466953"/>
                  </a:lnTo>
                  <a:lnTo>
                    <a:pt x="1584947" y="467906"/>
                  </a:lnTo>
                  <a:lnTo>
                    <a:pt x="1583080" y="470103"/>
                  </a:lnTo>
                  <a:lnTo>
                    <a:pt x="1582216" y="471373"/>
                  </a:lnTo>
                  <a:lnTo>
                    <a:pt x="1581391" y="472694"/>
                  </a:lnTo>
                  <a:lnTo>
                    <a:pt x="1623542" y="487083"/>
                  </a:lnTo>
                  <a:lnTo>
                    <a:pt x="1663179" y="500341"/>
                  </a:lnTo>
                  <a:lnTo>
                    <a:pt x="1663496" y="497522"/>
                  </a:lnTo>
                  <a:lnTo>
                    <a:pt x="1663585" y="495388"/>
                  </a:lnTo>
                  <a:close/>
                </a:path>
                <a:path w="2004695" h="1329054">
                  <a:moveTo>
                    <a:pt x="1833219" y="239344"/>
                  </a:moveTo>
                  <a:lnTo>
                    <a:pt x="1832965" y="239204"/>
                  </a:lnTo>
                  <a:lnTo>
                    <a:pt x="1832673" y="239115"/>
                  </a:lnTo>
                  <a:lnTo>
                    <a:pt x="1832406" y="239077"/>
                  </a:lnTo>
                  <a:lnTo>
                    <a:pt x="1832673" y="239179"/>
                  </a:lnTo>
                  <a:lnTo>
                    <a:pt x="1833219" y="239344"/>
                  </a:lnTo>
                  <a:close/>
                </a:path>
                <a:path w="2004695" h="1329054">
                  <a:moveTo>
                    <a:pt x="1850694" y="103327"/>
                  </a:moveTo>
                  <a:lnTo>
                    <a:pt x="1850529" y="102679"/>
                  </a:lnTo>
                  <a:lnTo>
                    <a:pt x="1850542" y="101752"/>
                  </a:lnTo>
                  <a:lnTo>
                    <a:pt x="1848535" y="102870"/>
                  </a:lnTo>
                  <a:lnTo>
                    <a:pt x="1846910" y="103708"/>
                  </a:lnTo>
                  <a:lnTo>
                    <a:pt x="1844713" y="105105"/>
                  </a:lnTo>
                  <a:lnTo>
                    <a:pt x="1844040" y="105727"/>
                  </a:lnTo>
                  <a:lnTo>
                    <a:pt x="1842630" y="108940"/>
                  </a:lnTo>
                  <a:lnTo>
                    <a:pt x="1840979" y="110972"/>
                  </a:lnTo>
                  <a:lnTo>
                    <a:pt x="1838299" y="113576"/>
                  </a:lnTo>
                  <a:lnTo>
                    <a:pt x="1837258" y="114452"/>
                  </a:lnTo>
                  <a:lnTo>
                    <a:pt x="1838071" y="116027"/>
                  </a:lnTo>
                  <a:lnTo>
                    <a:pt x="1839925" y="115468"/>
                  </a:lnTo>
                  <a:lnTo>
                    <a:pt x="1840953" y="113893"/>
                  </a:lnTo>
                  <a:lnTo>
                    <a:pt x="1842274" y="112699"/>
                  </a:lnTo>
                  <a:lnTo>
                    <a:pt x="1843138" y="111937"/>
                  </a:lnTo>
                  <a:lnTo>
                    <a:pt x="1843811" y="110705"/>
                  </a:lnTo>
                  <a:lnTo>
                    <a:pt x="1848053" y="109245"/>
                  </a:lnTo>
                  <a:lnTo>
                    <a:pt x="1849094" y="106375"/>
                  </a:lnTo>
                  <a:lnTo>
                    <a:pt x="1850694" y="103327"/>
                  </a:lnTo>
                  <a:close/>
                </a:path>
                <a:path w="2004695" h="1329054">
                  <a:moveTo>
                    <a:pt x="1913724" y="82080"/>
                  </a:moveTo>
                  <a:lnTo>
                    <a:pt x="1913534" y="81305"/>
                  </a:lnTo>
                  <a:lnTo>
                    <a:pt x="1913204" y="79870"/>
                  </a:lnTo>
                  <a:lnTo>
                    <a:pt x="1911705" y="79425"/>
                  </a:lnTo>
                  <a:lnTo>
                    <a:pt x="1910422" y="80137"/>
                  </a:lnTo>
                  <a:lnTo>
                    <a:pt x="1909229" y="80784"/>
                  </a:lnTo>
                  <a:lnTo>
                    <a:pt x="1908746" y="82029"/>
                  </a:lnTo>
                  <a:lnTo>
                    <a:pt x="1909292" y="82981"/>
                  </a:lnTo>
                  <a:lnTo>
                    <a:pt x="1909940" y="84137"/>
                  </a:lnTo>
                  <a:lnTo>
                    <a:pt x="1911350" y="84455"/>
                  </a:lnTo>
                  <a:lnTo>
                    <a:pt x="1913128" y="83553"/>
                  </a:lnTo>
                  <a:lnTo>
                    <a:pt x="1913242" y="82994"/>
                  </a:lnTo>
                  <a:lnTo>
                    <a:pt x="1913724" y="82080"/>
                  </a:lnTo>
                  <a:close/>
                </a:path>
                <a:path w="2004695" h="1329054">
                  <a:moveTo>
                    <a:pt x="1923605" y="83807"/>
                  </a:moveTo>
                  <a:lnTo>
                    <a:pt x="1923313" y="82588"/>
                  </a:lnTo>
                  <a:lnTo>
                    <a:pt x="1921967" y="82473"/>
                  </a:lnTo>
                  <a:lnTo>
                    <a:pt x="1921383" y="83134"/>
                  </a:lnTo>
                  <a:lnTo>
                    <a:pt x="1921090" y="83439"/>
                  </a:lnTo>
                  <a:lnTo>
                    <a:pt x="1921090" y="83997"/>
                  </a:lnTo>
                  <a:lnTo>
                    <a:pt x="1920875" y="84721"/>
                  </a:lnTo>
                  <a:lnTo>
                    <a:pt x="1921662" y="84823"/>
                  </a:lnTo>
                  <a:lnTo>
                    <a:pt x="1922411" y="85153"/>
                  </a:lnTo>
                  <a:lnTo>
                    <a:pt x="1922856" y="84924"/>
                  </a:lnTo>
                  <a:lnTo>
                    <a:pt x="1923262" y="84696"/>
                  </a:lnTo>
                  <a:lnTo>
                    <a:pt x="1923605" y="83807"/>
                  </a:lnTo>
                  <a:close/>
                </a:path>
                <a:path w="2004695" h="1329054">
                  <a:moveTo>
                    <a:pt x="2004529" y="77990"/>
                  </a:moveTo>
                  <a:lnTo>
                    <a:pt x="1990382" y="72555"/>
                  </a:lnTo>
                  <a:lnTo>
                    <a:pt x="1990826" y="74129"/>
                  </a:lnTo>
                  <a:lnTo>
                    <a:pt x="1991372" y="75692"/>
                  </a:lnTo>
                  <a:lnTo>
                    <a:pt x="1991956" y="77241"/>
                  </a:lnTo>
                  <a:lnTo>
                    <a:pt x="1993379" y="80911"/>
                  </a:lnTo>
                  <a:lnTo>
                    <a:pt x="1995716" y="83146"/>
                  </a:lnTo>
                  <a:lnTo>
                    <a:pt x="2000465" y="82829"/>
                  </a:lnTo>
                  <a:lnTo>
                    <a:pt x="2002116" y="81407"/>
                  </a:lnTo>
                  <a:lnTo>
                    <a:pt x="2003463" y="79794"/>
                  </a:lnTo>
                  <a:lnTo>
                    <a:pt x="2004529" y="7799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3" name="object 153" descr=""/>
            <p:cNvSpPr/>
            <p:nvPr/>
          </p:nvSpPr>
          <p:spPr>
            <a:xfrm>
              <a:off x="4722393" y="5356473"/>
              <a:ext cx="1643380" cy="1088390"/>
            </a:xfrm>
            <a:custGeom>
              <a:avLst/>
              <a:gdLst/>
              <a:ahLst/>
              <a:cxnLst/>
              <a:rect l="l" t="t" r="r" b="b"/>
              <a:pathLst>
                <a:path w="1643379" h="1088389">
                  <a:moveTo>
                    <a:pt x="1803" y="790206"/>
                  </a:moveTo>
                  <a:lnTo>
                    <a:pt x="1422" y="790054"/>
                  </a:lnTo>
                  <a:lnTo>
                    <a:pt x="660" y="789711"/>
                  </a:lnTo>
                  <a:lnTo>
                    <a:pt x="431" y="790067"/>
                  </a:lnTo>
                  <a:lnTo>
                    <a:pt x="0" y="790473"/>
                  </a:lnTo>
                  <a:lnTo>
                    <a:pt x="63" y="790778"/>
                  </a:lnTo>
                  <a:lnTo>
                    <a:pt x="139" y="791146"/>
                  </a:lnTo>
                  <a:lnTo>
                    <a:pt x="635" y="791425"/>
                  </a:lnTo>
                  <a:lnTo>
                    <a:pt x="952" y="791756"/>
                  </a:lnTo>
                  <a:lnTo>
                    <a:pt x="1803" y="790206"/>
                  </a:lnTo>
                  <a:close/>
                </a:path>
                <a:path w="1643379" h="1088389">
                  <a:moveTo>
                    <a:pt x="4330" y="955675"/>
                  </a:moveTo>
                  <a:lnTo>
                    <a:pt x="4203" y="955573"/>
                  </a:lnTo>
                  <a:lnTo>
                    <a:pt x="4076" y="955421"/>
                  </a:lnTo>
                  <a:lnTo>
                    <a:pt x="3949" y="955421"/>
                  </a:lnTo>
                  <a:lnTo>
                    <a:pt x="3721" y="955586"/>
                  </a:lnTo>
                  <a:lnTo>
                    <a:pt x="3683" y="955814"/>
                  </a:lnTo>
                  <a:lnTo>
                    <a:pt x="3759" y="955967"/>
                  </a:lnTo>
                  <a:lnTo>
                    <a:pt x="3822" y="956094"/>
                  </a:lnTo>
                  <a:lnTo>
                    <a:pt x="3987" y="955954"/>
                  </a:lnTo>
                  <a:lnTo>
                    <a:pt x="4165" y="955814"/>
                  </a:lnTo>
                  <a:lnTo>
                    <a:pt x="4330" y="955675"/>
                  </a:lnTo>
                  <a:close/>
                </a:path>
                <a:path w="1643379" h="1088389">
                  <a:moveTo>
                    <a:pt x="17741" y="978560"/>
                  </a:moveTo>
                  <a:lnTo>
                    <a:pt x="16967" y="977747"/>
                  </a:lnTo>
                  <a:lnTo>
                    <a:pt x="16319" y="976706"/>
                  </a:lnTo>
                  <a:lnTo>
                    <a:pt x="15367" y="976261"/>
                  </a:lnTo>
                  <a:lnTo>
                    <a:pt x="15227" y="976185"/>
                  </a:lnTo>
                  <a:lnTo>
                    <a:pt x="15087" y="976134"/>
                  </a:lnTo>
                  <a:lnTo>
                    <a:pt x="14947" y="976096"/>
                  </a:lnTo>
                  <a:lnTo>
                    <a:pt x="12915" y="977849"/>
                  </a:lnTo>
                  <a:lnTo>
                    <a:pt x="14439" y="978839"/>
                  </a:lnTo>
                  <a:lnTo>
                    <a:pt x="16065" y="978852"/>
                  </a:lnTo>
                  <a:lnTo>
                    <a:pt x="17741" y="978560"/>
                  </a:lnTo>
                  <a:close/>
                </a:path>
                <a:path w="1643379" h="1088389">
                  <a:moveTo>
                    <a:pt x="17919" y="978547"/>
                  </a:moveTo>
                  <a:lnTo>
                    <a:pt x="17741" y="978560"/>
                  </a:lnTo>
                  <a:lnTo>
                    <a:pt x="17830" y="978687"/>
                  </a:lnTo>
                  <a:lnTo>
                    <a:pt x="17919" y="978547"/>
                  </a:lnTo>
                  <a:close/>
                </a:path>
                <a:path w="1643379" h="1088389">
                  <a:moveTo>
                    <a:pt x="18669" y="980427"/>
                  </a:moveTo>
                  <a:lnTo>
                    <a:pt x="18503" y="980147"/>
                  </a:lnTo>
                  <a:lnTo>
                    <a:pt x="18313" y="979881"/>
                  </a:lnTo>
                  <a:lnTo>
                    <a:pt x="18173" y="979589"/>
                  </a:lnTo>
                  <a:lnTo>
                    <a:pt x="18034" y="979271"/>
                  </a:lnTo>
                  <a:lnTo>
                    <a:pt x="17932" y="978979"/>
                  </a:lnTo>
                  <a:lnTo>
                    <a:pt x="17830" y="978687"/>
                  </a:lnTo>
                  <a:lnTo>
                    <a:pt x="17640" y="978992"/>
                  </a:lnTo>
                  <a:lnTo>
                    <a:pt x="17411" y="979258"/>
                  </a:lnTo>
                  <a:lnTo>
                    <a:pt x="17373" y="979563"/>
                  </a:lnTo>
                  <a:lnTo>
                    <a:pt x="17335" y="979843"/>
                  </a:lnTo>
                  <a:lnTo>
                    <a:pt x="17437" y="980262"/>
                  </a:lnTo>
                  <a:lnTo>
                    <a:pt x="17627" y="980465"/>
                  </a:lnTo>
                  <a:lnTo>
                    <a:pt x="17881" y="980668"/>
                  </a:lnTo>
                  <a:lnTo>
                    <a:pt x="18326" y="980465"/>
                  </a:lnTo>
                  <a:lnTo>
                    <a:pt x="18669" y="980427"/>
                  </a:lnTo>
                  <a:close/>
                </a:path>
                <a:path w="1643379" h="1088389">
                  <a:moveTo>
                    <a:pt x="27178" y="749973"/>
                  </a:moveTo>
                  <a:lnTo>
                    <a:pt x="26746" y="749084"/>
                  </a:lnTo>
                  <a:lnTo>
                    <a:pt x="25933" y="748639"/>
                  </a:lnTo>
                  <a:lnTo>
                    <a:pt x="23469" y="748766"/>
                  </a:lnTo>
                  <a:lnTo>
                    <a:pt x="22644" y="750100"/>
                  </a:lnTo>
                  <a:lnTo>
                    <a:pt x="22059" y="751903"/>
                  </a:lnTo>
                  <a:lnTo>
                    <a:pt x="23952" y="752970"/>
                  </a:lnTo>
                  <a:lnTo>
                    <a:pt x="25438" y="752627"/>
                  </a:lnTo>
                  <a:lnTo>
                    <a:pt x="26657" y="751268"/>
                  </a:lnTo>
                  <a:lnTo>
                    <a:pt x="27012" y="750874"/>
                  </a:lnTo>
                  <a:lnTo>
                    <a:pt x="27178" y="749973"/>
                  </a:lnTo>
                  <a:close/>
                </a:path>
                <a:path w="1643379" h="1088389">
                  <a:moveTo>
                    <a:pt x="114757" y="951788"/>
                  </a:moveTo>
                  <a:lnTo>
                    <a:pt x="114617" y="951064"/>
                  </a:lnTo>
                  <a:lnTo>
                    <a:pt x="114350" y="949667"/>
                  </a:lnTo>
                  <a:lnTo>
                    <a:pt x="113385" y="948778"/>
                  </a:lnTo>
                  <a:lnTo>
                    <a:pt x="111455" y="948677"/>
                  </a:lnTo>
                  <a:lnTo>
                    <a:pt x="110934" y="949998"/>
                  </a:lnTo>
                  <a:lnTo>
                    <a:pt x="110591" y="950963"/>
                  </a:lnTo>
                  <a:lnTo>
                    <a:pt x="110426" y="951788"/>
                  </a:lnTo>
                  <a:lnTo>
                    <a:pt x="114592" y="953160"/>
                  </a:lnTo>
                  <a:lnTo>
                    <a:pt x="114744" y="952487"/>
                  </a:lnTo>
                  <a:lnTo>
                    <a:pt x="114757" y="951788"/>
                  </a:lnTo>
                  <a:close/>
                </a:path>
                <a:path w="1643379" h="1088389">
                  <a:moveTo>
                    <a:pt x="188214" y="1087259"/>
                  </a:moveTo>
                  <a:lnTo>
                    <a:pt x="188099" y="1087081"/>
                  </a:lnTo>
                  <a:lnTo>
                    <a:pt x="188010" y="1086916"/>
                  </a:lnTo>
                  <a:lnTo>
                    <a:pt x="187896" y="1086739"/>
                  </a:lnTo>
                  <a:lnTo>
                    <a:pt x="186829" y="1087907"/>
                  </a:lnTo>
                  <a:lnTo>
                    <a:pt x="187312" y="1087704"/>
                  </a:lnTo>
                  <a:lnTo>
                    <a:pt x="187769" y="1087475"/>
                  </a:lnTo>
                  <a:lnTo>
                    <a:pt x="188214" y="1087259"/>
                  </a:lnTo>
                  <a:close/>
                </a:path>
                <a:path w="1643379" h="1088389">
                  <a:moveTo>
                    <a:pt x="429361" y="673658"/>
                  </a:moveTo>
                  <a:lnTo>
                    <a:pt x="429234" y="673620"/>
                  </a:lnTo>
                  <a:lnTo>
                    <a:pt x="429006" y="673544"/>
                  </a:lnTo>
                  <a:lnTo>
                    <a:pt x="429018" y="673785"/>
                  </a:lnTo>
                  <a:lnTo>
                    <a:pt x="428993" y="674014"/>
                  </a:lnTo>
                  <a:lnTo>
                    <a:pt x="428980" y="674217"/>
                  </a:lnTo>
                  <a:lnTo>
                    <a:pt x="429133" y="674039"/>
                  </a:lnTo>
                  <a:lnTo>
                    <a:pt x="429247" y="673849"/>
                  </a:lnTo>
                  <a:lnTo>
                    <a:pt x="429361" y="673658"/>
                  </a:lnTo>
                  <a:close/>
                </a:path>
                <a:path w="1643379" h="1088389">
                  <a:moveTo>
                    <a:pt x="486092" y="656780"/>
                  </a:moveTo>
                  <a:lnTo>
                    <a:pt x="482384" y="655866"/>
                  </a:lnTo>
                  <a:lnTo>
                    <a:pt x="482231" y="655713"/>
                  </a:lnTo>
                  <a:lnTo>
                    <a:pt x="481304" y="656310"/>
                  </a:lnTo>
                  <a:lnTo>
                    <a:pt x="480999" y="657161"/>
                  </a:lnTo>
                  <a:lnTo>
                    <a:pt x="480644" y="657974"/>
                  </a:lnTo>
                  <a:lnTo>
                    <a:pt x="480263" y="658761"/>
                  </a:lnTo>
                  <a:lnTo>
                    <a:pt x="480517" y="659180"/>
                  </a:lnTo>
                  <a:lnTo>
                    <a:pt x="480923" y="659574"/>
                  </a:lnTo>
                  <a:lnTo>
                    <a:pt x="481291" y="659739"/>
                  </a:lnTo>
                  <a:lnTo>
                    <a:pt x="483768" y="660692"/>
                  </a:lnTo>
                  <a:lnTo>
                    <a:pt x="484886" y="659955"/>
                  </a:lnTo>
                  <a:lnTo>
                    <a:pt x="486092" y="656780"/>
                  </a:lnTo>
                  <a:close/>
                </a:path>
                <a:path w="1643379" h="1088389">
                  <a:moveTo>
                    <a:pt x="496519" y="670191"/>
                  </a:moveTo>
                  <a:lnTo>
                    <a:pt x="496201" y="670509"/>
                  </a:lnTo>
                  <a:lnTo>
                    <a:pt x="496493" y="670636"/>
                  </a:lnTo>
                  <a:lnTo>
                    <a:pt x="496519" y="670191"/>
                  </a:lnTo>
                  <a:close/>
                </a:path>
                <a:path w="1643379" h="1088389">
                  <a:moveTo>
                    <a:pt x="501357" y="674624"/>
                  </a:moveTo>
                  <a:lnTo>
                    <a:pt x="501027" y="674331"/>
                  </a:lnTo>
                  <a:lnTo>
                    <a:pt x="500583" y="674230"/>
                  </a:lnTo>
                  <a:lnTo>
                    <a:pt x="499656" y="674319"/>
                  </a:lnTo>
                  <a:lnTo>
                    <a:pt x="498868" y="674852"/>
                  </a:lnTo>
                  <a:lnTo>
                    <a:pt x="498894" y="675106"/>
                  </a:lnTo>
                  <a:lnTo>
                    <a:pt x="500202" y="677164"/>
                  </a:lnTo>
                  <a:lnTo>
                    <a:pt x="500748" y="676452"/>
                  </a:lnTo>
                  <a:lnTo>
                    <a:pt x="501180" y="675627"/>
                  </a:lnTo>
                  <a:lnTo>
                    <a:pt x="501357" y="674624"/>
                  </a:lnTo>
                  <a:close/>
                </a:path>
                <a:path w="1643379" h="1088389">
                  <a:moveTo>
                    <a:pt x="501789" y="650392"/>
                  </a:moveTo>
                  <a:lnTo>
                    <a:pt x="494195" y="648385"/>
                  </a:lnTo>
                  <a:lnTo>
                    <a:pt x="493649" y="649173"/>
                  </a:lnTo>
                  <a:lnTo>
                    <a:pt x="493229" y="649871"/>
                  </a:lnTo>
                  <a:lnTo>
                    <a:pt x="492899" y="650468"/>
                  </a:lnTo>
                  <a:lnTo>
                    <a:pt x="497878" y="652373"/>
                  </a:lnTo>
                  <a:lnTo>
                    <a:pt x="500367" y="653313"/>
                  </a:lnTo>
                  <a:lnTo>
                    <a:pt x="500799" y="653135"/>
                  </a:lnTo>
                  <a:lnTo>
                    <a:pt x="501256" y="653021"/>
                  </a:lnTo>
                  <a:lnTo>
                    <a:pt x="501726" y="652983"/>
                  </a:lnTo>
                  <a:lnTo>
                    <a:pt x="501662" y="652106"/>
                  </a:lnTo>
                  <a:lnTo>
                    <a:pt x="501700" y="651243"/>
                  </a:lnTo>
                  <a:lnTo>
                    <a:pt x="501789" y="650392"/>
                  </a:lnTo>
                  <a:close/>
                </a:path>
                <a:path w="1643379" h="1088389">
                  <a:moveTo>
                    <a:pt x="508088" y="646404"/>
                  </a:moveTo>
                  <a:lnTo>
                    <a:pt x="506831" y="645845"/>
                  </a:lnTo>
                  <a:lnTo>
                    <a:pt x="506653" y="645922"/>
                  </a:lnTo>
                  <a:lnTo>
                    <a:pt x="505891" y="646645"/>
                  </a:lnTo>
                  <a:lnTo>
                    <a:pt x="505612" y="647052"/>
                  </a:lnTo>
                  <a:lnTo>
                    <a:pt x="505498" y="647573"/>
                  </a:lnTo>
                  <a:lnTo>
                    <a:pt x="505841" y="648830"/>
                  </a:lnTo>
                  <a:lnTo>
                    <a:pt x="506222" y="649541"/>
                  </a:lnTo>
                  <a:lnTo>
                    <a:pt x="506514" y="650265"/>
                  </a:lnTo>
                  <a:lnTo>
                    <a:pt x="506552" y="650417"/>
                  </a:lnTo>
                  <a:lnTo>
                    <a:pt x="506704" y="650214"/>
                  </a:lnTo>
                  <a:lnTo>
                    <a:pt x="507060" y="649363"/>
                  </a:lnTo>
                  <a:lnTo>
                    <a:pt x="507047" y="648538"/>
                  </a:lnTo>
                  <a:lnTo>
                    <a:pt x="507250" y="647128"/>
                  </a:lnTo>
                  <a:lnTo>
                    <a:pt x="508088" y="646404"/>
                  </a:lnTo>
                  <a:close/>
                </a:path>
                <a:path w="1643379" h="1088389">
                  <a:moveTo>
                    <a:pt x="516940" y="660120"/>
                  </a:moveTo>
                  <a:lnTo>
                    <a:pt x="505587" y="656018"/>
                  </a:lnTo>
                  <a:lnTo>
                    <a:pt x="505193" y="656564"/>
                  </a:lnTo>
                  <a:lnTo>
                    <a:pt x="504888" y="656691"/>
                  </a:lnTo>
                  <a:lnTo>
                    <a:pt x="504532" y="656793"/>
                  </a:lnTo>
                  <a:lnTo>
                    <a:pt x="505282" y="658812"/>
                  </a:lnTo>
                  <a:lnTo>
                    <a:pt x="503212" y="659079"/>
                  </a:lnTo>
                  <a:lnTo>
                    <a:pt x="502666" y="660107"/>
                  </a:lnTo>
                  <a:lnTo>
                    <a:pt x="503593" y="658012"/>
                  </a:lnTo>
                  <a:lnTo>
                    <a:pt x="503936" y="657237"/>
                  </a:lnTo>
                  <a:lnTo>
                    <a:pt x="504075" y="656920"/>
                  </a:lnTo>
                  <a:lnTo>
                    <a:pt x="503631" y="657021"/>
                  </a:lnTo>
                  <a:lnTo>
                    <a:pt x="503135" y="657098"/>
                  </a:lnTo>
                  <a:lnTo>
                    <a:pt x="502666" y="657237"/>
                  </a:lnTo>
                  <a:lnTo>
                    <a:pt x="502577" y="656996"/>
                  </a:lnTo>
                  <a:lnTo>
                    <a:pt x="502450" y="656602"/>
                  </a:lnTo>
                  <a:lnTo>
                    <a:pt x="501472" y="656882"/>
                  </a:lnTo>
                  <a:lnTo>
                    <a:pt x="500418" y="656996"/>
                  </a:lnTo>
                  <a:lnTo>
                    <a:pt x="498957" y="656996"/>
                  </a:lnTo>
                  <a:lnTo>
                    <a:pt x="498284" y="656424"/>
                  </a:lnTo>
                  <a:lnTo>
                    <a:pt x="497992" y="655561"/>
                  </a:lnTo>
                  <a:lnTo>
                    <a:pt x="498259" y="654799"/>
                  </a:lnTo>
                  <a:lnTo>
                    <a:pt x="498868" y="654202"/>
                  </a:lnTo>
                  <a:lnTo>
                    <a:pt x="499427" y="653783"/>
                  </a:lnTo>
                  <a:lnTo>
                    <a:pt x="492506" y="651281"/>
                  </a:lnTo>
                  <a:lnTo>
                    <a:pt x="491896" y="652716"/>
                  </a:lnTo>
                  <a:lnTo>
                    <a:pt x="491959" y="653783"/>
                  </a:lnTo>
                  <a:lnTo>
                    <a:pt x="493268" y="656691"/>
                  </a:lnTo>
                  <a:lnTo>
                    <a:pt x="493382" y="656882"/>
                  </a:lnTo>
                  <a:lnTo>
                    <a:pt x="494449" y="658025"/>
                  </a:lnTo>
                  <a:lnTo>
                    <a:pt x="496328" y="658456"/>
                  </a:lnTo>
                  <a:lnTo>
                    <a:pt x="496735" y="658012"/>
                  </a:lnTo>
                  <a:lnTo>
                    <a:pt x="496912" y="658571"/>
                  </a:lnTo>
                  <a:lnTo>
                    <a:pt x="497941" y="658698"/>
                  </a:lnTo>
                  <a:lnTo>
                    <a:pt x="498856" y="659536"/>
                  </a:lnTo>
                  <a:lnTo>
                    <a:pt x="500138" y="660234"/>
                  </a:lnTo>
                  <a:lnTo>
                    <a:pt x="499300" y="661149"/>
                  </a:lnTo>
                  <a:lnTo>
                    <a:pt x="498767" y="661682"/>
                  </a:lnTo>
                  <a:lnTo>
                    <a:pt x="498081" y="662546"/>
                  </a:lnTo>
                  <a:lnTo>
                    <a:pt x="497598" y="662724"/>
                  </a:lnTo>
                  <a:lnTo>
                    <a:pt x="497357" y="662952"/>
                  </a:lnTo>
                  <a:lnTo>
                    <a:pt x="497370" y="663308"/>
                  </a:lnTo>
                  <a:lnTo>
                    <a:pt x="497446" y="663486"/>
                  </a:lnTo>
                  <a:lnTo>
                    <a:pt x="497649" y="663765"/>
                  </a:lnTo>
                  <a:lnTo>
                    <a:pt x="498106" y="664222"/>
                  </a:lnTo>
                  <a:lnTo>
                    <a:pt x="499694" y="663486"/>
                  </a:lnTo>
                  <a:lnTo>
                    <a:pt x="501230" y="662228"/>
                  </a:lnTo>
                  <a:lnTo>
                    <a:pt x="503186" y="662495"/>
                  </a:lnTo>
                  <a:lnTo>
                    <a:pt x="503135" y="662228"/>
                  </a:lnTo>
                  <a:lnTo>
                    <a:pt x="502666" y="660120"/>
                  </a:lnTo>
                  <a:lnTo>
                    <a:pt x="502856" y="660400"/>
                  </a:lnTo>
                  <a:lnTo>
                    <a:pt x="502996" y="660730"/>
                  </a:lnTo>
                  <a:lnTo>
                    <a:pt x="503910" y="661466"/>
                  </a:lnTo>
                  <a:lnTo>
                    <a:pt x="504177" y="662000"/>
                  </a:lnTo>
                  <a:lnTo>
                    <a:pt x="503745" y="662622"/>
                  </a:lnTo>
                  <a:lnTo>
                    <a:pt x="504329" y="662787"/>
                  </a:lnTo>
                  <a:lnTo>
                    <a:pt x="504634" y="662952"/>
                  </a:lnTo>
                  <a:lnTo>
                    <a:pt x="504583" y="665060"/>
                  </a:lnTo>
                  <a:lnTo>
                    <a:pt x="504456" y="665645"/>
                  </a:lnTo>
                  <a:lnTo>
                    <a:pt x="504101" y="666584"/>
                  </a:lnTo>
                  <a:lnTo>
                    <a:pt x="505701" y="666432"/>
                  </a:lnTo>
                  <a:lnTo>
                    <a:pt x="505815" y="665060"/>
                  </a:lnTo>
                  <a:lnTo>
                    <a:pt x="506336" y="663308"/>
                  </a:lnTo>
                  <a:lnTo>
                    <a:pt x="506895" y="663003"/>
                  </a:lnTo>
                  <a:lnTo>
                    <a:pt x="507466" y="662457"/>
                  </a:lnTo>
                  <a:lnTo>
                    <a:pt x="508939" y="664235"/>
                  </a:lnTo>
                  <a:lnTo>
                    <a:pt x="510019" y="665645"/>
                  </a:lnTo>
                  <a:lnTo>
                    <a:pt x="508787" y="668032"/>
                  </a:lnTo>
                  <a:lnTo>
                    <a:pt x="508660" y="668489"/>
                  </a:lnTo>
                  <a:lnTo>
                    <a:pt x="510679" y="668629"/>
                  </a:lnTo>
                  <a:lnTo>
                    <a:pt x="512711" y="668515"/>
                  </a:lnTo>
                  <a:lnTo>
                    <a:pt x="514743" y="668045"/>
                  </a:lnTo>
                  <a:lnTo>
                    <a:pt x="516382" y="662457"/>
                  </a:lnTo>
                  <a:lnTo>
                    <a:pt x="516890" y="660730"/>
                  </a:lnTo>
                  <a:lnTo>
                    <a:pt x="516940" y="660120"/>
                  </a:lnTo>
                  <a:close/>
                </a:path>
                <a:path w="1643379" h="1088389">
                  <a:moveTo>
                    <a:pt x="516991" y="659536"/>
                  </a:moveTo>
                  <a:lnTo>
                    <a:pt x="516953" y="657440"/>
                  </a:lnTo>
                  <a:lnTo>
                    <a:pt x="515543" y="655878"/>
                  </a:lnTo>
                  <a:lnTo>
                    <a:pt x="513118" y="656132"/>
                  </a:lnTo>
                  <a:lnTo>
                    <a:pt x="510933" y="656399"/>
                  </a:lnTo>
                  <a:lnTo>
                    <a:pt x="510044" y="654685"/>
                  </a:lnTo>
                  <a:lnTo>
                    <a:pt x="508203" y="654354"/>
                  </a:lnTo>
                  <a:lnTo>
                    <a:pt x="506069" y="655256"/>
                  </a:lnTo>
                  <a:lnTo>
                    <a:pt x="505955" y="655434"/>
                  </a:lnTo>
                  <a:lnTo>
                    <a:pt x="516991" y="659536"/>
                  </a:lnTo>
                  <a:close/>
                </a:path>
                <a:path w="1643379" h="1088389">
                  <a:moveTo>
                    <a:pt x="527113" y="645896"/>
                  </a:moveTo>
                  <a:lnTo>
                    <a:pt x="525157" y="645274"/>
                  </a:lnTo>
                  <a:lnTo>
                    <a:pt x="525614" y="645896"/>
                  </a:lnTo>
                  <a:lnTo>
                    <a:pt x="526110" y="646480"/>
                  </a:lnTo>
                  <a:lnTo>
                    <a:pt x="526669" y="646976"/>
                  </a:lnTo>
                  <a:lnTo>
                    <a:pt x="526796" y="646607"/>
                  </a:lnTo>
                  <a:lnTo>
                    <a:pt x="526910" y="646226"/>
                  </a:lnTo>
                  <a:lnTo>
                    <a:pt x="527113" y="645896"/>
                  </a:lnTo>
                  <a:close/>
                </a:path>
                <a:path w="1643379" h="1088389">
                  <a:moveTo>
                    <a:pt x="529945" y="634720"/>
                  </a:moveTo>
                  <a:lnTo>
                    <a:pt x="529526" y="634174"/>
                  </a:lnTo>
                  <a:lnTo>
                    <a:pt x="529043" y="633641"/>
                  </a:lnTo>
                  <a:lnTo>
                    <a:pt x="528472" y="633158"/>
                  </a:lnTo>
                  <a:lnTo>
                    <a:pt x="527621" y="633285"/>
                  </a:lnTo>
                  <a:lnTo>
                    <a:pt x="526592" y="633869"/>
                  </a:lnTo>
                  <a:lnTo>
                    <a:pt x="525970" y="634834"/>
                  </a:lnTo>
                  <a:lnTo>
                    <a:pt x="525780" y="635050"/>
                  </a:lnTo>
                  <a:lnTo>
                    <a:pt x="525373" y="635406"/>
                  </a:lnTo>
                  <a:lnTo>
                    <a:pt x="525170" y="635546"/>
                  </a:lnTo>
                  <a:lnTo>
                    <a:pt x="524954" y="635660"/>
                  </a:lnTo>
                  <a:lnTo>
                    <a:pt x="525145" y="637400"/>
                  </a:lnTo>
                  <a:lnTo>
                    <a:pt x="522147" y="639064"/>
                  </a:lnTo>
                  <a:lnTo>
                    <a:pt x="522338" y="640283"/>
                  </a:lnTo>
                  <a:lnTo>
                    <a:pt x="523036" y="641718"/>
                  </a:lnTo>
                  <a:lnTo>
                    <a:pt x="523621" y="642823"/>
                  </a:lnTo>
                  <a:lnTo>
                    <a:pt x="524395" y="642747"/>
                  </a:lnTo>
                  <a:lnTo>
                    <a:pt x="525183" y="642645"/>
                  </a:lnTo>
                  <a:lnTo>
                    <a:pt x="525995" y="642505"/>
                  </a:lnTo>
                  <a:lnTo>
                    <a:pt x="528561" y="643585"/>
                  </a:lnTo>
                  <a:lnTo>
                    <a:pt x="528675" y="642505"/>
                  </a:lnTo>
                  <a:lnTo>
                    <a:pt x="529501" y="635381"/>
                  </a:lnTo>
                  <a:lnTo>
                    <a:pt x="529691" y="634974"/>
                  </a:lnTo>
                  <a:lnTo>
                    <a:pt x="529945" y="634720"/>
                  </a:lnTo>
                  <a:close/>
                </a:path>
                <a:path w="1643379" h="1088389">
                  <a:moveTo>
                    <a:pt x="532320" y="648843"/>
                  </a:moveTo>
                  <a:lnTo>
                    <a:pt x="531787" y="648614"/>
                  </a:lnTo>
                  <a:lnTo>
                    <a:pt x="530707" y="648182"/>
                  </a:lnTo>
                  <a:lnTo>
                    <a:pt x="529945" y="648500"/>
                  </a:lnTo>
                  <a:lnTo>
                    <a:pt x="529742" y="648589"/>
                  </a:lnTo>
                  <a:lnTo>
                    <a:pt x="529361" y="648766"/>
                  </a:lnTo>
                  <a:lnTo>
                    <a:pt x="527850" y="650786"/>
                  </a:lnTo>
                  <a:lnTo>
                    <a:pt x="527913" y="652449"/>
                  </a:lnTo>
                  <a:lnTo>
                    <a:pt x="528548" y="652614"/>
                  </a:lnTo>
                  <a:lnTo>
                    <a:pt x="530694" y="652348"/>
                  </a:lnTo>
                  <a:lnTo>
                    <a:pt x="530974" y="652322"/>
                  </a:lnTo>
                  <a:lnTo>
                    <a:pt x="531253" y="652221"/>
                  </a:lnTo>
                  <a:lnTo>
                    <a:pt x="531533" y="652132"/>
                  </a:lnTo>
                  <a:lnTo>
                    <a:pt x="532320" y="648843"/>
                  </a:lnTo>
                  <a:close/>
                </a:path>
                <a:path w="1643379" h="1088389">
                  <a:moveTo>
                    <a:pt x="535279" y="642137"/>
                  </a:moveTo>
                  <a:lnTo>
                    <a:pt x="535127" y="642188"/>
                  </a:lnTo>
                  <a:lnTo>
                    <a:pt x="534809" y="642277"/>
                  </a:lnTo>
                  <a:lnTo>
                    <a:pt x="534581" y="642391"/>
                  </a:lnTo>
                  <a:lnTo>
                    <a:pt x="534758" y="642886"/>
                  </a:lnTo>
                  <a:lnTo>
                    <a:pt x="534911" y="643077"/>
                  </a:lnTo>
                  <a:lnTo>
                    <a:pt x="535038" y="642772"/>
                  </a:lnTo>
                  <a:lnTo>
                    <a:pt x="535178" y="642454"/>
                  </a:lnTo>
                  <a:lnTo>
                    <a:pt x="535279" y="642137"/>
                  </a:lnTo>
                  <a:close/>
                </a:path>
                <a:path w="1643379" h="1088389">
                  <a:moveTo>
                    <a:pt x="538581" y="641477"/>
                  </a:moveTo>
                  <a:lnTo>
                    <a:pt x="538137" y="641350"/>
                  </a:lnTo>
                  <a:lnTo>
                    <a:pt x="537362" y="641527"/>
                  </a:lnTo>
                  <a:lnTo>
                    <a:pt x="537464" y="642835"/>
                  </a:lnTo>
                  <a:lnTo>
                    <a:pt x="538441" y="641997"/>
                  </a:lnTo>
                  <a:lnTo>
                    <a:pt x="538581" y="641477"/>
                  </a:lnTo>
                  <a:close/>
                </a:path>
                <a:path w="1643379" h="1088389">
                  <a:moveTo>
                    <a:pt x="571233" y="733374"/>
                  </a:moveTo>
                  <a:lnTo>
                    <a:pt x="571207" y="733171"/>
                  </a:lnTo>
                  <a:lnTo>
                    <a:pt x="571042" y="732967"/>
                  </a:lnTo>
                  <a:lnTo>
                    <a:pt x="570801" y="732764"/>
                  </a:lnTo>
                  <a:lnTo>
                    <a:pt x="568744" y="732028"/>
                  </a:lnTo>
                  <a:lnTo>
                    <a:pt x="567385" y="733069"/>
                  </a:lnTo>
                  <a:lnTo>
                    <a:pt x="566902" y="733488"/>
                  </a:lnTo>
                  <a:lnTo>
                    <a:pt x="566966" y="733691"/>
                  </a:lnTo>
                  <a:lnTo>
                    <a:pt x="566991" y="733869"/>
                  </a:lnTo>
                  <a:lnTo>
                    <a:pt x="566610" y="734085"/>
                  </a:lnTo>
                  <a:lnTo>
                    <a:pt x="566445" y="733907"/>
                  </a:lnTo>
                  <a:lnTo>
                    <a:pt x="565150" y="735152"/>
                  </a:lnTo>
                  <a:lnTo>
                    <a:pt x="565353" y="738593"/>
                  </a:lnTo>
                  <a:lnTo>
                    <a:pt x="562749" y="739902"/>
                  </a:lnTo>
                  <a:lnTo>
                    <a:pt x="562991" y="740092"/>
                  </a:lnTo>
                  <a:lnTo>
                    <a:pt x="563245" y="740257"/>
                  </a:lnTo>
                  <a:lnTo>
                    <a:pt x="563753" y="740562"/>
                  </a:lnTo>
                  <a:lnTo>
                    <a:pt x="563943" y="740765"/>
                  </a:lnTo>
                  <a:lnTo>
                    <a:pt x="564121" y="740994"/>
                  </a:lnTo>
                  <a:lnTo>
                    <a:pt x="571233" y="733374"/>
                  </a:lnTo>
                  <a:close/>
                </a:path>
                <a:path w="1643379" h="1088389">
                  <a:moveTo>
                    <a:pt x="575411" y="728916"/>
                  </a:moveTo>
                  <a:lnTo>
                    <a:pt x="573544" y="727646"/>
                  </a:lnTo>
                  <a:lnTo>
                    <a:pt x="573303" y="727849"/>
                  </a:lnTo>
                  <a:lnTo>
                    <a:pt x="573176" y="727938"/>
                  </a:lnTo>
                  <a:lnTo>
                    <a:pt x="573709" y="728510"/>
                  </a:lnTo>
                  <a:lnTo>
                    <a:pt x="574763" y="729602"/>
                  </a:lnTo>
                  <a:lnTo>
                    <a:pt x="575411" y="728916"/>
                  </a:lnTo>
                  <a:close/>
                </a:path>
                <a:path w="1643379" h="1088389">
                  <a:moveTo>
                    <a:pt x="759040" y="778408"/>
                  </a:moveTo>
                  <a:lnTo>
                    <a:pt x="758825" y="777570"/>
                  </a:lnTo>
                  <a:lnTo>
                    <a:pt x="754468" y="775931"/>
                  </a:lnTo>
                  <a:lnTo>
                    <a:pt x="754138" y="774941"/>
                  </a:lnTo>
                  <a:lnTo>
                    <a:pt x="753732" y="774014"/>
                  </a:lnTo>
                  <a:lnTo>
                    <a:pt x="753224" y="773150"/>
                  </a:lnTo>
                  <a:lnTo>
                    <a:pt x="753833" y="777786"/>
                  </a:lnTo>
                  <a:lnTo>
                    <a:pt x="751573" y="779043"/>
                  </a:lnTo>
                  <a:lnTo>
                    <a:pt x="751890" y="780059"/>
                  </a:lnTo>
                  <a:lnTo>
                    <a:pt x="751967" y="781011"/>
                  </a:lnTo>
                  <a:lnTo>
                    <a:pt x="752017" y="782002"/>
                  </a:lnTo>
                  <a:lnTo>
                    <a:pt x="752678" y="781443"/>
                  </a:lnTo>
                  <a:lnTo>
                    <a:pt x="753300" y="780643"/>
                  </a:lnTo>
                  <a:lnTo>
                    <a:pt x="753770" y="779767"/>
                  </a:lnTo>
                  <a:lnTo>
                    <a:pt x="754621" y="780961"/>
                  </a:lnTo>
                  <a:lnTo>
                    <a:pt x="756437" y="781456"/>
                  </a:lnTo>
                  <a:lnTo>
                    <a:pt x="758291" y="780237"/>
                  </a:lnTo>
                  <a:lnTo>
                    <a:pt x="758812" y="779348"/>
                  </a:lnTo>
                  <a:lnTo>
                    <a:pt x="759040" y="778408"/>
                  </a:lnTo>
                  <a:close/>
                </a:path>
                <a:path w="1643379" h="1088389">
                  <a:moveTo>
                    <a:pt x="835050" y="666648"/>
                  </a:moveTo>
                  <a:lnTo>
                    <a:pt x="834745" y="664159"/>
                  </a:lnTo>
                  <a:lnTo>
                    <a:pt x="831951" y="665543"/>
                  </a:lnTo>
                  <a:lnTo>
                    <a:pt x="831049" y="664044"/>
                  </a:lnTo>
                  <a:lnTo>
                    <a:pt x="830770" y="664235"/>
                  </a:lnTo>
                  <a:lnTo>
                    <a:pt x="830630" y="664349"/>
                  </a:lnTo>
                  <a:lnTo>
                    <a:pt x="829373" y="665289"/>
                  </a:lnTo>
                  <a:lnTo>
                    <a:pt x="828751" y="665759"/>
                  </a:lnTo>
                  <a:lnTo>
                    <a:pt x="829551" y="666877"/>
                  </a:lnTo>
                  <a:lnTo>
                    <a:pt x="830237" y="666597"/>
                  </a:lnTo>
                  <a:lnTo>
                    <a:pt x="831646" y="665886"/>
                  </a:lnTo>
                  <a:lnTo>
                    <a:pt x="832040" y="665949"/>
                  </a:lnTo>
                  <a:lnTo>
                    <a:pt x="833056" y="666115"/>
                  </a:lnTo>
                  <a:lnTo>
                    <a:pt x="833767" y="667702"/>
                  </a:lnTo>
                  <a:lnTo>
                    <a:pt x="835050" y="666648"/>
                  </a:lnTo>
                  <a:close/>
                </a:path>
                <a:path w="1643379" h="1088389">
                  <a:moveTo>
                    <a:pt x="838060" y="649046"/>
                  </a:moveTo>
                  <a:lnTo>
                    <a:pt x="837133" y="648081"/>
                  </a:lnTo>
                  <a:lnTo>
                    <a:pt x="836028" y="647280"/>
                  </a:lnTo>
                  <a:lnTo>
                    <a:pt x="834796" y="646671"/>
                  </a:lnTo>
                  <a:lnTo>
                    <a:pt x="834834" y="647573"/>
                  </a:lnTo>
                  <a:lnTo>
                    <a:pt x="834821" y="648004"/>
                  </a:lnTo>
                  <a:lnTo>
                    <a:pt x="836625" y="649909"/>
                  </a:lnTo>
                  <a:lnTo>
                    <a:pt x="837247" y="649630"/>
                  </a:lnTo>
                  <a:lnTo>
                    <a:pt x="837730" y="649389"/>
                  </a:lnTo>
                  <a:lnTo>
                    <a:pt x="838060" y="649046"/>
                  </a:lnTo>
                  <a:close/>
                </a:path>
                <a:path w="1643379" h="1088389">
                  <a:moveTo>
                    <a:pt x="841489" y="658672"/>
                  </a:moveTo>
                  <a:lnTo>
                    <a:pt x="841438" y="657669"/>
                  </a:lnTo>
                  <a:lnTo>
                    <a:pt x="841286" y="654608"/>
                  </a:lnTo>
                  <a:lnTo>
                    <a:pt x="840562" y="652487"/>
                  </a:lnTo>
                  <a:lnTo>
                    <a:pt x="839495" y="650875"/>
                  </a:lnTo>
                  <a:lnTo>
                    <a:pt x="839393" y="650709"/>
                  </a:lnTo>
                  <a:lnTo>
                    <a:pt x="838809" y="650849"/>
                  </a:lnTo>
                  <a:lnTo>
                    <a:pt x="838161" y="650875"/>
                  </a:lnTo>
                  <a:lnTo>
                    <a:pt x="837450" y="650786"/>
                  </a:lnTo>
                  <a:lnTo>
                    <a:pt x="838479" y="651878"/>
                  </a:lnTo>
                  <a:lnTo>
                    <a:pt x="837145" y="653186"/>
                  </a:lnTo>
                  <a:lnTo>
                    <a:pt x="837145" y="661924"/>
                  </a:lnTo>
                  <a:lnTo>
                    <a:pt x="836663" y="662051"/>
                  </a:lnTo>
                  <a:lnTo>
                    <a:pt x="836358" y="662101"/>
                  </a:lnTo>
                  <a:lnTo>
                    <a:pt x="836180" y="661708"/>
                  </a:lnTo>
                  <a:lnTo>
                    <a:pt x="836447" y="661441"/>
                  </a:lnTo>
                  <a:lnTo>
                    <a:pt x="836777" y="661238"/>
                  </a:lnTo>
                  <a:lnTo>
                    <a:pt x="836968" y="661098"/>
                  </a:lnTo>
                  <a:lnTo>
                    <a:pt x="837018" y="661238"/>
                  </a:lnTo>
                  <a:lnTo>
                    <a:pt x="837145" y="661924"/>
                  </a:lnTo>
                  <a:lnTo>
                    <a:pt x="837145" y="653186"/>
                  </a:lnTo>
                  <a:lnTo>
                    <a:pt x="832548" y="657669"/>
                  </a:lnTo>
                  <a:lnTo>
                    <a:pt x="829576" y="657402"/>
                  </a:lnTo>
                  <a:lnTo>
                    <a:pt x="832192" y="650417"/>
                  </a:lnTo>
                  <a:lnTo>
                    <a:pt x="832726" y="648995"/>
                  </a:lnTo>
                  <a:lnTo>
                    <a:pt x="832904" y="648512"/>
                  </a:lnTo>
                  <a:lnTo>
                    <a:pt x="833120" y="647941"/>
                  </a:lnTo>
                  <a:lnTo>
                    <a:pt x="833767" y="646214"/>
                  </a:lnTo>
                  <a:lnTo>
                    <a:pt x="833513" y="646112"/>
                  </a:lnTo>
                  <a:lnTo>
                    <a:pt x="831964" y="645502"/>
                  </a:lnTo>
                  <a:lnTo>
                    <a:pt x="831519" y="645337"/>
                  </a:lnTo>
                  <a:lnTo>
                    <a:pt x="828916" y="645058"/>
                  </a:lnTo>
                  <a:lnTo>
                    <a:pt x="826135" y="645502"/>
                  </a:lnTo>
                  <a:lnTo>
                    <a:pt x="826579" y="645058"/>
                  </a:lnTo>
                  <a:lnTo>
                    <a:pt x="827354" y="644156"/>
                  </a:lnTo>
                  <a:lnTo>
                    <a:pt x="828357" y="643839"/>
                  </a:lnTo>
                  <a:lnTo>
                    <a:pt x="831367" y="643826"/>
                  </a:lnTo>
                  <a:lnTo>
                    <a:pt x="832205" y="644055"/>
                  </a:lnTo>
                  <a:lnTo>
                    <a:pt x="832739" y="643813"/>
                  </a:lnTo>
                  <a:lnTo>
                    <a:pt x="833399" y="643509"/>
                  </a:lnTo>
                  <a:lnTo>
                    <a:pt x="833031" y="644245"/>
                  </a:lnTo>
                  <a:lnTo>
                    <a:pt x="833539" y="644334"/>
                  </a:lnTo>
                  <a:lnTo>
                    <a:pt x="834034" y="644359"/>
                  </a:lnTo>
                  <a:lnTo>
                    <a:pt x="834491" y="644283"/>
                  </a:lnTo>
                  <a:lnTo>
                    <a:pt x="834783" y="643509"/>
                  </a:lnTo>
                  <a:lnTo>
                    <a:pt x="835926" y="640473"/>
                  </a:lnTo>
                  <a:lnTo>
                    <a:pt x="834440" y="640118"/>
                  </a:lnTo>
                  <a:lnTo>
                    <a:pt x="833183" y="639229"/>
                  </a:lnTo>
                  <a:lnTo>
                    <a:pt x="832954" y="638810"/>
                  </a:lnTo>
                  <a:lnTo>
                    <a:pt x="831913" y="636930"/>
                  </a:lnTo>
                  <a:lnTo>
                    <a:pt x="831342" y="636422"/>
                  </a:lnTo>
                  <a:lnTo>
                    <a:pt x="830707" y="635647"/>
                  </a:lnTo>
                  <a:lnTo>
                    <a:pt x="830160" y="636435"/>
                  </a:lnTo>
                  <a:lnTo>
                    <a:pt x="829754" y="636828"/>
                  </a:lnTo>
                  <a:lnTo>
                    <a:pt x="829386" y="638060"/>
                  </a:lnTo>
                  <a:lnTo>
                    <a:pt x="829259" y="638276"/>
                  </a:lnTo>
                  <a:lnTo>
                    <a:pt x="828725" y="638733"/>
                  </a:lnTo>
                  <a:lnTo>
                    <a:pt x="827265" y="638276"/>
                  </a:lnTo>
                  <a:lnTo>
                    <a:pt x="826592" y="637667"/>
                  </a:lnTo>
                  <a:lnTo>
                    <a:pt x="825919" y="636562"/>
                  </a:lnTo>
                  <a:lnTo>
                    <a:pt x="825919" y="648677"/>
                  </a:lnTo>
                  <a:lnTo>
                    <a:pt x="825576" y="648995"/>
                  </a:lnTo>
                  <a:lnTo>
                    <a:pt x="825563" y="648512"/>
                  </a:lnTo>
                  <a:lnTo>
                    <a:pt x="825919" y="648677"/>
                  </a:lnTo>
                  <a:lnTo>
                    <a:pt x="825919" y="636562"/>
                  </a:lnTo>
                  <a:lnTo>
                    <a:pt x="825030" y="635101"/>
                  </a:lnTo>
                  <a:lnTo>
                    <a:pt x="827189" y="634479"/>
                  </a:lnTo>
                  <a:lnTo>
                    <a:pt x="827481" y="633996"/>
                  </a:lnTo>
                  <a:lnTo>
                    <a:pt x="827798" y="633476"/>
                  </a:lnTo>
                  <a:lnTo>
                    <a:pt x="828116" y="632955"/>
                  </a:lnTo>
                  <a:lnTo>
                    <a:pt x="823341" y="632104"/>
                  </a:lnTo>
                  <a:lnTo>
                    <a:pt x="822667" y="631850"/>
                  </a:lnTo>
                  <a:lnTo>
                    <a:pt x="822667" y="633831"/>
                  </a:lnTo>
                  <a:lnTo>
                    <a:pt x="822540" y="633996"/>
                  </a:lnTo>
                  <a:lnTo>
                    <a:pt x="822375" y="633933"/>
                  </a:lnTo>
                  <a:lnTo>
                    <a:pt x="822375" y="633476"/>
                  </a:lnTo>
                  <a:lnTo>
                    <a:pt x="822553" y="633526"/>
                  </a:lnTo>
                  <a:lnTo>
                    <a:pt x="822667" y="633831"/>
                  </a:lnTo>
                  <a:lnTo>
                    <a:pt x="822667" y="631850"/>
                  </a:lnTo>
                  <a:lnTo>
                    <a:pt x="820635" y="631075"/>
                  </a:lnTo>
                  <a:lnTo>
                    <a:pt x="820635" y="647941"/>
                  </a:lnTo>
                  <a:lnTo>
                    <a:pt x="820166" y="647915"/>
                  </a:lnTo>
                  <a:lnTo>
                    <a:pt x="819848" y="647941"/>
                  </a:lnTo>
                  <a:lnTo>
                    <a:pt x="819264" y="647458"/>
                  </a:lnTo>
                  <a:lnTo>
                    <a:pt x="818972" y="646963"/>
                  </a:lnTo>
                  <a:lnTo>
                    <a:pt x="818616" y="646518"/>
                  </a:lnTo>
                  <a:lnTo>
                    <a:pt x="819708" y="646112"/>
                  </a:lnTo>
                  <a:lnTo>
                    <a:pt x="820026" y="646696"/>
                  </a:lnTo>
                  <a:lnTo>
                    <a:pt x="820635" y="647941"/>
                  </a:lnTo>
                  <a:lnTo>
                    <a:pt x="820635" y="631075"/>
                  </a:lnTo>
                  <a:lnTo>
                    <a:pt x="819010" y="630440"/>
                  </a:lnTo>
                  <a:lnTo>
                    <a:pt x="814362" y="627189"/>
                  </a:lnTo>
                  <a:lnTo>
                    <a:pt x="813219" y="627176"/>
                  </a:lnTo>
                  <a:lnTo>
                    <a:pt x="812393" y="628383"/>
                  </a:lnTo>
                  <a:lnTo>
                    <a:pt x="818680" y="631825"/>
                  </a:lnTo>
                  <a:lnTo>
                    <a:pt x="818159" y="632841"/>
                  </a:lnTo>
                  <a:lnTo>
                    <a:pt x="817549" y="633488"/>
                  </a:lnTo>
                  <a:lnTo>
                    <a:pt x="817435" y="633717"/>
                  </a:lnTo>
                  <a:lnTo>
                    <a:pt x="818007" y="635190"/>
                  </a:lnTo>
                  <a:lnTo>
                    <a:pt x="817778" y="635863"/>
                  </a:lnTo>
                  <a:lnTo>
                    <a:pt x="815746" y="638060"/>
                  </a:lnTo>
                  <a:lnTo>
                    <a:pt x="814247" y="638810"/>
                  </a:lnTo>
                  <a:lnTo>
                    <a:pt x="812393" y="638657"/>
                  </a:lnTo>
                  <a:lnTo>
                    <a:pt x="809104" y="637235"/>
                  </a:lnTo>
                  <a:lnTo>
                    <a:pt x="808355" y="632269"/>
                  </a:lnTo>
                  <a:lnTo>
                    <a:pt x="803821" y="632472"/>
                  </a:lnTo>
                  <a:lnTo>
                    <a:pt x="803998" y="636143"/>
                  </a:lnTo>
                  <a:lnTo>
                    <a:pt x="804799" y="636930"/>
                  </a:lnTo>
                  <a:lnTo>
                    <a:pt x="805497" y="637667"/>
                  </a:lnTo>
                  <a:lnTo>
                    <a:pt x="805738" y="638759"/>
                  </a:lnTo>
                  <a:lnTo>
                    <a:pt x="806361" y="638962"/>
                  </a:lnTo>
                  <a:lnTo>
                    <a:pt x="807072" y="639140"/>
                  </a:lnTo>
                  <a:lnTo>
                    <a:pt x="808532" y="642175"/>
                  </a:lnTo>
                  <a:lnTo>
                    <a:pt x="809980" y="644829"/>
                  </a:lnTo>
                  <a:lnTo>
                    <a:pt x="810755" y="648512"/>
                  </a:lnTo>
                  <a:lnTo>
                    <a:pt x="810793" y="651827"/>
                  </a:lnTo>
                  <a:lnTo>
                    <a:pt x="811847" y="651725"/>
                  </a:lnTo>
                  <a:lnTo>
                    <a:pt x="812888" y="651535"/>
                  </a:lnTo>
                  <a:lnTo>
                    <a:pt x="814908" y="650786"/>
                  </a:lnTo>
                  <a:lnTo>
                    <a:pt x="815860" y="650544"/>
                  </a:lnTo>
                  <a:lnTo>
                    <a:pt x="816813" y="650532"/>
                  </a:lnTo>
                  <a:lnTo>
                    <a:pt x="817308" y="650532"/>
                  </a:lnTo>
                  <a:lnTo>
                    <a:pt x="817765" y="650481"/>
                  </a:lnTo>
                  <a:lnTo>
                    <a:pt x="818222" y="650417"/>
                  </a:lnTo>
                  <a:lnTo>
                    <a:pt x="816584" y="652932"/>
                  </a:lnTo>
                  <a:lnTo>
                    <a:pt x="816076" y="656183"/>
                  </a:lnTo>
                  <a:lnTo>
                    <a:pt x="817410" y="660679"/>
                  </a:lnTo>
                  <a:lnTo>
                    <a:pt x="817918" y="661720"/>
                  </a:lnTo>
                  <a:lnTo>
                    <a:pt x="818349" y="662762"/>
                  </a:lnTo>
                  <a:lnTo>
                    <a:pt x="818667" y="663397"/>
                  </a:lnTo>
                  <a:lnTo>
                    <a:pt x="819099" y="664070"/>
                  </a:lnTo>
                  <a:lnTo>
                    <a:pt x="819556" y="664718"/>
                  </a:lnTo>
                  <a:lnTo>
                    <a:pt x="822883" y="665505"/>
                  </a:lnTo>
                  <a:lnTo>
                    <a:pt x="828255" y="662317"/>
                  </a:lnTo>
                  <a:lnTo>
                    <a:pt x="831138" y="663854"/>
                  </a:lnTo>
                  <a:lnTo>
                    <a:pt x="832104" y="662762"/>
                  </a:lnTo>
                  <a:lnTo>
                    <a:pt x="832942" y="662711"/>
                  </a:lnTo>
                  <a:lnTo>
                    <a:pt x="833767" y="663054"/>
                  </a:lnTo>
                  <a:lnTo>
                    <a:pt x="833450" y="662711"/>
                  </a:lnTo>
                  <a:lnTo>
                    <a:pt x="833094" y="662317"/>
                  </a:lnTo>
                  <a:lnTo>
                    <a:pt x="832700" y="661885"/>
                  </a:lnTo>
                  <a:lnTo>
                    <a:pt x="832789" y="661708"/>
                  </a:lnTo>
                  <a:lnTo>
                    <a:pt x="833234" y="661238"/>
                  </a:lnTo>
                  <a:lnTo>
                    <a:pt x="834644" y="662470"/>
                  </a:lnTo>
                  <a:lnTo>
                    <a:pt x="834644" y="662635"/>
                  </a:lnTo>
                  <a:lnTo>
                    <a:pt x="834097" y="663206"/>
                  </a:lnTo>
                  <a:lnTo>
                    <a:pt x="834986" y="663676"/>
                  </a:lnTo>
                  <a:lnTo>
                    <a:pt x="835875" y="664514"/>
                  </a:lnTo>
                  <a:lnTo>
                    <a:pt x="836942" y="664883"/>
                  </a:lnTo>
                  <a:lnTo>
                    <a:pt x="837869" y="663282"/>
                  </a:lnTo>
                  <a:lnTo>
                    <a:pt x="839101" y="662470"/>
                  </a:lnTo>
                  <a:lnTo>
                    <a:pt x="840600" y="662101"/>
                  </a:lnTo>
                  <a:lnTo>
                    <a:pt x="841121" y="662012"/>
                  </a:lnTo>
                  <a:lnTo>
                    <a:pt x="840778" y="661771"/>
                  </a:lnTo>
                  <a:lnTo>
                    <a:pt x="840854" y="661238"/>
                  </a:lnTo>
                  <a:lnTo>
                    <a:pt x="840917" y="661098"/>
                  </a:lnTo>
                  <a:lnTo>
                    <a:pt x="841222" y="660260"/>
                  </a:lnTo>
                  <a:lnTo>
                    <a:pt x="841489" y="658672"/>
                  </a:lnTo>
                  <a:close/>
                </a:path>
                <a:path w="1643379" h="1088389">
                  <a:moveTo>
                    <a:pt x="907199" y="710285"/>
                  </a:moveTo>
                  <a:lnTo>
                    <a:pt x="906030" y="709841"/>
                  </a:lnTo>
                  <a:lnTo>
                    <a:pt x="904849" y="709383"/>
                  </a:lnTo>
                  <a:lnTo>
                    <a:pt x="903681" y="708939"/>
                  </a:lnTo>
                  <a:lnTo>
                    <a:pt x="903960" y="710107"/>
                  </a:lnTo>
                  <a:lnTo>
                    <a:pt x="907199" y="710349"/>
                  </a:lnTo>
                  <a:close/>
                </a:path>
                <a:path w="1643379" h="1088389">
                  <a:moveTo>
                    <a:pt x="914006" y="712914"/>
                  </a:moveTo>
                  <a:lnTo>
                    <a:pt x="911860" y="712089"/>
                  </a:lnTo>
                  <a:lnTo>
                    <a:pt x="910793" y="711682"/>
                  </a:lnTo>
                  <a:lnTo>
                    <a:pt x="913155" y="713765"/>
                  </a:lnTo>
                  <a:lnTo>
                    <a:pt x="913472" y="713486"/>
                  </a:lnTo>
                  <a:lnTo>
                    <a:pt x="913752" y="713219"/>
                  </a:lnTo>
                  <a:lnTo>
                    <a:pt x="914006" y="712914"/>
                  </a:lnTo>
                  <a:close/>
                </a:path>
                <a:path w="1643379" h="1088389">
                  <a:moveTo>
                    <a:pt x="915301" y="708774"/>
                  </a:moveTo>
                  <a:lnTo>
                    <a:pt x="906754" y="702348"/>
                  </a:lnTo>
                  <a:lnTo>
                    <a:pt x="906360" y="702246"/>
                  </a:lnTo>
                  <a:lnTo>
                    <a:pt x="904087" y="701929"/>
                  </a:lnTo>
                  <a:lnTo>
                    <a:pt x="902639" y="702513"/>
                  </a:lnTo>
                  <a:lnTo>
                    <a:pt x="901763" y="703745"/>
                  </a:lnTo>
                  <a:lnTo>
                    <a:pt x="903744" y="705485"/>
                  </a:lnTo>
                  <a:lnTo>
                    <a:pt x="915289" y="709206"/>
                  </a:lnTo>
                  <a:lnTo>
                    <a:pt x="915301" y="708774"/>
                  </a:lnTo>
                  <a:close/>
                </a:path>
                <a:path w="1643379" h="1088389">
                  <a:moveTo>
                    <a:pt x="915555" y="382676"/>
                  </a:moveTo>
                  <a:lnTo>
                    <a:pt x="915479" y="381876"/>
                  </a:lnTo>
                  <a:lnTo>
                    <a:pt x="915085" y="382498"/>
                  </a:lnTo>
                  <a:lnTo>
                    <a:pt x="914501" y="383057"/>
                  </a:lnTo>
                  <a:lnTo>
                    <a:pt x="913599" y="383451"/>
                  </a:lnTo>
                  <a:lnTo>
                    <a:pt x="913396" y="383260"/>
                  </a:lnTo>
                  <a:lnTo>
                    <a:pt x="910945" y="380276"/>
                  </a:lnTo>
                  <a:lnTo>
                    <a:pt x="908697" y="382485"/>
                  </a:lnTo>
                  <a:lnTo>
                    <a:pt x="909662" y="384429"/>
                  </a:lnTo>
                  <a:lnTo>
                    <a:pt x="912685" y="388277"/>
                  </a:lnTo>
                  <a:lnTo>
                    <a:pt x="913168" y="387807"/>
                  </a:lnTo>
                  <a:lnTo>
                    <a:pt x="913561" y="387362"/>
                  </a:lnTo>
                  <a:lnTo>
                    <a:pt x="913815" y="385724"/>
                  </a:lnTo>
                  <a:lnTo>
                    <a:pt x="914273" y="385191"/>
                  </a:lnTo>
                  <a:lnTo>
                    <a:pt x="915123" y="384581"/>
                  </a:lnTo>
                  <a:lnTo>
                    <a:pt x="915454" y="384340"/>
                  </a:lnTo>
                  <a:lnTo>
                    <a:pt x="915479" y="383578"/>
                  </a:lnTo>
                  <a:lnTo>
                    <a:pt x="915555" y="382676"/>
                  </a:lnTo>
                  <a:close/>
                </a:path>
                <a:path w="1643379" h="1088389">
                  <a:moveTo>
                    <a:pt x="924991" y="388874"/>
                  </a:moveTo>
                  <a:lnTo>
                    <a:pt x="920419" y="391134"/>
                  </a:lnTo>
                  <a:lnTo>
                    <a:pt x="921219" y="391045"/>
                  </a:lnTo>
                  <a:lnTo>
                    <a:pt x="921918" y="391045"/>
                  </a:lnTo>
                  <a:lnTo>
                    <a:pt x="922693" y="391134"/>
                  </a:lnTo>
                  <a:lnTo>
                    <a:pt x="924991" y="388874"/>
                  </a:lnTo>
                  <a:close/>
                </a:path>
                <a:path w="1643379" h="1088389">
                  <a:moveTo>
                    <a:pt x="925512" y="391375"/>
                  </a:moveTo>
                  <a:lnTo>
                    <a:pt x="925068" y="391210"/>
                  </a:lnTo>
                  <a:lnTo>
                    <a:pt x="924585" y="391121"/>
                  </a:lnTo>
                  <a:lnTo>
                    <a:pt x="924090" y="391007"/>
                  </a:lnTo>
                  <a:lnTo>
                    <a:pt x="923861" y="391375"/>
                  </a:lnTo>
                  <a:lnTo>
                    <a:pt x="924648" y="391553"/>
                  </a:lnTo>
                  <a:lnTo>
                    <a:pt x="925093" y="391668"/>
                  </a:lnTo>
                  <a:lnTo>
                    <a:pt x="925233" y="391566"/>
                  </a:lnTo>
                  <a:lnTo>
                    <a:pt x="925372" y="391490"/>
                  </a:lnTo>
                  <a:lnTo>
                    <a:pt x="925512" y="391375"/>
                  </a:lnTo>
                  <a:close/>
                </a:path>
                <a:path w="1643379" h="1088389">
                  <a:moveTo>
                    <a:pt x="931430" y="385127"/>
                  </a:moveTo>
                  <a:lnTo>
                    <a:pt x="920165" y="375894"/>
                  </a:lnTo>
                  <a:lnTo>
                    <a:pt x="920165" y="376961"/>
                  </a:lnTo>
                  <a:lnTo>
                    <a:pt x="919924" y="377177"/>
                  </a:lnTo>
                  <a:lnTo>
                    <a:pt x="919391" y="377063"/>
                  </a:lnTo>
                  <a:lnTo>
                    <a:pt x="918756" y="376402"/>
                  </a:lnTo>
                  <a:lnTo>
                    <a:pt x="919835" y="376034"/>
                  </a:lnTo>
                  <a:lnTo>
                    <a:pt x="920051" y="376466"/>
                  </a:lnTo>
                  <a:lnTo>
                    <a:pt x="920165" y="376961"/>
                  </a:lnTo>
                  <a:lnTo>
                    <a:pt x="920165" y="375894"/>
                  </a:lnTo>
                  <a:lnTo>
                    <a:pt x="918159" y="375729"/>
                  </a:lnTo>
                  <a:lnTo>
                    <a:pt x="917663" y="375729"/>
                  </a:lnTo>
                  <a:lnTo>
                    <a:pt x="917181" y="375793"/>
                  </a:lnTo>
                  <a:lnTo>
                    <a:pt x="917321" y="375958"/>
                  </a:lnTo>
                  <a:lnTo>
                    <a:pt x="917422" y="376135"/>
                  </a:lnTo>
                  <a:lnTo>
                    <a:pt x="917498" y="376555"/>
                  </a:lnTo>
                  <a:lnTo>
                    <a:pt x="917371" y="376707"/>
                  </a:lnTo>
                  <a:lnTo>
                    <a:pt x="917549" y="376897"/>
                  </a:lnTo>
                  <a:lnTo>
                    <a:pt x="917562" y="378002"/>
                  </a:lnTo>
                  <a:lnTo>
                    <a:pt x="917460" y="380580"/>
                  </a:lnTo>
                  <a:lnTo>
                    <a:pt x="919099" y="382473"/>
                  </a:lnTo>
                  <a:lnTo>
                    <a:pt x="921689" y="383197"/>
                  </a:lnTo>
                  <a:lnTo>
                    <a:pt x="922312" y="386105"/>
                  </a:lnTo>
                  <a:lnTo>
                    <a:pt x="920699" y="386626"/>
                  </a:lnTo>
                  <a:lnTo>
                    <a:pt x="918946" y="386880"/>
                  </a:lnTo>
                  <a:lnTo>
                    <a:pt x="916559" y="388277"/>
                  </a:lnTo>
                  <a:lnTo>
                    <a:pt x="914819" y="389966"/>
                  </a:lnTo>
                  <a:lnTo>
                    <a:pt x="915720" y="389902"/>
                  </a:lnTo>
                  <a:lnTo>
                    <a:pt x="916622" y="389877"/>
                  </a:lnTo>
                  <a:lnTo>
                    <a:pt x="920305" y="390232"/>
                  </a:lnTo>
                  <a:lnTo>
                    <a:pt x="921169" y="389877"/>
                  </a:lnTo>
                  <a:lnTo>
                    <a:pt x="922388" y="389356"/>
                  </a:lnTo>
                  <a:lnTo>
                    <a:pt x="924547" y="388315"/>
                  </a:lnTo>
                  <a:lnTo>
                    <a:pt x="925245" y="388505"/>
                  </a:lnTo>
                  <a:lnTo>
                    <a:pt x="925830" y="388594"/>
                  </a:lnTo>
                  <a:lnTo>
                    <a:pt x="926858" y="388975"/>
                  </a:lnTo>
                  <a:lnTo>
                    <a:pt x="927798" y="389432"/>
                  </a:lnTo>
                  <a:lnTo>
                    <a:pt x="929398" y="388315"/>
                  </a:lnTo>
                  <a:lnTo>
                    <a:pt x="930897" y="387261"/>
                  </a:lnTo>
                  <a:lnTo>
                    <a:pt x="931430" y="385127"/>
                  </a:lnTo>
                  <a:close/>
                </a:path>
                <a:path w="1643379" h="1088389">
                  <a:moveTo>
                    <a:pt x="940511" y="771194"/>
                  </a:moveTo>
                  <a:lnTo>
                    <a:pt x="940473" y="770839"/>
                  </a:lnTo>
                  <a:lnTo>
                    <a:pt x="940371" y="770534"/>
                  </a:lnTo>
                  <a:lnTo>
                    <a:pt x="940041" y="769581"/>
                  </a:lnTo>
                  <a:lnTo>
                    <a:pt x="938796" y="769226"/>
                  </a:lnTo>
                  <a:lnTo>
                    <a:pt x="938060" y="769988"/>
                  </a:lnTo>
                  <a:lnTo>
                    <a:pt x="937907" y="770140"/>
                  </a:lnTo>
                  <a:lnTo>
                    <a:pt x="937793" y="770382"/>
                  </a:lnTo>
                  <a:lnTo>
                    <a:pt x="937691" y="770648"/>
                  </a:lnTo>
                  <a:lnTo>
                    <a:pt x="939571" y="771271"/>
                  </a:lnTo>
                  <a:lnTo>
                    <a:pt x="940498" y="771575"/>
                  </a:lnTo>
                  <a:lnTo>
                    <a:pt x="940511" y="771194"/>
                  </a:lnTo>
                  <a:close/>
                </a:path>
                <a:path w="1643379" h="1088389">
                  <a:moveTo>
                    <a:pt x="942467" y="397954"/>
                  </a:moveTo>
                  <a:lnTo>
                    <a:pt x="940549" y="396748"/>
                  </a:lnTo>
                  <a:lnTo>
                    <a:pt x="938784" y="397751"/>
                  </a:lnTo>
                  <a:lnTo>
                    <a:pt x="936967" y="398272"/>
                  </a:lnTo>
                  <a:lnTo>
                    <a:pt x="937247" y="398576"/>
                  </a:lnTo>
                  <a:lnTo>
                    <a:pt x="937018" y="398729"/>
                  </a:lnTo>
                  <a:lnTo>
                    <a:pt x="937653" y="400392"/>
                  </a:lnTo>
                  <a:lnTo>
                    <a:pt x="938809" y="401256"/>
                  </a:lnTo>
                  <a:lnTo>
                    <a:pt x="940638" y="401129"/>
                  </a:lnTo>
                  <a:lnTo>
                    <a:pt x="941882" y="399034"/>
                  </a:lnTo>
                  <a:lnTo>
                    <a:pt x="942467" y="397954"/>
                  </a:lnTo>
                  <a:close/>
                </a:path>
                <a:path w="1643379" h="1088389">
                  <a:moveTo>
                    <a:pt x="942568" y="398018"/>
                  </a:moveTo>
                  <a:lnTo>
                    <a:pt x="942530" y="397840"/>
                  </a:lnTo>
                  <a:lnTo>
                    <a:pt x="942505" y="397979"/>
                  </a:lnTo>
                  <a:close/>
                </a:path>
                <a:path w="1643379" h="1088389">
                  <a:moveTo>
                    <a:pt x="946721" y="397624"/>
                  </a:moveTo>
                  <a:lnTo>
                    <a:pt x="946543" y="396875"/>
                  </a:lnTo>
                  <a:lnTo>
                    <a:pt x="946327" y="395884"/>
                  </a:lnTo>
                  <a:lnTo>
                    <a:pt x="945756" y="394550"/>
                  </a:lnTo>
                  <a:lnTo>
                    <a:pt x="946175" y="394030"/>
                  </a:lnTo>
                  <a:lnTo>
                    <a:pt x="945629" y="393522"/>
                  </a:lnTo>
                  <a:lnTo>
                    <a:pt x="945045" y="393153"/>
                  </a:lnTo>
                  <a:lnTo>
                    <a:pt x="944410" y="392887"/>
                  </a:lnTo>
                  <a:lnTo>
                    <a:pt x="943686" y="393674"/>
                  </a:lnTo>
                  <a:lnTo>
                    <a:pt x="942911" y="394411"/>
                  </a:lnTo>
                  <a:lnTo>
                    <a:pt x="942086" y="395071"/>
                  </a:lnTo>
                  <a:lnTo>
                    <a:pt x="942530" y="397840"/>
                  </a:lnTo>
                  <a:lnTo>
                    <a:pt x="943025" y="396875"/>
                  </a:lnTo>
                  <a:lnTo>
                    <a:pt x="943876" y="397078"/>
                  </a:lnTo>
                  <a:lnTo>
                    <a:pt x="943991" y="398653"/>
                  </a:lnTo>
                  <a:lnTo>
                    <a:pt x="945108" y="398208"/>
                  </a:lnTo>
                  <a:lnTo>
                    <a:pt x="945934" y="397954"/>
                  </a:lnTo>
                  <a:lnTo>
                    <a:pt x="946721" y="397624"/>
                  </a:lnTo>
                  <a:close/>
                </a:path>
                <a:path w="1643379" h="1088389">
                  <a:moveTo>
                    <a:pt x="950252" y="628954"/>
                  </a:moveTo>
                  <a:lnTo>
                    <a:pt x="948296" y="627329"/>
                  </a:lnTo>
                  <a:lnTo>
                    <a:pt x="947915" y="627443"/>
                  </a:lnTo>
                  <a:lnTo>
                    <a:pt x="947534" y="627570"/>
                  </a:lnTo>
                  <a:lnTo>
                    <a:pt x="947166" y="627684"/>
                  </a:lnTo>
                  <a:lnTo>
                    <a:pt x="947534" y="628281"/>
                  </a:lnTo>
                  <a:lnTo>
                    <a:pt x="947801" y="628992"/>
                  </a:lnTo>
                  <a:lnTo>
                    <a:pt x="948296" y="629437"/>
                  </a:lnTo>
                  <a:lnTo>
                    <a:pt x="948626" y="629729"/>
                  </a:lnTo>
                  <a:lnTo>
                    <a:pt x="949312" y="629704"/>
                  </a:lnTo>
                  <a:lnTo>
                    <a:pt x="949820" y="629627"/>
                  </a:lnTo>
                  <a:lnTo>
                    <a:pt x="949985" y="629602"/>
                  </a:lnTo>
                  <a:lnTo>
                    <a:pt x="950252" y="628954"/>
                  </a:lnTo>
                  <a:close/>
                </a:path>
                <a:path w="1643379" h="1088389">
                  <a:moveTo>
                    <a:pt x="954989" y="635330"/>
                  </a:moveTo>
                  <a:lnTo>
                    <a:pt x="954570" y="634771"/>
                  </a:lnTo>
                  <a:lnTo>
                    <a:pt x="954493" y="633615"/>
                  </a:lnTo>
                  <a:lnTo>
                    <a:pt x="954659" y="632993"/>
                  </a:lnTo>
                  <a:lnTo>
                    <a:pt x="953135" y="633158"/>
                  </a:lnTo>
                  <a:lnTo>
                    <a:pt x="951636" y="633615"/>
                  </a:lnTo>
                  <a:lnTo>
                    <a:pt x="951636" y="636054"/>
                  </a:lnTo>
                  <a:lnTo>
                    <a:pt x="950556" y="639660"/>
                  </a:lnTo>
                  <a:lnTo>
                    <a:pt x="949896" y="639279"/>
                  </a:lnTo>
                  <a:lnTo>
                    <a:pt x="948296" y="635431"/>
                  </a:lnTo>
                  <a:lnTo>
                    <a:pt x="951268" y="635431"/>
                  </a:lnTo>
                  <a:lnTo>
                    <a:pt x="951636" y="636054"/>
                  </a:lnTo>
                  <a:lnTo>
                    <a:pt x="951636" y="633615"/>
                  </a:lnTo>
                  <a:lnTo>
                    <a:pt x="949032" y="633183"/>
                  </a:lnTo>
                  <a:lnTo>
                    <a:pt x="947953" y="632561"/>
                  </a:lnTo>
                  <a:lnTo>
                    <a:pt x="946886" y="632015"/>
                  </a:lnTo>
                  <a:lnTo>
                    <a:pt x="944816" y="627049"/>
                  </a:lnTo>
                  <a:lnTo>
                    <a:pt x="943914" y="627151"/>
                  </a:lnTo>
                  <a:lnTo>
                    <a:pt x="943038" y="627405"/>
                  </a:lnTo>
                  <a:lnTo>
                    <a:pt x="939533" y="629183"/>
                  </a:lnTo>
                  <a:lnTo>
                    <a:pt x="937895" y="631494"/>
                  </a:lnTo>
                  <a:lnTo>
                    <a:pt x="938225" y="636841"/>
                  </a:lnTo>
                  <a:lnTo>
                    <a:pt x="939330" y="639165"/>
                  </a:lnTo>
                  <a:lnTo>
                    <a:pt x="946302" y="643153"/>
                  </a:lnTo>
                  <a:lnTo>
                    <a:pt x="952703" y="641121"/>
                  </a:lnTo>
                  <a:lnTo>
                    <a:pt x="953312" y="639660"/>
                  </a:lnTo>
                  <a:lnTo>
                    <a:pt x="954849" y="636054"/>
                  </a:lnTo>
                  <a:lnTo>
                    <a:pt x="954976" y="635406"/>
                  </a:lnTo>
                  <a:close/>
                </a:path>
                <a:path w="1643379" h="1088389">
                  <a:moveTo>
                    <a:pt x="974737" y="323621"/>
                  </a:moveTo>
                  <a:lnTo>
                    <a:pt x="974585" y="323596"/>
                  </a:lnTo>
                  <a:lnTo>
                    <a:pt x="974432" y="323596"/>
                  </a:lnTo>
                  <a:lnTo>
                    <a:pt x="974293" y="323621"/>
                  </a:lnTo>
                  <a:lnTo>
                    <a:pt x="974293" y="323748"/>
                  </a:lnTo>
                  <a:lnTo>
                    <a:pt x="974382" y="323875"/>
                  </a:lnTo>
                  <a:lnTo>
                    <a:pt x="974585" y="323862"/>
                  </a:lnTo>
                  <a:lnTo>
                    <a:pt x="974725" y="323875"/>
                  </a:lnTo>
                  <a:lnTo>
                    <a:pt x="974737" y="323697"/>
                  </a:lnTo>
                  <a:close/>
                </a:path>
                <a:path w="1643379" h="1088389">
                  <a:moveTo>
                    <a:pt x="989139" y="440232"/>
                  </a:moveTo>
                  <a:close/>
                </a:path>
                <a:path w="1643379" h="1088389">
                  <a:moveTo>
                    <a:pt x="992365" y="77330"/>
                  </a:moveTo>
                  <a:lnTo>
                    <a:pt x="989939" y="76631"/>
                  </a:lnTo>
                  <a:lnTo>
                    <a:pt x="989571" y="77647"/>
                  </a:lnTo>
                  <a:lnTo>
                    <a:pt x="990028" y="77863"/>
                  </a:lnTo>
                  <a:lnTo>
                    <a:pt x="990498" y="78041"/>
                  </a:lnTo>
                  <a:lnTo>
                    <a:pt x="990968" y="78257"/>
                  </a:lnTo>
                  <a:lnTo>
                    <a:pt x="992365" y="77330"/>
                  </a:lnTo>
                  <a:close/>
                </a:path>
                <a:path w="1643379" h="1088389">
                  <a:moveTo>
                    <a:pt x="994549" y="443750"/>
                  </a:moveTo>
                  <a:lnTo>
                    <a:pt x="994041" y="442417"/>
                  </a:lnTo>
                  <a:lnTo>
                    <a:pt x="992098" y="440182"/>
                  </a:lnTo>
                  <a:lnTo>
                    <a:pt x="990993" y="439902"/>
                  </a:lnTo>
                  <a:lnTo>
                    <a:pt x="989812" y="440080"/>
                  </a:lnTo>
                  <a:lnTo>
                    <a:pt x="989253" y="440207"/>
                  </a:lnTo>
                  <a:lnTo>
                    <a:pt x="989571" y="443052"/>
                  </a:lnTo>
                  <a:lnTo>
                    <a:pt x="990955" y="445731"/>
                  </a:lnTo>
                  <a:lnTo>
                    <a:pt x="991082" y="448640"/>
                  </a:lnTo>
                  <a:lnTo>
                    <a:pt x="992009" y="448500"/>
                  </a:lnTo>
                  <a:lnTo>
                    <a:pt x="992733" y="448043"/>
                  </a:lnTo>
                  <a:lnTo>
                    <a:pt x="993267" y="447357"/>
                  </a:lnTo>
                  <a:lnTo>
                    <a:pt x="993394" y="446671"/>
                  </a:lnTo>
                  <a:lnTo>
                    <a:pt x="993698" y="445985"/>
                  </a:lnTo>
                  <a:lnTo>
                    <a:pt x="994232" y="445287"/>
                  </a:lnTo>
                  <a:lnTo>
                    <a:pt x="994549" y="443750"/>
                  </a:lnTo>
                  <a:close/>
                </a:path>
                <a:path w="1643379" h="1088389">
                  <a:moveTo>
                    <a:pt x="1007452" y="85394"/>
                  </a:moveTo>
                  <a:lnTo>
                    <a:pt x="1007122" y="84658"/>
                  </a:lnTo>
                  <a:lnTo>
                    <a:pt x="1006779" y="83870"/>
                  </a:lnTo>
                  <a:lnTo>
                    <a:pt x="1006284" y="82727"/>
                  </a:lnTo>
                  <a:lnTo>
                    <a:pt x="1005420" y="84810"/>
                  </a:lnTo>
                  <a:lnTo>
                    <a:pt x="1006665" y="84963"/>
                  </a:lnTo>
                  <a:lnTo>
                    <a:pt x="1007452" y="85394"/>
                  </a:lnTo>
                  <a:close/>
                </a:path>
                <a:path w="1643379" h="1088389">
                  <a:moveTo>
                    <a:pt x="1007503" y="85420"/>
                  </a:moveTo>
                  <a:close/>
                </a:path>
                <a:path w="1643379" h="1088389">
                  <a:moveTo>
                    <a:pt x="1019111" y="117856"/>
                  </a:moveTo>
                  <a:lnTo>
                    <a:pt x="1017828" y="118389"/>
                  </a:lnTo>
                  <a:lnTo>
                    <a:pt x="1017117" y="118516"/>
                  </a:lnTo>
                  <a:lnTo>
                    <a:pt x="1015593" y="119748"/>
                  </a:lnTo>
                  <a:lnTo>
                    <a:pt x="1015466" y="120992"/>
                  </a:lnTo>
                  <a:lnTo>
                    <a:pt x="1016279" y="121145"/>
                  </a:lnTo>
                  <a:lnTo>
                    <a:pt x="1016863" y="121285"/>
                  </a:lnTo>
                  <a:lnTo>
                    <a:pt x="1017739" y="120980"/>
                  </a:lnTo>
                  <a:lnTo>
                    <a:pt x="1018590" y="120091"/>
                  </a:lnTo>
                  <a:lnTo>
                    <a:pt x="1018654" y="119240"/>
                  </a:lnTo>
                  <a:lnTo>
                    <a:pt x="1019111" y="117856"/>
                  </a:lnTo>
                  <a:close/>
                </a:path>
                <a:path w="1643379" h="1088389">
                  <a:moveTo>
                    <a:pt x="1020051" y="85407"/>
                  </a:moveTo>
                  <a:lnTo>
                    <a:pt x="1018070" y="84797"/>
                  </a:lnTo>
                  <a:lnTo>
                    <a:pt x="1011593" y="82905"/>
                  </a:lnTo>
                  <a:lnTo>
                    <a:pt x="1007795" y="85547"/>
                  </a:lnTo>
                  <a:lnTo>
                    <a:pt x="1009459" y="86233"/>
                  </a:lnTo>
                  <a:lnTo>
                    <a:pt x="1011123" y="86283"/>
                  </a:lnTo>
                  <a:lnTo>
                    <a:pt x="1010424" y="86652"/>
                  </a:lnTo>
                  <a:lnTo>
                    <a:pt x="1012659" y="87604"/>
                  </a:lnTo>
                  <a:lnTo>
                    <a:pt x="1012621" y="87249"/>
                  </a:lnTo>
                  <a:lnTo>
                    <a:pt x="1012520" y="86842"/>
                  </a:lnTo>
                  <a:lnTo>
                    <a:pt x="1012367" y="86321"/>
                  </a:lnTo>
                  <a:lnTo>
                    <a:pt x="1019683" y="86512"/>
                  </a:lnTo>
                  <a:lnTo>
                    <a:pt x="1020051" y="85407"/>
                  </a:lnTo>
                  <a:close/>
                </a:path>
                <a:path w="1643379" h="1088389">
                  <a:moveTo>
                    <a:pt x="1038720" y="327152"/>
                  </a:moveTo>
                  <a:lnTo>
                    <a:pt x="1038707" y="325716"/>
                  </a:lnTo>
                  <a:lnTo>
                    <a:pt x="1038212" y="324751"/>
                  </a:lnTo>
                  <a:lnTo>
                    <a:pt x="1037742" y="324586"/>
                  </a:lnTo>
                  <a:lnTo>
                    <a:pt x="1037526" y="324535"/>
                  </a:lnTo>
                  <a:lnTo>
                    <a:pt x="1037234" y="324561"/>
                  </a:lnTo>
                  <a:lnTo>
                    <a:pt x="1036942" y="324650"/>
                  </a:lnTo>
                  <a:lnTo>
                    <a:pt x="1035583" y="325412"/>
                  </a:lnTo>
                  <a:lnTo>
                    <a:pt x="1035088" y="327088"/>
                  </a:lnTo>
                  <a:lnTo>
                    <a:pt x="1036091" y="328218"/>
                  </a:lnTo>
                  <a:lnTo>
                    <a:pt x="1036459" y="328650"/>
                  </a:lnTo>
                  <a:lnTo>
                    <a:pt x="1037005" y="328904"/>
                  </a:lnTo>
                  <a:lnTo>
                    <a:pt x="1037539" y="329107"/>
                  </a:lnTo>
                  <a:lnTo>
                    <a:pt x="1037869" y="329018"/>
                  </a:lnTo>
                  <a:lnTo>
                    <a:pt x="1038199" y="328917"/>
                  </a:lnTo>
                  <a:lnTo>
                    <a:pt x="1038542" y="328841"/>
                  </a:lnTo>
                  <a:lnTo>
                    <a:pt x="1038631" y="327990"/>
                  </a:lnTo>
                  <a:lnTo>
                    <a:pt x="1038720" y="327152"/>
                  </a:lnTo>
                  <a:close/>
                </a:path>
                <a:path w="1643379" h="1088389">
                  <a:moveTo>
                    <a:pt x="1041882" y="354609"/>
                  </a:moveTo>
                  <a:lnTo>
                    <a:pt x="1041120" y="353910"/>
                  </a:lnTo>
                  <a:lnTo>
                    <a:pt x="1040866" y="353872"/>
                  </a:lnTo>
                  <a:lnTo>
                    <a:pt x="1040638" y="353910"/>
                  </a:lnTo>
                  <a:lnTo>
                    <a:pt x="1040853" y="354304"/>
                  </a:lnTo>
                  <a:lnTo>
                    <a:pt x="1041031" y="354711"/>
                  </a:lnTo>
                  <a:lnTo>
                    <a:pt x="1041209" y="355130"/>
                  </a:lnTo>
                  <a:lnTo>
                    <a:pt x="1041882" y="354609"/>
                  </a:lnTo>
                  <a:close/>
                </a:path>
                <a:path w="1643379" h="1088389">
                  <a:moveTo>
                    <a:pt x="1044816" y="348742"/>
                  </a:moveTo>
                  <a:lnTo>
                    <a:pt x="1044651" y="349008"/>
                  </a:lnTo>
                  <a:lnTo>
                    <a:pt x="1044625" y="349148"/>
                  </a:lnTo>
                  <a:lnTo>
                    <a:pt x="1044752" y="349224"/>
                  </a:lnTo>
                  <a:lnTo>
                    <a:pt x="1044765" y="349059"/>
                  </a:lnTo>
                  <a:lnTo>
                    <a:pt x="1044790" y="348907"/>
                  </a:lnTo>
                  <a:lnTo>
                    <a:pt x="1044816" y="348742"/>
                  </a:lnTo>
                  <a:close/>
                </a:path>
                <a:path w="1643379" h="1088389">
                  <a:moveTo>
                    <a:pt x="1056779" y="368401"/>
                  </a:moveTo>
                  <a:lnTo>
                    <a:pt x="1056513" y="368287"/>
                  </a:lnTo>
                  <a:lnTo>
                    <a:pt x="1056259" y="368198"/>
                  </a:lnTo>
                  <a:lnTo>
                    <a:pt x="1056017" y="368147"/>
                  </a:lnTo>
                  <a:lnTo>
                    <a:pt x="1056208" y="368350"/>
                  </a:lnTo>
                  <a:lnTo>
                    <a:pt x="1056462" y="368427"/>
                  </a:lnTo>
                  <a:lnTo>
                    <a:pt x="1056779" y="368401"/>
                  </a:lnTo>
                  <a:close/>
                </a:path>
                <a:path w="1643379" h="1088389">
                  <a:moveTo>
                    <a:pt x="1083411" y="482358"/>
                  </a:moveTo>
                  <a:lnTo>
                    <a:pt x="1082941" y="482231"/>
                  </a:lnTo>
                  <a:lnTo>
                    <a:pt x="1082446" y="482003"/>
                  </a:lnTo>
                  <a:lnTo>
                    <a:pt x="1081900" y="481660"/>
                  </a:lnTo>
                  <a:lnTo>
                    <a:pt x="1081722" y="481558"/>
                  </a:lnTo>
                  <a:lnTo>
                    <a:pt x="1081557" y="481495"/>
                  </a:lnTo>
                  <a:lnTo>
                    <a:pt x="1081379" y="481444"/>
                  </a:lnTo>
                  <a:lnTo>
                    <a:pt x="1081151" y="481888"/>
                  </a:lnTo>
                  <a:lnTo>
                    <a:pt x="1081163" y="482485"/>
                  </a:lnTo>
                  <a:lnTo>
                    <a:pt x="1081379" y="482955"/>
                  </a:lnTo>
                  <a:lnTo>
                    <a:pt x="1081747" y="483082"/>
                  </a:lnTo>
                  <a:lnTo>
                    <a:pt x="1082459" y="483311"/>
                  </a:lnTo>
                  <a:lnTo>
                    <a:pt x="1082738" y="483019"/>
                  </a:lnTo>
                  <a:lnTo>
                    <a:pt x="1082890" y="482892"/>
                  </a:lnTo>
                  <a:lnTo>
                    <a:pt x="1083081" y="482727"/>
                  </a:lnTo>
                  <a:lnTo>
                    <a:pt x="1083411" y="482358"/>
                  </a:lnTo>
                  <a:close/>
                </a:path>
                <a:path w="1643379" h="1088389">
                  <a:moveTo>
                    <a:pt x="1104341" y="404812"/>
                  </a:moveTo>
                  <a:lnTo>
                    <a:pt x="1102995" y="404291"/>
                  </a:lnTo>
                  <a:lnTo>
                    <a:pt x="1102512" y="404126"/>
                  </a:lnTo>
                  <a:lnTo>
                    <a:pt x="1101001" y="403567"/>
                  </a:lnTo>
                  <a:lnTo>
                    <a:pt x="1098397" y="405041"/>
                  </a:lnTo>
                  <a:lnTo>
                    <a:pt x="1098880" y="405790"/>
                  </a:lnTo>
                  <a:lnTo>
                    <a:pt x="1099400" y="406514"/>
                  </a:lnTo>
                  <a:lnTo>
                    <a:pt x="1099947" y="407238"/>
                  </a:lnTo>
                  <a:lnTo>
                    <a:pt x="1100747" y="407339"/>
                  </a:lnTo>
                  <a:lnTo>
                    <a:pt x="1102347" y="407504"/>
                  </a:lnTo>
                  <a:lnTo>
                    <a:pt x="1104341" y="404812"/>
                  </a:lnTo>
                  <a:close/>
                </a:path>
                <a:path w="1643379" h="1088389">
                  <a:moveTo>
                    <a:pt x="1105712" y="396760"/>
                  </a:moveTo>
                  <a:lnTo>
                    <a:pt x="1103503" y="395909"/>
                  </a:lnTo>
                  <a:lnTo>
                    <a:pt x="1102385" y="395490"/>
                  </a:lnTo>
                  <a:lnTo>
                    <a:pt x="1101178" y="397802"/>
                  </a:lnTo>
                  <a:lnTo>
                    <a:pt x="1100366" y="399224"/>
                  </a:lnTo>
                  <a:lnTo>
                    <a:pt x="1099997" y="400075"/>
                  </a:lnTo>
                  <a:lnTo>
                    <a:pt x="1100239" y="401624"/>
                  </a:lnTo>
                  <a:lnTo>
                    <a:pt x="1100747" y="402348"/>
                  </a:lnTo>
                  <a:lnTo>
                    <a:pt x="1101979" y="403021"/>
                  </a:lnTo>
                  <a:lnTo>
                    <a:pt x="1101712" y="403161"/>
                  </a:lnTo>
                  <a:lnTo>
                    <a:pt x="1101217" y="403453"/>
                  </a:lnTo>
                  <a:lnTo>
                    <a:pt x="1104531" y="404558"/>
                  </a:lnTo>
                  <a:lnTo>
                    <a:pt x="1105484" y="403263"/>
                  </a:lnTo>
                  <a:lnTo>
                    <a:pt x="1103553" y="398957"/>
                  </a:lnTo>
                  <a:lnTo>
                    <a:pt x="1104531" y="398310"/>
                  </a:lnTo>
                  <a:lnTo>
                    <a:pt x="1105242" y="397586"/>
                  </a:lnTo>
                  <a:lnTo>
                    <a:pt x="1105712" y="396760"/>
                  </a:lnTo>
                  <a:close/>
                </a:path>
                <a:path w="1643379" h="1088389">
                  <a:moveTo>
                    <a:pt x="1123480" y="412000"/>
                  </a:moveTo>
                  <a:lnTo>
                    <a:pt x="1120775" y="410984"/>
                  </a:lnTo>
                  <a:lnTo>
                    <a:pt x="1121003" y="411670"/>
                  </a:lnTo>
                  <a:lnTo>
                    <a:pt x="1121359" y="412445"/>
                  </a:lnTo>
                  <a:lnTo>
                    <a:pt x="1121829" y="413346"/>
                  </a:lnTo>
                  <a:lnTo>
                    <a:pt x="1122451" y="412965"/>
                  </a:lnTo>
                  <a:lnTo>
                    <a:pt x="1122972" y="412508"/>
                  </a:lnTo>
                  <a:lnTo>
                    <a:pt x="1123480" y="412000"/>
                  </a:lnTo>
                  <a:close/>
                </a:path>
                <a:path w="1643379" h="1088389">
                  <a:moveTo>
                    <a:pt x="1128153" y="406615"/>
                  </a:moveTo>
                  <a:lnTo>
                    <a:pt x="1128128" y="406171"/>
                  </a:lnTo>
                  <a:lnTo>
                    <a:pt x="1127353" y="405434"/>
                  </a:lnTo>
                  <a:lnTo>
                    <a:pt x="1126528" y="404952"/>
                  </a:lnTo>
                  <a:lnTo>
                    <a:pt x="1125893" y="404507"/>
                  </a:lnTo>
                  <a:lnTo>
                    <a:pt x="1122070" y="406209"/>
                  </a:lnTo>
                  <a:lnTo>
                    <a:pt x="1122070" y="407377"/>
                  </a:lnTo>
                  <a:lnTo>
                    <a:pt x="1121918" y="407136"/>
                  </a:lnTo>
                  <a:lnTo>
                    <a:pt x="1122045" y="407174"/>
                  </a:lnTo>
                  <a:lnTo>
                    <a:pt x="1122070" y="407377"/>
                  </a:lnTo>
                  <a:lnTo>
                    <a:pt x="1122070" y="406209"/>
                  </a:lnTo>
                  <a:lnTo>
                    <a:pt x="1121752" y="406349"/>
                  </a:lnTo>
                  <a:lnTo>
                    <a:pt x="1120165" y="407606"/>
                  </a:lnTo>
                  <a:lnTo>
                    <a:pt x="1120495" y="409879"/>
                  </a:lnTo>
                  <a:lnTo>
                    <a:pt x="1124254" y="411137"/>
                  </a:lnTo>
                  <a:lnTo>
                    <a:pt x="1124127" y="410806"/>
                  </a:lnTo>
                  <a:lnTo>
                    <a:pt x="1123784" y="410705"/>
                  </a:lnTo>
                  <a:lnTo>
                    <a:pt x="1123391" y="410654"/>
                  </a:lnTo>
                  <a:lnTo>
                    <a:pt x="1123099" y="409625"/>
                  </a:lnTo>
                  <a:lnTo>
                    <a:pt x="1123429" y="408838"/>
                  </a:lnTo>
                  <a:lnTo>
                    <a:pt x="1124077" y="408419"/>
                  </a:lnTo>
                  <a:lnTo>
                    <a:pt x="1125156" y="408355"/>
                  </a:lnTo>
                  <a:lnTo>
                    <a:pt x="1125804" y="408482"/>
                  </a:lnTo>
                  <a:lnTo>
                    <a:pt x="1126451" y="408546"/>
                  </a:lnTo>
                  <a:lnTo>
                    <a:pt x="1126617" y="408355"/>
                  </a:lnTo>
                  <a:lnTo>
                    <a:pt x="1127455" y="407377"/>
                  </a:lnTo>
                  <a:lnTo>
                    <a:pt x="1127683" y="407136"/>
                  </a:lnTo>
                  <a:lnTo>
                    <a:pt x="1128153" y="406615"/>
                  </a:lnTo>
                  <a:close/>
                </a:path>
                <a:path w="1643379" h="1088389">
                  <a:moveTo>
                    <a:pt x="1133271" y="889"/>
                  </a:moveTo>
                  <a:lnTo>
                    <a:pt x="1132230" y="609"/>
                  </a:lnTo>
                  <a:lnTo>
                    <a:pt x="1131201" y="292"/>
                  </a:lnTo>
                  <a:lnTo>
                    <a:pt x="1130173" y="0"/>
                  </a:lnTo>
                  <a:lnTo>
                    <a:pt x="1129817" y="1016"/>
                  </a:lnTo>
                  <a:lnTo>
                    <a:pt x="1130744" y="1435"/>
                  </a:lnTo>
                  <a:lnTo>
                    <a:pt x="1131684" y="1828"/>
                  </a:lnTo>
                  <a:lnTo>
                    <a:pt x="1132624" y="2235"/>
                  </a:lnTo>
                  <a:lnTo>
                    <a:pt x="1132662" y="1727"/>
                  </a:lnTo>
                  <a:lnTo>
                    <a:pt x="1132865" y="1295"/>
                  </a:lnTo>
                  <a:lnTo>
                    <a:pt x="1133271" y="889"/>
                  </a:lnTo>
                  <a:close/>
                </a:path>
                <a:path w="1643379" h="1088389">
                  <a:moveTo>
                    <a:pt x="1145717" y="5575"/>
                  </a:moveTo>
                  <a:lnTo>
                    <a:pt x="1145197" y="4876"/>
                  </a:lnTo>
                  <a:lnTo>
                    <a:pt x="1144841" y="4178"/>
                  </a:lnTo>
                  <a:lnTo>
                    <a:pt x="1144206" y="3987"/>
                  </a:lnTo>
                  <a:lnTo>
                    <a:pt x="1143571" y="3822"/>
                  </a:lnTo>
                  <a:lnTo>
                    <a:pt x="1142936" y="3632"/>
                  </a:lnTo>
                  <a:lnTo>
                    <a:pt x="1142022" y="4749"/>
                  </a:lnTo>
                  <a:lnTo>
                    <a:pt x="1142415" y="5753"/>
                  </a:lnTo>
                  <a:lnTo>
                    <a:pt x="1144066" y="6311"/>
                  </a:lnTo>
                  <a:lnTo>
                    <a:pt x="1144536" y="6477"/>
                  </a:lnTo>
                  <a:lnTo>
                    <a:pt x="1145095" y="6388"/>
                  </a:lnTo>
                  <a:lnTo>
                    <a:pt x="1145616" y="6413"/>
                  </a:lnTo>
                  <a:lnTo>
                    <a:pt x="1145717" y="5575"/>
                  </a:lnTo>
                  <a:close/>
                </a:path>
                <a:path w="1643379" h="1088389">
                  <a:moveTo>
                    <a:pt x="1153312" y="9372"/>
                  </a:moveTo>
                  <a:lnTo>
                    <a:pt x="1152931" y="9499"/>
                  </a:lnTo>
                  <a:lnTo>
                    <a:pt x="1153083" y="9842"/>
                  </a:lnTo>
                  <a:lnTo>
                    <a:pt x="1153312" y="9372"/>
                  </a:lnTo>
                  <a:close/>
                </a:path>
                <a:path w="1643379" h="1088389">
                  <a:moveTo>
                    <a:pt x="1157859" y="422186"/>
                  </a:moveTo>
                  <a:lnTo>
                    <a:pt x="1157046" y="420852"/>
                  </a:lnTo>
                  <a:lnTo>
                    <a:pt x="1156004" y="419798"/>
                  </a:lnTo>
                  <a:lnTo>
                    <a:pt x="1154569" y="419201"/>
                  </a:lnTo>
                  <a:lnTo>
                    <a:pt x="1153972" y="419658"/>
                  </a:lnTo>
                  <a:lnTo>
                    <a:pt x="1153414" y="420103"/>
                  </a:lnTo>
                  <a:lnTo>
                    <a:pt x="1152829" y="420535"/>
                  </a:lnTo>
                  <a:lnTo>
                    <a:pt x="1156182" y="421640"/>
                  </a:lnTo>
                  <a:lnTo>
                    <a:pt x="1157859" y="422186"/>
                  </a:lnTo>
                  <a:close/>
                </a:path>
                <a:path w="1643379" h="1088389">
                  <a:moveTo>
                    <a:pt x="1159675" y="8597"/>
                  </a:moveTo>
                  <a:lnTo>
                    <a:pt x="1159281" y="8458"/>
                  </a:lnTo>
                  <a:lnTo>
                    <a:pt x="1159090" y="8407"/>
                  </a:lnTo>
                  <a:lnTo>
                    <a:pt x="1158900" y="8369"/>
                  </a:lnTo>
                  <a:lnTo>
                    <a:pt x="1158684" y="8293"/>
                  </a:lnTo>
                  <a:lnTo>
                    <a:pt x="1158671" y="8432"/>
                  </a:lnTo>
                  <a:lnTo>
                    <a:pt x="1158786" y="8775"/>
                  </a:lnTo>
                  <a:lnTo>
                    <a:pt x="1159129" y="8712"/>
                  </a:lnTo>
                  <a:lnTo>
                    <a:pt x="1159421" y="8636"/>
                  </a:lnTo>
                  <a:lnTo>
                    <a:pt x="1159675" y="8597"/>
                  </a:lnTo>
                  <a:close/>
                </a:path>
                <a:path w="1643379" h="1088389">
                  <a:moveTo>
                    <a:pt x="1166863" y="420471"/>
                  </a:moveTo>
                  <a:lnTo>
                    <a:pt x="1163358" y="419100"/>
                  </a:lnTo>
                  <a:lnTo>
                    <a:pt x="1164945" y="421398"/>
                  </a:lnTo>
                  <a:lnTo>
                    <a:pt x="1165593" y="421119"/>
                  </a:lnTo>
                  <a:lnTo>
                    <a:pt x="1166228" y="420827"/>
                  </a:lnTo>
                  <a:lnTo>
                    <a:pt x="1166863" y="420471"/>
                  </a:lnTo>
                  <a:close/>
                </a:path>
                <a:path w="1643379" h="1088389">
                  <a:moveTo>
                    <a:pt x="1173467" y="12801"/>
                  </a:moveTo>
                  <a:lnTo>
                    <a:pt x="1168107" y="11163"/>
                  </a:lnTo>
                  <a:lnTo>
                    <a:pt x="1168501" y="11595"/>
                  </a:lnTo>
                  <a:lnTo>
                    <a:pt x="1168857" y="12192"/>
                  </a:lnTo>
                  <a:lnTo>
                    <a:pt x="1169200" y="12636"/>
                  </a:lnTo>
                  <a:lnTo>
                    <a:pt x="1170495" y="14274"/>
                  </a:lnTo>
                  <a:lnTo>
                    <a:pt x="1171486" y="14503"/>
                  </a:lnTo>
                  <a:lnTo>
                    <a:pt x="1173073" y="13246"/>
                  </a:lnTo>
                  <a:lnTo>
                    <a:pt x="1173226" y="13119"/>
                  </a:lnTo>
                  <a:lnTo>
                    <a:pt x="1173353" y="12966"/>
                  </a:lnTo>
                  <a:lnTo>
                    <a:pt x="1173467" y="12801"/>
                  </a:lnTo>
                  <a:close/>
                </a:path>
                <a:path w="1643379" h="1088389">
                  <a:moveTo>
                    <a:pt x="1183779" y="16662"/>
                  </a:moveTo>
                  <a:lnTo>
                    <a:pt x="1183716" y="16446"/>
                  </a:lnTo>
                  <a:lnTo>
                    <a:pt x="1183640" y="16014"/>
                  </a:lnTo>
                  <a:lnTo>
                    <a:pt x="1179995" y="14846"/>
                  </a:lnTo>
                  <a:lnTo>
                    <a:pt x="1179449" y="16065"/>
                  </a:lnTo>
                  <a:lnTo>
                    <a:pt x="1178902" y="17259"/>
                  </a:lnTo>
                  <a:lnTo>
                    <a:pt x="1178331" y="18567"/>
                  </a:lnTo>
                  <a:lnTo>
                    <a:pt x="1179626" y="18300"/>
                  </a:lnTo>
                  <a:lnTo>
                    <a:pt x="1180922" y="18122"/>
                  </a:lnTo>
                  <a:lnTo>
                    <a:pt x="1182674" y="17614"/>
                  </a:lnTo>
                  <a:lnTo>
                    <a:pt x="1183106" y="17132"/>
                  </a:lnTo>
                  <a:lnTo>
                    <a:pt x="1183779" y="16662"/>
                  </a:lnTo>
                  <a:close/>
                </a:path>
                <a:path w="1643379" h="1088389">
                  <a:moveTo>
                    <a:pt x="1197597" y="25095"/>
                  </a:moveTo>
                  <a:lnTo>
                    <a:pt x="1197152" y="24155"/>
                  </a:lnTo>
                  <a:lnTo>
                    <a:pt x="1197381" y="24053"/>
                  </a:lnTo>
                  <a:lnTo>
                    <a:pt x="1197102" y="22733"/>
                  </a:lnTo>
                  <a:lnTo>
                    <a:pt x="1196492" y="20104"/>
                  </a:lnTo>
                  <a:lnTo>
                    <a:pt x="1190993" y="18351"/>
                  </a:lnTo>
                  <a:lnTo>
                    <a:pt x="1192606" y="20383"/>
                  </a:lnTo>
                  <a:lnTo>
                    <a:pt x="1193723" y="22872"/>
                  </a:lnTo>
                  <a:lnTo>
                    <a:pt x="1195070" y="26111"/>
                  </a:lnTo>
                  <a:lnTo>
                    <a:pt x="1194854" y="27063"/>
                  </a:lnTo>
                  <a:lnTo>
                    <a:pt x="1194701" y="27990"/>
                  </a:lnTo>
                  <a:lnTo>
                    <a:pt x="1194943" y="28092"/>
                  </a:lnTo>
                  <a:lnTo>
                    <a:pt x="1197597" y="25107"/>
                  </a:lnTo>
                  <a:close/>
                </a:path>
                <a:path w="1643379" h="1088389">
                  <a:moveTo>
                    <a:pt x="1214437" y="25933"/>
                  </a:moveTo>
                  <a:lnTo>
                    <a:pt x="1212875" y="25438"/>
                  </a:lnTo>
                  <a:lnTo>
                    <a:pt x="1211199" y="24879"/>
                  </a:lnTo>
                  <a:lnTo>
                    <a:pt x="1207833" y="23799"/>
                  </a:lnTo>
                  <a:lnTo>
                    <a:pt x="1205953" y="26720"/>
                  </a:lnTo>
                  <a:lnTo>
                    <a:pt x="1205636" y="27012"/>
                  </a:lnTo>
                  <a:lnTo>
                    <a:pt x="1202677" y="25768"/>
                  </a:lnTo>
                  <a:lnTo>
                    <a:pt x="1202690" y="26022"/>
                  </a:lnTo>
                  <a:lnTo>
                    <a:pt x="1202677" y="26314"/>
                  </a:lnTo>
                  <a:lnTo>
                    <a:pt x="1202334" y="29032"/>
                  </a:lnTo>
                  <a:lnTo>
                    <a:pt x="1204099" y="30467"/>
                  </a:lnTo>
                  <a:lnTo>
                    <a:pt x="1206055" y="31750"/>
                  </a:lnTo>
                  <a:lnTo>
                    <a:pt x="1209065" y="29921"/>
                  </a:lnTo>
                  <a:lnTo>
                    <a:pt x="1211072" y="26873"/>
                  </a:lnTo>
                  <a:lnTo>
                    <a:pt x="1214437" y="25933"/>
                  </a:lnTo>
                  <a:close/>
                </a:path>
                <a:path w="1643379" h="1088389">
                  <a:moveTo>
                    <a:pt x="1559560" y="205320"/>
                  </a:moveTo>
                  <a:lnTo>
                    <a:pt x="1552079" y="202374"/>
                  </a:lnTo>
                  <a:lnTo>
                    <a:pt x="1552651" y="202984"/>
                  </a:lnTo>
                  <a:lnTo>
                    <a:pt x="1553413" y="203555"/>
                  </a:lnTo>
                  <a:lnTo>
                    <a:pt x="1554429" y="204050"/>
                  </a:lnTo>
                  <a:lnTo>
                    <a:pt x="1555013" y="204355"/>
                  </a:lnTo>
                  <a:lnTo>
                    <a:pt x="1555597" y="204724"/>
                  </a:lnTo>
                  <a:lnTo>
                    <a:pt x="1557337" y="205409"/>
                  </a:lnTo>
                  <a:lnTo>
                    <a:pt x="1558455" y="205486"/>
                  </a:lnTo>
                  <a:lnTo>
                    <a:pt x="1559560" y="205320"/>
                  </a:lnTo>
                  <a:close/>
                </a:path>
                <a:path w="1643379" h="1088389">
                  <a:moveTo>
                    <a:pt x="1641627" y="66979"/>
                  </a:moveTo>
                  <a:lnTo>
                    <a:pt x="1641335" y="65760"/>
                  </a:lnTo>
                  <a:lnTo>
                    <a:pt x="1639989" y="65646"/>
                  </a:lnTo>
                  <a:lnTo>
                    <a:pt x="1639404" y="66306"/>
                  </a:lnTo>
                  <a:lnTo>
                    <a:pt x="1639112" y="66611"/>
                  </a:lnTo>
                  <a:lnTo>
                    <a:pt x="1639112" y="67170"/>
                  </a:lnTo>
                  <a:lnTo>
                    <a:pt x="1638896" y="67894"/>
                  </a:lnTo>
                  <a:lnTo>
                    <a:pt x="1639684" y="67995"/>
                  </a:lnTo>
                  <a:lnTo>
                    <a:pt x="1640433" y="68326"/>
                  </a:lnTo>
                  <a:lnTo>
                    <a:pt x="1640878" y="68097"/>
                  </a:lnTo>
                  <a:lnTo>
                    <a:pt x="1641284" y="67868"/>
                  </a:lnTo>
                  <a:lnTo>
                    <a:pt x="1641627" y="66979"/>
                  </a:lnTo>
                  <a:close/>
                </a:path>
                <a:path w="1643379" h="1088389">
                  <a:moveTo>
                    <a:pt x="1643189" y="103022"/>
                  </a:moveTo>
                  <a:lnTo>
                    <a:pt x="1643075" y="102489"/>
                  </a:lnTo>
                  <a:lnTo>
                    <a:pt x="1642999" y="102019"/>
                  </a:lnTo>
                  <a:lnTo>
                    <a:pt x="1642859" y="101574"/>
                  </a:lnTo>
                  <a:lnTo>
                    <a:pt x="1642592" y="101460"/>
                  </a:lnTo>
                  <a:lnTo>
                    <a:pt x="1642325" y="101358"/>
                  </a:lnTo>
                  <a:lnTo>
                    <a:pt x="1642071" y="101257"/>
                  </a:lnTo>
                  <a:lnTo>
                    <a:pt x="1641944" y="101282"/>
                  </a:lnTo>
                  <a:lnTo>
                    <a:pt x="1641297" y="101854"/>
                  </a:lnTo>
                  <a:lnTo>
                    <a:pt x="1641436" y="102501"/>
                  </a:lnTo>
                  <a:lnTo>
                    <a:pt x="1641970" y="103009"/>
                  </a:lnTo>
                  <a:lnTo>
                    <a:pt x="1642122" y="103149"/>
                  </a:lnTo>
                  <a:lnTo>
                    <a:pt x="1642541" y="103022"/>
                  </a:lnTo>
                  <a:lnTo>
                    <a:pt x="1643189" y="103022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4" name="object 154" descr=""/>
            <p:cNvSpPr/>
            <p:nvPr/>
          </p:nvSpPr>
          <p:spPr>
            <a:xfrm>
              <a:off x="4823447" y="5380273"/>
              <a:ext cx="1251585" cy="1007110"/>
            </a:xfrm>
            <a:custGeom>
              <a:avLst/>
              <a:gdLst/>
              <a:ahLst/>
              <a:cxnLst/>
              <a:rect l="l" t="t" r="r" b="b"/>
              <a:pathLst>
                <a:path w="1251585" h="1007110">
                  <a:moveTo>
                    <a:pt x="3492" y="1006690"/>
                  </a:moveTo>
                  <a:lnTo>
                    <a:pt x="3086" y="1005814"/>
                  </a:lnTo>
                  <a:lnTo>
                    <a:pt x="2832" y="1005243"/>
                  </a:lnTo>
                  <a:lnTo>
                    <a:pt x="2489" y="1004735"/>
                  </a:lnTo>
                  <a:lnTo>
                    <a:pt x="2349" y="1004506"/>
                  </a:lnTo>
                  <a:lnTo>
                    <a:pt x="2184" y="1004316"/>
                  </a:lnTo>
                  <a:lnTo>
                    <a:pt x="2019" y="1004125"/>
                  </a:lnTo>
                  <a:lnTo>
                    <a:pt x="0" y="1005497"/>
                  </a:lnTo>
                  <a:lnTo>
                    <a:pt x="3492" y="1006690"/>
                  </a:lnTo>
                  <a:close/>
                </a:path>
                <a:path w="1251585" h="1007110">
                  <a:moveTo>
                    <a:pt x="75438" y="911085"/>
                  </a:moveTo>
                  <a:lnTo>
                    <a:pt x="75272" y="910869"/>
                  </a:lnTo>
                  <a:lnTo>
                    <a:pt x="75082" y="910818"/>
                  </a:lnTo>
                  <a:lnTo>
                    <a:pt x="74891" y="910907"/>
                  </a:lnTo>
                  <a:lnTo>
                    <a:pt x="75438" y="911085"/>
                  </a:lnTo>
                  <a:close/>
                </a:path>
                <a:path w="1251585" h="1007110">
                  <a:moveTo>
                    <a:pt x="122707" y="819581"/>
                  </a:moveTo>
                  <a:lnTo>
                    <a:pt x="122478" y="819492"/>
                  </a:lnTo>
                  <a:lnTo>
                    <a:pt x="121412" y="819848"/>
                  </a:lnTo>
                  <a:lnTo>
                    <a:pt x="120446" y="820572"/>
                  </a:lnTo>
                  <a:lnTo>
                    <a:pt x="120116" y="821715"/>
                  </a:lnTo>
                  <a:lnTo>
                    <a:pt x="122707" y="819581"/>
                  </a:lnTo>
                  <a:close/>
                </a:path>
                <a:path w="1251585" h="1007110">
                  <a:moveTo>
                    <a:pt x="127635" y="828395"/>
                  </a:moveTo>
                  <a:lnTo>
                    <a:pt x="126530" y="827278"/>
                  </a:lnTo>
                  <a:lnTo>
                    <a:pt x="122961" y="825588"/>
                  </a:lnTo>
                  <a:lnTo>
                    <a:pt x="119811" y="824026"/>
                  </a:lnTo>
                  <a:lnTo>
                    <a:pt x="119532" y="824852"/>
                  </a:lnTo>
                  <a:lnTo>
                    <a:pt x="118935" y="825411"/>
                  </a:lnTo>
                  <a:lnTo>
                    <a:pt x="117754" y="826274"/>
                  </a:lnTo>
                  <a:lnTo>
                    <a:pt x="116217" y="827786"/>
                  </a:lnTo>
                  <a:lnTo>
                    <a:pt x="115430" y="828954"/>
                  </a:lnTo>
                  <a:lnTo>
                    <a:pt x="114109" y="830338"/>
                  </a:lnTo>
                  <a:lnTo>
                    <a:pt x="112509" y="831875"/>
                  </a:lnTo>
                  <a:lnTo>
                    <a:pt x="114515" y="832866"/>
                  </a:lnTo>
                  <a:lnTo>
                    <a:pt x="116484" y="833323"/>
                  </a:lnTo>
                  <a:lnTo>
                    <a:pt x="120192" y="833031"/>
                  </a:lnTo>
                  <a:lnTo>
                    <a:pt x="121932" y="832421"/>
                  </a:lnTo>
                  <a:lnTo>
                    <a:pt x="123736" y="831164"/>
                  </a:lnTo>
                  <a:lnTo>
                    <a:pt x="125552" y="834821"/>
                  </a:lnTo>
                  <a:lnTo>
                    <a:pt x="125920" y="834136"/>
                  </a:lnTo>
                  <a:lnTo>
                    <a:pt x="126238" y="833653"/>
                  </a:lnTo>
                  <a:lnTo>
                    <a:pt x="126949" y="831989"/>
                  </a:lnTo>
                  <a:lnTo>
                    <a:pt x="127279" y="831100"/>
                  </a:lnTo>
                  <a:lnTo>
                    <a:pt x="127635" y="828395"/>
                  </a:lnTo>
                  <a:close/>
                </a:path>
                <a:path w="1251585" h="1007110">
                  <a:moveTo>
                    <a:pt x="200329" y="758253"/>
                  </a:moveTo>
                  <a:lnTo>
                    <a:pt x="197650" y="759079"/>
                  </a:lnTo>
                  <a:lnTo>
                    <a:pt x="197586" y="759663"/>
                  </a:lnTo>
                  <a:lnTo>
                    <a:pt x="197713" y="760323"/>
                  </a:lnTo>
                  <a:lnTo>
                    <a:pt x="197764" y="760971"/>
                  </a:lnTo>
                  <a:lnTo>
                    <a:pt x="198488" y="760768"/>
                  </a:lnTo>
                  <a:lnTo>
                    <a:pt x="199199" y="760476"/>
                  </a:lnTo>
                  <a:lnTo>
                    <a:pt x="199707" y="759802"/>
                  </a:lnTo>
                  <a:lnTo>
                    <a:pt x="199694" y="759371"/>
                  </a:lnTo>
                  <a:lnTo>
                    <a:pt x="199707" y="758952"/>
                  </a:lnTo>
                  <a:lnTo>
                    <a:pt x="199834" y="758621"/>
                  </a:lnTo>
                  <a:lnTo>
                    <a:pt x="199986" y="758532"/>
                  </a:lnTo>
                  <a:lnTo>
                    <a:pt x="200139" y="758456"/>
                  </a:lnTo>
                  <a:lnTo>
                    <a:pt x="200291" y="758405"/>
                  </a:lnTo>
                  <a:lnTo>
                    <a:pt x="200329" y="758253"/>
                  </a:lnTo>
                  <a:close/>
                </a:path>
                <a:path w="1251585" h="1007110">
                  <a:moveTo>
                    <a:pt x="215734" y="762241"/>
                  </a:moveTo>
                  <a:lnTo>
                    <a:pt x="215493" y="761873"/>
                  </a:lnTo>
                  <a:lnTo>
                    <a:pt x="214261" y="760158"/>
                  </a:lnTo>
                  <a:lnTo>
                    <a:pt x="212877" y="760387"/>
                  </a:lnTo>
                  <a:lnTo>
                    <a:pt x="210578" y="762152"/>
                  </a:lnTo>
                  <a:lnTo>
                    <a:pt x="210731" y="763041"/>
                  </a:lnTo>
                  <a:lnTo>
                    <a:pt x="211162" y="763714"/>
                  </a:lnTo>
                  <a:lnTo>
                    <a:pt x="211696" y="764298"/>
                  </a:lnTo>
                  <a:lnTo>
                    <a:pt x="211836" y="764463"/>
                  </a:lnTo>
                  <a:lnTo>
                    <a:pt x="212128" y="764565"/>
                  </a:lnTo>
                  <a:lnTo>
                    <a:pt x="212394" y="764692"/>
                  </a:lnTo>
                  <a:lnTo>
                    <a:pt x="212648" y="764857"/>
                  </a:lnTo>
                  <a:lnTo>
                    <a:pt x="213817" y="764044"/>
                  </a:lnTo>
                  <a:lnTo>
                    <a:pt x="214833" y="763168"/>
                  </a:lnTo>
                  <a:lnTo>
                    <a:pt x="215734" y="762241"/>
                  </a:lnTo>
                  <a:close/>
                </a:path>
                <a:path w="1251585" h="1007110">
                  <a:moveTo>
                    <a:pt x="216382" y="750862"/>
                  </a:moveTo>
                  <a:lnTo>
                    <a:pt x="216344" y="750277"/>
                  </a:lnTo>
                  <a:lnTo>
                    <a:pt x="216103" y="750163"/>
                  </a:lnTo>
                  <a:lnTo>
                    <a:pt x="215976" y="750036"/>
                  </a:lnTo>
                  <a:lnTo>
                    <a:pt x="215811" y="750290"/>
                  </a:lnTo>
                  <a:lnTo>
                    <a:pt x="215430" y="750671"/>
                  </a:lnTo>
                  <a:lnTo>
                    <a:pt x="215734" y="751128"/>
                  </a:lnTo>
                  <a:lnTo>
                    <a:pt x="216052" y="751446"/>
                  </a:lnTo>
                  <a:lnTo>
                    <a:pt x="216357" y="751763"/>
                  </a:lnTo>
                  <a:lnTo>
                    <a:pt x="216369" y="751306"/>
                  </a:lnTo>
                  <a:lnTo>
                    <a:pt x="216382" y="750862"/>
                  </a:lnTo>
                  <a:close/>
                </a:path>
                <a:path w="1251585" h="1007110">
                  <a:moveTo>
                    <a:pt x="216662" y="752081"/>
                  </a:moveTo>
                  <a:lnTo>
                    <a:pt x="216357" y="751763"/>
                  </a:lnTo>
                  <a:lnTo>
                    <a:pt x="216357" y="751954"/>
                  </a:lnTo>
                  <a:lnTo>
                    <a:pt x="216560" y="752068"/>
                  </a:lnTo>
                  <a:close/>
                </a:path>
                <a:path w="1251585" h="1007110">
                  <a:moveTo>
                    <a:pt x="218211" y="760260"/>
                  </a:moveTo>
                  <a:lnTo>
                    <a:pt x="214020" y="756056"/>
                  </a:lnTo>
                  <a:lnTo>
                    <a:pt x="213499" y="756475"/>
                  </a:lnTo>
                  <a:lnTo>
                    <a:pt x="213245" y="757047"/>
                  </a:lnTo>
                  <a:lnTo>
                    <a:pt x="213817" y="757656"/>
                  </a:lnTo>
                  <a:lnTo>
                    <a:pt x="214541" y="758088"/>
                  </a:lnTo>
                  <a:lnTo>
                    <a:pt x="215341" y="758507"/>
                  </a:lnTo>
                  <a:lnTo>
                    <a:pt x="216154" y="758939"/>
                  </a:lnTo>
                  <a:lnTo>
                    <a:pt x="216865" y="759434"/>
                  </a:lnTo>
                  <a:lnTo>
                    <a:pt x="217563" y="760006"/>
                  </a:lnTo>
                  <a:lnTo>
                    <a:pt x="217881" y="760247"/>
                  </a:lnTo>
                  <a:lnTo>
                    <a:pt x="218033" y="760374"/>
                  </a:lnTo>
                  <a:lnTo>
                    <a:pt x="218211" y="760260"/>
                  </a:lnTo>
                  <a:close/>
                </a:path>
                <a:path w="1251585" h="1007110">
                  <a:moveTo>
                    <a:pt x="230263" y="814692"/>
                  </a:moveTo>
                  <a:lnTo>
                    <a:pt x="229349" y="814324"/>
                  </a:lnTo>
                  <a:lnTo>
                    <a:pt x="228434" y="813968"/>
                  </a:lnTo>
                  <a:lnTo>
                    <a:pt x="227520" y="813600"/>
                  </a:lnTo>
                  <a:lnTo>
                    <a:pt x="227355" y="814006"/>
                  </a:lnTo>
                  <a:lnTo>
                    <a:pt x="227266" y="814438"/>
                  </a:lnTo>
                  <a:lnTo>
                    <a:pt x="227279" y="814870"/>
                  </a:lnTo>
                  <a:lnTo>
                    <a:pt x="228155" y="815149"/>
                  </a:lnTo>
                  <a:lnTo>
                    <a:pt x="229019" y="815428"/>
                  </a:lnTo>
                  <a:lnTo>
                    <a:pt x="229895" y="815708"/>
                  </a:lnTo>
                  <a:lnTo>
                    <a:pt x="230263" y="814692"/>
                  </a:lnTo>
                  <a:close/>
                </a:path>
                <a:path w="1251585" h="1007110">
                  <a:moveTo>
                    <a:pt x="233629" y="814387"/>
                  </a:moveTo>
                  <a:lnTo>
                    <a:pt x="233565" y="813638"/>
                  </a:lnTo>
                  <a:lnTo>
                    <a:pt x="232448" y="811441"/>
                  </a:lnTo>
                  <a:lnTo>
                    <a:pt x="231051" y="810882"/>
                  </a:lnTo>
                  <a:lnTo>
                    <a:pt x="229679" y="811479"/>
                  </a:lnTo>
                  <a:lnTo>
                    <a:pt x="228828" y="811834"/>
                  </a:lnTo>
                  <a:lnTo>
                    <a:pt x="228180" y="812431"/>
                  </a:lnTo>
                  <a:lnTo>
                    <a:pt x="227761" y="813117"/>
                  </a:lnTo>
                  <a:lnTo>
                    <a:pt x="233438" y="815060"/>
                  </a:lnTo>
                  <a:lnTo>
                    <a:pt x="233629" y="814387"/>
                  </a:lnTo>
                  <a:close/>
                </a:path>
                <a:path w="1251585" h="1007110">
                  <a:moveTo>
                    <a:pt x="253149" y="755599"/>
                  </a:moveTo>
                  <a:lnTo>
                    <a:pt x="253034" y="755954"/>
                  </a:lnTo>
                  <a:lnTo>
                    <a:pt x="252907" y="756323"/>
                  </a:lnTo>
                  <a:lnTo>
                    <a:pt x="253123" y="756399"/>
                  </a:lnTo>
                  <a:lnTo>
                    <a:pt x="252971" y="756259"/>
                  </a:lnTo>
                  <a:lnTo>
                    <a:pt x="253149" y="755599"/>
                  </a:lnTo>
                  <a:close/>
                </a:path>
                <a:path w="1251585" h="1007110">
                  <a:moveTo>
                    <a:pt x="254381" y="757212"/>
                  </a:moveTo>
                  <a:lnTo>
                    <a:pt x="254266" y="756996"/>
                  </a:lnTo>
                  <a:lnTo>
                    <a:pt x="254177" y="756666"/>
                  </a:lnTo>
                  <a:lnTo>
                    <a:pt x="254000" y="756602"/>
                  </a:lnTo>
                  <a:lnTo>
                    <a:pt x="253733" y="756475"/>
                  </a:lnTo>
                  <a:lnTo>
                    <a:pt x="253428" y="756437"/>
                  </a:lnTo>
                  <a:lnTo>
                    <a:pt x="253123" y="756399"/>
                  </a:lnTo>
                  <a:lnTo>
                    <a:pt x="253365" y="756602"/>
                  </a:lnTo>
                  <a:lnTo>
                    <a:pt x="253606" y="756818"/>
                  </a:lnTo>
                  <a:lnTo>
                    <a:pt x="253860" y="756996"/>
                  </a:lnTo>
                  <a:lnTo>
                    <a:pt x="254000" y="757097"/>
                  </a:lnTo>
                  <a:lnTo>
                    <a:pt x="254203" y="757148"/>
                  </a:lnTo>
                  <a:lnTo>
                    <a:pt x="254381" y="757212"/>
                  </a:lnTo>
                  <a:close/>
                </a:path>
                <a:path w="1251585" h="1007110">
                  <a:moveTo>
                    <a:pt x="255473" y="759510"/>
                  </a:moveTo>
                  <a:lnTo>
                    <a:pt x="254203" y="758825"/>
                  </a:lnTo>
                  <a:lnTo>
                    <a:pt x="252907" y="758164"/>
                  </a:lnTo>
                  <a:lnTo>
                    <a:pt x="252704" y="757999"/>
                  </a:lnTo>
                  <a:lnTo>
                    <a:pt x="251841" y="757301"/>
                  </a:lnTo>
                  <a:lnTo>
                    <a:pt x="252006" y="757923"/>
                  </a:lnTo>
                  <a:lnTo>
                    <a:pt x="251841" y="757936"/>
                  </a:lnTo>
                  <a:lnTo>
                    <a:pt x="251561" y="757999"/>
                  </a:lnTo>
                  <a:lnTo>
                    <a:pt x="251434" y="757707"/>
                  </a:lnTo>
                  <a:lnTo>
                    <a:pt x="251307" y="757148"/>
                  </a:lnTo>
                  <a:lnTo>
                    <a:pt x="251574" y="757097"/>
                  </a:lnTo>
                  <a:lnTo>
                    <a:pt x="250367" y="756069"/>
                  </a:lnTo>
                  <a:lnTo>
                    <a:pt x="250215" y="755929"/>
                  </a:lnTo>
                  <a:lnTo>
                    <a:pt x="250063" y="755650"/>
                  </a:lnTo>
                  <a:lnTo>
                    <a:pt x="249351" y="754443"/>
                  </a:lnTo>
                  <a:lnTo>
                    <a:pt x="249466" y="752170"/>
                  </a:lnTo>
                  <a:lnTo>
                    <a:pt x="247865" y="754227"/>
                  </a:lnTo>
                  <a:lnTo>
                    <a:pt x="247865" y="755650"/>
                  </a:lnTo>
                  <a:lnTo>
                    <a:pt x="247853" y="756069"/>
                  </a:lnTo>
                  <a:lnTo>
                    <a:pt x="247548" y="755929"/>
                  </a:lnTo>
                  <a:lnTo>
                    <a:pt x="247865" y="755650"/>
                  </a:lnTo>
                  <a:lnTo>
                    <a:pt x="247865" y="754227"/>
                  </a:lnTo>
                  <a:lnTo>
                    <a:pt x="246976" y="755738"/>
                  </a:lnTo>
                  <a:lnTo>
                    <a:pt x="246481" y="757097"/>
                  </a:lnTo>
                  <a:lnTo>
                    <a:pt x="246507" y="757301"/>
                  </a:lnTo>
                  <a:lnTo>
                    <a:pt x="254812" y="760018"/>
                  </a:lnTo>
                  <a:lnTo>
                    <a:pt x="255041" y="759853"/>
                  </a:lnTo>
                  <a:lnTo>
                    <a:pt x="255473" y="759510"/>
                  </a:lnTo>
                  <a:close/>
                </a:path>
                <a:path w="1251585" h="1007110">
                  <a:moveTo>
                    <a:pt x="255651" y="763168"/>
                  </a:moveTo>
                  <a:lnTo>
                    <a:pt x="254088" y="762571"/>
                  </a:lnTo>
                  <a:lnTo>
                    <a:pt x="252653" y="763447"/>
                  </a:lnTo>
                  <a:lnTo>
                    <a:pt x="251167" y="764273"/>
                  </a:lnTo>
                  <a:lnTo>
                    <a:pt x="249669" y="765073"/>
                  </a:lnTo>
                  <a:lnTo>
                    <a:pt x="250278" y="763714"/>
                  </a:lnTo>
                  <a:lnTo>
                    <a:pt x="251218" y="762723"/>
                  </a:lnTo>
                  <a:lnTo>
                    <a:pt x="252272" y="761860"/>
                  </a:lnTo>
                  <a:lnTo>
                    <a:pt x="245872" y="759421"/>
                  </a:lnTo>
                  <a:lnTo>
                    <a:pt x="245833" y="759650"/>
                  </a:lnTo>
                  <a:lnTo>
                    <a:pt x="245770" y="759879"/>
                  </a:lnTo>
                  <a:lnTo>
                    <a:pt x="245211" y="765619"/>
                  </a:lnTo>
                  <a:lnTo>
                    <a:pt x="249085" y="770051"/>
                  </a:lnTo>
                  <a:lnTo>
                    <a:pt x="253784" y="770801"/>
                  </a:lnTo>
                  <a:lnTo>
                    <a:pt x="253746" y="768134"/>
                  </a:lnTo>
                  <a:lnTo>
                    <a:pt x="254469" y="765619"/>
                  </a:lnTo>
                  <a:lnTo>
                    <a:pt x="255651" y="763168"/>
                  </a:lnTo>
                  <a:close/>
                </a:path>
                <a:path w="1251585" h="1007110">
                  <a:moveTo>
                    <a:pt x="256527" y="745337"/>
                  </a:moveTo>
                  <a:lnTo>
                    <a:pt x="255968" y="744664"/>
                  </a:lnTo>
                  <a:lnTo>
                    <a:pt x="255257" y="743978"/>
                  </a:lnTo>
                  <a:lnTo>
                    <a:pt x="254863" y="744626"/>
                  </a:lnTo>
                  <a:lnTo>
                    <a:pt x="253631" y="746544"/>
                  </a:lnTo>
                  <a:lnTo>
                    <a:pt x="252298" y="748398"/>
                  </a:lnTo>
                  <a:lnTo>
                    <a:pt x="250926" y="750227"/>
                  </a:lnTo>
                  <a:lnTo>
                    <a:pt x="252666" y="749922"/>
                  </a:lnTo>
                  <a:lnTo>
                    <a:pt x="254406" y="748741"/>
                  </a:lnTo>
                  <a:lnTo>
                    <a:pt x="255016" y="747369"/>
                  </a:lnTo>
                  <a:lnTo>
                    <a:pt x="255397" y="746874"/>
                  </a:lnTo>
                  <a:lnTo>
                    <a:pt x="256044" y="746747"/>
                  </a:lnTo>
                  <a:lnTo>
                    <a:pt x="256209" y="746099"/>
                  </a:lnTo>
                  <a:lnTo>
                    <a:pt x="256527" y="745337"/>
                  </a:lnTo>
                  <a:close/>
                </a:path>
                <a:path w="1251585" h="1007110">
                  <a:moveTo>
                    <a:pt x="257009" y="760653"/>
                  </a:moveTo>
                  <a:close/>
                </a:path>
                <a:path w="1251585" h="1007110">
                  <a:moveTo>
                    <a:pt x="259664" y="766686"/>
                  </a:moveTo>
                  <a:lnTo>
                    <a:pt x="257873" y="765403"/>
                  </a:lnTo>
                  <a:lnTo>
                    <a:pt x="257670" y="765797"/>
                  </a:lnTo>
                  <a:lnTo>
                    <a:pt x="257594" y="766254"/>
                  </a:lnTo>
                  <a:lnTo>
                    <a:pt x="257721" y="766711"/>
                  </a:lnTo>
                  <a:lnTo>
                    <a:pt x="257873" y="767283"/>
                  </a:lnTo>
                  <a:lnTo>
                    <a:pt x="258127" y="767829"/>
                  </a:lnTo>
                  <a:lnTo>
                    <a:pt x="258381" y="768388"/>
                  </a:lnTo>
                  <a:lnTo>
                    <a:pt x="258864" y="767880"/>
                  </a:lnTo>
                  <a:lnTo>
                    <a:pt x="259295" y="767321"/>
                  </a:lnTo>
                  <a:lnTo>
                    <a:pt x="259664" y="766686"/>
                  </a:lnTo>
                  <a:close/>
                </a:path>
                <a:path w="1251585" h="1007110">
                  <a:moveTo>
                    <a:pt x="260680" y="755205"/>
                  </a:moveTo>
                  <a:lnTo>
                    <a:pt x="259943" y="755497"/>
                  </a:lnTo>
                  <a:lnTo>
                    <a:pt x="258622" y="754659"/>
                  </a:lnTo>
                  <a:lnTo>
                    <a:pt x="258610" y="756602"/>
                  </a:lnTo>
                  <a:lnTo>
                    <a:pt x="258826" y="756640"/>
                  </a:lnTo>
                  <a:lnTo>
                    <a:pt x="259511" y="756183"/>
                  </a:lnTo>
                  <a:lnTo>
                    <a:pt x="260096" y="755700"/>
                  </a:lnTo>
                  <a:lnTo>
                    <a:pt x="260680" y="755205"/>
                  </a:lnTo>
                  <a:close/>
                </a:path>
                <a:path w="1251585" h="1007110">
                  <a:moveTo>
                    <a:pt x="263258" y="767130"/>
                  </a:moveTo>
                  <a:lnTo>
                    <a:pt x="259727" y="769683"/>
                  </a:lnTo>
                  <a:lnTo>
                    <a:pt x="260908" y="769035"/>
                  </a:lnTo>
                  <a:lnTo>
                    <a:pt x="262115" y="768159"/>
                  </a:lnTo>
                  <a:lnTo>
                    <a:pt x="263258" y="767130"/>
                  </a:lnTo>
                  <a:close/>
                </a:path>
                <a:path w="1251585" h="1007110">
                  <a:moveTo>
                    <a:pt x="266357" y="758990"/>
                  </a:moveTo>
                  <a:lnTo>
                    <a:pt x="263258" y="753897"/>
                  </a:lnTo>
                  <a:lnTo>
                    <a:pt x="263182" y="754341"/>
                  </a:lnTo>
                  <a:lnTo>
                    <a:pt x="263093" y="754773"/>
                  </a:lnTo>
                  <a:lnTo>
                    <a:pt x="262851" y="755103"/>
                  </a:lnTo>
                  <a:lnTo>
                    <a:pt x="262305" y="755815"/>
                  </a:lnTo>
                  <a:lnTo>
                    <a:pt x="261721" y="756475"/>
                  </a:lnTo>
                  <a:lnTo>
                    <a:pt x="261112" y="757097"/>
                  </a:lnTo>
                  <a:lnTo>
                    <a:pt x="261391" y="757174"/>
                  </a:lnTo>
                  <a:lnTo>
                    <a:pt x="261670" y="757275"/>
                  </a:lnTo>
                  <a:lnTo>
                    <a:pt x="262661" y="757732"/>
                  </a:lnTo>
                  <a:lnTo>
                    <a:pt x="263969" y="758672"/>
                  </a:lnTo>
                  <a:lnTo>
                    <a:pt x="264541" y="758850"/>
                  </a:lnTo>
                  <a:lnTo>
                    <a:pt x="265087" y="759079"/>
                  </a:lnTo>
                  <a:lnTo>
                    <a:pt x="265620" y="759358"/>
                  </a:lnTo>
                  <a:lnTo>
                    <a:pt x="265861" y="759231"/>
                  </a:lnTo>
                  <a:lnTo>
                    <a:pt x="266357" y="758990"/>
                  </a:lnTo>
                  <a:close/>
                </a:path>
                <a:path w="1251585" h="1007110">
                  <a:moveTo>
                    <a:pt x="266433" y="696823"/>
                  </a:moveTo>
                  <a:lnTo>
                    <a:pt x="266179" y="696239"/>
                  </a:lnTo>
                  <a:lnTo>
                    <a:pt x="265963" y="695718"/>
                  </a:lnTo>
                  <a:lnTo>
                    <a:pt x="264858" y="695083"/>
                  </a:lnTo>
                  <a:lnTo>
                    <a:pt x="263829" y="695401"/>
                  </a:lnTo>
                  <a:lnTo>
                    <a:pt x="263309" y="695490"/>
                  </a:lnTo>
                  <a:lnTo>
                    <a:pt x="262801" y="695490"/>
                  </a:lnTo>
                  <a:lnTo>
                    <a:pt x="262826" y="697204"/>
                  </a:lnTo>
                  <a:lnTo>
                    <a:pt x="263232" y="698906"/>
                  </a:lnTo>
                  <a:lnTo>
                    <a:pt x="263855" y="700582"/>
                  </a:lnTo>
                  <a:lnTo>
                    <a:pt x="264566" y="699846"/>
                  </a:lnTo>
                  <a:lnTo>
                    <a:pt x="265214" y="699147"/>
                  </a:lnTo>
                  <a:lnTo>
                    <a:pt x="266217" y="697852"/>
                  </a:lnTo>
                  <a:lnTo>
                    <a:pt x="266433" y="696823"/>
                  </a:lnTo>
                  <a:close/>
                </a:path>
                <a:path w="1251585" h="1007110">
                  <a:moveTo>
                    <a:pt x="266852" y="781240"/>
                  </a:moveTo>
                  <a:lnTo>
                    <a:pt x="265582" y="779551"/>
                  </a:lnTo>
                  <a:lnTo>
                    <a:pt x="264210" y="778802"/>
                  </a:lnTo>
                  <a:lnTo>
                    <a:pt x="263817" y="779056"/>
                  </a:lnTo>
                  <a:lnTo>
                    <a:pt x="263004" y="779538"/>
                  </a:lnTo>
                  <a:lnTo>
                    <a:pt x="262585" y="780669"/>
                  </a:lnTo>
                  <a:lnTo>
                    <a:pt x="261658" y="782053"/>
                  </a:lnTo>
                  <a:lnTo>
                    <a:pt x="263169" y="782472"/>
                  </a:lnTo>
                  <a:lnTo>
                    <a:pt x="264020" y="782967"/>
                  </a:lnTo>
                  <a:lnTo>
                    <a:pt x="264820" y="782904"/>
                  </a:lnTo>
                  <a:lnTo>
                    <a:pt x="266128" y="782789"/>
                  </a:lnTo>
                  <a:lnTo>
                    <a:pt x="266852" y="781240"/>
                  </a:lnTo>
                  <a:close/>
                </a:path>
                <a:path w="1251585" h="1007110">
                  <a:moveTo>
                    <a:pt x="268274" y="738365"/>
                  </a:moveTo>
                  <a:lnTo>
                    <a:pt x="267817" y="738352"/>
                  </a:lnTo>
                  <a:lnTo>
                    <a:pt x="268122" y="738682"/>
                  </a:lnTo>
                  <a:lnTo>
                    <a:pt x="268274" y="738365"/>
                  </a:lnTo>
                  <a:close/>
                </a:path>
                <a:path w="1251585" h="1007110">
                  <a:moveTo>
                    <a:pt x="268414" y="730872"/>
                  </a:moveTo>
                  <a:lnTo>
                    <a:pt x="268300" y="730719"/>
                  </a:lnTo>
                  <a:lnTo>
                    <a:pt x="268211" y="730592"/>
                  </a:lnTo>
                  <a:lnTo>
                    <a:pt x="265417" y="729513"/>
                  </a:lnTo>
                  <a:lnTo>
                    <a:pt x="265264" y="729602"/>
                  </a:lnTo>
                  <a:lnTo>
                    <a:pt x="265112" y="729703"/>
                  </a:lnTo>
                  <a:lnTo>
                    <a:pt x="264960" y="729792"/>
                  </a:lnTo>
                  <a:lnTo>
                    <a:pt x="265734" y="731291"/>
                  </a:lnTo>
                  <a:lnTo>
                    <a:pt x="266636" y="731189"/>
                  </a:lnTo>
                  <a:lnTo>
                    <a:pt x="267525" y="731050"/>
                  </a:lnTo>
                  <a:lnTo>
                    <a:pt x="268414" y="730872"/>
                  </a:lnTo>
                  <a:close/>
                </a:path>
                <a:path w="1251585" h="1007110">
                  <a:moveTo>
                    <a:pt x="269887" y="754735"/>
                  </a:moveTo>
                  <a:lnTo>
                    <a:pt x="269760" y="754672"/>
                  </a:lnTo>
                  <a:lnTo>
                    <a:pt x="269633" y="754608"/>
                  </a:lnTo>
                  <a:lnTo>
                    <a:pt x="269544" y="754735"/>
                  </a:lnTo>
                  <a:lnTo>
                    <a:pt x="269735" y="754786"/>
                  </a:lnTo>
                  <a:lnTo>
                    <a:pt x="269875" y="754761"/>
                  </a:lnTo>
                  <a:close/>
                </a:path>
                <a:path w="1251585" h="1007110">
                  <a:moveTo>
                    <a:pt x="278460" y="688632"/>
                  </a:moveTo>
                  <a:lnTo>
                    <a:pt x="278041" y="688517"/>
                  </a:lnTo>
                  <a:lnTo>
                    <a:pt x="276326" y="688009"/>
                  </a:lnTo>
                  <a:lnTo>
                    <a:pt x="269722" y="686092"/>
                  </a:lnTo>
                  <a:lnTo>
                    <a:pt x="270459" y="685368"/>
                  </a:lnTo>
                  <a:lnTo>
                    <a:pt x="270827" y="685012"/>
                  </a:lnTo>
                  <a:lnTo>
                    <a:pt x="270421" y="684923"/>
                  </a:lnTo>
                  <a:lnTo>
                    <a:pt x="269760" y="684695"/>
                  </a:lnTo>
                  <a:lnTo>
                    <a:pt x="268884" y="684225"/>
                  </a:lnTo>
                  <a:lnTo>
                    <a:pt x="267258" y="685368"/>
                  </a:lnTo>
                  <a:lnTo>
                    <a:pt x="263702" y="686346"/>
                  </a:lnTo>
                  <a:lnTo>
                    <a:pt x="264998" y="686904"/>
                  </a:lnTo>
                  <a:lnTo>
                    <a:pt x="263309" y="688009"/>
                  </a:lnTo>
                  <a:lnTo>
                    <a:pt x="262496" y="688517"/>
                  </a:lnTo>
                  <a:lnTo>
                    <a:pt x="262978" y="688746"/>
                  </a:lnTo>
                  <a:lnTo>
                    <a:pt x="263105" y="689343"/>
                  </a:lnTo>
                  <a:lnTo>
                    <a:pt x="263309" y="689914"/>
                  </a:lnTo>
                  <a:lnTo>
                    <a:pt x="263982" y="689902"/>
                  </a:lnTo>
                  <a:lnTo>
                    <a:pt x="264541" y="689978"/>
                  </a:lnTo>
                  <a:lnTo>
                    <a:pt x="265074" y="690105"/>
                  </a:lnTo>
                  <a:lnTo>
                    <a:pt x="265303" y="689902"/>
                  </a:lnTo>
                  <a:lnTo>
                    <a:pt x="267525" y="688009"/>
                  </a:lnTo>
                  <a:lnTo>
                    <a:pt x="270802" y="689432"/>
                  </a:lnTo>
                  <a:lnTo>
                    <a:pt x="270433" y="689343"/>
                  </a:lnTo>
                  <a:lnTo>
                    <a:pt x="270065" y="689343"/>
                  </a:lnTo>
                  <a:lnTo>
                    <a:pt x="268757" y="689673"/>
                  </a:lnTo>
                  <a:lnTo>
                    <a:pt x="267792" y="690460"/>
                  </a:lnTo>
                  <a:lnTo>
                    <a:pt x="267423" y="691032"/>
                  </a:lnTo>
                  <a:lnTo>
                    <a:pt x="267309" y="691324"/>
                  </a:lnTo>
                  <a:lnTo>
                    <a:pt x="268046" y="692023"/>
                  </a:lnTo>
                  <a:lnTo>
                    <a:pt x="268579" y="693051"/>
                  </a:lnTo>
                  <a:lnTo>
                    <a:pt x="268960" y="694220"/>
                  </a:lnTo>
                  <a:lnTo>
                    <a:pt x="269379" y="694283"/>
                  </a:lnTo>
                  <a:lnTo>
                    <a:pt x="269836" y="694283"/>
                  </a:lnTo>
                  <a:lnTo>
                    <a:pt x="270979" y="694169"/>
                  </a:lnTo>
                  <a:lnTo>
                    <a:pt x="271665" y="693839"/>
                  </a:lnTo>
                  <a:lnTo>
                    <a:pt x="272592" y="693547"/>
                  </a:lnTo>
                  <a:lnTo>
                    <a:pt x="272694" y="692950"/>
                  </a:lnTo>
                  <a:lnTo>
                    <a:pt x="272161" y="692454"/>
                  </a:lnTo>
                  <a:lnTo>
                    <a:pt x="272872" y="691451"/>
                  </a:lnTo>
                  <a:lnTo>
                    <a:pt x="272821" y="691032"/>
                  </a:lnTo>
                  <a:lnTo>
                    <a:pt x="272707" y="690613"/>
                  </a:lnTo>
                  <a:lnTo>
                    <a:pt x="272402" y="690232"/>
                  </a:lnTo>
                  <a:lnTo>
                    <a:pt x="272021" y="689952"/>
                  </a:lnTo>
                  <a:lnTo>
                    <a:pt x="273710" y="690676"/>
                  </a:lnTo>
                  <a:lnTo>
                    <a:pt x="274320" y="690397"/>
                  </a:lnTo>
                  <a:lnTo>
                    <a:pt x="276834" y="691032"/>
                  </a:lnTo>
                  <a:lnTo>
                    <a:pt x="276821" y="690397"/>
                  </a:lnTo>
                  <a:lnTo>
                    <a:pt x="276809" y="689952"/>
                  </a:lnTo>
                  <a:lnTo>
                    <a:pt x="276796" y="689432"/>
                  </a:lnTo>
                  <a:lnTo>
                    <a:pt x="276783" y="688517"/>
                  </a:lnTo>
                  <a:lnTo>
                    <a:pt x="278460" y="688632"/>
                  </a:lnTo>
                  <a:close/>
                </a:path>
                <a:path w="1251585" h="1007110">
                  <a:moveTo>
                    <a:pt x="278638" y="706577"/>
                  </a:moveTo>
                  <a:lnTo>
                    <a:pt x="278320" y="705688"/>
                  </a:lnTo>
                  <a:lnTo>
                    <a:pt x="278079" y="704837"/>
                  </a:lnTo>
                  <a:lnTo>
                    <a:pt x="278130" y="704024"/>
                  </a:lnTo>
                  <a:lnTo>
                    <a:pt x="278231" y="702576"/>
                  </a:lnTo>
                  <a:lnTo>
                    <a:pt x="278333" y="701421"/>
                  </a:lnTo>
                  <a:lnTo>
                    <a:pt x="276834" y="699973"/>
                  </a:lnTo>
                  <a:lnTo>
                    <a:pt x="276631" y="699236"/>
                  </a:lnTo>
                  <a:lnTo>
                    <a:pt x="276694" y="698474"/>
                  </a:lnTo>
                  <a:lnTo>
                    <a:pt x="276745" y="698042"/>
                  </a:lnTo>
                  <a:lnTo>
                    <a:pt x="274942" y="697420"/>
                  </a:lnTo>
                  <a:lnTo>
                    <a:pt x="273710" y="698500"/>
                  </a:lnTo>
                  <a:lnTo>
                    <a:pt x="271957" y="697357"/>
                  </a:lnTo>
                  <a:lnTo>
                    <a:pt x="270383" y="698030"/>
                  </a:lnTo>
                  <a:lnTo>
                    <a:pt x="268389" y="699592"/>
                  </a:lnTo>
                  <a:lnTo>
                    <a:pt x="267347" y="701852"/>
                  </a:lnTo>
                  <a:lnTo>
                    <a:pt x="266674" y="704443"/>
                  </a:lnTo>
                  <a:lnTo>
                    <a:pt x="268909" y="705294"/>
                  </a:lnTo>
                  <a:lnTo>
                    <a:pt x="270954" y="706145"/>
                  </a:lnTo>
                  <a:lnTo>
                    <a:pt x="273532" y="709117"/>
                  </a:lnTo>
                  <a:lnTo>
                    <a:pt x="274967" y="709104"/>
                  </a:lnTo>
                  <a:lnTo>
                    <a:pt x="276999" y="707732"/>
                  </a:lnTo>
                  <a:lnTo>
                    <a:pt x="278638" y="706577"/>
                  </a:lnTo>
                  <a:close/>
                </a:path>
                <a:path w="1251585" h="1007110">
                  <a:moveTo>
                    <a:pt x="280543" y="685203"/>
                  </a:moveTo>
                  <a:lnTo>
                    <a:pt x="280466" y="684657"/>
                  </a:lnTo>
                  <a:lnTo>
                    <a:pt x="280365" y="683488"/>
                  </a:lnTo>
                  <a:lnTo>
                    <a:pt x="278549" y="682332"/>
                  </a:lnTo>
                  <a:lnTo>
                    <a:pt x="276440" y="681774"/>
                  </a:lnTo>
                  <a:lnTo>
                    <a:pt x="274180" y="682015"/>
                  </a:lnTo>
                  <a:lnTo>
                    <a:pt x="273926" y="682269"/>
                  </a:lnTo>
                  <a:lnTo>
                    <a:pt x="273812" y="682421"/>
                  </a:lnTo>
                  <a:lnTo>
                    <a:pt x="280543" y="685203"/>
                  </a:lnTo>
                  <a:close/>
                </a:path>
                <a:path w="1251585" h="1007110">
                  <a:moveTo>
                    <a:pt x="280733" y="743991"/>
                  </a:moveTo>
                  <a:lnTo>
                    <a:pt x="280035" y="743305"/>
                  </a:lnTo>
                  <a:lnTo>
                    <a:pt x="279641" y="742683"/>
                  </a:lnTo>
                  <a:lnTo>
                    <a:pt x="279082" y="742429"/>
                  </a:lnTo>
                  <a:lnTo>
                    <a:pt x="278701" y="742251"/>
                  </a:lnTo>
                  <a:lnTo>
                    <a:pt x="277952" y="742429"/>
                  </a:lnTo>
                  <a:lnTo>
                    <a:pt x="277025" y="743254"/>
                  </a:lnTo>
                  <a:lnTo>
                    <a:pt x="277837" y="744639"/>
                  </a:lnTo>
                  <a:lnTo>
                    <a:pt x="278866" y="744728"/>
                  </a:lnTo>
                  <a:lnTo>
                    <a:pt x="279336" y="744753"/>
                  </a:lnTo>
                  <a:lnTo>
                    <a:pt x="279831" y="744359"/>
                  </a:lnTo>
                  <a:lnTo>
                    <a:pt x="280733" y="743991"/>
                  </a:lnTo>
                  <a:close/>
                </a:path>
                <a:path w="1251585" h="1007110">
                  <a:moveTo>
                    <a:pt x="282575" y="691184"/>
                  </a:moveTo>
                  <a:lnTo>
                    <a:pt x="282524" y="689838"/>
                  </a:lnTo>
                  <a:lnTo>
                    <a:pt x="278574" y="688670"/>
                  </a:lnTo>
                  <a:lnTo>
                    <a:pt x="280352" y="691324"/>
                  </a:lnTo>
                  <a:lnTo>
                    <a:pt x="279514" y="692099"/>
                  </a:lnTo>
                  <a:lnTo>
                    <a:pt x="280162" y="692238"/>
                  </a:lnTo>
                  <a:lnTo>
                    <a:pt x="281178" y="692175"/>
                  </a:lnTo>
                  <a:lnTo>
                    <a:pt x="282117" y="691896"/>
                  </a:lnTo>
                  <a:lnTo>
                    <a:pt x="282575" y="691184"/>
                  </a:lnTo>
                  <a:close/>
                </a:path>
                <a:path w="1251585" h="1007110">
                  <a:moveTo>
                    <a:pt x="288226" y="725843"/>
                  </a:moveTo>
                  <a:lnTo>
                    <a:pt x="287858" y="725982"/>
                  </a:lnTo>
                  <a:lnTo>
                    <a:pt x="287464" y="726147"/>
                  </a:lnTo>
                  <a:lnTo>
                    <a:pt x="287032" y="726300"/>
                  </a:lnTo>
                  <a:lnTo>
                    <a:pt x="287147" y="726452"/>
                  </a:lnTo>
                  <a:lnTo>
                    <a:pt x="287223" y="726668"/>
                  </a:lnTo>
                  <a:lnTo>
                    <a:pt x="287375" y="726732"/>
                  </a:lnTo>
                  <a:lnTo>
                    <a:pt x="287591" y="726833"/>
                  </a:lnTo>
                  <a:lnTo>
                    <a:pt x="287807" y="726909"/>
                  </a:lnTo>
                  <a:lnTo>
                    <a:pt x="287997" y="726986"/>
                  </a:lnTo>
                  <a:lnTo>
                    <a:pt x="288074" y="726605"/>
                  </a:lnTo>
                  <a:lnTo>
                    <a:pt x="288137" y="726224"/>
                  </a:lnTo>
                  <a:lnTo>
                    <a:pt x="288226" y="725843"/>
                  </a:lnTo>
                  <a:close/>
                </a:path>
                <a:path w="1251585" h="1007110">
                  <a:moveTo>
                    <a:pt x="288899" y="719289"/>
                  </a:moveTo>
                  <a:lnTo>
                    <a:pt x="288213" y="718223"/>
                  </a:lnTo>
                  <a:lnTo>
                    <a:pt x="286969" y="717143"/>
                  </a:lnTo>
                  <a:lnTo>
                    <a:pt x="286740" y="716965"/>
                  </a:lnTo>
                  <a:lnTo>
                    <a:pt x="284391" y="715314"/>
                  </a:lnTo>
                  <a:lnTo>
                    <a:pt x="283184" y="715352"/>
                  </a:lnTo>
                  <a:lnTo>
                    <a:pt x="281940" y="715568"/>
                  </a:lnTo>
                  <a:lnTo>
                    <a:pt x="282854" y="716127"/>
                  </a:lnTo>
                  <a:lnTo>
                    <a:pt x="283679" y="716864"/>
                  </a:lnTo>
                  <a:lnTo>
                    <a:pt x="284467" y="717740"/>
                  </a:lnTo>
                  <a:lnTo>
                    <a:pt x="285470" y="717588"/>
                  </a:lnTo>
                  <a:lnTo>
                    <a:pt x="285026" y="717943"/>
                  </a:lnTo>
                  <a:lnTo>
                    <a:pt x="284784" y="718096"/>
                  </a:lnTo>
                  <a:lnTo>
                    <a:pt x="285546" y="719023"/>
                  </a:lnTo>
                  <a:lnTo>
                    <a:pt x="285927" y="719543"/>
                  </a:lnTo>
                  <a:lnTo>
                    <a:pt x="285242" y="720255"/>
                  </a:lnTo>
                  <a:lnTo>
                    <a:pt x="284480" y="721690"/>
                  </a:lnTo>
                  <a:lnTo>
                    <a:pt x="283603" y="721664"/>
                  </a:lnTo>
                  <a:lnTo>
                    <a:pt x="283298" y="721677"/>
                  </a:lnTo>
                  <a:lnTo>
                    <a:pt x="283552" y="721829"/>
                  </a:lnTo>
                  <a:lnTo>
                    <a:pt x="283921" y="721995"/>
                  </a:lnTo>
                  <a:lnTo>
                    <a:pt x="283819" y="722579"/>
                  </a:lnTo>
                  <a:lnTo>
                    <a:pt x="283489" y="723506"/>
                  </a:lnTo>
                  <a:lnTo>
                    <a:pt x="283095" y="722604"/>
                  </a:lnTo>
                  <a:lnTo>
                    <a:pt x="282917" y="722007"/>
                  </a:lnTo>
                  <a:lnTo>
                    <a:pt x="283083" y="721842"/>
                  </a:lnTo>
                  <a:lnTo>
                    <a:pt x="283184" y="721677"/>
                  </a:lnTo>
                  <a:lnTo>
                    <a:pt x="281724" y="721779"/>
                  </a:lnTo>
                  <a:lnTo>
                    <a:pt x="280390" y="722388"/>
                  </a:lnTo>
                  <a:lnTo>
                    <a:pt x="279069" y="723011"/>
                  </a:lnTo>
                  <a:lnTo>
                    <a:pt x="279031" y="723620"/>
                  </a:lnTo>
                  <a:lnTo>
                    <a:pt x="280619" y="724979"/>
                  </a:lnTo>
                  <a:lnTo>
                    <a:pt x="282041" y="724509"/>
                  </a:lnTo>
                  <a:lnTo>
                    <a:pt x="283451" y="723785"/>
                  </a:lnTo>
                  <a:lnTo>
                    <a:pt x="285711" y="723709"/>
                  </a:lnTo>
                  <a:lnTo>
                    <a:pt x="287426" y="722630"/>
                  </a:lnTo>
                  <a:lnTo>
                    <a:pt x="288594" y="721283"/>
                  </a:lnTo>
                  <a:lnTo>
                    <a:pt x="288899" y="719289"/>
                  </a:lnTo>
                  <a:close/>
                </a:path>
                <a:path w="1251585" h="1007110">
                  <a:moveTo>
                    <a:pt x="289585" y="681494"/>
                  </a:moveTo>
                  <a:lnTo>
                    <a:pt x="286842" y="680643"/>
                  </a:lnTo>
                  <a:lnTo>
                    <a:pt x="286956" y="681012"/>
                  </a:lnTo>
                  <a:lnTo>
                    <a:pt x="287096" y="681393"/>
                  </a:lnTo>
                  <a:lnTo>
                    <a:pt x="287172" y="681774"/>
                  </a:lnTo>
                  <a:lnTo>
                    <a:pt x="287997" y="681672"/>
                  </a:lnTo>
                  <a:lnTo>
                    <a:pt x="289585" y="681494"/>
                  </a:lnTo>
                  <a:close/>
                </a:path>
                <a:path w="1251585" h="1007110">
                  <a:moveTo>
                    <a:pt x="290106" y="675614"/>
                  </a:moveTo>
                  <a:lnTo>
                    <a:pt x="289801" y="675817"/>
                  </a:lnTo>
                  <a:lnTo>
                    <a:pt x="290068" y="676008"/>
                  </a:lnTo>
                  <a:lnTo>
                    <a:pt x="290106" y="675614"/>
                  </a:lnTo>
                  <a:close/>
                </a:path>
                <a:path w="1251585" h="1007110">
                  <a:moveTo>
                    <a:pt x="300316" y="741832"/>
                  </a:moveTo>
                  <a:lnTo>
                    <a:pt x="299618" y="742137"/>
                  </a:lnTo>
                  <a:lnTo>
                    <a:pt x="297840" y="742670"/>
                  </a:lnTo>
                  <a:lnTo>
                    <a:pt x="296278" y="742149"/>
                  </a:lnTo>
                  <a:lnTo>
                    <a:pt x="294881" y="734783"/>
                  </a:lnTo>
                  <a:lnTo>
                    <a:pt x="294081" y="734479"/>
                  </a:lnTo>
                  <a:lnTo>
                    <a:pt x="294881" y="734733"/>
                  </a:lnTo>
                  <a:lnTo>
                    <a:pt x="294855" y="732637"/>
                  </a:lnTo>
                  <a:lnTo>
                    <a:pt x="288163" y="736460"/>
                  </a:lnTo>
                  <a:lnTo>
                    <a:pt x="288836" y="738085"/>
                  </a:lnTo>
                  <a:lnTo>
                    <a:pt x="289433" y="739762"/>
                  </a:lnTo>
                  <a:lnTo>
                    <a:pt x="290169" y="741680"/>
                  </a:lnTo>
                  <a:lnTo>
                    <a:pt x="293827" y="740968"/>
                  </a:lnTo>
                  <a:lnTo>
                    <a:pt x="295059" y="743356"/>
                  </a:lnTo>
                  <a:lnTo>
                    <a:pt x="294576" y="743826"/>
                  </a:lnTo>
                  <a:lnTo>
                    <a:pt x="294360" y="744270"/>
                  </a:lnTo>
                  <a:lnTo>
                    <a:pt x="291592" y="744842"/>
                  </a:lnTo>
                  <a:lnTo>
                    <a:pt x="286740" y="745705"/>
                  </a:lnTo>
                  <a:lnTo>
                    <a:pt x="286143" y="747471"/>
                  </a:lnTo>
                  <a:lnTo>
                    <a:pt x="285432" y="748969"/>
                  </a:lnTo>
                  <a:lnTo>
                    <a:pt x="284365" y="750036"/>
                  </a:lnTo>
                  <a:lnTo>
                    <a:pt x="286575" y="749465"/>
                  </a:lnTo>
                  <a:lnTo>
                    <a:pt x="288709" y="748626"/>
                  </a:lnTo>
                  <a:lnTo>
                    <a:pt x="294182" y="746010"/>
                  </a:lnTo>
                  <a:lnTo>
                    <a:pt x="297332" y="744029"/>
                  </a:lnTo>
                  <a:lnTo>
                    <a:pt x="300316" y="741832"/>
                  </a:lnTo>
                  <a:close/>
                </a:path>
                <a:path w="1251585" h="1007110">
                  <a:moveTo>
                    <a:pt x="300316" y="724077"/>
                  </a:moveTo>
                  <a:lnTo>
                    <a:pt x="299656" y="724230"/>
                  </a:lnTo>
                  <a:lnTo>
                    <a:pt x="298729" y="724331"/>
                  </a:lnTo>
                  <a:lnTo>
                    <a:pt x="298132" y="724344"/>
                  </a:lnTo>
                  <a:lnTo>
                    <a:pt x="297548" y="724319"/>
                  </a:lnTo>
                  <a:lnTo>
                    <a:pt x="292989" y="724154"/>
                  </a:lnTo>
                  <a:lnTo>
                    <a:pt x="290576" y="724979"/>
                  </a:lnTo>
                  <a:lnTo>
                    <a:pt x="291096" y="726173"/>
                  </a:lnTo>
                  <a:lnTo>
                    <a:pt x="291122" y="727252"/>
                  </a:lnTo>
                  <a:lnTo>
                    <a:pt x="290449" y="728218"/>
                  </a:lnTo>
                  <a:lnTo>
                    <a:pt x="291338" y="728954"/>
                  </a:lnTo>
                  <a:lnTo>
                    <a:pt x="291261" y="729856"/>
                  </a:lnTo>
                  <a:lnTo>
                    <a:pt x="290931" y="732459"/>
                  </a:lnTo>
                  <a:lnTo>
                    <a:pt x="292100" y="731723"/>
                  </a:lnTo>
                  <a:lnTo>
                    <a:pt x="291833" y="731507"/>
                  </a:lnTo>
                  <a:lnTo>
                    <a:pt x="291617" y="731164"/>
                  </a:lnTo>
                  <a:lnTo>
                    <a:pt x="291490" y="730605"/>
                  </a:lnTo>
                  <a:lnTo>
                    <a:pt x="296087" y="726198"/>
                  </a:lnTo>
                  <a:lnTo>
                    <a:pt x="297789" y="726427"/>
                  </a:lnTo>
                  <a:lnTo>
                    <a:pt x="299859" y="727811"/>
                  </a:lnTo>
                  <a:lnTo>
                    <a:pt x="299910" y="725043"/>
                  </a:lnTo>
                  <a:lnTo>
                    <a:pt x="300075" y="724522"/>
                  </a:lnTo>
                  <a:lnTo>
                    <a:pt x="300316" y="724077"/>
                  </a:lnTo>
                  <a:close/>
                </a:path>
                <a:path w="1251585" h="1007110">
                  <a:moveTo>
                    <a:pt x="301053" y="676490"/>
                  </a:moveTo>
                  <a:lnTo>
                    <a:pt x="300482" y="676567"/>
                  </a:lnTo>
                  <a:lnTo>
                    <a:pt x="299986" y="676478"/>
                  </a:lnTo>
                  <a:lnTo>
                    <a:pt x="299554" y="677049"/>
                  </a:lnTo>
                  <a:lnTo>
                    <a:pt x="299466" y="677583"/>
                  </a:lnTo>
                  <a:lnTo>
                    <a:pt x="299300" y="678040"/>
                  </a:lnTo>
                  <a:lnTo>
                    <a:pt x="299643" y="678053"/>
                  </a:lnTo>
                  <a:lnTo>
                    <a:pt x="300177" y="678205"/>
                  </a:lnTo>
                  <a:lnTo>
                    <a:pt x="300316" y="678027"/>
                  </a:lnTo>
                  <a:lnTo>
                    <a:pt x="300647" y="677633"/>
                  </a:lnTo>
                  <a:lnTo>
                    <a:pt x="300786" y="677075"/>
                  </a:lnTo>
                  <a:lnTo>
                    <a:pt x="301053" y="676490"/>
                  </a:lnTo>
                  <a:close/>
                </a:path>
                <a:path w="1251585" h="1007110">
                  <a:moveTo>
                    <a:pt x="304571" y="738543"/>
                  </a:moveTo>
                  <a:lnTo>
                    <a:pt x="304406" y="738466"/>
                  </a:lnTo>
                  <a:lnTo>
                    <a:pt x="304241" y="738403"/>
                  </a:lnTo>
                  <a:lnTo>
                    <a:pt x="304076" y="738339"/>
                  </a:lnTo>
                  <a:lnTo>
                    <a:pt x="304076" y="738543"/>
                  </a:lnTo>
                  <a:lnTo>
                    <a:pt x="304088" y="738733"/>
                  </a:lnTo>
                  <a:lnTo>
                    <a:pt x="304088" y="738924"/>
                  </a:lnTo>
                  <a:lnTo>
                    <a:pt x="304241" y="738784"/>
                  </a:lnTo>
                  <a:lnTo>
                    <a:pt x="304406" y="738670"/>
                  </a:lnTo>
                  <a:lnTo>
                    <a:pt x="304571" y="738543"/>
                  </a:lnTo>
                  <a:close/>
                </a:path>
                <a:path w="1251585" h="1007110">
                  <a:moveTo>
                    <a:pt x="306006" y="737285"/>
                  </a:moveTo>
                  <a:lnTo>
                    <a:pt x="305346" y="737425"/>
                  </a:lnTo>
                  <a:lnTo>
                    <a:pt x="304685" y="737514"/>
                  </a:lnTo>
                  <a:lnTo>
                    <a:pt x="304038" y="737641"/>
                  </a:lnTo>
                  <a:lnTo>
                    <a:pt x="305117" y="738060"/>
                  </a:lnTo>
                  <a:lnTo>
                    <a:pt x="305422" y="737819"/>
                  </a:lnTo>
                  <a:lnTo>
                    <a:pt x="305714" y="737552"/>
                  </a:lnTo>
                  <a:lnTo>
                    <a:pt x="306006" y="737285"/>
                  </a:lnTo>
                  <a:close/>
                </a:path>
                <a:path w="1251585" h="1007110">
                  <a:moveTo>
                    <a:pt x="309003" y="725424"/>
                  </a:moveTo>
                  <a:lnTo>
                    <a:pt x="308673" y="725271"/>
                  </a:lnTo>
                  <a:lnTo>
                    <a:pt x="308330" y="725106"/>
                  </a:lnTo>
                  <a:lnTo>
                    <a:pt x="308000" y="724966"/>
                  </a:lnTo>
                  <a:lnTo>
                    <a:pt x="308521" y="725716"/>
                  </a:lnTo>
                  <a:lnTo>
                    <a:pt x="308813" y="726071"/>
                  </a:lnTo>
                  <a:lnTo>
                    <a:pt x="308876" y="725843"/>
                  </a:lnTo>
                  <a:lnTo>
                    <a:pt x="309003" y="725424"/>
                  </a:lnTo>
                  <a:close/>
                </a:path>
                <a:path w="1251585" h="1007110">
                  <a:moveTo>
                    <a:pt x="315823" y="724636"/>
                  </a:moveTo>
                  <a:lnTo>
                    <a:pt x="315404" y="724027"/>
                  </a:lnTo>
                  <a:lnTo>
                    <a:pt x="314807" y="723138"/>
                  </a:lnTo>
                  <a:lnTo>
                    <a:pt x="314845" y="723646"/>
                  </a:lnTo>
                  <a:lnTo>
                    <a:pt x="314858" y="724154"/>
                  </a:lnTo>
                  <a:lnTo>
                    <a:pt x="314845" y="724649"/>
                  </a:lnTo>
                  <a:lnTo>
                    <a:pt x="315175" y="724674"/>
                  </a:lnTo>
                  <a:lnTo>
                    <a:pt x="315506" y="724674"/>
                  </a:lnTo>
                  <a:lnTo>
                    <a:pt x="315823" y="724636"/>
                  </a:lnTo>
                  <a:close/>
                </a:path>
                <a:path w="1251585" h="1007110">
                  <a:moveTo>
                    <a:pt x="321970" y="671360"/>
                  </a:moveTo>
                  <a:lnTo>
                    <a:pt x="321741" y="671156"/>
                  </a:lnTo>
                  <a:lnTo>
                    <a:pt x="321614" y="671029"/>
                  </a:lnTo>
                  <a:lnTo>
                    <a:pt x="321475" y="670915"/>
                  </a:lnTo>
                  <a:lnTo>
                    <a:pt x="321398" y="671207"/>
                  </a:lnTo>
                  <a:lnTo>
                    <a:pt x="321551" y="671296"/>
                  </a:lnTo>
                  <a:lnTo>
                    <a:pt x="321703" y="671296"/>
                  </a:lnTo>
                  <a:lnTo>
                    <a:pt x="321970" y="671360"/>
                  </a:lnTo>
                  <a:close/>
                </a:path>
                <a:path w="1251585" h="1007110">
                  <a:moveTo>
                    <a:pt x="323303" y="675386"/>
                  </a:moveTo>
                  <a:lnTo>
                    <a:pt x="322554" y="674281"/>
                  </a:lnTo>
                  <a:lnTo>
                    <a:pt x="317779" y="673366"/>
                  </a:lnTo>
                  <a:lnTo>
                    <a:pt x="314947" y="671703"/>
                  </a:lnTo>
                  <a:lnTo>
                    <a:pt x="312394" y="670420"/>
                  </a:lnTo>
                  <a:lnTo>
                    <a:pt x="309829" y="670877"/>
                  </a:lnTo>
                  <a:lnTo>
                    <a:pt x="307632" y="670979"/>
                  </a:lnTo>
                  <a:lnTo>
                    <a:pt x="304622" y="672147"/>
                  </a:lnTo>
                  <a:lnTo>
                    <a:pt x="303631" y="673544"/>
                  </a:lnTo>
                  <a:lnTo>
                    <a:pt x="302844" y="675906"/>
                  </a:lnTo>
                  <a:lnTo>
                    <a:pt x="304038" y="676783"/>
                  </a:lnTo>
                  <a:lnTo>
                    <a:pt x="305866" y="677532"/>
                  </a:lnTo>
                  <a:lnTo>
                    <a:pt x="306628" y="677672"/>
                  </a:lnTo>
                  <a:lnTo>
                    <a:pt x="307251" y="677837"/>
                  </a:lnTo>
                  <a:lnTo>
                    <a:pt x="309841" y="673379"/>
                  </a:lnTo>
                  <a:lnTo>
                    <a:pt x="312953" y="674484"/>
                  </a:lnTo>
                  <a:lnTo>
                    <a:pt x="314782" y="676744"/>
                  </a:lnTo>
                  <a:lnTo>
                    <a:pt x="316103" y="678484"/>
                  </a:lnTo>
                  <a:lnTo>
                    <a:pt x="317690" y="679246"/>
                  </a:lnTo>
                  <a:lnTo>
                    <a:pt x="322643" y="678726"/>
                  </a:lnTo>
                  <a:lnTo>
                    <a:pt x="322745" y="678154"/>
                  </a:lnTo>
                  <a:lnTo>
                    <a:pt x="322948" y="677519"/>
                  </a:lnTo>
                  <a:lnTo>
                    <a:pt x="323265" y="677024"/>
                  </a:lnTo>
                  <a:lnTo>
                    <a:pt x="323303" y="675386"/>
                  </a:lnTo>
                  <a:close/>
                </a:path>
                <a:path w="1251585" h="1007110">
                  <a:moveTo>
                    <a:pt x="337299" y="698919"/>
                  </a:moveTo>
                  <a:lnTo>
                    <a:pt x="337108" y="698741"/>
                  </a:lnTo>
                  <a:lnTo>
                    <a:pt x="336892" y="698601"/>
                  </a:lnTo>
                  <a:lnTo>
                    <a:pt x="336664" y="698487"/>
                  </a:lnTo>
                  <a:lnTo>
                    <a:pt x="336143" y="698830"/>
                  </a:lnTo>
                  <a:lnTo>
                    <a:pt x="337299" y="698919"/>
                  </a:lnTo>
                  <a:close/>
                </a:path>
                <a:path w="1251585" h="1007110">
                  <a:moveTo>
                    <a:pt x="342417" y="694728"/>
                  </a:moveTo>
                  <a:lnTo>
                    <a:pt x="342188" y="694880"/>
                  </a:lnTo>
                  <a:lnTo>
                    <a:pt x="341972" y="695032"/>
                  </a:lnTo>
                  <a:lnTo>
                    <a:pt x="341744" y="695172"/>
                  </a:lnTo>
                  <a:lnTo>
                    <a:pt x="341998" y="695083"/>
                  </a:lnTo>
                  <a:lnTo>
                    <a:pt x="342214" y="694944"/>
                  </a:lnTo>
                  <a:lnTo>
                    <a:pt x="342417" y="694728"/>
                  </a:lnTo>
                  <a:close/>
                </a:path>
                <a:path w="1251585" h="1007110">
                  <a:moveTo>
                    <a:pt x="343560" y="663765"/>
                  </a:moveTo>
                  <a:lnTo>
                    <a:pt x="342938" y="663549"/>
                  </a:lnTo>
                  <a:lnTo>
                    <a:pt x="342798" y="663663"/>
                  </a:lnTo>
                  <a:lnTo>
                    <a:pt x="342773" y="663867"/>
                  </a:lnTo>
                  <a:lnTo>
                    <a:pt x="342760" y="664083"/>
                  </a:lnTo>
                  <a:lnTo>
                    <a:pt x="343027" y="663968"/>
                  </a:lnTo>
                  <a:lnTo>
                    <a:pt x="343281" y="663867"/>
                  </a:lnTo>
                  <a:lnTo>
                    <a:pt x="343560" y="663765"/>
                  </a:lnTo>
                  <a:close/>
                </a:path>
                <a:path w="1251585" h="1007110">
                  <a:moveTo>
                    <a:pt x="349872" y="682599"/>
                  </a:moveTo>
                  <a:lnTo>
                    <a:pt x="349745" y="682434"/>
                  </a:lnTo>
                  <a:lnTo>
                    <a:pt x="349592" y="682218"/>
                  </a:lnTo>
                  <a:lnTo>
                    <a:pt x="349415" y="682028"/>
                  </a:lnTo>
                  <a:lnTo>
                    <a:pt x="349516" y="682218"/>
                  </a:lnTo>
                  <a:lnTo>
                    <a:pt x="349643" y="682421"/>
                  </a:lnTo>
                  <a:lnTo>
                    <a:pt x="349872" y="682599"/>
                  </a:lnTo>
                  <a:close/>
                </a:path>
                <a:path w="1251585" h="1007110">
                  <a:moveTo>
                    <a:pt x="354723" y="678497"/>
                  </a:moveTo>
                  <a:lnTo>
                    <a:pt x="354368" y="678141"/>
                  </a:lnTo>
                  <a:lnTo>
                    <a:pt x="354076" y="677672"/>
                  </a:lnTo>
                  <a:lnTo>
                    <a:pt x="353834" y="677697"/>
                  </a:lnTo>
                  <a:lnTo>
                    <a:pt x="353326" y="677735"/>
                  </a:lnTo>
                  <a:lnTo>
                    <a:pt x="352767" y="677989"/>
                  </a:lnTo>
                  <a:lnTo>
                    <a:pt x="352361" y="678307"/>
                  </a:lnTo>
                  <a:lnTo>
                    <a:pt x="352171" y="678446"/>
                  </a:lnTo>
                  <a:lnTo>
                    <a:pt x="352132" y="679132"/>
                  </a:lnTo>
                  <a:lnTo>
                    <a:pt x="352310" y="679310"/>
                  </a:lnTo>
                  <a:lnTo>
                    <a:pt x="352526" y="679500"/>
                  </a:lnTo>
                  <a:lnTo>
                    <a:pt x="353060" y="679551"/>
                  </a:lnTo>
                  <a:lnTo>
                    <a:pt x="353364" y="679437"/>
                  </a:lnTo>
                  <a:lnTo>
                    <a:pt x="353860" y="679234"/>
                  </a:lnTo>
                  <a:lnTo>
                    <a:pt x="354266" y="678827"/>
                  </a:lnTo>
                  <a:lnTo>
                    <a:pt x="354723" y="678497"/>
                  </a:lnTo>
                  <a:close/>
                </a:path>
                <a:path w="1251585" h="1007110">
                  <a:moveTo>
                    <a:pt x="475716" y="741832"/>
                  </a:moveTo>
                  <a:lnTo>
                    <a:pt x="474726" y="741616"/>
                  </a:lnTo>
                  <a:lnTo>
                    <a:pt x="474116" y="741362"/>
                  </a:lnTo>
                  <a:lnTo>
                    <a:pt x="473544" y="741400"/>
                  </a:lnTo>
                  <a:lnTo>
                    <a:pt x="473303" y="741438"/>
                  </a:lnTo>
                  <a:lnTo>
                    <a:pt x="472859" y="742315"/>
                  </a:lnTo>
                  <a:lnTo>
                    <a:pt x="473329" y="742899"/>
                  </a:lnTo>
                  <a:lnTo>
                    <a:pt x="473900" y="743229"/>
                  </a:lnTo>
                  <a:lnTo>
                    <a:pt x="474383" y="743610"/>
                  </a:lnTo>
                  <a:lnTo>
                    <a:pt x="474751" y="743127"/>
                  </a:lnTo>
                  <a:lnTo>
                    <a:pt x="475716" y="741832"/>
                  </a:lnTo>
                  <a:close/>
                </a:path>
                <a:path w="1251585" h="1007110">
                  <a:moveTo>
                    <a:pt x="518045" y="778649"/>
                  </a:moveTo>
                  <a:lnTo>
                    <a:pt x="517982" y="777976"/>
                  </a:lnTo>
                  <a:lnTo>
                    <a:pt x="517715" y="777532"/>
                  </a:lnTo>
                  <a:lnTo>
                    <a:pt x="517296" y="777290"/>
                  </a:lnTo>
                  <a:lnTo>
                    <a:pt x="517448" y="777633"/>
                  </a:lnTo>
                  <a:lnTo>
                    <a:pt x="517588" y="777925"/>
                  </a:lnTo>
                  <a:lnTo>
                    <a:pt x="517728" y="778268"/>
                  </a:lnTo>
                  <a:lnTo>
                    <a:pt x="517829" y="778395"/>
                  </a:lnTo>
                  <a:lnTo>
                    <a:pt x="518045" y="778649"/>
                  </a:lnTo>
                  <a:close/>
                </a:path>
                <a:path w="1251585" h="1007110">
                  <a:moveTo>
                    <a:pt x="643890" y="782942"/>
                  </a:moveTo>
                  <a:lnTo>
                    <a:pt x="643839" y="782637"/>
                  </a:lnTo>
                  <a:lnTo>
                    <a:pt x="643483" y="782561"/>
                  </a:lnTo>
                  <a:lnTo>
                    <a:pt x="643178" y="782650"/>
                  </a:lnTo>
                  <a:lnTo>
                    <a:pt x="642950" y="782840"/>
                  </a:lnTo>
                  <a:lnTo>
                    <a:pt x="642797" y="782955"/>
                  </a:lnTo>
                  <a:lnTo>
                    <a:pt x="642696" y="783107"/>
                  </a:lnTo>
                  <a:lnTo>
                    <a:pt x="642594" y="783272"/>
                  </a:lnTo>
                  <a:lnTo>
                    <a:pt x="642899" y="783412"/>
                  </a:lnTo>
                  <a:lnTo>
                    <a:pt x="643216" y="783551"/>
                  </a:lnTo>
                  <a:lnTo>
                    <a:pt x="643521" y="783704"/>
                  </a:lnTo>
                  <a:lnTo>
                    <a:pt x="643432" y="783437"/>
                  </a:lnTo>
                  <a:lnTo>
                    <a:pt x="643585" y="783501"/>
                  </a:lnTo>
                  <a:lnTo>
                    <a:pt x="643763" y="783234"/>
                  </a:lnTo>
                  <a:lnTo>
                    <a:pt x="643890" y="782942"/>
                  </a:lnTo>
                  <a:close/>
                </a:path>
                <a:path w="1251585" h="1007110">
                  <a:moveTo>
                    <a:pt x="646430" y="784669"/>
                  </a:moveTo>
                  <a:lnTo>
                    <a:pt x="646379" y="784352"/>
                  </a:lnTo>
                  <a:lnTo>
                    <a:pt x="645566" y="784034"/>
                  </a:lnTo>
                  <a:lnTo>
                    <a:pt x="644525" y="783831"/>
                  </a:lnTo>
                  <a:lnTo>
                    <a:pt x="643661" y="783526"/>
                  </a:lnTo>
                  <a:lnTo>
                    <a:pt x="643610" y="783653"/>
                  </a:lnTo>
                  <a:lnTo>
                    <a:pt x="643890" y="784644"/>
                  </a:lnTo>
                  <a:lnTo>
                    <a:pt x="646239" y="785418"/>
                  </a:lnTo>
                  <a:lnTo>
                    <a:pt x="646366" y="785050"/>
                  </a:lnTo>
                  <a:lnTo>
                    <a:pt x="646430" y="784669"/>
                  </a:lnTo>
                  <a:close/>
                </a:path>
                <a:path w="1251585" h="1007110">
                  <a:moveTo>
                    <a:pt x="961504" y="316839"/>
                  </a:moveTo>
                  <a:lnTo>
                    <a:pt x="961288" y="317017"/>
                  </a:lnTo>
                  <a:lnTo>
                    <a:pt x="961072" y="317246"/>
                  </a:lnTo>
                  <a:lnTo>
                    <a:pt x="960869" y="317474"/>
                  </a:lnTo>
                  <a:lnTo>
                    <a:pt x="960475" y="317284"/>
                  </a:lnTo>
                  <a:lnTo>
                    <a:pt x="960145" y="317068"/>
                  </a:lnTo>
                  <a:lnTo>
                    <a:pt x="959853" y="316839"/>
                  </a:lnTo>
                  <a:lnTo>
                    <a:pt x="959853" y="317030"/>
                  </a:lnTo>
                  <a:lnTo>
                    <a:pt x="959866" y="317207"/>
                  </a:lnTo>
                  <a:lnTo>
                    <a:pt x="960183" y="317449"/>
                  </a:lnTo>
                  <a:lnTo>
                    <a:pt x="960475" y="317563"/>
                  </a:lnTo>
                  <a:lnTo>
                    <a:pt x="960793" y="317665"/>
                  </a:lnTo>
                  <a:lnTo>
                    <a:pt x="961275" y="317233"/>
                  </a:lnTo>
                  <a:lnTo>
                    <a:pt x="961504" y="317017"/>
                  </a:lnTo>
                  <a:lnTo>
                    <a:pt x="961504" y="316839"/>
                  </a:lnTo>
                  <a:close/>
                </a:path>
                <a:path w="1251585" h="1007110">
                  <a:moveTo>
                    <a:pt x="978281" y="310349"/>
                  </a:moveTo>
                  <a:lnTo>
                    <a:pt x="977760" y="310235"/>
                  </a:lnTo>
                  <a:lnTo>
                    <a:pt x="977493" y="310159"/>
                  </a:lnTo>
                  <a:lnTo>
                    <a:pt x="976884" y="312191"/>
                  </a:lnTo>
                  <a:lnTo>
                    <a:pt x="977226" y="312242"/>
                  </a:lnTo>
                  <a:lnTo>
                    <a:pt x="977849" y="312381"/>
                  </a:lnTo>
                  <a:lnTo>
                    <a:pt x="978052" y="311683"/>
                  </a:lnTo>
                  <a:lnTo>
                    <a:pt x="978154" y="311023"/>
                  </a:lnTo>
                  <a:lnTo>
                    <a:pt x="978281" y="310349"/>
                  </a:lnTo>
                  <a:close/>
                </a:path>
                <a:path w="1251585" h="1007110">
                  <a:moveTo>
                    <a:pt x="979741" y="328637"/>
                  </a:moveTo>
                  <a:lnTo>
                    <a:pt x="979601" y="328637"/>
                  </a:lnTo>
                  <a:lnTo>
                    <a:pt x="979728" y="328764"/>
                  </a:lnTo>
                  <a:lnTo>
                    <a:pt x="979741" y="328637"/>
                  </a:lnTo>
                  <a:close/>
                </a:path>
                <a:path w="1251585" h="1007110">
                  <a:moveTo>
                    <a:pt x="986459" y="20777"/>
                  </a:moveTo>
                  <a:lnTo>
                    <a:pt x="986078" y="21043"/>
                  </a:lnTo>
                  <a:lnTo>
                    <a:pt x="986434" y="21234"/>
                  </a:lnTo>
                  <a:lnTo>
                    <a:pt x="986459" y="20777"/>
                  </a:lnTo>
                  <a:close/>
                </a:path>
                <a:path w="1251585" h="1007110">
                  <a:moveTo>
                    <a:pt x="999020" y="22580"/>
                  </a:moveTo>
                  <a:lnTo>
                    <a:pt x="994575" y="21221"/>
                  </a:lnTo>
                  <a:lnTo>
                    <a:pt x="990447" y="24625"/>
                  </a:lnTo>
                  <a:lnTo>
                    <a:pt x="993330" y="25831"/>
                  </a:lnTo>
                  <a:lnTo>
                    <a:pt x="993813" y="26035"/>
                  </a:lnTo>
                  <a:lnTo>
                    <a:pt x="999020" y="22580"/>
                  </a:lnTo>
                  <a:close/>
                </a:path>
                <a:path w="1251585" h="1007110">
                  <a:moveTo>
                    <a:pt x="1003185" y="23837"/>
                  </a:moveTo>
                  <a:lnTo>
                    <a:pt x="1000734" y="23101"/>
                  </a:lnTo>
                  <a:lnTo>
                    <a:pt x="998054" y="24663"/>
                  </a:lnTo>
                  <a:lnTo>
                    <a:pt x="999502" y="25425"/>
                  </a:lnTo>
                  <a:lnTo>
                    <a:pt x="1000582" y="26454"/>
                  </a:lnTo>
                  <a:lnTo>
                    <a:pt x="1001953" y="25196"/>
                  </a:lnTo>
                  <a:lnTo>
                    <a:pt x="1002436" y="24752"/>
                  </a:lnTo>
                  <a:lnTo>
                    <a:pt x="1002931" y="24333"/>
                  </a:lnTo>
                  <a:lnTo>
                    <a:pt x="1003185" y="23837"/>
                  </a:lnTo>
                  <a:close/>
                </a:path>
                <a:path w="1251585" h="1007110">
                  <a:moveTo>
                    <a:pt x="1014742" y="352183"/>
                  </a:moveTo>
                  <a:lnTo>
                    <a:pt x="1012901" y="351358"/>
                  </a:lnTo>
                  <a:lnTo>
                    <a:pt x="1014704" y="352221"/>
                  </a:lnTo>
                  <a:close/>
                </a:path>
                <a:path w="1251585" h="1007110">
                  <a:moveTo>
                    <a:pt x="1020635" y="342506"/>
                  </a:moveTo>
                  <a:lnTo>
                    <a:pt x="1020533" y="342277"/>
                  </a:lnTo>
                  <a:lnTo>
                    <a:pt x="1020432" y="342036"/>
                  </a:lnTo>
                  <a:lnTo>
                    <a:pt x="1020318" y="341807"/>
                  </a:lnTo>
                  <a:lnTo>
                    <a:pt x="1020051" y="342023"/>
                  </a:lnTo>
                  <a:lnTo>
                    <a:pt x="1019924" y="342138"/>
                  </a:lnTo>
                  <a:lnTo>
                    <a:pt x="1019975" y="342277"/>
                  </a:lnTo>
                  <a:lnTo>
                    <a:pt x="1020025" y="342493"/>
                  </a:lnTo>
                  <a:lnTo>
                    <a:pt x="1020267" y="342607"/>
                  </a:lnTo>
                  <a:lnTo>
                    <a:pt x="1020457" y="342531"/>
                  </a:lnTo>
                  <a:lnTo>
                    <a:pt x="1020635" y="342506"/>
                  </a:lnTo>
                  <a:close/>
                </a:path>
                <a:path w="1251585" h="1007110">
                  <a:moveTo>
                    <a:pt x="1022223" y="275170"/>
                  </a:moveTo>
                  <a:lnTo>
                    <a:pt x="1021969" y="274891"/>
                  </a:lnTo>
                  <a:lnTo>
                    <a:pt x="1021842" y="275170"/>
                  </a:lnTo>
                  <a:lnTo>
                    <a:pt x="1022223" y="275170"/>
                  </a:lnTo>
                  <a:close/>
                </a:path>
                <a:path w="1251585" h="1007110">
                  <a:moveTo>
                    <a:pt x="1027518" y="343192"/>
                  </a:moveTo>
                  <a:lnTo>
                    <a:pt x="1027036" y="342087"/>
                  </a:lnTo>
                  <a:lnTo>
                    <a:pt x="1025639" y="339255"/>
                  </a:lnTo>
                  <a:lnTo>
                    <a:pt x="1024394" y="337947"/>
                  </a:lnTo>
                  <a:lnTo>
                    <a:pt x="1022692" y="337324"/>
                  </a:lnTo>
                  <a:lnTo>
                    <a:pt x="1022807" y="337489"/>
                  </a:lnTo>
                  <a:lnTo>
                    <a:pt x="1021803" y="337654"/>
                  </a:lnTo>
                  <a:lnTo>
                    <a:pt x="1020699" y="337477"/>
                  </a:lnTo>
                  <a:lnTo>
                    <a:pt x="1019505" y="336943"/>
                  </a:lnTo>
                  <a:lnTo>
                    <a:pt x="1018603" y="336981"/>
                  </a:lnTo>
                  <a:lnTo>
                    <a:pt x="1017778" y="337096"/>
                  </a:lnTo>
                  <a:lnTo>
                    <a:pt x="1017447" y="337096"/>
                  </a:lnTo>
                  <a:lnTo>
                    <a:pt x="1017130" y="337134"/>
                  </a:lnTo>
                  <a:lnTo>
                    <a:pt x="1018070" y="338162"/>
                  </a:lnTo>
                  <a:lnTo>
                    <a:pt x="1019073" y="338810"/>
                  </a:lnTo>
                  <a:lnTo>
                    <a:pt x="1022223" y="339420"/>
                  </a:lnTo>
                  <a:lnTo>
                    <a:pt x="1022972" y="340690"/>
                  </a:lnTo>
                  <a:lnTo>
                    <a:pt x="1023175" y="342519"/>
                  </a:lnTo>
                  <a:lnTo>
                    <a:pt x="1023416" y="342493"/>
                  </a:lnTo>
                  <a:lnTo>
                    <a:pt x="1024318" y="342557"/>
                  </a:lnTo>
                  <a:lnTo>
                    <a:pt x="1025055" y="342912"/>
                  </a:lnTo>
                  <a:lnTo>
                    <a:pt x="1026401" y="343128"/>
                  </a:lnTo>
                  <a:lnTo>
                    <a:pt x="1026972" y="343192"/>
                  </a:lnTo>
                  <a:lnTo>
                    <a:pt x="1027518" y="343192"/>
                  </a:lnTo>
                  <a:close/>
                </a:path>
                <a:path w="1251585" h="1007110">
                  <a:moveTo>
                    <a:pt x="1031036" y="351434"/>
                  </a:moveTo>
                  <a:lnTo>
                    <a:pt x="1030922" y="351142"/>
                  </a:lnTo>
                  <a:lnTo>
                    <a:pt x="1030859" y="350989"/>
                  </a:lnTo>
                  <a:lnTo>
                    <a:pt x="1030719" y="350977"/>
                  </a:lnTo>
                  <a:lnTo>
                    <a:pt x="1030401" y="350939"/>
                  </a:lnTo>
                  <a:lnTo>
                    <a:pt x="1030452" y="351104"/>
                  </a:lnTo>
                  <a:lnTo>
                    <a:pt x="1030439" y="351332"/>
                  </a:lnTo>
                  <a:lnTo>
                    <a:pt x="1030630" y="351497"/>
                  </a:lnTo>
                  <a:lnTo>
                    <a:pt x="1030846" y="351459"/>
                  </a:lnTo>
                  <a:lnTo>
                    <a:pt x="1031024" y="351472"/>
                  </a:lnTo>
                  <a:close/>
                </a:path>
                <a:path w="1251585" h="1007110">
                  <a:moveTo>
                    <a:pt x="1050696" y="203771"/>
                  </a:moveTo>
                  <a:lnTo>
                    <a:pt x="1050632" y="203593"/>
                  </a:lnTo>
                  <a:lnTo>
                    <a:pt x="1050696" y="203771"/>
                  </a:lnTo>
                  <a:close/>
                </a:path>
                <a:path w="1251585" h="1007110">
                  <a:moveTo>
                    <a:pt x="1058087" y="204558"/>
                  </a:moveTo>
                  <a:lnTo>
                    <a:pt x="1056868" y="202717"/>
                  </a:lnTo>
                  <a:lnTo>
                    <a:pt x="1054811" y="201358"/>
                  </a:lnTo>
                  <a:lnTo>
                    <a:pt x="1050759" y="203733"/>
                  </a:lnTo>
                  <a:lnTo>
                    <a:pt x="1052626" y="205511"/>
                  </a:lnTo>
                  <a:lnTo>
                    <a:pt x="1054506" y="207251"/>
                  </a:lnTo>
                  <a:lnTo>
                    <a:pt x="1057529" y="207657"/>
                  </a:lnTo>
                  <a:lnTo>
                    <a:pt x="1058087" y="204558"/>
                  </a:lnTo>
                  <a:close/>
                </a:path>
                <a:path w="1251585" h="1007110">
                  <a:moveTo>
                    <a:pt x="1091260" y="203479"/>
                  </a:moveTo>
                  <a:lnTo>
                    <a:pt x="1091107" y="203530"/>
                  </a:lnTo>
                  <a:lnTo>
                    <a:pt x="1090891" y="203517"/>
                  </a:lnTo>
                  <a:lnTo>
                    <a:pt x="1090701" y="203708"/>
                  </a:lnTo>
                  <a:lnTo>
                    <a:pt x="1090739" y="203923"/>
                  </a:lnTo>
                  <a:lnTo>
                    <a:pt x="1090726" y="204101"/>
                  </a:lnTo>
                  <a:lnTo>
                    <a:pt x="1090891" y="204152"/>
                  </a:lnTo>
                  <a:lnTo>
                    <a:pt x="1091031" y="204203"/>
                  </a:lnTo>
                  <a:lnTo>
                    <a:pt x="1091184" y="204254"/>
                  </a:lnTo>
                  <a:lnTo>
                    <a:pt x="1091222" y="204000"/>
                  </a:lnTo>
                  <a:lnTo>
                    <a:pt x="1091234" y="203746"/>
                  </a:lnTo>
                  <a:lnTo>
                    <a:pt x="1091260" y="203479"/>
                  </a:lnTo>
                  <a:close/>
                </a:path>
                <a:path w="1251585" h="1007110">
                  <a:moveTo>
                    <a:pt x="1100391" y="193395"/>
                  </a:moveTo>
                  <a:lnTo>
                    <a:pt x="1100277" y="193230"/>
                  </a:lnTo>
                  <a:lnTo>
                    <a:pt x="1100086" y="193001"/>
                  </a:lnTo>
                  <a:lnTo>
                    <a:pt x="1099934" y="193052"/>
                  </a:lnTo>
                  <a:lnTo>
                    <a:pt x="1099705" y="193103"/>
                  </a:lnTo>
                  <a:lnTo>
                    <a:pt x="1099629" y="193268"/>
                  </a:lnTo>
                  <a:lnTo>
                    <a:pt x="1099654" y="193471"/>
                  </a:lnTo>
                  <a:lnTo>
                    <a:pt x="1099680" y="193636"/>
                  </a:lnTo>
                  <a:lnTo>
                    <a:pt x="1099921" y="193611"/>
                  </a:lnTo>
                  <a:lnTo>
                    <a:pt x="1100175" y="193509"/>
                  </a:lnTo>
                  <a:lnTo>
                    <a:pt x="1100391" y="193395"/>
                  </a:lnTo>
                  <a:close/>
                </a:path>
                <a:path w="1251585" h="1007110">
                  <a:moveTo>
                    <a:pt x="1113383" y="2133"/>
                  </a:moveTo>
                  <a:lnTo>
                    <a:pt x="1111821" y="1638"/>
                  </a:lnTo>
                  <a:lnTo>
                    <a:pt x="1110145" y="1079"/>
                  </a:lnTo>
                  <a:lnTo>
                    <a:pt x="1106779" y="0"/>
                  </a:lnTo>
                  <a:lnTo>
                    <a:pt x="1104900" y="2921"/>
                  </a:lnTo>
                  <a:lnTo>
                    <a:pt x="1104582" y="3213"/>
                  </a:lnTo>
                  <a:lnTo>
                    <a:pt x="1101623" y="1968"/>
                  </a:lnTo>
                  <a:lnTo>
                    <a:pt x="1101636" y="2222"/>
                  </a:lnTo>
                  <a:lnTo>
                    <a:pt x="1101623" y="2514"/>
                  </a:lnTo>
                  <a:lnTo>
                    <a:pt x="1101280" y="5232"/>
                  </a:lnTo>
                  <a:lnTo>
                    <a:pt x="1103045" y="6667"/>
                  </a:lnTo>
                  <a:lnTo>
                    <a:pt x="1105001" y="7950"/>
                  </a:lnTo>
                  <a:lnTo>
                    <a:pt x="1108011" y="6121"/>
                  </a:lnTo>
                  <a:lnTo>
                    <a:pt x="1110018" y="3073"/>
                  </a:lnTo>
                  <a:lnTo>
                    <a:pt x="1113383" y="2133"/>
                  </a:lnTo>
                  <a:close/>
                </a:path>
                <a:path w="1251585" h="1007110">
                  <a:moveTo>
                    <a:pt x="1251089" y="262026"/>
                  </a:moveTo>
                  <a:lnTo>
                    <a:pt x="1250480" y="262432"/>
                  </a:lnTo>
                  <a:lnTo>
                    <a:pt x="1251089" y="262026"/>
                  </a:lnTo>
                  <a:close/>
                </a:path>
                <a:path w="1251585" h="1007110">
                  <a:moveTo>
                    <a:pt x="1251445" y="263918"/>
                  </a:moveTo>
                  <a:lnTo>
                    <a:pt x="1250429" y="262458"/>
                  </a:lnTo>
                  <a:lnTo>
                    <a:pt x="1249845" y="261454"/>
                  </a:lnTo>
                  <a:lnTo>
                    <a:pt x="1249235" y="260451"/>
                  </a:lnTo>
                  <a:lnTo>
                    <a:pt x="1247889" y="258787"/>
                  </a:lnTo>
                  <a:lnTo>
                    <a:pt x="1246543" y="258648"/>
                  </a:lnTo>
                  <a:lnTo>
                    <a:pt x="1244663" y="259473"/>
                  </a:lnTo>
                  <a:lnTo>
                    <a:pt x="1244053" y="260642"/>
                  </a:lnTo>
                  <a:lnTo>
                    <a:pt x="1244688" y="264617"/>
                  </a:lnTo>
                  <a:lnTo>
                    <a:pt x="1246124" y="265595"/>
                  </a:lnTo>
                  <a:lnTo>
                    <a:pt x="1249311" y="265036"/>
                  </a:lnTo>
                  <a:lnTo>
                    <a:pt x="1249730" y="265010"/>
                  </a:lnTo>
                  <a:lnTo>
                    <a:pt x="1249870" y="264998"/>
                  </a:lnTo>
                  <a:lnTo>
                    <a:pt x="1249705" y="264985"/>
                  </a:lnTo>
                  <a:lnTo>
                    <a:pt x="1251369" y="264185"/>
                  </a:lnTo>
                  <a:lnTo>
                    <a:pt x="1251445" y="263918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5" name="object 155" descr=""/>
            <p:cNvSpPr/>
            <p:nvPr/>
          </p:nvSpPr>
          <p:spPr>
            <a:xfrm>
              <a:off x="5590019" y="5314944"/>
              <a:ext cx="836930" cy="528955"/>
            </a:xfrm>
            <a:custGeom>
              <a:avLst/>
              <a:gdLst/>
              <a:ahLst/>
              <a:cxnLst/>
              <a:rect l="l" t="t" r="r" b="b"/>
              <a:pathLst>
                <a:path w="836929" h="528954">
                  <a:moveTo>
                    <a:pt x="1993" y="284772"/>
                  </a:moveTo>
                  <a:lnTo>
                    <a:pt x="1612" y="284226"/>
                  </a:lnTo>
                  <a:lnTo>
                    <a:pt x="1193" y="283705"/>
                  </a:lnTo>
                  <a:lnTo>
                    <a:pt x="698" y="283248"/>
                  </a:lnTo>
                  <a:lnTo>
                    <a:pt x="635" y="283387"/>
                  </a:lnTo>
                  <a:lnTo>
                    <a:pt x="482" y="283692"/>
                  </a:lnTo>
                  <a:lnTo>
                    <a:pt x="584" y="283845"/>
                  </a:lnTo>
                  <a:lnTo>
                    <a:pt x="317" y="284187"/>
                  </a:lnTo>
                  <a:lnTo>
                    <a:pt x="203" y="284518"/>
                  </a:lnTo>
                  <a:lnTo>
                    <a:pt x="101" y="284848"/>
                  </a:lnTo>
                  <a:lnTo>
                    <a:pt x="0" y="285178"/>
                  </a:lnTo>
                  <a:lnTo>
                    <a:pt x="622" y="285203"/>
                  </a:lnTo>
                  <a:lnTo>
                    <a:pt x="1219" y="285229"/>
                  </a:lnTo>
                  <a:lnTo>
                    <a:pt x="1562" y="285242"/>
                  </a:lnTo>
                  <a:lnTo>
                    <a:pt x="1993" y="284772"/>
                  </a:lnTo>
                  <a:close/>
                </a:path>
                <a:path w="836929" h="528954">
                  <a:moveTo>
                    <a:pt x="15697" y="304406"/>
                  </a:moveTo>
                  <a:lnTo>
                    <a:pt x="15176" y="304800"/>
                  </a:lnTo>
                  <a:lnTo>
                    <a:pt x="15316" y="304863"/>
                  </a:lnTo>
                  <a:lnTo>
                    <a:pt x="15481" y="304723"/>
                  </a:lnTo>
                  <a:lnTo>
                    <a:pt x="15582" y="304558"/>
                  </a:lnTo>
                  <a:lnTo>
                    <a:pt x="15697" y="304406"/>
                  </a:lnTo>
                  <a:close/>
                </a:path>
                <a:path w="836929" h="528954">
                  <a:moveTo>
                    <a:pt x="19227" y="302755"/>
                  </a:moveTo>
                  <a:lnTo>
                    <a:pt x="19037" y="302577"/>
                  </a:lnTo>
                  <a:lnTo>
                    <a:pt x="18846" y="302399"/>
                  </a:lnTo>
                  <a:lnTo>
                    <a:pt x="18656" y="302234"/>
                  </a:lnTo>
                  <a:lnTo>
                    <a:pt x="17716" y="302882"/>
                  </a:lnTo>
                  <a:lnTo>
                    <a:pt x="17208" y="303237"/>
                  </a:lnTo>
                  <a:lnTo>
                    <a:pt x="17754" y="303009"/>
                  </a:lnTo>
                  <a:lnTo>
                    <a:pt x="18415" y="302844"/>
                  </a:lnTo>
                  <a:lnTo>
                    <a:pt x="19227" y="302755"/>
                  </a:lnTo>
                  <a:close/>
                </a:path>
                <a:path w="836929" h="528954">
                  <a:moveTo>
                    <a:pt x="19342" y="302742"/>
                  </a:moveTo>
                  <a:close/>
                </a:path>
                <a:path w="836929" h="528954">
                  <a:moveTo>
                    <a:pt x="19621" y="301891"/>
                  </a:moveTo>
                  <a:lnTo>
                    <a:pt x="19443" y="302323"/>
                  </a:lnTo>
                  <a:lnTo>
                    <a:pt x="19392" y="302488"/>
                  </a:lnTo>
                  <a:lnTo>
                    <a:pt x="19621" y="301891"/>
                  </a:lnTo>
                  <a:close/>
                </a:path>
                <a:path w="836929" h="528954">
                  <a:moveTo>
                    <a:pt x="28460" y="423062"/>
                  </a:moveTo>
                  <a:lnTo>
                    <a:pt x="27647" y="424065"/>
                  </a:lnTo>
                  <a:lnTo>
                    <a:pt x="26631" y="424789"/>
                  </a:lnTo>
                  <a:lnTo>
                    <a:pt x="24955" y="424891"/>
                  </a:lnTo>
                  <a:lnTo>
                    <a:pt x="24345" y="424942"/>
                  </a:lnTo>
                  <a:lnTo>
                    <a:pt x="23799" y="426300"/>
                  </a:lnTo>
                  <a:lnTo>
                    <a:pt x="23266" y="426986"/>
                  </a:lnTo>
                  <a:lnTo>
                    <a:pt x="24790" y="426199"/>
                  </a:lnTo>
                  <a:lnTo>
                    <a:pt x="26339" y="425348"/>
                  </a:lnTo>
                  <a:lnTo>
                    <a:pt x="28016" y="424383"/>
                  </a:lnTo>
                  <a:lnTo>
                    <a:pt x="28079" y="424192"/>
                  </a:lnTo>
                  <a:lnTo>
                    <a:pt x="28333" y="423659"/>
                  </a:lnTo>
                  <a:lnTo>
                    <a:pt x="28460" y="423062"/>
                  </a:lnTo>
                  <a:close/>
                </a:path>
                <a:path w="836929" h="528954">
                  <a:moveTo>
                    <a:pt x="29959" y="429945"/>
                  </a:moveTo>
                  <a:lnTo>
                    <a:pt x="28613" y="429856"/>
                  </a:lnTo>
                  <a:lnTo>
                    <a:pt x="27495" y="430047"/>
                  </a:lnTo>
                  <a:lnTo>
                    <a:pt x="26530" y="430517"/>
                  </a:lnTo>
                  <a:lnTo>
                    <a:pt x="27279" y="430885"/>
                  </a:lnTo>
                  <a:lnTo>
                    <a:pt x="28143" y="430885"/>
                  </a:lnTo>
                  <a:lnTo>
                    <a:pt x="29667" y="430809"/>
                  </a:lnTo>
                  <a:lnTo>
                    <a:pt x="29768" y="430530"/>
                  </a:lnTo>
                  <a:lnTo>
                    <a:pt x="29870" y="430237"/>
                  </a:lnTo>
                  <a:lnTo>
                    <a:pt x="29959" y="429945"/>
                  </a:lnTo>
                  <a:close/>
                </a:path>
                <a:path w="836929" h="528954">
                  <a:moveTo>
                    <a:pt x="48501" y="289902"/>
                  </a:moveTo>
                  <a:lnTo>
                    <a:pt x="48323" y="289534"/>
                  </a:lnTo>
                  <a:lnTo>
                    <a:pt x="47929" y="289496"/>
                  </a:lnTo>
                  <a:lnTo>
                    <a:pt x="47637" y="289572"/>
                  </a:lnTo>
                  <a:lnTo>
                    <a:pt x="47358" y="289610"/>
                  </a:lnTo>
                  <a:lnTo>
                    <a:pt x="47675" y="290131"/>
                  </a:lnTo>
                  <a:lnTo>
                    <a:pt x="47840" y="290398"/>
                  </a:lnTo>
                  <a:lnTo>
                    <a:pt x="48056" y="290245"/>
                  </a:lnTo>
                  <a:lnTo>
                    <a:pt x="48285" y="290093"/>
                  </a:lnTo>
                  <a:lnTo>
                    <a:pt x="48488" y="289915"/>
                  </a:lnTo>
                  <a:close/>
                </a:path>
                <a:path w="836929" h="528954">
                  <a:moveTo>
                    <a:pt x="48628" y="283552"/>
                  </a:moveTo>
                  <a:lnTo>
                    <a:pt x="48475" y="283375"/>
                  </a:lnTo>
                  <a:lnTo>
                    <a:pt x="48374" y="283171"/>
                  </a:lnTo>
                  <a:lnTo>
                    <a:pt x="48234" y="282981"/>
                  </a:lnTo>
                  <a:lnTo>
                    <a:pt x="47663" y="282155"/>
                  </a:lnTo>
                  <a:lnTo>
                    <a:pt x="47409" y="281724"/>
                  </a:lnTo>
                  <a:lnTo>
                    <a:pt x="42710" y="285280"/>
                  </a:lnTo>
                  <a:lnTo>
                    <a:pt x="42875" y="285267"/>
                  </a:lnTo>
                  <a:lnTo>
                    <a:pt x="44005" y="285267"/>
                  </a:lnTo>
                  <a:lnTo>
                    <a:pt x="44792" y="285369"/>
                  </a:lnTo>
                  <a:lnTo>
                    <a:pt x="45999" y="285610"/>
                  </a:lnTo>
                  <a:lnTo>
                    <a:pt x="47167" y="285877"/>
                  </a:lnTo>
                  <a:lnTo>
                    <a:pt x="48361" y="285483"/>
                  </a:lnTo>
                  <a:lnTo>
                    <a:pt x="48628" y="283552"/>
                  </a:lnTo>
                  <a:close/>
                </a:path>
                <a:path w="836929" h="528954">
                  <a:moveTo>
                    <a:pt x="101688" y="414756"/>
                  </a:moveTo>
                  <a:lnTo>
                    <a:pt x="101333" y="414934"/>
                  </a:lnTo>
                  <a:lnTo>
                    <a:pt x="101612" y="415150"/>
                  </a:lnTo>
                  <a:lnTo>
                    <a:pt x="101688" y="414756"/>
                  </a:lnTo>
                  <a:close/>
                </a:path>
                <a:path w="836929" h="528954">
                  <a:moveTo>
                    <a:pt x="109131" y="394068"/>
                  </a:moveTo>
                  <a:lnTo>
                    <a:pt x="106857" y="393344"/>
                  </a:lnTo>
                  <a:lnTo>
                    <a:pt x="107276" y="389331"/>
                  </a:lnTo>
                  <a:lnTo>
                    <a:pt x="104406" y="389255"/>
                  </a:lnTo>
                  <a:lnTo>
                    <a:pt x="103479" y="390563"/>
                  </a:lnTo>
                  <a:lnTo>
                    <a:pt x="103847" y="393827"/>
                  </a:lnTo>
                  <a:lnTo>
                    <a:pt x="104089" y="393827"/>
                  </a:lnTo>
                  <a:lnTo>
                    <a:pt x="109131" y="394068"/>
                  </a:lnTo>
                  <a:close/>
                </a:path>
                <a:path w="836929" h="528954">
                  <a:moveTo>
                    <a:pt x="109512" y="399224"/>
                  </a:moveTo>
                  <a:lnTo>
                    <a:pt x="109067" y="398627"/>
                  </a:lnTo>
                  <a:lnTo>
                    <a:pt x="108737" y="397764"/>
                  </a:lnTo>
                  <a:lnTo>
                    <a:pt x="108140" y="397484"/>
                  </a:lnTo>
                  <a:lnTo>
                    <a:pt x="107619" y="397230"/>
                  </a:lnTo>
                  <a:lnTo>
                    <a:pt x="106819" y="397243"/>
                  </a:lnTo>
                  <a:lnTo>
                    <a:pt x="106210" y="397459"/>
                  </a:lnTo>
                  <a:lnTo>
                    <a:pt x="106260" y="397624"/>
                  </a:lnTo>
                  <a:lnTo>
                    <a:pt x="106337" y="397776"/>
                  </a:lnTo>
                  <a:lnTo>
                    <a:pt x="106603" y="398780"/>
                  </a:lnTo>
                  <a:lnTo>
                    <a:pt x="106692" y="399656"/>
                  </a:lnTo>
                  <a:lnTo>
                    <a:pt x="106756" y="400545"/>
                  </a:lnTo>
                  <a:lnTo>
                    <a:pt x="107124" y="400621"/>
                  </a:lnTo>
                  <a:lnTo>
                    <a:pt x="107937" y="400748"/>
                  </a:lnTo>
                  <a:lnTo>
                    <a:pt x="108496" y="400316"/>
                  </a:lnTo>
                  <a:lnTo>
                    <a:pt x="109029" y="399821"/>
                  </a:lnTo>
                  <a:lnTo>
                    <a:pt x="109512" y="399224"/>
                  </a:lnTo>
                  <a:close/>
                </a:path>
                <a:path w="836929" h="528954">
                  <a:moveTo>
                    <a:pt x="109702" y="377774"/>
                  </a:moveTo>
                  <a:lnTo>
                    <a:pt x="109639" y="377583"/>
                  </a:lnTo>
                  <a:lnTo>
                    <a:pt x="109537" y="377393"/>
                  </a:lnTo>
                  <a:lnTo>
                    <a:pt x="109423" y="377177"/>
                  </a:lnTo>
                  <a:lnTo>
                    <a:pt x="109296" y="377253"/>
                  </a:lnTo>
                  <a:lnTo>
                    <a:pt x="109397" y="377444"/>
                  </a:lnTo>
                  <a:lnTo>
                    <a:pt x="109550" y="377609"/>
                  </a:lnTo>
                  <a:lnTo>
                    <a:pt x="109702" y="377774"/>
                  </a:lnTo>
                  <a:close/>
                </a:path>
                <a:path w="836929" h="528954">
                  <a:moveTo>
                    <a:pt x="114731" y="408990"/>
                  </a:moveTo>
                  <a:lnTo>
                    <a:pt x="114642" y="408825"/>
                  </a:lnTo>
                  <a:lnTo>
                    <a:pt x="114477" y="408508"/>
                  </a:lnTo>
                  <a:lnTo>
                    <a:pt x="114439" y="408787"/>
                  </a:lnTo>
                  <a:lnTo>
                    <a:pt x="114427" y="409041"/>
                  </a:lnTo>
                  <a:lnTo>
                    <a:pt x="114414" y="409308"/>
                  </a:lnTo>
                  <a:lnTo>
                    <a:pt x="114617" y="409092"/>
                  </a:lnTo>
                  <a:close/>
                </a:path>
                <a:path w="836929" h="528954">
                  <a:moveTo>
                    <a:pt x="118973" y="392938"/>
                  </a:moveTo>
                  <a:lnTo>
                    <a:pt x="117144" y="391299"/>
                  </a:lnTo>
                  <a:lnTo>
                    <a:pt x="116179" y="391617"/>
                  </a:lnTo>
                  <a:lnTo>
                    <a:pt x="115277" y="391947"/>
                  </a:lnTo>
                  <a:lnTo>
                    <a:pt x="114223" y="392252"/>
                  </a:lnTo>
                  <a:lnTo>
                    <a:pt x="114020" y="392087"/>
                  </a:lnTo>
                  <a:lnTo>
                    <a:pt x="113830" y="391998"/>
                  </a:lnTo>
                  <a:lnTo>
                    <a:pt x="113944" y="391350"/>
                  </a:lnTo>
                  <a:lnTo>
                    <a:pt x="114160" y="390702"/>
                  </a:lnTo>
                  <a:lnTo>
                    <a:pt x="114236" y="390067"/>
                  </a:lnTo>
                  <a:lnTo>
                    <a:pt x="112382" y="389674"/>
                  </a:lnTo>
                  <a:lnTo>
                    <a:pt x="112179" y="390575"/>
                  </a:lnTo>
                  <a:lnTo>
                    <a:pt x="111671" y="394004"/>
                  </a:lnTo>
                  <a:lnTo>
                    <a:pt x="111633" y="394246"/>
                  </a:lnTo>
                  <a:lnTo>
                    <a:pt x="111747" y="395376"/>
                  </a:lnTo>
                  <a:lnTo>
                    <a:pt x="114642" y="394360"/>
                  </a:lnTo>
                  <a:lnTo>
                    <a:pt x="116636" y="393623"/>
                  </a:lnTo>
                  <a:lnTo>
                    <a:pt x="118008" y="393839"/>
                  </a:lnTo>
                  <a:lnTo>
                    <a:pt x="118973" y="392938"/>
                  </a:lnTo>
                  <a:close/>
                </a:path>
                <a:path w="836929" h="528954">
                  <a:moveTo>
                    <a:pt x="120065" y="407454"/>
                  </a:moveTo>
                  <a:lnTo>
                    <a:pt x="119773" y="406692"/>
                  </a:lnTo>
                  <a:lnTo>
                    <a:pt x="119583" y="406654"/>
                  </a:lnTo>
                  <a:lnTo>
                    <a:pt x="119113" y="406603"/>
                  </a:lnTo>
                  <a:lnTo>
                    <a:pt x="118618" y="406755"/>
                  </a:lnTo>
                  <a:lnTo>
                    <a:pt x="118122" y="406831"/>
                  </a:lnTo>
                  <a:lnTo>
                    <a:pt x="118262" y="407225"/>
                  </a:lnTo>
                  <a:lnTo>
                    <a:pt x="118643" y="408241"/>
                  </a:lnTo>
                  <a:lnTo>
                    <a:pt x="119227" y="407936"/>
                  </a:lnTo>
                  <a:lnTo>
                    <a:pt x="119659" y="407797"/>
                  </a:lnTo>
                  <a:lnTo>
                    <a:pt x="120065" y="407454"/>
                  </a:lnTo>
                  <a:close/>
                </a:path>
                <a:path w="836929" h="528954">
                  <a:moveTo>
                    <a:pt x="150685" y="275221"/>
                  </a:moveTo>
                  <a:lnTo>
                    <a:pt x="143471" y="278345"/>
                  </a:lnTo>
                  <a:lnTo>
                    <a:pt x="144818" y="279641"/>
                  </a:lnTo>
                  <a:lnTo>
                    <a:pt x="146253" y="280809"/>
                  </a:lnTo>
                  <a:lnTo>
                    <a:pt x="147866" y="281533"/>
                  </a:lnTo>
                  <a:lnTo>
                    <a:pt x="150685" y="275221"/>
                  </a:lnTo>
                  <a:close/>
                </a:path>
                <a:path w="836929" h="528954">
                  <a:moveTo>
                    <a:pt x="168236" y="460590"/>
                  </a:moveTo>
                  <a:lnTo>
                    <a:pt x="167754" y="460781"/>
                  </a:lnTo>
                  <a:lnTo>
                    <a:pt x="167335" y="460946"/>
                  </a:lnTo>
                  <a:lnTo>
                    <a:pt x="166941" y="461098"/>
                  </a:lnTo>
                  <a:lnTo>
                    <a:pt x="167741" y="461543"/>
                  </a:lnTo>
                  <a:lnTo>
                    <a:pt x="168046" y="460959"/>
                  </a:lnTo>
                  <a:lnTo>
                    <a:pt x="168236" y="460590"/>
                  </a:lnTo>
                  <a:close/>
                </a:path>
                <a:path w="836929" h="528954">
                  <a:moveTo>
                    <a:pt x="171069" y="452869"/>
                  </a:moveTo>
                  <a:lnTo>
                    <a:pt x="169049" y="452526"/>
                  </a:lnTo>
                  <a:lnTo>
                    <a:pt x="168033" y="452361"/>
                  </a:lnTo>
                  <a:lnTo>
                    <a:pt x="168249" y="452628"/>
                  </a:lnTo>
                  <a:lnTo>
                    <a:pt x="168490" y="452843"/>
                  </a:lnTo>
                  <a:lnTo>
                    <a:pt x="168770" y="452970"/>
                  </a:lnTo>
                  <a:lnTo>
                    <a:pt x="169443" y="453301"/>
                  </a:lnTo>
                  <a:lnTo>
                    <a:pt x="170294" y="453212"/>
                  </a:lnTo>
                  <a:lnTo>
                    <a:pt x="171069" y="452869"/>
                  </a:lnTo>
                  <a:close/>
                </a:path>
                <a:path w="836929" h="528954">
                  <a:moveTo>
                    <a:pt x="173659" y="460082"/>
                  </a:moveTo>
                  <a:lnTo>
                    <a:pt x="173583" y="459587"/>
                  </a:lnTo>
                  <a:lnTo>
                    <a:pt x="173520" y="459041"/>
                  </a:lnTo>
                  <a:lnTo>
                    <a:pt x="173355" y="458406"/>
                  </a:lnTo>
                  <a:lnTo>
                    <a:pt x="172910" y="458317"/>
                  </a:lnTo>
                  <a:lnTo>
                    <a:pt x="172643" y="458800"/>
                  </a:lnTo>
                  <a:lnTo>
                    <a:pt x="172339" y="459282"/>
                  </a:lnTo>
                  <a:lnTo>
                    <a:pt x="172173" y="460044"/>
                  </a:lnTo>
                  <a:lnTo>
                    <a:pt x="172504" y="460375"/>
                  </a:lnTo>
                  <a:lnTo>
                    <a:pt x="172656" y="460667"/>
                  </a:lnTo>
                  <a:lnTo>
                    <a:pt x="173253" y="460324"/>
                  </a:lnTo>
                  <a:lnTo>
                    <a:pt x="173659" y="460082"/>
                  </a:lnTo>
                  <a:close/>
                </a:path>
                <a:path w="836929" h="528954">
                  <a:moveTo>
                    <a:pt x="177177" y="437553"/>
                  </a:moveTo>
                  <a:close/>
                </a:path>
                <a:path w="836929" h="528954">
                  <a:moveTo>
                    <a:pt x="180009" y="462191"/>
                  </a:moveTo>
                  <a:lnTo>
                    <a:pt x="179908" y="461530"/>
                  </a:lnTo>
                  <a:lnTo>
                    <a:pt x="179870" y="460870"/>
                  </a:lnTo>
                  <a:lnTo>
                    <a:pt x="179908" y="460209"/>
                  </a:lnTo>
                  <a:lnTo>
                    <a:pt x="179336" y="461441"/>
                  </a:lnTo>
                  <a:lnTo>
                    <a:pt x="178816" y="462762"/>
                  </a:lnTo>
                  <a:lnTo>
                    <a:pt x="178346" y="464159"/>
                  </a:lnTo>
                  <a:lnTo>
                    <a:pt x="178879" y="463524"/>
                  </a:lnTo>
                  <a:lnTo>
                    <a:pt x="179438" y="462864"/>
                  </a:lnTo>
                  <a:lnTo>
                    <a:pt x="180009" y="462191"/>
                  </a:lnTo>
                  <a:close/>
                </a:path>
                <a:path w="836929" h="528954">
                  <a:moveTo>
                    <a:pt x="181203" y="416763"/>
                  </a:moveTo>
                  <a:lnTo>
                    <a:pt x="181063" y="416356"/>
                  </a:lnTo>
                  <a:lnTo>
                    <a:pt x="181051" y="416052"/>
                  </a:lnTo>
                  <a:lnTo>
                    <a:pt x="180746" y="416179"/>
                  </a:lnTo>
                  <a:lnTo>
                    <a:pt x="180340" y="416229"/>
                  </a:lnTo>
                  <a:lnTo>
                    <a:pt x="180035" y="416661"/>
                  </a:lnTo>
                  <a:lnTo>
                    <a:pt x="180149" y="417055"/>
                  </a:lnTo>
                  <a:lnTo>
                    <a:pt x="180136" y="417372"/>
                  </a:lnTo>
                  <a:lnTo>
                    <a:pt x="180454" y="417233"/>
                  </a:lnTo>
                  <a:lnTo>
                    <a:pt x="180860" y="417156"/>
                  </a:lnTo>
                  <a:lnTo>
                    <a:pt x="181063" y="416928"/>
                  </a:lnTo>
                  <a:lnTo>
                    <a:pt x="181203" y="416763"/>
                  </a:lnTo>
                  <a:close/>
                </a:path>
                <a:path w="836929" h="528954">
                  <a:moveTo>
                    <a:pt x="181279" y="447598"/>
                  </a:moveTo>
                  <a:lnTo>
                    <a:pt x="180543" y="446366"/>
                  </a:lnTo>
                  <a:lnTo>
                    <a:pt x="179933" y="444614"/>
                  </a:lnTo>
                  <a:lnTo>
                    <a:pt x="179031" y="446430"/>
                  </a:lnTo>
                  <a:lnTo>
                    <a:pt x="179070" y="447687"/>
                  </a:lnTo>
                  <a:lnTo>
                    <a:pt x="180149" y="449249"/>
                  </a:lnTo>
                  <a:lnTo>
                    <a:pt x="181279" y="447598"/>
                  </a:lnTo>
                  <a:close/>
                </a:path>
                <a:path w="836929" h="528954">
                  <a:moveTo>
                    <a:pt x="182968" y="433184"/>
                  </a:moveTo>
                  <a:lnTo>
                    <a:pt x="182841" y="431025"/>
                  </a:lnTo>
                  <a:lnTo>
                    <a:pt x="182206" y="431342"/>
                  </a:lnTo>
                  <a:lnTo>
                    <a:pt x="181737" y="431812"/>
                  </a:lnTo>
                  <a:lnTo>
                    <a:pt x="181432" y="432358"/>
                  </a:lnTo>
                  <a:lnTo>
                    <a:pt x="181914" y="432612"/>
                  </a:lnTo>
                  <a:lnTo>
                    <a:pt x="182410" y="432879"/>
                  </a:lnTo>
                  <a:lnTo>
                    <a:pt x="182968" y="433184"/>
                  </a:lnTo>
                  <a:close/>
                </a:path>
                <a:path w="836929" h="528954">
                  <a:moveTo>
                    <a:pt x="184886" y="456590"/>
                  </a:moveTo>
                  <a:lnTo>
                    <a:pt x="183680" y="454736"/>
                  </a:lnTo>
                  <a:lnTo>
                    <a:pt x="182930" y="455409"/>
                  </a:lnTo>
                  <a:lnTo>
                    <a:pt x="182257" y="456222"/>
                  </a:lnTo>
                  <a:lnTo>
                    <a:pt x="181635" y="457123"/>
                  </a:lnTo>
                  <a:lnTo>
                    <a:pt x="183413" y="457187"/>
                  </a:lnTo>
                  <a:lnTo>
                    <a:pt x="184378" y="457225"/>
                  </a:lnTo>
                  <a:lnTo>
                    <a:pt x="184531" y="457009"/>
                  </a:lnTo>
                  <a:lnTo>
                    <a:pt x="184886" y="456590"/>
                  </a:lnTo>
                  <a:close/>
                </a:path>
                <a:path w="836929" h="528954">
                  <a:moveTo>
                    <a:pt x="187096" y="440067"/>
                  </a:moveTo>
                  <a:lnTo>
                    <a:pt x="186867" y="439077"/>
                  </a:lnTo>
                  <a:lnTo>
                    <a:pt x="186563" y="438124"/>
                  </a:lnTo>
                  <a:lnTo>
                    <a:pt x="186080" y="437197"/>
                  </a:lnTo>
                  <a:lnTo>
                    <a:pt x="184721" y="438226"/>
                  </a:lnTo>
                  <a:lnTo>
                    <a:pt x="184099" y="438785"/>
                  </a:lnTo>
                  <a:lnTo>
                    <a:pt x="185381" y="440156"/>
                  </a:lnTo>
                  <a:lnTo>
                    <a:pt x="185940" y="440143"/>
                  </a:lnTo>
                  <a:lnTo>
                    <a:pt x="186524" y="440105"/>
                  </a:lnTo>
                  <a:lnTo>
                    <a:pt x="187096" y="440067"/>
                  </a:lnTo>
                  <a:close/>
                </a:path>
                <a:path w="836929" h="528954">
                  <a:moveTo>
                    <a:pt x="189585" y="435178"/>
                  </a:moveTo>
                  <a:lnTo>
                    <a:pt x="189471" y="434924"/>
                  </a:lnTo>
                  <a:lnTo>
                    <a:pt x="189230" y="434428"/>
                  </a:lnTo>
                  <a:lnTo>
                    <a:pt x="189026" y="434670"/>
                  </a:lnTo>
                  <a:lnTo>
                    <a:pt x="188823" y="434848"/>
                  </a:lnTo>
                  <a:lnTo>
                    <a:pt x="188620" y="435051"/>
                  </a:lnTo>
                  <a:lnTo>
                    <a:pt x="189585" y="435178"/>
                  </a:lnTo>
                  <a:close/>
                </a:path>
                <a:path w="836929" h="528954">
                  <a:moveTo>
                    <a:pt x="193027" y="416674"/>
                  </a:moveTo>
                  <a:lnTo>
                    <a:pt x="192900" y="416598"/>
                  </a:lnTo>
                  <a:lnTo>
                    <a:pt x="193027" y="416674"/>
                  </a:lnTo>
                  <a:close/>
                </a:path>
                <a:path w="836929" h="528954">
                  <a:moveTo>
                    <a:pt x="199402" y="422579"/>
                  </a:moveTo>
                  <a:lnTo>
                    <a:pt x="199047" y="421957"/>
                  </a:lnTo>
                  <a:lnTo>
                    <a:pt x="198589" y="421360"/>
                  </a:lnTo>
                  <a:lnTo>
                    <a:pt x="198310" y="421093"/>
                  </a:lnTo>
                  <a:lnTo>
                    <a:pt x="197561" y="420370"/>
                  </a:lnTo>
                  <a:lnTo>
                    <a:pt x="196545" y="419404"/>
                  </a:lnTo>
                  <a:lnTo>
                    <a:pt x="196519" y="420611"/>
                  </a:lnTo>
                  <a:lnTo>
                    <a:pt x="196189" y="421093"/>
                  </a:lnTo>
                  <a:lnTo>
                    <a:pt x="196088" y="420966"/>
                  </a:lnTo>
                  <a:lnTo>
                    <a:pt x="195935" y="420852"/>
                  </a:lnTo>
                  <a:lnTo>
                    <a:pt x="196037" y="420522"/>
                  </a:lnTo>
                  <a:lnTo>
                    <a:pt x="196164" y="420370"/>
                  </a:lnTo>
                  <a:lnTo>
                    <a:pt x="196507" y="420497"/>
                  </a:lnTo>
                  <a:lnTo>
                    <a:pt x="196519" y="419392"/>
                  </a:lnTo>
                  <a:lnTo>
                    <a:pt x="195745" y="418680"/>
                  </a:lnTo>
                  <a:lnTo>
                    <a:pt x="194805" y="418642"/>
                  </a:lnTo>
                  <a:lnTo>
                    <a:pt x="193929" y="418490"/>
                  </a:lnTo>
                  <a:lnTo>
                    <a:pt x="193319" y="417703"/>
                  </a:lnTo>
                  <a:lnTo>
                    <a:pt x="193446" y="418096"/>
                  </a:lnTo>
                  <a:lnTo>
                    <a:pt x="194259" y="421678"/>
                  </a:lnTo>
                  <a:lnTo>
                    <a:pt x="196202" y="424332"/>
                  </a:lnTo>
                  <a:lnTo>
                    <a:pt x="198361" y="426935"/>
                  </a:lnTo>
                  <a:lnTo>
                    <a:pt x="198869" y="425183"/>
                  </a:lnTo>
                  <a:lnTo>
                    <a:pt x="199123" y="422884"/>
                  </a:lnTo>
                  <a:lnTo>
                    <a:pt x="199237" y="422706"/>
                  </a:lnTo>
                  <a:lnTo>
                    <a:pt x="199402" y="422579"/>
                  </a:lnTo>
                  <a:close/>
                </a:path>
                <a:path w="836929" h="528954">
                  <a:moveTo>
                    <a:pt x="202031" y="342747"/>
                  </a:moveTo>
                  <a:lnTo>
                    <a:pt x="201904" y="342582"/>
                  </a:lnTo>
                  <a:lnTo>
                    <a:pt x="201676" y="342607"/>
                  </a:lnTo>
                  <a:lnTo>
                    <a:pt x="201523" y="342595"/>
                  </a:lnTo>
                  <a:lnTo>
                    <a:pt x="201510" y="342760"/>
                  </a:lnTo>
                  <a:lnTo>
                    <a:pt x="201536" y="342963"/>
                  </a:lnTo>
                  <a:lnTo>
                    <a:pt x="201612" y="343141"/>
                  </a:lnTo>
                  <a:lnTo>
                    <a:pt x="201828" y="343090"/>
                  </a:lnTo>
                  <a:lnTo>
                    <a:pt x="201968" y="343103"/>
                  </a:lnTo>
                  <a:lnTo>
                    <a:pt x="201980" y="342950"/>
                  </a:lnTo>
                  <a:lnTo>
                    <a:pt x="202031" y="342747"/>
                  </a:lnTo>
                  <a:close/>
                </a:path>
                <a:path w="836929" h="528954">
                  <a:moveTo>
                    <a:pt x="204076" y="438124"/>
                  </a:moveTo>
                  <a:lnTo>
                    <a:pt x="203123" y="435686"/>
                  </a:lnTo>
                  <a:lnTo>
                    <a:pt x="202209" y="433311"/>
                  </a:lnTo>
                  <a:lnTo>
                    <a:pt x="201206" y="435241"/>
                  </a:lnTo>
                  <a:lnTo>
                    <a:pt x="198831" y="435686"/>
                  </a:lnTo>
                  <a:lnTo>
                    <a:pt x="199364" y="433514"/>
                  </a:lnTo>
                  <a:lnTo>
                    <a:pt x="199301" y="431342"/>
                  </a:lnTo>
                  <a:lnTo>
                    <a:pt x="199021" y="430377"/>
                  </a:lnTo>
                  <a:lnTo>
                    <a:pt x="198310" y="427812"/>
                  </a:lnTo>
                  <a:lnTo>
                    <a:pt x="198310" y="427126"/>
                  </a:lnTo>
                  <a:lnTo>
                    <a:pt x="197154" y="427710"/>
                  </a:lnTo>
                  <a:lnTo>
                    <a:pt x="195872" y="428421"/>
                  </a:lnTo>
                  <a:lnTo>
                    <a:pt x="194576" y="429082"/>
                  </a:lnTo>
                  <a:lnTo>
                    <a:pt x="194830" y="429094"/>
                  </a:lnTo>
                  <a:lnTo>
                    <a:pt x="194983" y="429145"/>
                  </a:lnTo>
                  <a:lnTo>
                    <a:pt x="195275" y="429387"/>
                  </a:lnTo>
                  <a:lnTo>
                    <a:pt x="195287" y="430377"/>
                  </a:lnTo>
                  <a:lnTo>
                    <a:pt x="194767" y="430263"/>
                  </a:lnTo>
                  <a:lnTo>
                    <a:pt x="194322" y="430187"/>
                  </a:lnTo>
                  <a:lnTo>
                    <a:pt x="193852" y="429996"/>
                  </a:lnTo>
                  <a:lnTo>
                    <a:pt x="193929" y="429285"/>
                  </a:lnTo>
                  <a:lnTo>
                    <a:pt x="194221" y="429133"/>
                  </a:lnTo>
                  <a:lnTo>
                    <a:pt x="194360" y="429094"/>
                  </a:lnTo>
                  <a:lnTo>
                    <a:pt x="194500" y="429094"/>
                  </a:lnTo>
                  <a:lnTo>
                    <a:pt x="188607" y="423113"/>
                  </a:lnTo>
                  <a:lnTo>
                    <a:pt x="188455" y="421805"/>
                  </a:lnTo>
                  <a:lnTo>
                    <a:pt x="187591" y="423697"/>
                  </a:lnTo>
                  <a:lnTo>
                    <a:pt x="186753" y="425678"/>
                  </a:lnTo>
                  <a:lnTo>
                    <a:pt x="185801" y="427812"/>
                  </a:lnTo>
                  <a:lnTo>
                    <a:pt x="186791" y="428675"/>
                  </a:lnTo>
                  <a:lnTo>
                    <a:pt x="189522" y="431342"/>
                  </a:lnTo>
                  <a:lnTo>
                    <a:pt x="191681" y="433514"/>
                  </a:lnTo>
                  <a:lnTo>
                    <a:pt x="193217" y="436029"/>
                  </a:lnTo>
                  <a:lnTo>
                    <a:pt x="194437" y="436448"/>
                  </a:lnTo>
                  <a:lnTo>
                    <a:pt x="195605" y="437019"/>
                  </a:lnTo>
                  <a:lnTo>
                    <a:pt x="198170" y="438873"/>
                  </a:lnTo>
                  <a:lnTo>
                    <a:pt x="199745" y="439712"/>
                  </a:lnTo>
                  <a:lnTo>
                    <a:pt x="201447" y="440182"/>
                  </a:lnTo>
                  <a:lnTo>
                    <a:pt x="203301" y="438962"/>
                  </a:lnTo>
                  <a:lnTo>
                    <a:pt x="204076" y="438124"/>
                  </a:lnTo>
                  <a:close/>
                </a:path>
                <a:path w="836929" h="528954">
                  <a:moveTo>
                    <a:pt x="209448" y="437400"/>
                  </a:moveTo>
                  <a:lnTo>
                    <a:pt x="208724" y="436905"/>
                  </a:lnTo>
                  <a:lnTo>
                    <a:pt x="208089" y="436575"/>
                  </a:lnTo>
                  <a:lnTo>
                    <a:pt x="207581" y="436181"/>
                  </a:lnTo>
                  <a:lnTo>
                    <a:pt x="203187" y="440512"/>
                  </a:lnTo>
                  <a:lnTo>
                    <a:pt x="203708" y="440575"/>
                  </a:lnTo>
                  <a:lnTo>
                    <a:pt x="204241" y="440613"/>
                  </a:lnTo>
                  <a:lnTo>
                    <a:pt x="204800" y="440601"/>
                  </a:lnTo>
                  <a:lnTo>
                    <a:pt x="209448" y="437400"/>
                  </a:lnTo>
                  <a:close/>
                </a:path>
                <a:path w="836929" h="528954">
                  <a:moveTo>
                    <a:pt x="211226" y="346976"/>
                  </a:moveTo>
                  <a:lnTo>
                    <a:pt x="210883" y="345465"/>
                  </a:lnTo>
                  <a:lnTo>
                    <a:pt x="209969" y="344970"/>
                  </a:lnTo>
                  <a:lnTo>
                    <a:pt x="208661" y="345122"/>
                  </a:lnTo>
                  <a:lnTo>
                    <a:pt x="208102" y="345186"/>
                  </a:lnTo>
                  <a:lnTo>
                    <a:pt x="207556" y="345338"/>
                  </a:lnTo>
                  <a:lnTo>
                    <a:pt x="206019" y="345617"/>
                  </a:lnTo>
                  <a:lnTo>
                    <a:pt x="207048" y="346621"/>
                  </a:lnTo>
                  <a:lnTo>
                    <a:pt x="207467" y="347268"/>
                  </a:lnTo>
                  <a:lnTo>
                    <a:pt x="210197" y="348576"/>
                  </a:lnTo>
                  <a:lnTo>
                    <a:pt x="211226" y="347243"/>
                  </a:lnTo>
                  <a:lnTo>
                    <a:pt x="211226" y="346976"/>
                  </a:lnTo>
                  <a:close/>
                </a:path>
                <a:path w="836929" h="528954">
                  <a:moveTo>
                    <a:pt x="212521" y="414007"/>
                  </a:moveTo>
                  <a:lnTo>
                    <a:pt x="211442" y="412254"/>
                  </a:lnTo>
                  <a:lnTo>
                    <a:pt x="211112" y="411734"/>
                  </a:lnTo>
                  <a:lnTo>
                    <a:pt x="210832" y="411187"/>
                  </a:lnTo>
                  <a:lnTo>
                    <a:pt x="210591" y="410654"/>
                  </a:lnTo>
                  <a:lnTo>
                    <a:pt x="207721" y="413219"/>
                  </a:lnTo>
                  <a:lnTo>
                    <a:pt x="207987" y="413219"/>
                  </a:lnTo>
                  <a:lnTo>
                    <a:pt x="208254" y="413232"/>
                  </a:lnTo>
                  <a:lnTo>
                    <a:pt x="208508" y="413232"/>
                  </a:lnTo>
                  <a:lnTo>
                    <a:pt x="209219" y="414362"/>
                  </a:lnTo>
                  <a:lnTo>
                    <a:pt x="210007" y="415366"/>
                  </a:lnTo>
                  <a:lnTo>
                    <a:pt x="210858" y="416306"/>
                  </a:lnTo>
                  <a:lnTo>
                    <a:pt x="211493" y="416306"/>
                  </a:lnTo>
                  <a:lnTo>
                    <a:pt x="212521" y="414223"/>
                  </a:lnTo>
                  <a:lnTo>
                    <a:pt x="212521" y="414007"/>
                  </a:lnTo>
                  <a:close/>
                </a:path>
                <a:path w="836929" h="528954">
                  <a:moveTo>
                    <a:pt x="213029" y="393966"/>
                  </a:moveTo>
                  <a:lnTo>
                    <a:pt x="212090" y="393077"/>
                  </a:lnTo>
                  <a:lnTo>
                    <a:pt x="211010" y="393128"/>
                  </a:lnTo>
                  <a:lnTo>
                    <a:pt x="209918" y="393687"/>
                  </a:lnTo>
                  <a:lnTo>
                    <a:pt x="208381" y="394462"/>
                  </a:lnTo>
                  <a:lnTo>
                    <a:pt x="207149" y="396011"/>
                  </a:lnTo>
                  <a:lnTo>
                    <a:pt x="204762" y="395351"/>
                  </a:lnTo>
                  <a:lnTo>
                    <a:pt x="204152" y="392887"/>
                  </a:lnTo>
                  <a:lnTo>
                    <a:pt x="201968" y="391680"/>
                  </a:lnTo>
                  <a:lnTo>
                    <a:pt x="199136" y="389953"/>
                  </a:lnTo>
                  <a:lnTo>
                    <a:pt x="198716" y="389547"/>
                  </a:lnTo>
                  <a:lnTo>
                    <a:pt x="198475" y="389077"/>
                  </a:lnTo>
                  <a:lnTo>
                    <a:pt x="197815" y="388810"/>
                  </a:lnTo>
                  <a:lnTo>
                    <a:pt x="197485" y="388708"/>
                  </a:lnTo>
                  <a:lnTo>
                    <a:pt x="197116" y="388200"/>
                  </a:lnTo>
                  <a:lnTo>
                    <a:pt x="196723" y="387743"/>
                  </a:lnTo>
                  <a:lnTo>
                    <a:pt x="196303" y="387324"/>
                  </a:lnTo>
                  <a:lnTo>
                    <a:pt x="196342" y="388035"/>
                  </a:lnTo>
                  <a:lnTo>
                    <a:pt x="196519" y="389216"/>
                  </a:lnTo>
                  <a:lnTo>
                    <a:pt x="196799" y="390029"/>
                  </a:lnTo>
                  <a:lnTo>
                    <a:pt x="197726" y="391375"/>
                  </a:lnTo>
                  <a:lnTo>
                    <a:pt x="198031" y="391947"/>
                  </a:lnTo>
                  <a:lnTo>
                    <a:pt x="198285" y="392518"/>
                  </a:lnTo>
                  <a:lnTo>
                    <a:pt x="199402" y="393369"/>
                  </a:lnTo>
                  <a:lnTo>
                    <a:pt x="200317" y="392391"/>
                  </a:lnTo>
                  <a:lnTo>
                    <a:pt x="202120" y="392582"/>
                  </a:lnTo>
                  <a:lnTo>
                    <a:pt x="202780" y="393509"/>
                  </a:lnTo>
                  <a:lnTo>
                    <a:pt x="202412" y="395033"/>
                  </a:lnTo>
                  <a:lnTo>
                    <a:pt x="200304" y="394106"/>
                  </a:lnTo>
                  <a:lnTo>
                    <a:pt x="201091" y="394766"/>
                  </a:lnTo>
                  <a:lnTo>
                    <a:pt x="201866" y="395465"/>
                  </a:lnTo>
                  <a:lnTo>
                    <a:pt x="202603" y="396214"/>
                  </a:lnTo>
                  <a:lnTo>
                    <a:pt x="202577" y="395338"/>
                  </a:lnTo>
                  <a:lnTo>
                    <a:pt x="203314" y="395833"/>
                  </a:lnTo>
                  <a:lnTo>
                    <a:pt x="204076" y="396278"/>
                  </a:lnTo>
                  <a:lnTo>
                    <a:pt x="205066" y="397129"/>
                  </a:lnTo>
                  <a:lnTo>
                    <a:pt x="205562" y="398068"/>
                  </a:lnTo>
                  <a:lnTo>
                    <a:pt x="206400" y="398297"/>
                  </a:lnTo>
                  <a:lnTo>
                    <a:pt x="207264" y="398348"/>
                  </a:lnTo>
                  <a:lnTo>
                    <a:pt x="208140" y="398208"/>
                  </a:lnTo>
                  <a:lnTo>
                    <a:pt x="209423" y="396443"/>
                  </a:lnTo>
                  <a:lnTo>
                    <a:pt x="211061" y="395071"/>
                  </a:lnTo>
                  <a:lnTo>
                    <a:pt x="213029" y="393966"/>
                  </a:lnTo>
                  <a:close/>
                </a:path>
                <a:path w="836929" h="528954">
                  <a:moveTo>
                    <a:pt x="213702" y="338696"/>
                  </a:moveTo>
                  <a:lnTo>
                    <a:pt x="213309" y="334721"/>
                  </a:lnTo>
                  <a:lnTo>
                    <a:pt x="211785" y="331546"/>
                  </a:lnTo>
                  <a:lnTo>
                    <a:pt x="207378" y="332981"/>
                  </a:lnTo>
                  <a:lnTo>
                    <a:pt x="207746" y="328917"/>
                  </a:lnTo>
                  <a:lnTo>
                    <a:pt x="206413" y="328561"/>
                  </a:lnTo>
                  <a:lnTo>
                    <a:pt x="205714" y="329463"/>
                  </a:lnTo>
                  <a:lnTo>
                    <a:pt x="205130" y="330454"/>
                  </a:lnTo>
                  <a:lnTo>
                    <a:pt x="204076" y="332422"/>
                  </a:lnTo>
                  <a:lnTo>
                    <a:pt x="203517" y="333349"/>
                  </a:lnTo>
                  <a:lnTo>
                    <a:pt x="202895" y="334225"/>
                  </a:lnTo>
                  <a:lnTo>
                    <a:pt x="204343" y="333743"/>
                  </a:lnTo>
                  <a:lnTo>
                    <a:pt x="205663" y="332473"/>
                  </a:lnTo>
                  <a:lnTo>
                    <a:pt x="207200" y="332397"/>
                  </a:lnTo>
                  <a:lnTo>
                    <a:pt x="207530" y="333768"/>
                  </a:lnTo>
                  <a:lnTo>
                    <a:pt x="207645" y="335000"/>
                  </a:lnTo>
                  <a:lnTo>
                    <a:pt x="208521" y="336854"/>
                  </a:lnTo>
                  <a:lnTo>
                    <a:pt x="209270" y="337718"/>
                  </a:lnTo>
                  <a:lnTo>
                    <a:pt x="211010" y="338518"/>
                  </a:lnTo>
                  <a:lnTo>
                    <a:pt x="212191" y="338455"/>
                  </a:lnTo>
                  <a:lnTo>
                    <a:pt x="213702" y="338696"/>
                  </a:lnTo>
                  <a:close/>
                </a:path>
                <a:path w="836929" h="528954">
                  <a:moveTo>
                    <a:pt x="222389" y="402348"/>
                  </a:moveTo>
                  <a:lnTo>
                    <a:pt x="222148" y="401535"/>
                  </a:lnTo>
                  <a:lnTo>
                    <a:pt x="221576" y="400875"/>
                  </a:lnTo>
                  <a:lnTo>
                    <a:pt x="218592" y="403529"/>
                  </a:lnTo>
                  <a:lnTo>
                    <a:pt x="218909" y="403707"/>
                  </a:lnTo>
                  <a:lnTo>
                    <a:pt x="219265" y="403834"/>
                  </a:lnTo>
                  <a:lnTo>
                    <a:pt x="220408" y="403860"/>
                  </a:lnTo>
                  <a:lnTo>
                    <a:pt x="221449" y="403694"/>
                  </a:lnTo>
                  <a:lnTo>
                    <a:pt x="221780" y="403199"/>
                  </a:lnTo>
                  <a:lnTo>
                    <a:pt x="222389" y="402348"/>
                  </a:lnTo>
                  <a:close/>
                </a:path>
                <a:path w="836929" h="528954">
                  <a:moveTo>
                    <a:pt x="224904" y="410514"/>
                  </a:moveTo>
                  <a:lnTo>
                    <a:pt x="224129" y="409676"/>
                  </a:lnTo>
                  <a:lnTo>
                    <a:pt x="223354" y="408990"/>
                  </a:lnTo>
                  <a:lnTo>
                    <a:pt x="220103" y="408152"/>
                  </a:lnTo>
                  <a:lnTo>
                    <a:pt x="218935" y="406895"/>
                  </a:lnTo>
                  <a:lnTo>
                    <a:pt x="217665" y="405041"/>
                  </a:lnTo>
                  <a:lnTo>
                    <a:pt x="217220" y="405168"/>
                  </a:lnTo>
                  <a:lnTo>
                    <a:pt x="216674" y="405244"/>
                  </a:lnTo>
                  <a:lnTo>
                    <a:pt x="216319" y="405574"/>
                  </a:lnTo>
                  <a:lnTo>
                    <a:pt x="215468" y="409244"/>
                  </a:lnTo>
                  <a:lnTo>
                    <a:pt x="217436" y="410476"/>
                  </a:lnTo>
                  <a:lnTo>
                    <a:pt x="218859" y="411822"/>
                  </a:lnTo>
                  <a:lnTo>
                    <a:pt x="219837" y="413270"/>
                  </a:lnTo>
                  <a:lnTo>
                    <a:pt x="224904" y="410514"/>
                  </a:lnTo>
                  <a:close/>
                </a:path>
                <a:path w="836929" h="528954">
                  <a:moveTo>
                    <a:pt x="238912" y="435292"/>
                  </a:moveTo>
                  <a:lnTo>
                    <a:pt x="230873" y="435292"/>
                  </a:lnTo>
                  <a:lnTo>
                    <a:pt x="230657" y="435292"/>
                  </a:lnTo>
                  <a:lnTo>
                    <a:pt x="230454" y="435368"/>
                  </a:lnTo>
                  <a:lnTo>
                    <a:pt x="229971" y="435165"/>
                  </a:lnTo>
                  <a:lnTo>
                    <a:pt x="228485" y="434619"/>
                  </a:lnTo>
                  <a:lnTo>
                    <a:pt x="228384" y="436854"/>
                  </a:lnTo>
                  <a:lnTo>
                    <a:pt x="227914" y="437489"/>
                  </a:lnTo>
                  <a:lnTo>
                    <a:pt x="227584" y="438251"/>
                  </a:lnTo>
                  <a:lnTo>
                    <a:pt x="227444" y="439039"/>
                  </a:lnTo>
                  <a:lnTo>
                    <a:pt x="228092" y="438759"/>
                  </a:lnTo>
                  <a:lnTo>
                    <a:pt x="229565" y="438010"/>
                  </a:lnTo>
                  <a:lnTo>
                    <a:pt x="230632" y="437286"/>
                  </a:lnTo>
                  <a:lnTo>
                    <a:pt x="231724" y="436181"/>
                  </a:lnTo>
                  <a:lnTo>
                    <a:pt x="232168" y="435889"/>
                  </a:lnTo>
                  <a:lnTo>
                    <a:pt x="232537" y="435724"/>
                  </a:lnTo>
                  <a:lnTo>
                    <a:pt x="233235" y="435495"/>
                  </a:lnTo>
                  <a:lnTo>
                    <a:pt x="234099" y="435635"/>
                  </a:lnTo>
                  <a:lnTo>
                    <a:pt x="234924" y="436613"/>
                  </a:lnTo>
                  <a:lnTo>
                    <a:pt x="238328" y="437781"/>
                  </a:lnTo>
                  <a:lnTo>
                    <a:pt x="238823" y="436613"/>
                  </a:lnTo>
                  <a:lnTo>
                    <a:pt x="238899" y="435495"/>
                  </a:lnTo>
                  <a:lnTo>
                    <a:pt x="238899" y="435368"/>
                  </a:lnTo>
                  <a:close/>
                </a:path>
                <a:path w="836929" h="528954">
                  <a:moveTo>
                    <a:pt x="244614" y="289445"/>
                  </a:moveTo>
                  <a:lnTo>
                    <a:pt x="244297" y="287693"/>
                  </a:lnTo>
                  <a:lnTo>
                    <a:pt x="243954" y="285711"/>
                  </a:lnTo>
                  <a:lnTo>
                    <a:pt x="243840" y="285064"/>
                  </a:lnTo>
                  <a:lnTo>
                    <a:pt x="243738" y="284226"/>
                  </a:lnTo>
                  <a:lnTo>
                    <a:pt x="240969" y="285711"/>
                  </a:lnTo>
                  <a:lnTo>
                    <a:pt x="239712" y="284200"/>
                  </a:lnTo>
                  <a:lnTo>
                    <a:pt x="239369" y="283794"/>
                  </a:lnTo>
                  <a:lnTo>
                    <a:pt x="239001" y="283171"/>
                  </a:lnTo>
                  <a:lnTo>
                    <a:pt x="241312" y="280111"/>
                  </a:lnTo>
                  <a:lnTo>
                    <a:pt x="241350" y="279615"/>
                  </a:lnTo>
                  <a:lnTo>
                    <a:pt x="241528" y="277317"/>
                  </a:lnTo>
                  <a:lnTo>
                    <a:pt x="241998" y="276339"/>
                  </a:lnTo>
                  <a:lnTo>
                    <a:pt x="242620" y="275094"/>
                  </a:lnTo>
                  <a:lnTo>
                    <a:pt x="242684" y="274967"/>
                  </a:lnTo>
                  <a:lnTo>
                    <a:pt x="242849" y="274612"/>
                  </a:lnTo>
                  <a:lnTo>
                    <a:pt x="243154" y="274078"/>
                  </a:lnTo>
                  <a:lnTo>
                    <a:pt x="241642" y="273304"/>
                  </a:lnTo>
                  <a:lnTo>
                    <a:pt x="241642" y="275094"/>
                  </a:lnTo>
                  <a:lnTo>
                    <a:pt x="241350" y="275501"/>
                  </a:lnTo>
                  <a:lnTo>
                    <a:pt x="241033" y="275869"/>
                  </a:lnTo>
                  <a:lnTo>
                    <a:pt x="240652" y="276212"/>
                  </a:lnTo>
                  <a:lnTo>
                    <a:pt x="240207" y="276225"/>
                  </a:lnTo>
                  <a:lnTo>
                    <a:pt x="239776" y="276339"/>
                  </a:lnTo>
                  <a:lnTo>
                    <a:pt x="238975" y="276098"/>
                  </a:lnTo>
                  <a:lnTo>
                    <a:pt x="238099" y="275780"/>
                  </a:lnTo>
                  <a:lnTo>
                    <a:pt x="241642" y="275094"/>
                  </a:lnTo>
                  <a:lnTo>
                    <a:pt x="241642" y="273304"/>
                  </a:lnTo>
                  <a:lnTo>
                    <a:pt x="237642" y="271208"/>
                  </a:lnTo>
                  <a:lnTo>
                    <a:pt x="236855" y="270814"/>
                  </a:lnTo>
                  <a:lnTo>
                    <a:pt x="235229" y="270014"/>
                  </a:lnTo>
                  <a:lnTo>
                    <a:pt x="234873" y="270535"/>
                  </a:lnTo>
                  <a:lnTo>
                    <a:pt x="234632" y="270814"/>
                  </a:lnTo>
                  <a:lnTo>
                    <a:pt x="234226" y="269760"/>
                  </a:lnTo>
                  <a:lnTo>
                    <a:pt x="233895" y="268643"/>
                  </a:lnTo>
                  <a:lnTo>
                    <a:pt x="233248" y="266966"/>
                  </a:lnTo>
                  <a:lnTo>
                    <a:pt x="232384" y="265264"/>
                  </a:lnTo>
                  <a:lnTo>
                    <a:pt x="231851" y="264464"/>
                  </a:lnTo>
                  <a:lnTo>
                    <a:pt x="226885" y="270154"/>
                  </a:lnTo>
                  <a:lnTo>
                    <a:pt x="231749" y="270154"/>
                  </a:lnTo>
                  <a:lnTo>
                    <a:pt x="234213" y="270357"/>
                  </a:lnTo>
                  <a:lnTo>
                    <a:pt x="234442" y="270840"/>
                  </a:lnTo>
                  <a:lnTo>
                    <a:pt x="234569" y="270891"/>
                  </a:lnTo>
                  <a:lnTo>
                    <a:pt x="232867" y="274561"/>
                  </a:lnTo>
                  <a:lnTo>
                    <a:pt x="232829" y="274967"/>
                  </a:lnTo>
                  <a:lnTo>
                    <a:pt x="232829" y="275717"/>
                  </a:lnTo>
                  <a:lnTo>
                    <a:pt x="232600" y="275742"/>
                  </a:lnTo>
                  <a:lnTo>
                    <a:pt x="232473" y="275780"/>
                  </a:lnTo>
                  <a:lnTo>
                    <a:pt x="232829" y="274967"/>
                  </a:lnTo>
                  <a:lnTo>
                    <a:pt x="232829" y="274548"/>
                  </a:lnTo>
                  <a:lnTo>
                    <a:pt x="232333" y="274231"/>
                  </a:lnTo>
                  <a:lnTo>
                    <a:pt x="232333" y="291350"/>
                  </a:lnTo>
                  <a:lnTo>
                    <a:pt x="231775" y="292608"/>
                  </a:lnTo>
                  <a:lnTo>
                    <a:pt x="230657" y="293065"/>
                  </a:lnTo>
                  <a:lnTo>
                    <a:pt x="229958" y="291160"/>
                  </a:lnTo>
                  <a:lnTo>
                    <a:pt x="229679" y="290449"/>
                  </a:lnTo>
                  <a:lnTo>
                    <a:pt x="229273" y="288823"/>
                  </a:lnTo>
                  <a:lnTo>
                    <a:pt x="229171" y="288378"/>
                  </a:lnTo>
                  <a:lnTo>
                    <a:pt x="229781" y="287693"/>
                  </a:lnTo>
                  <a:lnTo>
                    <a:pt x="231114" y="287693"/>
                  </a:lnTo>
                  <a:lnTo>
                    <a:pt x="231863" y="288150"/>
                  </a:lnTo>
                  <a:lnTo>
                    <a:pt x="232244" y="289445"/>
                  </a:lnTo>
                  <a:lnTo>
                    <a:pt x="232333" y="291350"/>
                  </a:lnTo>
                  <a:lnTo>
                    <a:pt x="232333" y="274231"/>
                  </a:lnTo>
                  <a:lnTo>
                    <a:pt x="231444" y="273672"/>
                  </a:lnTo>
                  <a:lnTo>
                    <a:pt x="231190" y="273519"/>
                  </a:lnTo>
                  <a:lnTo>
                    <a:pt x="230911" y="272872"/>
                  </a:lnTo>
                  <a:lnTo>
                    <a:pt x="230784" y="272021"/>
                  </a:lnTo>
                  <a:lnTo>
                    <a:pt x="229819" y="272008"/>
                  </a:lnTo>
                  <a:lnTo>
                    <a:pt x="229247" y="272021"/>
                  </a:lnTo>
                  <a:lnTo>
                    <a:pt x="229108" y="271843"/>
                  </a:lnTo>
                  <a:lnTo>
                    <a:pt x="228269" y="272199"/>
                  </a:lnTo>
                  <a:lnTo>
                    <a:pt x="227037" y="272872"/>
                  </a:lnTo>
                  <a:lnTo>
                    <a:pt x="227088" y="273126"/>
                  </a:lnTo>
                  <a:lnTo>
                    <a:pt x="225475" y="274612"/>
                  </a:lnTo>
                  <a:lnTo>
                    <a:pt x="224650" y="275386"/>
                  </a:lnTo>
                  <a:lnTo>
                    <a:pt x="223685" y="277368"/>
                  </a:lnTo>
                  <a:lnTo>
                    <a:pt x="224205" y="278409"/>
                  </a:lnTo>
                  <a:lnTo>
                    <a:pt x="225577" y="280771"/>
                  </a:lnTo>
                  <a:lnTo>
                    <a:pt x="227723" y="279933"/>
                  </a:lnTo>
                  <a:lnTo>
                    <a:pt x="228600" y="279615"/>
                  </a:lnTo>
                  <a:lnTo>
                    <a:pt x="229781" y="279933"/>
                  </a:lnTo>
                  <a:lnTo>
                    <a:pt x="229895" y="280771"/>
                  </a:lnTo>
                  <a:lnTo>
                    <a:pt x="229539" y="283527"/>
                  </a:lnTo>
                  <a:lnTo>
                    <a:pt x="228295" y="283578"/>
                  </a:lnTo>
                  <a:lnTo>
                    <a:pt x="227063" y="284162"/>
                  </a:lnTo>
                  <a:lnTo>
                    <a:pt x="221767" y="281559"/>
                  </a:lnTo>
                  <a:lnTo>
                    <a:pt x="220281" y="279933"/>
                  </a:lnTo>
                  <a:lnTo>
                    <a:pt x="219786" y="279412"/>
                  </a:lnTo>
                  <a:lnTo>
                    <a:pt x="219252" y="278904"/>
                  </a:lnTo>
                  <a:lnTo>
                    <a:pt x="206070" y="294043"/>
                  </a:lnTo>
                  <a:lnTo>
                    <a:pt x="206298" y="293852"/>
                  </a:lnTo>
                  <a:lnTo>
                    <a:pt x="207467" y="292608"/>
                  </a:lnTo>
                  <a:lnTo>
                    <a:pt x="208432" y="292138"/>
                  </a:lnTo>
                  <a:lnTo>
                    <a:pt x="209550" y="293116"/>
                  </a:lnTo>
                  <a:lnTo>
                    <a:pt x="209664" y="294119"/>
                  </a:lnTo>
                  <a:lnTo>
                    <a:pt x="211213" y="293331"/>
                  </a:lnTo>
                  <a:lnTo>
                    <a:pt x="212623" y="293116"/>
                  </a:lnTo>
                  <a:lnTo>
                    <a:pt x="214617" y="292138"/>
                  </a:lnTo>
                  <a:lnTo>
                    <a:pt x="215353" y="291782"/>
                  </a:lnTo>
                  <a:lnTo>
                    <a:pt x="217195" y="290144"/>
                  </a:lnTo>
                  <a:lnTo>
                    <a:pt x="218960" y="288823"/>
                  </a:lnTo>
                  <a:lnTo>
                    <a:pt x="219189" y="291160"/>
                  </a:lnTo>
                  <a:lnTo>
                    <a:pt x="219316" y="291604"/>
                  </a:lnTo>
                  <a:lnTo>
                    <a:pt x="220230" y="293903"/>
                  </a:lnTo>
                  <a:lnTo>
                    <a:pt x="223253" y="297078"/>
                  </a:lnTo>
                  <a:lnTo>
                    <a:pt x="224193" y="297840"/>
                  </a:lnTo>
                  <a:lnTo>
                    <a:pt x="225196" y="298462"/>
                  </a:lnTo>
                  <a:lnTo>
                    <a:pt x="222211" y="298805"/>
                  </a:lnTo>
                  <a:lnTo>
                    <a:pt x="221208" y="298894"/>
                  </a:lnTo>
                  <a:lnTo>
                    <a:pt x="220167" y="298323"/>
                  </a:lnTo>
                  <a:lnTo>
                    <a:pt x="218884" y="298119"/>
                  </a:lnTo>
                  <a:lnTo>
                    <a:pt x="217500" y="298653"/>
                  </a:lnTo>
                  <a:lnTo>
                    <a:pt x="217195" y="298894"/>
                  </a:lnTo>
                  <a:lnTo>
                    <a:pt x="216954" y="299199"/>
                  </a:lnTo>
                  <a:lnTo>
                    <a:pt x="215201" y="299262"/>
                  </a:lnTo>
                  <a:lnTo>
                    <a:pt x="213766" y="299250"/>
                  </a:lnTo>
                  <a:lnTo>
                    <a:pt x="212864" y="299148"/>
                  </a:lnTo>
                  <a:lnTo>
                    <a:pt x="212902" y="300355"/>
                  </a:lnTo>
                  <a:lnTo>
                    <a:pt x="208127" y="302323"/>
                  </a:lnTo>
                  <a:lnTo>
                    <a:pt x="207670" y="301421"/>
                  </a:lnTo>
                  <a:lnTo>
                    <a:pt x="206997" y="301713"/>
                  </a:lnTo>
                  <a:lnTo>
                    <a:pt x="206463" y="301777"/>
                  </a:lnTo>
                  <a:lnTo>
                    <a:pt x="205752" y="303301"/>
                  </a:lnTo>
                  <a:lnTo>
                    <a:pt x="193675" y="308267"/>
                  </a:lnTo>
                  <a:lnTo>
                    <a:pt x="192087" y="310083"/>
                  </a:lnTo>
                  <a:lnTo>
                    <a:pt x="192900" y="310108"/>
                  </a:lnTo>
                  <a:lnTo>
                    <a:pt x="204724" y="305650"/>
                  </a:lnTo>
                  <a:lnTo>
                    <a:pt x="203923" y="307873"/>
                  </a:lnTo>
                  <a:lnTo>
                    <a:pt x="203682" y="308711"/>
                  </a:lnTo>
                  <a:lnTo>
                    <a:pt x="206705" y="308305"/>
                  </a:lnTo>
                  <a:lnTo>
                    <a:pt x="209448" y="307975"/>
                  </a:lnTo>
                  <a:lnTo>
                    <a:pt x="211709" y="307733"/>
                  </a:lnTo>
                  <a:lnTo>
                    <a:pt x="215163" y="305650"/>
                  </a:lnTo>
                  <a:lnTo>
                    <a:pt x="216141" y="305066"/>
                  </a:lnTo>
                  <a:lnTo>
                    <a:pt x="212445" y="305409"/>
                  </a:lnTo>
                  <a:lnTo>
                    <a:pt x="209677" y="305562"/>
                  </a:lnTo>
                  <a:lnTo>
                    <a:pt x="207810" y="305587"/>
                  </a:lnTo>
                  <a:lnTo>
                    <a:pt x="208178" y="305104"/>
                  </a:lnTo>
                  <a:lnTo>
                    <a:pt x="208749" y="304088"/>
                  </a:lnTo>
                  <a:lnTo>
                    <a:pt x="208775" y="303466"/>
                  </a:lnTo>
                  <a:lnTo>
                    <a:pt x="210591" y="302945"/>
                  </a:lnTo>
                  <a:lnTo>
                    <a:pt x="212940" y="302323"/>
                  </a:lnTo>
                  <a:lnTo>
                    <a:pt x="216141" y="301561"/>
                  </a:lnTo>
                  <a:lnTo>
                    <a:pt x="216217" y="302729"/>
                  </a:lnTo>
                  <a:lnTo>
                    <a:pt x="216293" y="302958"/>
                  </a:lnTo>
                  <a:lnTo>
                    <a:pt x="216687" y="303834"/>
                  </a:lnTo>
                  <a:lnTo>
                    <a:pt x="216979" y="304114"/>
                  </a:lnTo>
                  <a:lnTo>
                    <a:pt x="217335" y="304342"/>
                  </a:lnTo>
                  <a:lnTo>
                    <a:pt x="218808" y="303466"/>
                  </a:lnTo>
                  <a:lnTo>
                    <a:pt x="218059" y="304685"/>
                  </a:lnTo>
                  <a:lnTo>
                    <a:pt x="218414" y="304800"/>
                  </a:lnTo>
                  <a:lnTo>
                    <a:pt x="218605" y="304838"/>
                  </a:lnTo>
                  <a:lnTo>
                    <a:pt x="217944" y="304901"/>
                  </a:lnTo>
                  <a:lnTo>
                    <a:pt x="217398" y="305841"/>
                  </a:lnTo>
                  <a:lnTo>
                    <a:pt x="216979" y="306641"/>
                  </a:lnTo>
                  <a:lnTo>
                    <a:pt x="216712" y="307340"/>
                  </a:lnTo>
                  <a:lnTo>
                    <a:pt x="217449" y="307314"/>
                  </a:lnTo>
                  <a:lnTo>
                    <a:pt x="217893" y="307352"/>
                  </a:lnTo>
                  <a:lnTo>
                    <a:pt x="218109" y="307746"/>
                  </a:lnTo>
                  <a:lnTo>
                    <a:pt x="220802" y="307314"/>
                  </a:lnTo>
                  <a:lnTo>
                    <a:pt x="223824" y="306832"/>
                  </a:lnTo>
                  <a:lnTo>
                    <a:pt x="230733" y="305409"/>
                  </a:lnTo>
                  <a:lnTo>
                    <a:pt x="234403" y="304609"/>
                  </a:lnTo>
                  <a:lnTo>
                    <a:pt x="238772" y="303644"/>
                  </a:lnTo>
                  <a:lnTo>
                    <a:pt x="240258" y="302958"/>
                  </a:lnTo>
                  <a:lnTo>
                    <a:pt x="234518" y="303288"/>
                  </a:lnTo>
                  <a:lnTo>
                    <a:pt x="220929" y="304609"/>
                  </a:lnTo>
                  <a:lnTo>
                    <a:pt x="222072" y="304088"/>
                  </a:lnTo>
                  <a:lnTo>
                    <a:pt x="222427" y="303466"/>
                  </a:lnTo>
                  <a:lnTo>
                    <a:pt x="222796" y="302856"/>
                  </a:lnTo>
                  <a:lnTo>
                    <a:pt x="222897" y="301764"/>
                  </a:lnTo>
                  <a:lnTo>
                    <a:pt x="222910" y="301523"/>
                  </a:lnTo>
                  <a:lnTo>
                    <a:pt x="222453" y="301764"/>
                  </a:lnTo>
                  <a:lnTo>
                    <a:pt x="222427" y="301561"/>
                  </a:lnTo>
                  <a:lnTo>
                    <a:pt x="222389" y="301320"/>
                  </a:lnTo>
                  <a:lnTo>
                    <a:pt x="222885" y="301015"/>
                  </a:lnTo>
                  <a:lnTo>
                    <a:pt x="222796" y="300609"/>
                  </a:lnTo>
                  <a:lnTo>
                    <a:pt x="222656" y="300316"/>
                  </a:lnTo>
                  <a:lnTo>
                    <a:pt x="222504" y="300101"/>
                  </a:lnTo>
                  <a:lnTo>
                    <a:pt x="226021" y="299313"/>
                  </a:lnTo>
                  <a:lnTo>
                    <a:pt x="225717" y="299313"/>
                  </a:lnTo>
                  <a:lnTo>
                    <a:pt x="226415" y="298894"/>
                  </a:lnTo>
                  <a:lnTo>
                    <a:pt x="236105" y="293065"/>
                  </a:lnTo>
                  <a:lnTo>
                    <a:pt x="240817" y="290233"/>
                  </a:lnTo>
                  <a:lnTo>
                    <a:pt x="239280" y="294640"/>
                  </a:lnTo>
                  <a:lnTo>
                    <a:pt x="238290" y="297078"/>
                  </a:lnTo>
                  <a:lnTo>
                    <a:pt x="238175" y="297332"/>
                  </a:lnTo>
                  <a:lnTo>
                    <a:pt x="241998" y="294347"/>
                  </a:lnTo>
                  <a:lnTo>
                    <a:pt x="244195" y="290233"/>
                  </a:lnTo>
                  <a:lnTo>
                    <a:pt x="244614" y="289445"/>
                  </a:lnTo>
                  <a:close/>
                </a:path>
                <a:path w="836929" h="528954">
                  <a:moveTo>
                    <a:pt x="246202" y="420522"/>
                  </a:moveTo>
                  <a:close/>
                </a:path>
                <a:path w="836929" h="528954">
                  <a:moveTo>
                    <a:pt x="246735" y="421093"/>
                  </a:moveTo>
                  <a:lnTo>
                    <a:pt x="246227" y="420547"/>
                  </a:lnTo>
                  <a:lnTo>
                    <a:pt x="246735" y="421093"/>
                  </a:lnTo>
                  <a:close/>
                </a:path>
                <a:path w="836929" h="528954">
                  <a:moveTo>
                    <a:pt x="252641" y="429171"/>
                  </a:moveTo>
                  <a:lnTo>
                    <a:pt x="250977" y="428853"/>
                  </a:lnTo>
                  <a:lnTo>
                    <a:pt x="249224" y="428650"/>
                  </a:lnTo>
                  <a:lnTo>
                    <a:pt x="248678" y="428498"/>
                  </a:lnTo>
                  <a:lnTo>
                    <a:pt x="246138" y="427761"/>
                  </a:lnTo>
                  <a:lnTo>
                    <a:pt x="245986" y="427723"/>
                  </a:lnTo>
                  <a:lnTo>
                    <a:pt x="245706" y="427164"/>
                  </a:lnTo>
                  <a:lnTo>
                    <a:pt x="245211" y="426123"/>
                  </a:lnTo>
                  <a:lnTo>
                    <a:pt x="245706" y="422922"/>
                  </a:lnTo>
                  <a:lnTo>
                    <a:pt x="246113" y="420497"/>
                  </a:lnTo>
                  <a:lnTo>
                    <a:pt x="245986" y="420306"/>
                  </a:lnTo>
                  <a:lnTo>
                    <a:pt x="245389" y="419658"/>
                  </a:lnTo>
                  <a:lnTo>
                    <a:pt x="244716" y="419087"/>
                  </a:lnTo>
                  <a:lnTo>
                    <a:pt x="244373" y="418211"/>
                  </a:lnTo>
                  <a:lnTo>
                    <a:pt x="244043" y="417334"/>
                  </a:lnTo>
                  <a:lnTo>
                    <a:pt x="244906" y="416687"/>
                  </a:lnTo>
                  <a:lnTo>
                    <a:pt x="246316" y="416750"/>
                  </a:lnTo>
                  <a:lnTo>
                    <a:pt x="246646" y="415683"/>
                  </a:lnTo>
                  <a:lnTo>
                    <a:pt x="246532" y="414858"/>
                  </a:lnTo>
                  <a:lnTo>
                    <a:pt x="243128" y="411518"/>
                  </a:lnTo>
                  <a:lnTo>
                    <a:pt x="242392" y="410984"/>
                  </a:lnTo>
                  <a:lnTo>
                    <a:pt x="241465" y="410311"/>
                  </a:lnTo>
                  <a:lnTo>
                    <a:pt x="241465" y="428244"/>
                  </a:lnTo>
                  <a:lnTo>
                    <a:pt x="241007" y="428498"/>
                  </a:lnTo>
                  <a:lnTo>
                    <a:pt x="241007" y="427875"/>
                  </a:lnTo>
                  <a:lnTo>
                    <a:pt x="241223" y="427837"/>
                  </a:lnTo>
                  <a:lnTo>
                    <a:pt x="241376" y="427761"/>
                  </a:lnTo>
                  <a:lnTo>
                    <a:pt x="241465" y="428244"/>
                  </a:lnTo>
                  <a:lnTo>
                    <a:pt x="241465" y="410311"/>
                  </a:lnTo>
                  <a:lnTo>
                    <a:pt x="240169" y="409346"/>
                  </a:lnTo>
                  <a:lnTo>
                    <a:pt x="238975" y="407327"/>
                  </a:lnTo>
                  <a:lnTo>
                    <a:pt x="238975" y="412610"/>
                  </a:lnTo>
                  <a:lnTo>
                    <a:pt x="231736" y="418211"/>
                  </a:lnTo>
                  <a:lnTo>
                    <a:pt x="231394" y="417677"/>
                  </a:lnTo>
                  <a:lnTo>
                    <a:pt x="231101" y="417385"/>
                  </a:lnTo>
                  <a:lnTo>
                    <a:pt x="230974" y="416750"/>
                  </a:lnTo>
                  <a:lnTo>
                    <a:pt x="230784" y="414705"/>
                  </a:lnTo>
                  <a:lnTo>
                    <a:pt x="232168" y="413562"/>
                  </a:lnTo>
                  <a:lnTo>
                    <a:pt x="233426" y="412305"/>
                  </a:lnTo>
                  <a:lnTo>
                    <a:pt x="235610" y="410984"/>
                  </a:lnTo>
                  <a:lnTo>
                    <a:pt x="236791" y="410984"/>
                  </a:lnTo>
                  <a:lnTo>
                    <a:pt x="238239" y="411340"/>
                  </a:lnTo>
                  <a:lnTo>
                    <a:pt x="238645" y="412216"/>
                  </a:lnTo>
                  <a:lnTo>
                    <a:pt x="238975" y="412610"/>
                  </a:lnTo>
                  <a:lnTo>
                    <a:pt x="238975" y="407327"/>
                  </a:lnTo>
                  <a:lnTo>
                    <a:pt x="238213" y="406019"/>
                  </a:lnTo>
                  <a:lnTo>
                    <a:pt x="226021" y="418020"/>
                  </a:lnTo>
                  <a:lnTo>
                    <a:pt x="226110" y="418211"/>
                  </a:lnTo>
                  <a:lnTo>
                    <a:pt x="225526" y="418515"/>
                  </a:lnTo>
                  <a:lnTo>
                    <a:pt x="223520" y="420497"/>
                  </a:lnTo>
                  <a:lnTo>
                    <a:pt x="222821" y="420420"/>
                  </a:lnTo>
                  <a:lnTo>
                    <a:pt x="222135" y="420306"/>
                  </a:lnTo>
                  <a:lnTo>
                    <a:pt x="221449" y="420331"/>
                  </a:lnTo>
                  <a:lnTo>
                    <a:pt x="219659" y="426123"/>
                  </a:lnTo>
                  <a:lnTo>
                    <a:pt x="220294" y="426923"/>
                  </a:lnTo>
                  <a:lnTo>
                    <a:pt x="221005" y="427634"/>
                  </a:lnTo>
                  <a:lnTo>
                    <a:pt x="221792" y="428244"/>
                  </a:lnTo>
                  <a:lnTo>
                    <a:pt x="222504" y="427304"/>
                  </a:lnTo>
                  <a:lnTo>
                    <a:pt x="223304" y="427164"/>
                  </a:lnTo>
                  <a:lnTo>
                    <a:pt x="225399" y="428548"/>
                  </a:lnTo>
                  <a:lnTo>
                    <a:pt x="226453" y="429425"/>
                  </a:lnTo>
                  <a:lnTo>
                    <a:pt x="227444" y="430187"/>
                  </a:lnTo>
                  <a:lnTo>
                    <a:pt x="227533" y="431165"/>
                  </a:lnTo>
                  <a:lnTo>
                    <a:pt x="228422" y="431469"/>
                  </a:lnTo>
                  <a:lnTo>
                    <a:pt x="228866" y="431584"/>
                  </a:lnTo>
                  <a:lnTo>
                    <a:pt x="228612" y="433108"/>
                  </a:lnTo>
                  <a:lnTo>
                    <a:pt x="228498" y="434416"/>
                  </a:lnTo>
                  <a:lnTo>
                    <a:pt x="231013" y="435279"/>
                  </a:lnTo>
                  <a:lnTo>
                    <a:pt x="238912" y="435279"/>
                  </a:lnTo>
                  <a:lnTo>
                    <a:pt x="238912" y="435051"/>
                  </a:lnTo>
                  <a:lnTo>
                    <a:pt x="238201" y="432765"/>
                  </a:lnTo>
                  <a:lnTo>
                    <a:pt x="237337" y="430530"/>
                  </a:lnTo>
                  <a:lnTo>
                    <a:pt x="237007" y="429374"/>
                  </a:lnTo>
                  <a:lnTo>
                    <a:pt x="236347" y="428650"/>
                  </a:lnTo>
                  <a:lnTo>
                    <a:pt x="236308" y="428498"/>
                  </a:lnTo>
                  <a:lnTo>
                    <a:pt x="237121" y="427748"/>
                  </a:lnTo>
                  <a:lnTo>
                    <a:pt x="238950" y="429183"/>
                  </a:lnTo>
                  <a:lnTo>
                    <a:pt x="240080" y="430199"/>
                  </a:lnTo>
                  <a:lnTo>
                    <a:pt x="241960" y="431228"/>
                  </a:lnTo>
                  <a:lnTo>
                    <a:pt x="242633" y="431584"/>
                  </a:lnTo>
                  <a:lnTo>
                    <a:pt x="244652" y="432523"/>
                  </a:lnTo>
                  <a:lnTo>
                    <a:pt x="246240" y="433158"/>
                  </a:lnTo>
                  <a:lnTo>
                    <a:pt x="247878" y="433895"/>
                  </a:lnTo>
                  <a:lnTo>
                    <a:pt x="249491" y="433108"/>
                  </a:lnTo>
                  <a:lnTo>
                    <a:pt x="250012" y="432816"/>
                  </a:lnTo>
                  <a:lnTo>
                    <a:pt x="247675" y="431927"/>
                  </a:lnTo>
                  <a:lnTo>
                    <a:pt x="248348" y="432041"/>
                  </a:lnTo>
                  <a:lnTo>
                    <a:pt x="250151" y="432727"/>
                  </a:lnTo>
                  <a:lnTo>
                    <a:pt x="250583" y="432447"/>
                  </a:lnTo>
                  <a:lnTo>
                    <a:pt x="251320" y="431927"/>
                  </a:lnTo>
                  <a:lnTo>
                    <a:pt x="251510" y="431800"/>
                  </a:lnTo>
                  <a:lnTo>
                    <a:pt x="252603" y="429425"/>
                  </a:lnTo>
                  <a:lnTo>
                    <a:pt x="252641" y="429171"/>
                  </a:lnTo>
                  <a:close/>
                </a:path>
                <a:path w="836929" h="528954">
                  <a:moveTo>
                    <a:pt x="254063" y="407835"/>
                  </a:moveTo>
                  <a:lnTo>
                    <a:pt x="253961" y="407606"/>
                  </a:lnTo>
                  <a:lnTo>
                    <a:pt x="253860" y="407365"/>
                  </a:lnTo>
                  <a:lnTo>
                    <a:pt x="253746" y="407136"/>
                  </a:lnTo>
                  <a:lnTo>
                    <a:pt x="253479" y="407352"/>
                  </a:lnTo>
                  <a:lnTo>
                    <a:pt x="253352" y="407466"/>
                  </a:lnTo>
                  <a:lnTo>
                    <a:pt x="253403" y="407606"/>
                  </a:lnTo>
                  <a:lnTo>
                    <a:pt x="253453" y="407822"/>
                  </a:lnTo>
                  <a:lnTo>
                    <a:pt x="253695" y="407936"/>
                  </a:lnTo>
                  <a:lnTo>
                    <a:pt x="253885" y="407860"/>
                  </a:lnTo>
                  <a:lnTo>
                    <a:pt x="254063" y="407835"/>
                  </a:lnTo>
                  <a:close/>
                </a:path>
                <a:path w="836929" h="528954">
                  <a:moveTo>
                    <a:pt x="257111" y="433463"/>
                  </a:moveTo>
                  <a:lnTo>
                    <a:pt x="251510" y="418566"/>
                  </a:lnTo>
                  <a:lnTo>
                    <a:pt x="251142" y="418376"/>
                  </a:lnTo>
                  <a:lnTo>
                    <a:pt x="250863" y="417550"/>
                  </a:lnTo>
                  <a:lnTo>
                    <a:pt x="250977" y="417156"/>
                  </a:lnTo>
                  <a:lnTo>
                    <a:pt x="244500" y="399948"/>
                  </a:lnTo>
                  <a:lnTo>
                    <a:pt x="240233" y="388581"/>
                  </a:lnTo>
                  <a:lnTo>
                    <a:pt x="239547" y="388137"/>
                  </a:lnTo>
                  <a:lnTo>
                    <a:pt x="239052" y="387883"/>
                  </a:lnTo>
                  <a:lnTo>
                    <a:pt x="238861" y="387781"/>
                  </a:lnTo>
                  <a:lnTo>
                    <a:pt x="238328" y="387286"/>
                  </a:lnTo>
                  <a:lnTo>
                    <a:pt x="238264" y="386791"/>
                  </a:lnTo>
                  <a:lnTo>
                    <a:pt x="238442" y="385876"/>
                  </a:lnTo>
                  <a:lnTo>
                    <a:pt x="230276" y="393141"/>
                  </a:lnTo>
                  <a:lnTo>
                    <a:pt x="230276" y="397941"/>
                  </a:lnTo>
                  <a:lnTo>
                    <a:pt x="229920" y="397992"/>
                  </a:lnTo>
                  <a:lnTo>
                    <a:pt x="229501" y="398208"/>
                  </a:lnTo>
                  <a:lnTo>
                    <a:pt x="229057" y="397992"/>
                  </a:lnTo>
                  <a:lnTo>
                    <a:pt x="228942" y="397497"/>
                  </a:lnTo>
                  <a:lnTo>
                    <a:pt x="228803" y="397167"/>
                  </a:lnTo>
                  <a:lnTo>
                    <a:pt x="229844" y="396963"/>
                  </a:lnTo>
                  <a:lnTo>
                    <a:pt x="230276" y="397941"/>
                  </a:lnTo>
                  <a:lnTo>
                    <a:pt x="230276" y="393141"/>
                  </a:lnTo>
                  <a:lnTo>
                    <a:pt x="224713" y="398081"/>
                  </a:lnTo>
                  <a:lnTo>
                    <a:pt x="224637" y="398208"/>
                  </a:lnTo>
                  <a:lnTo>
                    <a:pt x="225298" y="399681"/>
                  </a:lnTo>
                  <a:lnTo>
                    <a:pt x="226491" y="400888"/>
                  </a:lnTo>
                  <a:lnTo>
                    <a:pt x="228358" y="404495"/>
                  </a:lnTo>
                  <a:lnTo>
                    <a:pt x="231165" y="403491"/>
                  </a:lnTo>
                  <a:lnTo>
                    <a:pt x="231775" y="406171"/>
                  </a:lnTo>
                  <a:lnTo>
                    <a:pt x="231648" y="406844"/>
                  </a:lnTo>
                  <a:lnTo>
                    <a:pt x="237820" y="403491"/>
                  </a:lnTo>
                  <a:lnTo>
                    <a:pt x="237959" y="403415"/>
                  </a:lnTo>
                  <a:lnTo>
                    <a:pt x="238696" y="400888"/>
                  </a:lnTo>
                  <a:lnTo>
                    <a:pt x="238645" y="399681"/>
                  </a:lnTo>
                  <a:lnTo>
                    <a:pt x="238506" y="398208"/>
                  </a:lnTo>
                  <a:lnTo>
                    <a:pt x="238417" y="396963"/>
                  </a:lnTo>
                  <a:lnTo>
                    <a:pt x="238226" y="393839"/>
                  </a:lnTo>
                  <a:lnTo>
                    <a:pt x="238150" y="390334"/>
                  </a:lnTo>
                  <a:lnTo>
                    <a:pt x="237921" y="389077"/>
                  </a:lnTo>
                  <a:lnTo>
                    <a:pt x="238366" y="387883"/>
                  </a:lnTo>
                  <a:lnTo>
                    <a:pt x="243509" y="400405"/>
                  </a:lnTo>
                  <a:lnTo>
                    <a:pt x="244348" y="399948"/>
                  </a:lnTo>
                  <a:lnTo>
                    <a:pt x="243624" y="400685"/>
                  </a:lnTo>
                  <a:lnTo>
                    <a:pt x="257111" y="433463"/>
                  </a:lnTo>
                  <a:close/>
                </a:path>
                <a:path w="836929" h="528954">
                  <a:moveTo>
                    <a:pt x="273621" y="299008"/>
                  </a:moveTo>
                  <a:lnTo>
                    <a:pt x="260108" y="299008"/>
                  </a:lnTo>
                  <a:lnTo>
                    <a:pt x="259930" y="299008"/>
                  </a:lnTo>
                  <a:lnTo>
                    <a:pt x="259803" y="299161"/>
                  </a:lnTo>
                  <a:lnTo>
                    <a:pt x="259511" y="299656"/>
                  </a:lnTo>
                  <a:lnTo>
                    <a:pt x="255879" y="303618"/>
                  </a:lnTo>
                  <a:lnTo>
                    <a:pt x="256984" y="304901"/>
                  </a:lnTo>
                  <a:lnTo>
                    <a:pt x="257568" y="306501"/>
                  </a:lnTo>
                  <a:lnTo>
                    <a:pt x="258330" y="307886"/>
                  </a:lnTo>
                  <a:lnTo>
                    <a:pt x="259575" y="308152"/>
                  </a:lnTo>
                  <a:lnTo>
                    <a:pt x="261658" y="308457"/>
                  </a:lnTo>
                  <a:lnTo>
                    <a:pt x="263474" y="307835"/>
                  </a:lnTo>
                  <a:lnTo>
                    <a:pt x="264693" y="309295"/>
                  </a:lnTo>
                  <a:lnTo>
                    <a:pt x="265036" y="308546"/>
                  </a:lnTo>
                  <a:lnTo>
                    <a:pt x="265557" y="308152"/>
                  </a:lnTo>
                  <a:lnTo>
                    <a:pt x="265925" y="307835"/>
                  </a:lnTo>
                  <a:lnTo>
                    <a:pt x="266661" y="307187"/>
                  </a:lnTo>
                  <a:lnTo>
                    <a:pt x="265887" y="306654"/>
                  </a:lnTo>
                  <a:lnTo>
                    <a:pt x="266915" y="304342"/>
                  </a:lnTo>
                  <a:lnTo>
                    <a:pt x="267868" y="304673"/>
                  </a:lnTo>
                  <a:lnTo>
                    <a:pt x="268808" y="305346"/>
                  </a:lnTo>
                  <a:lnTo>
                    <a:pt x="269849" y="305117"/>
                  </a:lnTo>
                  <a:lnTo>
                    <a:pt x="270141" y="304342"/>
                  </a:lnTo>
                  <a:lnTo>
                    <a:pt x="271195" y="301625"/>
                  </a:lnTo>
                  <a:lnTo>
                    <a:pt x="273621" y="299008"/>
                  </a:lnTo>
                  <a:close/>
                </a:path>
                <a:path w="836929" h="528954">
                  <a:moveTo>
                    <a:pt x="275082" y="289915"/>
                  </a:moveTo>
                  <a:lnTo>
                    <a:pt x="274955" y="290029"/>
                  </a:lnTo>
                  <a:lnTo>
                    <a:pt x="275082" y="290118"/>
                  </a:lnTo>
                  <a:lnTo>
                    <a:pt x="275082" y="289915"/>
                  </a:lnTo>
                  <a:close/>
                </a:path>
                <a:path w="836929" h="528954">
                  <a:moveTo>
                    <a:pt x="276440" y="295668"/>
                  </a:moveTo>
                  <a:lnTo>
                    <a:pt x="276275" y="295757"/>
                  </a:lnTo>
                  <a:lnTo>
                    <a:pt x="276402" y="295884"/>
                  </a:lnTo>
                  <a:lnTo>
                    <a:pt x="276428" y="295744"/>
                  </a:lnTo>
                  <a:close/>
                </a:path>
                <a:path w="836929" h="528954">
                  <a:moveTo>
                    <a:pt x="280250" y="291922"/>
                  </a:moveTo>
                  <a:lnTo>
                    <a:pt x="276199" y="286740"/>
                  </a:lnTo>
                  <a:lnTo>
                    <a:pt x="276288" y="286956"/>
                  </a:lnTo>
                  <a:lnTo>
                    <a:pt x="276085" y="286905"/>
                  </a:lnTo>
                  <a:lnTo>
                    <a:pt x="275132" y="289941"/>
                  </a:lnTo>
                  <a:lnTo>
                    <a:pt x="276694" y="290664"/>
                  </a:lnTo>
                  <a:lnTo>
                    <a:pt x="277342" y="291833"/>
                  </a:lnTo>
                  <a:lnTo>
                    <a:pt x="276898" y="293598"/>
                  </a:lnTo>
                  <a:lnTo>
                    <a:pt x="276720" y="294284"/>
                  </a:lnTo>
                  <a:lnTo>
                    <a:pt x="276440" y="295668"/>
                  </a:lnTo>
                  <a:lnTo>
                    <a:pt x="278168" y="294817"/>
                  </a:lnTo>
                  <a:lnTo>
                    <a:pt x="279514" y="293649"/>
                  </a:lnTo>
                  <a:lnTo>
                    <a:pt x="280250" y="291922"/>
                  </a:lnTo>
                  <a:close/>
                </a:path>
                <a:path w="836929" h="528954">
                  <a:moveTo>
                    <a:pt x="281266" y="272249"/>
                  </a:moveTo>
                  <a:lnTo>
                    <a:pt x="269519" y="277088"/>
                  </a:lnTo>
                  <a:lnTo>
                    <a:pt x="269519" y="288709"/>
                  </a:lnTo>
                  <a:lnTo>
                    <a:pt x="265442" y="293154"/>
                  </a:lnTo>
                  <a:lnTo>
                    <a:pt x="266052" y="291579"/>
                  </a:lnTo>
                  <a:lnTo>
                    <a:pt x="267017" y="289483"/>
                  </a:lnTo>
                  <a:lnTo>
                    <a:pt x="268224" y="288734"/>
                  </a:lnTo>
                  <a:lnTo>
                    <a:pt x="269519" y="288709"/>
                  </a:lnTo>
                  <a:lnTo>
                    <a:pt x="269519" y="277088"/>
                  </a:lnTo>
                  <a:lnTo>
                    <a:pt x="245935" y="286791"/>
                  </a:lnTo>
                  <a:lnTo>
                    <a:pt x="245668" y="288290"/>
                  </a:lnTo>
                  <a:lnTo>
                    <a:pt x="245859" y="289725"/>
                  </a:lnTo>
                  <a:lnTo>
                    <a:pt x="247967" y="293027"/>
                  </a:lnTo>
                  <a:lnTo>
                    <a:pt x="248767" y="297484"/>
                  </a:lnTo>
                  <a:lnTo>
                    <a:pt x="249326" y="296519"/>
                  </a:lnTo>
                  <a:lnTo>
                    <a:pt x="250190" y="296392"/>
                  </a:lnTo>
                  <a:lnTo>
                    <a:pt x="253961" y="296672"/>
                  </a:lnTo>
                  <a:lnTo>
                    <a:pt x="254457" y="296392"/>
                  </a:lnTo>
                  <a:lnTo>
                    <a:pt x="256451" y="295224"/>
                  </a:lnTo>
                  <a:lnTo>
                    <a:pt x="254812" y="292722"/>
                  </a:lnTo>
                  <a:lnTo>
                    <a:pt x="256438" y="291287"/>
                  </a:lnTo>
                  <a:lnTo>
                    <a:pt x="259486" y="289534"/>
                  </a:lnTo>
                  <a:lnTo>
                    <a:pt x="261924" y="288607"/>
                  </a:lnTo>
                  <a:lnTo>
                    <a:pt x="262356" y="288963"/>
                  </a:lnTo>
                  <a:lnTo>
                    <a:pt x="262674" y="289115"/>
                  </a:lnTo>
                  <a:lnTo>
                    <a:pt x="261010" y="292265"/>
                  </a:lnTo>
                  <a:lnTo>
                    <a:pt x="264312" y="293027"/>
                  </a:lnTo>
                  <a:lnTo>
                    <a:pt x="264350" y="293154"/>
                  </a:lnTo>
                  <a:lnTo>
                    <a:pt x="264160" y="293827"/>
                  </a:lnTo>
                  <a:lnTo>
                    <a:pt x="264172" y="294551"/>
                  </a:lnTo>
                  <a:lnTo>
                    <a:pt x="260184" y="298919"/>
                  </a:lnTo>
                  <a:lnTo>
                    <a:pt x="273697" y="298919"/>
                  </a:lnTo>
                  <a:lnTo>
                    <a:pt x="276263" y="295783"/>
                  </a:lnTo>
                  <a:lnTo>
                    <a:pt x="273761" y="293966"/>
                  </a:lnTo>
                  <a:lnTo>
                    <a:pt x="273659" y="293827"/>
                  </a:lnTo>
                  <a:lnTo>
                    <a:pt x="273888" y="293154"/>
                  </a:lnTo>
                  <a:lnTo>
                    <a:pt x="274955" y="290029"/>
                  </a:lnTo>
                  <a:lnTo>
                    <a:pt x="274015" y="289394"/>
                  </a:lnTo>
                  <a:lnTo>
                    <a:pt x="273862" y="289115"/>
                  </a:lnTo>
                  <a:lnTo>
                    <a:pt x="273900" y="288709"/>
                  </a:lnTo>
                  <a:lnTo>
                    <a:pt x="274751" y="286829"/>
                  </a:lnTo>
                  <a:lnTo>
                    <a:pt x="275158" y="286715"/>
                  </a:lnTo>
                  <a:lnTo>
                    <a:pt x="276085" y="286905"/>
                  </a:lnTo>
                  <a:lnTo>
                    <a:pt x="276148" y="286715"/>
                  </a:lnTo>
                  <a:lnTo>
                    <a:pt x="275551" y="285038"/>
                  </a:lnTo>
                  <a:lnTo>
                    <a:pt x="281266" y="272249"/>
                  </a:lnTo>
                  <a:close/>
                </a:path>
                <a:path w="836929" h="528954">
                  <a:moveTo>
                    <a:pt x="334886" y="498221"/>
                  </a:moveTo>
                  <a:lnTo>
                    <a:pt x="333667" y="495884"/>
                  </a:lnTo>
                  <a:lnTo>
                    <a:pt x="330669" y="492696"/>
                  </a:lnTo>
                  <a:lnTo>
                    <a:pt x="329565" y="492480"/>
                  </a:lnTo>
                  <a:lnTo>
                    <a:pt x="326910" y="493903"/>
                  </a:lnTo>
                  <a:lnTo>
                    <a:pt x="325551" y="494538"/>
                  </a:lnTo>
                  <a:lnTo>
                    <a:pt x="322656" y="497192"/>
                  </a:lnTo>
                  <a:lnTo>
                    <a:pt x="321119" y="497865"/>
                  </a:lnTo>
                  <a:lnTo>
                    <a:pt x="321119" y="501218"/>
                  </a:lnTo>
                  <a:lnTo>
                    <a:pt x="320852" y="501611"/>
                  </a:lnTo>
                  <a:lnTo>
                    <a:pt x="320852" y="515112"/>
                  </a:lnTo>
                  <a:lnTo>
                    <a:pt x="320700" y="515569"/>
                  </a:lnTo>
                  <a:lnTo>
                    <a:pt x="320395" y="515632"/>
                  </a:lnTo>
                  <a:lnTo>
                    <a:pt x="320255" y="515658"/>
                  </a:lnTo>
                  <a:lnTo>
                    <a:pt x="320154" y="515175"/>
                  </a:lnTo>
                  <a:lnTo>
                    <a:pt x="320852" y="515112"/>
                  </a:lnTo>
                  <a:lnTo>
                    <a:pt x="320852" y="501611"/>
                  </a:lnTo>
                  <a:lnTo>
                    <a:pt x="319024" y="504266"/>
                  </a:lnTo>
                  <a:lnTo>
                    <a:pt x="317182" y="502907"/>
                  </a:lnTo>
                  <a:lnTo>
                    <a:pt x="318960" y="500253"/>
                  </a:lnTo>
                  <a:lnTo>
                    <a:pt x="321119" y="501218"/>
                  </a:lnTo>
                  <a:lnTo>
                    <a:pt x="321119" y="497865"/>
                  </a:lnTo>
                  <a:lnTo>
                    <a:pt x="320573" y="498094"/>
                  </a:lnTo>
                  <a:lnTo>
                    <a:pt x="314604" y="498868"/>
                  </a:lnTo>
                  <a:lnTo>
                    <a:pt x="312724" y="501484"/>
                  </a:lnTo>
                  <a:lnTo>
                    <a:pt x="310692" y="504698"/>
                  </a:lnTo>
                  <a:lnTo>
                    <a:pt x="310692" y="506018"/>
                  </a:lnTo>
                  <a:lnTo>
                    <a:pt x="310857" y="508711"/>
                  </a:lnTo>
                  <a:lnTo>
                    <a:pt x="311086" y="511327"/>
                  </a:lnTo>
                  <a:lnTo>
                    <a:pt x="311264" y="513930"/>
                  </a:lnTo>
                  <a:lnTo>
                    <a:pt x="313651" y="515391"/>
                  </a:lnTo>
                  <a:lnTo>
                    <a:pt x="315620" y="517804"/>
                  </a:lnTo>
                  <a:lnTo>
                    <a:pt x="316547" y="518160"/>
                  </a:lnTo>
                  <a:lnTo>
                    <a:pt x="317576" y="518972"/>
                  </a:lnTo>
                  <a:lnTo>
                    <a:pt x="319112" y="520496"/>
                  </a:lnTo>
                  <a:lnTo>
                    <a:pt x="319176" y="520941"/>
                  </a:lnTo>
                  <a:lnTo>
                    <a:pt x="319481" y="521652"/>
                  </a:lnTo>
                  <a:lnTo>
                    <a:pt x="319138" y="522071"/>
                  </a:lnTo>
                  <a:lnTo>
                    <a:pt x="320459" y="523697"/>
                  </a:lnTo>
                  <a:lnTo>
                    <a:pt x="320751" y="522935"/>
                  </a:lnTo>
                  <a:lnTo>
                    <a:pt x="320992" y="522071"/>
                  </a:lnTo>
                  <a:lnTo>
                    <a:pt x="322592" y="517461"/>
                  </a:lnTo>
                  <a:lnTo>
                    <a:pt x="323303" y="515658"/>
                  </a:lnTo>
                  <a:lnTo>
                    <a:pt x="323519" y="515112"/>
                  </a:lnTo>
                  <a:lnTo>
                    <a:pt x="324091" y="513689"/>
                  </a:lnTo>
                  <a:lnTo>
                    <a:pt x="326466" y="510514"/>
                  </a:lnTo>
                  <a:lnTo>
                    <a:pt x="328891" y="512724"/>
                  </a:lnTo>
                  <a:lnTo>
                    <a:pt x="327926" y="514426"/>
                  </a:lnTo>
                  <a:lnTo>
                    <a:pt x="329692" y="515099"/>
                  </a:lnTo>
                  <a:lnTo>
                    <a:pt x="331216" y="516305"/>
                  </a:lnTo>
                  <a:lnTo>
                    <a:pt x="332994" y="516940"/>
                  </a:lnTo>
                  <a:lnTo>
                    <a:pt x="334213" y="514426"/>
                  </a:lnTo>
                  <a:lnTo>
                    <a:pt x="334327" y="513689"/>
                  </a:lnTo>
                  <a:lnTo>
                    <a:pt x="334632" y="511479"/>
                  </a:lnTo>
                  <a:lnTo>
                    <a:pt x="334518" y="510514"/>
                  </a:lnTo>
                  <a:lnTo>
                    <a:pt x="334010" y="506018"/>
                  </a:lnTo>
                  <a:lnTo>
                    <a:pt x="333730" y="504266"/>
                  </a:lnTo>
                  <a:lnTo>
                    <a:pt x="333629" y="503580"/>
                  </a:lnTo>
                  <a:lnTo>
                    <a:pt x="334403" y="500253"/>
                  </a:lnTo>
                  <a:lnTo>
                    <a:pt x="334886" y="498221"/>
                  </a:lnTo>
                  <a:close/>
                </a:path>
                <a:path w="836929" h="528954">
                  <a:moveTo>
                    <a:pt x="355447" y="281279"/>
                  </a:moveTo>
                  <a:lnTo>
                    <a:pt x="355117" y="281165"/>
                  </a:lnTo>
                  <a:lnTo>
                    <a:pt x="354799" y="281063"/>
                  </a:lnTo>
                  <a:lnTo>
                    <a:pt x="354495" y="280962"/>
                  </a:lnTo>
                  <a:lnTo>
                    <a:pt x="355447" y="281305"/>
                  </a:lnTo>
                  <a:close/>
                </a:path>
                <a:path w="836929" h="528954">
                  <a:moveTo>
                    <a:pt x="355473" y="281317"/>
                  </a:moveTo>
                  <a:close/>
                </a:path>
                <a:path w="836929" h="528954">
                  <a:moveTo>
                    <a:pt x="382295" y="390664"/>
                  </a:moveTo>
                  <a:lnTo>
                    <a:pt x="382066" y="390321"/>
                  </a:lnTo>
                  <a:lnTo>
                    <a:pt x="379564" y="387642"/>
                  </a:lnTo>
                  <a:lnTo>
                    <a:pt x="379222" y="387692"/>
                  </a:lnTo>
                  <a:lnTo>
                    <a:pt x="377380" y="390664"/>
                  </a:lnTo>
                  <a:lnTo>
                    <a:pt x="382295" y="390664"/>
                  </a:lnTo>
                  <a:close/>
                </a:path>
                <a:path w="836929" h="528954">
                  <a:moveTo>
                    <a:pt x="414045" y="417791"/>
                  </a:moveTo>
                  <a:lnTo>
                    <a:pt x="413893" y="417233"/>
                  </a:lnTo>
                  <a:lnTo>
                    <a:pt x="413880" y="416788"/>
                  </a:lnTo>
                  <a:lnTo>
                    <a:pt x="412038" y="416356"/>
                  </a:lnTo>
                  <a:lnTo>
                    <a:pt x="410375" y="416064"/>
                  </a:lnTo>
                  <a:lnTo>
                    <a:pt x="408774" y="415582"/>
                  </a:lnTo>
                  <a:lnTo>
                    <a:pt x="406742" y="414959"/>
                  </a:lnTo>
                  <a:lnTo>
                    <a:pt x="404228" y="415582"/>
                  </a:lnTo>
                  <a:lnTo>
                    <a:pt x="404088" y="415112"/>
                  </a:lnTo>
                  <a:lnTo>
                    <a:pt x="403936" y="414820"/>
                  </a:lnTo>
                  <a:lnTo>
                    <a:pt x="403821" y="414058"/>
                  </a:lnTo>
                  <a:lnTo>
                    <a:pt x="403796" y="411899"/>
                  </a:lnTo>
                  <a:lnTo>
                    <a:pt x="403098" y="410057"/>
                  </a:lnTo>
                  <a:lnTo>
                    <a:pt x="400519" y="408139"/>
                  </a:lnTo>
                  <a:lnTo>
                    <a:pt x="400075" y="407136"/>
                  </a:lnTo>
                  <a:lnTo>
                    <a:pt x="399351" y="405231"/>
                  </a:lnTo>
                  <a:lnTo>
                    <a:pt x="398856" y="404202"/>
                  </a:lnTo>
                  <a:lnTo>
                    <a:pt x="397192" y="402145"/>
                  </a:lnTo>
                  <a:lnTo>
                    <a:pt x="396608" y="400773"/>
                  </a:lnTo>
                  <a:lnTo>
                    <a:pt x="396024" y="399796"/>
                  </a:lnTo>
                  <a:lnTo>
                    <a:pt x="396125" y="399148"/>
                  </a:lnTo>
                  <a:lnTo>
                    <a:pt x="397116" y="396265"/>
                  </a:lnTo>
                  <a:lnTo>
                    <a:pt x="397192" y="395605"/>
                  </a:lnTo>
                  <a:lnTo>
                    <a:pt x="396786" y="394322"/>
                  </a:lnTo>
                  <a:lnTo>
                    <a:pt x="395871" y="391477"/>
                  </a:lnTo>
                  <a:lnTo>
                    <a:pt x="393420" y="390652"/>
                  </a:lnTo>
                  <a:lnTo>
                    <a:pt x="390728" y="392734"/>
                  </a:lnTo>
                  <a:lnTo>
                    <a:pt x="390118" y="393623"/>
                  </a:lnTo>
                  <a:lnTo>
                    <a:pt x="389483" y="394322"/>
                  </a:lnTo>
                  <a:lnTo>
                    <a:pt x="387261" y="393280"/>
                  </a:lnTo>
                  <a:lnTo>
                    <a:pt x="385127" y="392303"/>
                  </a:lnTo>
                  <a:lnTo>
                    <a:pt x="382473" y="390918"/>
                  </a:lnTo>
                  <a:lnTo>
                    <a:pt x="382371" y="390766"/>
                  </a:lnTo>
                  <a:lnTo>
                    <a:pt x="377380" y="390677"/>
                  </a:lnTo>
                  <a:lnTo>
                    <a:pt x="376961" y="390677"/>
                  </a:lnTo>
                  <a:lnTo>
                    <a:pt x="376618" y="390766"/>
                  </a:lnTo>
                  <a:lnTo>
                    <a:pt x="376186" y="389420"/>
                  </a:lnTo>
                  <a:lnTo>
                    <a:pt x="372186" y="391896"/>
                  </a:lnTo>
                  <a:lnTo>
                    <a:pt x="367614" y="393077"/>
                  </a:lnTo>
                  <a:lnTo>
                    <a:pt x="363131" y="395109"/>
                  </a:lnTo>
                  <a:lnTo>
                    <a:pt x="363461" y="396722"/>
                  </a:lnTo>
                  <a:lnTo>
                    <a:pt x="363537" y="398310"/>
                  </a:lnTo>
                  <a:lnTo>
                    <a:pt x="362407" y="399796"/>
                  </a:lnTo>
                  <a:lnTo>
                    <a:pt x="361873" y="399656"/>
                  </a:lnTo>
                  <a:lnTo>
                    <a:pt x="360553" y="399389"/>
                  </a:lnTo>
                  <a:lnTo>
                    <a:pt x="358762" y="400405"/>
                  </a:lnTo>
                  <a:lnTo>
                    <a:pt x="357466" y="404291"/>
                  </a:lnTo>
                  <a:lnTo>
                    <a:pt x="358076" y="406323"/>
                  </a:lnTo>
                  <a:lnTo>
                    <a:pt x="359638" y="408647"/>
                  </a:lnTo>
                  <a:lnTo>
                    <a:pt x="360883" y="408076"/>
                  </a:lnTo>
                  <a:lnTo>
                    <a:pt x="360476" y="409270"/>
                  </a:lnTo>
                  <a:lnTo>
                    <a:pt x="360578" y="414616"/>
                  </a:lnTo>
                  <a:lnTo>
                    <a:pt x="360527" y="415048"/>
                  </a:lnTo>
                  <a:lnTo>
                    <a:pt x="360375" y="415023"/>
                  </a:lnTo>
                  <a:lnTo>
                    <a:pt x="359359" y="414820"/>
                  </a:lnTo>
                  <a:lnTo>
                    <a:pt x="358254" y="414820"/>
                  </a:lnTo>
                  <a:lnTo>
                    <a:pt x="357212" y="415023"/>
                  </a:lnTo>
                  <a:lnTo>
                    <a:pt x="356704" y="412178"/>
                  </a:lnTo>
                  <a:lnTo>
                    <a:pt x="356438" y="409816"/>
                  </a:lnTo>
                  <a:lnTo>
                    <a:pt x="356425" y="409270"/>
                  </a:lnTo>
                  <a:lnTo>
                    <a:pt x="357441" y="407670"/>
                  </a:lnTo>
                  <a:lnTo>
                    <a:pt x="355460" y="405587"/>
                  </a:lnTo>
                  <a:lnTo>
                    <a:pt x="353834" y="405307"/>
                  </a:lnTo>
                  <a:lnTo>
                    <a:pt x="351561" y="403745"/>
                  </a:lnTo>
                  <a:lnTo>
                    <a:pt x="350393" y="403275"/>
                  </a:lnTo>
                  <a:lnTo>
                    <a:pt x="344703" y="402424"/>
                  </a:lnTo>
                  <a:lnTo>
                    <a:pt x="343941" y="402310"/>
                  </a:lnTo>
                  <a:lnTo>
                    <a:pt x="343738" y="402094"/>
                  </a:lnTo>
                  <a:lnTo>
                    <a:pt x="340220" y="399148"/>
                  </a:lnTo>
                  <a:lnTo>
                    <a:pt x="335927" y="401650"/>
                  </a:lnTo>
                  <a:lnTo>
                    <a:pt x="335927" y="440601"/>
                  </a:lnTo>
                  <a:lnTo>
                    <a:pt x="335673" y="442595"/>
                  </a:lnTo>
                  <a:lnTo>
                    <a:pt x="332638" y="442391"/>
                  </a:lnTo>
                  <a:lnTo>
                    <a:pt x="331203" y="440601"/>
                  </a:lnTo>
                  <a:lnTo>
                    <a:pt x="331114" y="438810"/>
                  </a:lnTo>
                  <a:lnTo>
                    <a:pt x="331457" y="436994"/>
                  </a:lnTo>
                  <a:lnTo>
                    <a:pt x="335915" y="440055"/>
                  </a:lnTo>
                  <a:lnTo>
                    <a:pt x="335927" y="440601"/>
                  </a:lnTo>
                  <a:lnTo>
                    <a:pt x="335927" y="401650"/>
                  </a:lnTo>
                  <a:lnTo>
                    <a:pt x="335140" y="402094"/>
                  </a:lnTo>
                  <a:lnTo>
                    <a:pt x="332714" y="400634"/>
                  </a:lnTo>
                  <a:lnTo>
                    <a:pt x="330149" y="401358"/>
                  </a:lnTo>
                  <a:lnTo>
                    <a:pt x="325526" y="402424"/>
                  </a:lnTo>
                  <a:lnTo>
                    <a:pt x="323659" y="402196"/>
                  </a:lnTo>
                  <a:lnTo>
                    <a:pt x="323215" y="401942"/>
                  </a:lnTo>
                  <a:lnTo>
                    <a:pt x="321195" y="400748"/>
                  </a:lnTo>
                  <a:lnTo>
                    <a:pt x="320459" y="400532"/>
                  </a:lnTo>
                  <a:lnTo>
                    <a:pt x="317322" y="399313"/>
                  </a:lnTo>
                  <a:lnTo>
                    <a:pt x="316547" y="399008"/>
                  </a:lnTo>
                  <a:lnTo>
                    <a:pt x="313105" y="398233"/>
                  </a:lnTo>
                  <a:lnTo>
                    <a:pt x="308444" y="399313"/>
                  </a:lnTo>
                  <a:lnTo>
                    <a:pt x="307378" y="399186"/>
                  </a:lnTo>
                  <a:lnTo>
                    <a:pt x="306070" y="399262"/>
                  </a:lnTo>
                  <a:lnTo>
                    <a:pt x="305841" y="399415"/>
                  </a:lnTo>
                  <a:lnTo>
                    <a:pt x="305422" y="399580"/>
                  </a:lnTo>
                  <a:lnTo>
                    <a:pt x="303745" y="401942"/>
                  </a:lnTo>
                  <a:lnTo>
                    <a:pt x="303428" y="401828"/>
                  </a:lnTo>
                  <a:lnTo>
                    <a:pt x="303098" y="401815"/>
                  </a:lnTo>
                  <a:lnTo>
                    <a:pt x="302133" y="400532"/>
                  </a:lnTo>
                  <a:lnTo>
                    <a:pt x="301117" y="399846"/>
                  </a:lnTo>
                  <a:lnTo>
                    <a:pt x="298119" y="399681"/>
                  </a:lnTo>
                  <a:lnTo>
                    <a:pt x="296811" y="400177"/>
                  </a:lnTo>
                  <a:lnTo>
                    <a:pt x="294233" y="401942"/>
                  </a:lnTo>
                  <a:lnTo>
                    <a:pt x="293624" y="403745"/>
                  </a:lnTo>
                  <a:lnTo>
                    <a:pt x="293624" y="404291"/>
                  </a:lnTo>
                  <a:lnTo>
                    <a:pt x="294906" y="407174"/>
                  </a:lnTo>
                  <a:lnTo>
                    <a:pt x="295783" y="408559"/>
                  </a:lnTo>
                  <a:lnTo>
                    <a:pt x="298323" y="409270"/>
                  </a:lnTo>
                  <a:lnTo>
                    <a:pt x="298894" y="409816"/>
                  </a:lnTo>
                  <a:lnTo>
                    <a:pt x="299783" y="410375"/>
                  </a:lnTo>
                  <a:lnTo>
                    <a:pt x="297561" y="412330"/>
                  </a:lnTo>
                  <a:lnTo>
                    <a:pt x="297561" y="432435"/>
                  </a:lnTo>
                  <a:lnTo>
                    <a:pt x="296583" y="432663"/>
                  </a:lnTo>
                  <a:lnTo>
                    <a:pt x="296519" y="431698"/>
                  </a:lnTo>
                  <a:lnTo>
                    <a:pt x="296926" y="431596"/>
                  </a:lnTo>
                  <a:lnTo>
                    <a:pt x="297230" y="431901"/>
                  </a:lnTo>
                  <a:lnTo>
                    <a:pt x="297370" y="432181"/>
                  </a:lnTo>
                  <a:lnTo>
                    <a:pt x="297561" y="432435"/>
                  </a:lnTo>
                  <a:lnTo>
                    <a:pt x="297561" y="412330"/>
                  </a:lnTo>
                  <a:lnTo>
                    <a:pt x="296926" y="412877"/>
                  </a:lnTo>
                  <a:lnTo>
                    <a:pt x="295313" y="415823"/>
                  </a:lnTo>
                  <a:lnTo>
                    <a:pt x="293281" y="419404"/>
                  </a:lnTo>
                  <a:lnTo>
                    <a:pt x="293179" y="427075"/>
                  </a:lnTo>
                  <a:lnTo>
                    <a:pt x="291973" y="427977"/>
                  </a:lnTo>
                  <a:lnTo>
                    <a:pt x="290537" y="429107"/>
                  </a:lnTo>
                  <a:lnTo>
                    <a:pt x="290474" y="429755"/>
                  </a:lnTo>
                  <a:lnTo>
                    <a:pt x="293065" y="431634"/>
                  </a:lnTo>
                  <a:lnTo>
                    <a:pt x="293535" y="432663"/>
                  </a:lnTo>
                  <a:lnTo>
                    <a:pt x="293636" y="433120"/>
                  </a:lnTo>
                  <a:lnTo>
                    <a:pt x="294005" y="436841"/>
                  </a:lnTo>
                  <a:lnTo>
                    <a:pt x="294081" y="437451"/>
                  </a:lnTo>
                  <a:lnTo>
                    <a:pt x="294652" y="440055"/>
                  </a:lnTo>
                  <a:lnTo>
                    <a:pt x="297332" y="441998"/>
                  </a:lnTo>
                  <a:lnTo>
                    <a:pt x="299885" y="443166"/>
                  </a:lnTo>
                  <a:lnTo>
                    <a:pt x="302031" y="444411"/>
                  </a:lnTo>
                  <a:lnTo>
                    <a:pt x="303860" y="445808"/>
                  </a:lnTo>
                  <a:lnTo>
                    <a:pt x="303466" y="446671"/>
                  </a:lnTo>
                  <a:lnTo>
                    <a:pt x="303110" y="447636"/>
                  </a:lnTo>
                  <a:lnTo>
                    <a:pt x="302374" y="449122"/>
                  </a:lnTo>
                  <a:lnTo>
                    <a:pt x="301663" y="450265"/>
                  </a:lnTo>
                  <a:lnTo>
                    <a:pt x="301117" y="450862"/>
                  </a:lnTo>
                  <a:lnTo>
                    <a:pt x="300431" y="451218"/>
                  </a:lnTo>
                  <a:lnTo>
                    <a:pt x="305054" y="452882"/>
                  </a:lnTo>
                  <a:lnTo>
                    <a:pt x="304952" y="451942"/>
                  </a:lnTo>
                  <a:lnTo>
                    <a:pt x="306628" y="453555"/>
                  </a:lnTo>
                  <a:lnTo>
                    <a:pt x="308914" y="455536"/>
                  </a:lnTo>
                  <a:lnTo>
                    <a:pt x="310388" y="456082"/>
                  </a:lnTo>
                  <a:lnTo>
                    <a:pt x="313969" y="456323"/>
                  </a:lnTo>
                  <a:lnTo>
                    <a:pt x="316115" y="456590"/>
                  </a:lnTo>
                  <a:lnTo>
                    <a:pt x="317131" y="456349"/>
                  </a:lnTo>
                  <a:lnTo>
                    <a:pt x="320179" y="453999"/>
                  </a:lnTo>
                  <a:lnTo>
                    <a:pt x="322541" y="453961"/>
                  </a:lnTo>
                  <a:lnTo>
                    <a:pt x="325831" y="454558"/>
                  </a:lnTo>
                  <a:lnTo>
                    <a:pt x="326771" y="454494"/>
                  </a:lnTo>
                  <a:lnTo>
                    <a:pt x="329514" y="454939"/>
                  </a:lnTo>
                  <a:lnTo>
                    <a:pt x="330327" y="454494"/>
                  </a:lnTo>
                  <a:lnTo>
                    <a:pt x="331304" y="453961"/>
                  </a:lnTo>
                  <a:lnTo>
                    <a:pt x="334708" y="454774"/>
                  </a:lnTo>
                  <a:lnTo>
                    <a:pt x="335965" y="454583"/>
                  </a:lnTo>
                  <a:lnTo>
                    <a:pt x="336804" y="453898"/>
                  </a:lnTo>
                  <a:lnTo>
                    <a:pt x="338620" y="452424"/>
                  </a:lnTo>
                  <a:lnTo>
                    <a:pt x="339864" y="451942"/>
                  </a:lnTo>
                  <a:lnTo>
                    <a:pt x="340245" y="451789"/>
                  </a:lnTo>
                  <a:lnTo>
                    <a:pt x="342696" y="452056"/>
                  </a:lnTo>
                  <a:lnTo>
                    <a:pt x="343255" y="451904"/>
                  </a:lnTo>
                  <a:lnTo>
                    <a:pt x="343458" y="451789"/>
                  </a:lnTo>
                  <a:lnTo>
                    <a:pt x="345160" y="450850"/>
                  </a:lnTo>
                  <a:lnTo>
                    <a:pt x="345109" y="451218"/>
                  </a:lnTo>
                  <a:lnTo>
                    <a:pt x="345008" y="451624"/>
                  </a:lnTo>
                  <a:lnTo>
                    <a:pt x="344297" y="453555"/>
                  </a:lnTo>
                  <a:lnTo>
                    <a:pt x="343547" y="454990"/>
                  </a:lnTo>
                  <a:lnTo>
                    <a:pt x="342861" y="456488"/>
                  </a:lnTo>
                  <a:lnTo>
                    <a:pt x="343585" y="456946"/>
                  </a:lnTo>
                  <a:lnTo>
                    <a:pt x="344271" y="456234"/>
                  </a:lnTo>
                  <a:lnTo>
                    <a:pt x="344932" y="455523"/>
                  </a:lnTo>
                  <a:lnTo>
                    <a:pt x="347154" y="453339"/>
                  </a:lnTo>
                  <a:lnTo>
                    <a:pt x="348716" y="452247"/>
                  </a:lnTo>
                  <a:lnTo>
                    <a:pt x="352158" y="454558"/>
                  </a:lnTo>
                  <a:lnTo>
                    <a:pt x="353593" y="454152"/>
                  </a:lnTo>
                  <a:lnTo>
                    <a:pt x="356971" y="452716"/>
                  </a:lnTo>
                  <a:lnTo>
                    <a:pt x="358305" y="452247"/>
                  </a:lnTo>
                  <a:lnTo>
                    <a:pt x="359308" y="451904"/>
                  </a:lnTo>
                  <a:lnTo>
                    <a:pt x="360591" y="450850"/>
                  </a:lnTo>
                  <a:lnTo>
                    <a:pt x="362661" y="449122"/>
                  </a:lnTo>
                  <a:lnTo>
                    <a:pt x="364820" y="448094"/>
                  </a:lnTo>
                  <a:lnTo>
                    <a:pt x="365391" y="444119"/>
                  </a:lnTo>
                  <a:lnTo>
                    <a:pt x="366979" y="443052"/>
                  </a:lnTo>
                  <a:lnTo>
                    <a:pt x="367284" y="442595"/>
                  </a:lnTo>
                  <a:lnTo>
                    <a:pt x="369189" y="439750"/>
                  </a:lnTo>
                  <a:lnTo>
                    <a:pt x="369900" y="437451"/>
                  </a:lnTo>
                  <a:lnTo>
                    <a:pt x="370014" y="436994"/>
                  </a:lnTo>
                  <a:lnTo>
                    <a:pt x="370509" y="435102"/>
                  </a:lnTo>
                  <a:lnTo>
                    <a:pt x="371805" y="435940"/>
                  </a:lnTo>
                  <a:lnTo>
                    <a:pt x="372948" y="436841"/>
                  </a:lnTo>
                  <a:lnTo>
                    <a:pt x="376072" y="437972"/>
                  </a:lnTo>
                  <a:lnTo>
                    <a:pt x="377355" y="436168"/>
                  </a:lnTo>
                  <a:lnTo>
                    <a:pt x="380809" y="435102"/>
                  </a:lnTo>
                  <a:lnTo>
                    <a:pt x="381368" y="434936"/>
                  </a:lnTo>
                  <a:lnTo>
                    <a:pt x="382244" y="433120"/>
                  </a:lnTo>
                  <a:lnTo>
                    <a:pt x="382130" y="432663"/>
                  </a:lnTo>
                  <a:lnTo>
                    <a:pt x="381850" y="431596"/>
                  </a:lnTo>
                  <a:lnTo>
                    <a:pt x="381406" y="429895"/>
                  </a:lnTo>
                  <a:lnTo>
                    <a:pt x="381317" y="429679"/>
                  </a:lnTo>
                  <a:lnTo>
                    <a:pt x="380809" y="428853"/>
                  </a:lnTo>
                  <a:lnTo>
                    <a:pt x="380390" y="427926"/>
                  </a:lnTo>
                  <a:lnTo>
                    <a:pt x="382892" y="426758"/>
                  </a:lnTo>
                  <a:lnTo>
                    <a:pt x="383794" y="426542"/>
                  </a:lnTo>
                  <a:lnTo>
                    <a:pt x="389686" y="426669"/>
                  </a:lnTo>
                  <a:lnTo>
                    <a:pt x="391020" y="426542"/>
                  </a:lnTo>
                  <a:lnTo>
                    <a:pt x="392747" y="426377"/>
                  </a:lnTo>
                  <a:lnTo>
                    <a:pt x="398386" y="424446"/>
                  </a:lnTo>
                  <a:lnTo>
                    <a:pt x="401002" y="424078"/>
                  </a:lnTo>
                  <a:lnTo>
                    <a:pt x="402717" y="427418"/>
                  </a:lnTo>
                  <a:lnTo>
                    <a:pt x="402983" y="427558"/>
                  </a:lnTo>
                  <a:lnTo>
                    <a:pt x="404812" y="429272"/>
                  </a:lnTo>
                  <a:lnTo>
                    <a:pt x="408228" y="429895"/>
                  </a:lnTo>
                  <a:lnTo>
                    <a:pt x="412242" y="428142"/>
                  </a:lnTo>
                  <a:lnTo>
                    <a:pt x="413880" y="425348"/>
                  </a:lnTo>
                  <a:lnTo>
                    <a:pt x="413651" y="424078"/>
                  </a:lnTo>
                  <a:lnTo>
                    <a:pt x="413143" y="421195"/>
                  </a:lnTo>
                  <a:lnTo>
                    <a:pt x="413258" y="419722"/>
                  </a:lnTo>
                  <a:lnTo>
                    <a:pt x="414045" y="417791"/>
                  </a:lnTo>
                  <a:close/>
                </a:path>
                <a:path w="836929" h="528954">
                  <a:moveTo>
                    <a:pt x="418452" y="525145"/>
                  </a:moveTo>
                  <a:lnTo>
                    <a:pt x="418401" y="524154"/>
                  </a:lnTo>
                  <a:lnTo>
                    <a:pt x="417029" y="520903"/>
                  </a:lnTo>
                  <a:lnTo>
                    <a:pt x="415823" y="518553"/>
                  </a:lnTo>
                  <a:lnTo>
                    <a:pt x="415709" y="515848"/>
                  </a:lnTo>
                  <a:lnTo>
                    <a:pt x="415696" y="515454"/>
                  </a:lnTo>
                  <a:lnTo>
                    <a:pt x="415569" y="515035"/>
                  </a:lnTo>
                  <a:lnTo>
                    <a:pt x="413905" y="512648"/>
                  </a:lnTo>
                  <a:lnTo>
                    <a:pt x="413245" y="510222"/>
                  </a:lnTo>
                  <a:lnTo>
                    <a:pt x="411899" y="507136"/>
                  </a:lnTo>
                  <a:lnTo>
                    <a:pt x="410222" y="505104"/>
                  </a:lnTo>
                  <a:lnTo>
                    <a:pt x="409486" y="504685"/>
                  </a:lnTo>
                  <a:lnTo>
                    <a:pt x="406387" y="500176"/>
                  </a:lnTo>
                  <a:lnTo>
                    <a:pt x="402297" y="499198"/>
                  </a:lnTo>
                  <a:lnTo>
                    <a:pt x="396748" y="498678"/>
                  </a:lnTo>
                  <a:lnTo>
                    <a:pt x="395122" y="499262"/>
                  </a:lnTo>
                  <a:lnTo>
                    <a:pt x="391566" y="501827"/>
                  </a:lnTo>
                  <a:lnTo>
                    <a:pt x="389432" y="504012"/>
                  </a:lnTo>
                  <a:lnTo>
                    <a:pt x="383768" y="508431"/>
                  </a:lnTo>
                  <a:lnTo>
                    <a:pt x="388886" y="519785"/>
                  </a:lnTo>
                  <a:lnTo>
                    <a:pt x="389801" y="520153"/>
                  </a:lnTo>
                  <a:lnTo>
                    <a:pt x="393598" y="519988"/>
                  </a:lnTo>
                  <a:lnTo>
                    <a:pt x="396201" y="521728"/>
                  </a:lnTo>
                  <a:lnTo>
                    <a:pt x="399961" y="521169"/>
                  </a:lnTo>
                  <a:lnTo>
                    <a:pt x="403275" y="523214"/>
                  </a:lnTo>
                  <a:lnTo>
                    <a:pt x="404952" y="524141"/>
                  </a:lnTo>
                  <a:lnTo>
                    <a:pt x="408774" y="528104"/>
                  </a:lnTo>
                  <a:lnTo>
                    <a:pt x="412064" y="528256"/>
                  </a:lnTo>
                  <a:lnTo>
                    <a:pt x="416814" y="528739"/>
                  </a:lnTo>
                  <a:lnTo>
                    <a:pt x="418185" y="527519"/>
                  </a:lnTo>
                  <a:lnTo>
                    <a:pt x="418452" y="525145"/>
                  </a:lnTo>
                  <a:close/>
                </a:path>
                <a:path w="836929" h="528954">
                  <a:moveTo>
                    <a:pt x="457263" y="47904"/>
                  </a:moveTo>
                  <a:lnTo>
                    <a:pt x="451916" y="47612"/>
                  </a:lnTo>
                  <a:lnTo>
                    <a:pt x="450900" y="42735"/>
                  </a:lnTo>
                  <a:lnTo>
                    <a:pt x="448576" y="43053"/>
                  </a:lnTo>
                  <a:lnTo>
                    <a:pt x="446455" y="42735"/>
                  </a:lnTo>
                  <a:lnTo>
                    <a:pt x="444449" y="41986"/>
                  </a:lnTo>
                  <a:lnTo>
                    <a:pt x="450405" y="36118"/>
                  </a:lnTo>
                  <a:lnTo>
                    <a:pt x="444119" y="34251"/>
                  </a:lnTo>
                  <a:lnTo>
                    <a:pt x="442061" y="33566"/>
                  </a:lnTo>
                  <a:lnTo>
                    <a:pt x="441045" y="35979"/>
                  </a:lnTo>
                  <a:lnTo>
                    <a:pt x="439788" y="38290"/>
                  </a:lnTo>
                  <a:lnTo>
                    <a:pt x="437591" y="40195"/>
                  </a:lnTo>
                  <a:lnTo>
                    <a:pt x="437502" y="40322"/>
                  </a:lnTo>
                  <a:lnTo>
                    <a:pt x="437451" y="40500"/>
                  </a:lnTo>
                  <a:lnTo>
                    <a:pt x="437832" y="40436"/>
                  </a:lnTo>
                  <a:lnTo>
                    <a:pt x="438251" y="40500"/>
                  </a:lnTo>
                  <a:lnTo>
                    <a:pt x="438619" y="41529"/>
                  </a:lnTo>
                  <a:lnTo>
                    <a:pt x="438391" y="41871"/>
                  </a:lnTo>
                  <a:lnTo>
                    <a:pt x="438861" y="41706"/>
                  </a:lnTo>
                  <a:lnTo>
                    <a:pt x="439178" y="43662"/>
                  </a:lnTo>
                  <a:lnTo>
                    <a:pt x="438378" y="44653"/>
                  </a:lnTo>
                  <a:lnTo>
                    <a:pt x="439445" y="44742"/>
                  </a:lnTo>
                  <a:lnTo>
                    <a:pt x="440588" y="44704"/>
                  </a:lnTo>
                  <a:lnTo>
                    <a:pt x="441109" y="46215"/>
                  </a:lnTo>
                  <a:lnTo>
                    <a:pt x="441045" y="46494"/>
                  </a:lnTo>
                  <a:lnTo>
                    <a:pt x="440601" y="47028"/>
                  </a:lnTo>
                  <a:lnTo>
                    <a:pt x="440258" y="47256"/>
                  </a:lnTo>
                  <a:lnTo>
                    <a:pt x="439915" y="47358"/>
                  </a:lnTo>
                  <a:lnTo>
                    <a:pt x="440270" y="47777"/>
                  </a:lnTo>
                  <a:lnTo>
                    <a:pt x="440423" y="47574"/>
                  </a:lnTo>
                  <a:lnTo>
                    <a:pt x="440613" y="47383"/>
                  </a:lnTo>
                  <a:lnTo>
                    <a:pt x="440918" y="47218"/>
                  </a:lnTo>
                  <a:lnTo>
                    <a:pt x="447217" y="50038"/>
                  </a:lnTo>
                  <a:lnTo>
                    <a:pt x="448856" y="49415"/>
                  </a:lnTo>
                  <a:lnTo>
                    <a:pt x="450367" y="49618"/>
                  </a:lnTo>
                  <a:lnTo>
                    <a:pt x="452755" y="50406"/>
                  </a:lnTo>
                  <a:lnTo>
                    <a:pt x="455282" y="51498"/>
                  </a:lnTo>
                  <a:lnTo>
                    <a:pt x="457263" y="47904"/>
                  </a:lnTo>
                  <a:close/>
                </a:path>
                <a:path w="836929" h="528954">
                  <a:moveTo>
                    <a:pt x="458431" y="114820"/>
                  </a:moveTo>
                  <a:lnTo>
                    <a:pt x="457517" y="115392"/>
                  </a:lnTo>
                  <a:lnTo>
                    <a:pt x="456603" y="116103"/>
                  </a:lnTo>
                  <a:lnTo>
                    <a:pt x="454329" y="115735"/>
                  </a:lnTo>
                  <a:lnTo>
                    <a:pt x="453313" y="116116"/>
                  </a:lnTo>
                  <a:lnTo>
                    <a:pt x="452399" y="116878"/>
                  </a:lnTo>
                  <a:lnTo>
                    <a:pt x="453313" y="117195"/>
                  </a:lnTo>
                  <a:lnTo>
                    <a:pt x="454291" y="117767"/>
                  </a:lnTo>
                  <a:lnTo>
                    <a:pt x="455409" y="117208"/>
                  </a:lnTo>
                  <a:lnTo>
                    <a:pt x="456082" y="116332"/>
                  </a:lnTo>
                  <a:lnTo>
                    <a:pt x="457403" y="115798"/>
                  </a:lnTo>
                  <a:lnTo>
                    <a:pt x="458431" y="114820"/>
                  </a:lnTo>
                  <a:close/>
                </a:path>
                <a:path w="836929" h="528954">
                  <a:moveTo>
                    <a:pt x="464947" y="36385"/>
                  </a:moveTo>
                  <a:lnTo>
                    <a:pt x="464756" y="35140"/>
                  </a:lnTo>
                  <a:lnTo>
                    <a:pt x="464337" y="34290"/>
                  </a:lnTo>
                  <a:lnTo>
                    <a:pt x="464083" y="33350"/>
                  </a:lnTo>
                  <a:lnTo>
                    <a:pt x="463448" y="33870"/>
                  </a:lnTo>
                  <a:lnTo>
                    <a:pt x="463080" y="34036"/>
                  </a:lnTo>
                  <a:lnTo>
                    <a:pt x="460806" y="37592"/>
                  </a:lnTo>
                  <a:lnTo>
                    <a:pt x="460565" y="37604"/>
                  </a:lnTo>
                  <a:lnTo>
                    <a:pt x="457847" y="34518"/>
                  </a:lnTo>
                  <a:lnTo>
                    <a:pt x="457504" y="34328"/>
                  </a:lnTo>
                  <a:lnTo>
                    <a:pt x="456692" y="33731"/>
                  </a:lnTo>
                  <a:lnTo>
                    <a:pt x="455739" y="34569"/>
                  </a:lnTo>
                  <a:lnTo>
                    <a:pt x="455180" y="35433"/>
                  </a:lnTo>
                  <a:lnTo>
                    <a:pt x="454875" y="36309"/>
                  </a:lnTo>
                  <a:lnTo>
                    <a:pt x="459790" y="38252"/>
                  </a:lnTo>
                  <a:lnTo>
                    <a:pt x="459371" y="38582"/>
                  </a:lnTo>
                  <a:lnTo>
                    <a:pt x="459168" y="38785"/>
                  </a:lnTo>
                  <a:lnTo>
                    <a:pt x="454609" y="37401"/>
                  </a:lnTo>
                  <a:lnTo>
                    <a:pt x="454329" y="39433"/>
                  </a:lnTo>
                  <a:lnTo>
                    <a:pt x="455117" y="41516"/>
                  </a:lnTo>
                  <a:lnTo>
                    <a:pt x="455180" y="43561"/>
                  </a:lnTo>
                  <a:lnTo>
                    <a:pt x="455739" y="43599"/>
                  </a:lnTo>
                  <a:lnTo>
                    <a:pt x="457936" y="43548"/>
                  </a:lnTo>
                  <a:lnTo>
                    <a:pt x="459625" y="43154"/>
                  </a:lnTo>
                  <a:lnTo>
                    <a:pt x="461530" y="44246"/>
                  </a:lnTo>
                  <a:lnTo>
                    <a:pt x="462394" y="43434"/>
                  </a:lnTo>
                  <a:lnTo>
                    <a:pt x="463143" y="43014"/>
                  </a:lnTo>
                  <a:lnTo>
                    <a:pt x="460108" y="39827"/>
                  </a:lnTo>
                  <a:lnTo>
                    <a:pt x="460222" y="39535"/>
                  </a:lnTo>
                  <a:lnTo>
                    <a:pt x="460717" y="38963"/>
                  </a:lnTo>
                  <a:lnTo>
                    <a:pt x="460946" y="38836"/>
                  </a:lnTo>
                  <a:lnTo>
                    <a:pt x="461175" y="38785"/>
                  </a:lnTo>
                  <a:lnTo>
                    <a:pt x="461568" y="38684"/>
                  </a:lnTo>
                  <a:lnTo>
                    <a:pt x="461975" y="38747"/>
                  </a:lnTo>
                  <a:lnTo>
                    <a:pt x="463499" y="38315"/>
                  </a:lnTo>
                  <a:lnTo>
                    <a:pt x="464794" y="37896"/>
                  </a:lnTo>
                  <a:lnTo>
                    <a:pt x="464947" y="36385"/>
                  </a:lnTo>
                  <a:close/>
                </a:path>
                <a:path w="836929" h="528954">
                  <a:moveTo>
                    <a:pt x="469480" y="34277"/>
                  </a:moveTo>
                  <a:lnTo>
                    <a:pt x="469201" y="33959"/>
                  </a:lnTo>
                  <a:lnTo>
                    <a:pt x="468998" y="34023"/>
                  </a:lnTo>
                  <a:lnTo>
                    <a:pt x="468896" y="34201"/>
                  </a:lnTo>
                  <a:lnTo>
                    <a:pt x="468769" y="34328"/>
                  </a:lnTo>
                  <a:lnTo>
                    <a:pt x="468998" y="34544"/>
                  </a:lnTo>
                  <a:lnTo>
                    <a:pt x="469226" y="34531"/>
                  </a:lnTo>
                  <a:lnTo>
                    <a:pt x="469480" y="34277"/>
                  </a:lnTo>
                  <a:close/>
                </a:path>
                <a:path w="836929" h="528954">
                  <a:moveTo>
                    <a:pt x="472744" y="66154"/>
                  </a:moveTo>
                  <a:lnTo>
                    <a:pt x="472643" y="65786"/>
                  </a:lnTo>
                  <a:lnTo>
                    <a:pt x="472617" y="65366"/>
                  </a:lnTo>
                  <a:lnTo>
                    <a:pt x="472490" y="65049"/>
                  </a:lnTo>
                  <a:lnTo>
                    <a:pt x="471830" y="64477"/>
                  </a:lnTo>
                  <a:lnTo>
                    <a:pt x="471703" y="64681"/>
                  </a:lnTo>
                  <a:lnTo>
                    <a:pt x="471576" y="64897"/>
                  </a:lnTo>
                  <a:lnTo>
                    <a:pt x="471055" y="65709"/>
                  </a:lnTo>
                  <a:lnTo>
                    <a:pt x="470903" y="65582"/>
                  </a:lnTo>
                  <a:lnTo>
                    <a:pt x="471030" y="65417"/>
                  </a:lnTo>
                  <a:lnTo>
                    <a:pt x="471284" y="65100"/>
                  </a:lnTo>
                  <a:lnTo>
                    <a:pt x="471449" y="64884"/>
                  </a:lnTo>
                  <a:lnTo>
                    <a:pt x="471614" y="64681"/>
                  </a:lnTo>
                  <a:lnTo>
                    <a:pt x="471779" y="64465"/>
                  </a:lnTo>
                  <a:lnTo>
                    <a:pt x="471538" y="64401"/>
                  </a:lnTo>
                  <a:lnTo>
                    <a:pt x="470712" y="64223"/>
                  </a:lnTo>
                  <a:lnTo>
                    <a:pt x="470115" y="64262"/>
                  </a:lnTo>
                  <a:lnTo>
                    <a:pt x="469785" y="64223"/>
                  </a:lnTo>
                  <a:lnTo>
                    <a:pt x="469722" y="64096"/>
                  </a:lnTo>
                  <a:lnTo>
                    <a:pt x="469544" y="63957"/>
                  </a:lnTo>
                  <a:lnTo>
                    <a:pt x="469404" y="63906"/>
                  </a:lnTo>
                  <a:lnTo>
                    <a:pt x="469239" y="63868"/>
                  </a:lnTo>
                  <a:lnTo>
                    <a:pt x="469455" y="64109"/>
                  </a:lnTo>
                  <a:lnTo>
                    <a:pt x="469874" y="64554"/>
                  </a:lnTo>
                  <a:lnTo>
                    <a:pt x="470712" y="65519"/>
                  </a:lnTo>
                  <a:lnTo>
                    <a:pt x="470941" y="65760"/>
                  </a:lnTo>
                  <a:lnTo>
                    <a:pt x="471220" y="65925"/>
                  </a:lnTo>
                  <a:lnTo>
                    <a:pt x="471652" y="66154"/>
                  </a:lnTo>
                  <a:lnTo>
                    <a:pt x="472224" y="66090"/>
                  </a:lnTo>
                  <a:lnTo>
                    <a:pt x="472744" y="66154"/>
                  </a:lnTo>
                  <a:close/>
                </a:path>
                <a:path w="836929" h="528954">
                  <a:moveTo>
                    <a:pt x="477139" y="308406"/>
                  </a:moveTo>
                  <a:close/>
                </a:path>
                <a:path w="836929" h="528954">
                  <a:moveTo>
                    <a:pt x="491299" y="5689"/>
                  </a:moveTo>
                  <a:lnTo>
                    <a:pt x="490715" y="6083"/>
                  </a:lnTo>
                  <a:lnTo>
                    <a:pt x="490067" y="6362"/>
                  </a:lnTo>
                  <a:lnTo>
                    <a:pt x="487349" y="6197"/>
                  </a:lnTo>
                  <a:lnTo>
                    <a:pt x="486448" y="4838"/>
                  </a:lnTo>
                  <a:lnTo>
                    <a:pt x="484771" y="3365"/>
                  </a:lnTo>
                  <a:lnTo>
                    <a:pt x="483323" y="2514"/>
                  </a:lnTo>
                  <a:lnTo>
                    <a:pt x="482104" y="1917"/>
                  </a:lnTo>
                  <a:lnTo>
                    <a:pt x="481355" y="1409"/>
                  </a:lnTo>
                  <a:lnTo>
                    <a:pt x="480656" y="850"/>
                  </a:lnTo>
                  <a:lnTo>
                    <a:pt x="479285" y="812"/>
                  </a:lnTo>
                  <a:lnTo>
                    <a:pt x="475576" y="635"/>
                  </a:lnTo>
                  <a:lnTo>
                    <a:pt x="474637" y="0"/>
                  </a:lnTo>
                  <a:lnTo>
                    <a:pt x="473062" y="63"/>
                  </a:lnTo>
                  <a:lnTo>
                    <a:pt x="472452" y="419"/>
                  </a:lnTo>
                  <a:lnTo>
                    <a:pt x="471703" y="774"/>
                  </a:lnTo>
                  <a:lnTo>
                    <a:pt x="479856" y="4000"/>
                  </a:lnTo>
                  <a:lnTo>
                    <a:pt x="483933" y="5575"/>
                  </a:lnTo>
                  <a:lnTo>
                    <a:pt x="483209" y="6578"/>
                  </a:lnTo>
                  <a:lnTo>
                    <a:pt x="481965" y="8585"/>
                  </a:lnTo>
                  <a:lnTo>
                    <a:pt x="480199" y="8077"/>
                  </a:lnTo>
                  <a:lnTo>
                    <a:pt x="479920" y="8928"/>
                  </a:lnTo>
                  <a:lnTo>
                    <a:pt x="479132" y="8178"/>
                  </a:lnTo>
                  <a:lnTo>
                    <a:pt x="479234" y="9093"/>
                  </a:lnTo>
                  <a:lnTo>
                    <a:pt x="479882" y="9067"/>
                  </a:lnTo>
                  <a:lnTo>
                    <a:pt x="484149" y="11061"/>
                  </a:lnTo>
                  <a:lnTo>
                    <a:pt x="489318" y="8737"/>
                  </a:lnTo>
                  <a:lnTo>
                    <a:pt x="489559" y="9042"/>
                  </a:lnTo>
                  <a:lnTo>
                    <a:pt x="490880" y="6426"/>
                  </a:lnTo>
                  <a:lnTo>
                    <a:pt x="491299" y="5689"/>
                  </a:lnTo>
                  <a:close/>
                </a:path>
                <a:path w="836929" h="528954">
                  <a:moveTo>
                    <a:pt x="499694" y="12280"/>
                  </a:moveTo>
                  <a:lnTo>
                    <a:pt x="499681" y="12065"/>
                  </a:lnTo>
                  <a:lnTo>
                    <a:pt x="499643" y="11696"/>
                  </a:lnTo>
                  <a:lnTo>
                    <a:pt x="499618" y="11506"/>
                  </a:lnTo>
                  <a:lnTo>
                    <a:pt x="499287" y="11468"/>
                  </a:lnTo>
                  <a:lnTo>
                    <a:pt x="498614" y="11404"/>
                  </a:lnTo>
                  <a:lnTo>
                    <a:pt x="498627" y="11912"/>
                  </a:lnTo>
                  <a:lnTo>
                    <a:pt x="498614" y="12204"/>
                  </a:lnTo>
                  <a:lnTo>
                    <a:pt x="498741" y="12331"/>
                  </a:lnTo>
                  <a:lnTo>
                    <a:pt x="498932" y="12496"/>
                  </a:lnTo>
                  <a:lnTo>
                    <a:pt x="499376" y="12382"/>
                  </a:lnTo>
                  <a:lnTo>
                    <a:pt x="499694" y="12382"/>
                  </a:lnTo>
                  <a:close/>
                </a:path>
                <a:path w="836929" h="528954">
                  <a:moveTo>
                    <a:pt x="553212" y="109931"/>
                  </a:moveTo>
                  <a:lnTo>
                    <a:pt x="553097" y="109575"/>
                  </a:lnTo>
                  <a:lnTo>
                    <a:pt x="553097" y="109080"/>
                  </a:lnTo>
                  <a:lnTo>
                    <a:pt x="552869" y="108915"/>
                  </a:lnTo>
                  <a:lnTo>
                    <a:pt x="552678" y="108750"/>
                  </a:lnTo>
                  <a:lnTo>
                    <a:pt x="552196" y="109004"/>
                  </a:lnTo>
                  <a:lnTo>
                    <a:pt x="551853" y="109067"/>
                  </a:lnTo>
                  <a:lnTo>
                    <a:pt x="551992" y="109486"/>
                  </a:lnTo>
                  <a:lnTo>
                    <a:pt x="552145" y="109905"/>
                  </a:lnTo>
                  <a:lnTo>
                    <a:pt x="552284" y="110337"/>
                  </a:lnTo>
                  <a:lnTo>
                    <a:pt x="552602" y="110185"/>
                  </a:lnTo>
                  <a:lnTo>
                    <a:pt x="552907" y="110058"/>
                  </a:lnTo>
                  <a:lnTo>
                    <a:pt x="553212" y="109931"/>
                  </a:lnTo>
                  <a:close/>
                </a:path>
                <a:path w="836929" h="528954">
                  <a:moveTo>
                    <a:pt x="554278" y="113931"/>
                  </a:moveTo>
                  <a:lnTo>
                    <a:pt x="554151" y="113461"/>
                  </a:lnTo>
                  <a:lnTo>
                    <a:pt x="554139" y="113157"/>
                  </a:lnTo>
                  <a:lnTo>
                    <a:pt x="553643" y="113322"/>
                  </a:lnTo>
                  <a:lnTo>
                    <a:pt x="553110" y="113398"/>
                  </a:lnTo>
                  <a:lnTo>
                    <a:pt x="552691" y="113665"/>
                  </a:lnTo>
                  <a:lnTo>
                    <a:pt x="552589" y="113919"/>
                  </a:lnTo>
                  <a:lnTo>
                    <a:pt x="552691" y="114350"/>
                  </a:lnTo>
                  <a:lnTo>
                    <a:pt x="552704" y="114744"/>
                  </a:lnTo>
                  <a:lnTo>
                    <a:pt x="553135" y="114554"/>
                  </a:lnTo>
                  <a:lnTo>
                    <a:pt x="553529" y="114388"/>
                  </a:lnTo>
                  <a:lnTo>
                    <a:pt x="553885" y="114173"/>
                  </a:lnTo>
                  <a:lnTo>
                    <a:pt x="554062" y="114096"/>
                  </a:lnTo>
                  <a:lnTo>
                    <a:pt x="554278" y="113931"/>
                  </a:lnTo>
                  <a:close/>
                </a:path>
                <a:path w="836929" h="528954">
                  <a:moveTo>
                    <a:pt x="579056" y="335648"/>
                  </a:moveTo>
                  <a:lnTo>
                    <a:pt x="578485" y="332676"/>
                  </a:lnTo>
                  <a:lnTo>
                    <a:pt x="578370" y="330758"/>
                  </a:lnTo>
                  <a:lnTo>
                    <a:pt x="576859" y="329374"/>
                  </a:lnTo>
                  <a:lnTo>
                    <a:pt x="575945" y="328637"/>
                  </a:lnTo>
                  <a:lnTo>
                    <a:pt x="575538" y="325564"/>
                  </a:lnTo>
                  <a:lnTo>
                    <a:pt x="573582" y="324167"/>
                  </a:lnTo>
                  <a:lnTo>
                    <a:pt x="571754" y="322541"/>
                  </a:lnTo>
                  <a:lnTo>
                    <a:pt x="570915" y="322478"/>
                  </a:lnTo>
                  <a:lnTo>
                    <a:pt x="569950" y="322592"/>
                  </a:lnTo>
                  <a:lnTo>
                    <a:pt x="568121" y="322008"/>
                  </a:lnTo>
                  <a:lnTo>
                    <a:pt x="567169" y="321462"/>
                  </a:lnTo>
                  <a:lnTo>
                    <a:pt x="565746" y="320255"/>
                  </a:lnTo>
                  <a:lnTo>
                    <a:pt x="565365" y="319392"/>
                  </a:lnTo>
                  <a:lnTo>
                    <a:pt x="564883" y="318681"/>
                  </a:lnTo>
                  <a:lnTo>
                    <a:pt x="562800" y="318668"/>
                  </a:lnTo>
                  <a:lnTo>
                    <a:pt x="560679" y="318147"/>
                  </a:lnTo>
                  <a:lnTo>
                    <a:pt x="558888" y="319608"/>
                  </a:lnTo>
                  <a:lnTo>
                    <a:pt x="557149" y="318490"/>
                  </a:lnTo>
                  <a:lnTo>
                    <a:pt x="555472" y="317855"/>
                  </a:lnTo>
                  <a:lnTo>
                    <a:pt x="553326" y="318439"/>
                  </a:lnTo>
                  <a:lnTo>
                    <a:pt x="552030" y="321005"/>
                  </a:lnTo>
                  <a:lnTo>
                    <a:pt x="552615" y="321475"/>
                  </a:lnTo>
                  <a:lnTo>
                    <a:pt x="553250" y="321792"/>
                  </a:lnTo>
                  <a:lnTo>
                    <a:pt x="553935" y="322935"/>
                  </a:lnTo>
                  <a:lnTo>
                    <a:pt x="554024" y="323735"/>
                  </a:lnTo>
                  <a:lnTo>
                    <a:pt x="554240" y="324446"/>
                  </a:lnTo>
                  <a:lnTo>
                    <a:pt x="555358" y="324256"/>
                  </a:lnTo>
                  <a:lnTo>
                    <a:pt x="556285" y="323913"/>
                  </a:lnTo>
                  <a:lnTo>
                    <a:pt x="556971" y="325081"/>
                  </a:lnTo>
                  <a:lnTo>
                    <a:pt x="556171" y="327342"/>
                  </a:lnTo>
                  <a:lnTo>
                    <a:pt x="553745" y="328904"/>
                  </a:lnTo>
                  <a:lnTo>
                    <a:pt x="553681" y="331800"/>
                  </a:lnTo>
                  <a:lnTo>
                    <a:pt x="554202" y="332511"/>
                  </a:lnTo>
                  <a:lnTo>
                    <a:pt x="555358" y="334657"/>
                  </a:lnTo>
                  <a:lnTo>
                    <a:pt x="555193" y="335381"/>
                  </a:lnTo>
                  <a:lnTo>
                    <a:pt x="552386" y="336880"/>
                  </a:lnTo>
                  <a:lnTo>
                    <a:pt x="549757" y="338112"/>
                  </a:lnTo>
                  <a:lnTo>
                    <a:pt x="544715" y="337731"/>
                  </a:lnTo>
                  <a:lnTo>
                    <a:pt x="545388" y="337477"/>
                  </a:lnTo>
                  <a:lnTo>
                    <a:pt x="541020" y="334645"/>
                  </a:lnTo>
                  <a:lnTo>
                    <a:pt x="539534" y="333768"/>
                  </a:lnTo>
                  <a:lnTo>
                    <a:pt x="534136" y="331597"/>
                  </a:lnTo>
                  <a:lnTo>
                    <a:pt x="530720" y="333603"/>
                  </a:lnTo>
                  <a:lnTo>
                    <a:pt x="529628" y="339382"/>
                  </a:lnTo>
                  <a:lnTo>
                    <a:pt x="529678" y="341033"/>
                  </a:lnTo>
                  <a:lnTo>
                    <a:pt x="531063" y="343408"/>
                  </a:lnTo>
                  <a:lnTo>
                    <a:pt x="532193" y="346532"/>
                  </a:lnTo>
                  <a:lnTo>
                    <a:pt x="533146" y="347218"/>
                  </a:lnTo>
                  <a:lnTo>
                    <a:pt x="536384" y="347891"/>
                  </a:lnTo>
                  <a:lnTo>
                    <a:pt x="540816" y="349338"/>
                  </a:lnTo>
                  <a:lnTo>
                    <a:pt x="541464" y="349897"/>
                  </a:lnTo>
                  <a:lnTo>
                    <a:pt x="541731" y="352145"/>
                  </a:lnTo>
                  <a:lnTo>
                    <a:pt x="541413" y="353034"/>
                  </a:lnTo>
                  <a:lnTo>
                    <a:pt x="540410" y="353644"/>
                  </a:lnTo>
                  <a:lnTo>
                    <a:pt x="542683" y="354685"/>
                  </a:lnTo>
                  <a:lnTo>
                    <a:pt x="542861" y="355282"/>
                  </a:lnTo>
                  <a:lnTo>
                    <a:pt x="540905" y="357530"/>
                  </a:lnTo>
                  <a:lnTo>
                    <a:pt x="542353" y="357657"/>
                  </a:lnTo>
                  <a:lnTo>
                    <a:pt x="543585" y="357517"/>
                  </a:lnTo>
                  <a:lnTo>
                    <a:pt x="544537" y="356971"/>
                  </a:lnTo>
                  <a:lnTo>
                    <a:pt x="546925" y="358317"/>
                  </a:lnTo>
                  <a:lnTo>
                    <a:pt x="548944" y="357682"/>
                  </a:lnTo>
                  <a:lnTo>
                    <a:pt x="552818" y="358330"/>
                  </a:lnTo>
                  <a:lnTo>
                    <a:pt x="554786" y="357695"/>
                  </a:lnTo>
                  <a:lnTo>
                    <a:pt x="557834" y="356044"/>
                  </a:lnTo>
                  <a:lnTo>
                    <a:pt x="558342" y="354876"/>
                  </a:lnTo>
                  <a:lnTo>
                    <a:pt x="558634" y="353441"/>
                  </a:lnTo>
                  <a:lnTo>
                    <a:pt x="558190" y="352031"/>
                  </a:lnTo>
                  <a:lnTo>
                    <a:pt x="557593" y="350596"/>
                  </a:lnTo>
                  <a:lnTo>
                    <a:pt x="558012" y="347954"/>
                  </a:lnTo>
                  <a:lnTo>
                    <a:pt x="556742" y="344716"/>
                  </a:lnTo>
                  <a:lnTo>
                    <a:pt x="556691" y="343585"/>
                  </a:lnTo>
                  <a:lnTo>
                    <a:pt x="558279" y="338747"/>
                  </a:lnTo>
                  <a:lnTo>
                    <a:pt x="561213" y="338455"/>
                  </a:lnTo>
                  <a:lnTo>
                    <a:pt x="569379" y="339445"/>
                  </a:lnTo>
                  <a:lnTo>
                    <a:pt x="572630" y="338239"/>
                  </a:lnTo>
                  <a:lnTo>
                    <a:pt x="574611" y="337261"/>
                  </a:lnTo>
                  <a:lnTo>
                    <a:pt x="578142" y="336969"/>
                  </a:lnTo>
                  <a:lnTo>
                    <a:pt x="579056" y="335648"/>
                  </a:lnTo>
                  <a:close/>
                </a:path>
                <a:path w="836929" h="528954">
                  <a:moveTo>
                    <a:pt x="633615" y="416864"/>
                  </a:moveTo>
                  <a:lnTo>
                    <a:pt x="632333" y="415823"/>
                  </a:lnTo>
                  <a:lnTo>
                    <a:pt x="631228" y="414934"/>
                  </a:lnTo>
                  <a:lnTo>
                    <a:pt x="629970" y="413181"/>
                  </a:lnTo>
                  <a:lnTo>
                    <a:pt x="628307" y="410806"/>
                  </a:lnTo>
                  <a:lnTo>
                    <a:pt x="625398" y="410806"/>
                  </a:lnTo>
                  <a:lnTo>
                    <a:pt x="623112" y="410248"/>
                  </a:lnTo>
                  <a:lnTo>
                    <a:pt x="623112" y="424103"/>
                  </a:lnTo>
                  <a:lnTo>
                    <a:pt x="622935" y="424332"/>
                  </a:lnTo>
                  <a:lnTo>
                    <a:pt x="622782" y="424649"/>
                  </a:lnTo>
                  <a:lnTo>
                    <a:pt x="622477" y="424281"/>
                  </a:lnTo>
                  <a:lnTo>
                    <a:pt x="622287" y="424103"/>
                  </a:lnTo>
                  <a:lnTo>
                    <a:pt x="622211" y="423659"/>
                  </a:lnTo>
                  <a:lnTo>
                    <a:pt x="622477" y="423379"/>
                  </a:lnTo>
                  <a:lnTo>
                    <a:pt x="622808" y="423481"/>
                  </a:lnTo>
                  <a:lnTo>
                    <a:pt x="623062" y="423659"/>
                  </a:lnTo>
                  <a:lnTo>
                    <a:pt x="623112" y="424103"/>
                  </a:lnTo>
                  <a:lnTo>
                    <a:pt x="623112" y="410248"/>
                  </a:lnTo>
                  <a:lnTo>
                    <a:pt x="622554" y="410108"/>
                  </a:lnTo>
                  <a:lnTo>
                    <a:pt x="622096" y="410298"/>
                  </a:lnTo>
                  <a:lnTo>
                    <a:pt x="618972" y="411988"/>
                  </a:lnTo>
                  <a:lnTo>
                    <a:pt x="615734" y="412521"/>
                  </a:lnTo>
                  <a:lnTo>
                    <a:pt x="612635" y="415124"/>
                  </a:lnTo>
                  <a:lnTo>
                    <a:pt x="611873" y="415442"/>
                  </a:lnTo>
                  <a:lnTo>
                    <a:pt x="611200" y="415823"/>
                  </a:lnTo>
                  <a:lnTo>
                    <a:pt x="610425" y="416102"/>
                  </a:lnTo>
                  <a:lnTo>
                    <a:pt x="608596" y="417131"/>
                  </a:lnTo>
                  <a:lnTo>
                    <a:pt x="607060" y="417918"/>
                  </a:lnTo>
                  <a:lnTo>
                    <a:pt x="603173" y="420509"/>
                  </a:lnTo>
                  <a:lnTo>
                    <a:pt x="602907" y="422211"/>
                  </a:lnTo>
                  <a:lnTo>
                    <a:pt x="605548" y="425513"/>
                  </a:lnTo>
                  <a:lnTo>
                    <a:pt x="606425" y="426516"/>
                  </a:lnTo>
                  <a:lnTo>
                    <a:pt x="611847" y="431520"/>
                  </a:lnTo>
                  <a:lnTo>
                    <a:pt x="612571" y="431825"/>
                  </a:lnTo>
                  <a:lnTo>
                    <a:pt x="619493" y="432498"/>
                  </a:lnTo>
                  <a:lnTo>
                    <a:pt x="621334" y="432765"/>
                  </a:lnTo>
                  <a:lnTo>
                    <a:pt x="628345" y="426885"/>
                  </a:lnTo>
                  <a:lnTo>
                    <a:pt x="629323" y="425297"/>
                  </a:lnTo>
                  <a:lnTo>
                    <a:pt x="630478" y="424649"/>
                  </a:lnTo>
                  <a:lnTo>
                    <a:pt x="632574" y="423481"/>
                  </a:lnTo>
                  <a:lnTo>
                    <a:pt x="633450" y="421919"/>
                  </a:lnTo>
                  <a:lnTo>
                    <a:pt x="633526" y="420509"/>
                  </a:lnTo>
                  <a:lnTo>
                    <a:pt x="633615" y="416864"/>
                  </a:lnTo>
                  <a:close/>
                </a:path>
                <a:path w="836929" h="528954">
                  <a:moveTo>
                    <a:pt x="710412" y="174485"/>
                  </a:moveTo>
                  <a:lnTo>
                    <a:pt x="710133" y="172516"/>
                  </a:lnTo>
                  <a:lnTo>
                    <a:pt x="709015" y="169633"/>
                  </a:lnTo>
                  <a:lnTo>
                    <a:pt x="707593" y="168783"/>
                  </a:lnTo>
                  <a:lnTo>
                    <a:pt x="706196" y="167246"/>
                  </a:lnTo>
                  <a:lnTo>
                    <a:pt x="705904" y="166624"/>
                  </a:lnTo>
                  <a:lnTo>
                    <a:pt x="703262" y="164007"/>
                  </a:lnTo>
                  <a:lnTo>
                    <a:pt x="701027" y="162052"/>
                  </a:lnTo>
                  <a:lnTo>
                    <a:pt x="696379" y="162026"/>
                  </a:lnTo>
                  <a:lnTo>
                    <a:pt x="694867" y="161759"/>
                  </a:lnTo>
                  <a:lnTo>
                    <a:pt x="692734" y="160223"/>
                  </a:lnTo>
                  <a:lnTo>
                    <a:pt x="691438" y="160007"/>
                  </a:lnTo>
                  <a:lnTo>
                    <a:pt x="688492" y="159080"/>
                  </a:lnTo>
                  <a:lnTo>
                    <a:pt x="686714" y="158584"/>
                  </a:lnTo>
                  <a:lnTo>
                    <a:pt x="684339" y="158013"/>
                  </a:lnTo>
                  <a:lnTo>
                    <a:pt x="683717" y="158178"/>
                  </a:lnTo>
                  <a:lnTo>
                    <a:pt x="683717" y="207759"/>
                  </a:lnTo>
                  <a:lnTo>
                    <a:pt x="682091" y="209245"/>
                  </a:lnTo>
                  <a:lnTo>
                    <a:pt x="681266" y="208610"/>
                  </a:lnTo>
                  <a:lnTo>
                    <a:pt x="680402" y="208445"/>
                  </a:lnTo>
                  <a:lnTo>
                    <a:pt x="678624" y="209816"/>
                  </a:lnTo>
                  <a:lnTo>
                    <a:pt x="677748" y="209981"/>
                  </a:lnTo>
                  <a:lnTo>
                    <a:pt x="677278" y="209600"/>
                  </a:lnTo>
                  <a:lnTo>
                    <a:pt x="677024" y="209410"/>
                  </a:lnTo>
                  <a:lnTo>
                    <a:pt x="676935" y="209245"/>
                  </a:lnTo>
                  <a:lnTo>
                    <a:pt x="677659" y="208965"/>
                  </a:lnTo>
                  <a:lnTo>
                    <a:pt x="678459" y="208699"/>
                  </a:lnTo>
                  <a:lnTo>
                    <a:pt x="680504" y="207594"/>
                  </a:lnTo>
                  <a:lnTo>
                    <a:pt x="681875" y="207594"/>
                  </a:lnTo>
                  <a:lnTo>
                    <a:pt x="683717" y="207759"/>
                  </a:lnTo>
                  <a:lnTo>
                    <a:pt x="683717" y="158178"/>
                  </a:lnTo>
                  <a:lnTo>
                    <a:pt x="680364" y="158381"/>
                  </a:lnTo>
                  <a:lnTo>
                    <a:pt x="678141" y="160032"/>
                  </a:lnTo>
                  <a:lnTo>
                    <a:pt x="676554" y="160642"/>
                  </a:lnTo>
                  <a:lnTo>
                    <a:pt x="676554" y="209410"/>
                  </a:lnTo>
                  <a:lnTo>
                    <a:pt x="676275" y="209600"/>
                  </a:lnTo>
                  <a:lnTo>
                    <a:pt x="676363" y="209473"/>
                  </a:lnTo>
                  <a:lnTo>
                    <a:pt x="676554" y="209410"/>
                  </a:lnTo>
                  <a:lnTo>
                    <a:pt x="676554" y="160642"/>
                  </a:lnTo>
                  <a:lnTo>
                    <a:pt x="671817" y="162420"/>
                  </a:lnTo>
                  <a:lnTo>
                    <a:pt x="668134" y="164515"/>
                  </a:lnTo>
                  <a:lnTo>
                    <a:pt x="663308" y="168490"/>
                  </a:lnTo>
                  <a:lnTo>
                    <a:pt x="661847" y="169875"/>
                  </a:lnTo>
                  <a:lnTo>
                    <a:pt x="657352" y="172618"/>
                  </a:lnTo>
                  <a:lnTo>
                    <a:pt x="655535" y="175145"/>
                  </a:lnTo>
                  <a:lnTo>
                    <a:pt x="653376" y="178777"/>
                  </a:lnTo>
                  <a:lnTo>
                    <a:pt x="653237" y="179920"/>
                  </a:lnTo>
                  <a:lnTo>
                    <a:pt x="651052" y="182981"/>
                  </a:lnTo>
                  <a:lnTo>
                    <a:pt x="651294" y="185166"/>
                  </a:lnTo>
                  <a:lnTo>
                    <a:pt x="652932" y="188950"/>
                  </a:lnTo>
                  <a:lnTo>
                    <a:pt x="655370" y="197523"/>
                  </a:lnTo>
                  <a:lnTo>
                    <a:pt x="657415" y="202730"/>
                  </a:lnTo>
                  <a:lnTo>
                    <a:pt x="663130" y="206184"/>
                  </a:lnTo>
                  <a:lnTo>
                    <a:pt x="663638" y="206438"/>
                  </a:lnTo>
                  <a:lnTo>
                    <a:pt x="665480" y="208584"/>
                  </a:lnTo>
                  <a:lnTo>
                    <a:pt x="667664" y="209334"/>
                  </a:lnTo>
                  <a:lnTo>
                    <a:pt x="671652" y="211086"/>
                  </a:lnTo>
                  <a:lnTo>
                    <a:pt x="673696" y="212255"/>
                  </a:lnTo>
                  <a:lnTo>
                    <a:pt x="676465" y="210959"/>
                  </a:lnTo>
                  <a:lnTo>
                    <a:pt x="677113" y="211086"/>
                  </a:lnTo>
                  <a:lnTo>
                    <a:pt x="678459" y="211480"/>
                  </a:lnTo>
                  <a:lnTo>
                    <a:pt x="679132" y="211162"/>
                  </a:lnTo>
                  <a:lnTo>
                    <a:pt x="679462" y="210959"/>
                  </a:lnTo>
                  <a:lnTo>
                    <a:pt x="680593" y="210235"/>
                  </a:lnTo>
                  <a:lnTo>
                    <a:pt x="681062" y="209981"/>
                  </a:lnTo>
                  <a:lnTo>
                    <a:pt x="682078" y="209410"/>
                  </a:lnTo>
                  <a:lnTo>
                    <a:pt x="682129" y="209270"/>
                  </a:lnTo>
                  <a:lnTo>
                    <a:pt x="686790" y="208076"/>
                  </a:lnTo>
                  <a:lnTo>
                    <a:pt x="687031" y="207899"/>
                  </a:lnTo>
                  <a:lnTo>
                    <a:pt x="687324" y="207594"/>
                  </a:lnTo>
                  <a:lnTo>
                    <a:pt x="689635" y="205143"/>
                  </a:lnTo>
                  <a:lnTo>
                    <a:pt x="692429" y="202907"/>
                  </a:lnTo>
                  <a:lnTo>
                    <a:pt x="694867" y="198539"/>
                  </a:lnTo>
                  <a:lnTo>
                    <a:pt x="694550" y="195503"/>
                  </a:lnTo>
                  <a:lnTo>
                    <a:pt x="695985" y="194348"/>
                  </a:lnTo>
                  <a:lnTo>
                    <a:pt x="698627" y="193141"/>
                  </a:lnTo>
                  <a:lnTo>
                    <a:pt x="699770" y="192697"/>
                  </a:lnTo>
                  <a:lnTo>
                    <a:pt x="700900" y="191185"/>
                  </a:lnTo>
                  <a:lnTo>
                    <a:pt x="701763" y="189877"/>
                  </a:lnTo>
                  <a:lnTo>
                    <a:pt x="703770" y="187655"/>
                  </a:lnTo>
                  <a:lnTo>
                    <a:pt x="704926" y="186740"/>
                  </a:lnTo>
                  <a:lnTo>
                    <a:pt x="708901" y="183273"/>
                  </a:lnTo>
                  <a:lnTo>
                    <a:pt x="709891" y="179920"/>
                  </a:lnTo>
                  <a:lnTo>
                    <a:pt x="710412" y="174485"/>
                  </a:lnTo>
                  <a:close/>
                </a:path>
                <a:path w="836929" h="528954">
                  <a:moveTo>
                    <a:pt x="788416" y="391058"/>
                  </a:moveTo>
                  <a:lnTo>
                    <a:pt x="788276" y="390588"/>
                  </a:lnTo>
                  <a:lnTo>
                    <a:pt x="785558" y="385660"/>
                  </a:lnTo>
                  <a:lnTo>
                    <a:pt x="785558" y="401027"/>
                  </a:lnTo>
                  <a:lnTo>
                    <a:pt x="785482" y="401637"/>
                  </a:lnTo>
                  <a:lnTo>
                    <a:pt x="783894" y="401523"/>
                  </a:lnTo>
                  <a:lnTo>
                    <a:pt x="784085" y="401256"/>
                  </a:lnTo>
                  <a:lnTo>
                    <a:pt x="784275" y="400850"/>
                  </a:lnTo>
                  <a:lnTo>
                    <a:pt x="784771" y="400824"/>
                  </a:lnTo>
                  <a:lnTo>
                    <a:pt x="785164" y="400888"/>
                  </a:lnTo>
                  <a:lnTo>
                    <a:pt x="785558" y="401027"/>
                  </a:lnTo>
                  <a:lnTo>
                    <a:pt x="785558" y="385660"/>
                  </a:lnTo>
                  <a:lnTo>
                    <a:pt x="785012" y="384657"/>
                  </a:lnTo>
                  <a:lnTo>
                    <a:pt x="784783" y="384327"/>
                  </a:lnTo>
                  <a:lnTo>
                    <a:pt x="783424" y="381177"/>
                  </a:lnTo>
                  <a:lnTo>
                    <a:pt x="781456" y="379145"/>
                  </a:lnTo>
                  <a:lnTo>
                    <a:pt x="777900" y="377151"/>
                  </a:lnTo>
                  <a:lnTo>
                    <a:pt x="777113" y="376415"/>
                  </a:lnTo>
                  <a:lnTo>
                    <a:pt x="773988" y="374497"/>
                  </a:lnTo>
                  <a:lnTo>
                    <a:pt x="771804" y="372973"/>
                  </a:lnTo>
                  <a:lnTo>
                    <a:pt x="766381" y="370370"/>
                  </a:lnTo>
                  <a:lnTo>
                    <a:pt x="763092" y="370179"/>
                  </a:lnTo>
                  <a:lnTo>
                    <a:pt x="758215" y="371297"/>
                  </a:lnTo>
                  <a:lnTo>
                    <a:pt x="756653" y="371589"/>
                  </a:lnTo>
                  <a:lnTo>
                    <a:pt x="754341" y="372084"/>
                  </a:lnTo>
                  <a:lnTo>
                    <a:pt x="753452" y="372122"/>
                  </a:lnTo>
                  <a:lnTo>
                    <a:pt x="749490" y="374891"/>
                  </a:lnTo>
                  <a:lnTo>
                    <a:pt x="746201" y="377355"/>
                  </a:lnTo>
                  <a:lnTo>
                    <a:pt x="742581" y="382244"/>
                  </a:lnTo>
                  <a:lnTo>
                    <a:pt x="741807" y="384111"/>
                  </a:lnTo>
                  <a:lnTo>
                    <a:pt x="739495" y="388467"/>
                  </a:lnTo>
                  <a:lnTo>
                    <a:pt x="738390" y="391121"/>
                  </a:lnTo>
                  <a:lnTo>
                    <a:pt x="739292" y="394677"/>
                  </a:lnTo>
                  <a:lnTo>
                    <a:pt x="739190" y="395744"/>
                  </a:lnTo>
                  <a:lnTo>
                    <a:pt x="738543" y="398551"/>
                  </a:lnTo>
                  <a:lnTo>
                    <a:pt x="739178" y="401256"/>
                  </a:lnTo>
                  <a:lnTo>
                    <a:pt x="740397" y="405447"/>
                  </a:lnTo>
                  <a:lnTo>
                    <a:pt x="743508" y="413499"/>
                  </a:lnTo>
                  <a:lnTo>
                    <a:pt x="746569" y="417677"/>
                  </a:lnTo>
                  <a:lnTo>
                    <a:pt x="752259" y="420344"/>
                  </a:lnTo>
                  <a:lnTo>
                    <a:pt x="752868" y="420649"/>
                  </a:lnTo>
                  <a:lnTo>
                    <a:pt x="756450" y="423392"/>
                  </a:lnTo>
                  <a:lnTo>
                    <a:pt x="759968" y="423532"/>
                  </a:lnTo>
                  <a:lnTo>
                    <a:pt x="765962" y="423100"/>
                  </a:lnTo>
                  <a:lnTo>
                    <a:pt x="768350" y="423037"/>
                  </a:lnTo>
                  <a:lnTo>
                    <a:pt x="772693" y="422871"/>
                  </a:lnTo>
                  <a:lnTo>
                    <a:pt x="774268" y="420852"/>
                  </a:lnTo>
                  <a:lnTo>
                    <a:pt x="775474" y="418490"/>
                  </a:lnTo>
                  <a:lnTo>
                    <a:pt x="781329" y="415582"/>
                  </a:lnTo>
                  <a:lnTo>
                    <a:pt x="787666" y="400824"/>
                  </a:lnTo>
                  <a:lnTo>
                    <a:pt x="787781" y="399948"/>
                  </a:lnTo>
                  <a:lnTo>
                    <a:pt x="788416" y="391058"/>
                  </a:lnTo>
                  <a:close/>
                </a:path>
                <a:path w="836929" h="528954">
                  <a:moveTo>
                    <a:pt x="836650" y="167246"/>
                  </a:moveTo>
                  <a:lnTo>
                    <a:pt x="826198" y="158711"/>
                  </a:lnTo>
                  <a:lnTo>
                    <a:pt x="821397" y="155765"/>
                  </a:lnTo>
                  <a:lnTo>
                    <a:pt x="818718" y="154622"/>
                  </a:lnTo>
                  <a:lnTo>
                    <a:pt x="815428" y="155765"/>
                  </a:lnTo>
                  <a:lnTo>
                    <a:pt x="811758" y="155663"/>
                  </a:lnTo>
                  <a:lnTo>
                    <a:pt x="808532" y="156667"/>
                  </a:lnTo>
                  <a:lnTo>
                    <a:pt x="802563" y="159854"/>
                  </a:lnTo>
                  <a:lnTo>
                    <a:pt x="799490" y="159181"/>
                  </a:lnTo>
                  <a:lnTo>
                    <a:pt x="795731" y="159118"/>
                  </a:lnTo>
                  <a:lnTo>
                    <a:pt x="793648" y="157264"/>
                  </a:lnTo>
                  <a:lnTo>
                    <a:pt x="793051" y="156337"/>
                  </a:lnTo>
                  <a:lnTo>
                    <a:pt x="791794" y="155384"/>
                  </a:lnTo>
                  <a:lnTo>
                    <a:pt x="790663" y="155130"/>
                  </a:lnTo>
                  <a:lnTo>
                    <a:pt x="789419" y="156629"/>
                  </a:lnTo>
                  <a:lnTo>
                    <a:pt x="787946" y="155486"/>
                  </a:lnTo>
                  <a:lnTo>
                    <a:pt x="785571" y="156984"/>
                  </a:lnTo>
                  <a:lnTo>
                    <a:pt x="782840" y="158254"/>
                  </a:lnTo>
                  <a:lnTo>
                    <a:pt x="779018" y="160896"/>
                  </a:lnTo>
                  <a:lnTo>
                    <a:pt x="776566" y="162737"/>
                  </a:lnTo>
                  <a:lnTo>
                    <a:pt x="776249" y="164528"/>
                  </a:lnTo>
                  <a:lnTo>
                    <a:pt x="778903" y="168262"/>
                  </a:lnTo>
                  <a:lnTo>
                    <a:pt x="785317" y="172910"/>
                  </a:lnTo>
                  <a:lnTo>
                    <a:pt x="790486" y="173139"/>
                  </a:lnTo>
                  <a:lnTo>
                    <a:pt x="791603" y="173647"/>
                  </a:lnTo>
                  <a:lnTo>
                    <a:pt x="795020" y="176809"/>
                  </a:lnTo>
                  <a:lnTo>
                    <a:pt x="798080" y="178257"/>
                  </a:lnTo>
                  <a:lnTo>
                    <a:pt x="800354" y="181419"/>
                  </a:lnTo>
                  <a:lnTo>
                    <a:pt x="800862" y="181775"/>
                  </a:lnTo>
                  <a:lnTo>
                    <a:pt x="805573" y="183121"/>
                  </a:lnTo>
                  <a:lnTo>
                    <a:pt x="809548" y="185470"/>
                  </a:lnTo>
                  <a:lnTo>
                    <a:pt x="815809" y="183972"/>
                  </a:lnTo>
                  <a:lnTo>
                    <a:pt x="817435" y="184099"/>
                  </a:lnTo>
                  <a:lnTo>
                    <a:pt x="825741" y="180517"/>
                  </a:lnTo>
                  <a:lnTo>
                    <a:pt x="831456" y="176022"/>
                  </a:lnTo>
                  <a:lnTo>
                    <a:pt x="834059" y="173570"/>
                  </a:lnTo>
                  <a:lnTo>
                    <a:pt x="836650" y="167246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6" name="object 156" descr=""/>
            <p:cNvSpPr/>
            <p:nvPr/>
          </p:nvSpPr>
          <p:spPr>
            <a:xfrm>
              <a:off x="5644743" y="5125892"/>
              <a:ext cx="778510" cy="790575"/>
            </a:xfrm>
            <a:custGeom>
              <a:avLst/>
              <a:gdLst/>
              <a:ahLst/>
              <a:cxnLst/>
              <a:rect l="l" t="t" r="r" b="b"/>
              <a:pathLst>
                <a:path w="778510" h="790575">
                  <a:moveTo>
                    <a:pt x="23710" y="693737"/>
                  </a:moveTo>
                  <a:lnTo>
                    <a:pt x="19596" y="684314"/>
                  </a:lnTo>
                  <a:lnTo>
                    <a:pt x="0" y="701687"/>
                  </a:lnTo>
                  <a:lnTo>
                    <a:pt x="88" y="701929"/>
                  </a:lnTo>
                  <a:lnTo>
                    <a:pt x="2730" y="701789"/>
                  </a:lnTo>
                  <a:lnTo>
                    <a:pt x="3009" y="701382"/>
                  </a:lnTo>
                  <a:lnTo>
                    <a:pt x="3162" y="701243"/>
                  </a:lnTo>
                  <a:lnTo>
                    <a:pt x="3340" y="700379"/>
                  </a:lnTo>
                  <a:lnTo>
                    <a:pt x="3200" y="699389"/>
                  </a:lnTo>
                  <a:lnTo>
                    <a:pt x="4419" y="698322"/>
                  </a:lnTo>
                  <a:lnTo>
                    <a:pt x="5473" y="698576"/>
                  </a:lnTo>
                  <a:lnTo>
                    <a:pt x="6731" y="700163"/>
                  </a:lnTo>
                  <a:lnTo>
                    <a:pt x="7175" y="700963"/>
                  </a:lnTo>
                  <a:lnTo>
                    <a:pt x="8001" y="702259"/>
                  </a:lnTo>
                  <a:lnTo>
                    <a:pt x="8648" y="701103"/>
                  </a:lnTo>
                  <a:lnTo>
                    <a:pt x="9131" y="700379"/>
                  </a:lnTo>
                  <a:lnTo>
                    <a:pt x="9880" y="698576"/>
                  </a:lnTo>
                  <a:lnTo>
                    <a:pt x="14592" y="693432"/>
                  </a:lnTo>
                  <a:lnTo>
                    <a:pt x="14376" y="692518"/>
                  </a:lnTo>
                  <a:lnTo>
                    <a:pt x="14300" y="692048"/>
                  </a:lnTo>
                  <a:lnTo>
                    <a:pt x="14782" y="691146"/>
                  </a:lnTo>
                  <a:lnTo>
                    <a:pt x="15201" y="690181"/>
                  </a:lnTo>
                  <a:lnTo>
                    <a:pt x="15824" y="688403"/>
                  </a:lnTo>
                  <a:lnTo>
                    <a:pt x="15925" y="688022"/>
                  </a:lnTo>
                  <a:lnTo>
                    <a:pt x="16179" y="688771"/>
                  </a:lnTo>
                  <a:lnTo>
                    <a:pt x="16598" y="690448"/>
                  </a:lnTo>
                  <a:lnTo>
                    <a:pt x="19989" y="690727"/>
                  </a:lnTo>
                  <a:lnTo>
                    <a:pt x="20167" y="692200"/>
                  </a:lnTo>
                  <a:lnTo>
                    <a:pt x="20828" y="692365"/>
                  </a:lnTo>
                  <a:lnTo>
                    <a:pt x="21475" y="692619"/>
                  </a:lnTo>
                  <a:lnTo>
                    <a:pt x="22669" y="693381"/>
                  </a:lnTo>
                  <a:lnTo>
                    <a:pt x="23202" y="693610"/>
                  </a:lnTo>
                  <a:lnTo>
                    <a:pt x="23710" y="693737"/>
                  </a:lnTo>
                  <a:close/>
                </a:path>
                <a:path w="778510" h="790575">
                  <a:moveTo>
                    <a:pt x="24561" y="588429"/>
                  </a:moveTo>
                  <a:lnTo>
                    <a:pt x="20154" y="585292"/>
                  </a:lnTo>
                  <a:lnTo>
                    <a:pt x="18923" y="585343"/>
                  </a:lnTo>
                  <a:lnTo>
                    <a:pt x="18122" y="585127"/>
                  </a:lnTo>
                  <a:lnTo>
                    <a:pt x="17792" y="585597"/>
                  </a:lnTo>
                  <a:lnTo>
                    <a:pt x="17526" y="585889"/>
                  </a:lnTo>
                  <a:lnTo>
                    <a:pt x="17424" y="586346"/>
                  </a:lnTo>
                  <a:lnTo>
                    <a:pt x="17284" y="586422"/>
                  </a:lnTo>
                  <a:lnTo>
                    <a:pt x="16725" y="588302"/>
                  </a:lnTo>
                  <a:lnTo>
                    <a:pt x="15951" y="587883"/>
                  </a:lnTo>
                  <a:lnTo>
                    <a:pt x="15138" y="586765"/>
                  </a:lnTo>
                  <a:lnTo>
                    <a:pt x="15595" y="585292"/>
                  </a:lnTo>
                  <a:lnTo>
                    <a:pt x="15633" y="584784"/>
                  </a:lnTo>
                  <a:lnTo>
                    <a:pt x="15760" y="584758"/>
                  </a:lnTo>
                  <a:lnTo>
                    <a:pt x="16611" y="581952"/>
                  </a:lnTo>
                  <a:lnTo>
                    <a:pt x="17602" y="579564"/>
                  </a:lnTo>
                  <a:lnTo>
                    <a:pt x="11150" y="573570"/>
                  </a:lnTo>
                  <a:lnTo>
                    <a:pt x="9372" y="573811"/>
                  </a:lnTo>
                  <a:lnTo>
                    <a:pt x="8953" y="574243"/>
                  </a:lnTo>
                  <a:lnTo>
                    <a:pt x="8534" y="574598"/>
                  </a:lnTo>
                  <a:lnTo>
                    <a:pt x="8839" y="575538"/>
                  </a:lnTo>
                  <a:lnTo>
                    <a:pt x="12827" y="576770"/>
                  </a:lnTo>
                  <a:lnTo>
                    <a:pt x="11836" y="581990"/>
                  </a:lnTo>
                  <a:lnTo>
                    <a:pt x="9740" y="583692"/>
                  </a:lnTo>
                  <a:lnTo>
                    <a:pt x="9740" y="597344"/>
                  </a:lnTo>
                  <a:lnTo>
                    <a:pt x="8813" y="596950"/>
                  </a:lnTo>
                  <a:lnTo>
                    <a:pt x="8864" y="596569"/>
                  </a:lnTo>
                  <a:lnTo>
                    <a:pt x="9055" y="596430"/>
                  </a:lnTo>
                  <a:lnTo>
                    <a:pt x="9220" y="596404"/>
                  </a:lnTo>
                  <a:lnTo>
                    <a:pt x="9486" y="596430"/>
                  </a:lnTo>
                  <a:lnTo>
                    <a:pt x="9613" y="596696"/>
                  </a:lnTo>
                  <a:lnTo>
                    <a:pt x="9740" y="597344"/>
                  </a:lnTo>
                  <a:lnTo>
                    <a:pt x="9740" y="583692"/>
                  </a:lnTo>
                  <a:lnTo>
                    <a:pt x="8051" y="585050"/>
                  </a:lnTo>
                  <a:lnTo>
                    <a:pt x="5143" y="588606"/>
                  </a:lnTo>
                  <a:lnTo>
                    <a:pt x="5575" y="589000"/>
                  </a:lnTo>
                  <a:lnTo>
                    <a:pt x="6172" y="589813"/>
                  </a:lnTo>
                  <a:lnTo>
                    <a:pt x="6591" y="590435"/>
                  </a:lnTo>
                  <a:lnTo>
                    <a:pt x="7658" y="591146"/>
                  </a:lnTo>
                  <a:lnTo>
                    <a:pt x="8166" y="591654"/>
                  </a:lnTo>
                  <a:lnTo>
                    <a:pt x="3302" y="596887"/>
                  </a:lnTo>
                  <a:lnTo>
                    <a:pt x="3276" y="598754"/>
                  </a:lnTo>
                  <a:lnTo>
                    <a:pt x="5283" y="599516"/>
                  </a:lnTo>
                  <a:lnTo>
                    <a:pt x="6921" y="599351"/>
                  </a:lnTo>
                  <a:lnTo>
                    <a:pt x="8255" y="598119"/>
                  </a:lnTo>
                  <a:lnTo>
                    <a:pt x="9537" y="598614"/>
                  </a:lnTo>
                  <a:lnTo>
                    <a:pt x="13754" y="600290"/>
                  </a:lnTo>
                  <a:lnTo>
                    <a:pt x="14884" y="601408"/>
                  </a:lnTo>
                  <a:lnTo>
                    <a:pt x="14897" y="605142"/>
                  </a:lnTo>
                  <a:lnTo>
                    <a:pt x="14617" y="605828"/>
                  </a:lnTo>
                  <a:lnTo>
                    <a:pt x="15773" y="605739"/>
                  </a:lnTo>
                  <a:lnTo>
                    <a:pt x="16878" y="605523"/>
                  </a:lnTo>
                  <a:lnTo>
                    <a:pt x="17881" y="605116"/>
                  </a:lnTo>
                  <a:lnTo>
                    <a:pt x="18313" y="603224"/>
                  </a:lnTo>
                  <a:lnTo>
                    <a:pt x="18237" y="602805"/>
                  </a:lnTo>
                  <a:lnTo>
                    <a:pt x="17576" y="601002"/>
                  </a:lnTo>
                  <a:lnTo>
                    <a:pt x="17995" y="600684"/>
                  </a:lnTo>
                  <a:lnTo>
                    <a:pt x="19558" y="598119"/>
                  </a:lnTo>
                  <a:lnTo>
                    <a:pt x="19278" y="597344"/>
                  </a:lnTo>
                  <a:lnTo>
                    <a:pt x="19011" y="596595"/>
                  </a:lnTo>
                  <a:lnTo>
                    <a:pt x="18288" y="597052"/>
                  </a:lnTo>
                  <a:lnTo>
                    <a:pt x="17424" y="597217"/>
                  </a:lnTo>
                  <a:lnTo>
                    <a:pt x="17424" y="600989"/>
                  </a:lnTo>
                  <a:lnTo>
                    <a:pt x="17081" y="601992"/>
                  </a:lnTo>
                  <a:lnTo>
                    <a:pt x="16941" y="603224"/>
                  </a:lnTo>
                  <a:lnTo>
                    <a:pt x="15176" y="602805"/>
                  </a:lnTo>
                  <a:lnTo>
                    <a:pt x="14973" y="602526"/>
                  </a:lnTo>
                  <a:lnTo>
                    <a:pt x="15138" y="600684"/>
                  </a:lnTo>
                  <a:lnTo>
                    <a:pt x="16357" y="600976"/>
                  </a:lnTo>
                  <a:lnTo>
                    <a:pt x="17424" y="600989"/>
                  </a:lnTo>
                  <a:lnTo>
                    <a:pt x="17424" y="597217"/>
                  </a:lnTo>
                  <a:lnTo>
                    <a:pt x="17221" y="597242"/>
                  </a:lnTo>
                  <a:lnTo>
                    <a:pt x="16738" y="597128"/>
                  </a:lnTo>
                  <a:lnTo>
                    <a:pt x="15811" y="596404"/>
                  </a:lnTo>
                  <a:lnTo>
                    <a:pt x="14833" y="595630"/>
                  </a:lnTo>
                  <a:lnTo>
                    <a:pt x="11328" y="592683"/>
                  </a:lnTo>
                  <a:lnTo>
                    <a:pt x="16141" y="588949"/>
                  </a:lnTo>
                  <a:lnTo>
                    <a:pt x="17005" y="589407"/>
                  </a:lnTo>
                  <a:lnTo>
                    <a:pt x="17526" y="589648"/>
                  </a:lnTo>
                  <a:lnTo>
                    <a:pt x="20027" y="591121"/>
                  </a:lnTo>
                  <a:lnTo>
                    <a:pt x="21259" y="591477"/>
                  </a:lnTo>
                  <a:lnTo>
                    <a:pt x="22364" y="590892"/>
                  </a:lnTo>
                  <a:lnTo>
                    <a:pt x="22339" y="590118"/>
                  </a:lnTo>
                  <a:lnTo>
                    <a:pt x="23202" y="590257"/>
                  </a:lnTo>
                  <a:lnTo>
                    <a:pt x="23342" y="590118"/>
                  </a:lnTo>
                  <a:lnTo>
                    <a:pt x="23647" y="589813"/>
                  </a:lnTo>
                  <a:lnTo>
                    <a:pt x="24079" y="589216"/>
                  </a:lnTo>
                  <a:lnTo>
                    <a:pt x="24244" y="588949"/>
                  </a:lnTo>
                  <a:lnTo>
                    <a:pt x="24561" y="588429"/>
                  </a:lnTo>
                  <a:close/>
                </a:path>
                <a:path w="778510" h="790575">
                  <a:moveTo>
                    <a:pt x="82854" y="601446"/>
                  </a:moveTo>
                  <a:lnTo>
                    <a:pt x="82156" y="599147"/>
                  </a:lnTo>
                  <a:lnTo>
                    <a:pt x="81978" y="597966"/>
                  </a:lnTo>
                  <a:lnTo>
                    <a:pt x="81178" y="596595"/>
                  </a:lnTo>
                  <a:lnTo>
                    <a:pt x="79946" y="596341"/>
                  </a:lnTo>
                  <a:lnTo>
                    <a:pt x="78663" y="597115"/>
                  </a:lnTo>
                  <a:lnTo>
                    <a:pt x="78168" y="598284"/>
                  </a:lnTo>
                  <a:lnTo>
                    <a:pt x="79705" y="599897"/>
                  </a:lnTo>
                  <a:lnTo>
                    <a:pt x="80886" y="600303"/>
                  </a:lnTo>
                  <a:lnTo>
                    <a:pt x="82854" y="601446"/>
                  </a:lnTo>
                  <a:close/>
                </a:path>
                <a:path w="778510" h="790575">
                  <a:moveTo>
                    <a:pt x="84455" y="596214"/>
                  </a:moveTo>
                  <a:lnTo>
                    <a:pt x="84429" y="595985"/>
                  </a:lnTo>
                  <a:lnTo>
                    <a:pt x="84277" y="596239"/>
                  </a:lnTo>
                  <a:lnTo>
                    <a:pt x="84455" y="596239"/>
                  </a:lnTo>
                  <a:close/>
                </a:path>
                <a:path w="778510" h="790575">
                  <a:moveTo>
                    <a:pt x="84810" y="594880"/>
                  </a:moveTo>
                  <a:lnTo>
                    <a:pt x="84670" y="594944"/>
                  </a:lnTo>
                  <a:lnTo>
                    <a:pt x="84416" y="594982"/>
                  </a:lnTo>
                  <a:lnTo>
                    <a:pt x="84391" y="595325"/>
                  </a:lnTo>
                  <a:lnTo>
                    <a:pt x="84416" y="595871"/>
                  </a:lnTo>
                  <a:lnTo>
                    <a:pt x="84683" y="595210"/>
                  </a:lnTo>
                  <a:lnTo>
                    <a:pt x="84810" y="594880"/>
                  </a:lnTo>
                  <a:close/>
                </a:path>
                <a:path w="778510" h="790575">
                  <a:moveTo>
                    <a:pt x="85471" y="596404"/>
                  </a:moveTo>
                  <a:lnTo>
                    <a:pt x="85305" y="596315"/>
                  </a:lnTo>
                  <a:lnTo>
                    <a:pt x="85077" y="596188"/>
                  </a:lnTo>
                  <a:lnTo>
                    <a:pt x="84759" y="596226"/>
                  </a:lnTo>
                  <a:lnTo>
                    <a:pt x="84455" y="596239"/>
                  </a:lnTo>
                  <a:lnTo>
                    <a:pt x="84594" y="596544"/>
                  </a:lnTo>
                  <a:lnTo>
                    <a:pt x="84721" y="596874"/>
                  </a:lnTo>
                  <a:lnTo>
                    <a:pt x="84912" y="597154"/>
                  </a:lnTo>
                  <a:lnTo>
                    <a:pt x="85255" y="597192"/>
                  </a:lnTo>
                  <a:lnTo>
                    <a:pt x="85432" y="597204"/>
                  </a:lnTo>
                  <a:lnTo>
                    <a:pt x="85394" y="596887"/>
                  </a:lnTo>
                  <a:lnTo>
                    <a:pt x="85471" y="596404"/>
                  </a:lnTo>
                  <a:close/>
                </a:path>
                <a:path w="778510" h="790575">
                  <a:moveTo>
                    <a:pt x="88417" y="517448"/>
                  </a:moveTo>
                  <a:lnTo>
                    <a:pt x="87985" y="517410"/>
                  </a:lnTo>
                  <a:lnTo>
                    <a:pt x="87553" y="517398"/>
                  </a:lnTo>
                  <a:lnTo>
                    <a:pt x="87122" y="517448"/>
                  </a:lnTo>
                  <a:lnTo>
                    <a:pt x="86804" y="517715"/>
                  </a:lnTo>
                  <a:lnTo>
                    <a:pt x="86588" y="518033"/>
                  </a:lnTo>
                  <a:lnTo>
                    <a:pt x="86448" y="518388"/>
                  </a:lnTo>
                  <a:lnTo>
                    <a:pt x="88417" y="517512"/>
                  </a:lnTo>
                  <a:close/>
                </a:path>
                <a:path w="778510" h="790575">
                  <a:moveTo>
                    <a:pt x="89204" y="596125"/>
                  </a:moveTo>
                  <a:lnTo>
                    <a:pt x="89154" y="595972"/>
                  </a:lnTo>
                  <a:lnTo>
                    <a:pt x="89166" y="596112"/>
                  </a:lnTo>
                  <a:close/>
                </a:path>
                <a:path w="778510" h="790575">
                  <a:moveTo>
                    <a:pt x="89636" y="634809"/>
                  </a:moveTo>
                  <a:lnTo>
                    <a:pt x="88811" y="633653"/>
                  </a:lnTo>
                  <a:lnTo>
                    <a:pt x="84975" y="634085"/>
                  </a:lnTo>
                  <a:lnTo>
                    <a:pt x="84340" y="634746"/>
                  </a:lnTo>
                  <a:lnTo>
                    <a:pt x="86626" y="636016"/>
                  </a:lnTo>
                  <a:lnTo>
                    <a:pt x="82791" y="637832"/>
                  </a:lnTo>
                  <a:lnTo>
                    <a:pt x="85280" y="644182"/>
                  </a:lnTo>
                  <a:lnTo>
                    <a:pt x="86487" y="643610"/>
                  </a:lnTo>
                  <a:lnTo>
                    <a:pt x="88163" y="642835"/>
                  </a:lnTo>
                  <a:lnTo>
                    <a:pt x="86906" y="641705"/>
                  </a:lnTo>
                  <a:lnTo>
                    <a:pt x="86283" y="640372"/>
                  </a:lnTo>
                  <a:lnTo>
                    <a:pt x="86233" y="639965"/>
                  </a:lnTo>
                  <a:lnTo>
                    <a:pt x="86118" y="639597"/>
                  </a:lnTo>
                  <a:lnTo>
                    <a:pt x="88569" y="636930"/>
                  </a:lnTo>
                  <a:lnTo>
                    <a:pt x="89636" y="634809"/>
                  </a:lnTo>
                  <a:close/>
                </a:path>
                <a:path w="778510" h="790575">
                  <a:moveTo>
                    <a:pt x="90131" y="625068"/>
                  </a:moveTo>
                  <a:lnTo>
                    <a:pt x="88785" y="624192"/>
                  </a:lnTo>
                  <a:lnTo>
                    <a:pt x="84239" y="621347"/>
                  </a:lnTo>
                  <a:lnTo>
                    <a:pt x="82461" y="622173"/>
                  </a:lnTo>
                  <a:lnTo>
                    <a:pt x="81559" y="626897"/>
                  </a:lnTo>
                  <a:lnTo>
                    <a:pt x="81508" y="627253"/>
                  </a:lnTo>
                  <a:lnTo>
                    <a:pt x="82829" y="628142"/>
                  </a:lnTo>
                  <a:lnTo>
                    <a:pt x="85686" y="630021"/>
                  </a:lnTo>
                  <a:lnTo>
                    <a:pt x="86118" y="629780"/>
                  </a:lnTo>
                  <a:lnTo>
                    <a:pt x="86487" y="629691"/>
                  </a:lnTo>
                  <a:lnTo>
                    <a:pt x="85737" y="625779"/>
                  </a:lnTo>
                  <a:lnTo>
                    <a:pt x="86398" y="625729"/>
                  </a:lnTo>
                  <a:lnTo>
                    <a:pt x="86982" y="625716"/>
                  </a:lnTo>
                  <a:lnTo>
                    <a:pt x="88595" y="625462"/>
                  </a:lnTo>
                  <a:lnTo>
                    <a:pt x="89433" y="625297"/>
                  </a:lnTo>
                  <a:lnTo>
                    <a:pt x="90131" y="625068"/>
                  </a:lnTo>
                  <a:close/>
                </a:path>
                <a:path w="778510" h="790575">
                  <a:moveTo>
                    <a:pt x="91744" y="617537"/>
                  </a:moveTo>
                  <a:lnTo>
                    <a:pt x="91719" y="615937"/>
                  </a:lnTo>
                  <a:lnTo>
                    <a:pt x="91719" y="614908"/>
                  </a:lnTo>
                  <a:lnTo>
                    <a:pt x="91643" y="613854"/>
                  </a:lnTo>
                  <a:lnTo>
                    <a:pt x="91224" y="612990"/>
                  </a:lnTo>
                  <a:lnTo>
                    <a:pt x="87553" y="616991"/>
                  </a:lnTo>
                  <a:lnTo>
                    <a:pt x="87871" y="617232"/>
                  </a:lnTo>
                  <a:lnTo>
                    <a:pt x="88569" y="617664"/>
                  </a:lnTo>
                  <a:lnTo>
                    <a:pt x="89966" y="618490"/>
                  </a:lnTo>
                  <a:lnTo>
                    <a:pt x="91744" y="617537"/>
                  </a:lnTo>
                  <a:close/>
                </a:path>
                <a:path w="778510" h="790575">
                  <a:moveTo>
                    <a:pt x="101701" y="315556"/>
                  </a:moveTo>
                  <a:lnTo>
                    <a:pt x="101396" y="315302"/>
                  </a:lnTo>
                  <a:lnTo>
                    <a:pt x="101092" y="315175"/>
                  </a:lnTo>
                  <a:lnTo>
                    <a:pt x="100799" y="315036"/>
                  </a:lnTo>
                  <a:lnTo>
                    <a:pt x="100711" y="315353"/>
                  </a:lnTo>
                  <a:lnTo>
                    <a:pt x="100507" y="315988"/>
                  </a:lnTo>
                  <a:lnTo>
                    <a:pt x="100838" y="316001"/>
                  </a:lnTo>
                  <a:lnTo>
                    <a:pt x="101180" y="316039"/>
                  </a:lnTo>
                  <a:lnTo>
                    <a:pt x="101498" y="316001"/>
                  </a:lnTo>
                  <a:lnTo>
                    <a:pt x="101701" y="315556"/>
                  </a:lnTo>
                  <a:close/>
                </a:path>
                <a:path w="778510" h="790575">
                  <a:moveTo>
                    <a:pt x="103962" y="311391"/>
                  </a:moveTo>
                  <a:lnTo>
                    <a:pt x="103873" y="310845"/>
                  </a:lnTo>
                  <a:lnTo>
                    <a:pt x="103797" y="310705"/>
                  </a:lnTo>
                  <a:lnTo>
                    <a:pt x="103708" y="310565"/>
                  </a:lnTo>
                  <a:lnTo>
                    <a:pt x="102044" y="309943"/>
                  </a:lnTo>
                  <a:lnTo>
                    <a:pt x="101346" y="310057"/>
                  </a:lnTo>
                  <a:lnTo>
                    <a:pt x="100647" y="310299"/>
                  </a:lnTo>
                  <a:lnTo>
                    <a:pt x="99949" y="310476"/>
                  </a:lnTo>
                  <a:lnTo>
                    <a:pt x="99631" y="309765"/>
                  </a:lnTo>
                  <a:lnTo>
                    <a:pt x="99275" y="309194"/>
                  </a:lnTo>
                  <a:lnTo>
                    <a:pt x="98856" y="308737"/>
                  </a:lnTo>
                  <a:lnTo>
                    <a:pt x="96024" y="307670"/>
                  </a:lnTo>
                  <a:lnTo>
                    <a:pt x="95554" y="307733"/>
                  </a:lnTo>
                  <a:lnTo>
                    <a:pt x="95059" y="307835"/>
                  </a:lnTo>
                  <a:lnTo>
                    <a:pt x="94246" y="308152"/>
                  </a:lnTo>
                  <a:lnTo>
                    <a:pt x="94107" y="308178"/>
                  </a:lnTo>
                  <a:lnTo>
                    <a:pt x="93789" y="308711"/>
                  </a:lnTo>
                  <a:lnTo>
                    <a:pt x="93548" y="309143"/>
                  </a:lnTo>
                  <a:lnTo>
                    <a:pt x="93383" y="309803"/>
                  </a:lnTo>
                  <a:lnTo>
                    <a:pt x="94335" y="312470"/>
                  </a:lnTo>
                  <a:lnTo>
                    <a:pt x="95313" y="314566"/>
                  </a:lnTo>
                  <a:lnTo>
                    <a:pt x="97942" y="315277"/>
                  </a:lnTo>
                  <a:lnTo>
                    <a:pt x="98640" y="313220"/>
                  </a:lnTo>
                  <a:lnTo>
                    <a:pt x="100114" y="312953"/>
                  </a:lnTo>
                  <a:lnTo>
                    <a:pt x="101663" y="312750"/>
                  </a:lnTo>
                  <a:lnTo>
                    <a:pt x="103517" y="312242"/>
                  </a:lnTo>
                  <a:lnTo>
                    <a:pt x="103962" y="311391"/>
                  </a:lnTo>
                  <a:close/>
                </a:path>
                <a:path w="778510" h="790575">
                  <a:moveTo>
                    <a:pt x="114617" y="313880"/>
                  </a:moveTo>
                  <a:lnTo>
                    <a:pt x="114503" y="313740"/>
                  </a:lnTo>
                  <a:lnTo>
                    <a:pt x="114261" y="313791"/>
                  </a:lnTo>
                  <a:lnTo>
                    <a:pt x="114096" y="313778"/>
                  </a:lnTo>
                  <a:lnTo>
                    <a:pt x="114096" y="313944"/>
                  </a:lnTo>
                  <a:lnTo>
                    <a:pt x="114020" y="314172"/>
                  </a:lnTo>
                  <a:lnTo>
                    <a:pt x="114122" y="314312"/>
                  </a:lnTo>
                  <a:lnTo>
                    <a:pt x="114325" y="314198"/>
                  </a:lnTo>
                  <a:lnTo>
                    <a:pt x="114465" y="314109"/>
                  </a:lnTo>
                  <a:lnTo>
                    <a:pt x="114604" y="314007"/>
                  </a:lnTo>
                  <a:lnTo>
                    <a:pt x="114617" y="313880"/>
                  </a:lnTo>
                  <a:close/>
                </a:path>
                <a:path w="778510" h="790575">
                  <a:moveTo>
                    <a:pt x="119481" y="681888"/>
                  </a:moveTo>
                  <a:lnTo>
                    <a:pt x="119468" y="681253"/>
                  </a:lnTo>
                  <a:lnTo>
                    <a:pt x="118465" y="679259"/>
                  </a:lnTo>
                  <a:lnTo>
                    <a:pt x="116103" y="678916"/>
                  </a:lnTo>
                  <a:lnTo>
                    <a:pt x="114871" y="680593"/>
                  </a:lnTo>
                  <a:lnTo>
                    <a:pt x="114630" y="681024"/>
                  </a:lnTo>
                  <a:lnTo>
                    <a:pt x="114465" y="681469"/>
                  </a:lnTo>
                  <a:lnTo>
                    <a:pt x="114808" y="681659"/>
                  </a:lnTo>
                  <a:lnTo>
                    <a:pt x="115150" y="681812"/>
                  </a:lnTo>
                  <a:lnTo>
                    <a:pt x="115506" y="681951"/>
                  </a:lnTo>
                  <a:lnTo>
                    <a:pt x="115633" y="681647"/>
                  </a:lnTo>
                  <a:lnTo>
                    <a:pt x="116027" y="681812"/>
                  </a:lnTo>
                  <a:lnTo>
                    <a:pt x="115900" y="682078"/>
                  </a:lnTo>
                  <a:lnTo>
                    <a:pt x="116687" y="682307"/>
                  </a:lnTo>
                  <a:lnTo>
                    <a:pt x="117513" y="682409"/>
                  </a:lnTo>
                  <a:lnTo>
                    <a:pt x="118478" y="682447"/>
                  </a:lnTo>
                  <a:lnTo>
                    <a:pt x="118770" y="682459"/>
                  </a:lnTo>
                  <a:lnTo>
                    <a:pt x="119354" y="682548"/>
                  </a:lnTo>
                  <a:lnTo>
                    <a:pt x="119481" y="681888"/>
                  </a:lnTo>
                  <a:close/>
                </a:path>
                <a:path w="778510" h="790575">
                  <a:moveTo>
                    <a:pt x="120954" y="505650"/>
                  </a:moveTo>
                  <a:lnTo>
                    <a:pt x="120916" y="505066"/>
                  </a:lnTo>
                  <a:lnTo>
                    <a:pt x="120904" y="504469"/>
                  </a:lnTo>
                  <a:lnTo>
                    <a:pt x="120916" y="503885"/>
                  </a:lnTo>
                  <a:lnTo>
                    <a:pt x="120561" y="504317"/>
                  </a:lnTo>
                  <a:lnTo>
                    <a:pt x="120205" y="504723"/>
                  </a:lnTo>
                  <a:lnTo>
                    <a:pt x="119875" y="505142"/>
                  </a:lnTo>
                  <a:lnTo>
                    <a:pt x="118237" y="505841"/>
                  </a:lnTo>
                  <a:lnTo>
                    <a:pt x="118338" y="506349"/>
                  </a:lnTo>
                  <a:lnTo>
                    <a:pt x="118376" y="506615"/>
                  </a:lnTo>
                  <a:lnTo>
                    <a:pt x="119837" y="506069"/>
                  </a:lnTo>
                  <a:lnTo>
                    <a:pt x="119837" y="506196"/>
                  </a:lnTo>
                  <a:lnTo>
                    <a:pt x="120015" y="506031"/>
                  </a:lnTo>
                  <a:lnTo>
                    <a:pt x="120954" y="505650"/>
                  </a:lnTo>
                  <a:close/>
                </a:path>
                <a:path w="778510" h="790575">
                  <a:moveTo>
                    <a:pt x="121983" y="579640"/>
                  </a:moveTo>
                  <a:lnTo>
                    <a:pt x="121843" y="579475"/>
                  </a:lnTo>
                  <a:lnTo>
                    <a:pt x="121119" y="580275"/>
                  </a:lnTo>
                  <a:lnTo>
                    <a:pt x="121399" y="580059"/>
                  </a:lnTo>
                  <a:lnTo>
                    <a:pt x="121691" y="579843"/>
                  </a:lnTo>
                  <a:lnTo>
                    <a:pt x="121983" y="579640"/>
                  </a:lnTo>
                  <a:close/>
                </a:path>
                <a:path w="778510" h="790575">
                  <a:moveTo>
                    <a:pt x="122148" y="579780"/>
                  </a:moveTo>
                  <a:lnTo>
                    <a:pt x="122047" y="579602"/>
                  </a:lnTo>
                  <a:lnTo>
                    <a:pt x="122085" y="579780"/>
                  </a:lnTo>
                  <a:close/>
                </a:path>
                <a:path w="778510" h="790575">
                  <a:moveTo>
                    <a:pt x="124612" y="717677"/>
                  </a:moveTo>
                  <a:lnTo>
                    <a:pt x="120815" y="712762"/>
                  </a:lnTo>
                  <a:lnTo>
                    <a:pt x="120396" y="712825"/>
                  </a:lnTo>
                  <a:lnTo>
                    <a:pt x="119989" y="712990"/>
                  </a:lnTo>
                  <a:lnTo>
                    <a:pt x="118376" y="714146"/>
                  </a:lnTo>
                  <a:lnTo>
                    <a:pt x="118046" y="716432"/>
                  </a:lnTo>
                  <a:lnTo>
                    <a:pt x="118960" y="717892"/>
                  </a:lnTo>
                  <a:lnTo>
                    <a:pt x="119926" y="719442"/>
                  </a:lnTo>
                  <a:lnTo>
                    <a:pt x="121894" y="719950"/>
                  </a:lnTo>
                  <a:lnTo>
                    <a:pt x="123964" y="718680"/>
                  </a:lnTo>
                  <a:lnTo>
                    <a:pt x="124371" y="718223"/>
                  </a:lnTo>
                  <a:lnTo>
                    <a:pt x="124612" y="717677"/>
                  </a:lnTo>
                  <a:close/>
                </a:path>
                <a:path w="778510" h="790575">
                  <a:moveTo>
                    <a:pt x="125945" y="300278"/>
                  </a:moveTo>
                  <a:lnTo>
                    <a:pt x="125209" y="297675"/>
                  </a:lnTo>
                  <a:lnTo>
                    <a:pt x="122847" y="299732"/>
                  </a:lnTo>
                  <a:lnTo>
                    <a:pt x="121551" y="298399"/>
                  </a:lnTo>
                  <a:lnTo>
                    <a:pt x="121881" y="297675"/>
                  </a:lnTo>
                  <a:lnTo>
                    <a:pt x="122072" y="296862"/>
                  </a:lnTo>
                  <a:lnTo>
                    <a:pt x="123507" y="295275"/>
                  </a:lnTo>
                  <a:lnTo>
                    <a:pt x="124726" y="294449"/>
                  </a:lnTo>
                  <a:lnTo>
                    <a:pt x="125603" y="293370"/>
                  </a:lnTo>
                  <a:lnTo>
                    <a:pt x="125387" y="293077"/>
                  </a:lnTo>
                  <a:lnTo>
                    <a:pt x="124968" y="292087"/>
                  </a:lnTo>
                  <a:lnTo>
                    <a:pt x="119227" y="297091"/>
                  </a:lnTo>
                  <a:lnTo>
                    <a:pt x="118999" y="297637"/>
                  </a:lnTo>
                  <a:lnTo>
                    <a:pt x="118694" y="298196"/>
                  </a:lnTo>
                  <a:lnTo>
                    <a:pt x="118287" y="298780"/>
                  </a:lnTo>
                  <a:lnTo>
                    <a:pt x="117424" y="298665"/>
                  </a:lnTo>
                  <a:lnTo>
                    <a:pt x="111607" y="303745"/>
                  </a:lnTo>
                  <a:lnTo>
                    <a:pt x="111506" y="304076"/>
                  </a:lnTo>
                  <a:lnTo>
                    <a:pt x="111544" y="304431"/>
                  </a:lnTo>
                  <a:lnTo>
                    <a:pt x="111836" y="304863"/>
                  </a:lnTo>
                  <a:lnTo>
                    <a:pt x="112026" y="304952"/>
                  </a:lnTo>
                  <a:lnTo>
                    <a:pt x="112229" y="305117"/>
                  </a:lnTo>
                  <a:lnTo>
                    <a:pt x="112382" y="305092"/>
                  </a:lnTo>
                  <a:lnTo>
                    <a:pt x="113030" y="304965"/>
                  </a:lnTo>
                  <a:lnTo>
                    <a:pt x="113728" y="304888"/>
                  </a:lnTo>
                  <a:lnTo>
                    <a:pt x="114325" y="304647"/>
                  </a:lnTo>
                  <a:lnTo>
                    <a:pt x="114007" y="303606"/>
                  </a:lnTo>
                  <a:lnTo>
                    <a:pt x="113817" y="303098"/>
                  </a:lnTo>
                  <a:lnTo>
                    <a:pt x="115468" y="303263"/>
                  </a:lnTo>
                  <a:lnTo>
                    <a:pt x="117144" y="302945"/>
                  </a:lnTo>
                  <a:lnTo>
                    <a:pt x="119138" y="300786"/>
                  </a:lnTo>
                  <a:lnTo>
                    <a:pt x="119900" y="300609"/>
                  </a:lnTo>
                  <a:lnTo>
                    <a:pt x="122593" y="300164"/>
                  </a:lnTo>
                  <a:lnTo>
                    <a:pt x="124231" y="300964"/>
                  </a:lnTo>
                  <a:lnTo>
                    <a:pt x="125945" y="300278"/>
                  </a:lnTo>
                  <a:close/>
                </a:path>
                <a:path w="778510" h="790575">
                  <a:moveTo>
                    <a:pt x="127596" y="521614"/>
                  </a:moveTo>
                  <a:lnTo>
                    <a:pt x="127571" y="520674"/>
                  </a:lnTo>
                  <a:lnTo>
                    <a:pt x="126644" y="518185"/>
                  </a:lnTo>
                  <a:lnTo>
                    <a:pt x="126580" y="516064"/>
                  </a:lnTo>
                  <a:lnTo>
                    <a:pt x="125793" y="514184"/>
                  </a:lnTo>
                  <a:lnTo>
                    <a:pt x="125755" y="514362"/>
                  </a:lnTo>
                  <a:lnTo>
                    <a:pt x="121208" y="517474"/>
                  </a:lnTo>
                  <a:lnTo>
                    <a:pt x="121323" y="518363"/>
                  </a:lnTo>
                  <a:lnTo>
                    <a:pt x="121348" y="519264"/>
                  </a:lnTo>
                  <a:lnTo>
                    <a:pt x="122123" y="521157"/>
                  </a:lnTo>
                  <a:lnTo>
                    <a:pt x="121132" y="522478"/>
                  </a:lnTo>
                  <a:lnTo>
                    <a:pt x="123659" y="524281"/>
                  </a:lnTo>
                  <a:lnTo>
                    <a:pt x="121805" y="525665"/>
                  </a:lnTo>
                  <a:lnTo>
                    <a:pt x="122834" y="526681"/>
                  </a:lnTo>
                  <a:lnTo>
                    <a:pt x="123101" y="526846"/>
                  </a:lnTo>
                  <a:lnTo>
                    <a:pt x="124218" y="526262"/>
                  </a:lnTo>
                  <a:lnTo>
                    <a:pt x="125056" y="525208"/>
                  </a:lnTo>
                  <a:lnTo>
                    <a:pt x="125539" y="523036"/>
                  </a:lnTo>
                  <a:lnTo>
                    <a:pt x="126212" y="522719"/>
                  </a:lnTo>
                  <a:lnTo>
                    <a:pt x="126898" y="522528"/>
                  </a:lnTo>
                  <a:lnTo>
                    <a:pt x="127114" y="522185"/>
                  </a:lnTo>
                  <a:lnTo>
                    <a:pt x="127266" y="522008"/>
                  </a:lnTo>
                  <a:lnTo>
                    <a:pt x="127596" y="521614"/>
                  </a:lnTo>
                  <a:close/>
                </a:path>
                <a:path w="778510" h="790575">
                  <a:moveTo>
                    <a:pt x="145694" y="500748"/>
                  </a:moveTo>
                  <a:lnTo>
                    <a:pt x="141960" y="503275"/>
                  </a:lnTo>
                  <a:lnTo>
                    <a:pt x="142684" y="503313"/>
                  </a:lnTo>
                  <a:lnTo>
                    <a:pt x="143421" y="503161"/>
                  </a:lnTo>
                  <a:lnTo>
                    <a:pt x="144056" y="502793"/>
                  </a:lnTo>
                  <a:lnTo>
                    <a:pt x="144780" y="502373"/>
                  </a:lnTo>
                  <a:lnTo>
                    <a:pt x="145351" y="501586"/>
                  </a:lnTo>
                  <a:lnTo>
                    <a:pt x="145694" y="500748"/>
                  </a:lnTo>
                  <a:close/>
                </a:path>
                <a:path w="778510" h="790575">
                  <a:moveTo>
                    <a:pt x="165849" y="785202"/>
                  </a:moveTo>
                  <a:lnTo>
                    <a:pt x="158788" y="776719"/>
                  </a:lnTo>
                  <a:lnTo>
                    <a:pt x="156616" y="779322"/>
                  </a:lnTo>
                  <a:lnTo>
                    <a:pt x="153644" y="781824"/>
                  </a:lnTo>
                  <a:lnTo>
                    <a:pt x="161607" y="790575"/>
                  </a:lnTo>
                  <a:lnTo>
                    <a:pt x="164668" y="788162"/>
                  </a:lnTo>
                  <a:lnTo>
                    <a:pt x="165849" y="785202"/>
                  </a:lnTo>
                  <a:close/>
                </a:path>
                <a:path w="778510" h="790575">
                  <a:moveTo>
                    <a:pt x="166674" y="645833"/>
                  </a:moveTo>
                  <a:close/>
                </a:path>
                <a:path w="778510" h="790575">
                  <a:moveTo>
                    <a:pt x="184823" y="630720"/>
                  </a:moveTo>
                  <a:lnTo>
                    <a:pt x="184594" y="630669"/>
                  </a:lnTo>
                  <a:lnTo>
                    <a:pt x="184454" y="630783"/>
                  </a:lnTo>
                  <a:lnTo>
                    <a:pt x="184429" y="630936"/>
                  </a:lnTo>
                  <a:lnTo>
                    <a:pt x="184404" y="631063"/>
                  </a:lnTo>
                  <a:lnTo>
                    <a:pt x="184556" y="630948"/>
                  </a:lnTo>
                  <a:lnTo>
                    <a:pt x="184823" y="630720"/>
                  </a:lnTo>
                  <a:close/>
                </a:path>
                <a:path w="778510" h="790575">
                  <a:moveTo>
                    <a:pt x="187833" y="347738"/>
                  </a:moveTo>
                  <a:lnTo>
                    <a:pt x="187121" y="346341"/>
                  </a:lnTo>
                  <a:lnTo>
                    <a:pt x="186486" y="345071"/>
                  </a:lnTo>
                  <a:lnTo>
                    <a:pt x="184861" y="344817"/>
                  </a:lnTo>
                  <a:lnTo>
                    <a:pt x="154889" y="340118"/>
                  </a:lnTo>
                  <a:lnTo>
                    <a:pt x="154876" y="339991"/>
                  </a:lnTo>
                  <a:lnTo>
                    <a:pt x="154813" y="339229"/>
                  </a:lnTo>
                  <a:lnTo>
                    <a:pt x="154635" y="339229"/>
                  </a:lnTo>
                  <a:lnTo>
                    <a:pt x="154355" y="339356"/>
                  </a:lnTo>
                  <a:lnTo>
                    <a:pt x="154241" y="339610"/>
                  </a:lnTo>
                  <a:lnTo>
                    <a:pt x="154165" y="339991"/>
                  </a:lnTo>
                  <a:lnTo>
                    <a:pt x="142354" y="338213"/>
                  </a:lnTo>
                  <a:lnTo>
                    <a:pt x="147116" y="334276"/>
                  </a:lnTo>
                  <a:lnTo>
                    <a:pt x="150647" y="331355"/>
                  </a:lnTo>
                  <a:lnTo>
                    <a:pt x="160312" y="323354"/>
                  </a:lnTo>
                  <a:lnTo>
                    <a:pt x="161544" y="322338"/>
                  </a:lnTo>
                  <a:lnTo>
                    <a:pt x="159981" y="321830"/>
                  </a:lnTo>
                  <a:lnTo>
                    <a:pt x="158534" y="322465"/>
                  </a:lnTo>
                  <a:lnTo>
                    <a:pt x="157975" y="322846"/>
                  </a:lnTo>
                  <a:lnTo>
                    <a:pt x="157416" y="323354"/>
                  </a:lnTo>
                  <a:lnTo>
                    <a:pt x="150977" y="321449"/>
                  </a:lnTo>
                  <a:lnTo>
                    <a:pt x="148666" y="320814"/>
                  </a:lnTo>
                  <a:lnTo>
                    <a:pt x="148310" y="321830"/>
                  </a:lnTo>
                  <a:lnTo>
                    <a:pt x="150698" y="322973"/>
                  </a:lnTo>
                  <a:lnTo>
                    <a:pt x="155498" y="325005"/>
                  </a:lnTo>
                  <a:lnTo>
                    <a:pt x="153441" y="326783"/>
                  </a:lnTo>
                  <a:lnTo>
                    <a:pt x="152488" y="327291"/>
                  </a:lnTo>
                  <a:lnTo>
                    <a:pt x="150533" y="328688"/>
                  </a:lnTo>
                  <a:lnTo>
                    <a:pt x="148043" y="329577"/>
                  </a:lnTo>
                  <a:lnTo>
                    <a:pt x="146062" y="331355"/>
                  </a:lnTo>
                  <a:lnTo>
                    <a:pt x="139052" y="329069"/>
                  </a:lnTo>
                  <a:lnTo>
                    <a:pt x="132435" y="326910"/>
                  </a:lnTo>
                  <a:lnTo>
                    <a:pt x="124320" y="324370"/>
                  </a:lnTo>
                  <a:lnTo>
                    <a:pt x="121640" y="325132"/>
                  </a:lnTo>
                  <a:lnTo>
                    <a:pt x="119049" y="326402"/>
                  </a:lnTo>
                  <a:lnTo>
                    <a:pt x="117132" y="329069"/>
                  </a:lnTo>
                  <a:lnTo>
                    <a:pt x="116522" y="328815"/>
                  </a:lnTo>
                  <a:lnTo>
                    <a:pt x="116141" y="328815"/>
                  </a:lnTo>
                  <a:lnTo>
                    <a:pt x="114465" y="325386"/>
                  </a:lnTo>
                  <a:lnTo>
                    <a:pt x="113042" y="322465"/>
                  </a:lnTo>
                  <a:lnTo>
                    <a:pt x="112001" y="321703"/>
                  </a:lnTo>
                  <a:lnTo>
                    <a:pt x="110172" y="324624"/>
                  </a:lnTo>
                  <a:lnTo>
                    <a:pt x="109156" y="325386"/>
                  </a:lnTo>
                  <a:lnTo>
                    <a:pt x="107124" y="324878"/>
                  </a:lnTo>
                  <a:lnTo>
                    <a:pt x="106781" y="325132"/>
                  </a:lnTo>
                  <a:lnTo>
                    <a:pt x="116052" y="328815"/>
                  </a:lnTo>
                  <a:lnTo>
                    <a:pt x="129616" y="334276"/>
                  </a:lnTo>
                  <a:lnTo>
                    <a:pt x="120777" y="331609"/>
                  </a:lnTo>
                  <a:lnTo>
                    <a:pt x="109385" y="328307"/>
                  </a:lnTo>
                  <a:lnTo>
                    <a:pt x="111353" y="329069"/>
                  </a:lnTo>
                  <a:lnTo>
                    <a:pt x="113436" y="329704"/>
                  </a:lnTo>
                  <a:lnTo>
                    <a:pt x="116459" y="331101"/>
                  </a:lnTo>
                  <a:lnTo>
                    <a:pt x="117475" y="331482"/>
                  </a:lnTo>
                  <a:lnTo>
                    <a:pt x="118325" y="332244"/>
                  </a:lnTo>
                  <a:lnTo>
                    <a:pt x="116687" y="334403"/>
                  </a:lnTo>
                  <a:lnTo>
                    <a:pt x="129438" y="339737"/>
                  </a:lnTo>
                  <a:lnTo>
                    <a:pt x="129260" y="340245"/>
                  </a:lnTo>
                  <a:lnTo>
                    <a:pt x="131991" y="341388"/>
                  </a:lnTo>
                  <a:lnTo>
                    <a:pt x="137464" y="343801"/>
                  </a:lnTo>
                  <a:lnTo>
                    <a:pt x="136982" y="344436"/>
                  </a:lnTo>
                  <a:lnTo>
                    <a:pt x="136258" y="345071"/>
                  </a:lnTo>
                  <a:lnTo>
                    <a:pt x="135432" y="345706"/>
                  </a:lnTo>
                  <a:lnTo>
                    <a:pt x="139865" y="344817"/>
                  </a:lnTo>
                  <a:lnTo>
                    <a:pt x="147853" y="348246"/>
                  </a:lnTo>
                  <a:lnTo>
                    <a:pt x="139395" y="349516"/>
                  </a:lnTo>
                  <a:lnTo>
                    <a:pt x="111379" y="341134"/>
                  </a:lnTo>
                  <a:lnTo>
                    <a:pt x="109639" y="343420"/>
                  </a:lnTo>
                  <a:lnTo>
                    <a:pt x="115379" y="345833"/>
                  </a:lnTo>
                  <a:lnTo>
                    <a:pt x="121132" y="348373"/>
                  </a:lnTo>
                  <a:lnTo>
                    <a:pt x="129425" y="351802"/>
                  </a:lnTo>
                  <a:lnTo>
                    <a:pt x="128447" y="353961"/>
                  </a:lnTo>
                  <a:lnTo>
                    <a:pt x="128092" y="354977"/>
                  </a:lnTo>
                  <a:lnTo>
                    <a:pt x="126580" y="354596"/>
                  </a:lnTo>
                  <a:lnTo>
                    <a:pt x="125069" y="353961"/>
                  </a:lnTo>
                  <a:lnTo>
                    <a:pt x="106159" y="347865"/>
                  </a:lnTo>
                  <a:lnTo>
                    <a:pt x="100901" y="354596"/>
                  </a:lnTo>
                  <a:lnTo>
                    <a:pt x="124269" y="363740"/>
                  </a:lnTo>
                  <a:lnTo>
                    <a:pt x="131953" y="366661"/>
                  </a:lnTo>
                  <a:lnTo>
                    <a:pt x="131508" y="367804"/>
                  </a:lnTo>
                  <a:lnTo>
                    <a:pt x="131394" y="368185"/>
                  </a:lnTo>
                  <a:lnTo>
                    <a:pt x="106095" y="360692"/>
                  </a:lnTo>
                  <a:lnTo>
                    <a:pt x="98793" y="358660"/>
                  </a:lnTo>
                  <a:lnTo>
                    <a:pt x="98437" y="359676"/>
                  </a:lnTo>
                  <a:lnTo>
                    <a:pt x="112331" y="365772"/>
                  </a:lnTo>
                  <a:lnTo>
                    <a:pt x="126847" y="371868"/>
                  </a:lnTo>
                  <a:lnTo>
                    <a:pt x="126847" y="371614"/>
                  </a:lnTo>
                  <a:lnTo>
                    <a:pt x="127038" y="371614"/>
                  </a:lnTo>
                  <a:lnTo>
                    <a:pt x="127292" y="371487"/>
                  </a:lnTo>
                  <a:lnTo>
                    <a:pt x="127596" y="371741"/>
                  </a:lnTo>
                  <a:lnTo>
                    <a:pt x="127901" y="372376"/>
                  </a:lnTo>
                  <a:lnTo>
                    <a:pt x="131660" y="373900"/>
                  </a:lnTo>
                  <a:lnTo>
                    <a:pt x="131470" y="374408"/>
                  </a:lnTo>
                  <a:lnTo>
                    <a:pt x="130683" y="375805"/>
                  </a:lnTo>
                  <a:lnTo>
                    <a:pt x="129578" y="375424"/>
                  </a:lnTo>
                  <a:lnTo>
                    <a:pt x="127584" y="374751"/>
                  </a:lnTo>
                  <a:lnTo>
                    <a:pt x="127584" y="387489"/>
                  </a:lnTo>
                  <a:lnTo>
                    <a:pt x="127050" y="389013"/>
                  </a:lnTo>
                  <a:lnTo>
                    <a:pt x="124790" y="393458"/>
                  </a:lnTo>
                  <a:lnTo>
                    <a:pt x="124383" y="394220"/>
                  </a:lnTo>
                  <a:lnTo>
                    <a:pt x="122656" y="392569"/>
                  </a:lnTo>
                  <a:lnTo>
                    <a:pt x="122529" y="390791"/>
                  </a:lnTo>
                  <a:lnTo>
                    <a:pt x="122478" y="390029"/>
                  </a:lnTo>
                  <a:lnTo>
                    <a:pt x="122428" y="389394"/>
                  </a:lnTo>
                  <a:lnTo>
                    <a:pt x="122720" y="389394"/>
                  </a:lnTo>
                  <a:lnTo>
                    <a:pt x="124460" y="388505"/>
                  </a:lnTo>
                  <a:lnTo>
                    <a:pt x="125082" y="386346"/>
                  </a:lnTo>
                  <a:lnTo>
                    <a:pt x="127584" y="387489"/>
                  </a:lnTo>
                  <a:lnTo>
                    <a:pt x="127584" y="374751"/>
                  </a:lnTo>
                  <a:lnTo>
                    <a:pt x="125145" y="373900"/>
                  </a:lnTo>
                  <a:lnTo>
                    <a:pt x="120256" y="372148"/>
                  </a:lnTo>
                  <a:lnTo>
                    <a:pt x="120256" y="388505"/>
                  </a:lnTo>
                  <a:lnTo>
                    <a:pt x="119176" y="389166"/>
                  </a:lnTo>
                  <a:lnTo>
                    <a:pt x="119176" y="395109"/>
                  </a:lnTo>
                  <a:lnTo>
                    <a:pt x="118427" y="395998"/>
                  </a:lnTo>
                  <a:lnTo>
                    <a:pt x="118173" y="396252"/>
                  </a:lnTo>
                  <a:lnTo>
                    <a:pt x="117589" y="396760"/>
                  </a:lnTo>
                  <a:lnTo>
                    <a:pt x="116065" y="398145"/>
                  </a:lnTo>
                  <a:lnTo>
                    <a:pt x="116065" y="411492"/>
                  </a:lnTo>
                  <a:lnTo>
                    <a:pt x="115354" y="412127"/>
                  </a:lnTo>
                  <a:lnTo>
                    <a:pt x="115150" y="412000"/>
                  </a:lnTo>
                  <a:lnTo>
                    <a:pt x="114744" y="411619"/>
                  </a:lnTo>
                  <a:lnTo>
                    <a:pt x="114896" y="411238"/>
                  </a:lnTo>
                  <a:lnTo>
                    <a:pt x="115214" y="410984"/>
                  </a:lnTo>
                  <a:lnTo>
                    <a:pt x="115443" y="410730"/>
                  </a:lnTo>
                  <a:lnTo>
                    <a:pt x="116065" y="411492"/>
                  </a:lnTo>
                  <a:lnTo>
                    <a:pt x="116065" y="398145"/>
                  </a:lnTo>
                  <a:lnTo>
                    <a:pt x="114909" y="399173"/>
                  </a:lnTo>
                  <a:lnTo>
                    <a:pt x="114414" y="399173"/>
                  </a:lnTo>
                  <a:lnTo>
                    <a:pt x="111137" y="395871"/>
                  </a:lnTo>
                  <a:lnTo>
                    <a:pt x="111823" y="394474"/>
                  </a:lnTo>
                  <a:lnTo>
                    <a:pt x="112229" y="393458"/>
                  </a:lnTo>
                  <a:lnTo>
                    <a:pt x="112509" y="393077"/>
                  </a:lnTo>
                  <a:lnTo>
                    <a:pt x="113169" y="392188"/>
                  </a:lnTo>
                  <a:lnTo>
                    <a:pt x="114109" y="390918"/>
                  </a:lnTo>
                  <a:lnTo>
                    <a:pt x="116547" y="390791"/>
                  </a:lnTo>
                  <a:lnTo>
                    <a:pt x="118973" y="393077"/>
                  </a:lnTo>
                  <a:lnTo>
                    <a:pt x="119176" y="395109"/>
                  </a:lnTo>
                  <a:lnTo>
                    <a:pt x="119176" y="389166"/>
                  </a:lnTo>
                  <a:lnTo>
                    <a:pt x="117754" y="390029"/>
                  </a:lnTo>
                  <a:lnTo>
                    <a:pt x="115201" y="389648"/>
                  </a:lnTo>
                  <a:lnTo>
                    <a:pt x="112229" y="388124"/>
                  </a:lnTo>
                  <a:lnTo>
                    <a:pt x="110083" y="385838"/>
                  </a:lnTo>
                  <a:lnTo>
                    <a:pt x="109550" y="385076"/>
                  </a:lnTo>
                  <a:lnTo>
                    <a:pt x="109486" y="383171"/>
                  </a:lnTo>
                  <a:lnTo>
                    <a:pt x="109334" y="381330"/>
                  </a:lnTo>
                  <a:lnTo>
                    <a:pt x="109334" y="389267"/>
                  </a:lnTo>
                  <a:lnTo>
                    <a:pt x="108534" y="389902"/>
                  </a:lnTo>
                  <a:lnTo>
                    <a:pt x="107797" y="390791"/>
                  </a:lnTo>
                  <a:lnTo>
                    <a:pt x="105613" y="391934"/>
                  </a:lnTo>
                  <a:lnTo>
                    <a:pt x="104444" y="392188"/>
                  </a:lnTo>
                  <a:lnTo>
                    <a:pt x="102577" y="391553"/>
                  </a:lnTo>
                  <a:lnTo>
                    <a:pt x="101841" y="391045"/>
                  </a:lnTo>
                  <a:lnTo>
                    <a:pt x="101142" y="390410"/>
                  </a:lnTo>
                  <a:lnTo>
                    <a:pt x="102666" y="388251"/>
                  </a:lnTo>
                  <a:lnTo>
                    <a:pt x="103149" y="388251"/>
                  </a:lnTo>
                  <a:lnTo>
                    <a:pt x="105333" y="388886"/>
                  </a:lnTo>
                  <a:lnTo>
                    <a:pt x="105816" y="388886"/>
                  </a:lnTo>
                  <a:lnTo>
                    <a:pt x="105803" y="388251"/>
                  </a:lnTo>
                  <a:lnTo>
                    <a:pt x="105791" y="387743"/>
                  </a:lnTo>
                  <a:lnTo>
                    <a:pt x="105765" y="386473"/>
                  </a:lnTo>
                  <a:lnTo>
                    <a:pt x="106768" y="386473"/>
                  </a:lnTo>
                  <a:lnTo>
                    <a:pt x="107454" y="386981"/>
                  </a:lnTo>
                  <a:lnTo>
                    <a:pt x="108419" y="387997"/>
                  </a:lnTo>
                  <a:lnTo>
                    <a:pt x="109334" y="389267"/>
                  </a:lnTo>
                  <a:lnTo>
                    <a:pt x="109334" y="381330"/>
                  </a:lnTo>
                  <a:lnTo>
                    <a:pt x="109245" y="380250"/>
                  </a:lnTo>
                  <a:lnTo>
                    <a:pt x="113233" y="379869"/>
                  </a:lnTo>
                  <a:lnTo>
                    <a:pt x="114363" y="384060"/>
                  </a:lnTo>
                  <a:lnTo>
                    <a:pt x="115595" y="385076"/>
                  </a:lnTo>
                  <a:lnTo>
                    <a:pt x="120256" y="388505"/>
                  </a:lnTo>
                  <a:lnTo>
                    <a:pt x="120256" y="372148"/>
                  </a:lnTo>
                  <a:lnTo>
                    <a:pt x="103619" y="366153"/>
                  </a:lnTo>
                  <a:lnTo>
                    <a:pt x="102133" y="365645"/>
                  </a:lnTo>
                  <a:lnTo>
                    <a:pt x="94361" y="362978"/>
                  </a:lnTo>
                  <a:lnTo>
                    <a:pt x="92024" y="365899"/>
                  </a:lnTo>
                  <a:lnTo>
                    <a:pt x="92240" y="366153"/>
                  </a:lnTo>
                  <a:lnTo>
                    <a:pt x="92519" y="366407"/>
                  </a:lnTo>
                  <a:lnTo>
                    <a:pt x="92379" y="367296"/>
                  </a:lnTo>
                  <a:lnTo>
                    <a:pt x="92176" y="367804"/>
                  </a:lnTo>
                  <a:lnTo>
                    <a:pt x="91973" y="368439"/>
                  </a:lnTo>
                  <a:lnTo>
                    <a:pt x="91249" y="367677"/>
                  </a:lnTo>
                  <a:lnTo>
                    <a:pt x="90970" y="367296"/>
                  </a:lnTo>
                  <a:lnTo>
                    <a:pt x="89547" y="369074"/>
                  </a:lnTo>
                  <a:lnTo>
                    <a:pt x="89789" y="369582"/>
                  </a:lnTo>
                  <a:lnTo>
                    <a:pt x="90055" y="369963"/>
                  </a:lnTo>
                  <a:lnTo>
                    <a:pt x="90398" y="370344"/>
                  </a:lnTo>
                  <a:lnTo>
                    <a:pt x="92049" y="368566"/>
                  </a:lnTo>
                  <a:lnTo>
                    <a:pt x="93014" y="368566"/>
                  </a:lnTo>
                  <a:lnTo>
                    <a:pt x="93421" y="368439"/>
                  </a:lnTo>
                  <a:lnTo>
                    <a:pt x="93827" y="368312"/>
                  </a:lnTo>
                  <a:lnTo>
                    <a:pt x="94729" y="365899"/>
                  </a:lnTo>
                  <a:lnTo>
                    <a:pt x="95821" y="365645"/>
                  </a:lnTo>
                  <a:lnTo>
                    <a:pt x="97091" y="365899"/>
                  </a:lnTo>
                  <a:lnTo>
                    <a:pt x="97332" y="367296"/>
                  </a:lnTo>
                  <a:lnTo>
                    <a:pt x="97459" y="368566"/>
                  </a:lnTo>
                  <a:lnTo>
                    <a:pt x="98005" y="370471"/>
                  </a:lnTo>
                  <a:lnTo>
                    <a:pt x="98501" y="371487"/>
                  </a:lnTo>
                  <a:lnTo>
                    <a:pt x="102514" y="372376"/>
                  </a:lnTo>
                  <a:lnTo>
                    <a:pt x="102476" y="374789"/>
                  </a:lnTo>
                  <a:lnTo>
                    <a:pt x="101955" y="377329"/>
                  </a:lnTo>
                  <a:lnTo>
                    <a:pt x="104965" y="375424"/>
                  </a:lnTo>
                  <a:lnTo>
                    <a:pt x="106794" y="377710"/>
                  </a:lnTo>
                  <a:lnTo>
                    <a:pt x="104825" y="378980"/>
                  </a:lnTo>
                  <a:lnTo>
                    <a:pt x="102717" y="379361"/>
                  </a:lnTo>
                  <a:lnTo>
                    <a:pt x="101790" y="383171"/>
                  </a:lnTo>
                  <a:lnTo>
                    <a:pt x="100228" y="383171"/>
                  </a:lnTo>
                  <a:lnTo>
                    <a:pt x="97764" y="382282"/>
                  </a:lnTo>
                  <a:lnTo>
                    <a:pt x="96481" y="381266"/>
                  </a:lnTo>
                  <a:lnTo>
                    <a:pt x="94919" y="380377"/>
                  </a:lnTo>
                  <a:lnTo>
                    <a:pt x="93573" y="379615"/>
                  </a:lnTo>
                  <a:lnTo>
                    <a:pt x="92075" y="378218"/>
                  </a:lnTo>
                  <a:lnTo>
                    <a:pt x="88011" y="377837"/>
                  </a:lnTo>
                  <a:lnTo>
                    <a:pt x="87503" y="376059"/>
                  </a:lnTo>
                  <a:lnTo>
                    <a:pt x="86512" y="374154"/>
                  </a:lnTo>
                  <a:lnTo>
                    <a:pt x="85648" y="375551"/>
                  </a:lnTo>
                  <a:lnTo>
                    <a:pt x="84683" y="376694"/>
                  </a:lnTo>
                  <a:lnTo>
                    <a:pt x="82651" y="378345"/>
                  </a:lnTo>
                  <a:lnTo>
                    <a:pt x="82118" y="378599"/>
                  </a:lnTo>
                  <a:lnTo>
                    <a:pt x="78841" y="382790"/>
                  </a:lnTo>
                  <a:lnTo>
                    <a:pt x="80530" y="381901"/>
                  </a:lnTo>
                  <a:lnTo>
                    <a:pt x="82067" y="380377"/>
                  </a:lnTo>
                  <a:lnTo>
                    <a:pt x="84569" y="381266"/>
                  </a:lnTo>
                  <a:lnTo>
                    <a:pt x="84289" y="383552"/>
                  </a:lnTo>
                  <a:lnTo>
                    <a:pt x="85483" y="384060"/>
                  </a:lnTo>
                  <a:lnTo>
                    <a:pt x="86893" y="384441"/>
                  </a:lnTo>
                  <a:lnTo>
                    <a:pt x="89014" y="386346"/>
                  </a:lnTo>
                  <a:lnTo>
                    <a:pt x="90436" y="385838"/>
                  </a:lnTo>
                  <a:lnTo>
                    <a:pt x="91960" y="386600"/>
                  </a:lnTo>
                  <a:lnTo>
                    <a:pt x="92075" y="387235"/>
                  </a:lnTo>
                  <a:lnTo>
                    <a:pt x="92290" y="387870"/>
                  </a:lnTo>
                  <a:lnTo>
                    <a:pt x="98221" y="393077"/>
                  </a:lnTo>
                  <a:lnTo>
                    <a:pt x="99682" y="393458"/>
                  </a:lnTo>
                  <a:lnTo>
                    <a:pt x="101282" y="393077"/>
                  </a:lnTo>
                  <a:lnTo>
                    <a:pt x="103276" y="393712"/>
                  </a:lnTo>
                  <a:lnTo>
                    <a:pt x="103860" y="394093"/>
                  </a:lnTo>
                  <a:lnTo>
                    <a:pt x="104343" y="394855"/>
                  </a:lnTo>
                  <a:lnTo>
                    <a:pt x="103746" y="395744"/>
                  </a:lnTo>
                  <a:lnTo>
                    <a:pt x="102958" y="395871"/>
                  </a:lnTo>
                  <a:lnTo>
                    <a:pt x="101219" y="395744"/>
                  </a:lnTo>
                  <a:lnTo>
                    <a:pt x="100266" y="395490"/>
                  </a:lnTo>
                  <a:lnTo>
                    <a:pt x="99364" y="395871"/>
                  </a:lnTo>
                  <a:lnTo>
                    <a:pt x="98679" y="396506"/>
                  </a:lnTo>
                  <a:lnTo>
                    <a:pt x="98107" y="397141"/>
                  </a:lnTo>
                  <a:lnTo>
                    <a:pt x="97015" y="398665"/>
                  </a:lnTo>
                  <a:lnTo>
                    <a:pt x="96964" y="409968"/>
                  </a:lnTo>
                  <a:lnTo>
                    <a:pt x="93052" y="408571"/>
                  </a:lnTo>
                  <a:lnTo>
                    <a:pt x="94843" y="407428"/>
                  </a:lnTo>
                  <a:lnTo>
                    <a:pt x="96304" y="406666"/>
                  </a:lnTo>
                  <a:lnTo>
                    <a:pt x="96418" y="406831"/>
                  </a:lnTo>
                  <a:lnTo>
                    <a:pt x="96418" y="406666"/>
                  </a:lnTo>
                  <a:lnTo>
                    <a:pt x="96431" y="406539"/>
                  </a:lnTo>
                  <a:lnTo>
                    <a:pt x="96697" y="406666"/>
                  </a:lnTo>
                  <a:lnTo>
                    <a:pt x="96507" y="406831"/>
                  </a:lnTo>
                  <a:lnTo>
                    <a:pt x="96888" y="407555"/>
                  </a:lnTo>
                  <a:lnTo>
                    <a:pt x="96964" y="409968"/>
                  </a:lnTo>
                  <a:lnTo>
                    <a:pt x="96964" y="398780"/>
                  </a:lnTo>
                  <a:lnTo>
                    <a:pt x="95084" y="405015"/>
                  </a:lnTo>
                  <a:lnTo>
                    <a:pt x="91554" y="403745"/>
                  </a:lnTo>
                  <a:lnTo>
                    <a:pt x="91503" y="404507"/>
                  </a:lnTo>
                  <a:lnTo>
                    <a:pt x="91262" y="405142"/>
                  </a:lnTo>
                  <a:lnTo>
                    <a:pt x="91897" y="406539"/>
                  </a:lnTo>
                  <a:lnTo>
                    <a:pt x="92481" y="407555"/>
                  </a:lnTo>
                  <a:lnTo>
                    <a:pt x="93332" y="409206"/>
                  </a:lnTo>
                  <a:lnTo>
                    <a:pt x="95084" y="412889"/>
                  </a:lnTo>
                  <a:lnTo>
                    <a:pt x="93421" y="416699"/>
                  </a:lnTo>
                  <a:lnTo>
                    <a:pt x="97345" y="418477"/>
                  </a:lnTo>
                  <a:lnTo>
                    <a:pt x="98120" y="417715"/>
                  </a:lnTo>
                  <a:lnTo>
                    <a:pt x="98945" y="417080"/>
                  </a:lnTo>
                  <a:lnTo>
                    <a:pt x="100164" y="415810"/>
                  </a:lnTo>
                  <a:lnTo>
                    <a:pt x="100622" y="415429"/>
                  </a:lnTo>
                  <a:lnTo>
                    <a:pt x="102362" y="413016"/>
                  </a:lnTo>
                  <a:lnTo>
                    <a:pt x="104025" y="412381"/>
                  </a:lnTo>
                  <a:lnTo>
                    <a:pt x="106349" y="412381"/>
                  </a:lnTo>
                  <a:lnTo>
                    <a:pt x="108788" y="412254"/>
                  </a:lnTo>
                  <a:lnTo>
                    <a:pt x="110515" y="413016"/>
                  </a:lnTo>
                  <a:lnTo>
                    <a:pt x="113030" y="415048"/>
                  </a:lnTo>
                  <a:lnTo>
                    <a:pt x="114147" y="416445"/>
                  </a:lnTo>
                  <a:lnTo>
                    <a:pt x="114909" y="417461"/>
                  </a:lnTo>
                  <a:lnTo>
                    <a:pt x="113855" y="418731"/>
                  </a:lnTo>
                  <a:lnTo>
                    <a:pt x="113284" y="419620"/>
                  </a:lnTo>
                  <a:lnTo>
                    <a:pt x="112052" y="419620"/>
                  </a:lnTo>
                  <a:lnTo>
                    <a:pt x="110731" y="420636"/>
                  </a:lnTo>
                  <a:lnTo>
                    <a:pt x="108851" y="422287"/>
                  </a:lnTo>
                  <a:lnTo>
                    <a:pt x="106337" y="424192"/>
                  </a:lnTo>
                  <a:lnTo>
                    <a:pt x="107594" y="424319"/>
                  </a:lnTo>
                  <a:lnTo>
                    <a:pt x="108851" y="424700"/>
                  </a:lnTo>
                  <a:lnTo>
                    <a:pt x="110096" y="424700"/>
                  </a:lnTo>
                  <a:lnTo>
                    <a:pt x="118808" y="416699"/>
                  </a:lnTo>
                  <a:lnTo>
                    <a:pt x="118846" y="416445"/>
                  </a:lnTo>
                  <a:lnTo>
                    <a:pt x="118960" y="416318"/>
                  </a:lnTo>
                  <a:lnTo>
                    <a:pt x="119214" y="416318"/>
                  </a:lnTo>
                  <a:lnTo>
                    <a:pt x="123634" y="412254"/>
                  </a:lnTo>
                  <a:lnTo>
                    <a:pt x="123761" y="412127"/>
                  </a:lnTo>
                  <a:lnTo>
                    <a:pt x="125285" y="410730"/>
                  </a:lnTo>
                  <a:lnTo>
                    <a:pt x="126111" y="409968"/>
                  </a:lnTo>
                  <a:lnTo>
                    <a:pt x="129832" y="406539"/>
                  </a:lnTo>
                  <a:lnTo>
                    <a:pt x="131483" y="405015"/>
                  </a:lnTo>
                  <a:lnTo>
                    <a:pt x="136588" y="400316"/>
                  </a:lnTo>
                  <a:lnTo>
                    <a:pt x="140868" y="396379"/>
                  </a:lnTo>
                  <a:lnTo>
                    <a:pt x="143802" y="392696"/>
                  </a:lnTo>
                  <a:lnTo>
                    <a:pt x="144386" y="391553"/>
                  </a:lnTo>
                  <a:lnTo>
                    <a:pt x="144513" y="391147"/>
                  </a:lnTo>
                  <a:lnTo>
                    <a:pt x="145542" y="386473"/>
                  </a:lnTo>
                  <a:lnTo>
                    <a:pt x="145262" y="386727"/>
                  </a:lnTo>
                  <a:lnTo>
                    <a:pt x="142151" y="390156"/>
                  </a:lnTo>
                  <a:lnTo>
                    <a:pt x="140652" y="393966"/>
                  </a:lnTo>
                  <a:lnTo>
                    <a:pt x="137071" y="395998"/>
                  </a:lnTo>
                  <a:lnTo>
                    <a:pt x="136271" y="395744"/>
                  </a:lnTo>
                  <a:lnTo>
                    <a:pt x="135864" y="395617"/>
                  </a:lnTo>
                  <a:lnTo>
                    <a:pt x="134670" y="394982"/>
                  </a:lnTo>
                  <a:lnTo>
                    <a:pt x="134010" y="395389"/>
                  </a:lnTo>
                  <a:lnTo>
                    <a:pt x="134010" y="397395"/>
                  </a:lnTo>
                  <a:lnTo>
                    <a:pt x="133654" y="398792"/>
                  </a:lnTo>
                  <a:lnTo>
                    <a:pt x="132245" y="400316"/>
                  </a:lnTo>
                  <a:lnTo>
                    <a:pt x="131559" y="400189"/>
                  </a:lnTo>
                  <a:lnTo>
                    <a:pt x="130759" y="399173"/>
                  </a:lnTo>
                  <a:lnTo>
                    <a:pt x="130556" y="398919"/>
                  </a:lnTo>
                  <a:lnTo>
                    <a:pt x="131216" y="398284"/>
                  </a:lnTo>
                  <a:lnTo>
                    <a:pt x="132435" y="397014"/>
                  </a:lnTo>
                  <a:lnTo>
                    <a:pt x="133286" y="395998"/>
                  </a:lnTo>
                  <a:lnTo>
                    <a:pt x="133527" y="396633"/>
                  </a:lnTo>
                  <a:lnTo>
                    <a:pt x="134010" y="397395"/>
                  </a:lnTo>
                  <a:lnTo>
                    <a:pt x="134010" y="395389"/>
                  </a:lnTo>
                  <a:lnTo>
                    <a:pt x="133400" y="395744"/>
                  </a:lnTo>
                  <a:lnTo>
                    <a:pt x="132842" y="395109"/>
                  </a:lnTo>
                  <a:lnTo>
                    <a:pt x="132829" y="394474"/>
                  </a:lnTo>
                  <a:lnTo>
                    <a:pt x="133057" y="394220"/>
                  </a:lnTo>
                  <a:lnTo>
                    <a:pt x="134099" y="393077"/>
                  </a:lnTo>
                  <a:lnTo>
                    <a:pt x="135115" y="392442"/>
                  </a:lnTo>
                  <a:lnTo>
                    <a:pt x="134886" y="391172"/>
                  </a:lnTo>
                  <a:lnTo>
                    <a:pt x="134861" y="391045"/>
                  </a:lnTo>
                  <a:lnTo>
                    <a:pt x="135343" y="389394"/>
                  </a:lnTo>
                  <a:lnTo>
                    <a:pt x="135775" y="387743"/>
                  </a:lnTo>
                  <a:lnTo>
                    <a:pt x="135305" y="387489"/>
                  </a:lnTo>
                  <a:lnTo>
                    <a:pt x="134912" y="387235"/>
                  </a:lnTo>
                  <a:lnTo>
                    <a:pt x="134823" y="391045"/>
                  </a:lnTo>
                  <a:lnTo>
                    <a:pt x="134099" y="391045"/>
                  </a:lnTo>
                  <a:lnTo>
                    <a:pt x="133362" y="391172"/>
                  </a:lnTo>
                  <a:lnTo>
                    <a:pt x="132245" y="390918"/>
                  </a:lnTo>
                  <a:lnTo>
                    <a:pt x="131445" y="390156"/>
                  </a:lnTo>
                  <a:lnTo>
                    <a:pt x="131572" y="389775"/>
                  </a:lnTo>
                  <a:lnTo>
                    <a:pt x="132168" y="389648"/>
                  </a:lnTo>
                  <a:lnTo>
                    <a:pt x="132803" y="389394"/>
                  </a:lnTo>
                  <a:lnTo>
                    <a:pt x="133794" y="389902"/>
                  </a:lnTo>
                  <a:lnTo>
                    <a:pt x="134277" y="390537"/>
                  </a:lnTo>
                  <a:lnTo>
                    <a:pt x="134823" y="391045"/>
                  </a:lnTo>
                  <a:lnTo>
                    <a:pt x="134823" y="387159"/>
                  </a:lnTo>
                  <a:lnTo>
                    <a:pt x="133896" y="386346"/>
                  </a:lnTo>
                  <a:lnTo>
                    <a:pt x="133756" y="386219"/>
                  </a:lnTo>
                  <a:lnTo>
                    <a:pt x="133223" y="385457"/>
                  </a:lnTo>
                  <a:lnTo>
                    <a:pt x="132956" y="384822"/>
                  </a:lnTo>
                  <a:lnTo>
                    <a:pt x="132689" y="384187"/>
                  </a:lnTo>
                  <a:lnTo>
                    <a:pt x="132588" y="383806"/>
                  </a:lnTo>
                  <a:lnTo>
                    <a:pt x="132372" y="382409"/>
                  </a:lnTo>
                  <a:lnTo>
                    <a:pt x="132295" y="379869"/>
                  </a:lnTo>
                  <a:lnTo>
                    <a:pt x="132245" y="378345"/>
                  </a:lnTo>
                  <a:lnTo>
                    <a:pt x="134251" y="377583"/>
                  </a:lnTo>
                  <a:lnTo>
                    <a:pt x="135775" y="378218"/>
                  </a:lnTo>
                  <a:lnTo>
                    <a:pt x="135775" y="380631"/>
                  </a:lnTo>
                  <a:lnTo>
                    <a:pt x="135928" y="381266"/>
                  </a:lnTo>
                  <a:lnTo>
                    <a:pt x="140804" y="384949"/>
                  </a:lnTo>
                  <a:lnTo>
                    <a:pt x="142659" y="384441"/>
                  </a:lnTo>
                  <a:lnTo>
                    <a:pt x="143459" y="384060"/>
                  </a:lnTo>
                  <a:lnTo>
                    <a:pt x="145884" y="382155"/>
                  </a:lnTo>
                  <a:lnTo>
                    <a:pt x="147688" y="381774"/>
                  </a:lnTo>
                  <a:lnTo>
                    <a:pt x="150825" y="382917"/>
                  </a:lnTo>
                  <a:lnTo>
                    <a:pt x="152120" y="382917"/>
                  </a:lnTo>
                  <a:lnTo>
                    <a:pt x="153708" y="383806"/>
                  </a:lnTo>
                  <a:lnTo>
                    <a:pt x="154216" y="384187"/>
                  </a:lnTo>
                  <a:lnTo>
                    <a:pt x="154686" y="384695"/>
                  </a:lnTo>
                  <a:lnTo>
                    <a:pt x="156260" y="384822"/>
                  </a:lnTo>
                  <a:lnTo>
                    <a:pt x="157327" y="382790"/>
                  </a:lnTo>
                  <a:lnTo>
                    <a:pt x="157543" y="381774"/>
                  </a:lnTo>
                  <a:lnTo>
                    <a:pt x="157835" y="380377"/>
                  </a:lnTo>
                  <a:lnTo>
                    <a:pt x="160083" y="379234"/>
                  </a:lnTo>
                  <a:lnTo>
                    <a:pt x="159613" y="378218"/>
                  </a:lnTo>
                  <a:lnTo>
                    <a:pt x="159258" y="377583"/>
                  </a:lnTo>
                  <a:lnTo>
                    <a:pt x="159105" y="377329"/>
                  </a:lnTo>
                  <a:lnTo>
                    <a:pt x="158584" y="375805"/>
                  </a:lnTo>
                  <a:lnTo>
                    <a:pt x="158318" y="374789"/>
                  </a:lnTo>
                  <a:lnTo>
                    <a:pt x="158407" y="373519"/>
                  </a:lnTo>
                  <a:lnTo>
                    <a:pt x="158699" y="372884"/>
                  </a:lnTo>
                  <a:lnTo>
                    <a:pt x="160515" y="371868"/>
                  </a:lnTo>
                  <a:lnTo>
                    <a:pt x="161480" y="373138"/>
                  </a:lnTo>
                  <a:lnTo>
                    <a:pt x="163220" y="373773"/>
                  </a:lnTo>
                  <a:lnTo>
                    <a:pt x="165138" y="373519"/>
                  </a:lnTo>
                  <a:lnTo>
                    <a:pt x="165493" y="373519"/>
                  </a:lnTo>
                  <a:lnTo>
                    <a:pt x="165379" y="371868"/>
                  </a:lnTo>
                  <a:lnTo>
                    <a:pt x="165341" y="371487"/>
                  </a:lnTo>
                  <a:lnTo>
                    <a:pt x="165100" y="368185"/>
                  </a:lnTo>
                  <a:lnTo>
                    <a:pt x="164947" y="366153"/>
                  </a:lnTo>
                  <a:lnTo>
                    <a:pt x="166090" y="365645"/>
                  </a:lnTo>
                  <a:lnTo>
                    <a:pt x="168071" y="364375"/>
                  </a:lnTo>
                  <a:lnTo>
                    <a:pt x="170014" y="362978"/>
                  </a:lnTo>
                  <a:lnTo>
                    <a:pt x="171818" y="361454"/>
                  </a:lnTo>
                  <a:lnTo>
                    <a:pt x="174345" y="361327"/>
                  </a:lnTo>
                  <a:lnTo>
                    <a:pt x="174599" y="360311"/>
                  </a:lnTo>
                  <a:lnTo>
                    <a:pt x="174650" y="359930"/>
                  </a:lnTo>
                  <a:lnTo>
                    <a:pt x="174142" y="359549"/>
                  </a:lnTo>
                  <a:lnTo>
                    <a:pt x="173875" y="359295"/>
                  </a:lnTo>
                  <a:lnTo>
                    <a:pt x="172923" y="358025"/>
                  </a:lnTo>
                  <a:lnTo>
                    <a:pt x="173570" y="357009"/>
                  </a:lnTo>
                  <a:lnTo>
                    <a:pt x="175552" y="354977"/>
                  </a:lnTo>
                  <a:lnTo>
                    <a:pt x="178231" y="352310"/>
                  </a:lnTo>
                  <a:lnTo>
                    <a:pt x="178130" y="349516"/>
                  </a:lnTo>
                  <a:lnTo>
                    <a:pt x="178104" y="348627"/>
                  </a:lnTo>
                  <a:lnTo>
                    <a:pt x="183743" y="346341"/>
                  </a:lnTo>
                  <a:lnTo>
                    <a:pt x="185585" y="346468"/>
                  </a:lnTo>
                  <a:lnTo>
                    <a:pt x="185813" y="348881"/>
                  </a:lnTo>
                  <a:lnTo>
                    <a:pt x="187833" y="347738"/>
                  </a:lnTo>
                  <a:close/>
                </a:path>
                <a:path w="778510" h="790575">
                  <a:moveTo>
                    <a:pt x="197878" y="248691"/>
                  </a:moveTo>
                  <a:lnTo>
                    <a:pt x="197637" y="248627"/>
                  </a:lnTo>
                  <a:lnTo>
                    <a:pt x="197370" y="248627"/>
                  </a:lnTo>
                  <a:lnTo>
                    <a:pt x="197129" y="248666"/>
                  </a:lnTo>
                  <a:lnTo>
                    <a:pt x="197370" y="248691"/>
                  </a:lnTo>
                  <a:lnTo>
                    <a:pt x="197878" y="248691"/>
                  </a:lnTo>
                  <a:close/>
                </a:path>
                <a:path w="778510" h="790575">
                  <a:moveTo>
                    <a:pt x="211378" y="701344"/>
                  </a:moveTo>
                  <a:lnTo>
                    <a:pt x="210820" y="700239"/>
                  </a:lnTo>
                  <a:lnTo>
                    <a:pt x="209511" y="699325"/>
                  </a:lnTo>
                  <a:lnTo>
                    <a:pt x="208254" y="698436"/>
                  </a:lnTo>
                  <a:lnTo>
                    <a:pt x="206844" y="698271"/>
                  </a:lnTo>
                  <a:lnTo>
                    <a:pt x="205778" y="699058"/>
                  </a:lnTo>
                  <a:lnTo>
                    <a:pt x="210616" y="703262"/>
                  </a:lnTo>
                  <a:lnTo>
                    <a:pt x="210693" y="703097"/>
                  </a:lnTo>
                  <a:lnTo>
                    <a:pt x="210781" y="702906"/>
                  </a:lnTo>
                  <a:lnTo>
                    <a:pt x="211378" y="701344"/>
                  </a:lnTo>
                  <a:close/>
                </a:path>
                <a:path w="778510" h="790575">
                  <a:moveTo>
                    <a:pt x="260286" y="566039"/>
                  </a:moveTo>
                  <a:lnTo>
                    <a:pt x="260121" y="565251"/>
                  </a:lnTo>
                  <a:lnTo>
                    <a:pt x="260146" y="564832"/>
                  </a:lnTo>
                  <a:lnTo>
                    <a:pt x="257429" y="562940"/>
                  </a:lnTo>
                  <a:lnTo>
                    <a:pt x="254876" y="562648"/>
                  </a:lnTo>
                  <a:lnTo>
                    <a:pt x="252349" y="564845"/>
                  </a:lnTo>
                  <a:lnTo>
                    <a:pt x="251396" y="568058"/>
                  </a:lnTo>
                  <a:lnTo>
                    <a:pt x="251688" y="569379"/>
                  </a:lnTo>
                  <a:lnTo>
                    <a:pt x="253606" y="570661"/>
                  </a:lnTo>
                  <a:lnTo>
                    <a:pt x="254838" y="571512"/>
                  </a:lnTo>
                  <a:lnTo>
                    <a:pt x="255854" y="571550"/>
                  </a:lnTo>
                  <a:lnTo>
                    <a:pt x="257975" y="569277"/>
                  </a:lnTo>
                  <a:lnTo>
                    <a:pt x="259029" y="567905"/>
                  </a:lnTo>
                  <a:lnTo>
                    <a:pt x="260286" y="566039"/>
                  </a:lnTo>
                  <a:close/>
                </a:path>
                <a:path w="778510" h="790575">
                  <a:moveTo>
                    <a:pt x="267208" y="661390"/>
                  </a:moveTo>
                  <a:lnTo>
                    <a:pt x="265976" y="658888"/>
                  </a:lnTo>
                  <a:lnTo>
                    <a:pt x="265239" y="657809"/>
                  </a:lnTo>
                  <a:lnTo>
                    <a:pt x="263664" y="657263"/>
                  </a:lnTo>
                  <a:lnTo>
                    <a:pt x="262369" y="657872"/>
                  </a:lnTo>
                  <a:lnTo>
                    <a:pt x="261467" y="658583"/>
                  </a:lnTo>
                  <a:lnTo>
                    <a:pt x="260972" y="659752"/>
                  </a:lnTo>
                  <a:lnTo>
                    <a:pt x="260286" y="661390"/>
                  </a:lnTo>
                  <a:lnTo>
                    <a:pt x="260565" y="663168"/>
                  </a:lnTo>
                  <a:lnTo>
                    <a:pt x="262585" y="664921"/>
                  </a:lnTo>
                  <a:lnTo>
                    <a:pt x="264210" y="664705"/>
                  </a:lnTo>
                  <a:lnTo>
                    <a:pt x="265696" y="663600"/>
                  </a:lnTo>
                  <a:lnTo>
                    <a:pt x="266839" y="662774"/>
                  </a:lnTo>
                  <a:lnTo>
                    <a:pt x="267208" y="661390"/>
                  </a:lnTo>
                  <a:close/>
                </a:path>
                <a:path w="778510" h="790575">
                  <a:moveTo>
                    <a:pt x="278244" y="661720"/>
                  </a:moveTo>
                  <a:lnTo>
                    <a:pt x="277698" y="659561"/>
                  </a:lnTo>
                  <a:lnTo>
                    <a:pt x="278231" y="657479"/>
                  </a:lnTo>
                  <a:lnTo>
                    <a:pt x="276352" y="655523"/>
                  </a:lnTo>
                  <a:lnTo>
                    <a:pt x="276542" y="654596"/>
                  </a:lnTo>
                  <a:lnTo>
                    <a:pt x="276644" y="653897"/>
                  </a:lnTo>
                  <a:lnTo>
                    <a:pt x="276707" y="653745"/>
                  </a:lnTo>
                  <a:lnTo>
                    <a:pt x="274167" y="651370"/>
                  </a:lnTo>
                  <a:lnTo>
                    <a:pt x="272478" y="652259"/>
                  </a:lnTo>
                  <a:lnTo>
                    <a:pt x="271106" y="654215"/>
                  </a:lnTo>
                  <a:lnTo>
                    <a:pt x="271487" y="657771"/>
                  </a:lnTo>
                  <a:lnTo>
                    <a:pt x="271741" y="659599"/>
                  </a:lnTo>
                  <a:lnTo>
                    <a:pt x="272313" y="663067"/>
                  </a:lnTo>
                  <a:lnTo>
                    <a:pt x="274066" y="664019"/>
                  </a:lnTo>
                  <a:lnTo>
                    <a:pt x="276491" y="663041"/>
                  </a:lnTo>
                  <a:lnTo>
                    <a:pt x="277190" y="662393"/>
                  </a:lnTo>
                  <a:lnTo>
                    <a:pt x="278244" y="661720"/>
                  </a:lnTo>
                  <a:close/>
                </a:path>
                <a:path w="778510" h="790575">
                  <a:moveTo>
                    <a:pt x="325170" y="713740"/>
                  </a:moveTo>
                  <a:lnTo>
                    <a:pt x="324688" y="711009"/>
                  </a:lnTo>
                  <a:lnTo>
                    <a:pt x="324777" y="706958"/>
                  </a:lnTo>
                  <a:lnTo>
                    <a:pt x="323672" y="705650"/>
                  </a:lnTo>
                  <a:lnTo>
                    <a:pt x="323088" y="704329"/>
                  </a:lnTo>
                  <a:lnTo>
                    <a:pt x="322884" y="704405"/>
                  </a:lnTo>
                  <a:lnTo>
                    <a:pt x="322110" y="703021"/>
                  </a:lnTo>
                  <a:lnTo>
                    <a:pt x="320001" y="699833"/>
                  </a:lnTo>
                  <a:lnTo>
                    <a:pt x="317715" y="698080"/>
                  </a:lnTo>
                  <a:lnTo>
                    <a:pt x="311924" y="697014"/>
                  </a:lnTo>
                  <a:lnTo>
                    <a:pt x="309219" y="697153"/>
                  </a:lnTo>
                  <a:lnTo>
                    <a:pt x="306298" y="699655"/>
                  </a:lnTo>
                  <a:lnTo>
                    <a:pt x="305511" y="699922"/>
                  </a:lnTo>
                  <a:lnTo>
                    <a:pt x="302031" y="701459"/>
                  </a:lnTo>
                  <a:lnTo>
                    <a:pt x="299948" y="704215"/>
                  </a:lnTo>
                  <a:lnTo>
                    <a:pt x="300723" y="710361"/>
                  </a:lnTo>
                  <a:lnTo>
                    <a:pt x="302145" y="713117"/>
                  </a:lnTo>
                  <a:lnTo>
                    <a:pt x="309295" y="717448"/>
                  </a:lnTo>
                  <a:lnTo>
                    <a:pt x="314134" y="717727"/>
                  </a:lnTo>
                  <a:lnTo>
                    <a:pt x="318274" y="720852"/>
                  </a:lnTo>
                  <a:lnTo>
                    <a:pt x="318858" y="721004"/>
                  </a:lnTo>
                  <a:lnTo>
                    <a:pt x="322122" y="721309"/>
                  </a:lnTo>
                  <a:lnTo>
                    <a:pt x="323913" y="720712"/>
                  </a:lnTo>
                  <a:lnTo>
                    <a:pt x="324561" y="717448"/>
                  </a:lnTo>
                  <a:lnTo>
                    <a:pt x="324866" y="716965"/>
                  </a:lnTo>
                  <a:lnTo>
                    <a:pt x="325170" y="713740"/>
                  </a:lnTo>
                  <a:close/>
                </a:path>
                <a:path w="778510" h="790575">
                  <a:moveTo>
                    <a:pt x="334810" y="638302"/>
                  </a:moveTo>
                  <a:lnTo>
                    <a:pt x="333146" y="637222"/>
                  </a:lnTo>
                  <a:lnTo>
                    <a:pt x="332587" y="635368"/>
                  </a:lnTo>
                  <a:lnTo>
                    <a:pt x="331152" y="631367"/>
                  </a:lnTo>
                  <a:lnTo>
                    <a:pt x="329704" y="630542"/>
                  </a:lnTo>
                  <a:lnTo>
                    <a:pt x="325501" y="630936"/>
                  </a:lnTo>
                  <a:lnTo>
                    <a:pt x="323532" y="632599"/>
                  </a:lnTo>
                  <a:lnTo>
                    <a:pt x="323100" y="636981"/>
                  </a:lnTo>
                  <a:lnTo>
                    <a:pt x="323862" y="639127"/>
                  </a:lnTo>
                  <a:lnTo>
                    <a:pt x="326682" y="641896"/>
                  </a:lnTo>
                  <a:lnTo>
                    <a:pt x="328295" y="642315"/>
                  </a:lnTo>
                  <a:lnTo>
                    <a:pt x="331838" y="641172"/>
                  </a:lnTo>
                  <a:lnTo>
                    <a:pt x="334276" y="641273"/>
                  </a:lnTo>
                  <a:lnTo>
                    <a:pt x="334810" y="638302"/>
                  </a:lnTo>
                  <a:close/>
                </a:path>
                <a:path w="778510" h="790575">
                  <a:moveTo>
                    <a:pt x="353745" y="624039"/>
                  </a:moveTo>
                  <a:lnTo>
                    <a:pt x="352793" y="622198"/>
                  </a:lnTo>
                  <a:lnTo>
                    <a:pt x="350075" y="620953"/>
                  </a:lnTo>
                  <a:lnTo>
                    <a:pt x="348475" y="621461"/>
                  </a:lnTo>
                  <a:lnTo>
                    <a:pt x="346951" y="623785"/>
                  </a:lnTo>
                  <a:lnTo>
                    <a:pt x="346570" y="624636"/>
                  </a:lnTo>
                  <a:lnTo>
                    <a:pt x="345998" y="626427"/>
                  </a:lnTo>
                  <a:lnTo>
                    <a:pt x="346735" y="627976"/>
                  </a:lnTo>
                  <a:lnTo>
                    <a:pt x="348767" y="629056"/>
                  </a:lnTo>
                  <a:lnTo>
                    <a:pt x="349885" y="629310"/>
                  </a:lnTo>
                  <a:lnTo>
                    <a:pt x="351409" y="628611"/>
                  </a:lnTo>
                  <a:lnTo>
                    <a:pt x="351904" y="627773"/>
                  </a:lnTo>
                  <a:lnTo>
                    <a:pt x="352767" y="626757"/>
                  </a:lnTo>
                  <a:lnTo>
                    <a:pt x="353199" y="625563"/>
                  </a:lnTo>
                  <a:lnTo>
                    <a:pt x="353745" y="624039"/>
                  </a:lnTo>
                  <a:close/>
                </a:path>
                <a:path w="778510" h="790575">
                  <a:moveTo>
                    <a:pt x="353987" y="743724"/>
                  </a:moveTo>
                  <a:lnTo>
                    <a:pt x="353237" y="739787"/>
                  </a:lnTo>
                  <a:lnTo>
                    <a:pt x="350024" y="738911"/>
                  </a:lnTo>
                  <a:lnTo>
                    <a:pt x="348145" y="740702"/>
                  </a:lnTo>
                  <a:lnTo>
                    <a:pt x="346481" y="742315"/>
                  </a:lnTo>
                  <a:lnTo>
                    <a:pt x="346252" y="744296"/>
                  </a:lnTo>
                  <a:lnTo>
                    <a:pt x="347154" y="745451"/>
                  </a:lnTo>
                  <a:lnTo>
                    <a:pt x="347941" y="746569"/>
                  </a:lnTo>
                  <a:lnTo>
                    <a:pt x="348297" y="747141"/>
                  </a:lnTo>
                  <a:lnTo>
                    <a:pt x="350431" y="749554"/>
                  </a:lnTo>
                  <a:lnTo>
                    <a:pt x="352996" y="749084"/>
                  </a:lnTo>
                  <a:lnTo>
                    <a:pt x="353936" y="745248"/>
                  </a:lnTo>
                  <a:lnTo>
                    <a:pt x="353987" y="743724"/>
                  </a:lnTo>
                  <a:close/>
                </a:path>
                <a:path w="778510" h="790575">
                  <a:moveTo>
                    <a:pt x="377672" y="363385"/>
                  </a:moveTo>
                  <a:lnTo>
                    <a:pt x="375602" y="361238"/>
                  </a:lnTo>
                  <a:lnTo>
                    <a:pt x="374243" y="361403"/>
                  </a:lnTo>
                  <a:lnTo>
                    <a:pt x="373037" y="361911"/>
                  </a:lnTo>
                  <a:lnTo>
                    <a:pt x="372630" y="363169"/>
                  </a:lnTo>
                  <a:lnTo>
                    <a:pt x="373151" y="365010"/>
                  </a:lnTo>
                  <a:lnTo>
                    <a:pt x="372364" y="366166"/>
                  </a:lnTo>
                  <a:lnTo>
                    <a:pt x="372465" y="366763"/>
                  </a:lnTo>
                  <a:lnTo>
                    <a:pt x="372656" y="367360"/>
                  </a:lnTo>
                  <a:lnTo>
                    <a:pt x="372986" y="367906"/>
                  </a:lnTo>
                  <a:lnTo>
                    <a:pt x="373253" y="368363"/>
                  </a:lnTo>
                  <a:lnTo>
                    <a:pt x="374015" y="368795"/>
                  </a:lnTo>
                  <a:lnTo>
                    <a:pt x="375094" y="368757"/>
                  </a:lnTo>
                  <a:lnTo>
                    <a:pt x="375970" y="368312"/>
                  </a:lnTo>
                  <a:lnTo>
                    <a:pt x="376910" y="365658"/>
                  </a:lnTo>
                  <a:lnTo>
                    <a:pt x="377672" y="363385"/>
                  </a:lnTo>
                  <a:close/>
                </a:path>
                <a:path w="778510" h="790575">
                  <a:moveTo>
                    <a:pt x="400329" y="638848"/>
                  </a:moveTo>
                  <a:lnTo>
                    <a:pt x="399923" y="636600"/>
                  </a:lnTo>
                  <a:lnTo>
                    <a:pt x="399656" y="635914"/>
                  </a:lnTo>
                  <a:lnTo>
                    <a:pt x="397522" y="633818"/>
                  </a:lnTo>
                  <a:lnTo>
                    <a:pt x="395859" y="634085"/>
                  </a:lnTo>
                  <a:lnTo>
                    <a:pt x="392963" y="636511"/>
                  </a:lnTo>
                  <a:lnTo>
                    <a:pt x="392950" y="637247"/>
                  </a:lnTo>
                  <a:lnTo>
                    <a:pt x="392861" y="637768"/>
                  </a:lnTo>
                  <a:lnTo>
                    <a:pt x="392938" y="638276"/>
                  </a:lnTo>
                  <a:lnTo>
                    <a:pt x="393204" y="640664"/>
                  </a:lnTo>
                  <a:lnTo>
                    <a:pt x="394411" y="641629"/>
                  </a:lnTo>
                  <a:lnTo>
                    <a:pt x="397116" y="640969"/>
                  </a:lnTo>
                  <a:lnTo>
                    <a:pt x="397624" y="640943"/>
                  </a:lnTo>
                  <a:lnTo>
                    <a:pt x="398119" y="640880"/>
                  </a:lnTo>
                  <a:lnTo>
                    <a:pt x="399059" y="639762"/>
                  </a:lnTo>
                  <a:lnTo>
                    <a:pt x="400329" y="638848"/>
                  </a:lnTo>
                  <a:close/>
                </a:path>
                <a:path w="778510" h="790575">
                  <a:moveTo>
                    <a:pt x="401688" y="325628"/>
                  </a:moveTo>
                  <a:lnTo>
                    <a:pt x="401459" y="325501"/>
                  </a:lnTo>
                  <a:lnTo>
                    <a:pt x="401218" y="325399"/>
                  </a:lnTo>
                  <a:lnTo>
                    <a:pt x="400989" y="325297"/>
                  </a:lnTo>
                  <a:lnTo>
                    <a:pt x="401154" y="325450"/>
                  </a:lnTo>
                  <a:lnTo>
                    <a:pt x="401332" y="325628"/>
                  </a:lnTo>
                  <a:lnTo>
                    <a:pt x="401485" y="325793"/>
                  </a:lnTo>
                  <a:lnTo>
                    <a:pt x="401612" y="325678"/>
                  </a:lnTo>
                  <a:close/>
                </a:path>
                <a:path w="778510" h="790575">
                  <a:moveTo>
                    <a:pt x="401751" y="352082"/>
                  </a:moveTo>
                  <a:lnTo>
                    <a:pt x="400138" y="349250"/>
                  </a:lnTo>
                  <a:lnTo>
                    <a:pt x="397637" y="348653"/>
                  </a:lnTo>
                  <a:lnTo>
                    <a:pt x="394868" y="350304"/>
                  </a:lnTo>
                  <a:lnTo>
                    <a:pt x="394436" y="351929"/>
                  </a:lnTo>
                  <a:lnTo>
                    <a:pt x="395973" y="355015"/>
                  </a:lnTo>
                  <a:lnTo>
                    <a:pt x="397497" y="355600"/>
                  </a:lnTo>
                  <a:lnTo>
                    <a:pt x="398805" y="354901"/>
                  </a:lnTo>
                  <a:lnTo>
                    <a:pt x="400964" y="353758"/>
                  </a:lnTo>
                  <a:lnTo>
                    <a:pt x="401751" y="352082"/>
                  </a:lnTo>
                  <a:close/>
                </a:path>
                <a:path w="778510" h="790575">
                  <a:moveTo>
                    <a:pt x="403161" y="588429"/>
                  </a:moveTo>
                  <a:lnTo>
                    <a:pt x="402920" y="587248"/>
                  </a:lnTo>
                  <a:lnTo>
                    <a:pt x="402818" y="585965"/>
                  </a:lnTo>
                  <a:lnTo>
                    <a:pt x="402018" y="585647"/>
                  </a:lnTo>
                  <a:lnTo>
                    <a:pt x="401662" y="585431"/>
                  </a:lnTo>
                  <a:lnTo>
                    <a:pt x="401281" y="585368"/>
                  </a:lnTo>
                  <a:lnTo>
                    <a:pt x="398360" y="584835"/>
                  </a:lnTo>
                  <a:lnTo>
                    <a:pt x="397014" y="585812"/>
                  </a:lnTo>
                  <a:lnTo>
                    <a:pt x="396481" y="590562"/>
                  </a:lnTo>
                  <a:lnTo>
                    <a:pt x="397789" y="592366"/>
                  </a:lnTo>
                  <a:lnTo>
                    <a:pt x="399618" y="592683"/>
                  </a:lnTo>
                  <a:lnTo>
                    <a:pt x="401104" y="592937"/>
                  </a:lnTo>
                  <a:lnTo>
                    <a:pt x="402894" y="591439"/>
                  </a:lnTo>
                  <a:lnTo>
                    <a:pt x="403161" y="588429"/>
                  </a:lnTo>
                  <a:close/>
                </a:path>
                <a:path w="778510" h="790575">
                  <a:moveTo>
                    <a:pt x="409816" y="320992"/>
                  </a:moveTo>
                  <a:lnTo>
                    <a:pt x="408038" y="320878"/>
                  </a:lnTo>
                  <a:lnTo>
                    <a:pt x="406704" y="320763"/>
                  </a:lnTo>
                  <a:lnTo>
                    <a:pt x="405358" y="320713"/>
                  </a:lnTo>
                  <a:lnTo>
                    <a:pt x="403885" y="320687"/>
                  </a:lnTo>
                  <a:lnTo>
                    <a:pt x="402513" y="320395"/>
                  </a:lnTo>
                  <a:lnTo>
                    <a:pt x="401281" y="319760"/>
                  </a:lnTo>
                  <a:lnTo>
                    <a:pt x="401548" y="320713"/>
                  </a:lnTo>
                  <a:lnTo>
                    <a:pt x="402069" y="321322"/>
                  </a:lnTo>
                  <a:lnTo>
                    <a:pt x="402767" y="321779"/>
                  </a:lnTo>
                  <a:lnTo>
                    <a:pt x="402209" y="322592"/>
                  </a:lnTo>
                  <a:lnTo>
                    <a:pt x="407708" y="324675"/>
                  </a:lnTo>
                  <a:lnTo>
                    <a:pt x="408114" y="324815"/>
                  </a:lnTo>
                  <a:lnTo>
                    <a:pt x="409816" y="320992"/>
                  </a:lnTo>
                  <a:close/>
                </a:path>
                <a:path w="778510" h="790575">
                  <a:moveTo>
                    <a:pt x="416445" y="328244"/>
                  </a:moveTo>
                  <a:lnTo>
                    <a:pt x="411124" y="332613"/>
                  </a:lnTo>
                  <a:lnTo>
                    <a:pt x="412305" y="333006"/>
                  </a:lnTo>
                  <a:lnTo>
                    <a:pt x="413562" y="332435"/>
                  </a:lnTo>
                  <a:lnTo>
                    <a:pt x="415061" y="331851"/>
                  </a:lnTo>
                  <a:lnTo>
                    <a:pt x="415429" y="331228"/>
                  </a:lnTo>
                  <a:lnTo>
                    <a:pt x="416394" y="330390"/>
                  </a:lnTo>
                  <a:lnTo>
                    <a:pt x="416445" y="328244"/>
                  </a:lnTo>
                  <a:close/>
                </a:path>
                <a:path w="778510" h="790575">
                  <a:moveTo>
                    <a:pt x="436346" y="651268"/>
                  </a:moveTo>
                  <a:lnTo>
                    <a:pt x="434327" y="650100"/>
                  </a:lnTo>
                  <a:lnTo>
                    <a:pt x="432269" y="648843"/>
                  </a:lnTo>
                  <a:lnTo>
                    <a:pt x="431711" y="649020"/>
                  </a:lnTo>
                  <a:lnTo>
                    <a:pt x="430733" y="649351"/>
                  </a:lnTo>
                  <a:lnTo>
                    <a:pt x="429221" y="649808"/>
                  </a:lnTo>
                  <a:lnTo>
                    <a:pt x="428231" y="650760"/>
                  </a:lnTo>
                  <a:lnTo>
                    <a:pt x="428091" y="654113"/>
                  </a:lnTo>
                  <a:lnTo>
                    <a:pt x="428967" y="655421"/>
                  </a:lnTo>
                  <a:lnTo>
                    <a:pt x="431380" y="657212"/>
                  </a:lnTo>
                  <a:lnTo>
                    <a:pt x="432777" y="657136"/>
                  </a:lnTo>
                  <a:lnTo>
                    <a:pt x="433920" y="656285"/>
                  </a:lnTo>
                  <a:lnTo>
                    <a:pt x="434733" y="655650"/>
                  </a:lnTo>
                  <a:lnTo>
                    <a:pt x="435470" y="654900"/>
                  </a:lnTo>
                  <a:lnTo>
                    <a:pt x="436232" y="654227"/>
                  </a:lnTo>
                  <a:lnTo>
                    <a:pt x="436346" y="651268"/>
                  </a:lnTo>
                  <a:close/>
                </a:path>
                <a:path w="778510" h="790575">
                  <a:moveTo>
                    <a:pt x="440690" y="131800"/>
                  </a:moveTo>
                  <a:lnTo>
                    <a:pt x="440550" y="131826"/>
                  </a:lnTo>
                  <a:lnTo>
                    <a:pt x="440690" y="131800"/>
                  </a:lnTo>
                  <a:close/>
                </a:path>
                <a:path w="778510" h="790575">
                  <a:moveTo>
                    <a:pt x="444525" y="606386"/>
                  </a:moveTo>
                  <a:lnTo>
                    <a:pt x="444512" y="604278"/>
                  </a:lnTo>
                  <a:lnTo>
                    <a:pt x="441540" y="599287"/>
                  </a:lnTo>
                  <a:lnTo>
                    <a:pt x="438975" y="596849"/>
                  </a:lnTo>
                  <a:lnTo>
                    <a:pt x="435991" y="594575"/>
                  </a:lnTo>
                  <a:lnTo>
                    <a:pt x="434479" y="595109"/>
                  </a:lnTo>
                  <a:lnTo>
                    <a:pt x="433362" y="595845"/>
                  </a:lnTo>
                  <a:lnTo>
                    <a:pt x="429463" y="595769"/>
                  </a:lnTo>
                  <a:lnTo>
                    <a:pt x="427710" y="597636"/>
                  </a:lnTo>
                  <a:lnTo>
                    <a:pt x="425678" y="598970"/>
                  </a:lnTo>
                  <a:lnTo>
                    <a:pt x="422935" y="600786"/>
                  </a:lnTo>
                  <a:lnTo>
                    <a:pt x="422224" y="603389"/>
                  </a:lnTo>
                  <a:lnTo>
                    <a:pt x="425526" y="609282"/>
                  </a:lnTo>
                  <a:lnTo>
                    <a:pt x="427405" y="611289"/>
                  </a:lnTo>
                  <a:lnTo>
                    <a:pt x="432193" y="614553"/>
                  </a:lnTo>
                  <a:lnTo>
                    <a:pt x="434568" y="614476"/>
                  </a:lnTo>
                  <a:lnTo>
                    <a:pt x="439559" y="613930"/>
                  </a:lnTo>
                  <a:lnTo>
                    <a:pt x="441413" y="612076"/>
                  </a:lnTo>
                  <a:lnTo>
                    <a:pt x="443255" y="608888"/>
                  </a:lnTo>
                  <a:lnTo>
                    <a:pt x="444525" y="606386"/>
                  </a:lnTo>
                  <a:close/>
                </a:path>
                <a:path w="778510" h="790575">
                  <a:moveTo>
                    <a:pt x="447840" y="520204"/>
                  </a:moveTo>
                  <a:lnTo>
                    <a:pt x="444893" y="517220"/>
                  </a:lnTo>
                  <a:lnTo>
                    <a:pt x="441845" y="518020"/>
                  </a:lnTo>
                  <a:lnTo>
                    <a:pt x="440842" y="518274"/>
                  </a:lnTo>
                  <a:lnTo>
                    <a:pt x="439889" y="518718"/>
                  </a:lnTo>
                  <a:lnTo>
                    <a:pt x="438873" y="519112"/>
                  </a:lnTo>
                  <a:lnTo>
                    <a:pt x="437781" y="522097"/>
                  </a:lnTo>
                  <a:lnTo>
                    <a:pt x="438988" y="524116"/>
                  </a:lnTo>
                  <a:lnTo>
                    <a:pt x="440778" y="526338"/>
                  </a:lnTo>
                  <a:lnTo>
                    <a:pt x="441363" y="526554"/>
                  </a:lnTo>
                  <a:lnTo>
                    <a:pt x="443534" y="526923"/>
                  </a:lnTo>
                  <a:lnTo>
                    <a:pt x="446316" y="525132"/>
                  </a:lnTo>
                  <a:lnTo>
                    <a:pt x="447840" y="520204"/>
                  </a:lnTo>
                  <a:close/>
                </a:path>
                <a:path w="778510" h="790575">
                  <a:moveTo>
                    <a:pt x="474522" y="474078"/>
                  </a:moveTo>
                  <a:lnTo>
                    <a:pt x="474319" y="472935"/>
                  </a:lnTo>
                  <a:lnTo>
                    <a:pt x="472694" y="471004"/>
                  </a:lnTo>
                  <a:lnTo>
                    <a:pt x="471868" y="470712"/>
                  </a:lnTo>
                  <a:lnTo>
                    <a:pt x="470903" y="471017"/>
                  </a:lnTo>
                  <a:lnTo>
                    <a:pt x="469150" y="471563"/>
                  </a:lnTo>
                  <a:lnTo>
                    <a:pt x="468439" y="473659"/>
                  </a:lnTo>
                  <a:lnTo>
                    <a:pt x="470001" y="475729"/>
                  </a:lnTo>
                  <a:lnTo>
                    <a:pt x="470662" y="476173"/>
                  </a:lnTo>
                  <a:lnTo>
                    <a:pt x="471144" y="476592"/>
                  </a:lnTo>
                  <a:lnTo>
                    <a:pt x="472414" y="476415"/>
                  </a:lnTo>
                  <a:lnTo>
                    <a:pt x="473329" y="475970"/>
                  </a:lnTo>
                  <a:lnTo>
                    <a:pt x="474522" y="474078"/>
                  </a:lnTo>
                  <a:close/>
                </a:path>
                <a:path w="778510" h="790575">
                  <a:moveTo>
                    <a:pt x="476059" y="781354"/>
                  </a:moveTo>
                  <a:lnTo>
                    <a:pt x="472541" y="775665"/>
                  </a:lnTo>
                  <a:lnTo>
                    <a:pt x="468426" y="774700"/>
                  </a:lnTo>
                  <a:lnTo>
                    <a:pt x="465594" y="776490"/>
                  </a:lnTo>
                  <a:lnTo>
                    <a:pt x="461225" y="779272"/>
                  </a:lnTo>
                  <a:lnTo>
                    <a:pt x="460895" y="782535"/>
                  </a:lnTo>
                  <a:lnTo>
                    <a:pt x="466572" y="787984"/>
                  </a:lnTo>
                  <a:lnTo>
                    <a:pt x="469595" y="788377"/>
                  </a:lnTo>
                  <a:lnTo>
                    <a:pt x="474941" y="785380"/>
                  </a:lnTo>
                  <a:lnTo>
                    <a:pt x="476059" y="781354"/>
                  </a:lnTo>
                  <a:close/>
                </a:path>
                <a:path w="778510" h="790575">
                  <a:moveTo>
                    <a:pt x="481939" y="497751"/>
                  </a:moveTo>
                  <a:lnTo>
                    <a:pt x="480187" y="495236"/>
                  </a:lnTo>
                  <a:lnTo>
                    <a:pt x="479132" y="494169"/>
                  </a:lnTo>
                  <a:lnTo>
                    <a:pt x="477989" y="493356"/>
                  </a:lnTo>
                  <a:lnTo>
                    <a:pt x="476554" y="492328"/>
                  </a:lnTo>
                  <a:lnTo>
                    <a:pt x="474954" y="492721"/>
                  </a:lnTo>
                  <a:lnTo>
                    <a:pt x="472389" y="494385"/>
                  </a:lnTo>
                  <a:lnTo>
                    <a:pt x="471893" y="495604"/>
                  </a:lnTo>
                  <a:lnTo>
                    <a:pt x="472681" y="500659"/>
                  </a:lnTo>
                  <a:lnTo>
                    <a:pt x="476389" y="502323"/>
                  </a:lnTo>
                  <a:lnTo>
                    <a:pt x="476935" y="501688"/>
                  </a:lnTo>
                  <a:lnTo>
                    <a:pt x="477139" y="501269"/>
                  </a:lnTo>
                  <a:lnTo>
                    <a:pt x="477697" y="501015"/>
                  </a:lnTo>
                  <a:lnTo>
                    <a:pt x="478078" y="501243"/>
                  </a:lnTo>
                  <a:lnTo>
                    <a:pt x="478751" y="501408"/>
                  </a:lnTo>
                  <a:lnTo>
                    <a:pt x="479183" y="501675"/>
                  </a:lnTo>
                  <a:lnTo>
                    <a:pt x="480923" y="500761"/>
                  </a:lnTo>
                  <a:lnTo>
                    <a:pt x="481939" y="497751"/>
                  </a:lnTo>
                  <a:close/>
                </a:path>
                <a:path w="778510" h="790575">
                  <a:moveTo>
                    <a:pt x="485584" y="177660"/>
                  </a:moveTo>
                  <a:lnTo>
                    <a:pt x="485076" y="177393"/>
                  </a:lnTo>
                  <a:lnTo>
                    <a:pt x="484593" y="177088"/>
                  </a:lnTo>
                  <a:lnTo>
                    <a:pt x="483831" y="176911"/>
                  </a:lnTo>
                  <a:lnTo>
                    <a:pt x="483501" y="177241"/>
                  </a:lnTo>
                  <a:lnTo>
                    <a:pt x="483209" y="177393"/>
                  </a:lnTo>
                  <a:lnTo>
                    <a:pt x="483387" y="177711"/>
                  </a:lnTo>
                  <a:lnTo>
                    <a:pt x="483489" y="177876"/>
                  </a:lnTo>
                  <a:lnTo>
                    <a:pt x="483577" y="178041"/>
                  </a:lnTo>
                  <a:lnTo>
                    <a:pt x="483793" y="178396"/>
                  </a:lnTo>
                  <a:lnTo>
                    <a:pt x="484047" y="178358"/>
                  </a:lnTo>
                  <a:lnTo>
                    <a:pt x="485101" y="178193"/>
                  </a:lnTo>
                  <a:lnTo>
                    <a:pt x="485470" y="178092"/>
                  </a:lnTo>
                  <a:lnTo>
                    <a:pt x="485584" y="177660"/>
                  </a:lnTo>
                  <a:close/>
                </a:path>
                <a:path w="778510" h="790575">
                  <a:moveTo>
                    <a:pt x="485978" y="181737"/>
                  </a:moveTo>
                  <a:lnTo>
                    <a:pt x="485914" y="181610"/>
                  </a:lnTo>
                  <a:lnTo>
                    <a:pt x="485863" y="181432"/>
                  </a:lnTo>
                  <a:lnTo>
                    <a:pt x="485622" y="181317"/>
                  </a:lnTo>
                  <a:lnTo>
                    <a:pt x="485444" y="181368"/>
                  </a:lnTo>
                  <a:lnTo>
                    <a:pt x="485267" y="181368"/>
                  </a:lnTo>
                  <a:lnTo>
                    <a:pt x="485381" y="181559"/>
                  </a:lnTo>
                  <a:lnTo>
                    <a:pt x="485482" y="181762"/>
                  </a:lnTo>
                  <a:lnTo>
                    <a:pt x="485584" y="181978"/>
                  </a:lnTo>
                  <a:lnTo>
                    <a:pt x="485724" y="181889"/>
                  </a:lnTo>
                  <a:lnTo>
                    <a:pt x="485851" y="181825"/>
                  </a:lnTo>
                  <a:lnTo>
                    <a:pt x="485978" y="181737"/>
                  </a:lnTo>
                  <a:close/>
                </a:path>
                <a:path w="778510" h="790575">
                  <a:moveTo>
                    <a:pt x="489038" y="453974"/>
                  </a:moveTo>
                  <a:lnTo>
                    <a:pt x="486397" y="452259"/>
                  </a:lnTo>
                  <a:lnTo>
                    <a:pt x="485559" y="451853"/>
                  </a:lnTo>
                  <a:lnTo>
                    <a:pt x="483438" y="451218"/>
                  </a:lnTo>
                  <a:lnTo>
                    <a:pt x="481850" y="452043"/>
                  </a:lnTo>
                  <a:lnTo>
                    <a:pt x="480872" y="454393"/>
                  </a:lnTo>
                  <a:lnTo>
                    <a:pt x="481368" y="456844"/>
                  </a:lnTo>
                  <a:lnTo>
                    <a:pt x="482511" y="457390"/>
                  </a:lnTo>
                  <a:lnTo>
                    <a:pt x="483870" y="458050"/>
                  </a:lnTo>
                  <a:lnTo>
                    <a:pt x="485368" y="458685"/>
                  </a:lnTo>
                  <a:lnTo>
                    <a:pt x="486664" y="458127"/>
                  </a:lnTo>
                  <a:lnTo>
                    <a:pt x="488911" y="456806"/>
                  </a:lnTo>
                  <a:lnTo>
                    <a:pt x="489038" y="453974"/>
                  </a:lnTo>
                  <a:close/>
                </a:path>
                <a:path w="778510" h="790575">
                  <a:moveTo>
                    <a:pt x="502920" y="726808"/>
                  </a:moveTo>
                  <a:lnTo>
                    <a:pt x="502754" y="725538"/>
                  </a:lnTo>
                  <a:lnTo>
                    <a:pt x="502361" y="724077"/>
                  </a:lnTo>
                  <a:lnTo>
                    <a:pt x="500519" y="723341"/>
                  </a:lnTo>
                  <a:lnTo>
                    <a:pt x="472706" y="712470"/>
                  </a:lnTo>
                  <a:lnTo>
                    <a:pt x="471093" y="713740"/>
                  </a:lnTo>
                  <a:lnTo>
                    <a:pt x="469582" y="715302"/>
                  </a:lnTo>
                  <a:lnTo>
                    <a:pt x="468236" y="717194"/>
                  </a:lnTo>
                  <a:lnTo>
                    <a:pt x="480745" y="721283"/>
                  </a:lnTo>
                  <a:lnTo>
                    <a:pt x="479869" y="721652"/>
                  </a:lnTo>
                  <a:lnTo>
                    <a:pt x="479374" y="722528"/>
                  </a:lnTo>
                  <a:lnTo>
                    <a:pt x="479425" y="724154"/>
                  </a:lnTo>
                  <a:lnTo>
                    <a:pt x="479996" y="727849"/>
                  </a:lnTo>
                  <a:lnTo>
                    <a:pt x="482930" y="729259"/>
                  </a:lnTo>
                  <a:lnTo>
                    <a:pt x="486943" y="726973"/>
                  </a:lnTo>
                  <a:lnTo>
                    <a:pt x="487603" y="725728"/>
                  </a:lnTo>
                  <a:lnTo>
                    <a:pt x="487311" y="723874"/>
                  </a:lnTo>
                  <a:lnTo>
                    <a:pt x="487095" y="723341"/>
                  </a:lnTo>
                  <a:lnTo>
                    <a:pt x="502869" y="728497"/>
                  </a:lnTo>
                  <a:lnTo>
                    <a:pt x="502920" y="726808"/>
                  </a:lnTo>
                  <a:close/>
                </a:path>
                <a:path w="778510" h="790575">
                  <a:moveTo>
                    <a:pt x="504075" y="464146"/>
                  </a:moveTo>
                  <a:lnTo>
                    <a:pt x="502259" y="463334"/>
                  </a:lnTo>
                  <a:lnTo>
                    <a:pt x="501307" y="461784"/>
                  </a:lnTo>
                  <a:lnTo>
                    <a:pt x="498906" y="458216"/>
                  </a:lnTo>
                  <a:lnTo>
                    <a:pt x="498525" y="458127"/>
                  </a:lnTo>
                  <a:lnTo>
                    <a:pt x="495922" y="459168"/>
                  </a:lnTo>
                  <a:lnTo>
                    <a:pt x="495300" y="460984"/>
                  </a:lnTo>
                  <a:lnTo>
                    <a:pt x="494842" y="462762"/>
                  </a:lnTo>
                  <a:lnTo>
                    <a:pt x="493014" y="466890"/>
                  </a:lnTo>
                  <a:lnTo>
                    <a:pt x="495681" y="469633"/>
                  </a:lnTo>
                  <a:lnTo>
                    <a:pt x="496227" y="470433"/>
                  </a:lnTo>
                  <a:lnTo>
                    <a:pt x="496468" y="471512"/>
                  </a:lnTo>
                  <a:lnTo>
                    <a:pt x="496570" y="471970"/>
                  </a:lnTo>
                  <a:lnTo>
                    <a:pt x="497001" y="472338"/>
                  </a:lnTo>
                  <a:lnTo>
                    <a:pt x="497332" y="472821"/>
                  </a:lnTo>
                  <a:lnTo>
                    <a:pt x="501688" y="471335"/>
                  </a:lnTo>
                  <a:lnTo>
                    <a:pt x="503859" y="468426"/>
                  </a:lnTo>
                  <a:lnTo>
                    <a:pt x="504075" y="464146"/>
                  </a:lnTo>
                  <a:close/>
                </a:path>
                <a:path w="778510" h="790575">
                  <a:moveTo>
                    <a:pt x="506399" y="682739"/>
                  </a:moveTo>
                  <a:lnTo>
                    <a:pt x="506374" y="681964"/>
                  </a:lnTo>
                  <a:lnTo>
                    <a:pt x="505079" y="678891"/>
                  </a:lnTo>
                  <a:lnTo>
                    <a:pt x="501370" y="677722"/>
                  </a:lnTo>
                  <a:lnTo>
                    <a:pt x="499071" y="679107"/>
                  </a:lnTo>
                  <a:lnTo>
                    <a:pt x="497649" y="679958"/>
                  </a:lnTo>
                  <a:lnTo>
                    <a:pt x="496849" y="681266"/>
                  </a:lnTo>
                  <a:lnTo>
                    <a:pt x="497217" y="684187"/>
                  </a:lnTo>
                  <a:lnTo>
                    <a:pt x="497903" y="685419"/>
                  </a:lnTo>
                  <a:lnTo>
                    <a:pt x="501865" y="687336"/>
                  </a:lnTo>
                  <a:lnTo>
                    <a:pt x="505282" y="685977"/>
                  </a:lnTo>
                  <a:lnTo>
                    <a:pt x="506209" y="683310"/>
                  </a:lnTo>
                  <a:lnTo>
                    <a:pt x="506399" y="682739"/>
                  </a:lnTo>
                  <a:close/>
                </a:path>
                <a:path w="778510" h="790575">
                  <a:moveTo>
                    <a:pt x="506831" y="570077"/>
                  </a:moveTo>
                  <a:lnTo>
                    <a:pt x="506298" y="565746"/>
                  </a:lnTo>
                  <a:lnTo>
                    <a:pt x="504875" y="564349"/>
                  </a:lnTo>
                  <a:lnTo>
                    <a:pt x="502729" y="563651"/>
                  </a:lnTo>
                  <a:lnTo>
                    <a:pt x="500405" y="562889"/>
                  </a:lnTo>
                  <a:lnTo>
                    <a:pt x="498335" y="563245"/>
                  </a:lnTo>
                  <a:lnTo>
                    <a:pt x="495604" y="566724"/>
                  </a:lnTo>
                  <a:lnTo>
                    <a:pt x="495363" y="568159"/>
                  </a:lnTo>
                  <a:lnTo>
                    <a:pt x="497611" y="572160"/>
                  </a:lnTo>
                  <a:lnTo>
                    <a:pt x="501027" y="573570"/>
                  </a:lnTo>
                  <a:lnTo>
                    <a:pt x="505612" y="572122"/>
                  </a:lnTo>
                  <a:lnTo>
                    <a:pt x="506831" y="570077"/>
                  </a:lnTo>
                  <a:close/>
                </a:path>
                <a:path w="778510" h="790575">
                  <a:moveTo>
                    <a:pt x="550748" y="449300"/>
                  </a:moveTo>
                  <a:lnTo>
                    <a:pt x="547204" y="445109"/>
                  </a:lnTo>
                  <a:lnTo>
                    <a:pt x="545731" y="445096"/>
                  </a:lnTo>
                  <a:lnTo>
                    <a:pt x="545731" y="452755"/>
                  </a:lnTo>
                  <a:lnTo>
                    <a:pt x="545236" y="452869"/>
                  </a:lnTo>
                  <a:lnTo>
                    <a:pt x="545261" y="452615"/>
                  </a:lnTo>
                  <a:lnTo>
                    <a:pt x="545401" y="452488"/>
                  </a:lnTo>
                  <a:lnTo>
                    <a:pt x="545642" y="452488"/>
                  </a:lnTo>
                  <a:lnTo>
                    <a:pt x="545731" y="452755"/>
                  </a:lnTo>
                  <a:lnTo>
                    <a:pt x="545731" y="445096"/>
                  </a:lnTo>
                  <a:lnTo>
                    <a:pt x="545312" y="445084"/>
                  </a:lnTo>
                  <a:lnTo>
                    <a:pt x="541743" y="445236"/>
                  </a:lnTo>
                  <a:lnTo>
                    <a:pt x="540867" y="446100"/>
                  </a:lnTo>
                  <a:lnTo>
                    <a:pt x="539711" y="448779"/>
                  </a:lnTo>
                  <a:lnTo>
                    <a:pt x="539826" y="450202"/>
                  </a:lnTo>
                  <a:lnTo>
                    <a:pt x="540702" y="451650"/>
                  </a:lnTo>
                  <a:lnTo>
                    <a:pt x="541794" y="453593"/>
                  </a:lnTo>
                  <a:lnTo>
                    <a:pt x="544068" y="454609"/>
                  </a:lnTo>
                  <a:lnTo>
                    <a:pt x="549478" y="453351"/>
                  </a:lnTo>
                  <a:lnTo>
                    <a:pt x="549630" y="452869"/>
                  </a:lnTo>
                  <a:lnTo>
                    <a:pt x="549744" y="452488"/>
                  </a:lnTo>
                  <a:lnTo>
                    <a:pt x="550748" y="449300"/>
                  </a:lnTo>
                  <a:close/>
                </a:path>
                <a:path w="778510" h="790575">
                  <a:moveTo>
                    <a:pt x="559257" y="514235"/>
                  </a:moveTo>
                  <a:lnTo>
                    <a:pt x="559054" y="512000"/>
                  </a:lnTo>
                  <a:lnTo>
                    <a:pt x="558673" y="510997"/>
                  </a:lnTo>
                  <a:lnTo>
                    <a:pt x="557530" y="508190"/>
                  </a:lnTo>
                  <a:lnTo>
                    <a:pt x="555917" y="507746"/>
                  </a:lnTo>
                  <a:lnTo>
                    <a:pt x="552386" y="507784"/>
                  </a:lnTo>
                  <a:lnTo>
                    <a:pt x="551103" y="508596"/>
                  </a:lnTo>
                  <a:lnTo>
                    <a:pt x="550354" y="510133"/>
                  </a:lnTo>
                  <a:lnTo>
                    <a:pt x="550125" y="510590"/>
                  </a:lnTo>
                  <a:lnTo>
                    <a:pt x="549935" y="511124"/>
                  </a:lnTo>
                  <a:lnTo>
                    <a:pt x="550049" y="513715"/>
                  </a:lnTo>
                  <a:lnTo>
                    <a:pt x="550900" y="515454"/>
                  </a:lnTo>
                  <a:lnTo>
                    <a:pt x="554456" y="517283"/>
                  </a:lnTo>
                  <a:lnTo>
                    <a:pt x="556107" y="516966"/>
                  </a:lnTo>
                  <a:lnTo>
                    <a:pt x="557784" y="515823"/>
                  </a:lnTo>
                  <a:lnTo>
                    <a:pt x="558977" y="515404"/>
                  </a:lnTo>
                  <a:lnTo>
                    <a:pt x="559257" y="514235"/>
                  </a:lnTo>
                  <a:close/>
                </a:path>
                <a:path w="778510" h="790575">
                  <a:moveTo>
                    <a:pt x="563892" y="462572"/>
                  </a:moveTo>
                  <a:lnTo>
                    <a:pt x="562190" y="460463"/>
                  </a:lnTo>
                  <a:lnTo>
                    <a:pt x="561657" y="459701"/>
                  </a:lnTo>
                  <a:lnTo>
                    <a:pt x="560857" y="458622"/>
                  </a:lnTo>
                  <a:lnTo>
                    <a:pt x="559473" y="458863"/>
                  </a:lnTo>
                  <a:lnTo>
                    <a:pt x="558266" y="458939"/>
                  </a:lnTo>
                  <a:lnTo>
                    <a:pt x="556539" y="459587"/>
                  </a:lnTo>
                  <a:lnTo>
                    <a:pt x="555815" y="460235"/>
                  </a:lnTo>
                  <a:lnTo>
                    <a:pt x="555015" y="462191"/>
                  </a:lnTo>
                  <a:lnTo>
                    <a:pt x="555396" y="463486"/>
                  </a:lnTo>
                  <a:lnTo>
                    <a:pt x="557098" y="465366"/>
                  </a:lnTo>
                  <a:lnTo>
                    <a:pt x="557885" y="465937"/>
                  </a:lnTo>
                  <a:lnTo>
                    <a:pt x="559511" y="465048"/>
                  </a:lnTo>
                  <a:lnTo>
                    <a:pt x="560133" y="465277"/>
                  </a:lnTo>
                  <a:lnTo>
                    <a:pt x="562584" y="465226"/>
                  </a:lnTo>
                  <a:lnTo>
                    <a:pt x="563892" y="462572"/>
                  </a:lnTo>
                  <a:close/>
                </a:path>
                <a:path w="778510" h="790575">
                  <a:moveTo>
                    <a:pt x="574725" y="674878"/>
                  </a:moveTo>
                  <a:lnTo>
                    <a:pt x="573620" y="673277"/>
                  </a:lnTo>
                  <a:lnTo>
                    <a:pt x="573087" y="672934"/>
                  </a:lnTo>
                  <a:lnTo>
                    <a:pt x="572376" y="672363"/>
                  </a:lnTo>
                  <a:lnTo>
                    <a:pt x="571550" y="671957"/>
                  </a:lnTo>
                  <a:lnTo>
                    <a:pt x="570204" y="671283"/>
                  </a:lnTo>
                  <a:lnTo>
                    <a:pt x="568985" y="671576"/>
                  </a:lnTo>
                  <a:lnTo>
                    <a:pt x="565226" y="675665"/>
                  </a:lnTo>
                  <a:lnTo>
                    <a:pt x="566127" y="678751"/>
                  </a:lnTo>
                  <a:lnTo>
                    <a:pt x="570458" y="679780"/>
                  </a:lnTo>
                  <a:lnTo>
                    <a:pt x="570865" y="679983"/>
                  </a:lnTo>
                  <a:lnTo>
                    <a:pt x="571931" y="679691"/>
                  </a:lnTo>
                  <a:lnTo>
                    <a:pt x="572757" y="679488"/>
                  </a:lnTo>
                  <a:lnTo>
                    <a:pt x="574522" y="677875"/>
                  </a:lnTo>
                  <a:lnTo>
                    <a:pt x="574725" y="674878"/>
                  </a:lnTo>
                  <a:close/>
                </a:path>
                <a:path w="778510" h="790575">
                  <a:moveTo>
                    <a:pt x="578891" y="605917"/>
                  </a:moveTo>
                  <a:lnTo>
                    <a:pt x="577608" y="604875"/>
                  </a:lnTo>
                  <a:lnTo>
                    <a:pt x="576503" y="603986"/>
                  </a:lnTo>
                  <a:lnTo>
                    <a:pt x="575246" y="602234"/>
                  </a:lnTo>
                  <a:lnTo>
                    <a:pt x="573582" y="599859"/>
                  </a:lnTo>
                  <a:lnTo>
                    <a:pt x="570674" y="599859"/>
                  </a:lnTo>
                  <a:lnTo>
                    <a:pt x="568388" y="599300"/>
                  </a:lnTo>
                  <a:lnTo>
                    <a:pt x="568388" y="613156"/>
                  </a:lnTo>
                  <a:lnTo>
                    <a:pt x="568210" y="613384"/>
                  </a:lnTo>
                  <a:lnTo>
                    <a:pt x="568058" y="613702"/>
                  </a:lnTo>
                  <a:lnTo>
                    <a:pt x="567753" y="613333"/>
                  </a:lnTo>
                  <a:lnTo>
                    <a:pt x="567563" y="613156"/>
                  </a:lnTo>
                  <a:lnTo>
                    <a:pt x="567486" y="612711"/>
                  </a:lnTo>
                  <a:lnTo>
                    <a:pt x="567753" y="612432"/>
                  </a:lnTo>
                  <a:lnTo>
                    <a:pt x="568083" y="612533"/>
                  </a:lnTo>
                  <a:lnTo>
                    <a:pt x="568337" y="612711"/>
                  </a:lnTo>
                  <a:lnTo>
                    <a:pt x="568388" y="613156"/>
                  </a:lnTo>
                  <a:lnTo>
                    <a:pt x="568388" y="599300"/>
                  </a:lnTo>
                  <a:lnTo>
                    <a:pt x="567829" y="599160"/>
                  </a:lnTo>
                  <a:lnTo>
                    <a:pt x="567372" y="599351"/>
                  </a:lnTo>
                  <a:lnTo>
                    <a:pt x="564248" y="601040"/>
                  </a:lnTo>
                  <a:lnTo>
                    <a:pt x="561009" y="601573"/>
                  </a:lnTo>
                  <a:lnTo>
                    <a:pt x="557911" y="604177"/>
                  </a:lnTo>
                  <a:lnTo>
                    <a:pt x="557149" y="604494"/>
                  </a:lnTo>
                  <a:lnTo>
                    <a:pt x="556475" y="604875"/>
                  </a:lnTo>
                  <a:lnTo>
                    <a:pt x="555701" y="605155"/>
                  </a:lnTo>
                  <a:lnTo>
                    <a:pt x="553872" y="606183"/>
                  </a:lnTo>
                  <a:lnTo>
                    <a:pt x="552335" y="606971"/>
                  </a:lnTo>
                  <a:lnTo>
                    <a:pt x="548449" y="609561"/>
                  </a:lnTo>
                  <a:lnTo>
                    <a:pt x="548182" y="611263"/>
                  </a:lnTo>
                  <a:lnTo>
                    <a:pt x="550824" y="614565"/>
                  </a:lnTo>
                  <a:lnTo>
                    <a:pt x="551700" y="615569"/>
                  </a:lnTo>
                  <a:lnTo>
                    <a:pt x="557123" y="620572"/>
                  </a:lnTo>
                  <a:lnTo>
                    <a:pt x="557847" y="620877"/>
                  </a:lnTo>
                  <a:lnTo>
                    <a:pt x="564769" y="621550"/>
                  </a:lnTo>
                  <a:lnTo>
                    <a:pt x="566610" y="621817"/>
                  </a:lnTo>
                  <a:lnTo>
                    <a:pt x="573620" y="615937"/>
                  </a:lnTo>
                  <a:lnTo>
                    <a:pt x="574598" y="614349"/>
                  </a:lnTo>
                  <a:lnTo>
                    <a:pt x="575754" y="613702"/>
                  </a:lnTo>
                  <a:lnTo>
                    <a:pt x="577850" y="612533"/>
                  </a:lnTo>
                  <a:lnTo>
                    <a:pt x="578726" y="610971"/>
                  </a:lnTo>
                  <a:lnTo>
                    <a:pt x="578802" y="609561"/>
                  </a:lnTo>
                  <a:lnTo>
                    <a:pt x="578891" y="605917"/>
                  </a:lnTo>
                  <a:close/>
                </a:path>
                <a:path w="778510" h="790575">
                  <a:moveTo>
                    <a:pt x="594525" y="548665"/>
                  </a:moveTo>
                  <a:lnTo>
                    <a:pt x="594410" y="543509"/>
                  </a:lnTo>
                  <a:lnTo>
                    <a:pt x="590016" y="539407"/>
                  </a:lnTo>
                  <a:lnTo>
                    <a:pt x="588581" y="538441"/>
                  </a:lnTo>
                  <a:lnTo>
                    <a:pt x="586663" y="537083"/>
                  </a:lnTo>
                  <a:lnTo>
                    <a:pt x="586193" y="536841"/>
                  </a:lnTo>
                  <a:lnTo>
                    <a:pt x="586193" y="550519"/>
                  </a:lnTo>
                  <a:lnTo>
                    <a:pt x="582866" y="552462"/>
                  </a:lnTo>
                  <a:lnTo>
                    <a:pt x="582764" y="552284"/>
                  </a:lnTo>
                  <a:lnTo>
                    <a:pt x="586066" y="550367"/>
                  </a:lnTo>
                  <a:lnTo>
                    <a:pt x="586193" y="550519"/>
                  </a:lnTo>
                  <a:lnTo>
                    <a:pt x="586193" y="536841"/>
                  </a:lnTo>
                  <a:lnTo>
                    <a:pt x="585990" y="536727"/>
                  </a:lnTo>
                  <a:lnTo>
                    <a:pt x="582574" y="536587"/>
                  </a:lnTo>
                  <a:lnTo>
                    <a:pt x="579831" y="536790"/>
                  </a:lnTo>
                  <a:lnTo>
                    <a:pt x="576707" y="539559"/>
                  </a:lnTo>
                  <a:lnTo>
                    <a:pt x="575741" y="540194"/>
                  </a:lnTo>
                  <a:lnTo>
                    <a:pt x="574763" y="540943"/>
                  </a:lnTo>
                  <a:lnTo>
                    <a:pt x="574611" y="542201"/>
                  </a:lnTo>
                  <a:lnTo>
                    <a:pt x="574357" y="543509"/>
                  </a:lnTo>
                  <a:lnTo>
                    <a:pt x="574421" y="548665"/>
                  </a:lnTo>
                  <a:lnTo>
                    <a:pt x="574471" y="549389"/>
                  </a:lnTo>
                  <a:lnTo>
                    <a:pt x="576732" y="552691"/>
                  </a:lnTo>
                  <a:lnTo>
                    <a:pt x="578015" y="553859"/>
                  </a:lnTo>
                  <a:lnTo>
                    <a:pt x="579132" y="555104"/>
                  </a:lnTo>
                  <a:lnTo>
                    <a:pt x="582764" y="554583"/>
                  </a:lnTo>
                  <a:lnTo>
                    <a:pt x="584314" y="557060"/>
                  </a:lnTo>
                  <a:lnTo>
                    <a:pt x="590207" y="555574"/>
                  </a:lnTo>
                  <a:lnTo>
                    <a:pt x="589305" y="555167"/>
                  </a:lnTo>
                  <a:lnTo>
                    <a:pt x="589775" y="554583"/>
                  </a:lnTo>
                  <a:lnTo>
                    <a:pt x="591477" y="552462"/>
                  </a:lnTo>
                  <a:lnTo>
                    <a:pt x="593153" y="550367"/>
                  </a:lnTo>
                  <a:lnTo>
                    <a:pt x="594525" y="548665"/>
                  </a:lnTo>
                  <a:close/>
                </a:path>
                <a:path w="778510" h="790575">
                  <a:moveTo>
                    <a:pt x="601840" y="391401"/>
                  </a:moveTo>
                  <a:lnTo>
                    <a:pt x="600202" y="389026"/>
                  </a:lnTo>
                  <a:lnTo>
                    <a:pt x="598170" y="388518"/>
                  </a:lnTo>
                  <a:lnTo>
                    <a:pt x="597001" y="389305"/>
                  </a:lnTo>
                  <a:lnTo>
                    <a:pt x="595820" y="390105"/>
                  </a:lnTo>
                  <a:lnTo>
                    <a:pt x="595058" y="392074"/>
                  </a:lnTo>
                  <a:lnTo>
                    <a:pt x="596265" y="394258"/>
                  </a:lnTo>
                  <a:lnTo>
                    <a:pt x="598512" y="394589"/>
                  </a:lnTo>
                  <a:lnTo>
                    <a:pt x="601370" y="392988"/>
                  </a:lnTo>
                  <a:lnTo>
                    <a:pt x="601840" y="391401"/>
                  </a:lnTo>
                  <a:close/>
                </a:path>
                <a:path w="778510" h="790575">
                  <a:moveTo>
                    <a:pt x="616343" y="339293"/>
                  </a:moveTo>
                  <a:lnTo>
                    <a:pt x="614489" y="336765"/>
                  </a:lnTo>
                  <a:lnTo>
                    <a:pt x="612990" y="336715"/>
                  </a:lnTo>
                  <a:lnTo>
                    <a:pt x="610717" y="338632"/>
                  </a:lnTo>
                  <a:lnTo>
                    <a:pt x="610463" y="340893"/>
                  </a:lnTo>
                  <a:lnTo>
                    <a:pt x="611924" y="342798"/>
                  </a:lnTo>
                  <a:lnTo>
                    <a:pt x="614019" y="343039"/>
                  </a:lnTo>
                  <a:lnTo>
                    <a:pt x="614921" y="342417"/>
                  </a:lnTo>
                  <a:lnTo>
                    <a:pt x="616178" y="341566"/>
                  </a:lnTo>
                  <a:lnTo>
                    <a:pt x="616343" y="339293"/>
                  </a:lnTo>
                  <a:close/>
                </a:path>
                <a:path w="778510" h="790575">
                  <a:moveTo>
                    <a:pt x="652106" y="3187"/>
                  </a:moveTo>
                  <a:lnTo>
                    <a:pt x="651992" y="2882"/>
                  </a:lnTo>
                  <a:lnTo>
                    <a:pt x="651433" y="1905"/>
                  </a:lnTo>
                  <a:lnTo>
                    <a:pt x="650849" y="1130"/>
                  </a:lnTo>
                  <a:lnTo>
                    <a:pt x="650214" y="0"/>
                  </a:lnTo>
                  <a:lnTo>
                    <a:pt x="649770" y="1689"/>
                  </a:lnTo>
                  <a:lnTo>
                    <a:pt x="650341" y="2082"/>
                  </a:lnTo>
                  <a:lnTo>
                    <a:pt x="650887" y="2540"/>
                  </a:lnTo>
                  <a:lnTo>
                    <a:pt x="651344" y="3086"/>
                  </a:lnTo>
                  <a:lnTo>
                    <a:pt x="649922" y="4953"/>
                  </a:lnTo>
                  <a:lnTo>
                    <a:pt x="649897" y="7200"/>
                  </a:lnTo>
                  <a:lnTo>
                    <a:pt x="649808" y="9588"/>
                  </a:lnTo>
                  <a:lnTo>
                    <a:pt x="649871" y="9740"/>
                  </a:lnTo>
                  <a:lnTo>
                    <a:pt x="649960" y="9867"/>
                  </a:lnTo>
                  <a:lnTo>
                    <a:pt x="650735" y="7937"/>
                  </a:lnTo>
                  <a:lnTo>
                    <a:pt x="651357" y="5918"/>
                  </a:lnTo>
                  <a:lnTo>
                    <a:pt x="651954" y="3746"/>
                  </a:lnTo>
                  <a:lnTo>
                    <a:pt x="652056" y="3429"/>
                  </a:lnTo>
                  <a:lnTo>
                    <a:pt x="652106" y="3187"/>
                  </a:lnTo>
                  <a:close/>
                </a:path>
                <a:path w="778510" h="790575">
                  <a:moveTo>
                    <a:pt x="652564" y="409194"/>
                  </a:moveTo>
                  <a:lnTo>
                    <a:pt x="652233" y="407924"/>
                  </a:lnTo>
                  <a:lnTo>
                    <a:pt x="651421" y="407276"/>
                  </a:lnTo>
                  <a:lnTo>
                    <a:pt x="650557" y="406577"/>
                  </a:lnTo>
                  <a:lnTo>
                    <a:pt x="649516" y="406527"/>
                  </a:lnTo>
                  <a:lnTo>
                    <a:pt x="648525" y="407111"/>
                  </a:lnTo>
                  <a:lnTo>
                    <a:pt x="647547" y="407784"/>
                  </a:lnTo>
                  <a:lnTo>
                    <a:pt x="646518" y="408432"/>
                  </a:lnTo>
                  <a:lnTo>
                    <a:pt x="646557" y="409816"/>
                  </a:lnTo>
                  <a:lnTo>
                    <a:pt x="646582" y="410641"/>
                  </a:lnTo>
                  <a:lnTo>
                    <a:pt x="647877" y="411530"/>
                  </a:lnTo>
                  <a:lnTo>
                    <a:pt x="649249" y="411746"/>
                  </a:lnTo>
                  <a:lnTo>
                    <a:pt x="649376" y="411772"/>
                  </a:lnTo>
                  <a:lnTo>
                    <a:pt x="649516" y="411784"/>
                  </a:lnTo>
                  <a:lnTo>
                    <a:pt x="649643" y="411784"/>
                  </a:lnTo>
                  <a:lnTo>
                    <a:pt x="650760" y="411670"/>
                  </a:lnTo>
                  <a:lnTo>
                    <a:pt x="651598" y="411099"/>
                  </a:lnTo>
                  <a:lnTo>
                    <a:pt x="652564" y="409194"/>
                  </a:lnTo>
                  <a:close/>
                </a:path>
                <a:path w="778510" h="790575">
                  <a:moveTo>
                    <a:pt x="660666" y="428955"/>
                  </a:moveTo>
                  <a:lnTo>
                    <a:pt x="660476" y="428663"/>
                  </a:lnTo>
                  <a:lnTo>
                    <a:pt x="659739" y="427494"/>
                  </a:lnTo>
                  <a:lnTo>
                    <a:pt x="659320" y="426605"/>
                  </a:lnTo>
                  <a:lnTo>
                    <a:pt x="658596" y="425094"/>
                  </a:lnTo>
                  <a:lnTo>
                    <a:pt x="658088" y="424383"/>
                  </a:lnTo>
                  <a:lnTo>
                    <a:pt x="656983" y="422516"/>
                  </a:lnTo>
                  <a:lnTo>
                    <a:pt x="656043" y="421843"/>
                  </a:lnTo>
                  <a:lnTo>
                    <a:pt x="652094" y="420255"/>
                  </a:lnTo>
                  <a:lnTo>
                    <a:pt x="652094" y="432866"/>
                  </a:lnTo>
                  <a:lnTo>
                    <a:pt x="651827" y="433247"/>
                  </a:lnTo>
                  <a:lnTo>
                    <a:pt x="651624" y="433743"/>
                  </a:lnTo>
                  <a:lnTo>
                    <a:pt x="651167" y="433806"/>
                  </a:lnTo>
                  <a:lnTo>
                    <a:pt x="650849" y="433514"/>
                  </a:lnTo>
                  <a:lnTo>
                    <a:pt x="650659" y="433324"/>
                  </a:lnTo>
                  <a:lnTo>
                    <a:pt x="650798" y="432752"/>
                  </a:lnTo>
                  <a:lnTo>
                    <a:pt x="651230" y="432689"/>
                  </a:lnTo>
                  <a:lnTo>
                    <a:pt x="651548" y="432803"/>
                  </a:lnTo>
                  <a:lnTo>
                    <a:pt x="652094" y="432866"/>
                  </a:lnTo>
                  <a:lnTo>
                    <a:pt x="652094" y="420255"/>
                  </a:lnTo>
                  <a:lnTo>
                    <a:pt x="651459" y="419989"/>
                  </a:lnTo>
                  <a:lnTo>
                    <a:pt x="647725" y="420001"/>
                  </a:lnTo>
                  <a:lnTo>
                    <a:pt x="644398" y="425145"/>
                  </a:lnTo>
                  <a:lnTo>
                    <a:pt x="644029" y="425869"/>
                  </a:lnTo>
                  <a:lnTo>
                    <a:pt x="643750" y="426605"/>
                  </a:lnTo>
                  <a:lnTo>
                    <a:pt x="643509" y="426237"/>
                  </a:lnTo>
                  <a:lnTo>
                    <a:pt x="643178" y="425856"/>
                  </a:lnTo>
                  <a:lnTo>
                    <a:pt x="641451" y="424497"/>
                  </a:lnTo>
                  <a:lnTo>
                    <a:pt x="640016" y="423595"/>
                  </a:lnTo>
                  <a:lnTo>
                    <a:pt x="635355" y="421208"/>
                  </a:lnTo>
                  <a:lnTo>
                    <a:pt x="631609" y="422325"/>
                  </a:lnTo>
                  <a:lnTo>
                    <a:pt x="629818" y="425361"/>
                  </a:lnTo>
                  <a:lnTo>
                    <a:pt x="635596" y="427278"/>
                  </a:lnTo>
                  <a:lnTo>
                    <a:pt x="635152" y="427494"/>
                  </a:lnTo>
                  <a:lnTo>
                    <a:pt x="633971" y="428459"/>
                  </a:lnTo>
                  <a:lnTo>
                    <a:pt x="633145" y="429488"/>
                  </a:lnTo>
                  <a:lnTo>
                    <a:pt x="631926" y="430923"/>
                  </a:lnTo>
                  <a:lnTo>
                    <a:pt x="639254" y="433171"/>
                  </a:lnTo>
                  <a:lnTo>
                    <a:pt x="640626" y="430923"/>
                  </a:lnTo>
                  <a:lnTo>
                    <a:pt x="639699" y="428663"/>
                  </a:lnTo>
                  <a:lnTo>
                    <a:pt x="643280" y="429844"/>
                  </a:lnTo>
                  <a:lnTo>
                    <a:pt x="649617" y="437222"/>
                  </a:lnTo>
                  <a:lnTo>
                    <a:pt x="650824" y="437946"/>
                  </a:lnTo>
                  <a:lnTo>
                    <a:pt x="652538" y="437057"/>
                  </a:lnTo>
                  <a:lnTo>
                    <a:pt x="653859" y="436105"/>
                  </a:lnTo>
                  <a:lnTo>
                    <a:pt x="657999" y="434848"/>
                  </a:lnTo>
                  <a:lnTo>
                    <a:pt x="658355" y="433806"/>
                  </a:lnTo>
                  <a:lnTo>
                    <a:pt x="658723" y="432689"/>
                  </a:lnTo>
                  <a:lnTo>
                    <a:pt x="658787" y="432498"/>
                  </a:lnTo>
                  <a:lnTo>
                    <a:pt x="660666" y="428955"/>
                  </a:lnTo>
                  <a:close/>
                </a:path>
                <a:path w="778510" h="790575">
                  <a:moveTo>
                    <a:pt x="668451" y="445566"/>
                  </a:moveTo>
                  <a:lnTo>
                    <a:pt x="667410" y="440588"/>
                  </a:lnTo>
                  <a:lnTo>
                    <a:pt x="667156" y="439953"/>
                  </a:lnTo>
                  <a:lnTo>
                    <a:pt x="664476" y="436029"/>
                  </a:lnTo>
                  <a:lnTo>
                    <a:pt x="660501" y="435038"/>
                  </a:lnTo>
                  <a:lnTo>
                    <a:pt x="660501" y="447040"/>
                  </a:lnTo>
                  <a:lnTo>
                    <a:pt x="660311" y="447484"/>
                  </a:lnTo>
                  <a:lnTo>
                    <a:pt x="660120" y="448030"/>
                  </a:lnTo>
                  <a:lnTo>
                    <a:pt x="659638" y="447954"/>
                  </a:lnTo>
                  <a:lnTo>
                    <a:pt x="659244" y="447738"/>
                  </a:lnTo>
                  <a:lnTo>
                    <a:pt x="658850" y="447560"/>
                  </a:lnTo>
                  <a:lnTo>
                    <a:pt x="659041" y="447281"/>
                  </a:lnTo>
                  <a:lnTo>
                    <a:pt x="659168" y="446862"/>
                  </a:lnTo>
                  <a:lnTo>
                    <a:pt x="659663" y="446671"/>
                  </a:lnTo>
                  <a:lnTo>
                    <a:pt x="660044" y="446913"/>
                  </a:lnTo>
                  <a:lnTo>
                    <a:pt x="660501" y="447040"/>
                  </a:lnTo>
                  <a:lnTo>
                    <a:pt x="660501" y="435038"/>
                  </a:lnTo>
                  <a:lnTo>
                    <a:pt x="659892" y="434873"/>
                  </a:lnTo>
                  <a:lnTo>
                    <a:pt x="653453" y="438137"/>
                  </a:lnTo>
                  <a:lnTo>
                    <a:pt x="652538" y="440766"/>
                  </a:lnTo>
                  <a:lnTo>
                    <a:pt x="654113" y="444093"/>
                  </a:lnTo>
                  <a:lnTo>
                    <a:pt x="654913" y="445566"/>
                  </a:lnTo>
                  <a:lnTo>
                    <a:pt x="655307" y="446138"/>
                  </a:lnTo>
                  <a:lnTo>
                    <a:pt x="656005" y="447281"/>
                  </a:lnTo>
                  <a:lnTo>
                    <a:pt x="657809" y="449491"/>
                  </a:lnTo>
                  <a:lnTo>
                    <a:pt x="659180" y="449948"/>
                  </a:lnTo>
                  <a:lnTo>
                    <a:pt x="665149" y="449745"/>
                  </a:lnTo>
                  <a:lnTo>
                    <a:pt x="666496" y="448030"/>
                  </a:lnTo>
                  <a:lnTo>
                    <a:pt x="667575" y="446671"/>
                  </a:lnTo>
                  <a:lnTo>
                    <a:pt x="668451" y="445566"/>
                  </a:lnTo>
                  <a:close/>
                </a:path>
                <a:path w="778510" h="790575">
                  <a:moveTo>
                    <a:pt x="669569" y="413575"/>
                  </a:moveTo>
                  <a:lnTo>
                    <a:pt x="668858" y="412178"/>
                  </a:lnTo>
                  <a:lnTo>
                    <a:pt x="663994" y="409295"/>
                  </a:lnTo>
                  <a:lnTo>
                    <a:pt x="658850" y="409981"/>
                  </a:lnTo>
                  <a:lnTo>
                    <a:pt x="656856" y="413905"/>
                  </a:lnTo>
                  <a:lnTo>
                    <a:pt x="656259" y="414591"/>
                  </a:lnTo>
                  <a:lnTo>
                    <a:pt x="655777" y="415290"/>
                  </a:lnTo>
                  <a:lnTo>
                    <a:pt x="658190" y="419849"/>
                  </a:lnTo>
                  <a:lnTo>
                    <a:pt x="658088" y="419315"/>
                  </a:lnTo>
                  <a:lnTo>
                    <a:pt x="663117" y="421513"/>
                  </a:lnTo>
                  <a:lnTo>
                    <a:pt x="664641" y="421373"/>
                  </a:lnTo>
                  <a:lnTo>
                    <a:pt x="666978" y="419849"/>
                  </a:lnTo>
                  <a:lnTo>
                    <a:pt x="667727" y="419455"/>
                  </a:lnTo>
                  <a:lnTo>
                    <a:pt x="668235" y="419176"/>
                  </a:lnTo>
                  <a:lnTo>
                    <a:pt x="668401" y="419074"/>
                  </a:lnTo>
                  <a:lnTo>
                    <a:pt x="668528" y="418998"/>
                  </a:lnTo>
                  <a:lnTo>
                    <a:pt x="668705" y="418896"/>
                  </a:lnTo>
                  <a:lnTo>
                    <a:pt x="668909" y="417728"/>
                  </a:lnTo>
                  <a:lnTo>
                    <a:pt x="669112" y="416699"/>
                  </a:lnTo>
                  <a:lnTo>
                    <a:pt x="669569" y="413575"/>
                  </a:lnTo>
                  <a:close/>
                </a:path>
                <a:path w="778510" h="790575">
                  <a:moveTo>
                    <a:pt x="758774" y="590765"/>
                  </a:moveTo>
                  <a:lnTo>
                    <a:pt x="757936" y="588060"/>
                  </a:lnTo>
                  <a:lnTo>
                    <a:pt x="756221" y="584936"/>
                  </a:lnTo>
                  <a:lnTo>
                    <a:pt x="755548" y="583628"/>
                  </a:lnTo>
                  <a:lnTo>
                    <a:pt x="754316" y="581748"/>
                  </a:lnTo>
                  <a:lnTo>
                    <a:pt x="752856" y="579615"/>
                  </a:lnTo>
                  <a:lnTo>
                    <a:pt x="751890" y="579145"/>
                  </a:lnTo>
                  <a:lnTo>
                    <a:pt x="746594" y="579310"/>
                  </a:lnTo>
                  <a:lnTo>
                    <a:pt x="746594" y="595591"/>
                  </a:lnTo>
                  <a:lnTo>
                    <a:pt x="746594" y="596747"/>
                  </a:lnTo>
                  <a:lnTo>
                    <a:pt x="745807" y="596468"/>
                  </a:lnTo>
                  <a:lnTo>
                    <a:pt x="745210" y="596353"/>
                  </a:lnTo>
                  <a:lnTo>
                    <a:pt x="744651" y="596023"/>
                  </a:lnTo>
                  <a:lnTo>
                    <a:pt x="744575" y="595249"/>
                  </a:lnTo>
                  <a:lnTo>
                    <a:pt x="745337" y="594601"/>
                  </a:lnTo>
                  <a:lnTo>
                    <a:pt x="745998" y="594753"/>
                  </a:lnTo>
                  <a:lnTo>
                    <a:pt x="746594" y="595591"/>
                  </a:lnTo>
                  <a:lnTo>
                    <a:pt x="746594" y="579310"/>
                  </a:lnTo>
                  <a:lnTo>
                    <a:pt x="745324" y="579348"/>
                  </a:lnTo>
                  <a:lnTo>
                    <a:pt x="740765" y="581012"/>
                  </a:lnTo>
                  <a:lnTo>
                    <a:pt x="736231" y="589838"/>
                  </a:lnTo>
                  <a:lnTo>
                    <a:pt x="736053" y="593356"/>
                  </a:lnTo>
                  <a:lnTo>
                    <a:pt x="740486" y="599567"/>
                  </a:lnTo>
                  <a:lnTo>
                    <a:pt x="743864" y="601332"/>
                  </a:lnTo>
                  <a:lnTo>
                    <a:pt x="752259" y="600341"/>
                  </a:lnTo>
                  <a:lnTo>
                    <a:pt x="754799" y="597446"/>
                  </a:lnTo>
                  <a:lnTo>
                    <a:pt x="755205" y="596747"/>
                  </a:lnTo>
                  <a:lnTo>
                    <a:pt x="756488" y="594601"/>
                  </a:lnTo>
                  <a:lnTo>
                    <a:pt x="758774" y="590765"/>
                  </a:lnTo>
                  <a:close/>
                </a:path>
                <a:path w="778510" h="790575">
                  <a:moveTo>
                    <a:pt x="778395" y="376593"/>
                  </a:moveTo>
                  <a:lnTo>
                    <a:pt x="778141" y="375069"/>
                  </a:lnTo>
                  <a:lnTo>
                    <a:pt x="778002" y="374040"/>
                  </a:lnTo>
                  <a:lnTo>
                    <a:pt x="777595" y="372440"/>
                  </a:lnTo>
                  <a:lnTo>
                    <a:pt x="777265" y="371843"/>
                  </a:lnTo>
                  <a:lnTo>
                    <a:pt x="776935" y="371297"/>
                  </a:lnTo>
                  <a:lnTo>
                    <a:pt x="775766" y="369354"/>
                  </a:lnTo>
                  <a:lnTo>
                    <a:pt x="771512" y="375031"/>
                  </a:lnTo>
                  <a:lnTo>
                    <a:pt x="772248" y="375920"/>
                  </a:lnTo>
                  <a:lnTo>
                    <a:pt x="774852" y="376567"/>
                  </a:lnTo>
                  <a:lnTo>
                    <a:pt x="776389" y="376593"/>
                  </a:lnTo>
                  <a:lnTo>
                    <a:pt x="778395" y="376593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157" descr=""/>
            <p:cNvSpPr/>
            <p:nvPr/>
          </p:nvSpPr>
          <p:spPr>
            <a:xfrm>
              <a:off x="5552529" y="5261020"/>
              <a:ext cx="869950" cy="683895"/>
            </a:xfrm>
            <a:custGeom>
              <a:avLst/>
              <a:gdLst/>
              <a:ahLst/>
              <a:cxnLst/>
              <a:rect l="l" t="t" r="r" b="b"/>
              <a:pathLst>
                <a:path w="869950" h="683895">
                  <a:moveTo>
                    <a:pt x="2997" y="303872"/>
                  </a:moveTo>
                  <a:lnTo>
                    <a:pt x="2159" y="303136"/>
                  </a:lnTo>
                  <a:lnTo>
                    <a:pt x="1587" y="302323"/>
                  </a:lnTo>
                  <a:lnTo>
                    <a:pt x="1231" y="301447"/>
                  </a:lnTo>
                  <a:lnTo>
                    <a:pt x="1092" y="301434"/>
                  </a:lnTo>
                  <a:lnTo>
                    <a:pt x="279" y="301523"/>
                  </a:lnTo>
                  <a:lnTo>
                    <a:pt x="0" y="302780"/>
                  </a:lnTo>
                  <a:lnTo>
                    <a:pt x="444" y="303707"/>
                  </a:lnTo>
                  <a:lnTo>
                    <a:pt x="787" y="304444"/>
                  </a:lnTo>
                  <a:lnTo>
                    <a:pt x="1790" y="304863"/>
                  </a:lnTo>
                  <a:lnTo>
                    <a:pt x="2654" y="304380"/>
                  </a:lnTo>
                  <a:lnTo>
                    <a:pt x="2857" y="304139"/>
                  </a:lnTo>
                  <a:lnTo>
                    <a:pt x="2997" y="303872"/>
                  </a:lnTo>
                  <a:close/>
                </a:path>
                <a:path w="869950" h="683895">
                  <a:moveTo>
                    <a:pt x="22123" y="262509"/>
                  </a:moveTo>
                  <a:lnTo>
                    <a:pt x="22072" y="262382"/>
                  </a:lnTo>
                  <a:lnTo>
                    <a:pt x="21767" y="261556"/>
                  </a:lnTo>
                  <a:lnTo>
                    <a:pt x="21564" y="261518"/>
                  </a:lnTo>
                  <a:lnTo>
                    <a:pt x="20942" y="261467"/>
                  </a:lnTo>
                  <a:lnTo>
                    <a:pt x="19672" y="261429"/>
                  </a:lnTo>
                  <a:lnTo>
                    <a:pt x="20472" y="263245"/>
                  </a:lnTo>
                  <a:lnTo>
                    <a:pt x="20624" y="263283"/>
                  </a:lnTo>
                  <a:lnTo>
                    <a:pt x="20764" y="263309"/>
                  </a:lnTo>
                  <a:lnTo>
                    <a:pt x="21221" y="263182"/>
                  </a:lnTo>
                  <a:lnTo>
                    <a:pt x="21551" y="263055"/>
                  </a:lnTo>
                  <a:lnTo>
                    <a:pt x="21894" y="262890"/>
                  </a:lnTo>
                  <a:lnTo>
                    <a:pt x="22021" y="262813"/>
                  </a:lnTo>
                  <a:lnTo>
                    <a:pt x="22123" y="262509"/>
                  </a:lnTo>
                  <a:close/>
                </a:path>
                <a:path w="869950" h="683895">
                  <a:moveTo>
                    <a:pt x="124714" y="547077"/>
                  </a:moveTo>
                  <a:lnTo>
                    <a:pt x="124510" y="546315"/>
                  </a:lnTo>
                  <a:lnTo>
                    <a:pt x="122974" y="544093"/>
                  </a:lnTo>
                  <a:lnTo>
                    <a:pt x="120878" y="541147"/>
                  </a:lnTo>
                  <a:lnTo>
                    <a:pt x="119278" y="542569"/>
                  </a:lnTo>
                  <a:lnTo>
                    <a:pt x="122516" y="546684"/>
                  </a:lnTo>
                  <a:lnTo>
                    <a:pt x="122656" y="546633"/>
                  </a:lnTo>
                  <a:lnTo>
                    <a:pt x="122834" y="546582"/>
                  </a:lnTo>
                  <a:lnTo>
                    <a:pt x="123507" y="546658"/>
                  </a:lnTo>
                  <a:lnTo>
                    <a:pt x="123875" y="546862"/>
                  </a:lnTo>
                  <a:lnTo>
                    <a:pt x="123977" y="547217"/>
                  </a:lnTo>
                  <a:lnTo>
                    <a:pt x="123710" y="547116"/>
                  </a:lnTo>
                  <a:lnTo>
                    <a:pt x="123456" y="547103"/>
                  </a:lnTo>
                  <a:lnTo>
                    <a:pt x="123291" y="547255"/>
                  </a:lnTo>
                  <a:lnTo>
                    <a:pt x="123139" y="547497"/>
                  </a:lnTo>
                  <a:lnTo>
                    <a:pt x="124472" y="549186"/>
                  </a:lnTo>
                  <a:lnTo>
                    <a:pt x="124625" y="548728"/>
                  </a:lnTo>
                  <a:lnTo>
                    <a:pt x="124688" y="548284"/>
                  </a:lnTo>
                  <a:lnTo>
                    <a:pt x="124714" y="547077"/>
                  </a:lnTo>
                  <a:close/>
                </a:path>
                <a:path w="869950" h="683895">
                  <a:moveTo>
                    <a:pt x="127520" y="559308"/>
                  </a:moveTo>
                  <a:lnTo>
                    <a:pt x="127254" y="558901"/>
                  </a:lnTo>
                  <a:lnTo>
                    <a:pt x="126961" y="558609"/>
                  </a:lnTo>
                  <a:lnTo>
                    <a:pt x="126669" y="558380"/>
                  </a:lnTo>
                  <a:lnTo>
                    <a:pt x="126161" y="557974"/>
                  </a:lnTo>
                  <a:lnTo>
                    <a:pt x="125628" y="557771"/>
                  </a:lnTo>
                  <a:lnTo>
                    <a:pt x="124917" y="557390"/>
                  </a:lnTo>
                  <a:lnTo>
                    <a:pt x="124307" y="557047"/>
                  </a:lnTo>
                  <a:lnTo>
                    <a:pt x="123736" y="556666"/>
                  </a:lnTo>
                  <a:lnTo>
                    <a:pt x="122707" y="556056"/>
                  </a:lnTo>
                  <a:lnTo>
                    <a:pt x="122770" y="556780"/>
                  </a:lnTo>
                  <a:lnTo>
                    <a:pt x="122986" y="557530"/>
                  </a:lnTo>
                  <a:lnTo>
                    <a:pt x="123558" y="558634"/>
                  </a:lnTo>
                  <a:lnTo>
                    <a:pt x="123571" y="559015"/>
                  </a:lnTo>
                  <a:lnTo>
                    <a:pt x="123469" y="559371"/>
                  </a:lnTo>
                  <a:lnTo>
                    <a:pt x="123863" y="559371"/>
                  </a:lnTo>
                  <a:lnTo>
                    <a:pt x="124777" y="559346"/>
                  </a:lnTo>
                  <a:lnTo>
                    <a:pt x="125691" y="559295"/>
                  </a:lnTo>
                  <a:lnTo>
                    <a:pt x="126593" y="559244"/>
                  </a:lnTo>
                  <a:lnTo>
                    <a:pt x="127520" y="559308"/>
                  </a:lnTo>
                  <a:close/>
                </a:path>
                <a:path w="869950" h="683895">
                  <a:moveTo>
                    <a:pt x="158572" y="662101"/>
                  </a:moveTo>
                  <a:lnTo>
                    <a:pt x="158013" y="660958"/>
                  </a:lnTo>
                  <a:lnTo>
                    <a:pt x="157327" y="660819"/>
                  </a:lnTo>
                  <a:lnTo>
                    <a:pt x="156006" y="661657"/>
                  </a:lnTo>
                  <a:lnTo>
                    <a:pt x="155841" y="662838"/>
                  </a:lnTo>
                  <a:lnTo>
                    <a:pt x="156476" y="663244"/>
                  </a:lnTo>
                  <a:lnTo>
                    <a:pt x="156933" y="663549"/>
                  </a:lnTo>
                  <a:lnTo>
                    <a:pt x="157619" y="663486"/>
                  </a:lnTo>
                  <a:lnTo>
                    <a:pt x="158546" y="663663"/>
                  </a:lnTo>
                  <a:lnTo>
                    <a:pt x="158470" y="662762"/>
                  </a:lnTo>
                  <a:lnTo>
                    <a:pt x="158572" y="662101"/>
                  </a:lnTo>
                  <a:close/>
                </a:path>
                <a:path w="869950" h="683895">
                  <a:moveTo>
                    <a:pt x="191770" y="554050"/>
                  </a:moveTo>
                  <a:lnTo>
                    <a:pt x="190842" y="552196"/>
                  </a:lnTo>
                  <a:lnTo>
                    <a:pt x="189903" y="551903"/>
                  </a:lnTo>
                  <a:lnTo>
                    <a:pt x="188429" y="552894"/>
                  </a:lnTo>
                  <a:lnTo>
                    <a:pt x="188214" y="553859"/>
                  </a:lnTo>
                  <a:lnTo>
                    <a:pt x="188874" y="555091"/>
                  </a:lnTo>
                  <a:lnTo>
                    <a:pt x="189306" y="555218"/>
                  </a:lnTo>
                  <a:lnTo>
                    <a:pt x="190004" y="555663"/>
                  </a:lnTo>
                  <a:lnTo>
                    <a:pt x="190665" y="555612"/>
                  </a:lnTo>
                  <a:lnTo>
                    <a:pt x="191516" y="555561"/>
                  </a:lnTo>
                  <a:lnTo>
                    <a:pt x="191770" y="554050"/>
                  </a:lnTo>
                  <a:close/>
                </a:path>
                <a:path w="869950" h="683895">
                  <a:moveTo>
                    <a:pt x="198564" y="603732"/>
                  </a:moveTo>
                  <a:lnTo>
                    <a:pt x="198272" y="602754"/>
                  </a:lnTo>
                  <a:lnTo>
                    <a:pt x="197853" y="602208"/>
                  </a:lnTo>
                  <a:lnTo>
                    <a:pt x="197205" y="601560"/>
                  </a:lnTo>
                  <a:lnTo>
                    <a:pt x="196596" y="601446"/>
                  </a:lnTo>
                  <a:lnTo>
                    <a:pt x="196367" y="601586"/>
                  </a:lnTo>
                  <a:lnTo>
                    <a:pt x="195986" y="601853"/>
                  </a:lnTo>
                  <a:lnTo>
                    <a:pt x="195491" y="602411"/>
                  </a:lnTo>
                  <a:lnTo>
                    <a:pt x="195694" y="603440"/>
                  </a:lnTo>
                  <a:lnTo>
                    <a:pt x="196075" y="604151"/>
                  </a:lnTo>
                  <a:lnTo>
                    <a:pt x="196786" y="604951"/>
                  </a:lnTo>
                  <a:lnTo>
                    <a:pt x="197459" y="604812"/>
                  </a:lnTo>
                  <a:lnTo>
                    <a:pt x="198069" y="604888"/>
                  </a:lnTo>
                  <a:lnTo>
                    <a:pt x="198234" y="604240"/>
                  </a:lnTo>
                  <a:lnTo>
                    <a:pt x="198564" y="603732"/>
                  </a:lnTo>
                  <a:close/>
                </a:path>
                <a:path w="869950" h="683895">
                  <a:moveTo>
                    <a:pt x="206603" y="618896"/>
                  </a:moveTo>
                  <a:lnTo>
                    <a:pt x="205841" y="618058"/>
                  </a:lnTo>
                  <a:lnTo>
                    <a:pt x="205282" y="618020"/>
                  </a:lnTo>
                  <a:lnTo>
                    <a:pt x="204508" y="617740"/>
                  </a:lnTo>
                  <a:lnTo>
                    <a:pt x="204533" y="618693"/>
                  </a:lnTo>
                  <a:lnTo>
                    <a:pt x="204406" y="619340"/>
                  </a:lnTo>
                  <a:lnTo>
                    <a:pt x="204635" y="619836"/>
                  </a:lnTo>
                  <a:lnTo>
                    <a:pt x="204736" y="620064"/>
                  </a:lnTo>
                  <a:lnTo>
                    <a:pt x="205638" y="620217"/>
                  </a:lnTo>
                  <a:lnTo>
                    <a:pt x="205955" y="620026"/>
                  </a:lnTo>
                  <a:lnTo>
                    <a:pt x="206578" y="619633"/>
                  </a:lnTo>
                  <a:lnTo>
                    <a:pt x="206603" y="618896"/>
                  </a:lnTo>
                  <a:close/>
                </a:path>
                <a:path w="869950" h="683895">
                  <a:moveTo>
                    <a:pt x="206756" y="556907"/>
                  </a:moveTo>
                  <a:lnTo>
                    <a:pt x="206552" y="556272"/>
                  </a:lnTo>
                  <a:lnTo>
                    <a:pt x="206451" y="555650"/>
                  </a:lnTo>
                  <a:lnTo>
                    <a:pt x="205955" y="555155"/>
                  </a:lnTo>
                  <a:lnTo>
                    <a:pt x="205549" y="554647"/>
                  </a:lnTo>
                  <a:lnTo>
                    <a:pt x="204355" y="553732"/>
                  </a:lnTo>
                  <a:lnTo>
                    <a:pt x="203187" y="553986"/>
                  </a:lnTo>
                  <a:lnTo>
                    <a:pt x="201460" y="556348"/>
                  </a:lnTo>
                  <a:lnTo>
                    <a:pt x="202374" y="558939"/>
                  </a:lnTo>
                  <a:lnTo>
                    <a:pt x="204292" y="559409"/>
                  </a:lnTo>
                  <a:lnTo>
                    <a:pt x="205359" y="559689"/>
                  </a:lnTo>
                  <a:lnTo>
                    <a:pt x="206717" y="558685"/>
                  </a:lnTo>
                  <a:lnTo>
                    <a:pt x="206756" y="556907"/>
                  </a:lnTo>
                  <a:close/>
                </a:path>
                <a:path w="869950" h="683895">
                  <a:moveTo>
                    <a:pt x="213525" y="588937"/>
                  </a:moveTo>
                  <a:lnTo>
                    <a:pt x="212839" y="587425"/>
                  </a:lnTo>
                  <a:lnTo>
                    <a:pt x="211696" y="587133"/>
                  </a:lnTo>
                  <a:lnTo>
                    <a:pt x="210426" y="587717"/>
                  </a:lnTo>
                  <a:lnTo>
                    <a:pt x="210134" y="588048"/>
                  </a:lnTo>
                  <a:lnTo>
                    <a:pt x="209956" y="588416"/>
                  </a:lnTo>
                  <a:lnTo>
                    <a:pt x="210235" y="588416"/>
                  </a:lnTo>
                  <a:lnTo>
                    <a:pt x="210515" y="588429"/>
                  </a:lnTo>
                  <a:lnTo>
                    <a:pt x="210794" y="588429"/>
                  </a:lnTo>
                  <a:lnTo>
                    <a:pt x="210908" y="589178"/>
                  </a:lnTo>
                  <a:lnTo>
                    <a:pt x="211035" y="590600"/>
                  </a:lnTo>
                  <a:lnTo>
                    <a:pt x="211493" y="590778"/>
                  </a:lnTo>
                  <a:lnTo>
                    <a:pt x="212001" y="590791"/>
                  </a:lnTo>
                  <a:lnTo>
                    <a:pt x="213144" y="590118"/>
                  </a:lnTo>
                  <a:lnTo>
                    <a:pt x="213525" y="588937"/>
                  </a:lnTo>
                  <a:close/>
                </a:path>
                <a:path w="869950" h="683895">
                  <a:moveTo>
                    <a:pt x="229463" y="173799"/>
                  </a:moveTo>
                  <a:lnTo>
                    <a:pt x="229323" y="173888"/>
                  </a:lnTo>
                  <a:lnTo>
                    <a:pt x="229184" y="174066"/>
                  </a:lnTo>
                  <a:lnTo>
                    <a:pt x="229120" y="174205"/>
                  </a:lnTo>
                  <a:lnTo>
                    <a:pt x="229247" y="174053"/>
                  </a:lnTo>
                  <a:lnTo>
                    <a:pt x="229349" y="173926"/>
                  </a:lnTo>
                  <a:lnTo>
                    <a:pt x="229463" y="173799"/>
                  </a:lnTo>
                  <a:close/>
                </a:path>
                <a:path w="869950" h="683895">
                  <a:moveTo>
                    <a:pt x="241249" y="470674"/>
                  </a:moveTo>
                  <a:lnTo>
                    <a:pt x="240182" y="471614"/>
                  </a:lnTo>
                  <a:lnTo>
                    <a:pt x="240652" y="471512"/>
                  </a:lnTo>
                  <a:lnTo>
                    <a:pt x="240982" y="471195"/>
                  </a:lnTo>
                  <a:lnTo>
                    <a:pt x="241249" y="470674"/>
                  </a:lnTo>
                  <a:close/>
                </a:path>
                <a:path w="869950" h="683895">
                  <a:moveTo>
                    <a:pt x="262293" y="96380"/>
                  </a:moveTo>
                  <a:lnTo>
                    <a:pt x="262153" y="96100"/>
                  </a:lnTo>
                  <a:lnTo>
                    <a:pt x="262115" y="95770"/>
                  </a:lnTo>
                  <a:lnTo>
                    <a:pt x="261861" y="95567"/>
                  </a:lnTo>
                  <a:lnTo>
                    <a:pt x="261607" y="95250"/>
                  </a:lnTo>
                  <a:lnTo>
                    <a:pt x="261277" y="95084"/>
                  </a:lnTo>
                  <a:lnTo>
                    <a:pt x="260832" y="94869"/>
                  </a:lnTo>
                  <a:lnTo>
                    <a:pt x="260426" y="94792"/>
                  </a:lnTo>
                  <a:lnTo>
                    <a:pt x="260032" y="94818"/>
                  </a:lnTo>
                  <a:lnTo>
                    <a:pt x="259626" y="95072"/>
                  </a:lnTo>
                  <a:lnTo>
                    <a:pt x="259194" y="95300"/>
                  </a:lnTo>
                  <a:lnTo>
                    <a:pt x="258749" y="95478"/>
                  </a:lnTo>
                  <a:lnTo>
                    <a:pt x="258610" y="95592"/>
                  </a:lnTo>
                  <a:lnTo>
                    <a:pt x="257987" y="96634"/>
                  </a:lnTo>
                  <a:lnTo>
                    <a:pt x="258191" y="97993"/>
                  </a:lnTo>
                  <a:lnTo>
                    <a:pt x="258991" y="98475"/>
                  </a:lnTo>
                  <a:lnTo>
                    <a:pt x="259664" y="98882"/>
                  </a:lnTo>
                  <a:lnTo>
                    <a:pt x="260680" y="98679"/>
                  </a:lnTo>
                  <a:lnTo>
                    <a:pt x="261772" y="97536"/>
                  </a:lnTo>
                  <a:lnTo>
                    <a:pt x="262013" y="97053"/>
                  </a:lnTo>
                  <a:lnTo>
                    <a:pt x="262293" y="96380"/>
                  </a:lnTo>
                  <a:close/>
                </a:path>
                <a:path w="869950" h="683895">
                  <a:moveTo>
                    <a:pt x="262521" y="504545"/>
                  </a:moveTo>
                  <a:lnTo>
                    <a:pt x="262166" y="503567"/>
                  </a:lnTo>
                  <a:lnTo>
                    <a:pt x="261886" y="503301"/>
                  </a:lnTo>
                  <a:lnTo>
                    <a:pt x="261581" y="503110"/>
                  </a:lnTo>
                  <a:lnTo>
                    <a:pt x="260692" y="503529"/>
                  </a:lnTo>
                  <a:lnTo>
                    <a:pt x="260159" y="503555"/>
                  </a:lnTo>
                  <a:lnTo>
                    <a:pt x="259664" y="503402"/>
                  </a:lnTo>
                  <a:lnTo>
                    <a:pt x="259168" y="504050"/>
                  </a:lnTo>
                  <a:lnTo>
                    <a:pt x="259041" y="505015"/>
                  </a:lnTo>
                  <a:lnTo>
                    <a:pt x="259943" y="506399"/>
                  </a:lnTo>
                  <a:lnTo>
                    <a:pt x="261010" y="506539"/>
                  </a:lnTo>
                  <a:lnTo>
                    <a:pt x="262153" y="505752"/>
                  </a:lnTo>
                  <a:lnTo>
                    <a:pt x="262204" y="505294"/>
                  </a:lnTo>
                  <a:lnTo>
                    <a:pt x="262521" y="504545"/>
                  </a:lnTo>
                  <a:close/>
                </a:path>
                <a:path w="869950" h="683895">
                  <a:moveTo>
                    <a:pt x="266446" y="612533"/>
                  </a:moveTo>
                  <a:lnTo>
                    <a:pt x="266039" y="612101"/>
                  </a:lnTo>
                  <a:lnTo>
                    <a:pt x="265798" y="611949"/>
                  </a:lnTo>
                  <a:lnTo>
                    <a:pt x="265633" y="611898"/>
                  </a:lnTo>
                  <a:lnTo>
                    <a:pt x="265760" y="612419"/>
                  </a:lnTo>
                  <a:lnTo>
                    <a:pt x="265874" y="612952"/>
                  </a:lnTo>
                  <a:lnTo>
                    <a:pt x="265988" y="613448"/>
                  </a:lnTo>
                  <a:lnTo>
                    <a:pt x="266382" y="613092"/>
                  </a:lnTo>
                  <a:lnTo>
                    <a:pt x="266446" y="612533"/>
                  </a:lnTo>
                  <a:close/>
                </a:path>
                <a:path w="869950" h="683895">
                  <a:moveTo>
                    <a:pt x="267563" y="681583"/>
                  </a:moveTo>
                  <a:lnTo>
                    <a:pt x="266611" y="679970"/>
                  </a:lnTo>
                  <a:lnTo>
                    <a:pt x="265823" y="679716"/>
                  </a:lnTo>
                  <a:lnTo>
                    <a:pt x="265087" y="680085"/>
                  </a:lnTo>
                  <a:lnTo>
                    <a:pt x="264058" y="680618"/>
                  </a:lnTo>
                  <a:lnTo>
                    <a:pt x="263613" y="681736"/>
                  </a:lnTo>
                  <a:lnTo>
                    <a:pt x="264452" y="683412"/>
                  </a:lnTo>
                  <a:lnTo>
                    <a:pt x="265544" y="683602"/>
                  </a:lnTo>
                  <a:lnTo>
                    <a:pt x="267309" y="682498"/>
                  </a:lnTo>
                  <a:lnTo>
                    <a:pt x="267563" y="681583"/>
                  </a:lnTo>
                  <a:close/>
                </a:path>
                <a:path w="869950" h="683895">
                  <a:moveTo>
                    <a:pt x="278676" y="591527"/>
                  </a:moveTo>
                  <a:lnTo>
                    <a:pt x="276847" y="589457"/>
                  </a:lnTo>
                  <a:lnTo>
                    <a:pt x="276745" y="590511"/>
                  </a:lnTo>
                  <a:lnTo>
                    <a:pt x="276860" y="591515"/>
                  </a:lnTo>
                  <a:lnTo>
                    <a:pt x="277050" y="592416"/>
                  </a:lnTo>
                  <a:lnTo>
                    <a:pt x="277698" y="592874"/>
                  </a:lnTo>
                  <a:lnTo>
                    <a:pt x="278409" y="592505"/>
                  </a:lnTo>
                  <a:lnTo>
                    <a:pt x="278676" y="591527"/>
                  </a:lnTo>
                  <a:close/>
                </a:path>
                <a:path w="869950" h="683895">
                  <a:moveTo>
                    <a:pt x="281101" y="595363"/>
                  </a:moveTo>
                  <a:lnTo>
                    <a:pt x="281051" y="594855"/>
                  </a:lnTo>
                  <a:lnTo>
                    <a:pt x="281063" y="594461"/>
                  </a:lnTo>
                  <a:lnTo>
                    <a:pt x="280758" y="594017"/>
                  </a:lnTo>
                  <a:lnTo>
                    <a:pt x="280250" y="594080"/>
                  </a:lnTo>
                  <a:lnTo>
                    <a:pt x="279908" y="594042"/>
                  </a:lnTo>
                  <a:lnTo>
                    <a:pt x="279908" y="594182"/>
                  </a:lnTo>
                  <a:lnTo>
                    <a:pt x="279869" y="594334"/>
                  </a:lnTo>
                  <a:lnTo>
                    <a:pt x="279857" y="594461"/>
                  </a:lnTo>
                  <a:lnTo>
                    <a:pt x="280695" y="595058"/>
                  </a:lnTo>
                  <a:lnTo>
                    <a:pt x="281101" y="595363"/>
                  </a:lnTo>
                  <a:close/>
                </a:path>
                <a:path w="869950" h="683895">
                  <a:moveTo>
                    <a:pt x="284264" y="662203"/>
                  </a:moveTo>
                  <a:lnTo>
                    <a:pt x="283794" y="661644"/>
                  </a:lnTo>
                  <a:lnTo>
                    <a:pt x="283502" y="661314"/>
                  </a:lnTo>
                  <a:lnTo>
                    <a:pt x="282727" y="660971"/>
                  </a:lnTo>
                  <a:lnTo>
                    <a:pt x="282536" y="661111"/>
                  </a:lnTo>
                  <a:lnTo>
                    <a:pt x="282105" y="661416"/>
                  </a:lnTo>
                  <a:lnTo>
                    <a:pt x="281914" y="662038"/>
                  </a:lnTo>
                  <a:lnTo>
                    <a:pt x="281457" y="662838"/>
                  </a:lnTo>
                  <a:lnTo>
                    <a:pt x="282308" y="663003"/>
                  </a:lnTo>
                  <a:lnTo>
                    <a:pt x="282790" y="663244"/>
                  </a:lnTo>
                  <a:lnTo>
                    <a:pt x="283222" y="663181"/>
                  </a:lnTo>
                  <a:lnTo>
                    <a:pt x="283921" y="663079"/>
                  </a:lnTo>
                  <a:lnTo>
                    <a:pt x="284264" y="662203"/>
                  </a:lnTo>
                  <a:close/>
                </a:path>
                <a:path w="869950" h="683895">
                  <a:moveTo>
                    <a:pt x="306463" y="451586"/>
                  </a:moveTo>
                  <a:lnTo>
                    <a:pt x="306197" y="450735"/>
                  </a:lnTo>
                  <a:lnTo>
                    <a:pt x="305333" y="450215"/>
                  </a:lnTo>
                  <a:lnTo>
                    <a:pt x="304609" y="449770"/>
                  </a:lnTo>
                  <a:lnTo>
                    <a:pt x="303491" y="449922"/>
                  </a:lnTo>
                  <a:lnTo>
                    <a:pt x="302780" y="450532"/>
                  </a:lnTo>
                  <a:lnTo>
                    <a:pt x="302158" y="451091"/>
                  </a:lnTo>
                  <a:lnTo>
                    <a:pt x="301853" y="451815"/>
                  </a:lnTo>
                  <a:lnTo>
                    <a:pt x="302361" y="453631"/>
                  </a:lnTo>
                  <a:lnTo>
                    <a:pt x="302780" y="454609"/>
                  </a:lnTo>
                  <a:lnTo>
                    <a:pt x="304342" y="454914"/>
                  </a:lnTo>
                  <a:lnTo>
                    <a:pt x="304723" y="454799"/>
                  </a:lnTo>
                  <a:lnTo>
                    <a:pt x="304939" y="454787"/>
                  </a:lnTo>
                  <a:lnTo>
                    <a:pt x="305955" y="454304"/>
                  </a:lnTo>
                  <a:lnTo>
                    <a:pt x="306463" y="453529"/>
                  </a:lnTo>
                  <a:lnTo>
                    <a:pt x="306463" y="451586"/>
                  </a:lnTo>
                  <a:close/>
                </a:path>
                <a:path w="869950" h="683895">
                  <a:moveTo>
                    <a:pt x="307962" y="475208"/>
                  </a:moveTo>
                  <a:lnTo>
                    <a:pt x="307835" y="474814"/>
                  </a:lnTo>
                  <a:lnTo>
                    <a:pt x="307416" y="475043"/>
                  </a:lnTo>
                  <a:lnTo>
                    <a:pt x="307035" y="475335"/>
                  </a:lnTo>
                  <a:lnTo>
                    <a:pt x="306628" y="475640"/>
                  </a:lnTo>
                  <a:lnTo>
                    <a:pt x="307047" y="476250"/>
                  </a:lnTo>
                  <a:lnTo>
                    <a:pt x="307276" y="476211"/>
                  </a:lnTo>
                  <a:lnTo>
                    <a:pt x="307505" y="476123"/>
                  </a:lnTo>
                  <a:lnTo>
                    <a:pt x="307746" y="475983"/>
                  </a:lnTo>
                  <a:lnTo>
                    <a:pt x="307784" y="475703"/>
                  </a:lnTo>
                  <a:lnTo>
                    <a:pt x="307962" y="475208"/>
                  </a:lnTo>
                  <a:close/>
                </a:path>
                <a:path w="869950" h="683895">
                  <a:moveTo>
                    <a:pt x="314109" y="481749"/>
                  </a:moveTo>
                  <a:lnTo>
                    <a:pt x="313804" y="481634"/>
                  </a:lnTo>
                  <a:lnTo>
                    <a:pt x="313448" y="481380"/>
                  </a:lnTo>
                  <a:lnTo>
                    <a:pt x="313182" y="481457"/>
                  </a:lnTo>
                  <a:lnTo>
                    <a:pt x="312978" y="481520"/>
                  </a:lnTo>
                  <a:lnTo>
                    <a:pt x="312877" y="481965"/>
                  </a:lnTo>
                  <a:lnTo>
                    <a:pt x="312674" y="482307"/>
                  </a:lnTo>
                  <a:lnTo>
                    <a:pt x="313080" y="482574"/>
                  </a:lnTo>
                  <a:lnTo>
                    <a:pt x="313372" y="482765"/>
                  </a:lnTo>
                  <a:lnTo>
                    <a:pt x="313664" y="482968"/>
                  </a:lnTo>
                  <a:lnTo>
                    <a:pt x="313817" y="482549"/>
                  </a:lnTo>
                  <a:lnTo>
                    <a:pt x="313969" y="482142"/>
                  </a:lnTo>
                  <a:lnTo>
                    <a:pt x="314109" y="481749"/>
                  </a:lnTo>
                  <a:close/>
                </a:path>
                <a:path w="869950" h="683895">
                  <a:moveTo>
                    <a:pt x="331241" y="203949"/>
                  </a:moveTo>
                  <a:lnTo>
                    <a:pt x="329742" y="201320"/>
                  </a:lnTo>
                  <a:lnTo>
                    <a:pt x="328523" y="200888"/>
                  </a:lnTo>
                  <a:lnTo>
                    <a:pt x="327279" y="201574"/>
                  </a:lnTo>
                  <a:lnTo>
                    <a:pt x="325843" y="202361"/>
                  </a:lnTo>
                  <a:lnTo>
                    <a:pt x="325323" y="203873"/>
                  </a:lnTo>
                  <a:lnTo>
                    <a:pt x="326555" y="206425"/>
                  </a:lnTo>
                  <a:lnTo>
                    <a:pt x="328091" y="206781"/>
                  </a:lnTo>
                  <a:lnTo>
                    <a:pt x="330758" y="205295"/>
                  </a:lnTo>
                  <a:lnTo>
                    <a:pt x="331241" y="203949"/>
                  </a:lnTo>
                  <a:close/>
                </a:path>
                <a:path w="869950" h="683895">
                  <a:moveTo>
                    <a:pt x="339725" y="572630"/>
                  </a:moveTo>
                  <a:lnTo>
                    <a:pt x="336740" y="574027"/>
                  </a:lnTo>
                  <a:lnTo>
                    <a:pt x="336778" y="575792"/>
                  </a:lnTo>
                  <a:lnTo>
                    <a:pt x="337731" y="575132"/>
                  </a:lnTo>
                  <a:lnTo>
                    <a:pt x="338569" y="574649"/>
                  </a:lnTo>
                  <a:lnTo>
                    <a:pt x="339293" y="574014"/>
                  </a:lnTo>
                  <a:lnTo>
                    <a:pt x="339559" y="573786"/>
                  </a:lnTo>
                  <a:lnTo>
                    <a:pt x="339559" y="573252"/>
                  </a:lnTo>
                  <a:lnTo>
                    <a:pt x="339725" y="572630"/>
                  </a:lnTo>
                  <a:close/>
                </a:path>
                <a:path w="869950" h="683895">
                  <a:moveTo>
                    <a:pt x="416191" y="530796"/>
                  </a:moveTo>
                  <a:lnTo>
                    <a:pt x="415899" y="529488"/>
                  </a:lnTo>
                  <a:lnTo>
                    <a:pt x="414680" y="529374"/>
                  </a:lnTo>
                  <a:lnTo>
                    <a:pt x="413931" y="529780"/>
                  </a:lnTo>
                  <a:lnTo>
                    <a:pt x="413613" y="530745"/>
                  </a:lnTo>
                  <a:lnTo>
                    <a:pt x="413524" y="531050"/>
                  </a:lnTo>
                  <a:lnTo>
                    <a:pt x="413639" y="531558"/>
                  </a:lnTo>
                  <a:lnTo>
                    <a:pt x="414083" y="531964"/>
                  </a:lnTo>
                  <a:lnTo>
                    <a:pt x="414629" y="532091"/>
                  </a:lnTo>
                  <a:lnTo>
                    <a:pt x="414896" y="531964"/>
                  </a:lnTo>
                  <a:lnTo>
                    <a:pt x="415810" y="531558"/>
                  </a:lnTo>
                  <a:lnTo>
                    <a:pt x="416191" y="530796"/>
                  </a:lnTo>
                  <a:close/>
                </a:path>
                <a:path w="869950" h="683895">
                  <a:moveTo>
                    <a:pt x="430034" y="578167"/>
                  </a:moveTo>
                  <a:lnTo>
                    <a:pt x="429641" y="577761"/>
                  </a:lnTo>
                  <a:lnTo>
                    <a:pt x="429412" y="577532"/>
                  </a:lnTo>
                  <a:lnTo>
                    <a:pt x="429006" y="577481"/>
                  </a:lnTo>
                  <a:lnTo>
                    <a:pt x="428256" y="577176"/>
                  </a:lnTo>
                  <a:lnTo>
                    <a:pt x="428269" y="577723"/>
                  </a:lnTo>
                  <a:lnTo>
                    <a:pt x="428142" y="578154"/>
                  </a:lnTo>
                  <a:lnTo>
                    <a:pt x="428294" y="578434"/>
                  </a:lnTo>
                  <a:lnTo>
                    <a:pt x="428434" y="578688"/>
                  </a:lnTo>
                  <a:lnTo>
                    <a:pt x="428891" y="578942"/>
                  </a:lnTo>
                  <a:lnTo>
                    <a:pt x="429183" y="578916"/>
                  </a:lnTo>
                  <a:lnTo>
                    <a:pt x="429768" y="578878"/>
                  </a:lnTo>
                  <a:lnTo>
                    <a:pt x="430034" y="578167"/>
                  </a:lnTo>
                  <a:close/>
                </a:path>
                <a:path w="869950" h="683895">
                  <a:moveTo>
                    <a:pt x="442468" y="534238"/>
                  </a:moveTo>
                  <a:lnTo>
                    <a:pt x="442328" y="533514"/>
                  </a:lnTo>
                  <a:lnTo>
                    <a:pt x="442341" y="533031"/>
                  </a:lnTo>
                  <a:lnTo>
                    <a:pt x="441972" y="532523"/>
                  </a:lnTo>
                  <a:lnTo>
                    <a:pt x="441337" y="532498"/>
                  </a:lnTo>
                  <a:lnTo>
                    <a:pt x="441109" y="532663"/>
                  </a:lnTo>
                  <a:lnTo>
                    <a:pt x="440613" y="533019"/>
                  </a:lnTo>
                  <a:lnTo>
                    <a:pt x="440715" y="533565"/>
                  </a:lnTo>
                  <a:lnTo>
                    <a:pt x="441147" y="533920"/>
                  </a:lnTo>
                  <a:lnTo>
                    <a:pt x="441401" y="534098"/>
                  </a:lnTo>
                  <a:lnTo>
                    <a:pt x="441782" y="534073"/>
                  </a:lnTo>
                  <a:lnTo>
                    <a:pt x="442468" y="534238"/>
                  </a:lnTo>
                  <a:close/>
                </a:path>
                <a:path w="869950" h="683895">
                  <a:moveTo>
                    <a:pt x="490956" y="193205"/>
                  </a:moveTo>
                  <a:lnTo>
                    <a:pt x="490728" y="193090"/>
                  </a:lnTo>
                  <a:lnTo>
                    <a:pt x="490588" y="193065"/>
                  </a:lnTo>
                  <a:lnTo>
                    <a:pt x="489458" y="194729"/>
                  </a:lnTo>
                  <a:lnTo>
                    <a:pt x="489889" y="194297"/>
                  </a:lnTo>
                  <a:lnTo>
                    <a:pt x="490321" y="193840"/>
                  </a:lnTo>
                  <a:lnTo>
                    <a:pt x="490893" y="193268"/>
                  </a:lnTo>
                  <a:close/>
                </a:path>
                <a:path w="869950" h="683895">
                  <a:moveTo>
                    <a:pt x="491731" y="650125"/>
                  </a:moveTo>
                  <a:lnTo>
                    <a:pt x="491464" y="649008"/>
                  </a:lnTo>
                  <a:lnTo>
                    <a:pt x="490207" y="648576"/>
                  </a:lnTo>
                  <a:lnTo>
                    <a:pt x="489699" y="649033"/>
                  </a:lnTo>
                  <a:lnTo>
                    <a:pt x="489381" y="649325"/>
                  </a:lnTo>
                  <a:lnTo>
                    <a:pt x="489292" y="649884"/>
                  </a:lnTo>
                  <a:lnTo>
                    <a:pt x="489178" y="650151"/>
                  </a:lnTo>
                  <a:lnTo>
                    <a:pt x="489610" y="651154"/>
                  </a:lnTo>
                  <a:lnTo>
                    <a:pt x="490626" y="651573"/>
                  </a:lnTo>
                  <a:lnTo>
                    <a:pt x="491210" y="651052"/>
                  </a:lnTo>
                  <a:lnTo>
                    <a:pt x="491515" y="650786"/>
                  </a:lnTo>
                  <a:lnTo>
                    <a:pt x="491731" y="650125"/>
                  </a:lnTo>
                  <a:close/>
                </a:path>
                <a:path w="869950" h="683895">
                  <a:moveTo>
                    <a:pt x="497243" y="632040"/>
                  </a:moveTo>
                  <a:lnTo>
                    <a:pt x="495922" y="631050"/>
                  </a:lnTo>
                  <a:lnTo>
                    <a:pt x="495033" y="631088"/>
                  </a:lnTo>
                  <a:lnTo>
                    <a:pt x="494550" y="631329"/>
                  </a:lnTo>
                  <a:lnTo>
                    <a:pt x="493483" y="631875"/>
                  </a:lnTo>
                  <a:lnTo>
                    <a:pt x="493331" y="633095"/>
                  </a:lnTo>
                  <a:lnTo>
                    <a:pt x="494017" y="633984"/>
                  </a:lnTo>
                  <a:lnTo>
                    <a:pt x="494512" y="634619"/>
                  </a:lnTo>
                  <a:lnTo>
                    <a:pt x="495554" y="634809"/>
                  </a:lnTo>
                  <a:lnTo>
                    <a:pt x="497039" y="633679"/>
                  </a:lnTo>
                  <a:lnTo>
                    <a:pt x="497243" y="632040"/>
                  </a:lnTo>
                  <a:close/>
                </a:path>
                <a:path w="869950" h="683895">
                  <a:moveTo>
                    <a:pt x="505802" y="659968"/>
                  </a:moveTo>
                  <a:lnTo>
                    <a:pt x="505663" y="659739"/>
                  </a:lnTo>
                  <a:lnTo>
                    <a:pt x="505510" y="659498"/>
                  </a:lnTo>
                  <a:lnTo>
                    <a:pt x="504888" y="659345"/>
                  </a:lnTo>
                  <a:lnTo>
                    <a:pt x="504659" y="659472"/>
                  </a:lnTo>
                  <a:lnTo>
                    <a:pt x="504444" y="659599"/>
                  </a:lnTo>
                  <a:lnTo>
                    <a:pt x="504278" y="660209"/>
                  </a:lnTo>
                  <a:lnTo>
                    <a:pt x="504393" y="660463"/>
                  </a:lnTo>
                  <a:lnTo>
                    <a:pt x="504507" y="660692"/>
                  </a:lnTo>
                  <a:lnTo>
                    <a:pt x="505015" y="660755"/>
                  </a:lnTo>
                  <a:lnTo>
                    <a:pt x="505498" y="660920"/>
                  </a:lnTo>
                  <a:lnTo>
                    <a:pt x="505574" y="660425"/>
                  </a:lnTo>
                  <a:lnTo>
                    <a:pt x="505802" y="659968"/>
                  </a:lnTo>
                  <a:close/>
                </a:path>
                <a:path w="869950" h="683895">
                  <a:moveTo>
                    <a:pt x="514629" y="483781"/>
                  </a:moveTo>
                  <a:lnTo>
                    <a:pt x="512559" y="481672"/>
                  </a:lnTo>
                  <a:lnTo>
                    <a:pt x="511644" y="481355"/>
                  </a:lnTo>
                  <a:lnTo>
                    <a:pt x="509562" y="483362"/>
                  </a:lnTo>
                  <a:lnTo>
                    <a:pt x="509739" y="484974"/>
                  </a:lnTo>
                  <a:lnTo>
                    <a:pt x="511098" y="485902"/>
                  </a:lnTo>
                  <a:lnTo>
                    <a:pt x="512229" y="486689"/>
                  </a:lnTo>
                  <a:lnTo>
                    <a:pt x="512991" y="486244"/>
                  </a:lnTo>
                  <a:lnTo>
                    <a:pt x="514629" y="483781"/>
                  </a:lnTo>
                  <a:close/>
                </a:path>
                <a:path w="869950" h="683895">
                  <a:moveTo>
                    <a:pt x="529247" y="445541"/>
                  </a:moveTo>
                  <a:lnTo>
                    <a:pt x="528916" y="444449"/>
                  </a:lnTo>
                  <a:lnTo>
                    <a:pt x="527659" y="444220"/>
                  </a:lnTo>
                  <a:lnTo>
                    <a:pt x="527151" y="444792"/>
                  </a:lnTo>
                  <a:lnTo>
                    <a:pt x="526897" y="445071"/>
                  </a:lnTo>
                  <a:lnTo>
                    <a:pt x="526973" y="445668"/>
                  </a:lnTo>
                  <a:lnTo>
                    <a:pt x="526821" y="446443"/>
                  </a:lnTo>
                  <a:lnTo>
                    <a:pt x="527659" y="446468"/>
                  </a:lnTo>
                  <a:lnTo>
                    <a:pt x="528294" y="446659"/>
                  </a:lnTo>
                  <a:lnTo>
                    <a:pt x="528739" y="446455"/>
                  </a:lnTo>
                  <a:lnTo>
                    <a:pt x="529018" y="446316"/>
                  </a:lnTo>
                  <a:lnTo>
                    <a:pt x="529247" y="445541"/>
                  </a:lnTo>
                  <a:close/>
                </a:path>
                <a:path w="869950" h="683895">
                  <a:moveTo>
                    <a:pt x="529539" y="636066"/>
                  </a:moveTo>
                  <a:lnTo>
                    <a:pt x="528091" y="634212"/>
                  </a:lnTo>
                  <a:lnTo>
                    <a:pt x="526567" y="633882"/>
                  </a:lnTo>
                  <a:lnTo>
                    <a:pt x="525830" y="634326"/>
                  </a:lnTo>
                  <a:lnTo>
                    <a:pt x="524878" y="634911"/>
                  </a:lnTo>
                  <a:lnTo>
                    <a:pt x="524256" y="636968"/>
                  </a:lnTo>
                  <a:lnTo>
                    <a:pt x="524789" y="637755"/>
                  </a:lnTo>
                  <a:lnTo>
                    <a:pt x="525576" y="638886"/>
                  </a:lnTo>
                  <a:lnTo>
                    <a:pt x="527304" y="639406"/>
                  </a:lnTo>
                  <a:lnTo>
                    <a:pt x="528193" y="638759"/>
                  </a:lnTo>
                  <a:lnTo>
                    <a:pt x="529310" y="637921"/>
                  </a:lnTo>
                  <a:lnTo>
                    <a:pt x="529539" y="636066"/>
                  </a:lnTo>
                  <a:close/>
                </a:path>
                <a:path w="869950" h="683895">
                  <a:moveTo>
                    <a:pt x="532866" y="540512"/>
                  </a:moveTo>
                  <a:lnTo>
                    <a:pt x="532777" y="539915"/>
                  </a:lnTo>
                  <a:lnTo>
                    <a:pt x="532853" y="539470"/>
                  </a:lnTo>
                  <a:lnTo>
                    <a:pt x="532409" y="539407"/>
                  </a:lnTo>
                  <a:lnTo>
                    <a:pt x="531850" y="539140"/>
                  </a:lnTo>
                  <a:lnTo>
                    <a:pt x="531558" y="539330"/>
                  </a:lnTo>
                  <a:lnTo>
                    <a:pt x="531266" y="539496"/>
                  </a:lnTo>
                  <a:lnTo>
                    <a:pt x="531241" y="540131"/>
                  </a:lnTo>
                  <a:lnTo>
                    <a:pt x="530999" y="540893"/>
                  </a:lnTo>
                  <a:lnTo>
                    <a:pt x="531774" y="540867"/>
                  </a:lnTo>
                  <a:lnTo>
                    <a:pt x="532371" y="541007"/>
                  </a:lnTo>
                  <a:lnTo>
                    <a:pt x="532866" y="540512"/>
                  </a:lnTo>
                  <a:close/>
                </a:path>
                <a:path w="869950" h="683895">
                  <a:moveTo>
                    <a:pt x="536435" y="182841"/>
                  </a:moveTo>
                  <a:lnTo>
                    <a:pt x="535965" y="182168"/>
                  </a:lnTo>
                  <a:lnTo>
                    <a:pt x="535343" y="181343"/>
                  </a:lnTo>
                  <a:lnTo>
                    <a:pt x="533933" y="181063"/>
                  </a:lnTo>
                  <a:lnTo>
                    <a:pt x="532523" y="182130"/>
                  </a:lnTo>
                  <a:lnTo>
                    <a:pt x="532244" y="183337"/>
                  </a:lnTo>
                  <a:lnTo>
                    <a:pt x="532650" y="184048"/>
                  </a:lnTo>
                  <a:lnTo>
                    <a:pt x="533133" y="184962"/>
                  </a:lnTo>
                  <a:lnTo>
                    <a:pt x="534390" y="185178"/>
                  </a:lnTo>
                  <a:lnTo>
                    <a:pt x="535343" y="184543"/>
                  </a:lnTo>
                  <a:lnTo>
                    <a:pt x="536130" y="183997"/>
                  </a:lnTo>
                  <a:lnTo>
                    <a:pt x="536435" y="182841"/>
                  </a:lnTo>
                  <a:close/>
                </a:path>
                <a:path w="869950" h="683895">
                  <a:moveTo>
                    <a:pt x="544449" y="589622"/>
                  </a:moveTo>
                  <a:lnTo>
                    <a:pt x="543026" y="587159"/>
                  </a:lnTo>
                  <a:lnTo>
                    <a:pt x="540791" y="586549"/>
                  </a:lnTo>
                  <a:lnTo>
                    <a:pt x="539559" y="587578"/>
                  </a:lnTo>
                  <a:lnTo>
                    <a:pt x="538721" y="588251"/>
                  </a:lnTo>
                  <a:lnTo>
                    <a:pt x="538657" y="589699"/>
                  </a:lnTo>
                  <a:lnTo>
                    <a:pt x="540270" y="591985"/>
                  </a:lnTo>
                  <a:lnTo>
                    <a:pt x="542036" y="592340"/>
                  </a:lnTo>
                  <a:lnTo>
                    <a:pt x="544106" y="590969"/>
                  </a:lnTo>
                  <a:lnTo>
                    <a:pt x="544449" y="589622"/>
                  </a:lnTo>
                  <a:close/>
                </a:path>
                <a:path w="869950" h="683895">
                  <a:moveTo>
                    <a:pt x="549490" y="389128"/>
                  </a:moveTo>
                  <a:lnTo>
                    <a:pt x="547801" y="386232"/>
                  </a:lnTo>
                  <a:lnTo>
                    <a:pt x="546722" y="385826"/>
                  </a:lnTo>
                  <a:lnTo>
                    <a:pt x="545604" y="386384"/>
                  </a:lnTo>
                  <a:lnTo>
                    <a:pt x="544042" y="387172"/>
                  </a:lnTo>
                  <a:lnTo>
                    <a:pt x="543483" y="389115"/>
                  </a:lnTo>
                  <a:lnTo>
                    <a:pt x="544931" y="391807"/>
                  </a:lnTo>
                  <a:lnTo>
                    <a:pt x="546341" y="392290"/>
                  </a:lnTo>
                  <a:lnTo>
                    <a:pt x="549021" y="390829"/>
                  </a:lnTo>
                  <a:lnTo>
                    <a:pt x="549490" y="389128"/>
                  </a:lnTo>
                  <a:close/>
                </a:path>
                <a:path w="869950" h="683895">
                  <a:moveTo>
                    <a:pt x="558876" y="348424"/>
                  </a:moveTo>
                  <a:lnTo>
                    <a:pt x="558736" y="347916"/>
                  </a:lnTo>
                  <a:lnTo>
                    <a:pt x="558495" y="347103"/>
                  </a:lnTo>
                  <a:lnTo>
                    <a:pt x="556933" y="346798"/>
                  </a:lnTo>
                  <a:lnTo>
                    <a:pt x="556450" y="347319"/>
                  </a:lnTo>
                  <a:lnTo>
                    <a:pt x="555993" y="347827"/>
                  </a:lnTo>
                  <a:lnTo>
                    <a:pt x="555955" y="349034"/>
                  </a:lnTo>
                  <a:lnTo>
                    <a:pt x="556526" y="349427"/>
                  </a:lnTo>
                  <a:lnTo>
                    <a:pt x="556971" y="349732"/>
                  </a:lnTo>
                  <a:lnTo>
                    <a:pt x="557631" y="349732"/>
                  </a:lnTo>
                  <a:lnTo>
                    <a:pt x="558419" y="349923"/>
                  </a:lnTo>
                  <a:lnTo>
                    <a:pt x="558571" y="349059"/>
                  </a:lnTo>
                  <a:lnTo>
                    <a:pt x="558876" y="348424"/>
                  </a:lnTo>
                  <a:close/>
                </a:path>
                <a:path w="869950" h="683895">
                  <a:moveTo>
                    <a:pt x="561340" y="381266"/>
                  </a:moveTo>
                  <a:lnTo>
                    <a:pt x="560895" y="380682"/>
                  </a:lnTo>
                  <a:lnTo>
                    <a:pt x="559295" y="380060"/>
                  </a:lnTo>
                  <a:lnTo>
                    <a:pt x="558533" y="380072"/>
                  </a:lnTo>
                  <a:lnTo>
                    <a:pt x="557961" y="380784"/>
                  </a:lnTo>
                  <a:lnTo>
                    <a:pt x="557263" y="381622"/>
                  </a:lnTo>
                  <a:lnTo>
                    <a:pt x="557314" y="382905"/>
                  </a:lnTo>
                  <a:lnTo>
                    <a:pt x="558152" y="383565"/>
                  </a:lnTo>
                  <a:lnTo>
                    <a:pt x="558634" y="383921"/>
                  </a:lnTo>
                  <a:lnTo>
                    <a:pt x="559308" y="384035"/>
                  </a:lnTo>
                  <a:lnTo>
                    <a:pt x="560247" y="384390"/>
                  </a:lnTo>
                  <a:lnTo>
                    <a:pt x="560628" y="383374"/>
                  </a:lnTo>
                  <a:lnTo>
                    <a:pt x="560882" y="382790"/>
                  </a:lnTo>
                  <a:lnTo>
                    <a:pt x="561340" y="381266"/>
                  </a:lnTo>
                  <a:close/>
                </a:path>
                <a:path w="869950" h="683895">
                  <a:moveTo>
                    <a:pt x="564883" y="376351"/>
                  </a:moveTo>
                  <a:lnTo>
                    <a:pt x="564438" y="375539"/>
                  </a:lnTo>
                  <a:lnTo>
                    <a:pt x="562673" y="373583"/>
                  </a:lnTo>
                  <a:lnTo>
                    <a:pt x="561073" y="373710"/>
                  </a:lnTo>
                  <a:lnTo>
                    <a:pt x="560108" y="375069"/>
                  </a:lnTo>
                  <a:lnTo>
                    <a:pt x="559409" y="376072"/>
                  </a:lnTo>
                  <a:lnTo>
                    <a:pt x="559117" y="377177"/>
                  </a:lnTo>
                  <a:lnTo>
                    <a:pt x="559371" y="378942"/>
                  </a:lnTo>
                  <a:lnTo>
                    <a:pt x="560641" y="378815"/>
                  </a:lnTo>
                  <a:lnTo>
                    <a:pt x="561670" y="378739"/>
                  </a:lnTo>
                  <a:lnTo>
                    <a:pt x="562686" y="378599"/>
                  </a:lnTo>
                  <a:lnTo>
                    <a:pt x="563499" y="378498"/>
                  </a:lnTo>
                  <a:lnTo>
                    <a:pt x="564235" y="378256"/>
                  </a:lnTo>
                  <a:lnTo>
                    <a:pt x="564883" y="376351"/>
                  </a:lnTo>
                  <a:close/>
                </a:path>
                <a:path w="869950" h="683895">
                  <a:moveTo>
                    <a:pt x="566737" y="338950"/>
                  </a:moveTo>
                  <a:lnTo>
                    <a:pt x="566534" y="337807"/>
                  </a:lnTo>
                  <a:lnTo>
                    <a:pt x="564908" y="335876"/>
                  </a:lnTo>
                  <a:lnTo>
                    <a:pt x="564083" y="335584"/>
                  </a:lnTo>
                  <a:lnTo>
                    <a:pt x="563118" y="335889"/>
                  </a:lnTo>
                  <a:lnTo>
                    <a:pt x="561365" y="336435"/>
                  </a:lnTo>
                  <a:lnTo>
                    <a:pt x="560654" y="338531"/>
                  </a:lnTo>
                  <a:lnTo>
                    <a:pt x="562216" y="340601"/>
                  </a:lnTo>
                  <a:lnTo>
                    <a:pt x="562876" y="341045"/>
                  </a:lnTo>
                  <a:lnTo>
                    <a:pt x="563359" y="341464"/>
                  </a:lnTo>
                  <a:lnTo>
                    <a:pt x="564629" y="341287"/>
                  </a:lnTo>
                  <a:lnTo>
                    <a:pt x="565543" y="340842"/>
                  </a:lnTo>
                  <a:lnTo>
                    <a:pt x="566737" y="338950"/>
                  </a:lnTo>
                  <a:close/>
                </a:path>
                <a:path w="869950" h="683895">
                  <a:moveTo>
                    <a:pt x="569442" y="343395"/>
                  </a:moveTo>
                  <a:lnTo>
                    <a:pt x="568642" y="341884"/>
                  </a:lnTo>
                  <a:lnTo>
                    <a:pt x="567651" y="341452"/>
                  </a:lnTo>
                  <a:lnTo>
                    <a:pt x="567143" y="341845"/>
                  </a:lnTo>
                  <a:lnTo>
                    <a:pt x="566432" y="342379"/>
                  </a:lnTo>
                  <a:lnTo>
                    <a:pt x="566102" y="343446"/>
                  </a:lnTo>
                  <a:lnTo>
                    <a:pt x="566394" y="344284"/>
                  </a:lnTo>
                  <a:lnTo>
                    <a:pt x="566623" y="344970"/>
                  </a:lnTo>
                  <a:lnTo>
                    <a:pt x="567550" y="345122"/>
                  </a:lnTo>
                  <a:lnTo>
                    <a:pt x="568388" y="344614"/>
                  </a:lnTo>
                  <a:lnTo>
                    <a:pt x="569201" y="344093"/>
                  </a:lnTo>
                  <a:lnTo>
                    <a:pt x="569442" y="343395"/>
                  </a:lnTo>
                  <a:close/>
                </a:path>
                <a:path w="869950" h="683895">
                  <a:moveTo>
                    <a:pt x="589635" y="380276"/>
                  </a:moveTo>
                  <a:lnTo>
                    <a:pt x="588772" y="378193"/>
                  </a:lnTo>
                  <a:lnTo>
                    <a:pt x="587121" y="377393"/>
                  </a:lnTo>
                  <a:lnTo>
                    <a:pt x="584987" y="378383"/>
                  </a:lnTo>
                  <a:lnTo>
                    <a:pt x="584276" y="379895"/>
                  </a:lnTo>
                  <a:lnTo>
                    <a:pt x="584796" y="381012"/>
                  </a:lnTo>
                  <a:lnTo>
                    <a:pt x="585406" y="382346"/>
                  </a:lnTo>
                  <a:lnTo>
                    <a:pt x="586943" y="383146"/>
                  </a:lnTo>
                  <a:lnTo>
                    <a:pt x="587959" y="382638"/>
                  </a:lnTo>
                  <a:lnTo>
                    <a:pt x="588962" y="382155"/>
                  </a:lnTo>
                  <a:lnTo>
                    <a:pt x="589635" y="380276"/>
                  </a:lnTo>
                  <a:close/>
                </a:path>
                <a:path w="869950" h="683895">
                  <a:moveTo>
                    <a:pt x="595795" y="622465"/>
                  </a:moveTo>
                  <a:lnTo>
                    <a:pt x="595579" y="621995"/>
                  </a:lnTo>
                  <a:lnTo>
                    <a:pt x="595363" y="621474"/>
                  </a:lnTo>
                  <a:lnTo>
                    <a:pt x="594677" y="621334"/>
                  </a:lnTo>
                  <a:lnTo>
                    <a:pt x="594055" y="622071"/>
                  </a:lnTo>
                  <a:lnTo>
                    <a:pt x="593991" y="622744"/>
                  </a:lnTo>
                  <a:lnTo>
                    <a:pt x="594296" y="623468"/>
                  </a:lnTo>
                  <a:lnTo>
                    <a:pt x="594868" y="623620"/>
                  </a:lnTo>
                  <a:lnTo>
                    <a:pt x="595706" y="624154"/>
                  </a:lnTo>
                  <a:lnTo>
                    <a:pt x="595655" y="623074"/>
                  </a:lnTo>
                  <a:lnTo>
                    <a:pt x="595795" y="622465"/>
                  </a:lnTo>
                  <a:close/>
                </a:path>
                <a:path w="869950" h="683895">
                  <a:moveTo>
                    <a:pt x="603770" y="370268"/>
                  </a:moveTo>
                  <a:lnTo>
                    <a:pt x="603758" y="370116"/>
                  </a:lnTo>
                  <a:lnTo>
                    <a:pt x="603567" y="370090"/>
                  </a:lnTo>
                  <a:lnTo>
                    <a:pt x="603453" y="370382"/>
                  </a:lnTo>
                  <a:lnTo>
                    <a:pt x="603631" y="370522"/>
                  </a:lnTo>
                  <a:lnTo>
                    <a:pt x="603770" y="370268"/>
                  </a:lnTo>
                  <a:close/>
                </a:path>
                <a:path w="869950" h="683895">
                  <a:moveTo>
                    <a:pt x="605358" y="440016"/>
                  </a:moveTo>
                  <a:lnTo>
                    <a:pt x="604469" y="439686"/>
                  </a:lnTo>
                  <a:lnTo>
                    <a:pt x="604024" y="439508"/>
                  </a:lnTo>
                  <a:lnTo>
                    <a:pt x="603478" y="439597"/>
                  </a:lnTo>
                  <a:lnTo>
                    <a:pt x="602945" y="439547"/>
                  </a:lnTo>
                  <a:lnTo>
                    <a:pt x="602754" y="440004"/>
                  </a:lnTo>
                  <a:lnTo>
                    <a:pt x="602500" y="440347"/>
                  </a:lnTo>
                  <a:lnTo>
                    <a:pt x="602500" y="440677"/>
                  </a:lnTo>
                  <a:lnTo>
                    <a:pt x="602488" y="441502"/>
                  </a:lnTo>
                  <a:lnTo>
                    <a:pt x="602894" y="442125"/>
                  </a:lnTo>
                  <a:lnTo>
                    <a:pt x="603631" y="442531"/>
                  </a:lnTo>
                  <a:lnTo>
                    <a:pt x="604393" y="442988"/>
                  </a:lnTo>
                  <a:lnTo>
                    <a:pt x="605256" y="442518"/>
                  </a:lnTo>
                  <a:lnTo>
                    <a:pt x="605307" y="440867"/>
                  </a:lnTo>
                  <a:lnTo>
                    <a:pt x="605358" y="440016"/>
                  </a:lnTo>
                  <a:close/>
                </a:path>
                <a:path w="869950" h="683895">
                  <a:moveTo>
                    <a:pt x="607275" y="373684"/>
                  </a:moveTo>
                  <a:lnTo>
                    <a:pt x="606704" y="373862"/>
                  </a:lnTo>
                  <a:lnTo>
                    <a:pt x="606437" y="373989"/>
                  </a:lnTo>
                  <a:lnTo>
                    <a:pt x="606501" y="374383"/>
                  </a:lnTo>
                  <a:lnTo>
                    <a:pt x="606590" y="374561"/>
                  </a:lnTo>
                  <a:lnTo>
                    <a:pt x="606894" y="374611"/>
                  </a:lnTo>
                  <a:lnTo>
                    <a:pt x="607047" y="374281"/>
                  </a:lnTo>
                  <a:lnTo>
                    <a:pt x="607161" y="373976"/>
                  </a:lnTo>
                  <a:lnTo>
                    <a:pt x="607275" y="373684"/>
                  </a:lnTo>
                  <a:close/>
                </a:path>
                <a:path w="869950" h="683895">
                  <a:moveTo>
                    <a:pt x="607441" y="373621"/>
                  </a:moveTo>
                  <a:lnTo>
                    <a:pt x="607275" y="373684"/>
                  </a:lnTo>
                  <a:lnTo>
                    <a:pt x="607441" y="373621"/>
                  </a:lnTo>
                  <a:close/>
                </a:path>
                <a:path w="869950" h="683895">
                  <a:moveTo>
                    <a:pt x="608965" y="372973"/>
                  </a:moveTo>
                  <a:lnTo>
                    <a:pt x="608812" y="372440"/>
                  </a:lnTo>
                  <a:lnTo>
                    <a:pt x="608393" y="372122"/>
                  </a:lnTo>
                  <a:lnTo>
                    <a:pt x="608088" y="372071"/>
                  </a:lnTo>
                  <a:lnTo>
                    <a:pt x="607822" y="372033"/>
                  </a:lnTo>
                  <a:lnTo>
                    <a:pt x="607326" y="372300"/>
                  </a:lnTo>
                  <a:lnTo>
                    <a:pt x="607250" y="372529"/>
                  </a:lnTo>
                  <a:lnTo>
                    <a:pt x="607161" y="372846"/>
                  </a:lnTo>
                  <a:lnTo>
                    <a:pt x="607352" y="373253"/>
                  </a:lnTo>
                  <a:lnTo>
                    <a:pt x="607441" y="373608"/>
                  </a:lnTo>
                  <a:lnTo>
                    <a:pt x="607796" y="373646"/>
                  </a:lnTo>
                  <a:lnTo>
                    <a:pt x="608177" y="373748"/>
                  </a:lnTo>
                  <a:lnTo>
                    <a:pt x="608469" y="373608"/>
                  </a:lnTo>
                  <a:lnTo>
                    <a:pt x="608711" y="373494"/>
                  </a:lnTo>
                  <a:lnTo>
                    <a:pt x="608965" y="372973"/>
                  </a:lnTo>
                  <a:close/>
                </a:path>
                <a:path w="869950" h="683895">
                  <a:moveTo>
                    <a:pt x="613079" y="441706"/>
                  </a:moveTo>
                  <a:lnTo>
                    <a:pt x="612724" y="440867"/>
                  </a:lnTo>
                  <a:lnTo>
                    <a:pt x="611289" y="439458"/>
                  </a:lnTo>
                  <a:lnTo>
                    <a:pt x="610400" y="439508"/>
                  </a:lnTo>
                  <a:lnTo>
                    <a:pt x="609511" y="439940"/>
                  </a:lnTo>
                  <a:lnTo>
                    <a:pt x="608622" y="440372"/>
                  </a:lnTo>
                  <a:lnTo>
                    <a:pt x="608012" y="440969"/>
                  </a:lnTo>
                  <a:lnTo>
                    <a:pt x="608342" y="442709"/>
                  </a:lnTo>
                  <a:lnTo>
                    <a:pt x="608584" y="444220"/>
                  </a:lnTo>
                  <a:lnTo>
                    <a:pt x="609600" y="444284"/>
                  </a:lnTo>
                  <a:lnTo>
                    <a:pt x="610247" y="444385"/>
                  </a:lnTo>
                  <a:lnTo>
                    <a:pt x="611924" y="444296"/>
                  </a:lnTo>
                  <a:lnTo>
                    <a:pt x="612521" y="443687"/>
                  </a:lnTo>
                  <a:lnTo>
                    <a:pt x="613079" y="441706"/>
                  </a:lnTo>
                  <a:close/>
                </a:path>
                <a:path w="869950" h="683895">
                  <a:moveTo>
                    <a:pt x="625894" y="440397"/>
                  </a:moveTo>
                  <a:lnTo>
                    <a:pt x="624789" y="440004"/>
                  </a:lnTo>
                  <a:lnTo>
                    <a:pt x="623976" y="440055"/>
                  </a:lnTo>
                  <a:lnTo>
                    <a:pt x="623201" y="440639"/>
                  </a:lnTo>
                  <a:lnTo>
                    <a:pt x="623227" y="441413"/>
                  </a:lnTo>
                  <a:lnTo>
                    <a:pt x="622985" y="442366"/>
                  </a:lnTo>
                  <a:lnTo>
                    <a:pt x="623925" y="442290"/>
                  </a:lnTo>
                  <a:lnTo>
                    <a:pt x="624624" y="442455"/>
                  </a:lnTo>
                  <a:lnTo>
                    <a:pt x="625030" y="442175"/>
                  </a:lnTo>
                  <a:lnTo>
                    <a:pt x="625767" y="441706"/>
                  </a:lnTo>
                  <a:lnTo>
                    <a:pt x="625894" y="440397"/>
                  </a:lnTo>
                  <a:close/>
                </a:path>
                <a:path w="869950" h="683895">
                  <a:moveTo>
                    <a:pt x="626452" y="425970"/>
                  </a:moveTo>
                  <a:lnTo>
                    <a:pt x="625386" y="424065"/>
                  </a:lnTo>
                  <a:lnTo>
                    <a:pt x="624281" y="423494"/>
                  </a:lnTo>
                  <a:lnTo>
                    <a:pt x="623430" y="423875"/>
                  </a:lnTo>
                  <a:lnTo>
                    <a:pt x="622427" y="424307"/>
                  </a:lnTo>
                  <a:lnTo>
                    <a:pt x="622096" y="425792"/>
                  </a:lnTo>
                  <a:lnTo>
                    <a:pt x="622744" y="426935"/>
                  </a:lnTo>
                  <a:lnTo>
                    <a:pt x="623201" y="427748"/>
                  </a:lnTo>
                  <a:lnTo>
                    <a:pt x="624192" y="427926"/>
                  </a:lnTo>
                  <a:lnTo>
                    <a:pt x="625132" y="427405"/>
                  </a:lnTo>
                  <a:lnTo>
                    <a:pt x="626110" y="426859"/>
                  </a:lnTo>
                  <a:lnTo>
                    <a:pt x="626452" y="425970"/>
                  </a:lnTo>
                  <a:close/>
                </a:path>
                <a:path w="869950" h="683895">
                  <a:moveTo>
                    <a:pt x="628446" y="358038"/>
                  </a:moveTo>
                  <a:lnTo>
                    <a:pt x="628421" y="357593"/>
                  </a:lnTo>
                  <a:lnTo>
                    <a:pt x="628370" y="357390"/>
                  </a:lnTo>
                  <a:lnTo>
                    <a:pt x="628053" y="357314"/>
                  </a:lnTo>
                  <a:lnTo>
                    <a:pt x="627926" y="357543"/>
                  </a:lnTo>
                  <a:lnTo>
                    <a:pt x="627875" y="357759"/>
                  </a:lnTo>
                  <a:lnTo>
                    <a:pt x="627824" y="357949"/>
                  </a:lnTo>
                  <a:lnTo>
                    <a:pt x="628015" y="357987"/>
                  </a:lnTo>
                  <a:lnTo>
                    <a:pt x="628446" y="358038"/>
                  </a:lnTo>
                  <a:close/>
                </a:path>
                <a:path w="869950" h="683895">
                  <a:moveTo>
                    <a:pt x="634123" y="375627"/>
                  </a:moveTo>
                  <a:lnTo>
                    <a:pt x="633463" y="374967"/>
                  </a:lnTo>
                  <a:lnTo>
                    <a:pt x="633183" y="374675"/>
                  </a:lnTo>
                  <a:lnTo>
                    <a:pt x="632485" y="374561"/>
                  </a:lnTo>
                  <a:lnTo>
                    <a:pt x="631063" y="375031"/>
                  </a:lnTo>
                  <a:lnTo>
                    <a:pt x="630656" y="376186"/>
                  </a:lnTo>
                  <a:lnTo>
                    <a:pt x="631355" y="376872"/>
                  </a:lnTo>
                  <a:lnTo>
                    <a:pt x="631748" y="377266"/>
                  </a:lnTo>
                  <a:lnTo>
                    <a:pt x="632434" y="377355"/>
                  </a:lnTo>
                  <a:lnTo>
                    <a:pt x="632815" y="377507"/>
                  </a:lnTo>
                  <a:lnTo>
                    <a:pt x="633831" y="376936"/>
                  </a:lnTo>
                  <a:lnTo>
                    <a:pt x="634123" y="375627"/>
                  </a:lnTo>
                  <a:close/>
                </a:path>
                <a:path w="869950" h="683895">
                  <a:moveTo>
                    <a:pt x="636066" y="388569"/>
                  </a:moveTo>
                  <a:lnTo>
                    <a:pt x="635508" y="387667"/>
                  </a:lnTo>
                  <a:lnTo>
                    <a:pt x="634949" y="386727"/>
                  </a:lnTo>
                  <a:lnTo>
                    <a:pt x="633907" y="386422"/>
                  </a:lnTo>
                  <a:lnTo>
                    <a:pt x="633158" y="386930"/>
                  </a:lnTo>
                  <a:lnTo>
                    <a:pt x="632396" y="387477"/>
                  </a:lnTo>
                  <a:lnTo>
                    <a:pt x="632028" y="388607"/>
                  </a:lnTo>
                  <a:lnTo>
                    <a:pt x="632383" y="389382"/>
                  </a:lnTo>
                  <a:lnTo>
                    <a:pt x="632777" y="390296"/>
                  </a:lnTo>
                  <a:lnTo>
                    <a:pt x="634199" y="390664"/>
                  </a:lnTo>
                  <a:lnTo>
                    <a:pt x="635114" y="390105"/>
                  </a:lnTo>
                  <a:lnTo>
                    <a:pt x="635901" y="389636"/>
                  </a:lnTo>
                  <a:lnTo>
                    <a:pt x="636066" y="388569"/>
                  </a:lnTo>
                  <a:close/>
                </a:path>
                <a:path w="869950" h="683895">
                  <a:moveTo>
                    <a:pt x="656247" y="117576"/>
                  </a:moveTo>
                  <a:lnTo>
                    <a:pt x="655675" y="118402"/>
                  </a:lnTo>
                  <a:lnTo>
                    <a:pt x="655612" y="118770"/>
                  </a:lnTo>
                  <a:lnTo>
                    <a:pt x="655624" y="119151"/>
                  </a:lnTo>
                  <a:lnTo>
                    <a:pt x="655840" y="119583"/>
                  </a:lnTo>
                  <a:lnTo>
                    <a:pt x="655980" y="118960"/>
                  </a:lnTo>
                  <a:lnTo>
                    <a:pt x="656107" y="118262"/>
                  </a:lnTo>
                  <a:lnTo>
                    <a:pt x="656247" y="117576"/>
                  </a:lnTo>
                  <a:close/>
                </a:path>
                <a:path w="869950" h="683895">
                  <a:moveTo>
                    <a:pt x="658799" y="337718"/>
                  </a:moveTo>
                  <a:lnTo>
                    <a:pt x="658393" y="336994"/>
                  </a:lnTo>
                  <a:lnTo>
                    <a:pt x="657923" y="336130"/>
                  </a:lnTo>
                  <a:lnTo>
                    <a:pt x="656551" y="335699"/>
                  </a:lnTo>
                  <a:lnTo>
                    <a:pt x="655662" y="336130"/>
                  </a:lnTo>
                  <a:lnTo>
                    <a:pt x="654837" y="336524"/>
                  </a:lnTo>
                  <a:lnTo>
                    <a:pt x="654570" y="337870"/>
                  </a:lnTo>
                  <a:lnTo>
                    <a:pt x="655142" y="338886"/>
                  </a:lnTo>
                  <a:lnTo>
                    <a:pt x="655510" y="339559"/>
                  </a:lnTo>
                  <a:lnTo>
                    <a:pt x="656717" y="339788"/>
                  </a:lnTo>
                  <a:lnTo>
                    <a:pt x="657567" y="339344"/>
                  </a:lnTo>
                  <a:lnTo>
                    <a:pt x="658368" y="338912"/>
                  </a:lnTo>
                  <a:lnTo>
                    <a:pt x="658799" y="337718"/>
                  </a:lnTo>
                  <a:close/>
                </a:path>
                <a:path w="869950" h="683895">
                  <a:moveTo>
                    <a:pt x="696379" y="335927"/>
                  </a:moveTo>
                  <a:lnTo>
                    <a:pt x="695909" y="335762"/>
                  </a:lnTo>
                  <a:lnTo>
                    <a:pt x="695617" y="335648"/>
                  </a:lnTo>
                  <a:lnTo>
                    <a:pt x="695312" y="335546"/>
                  </a:lnTo>
                  <a:lnTo>
                    <a:pt x="695210" y="335838"/>
                  </a:lnTo>
                  <a:lnTo>
                    <a:pt x="695045" y="336130"/>
                  </a:lnTo>
                  <a:lnTo>
                    <a:pt x="695032" y="336423"/>
                  </a:lnTo>
                  <a:lnTo>
                    <a:pt x="695490" y="336791"/>
                  </a:lnTo>
                  <a:lnTo>
                    <a:pt x="695858" y="336588"/>
                  </a:lnTo>
                  <a:lnTo>
                    <a:pt x="696036" y="336308"/>
                  </a:lnTo>
                  <a:lnTo>
                    <a:pt x="696379" y="335927"/>
                  </a:lnTo>
                  <a:close/>
                </a:path>
                <a:path w="869950" h="683895">
                  <a:moveTo>
                    <a:pt x="697661" y="199491"/>
                  </a:moveTo>
                  <a:lnTo>
                    <a:pt x="697420" y="199186"/>
                  </a:lnTo>
                  <a:lnTo>
                    <a:pt x="697141" y="198793"/>
                  </a:lnTo>
                  <a:lnTo>
                    <a:pt x="696366" y="198589"/>
                  </a:lnTo>
                  <a:lnTo>
                    <a:pt x="695210" y="198589"/>
                  </a:lnTo>
                  <a:lnTo>
                    <a:pt x="694766" y="199529"/>
                  </a:lnTo>
                  <a:lnTo>
                    <a:pt x="694956" y="200075"/>
                  </a:lnTo>
                  <a:lnTo>
                    <a:pt x="695198" y="200774"/>
                  </a:lnTo>
                  <a:lnTo>
                    <a:pt x="696150" y="201104"/>
                  </a:lnTo>
                  <a:lnTo>
                    <a:pt x="697191" y="200596"/>
                  </a:lnTo>
                  <a:lnTo>
                    <a:pt x="697268" y="200240"/>
                  </a:lnTo>
                  <a:lnTo>
                    <a:pt x="697661" y="199491"/>
                  </a:lnTo>
                  <a:close/>
                </a:path>
                <a:path w="869950" h="683895">
                  <a:moveTo>
                    <a:pt x="705053" y="297840"/>
                  </a:moveTo>
                  <a:lnTo>
                    <a:pt x="704392" y="297764"/>
                  </a:lnTo>
                  <a:lnTo>
                    <a:pt x="704049" y="297700"/>
                  </a:lnTo>
                  <a:lnTo>
                    <a:pt x="704024" y="298196"/>
                  </a:lnTo>
                  <a:lnTo>
                    <a:pt x="703999" y="298577"/>
                  </a:lnTo>
                  <a:lnTo>
                    <a:pt x="704329" y="298577"/>
                  </a:lnTo>
                  <a:lnTo>
                    <a:pt x="704659" y="298640"/>
                  </a:lnTo>
                  <a:lnTo>
                    <a:pt x="704938" y="298538"/>
                  </a:lnTo>
                  <a:lnTo>
                    <a:pt x="705027" y="298094"/>
                  </a:lnTo>
                  <a:lnTo>
                    <a:pt x="705053" y="297840"/>
                  </a:lnTo>
                  <a:close/>
                </a:path>
                <a:path w="869950" h="683895">
                  <a:moveTo>
                    <a:pt x="731824" y="458177"/>
                  </a:moveTo>
                  <a:lnTo>
                    <a:pt x="730580" y="456171"/>
                  </a:lnTo>
                  <a:lnTo>
                    <a:pt x="729259" y="455841"/>
                  </a:lnTo>
                  <a:lnTo>
                    <a:pt x="728243" y="456514"/>
                  </a:lnTo>
                  <a:lnTo>
                    <a:pt x="727443" y="457060"/>
                  </a:lnTo>
                  <a:lnTo>
                    <a:pt x="727163" y="458101"/>
                  </a:lnTo>
                  <a:lnTo>
                    <a:pt x="728230" y="460057"/>
                  </a:lnTo>
                  <a:lnTo>
                    <a:pt x="729615" y="460565"/>
                  </a:lnTo>
                  <a:lnTo>
                    <a:pt x="730580" y="460006"/>
                  </a:lnTo>
                  <a:lnTo>
                    <a:pt x="731494" y="459460"/>
                  </a:lnTo>
                  <a:lnTo>
                    <a:pt x="731824" y="458177"/>
                  </a:lnTo>
                  <a:close/>
                </a:path>
                <a:path w="869950" h="683895">
                  <a:moveTo>
                    <a:pt x="740943" y="256794"/>
                  </a:moveTo>
                  <a:lnTo>
                    <a:pt x="740765" y="256794"/>
                  </a:lnTo>
                  <a:lnTo>
                    <a:pt x="740587" y="256755"/>
                  </a:lnTo>
                  <a:lnTo>
                    <a:pt x="740422" y="256806"/>
                  </a:lnTo>
                  <a:lnTo>
                    <a:pt x="740333" y="256971"/>
                  </a:lnTo>
                  <a:lnTo>
                    <a:pt x="740651" y="257073"/>
                  </a:lnTo>
                  <a:lnTo>
                    <a:pt x="740829" y="257086"/>
                  </a:lnTo>
                  <a:lnTo>
                    <a:pt x="740905" y="256882"/>
                  </a:lnTo>
                  <a:close/>
                </a:path>
                <a:path w="869950" h="683895">
                  <a:moveTo>
                    <a:pt x="761250" y="237197"/>
                  </a:moveTo>
                  <a:lnTo>
                    <a:pt x="760818" y="236575"/>
                  </a:lnTo>
                  <a:lnTo>
                    <a:pt x="760323" y="235826"/>
                  </a:lnTo>
                  <a:lnTo>
                    <a:pt x="759612" y="235623"/>
                  </a:lnTo>
                  <a:lnTo>
                    <a:pt x="757999" y="236220"/>
                  </a:lnTo>
                  <a:lnTo>
                    <a:pt x="757682" y="237109"/>
                  </a:lnTo>
                  <a:lnTo>
                    <a:pt x="758494" y="238607"/>
                  </a:lnTo>
                  <a:lnTo>
                    <a:pt x="759282" y="238874"/>
                  </a:lnTo>
                  <a:lnTo>
                    <a:pt x="760056" y="238480"/>
                  </a:lnTo>
                  <a:lnTo>
                    <a:pt x="760882" y="238086"/>
                  </a:lnTo>
                  <a:lnTo>
                    <a:pt x="761250" y="237197"/>
                  </a:lnTo>
                  <a:close/>
                </a:path>
                <a:path w="869950" h="683895">
                  <a:moveTo>
                    <a:pt x="771245" y="143967"/>
                  </a:moveTo>
                  <a:lnTo>
                    <a:pt x="771144" y="143675"/>
                  </a:lnTo>
                  <a:lnTo>
                    <a:pt x="770547" y="143598"/>
                  </a:lnTo>
                  <a:lnTo>
                    <a:pt x="770445" y="143954"/>
                  </a:lnTo>
                  <a:lnTo>
                    <a:pt x="770445" y="144284"/>
                  </a:lnTo>
                  <a:lnTo>
                    <a:pt x="770432" y="144614"/>
                  </a:lnTo>
                  <a:lnTo>
                    <a:pt x="770877" y="144614"/>
                  </a:lnTo>
                  <a:lnTo>
                    <a:pt x="771245" y="144627"/>
                  </a:lnTo>
                  <a:lnTo>
                    <a:pt x="771220" y="144284"/>
                  </a:lnTo>
                  <a:lnTo>
                    <a:pt x="771245" y="143967"/>
                  </a:lnTo>
                  <a:close/>
                </a:path>
                <a:path w="869950" h="683895">
                  <a:moveTo>
                    <a:pt x="777328" y="230009"/>
                  </a:moveTo>
                  <a:lnTo>
                    <a:pt x="776566" y="229412"/>
                  </a:lnTo>
                  <a:lnTo>
                    <a:pt x="775309" y="229019"/>
                  </a:lnTo>
                  <a:lnTo>
                    <a:pt x="774458" y="229069"/>
                  </a:lnTo>
                  <a:lnTo>
                    <a:pt x="774077" y="229400"/>
                  </a:lnTo>
                  <a:lnTo>
                    <a:pt x="773544" y="229831"/>
                  </a:lnTo>
                  <a:lnTo>
                    <a:pt x="773315" y="230632"/>
                  </a:lnTo>
                  <a:lnTo>
                    <a:pt x="772998" y="231190"/>
                  </a:lnTo>
                  <a:lnTo>
                    <a:pt x="773315" y="231597"/>
                  </a:lnTo>
                  <a:lnTo>
                    <a:pt x="773442" y="231927"/>
                  </a:lnTo>
                  <a:lnTo>
                    <a:pt x="774395" y="232130"/>
                  </a:lnTo>
                  <a:lnTo>
                    <a:pt x="775208" y="232384"/>
                  </a:lnTo>
                  <a:lnTo>
                    <a:pt x="775906" y="232244"/>
                  </a:lnTo>
                  <a:lnTo>
                    <a:pt x="776389" y="232130"/>
                  </a:lnTo>
                  <a:lnTo>
                    <a:pt x="776935" y="231444"/>
                  </a:lnTo>
                  <a:lnTo>
                    <a:pt x="777074" y="230911"/>
                  </a:lnTo>
                  <a:lnTo>
                    <a:pt x="777328" y="230009"/>
                  </a:lnTo>
                  <a:close/>
                </a:path>
                <a:path w="869950" h="683895">
                  <a:moveTo>
                    <a:pt x="795909" y="118960"/>
                  </a:moveTo>
                  <a:lnTo>
                    <a:pt x="794232" y="120167"/>
                  </a:lnTo>
                  <a:lnTo>
                    <a:pt x="795248" y="121348"/>
                  </a:lnTo>
                  <a:lnTo>
                    <a:pt x="795909" y="118960"/>
                  </a:lnTo>
                  <a:close/>
                </a:path>
                <a:path w="869950" h="683895">
                  <a:moveTo>
                    <a:pt x="795997" y="118897"/>
                  </a:moveTo>
                  <a:close/>
                </a:path>
                <a:path w="869950" h="683895">
                  <a:moveTo>
                    <a:pt x="801738" y="800"/>
                  </a:moveTo>
                  <a:lnTo>
                    <a:pt x="801471" y="127"/>
                  </a:lnTo>
                  <a:lnTo>
                    <a:pt x="801306" y="101"/>
                  </a:lnTo>
                  <a:lnTo>
                    <a:pt x="800849" y="0"/>
                  </a:lnTo>
                  <a:lnTo>
                    <a:pt x="800239" y="12"/>
                  </a:lnTo>
                  <a:lnTo>
                    <a:pt x="799871" y="241"/>
                  </a:lnTo>
                  <a:lnTo>
                    <a:pt x="799223" y="647"/>
                  </a:lnTo>
                  <a:lnTo>
                    <a:pt x="798474" y="1257"/>
                  </a:lnTo>
                  <a:lnTo>
                    <a:pt x="798842" y="2108"/>
                  </a:lnTo>
                  <a:lnTo>
                    <a:pt x="799007" y="2476"/>
                  </a:lnTo>
                  <a:lnTo>
                    <a:pt x="799858" y="2552"/>
                  </a:lnTo>
                  <a:lnTo>
                    <a:pt x="800531" y="2806"/>
                  </a:lnTo>
                  <a:lnTo>
                    <a:pt x="800976" y="2120"/>
                  </a:lnTo>
                  <a:lnTo>
                    <a:pt x="801408" y="1625"/>
                  </a:lnTo>
                  <a:lnTo>
                    <a:pt x="801636" y="1066"/>
                  </a:lnTo>
                  <a:lnTo>
                    <a:pt x="801738" y="800"/>
                  </a:lnTo>
                  <a:close/>
                </a:path>
                <a:path w="869950" h="683895">
                  <a:moveTo>
                    <a:pt x="850798" y="439432"/>
                  </a:moveTo>
                  <a:lnTo>
                    <a:pt x="850620" y="438556"/>
                  </a:lnTo>
                  <a:lnTo>
                    <a:pt x="850633" y="438048"/>
                  </a:lnTo>
                  <a:lnTo>
                    <a:pt x="850404" y="437667"/>
                  </a:lnTo>
                  <a:lnTo>
                    <a:pt x="850023" y="437019"/>
                  </a:lnTo>
                  <a:lnTo>
                    <a:pt x="849058" y="436968"/>
                  </a:lnTo>
                  <a:lnTo>
                    <a:pt x="848855" y="437591"/>
                  </a:lnTo>
                  <a:lnTo>
                    <a:pt x="848728" y="437959"/>
                  </a:lnTo>
                  <a:lnTo>
                    <a:pt x="848868" y="438594"/>
                  </a:lnTo>
                  <a:lnTo>
                    <a:pt x="849134" y="438899"/>
                  </a:lnTo>
                  <a:lnTo>
                    <a:pt x="849401" y="439178"/>
                  </a:lnTo>
                  <a:lnTo>
                    <a:pt x="849972" y="439178"/>
                  </a:lnTo>
                  <a:lnTo>
                    <a:pt x="850798" y="439432"/>
                  </a:lnTo>
                  <a:close/>
                </a:path>
                <a:path w="869950" h="683895">
                  <a:moveTo>
                    <a:pt x="869861" y="445071"/>
                  </a:moveTo>
                  <a:lnTo>
                    <a:pt x="868692" y="443141"/>
                  </a:lnTo>
                  <a:lnTo>
                    <a:pt x="867181" y="442455"/>
                  </a:lnTo>
                  <a:lnTo>
                    <a:pt x="866305" y="442823"/>
                  </a:lnTo>
                  <a:lnTo>
                    <a:pt x="865136" y="443293"/>
                  </a:lnTo>
                  <a:lnTo>
                    <a:pt x="864489" y="444957"/>
                  </a:lnTo>
                  <a:lnTo>
                    <a:pt x="865530" y="447230"/>
                  </a:lnTo>
                  <a:lnTo>
                    <a:pt x="866965" y="447878"/>
                  </a:lnTo>
                  <a:lnTo>
                    <a:pt x="869086" y="446925"/>
                  </a:lnTo>
                  <a:lnTo>
                    <a:pt x="869861" y="445071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8" name="object 158" descr=""/>
            <p:cNvSpPr/>
            <p:nvPr/>
          </p:nvSpPr>
          <p:spPr>
            <a:xfrm>
              <a:off x="4391774" y="5380603"/>
              <a:ext cx="2044700" cy="1189990"/>
            </a:xfrm>
            <a:custGeom>
              <a:avLst/>
              <a:gdLst/>
              <a:ahLst/>
              <a:cxnLst/>
              <a:rect l="l" t="t" r="r" b="b"/>
              <a:pathLst>
                <a:path w="2044700" h="1189990">
                  <a:moveTo>
                    <a:pt x="2959" y="900417"/>
                  </a:moveTo>
                  <a:lnTo>
                    <a:pt x="2641" y="900506"/>
                  </a:lnTo>
                  <a:lnTo>
                    <a:pt x="2349" y="900557"/>
                  </a:lnTo>
                  <a:lnTo>
                    <a:pt x="2082" y="900620"/>
                  </a:lnTo>
                  <a:lnTo>
                    <a:pt x="1358" y="901509"/>
                  </a:lnTo>
                  <a:lnTo>
                    <a:pt x="685" y="902423"/>
                  </a:lnTo>
                  <a:lnTo>
                    <a:pt x="0" y="903376"/>
                  </a:lnTo>
                  <a:lnTo>
                    <a:pt x="177" y="903528"/>
                  </a:lnTo>
                  <a:lnTo>
                    <a:pt x="1028" y="904024"/>
                  </a:lnTo>
                  <a:lnTo>
                    <a:pt x="1765" y="903744"/>
                  </a:lnTo>
                  <a:lnTo>
                    <a:pt x="2133" y="902919"/>
                  </a:lnTo>
                  <a:lnTo>
                    <a:pt x="2425" y="902309"/>
                  </a:lnTo>
                  <a:lnTo>
                    <a:pt x="2578" y="901611"/>
                  </a:lnTo>
                  <a:lnTo>
                    <a:pt x="2959" y="900417"/>
                  </a:lnTo>
                  <a:close/>
                </a:path>
                <a:path w="2044700" h="1189990">
                  <a:moveTo>
                    <a:pt x="11391" y="917803"/>
                  </a:moveTo>
                  <a:lnTo>
                    <a:pt x="11150" y="917435"/>
                  </a:lnTo>
                  <a:lnTo>
                    <a:pt x="11074" y="917143"/>
                  </a:lnTo>
                  <a:lnTo>
                    <a:pt x="10795" y="917282"/>
                  </a:lnTo>
                  <a:lnTo>
                    <a:pt x="10426" y="917384"/>
                  </a:lnTo>
                  <a:lnTo>
                    <a:pt x="10299" y="917625"/>
                  </a:lnTo>
                  <a:lnTo>
                    <a:pt x="10198" y="917803"/>
                  </a:lnTo>
                  <a:lnTo>
                    <a:pt x="10388" y="918159"/>
                  </a:lnTo>
                  <a:lnTo>
                    <a:pt x="10452" y="918438"/>
                  </a:lnTo>
                  <a:lnTo>
                    <a:pt x="10744" y="918286"/>
                  </a:lnTo>
                  <a:lnTo>
                    <a:pt x="11137" y="918197"/>
                  </a:lnTo>
                  <a:lnTo>
                    <a:pt x="11277" y="917981"/>
                  </a:lnTo>
                  <a:lnTo>
                    <a:pt x="11391" y="917803"/>
                  </a:lnTo>
                  <a:close/>
                </a:path>
                <a:path w="2044700" h="1189990">
                  <a:moveTo>
                    <a:pt x="19431" y="923315"/>
                  </a:moveTo>
                  <a:lnTo>
                    <a:pt x="18669" y="922248"/>
                  </a:lnTo>
                  <a:lnTo>
                    <a:pt x="17805" y="921245"/>
                  </a:lnTo>
                  <a:lnTo>
                    <a:pt x="16471" y="918794"/>
                  </a:lnTo>
                  <a:lnTo>
                    <a:pt x="15989" y="917333"/>
                  </a:lnTo>
                  <a:lnTo>
                    <a:pt x="15201" y="915466"/>
                  </a:lnTo>
                  <a:lnTo>
                    <a:pt x="14630" y="916762"/>
                  </a:lnTo>
                  <a:lnTo>
                    <a:pt x="14020" y="917676"/>
                  </a:lnTo>
                  <a:lnTo>
                    <a:pt x="13487" y="920191"/>
                  </a:lnTo>
                  <a:lnTo>
                    <a:pt x="13347" y="921753"/>
                  </a:lnTo>
                  <a:lnTo>
                    <a:pt x="13347" y="923950"/>
                  </a:lnTo>
                  <a:lnTo>
                    <a:pt x="13690" y="924902"/>
                  </a:lnTo>
                  <a:lnTo>
                    <a:pt x="14719" y="925525"/>
                  </a:lnTo>
                  <a:lnTo>
                    <a:pt x="15709" y="925423"/>
                  </a:lnTo>
                  <a:lnTo>
                    <a:pt x="17411" y="924623"/>
                  </a:lnTo>
                  <a:lnTo>
                    <a:pt x="17792" y="922820"/>
                  </a:lnTo>
                  <a:lnTo>
                    <a:pt x="19431" y="923315"/>
                  </a:lnTo>
                  <a:close/>
                </a:path>
                <a:path w="2044700" h="1189990">
                  <a:moveTo>
                    <a:pt x="19913" y="923594"/>
                  </a:moveTo>
                  <a:lnTo>
                    <a:pt x="19685" y="923366"/>
                  </a:lnTo>
                  <a:lnTo>
                    <a:pt x="19507" y="923328"/>
                  </a:lnTo>
                  <a:lnTo>
                    <a:pt x="19913" y="923594"/>
                  </a:lnTo>
                  <a:close/>
                </a:path>
                <a:path w="2044700" h="1189990">
                  <a:moveTo>
                    <a:pt x="20040" y="905878"/>
                  </a:moveTo>
                  <a:lnTo>
                    <a:pt x="19799" y="905840"/>
                  </a:lnTo>
                  <a:lnTo>
                    <a:pt x="19570" y="905776"/>
                  </a:lnTo>
                  <a:lnTo>
                    <a:pt x="19329" y="905738"/>
                  </a:lnTo>
                  <a:lnTo>
                    <a:pt x="19316" y="905903"/>
                  </a:lnTo>
                  <a:lnTo>
                    <a:pt x="19304" y="906094"/>
                  </a:lnTo>
                  <a:lnTo>
                    <a:pt x="19291" y="906272"/>
                  </a:lnTo>
                  <a:lnTo>
                    <a:pt x="19431" y="906297"/>
                  </a:lnTo>
                  <a:lnTo>
                    <a:pt x="19621" y="906399"/>
                  </a:lnTo>
                  <a:lnTo>
                    <a:pt x="19862" y="906246"/>
                  </a:lnTo>
                  <a:lnTo>
                    <a:pt x="19939" y="906043"/>
                  </a:lnTo>
                  <a:lnTo>
                    <a:pt x="20040" y="905878"/>
                  </a:lnTo>
                  <a:close/>
                </a:path>
                <a:path w="2044700" h="1189990">
                  <a:moveTo>
                    <a:pt x="20396" y="909548"/>
                  </a:moveTo>
                  <a:lnTo>
                    <a:pt x="20154" y="909193"/>
                  </a:lnTo>
                  <a:lnTo>
                    <a:pt x="19735" y="909193"/>
                  </a:lnTo>
                  <a:lnTo>
                    <a:pt x="19431" y="909320"/>
                  </a:lnTo>
                  <a:lnTo>
                    <a:pt x="19138" y="909396"/>
                  </a:lnTo>
                  <a:lnTo>
                    <a:pt x="19532" y="909980"/>
                  </a:lnTo>
                  <a:lnTo>
                    <a:pt x="19735" y="910285"/>
                  </a:lnTo>
                  <a:lnTo>
                    <a:pt x="19951" y="910056"/>
                  </a:lnTo>
                  <a:lnTo>
                    <a:pt x="20193" y="909853"/>
                  </a:lnTo>
                  <a:lnTo>
                    <a:pt x="20358" y="909612"/>
                  </a:lnTo>
                  <a:close/>
                </a:path>
                <a:path w="2044700" h="1189990">
                  <a:moveTo>
                    <a:pt x="22910" y="924826"/>
                  </a:moveTo>
                  <a:lnTo>
                    <a:pt x="22644" y="924737"/>
                  </a:lnTo>
                  <a:lnTo>
                    <a:pt x="22123" y="924509"/>
                  </a:lnTo>
                  <a:lnTo>
                    <a:pt x="19913" y="923594"/>
                  </a:lnTo>
                  <a:lnTo>
                    <a:pt x="20535" y="924153"/>
                  </a:lnTo>
                  <a:lnTo>
                    <a:pt x="21196" y="924585"/>
                  </a:lnTo>
                  <a:lnTo>
                    <a:pt x="22250" y="924826"/>
                  </a:lnTo>
                  <a:lnTo>
                    <a:pt x="22567" y="924864"/>
                  </a:lnTo>
                  <a:lnTo>
                    <a:pt x="22910" y="924826"/>
                  </a:lnTo>
                  <a:close/>
                </a:path>
                <a:path w="2044700" h="1189990">
                  <a:moveTo>
                    <a:pt x="27597" y="900747"/>
                  </a:moveTo>
                  <a:lnTo>
                    <a:pt x="27025" y="898791"/>
                  </a:lnTo>
                  <a:lnTo>
                    <a:pt x="26136" y="893089"/>
                  </a:lnTo>
                  <a:lnTo>
                    <a:pt x="25184" y="891908"/>
                  </a:lnTo>
                  <a:lnTo>
                    <a:pt x="23863" y="890955"/>
                  </a:lnTo>
                  <a:lnTo>
                    <a:pt x="21539" y="889342"/>
                  </a:lnTo>
                  <a:lnTo>
                    <a:pt x="20739" y="888822"/>
                  </a:lnTo>
                  <a:lnTo>
                    <a:pt x="19621" y="888288"/>
                  </a:lnTo>
                  <a:lnTo>
                    <a:pt x="18973" y="888961"/>
                  </a:lnTo>
                  <a:lnTo>
                    <a:pt x="17970" y="889393"/>
                  </a:lnTo>
                  <a:lnTo>
                    <a:pt x="16979" y="890041"/>
                  </a:lnTo>
                  <a:lnTo>
                    <a:pt x="18999" y="890689"/>
                  </a:lnTo>
                  <a:lnTo>
                    <a:pt x="20485" y="891362"/>
                  </a:lnTo>
                  <a:lnTo>
                    <a:pt x="22504" y="892721"/>
                  </a:lnTo>
                  <a:lnTo>
                    <a:pt x="22948" y="893445"/>
                  </a:lnTo>
                  <a:lnTo>
                    <a:pt x="22758" y="894118"/>
                  </a:lnTo>
                  <a:lnTo>
                    <a:pt x="19888" y="893559"/>
                  </a:lnTo>
                  <a:lnTo>
                    <a:pt x="19748" y="897521"/>
                  </a:lnTo>
                  <a:lnTo>
                    <a:pt x="19748" y="899109"/>
                  </a:lnTo>
                  <a:lnTo>
                    <a:pt x="20053" y="899426"/>
                  </a:lnTo>
                  <a:lnTo>
                    <a:pt x="20231" y="899744"/>
                  </a:lnTo>
                  <a:lnTo>
                    <a:pt x="25082" y="899071"/>
                  </a:lnTo>
                  <a:lnTo>
                    <a:pt x="27597" y="900747"/>
                  </a:lnTo>
                  <a:close/>
                </a:path>
                <a:path w="2044700" h="1189990">
                  <a:moveTo>
                    <a:pt x="67437" y="1022743"/>
                  </a:moveTo>
                  <a:lnTo>
                    <a:pt x="67208" y="1022781"/>
                  </a:lnTo>
                  <a:lnTo>
                    <a:pt x="67360" y="1022946"/>
                  </a:lnTo>
                  <a:lnTo>
                    <a:pt x="67411" y="1022819"/>
                  </a:lnTo>
                  <a:close/>
                </a:path>
                <a:path w="2044700" h="1189990">
                  <a:moveTo>
                    <a:pt x="67449" y="1023175"/>
                  </a:moveTo>
                  <a:lnTo>
                    <a:pt x="67437" y="1023048"/>
                  </a:lnTo>
                  <a:lnTo>
                    <a:pt x="67195" y="1023378"/>
                  </a:lnTo>
                  <a:lnTo>
                    <a:pt x="67119" y="1023594"/>
                  </a:lnTo>
                  <a:lnTo>
                    <a:pt x="67310" y="1023404"/>
                  </a:lnTo>
                  <a:lnTo>
                    <a:pt x="67449" y="1023175"/>
                  </a:lnTo>
                  <a:close/>
                </a:path>
                <a:path w="2044700" h="1189990">
                  <a:moveTo>
                    <a:pt x="67741" y="1023518"/>
                  </a:moveTo>
                  <a:lnTo>
                    <a:pt x="67564" y="1023327"/>
                  </a:lnTo>
                  <a:lnTo>
                    <a:pt x="67424" y="1023289"/>
                  </a:lnTo>
                  <a:lnTo>
                    <a:pt x="67487" y="1023442"/>
                  </a:lnTo>
                  <a:lnTo>
                    <a:pt x="67614" y="1023480"/>
                  </a:lnTo>
                  <a:lnTo>
                    <a:pt x="67741" y="1023518"/>
                  </a:lnTo>
                  <a:close/>
                </a:path>
                <a:path w="2044700" h="1189990">
                  <a:moveTo>
                    <a:pt x="68732" y="1023848"/>
                  </a:moveTo>
                  <a:lnTo>
                    <a:pt x="68402" y="1023747"/>
                  </a:lnTo>
                  <a:lnTo>
                    <a:pt x="68059" y="1023632"/>
                  </a:lnTo>
                  <a:lnTo>
                    <a:pt x="67741" y="1023518"/>
                  </a:lnTo>
                  <a:lnTo>
                    <a:pt x="67894" y="1023708"/>
                  </a:lnTo>
                  <a:lnTo>
                    <a:pt x="68046" y="1023874"/>
                  </a:lnTo>
                  <a:lnTo>
                    <a:pt x="68313" y="1024077"/>
                  </a:lnTo>
                  <a:lnTo>
                    <a:pt x="68554" y="1023899"/>
                  </a:lnTo>
                  <a:lnTo>
                    <a:pt x="68732" y="1023848"/>
                  </a:lnTo>
                  <a:close/>
                </a:path>
                <a:path w="2044700" h="1189990">
                  <a:moveTo>
                    <a:pt x="143395" y="494487"/>
                  </a:moveTo>
                  <a:lnTo>
                    <a:pt x="142722" y="493953"/>
                  </a:lnTo>
                  <a:lnTo>
                    <a:pt x="142557" y="494042"/>
                  </a:lnTo>
                  <a:lnTo>
                    <a:pt x="141897" y="494347"/>
                  </a:lnTo>
                  <a:lnTo>
                    <a:pt x="141173" y="494690"/>
                  </a:lnTo>
                  <a:lnTo>
                    <a:pt x="140436" y="495592"/>
                  </a:lnTo>
                  <a:lnTo>
                    <a:pt x="140576" y="496290"/>
                  </a:lnTo>
                  <a:lnTo>
                    <a:pt x="140436" y="497776"/>
                  </a:lnTo>
                  <a:lnTo>
                    <a:pt x="141566" y="496989"/>
                  </a:lnTo>
                  <a:lnTo>
                    <a:pt x="142125" y="496760"/>
                  </a:lnTo>
                  <a:lnTo>
                    <a:pt x="142455" y="496354"/>
                  </a:lnTo>
                  <a:lnTo>
                    <a:pt x="142875" y="495833"/>
                  </a:lnTo>
                  <a:lnTo>
                    <a:pt x="143141" y="495173"/>
                  </a:lnTo>
                  <a:lnTo>
                    <a:pt x="143370" y="494563"/>
                  </a:lnTo>
                  <a:close/>
                </a:path>
                <a:path w="2044700" h="1189990">
                  <a:moveTo>
                    <a:pt x="145656" y="501357"/>
                  </a:moveTo>
                  <a:lnTo>
                    <a:pt x="144665" y="501396"/>
                  </a:lnTo>
                  <a:lnTo>
                    <a:pt x="143675" y="501802"/>
                  </a:lnTo>
                  <a:lnTo>
                    <a:pt x="142798" y="503110"/>
                  </a:lnTo>
                  <a:lnTo>
                    <a:pt x="142709" y="503250"/>
                  </a:lnTo>
                  <a:lnTo>
                    <a:pt x="142582" y="503377"/>
                  </a:lnTo>
                  <a:lnTo>
                    <a:pt x="142468" y="503529"/>
                  </a:lnTo>
                  <a:lnTo>
                    <a:pt x="145656" y="501357"/>
                  </a:lnTo>
                  <a:close/>
                </a:path>
                <a:path w="2044700" h="1189990">
                  <a:moveTo>
                    <a:pt x="287108" y="1175600"/>
                  </a:moveTo>
                  <a:lnTo>
                    <a:pt x="286410" y="1176159"/>
                  </a:lnTo>
                  <a:lnTo>
                    <a:pt x="285813" y="1176845"/>
                  </a:lnTo>
                  <a:lnTo>
                    <a:pt x="285292" y="1177734"/>
                  </a:lnTo>
                  <a:lnTo>
                    <a:pt x="283083" y="1181430"/>
                  </a:lnTo>
                  <a:lnTo>
                    <a:pt x="281584" y="1185329"/>
                  </a:lnTo>
                  <a:lnTo>
                    <a:pt x="280924" y="1189418"/>
                  </a:lnTo>
                  <a:lnTo>
                    <a:pt x="287108" y="1175600"/>
                  </a:lnTo>
                  <a:close/>
                </a:path>
                <a:path w="2044700" h="1189990">
                  <a:moveTo>
                    <a:pt x="287934" y="1188618"/>
                  </a:moveTo>
                  <a:lnTo>
                    <a:pt x="287591" y="1187996"/>
                  </a:lnTo>
                  <a:lnTo>
                    <a:pt x="287439" y="1187297"/>
                  </a:lnTo>
                  <a:lnTo>
                    <a:pt x="286804" y="1187653"/>
                  </a:lnTo>
                  <a:lnTo>
                    <a:pt x="286131" y="1187805"/>
                  </a:lnTo>
                  <a:lnTo>
                    <a:pt x="285978" y="1188161"/>
                  </a:lnTo>
                  <a:lnTo>
                    <a:pt x="285838" y="1188542"/>
                  </a:lnTo>
                  <a:lnTo>
                    <a:pt x="286219" y="1189113"/>
                  </a:lnTo>
                  <a:lnTo>
                    <a:pt x="286372" y="1189596"/>
                  </a:lnTo>
                  <a:lnTo>
                    <a:pt x="286854" y="1189393"/>
                  </a:lnTo>
                  <a:lnTo>
                    <a:pt x="287540" y="1189316"/>
                  </a:lnTo>
                  <a:lnTo>
                    <a:pt x="287934" y="1188618"/>
                  </a:lnTo>
                  <a:close/>
                </a:path>
                <a:path w="2044700" h="1189990">
                  <a:moveTo>
                    <a:pt x="293636" y="527329"/>
                  </a:moveTo>
                  <a:lnTo>
                    <a:pt x="292811" y="526351"/>
                  </a:lnTo>
                  <a:lnTo>
                    <a:pt x="292023" y="525360"/>
                  </a:lnTo>
                  <a:lnTo>
                    <a:pt x="288747" y="521868"/>
                  </a:lnTo>
                  <a:lnTo>
                    <a:pt x="285851" y="522732"/>
                  </a:lnTo>
                  <a:lnTo>
                    <a:pt x="284416" y="526389"/>
                  </a:lnTo>
                  <a:lnTo>
                    <a:pt x="286054" y="526897"/>
                  </a:lnTo>
                  <a:lnTo>
                    <a:pt x="287667" y="527456"/>
                  </a:lnTo>
                  <a:lnTo>
                    <a:pt x="290804" y="528231"/>
                  </a:lnTo>
                  <a:lnTo>
                    <a:pt x="292328" y="528485"/>
                  </a:lnTo>
                  <a:lnTo>
                    <a:pt x="293636" y="527329"/>
                  </a:lnTo>
                  <a:close/>
                </a:path>
                <a:path w="2044700" h="1189990">
                  <a:moveTo>
                    <a:pt x="299364" y="1175702"/>
                  </a:moveTo>
                  <a:lnTo>
                    <a:pt x="298373" y="1174013"/>
                  </a:lnTo>
                  <a:lnTo>
                    <a:pt x="297472" y="1173505"/>
                  </a:lnTo>
                  <a:lnTo>
                    <a:pt x="296494" y="1173187"/>
                  </a:lnTo>
                  <a:lnTo>
                    <a:pt x="295452" y="1173086"/>
                  </a:lnTo>
                  <a:lnTo>
                    <a:pt x="295275" y="1174013"/>
                  </a:lnTo>
                  <a:lnTo>
                    <a:pt x="295046" y="1174927"/>
                  </a:lnTo>
                  <a:lnTo>
                    <a:pt x="293319" y="1178128"/>
                  </a:lnTo>
                  <a:lnTo>
                    <a:pt x="293179" y="1180541"/>
                  </a:lnTo>
                  <a:lnTo>
                    <a:pt x="294043" y="1184605"/>
                  </a:lnTo>
                  <a:lnTo>
                    <a:pt x="294132" y="1186116"/>
                  </a:lnTo>
                  <a:lnTo>
                    <a:pt x="293814" y="1187602"/>
                  </a:lnTo>
                  <a:lnTo>
                    <a:pt x="298564" y="1184833"/>
                  </a:lnTo>
                  <a:lnTo>
                    <a:pt x="298742" y="1181709"/>
                  </a:lnTo>
                  <a:lnTo>
                    <a:pt x="299364" y="1175702"/>
                  </a:lnTo>
                  <a:close/>
                </a:path>
                <a:path w="2044700" h="1189990">
                  <a:moveTo>
                    <a:pt x="308940" y="533704"/>
                  </a:moveTo>
                  <a:lnTo>
                    <a:pt x="308876" y="533488"/>
                  </a:lnTo>
                  <a:lnTo>
                    <a:pt x="308813" y="533260"/>
                  </a:lnTo>
                  <a:lnTo>
                    <a:pt x="308749" y="533057"/>
                  </a:lnTo>
                  <a:lnTo>
                    <a:pt x="308114" y="533704"/>
                  </a:lnTo>
                  <a:lnTo>
                    <a:pt x="308940" y="533704"/>
                  </a:lnTo>
                  <a:close/>
                </a:path>
                <a:path w="2044700" h="1189990">
                  <a:moveTo>
                    <a:pt x="309156" y="533730"/>
                  </a:moveTo>
                  <a:lnTo>
                    <a:pt x="308940" y="533704"/>
                  </a:lnTo>
                  <a:lnTo>
                    <a:pt x="308978" y="533844"/>
                  </a:lnTo>
                  <a:lnTo>
                    <a:pt x="309156" y="533730"/>
                  </a:lnTo>
                  <a:close/>
                </a:path>
                <a:path w="2044700" h="1189990">
                  <a:moveTo>
                    <a:pt x="312889" y="532498"/>
                  </a:moveTo>
                  <a:lnTo>
                    <a:pt x="311035" y="531647"/>
                  </a:lnTo>
                  <a:lnTo>
                    <a:pt x="310819" y="531761"/>
                  </a:lnTo>
                  <a:lnTo>
                    <a:pt x="309156" y="533730"/>
                  </a:lnTo>
                  <a:lnTo>
                    <a:pt x="308978" y="533844"/>
                  </a:lnTo>
                  <a:lnTo>
                    <a:pt x="311594" y="532968"/>
                  </a:lnTo>
                  <a:lnTo>
                    <a:pt x="312889" y="532498"/>
                  </a:lnTo>
                  <a:close/>
                </a:path>
                <a:path w="2044700" h="1189990">
                  <a:moveTo>
                    <a:pt x="313207" y="532472"/>
                  </a:moveTo>
                  <a:lnTo>
                    <a:pt x="313055" y="532447"/>
                  </a:lnTo>
                  <a:lnTo>
                    <a:pt x="312889" y="532498"/>
                  </a:lnTo>
                  <a:lnTo>
                    <a:pt x="313118" y="532612"/>
                  </a:lnTo>
                  <a:lnTo>
                    <a:pt x="313207" y="532472"/>
                  </a:lnTo>
                  <a:close/>
                </a:path>
                <a:path w="2044700" h="1189990">
                  <a:moveTo>
                    <a:pt x="324459" y="505345"/>
                  </a:moveTo>
                  <a:lnTo>
                    <a:pt x="323100" y="504507"/>
                  </a:lnTo>
                  <a:lnTo>
                    <a:pt x="322148" y="503796"/>
                  </a:lnTo>
                  <a:lnTo>
                    <a:pt x="320103" y="502818"/>
                  </a:lnTo>
                  <a:lnTo>
                    <a:pt x="319811" y="500837"/>
                  </a:lnTo>
                  <a:lnTo>
                    <a:pt x="317804" y="501980"/>
                  </a:lnTo>
                  <a:lnTo>
                    <a:pt x="318516" y="502729"/>
                  </a:lnTo>
                  <a:lnTo>
                    <a:pt x="319405" y="503301"/>
                  </a:lnTo>
                  <a:lnTo>
                    <a:pt x="320116" y="505053"/>
                  </a:lnTo>
                  <a:lnTo>
                    <a:pt x="320103" y="507225"/>
                  </a:lnTo>
                  <a:lnTo>
                    <a:pt x="323291" y="507644"/>
                  </a:lnTo>
                  <a:lnTo>
                    <a:pt x="324459" y="505345"/>
                  </a:lnTo>
                  <a:close/>
                </a:path>
                <a:path w="2044700" h="1189990">
                  <a:moveTo>
                    <a:pt x="354203" y="484593"/>
                  </a:moveTo>
                  <a:lnTo>
                    <a:pt x="353783" y="484479"/>
                  </a:lnTo>
                  <a:lnTo>
                    <a:pt x="353479" y="484263"/>
                  </a:lnTo>
                  <a:lnTo>
                    <a:pt x="353326" y="483946"/>
                  </a:lnTo>
                  <a:lnTo>
                    <a:pt x="353174" y="484428"/>
                  </a:lnTo>
                  <a:lnTo>
                    <a:pt x="353110" y="484936"/>
                  </a:lnTo>
                  <a:lnTo>
                    <a:pt x="353123" y="485432"/>
                  </a:lnTo>
                  <a:lnTo>
                    <a:pt x="354203" y="484593"/>
                  </a:lnTo>
                  <a:close/>
                </a:path>
                <a:path w="2044700" h="1189990">
                  <a:moveTo>
                    <a:pt x="473214" y="1083233"/>
                  </a:moveTo>
                  <a:lnTo>
                    <a:pt x="473100" y="1082649"/>
                  </a:lnTo>
                  <a:lnTo>
                    <a:pt x="472706" y="1081951"/>
                  </a:lnTo>
                  <a:lnTo>
                    <a:pt x="472300" y="1081824"/>
                  </a:lnTo>
                  <a:lnTo>
                    <a:pt x="472160" y="1081773"/>
                  </a:lnTo>
                  <a:lnTo>
                    <a:pt x="471970" y="1081773"/>
                  </a:lnTo>
                  <a:lnTo>
                    <a:pt x="471779" y="1081811"/>
                  </a:lnTo>
                  <a:lnTo>
                    <a:pt x="471385" y="1082078"/>
                  </a:lnTo>
                  <a:lnTo>
                    <a:pt x="470585" y="1082598"/>
                  </a:lnTo>
                  <a:lnTo>
                    <a:pt x="470077" y="1082941"/>
                  </a:lnTo>
                  <a:lnTo>
                    <a:pt x="469531" y="1083716"/>
                  </a:lnTo>
                  <a:lnTo>
                    <a:pt x="469125" y="1084605"/>
                  </a:lnTo>
                  <a:lnTo>
                    <a:pt x="468630" y="1085443"/>
                  </a:lnTo>
                  <a:lnTo>
                    <a:pt x="468718" y="1085634"/>
                  </a:lnTo>
                  <a:lnTo>
                    <a:pt x="468845" y="1085583"/>
                  </a:lnTo>
                  <a:lnTo>
                    <a:pt x="469023" y="1085684"/>
                  </a:lnTo>
                  <a:lnTo>
                    <a:pt x="473214" y="1083233"/>
                  </a:lnTo>
                  <a:close/>
                </a:path>
                <a:path w="2044700" h="1189990">
                  <a:moveTo>
                    <a:pt x="474713" y="359981"/>
                  </a:moveTo>
                  <a:lnTo>
                    <a:pt x="474573" y="360070"/>
                  </a:lnTo>
                  <a:lnTo>
                    <a:pt x="474433" y="360146"/>
                  </a:lnTo>
                  <a:lnTo>
                    <a:pt x="474268" y="360222"/>
                  </a:lnTo>
                  <a:lnTo>
                    <a:pt x="474713" y="360006"/>
                  </a:lnTo>
                  <a:close/>
                </a:path>
                <a:path w="2044700" h="1189990">
                  <a:moveTo>
                    <a:pt x="499478" y="1064971"/>
                  </a:moveTo>
                  <a:lnTo>
                    <a:pt x="498817" y="1064945"/>
                  </a:lnTo>
                  <a:lnTo>
                    <a:pt x="498144" y="1064907"/>
                  </a:lnTo>
                  <a:lnTo>
                    <a:pt x="497497" y="1064945"/>
                  </a:lnTo>
                  <a:lnTo>
                    <a:pt x="497332" y="1065047"/>
                  </a:lnTo>
                  <a:lnTo>
                    <a:pt x="497484" y="1065250"/>
                  </a:lnTo>
                  <a:lnTo>
                    <a:pt x="497687" y="1065479"/>
                  </a:lnTo>
                  <a:lnTo>
                    <a:pt x="497916" y="1065784"/>
                  </a:lnTo>
                  <a:lnTo>
                    <a:pt x="499300" y="1065733"/>
                  </a:lnTo>
                  <a:lnTo>
                    <a:pt x="499376" y="1065542"/>
                  </a:lnTo>
                  <a:lnTo>
                    <a:pt x="499414" y="1065199"/>
                  </a:lnTo>
                  <a:lnTo>
                    <a:pt x="499478" y="1064971"/>
                  </a:lnTo>
                  <a:close/>
                </a:path>
                <a:path w="2044700" h="1189990">
                  <a:moveTo>
                    <a:pt x="509295" y="1062253"/>
                  </a:moveTo>
                  <a:lnTo>
                    <a:pt x="509168" y="1061897"/>
                  </a:lnTo>
                  <a:lnTo>
                    <a:pt x="509028" y="1061529"/>
                  </a:lnTo>
                  <a:lnTo>
                    <a:pt x="508927" y="1061173"/>
                  </a:lnTo>
                  <a:lnTo>
                    <a:pt x="508711" y="1061212"/>
                  </a:lnTo>
                  <a:lnTo>
                    <a:pt x="508482" y="1061262"/>
                  </a:lnTo>
                  <a:lnTo>
                    <a:pt x="508203" y="1061300"/>
                  </a:lnTo>
                  <a:lnTo>
                    <a:pt x="508609" y="1061707"/>
                  </a:lnTo>
                  <a:lnTo>
                    <a:pt x="508914" y="1062037"/>
                  </a:lnTo>
                  <a:lnTo>
                    <a:pt x="509181" y="1062316"/>
                  </a:lnTo>
                  <a:close/>
                </a:path>
                <a:path w="2044700" h="1189990">
                  <a:moveTo>
                    <a:pt x="511746" y="1060831"/>
                  </a:moveTo>
                  <a:lnTo>
                    <a:pt x="511479" y="1060780"/>
                  </a:lnTo>
                  <a:lnTo>
                    <a:pt x="511175" y="1060780"/>
                  </a:lnTo>
                  <a:lnTo>
                    <a:pt x="510857" y="1060818"/>
                  </a:lnTo>
                  <a:lnTo>
                    <a:pt x="510590" y="1060843"/>
                  </a:lnTo>
                  <a:lnTo>
                    <a:pt x="510324" y="1060907"/>
                  </a:lnTo>
                  <a:lnTo>
                    <a:pt x="509943" y="1060970"/>
                  </a:lnTo>
                  <a:lnTo>
                    <a:pt x="510044" y="1061212"/>
                  </a:lnTo>
                  <a:lnTo>
                    <a:pt x="510146" y="1061453"/>
                  </a:lnTo>
                  <a:lnTo>
                    <a:pt x="510247" y="1061694"/>
                  </a:lnTo>
                  <a:lnTo>
                    <a:pt x="511251" y="1061110"/>
                  </a:lnTo>
                  <a:lnTo>
                    <a:pt x="511746" y="1060831"/>
                  </a:lnTo>
                  <a:close/>
                </a:path>
                <a:path w="2044700" h="1189990">
                  <a:moveTo>
                    <a:pt x="515581" y="309308"/>
                  </a:moveTo>
                  <a:lnTo>
                    <a:pt x="515416" y="308838"/>
                  </a:lnTo>
                  <a:lnTo>
                    <a:pt x="515251" y="308368"/>
                  </a:lnTo>
                  <a:lnTo>
                    <a:pt x="515086" y="307886"/>
                  </a:lnTo>
                  <a:lnTo>
                    <a:pt x="514680" y="308102"/>
                  </a:lnTo>
                  <a:lnTo>
                    <a:pt x="514934" y="308584"/>
                  </a:lnTo>
                  <a:lnTo>
                    <a:pt x="515251" y="308965"/>
                  </a:lnTo>
                  <a:lnTo>
                    <a:pt x="515581" y="309308"/>
                  </a:lnTo>
                  <a:close/>
                </a:path>
                <a:path w="2044700" h="1189990">
                  <a:moveTo>
                    <a:pt x="515899" y="1054379"/>
                  </a:moveTo>
                  <a:lnTo>
                    <a:pt x="515823" y="1053617"/>
                  </a:lnTo>
                  <a:lnTo>
                    <a:pt x="515785" y="1053274"/>
                  </a:lnTo>
                  <a:lnTo>
                    <a:pt x="515289" y="1053579"/>
                  </a:lnTo>
                  <a:lnTo>
                    <a:pt x="514794" y="1053884"/>
                  </a:lnTo>
                  <a:lnTo>
                    <a:pt x="514299" y="1054201"/>
                  </a:lnTo>
                  <a:lnTo>
                    <a:pt x="515315" y="1054290"/>
                  </a:lnTo>
                  <a:lnTo>
                    <a:pt x="515899" y="1054379"/>
                  </a:lnTo>
                  <a:close/>
                </a:path>
                <a:path w="2044700" h="1189990">
                  <a:moveTo>
                    <a:pt x="529615" y="1049108"/>
                  </a:moveTo>
                  <a:lnTo>
                    <a:pt x="529336" y="1048956"/>
                  </a:lnTo>
                  <a:lnTo>
                    <a:pt x="529043" y="1048778"/>
                  </a:lnTo>
                  <a:lnTo>
                    <a:pt x="528726" y="1048613"/>
                  </a:lnTo>
                  <a:lnTo>
                    <a:pt x="528561" y="1049058"/>
                  </a:lnTo>
                  <a:lnTo>
                    <a:pt x="528358" y="1049464"/>
                  </a:lnTo>
                  <a:lnTo>
                    <a:pt x="528129" y="1049896"/>
                  </a:lnTo>
                  <a:lnTo>
                    <a:pt x="529043" y="1049693"/>
                  </a:lnTo>
                  <a:lnTo>
                    <a:pt x="529501" y="1049604"/>
                  </a:lnTo>
                  <a:lnTo>
                    <a:pt x="529539" y="1049426"/>
                  </a:lnTo>
                  <a:lnTo>
                    <a:pt x="529577" y="1049274"/>
                  </a:lnTo>
                  <a:lnTo>
                    <a:pt x="529615" y="1049108"/>
                  </a:lnTo>
                  <a:close/>
                </a:path>
                <a:path w="2044700" h="1189990">
                  <a:moveTo>
                    <a:pt x="531241" y="1044625"/>
                  </a:moveTo>
                  <a:lnTo>
                    <a:pt x="530110" y="1043774"/>
                  </a:lnTo>
                  <a:lnTo>
                    <a:pt x="529640" y="1044079"/>
                  </a:lnTo>
                  <a:lnTo>
                    <a:pt x="529158" y="1044409"/>
                  </a:lnTo>
                  <a:lnTo>
                    <a:pt x="528675" y="1044727"/>
                  </a:lnTo>
                  <a:lnTo>
                    <a:pt x="529183" y="1044981"/>
                  </a:lnTo>
                  <a:lnTo>
                    <a:pt x="529691" y="1045248"/>
                  </a:lnTo>
                  <a:lnTo>
                    <a:pt x="530199" y="1045540"/>
                  </a:lnTo>
                  <a:lnTo>
                    <a:pt x="530390" y="1045032"/>
                  </a:lnTo>
                  <a:lnTo>
                    <a:pt x="531241" y="1044625"/>
                  </a:lnTo>
                  <a:close/>
                </a:path>
                <a:path w="2044700" h="1189990">
                  <a:moveTo>
                    <a:pt x="566547" y="258279"/>
                  </a:moveTo>
                  <a:lnTo>
                    <a:pt x="566432" y="257898"/>
                  </a:lnTo>
                  <a:lnTo>
                    <a:pt x="566242" y="257619"/>
                  </a:lnTo>
                  <a:lnTo>
                    <a:pt x="565988" y="257594"/>
                  </a:lnTo>
                  <a:lnTo>
                    <a:pt x="566254" y="257695"/>
                  </a:lnTo>
                  <a:lnTo>
                    <a:pt x="566178" y="258064"/>
                  </a:lnTo>
                  <a:lnTo>
                    <a:pt x="566140" y="258432"/>
                  </a:lnTo>
                  <a:lnTo>
                    <a:pt x="566140" y="258775"/>
                  </a:lnTo>
                  <a:lnTo>
                    <a:pt x="566508" y="258673"/>
                  </a:lnTo>
                  <a:lnTo>
                    <a:pt x="566547" y="258279"/>
                  </a:lnTo>
                  <a:close/>
                </a:path>
                <a:path w="2044700" h="1189990">
                  <a:moveTo>
                    <a:pt x="569899" y="233591"/>
                  </a:moveTo>
                  <a:close/>
                </a:path>
                <a:path w="2044700" h="1189990">
                  <a:moveTo>
                    <a:pt x="571347" y="289890"/>
                  </a:moveTo>
                  <a:lnTo>
                    <a:pt x="571004" y="289953"/>
                  </a:lnTo>
                  <a:lnTo>
                    <a:pt x="570649" y="290156"/>
                  </a:lnTo>
                  <a:lnTo>
                    <a:pt x="570255" y="290499"/>
                  </a:lnTo>
                  <a:lnTo>
                    <a:pt x="570636" y="290322"/>
                  </a:lnTo>
                  <a:lnTo>
                    <a:pt x="570992" y="290106"/>
                  </a:lnTo>
                  <a:lnTo>
                    <a:pt x="571347" y="289890"/>
                  </a:lnTo>
                  <a:close/>
                </a:path>
                <a:path w="2044700" h="1189990">
                  <a:moveTo>
                    <a:pt x="581113" y="327583"/>
                  </a:moveTo>
                  <a:lnTo>
                    <a:pt x="580783" y="327545"/>
                  </a:lnTo>
                  <a:lnTo>
                    <a:pt x="580326" y="327355"/>
                  </a:lnTo>
                  <a:lnTo>
                    <a:pt x="579704" y="327837"/>
                  </a:lnTo>
                  <a:lnTo>
                    <a:pt x="579399" y="328333"/>
                  </a:lnTo>
                  <a:lnTo>
                    <a:pt x="578764" y="329107"/>
                  </a:lnTo>
                  <a:lnTo>
                    <a:pt x="579691" y="328853"/>
                  </a:lnTo>
                  <a:lnTo>
                    <a:pt x="580237" y="328790"/>
                  </a:lnTo>
                  <a:lnTo>
                    <a:pt x="580669" y="328536"/>
                  </a:lnTo>
                  <a:lnTo>
                    <a:pt x="580910" y="328383"/>
                  </a:lnTo>
                  <a:lnTo>
                    <a:pt x="580974" y="327914"/>
                  </a:lnTo>
                  <a:lnTo>
                    <a:pt x="581113" y="327583"/>
                  </a:lnTo>
                  <a:close/>
                </a:path>
                <a:path w="2044700" h="1189990">
                  <a:moveTo>
                    <a:pt x="587133" y="336346"/>
                  </a:moveTo>
                  <a:lnTo>
                    <a:pt x="586994" y="335876"/>
                  </a:lnTo>
                  <a:lnTo>
                    <a:pt x="586727" y="334937"/>
                  </a:lnTo>
                  <a:lnTo>
                    <a:pt x="586219" y="334975"/>
                  </a:lnTo>
                  <a:lnTo>
                    <a:pt x="585863" y="335026"/>
                  </a:lnTo>
                  <a:lnTo>
                    <a:pt x="585508" y="335051"/>
                  </a:lnTo>
                  <a:lnTo>
                    <a:pt x="585609" y="335546"/>
                  </a:lnTo>
                  <a:lnTo>
                    <a:pt x="585609" y="336130"/>
                  </a:lnTo>
                  <a:lnTo>
                    <a:pt x="585990" y="336689"/>
                  </a:lnTo>
                  <a:lnTo>
                    <a:pt x="586701" y="336423"/>
                  </a:lnTo>
                  <a:lnTo>
                    <a:pt x="587133" y="336346"/>
                  </a:lnTo>
                  <a:close/>
                </a:path>
                <a:path w="2044700" h="1189990">
                  <a:moveTo>
                    <a:pt x="590943" y="330123"/>
                  </a:moveTo>
                  <a:lnTo>
                    <a:pt x="590638" y="329857"/>
                  </a:lnTo>
                  <a:lnTo>
                    <a:pt x="590257" y="329590"/>
                  </a:lnTo>
                  <a:lnTo>
                    <a:pt x="589813" y="329336"/>
                  </a:lnTo>
                  <a:lnTo>
                    <a:pt x="587781" y="330644"/>
                  </a:lnTo>
                  <a:lnTo>
                    <a:pt x="584136" y="333108"/>
                  </a:lnTo>
                  <a:lnTo>
                    <a:pt x="582168" y="332219"/>
                  </a:lnTo>
                  <a:lnTo>
                    <a:pt x="580580" y="331571"/>
                  </a:lnTo>
                  <a:lnTo>
                    <a:pt x="579043" y="330796"/>
                  </a:lnTo>
                  <a:lnTo>
                    <a:pt x="578269" y="330415"/>
                  </a:lnTo>
                  <a:lnTo>
                    <a:pt x="577545" y="330161"/>
                  </a:lnTo>
                  <a:lnTo>
                    <a:pt x="576846" y="330060"/>
                  </a:lnTo>
                  <a:lnTo>
                    <a:pt x="576516" y="330466"/>
                  </a:lnTo>
                  <a:lnTo>
                    <a:pt x="584161" y="333883"/>
                  </a:lnTo>
                  <a:lnTo>
                    <a:pt x="581152" y="335876"/>
                  </a:lnTo>
                  <a:lnTo>
                    <a:pt x="582168" y="336588"/>
                  </a:lnTo>
                  <a:lnTo>
                    <a:pt x="582637" y="336956"/>
                  </a:lnTo>
                  <a:lnTo>
                    <a:pt x="590943" y="330123"/>
                  </a:lnTo>
                  <a:close/>
                </a:path>
                <a:path w="2044700" h="1189990">
                  <a:moveTo>
                    <a:pt x="620280" y="254914"/>
                  </a:moveTo>
                  <a:lnTo>
                    <a:pt x="620268" y="253949"/>
                  </a:lnTo>
                  <a:lnTo>
                    <a:pt x="620268" y="252971"/>
                  </a:lnTo>
                  <a:lnTo>
                    <a:pt x="619912" y="253149"/>
                  </a:lnTo>
                  <a:lnTo>
                    <a:pt x="619480" y="253339"/>
                  </a:lnTo>
                  <a:lnTo>
                    <a:pt x="618299" y="253822"/>
                  </a:lnTo>
                  <a:lnTo>
                    <a:pt x="617258" y="253923"/>
                  </a:lnTo>
                  <a:lnTo>
                    <a:pt x="617702" y="255358"/>
                  </a:lnTo>
                  <a:lnTo>
                    <a:pt x="618528" y="255206"/>
                  </a:lnTo>
                  <a:lnTo>
                    <a:pt x="619353" y="255549"/>
                  </a:lnTo>
                  <a:lnTo>
                    <a:pt x="620191" y="255828"/>
                  </a:lnTo>
                  <a:lnTo>
                    <a:pt x="620280" y="254914"/>
                  </a:lnTo>
                  <a:close/>
                </a:path>
                <a:path w="2044700" h="1189990">
                  <a:moveTo>
                    <a:pt x="628065" y="228676"/>
                  </a:moveTo>
                  <a:lnTo>
                    <a:pt x="627748" y="228384"/>
                  </a:lnTo>
                  <a:lnTo>
                    <a:pt x="627557" y="228104"/>
                  </a:lnTo>
                  <a:lnTo>
                    <a:pt x="627341" y="228371"/>
                  </a:lnTo>
                  <a:lnTo>
                    <a:pt x="626999" y="228625"/>
                  </a:lnTo>
                  <a:lnTo>
                    <a:pt x="626922" y="229146"/>
                  </a:lnTo>
                  <a:lnTo>
                    <a:pt x="627278" y="229438"/>
                  </a:lnTo>
                  <a:lnTo>
                    <a:pt x="627468" y="229679"/>
                  </a:lnTo>
                  <a:lnTo>
                    <a:pt x="627684" y="229450"/>
                  </a:lnTo>
                  <a:lnTo>
                    <a:pt x="628065" y="229209"/>
                  </a:lnTo>
                  <a:lnTo>
                    <a:pt x="628065" y="228955"/>
                  </a:lnTo>
                  <a:lnTo>
                    <a:pt x="628065" y="228676"/>
                  </a:lnTo>
                  <a:close/>
                </a:path>
                <a:path w="2044700" h="1189990">
                  <a:moveTo>
                    <a:pt x="642518" y="252539"/>
                  </a:moveTo>
                  <a:lnTo>
                    <a:pt x="642340" y="252488"/>
                  </a:lnTo>
                  <a:lnTo>
                    <a:pt x="642188" y="252450"/>
                  </a:lnTo>
                  <a:lnTo>
                    <a:pt x="642023" y="252387"/>
                  </a:lnTo>
                  <a:lnTo>
                    <a:pt x="642315" y="252730"/>
                  </a:lnTo>
                  <a:lnTo>
                    <a:pt x="642518" y="252539"/>
                  </a:lnTo>
                  <a:close/>
                </a:path>
                <a:path w="2044700" h="1189990">
                  <a:moveTo>
                    <a:pt x="644842" y="288505"/>
                  </a:moveTo>
                  <a:lnTo>
                    <a:pt x="644652" y="288467"/>
                  </a:lnTo>
                  <a:lnTo>
                    <a:pt x="644448" y="288467"/>
                  </a:lnTo>
                  <a:lnTo>
                    <a:pt x="644321" y="288518"/>
                  </a:lnTo>
                  <a:lnTo>
                    <a:pt x="644067" y="288658"/>
                  </a:lnTo>
                  <a:lnTo>
                    <a:pt x="643851" y="288785"/>
                  </a:lnTo>
                  <a:lnTo>
                    <a:pt x="643661" y="288937"/>
                  </a:lnTo>
                  <a:lnTo>
                    <a:pt x="643724" y="290195"/>
                  </a:lnTo>
                  <a:lnTo>
                    <a:pt x="644118" y="290093"/>
                  </a:lnTo>
                  <a:lnTo>
                    <a:pt x="644537" y="289687"/>
                  </a:lnTo>
                  <a:lnTo>
                    <a:pt x="644601" y="289369"/>
                  </a:lnTo>
                  <a:lnTo>
                    <a:pt x="644664" y="289064"/>
                  </a:lnTo>
                  <a:lnTo>
                    <a:pt x="644740" y="288785"/>
                  </a:lnTo>
                  <a:lnTo>
                    <a:pt x="644842" y="288505"/>
                  </a:lnTo>
                  <a:close/>
                </a:path>
                <a:path w="2044700" h="1189990">
                  <a:moveTo>
                    <a:pt x="651751" y="255803"/>
                  </a:moveTo>
                  <a:lnTo>
                    <a:pt x="650798" y="254533"/>
                  </a:lnTo>
                  <a:lnTo>
                    <a:pt x="650455" y="254914"/>
                  </a:lnTo>
                  <a:lnTo>
                    <a:pt x="649859" y="255549"/>
                  </a:lnTo>
                  <a:lnTo>
                    <a:pt x="650786" y="256146"/>
                  </a:lnTo>
                  <a:lnTo>
                    <a:pt x="651243" y="256451"/>
                  </a:lnTo>
                  <a:lnTo>
                    <a:pt x="651751" y="255803"/>
                  </a:lnTo>
                  <a:close/>
                </a:path>
                <a:path w="2044700" h="1189990">
                  <a:moveTo>
                    <a:pt x="1109116" y="713320"/>
                  </a:moveTo>
                  <a:lnTo>
                    <a:pt x="1108468" y="712444"/>
                  </a:lnTo>
                  <a:lnTo>
                    <a:pt x="1107897" y="711492"/>
                  </a:lnTo>
                  <a:lnTo>
                    <a:pt x="1106728" y="710222"/>
                  </a:lnTo>
                  <a:lnTo>
                    <a:pt x="1106347" y="709866"/>
                  </a:lnTo>
                  <a:lnTo>
                    <a:pt x="1105992" y="709599"/>
                  </a:lnTo>
                  <a:lnTo>
                    <a:pt x="1105763" y="709828"/>
                  </a:lnTo>
                  <a:lnTo>
                    <a:pt x="1105573" y="710044"/>
                  </a:lnTo>
                  <a:lnTo>
                    <a:pt x="1105446" y="710158"/>
                  </a:lnTo>
                  <a:lnTo>
                    <a:pt x="1105179" y="710819"/>
                  </a:lnTo>
                  <a:lnTo>
                    <a:pt x="1105293" y="711555"/>
                  </a:lnTo>
                  <a:lnTo>
                    <a:pt x="1105446" y="712266"/>
                  </a:lnTo>
                  <a:lnTo>
                    <a:pt x="1106297" y="712724"/>
                  </a:lnTo>
                  <a:lnTo>
                    <a:pt x="1106944" y="713435"/>
                  </a:lnTo>
                  <a:lnTo>
                    <a:pt x="1107541" y="714235"/>
                  </a:lnTo>
                  <a:lnTo>
                    <a:pt x="1108075" y="713930"/>
                  </a:lnTo>
                  <a:lnTo>
                    <a:pt x="1108595" y="713613"/>
                  </a:lnTo>
                  <a:lnTo>
                    <a:pt x="1109116" y="713320"/>
                  </a:lnTo>
                  <a:close/>
                </a:path>
                <a:path w="2044700" h="1189990">
                  <a:moveTo>
                    <a:pt x="1164805" y="5486"/>
                  </a:moveTo>
                  <a:lnTo>
                    <a:pt x="1162596" y="1689"/>
                  </a:lnTo>
                  <a:lnTo>
                    <a:pt x="1162456" y="1790"/>
                  </a:lnTo>
                  <a:lnTo>
                    <a:pt x="1162329" y="1917"/>
                  </a:lnTo>
                  <a:lnTo>
                    <a:pt x="1159433" y="3860"/>
                  </a:lnTo>
                  <a:lnTo>
                    <a:pt x="1160449" y="6210"/>
                  </a:lnTo>
                  <a:lnTo>
                    <a:pt x="1161021" y="6527"/>
                  </a:lnTo>
                  <a:lnTo>
                    <a:pt x="1161491" y="6705"/>
                  </a:lnTo>
                  <a:lnTo>
                    <a:pt x="1162888" y="7188"/>
                  </a:lnTo>
                  <a:lnTo>
                    <a:pt x="1163777" y="6096"/>
                  </a:lnTo>
                  <a:lnTo>
                    <a:pt x="1164805" y="5486"/>
                  </a:lnTo>
                  <a:close/>
                </a:path>
                <a:path w="2044700" h="1189990">
                  <a:moveTo>
                    <a:pt x="1206868" y="656450"/>
                  </a:moveTo>
                  <a:lnTo>
                    <a:pt x="1206322" y="656297"/>
                  </a:lnTo>
                  <a:lnTo>
                    <a:pt x="1205941" y="656196"/>
                  </a:lnTo>
                  <a:lnTo>
                    <a:pt x="1205636" y="656158"/>
                  </a:lnTo>
                  <a:lnTo>
                    <a:pt x="1205611" y="656513"/>
                  </a:lnTo>
                  <a:lnTo>
                    <a:pt x="1205585" y="657199"/>
                  </a:lnTo>
                  <a:lnTo>
                    <a:pt x="1206017" y="656958"/>
                  </a:lnTo>
                  <a:lnTo>
                    <a:pt x="1206449" y="656704"/>
                  </a:lnTo>
                  <a:lnTo>
                    <a:pt x="1206868" y="656450"/>
                  </a:lnTo>
                  <a:close/>
                </a:path>
                <a:path w="2044700" h="1189990">
                  <a:moveTo>
                    <a:pt x="1231176" y="362331"/>
                  </a:moveTo>
                  <a:lnTo>
                    <a:pt x="1230960" y="362419"/>
                  </a:lnTo>
                  <a:lnTo>
                    <a:pt x="1231112" y="362585"/>
                  </a:lnTo>
                  <a:lnTo>
                    <a:pt x="1231176" y="362331"/>
                  </a:lnTo>
                  <a:close/>
                </a:path>
                <a:path w="2044700" h="1189990">
                  <a:moveTo>
                    <a:pt x="1350403" y="428307"/>
                  </a:moveTo>
                  <a:lnTo>
                    <a:pt x="1350111" y="428345"/>
                  </a:lnTo>
                  <a:lnTo>
                    <a:pt x="1350238" y="428561"/>
                  </a:lnTo>
                  <a:lnTo>
                    <a:pt x="1350403" y="428307"/>
                  </a:lnTo>
                  <a:close/>
                </a:path>
                <a:path w="2044700" h="1189990">
                  <a:moveTo>
                    <a:pt x="1456067" y="335749"/>
                  </a:moveTo>
                  <a:lnTo>
                    <a:pt x="1455877" y="335635"/>
                  </a:lnTo>
                  <a:lnTo>
                    <a:pt x="1455712" y="335521"/>
                  </a:lnTo>
                  <a:lnTo>
                    <a:pt x="1455508" y="335432"/>
                  </a:lnTo>
                  <a:lnTo>
                    <a:pt x="1455305" y="335648"/>
                  </a:lnTo>
                  <a:lnTo>
                    <a:pt x="1455432" y="335889"/>
                  </a:lnTo>
                  <a:lnTo>
                    <a:pt x="1455597" y="336054"/>
                  </a:lnTo>
                  <a:lnTo>
                    <a:pt x="1455724" y="336219"/>
                  </a:lnTo>
                  <a:lnTo>
                    <a:pt x="1456067" y="335749"/>
                  </a:lnTo>
                  <a:close/>
                </a:path>
                <a:path w="2044700" h="1189990">
                  <a:moveTo>
                    <a:pt x="1533855" y="431165"/>
                  </a:moveTo>
                  <a:lnTo>
                    <a:pt x="1533842" y="430987"/>
                  </a:lnTo>
                  <a:lnTo>
                    <a:pt x="1533842" y="430834"/>
                  </a:lnTo>
                  <a:lnTo>
                    <a:pt x="1533525" y="430707"/>
                  </a:lnTo>
                  <a:lnTo>
                    <a:pt x="1533347" y="430542"/>
                  </a:lnTo>
                  <a:lnTo>
                    <a:pt x="1533194" y="430796"/>
                  </a:lnTo>
                  <a:lnTo>
                    <a:pt x="1533029" y="431025"/>
                  </a:lnTo>
                  <a:lnTo>
                    <a:pt x="1532877" y="431253"/>
                  </a:lnTo>
                  <a:lnTo>
                    <a:pt x="1533055" y="431355"/>
                  </a:lnTo>
                  <a:lnTo>
                    <a:pt x="1533245" y="431444"/>
                  </a:lnTo>
                  <a:lnTo>
                    <a:pt x="1533436" y="431533"/>
                  </a:lnTo>
                  <a:lnTo>
                    <a:pt x="1533588" y="431368"/>
                  </a:lnTo>
                  <a:lnTo>
                    <a:pt x="1533855" y="431165"/>
                  </a:lnTo>
                  <a:close/>
                </a:path>
                <a:path w="2044700" h="1189990">
                  <a:moveTo>
                    <a:pt x="1574368" y="323519"/>
                  </a:moveTo>
                  <a:lnTo>
                    <a:pt x="1574215" y="322541"/>
                  </a:lnTo>
                  <a:lnTo>
                    <a:pt x="1573872" y="321703"/>
                  </a:lnTo>
                  <a:lnTo>
                    <a:pt x="1572933" y="321259"/>
                  </a:lnTo>
                  <a:lnTo>
                    <a:pt x="1573403" y="322021"/>
                  </a:lnTo>
                  <a:lnTo>
                    <a:pt x="1573872" y="322770"/>
                  </a:lnTo>
                  <a:lnTo>
                    <a:pt x="1574368" y="323519"/>
                  </a:lnTo>
                  <a:close/>
                </a:path>
                <a:path w="2044700" h="1189990">
                  <a:moveTo>
                    <a:pt x="1574495" y="323723"/>
                  </a:moveTo>
                  <a:lnTo>
                    <a:pt x="1574368" y="323519"/>
                  </a:lnTo>
                  <a:lnTo>
                    <a:pt x="1574406" y="323684"/>
                  </a:lnTo>
                  <a:close/>
                </a:path>
                <a:path w="2044700" h="1189990">
                  <a:moveTo>
                    <a:pt x="1593088" y="364566"/>
                  </a:moveTo>
                  <a:lnTo>
                    <a:pt x="1593049" y="364413"/>
                  </a:lnTo>
                  <a:lnTo>
                    <a:pt x="1593011" y="364236"/>
                  </a:lnTo>
                  <a:lnTo>
                    <a:pt x="1592757" y="364096"/>
                  </a:lnTo>
                  <a:lnTo>
                    <a:pt x="1592580" y="363943"/>
                  </a:lnTo>
                  <a:lnTo>
                    <a:pt x="1592300" y="364464"/>
                  </a:lnTo>
                  <a:lnTo>
                    <a:pt x="1592148" y="364718"/>
                  </a:lnTo>
                  <a:lnTo>
                    <a:pt x="1592338" y="364782"/>
                  </a:lnTo>
                  <a:lnTo>
                    <a:pt x="1592529" y="364871"/>
                  </a:lnTo>
                  <a:lnTo>
                    <a:pt x="1592707" y="364947"/>
                  </a:lnTo>
                  <a:lnTo>
                    <a:pt x="1592846" y="364769"/>
                  </a:lnTo>
                  <a:lnTo>
                    <a:pt x="1593088" y="364566"/>
                  </a:lnTo>
                  <a:close/>
                </a:path>
                <a:path w="2044700" h="1189990">
                  <a:moveTo>
                    <a:pt x="1672501" y="74396"/>
                  </a:moveTo>
                  <a:lnTo>
                    <a:pt x="1672259" y="74409"/>
                  </a:lnTo>
                  <a:lnTo>
                    <a:pt x="1672412" y="74599"/>
                  </a:lnTo>
                  <a:lnTo>
                    <a:pt x="1672501" y="74396"/>
                  </a:lnTo>
                  <a:close/>
                </a:path>
                <a:path w="2044700" h="1189990">
                  <a:moveTo>
                    <a:pt x="1675434" y="242976"/>
                  </a:moveTo>
                  <a:lnTo>
                    <a:pt x="1675384" y="242849"/>
                  </a:lnTo>
                  <a:lnTo>
                    <a:pt x="1675434" y="242976"/>
                  </a:lnTo>
                  <a:close/>
                </a:path>
                <a:path w="2044700" h="1189990">
                  <a:moveTo>
                    <a:pt x="1682102" y="250469"/>
                  </a:moveTo>
                  <a:lnTo>
                    <a:pt x="1677428" y="244602"/>
                  </a:lnTo>
                  <a:lnTo>
                    <a:pt x="1675434" y="242976"/>
                  </a:lnTo>
                  <a:lnTo>
                    <a:pt x="1675942" y="244106"/>
                  </a:lnTo>
                  <a:lnTo>
                    <a:pt x="1675549" y="245008"/>
                  </a:lnTo>
                  <a:lnTo>
                    <a:pt x="1670735" y="249148"/>
                  </a:lnTo>
                  <a:lnTo>
                    <a:pt x="1671129" y="251815"/>
                  </a:lnTo>
                  <a:lnTo>
                    <a:pt x="1671612" y="253860"/>
                  </a:lnTo>
                  <a:lnTo>
                    <a:pt x="1675549" y="256819"/>
                  </a:lnTo>
                  <a:lnTo>
                    <a:pt x="1677543" y="256755"/>
                  </a:lnTo>
                  <a:lnTo>
                    <a:pt x="1681530" y="253161"/>
                  </a:lnTo>
                  <a:lnTo>
                    <a:pt x="1682102" y="250469"/>
                  </a:lnTo>
                  <a:close/>
                </a:path>
                <a:path w="2044700" h="1189990">
                  <a:moveTo>
                    <a:pt x="1726806" y="280720"/>
                  </a:moveTo>
                  <a:lnTo>
                    <a:pt x="1726704" y="280428"/>
                  </a:lnTo>
                  <a:lnTo>
                    <a:pt x="1726692" y="280212"/>
                  </a:lnTo>
                  <a:lnTo>
                    <a:pt x="1726450" y="280250"/>
                  </a:lnTo>
                  <a:lnTo>
                    <a:pt x="1726158" y="280212"/>
                  </a:lnTo>
                  <a:lnTo>
                    <a:pt x="1725942" y="280466"/>
                  </a:lnTo>
                  <a:lnTo>
                    <a:pt x="1726057" y="280758"/>
                  </a:lnTo>
                  <a:lnTo>
                    <a:pt x="1726082" y="280974"/>
                  </a:lnTo>
                  <a:lnTo>
                    <a:pt x="1726298" y="280949"/>
                  </a:lnTo>
                  <a:lnTo>
                    <a:pt x="1726615" y="280987"/>
                  </a:lnTo>
                  <a:lnTo>
                    <a:pt x="1726704" y="280860"/>
                  </a:lnTo>
                  <a:lnTo>
                    <a:pt x="1726806" y="280720"/>
                  </a:lnTo>
                  <a:close/>
                </a:path>
                <a:path w="2044700" h="1189990">
                  <a:moveTo>
                    <a:pt x="1738528" y="288086"/>
                  </a:moveTo>
                  <a:lnTo>
                    <a:pt x="1738160" y="288302"/>
                  </a:lnTo>
                  <a:lnTo>
                    <a:pt x="1737791" y="288505"/>
                  </a:lnTo>
                  <a:lnTo>
                    <a:pt x="1737436" y="288721"/>
                  </a:lnTo>
                  <a:lnTo>
                    <a:pt x="1737550" y="288886"/>
                  </a:lnTo>
                  <a:lnTo>
                    <a:pt x="1737880" y="288607"/>
                  </a:lnTo>
                  <a:lnTo>
                    <a:pt x="1738210" y="288353"/>
                  </a:lnTo>
                  <a:lnTo>
                    <a:pt x="1738528" y="288086"/>
                  </a:lnTo>
                  <a:close/>
                </a:path>
                <a:path w="2044700" h="1189990">
                  <a:moveTo>
                    <a:pt x="1738655" y="287985"/>
                  </a:moveTo>
                  <a:close/>
                </a:path>
                <a:path w="2044700" h="1189990">
                  <a:moveTo>
                    <a:pt x="1764525" y="250685"/>
                  </a:moveTo>
                  <a:lnTo>
                    <a:pt x="1764512" y="250532"/>
                  </a:lnTo>
                  <a:lnTo>
                    <a:pt x="1764322" y="250507"/>
                  </a:lnTo>
                  <a:lnTo>
                    <a:pt x="1764207" y="250799"/>
                  </a:lnTo>
                  <a:lnTo>
                    <a:pt x="1764385" y="250939"/>
                  </a:lnTo>
                  <a:lnTo>
                    <a:pt x="1764525" y="250685"/>
                  </a:lnTo>
                  <a:close/>
                </a:path>
                <a:path w="2044700" h="1189990">
                  <a:moveTo>
                    <a:pt x="1811985" y="221145"/>
                  </a:moveTo>
                  <a:lnTo>
                    <a:pt x="1811883" y="220941"/>
                  </a:lnTo>
                  <a:lnTo>
                    <a:pt x="1811705" y="221119"/>
                  </a:lnTo>
                  <a:lnTo>
                    <a:pt x="1811667" y="221272"/>
                  </a:lnTo>
                  <a:lnTo>
                    <a:pt x="1811820" y="221399"/>
                  </a:lnTo>
                  <a:lnTo>
                    <a:pt x="1811985" y="221284"/>
                  </a:lnTo>
                  <a:lnTo>
                    <a:pt x="1811985" y="221145"/>
                  </a:lnTo>
                  <a:close/>
                </a:path>
                <a:path w="2044700" h="1189990">
                  <a:moveTo>
                    <a:pt x="1816595" y="0"/>
                  </a:moveTo>
                  <a:lnTo>
                    <a:pt x="1816201" y="177"/>
                  </a:lnTo>
                  <a:lnTo>
                    <a:pt x="1816595" y="63"/>
                  </a:lnTo>
                  <a:close/>
                </a:path>
                <a:path w="2044700" h="1189990">
                  <a:moveTo>
                    <a:pt x="1845652" y="135864"/>
                  </a:moveTo>
                  <a:lnTo>
                    <a:pt x="1845398" y="135737"/>
                  </a:lnTo>
                  <a:lnTo>
                    <a:pt x="1845271" y="135915"/>
                  </a:lnTo>
                  <a:lnTo>
                    <a:pt x="1845208" y="136067"/>
                  </a:lnTo>
                  <a:lnTo>
                    <a:pt x="1845132" y="136232"/>
                  </a:lnTo>
                  <a:lnTo>
                    <a:pt x="1845322" y="136296"/>
                  </a:lnTo>
                  <a:lnTo>
                    <a:pt x="1845500" y="136182"/>
                  </a:lnTo>
                  <a:lnTo>
                    <a:pt x="1845589" y="136029"/>
                  </a:lnTo>
                  <a:lnTo>
                    <a:pt x="1845652" y="135864"/>
                  </a:lnTo>
                  <a:close/>
                </a:path>
                <a:path w="2044700" h="1189990">
                  <a:moveTo>
                    <a:pt x="1852117" y="172783"/>
                  </a:moveTo>
                  <a:close/>
                </a:path>
                <a:path w="2044700" h="1189990">
                  <a:moveTo>
                    <a:pt x="1852828" y="174117"/>
                  </a:moveTo>
                  <a:lnTo>
                    <a:pt x="1852345" y="173278"/>
                  </a:lnTo>
                  <a:lnTo>
                    <a:pt x="1852091" y="172859"/>
                  </a:lnTo>
                  <a:lnTo>
                    <a:pt x="1850923" y="173482"/>
                  </a:lnTo>
                  <a:lnTo>
                    <a:pt x="1850313" y="173799"/>
                  </a:lnTo>
                  <a:lnTo>
                    <a:pt x="1851164" y="173913"/>
                  </a:lnTo>
                  <a:lnTo>
                    <a:pt x="1852828" y="174117"/>
                  </a:lnTo>
                  <a:close/>
                </a:path>
                <a:path w="2044700" h="1189990">
                  <a:moveTo>
                    <a:pt x="1852904" y="174256"/>
                  </a:moveTo>
                  <a:lnTo>
                    <a:pt x="1852879" y="174117"/>
                  </a:lnTo>
                  <a:lnTo>
                    <a:pt x="1852904" y="174256"/>
                  </a:lnTo>
                  <a:close/>
                </a:path>
                <a:path w="2044700" h="1189990">
                  <a:moveTo>
                    <a:pt x="1868436" y="429615"/>
                  </a:moveTo>
                  <a:lnTo>
                    <a:pt x="1867535" y="429590"/>
                  </a:lnTo>
                  <a:lnTo>
                    <a:pt x="1867090" y="429501"/>
                  </a:lnTo>
                  <a:lnTo>
                    <a:pt x="1866925" y="429869"/>
                  </a:lnTo>
                  <a:lnTo>
                    <a:pt x="1866887" y="430237"/>
                  </a:lnTo>
                  <a:lnTo>
                    <a:pt x="1866950" y="430542"/>
                  </a:lnTo>
                  <a:lnTo>
                    <a:pt x="1867484" y="430758"/>
                  </a:lnTo>
                  <a:lnTo>
                    <a:pt x="1867623" y="430657"/>
                  </a:lnTo>
                  <a:lnTo>
                    <a:pt x="1867916" y="430415"/>
                  </a:lnTo>
                  <a:lnTo>
                    <a:pt x="1868106" y="430060"/>
                  </a:lnTo>
                  <a:lnTo>
                    <a:pt x="1868436" y="429615"/>
                  </a:lnTo>
                  <a:close/>
                </a:path>
                <a:path w="2044700" h="1189990">
                  <a:moveTo>
                    <a:pt x="2044636" y="75806"/>
                  </a:moveTo>
                  <a:lnTo>
                    <a:pt x="2044357" y="75603"/>
                  </a:lnTo>
                  <a:lnTo>
                    <a:pt x="2044115" y="75374"/>
                  </a:lnTo>
                  <a:lnTo>
                    <a:pt x="2043772" y="75196"/>
                  </a:lnTo>
                  <a:lnTo>
                    <a:pt x="2043366" y="75692"/>
                  </a:lnTo>
                  <a:lnTo>
                    <a:pt x="2043582" y="76022"/>
                  </a:lnTo>
                  <a:lnTo>
                    <a:pt x="2043861" y="76200"/>
                  </a:lnTo>
                  <a:lnTo>
                    <a:pt x="2044115" y="76441"/>
                  </a:lnTo>
                  <a:lnTo>
                    <a:pt x="2044344" y="76161"/>
                  </a:lnTo>
                  <a:lnTo>
                    <a:pt x="2044496" y="75971"/>
                  </a:lnTo>
                  <a:lnTo>
                    <a:pt x="2044636" y="75806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9" name="object 159" descr=""/>
            <p:cNvSpPr/>
            <p:nvPr/>
          </p:nvSpPr>
          <p:spPr>
            <a:xfrm>
              <a:off x="4531068" y="5576386"/>
              <a:ext cx="502284" cy="388620"/>
            </a:xfrm>
            <a:custGeom>
              <a:avLst/>
              <a:gdLst/>
              <a:ahLst/>
              <a:cxnLst/>
              <a:rect l="l" t="t" r="r" b="b"/>
              <a:pathLst>
                <a:path w="502285" h="388620">
                  <a:moveTo>
                    <a:pt x="406" y="307543"/>
                  </a:moveTo>
                  <a:lnTo>
                    <a:pt x="101" y="307682"/>
                  </a:lnTo>
                  <a:lnTo>
                    <a:pt x="190" y="307873"/>
                  </a:lnTo>
                  <a:lnTo>
                    <a:pt x="406" y="307543"/>
                  </a:lnTo>
                  <a:close/>
                </a:path>
                <a:path w="502285" h="388620">
                  <a:moveTo>
                    <a:pt x="990" y="307251"/>
                  </a:moveTo>
                  <a:lnTo>
                    <a:pt x="889" y="307009"/>
                  </a:lnTo>
                  <a:lnTo>
                    <a:pt x="863" y="306870"/>
                  </a:lnTo>
                  <a:lnTo>
                    <a:pt x="711" y="307098"/>
                  </a:lnTo>
                  <a:lnTo>
                    <a:pt x="558" y="307327"/>
                  </a:lnTo>
                  <a:lnTo>
                    <a:pt x="406" y="307543"/>
                  </a:lnTo>
                  <a:lnTo>
                    <a:pt x="787" y="307365"/>
                  </a:lnTo>
                  <a:lnTo>
                    <a:pt x="990" y="307251"/>
                  </a:lnTo>
                  <a:close/>
                </a:path>
                <a:path w="502285" h="388620">
                  <a:moveTo>
                    <a:pt x="5105" y="326694"/>
                  </a:moveTo>
                  <a:lnTo>
                    <a:pt x="2413" y="327698"/>
                  </a:lnTo>
                  <a:lnTo>
                    <a:pt x="5105" y="326694"/>
                  </a:lnTo>
                  <a:close/>
                </a:path>
                <a:path w="502285" h="388620">
                  <a:moveTo>
                    <a:pt x="12725" y="324065"/>
                  </a:moveTo>
                  <a:lnTo>
                    <a:pt x="12077" y="324345"/>
                  </a:lnTo>
                  <a:lnTo>
                    <a:pt x="11430" y="324637"/>
                  </a:lnTo>
                  <a:lnTo>
                    <a:pt x="10744" y="324929"/>
                  </a:lnTo>
                  <a:lnTo>
                    <a:pt x="10731" y="325208"/>
                  </a:lnTo>
                  <a:lnTo>
                    <a:pt x="10706" y="325780"/>
                  </a:lnTo>
                  <a:lnTo>
                    <a:pt x="10845" y="325678"/>
                  </a:lnTo>
                  <a:lnTo>
                    <a:pt x="11023" y="325589"/>
                  </a:lnTo>
                  <a:lnTo>
                    <a:pt x="11226" y="325501"/>
                  </a:lnTo>
                  <a:lnTo>
                    <a:pt x="12052" y="325170"/>
                  </a:lnTo>
                  <a:lnTo>
                    <a:pt x="12471" y="324675"/>
                  </a:lnTo>
                  <a:lnTo>
                    <a:pt x="12725" y="324065"/>
                  </a:lnTo>
                  <a:close/>
                </a:path>
                <a:path w="502285" h="388620">
                  <a:moveTo>
                    <a:pt x="13182" y="340360"/>
                  </a:moveTo>
                  <a:lnTo>
                    <a:pt x="12827" y="339991"/>
                  </a:lnTo>
                  <a:lnTo>
                    <a:pt x="12446" y="339623"/>
                  </a:lnTo>
                  <a:lnTo>
                    <a:pt x="12077" y="339255"/>
                  </a:lnTo>
                  <a:lnTo>
                    <a:pt x="12992" y="340423"/>
                  </a:lnTo>
                  <a:lnTo>
                    <a:pt x="13119" y="340385"/>
                  </a:lnTo>
                  <a:close/>
                </a:path>
                <a:path w="502285" h="388620">
                  <a:moveTo>
                    <a:pt x="15582" y="297891"/>
                  </a:moveTo>
                  <a:lnTo>
                    <a:pt x="14643" y="295554"/>
                  </a:lnTo>
                  <a:lnTo>
                    <a:pt x="13677" y="293662"/>
                  </a:lnTo>
                  <a:lnTo>
                    <a:pt x="12509" y="289471"/>
                  </a:lnTo>
                  <a:lnTo>
                    <a:pt x="12484" y="289166"/>
                  </a:lnTo>
                  <a:lnTo>
                    <a:pt x="12433" y="288721"/>
                  </a:lnTo>
                  <a:lnTo>
                    <a:pt x="12280" y="287159"/>
                  </a:lnTo>
                  <a:lnTo>
                    <a:pt x="11849" y="284734"/>
                  </a:lnTo>
                  <a:lnTo>
                    <a:pt x="11518" y="284568"/>
                  </a:lnTo>
                  <a:lnTo>
                    <a:pt x="11518" y="288785"/>
                  </a:lnTo>
                  <a:lnTo>
                    <a:pt x="11277" y="289166"/>
                  </a:lnTo>
                  <a:lnTo>
                    <a:pt x="10998" y="288721"/>
                  </a:lnTo>
                  <a:lnTo>
                    <a:pt x="11518" y="288785"/>
                  </a:lnTo>
                  <a:lnTo>
                    <a:pt x="11518" y="284568"/>
                  </a:lnTo>
                  <a:lnTo>
                    <a:pt x="7340" y="282359"/>
                  </a:lnTo>
                  <a:lnTo>
                    <a:pt x="10502" y="285381"/>
                  </a:lnTo>
                  <a:lnTo>
                    <a:pt x="8813" y="290728"/>
                  </a:lnTo>
                  <a:lnTo>
                    <a:pt x="8115" y="292773"/>
                  </a:lnTo>
                  <a:lnTo>
                    <a:pt x="8623" y="295338"/>
                  </a:lnTo>
                  <a:lnTo>
                    <a:pt x="11696" y="296430"/>
                  </a:lnTo>
                  <a:lnTo>
                    <a:pt x="11201" y="299834"/>
                  </a:lnTo>
                  <a:lnTo>
                    <a:pt x="15582" y="297891"/>
                  </a:lnTo>
                  <a:close/>
                </a:path>
                <a:path w="502285" h="388620">
                  <a:moveTo>
                    <a:pt x="29794" y="325818"/>
                  </a:moveTo>
                  <a:lnTo>
                    <a:pt x="29667" y="324053"/>
                  </a:lnTo>
                  <a:lnTo>
                    <a:pt x="28968" y="324294"/>
                  </a:lnTo>
                  <a:lnTo>
                    <a:pt x="28460" y="324421"/>
                  </a:lnTo>
                  <a:lnTo>
                    <a:pt x="28016" y="324675"/>
                  </a:lnTo>
                  <a:lnTo>
                    <a:pt x="28117" y="325526"/>
                  </a:lnTo>
                  <a:lnTo>
                    <a:pt x="28765" y="325818"/>
                  </a:lnTo>
                  <a:lnTo>
                    <a:pt x="29298" y="325767"/>
                  </a:lnTo>
                  <a:lnTo>
                    <a:pt x="29794" y="325818"/>
                  </a:lnTo>
                  <a:close/>
                </a:path>
                <a:path w="502285" h="388620">
                  <a:moveTo>
                    <a:pt x="41173" y="297713"/>
                  </a:moveTo>
                  <a:lnTo>
                    <a:pt x="40830" y="296608"/>
                  </a:lnTo>
                  <a:lnTo>
                    <a:pt x="40678" y="296608"/>
                  </a:lnTo>
                  <a:lnTo>
                    <a:pt x="40360" y="296583"/>
                  </a:lnTo>
                  <a:lnTo>
                    <a:pt x="40043" y="296621"/>
                  </a:lnTo>
                  <a:lnTo>
                    <a:pt x="39662" y="296684"/>
                  </a:lnTo>
                  <a:lnTo>
                    <a:pt x="39039" y="298081"/>
                  </a:lnTo>
                  <a:lnTo>
                    <a:pt x="39192" y="298284"/>
                  </a:lnTo>
                  <a:lnTo>
                    <a:pt x="39344" y="298450"/>
                  </a:lnTo>
                  <a:lnTo>
                    <a:pt x="39497" y="298475"/>
                  </a:lnTo>
                  <a:lnTo>
                    <a:pt x="39966" y="298577"/>
                  </a:lnTo>
                  <a:lnTo>
                    <a:pt x="40690" y="298323"/>
                  </a:lnTo>
                  <a:lnTo>
                    <a:pt x="41173" y="297713"/>
                  </a:lnTo>
                  <a:close/>
                </a:path>
                <a:path w="502285" h="388620">
                  <a:moveTo>
                    <a:pt x="52120" y="303047"/>
                  </a:moveTo>
                  <a:lnTo>
                    <a:pt x="52108" y="302895"/>
                  </a:lnTo>
                  <a:lnTo>
                    <a:pt x="52095" y="302717"/>
                  </a:lnTo>
                  <a:lnTo>
                    <a:pt x="51879" y="302831"/>
                  </a:lnTo>
                  <a:lnTo>
                    <a:pt x="51422" y="303034"/>
                  </a:lnTo>
                  <a:lnTo>
                    <a:pt x="51523" y="303174"/>
                  </a:lnTo>
                  <a:lnTo>
                    <a:pt x="51600" y="303364"/>
                  </a:lnTo>
                  <a:lnTo>
                    <a:pt x="51739" y="303428"/>
                  </a:lnTo>
                  <a:lnTo>
                    <a:pt x="51993" y="303288"/>
                  </a:lnTo>
                  <a:lnTo>
                    <a:pt x="52120" y="303225"/>
                  </a:lnTo>
                  <a:lnTo>
                    <a:pt x="52120" y="303047"/>
                  </a:lnTo>
                  <a:close/>
                </a:path>
                <a:path w="502285" h="388620">
                  <a:moveTo>
                    <a:pt x="67564" y="326339"/>
                  </a:moveTo>
                  <a:lnTo>
                    <a:pt x="67348" y="326059"/>
                  </a:lnTo>
                  <a:lnTo>
                    <a:pt x="66560" y="326301"/>
                  </a:lnTo>
                  <a:lnTo>
                    <a:pt x="66827" y="326478"/>
                  </a:lnTo>
                  <a:lnTo>
                    <a:pt x="67564" y="326339"/>
                  </a:lnTo>
                  <a:close/>
                </a:path>
                <a:path w="502285" h="388620">
                  <a:moveTo>
                    <a:pt x="73634" y="352615"/>
                  </a:moveTo>
                  <a:lnTo>
                    <a:pt x="73469" y="352526"/>
                  </a:lnTo>
                  <a:lnTo>
                    <a:pt x="73304" y="352399"/>
                  </a:lnTo>
                  <a:lnTo>
                    <a:pt x="73126" y="352361"/>
                  </a:lnTo>
                  <a:lnTo>
                    <a:pt x="72961" y="352310"/>
                  </a:lnTo>
                  <a:lnTo>
                    <a:pt x="72771" y="352374"/>
                  </a:lnTo>
                  <a:lnTo>
                    <a:pt x="72605" y="352386"/>
                  </a:lnTo>
                  <a:lnTo>
                    <a:pt x="72732" y="352513"/>
                  </a:lnTo>
                  <a:lnTo>
                    <a:pt x="72847" y="352729"/>
                  </a:lnTo>
                  <a:lnTo>
                    <a:pt x="72986" y="352755"/>
                  </a:lnTo>
                  <a:lnTo>
                    <a:pt x="73190" y="352780"/>
                  </a:lnTo>
                  <a:lnTo>
                    <a:pt x="73418" y="352666"/>
                  </a:lnTo>
                  <a:lnTo>
                    <a:pt x="73634" y="352615"/>
                  </a:lnTo>
                  <a:close/>
                </a:path>
                <a:path w="502285" h="388620">
                  <a:moveTo>
                    <a:pt x="79057" y="325767"/>
                  </a:moveTo>
                  <a:lnTo>
                    <a:pt x="76136" y="325374"/>
                  </a:lnTo>
                  <a:lnTo>
                    <a:pt x="73190" y="325247"/>
                  </a:lnTo>
                  <a:lnTo>
                    <a:pt x="67716" y="326301"/>
                  </a:lnTo>
                  <a:lnTo>
                    <a:pt x="67678" y="326478"/>
                  </a:lnTo>
                  <a:lnTo>
                    <a:pt x="68529" y="327545"/>
                  </a:lnTo>
                  <a:lnTo>
                    <a:pt x="68427" y="327825"/>
                  </a:lnTo>
                  <a:lnTo>
                    <a:pt x="67741" y="331495"/>
                  </a:lnTo>
                  <a:lnTo>
                    <a:pt x="65557" y="326313"/>
                  </a:lnTo>
                  <a:lnTo>
                    <a:pt x="66446" y="326301"/>
                  </a:lnTo>
                  <a:lnTo>
                    <a:pt x="64173" y="325285"/>
                  </a:lnTo>
                  <a:lnTo>
                    <a:pt x="63042" y="324205"/>
                  </a:lnTo>
                  <a:lnTo>
                    <a:pt x="60236" y="321525"/>
                  </a:lnTo>
                  <a:lnTo>
                    <a:pt x="58597" y="320154"/>
                  </a:lnTo>
                  <a:lnTo>
                    <a:pt x="57213" y="316484"/>
                  </a:lnTo>
                  <a:lnTo>
                    <a:pt x="56248" y="315137"/>
                  </a:lnTo>
                  <a:lnTo>
                    <a:pt x="56248" y="345998"/>
                  </a:lnTo>
                  <a:lnTo>
                    <a:pt x="56235" y="346417"/>
                  </a:lnTo>
                  <a:lnTo>
                    <a:pt x="55994" y="346456"/>
                  </a:lnTo>
                  <a:lnTo>
                    <a:pt x="55600" y="346494"/>
                  </a:lnTo>
                  <a:lnTo>
                    <a:pt x="56248" y="345998"/>
                  </a:lnTo>
                  <a:lnTo>
                    <a:pt x="56248" y="315137"/>
                  </a:lnTo>
                  <a:lnTo>
                    <a:pt x="55092" y="313778"/>
                  </a:lnTo>
                  <a:lnTo>
                    <a:pt x="55092" y="346773"/>
                  </a:lnTo>
                  <a:lnTo>
                    <a:pt x="54889" y="347230"/>
                  </a:lnTo>
                  <a:lnTo>
                    <a:pt x="54584" y="347586"/>
                  </a:lnTo>
                  <a:lnTo>
                    <a:pt x="54229" y="347484"/>
                  </a:lnTo>
                  <a:lnTo>
                    <a:pt x="53987" y="347484"/>
                  </a:lnTo>
                  <a:lnTo>
                    <a:pt x="54102" y="347230"/>
                  </a:lnTo>
                  <a:lnTo>
                    <a:pt x="54127" y="347091"/>
                  </a:lnTo>
                  <a:lnTo>
                    <a:pt x="54521" y="346925"/>
                  </a:lnTo>
                  <a:lnTo>
                    <a:pt x="55092" y="346773"/>
                  </a:lnTo>
                  <a:lnTo>
                    <a:pt x="55092" y="313778"/>
                  </a:lnTo>
                  <a:lnTo>
                    <a:pt x="54038" y="312547"/>
                  </a:lnTo>
                  <a:lnTo>
                    <a:pt x="53340" y="311175"/>
                  </a:lnTo>
                  <a:lnTo>
                    <a:pt x="52959" y="309740"/>
                  </a:lnTo>
                  <a:lnTo>
                    <a:pt x="44704" y="314693"/>
                  </a:lnTo>
                  <a:lnTo>
                    <a:pt x="34963" y="324205"/>
                  </a:lnTo>
                  <a:lnTo>
                    <a:pt x="34747" y="324129"/>
                  </a:lnTo>
                  <a:lnTo>
                    <a:pt x="32969" y="324840"/>
                  </a:lnTo>
                  <a:lnTo>
                    <a:pt x="32004" y="326250"/>
                  </a:lnTo>
                  <a:lnTo>
                    <a:pt x="31267" y="327825"/>
                  </a:lnTo>
                  <a:lnTo>
                    <a:pt x="21437" y="337439"/>
                  </a:lnTo>
                  <a:lnTo>
                    <a:pt x="21082" y="338226"/>
                  </a:lnTo>
                  <a:lnTo>
                    <a:pt x="20916" y="338226"/>
                  </a:lnTo>
                  <a:lnTo>
                    <a:pt x="20815" y="338416"/>
                  </a:lnTo>
                  <a:lnTo>
                    <a:pt x="20688" y="338518"/>
                  </a:lnTo>
                  <a:lnTo>
                    <a:pt x="20866" y="338709"/>
                  </a:lnTo>
                  <a:lnTo>
                    <a:pt x="17322" y="346621"/>
                  </a:lnTo>
                  <a:lnTo>
                    <a:pt x="16967" y="345998"/>
                  </a:lnTo>
                  <a:lnTo>
                    <a:pt x="16852" y="345833"/>
                  </a:lnTo>
                  <a:lnTo>
                    <a:pt x="15455" y="347332"/>
                  </a:lnTo>
                  <a:lnTo>
                    <a:pt x="14973" y="347980"/>
                  </a:lnTo>
                  <a:lnTo>
                    <a:pt x="15227" y="347954"/>
                  </a:lnTo>
                  <a:lnTo>
                    <a:pt x="15189" y="348462"/>
                  </a:lnTo>
                  <a:lnTo>
                    <a:pt x="14947" y="348513"/>
                  </a:lnTo>
                  <a:lnTo>
                    <a:pt x="14757" y="348526"/>
                  </a:lnTo>
                  <a:lnTo>
                    <a:pt x="14579" y="348526"/>
                  </a:lnTo>
                  <a:lnTo>
                    <a:pt x="13220" y="350443"/>
                  </a:lnTo>
                  <a:lnTo>
                    <a:pt x="12230" y="352526"/>
                  </a:lnTo>
                  <a:lnTo>
                    <a:pt x="11430" y="354698"/>
                  </a:lnTo>
                  <a:lnTo>
                    <a:pt x="11988" y="354825"/>
                  </a:lnTo>
                  <a:lnTo>
                    <a:pt x="13131" y="357047"/>
                  </a:lnTo>
                  <a:lnTo>
                    <a:pt x="14668" y="359257"/>
                  </a:lnTo>
                  <a:lnTo>
                    <a:pt x="17399" y="360260"/>
                  </a:lnTo>
                  <a:lnTo>
                    <a:pt x="15773" y="363448"/>
                  </a:lnTo>
                  <a:lnTo>
                    <a:pt x="18072" y="367576"/>
                  </a:lnTo>
                  <a:lnTo>
                    <a:pt x="21221" y="365925"/>
                  </a:lnTo>
                  <a:lnTo>
                    <a:pt x="23977" y="365201"/>
                  </a:lnTo>
                  <a:lnTo>
                    <a:pt x="25171" y="366001"/>
                  </a:lnTo>
                  <a:lnTo>
                    <a:pt x="26225" y="367322"/>
                  </a:lnTo>
                  <a:lnTo>
                    <a:pt x="27609" y="367220"/>
                  </a:lnTo>
                  <a:lnTo>
                    <a:pt x="28003" y="367233"/>
                  </a:lnTo>
                  <a:lnTo>
                    <a:pt x="28397" y="367271"/>
                  </a:lnTo>
                  <a:lnTo>
                    <a:pt x="28524" y="367220"/>
                  </a:lnTo>
                  <a:lnTo>
                    <a:pt x="33197" y="365201"/>
                  </a:lnTo>
                  <a:lnTo>
                    <a:pt x="51612" y="357238"/>
                  </a:lnTo>
                  <a:lnTo>
                    <a:pt x="55092" y="353250"/>
                  </a:lnTo>
                  <a:lnTo>
                    <a:pt x="55549" y="352717"/>
                  </a:lnTo>
                  <a:lnTo>
                    <a:pt x="54444" y="353250"/>
                  </a:lnTo>
                  <a:lnTo>
                    <a:pt x="54114" y="351878"/>
                  </a:lnTo>
                  <a:lnTo>
                    <a:pt x="55359" y="351536"/>
                  </a:lnTo>
                  <a:lnTo>
                    <a:pt x="56019" y="351459"/>
                  </a:lnTo>
                  <a:lnTo>
                    <a:pt x="56210" y="351967"/>
                  </a:lnTo>
                  <a:lnTo>
                    <a:pt x="56654" y="351459"/>
                  </a:lnTo>
                  <a:lnTo>
                    <a:pt x="59702" y="347954"/>
                  </a:lnTo>
                  <a:lnTo>
                    <a:pt x="60032" y="347586"/>
                  </a:lnTo>
                  <a:lnTo>
                    <a:pt x="60731" y="346773"/>
                  </a:lnTo>
                  <a:lnTo>
                    <a:pt x="60871" y="346621"/>
                  </a:lnTo>
                  <a:lnTo>
                    <a:pt x="61048" y="346417"/>
                  </a:lnTo>
                  <a:lnTo>
                    <a:pt x="60731" y="346544"/>
                  </a:lnTo>
                  <a:lnTo>
                    <a:pt x="60185" y="346494"/>
                  </a:lnTo>
                  <a:lnTo>
                    <a:pt x="59766" y="346544"/>
                  </a:lnTo>
                  <a:lnTo>
                    <a:pt x="59867" y="345998"/>
                  </a:lnTo>
                  <a:lnTo>
                    <a:pt x="59982" y="345249"/>
                  </a:lnTo>
                  <a:lnTo>
                    <a:pt x="60185" y="344792"/>
                  </a:lnTo>
                  <a:lnTo>
                    <a:pt x="60731" y="344855"/>
                  </a:lnTo>
                  <a:lnTo>
                    <a:pt x="61214" y="344792"/>
                  </a:lnTo>
                  <a:lnTo>
                    <a:pt x="61277" y="346163"/>
                  </a:lnTo>
                  <a:lnTo>
                    <a:pt x="62458" y="344792"/>
                  </a:lnTo>
                  <a:lnTo>
                    <a:pt x="74053" y="331495"/>
                  </a:lnTo>
                  <a:lnTo>
                    <a:pt x="79057" y="325767"/>
                  </a:lnTo>
                  <a:close/>
                </a:path>
                <a:path w="502285" h="388620">
                  <a:moveTo>
                    <a:pt x="94132" y="379945"/>
                  </a:moveTo>
                  <a:lnTo>
                    <a:pt x="93776" y="378371"/>
                  </a:lnTo>
                  <a:lnTo>
                    <a:pt x="93002" y="376936"/>
                  </a:lnTo>
                  <a:lnTo>
                    <a:pt x="91871" y="377545"/>
                  </a:lnTo>
                  <a:lnTo>
                    <a:pt x="91503" y="377774"/>
                  </a:lnTo>
                  <a:lnTo>
                    <a:pt x="91655" y="377939"/>
                  </a:lnTo>
                  <a:lnTo>
                    <a:pt x="91008" y="378142"/>
                  </a:lnTo>
                  <a:lnTo>
                    <a:pt x="90474" y="378599"/>
                  </a:lnTo>
                  <a:lnTo>
                    <a:pt x="90411" y="379056"/>
                  </a:lnTo>
                  <a:lnTo>
                    <a:pt x="90462" y="382943"/>
                  </a:lnTo>
                  <a:lnTo>
                    <a:pt x="89877" y="385521"/>
                  </a:lnTo>
                  <a:lnTo>
                    <a:pt x="88442" y="387896"/>
                  </a:lnTo>
                  <a:lnTo>
                    <a:pt x="87884" y="387273"/>
                  </a:lnTo>
                  <a:lnTo>
                    <a:pt x="88328" y="388023"/>
                  </a:lnTo>
                  <a:lnTo>
                    <a:pt x="91579" y="386994"/>
                  </a:lnTo>
                  <a:lnTo>
                    <a:pt x="91884" y="383717"/>
                  </a:lnTo>
                  <a:lnTo>
                    <a:pt x="94132" y="379945"/>
                  </a:lnTo>
                  <a:close/>
                </a:path>
                <a:path w="502285" h="388620">
                  <a:moveTo>
                    <a:pt x="101587" y="124472"/>
                  </a:moveTo>
                  <a:lnTo>
                    <a:pt x="101041" y="124739"/>
                  </a:lnTo>
                  <a:lnTo>
                    <a:pt x="100761" y="124866"/>
                  </a:lnTo>
                  <a:lnTo>
                    <a:pt x="100990" y="124879"/>
                  </a:lnTo>
                  <a:lnTo>
                    <a:pt x="101180" y="124891"/>
                  </a:lnTo>
                  <a:lnTo>
                    <a:pt x="101371" y="124917"/>
                  </a:lnTo>
                  <a:lnTo>
                    <a:pt x="101447" y="124764"/>
                  </a:lnTo>
                  <a:lnTo>
                    <a:pt x="101523" y="124637"/>
                  </a:lnTo>
                  <a:lnTo>
                    <a:pt x="101587" y="124472"/>
                  </a:lnTo>
                  <a:close/>
                </a:path>
                <a:path w="502285" h="388620">
                  <a:moveTo>
                    <a:pt x="129667" y="329679"/>
                  </a:moveTo>
                  <a:lnTo>
                    <a:pt x="129552" y="329920"/>
                  </a:lnTo>
                  <a:lnTo>
                    <a:pt x="129451" y="330149"/>
                  </a:lnTo>
                  <a:lnTo>
                    <a:pt x="129336" y="330403"/>
                  </a:lnTo>
                  <a:lnTo>
                    <a:pt x="129540" y="330352"/>
                  </a:lnTo>
                  <a:lnTo>
                    <a:pt x="129641" y="330225"/>
                  </a:lnTo>
                  <a:lnTo>
                    <a:pt x="129628" y="330009"/>
                  </a:lnTo>
                  <a:lnTo>
                    <a:pt x="129654" y="329793"/>
                  </a:lnTo>
                  <a:close/>
                </a:path>
                <a:path w="502285" h="388620">
                  <a:moveTo>
                    <a:pt x="154457" y="331673"/>
                  </a:moveTo>
                  <a:lnTo>
                    <a:pt x="154444" y="331533"/>
                  </a:lnTo>
                  <a:lnTo>
                    <a:pt x="154457" y="331673"/>
                  </a:lnTo>
                  <a:close/>
                </a:path>
                <a:path w="502285" h="388620">
                  <a:moveTo>
                    <a:pt x="171932" y="326974"/>
                  </a:moveTo>
                  <a:lnTo>
                    <a:pt x="171754" y="326885"/>
                  </a:lnTo>
                  <a:lnTo>
                    <a:pt x="171577" y="326898"/>
                  </a:lnTo>
                  <a:lnTo>
                    <a:pt x="171424" y="326885"/>
                  </a:lnTo>
                  <a:lnTo>
                    <a:pt x="171411" y="327012"/>
                  </a:lnTo>
                  <a:lnTo>
                    <a:pt x="171348" y="327240"/>
                  </a:lnTo>
                  <a:lnTo>
                    <a:pt x="171526" y="327342"/>
                  </a:lnTo>
                  <a:lnTo>
                    <a:pt x="171704" y="327329"/>
                  </a:lnTo>
                  <a:lnTo>
                    <a:pt x="171856" y="327355"/>
                  </a:lnTo>
                  <a:lnTo>
                    <a:pt x="171869" y="327215"/>
                  </a:lnTo>
                  <a:lnTo>
                    <a:pt x="171932" y="326974"/>
                  </a:lnTo>
                  <a:close/>
                </a:path>
                <a:path w="502285" h="388620">
                  <a:moveTo>
                    <a:pt x="177203" y="335775"/>
                  </a:moveTo>
                  <a:lnTo>
                    <a:pt x="176504" y="336054"/>
                  </a:lnTo>
                  <a:lnTo>
                    <a:pt x="176009" y="335775"/>
                  </a:lnTo>
                  <a:lnTo>
                    <a:pt x="175564" y="334441"/>
                  </a:lnTo>
                  <a:lnTo>
                    <a:pt x="175348" y="334606"/>
                  </a:lnTo>
                  <a:lnTo>
                    <a:pt x="174523" y="335470"/>
                  </a:lnTo>
                  <a:lnTo>
                    <a:pt x="174244" y="336105"/>
                  </a:lnTo>
                  <a:lnTo>
                    <a:pt x="173913" y="336689"/>
                  </a:lnTo>
                  <a:lnTo>
                    <a:pt x="174459" y="336778"/>
                  </a:lnTo>
                  <a:lnTo>
                    <a:pt x="175031" y="336981"/>
                  </a:lnTo>
                  <a:lnTo>
                    <a:pt x="176085" y="336562"/>
                  </a:lnTo>
                  <a:lnTo>
                    <a:pt x="176657" y="336181"/>
                  </a:lnTo>
                  <a:lnTo>
                    <a:pt x="177203" y="335775"/>
                  </a:lnTo>
                  <a:close/>
                </a:path>
                <a:path w="502285" h="388620">
                  <a:moveTo>
                    <a:pt x="185432" y="303009"/>
                  </a:moveTo>
                  <a:lnTo>
                    <a:pt x="185127" y="302463"/>
                  </a:lnTo>
                  <a:lnTo>
                    <a:pt x="184975" y="302183"/>
                  </a:lnTo>
                  <a:lnTo>
                    <a:pt x="184772" y="302399"/>
                  </a:lnTo>
                  <a:lnTo>
                    <a:pt x="184543" y="302615"/>
                  </a:lnTo>
                  <a:lnTo>
                    <a:pt x="184378" y="302882"/>
                  </a:lnTo>
                  <a:lnTo>
                    <a:pt x="184543" y="303276"/>
                  </a:lnTo>
                  <a:lnTo>
                    <a:pt x="184886" y="303225"/>
                  </a:lnTo>
                  <a:lnTo>
                    <a:pt x="185153" y="303098"/>
                  </a:lnTo>
                  <a:lnTo>
                    <a:pt x="185432" y="303009"/>
                  </a:lnTo>
                  <a:close/>
                </a:path>
                <a:path w="502285" h="388620">
                  <a:moveTo>
                    <a:pt x="188531" y="204965"/>
                  </a:moveTo>
                  <a:lnTo>
                    <a:pt x="188302" y="204749"/>
                  </a:lnTo>
                  <a:lnTo>
                    <a:pt x="187947" y="204901"/>
                  </a:lnTo>
                  <a:lnTo>
                    <a:pt x="187833" y="205028"/>
                  </a:lnTo>
                  <a:lnTo>
                    <a:pt x="188099" y="205346"/>
                  </a:lnTo>
                  <a:lnTo>
                    <a:pt x="188315" y="205257"/>
                  </a:lnTo>
                  <a:lnTo>
                    <a:pt x="188417" y="205079"/>
                  </a:lnTo>
                  <a:close/>
                </a:path>
                <a:path w="502285" h="388620">
                  <a:moveTo>
                    <a:pt x="189407" y="372821"/>
                  </a:moveTo>
                  <a:lnTo>
                    <a:pt x="188569" y="372872"/>
                  </a:lnTo>
                  <a:lnTo>
                    <a:pt x="187744" y="372922"/>
                  </a:lnTo>
                  <a:lnTo>
                    <a:pt x="186905" y="372973"/>
                  </a:lnTo>
                  <a:lnTo>
                    <a:pt x="186080" y="374675"/>
                  </a:lnTo>
                  <a:lnTo>
                    <a:pt x="185343" y="376313"/>
                  </a:lnTo>
                  <a:lnTo>
                    <a:pt x="185216" y="378167"/>
                  </a:lnTo>
                  <a:lnTo>
                    <a:pt x="189407" y="372821"/>
                  </a:lnTo>
                  <a:close/>
                </a:path>
                <a:path w="502285" h="388620">
                  <a:moveTo>
                    <a:pt x="195338" y="301942"/>
                  </a:moveTo>
                  <a:lnTo>
                    <a:pt x="195287" y="301040"/>
                  </a:lnTo>
                  <a:lnTo>
                    <a:pt x="194627" y="298577"/>
                  </a:lnTo>
                  <a:lnTo>
                    <a:pt x="194246" y="294868"/>
                  </a:lnTo>
                  <a:lnTo>
                    <a:pt x="192963" y="296329"/>
                  </a:lnTo>
                  <a:lnTo>
                    <a:pt x="191820" y="297865"/>
                  </a:lnTo>
                  <a:lnTo>
                    <a:pt x="191871" y="303009"/>
                  </a:lnTo>
                  <a:lnTo>
                    <a:pt x="191122" y="305498"/>
                  </a:lnTo>
                  <a:lnTo>
                    <a:pt x="187413" y="307200"/>
                  </a:lnTo>
                  <a:lnTo>
                    <a:pt x="187655" y="308241"/>
                  </a:lnTo>
                  <a:lnTo>
                    <a:pt x="188480" y="308762"/>
                  </a:lnTo>
                  <a:lnTo>
                    <a:pt x="191795" y="307886"/>
                  </a:lnTo>
                  <a:lnTo>
                    <a:pt x="192824" y="304634"/>
                  </a:lnTo>
                  <a:lnTo>
                    <a:pt x="194970" y="301828"/>
                  </a:lnTo>
                  <a:lnTo>
                    <a:pt x="195072" y="302577"/>
                  </a:lnTo>
                  <a:lnTo>
                    <a:pt x="195338" y="301942"/>
                  </a:lnTo>
                  <a:close/>
                </a:path>
                <a:path w="502285" h="388620">
                  <a:moveTo>
                    <a:pt x="195884" y="208038"/>
                  </a:moveTo>
                  <a:lnTo>
                    <a:pt x="195808" y="207911"/>
                  </a:lnTo>
                  <a:lnTo>
                    <a:pt x="195884" y="208038"/>
                  </a:lnTo>
                  <a:close/>
                </a:path>
                <a:path w="502285" h="388620">
                  <a:moveTo>
                    <a:pt x="196545" y="210794"/>
                  </a:moveTo>
                  <a:lnTo>
                    <a:pt x="195757" y="208013"/>
                  </a:lnTo>
                  <a:lnTo>
                    <a:pt x="195376" y="208775"/>
                  </a:lnTo>
                  <a:lnTo>
                    <a:pt x="194894" y="209435"/>
                  </a:lnTo>
                  <a:lnTo>
                    <a:pt x="194348" y="210019"/>
                  </a:lnTo>
                  <a:lnTo>
                    <a:pt x="194729" y="210019"/>
                  </a:lnTo>
                  <a:lnTo>
                    <a:pt x="195414" y="210045"/>
                  </a:lnTo>
                  <a:lnTo>
                    <a:pt x="195999" y="210261"/>
                  </a:lnTo>
                  <a:lnTo>
                    <a:pt x="196519" y="210820"/>
                  </a:lnTo>
                  <a:close/>
                </a:path>
                <a:path w="502285" h="388620">
                  <a:moveTo>
                    <a:pt x="197929" y="291439"/>
                  </a:moveTo>
                  <a:lnTo>
                    <a:pt x="197294" y="291528"/>
                  </a:lnTo>
                  <a:lnTo>
                    <a:pt x="196748" y="291833"/>
                  </a:lnTo>
                  <a:lnTo>
                    <a:pt x="196380" y="292354"/>
                  </a:lnTo>
                  <a:lnTo>
                    <a:pt x="196176" y="292633"/>
                  </a:lnTo>
                  <a:lnTo>
                    <a:pt x="195961" y="292912"/>
                  </a:lnTo>
                  <a:lnTo>
                    <a:pt x="195732" y="293179"/>
                  </a:lnTo>
                  <a:lnTo>
                    <a:pt x="197929" y="291439"/>
                  </a:lnTo>
                  <a:close/>
                </a:path>
                <a:path w="502285" h="388620">
                  <a:moveTo>
                    <a:pt x="200494" y="179514"/>
                  </a:moveTo>
                  <a:lnTo>
                    <a:pt x="199618" y="177812"/>
                  </a:lnTo>
                  <a:lnTo>
                    <a:pt x="199034" y="176123"/>
                  </a:lnTo>
                  <a:lnTo>
                    <a:pt x="196303" y="175399"/>
                  </a:lnTo>
                  <a:lnTo>
                    <a:pt x="196202" y="175615"/>
                  </a:lnTo>
                  <a:lnTo>
                    <a:pt x="195973" y="176022"/>
                  </a:lnTo>
                  <a:lnTo>
                    <a:pt x="196824" y="177939"/>
                  </a:lnTo>
                  <a:lnTo>
                    <a:pt x="197802" y="179768"/>
                  </a:lnTo>
                  <a:lnTo>
                    <a:pt x="199237" y="181241"/>
                  </a:lnTo>
                  <a:lnTo>
                    <a:pt x="200494" y="179514"/>
                  </a:lnTo>
                  <a:close/>
                </a:path>
                <a:path w="502285" h="388620">
                  <a:moveTo>
                    <a:pt x="202628" y="202311"/>
                  </a:moveTo>
                  <a:lnTo>
                    <a:pt x="200571" y="201688"/>
                  </a:lnTo>
                  <a:lnTo>
                    <a:pt x="198450" y="201193"/>
                  </a:lnTo>
                  <a:lnTo>
                    <a:pt x="196456" y="200380"/>
                  </a:lnTo>
                  <a:lnTo>
                    <a:pt x="195961" y="200647"/>
                  </a:lnTo>
                  <a:lnTo>
                    <a:pt x="195414" y="200520"/>
                  </a:lnTo>
                  <a:lnTo>
                    <a:pt x="193814" y="200977"/>
                  </a:lnTo>
                  <a:lnTo>
                    <a:pt x="192519" y="201396"/>
                  </a:lnTo>
                  <a:lnTo>
                    <a:pt x="192379" y="202692"/>
                  </a:lnTo>
                  <a:lnTo>
                    <a:pt x="192278" y="203682"/>
                  </a:lnTo>
                  <a:lnTo>
                    <a:pt x="192874" y="204736"/>
                  </a:lnTo>
                  <a:lnTo>
                    <a:pt x="193217" y="205930"/>
                  </a:lnTo>
                  <a:lnTo>
                    <a:pt x="193852" y="205422"/>
                  </a:lnTo>
                  <a:lnTo>
                    <a:pt x="194221" y="205257"/>
                  </a:lnTo>
                  <a:lnTo>
                    <a:pt x="196494" y="201714"/>
                  </a:lnTo>
                  <a:lnTo>
                    <a:pt x="196723" y="201688"/>
                  </a:lnTo>
                  <a:lnTo>
                    <a:pt x="199453" y="204787"/>
                  </a:lnTo>
                  <a:lnTo>
                    <a:pt x="199796" y="204965"/>
                  </a:lnTo>
                  <a:lnTo>
                    <a:pt x="200609" y="205574"/>
                  </a:lnTo>
                  <a:lnTo>
                    <a:pt x="200787" y="205409"/>
                  </a:lnTo>
                  <a:lnTo>
                    <a:pt x="201117" y="205079"/>
                  </a:lnTo>
                  <a:lnTo>
                    <a:pt x="200850" y="205054"/>
                  </a:lnTo>
                  <a:lnTo>
                    <a:pt x="200939" y="204901"/>
                  </a:lnTo>
                  <a:lnTo>
                    <a:pt x="200990" y="204673"/>
                  </a:lnTo>
                  <a:lnTo>
                    <a:pt x="201295" y="204520"/>
                  </a:lnTo>
                  <a:lnTo>
                    <a:pt x="201676" y="204419"/>
                  </a:lnTo>
                  <a:lnTo>
                    <a:pt x="202184" y="203720"/>
                  </a:lnTo>
                  <a:lnTo>
                    <a:pt x="202476" y="203022"/>
                  </a:lnTo>
                  <a:lnTo>
                    <a:pt x="202628" y="202311"/>
                  </a:lnTo>
                  <a:close/>
                </a:path>
                <a:path w="502285" h="388620">
                  <a:moveTo>
                    <a:pt x="204800" y="296075"/>
                  </a:moveTo>
                  <a:lnTo>
                    <a:pt x="203276" y="296189"/>
                  </a:lnTo>
                  <a:lnTo>
                    <a:pt x="202526" y="296265"/>
                  </a:lnTo>
                  <a:lnTo>
                    <a:pt x="202844" y="296748"/>
                  </a:lnTo>
                  <a:lnTo>
                    <a:pt x="203238" y="297192"/>
                  </a:lnTo>
                  <a:lnTo>
                    <a:pt x="203708" y="297599"/>
                  </a:lnTo>
                  <a:lnTo>
                    <a:pt x="203962" y="297395"/>
                  </a:lnTo>
                  <a:lnTo>
                    <a:pt x="204101" y="297408"/>
                  </a:lnTo>
                  <a:lnTo>
                    <a:pt x="204558" y="296532"/>
                  </a:lnTo>
                  <a:lnTo>
                    <a:pt x="204800" y="296075"/>
                  </a:lnTo>
                  <a:close/>
                </a:path>
                <a:path w="502285" h="388620">
                  <a:moveTo>
                    <a:pt x="205689" y="181089"/>
                  </a:moveTo>
                  <a:lnTo>
                    <a:pt x="205651" y="180911"/>
                  </a:lnTo>
                  <a:lnTo>
                    <a:pt x="205613" y="180759"/>
                  </a:lnTo>
                  <a:lnTo>
                    <a:pt x="205574" y="180594"/>
                  </a:lnTo>
                  <a:lnTo>
                    <a:pt x="204965" y="180657"/>
                  </a:lnTo>
                  <a:lnTo>
                    <a:pt x="204673" y="180670"/>
                  </a:lnTo>
                  <a:lnTo>
                    <a:pt x="204724" y="180822"/>
                  </a:lnTo>
                  <a:lnTo>
                    <a:pt x="204749" y="181114"/>
                  </a:lnTo>
                  <a:lnTo>
                    <a:pt x="205105" y="181152"/>
                  </a:lnTo>
                  <a:lnTo>
                    <a:pt x="205397" y="181102"/>
                  </a:lnTo>
                  <a:lnTo>
                    <a:pt x="205689" y="181089"/>
                  </a:lnTo>
                  <a:close/>
                </a:path>
                <a:path w="502285" h="388620">
                  <a:moveTo>
                    <a:pt x="212064" y="343979"/>
                  </a:moveTo>
                  <a:lnTo>
                    <a:pt x="209969" y="343141"/>
                  </a:lnTo>
                  <a:lnTo>
                    <a:pt x="207365" y="343750"/>
                  </a:lnTo>
                  <a:lnTo>
                    <a:pt x="205066" y="344017"/>
                  </a:lnTo>
                  <a:lnTo>
                    <a:pt x="204749" y="344398"/>
                  </a:lnTo>
                  <a:lnTo>
                    <a:pt x="202869" y="345719"/>
                  </a:lnTo>
                  <a:lnTo>
                    <a:pt x="202044" y="347154"/>
                  </a:lnTo>
                  <a:lnTo>
                    <a:pt x="201472" y="349745"/>
                  </a:lnTo>
                  <a:lnTo>
                    <a:pt x="201155" y="350583"/>
                  </a:lnTo>
                  <a:lnTo>
                    <a:pt x="201498" y="354901"/>
                  </a:lnTo>
                  <a:lnTo>
                    <a:pt x="198818" y="354711"/>
                  </a:lnTo>
                  <a:lnTo>
                    <a:pt x="197510" y="354711"/>
                  </a:lnTo>
                  <a:lnTo>
                    <a:pt x="196735" y="355180"/>
                  </a:lnTo>
                  <a:lnTo>
                    <a:pt x="196316" y="355384"/>
                  </a:lnTo>
                  <a:lnTo>
                    <a:pt x="195897" y="354749"/>
                  </a:lnTo>
                  <a:lnTo>
                    <a:pt x="192709" y="354952"/>
                  </a:lnTo>
                  <a:lnTo>
                    <a:pt x="189788" y="355930"/>
                  </a:lnTo>
                  <a:lnTo>
                    <a:pt x="187540" y="359029"/>
                  </a:lnTo>
                  <a:lnTo>
                    <a:pt x="190347" y="365772"/>
                  </a:lnTo>
                  <a:lnTo>
                    <a:pt x="187680" y="367360"/>
                  </a:lnTo>
                  <a:lnTo>
                    <a:pt x="187909" y="369163"/>
                  </a:lnTo>
                  <a:lnTo>
                    <a:pt x="189979" y="369976"/>
                  </a:lnTo>
                  <a:lnTo>
                    <a:pt x="190195" y="371817"/>
                  </a:lnTo>
                  <a:lnTo>
                    <a:pt x="203809" y="354495"/>
                  </a:lnTo>
                  <a:lnTo>
                    <a:pt x="205828" y="354622"/>
                  </a:lnTo>
                  <a:lnTo>
                    <a:pt x="206070" y="355104"/>
                  </a:lnTo>
                  <a:lnTo>
                    <a:pt x="206298" y="355307"/>
                  </a:lnTo>
                  <a:lnTo>
                    <a:pt x="206324" y="356895"/>
                  </a:lnTo>
                  <a:lnTo>
                    <a:pt x="203682" y="358063"/>
                  </a:lnTo>
                  <a:lnTo>
                    <a:pt x="205600" y="359956"/>
                  </a:lnTo>
                  <a:lnTo>
                    <a:pt x="207441" y="359270"/>
                  </a:lnTo>
                  <a:lnTo>
                    <a:pt x="206705" y="359143"/>
                  </a:lnTo>
                  <a:lnTo>
                    <a:pt x="206349" y="358952"/>
                  </a:lnTo>
                  <a:lnTo>
                    <a:pt x="206248" y="357632"/>
                  </a:lnTo>
                  <a:lnTo>
                    <a:pt x="206400" y="356539"/>
                  </a:lnTo>
                  <a:lnTo>
                    <a:pt x="206819" y="355650"/>
                  </a:lnTo>
                  <a:lnTo>
                    <a:pt x="206844" y="354926"/>
                  </a:lnTo>
                  <a:lnTo>
                    <a:pt x="206806" y="354634"/>
                  </a:lnTo>
                  <a:lnTo>
                    <a:pt x="207264" y="354342"/>
                  </a:lnTo>
                  <a:lnTo>
                    <a:pt x="208216" y="354076"/>
                  </a:lnTo>
                  <a:lnTo>
                    <a:pt x="208673" y="353796"/>
                  </a:lnTo>
                  <a:lnTo>
                    <a:pt x="209207" y="353555"/>
                  </a:lnTo>
                  <a:lnTo>
                    <a:pt x="210007" y="353352"/>
                  </a:lnTo>
                  <a:lnTo>
                    <a:pt x="208292" y="353148"/>
                  </a:lnTo>
                  <a:lnTo>
                    <a:pt x="207289" y="352247"/>
                  </a:lnTo>
                  <a:lnTo>
                    <a:pt x="206489" y="351078"/>
                  </a:lnTo>
                  <a:lnTo>
                    <a:pt x="212064" y="343979"/>
                  </a:lnTo>
                  <a:close/>
                </a:path>
                <a:path w="502285" h="388620">
                  <a:moveTo>
                    <a:pt x="212496" y="133578"/>
                  </a:moveTo>
                  <a:lnTo>
                    <a:pt x="212356" y="133578"/>
                  </a:lnTo>
                  <a:lnTo>
                    <a:pt x="212496" y="133578"/>
                  </a:lnTo>
                  <a:close/>
                </a:path>
                <a:path w="502285" h="388620">
                  <a:moveTo>
                    <a:pt x="212509" y="274599"/>
                  </a:moveTo>
                  <a:lnTo>
                    <a:pt x="212331" y="274764"/>
                  </a:lnTo>
                  <a:lnTo>
                    <a:pt x="212153" y="274904"/>
                  </a:lnTo>
                  <a:lnTo>
                    <a:pt x="211988" y="275056"/>
                  </a:lnTo>
                  <a:lnTo>
                    <a:pt x="212140" y="275310"/>
                  </a:lnTo>
                  <a:lnTo>
                    <a:pt x="212318" y="275145"/>
                  </a:lnTo>
                  <a:lnTo>
                    <a:pt x="212420" y="274878"/>
                  </a:lnTo>
                  <a:lnTo>
                    <a:pt x="212509" y="274599"/>
                  </a:lnTo>
                  <a:close/>
                </a:path>
                <a:path w="502285" h="388620">
                  <a:moveTo>
                    <a:pt x="213080" y="274205"/>
                  </a:moveTo>
                  <a:lnTo>
                    <a:pt x="212661" y="274218"/>
                  </a:lnTo>
                  <a:lnTo>
                    <a:pt x="212509" y="274599"/>
                  </a:lnTo>
                  <a:lnTo>
                    <a:pt x="212674" y="274472"/>
                  </a:lnTo>
                  <a:lnTo>
                    <a:pt x="212686" y="274256"/>
                  </a:lnTo>
                  <a:lnTo>
                    <a:pt x="212966" y="274256"/>
                  </a:lnTo>
                  <a:close/>
                </a:path>
                <a:path w="502285" h="388620">
                  <a:moveTo>
                    <a:pt x="215392" y="273011"/>
                  </a:moveTo>
                  <a:lnTo>
                    <a:pt x="214312" y="273570"/>
                  </a:lnTo>
                  <a:lnTo>
                    <a:pt x="213652" y="273900"/>
                  </a:lnTo>
                  <a:lnTo>
                    <a:pt x="213080" y="274205"/>
                  </a:lnTo>
                  <a:lnTo>
                    <a:pt x="213779" y="274231"/>
                  </a:lnTo>
                  <a:lnTo>
                    <a:pt x="214566" y="274294"/>
                  </a:lnTo>
                  <a:lnTo>
                    <a:pt x="215392" y="273011"/>
                  </a:lnTo>
                  <a:close/>
                </a:path>
                <a:path w="502285" h="388620">
                  <a:moveTo>
                    <a:pt x="215836" y="134048"/>
                  </a:moveTo>
                  <a:lnTo>
                    <a:pt x="215011" y="133692"/>
                  </a:lnTo>
                  <a:lnTo>
                    <a:pt x="214617" y="133477"/>
                  </a:lnTo>
                  <a:lnTo>
                    <a:pt x="214350" y="133337"/>
                  </a:lnTo>
                  <a:lnTo>
                    <a:pt x="214083" y="133210"/>
                  </a:lnTo>
                  <a:lnTo>
                    <a:pt x="213804" y="133108"/>
                  </a:lnTo>
                  <a:lnTo>
                    <a:pt x="212496" y="133578"/>
                  </a:lnTo>
                  <a:lnTo>
                    <a:pt x="212788" y="134048"/>
                  </a:lnTo>
                  <a:lnTo>
                    <a:pt x="213017" y="134518"/>
                  </a:lnTo>
                  <a:lnTo>
                    <a:pt x="213309" y="134962"/>
                  </a:lnTo>
                  <a:lnTo>
                    <a:pt x="213791" y="135737"/>
                  </a:lnTo>
                  <a:lnTo>
                    <a:pt x="214579" y="135991"/>
                  </a:lnTo>
                  <a:lnTo>
                    <a:pt x="215201" y="135407"/>
                  </a:lnTo>
                  <a:lnTo>
                    <a:pt x="215519" y="135102"/>
                  </a:lnTo>
                  <a:lnTo>
                    <a:pt x="215773" y="134531"/>
                  </a:lnTo>
                  <a:lnTo>
                    <a:pt x="215836" y="134048"/>
                  </a:lnTo>
                  <a:close/>
                </a:path>
                <a:path w="502285" h="388620">
                  <a:moveTo>
                    <a:pt x="223405" y="317627"/>
                  </a:moveTo>
                  <a:lnTo>
                    <a:pt x="223253" y="317652"/>
                  </a:lnTo>
                  <a:lnTo>
                    <a:pt x="222859" y="317665"/>
                  </a:lnTo>
                  <a:lnTo>
                    <a:pt x="222288" y="317627"/>
                  </a:lnTo>
                  <a:lnTo>
                    <a:pt x="221932" y="317677"/>
                  </a:lnTo>
                  <a:lnTo>
                    <a:pt x="220129" y="320395"/>
                  </a:lnTo>
                  <a:lnTo>
                    <a:pt x="219976" y="320649"/>
                  </a:lnTo>
                  <a:lnTo>
                    <a:pt x="220230" y="321195"/>
                  </a:lnTo>
                  <a:lnTo>
                    <a:pt x="220408" y="321398"/>
                  </a:lnTo>
                  <a:lnTo>
                    <a:pt x="222021" y="320624"/>
                  </a:lnTo>
                  <a:lnTo>
                    <a:pt x="221932" y="318389"/>
                  </a:lnTo>
                  <a:lnTo>
                    <a:pt x="223405" y="317627"/>
                  </a:lnTo>
                  <a:close/>
                </a:path>
                <a:path w="502285" h="388620">
                  <a:moveTo>
                    <a:pt x="223748" y="262763"/>
                  </a:moveTo>
                  <a:lnTo>
                    <a:pt x="223558" y="262420"/>
                  </a:lnTo>
                  <a:lnTo>
                    <a:pt x="223227" y="262432"/>
                  </a:lnTo>
                  <a:lnTo>
                    <a:pt x="222961" y="262547"/>
                  </a:lnTo>
                  <a:lnTo>
                    <a:pt x="222707" y="262623"/>
                  </a:lnTo>
                  <a:lnTo>
                    <a:pt x="222973" y="263144"/>
                  </a:lnTo>
                  <a:lnTo>
                    <a:pt x="223113" y="263398"/>
                  </a:lnTo>
                  <a:lnTo>
                    <a:pt x="223316" y="263207"/>
                  </a:lnTo>
                  <a:lnTo>
                    <a:pt x="223545" y="263055"/>
                  </a:lnTo>
                  <a:lnTo>
                    <a:pt x="223697" y="262826"/>
                  </a:lnTo>
                  <a:close/>
                </a:path>
                <a:path w="502285" h="388620">
                  <a:moveTo>
                    <a:pt x="225209" y="306743"/>
                  </a:moveTo>
                  <a:lnTo>
                    <a:pt x="224955" y="306451"/>
                  </a:lnTo>
                  <a:lnTo>
                    <a:pt x="224777" y="306844"/>
                  </a:lnTo>
                  <a:lnTo>
                    <a:pt x="225209" y="306743"/>
                  </a:lnTo>
                  <a:close/>
                </a:path>
                <a:path w="502285" h="388620">
                  <a:moveTo>
                    <a:pt x="230035" y="295160"/>
                  </a:moveTo>
                  <a:close/>
                </a:path>
                <a:path w="502285" h="388620">
                  <a:moveTo>
                    <a:pt x="239966" y="218643"/>
                  </a:moveTo>
                  <a:lnTo>
                    <a:pt x="239826" y="218630"/>
                  </a:lnTo>
                  <a:lnTo>
                    <a:pt x="239864" y="218821"/>
                  </a:lnTo>
                  <a:lnTo>
                    <a:pt x="239966" y="218643"/>
                  </a:lnTo>
                  <a:close/>
                </a:path>
                <a:path w="502285" h="388620">
                  <a:moveTo>
                    <a:pt x="240245" y="310680"/>
                  </a:moveTo>
                  <a:lnTo>
                    <a:pt x="237731" y="310642"/>
                  </a:lnTo>
                  <a:lnTo>
                    <a:pt x="235292" y="313283"/>
                  </a:lnTo>
                  <a:lnTo>
                    <a:pt x="233997" y="309054"/>
                  </a:lnTo>
                  <a:lnTo>
                    <a:pt x="232283" y="311429"/>
                  </a:lnTo>
                  <a:lnTo>
                    <a:pt x="234873" y="313956"/>
                  </a:lnTo>
                  <a:lnTo>
                    <a:pt x="228904" y="316560"/>
                  </a:lnTo>
                  <a:lnTo>
                    <a:pt x="228485" y="316230"/>
                  </a:lnTo>
                  <a:lnTo>
                    <a:pt x="228066" y="315569"/>
                  </a:lnTo>
                  <a:lnTo>
                    <a:pt x="228269" y="314617"/>
                  </a:lnTo>
                  <a:lnTo>
                    <a:pt x="228727" y="313499"/>
                  </a:lnTo>
                  <a:lnTo>
                    <a:pt x="229362" y="313194"/>
                  </a:lnTo>
                  <a:lnTo>
                    <a:pt x="229997" y="312648"/>
                  </a:lnTo>
                  <a:lnTo>
                    <a:pt x="228981" y="312115"/>
                  </a:lnTo>
                  <a:lnTo>
                    <a:pt x="228384" y="311340"/>
                  </a:lnTo>
                  <a:lnTo>
                    <a:pt x="227939" y="310464"/>
                  </a:lnTo>
                  <a:lnTo>
                    <a:pt x="226402" y="311734"/>
                  </a:lnTo>
                  <a:lnTo>
                    <a:pt x="224650" y="313296"/>
                  </a:lnTo>
                  <a:lnTo>
                    <a:pt x="225475" y="316865"/>
                  </a:lnTo>
                  <a:lnTo>
                    <a:pt x="224650" y="317411"/>
                  </a:lnTo>
                  <a:lnTo>
                    <a:pt x="223710" y="317576"/>
                  </a:lnTo>
                  <a:lnTo>
                    <a:pt x="225526" y="319582"/>
                  </a:lnTo>
                  <a:lnTo>
                    <a:pt x="222097" y="320560"/>
                  </a:lnTo>
                  <a:lnTo>
                    <a:pt x="224294" y="324065"/>
                  </a:lnTo>
                  <a:lnTo>
                    <a:pt x="225450" y="324840"/>
                  </a:lnTo>
                  <a:lnTo>
                    <a:pt x="226796" y="325208"/>
                  </a:lnTo>
                  <a:lnTo>
                    <a:pt x="229704" y="321513"/>
                  </a:lnTo>
                  <a:lnTo>
                    <a:pt x="229323" y="321030"/>
                  </a:lnTo>
                  <a:lnTo>
                    <a:pt x="229108" y="320408"/>
                  </a:lnTo>
                  <a:lnTo>
                    <a:pt x="229146" y="319582"/>
                  </a:lnTo>
                  <a:lnTo>
                    <a:pt x="230174" y="318287"/>
                  </a:lnTo>
                  <a:lnTo>
                    <a:pt x="231051" y="316661"/>
                  </a:lnTo>
                  <a:lnTo>
                    <a:pt x="232384" y="315645"/>
                  </a:lnTo>
                  <a:lnTo>
                    <a:pt x="233718" y="314629"/>
                  </a:lnTo>
                  <a:lnTo>
                    <a:pt x="235585" y="314337"/>
                  </a:lnTo>
                  <a:lnTo>
                    <a:pt x="237426" y="313283"/>
                  </a:lnTo>
                  <a:lnTo>
                    <a:pt x="238099" y="312788"/>
                  </a:lnTo>
                  <a:lnTo>
                    <a:pt x="237274" y="312102"/>
                  </a:lnTo>
                  <a:lnTo>
                    <a:pt x="237909" y="310997"/>
                  </a:lnTo>
                  <a:lnTo>
                    <a:pt x="238467" y="311150"/>
                  </a:lnTo>
                  <a:lnTo>
                    <a:pt x="239077" y="311251"/>
                  </a:lnTo>
                  <a:lnTo>
                    <a:pt x="239623" y="311429"/>
                  </a:lnTo>
                  <a:lnTo>
                    <a:pt x="240195" y="310781"/>
                  </a:lnTo>
                  <a:close/>
                </a:path>
                <a:path w="502285" h="388620">
                  <a:moveTo>
                    <a:pt x="240271" y="315658"/>
                  </a:moveTo>
                  <a:lnTo>
                    <a:pt x="240131" y="315302"/>
                  </a:lnTo>
                  <a:lnTo>
                    <a:pt x="240055" y="315125"/>
                  </a:lnTo>
                  <a:lnTo>
                    <a:pt x="235813" y="317957"/>
                  </a:lnTo>
                  <a:lnTo>
                    <a:pt x="233959" y="319201"/>
                  </a:lnTo>
                  <a:lnTo>
                    <a:pt x="235178" y="320103"/>
                  </a:lnTo>
                  <a:lnTo>
                    <a:pt x="235000" y="321741"/>
                  </a:lnTo>
                  <a:lnTo>
                    <a:pt x="237020" y="321602"/>
                  </a:lnTo>
                  <a:lnTo>
                    <a:pt x="237286" y="321424"/>
                  </a:lnTo>
                  <a:lnTo>
                    <a:pt x="238036" y="320065"/>
                  </a:lnTo>
                  <a:lnTo>
                    <a:pt x="239674" y="316826"/>
                  </a:lnTo>
                  <a:lnTo>
                    <a:pt x="238594" y="316357"/>
                  </a:lnTo>
                  <a:lnTo>
                    <a:pt x="239674" y="315963"/>
                  </a:lnTo>
                  <a:lnTo>
                    <a:pt x="240195" y="315785"/>
                  </a:lnTo>
                  <a:lnTo>
                    <a:pt x="240271" y="315658"/>
                  </a:lnTo>
                  <a:close/>
                </a:path>
                <a:path w="502285" h="388620">
                  <a:moveTo>
                    <a:pt x="241871" y="271462"/>
                  </a:moveTo>
                  <a:lnTo>
                    <a:pt x="240842" y="270281"/>
                  </a:lnTo>
                  <a:lnTo>
                    <a:pt x="240055" y="269608"/>
                  </a:lnTo>
                  <a:lnTo>
                    <a:pt x="239280" y="270459"/>
                  </a:lnTo>
                  <a:lnTo>
                    <a:pt x="238480" y="270852"/>
                  </a:lnTo>
                  <a:lnTo>
                    <a:pt x="237667" y="270954"/>
                  </a:lnTo>
                  <a:lnTo>
                    <a:pt x="239712" y="269354"/>
                  </a:lnTo>
                  <a:lnTo>
                    <a:pt x="238696" y="268554"/>
                  </a:lnTo>
                  <a:lnTo>
                    <a:pt x="237604" y="267817"/>
                  </a:lnTo>
                  <a:lnTo>
                    <a:pt x="236550" y="267017"/>
                  </a:lnTo>
                  <a:lnTo>
                    <a:pt x="236334" y="266242"/>
                  </a:lnTo>
                  <a:lnTo>
                    <a:pt x="229031" y="270217"/>
                  </a:lnTo>
                  <a:lnTo>
                    <a:pt x="229196" y="270471"/>
                  </a:lnTo>
                  <a:lnTo>
                    <a:pt x="227418" y="272110"/>
                  </a:lnTo>
                  <a:lnTo>
                    <a:pt x="226301" y="271703"/>
                  </a:lnTo>
                  <a:lnTo>
                    <a:pt x="202031" y="284924"/>
                  </a:lnTo>
                  <a:lnTo>
                    <a:pt x="202971" y="286232"/>
                  </a:lnTo>
                  <a:lnTo>
                    <a:pt x="200596" y="287451"/>
                  </a:lnTo>
                  <a:lnTo>
                    <a:pt x="202730" y="288709"/>
                  </a:lnTo>
                  <a:lnTo>
                    <a:pt x="203619" y="288594"/>
                  </a:lnTo>
                  <a:lnTo>
                    <a:pt x="205041" y="288658"/>
                  </a:lnTo>
                  <a:lnTo>
                    <a:pt x="207454" y="287693"/>
                  </a:lnTo>
                  <a:lnTo>
                    <a:pt x="207492" y="286245"/>
                  </a:lnTo>
                  <a:lnTo>
                    <a:pt x="207670" y="284848"/>
                  </a:lnTo>
                  <a:lnTo>
                    <a:pt x="208038" y="283464"/>
                  </a:lnTo>
                  <a:lnTo>
                    <a:pt x="214287" y="278549"/>
                  </a:lnTo>
                  <a:lnTo>
                    <a:pt x="215900" y="279069"/>
                  </a:lnTo>
                  <a:lnTo>
                    <a:pt x="216509" y="282676"/>
                  </a:lnTo>
                  <a:lnTo>
                    <a:pt x="216115" y="284276"/>
                  </a:lnTo>
                  <a:lnTo>
                    <a:pt x="219379" y="284988"/>
                  </a:lnTo>
                  <a:lnTo>
                    <a:pt x="221005" y="285280"/>
                  </a:lnTo>
                  <a:lnTo>
                    <a:pt x="221691" y="284124"/>
                  </a:lnTo>
                  <a:lnTo>
                    <a:pt x="221945" y="283476"/>
                  </a:lnTo>
                  <a:lnTo>
                    <a:pt x="221780" y="283425"/>
                  </a:lnTo>
                  <a:lnTo>
                    <a:pt x="225056" y="280847"/>
                  </a:lnTo>
                  <a:lnTo>
                    <a:pt x="225171" y="279361"/>
                  </a:lnTo>
                  <a:lnTo>
                    <a:pt x="230035" y="276860"/>
                  </a:lnTo>
                  <a:lnTo>
                    <a:pt x="228663" y="275145"/>
                  </a:lnTo>
                  <a:lnTo>
                    <a:pt x="229260" y="274205"/>
                  </a:lnTo>
                  <a:lnTo>
                    <a:pt x="232346" y="271780"/>
                  </a:lnTo>
                  <a:lnTo>
                    <a:pt x="235648" y="271475"/>
                  </a:lnTo>
                  <a:lnTo>
                    <a:pt x="240157" y="271602"/>
                  </a:lnTo>
                  <a:lnTo>
                    <a:pt x="241871" y="271462"/>
                  </a:lnTo>
                  <a:close/>
                </a:path>
                <a:path w="502285" h="388620">
                  <a:moveTo>
                    <a:pt x="262521" y="168656"/>
                  </a:moveTo>
                  <a:lnTo>
                    <a:pt x="262382" y="168732"/>
                  </a:lnTo>
                  <a:lnTo>
                    <a:pt x="262394" y="168871"/>
                  </a:lnTo>
                  <a:lnTo>
                    <a:pt x="262483" y="168744"/>
                  </a:lnTo>
                  <a:close/>
                </a:path>
                <a:path w="502285" h="388620">
                  <a:moveTo>
                    <a:pt x="330555" y="169011"/>
                  </a:moveTo>
                  <a:lnTo>
                    <a:pt x="330339" y="168986"/>
                  </a:lnTo>
                  <a:lnTo>
                    <a:pt x="330327" y="169113"/>
                  </a:lnTo>
                  <a:lnTo>
                    <a:pt x="330555" y="169011"/>
                  </a:lnTo>
                  <a:close/>
                </a:path>
                <a:path w="502285" h="388620">
                  <a:moveTo>
                    <a:pt x="331927" y="167322"/>
                  </a:moveTo>
                  <a:lnTo>
                    <a:pt x="331508" y="167906"/>
                  </a:lnTo>
                  <a:lnTo>
                    <a:pt x="331025" y="168452"/>
                  </a:lnTo>
                  <a:lnTo>
                    <a:pt x="330555" y="169011"/>
                  </a:lnTo>
                  <a:lnTo>
                    <a:pt x="330695" y="169049"/>
                  </a:lnTo>
                  <a:lnTo>
                    <a:pt x="331152" y="168795"/>
                  </a:lnTo>
                  <a:lnTo>
                    <a:pt x="331444" y="168287"/>
                  </a:lnTo>
                  <a:lnTo>
                    <a:pt x="331927" y="167322"/>
                  </a:lnTo>
                  <a:close/>
                </a:path>
                <a:path w="502285" h="388620">
                  <a:moveTo>
                    <a:pt x="333540" y="182410"/>
                  </a:moveTo>
                  <a:lnTo>
                    <a:pt x="333006" y="181343"/>
                  </a:lnTo>
                  <a:lnTo>
                    <a:pt x="332536" y="180263"/>
                  </a:lnTo>
                  <a:lnTo>
                    <a:pt x="331863" y="180441"/>
                  </a:lnTo>
                  <a:lnTo>
                    <a:pt x="331520" y="180492"/>
                  </a:lnTo>
                  <a:lnTo>
                    <a:pt x="330530" y="180632"/>
                  </a:lnTo>
                  <a:lnTo>
                    <a:pt x="329857" y="180759"/>
                  </a:lnTo>
                  <a:lnTo>
                    <a:pt x="329285" y="180822"/>
                  </a:lnTo>
                  <a:lnTo>
                    <a:pt x="329412" y="181254"/>
                  </a:lnTo>
                  <a:lnTo>
                    <a:pt x="329628" y="181737"/>
                  </a:lnTo>
                  <a:lnTo>
                    <a:pt x="329717" y="182232"/>
                  </a:lnTo>
                  <a:lnTo>
                    <a:pt x="330022" y="183134"/>
                  </a:lnTo>
                  <a:lnTo>
                    <a:pt x="330962" y="183654"/>
                  </a:lnTo>
                  <a:lnTo>
                    <a:pt x="331635" y="184365"/>
                  </a:lnTo>
                  <a:lnTo>
                    <a:pt x="332219" y="185153"/>
                  </a:lnTo>
                  <a:lnTo>
                    <a:pt x="332867" y="184886"/>
                  </a:lnTo>
                  <a:lnTo>
                    <a:pt x="333171" y="184772"/>
                  </a:lnTo>
                  <a:lnTo>
                    <a:pt x="333286" y="184327"/>
                  </a:lnTo>
                  <a:lnTo>
                    <a:pt x="333375" y="183870"/>
                  </a:lnTo>
                  <a:lnTo>
                    <a:pt x="333540" y="182410"/>
                  </a:lnTo>
                  <a:close/>
                </a:path>
                <a:path w="502285" h="388620">
                  <a:moveTo>
                    <a:pt x="358406" y="190881"/>
                  </a:moveTo>
                  <a:lnTo>
                    <a:pt x="354685" y="186702"/>
                  </a:lnTo>
                  <a:lnTo>
                    <a:pt x="354190" y="187312"/>
                  </a:lnTo>
                  <a:lnTo>
                    <a:pt x="353720" y="187947"/>
                  </a:lnTo>
                  <a:lnTo>
                    <a:pt x="353301" y="188658"/>
                  </a:lnTo>
                  <a:lnTo>
                    <a:pt x="355079" y="189255"/>
                  </a:lnTo>
                  <a:lnTo>
                    <a:pt x="356831" y="189814"/>
                  </a:lnTo>
                  <a:lnTo>
                    <a:pt x="358406" y="190881"/>
                  </a:lnTo>
                  <a:close/>
                </a:path>
                <a:path w="502285" h="388620">
                  <a:moveTo>
                    <a:pt x="362318" y="195275"/>
                  </a:moveTo>
                  <a:lnTo>
                    <a:pt x="359562" y="192189"/>
                  </a:lnTo>
                  <a:lnTo>
                    <a:pt x="359219" y="193497"/>
                  </a:lnTo>
                  <a:lnTo>
                    <a:pt x="357987" y="195910"/>
                  </a:lnTo>
                  <a:lnTo>
                    <a:pt x="358330" y="196507"/>
                  </a:lnTo>
                  <a:lnTo>
                    <a:pt x="358597" y="197154"/>
                  </a:lnTo>
                  <a:lnTo>
                    <a:pt x="358724" y="197789"/>
                  </a:lnTo>
                  <a:lnTo>
                    <a:pt x="359346" y="197358"/>
                  </a:lnTo>
                  <a:lnTo>
                    <a:pt x="360540" y="196367"/>
                  </a:lnTo>
                  <a:lnTo>
                    <a:pt x="362318" y="195275"/>
                  </a:lnTo>
                  <a:close/>
                </a:path>
                <a:path w="502285" h="388620">
                  <a:moveTo>
                    <a:pt x="365518" y="203403"/>
                  </a:moveTo>
                  <a:lnTo>
                    <a:pt x="365061" y="202641"/>
                  </a:lnTo>
                  <a:lnTo>
                    <a:pt x="364490" y="201955"/>
                  </a:lnTo>
                  <a:lnTo>
                    <a:pt x="363728" y="201371"/>
                  </a:lnTo>
                  <a:lnTo>
                    <a:pt x="363334" y="201358"/>
                  </a:lnTo>
                  <a:lnTo>
                    <a:pt x="362940" y="201409"/>
                  </a:lnTo>
                  <a:lnTo>
                    <a:pt x="362546" y="201485"/>
                  </a:lnTo>
                  <a:lnTo>
                    <a:pt x="363474" y="202031"/>
                  </a:lnTo>
                  <a:lnTo>
                    <a:pt x="364375" y="202615"/>
                  </a:lnTo>
                  <a:lnTo>
                    <a:pt x="365353" y="203263"/>
                  </a:lnTo>
                  <a:lnTo>
                    <a:pt x="365518" y="203403"/>
                  </a:lnTo>
                  <a:close/>
                </a:path>
                <a:path w="502285" h="388620">
                  <a:moveTo>
                    <a:pt x="368833" y="216941"/>
                  </a:moveTo>
                  <a:lnTo>
                    <a:pt x="367741" y="215646"/>
                  </a:lnTo>
                  <a:lnTo>
                    <a:pt x="366483" y="216712"/>
                  </a:lnTo>
                  <a:lnTo>
                    <a:pt x="367271" y="218186"/>
                  </a:lnTo>
                  <a:lnTo>
                    <a:pt x="368833" y="216941"/>
                  </a:lnTo>
                  <a:close/>
                </a:path>
                <a:path w="502285" h="388620">
                  <a:moveTo>
                    <a:pt x="372986" y="221932"/>
                  </a:moveTo>
                  <a:lnTo>
                    <a:pt x="370217" y="218605"/>
                  </a:lnTo>
                  <a:lnTo>
                    <a:pt x="369811" y="219430"/>
                  </a:lnTo>
                  <a:lnTo>
                    <a:pt x="369290" y="220129"/>
                  </a:lnTo>
                  <a:lnTo>
                    <a:pt x="368668" y="220751"/>
                  </a:lnTo>
                  <a:lnTo>
                    <a:pt x="369976" y="223126"/>
                  </a:lnTo>
                  <a:lnTo>
                    <a:pt x="371729" y="222694"/>
                  </a:lnTo>
                  <a:lnTo>
                    <a:pt x="372592" y="222440"/>
                  </a:lnTo>
                  <a:lnTo>
                    <a:pt x="372859" y="222097"/>
                  </a:lnTo>
                  <a:lnTo>
                    <a:pt x="372986" y="221932"/>
                  </a:lnTo>
                  <a:close/>
                </a:path>
                <a:path w="502285" h="388620">
                  <a:moveTo>
                    <a:pt x="392061" y="13131"/>
                  </a:moveTo>
                  <a:lnTo>
                    <a:pt x="391541" y="13131"/>
                  </a:lnTo>
                  <a:lnTo>
                    <a:pt x="389978" y="12954"/>
                  </a:lnTo>
                  <a:lnTo>
                    <a:pt x="389750" y="12903"/>
                  </a:lnTo>
                  <a:lnTo>
                    <a:pt x="389572" y="13220"/>
                  </a:lnTo>
                  <a:lnTo>
                    <a:pt x="389369" y="13512"/>
                  </a:lnTo>
                  <a:lnTo>
                    <a:pt x="388988" y="14312"/>
                  </a:lnTo>
                  <a:lnTo>
                    <a:pt x="388734" y="14744"/>
                  </a:lnTo>
                  <a:lnTo>
                    <a:pt x="388480" y="15189"/>
                  </a:lnTo>
                  <a:lnTo>
                    <a:pt x="389191" y="16421"/>
                  </a:lnTo>
                  <a:lnTo>
                    <a:pt x="389940" y="15570"/>
                  </a:lnTo>
                  <a:lnTo>
                    <a:pt x="390067" y="14643"/>
                  </a:lnTo>
                  <a:lnTo>
                    <a:pt x="390093" y="13766"/>
                  </a:lnTo>
                  <a:lnTo>
                    <a:pt x="391541" y="13449"/>
                  </a:lnTo>
                  <a:lnTo>
                    <a:pt x="391668" y="13576"/>
                  </a:lnTo>
                  <a:lnTo>
                    <a:pt x="392061" y="13131"/>
                  </a:lnTo>
                  <a:close/>
                </a:path>
                <a:path w="502285" h="388620">
                  <a:moveTo>
                    <a:pt x="419277" y="221856"/>
                  </a:moveTo>
                  <a:lnTo>
                    <a:pt x="417360" y="222631"/>
                  </a:lnTo>
                  <a:lnTo>
                    <a:pt x="415874" y="222427"/>
                  </a:lnTo>
                  <a:lnTo>
                    <a:pt x="413905" y="220256"/>
                  </a:lnTo>
                  <a:lnTo>
                    <a:pt x="413778" y="220167"/>
                  </a:lnTo>
                  <a:lnTo>
                    <a:pt x="413118" y="219646"/>
                  </a:lnTo>
                  <a:lnTo>
                    <a:pt x="412407" y="218986"/>
                  </a:lnTo>
                  <a:lnTo>
                    <a:pt x="412407" y="224345"/>
                  </a:lnTo>
                  <a:lnTo>
                    <a:pt x="410616" y="225996"/>
                  </a:lnTo>
                  <a:lnTo>
                    <a:pt x="409422" y="225018"/>
                  </a:lnTo>
                  <a:lnTo>
                    <a:pt x="408571" y="224320"/>
                  </a:lnTo>
                  <a:lnTo>
                    <a:pt x="410705" y="222186"/>
                  </a:lnTo>
                  <a:lnTo>
                    <a:pt x="410375" y="221729"/>
                  </a:lnTo>
                  <a:lnTo>
                    <a:pt x="409536" y="220599"/>
                  </a:lnTo>
                  <a:lnTo>
                    <a:pt x="410184" y="220484"/>
                  </a:lnTo>
                  <a:lnTo>
                    <a:pt x="412051" y="220167"/>
                  </a:lnTo>
                  <a:lnTo>
                    <a:pt x="411365" y="221729"/>
                  </a:lnTo>
                  <a:lnTo>
                    <a:pt x="411264" y="222427"/>
                  </a:lnTo>
                  <a:lnTo>
                    <a:pt x="412407" y="224345"/>
                  </a:lnTo>
                  <a:lnTo>
                    <a:pt x="412407" y="218986"/>
                  </a:lnTo>
                  <a:lnTo>
                    <a:pt x="411264" y="217893"/>
                  </a:lnTo>
                  <a:lnTo>
                    <a:pt x="411060" y="218325"/>
                  </a:lnTo>
                  <a:lnTo>
                    <a:pt x="410629" y="219100"/>
                  </a:lnTo>
                  <a:lnTo>
                    <a:pt x="410006" y="219773"/>
                  </a:lnTo>
                  <a:lnTo>
                    <a:pt x="409435" y="220484"/>
                  </a:lnTo>
                  <a:lnTo>
                    <a:pt x="408597" y="219468"/>
                  </a:lnTo>
                  <a:lnTo>
                    <a:pt x="407720" y="220103"/>
                  </a:lnTo>
                  <a:lnTo>
                    <a:pt x="404241" y="221462"/>
                  </a:lnTo>
                  <a:lnTo>
                    <a:pt x="404241" y="225996"/>
                  </a:lnTo>
                  <a:lnTo>
                    <a:pt x="403923" y="226199"/>
                  </a:lnTo>
                  <a:lnTo>
                    <a:pt x="403580" y="226110"/>
                  </a:lnTo>
                  <a:lnTo>
                    <a:pt x="403199" y="226110"/>
                  </a:lnTo>
                  <a:lnTo>
                    <a:pt x="403288" y="225183"/>
                  </a:lnTo>
                  <a:lnTo>
                    <a:pt x="403440" y="225018"/>
                  </a:lnTo>
                  <a:lnTo>
                    <a:pt x="403974" y="225056"/>
                  </a:lnTo>
                  <a:lnTo>
                    <a:pt x="404139" y="225183"/>
                  </a:lnTo>
                  <a:lnTo>
                    <a:pt x="404241" y="225996"/>
                  </a:lnTo>
                  <a:lnTo>
                    <a:pt x="404241" y="221462"/>
                  </a:lnTo>
                  <a:lnTo>
                    <a:pt x="403529" y="221729"/>
                  </a:lnTo>
                  <a:lnTo>
                    <a:pt x="401904" y="220954"/>
                  </a:lnTo>
                  <a:lnTo>
                    <a:pt x="400862" y="217195"/>
                  </a:lnTo>
                  <a:lnTo>
                    <a:pt x="400773" y="216154"/>
                  </a:lnTo>
                  <a:lnTo>
                    <a:pt x="400710" y="215620"/>
                  </a:lnTo>
                  <a:lnTo>
                    <a:pt x="404482" y="212775"/>
                  </a:lnTo>
                  <a:lnTo>
                    <a:pt x="401015" y="206870"/>
                  </a:lnTo>
                  <a:lnTo>
                    <a:pt x="398970" y="205473"/>
                  </a:lnTo>
                  <a:lnTo>
                    <a:pt x="398678" y="205689"/>
                  </a:lnTo>
                  <a:lnTo>
                    <a:pt x="398360" y="205892"/>
                  </a:lnTo>
                  <a:lnTo>
                    <a:pt x="397827" y="206044"/>
                  </a:lnTo>
                  <a:lnTo>
                    <a:pt x="397471" y="206095"/>
                  </a:lnTo>
                  <a:lnTo>
                    <a:pt x="397167" y="206781"/>
                  </a:lnTo>
                  <a:lnTo>
                    <a:pt x="397014" y="207518"/>
                  </a:lnTo>
                  <a:lnTo>
                    <a:pt x="395236" y="210388"/>
                  </a:lnTo>
                  <a:lnTo>
                    <a:pt x="393801" y="212623"/>
                  </a:lnTo>
                  <a:lnTo>
                    <a:pt x="390969" y="213220"/>
                  </a:lnTo>
                  <a:lnTo>
                    <a:pt x="390791" y="213690"/>
                  </a:lnTo>
                  <a:lnTo>
                    <a:pt x="390588" y="214122"/>
                  </a:lnTo>
                  <a:lnTo>
                    <a:pt x="390359" y="214553"/>
                  </a:lnTo>
                  <a:lnTo>
                    <a:pt x="391642" y="215315"/>
                  </a:lnTo>
                  <a:lnTo>
                    <a:pt x="392785" y="216154"/>
                  </a:lnTo>
                  <a:lnTo>
                    <a:pt x="393484" y="217195"/>
                  </a:lnTo>
                  <a:lnTo>
                    <a:pt x="393585" y="220103"/>
                  </a:lnTo>
                  <a:lnTo>
                    <a:pt x="393471" y="220980"/>
                  </a:lnTo>
                  <a:lnTo>
                    <a:pt x="394716" y="223151"/>
                  </a:lnTo>
                  <a:lnTo>
                    <a:pt x="395554" y="223824"/>
                  </a:lnTo>
                  <a:lnTo>
                    <a:pt x="395643" y="226606"/>
                  </a:lnTo>
                  <a:lnTo>
                    <a:pt x="396074" y="227672"/>
                  </a:lnTo>
                  <a:lnTo>
                    <a:pt x="396455" y="229374"/>
                  </a:lnTo>
                  <a:lnTo>
                    <a:pt x="395211" y="228409"/>
                  </a:lnTo>
                  <a:lnTo>
                    <a:pt x="394436" y="227368"/>
                  </a:lnTo>
                  <a:lnTo>
                    <a:pt x="393090" y="227164"/>
                  </a:lnTo>
                  <a:lnTo>
                    <a:pt x="392607" y="227215"/>
                  </a:lnTo>
                  <a:lnTo>
                    <a:pt x="392137" y="227317"/>
                  </a:lnTo>
                  <a:lnTo>
                    <a:pt x="396125" y="233502"/>
                  </a:lnTo>
                  <a:lnTo>
                    <a:pt x="395490" y="234378"/>
                  </a:lnTo>
                  <a:lnTo>
                    <a:pt x="395452" y="237705"/>
                  </a:lnTo>
                  <a:lnTo>
                    <a:pt x="397814" y="240385"/>
                  </a:lnTo>
                  <a:lnTo>
                    <a:pt x="398856" y="241655"/>
                  </a:lnTo>
                  <a:lnTo>
                    <a:pt x="399681" y="240931"/>
                  </a:lnTo>
                  <a:lnTo>
                    <a:pt x="400519" y="240271"/>
                  </a:lnTo>
                  <a:lnTo>
                    <a:pt x="402437" y="243243"/>
                  </a:lnTo>
                  <a:lnTo>
                    <a:pt x="403263" y="242938"/>
                  </a:lnTo>
                  <a:lnTo>
                    <a:pt x="404279" y="243039"/>
                  </a:lnTo>
                  <a:lnTo>
                    <a:pt x="405599" y="244030"/>
                  </a:lnTo>
                  <a:lnTo>
                    <a:pt x="404774" y="244081"/>
                  </a:lnTo>
                  <a:lnTo>
                    <a:pt x="404774" y="247243"/>
                  </a:lnTo>
                  <a:lnTo>
                    <a:pt x="404672" y="247383"/>
                  </a:lnTo>
                  <a:lnTo>
                    <a:pt x="404596" y="247586"/>
                  </a:lnTo>
                  <a:lnTo>
                    <a:pt x="404355" y="247700"/>
                  </a:lnTo>
                  <a:lnTo>
                    <a:pt x="404164" y="247573"/>
                  </a:lnTo>
                  <a:lnTo>
                    <a:pt x="404012" y="247523"/>
                  </a:lnTo>
                  <a:lnTo>
                    <a:pt x="404063" y="247040"/>
                  </a:lnTo>
                  <a:lnTo>
                    <a:pt x="404774" y="247243"/>
                  </a:lnTo>
                  <a:lnTo>
                    <a:pt x="404774" y="244081"/>
                  </a:lnTo>
                  <a:lnTo>
                    <a:pt x="403961" y="244284"/>
                  </a:lnTo>
                  <a:lnTo>
                    <a:pt x="403326" y="244602"/>
                  </a:lnTo>
                  <a:lnTo>
                    <a:pt x="404228" y="246011"/>
                  </a:lnTo>
                  <a:lnTo>
                    <a:pt x="403961" y="246278"/>
                  </a:lnTo>
                  <a:lnTo>
                    <a:pt x="403415" y="247040"/>
                  </a:lnTo>
                  <a:lnTo>
                    <a:pt x="403288" y="247243"/>
                  </a:lnTo>
                  <a:lnTo>
                    <a:pt x="403186" y="247700"/>
                  </a:lnTo>
                  <a:lnTo>
                    <a:pt x="403631" y="248437"/>
                  </a:lnTo>
                  <a:lnTo>
                    <a:pt x="404114" y="249313"/>
                  </a:lnTo>
                  <a:lnTo>
                    <a:pt x="404558" y="250215"/>
                  </a:lnTo>
                  <a:lnTo>
                    <a:pt x="403466" y="250901"/>
                  </a:lnTo>
                  <a:lnTo>
                    <a:pt x="403821" y="251333"/>
                  </a:lnTo>
                  <a:lnTo>
                    <a:pt x="406171" y="249047"/>
                  </a:lnTo>
                  <a:lnTo>
                    <a:pt x="409054" y="248005"/>
                  </a:lnTo>
                  <a:lnTo>
                    <a:pt x="409511" y="247700"/>
                  </a:lnTo>
                  <a:lnTo>
                    <a:pt x="410552" y="247040"/>
                  </a:lnTo>
                  <a:lnTo>
                    <a:pt x="411784" y="246253"/>
                  </a:lnTo>
                  <a:lnTo>
                    <a:pt x="412000" y="246011"/>
                  </a:lnTo>
                  <a:lnTo>
                    <a:pt x="411302" y="245783"/>
                  </a:lnTo>
                  <a:lnTo>
                    <a:pt x="410603" y="245503"/>
                  </a:lnTo>
                  <a:lnTo>
                    <a:pt x="408647" y="244538"/>
                  </a:lnTo>
                  <a:lnTo>
                    <a:pt x="407606" y="244259"/>
                  </a:lnTo>
                  <a:lnTo>
                    <a:pt x="407276" y="244170"/>
                  </a:lnTo>
                  <a:lnTo>
                    <a:pt x="405930" y="244259"/>
                  </a:lnTo>
                  <a:lnTo>
                    <a:pt x="404761" y="242938"/>
                  </a:lnTo>
                  <a:lnTo>
                    <a:pt x="402374" y="240271"/>
                  </a:lnTo>
                  <a:lnTo>
                    <a:pt x="398449" y="235864"/>
                  </a:lnTo>
                  <a:lnTo>
                    <a:pt x="399707" y="236131"/>
                  </a:lnTo>
                  <a:lnTo>
                    <a:pt x="401015" y="236220"/>
                  </a:lnTo>
                  <a:lnTo>
                    <a:pt x="402793" y="236004"/>
                  </a:lnTo>
                  <a:lnTo>
                    <a:pt x="403199" y="235978"/>
                  </a:lnTo>
                  <a:lnTo>
                    <a:pt x="403618" y="236004"/>
                  </a:lnTo>
                  <a:lnTo>
                    <a:pt x="403390" y="235864"/>
                  </a:lnTo>
                  <a:lnTo>
                    <a:pt x="402374" y="235305"/>
                  </a:lnTo>
                  <a:lnTo>
                    <a:pt x="401916" y="234048"/>
                  </a:lnTo>
                  <a:lnTo>
                    <a:pt x="400824" y="230263"/>
                  </a:lnTo>
                  <a:lnTo>
                    <a:pt x="402539" y="229374"/>
                  </a:lnTo>
                  <a:lnTo>
                    <a:pt x="403301" y="228981"/>
                  </a:lnTo>
                  <a:lnTo>
                    <a:pt x="404495" y="229285"/>
                  </a:lnTo>
                  <a:lnTo>
                    <a:pt x="405523" y="232181"/>
                  </a:lnTo>
                  <a:lnTo>
                    <a:pt x="405345" y="233083"/>
                  </a:lnTo>
                  <a:lnTo>
                    <a:pt x="405955" y="234378"/>
                  </a:lnTo>
                  <a:lnTo>
                    <a:pt x="406654" y="234810"/>
                  </a:lnTo>
                  <a:lnTo>
                    <a:pt x="407555" y="235699"/>
                  </a:lnTo>
                  <a:lnTo>
                    <a:pt x="406895" y="235864"/>
                  </a:lnTo>
                  <a:lnTo>
                    <a:pt x="406006" y="236194"/>
                  </a:lnTo>
                  <a:lnTo>
                    <a:pt x="407911" y="236397"/>
                  </a:lnTo>
                  <a:lnTo>
                    <a:pt x="409295" y="238950"/>
                  </a:lnTo>
                  <a:lnTo>
                    <a:pt x="411530" y="240385"/>
                  </a:lnTo>
                  <a:lnTo>
                    <a:pt x="415036" y="240931"/>
                  </a:lnTo>
                  <a:lnTo>
                    <a:pt x="416242" y="241147"/>
                  </a:lnTo>
                  <a:lnTo>
                    <a:pt x="416864" y="239941"/>
                  </a:lnTo>
                  <a:lnTo>
                    <a:pt x="416979" y="238620"/>
                  </a:lnTo>
                  <a:lnTo>
                    <a:pt x="415036" y="235458"/>
                  </a:lnTo>
                  <a:lnTo>
                    <a:pt x="415086" y="235305"/>
                  </a:lnTo>
                  <a:lnTo>
                    <a:pt x="416826" y="232702"/>
                  </a:lnTo>
                  <a:lnTo>
                    <a:pt x="414337" y="230886"/>
                  </a:lnTo>
                  <a:lnTo>
                    <a:pt x="408584" y="230771"/>
                  </a:lnTo>
                  <a:lnTo>
                    <a:pt x="408139" y="230771"/>
                  </a:lnTo>
                  <a:lnTo>
                    <a:pt x="407873" y="230835"/>
                  </a:lnTo>
                  <a:lnTo>
                    <a:pt x="407962" y="230263"/>
                  </a:lnTo>
                  <a:lnTo>
                    <a:pt x="408749" y="229781"/>
                  </a:lnTo>
                  <a:lnTo>
                    <a:pt x="408825" y="230187"/>
                  </a:lnTo>
                  <a:lnTo>
                    <a:pt x="408940" y="230517"/>
                  </a:lnTo>
                  <a:lnTo>
                    <a:pt x="408597" y="230759"/>
                  </a:lnTo>
                  <a:lnTo>
                    <a:pt x="414324" y="230759"/>
                  </a:lnTo>
                  <a:lnTo>
                    <a:pt x="414388" y="230073"/>
                  </a:lnTo>
                  <a:lnTo>
                    <a:pt x="414629" y="229781"/>
                  </a:lnTo>
                  <a:lnTo>
                    <a:pt x="415315" y="228981"/>
                  </a:lnTo>
                  <a:lnTo>
                    <a:pt x="415582" y="228663"/>
                  </a:lnTo>
                  <a:lnTo>
                    <a:pt x="415163" y="226606"/>
                  </a:lnTo>
                  <a:lnTo>
                    <a:pt x="415759" y="226199"/>
                  </a:lnTo>
                  <a:lnTo>
                    <a:pt x="416064" y="225996"/>
                  </a:lnTo>
                  <a:lnTo>
                    <a:pt x="417931" y="224751"/>
                  </a:lnTo>
                  <a:lnTo>
                    <a:pt x="418871" y="222631"/>
                  </a:lnTo>
                  <a:lnTo>
                    <a:pt x="419163" y="221983"/>
                  </a:lnTo>
                  <a:lnTo>
                    <a:pt x="419277" y="221856"/>
                  </a:lnTo>
                  <a:close/>
                </a:path>
                <a:path w="502285" h="388620">
                  <a:moveTo>
                    <a:pt x="421373" y="159270"/>
                  </a:moveTo>
                  <a:lnTo>
                    <a:pt x="421081" y="158686"/>
                  </a:lnTo>
                  <a:lnTo>
                    <a:pt x="420916" y="157848"/>
                  </a:lnTo>
                  <a:lnTo>
                    <a:pt x="420789" y="156679"/>
                  </a:lnTo>
                  <a:lnTo>
                    <a:pt x="420751" y="156375"/>
                  </a:lnTo>
                  <a:lnTo>
                    <a:pt x="420624" y="155816"/>
                  </a:lnTo>
                  <a:lnTo>
                    <a:pt x="411619" y="167297"/>
                  </a:lnTo>
                  <a:lnTo>
                    <a:pt x="421373" y="159270"/>
                  </a:lnTo>
                  <a:close/>
                </a:path>
                <a:path w="502285" h="388620">
                  <a:moveTo>
                    <a:pt x="440182" y="63"/>
                  </a:moveTo>
                  <a:lnTo>
                    <a:pt x="439991" y="0"/>
                  </a:lnTo>
                  <a:lnTo>
                    <a:pt x="439966" y="177"/>
                  </a:lnTo>
                  <a:lnTo>
                    <a:pt x="440105" y="177"/>
                  </a:lnTo>
                  <a:close/>
                </a:path>
                <a:path w="502285" h="388620">
                  <a:moveTo>
                    <a:pt x="447802" y="271741"/>
                  </a:moveTo>
                  <a:lnTo>
                    <a:pt x="447090" y="270675"/>
                  </a:lnTo>
                  <a:lnTo>
                    <a:pt x="446951" y="270675"/>
                  </a:lnTo>
                  <a:lnTo>
                    <a:pt x="446824" y="270459"/>
                  </a:lnTo>
                  <a:lnTo>
                    <a:pt x="446862" y="270319"/>
                  </a:lnTo>
                  <a:lnTo>
                    <a:pt x="446024" y="268947"/>
                  </a:lnTo>
                  <a:lnTo>
                    <a:pt x="445477" y="267716"/>
                  </a:lnTo>
                  <a:lnTo>
                    <a:pt x="444995" y="266204"/>
                  </a:lnTo>
                  <a:lnTo>
                    <a:pt x="444868" y="266179"/>
                  </a:lnTo>
                  <a:lnTo>
                    <a:pt x="444855" y="265734"/>
                  </a:lnTo>
                  <a:lnTo>
                    <a:pt x="444525" y="264401"/>
                  </a:lnTo>
                  <a:lnTo>
                    <a:pt x="444144" y="262128"/>
                  </a:lnTo>
                  <a:lnTo>
                    <a:pt x="444703" y="260858"/>
                  </a:lnTo>
                  <a:lnTo>
                    <a:pt x="445630" y="259740"/>
                  </a:lnTo>
                  <a:lnTo>
                    <a:pt x="438188" y="254647"/>
                  </a:lnTo>
                  <a:lnTo>
                    <a:pt x="437781" y="256311"/>
                  </a:lnTo>
                  <a:lnTo>
                    <a:pt x="437159" y="257987"/>
                  </a:lnTo>
                  <a:lnTo>
                    <a:pt x="437997" y="259867"/>
                  </a:lnTo>
                  <a:lnTo>
                    <a:pt x="440778" y="260819"/>
                  </a:lnTo>
                  <a:lnTo>
                    <a:pt x="443890" y="268249"/>
                  </a:lnTo>
                  <a:lnTo>
                    <a:pt x="443420" y="268947"/>
                  </a:lnTo>
                  <a:lnTo>
                    <a:pt x="443001" y="269900"/>
                  </a:lnTo>
                  <a:lnTo>
                    <a:pt x="440969" y="271741"/>
                  </a:lnTo>
                  <a:lnTo>
                    <a:pt x="439953" y="272605"/>
                  </a:lnTo>
                  <a:lnTo>
                    <a:pt x="437222" y="273900"/>
                  </a:lnTo>
                  <a:lnTo>
                    <a:pt x="435559" y="272694"/>
                  </a:lnTo>
                  <a:lnTo>
                    <a:pt x="434517" y="271907"/>
                  </a:lnTo>
                  <a:lnTo>
                    <a:pt x="434301" y="271741"/>
                  </a:lnTo>
                  <a:lnTo>
                    <a:pt x="433362" y="271907"/>
                  </a:lnTo>
                  <a:lnTo>
                    <a:pt x="431888" y="271526"/>
                  </a:lnTo>
                  <a:lnTo>
                    <a:pt x="431609" y="271449"/>
                  </a:lnTo>
                  <a:lnTo>
                    <a:pt x="425462" y="271449"/>
                  </a:lnTo>
                  <a:lnTo>
                    <a:pt x="425056" y="271449"/>
                  </a:lnTo>
                  <a:lnTo>
                    <a:pt x="424637" y="271526"/>
                  </a:lnTo>
                  <a:lnTo>
                    <a:pt x="424357" y="271132"/>
                  </a:lnTo>
                  <a:lnTo>
                    <a:pt x="424434" y="270891"/>
                  </a:lnTo>
                  <a:lnTo>
                    <a:pt x="424510" y="270357"/>
                  </a:lnTo>
                  <a:lnTo>
                    <a:pt x="424827" y="270383"/>
                  </a:lnTo>
                  <a:lnTo>
                    <a:pt x="424992" y="270357"/>
                  </a:lnTo>
                  <a:lnTo>
                    <a:pt x="425310" y="270294"/>
                  </a:lnTo>
                  <a:lnTo>
                    <a:pt x="425450" y="271437"/>
                  </a:lnTo>
                  <a:lnTo>
                    <a:pt x="431558" y="271437"/>
                  </a:lnTo>
                  <a:lnTo>
                    <a:pt x="428205" y="270459"/>
                  </a:lnTo>
                  <a:lnTo>
                    <a:pt x="428231" y="270294"/>
                  </a:lnTo>
                  <a:lnTo>
                    <a:pt x="428358" y="268947"/>
                  </a:lnTo>
                  <a:lnTo>
                    <a:pt x="428726" y="267665"/>
                  </a:lnTo>
                  <a:lnTo>
                    <a:pt x="429006" y="267042"/>
                  </a:lnTo>
                  <a:lnTo>
                    <a:pt x="429196" y="266484"/>
                  </a:lnTo>
                  <a:lnTo>
                    <a:pt x="427494" y="265709"/>
                  </a:lnTo>
                  <a:lnTo>
                    <a:pt x="426516" y="265188"/>
                  </a:lnTo>
                  <a:lnTo>
                    <a:pt x="424942" y="264693"/>
                  </a:lnTo>
                  <a:lnTo>
                    <a:pt x="424395" y="265379"/>
                  </a:lnTo>
                  <a:lnTo>
                    <a:pt x="423964" y="265709"/>
                  </a:lnTo>
                  <a:lnTo>
                    <a:pt x="424573" y="267398"/>
                  </a:lnTo>
                  <a:lnTo>
                    <a:pt x="422744" y="268249"/>
                  </a:lnTo>
                  <a:lnTo>
                    <a:pt x="422160" y="270573"/>
                  </a:lnTo>
                  <a:lnTo>
                    <a:pt x="421449" y="271068"/>
                  </a:lnTo>
                  <a:lnTo>
                    <a:pt x="420636" y="271335"/>
                  </a:lnTo>
                  <a:lnTo>
                    <a:pt x="421487" y="272656"/>
                  </a:lnTo>
                  <a:lnTo>
                    <a:pt x="420357" y="272694"/>
                  </a:lnTo>
                  <a:lnTo>
                    <a:pt x="419049" y="272122"/>
                  </a:lnTo>
                  <a:lnTo>
                    <a:pt x="418630" y="273304"/>
                  </a:lnTo>
                  <a:lnTo>
                    <a:pt x="419125" y="273685"/>
                  </a:lnTo>
                  <a:lnTo>
                    <a:pt x="419696" y="274002"/>
                  </a:lnTo>
                  <a:lnTo>
                    <a:pt x="422630" y="274942"/>
                  </a:lnTo>
                  <a:lnTo>
                    <a:pt x="424789" y="275691"/>
                  </a:lnTo>
                  <a:lnTo>
                    <a:pt x="426948" y="276542"/>
                  </a:lnTo>
                  <a:lnTo>
                    <a:pt x="430504" y="274942"/>
                  </a:lnTo>
                  <a:lnTo>
                    <a:pt x="430987" y="276707"/>
                  </a:lnTo>
                  <a:lnTo>
                    <a:pt x="431774" y="278638"/>
                  </a:lnTo>
                  <a:lnTo>
                    <a:pt x="441413" y="284505"/>
                  </a:lnTo>
                  <a:lnTo>
                    <a:pt x="446011" y="283222"/>
                  </a:lnTo>
                  <a:lnTo>
                    <a:pt x="445147" y="280568"/>
                  </a:lnTo>
                  <a:lnTo>
                    <a:pt x="445477" y="277812"/>
                  </a:lnTo>
                  <a:lnTo>
                    <a:pt x="444195" y="274942"/>
                  </a:lnTo>
                  <a:lnTo>
                    <a:pt x="443915" y="274320"/>
                  </a:lnTo>
                  <a:lnTo>
                    <a:pt x="444119" y="273900"/>
                  </a:lnTo>
                  <a:lnTo>
                    <a:pt x="444627" y="272897"/>
                  </a:lnTo>
                  <a:lnTo>
                    <a:pt x="447027" y="272796"/>
                  </a:lnTo>
                  <a:lnTo>
                    <a:pt x="447675" y="272707"/>
                  </a:lnTo>
                  <a:lnTo>
                    <a:pt x="447802" y="271741"/>
                  </a:lnTo>
                  <a:close/>
                </a:path>
                <a:path w="502285" h="388620">
                  <a:moveTo>
                    <a:pt x="447916" y="43764"/>
                  </a:moveTo>
                  <a:lnTo>
                    <a:pt x="447509" y="43395"/>
                  </a:lnTo>
                  <a:lnTo>
                    <a:pt x="447141" y="43014"/>
                  </a:lnTo>
                  <a:lnTo>
                    <a:pt x="446773" y="42710"/>
                  </a:lnTo>
                  <a:lnTo>
                    <a:pt x="446659" y="42938"/>
                  </a:lnTo>
                  <a:lnTo>
                    <a:pt x="446798" y="43459"/>
                  </a:lnTo>
                  <a:lnTo>
                    <a:pt x="446709" y="44094"/>
                  </a:lnTo>
                  <a:lnTo>
                    <a:pt x="446278" y="44907"/>
                  </a:lnTo>
                  <a:lnTo>
                    <a:pt x="446087" y="45135"/>
                  </a:lnTo>
                  <a:lnTo>
                    <a:pt x="446938" y="44958"/>
                  </a:lnTo>
                  <a:lnTo>
                    <a:pt x="447573" y="44500"/>
                  </a:lnTo>
                  <a:lnTo>
                    <a:pt x="447916" y="43764"/>
                  </a:lnTo>
                  <a:close/>
                </a:path>
                <a:path w="502285" h="388620">
                  <a:moveTo>
                    <a:pt x="453872" y="142633"/>
                  </a:moveTo>
                  <a:lnTo>
                    <a:pt x="452450" y="142633"/>
                  </a:lnTo>
                  <a:lnTo>
                    <a:pt x="451142" y="141617"/>
                  </a:lnTo>
                  <a:lnTo>
                    <a:pt x="449973" y="142913"/>
                  </a:lnTo>
                  <a:lnTo>
                    <a:pt x="450011" y="143802"/>
                  </a:lnTo>
                  <a:lnTo>
                    <a:pt x="451180" y="143700"/>
                  </a:lnTo>
                  <a:lnTo>
                    <a:pt x="452437" y="143306"/>
                  </a:lnTo>
                  <a:lnTo>
                    <a:pt x="453872" y="142633"/>
                  </a:lnTo>
                  <a:close/>
                </a:path>
                <a:path w="502285" h="388620">
                  <a:moveTo>
                    <a:pt x="467398" y="49974"/>
                  </a:moveTo>
                  <a:lnTo>
                    <a:pt x="467067" y="49720"/>
                  </a:lnTo>
                  <a:lnTo>
                    <a:pt x="466864" y="49326"/>
                  </a:lnTo>
                  <a:lnTo>
                    <a:pt x="466826" y="48869"/>
                  </a:lnTo>
                  <a:lnTo>
                    <a:pt x="466204" y="48780"/>
                  </a:lnTo>
                  <a:lnTo>
                    <a:pt x="465505" y="48628"/>
                  </a:lnTo>
                  <a:lnTo>
                    <a:pt x="463626" y="49872"/>
                  </a:lnTo>
                  <a:lnTo>
                    <a:pt x="460768" y="51943"/>
                  </a:lnTo>
                  <a:lnTo>
                    <a:pt x="460857" y="52819"/>
                  </a:lnTo>
                  <a:lnTo>
                    <a:pt x="460273" y="53771"/>
                  </a:lnTo>
                  <a:lnTo>
                    <a:pt x="459028" y="55270"/>
                  </a:lnTo>
                  <a:lnTo>
                    <a:pt x="458050" y="55816"/>
                  </a:lnTo>
                  <a:lnTo>
                    <a:pt x="456920" y="55270"/>
                  </a:lnTo>
                  <a:lnTo>
                    <a:pt x="456742" y="55626"/>
                  </a:lnTo>
                  <a:lnTo>
                    <a:pt x="456349" y="56730"/>
                  </a:lnTo>
                  <a:lnTo>
                    <a:pt x="456603" y="57238"/>
                  </a:lnTo>
                  <a:lnTo>
                    <a:pt x="456222" y="58013"/>
                  </a:lnTo>
                  <a:lnTo>
                    <a:pt x="455841" y="58470"/>
                  </a:lnTo>
                  <a:lnTo>
                    <a:pt x="455422" y="58750"/>
                  </a:lnTo>
                  <a:lnTo>
                    <a:pt x="454850" y="59143"/>
                  </a:lnTo>
                  <a:lnTo>
                    <a:pt x="456323" y="60680"/>
                  </a:lnTo>
                  <a:lnTo>
                    <a:pt x="456476" y="62128"/>
                  </a:lnTo>
                  <a:lnTo>
                    <a:pt x="457581" y="63690"/>
                  </a:lnTo>
                  <a:lnTo>
                    <a:pt x="458597" y="65252"/>
                  </a:lnTo>
                  <a:lnTo>
                    <a:pt x="458787" y="67424"/>
                  </a:lnTo>
                  <a:lnTo>
                    <a:pt x="460108" y="67703"/>
                  </a:lnTo>
                  <a:lnTo>
                    <a:pt x="460984" y="66421"/>
                  </a:lnTo>
                  <a:lnTo>
                    <a:pt x="461708" y="66154"/>
                  </a:lnTo>
                  <a:lnTo>
                    <a:pt x="462432" y="66382"/>
                  </a:lnTo>
                  <a:lnTo>
                    <a:pt x="462686" y="66001"/>
                  </a:lnTo>
                  <a:lnTo>
                    <a:pt x="462876" y="65493"/>
                  </a:lnTo>
                  <a:lnTo>
                    <a:pt x="462368" y="64808"/>
                  </a:lnTo>
                  <a:lnTo>
                    <a:pt x="461695" y="64262"/>
                  </a:lnTo>
                  <a:lnTo>
                    <a:pt x="460184" y="64058"/>
                  </a:lnTo>
                  <a:lnTo>
                    <a:pt x="459244" y="64363"/>
                  </a:lnTo>
                  <a:lnTo>
                    <a:pt x="458127" y="64528"/>
                  </a:lnTo>
                  <a:lnTo>
                    <a:pt x="457161" y="60325"/>
                  </a:lnTo>
                  <a:lnTo>
                    <a:pt x="458177" y="59486"/>
                  </a:lnTo>
                  <a:lnTo>
                    <a:pt x="459536" y="58915"/>
                  </a:lnTo>
                  <a:lnTo>
                    <a:pt x="460743" y="55029"/>
                  </a:lnTo>
                  <a:lnTo>
                    <a:pt x="462953" y="53644"/>
                  </a:lnTo>
                  <a:lnTo>
                    <a:pt x="466420" y="51930"/>
                  </a:lnTo>
                  <a:lnTo>
                    <a:pt x="467372" y="51257"/>
                  </a:lnTo>
                  <a:lnTo>
                    <a:pt x="467398" y="49974"/>
                  </a:lnTo>
                  <a:close/>
                </a:path>
                <a:path w="502285" h="388620">
                  <a:moveTo>
                    <a:pt x="471881" y="21958"/>
                  </a:moveTo>
                  <a:lnTo>
                    <a:pt x="471716" y="21399"/>
                  </a:lnTo>
                  <a:lnTo>
                    <a:pt x="471246" y="20967"/>
                  </a:lnTo>
                  <a:lnTo>
                    <a:pt x="471017" y="21005"/>
                  </a:lnTo>
                  <a:lnTo>
                    <a:pt x="470115" y="21158"/>
                  </a:lnTo>
                  <a:lnTo>
                    <a:pt x="469239" y="21475"/>
                  </a:lnTo>
                  <a:lnTo>
                    <a:pt x="468350" y="21729"/>
                  </a:lnTo>
                  <a:lnTo>
                    <a:pt x="468528" y="22479"/>
                  </a:lnTo>
                  <a:lnTo>
                    <a:pt x="468617" y="22860"/>
                  </a:lnTo>
                  <a:lnTo>
                    <a:pt x="469544" y="22783"/>
                  </a:lnTo>
                  <a:lnTo>
                    <a:pt x="470496" y="22758"/>
                  </a:lnTo>
                  <a:lnTo>
                    <a:pt x="471411" y="22593"/>
                  </a:lnTo>
                  <a:lnTo>
                    <a:pt x="471601" y="22567"/>
                  </a:lnTo>
                  <a:lnTo>
                    <a:pt x="471881" y="21958"/>
                  </a:lnTo>
                  <a:close/>
                </a:path>
                <a:path w="502285" h="388620">
                  <a:moveTo>
                    <a:pt x="474916" y="57188"/>
                  </a:moveTo>
                  <a:lnTo>
                    <a:pt x="474446" y="57124"/>
                  </a:lnTo>
                  <a:lnTo>
                    <a:pt x="474662" y="57480"/>
                  </a:lnTo>
                  <a:lnTo>
                    <a:pt x="474916" y="57188"/>
                  </a:lnTo>
                  <a:close/>
                </a:path>
                <a:path w="502285" h="388620">
                  <a:moveTo>
                    <a:pt x="477012" y="49542"/>
                  </a:moveTo>
                  <a:lnTo>
                    <a:pt x="475005" y="49009"/>
                  </a:lnTo>
                  <a:lnTo>
                    <a:pt x="473252" y="49149"/>
                  </a:lnTo>
                  <a:lnTo>
                    <a:pt x="471716" y="49872"/>
                  </a:lnTo>
                  <a:lnTo>
                    <a:pt x="471982" y="50088"/>
                  </a:lnTo>
                  <a:lnTo>
                    <a:pt x="472262" y="50279"/>
                  </a:lnTo>
                  <a:lnTo>
                    <a:pt x="474218" y="51193"/>
                  </a:lnTo>
                  <a:lnTo>
                    <a:pt x="472490" y="52501"/>
                  </a:lnTo>
                  <a:lnTo>
                    <a:pt x="473100" y="53403"/>
                  </a:lnTo>
                  <a:lnTo>
                    <a:pt x="476618" y="53657"/>
                  </a:lnTo>
                  <a:lnTo>
                    <a:pt x="477012" y="49542"/>
                  </a:lnTo>
                  <a:close/>
                </a:path>
                <a:path w="502285" h="388620">
                  <a:moveTo>
                    <a:pt x="477177" y="10299"/>
                  </a:moveTo>
                  <a:lnTo>
                    <a:pt x="476999" y="10147"/>
                  </a:lnTo>
                  <a:lnTo>
                    <a:pt x="476897" y="10020"/>
                  </a:lnTo>
                  <a:lnTo>
                    <a:pt x="476758" y="10210"/>
                  </a:lnTo>
                  <a:lnTo>
                    <a:pt x="476618" y="10388"/>
                  </a:lnTo>
                  <a:lnTo>
                    <a:pt x="476491" y="10566"/>
                  </a:lnTo>
                  <a:lnTo>
                    <a:pt x="476618" y="10655"/>
                  </a:lnTo>
                  <a:lnTo>
                    <a:pt x="476910" y="10795"/>
                  </a:lnTo>
                  <a:lnTo>
                    <a:pt x="477177" y="10553"/>
                  </a:lnTo>
                  <a:lnTo>
                    <a:pt x="477177" y="10426"/>
                  </a:lnTo>
                  <a:lnTo>
                    <a:pt x="477177" y="10299"/>
                  </a:lnTo>
                  <a:close/>
                </a:path>
                <a:path w="502285" h="388620">
                  <a:moveTo>
                    <a:pt x="478256" y="4940"/>
                  </a:moveTo>
                  <a:lnTo>
                    <a:pt x="478091" y="4635"/>
                  </a:lnTo>
                  <a:lnTo>
                    <a:pt x="477824" y="4000"/>
                  </a:lnTo>
                  <a:lnTo>
                    <a:pt x="477608" y="4203"/>
                  </a:lnTo>
                  <a:lnTo>
                    <a:pt x="477024" y="4229"/>
                  </a:lnTo>
                  <a:lnTo>
                    <a:pt x="476491" y="4064"/>
                  </a:lnTo>
                  <a:lnTo>
                    <a:pt x="475996" y="3924"/>
                  </a:lnTo>
                  <a:lnTo>
                    <a:pt x="476986" y="5016"/>
                  </a:lnTo>
                  <a:lnTo>
                    <a:pt x="477558" y="5664"/>
                  </a:lnTo>
                  <a:lnTo>
                    <a:pt x="478256" y="4940"/>
                  </a:lnTo>
                  <a:close/>
                </a:path>
                <a:path w="502285" h="388620">
                  <a:moveTo>
                    <a:pt x="480987" y="59131"/>
                  </a:moveTo>
                  <a:lnTo>
                    <a:pt x="480974" y="58166"/>
                  </a:lnTo>
                  <a:lnTo>
                    <a:pt x="480974" y="57188"/>
                  </a:lnTo>
                  <a:lnTo>
                    <a:pt x="480618" y="57365"/>
                  </a:lnTo>
                  <a:lnTo>
                    <a:pt x="480187" y="57556"/>
                  </a:lnTo>
                  <a:lnTo>
                    <a:pt x="479005" y="58039"/>
                  </a:lnTo>
                  <a:lnTo>
                    <a:pt x="477964" y="58140"/>
                  </a:lnTo>
                  <a:lnTo>
                    <a:pt x="478409" y="59575"/>
                  </a:lnTo>
                  <a:lnTo>
                    <a:pt x="479234" y="59423"/>
                  </a:lnTo>
                  <a:lnTo>
                    <a:pt x="480060" y="59766"/>
                  </a:lnTo>
                  <a:lnTo>
                    <a:pt x="480898" y="60045"/>
                  </a:lnTo>
                  <a:lnTo>
                    <a:pt x="480987" y="59131"/>
                  </a:lnTo>
                  <a:close/>
                </a:path>
                <a:path w="502285" h="388620">
                  <a:moveTo>
                    <a:pt x="487921" y="69037"/>
                  </a:moveTo>
                  <a:lnTo>
                    <a:pt x="487629" y="68872"/>
                  </a:lnTo>
                  <a:lnTo>
                    <a:pt x="487591" y="69291"/>
                  </a:lnTo>
                  <a:lnTo>
                    <a:pt x="487921" y="69037"/>
                  </a:lnTo>
                  <a:close/>
                </a:path>
                <a:path w="502285" h="388620">
                  <a:moveTo>
                    <a:pt x="492950" y="64668"/>
                  </a:moveTo>
                  <a:lnTo>
                    <a:pt x="492760" y="64706"/>
                  </a:lnTo>
                  <a:lnTo>
                    <a:pt x="492937" y="64795"/>
                  </a:lnTo>
                  <a:lnTo>
                    <a:pt x="492950" y="64668"/>
                  </a:lnTo>
                  <a:close/>
                </a:path>
                <a:path w="502285" h="388620">
                  <a:moveTo>
                    <a:pt x="501688" y="58153"/>
                  </a:moveTo>
                  <a:lnTo>
                    <a:pt x="500913" y="57721"/>
                  </a:lnTo>
                  <a:lnTo>
                    <a:pt x="500151" y="57315"/>
                  </a:lnTo>
                  <a:lnTo>
                    <a:pt x="499376" y="56972"/>
                  </a:lnTo>
                  <a:lnTo>
                    <a:pt x="493395" y="60947"/>
                  </a:lnTo>
                  <a:lnTo>
                    <a:pt x="492950" y="64604"/>
                  </a:lnTo>
                  <a:lnTo>
                    <a:pt x="493534" y="64744"/>
                  </a:lnTo>
                  <a:lnTo>
                    <a:pt x="494093" y="64693"/>
                  </a:lnTo>
                  <a:lnTo>
                    <a:pt x="494614" y="64579"/>
                  </a:lnTo>
                  <a:lnTo>
                    <a:pt x="501688" y="58153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160" descr=""/>
            <p:cNvSpPr/>
            <p:nvPr/>
          </p:nvSpPr>
          <p:spPr>
            <a:xfrm>
              <a:off x="4502416" y="5574316"/>
              <a:ext cx="558800" cy="401955"/>
            </a:xfrm>
            <a:custGeom>
              <a:avLst/>
              <a:gdLst/>
              <a:ahLst/>
              <a:cxnLst/>
              <a:rect l="l" t="t" r="r" b="b"/>
              <a:pathLst>
                <a:path w="558800" h="401954">
                  <a:moveTo>
                    <a:pt x="3225" y="309384"/>
                  </a:moveTo>
                  <a:lnTo>
                    <a:pt x="2171" y="308673"/>
                  </a:lnTo>
                  <a:lnTo>
                    <a:pt x="1816" y="308610"/>
                  </a:lnTo>
                  <a:lnTo>
                    <a:pt x="1270" y="308648"/>
                  </a:lnTo>
                  <a:lnTo>
                    <a:pt x="927" y="308076"/>
                  </a:lnTo>
                  <a:lnTo>
                    <a:pt x="685" y="307784"/>
                  </a:lnTo>
                  <a:lnTo>
                    <a:pt x="444" y="307543"/>
                  </a:lnTo>
                  <a:lnTo>
                    <a:pt x="0" y="309206"/>
                  </a:lnTo>
                  <a:lnTo>
                    <a:pt x="698" y="309067"/>
                  </a:lnTo>
                  <a:lnTo>
                    <a:pt x="2108" y="308724"/>
                  </a:lnTo>
                  <a:lnTo>
                    <a:pt x="3225" y="309384"/>
                  </a:lnTo>
                  <a:close/>
                </a:path>
                <a:path w="558800" h="401954">
                  <a:moveTo>
                    <a:pt x="3517" y="277317"/>
                  </a:moveTo>
                  <a:lnTo>
                    <a:pt x="3352" y="276237"/>
                  </a:lnTo>
                  <a:lnTo>
                    <a:pt x="3340" y="275590"/>
                  </a:lnTo>
                  <a:lnTo>
                    <a:pt x="3441" y="274942"/>
                  </a:lnTo>
                  <a:lnTo>
                    <a:pt x="2349" y="275247"/>
                  </a:lnTo>
                  <a:lnTo>
                    <a:pt x="1333" y="275729"/>
                  </a:lnTo>
                  <a:lnTo>
                    <a:pt x="393" y="276364"/>
                  </a:lnTo>
                  <a:lnTo>
                    <a:pt x="215" y="276834"/>
                  </a:lnTo>
                  <a:lnTo>
                    <a:pt x="114" y="277215"/>
                  </a:lnTo>
                  <a:lnTo>
                    <a:pt x="12" y="278168"/>
                  </a:lnTo>
                  <a:lnTo>
                    <a:pt x="596" y="279044"/>
                  </a:lnTo>
                  <a:lnTo>
                    <a:pt x="1930" y="279781"/>
                  </a:lnTo>
                  <a:lnTo>
                    <a:pt x="3225" y="278968"/>
                  </a:lnTo>
                  <a:lnTo>
                    <a:pt x="3454" y="277723"/>
                  </a:lnTo>
                  <a:lnTo>
                    <a:pt x="3517" y="277317"/>
                  </a:lnTo>
                  <a:close/>
                </a:path>
                <a:path w="558800" h="401954">
                  <a:moveTo>
                    <a:pt x="6350" y="313169"/>
                  </a:moveTo>
                  <a:lnTo>
                    <a:pt x="6134" y="312889"/>
                  </a:lnTo>
                  <a:lnTo>
                    <a:pt x="5981" y="312826"/>
                  </a:lnTo>
                  <a:lnTo>
                    <a:pt x="5778" y="313004"/>
                  </a:lnTo>
                  <a:lnTo>
                    <a:pt x="5791" y="313245"/>
                  </a:lnTo>
                  <a:lnTo>
                    <a:pt x="5880" y="313397"/>
                  </a:lnTo>
                  <a:lnTo>
                    <a:pt x="6032" y="313474"/>
                  </a:lnTo>
                  <a:lnTo>
                    <a:pt x="6248" y="313283"/>
                  </a:lnTo>
                  <a:close/>
                </a:path>
                <a:path w="558800" h="401954">
                  <a:moveTo>
                    <a:pt x="19773" y="282257"/>
                  </a:moveTo>
                  <a:lnTo>
                    <a:pt x="17983" y="281800"/>
                  </a:lnTo>
                  <a:lnTo>
                    <a:pt x="16878" y="281152"/>
                  </a:lnTo>
                  <a:lnTo>
                    <a:pt x="16383" y="281279"/>
                  </a:lnTo>
                  <a:lnTo>
                    <a:pt x="16383" y="284645"/>
                  </a:lnTo>
                  <a:lnTo>
                    <a:pt x="15963" y="285635"/>
                  </a:lnTo>
                  <a:lnTo>
                    <a:pt x="12458" y="283514"/>
                  </a:lnTo>
                  <a:lnTo>
                    <a:pt x="16383" y="284645"/>
                  </a:lnTo>
                  <a:lnTo>
                    <a:pt x="16383" y="281279"/>
                  </a:lnTo>
                  <a:lnTo>
                    <a:pt x="14566" y="281711"/>
                  </a:lnTo>
                  <a:lnTo>
                    <a:pt x="13296" y="282549"/>
                  </a:lnTo>
                  <a:lnTo>
                    <a:pt x="11976" y="283222"/>
                  </a:lnTo>
                  <a:lnTo>
                    <a:pt x="11823" y="283324"/>
                  </a:lnTo>
                  <a:lnTo>
                    <a:pt x="11823" y="283514"/>
                  </a:lnTo>
                  <a:lnTo>
                    <a:pt x="11696" y="284645"/>
                  </a:lnTo>
                  <a:lnTo>
                    <a:pt x="11557" y="285534"/>
                  </a:lnTo>
                  <a:lnTo>
                    <a:pt x="11468" y="288239"/>
                  </a:lnTo>
                  <a:lnTo>
                    <a:pt x="11950" y="289191"/>
                  </a:lnTo>
                  <a:lnTo>
                    <a:pt x="12954" y="289509"/>
                  </a:lnTo>
                  <a:lnTo>
                    <a:pt x="13931" y="289128"/>
                  </a:lnTo>
                  <a:lnTo>
                    <a:pt x="15074" y="287807"/>
                  </a:lnTo>
                  <a:lnTo>
                    <a:pt x="15519" y="286715"/>
                  </a:lnTo>
                  <a:lnTo>
                    <a:pt x="16090" y="285724"/>
                  </a:lnTo>
                  <a:lnTo>
                    <a:pt x="16357" y="285635"/>
                  </a:lnTo>
                  <a:lnTo>
                    <a:pt x="16662" y="285534"/>
                  </a:lnTo>
                  <a:lnTo>
                    <a:pt x="17145" y="285318"/>
                  </a:lnTo>
                  <a:lnTo>
                    <a:pt x="16675" y="284759"/>
                  </a:lnTo>
                  <a:lnTo>
                    <a:pt x="18110" y="283514"/>
                  </a:lnTo>
                  <a:lnTo>
                    <a:pt x="19773" y="282257"/>
                  </a:lnTo>
                  <a:close/>
                </a:path>
                <a:path w="558800" h="401954">
                  <a:moveTo>
                    <a:pt x="19824" y="334492"/>
                  </a:moveTo>
                  <a:lnTo>
                    <a:pt x="19634" y="334416"/>
                  </a:lnTo>
                  <a:lnTo>
                    <a:pt x="19443" y="334327"/>
                  </a:lnTo>
                  <a:lnTo>
                    <a:pt x="19253" y="334213"/>
                  </a:lnTo>
                  <a:lnTo>
                    <a:pt x="18224" y="334606"/>
                  </a:lnTo>
                  <a:lnTo>
                    <a:pt x="18338" y="334733"/>
                  </a:lnTo>
                  <a:lnTo>
                    <a:pt x="18453" y="334860"/>
                  </a:lnTo>
                  <a:lnTo>
                    <a:pt x="18554" y="335000"/>
                  </a:lnTo>
                  <a:lnTo>
                    <a:pt x="19824" y="334492"/>
                  </a:lnTo>
                  <a:close/>
                </a:path>
                <a:path w="558800" h="401954">
                  <a:moveTo>
                    <a:pt x="21805" y="329349"/>
                  </a:moveTo>
                  <a:lnTo>
                    <a:pt x="21463" y="330327"/>
                  </a:lnTo>
                  <a:lnTo>
                    <a:pt x="21805" y="329349"/>
                  </a:lnTo>
                  <a:close/>
                </a:path>
                <a:path w="558800" h="401954">
                  <a:moveTo>
                    <a:pt x="22834" y="334302"/>
                  </a:moveTo>
                  <a:lnTo>
                    <a:pt x="22631" y="334378"/>
                  </a:lnTo>
                  <a:lnTo>
                    <a:pt x="22428" y="334441"/>
                  </a:lnTo>
                  <a:lnTo>
                    <a:pt x="22237" y="334505"/>
                  </a:lnTo>
                  <a:lnTo>
                    <a:pt x="22428" y="334606"/>
                  </a:lnTo>
                  <a:lnTo>
                    <a:pt x="22618" y="334683"/>
                  </a:lnTo>
                  <a:lnTo>
                    <a:pt x="22809" y="334784"/>
                  </a:lnTo>
                  <a:lnTo>
                    <a:pt x="22809" y="334632"/>
                  </a:lnTo>
                  <a:lnTo>
                    <a:pt x="22821" y="334467"/>
                  </a:lnTo>
                  <a:lnTo>
                    <a:pt x="22834" y="334302"/>
                  </a:lnTo>
                  <a:close/>
                </a:path>
                <a:path w="558800" h="401954">
                  <a:moveTo>
                    <a:pt x="22885" y="332181"/>
                  </a:moveTo>
                  <a:lnTo>
                    <a:pt x="22847" y="331965"/>
                  </a:lnTo>
                  <a:lnTo>
                    <a:pt x="22809" y="331762"/>
                  </a:lnTo>
                  <a:lnTo>
                    <a:pt x="22733" y="331571"/>
                  </a:lnTo>
                  <a:lnTo>
                    <a:pt x="22529" y="331050"/>
                  </a:lnTo>
                  <a:lnTo>
                    <a:pt x="22313" y="330555"/>
                  </a:lnTo>
                  <a:lnTo>
                    <a:pt x="22098" y="330047"/>
                  </a:lnTo>
                  <a:lnTo>
                    <a:pt x="21526" y="330352"/>
                  </a:lnTo>
                  <a:lnTo>
                    <a:pt x="21805" y="331127"/>
                  </a:lnTo>
                  <a:lnTo>
                    <a:pt x="22034" y="331901"/>
                  </a:lnTo>
                  <a:lnTo>
                    <a:pt x="22885" y="332181"/>
                  </a:lnTo>
                  <a:close/>
                </a:path>
                <a:path w="558800" h="401954">
                  <a:moveTo>
                    <a:pt x="25006" y="281851"/>
                  </a:moveTo>
                  <a:lnTo>
                    <a:pt x="24790" y="281762"/>
                  </a:lnTo>
                  <a:lnTo>
                    <a:pt x="24726" y="282105"/>
                  </a:lnTo>
                  <a:lnTo>
                    <a:pt x="25006" y="281851"/>
                  </a:lnTo>
                  <a:close/>
                </a:path>
                <a:path w="558800" h="401954">
                  <a:moveTo>
                    <a:pt x="25247" y="314312"/>
                  </a:moveTo>
                  <a:lnTo>
                    <a:pt x="24980" y="314045"/>
                  </a:lnTo>
                  <a:lnTo>
                    <a:pt x="24879" y="313486"/>
                  </a:lnTo>
                  <a:lnTo>
                    <a:pt x="25158" y="312940"/>
                  </a:lnTo>
                  <a:lnTo>
                    <a:pt x="25209" y="312762"/>
                  </a:lnTo>
                  <a:lnTo>
                    <a:pt x="25146" y="312940"/>
                  </a:lnTo>
                  <a:lnTo>
                    <a:pt x="24866" y="312788"/>
                  </a:lnTo>
                  <a:lnTo>
                    <a:pt x="23228" y="312000"/>
                  </a:lnTo>
                  <a:lnTo>
                    <a:pt x="22999" y="312788"/>
                  </a:lnTo>
                  <a:lnTo>
                    <a:pt x="23190" y="311988"/>
                  </a:lnTo>
                  <a:lnTo>
                    <a:pt x="15963" y="308483"/>
                  </a:lnTo>
                  <a:lnTo>
                    <a:pt x="14986" y="309880"/>
                  </a:lnTo>
                  <a:lnTo>
                    <a:pt x="13995" y="311505"/>
                  </a:lnTo>
                  <a:lnTo>
                    <a:pt x="13385" y="312254"/>
                  </a:lnTo>
                  <a:lnTo>
                    <a:pt x="13385" y="321348"/>
                  </a:lnTo>
                  <a:lnTo>
                    <a:pt x="13068" y="321360"/>
                  </a:lnTo>
                  <a:lnTo>
                    <a:pt x="12903" y="321360"/>
                  </a:lnTo>
                  <a:lnTo>
                    <a:pt x="12992" y="320903"/>
                  </a:lnTo>
                  <a:lnTo>
                    <a:pt x="13296" y="320903"/>
                  </a:lnTo>
                  <a:lnTo>
                    <a:pt x="13385" y="321348"/>
                  </a:lnTo>
                  <a:lnTo>
                    <a:pt x="13385" y="312254"/>
                  </a:lnTo>
                  <a:lnTo>
                    <a:pt x="11684" y="314312"/>
                  </a:lnTo>
                  <a:lnTo>
                    <a:pt x="10553" y="315391"/>
                  </a:lnTo>
                  <a:lnTo>
                    <a:pt x="9398" y="316585"/>
                  </a:lnTo>
                  <a:lnTo>
                    <a:pt x="10414" y="318477"/>
                  </a:lnTo>
                  <a:lnTo>
                    <a:pt x="10223" y="320840"/>
                  </a:lnTo>
                  <a:lnTo>
                    <a:pt x="10160" y="322148"/>
                  </a:lnTo>
                  <a:lnTo>
                    <a:pt x="11404" y="322872"/>
                  </a:lnTo>
                  <a:lnTo>
                    <a:pt x="11417" y="323443"/>
                  </a:lnTo>
                  <a:lnTo>
                    <a:pt x="10998" y="324065"/>
                  </a:lnTo>
                  <a:lnTo>
                    <a:pt x="13512" y="322338"/>
                  </a:lnTo>
                  <a:lnTo>
                    <a:pt x="13258" y="326224"/>
                  </a:lnTo>
                  <a:lnTo>
                    <a:pt x="13131" y="329107"/>
                  </a:lnTo>
                  <a:lnTo>
                    <a:pt x="15265" y="330149"/>
                  </a:lnTo>
                  <a:lnTo>
                    <a:pt x="13754" y="331431"/>
                  </a:lnTo>
                  <a:lnTo>
                    <a:pt x="14376" y="332435"/>
                  </a:lnTo>
                  <a:lnTo>
                    <a:pt x="15519" y="332536"/>
                  </a:lnTo>
                  <a:lnTo>
                    <a:pt x="16383" y="332955"/>
                  </a:lnTo>
                  <a:lnTo>
                    <a:pt x="17106" y="333514"/>
                  </a:lnTo>
                  <a:lnTo>
                    <a:pt x="17462" y="333209"/>
                  </a:lnTo>
                  <a:lnTo>
                    <a:pt x="17640" y="333082"/>
                  </a:lnTo>
                  <a:lnTo>
                    <a:pt x="16979" y="332536"/>
                  </a:lnTo>
                  <a:lnTo>
                    <a:pt x="17170" y="332105"/>
                  </a:lnTo>
                  <a:lnTo>
                    <a:pt x="17360" y="331584"/>
                  </a:lnTo>
                  <a:lnTo>
                    <a:pt x="17805" y="330796"/>
                  </a:lnTo>
                  <a:lnTo>
                    <a:pt x="18097" y="330517"/>
                  </a:lnTo>
                  <a:lnTo>
                    <a:pt x="18453" y="330073"/>
                  </a:lnTo>
                  <a:lnTo>
                    <a:pt x="18211" y="329666"/>
                  </a:lnTo>
                  <a:lnTo>
                    <a:pt x="18021" y="329095"/>
                  </a:lnTo>
                  <a:lnTo>
                    <a:pt x="16979" y="328256"/>
                  </a:lnTo>
                  <a:lnTo>
                    <a:pt x="16294" y="327774"/>
                  </a:lnTo>
                  <a:lnTo>
                    <a:pt x="16992" y="326491"/>
                  </a:lnTo>
                  <a:lnTo>
                    <a:pt x="17729" y="326034"/>
                  </a:lnTo>
                  <a:lnTo>
                    <a:pt x="19646" y="326250"/>
                  </a:lnTo>
                  <a:lnTo>
                    <a:pt x="20370" y="326224"/>
                  </a:lnTo>
                  <a:lnTo>
                    <a:pt x="20294" y="326034"/>
                  </a:lnTo>
                  <a:lnTo>
                    <a:pt x="18605" y="322440"/>
                  </a:lnTo>
                  <a:lnTo>
                    <a:pt x="18846" y="321424"/>
                  </a:lnTo>
                  <a:lnTo>
                    <a:pt x="18986" y="320840"/>
                  </a:lnTo>
                  <a:lnTo>
                    <a:pt x="19621" y="318160"/>
                  </a:lnTo>
                  <a:lnTo>
                    <a:pt x="25247" y="314312"/>
                  </a:lnTo>
                  <a:close/>
                </a:path>
                <a:path w="558800" h="401954">
                  <a:moveTo>
                    <a:pt x="27851" y="297192"/>
                  </a:moveTo>
                  <a:lnTo>
                    <a:pt x="27368" y="295300"/>
                  </a:lnTo>
                  <a:lnTo>
                    <a:pt x="27813" y="293585"/>
                  </a:lnTo>
                  <a:lnTo>
                    <a:pt x="25704" y="292684"/>
                  </a:lnTo>
                  <a:lnTo>
                    <a:pt x="24587" y="293458"/>
                  </a:lnTo>
                  <a:lnTo>
                    <a:pt x="23469" y="294233"/>
                  </a:lnTo>
                  <a:lnTo>
                    <a:pt x="21310" y="295681"/>
                  </a:lnTo>
                  <a:lnTo>
                    <a:pt x="18630" y="294703"/>
                  </a:lnTo>
                  <a:lnTo>
                    <a:pt x="16370" y="292544"/>
                  </a:lnTo>
                  <a:lnTo>
                    <a:pt x="13576" y="294195"/>
                  </a:lnTo>
                  <a:lnTo>
                    <a:pt x="12954" y="296087"/>
                  </a:lnTo>
                  <a:lnTo>
                    <a:pt x="13157" y="297713"/>
                  </a:lnTo>
                  <a:lnTo>
                    <a:pt x="16878" y="299427"/>
                  </a:lnTo>
                  <a:lnTo>
                    <a:pt x="18262" y="300863"/>
                  </a:lnTo>
                  <a:lnTo>
                    <a:pt x="20091" y="304012"/>
                  </a:lnTo>
                  <a:lnTo>
                    <a:pt x="21196" y="304825"/>
                  </a:lnTo>
                  <a:lnTo>
                    <a:pt x="22961" y="304304"/>
                  </a:lnTo>
                  <a:lnTo>
                    <a:pt x="23304" y="302133"/>
                  </a:lnTo>
                  <a:lnTo>
                    <a:pt x="23152" y="299237"/>
                  </a:lnTo>
                  <a:lnTo>
                    <a:pt x="27851" y="297192"/>
                  </a:lnTo>
                  <a:close/>
                </a:path>
                <a:path w="558800" h="401954">
                  <a:moveTo>
                    <a:pt x="28028" y="293560"/>
                  </a:moveTo>
                  <a:lnTo>
                    <a:pt x="27851" y="293433"/>
                  </a:lnTo>
                  <a:lnTo>
                    <a:pt x="27813" y="293585"/>
                  </a:lnTo>
                  <a:lnTo>
                    <a:pt x="27978" y="293585"/>
                  </a:lnTo>
                  <a:close/>
                </a:path>
                <a:path w="558800" h="401954">
                  <a:moveTo>
                    <a:pt x="28651" y="309854"/>
                  </a:moveTo>
                  <a:lnTo>
                    <a:pt x="27508" y="309321"/>
                  </a:lnTo>
                  <a:lnTo>
                    <a:pt x="26631" y="309689"/>
                  </a:lnTo>
                  <a:lnTo>
                    <a:pt x="26035" y="310845"/>
                  </a:lnTo>
                  <a:lnTo>
                    <a:pt x="25806" y="311302"/>
                  </a:lnTo>
                  <a:lnTo>
                    <a:pt x="25425" y="312254"/>
                  </a:lnTo>
                  <a:lnTo>
                    <a:pt x="26111" y="310997"/>
                  </a:lnTo>
                  <a:lnTo>
                    <a:pt x="27635" y="310718"/>
                  </a:lnTo>
                  <a:lnTo>
                    <a:pt x="28651" y="309854"/>
                  </a:lnTo>
                  <a:close/>
                </a:path>
                <a:path w="558800" h="401954">
                  <a:moveTo>
                    <a:pt x="28689" y="330847"/>
                  </a:moveTo>
                  <a:lnTo>
                    <a:pt x="28524" y="330733"/>
                  </a:lnTo>
                  <a:lnTo>
                    <a:pt x="24041" y="332422"/>
                  </a:lnTo>
                  <a:lnTo>
                    <a:pt x="24345" y="332511"/>
                  </a:lnTo>
                  <a:lnTo>
                    <a:pt x="24498" y="332562"/>
                  </a:lnTo>
                  <a:lnTo>
                    <a:pt x="28689" y="330847"/>
                  </a:lnTo>
                  <a:close/>
                </a:path>
                <a:path w="558800" h="401954">
                  <a:moveTo>
                    <a:pt x="31623" y="295427"/>
                  </a:moveTo>
                  <a:lnTo>
                    <a:pt x="30607" y="293065"/>
                  </a:lnTo>
                  <a:lnTo>
                    <a:pt x="29413" y="292709"/>
                  </a:lnTo>
                  <a:lnTo>
                    <a:pt x="28028" y="293560"/>
                  </a:lnTo>
                  <a:lnTo>
                    <a:pt x="28930" y="294106"/>
                  </a:lnTo>
                  <a:lnTo>
                    <a:pt x="29908" y="294538"/>
                  </a:lnTo>
                  <a:lnTo>
                    <a:pt x="29337" y="297103"/>
                  </a:lnTo>
                  <a:lnTo>
                    <a:pt x="29845" y="297865"/>
                  </a:lnTo>
                  <a:lnTo>
                    <a:pt x="31534" y="297662"/>
                  </a:lnTo>
                  <a:lnTo>
                    <a:pt x="31457" y="296621"/>
                  </a:lnTo>
                  <a:lnTo>
                    <a:pt x="31623" y="295427"/>
                  </a:lnTo>
                  <a:close/>
                </a:path>
                <a:path w="558800" h="401954">
                  <a:moveTo>
                    <a:pt x="38684" y="400646"/>
                  </a:moveTo>
                  <a:lnTo>
                    <a:pt x="37769" y="401497"/>
                  </a:lnTo>
                  <a:lnTo>
                    <a:pt x="38011" y="401599"/>
                  </a:lnTo>
                  <a:lnTo>
                    <a:pt x="38252" y="401713"/>
                  </a:lnTo>
                  <a:lnTo>
                    <a:pt x="38531" y="401828"/>
                  </a:lnTo>
                  <a:lnTo>
                    <a:pt x="38633" y="401002"/>
                  </a:lnTo>
                  <a:lnTo>
                    <a:pt x="38684" y="400646"/>
                  </a:lnTo>
                  <a:close/>
                </a:path>
                <a:path w="558800" h="401954">
                  <a:moveTo>
                    <a:pt x="43891" y="329514"/>
                  </a:moveTo>
                  <a:lnTo>
                    <a:pt x="43726" y="329336"/>
                  </a:lnTo>
                  <a:lnTo>
                    <a:pt x="43497" y="329374"/>
                  </a:lnTo>
                  <a:lnTo>
                    <a:pt x="43332" y="329361"/>
                  </a:lnTo>
                  <a:lnTo>
                    <a:pt x="43345" y="329590"/>
                  </a:lnTo>
                  <a:lnTo>
                    <a:pt x="43357" y="329844"/>
                  </a:lnTo>
                  <a:lnTo>
                    <a:pt x="43357" y="330085"/>
                  </a:lnTo>
                  <a:lnTo>
                    <a:pt x="43510" y="330034"/>
                  </a:lnTo>
                  <a:lnTo>
                    <a:pt x="43662" y="329984"/>
                  </a:lnTo>
                  <a:lnTo>
                    <a:pt x="43802" y="329946"/>
                  </a:lnTo>
                  <a:lnTo>
                    <a:pt x="43815" y="329742"/>
                  </a:lnTo>
                  <a:lnTo>
                    <a:pt x="43891" y="329514"/>
                  </a:lnTo>
                  <a:close/>
                </a:path>
                <a:path w="558800" h="401954">
                  <a:moveTo>
                    <a:pt x="45148" y="304825"/>
                  </a:moveTo>
                  <a:lnTo>
                    <a:pt x="44831" y="305041"/>
                  </a:lnTo>
                  <a:lnTo>
                    <a:pt x="44577" y="305219"/>
                  </a:lnTo>
                  <a:lnTo>
                    <a:pt x="44361" y="305435"/>
                  </a:lnTo>
                  <a:lnTo>
                    <a:pt x="44513" y="305396"/>
                  </a:lnTo>
                  <a:lnTo>
                    <a:pt x="44678" y="305333"/>
                  </a:lnTo>
                  <a:lnTo>
                    <a:pt x="44818" y="305231"/>
                  </a:lnTo>
                  <a:lnTo>
                    <a:pt x="44945" y="305168"/>
                  </a:lnTo>
                  <a:lnTo>
                    <a:pt x="45046" y="304990"/>
                  </a:lnTo>
                  <a:lnTo>
                    <a:pt x="45148" y="304825"/>
                  </a:lnTo>
                  <a:close/>
                </a:path>
                <a:path w="558800" h="401954">
                  <a:moveTo>
                    <a:pt x="46507" y="275120"/>
                  </a:moveTo>
                  <a:lnTo>
                    <a:pt x="46355" y="275183"/>
                  </a:lnTo>
                  <a:lnTo>
                    <a:pt x="46482" y="275209"/>
                  </a:lnTo>
                  <a:close/>
                </a:path>
                <a:path w="558800" h="401954">
                  <a:moveTo>
                    <a:pt x="66814" y="309206"/>
                  </a:moveTo>
                  <a:lnTo>
                    <a:pt x="66548" y="308825"/>
                  </a:lnTo>
                  <a:lnTo>
                    <a:pt x="66332" y="309118"/>
                  </a:lnTo>
                  <a:lnTo>
                    <a:pt x="66814" y="309206"/>
                  </a:lnTo>
                  <a:close/>
                </a:path>
                <a:path w="558800" h="401954">
                  <a:moveTo>
                    <a:pt x="67932" y="285153"/>
                  </a:moveTo>
                  <a:lnTo>
                    <a:pt x="67792" y="284911"/>
                  </a:lnTo>
                  <a:lnTo>
                    <a:pt x="67602" y="284924"/>
                  </a:lnTo>
                  <a:lnTo>
                    <a:pt x="67411" y="285013"/>
                  </a:lnTo>
                  <a:lnTo>
                    <a:pt x="67348" y="285153"/>
                  </a:lnTo>
                  <a:lnTo>
                    <a:pt x="67297" y="285419"/>
                  </a:lnTo>
                  <a:lnTo>
                    <a:pt x="67310" y="285572"/>
                  </a:lnTo>
                  <a:lnTo>
                    <a:pt x="67932" y="285153"/>
                  </a:lnTo>
                  <a:close/>
                </a:path>
                <a:path w="558800" h="401954">
                  <a:moveTo>
                    <a:pt x="71716" y="291934"/>
                  </a:moveTo>
                  <a:lnTo>
                    <a:pt x="71551" y="291782"/>
                  </a:lnTo>
                  <a:lnTo>
                    <a:pt x="71412" y="291858"/>
                  </a:lnTo>
                  <a:lnTo>
                    <a:pt x="71615" y="291909"/>
                  </a:lnTo>
                  <a:close/>
                </a:path>
                <a:path w="558800" h="401954">
                  <a:moveTo>
                    <a:pt x="72136" y="292049"/>
                  </a:moveTo>
                  <a:lnTo>
                    <a:pt x="71716" y="291934"/>
                  </a:lnTo>
                  <a:lnTo>
                    <a:pt x="71958" y="292150"/>
                  </a:lnTo>
                  <a:lnTo>
                    <a:pt x="72034" y="292341"/>
                  </a:lnTo>
                  <a:lnTo>
                    <a:pt x="72110" y="292176"/>
                  </a:lnTo>
                  <a:lnTo>
                    <a:pt x="72136" y="292049"/>
                  </a:lnTo>
                  <a:close/>
                </a:path>
                <a:path w="558800" h="401954">
                  <a:moveTo>
                    <a:pt x="72224" y="293116"/>
                  </a:moveTo>
                  <a:lnTo>
                    <a:pt x="72186" y="292887"/>
                  </a:lnTo>
                  <a:lnTo>
                    <a:pt x="72059" y="292442"/>
                  </a:lnTo>
                  <a:lnTo>
                    <a:pt x="71996" y="292722"/>
                  </a:lnTo>
                  <a:lnTo>
                    <a:pt x="71894" y="293293"/>
                  </a:lnTo>
                  <a:lnTo>
                    <a:pt x="72224" y="293154"/>
                  </a:lnTo>
                  <a:close/>
                </a:path>
                <a:path w="558800" h="401954">
                  <a:moveTo>
                    <a:pt x="73304" y="278193"/>
                  </a:moveTo>
                  <a:lnTo>
                    <a:pt x="72872" y="277736"/>
                  </a:lnTo>
                  <a:lnTo>
                    <a:pt x="72682" y="277533"/>
                  </a:lnTo>
                  <a:lnTo>
                    <a:pt x="72504" y="277583"/>
                  </a:lnTo>
                  <a:lnTo>
                    <a:pt x="72351" y="277647"/>
                  </a:lnTo>
                  <a:lnTo>
                    <a:pt x="72199" y="277685"/>
                  </a:lnTo>
                  <a:lnTo>
                    <a:pt x="72415" y="277926"/>
                  </a:lnTo>
                  <a:lnTo>
                    <a:pt x="72605" y="278180"/>
                  </a:lnTo>
                  <a:lnTo>
                    <a:pt x="72847" y="278371"/>
                  </a:lnTo>
                  <a:lnTo>
                    <a:pt x="73152" y="278269"/>
                  </a:lnTo>
                  <a:lnTo>
                    <a:pt x="73304" y="278193"/>
                  </a:lnTo>
                  <a:close/>
                </a:path>
                <a:path w="558800" h="401954">
                  <a:moveTo>
                    <a:pt x="81203" y="293916"/>
                  </a:moveTo>
                  <a:lnTo>
                    <a:pt x="81089" y="292709"/>
                  </a:lnTo>
                  <a:lnTo>
                    <a:pt x="78244" y="292811"/>
                  </a:lnTo>
                  <a:lnTo>
                    <a:pt x="76149" y="294093"/>
                  </a:lnTo>
                  <a:lnTo>
                    <a:pt x="78232" y="296354"/>
                  </a:lnTo>
                  <a:lnTo>
                    <a:pt x="79197" y="295592"/>
                  </a:lnTo>
                  <a:lnTo>
                    <a:pt x="80149" y="294982"/>
                  </a:lnTo>
                  <a:lnTo>
                    <a:pt x="81203" y="293916"/>
                  </a:lnTo>
                  <a:close/>
                </a:path>
                <a:path w="558800" h="401954">
                  <a:moveTo>
                    <a:pt x="81927" y="283387"/>
                  </a:moveTo>
                  <a:lnTo>
                    <a:pt x="77089" y="282651"/>
                  </a:lnTo>
                  <a:lnTo>
                    <a:pt x="74879" y="284073"/>
                  </a:lnTo>
                  <a:lnTo>
                    <a:pt x="72555" y="289267"/>
                  </a:lnTo>
                  <a:lnTo>
                    <a:pt x="73063" y="289598"/>
                  </a:lnTo>
                  <a:lnTo>
                    <a:pt x="73545" y="289877"/>
                  </a:lnTo>
                  <a:lnTo>
                    <a:pt x="76225" y="290880"/>
                  </a:lnTo>
                  <a:lnTo>
                    <a:pt x="78447" y="289953"/>
                  </a:lnTo>
                  <a:lnTo>
                    <a:pt x="78473" y="285292"/>
                  </a:lnTo>
                  <a:lnTo>
                    <a:pt x="80111" y="285203"/>
                  </a:lnTo>
                  <a:lnTo>
                    <a:pt x="81711" y="284226"/>
                  </a:lnTo>
                  <a:lnTo>
                    <a:pt x="81762" y="283730"/>
                  </a:lnTo>
                  <a:lnTo>
                    <a:pt x="81927" y="283387"/>
                  </a:lnTo>
                  <a:close/>
                </a:path>
                <a:path w="558800" h="401954">
                  <a:moveTo>
                    <a:pt x="84556" y="371652"/>
                  </a:moveTo>
                  <a:lnTo>
                    <a:pt x="84112" y="371995"/>
                  </a:lnTo>
                  <a:lnTo>
                    <a:pt x="84061" y="372300"/>
                  </a:lnTo>
                  <a:lnTo>
                    <a:pt x="83997" y="372605"/>
                  </a:lnTo>
                  <a:lnTo>
                    <a:pt x="83921" y="372948"/>
                  </a:lnTo>
                  <a:lnTo>
                    <a:pt x="84150" y="372541"/>
                  </a:lnTo>
                  <a:lnTo>
                    <a:pt x="84340" y="372084"/>
                  </a:lnTo>
                  <a:lnTo>
                    <a:pt x="84556" y="371652"/>
                  </a:lnTo>
                  <a:close/>
                </a:path>
                <a:path w="558800" h="401954">
                  <a:moveTo>
                    <a:pt x="87401" y="284543"/>
                  </a:moveTo>
                  <a:lnTo>
                    <a:pt x="86817" y="282943"/>
                  </a:lnTo>
                  <a:lnTo>
                    <a:pt x="85953" y="281292"/>
                  </a:lnTo>
                  <a:lnTo>
                    <a:pt x="85661" y="279107"/>
                  </a:lnTo>
                  <a:lnTo>
                    <a:pt x="84455" y="280327"/>
                  </a:lnTo>
                  <a:lnTo>
                    <a:pt x="83464" y="281063"/>
                  </a:lnTo>
                  <a:lnTo>
                    <a:pt x="84899" y="283870"/>
                  </a:lnTo>
                  <a:lnTo>
                    <a:pt x="83439" y="286042"/>
                  </a:lnTo>
                  <a:lnTo>
                    <a:pt x="82003" y="288493"/>
                  </a:lnTo>
                  <a:lnTo>
                    <a:pt x="83769" y="288518"/>
                  </a:lnTo>
                  <a:lnTo>
                    <a:pt x="85191" y="289267"/>
                  </a:lnTo>
                  <a:lnTo>
                    <a:pt x="86499" y="289229"/>
                  </a:lnTo>
                  <a:lnTo>
                    <a:pt x="86982" y="287693"/>
                  </a:lnTo>
                  <a:lnTo>
                    <a:pt x="87401" y="286105"/>
                  </a:lnTo>
                  <a:lnTo>
                    <a:pt x="87401" y="284543"/>
                  </a:lnTo>
                  <a:close/>
                </a:path>
                <a:path w="558800" h="401954">
                  <a:moveTo>
                    <a:pt x="91973" y="356565"/>
                  </a:moveTo>
                  <a:lnTo>
                    <a:pt x="90766" y="354901"/>
                  </a:lnTo>
                  <a:lnTo>
                    <a:pt x="90309" y="355117"/>
                  </a:lnTo>
                  <a:lnTo>
                    <a:pt x="90106" y="355142"/>
                  </a:lnTo>
                  <a:lnTo>
                    <a:pt x="87845" y="357327"/>
                  </a:lnTo>
                  <a:lnTo>
                    <a:pt x="88874" y="360984"/>
                  </a:lnTo>
                  <a:lnTo>
                    <a:pt x="86093" y="362864"/>
                  </a:lnTo>
                  <a:lnTo>
                    <a:pt x="86131" y="363156"/>
                  </a:lnTo>
                  <a:lnTo>
                    <a:pt x="85852" y="364286"/>
                  </a:lnTo>
                  <a:lnTo>
                    <a:pt x="86309" y="365175"/>
                  </a:lnTo>
                  <a:lnTo>
                    <a:pt x="87147" y="365544"/>
                  </a:lnTo>
                  <a:lnTo>
                    <a:pt x="87769" y="364972"/>
                  </a:lnTo>
                  <a:lnTo>
                    <a:pt x="90271" y="363397"/>
                  </a:lnTo>
                  <a:lnTo>
                    <a:pt x="90614" y="360781"/>
                  </a:lnTo>
                  <a:lnTo>
                    <a:pt x="90106" y="358038"/>
                  </a:lnTo>
                  <a:lnTo>
                    <a:pt x="91973" y="356565"/>
                  </a:lnTo>
                  <a:close/>
                </a:path>
                <a:path w="558800" h="401954">
                  <a:moveTo>
                    <a:pt x="97307" y="354330"/>
                  </a:moveTo>
                  <a:lnTo>
                    <a:pt x="95326" y="352298"/>
                  </a:lnTo>
                  <a:lnTo>
                    <a:pt x="94386" y="351294"/>
                  </a:lnTo>
                  <a:lnTo>
                    <a:pt x="92316" y="352933"/>
                  </a:lnTo>
                  <a:lnTo>
                    <a:pt x="93243" y="353047"/>
                  </a:lnTo>
                  <a:lnTo>
                    <a:pt x="93726" y="353047"/>
                  </a:lnTo>
                  <a:lnTo>
                    <a:pt x="94830" y="353364"/>
                  </a:lnTo>
                  <a:lnTo>
                    <a:pt x="95453" y="353644"/>
                  </a:lnTo>
                  <a:lnTo>
                    <a:pt x="97307" y="354330"/>
                  </a:lnTo>
                  <a:close/>
                </a:path>
                <a:path w="558800" h="401954">
                  <a:moveTo>
                    <a:pt x="98844" y="347129"/>
                  </a:moveTo>
                  <a:lnTo>
                    <a:pt x="98717" y="346938"/>
                  </a:lnTo>
                  <a:lnTo>
                    <a:pt x="98628" y="346710"/>
                  </a:lnTo>
                  <a:lnTo>
                    <a:pt x="98120" y="346824"/>
                  </a:lnTo>
                  <a:lnTo>
                    <a:pt x="97586" y="346913"/>
                  </a:lnTo>
                  <a:lnTo>
                    <a:pt x="97078" y="347052"/>
                  </a:lnTo>
                  <a:lnTo>
                    <a:pt x="96989" y="347306"/>
                  </a:lnTo>
                  <a:lnTo>
                    <a:pt x="96939" y="347459"/>
                  </a:lnTo>
                  <a:lnTo>
                    <a:pt x="97434" y="347522"/>
                  </a:lnTo>
                  <a:lnTo>
                    <a:pt x="97942" y="347611"/>
                  </a:lnTo>
                  <a:lnTo>
                    <a:pt x="98437" y="347624"/>
                  </a:lnTo>
                  <a:lnTo>
                    <a:pt x="98564" y="347637"/>
                  </a:lnTo>
                  <a:lnTo>
                    <a:pt x="98755" y="347408"/>
                  </a:lnTo>
                  <a:lnTo>
                    <a:pt x="98806" y="347256"/>
                  </a:lnTo>
                  <a:lnTo>
                    <a:pt x="98844" y="347129"/>
                  </a:lnTo>
                  <a:close/>
                </a:path>
                <a:path w="558800" h="401954">
                  <a:moveTo>
                    <a:pt x="111315" y="333248"/>
                  </a:moveTo>
                  <a:lnTo>
                    <a:pt x="110007" y="328206"/>
                  </a:lnTo>
                  <a:lnTo>
                    <a:pt x="109397" y="328091"/>
                  </a:lnTo>
                  <a:lnTo>
                    <a:pt x="108775" y="327990"/>
                  </a:lnTo>
                  <a:lnTo>
                    <a:pt x="108153" y="327901"/>
                  </a:lnTo>
                  <a:lnTo>
                    <a:pt x="107518" y="329044"/>
                  </a:lnTo>
                  <a:lnTo>
                    <a:pt x="107645" y="330263"/>
                  </a:lnTo>
                  <a:lnTo>
                    <a:pt x="107683" y="331406"/>
                  </a:lnTo>
                  <a:lnTo>
                    <a:pt x="107708" y="332346"/>
                  </a:lnTo>
                  <a:lnTo>
                    <a:pt x="108026" y="333425"/>
                  </a:lnTo>
                  <a:lnTo>
                    <a:pt x="109905" y="333616"/>
                  </a:lnTo>
                  <a:lnTo>
                    <a:pt x="110629" y="333349"/>
                  </a:lnTo>
                  <a:lnTo>
                    <a:pt x="111315" y="333248"/>
                  </a:lnTo>
                  <a:close/>
                </a:path>
                <a:path w="558800" h="401954">
                  <a:moveTo>
                    <a:pt x="114833" y="340982"/>
                  </a:moveTo>
                  <a:lnTo>
                    <a:pt x="111721" y="343941"/>
                  </a:lnTo>
                  <a:lnTo>
                    <a:pt x="110617" y="345008"/>
                  </a:lnTo>
                  <a:lnTo>
                    <a:pt x="111201" y="346532"/>
                  </a:lnTo>
                  <a:lnTo>
                    <a:pt x="112191" y="346405"/>
                  </a:lnTo>
                  <a:lnTo>
                    <a:pt x="113182" y="346379"/>
                  </a:lnTo>
                  <a:lnTo>
                    <a:pt x="114147" y="345059"/>
                  </a:lnTo>
                  <a:lnTo>
                    <a:pt x="114808" y="343636"/>
                  </a:lnTo>
                  <a:lnTo>
                    <a:pt x="114833" y="340982"/>
                  </a:lnTo>
                  <a:close/>
                </a:path>
                <a:path w="558800" h="401954">
                  <a:moveTo>
                    <a:pt x="115277" y="351167"/>
                  </a:moveTo>
                  <a:lnTo>
                    <a:pt x="115176" y="350761"/>
                  </a:lnTo>
                  <a:lnTo>
                    <a:pt x="115176" y="350380"/>
                  </a:lnTo>
                  <a:lnTo>
                    <a:pt x="114363" y="350685"/>
                  </a:lnTo>
                  <a:lnTo>
                    <a:pt x="114300" y="351764"/>
                  </a:lnTo>
                  <a:lnTo>
                    <a:pt x="114592" y="351675"/>
                  </a:lnTo>
                  <a:lnTo>
                    <a:pt x="115049" y="351663"/>
                  </a:lnTo>
                  <a:lnTo>
                    <a:pt x="115138" y="351472"/>
                  </a:lnTo>
                  <a:lnTo>
                    <a:pt x="115277" y="351167"/>
                  </a:lnTo>
                  <a:close/>
                </a:path>
                <a:path w="558800" h="401954">
                  <a:moveTo>
                    <a:pt x="135115" y="351459"/>
                  </a:moveTo>
                  <a:close/>
                </a:path>
                <a:path w="558800" h="401954">
                  <a:moveTo>
                    <a:pt x="150431" y="385648"/>
                  </a:moveTo>
                  <a:lnTo>
                    <a:pt x="150037" y="385584"/>
                  </a:lnTo>
                  <a:lnTo>
                    <a:pt x="150241" y="385914"/>
                  </a:lnTo>
                  <a:lnTo>
                    <a:pt x="150431" y="385648"/>
                  </a:lnTo>
                  <a:close/>
                </a:path>
                <a:path w="558800" h="401954">
                  <a:moveTo>
                    <a:pt x="151269" y="379488"/>
                  </a:moveTo>
                  <a:lnTo>
                    <a:pt x="148932" y="377659"/>
                  </a:lnTo>
                  <a:lnTo>
                    <a:pt x="146634" y="375818"/>
                  </a:lnTo>
                  <a:lnTo>
                    <a:pt x="143725" y="375031"/>
                  </a:lnTo>
                  <a:lnTo>
                    <a:pt x="136398" y="376605"/>
                  </a:lnTo>
                  <a:lnTo>
                    <a:pt x="136931" y="378282"/>
                  </a:lnTo>
                  <a:lnTo>
                    <a:pt x="137172" y="380111"/>
                  </a:lnTo>
                  <a:lnTo>
                    <a:pt x="136956" y="382651"/>
                  </a:lnTo>
                  <a:lnTo>
                    <a:pt x="137604" y="383298"/>
                  </a:lnTo>
                  <a:lnTo>
                    <a:pt x="137998" y="384098"/>
                  </a:lnTo>
                  <a:lnTo>
                    <a:pt x="146164" y="380238"/>
                  </a:lnTo>
                  <a:lnTo>
                    <a:pt x="148082" y="381584"/>
                  </a:lnTo>
                  <a:lnTo>
                    <a:pt x="147599" y="382384"/>
                  </a:lnTo>
                  <a:lnTo>
                    <a:pt x="151269" y="379488"/>
                  </a:lnTo>
                  <a:close/>
                </a:path>
                <a:path w="558800" h="401954">
                  <a:moveTo>
                    <a:pt x="157022" y="329171"/>
                  </a:moveTo>
                  <a:lnTo>
                    <a:pt x="156210" y="328523"/>
                  </a:lnTo>
                  <a:lnTo>
                    <a:pt x="155346" y="327914"/>
                  </a:lnTo>
                  <a:lnTo>
                    <a:pt x="154698" y="327139"/>
                  </a:lnTo>
                  <a:lnTo>
                    <a:pt x="154216" y="327342"/>
                  </a:lnTo>
                  <a:lnTo>
                    <a:pt x="153238" y="327710"/>
                  </a:lnTo>
                  <a:lnTo>
                    <a:pt x="151472" y="329438"/>
                  </a:lnTo>
                  <a:lnTo>
                    <a:pt x="151714" y="329653"/>
                  </a:lnTo>
                  <a:lnTo>
                    <a:pt x="152044" y="329844"/>
                  </a:lnTo>
                  <a:lnTo>
                    <a:pt x="153403" y="330327"/>
                  </a:lnTo>
                  <a:lnTo>
                    <a:pt x="154584" y="330034"/>
                  </a:lnTo>
                  <a:lnTo>
                    <a:pt x="155600" y="330479"/>
                  </a:lnTo>
                  <a:lnTo>
                    <a:pt x="157022" y="329171"/>
                  </a:lnTo>
                  <a:close/>
                </a:path>
                <a:path w="558800" h="401954">
                  <a:moveTo>
                    <a:pt x="157899" y="336524"/>
                  </a:moveTo>
                  <a:lnTo>
                    <a:pt x="157683" y="336473"/>
                  </a:lnTo>
                  <a:lnTo>
                    <a:pt x="157467" y="336423"/>
                  </a:lnTo>
                  <a:lnTo>
                    <a:pt x="157251" y="336372"/>
                  </a:lnTo>
                  <a:lnTo>
                    <a:pt x="157238" y="336664"/>
                  </a:lnTo>
                  <a:lnTo>
                    <a:pt x="157238" y="336829"/>
                  </a:lnTo>
                  <a:lnTo>
                    <a:pt x="157365" y="336867"/>
                  </a:lnTo>
                  <a:lnTo>
                    <a:pt x="157543" y="336969"/>
                  </a:lnTo>
                  <a:lnTo>
                    <a:pt x="157746" y="336842"/>
                  </a:lnTo>
                  <a:lnTo>
                    <a:pt x="157810" y="336664"/>
                  </a:lnTo>
                  <a:lnTo>
                    <a:pt x="157899" y="336524"/>
                  </a:lnTo>
                  <a:close/>
                </a:path>
                <a:path w="558800" h="401954">
                  <a:moveTo>
                    <a:pt x="172364" y="315239"/>
                  </a:moveTo>
                  <a:lnTo>
                    <a:pt x="170916" y="316090"/>
                  </a:lnTo>
                  <a:lnTo>
                    <a:pt x="169608" y="317182"/>
                  </a:lnTo>
                  <a:lnTo>
                    <a:pt x="166700" y="320078"/>
                  </a:lnTo>
                  <a:lnTo>
                    <a:pt x="164744" y="321449"/>
                  </a:lnTo>
                  <a:lnTo>
                    <a:pt x="162864" y="322872"/>
                  </a:lnTo>
                  <a:lnTo>
                    <a:pt x="161721" y="323723"/>
                  </a:lnTo>
                  <a:lnTo>
                    <a:pt x="160362" y="324535"/>
                  </a:lnTo>
                  <a:lnTo>
                    <a:pt x="158864" y="325285"/>
                  </a:lnTo>
                  <a:lnTo>
                    <a:pt x="158851" y="325780"/>
                  </a:lnTo>
                  <a:lnTo>
                    <a:pt x="159156" y="326326"/>
                  </a:lnTo>
                  <a:lnTo>
                    <a:pt x="159575" y="326859"/>
                  </a:lnTo>
                  <a:lnTo>
                    <a:pt x="172364" y="315239"/>
                  </a:lnTo>
                  <a:close/>
                </a:path>
                <a:path w="558800" h="401954">
                  <a:moveTo>
                    <a:pt x="174028" y="324993"/>
                  </a:moveTo>
                  <a:lnTo>
                    <a:pt x="174002" y="324802"/>
                  </a:lnTo>
                  <a:lnTo>
                    <a:pt x="173786" y="324332"/>
                  </a:lnTo>
                  <a:lnTo>
                    <a:pt x="173621" y="323875"/>
                  </a:lnTo>
                  <a:lnTo>
                    <a:pt x="172961" y="323202"/>
                  </a:lnTo>
                  <a:lnTo>
                    <a:pt x="172415" y="323037"/>
                  </a:lnTo>
                  <a:lnTo>
                    <a:pt x="171640" y="322618"/>
                  </a:lnTo>
                  <a:lnTo>
                    <a:pt x="171589" y="324535"/>
                  </a:lnTo>
                  <a:lnTo>
                    <a:pt x="172046" y="325437"/>
                  </a:lnTo>
                  <a:lnTo>
                    <a:pt x="174028" y="324993"/>
                  </a:lnTo>
                  <a:close/>
                </a:path>
                <a:path w="558800" h="401954">
                  <a:moveTo>
                    <a:pt x="203987" y="321932"/>
                  </a:moveTo>
                  <a:lnTo>
                    <a:pt x="203606" y="320751"/>
                  </a:lnTo>
                  <a:lnTo>
                    <a:pt x="203568" y="319468"/>
                  </a:lnTo>
                  <a:lnTo>
                    <a:pt x="203669" y="317398"/>
                  </a:lnTo>
                  <a:lnTo>
                    <a:pt x="203174" y="317131"/>
                  </a:lnTo>
                  <a:lnTo>
                    <a:pt x="202349" y="316293"/>
                  </a:lnTo>
                  <a:lnTo>
                    <a:pt x="201637" y="316636"/>
                  </a:lnTo>
                  <a:lnTo>
                    <a:pt x="198551" y="316407"/>
                  </a:lnTo>
                  <a:lnTo>
                    <a:pt x="197586" y="314921"/>
                  </a:lnTo>
                  <a:lnTo>
                    <a:pt x="198412" y="311759"/>
                  </a:lnTo>
                  <a:lnTo>
                    <a:pt x="199009" y="311010"/>
                  </a:lnTo>
                  <a:lnTo>
                    <a:pt x="199402" y="310299"/>
                  </a:lnTo>
                  <a:lnTo>
                    <a:pt x="202133" y="311277"/>
                  </a:lnTo>
                  <a:lnTo>
                    <a:pt x="202247" y="308495"/>
                  </a:lnTo>
                  <a:lnTo>
                    <a:pt x="203174" y="305841"/>
                  </a:lnTo>
                  <a:lnTo>
                    <a:pt x="201612" y="303364"/>
                  </a:lnTo>
                  <a:lnTo>
                    <a:pt x="199580" y="303352"/>
                  </a:lnTo>
                  <a:lnTo>
                    <a:pt x="198894" y="304457"/>
                  </a:lnTo>
                  <a:lnTo>
                    <a:pt x="198755" y="308165"/>
                  </a:lnTo>
                  <a:lnTo>
                    <a:pt x="195961" y="307721"/>
                  </a:lnTo>
                  <a:lnTo>
                    <a:pt x="195326" y="310172"/>
                  </a:lnTo>
                  <a:lnTo>
                    <a:pt x="193395" y="310388"/>
                  </a:lnTo>
                  <a:lnTo>
                    <a:pt x="192252" y="310413"/>
                  </a:lnTo>
                  <a:lnTo>
                    <a:pt x="190652" y="314109"/>
                  </a:lnTo>
                  <a:lnTo>
                    <a:pt x="186753" y="322554"/>
                  </a:lnTo>
                  <a:lnTo>
                    <a:pt x="183451" y="322160"/>
                  </a:lnTo>
                  <a:lnTo>
                    <a:pt x="185051" y="318350"/>
                  </a:lnTo>
                  <a:lnTo>
                    <a:pt x="186385" y="315404"/>
                  </a:lnTo>
                  <a:lnTo>
                    <a:pt x="188125" y="311988"/>
                  </a:lnTo>
                  <a:lnTo>
                    <a:pt x="188353" y="311188"/>
                  </a:lnTo>
                  <a:lnTo>
                    <a:pt x="188366" y="310413"/>
                  </a:lnTo>
                  <a:lnTo>
                    <a:pt x="183616" y="310337"/>
                  </a:lnTo>
                  <a:lnTo>
                    <a:pt x="183680" y="311873"/>
                  </a:lnTo>
                  <a:lnTo>
                    <a:pt x="184162" y="313359"/>
                  </a:lnTo>
                  <a:lnTo>
                    <a:pt x="183121" y="315252"/>
                  </a:lnTo>
                  <a:lnTo>
                    <a:pt x="181622" y="315696"/>
                  </a:lnTo>
                  <a:lnTo>
                    <a:pt x="180759" y="316230"/>
                  </a:lnTo>
                  <a:lnTo>
                    <a:pt x="181368" y="318579"/>
                  </a:lnTo>
                  <a:lnTo>
                    <a:pt x="181825" y="320636"/>
                  </a:lnTo>
                  <a:lnTo>
                    <a:pt x="182854" y="323951"/>
                  </a:lnTo>
                  <a:lnTo>
                    <a:pt x="183349" y="325259"/>
                  </a:lnTo>
                  <a:lnTo>
                    <a:pt x="184886" y="327672"/>
                  </a:lnTo>
                  <a:lnTo>
                    <a:pt x="186563" y="328637"/>
                  </a:lnTo>
                  <a:lnTo>
                    <a:pt x="187375" y="332346"/>
                  </a:lnTo>
                  <a:lnTo>
                    <a:pt x="184023" y="331520"/>
                  </a:lnTo>
                  <a:lnTo>
                    <a:pt x="183146" y="333667"/>
                  </a:lnTo>
                  <a:lnTo>
                    <a:pt x="184162" y="334924"/>
                  </a:lnTo>
                  <a:lnTo>
                    <a:pt x="184327" y="336270"/>
                  </a:lnTo>
                  <a:lnTo>
                    <a:pt x="183984" y="337629"/>
                  </a:lnTo>
                  <a:lnTo>
                    <a:pt x="199974" y="325094"/>
                  </a:lnTo>
                  <a:lnTo>
                    <a:pt x="199402" y="324205"/>
                  </a:lnTo>
                  <a:lnTo>
                    <a:pt x="199390" y="323278"/>
                  </a:lnTo>
                  <a:lnTo>
                    <a:pt x="200367" y="321310"/>
                  </a:lnTo>
                  <a:lnTo>
                    <a:pt x="202234" y="321716"/>
                  </a:lnTo>
                  <a:lnTo>
                    <a:pt x="201599" y="323799"/>
                  </a:lnTo>
                  <a:lnTo>
                    <a:pt x="202603" y="323024"/>
                  </a:lnTo>
                  <a:lnTo>
                    <a:pt x="202336" y="321741"/>
                  </a:lnTo>
                  <a:lnTo>
                    <a:pt x="202831" y="320916"/>
                  </a:lnTo>
                  <a:lnTo>
                    <a:pt x="203936" y="321983"/>
                  </a:lnTo>
                  <a:close/>
                </a:path>
                <a:path w="558800" h="401954">
                  <a:moveTo>
                    <a:pt x="218262" y="286461"/>
                  </a:moveTo>
                  <a:lnTo>
                    <a:pt x="218135" y="286435"/>
                  </a:lnTo>
                  <a:lnTo>
                    <a:pt x="218008" y="286410"/>
                  </a:lnTo>
                  <a:lnTo>
                    <a:pt x="217881" y="286397"/>
                  </a:lnTo>
                  <a:lnTo>
                    <a:pt x="218059" y="286562"/>
                  </a:lnTo>
                  <a:lnTo>
                    <a:pt x="218224" y="286524"/>
                  </a:lnTo>
                  <a:close/>
                </a:path>
                <a:path w="558800" h="401954">
                  <a:moveTo>
                    <a:pt x="226466" y="227914"/>
                  </a:moveTo>
                  <a:lnTo>
                    <a:pt x="226402" y="228041"/>
                  </a:lnTo>
                  <a:lnTo>
                    <a:pt x="226466" y="227914"/>
                  </a:lnTo>
                  <a:close/>
                </a:path>
                <a:path w="558800" h="401954">
                  <a:moveTo>
                    <a:pt x="228257" y="227393"/>
                  </a:moveTo>
                  <a:lnTo>
                    <a:pt x="228104" y="226987"/>
                  </a:lnTo>
                  <a:lnTo>
                    <a:pt x="227660" y="226910"/>
                  </a:lnTo>
                  <a:lnTo>
                    <a:pt x="227203" y="226822"/>
                  </a:lnTo>
                  <a:lnTo>
                    <a:pt x="226949" y="226999"/>
                  </a:lnTo>
                  <a:lnTo>
                    <a:pt x="226707" y="227152"/>
                  </a:lnTo>
                  <a:lnTo>
                    <a:pt x="226606" y="227520"/>
                  </a:lnTo>
                  <a:lnTo>
                    <a:pt x="226466" y="227838"/>
                  </a:lnTo>
                  <a:lnTo>
                    <a:pt x="226783" y="227990"/>
                  </a:lnTo>
                  <a:lnTo>
                    <a:pt x="227101" y="228180"/>
                  </a:lnTo>
                  <a:lnTo>
                    <a:pt x="227393" y="228142"/>
                  </a:lnTo>
                  <a:lnTo>
                    <a:pt x="227698" y="228117"/>
                  </a:lnTo>
                  <a:lnTo>
                    <a:pt x="227977" y="227736"/>
                  </a:lnTo>
                  <a:lnTo>
                    <a:pt x="228206" y="227469"/>
                  </a:lnTo>
                  <a:close/>
                </a:path>
                <a:path w="558800" h="401954">
                  <a:moveTo>
                    <a:pt x="232079" y="83019"/>
                  </a:moveTo>
                  <a:lnTo>
                    <a:pt x="231940" y="82461"/>
                  </a:lnTo>
                  <a:lnTo>
                    <a:pt x="224472" y="85267"/>
                  </a:lnTo>
                  <a:lnTo>
                    <a:pt x="220078" y="86893"/>
                  </a:lnTo>
                  <a:lnTo>
                    <a:pt x="221780" y="87020"/>
                  </a:lnTo>
                  <a:lnTo>
                    <a:pt x="223393" y="87033"/>
                  </a:lnTo>
                  <a:lnTo>
                    <a:pt x="225094" y="85877"/>
                  </a:lnTo>
                  <a:lnTo>
                    <a:pt x="227114" y="84493"/>
                  </a:lnTo>
                  <a:lnTo>
                    <a:pt x="229717" y="83934"/>
                  </a:lnTo>
                  <a:lnTo>
                    <a:pt x="232079" y="83019"/>
                  </a:lnTo>
                  <a:close/>
                </a:path>
                <a:path w="558800" h="401954">
                  <a:moveTo>
                    <a:pt x="246570" y="193433"/>
                  </a:moveTo>
                  <a:lnTo>
                    <a:pt x="246341" y="193243"/>
                  </a:lnTo>
                  <a:lnTo>
                    <a:pt x="245833" y="193827"/>
                  </a:lnTo>
                  <a:lnTo>
                    <a:pt x="246570" y="193433"/>
                  </a:lnTo>
                  <a:close/>
                </a:path>
                <a:path w="558800" h="401954">
                  <a:moveTo>
                    <a:pt x="249961" y="144348"/>
                  </a:moveTo>
                  <a:lnTo>
                    <a:pt x="249847" y="144106"/>
                  </a:lnTo>
                  <a:lnTo>
                    <a:pt x="249720" y="144221"/>
                  </a:lnTo>
                  <a:lnTo>
                    <a:pt x="249961" y="144348"/>
                  </a:lnTo>
                  <a:close/>
                </a:path>
                <a:path w="558800" h="401954">
                  <a:moveTo>
                    <a:pt x="259168" y="74587"/>
                  </a:moveTo>
                  <a:lnTo>
                    <a:pt x="259156" y="74180"/>
                  </a:lnTo>
                  <a:lnTo>
                    <a:pt x="257517" y="73850"/>
                  </a:lnTo>
                  <a:lnTo>
                    <a:pt x="255930" y="74231"/>
                  </a:lnTo>
                  <a:lnTo>
                    <a:pt x="254495" y="75209"/>
                  </a:lnTo>
                  <a:lnTo>
                    <a:pt x="254876" y="75920"/>
                  </a:lnTo>
                  <a:lnTo>
                    <a:pt x="256298" y="75463"/>
                  </a:lnTo>
                  <a:lnTo>
                    <a:pt x="257733" y="75018"/>
                  </a:lnTo>
                  <a:lnTo>
                    <a:pt x="259168" y="74587"/>
                  </a:lnTo>
                  <a:close/>
                </a:path>
                <a:path w="558800" h="401954">
                  <a:moveTo>
                    <a:pt x="262140" y="154266"/>
                  </a:moveTo>
                  <a:lnTo>
                    <a:pt x="261962" y="154381"/>
                  </a:lnTo>
                  <a:lnTo>
                    <a:pt x="262102" y="154381"/>
                  </a:lnTo>
                  <a:close/>
                </a:path>
                <a:path w="558800" h="401954">
                  <a:moveTo>
                    <a:pt x="308635" y="182448"/>
                  </a:moveTo>
                  <a:lnTo>
                    <a:pt x="308076" y="181178"/>
                  </a:lnTo>
                  <a:lnTo>
                    <a:pt x="307200" y="180162"/>
                  </a:lnTo>
                  <a:lnTo>
                    <a:pt x="306133" y="179400"/>
                  </a:lnTo>
                  <a:lnTo>
                    <a:pt x="283146" y="201879"/>
                  </a:lnTo>
                  <a:lnTo>
                    <a:pt x="282600" y="201637"/>
                  </a:lnTo>
                  <a:lnTo>
                    <a:pt x="282600" y="202387"/>
                  </a:lnTo>
                  <a:lnTo>
                    <a:pt x="277456" y="207467"/>
                  </a:lnTo>
                  <a:lnTo>
                    <a:pt x="277355" y="205054"/>
                  </a:lnTo>
                  <a:lnTo>
                    <a:pt x="277431" y="203911"/>
                  </a:lnTo>
                  <a:lnTo>
                    <a:pt x="278942" y="202387"/>
                  </a:lnTo>
                  <a:lnTo>
                    <a:pt x="282600" y="202387"/>
                  </a:lnTo>
                  <a:lnTo>
                    <a:pt x="282600" y="201637"/>
                  </a:lnTo>
                  <a:lnTo>
                    <a:pt x="281165" y="200990"/>
                  </a:lnTo>
                  <a:lnTo>
                    <a:pt x="278892" y="199974"/>
                  </a:lnTo>
                  <a:lnTo>
                    <a:pt x="278612" y="198958"/>
                  </a:lnTo>
                  <a:lnTo>
                    <a:pt x="278485" y="198450"/>
                  </a:lnTo>
                  <a:lnTo>
                    <a:pt x="278142" y="197180"/>
                  </a:lnTo>
                  <a:lnTo>
                    <a:pt x="278180" y="197053"/>
                  </a:lnTo>
                  <a:lnTo>
                    <a:pt x="278866" y="194767"/>
                  </a:lnTo>
                  <a:lnTo>
                    <a:pt x="282663" y="191973"/>
                  </a:lnTo>
                  <a:lnTo>
                    <a:pt x="283794" y="190703"/>
                  </a:lnTo>
                  <a:lnTo>
                    <a:pt x="284187" y="189306"/>
                  </a:lnTo>
                  <a:lnTo>
                    <a:pt x="283362" y="185750"/>
                  </a:lnTo>
                  <a:lnTo>
                    <a:pt x="283273" y="185369"/>
                  </a:lnTo>
                  <a:lnTo>
                    <a:pt x="279958" y="182956"/>
                  </a:lnTo>
                  <a:lnTo>
                    <a:pt x="279755" y="180543"/>
                  </a:lnTo>
                  <a:lnTo>
                    <a:pt x="279603" y="178765"/>
                  </a:lnTo>
                  <a:lnTo>
                    <a:pt x="280568" y="178638"/>
                  </a:lnTo>
                  <a:lnTo>
                    <a:pt x="281292" y="178511"/>
                  </a:lnTo>
                  <a:lnTo>
                    <a:pt x="282638" y="178130"/>
                  </a:lnTo>
                  <a:lnTo>
                    <a:pt x="283235" y="178003"/>
                  </a:lnTo>
                  <a:lnTo>
                    <a:pt x="284187" y="177622"/>
                  </a:lnTo>
                  <a:lnTo>
                    <a:pt x="283286" y="176987"/>
                  </a:lnTo>
                  <a:lnTo>
                    <a:pt x="282752" y="176733"/>
                  </a:lnTo>
                  <a:lnTo>
                    <a:pt x="281660" y="175463"/>
                  </a:lnTo>
                  <a:lnTo>
                    <a:pt x="281432" y="174447"/>
                  </a:lnTo>
                  <a:lnTo>
                    <a:pt x="281711" y="174193"/>
                  </a:lnTo>
                  <a:lnTo>
                    <a:pt x="283260" y="172796"/>
                  </a:lnTo>
                  <a:lnTo>
                    <a:pt x="283972" y="173431"/>
                  </a:lnTo>
                  <a:lnTo>
                    <a:pt x="285127" y="174701"/>
                  </a:lnTo>
                  <a:lnTo>
                    <a:pt x="285965" y="174828"/>
                  </a:lnTo>
                  <a:lnTo>
                    <a:pt x="286689" y="175209"/>
                  </a:lnTo>
                  <a:lnTo>
                    <a:pt x="287185" y="172796"/>
                  </a:lnTo>
                  <a:lnTo>
                    <a:pt x="287642" y="170510"/>
                  </a:lnTo>
                  <a:lnTo>
                    <a:pt x="291007" y="170764"/>
                  </a:lnTo>
                  <a:lnTo>
                    <a:pt x="291045" y="170942"/>
                  </a:lnTo>
                  <a:lnTo>
                    <a:pt x="291134" y="170815"/>
                  </a:lnTo>
                  <a:lnTo>
                    <a:pt x="291134" y="170510"/>
                  </a:lnTo>
                  <a:lnTo>
                    <a:pt x="291541" y="169494"/>
                  </a:lnTo>
                  <a:lnTo>
                    <a:pt x="292887" y="166065"/>
                  </a:lnTo>
                  <a:lnTo>
                    <a:pt x="293179" y="165303"/>
                  </a:lnTo>
                  <a:lnTo>
                    <a:pt x="293331" y="164922"/>
                  </a:lnTo>
                  <a:lnTo>
                    <a:pt x="292163" y="162128"/>
                  </a:lnTo>
                  <a:lnTo>
                    <a:pt x="290258" y="159740"/>
                  </a:lnTo>
                  <a:lnTo>
                    <a:pt x="290258" y="165303"/>
                  </a:lnTo>
                  <a:lnTo>
                    <a:pt x="290258" y="165684"/>
                  </a:lnTo>
                  <a:lnTo>
                    <a:pt x="290106" y="165938"/>
                  </a:lnTo>
                  <a:lnTo>
                    <a:pt x="289928" y="165938"/>
                  </a:lnTo>
                  <a:lnTo>
                    <a:pt x="289788" y="166065"/>
                  </a:lnTo>
                  <a:lnTo>
                    <a:pt x="289420" y="165303"/>
                  </a:lnTo>
                  <a:lnTo>
                    <a:pt x="290258" y="165303"/>
                  </a:lnTo>
                  <a:lnTo>
                    <a:pt x="290258" y="159740"/>
                  </a:lnTo>
                  <a:lnTo>
                    <a:pt x="290144" y="159588"/>
                  </a:lnTo>
                  <a:lnTo>
                    <a:pt x="291566" y="156667"/>
                  </a:lnTo>
                  <a:lnTo>
                    <a:pt x="296176" y="154381"/>
                  </a:lnTo>
                  <a:lnTo>
                    <a:pt x="303580" y="150698"/>
                  </a:lnTo>
                  <a:lnTo>
                    <a:pt x="306146" y="149428"/>
                  </a:lnTo>
                  <a:lnTo>
                    <a:pt x="305549" y="146634"/>
                  </a:lnTo>
                  <a:lnTo>
                    <a:pt x="304520" y="145110"/>
                  </a:lnTo>
                  <a:lnTo>
                    <a:pt x="304177" y="144602"/>
                  </a:lnTo>
                  <a:lnTo>
                    <a:pt x="303923" y="144221"/>
                  </a:lnTo>
                  <a:lnTo>
                    <a:pt x="302742" y="141554"/>
                  </a:lnTo>
                  <a:lnTo>
                    <a:pt x="300228" y="144018"/>
                  </a:lnTo>
                  <a:lnTo>
                    <a:pt x="300228" y="144729"/>
                  </a:lnTo>
                  <a:lnTo>
                    <a:pt x="299897" y="145110"/>
                  </a:lnTo>
                  <a:lnTo>
                    <a:pt x="299885" y="144602"/>
                  </a:lnTo>
                  <a:lnTo>
                    <a:pt x="300228" y="144729"/>
                  </a:lnTo>
                  <a:lnTo>
                    <a:pt x="300228" y="144018"/>
                  </a:lnTo>
                  <a:lnTo>
                    <a:pt x="296125" y="148031"/>
                  </a:lnTo>
                  <a:lnTo>
                    <a:pt x="296786" y="148158"/>
                  </a:lnTo>
                  <a:lnTo>
                    <a:pt x="297840" y="148412"/>
                  </a:lnTo>
                  <a:lnTo>
                    <a:pt x="298183" y="149936"/>
                  </a:lnTo>
                  <a:lnTo>
                    <a:pt x="297510" y="150571"/>
                  </a:lnTo>
                  <a:lnTo>
                    <a:pt x="294855" y="150571"/>
                  </a:lnTo>
                  <a:lnTo>
                    <a:pt x="293649" y="150698"/>
                  </a:lnTo>
                  <a:lnTo>
                    <a:pt x="293738" y="150444"/>
                  </a:lnTo>
                  <a:lnTo>
                    <a:pt x="289763" y="154381"/>
                  </a:lnTo>
                  <a:lnTo>
                    <a:pt x="288086" y="154000"/>
                  </a:lnTo>
                  <a:lnTo>
                    <a:pt x="286588" y="154127"/>
                  </a:lnTo>
                  <a:lnTo>
                    <a:pt x="284924" y="156159"/>
                  </a:lnTo>
                  <a:lnTo>
                    <a:pt x="283362" y="157429"/>
                  </a:lnTo>
                  <a:lnTo>
                    <a:pt x="283527" y="157937"/>
                  </a:lnTo>
                  <a:lnTo>
                    <a:pt x="282968" y="158572"/>
                  </a:lnTo>
                  <a:lnTo>
                    <a:pt x="280797" y="159461"/>
                  </a:lnTo>
                  <a:lnTo>
                    <a:pt x="278866" y="160858"/>
                  </a:lnTo>
                  <a:lnTo>
                    <a:pt x="275628" y="163779"/>
                  </a:lnTo>
                  <a:lnTo>
                    <a:pt x="273431" y="165938"/>
                  </a:lnTo>
                  <a:lnTo>
                    <a:pt x="273011" y="165976"/>
                  </a:lnTo>
                  <a:lnTo>
                    <a:pt x="273011" y="211785"/>
                  </a:lnTo>
                  <a:lnTo>
                    <a:pt x="269735" y="214960"/>
                  </a:lnTo>
                  <a:lnTo>
                    <a:pt x="269163" y="214706"/>
                  </a:lnTo>
                  <a:lnTo>
                    <a:pt x="268846" y="215341"/>
                  </a:lnTo>
                  <a:lnTo>
                    <a:pt x="269252" y="215468"/>
                  </a:lnTo>
                  <a:lnTo>
                    <a:pt x="267106" y="217627"/>
                  </a:lnTo>
                  <a:lnTo>
                    <a:pt x="264198" y="216357"/>
                  </a:lnTo>
                  <a:lnTo>
                    <a:pt x="261480" y="215849"/>
                  </a:lnTo>
                  <a:lnTo>
                    <a:pt x="257695" y="218389"/>
                  </a:lnTo>
                  <a:lnTo>
                    <a:pt x="256260" y="217627"/>
                  </a:lnTo>
                  <a:lnTo>
                    <a:pt x="256209" y="219786"/>
                  </a:lnTo>
                  <a:lnTo>
                    <a:pt x="255752" y="219786"/>
                  </a:lnTo>
                  <a:lnTo>
                    <a:pt x="255968" y="219405"/>
                  </a:lnTo>
                  <a:lnTo>
                    <a:pt x="256209" y="219786"/>
                  </a:lnTo>
                  <a:lnTo>
                    <a:pt x="256209" y="217627"/>
                  </a:lnTo>
                  <a:lnTo>
                    <a:pt x="253923" y="217246"/>
                  </a:lnTo>
                  <a:lnTo>
                    <a:pt x="256159" y="216484"/>
                  </a:lnTo>
                  <a:lnTo>
                    <a:pt x="257632" y="216738"/>
                  </a:lnTo>
                  <a:lnTo>
                    <a:pt x="257657" y="216484"/>
                  </a:lnTo>
                  <a:lnTo>
                    <a:pt x="257733" y="215468"/>
                  </a:lnTo>
                  <a:lnTo>
                    <a:pt x="257822" y="214198"/>
                  </a:lnTo>
                  <a:lnTo>
                    <a:pt x="257873" y="213563"/>
                  </a:lnTo>
                  <a:lnTo>
                    <a:pt x="259638" y="214071"/>
                  </a:lnTo>
                  <a:lnTo>
                    <a:pt x="260019" y="213563"/>
                  </a:lnTo>
                  <a:lnTo>
                    <a:pt x="260489" y="212928"/>
                  </a:lnTo>
                  <a:lnTo>
                    <a:pt x="261048" y="212166"/>
                  </a:lnTo>
                  <a:lnTo>
                    <a:pt x="261912" y="211404"/>
                  </a:lnTo>
                  <a:lnTo>
                    <a:pt x="262153" y="211150"/>
                  </a:lnTo>
                  <a:lnTo>
                    <a:pt x="262648" y="210642"/>
                  </a:lnTo>
                  <a:lnTo>
                    <a:pt x="262724" y="210261"/>
                  </a:lnTo>
                  <a:lnTo>
                    <a:pt x="261912" y="206578"/>
                  </a:lnTo>
                  <a:lnTo>
                    <a:pt x="262178" y="206324"/>
                  </a:lnTo>
                  <a:lnTo>
                    <a:pt x="264668" y="203911"/>
                  </a:lnTo>
                  <a:lnTo>
                    <a:pt x="265112" y="203911"/>
                  </a:lnTo>
                  <a:lnTo>
                    <a:pt x="267373" y="205435"/>
                  </a:lnTo>
                  <a:lnTo>
                    <a:pt x="269735" y="207213"/>
                  </a:lnTo>
                  <a:lnTo>
                    <a:pt x="271500" y="209626"/>
                  </a:lnTo>
                  <a:lnTo>
                    <a:pt x="273011" y="211785"/>
                  </a:lnTo>
                  <a:lnTo>
                    <a:pt x="273011" y="165976"/>
                  </a:lnTo>
                  <a:lnTo>
                    <a:pt x="269036" y="166319"/>
                  </a:lnTo>
                  <a:lnTo>
                    <a:pt x="268160" y="167462"/>
                  </a:lnTo>
                  <a:lnTo>
                    <a:pt x="266966" y="168351"/>
                  </a:lnTo>
                  <a:lnTo>
                    <a:pt x="263944" y="165684"/>
                  </a:lnTo>
                  <a:lnTo>
                    <a:pt x="263093" y="164922"/>
                  </a:lnTo>
                  <a:lnTo>
                    <a:pt x="262661" y="164541"/>
                  </a:lnTo>
                  <a:lnTo>
                    <a:pt x="263499" y="162890"/>
                  </a:lnTo>
                  <a:lnTo>
                    <a:pt x="263817" y="162255"/>
                  </a:lnTo>
                  <a:lnTo>
                    <a:pt x="263715" y="161874"/>
                  </a:lnTo>
                  <a:lnTo>
                    <a:pt x="262826" y="160604"/>
                  </a:lnTo>
                  <a:lnTo>
                    <a:pt x="261645" y="162458"/>
                  </a:lnTo>
                  <a:lnTo>
                    <a:pt x="261645" y="171399"/>
                  </a:lnTo>
                  <a:lnTo>
                    <a:pt x="257479" y="174193"/>
                  </a:lnTo>
                  <a:lnTo>
                    <a:pt x="255803" y="174066"/>
                  </a:lnTo>
                  <a:lnTo>
                    <a:pt x="252374" y="170256"/>
                  </a:lnTo>
                  <a:lnTo>
                    <a:pt x="252488" y="169494"/>
                  </a:lnTo>
                  <a:lnTo>
                    <a:pt x="252526" y="169367"/>
                  </a:lnTo>
                  <a:lnTo>
                    <a:pt x="252717" y="168732"/>
                  </a:lnTo>
                  <a:lnTo>
                    <a:pt x="253352" y="168351"/>
                  </a:lnTo>
                  <a:lnTo>
                    <a:pt x="254812" y="168859"/>
                  </a:lnTo>
                  <a:lnTo>
                    <a:pt x="255993" y="169875"/>
                  </a:lnTo>
                  <a:lnTo>
                    <a:pt x="258572" y="169875"/>
                  </a:lnTo>
                  <a:lnTo>
                    <a:pt x="259892" y="169494"/>
                  </a:lnTo>
                  <a:lnTo>
                    <a:pt x="261340" y="170637"/>
                  </a:lnTo>
                  <a:lnTo>
                    <a:pt x="261454" y="171018"/>
                  </a:lnTo>
                  <a:lnTo>
                    <a:pt x="261645" y="171399"/>
                  </a:lnTo>
                  <a:lnTo>
                    <a:pt x="261645" y="162458"/>
                  </a:lnTo>
                  <a:lnTo>
                    <a:pt x="261366" y="162890"/>
                  </a:lnTo>
                  <a:lnTo>
                    <a:pt x="260413" y="162001"/>
                  </a:lnTo>
                  <a:lnTo>
                    <a:pt x="259994" y="161620"/>
                  </a:lnTo>
                  <a:lnTo>
                    <a:pt x="260794" y="159334"/>
                  </a:lnTo>
                  <a:lnTo>
                    <a:pt x="260921" y="158953"/>
                  </a:lnTo>
                  <a:lnTo>
                    <a:pt x="255993" y="159334"/>
                  </a:lnTo>
                  <a:lnTo>
                    <a:pt x="255028" y="159080"/>
                  </a:lnTo>
                  <a:lnTo>
                    <a:pt x="251866" y="157899"/>
                  </a:lnTo>
                  <a:lnTo>
                    <a:pt x="251866" y="166954"/>
                  </a:lnTo>
                  <a:lnTo>
                    <a:pt x="251485" y="167970"/>
                  </a:lnTo>
                  <a:lnTo>
                    <a:pt x="250977" y="168605"/>
                  </a:lnTo>
                  <a:lnTo>
                    <a:pt x="249682" y="169367"/>
                  </a:lnTo>
                  <a:lnTo>
                    <a:pt x="248856" y="168986"/>
                  </a:lnTo>
                  <a:lnTo>
                    <a:pt x="248577" y="167970"/>
                  </a:lnTo>
                  <a:lnTo>
                    <a:pt x="248653" y="166954"/>
                  </a:lnTo>
                  <a:lnTo>
                    <a:pt x="249516" y="166319"/>
                  </a:lnTo>
                  <a:lnTo>
                    <a:pt x="250278" y="166065"/>
                  </a:lnTo>
                  <a:lnTo>
                    <a:pt x="251117" y="165684"/>
                  </a:lnTo>
                  <a:lnTo>
                    <a:pt x="251396" y="166446"/>
                  </a:lnTo>
                  <a:lnTo>
                    <a:pt x="251866" y="166954"/>
                  </a:lnTo>
                  <a:lnTo>
                    <a:pt x="251866" y="157899"/>
                  </a:lnTo>
                  <a:lnTo>
                    <a:pt x="249593" y="157048"/>
                  </a:lnTo>
                  <a:lnTo>
                    <a:pt x="249758" y="155905"/>
                  </a:lnTo>
                  <a:lnTo>
                    <a:pt x="250012" y="154254"/>
                  </a:lnTo>
                  <a:lnTo>
                    <a:pt x="246799" y="155905"/>
                  </a:lnTo>
                  <a:lnTo>
                    <a:pt x="245732" y="152476"/>
                  </a:lnTo>
                  <a:lnTo>
                    <a:pt x="247662" y="151206"/>
                  </a:lnTo>
                  <a:lnTo>
                    <a:pt x="248335" y="150571"/>
                  </a:lnTo>
                  <a:lnTo>
                    <a:pt x="249135" y="149809"/>
                  </a:lnTo>
                  <a:lnTo>
                    <a:pt x="246697" y="150571"/>
                  </a:lnTo>
                  <a:lnTo>
                    <a:pt x="246570" y="149809"/>
                  </a:lnTo>
                  <a:lnTo>
                    <a:pt x="249135" y="149809"/>
                  </a:lnTo>
                  <a:lnTo>
                    <a:pt x="250266" y="152222"/>
                  </a:lnTo>
                  <a:lnTo>
                    <a:pt x="252310" y="152730"/>
                  </a:lnTo>
                  <a:lnTo>
                    <a:pt x="254685" y="152476"/>
                  </a:lnTo>
                  <a:lnTo>
                    <a:pt x="254825" y="152603"/>
                  </a:lnTo>
                  <a:lnTo>
                    <a:pt x="255841" y="152603"/>
                  </a:lnTo>
                  <a:lnTo>
                    <a:pt x="256882" y="152476"/>
                  </a:lnTo>
                  <a:lnTo>
                    <a:pt x="259321" y="153111"/>
                  </a:lnTo>
                  <a:lnTo>
                    <a:pt x="260731" y="153746"/>
                  </a:lnTo>
                  <a:lnTo>
                    <a:pt x="262153" y="154254"/>
                  </a:lnTo>
                  <a:lnTo>
                    <a:pt x="265455" y="153492"/>
                  </a:lnTo>
                  <a:lnTo>
                    <a:pt x="267233" y="152730"/>
                  </a:lnTo>
                  <a:lnTo>
                    <a:pt x="267677" y="152476"/>
                  </a:lnTo>
                  <a:lnTo>
                    <a:pt x="268097" y="149809"/>
                  </a:lnTo>
                  <a:lnTo>
                    <a:pt x="268122" y="149682"/>
                  </a:lnTo>
                  <a:lnTo>
                    <a:pt x="266763" y="149428"/>
                  </a:lnTo>
                  <a:lnTo>
                    <a:pt x="265772" y="149428"/>
                  </a:lnTo>
                  <a:lnTo>
                    <a:pt x="262280" y="148539"/>
                  </a:lnTo>
                  <a:lnTo>
                    <a:pt x="261581" y="148031"/>
                  </a:lnTo>
                  <a:lnTo>
                    <a:pt x="260019" y="146888"/>
                  </a:lnTo>
                  <a:lnTo>
                    <a:pt x="255473" y="148031"/>
                  </a:lnTo>
                  <a:lnTo>
                    <a:pt x="253453" y="146761"/>
                  </a:lnTo>
                  <a:lnTo>
                    <a:pt x="252971" y="142697"/>
                  </a:lnTo>
                  <a:lnTo>
                    <a:pt x="251371" y="142189"/>
                  </a:lnTo>
                  <a:lnTo>
                    <a:pt x="249466" y="140919"/>
                  </a:lnTo>
                  <a:lnTo>
                    <a:pt x="248653" y="140538"/>
                  </a:lnTo>
                  <a:lnTo>
                    <a:pt x="247878" y="140284"/>
                  </a:lnTo>
                  <a:lnTo>
                    <a:pt x="247916" y="140157"/>
                  </a:lnTo>
                  <a:lnTo>
                    <a:pt x="248310" y="138887"/>
                  </a:lnTo>
                  <a:lnTo>
                    <a:pt x="249047" y="138125"/>
                  </a:lnTo>
                  <a:lnTo>
                    <a:pt x="249593" y="137744"/>
                  </a:lnTo>
                  <a:lnTo>
                    <a:pt x="249961" y="137490"/>
                  </a:lnTo>
                  <a:lnTo>
                    <a:pt x="249212" y="137744"/>
                  </a:lnTo>
                  <a:lnTo>
                    <a:pt x="248450" y="137744"/>
                  </a:lnTo>
                  <a:lnTo>
                    <a:pt x="247675" y="137490"/>
                  </a:lnTo>
                  <a:lnTo>
                    <a:pt x="247700" y="139268"/>
                  </a:lnTo>
                  <a:lnTo>
                    <a:pt x="247802" y="140157"/>
                  </a:lnTo>
                  <a:lnTo>
                    <a:pt x="248170" y="141046"/>
                  </a:lnTo>
                  <a:lnTo>
                    <a:pt x="249859" y="144094"/>
                  </a:lnTo>
                  <a:lnTo>
                    <a:pt x="251434" y="145999"/>
                  </a:lnTo>
                  <a:lnTo>
                    <a:pt x="250850" y="147777"/>
                  </a:lnTo>
                  <a:lnTo>
                    <a:pt x="249364" y="149682"/>
                  </a:lnTo>
                  <a:lnTo>
                    <a:pt x="248119" y="148920"/>
                  </a:lnTo>
                  <a:lnTo>
                    <a:pt x="246888" y="148031"/>
                  </a:lnTo>
                  <a:lnTo>
                    <a:pt x="245770" y="147650"/>
                  </a:lnTo>
                  <a:lnTo>
                    <a:pt x="244652" y="147269"/>
                  </a:lnTo>
                  <a:lnTo>
                    <a:pt x="244271" y="147142"/>
                  </a:lnTo>
                  <a:lnTo>
                    <a:pt x="242887" y="147269"/>
                  </a:lnTo>
                  <a:lnTo>
                    <a:pt x="241554" y="147142"/>
                  </a:lnTo>
                  <a:lnTo>
                    <a:pt x="241579" y="147015"/>
                  </a:lnTo>
                  <a:lnTo>
                    <a:pt x="242062" y="143967"/>
                  </a:lnTo>
                  <a:lnTo>
                    <a:pt x="240258" y="142951"/>
                  </a:lnTo>
                  <a:lnTo>
                    <a:pt x="239877" y="140919"/>
                  </a:lnTo>
                  <a:lnTo>
                    <a:pt x="239496" y="139268"/>
                  </a:lnTo>
                  <a:lnTo>
                    <a:pt x="239102" y="136093"/>
                  </a:lnTo>
                  <a:lnTo>
                    <a:pt x="239852" y="135585"/>
                  </a:lnTo>
                  <a:lnTo>
                    <a:pt x="241033" y="135712"/>
                  </a:lnTo>
                  <a:lnTo>
                    <a:pt x="241109" y="135585"/>
                  </a:lnTo>
                  <a:lnTo>
                    <a:pt x="241477" y="134950"/>
                  </a:lnTo>
                  <a:lnTo>
                    <a:pt x="240398" y="134696"/>
                  </a:lnTo>
                  <a:lnTo>
                    <a:pt x="239280" y="134696"/>
                  </a:lnTo>
                  <a:lnTo>
                    <a:pt x="237375" y="135331"/>
                  </a:lnTo>
                  <a:lnTo>
                    <a:pt x="236639" y="135458"/>
                  </a:lnTo>
                  <a:lnTo>
                    <a:pt x="235927" y="135458"/>
                  </a:lnTo>
                  <a:lnTo>
                    <a:pt x="235458" y="135966"/>
                  </a:lnTo>
                  <a:lnTo>
                    <a:pt x="234797" y="136220"/>
                  </a:lnTo>
                  <a:lnTo>
                    <a:pt x="234632" y="136372"/>
                  </a:lnTo>
                  <a:lnTo>
                    <a:pt x="234632" y="163779"/>
                  </a:lnTo>
                  <a:lnTo>
                    <a:pt x="232194" y="164922"/>
                  </a:lnTo>
                  <a:lnTo>
                    <a:pt x="232079" y="163652"/>
                  </a:lnTo>
                  <a:lnTo>
                    <a:pt x="231978" y="162636"/>
                  </a:lnTo>
                  <a:lnTo>
                    <a:pt x="230873" y="162001"/>
                  </a:lnTo>
                  <a:lnTo>
                    <a:pt x="230581" y="162255"/>
                  </a:lnTo>
                  <a:lnTo>
                    <a:pt x="230251" y="162382"/>
                  </a:lnTo>
                  <a:lnTo>
                    <a:pt x="229374" y="163525"/>
                  </a:lnTo>
                  <a:lnTo>
                    <a:pt x="228714" y="163652"/>
                  </a:lnTo>
                  <a:lnTo>
                    <a:pt x="227914" y="162763"/>
                  </a:lnTo>
                  <a:lnTo>
                    <a:pt x="230860" y="162001"/>
                  </a:lnTo>
                  <a:lnTo>
                    <a:pt x="234632" y="163779"/>
                  </a:lnTo>
                  <a:lnTo>
                    <a:pt x="234632" y="136372"/>
                  </a:lnTo>
                  <a:lnTo>
                    <a:pt x="233959" y="136982"/>
                  </a:lnTo>
                  <a:lnTo>
                    <a:pt x="233807" y="137363"/>
                  </a:lnTo>
                  <a:lnTo>
                    <a:pt x="233603" y="138125"/>
                  </a:lnTo>
                  <a:lnTo>
                    <a:pt x="233375" y="138633"/>
                  </a:lnTo>
                  <a:lnTo>
                    <a:pt x="232156" y="139611"/>
                  </a:lnTo>
                  <a:lnTo>
                    <a:pt x="232156" y="147650"/>
                  </a:lnTo>
                  <a:lnTo>
                    <a:pt x="231813" y="147269"/>
                  </a:lnTo>
                  <a:lnTo>
                    <a:pt x="232092" y="147015"/>
                  </a:lnTo>
                  <a:lnTo>
                    <a:pt x="232156" y="147650"/>
                  </a:lnTo>
                  <a:lnTo>
                    <a:pt x="232156" y="139611"/>
                  </a:lnTo>
                  <a:lnTo>
                    <a:pt x="229692" y="141554"/>
                  </a:lnTo>
                  <a:lnTo>
                    <a:pt x="228688" y="145618"/>
                  </a:lnTo>
                  <a:lnTo>
                    <a:pt x="226987" y="149174"/>
                  </a:lnTo>
                  <a:lnTo>
                    <a:pt x="227330" y="149555"/>
                  </a:lnTo>
                  <a:lnTo>
                    <a:pt x="226631" y="149936"/>
                  </a:lnTo>
                  <a:lnTo>
                    <a:pt x="224790" y="153619"/>
                  </a:lnTo>
                  <a:lnTo>
                    <a:pt x="224028" y="157048"/>
                  </a:lnTo>
                  <a:lnTo>
                    <a:pt x="223939" y="159461"/>
                  </a:lnTo>
                  <a:lnTo>
                    <a:pt x="224066" y="161874"/>
                  </a:lnTo>
                  <a:lnTo>
                    <a:pt x="223812" y="162001"/>
                  </a:lnTo>
                  <a:lnTo>
                    <a:pt x="224155" y="162255"/>
                  </a:lnTo>
                  <a:lnTo>
                    <a:pt x="224294" y="162382"/>
                  </a:lnTo>
                  <a:lnTo>
                    <a:pt x="224332" y="163525"/>
                  </a:lnTo>
                  <a:lnTo>
                    <a:pt x="224180" y="165049"/>
                  </a:lnTo>
                  <a:lnTo>
                    <a:pt x="225767" y="165176"/>
                  </a:lnTo>
                  <a:lnTo>
                    <a:pt x="227685" y="165684"/>
                  </a:lnTo>
                  <a:lnTo>
                    <a:pt x="227990" y="166319"/>
                  </a:lnTo>
                  <a:lnTo>
                    <a:pt x="228511" y="166827"/>
                  </a:lnTo>
                  <a:lnTo>
                    <a:pt x="227558" y="167589"/>
                  </a:lnTo>
                  <a:lnTo>
                    <a:pt x="226669" y="168351"/>
                  </a:lnTo>
                  <a:lnTo>
                    <a:pt x="225679" y="168605"/>
                  </a:lnTo>
                  <a:lnTo>
                    <a:pt x="226301" y="169240"/>
                  </a:lnTo>
                  <a:lnTo>
                    <a:pt x="225717" y="170002"/>
                  </a:lnTo>
                  <a:lnTo>
                    <a:pt x="225082" y="170764"/>
                  </a:lnTo>
                  <a:lnTo>
                    <a:pt x="224523" y="171653"/>
                  </a:lnTo>
                  <a:lnTo>
                    <a:pt x="226123" y="172415"/>
                  </a:lnTo>
                  <a:lnTo>
                    <a:pt x="227736" y="173304"/>
                  </a:lnTo>
                  <a:lnTo>
                    <a:pt x="228447" y="173939"/>
                  </a:lnTo>
                  <a:lnTo>
                    <a:pt x="229222" y="174447"/>
                  </a:lnTo>
                  <a:lnTo>
                    <a:pt x="227622" y="176352"/>
                  </a:lnTo>
                  <a:lnTo>
                    <a:pt x="231368" y="180162"/>
                  </a:lnTo>
                  <a:lnTo>
                    <a:pt x="233426" y="180670"/>
                  </a:lnTo>
                  <a:lnTo>
                    <a:pt x="235280" y="180543"/>
                  </a:lnTo>
                  <a:lnTo>
                    <a:pt x="238150" y="182829"/>
                  </a:lnTo>
                  <a:lnTo>
                    <a:pt x="239877" y="184480"/>
                  </a:lnTo>
                  <a:lnTo>
                    <a:pt x="241554" y="186004"/>
                  </a:lnTo>
                  <a:lnTo>
                    <a:pt x="242316" y="186004"/>
                  </a:lnTo>
                  <a:lnTo>
                    <a:pt x="242900" y="185750"/>
                  </a:lnTo>
                  <a:lnTo>
                    <a:pt x="243662" y="186766"/>
                  </a:lnTo>
                  <a:lnTo>
                    <a:pt x="243789" y="188036"/>
                  </a:lnTo>
                  <a:lnTo>
                    <a:pt x="246164" y="190322"/>
                  </a:lnTo>
                  <a:lnTo>
                    <a:pt x="245694" y="191719"/>
                  </a:lnTo>
                  <a:lnTo>
                    <a:pt x="246595" y="193243"/>
                  </a:lnTo>
                  <a:lnTo>
                    <a:pt x="246570" y="193433"/>
                  </a:lnTo>
                  <a:lnTo>
                    <a:pt x="247764" y="194386"/>
                  </a:lnTo>
                  <a:lnTo>
                    <a:pt x="249555" y="194894"/>
                  </a:lnTo>
                  <a:lnTo>
                    <a:pt x="249859" y="195529"/>
                  </a:lnTo>
                  <a:lnTo>
                    <a:pt x="250812" y="196418"/>
                  </a:lnTo>
                  <a:lnTo>
                    <a:pt x="250088" y="196557"/>
                  </a:lnTo>
                  <a:lnTo>
                    <a:pt x="250088" y="200482"/>
                  </a:lnTo>
                  <a:lnTo>
                    <a:pt x="249097" y="200736"/>
                  </a:lnTo>
                  <a:lnTo>
                    <a:pt x="248488" y="200990"/>
                  </a:lnTo>
                  <a:lnTo>
                    <a:pt x="247700" y="200990"/>
                  </a:lnTo>
                  <a:lnTo>
                    <a:pt x="247421" y="200101"/>
                  </a:lnTo>
                  <a:lnTo>
                    <a:pt x="247408" y="199720"/>
                  </a:lnTo>
                  <a:lnTo>
                    <a:pt x="247726" y="199212"/>
                  </a:lnTo>
                  <a:lnTo>
                    <a:pt x="248450" y="198958"/>
                  </a:lnTo>
                  <a:lnTo>
                    <a:pt x="249224" y="199085"/>
                  </a:lnTo>
                  <a:lnTo>
                    <a:pt x="249478" y="199720"/>
                  </a:lnTo>
                  <a:lnTo>
                    <a:pt x="250088" y="200482"/>
                  </a:lnTo>
                  <a:lnTo>
                    <a:pt x="250088" y="196557"/>
                  </a:lnTo>
                  <a:lnTo>
                    <a:pt x="249389" y="196672"/>
                  </a:lnTo>
                  <a:lnTo>
                    <a:pt x="248805" y="197053"/>
                  </a:lnTo>
                  <a:lnTo>
                    <a:pt x="247103" y="196545"/>
                  </a:lnTo>
                  <a:lnTo>
                    <a:pt x="245478" y="197053"/>
                  </a:lnTo>
                  <a:lnTo>
                    <a:pt x="244983" y="195529"/>
                  </a:lnTo>
                  <a:lnTo>
                    <a:pt x="245008" y="194767"/>
                  </a:lnTo>
                  <a:lnTo>
                    <a:pt x="245338" y="194386"/>
                  </a:lnTo>
                  <a:lnTo>
                    <a:pt x="245452" y="194259"/>
                  </a:lnTo>
                  <a:lnTo>
                    <a:pt x="245833" y="193827"/>
                  </a:lnTo>
                  <a:lnTo>
                    <a:pt x="245033" y="194259"/>
                  </a:lnTo>
                  <a:lnTo>
                    <a:pt x="244487" y="194005"/>
                  </a:lnTo>
                  <a:lnTo>
                    <a:pt x="242087" y="192900"/>
                  </a:lnTo>
                  <a:lnTo>
                    <a:pt x="242087" y="194005"/>
                  </a:lnTo>
                  <a:lnTo>
                    <a:pt x="242074" y="194386"/>
                  </a:lnTo>
                  <a:lnTo>
                    <a:pt x="241820" y="194132"/>
                  </a:lnTo>
                  <a:lnTo>
                    <a:pt x="242087" y="194005"/>
                  </a:lnTo>
                  <a:lnTo>
                    <a:pt x="242087" y="192900"/>
                  </a:lnTo>
                  <a:lnTo>
                    <a:pt x="238734" y="191338"/>
                  </a:lnTo>
                  <a:lnTo>
                    <a:pt x="238455" y="191465"/>
                  </a:lnTo>
                  <a:lnTo>
                    <a:pt x="237883" y="191592"/>
                  </a:lnTo>
                  <a:lnTo>
                    <a:pt x="238798" y="198196"/>
                  </a:lnTo>
                  <a:lnTo>
                    <a:pt x="239090" y="199085"/>
                  </a:lnTo>
                  <a:lnTo>
                    <a:pt x="240626" y="198450"/>
                  </a:lnTo>
                  <a:lnTo>
                    <a:pt x="240969" y="199212"/>
                  </a:lnTo>
                  <a:lnTo>
                    <a:pt x="241325" y="199339"/>
                  </a:lnTo>
                  <a:lnTo>
                    <a:pt x="241503" y="199466"/>
                  </a:lnTo>
                  <a:lnTo>
                    <a:pt x="241020" y="199974"/>
                  </a:lnTo>
                  <a:lnTo>
                    <a:pt x="240817" y="200101"/>
                  </a:lnTo>
                  <a:lnTo>
                    <a:pt x="237159" y="203784"/>
                  </a:lnTo>
                  <a:lnTo>
                    <a:pt x="236994" y="204038"/>
                  </a:lnTo>
                  <a:lnTo>
                    <a:pt x="236575" y="204546"/>
                  </a:lnTo>
                  <a:lnTo>
                    <a:pt x="236728" y="204546"/>
                  </a:lnTo>
                  <a:lnTo>
                    <a:pt x="236753" y="205054"/>
                  </a:lnTo>
                  <a:lnTo>
                    <a:pt x="236969" y="205689"/>
                  </a:lnTo>
                  <a:lnTo>
                    <a:pt x="236524" y="206324"/>
                  </a:lnTo>
                  <a:lnTo>
                    <a:pt x="235788" y="206197"/>
                  </a:lnTo>
                  <a:lnTo>
                    <a:pt x="235292" y="206197"/>
                  </a:lnTo>
                  <a:lnTo>
                    <a:pt x="235419" y="205435"/>
                  </a:lnTo>
                  <a:lnTo>
                    <a:pt x="233235" y="207594"/>
                  </a:lnTo>
                  <a:lnTo>
                    <a:pt x="233045" y="207657"/>
                  </a:lnTo>
                  <a:lnTo>
                    <a:pt x="233045" y="215341"/>
                  </a:lnTo>
                  <a:lnTo>
                    <a:pt x="232003" y="215468"/>
                  </a:lnTo>
                  <a:lnTo>
                    <a:pt x="231889" y="215087"/>
                  </a:lnTo>
                  <a:lnTo>
                    <a:pt x="231648" y="214198"/>
                  </a:lnTo>
                  <a:lnTo>
                    <a:pt x="231965" y="214325"/>
                  </a:lnTo>
                  <a:lnTo>
                    <a:pt x="232359" y="214325"/>
                  </a:lnTo>
                  <a:lnTo>
                    <a:pt x="232829" y="214706"/>
                  </a:lnTo>
                  <a:lnTo>
                    <a:pt x="232905" y="215087"/>
                  </a:lnTo>
                  <a:lnTo>
                    <a:pt x="233045" y="215341"/>
                  </a:lnTo>
                  <a:lnTo>
                    <a:pt x="233045" y="207657"/>
                  </a:lnTo>
                  <a:lnTo>
                    <a:pt x="232803" y="207721"/>
                  </a:lnTo>
                  <a:lnTo>
                    <a:pt x="232562" y="207721"/>
                  </a:lnTo>
                  <a:lnTo>
                    <a:pt x="232651" y="208102"/>
                  </a:lnTo>
                  <a:lnTo>
                    <a:pt x="231851" y="208902"/>
                  </a:lnTo>
                  <a:lnTo>
                    <a:pt x="231851" y="212039"/>
                  </a:lnTo>
                  <a:lnTo>
                    <a:pt x="231203" y="212420"/>
                  </a:lnTo>
                  <a:lnTo>
                    <a:pt x="231152" y="227660"/>
                  </a:lnTo>
                  <a:lnTo>
                    <a:pt x="230454" y="229057"/>
                  </a:lnTo>
                  <a:lnTo>
                    <a:pt x="229666" y="230200"/>
                  </a:lnTo>
                  <a:lnTo>
                    <a:pt x="229057" y="232359"/>
                  </a:lnTo>
                  <a:lnTo>
                    <a:pt x="229082" y="235026"/>
                  </a:lnTo>
                  <a:lnTo>
                    <a:pt x="228028" y="236677"/>
                  </a:lnTo>
                  <a:lnTo>
                    <a:pt x="226314" y="236677"/>
                  </a:lnTo>
                  <a:lnTo>
                    <a:pt x="224815" y="237058"/>
                  </a:lnTo>
                  <a:lnTo>
                    <a:pt x="225386" y="237185"/>
                  </a:lnTo>
                  <a:lnTo>
                    <a:pt x="225615" y="237185"/>
                  </a:lnTo>
                  <a:lnTo>
                    <a:pt x="225450" y="237820"/>
                  </a:lnTo>
                  <a:lnTo>
                    <a:pt x="225348" y="238582"/>
                  </a:lnTo>
                  <a:lnTo>
                    <a:pt x="225044" y="239217"/>
                  </a:lnTo>
                  <a:lnTo>
                    <a:pt x="224409" y="239217"/>
                  </a:lnTo>
                  <a:lnTo>
                    <a:pt x="223710" y="239090"/>
                  </a:lnTo>
                  <a:lnTo>
                    <a:pt x="223850" y="238582"/>
                  </a:lnTo>
                  <a:lnTo>
                    <a:pt x="223964" y="237820"/>
                  </a:lnTo>
                  <a:lnTo>
                    <a:pt x="224231" y="237185"/>
                  </a:lnTo>
                  <a:lnTo>
                    <a:pt x="222872" y="236296"/>
                  </a:lnTo>
                  <a:lnTo>
                    <a:pt x="223367" y="235280"/>
                  </a:lnTo>
                  <a:lnTo>
                    <a:pt x="223901" y="233756"/>
                  </a:lnTo>
                  <a:lnTo>
                    <a:pt x="224320" y="232740"/>
                  </a:lnTo>
                  <a:lnTo>
                    <a:pt x="224383" y="232613"/>
                  </a:lnTo>
                  <a:lnTo>
                    <a:pt x="222262" y="232740"/>
                  </a:lnTo>
                  <a:lnTo>
                    <a:pt x="220687" y="232613"/>
                  </a:lnTo>
                  <a:lnTo>
                    <a:pt x="220129" y="232359"/>
                  </a:lnTo>
                  <a:lnTo>
                    <a:pt x="218935" y="231597"/>
                  </a:lnTo>
                  <a:lnTo>
                    <a:pt x="218452" y="229565"/>
                  </a:lnTo>
                  <a:lnTo>
                    <a:pt x="218833" y="228930"/>
                  </a:lnTo>
                  <a:lnTo>
                    <a:pt x="219341" y="228168"/>
                  </a:lnTo>
                  <a:lnTo>
                    <a:pt x="221018" y="227660"/>
                  </a:lnTo>
                  <a:lnTo>
                    <a:pt x="223012" y="229184"/>
                  </a:lnTo>
                  <a:lnTo>
                    <a:pt x="225031" y="230962"/>
                  </a:lnTo>
                  <a:lnTo>
                    <a:pt x="226326" y="227812"/>
                  </a:lnTo>
                  <a:lnTo>
                    <a:pt x="226314" y="227660"/>
                  </a:lnTo>
                  <a:lnTo>
                    <a:pt x="226199" y="227152"/>
                  </a:lnTo>
                  <a:lnTo>
                    <a:pt x="225907" y="226517"/>
                  </a:lnTo>
                  <a:lnTo>
                    <a:pt x="226212" y="224485"/>
                  </a:lnTo>
                  <a:lnTo>
                    <a:pt x="227203" y="223977"/>
                  </a:lnTo>
                  <a:lnTo>
                    <a:pt x="227711" y="223723"/>
                  </a:lnTo>
                  <a:lnTo>
                    <a:pt x="229654" y="225374"/>
                  </a:lnTo>
                  <a:lnTo>
                    <a:pt x="230378" y="226517"/>
                  </a:lnTo>
                  <a:lnTo>
                    <a:pt x="231114" y="227406"/>
                  </a:lnTo>
                  <a:lnTo>
                    <a:pt x="231152" y="227660"/>
                  </a:lnTo>
                  <a:lnTo>
                    <a:pt x="231152" y="212445"/>
                  </a:lnTo>
                  <a:lnTo>
                    <a:pt x="229958" y="212928"/>
                  </a:lnTo>
                  <a:lnTo>
                    <a:pt x="229628" y="211531"/>
                  </a:lnTo>
                  <a:lnTo>
                    <a:pt x="231508" y="211150"/>
                  </a:lnTo>
                  <a:lnTo>
                    <a:pt x="231851" y="212039"/>
                  </a:lnTo>
                  <a:lnTo>
                    <a:pt x="231851" y="208902"/>
                  </a:lnTo>
                  <a:lnTo>
                    <a:pt x="226263" y="214452"/>
                  </a:lnTo>
                  <a:lnTo>
                    <a:pt x="226174" y="214706"/>
                  </a:lnTo>
                  <a:lnTo>
                    <a:pt x="226301" y="215087"/>
                  </a:lnTo>
                  <a:lnTo>
                    <a:pt x="225818" y="214960"/>
                  </a:lnTo>
                  <a:lnTo>
                    <a:pt x="222554" y="218135"/>
                  </a:lnTo>
                  <a:lnTo>
                    <a:pt x="223443" y="218389"/>
                  </a:lnTo>
                  <a:lnTo>
                    <a:pt x="221449" y="223850"/>
                  </a:lnTo>
                  <a:lnTo>
                    <a:pt x="216636" y="223977"/>
                  </a:lnTo>
                  <a:lnTo>
                    <a:pt x="216179" y="223977"/>
                  </a:lnTo>
                  <a:lnTo>
                    <a:pt x="216598" y="222961"/>
                  </a:lnTo>
                  <a:lnTo>
                    <a:pt x="216852" y="222580"/>
                  </a:lnTo>
                  <a:lnTo>
                    <a:pt x="217017" y="221183"/>
                  </a:lnTo>
                  <a:lnTo>
                    <a:pt x="217055" y="220802"/>
                  </a:lnTo>
                  <a:lnTo>
                    <a:pt x="217284" y="218516"/>
                  </a:lnTo>
                  <a:lnTo>
                    <a:pt x="218871" y="216865"/>
                  </a:lnTo>
                  <a:lnTo>
                    <a:pt x="220599" y="216230"/>
                  </a:lnTo>
                  <a:lnTo>
                    <a:pt x="222389" y="215722"/>
                  </a:lnTo>
                  <a:lnTo>
                    <a:pt x="223405" y="214833"/>
                  </a:lnTo>
                  <a:lnTo>
                    <a:pt x="223837" y="214452"/>
                  </a:lnTo>
                  <a:lnTo>
                    <a:pt x="221665" y="213944"/>
                  </a:lnTo>
                  <a:lnTo>
                    <a:pt x="221615" y="213436"/>
                  </a:lnTo>
                  <a:lnTo>
                    <a:pt x="220941" y="213944"/>
                  </a:lnTo>
                  <a:lnTo>
                    <a:pt x="219494" y="214833"/>
                  </a:lnTo>
                  <a:lnTo>
                    <a:pt x="219062" y="214706"/>
                  </a:lnTo>
                  <a:lnTo>
                    <a:pt x="218198" y="214452"/>
                  </a:lnTo>
                  <a:lnTo>
                    <a:pt x="216471" y="213944"/>
                  </a:lnTo>
                  <a:lnTo>
                    <a:pt x="213817" y="212801"/>
                  </a:lnTo>
                  <a:lnTo>
                    <a:pt x="213258" y="212153"/>
                  </a:lnTo>
                  <a:lnTo>
                    <a:pt x="213258" y="221183"/>
                  </a:lnTo>
                  <a:lnTo>
                    <a:pt x="212953" y="221056"/>
                  </a:lnTo>
                  <a:lnTo>
                    <a:pt x="213245" y="220802"/>
                  </a:lnTo>
                  <a:lnTo>
                    <a:pt x="213258" y="221183"/>
                  </a:lnTo>
                  <a:lnTo>
                    <a:pt x="213258" y="212153"/>
                  </a:lnTo>
                  <a:lnTo>
                    <a:pt x="211099" y="209651"/>
                  </a:lnTo>
                  <a:lnTo>
                    <a:pt x="211099" y="214960"/>
                  </a:lnTo>
                  <a:lnTo>
                    <a:pt x="210807" y="215087"/>
                  </a:lnTo>
                  <a:lnTo>
                    <a:pt x="210781" y="214706"/>
                  </a:lnTo>
                  <a:lnTo>
                    <a:pt x="211099" y="214960"/>
                  </a:lnTo>
                  <a:lnTo>
                    <a:pt x="211099" y="209651"/>
                  </a:lnTo>
                  <a:lnTo>
                    <a:pt x="210273" y="209245"/>
                  </a:lnTo>
                  <a:lnTo>
                    <a:pt x="209308" y="208991"/>
                  </a:lnTo>
                  <a:lnTo>
                    <a:pt x="209016" y="210261"/>
                  </a:lnTo>
                  <a:lnTo>
                    <a:pt x="208813" y="213944"/>
                  </a:lnTo>
                  <a:lnTo>
                    <a:pt x="208915" y="214325"/>
                  </a:lnTo>
                  <a:lnTo>
                    <a:pt x="209118" y="214706"/>
                  </a:lnTo>
                  <a:lnTo>
                    <a:pt x="210134" y="214452"/>
                  </a:lnTo>
                  <a:lnTo>
                    <a:pt x="210680" y="215087"/>
                  </a:lnTo>
                  <a:lnTo>
                    <a:pt x="210896" y="215341"/>
                  </a:lnTo>
                  <a:lnTo>
                    <a:pt x="211594" y="215976"/>
                  </a:lnTo>
                  <a:lnTo>
                    <a:pt x="211721" y="216230"/>
                  </a:lnTo>
                  <a:lnTo>
                    <a:pt x="211340" y="218389"/>
                  </a:lnTo>
                  <a:lnTo>
                    <a:pt x="211239" y="219405"/>
                  </a:lnTo>
                  <a:lnTo>
                    <a:pt x="211353" y="219913"/>
                  </a:lnTo>
                  <a:lnTo>
                    <a:pt x="211137" y="220040"/>
                  </a:lnTo>
                  <a:lnTo>
                    <a:pt x="211175" y="221437"/>
                  </a:lnTo>
                  <a:lnTo>
                    <a:pt x="215950" y="224104"/>
                  </a:lnTo>
                  <a:lnTo>
                    <a:pt x="215392" y="225501"/>
                  </a:lnTo>
                  <a:lnTo>
                    <a:pt x="214896" y="226898"/>
                  </a:lnTo>
                  <a:lnTo>
                    <a:pt x="212953" y="230708"/>
                  </a:lnTo>
                  <a:lnTo>
                    <a:pt x="214198" y="233248"/>
                  </a:lnTo>
                  <a:lnTo>
                    <a:pt x="213982" y="235915"/>
                  </a:lnTo>
                  <a:lnTo>
                    <a:pt x="209969" y="237185"/>
                  </a:lnTo>
                  <a:lnTo>
                    <a:pt x="210210" y="238328"/>
                  </a:lnTo>
                  <a:lnTo>
                    <a:pt x="210312" y="239725"/>
                  </a:lnTo>
                  <a:lnTo>
                    <a:pt x="210489" y="240487"/>
                  </a:lnTo>
                  <a:lnTo>
                    <a:pt x="210769" y="241122"/>
                  </a:lnTo>
                  <a:lnTo>
                    <a:pt x="211759" y="241376"/>
                  </a:lnTo>
                  <a:lnTo>
                    <a:pt x="213067" y="241376"/>
                  </a:lnTo>
                  <a:lnTo>
                    <a:pt x="213855" y="240741"/>
                  </a:lnTo>
                  <a:lnTo>
                    <a:pt x="214896" y="240360"/>
                  </a:lnTo>
                  <a:lnTo>
                    <a:pt x="214706" y="243027"/>
                  </a:lnTo>
                  <a:lnTo>
                    <a:pt x="218478" y="244424"/>
                  </a:lnTo>
                  <a:lnTo>
                    <a:pt x="216217" y="246202"/>
                  </a:lnTo>
                  <a:lnTo>
                    <a:pt x="217893" y="247853"/>
                  </a:lnTo>
                  <a:lnTo>
                    <a:pt x="219240" y="249631"/>
                  </a:lnTo>
                  <a:lnTo>
                    <a:pt x="220078" y="252933"/>
                  </a:lnTo>
                  <a:lnTo>
                    <a:pt x="220802" y="253695"/>
                  </a:lnTo>
                  <a:lnTo>
                    <a:pt x="221818" y="254965"/>
                  </a:lnTo>
                  <a:lnTo>
                    <a:pt x="221869" y="252425"/>
                  </a:lnTo>
                  <a:lnTo>
                    <a:pt x="224015" y="252171"/>
                  </a:lnTo>
                  <a:lnTo>
                    <a:pt x="226021" y="252171"/>
                  </a:lnTo>
                  <a:lnTo>
                    <a:pt x="229450" y="250774"/>
                  </a:lnTo>
                  <a:lnTo>
                    <a:pt x="232257" y="251028"/>
                  </a:lnTo>
                  <a:lnTo>
                    <a:pt x="232270" y="250774"/>
                  </a:lnTo>
                  <a:lnTo>
                    <a:pt x="232460" y="248488"/>
                  </a:lnTo>
                  <a:lnTo>
                    <a:pt x="232511" y="247726"/>
                  </a:lnTo>
                  <a:lnTo>
                    <a:pt x="229870" y="246964"/>
                  </a:lnTo>
                  <a:lnTo>
                    <a:pt x="226377" y="248488"/>
                  </a:lnTo>
                  <a:lnTo>
                    <a:pt x="224421" y="244805"/>
                  </a:lnTo>
                  <a:lnTo>
                    <a:pt x="225158" y="244424"/>
                  </a:lnTo>
                  <a:lnTo>
                    <a:pt x="225996" y="243535"/>
                  </a:lnTo>
                  <a:lnTo>
                    <a:pt x="229438" y="244170"/>
                  </a:lnTo>
                  <a:lnTo>
                    <a:pt x="231584" y="243535"/>
                  </a:lnTo>
                  <a:lnTo>
                    <a:pt x="234226" y="240487"/>
                  </a:lnTo>
                  <a:lnTo>
                    <a:pt x="234937" y="240360"/>
                  </a:lnTo>
                  <a:lnTo>
                    <a:pt x="235661" y="240233"/>
                  </a:lnTo>
                  <a:lnTo>
                    <a:pt x="236524" y="239852"/>
                  </a:lnTo>
                  <a:lnTo>
                    <a:pt x="235851" y="239217"/>
                  </a:lnTo>
                  <a:lnTo>
                    <a:pt x="233273" y="236804"/>
                  </a:lnTo>
                  <a:lnTo>
                    <a:pt x="232232" y="232359"/>
                  </a:lnTo>
                  <a:lnTo>
                    <a:pt x="231343" y="228168"/>
                  </a:lnTo>
                  <a:lnTo>
                    <a:pt x="232067" y="227660"/>
                  </a:lnTo>
                  <a:lnTo>
                    <a:pt x="232498" y="227152"/>
                  </a:lnTo>
                  <a:lnTo>
                    <a:pt x="234365" y="229311"/>
                  </a:lnTo>
                  <a:lnTo>
                    <a:pt x="235381" y="228930"/>
                  </a:lnTo>
                  <a:lnTo>
                    <a:pt x="235800" y="228168"/>
                  </a:lnTo>
                  <a:lnTo>
                    <a:pt x="235877" y="227914"/>
                  </a:lnTo>
                  <a:lnTo>
                    <a:pt x="236016" y="227406"/>
                  </a:lnTo>
                  <a:lnTo>
                    <a:pt x="233743" y="227914"/>
                  </a:lnTo>
                  <a:lnTo>
                    <a:pt x="233553" y="227152"/>
                  </a:lnTo>
                  <a:lnTo>
                    <a:pt x="232702" y="223850"/>
                  </a:lnTo>
                  <a:lnTo>
                    <a:pt x="232905" y="223723"/>
                  </a:lnTo>
                  <a:lnTo>
                    <a:pt x="237248" y="220929"/>
                  </a:lnTo>
                  <a:lnTo>
                    <a:pt x="237566" y="222072"/>
                  </a:lnTo>
                  <a:lnTo>
                    <a:pt x="238201" y="220929"/>
                  </a:lnTo>
                  <a:lnTo>
                    <a:pt x="239268" y="219151"/>
                  </a:lnTo>
                  <a:lnTo>
                    <a:pt x="239610" y="218516"/>
                  </a:lnTo>
                  <a:lnTo>
                    <a:pt x="242582" y="219151"/>
                  </a:lnTo>
                  <a:lnTo>
                    <a:pt x="245922" y="219278"/>
                  </a:lnTo>
                  <a:lnTo>
                    <a:pt x="252323" y="222580"/>
                  </a:lnTo>
                  <a:lnTo>
                    <a:pt x="256362" y="223215"/>
                  </a:lnTo>
                  <a:lnTo>
                    <a:pt x="262585" y="225374"/>
                  </a:lnTo>
                  <a:lnTo>
                    <a:pt x="264947" y="225882"/>
                  </a:lnTo>
                  <a:lnTo>
                    <a:pt x="267322" y="226263"/>
                  </a:lnTo>
                  <a:lnTo>
                    <a:pt x="268135" y="223469"/>
                  </a:lnTo>
                  <a:lnTo>
                    <a:pt x="269303" y="223723"/>
                  </a:lnTo>
                  <a:lnTo>
                    <a:pt x="269316" y="223469"/>
                  </a:lnTo>
                  <a:lnTo>
                    <a:pt x="269328" y="223342"/>
                  </a:lnTo>
                  <a:lnTo>
                    <a:pt x="269201" y="222453"/>
                  </a:lnTo>
                  <a:lnTo>
                    <a:pt x="269011" y="221818"/>
                  </a:lnTo>
                  <a:lnTo>
                    <a:pt x="268566" y="221056"/>
                  </a:lnTo>
                  <a:lnTo>
                    <a:pt x="268147" y="223342"/>
                  </a:lnTo>
                  <a:lnTo>
                    <a:pt x="265506" y="222453"/>
                  </a:lnTo>
                  <a:lnTo>
                    <a:pt x="267144" y="220421"/>
                  </a:lnTo>
                  <a:lnTo>
                    <a:pt x="267792" y="220548"/>
                  </a:lnTo>
                  <a:lnTo>
                    <a:pt x="268503" y="220802"/>
                  </a:lnTo>
                  <a:lnTo>
                    <a:pt x="269455" y="220421"/>
                  </a:lnTo>
                  <a:lnTo>
                    <a:pt x="271043" y="219786"/>
                  </a:lnTo>
                  <a:lnTo>
                    <a:pt x="271678" y="219532"/>
                  </a:lnTo>
                  <a:lnTo>
                    <a:pt x="271386" y="219405"/>
                  </a:lnTo>
                  <a:lnTo>
                    <a:pt x="269379" y="218516"/>
                  </a:lnTo>
                  <a:lnTo>
                    <a:pt x="269100" y="218389"/>
                  </a:lnTo>
                  <a:lnTo>
                    <a:pt x="269951" y="217627"/>
                  </a:lnTo>
                  <a:lnTo>
                    <a:pt x="272910" y="214960"/>
                  </a:lnTo>
                  <a:lnTo>
                    <a:pt x="274320" y="213690"/>
                  </a:lnTo>
                  <a:lnTo>
                    <a:pt x="275056" y="214706"/>
                  </a:lnTo>
                  <a:lnTo>
                    <a:pt x="275132" y="215341"/>
                  </a:lnTo>
                  <a:lnTo>
                    <a:pt x="275018" y="215722"/>
                  </a:lnTo>
                  <a:lnTo>
                    <a:pt x="274967" y="216865"/>
                  </a:lnTo>
                  <a:lnTo>
                    <a:pt x="275094" y="219151"/>
                  </a:lnTo>
                  <a:lnTo>
                    <a:pt x="277075" y="218389"/>
                  </a:lnTo>
                  <a:lnTo>
                    <a:pt x="278003" y="217500"/>
                  </a:lnTo>
                  <a:lnTo>
                    <a:pt x="277749" y="213690"/>
                  </a:lnTo>
                  <a:lnTo>
                    <a:pt x="277609" y="210642"/>
                  </a:lnTo>
                  <a:lnTo>
                    <a:pt x="281101" y="207467"/>
                  </a:lnTo>
                  <a:lnTo>
                    <a:pt x="286689" y="202387"/>
                  </a:lnTo>
                  <a:lnTo>
                    <a:pt x="287248" y="201879"/>
                  </a:lnTo>
                  <a:lnTo>
                    <a:pt x="308635" y="182448"/>
                  </a:lnTo>
                  <a:close/>
                </a:path>
                <a:path w="558800" h="401954">
                  <a:moveTo>
                    <a:pt x="395579" y="101815"/>
                  </a:moveTo>
                  <a:lnTo>
                    <a:pt x="395109" y="101777"/>
                  </a:lnTo>
                  <a:lnTo>
                    <a:pt x="394157" y="101701"/>
                  </a:lnTo>
                  <a:lnTo>
                    <a:pt x="394449" y="101841"/>
                  </a:lnTo>
                  <a:lnTo>
                    <a:pt x="394754" y="101955"/>
                  </a:lnTo>
                  <a:lnTo>
                    <a:pt x="395097" y="102019"/>
                  </a:lnTo>
                  <a:lnTo>
                    <a:pt x="395262" y="101955"/>
                  </a:lnTo>
                  <a:lnTo>
                    <a:pt x="395579" y="101815"/>
                  </a:lnTo>
                  <a:close/>
                </a:path>
                <a:path w="558800" h="401954">
                  <a:moveTo>
                    <a:pt x="461251" y="6388"/>
                  </a:moveTo>
                  <a:lnTo>
                    <a:pt x="460870" y="6413"/>
                  </a:lnTo>
                  <a:lnTo>
                    <a:pt x="460476" y="6413"/>
                  </a:lnTo>
                  <a:lnTo>
                    <a:pt x="460070" y="6350"/>
                  </a:lnTo>
                  <a:lnTo>
                    <a:pt x="459790" y="6324"/>
                  </a:lnTo>
                  <a:lnTo>
                    <a:pt x="459524" y="6311"/>
                  </a:lnTo>
                  <a:lnTo>
                    <a:pt x="459257" y="6324"/>
                  </a:lnTo>
                  <a:lnTo>
                    <a:pt x="459397" y="6464"/>
                  </a:lnTo>
                  <a:lnTo>
                    <a:pt x="459790" y="6718"/>
                  </a:lnTo>
                  <a:lnTo>
                    <a:pt x="460616" y="6718"/>
                  </a:lnTo>
                  <a:lnTo>
                    <a:pt x="461137" y="6489"/>
                  </a:lnTo>
                  <a:close/>
                </a:path>
                <a:path w="558800" h="401954">
                  <a:moveTo>
                    <a:pt x="464769" y="25336"/>
                  </a:moveTo>
                  <a:lnTo>
                    <a:pt x="464388" y="25349"/>
                  </a:lnTo>
                  <a:lnTo>
                    <a:pt x="464629" y="25641"/>
                  </a:lnTo>
                  <a:lnTo>
                    <a:pt x="464769" y="25336"/>
                  </a:lnTo>
                  <a:close/>
                </a:path>
                <a:path w="558800" h="401954">
                  <a:moveTo>
                    <a:pt x="468617" y="2273"/>
                  </a:moveTo>
                  <a:lnTo>
                    <a:pt x="467194" y="2298"/>
                  </a:lnTo>
                  <a:lnTo>
                    <a:pt x="465975" y="2768"/>
                  </a:lnTo>
                  <a:lnTo>
                    <a:pt x="465150" y="3975"/>
                  </a:lnTo>
                  <a:lnTo>
                    <a:pt x="464959" y="4254"/>
                  </a:lnTo>
                  <a:lnTo>
                    <a:pt x="464527" y="4749"/>
                  </a:lnTo>
                  <a:lnTo>
                    <a:pt x="465683" y="4508"/>
                  </a:lnTo>
                  <a:lnTo>
                    <a:pt x="466966" y="4432"/>
                  </a:lnTo>
                  <a:lnTo>
                    <a:pt x="468363" y="4305"/>
                  </a:lnTo>
                  <a:lnTo>
                    <a:pt x="468337" y="3683"/>
                  </a:lnTo>
                  <a:lnTo>
                    <a:pt x="468528" y="2971"/>
                  </a:lnTo>
                  <a:lnTo>
                    <a:pt x="468617" y="2273"/>
                  </a:lnTo>
                  <a:close/>
                </a:path>
                <a:path w="558800" h="401954">
                  <a:moveTo>
                    <a:pt x="468960" y="4356"/>
                  </a:moveTo>
                  <a:lnTo>
                    <a:pt x="468541" y="4610"/>
                  </a:lnTo>
                  <a:lnTo>
                    <a:pt x="468693" y="4572"/>
                  </a:lnTo>
                  <a:lnTo>
                    <a:pt x="468820" y="4470"/>
                  </a:lnTo>
                  <a:lnTo>
                    <a:pt x="468960" y="4356"/>
                  </a:lnTo>
                  <a:close/>
                </a:path>
                <a:path w="558800" h="401954">
                  <a:moveTo>
                    <a:pt x="470687" y="1409"/>
                  </a:moveTo>
                  <a:lnTo>
                    <a:pt x="470547" y="1181"/>
                  </a:lnTo>
                  <a:lnTo>
                    <a:pt x="470420" y="927"/>
                  </a:lnTo>
                  <a:lnTo>
                    <a:pt x="470293" y="698"/>
                  </a:lnTo>
                  <a:lnTo>
                    <a:pt x="469836" y="736"/>
                  </a:lnTo>
                  <a:lnTo>
                    <a:pt x="469506" y="1168"/>
                  </a:lnTo>
                  <a:lnTo>
                    <a:pt x="468833" y="2133"/>
                  </a:lnTo>
                  <a:lnTo>
                    <a:pt x="469404" y="2311"/>
                  </a:lnTo>
                  <a:lnTo>
                    <a:pt x="469912" y="2273"/>
                  </a:lnTo>
                  <a:lnTo>
                    <a:pt x="470395" y="2159"/>
                  </a:lnTo>
                  <a:lnTo>
                    <a:pt x="470585" y="1663"/>
                  </a:lnTo>
                  <a:lnTo>
                    <a:pt x="470687" y="1409"/>
                  </a:lnTo>
                  <a:close/>
                </a:path>
                <a:path w="558800" h="401954">
                  <a:moveTo>
                    <a:pt x="472808" y="12090"/>
                  </a:moveTo>
                  <a:lnTo>
                    <a:pt x="472744" y="10896"/>
                  </a:lnTo>
                  <a:lnTo>
                    <a:pt x="470776" y="10528"/>
                  </a:lnTo>
                  <a:lnTo>
                    <a:pt x="469849" y="11010"/>
                  </a:lnTo>
                  <a:lnTo>
                    <a:pt x="469023" y="11201"/>
                  </a:lnTo>
                  <a:lnTo>
                    <a:pt x="469734" y="17589"/>
                  </a:lnTo>
                  <a:lnTo>
                    <a:pt x="467131" y="16344"/>
                  </a:lnTo>
                  <a:lnTo>
                    <a:pt x="465378" y="16344"/>
                  </a:lnTo>
                  <a:lnTo>
                    <a:pt x="463105" y="19024"/>
                  </a:lnTo>
                  <a:lnTo>
                    <a:pt x="461352" y="20459"/>
                  </a:lnTo>
                  <a:lnTo>
                    <a:pt x="461530" y="20853"/>
                  </a:lnTo>
                  <a:lnTo>
                    <a:pt x="461594" y="21336"/>
                  </a:lnTo>
                  <a:lnTo>
                    <a:pt x="461429" y="21932"/>
                  </a:lnTo>
                  <a:lnTo>
                    <a:pt x="464413" y="21056"/>
                  </a:lnTo>
                  <a:lnTo>
                    <a:pt x="467156" y="19621"/>
                  </a:lnTo>
                  <a:lnTo>
                    <a:pt x="470027" y="18846"/>
                  </a:lnTo>
                  <a:lnTo>
                    <a:pt x="472135" y="17157"/>
                  </a:lnTo>
                  <a:lnTo>
                    <a:pt x="472401" y="15367"/>
                  </a:lnTo>
                  <a:lnTo>
                    <a:pt x="472630" y="14236"/>
                  </a:lnTo>
                  <a:lnTo>
                    <a:pt x="472808" y="12090"/>
                  </a:lnTo>
                  <a:close/>
                </a:path>
                <a:path w="558800" h="401954">
                  <a:moveTo>
                    <a:pt x="488734" y="8623"/>
                  </a:moveTo>
                  <a:lnTo>
                    <a:pt x="488365" y="8077"/>
                  </a:lnTo>
                  <a:lnTo>
                    <a:pt x="488734" y="8623"/>
                  </a:lnTo>
                  <a:close/>
                </a:path>
                <a:path w="558800" h="401954">
                  <a:moveTo>
                    <a:pt x="488835" y="787"/>
                  </a:moveTo>
                  <a:lnTo>
                    <a:pt x="487146" y="63"/>
                  </a:lnTo>
                  <a:lnTo>
                    <a:pt x="485533" y="0"/>
                  </a:lnTo>
                  <a:lnTo>
                    <a:pt x="482942" y="469"/>
                  </a:lnTo>
                  <a:lnTo>
                    <a:pt x="482307" y="482"/>
                  </a:lnTo>
                  <a:lnTo>
                    <a:pt x="481736" y="419"/>
                  </a:lnTo>
                  <a:lnTo>
                    <a:pt x="483323" y="2260"/>
                  </a:lnTo>
                  <a:lnTo>
                    <a:pt x="485063" y="2349"/>
                  </a:lnTo>
                  <a:lnTo>
                    <a:pt x="486346" y="1524"/>
                  </a:lnTo>
                  <a:lnTo>
                    <a:pt x="487857" y="1143"/>
                  </a:lnTo>
                  <a:lnTo>
                    <a:pt x="488213" y="1066"/>
                  </a:lnTo>
                  <a:lnTo>
                    <a:pt x="488530" y="927"/>
                  </a:lnTo>
                  <a:lnTo>
                    <a:pt x="488835" y="787"/>
                  </a:lnTo>
                  <a:close/>
                </a:path>
                <a:path w="558800" h="401954">
                  <a:moveTo>
                    <a:pt x="503605" y="81254"/>
                  </a:moveTo>
                  <a:lnTo>
                    <a:pt x="503555" y="81064"/>
                  </a:lnTo>
                  <a:lnTo>
                    <a:pt x="503085" y="79057"/>
                  </a:lnTo>
                  <a:lnTo>
                    <a:pt x="501827" y="74993"/>
                  </a:lnTo>
                  <a:lnTo>
                    <a:pt x="501307" y="75133"/>
                  </a:lnTo>
                  <a:lnTo>
                    <a:pt x="501459" y="75984"/>
                  </a:lnTo>
                  <a:lnTo>
                    <a:pt x="501726" y="76809"/>
                  </a:lnTo>
                  <a:lnTo>
                    <a:pt x="501865" y="77571"/>
                  </a:lnTo>
                  <a:lnTo>
                    <a:pt x="502361" y="78790"/>
                  </a:lnTo>
                  <a:lnTo>
                    <a:pt x="502310" y="79578"/>
                  </a:lnTo>
                  <a:lnTo>
                    <a:pt x="501408" y="80518"/>
                  </a:lnTo>
                  <a:lnTo>
                    <a:pt x="501256" y="80873"/>
                  </a:lnTo>
                  <a:lnTo>
                    <a:pt x="500849" y="81546"/>
                  </a:lnTo>
                  <a:lnTo>
                    <a:pt x="501142" y="82296"/>
                  </a:lnTo>
                  <a:lnTo>
                    <a:pt x="501307" y="82689"/>
                  </a:lnTo>
                  <a:lnTo>
                    <a:pt x="503174" y="81788"/>
                  </a:lnTo>
                  <a:lnTo>
                    <a:pt x="503440" y="81495"/>
                  </a:lnTo>
                  <a:lnTo>
                    <a:pt x="503605" y="81254"/>
                  </a:lnTo>
                  <a:close/>
                </a:path>
                <a:path w="558800" h="401954">
                  <a:moveTo>
                    <a:pt x="506120" y="78257"/>
                  </a:moveTo>
                  <a:lnTo>
                    <a:pt x="505409" y="77279"/>
                  </a:lnTo>
                  <a:lnTo>
                    <a:pt x="504710" y="76263"/>
                  </a:lnTo>
                  <a:lnTo>
                    <a:pt x="503974" y="75209"/>
                  </a:lnTo>
                  <a:lnTo>
                    <a:pt x="504317" y="75907"/>
                  </a:lnTo>
                  <a:lnTo>
                    <a:pt x="504913" y="76708"/>
                  </a:lnTo>
                  <a:lnTo>
                    <a:pt x="505764" y="77889"/>
                  </a:lnTo>
                  <a:lnTo>
                    <a:pt x="505866" y="78016"/>
                  </a:lnTo>
                  <a:lnTo>
                    <a:pt x="505993" y="78143"/>
                  </a:lnTo>
                  <a:lnTo>
                    <a:pt x="506120" y="78257"/>
                  </a:lnTo>
                  <a:close/>
                </a:path>
                <a:path w="558800" h="401954">
                  <a:moveTo>
                    <a:pt x="508292" y="14147"/>
                  </a:moveTo>
                  <a:lnTo>
                    <a:pt x="508114" y="14033"/>
                  </a:lnTo>
                  <a:lnTo>
                    <a:pt x="507911" y="14046"/>
                  </a:lnTo>
                  <a:lnTo>
                    <a:pt x="507707" y="14274"/>
                  </a:lnTo>
                  <a:lnTo>
                    <a:pt x="508012" y="14528"/>
                  </a:lnTo>
                  <a:lnTo>
                    <a:pt x="508228" y="14312"/>
                  </a:lnTo>
                  <a:lnTo>
                    <a:pt x="508279" y="14185"/>
                  </a:lnTo>
                  <a:close/>
                </a:path>
                <a:path w="558800" h="401954">
                  <a:moveTo>
                    <a:pt x="521411" y="66776"/>
                  </a:moveTo>
                  <a:lnTo>
                    <a:pt x="520649" y="66357"/>
                  </a:lnTo>
                  <a:lnTo>
                    <a:pt x="519899" y="65900"/>
                  </a:lnTo>
                  <a:lnTo>
                    <a:pt x="518883" y="65493"/>
                  </a:lnTo>
                  <a:lnTo>
                    <a:pt x="518312" y="65811"/>
                  </a:lnTo>
                  <a:lnTo>
                    <a:pt x="518223" y="66052"/>
                  </a:lnTo>
                  <a:lnTo>
                    <a:pt x="518147" y="66294"/>
                  </a:lnTo>
                  <a:lnTo>
                    <a:pt x="518350" y="66814"/>
                  </a:lnTo>
                  <a:lnTo>
                    <a:pt x="519595" y="67754"/>
                  </a:lnTo>
                  <a:lnTo>
                    <a:pt x="520573" y="67678"/>
                  </a:lnTo>
                  <a:lnTo>
                    <a:pt x="521411" y="66776"/>
                  </a:lnTo>
                  <a:close/>
                </a:path>
                <a:path w="558800" h="401954">
                  <a:moveTo>
                    <a:pt x="529272" y="53149"/>
                  </a:moveTo>
                  <a:lnTo>
                    <a:pt x="528167" y="53848"/>
                  </a:lnTo>
                  <a:lnTo>
                    <a:pt x="527583" y="54216"/>
                  </a:lnTo>
                  <a:lnTo>
                    <a:pt x="529056" y="55943"/>
                  </a:lnTo>
                  <a:lnTo>
                    <a:pt x="528955" y="55105"/>
                  </a:lnTo>
                  <a:lnTo>
                    <a:pt x="529069" y="54152"/>
                  </a:lnTo>
                  <a:lnTo>
                    <a:pt x="529272" y="53149"/>
                  </a:lnTo>
                  <a:close/>
                </a:path>
                <a:path w="558800" h="401954">
                  <a:moveTo>
                    <a:pt x="531228" y="53632"/>
                  </a:moveTo>
                  <a:lnTo>
                    <a:pt x="531088" y="53543"/>
                  </a:lnTo>
                  <a:lnTo>
                    <a:pt x="530961" y="53416"/>
                  </a:lnTo>
                  <a:lnTo>
                    <a:pt x="530809" y="53378"/>
                  </a:lnTo>
                  <a:lnTo>
                    <a:pt x="530339" y="53251"/>
                  </a:lnTo>
                  <a:lnTo>
                    <a:pt x="529399" y="53073"/>
                  </a:lnTo>
                  <a:lnTo>
                    <a:pt x="529272" y="53149"/>
                  </a:lnTo>
                  <a:lnTo>
                    <a:pt x="529793" y="53416"/>
                  </a:lnTo>
                  <a:lnTo>
                    <a:pt x="530199" y="53733"/>
                  </a:lnTo>
                  <a:lnTo>
                    <a:pt x="530644" y="53962"/>
                  </a:lnTo>
                  <a:lnTo>
                    <a:pt x="531037" y="53746"/>
                  </a:lnTo>
                  <a:lnTo>
                    <a:pt x="531228" y="53632"/>
                  </a:lnTo>
                  <a:close/>
                </a:path>
                <a:path w="558800" h="401954">
                  <a:moveTo>
                    <a:pt x="553427" y="23533"/>
                  </a:moveTo>
                  <a:lnTo>
                    <a:pt x="549325" y="22936"/>
                  </a:lnTo>
                  <a:lnTo>
                    <a:pt x="546976" y="22669"/>
                  </a:lnTo>
                  <a:lnTo>
                    <a:pt x="546392" y="22656"/>
                  </a:lnTo>
                  <a:lnTo>
                    <a:pt x="546290" y="23050"/>
                  </a:lnTo>
                  <a:lnTo>
                    <a:pt x="546176" y="23456"/>
                  </a:lnTo>
                  <a:lnTo>
                    <a:pt x="546049" y="23863"/>
                  </a:lnTo>
                  <a:lnTo>
                    <a:pt x="549021" y="24701"/>
                  </a:lnTo>
                  <a:lnTo>
                    <a:pt x="548398" y="25692"/>
                  </a:lnTo>
                  <a:lnTo>
                    <a:pt x="547751" y="26568"/>
                  </a:lnTo>
                  <a:lnTo>
                    <a:pt x="547065" y="27355"/>
                  </a:lnTo>
                  <a:lnTo>
                    <a:pt x="547763" y="26936"/>
                  </a:lnTo>
                  <a:lnTo>
                    <a:pt x="548246" y="26162"/>
                  </a:lnTo>
                  <a:lnTo>
                    <a:pt x="550265" y="25031"/>
                  </a:lnTo>
                  <a:lnTo>
                    <a:pt x="551789" y="24599"/>
                  </a:lnTo>
                  <a:lnTo>
                    <a:pt x="553072" y="24104"/>
                  </a:lnTo>
                  <a:lnTo>
                    <a:pt x="553313" y="23723"/>
                  </a:lnTo>
                  <a:lnTo>
                    <a:pt x="553427" y="23533"/>
                  </a:lnTo>
                  <a:close/>
                </a:path>
                <a:path w="558800" h="401954">
                  <a:moveTo>
                    <a:pt x="558482" y="202971"/>
                  </a:moveTo>
                  <a:lnTo>
                    <a:pt x="558469" y="202793"/>
                  </a:lnTo>
                  <a:lnTo>
                    <a:pt x="558469" y="202628"/>
                  </a:lnTo>
                  <a:lnTo>
                    <a:pt x="558457" y="202463"/>
                  </a:lnTo>
                  <a:lnTo>
                    <a:pt x="558101" y="202107"/>
                  </a:lnTo>
                  <a:lnTo>
                    <a:pt x="557771" y="201993"/>
                  </a:lnTo>
                  <a:lnTo>
                    <a:pt x="557466" y="201980"/>
                  </a:lnTo>
                  <a:lnTo>
                    <a:pt x="558431" y="203022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1" name="object 161" descr=""/>
            <p:cNvSpPr/>
            <p:nvPr/>
          </p:nvSpPr>
          <p:spPr>
            <a:xfrm>
              <a:off x="4522863" y="5497278"/>
              <a:ext cx="713105" cy="447675"/>
            </a:xfrm>
            <a:custGeom>
              <a:avLst/>
              <a:gdLst/>
              <a:ahLst/>
              <a:cxnLst/>
              <a:rect l="l" t="t" r="r" b="b"/>
              <a:pathLst>
                <a:path w="713104" h="447675">
                  <a:moveTo>
                    <a:pt x="2527" y="411911"/>
                  </a:moveTo>
                  <a:lnTo>
                    <a:pt x="2362" y="411822"/>
                  </a:lnTo>
                  <a:lnTo>
                    <a:pt x="2374" y="411949"/>
                  </a:lnTo>
                  <a:lnTo>
                    <a:pt x="2374" y="412089"/>
                  </a:lnTo>
                  <a:lnTo>
                    <a:pt x="2476" y="411949"/>
                  </a:lnTo>
                  <a:close/>
                </a:path>
                <a:path w="713104" h="447675">
                  <a:moveTo>
                    <a:pt x="3098" y="415086"/>
                  </a:moveTo>
                  <a:lnTo>
                    <a:pt x="2933" y="414362"/>
                  </a:lnTo>
                  <a:lnTo>
                    <a:pt x="2374" y="412089"/>
                  </a:lnTo>
                  <a:lnTo>
                    <a:pt x="1587" y="413042"/>
                  </a:lnTo>
                  <a:lnTo>
                    <a:pt x="723" y="413969"/>
                  </a:lnTo>
                  <a:lnTo>
                    <a:pt x="0" y="414947"/>
                  </a:lnTo>
                  <a:lnTo>
                    <a:pt x="254" y="415328"/>
                  </a:lnTo>
                  <a:lnTo>
                    <a:pt x="508" y="415683"/>
                  </a:lnTo>
                  <a:lnTo>
                    <a:pt x="787" y="416026"/>
                  </a:lnTo>
                  <a:lnTo>
                    <a:pt x="1270" y="416610"/>
                  </a:lnTo>
                  <a:lnTo>
                    <a:pt x="1498" y="416890"/>
                  </a:lnTo>
                  <a:lnTo>
                    <a:pt x="1739" y="416750"/>
                  </a:lnTo>
                  <a:lnTo>
                    <a:pt x="2006" y="416636"/>
                  </a:lnTo>
                  <a:lnTo>
                    <a:pt x="2286" y="416547"/>
                  </a:lnTo>
                  <a:lnTo>
                    <a:pt x="3098" y="415086"/>
                  </a:lnTo>
                  <a:close/>
                </a:path>
                <a:path w="713104" h="447675">
                  <a:moveTo>
                    <a:pt x="57492" y="384873"/>
                  </a:moveTo>
                  <a:lnTo>
                    <a:pt x="57391" y="383692"/>
                  </a:lnTo>
                  <a:lnTo>
                    <a:pt x="57023" y="382854"/>
                  </a:lnTo>
                  <a:lnTo>
                    <a:pt x="56388" y="380619"/>
                  </a:lnTo>
                  <a:lnTo>
                    <a:pt x="55689" y="382917"/>
                  </a:lnTo>
                  <a:lnTo>
                    <a:pt x="55308" y="383768"/>
                  </a:lnTo>
                  <a:lnTo>
                    <a:pt x="55206" y="384911"/>
                  </a:lnTo>
                  <a:lnTo>
                    <a:pt x="55994" y="385483"/>
                  </a:lnTo>
                  <a:lnTo>
                    <a:pt x="56400" y="385483"/>
                  </a:lnTo>
                  <a:lnTo>
                    <a:pt x="56781" y="385483"/>
                  </a:lnTo>
                  <a:lnTo>
                    <a:pt x="57492" y="384873"/>
                  </a:lnTo>
                  <a:close/>
                </a:path>
                <a:path w="713104" h="447675">
                  <a:moveTo>
                    <a:pt x="255117" y="301434"/>
                  </a:moveTo>
                  <a:lnTo>
                    <a:pt x="254952" y="301282"/>
                  </a:lnTo>
                  <a:lnTo>
                    <a:pt x="254787" y="301231"/>
                  </a:lnTo>
                  <a:lnTo>
                    <a:pt x="254647" y="301180"/>
                  </a:lnTo>
                  <a:lnTo>
                    <a:pt x="254635" y="301332"/>
                  </a:lnTo>
                  <a:lnTo>
                    <a:pt x="254558" y="301523"/>
                  </a:lnTo>
                  <a:lnTo>
                    <a:pt x="254609" y="301650"/>
                  </a:lnTo>
                  <a:lnTo>
                    <a:pt x="254825" y="301688"/>
                  </a:lnTo>
                  <a:lnTo>
                    <a:pt x="254977" y="301713"/>
                  </a:lnTo>
                  <a:lnTo>
                    <a:pt x="255066" y="301561"/>
                  </a:lnTo>
                  <a:lnTo>
                    <a:pt x="255117" y="301434"/>
                  </a:lnTo>
                  <a:close/>
                </a:path>
                <a:path w="713104" h="447675">
                  <a:moveTo>
                    <a:pt x="308965" y="229120"/>
                  </a:moveTo>
                  <a:lnTo>
                    <a:pt x="307695" y="225234"/>
                  </a:lnTo>
                  <a:lnTo>
                    <a:pt x="306844" y="224599"/>
                  </a:lnTo>
                  <a:lnTo>
                    <a:pt x="306476" y="224320"/>
                  </a:lnTo>
                  <a:lnTo>
                    <a:pt x="304469" y="224599"/>
                  </a:lnTo>
                  <a:lnTo>
                    <a:pt x="302577" y="224485"/>
                  </a:lnTo>
                  <a:lnTo>
                    <a:pt x="301028" y="225234"/>
                  </a:lnTo>
                  <a:lnTo>
                    <a:pt x="297942" y="222808"/>
                  </a:lnTo>
                  <a:lnTo>
                    <a:pt x="297916" y="224485"/>
                  </a:lnTo>
                  <a:lnTo>
                    <a:pt x="297802" y="225234"/>
                  </a:lnTo>
                  <a:lnTo>
                    <a:pt x="297484" y="225450"/>
                  </a:lnTo>
                  <a:lnTo>
                    <a:pt x="297230" y="225780"/>
                  </a:lnTo>
                  <a:lnTo>
                    <a:pt x="296646" y="225526"/>
                  </a:lnTo>
                  <a:lnTo>
                    <a:pt x="296646" y="230365"/>
                  </a:lnTo>
                  <a:lnTo>
                    <a:pt x="296265" y="230339"/>
                  </a:lnTo>
                  <a:lnTo>
                    <a:pt x="295706" y="230365"/>
                  </a:lnTo>
                  <a:lnTo>
                    <a:pt x="295008" y="230174"/>
                  </a:lnTo>
                  <a:lnTo>
                    <a:pt x="294919" y="229730"/>
                  </a:lnTo>
                  <a:lnTo>
                    <a:pt x="294843" y="229450"/>
                  </a:lnTo>
                  <a:lnTo>
                    <a:pt x="296367" y="228968"/>
                  </a:lnTo>
                  <a:lnTo>
                    <a:pt x="296646" y="230365"/>
                  </a:lnTo>
                  <a:lnTo>
                    <a:pt x="296646" y="225526"/>
                  </a:lnTo>
                  <a:lnTo>
                    <a:pt x="295325" y="224929"/>
                  </a:lnTo>
                  <a:lnTo>
                    <a:pt x="294982" y="225031"/>
                  </a:lnTo>
                  <a:lnTo>
                    <a:pt x="294347" y="225310"/>
                  </a:lnTo>
                  <a:lnTo>
                    <a:pt x="294373" y="227076"/>
                  </a:lnTo>
                  <a:lnTo>
                    <a:pt x="292608" y="226390"/>
                  </a:lnTo>
                  <a:lnTo>
                    <a:pt x="290550" y="228015"/>
                  </a:lnTo>
                  <a:lnTo>
                    <a:pt x="289242" y="230454"/>
                  </a:lnTo>
                  <a:lnTo>
                    <a:pt x="287680" y="232600"/>
                  </a:lnTo>
                  <a:lnTo>
                    <a:pt x="288175" y="232549"/>
                  </a:lnTo>
                  <a:lnTo>
                    <a:pt x="288683" y="232537"/>
                  </a:lnTo>
                  <a:lnTo>
                    <a:pt x="289179" y="232460"/>
                  </a:lnTo>
                  <a:lnTo>
                    <a:pt x="289382" y="234149"/>
                  </a:lnTo>
                  <a:lnTo>
                    <a:pt x="287096" y="234810"/>
                  </a:lnTo>
                  <a:lnTo>
                    <a:pt x="286296" y="234518"/>
                  </a:lnTo>
                  <a:lnTo>
                    <a:pt x="286131" y="234149"/>
                  </a:lnTo>
                  <a:lnTo>
                    <a:pt x="284848" y="233248"/>
                  </a:lnTo>
                  <a:lnTo>
                    <a:pt x="283883" y="232283"/>
                  </a:lnTo>
                  <a:lnTo>
                    <a:pt x="281762" y="231609"/>
                  </a:lnTo>
                  <a:lnTo>
                    <a:pt x="279996" y="231648"/>
                  </a:lnTo>
                  <a:lnTo>
                    <a:pt x="278599" y="233489"/>
                  </a:lnTo>
                  <a:lnTo>
                    <a:pt x="277660" y="234619"/>
                  </a:lnTo>
                  <a:lnTo>
                    <a:pt x="277622" y="236093"/>
                  </a:lnTo>
                  <a:lnTo>
                    <a:pt x="279450" y="236474"/>
                  </a:lnTo>
                  <a:lnTo>
                    <a:pt x="282079" y="236982"/>
                  </a:lnTo>
                  <a:lnTo>
                    <a:pt x="283832" y="237185"/>
                  </a:lnTo>
                  <a:lnTo>
                    <a:pt x="287045" y="237985"/>
                  </a:lnTo>
                  <a:lnTo>
                    <a:pt x="287705" y="239052"/>
                  </a:lnTo>
                  <a:lnTo>
                    <a:pt x="287756" y="239547"/>
                  </a:lnTo>
                  <a:lnTo>
                    <a:pt x="287528" y="241122"/>
                  </a:lnTo>
                  <a:lnTo>
                    <a:pt x="287413" y="241528"/>
                  </a:lnTo>
                  <a:lnTo>
                    <a:pt x="287261" y="241896"/>
                  </a:lnTo>
                  <a:lnTo>
                    <a:pt x="286918" y="242290"/>
                  </a:lnTo>
                  <a:lnTo>
                    <a:pt x="288620" y="242773"/>
                  </a:lnTo>
                  <a:lnTo>
                    <a:pt x="290550" y="242735"/>
                  </a:lnTo>
                  <a:lnTo>
                    <a:pt x="292557" y="242239"/>
                  </a:lnTo>
                  <a:lnTo>
                    <a:pt x="292430" y="242100"/>
                  </a:lnTo>
                  <a:lnTo>
                    <a:pt x="292684" y="242214"/>
                  </a:lnTo>
                  <a:lnTo>
                    <a:pt x="293128" y="242100"/>
                  </a:lnTo>
                  <a:lnTo>
                    <a:pt x="293395" y="242036"/>
                  </a:lnTo>
                  <a:lnTo>
                    <a:pt x="293903" y="241871"/>
                  </a:lnTo>
                  <a:lnTo>
                    <a:pt x="294894" y="241528"/>
                  </a:lnTo>
                  <a:lnTo>
                    <a:pt x="295859" y="241122"/>
                  </a:lnTo>
                  <a:lnTo>
                    <a:pt x="295592" y="240639"/>
                  </a:lnTo>
                  <a:lnTo>
                    <a:pt x="292417" y="242036"/>
                  </a:lnTo>
                  <a:lnTo>
                    <a:pt x="292277" y="241528"/>
                  </a:lnTo>
                  <a:lnTo>
                    <a:pt x="292239" y="240512"/>
                  </a:lnTo>
                  <a:lnTo>
                    <a:pt x="291566" y="239699"/>
                  </a:lnTo>
                  <a:lnTo>
                    <a:pt x="290588" y="239052"/>
                  </a:lnTo>
                  <a:lnTo>
                    <a:pt x="290207" y="239382"/>
                  </a:lnTo>
                  <a:lnTo>
                    <a:pt x="291007" y="239699"/>
                  </a:lnTo>
                  <a:lnTo>
                    <a:pt x="290233" y="239547"/>
                  </a:lnTo>
                  <a:lnTo>
                    <a:pt x="290106" y="238734"/>
                  </a:lnTo>
                  <a:lnTo>
                    <a:pt x="289699" y="238429"/>
                  </a:lnTo>
                  <a:lnTo>
                    <a:pt x="289242" y="237985"/>
                  </a:lnTo>
                  <a:lnTo>
                    <a:pt x="289115" y="237185"/>
                  </a:lnTo>
                  <a:lnTo>
                    <a:pt x="288975" y="236753"/>
                  </a:lnTo>
                  <a:lnTo>
                    <a:pt x="291795" y="234810"/>
                  </a:lnTo>
                  <a:lnTo>
                    <a:pt x="292900" y="234048"/>
                  </a:lnTo>
                  <a:lnTo>
                    <a:pt x="297764" y="235407"/>
                  </a:lnTo>
                  <a:lnTo>
                    <a:pt x="297840" y="239991"/>
                  </a:lnTo>
                  <a:lnTo>
                    <a:pt x="298043" y="240207"/>
                  </a:lnTo>
                  <a:lnTo>
                    <a:pt x="299605" y="239623"/>
                  </a:lnTo>
                  <a:lnTo>
                    <a:pt x="301205" y="239229"/>
                  </a:lnTo>
                  <a:lnTo>
                    <a:pt x="302755" y="239623"/>
                  </a:lnTo>
                  <a:lnTo>
                    <a:pt x="302298" y="240207"/>
                  </a:lnTo>
                  <a:lnTo>
                    <a:pt x="302374" y="240372"/>
                  </a:lnTo>
                  <a:lnTo>
                    <a:pt x="302069" y="240639"/>
                  </a:lnTo>
                  <a:lnTo>
                    <a:pt x="301828" y="240931"/>
                  </a:lnTo>
                  <a:lnTo>
                    <a:pt x="301536" y="240969"/>
                  </a:lnTo>
                  <a:lnTo>
                    <a:pt x="300431" y="242036"/>
                  </a:lnTo>
                  <a:lnTo>
                    <a:pt x="300316" y="242214"/>
                  </a:lnTo>
                  <a:lnTo>
                    <a:pt x="301117" y="242735"/>
                  </a:lnTo>
                  <a:lnTo>
                    <a:pt x="302107" y="243090"/>
                  </a:lnTo>
                  <a:lnTo>
                    <a:pt x="303377" y="243090"/>
                  </a:lnTo>
                  <a:lnTo>
                    <a:pt x="304253" y="242163"/>
                  </a:lnTo>
                  <a:lnTo>
                    <a:pt x="305333" y="241261"/>
                  </a:lnTo>
                  <a:lnTo>
                    <a:pt x="306362" y="239699"/>
                  </a:lnTo>
                  <a:lnTo>
                    <a:pt x="306324" y="239229"/>
                  </a:lnTo>
                  <a:lnTo>
                    <a:pt x="306222" y="238658"/>
                  </a:lnTo>
                  <a:lnTo>
                    <a:pt x="305854" y="237769"/>
                  </a:lnTo>
                  <a:lnTo>
                    <a:pt x="305790" y="237629"/>
                  </a:lnTo>
                  <a:lnTo>
                    <a:pt x="305041" y="237413"/>
                  </a:lnTo>
                  <a:lnTo>
                    <a:pt x="304177" y="237236"/>
                  </a:lnTo>
                  <a:lnTo>
                    <a:pt x="303784" y="237591"/>
                  </a:lnTo>
                  <a:lnTo>
                    <a:pt x="301650" y="237769"/>
                  </a:lnTo>
                  <a:lnTo>
                    <a:pt x="300596" y="236829"/>
                  </a:lnTo>
                  <a:lnTo>
                    <a:pt x="301345" y="234048"/>
                  </a:lnTo>
                  <a:lnTo>
                    <a:pt x="301498" y="233489"/>
                  </a:lnTo>
                  <a:lnTo>
                    <a:pt x="301993" y="232460"/>
                  </a:lnTo>
                  <a:lnTo>
                    <a:pt x="302323" y="231787"/>
                  </a:lnTo>
                  <a:lnTo>
                    <a:pt x="302145" y="230365"/>
                  </a:lnTo>
                  <a:lnTo>
                    <a:pt x="302031" y="229450"/>
                  </a:lnTo>
                  <a:lnTo>
                    <a:pt x="302094" y="228968"/>
                  </a:lnTo>
                  <a:lnTo>
                    <a:pt x="302450" y="228269"/>
                  </a:lnTo>
                  <a:lnTo>
                    <a:pt x="303288" y="227888"/>
                  </a:lnTo>
                  <a:lnTo>
                    <a:pt x="303263" y="227444"/>
                  </a:lnTo>
                  <a:lnTo>
                    <a:pt x="303631" y="227482"/>
                  </a:lnTo>
                  <a:lnTo>
                    <a:pt x="303911" y="227444"/>
                  </a:lnTo>
                  <a:lnTo>
                    <a:pt x="304101" y="227406"/>
                  </a:lnTo>
                  <a:lnTo>
                    <a:pt x="304330" y="227647"/>
                  </a:lnTo>
                  <a:lnTo>
                    <a:pt x="305244" y="229730"/>
                  </a:lnTo>
                  <a:lnTo>
                    <a:pt x="305473" y="230238"/>
                  </a:lnTo>
                  <a:lnTo>
                    <a:pt x="305968" y="230682"/>
                  </a:lnTo>
                  <a:lnTo>
                    <a:pt x="306793" y="230746"/>
                  </a:lnTo>
                  <a:lnTo>
                    <a:pt x="306895" y="230339"/>
                  </a:lnTo>
                  <a:lnTo>
                    <a:pt x="306959" y="230174"/>
                  </a:lnTo>
                  <a:lnTo>
                    <a:pt x="307555" y="229641"/>
                  </a:lnTo>
                  <a:lnTo>
                    <a:pt x="308190" y="229450"/>
                  </a:lnTo>
                  <a:lnTo>
                    <a:pt x="308965" y="229120"/>
                  </a:lnTo>
                  <a:close/>
                </a:path>
                <a:path w="713104" h="447675">
                  <a:moveTo>
                    <a:pt x="329133" y="255320"/>
                  </a:moveTo>
                  <a:lnTo>
                    <a:pt x="323786" y="249885"/>
                  </a:lnTo>
                  <a:lnTo>
                    <a:pt x="324561" y="249389"/>
                  </a:lnTo>
                  <a:lnTo>
                    <a:pt x="324383" y="248793"/>
                  </a:lnTo>
                  <a:lnTo>
                    <a:pt x="324383" y="248056"/>
                  </a:lnTo>
                  <a:lnTo>
                    <a:pt x="324637" y="247091"/>
                  </a:lnTo>
                  <a:lnTo>
                    <a:pt x="324726" y="246875"/>
                  </a:lnTo>
                  <a:lnTo>
                    <a:pt x="322618" y="248704"/>
                  </a:lnTo>
                  <a:lnTo>
                    <a:pt x="320725" y="250723"/>
                  </a:lnTo>
                  <a:lnTo>
                    <a:pt x="317347" y="251218"/>
                  </a:lnTo>
                  <a:lnTo>
                    <a:pt x="316865" y="251853"/>
                  </a:lnTo>
                  <a:lnTo>
                    <a:pt x="316268" y="252793"/>
                  </a:lnTo>
                  <a:lnTo>
                    <a:pt x="315950" y="253606"/>
                  </a:lnTo>
                  <a:lnTo>
                    <a:pt x="316547" y="254406"/>
                  </a:lnTo>
                  <a:lnTo>
                    <a:pt x="317258" y="254838"/>
                  </a:lnTo>
                  <a:lnTo>
                    <a:pt x="318503" y="255181"/>
                  </a:lnTo>
                  <a:lnTo>
                    <a:pt x="319265" y="254114"/>
                  </a:lnTo>
                  <a:lnTo>
                    <a:pt x="319849" y="255358"/>
                  </a:lnTo>
                  <a:lnTo>
                    <a:pt x="319112" y="258216"/>
                  </a:lnTo>
                  <a:lnTo>
                    <a:pt x="317512" y="260108"/>
                  </a:lnTo>
                  <a:lnTo>
                    <a:pt x="314312" y="260591"/>
                  </a:lnTo>
                  <a:lnTo>
                    <a:pt x="313359" y="260731"/>
                  </a:lnTo>
                  <a:lnTo>
                    <a:pt x="312559" y="261810"/>
                  </a:lnTo>
                  <a:lnTo>
                    <a:pt x="311734" y="262432"/>
                  </a:lnTo>
                  <a:lnTo>
                    <a:pt x="313093" y="263766"/>
                  </a:lnTo>
                  <a:lnTo>
                    <a:pt x="313296" y="264782"/>
                  </a:lnTo>
                  <a:lnTo>
                    <a:pt x="314032" y="265493"/>
                  </a:lnTo>
                  <a:lnTo>
                    <a:pt x="314896" y="265950"/>
                  </a:lnTo>
                  <a:lnTo>
                    <a:pt x="315937" y="266192"/>
                  </a:lnTo>
                  <a:lnTo>
                    <a:pt x="325907" y="257962"/>
                  </a:lnTo>
                  <a:lnTo>
                    <a:pt x="325996" y="257670"/>
                  </a:lnTo>
                  <a:lnTo>
                    <a:pt x="326097" y="257314"/>
                  </a:lnTo>
                  <a:lnTo>
                    <a:pt x="326771" y="255917"/>
                  </a:lnTo>
                  <a:lnTo>
                    <a:pt x="327736" y="256082"/>
                  </a:lnTo>
                  <a:lnTo>
                    <a:pt x="328650" y="256336"/>
                  </a:lnTo>
                  <a:lnTo>
                    <a:pt x="327558" y="259918"/>
                  </a:lnTo>
                  <a:lnTo>
                    <a:pt x="328041" y="260489"/>
                  </a:lnTo>
                  <a:lnTo>
                    <a:pt x="328498" y="259727"/>
                  </a:lnTo>
                  <a:lnTo>
                    <a:pt x="328790" y="258635"/>
                  </a:lnTo>
                  <a:lnTo>
                    <a:pt x="328955" y="257314"/>
                  </a:lnTo>
                  <a:lnTo>
                    <a:pt x="328752" y="256362"/>
                  </a:lnTo>
                  <a:lnTo>
                    <a:pt x="329057" y="255917"/>
                  </a:lnTo>
                  <a:lnTo>
                    <a:pt x="329082" y="255371"/>
                  </a:lnTo>
                  <a:close/>
                </a:path>
                <a:path w="713104" h="447675">
                  <a:moveTo>
                    <a:pt x="357809" y="284429"/>
                  </a:moveTo>
                  <a:lnTo>
                    <a:pt x="356438" y="283032"/>
                  </a:lnTo>
                  <a:lnTo>
                    <a:pt x="356108" y="283819"/>
                  </a:lnTo>
                  <a:lnTo>
                    <a:pt x="356006" y="284797"/>
                  </a:lnTo>
                  <a:lnTo>
                    <a:pt x="356108" y="285965"/>
                  </a:lnTo>
                  <a:lnTo>
                    <a:pt x="357809" y="284429"/>
                  </a:lnTo>
                  <a:close/>
                </a:path>
                <a:path w="713104" h="447675">
                  <a:moveTo>
                    <a:pt x="363956" y="290664"/>
                  </a:moveTo>
                  <a:lnTo>
                    <a:pt x="363728" y="290436"/>
                  </a:lnTo>
                  <a:lnTo>
                    <a:pt x="363562" y="290639"/>
                  </a:lnTo>
                  <a:lnTo>
                    <a:pt x="363791" y="290677"/>
                  </a:lnTo>
                  <a:lnTo>
                    <a:pt x="363956" y="290664"/>
                  </a:lnTo>
                  <a:close/>
                </a:path>
                <a:path w="713104" h="447675">
                  <a:moveTo>
                    <a:pt x="368922" y="275310"/>
                  </a:moveTo>
                  <a:lnTo>
                    <a:pt x="368858" y="275488"/>
                  </a:lnTo>
                  <a:lnTo>
                    <a:pt x="368922" y="275310"/>
                  </a:lnTo>
                  <a:close/>
                </a:path>
                <a:path w="713104" h="447675">
                  <a:moveTo>
                    <a:pt x="372668" y="299516"/>
                  </a:moveTo>
                  <a:lnTo>
                    <a:pt x="371627" y="298450"/>
                  </a:lnTo>
                  <a:lnTo>
                    <a:pt x="368668" y="300990"/>
                  </a:lnTo>
                  <a:lnTo>
                    <a:pt x="368617" y="300621"/>
                  </a:lnTo>
                  <a:lnTo>
                    <a:pt x="367804" y="301002"/>
                  </a:lnTo>
                  <a:lnTo>
                    <a:pt x="368084" y="301498"/>
                  </a:lnTo>
                  <a:lnTo>
                    <a:pt x="360781" y="307759"/>
                  </a:lnTo>
                  <a:lnTo>
                    <a:pt x="360426" y="308635"/>
                  </a:lnTo>
                  <a:lnTo>
                    <a:pt x="360286" y="309092"/>
                  </a:lnTo>
                  <a:lnTo>
                    <a:pt x="359168" y="308762"/>
                  </a:lnTo>
                  <a:lnTo>
                    <a:pt x="360273" y="309143"/>
                  </a:lnTo>
                  <a:lnTo>
                    <a:pt x="360260" y="309333"/>
                  </a:lnTo>
                  <a:lnTo>
                    <a:pt x="360159" y="309549"/>
                  </a:lnTo>
                  <a:lnTo>
                    <a:pt x="360311" y="310083"/>
                  </a:lnTo>
                  <a:lnTo>
                    <a:pt x="360489" y="309397"/>
                  </a:lnTo>
                  <a:lnTo>
                    <a:pt x="360553" y="309054"/>
                  </a:lnTo>
                  <a:lnTo>
                    <a:pt x="372668" y="299516"/>
                  </a:lnTo>
                  <a:close/>
                </a:path>
                <a:path w="713104" h="447675">
                  <a:moveTo>
                    <a:pt x="373595" y="235851"/>
                  </a:moveTo>
                  <a:lnTo>
                    <a:pt x="373443" y="235572"/>
                  </a:lnTo>
                  <a:lnTo>
                    <a:pt x="373062" y="234835"/>
                  </a:lnTo>
                  <a:lnTo>
                    <a:pt x="372135" y="234594"/>
                  </a:lnTo>
                  <a:lnTo>
                    <a:pt x="371411" y="233997"/>
                  </a:lnTo>
                  <a:lnTo>
                    <a:pt x="371398" y="235572"/>
                  </a:lnTo>
                  <a:lnTo>
                    <a:pt x="371322" y="236232"/>
                  </a:lnTo>
                  <a:lnTo>
                    <a:pt x="370890" y="236181"/>
                  </a:lnTo>
                  <a:lnTo>
                    <a:pt x="371398" y="235572"/>
                  </a:lnTo>
                  <a:lnTo>
                    <a:pt x="371398" y="233997"/>
                  </a:lnTo>
                  <a:lnTo>
                    <a:pt x="370865" y="233832"/>
                  </a:lnTo>
                  <a:lnTo>
                    <a:pt x="367309" y="234746"/>
                  </a:lnTo>
                  <a:lnTo>
                    <a:pt x="367461" y="234911"/>
                  </a:lnTo>
                  <a:lnTo>
                    <a:pt x="368706" y="235242"/>
                  </a:lnTo>
                  <a:lnTo>
                    <a:pt x="368858" y="235572"/>
                  </a:lnTo>
                  <a:lnTo>
                    <a:pt x="368935" y="236181"/>
                  </a:lnTo>
                  <a:lnTo>
                    <a:pt x="368858" y="236613"/>
                  </a:lnTo>
                  <a:lnTo>
                    <a:pt x="369557" y="237477"/>
                  </a:lnTo>
                  <a:lnTo>
                    <a:pt x="370027" y="237274"/>
                  </a:lnTo>
                  <a:lnTo>
                    <a:pt x="372618" y="236232"/>
                  </a:lnTo>
                  <a:lnTo>
                    <a:pt x="373595" y="235851"/>
                  </a:lnTo>
                  <a:close/>
                </a:path>
                <a:path w="713104" h="447675">
                  <a:moveTo>
                    <a:pt x="388734" y="280416"/>
                  </a:moveTo>
                  <a:lnTo>
                    <a:pt x="388137" y="280289"/>
                  </a:lnTo>
                  <a:lnTo>
                    <a:pt x="387616" y="280301"/>
                  </a:lnTo>
                  <a:lnTo>
                    <a:pt x="387121" y="280403"/>
                  </a:lnTo>
                  <a:lnTo>
                    <a:pt x="387451" y="281012"/>
                  </a:lnTo>
                  <a:lnTo>
                    <a:pt x="387807" y="281597"/>
                  </a:lnTo>
                  <a:lnTo>
                    <a:pt x="388137" y="282194"/>
                  </a:lnTo>
                  <a:lnTo>
                    <a:pt x="388315" y="281965"/>
                  </a:lnTo>
                  <a:lnTo>
                    <a:pt x="388493" y="281749"/>
                  </a:lnTo>
                  <a:lnTo>
                    <a:pt x="388658" y="281520"/>
                  </a:lnTo>
                  <a:lnTo>
                    <a:pt x="388581" y="281127"/>
                  </a:lnTo>
                  <a:lnTo>
                    <a:pt x="388556" y="280746"/>
                  </a:lnTo>
                  <a:lnTo>
                    <a:pt x="388734" y="280416"/>
                  </a:lnTo>
                  <a:close/>
                </a:path>
                <a:path w="713104" h="447675">
                  <a:moveTo>
                    <a:pt x="407441" y="115684"/>
                  </a:moveTo>
                  <a:lnTo>
                    <a:pt x="407377" y="115290"/>
                  </a:lnTo>
                  <a:lnTo>
                    <a:pt x="407238" y="114782"/>
                  </a:lnTo>
                  <a:lnTo>
                    <a:pt x="406831" y="114617"/>
                  </a:lnTo>
                  <a:lnTo>
                    <a:pt x="406641" y="114808"/>
                  </a:lnTo>
                  <a:lnTo>
                    <a:pt x="406781" y="115138"/>
                  </a:lnTo>
                  <a:lnTo>
                    <a:pt x="407009" y="115366"/>
                  </a:lnTo>
                  <a:lnTo>
                    <a:pt x="407365" y="115747"/>
                  </a:lnTo>
                  <a:close/>
                </a:path>
                <a:path w="713104" h="447675">
                  <a:moveTo>
                    <a:pt x="407530" y="83908"/>
                  </a:moveTo>
                  <a:lnTo>
                    <a:pt x="407174" y="84061"/>
                  </a:lnTo>
                  <a:lnTo>
                    <a:pt x="406831" y="84239"/>
                  </a:lnTo>
                  <a:lnTo>
                    <a:pt x="406501" y="84391"/>
                  </a:lnTo>
                  <a:lnTo>
                    <a:pt x="406552" y="84518"/>
                  </a:lnTo>
                  <a:lnTo>
                    <a:pt x="406565" y="84670"/>
                  </a:lnTo>
                  <a:lnTo>
                    <a:pt x="406577" y="84823"/>
                  </a:lnTo>
                  <a:lnTo>
                    <a:pt x="406590" y="84988"/>
                  </a:lnTo>
                  <a:lnTo>
                    <a:pt x="406933" y="84582"/>
                  </a:lnTo>
                  <a:lnTo>
                    <a:pt x="407530" y="83908"/>
                  </a:lnTo>
                  <a:close/>
                </a:path>
                <a:path w="713104" h="447675">
                  <a:moveTo>
                    <a:pt x="414921" y="186258"/>
                  </a:moveTo>
                  <a:lnTo>
                    <a:pt x="414794" y="186093"/>
                  </a:lnTo>
                  <a:lnTo>
                    <a:pt x="414820" y="186220"/>
                  </a:lnTo>
                  <a:close/>
                </a:path>
                <a:path w="713104" h="447675">
                  <a:moveTo>
                    <a:pt x="416407" y="191579"/>
                  </a:moveTo>
                  <a:lnTo>
                    <a:pt x="415658" y="191376"/>
                  </a:lnTo>
                  <a:lnTo>
                    <a:pt x="415112" y="191262"/>
                  </a:lnTo>
                  <a:lnTo>
                    <a:pt x="414655" y="191211"/>
                  </a:lnTo>
                  <a:lnTo>
                    <a:pt x="414616" y="191350"/>
                  </a:lnTo>
                  <a:lnTo>
                    <a:pt x="414870" y="191846"/>
                  </a:lnTo>
                  <a:lnTo>
                    <a:pt x="415163" y="192316"/>
                  </a:lnTo>
                  <a:lnTo>
                    <a:pt x="415556" y="192684"/>
                  </a:lnTo>
                  <a:lnTo>
                    <a:pt x="415899" y="192366"/>
                  </a:lnTo>
                  <a:lnTo>
                    <a:pt x="416166" y="191985"/>
                  </a:lnTo>
                  <a:lnTo>
                    <a:pt x="416407" y="191579"/>
                  </a:lnTo>
                  <a:close/>
                </a:path>
                <a:path w="713104" h="447675">
                  <a:moveTo>
                    <a:pt x="422846" y="343192"/>
                  </a:moveTo>
                  <a:lnTo>
                    <a:pt x="422490" y="343141"/>
                  </a:lnTo>
                  <a:lnTo>
                    <a:pt x="422313" y="343077"/>
                  </a:lnTo>
                  <a:lnTo>
                    <a:pt x="422160" y="342976"/>
                  </a:lnTo>
                  <a:lnTo>
                    <a:pt x="422059" y="343281"/>
                  </a:lnTo>
                  <a:lnTo>
                    <a:pt x="422021" y="343649"/>
                  </a:lnTo>
                  <a:lnTo>
                    <a:pt x="421944" y="344284"/>
                  </a:lnTo>
                  <a:lnTo>
                    <a:pt x="422427" y="343776"/>
                  </a:lnTo>
                  <a:lnTo>
                    <a:pt x="422681" y="343496"/>
                  </a:lnTo>
                  <a:lnTo>
                    <a:pt x="422846" y="343192"/>
                  </a:lnTo>
                  <a:close/>
                </a:path>
                <a:path w="713104" h="447675">
                  <a:moveTo>
                    <a:pt x="423125" y="341858"/>
                  </a:moveTo>
                  <a:lnTo>
                    <a:pt x="422973" y="341820"/>
                  </a:lnTo>
                  <a:lnTo>
                    <a:pt x="423125" y="341858"/>
                  </a:lnTo>
                  <a:close/>
                </a:path>
                <a:path w="713104" h="447675">
                  <a:moveTo>
                    <a:pt x="423291" y="351396"/>
                  </a:moveTo>
                  <a:lnTo>
                    <a:pt x="421754" y="349567"/>
                  </a:lnTo>
                  <a:lnTo>
                    <a:pt x="421995" y="350253"/>
                  </a:lnTo>
                  <a:lnTo>
                    <a:pt x="422109" y="350596"/>
                  </a:lnTo>
                  <a:lnTo>
                    <a:pt x="422198" y="350875"/>
                  </a:lnTo>
                  <a:lnTo>
                    <a:pt x="422135" y="351231"/>
                  </a:lnTo>
                  <a:lnTo>
                    <a:pt x="422008" y="351599"/>
                  </a:lnTo>
                  <a:lnTo>
                    <a:pt x="422452" y="351536"/>
                  </a:lnTo>
                  <a:lnTo>
                    <a:pt x="422871" y="351472"/>
                  </a:lnTo>
                  <a:lnTo>
                    <a:pt x="423291" y="351396"/>
                  </a:lnTo>
                  <a:close/>
                </a:path>
                <a:path w="713104" h="447675">
                  <a:moveTo>
                    <a:pt x="427596" y="333806"/>
                  </a:moveTo>
                  <a:lnTo>
                    <a:pt x="426453" y="333159"/>
                  </a:lnTo>
                  <a:lnTo>
                    <a:pt x="425564" y="332828"/>
                  </a:lnTo>
                  <a:lnTo>
                    <a:pt x="424929" y="332232"/>
                  </a:lnTo>
                  <a:lnTo>
                    <a:pt x="424319" y="331647"/>
                  </a:lnTo>
                  <a:lnTo>
                    <a:pt x="423964" y="330784"/>
                  </a:lnTo>
                  <a:lnTo>
                    <a:pt x="423430" y="329958"/>
                  </a:lnTo>
                  <a:lnTo>
                    <a:pt x="422833" y="330454"/>
                  </a:lnTo>
                  <a:lnTo>
                    <a:pt x="423075" y="331038"/>
                  </a:lnTo>
                  <a:lnTo>
                    <a:pt x="423291" y="331635"/>
                  </a:lnTo>
                  <a:lnTo>
                    <a:pt x="423926" y="333997"/>
                  </a:lnTo>
                  <a:lnTo>
                    <a:pt x="425056" y="332409"/>
                  </a:lnTo>
                  <a:lnTo>
                    <a:pt x="425538" y="333082"/>
                  </a:lnTo>
                  <a:lnTo>
                    <a:pt x="425716" y="334098"/>
                  </a:lnTo>
                  <a:lnTo>
                    <a:pt x="425577" y="334899"/>
                  </a:lnTo>
                  <a:lnTo>
                    <a:pt x="425221" y="335610"/>
                  </a:lnTo>
                  <a:lnTo>
                    <a:pt x="425996" y="335038"/>
                  </a:lnTo>
                  <a:lnTo>
                    <a:pt x="427596" y="333806"/>
                  </a:lnTo>
                  <a:close/>
                </a:path>
                <a:path w="713104" h="447675">
                  <a:moveTo>
                    <a:pt x="429412" y="254355"/>
                  </a:moveTo>
                  <a:lnTo>
                    <a:pt x="429094" y="252514"/>
                  </a:lnTo>
                  <a:lnTo>
                    <a:pt x="428510" y="250774"/>
                  </a:lnTo>
                  <a:lnTo>
                    <a:pt x="426491" y="249605"/>
                  </a:lnTo>
                  <a:lnTo>
                    <a:pt x="423075" y="252133"/>
                  </a:lnTo>
                  <a:lnTo>
                    <a:pt x="422490" y="254635"/>
                  </a:lnTo>
                  <a:lnTo>
                    <a:pt x="424510" y="255066"/>
                  </a:lnTo>
                  <a:lnTo>
                    <a:pt x="425843" y="256222"/>
                  </a:lnTo>
                  <a:lnTo>
                    <a:pt x="426148" y="256108"/>
                  </a:lnTo>
                  <a:lnTo>
                    <a:pt x="426478" y="256032"/>
                  </a:lnTo>
                  <a:lnTo>
                    <a:pt x="426885" y="255993"/>
                  </a:lnTo>
                  <a:lnTo>
                    <a:pt x="426783" y="259359"/>
                  </a:lnTo>
                  <a:lnTo>
                    <a:pt x="426923" y="259473"/>
                  </a:lnTo>
                  <a:lnTo>
                    <a:pt x="427113" y="258457"/>
                  </a:lnTo>
                  <a:lnTo>
                    <a:pt x="427253" y="257467"/>
                  </a:lnTo>
                  <a:lnTo>
                    <a:pt x="427837" y="255498"/>
                  </a:lnTo>
                  <a:lnTo>
                    <a:pt x="428358" y="254596"/>
                  </a:lnTo>
                  <a:lnTo>
                    <a:pt x="429412" y="254355"/>
                  </a:lnTo>
                  <a:close/>
                </a:path>
                <a:path w="713104" h="447675">
                  <a:moveTo>
                    <a:pt x="434162" y="261404"/>
                  </a:moveTo>
                  <a:lnTo>
                    <a:pt x="433603" y="261251"/>
                  </a:lnTo>
                  <a:lnTo>
                    <a:pt x="433057" y="261061"/>
                  </a:lnTo>
                  <a:lnTo>
                    <a:pt x="432511" y="260870"/>
                  </a:lnTo>
                  <a:lnTo>
                    <a:pt x="432536" y="261340"/>
                  </a:lnTo>
                  <a:lnTo>
                    <a:pt x="432714" y="261785"/>
                  </a:lnTo>
                  <a:lnTo>
                    <a:pt x="433641" y="261962"/>
                  </a:lnTo>
                  <a:lnTo>
                    <a:pt x="433793" y="261797"/>
                  </a:lnTo>
                  <a:lnTo>
                    <a:pt x="433971" y="261594"/>
                  </a:lnTo>
                  <a:lnTo>
                    <a:pt x="434162" y="261404"/>
                  </a:lnTo>
                  <a:close/>
                </a:path>
                <a:path w="713104" h="447675">
                  <a:moveTo>
                    <a:pt x="434987" y="175564"/>
                  </a:moveTo>
                  <a:close/>
                </a:path>
                <a:path w="713104" h="447675">
                  <a:moveTo>
                    <a:pt x="435013" y="175577"/>
                  </a:moveTo>
                  <a:close/>
                </a:path>
                <a:path w="713104" h="447675">
                  <a:moveTo>
                    <a:pt x="441248" y="344004"/>
                  </a:moveTo>
                  <a:lnTo>
                    <a:pt x="441007" y="343598"/>
                  </a:lnTo>
                  <a:lnTo>
                    <a:pt x="440766" y="343928"/>
                  </a:lnTo>
                  <a:lnTo>
                    <a:pt x="441248" y="344004"/>
                  </a:lnTo>
                  <a:close/>
                </a:path>
                <a:path w="713104" h="447675">
                  <a:moveTo>
                    <a:pt x="445985" y="343966"/>
                  </a:moveTo>
                  <a:lnTo>
                    <a:pt x="445731" y="343789"/>
                  </a:lnTo>
                  <a:lnTo>
                    <a:pt x="445643" y="344182"/>
                  </a:lnTo>
                  <a:lnTo>
                    <a:pt x="445985" y="343966"/>
                  </a:lnTo>
                  <a:close/>
                </a:path>
                <a:path w="713104" h="447675">
                  <a:moveTo>
                    <a:pt x="450456" y="368744"/>
                  </a:moveTo>
                  <a:lnTo>
                    <a:pt x="450151" y="368477"/>
                  </a:lnTo>
                  <a:lnTo>
                    <a:pt x="450126" y="368185"/>
                  </a:lnTo>
                  <a:lnTo>
                    <a:pt x="450126" y="367880"/>
                  </a:lnTo>
                  <a:lnTo>
                    <a:pt x="448017" y="365709"/>
                  </a:lnTo>
                  <a:lnTo>
                    <a:pt x="446100" y="365213"/>
                  </a:lnTo>
                  <a:lnTo>
                    <a:pt x="443992" y="365340"/>
                  </a:lnTo>
                  <a:lnTo>
                    <a:pt x="443801" y="365417"/>
                  </a:lnTo>
                  <a:lnTo>
                    <a:pt x="443992" y="366102"/>
                  </a:lnTo>
                  <a:lnTo>
                    <a:pt x="444334" y="367512"/>
                  </a:lnTo>
                  <a:lnTo>
                    <a:pt x="445198" y="367550"/>
                  </a:lnTo>
                  <a:lnTo>
                    <a:pt x="446100" y="367322"/>
                  </a:lnTo>
                  <a:lnTo>
                    <a:pt x="446938" y="367487"/>
                  </a:lnTo>
                  <a:lnTo>
                    <a:pt x="447865" y="367639"/>
                  </a:lnTo>
                  <a:lnTo>
                    <a:pt x="448754" y="368084"/>
                  </a:lnTo>
                  <a:lnTo>
                    <a:pt x="450456" y="368744"/>
                  </a:lnTo>
                  <a:close/>
                </a:path>
                <a:path w="713104" h="447675">
                  <a:moveTo>
                    <a:pt x="451027" y="394830"/>
                  </a:moveTo>
                  <a:lnTo>
                    <a:pt x="450621" y="394347"/>
                  </a:lnTo>
                  <a:lnTo>
                    <a:pt x="450329" y="393700"/>
                  </a:lnTo>
                  <a:lnTo>
                    <a:pt x="449732" y="394131"/>
                  </a:lnTo>
                  <a:lnTo>
                    <a:pt x="448945" y="394563"/>
                  </a:lnTo>
                  <a:lnTo>
                    <a:pt x="448983" y="394690"/>
                  </a:lnTo>
                  <a:lnTo>
                    <a:pt x="449224" y="395312"/>
                  </a:lnTo>
                  <a:lnTo>
                    <a:pt x="449668" y="395846"/>
                  </a:lnTo>
                  <a:lnTo>
                    <a:pt x="450049" y="396405"/>
                  </a:lnTo>
                  <a:lnTo>
                    <a:pt x="450367" y="396011"/>
                  </a:lnTo>
                  <a:lnTo>
                    <a:pt x="450888" y="395655"/>
                  </a:lnTo>
                  <a:lnTo>
                    <a:pt x="451027" y="394830"/>
                  </a:lnTo>
                  <a:close/>
                </a:path>
                <a:path w="713104" h="447675">
                  <a:moveTo>
                    <a:pt x="458444" y="445909"/>
                  </a:moveTo>
                  <a:lnTo>
                    <a:pt x="458368" y="445084"/>
                  </a:lnTo>
                  <a:lnTo>
                    <a:pt x="458177" y="445122"/>
                  </a:lnTo>
                  <a:lnTo>
                    <a:pt x="458025" y="445211"/>
                  </a:lnTo>
                  <a:lnTo>
                    <a:pt x="457847" y="445262"/>
                  </a:lnTo>
                  <a:lnTo>
                    <a:pt x="457847" y="445947"/>
                  </a:lnTo>
                  <a:lnTo>
                    <a:pt x="457923" y="446582"/>
                  </a:lnTo>
                  <a:lnTo>
                    <a:pt x="458076" y="447217"/>
                  </a:lnTo>
                  <a:lnTo>
                    <a:pt x="458317" y="446620"/>
                  </a:lnTo>
                  <a:lnTo>
                    <a:pt x="458444" y="445909"/>
                  </a:lnTo>
                  <a:close/>
                </a:path>
                <a:path w="713104" h="447675">
                  <a:moveTo>
                    <a:pt x="458825" y="361746"/>
                  </a:moveTo>
                  <a:lnTo>
                    <a:pt x="458571" y="361569"/>
                  </a:lnTo>
                  <a:lnTo>
                    <a:pt x="458508" y="361950"/>
                  </a:lnTo>
                  <a:lnTo>
                    <a:pt x="458825" y="361746"/>
                  </a:lnTo>
                  <a:close/>
                </a:path>
                <a:path w="713104" h="447675">
                  <a:moveTo>
                    <a:pt x="461403" y="344043"/>
                  </a:moveTo>
                  <a:lnTo>
                    <a:pt x="458787" y="342226"/>
                  </a:lnTo>
                  <a:lnTo>
                    <a:pt x="459130" y="343166"/>
                  </a:lnTo>
                  <a:lnTo>
                    <a:pt x="459841" y="343928"/>
                  </a:lnTo>
                  <a:lnTo>
                    <a:pt x="461022" y="344055"/>
                  </a:lnTo>
                  <a:lnTo>
                    <a:pt x="461162" y="344068"/>
                  </a:lnTo>
                  <a:lnTo>
                    <a:pt x="461403" y="344043"/>
                  </a:lnTo>
                  <a:close/>
                </a:path>
                <a:path w="713104" h="447675">
                  <a:moveTo>
                    <a:pt x="468388" y="77825"/>
                  </a:moveTo>
                  <a:lnTo>
                    <a:pt x="466699" y="77101"/>
                  </a:lnTo>
                  <a:lnTo>
                    <a:pt x="465086" y="77038"/>
                  </a:lnTo>
                  <a:lnTo>
                    <a:pt x="462495" y="77508"/>
                  </a:lnTo>
                  <a:lnTo>
                    <a:pt x="461860" y="77520"/>
                  </a:lnTo>
                  <a:lnTo>
                    <a:pt x="461289" y="77457"/>
                  </a:lnTo>
                  <a:lnTo>
                    <a:pt x="462876" y="79298"/>
                  </a:lnTo>
                  <a:lnTo>
                    <a:pt x="464616" y="79387"/>
                  </a:lnTo>
                  <a:lnTo>
                    <a:pt x="465899" y="78562"/>
                  </a:lnTo>
                  <a:lnTo>
                    <a:pt x="467410" y="78181"/>
                  </a:lnTo>
                  <a:lnTo>
                    <a:pt x="467766" y="78105"/>
                  </a:lnTo>
                  <a:lnTo>
                    <a:pt x="468083" y="77965"/>
                  </a:lnTo>
                  <a:lnTo>
                    <a:pt x="468388" y="77825"/>
                  </a:lnTo>
                  <a:close/>
                </a:path>
                <a:path w="713104" h="447675">
                  <a:moveTo>
                    <a:pt x="470687" y="357403"/>
                  </a:moveTo>
                  <a:lnTo>
                    <a:pt x="470382" y="357251"/>
                  </a:lnTo>
                  <a:lnTo>
                    <a:pt x="470522" y="357479"/>
                  </a:lnTo>
                  <a:lnTo>
                    <a:pt x="470687" y="357403"/>
                  </a:lnTo>
                  <a:close/>
                </a:path>
                <a:path w="713104" h="447675">
                  <a:moveTo>
                    <a:pt x="472084" y="352323"/>
                  </a:moveTo>
                  <a:lnTo>
                    <a:pt x="471995" y="352145"/>
                  </a:lnTo>
                  <a:lnTo>
                    <a:pt x="471932" y="352005"/>
                  </a:lnTo>
                  <a:lnTo>
                    <a:pt x="471830" y="351650"/>
                  </a:lnTo>
                  <a:lnTo>
                    <a:pt x="471093" y="350583"/>
                  </a:lnTo>
                  <a:lnTo>
                    <a:pt x="470573" y="350329"/>
                  </a:lnTo>
                  <a:lnTo>
                    <a:pt x="470154" y="350812"/>
                  </a:lnTo>
                  <a:lnTo>
                    <a:pt x="469849" y="351040"/>
                  </a:lnTo>
                  <a:lnTo>
                    <a:pt x="470179" y="351370"/>
                  </a:lnTo>
                  <a:lnTo>
                    <a:pt x="470458" y="351777"/>
                  </a:lnTo>
                  <a:lnTo>
                    <a:pt x="471157" y="352196"/>
                  </a:lnTo>
                  <a:lnTo>
                    <a:pt x="471589" y="352145"/>
                  </a:lnTo>
                  <a:lnTo>
                    <a:pt x="471957" y="352209"/>
                  </a:lnTo>
                  <a:lnTo>
                    <a:pt x="471373" y="352691"/>
                  </a:lnTo>
                  <a:lnTo>
                    <a:pt x="472084" y="352323"/>
                  </a:lnTo>
                  <a:close/>
                </a:path>
                <a:path w="713104" h="447675">
                  <a:moveTo>
                    <a:pt x="476719" y="256540"/>
                  </a:moveTo>
                  <a:lnTo>
                    <a:pt x="476707" y="254279"/>
                  </a:lnTo>
                  <a:lnTo>
                    <a:pt x="476364" y="254304"/>
                  </a:lnTo>
                  <a:lnTo>
                    <a:pt x="475729" y="254279"/>
                  </a:lnTo>
                  <a:lnTo>
                    <a:pt x="475576" y="255054"/>
                  </a:lnTo>
                  <a:lnTo>
                    <a:pt x="475538" y="255739"/>
                  </a:lnTo>
                  <a:lnTo>
                    <a:pt x="475475" y="256438"/>
                  </a:lnTo>
                  <a:lnTo>
                    <a:pt x="475665" y="256489"/>
                  </a:lnTo>
                  <a:lnTo>
                    <a:pt x="475856" y="256527"/>
                  </a:lnTo>
                  <a:lnTo>
                    <a:pt x="476046" y="256590"/>
                  </a:lnTo>
                  <a:lnTo>
                    <a:pt x="476453" y="256565"/>
                  </a:lnTo>
                  <a:lnTo>
                    <a:pt x="476719" y="256540"/>
                  </a:lnTo>
                  <a:close/>
                </a:path>
                <a:path w="713104" h="447675">
                  <a:moveTo>
                    <a:pt x="492086" y="248272"/>
                  </a:moveTo>
                  <a:lnTo>
                    <a:pt x="491909" y="248589"/>
                  </a:lnTo>
                  <a:lnTo>
                    <a:pt x="491731" y="248881"/>
                  </a:lnTo>
                  <a:lnTo>
                    <a:pt x="491566" y="249199"/>
                  </a:lnTo>
                  <a:lnTo>
                    <a:pt x="491629" y="249326"/>
                  </a:lnTo>
                  <a:lnTo>
                    <a:pt x="491693" y="249466"/>
                  </a:lnTo>
                  <a:lnTo>
                    <a:pt x="491756" y="249593"/>
                  </a:lnTo>
                  <a:lnTo>
                    <a:pt x="491871" y="249135"/>
                  </a:lnTo>
                  <a:lnTo>
                    <a:pt x="491972" y="248704"/>
                  </a:lnTo>
                  <a:lnTo>
                    <a:pt x="492086" y="248272"/>
                  </a:lnTo>
                  <a:close/>
                </a:path>
                <a:path w="713104" h="447675">
                  <a:moveTo>
                    <a:pt x="493001" y="244297"/>
                  </a:moveTo>
                  <a:lnTo>
                    <a:pt x="492594" y="244094"/>
                  </a:lnTo>
                  <a:lnTo>
                    <a:pt x="492277" y="243852"/>
                  </a:lnTo>
                  <a:lnTo>
                    <a:pt x="492036" y="243598"/>
                  </a:lnTo>
                  <a:lnTo>
                    <a:pt x="490220" y="242773"/>
                  </a:lnTo>
                  <a:lnTo>
                    <a:pt x="487692" y="246303"/>
                  </a:lnTo>
                  <a:lnTo>
                    <a:pt x="490359" y="249656"/>
                  </a:lnTo>
                  <a:lnTo>
                    <a:pt x="490728" y="249313"/>
                  </a:lnTo>
                  <a:lnTo>
                    <a:pt x="490905" y="247878"/>
                  </a:lnTo>
                  <a:lnTo>
                    <a:pt x="491337" y="248742"/>
                  </a:lnTo>
                  <a:lnTo>
                    <a:pt x="492150" y="247992"/>
                  </a:lnTo>
                  <a:lnTo>
                    <a:pt x="493001" y="244297"/>
                  </a:lnTo>
                  <a:close/>
                </a:path>
                <a:path w="713104" h="447675">
                  <a:moveTo>
                    <a:pt x="511733" y="147370"/>
                  </a:moveTo>
                  <a:lnTo>
                    <a:pt x="511619" y="146786"/>
                  </a:lnTo>
                  <a:lnTo>
                    <a:pt x="511632" y="146367"/>
                  </a:lnTo>
                  <a:lnTo>
                    <a:pt x="509485" y="146596"/>
                  </a:lnTo>
                  <a:lnTo>
                    <a:pt x="510006" y="147510"/>
                  </a:lnTo>
                  <a:lnTo>
                    <a:pt x="510819" y="147688"/>
                  </a:lnTo>
                  <a:lnTo>
                    <a:pt x="511670" y="147688"/>
                  </a:lnTo>
                  <a:lnTo>
                    <a:pt x="511733" y="147370"/>
                  </a:lnTo>
                  <a:close/>
                </a:path>
                <a:path w="713104" h="447675">
                  <a:moveTo>
                    <a:pt x="516280" y="155727"/>
                  </a:moveTo>
                  <a:lnTo>
                    <a:pt x="515772" y="155943"/>
                  </a:lnTo>
                  <a:lnTo>
                    <a:pt x="515912" y="155956"/>
                  </a:lnTo>
                  <a:lnTo>
                    <a:pt x="516089" y="155854"/>
                  </a:lnTo>
                  <a:lnTo>
                    <a:pt x="516280" y="155727"/>
                  </a:lnTo>
                  <a:close/>
                </a:path>
                <a:path w="713104" h="447675">
                  <a:moveTo>
                    <a:pt x="522706" y="383755"/>
                  </a:moveTo>
                  <a:lnTo>
                    <a:pt x="522579" y="384022"/>
                  </a:lnTo>
                  <a:lnTo>
                    <a:pt x="522706" y="383755"/>
                  </a:lnTo>
                  <a:close/>
                </a:path>
                <a:path w="713104" h="447675">
                  <a:moveTo>
                    <a:pt x="522833" y="397891"/>
                  </a:moveTo>
                  <a:lnTo>
                    <a:pt x="521081" y="396925"/>
                  </a:lnTo>
                  <a:lnTo>
                    <a:pt x="521347" y="395300"/>
                  </a:lnTo>
                  <a:lnTo>
                    <a:pt x="521906" y="394804"/>
                  </a:lnTo>
                  <a:lnTo>
                    <a:pt x="522173" y="394271"/>
                  </a:lnTo>
                  <a:lnTo>
                    <a:pt x="522135" y="393992"/>
                  </a:lnTo>
                  <a:lnTo>
                    <a:pt x="522300" y="393649"/>
                  </a:lnTo>
                  <a:lnTo>
                    <a:pt x="522287" y="393420"/>
                  </a:lnTo>
                  <a:lnTo>
                    <a:pt x="522185" y="393153"/>
                  </a:lnTo>
                  <a:lnTo>
                    <a:pt x="521944" y="392861"/>
                  </a:lnTo>
                  <a:lnTo>
                    <a:pt x="521233" y="392950"/>
                  </a:lnTo>
                  <a:lnTo>
                    <a:pt x="520852" y="393242"/>
                  </a:lnTo>
                  <a:lnTo>
                    <a:pt x="520611" y="393636"/>
                  </a:lnTo>
                  <a:lnTo>
                    <a:pt x="521017" y="395681"/>
                  </a:lnTo>
                  <a:lnTo>
                    <a:pt x="521017" y="396430"/>
                  </a:lnTo>
                  <a:lnTo>
                    <a:pt x="519963" y="397713"/>
                  </a:lnTo>
                  <a:lnTo>
                    <a:pt x="521055" y="399173"/>
                  </a:lnTo>
                  <a:lnTo>
                    <a:pt x="522833" y="397891"/>
                  </a:lnTo>
                  <a:close/>
                </a:path>
                <a:path w="713104" h="447675">
                  <a:moveTo>
                    <a:pt x="523049" y="383006"/>
                  </a:moveTo>
                  <a:lnTo>
                    <a:pt x="522922" y="382816"/>
                  </a:lnTo>
                  <a:lnTo>
                    <a:pt x="522757" y="383400"/>
                  </a:lnTo>
                  <a:lnTo>
                    <a:pt x="522706" y="383755"/>
                  </a:lnTo>
                  <a:lnTo>
                    <a:pt x="522833" y="383489"/>
                  </a:lnTo>
                  <a:lnTo>
                    <a:pt x="522935" y="383247"/>
                  </a:lnTo>
                  <a:lnTo>
                    <a:pt x="523049" y="383006"/>
                  </a:lnTo>
                  <a:close/>
                </a:path>
                <a:path w="713104" h="447675">
                  <a:moveTo>
                    <a:pt x="523989" y="384276"/>
                  </a:moveTo>
                  <a:lnTo>
                    <a:pt x="523570" y="383717"/>
                  </a:lnTo>
                  <a:lnTo>
                    <a:pt x="523278" y="383806"/>
                  </a:lnTo>
                  <a:lnTo>
                    <a:pt x="522986" y="383908"/>
                  </a:lnTo>
                  <a:lnTo>
                    <a:pt x="522706" y="383997"/>
                  </a:lnTo>
                  <a:lnTo>
                    <a:pt x="523735" y="385800"/>
                  </a:lnTo>
                  <a:lnTo>
                    <a:pt x="523278" y="384962"/>
                  </a:lnTo>
                  <a:lnTo>
                    <a:pt x="523367" y="384784"/>
                  </a:lnTo>
                  <a:lnTo>
                    <a:pt x="523481" y="384644"/>
                  </a:lnTo>
                  <a:lnTo>
                    <a:pt x="523621" y="384530"/>
                  </a:lnTo>
                  <a:lnTo>
                    <a:pt x="523862" y="384365"/>
                  </a:lnTo>
                  <a:lnTo>
                    <a:pt x="523989" y="384276"/>
                  </a:lnTo>
                  <a:close/>
                </a:path>
                <a:path w="713104" h="447675">
                  <a:moveTo>
                    <a:pt x="525576" y="118973"/>
                  </a:moveTo>
                  <a:lnTo>
                    <a:pt x="525106" y="118325"/>
                  </a:lnTo>
                  <a:lnTo>
                    <a:pt x="524852" y="118313"/>
                  </a:lnTo>
                  <a:lnTo>
                    <a:pt x="524179" y="118249"/>
                  </a:lnTo>
                  <a:lnTo>
                    <a:pt x="523494" y="118427"/>
                  </a:lnTo>
                  <a:lnTo>
                    <a:pt x="522846" y="118491"/>
                  </a:lnTo>
                  <a:lnTo>
                    <a:pt x="522871" y="119227"/>
                  </a:lnTo>
                  <a:lnTo>
                    <a:pt x="522757" y="119837"/>
                  </a:lnTo>
                  <a:lnTo>
                    <a:pt x="523379" y="120129"/>
                  </a:lnTo>
                  <a:lnTo>
                    <a:pt x="524014" y="120357"/>
                  </a:lnTo>
                  <a:lnTo>
                    <a:pt x="524916" y="120103"/>
                  </a:lnTo>
                  <a:lnTo>
                    <a:pt x="525272" y="119545"/>
                  </a:lnTo>
                  <a:lnTo>
                    <a:pt x="525513" y="119087"/>
                  </a:lnTo>
                  <a:close/>
                </a:path>
                <a:path w="713104" h="447675">
                  <a:moveTo>
                    <a:pt x="525919" y="108115"/>
                  </a:moveTo>
                  <a:lnTo>
                    <a:pt x="524929" y="107556"/>
                  </a:lnTo>
                  <a:lnTo>
                    <a:pt x="523532" y="106743"/>
                  </a:lnTo>
                  <a:lnTo>
                    <a:pt x="522427" y="107226"/>
                  </a:lnTo>
                  <a:lnTo>
                    <a:pt x="521182" y="107403"/>
                  </a:lnTo>
                  <a:lnTo>
                    <a:pt x="519734" y="107175"/>
                  </a:lnTo>
                  <a:lnTo>
                    <a:pt x="519264" y="107683"/>
                  </a:lnTo>
                  <a:lnTo>
                    <a:pt x="518363" y="108597"/>
                  </a:lnTo>
                  <a:lnTo>
                    <a:pt x="518706" y="108851"/>
                  </a:lnTo>
                  <a:lnTo>
                    <a:pt x="519036" y="109156"/>
                  </a:lnTo>
                  <a:lnTo>
                    <a:pt x="519620" y="109613"/>
                  </a:lnTo>
                  <a:lnTo>
                    <a:pt x="519671" y="110096"/>
                  </a:lnTo>
                  <a:lnTo>
                    <a:pt x="519950" y="110769"/>
                  </a:lnTo>
                  <a:lnTo>
                    <a:pt x="519633" y="111099"/>
                  </a:lnTo>
                  <a:lnTo>
                    <a:pt x="519328" y="111455"/>
                  </a:lnTo>
                  <a:lnTo>
                    <a:pt x="518998" y="111785"/>
                  </a:lnTo>
                  <a:lnTo>
                    <a:pt x="518998" y="112649"/>
                  </a:lnTo>
                  <a:lnTo>
                    <a:pt x="519023" y="113423"/>
                  </a:lnTo>
                  <a:lnTo>
                    <a:pt x="519176" y="114134"/>
                  </a:lnTo>
                  <a:lnTo>
                    <a:pt x="520598" y="114147"/>
                  </a:lnTo>
                  <a:lnTo>
                    <a:pt x="521931" y="114744"/>
                  </a:lnTo>
                  <a:lnTo>
                    <a:pt x="523290" y="115430"/>
                  </a:lnTo>
                  <a:lnTo>
                    <a:pt x="524065" y="114287"/>
                  </a:lnTo>
                  <a:lnTo>
                    <a:pt x="524306" y="113753"/>
                  </a:lnTo>
                  <a:lnTo>
                    <a:pt x="524789" y="113271"/>
                  </a:lnTo>
                  <a:lnTo>
                    <a:pt x="524929" y="113220"/>
                  </a:lnTo>
                  <a:lnTo>
                    <a:pt x="525068" y="113195"/>
                  </a:lnTo>
                  <a:lnTo>
                    <a:pt x="525119" y="112839"/>
                  </a:lnTo>
                  <a:lnTo>
                    <a:pt x="525843" y="112890"/>
                  </a:lnTo>
                  <a:lnTo>
                    <a:pt x="522846" y="109232"/>
                  </a:lnTo>
                  <a:lnTo>
                    <a:pt x="523113" y="109207"/>
                  </a:lnTo>
                  <a:lnTo>
                    <a:pt x="523925" y="109169"/>
                  </a:lnTo>
                  <a:lnTo>
                    <a:pt x="524586" y="108673"/>
                  </a:lnTo>
                  <a:lnTo>
                    <a:pt x="525919" y="108115"/>
                  </a:lnTo>
                  <a:close/>
                </a:path>
                <a:path w="713104" h="447675">
                  <a:moveTo>
                    <a:pt x="526491" y="123939"/>
                  </a:moveTo>
                  <a:lnTo>
                    <a:pt x="525297" y="123405"/>
                  </a:lnTo>
                  <a:lnTo>
                    <a:pt x="523887" y="123101"/>
                  </a:lnTo>
                  <a:lnTo>
                    <a:pt x="521766" y="121234"/>
                  </a:lnTo>
                  <a:lnTo>
                    <a:pt x="520344" y="121640"/>
                  </a:lnTo>
                  <a:lnTo>
                    <a:pt x="519036" y="120967"/>
                  </a:lnTo>
                  <a:lnTo>
                    <a:pt x="518922" y="120789"/>
                  </a:lnTo>
                  <a:lnTo>
                    <a:pt x="518820" y="120573"/>
                  </a:lnTo>
                  <a:lnTo>
                    <a:pt x="518693" y="120624"/>
                  </a:lnTo>
                  <a:lnTo>
                    <a:pt x="518426" y="120662"/>
                  </a:lnTo>
                  <a:lnTo>
                    <a:pt x="517525" y="121513"/>
                  </a:lnTo>
                  <a:lnTo>
                    <a:pt x="517017" y="122466"/>
                  </a:lnTo>
                  <a:lnTo>
                    <a:pt x="516623" y="123380"/>
                  </a:lnTo>
                  <a:lnTo>
                    <a:pt x="519252" y="125437"/>
                  </a:lnTo>
                  <a:lnTo>
                    <a:pt x="519430" y="125958"/>
                  </a:lnTo>
                  <a:lnTo>
                    <a:pt x="516902" y="125780"/>
                  </a:lnTo>
                  <a:lnTo>
                    <a:pt x="516280" y="124434"/>
                  </a:lnTo>
                  <a:lnTo>
                    <a:pt x="516026" y="125412"/>
                  </a:lnTo>
                  <a:lnTo>
                    <a:pt x="516013" y="126428"/>
                  </a:lnTo>
                  <a:lnTo>
                    <a:pt x="516343" y="127482"/>
                  </a:lnTo>
                  <a:lnTo>
                    <a:pt x="517652" y="128308"/>
                  </a:lnTo>
                  <a:lnTo>
                    <a:pt x="518947" y="129349"/>
                  </a:lnTo>
                  <a:lnTo>
                    <a:pt x="520954" y="129514"/>
                  </a:lnTo>
                  <a:lnTo>
                    <a:pt x="521449" y="129679"/>
                  </a:lnTo>
                  <a:lnTo>
                    <a:pt x="521855" y="129921"/>
                  </a:lnTo>
                  <a:lnTo>
                    <a:pt x="526262" y="125869"/>
                  </a:lnTo>
                  <a:lnTo>
                    <a:pt x="526491" y="123939"/>
                  </a:lnTo>
                  <a:close/>
                </a:path>
                <a:path w="713104" h="447675">
                  <a:moveTo>
                    <a:pt x="531939" y="124701"/>
                  </a:moveTo>
                  <a:lnTo>
                    <a:pt x="531126" y="125133"/>
                  </a:lnTo>
                  <a:lnTo>
                    <a:pt x="530352" y="125717"/>
                  </a:lnTo>
                  <a:lnTo>
                    <a:pt x="529501" y="126098"/>
                  </a:lnTo>
                  <a:lnTo>
                    <a:pt x="529767" y="126339"/>
                  </a:lnTo>
                  <a:lnTo>
                    <a:pt x="529983" y="126606"/>
                  </a:lnTo>
                  <a:lnTo>
                    <a:pt x="530186" y="126911"/>
                  </a:lnTo>
                  <a:lnTo>
                    <a:pt x="531939" y="124701"/>
                  </a:lnTo>
                  <a:close/>
                </a:path>
                <a:path w="713104" h="447675">
                  <a:moveTo>
                    <a:pt x="533704" y="122428"/>
                  </a:moveTo>
                  <a:lnTo>
                    <a:pt x="532726" y="121234"/>
                  </a:lnTo>
                  <a:lnTo>
                    <a:pt x="532549" y="121183"/>
                  </a:lnTo>
                  <a:lnTo>
                    <a:pt x="532803" y="122618"/>
                  </a:lnTo>
                  <a:lnTo>
                    <a:pt x="532980" y="123342"/>
                  </a:lnTo>
                  <a:lnTo>
                    <a:pt x="533704" y="122428"/>
                  </a:lnTo>
                  <a:close/>
                </a:path>
                <a:path w="713104" h="447675">
                  <a:moveTo>
                    <a:pt x="535190" y="423570"/>
                  </a:moveTo>
                  <a:lnTo>
                    <a:pt x="534352" y="417436"/>
                  </a:lnTo>
                  <a:lnTo>
                    <a:pt x="531190" y="418363"/>
                  </a:lnTo>
                  <a:lnTo>
                    <a:pt x="531888" y="424154"/>
                  </a:lnTo>
                  <a:lnTo>
                    <a:pt x="530999" y="424573"/>
                  </a:lnTo>
                  <a:lnTo>
                    <a:pt x="526745" y="424637"/>
                  </a:lnTo>
                  <a:lnTo>
                    <a:pt x="526021" y="424522"/>
                  </a:lnTo>
                  <a:lnTo>
                    <a:pt x="525411" y="424268"/>
                  </a:lnTo>
                  <a:lnTo>
                    <a:pt x="524713" y="425424"/>
                  </a:lnTo>
                  <a:lnTo>
                    <a:pt x="527151" y="429196"/>
                  </a:lnTo>
                  <a:lnTo>
                    <a:pt x="527481" y="429094"/>
                  </a:lnTo>
                  <a:lnTo>
                    <a:pt x="527659" y="429082"/>
                  </a:lnTo>
                  <a:lnTo>
                    <a:pt x="528091" y="428828"/>
                  </a:lnTo>
                  <a:lnTo>
                    <a:pt x="528447" y="428510"/>
                  </a:lnTo>
                  <a:lnTo>
                    <a:pt x="530263" y="426326"/>
                  </a:lnTo>
                  <a:lnTo>
                    <a:pt x="532244" y="425513"/>
                  </a:lnTo>
                  <a:lnTo>
                    <a:pt x="534009" y="424535"/>
                  </a:lnTo>
                  <a:lnTo>
                    <a:pt x="535190" y="423570"/>
                  </a:lnTo>
                  <a:close/>
                </a:path>
                <a:path w="713104" h="447675">
                  <a:moveTo>
                    <a:pt x="536511" y="387083"/>
                  </a:moveTo>
                  <a:lnTo>
                    <a:pt x="536143" y="387096"/>
                  </a:lnTo>
                  <a:lnTo>
                    <a:pt x="535432" y="387032"/>
                  </a:lnTo>
                  <a:lnTo>
                    <a:pt x="527342" y="394627"/>
                  </a:lnTo>
                  <a:lnTo>
                    <a:pt x="536511" y="387083"/>
                  </a:lnTo>
                  <a:close/>
                </a:path>
                <a:path w="713104" h="447675">
                  <a:moveTo>
                    <a:pt x="537857" y="115252"/>
                  </a:moveTo>
                  <a:lnTo>
                    <a:pt x="537641" y="114541"/>
                  </a:lnTo>
                  <a:lnTo>
                    <a:pt x="537489" y="113792"/>
                  </a:lnTo>
                  <a:lnTo>
                    <a:pt x="537387" y="113030"/>
                  </a:lnTo>
                  <a:lnTo>
                    <a:pt x="537235" y="113118"/>
                  </a:lnTo>
                  <a:lnTo>
                    <a:pt x="537413" y="113931"/>
                  </a:lnTo>
                  <a:lnTo>
                    <a:pt x="537629" y="114566"/>
                  </a:lnTo>
                  <a:lnTo>
                    <a:pt x="537857" y="115252"/>
                  </a:lnTo>
                  <a:close/>
                </a:path>
                <a:path w="713104" h="447675">
                  <a:moveTo>
                    <a:pt x="538340" y="116484"/>
                  </a:moveTo>
                  <a:lnTo>
                    <a:pt x="538200" y="116205"/>
                  </a:lnTo>
                  <a:lnTo>
                    <a:pt x="538086" y="115900"/>
                  </a:lnTo>
                  <a:lnTo>
                    <a:pt x="538187" y="116217"/>
                  </a:lnTo>
                  <a:lnTo>
                    <a:pt x="538289" y="116547"/>
                  </a:lnTo>
                  <a:close/>
                </a:path>
                <a:path w="713104" h="447675">
                  <a:moveTo>
                    <a:pt x="542480" y="109131"/>
                  </a:moveTo>
                  <a:close/>
                </a:path>
                <a:path w="713104" h="447675">
                  <a:moveTo>
                    <a:pt x="542645" y="93624"/>
                  </a:moveTo>
                  <a:lnTo>
                    <a:pt x="542404" y="93345"/>
                  </a:lnTo>
                  <a:lnTo>
                    <a:pt x="541959" y="92786"/>
                  </a:lnTo>
                  <a:lnTo>
                    <a:pt x="539686" y="93192"/>
                  </a:lnTo>
                  <a:lnTo>
                    <a:pt x="538073" y="94742"/>
                  </a:lnTo>
                  <a:lnTo>
                    <a:pt x="536651" y="96786"/>
                  </a:lnTo>
                  <a:lnTo>
                    <a:pt x="538327" y="95973"/>
                  </a:lnTo>
                  <a:lnTo>
                    <a:pt x="539940" y="94983"/>
                  </a:lnTo>
                  <a:lnTo>
                    <a:pt x="541629" y="94373"/>
                  </a:lnTo>
                  <a:lnTo>
                    <a:pt x="542645" y="93624"/>
                  </a:lnTo>
                  <a:close/>
                </a:path>
                <a:path w="713104" h="447675">
                  <a:moveTo>
                    <a:pt x="544029" y="109689"/>
                  </a:moveTo>
                  <a:lnTo>
                    <a:pt x="543852" y="109639"/>
                  </a:lnTo>
                  <a:lnTo>
                    <a:pt x="543661" y="109601"/>
                  </a:lnTo>
                  <a:lnTo>
                    <a:pt x="543090" y="109385"/>
                  </a:lnTo>
                  <a:lnTo>
                    <a:pt x="542480" y="109131"/>
                  </a:lnTo>
                  <a:lnTo>
                    <a:pt x="542772" y="109423"/>
                  </a:lnTo>
                  <a:lnTo>
                    <a:pt x="542937" y="109601"/>
                  </a:lnTo>
                  <a:lnTo>
                    <a:pt x="543128" y="109728"/>
                  </a:lnTo>
                  <a:lnTo>
                    <a:pt x="543471" y="109905"/>
                  </a:lnTo>
                  <a:lnTo>
                    <a:pt x="543775" y="109728"/>
                  </a:lnTo>
                  <a:lnTo>
                    <a:pt x="544029" y="109689"/>
                  </a:lnTo>
                  <a:close/>
                </a:path>
                <a:path w="713104" h="447675">
                  <a:moveTo>
                    <a:pt x="544118" y="112496"/>
                  </a:moveTo>
                  <a:lnTo>
                    <a:pt x="542455" y="109131"/>
                  </a:lnTo>
                  <a:lnTo>
                    <a:pt x="541489" y="109334"/>
                  </a:lnTo>
                  <a:lnTo>
                    <a:pt x="540804" y="109829"/>
                  </a:lnTo>
                  <a:lnTo>
                    <a:pt x="540207" y="110426"/>
                  </a:lnTo>
                  <a:lnTo>
                    <a:pt x="540296" y="110832"/>
                  </a:lnTo>
                  <a:lnTo>
                    <a:pt x="540321" y="111252"/>
                  </a:lnTo>
                  <a:lnTo>
                    <a:pt x="540296" y="111696"/>
                  </a:lnTo>
                  <a:lnTo>
                    <a:pt x="541108" y="112306"/>
                  </a:lnTo>
                  <a:lnTo>
                    <a:pt x="542023" y="112814"/>
                  </a:lnTo>
                  <a:lnTo>
                    <a:pt x="542874" y="113385"/>
                  </a:lnTo>
                  <a:lnTo>
                    <a:pt x="543699" y="112788"/>
                  </a:lnTo>
                  <a:lnTo>
                    <a:pt x="544118" y="112496"/>
                  </a:lnTo>
                  <a:close/>
                </a:path>
                <a:path w="713104" h="447675">
                  <a:moveTo>
                    <a:pt x="545973" y="389305"/>
                  </a:moveTo>
                  <a:lnTo>
                    <a:pt x="545680" y="388404"/>
                  </a:lnTo>
                  <a:lnTo>
                    <a:pt x="545363" y="388200"/>
                  </a:lnTo>
                  <a:lnTo>
                    <a:pt x="545033" y="388010"/>
                  </a:lnTo>
                  <a:lnTo>
                    <a:pt x="544068" y="388162"/>
                  </a:lnTo>
                  <a:lnTo>
                    <a:pt x="543636" y="389242"/>
                  </a:lnTo>
                  <a:lnTo>
                    <a:pt x="543547" y="390194"/>
                  </a:lnTo>
                  <a:lnTo>
                    <a:pt x="543204" y="391871"/>
                  </a:lnTo>
                  <a:lnTo>
                    <a:pt x="544474" y="390766"/>
                  </a:lnTo>
                  <a:lnTo>
                    <a:pt x="545249" y="390232"/>
                  </a:lnTo>
                  <a:lnTo>
                    <a:pt x="545795" y="389534"/>
                  </a:lnTo>
                  <a:lnTo>
                    <a:pt x="545973" y="389305"/>
                  </a:lnTo>
                  <a:close/>
                </a:path>
                <a:path w="713104" h="447675">
                  <a:moveTo>
                    <a:pt x="550646" y="359968"/>
                  </a:moveTo>
                  <a:lnTo>
                    <a:pt x="550329" y="360184"/>
                  </a:lnTo>
                  <a:lnTo>
                    <a:pt x="549884" y="360641"/>
                  </a:lnTo>
                  <a:lnTo>
                    <a:pt x="549998" y="360807"/>
                  </a:lnTo>
                  <a:lnTo>
                    <a:pt x="550138" y="360870"/>
                  </a:lnTo>
                  <a:lnTo>
                    <a:pt x="550430" y="360553"/>
                  </a:lnTo>
                  <a:lnTo>
                    <a:pt x="550545" y="360273"/>
                  </a:lnTo>
                  <a:lnTo>
                    <a:pt x="550646" y="359968"/>
                  </a:lnTo>
                  <a:close/>
                </a:path>
                <a:path w="713104" h="447675">
                  <a:moveTo>
                    <a:pt x="550722" y="109080"/>
                  </a:moveTo>
                  <a:lnTo>
                    <a:pt x="549236" y="109169"/>
                  </a:lnTo>
                  <a:lnTo>
                    <a:pt x="548347" y="109232"/>
                  </a:lnTo>
                  <a:lnTo>
                    <a:pt x="548855" y="109728"/>
                  </a:lnTo>
                  <a:lnTo>
                    <a:pt x="549414" y="110058"/>
                  </a:lnTo>
                  <a:lnTo>
                    <a:pt x="549986" y="110337"/>
                  </a:lnTo>
                  <a:lnTo>
                    <a:pt x="550189" y="109969"/>
                  </a:lnTo>
                  <a:lnTo>
                    <a:pt x="550405" y="109613"/>
                  </a:lnTo>
                  <a:lnTo>
                    <a:pt x="550659" y="109207"/>
                  </a:lnTo>
                  <a:lnTo>
                    <a:pt x="550722" y="109080"/>
                  </a:lnTo>
                  <a:close/>
                </a:path>
                <a:path w="713104" h="447675">
                  <a:moveTo>
                    <a:pt x="556094" y="355981"/>
                  </a:moveTo>
                  <a:lnTo>
                    <a:pt x="555510" y="355549"/>
                  </a:lnTo>
                  <a:lnTo>
                    <a:pt x="555218" y="355320"/>
                  </a:lnTo>
                  <a:lnTo>
                    <a:pt x="555091" y="355396"/>
                  </a:lnTo>
                  <a:lnTo>
                    <a:pt x="555167" y="355600"/>
                  </a:lnTo>
                  <a:lnTo>
                    <a:pt x="555244" y="355815"/>
                  </a:lnTo>
                  <a:lnTo>
                    <a:pt x="555320" y="356044"/>
                  </a:lnTo>
                  <a:lnTo>
                    <a:pt x="555840" y="355993"/>
                  </a:lnTo>
                  <a:lnTo>
                    <a:pt x="556094" y="355981"/>
                  </a:lnTo>
                  <a:close/>
                </a:path>
                <a:path w="713104" h="447675">
                  <a:moveTo>
                    <a:pt x="557974" y="359384"/>
                  </a:moveTo>
                  <a:lnTo>
                    <a:pt x="557771" y="359244"/>
                  </a:lnTo>
                  <a:lnTo>
                    <a:pt x="557555" y="359283"/>
                  </a:lnTo>
                  <a:lnTo>
                    <a:pt x="557403" y="359410"/>
                  </a:lnTo>
                  <a:lnTo>
                    <a:pt x="557326" y="359625"/>
                  </a:lnTo>
                  <a:lnTo>
                    <a:pt x="557517" y="359752"/>
                  </a:lnTo>
                  <a:lnTo>
                    <a:pt x="557733" y="359727"/>
                  </a:lnTo>
                  <a:lnTo>
                    <a:pt x="557885" y="359587"/>
                  </a:lnTo>
                  <a:lnTo>
                    <a:pt x="557961" y="359435"/>
                  </a:lnTo>
                  <a:close/>
                </a:path>
                <a:path w="713104" h="447675">
                  <a:moveTo>
                    <a:pt x="572998" y="355536"/>
                  </a:moveTo>
                  <a:lnTo>
                    <a:pt x="571792" y="355904"/>
                  </a:lnTo>
                  <a:lnTo>
                    <a:pt x="571588" y="356654"/>
                  </a:lnTo>
                  <a:lnTo>
                    <a:pt x="571411" y="357314"/>
                  </a:lnTo>
                  <a:lnTo>
                    <a:pt x="571106" y="358216"/>
                  </a:lnTo>
                  <a:lnTo>
                    <a:pt x="571004" y="358482"/>
                  </a:lnTo>
                  <a:lnTo>
                    <a:pt x="570903" y="358749"/>
                  </a:lnTo>
                  <a:lnTo>
                    <a:pt x="572897" y="357111"/>
                  </a:lnTo>
                  <a:lnTo>
                    <a:pt x="572871" y="356527"/>
                  </a:lnTo>
                  <a:lnTo>
                    <a:pt x="572947" y="356019"/>
                  </a:lnTo>
                  <a:lnTo>
                    <a:pt x="572998" y="355536"/>
                  </a:lnTo>
                  <a:close/>
                </a:path>
                <a:path w="713104" h="447675">
                  <a:moveTo>
                    <a:pt x="573239" y="390042"/>
                  </a:moveTo>
                  <a:lnTo>
                    <a:pt x="573227" y="389877"/>
                  </a:lnTo>
                  <a:lnTo>
                    <a:pt x="573125" y="389750"/>
                  </a:lnTo>
                  <a:lnTo>
                    <a:pt x="572998" y="389966"/>
                  </a:lnTo>
                  <a:lnTo>
                    <a:pt x="572985" y="390093"/>
                  </a:lnTo>
                  <a:lnTo>
                    <a:pt x="573151" y="390067"/>
                  </a:lnTo>
                  <a:close/>
                </a:path>
                <a:path w="713104" h="447675">
                  <a:moveTo>
                    <a:pt x="586473" y="54876"/>
                  </a:moveTo>
                  <a:lnTo>
                    <a:pt x="586193" y="54889"/>
                  </a:lnTo>
                  <a:lnTo>
                    <a:pt x="585914" y="54889"/>
                  </a:lnTo>
                  <a:lnTo>
                    <a:pt x="585635" y="54914"/>
                  </a:lnTo>
                  <a:lnTo>
                    <a:pt x="580618" y="59194"/>
                  </a:lnTo>
                  <a:lnTo>
                    <a:pt x="582396" y="60096"/>
                  </a:lnTo>
                  <a:lnTo>
                    <a:pt x="586473" y="54876"/>
                  </a:lnTo>
                  <a:close/>
                </a:path>
                <a:path w="713104" h="447675">
                  <a:moveTo>
                    <a:pt x="637311" y="291172"/>
                  </a:moveTo>
                  <a:lnTo>
                    <a:pt x="637171" y="290906"/>
                  </a:lnTo>
                  <a:lnTo>
                    <a:pt x="637019" y="290614"/>
                  </a:lnTo>
                  <a:lnTo>
                    <a:pt x="636879" y="290347"/>
                  </a:lnTo>
                  <a:lnTo>
                    <a:pt x="636384" y="289394"/>
                  </a:lnTo>
                  <a:lnTo>
                    <a:pt x="636079" y="288963"/>
                  </a:lnTo>
                  <a:lnTo>
                    <a:pt x="635965" y="288810"/>
                  </a:lnTo>
                  <a:lnTo>
                    <a:pt x="635304" y="288861"/>
                  </a:lnTo>
                  <a:lnTo>
                    <a:pt x="635038" y="289039"/>
                  </a:lnTo>
                  <a:lnTo>
                    <a:pt x="634860" y="289318"/>
                  </a:lnTo>
                  <a:lnTo>
                    <a:pt x="634784" y="289699"/>
                  </a:lnTo>
                  <a:lnTo>
                    <a:pt x="634784" y="289864"/>
                  </a:lnTo>
                  <a:lnTo>
                    <a:pt x="635393" y="290576"/>
                  </a:lnTo>
                  <a:lnTo>
                    <a:pt x="636054" y="291122"/>
                  </a:lnTo>
                  <a:lnTo>
                    <a:pt x="636663" y="291693"/>
                  </a:lnTo>
                  <a:lnTo>
                    <a:pt x="637311" y="291172"/>
                  </a:lnTo>
                  <a:close/>
                </a:path>
                <a:path w="713104" h="447675">
                  <a:moveTo>
                    <a:pt x="654608" y="275107"/>
                  </a:moveTo>
                  <a:lnTo>
                    <a:pt x="654392" y="275221"/>
                  </a:lnTo>
                  <a:lnTo>
                    <a:pt x="654189" y="275374"/>
                  </a:lnTo>
                  <a:lnTo>
                    <a:pt x="653719" y="275577"/>
                  </a:lnTo>
                  <a:lnTo>
                    <a:pt x="653161" y="275374"/>
                  </a:lnTo>
                  <a:lnTo>
                    <a:pt x="652792" y="274891"/>
                  </a:lnTo>
                  <a:lnTo>
                    <a:pt x="652780" y="274485"/>
                  </a:lnTo>
                  <a:lnTo>
                    <a:pt x="652843" y="274154"/>
                  </a:lnTo>
                  <a:lnTo>
                    <a:pt x="652322" y="274574"/>
                  </a:lnTo>
                  <a:lnTo>
                    <a:pt x="651992" y="275170"/>
                  </a:lnTo>
                  <a:lnTo>
                    <a:pt x="652094" y="275907"/>
                  </a:lnTo>
                  <a:lnTo>
                    <a:pt x="652208" y="276745"/>
                  </a:lnTo>
                  <a:lnTo>
                    <a:pt x="652754" y="277507"/>
                  </a:lnTo>
                  <a:lnTo>
                    <a:pt x="653097" y="278066"/>
                  </a:lnTo>
                  <a:lnTo>
                    <a:pt x="653719" y="277164"/>
                  </a:lnTo>
                  <a:lnTo>
                    <a:pt x="654253" y="276199"/>
                  </a:lnTo>
                  <a:lnTo>
                    <a:pt x="654608" y="275107"/>
                  </a:lnTo>
                  <a:close/>
                </a:path>
                <a:path w="713104" h="447675">
                  <a:moveTo>
                    <a:pt x="655523" y="762"/>
                  </a:moveTo>
                  <a:lnTo>
                    <a:pt x="653300" y="317"/>
                  </a:lnTo>
                  <a:lnTo>
                    <a:pt x="651827" y="0"/>
                  </a:lnTo>
                  <a:lnTo>
                    <a:pt x="652526" y="1816"/>
                  </a:lnTo>
                  <a:lnTo>
                    <a:pt x="652830" y="2603"/>
                  </a:lnTo>
                  <a:lnTo>
                    <a:pt x="652932" y="2959"/>
                  </a:lnTo>
                  <a:lnTo>
                    <a:pt x="653656" y="2171"/>
                  </a:lnTo>
                  <a:lnTo>
                    <a:pt x="654443" y="1435"/>
                  </a:lnTo>
                  <a:lnTo>
                    <a:pt x="655408" y="838"/>
                  </a:lnTo>
                  <a:close/>
                </a:path>
                <a:path w="713104" h="447675">
                  <a:moveTo>
                    <a:pt x="682752" y="260362"/>
                  </a:moveTo>
                  <a:lnTo>
                    <a:pt x="681482" y="261137"/>
                  </a:lnTo>
                  <a:lnTo>
                    <a:pt x="680808" y="261556"/>
                  </a:lnTo>
                  <a:lnTo>
                    <a:pt x="681634" y="261327"/>
                  </a:lnTo>
                  <a:lnTo>
                    <a:pt x="682256" y="260908"/>
                  </a:lnTo>
                  <a:lnTo>
                    <a:pt x="682752" y="260362"/>
                  </a:lnTo>
                  <a:close/>
                </a:path>
                <a:path w="713104" h="447675">
                  <a:moveTo>
                    <a:pt x="683666" y="258940"/>
                  </a:moveTo>
                  <a:lnTo>
                    <a:pt x="683348" y="258597"/>
                  </a:lnTo>
                  <a:lnTo>
                    <a:pt x="682713" y="257937"/>
                  </a:lnTo>
                  <a:lnTo>
                    <a:pt x="682739" y="258127"/>
                  </a:lnTo>
                  <a:lnTo>
                    <a:pt x="682955" y="258622"/>
                  </a:lnTo>
                  <a:lnTo>
                    <a:pt x="683171" y="259041"/>
                  </a:lnTo>
                  <a:lnTo>
                    <a:pt x="683387" y="259473"/>
                  </a:lnTo>
                  <a:lnTo>
                    <a:pt x="683488" y="259308"/>
                  </a:lnTo>
                  <a:lnTo>
                    <a:pt x="683666" y="258940"/>
                  </a:lnTo>
                  <a:close/>
                </a:path>
                <a:path w="713104" h="447675">
                  <a:moveTo>
                    <a:pt x="712914" y="210553"/>
                  </a:moveTo>
                  <a:lnTo>
                    <a:pt x="712762" y="210502"/>
                  </a:lnTo>
                  <a:lnTo>
                    <a:pt x="712914" y="210578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2" name="object 162" descr=""/>
            <p:cNvSpPr/>
            <p:nvPr/>
          </p:nvSpPr>
          <p:spPr>
            <a:xfrm>
              <a:off x="4576331" y="5503184"/>
              <a:ext cx="652780" cy="486409"/>
            </a:xfrm>
            <a:custGeom>
              <a:avLst/>
              <a:gdLst/>
              <a:ahLst/>
              <a:cxnLst/>
              <a:rect l="l" t="t" r="r" b="b"/>
              <a:pathLst>
                <a:path w="652779" h="486410">
                  <a:moveTo>
                    <a:pt x="381" y="383603"/>
                  </a:moveTo>
                  <a:lnTo>
                    <a:pt x="127" y="383311"/>
                  </a:lnTo>
                  <a:lnTo>
                    <a:pt x="0" y="383590"/>
                  </a:lnTo>
                  <a:lnTo>
                    <a:pt x="381" y="383603"/>
                  </a:lnTo>
                  <a:close/>
                </a:path>
                <a:path w="652779" h="486410">
                  <a:moveTo>
                    <a:pt x="21882" y="430453"/>
                  </a:moveTo>
                  <a:lnTo>
                    <a:pt x="21399" y="429260"/>
                  </a:lnTo>
                  <a:lnTo>
                    <a:pt x="20624" y="428586"/>
                  </a:lnTo>
                  <a:lnTo>
                    <a:pt x="19989" y="428485"/>
                  </a:lnTo>
                  <a:lnTo>
                    <a:pt x="19113" y="428345"/>
                  </a:lnTo>
                  <a:lnTo>
                    <a:pt x="18808" y="429120"/>
                  </a:lnTo>
                  <a:lnTo>
                    <a:pt x="18834" y="431203"/>
                  </a:lnTo>
                  <a:lnTo>
                    <a:pt x="18415" y="432422"/>
                  </a:lnTo>
                  <a:lnTo>
                    <a:pt x="18897" y="434492"/>
                  </a:lnTo>
                  <a:lnTo>
                    <a:pt x="19761" y="435343"/>
                  </a:lnTo>
                  <a:lnTo>
                    <a:pt x="20675" y="436778"/>
                  </a:lnTo>
                  <a:lnTo>
                    <a:pt x="21526" y="431279"/>
                  </a:lnTo>
                  <a:lnTo>
                    <a:pt x="21882" y="430453"/>
                  </a:lnTo>
                  <a:close/>
                </a:path>
                <a:path w="652779" h="486410">
                  <a:moveTo>
                    <a:pt x="39636" y="410197"/>
                  </a:moveTo>
                  <a:lnTo>
                    <a:pt x="39230" y="409295"/>
                  </a:lnTo>
                  <a:lnTo>
                    <a:pt x="39065" y="408330"/>
                  </a:lnTo>
                  <a:lnTo>
                    <a:pt x="38493" y="407847"/>
                  </a:lnTo>
                  <a:lnTo>
                    <a:pt x="37973" y="407365"/>
                  </a:lnTo>
                  <a:lnTo>
                    <a:pt x="37045" y="407517"/>
                  </a:lnTo>
                  <a:lnTo>
                    <a:pt x="36703" y="408444"/>
                  </a:lnTo>
                  <a:lnTo>
                    <a:pt x="36233" y="409689"/>
                  </a:lnTo>
                  <a:lnTo>
                    <a:pt x="36868" y="410972"/>
                  </a:lnTo>
                  <a:lnTo>
                    <a:pt x="38455" y="411022"/>
                  </a:lnTo>
                  <a:lnTo>
                    <a:pt x="38900" y="410591"/>
                  </a:lnTo>
                  <a:lnTo>
                    <a:pt x="39636" y="410197"/>
                  </a:lnTo>
                  <a:close/>
                </a:path>
                <a:path w="652779" h="486410">
                  <a:moveTo>
                    <a:pt x="81775" y="187883"/>
                  </a:moveTo>
                  <a:lnTo>
                    <a:pt x="81534" y="187655"/>
                  </a:lnTo>
                  <a:lnTo>
                    <a:pt x="81089" y="187236"/>
                  </a:lnTo>
                  <a:lnTo>
                    <a:pt x="80645" y="188391"/>
                  </a:lnTo>
                  <a:lnTo>
                    <a:pt x="81775" y="187883"/>
                  </a:lnTo>
                  <a:close/>
                </a:path>
                <a:path w="652779" h="486410">
                  <a:moveTo>
                    <a:pt x="91757" y="415404"/>
                  </a:moveTo>
                  <a:lnTo>
                    <a:pt x="91363" y="415315"/>
                  </a:lnTo>
                  <a:lnTo>
                    <a:pt x="91173" y="415290"/>
                  </a:lnTo>
                  <a:lnTo>
                    <a:pt x="91071" y="415455"/>
                  </a:lnTo>
                  <a:lnTo>
                    <a:pt x="91008" y="415645"/>
                  </a:lnTo>
                  <a:lnTo>
                    <a:pt x="90995" y="415810"/>
                  </a:lnTo>
                  <a:lnTo>
                    <a:pt x="91186" y="415950"/>
                  </a:lnTo>
                  <a:lnTo>
                    <a:pt x="91389" y="416077"/>
                  </a:lnTo>
                  <a:lnTo>
                    <a:pt x="91592" y="416204"/>
                  </a:lnTo>
                  <a:lnTo>
                    <a:pt x="91655" y="415937"/>
                  </a:lnTo>
                  <a:lnTo>
                    <a:pt x="91706" y="415658"/>
                  </a:lnTo>
                  <a:lnTo>
                    <a:pt x="91757" y="415404"/>
                  </a:lnTo>
                  <a:close/>
                </a:path>
                <a:path w="652779" h="486410">
                  <a:moveTo>
                    <a:pt x="95478" y="437210"/>
                  </a:moveTo>
                  <a:lnTo>
                    <a:pt x="95008" y="435330"/>
                  </a:lnTo>
                  <a:lnTo>
                    <a:pt x="91630" y="435051"/>
                  </a:lnTo>
                  <a:lnTo>
                    <a:pt x="91592" y="436359"/>
                  </a:lnTo>
                  <a:lnTo>
                    <a:pt x="91338" y="437578"/>
                  </a:lnTo>
                  <a:lnTo>
                    <a:pt x="91414" y="438734"/>
                  </a:lnTo>
                  <a:lnTo>
                    <a:pt x="91833" y="438835"/>
                  </a:lnTo>
                  <a:lnTo>
                    <a:pt x="92240" y="438873"/>
                  </a:lnTo>
                  <a:lnTo>
                    <a:pt x="92608" y="438797"/>
                  </a:lnTo>
                  <a:lnTo>
                    <a:pt x="92862" y="438746"/>
                  </a:lnTo>
                  <a:lnTo>
                    <a:pt x="93091" y="438696"/>
                  </a:lnTo>
                  <a:lnTo>
                    <a:pt x="93306" y="438670"/>
                  </a:lnTo>
                  <a:lnTo>
                    <a:pt x="94145" y="437807"/>
                  </a:lnTo>
                  <a:lnTo>
                    <a:pt x="95478" y="437210"/>
                  </a:lnTo>
                  <a:close/>
                </a:path>
                <a:path w="652779" h="486410">
                  <a:moveTo>
                    <a:pt x="110667" y="174840"/>
                  </a:moveTo>
                  <a:lnTo>
                    <a:pt x="110197" y="174688"/>
                  </a:lnTo>
                  <a:lnTo>
                    <a:pt x="109728" y="174523"/>
                  </a:lnTo>
                  <a:lnTo>
                    <a:pt x="109270" y="174307"/>
                  </a:lnTo>
                  <a:lnTo>
                    <a:pt x="109093" y="174599"/>
                  </a:lnTo>
                  <a:lnTo>
                    <a:pt x="108813" y="175031"/>
                  </a:lnTo>
                  <a:lnTo>
                    <a:pt x="109220" y="175260"/>
                  </a:lnTo>
                  <a:lnTo>
                    <a:pt x="109435" y="175387"/>
                  </a:lnTo>
                  <a:lnTo>
                    <a:pt x="109842" y="175196"/>
                  </a:lnTo>
                  <a:lnTo>
                    <a:pt x="110261" y="175031"/>
                  </a:lnTo>
                  <a:lnTo>
                    <a:pt x="110667" y="174840"/>
                  </a:lnTo>
                  <a:close/>
                </a:path>
                <a:path w="652779" h="486410">
                  <a:moveTo>
                    <a:pt x="116789" y="414667"/>
                  </a:moveTo>
                  <a:lnTo>
                    <a:pt x="116649" y="414604"/>
                  </a:lnTo>
                  <a:lnTo>
                    <a:pt x="116789" y="414667"/>
                  </a:lnTo>
                  <a:close/>
                </a:path>
                <a:path w="652779" h="486410">
                  <a:moveTo>
                    <a:pt x="118910" y="409562"/>
                  </a:moveTo>
                  <a:lnTo>
                    <a:pt x="118706" y="408216"/>
                  </a:lnTo>
                  <a:lnTo>
                    <a:pt x="118833" y="406781"/>
                  </a:lnTo>
                  <a:lnTo>
                    <a:pt x="117703" y="407504"/>
                  </a:lnTo>
                  <a:lnTo>
                    <a:pt x="117449" y="408393"/>
                  </a:lnTo>
                  <a:lnTo>
                    <a:pt x="117043" y="409143"/>
                  </a:lnTo>
                  <a:lnTo>
                    <a:pt x="116674" y="409841"/>
                  </a:lnTo>
                  <a:lnTo>
                    <a:pt x="116230" y="410502"/>
                  </a:lnTo>
                  <a:lnTo>
                    <a:pt x="115570" y="411594"/>
                  </a:lnTo>
                  <a:lnTo>
                    <a:pt x="116306" y="411530"/>
                  </a:lnTo>
                  <a:lnTo>
                    <a:pt x="117055" y="411314"/>
                  </a:lnTo>
                  <a:lnTo>
                    <a:pt x="117843" y="410908"/>
                  </a:lnTo>
                  <a:lnTo>
                    <a:pt x="118160" y="410743"/>
                  </a:lnTo>
                  <a:lnTo>
                    <a:pt x="118529" y="410730"/>
                  </a:lnTo>
                  <a:lnTo>
                    <a:pt x="118884" y="410819"/>
                  </a:lnTo>
                  <a:lnTo>
                    <a:pt x="118910" y="409562"/>
                  </a:lnTo>
                  <a:close/>
                </a:path>
                <a:path w="652779" h="486410">
                  <a:moveTo>
                    <a:pt x="121399" y="425411"/>
                  </a:moveTo>
                  <a:lnTo>
                    <a:pt x="121272" y="425335"/>
                  </a:lnTo>
                  <a:lnTo>
                    <a:pt x="121399" y="425488"/>
                  </a:lnTo>
                  <a:close/>
                </a:path>
                <a:path w="652779" h="486410">
                  <a:moveTo>
                    <a:pt x="121412" y="425513"/>
                  </a:moveTo>
                  <a:lnTo>
                    <a:pt x="121272" y="425335"/>
                  </a:lnTo>
                  <a:lnTo>
                    <a:pt x="121323" y="425513"/>
                  </a:lnTo>
                  <a:close/>
                </a:path>
                <a:path w="652779" h="486410">
                  <a:moveTo>
                    <a:pt x="122085" y="428244"/>
                  </a:moveTo>
                  <a:lnTo>
                    <a:pt x="121323" y="425513"/>
                  </a:lnTo>
                  <a:lnTo>
                    <a:pt x="120980" y="425589"/>
                  </a:lnTo>
                  <a:lnTo>
                    <a:pt x="120599" y="425577"/>
                  </a:lnTo>
                  <a:lnTo>
                    <a:pt x="119075" y="426402"/>
                  </a:lnTo>
                  <a:lnTo>
                    <a:pt x="118999" y="427037"/>
                  </a:lnTo>
                  <a:lnTo>
                    <a:pt x="120078" y="427697"/>
                  </a:lnTo>
                  <a:lnTo>
                    <a:pt x="120523" y="427964"/>
                  </a:lnTo>
                  <a:lnTo>
                    <a:pt x="121107" y="427977"/>
                  </a:lnTo>
                  <a:lnTo>
                    <a:pt x="122085" y="428244"/>
                  </a:lnTo>
                  <a:close/>
                </a:path>
                <a:path w="652779" h="486410">
                  <a:moveTo>
                    <a:pt x="122682" y="354266"/>
                  </a:moveTo>
                  <a:lnTo>
                    <a:pt x="122212" y="354228"/>
                  </a:lnTo>
                  <a:lnTo>
                    <a:pt x="121754" y="354228"/>
                  </a:lnTo>
                  <a:lnTo>
                    <a:pt x="121297" y="354215"/>
                  </a:lnTo>
                  <a:lnTo>
                    <a:pt x="121348" y="354812"/>
                  </a:lnTo>
                  <a:lnTo>
                    <a:pt x="121450" y="355396"/>
                  </a:lnTo>
                  <a:lnTo>
                    <a:pt x="121589" y="355981"/>
                  </a:lnTo>
                  <a:lnTo>
                    <a:pt x="122682" y="354266"/>
                  </a:lnTo>
                  <a:close/>
                </a:path>
                <a:path w="652779" h="486410">
                  <a:moveTo>
                    <a:pt x="126504" y="441934"/>
                  </a:moveTo>
                  <a:lnTo>
                    <a:pt x="126314" y="441998"/>
                  </a:lnTo>
                  <a:lnTo>
                    <a:pt x="126403" y="442175"/>
                  </a:lnTo>
                  <a:lnTo>
                    <a:pt x="126504" y="441947"/>
                  </a:lnTo>
                  <a:close/>
                </a:path>
                <a:path w="652779" h="486410">
                  <a:moveTo>
                    <a:pt x="126644" y="434086"/>
                  </a:moveTo>
                  <a:lnTo>
                    <a:pt x="125399" y="433400"/>
                  </a:lnTo>
                  <a:lnTo>
                    <a:pt x="124675" y="432879"/>
                  </a:lnTo>
                  <a:lnTo>
                    <a:pt x="123291" y="432333"/>
                  </a:lnTo>
                  <a:lnTo>
                    <a:pt x="122961" y="432206"/>
                  </a:lnTo>
                  <a:lnTo>
                    <a:pt x="121666" y="432333"/>
                  </a:lnTo>
                  <a:lnTo>
                    <a:pt x="119773" y="430237"/>
                  </a:lnTo>
                  <a:lnTo>
                    <a:pt x="119773" y="441553"/>
                  </a:lnTo>
                  <a:lnTo>
                    <a:pt x="119761" y="442506"/>
                  </a:lnTo>
                  <a:lnTo>
                    <a:pt x="119697" y="442658"/>
                  </a:lnTo>
                  <a:lnTo>
                    <a:pt x="119634" y="443039"/>
                  </a:lnTo>
                  <a:lnTo>
                    <a:pt x="116687" y="442506"/>
                  </a:lnTo>
                  <a:lnTo>
                    <a:pt x="113233" y="443636"/>
                  </a:lnTo>
                  <a:lnTo>
                    <a:pt x="112331" y="441998"/>
                  </a:lnTo>
                  <a:lnTo>
                    <a:pt x="112318" y="441020"/>
                  </a:lnTo>
                  <a:lnTo>
                    <a:pt x="112458" y="439902"/>
                  </a:lnTo>
                  <a:lnTo>
                    <a:pt x="113118" y="438073"/>
                  </a:lnTo>
                  <a:lnTo>
                    <a:pt x="115201" y="439000"/>
                  </a:lnTo>
                  <a:lnTo>
                    <a:pt x="117398" y="439953"/>
                  </a:lnTo>
                  <a:lnTo>
                    <a:pt x="119634" y="441020"/>
                  </a:lnTo>
                  <a:lnTo>
                    <a:pt x="119773" y="441553"/>
                  </a:lnTo>
                  <a:lnTo>
                    <a:pt x="119773" y="430237"/>
                  </a:lnTo>
                  <a:lnTo>
                    <a:pt x="119532" y="429958"/>
                  </a:lnTo>
                  <a:lnTo>
                    <a:pt x="118033" y="428193"/>
                  </a:lnTo>
                  <a:lnTo>
                    <a:pt x="116217" y="424243"/>
                  </a:lnTo>
                  <a:lnTo>
                    <a:pt x="116103" y="422008"/>
                  </a:lnTo>
                  <a:lnTo>
                    <a:pt x="117767" y="419417"/>
                  </a:lnTo>
                  <a:lnTo>
                    <a:pt x="117995" y="418884"/>
                  </a:lnTo>
                  <a:lnTo>
                    <a:pt x="118122" y="418376"/>
                  </a:lnTo>
                  <a:lnTo>
                    <a:pt x="98513" y="426923"/>
                  </a:lnTo>
                  <a:lnTo>
                    <a:pt x="99009" y="428421"/>
                  </a:lnTo>
                  <a:lnTo>
                    <a:pt x="99123" y="430022"/>
                  </a:lnTo>
                  <a:lnTo>
                    <a:pt x="98628" y="431660"/>
                  </a:lnTo>
                  <a:lnTo>
                    <a:pt x="99263" y="431990"/>
                  </a:lnTo>
                  <a:lnTo>
                    <a:pt x="102590" y="433451"/>
                  </a:lnTo>
                  <a:lnTo>
                    <a:pt x="104406" y="436016"/>
                  </a:lnTo>
                  <a:lnTo>
                    <a:pt x="106362" y="442302"/>
                  </a:lnTo>
                  <a:lnTo>
                    <a:pt x="108318" y="444220"/>
                  </a:lnTo>
                  <a:lnTo>
                    <a:pt x="112852" y="446100"/>
                  </a:lnTo>
                  <a:lnTo>
                    <a:pt x="113753" y="446316"/>
                  </a:lnTo>
                  <a:lnTo>
                    <a:pt x="116103" y="447268"/>
                  </a:lnTo>
                  <a:lnTo>
                    <a:pt x="116865" y="447471"/>
                  </a:lnTo>
                  <a:lnTo>
                    <a:pt x="117652" y="447624"/>
                  </a:lnTo>
                  <a:lnTo>
                    <a:pt x="118452" y="447713"/>
                  </a:lnTo>
                  <a:lnTo>
                    <a:pt x="118567" y="447471"/>
                  </a:lnTo>
                  <a:lnTo>
                    <a:pt x="121348" y="445554"/>
                  </a:lnTo>
                  <a:lnTo>
                    <a:pt x="122745" y="443636"/>
                  </a:lnTo>
                  <a:lnTo>
                    <a:pt x="123190" y="443039"/>
                  </a:lnTo>
                  <a:lnTo>
                    <a:pt x="126314" y="441998"/>
                  </a:lnTo>
                  <a:lnTo>
                    <a:pt x="126187" y="439356"/>
                  </a:lnTo>
                  <a:lnTo>
                    <a:pt x="125768" y="439077"/>
                  </a:lnTo>
                  <a:lnTo>
                    <a:pt x="125628" y="438912"/>
                  </a:lnTo>
                  <a:lnTo>
                    <a:pt x="125488" y="438886"/>
                  </a:lnTo>
                  <a:lnTo>
                    <a:pt x="124764" y="438746"/>
                  </a:lnTo>
                  <a:lnTo>
                    <a:pt x="123786" y="438886"/>
                  </a:lnTo>
                  <a:lnTo>
                    <a:pt x="123075" y="438073"/>
                  </a:lnTo>
                  <a:lnTo>
                    <a:pt x="122720" y="437667"/>
                  </a:lnTo>
                  <a:lnTo>
                    <a:pt x="122961" y="436626"/>
                  </a:lnTo>
                  <a:lnTo>
                    <a:pt x="124548" y="435356"/>
                  </a:lnTo>
                  <a:lnTo>
                    <a:pt x="125361" y="434911"/>
                  </a:lnTo>
                  <a:lnTo>
                    <a:pt x="126644" y="434086"/>
                  </a:lnTo>
                  <a:close/>
                </a:path>
                <a:path w="652779" h="486410">
                  <a:moveTo>
                    <a:pt x="127533" y="444842"/>
                  </a:moveTo>
                  <a:lnTo>
                    <a:pt x="127101" y="443496"/>
                  </a:lnTo>
                  <a:lnTo>
                    <a:pt x="126403" y="442175"/>
                  </a:lnTo>
                  <a:lnTo>
                    <a:pt x="125272" y="445020"/>
                  </a:lnTo>
                  <a:lnTo>
                    <a:pt x="126974" y="446379"/>
                  </a:lnTo>
                  <a:lnTo>
                    <a:pt x="127533" y="444842"/>
                  </a:lnTo>
                  <a:close/>
                </a:path>
                <a:path w="652779" h="486410">
                  <a:moveTo>
                    <a:pt x="130937" y="446112"/>
                  </a:moveTo>
                  <a:lnTo>
                    <a:pt x="130492" y="446074"/>
                  </a:lnTo>
                  <a:lnTo>
                    <a:pt x="130759" y="446417"/>
                  </a:lnTo>
                  <a:lnTo>
                    <a:pt x="130937" y="446112"/>
                  </a:lnTo>
                  <a:close/>
                </a:path>
                <a:path w="652779" h="486410">
                  <a:moveTo>
                    <a:pt x="131216" y="431825"/>
                  </a:moveTo>
                  <a:lnTo>
                    <a:pt x="131064" y="431800"/>
                  </a:lnTo>
                  <a:lnTo>
                    <a:pt x="130911" y="431787"/>
                  </a:lnTo>
                  <a:lnTo>
                    <a:pt x="130759" y="431761"/>
                  </a:lnTo>
                  <a:lnTo>
                    <a:pt x="130898" y="431914"/>
                  </a:lnTo>
                  <a:lnTo>
                    <a:pt x="131038" y="432079"/>
                  </a:lnTo>
                  <a:lnTo>
                    <a:pt x="131178" y="432219"/>
                  </a:lnTo>
                  <a:lnTo>
                    <a:pt x="131203" y="431952"/>
                  </a:lnTo>
                  <a:lnTo>
                    <a:pt x="131216" y="431825"/>
                  </a:lnTo>
                  <a:close/>
                </a:path>
                <a:path w="652779" h="486410">
                  <a:moveTo>
                    <a:pt x="139268" y="411505"/>
                  </a:moveTo>
                  <a:lnTo>
                    <a:pt x="138404" y="411060"/>
                  </a:lnTo>
                  <a:lnTo>
                    <a:pt x="137426" y="410756"/>
                  </a:lnTo>
                  <a:lnTo>
                    <a:pt x="136207" y="410679"/>
                  </a:lnTo>
                  <a:lnTo>
                    <a:pt x="136182" y="410489"/>
                  </a:lnTo>
                  <a:lnTo>
                    <a:pt x="120878" y="417169"/>
                  </a:lnTo>
                  <a:lnTo>
                    <a:pt x="121056" y="417817"/>
                  </a:lnTo>
                  <a:lnTo>
                    <a:pt x="121259" y="419468"/>
                  </a:lnTo>
                  <a:lnTo>
                    <a:pt x="121716" y="421462"/>
                  </a:lnTo>
                  <a:lnTo>
                    <a:pt x="119265" y="423621"/>
                  </a:lnTo>
                  <a:lnTo>
                    <a:pt x="121412" y="424345"/>
                  </a:lnTo>
                  <a:lnTo>
                    <a:pt x="121399" y="425411"/>
                  </a:lnTo>
                  <a:lnTo>
                    <a:pt x="123037" y="426643"/>
                  </a:lnTo>
                  <a:lnTo>
                    <a:pt x="124625" y="425831"/>
                  </a:lnTo>
                  <a:lnTo>
                    <a:pt x="128219" y="424624"/>
                  </a:lnTo>
                  <a:lnTo>
                    <a:pt x="130060" y="424624"/>
                  </a:lnTo>
                  <a:lnTo>
                    <a:pt x="131991" y="426618"/>
                  </a:lnTo>
                  <a:lnTo>
                    <a:pt x="132753" y="426542"/>
                  </a:lnTo>
                  <a:lnTo>
                    <a:pt x="133616" y="426694"/>
                  </a:lnTo>
                  <a:lnTo>
                    <a:pt x="135750" y="422783"/>
                  </a:lnTo>
                  <a:lnTo>
                    <a:pt x="132219" y="418973"/>
                  </a:lnTo>
                  <a:lnTo>
                    <a:pt x="132194" y="417055"/>
                  </a:lnTo>
                  <a:lnTo>
                    <a:pt x="132016" y="415467"/>
                  </a:lnTo>
                  <a:lnTo>
                    <a:pt x="132321" y="413194"/>
                  </a:lnTo>
                  <a:lnTo>
                    <a:pt x="133134" y="412559"/>
                  </a:lnTo>
                  <a:lnTo>
                    <a:pt x="133731" y="411734"/>
                  </a:lnTo>
                  <a:lnTo>
                    <a:pt x="135420" y="414058"/>
                  </a:lnTo>
                  <a:lnTo>
                    <a:pt x="136817" y="411607"/>
                  </a:lnTo>
                  <a:lnTo>
                    <a:pt x="139268" y="411505"/>
                  </a:lnTo>
                  <a:close/>
                </a:path>
                <a:path w="652779" h="486410">
                  <a:moveTo>
                    <a:pt x="166928" y="398602"/>
                  </a:moveTo>
                  <a:lnTo>
                    <a:pt x="166535" y="398868"/>
                  </a:lnTo>
                  <a:lnTo>
                    <a:pt x="164731" y="400989"/>
                  </a:lnTo>
                  <a:lnTo>
                    <a:pt x="163804" y="402209"/>
                  </a:lnTo>
                  <a:lnTo>
                    <a:pt x="163995" y="402666"/>
                  </a:lnTo>
                  <a:lnTo>
                    <a:pt x="164020" y="403009"/>
                  </a:lnTo>
                  <a:lnTo>
                    <a:pt x="166624" y="401510"/>
                  </a:lnTo>
                  <a:lnTo>
                    <a:pt x="166928" y="398602"/>
                  </a:lnTo>
                  <a:close/>
                </a:path>
                <a:path w="652779" h="486410">
                  <a:moveTo>
                    <a:pt x="170522" y="412432"/>
                  </a:moveTo>
                  <a:lnTo>
                    <a:pt x="170180" y="412330"/>
                  </a:lnTo>
                  <a:lnTo>
                    <a:pt x="169837" y="412242"/>
                  </a:lnTo>
                  <a:lnTo>
                    <a:pt x="169494" y="412153"/>
                  </a:lnTo>
                  <a:lnTo>
                    <a:pt x="169202" y="412076"/>
                  </a:lnTo>
                  <a:lnTo>
                    <a:pt x="168897" y="412051"/>
                  </a:lnTo>
                  <a:lnTo>
                    <a:pt x="168592" y="412000"/>
                  </a:lnTo>
                  <a:lnTo>
                    <a:pt x="168579" y="412915"/>
                  </a:lnTo>
                  <a:lnTo>
                    <a:pt x="168859" y="413537"/>
                  </a:lnTo>
                  <a:lnTo>
                    <a:pt x="169303" y="413981"/>
                  </a:lnTo>
                  <a:lnTo>
                    <a:pt x="170522" y="412432"/>
                  </a:lnTo>
                  <a:close/>
                </a:path>
                <a:path w="652779" h="486410">
                  <a:moveTo>
                    <a:pt x="171056" y="389318"/>
                  </a:moveTo>
                  <a:lnTo>
                    <a:pt x="170954" y="389153"/>
                  </a:lnTo>
                  <a:lnTo>
                    <a:pt x="171056" y="389318"/>
                  </a:lnTo>
                  <a:close/>
                </a:path>
                <a:path w="652779" h="486410">
                  <a:moveTo>
                    <a:pt x="171958" y="384746"/>
                  </a:moveTo>
                  <a:lnTo>
                    <a:pt x="171818" y="384543"/>
                  </a:lnTo>
                  <a:lnTo>
                    <a:pt x="171691" y="384556"/>
                  </a:lnTo>
                  <a:lnTo>
                    <a:pt x="171869" y="384695"/>
                  </a:lnTo>
                  <a:close/>
                </a:path>
                <a:path w="652779" h="486410">
                  <a:moveTo>
                    <a:pt x="174142" y="362953"/>
                  </a:moveTo>
                  <a:lnTo>
                    <a:pt x="171450" y="362458"/>
                  </a:lnTo>
                  <a:lnTo>
                    <a:pt x="170167" y="362140"/>
                  </a:lnTo>
                  <a:lnTo>
                    <a:pt x="169633" y="362407"/>
                  </a:lnTo>
                  <a:lnTo>
                    <a:pt x="168567" y="362927"/>
                  </a:lnTo>
                  <a:lnTo>
                    <a:pt x="168592" y="363423"/>
                  </a:lnTo>
                  <a:lnTo>
                    <a:pt x="168668" y="363918"/>
                  </a:lnTo>
                  <a:lnTo>
                    <a:pt x="168770" y="364413"/>
                  </a:lnTo>
                  <a:lnTo>
                    <a:pt x="169024" y="364604"/>
                  </a:lnTo>
                  <a:lnTo>
                    <a:pt x="169278" y="364807"/>
                  </a:lnTo>
                  <a:lnTo>
                    <a:pt x="169545" y="365010"/>
                  </a:lnTo>
                  <a:lnTo>
                    <a:pt x="169443" y="365518"/>
                  </a:lnTo>
                  <a:lnTo>
                    <a:pt x="169976" y="364769"/>
                  </a:lnTo>
                  <a:lnTo>
                    <a:pt x="170726" y="364375"/>
                  </a:lnTo>
                  <a:lnTo>
                    <a:pt x="171894" y="364159"/>
                  </a:lnTo>
                  <a:lnTo>
                    <a:pt x="172580" y="364020"/>
                  </a:lnTo>
                  <a:lnTo>
                    <a:pt x="173596" y="363461"/>
                  </a:lnTo>
                  <a:lnTo>
                    <a:pt x="174142" y="362953"/>
                  </a:lnTo>
                  <a:close/>
                </a:path>
                <a:path w="652779" h="486410">
                  <a:moveTo>
                    <a:pt x="178562" y="401447"/>
                  </a:moveTo>
                  <a:lnTo>
                    <a:pt x="178142" y="399465"/>
                  </a:lnTo>
                  <a:lnTo>
                    <a:pt x="177203" y="398691"/>
                  </a:lnTo>
                  <a:lnTo>
                    <a:pt x="174802" y="398208"/>
                  </a:lnTo>
                  <a:lnTo>
                    <a:pt x="173101" y="397789"/>
                  </a:lnTo>
                  <a:lnTo>
                    <a:pt x="173024" y="399618"/>
                  </a:lnTo>
                  <a:lnTo>
                    <a:pt x="174561" y="404787"/>
                  </a:lnTo>
                  <a:lnTo>
                    <a:pt x="173926" y="405752"/>
                  </a:lnTo>
                  <a:lnTo>
                    <a:pt x="167652" y="409422"/>
                  </a:lnTo>
                  <a:lnTo>
                    <a:pt x="164680" y="410667"/>
                  </a:lnTo>
                  <a:lnTo>
                    <a:pt x="163029" y="413575"/>
                  </a:lnTo>
                  <a:lnTo>
                    <a:pt x="161963" y="413677"/>
                  </a:lnTo>
                  <a:lnTo>
                    <a:pt x="161417" y="414248"/>
                  </a:lnTo>
                  <a:lnTo>
                    <a:pt x="161010" y="414934"/>
                  </a:lnTo>
                  <a:lnTo>
                    <a:pt x="161226" y="415010"/>
                  </a:lnTo>
                  <a:lnTo>
                    <a:pt x="164299" y="415429"/>
                  </a:lnTo>
                  <a:lnTo>
                    <a:pt x="168402" y="411988"/>
                  </a:lnTo>
                  <a:lnTo>
                    <a:pt x="168529" y="411886"/>
                  </a:lnTo>
                  <a:lnTo>
                    <a:pt x="168402" y="411988"/>
                  </a:lnTo>
                  <a:lnTo>
                    <a:pt x="168529" y="412000"/>
                  </a:lnTo>
                  <a:lnTo>
                    <a:pt x="168592" y="411835"/>
                  </a:lnTo>
                  <a:lnTo>
                    <a:pt x="170408" y="410781"/>
                  </a:lnTo>
                  <a:lnTo>
                    <a:pt x="172262" y="409765"/>
                  </a:lnTo>
                  <a:lnTo>
                    <a:pt x="173748" y="408330"/>
                  </a:lnTo>
                  <a:lnTo>
                    <a:pt x="175399" y="406222"/>
                  </a:lnTo>
                  <a:lnTo>
                    <a:pt x="175793" y="405523"/>
                  </a:lnTo>
                  <a:lnTo>
                    <a:pt x="176110" y="404749"/>
                  </a:lnTo>
                  <a:lnTo>
                    <a:pt x="176555" y="404444"/>
                  </a:lnTo>
                  <a:lnTo>
                    <a:pt x="176987" y="404202"/>
                  </a:lnTo>
                  <a:lnTo>
                    <a:pt x="178549" y="402209"/>
                  </a:lnTo>
                  <a:lnTo>
                    <a:pt x="178562" y="401447"/>
                  </a:lnTo>
                  <a:close/>
                </a:path>
                <a:path w="652779" h="486410">
                  <a:moveTo>
                    <a:pt x="217766" y="244475"/>
                  </a:moveTo>
                  <a:lnTo>
                    <a:pt x="217741" y="244055"/>
                  </a:lnTo>
                  <a:lnTo>
                    <a:pt x="217690" y="243395"/>
                  </a:lnTo>
                  <a:lnTo>
                    <a:pt x="217360" y="242735"/>
                  </a:lnTo>
                  <a:lnTo>
                    <a:pt x="217131" y="242074"/>
                  </a:lnTo>
                  <a:lnTo>
                    <a:pt x="216801" y="242671"/>
                  </a:lnTo>
                  <a:lnTo>
                    <a:pt x="216420" y="243243"/>
                  </a:lnTo>
                  <a:lnTo>
                    <a:pt x="216115" y="244271"/>
                  </a:lnTo>
                  <a:lnTo>
                    <a:pt x="216369" y="244817"/>
                  </a:lnTo>
                  <a:lnTo>
                    <a:pt x="216496" y="245287"/>
                  </a:lnTo>
                  <a:lnTo>
                    <a:pt x="216928" y="245389"/>
                  </a:lnTo>
                  <a:lnTo>
                    <a:pt x="217284" y="244919"/>
                  </a:lnTo>
                  <a:lnTo>
                    <a:pt x="217766" y="244475"/>
                  </a:lnTo>
                  <a:close/>
                </a:path>
                <a:path w="652779" h="486410">
                  <a:moveTo>
                    <a:pt x="273024" y="421944"/>
                  </a:moveTo>
                  <a:lnTo>
                    <a:pt x="272935" y="421513"/>
                  </a:lnTo>
                  <a:lnTo>
                    <a:pt x="272846" y="421068"/>
                  </a:lnTo>
                  <a:lnTo>
                    <a:pt x="272757" y="420636"/>
                  </a:lnTo>
                  <a:lnTo>
                    <a:pt x="272122" y="420839"/>
                  </a:lnTo>
                  <a:lnTo>
                    <a:pt x="271805" y="420941"/>
                  </a:lnTo>
                  <a:lnTo>
                    <a:pt x="271894" y="421347"/>
                  </a:lnTo>
                  <a:lnTo>
                    <a:pt x="271868" y="421792"/>
                  </a:lnTo>
                  <a:lnTo>
                    <a:pt x="272084" y="421957"/>
                  </a:lnTo>
                  <a:lnTo>
                    <a:pt x="272262" y="422109"/>
                  </a:lnTo>
                  <a:lnTo>
                    <a:pt x="272694" y="421957"/>
                  </a:lnTo>
                  <a:lnTo>
                    <a:pt x="273024" y="421944"/>
                  </a:lnTo>
                  <a:close/>
                </a:path>
                <a:path w="652779" h="486410">
                  <a:moveTo>
                    <a:pt x="306819" y="303187"/>
                  </a:moveTo>
                  <a:lnTo>
                    <a:pt x="305701" y="302856"/>
                  </a:lnTo>
                  <a:lnTo>
                    <a:pt x="306819" y="303237"/>
                  </a:lnTo>
                  <a:close/>
                </a:path>
                <a:path w="652779" h="486410">
                  <a:moveTo>
                    <a:pt x="308698" y="121691"/>
                  </a:moveTo>
                  <a:lnTo>
                    <a:pt x="308546" y="120319"/>
                  </a:lnTo>
                  <a:lnTo>
                    <a:pt x="308343" y="120294"/>
                  </a:lnTo>
                  <a:lnTo>
                    <a:pt x="307949" y="120205"/>
                  </a:lnTo>
                  <a:lnTo>
                    <a:pt x="307352" y="120535"/>
                  </a:lnTo>
                  <a:lnTo>
                    <a:pt x="306781" y="120904"/>
                  </a:lnTo>
                  <a:lnTo>
                    <a:pt x="305358" y="121704"/>
                  </a:lnTo>
                  <a:lnTo>
                    <a:pt x="304431" y="122021"/>
                  </a:lnTo>
                  <a:lnTo>
                    <a:pt x="303453" y="122262"/>
                  </a:lnTo>
                  <a:lnTo>
                    <a:pt x="304761" y="122326"/>
                  </a:lnTo>
                  <a:lnTo>
                    <a:pt x="305904" y="122402"/>
                  </a:lnTo>
                  <a:lnTo>
                    <a:pt x="306984" y="122466"/>
                  </a:lnTo>
                  <a:lnTo>
                    <a:pt x="307263" y="123774"/>
                  </a:lnTo>
                  <a:lnTo>
                    <a:pt x="308317" y="122859"/>
                  </a:lnTo>
                  <a:lnTo>
                    <a:pt x="308698" y="121691"/>
                  </a:lnTo>
                  <a:close/>
                </a:path>
                <a:path w="652779" h="486410">
                  <a:moveTo>
                    <a:pt x="319836" y="272516"/>
                  </a:moveTo>
                  <a:lnTo>
                    <a:pt x="319455" y="270421"/>
                  </a:lnTo>
                  <a:lnTo>
                    <a:pt x="317855" y="270129"/>
                  </a:lnTo>
                  <a:lnTo>
                    <a:pt x="316357" y="269722"/>
                  </a:lnTo>
                  <a:lnTo>
                    <a:pt x="316064" y="269646"/>
                  </a:lnTo>
                  <a:lnTo>
                    <a:pt x="315760" y="269621"/>
                  </a:lnTo>
                  <a:lnTo>
                    <a:pt x="315455" y="269582"/>
                  </a:lnTo>
                  <a:lnTo>
                    <a:pt x="315417" y="272008"/>
                  </a:lnTo>
                  <a:lnTo>
                    <a:pt x="317512" y="272313"/>
                  </a:lnTo>
                  <a:lnTo>
                    <a:pt x="319151" y="273037"/>
                  </a:lnTo>
                  <a:lnTo>
                    <a:pt x="319836" y="272516"/>
                  </a:lnTo>
                  <a:close/>
                </a:path>
                <a:path w="652779" h="486410">
                  <a:moveTo>
                    <a:pt x="322541" y="296989"/>
                  </a:moveTo>
                  <a:lnTo>
                    <a:pt x="321271" y="295706"/>
                  </a:lnTo>
                  <a:lnTo>
                    <a:pt x="320294" y="296354"/>
                  </a:lnTo>
                  <a:lnTo>
                    <a:pt x="319252" y="296964"/>
                  </a:lnTo>
                  <a:lnTo>
                    <a:pt x="318236" y="297586"/>
                  </a:lnTo>
                  <a:lnTo>
                    <a:pt x="319976" y="299377"/>
                  </a:lnTo>
                  <a:lnTo>
                    <a:pt x="320344" y="298183"/>
                  </a:lnTo>
                  <a:lnTo>
                    <a:pt x="321310" y="297484"/>
                  </a:lnTo>
                  <a:lnTo>
                    <a:pt x="322541" y="296989"/>
                  </a:lnTo>
                  <a:close/>
                </a:path>
                <a:path w="652779" h="486410">
                  <a:moveTo>
                    <a:pt x="331812" y="429056"/>
                  </a:moveTo>
                  <a:lnTo>
                    <a:pt x="331127" y="428548"/>
                  </a:lnTo>
                  <a:lnTo>
                    <a:pt x="329907" y="429856"/>
                  </a:lnTo>
                  <a:lnTo>
                    <a:pt x="329260" y="430644"/>
                  </a:lnTo>
                  <a:lnTo>
                    <a:pt x="329349" y="431025"/>
                  </a:lnTo>
                  <a:lnTo>
                    <a:pt x="329755" y="431165"/>
                  </a:lnTo>
                  <a:lnTo>
                    <a:pt x="330301" y="431342"/>
                  </a:lnTo>
                  <a:lnTo>
                    <a:pt x="330403" y="431215"/>
                  </a:lnTo>
                  <a:lnTo>
                    <a:pt x="330936" y="430542"/>
                  </a:lnTo>
                  <a:lnTo>
                    <a:pt x="331343" y="429793"/>
                  </a:lnTo>
                  <a:lnTo>
                    <a:pt x="331812" y="429056"/>
                  </a:lnTo>
                  <a:close/>
                </a:path>
                <a:path w="652779" h="486410">
                  <a:moveTo>
                    <a:pt x="348107" y="479590"/>
                  </a:moveTo>
                  <a:lnTo>
                    <a:pt x="347992" y="479717"/>
                  </a:lnTo>
                  <a:lnTo>
                    <a:pt x="347853" y="479831"/>
                  </a:lnTo>
                  <a:lnTo>
                    <a:pt x="347687" y="479945"/>
                  </a:lnTo>
                  <a:lnTo>
                    <a:pt x="346798" y="480529"/>
                  </a:lnTo>
                  <a:lnTo>
                    <a:pt x="346608" y="481330"/>
                  </a:lnTo>
                  <a:lnTo>
                    <a:pt x="346379" y="482142"/>
                  </a:lnTo>
                  <a:lnTo>
                    <a:pt x="346964" y="481291"/>
                  </a:lnTo>
                  <a:lnTo>
                    <a:pt x="347535" y="480428"/>
                  </a:lnTo>
                  <a:lnTo>
                    <a:pt x="348107" y="479590"/>
                  </a:lnTo>
                  <a:close/>
                </a:path>
                <a:path w="652779" h="486410">
                  <a:moveTo>
                    <a:pt x="348983" y="478307"/>
                  </a:moveTo>
                  <a:lnTo>
                    <a:pt x="348843" y="478167"/>
                  </a:lnTo>
                  <a:lnTo>
                    <a:pt x="348678" y="478053"/>
                  </a:lnTo>
                  <a:lnTo>
                    <a:pt x="348513" y="477926"/>
                  </a:lnTo>
                  <a:lnTo>
                    <a:pt x="348576" y="478409"/>
                  </a:lnTo>
                  <a:lnTo>
                    <a:pt x="348538" y="478878"/>
                  </a:lnTo>
                  <a:lnTo>
                    <a:pt x="348310" y="479285"/>
                  </a:lnTo>
                  <a:lnTo>
                    <a:pt x="348754" y="478624"/>
                  </a:lnTo>
                  <a:lnTo>
                    <a:pt x="348983" y="478307"/>
                  </a:lnTo>
                  <a:close/>
                </a:path>
                <a:path w="652779" h="486410">
                  <a:moveTo>
                    <a:pt x="349465" y="486041"/>
                  </a:moveTo>
                  <a:lnTo>
                    <a:pt x="349440" y="485902"/>
                  </a:lnTo>
                  <a:lnTo>
                    <a:pt x="348932" y="485927"/>
                  </a:lnTo>
                  <a:lnTo>
                    <a:pt x="348246" y="485952"/>
                  </a:lnTo>
                  <a:lnTo>
                    <a:pt x="348297" y="486117"/>
                  </a:lnTo>
                  <a:lnTo>
                    <a:pt x="348335" y="486270"/>
                  </a:lnTo>
                  <a:lnTo>
                    <a:pt x="348386" y="486410"/>
                  </a:lnTo>
                  <a:lnTo>
                    <a:pt x="348767" y="486181"/>
                  </a:lnTo>
                  <a:lnTo>
                    <a:pt x="349110" y="486092"/>
                  </a:lnTo>
                  <a:lnTo>
                    <a:pt x="349465" y="486041"/>
                  </a:lnTo>
                  <a:close/>
                </a:path>
                <a:path w="652779" h="486410">
                  <a:moveTo>
                    <a:pt x="349973" y="233159"/>
                  </a:moveTo>
                  <a:lnTo>
                    <a:pt x="349796" y="232905"/>
                  </a:lnTo>
                  <a:lnTo>
                    <a:pt x="349821" y="233095"/>
                  </a:lnTo>
                  <a:lnTo>
                    <a:pt x="349973" y="233159"/>
                  </a:lnTo>
                  <a:close/>
                </a:path>
                <a:path w="652779" h="486410">
                  <a:moveTo>
                    <a:pt x="373849" y="334073"/>
                  </a:moveTo>
                  <a:lnTo>
                    <a:pt x="372821" y="333324"/>
                  </a:lnTo>
                  <a:lnTo>
                    <a:pt x="369785" y="335915"/>
                  </a:lnTo>
                  <a:lnTo>
                    <a:pt x="370382" y="336003"/>
                  </a:lnTo>
                  <a:lnTo>
                    <a:pt x="370840" y="336283"/>
                  </a:lnTo>
                  <a:lnTo>
                    <a:pt x="371043" y="337159"/>
                  </a:lnTo>
                  <a:lnTo>
                    <a:pt x="370916" y="337489"/>
                  </a:lnTo>
                  <a:lnTo>
                    <a:pt x="371983" y="339293"/>
                  </a:lnTo>
                  <a:lnTo>
                    <a:pt x="373849" y="334073"/>
                  </a:lnTo>
                  <a:close/>
                </a:path>
                <a:path w="652779" h="486410">
                  <a:moveTo>
                    <a:pt x="378561" y="338772"/>
                  </a:moveTo>
                  <a:lnTo>
                    <a:pt x="378345" y="338505"/>
                  </a:lnTo>
                  <a:lnTo>
                    <a:pt x="378129" y="338213"/>
                  </a:lnTo>
                  <a:lnTo>
                    <a:pt x="377888" y="338175"/>
                  </a:lnTo>
                  <a:lnTo>
                    <a:pt x="377444" y="338150"/>
                  </a:lnTo>
                  <a:lnTo>
                    <a:pt x="376974" y="338378"/>
                  </a:lnTo>
                  <a:lnTo>
                    <a:pt x="376529" y="338543"/>
                  </a:lnTo>
                  <a:lnTo>
                    <a:pt x="376567" y="338975"/>
                  </a:lnTo>
                  <a:lnTo>
                    <a:pt x="376986" y="339166"/>
                  </a:lnTo>
                  <a:lnTo>
                    <a:pt x="377367" y="339344"/>
                  </a:lnTo>
                  <a:lnTo>
                    <a:pt x="377685" y="339280"/>
                  </a:lnTo>
                  <a:lnTo>
                    <a:pt x="377990" y="339242"/>
                  </a:lnTo>
                  <a:lnTo>
                    <a:pt x="378269" y="338975"/>
                  </a:lnTo>
                  <a:lnTo>
                    <a:pt x="378561" y="338772"/>
                  </a:lnTo>
                  <a:close/>
                </a:path>
                <a:path w="652779" h="486410">
                  <a:moveTo>
                    <a:pt x="378688" y="338912"/>
                  </a:moveTo>
                  <a:lnTo>
                    <a:pt x="378637" y="338709"/>
                  </a:lnTo>
                  <a:lnTo>
                    <a:pt x="378650" y="338874"/>
                  </a:lnTo>
                  <a:close/>
                </a:path>
                <a:path w="652779" h="486410">
                  <a:moveTo>
                    <a:pt x="384937" y="327533"/>
                  </a:moveTo>
                  <a:lnTo>
                    <a:pt x="383806" y="327647"/>
                  </a:lnTo>
                  <a:lnTo>
                    <a:pt x="383095" y="327507"/>
                  </a:lnTo>
                  <a:lnTo>
                    <a:pt x="381381" y="328879"/>
                  </a:lnTo>
                  <a:lnTo>
                    <a:pt x="380098" y="330073"/>
                  </a:lnTo>
                  <a:lnTo>
                    <a:pt x="378879" y="331317"/>
                  </a:lnTo>
                  <a:lnTo>
                    <a:pt x="378091" y="332117"/>
                  </a:lnTo>
                  <a:lnTo>
                    <a:pt x="377977" y="333019"/>
                  </a:lnTo>
                  <a:lnTo>
                    <a:pt x="379095" y="333730"/>
                  </a:lnTo>
                  <a:lnTo>
                    <a:pt x="381457" y="332371"/>
                  </a:lnTo>
                  <a:lnTo>
                    <a:pt x="383628" y="330835"/>
                  </a:lnTo>
                  <a:lnTo>
                    <a:pt x="384937" y="327533"/>
                  </a:lnTo>
                  <a:close/>
                </a:path>
                <a:path w="652779" h="486410">
                  <a:moveTo>
                    <a:pt x="389991" y="254228"/>
                  </a:moveTo>
                  <a:lnTo>
                    <a:pt x="388874" y="245706"/>
                  </a:lnTo>
                  <a:lnTo>
                    <a:pt x="388073" y="246405"/>
                  </a:lnTo>
                  <a:lnTo>
                    <a:pt x="387553" y="247230"/>
                  </a:lnTo>
                  <a:lnTo>
                    <a:pt x="387108" y="248107"/>
                  </a:lnTo>
                  <a:lnTo>
                    <a:pt x="389280" y="249732"/>
                  </a:lnTo>
                  <a:lnTo>
                    <a:pt x="387794" y="255333"/>
                  </a:lnTo>
                  <a:lnTo>
                    <a:pt x="389991" y="254228"/>
                  </a:lnTo>
                  <a:close/>
                </a:path>
                <a:path w="652779" h="486410">
                  <a:moveTo>
                    <a:pt x="390258" y="197967"/>
                  </a:moveTo>
                  <a:lnTo>
                    <a:pt x="389851" y="197192"/>
                  </a:lnTo>
                  <a:lnTo>
                    <a:pt x="389204" y="197231"/>
                  </a:lnTo>
                  <a:lnTo>
                    <a:pt x="388658" y="197700"/>
                  </a:lnTo>
                  <a:lnTo>
                    <a:pt x="387591" y="198551"/>
                  </a:lnTo>
                  <a:lnTo>
                    <a:pt x="386956" y="198983"/>
                  </a:lnTo>
                  <a:lnTo>
                    <a:pt x="386334" y="199326"/>
                  </a:lnTo>
                  <a:lnTo>
                    <a:pt x="386143" y="200012"/>
                  </a:lnTo>
                  <a:lnTo>
                    <a:pt x="387451" y="199453"/>
                  </a:lnTo>
                  <a:lnTo>
                    <a:pt x="388772" y="198653"/>
                  </a:lnTo>
                  <a:lnTo>
                    <a:pt x="390258" y="197967"/>
                  </a:lnTo>
                  <a:close/>
                </a:path>
                <a:path w="652779" h="486410">
                  <a:moveTo>
                    <a:pt x="396430" y="215734"/>
                  </a:moveTo>
                  <a:lnTo>
                    <a:pt x="395782" y="215188"/>
                  </a:lnTo>
                  <a:lnTo>
                    <a:pt x="395020" y="214934"/>
                  </a:lnTo>
                  <a:lnTo>
                    <a:pt x="394169" y="214922"/>
                  </a:lnTo>
                  <a:lnTo>
                    <a:pt x="393026" y="215684"/>
                  </a:lnTo>
                  <a:lnTo>
                    <a:pt x="393153" y="216585"/>
                  </a:lnTo>
                  <a:lnTo>
                    <a:pt x="393331" y="217474"/>
                  </a:lnTo>
                  <a:lnTo>
                    <a:pt x="393268" y="218351"/>
                  </a:lnTo>
                  <a:lnTo>
                    <a:pt x="396430" y="215734"/>
                  </a:lnTo>
                  <a:close/>
                </a:path>
                <a:path w="652779" h="486410">
                  <a:moveTo>
                    <a:pt x="400494" y="204152"/>
                  </a:moveTo>
                  <a:lnTo>
                    <a:pt x="400100" y="203911"/>
                  </a:lnTo>
                  <a:lnTo>
                    <a:pt x="399681" y="203695"/>
                  </a:lnTo>
                  <a:lnTo>
                    <a:pt x="398767" y="203073"/>
                  </a:lnTo>
                  <a:lnTo>
                    <a:pt x="397637" y="202387"/>
                  </a:lnTo>
                  <a:lnTo>
                    <a:pt x="398043" y="202971"/>
                  </a:lnTo>
                  <a:lnTo>
                    <a:pt x="398868" y="204114"/>
                  </a:lnTo>
                  <a:lnTo>
                    <a:pt x="399034" y="204368"/>
                  </a:lnTo>
                  <a:lnTo>
                    <a:pt x="399516" y="204381"/>
                  </a:lnTo>
                  <a:lnTo>
                    <a:pt x="400050" y="204584"/>
                  </a:lnTo>
                  <a:lnTo>
                    <a:pt x="400189" y="204431"/>
                  </a:lnTo>
                  <a:lnTo>
                    <a:pt x="400494" y="204152"/>
                  </a:lnTo>
                  <a:close/>
                </a:path>
                <a:path w="652779" h="486410">
                  <a:moveTo>
                    <a:pt x="407466" y="223761"/>
                  </a:moveTo>
                  <a:lnTo>
                    <a:pt x="406806" y="223583"/>
                  </a:lnTo>
                  <a:lnTo>
                    <a:pt x="406285" y="223443"/>
                  </a:lnTo>
                  <a:lnTo>
                    <a:pt x="405853" y="223316"/>
                  </a:lnTo>
                  <a:lnTo>
                    <a:pt x="406006" y="223647"/>
                  </a:lnTo>
                  <a:lnTo>
                    <a:pt x="406438" y="224370"/>
                  </a:lnTo>
                  <a:lnTo>
                    <a:pt x="406742" y="224167"/>
                  </a:lnTo>
                  <a:lnTo>
                    <a:pt x="407085" y="223977"/>
                  </a:lnTo>
                  <a:lnTo>
                    <a:pt x="407466" y="223761"/>
                  </a:lnTo>
                  <a:close/>
                </a:path>
                <a:path w="652779" h="486410">
                  <a:moveTo>
                    <a:pt x="416915" y="351345"/>
                  </a:moveTo>
                  <a:lnTo>
                    <a:pt x="416801" y="351193"/>
                  </a:lnTo>
                  <a:lnTo>
                    <a:pt x="416648" y="351066"/>
                  </a:lnTo>
                  <a:lnTo>
                    <a:pt x="416483" y="351104"/>
                  </a:lnTo>
                  <a:lnTo>
                    <a:pt x="416356" y="351104"/>
                  </a:lnTo>
                  <a:lnTo>
                    <a:pt x="416725" y="351282"/>
                  </a:lnTo>
                  <a:lnTo>
                    <a:pt x="416915" y="351345"/>
                  </a:lnTo>
                  <a:close/>
                </a:path>
                <a:path w="652779" h="486410">
                  <a:moveTo>
                    <a:pt x="435965" y="410616"/>
                  </a:moveTo>
                  <a:lnTo>
                    <a:pt x="435952" y="410413"/>
                  </a:lnTo>
                  <a:lnTo>
                    <a:pt x="435952" y="409917"/>
                  </a:lnTo>
                  <a:lnTo>
                    <a:pt x="435698" y="409435"/>
                  </a:lnTo>
                  <a:lnTo>
                    <a:pt x="435508" y="408876"/>
                  </a:lnTo>
                  <a:lnTo>
                    <a:pt x="435076" y="409232"/>
                  </a:lnTo>
                  <a:lnTo>
                    <a:pt x="434555" y="409498"/>
                  </a:lnTo>
                  <a:lnTo>
                    <a:pt x="434644" y="410133"/>
                  </a:lnTo>
                  <a:lnTo>
                    <a:pt x="434949" y="410591"/>
                  </a:lnTo>
                  <a:lnTo>
                    <a:pt x="435165" y="411022"/>
                  </a:lnTo>
                  <a:lnTo>
                    <a:pt x="435444" y="410806"/>
                  </a:lnTo>
                  <a:lnTo>
                    <a:pt x="435965" y="410616"/>
                  </a:lnTo>
                  <a:close/>
                </a:path>
                <a:path w="652779" h="486410">
                  <a:moveTo>
                    <a:pt x="437095" y="205803"/>
                  </a:moveTo>
                  <a:lnTo>
                    <a:pt x="436981" y="205397"/>
                  </a:lnTo>
                  <a:lnTo>
                    <a:pt x="436968" y="205041"/>
                  </a:lnTo>
                  <a:lnTo>
                    <a:pt x="436587" y="205295"/>
                  </a:lnTo>
                  <a:lnTo>
                    <a:pt x="436194" y="205562"/>
                  </a:lnTo>
                  <a:lnTo>
                    <a:pt x="435851" y="205790"/>
                  </a:lnTo>
                  <a:lnTo>
                    <a:pt x="435978" y="206260"/>
                  </a:lnTo>
                  <a:lnTo>
                    <a:pt x="436156" y="206857"/>
                  </a:lnTo>
                  <a:lnTo>
                    <a:pt x="436435" y="206616"/>
                  </a:lnTo>
                  <a:lnTo>
                    <a:pt x="436829" y="206425"/>
                  </a:lnTo>
                  <a:lnTo>
                    <a:pt x="436968" y="206108"/>
                  </a:lnTo>
                  <a:lnTo>
                    <a:pt x="437095" y="205803"/>
                  </a:lnTo>
                  <a:close/>
                </a:path>
                <a:path w="652779" h="486410">
                  <a:moveTo>
                    <a:pt x="443623" y="197548"/>
                  </a:moveTo>
                  <a:lnTo>
                    <a:pt x="443509" y="197015"/>
                  </a:lnTo>
                  <a:lnTo>
                    <a:pt x="443433" y="196773"/>
                  </a:lnTo>
                  <a:lnTo>
                    <a:pt x="443014" y="196862"/>
                  </a:lnTo>
                  <a:lnTo>
                    <a:pt x="442760" y="197002"/>
                  </a:lnTo>
                  <a:lnTo>
                    <a:pt x="443014" y="197192"/>
                  </a:lnTo>
                  <a:lnTo>
                    <a:pt x="443306" y="197370"/>
                  </a:lnTo>
                  <a:lnTo>
                    <a:pt x="443623" y="197548"/>
                  </a:lnTo>
                  <a:close/>
                </a:path>
                <a:path w="652779" h="486410">
                  <a:moveTo>
                    <a:pt x="444715" y="176339"/>
                  </a:moveTo>
                  <a:lnTo>
                    <a:pt x="442569" y="174117"/>
                  </a:lnTo>
                  <a:lnTo>
                    <a:pt x="442379" y="174117"/>
                  </a:lnTo>
                  <a:lnTo>
                    <a:pt x="442163" y="174218"/>
                  </a:lnTo>
                  <a:lnTo>
                    <a:pt x="441947" y="174345"/>
                  </a:lnTo>
                  <a:lnTo>
                    <a:pt x="442150" y="174764"/>
                  </a:lnTo>
                  <a:lnTo>
                    <a:pt x="442353" y="175171"/>
                  </a:lnTo>
                  <a:lnTo>
                    <a:pt x="442531" y="175526"/>
                  </a:lnTo>
                  <a:lnTo>
                    <a:pt x="442887" y="175704"/>
                  </a:lnTo>
                  <a:lnTo>
                    <a:pt x="443268" y="175844"/>
                  </a:lnTo>
                  <a:lnTo>
                    <a:pt x="443750" y="175933"/>
                  </a:lnTo>
                  <a:lnTo>
                    <a:pt x="444093" y="175996"/>
                  </a:lnTo>
                  <a:lnTo>
                    <a:pt x="444423" y="176149"/>
                  </a:lnTo>
                  <a:lnTo>
                    <a:pt x="444715" y="176339"/>
                  </a:lnTo>
                  <a:close/>
                </a:path>
                <a:path w="652779" h="486410">
                  <a:moveTo>
                    <a:pt x="446278" y="202438"/>
                  </a:moveTo>
                  <a:lnTo>
                    <a:pt x="445871" y="202615"/>
                  </a:lnTo>
                  <a:lnTo>
                    <a:pt x="445693" y="202641"/>
                  </a:lnTo>
                  <a:lnTo>
                    <a:pt x="445312" y="204190"/>
                  </a:lnTo>
                  <a:lnTo>
                    <a:pt x="443547" y="204216"/>
                  </a:lnTo>
                  <a:lnTo>
                    <a:pt x="442607" y="205651"/>
                  </a:lnTo>
                  <a:lnTo>
                    <a:pt x="442290" y="206019"/>
                  </a:lnTo>
                  <a:lnTo>
                    <a:pt x="442417" y="208203"/>
                  </a:lnTo>
                  <a:lnTo>
                    <a:pt x="441934" y="209562"/>
                  </a:lnTo>
                  <a:lnTo>
                    <a:pt x="440423" y="210972"/>
                  </a:lnTo>
                  <a:lnTo>
                    <a:pt x="441223" y="211175"/>
                  </a:lnTo>
                  <a:lnTo>
                    <a:pt x="442010" y="211061"/>
                  </a:lnTo>
                  <a:lnTo>
                    <a:pt x="442683" y="210769"/>
                  </a:lnTo>
                  <a:lnTo>
                    <a:pt x="443103" y="210096"/>
                  </a:lnTo>
                  <a:lnTo>
                    <a:pt x="443649" y="209524"/>
                  </a:lnTo>
                  <a:lnTo>
                    <a:pt x="444322" y="209080"/>
                  </a:lnTo>
                  <a:lnTo>
                    <a:pt x="444525" y="208546"/>
                  </a:lnTo>
                  <a:lnTo>
                    <a:pt x="444614" y="207937"/>
                  </a:lnTo>
                  <a:lnTo>
                    <a:pt x="444296" y="205092"/>
                  </a:lnTo>
                  <a:lnTo>
                    <a:pt x="445897" y="204190"/>
                  </a:lnTo>
                  <a:lnTo>
                    <a:pt x="446278" y="202438"/>
                  </a:lnTo>
                  <a:close/>
                </a:path>
                <a:path w="652779" h="486410">
                  <a:moveTo>
                    <a:pt x="453491" y="165976"/>
                  </a:moveTo>
                  <a:lnTo>
                    <a:pt x="453275" y="164998"/>
                  </a:lnTo>
                  <a:lnTo>
                    <a:pt x="452996" y="164884"/>
                  </a:lnTo>
                  <a:lnTo>
                    <a:pt x="451840" y="164388"/>
                  </a:lnTo>
                  <a:lnTo>
                    <a:pt x="450608" y="164134"/>
                  </a:lnTo>
                  <a:lnTo>
                    <a:pt x="449389" y="163791"/>
                  </a:lnTo>
                  <a:lnTo>
                    <a:pt x="449033" y="164465"/>
                  </a:lnTo>
                  <a:lnTo>
                    <a:pt x="449986" y="165252"/>
                  </a:lnTo>
                  <a:lnTo>
                    <a:pt x="450888" y="166128"/>
                  </a:lnTo>
                  <a:lnTo>
                    <a:pt x="451916" y="166789"/>
                  </a:lnTo>
                  <a:lnTo>
                    <a:pt x="452196" y="166979"/>
                  </a:lnTo>
                  <a:lnTo>
                    <a:pt x="453136" y="166662"/>
                  </a:lnTo>
                  <a:lnTo>
                    <a:pt x="453313" y="166331"/>
                  </a:lnTo>
                  <a:lnTo>
                    <a:pt x="453491" y="165976"/>
                  </a:lnTo>
                  <a:close/>
                </a:path>
                <a:path w="652779" h="486410">
                  <a:moveTo>
                    <a:pt x="456234" y="118745"/>
                  </a:moveTo>
                  <a:lnTo>
                    <a:pt x="451827" y="112941"/>
                  </a:lnTo>
                  <a:lnTo>
                    <a:pt x="451497" y="112852"/>
                  </a:lnTo>
                  <a:lnTo>
                    <a:pt x="451548" y="115189"/>
                  </a:lnTo>
                  <a:lnTo>
                    <a:pt x="449783" y="115062"/>
                  </a:lnTo>
                  <a:lnTo>
                    <a:pt x="447979" y="112369"/>
                  </a:lnTo>
                  <a:lnTo>
                    <a:pt x="448665" y="111798"/>
                  </a:lnTo>
                  <a:lnTo>
                    <a:pt x="449300" y="111099"/>
                  </a:lnTo>
                  <a:lnTo>
                    <a:pt x="450049" y="110578"/>
                  </a:lnTo>
                  <a:lnTo>
                    <a:pt x="442302" y="100355"/>
                  </a:lnTo>
                  <a:lnTo>
                    <a:pt x="442010" y="100926"/>
                  </a:lnTo>
                  <a:lnTo>
                    <a:pt x="441604" y="101523"/>
                  </a:lnTo>
                  <a:lnTo>
                    <a:pt x="441198" y="102273"/>
                  </a:lnTo>
                  <a:lnTo>
                    <a:pt x="438810" y="100533"/>
                  </a:lnTo>
                  <a:lnTo>
                    <a:pt x="436422" y="99034"/>
                  </a:lnTo>
                  <a:lnTo>
                    <a:pt x="434403" y="97205"/>
                  </a:lnTo>
                  <a:lnTo>
                    <a:pt x="437807" y="94411"/>
                  </a:lnTo>
                  <a:lnTo>
                    <a:pt x="428053" y="81534"/>
                  </a:lnTo>
                  <a:lnTo>
                    <a:pt x="428548" y="81229"/>
                  </a:lnTo>
                  <a:lnTo>
                    <a:pt x="427786" y="79984"/>
                  </a:lnTo>
                  <a:lnTo>
                    <a:pt x="427329" y="80606"/>
                  </a:lnTo>
                  <a:lnTo>
                    <a:pt x="426720" y="81064"/>
                  </a:lnTo>
                  <a:lnTo>
                    <a:pt x="425919" y="82143"/>
                  </a:lnTo>
                  <a:lnTo>
                    <a:pt x="425767" y="82740"/>
                  </a:lnTo>
                  <a:lnTo>
                    <a:pt x="425526" y="83235"/>
                  </a:lnTo>
                  <a:lnTo>
                    <a:pt x="427189" y="85648"/>
                  </a:lnTo>
                  <a:lnTo>
                    <a:pt x="426732" y="87617"/>
                  </a:lnTo>
                  <a:lnTo>
                    <a:pt x="425869" y="88976"/>
                  </a:lnTo>
                  <a:lnTo>
                    <a:pt x="423291" y="88849"/>
                  </a:lnTo>
                  <a:lnTo>
                    <a:pt x="423062" y="84963"/>
                  </a:lnTo>
                  <a:lnTo>
                    <a:pt x="422427" y="81165"/>
                  </a:lnTo>
                  <a:lnTo>
                    <a:pt x="419519" y="77635"/>
                  </a:lnTo>
                  <a:lnTo>
                    <a:pt x="419252" y="78701"/>
                  </a:lnTo>
                  <a:lnTo>
                    <a:pt x="418744" y="79578"/>
                  </a:lnTo>
                  <a:lnTo>
                    <a:pt x="420509" y="82753"/>
                  </a:lnTo>
                  <a:lnTo>
                    <a:pt x="419900" y="84937"/>
                  </a:lnTo>
                  <a:lnTo>
                    <a:pt x="418223" y="87007"/>
                  </a:lnTo>
                  <a:lnTo>
                    <a:pt x="418452" y="87668"/>
                  </a:lnTo>
                  <a:lnTo>
                    <a:pt x="419646" y="92113"/>
                  </a:lnTo>
                  <a:lnTo>
                    <a:pt x="421297" y="93980"/>
                  </a:lnTo>
                  <a:lnTo>
                    <a:pt x="423824" y="92189"/>
                  </a:lnTo>
                  <a:lnTo>
                    <a:pt x="424459" y="91071"/>
                  </a:lnTo>
                  <a:lnTo>
                    <a:pt x="438442" y="107467"/>
                  </a:lnTo>
                  <a:lnTo>
                    <a:pt x="438391" y="106781"/>
                  </a:lnTo>
                  <a:lnTo>
                    <a:pt x="438531" y="106095"/>
                  </a:lnTo>
                  <a:lnTo>
                    <a:pt x="439140" y="105359"/>
                  </a:lnTo>
                  <a:lnTo>
                    <a:pt x="442404" y="102412"/>
                  </a:lnTo>
                  <a:lnTo>
                    <a:pt x="442899" y="102463"/>
                  </a:lnTo>
                  <a:lnTo>
                    <a:pt x="446176" y="105791"/>
                  </a:lnTo>
                  <a:lnTo>
                    <a:pt x="445490" y="107111"/>
                  </a:lnTo>
                  <a:lnTo>
                    <a:pt x="445084" y="108216"/>
                  </a:lnTo>
                  <a:lnTo>
                    <a:pt x="443560" y="110236"/>
                  </a:lnTo>
                  <a:lnTo>
                    <a:pt x="442112" y="110578"/>
                  </a:lnTo>
                  <a:lnTo>
                    <a:pt x="440778" y="110223"/>
                  </a:lnTo>
                  <a:lnTo>
                    <a:pt x="442671" y="112445"/>
                  </a:lnTo>
                  <a:lnTo>
                    <a:pt x="443979" y="112890"/>
                  </a:lnTo>
                  <a:lnTo>
                    <a:pt x="445604" y="113715"/>
                  </a:lnTo>
                  <a:lnTo>
                    <a:pt x="446278" y="114325"/>
                  </a:lnTo>
                  <a:lnTo>
                    <a:pt x="446735" y="115074"/>
                  </a:lnTo>
                  <a:lnTo>
                    <a:pt x="446874" y="114935"/>
                  </a:lnTo>
                  <a:lnTo>
                    <a:pt x="447014" y="115252"/>
                  </a:lnTo>
                  <a:lnTo>
                    <a:pt x="447332" y="115633"/>
                  </a:lnTo>
                  <a:lnTo>
                    <a:pt x="447230" y="116039"/>
                  </a:lnTo>
                  <a:lnTo>
                    <a:pt x="447509" y="116763"/>
                  </a:lnTo>
                  <a:lnTo>
                    <a:pt x="447789" y="118440"/>
                  </a:lnTo>
                  <a:lnTo>
                    <a:pt x="451789" y="123151"/>
                  </a:lnTo>
                  <a:lnTo>
                    <a:pt x="453326" y="122364"/>
                  </a:lnTo>
                  <a:lnTo>
                    <a:pt x="454723" y="121754"/>
                  </a:lnTo>
                  <a:lnTo>
                    <a:pt x="455320" y="119265"/>
                  </a:lnTo>
                  <a:lnTo>
                    <a:pt x="455739" y="118910"/>
                  </a:lnTo>
                  <a:lnTo>
                    <a:pt x="456234" y="118745"/>
                  </a:lnTo>
                  <a:close/>
                </a:path>
                <a:path w="652779" h="486410">
                  <a:moveTo>
                    <a:pt x="464540" y="203631"/>
                  </a:moveTo>
                  <a:lnTo>
                    <a:pt x="464362" y="203644"/>
                  </a:lnTo>
                  <a:lnTo>
                    <a:pt x="464477" y="203784"/>
                  </a:lnTo>
                  <a:lnTo>
                    <a:pt x="464540" y="203631"/>
                  </a:lnTo>
                  <a:close/>
                </a:path>
                <a:path w="652779" h="486410">
                  <a:moveTo>
                    <a:pt x="465645" y="184607"/>
                  </a:moveTo>
                  <a:lnTo>
                    <a:pt x="459981" y="184467"/>
                  </a:lnTo>
                  <a:lnTo>
                    <a:pt x="458673" y="188328"/>
                  </a:lnTo>
                  <a:lnTo>
                    <a:pt x="458304" y="188391"/>
                  </a:lnTo>
                  <a:lnTo>
                    <a:pt x="458139" y="189395"/>
                  </a:lnTo>
                  <a:lnTo>
                    <a:pt x="457923" y="190411"/>
                  </a:lnTo>
                  <a:lnTo>
                    <a:pt x="457835" y="191731"/>
                  </a:lnTo>
                  <a:lnTo>
                    <a:pt x="457974" y="192062"/>
                  </a:lnTo>
                  <a:lnTo>
                    <a:pt x="458165" y="192405"/>
                  </a:lnTo>
                  <a:lnTo>
                    <a:pt x="458736" y="192201"/>
                  </a:lnTo>
                  <a:lnTo>
                    <a:pt x="459232" y="192405"/>
                  </a:lnTo>
                  <a:lnTo>
                    <a:pt x="459587" y="192760"/>
                  </a:lnTo>
                  <a:lnTo>
                    <a:pt x="462178" y="190627"/>
                  </a:lnTo>
                  <a:lnTo>
                    <a:pt x="462280" y="186753"/>
                  </a:lnTo>
                  <a:lnTo>
                    <a:pt x="465607" y="185686"/>
                  </a:lnTo>
                  <a:lnTo>
                    <a:pt x="465594" y="185331"/>
                  </a:lnTo>
                  <a:lnTo>
                    <a:pt x="465645" y="184607"/>
                  </a:lnTo>
                  <a:close/>
                </a:path>
                <a:path w="652779" h="486410">
                  <a:moveTo>
                    <a:pt x="469773" y="183972"/>
                  </a:moveTo>
                  <a:lnTo>
                    <a:pt x="469633" y="183845"/>
                  </a:lnTo>
                  <a:lnTo>
                    <a:pt x="469468" y="183718"/>
                  </a:lnTo>
                  <a:lnTo>
                    <a:pt x="469290" y="183565"/>
                  </a:lnTo>
                  <a:lnTo>
                    <a:pt x="469201" y="184099"/>
                  </a:lnTo>
                  <a:lnTo>
                    <a:pt x="469150" y="184365"/>
                  </a:lnTo>
                  <a:lnTo>
                    <a:pt x="469404" y="184238"/>
                  </a:lnTo>
                  <a:lnTo>
                    <a:pt x="469607" y="184099"/>
                  </a:lnTo>
                  <a:lnTo>
                    <a:pt x="469773" y="183972"/>
                  </a:lnTo>
                  <a:close/>
                </a:path>
                <a:path w="652779" h="486410">
                  <a:moveTo>
                    <a:pt x="470789" y="185204"/>
                  </a:moveTo>
                  <a:lnTo>
                    <a:pt x="470750" y="185064"/>
                  </a:lnTo>
                  <a:lnTo>
                    <a:pt x="470649" y="184912"/>
                  </a:lnTo>
                  <a:lnTo>
                    <a:pt x="470509" y="184734"/>
                  </a:lnTo>
                  <a:lnTo>
                    <a:pt x="469099" y="184696"/>
                  </a:lnTo>
                  <a:lnTo>
                    <a:pt x="468668" y="187134"/>
                  </a:lnTo>
                  <a:lnTo>
                    <a:pt x="468972" y="186956"/>
                  </a:lnTo>
                  <a:lnTo>
                    <a:pt x="469226" y="186817"/>
                  </a:lnTo>
                  <a:lnTo>
                    <a:pt x="469468" y="186677"/>
                  </a:lnTo>
                  <a:lnTo>
                    <a:pt x="469315" y="185902"/>
                  </a:lnTo>
                  <a:lnTo>
                    <a:pt x="469811" y="185686"/>
                  </a:lnTo>
                  <a:lnTo>
                    <a:pt x="470293" y="185445"/>
                  </a:lnTo>
                  <a:lnTo>
                    <a:pt x="470789" y="185204"/>
                  </a:lnTo>
                  <a:close/>
                </a:path>
                <a:path w="652779" h="486410">
                  <a:moveTo>
                    <a:pt x="483158" y="260527"/>
                  </a:moveTo>
                  <a:lnTo>
                    <a:pt x="482206" y="259689"/>
                  </a:lnTo>
                  <a:lnTo>
                    <a:pt x="481596" y="259613"/>
                  </a:lnTo>
                  <a:lnTo>
                    <a:pt x="481698" y="260299"/>
                  </a:lnTo>
                  <a:lnTo>
                    <a:pt x="481812" y="260845"/>
                  </a:lnTo>
                  <a:lnTo>
                    <a:pt x="482206" y="261556"/>
                  </a:lnTo>
                  <a:lnTo>
                    <a:pt x="482600" y="261683"/>
                  </a:lnTo>
                  <a:lnTo>
                    <a:pt x="482981" y="261823"/>
                  </a:lnTo>
                  <a:lnTo>
                    <a:pt x="483069" y="261543"/>
                  </a:lnTo>
                  <a:lnTo>
                    <a:pt x="483133" y="261251"/>
                  </a:lnTo>
                  <a:lnTo>
                    <a:pt x="483158" y="260527"/>
                  </a:lnTo>
                  <a:close/>
                </a:path>
                <a:path w="652779" h="486410">
                  <a:moveTo>
                    <a:pt x="484174" y="431279"/>
                  </a:moveTo>
                  <a:lnTo>
                    <a:pt x="484149" y="430771"/>
                  </a:lnTo>
                  <a:lnTo>
                    <a:pt x="483844" y="430733"/>
                  </a:lnTo>
                  <a:lnTo>
                    <a:pt x="483539" y="430720"/>
                  </a:lnTo>
                  <a:lnTo>
                    <a:pt x="483235" y="430695"/>
                  </a:lnTo>
                  <a:lnTo>
                    <a:pt x="483247" y="430872"/>
                  </a:lnTo>
                  <a:lnTo>
                    <a:pt x="483235" y="431165"/>
                  </a:lnTo>
                  <a:lnTo>
                    <a:pt x="483577" y="431266"/>
                  </a:lnTo>
                  <a:lnTo>
                    <a:pt x="483882" y="431253"/>
                  </a:lnTo>
                  <a:lnTo>
                    <a:pt x="484174" y="431279"/>
                  </a:lnTo>
                  <a:close/>
                </a:path>
                <a:path w="652779" h="486410">
                  <a:moveTo>
                    <a:pt x="484708" y="427824"/>
                  </a:moveTo>
                  <a:lnTo>
                    <a:pt x="483997" y="426872"/>
                  </a:lnTo>
                  <a:lnTo>
                    <a:pt x="482930" y="425475"/>
                  </a:lnTo>
                  <a:lnTo>
                    <a:pt x="482727" y="425856"/>
                  </a:lnTo>
                  <a:lnTo>
                    <a:pt x="482536" y="426275"/>
                  </a:lnTo>
                  <a:lnTo>
                    <a:pt x="482231" y="427101"/>
                  </a:lnTo>
                  <a:lnTo>
                    <a:pt x="482053" y="427456"/>
                  </a:lnTo>
                  <a:lnTo>
                    <a:pt x="481850" y="427824"/>
                  </a:lnTo>
                  <a:lnTo>
                    <a:pt x="481977" y="427977"/>
                  </a:lnTo>
                  <a:lnTo>
                    <a:pt x="482142" y="428129"/>
                  </a:lnTo>
                  <a:lnTo>
                    <a:pt x="482333" y="428256"/>
                  </a:lnTo>
                  <a:lnTo>
                    <a:pt x="482727" y="428536"/>
                  </a:lnTo>
                  <a:lnTo>
                    <a:pt x="483603" y="428053"/>
                  </a:lnTo>
                  <a:lnTo>
                    <a:pt x="484708" y="427824"/>
                  </a:lnTo>
                  <a:close/>
                </a:path>
                <a:path w="652779" h="486410">
                  <a:moveTo>
                    <a:pt x="504329" y="225666"/>
                  </a:moveTo>
                  <a:lnTo>
                    <a:pt x="503745" y="224942"/>
                  </a:lnTo>
                  <a:lnTo>
                    <a:pt x="503720" y="225259"/>
                  </a:lnTo>
                  <a:lnTo>
                    <a:pt x="503656" y="225564"/>
                  </a:lnTo>
                  <a:lnTo>
                    <a:pt x="503580" y="225869"/>
                  </a:lnTo>
                  <a:lnTo>
                    <a:pt x="503834" y="225793"/>
                  </a:lnTo>
                  <a:lnTo>
                    <a:pt x="504101" y="225755"/>
                  </a:lnTo>
                  <a:lnTo>
                    <a:pt x="504329" y="225666"/>
                  </a:lnTo>
                  <a:close/>
                </a:path>
                <a:path w="652779" h="486410">
                  <a:moveTo>
                    <a:pt x="519976" y="256794"/>
                  </a:moveTo>
                  <a:lnTo>
                    <a:pt x="519747" y="256552"/>
                  </a:lnTo>
                  <a:lnTo>
                    <a:pt x="519493" y="256095"/>
                  </a:lnTo>
                  <a:lnTo>
                    <a:pt x="519264" y="256108"/>
                  </a:lnTo>
                  <a:lnTo>
                    <a:pt x="518998" y="256108"/>
                  </a:lnTo>
                  <a:lnTo>
                    <a:pt x="518731" y="256514"/>
                  </a:lnTo>
                  <a:lnTo>
                    <a:pt x="518464" y="256743"/>
                  </a:lnTo>
                  <a:lnTo>
                    <a:pt x="518706" y="256997"/>
                  </a:lnTo>
                  <a:lnTo>
                    <a:pt x="518947" y="257454"/>
                  </a:lnTo>
                  <a:lnTo>
                    <a:pt x="519176" y="257441"/>
                  </a:lnTo>
                  <a:lnTo>
                    <a:pt x="519455" y="257441"/>
                  </a:lnTo>
                  <a:lnTo>
                    <a:pt x="519709" y="257022"/>
                  </a:lnTo>
                  <a:lnTo>
                    <a:pt x="519976" y="256794"/>
                  </a:lnTo>
                  <a:close/>
                </a:path>
                <a:path w="652779" h="486410">
                  <a:moveTo>
                    <a:pt x="532726" y="218224"/>
                  </a:moveTo>
                  <a:lnTo>
                    <a:pt x="532434" y="218452"/>
                  </a:lnTo>
                  <a:lnTo>
                    <a:pt x="532155" y="218668"/>
                  </a:lnTo>
                  <a:lnTo>
                    <a:pt x="531926" y="218909"/>
                  </a:lnTo>
                  <a:lnTo>
                    <a:pt x="531939" y="219240"/>
                  </a:lnTo>
                  <a:lnTo>
                    <a:pt x="531952" y="219392"/>
                  </a:lnTo>
                  <a:lnTo>
                    <a:pt x="532472" y="218617"/>
                  </a:lnTo>
                  <a:lnTo>
                    <a:pt x="532726" y="218224"/>
                  </a:lnTo>
                  <a:close/>
                </a:path>
                <a:path w="652779" h="486410">
                  <a:moveTo>
                    <a:pt x="532828" y="218135"/>
                  </a:moveTo>
                  <a:close/>
                </a:path>
                <a:path w="652779" h="486410">
                  <a:moveTo>
                    <a:pt x="535216" y="219265"/>
                  </a:moveTo>
                  <a:lnTo>
                    <a:pt x="534924" y="218224"/>
                  </a:lnTo>
                  <a:lnTo>
                    <a:pt x="534809" y="217906"/>
                  </a:lnTo>
                  <a:lnTo>
                    <a:pt x="534162" y="216789"/>
                  </a:lnTo>
                  <a:lnTo>
                    <a:pt x="532422" y="215950"/>
                  </a:lnTo>
                  <a:lnTo>
                    <a:pt x="532130" y="216484"/>
                  </a:lnTo>
                  <a:lnTo>
                    <a:pt x="531888" y="217004"/>
                  </a:lnTo>
                  <a:lnTo>
                    <a:pt x="531698" y="217512"/>
                  </a:lnTo>
                  <a:lnTo>
                    <a:pt x="532079" y="217716"/>
                  </a:lnTo>
                  <a:lnTo>
                    <a:pt x="532498" y="217906"/>
                  </a:lnTo>
                  <a:lnTo>
                    <a:pt x="532866" y="218135"/>
                  </a:lnTo>
                  <a:lnTo>
                    <a:pt x="535216" y="219265"/>
                  </a:lnTo>
                  <a:close/>
                </a:path>
                <a:path w="652779" h="486410">
                  <a:moveTo>
                    <a:pt x="562152" y="244462"/>
                  </a:moveTo>
                  <a:lnTo>
                    <a:pt x="561733" y="244386"/>
                  </a:lnTo>
                  <a:lnTo>
                    <a:pt x="561975" y="244716"/>
                  </a:lnTo>
                  <a:lnTo>
                    <a:pt x="562152" y="244462"/>
                  </a:lnTo>
                  <a:close/>
                </a:path>
                <a:path w="652779" h="486410">
                  <a:moveTo>
                    <a:pt x="577037" y="236296"/>
                  </a:moveTo>
                  <a:lnTo>
                    <a:pt x="575576" y="235267"/>
                  </a:lnTo>
                  <a:lnTo>
                    <a:pt x="574179" y="235318"/>
                  </a:lnTo>
                  <a:lnTo>
                    <a:pt x="572820" y="236816"/>
                  </a:lnTo>
                  <a:lnTo>
                    <a:pt x="571881" y="237820"/>
                  </a:lnTo>
                  <a:lnTo>
                    <a:pt x="571474" y="238379"/>
                  </a:lnTo>
                  <a:lnTo>
                    <a:pt x="571627" y="238620"/>
                  </a:lnTo>
                  <a:lnTo>
                    <a:pt x="571855" y="238823"/>
                  </a:lnTo>
                  <a:lnTo>
                    <a:pt x="572236" y="238912"/>
                  </a:lnTo>
                  <a:lnTo>
                    <a:pt x="572604" y="238975"/>
                  </a:lnTo>
                  <a:lnTo>
                    <a:pt x="573201" y="238429"/>
                  </a:lnTo>
                  <a:lnTo>
                    <a:pt x="573862" y="237591"/>
                  </a:lnTo>
                  <a:lnTo>
                    <a:pt x="574014" y="236982"/>
                  </a:lnTo>
                  <a:lnTo>
                    <a:pt x="574154" y="236664"/>
                  </a:lnTo>
                  <a:lnTo>
                    <a:pt x="576110" y="236423"/>
                  </a:lnTo>
                  <a:lnTo>
                    <a:pt x="577037" y="236296"/>
                  </a:lnTo>
                  <a:close/>
                </a:path>
                <a:path w="652779" h="486410">
                  <a:moveTo>
                    <a:pt x="579120" y="235839"/>
                  </a:moveTo>
                  <a:lnTo>
                    <a:pt x="578891" y="235940"/>
                  </a:lnTo>
                  <a:lnTo>
                    <a:pt x="578688" y="236029"/>
                  </a:lnTo>
                  <a:lnTo>
                    <a:pt x="578497" y="236105"/>
                  </a:lnTo>
                  <a:lnTo>
                    <a:pt x="578904" y="236054"/>
                  </a:lnTo>
                  <a:lnTo>
                    <a:pt x="579107" y="236029"/>
                  </a:lnTo>
                  <a:lnTo>
                    <a:pt x="579107" y="235889"/>
                  </a:lnTo>
                  <a:close/>
                </a:path>
                <a:path w="652779" h="486410">
                  <a:moveTo>
                    <a:pt x="596811" y="508"/>
                  </a:moveTo>
                  <a:lnTo>
                    <a:pt x="596366" y="254"/>
                  </a:lnTo>
                  <a:lnTo>
                    <a:pt x="595922" y="0"/>
                  </a:lnTo>
                  <a:lnTo>
                    <a:pt x="595604" y="114"/>
                  </a:lnTo>
                  <a:lnTo>
                    <a:pt x="595045" y="304"/>
                  </a:lnTo>
                  <a:lnTo>
                    <a:pt x="594360" y="1282"/>
                  </a:lnTo>
                  <a:lnTo>
                    <a:pt x="594410" y="2540"/>
                  </a:lnTo>
                  <a:lnTo>
                    <a:pt x="594385" y="3175"/>
                  </a:lnTo>
                  <a:lnTo>
                    <a:pt x="594309" y="3797"/>
                  </a:lnTo>
                  <a:lnTo>
                    <a:pt x="595185" y="2730"/>
                  </a:lnTo>
                  <a:lnTo>
                    <a:pt x="596036" y="1638"/>
                  </a:lnTo>
                  <a:lnTo>
                    <a:pt x="596811" y="508"/>
                  </a:lnTo>
                  <a:close/>
                </a:path>
                <a:path w="652779" h="486410">
                  <a:moveTo>
                    <a:pt x="652310" y="213093"/>
                  </a:moveTo>
                  <a:lnTo>
                    <a:pt x="651510" y="211442"/>
                  </a:lnTo>
                  <a:lnTo>
                    <a:pt x="651014" y="209600"/>
                  </a:lnTo>
                  <a:lnTo>
                    <a:pt x="649363" y="208470"/>
                  </a:lnTo>
                  <a:lnTo>
                    <a:pt x="648385" y="209600"/>
                  </a:lnTo>
                  <a:lnTo>
                    <a:pt x="647344" y="210705"/>
                  </a:lnTo>
                  <a:lnTo>
                    <a:pt x="646290" y="211759"/>
                  </a:lnTo>
                  <a:lnTo>
                    <a:pt x="648309" y="211975"/>
                  </a:lnTo>
                  <a:lnTo>
                    <a:pt x="650316" y="212445"/>
                  </a:lnTo>
                  <a:lnTo>
                    <a:pt x="652310" y="213093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3" name="object 163" descr=""/>
            <p:cNvSpPr/>
            <p:nvPr/>
          </p:nvSpPr>
          <p:spPr>
            <a:xfrm>
              <a:off x="4639234" y="5593836"/>
              <a:ext cx="562610" cy="374015"/>
            </a:xfrm>
            <a:custGeom>
              <a:avLst/>
              <a:gdLst/>
              <a:ahLst/>
              <a:cxnLst/>
              <a:rect l="l" t="t" r="r" b="b"/>
              <a:pathLst>
                <a:path w="562610" h="374014">
                  <a:moveTo>
                    <a:pt x="8521" y="367919"/>
                  </a:moveTo>
                  <a:lnTo>
                    <a:pt x="7581" y="365696"/>
                  </a:lnTo>
                  <a:lnTo>
                    <a:pt x="6807" y="369252"/>
                  </a:lnTo>
                  <a:lnTo>
                    <a:pt x="6261" y="372008"/>
                  </a:lnTo>
                  <a:lnTo>
                    <a:pt x="6146" y="372719"/>
                  </a:lnTo>
                  <a:lnTo>
                    <a:pt x="6858" y="373087"/>
                  </a:lnTo>
                  <a:lnTo>
                    <a:pt x="7442" y="373583"/>
                  </a:lnTo>
                  <a:lnTo>
                    <a:pt x="8420" y="370217"/>
                  </a:lnTo>
                  <a:lnTo>
                    <a:pt x="8369" y="369836"/>
                  </a:lnTo>
                  <a:lnTo>
                    <a:pt x="8331" y="369481"/>
                  </a:lnTo>
                  <a:lnTo>
                    <a:pt x="8356" y="369011"/>
                  </a:lnTo>
                  <a:lnTo>
                    <a:pt x="8394" y="368871"/>
                  </a:lnTo>
                  <a:lnTo>
                    <a:pt x="8470" y="368185"/>
                  </a:lnTo>
                  <a:lnTo>
                    <a:pt x="8521" y="367919"/>
                  </a:lnTo>
                  <a:close/>
                </a:path>
                <a:path w="562610" h="374014">
                  <a:moveTo>
                    <a:pt x="19240" y="94970"/>
                  </a:moveTo>
                  <a:lnTo>
                    <a:pt x="15633" y="96621"/>
                  </a:lnTo>
                  <a:lnTo>
                    <a:pt x="12090" y="98386"/>
                  </a:lnTo>
                  <a:lnTo>
                    <a:pt x="0" y="103987"/>
                  </a:lnTo>
                  <a:lnTo>
                    <a:pt x="736" y="104470"/>
                  </a:lnTo>
                  <a:lnTo>
                    <a:pt x="1016" y="104762"/>
                  </a:lnTo>
                  <a:lnTo>
                    <a:pt x="4140" y="103530"/>
                  </a:lnTo>
                  <a:lnTo>
                    <a:pt x="7327" y="102450"/>
                  </a:lnTo>
                  <a:lnTo>
                    <a:pt x="17526" y="97840"/>
                  </a:lnTo>
                  <a:lnTo>
                    <a:pt x="18161" y="96596"/>
                  </a:lnTo>
                  <a:lnTo>
                    <a:pt x="19240" y="94970"/>
                  </a:lnTo>
                  <a:close/>
                </a:path>
                <a:path w="562610" h="374014">
                  <a:moveTo>
                    <a:pt x="26504" y="91846"/>
                  </a:moveTo>
                  <a:lnTo>
                    <a:pt x="25476" y="92278"/>
                  </a:lnTo>
                  <a:lnTo>
                    <a:pt x="24447" y="92735"/>
                  </a:lnTo>
                  <a:lnTo>
                    <a:pt x="23393" y="93167"/>
                  </a:lnTo>
                  <a:lnTo>
                    <a:pt x="22491" y="93535"/>
                  </a:lnTo>
                  <a:lnTo>
                    <a:pt x="21602" y="93941"/>
                  </a:lnTo>
                  <a:lnTo>
                    <a:pt x="20701" y="94322"/>
                  </a:lnTo>
                  <a:lnTo>
                    <a:pt x="20472" y="96481"/>
                  </a:lnTo>
                  <a:lnTo>
                    <a:pt x="22034" y="95758"/>
                  </a:lnTo>
                  <a:lnTo>
                    <a:pt x="22809" y="95415"/>
                  </a:lnTo>
                  <a:lnTo>
                    <a:pt x="22656" y="95364"/>
                  </a:lnTo>
                  <a:lnTo>
                    <a:pt x="26504" y="91846"/>
                  </a:lnTo>
                  <a:close/>
                </a:path>
                <a:path w="562610" h="374014">
                  <a:moveTo>
                    <a:pt x="29756" y="314147"/>
                  </a:moveTo>
                  <a:lnTo>
                    <a:pt x="29514" y="314045"/>
                  </a:lnTo>
                  <a:lnTo>
                    <a:pt x="29286" y="313931"/>
                  </a:lnTo>
                  <a:lnTo>
                    <a:pt x="29019" y="313817"/>
                  </a:lnTo>
                  <a:lnTo>
                    <a:pt x="29171" y="314083"/>
                  </a:lnTo>
                  <a:lnTo>
                    <a:pt x="29349" y="314185"/>
                  </a:lnTo>
                  <a:lnTo>
                    <a:pt x="29527" y="314274"/>
                  </a:lnTo>
                  <a:lnTo>
                    <a:pt x="29743" y="314401"/>
                  </a:lnTo>
                  <a:lnTo>
                    <a:pt x="29756" y="314236"/>
                  </a:lnTo>
                  <a:close/>
                </a:path>
                <a:path w="562610" h="374014">
                  <a:moveTo>
                    <a:pt x="41960" y="84696"/>
                  </a:moveTo>
                  <a:lnTo>
                    <a:pt x="40259" y="85547"/>
                  </a:lnTo>
                  <a:lnTo>
                    <a:pt x="38544" y="86385"/>
                  </a:lnTo>
                  <a:lnTo>
                    <a:pt x="36817" y="87198"/>
                  </a:lnTo>
                  <a:lnTo>
                    <a:pt x="37934" y="87312"/>
                  </a:lnTo>
                  <a:lnTo>
                    <a:pt x="39027" y="87401"/>
                  </a:lnTo>
                  <a:lnTo>
                    <a:pt x="40081" y="87553"/>
                  </a:lnTo>
                  <a:lnTo>
                    <a:pt x="40449" y="87401"/>
                  </a:lnTo>
                  <a:lnTo>
                    <a:pt x="40805" y="87223"/>
                  </a:lnTo>
                  <a:lnTo>
                    <a:pt x="41173" y="87071"/>
                  </a:lnTo>
                  <a:lnTo>
                    <a:pt x="41960" y="84696"/>
                  </a:lnTo>
                  <a:close/>
                </a:path>
                <a:path w="562610" h="374014">
                  <a:moveTo>
                    <a:pt x="45796" y="319189"/>
                  </a:moveTo>
                  <a:lnTo>
                    <a:pt x="44577" y="318744"/>
                  </a:lnTo>
                  <a:lnTo>
                    <a:pt x="43370" y="318833"/>
                  </a:lnTo>
                  <a:lnTo>
                    <a:pt x="37680" y="322770"/>
                  </a:lnTo>
                  <a:lnTo>
                    <a:pt x="35204" y="324586"/>
                  </a:lnTo>
                  <a:lnTo>
                    <a:pt x="35140" y="325069"/>
                  </a:lnTo>
                  <a:lnTo>
                    <a:pt x="34975" y="325437"/>
                  </a:lnTo>
                  <a:lnTo>
                    <a:pt x="35775" y="327050"/>
                  </a:lnTo>
                  <a:lnTo>
                    <a:pt x="45796" y="319189"/>
                  </a:lnTo>
                  <a:close/>
                </a:path>
                <a:path w="562610" h="374014">
                  <a:moveTo>
                    <a:pt x="54495" y="264604"/>
                  </a:moveTo>
                  <a:lnTo>
                    <a:pt x="54432" y="263982"/>
                  </a:lnTo>
                  <a:lnTo>
                    <a:pt x="54343" y="263804"/>
                  </a:lnTo>
                  <a:lnTo>
                    <a:pt x="53860" y="263880"/>
                  </a:lnTo>
                  <a:lnTo>
                    <a:pt x="53365" y="263982"/>
                  </a:lnTo>
                  <a:lnTo>
                    <a:pt x="52882" y="264109"/>
                  </a:lnTo>
                  <a:lnTo>
                    <a:pt x="52793" y="264528"/>
                  </a:lnTo>
                  <a:lnTo>
                    <a:pt x="52895" y="264947"/>
                  </a:lnTo>
                  <a:lnTo>
                    <a:pt x="53263" y="265341"/>
                  </a:lnTo>
                  <a:lnTo>
                    <a:pt x="53479" y="265569"/>
                  </a:lnTo>
                  <a:lnTo>
                    <a:pt x="53936" y="265569"/>
                  </a:lnTo>
                  <a:lnTo>
                    <a:pt x="54292" y="265671"/>
                  </a:lnTo>
                  <a:lnTo>
                    <a:pt x="54356" y="265137"/>
                  </a:lnTo>
                  <a:lnTo>
                    <a:pt x="54495" y="264604"/>
                  </a:lnTo>
                  <a:close/>
                </a:path>
                <a:path w="562610" h="374014">
                  <a:moveTo>
                    <a:pt x="80619" y="68821"/>
                  </a:moveTo>
                  <a:lnTo>
                    <a:pt x="80060" y="68834"/>
                  </a:lnTo>
                  <a:lnTo>
                    <a:pt x="79502" y="68719"/>
                  </a:lnTo>
                  <a:lnTo>
                    <a:pt x="79425" y="68859"/>
                  </a:lnTo>
                  <a:lnTo>
                    <a:pt x="79171" y="69329"/>
                  </a:lnTo>
                  <a:lnTo>
                    <a:pt x="79095" y="69900"/>
                  </a:lnTo>
                  <a:lnTo>
                    <a:pt x="78955" y="70408"/>
                  </a:lnTo>
                  <a:lnTo>
                    <a:pt x="79311" y="70408"/>
                  </a:lnTo>
                  <a:lnTo>
                    <a:pt x="79857" y="70523"/>
                  </a:lnTo>
                  <a:lnTo>
                    <a:pt x="79997" y="70345"/>
                  </a:lnTo>
                  <a:lnTo>
                    <a:pt x="80302" y="69951"/>
                  </a:lnTo>
                  <a:lnTo>
                    <a:pt x="80403" y="69392"/>
                  </a:lnTo>
                  <a:lnTo>
                    <a:pt x="80619" y="68821"/>
                  </a:lnTo>
                  <a:close/>
                </a:path>
                <a:path w="562610" h="374014">
                  <a:moveTo>
                    <a:pt x="109982" y="125691"/>
                  </a:moveTo>
                  <a:close/>
                </a:path>
                <a:path w="562610" h="374014">
                  <a:moveTo>
                    <a:pt x="131699" y="139458"/>
                  </a:moveTo>
                  <a:lnTo>
                    <a:pt x="130517" y="138658"/>
                  </a:lnTo>
                  <a:lnTo>
                    <a:pt x="129781" y="139331"/>
                  </a:lnTo>
                  <a:lnTo>
                    <a:pt x="129019" y="139763"/>
                  </a:lnTo>
                  <a:lnTo>
                    <a:pt x="129971" y="141033"/>
                  </a:lnTo>
                  <a:lnTo>
                    <a:pt x="130810" y="140919"/>
                  </a:lnTo>
                  <a:lnTo>
                    <a:pt x="131699" y="139458"/>
                  </a:lnTo>
                  <a:close/>
                </a:path>
                <a:path w="562610" h="374014">
                  <a:moveTo>
                    <a:pt x="193573" y="176987"/>
                  </a:moveTo>
                  <a:lnTo>
                    <a:pt x="193421" y="176936"/>
                  </a:lnTo>
                  <a:lnTo>
                    <a:pt x="193497" y="177126"/>
                  </a:lnTo>
                  <a:lnTo>
                    <a:pt x="193573" y="176987"/>
                  </a:lnTo>
                  <a:close/>
                </a:path>
                <a:path w="562610" h="374014">
                  <a:moveTo>
                    <a:pt x="203238" y="177177"/>
                  </a:moveTo>
                  <a:lnTo>
                    <a:pt x="203123" y="176403"/>
                  </a:lnTo>
                  <a:lnTo>
                    <a:pt x="202831" y="175514"/>
                  </a:lnTo>
                  <a:lnTo>
                    <a:pt x="201637" y="175475"/>
                  </a:lnTo>
                  <a:lnTo>
                    <a:pt x="200507" y="175539"/>
                  </a:lnTo>
                  <a:lnTo>
                    <a:pt x="199428" y="175361"/>
                  </a:lnTo>
                  <a:lnTo>
                    <a:pt x="199148" y="175310"/>
                  </a:lnTo>
                  <a:lnTo>
                    <a:pt x="199021" y="174498"/>
                  </a:lnTo>
                  <a:lnTo>
                    <a:pt x="198818" y="174015"/>
                  </a:lnTo>
                  <a:lnTo>
                    <a:pt x="197967" y="173863"/>
                  </a:lnTo>
                  <a:lnTo>
                    <a:pt x="198818" y="174117"/>
                  </a:lnTo>
                  <a:lnTo>
                    <a:pt x="194830" y="175895"/>
                  </a:lnTo>
                  <a:lnTo>
                    <a:pt x="194157" y="175056"/>
                  </a:lnTo>
                  <a:lnTo>
                    <a:pt x="194068" y="175691"/>
                  </a:lnTo>
                  <a:lnTo>
                    <a:pt x="193865" y="176339"/>
                  </a:lnTo>
                  <a:lnTo>
                    <a:pt x="193573" y="176987"/>
                  </a:lnTo>
                  <a:lnTo>
                    <a:pt x="196227" y="177939"/>
                  </a:lnTo>
                  <a:lnTo>
                    <a:pt x="198755" y="179425"/>
                  </a:lnTo>
                  <a:lnTo>
                    <a:pt x="202222" y="177609"/>
                  </a:lnTo>
                  <a:lnTo>
                    <a:pt x="202730" y="177660"/>
                  </a:lnTo>
                  <a:lnTo>
                    <a:pt x="203187" y="177876"/>
                  </a:lnTo>
                  <a:lnTo>
                    <a:pt x="203238" y="177177"/>
                  </a:lnTo>
                  <a:close/>
                </a:path>
                <a:path w="562610" h="374014">
                  <a:moveTo>
                    <a:pt x="209994" y="170865"/>
                  </a:moveTo>
                  <a:lnTo>
                    <a:pt x="209486" y="170573"/>
                  </a:lnTo>
                  <a:lnTo>
                    <a:pt x="208991" y="170319"/>
                  </a:lnTo>
                  <a:lnTo>
                    <a:pt x="206641" y="169316"/>
                  </a:lnTo>
                  <a:lnTo>
                    <a:pt x="204647" y="169278"/>
                  </a:lnTo>
                  <a:lnTo>
                    <a:pt x="202920" y="170243"/>
                  </a:lnTo>
                  <a:lnTo>
                    <a:pt x="205397" y="171310"/>
                  </a:lnTo>
                  <a:lnTo>
                    <a:pt x="207746" y="171589"/>
                  </a:lnTo>
                  <a:lnTo>
                    <a:pt x="209994" y="170865"/>
                  </a:lnTo>
                  <a:close/>
                </a:path>
                <a:path w="562610" h="374014">
                  <a:moveTo>
                    <a:pt x="211035" y="172999"/>
                  </a:moveTo>
                  <a:lnTo>
                    <a:pt x="210908" y="172783"/>
                  </a:lnTo>
                  <a:lnTo>
                    <a:pt x="210654" y="172834"/>
                  </a:lnTo>
                  <a:lnTo>
                    <a:pt x="210489" y="172796"/>
                  </a:lnTo>
                  <a:lnTo>
                    <a:pt x="210477" y="172974"/>
                  </a:lnTo>
                  <a:lnTo>
                    <a:pt x="210451" y="173329"/>
                  </a:lnTo>
                  <a:lnTo>
                    <a:pt x="210769" y="173355"/>
                  </a:lnTo>
                  <a:lnTo>
                    <a:pt x="210934" y="173393"/>
                  </a:lnTo>
                  <a:lnTo>
                    <a:pt x="210947" y="173215"/>
                  </a:lnTo>
                  <a:lnTo>
                    <a:pt x="211035" y="172999"/>
                  </a:lnTo>
                  <a:close/>
                </a:path>
                <a:path w="562610" h="374014">
                  <a:moveTo>
                    <a:pt x="213118" y="179946"/>
                  </a:moveTo>
                  <a:lnTo>
                    <a:pt x="212686" y="179260"/>
                  </a:lnTo>
                  <a:lnTo>
                    <a:pt x="211988" y="178803"/>
                  </a:lnTo>
                  <a:lnTo>
                    <a:pt x="211772" y="178752"/>
                  </a:lnTo>
                  <a:lnTo>
                    <a:pt x="211531" y="178625"/>
                  </a:lnTo>
                  <a:lnTo>
                    <a:pt x="211277" y="178409"/>
                  </a:lnTo>
                  <a:lnTo>
                    <a:pt x="211086" y="178320"/>
                  </a:lnTo>
                  <a:lnTo>
                    <a:pt x="210908" y="178244"/>
                  </a:lnTo>
                  <a:lnTo>
                    <a:pt x="210718" y="178168"/>
                  </a:lnTo>
                  <a:lnTo>
                    <a:pt x="209080" y="177444"/>
                  </a:lnTo>
                  <a:lnTo>
                    <a:pt x="208191" y="178435"/>
                  </a:lnTo>
                  <a:lnTo>
                    <a:pt x="207352" y="180365"/>
                  </a:lnTo>
                  <a:lnTo>
                    <a:pt x="209397" y="180733"/>
                  </a:lnTo>
                  <a:lnTo>
                    <a:pt x="211010" y="181013"/>
                  </a:lnTo>
                  <a:lnTo>
                    <a:pt x="212598" y="181317"/>
                  </a:lnTo>
                  <a:lnTo>
                    <a:pt x="213118" y="179946"/>
                  </a:lnTo>
                  <a:close/>
                </a:path>
                <a:path w="562610" h="374014">
                  <a:moveTo>
                    <a:pt x="216128" y="281266"/>
                  </a:moveTo>
                  <a:lnTo>
                    <a:pt x="215925" y="281152"/>
                  </a:lnTo>
                  <a:lnTo>
                    <a:pt x="216065" y="281228"/>
                  </a:lnTo>
                  <a:close/>
                </a:path>
                <a:path w="562610" h="374014">
                  <a:moveTo>
                    <a:pt x="217563" y="282028"/>
                  </a:moveTo>
                  <a:lnTo>
                    <a:pt x="217081" y="281774"/>
                  </a:lnTo>
                  <a:lnTo>
                    <a:pt x="216611" y="281533"/>
                  </a:lnTo>
                  <a:lnTo>
                    <a:pt x="216128" y="281266"/>
                  </a:lnTo>
                  <a:lnTo>
                    <a:pt x="216306" y="281724"/>
                  </a:lnTo>
                  <a:lnTo>
                    <a:pt x="216471" y="282206"/>
                  </a:lnTo>
                  <a:lnTo>
                    <a:pt x="216674" y="282651"/>
                  </a:lnTo>
                  <a:lnTo>
                    <a:pt x="217068" y="282854"/>
                  </a:lnTo>
                  <a:lnTo>
                    <a:pt x="217271" y="282587"/>
                  </a:lnTo>
                  <a:lnTo>
                    <a:pt x="217411" y="282295"/>
                  </a:lnTo>
                  <a:lnTo>
                    <a:pt x="217563" y="282028"/>
                  </a:lnTo>
                  <a:close/>
                </a:path>
                <a:path w="562610" h="374014">
                  <a:moveTo>
                    <a:pt x="219633" y="180530"/>
                  </a:moveTo>
                  <a:lnTo>
                    <a:pt x="219417" y="179743"/>
                  </a:lnTo>
                  <a:lnTo>
                    <a:pt x="219049" y="178993"/>
                  </a:lnTo>
                  <a:lnTo>
                    <a:pt x="218147" y="176961"/>
                  </a:lnTo>
                  <a:lnTo>
                    <a:pt x="217944" y="175641"/>
                  </a:lnTo>
                  <a:lnTo>
                    <a:pt x="218059" y="174371"/>
                  </a:lnTo>
                  <a:lnTo>
                    <a:pt x="217627" y="174459"/>
                  </a:lnTo>
                  <a:lnTo>
                    <a:pt x="217424" y="174536"/>
                  </a:lnTo>
                  <a:lnTo>
                    <a:pt x="217055" y="175120"/>
                  </a:lnTo>
                  <a:lnTo>
                    <a:pt x="216509" y="175628"/>
                  </a:lnTo>
                  <a:lnTo>
                    <a:pt x="215646" y="175996"/>
                  </a:lnTo>
                  <a:lnTo>
                    <a:pt x="215430" y="176034"/>
                  </a:lnTo>
                  <a:lnTo>
                    <a:pt x="215214" y="175958"/>
                  </a:lnTo>
                  <a:lnTo>
                    <a:pt x="215773" y="177114"/>
                  </a:lnTo>
                  <a:lnTo>
                    <a:pt x="216433" y="178231"/>
                  </a:lnTo>
                  <a:lnTo>
                    <a:pt x="217068" y="179412"/>
                  </a:lnTo>
                  <a:lnTo>
                    <a:pt x="217500" y="178930"/>
                  </a:lnTo>
                  <a:lnTo>
                    <a:pt x="217690" y="178650"/>
                  </a:lnTo>
                  <a:lnTo>
                    <a:pt x="219379" y="180975"/>
                  </a:lnTo>
                  <a:lnTo>
                    <a:pt x="219633" y="180530"/>
                  </a:lnTo>
                  <a:close/>
                </a:path>
                <a:path w="562610" h="374014">
                  <a:moveTo>
                    <a:pt x="219710" y="189699"/>
                  </a:moveTo>
                  <a:lnTo>
                    <a:pt x="218681" y="188595"/>
                  </a:lnTo>
                  <a:lnTo>
                    <a:pt x="216281" y="188302"/>
                  </a:lnTo>
                  <a:lnTo>
                    <a:pt x="213614" y="187464"/>
                  </a:lnTo>
                  <a:lnTo>
                    <a:pt x="212966" y="185127"/>
                  </a:lnTo>
                  <a:lnTo>
                    <a:pt x="210832" y="185420"/>
                  </a:lnTo>
                  <a:lnTo>
                    <a:pt x="209613" y="187794"/>
                  </a:lnTo>
                  <a:lnTo>
                    <a:pt x="210527" y="190627"/>
                  </a:lnTo>
                  <a:lnTo>
                    <a:pt x="210591" y="191096"/>
                  </a:lnTo>
                  <a:lnTo>
                    <a:pt x="210477" y="191630"/>
                  </a:lnTo>
                  <a:lnTo>
                    <a:pt x="210400" y="191782"/>
                  </a:lnTo>
                  <a:lnTo>
                    <a:pt x="210045" y="192227"/>
                  </a:lnTo>
                  <a:lnTo>
                    <a:pt x="211493" y="191782"/>
                  </a:lnTo>
                  <a:lnTo>
                    <a:pt x="212712" y="191630"/>
                  </a:lnTo>
                  <a:lnTo>
                    <a:pt x="213855" y="192036"/>
                  </a:lnTo>
                  <a:lnTo>
                    <a:pt x="214058" y="191630"/>
                  </a:lnTo>
                  <a:lnTo>
                    <a:pt x="214579" y="190627"/>
                  </a:lnTo>
                  <a:lnTo>
                    <a:pt x="215976" y="190042"/>
                  </a:lnTo>
                  <a:lnTo>
                    <a:pt x="218122" y="190741"/>
                  </a:lnTo>
                  <a:lnTo>
                    <a:pt x="218948" y="191096"/>
                  </a:lnTo>
                  <a:lnTo>
                    <a:pt x="219519" y="190042"/>
                  </a:lnTo>
                  <a:lnTo>
                    <a:pt x="219710" y="189699"/>
                  </a:lnTo>
                  <a:close/>
                </a:path>
                <a:path w="562610" h="374014">
                  <a:moveTo>
                    <a:pt x="221792" y="325158"/>
                  </a:moveTo>
                  <a:lnTo>
                    <a:pt x="221767" y="324459"/>
                  </a:lnTo>
                  <a:lnTo>
                    <a:pt x="221665" y="323799"/>
                  </a:lnTo>
                  <a:lnTo>
                    <a:pt x="221018" y="323532"/>
                  </a:lnTo>
                  <a:lnTo>
                    <a:pt x="220751" y="323621"/>
                  </a:lnTo>
                  <a:lnTo>
                    <a:pt x="220256" y="323773"/>
                  </a:lnTo>
                  <a:lnTo>
                    <a:pt x="219824" y="324167"/>
                  </a:lnTo>
                  <a:lnTo>
                    <a:pt x="219113" y="324599"/>
                  </a:lnTo>
                  <a:lnTo>
                    <a:pt x="219748" y="326618"/>
                  </a:lnTo>
                  <a:lnTo>
                    <a:pt x="220345" y="326263"/>
                  </a:lnTo>
                  <a:lnTo>
                    <a:pt x="221056" y="325983"/>
                  </a:lnTo>
                  <a:lnTo>
                    <a:pt x="221792" y="325158"/>
                  </a:lnTo>
                  <a:close/>
                </a:path>
                <a:path w="562610" h="374014">
                  <a:moveTo>
                    <a:pt x="223697" y="313931"/>
                  </a:moveTo>
                  <a:lnTo>
                    <a:pt x="223545" y="313880"/>
                  </a:lnTo>
                  <a:lnTo>
                    <a:pt x="223380" y="313817"/>
                  </a:lnTo>
                  <a:lnTo>
                    <a:pt x="223215" y="313778"/>
                  </a:lnTo>
                  <a:lnTo>
                    <a:pt x="223164" y="313994"/>
                  </a:lnTo>
                  <a:lnTo>
                    <a:pt x="223113" y="314223"/>
                  </a:lnTo>
                  <a:lnTo>
                    <a:pt x="223062" y="314439"/>
                  </a:lnTo>
                  <a:lnTo>
                    <a:pt x="223291" y="314464"/>
                  </a:lnTo>
                  <a:lnTo>
                    <a:pt x="223494" y="314274"/>
                  </a:lnTo>
                  <a:lnTo>
                    <a:pt x="223596" y="314109"/>
                  </a:lnTo>
                  <a:lnTo>
                    <a:pt x="223697" y="313931"/>
                  </a:lnTo>
                  <a:close/>
                </a:path>
                <a:path w="562610" h="374014">
                  <a:moveTo>
                    <a:pt x="227368" y="200571"/>
                  </a:moveTo>
                  <a:lnTo>
                    <a:pt x="227126" y="200431"/>
                  </a:lnTo>
                  <a:lnTo>
                    <a:pt x="226885" y="200266"/>
                  </a:lnTo>
                  <a:lnTo>
                    <a:pt x="226644" y="200113"/>
                  </a:lnTo>
                  <a:lnTo>
                    <a:pt x="226796" y="200482"/>
                  </a:lnTo>
                  <a:lnTo>
                    <a:pt x="226872" y="200672"/>
                  </a:lnTo>
                  <a:lnTo>
                    <a:pt x="227037" y="200647"/>
                  </a:lnTo>
                  <a:lnTo>
                    <a:pt x="227203" y="200609"/>
                  </a:lnTo>
                  <a:lnTo>
                    <a:pt x="227368" y="200571"/>
                  </a:lnTo>
                  <a:close/>
                </a:path>
                <a:path w="562610" h="374014">
                  <a:moveTo>
                    <a:pt x="232206" y="281622"/>
                  </a:moveTo>
                  <a:lnTo>
                    <a:pt x="230212" y="283019"/>
                  </a:lnTo>
                  <a:lnTo>
                    <a:pt x="231178" y="285343"/>
                  </a:lnTo>
                  <a:lnTo>
                    <a:pt x="232130" y="283464"/>
                  </a:lnTo>
                  <a:lnTo>
                    <a:pt x="232206" y="281622"/>
                  </a:lnTo>
                  <a:close/>
                </a:path>
                <a:path w="562610" h="374014">
                  <a:moveTo>
                    <a:pt x="232638" y="215125"/>
                  </a:moveTo>
                  <a:lnTo>
                    <a:pt x="232117" y="214947"/>
                  </a:lnTo>
                  <a:lnTo>
                    <a:pt x="230276" y="214553"/>
                  </a:lnTo>
                  <a:lnTo>
                    <a:pt x="228638" y="214236"/>
                  </a:lnTo>
                  <a:lnTo>
                    <a:pt x="227774" y="212966"/>
                  </a:lnTo>
                  <a:lnTo>
                    <a:pt x="225615" y="213093"/>
                  </a:lnTo>
                  <a:lnTo>
                    <a:pt x="225247" y="213829"/>
                  </a:lnTo>
                  <a:lnTo>
                    <a:pt x="224917" y="214553"/>
                  </a:lnTo>
                  <a:lnTo>
                    <a:pt x="224624" y="215290"/>
                  </a:lnTo>
                  <a:lnTo>
                    <a:pt x="226288" y="215366"/>
                  </a:lnTo>
                  <a:lnTo>
                    <a:pt x="227685" y="214833"/>
                  </a:lnTo>
                  <a:lnTo>
                    <a:pt x="229095" y="216204"/>
                  </a:lnTo>
                  <a:lnTo>
                    <a:pt x="228155" y="217297"/>
                  </a:lnTo>
                  <a:lnTo>
                    <a:pt x="228841" y="217157"/>
                  </a:lnTo>
                  <a:lnTo>
                    <a:pt x="229692" y="217081"/>
                  </a:lnTo>
                  <a:lnTo>
                    <a:pt x="231038" y="217004"/>
                  </a:lnTo>
                  <a:lnTo>
                    <a:pt x="232638" y="215125"/>
                  </a:lnTo>
                  <a:close/>
                </a:path>
                <a:path w="562610" h="374014">
                  <a:moveTo>
                    <a:pt x="241452" y="207543"/>
                  </a:moveTo>
                  <a:lnTo>
                    <a:pt x="241274" y="207556"/>
                  </a:lnTo>
                  <a:lnTo>
                    <a:pt x="241084" y="207581"/>
                  </a:lnTo>
                  <a:lnTo>
                    <a:pt x="240855" y="207645"/>
                  </a:lnTo>
                  <a:lnTo>
                    <a:pt x="240931" y="207924"/>
                  </a:lnTo>
                  <a:lnTo>
                    <a:pt x="241084" y="208432"/>
                  </a:lnTo>
                  <a:lnTo>
                    <a:pt x="241223" y="208153"/>
                  </a:lnTo>
                  <a:lnTo>
                    <a:pt x="241350" y="207848"/>
                  </a:lnTo>
                  <a:lnTo>
                    <a:pt x="241452" y="207543"/>
                  </a:lnTo>
                  <a:close/>
                </a:path>
                <a:path w="562610" h="374014">
                  <a:moveTo>
                    <a:pt x="241909" y="191808"/>
                  </a:moveTo>
                  <a:lnTo>
                    <a:pt x="241630" y="190830"/>
                  </a:lnTo>
                  <a:lnTo>
                    <a:pt x="241274" y="190830"/>
                  </a:lnTo>
                  <a:lnTo>
                    <a:pt x="240931" y="190842"/>
                  </a:lnTo>
                  <a:lnTo>
                    <a:pt x="240588" y="190842"/>
                  </a:lnTo>
                  <a:lnTo>
                    <a:pt x="240665" y="191160"/>
                  </a:lnTo>
                  <a:lnTo>
                    <a:pt x="240626" y="191655"/>
                  </a:lnTo>
                  <a:lnTo>
                    <a:pt x="241109" y="191909"/>
                  </a:lnTo>
                  <a:lnTo>
                    <a:pt x="241541" y="191808"/>
                  </a:lnTo>
                  <a:lnTo>
                    <a:pt x="241909" y="191808"/>
                  </a:lnTo>
                  <a:close/>
                </a:path>
                <a:path w="562610" h="374014">
                  <a:moveTo>
                    <a:pt x="242379" y="203606"/>
                  </a:moveTo>
                  <a:lnTo>
                    <a:pt x="241033" y="204101"/>
                  </a:lnTo>
                  <a:lnTo>
                    <a:pt x="239852" y="204635"/>
                  </a:lnTo>
                  <a:lnTo>
                    <a:pt x="237172" y="204889"/>
                  </a:lnTo>
                  <a:lnTo>
                    <a:pt x="235623" y="204431"/>
                  </a:lnTo>
                  <a:lnTo>
                    <a:pt x="234099" y="204228"/>
                  </a:lnTo>
                  <a:lnTo>
                    <a:pt x="234594" y="202311"/>
                  </a:lnTo>
                  <a:lnTo>
                    <a:pt x="234276" y="200723"/>
                  </a:lnTo>
                  <a:lnTo>
                    <a:pt x="232486" y="199415"/>
                  </a:lnTo>
                  <a:lnTo>
                    <a:pt x="228790" y="201345"/>
                  </a:lnTo>
                  <a:lnTo>
                    <a:pt x="228384" y="201142"/>
                  </a:lnTo>
                  <a:lnTo>
                    <a:pt x="229349" y="202603"/>
                  </a:lnTo>
                  <a:lnTo>
                    <a:pt x="230314" y="203847"/>
                  </a:lnTo>
                  <a:lnTo>
                    <a:pt x="231838" y="207886"/>
                  </a:lnTo>
                  <a:lnTo>
                    <a:pt x="233083" y="210312"/>
                  </a:lnTo>
                  <a:lnTo>
                    <a:pt x="234975" y="212382"/>
                  </a:lnTo>
                  <a:lnTo>
                    <a:pt x="235483" y="211797"/>
                  </a:lnTo>
                  <a:lnTo>
                    <a:pt x="235102" y="210185"/>
                  </a:lnTo>
                  <a:lnTo>
                    <a:pt x="235254" y="208648"/>
                  </a:lnTo>
                  <a:lnTo>
                    <a:pt x="235813" y="207162"/>
                  </a:lnTo>
                  <a:lnTo>
                    <a:pt x="237363" y="206756"/>
                  </a:lnTo>
                  <a:lnTo>
                    <a:pt x="239064" y="207746"/>
                  </a:lnTo>
                  <a:lnTo>
                    <a:pt x="240245" y="204673"/>
                  </a:lnTo>
                  <a:lnTo>
                    <a:pt x="241388" y="204165"/>
                  </a:lnTo>
                  <a:lnTo>
                    <a:pt x="242379" y="203606"/>
                  </a:lnTo>
                  <a:close/>
                </a:path>
                <a:path w="562610" h="374014">
                  <a:moveTo>
                    <a:pt x="262166" y="238975"/>
                  </a:moveTo>
                  <a:lnTo>
                    <a:pt x="262140" y="238594"/>
                  </a:lnTo>
                  <a:lnTo>
                    <a:pt x="261848" y="238569"/>
                  </a:lnTo>
                  <a:lnTo>
                    <a:pt x="262166" y="238975"/>
                  </a:lnTo>
                  <a:close/>
                </a:path>
                <a:path w="562610" h="374014">
                  <a:moveTo>
                    <a:pt x="264642" y="241884"/>
                  </a:moveTo>
                  <a:lnTo>
                    <a:pt x="263182" y="240233"/>
                  </a:lnTo>
                  <a:lnTo>
                    <a:pt x="262166" y="238975"/>
                  </a:lnTo>
                  <a:lnTo>
                    <a:pt x="262356" y="241554"/>
                  </a:lnTo>
                  <a:lnTo>
                    <a:pt x="264464" y="241871"/>
                  </a:lnTo>
                  <a:lnTo>
                    <a:pt x="264642" y="241884"/>
                  </a:lnTo>
                  <a:close/>
                </a:path>
                <a:path w="562610" h="374014">
                  <a:moveTo>
                    <a:pt x="270776" y="23215"/>
                  </a:moveTo>
                  <a:lnTo>
                    <a:pt x="270116" y="21501"/>
                  </a:lnTo>
                  <a:lnTo>
                    <a:pt x="269455" y="21196"/>
                  </a:lnTo>
                  <a:lnTo>
                    <a:pt x="268693" y="21615"/>
                  </a:lnTo>
                  <a:lnTo>
                    <a:pt x="267982" y="21691"/>
                  </a:lnTo>
                  <a:lnTo>
                    <a:pt x="266458" y="22567"/>
                  </a:lnTo>
                  <a:lnTo>
                    <a:pt x="266065" y="22225"/>
                  </a:lnTo>
                  <a:lnTo>
                    <a:pt x="265836" y="21793"/>
                  </a:lnTo>
                  <a:lnTo>
                    <a:pt x="266115" y="21018"/>
                  </a:lnTo>
                  <a:lnTo>
                    <a:pt x="266420" y="20789"/>
                  </a:lnTo>
                  <a:lnTo>
                    <a:pt x="266039" y="20243"/>
                  </a:lnTo>
                  <a:lnTo>
                    <a:pt x="265239" y="19900"/>
                  </a:lnTo>
                  <a:lnTo>
                    <a:pt x="264287" y="19405"/>
                  </a:lnTo>
                  <a:lnTo>
                    <a:pt x="263842" y="19545"/>
                  </a:lnTo>
                  <a:lnTo>
                    <a:pt x="263385" y="19545"/>
                  </a:lnTo>
                  <a:lnTo>
                    <a:pt x="261353" y="22529"/>
                  </a:lnTo>
                  <a:lnTo>
                    <a:pt x="261175" y="22491"/>
                  </a:lnTo>
                  <a:lnTo>
                    <a:pt x="261366" y="23139"/>
                  </a:lnTo>
                  <a:lnTo>
                    <a:pt x="261518" y="23495"/>
                  </a:lnTo>
                  <a:lnTo>
                    <a:pt x="257390" y="21882"/>
                  </a:lnTo>
                  <a:lnTo>
                    <a:pt x="252603" y="24942"/>
                  </a:lnTo>
                  <a:lnTo>
                    <a:pt x="256222" y="28295"/>
                  </a:lnTo>
                  <a:lnTo>
                    <a:pt x="255739" y="29768"/>
                  </a:lnTo>
                  <a:lnTo>
                    <a:pt x="256717" y="31369"/>
                  </a:lnTo>
                  <a:lnTo>
                    <a:pt x="255079" y="32194"/>
                  </a:lnTo>
                  <a:lnTo>
                    <a:pt x="249199" y="29552"/>
                  </a:lnTo>
                  <a:lnTo>
                    <a:pt x="248285" y="31229"/>
                  </a:lnTo>
                  <a:lnTo>
                    <a:pt x="247319" y="32880"/>
                  </a:lnTo>
                  <a:lnTo>
                    <a:pt x="245300" y="35483"/>
                  </a:lnTo>
                  <a:lnTo>
                    <a:pt x="244957" y="36029"/>
                  </a:lnTo>
                  <a:lnTo>
                    <a:pt x="245097" y="36677"/>
                  </a:lnTo>
                  <a:lnTo>
                    <a:pt x="247421" y="36360"/>
                  </a:lnTo>
                  <a:lnTo>
                    <a:pt x="249542" y="36690"/>
                  </a:lnTo>
                  <a:lnTo>
                    <a:pt x="251548" y="37414"/>
                  </a:lnTo>
                  <a:lnTo>
                    <a:pt x="244538" y="44348"/>
                  </a:lnTo>
                  <a:lnTo>
                    <a:pt x="245465" y="46202"/>
                  </a:lnTo>
                  <a:lnTo>
                    <a:pt x="248513" y="45631"/>
                  </a:lnTo>
                  <a:lnTo>
                    <a:pt x="251548" y="44831"/>
                  </a:lnTo>
                  <a:lnTo>
                    <a:pt x="254863" y="40005"/>
                  </a:lnTo>
                  <a:lnTo>
                    <a:pt x="255752" y="37566"/>
                  </a:lnTo>
                  <a:lnTo>
                    <a:pt x="260121" y="31089"/>
                  </a:lnTo>
                  <a:lnTo>
                    <a:pt x="261772" y="25349"/>
                  </a:lnTo>
                  <a:lnTo>
                    <a:pt x="269646" y="24409"/>
                  </a:lnTo>
                  <a:lnTo>
                    <a:pt x="270776" y="23215"/>
                  </a:lnTo>
                  <a:close/>
                </a:path>
                <a:path w="562610" h="374014">
                  <a:moveTo>
                    <a:pt x="271907" y="249542"/>
                  </a:moveTo>
                  <a:close/>
                </a:path>
                <a:path w="562610" h="374014">
                  <a:moveTo>
                    <a:pt x="271932" y="178168"/>
                  </a:moveTo>
                  <a:close/>
                </a:path>
                <a:path w="562610" h="374014">
                  <a:moveTo>
                    <a:pt x="271957" y="178003"/>
                  </a:moveTo>
                  <a:lnTo>
                    <a:pt x="271856" y="178130"/>
                  </a:lnTo>
                  <a:lnTo>
                    <a:pt x="271957" y="178003"/>
                  </a:lnTo>
                  <a:close/>
                </a:path>
                <a:path w="562610" h="374014">
                  <a:moveTo>
                    <a:pt x="273545" y="178854"/>
                  </a:moveTo>
                  <a:lnTo>
                    <a:pt x="273418" y="178765"/>
                  </a:lnTo>
                  <a:lnTo>
                    <a:pt x="272961" y="178498"/>
                  </a:lnTo>
                  <a:lnTo>
                    <a:pt x="272440" y="178346"/>
                  </a:lnTo>
                  <a:lnTo>
                    <a:pt x="271932" y="178168"/>
                  </a:lnTo>
                  <a:lnTo>
                    <a:pt x="272300" y="178587"/>
                  </a:lnTo>
                  <a:lnTo>
                    <a:pt x="272605" y="179006"/>
                  </a:lnTo>
                  <a:lnTo>
                    <a:pt x="272961" y="179412"/>
                  </a:lnTo>
                  <a:lnTo>
                    <a:pt x="273278" y="179578"/>
                  </a:lnTo>
                  <a:lnTo>
                    <a:pt x="273431" y="179654"/>
                  </a:lnTo>
                  <a:lnTo>
                    <a:pt x="273431" y="179336"/>
                  </a:lnTo>
                  <a:lnTo>
                    <a:pt x="273545" y="178854"/>
                  </a:lnTo>
                  <a:close/>
                </a:path>
                <a:path w="562610" h="374014">
                  <a:moveTo>
                    <a:pt x="274307" y="246418"/>
                  </a:moveTo>
                  <a:lnTo>
                    <a:pt x="273138" y="246557"/>
                  </a:lnTo>
                  <a:lnTo>
                    <a:pt x="272046" y="246722"/>
                  </a:lnTo>
                  <a:lnTo>
                    <a:pt x="269748" y="246291"/>
                  </a:lnTo>
                  <a:lnTo>
                    <a:pt x="268795" y="245973"/>
                  </a:lnTo>
                  <a:lnTo>
                    <a:pt x="268236" y="245795"/>
                  </a:lnTo>
                  <a:lnTo>
                    <a:pt x="267741" y="245262"/>
                  </a:lnTo>
                  <a:lnTo>
                    <a:pt x="266039" y="243408"/>
                  </a:lnTo>
                  <a:lnTo>
                    <a:pt x="265442" y="242760"/>
                  </a:lnTo>
                  <a:lnTo>
                    <a:pt x="264642" y="243408"/>
                  </a:lnTo>
                  <a:lnTo>
                    <a:pt x="264287" y="243027"/>
                  </a:lnTo>
                  <a:lnTo>
                    <a:pt x="263753" y="242735"/>
                  </a:lnTo>
                  <a:lnTo>
                    <a:pt x="261797" y="242709"/>
                  </a:lnTo>
                  <a:lnTo>
                    <a:pt x="260388" y="242493"/>
                  </a:lnTo>
                  <a:lnTo>
                    <a:pt x="258800" y="244703"/>
                  </a:lnTo>
                  <a:lnTo>
                    <a:pt x="257949" y="245262"/>
                  </a:lnTo>
                  <a:lnTo>
                    <a:pt x="256565" y="244360"/>
                  </a:lnTo>
                  <a:lnTo>
                    <a:pt x="256489" y="243624"/>
                  </a:lnTo>
                  <a:lnTo>
                    <a:pt x="256298" y="241820"/>
                  </a:lnTo>
                  <a:lnTo>
                    <a:pt x="258889" y="240665"/>
                  </a:lnTo>
                  <a:lnTo>
                    <a:pt x="259549" y="238442"/>
                  </a:lnTo>
                  <a:lnTo>
                    <a:pt x="261848" y="238569"/>
                  </a:lnTo>
                  <a:lnTo>
                    <a:pt x="261772" y="238442"/>
                  </a:lnTo>
                  <a:lnTo>
                    <a:pt x="261226" y="237324"/>
                  </a:lnTo>
                  <a:lnTo>
                    <a:pt x="258622" y="231927"/>
                  </a:lnTo>
                  <a:lnTo>
                    <a:pt x="254711" y="230289"/>
                  </a:lnTo>
                  <a:lnTo>
                    <a:pt x="249948" y="229019"/>
                  </a:lnTo>
                  <a:lnTo>
                    <a:pt x="249682" y="228955"/>
                  </a:lnTo>
                  <a:lnTo>
                    <a:pt x="249059" y="229019"/>
                  </a:lnTo>
                  <a:lnTo>
                    <a:pt x="248132" y="228815"/>
                  </a:lnTo>
                  <a:lnTo>
                    <a:pt x="247827" y="228536"/>
                  </a:lnTo>
                  <a:lnTo>
                    <a:pt x="247218" y="228180"/>
                  </a:lnTo>
                  <a:lnTo>
                    <a:pt x="248424" y="225704"/>
                  </a:lnTo>
                  <a:lnTo>
                    <a:pt x="249389" y="223748"/>
                  </a:lnTo>
                  <a:lnTo>
                    <a:pt x="249555" y="223062"/>
                  </a:lnTo>
                  <a:lnTo>
                    <a:pt x="249961" y="221335"/>
                  </a:lnTo>
                  <a:lnTo>
                    <a:pt x="250088" y="220789"/>
                  </a:lnTo>
                  <a:lnTo>
                    <a:pt x="250596" y="218681"/>
                  </a:lnTo>
                  <a:lnTo>
                    <a:pt x="254558" y="215188"/>
                  </a:lnTo>
                  <a:lnTo>
                    <a:pt x="252145" y="213499"/>
                  </a:lnTo>
                  <a:lnTo>
                    <a:pt x="248412" y="214871"/>
                  </a:lnTo>
                  <a:lnTo>
                    <a:pt x="249415" y="218211"/>
                  </a:lnTo>
                  <a:lnTo>
                    <a:pt x="249516" y="218960"/>
                  </a:lnTo>
                  <a:lnTo>
                    <a:pt x="249072" y="219837"/>
                  </a:lnTo>
                  <a:lnTo>
                    <a:pt x="246837" y="220700"/>
                  </a:lnTo>
                  <a:lnTo>
                    <a:pt x="246837" y="223443"/>
                  </a:lnTo>
                  <a:lnTo>
                    <a:pt x="246722" y="223647"/>
                  </a:lnTo>
                  <a:lnTo>
                    <a:pt x="246532" y="223672"/>
                  </a:lnTo>
                  <a:lnTo>
                    <a:pt x="246405" y="223748"/>
                  </a:lnTo>
                  <a:lnTo>
                    <a:pt x="246354" y="223443"/>
                  </a:lnTo>
                  <a:lnTo>
                    <a:pt x="246481" y="223177"/>
                  </a:lnTo>
                  <a:lnTo>
                    <a:pt x="246672" y="223139"/>
                  </a:lnTo>
                  <a:lnTo>
                    <a:pt x="246811" y="223062"/>
                  </a:lnTo>
                  <a:lnTo>
                    <a:pt x="246837" y="223443"/>
                  </a:lnTo>
                  <a:lnTo>
                    <a:pt x="246837" y="220700"/>
                  </a:lnTo>
                  <a:lnTo>
                    <a:pt x="246595" y="220789"/>
                  </a:lnTo>
                  <a:lnTo>
                    <a:pt x="245478" y="220446"/>
                  </a:lnTo>
                  <a:lnTo>
                    <a:pt x="244170" y="218211"/>
                  </a:lnTo>
                  <a:lnTo>
                    <a:pt x="243674" y="218960"/>
                  </a:lnTo>
                  <a:lnTo>
                    <a:pt x="242697" y="219595"/>
                  </a:lnTo>
                  <a:lnTo>
                    <a:pt x="240576" y="220840"/>
                  </a:lnTo>
                  <a:lnTo>
                    <a:pt x="239699" y="221335"/>
                  </a:lnTo>
                  <a:lnTo>
                    <a:pt x="237782" y="220776"/>
                  </a:lnTo>
                  <a:lnTo>
                    <a:pt x="236156" y="219443"/>
                  </a:lnTo>
                  <a:lnTo>
                    <a:pt x="234162" y="220078"/>
                  </a:lnTo>
                  <a:lnTo>
                    <a:pt x="233591" y="222478"/>
                  </a:lnTo>
                  <a:lnTo>
                    <a:pt x="236486" y="225069"/>
                  </a:lnTo>
                  <a:lnTo>
                    <a:pt x="238125" y="224396"/>
                  </a:lnTo>
                  <a:lnTo>
                    <a:pt x="239826" y="223443"/>
                  </a:lnTo>
                  <a:lnTo>
                    <a:pt x="243039" y="226275"/>
                  </a:lnTo>
                  <a:lnTo>
                    <a:pt x="245745" y="225704"/>
                  </a:lnTo>
                  <a:lnTo>
                    <a:pt x="245897" y="228688"/>
                  </a:lnTo>
                  <a:lnTo>
                    <a:pt x="237591" y="230327"/>
                  </a:lnTo>
                  <a:lnTo>
                    <a:pt x="236842" y="233260"/>
                  </a:lnTo>
                  <a:lnTo>
                    <a:pt x="237109" y="234454"/>
                  </a:lnTo>
                  <a:lnTo>
                    <a:pt x="237540" y="235673"/>
                  </a:lnTo>
                  <a:lnTo>
                    <a:pt x="236461" y="237350"/>
                  </a:lnTo>
                  <a:lnTo>
                    <a:pt x="236156" y="237629"/>
                  </a:lnTo>
                  <a:lnTo>
                    <a:pt x="235813" y="237832"/>
                  </a:lnTo>
                  <a:lnTo>
                    <a:pt x="237553" y="239864"/>
                  </a:lnTo>
                  <a:lnTo>
                    <a:pt x="238544" y="238226"/>
                  </a:lnTo>
                  <a:lnTo>
                    <a:pt x="239115" y="237324"/>
                  </a:lnTo>
                  <a:lnTo>
                    <a:pt x="240195" y="239610"/>
                  </a:lnTo>
                  <a:lnTo>
                    <a:pt x="241249" y="241198"/>
                  </a:lnTo>
                  <a:lnTo>
                    <a:pt x="244627" y="241973"/>
                  </a:lnTo>
                  <a:lnTo>
                    <a:pt x="245249" y="242760"/>
                  </a:lnTo>
                  <a:lnTo>
                    <a:pt x="245364" y="245795"/>
                  </a:lnTo>
                  <a:lnTo>
                    <a:pt x="244792" y="247865"/>
                  </a:lnTo>
                  <a:lnTo>
                    <a:pt x="245427" y="247891"/>
                  </a:lnTo>
                  <a:lnTo>
                    <a:pt x="246062" y="248031"/>
                  </a:lnTo>
                  <a:lnTo>
                    <a:pt x="247878" y="248932"/>
                  </a:lnTo>
                  <a:lnTo>
                    <a:pt x="248424" y="249237"/>
                  </a:lnTo>
                  <a:lnTo>
                    <a:pt x="247230" y="245973"/>
                  </a:lnTo>
                  <a:lnTo>
                    <a:pt x="247078" y="244957"/>
                  </a:lnTo>
                  <a:lnTo>
                    <a:pt x="249148" y="243624"/>
                  </a:lnTo>
                  <a:lnTo>
                    <a:pt x="250063" y="244500"/>
                  </a:lnTo>
                  <a:lnTo>
                    <a:pt x="251307" y="248615"/>
                  </a:lnTo>
                  <a:lnTo>
                    <a:pt x="253669" y="250736"/>
                  </a:lnTo>
                  <a:lnTo>
                    <a:pt x="256425" y="252742"/>
                  </a:lnTo>
                  <a:lnTo>
                    <a:pt x="256438" y="253263"/>
                  </a:lnTo>
                  <a:lnTo>
                    <a:pt x="256781" y="254292"/>
                  </a:lnTo>
                  <a:lnTo>
                    <a:pt x="254342" y="254533"/>
                  </a:lnTo>
                  <a:lnTo>
                    <a:pt x="253809" y="256654"/>
                  </a:lnTo>
                  <a:lnTo>
                    <a:pt x="252641" y="259029"/>
                  </a:lnTo>
                  <a:lnTo>
                    <a:pt x="252298" y="259575"/>
                  </a:lnTo>
                  <a:lnTo>
                    <a:pt x="251587" y="260096"/>
                  </a:lnTo>
                  <a:lnTo>
                    <a:pt x="251142" y="260477"/>
                  </a:lnTo>
                  <a:lnTo>
                    <a:pt x="252450" y="261112"/>
                  </a:lnTo>
                  <a:lnTo>
                    <a:pt x="257009" y="254889"/>
                  </a:lnTo>
                  <a:lnTo>
                    <a:pt x="259359" y="251599"/>
                  </a:lnTo>
                  <a:lnTo>
                    <a:pt x="259321" y="251460"/>
                  </a:lnTo>
                  <a:lnTo>
                    <a:pt x="259207" y="250685"/>
                  </a:lnTo>
                  <a:lnTo>
                    <a:pt x="259105" y="250494"/>
                  </a:lnTo>
                  <a:lnTo>
                    <a:pt x="258292" y="248932"/>
                  </a:lnTo>
                  <a:lnTo>
                    <a:pt x="256933" y="249897"/>
                  </a:lnTo>
                  <a:lnTo>
                    <a:pt x="254406" y="250494"/>
                  </a:lnTo>
                  <a:lnTo>
                    <a:pt x="253758" y="250139"/>
                  </a:lnTo>
                  <a:lnTo>
                    <a:pt x="254076" y="249021"/>
                  </a:lnTo>
                  <a:lnTo>
                    <a:pt x="261950" y="245973"/>
                  </a:lnTo>
                  <a:lnTo>
                    <a:pt x="264464" y="252310"/>
                  </a:lnTo>
                  <a:lnTo>
                    <a:pt x="270357" y="251460"/>
                  </a:lnTo>
                  <a:lnTo>
                    <a:pt x="271805" y="249605"/>
                  </a:lnTo>
                  <a:lnTo>
                    <a:pt x="271945" y="249516"/>
                  </a:lnTo>
                  <a:lnTo>
                    <a:pt x="274066" y="246722"/>
                  </a:lnTo>
                  <a:lnTo>
                    <a:pt x="274307" y="246418"/>
                  </a:lnTo>
                  <a:close/>
                </a:path>
                <a:path w="562610" h="374014">
                  <a:moveTo>
                    <a:pt x="274535" y="175971"/>
                  </a:moveTo>
                  <a:lnTo>
                    <a:pt x="274523" y="175145"/>
                  </a:lnTo>
                  <a:lnTo>
                    <a:pt x="273723" y="174523"/>
                  </a:lnTo>
                  <a:lnTo>
                    <a:pt x="273621" y="175425"/>
                  </a:lnTo>
                  <a:lnTo>
                    <a:pt x="272859" y="176288"/>
                  </a:lnTo>
                  <a:lnTo>
                    <a:pt x="272211" y="177177"/>
                  </a:lnTo>
                  <a:lnTo>
                    <a:pt x="272211" y="177431"/>
                  </a:lnTo>
                  <a:lnTo>
                    <a:pt x="272148" y="177711"/>
                  </a:lnTo>
                  <a:lnTo>
                    <a:pt x="271957" y="178003"/>
                  </a:lnTo>
                  <a:lnTo>
                    <a:pt x="272554" y="177647"/>
                  </a:lnTo>
                  <a:lnTo>
                    <a:pt x="273227" y="177342"/>
                  </a:lnTo>
                  <a:lnTo>
                    <a:pt x="274535" y="175971"/>
                  </a:lnTo>
                  <a:close/>
                </a:path>
                <a:path w="562610" h="374014">
                  <a:moveTo>
                    <a:pt x="276758" y="171018"/>
                  </a:moveTo>
                  <a:lnTo>
                    <a:pt x="276631" y="170916"/>
                  </a:lnTo>
                  <a:lnTo>
                    <a:pt x="276504" y="170802"/>
                  </a:lnTo>
                  <a:lnTo>
                    <a:pt x="276440" y="170980"/>
                  </a:lnTo>
                  <a:lnTo>
                    <a:pt x="276466" y="171119"/>
                  </a:lnTo>
                  <a:lnTo>
                    <a:pt x="276669" y="171056"/>
                  </a:lnTo>
                  <a:close/>
                </a:path>
                <a:path w="562610" h="374014">
                  <a:moveTo>
                    <a:pt x="288099" y="177317"/>
                  </a:moveTo>
                  <a:lnTo>
                    <a:pt x="287070" y="177215"/>
                  </a:lnTo>
                  <a:lnTo>
                    <a:pt x="286118" y="176733"/>
                  </a:lnTo>
                  <a:lnTo>
                    <a:pt x="285216" y="175831"/>
                  </a:lnTo>
                  <a:lnTo>
                    <a:pt x="285356" y="175641"/>
                  </a:lnTo>
                  <a:lnTo>
                    <a:pt x="285750" y="175234"/>
                  </a:lnTo>
                  <a:lnTo>
                    <a:pt x="285394" y="175145"/>
                  </a:lnTo>
                  <a:lnTo>
                    <a:pt x="284708" y="174904"/>
                  </a:lnTo>
                  <a:lnTo>
                    <a:pt x="284810" y="175323"/>
                  </a:lnTo>
                  <a:lnTo>
                    <a:pt x="284886" y="175768"/>
                  </a:lnTo>
                  <a:lnTo>
                    <a:pt x="284899" y="176225"/>
                  </a:lnTo>
                  <a:lnTo>
                    <a:pt x="285140" y="175933"/>
                  </a:lnTo>
                  <a:lnTo>
                    <a:pt x="285165" y="176466"/>
                  </a:lnTo>
                  <a:lnTo>
                    <a:pt x="285165" y="177025"/>
                  </a:lnTo>
                  <a:lnTo>
                    <a:pt x="284822" y="177507"/>
                  </a:lnTo>
                  <a:lnTo>
                    <a:pt x="284708" y="178282"/>
                  </a:lnTo>
                  <a:lnTo>
                    <a:pt x="284467" y="179070"/>
                  </a:lnTo>
                  <a:lnTo>
                    <a:pt x="284111" y="179857"/>
                  </a:lnTo>
                  <a:lnTo>
                    <a:pt x="283819" y="180225"/>
                  </a:lnTo>
                  <a:lnTo>
                    <a:pt x="283286" y="181063"/>
                  </a:lnTo>
                  <a:lnTo>
                    <a:pt x="281495" y="183007"/>
                  </a:lnTo>
                  <a:lnTo>
                    <a:pt x="280212" y="183197"/>
                  </a:lnTo>
                  <a:lnTo>
                    <a:pt x="279222" y="182499"/>
                  </a:lnTo>
                  <a:lnTo>
                    <a:pt x="279463" y="182968"/>
                  </a:lnTo>
                  <a:lnTo>
                    <a:pt x="279755" y="183464"/>
                  </a:lnTo>
                  <a:lnTo>
                    <a:pt x="280619" y="184365"/>
                  </a:lnTo>
                  <a:lnTo>
                    <a:pt x="280809" y="184607"/>
                  </a:lnTo>
                  <a:lnTo>
                    <a:pt x="280885" y="184302"/>
                  </a:lnTo>
                  <a:lnTo>
                    <a:pt x="280898" y="183959"/>
                  </a:lnTo>
                  <a:lnTo>
                    <a:pt x="280860" y="183565"/>
                  </a:lnTo>
                  <a:lnTo>
                    <a:pt x="282054" y="182626"/>
                  </a:lnTo>
                  <a:lnTo>
                    <a:pt x="283133" y="183248"/>
                  </a:lnTo>
                  <a:lnTo>
                    <a:pt x="284187" y="183921"/>
                  </a:lnTo>
                  <a:lnTo>
                    <a:pt x="285369" y="183743"/>
                  </a:lnTo>
                  <a:lnTo>
                    <a:pt x="285826" y="183730"/>
                  </a:lnTo>
                  <a:lnTo>
                    <a:pt x="285737" y="183515"/>
                  </a:lnTo>
                  <a:lnTo>
                    <a:pt x="285724" y="182727"/>
                  </a:lnTo>
                  <a:lnTo>
                    <a:pt x="286080" y="182473"/>
                  </a:lnTo>
                  <a:lnTo>
                    <a:pt x="286524" y="182372"/>
                  </a:lnTo>
                  <a:lnTo>
                    <a:pt x="287248" y="180746"/>
                  </a:lnTo>
                  <a:lnTo>
                    <a:pt x="287477" y="180162"/>
                  </a:lnTo>
                  <a:lnTo>
                    <a:pt x="287667" y="179552"/>
                  </a:lnTo>
                  <a:lnTo>
                    <a:pt x="287388" y="178854"/>
                  </a:lnTo>
                  <a:lnTo>
                    <a:pt x="287274" y="178498"/>
                  </a:lnTo>
                  <a:lnTo>
                    <a:pt x="288036" y="177888"/>
                  </a:lnTo>
                  <a:lnTo>
                    <a:pt x="288099" y="177317"/>
                  </a:lnTo>
                  <a:close/>
                </a:path>
                <a:path w="562610" h="374014">
                  <a:moveTo>
                    <a:pt x="301002" y="199224"/>
                  </a:moveTo>
                  <a:lnTo>
                    <a:pt x="300723" y="198564"/>
                  </a:lnTo>
                  <a:lnTo>
                    <a:pt x="300469" y="197891"/>
                  </a:lnTo>
                  <a:lnTo>
                    <a:pt x="300113" y="197218"/>
                  </a:lnTo>
                  <a:lnTo>
                    <a:pt x="299529" y="197459"/>
                  </a:lnTo>
                  <a:lnTo>
                    <a:pt x="298881" y="197688"/>
                  </a:lnTo>
                  <a:lnTo>
                    <a:pt x="299567" y="199758"/>
                  </a:lnTo>
                  <a:lnTo>
                    <a:pt x="300037" y="199567"/>
                  </a:lnTo>
                  <a:lnTo>
                    <a:pt x="301002" y="199224"/>
                  </a:lnTo>
                  <a:close/>
                </a:path>
                <a:path w="562610" h="374014">
                  <a:moveTo>
                    <a:pt x="312864" y="146177"/>
                  </a:moveTo>
                  <a:lnTo>
                    <a:pt x="312661" y="146024"/>
                  </a:lnTo>
                  <a:lnTo>
                    <a:pt x="312445" y="146100"/>
                  </a:lnTo>
                  <a:lnTo>
                    <a:pt x="312305" y="146113"/>
                  </a:lnTo>
                  <a:lnTo>
                    <a:pt x="312166" y="146418"/>
                  </a:lnTo>
                  <a:lnTo>
                    <a:pt x="312102" y="146558"/>
                  </a:lnTo>
                  <a:lnTo>
                    <a:pt x="312610" y="146558"/>
                  </a:lnTo>
                  <a:lnTo>
                    <a:pt x="312864" y="146583"/>
                  </a:lnTo>
                  <a:lnTo>
                    <a:pt x="312839" y="146405"/>
                  </a:lnTo>
                  <a:lnTo>
                    <a:pt x="312864" y="146177"/>
                  </a:lnTo>
                  <a:close/>
                </a:path>
                <a:path w="562610" h="374014">
                  <a:moveTo>
                    <a:pt x="318071" y="147993"/>
                  </a:moveTo>
                  <a:lnTo>
                    <a:pt x="317817" y="147561"/>
                  </a:lnTo>
                  <a:lnTo>
                    <a:pt x="317576" y="147904"/>
                  </a:lnTo>
                  <a:lnTo>
                    <a:pt x="318071" y="147993"/>
                  </a:lnTo>
                  <a:close/>
                </a:path>
                <a:path w="562610" h="374014">
                  <a:moveTo>
                    <a:pt x="355803" y="285089"/>
                  </a:moveTo>
                  <a:lnTo>
                    <a:pt x="355307" y="285064"/>
                  </a:lnTo>
                  <a:lnTo>
                    <a:pt x="355625" y="285445"/>
                  </a:lnTo>
                  <a:lnTo>
                    <a:pt x="355803" y="285089"/>
                  </a:lnTo>
                  <a:close/>
                </a:path>
                <a:path w="562610" h="374014">
                  <a:moveTo>
                    <a:pt x="358863" y="327113"/>
                  </a:moveTo>
                  <a:lnTo>
                    <a:pt x="358609" y="326567"/>
                  </a:lnTo>
                  <a:lnTo>
                    <a:pt x="358419" y="325551"/>
                  </a:lnTo>
                  <a:lnTo>
                    <a:pt x="357886" y="326517"/>
                  </a:lnTo>
                  <a:lnTo>
                    <a:pt x="357492" y="326961"/>
                  </a:lnTo>
                  <a:lnTo>
                    <a:pt x="357339" y="327875"/>
                  </a:lnTo>
                  <a:lnTo>
                    <a:pt x="357644" y="328358"/>
                  </a:lnTo>
                  <a:lnTo>
                    <a:pt x="357784" y="328815"/>
                  </a:lnTo>
                  <a:lnTo>
                    <a:pt x="358114" y="328396"/>
                  </a:lnTo>
                  <a:lnTo>
                    <a:pt x="358609" y="328015"/>
                  </a:lnTo>
                  <a:lnTo>
                    <a:pt x="358863" y="327113"/>
                  </a:lnTo>
                  <a:close/>
                </a:path>
                <a:path w="562610" h="374014">
                  <a:moveTo>
                    <a:pt x="380149" y="271513"/>
                  </a:moveTo>
                  <a:lnTo>
                    <a:pt x="376834" y="269252"/>
                  </a:lnTo>
                  <a:lnTo>
                    <a:pt x="376631" y="270294"/>
                  </a:lnTo>
                  <a:lnTo>
                    <a:pt x="376148" y="271411"/>
                  </a:lnTo>
                  <a:lnTo>
                    <a:pt x="375272" y="272618"/>
                  </a:lnTo>
                  <a:lnTo>
                    <a:pt x="376732" y="272275"/>
                  </a:lnTo>
                  <a:lnTo>
                    <a:pt x="378675" y="271805"/>
                  </a:lnTo>
                  <a:lnTo>
                    <a:pt x="378904" y="272122"/>
                  </a:lnTo>
                  <a:lnTo>
                    <a:pt x="379310" y="271907"/>
                  </a:lnTo>
                  <a:lnTo>
                    <a:pt x="379717" y="271703"/>
                  </a:lnTo>
                  <a:lnTo>
                    <a:pt x="380149" y="271513"/>
                  </a:lnTo>
                  <a:close/>
                </a:path>
                <a:path w="562610" h="374014">
                  <a:moveTo>
                    <a:pt x="390448" y="133883"/>
                  </a:moveTo>
                  <a:lnTo>
                    <a:pt x="389521" y="133210"/>
                  </a:lnTo>
                  <a:lnTo>
                    <a:pt x="388594" y="132499"/>
                  </a:lnTo>
                  <a:lnTo>
                    <a:pt x="387667" y="131813"/>
                  </a:lnTo>
                  <a:lnTo>
                    <a:pt x="386448" y="133248"/>
                  </a:lnTo>
                  <a:lnTo>
                    <a:pt x="386384" y="133870"/>
                  </a:lnTo>
                  <a:lnTo>
                    <a:pt x="386422" y="134531"/>
                  </a:lnTo>
                  <a:lnTo>
                    <a:pt x="386499" y="135178"/>
                  </a:lnTo>
                  <a:lnTo>
                    <a:pt x="388073" y="135572"/>
                  </a:lnTo>
                  <a:lnTo>
                    <a:pt x="389051" y="135178"/>
                  </a:lnTo>
                  <a:lnTo>
                    <a:pt x="389801" y="134594"/>
                  </a:lnTo>
                  <a:lnTo>
                    <a:pt x="390448" y="133883"/>
                  </a:lnTo>
                  <a:close/>
                </a:path>
                <a:path w="562610" h="374014">
                  <a:moveTo>
                    <a:pt x="390588" y="75323"/>
                  </a:moveTo>
                  <a:lnTo>
                    <a:pt x="390372" y="74345"/>
                  </a:lnTo>
                  <a:lnTo>
                    <a:pt x="390093" y="74231"/>
                  </a:lnTo>
                  <a:lnTo>
                    <a:pt x="388937" y="73736"/>
                  </a:lnTo>
                  <a:lnTo>
                    <a:pt x="387705" y="73482"/>
                  </a:lnTo>
                  <a:lnTo>
                    <a:pt x="386486" y="73139"/>
                  </a:lnTo>
                  <a:lnTo>
                    <a:pt x="386130" y="73812"/>
                  </a:lnTo>
                  <a:lnTo>
                    <a:pt x="387083" y="74599"/>
                  </a:lnTo>
                  <a:lnTo>
                    <a:pt x="387985" y="75476"/>
                  </a:lnTo>
                  <a:lnTo>
                    <a:pt x="389013" y="76136"/>
                  </a:lnTo>
                  <a:lnTo>
                    <a:pt x="389293" y="76327"/>
                  </a:lnTo>
                  <a:lnTo>
                    <a:pt x="390232" y="76009"/>
                  </a:lnTo>
                  <a:lnTo>
                    <a:pt x="390410" y="75679"/>
                  </a:lnTo>
                  <a:lnTo>
                    <a:pt x="390588" y="75323"/>
                  </a:lnTo>
                  <a:close/>
                </a:path>
                <a:path w="562610" h="374014">
                  <a:moveTo>
                    <a:pt x="393001" y="319989"/>
                  </a:moveTo>
                  <a:lnTo>
                    <a:pt x="392671" y="320192"/>
                  </a:lnTo>
                  <a:lnTo>
                    <a:pt x="392328" y="320421"/>
                  </a:lnTo>
                  <a:lnTo>
                    <a:pt x="391985" y="320624"/>
                  </a:lnTo>
                  <a:lnTo>
                    <a:pt x="392760" y="320662"/>
                  </a:lnTo>
                  <a:lnTo>
                    <a:pt x="392938" y="320205"/>
                  </a:lnTo>
                  <a:lnTo>
                    <a:pt x="393001" y="319989"/>
                  </a:lnTo>
                  <a:close/>
                </a:path>
                <a:path w="562610" h="374014">
                  <a:moveTo>
                    <a:pt x="393192" y="319824"/>
                  </a:moveTo>
                  <a:lnTo>
                    <a:pt x="393103" y="319659"/>
                  </a:lnTo>
                  <a:lnTo>
                    <a:pt x="393128" y="319798"/>
                  </a:lnTo>
                  <a:close/>
                </a:path>
                <a:path w="562610" h="374014">
                  <a:moveTo>
                    <a:pt x="396278" y="318706"/>
                  </a:moveTo>
                  <a:close/>
                </a:path>
                <a:path w="562610" h="374014">
                  <a:moveTo>
                    <a:pt x="398487" y="322199"/>
                  </a:moveTo>
                  <a:close/>
                </a:path>
                <a:path w="562610" h="374014">
                  <a:moveTo>
                    <a:pt x="399275" y="321322"/>
                  </a:moveTo>
                  <a:lnTo>
                    <a:pt x="398551" y="320370"/>
                  </a:lnTo>
                  <a:lnTo>
                    <a:pt x="397256" y="319786"/>
                  </a:lnTo>
                  <a:lnTo>
                    <a:pt x="396392" y="318846"/>
                  </a:lnTo>
                  <a:lnTo>
                    <a:pt x="398462" y="322160"/>
                  </a:lnTo>
                  <a:lnTo>
                    <a:pt x="398995" y="321589"/>
                  </a:lnTo>
                  <a:lnTo>
                    <a:pt x="399275" y="321322"/>
                  </a:lnTo>
                  <a:close/>
                </a:path>
                <a:path w="562610" h="374014">
                  <a:moveTo>
                    <a:pt x="400342" y="128562"/>
                  </a:moveTo>
                  <a:lnTo>
                    <a:pt x="398703" y="125603"/>
                  </a:lnTo>
                  <a:lnTo>
                    <a:pt x="397484" y="125793"/>
                  </a:lnTo>
                  <a:lnTo>
                    <a:pt x="396824" y="126098"/>
                  </a:lnTo>
                  <a:lnTo>
                    <a:pt x="396582" y="126707"/>
                  </a:lnTo>
                  <a:lnTo>
                    <a:pt x="395833" y="127114"/>
                  </a:lnTo>
                  <a:lnTo>
                    <a:pt x="394931" y="127076"/>
                  </a:lnTo>
                  <a:lnTo>
                    <a:pt x="393357" y="127939"/>
                  </a:lnTo>
                  <a:lnTo>
                    <a:pt x="391922" y="128866"/>
                  </a:lnTo>
                  <a:lnTo>
                    <a:pt x="390779" y="130124"/>
                  </a:lnTo>
                  <a:lnTo>
                    <a:pt x="391566" y="130378"/>
                  </a:lnTo>
                  <a:lnTo>
                    <a:pt x="392531" y="130949"/>
                  </a:lnTo>
                  <a:lnTo>
                    <a:pt x="392950" y="131483"/>
                  </a:lnTo>
                  <a:lnTo>
                    <a:pt x="393166" y="132092"/>
                  </a:lnTo>
                  <a:lnTo>
                    <a:pt x="396887" y="131787"/>
                  </a:lnTo>
                  <a:lnTo>
                    <a:pt x="400342" y="128562"/>
                  </a:lnTo>
                  <a:close/>
                </a:path>
                <a:path w="562610" h="374014">
                  <a:moveTo>
                    <a:pt x="401091" y="121843"/>
                  </a:moveTo>
                  <a:lnTo>
                    <a:pt x="401078" y="121640"/>
                  </a:lnTo>
                  <a:lnTo>
                    <a:pt x="400773" y="121208"/>
                  </a:lnTo>
                  <a:lnTo>
                    <a:pt x="400443" y="120751"/>
                  </a:lnTo>
                  <a:lnTo>
                    <a:pt x="400062" y="120218"/>
                  </a:lnTo>
                  <a:lnTo>
                    <a:pt x="400138" y="120738"/>
                  </a:lnTo>
                  <a:lnTo>
                    <a:pt x="400265" y="121246"/>
                  </a:lnTo>
                  <a:lnTo>
                    <a:pt x="400431" y="121793"/>
                  </a:lnTo>
                  <a:lnTo>
                    <a:pt x="400735" y="121793"/>
                  </a:lnTo>
                  <a:lnTo>
                    <a:pt x="401091" y="121843"/>
                  </a:lnTo>
                  <a:close/>
                </a:path>
                <a:path w="562610" h="374014">
                  <a:moveTo>
                    <a:pt x="401764" y="113220"/>
                  </a:moveTo>
                  <a:lnTo>
                    <a:pt x="401688" y="113068"/>
                  </a:lnTo>
                  <a:lnTo>
                    <a:pt x="401701" y="113207"/>
                  </a:lnTo>
                  <a:close/>
                </a:path>
                <a:path w="562610" h="374014">
                  <a:moveTo>
                    <a:pt x="402717" y="7124"/>
                  </a:moveTo>
                  <a:lnTo>
                    <a:pt x="402043" y="5880"/>
                  </a:lnTo>
                  <a:lnTo>
                    <a:pt x="401675" y="5207"/>
                  </a:lnTo>
                  <a:lnTo>
                    <a:pt x="401955" y="4838"/>
                  </a:lnTo>
                  <a:lnTo>
                    <a:pt x="402272" y="4419"/>
                  </a:lnTo>
                  <a:lnTo>
                    <a:pt x="402374" y="4279"/>
                  </a:lnTo>
                  <a:lnTo>
                    <a:pt x="402285" y="4038"/>
                  </a:lnTo>
                  <a:lnTo>
                    <a:pt x="401967" y="3416"/>
                  </a:lnTo>
                  <a:lnTo>
                    <a:pt x="401485" y="2628"/>
                  </a:lnTo>
                  <a:lnTo>
                    <a:pt x="401066" y="1752"/>
                  </a:lnTo>
                  <a:lnTo>
                    <a:pt x="400291" y="50"/>
                  </a:lnTo>
                  <a:lnTo>
                    <a:pt x="398386" y="0"/>
                  </a:lnTo>
                  <a:lnTo>
                    <a:pt x="398005" y="25"/>
                  </a:lnTo>
                  <a:lnTo>
                    <a:pt x="398005" y="4038"/>
                  </a:lnTo>
                  <a:lnTo>
                    <a:pt x="397979" y="4419"/>
                  </a:lnTo>
                  <a:lnTo>
                    <a:pt x="397713" y="4279"/>
                  </a:lnTo>
                  <a:lnTo>
                    <a:pt x="398005" y="4038"/>
                  </a:lnTo>
                  <a:lnTo>
                    <a:pt x="398005" y="25"/>
                  </a:lnTo>
                  <a:lnTo>
                    <a:pt x="395008" y="177"/>
                  </a:lnTo>
                  <a:lnTo>
                    <a:pt x="392582" y="393"/>
                  </a:lnTo>
                  <a:lnTo>
                    <a:pt x="390156" y="571"/>
                  </a:lnTo>
                  <a:lnTo>
                    <a:pt x="389877" y="1422"/>
                  </a:lnTo>
                  <a:lnTo>
                    <a:pt x="387197" y="2044"/>
                  </a:lnTo>
                  <a:lnTo>
                    <a:pt x="387515" y="2247"/>
                  </a:lnTo>
                  <a:lnTo>
                    <a:pt x="387819" y="2387"/>
                  </a:lnTo>
                  <a:lnTo>
                    <a:pt x="389039" y="1955"/>
                  </a:lnTo>
                  <a:lnTo>
                    <a:pt x="390029" y="1790"/>
                  </a:lnTo>
                  <a:lnTo>
                    <a:pt x="391020" y="1752"/>
                  </a:lnTo>
                  <a:lnTo>
                    <a:pt x="393446" y="4572"/>
                  </a:lnTo>
                  <a:lnTo>
                    <a:pt x="393128" y="5092"/>
                  </a:lnTo>
                  <a:lnTo>
                    <a:pt x="393674" y="4838"/>
                  </a:lnTo>
                  <a:lnTo>
                    <a:pt x="394614" y="5930"/>
                  </a:lnTo>
                  <a:lnTo>
                    <a:pt x="393115" y="5130"/>
                  </a:lnTo>
                  <a:lnTo>
                    <a:pt x="393039" y="8509"/>
                  </a:lnTo>
                  <a:lnTo>
                    <a:pt x="393153" y="8839"/>
                  </a:lnTo>
                  <a:lnTo>
                    <a:pt x="394804" y="11341"/>
                  </a:lnTo>
                  <a:lnTo>
                    <a:pt x="395147" y="10871"/>
                  </a:lnTo>
                  <a:lnTo>
                    <a:pt x="395554" y="10452"/>
                  </a:lnTo>
                  <a:lnTo>
                    <a:pt x="396278" y="8788"/>
                  </a:lnTo>
                  <a:lnTo>
                    <a:pt x="396392" y="8394"/>
                  </a:lnTo>
                  <a:lnTo>
                    <a:pt x="396430" y="8039"/>
                  </a:lnTo>
                  <a:lnTo>
                    <a:pt x="398284" y="10172"/>
                  </a:lnTo>
                  <a:lnTo>
                    <a:pt x="398754" y="8788"/>
                  </a:lnTo>
                  <a:lnTo>
                    <a:pt x="398919" y="8039"/>
                  </a:lnTo>
                  <a:lnTo>
                    <a:pt x="399122" y="7124"/>
                  </a:lnTo>
                  <a:lnTo>
                    <a:pt x="399326" y="5930"/>
                  </a:lnTo>
                  <a:lnTo>
                    <a:pt x="402717" y="7124"/>
                  </a:lnTo>
                  <a:close/>
                </a:path>
                <a:path w="562610" h="374014">
                  <a:moveTo>
                    <a:pt x="404622" y="131927"/>
                  </a:moveTo>
                  <a:lnTo>
                    <a:pt x="404571" y="131610"/>
                  </a:lnTo>
                  <a:lnTo>
                    <a:pt x="404444" y="131305"/>
                  </a:lnTo>
                  <a:lnTo>
                    <a:pt x="404304" y="130987"/>
                  </a:lnTo>
                  <a:lnTo>
                    <a:pt x="403860" y="131064"/>
                  </a:lnTo>
                  <a:lnTo>
                    <a:pt x="403504" y="131165"/>
                  </a:lnTo>
                  <a:lnTo>
                    <a:pt x="403186" y="131343"/>
                  </a:lnTo>
                  <a:lnTo>
                    <a:pt x="402831" y="131508"/>
                  </a:lnTo>
                  <a:lnTo>
                    <a:pt x="402424" y="131914"/>
                  </a:lnTo>
                  <a:lnTo>
                    <a:pt x="402297" y="132283"/>
                  </a:lnTo>
                  <a:lnTo>
                    <a:pt x="402539" y="132664"/>
                  </a:lnTo>
                  <a:lnTo>
                    <a:pt x="402793" y="133019"/>
                  </a:lnTo>
                  <a:lnTo>
                    <a:pt x="403085" y="133350"/>
                  </a:lnTo>
                  <a:lnTo>
                    <a:pt x="403631" y="132943"/>
                  </a:lnTo>
                  <a:lnTo>
                    <a:pt x="404139" y="132473"/>
                  </a:lnTo>
                  <a:lnTo>
                    <a:pt x="404622" y="131927"/>
                  </a:lnTo>
                  <a:close/>
                </a:path>
                <a:path w="562610" h="374014">
                  <a:moveTo>
                    <a:pt x="435914" y="252806"/>
                  </a:moveTo>
                  <a:lnTo>
                    <a:pt x="435178" y="251523"/>
                  </a:lnTo>
                  <a:lnTo>
                    <a:pt x="434073" y="250405"/>
                  </a:lnTo>
                  <a:lnTo>
                    <a:pt x="432371" y="249580"/>
                  </a:lnTo>
                  <a:lnTo>
                    <a:pt x="431622" y="249224"/>
                  </a:lnTo>
                  <a:lnTo>
                    <a:pt x="431139" y="248729"/>
                  </a:lnTo>
                  <a:lnTo>
                    <a:pt x="430885" y="248183"/>
                  </a:lnTo>
                  <a:lnTo>
                    <a:pt x="430288" y="249809"/>
                  </a:lnTo>
                  <a:lnTo>
                    <a:pt x="431088" y="250837"/>
                  </a:lnTo>
                  <a:lnTo>
                    <a:pt x="433412" y="252958"/>
                  </a:lnTo>
                  <a:lnTo>
                    <a:pt x="434187" y="252844"/>
                  </a:lnTo>
                  <a:lnTo>
                    <a:pt x="435063" y="252882"/>
                  </a:lnTo>
                  <a:lnTo>
                    <a:pt x="435914" y="252806"/>
                  </a:lnTo>
                  <a:close/>
                </a:path>
                <a:path w="562610" h="374014">
                  <a:moveTo>
                    <a:pt x="436968" y="142468"/>
                  </a:moveTo>
                  <a:close/>
                </a:path>
                <a:path w="562610" h="374014">
                  <a:moveTo>
                    <a:pt x="437070" y="142443"/>
                  </a:moveTo>
                  <a:lnTo>
                    <a:pt x="437045" y="142290"/>
                  </a:lnTo>
                  <a:lnTo>
                    <a:pt x="436968" y="142455"/>
                  </a:lnTo>
                  <a:close/>
                </a:path>
                <a:path w="562610" h="374014">
                  <a:moveTo>
                    <a:pt x="437413" y="142684"/>
                  </a:moveTo>
                  <a:lnTo>
                    <a:pt x="437261" y="142621"/>
                  </a:lnTo>
                  <a:lnTo>
                    <a:pt x="437121" y="142557"/>
                  </a:lnTo>
                  <a:lnTo>
                    <a:pt x="436968" y="142506"/>
                  </a:lnTo>
                  <a:lnTo>
                    <a:pt x="437108" y="142608"/>
                  </a:lnTo>
                  <a:lnTo>
                    <a:pt x="437248" y="142659"/>
                  </a:lnTo>
                  <a:lnTo>
                    <a:pt x="437375" y="142722"/>
                  </a:lnTo>
                  <a:close/>
                </a:path>
                <a:path w="562610" h="374014">
                  <a:moveTo>
                    <a:pt x="441426" y="140335"/>
                  </a:moveTo>
                  <a:lnTo>
                    <a:pt x="440956" y="137655"/>
                  </a:lnTo>
                  <a:lnTo>
                    <a:pt x="438912" y="138468"/>
                  </a:lnTo>
                  <a:lnTo>
                    <a:pt x="437870" y="139661"/>
                  </a:lnTo>
                  <a:lnTo>
                    <a:pt x="437324" y="141173"/>
                  </a:lnTo>
                  <a:lnTo>
                    <a:pt x="437756" y="141198"/>
                  </a:lnTo>
                  <a:lnTo>
                    <a:pt x="438048" y="141414"/>
                  </a:lnTo>
                  <a:lnTo>
                    <a:pt x="438010" y="141795"/>
                  </a:lnTo>
                  <a:lnTo>
                    <a:pt x="438023" y="142113"/>
                  </a:lnTo>
                  <a:lnTo>
                    <a:pt x="438531" y="141643"/>
                  </a:lnTo>
                  <a:lnTo>
                    <a:pt x="439077" y="141198"/>
                  </a:lnTo>
                  <a:lnTo>
                    <a:pt x="439902" y="140995"/>
                  </a:lnTo>
                  <a:lnTo>
                    <a:pt x="440436" y="140881"/>
                  </a:lnTo>
                  <a:lnTo>
                    <a:pt x="440944" y="140627"/>
                  </a:lnTo>
                  <a:lnTo>
                    <a:pt x="441426" y="140335"/>
                  </a:lnTo>
                  <a:close/>
                </a:path>
                <a:path w="562610" h="374014">
                  <a:moveTo>
                    <a:pt x="443484" y="119303"/>
                  </a:moveTo>
                  <a:lnTo>
                    <a:pt x="442595" y="118135"/>
                  </a:lnTo>
                  <a:lnTo>
                    <a:pt x="441960" y="116992"/>
                  </a:lnTo>
                  <a:lnTo>
                    <a:pt x="440956" y="117170"/>
                  </a:lnTo>
                  <a:lnTo>
                    <a:pt x="440105" y="116878"/>
                  </a:lnTo>
                  <a:lnTo>
                    <a:pt x="438378" y="116141"/>
                  </a:lnTo>
                  <a:lnTo>
                    <a:pt x="439674" y="121208"/>
                  </a:lnTo>
                  <a:lnTo>
                    <a:pt x="440601" y="121386"/>
                  </a:lnTo>
                  <a:lnTo>
                    <a:pt x="441515" y="121335"/>
                  </a:lnTo>
                  <a:lnTo>
                    <a:pt x="443484" y="119303"/>
                  </a:lnTo>
                  <a:close/>
                </a:path>
                <a:path w="562610" h="374014">
                  <a:moveTo>
                    <a:pt x="446735" y="267487"/>
                  </a:moveTo>
                  <a:lnTo>
                    <a:pt x="446265" y="265506"/>
                  </a:lnTo>
                  <a:lnTo>
                    <a:pt x="445312" y="264058"/>
                  </a:lnTo>
                  <a:lnTo>
                    <a:pt x="444119" y="262851"/>
                  </a:lnTo>
                  <a:lnTo>
                    <a:pt x="439127" y="264388"/>
                  </a:lnTo>
                  <a:lnTo>
                    <a:pt x="439140" y="265214"/>
                  </a:lnTo>
                  <a:lnTo>
                    <a:pt x="439216" y="266014"/>
                  </a:lnTo>
                  <a:lnTo>
                    <a:pt x="439585" y="266636"/>
                  </a:lnTo>
                  <a:lnTo>
                    <a:pt x="439928" y="267233"/>
                  </a:lnTo>
                  <a:lnTo>
                    <a:pt x="440207" y="267843"/>
                  </a:lnTo>
                  <a:lnTo>
                    <a:pt x="440448" y="268465"/>
                  </a:lnTo>
                  <a:lnTo>
                    <a:pt x="442569" y="268782"/>
                  </a:lnTo>
                  <a:lnTo>
                    <a:pt x="444588" y="268274"/>
                  </a:lnTo>
                  <a:lnTo>
                    <a:pt x="446735" y="267487"/>
                  </a:lnTo>
                  <a:close/>
                </a:path>
                <a:path w="562610" h="374014">
                  <a:moveTo>
                    <a:pt x="453453" y="137604"/>
                  </a:moveTo>
                  <a:lnTo>
                    <a:pt x="453364" y="137375"/>
                  </a:lnTo>
                  <a:lnTo>
                    <a:pt x="453250" y="137147"/>
                  </a:lnTo>
                  <a:lnTo>
                    <a:pt x="453123" y="136931"/>
                  </a:lnTo>
                  <a:lnTo>
                    <a:pt x="453148" y="137096"/>
                  </a:lnTo>
                  <a:lnTo>
                    <a:pt x="453161" y="137274"/>
                  </a:lnTo>
                  <a:lnTo>
                    <a:pt x="453174" y="137464"/>
                  </a:lnTo>
                  <a:lnTo>
                    <a:pt x="453364" y="137566"/>
                  </a:lnTo>
                  <a:close/>
                </a:path>
                <a:path w="562610" h="374014">
                  <a:moveTo>
                    <a:pt x="455028" y="215531"/>
                  </a:moveTo>
                  <a:lnTo>
                    <a:pt x="453517" y="215176"/>
                  </a:lnTo>
                  <a:lnTo>
                    <a:pt x="452158" y="214249"/>
                  </a:lnTo>
                  <a:lnTo>
                    <a:pt x="450405" y="213258"/>
                  </a:lnTo>
                  <a:lnTo>
                    <a:pt x="450164" y="212496"/>
                  </a:lnTo>
                  <a:lnTo>
                    <a:pt x="450164" y="211975"/>
                  </a:lnTo>
                  <a:lnTo>
                    <a:pt x="449262" y="211709"/>
                  </a:lnTo>
                  <a:lnTo>
                    <a:pt x="449541" y="211150"/>
                  </a:lnTo>
                  <a:lnTo>
                    <a:pt x="449770" y="210845"/>
                  </a:lnTo>
                  <a:lnTo>
                    <a:pt x="450189" y="210959"/>
                  </a:lnTo>
                  <a:lnTo>
                    <a:pt x="450215" y="211201"/>
                  </a:lnTo>
                  <a:lnTo>
                    <a:pt x="450202" y="211543"/>
                  </a:lnTo>
                  <a:lnTo>
                    <a:pt x="450303" y="210553"/>
                  </a:lnTo>
                  <a:lnTo>
                    <a:pt x="450557" y="209575"/>
                  </a:lnTo>
                  <a:lnTo>
                    <a:pt x="450735" y="208711"/>
                  </a:lnTo>
                  <a:lnTo>
                    <a:pt x="454329" y="208064"/>
                  </a:lnTo>
                  <a:lnTo>
                    <a:pt x="454393" y="206222"/>
                  </a:lnTo>
                  <a:lnTo>
                    <a:pt x="454406" y="204673"/>
                  </a:lnTo>
                  <a:lnTo>
                    <a:pt x="454926" y="203123"/>
                  </a:lnTo>
                  <a:lnTo>
                    <a:pt x="453301" y="203403"/>
                  </a:lnTo>
                  <a:lnTo>
                    <a:pt x="451840" y="203809"/>
                  </a:lnTo>
                  <a:lnTo>
                    <a:pt x="450011" y="206806"/>
                  </a:lnTo>
                  <a:lnTo>
                    <a:pt x="448703" y="206908"/>
                  </a:lnTo>
                  <a:lnTo>
                    <a:pt x="447154" y="205752"/>
                  </a:lnTo>
                  <a:lnTo>
                    <a:pt x="446659" y="206019"/>
                  </a:lnTo>
                  <a:lnTo>
                    <a:pt x="445922" y="206184"/>
                  </a:lnTo>
                  <a:lnTo>
                    <a:pt x="447040" y="211188"/>
                  </a:lnTo>
                  <a:lnTo>
                    <a:pt x="453072" y="217754"/>
                  </a:lnTo>
                  <a:lnTo>
                    <a:pt x="455028" y="215531"/>
                  </a:lnTo>
                  <a:close/>
                </a:path>
                <a:path w="562610" h="374014">
                  <a:moveTo>
                    <a:pt x="455422" y="155841"/>
                  </a:moveTo>
                  <a:lnTo>
                    <a:pt x="455168" y="155854"/>
                  </a:lnTo>
                  <a:lnTo>
                    <a:pt x="454901" y="155854"/>
                  </a:lnTo>
                  <a:lnTo>
                    <a:pt x="453301" y="155638"/>
                  </a:lnTo>
                  <a:lnTo>
                    <a:pt x="452297" y="156083"/>
                  </a:lnTo>
                  <a:lnTo>
                    <a:pt x="451446" y="156832"/>
                  </a:lnTo>
                  <a:lnTo>
                    <a:pt x="452145" y="157378"/>
                  </a:lnTo>
                  <a:lnTo>
                    <a:pt x="452704" y="157797"/>
                  </a:lnTo>
                  <a:lnTo>
                    <a:pt x="453339" y="158102"/>
                  </a:lnTo>
                  <a:lnTo>
                    <a:pt x="453834" y="158407"/>
                  </a:lnTo>
                  <a:lnTo>
                    <a:pt x="454774" y="157607"/>
                  </a:lnTo>
                  <a:lnTo>
                    <a:pt x="455218" y="156730"/>
                  </a:lnTo>
                  <a:lnTo>
                    <a:pt x="455422" y="155841"/>
                  </a:lnTo>
                  <a:close/>
                </a:path>
                <a:path w="562610" h="374014">
                  <a:moveTo>
                    <a:pt x="459244" y="164312"/>
                  </a:moveTo>
                  <a:close/>
                </a:path>
                <a:path w="562610" h="374014">
                  <a:moveTo>
                    <a:pt x="459282" y="164350"/>
                  </a:moveTo>
                  <a:close/>
                </a:path>
                <a:path w="562610" h="374014">
                  <a:moveTo>
                    <a:pt x="464159" y="148869"/>
                  </a:moveTo>
                  <a:lnTo>
                    <a:pt x="462775" y="148247"/>
                  </a:lnTo>
                  <a:lnTo>
                    <a:pt x="461429" y="147535"/>
                  </a:lnTo>
                  <a:lnTo>
                    <a:pt x="460070" y="146773"/>
                  </a:lnTo>
                  <a:lnTo>
                    <a:pt x="461683" y="145161"/>
                  </a:lnTo>
                  <a:lnTo>
                    <a:pt x="463080" y="144983"/>
                  </a:lnTo>
                  <a:lnTo>
                    <a:pt x="462534" y="144424"/>
                  </a:lnTo>
                  <a:lnTo>
                    <a:pt x="460565" y="145897"/>
                  </a:lnTo>
                  <a:lnTo>
                    <a:pt x="458228" y="146951"/>
                  </a:lnTo>
                  <a:lnTo>
                    <a:pt x="455523" y="148082"/>
                  </a:lnTo>
                  <a:lnTo>
                    <a:pt x="455129" y="148094"/>
                  </a:lnTo>
                  <a:lnTo>
                    <a:pt x="454736" y="148069"/>
                  </a:lnTo>
                  <a:lnTo>
                    <a:pt x="454621" y="148450"/>
                  </a:lnTo>
                  <a:lnTo>
                    <a:pt x="454545" y="148653"/>
                  </a:lnTo>
                  <a:lnTo>
                    <a:pt x="453948" y="148831"/>
                  </a:lnTo>
                  <a:lnTo>
                    <a:pt x="456158" y="150774"/>
                  </a:lnTo>
                  <a:lnTo>
                    <a:pt x="456361" y="150393"/>
                  </a:lnTo>
                  <a:lnTo>
                    <a:pt x="456857" y="150406"/>
                  </a:lnTo>
                  <a:lnTo>
                    <a:pt x="457365" y="150393"/>
                  </a:lnTo>
                  <a:lnTo>
                    <a:pt x="457860" y="150406"/>
                  </a:lnTo>
                  <a:lnTo>
                    <a:pt x="459981" y="149961"/>
                  </a:lnTo>
                  <a:lnTo>
                    <a:pt x="462089" y="149466"/>
                  </a:lnTo>
                  <a:lnTo>
                    <a:pt x="464159" y="148869"/>
                  </a:lnTo>
                  <a:close/>
                </a:path>
                <a:path w="562610" h="374014">
                  <a:moveTo>
                    <a:pt x="469125" y="147116"/>
                  </a:moveTo>
                  <a:lnTo>
                    <a:pt x="468769" y="146304"/>
                  </a:lnTo>
                  <a:lnTo>
                    <a:pt x="468452" y="145491"/>
                  </a:lnTo>
                  <a:lnTo>
                    <a:pt x="468160" y="144703"/>
                  </a:lnTo>
                  <a:lnTo>
                    <a:pt x="466763" y="143548"/>
                  </a:lnTo>
                  <a:lnTo>
                    <a:pt x="466026" y="142913"/>
                  </a:lnTo>
                  <a:lnTo>
                    <a:pt x="467156" y="145135"/>
                  </a:lnTo>
                  <a:lnTo>
                    <a:pt x="467829" y="146583"/>
                  </a:lnTo>
                  <a:lnTo>
                    <a:pt x="467956" y="147574"/>
                  </a:lnTo>
                  <a:lnTo>
                    <a:pt x="468350" y="147421"/>
                  </a:lnTo>
                  <a:lnTo>
                    <a:pt x="468744" y="147281"/>
                  </a:lnTo>
                  <a:lnTo>
                    <a:pt x="469125" y="147116"/>
                  </a:lnTo>
                  <a:close/>
                </a:path>
                <a:path w="562610" h="374014">
                  <a:moveTo>
                    <a:pt x="475043" y="171119"/>
                  </a:moveTo>
                  <a:lnTo>
                    <a:pt x="474789" y="171970"/>
                  </a:lnTo>
                  <a:lnTo>
                    <a:pt x="475043" y="171119"/>
                  </a:lnTo>
                  <a:close/>
                </a:path>
                <a:path w="562610" h="374014">
                  <a:moveTo>
                    <a:pt x="562114" y="166027"/>
                  </a:moveTo>
                  <a:lnTo>
                    <a:pt x="561962" y="165620"/>
                  </a:lnTo>
                  <a:lnTo>
                    <a:pt x="561708" y="164807"/>
                  </a:lnTo>
                  <a:lnTo>
                    <a:pt x="558927" y="163563"/>
                  </a:lnTo>
                  <a:lnTo>
                    <a:pt x="558800" y="164172"/>
                  </a:lnTo>
                  <a:lnTo>
                    <a:pt x="558546" y="164693"/>
                  </a:lnTo>
                  <a:lnTo>
                    <a:pt x="558673" y="164833"/>
                  </a:lnTo>
                  <a:lnTo>
                    <a:pt x="559612" y="165773"/>
                  </a:lnTo>
                  <a:lnTo>
                    <a:pt x="560209" y="166763"/>
                  </a:lnTo>
                  <a:lnTo>
                    <a:pt x="560489" y="167817"/>
                  </a:lnTo>
                  <a:lnTo>
                    <a:pt x="561568" y="166611"/>
                  </a:lnTo>
                  <a:lnTo>
                    <a:pt x="562114" y="166027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4" name="object 164" descr=""/>
            <p:cNvSpPr/>
            <p:nvPr/>
          </p:nvSpPr>
          <p:spPr>
            <a:xfrm>
              <a:off x="4414202" y="5452523"/>
              <a:ext cx="807720" cy="633095"/>
            </a:xfrm>
            <a:custGeom>
              <a:avLst/>
              <a:gdLst/>
              <a:ahLst/>
              <a:cxnLst/>
              <a:rect l="l" t="t" r="r" b="b"/>
              <a:pathLst>
                <a:path w="807720" h="633095">
                  <a:moveTo>
                    <a:pt x="1663" y="573659"/>
                  </a:moveTo>
                  <a:lnTo>
                    <a:pt x="1485" y="573633"/>
                  </a:lnTo>
                  <a:lnTo>
                    <a:pt x="1282" y="573557"/>
                  </a:lnTo>
                  <a:lnTo>
                    <a:pt x="1143" y="573620"/>
                  </a:lnTo>
                  <a:lnTo>
                    <a:pt x="762" y="573760"/>
                  </a:lnTo>
                  <a:lnTo>
                    <a:pt x="381" y="573938"/>
                  </a:lnTo>
                  <a:lnTo>
                    <a:pt x="0" y="574116"/>
                  </a:lnTo>
                  <a:lnTo>
                    <a:pt x="419" y="574141"/>
                  </a:lnTo>
                  <a:lnTo>
                    <a:pt x="825" y="574154"/>
                  </a:lnTo>
                  <a:lnTo>
                    <a:pt x="1231" y="574128"/>
                  </a:lnTo>
                  <a:lnTo>
                    <a:pt x="1384" y="574116"/>
                  </a:lnTo>
                  <a:lnTo>
                    <a:pt x="1524" y="573811"/>
                  </a:lnTo>
                  <a:lnTo>
                    <a:pt x="1663" y="573659"/>
                  </a:lnTo>
                  <a:close/>
                </a:path>
                <a:path w="807720" h="633095">
                  <a:moveTo>
                    <a:pt x="54902" y="603288"/>
                  </a:moveTo>
                  <a:lnTo>
                    <a:pt x="54495" y="602373"/>
                  </a:lnTo>
                  <a:lnTo>
                    <a:pt x="54330" y="601408"/>
                  </a:lnTo>
                  <a:lnTo>
                    <a:pt x="53771" y="600925"/>
                  </a:lnTo>
                  <a:lnTo>
                    <a:pt x="53238" y="600456"/>
                  </a:lnTo>
                  <a:lnTo>
                    <a:pt x="52311" y="600608"/>
                  </a:lnTo>
                  <a:lnTo>
                    <a:pt x="51511" y="602780"/>
                  </a:lnTo>
                  <a:lnTo>
                    <a:pt x="52133" y="604062"/>
                  </a:lnTo>
                  <a:lnTo>
                    <a:pt x="53289" y="604100"/>
                  </a:lnTo>
                  <a:lnTo>
                    <a:pt x="53721" y="604113"/>
                  </a:lnTo>
                  <a:lnTo>
                    <a:pt x="54165" y="603669"/>
                  </a:lnTo>
                  <a:lnTo>
                    <a:pt x="54902" y="603288"/>
                  </a:lnTo>
                  <a:close/>
                </a:path>
                <a:path w="807720" h="633095">
                  <a:moveTo>
                    <a:pt x="56172" y="605205"/>
                  </a:moveTo>
                  <a:lnTo>
                    <a:pt x="54279" y="607021"/>
                  </a:lnTo>
                  <a:lnTo>
                    <a:pt x="51968" y="609219"/>
                  </a:lnTo>
                  <a:lnTo>
                    <a:pt x="52539" y="610768"/>
                  </a:lnTo>
                  <a:lnTo>
                    <a:pt x="53543" y="610641"/>
                  </a:lnTo>
                  <a:lnTo>
                    <a:pt x="54533" y="610603"/>
                  </a:lnTo>
                  <a:lnTo>
                    <a:pt x="55499" y="609282"/>
                  </a:lnTo>
                  <a:lnTo>
                    <a:pt x="56159" y="607860"/>
                  </a:lnTo>
                  <a:lnTo>
                    <a:pt x="56172" y="605205"/>
                  </a:lnTo>
                  <a:close/>
                </a:path>
                <a:path w="807720" h="633095">
                  <a:moveTo>
                    <a:pt x="72199" y="559841"/>
                  </a:moveTo>
                  <a:lnTo>
                    <a:pt x="71056" y="557504"/>
                  </a:lnTo>
                  <a:lnTo>
                    <a:pt x="71894" y="556069"/>
                  </a:lnTo>
                  <a:lnTo>
                    <a:pt x="70307" y="555625"/>
                  </a:lnTo>
                  <a:lnTo>
                    <a:pt x="69672" y="555777"/>
                  </a:lnTo>
                  <a:lnTo>
                    <a:pt x="69088" y="555815"/>
                  </a:lnTo>
                  <a:lnTo>
                    <a:pt x="68516" y="555777"/>
                  </a:lnTo>
                  <a:lnTo>
                    <a:pt x="70904" y="557428"/>
                  </a:lnTo>
                  <a:lnTo>
                    <a:pt x="69418" y="560057"/>
                  </a:lnTo>
                  <a:lnTo>
                    <a:pt x="66967" y="559168"/>
                  </a:lnTo>
                  <a:lnTo>
                    <a:pt x="64465" y="559054"/>
                  </a:lnTo>
                  <a:lnTo>
                    <a:pt x="64173" y="558482"/>
                  </a:lnTo>
                  <a:lnTo>
                    <a:pt x="63779" y="557847"/>
                  </a:lnTo>
                  <a:lnTo>
                    <a:pt x="63157" y="556183"/>
                  </a:lnTo>
                  <a:lnTo>
                    <a:pt x="63157" y="555231"/>
                  </a:lnTo>
                  <a:lnTo>
                    <a:pt x="64338" y="554278"/>
                  </a:lnTo>
                  <a:lnTo>
                    <a:pt x="61734" y="552704"/>
                  </a:lnTo>
                  <a:lnTo>
                    <a:pt x="59575" y="553999"/>
                  </a:lnTo>
                  <a:lnTo>
                    <a:pt x="59029" y="553478"/>
                  </a:lnTo>
                  <a:lnTo>
                    <a:pt x="58572" y="553885"/>
                  </a:lnTo>
                  <a:lnTo>
                    <a:pt x="58242" y="554482"/>
                  </a:lnTo>
                  <a:lnTo>
                    <a:pt x="57886" y="555015"/>
                  </a:lnTo>
                  <a:lnTo>
                    <a:pt x="55118" y="556679"/>
                  </a:lnTo>
                  <a:lnTo>
                    <a:pt x="54787" y="556641"/>
                  </a:lnTo>
                  <a:lnTo>
                    <a:pt x="54559" y="557022"/>
                  </a:lnTo>
                  <a:lnTo>
                    <a:pt x="53022" y="557949"/>
                  </a:lnTo>
                  <a:lnTo>
                    <a:pt x="52730" y="558419"/>
                  </a:lnTo>
                  <a:lnTo>
                    <a:pt x="52679" y="558825"/>
                  </a:lnTo>
                  <a:lnTo>
                    <a:pt x="52870" y="559879"/>
                  </a:lnTo>
                  <a:lnTo>
                    <a:pt x="53403" y="560514"/>
                  </a:lnTo>
                  <a:lnTo>
                    <a:pt x="56324" y="562457"/>
                  </a:lnTo>
                  <a:lnTo>
                    <a:pt x="58280" y="561644"/>
                  </a:lnTo>
                  <a:lnTo>
                    <a:pt x="59245" y="561682"/>
                  </a:lnTo>
                  <a:lnTo>
                    <a:pt x="60439" y="563803"/>
                  </a:lnTo>
                  <a:lnTo>
                    <a:pt x="61620" y="563156"/>
                  </a:lnTo>
                  <a:lnTo>
                    <a:pt x="63296" y="562470"/>
                  </a:lnTo>
                  <a:lnTo>
                    <a:pt x="64020" y="562216"/>
                  </a:lnTo>
                  <a:lnTo>
                    <a:pt x="64973" y="562584"/>
                  </a:lnTo>
                  <a:lnTo>
                    <a:pt x="65849" y="562724"/>
                  </a:lnTo>
                  <a:lnTo>
                    <a:pt x="67132" y="560285"/>
                  </a:lnTo>
                  <a:lnTo>
                    <a:pt x="70192" y="561594"/>
                  </a:lnTo>
                  <a:lnTo>
                    <a:pt x="72199" y="559841"/>
                  </a:lnTo>
                  <a:close/>
                </a:path>
                <a:path w="807720" h="633095">
                  <a:moveTo>
                    <a:pt x="85902" y="568350"/>
                  </a:moveTo>
                  <a:lnTo>
                    <a:pt x="85166" y="567410"/>
                  </a:lnTo>
                  <a:lnTo>
                    <a:pt x="84747" y="566508"/>
                  </a:lnTo>
                  <a:lnTo>
                    <a:pt x="84302" y="565696"/>
                  </a:lnTo>
                  <a:lnTo>
                    <a:pt x="83299" y="563626"/>
                  </a:lnTo>
                  <a:lnTo>
                    <a:pt x="82867" y="562889"/>
                  </a:lnTo>
                  <a:lnTo>
                    <a:pt x="68757" y="575830"/>
                  </a:lnTo>
                  <a:lnTo>
                    <a:pt x="68287" y="575627"/>
                  </a:lnTo>
                  <a:lnTo>
                    <a:pt x="68021" y="575792"/>
                  </a:lnTo>
                  <a:lnTo>
                    <a:pt x="67614" y="576326"/>
                  </a:lnTo>
                  <a:lnTo>
                    <a:pt x="67449" y="576580"/>
                  </a:lnTo>
                  <a:lnTo>
                    <a:pt x="67259" y="576846"/>
                  </a:lnTo>
                  <a:lnTo>
                    <a:pt x="67538" y="576961"/>
                  </a:lnTo>
                  <a:lnTo>
                    <a:pt x="62230" y="581837"/>
                  </a:lnTo>
                  <a:lnTo>
                    <a:pt x="29603" y="577418"/>
                  </a:lnTo>
                  <a:lnTo>
                    <a:pt x="29603" y="592048"/>
                  </a:lnTo>
                  <a:lnTo>
                    <a:pt x="28460" y="590283"/>
                  </a:lnTo>
                  <a:lnTo>
                    <a:pt x="27990" y="589534"/>
                  </a:lnTo>
                  <a:lnTo>
                    <a:pt x="29514" y="590156"/>
                  </a:lnTo>
                  <a:lnTo>
                    <a:pt x="29222" y="591312"/>
                  </a:lnTo>
                  <a:lnTo>
                    <a:pt x="29603" y="592048"/>
                  </a:lnTo>
                  <a:lnTo>
                    <a:pt x="29603" y="577418"/>
                  </a:lnTo>
                  <a:lnTo>
                    <a:pt x="27381" y="577113"/>
                  </a:lnTo>
                  <a:lnTo>
                    <a:pt x="27622" y="577748"/>
                  </a:lnTo>
                  <a:lnTo>
                    <a:pt x="27813" y="578396"/>
                  </a:lnTo>
                  <a:lnTo>
                    <a:pt x="27863" y="579196"/>
                  </a:lnTo>
                  <a:lnTo>
                    <a:pt x="27012" y="581926"/>
                  </a:lnTo>
                  <a:lnTo>
                    <a:pt x="25565" y="583387"/>
                  </a:lnTo>
                  <a:lnTo>
                    <a:pt x="19126" y="583526"/>
                  </a:lnTo>
                  <a:lnTo>
                    <a:pt x="16459" y="585152"/>
                  </a:lnTo>
                  <a:lnTo>
                    <a:pt x="16027" y="589495"/>
                  </a:lnTo>
                  <a:lnTo>
                    <a:pt x="15125" y="590257"/>
                  </a:lnTo>
                  <a:lnTo>
                    <a:pt x="14097" y="590283"/>
                  </a:lnTo>
                  <a:lnTo>
                    <a:pt x="13271" y="589597"/>
                  </a:lnTo>
                  <a:lnTo>
                    <a:pt x="12941" y="587197"/>
                  </a:lnTo>
                  <a:lnTo>
                    <a:pt x="12331" y="585609"/>
                  </a:lnTo>
                  <a:lnTo>
                    <a:pt x="11417" y="584200"/>
                  </a:lnTo>
                  <a:lnTo>
                    <a:pt x="6413" y="589089"/>
                  </a:lnTo>
                  <a:lnTo>
                    <a:pt x="8229" y="592239"/>
                  </a:lnTo>
                  <a:lnTo>
                    <a:pt x="10769" y="594512"/>
                  </a:lnTo>
                  <a:lnTo>
                    <a:pt x="14719" y="597700"/>
                  </a:lnTo>
                  <a:lnTo>
                    <a:pt x="15608" y="598843"/>
                  </a:lnTo>
                  <a:lnTo>
                    <a:pt x="16433" y="603796"/>
                  </a:lnTo>
                  <a:lnTo>
                    <a:pt x="19177" y="605802"/>
                  </a:lnTo>
                  <a:lnTo>
                    <a:pt x="21894" y="609079"/>
                  </a:lnTo>
                  <a:lnTo>
                    <a:pt x="22923" y="609638"/>
                  </a:lnTo>
                  <a:lnTo>
                    <a:pt x="25107" y="610755"/>
                  </a:lnTo>
                  <a:lnTo>
                    <a:pt x="26403" y="610743"/>
                  </a:lnTo>
                  <a:lnTo>
                    <a:pt x="29933" y="606704"/>
                  </a:lnTo>
                  <a:lnTo>
                    <a:pt x="32918" y="604329"/>
                  </a:lnTo>
                  <a:lnTo>
                    <a:pt x="36868" y="601751"/>
                  </a:lnTo>
                  <a:lnTo>
                    <a:pt x="37096" y="600506"/>
                  </a:lnTo>
                  <a:lnTo>
                    <a:pt x="37668" y="599389"/>
                  </a:lnTo>
                  <a:lnTo>
                    <a:pt x="34759" y="599236"/>
                  </a:lnTo>
                  <a:lnTo>
                    <a:pt x="33172" y="597916"/>
                  </a:lnTo>
                  <a:lnTo>
                    <a:pt x="32296" y="595071"/>
                  </a:lnTo>
                  <a:lnTo>
                    <a:pt x="32537" y="594144"/>
                  </a:lnTo>
                  <a:lnTo>
                    <a:pt x="33350" y="593242"/>
                  </a:lnTo>
                  <a:lnTo>
                    <a:pt x="34277" y="592823"/>
                  </a:lnTo>
                  <a:lnTo>
                    <a:pt x="36944" y="593483"/>
                  </a:lnTo>
                  <a:lnTo>
                    <a:pt x="39141" y="593953"/>
                  </a:lnTo>
                  <a:lnTo>
                    <a:pt x="42291" y="595604"/>
                  </a:lnTo>
                  <a:lnTo>
                    <a:pt x="43573" y="596252"/>
                  </a:lnTo>
                  <a:lnTo>
                    <a:pt x="44589" y="597179"/>
                  </a:lnTo>
                  <a:lnTo>
                    <a:pt x="48387" y="592823"/>
                  </a:lnTo>
                  <a:lnTo>
                    <a:pt x="48729" y="592416"/>
                  </a:lnTo>
                  <a:lnTo>
                    <a:pt x="48971" y="593966"/>
                  </a:lnTo>
                  <a:lnTo>
                    <a:pt x="49060" y="596569"/>
                  </a:lnTo>
                  <a:lnTo>
                    <a:pt x="49364" y="597636"/>
                  </a:lnTo>
                  <a:lnTo>
                    <a:pt x="51257" y="597827"/>
                  </a:lnTo>
                  <a:lnTo>
                    <a:pt x="51981" y="597573"/>
                  </a:lnTo>
                  <a:lnTo>
                    <a:pt x="52666" y="597471"/>
                  </a:lnTo>
                  <a:lnTo>
                    <a:pt x="50888" y="590613"/>
                  </a:lnTo>
                  <a:lnTo>
                    <a:pt x="49352" y="591718"/>
                  </a:lnTo>
                  <a:lnTo>
                    <a:pt x="51257" y="589534"/>
                  </a:lnTo>
                  <a:lnTo>
                    <a:pt x="53124" y="587387"/>
                  </a:lnTo>
                  <a:lnTo>
                    <a:pt x="53809" y="587870"/>
                  </a:lnTo>
                  <a:lnTo>
                    <a:pt x="55524" y="587387"/>
                  </a:lnTo>
                  <a:lnTo>
                    <a:pt x="55778" y="587311"/>
                  </a:lnTo>
                  <a:lnTo>
                    <a:pt x="57124" y="586816"/>
                  </a:lnTo>
                  <a:lnTo>
                    <a:pt x="60147" y="586549"/>
                  </a:lnTo>
                  <a:lnTo>
                    <a:pt x="61836" y="586867"/>
                  </a:lnTo>
                  <a:lnTo>
                    <a:pt x="63398" y="586981"/>
                  </a:lnTo>
                  <a:lnTo>
                    <a:pt x="63779" y="586549"/>
                  </a:lnTo>
                  <a:lnTo>
                    <a:pt x="64223" y="586054"/>
                  </a:lnTo>
                  <a:lnTo>
                    <a:pt x="62407" y="584314"/>
                  </a:lnTo>
                  <a:lnTo>
                    <a:pt x="64884" y="584009"/>
                  </a:lnTo>
                  <a:lnTo>
                    <a:pt x="67487" y="587387"/>
                  </a:lnTo>
                  <a:lnTo>
                    <a:pt x="69342" y="589597"/>
                  </a:lnTo>
                  <a:lnTo>
                    <a:pt x="73621" y="586867"/>
                  </a:lnTo>
                  <a:lnTo>
                    <a:pt x="73494" y="586549"/>
                  </a:lnTo>
                  <a:lnTo>
                    <a:pt x="73177" y="585609"/>
                  </a:lnTo>
                  <a:lnTo>
                    <a:pt x="73050" y="584009"/>
                  </a:lnTo>
                  <a:lnTo>
                    <a:pt x="73025" y="582752"/>
                  </a:lnTo>
                  <a:lnTo>
                    <a:pt x="73558" y="581837"/>
                  </a:lnTo>
                  <a:lnTo>
                    <a:pt x="78994" y="576503"/>
                  </a:lnTo>
                  <a:lnTo>
                    <a:pt x="79082" y="575830"/>
                  </a:lnTo>
                  <a:lnTo>
                    <a:pt x="79286" y="574509"/>
                  </a:lnTo>
                  <a:lnTo>
                    <a:pt x="79857" y="574128"/>
                  </a:lnTo>
                  <a:lnTo>
                    <a:pt x="83197" y="574179"/>
                  </a:lnTo>
                  <a:lnTo>
                    <a:pt x="83756" y="571576"/>
                  </a:lnTo>
                  <a:lnTo>
                    <a:pt x="85331" y="569798"/>
                  </a:lnTo>
                  <a:lnTo>
                    <a:pt x="85585" y="569556"/>
                  </a:lnTo>
                  <a:lnTo>
                    <a:pt x="85890" y="569379"/>
                  </a:lnTo>
                  <a:lnTo>
                    <a:pt x="85902" y="568350"/>
                  </a:lnTo>
                  <a:close/>
                </a:path>
                <a:path w="807720" h="633095">
                  <a:moveTo>
                    <a:pt x="337934" y="265938"/>
                  </a:moveTo>
                  <a:lnTo>
                    <a:pt x="335661" y="265112"/>
                  </a:lnTo>
                  <a:lnTo>
                    <a:pt x="335013" y="267004"/>
                  </a:lnTo>
                  <a:lnTo>
                    <a:pt x="336372" y="267766"/>
                  </a:lnTo>
                  <a:lnTo>
                    <a:pt x="337032" y="266522"/>
                  </a:lnTo>
                  <a:lnTo>
                    <a:pt x="337934" y="265938"/>
                  </a:lnTo>
                  <a:close/>
                </a:path>
                <a:path w="807720" h="633095">
                  <a:moveTo>
                    <a:pt x="343662" y="274675"/>
                  </a:moveTo>
                  <a:lnTo>
                    <a:pt x="343458" y="274548"/>
                  </a:lnTo>
                  <a:lnTo>
                    <a:pt x="343255" y="274408"/>
                  </a:lnTo>
                  <a:lnTo>
                    <a:pt x="343039" y="274269"/>
                  </a:lnTo>
                  <a:lnTo>
                    <a:pt x="342823" y="274269"/>
                  </a:lnTo>
                  <a:lnTo>
                    <a:pt x="343027" y="274408"/>
                  </a:lnTo>
                  <a:lnTo>
                    <a:pt x="343344" y="274548"/>
                  </a:lnTo>
                  <a:lnTo>
                    <a:pt x="343662" y="274675"/>
                  </a:lnTo>
                  <a:close/>
                </a:path>
                <a:path w="807720" h="633095">
                  <a:moveTo>
                    <a:pt x="352056" y="277355"/>
                  </a:moveTo>
                  <a:lnTo>
                    <a:pt x="351980" y="276809"/>
                  </a:lnTo>
                  <a:lnTo>
                    <a:pt x="351624" y="276466"/>
                  </a:lnTo>
                  <a:lnTo>
                    <a:pt x="351028" y="276136"/>
                  </a:lnTo>
                  <a:lnTo>
                    <a:pt x="350659" y="276136"/>
                  </a:lnTo>
                  <a:lnTo>
                    <a:pt x="350316" y="276098"/>
                  </a:lnTo>
                  <a:lnTo>
                    <a:pt x="349986" y="276529"/>
                  </a:lnTo>
                  <a:lnTo>
                    <a:pt x="349427" y="276999"/>
                  </a:lnTo>
                  <a:lnTo>
                    <a:pt x="349719" y="278472"/>
                  </a:lnTo>
                  <a:lnTo>
                    <a:pt x="350672" y="278104"/>
                  </a:lnTo>
                  <a:lnTo>
                    <a:pt x="351383" y="277888"/>
                  </a:lnTo>
                  <a:lnTo>
                    <a:pt x="351663" y="277812"/>
                  </a:lnTo>
                  <a:lnTo>
                    <a:pt x="352056" y="277355"/>
                  </a:lnTo>
                  <a:close/>
                </a:path>
                <a:path w="807720" h="633095">
                  <a:moveTo>
                    <a:pt x="357225" y="486232"/>
                  </a:moveTo>
                  <a:lnTo>
                    <a:pt x="356527" y="483870"/>
                  </a:lnTo>
                  <a:lnTo>
                    <a:pt x="356171" y="484073"/>
                  </a:lnTo>
                  <a:lnTo>
                    <a:pt x="355841" y="484301"/>
                  </a:lnTo>
                  <a:lnTo>
                    <a:pt x="355511" y="484555"/>
                  </a:lnTo>
                  <a:lnTo>
                    <a:pt x="355955" y="485152"/>
                  </a:lnTo>
                  <a:lnTo>
                    <a:pt x="356463" y="485736"/>
                  </a:lnTo>
                  <a:lnTo>
                    <a:pt x="357073" y="486244"/>
                  </a:lnTo>
                  <a:lnTo>
                    <a:pt x="357225" y="486232"/>
                  </a:lnTo>
                  <a:close/>
                </a:path>
                <a:path w="807720" h="633095">
                  <a:moveTo>
                    <a:pt x="385432" y="458190"/>
                  </a:moveTo>
                  <a:lnTo>
                    <a:pt x="385318" y="457530"/>
                  </a:lnTo>
                  <a:lnTo>
                    <a:pt x="385254" y="457200"/>
                  </a:lnTo>
                  <a:lnTo>
                    <a:pt x="385254" y="457847"/>
                  </a:lnTo>
                  <a:lnTo>
                    <a:pt x="385241" y="458177"/>
                  </a:lnTo>
                  <a:lnTo>
                    <a:pt x="385432" y="458190"/>
                  </a:lnTo>
                  <a:close/>
                </a:path>
                <a:path w="807720" h="633095">
                  <a:moveTo>
                    <a:pt x="401891" y="307987"/>
                  </a:moveTo>
                  <a:lnTo>
                    <a:pt x="401104" y="308152"/>
                  </a:lnTo>
                  <a:lnTo>
                    <a:pt x="400519" y="308178"/>
                  </a:lnTo>
                  <a:lnTo>
                    <a:pt x="399630" y="308673"/>
                  </a:lnTo>
                  <a:lnTo>
                    <a:pt x="399300" y="309168"/>
                  </a:lnTo>
                  <a:lnTo>
                    <a:pt x="398983" y="309473"/>
                  </a:lnTo>
                  <a:lnTo>
                    <a:pt x="399872" y="312280"/>
                  </a:lnTo>
                  <a:lnTo>
                    <a:pt x="401650" y="313296"/>
                  </a:lnTo>
                  <a:lnTo>
                    <a:pt x="401739" y="311327"/>
                  </a:lnTo>
                  <a:lnTo>
                    <a:pt x="401434" y="310997"/>
                  </a:lnTo>
                  <a:lnTo>
                    <a:pt x="401142" y="310629"/>
                  </a:lnTo>
                  <a:lnTo>
                    <a:pt x="400850" y="310184"/>
                  </a:lnTo>
                  <a:lnTo>
                    <a:pt x="401256" y="309981"/>
                  </a:lnTo>
                  <a:lnTo>
                    <a:pt x="401574" y="309765"/>
                  </a:lnTo>
                  <a:lnTo>
                    <a:pt x="401815" y="309537"/>
                  </a:lnTo>
                  <a:lnTo>
                    <a:pt x="401891" y="307987"/>
                  </a:lnTo>
                  <a:close/>
                </a:path>
                <a:path w="807720" h="633095">
                  <a:moveTo>
                    <a:pt x="411530" y="290880"/>
                  </a:moveTo>
                  <a:lnTo>
                    <a:pt x="407466" y="291274"/>
                  </a:lnTo>
                  <a:lnTo>
                    <a:pt x="406438" y="289382"/>
                  </a:lnTo>
                  <a:lnTo>
                    <a:pt x="399364" y="296278"/>
                  </a:lnTo>
                  <a:lnTo>
                    <a:pt x="399669" y="296240"/>
                  </a:lnTo>
                  <a:lnTo>
                    <a:pt x="401599" y="295808"/>
                  </a:lnTo>
                  <a:lnTo>
                    <a:pt x="403288" y="296164"/>
                  </a:lnTo>
                  <a:lnTo>
                    <a:pt x="404850" y="296964"/>
                  </a:lnTo>
                  <a:lnTo>
                    <a:pt x="411530" y="290880"/>
                  </a:lnTo>
                  <a:close/>
                </a:path>
                <a:path w="807720" h="633095">
                  <a:moveTo>
                    <a:pt x="412496" y="446620"/>
                  </a:moveTo>
                  <a:lnTo>
                    <a:pt x="412267" y="446417"/>
                  </a:lnTo>
                  <a:lnTo>
                    <a:pt x="412038" y="446074"/>
                  </a:lnTo>
                  <a:lnTo>
                    <a:pt x="411797" y="446049"/>
                  </a:lnTo>
                  <a:lnTo>
                    <a:pt x="411276" y="446011"/>
                  </a:lnTo>
                  <a:lnTo>
                    <a:pt x="410743" y="446125"/>
                  </a:lnTo>
                  <a:lnTo>
                    <a:pt x="410210" y="446163"/>
                  </a:lnTo>
                  <a:lnTo>
                    <a:pt x="410197" y="446595"/>
                  </a:lnTo>
                  <a:lnTo>
                    <a:pt x="410184" y="446811"/>
                  </a:lnTo>
                  <a:lnTo>
                    <a:pt x="410679" y="446938"/>
                  </a:lnTo>
                  <a:lnTo>
                    <a:pt x="411175" y="447154"/>
                  </a:lnTo>
                  <a:lnTo>
                    <a:pt x="411670" y="447167"/>
                  </a:lnTo>
                  <a:lnTo>
                    <a:pt x="411937" y="447167"/>
                  </a:lnTo>
                  <a:lnTo>
                    <a:pt x="412216" y="446824"/>
                  </a:lnTo>
                  <a:lnTo>
                    <a:pt x="412496" y="446620"/>
                  </a:lnTo>
                  <a:close/>
                </a:path>
                <a:path w="807720" h="633095">
                  <a:moveTo>
                    <a:pt x="423481" y="429793"/>
                  </a:moveTo>
                  <a:lnTo>
                    <a:pt x="420128" y="424624"/>
                  </a:lnTo>
                  <a:lnTo>
                    <a:pt x="418477" y="422186"/>
                  </a:lnTo>
                  <a:lnTo>
                    <a:pt x="418160" y="421703"/>
                  </a:lnTo>
                  <a:lnTo>
                    <a:pt x="417893" y="420878"/>
                  </a:lnTo>
                  <a:lnTo>
                    <a:pt x="417017" y="421144"/>
                  </a:lnTo>
                  <a:lnTo>
                    <a:pt x="416636" y="421487"/>
                  </a:lnTo>
                  <a:lnTo>
                    <a:pt x="416864" y="424472"/>
                  </a:lnTo>
                  <a:lnTo>
                    <a:pt x="416623" y="427672"/>
                  </a:lnTo>
                  <a:lnTo>
                    <a:pt x="417906" y="431723"/>
                  </a:lnTo>
                  <a:lnTo>
                    <a:pt x="418071" y="432892"/>
                  </a:lnTo>
                  <a:lnTo>
                    <a:pt x="418096" y="434073"/>
                  </a:lnTo>
                  <a:lnTo>
                    <a:pt x="418731" y="433730"/>
                  </a:lnTo>
                  <a:lnTo>
                    <a:pt x="419328" y="433235"/>
                  </a:lnTo>
                  <a:lnTo>
                    <a:pt x="420560" y="432003"/>
                  </a:lnTo>
                  <a:lnTo>
                    <a:pt x="420827" y="430911"/>
                  </a:lnTo>
                  <a:lnTo>
                    <a:pt x="421906" y="429958"/>
                  </a:lnTo>
                  <a:lnTo>
                    <a:pt x="422567" y="429920"/>
                  </a:lnTo>
                  <a:lnTo>
                    <a:pt x="423481" y="429793"/>
                  </a:lnTo>
                  <a:close/>
                </a:path>
                <a:path w="807720" h="633095">
                  <a:moveTo>
                    <a:pt x="430403" y="333730"/>
                  </a:moveTo>
                  <a:lnTo>
                    <a:pt x="430314" y="333590"/>
                  </a:lnTo>
                  <a:lnTo>
                    <a:pt x="430314" y="333756"/>
                  </a:lnTo>
                  <a:close/>
                </a:path>
                <a:path w="807720" h="633095">
                  <a:moveTo>
                    <a:pt x="431076" y="336473"/>
                  </a:moveTo>
                  <a:lnTo>
                    <a:pt x="430314" y="333756"/>
                  </a:lnTo>
                  <a:lnTo>
                    <a:pt x="429971" y="333806"/>
                  </a:lnTo>
                  <a:lnTo>
                    <a:pt x="429590" y="333794"/>
                  </a:lnTo>
                  <a:lnTo>
                    <a:pt x="429298" y="333971"/>
                  </a:lnTo>
                  <a:lnTo>
                    <a:pt x="428066" y="334645"/>
                  </a:lnTo>
                  <a:lnTo>
                    <a:pt x="427990" y="335280"/>
                  </a:lnTo>
                  <a:lnTo>
                    <a:pt x="429082" y="335927"/>
                  </a:lnTo>
                  <a:lnTo>
                    <a:pt x="429514" y="336194"/>
                  </a:lnTo>
                  <a:lnTo>
                    <a:pt x="430098" y="336219"/>
                  </a:lnTo>
                  <a:lnTo>
                    <a:pt x="431076" y="336473"/>
                  </a:lnTo>
                  <a:close/>
                </a:path>
                <a:path w="807720" h="633095">
                  <a:moveTo>
                    <a:pt x="431253" y="333781"/>
                  </a:moveTo>
                  <a:lnTo>
                    <a:pt x="430961" y="333717"/>
                  </a:lnTo>
                  <a:lnTo>
                    <a:pt x="430669" y="333654"/>
                  </a:lnTo>
                  <a:lnTo>
                    <a:pt x="430377" y="333590"/>
                  </a:lnTo>
                  <a:lnTo>
                    <a:pt x="430618" y="333819"/>
                  </a:lnTo>
                  <a:lnTo>
                    <a:pt x="430847" y="333946"/>
                  </a:lnTo>
                  <a:lnTo>
                    <a:pt x="431076" y="334048"/>
                  </a:lnTo>
                  <a:lnTo>
                    <a:pt x="431190" y="333870"/>
                  </a:lnTo>
                  <a:close/>
                </a:path>
                <a:path w="807720" h="633095">
                  <a:moveTo>
                    <a:pt x="433285" y="408432"/>
                  </a:moveTo>
                  <a:lnTo>
                    <a:pt x="433171" y="407746"/>
                  </a:lnTo>
                  <a:lnTo>
                    <a:pt x="432638" y="407111"/>
                  </a:lnTo>
                  <a:lnTo>
                    <a:pt x="432003" y="407428"/>
                  </a:lnTo>
                  <a:lnTo>
                    <a:pt x="431685" y="407606"/>
                  </a:lnTo>
                  <a:lnTo>
                    <a:pt x="430885" y="406298"/>
                  </a:lnTo>
                  <a:lnTo>
                    <a:pt x="430288" y="406438"/>
                  </a:lnTo>
                  <a:lnTo>
                    <a:pt x="429729" y="406933"/>
                  </a:lnTo>
                  <a:lnTo>
                    <a:pt x="429234" y="407758"/>
                  </a:lnTo>
                  <a:lnTo>
                    <a:pt x="429729" y="408673"/>
                  </a:lnTo>
                  <a:lnTo>
                    <a:pt x="430987" y="410908"/>
                  </a:lnTo>
                  <a:lnTo>
                    <a:pt x="431152" y="409778"/>
                  </a:lnTo>
                  <a:lnTo>
                    <a:pt x="431876" y="409524"/>
                  </a:lnTo>
                  <a:lnTo>
                    <a:pt x="432511" y="409346"/>
                  </a:lnTo>
                  <a:lnTo>
                    <a:pt x="433082" y="409194"/>
                  </a:lnTo>
                  <a:lnTo>
                    <a:pt x="433285" y="408432"/>
                  </a:lnTo>
                  <a:close/>
                </a:path>
                <a:path w="807720" h="633095">
                  <a:moveTo>
                    <a:pt x="435533" y="443052"/>
                  </a:moveTo>
                  <a:lnTo>
                    <a:pt x="435432" y="442912"/>
                  </a:lnTo>
                  <a:lnTo>
                    <a:pt x="435432" y="443052"/>
                  </a:lnTo>
                  <a:close/>
                </a:path>
                <a:path w="807720" h="633095">
                  <a:moveTo>
                    <a:pt x="435686" y="443052"/>
                  </a:moveTo>
                  <a:lnTo>
                    <a:pt x="435444" y="442925"/>
                  </a:lnTo>
                  <a:lnTo>
                    <a:pt x="435533" y="443052"/>
                  </a:lnTo>
                  <a:lnTo>
                    <a:pt x="435686" y="443052"/>
                  </a:lnTo>
                  <a:close/>
                </a:path>
                <a:path w="807720" h="633095">
                  <a:moveTo>
                    <a:pt x="435940" y="451332"/>
                  </a:moveTo>
                  <a:lnTo>
                    <a:pt x="435508" y="450672"/>
                  </a:lnTo>
                  <a:lnTo>
                    <a:pt x="434746" y="449529"/>
                  </a:lnTo>
                  <a:lnTo>
                    <a:pt x="434263" y="448805"/>
                  </a:lnTo>
                  <a:lnTo>
                    <a:pt x="432917" y="449529"/>
                  </a:lnTo>
                  <a:lnTo>
                    <a:pt x="431533" y="449440"/>
                  </a:lnTo>
                  <a:lnTo>
                    <a:pt x="431317" y="449033"/>
                  </a:lnTo>
                  <a:lnTo>
                    <a:pt x="430885" y="448614"/>
                  </a:lnTo>
                  <a:lnTo>
                    <a:pt x="432714" y="447027"/>
                  </a:lnTo>
                  <a:lnTo>
                    <a:pt x="433895" y="446582"/>
                  </a:lnTo>
                  <a:lnTo>
                    <a:pt x="435394" y="446024"/>
                  </a:lnTo>
                  <a:lnTo>
                    <a:pt x="435419" y="443293"/>
                  </a:lnTo>
                  <a:lnTo>
                    <a:pt x="435432" y="443064"/>
                  </a:lnTo>
                  <a:lnTo>
                    <a:pt x="433666" y="443293"/>
                  </a:lnTo>
                  <a:lnTo>
                    <a:pt x="432295" y="442925"/>
                  </a:lnTo>
                  <a:lnTo>
                    <a:pt x="431101" y="442188"/>
                  </a:lnTo>
                  <a:lnTo>
                    <a:pt x="431203" y="442734"/>
                  </a:lnTo>
                  <a:lnTo>
                    <a:pt x="429361" y="445198"/>
                  </a:lnTo>
                  <a:lnTo>
                    <a:pt x="427101" y="446138"/>
                  </a:lnTo>
                  <a:lnTo>
                    <a:pt x="424243" y="446519"/>
                  </a:lnTo>
                  <a:lnTo>
                    <a:pt x="424243" y="454634"/>
                  </a:lnTo>
                  <a:lnTo>
                    <a:pt x="424103" y="454888"/>
                  </a:lnTo>
                  <a:lnTo>
                    <a:pt x="423659" y="454977"/>
                  </a:lnTo>
                  <a:lnTo>
                    <a:pt x="423354" y="455142"/>
                  </a:lnTo>
                  <a:lnTo>
                    <a:pt x="423278" y="454799"/>
                  </a:lnTo>
                  <a:lnTo>
                    <a:pt x="423075" y="454406"/>
                  </a:lnTo>
                  <a:lnTo>
                    <a:pt x="423316" y="453910"/>
                  </a:lnTo>
                  <a:lnTo>
                    <a:pt x="423760" y="453809"/>
                  </a:lnTo>
                  <a:lnTo>
                    <a:pt x="424078" y="453656"/>
                  </a:lnTo>
                  <a:lnTo>
                    <a:pt x="424243" y="454634"/>
                  </a:lnTo>
                  <a:lnTo>
                    <a:pt x="424243" y="446519"/>
                  </a:lnTo>
                  <a:lnTo>
                    <a:pt x="423786" y="446582"/>
                  </a:lnTo>
                  <a:lnTo>
                    <a:pt x="423786" y="450113"/>
                  </a:lnTo>
                  <a:lnTo>
                    <a:pt x="422808" y="450367"/>
                  </a:lnTo>
                  <a:lnTo>
                    <a:pt x="422198" y="450596"/>
                  </a:lnTo>
                  <a:lnTo>
                    <a:pt x="421386" y="450672"/>
                  </a:lnTo>
                  <a:lnTo>
                    <a:pt x="420954" y="449935"/>
                  </a:lnTo>
                  <a:lnTo>
                    <a:pt x="421995" y="448970"/>
                  </a:lnTo>
                  <a:lnTo>
                    <a:pt x="422656" y="448602"/>
                  </a:lnTo>
                  <a:lnTo>
                    <a:pt x="423303" y="449529"/>
                  </a:lnTo>
                  <a:lnTo>
                    <a:pt x="423786" y="450113"/>
                  </a:lnTo>
                  <a:lnTo>
                    <a:pt x="423786" y="446582"/>
                  </a:lnTo>
                  <a:lnTo>
                    <a:pt x="423824" y="445960"/>
                  </a:lnTo>
                  <a:lnTo>
                    <a:pt x="423887" y="445401"/>
                  </a:lnTo>
                  <a:lnTo>
                    <a:pt x="423138" y="445604"/>
                  </a:lnTo>
                  <a:lnTo>
                    <a:pt x="422389" y="445770"/>
                  </a:lnTo>
                  <a:lnTo>
                    <a:pt x="421652" y="445960"/>
                  </a:lnTo>
                  <a:lnTo>
                    <a:pt x="420966" y="443750"/>
                  </a:lnTo>
                  <a:lnTo>
                    <a:pt x="419404" y="443458"/>
                  </a:lnTo>
                  <a:lnTo>
                    <a:pt x="417220" y="443750"/>
                  </a:lnTo>
                  <a:lnTo>
                    <a:pt x="416267" y="448475"/>
                  </a:lnTo>
                  <a:lnTo>
                    <a:pt x="416115" y="448805"/>
                  </a:lnTo>
                  <a:lnTo>
                    <a:pt x="416001" y="450113"/>
                  </a:lnTo>
                  <a:lnTo>
                    <a:pt x="416242" y="452551"/>
                  </a:lnTo>
                  <a:lnTo>
                    <a:pt x="414972" y="454126"/>
                  </a:lnTo>
                  <a:lnTo>
                    <a:pt x="410489" y="456590"/>
                  </a:lnTo>
                  <a:lnTo>
                    <a:pt x="410146" y="456971"/>
                  </a:lnTo>
                  <a:lnTo>
                    <a:pt x="410146" y="458660"/>
                  </a:lnTo>
                  <a:lnTo>
                    <a:pt x="410095" y="459130"/>
                  </a:lnTo>
                  <a:lnTo>
                    <a:pt x="409917" y="459028"/>
                  </a:lnTo>
                  <a:lnTo>
                    <a:pt x="409829" y="458901"/>
                  </a:lnTo>
                  <a:lnTo>
                    <a:pt x="410146" y="458660"/>
                  </a:lnTo>
                  <a:lnTo>
                    <a:pt x="410146" y="456971"/>
                  </a:lnTo>
                  <a:lnTo>
                    <a:pt x="408914" y="458317"/>
                  </a:lnTo>
                  <a:lnTo>
                    <a:pt x="409600" y="462165"/>
                  </a:lnTo>
                  <a:lnTo>
                    <a:pt x="408800" y="463080"/>
                  </a:lnTo>
                  <a:lnTo>
                    <a:pt x="408292" y="464197"/>
                  </a:lnTo>
                  <a:lnTo>
                    <a:pt x="412838" y="464235"/>
                  </a:lnTo>
                  <a:lnTo>
                    <a:pt x="412902" y="464769"/>
                  </a:lnTo>
                  <a:lnTo>
                    <a:pt x="413156" y="465810"/>
                  </a:lnTo>
                  <a:lnTo>
                    <a:pt x="415442" y="463080"/>
                  </a:lnTo>
                  <a:lnTo>
                    <a:pt x="417918" y="460298"/>
                  </a:lnTo>
                  <a:lnTo>
                    <a:pt x="419785" y="459295"/>
                  </a:lnTo>
                  <a:lnTo>
                    <a:pt x="422490" y="460006"/>
                  </a:lnTo>
                  <a:lnTo>
                    <a:pt x="422275" y="461149"/>
                  </a:lnTo>
                  <a:lnTo>
                    <a:pt x="422059" y="462064"/>
                  </a:lnTo>
                  <a:lnTo>
                    <a:pt x="421868" y="463753"/>
                  </a:lnTo>
                  <a:lnTo>
                    <a:pt x="420725" y="464667"/>
                  </a:lnTo>
                  <a:lnTo>
                    <a:pt x="422084" y="465328"/>
                  </a:lnTo>
                  <a:lnTo>
                    <a:pt x="424002" y="463931"/>
                  </a:lnTo>
                  <a:lnTo>
                    <a:pt x="425996" y="462724"/>
                  </a:lnTo>
                  <a:lnTo>
                    <a:pt x="428358" y="460476"/>
                  </a:lnTo>
                  <a:lnTo>
                    <a:pt x="429539" y="459295"/>
                  </a:lnTo>
                  <a:lnTo>
                    <a:pt x="429691" y="459130"/>
                  </a:lnTo>
                  <a:lnTo>
                    <a:pt x="429793" y="458901"/>
                  </a:lnTo>
                  <a:lnTo>
                    <a:pt x="429920" y="458800"/>
                  </a:lnTo>
                  <a:lnTo>
                    <a:pt x="430085" y="458736"/>
                  </a:lnTo>
                  <a:lnTo>
                    <a:pt x="431609" y="457149"/>
                  </a:lnTo>
                  <a:lnTo>
                    <a:pt x="433374" y="455142"/>
                  </a:lnTo>
                  <a:lnTo>
                    <a:pt x="434695" y="453656"/>
                  </a:lnTo>
                  <a:lnTo>
                    <a:pt x="435470" y="452780"/>
                  </a:lnTo>
                  <a:lnTo>
                    <a:pt x="435940" y="451332"/>
                  </a:lnTo>
                  <a:close/>
                </a:path>
                <a:path w="807720" h="633095">
                  <a:moveTo>
                    <a:pt x="436638" y="439597"/>
                  </a:moveTo>
                  <a:lnTo>
                    <a:pt x="433920" y="433133"/>
                  </a:lnTo>
                  <a:lnTo>
                    <a:pt x="432904" y="433197"/>
                  </a:lnTo>
                  <a:lnTo>
                    <a:pt x="432104" y="433133"/>
                  </a:lnTo>
                  <a:lnTo>
                    <a:pt x="428129" y="433882"/>
                  </a:lnTo>
                  <a:lnTo>
                    <a:pt x="425742" y="432777"/>
                  </a:lnTo>
                  <a:lnTo>
                    <a:pt x="423913" y="430403"/>
                  </a:lnTo>
                  <a:lnTo>
                    <a:pt x="422490" y="433527"/>
                  </a:lnTo>
                  <a:lnTo>
                    <a:pt x="419633" y="435102"/>
                  </a:lnTo>
                  <a:lnTo>
                    <a:pt x="417880" y="437426"/>
                  </a:lnTo>
                  <a:lnTo>
                    <a:pt x="417690" y="438746"/>
                  </a:lnTo>
                  <a:lnTo>
                    <a:pt x="420751" y="437489"/>
                  </a:lnTo>
                  <a:lnTo>
                    <a:pt x="420344" y="439293"/>
                  </a:lnTo>
                  <a:lnTo>
                    <a:pt x="420128" y="439775"/>
                  </a:lnTo>
                  <a:lnTo>
                    <a:pt x="421335" y="439597"/>
                  </a:lnTo>
                  <a:lnTo>
                    <a:pt x="423710" y="440169"/>
                  </a:lnTo>
                  <a:lnTo>
                    <a:pt x="423608" y="438137"/>
                  </a:lnTo>
                  <a:lnTo>
                    <a:pt x="423773" y="436118"/>
                  </a:lnTo>
                  <a:lnTo>
                    <a:pt x="425246" y="434098"/>
                  </a:lnTo>
                  <a:lnTo>
                    <a:pt x="426237" y="434200"/>
                  </a:lnTo>
                  <a:lnTo>
                    <a:pt x="427583" y="434047"/>
                  </a:lnTo>
                  <a:lnTo>
                    <a:pt x="429742" y="434924"/>
                  </a:lnTo>
                  <a:lnTo>
                    <a:pt x="430263" y="436029"/>
                  </a:lnTo>
                  <a:lnTo>
                    <a:pt x="430441" y="438340"/>
                  </a:lnTo>
                  <a:lnTo>
                    <a:pt x="430758" y="440270"/>
                  </a:lnTo>
                  <a:lnTo>
                    <a:pt x="436638" y="439597"/>
                  </a:lnTo>
                  <a:close/>
                </a:path>
                <a:path w="807720" h="633095">
                  <a:moveTo>
                    <a:pt x="438518" y="444525"/>
                  </a:moveTo>
                  <a:lnTo>
                    <a:pt x="438111" y="442112"/>
                  </a:lnTo>
                  <a:lnTo>
                    <a:pt x="436740" y="443026"/>
                  </a:lnTo>
                  <a:lnTo>
                    <a:pt x="435686" y="443052"/>
                  </a:lnTo>
                  <a:lnTo>
                    <a:pt x="437426" y="443966"/>
                  </a:lnTo>
                  <a:lnTo>
                    <a:pt x="438518" y="444525"/>
                  </a:lnTo>
                  <a:close/>
                </a:path>
                <a:path w="807720" h="633095">
                  <a:moveTo>
                    <a:pt x="441134" y="422389"/>
                  </a:moveTo>
                  <a:lnTo>
                    <a:pt x="440994" y="422465"/>
                  </a:lnTo>
                  <a:lnTo>
                    <a:pt x="441134" y="422389"/>
                  </a:lnTo>
                  <a:close/>
                </a:path>
                <a:path w="807720" h="633095">
                  <a:moveTo>
                    <a:pt x="442963" y="421652"/>
                  </a:moveTo>
                  <a:lnTo>
                    <a:pt x="441731" y="420395"/>
                  </a:lnTo>
                  <a:lnTo>
                    <a:pt x="441617" y="420560"/>
                  </a:lnTo>
                  <a:lnTo>
                    <a:pt x="441134" y="422389"/>
                  </a:lnTo>
                  <a:lnTo>
                    <a:pt x="441934" y="421982"/>
                  </a:lnTo>
                  <a:lnTo>
                    <a:pt x="442963" y="421652"/>
                  </a:lnTo>
                  <a:close/>
                </a:path>
                <a:path w="807720" h="633095">
                  <a:moveTo>
                    <a:pt x="444258" y="438658"/>
                  </a:moveTo>
                  <a:lnTo>
                    <a:pt x="443268" y="436651"/>
                  </a:lnTo>
                  <a:lnTo>
                    <a:pt x="442290" y="434517"/>
                  </a:lnTo>
                  <a:lnTo>
                    <a:pt x="440702" y="431634"/>
                  </a:lnTo>
                  <a:lnTo>
                    <a:pt x="439966" y="430898"/>
                  </a:lnTo>
                  <a:lnTo>
                    <a:pt x="438835" y="430009"/>
                  </a:lnTo>
                  <a:lnTo>
                    <a:pt x="438035" y="429933"/>
                  </a:lnTo>
                  <a:lnTo>
                    <a:pt x="437172" y="430326"/>
                  </a:lnTo>
                  <a:lnTo>
                    <a:pt x="436664" y="431012"/>
                  </a:lnTo>
                  <a:lnTo>
                    <a:pt x="436854" y="433158"/>
                  </a:lnTo>
                  <a:lnTo>
                    <a:pt x="437108" y="434848"/>
                  </a:lnTo>
                  <a:lnTo>
                    <a:pt x="437337" y="436549"/>
                  </a:lnTo>
                  <a:lnTo>
                    <a:pt x="439318" y="434327"/>
                  </a:lnTo>
                  <a:lnTo>
                    <a:pt x="439445" y="436892"/>
                  </a:lnTo>
                  <a:lnTo>
                    <a:pt x="438873" y="437756"/>
                  </a:lnTo>
                  <a:lnTo>
                    <a:pt x="437502" y="437870"/>
                  </a:lnTo>
                  <a:lnTo>
                    <a:pt x="437603" y="438721"/>
                  </a:lnTo>
                  <a:lnTo>
                    <a:pt x="437400" y="439013"/>
                  </a:lnTo>
                  <a:lnTo>
                    <a:pt x="437134" y="439534"/>
                  </a:lnTo>
                  <a:lnTo>
                    <a:pt x="444233" y="438708"/>
                  </a:lnTo>
                  <a:close/>
                </a:path>
                <a:path w="807720" h="633095">
                  <a:moveTo>
                    <a:pt x="445681" y="456158"/>
                  </a:moveTo>
                  <a:lnTo>
                    <a:pt x="442620" y="455142"/>
                  </a:lnTo>
                  <a:lnTo>
                    <a:pt x="442442" y="455142"/>
                  </a:lnTo>
                  <a:lnTo>
                    <a:pt x="442226" y="452221"/>
                  </a:lnTo>
                  <a:lnTo>
                    <a:pt x="428459" y="461860"/>
                  </a:lnTo>
                  <a:lnTo>
                    <a:pt x="428459" y="468858"/>
                  </a:lnTo>
                  <a:lnTo>
                    <a:pt x="428066" y="468985"/>
                  </a:lnTo>
                  <a:lnTo>
                    <a:pt x="428015" y="468477"/>
                  </a:lnTo>
                  <a:lnTo>
                    <a:pt x="428358" y="468223"/>
                  </a:lnTo>
                  <a:lnTo>
                    <a:pt x="428459" y="468858"/>
                  </a:lnTo>
                  <a:lnTo>
                    <a:pt x="428459" y="461860"/>
                  </a:lnTo>
                  <a:lnTo>
                    <a:pt x="419646" y="468033"/>
                  </a:lnTo>
                  <a:lnTo>
                    <a:pt x="419646" y="473811"/>
                  </a:lnTo>
                  <a:lnTo>
                    <a:pt x="419354" y="474192"/>
                  </a:lnTo>
                  <a:lnTo>
                    <a:pt x="419341" y="473811"/>
                  </a:lnTo>
                  <a:lnTo>
                    <a:pt x="419646" y="473811"/>
                  </a:lnTo>
                  <a:lnTo>
                    <a:pt x="419646" y="468033"/>
                  </a:lnTo>
                  <a:lnTo>
                    <a:pt x="415734" y="470776"/>
                  </a:lnTo>
                  <a:lnTo>
                    <a:pt x="415734" y="490702"/>
                  </a:lnTo>
                  <a:lnTo>
                    <a:pt x="415544" y="491083"/>
                  </a:lnTo>
                  <a:lnTo>
                    <a:pt x="415213" y="490829"/>
                  </a:lnTo>
                  <a:lnTo>
                    <a:pt x="415302" y="490448"/>
                  </a:lnTo>
                  <a:lnTo>
                    <a:pt x="415531" y="490321"/>
                  </a:lnTo>
                  <a:lnTo>
                    <a:pt x="415709" y="490448"/>
                  </a:lnTo>
                  <a:lnTo>
                    <a:pt x="415734" y="490702"/>
                  </a:lnTo>
                  <a:lnTo>
                    <a:pt x="415734" y="470776"/>
                  </a:lnTo>
                  <a:lnTo>
                    <a:pt x="414515" y="471627"/>
                  </a:lnTo>
                  <a:lnTo>
                    <a:pt x="414515" y="494766"/>
                  </a:lnTo>
                  <a:lnTo>
                    <a:pt x="412800" y="495528"/>
                  </a:lnTo>
                  <a:lnTo>
                    <a:pt x="412330" y="497179"/>
                  </a:lnTo>
                  <a:lnTo>
                    <a:pt x="410654" y="496036"/>
                  </a:lnTo>
                  <a:lnTo>
                    <a:pt x="410540" y="495401"/>
                  </a:lnTo>
                  <a:lnTo>
                    <a:pt x="410527" y="494766"/>
                  </a:lnTo>
                  <a:lnTo>
                    <a:pt x="411213" y="493496"/>
                  </a:lnTo>
                  <a:lnTo>
                    <a:pt x="413702" y="492480"/>
                  </a:lnTo>
                  <a:lnTo>
                    <a:pt x="414515" y="494766"/>
                  </a:lnTo>
                  <a:lnTo>
                    <a:pt x="414515" y="471627"/>
                  </a:lnTo>
                  <a:lnTo>
                    <a:pt x="413435" y="472389"/>
                  </a:lnTo>
                  <a:lnTo>
                    <a:pt x="413435" y="487908"/>
                  </a:lnTo>
                  <a:lnTo>
                    <a:pt x="412432" y="489153"/>
                  </a:lnTo>
                  <a:lnTo>
                    <a:pt x="412432" y="492353"/>
                  </a:lnTo>
                  <a:lnTo>
                    <a:pt x="411187" y="493496"/>
                  </a:lnTo>
                  <a:lnTo>
                    <a:pt x="410337" y="491845"/>
                  </a:lnTo>
                  <a:lnTo>
                    <a:pt x="411581" y="490702"/>
                  </a:lnTo>
                  <a:lnTo>
                    <a:pt x="412267" y="489559"/>
                  </a:lnTo>
                  <a:lnTo>
                    <a:pt x="412330" y="491718"/>
                  </a:lnTo>
                  <a:lnTo>
                    <a:pt x="412432" y="492353"/>
                  </a:lnTo>
                  <a:lnTo>
                    <a:pt x="412432" y="489153"/>
                  </a:lnTo>
                  <a:lnTo>
                    <a:pt x="412305" y="489305"/>
                  </a:lnTo>
                  <a:lnTo>
                    <a:pt x="411226" y="488670"/>
                  </a:lnTo>
                  <a:lnTo>
                    <a:pt x="410451" y="488162"/>
                  </a:lnTo>
                  <a:lnTo>
                    <a:pt x="409079" y="487273"/>
                  </a:lnTo>
                  <a:lnTo>
                    <a:pt x="409143" y="486892"/>
                  </a:lnTo>
                  <a:lnTo>
                    <a:pt x="409333" y="485749"/>
                  </a:lnTo>
                  <a:lnTo>
                    <a:pt x="409359" y="485622"/>
                  </a:lnTo>
                  <a:lnTo>
                    <a:pt x="410819" y="486511"/>
                  </a:lnTo>
                  <a:lnTo>
                    <a:pt x="411353" y="485622"/>
                  </a:lnTo>
                  <a:lnTo>
                    <a:pt x="411632" y="487019"/>
                  </a:lnTo>
                  <a:lnTo>
                    <a:pt x="413435" y="487908"/>
                  </a:lnTo>
                  <a:lnTo>
                    <a:pt x="413435" y="472389"/>
                  </a:lnTo>
                  <a:lnTo>
                    <a:pt x="411391" y="473811"/>
                  </a:lnTo>
                  <a:lnTo>
                    <a:pt x="411327" y="476732"/>
                  </a:lnTo>
                  <a:lnTo>
                    <a:pt x="410235" y="477113"/>
                  </a:lnTo>
                  <a:lnTo>
                    <a:pt x="409117" y="476605"/>
                  </a:lnTo>
                  <a:lnTo>
                    <a:pt x="409092" y="476478"/>
                  </a:lnTo>
                  <a:lnTo>
                    <a:pt x="408978" y="475970"/>
                  </a:lnTo>
                  <a:lnTo>
                    <a:pt x="408520" y="473811"/>
                  </a:lnTo>
                  <a:lnTo>
                    <a:pt x="408622" y="472795"/>
                  </a:lnTo>
                  <a:lnTo>
                    <a:pt x="409028" y="471779"/>
                  </a:lnTo>
                  <a:lnTo>
                    <a:pt x="408787" y="471144"/>
                  </a:lnTo>
                  <a:lnTo>
                    <a:pt x="409422" y="470382"/>
                  </a:lnTo>
                  <a:lnTo>
                    <a:pt x="409625" y="470128"/>
                  </a:lnTo>
                  <a:lnTo>
                    <a:pt x="409841" y="469874"/>
                  </a:lnTo>
                  <a:lnTo>
                    <a:pt x="410781" y="468731"/>
                  </a:lnTo>
                  <a:lnTo>
                    <a:pt x="411568" y="467461"/>
                  </a:lnTo>
                  <a:lnTo>
                    <a:pt x="409206" y="466191"/>
                  </a:lnTo>
                  <a:lnTo>
                    <a:pt x="408609" y="469874"/>
                  </a:lnTo>
                  <a:lnTo>
                    <a:pt x="407454" y="469493"/>
                  </a:lnTo>
                  <a:lnTo>
                    <a:pt x="405917" y="468985"/>
                  </a:lnTo>
                  <a:lnTo>
                    <a:pt x="406019" y="468477"/>
                  </a:lnTo>
                  <a:lnTo>
                    <a:pt x="405904" y="467842"/>
                  </a:lnTo>
                  <a:lnTo>
                    <a:pt x="405549" y="467080"/>
                  </a:lnTo>
                  <a:lnTo>
                    <a:pt x="405003" y="466318"/>
                  </a:lnTo>
                  <a:lnTo>
                    <a:pt x="404571" y="466242"/>
                  </a:lnTo>
                  <a:lnTo>
                    <a:pt x="404571" y="503275"/>
                  </a:lnTo>
                  <a:lnTo>
                    <a:pt x="404342" y="504545"/>
                  </a:lnTo>
                  <a:lnTo>
                    <a:pt x="403898" y="504545"/>
                  </a:lnTo>
                  <a:lnTo>
                    <a:pt x="403898" y="511022"/>
                  </a:lnTo>
                  <a:lnTo>
                    <a:pt x="402729" y="512927"/>
                  </a:lnTo>
                  <a:lnTo>
                    <a:pt x="401345" y="512292"/>
                  </a:lnTo>
                  <a:lnTo>
                    <a:pt x="399935" y="511911"/>
                  </a:lnTo>
                  <a:lnTo>
                    <a:pt x="398132" y="511149"/>
                  </a:lnTo>
                  <a:lnTo>
                    <a:pt x="397954" y="511022"/>
                  </a:lnTo>
                  <a:lnTo>
                    <a:pt x="397586" y="510768"/>
                  </a:lnTo>
                  <a:lnTo>
                    <a:pt x="397446" y="510260"/>
                  </a:lnTo>
                  <a:lnTo>
                    <a:pt x="397027" y="508736"/>
                  </a:lnTo>
                  <a:lnTo>
                    <a:pt x="396163" y="508482"/>
                  </a:lnTo>
                  <a:lnTo>
                    <a:pt x="394690" y="509397"/>
                  </a:lnTo>
                  <a:lnTo>
                    <a:pt x="394690" y="513943"/>
                  </a:lnTo>
                  <a:lnTo>
                    <a:pt x="393509" y="514451"/>
                  </a:lnTo>
                  <a:lnTo>
                    <a:pt x="392671" y="515086"/>
                  </a:lnTo>
                  <a:lnTo>
                    <a:pt x="391998" y="514832"/>
                  </a:lnTo>
                  <a:lnTo>
                    <a:pt x="390982" y="514604"/>
                  </a:lnTo>
                  <a:lnTo>
                    <a:pt x="390982" y="519277"/>
                  </a:lnTo>
                  <a:lnTo>
                    <a:pt x="389013" y="518134"/>
                  </a:lnTo>
                  <a:lnTo>
                    <a:pt x="387654" y="517880"/>
                  </a:lnTo>
                  <a:lnTo>
                    <a:pt x="387210" y="516864"/>
                  </a:lnTo>
                  <a:lnTo>
                    <a:pt x="386384" y="515213"/>
                  </a:lnTo>
                  <a:lnTo>
                    <a:pt x="385749" y="512419"/>
                  </a:lnTo>
                  <a:lnTo>
                    <a:pt x="385406" y="511022"/>
                  </a:lnTo>
                  <a:lnTo>
                    <a:pt x="385445" y="510641"/>
                  </a:lnTo>
                  <a:lnTo>
                    <a:pt x="385940" y="510006"/>
                  </a:lnTo>
                  <a:lnTo>
                    <a:pt x="386753" y="509752"/>
                  </a:lnTo>
                  <a:lnTo>
                    <a:pt x="387324" y="510133"/>
                  </a:lnTo>
                  <a:lnTo>
                    <a:pt x="387959" y="510514"/>
                  </a:lnTo>
                  <a:lnTo>
                    <a:pt x="388099" y="510641"/>
                  </a:lnTo>
                  <a:lnTo>
                    <a:pt x="388226" y="511403"/>
                  </a:lnTo>
                  <a:lnTo>
                    <a:pt x="388454" y="513054"/>
                  </a:lnTo>
                  <a:lnTo>
                    <a:pt x="388721" y="514070"/>
                  </a:lnTo>
                  <a:lnTo>
                    <a:pt x="388835" y="514451"/>
                  </a:lnTo>
                  <a:lnTo>
                    <a:pt x="389966" y="517118"/>
                  </a:lnTo>
                  <a:lnTo>
                    <a:pt x="390982" y="519277"/>
                  </a:lnTo>
                  <a:lnTo>
                    <a:pt x="390982" y="514604"/>
                  </a:lnTo>
                  <a:lnTo>
                    <a:pt x="390906" y="513435"/>
                  </a:lnTo>
                  <a:lnTo>
                    <a:pt x="391706" y="511657"/>
                  </a:lnTo>
                  <a:lnTo>
                    <a:pt x="392557" y="511022"/>
                  </a:lnTo>
                  <a:lnTo>
                    <a:pt x="394030" y="511911"/>
                  </a:lnTo>
                  <a:lnTo>
                    <a:pt x="394157" y="512800"/>
                  </a:lnTo>
                  <a:lnTo>
                    <a:pt x="394246" y="513054"/>
                  </a:lnTo>
                  <a:lnTo>
                    <a:pt x="394690" y="513943"/>
                  </a:lnTo>
                  <a:lnTo>
                    <a:pt x="394690" y="509397"/>
                  </a:lnTo>
                  <a:lnTo>
                    <a:pt x="393280" y="510260"/>
                  </a:lnTo>
                  <a:lnTo>
                    <a:pt x="391960" y="509752"/>
                  </a:lnTo>
                  <a:lnTo>
                    <a:pt x="391426" y="509244"/>
                  </a:lnTo>
                  <a:lnTo>
                    <a:pt x="390626" y="508482"/>
                  </a:lnTo>
                  <a:lnTo>
                    <a:pt x="392417" y="507466"/>
                  </a:lnTo>
                  <a:lnTo>
                    <a:pt x="390461" y="505815"/>
                  </a:lnTo>
                  <a:lnTo>
                    <a:pt x="392607" y="502894"/>
                  </a:lnTo>
                  <a:lnTo>
                    <a:pt x="394093" y="500862"/>
                  </a:lnTo>
                  <a:lnTo>
                    <a:pt x="395922" y="503529"/>
                  </a:lnTo>
                  <a:lnTo>
                    <a:pt x="398894" y="504291"/>
                  </a:lnTo>
                  <a:lnTo>
                    <a:pt x="400392" y="507212"/>
                  </a:lnTo>
                  <a:lnTo>
                    <a:pt x="401561" y="507085"/>
                  </a:lnTo>
                  <a:lnTo>
                    <a:pt x="402628" y="507085"/>
                  </a:lnTo>
                  <a:lnTo>
                    <a:pt x="402958" y="508990"/>
                  </a:lnTo>
                  <a:lnTo>
                    <a:pt x="403771" y="510514"/>
                  </a:lnTo>
                  <a:lnTo>
                    <a:pt x="403898" y="511022"/>
                  </a:lnTo>
                  <a:lnTo>
                    <a:pt x="403898" y="504545"/>
                  </a:lnTo>
                  <a:lnTo>
                    <a:pt x="402158" y="504545"/>
                  </a:lnTo>
                  <a:lnTo>
                    <a:pt x="401980" y="504418"/>
                  </a:lnTo>
                  <a:lnTo>
                    <a:pt x="401802" y="504418"/>
                  </a:lnTo>
                  <a:lnTo>
                    <a:pt x="401916" y="503275"/>
                  </a:lnTo>
                  <a:lnTo>
                    <a:pt x="402056" y="502767"/>
                  </a:lnTo>
                  <a:lnTo>
                    <a:pt x="402717" y="502005"/>
                  </a:lnTo>
                  <a:lnTo>
                    <a:pt x="404101" y="502259"/>
                  </a:lnTo>
                  <a:lnTo>
                    <a:pt x="404444" y="502767"/>
                  </a:lnTo>
                  <a:lnTo>
                    <a:pt x="404571" y="503275"/>
                  </a:lnTo>
                  <a:lnTo>
                    <a:pt x="404571" y="466242"/>
                  </a:lnTo>
                  <a:lnTo>
                    <a:pt x="403631" y="466064"/>
                  </a:lnTo>
                  <a:lnTo>
                    <a:pt x="403047" y="466699"/>
                  </a:lnTo>
                  <a:lnTo>
                    <a:pt x="402653" y="468223"/>
                  </a:lnTo>
                  <a:lnTo>
                    <a:pt x="402221" y="468985"/>
                  </a:lnTo>
                  <a:lnTo>
                    <a:pt x="401955" y="469493"/>
                  </a:lnTo>
                  <a:lnTo>
                    <a:pt x="398805" y="468566"/>
                  </a:lnTo>
                  <a:lnTo>
                    <a:pt x="398805" y="476478"/>
                  </a:lnTo>
                  <a:lnTo>
                    <a:pt x="398272" y="476351"/>
                  </a:lnTo>
                  <a:lnTo>
                    <a:pt x="398475" y="475970"/>
                  </a:lnTo>
                  <a:lnTo>
                    <a:pt x="398805" y="476478"/>
                  </a:lnTo>
                  <a:lnTo>
                    <a:pt x="398805" y="468566"/>
                  </a:lnTo>
                  <a:lnTo>
                    <a:pt x="396824" y="467969"/>
                  </a:lnTo>
                  <a:lnTo>
                    <a:pt x="394690" y="464921"/>
                  </a:lnTo>
                  <a:lnTo>
                    <a:pt x="394068" y="464032"/>
                  </a:lnTo>
                  <a:lnTo>
                    <a:pt x="391007" y="460730"/>
                  </a:lnTo>
                  <a:lnTo>
                    <a:pt x="390626" y="460336"/>
                  </a:lnTo>
                  <a:lnTo>
                    <a:pt x="390626" y="488416"/>
                  </a:lnTo>
                  <a:lnTo>
                    <a:pt x="385394" y="492061"/>
                  </a:lnTo>
                  <a:lnTo>
                    <a:pt x="387261" y="488924"/>
                  </a:lnTo>
                  <a:lnTo>
                    <a:pt x="388124" y="488416"/>
                  </a:lnTo>
                  <a:lnTo>
                    <a:pt x="388556" y="488162"/>
                  </a:lnTo>
                  <a:lnTo>
                    <a:pt x="390601" y="488289"/>
                  </a:lnTo>
                  <a:lnTo>
                    <a:pt x="390626" y="488416"/>
                  </a:lnTo>
                  <a:lnTo>
                    <a:pt x="390626" y="460336"/>
                  </a:lnTo>
                  <a:lnTo>
                    <a:pt x="389686" y="459333"/>
                  </a:lnTo>
                  <a:lnTo>
                    <a:pt x="388327" y="459206"/>
                  </a:lnTo>
                  <a:lnTo>
                    <a:pt x="388061" y="459206"/>
                  </a:lnTo>
                  <a:lnTo>
                    <a:pt x="388061" y="483844"/>
                  </a:lnTo>
                  <a:lnTo>
                    <a:pt x="388061" y="484606"/>
                  </a:lnTo>
                  <a:lnTo>
                    <a:pt x="387654" y="484860"/>
                  </a:lnTo>
                  <a:lnTo>
                    <a:pt x="386918" y="484860"/>
                  </a:lnTo>
                  <a:lnTo>
                    <a:pt x="386930" y="484225"/>
                  </a:lnTo>
                  <a:lnTo>
                    <a:pt x="386905" y="484098"/>
                  </a:lnTo>
                  <a:lnTo>
                    <a:pt x="387083" y="483971"/>
                  </a:lnTo>
                  <a:lnTo>
                    <a:pt x="387311" y="483844"/>
                  </a:lnTo>
                  <a:lnTo>
                    <a:pt x="388061" y="483844"/>
                  </a:lnTo>
                  <a:lnTo>
                    <a:pt x="388061" y="459206"/>
                  </a:lnTo>
                  <a:lnTo>
                    <a:pt x="387781" y="459079"/>
                  </a:lnTo>
                  <a:lnTo>
                    <a:pt x="387261" y="459714"/>
                  </a:lnTo>
                  <a:lnTo>
                    <a:pt x="386702" y="459841"/>
                  </a:lnTo>
                  <a:lnTo>
                    <a:pt x="384924" y="460730"/>
                  </a:lnTo>
                  <a:lnTo>
                    <a:pt x="386422" y="458825"/>
                  </a:lnTo>
                  <a:lnTo>
                    <a:pt x="386524" y="458698"/>
                  </a:lnTo>
                  <a:lnTo>
                    <a:pt x="386092" y="458571"/>
                  </a:lnTo>
                  <a:lnTo>
                    <a:pt x="385241" y="458317"/>
                  </a:lnTo>
                  <a:lnTo>
                    <a:pt x="385241" y="458190"/>
                  </a:lnTo>
                  <a:lnTo>
                    <a:pt x="382778" y="458190"/>
                  </a:lnTo>
                  <a:lnTo>
                    <a:pt x="383324" y="455650"/>
                  </a:lnTo>
                  <a:lnTo>
                    <a:pt x="383298" y="455015"/>
                  </a:lnTo>
                  <a:lnTo>
                    <a:pt x="383235" y="454380"/>
                  </a:lnTo>
                  <a:lnTo>
                    <a:pt x="380326" y="453847"/>
                  </a:lnTo>
                  <a:lnTo>
                    <a:pt x="380326" y="464921"/>
                  </a:lnTo>
                  <a:lnTo>
                    <a:pt x="377456" y="470128"/>
                  </a:lnTo>
                  <a:lnTo>
                    <a:pt x="376389" y="469455"/>
                  </a:lnTo>
                  <a:lnTo>
                    <a:pt x="376389" y="485368"/>
                  </a:lnTo>
                  <a:lnTo>
                    <a:pt x="376224" y="485495"/>
                  </a:lnTo>
                  <a:lnTo>
                    <a:pt x="375818" y="485749"/>
                  </a:lnTo>
                  <a:lnTo>
                    <a:pt x="374713" y="485749"/>
                  </a:lnTo>
                  <a:lnTo>
                    <a:pt x="374624" y="484479"/>
                  </a:lnTo>
                  <a:lnTo>
                    <a:pt x="376135" y="484225"/>
                  </a:lnTo>
                  <a:lnTo>
                    <a:pt x="376224" y="484860"/>
                  </a:lnTo>
                  <a:lnTo>
                    <a:pt x="376389" y="485368"/>
                  </a:lnTo>
                  <a:lnTo>
                    <a:pt x="376389" y="469455"/>
                  </a:lnTo>
                  <a:lnTo>
                    <a:pt x="374078" y="467969"/>
                  </a:lnTo>
                  <a:lnTo>
                    <a:pt x="371233" y="470382"/>
                  </a:lnTo>
                  <a:lnTo>
                    <a:pt x="368541" y="467715"/>
                  </a:lnTo>
                  <a:lnTo>
                    <a:pt x="366369" y="465302"/>
                  </a:lnTo>
                  <a:lnTo>
                    <a:pt x="365442" y="462254"/>
                  </a:lnTo>
                  <a:lnTo>
                    <a:pt x="369785" y="458825"/>
                  </a:lnTo>
                  <a:lnTo>
                    <a:pt x="371119" y="459841"/>
                  </a:lnTo>
                  <a:lnTo>
                    <a:pt x="372770" y="460222"/>
                  </a:lnTo>
                  <a:lnTo>
                    <a:pt x="374637" y="460476"/>
                  </a:lnTo>
                  <a:lnTo>
                    <a:pt x="375373" y="461619"/>
                  </a:lnTo>
                  <a:lnTo>
                    <a:pt x="376008" y="463143"/>
                  </a:lnTo>
                  <a:lnTo>
                    <a:pt x="376123" y="464540"/>
                  </a:lnTo>
                  <a:lnTo>
                    <a:pt x="377342" y="465429"/>
                  </a:lnTo>
                  <a:lnTo>
                    <a:pt x="378523" y="465048"/>
                  </a:lnTo>
                  <a:lnTo>
                    <a:pt x="380326" y="464921"/>
                  </a:lnTo>
                  <a:lnTo>
                    <a:pt x="380326" y="453847"/>
                  </a:lnTo>
                  <a:lnTo>
                    <a:pt x="379171" y="453618"/>
                  </a:lnTo>
                  <a:lnTo>
                    <a:pt x="379247" y="453364"/>
                  </a:lnTo>
                  <a:lnTo>
                    <a:pt x="379488" y="452602"/>
                  </a:lnTo>
                  <a:lnTo>
                    <a:pt x="379996" y="451713"/>
                  </a:lnTo>
                  <a:lnTo>
                    <a:pt x="379603" y="450570"/>
                  </a:lnTo>
                  <a:lnTo>
                    <a:pt x="378802" y="449808"/>
                  </a:lnTo>
                  <a:lnTo>
                    <a:pt x="377024" y="449300"/>
                  </a:lnTo>
                  <a:lnTo>
                    <a:pt x="375805" y="449300"/>
                  </a:lnTo>
                  <a:lnTo>
                    <a:pt x="372910" y="448919"/>
                  </a:lnTo>
                  <a:lnTo>
                    <a:pt x="371170" y="448792"/>
                  </a:lnTo>
                  <a:lnTo>
                    <a:pt x="369912" y="447522"/>
                  </a:lnTo>
                  <a:lnTo>
                    <a:pt x="370687" y="442061"/>
                  </a:lnTo>
                  <a:lnTo>
                    <a:pt x="369328" y="437870"/>
                  </a:lnTo>
                  <a:lnTo>
                    <a:pt x="365264" y="432917"/>
                  </a:lnTo>
                  <a:lnTo>
                    <a:pt x="364096" y="432917"/>
                  </a:lnTo>
                  <a:lnTo>
                    <a:pt x="363347" y="434060"/>
                  </a:lnTo>
                  <a:lnTo>
                    <a:pt x="363207" y="433806"/>
                  </a:lnTo>
                  <a:lnTo>
                    <a:pt x="363245" y="434060"/>
                  </a:lnTo>
                  <a:lnTo>
                    <a:pt x="363982" y="439521"/>
                  </a:lnTo>
                  <a:lnTo>
                    <a:pt x="367347" y="443458"/>
                  </a:lnTo>
                  <a:lnTo>
                    <a:pt x="367830" y="445363"/>
                  </a:lnTo>
                  <a:lnTo>
                    <a:pt x="368147" y="447395"/>
                  </a:lnTo>
                  <a:lnTo>
                    <a:pt x="368909" y="448919"/>
                  </a:lnTo>
                  <a:lnTo>
                    <a:pt x="369189" y="450570"/>
                  </a:lnTo>
                  <a:lnTo>
                    <a:pt x="369341" y="453364"/>
                  </a:lnTo>
                  <a:lnTo>
                    <a:pt x="367665" y="452894"/>
                  </a:lnTo>
                  <a:lnTo>
                    <a:pt x="367665" y="456285"/>
                  </a:lnTo>
                  <a:lnTo>
                    <a:pt x="365023" y="458571"/>
                  </a:lnTo>
                  <a:lnTo>
                    <a:pt x="365112" y="457555"/>
                  </a:lnTo>
                  <a:lnTo>
                    <a:pt x="365366" y="456412"/>
                  </a:lnTo>
                  <a:lnTo>
                    <a:pt x="365836" y="455269"/>
                  </a:lnTo>
                  <a:lnTo>
                    <a:pt x="366636" y="455015"/>
                  </a:lnTo>
                  <a:lnTo>
                    <a:pt x="367207" y="455650"/>
                  </a:lnTo>
                  <a:lnTo>
                    <a:pt x="367665" y="456285"/>
                  </a:lnTo>
                  <a:lnTo>
                    <a:pt x="367665" y="452894"/>
                  </a:lnTo>
                  <a:lnTo>
                    <a:pt x="365772" y="452348"/>
                  </a:lnTo>
                  <a:lnTo>
                    <a:pt x="364299" y="451459"/>
                  </a:lnTo>
                  <a:lnTo>
                    <a:pt x="364502" y="452221"/>
                  </a:lnTo>
                  <a:lnTo>
                    <a:pt x="366674" y="452983"/>
                  </a:lnTo>
                  <a:lnTo>
                    <a:pt x="364312" y="456158"/>
                  </a:lnTo>
                  <a:lnTo>
                    <a:pt x="363550" y="456412"/>
                  </a:lnTo>
                  <a:lnTo>
                    <a:pt x="361988" y="456412"/>
                  </a:lnTo>
                  <a:lnTo>
                    <a:pt x="361061" y="458063"/>
                  </a:lnTo>
                  <a:lnTo>
                    <a:pt x="360299" y="459841"/>
                  </a:lnTo>
                  <a:lnTo>
                    <a:pt x="359676" y="462508"/>
                  </a:lnTo>
                  <a:lnTo>
                    <a:pt x="360426" y="463143"/>
                  </a:lnTo>
                  <a:lnTo>
                    <a:pt x="363994" y="464794"/>
                  </a:lnTo>
                  <a:lnTo>
                    <a:pt x="366141" y="465429"/>
                  </a:lnTo>
                  <a:lnTo>
                    <a:pt x="367157" y="467715"/>
                  </a:lnTo>
                  <a:lnTo>
                    <a:pt x="366572" y="468096"/>
                  </a:lnTo>
                  <a:lnTo>
                    <a:pt x="367423" y="468731"/>
                  </a:lnTo>
                  <a:lnTo>
                    <a:pt x="368020" y="469620"/>
                  </a:lnTo>
                  <a:lnTo>
                    <a:pt x="368503" y="470890"/>
                  </a:lnTo>
                  <a:lnTo>
                    <a:pt x="368173" y="471398"/>
                  </a:lnTo>
                  <a:lnTo>
                    <a:pt x="367792" y="471779"/>
                  </a:lnTo>
                  <a:lnTo>
                    <a:pt x="367195" y="473049"/>
                  </a:lnTo>
                  <a:lnTo>
                    <a:pt x="367042" y="473811"/>
                  </a:lnTo>
                  <a:lnTo>
                    <a:pt x="363753" y="479018"/>
                  </a:lnTo>
                  <a:lnTo>
                    <a:pt x="360807" y="479653"/>
                  </a:lnTo>
                  <a:lnTo>
                    <a:pt x="358546" y="481431"/>
                  </a:lnTo>
                  <a:lnTo>
                    <a:pt x="358432" y="482320"/>
                  </a:lnTo>
                  <a:lnTo>
                    <a:pt x="358000" y="482955"/>
                  </a:lnTo>
                  <a:lnTo>
                    <a:pt x="357263" y="483463"/>
                  </a:lnTo>
                  <a:lnTo>
                    <a:pt x="358203" y="483971"/>
                  </a:lnTo>
                  <a:lnTo>
                    <a:pt x="358927" y="484733"/>
                  </a:lnTo>
                  <a:lnTo>
                    <a:pt x="359130" y="485749"/>
                  </a:lnTo>
                  <a:lnTo>
                    <a:pt x="358559" y="486892"/>
                  </a:lnTo>
                  <a:lnTo>
                    <a:pt x="357822" y="486892"/>
                  </a:lnTo>
                  <a:lnTo>
                    <a:pt x="357466" y="486511"/>
                  </a:lnTo>
                  <a:lnTo>
                    <a:pt x="357225" y="486257"/>
                  </a:lnTo>
                  <a:lnTo>
                    <a:pt x="357276" y="486511"/>
                  </a:lnTo>
                  <a:lnTo>
                    <a:pt x="357073" y="486257"/>
                  </a:lnTo>
                  <a:lnTo>
                    <a:pt x="356768" y="487019"/>
                  </a:lnTo>
                  <a:lnTo>
                    <a:pt x="356997" y="487273"/>
                  </a:lnTo>
                  <a:lnTo>
                    <a:pt x="357174" y="487654"/>
                  </a:lnTo>
                  <a:lnTo>
                    <a:pt x="357314" y="488670"/>
                  </a:lnTo>
                  <a:lnTo>
                    <a:pt x="357428" y="488924"/>
                  </a:lnTo>
                  <a:lnTo>
                    <a:pt x="358076" y="489813"/>
                  </a:lnTo>
                  <a:lnTo>
                    <a:pt x="361010" y="489813"/>
                  </a:lnTo>
                  <a:lnTo>
                    <a:pt x="361492" y="492226"/>
                  </a:lnTo>
                  <a:lnTo>
                    <a:pt x="363169" y="493496"/>
                  </a:lnTo>
                  <a:lnTo>
                    <a:pt x="363626" y="493369"/>
                  </a:lnTo>
                  <a:lnTo>
                    <a:pt x="364248" y="493369"/>
                  </a:lnTo>
                  <a:lnTo>
                    <a:pt x="365658" y="489178"/>
                  </a:lnTo>
                  <a:lnTo>
                    <a:pt x="368007" y="488416"/>
                  </a:lnTo>
                  <a:lnTo>
                    <a:pt x="369303" y="489305"/>
                  </a:lnTo>
                  <a:lnTo>
                    <a:pt x="370154" y="490194"/>
                  </a:lnTo>
                  <a:lnTo>
                    <a:pt x="374015" y="491337"/>
                  </a:lnTo>
                  <a:lnTo>
                    <a:pt x="376961" y="491718"/>
                  </a:lnTo>
                  <a:lnTo>
                    <a:pt x="382625" y="493496"/>
                  </a:lnTo>
                  <a:lnTo>
                    <a:pt x="383692" y="493255"/>
                  </a:lnTo>
                  <a:lnTo>
                    <a:pt x="380606" y="495401"/>
                  </a:lnTo>
                  <a:lnTo>
                    <a:pt x="378752" y="496163"/>
                  </a:lnTo>
                  <a:lnTo>
                    <a:pt x="378942" y="496925"/>
                  </a:lnTo>
                  <a:lnTo>
                    <a:pt x="378587" y="497179"/>
                  </a:lnTo>
                  <a:lnTo>
                    <a:pt x="377875" y="497179"/>
                  </a:lnTo>
                  <a:lnTo>
                    <a:pt x="377913" y="496671"/>
                  </a:lnTo>
                  <a:lnTo>
                    <a:pt x="378574" y="496290"/>
                  </a:lnTo>
                  <a:lnTo>
                    <a:pt x="366077" y="501497"/>
                  </a:lnTo>
                  <a:lnTo>
                    <a:pt x="365290" y="503275"/>
                  </a:lnTo>
                  <a:lnTo>
                    <a:pt x="364350" y="505053"/>
                  </a:lnTo>
                  <a:lnTo>
                    <a:pt x="363194" y="506577"/>
                  </a:lnTo>
                  <a:lnTo>
                    <a:pt x="363689" y="506196"/>
                  </a:lnTo>
                  <a:lnTo>
                    <a:pt x="365239" y="504037"/>
                  </a:lnTo>
                  <a:lnTo>
                    <a:pt x="366255" y="503783"/>
                  </a:lnTo>
                  <a:lnTo>
                    <a:pt x="367372" y="504291"/>
                  </a:lnTo>
                  <a:lnTo>
                    <a:pt x="369201" y="504418"/>
                  </a:lnTo>
                  <a:lnTo>
                    <a:pt x="370052" y="503783"/>
                  </a:lnTo>
                  <a:lnTo>
                    <a:pt x="371233" y="502894"/>
                  </a:lnTo>
                  <a:lnTo>
                    <a:pt x="373011" y="504926"/>
                  </a:lnTo>
                  <a:lnTo>
                    <a:pt x="371589" y="506450"/>
                  </a:lnTo>
                  <a:lnTo>
                    <a:pt x="372186" y="508609"/>
                  </a:lnTo>
                  <a:lnTo>
                    <a:pt x="372529" y="509625"/>
                  </a:lnTo>
                  <a:lnTo>
                    <a:pt x="373329" y="509244"/>
                  </a:lnTo>
                  <a:lnTo>
                    <a:pt x="374319" y="509371"/>
                  </a:lnTo>
                  <a:lnTo>
                    <a:pt x="375602" y="510387"/>
                  </a:lnTo>
                  <a:lnTo>
                    <a:pt x="374586" y="510387"/>
                  </a:lnTo>
                  <a:lnTo>
                    <a:pt x="373761" y="510641"/>
                  </a:lnTo>
                  <a:lnTo>
                    <a:pt x="373240" y="511022"/>
                  </a:lnTo>
                  <a:lnTo>
                    <a:pt x="373176" y="511403"/>
                  </a:lnTo>
                  <a:lnTo>
                    <a:pt x="374040" y="513562"/>
                  </a:lnTo>
                  <a:lnTo>
                    <a:pt x="374065" y="513435"/>
                  </a:lnTo>
                  <a:lnTo>
                    <a:pt x="374777" y="513562"/>
                  </a:lnTo>
                  <a:lnTo>
                    <a:pt x="374675" y="513689"/>
                  </a:lnTo>
                  <a:lnTo>
                    <a:pt x="374599" y="513943"/>
                  </a:lnTo>
                  <a:lnTo>
                    <a:pt x="374383" y="514070"/>
                  </a:lnTo>
                  <a:lnTo>
                    <a:pt x="374180" y="513943"/>
                  </a:lnTo>
                  <a:lnTo>
                    <a:pt x="373634" y="514324"/>
                  </a:lnTo>
                  <a:lnTo>
                    <a:pt x="372960" y="514705"/>
                  </a:lnTo>
                  <a:lnTo>
                    <a:pt x="372059" y="515594"/>
                  </a:lnTo>
                  <a:lnTo>
                    <a:pt x="371741" y="515975"/>
                  </a:lnTo>
                  <a:lnTo>
                    <a:pt x="371500" y="516483"/>
                  </a:lnTo>
                  <a:lnTo>
                    <a:pt x="372046" y="516483"/>
                  </a:lnTo>
                  <a:lnTo>
                    <a:pt x="372605" y="519023"/>
                  </a:lnTo>
                  <a:lnTo>
                    <a:pt x="372986" y="518642"/>
                  </a:lnTo>
                  <a:lnTo>
                    <a:pt x="372897" y="517753"/>
                  </a:lnTo>
                  <a:lnTo>
                    <a:pt x="373189" y="517626"/>
                  </a:lnTo>
                  <a:lnTo>
                    <a:pt x="373341" y="517626"/>
                  </a:lnTo>
                  <a:lnTo>
                    <a:pt x="373392" y="518134"/>
                  </a:lnTo>
                  <a:lnTo>
                    <a:pt x="373862" y="517626"/>
                  </a:lnTo>
                  <a:lnTo>
                    <a:pt x="375869" y="515467"/>
                  </a:lnTo>
                  <a:lnTo>
                    <a:pt x="379044" y="514451"/>
                  </a:lnTo>
                  <a:lnTo>
                    <a:pt x="379603" y="514070"/>
                  </a:lnTo>
                  <a:lnTo>
                    <a:pt x="380530" y="513435"/>
                  </a:lnTo>
                  <a:lnTo>
                    <a:pt x="382016" y="512419"/>
                  </a:lnTo>
                  <a:lnTo>
                    <a:pt x="383222" y="514959"/>
                  </a:lnTo>
                  <a:lnTo>
                    <a:pt x="384619" y="517118"/>
                  </a:lnTo>
                  <a:lnTo>
                    <a:pt x="385724" y="521309"/>
                  </a:lnTo>
                  <a:lnTo>
                    <a:pt x="386854" y="519658"/>
                  </a:lnTo>
                  <a:lnTo>
                    <a:pt x="387235" y="520166"/>
                  </a:lnTo>
                  <a:lnTo>
                    <a:pt x="387362" y="520420"/>
                  </a:lnTo>
                  <a:lnTo>
                    <a:pt x="387858" y="523214"/>
                  </a:lnTo>
                  <a:lnTo>
                    <a:pt x="386245" y="524243"/>
                  </a:lnTo>
                  <a:lnTo>
                    <a:pt x="386245" y="530453"/>
                  </a:lnTo>
                  <a:lnTo>
                    <a:pt x="386181" y="530580"/>
                  </a:lnTo>
                  <a:lnTo>
                    <a:pt x="384759" y="530580"/>
                  </a:lnTo>
                  <a:lnTo>
                    <a:pt x="383857" y="530199"/>
                  </a:lnTo>
                  <a:lnTo>
                    <a:pt x="383692" y="529818"/>
                  </a:lnTo>
                  <a:lnTo>
                    <a:pt x="383501" y="529564"/>
                  </a:lnTo>
                  <a:lnTo>
                    <a:pt x="383832" y="529437"/>
                  </a:lnTo>
                  <a:lnTo>
                    <a:pt x="384136" y="529183"/>
                  </a:lnTo>
                  <a:lnTo>
                    <a:pt x="385318" y="529056"/>
                  </a:lnTo>
                  <a:lnTo>
                    <a:pt x="386054" y="529183"/>
                  </a:lnTo>
                  <a:lnTo>
                    <a:pt x="386143" y="529564"/>
                  </a:lnTo>
                  <a:lnTo>
                    <a:pt x="386245" y="530453"/>
                  </a:lnTo>
                  <a:lnTo>
                    <a:pt x="386245" y="524243"/>
                  </a:lnTo>
                  <a:lnTo>
                    <a:pt x="385864" y="524484"/>
                  </a:lnTo>
                  <a:lnTo>
                    <a:pt x="382993" y="526389"/>
                  </a:lnTo>
                  <a:lnTo>
                    <a:pt x="382765" y="526643"/>
                  </a:lnTo>
                  <a:lnTo>
                    <a:pt x="381381" y="523849"/>
                  </a:lnTo>
                  <a:lnTo>
                    <a:pt x="380492" y="525754"/>
                  </a:lnTo>
                  <a:lnTo>
                    <a:pt x="380377" y="526389"/>
                  </a:lnTo>
                  <a:lnTo>
                    <a:pt x="383324" y="529564"/>
                  </a:lnTo>
                  <a:lnTo>
                    <a:pt x="382828" y="529945"/>
                  </a:lnTo>
                  <a:lnTo>
                    <a:pt x="386232" y="532104"/>
                  </a:lnTo>
                  <a:lnTo>
                    <a:pt x="388061" y="530580"/>
                  </a:lnTo>
                  <a:lnTo>
                    <a:pt x="388366" y="530326"/>
                  </a:lnTo>
                  <a:lnTo>
                    <a:pt x="390944" y="532739"/>
                  </a:lnTo>
                  <a:lnTo>
                    <a:pt x="391375" y="536041"/>
                  </a:lnTo>
                  <a:lnTo>
                    <a:pt x="391858" y="537057"/>
                  </a:lnTo>
                  <a:lnTo>
                    <a:pt x="392582" y="537819"/>
                  </a:lnTo>
                  <a:lnTo>
                    <a:pt x="392760" y="537819"/>
                  </a:lnTo>
                  <a:lnTo>
                    <a:pt x="392861" y="538073"/>
                  </a:lnTo>
                  <a:lnTo>
                    <a:pt x="393738" y="538835"/>
                  </a:lnTo>
                  <a:lnTo>
                    <a:pt x="394931" y="539216"/>
                  </a:lnTo>
                  <a:lnTo>
                    <a:pt x="396532" y="539470"/>
                  </a:lnTo>
                  <a:lnTo>
                    <a:pt x="396786" y="539470"/>
                  </a:lnTo>
                  <a:lnTo>
                    <a:pt x="395173" y="538454"/>
                  </a:lnTo>
                  <a:lnTo>
                    <a:pt x="393763" y="537311"/>
                  </a:lnTo>
                  <a:lnTo>
                    <a:pt x="393014" y="535533"/>
                  </a:lnTo>
                  <a:lnTo>
                    <a:pt x="393941" y="534644"/>
                  </a:lnTo>
                  <a:lnTo>
                    <a:pt x="395478" y="537057"/>
                  </a:lnTo>
                  <a:lnTo>
                    <a:pt x="396786" y="539470"/>
                  </a:lnTo>
                  <a:lnTo>
                    <a:pt x="397408" y="538835"/>
                  </a:lnTo>
                  <a:lnTo>
                    <a:pt x="398551" y="537438"/>
                  </a:lnTo>
                  <a:lnTo>
                    <a:pt x="401091" y="538327"/>
                  </a:lnTo>
                  <a:lnTo>
                    <a:pt x="401777" y="537946"/>
                  </a:lnTo>
                  <a:lnTo>
                    <a:pt x="401929" y="537438"/>
                  </a:lnTo>
                  <a:lnTo>
                    <a:pt x="402564" y="535406"/>
                  </a:lnTo>
                  <a:lnTo>
                    <a:pt x="402856" y="534644"/>
                  </a:lnTo>
                  <a:lnTo>
                    <a:pt x="402958" y="534390"/>
                  </a:lnTo>
                  <a:lnTo>
                    <a:pt x="403580" y="533501"/>
                  </a:lnTo>
                  <a:lnTo>
                    <a:pt x="403415" y="531215"/>
                  </a:lnTo>
                  <a:lnTo>
                    <a:pt x="401053" y="530453"/>
                  </a:lnTo>
                  <a:lnTo>
                    <a:pt x="401002" y="530326"/>
                  </a:lnTo>
                  <a:lnTo>
                    <a:pt x="400596" y="529056"/>
                  </a:lnTo>
                  <a:lnTo>
                    <a:pt x="400431" y="528548"/>
                  </a:lnTo>
                  <a:lnTo>
                    <a:pt x="400583" y="528294"/>
                  </a:lnTo>
                  <a:lnTo>
                    <a:pt x="400786" y="527786"/>
                  </a:lnTo>
                  <a:lnTo>
                    <a:pt x="404469" y="527913"/>
                  </a:lnTo>
                  <a:lnTo>
                    <a:pt x="404393" y="527786"/>
                  </a:lnTo>
                  <a:lnTo>
                    <a:pt x="403733" y="526643"/>
                  </a:lnTo>
                  <a:lnTo>
                    <a:pt x="403199" y="525754"/>
                  </a:lnTo>
                  <a:lnTo>
                    <a:pt x="402386" y="524357"/>
                  </a:lnTo>
                  <a:lnTo>
                    <a:pt x="402082" y="523849"/>
                  </a:lnTo>
                  <a:lnTo>
                    <a:pt x="401307" y="524357"/>
                  </a:lnTo>
                  <a:lnTo>
                    <a:pt x="400494" y="524230"/>
                  </a:lnTo>
                  <a:lnTo>
                    <a:pt x="399503" y="523468"/>
                  </a:lnTo>
                  <a:lnTo>
                    <a:pt x="401904" y="523468"/>
                  </a:lnTo>
                  <a:lnTo>
                    <a:pt x="401459" y="522706"/>
                  </a:lnTo>
                  <a:lnTo>
                    <a:pt x="401980" y="521944"/>
                  </a:lnTo>
                  <a:lnTo>
                    <a:pt x="402869" y="520420"/>
                  </a:lnTo>
                  <a:lnTo>
                    <a:pt x="401472" y="520166"/>
                  </a:lnTo>
                  <a:lnTo>
                    <a:pt x="400062" y="520039"/>
                  </a:lnTo>
                  <a:lnTo>
                    <a:pt x="398411" y="520166"/>
                  </a:lnTo>
                  <a:lnTo>
                    <a:pt x="398411" y="525881"/>
                  </a:lnTo>
                  <a:lnTo>
                    <a:pt x="398157" y="526643"/>
                  </a:lnTo>
                  <a:lnTo>
                    <a:pt x="397637" y="526389"/>
                  </a:lnTo>
                  <a:lnTo>
                    <a:pt x="397370" y="526135"/>
                  </a:lnTo>
                  <a:lnTo>
                    <a:pt x="397484" y="525754"/>
                  </a:lnTo>
                  <a:lnTo>
                    <a:pt x="397827" y="525754"/>
                  </a:lnTo>
                  <a:lnTo>
                    <a:pt x="398411" y="525881"/>
                  </a:lnTo>
                  <a:lnTo>
                    <a:pt x="398411" y="520166"/>
                  </a:lnTo>
                  <a:lnTo>
                    <a:pt x="398170" y="519658"/>
                  </a:lnTo>
                  <a:lnTo>
                    <a:pt x="398018" y="519277"/>
                  </a:lnTo>
                  <a:lnTo>
                    <a:pt x="397840" y="518642"/>
                  </a:lnTo>
                  <a:lnTo>
                    <a:pt x="398386" y="518261"/>
                  </a:lnTo>
                  <a:lnTo>
                    <a:pt x="399605" y="518134"/>
                  </a:lnTo>
                  <a:lnTo>
                    <a:pt x="400545" y="518261"/>
                  </a:lnTo>
                  <a:lnTo>
                    <a:pt x="401307" y="518388"/>
                  </a:lnTo>
                  <a:lnTo>
                    <a:pt x="401548" y="518134"/>
                  </a:lnTo>
                  <a:lnTo>
                    <a:pt x="402755" y="516864"/>
                  </a:lnTo>
                  <a:lnTo>
                    <a:pt x="400697" y="516229"/>
                  </a:lnTo>
                  <a:lnTo>
                    <a:pt x="400939" y="515086"/>
                  </a:lnTo>
                  <a:lnTo>
                    <a:pt x="401002" y="514832"/>
                  </a:lnTo>
                  <a:lnTo>
                    <a:pt x="402767" y="513054"/>
                  </a:lnTo>
                  <a:lnTo>
                    <a:pt x="404190" y="513054"/>
                  </a:lnTo>
                  <a:lnTo>
                    <a:pt x="405358" y="513689"/>
                  </a:lnTo>
                  <a:lnTo>
                    <a:pt x="406450" y="514451"/>
                  </a:lnTo>
                  <a:lnTo>
                    <a:pt x="406704" y="513435"/>
                  </a:lnTo>
                  <a:lnTo>
                    <a:pt x="406882" y="513054"/>
                  </a:lnTo>
                  <a:lnTo>
                    <a:pt x="406946" y="512927"/>
                  </a:lnTo>
                  <a:lnTo>
                    <a:pt x="407695" y="511403"/>
                  </a:lnTo>
                  <a:lnTo>
                    <a:pt x="406057" y="510514"/>
                  </a:lnTo>
                  <a:lnTo>
                    <a:pt x="405942" y="507593"/>
                  </a:lnTo>
                  <a:lnTo>
                    <a:pt x="405612" y="507085"/>
                  </a:lnTo>
                  <a:lnTo>
                    <a:pt x="405028" y="506196"/>
                  </a:lnTo>
                  <a:lnTo>
                    <a:pt x="404533" y="504926"/>
                  </a:lnTo>
                  <a:lnTo>
                    <a:pt x="404876" y="504545"/>
                  </a:lnTo>
                  <a:lnTo>
                    <a:pt x="405790" y="503529"/>
                  </a:lnTo>
                  <a:lnTo>
                    <a:pt x="407924" y="504545"/>
                  </a:lnTo>
                  <a:lnTo>
                    <a:pt x="408406" y="503529"/>
                  </a:lnTo>
                  <a:lnTo>
                    <a:pt x="408774" y="502767"/>
                  </a:lnTo>
                  <a:lnTo>
                    <a:pt x="408800" y="502005"/>
                  </a:lnTo>
                  <a:lnTo>
                    <a:pt x="408762" y="501243"/>
                  </a:lnTo>
                  <a:lnTo>
                    <a:pt x="408724" y="500748"/>
                  </a:lnTo>
                  <a:lnTo>
                    <a:pt x="408000" y="501243"/>
                  </a:lnTo>
                  <a:lnTo>
                    <a:pt x="408520" y="500862"/>
                  </a:lnTo>
                  <a:lnTo>
                    <a:pt x="408698" y="500735"/>
                  </a:lnTo>
                  <a:lnTo>
                    <a:pt x="413308" y="502132"/>
                  </a:lnTo>
                  <a:lnTo>
                    <a:pt x="418007" y="501243"/>
                  </a:lnTo>
                  <a:lnTo>
                    <a:pt x="422008" y="501370"/>
                  </a:lnTo>
                  <a:lnTo>
                    <a:pt x="422148" y="501243"/>
                  </a:lnTo>
                  <a:lnTo>
                    <a:pt x="422757" y="500735"/>
                  </a:lnTo>
                  <a:lnTo>
                    <a:pt x="425196" y="498703"/>
                  </a:lnTo>
                  <a:lnTo>
                    <a:pt x="426466" y="497179"/>
                  </a:lnTo>
                  <a:lnTo>
                    <a:pt x="427520" y="495909"/>
                  </a:lnTo>
                  <a:lnTo>
                    <a:pt x="431266" y="492480"/>
                  </a:lnTo>
                  <a:lnTo>
                    <a:pt x="431965" y="491845"/>
                  </a:lnTo>
                  <a:lnTo>
                    <a:pt x="432638" y="491083"/>
                  </a:lnTo>
                  <a:lnTo>
                    <a:pt x="433324" y="490321"/>
                  </a:lnTo>
                  <a:lnTo>
                    <a:pt x="433438" y="490194"/>
                  </a:lnTo>
                  <a:lnTo>
                    <a:pt x="433895" y="489559"/>
                  </a:lnTo>
                  <a:lnTo>
                    <a:pt x="434086" y="489305"/>
                  </a:lnTo>
                  <a:lnTo>
                    <a:pt x="436219" y="486384"/>
                  </a:lnTo>
                  <a:lnTo>
                    <a:pt x="436460" y="485622"/>
                  </a:lnTo>
                  <a:lnTo>
                    <a:pt x="436714" y="484860"/>
                  </a:lnTo>
                  <a:lnTo>
                    <a:pt x="436994" y="483971"/>
                  </a:lnTo>
                  <a:lnTo>
                    <a:pt x="437121" y="483844"/>
                  </a:lnTo>
                  <a:lnTo>
                    <a:pt x="441325" y="479399"/>
                  </a:lnTo>
                  <a:lnTo>
                    <a:pt x="440969" y="477113"/>
                  </a:lnTo>
                  <a:lnTo>
                    <a:pt x="440855" y="476351"/>
                  </a:lnTo>
                  <a:lnTo>
                    <a:pt x="440004" y="472795"/>
                  </a:lnTo>
                  <a:lnTo>
                    <a:pt x="439775" y="472160"/>
                  </a:lnTo>
                  <a:lnTo>
                    <a:pt x="429856" y="476351"/>
                  </a:lnTo>
                  <a:lnTo>
                    <a:pt x="431546" y="474192"/>
                  </a:lnTo>
                  <a:lnTo>
                    <a:pt x="431838" y="473811"/>
                  </a:lnTo>
                  <a:lnTo>
                    <a:pt x="435622" y="468985"/>
                  </a:lnTo>
                  <a:lnTo>
                    <a:pt x="436219" y="468223"/>
                  </a:lnTo>
                  <a:lnTo>
                    <a:pt x="445681" y="456158"/>
                  </a:lnTo>
                  <a:close/>
                </a:path>
                <a:path w="807720" h="633095">
                  <a:moveTo>
                    <a:pt x="484352" y="580771"/>
                  </a:moveTo>
                  <a:lnTo>
                    <a:pt x="483743" y="580047"/>
                  </a:lnTo>
                  <a:lnTo>
                    <a:pt x="483222" y="580110"/>
                  </a:lnTo>
                  <a:lnTo>
                    <a:pt x="482879" y="580288"/>
                  </a:lnTo>
                  <a:lnTo>
                    <a:pt x="482638" y="580542"/>
                  </a:lnTo>
                  <a:lnTo>
                    <a:pt x="482866" y="580986"/>
                  </a:lnTo>
                  <a:lnTo>
                    <a:pt x="483082" y="581456"/>
                  </a:lnTo>
                  <a:lnTo>
                    <a:pt x="483247" y="582015"/>
                  </a:lnTo>
                  <a:lnTo>
                    <a:pt x="483298" y="582168"/>
                  </a:lnTo>
                  <a:lnTo>
                    <a:pt x="483362" y="582307"/>
                  </a:lnTo>
                  <a:lnTo>
                    <a:pt x="483489" y="582180"/>
                  </a:lnTo>
                  <a:lnTo>
                    <a:pt x="483616" y="582015"/>
                  </a:lnTo>
                  <a:lnTo>
                    <a:pt x="484085" y="581317"/>
                  </a:lnTo>
                  <a:lnTo>
                    <a:pt x="484352" y="580771"/>
                  </a:lnTo>
                  <a:close/>
                </a:path>
                <a:path w="807720" h="633095">
                  <a:moveTo>
                    <a:pt x="484809" y="598817"/>
                  </a:moveTo>
                  <a:lnTo>
                    <a:pt x="484708" y="598119"/>
                  </a:lnTo>
                  <a:lnTo>
                    <a:pt x="484517" y="597471"/>
                  </a:lnTo>
                  <a:lnTo>
                    <a:pt x="484251" y="596887"/>
                  </a:lnTo>
                  <a:lnTo>
                    <a:pt x="481609" y="596366"/>
                  </a:lnTo>
                  <a:lnTo>
                    <a:pt x="482092" y="594309"/>
                  </a:lnTo>
                  <a:lnTo>
                    <a:pt x="482130" y="594093"/>
                  </a:lnTo>
                  <a:lnTo>
                    <a:pt x="480199" y="592518"/>
                  </a:lnTo>
                  <a:lnTo>
                    <a:pt x="478942" y="592442"/>
                  </a:lnTo>
                  <a:lnTo>
                    <a:pt x="477672" y="593471"/>
                  </a:lnTo>
                  <a:lnTo>
                    <a:pt x="477469" y="593712"/>
                  </a:lnTo>
                  <a:lnTo>
                    <a:pt x="476059" y="596366"/>
                  </a:lnTo>
                  <a:lnTo>
                    <a:pt x="475145" y="597027"/>
                  </a:lnTo>
                  <a:lnTo>
                    <a:pt x="475145" y="615010"/>
                  </a:lnTo>
                  <a:lnTo>
                    <a:pt x="474179" y="617601"/>
                  </a:lnTo>
                  <a:lnTo>
                    <a:pt x="473697" y="618032"/>
                  </a:lnTo>
                  <a:lnTo>
                    <a:pt x="470509" y="615746"/>
                  </a:lnTo>
                  <a:lnTo>
                    <a:pt x="468426" y="614680"/>
                  </a:lnTo>
                  <a:lnTo>
                    <a:pt x="467461" y="611860"/>
                  </a:lnTo>
                  <a:lnTo>
                    <a:pt x="471093" y="611771"/>
                  </a:lnTo>
                  <a:lnTo>
                    <a:pt x="473049" y="613549"/>
                  </a:lnTo>
                  <a:lnTo>
                    <a:pt x="475145" y="615010"/>
                  </a:lnTo>
                  <a:lnTo>
                    <a:pt x="475145" y="597027"/>
                  </a:lnTo>
                  <a:lnTo>
                    <a:pt x="474472" y="597484"/>
                  </a:lnTo>
                  <a:lnTo>
                    <a:pt x="469036" y="598500"/>
                  </a:lnTo>
                  <a:lnTo>
                    <a:pt x="466242" y="599668"/>
                  </a:lnTo>
                  <a:lnTo>
                    <a:pt x="464108" y="602767"/>
                  </a:lnTo>
                  <a:lnTo>
                    <a:pt x="462089" y="603542"/>
                  </a:lnTo>
                  <a:lnTo>
                    <a:pt x="461721" y="603719"/>
                  </a:lnTo>
                  <a:lnTo>
                    <a:pt x="459536" y="601052"/>
                  </a:lnTo>
                  <a:lnTo>
                    <a:pt x="461454" y="600494"/>
                  </a:lnTo>
                  <a:lnTo>
                    <a:pt x="462978" y="600087"/>
                  </a:lnTo>
                  <a:lnTo>
                    <a:pt x="464654" y="599516"/>
                  </a:lnTo>
                  <a:lnTo>
                    <a:pt x="464807" y="599097"/>
                  </a:lnTo>
                  <a:lnTo>
                    <a:pt x="465099" y="598716"/>
                  </a:lnTo>
                  <a:lnTo>
                    <a:pt x="464832" y="598258"/>
                  </a:lnTo>
                  <a:lnTo>
                    <a:pt x="464604" y="597725"/>
                  </a:lnTo>
                  <a:lnTo>
                    <a:pt x="464032" y="597077"/>
                  </a:lnTo>
                  <a:lnTo>
                    <a:pt x="463765" y="596785"/>
                  </a:lnTo>
                  <a:lnTo>
                    <a:pt x="462813" y="596557"/>
                  </a:lnTo>
                  <a:lnTo>
                    <a:pt x="462864" y="596430"/>
                  </a:lnTo>
                  <a:lnTo>
                    <a:pt x="463194" y="595541"/>
                  </a:lnTo>
                  <a:lnTo>
                    <a:pt x="464439" y="594309"/>
                  </a:lnTo>
                  <a:lnTo>
                    <a:pt x="460870" y="594220"/>
                  </a:lnTo>
                  <a:lnTo>
                    <a:pt x="460463" y="594220"/>
                  </a:lnTo>
                  <a:lnTo>
                    <a:pt x="460044" y="594309"/>
                  </a:lnTo>
                  <a:lnTo>
                    <a:pt x="459689" y="593940"/>
                  </a:lnTo>
                  <a:lnTo>
                    <a:pt x="459752" y="593128"/>
                  </a:lnTo>
                  <a:lnTo>
                    <a:pt x="460121" y="593140"/>
                  </a:lnTo>
                  <a:lnTo>
                    <a:pt x="460578" y="593051"/>
                  </a:lnTo>
                  <a:lnTo>
                    <a:pt x="460984" y="593369"/>
                  </a:lnTo>
                  <a:lnTo>
                    <a:pt x="460870" y="594194"/>
                  </a:lnTo>
                  <a:lnTo>
                    <a:pt x="464553" y="594194"/>
                  </a:lnTo>
                  <a:lnTo>
                    <a:pt x="464439" y="593712"/>
                  </a:lnTo>
                  <a:lnTo>
                    <a:pt x="464070" y="593051"/>
                  </a:lnTo>
                  <a:lnTo>
                    <a:pt x="463994" y="592912"/>
                  </a:lnTo>
                  <a:lnTo>
                    <a:pt x="463677" y="592353"/>
                  </a:lnTo>
                  <a:lnTo>
                    <a:pt x="462330" y="589940"/>
                  </a:lnTo>
                  <a:lnTo>
                    <a:pt x="459600" y="585063"/>
                  </a:lnTo>
                  <a:lnTo>
                    <a:pt x="458431" y="585457"/>
                  </a:lnTo>
                  <a:lnTo>
                    <a:pt x="457098" y="585724"/>
                  </a:lnTo>
                  <a:lnTo>
                    <a:pt x="455828" y="586397"/>
                  </a:lnTo>
                  <a:lnTo>
                    <a:pt x="455599" y="586498"/>
                  </a:lnTo>
                  <a:lnTo>
                    <a:pt x="455612" y="587082"/>
                  </a:lnTo>
                  <a:lnTo>
                    <a:pt x="455371" y="587832"/>
                  </a:lnTo>
                  <a:lnTo>
                    <a:pt x="454787" y="588492"/>
                  </a:lnTo>
                  <a:lnTo>
                    <a:pt x="452412" y="589940"/>
                  </a:lnTo>
                  <a:lnTo>
                    <a:pt x="451726" y="588352"/>
                  </a:lnTo>
                  <a:lnTo>
                    <a:pt x="451027" y="587768"/>
                  </a:lnTo>
                  <a:lnTo>
                    <a:pt x="451027" y="592721"/>
                  </a:lnTo>
                  <a:lnTo>
                    <a:pt x="450811" y="592912"/>
                  </a:lnTo>
                  <a:lnTo>
                    <a:pt x="450672" y="592810"/>
                  </a:lnTo>
                  <a:lnTo>
                    <a:pt x="450761" y="592442"/>
                  </a:lnTo>
                  <a:lnTo>
                    <a:pt x="450938" y="592442"/>
                  </a:lnTo>
                  <a:lnTo>
                    <a:pt x="451027" y="592721"/>
                  </a:lnTo>
                  <a:lnTo>
                    <a:pt x="451027" y="587768"/>
                  </a:lnTo>
                  <a:lnTo>
                    <a:pt x="450215" y="587082"/>
                  </a:lnTo>
                  <a:lnTo>
                    <a:pt x="450049" y="586981"/>
                  </a:lnTo>
                  <a:lnTo>
                    <a:pt x="449211" y="591743"/>
                  </a:lnTo>
                  <a:lnTo>
                    <a:pt x="447548" y="596074"/>
                  </a:lnTo>
                  <a:lnTo>
                    <a:pt x="444309" y="600697"/>
                  </a:lnTo>
                  <a:lnTo>
                    <a:pt x="444271" y="601878"/>
                  </a:lnTo>
                  <a:lnTo>
                    <a:pt x="445477" y="602691"/>
                  </a:lnTo>
                  <a:lnTo>
                    <a:pt x="448919" y="596430"/>
                  </a:lnTo>
                  <a:lnTo>
                    <a:pt x="449935" y="596938"/>
                  </a:lnTo>
                  <a:lnTo>
                    <a:pt x="450735" y="597687"/>
                  </a:lnTo>
                  <a:lnTo>
                    <a:pt x="452285" y="597077"/>
                  </a:lnTo>
                  <a:lnTo>
                    <a:pt x="452970" y="597331"/>
                  </a:lnTo>
                  <a:lnTo>
                    <a:pt x="455155" y="599351"/>
                  </a:lnTo>
                  <a:lnTo>
                    <a:pt x="455815" y="600697"/>
                  </a:lnTo>
                  <a:lnTo>
                    <a:pt x="455879" y="601040"/>
                  </a:lnTo>
                  <a:lnTo>
                    <a:pt x="455764" y="602691"/>
                  </a:lnTo>
                  <a:lnTo>
                    <a:pt x="455574" y="603123"/>
                  </a:lnTo>
                  <a:lnTo>
                    <a:pt x="455307" y="603542"/>
                  </a:lnTo>
                  <a:lnTo>
                    <a:pt x="453148" y="606234"/>
                  </a:lnTo>
                  <a:lnTo>
                    <a:pt x="449389" y="607314"/>
                  </a:lnTo>
                  <a:lnTo>
                    <a:pt x="449567" y="611289"/>
                  </a:lnTo>
                  <a:lnTo>
                    <a:pt x="451256" y="611238"/>
                  </a:lnTo>
                  <a:lnTo>
                    <a:pt x="452894" y="610831"/>
                  </a:lnTo>
                  <a:lnTo>
                    <a:pt x="455434" y="611720"/>
                  </a:lnTo>
                  <a:lnTo>
                    <a:pt x="456323" y="613105"/>
                  </a:lnTo>
                  <a:lnTo>
                    <a:pt x="457517" y="614197"/>
                  </a:lnTo>
                  <a:lnTo>
                    <a:pt x="458076" y="611416"/>
                  </a:lnTo>
                  <a:lnTo>
                    <a:pt x="457187" y="610831"/>
                  </a:lnTo>
                  <a:lnTo>
                    <a:pt x="455752" y="609879"/>
                  </a:lnTo>
                  <a:lnTo>
                    <a:pt x="455879" y="609409"/>
                  </a:lnTo>
                  <a:lnTo>
                    <a:pt x="455993" y="609142"/>
                  </a:lnTo>
                  <a:lnTo>
                    <a:pt x="456120" y="608076"/>
                  </a:lnTo>
                  <a:lnTo>
                    <a:pt x="459282" y="606564"/>
                  </a:lnTo>
                  <a:lnTo>
                    <a:pt x="461937" y="605116"/>
                  </a:lnTo>
                  <a:lnTo>
                    <a:pt x="467309" y="603986"/>
                  </a:lnTo>
                  <a:lnTo>
                    <a:pt x="470077" y="604456"/>
                  </a:lnTo>
                  <a:lnTo>
                    <a:pt x="473075" y="604481"/>
                  </a:lnTo>
                  <a:lnTo>
                    <a:pt x="472986" y="606132"/>
                  </a:lnTo>
                  <a:lnTo>
                    <a:pt x="472617" y="607644"/>
                  </a:lnTo>
                  <a:lnTo>
                    <a:pt x="472211" y="608584"/>
                  </a:lnTo>
                  <a:lnTo>
                    <a:pt x="471919" y="609409"/>
                  </a:lnTo>
                  <a:lnTo>
                    <a:pt x="469569" y="608584"/>
                  </a:lnTo>
                  <a:lnTo>
                    <a:pt x="467334" y="609676"/>
                  </a:lnTo>
                  <a:lnTo>
                    <a:pt x="463880" y="607250"/>
                  </a:lnTo>
                  <a:lnTo>
                    <a:pt x="462724" y="608545"/>
                  </a:lnTo>
                  <a:lnTo>
                    <a:pt x="462610" y="609142"/>
                  </a:lnTo>
                  <a:lnTo>
                    <a:pt x="462546" y="610450"/>
                  </a:lnTo>
                  <a:lnTo>
                    <a:pt x="463143" y="611860"/>
                  </a:lnTo>
                  <a:lnTo>
                    <a:pt x="463842" y="613270"/>
                  </a:lnTo>
                  <a:lnTo>
                    <a:pt x="463956" y="613549"/>
                  </a:lnTo>
                  <a:lnTo>
                    <a:pt x="465429" y="618210"/>
                  </a:lnTo>
                  <a:lnTo>
                    <a:pt x="467169" y="620649"/>
                  </a:lnTo>
                  <a:lnTo>
                    <a:pt x="470446" y="622134"/>
                  </a:lnTo>
                  <a:lnTo>
                    <a:pt x="470471" y="622846"/>
                  </a:lnTo>
                  <a:lnTo>
                    <a:pt x="464553" y="626237"/>
                  </a:lnTo>
                  <a:lnTo>
                    <a:pt x="464718" y="631977"/>
                  </a:lnTo>
                  <a:lnTo>
                    <a:pt x="465658" y="632066"/>
                  </a:lnTo>
                  <a:lnTo>
                    <a:pt x="466585" y="632244"/>
                  </a:lnTo>
                  <a:lnTo>
                    <a:pt x="467512" y="632574"/>
                  </a:lnTo>
                  <a:lnTo>
                    <a:pt x="469404" y="632548"/>
                  </a:lnTo>
                  <a:lnTo>
                    <a:pt x="471843" y="631698"/>
                  </a:lnTo>
                  <a:lnTo>
                    <a:pt x="471424" y="630377"/>
                  </a:lnTo>
                  <a:lnTo>
                    <a:pt x="471652" y="628929"/>
                  </a:lnTo>
                  <a:lnTo>
                    <a:pt x="472871" y="625284"/>
                  </a:lnTo>
                  <a:lnTo>
                    <a:pt x="474014" y="623646"/>
                  </a:lnTo>
                  <a:lnTo>
                    <a:pt x="478434" y="621919"/>
                  </a:lnTo>
                  <a:lnTo>
                    <a:pt x="479691" y="620141"/>
                  </a:lnTo>
                  <a:lnTo>
                    <a:pt x="479653" y="618566"/>
                  </a:lnTo>
                  <a:lnTo>
                    <a:pt x="479590" y="616343"/>
                  </a:lnTo>
                  <a:lnTo>
                    <a:pt x="479590" y="617804"/>
                  </a:lnTo>
                  <a:lnTo>
                    <a:pt x="478193" y="618147"/>
                  </a:lnTo>
                  <a:lnTo>
                    <a:pt x="477342" y="618566"/>
                  </a:lnTo>
                  <a:lnTo>
                    <a:pt x="476199" y="618401"/>
                  </a:lnTo>
                  <a:lnTo>
                    <a:pt x="475996" y="618032"/>
                  </a:lnTo>
                  <a:lnTo>
                    <a:pt x="475767" y="617601"/>
                  </a:lnTo>
                  <a:lnTo>
                    <a:pt x="475716" y="616813"/>
                  </a:lnTo>
                  <a:lnTo>
                    <a:pt x="475932" y="615683"/>
                  </a:lnTo>
                  <a:lnTo>
                    <a:pt x="477024" y="615442"/>
                  </a:lnTo>
                  <a:lnTo>
                    <a:pt x="478472" y="616013"/>
                  </a:lnTo>
                  <a:lnTo>
                    <a:pt x="478790" y="616813"/>
                  </a:lnTo>
                  <a:lnTo>
                    <a:pt x="479590" y="617804"/>
                  </a:lnTo>
                  <a:lnTo>
                    <a:pt x="479590" y="616343"/>
                  </a:lnTo>
                  <a:lnTo>
                    <a:pt x="479564" y="615442"/>
                  </a:lnTo>
                  <a:lnTo>
                    <a:pt x="479856" y="613105"/>
                  </a:lnTo>
                  <a:lnTo>
                    <a:pt x="480047" y="611771"/>
                  </a:lnTo>
                  <a:lnTo>
                    <a:pt x="480148" y="611098"/>
                  </a:lnTo>
                  <a:lnTo>
                    <a:pt x="478358" y="610450"/>
                  </a:lnTo>
                  <a:lnTo>
                    <a:pt x="478472" y="609676"/>
                  </a:lnTo>
                  <a:lnTo>
                    <a:pt x="478497" y="609409"/>
                  </a:lnTo>
                  <a:lnTo>
                    <a:pt x="478815" y="606564"/>
                  </a:lnTo>
                  <a:lnTo>
                    <a:pt x="478790" y="606018"/>
                  </a:lnTo>
                  <a:lnTo>
                    <a:pt x="478358" y="605256"/>
                  </a:lnTo>
                  <a:lnTo>
                    <a:pt x="478091" y="604316"/>
                  </a:lnTo>
                  <a:lnTo>
                    <a:pt x="478891" y="603986"/>
                  </a:lnTo>
                  <a:lnTo>
                    <a:pt x="479475" y="603719"/>
                  </a:lnTo>
                  <a:lnTo>
                    <a:pt x="480098" y="603427"/>
                  </a:lnTo>
                  <a:lnTo>
                    <a:pt x="481063" y="602869"/>
                  </a:lnTo>
                  <a:lnTo>
                    <a:pt x="481037" y="601040"/>
                  </a:lnTo>
                  <a:lnTo>
                    <a:pt x="481304" y="600735"/>
                  </a:lnTo>
                  <a:lnTo>
                    <a:pt x="481520" y="600303"/>
                  </a:lnTo>
                  <a:lnTo>
                    <a:pt x="482053" y="600252"/>
                  </a:lnTo>
                  <a:lnTo>
                    <a:pt x="481914" y="600087"/>
                  </a:lnTo>
                  <a:lnTo>
                    <a:pt x="482955" y="599668"/>
                  </a:lnTo>
                  <a:lnTo>
                    <a:pt x="484809" y="598817"/>
                  </a:lnTo>
                  <a:close/>
                </a:path>
                <a:path w="807720" h="633095">
                  <a:moveTo>
                    <a:pt x="485508" y="577100"/>
                  </a:moveTo>
                  <a:lnTo>
                    <a:pt x="485470" y="576783"/>
                  </a:lnTo>
                  <a:lnTo>
                    <a:pt x="485051" y="576783"/>
                  </a:lnTo>
                  <a:lnTo>
                    <a:pt x="485038" y="577024"/>
                  </a:lnTo>
                  <a:lnTo>
                    <a:pt x="485038" y="577278"/>
                  </a:lnTo>
                  <a:lnTo>
                    <a:pt x="485025" y="577519"/>
                  </a:lnTo>
                  <a:lnTo>
                    <a:pt x="485013" y="577684"/>
                  </a:lnTo>
                  <a:lnTo>
                    <a:pt x="485178" y="577697"/>
                  </a:lnTo>
                  <a:lnTo>
                    <a:pt x="485343" y="577697"/>
                  </a:lnTo>
                  <a:lnTo>
                    <a:pt x="485508" y="577710"/>
                  </a:lnTo>
                  <a:lnTo>
                    <a:pt x="485508" y="577405"/>
                  </a:lnTo>
                  <a:lnTo>
                    <a:pt x="485508" y="577100"/>
                  </a:lnTo>
                  <a:close/>
                </a:path>
                <a:path w="807720" h="633095">
                  <a:moveTo>
                    <a:pt x="488645" y="415836"/>
                  </a:moveTo>
                  <a:lnTo>
                    <a:pt x="488302" y="415925"/>
                  </a:lnTo>
                  <a:lnTo>
                    <a:pt x="487781" y="415899"/>
                  </a:lnTo>
                  <a:lnTo>
                    <a:pt x="488353" y="416560"/>
                  </a:lnTo>
                  <a:lnTo>
                    <a:pt x="488442" y="416318"/>
                  </a:lnTo>
                  <a:lnTo>
                    <a:pt x="488543" y="416077"/>
                  </a:lnTo>
                  <a:lnTo>
                    <a:pt x="488645" y="415836"/>
                  </a:lnTo>
                  <a:close/>
                </a:path>
                <a:path w="807720" h="633095">
                  <a:moveTo>
                    <a:pt x="488988" y="415607"/>
                  </a:moveTo>
                  <a:lnTo>
                    <a:pt x="488848" y="415531"/>
                  </a:lnTo>
                  <a:lnTo>
                    <a:pt x="488683" y="415734"/>
                  </a:lnTo>
                  <a:lnTo>
                    <a:pt x="488823" y="415785"/>
                  </a:lnTo>
                  <a:lnTo>
                    <a:pt x="488937" y="415632"/>
                  </a:lnTo>
                  <a:close/>
                </a:path>
                <a:path w="807720" h="633095">
                  <a:moveTo>
                    <a:pt x="491578" y="415848"/>
                  </a:moveTo>
                  <a:lnTo>
                    <a:pt x="491528" y="415239"/>
                  </a:lnTo>
                  <a:lnTo>
                    <a:pt x="491109" y="414832"/>
                  </a:lnTo>
                  <a:lnTo>
                    <a:pt x="490588" y="414655"/>
                  </a:lnTo>
                  <a:lnTo>
                    <a:pt x="490308" y="414756"/>
                  </a:lnTo>
                  <a:lnTo>
                    <a:pt x="489826" y="414947"/>
                  </a:lnTo>
                  <a:lnTo>
                    <a:pt x="489419" y="415290"/>
                  </a:lnTo>
                  <a:lnTo>
                    <a:pt x="488988" y="415607"/>
                  </a:lnTo>
                  <a:lnTo>
                    <a:pt x="489458" y="415823"/>
                  </a:lnTo>
                  <a:lnTo>
                    <a:pt x="489915" y="416064"/>
                  </a:lnTo>
                  <a:lnTo>
                    <a:pt x="490728" y="416255"/>
                  </a:lnTo>
                  <a:lnTo>
                    <a:pt x="491197" y="416179"/>
                  </a:lnTo>
                  <a:lnTo>
                    <a:pt x="491439" y="415988"/>
                  </a:lnTo>
                  <a:lnTo>
                    <a:pt x="491578" y="415848"/>
                  </a:lnTo>
                  <a:close/>
                </a:path>
                <a:path w="807720" h="633095">
                  <a:moveTo>
                    <a:pt x="491845" y="435889"/>
                  </a:moveTo>
                  <a:lnTo>
                    <a:pt x="491693" y="435597"/>
                  </a:lnTo>
                  <a:lnTo>
                    <a:pt x="491401" y="434987"/>
                  </a:lnTo>
                  <a:lnTo>
                    <a:pt x="491058" y="435089"/>
                  </a:lnTo>
                  <a:lnTo>
                    <a:pt x="490588" y="435102"/>
                  </a:lnTo>
                  <a:lnTo>
                    <a:pt x="490283" y="435546"/>
                  </a:lnTo>
                  <a:lnTo>
                    <a:pt x="490474" y="435991"/>
                  </a:lnTo>
                  <a:lnTo>
                    <a:pt x="490512" y="436333"/>
                  </a:lnTo>
                  <a:lnTo>
                    <a:pt x="491401" y="436054"/>
                  </a:lnTo>
                  <a:lnTo>
                    <a:pt x="491845" y="435889"/>
                  </a:lnTo>
                  <a:close/>
                </a:path>
                <a:path w="807720" h="633095">
                  <a:moveTo>
                    <a:pt x="493661" y="577570"/>
                  </a:moveTo>
                  <a:lnTo>
                    <a:pt x="489140" y="581799"/>
                  </a:lnTo>
                  <a:lnTo>
                    <a:pt x="493534" y="578192"/>
                  </a:lnTo>
                  <a:lnTo>
                    <a:pt x="493572" y="577989"/>
                  </a:lnTo>
                  <a:lnTo>
                    <a:pt x="493610" y="577761"/>
                  </a:lnTo>
                  <a:lnTo>
                    <a:pt x="493661" y="577570"/>
                  </a:lnTo>
                  <a:close/>
                </a:path>
                <a:path w="807720" h="633095">
                  <a:moveTo>
                    <a:pt x="495731" y="443966"/>
                  </a:moveTo>
                  <a:lnTo>
                    <a:pt x="495236" y="443674"/>
                  </a:lnTo>
                  <a:lnTo>
                    <a:pt x="494626" y="443458"/>
                  </a:lnTo>
                  <a:lnTo>
                    <a:pt x="493839" y="443395"/>
                  </a:lnTo>
                  <a:lnTo>
                    <a:pt x="493433" y="444576"/>
                  </a:lnTo>
                  <a:lnTo>
                    <a:pt x="494169" y="444309"/>
                  </a:lnTo>
                  <a:lnTo>
                    <a:pt x="494944" y="444131"/>
                  </a:lnTo>
                  <a:lnTo>
                    <a:pt x="495731" y="443966"/>
                  </a:lnTo>
                  <a:close/>
                </a:path>
                <a:path w="807720" h="633095">
                  <a:moveTo>
                    <a:pt x="497751" y="395008"/>
                  </a:moveTo>
                  <a:lnTo>
                    <a:pt x="497357" y="395287"/>
                  </a:lnTo>
                  <a:lnTo>
                    <a:pt x="497662" y="395503"/>
                  </a:lnTo>
                  <a:lnTo>
                    <a:pt x="497751" y="395008"/>
                  </a:lnTo>
                  <a:close/>
                </a:path>
                <a:path w="807720" h="633095">
                  <a:moveTo>
                    <a:pt x="498424" y="449008"/>
                  </a:moveTo>
                  <a:lnTo>
                    <a:pt x="498259" y="448652"/>
                  </a:lnTo>
                  <a:lnTo>
                    <a:pt x="498119" y="448271"/>
                  </a:lnTo>
                  <a:lnTo>
                    <a:pt x="497979" y="447890"/>
                  </a:lnTo>
                  <a:lnTo>
                    <a:pt x="494690" y="449262"/>
                  </a:lnTo>
                  <a:lnTo>
                    <a:pt x="494944" y="450088"/>
                  </a:lnTo>
                  <a:lnTo>
                    <a:pt x="495147" y="450938"/>
                  </a:lnTo>
                  <a:lnTo>
                    <a:pt x="495566" y="451739"/>
                  </a:lnTo>
                  <a:lnTo>
                    <a:pt x="497535" y="449859"/>
                  </a:lnTo>
                  <a:lnTo>
                    <a:pt x="498424" y="449008"/>
                  </a:lnTo>
                  <a:close/>
                </a:path>
                <a:path w="807720" h="633095">
                  <a:moveTo>
                    <a:pt x="502704" y="569074"/>
                  </a:moveTo>
                  <a:lnTo>
                    <a:pt x="501091" y="570598"/>
                  </a:lnTo>
                  <a:lnTo>
                    <a:pt x="501726" y="570242"/>
                  </a:lnTo>
                  <a:lnTo>
                    <a:pt x="502297" y="569772"/>
                  </a:lnTo>
                  <a:lnTo>
                    <a:pt x="502704" y="569074"/>
                  </a:lnTo>
                  <a:close/>
                </a:path>
                <a:path w="807720" h="633095">
                  <a:moveTo>
                    <a:pt x="506298" y="219544"/>
                  </a:moveTo>
                  <a:lnTo>
                    <a:pt x="506006" y="220040"/>
                  </a:lnTo>
                  <a:lnTo>
                    <a:pt x="505714" y="220637"/>
                  </a:lnTo>
                  <a:lnTo>
                    <a:pt x="505434" y="221386"/>
                  </a:lnTo>
                  <a:lnTo>
                    <a:pt x="505688" y="221449"/>
                  </a:lnTo>
                  <a:lnTo>
                    <a:pt x="506158" y="221564"/>
                  </a:lnTo>
                  <a:lnTo>
                    <a:pt x="506082" y="220865"/>
                  </a:lnTo>
                  <a:lnTo>
                    <a:pt x="506031" y="220167"/>
                  </a:lnTo>
                  <a:lnTo>
                    <a:pt x="506298" y="219544"/>
                  </a:lnTo>
                  <a:close/>
                </a:path>
                <a:path w="807720" h="633095">
                  <a:moveTo>
                    <a:pt x="508304" y="376364"/>
                  </a:moveTo>
                  <a:lnTo>
                    <a:pt x="507580" y="375881"/>
                  </a:lnTo>
                  <a:lnTo>
                    <a:pt x="506768" y="375704"/>
                  </a:lnTo>
                  <a:lnTo>
                    <a:pt x="505523" y="376161"/>
                  </a:lnTo>
                  <a:lnTo>
                    <a:pt x="505180" y="376504"/>
                  </a:lnTo>
                  <a:lnTo>
                    <a:pt x="504977" y="377126"/>
                  </a:lnTo>
                  <a:lnTo>
                    <a:pt x="505002" y="377698"/>
                  </a:lnTo>
                  <a:lnTo>
                    <a:pt x="505206" y="377875"/>
                  </a:lnTo>
                  <a:lnTo>
                    <a:pt x="505587" y="378180"/>
                  </a:lnTo>
                  <a:lnTo>
                    <a:pt x="505955" y="378510"/>
                  </a:lnTo>
                  <a:lnTo>
                    <a:pt x="506336" y="378815"/>
                  </a:lnTo>
                  <a:lnTo>
                    <a:pt x="507403" y="377456"/>
                  </a:lnTo>
                  <a:lnTo>
                    <a:pt x="507720" y="377621"/>
                  </a:lnTo>
                  <a:lnTo>
                    <a:pt x="507974" y="377825"/>
                  </a:lnTo>
                  <a:lnTo>
                    <a:pt x="508177" y="378066"/>
                  </a:lnTo>
                  <a:lnTo>
                    <a:pt x="508203" y="377723"/>
                  </a:lnTo>
                  <a:lnTo>
                    <a:pt x="508228" y="376999"/>
                  </a:lnTo>
                  <a:lnTo>
                    <a:pt x="508241" y="376758"/>
                  </a:lnTo>
                  <a:lnTo>
                    <a:pt x="508266" y="376542"/>
                  </a:lnTo>
                  <a:lnTo>
                    <a:pt x="508304" y="376364"/>
                  </a:lnTo>
                  <a:close/>
                </a:path>
                <a:path w="807720" h="633095">
                  <a:moveTo>
                    <a:pt x="511530" y="289852"/>
                  </a:moveTo>
                  <a:lnTo>
                    <a:pt x="511429" y="289725"/>
                  </a:lnTo>
                  <a:lnTo>
                    <a:pt x="511365" y="289877"/>
                  </a:lnTo>
                  <a:lnTo>
                    <a:pt x="511530" y="289852"/>
                  </a:lnTo>
                  <a:close/>
                </a:path>
                <a:path w="807720" h="633095">
                  <a:moveTo>
                    <a:pt x="517867" y="400342"/>
                  </a:moveTo>
                  <a:lnTo>
                    <a:pt x="517474" y="400100"/>
                  </a:lnTo>
                  <a:lnTo>
                    <a:pt x="517080" y="399872"/>
                  </a:lnTo>
                  <a:lnTo>
                    <a:pt x="516686" y="399643"/>
                  </a:lnTo>
                  <a:lnTo>
                    <a:pt x="515569" y="400608"/>
                  </a:lnTo>
                  <a:lnTo>
                    <a:pt x="515785" y="400850"/>
                  </a:lnTo>
                  <a:lnTo>
                    <a:pt x="515950" y="401078"/>
                  </a:lnTo>
                  <a:lnTo>
                    <a:pt x="516572" y="400837"/>
                  </a:lnTo>
                  <a:lnTo>
                    <a:pt x="517867" y="400342"/>
                  </a:lnTo>
                  <a:close/>
                </a:path>
                <a:path w="807720" h="633095">
                  <a:moveTo>
                    <a:pt x="517956" y="424472"/>
                  </a:moveTo>
                  <a:lnTo>
                    <a:pt x="517867" y="424319"/>
                  </a:lnTo>
                  <a:lnTo>
                    <a:pt x="517702" y="424027"/>
                  </a:lnTo>
                  <a:lnTo>
                    <a:pt x="517182" y="424027"/>
                  </a:lnTo>
                  <a:lnTo>
                    <a:pt x="517436" y="424167"/>
                  </a:lnTo>
                  <a:lnTo>
                    <a:pt x="517702" y="424319"/>
                  </a:lnTo>
                  <a:lnTo>
                    <a:pt x="517956" y="424472"/>
                  </a:lnTo>
                  <a:close/>
                </a:path>
                <a:path w="807720" h="633095">
                  <a:moveTo>
                    <a:pt x="518020" y="443268"/>
                  </a:moveTo>
                  <a:lnTo>
                    <a:pt x="517105" y="440372"/>
                  </a:lnTo>
                  <a:lnTo>
                    <a:pt x="516115" y="438073"/>
                  </a:lnTo>
                  <a:lnTo>
                    <a:pt x="515035" y="435305"/>
                  </a:lnTo>
                  <a:lnTo>
                    <a:pt x="512508" y="436333"/>
                  </a:lnTo>
                  <a:lnTo>
                    <a:pt x="511581" y="437210"/>
                  </a:lnTo>
                  <a:lnTo>
                    <a:pt x="512102" y="438810"/>
                  </a:lnTo>
                  <a:lnTo>
                    <a:pt x="512749" y="440804"/>
                  </a:lnTo>
                  <a:lnTo>
                    <a:pt x="513816" y="442696"/>
                  </a:lnTo>
                  <a:lnTo>
                    <a:pt x="515137" y="444893"/>
                  </a:lnTo>
                  <a:lnTo>
                    <a:pt x="516470" y="444982"/>
                  </a:lnTo>
                  <a:lnTo>
                    <a:pt x="517486" y="444360"/>
                  </a:lnTo>
                  <a:lnTo>
                    <a:pt x="518020" y="443268"/>
                  </a:lnTo>
                  <a:close/>
                </a:path>
                <a:path w="807720" h="633095">
                  <a:moveTo>
                    <a:pt x="522147" y="511848"/>
                  </a:moveTo>
                  <a:lnTo>
                    <a:pt x="522020" y="511848"/>
                  </a:lnTo>
                  <a:lnTo>
                    <a:pt x="521970" y="512051"/>
                  </a:lnTo>
                  <a:lnTo>
                    <a:pt x="522147" y="511848"/>
                  </a:lnTo>
                  <a:close/>
                </a:path>
                <a:path w="807720" h="633095">
                  <a:moveTo>
                    <a:pt x="522312" y="303530"/>
                  </a:moveTo>
                  <a:lnTo>
                    <a:pt x="521563" y="303530"/>
                  </a:lnTo>
                  <a:lnTo>
                    <a:pt x="521817" y="303580"/>
                  </a:lnTo>
                  <a:lnTo>
                    <a:pt x="522058" y="303568"/>
                  </a:lnTo>
                  <a:lnTo>
                    <a:pt x="522312" y="303530"/>
                  </a:lnTo>
                  <a:close/>
                </a:path>
                <a:path w="807720" h="633095">
                  <a:moveTo>
                    <a:pt x="523709" y="298767"/>
                  </a:moveTo>
                  <a:lnTo>
                    <a:pt x="523392" y="298526"/>
                  </a:lnTo>
                  <a:lnTo>
                    <a:pt x="523113" y="298310"/>
                  </a:lnTo>
                  <a:lnTo>
                    <a:pt x="522719" y="298094"/>
                  </a:lnTo>
                  <a:lnTo>
                    <a:pt x="522528" y="298259"/>
                  </a:lnTo>
                  <a:lnTo>
                    <a:pt x="522389" y="298348"/>
                  </a:lnTo>
                  <a:lnTo>
                    <a:pt x="522681" y="298526"/>
                  </a:lnTo>
                  <a:lnTo>
                    <a:pt x="522947" y="298742"/>
                  </a:lnTo>
                  <a:lnTo>
                    <a:pt x="523240" y="298894"/>
                  </a:lnTo>
                  <a:lnTo>
                    <a:pt x="523532" y="298818"/>
                  </a:lnTo>
                  <a:lnTo>
                    <a:pt x="523709" y="298767"/>
                  </a:lnTo>
                  <a:close/>
                </a:path>
                <a:path w="807720" h="633095">
                  <a:moveTo>
                    <a:pt x="524852" y="435737"/>
                  </a:moveTo>
                  <a:lnTo>
                    <a:pt x="524078" y="433857"/>
                  </a:lnTo>
                  <a:lnTo>
                    <a:pt x="521296" y="433717"/>
                  </a:lnTo>
                  <a:lnTo>
                    <a:pt x="522135" y="435051"/>
                  </a:lnTo>
                  <a:lnTo>
                    <a:pt x="523151" y="435876"/>
                  </a:lnTo>
                  <a:lnTo>
                    <a:pt x="524852" y="435737"/>
                  </a:lnTo>
                  <a:close/>
                </a:path>
                <a:path w="807720" h="633095">
                  <a:moveTo>
                    <a:pt x="525526" y="421259"/>
                  </a:moveTo>
                  <a:lnTo>
                    <a:pt x="524725" y="420890"/>
                  </a:lnTo>
                  <a:lnTo>
                    <a:pt x="523862" y="420509"/>
                  </a:lnTo>
                  <a:lnTo>
                    <a:pt x="525526" y="421259"/>
                  </a:lnTo>
                  <a:close/>
                </a:path>
                <a:path w="807720" h="633095">
                  <a:moveTo>
                    <a:pt x="526415" y="421665"/>
                  </a:moveTo>
                  <a:lnTo>
                    <a:pt x="525576" y="421271"/>
                  </a:lnTo>
                  <a:lnTo>
                    <a:pt x="526415" y="421665"/>
                  </a:lnTo>
                  <a:close/>
                </a:path>
                <a:path w="807720" h="633095">
                  <a:moveTo>
                    <a:pt x="526783" y="430809"/>
                  </a:moveTo>
                  <a:lnTo>
                    <a:pt x="526567" y="430491"/>
                  </a:lnTo>
                  <a:lnTo>
                    <a:pt x="526199" y="430466"/>
                  </a:lnTo>
                  <a:lnTo>
                    <a:pt x="525945" y="430568"/>
                  </a:lnTo>
                  <a:lnTo>
                    <a:pt x="525678" y="430631"/>
                  </a:lnTo>
                  <a:lnTo>
                    <a:pt x="525843" y="430885"/>
                  </a:lnTo>
                  <a:lnTo>
                    <a:pt x="526186" y="431406"/>
                  </a:lnTo>
                  <a:lnTo>
                    <a:pt x="526376" y="431215"/>
                  </a:lnTo>
                  <a:lnTo>
                    <a:pt x="526592" y="431063"/>
                  </a:lnTo>
                  <a:lnTo>
                    <a:pt x="526757" y="430847"/>
                  </a:lnTo>
                  <a:close/>
                </a:path>
                <a:path w="807720" h="633095">
                  <a:moveTo>
                    <a:pt x="530047" y="301371"/>
                  </a:moveTo>
                  <a:lnTo>
                    <a:pt x="529526" y="300964"/>
                  </a:lnTo>
                  <a:lnTo>
                    <a:pt x="527189" y="302983"/>
                  </a:lnTo>
                  <a:lnTo>
                    <a:pt x="527316" y="302564"/>
                  </a:lnTo>
                  <a:lnTo>
                    <a:pt x="527723" y="301447"/>
                  </a:lnTo>
                  <a:lnTo>
                    <a:pt x="526135" y="301231"/>
                  </a:lnTo>
                  <a:lnTo>
                    <a:pt x="526097" y="301675"/>
                  </a:lnTo>
                  <a:lnTo>
                    <a:pt x="526199" y="302145"/>
                  </a:lnTo>
                  <a:lnTo>
                    <a:pt x="527138" y="303326"/>
                  </a:lnTo>
                  <a:lnTo>
                    <a:pt x="527989" y="303999"/>
                  </a:lnTo>
                  <a:lnTo>
                    <a:pt x="528891" y="304863"/>
                  </a:lnTo>
                  <a:lnTo>
                    <a:pt x="529869" y="301701"/>
                  </a:lnTo>
                  <a:lnTo>
                    <a:pt x="530047" y="301371"/>
                  </a:lnTo>
                  <a:close/>
                </a:path>
                <a:path w="807720" h="633095">
                  <a:moveTo>
                    <a:pt x="537108" y="446557"/>
                  </a:moveTo>
                  <a:lnTo>
                    <a:pt x="536346" y="442798"/>
                  </a:lnTo>
                  <a:lnTo>
                    <a:pt x="534403" y="440156"/>
                  </a:lnTo>
                  <a:lnTo>
                    <a:pt x="534517" y="436981"/>
                  </a:lnTo>
                  <a:lnTo>
                    <a:pt x="534530" y="436422"/>
                  </a:lnTo>
                  <a:lnTo>
                    <a:pt x="533628" y="435724"/>
                  </a:lnTo>
                  <a:lnTo>
                    <a:pt x="532142" y="434721"/>
                  </a:lnTo>
                  <a:lnTo>
                    <a:pt x="530771" y="434581"/>
                  </a:lnTo>
                  <a:lnTo>
                    <a:pt x="530098" y="437921"/>
                  </a:lnTo>
                  <a:lnTo>
                    <a:pt x="528180" y="437857"/>
                  </a:lnTo>
                  <a:lnTo>
                    <a:pt x="526326" y="438759"/>
                  </a:lnTo>
                  <a:lnTo>
                    <a:pt x="529564" y="442125"/>
                  </a:lnTo>
                  <a:lnTo>
                    <a:pt x="533019" y="444093"/>
                  </a:lnTo>
                  <a:lnTo>
                    <a:pt x="537108" y="446557"/>
                  </a:lnTo>
                  <a:close/>
                </a:path>
                <a:path w="807720" h="633095">
                  <a:moveTo>
                    <a:pt x="538962" y="419468"/>
                  </a:moveTo>
                  <a:lnTo>
                    <a:pt x="538873" y="417880"/>
                  </a:lnTo>
                  <a:lnTo>
                    <a:pt x="538797" y="416941"/>
                  </a:lnTo>
                  <a:lnTo>
                    <a:pt x="538467" y="415455"/>
                  </a:lnTo>
                  <a:lnTo>
                    <a:pt x="537832" y="414324"/>
                  </a:lnTo>
                  <a:lnTo>
                    <a:pt x="536714" y="417156"/>
                  </a:lnTo>
                  <a:lnTo>
                    <a:pt x="535203" y="421246"/>
                  </a:lnTo>
                  <a:lnTo>
                    <a:pt x="534047" y="418109"/>
                  </a:lnTo>
                  <a:lnTo>
                    <a:pt x="534060" y="417880"/>
                  </a:lnTo>
                  <a:lnTo>
                    <a:pt x="534276" y="416966"/>
                  </a:lnTo>
                  <a:lnTo>
                    <a:pt x="534352" y="416674"/>
                  </a:lnTo>
                  <a:lnTo>
                    <a:pt x="534619" y="415620"/>
                  </a:lnTo>
                  <a:lnTo>
                    <a:pt x="534708" y="415239"/>
                  </a:lnTo>
                  <a:lnTo>
                    <a:pt x="534200" y="413080"/>
                  </a:lnTo>
                  <a:lnTo>
                    <a:pt x="534492" y="412724"/>
                  </a:lnTo>
                  <a:lnTo>
                    <a:pt x="532726" y="412737"/>
                  </a:lnTo>
                  <a:lnTo>
                    <a:pt x="531291" y="413524"/>
                  </a:lnTo>
                  <a:lnTo>
                    <a:pt x="530034" y="415620"/>
                  </a:lnTo>
                  <a:lnTo>
                    <a:pt x="529310" y="415480"/>
                  </a:lnTo>
                  <a:lnTo>
                    <a:pt x="529170" y="415455"/>
                  </a:lnTo>
                  <a:lnTo>
                    <a:pt x="528574" y="415480"/>
                  </a:lnTo>
                  <a:lnTo>
                    <a:pt x="528447" y="413080"/>
                  </a:lnTo>
                  <a:lnTo>
                    <a:pt x="528294" y="412292"/>
                  </a:lnTo>
                  <a:lnTo>
                    <a:pt x="528358" y="411975"/>
                  </a:lnTo>
                  <a:lnTo>
                    <a:pt x="529120" y="409511"/>
                  </a:lnTo>
                  <a:lnTo>
                    <a:pt x="530288" y="408432"/>
                  </a:lnTo>
                  <a:lnTo>
                    <a:pt x="531152" y="407225"/>
                  </a:lnTo>
                  <a:lnTo>
                    <a:pt x="529564" y="405041"/>
                  </a:lnTo>
                  <a:lnTo>
                    <a:pt x="526199" y="404888"/>
                  </a:lnTo>
                  <a:lnTo>
                    <a:pt x="525881" y="401904"/>
                  </a:lnTo>
                  <a:lnTo>
                    <a:pt x="526757" y="401116"/>
                  </a:lnTo>
                  <a:lnTo>
                    <a:pt x="527761" y="400443"/>
                  </a:lnTo>
                  <a:lnTo>
                    <a:pt x="528739" y="399097"/>
                  </a:lnTo>
                  <a:lnTo>
                    <a:pt x="529082" y="398373"/>
                  </a:lnTo>
                  <a:lnTo>
                    <a:pt x="529183" y="398106"/>
                  </a:lnTo>
                  <a:lnTo>
                    <a:pt x="528294" y="398373"/>
                  </a:lnTo>
                  <a:lnTo>
                    <a:pt x="527100" y="397954"/>
                  </a:lnTo>
                  <a:lnTo>
                    <a:pt x="526148" y="395897"/>
                  </a:lnTo>
                  <a:lnTo>
                    <a:pt x="525602" y="394550"/>
                  </a:lnTo>
                  <a:lnTo>
                    <a:pt x="525627" y="392785"/>
                  </a:lnTo>
                  <a:lnTo>
                    <a:pt x="525830" y="391807"/>
                  </a:lnTo>
                  <a:lnTo>
                    <a:pt x="525360" y="392214"/>
                  </a:lnTo>
                  <a:lnTo>
                    <a:pt x="525360" y="412064"/>
                  </a:lnTo>
                  <a:lnTo>
                    <a:pt x="525145" y="412292"/>
                  </a:lnTo>
                  <a:lnTo>
                    <a:pt x="524929" y="411975"/>
                  </a:lnTo>
                  <a:lnTo>
                    <a:pt x="525360" y="412064"/>
                  </a:lnTo>
                  <a:lnTo>
                    <a:pt x="525360" y="392214"/>
                  </a:lnTo>
                  <a:lnTo>
                    <a:pt x="524687" y="392785"/>
                  </a:lnTo>
                  <a:lnTo>
                    <a:pt x="524548" y="392899"/>
                  </a:lnTo>
                  <a:lnTo>
                    <a:pt x="521030" y="395909"/>
                  </a:lnTo>
                  <a:lnTo>
                    <a:pt x="522363" y="398081"/>
                  </a:lnTo>
                  <a:lnTo>
                    <a:pt x="524395" y="398729"/>
                  </a:lnTo>
                  <a:lnTo>
                    <a:pt x="524433" y="399097"/>
                  </a:lnTo>
                  <a:lnTo>
                    <a:pt x="525018" y="401523"/>
                  </a:lnTo>
                  <a:lnTo>
                    <a:pt x="524306" y="401942"/>
                  </a:lnTo>
                  <a:lnTo>
                    <a:pt x="523595" y="402234"/>
                  </a:lnTo>
                  <a:lnTo>
                    <a:pt x="522884" y="402361"/>
                  </a:lnTo>
                  <a:lnTo>
                    <a:pt x="522528" y="403212"/>
                  </a:lnTo>
                  <a:lnTo>
                    <a:pt x="522198" y="404101"/>
                  </a:lnTo>
                  <a:lnTo>
                    <a:pt x="523925" y="407619"/>
                  </a:lnTo>
                  <a:lnTo>
                    <a:pt x="520255" y="407809"/>
                  </a:lnTo>
                  <a:lnTo>
                    <a:pt x="520255" y="410349"/>
                  </a:lnTo>
                  <a:lnTo>
                    <a:pt x="519849" y="410845"/>
                  </a:lnTo>
                  <a:lnTo>
                    <a:pt x="519582" y="411429"/>
                  </a:lnTo>
                  <a:lnTo>
                    <a:pt x="521322" y="412826"/>
                  </a:lnTo>
                  <a:lnTo>
                    <a:pt x="523240" y="414020"/>
                  </a:lnTo>
                  <a:lnTo>
                    <a:pt x="523176" y="416509"/>
                  </a:lnTo>
                  <a:lnTo>
                    <a:pt x="522973" y="416534"/>
                  </a:lnTo>
                  <a:lnTo>
                    <a:pt x="522681" y="416674"/>
                  </a:lnTo>
                  <a:lnTo>
                    <a:pt x="521665" y="415645"/>
                  </a:lnTo>
                  <a:lnTo>
                    <a:pt x="518617" y="412470"/>
                  </a:lnTo>
                  <a:lnTo>
                    <a:pt x="514629" y="411962"/>
                  </a:lnTo>
                  <a:lnTo>
                    <a:pt x="510997" y="413600"/>
                  </a:lnTo>
                  <a:lnTo>
                    <a:pt x="506793" y="414147"/>
                  </a:lnTo>
                  <a:lnTo>
                    <a:pt x="508584" y="419671"/>
                  </a:lnTo>
                  <a:lnTo>
                    <a:pt x="510476" y="420331"/>
                  </a:lnTo>
                  <a:lnTo>
                    <a:pt x="512318" y="420471"/>
                  </a:lnTo>
                  <a:lnTo>
                    <a:pt x="514108" y="420649"/>
                  </a:lnTo>
                  <a:lnTo>
                    <a:pt x="514527" y="419379"/>
                  </a:lnTo>
                  <a:lnTo>
                    <a:pt x="515353" y="417156"/>
                  </a:lnTo>
                  <a:lnTo>
                    <a:pt x="518731" y="415645"/>
                  </a:lnTo>
                  <a:lnTo>
                    <a:pt x="518807" y="416039"/>
                  </a:lnTo>
                  <a:lnTo>
                    <a:pt x="519366" y="418109"/>
                  </a:lnTo>
                  <a:lnTo>
                    <a:pt x="518769" y="419671"/>
                  </a:lnTo>
                  <a:lnTo>
                    <a:pt x="517804" y="421246"/>
                  </a:lnTo>
                  <a:lnTo>
                    <a:pt x="519696" y="421652"/>
                  </a:lnTo>
                  <a:lnTo>
                    <a:pt x="521169" y="421576"/>
                  </a:lnTo>
                  <a:lnTo>
                    <a:pt x="522643" y="419887"/>
                  </a:lnTo>
                  <a:lnTo>
                    <a:pt x="523303" y="420293"/>
                  </a:lnTo>
                  <a:lnTo>
                    <a:pt x="523760" y="420471"/>
                  </a:lnTo>
                  <a:lnTo>
                    <a:pt x="524471" y="419887"/>
                  </a:lnTo>
                  <a:lnTo>
                    <a:pt x="525919" y="418693"/>
                  </a:lnTo>
                  <a:lnTo>
                    <a:pt x="527519" y="418693"/>
                  </a:lnTo>
                  <a:lnTo>
                    <a:pt x="527418" y="417880"/>
                  </a:lnTo>
                  <a:lnTo>
                    <a:pt x="530517" y="416966"/>
                  </a:lnTo>
                  <a:lnTo>
                    <a:pt x="530923" y="418680"/>
                  </a:lnTo>
                  <a:lnTo>
                    <a:pt x="532511" y="418680"/>
                  </a:lnTo>
                  <a:lnTo>
                    <a:pt x="533298" y="419887"/>
                  </a:lnTo>
                  <a:lnTo>
                    <a:pt x="533730" y="420649"/>
                  </a:lnTo>
                  <a:lnTo>
                    <a:pt x="533908" y="421157"/>
                  </a:lnTo>
                  <a:lnTo>
                    <a:pt x="535216" y="422706"/>
                  </a:lnTo>
                  <a:lnTo>
                    <a:pt x="537083" y="422770"/>
                  </a:lnTo>
                  <a:lnTo>
                    <a:pt x="538035" y="421246"/>
                  </a:lnTo>
                  <a:lnTo>
                    <a:pt x="538416" y="420649"/>
                  </a:lnTo>
                  <a:lnTo>
                    <a:pt x="538962" y="419468"/>
                  </a:lnTo>
                  <a:close/>
                </a:path>
                <a:path w="807720" h="633095">
                  <a:moveTo>
                    <a:pt x="618159" y="146431"/>
                  </a:moveTo>
                  <a:close/>
                </a:path>
                <a:path w="807720" h="633095">
                  <a:moveTo>
                    <a:pt x="618312" y="475932"/>
                  </a:moveTo>
                  <a:lnTo>
                    <a:pt x="614210" y="471030"/>
                  </a:lnTo>
                  <a:lnTo>
                    <a:pt x="614057" y="471043"/>
                  </a:lnTo>
                  <a:lnTo>
                    <a:pt x="613918" y="471068"/>
                  </a:lnTo>
                  <a:lnTo>
                    <a:pt x="612305" y="471017"/>
                  </a:lnTo>
                  <a:lnTo>
                    <a:pt x="611847" y="472338"/>
                  </a:lnTo>
                  <a:lnTo>
                    <a:pt x="613524" y="474522"/>
                  </a:lnTo>
                  <a:lnTo>
                    <a:pt x="614502" y="475475"/>
                  </a:lnTo>
                  <a:lnTo>
                    <a:pt x="615442" y="476504"/>
                  </a:lnTo>
                  <a:lnTo>
                    <a:pt x="618312" y="475932"/>
                  </a:lnTo>
                  <a:close/>
                </a:path>
                <a:path w="807720" h="633095">
                  <a:moveTo>
                    <a:pt x="623316" y="463562"/>
                  </a:moveTo>
                  <a:lnTo>
                    <a:pt x="621626" y="462991"/>
                  </a:lnTo>
                  <a:lnTo>
                    <a:pt x="620890" y="461835"/>
                  </a:lnTo>
                  <a:lnTo>
                    <a:pt x="621207" y="460006"/>
                  </a:lnTo>
                  <a:lnTo>
                    <a:pt x="619975" y="459765"/>
                  </a:lnTo>
                  <a:lnTo>
                    <a:pt x="618934" y="459994"/>
                  </a:lnTo>
                  <a:lnTo>
                    <a:pt x="618223" y="461137"/>
                  </a:lnTo>
                  <a:lnTo>
                    <a:pt x="618426" y="461454"/>
                  </a:lnTo>
                  <a:lnTo>
                    <a:pt x="618629" y="461759"/>
                  </a:lnTo>
                  <a:lnTo>
                    <a:pt x="618858" y="462038"/>
                  </a:lnTo>
                  <a:lnTo>
                    <a:pt x="619569" y="462064"/>
                  </a:lnTo>
                  <a:lnTo>
                    <a:pt x="619937" y="462064"/>
                  </a:lnTo>
                  <a:lnTo>
                    <a:pt x="619899" y="462394"/>
                  </a:lnTo>
                  <a:lnTo>
                    <a:pt x="619874" y="463054"/>
                  </a:lnTo>
                  <a:lnTo>
                    <a:pt x="620788" y="463740"/>
                  </a:lnTo>
                  <a:lnTo>
                    <a:pt x="621906" y="463981"/>
                  </a:lnTo>
                  <a:lnTo>
                    <a:pt x="623316" y="463562"/>
                  </a:lnTo>
                  <a:close/>
                </a:path>
                <a:path w="807720" h="633095">
                  <a:moveTo>
                    <a:pt x="623392" y="463550"/>
                  </a:moveTo>
                  <a:close/>
                </a:path>
                <a:path w="807720" h="633095">
                  <a:moveTo>
                    <a:pt x="623760" y="463423"/>
                  </a:moveTo>
                  <a:lnTo>
                    <a:pt x="623519" y="463511"/>
                  </a:lnTo>
                  <a:lnTo>
                    <a:pt x="623392" y="463600"/>
                  </a:lnTo>
                  <a:lnTo>
                    <a:pt x="623722" y="463842"/>
                  </a:lnTo>
                  <a:lnTo>
                    <a:pt x="623760" y="463423"/>
                  </a:lnTo>
                  <a:close/>
                </a:path>
                <a:path w="807720" h="633095">
                  <a:moveTo>
                    <a:pt x="660946" y="394119"/>
                  </a:moveTo>
                  <a:lnTo>
                    <a:pt x="660209" y="392836"/>
                  </a:lnTo>
                  <a:lnTo>
                    <a:pt x="659104" y="391718"/>
                  </a:lnTo>
                  <a:lnTo>
                    <a:pt x="657402" y="390893"/>
                  </a:lnTo>
                  <a:lnTo>
                    <a:pt x="656653" y="390537"/>
                  </a:lnTo>
                  <a:lnTo>
                    <a:pt x="656170" y="390042"/>
                  </a:lnTo>
                  <a:lnTo>
                    <a:pt x="655916" y="389496"/>
                  </a:lnTo>
                  <a:lnTo>
                    <a:pt x="655320" y="391121"/>
                  </a:lnTo>
                  <a:lnTo>
                    <a:pt x="656120" y="392150"/>
                  </a:lnTo>
                  <a:lnTo>
                    <a:pt x="658444" y="394271"/>
                  </a:lnTo>
                  <a:lnTo>
                    <a:pt x="659218" y="394157"/>
                  </a:lnTo>
                  <a:lnTo>
                    <a:pt x="660095" y="394195"/>
                  </a:lnTo>
                  <a:lnTo>
                    <a:pt x="660946" y="394119"/>
                  </a:lnTo>
                  <a:close/>
                </a:path>
                <a:path w="807720" h="633095">
                  <a:moveTo>
                    <a:pt x="756323" y="387172"/>
                  </a:moveTo>
                  <a:lnTo>
                    <a:pt x="756196" y="386867"/>
                  </a:lnTo>
                  <a:lnTo>
                    <a:pt x="756158" y="386676"/>
                  </a:lnTo>
                  <a:lnTo>
                    <a:pt x="755497" y="386918"/>
                  </a:lnTo>
                  <a:lnTo>
                    <a:pt x="754824" y="387134"/>
                  </a:lnTo>
                  <a:lnTo>
                    <a:pt x="754189" y="387400"/>
                  </a:lnTo>
                  <a:lnTo>
                    <a:pt x="754100" y="387642"/>
                  </a:lnTo>
                  <a:lnTo>
                    <a:pt x="754456" y="387756"/>
                  </a:lnTo>
                  <a:lnTo>
                    <a:pt x="754634" y="387794"/>
                  </a:lnTo>
                  <a:lnTo>
                    <a:pt x="754595" y="388112"/>
                  </a:lnTo>
                  <a:lnTo>
                    <a:pt x="755167" y="387832"/>
                  </a:lnTo>
                  <a:lnTo>
                    <a:pt x="755726" y="387540"/>
                  </a:lnTo>
                  <a:lnTo>
                    <a:pt x="756272" y="387197"/>
                  </a:lnTo>
                  <a:close/>
                </a:path>
                <a:path w="807720" h="633095">
                  <a:moveTo>
                    <a:pt x="759269" y="398678"/>
                  </a:moveTo>
                  <a:lnTo>
                    <a:pt x="758482" y="397713"/>
                  </a:lnTo>
                  <a:lnTo>
                    <a:pt x="758266" y="397865"/>
                  </a:lnTo>
                  <a:lnTo>
                    <a:pt x="757402" y="398386"/>
                  </a:lnTo>
                  <a:lnTo>
                    <a:pt x="757034" y="398627"/>
                  </a:lnTo>
                  <a:lnTo>
                    <a:pt x="757313" y="398767"/>
                  </a:lnTo>
                  <a:lnTo>
                    <a:pt x="757478" y="398792"/>
                  </a:lnTo>
                  <a:lnTo>
                    <a:pt x="758063" y="398881"/>
                  </a:lnTo>
                  <a:lnTo>
                    <a:pt x="758723" y="399592"/>
                  </a:lnTo>
                  <a:lnTo>
                    <a:pt x="759269" y="398678"/>
                  </a:lnTo>
                  <a:close/>
                </a:path>
                <a:path w="807720" h="633095">
                  <a:moveTo>
                    <a:pt x="788098" y="299466"/>
                  </a:moveTo>
                  <a:lnTo>
                    <a:pt x="787374" y="298704"/>
                  </a:lnTo>
                  <a:lnTo>
                    <a:pt x="787057" y="298373"/>
                  </a:lnTo>
                  <a:lnTo>
                    <a:pt x="786257" y="298564"/>
                  </a:lnTo>
                  <a:lnTo>
                    <a:pt x="785926" y="298615"/>
                  </a:lnTo>
                  <a:lnTo>
                    <a:pt x="786765" y="299021"/>
                  </a:lnTo>
                  <a:lnTo>
                    <a:pt x="787311" y="299275"/>
                  </a:lnTo>
                  <a:lnTo>
                    <a:pt x="787869" y="299415"/>
                  </a:lnTo>
                  <a:lnTo>
                    <a:pt x="788098" y="299466"/>
                  </a:lnTo>
                  <a:close/>
                </a:path>
                <a:path w="807720" h="633095">
                  <a:moveTo>
                    <a:pt x="790067" y="250799"/>
                  </a:moveTo>
                  <a:lnTo>
                    <a:pt x="790028" y="250507"/>
                  </a:lnTo>
                  <a:lnTo>
                    <a:pt x="789990" y="250342"/>
                  </a:lnTo>
                  <a:lnTo>
                    <a:pt x="788517" y="250444"/>
                  </a:lnTo>
                  <a:lnTo>
                    <a:pt x="787984" y="250520"/>
                  </a:lnTo>
                  <a:lnTo>
                    <a:pt x="788009" y="250685"/>
                  </a:lnTo>
                  <a:lnTo>
                    <a:pt x="788022" y="250863"/>
                  </a:lnTo>
                  <a:lnTo>
                    <a:pt x="788009" y="251053"/>
                  </a:lnTo>
                  <a:lnTo>
                    <a:pt x="788720" y="251180"/>
                  </a:lnTo>
                  <a:lnTo>
                    <a:pt x="789406" y="251117"/>
                  </a:lnTo>
                  <a:lnTo>
                    <a:pt x="790067" y="250799"/>
                  </a:lnTo>
                  <a:close/>
                </a:path>
                <a:path w="807720" h="633095">
                  <a:moveTo>
                    <a:pt x="791730" y="312724"/>
                  </a:moveTo>
                  <a:lnTo>
                    <a:pt x="791044" y="312445"/>
                  </a:lnTo>
                  <a:lnTo>
                    <a:pt x="790486" y="312115"/>
                  </a:lnTo>
                  <a:lnTo>
                    <a:pt x="789990" y="311734"/>
                  </a:lnTo>
                  <a:lnTo>
                    <a:pt x="787171" y="316369"/>
                  </a:lnTo>
                  <a:lnTo>
                    <a:pt x="787565" y="316598"/>
                  </a:lnTo>
                  <a:lnTo>
                    <a:pt x="787768" y="316738"/>
                  </a:lnTo>
                  <a:lnTo>
                    <a:pt x="789025" y="315429"/>
                  </a:lnTo>
                  <a:lnTo>
                    <a:pt x="790346" y="314096"/>
                  </a:lnTo>
                  <a:lnTo>
                    <a:pt x="791730" y="312724"/>
                  </a:lnTo>
                  <a:close/>
                </a:path>
                <a:path w="807720" h="633095">
                  <a:moveTo>
                    <a:pt x="798017" y="309791"/>
                  </a:moveTo>
                  <a:lnTo>
                    <a:pt x="797826" y="309460"/>
                  </a:lnTo>
                  <a:lnTo>
                    <a:pt x="797598" y="309143"/>
                  </a:lnTo>
                  <a:lnTo>
                    <a:pt x="797331" y="308825"/>
                  </a:lnTo>
                  <a:lnTo>
                    <a:pt x="797140" y="309384"/>
                  </a:lnTo>
                  <a:lnTo>
                    <a:pt x="797013" y="309918"/>
                  </a:lnTo>
                  <a:lnTo>
                    <a:pt x="796874" y="310388"/>
                  </a:lnTo>
                  <a:lnTo>
                    <a:pt x="796912" y="310642"/>
                  </a:lnTo>
                  <a:lnTo>
                    <a:pt x="798017" y="309791"/>
                  </a:lnTo>
                  <a:close/>
                </a:path>
                <a:path w="807720" h="633095">
                  <a:moveTo>
                    <a:pt x="807402" y="228"/>
                  </a:moveTo>
                  <a:lnTo>
                    <a:pt x="807212" y="0"/>
                  </a:lnTo>
                  <a:lnTo>
                    <a:pt x="806627" y="533"/>
                  </a:lnTo>
                  <a:lnTo>
                    <a:pt x="806043" y="1066"/>
                  </a:lnTo>
                  <a:lnTo>
                    <a:pt x="805459" y="1600"/>
                  </a:lnTo>
                  <a:lnTo>
                    <a:pt x="806348" y="1638"/>
                  </a:lnTo>
                  <a:lnTo>
                    <a:pt x="806983" y="1016"/>
                  </a:lnTo>
                  <a:lnTo>
                    <a:pt x="807402" y="228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5" name="object 165" descr=""/>
            <p:cNvSpPr/>
            <p:nvPr/>
          </p:nvSpPr>
          <p:spPr>
            <a:xfrm>
              <a:off x="4413809" y="5446935"/>
              <a:ext cx="818515" cy="580390"/>
            </a:xfrm>
            <a:custGeom>
              <a:avLst/>
              <a:gdLst/>
              <a:ahLst/>
              <a:cxnLst/>
              <a:rect l="l" t="t" r="r" b="b"/>
              <a:pathLst>
                <a:path w="818514" h="580389">
                  <a:moveTo>
                    <a:pt x="393" y="579704"/>
                  </a:moveTo>
                  <a:lnTo>
                    <a:pt x="139" y="579691"/>
                  </a:lnTo>
                  <a:lnTo>
                    <a:pt x="0" y="579691"/>
                  </a:lnTo>
                  <a:lnTo>
                    <a:pt x="63" y="579856"/>
                  </a:lnTo>
                  <a:lnTo>
                    <a:pt x="393" y="579704"/>
                  </a:lnTo>
                  <a:close/>
                </a:path>
                <a:path w="818514" h="580389">
                  <a:moveTo>
                    <a:pt x="54940" y="553351"/>
                  </a:moveTo>
                  <a:lnTo>
                    <a:pt x="54864" y="552043"/>
                  </a:lnTo>
                  <a:lnTo>
                    <a:pt x="54521" y="550900"/>
                  </a:lnTo>
                  <a:lnTo>
                    <a:pt x="52755" y="551230"/>
                  </a:lnTo>
                  <a:lnTo>
                    <a:pt x="52819" y="552335"/>
                  </a:lnTo>
                  <a:lnTo>
                    <a:pt x="52870" y="553466"/>
                  </a:lnTo>
                  <a:lnTo>
                    <a:pt x="52717" y="554558"/>
                  </a:lnTo>
                  <a:lnTo>
                    <a:pt x="53416" y="554456"/>
                  </a:lnTo>
                  <a:lnTo>
                    <a:pt x="54102" y="554380"/>
                  </a:lnTo>
                  <a:lnTo>
                    <a:pt x="54787" y="554329"/>
                  </a:lnTo>
                  <a:lnTo>
                    <a:pt x="54876" y="553834"/>
                  </a:lnTo>
                  <a:lnTo>
                    <a:pt x="54940" y="553351"/>
                  </a:lnTo>
                  <a:close/>
                </a:path>
                <a:path w="818514" h="580389">
                  <a:moveTo>
                    <a:pt x="58000" y="554266"/>
                  </a:moveTo>
                  <a:lnTo>
                    <a:pt x="57899" y="554024"/>
                  </a:lnTo>
                  <a:lnTo>
                    <a:pt x="57721" y="554024"/>
                  </a:lnTo>
                  <a:lnTo>
                    <a:pt x="57581" y="554126"/>
                  </a:lnTo>
                  <a:lnTo>
                    <a:pt x="58000" y="554266"/>
                  </a:lnTo>
                  <a:close/>
                </a:path>
                <a:path w="818514" h="580389">
                  <a:moveTo>
                    <a:pt x="210362" y="490537"/>
                  </a:moveTo>
                  <a:lnTo>
                    <a:pt x="210210" y="490499"/>
                  </a:lnTo>
                  <a:lnTo>
                    <a:pt x="210261" y="490715"/>
                  </a:lnTo>
                  <a:lnTo>
                    <a:pt x="210362" y="490537"/>
                  </a:lnTo>
                  <a:close/>
                </a:path>
                <a:path w="818514" h="580389">
                  <a:moveTo>
                    <a:pt x="213702" y="526034"/>
                  </a:moveTo>
                  <a:lnTo>
                    <a:pt x="213309" y="525754"/>
                  </a:lnTo>
                  <a:lnTo>
                    <a:pt x="213106" y="525487"/>
                  </a:lnTo>
                  <a:lnTo>
                    <a:pt x="212928" y="525653"/>
                  </a:lnTo>
                  <a:lnTo>
                    <a:pt x="212674" y="525805"/>
                  </a:lnTo>
                  <a:lnTo>
                    <a:pt x="212547" y="525945"/>
                  </a:lnTo>
                  <a:lnTo>
                    <a:pt x="212471" y="526122"/>
                  </a:lnTo>
                  <a:lnTo>
                    <a:pt x="212471" y="526415"/>
                  </a:lnTo>
                  <a:lnTo>
                    <a:pt x="212788" y="526681"/>
                  </a:lnTo>
                  <a:lnTo>
                    <a:pt x="212979" y="526961"/>
                  </a:lnTo>
                  <a:lnTo>
                    <a:pt x="213194" y="526757"/>
                  </a:lnTo>
                  <a:lnTo>
                    <a:pt x="213550" y="526554"/>
                  </a:lnTo>
                  <a:lnTo>
                    <a:pt x="213639" y="526326"/>
                  </a:lnTo>
                  <a:lnTo>
                    <a:pt x="213702" y="526034"/>
                  </a:lnTo>
                  <a:close/>
                </a:path>
                <a:path w="818514" h="580389">
                  <a:moveTo>
                    <a:pt x="299097" y="511924"/>
                  </a:moveTo>
                  <a:lnTo>
                    <a:pt x="298284" y="507707"/>
                  </a:lnTo>
                  <a:lnTo>
                    <a:pt x="296214" y="508152"/>
                  </a:lnTo>
                  <a:lnTo>
                    <a:pt x="294360" y="508736"/>
                  </a:lnTo>
                  <a:lnTo>
                    <a:pt x="292722" y="509625"/>
                  </a:lnTo>
                  <a:lnTo>
                    <a:pt x="296341" y="512152"/>
                  </a:lnTo>
                  <a:lnTo>
                    <a:pt x="296227" y="513257"/>
                  </a:lnTo>
                  <a:lnTo>
                    <a:pt x="296227" y="513778"/>
                  </a:lnTo>
                  <a:lnTo>
                    <a:pt x="296024" y="514273"/>
                  </a:lnTo>
                  <a:lnTo>
                    <a:pt x="295109" y="516140"/>
                  </a:lnTo>
                  <a:lnTo>
                    <a:pt x="294360" y="517029"/>
                  </a:lnTo>
                  <a:lnTo>
                    <a:pt x="294271" y="517156"/>
                  </a:lnTo>
                  <a:lnTo>
                    <a:pt x="292862" y="518579"/>
                  </a:lnTo>
                  <a:lnTo>
                    <a:pt x="291515" y="519874"/>
                  </a:lnTo>
                  <a:lnTo>
                    <a:pt x="290156" y="521131"/>
                  </a:lnTo>
                  <a:lnTo>
                    <a:pt x="290703" y="521931"/>
                  </a:lnTo>
                  <a:lnTo>
                    <a:pt x="290906" y="522351"/>
                  </a:lnTo>
                  <a:lnTo>
                    <a:pt x="299097" y="511924"/>
                  </a:lnTo>
                  <a:close/>
                </a:path>
                <a:path w="818514" h="580389">
                  <a:moveTo>
                    <a:pt x="354368" y="286702"/>
                  </a:moveTo>
                  <a:lnTo>
                    <a:pt x="354355" y="286562"/>
                  </a:lnTo>
                  <a:lnTo>
                    <a:pt x="353123" y="288417"/>
                  </a:lnTo>
                  <a:lnTo>
                    <a:pt x="352539" y="289394"/>
                  </a:lnTo>
                  <a:lnTo>
                    <a:pt x="352552" y="289560"/>
                  </a:lnTo>
                  <a:lnTo>
                    <a:pt x="353771" y="287693"/>
                  </a:lnTo>
                  <a:lnTo>
                    <a:pt x="354368" y="286740"/>
                  </a:lnTo>
                  <a:lnTo>
                    <a:pt x="354330" y="286562"/>
                  </a:lnTo>
                  <a:lnTo>
                    <a:pt x="354368" y="286702"/>
                  </a:lnTo>
                  <a:close/>
                </a:path>
                <a:path w="818514" h="580389">
                  <a:moveTo>
                    <a:pt x="361238" y="485101"/>
                  </a:moveTo>
                  <a:lnTo>
                    <a:pt x="360934" y="484962"/>
                  </a:lnTo>
                  <a:lnTo>
                    <a:pt x="360629" y="484835"/>
                  </a:lnTo>
                  <a:lnTo>
                    <a:pt x="360337" y="484695"/>
                  </a:lnTo>
                  <a:lnTo>
                    <a:pt x="360807" y="485013"/>
                  </a:lnTo>
                  <a:lnTo>
                    <a:pt x="361061" y="485165"/>
                  </a:lnTo>
                  <a:lnTo>
                    <a:pt x="361200" y="485140"/>
                  </a:lnTo>
                  <a:close/>
                </a:path>
                <a:path w="818514" h="580389">
                  <a:moveTo>
                    <a:pt x="391020" y="268058"/>
                  </a:moveTo>
                  <a:lnTo>
                    <a:pt x="390829" y="267589"/>
                  </a:lnTo>
                  <a:lnTo>
                    <a:pt x="390664" y="267093"/>
                  </a:lnTo>
                  <a:lnTo>
                    <a:pt x="390512" y="266611"/>
                  </a:lnTo>
                  <a:lnTo>
                    <a:pt x="389991" y="267157"/>
                  </a:lnTo>
                  <a:lnTo>
                    <a:pt x="389813" y="267233"/>
                  </a:lnTo>
                  <a:lnTo>
                    <a:pt x="390220" y="267538"/>
                  </a:lnTo>
                  <a:lnTo>
                    <a:pt x="390626" y="267804"/>
                  </a:lnTo>
                  <a:lnTo>
                    <a:pt x="391020" y="268058"/>
                  </a:lnTo>
                  <a:close/>
                </a:path>
                <a:path w="818514" h="580389">
                  <a:moveTo>
                    <a:pt x="394144" y="243916"/>
                  </a:moveTo>
                  <a:lnTo>
                    <a:pt x="393839" y="243827"/>
                  </a:lnTo>
                  <a:lnTo>
                    <a:pt x="392709" y="244398"/>
                  </a:lnTo>
                  <a:lnTo>
                    <a:pt x="391401" y="244132"/>
                  </a:lnTo>
                  <a:lnTo>
                    <a:pt x="390055" y="242582"/>
                  </a:lnTo>
                  <a:lnTo>
                    <a:pt x="389737" y="242112"/>
                  </a:lnTo>
                  <a:lnTo>
                    <a:pt x="387502" y="237502"/>
                  </a:lnTo>
                  <a:lnTo>
                    <a:pt x="386905" y="238290"/>
                  </a:lnTo>
                  <a:lnTo>
                    <a:pt x="387083" y="238607"/>
                  </a:lnTo>
                  <a:lnTo>
                    <a:pt x="387223" y="238772"/>
                  </a:lnTo>
                  <a:lnTo>
                    <a:pt x="387527" y="240512"/>
                  </a:lnTo>
                  <a:lnTo>
                    <a:pt x="386854" y="242150"/>
                  </a:lnTo>
                  <a:lnTo>
                    <a:pt x="385000" y="241947"/>
                  </a:lnTo>
                  <a:lnTo>
                    <a:pt x="384479" y="242011"/>
                  </a:lnTo>
                  <a:lnTo>
                    <a:pt x="383997" y="242163"/>
                  </a:lnTo>
                  <a:lnTo>
                    <a:pt x="380542" y="246799"/>
                  </a:lnTo>
                  <a:lnTo>
                    <a:pt x="383235" y="247396"/>
                  </a:lnTo>
                  <a:lnTo>
                    <a:pt x="382447" y="248564"/>
                  </a:lnTo>
                  <a:lnTo>
                    <a:pt x="382028" y="249440"/>
                  </a:lnTo>
                  <a:lnTo>
                    <a:pt x="380606" y="250850"/>
                  </a:lnTo>
                  <a:lnTo>
                    <a:pt x="379628" y="251447"/>
                  </a:lnTo>
                  <a:lnTo>
                    <a:pt x="379145" y="251802"/>
                  </a:lnTo>
                  <a:lnTo>
                    <a:pt x="379539" y="252780"/>
                  </a:lnTo>
                  <a:lnTo>
                    <a:pt x="379806" y="253606"/>
                  </a:lnTo>
                  <a:lnTo>
                    <a:pt x="380098" y="254368"/>
                  </a:lnTo>
                  <a:lnTo>
                    <a:pt x="394144" y="243916"/>
                  </a:lnTo>
                  <a:close/>
                </a:path>
                <a:path w="818514" h="580389">
                  <a:moveTo>
                    <a:pt x="398119" y="229831"/>
                  </a:moveTo>
                  <a:lnTo>
                    <a:pt x="397395" y="229755"/>
                  </a:lnTo>
                  <a:lnTo>
                    <a:pt x="396684" y="229704"/>
                  </a:lnTo>
                  <a:lnTo>
                    <a:pt x="395960" y="229679"/>
                  </a:lnTo>
                  <a:lnTo>
                    <a:pt x="395998" y="230365"/>
                  </a:lnTo>
                  <a:lnTo>
                    <a:pt x="396087" y="231038"/>
                  </a:lnTo>
                  <a:lnTo>
                    <a:pt x="396430" y="231533"/>
                  </a:lnTo>
                  <a:lnTo>
                    <a:pt x="397052" y="231063"/>
                  </a:lnTo>
                  <a:lnTo>
                    <a:pt x="397637" y="230505"/>
                  </a:lnTo>
                  <a:lnTo>
                    <a:pt x="398119" y="229831"/>
                  </a:lnTo>
                  <a:close/>
                </a:path>
                <a:path w="818514" h="580389">
                  <a:moveTo>
                    <a:pt x="399821" y="223227"/>
                  </a:moveTo>
                  <a:lnTo>
                    <a:pt x="399173" y="221907"/>
                  </a:lnTo>
                  <a:lnTo>
                    <a:pt x="397040" y="224764"/>
                  </a:lnTo>
                  <a:lnTo>
                    <a:pt x="398830" y="224980"/>
                  </a:lnTo>
                  <a:lnTo>
                    <a:pt x="399821" y="223227"/>
                  </a:lnTo>
                  <a:close/>
                </a:path>
                <a:path w="818514" h="580389">
                  <a:moveTo>
                    <a:pt x="407974" y="223100"/>
                  </a:moveTo>
                  <a:lnTo>
                    <a:pt x="407695" y="222973"/>
                  </a:lnTo>
                  <a:lnTo>
                    <a:pt x="407682" y="223354"/>
                  </a:lnTo>
                  <a:lnTo>
                    <a:pt x="407974" y="223100"/>
                  </a:lnTo>
                  <a:close/>
                </a:path>
                <a:path w="818514" h="580389">
                  <a:moveTo>
                    <a:pt x="409435" y="309956"/>
                  </a:moveTo>
                  <a:lnTo>
                    <a:pt x="409028" y="309816"/>
                  </a:lnTo>
                  <a:lnTo>
                    <a:pt x="408571" y="309740"/>
                  </a:lnTo>
                  <a:lnTo>
                    <a:pt x="408063" y="309791"/>
                  </a:lnTo>
                  <a:lnTo>
                    <a:pt x="408038" y="309956"/>
                  </a:lnTo>
                  <a:lnTo>
                    <a:pt x="408381" y="310070"/>
                  </a:lnTo>
                  <a:lnTo>
                    <a:pt x="408825" y="310083"/>
                  </a:lnTo>
                  <a:lnTo>
                    <a:pt x="409435" y="309956"/>
                  </a:lnTo>
                  <a:close/>
                </a:path>
                <a:path w="818514" h="580389">
                  <a:moveTo>
                    <a:pt x="414159" y="227736"/>
                  </a:moveTo>
                  <a:lnTo>
                    <a:pt x="413397" y="226453"/>
                  </a:lnTo>
                  <a:lnTo>
                    <a:pt x="412851" y="225005"/>
                  </a:lnTo>
                  <a:lnTo>
                    <a:pt x="412343" y="223075"/>
                  </a:lnTo>
                  <a:lnTo>
                    <a:pt x="412229" y="222694"/>
                  </a:lnTo>
                  <a:lnTo>
                    <a:pt x="411645" y="221716"/>
                  </a:lnTo>
                  <a:lnTo>
                    <a:pt x="411276" y="220929"/>
                  </a:lnTo>
                  <a:lnTo>
                    <a:pt x="410057" y="221780"/>
                  </a:lnTo>
                  <a:lnTo>
                    <a:pt x="410235" y="224243"/>
                  </a:lnTo>
                  <a:lnTo>
                    <a:pt x="410222" y="226885"/>
                  </a:lnTo>
                  <a:lnTo>
                    <a:pt x="411759" y="229323"/>
                  </a:lnTo>
                  <a:lnTo>
                    <a:pt x="411124" y="229971"/>
                  </a:lnTo>
                  <a:lnTo>
                    <a:pt x="411365" y="230682"/>
                  </a:lnTo>
                  <a:lnTo>
                    <a:pt x="412038" y="229781"/>
                  </a:lnTo>
                  <a:lnTo>
                    <a:pt x="412470" y="228904"/>
                  </a:lnTo>
                  <a:lnTo>
                    <a:pt x="413461" y="228130"/>
                  </a:lnTo>
                  <a:lnTo>
                    <a:pt x="414159" y="227736"/>
                  </a:lnTo>
                  <a:close/>
                </a:path>
                <a:path w="818514" h="580389">
                  <a:moveTo>
                    <a:pt x="416725" y="261099"/>
                  </a:moveTo>
                  <a:lnTo>
                    <a:pt x="405358" y="261099"/>
                  </a:lnTo>
                  <a:lnTo>
                    <a:pt x="405358" y="265557"/>
                  </a:lnTo>
                  <a:lnTo>
                    <a:pt x="405218" y="265874"/>
                  </a:lnTo>
                  <a:lnTo>
                    <a:pt x="404888" y="265544"/>
                  </a:lnTo>
                  <a:lnTo>
                    <a:pt x="405358" y="265557"/>
                  </a:lnTo>
                  <a:lnTo>
                    <a:pt x="405358" y="261099"/>
                  </a:lnTo>
                  <a:lnTo>
                    <a:pt x="399186" y="261099"/>
                  </a:lnTo>
                  <a:lnTo>
                    <a:pt x="398792" y="261099"/>
                  </a:lnTo>
                  <a:lnTo>
                    <a:pt x="398513" y="261696"/>
                  </a:lnTo>
                  <a:lnTo>
                    <a:pt x="398030" y="262559"/>
                  </a:lnTo>
                  <a:lnTo>
                    <a:pt x="397281" y="263461"/>
                  </a:lnTo>
                  <a:lnTo>
                    <a:pt x="394004" y="262890"/>
                  </a:lnTo>
                  <a:lnTo>
                    <a:pt x="393509" y="263410"/>
                  </a:lnTo>
                  <a:lnTo>
                    <a:pt x="397446" y="266623"/>
                  </a:lnTo>
                  <a:lnTo>
                    <a:pt x="401726" y="270408"/>
                  </a:lnTo>
                  <a:lnTo>
                    <a:pt x="404647" y="270764"/>
                  </a:lnTo>
                  <a:lnTo>
                    <a:pt x="408978" y="267716"/>
                  </a:lnTo>
                  <a:lnTo>
                    <a:pt x="410857" y="267690"/>
                  </a:lnTo>
                  <a:lnTo>
                    <a:pt x="413207" y="267563"/>
                  </a:lnTo>
                  <a:lnTo>
                    <a:pt x="416509" y="265925"/>
                  </a:lnTo>
                  <a:lnTo>
                    <a:pt x="416534" y="265544"/>
                  </a:lnTo>
                  <a:lnTo>
                    <a:pt x="416598" y="263461"/>
                  </a:lnTo>
                  <a:lnTo>
                    <a:pt x="416712" y="261150"/>
                  </a:lnTo>
                  <a:close/>
                </a:path>
                <a:path w="818514" h="580389">
                  <a:moveTo>
                    <a:pt x="417360" y="319214"/>
                  </a:moveTo>
                  <a:lnTo>
                    <a:pt x="416534" y="318185"/>
                  </a:lnTo>
                  <a:lnTo>
                    <a:pt x="415302" y="316560"/>
                  </a:lnTo>
                  <a:lnTo>
                    <a:pt x="414528" y="315404"/>
                  </a:lnTo>
                  <a:lnTo>
                    <a:pt x="413727" y="314274"/>
                  </a:lnTo>
                  <a:lnTo>
                    <a:pt x="412407" y="313994"/>
                  </a:lnTo>
                  <a:lnTo>
                    <a:pt x="411111" y="314591"/>
                  </a:lnTo>
                  <a:lnTo>
                    <a:pt x="410121" y="315988"/>
                  </a:lnTo>
                  <a:lnTo>
                    <a:pt x="410311" y="316534"/>
                  </a:lnTo>
                  <a:lnTo>
                    <a:pt x="410438" y="317093"/>
                  </a:lnTo>
                  <a:lnTo>
                    <a:pt x="410425" y="317690"/>
                  </a:lnTo>
                  <a:lnTo>
                    <a:pt x="409867" y="317817"/>
                  </a:lnTo>
                  <a:lnTo>
                    <a:pt x="411289" y="318274"/>
                  </a:lnTo>
                  <a:lnTo>
                    <a:pt x="412699" y="318757"/>
                  </a:lnTo>
                  <a:lnTo>
                    <a:pt x="415226" y="319366"/>
                  </a:lnTo>
                  <a:lnTo>
                    <a:pt x="416331" y="319570"/>
                  </a:lnTo>
                  <a:lnTo>
                    <a:pt x="417360" y="319214"/>
                  </a:lnTo>
                  <a:close/>
                </a:path>
                <a:path w="818514" h="580389">
                  <a:moveTo>
                    <a:pt x="418744" y="323926"/>
                  </a:moveTo>
                  <a:lnTo>
                    <a:pt x="417309" y="323202"/>
                  </a:lnTo>
                  <a:lnTo>
                    <a:pt x="415874" y="323151"/>
                  </a:lnTo>
                  <a:lnTo>
                    <a:pt x="414489" y="324116"/>
                  </a:lnTo>
                  <a:lnTo>
                    <a:pt x="414172" y="324332"/>
                  </a:lnTo>
                  <a:lnTo>
                    <a:pt x="415264" y="324662"/>
                  </a:lnTo>
                  <a:lnTo>
                    <a:pt x="416331" y="324980"/>
                  </a:lnTo>
                  <a:lnTo>
                    <a:pt x="417385" y="325297"/>
                  </a:lnTo>
                  <a:lnTo>
                    <a:pt x="417906" y="324777"/>
                  </a:lnTo>
                  <a:lnTo>
                    <a:pt x="418744" y="323926"/>
                  </a:lnTo>
                  <a:close/>
                </a:path>
                <a:path w="818514" h="580389">
                  <a:moveTo>
                    <a:pt x="419595" y="310934"/>
                  </a:moveTo>
                  <a:lnTo>
                    <a:pt x="418630" y="308140"/>
                  </a:lnTo>
                  <a:lnTo>
                    <a:pt x="417804" y="305447"/>
                  </a:lnTo>
                  <a:lnTo>
                    <a:pt x="416661" y="302869"/>
                  </a:lnTo>
                  <a:lnTo>
                    <a:pt x="417449" y="306095"/>
                  </a:lnTo>
                  <a:lnTo>
                    <a:pt x="418312" y="308876"/>
                  </a:lnTo>
                  <a:lnTo>
                    <a:pt x="418820" y="310172"/>
                  </a:lnTo>
                  <a:lnTo>
                    <a:pt x="419519" y="311289"/>
                  </a:lnTo>
                  <a:lnTo>
                    <a:pt x="419569" y="311124"/>
                  </a:lnTo>
                  <a:lnTo>
                    <a:pt x="419595" y="310934"/>
                  </a:lnTo>
                  <a:close/>
                </a:path>
                <a:path w="818514" h="580389">
                  <a:moveTo>
                    <a:pt x="419849" y="330873"/>
                  </a:moveTo>
                  <a:lnTo>
                    <a:pt x="419722" y="329946"/>
                  </a:lnTo>
                  <a:lnTo>
                    <a:pt x="419252" y="329450"/>
                  </a:lnTo>
                  <a:lnTo>
                    <a:pt x="418096" y="327787"/>
                  </a:lnTo>
                  <a:lnTo>
                    <a:pt x="417880" y="327850"/>
                  </a:lnTo>
                  <a:lnTo>
                    <a:pt x="417360" y="327875"/>
                  </a:lnTo>
                  <a:lnTo>
                    <a:pt x="415074" y="327939"/>
                  </a:lnTo>
                  <a:lnTo>
                    <a:pt x="413854" y="326809"/>
                  </a:lnTo>
                  <a:lnTo>
                    <a:pt x="413359" y="324904"/>
                  </a:lnTo>
                  <a:lnTo>
                    <a:pt x="409600" y="327520"/>
                  </a:lnTo>
                  <a:lnTo>
                    <a:pt x="407479" y="329057"/>
                  </a:lnTo>
                  <a:lnTo>
                    <a:pt x="407428" y="329539"/>
                  </a:lnTo>
                  <a:lnTo>
                    <a:pt x="407263" y="329907"/>
                  </a:lnTo>
                  <a:lnTo>
                    <a:pt x="408203" y="331787"/>
                  </a:lnTo>
                  <a:lnTo>
                    <a:pt x="409194" y="331368"/>
                  </a:lnTo>
                  <a:lnTo>
                    <a:pt x="409740" y="331000"/>
                  </a:lnTo>
                  <a:lnTo>
                    <a:pt x="409244" y="330708"/>
                  </a:lnTo>
                  <a:lnTo>
                    <a:pt x="408825" y="330415"/>
                  </a:lnTo>
                  <a:lnTo>
                    <a:pt x="408495" y="330098"/>
                  </a:lnTo>
                  <a:lnTo>
                    <a:pt x="411695" y="327456"/>
                  </a:lnTo>
                  <a:lnTo>
                    <a:pt x="413499" y="329260"/>
                  </a:lnTo>
                  <a:lnTo>
                    <a:pt x="415137" y="331279"/>
                  </a:lnTo>
                  <a:lnTo>
                    <a:pt x="417728" y="332282"/>
                  </a:lnTo>
                  <a:lnTo>
                    <a:pt x="419849" y="330873"/>
                  </a:lnTo>
                  <a:close/>
                </a:path>
                <a:path w="818514" h="580389">
                  <a:moveTo>
                    <a:pt x="425297" y="213690"/>
                  </a:moveTo>
                  <a:lnTo>
                    <a:pt x="424522" y="213347"/>
                  </a:lnTo>
                  <a:lnTo>
                    <a:pt x="423722" y="213245"/>
                  </a:lnTo>
                  <a:lnTo>
                    <a:pt x="423037" y="211874"/>
                  </a:lnTo>
                  <a:lnTo>
                    <a:pt x="423049" y="210604"/>
                  </a:lnTo>
                  <a:lnTo>
                    <a:pt x="422275" y="209524"/>
                  </a:lnTo>
                  <a:lnTo>
                    <a:pt x="421652" y="208661"/>
                  </a:lnTo>
                  <a:lnTo>
                    <a:pt x="420306" y="207975"/>
                  </a:lnTo>
                  <a:lnTo>
                    <a:pt x="418846" y="205994"/>
                  </a:lnTo>
                  <a:lnTo>
                    <a:pt x="418592" y="204774"/>
                  </a:lnTo>
                  <a:lnTo>
                    <a:pt x="418058" y="203136"/>
                  </a:lnTo>
                  <a:lnTo>
                    <a:pt x="418185" y="202107"/>
                  </a:lnTo>
                  <a:lnTo>
                    <a:pt x="416356" y="201549"/>
                  </a:lnTo>
                  <a:lnTo>
                    <a:pt x="415899" y="200558"/>
                  </a:lnTo>
                  <a:lnTo>
                    <a:pt x="415759" y="199555"/>
                  </a:lnTo>
                  <a:lnTo>
                    <a:pt x="415188" y="199555"/>
                  </a:lnTo>
                  <a:lnTo>
                    <a:pt x="414807" y="199072"/>
                  </a:lnTo>
                  <a:lnTo>
                    <a:pt x="414159" y="197853"/>
                  </a:lnTo>
                  <a:lnTo>
                    <a:pt x="413626" y="197091"/>
                  </a:lnTo>
                  <a:lnTo>
                    <a:pt x="412330" y="197700"/>
                  </a:lnTo>
                  <a:lnTo>
                    <a:pt x="411365" y="200152"/>
                  </a:lnTo>
                  <a:lnTo>
                    <a:pt x="411302" y="200317"/>
                  </a:lnTo>
                  <a:lnTo>
                    <a:pt x="410159" y="203225"/>
                  </a:lnTo>
                  <a:lnTo>
                    <a:pt x="410375" y="203962"/>
                  </a:lnTo>
                  <a:lnTo>
                    <a:pt x="410210" y="204901"/>
                  </a:lnTo>
                  <a:lnTo>
                    <a:pt x="410832" y="206463"/>
                  </a:lnTo>
                  <a:lnTo>
                    <a:pt x="411734" y="207060"/>
                  </a:lnTo>
                  <a:lnTo>
                    <a:pt x="412064" y="207975"/>
                  </a:lnTo>
                  <a:lnTo>
                    <a:pt x="412178" y="209524"/>
                  </a:lnTo>
                  <a:lnTo>
                    <a:pt x="410933" y="209384"/>
                  </a:lnTo>
                  <a:lnTo>
                    <a:pt x="410794" y="209435"/>
                  </a:lnTo>
                  <a:lnTo>
                    <a:pt x="410108" y="210197"/>
                  </a:lnTo>
                  <a:lnTo>
                    <a:pt x="409028" y="210820"/>
                  </a:lnTo>
                  <a:lnTo>
                    <a:pt x="408000" y="212598"/>
                  </a:lnTo>
                  <a:lnTo>
                    <a:pt x="407530" y="214541"/>
                  </a:lnTo>
                  <a:lnTo>
                    <a:pt x="407797" y="214591"/>
                  </a:lnTo>
                  <a:lnTo>
                    <a:pt x="408051" y="214744"/>
                  </a:lnTo>
                  <a:lnTo>
                    <a:pt x="408940" y="215874"/>
                  </a:lnTo>
                  <a:lnTo>
                    <a:pt x="410032" y="217855"/>
                  </a:lnTo>
                  <a:lnTo>
                    <a:pt x="414413" y="223596"/>
                  </a:lnTo>
                  <a:lnTo>
                    <a:pt x="414769" y="223558"/>
                  </a:lnTo>
                  <a:lnTo>
                    <a:pt x="415112" y="223659"/>
                  </a:lnTo>
                  <a:lnTo>
                    <a:pt x="415480" y="224116"/>
                  </a:lnTo>
                  <a:lnTo>
                    <a:pt x="415378" y="224853"/>
                  </a:lnTo>
                  <a:lnTo>
                    <a:pt x="416534" y="226364"/>
                  </a:lnTo>
                  <a:lnTo>
                    <a:pt x="418287" y="225107"/>
                  </a:lnTo>
                  <a:lnTo>
                    <a:pt x="420230" y="223558"/>
                  </a:lnTo>
                  <a:lnTo>
                    <a:pt x="421843" y="222338"/>
                  </a:lnTo>
                  <a:lnTo>
                    <a:pt x="417741" y="220167"/>
                  </a:lnTo>
                  <a:lnTo>
                    <a:pt x="418376" y="217347"/>
                  </a:lnTo>
                  <a:lnTo>
                    <a:pt x="420865" y="216712"/>
                  </a:lnTo>
                  <a:lnTo>
                    <a:pt x="423583" y="216255"/>
                  </a:lnTo>
                  <a:lnTo>
                    <a:pt x="425297" y="213690"/>
                  </a:lnTo>
                  <a:close/>
                </a:path>
                <a:path w="818514" h="580389">
                  <a:moveTo>
                    <a:pt x="426262" y="328587"/>
                  </a:moveTo>
                  <a:lnTo>
                    <a:pt x="426085" y="328409"/>
                  </a:lnTo>
                  <a:lnTo>
                    <a:pt x="425488" y="328523"/>
                  </a:lnTo>
                  <a:lnTo>
                    <a:pt x="425259" y="328510"/>
                  </a:lnTo>
                  <a:lnTo>
                    <a:pt x="425119" y="328612"/>
                  </a:lnTo>
                  <a:lnTo>
                    <a:pt x="424967" y="328714"/>
                  </a:lnTo>
                  <a:lnTo>
                    <a:pt x="424700" y="328904"/>
                  </a:lnTo>
                  <a:lnTo>
                    <a:pt x="425361" y="329209"/>
                  </a:lnTo>
                  <a:lnTo>
                    <a:pt x="425678" y="329006"/>
                  </a:lnTo>
                  <a:lnTo>
                    <a:pt x="425983" y="328790"/>
                  </a:lnTo>
                  <a:lnTo>
                    <a:pt x="426262" y="328587"/>
                  </a:lnTo>
                  <a:close/>
                </a:path>
                <a:path w="818514" h="580389">
                  <a:moveTo>
                    <a:pt x="429958" y="207327"/>
                  </a:moveTo>
                  <a:lnTo>
                    <a:pt x="429831" y="207289"/>
                  </a:lnTo>
                  <a:lnTo>
                    <a:pt x="429755" y="207416"/>
                  </a:lnTo>
                  <a:lnTo>
                    <a:pt x="429920" y="207492"/>
                  </a:lnTo>
                  <a:lnTo>
                    <a:pt x="429958" y="207327"/>
                  </a:lnTo>
                  <a:close/>
                </a:path>
                <a:path w="818514" h="580389">
                  <a:moveTo>
                    <a:pt x="430974" y="205524"/>
                  </a:moveTo>
                  <a:lnTo>
                    <a:pt x="429818" y="204228"/>
                  </a:lnTo>
                  <a:lnTo>
                    <a:pt x="428802" y="203022"/>
                  </a:lnTo>
                  <a:lnTo>
                    <a:pt x="428485" y="203009"/>
                  </a:lnTo>
                  <a:lnTo>
                    <a:pt x="428155" y="202971"/>
                  </a:lnTo>
                  <a:lnTo>
                    <a:pt x="427837" y="202946"/>
                  </a:lnTo>
                  <a:lnTo>
                    <a:pt x="427736" y="203238"/>
                  </a:lnTo>
                  <a:lnTo>
                    <a:pt x="427532" y="203441"/>
                  </a:lnTo>
                  <a:lnTo>
                    <a:pt x="427291" y="203631"/>
                  </a:lnTo>
                  <a:lnTo>
                    <a:pt x="427101" y="203403"/>
                  </a:lnTo>
                  <a:lnTo>
                    <a:pt x="427316" y="203009"/>
                  </a:lnTo>
                  <a:lnTo>
                    <a:pt x="427482" y="202882"/>
                  </a:lnTo>
                  <a:lnTo>
                    <a:pt x="426580" y="202755"/>
                  </a:lnTo>
                  <a:lnTo>
                    <a:pt x="425678" y="202552"/>
                  </a:lnTo>
                  <a:lnTo>
                    <a:pt x="424764" y="202260"/>
                  </a:lnTo>
                  <a:lnTo>
                    <a:pt x="426173" y="204228"/>
                  </a:lnTo>
                  <a:lnTo>
                    <a:pt x="427355" y="206375"/>
                  </a:lnTo>
                  <a:lnTo>
                    <a:pt x="429831" y="207289"/>
                  </a:lnTo>
                  <a:lnTo>
                    <a:pt x="430974" y="205524"/>
                  </a:lnTo>
                  <a:close/>
                </a:path>
                <a:path w="818514" h="580389">
                  <a:moveTo>
                    <a:pt x="432308" y="208394"/>
                  </a:moveTo>
                  <a:lnTo>
                    <a:pt x="429920" y="207492"/>
                  </a:lnTo>
                  <a:lnTo>
                    <a:pt x="429602" y="208864"/>
                  </a:lnTo>
                  <a:lnTo>
                    <a:pt x="428510" y="210172"/>
                  </a:lnTo>
                  <a:lnTo>
                    <a:pt x="429412" y="211861"/>
                  </a:lnTo>
                  <a:lnTo>
                    <a:pt x="431228" y="211569"/>
                  </a:lnTo>
                  <a:lnTo>
                    <a:pt x="431850" y="210299"/>
                  </a:lnTo>
                  <a:lnTo>
                    <a:pt x="432308" y="208394"/>
                  </a:lnTo>
                  <a:close/>
                </a:path>
                <a:path w="818514" h="580389">
                  <a:moveTo>
                    <a:pt x="442087" y="232689"/>
                  </a:moveTo>
                  <a:lnTo>
                    <a:pt x="433984" y="226352"/>
                  </a:lnTo>
                  <a:lnTo>
                    <a:pt x="433717" y="226568"/>
                  </a:lnTo>
                  <a:lnTo>
                    <a:pt x="433031" y="227025"/>
                  </a:lnTo>
                  <a:lnTo>
                    <a:pt x="432689" y="227545"/>
                  </a:lnTo>
                  <a:lnTo>
                    <a:pt x="432600" y="228117"/>
                  </a:lnTo>
                  <a:lnTo>
                    <a:pt x="429691" y="230987"/>
                  </a:lnTo>
                  <a:lnTo>
                    <a:pt x="429958" y="229984"/>
                  </a:lnTo>
                  <a:lnTo>
                    <a:pt x="430530" y="228638"/>
                  </a:lnTo>
                  <a:lnTo>
                    <a:pt x="428371" y="228409"/>
                  </a:lnTo>
                  <a:lnTo>
                    <a:pt x="425945" y="232244"/>
                  </a:lnTo>
                  <a:lnTo>
                    <a:pt x="426808" y="232562"/>
                  </a:lnTo>
                  <a:lnTo>
                    <a:pt x="427507" y="232676"/>
                  </a:lnTo>
                  <a:lnTo>
                    <a:pt x="428053" y="232600"/>
                  </a:lnTo>
                  <a:lnTo>
                    <a:pt x="424395" y="236207"/>
                  </a:lnTo>
                  <a:lnTo>
                    <a:pt x="424103" y="236270"/>
                  </a:lnTo>
                  <a:lnTo>
                    <a:pt x="425043" y="237502"/>
                  </a:lnTo>
                  <a:lnTo>
                    <a:pt x="424815" y="237667"/>
                  </a:lnTo>
                  <a:lnTo>
                    <a:pt x="423354" y="238429"/>
                  </a:lnTo>
                  <a:lnTo>
                    <a:pt x="422351" y="238772"/>
                  </a:lnTo>
                  <a:lnTo>
                    <a:pt x="421373" y="239166"/>
                  </a:lnTo>
                  <a:lnTo>
                    <a:pt x="421855" y="239623"/>
                  </a:lnTo>
                  <a:lnTo>
                    <a:pt x="422122" y="240207"/>
                  </a:lnTo>
                  <a:lnTo>
                    <a:pt x="422084" y="241300"/>
                  </a:lnTo>
                  <a:lnTo>
                    <a:pt x="421678" y="241820"/>
                  </a:lnTo>
                  <a:lnTo>
                    <a:pt x="419989" y="241617"/>
                  </a:lnTo>
                  <a:lnTo>
                    <a:pt x="419417" y="241122"/>
                  </a:lnTo>
                  <a:lnTo>
                    <a:pt x="414655" y="245833"/>
                  </a:lnTo>
                  <a:lnTo>
                    <a:pt x="414439" y="244487"/>
                  </a:lnTo>
                  <a:lnTo>
                    <a:pt x="413956" y="243205"/>
                  </a:lnTo>
                  <a:lnTo>
                    <a:pt x="415277" y="241617"/>
                  </a:lnTo>
                  <a:lnTo>
                    <a:pt x="415734" y="240626"/>
                  </a:lnTo>
                  <a:lnTo>
                    <a:pt x="415988" y="239483"/>
                  </a:lnTo>
                  <a:lnTo>
                    <a:pt x="410908" y="244881"/>
                  </a:lnTo>
                  <a:lnTo>
                    <a:pt x="414362" y="246126"/>
                  </a:lnTo>
                  <a:lnTo>
                    <a:pt x="399669" y="260616"/>
                  </a:lnTo>
                  <a:lnTo>
                    <a:pt x="416890" y="260616"/>
                  </a:lnTo>
                  <a:lnTo>
                    <a:pt x="417969" y="257378"/>
                  </a:lnTo>
                  <a:lnTo>
                    <a:pt x="417652" y="255333"/>
                  </a:lnTo>
                  <a:lnTo>
                    <a:pt x="416102" y="251256"/>
                  </a:lnTo>
                  <a:lnTo>
                    <a:pt x="415137" y="249364"/>
                  </a:lnTo>
                  <a:lnTo>
                    <a:pt x="416483" y="247421"/>
                  </a:lnTo>
                  <a:lnTo>
                    <a:pt x="420052" y="248170"/>
                  </a:lnTo>
                  <a:lnTo>
                    <a:pt x="421462" y="249732"/>
                  </a:lnTo>
                  <a:lnTo>
                    <a:pt x="420763" y="255168"/>
                  </a:lnTo>
                  <a:lnTo>
                    <a:pt x="420128" y="257467"/>
                  </a:lnTo>
                  <a:lnTo>
                    <a:pt x="419442" y="261099"/>
                  </a:lnTo>
                  <a:lnTo>
                    <a:pt x="419404" y="262559"/>
                  </a:lnTo>
                  <a:lnTo>
                    <a:pt x="420852" y="263448"/>
                  </a:lnTo>
                  <a:lnTo>
                    <a:pt x="421792" y="261327"/>
                  </a:lnTo>
                  <a:lnTo>
                    <a:pt x="422376" y="258965"/>
                  </a:lnTo>
                  <a:lnTo>
                    <a:pt x="425297" y="255333"/>
                  </a:lnTo>
                  <a:lnTo>
                    <a:pt x="425157" y="253580"/>
                  </a:lnTo>
                  <a:lnTo>
                    <a:pt x="423545" y="250024"/>
                  </a:lnTo>
                  <a:lnTo>
                    <a:pt x="422300" y="248462"/>
                  </a:lnTo>
                  <a:lnTo>
                    <a:pt x="421640" y="247421"/>
                  </a:lnTo>
                  <a:lnTo>
                    <a:pt x="420941" y="246341"/>
                  </a:lnTo>
                  <a:lnTo>
                    <a:pt x="422008" y="245833"/>
                  </a:lnTo>
                  <a:lnTo>
                    <a:pt x="424065" y="244856"/>
                  </a:lnTo>
                  <a:lnTo>
                    <a:pt x="425145" y="241820"/>
                  </a:lnTo>
                  <a:lnTo>
                    <a:pt x="425386" y="241122"/>
                  </a:lnTo>
                  <a:lnTo>
                    <a:pt x="429133" y="240207"/>
                  </a:lnTo>
                  <a:lnTo>
                    <a:pt x="428180" y="236943"/>
                  </a:lnTo>
                  <a:lnTo>
                    <a:pt x="429234" y="235064"/>
                  </a:lnTo>
                  <a:lnTo>
                    <a:pt x="430517" y="232600"/>
                  </a:lnTo>
                  <a:lnTo>
                    <a:pt x="431355" y="230987"/>
                  </a:lnTo>
                  <a:lnTo>
                    <a:pt x="431800" y="230136"/>
                  </a:lnTo>
                  <a:lnTo>
                    <a:pt x="440283" y="235394"/>
                  </a:lnTo>
                  <a:lnTo>
                    <a:pt x="441629" y="235064"/>
                  </a:lnTo>
                  <a:lnTo>
                    <a:pt x="442087" y="232689"/>
                  </a:lnTo>
                  <a:close/>
                </a:path>
                <a:path w="818514" h="580389">
                  <a:moveTo>
                    <a:pt x="497408" y="396417"/>
                  </a:moveTo>
                  <a:close/>
                </a:path>
                <a:path w="818514" h="580389">
                  <a:moveTo>
                    <a:pt x="500773" y="418731"/>
                  </a:moveTo>
                  <a:lnTo>
                    <a:pt x="500735" y="418553"/>
                  </a:lnTo>
                  <a:lnTo>
                    <a:pt x="500507" y="418426"/>
                  </a:lnTo>
                  <a:lnTo>
                    <a:pt x="500265" y="418503"/>
                  </a:lnTo>
                  <a:lnTo>
                    <a:pt x="500037" y="418757"/>
                  </a:lnTo>
                  <a:lnTo>
                    <a:pt x="500253" y="418858"/>
                  </a:lnTo>
                  <a:lnTo>
                    <a:pt x="500443" y="418973"/>
                  </a:lnTo>
                  <a:lnTo>
                    <a:pt x="500659" y="419087"/>
                  </a:lnTo>
                  <a:lnTo>
                    <a:pt x="500684" y="418922"/>
                  </a:lnTo>
                  <a:lnTo>
                    <a:pt x="500773" y="418731"/>
                  </a:lnTo>
                  <a:close/>
                </a:path>
                <a:path w="818514" h="580389">
                  <a:moveTo>
                    <a:pt x="500799" y="435571"/>
                  </a:moveTo>
                  <a:lnTo>
                    <a:pt x="500786" y="435292"/>
                  </a:lnTo>
                  <a:lnTo>
                    <a:pt x="500735" y="435013"/>
                  </a:lnTo>
                  <a:lnTo>
                    <a:pt x="500684" y="434733"/>
                  </a:lnTo>
                  <a:lnTo>
                    <a:pt x="500341" y="434733"/>
                  </a:lnTo>
                  <a:lnTo>
                    <a:pt x="500176" y="434759"/>
                  </a:lnTo>
                  <a:lnTo>
                    <a:pt x="500240" y="435038"/>
                  </a:lnTo>
                  <a:lnTo>
                    <a:pt x="500291" y="435343"/>
                  </a:lnTo>
                  <a:lnTo>
                    <a:pt x="500380" y="435622"/>
                  </a:lnTo>
                  <a:lnTo>
                    <a:pt x="500799" y="435571"/>
                  </a:lnTo>
                  <a:close/>
                </a:path>
                <a:path w="818514" h="580389">
                  <a:moveTo>
                    <a:pt x="503821" y="444220"/>
                  </a:moveTo>
                  <a:lnTo>
                    <a:pt x="503415" y="443953"/>
                  </a:lnTo>
                  <a:lnTo>
                    <a:pt x="502462" y="443331"/>
                  </a:lnTo>
                  <a:lnTo>
                    <a:pt x="502272" y="443280"/>
                  </a:lnTo>
                  <a:lnTo>
                    <a:pt x="502107" y="443191"/>
                  </a:lnTo>
                  <a:lnTo>
                    <a:pt x="502234" y="443445"/>
                  </a:lnTo>
                  <a:lnTo>
                    <a:pt x="502323" y="443839"/>
                  </a:lnTo>
                  <a:lnTo>
                    <a:pt x="502526" y="443928"/>
                  </a:lnTo>
                  <a:lnTo>
                    <a:pt x="502932" y="444080"/>
                  </a:lnTo>
                  <a:lnTo>
                    <a:pt x="503377" y="444131"/>
                  </a:lnTo>
                  <a:lnTo>
                    <a:pt x="503821" y="444220"/>
                  </a:lnTo>
                  <a:close/>
                </a:path>
                <a:path w="818514" h="580389">
                  <a:moveTo>
                    <a:pt x="504063" y="444258"/>
                  </a:moveTo>
                  <a:lnTo>
                    <a:pt x="503821" y="444220"/>
                  </a:lnTo>
                  <a:lnTo>
                    <a:pt x="504024" y="444347"/>
                  </a:lnTo>
                  <a:close/>
                </a:path>
                <a:path w="818514" h="580389">
                  <a:moveTo>
                    <a:pt x="504113" y="444258"/>
                  </a:moveTo>
                  <a:close/>
                </a:path>
                <a:path w="818514" h="580389">
                  <a:moveTo>
                    <a:pt x="504355" y="443471"/>
                  </a:moveTo>
                  <a:lnTo>
                    <a:pt x="504101" y="443636"/>
                  </a:lnTo>
                  <a:lnTo>
                    <a:pt x="504050" y="443865"/>
                  </a:lnTo>
                  <a:lnTo>
                    <a:pt x="504088" y="444004"/>
                  </a:lnTo>
                  <a:lnTo>
                    <a:pt x="504101" y="444144"/>
                  </a:lnTo>
                  <a:lnTo>
                    <a:pt x="504190" y="443928"/>
                  </a:lnTo>
                  <a:lnTo>
                    <a:pt x="504266" y="443712"/>
                  </a:lnTo>
                  <a:lnTo>
                    <a:pt x="504355" y="443471"/>
                  </a:lnTo>
                  <a:close/>
                </a:path>
                <a:path w="818514" h="580389">
                  <a:moveTo>
                    <a:pt x="504558" y="502615"/>
                  </a:moveTo>
                  <a:lnTo>
                    <a:pt x="504431" y="502640"/>
                  </a:lnTo>
                  <a:lnTo>
                    <a:pt x="504113" y="503199"/>
                  </a:lnTo>
                  <a:lnTo>
                    <a:pt x="503986" y="503466"/>
                  </a:lnTo>
                  <a:lnTo>
                    <a:pt x="504177" y="503542"/>
                  </a:lnTo>
                  <a:lnTo>
                    <a:pt x="504469" y="502932"/>
                  </a:lnTo>
                  <a:lnTo>
                    <a:pt x="504558" y="502615"/>
                  </a:lnTo>
                  <a:close/>
                </a:path>
                <a:path w="818514" h="580389">
                  <a:moveTo>
                    <a:pt x="506171" y="475742"/>
                  </a:moveTo>
                  <a:lnTo>
                    <a:pt x="506018" y="475653"/>
                  </a:lnTo>
                  <a:lnTo>
                    <a:pt x="505904" y="475805"/>
                  </a:lnTo>
                  <a:lnTo>
                    <a:pt x="506056" y="475767"/>
                  </a:lnTo>
                  <a:close/>
                </a:path>
                <a:path w="818514" h="580389">
                  <a:moveTo>
                    <a:pt x="506222" y="474954"/>
                  </a:moveTo>
                  <a:lnTo>
                    <a:pt x="506031" y="475132"/>
                  </a:lnTo>
                  <a:lnTo>
                    <a:pt x="505891" y="475119"/>
                  </a:lnTo>
                  <a:lnTo>
                    <a:pt x="505828" y="475272"/>
                  </a:lnTo>
                  <a:lnTo>
                    <a:pt x="505904" y="475500"/>
                  </a:lnTo>
                  <a:lnTo>
                    <a:pt x="506145" y="475170"/>
                  </a:lnTo>
                  <a:lnTo>
                    <a:pt x="506222" y="474954"/>
                  </a:lnTo>
                  <a:close/>
                </a:path>
                <a:path w="818514" h="580389">
                  <a:moveTo>
                    <a:pt x="510400" y="406450"/>
                  </a:moveTo>
                  <a:lnTo>
                    <a:pt x="508381" y="406958"/>
                  </a:lnTo>
                  <a:lnTo>
                    <a:pt x="507898" y="405396"/>
                  </a:lnTo>
                  <a:lnTo>
                    <a:pt x="507339" y="405460"/>
                  </a:lnTo>
                  <a:lnTo>
                    <a:pt x="506730" y="405612"/>
                  </a:lnTo>
                  <a:lnTo>
                    <a:pt x="505929" y="405993"/>
                  </a:lnTo>
                  <a:lnTo>
                    <a:pt x="505663" y="406057"/>
                  </a:lnTo>
                  <a:lnTo>
                    <a:pt x="505079" y="406412"/>
                  </a:lnTo>
                  <a:lnTo>
                    <a:pt x="504494" y="406781"/>
                  </a:lnTo>
                  <a:lnTo>
                    <a:pt x="503847" y="407162"/>
                  </a:lnTo>
                  <a:lnTo>
                    <a:pt x="506615" y="407835"/>
                  </a:lnTo>
                  <a:lnTo>
                    <a:pt x="508444" y="407708"/>
                  </a:lnTo>
                  <a:lnTo>
                    <a:pt x="510120" y="406679"/>
                  </a:lnTo>
                  <a:lnTo>
                    <a:pt x="510400" y="406450"/>
                  </a:lnTo>
                  <a:close/>
                </a:path>
                <a:path w="818514" h="580389">
                  <a:moveTo>
                    <a:pt x="518261" y="405930"/>
                  </a:moveTo>
                  <a:lnTo>
                    <a:pt x="517867" y="405688"/>
                  </a:lnTo>
                  <a:lnTo>
                    <a:pt x="517474" y="405460"/>
                  </a:lnTo>
                  <a:lnTo>
                    <a:pt x="517080" y="405231"/>
                  </a:lnTo>
                  <a:lnTo>
                    <a:pt x="515962" y="406196"/>
                  </a:lnTo>
                  <a:lnTo>
                    <a:pt x="516178" y="406438"/>
                  </a:lnTo>
                  <a:lnTo>
                    <a:pt x="516343" y="406666"/>
                  </a:lnTo>
                  <a:lnTo>
                    <a:pt x="516966" y="406425"/>
                  </a:lnTo>
                  <a:lnTo>
                    <a:pt x="518261" y="405930"/>
                  </a:lnTo>
                  <a:close/>
                </a:path>
                <a:path w="818514" h="580389">
                  <a:moveTo>
                    <a:pt x="528929" y="431431"/>
                  </a:moveTo>
                  <a:lnTo>
                    <a:pt x="528751" y="430936"/>
                  </a:lnTo>
                  <a:lnTo>
                    <a:pt x="528320" y="427570"/>
                  </a:lnTo>
                  <a:lnTo>
                    <a:pt x="527862" y="427634"/>
                  </a:lnTo>
                  <a:lnTo>
                    <a:pt x="527672" y="427634"/>
                  </a:lnTo>
                  <a:lnTo>
                    <a:pt x="528027" y="428866"/>
                  </a:lnTo>
                  <a:lnTo>
                    <a:pt x="527710" y="430479"/>
                  </a:lnTo>
                  <a:lnTo>
                    <a:pt x="528929" y="431431"/>
                  </a:lnTo>
                  <a:close/>
                </a:path>
                <a:path w="818514" h="580389">
                  <a:moveTo>
                    <a:pt x="546049" y="430707"/>
                  </a:moveTo>
                  <a:lnTo>
                    <a:pt x="542315" y="430237"/>
                  </a:lnTo>
                  <a:lnTo>
                    <a:pt x="540727" y="433603"/>
                  </a:lnTo>
                  <a:lnTo>
                    <a:pt x="546049" y="430707"/>
                  </a:lnTo>
                  <a:close/>
                </a:path>
                <a:path w="818514" h="580389">
                  <a:moveTo>
                    <a:pt x="549897" y="464159"/>
                  </a:moveTo>
                  <a:lnTo>
                    <a:pt x="549630" y="463892"/>
                  </a:lnTo>
                  <a:lnTo>
                    <a:pt x="549478" y="463892"/>
                  </a:lnTo>
                  <a:lnTo>
                    <a:pt x="548246" y="463791"/>
                  </a:lnTo>
                  <a:lnTo>
                    <a:pt x="547827" y="464654"/>
                  </a:lnTo>
                  <a:lnTo>
                    <a:pt x="547484" y="465797"/>
                  </a:lnTo>
                  <a:lnTo>
                    <a:pt x="547547" y="466001"/>
                  </a:lnTo>
                  <a:lnTo>
                    <a:pt x="547573" y="466559"/>
                  </a:lnTo>
                  <a:lnTo>
                    <a:pt x="548068" y="466483"/>
                  </a:lnTo>
                  <a:lnTo>
                    <a:pt x="548347" y="466534"/>
                  </a:lnTo>
                  <a:lnTo>
                    <a:pt x="548944" y="465696"/>
                  </a:lnTo>
                  <a:lnTo>
                    <a:pt x="549414" y="464934"/>
                  </a:lnTo>
                  <a:lnTo>
                    <a:pt x="549884" y="464172"/>
                  </a:lnTo>
                  <a:close/>
                </a:path>
                <a:path w="818514" h="580389">
                  <a:moveTo>
                    <a:pt x="554570" y="446024"/>
                  </a:moveTo>
                  <a:lnTo>
                    <a:pt x="553516" y="445503"/>
                  </a:lnTo>
                  <a:lnTo>
                    <a:pt x="552361" y="444931"/>
                  </a:lnTo>
                  <a:lnTo>
                    <a:pt x="551014" y="444576"/>
                  </a:lnTo>
                  <a:lnTo>
                    <a:pt x="549148" y="444436"/>
                  </a:lnTo>
                  <a:lnTo>
                    <a:pt x="548513" y="445223"/>
                  </a:lnTo>
                  <a:lnTo>
                    <a:pt x="547827" y="445681"/>
                  </a:lnTo>
                  <a:lnTo>
                    <a:pt x="550633" y="447675"/>
                  </a:lnTo>
                  <a:lnTo>
                    <a:pt x="553770" y="447954"/>
                  </a:lnTo>
                  <a:lnTo>
                    <a:pt x="554431" y="447065"/>
                  </a:lnTo>
                  <a:lnTo>
                    <a:pt x="554570" y="446024"/>
                  </a:lnTo>
                  <a:close/>
                </a:path>
                <a:path w="818514" h="580389">
                  <a:moveTo>
                    <a:pt x="588911" y="407009"/>
                  </a:moveTo>
                  <a:lnTo>
                    <a:pt x="585736" y="404825"/>
                  </a:lnTo>
                  <a:lnTo>
                    <a:pt x="585457" y="404647"/>
                  </a:lnTo>
                  <a:lnTo>
                    <a:pt x="586486" y="403288"/>
                  </a:lnTo>
                  <a:lnTo>
                    <a:pt x="584288" y="404825"/>
                  </a:lnTo>
                  <a:lnTo>
                    <a:pt x="585508" y="403682"/>
                  </a:lnTo>
                  <a:lnTo>
                    <a:pt x="586143" y="403148"/>
                  </a:lnTo>
                  <a:lnTo>
                    <a:pt x="586816" y="402844"/>
                  </a:lnTo>
                  <a:lnTo>
                    <a:pt x="587679" y="401713"/>
                  </a:lnTo>
                  <a:lnTo>
                    <a:pt x="584682" y="400177"/>
                  </a:lnTo>
                  <a:lnTo>
                    <a:pt x="582587" y="401840"/>
                  </a:lnTo>
                  <a:lnTo>
                    <a:pt x="583171" y="403288"/>
                  </a:lnTo>
                  <a:lnTo>
                    <a:pt x="583704" y="405244"/>
                  </a:lnTo>
                  <a:lnTo>
                    <a:pt x="580059" y="407809"/>
                  </a:lnTo>
                  <a:lnTo>
                    <a:pt x="587870" y="407809"/>
                  </a:lnTo>
                  <a:lnTo>
                    <a:pt x="588911" y="407009"/>
                  </a:lnTo>
                  <a:close/>
                </a:path>
                <a:path w="818514" h="580389">
                  <a:moveTo>
                    <a:pt x="590600" y="404329"/>
                  </a:moveTo>
                  <a:lnTo>
                    <a:pt x="590384" y="404063"/>
                  </a:lnTo>
                  <a:lnTo>
                    <a:pt x="590283" y="403936"/>
                  </a:lnTo>
                  <a:lnTo>
                    <a:pt x="590207" y="404177"/>
                  </a:lnTo>
                  <a:lnTo>
                    <a:pt x="590384" y="404329"/>
                  </a:lnTo>
                  <a:lnTo>
                    <a:pt x="590486" y="404456"/>
                  </a:lnTo>
                  <a:lnTo>
                    <a:pt x="590600" y="404329"/>
                  </a:lnTo>
                  <a:close/>
                </a:path>
                <a:path w="818514" h="580389">
                  <a:moveTo>
                    <a:pt x="596023" y="414324"/>
                  </a:moveTo>
                  <a:lnTo>
                    <a:pt x="592645" y="418934"/>
                  </a:lnTo>
                  <a:lnTo>
                    <a:pt x="591007" y="416941"/>
                  </a:lnTo>
                  <a:lnTo>
                    <a:pt x="587832" y="413067"/>
                  </a:lnTo>
                  <a:lnTo>
                    <a:pt x="583946" y="408330"/>
                  </a:lnTo>
                  <a:lnTo>
                    <a:pt x="584098" y="408038"/>
                  </a:lnTo>
                  <a:lnTo>
                    <a:pt x="586143" y="409143"/>
                  </a:lnTo>
                  <a:lnTo>
                    <a:pt x="587578" y="408038"/>
                  </a:lnTo>
                  <a:lnTo>
                    <a:pt x="587794" y="407873"/>
                  </a:lnTo>
                  <a:lnTo>
                    <a:pt x="579970" y="407873"/>
                  </a:lnTo>
                  <a:lnTo>
                    <a:pt x="579501" y="407873"/>
                  </a:lnTo>
                  <a:lnTo>
                    <a:pt x="577126" y="409244"/>
                  </a:lnTo>
                  <a:lnTo>
                    <a:pt x="576554" y="409625"/>
                  </a:lnTo>
                  <a:lnTo>
                    <a:pt x="575881" y="410019"/>
                  </a:lnTo>
                  <a:lnTo>
                    <a:pt x="576465" y="410324"/>
                  </a:lnTo>
                  <a:lnTo>
                    <a:pt x="567004" y="416966"/>
                  </a:lnTo>
                  <a:lnTo>
                    <a:pt x="567004" y="424256"/>
                  </a:lnTo>
                  <a:lnTo>
                    <a:pt x="566420" y="424281"/>
                  </a:lnTo>
                  <a:lnTo>
                    <a:pt x="565988" y="424357"/>
                  </a:lnTo>
                  <a:lnTo>
                    <a:pt x="565810" y="424332"/>
                  </a:lnTo>
                  <a:lnTo>
                    <a:pt x="565810" y="426542"/>
                  </a:lnTo>
                  <a:lnTo>
                    <a:pt x="563283" y="426148"/>
                  </a:lnTo>
                  <a:lnTo>
                    <a:pt x="563435" y="425488"/>
                  </a:lnTo>
                  <a:lnTo>
                    <a:pt x="565810" y="426542"/>
                  </a:lnTo>
                  <a:lnTo>
                    <a:pt x="565810" y="424332"/>
                  </a:lnTo>
                  <a:lnTo>
                    <a:pt x="565404" y="424256"/>
                  </a:lnTo>
                  <a:lnTo>
                    <a:pt x="565340" y="423976"/>
                  </a:lnTo>
                  <a:lnTo>
                    <a:pt x="565251" y="423481"/>
                  </a:lnTo>
                  <a:lnTo>
                    <a:pt x="565696" y="422960"/>
                  </a:lnTo>
                  <a:lnTo>
                    <a:pt x="566191" y="422821"/>
                  </a:lnTo>
                  <a:lnTo>
                    <a:pt x="566915" y="422414"/>
                  </a:lnTo>
                  <a:lnTo>
                    <a:pt x="567004" y="424256"/>
                  </a:lnTo>
                  <a:lnTo>
                    <a:pt x="567004" y="416966"/>
                  </a:lnTo>
                  <a:lnTo>
                    <a:pt x="564680" y="418592"/>
                  </a:lnTo>
                  <a:lnTo>
                    <a:pt x="564857" y="418896"/>
                  </a:lnTo>
                  <a:lnTo>
                    <a:pt x="564908" y="419404"/>
                  </a:lnTo>
                  <a:lnTo>
                    <a:pt x="564781" y="419976"/>
                  </a:lnTo>
                  <a:lnTo>
                    <a:pt x="564642" y="419950"/>
                  </a:lnTo>
                  <a:lnTo>
                    <a:pt x="564426" y="419912"/>
                  </a:lnTo>
                  <a:lnTo>
                    <a:pt x="563943" y="419950"/>
                  </a:lnTo>
                  <a:lnTo>
                    <a:pt x="563486" y="419430"/>
                  </a:lnTo>
                  <a:lnTo>
                    <a:pt x="559752" y="422046"/>
                  </a:lnTo>
                  <a:lnTo>
                    <a:pt x="559752" y="434543"/>
                  </a:lnTo>
                  <a:lnTo>
                    <a:pt x="559041" y="433679"/>
                  </a:lnTo>
                  <a:lnTo>
                    <a:pt x="559206" y="433692"/>
                  </a:lnTo>
                  <a:lnTo>
                    <a:pt x="559752" y="434543"/>
                  </a:lnTo>
                  <a:lnTo>
                    <a:pt x="559752" y="422046"/>
                  </a:lnTo>
                  <a:lnTo>
                    <a:pt x="556996" y="423976"/>
                  </a:lnTo>
                  <a:lnTo>
                    <a:pt x="553999" y="420319"/>
                  </a:lnTo>
                  <a:lnTo>
                    <a:pt x="553377" y="420154"/>
                  </a:lnTo>
                  <a:lnTo>
                    <a:pt x="553224" y="420712"/>
                  </a:lnTo>
                  <a:lnTo>
                    <a:pt x="552970" y="421271"/>
                  </a:lnTo>
                  <a:lnTo>
                    <a:pt x="552513" y="421982"/>
                  </a:lnTo>
                  <a:lnTo>
                    <a:pt x="552183" y="422160"/>
                  </a:lnTo>
                  <a:lnTo>
                    <a:pt x="551827" y="422313"/>
                  </a:lnTo>
                  <a:lnTo>
                    <a:pt x="554990" y="427177"/>
                  </a:lnTo>
                  <a:lnTo>
                    <a:pt x="554545" y="427697"/>
                  </a:lnTo>
                  <a:lnTo>
                    <a:pt x="554418" y="428269"/>
                  </a:lnTo>
                  <a:lnTo>
                    <a:pt x="554697" y="428929"/>
                  </a:lnTo>
                  <a:lnTo>
                    <a:pt x="554621" y="430441"/>
                  </a:lnTo>
                  <a:lnTo>
                    <a:pt x="554177" y="431368"/>
                  </a:lnTo>
                  <a:lnTo>
                    <a:pt x="555904" y="433285"/>
                  </a:lnTo>
                  <a:lnTo>
                    <a:pt x="553186" y="433895"/>
                  </a:lnTo>
                  <a:lnTo>
                    <a:pt x="552970" y="435622"/>
                  </a:lnTo>
                  <a:lnTo>
                    <a:pt x="555282" y="436143"/>
                  </a:lnTo>
                  <a:lnTo>
                    <a:pt x="557110" y="437426"/>
                  </a:lnTo>
                  <a:lnTo>
                    <a:pt x="557847" y="440550"/>
                  </a:lnTo>
                  <a:lnTo>
                    <a:pt x="558596" y="440956"/>
                  </a:lnTo>
                  <a:lnTo>
                    <a:pt x="559689" y="442023"/>
                  </a:lnTo>
                  <a:lnTo>
                    <a:pt x="559930" y="436143"/>
                  </a:lnTo>
                  <a:lnTo>
                    <a:pt x="560044" y="434543"/>
                  </a:lnTo>
                  <a:lnTo>
                    <a:pt x="560108" y="433679"/>
                  </a:lnTo>
                  <a:lnTo>
                    <a:pt x="560146" y="433133"/>
                  </a:lnTo>
                  <a:lnTo>
                    <a:pt x="561517" y="432485"/>
                  </a:lnTo>
                  <a:lnTo>
                    <a:pt x="564337" y="434225"/>
                  </a:lnTo>
                  <a:lnTo>
                    <a:pt x="565645" y="434987"/>
                  </a:lnTo>
                  <a:lnTo>
                    <a:pt x="564807" y="438543"/>
                  </a:lnTo>
                  <a:lnTo>
                    <a:pt x="566127" y="438988"/>
                  </a:lnTo>
                  <a:lnTo>
                    <a:pt x="567563" y="439280"/>
                  </a:lnTo>
                  <a:lnTo>
                    <a:pt x="569252" y="433895"/>
                  </a:lnTo>
                  <a:lnTo>
                    <a:pt x="569214" y="433679"/>
                  </a:lnTo>
                  <a:lnTo>
                    <a:pt x="568490" y="432485"/>
                  </a:lnTo>
                  <a:lnTo>
                    <a:pt x="568236" y="432066"/>
                  </a:lnTo>
                  <a:lnTo>
                    <a:pt x="567143" y="430441"/>
                  </a:lnTo>
                  <a:lnTo>
                    <a:pt x="566000" y="428269"/>
                  </a:lnTo>
                  <a:lnTo>
                    <a:pt x="565912" y="426554"/>
                  </a:lnTo>
                  <a:lnTo>
                    <a:pt x="566686" y="426529"/>
                  </a:lnTo>
                  <a:lnTo>
                    <a:pt x="567893" y="426834"/>
                  </a:lnTo>
                  <a:lnTo>
                    <a:pt x="568109" y="426529"/>
                  </a:lnTo>
                  <a:lnTo>
                    <a:pt x="568871" y="425488"/>
                  </a:lnTo>
                  <a:lnTo>
                    <a:pt x="569683" y="424383"/>
                  </a:lnTo>
                  <a:lnTo>
                    <a:pt x="571309" y="424776"/>
                  </a:lnTo>
                  <a:lnTo>
                    <a:pt x="573544" y="425958"/>
                  </a:lnTo>
                  <a:lnTo>
                    <a:pt x="574484" y="426186"/>
                  </a:lnTo>
                  <a:lnTo>
                    <a:pt x="574357" y="424383"/>
                  </a:lnTo>
                  <a:lnTo>
                    <a:pt x="574306" y="423646"/>
                  </a:lnTo>
                  <a:lnTo>
                    <a:pt x="575779" y="422427"/>
                  </a:lnTo>
                  <a:lnTo>
                    <a:pt x="575551" y="421398"/>
                  </a:lnTo>
                  <a:lnTo>
                    <a:pt x="575005" y="420408"/>
                  </a:lnTo>
                  <a:lnTo>
                    <a:pt x="574852" y="419976"/>
                  </a:lnTo>
                  <a:lnTo>
                    <a:pt x="574052" y="417855"/>
                  </a:lnTo>
                  <a:lnTo>
                    <a:pt x="574052" y="417576"/>
                  </a:lnTo>
                  <a:lnTo>
                    <a:pt x="574357" y="416369"/>
                  </a:lnTo>
                  <a:lnTo>
                    <a:pt x="575843" y="415366"/>
                  </a:lnTo>
                  <a:lnTo>
                    <a:pt x="577938" y="415747"/>
                  </a:lnTo>
                  <a:lnTo>
                    <a:pt x="579742" y="416471"/>
                  </a:lnTo>
                  <a:lnTo>
                    <a:pt x="581279" y="417576"/>
                  </a:lnTo>
                  <a:lnTo>
                    <a:pt x="583006" y="415366"/>
                  </a:lnTo>
                  <a:lnTo>
                    <a:pt x="584555" y="413626"/>
                  </a:lnTo>
                  <a:lnTo>
                    <a:pt x="585533" y="413461"/>
                  </a:lnTo>
                  <a:lnTo>
                    <a:pt x="586460" y="413067"/>
                  </a:lnTo>
                  <a:lnTo>
                    <a:pt x="586447" y="414909"/>
                  </a:lnTo>
                  <a:lnTo>
                    <a:pt x="586600" y="415277"/>
                  </a:lnTo>
                  <a:lnTo>
                    <a:pt x="586663" y="416204"/>
                  </a:lnTo>
                  <a:lnTo>
                    <a:pt x="586752" y="416941"/>
                  </a:lnTo>
                  <a:lnTo>
                    <a:pt x="585774" y="415950"/>
                  </a:lnTo>
                  <a:lnTo>
                    <a:pt x="585216" y="416560"/>
                  </a:lnTo>
                  <a:lnTo>
                    <a:pt x="584454" y="416991"/>
                  </a:lnTo>
                  <a:lnTo>
                    <a:pt x="583272" y="417855"/>
                  </a:lnTo>
                  <a:lnTo>
                    <a:pt x="582866" y="418211"/>
                  </a:lnTo>
                  <a:lnTo>
                    <a:pt x="582510" y="418592"/>
                  </a:lnTo>
                  <a:lnTo>
                    <a:pt x="583399" y="419430"/>
                  </a:lnTo>
                  <a:lnTo>
                    <a:pt x="584200" y="420408"/>
                  </a:lnTo>
                  <a:lnTo>
                    <a:pt x="585317" y="422313"/>
                  </a:lnTo>
                  <a:lnTo>
                    <a:pt x="585419" y="422821"/>
                  </a:lnTo>
                  <a:lnTo>
                    <a:pt x="585038" y="424065"/>
                  </a:lnTo>
                  <a:lnTo>
                    <a:pt x="583069" y="424726"/>
                  </a:lnTo>
                  <a:lnTo>
                    <a:pt x="581304" y="425081"/>
                  </a:lnTo>
                  <a:lnTo>
                    <a:pt x="581977" y="427278"/>
                  </a:lnTo>
                  <a:lnTo>
                    <a:pt x="582079" y="427774"/>
                  </a:lnTo>
                  <a:lnTo>
                    <a:pt x="584365" y="428929"/>
                  </a:lnTo>
                  <a:lnTo>
                    <a:pt x="586041" y="426288"/>
                  </a:lnTo>
                  <a:lnTo>
                    <a:pt x="587552" y="426288"/>
                  </a:lnTo>
                  <a:lnTo>
                    <a:pt x="591845" y="428205"/>
                  </a:lnTo>
                  <a:lnTo>
                    <a:pt x="592645" y="427596"/>
                  </a:lnTo>
                  <a:lnTo>
                    <a:pt x="594283" y="428269"/>
                  </a:lnTo>
                  <a:lnTo>
                    <a:pt x="594347" y="427596"/>
                  </a:lnTo>
                  <a:lnTo>
                    <a:pt x="594448" y="426288"/>
                  </a:lnTo>
                  <a:lnTo>
                    <a:pt x="594360" y="426148"/>
                  </a:lnTo>
                  <a:lnTo>
                    <a:pt x="593585" y="425805"/>
                  </a:lnTo>
                  <a:lnTo>
                    <a:pt x="592531" y="425424"/>
                  </a:lnTo>
                  <a:lnTo>
                    <a:pt x="590702" y="424357"/>
                  </a:lnTo>
                  <a:lnTo>
                    <a:pt x="589216" y="424281"/>
                  </a:lnTo>
                  <a:lnTo>
                    <a:pt x="589419" y="422643"/>
                  </a:lnTo>
                  <a:lnTo>
                    <a:pt x="590575" y="422338"/>
                  </a:lnTo>
                  <a:lnTo>
                    <a:pt x="592061" y="423189"/>
                  </a:lnTo>
                  <a:lnTo>
                    <a:pt x="592289" y="422338"/>
                  </a:lnTo>
                  <a:lnTo>
                    <a:pt x="592937" y="420039"/>
                  </a:lnTo>
                  <a:lnTo>
                    <a:pt x="594626" y="419328"/>
                  </a:lnTo>
                  <a:lnTo>
                    <a:pt x="594766" y="418934"/>
                  </a:lnTo>
                  <a:lnTo>
                    <a:pt x="595820" y="415937"/>
                  </a:lnTo>
                  <a:lnTo>
                    <a:pt x="595947" y="415366"/>
                  </a:lnTo>
                  <a:lnTo>
                    <a:pt x="596023" y="414324"/>
                  </a:lnTo>
                  <a:close/>
                </a:path>
                <a:path w="818514" h="580389">
                  <a:moveTo>
                    <a:pt x="607796" y="420103"/>
                  </a:moveTo>
                  <a:lnTo>
                    <a:pt x="607707" y="419938"/>
                  </a:lnTo>
                  <a:lnTo>
                    <a:pt x="607199" y="419531"/>
                  </a:lnTo>
                  <a:lnTo>
                    <a:pt x="607402" y="419722"/>
                  </a:lnTo>
                  <a:lnTo>
                    <a:pt x="607593" y="419925"/>
                  </a:lnTo>
                  <a:lnTo>
                    <a:pt x="607796" y="420103"/>
                  </a:lnTo>
                  <a:close/>
                </a:path>
                <a:path w="818514" h="580389">
                  <a:moveTo>
                    <a:pt x="612178" y="422948"/>
                  </a:moveTo>
                  <a:lnTo>
                    <a:pt x="608660" y="420535"/>
                  </a:lnTo>
                  <a:lnTo>
                    <a:pt x="608507" y="420776"/>
                  </a:lnTo>
                  <a:lnTo>
                    <a:pt x="608711" y="420966"/>
                  </a:lnTo>
                  <a:lnTo>
                    <a:pt x="609714" y="421982"/>
                  </a:lnTo>
                  <a:lnTo>
                    <a:pt x="610654" y="423062"/>
                  </a:lnTo>
                  <a:lnTo>
                    <a:pt x="611619" y="424103"/>
                  </a:lnTo>
                  <a:lnTo>
                    <a:pt x="611822" y="423722"/>
                  </a:lnTo>
                  <a:lnTo>
                    <a:pt x="612178" y="422948"/>
                  </a:lnTo>
                  <a:close/>
                </a:path>
                <a:path w="818514" h="580389">
                  <a:moveTo>
                    <a:pt x="617486" y="423722"/>
                  </a:moveTo>
                  <a:lnTo>
                    <a:pt x="616521" y="423976"/>
                  </a:lnTo>
                  <a:lnTo>
                    <a:pt x="615924" y="424497"/>
                  </a:lnTo>
                  <a:lnTo>
                    <a:pt x="615467" y="425196"/>
                  </a:lnTo>
                  <a:lnTo>
                    <a:pt x="614641" y="424624"/>
                  </a:lnTo>
                  <a:lnTo>
                    <a:pt x="612419" y="430542"/>
                  </a:lnTo>
                  <a:lnTo>
                    <a:pt x="616254" y="432257"/>
                  </a:lnTo>
                  <a:lnTo>
                    <a:pt x="616369" y="430466"/>
                  </a:lnTo>
                  <a:lnTo>
                    <a:pt x="616483" y="429133"/>
                  </a:lnTo>
                  <a:lnTo>
                    <a:pt x="616521" y="427799"/>
                  </a:lnTo>
                  <a:lnTo>
                    <a:pt x="616559" y="426313"/>
                  </a:lnTo>
                  <a:lnTo>
                    <a:pt x="616839" y="424954"/>
                  </a:lnTo>
                  <a:lnTo>
                    <a:pt x="617486" y="423722"/>
                  </a:lnTo>
                  <a:close/>
                </a:path>
                <a:path w="818514" h="580389">
                  <a:moveTo>
                    <a:pt x="621550" y="484936"/>
                  </a:moveTo>
                  <a:lnTo>
                    <a:pt x="619848" y="482904"/>
                  </a:lnTo>
                  <a:lnTo>
                    <a:pt x="619836" y="483349"/>
                  </a:lnTo>
                  <a:lnTo>
                    <a:pt x="619823" y="483768"/>
                  </a:lnTo>
                  <a:lnTo>
                    <a:pt x="620014" y="485190"/>
                  </a:lnTo>
                  <a:lnTo>
                    <a:pt x="620433" y="485406"/>
                  </a:lnTo>
                  <a:lnTo>
                    <a:pt x="621550" y="484936"/>
                  </a:lnTo>
                  <a:close/>
                </a:path>
                <a:path w="818514" h="580389">
                  <a:moveTo>
                    <a:pt x="624789" y="443509"/>
                  </a:moveTo>
                  <a:lnTo>
                    <a:pt x="624649" y="443560"/>
                  </a:lnTo>
                  <a:lnTo>
                    <a:pt x="624459" y="443585"/>
                  </a:lnTo>
                  <a:lnTo>
                    <a:pt x="624319" y="443801"/>
                  </a:lnTo>
                  <a:lnTo>
                    <a:pt x="624382" y="443992"/>
                  </a:lnTo>
                  <a:lnTo>
                    <a:pt x="624382" y="444131"/>
                  </a:lnTo>
                  <a:lnTo>
                    <a:pt x="624509" y="444080"/>
                  </a:lnTo>
                  <a:lnTo>
                    <a:pt x="624649" y="444017"/>
                  </a:lnTo>
                  <a:lnTo>
                    <a:pt x="624789" y="443966"/>
                  </a:lnTo>
                  <a:lnTo>
                    <a:pt x="624789" y="443509"/>
                  </a:lnTo>
                  <a:close/>
                </a:path>
                <a:path w="818514" h="580389">
                  <a:moveTo>
                    <a:pt x="625221" y="470319"/>
                  </a:moveTo>
                  <a:lnTo>
                    <a:pt x="625094" y="470192"/>
                  </a:lnTo>
                  <a:lnTo>
                    <a:pt x="624814" y="469887"/>
                  </a:lnTo>
                  <a:lnTo>
                    <a:pt x="624459" y="469658"/>
                  </a:lnTo>
                  <a:lnTo>
                    <a:pt x="624116" y="469430"/>
                  </a:lnTo>
                  <a:lnTo>
                    <a:pt x="624078" y="469836"/>
                  </a:lnTo>
                  <a:lnTo>
                    <a:pt x="624027" y="470242"/>
                  </a:lnTo>
                  <a:lnTo>
                    <a:pt x="624090" y="470636"/>
                  </a:lnTo>
                  <a:lnTo>
                    <a:pt x="624128" y="470814"/>
                  </a:lnTo>
                  <a:lnTo>
                    <a:pt x="624649" y="470916"/>
                  </a:lnTo>
                  <a:lnTo>
                    <a:pt x="624941" y="471068"/>
                  </a:lnTo>
                  <a:lnTo>
                    <a:pt x="625005" y="470763"/>
                  </a:lnTo>
                  <a:lnTo>
                    <a:pt x="625221" y="470319"/>
                  </a:lnTo>
                  <a:close/>
                </a:path>
                <a:path w="818514" h="580389">
                  <a:moveTo>
                    <a:pt x="633171" y="389509"/>
                  </a:moveTo>
                  <a:lnTo>
                    <a:pt x="633044" y="389178"/>
                  </a:lnTo>
                  <a:lnTo>
                    <a:pt x="632739" y="389178"/>
                  </a:lnTo>
                  <a:lnTo>
                    <a:pt x="632510" y="389191"/>
                  </a:lnTo>
                  <a:lnTo>
                    <a:pt x="632282" y="389216"/>
                  </a:lnTo>
                  <a:lnTo>
                    <a:pt x="632574" y="389318"/>
                  </a:lnTo>
                  <a:lnTo>
                    <a:pt x="632879" y="389407"/>
                  </a:lnTo>
                  <a:lnTo>
                    <a:pt x="633171" y="389509"/>
                  </a:lnTo>
                  <a:close/>
                </a:path>
                <a:path w="818514" h="580389">
                  <a:moveTo>
                    <a:pt x="634136" y="406209"/>
                  </a:moveTo>
                  <a:lnTo>
                    <a:pt x="634060" y="404850"/>
                  </a:lnTo>
                  <a:lnTo>
                    <a:pt x="634060" y="403479"/>
                  </a:lnTo>
                  <a:lnTo>
                    <a:pt x="634047" y="402132"/>
                  </a:lnTo>
                  <a:lnTo>
                    <a:pt x="632790" y="401777"/>
                  </a:lnTo>
                  <a:lnTo>
                    <a:pt x="631672" y="400837"/>
                  </a:lnTo>
                  <a:lnTo>
                    <a:pt x="630478" y="400164"/>
                  </a:lnTo>
                  <a:lnTo>
                    <a:pt x="630047" y="400989"/>
                  </a:lnTo>
                  <a:lnTo>
                    <a:pt x="629729" y="401878"/>
                  </a:lnTo>
                  <a:lnTo>
                    <a:pt x="629500" y="402818"/>
                  </a:lnTo>
                  <a:lnTo>
                    <a:pt x="631278" y="403669"/>
                  </a:lnTo>
                  <a:lnTo>
                    <a:pt x="633069" y="404380"/>
                  </a:lnTo>
                  <a:lnTo>
                    <a:pt x="634136" y="406209"/>
                  </a:lnTo>
                  <a:close/>
                </a:path>
                <a:path w="818514" h="580389">
                  <a:moveTo>
                    <a:pt x="637679" y="367372"/>
                  </a:moveTo>
                  <a:lnTo>
                    <a:pt x="637413" y="367017"/>
                  </a:lnTo>
                  <a:lnTo>
                    <a:pt x="637451" y="367195"/>
                  </a:lnTo>
                  <a:lnTo>
                    <a:pt x="637616" y="367347"/>
                  </a:lnTo>
                  <a:close/>
                </a:path>
                <a:path w="818514" h="580389">
                  <a:moveTo>
                    <a:pt x="638276" y="414464"/>
                  </a:moveTo>
                  <a:lnTo>
                    <a:pt x="637374" y="413791"/>
                  </a:lnTo>
                  <a:lnTo>
                    <a:pt x="635558" y="412330"/>
                  </a:lnTo>
                  <a:lnTo>
                    <a:pt x="634314" y="410984"/>
                  </a:lnTo>
                  <a:lnTo>
                    <a:pt x="632307" y="411251"/>
                  </a:lnTo>
                  <a:lnTo>
                    <a:pt x="630974" y="414058"/>
                  </a:lnTo>
                  <a:lnTo>
                    <a:pt x="633463" y="416217"/>
                  </a:lnTo>
                  <a:lnTo>
                    <a:pt x="634212" y="416610"/>
                  </a:lnTo>
                  <a:lnTo>
                    <a:pt x="635800" y="417512"/>
                  </a:lnTo>
                  <a:lnTo>
                    <a:pt x="636333" y="417220"/>
                  </a:lnTo>
                  <a:lnTo>
                    <a:pt x="636828" y="417004"/>
                  </a:lnTo>
                  <a:lnTo>
                    <a:pt x="637273" y="416890"/>
                  </a:lnTo>
                  <a:lnTo>
                    <a:pt x="637311" y="416445"/>
                  </a:lnTo>
                  <a:lnTo>
                    <a:pt x="637362" y="416077"/>
                  </a:lnTo>
                  <a:lnTo>
                    <a:pt x="637667" y="415315"/>
                  </a:lnTo>
                  <a:lnTo>
                    <a:pt x="637946" y="414807"/>
                  </a:lnTo>
                  <a:lnTo>
                    <a:pt x="638276" y="414464"/>
                  </a:lnTo>
                  <a:close/>
                </a:path>
                <a:path w="818514" h="580389">
                  <a:moveTo>
                    <a:pt x="641108" y="417156"/>
                  </a:moveTo>
                  <a:lnTo>
                    <a:pt x="640321" y="416077"/>
                  </a:lnTo>
                  <a:lnTo>
                    <a:pt x="640372" y="416496"/>
                  </a:lnTo>
                  <a:lnTo>
                    <a:pt x="640727" y="417118"/>
                  </a:lnTo>
                  <a:lnTo>
                    <a:pt x="640943" y="417144"/>
                  </a:lnTo>
                  <a:lnTo>
                    <a:pt x="641108" y="417156"/>
                  </a:lnTo>
                  <a:close/>
                </a:path>
                <a:path w="818514" h="580389">
                  <a:moveTo>
                    <a:pt x="643953" y="402983"/>
                  </a:moveTo>
                  <a:lnTo>
                    <a:pt x="643890" y="402844"/>
                  </a:lnTo>
                  <a:lnTo>
                    <a:pt x="643763" y="402704"/>
                  </a:lnTo>
                  <a:lnTo>
                    <a:pt x="643610" y="402463"/>
                  </a:lnTo>
                  <a:lnTo>
                    <a:pt x="643636" y="402602"/>
                  </a:lnTo>
                  <a:lnTo>
                    <a:pt x="643737" y="402729"/>
                  </a:lnTo>
                  <a:lnTo>
                    <a:pt x="643813" y="402869"/>
                  </a:lnTo>
                  <a:lnTo>
                    <a:pt x="643928" y="402996"/>
                  </a:lnTo>
                  <a:close/>
                </a:path>
                <a:path w="818514" h="580389">
                  <a:moveTo>
                    <a:pt x="659498" y="388023"/>
                  </a:moveTo>
                  <a:lnTo>
                    <a:pt x="659358" y="388391"/>
                  </a:lnTo>
                  <a:lnTo>
                    <a:pt x="659206" y="388759"/>
                  </a:lnTo>
                  <a:lnTo>
                    <a:pt x="659041" y="389128"/>
                  </a:lnTo>
                  <a:lnTo>
                    <a:pt x="659269" y="388734"/>
                  </a:lnTo>
                  <a:lnTo>
                    <a:pt x="659384" y="388391"/>
                  </a:lnTo>
                  <a:lnTo>
                    <a:pt x="659498" y="388023"/>
                  </a:lnTo>
                  <a:close/>
                </a:path>
                <a:path w="818514" h="580389">
                  <a:moveTo>
                    <a:pt x="659688" y="389178"/>
                  </a:moveTo>
                  <a:lnTo>
                    <a:pt x="659345" y="389153"/>
                  </a:lnTo>
                  <a:lnTo>
                    <a:pt x="659155" y="389153"/>
                  </a:lnTo>
                  <a:lnTo>
                    <a:pt x="659231" y="389420"/>
                  </a:lnTo>
                  <a:lnTo>
                    <a:pt x="659244" y="389674"/>
                  </a:lnTo>
                  <a:lnTo>
                    <a:pt x="659218" y="389928"/>
                  </a:lnTo>
                  <a:lnTo>
                    <a:pt x="659396" y="389674"/>
                  </a:lnTo>
                  <a:lnTo>
                    <a:pt x="659549" y="389432"/>
                  </a:lnTo>
                  <a:lnTo>
                    <a:pt x="659688" y="389178"/>
                  </a:lnTo>
                  <a:close/>
                </a:path>
                <a:path w="818514" h="580389">
                  <a:moveTo>
                    <a:pt x="662254" y="376021"/>
                  </a:moveTo>
                  <a:lnTo>
                    <a:pt x="660882" y="372846"/>
                  </a:lnTo>
                  <a:lnTo>
                    <a:pt x="659803" y="370370"/>
                  </a:lnTo>
                  <a:lnTo>
                    <a:pt x="658850" y="368147"/>
                  </a:lnTo>
                  <a:lnTo>
                    <a:pt x="657479" y="364972"/>
                  </a:lnTo>
                  <a:lnTo>
                    <a:pt x="656082" y="361759"/>
                  </a:lnTo>
                  <a:lnTo>
                    <a:pt x="656082" y="372008"/>
                  </a:lnTo>
                  <a:lnTo>
                    <a:pt x="655612" y="372198"/>
                  </a:lnTo>
                  <a:lnTo>
                    <a:pt x="655154" y="372491"/>
                  </a:lnTo>
                  <a:lnTo>
                    <a:pt x="654469" y="372516"/>
                  </a:lnTo>
                  <a:lnTo>
                    <a:pt x="653986" y="371817"/>
                  </a:lnTo>
                  <a:lnTo>
                    <a:pt x="654304" y="371259"/>
                  </a:lnTo>
                  <a:lnTo>
                    <a:pt x="654748" y="370941"/>
                  </a:lnTo>
                  <a:lnTo>
                    <a:pt x="655332" y="370370"/>
                  </a:lnTo>
                  <a:lnTo>
                    <a:pt x="656082" y="372008"/>
                  </a:lnTo>
                  <a:lnTo>
                    <a:pt x="656082" y="361759"/>
                  </a:lnTo>
                  <a:lnTo>
                    <a:pt x="655586" y="360603"/>
                  </a:lnTo>
                  <a:lnTo>
                    <a:pt x="655586" y="365975"/>
                  </a:lnTo>
                  <a:lnTo>
                    <a:pt x="655383" y="366941"/>
                  </a:lnTo>
                  <a:lnTo>
                    <a:pt x="654723" y="367957"/>
                  </a:lnTo>
                  <a:lnTo>
                    <a:pt x="654481" y="368058"/>
                  </a:lnTo>
                  <a:lnTo>
                    <a:pt x="654354" y="368147"/>
                  </a:lnTo>
                  <a:lnTo>
                    <a:pt x="654189" y="368071"/>
                  </a:lnTo>
                  <a:lnTo>
                    <a:pt x="653986" y="368058"/>
                  </a:lnTo>
                  <a:lnTo>
                    <a:pt x="653173" y="367207"/>
                  </a:lnTo>
                  <a:lnTo>
                    <a:pt x="652653" y="366356"/>
                  </a:lnTo>
                  <a:lnTo>
                    <a:pt x="653656" y="365150"/>
                  </a:lnTo>
                  <a:lnTo>
                    <a:pt x="654634" y="364972"/>
                  </a:lnTo>
                  <a:lnTo>
                    <a:pt x="655586" y="365975"/>
                  </a:lnTo>
                  <a:lnTo>
                    <a:pt x="655586" y="360603"/>
                  </a:lnTo>
                  <a:lnTo>
                    <a:pt x="652627" y="353771"/>
                  </a:lnTo>
                  <a:lnTo>
                    <a:pt x="652475" y="353428"/>
                  </a:lnTo>
                  <a:lnTo>
                    <a:pt x="651840" y="351955"/>
                  </a:lnTo>
                  <a:lnTo>
                    <a:pt x="651840" y="353758"/>
                  </a:lnTo>
                  <a:lnTo>
                    <a:pt x="651383" y="353771"/>
                  </a:lnTo>
                  <a:lnTo>
                    <a:pt x="651535" y="353428"/>
                  </a:lnTo>
                  <a:lnTo>
                    <a:pt x="651840" y="353758"/>
                  </a:lnTo>
                  <a:lnTo>
                    <a:pt x="651840" y="351955"/>
                  </a:lnTo>
                  <a:lnTo>
                    <a:pt x="650849" y="349656"/>
                  </a:lnTo>
                  <a:lnTo>
                    <a:pt x="647725" y="351243"/>
                  </a:lnTo>
                  <a:lnTo>
                    <a:pt x="646049" y="351751"/>
                  </a:lnTo>
                  <a:lnTo>
                    <a:pt x="646595" y="352272"/>
                  </a:lnTo>
                  <a:lnTo>
                    <a:pt x="647623" y="354228"/>
                  </a:lnTo>
                  <a:lnTo>
                    <a:pt x="648233" y="355498"/>
                  </a:lnTo>
                  <a:lnTo>
                    <a:pt x="647979" y="355955"/>
                  </a:lnTo>
                  <a:lnTo>
                    <a:pt x="647877" y="356438"/>
                  </a:lnTo>
                  <a:lnTo>
                    <a:pt x="643775" y="357949"/>
                  </a:lnTo>
                  <a:lnTo>
                    <a:pt x="643636" y="361619"/>
                  </a:lnTo>
                  <a:lnTo>
                    <a:pt x="644156" y="364972"/>
                  </a:lnTo>
                  <a:lnTo>
                    <a:pt x="645058" y="368338"/>
                  </a:lnTo>
                  <a:lnTo>
                    <a:pt x="654405" y="372516"/>
                  </a:lnTo>
                  <a:lnTo>
                    <a:pt x="658507" y="374357"/>
                  </a:lnTo>
                  <a:lnTo>
                    <a:pt x="658520" y="373634"/>
                  </a:lnTo>
                  <a:lnTo>
                    <a:pt x="658660" y="372960"/>
                  </a:lnTo>
                  <a:lnTo>
                    <a:pt x="659765" y="372846"/>
                  </a:lnTo>
                  <a:lnTo>
                    <a:pt x="660438" y="373659"/>
                  </a:lnTo>
                  <a:lnTo>
                    <a:pt x="660806" y="374561"/>
                  </a:lnTo>
                  <a:lnTo>
                    <a:pt x="661047" y="375475"/>
                  </a:lnTo>
                  <a:lnTo>
                    <a:pt x="662254" y="376021"/>
                  </a:lnTo>
                  <a:close/>
                </a:path>
                <a:path w="818514" h="580389">
                  <a:moveTo>
                    <a:pt x="662343" y="346786"/>
                  </a:moveTo>
                  <a:lnTo>
                    <a:pt x="662330" y="346481"/>
                  </a:lnTo>
                  <a:lnTo>
                    <a:pt x="662279" y="346240"/>
                  </a:lnTo>
                  <a:lnTo>
                    <a:pt x="662228" y="345960"/>
                  </a:lnTo>
                  <a:lnTo>
                    <a:pt x="661492" y="345630"/>
                  </a:lnTo>
                  <a:lnTo>
                    <a:pt x="660996" y="345605"/>
                  </a:lnTo>
                  <a:lnTo>
                    <a:pt x="662343" y="347065"/>
                  </a:lnTo>
                  <a:lnTo>
                    <a:pt x="662343" y="346786"/>
                  </a:lnTo>
                  <a:close/>
                </a:path>
                <a:path w="818514" h="580389">
                  <a:moveTo>
                    <a:pt x="671385" y="339826"/>
                  </a:moveTo>
                  <a:lnTo>
                    <a:pt x="671195" y="339026"/>
                  </a:lnTo>
                  <a:lnTo>
                    <a:pt x="670941" y="338251"/>
                  </a:lnTo>
                  <a:lnTo>
                    <a:pt x="670661" y="337489"/>
                  </a:lnTo>
                  <a:lnTo>
                    <a:pt x="670420" y="337616"/>
                  </a:lnTo>
                  <a:lnTo>
                    <a:pt x="671385" y="339826"/>
                  </a:lnTo>
                  <a:close/>
                </a:path>
                <a:path w="818514" h="580389">
                  <a:moveTo>
                    <a:pt x="671626" y="340829"/>
                  </a:moveTo>
                  <a:lnTo>
                    <a:pt x="670966" y="340982"/>
                  </a:lnTo>
                  <a:lnTo>
                    <a:pt x="670255" y="341007"/>
                  </a:lnTo>
                  <a:lnTo>
                    <a:pt x="669239" y="341845"/>
                  </a:lnTo>
                  <a:lnTo>
                    <a:pt x="668883" y="342582"/>
                  </a:lnTo>
                  <a:lnTo>
                    <a:pt x="668426" y="343192"/>
                  </a:lnTo>
                  <a:lnTo>
                    <a:pt x="671626" y="340842"/>
                  </a:lnTo>
                  <a:close/>
                </a:path>
                <a:path w="818514" h="580389">
                  <a:moveTo>
                    <a:pt x="674890" y="335902"/>
                  </a:moveTo>
                  <a:lnTo>
                    <a:pt x="674585" y="335749"/>
                  </a:lnTo>
                  <a:lnTo>
                    <a:pt x="674700" y="336054"/>
                  </a:lnTo>
                  <a:lnTo>
                    <a:pt x="674890" y="335902"/>
                  </a:lnTo>
                  <a:close/>
                </a:path>
                <a:path w="818514" h="580389">
                  <a:moveTo>
                    <a:pt x="711873" y="98590"/>
                  </a:moveTo>
                  <a:lnTo>
                    <a:pt x="711708" y="98463"/>
                  </a:lnTo>
                  <a:lnTo>
                    <a:pt x="711517" y="98348"/>
                  </a:lnTo>
                  <a:lnTo>
                    <a:pt x="711352" y="98196"/>
                  </a:lnTo>
                  <a:lnTo>
                    <a:pt x="711111" y="98247"/>
                  </a:lnTo>
                  <a:lnTo>
                    <a:pt x="710971" y="98386"/>
                  </a:lnTo>
                  <a:lnTo>
                    <a:pt x="710831" y="98552"/>
                  </a:lnTo>
                  <a:lnTo>
                    <a:pt x="710768" y="98856"/>
                  </a:lnTo>
                  <a:lnTo>
                    <a:pt x="710742" y="99187"/>
                  </a:lnTo>
                  <a:lnTo>
                    <a:pt x="710653" y="99504"/>
                  </a:lnTo>
                  <a:lnTo>
                    <a:pt x="711873" y="98590"/>
                  </a:lnTo>
                  <a:close/>
                </a:path>
                <a:path w="818514" h="580389">
                  <a:moveTo>
                    <a:pt x="744296" y="69342"/>
                  </a:moveTo>
                  <a:lnTo>
                    <a:pt x="744169" y="69049"/>
                  </a:lnTo>
                  <a:lnTo>
                    <a:pt x="744029" y="68757"/>
                  </a:lnTo>
                  <a:lnTo>
                    <a:pt x="743902" y="68478"/>
                  </a:lnTo>
                  <a:lnTo>
                    <a:pt x="743673" y="68580"/>
                  </a:lnTo>
                  <a:lnTo>
                    <a:pt x="743673" y="68910"/>
                  </a:lnTo>
                  <a:lnTo>
                    <a:pt x="743788" y="69189"/>
                  </a:lnTo>
                  <a:lnTo>
                    <a:pt x="743940" y="69494"/>
                  </a:lnTo>
                  <a:lnTo>
                    <a:pt x="744169" y="69392"/>
                  </a:lnTo>
                  <a:lnTo>
                    <a:pt x="744296" y="69342"/>
                  </a:lnTo>
                  <a:close/>
                </a:path>
                <a:path w="818514" h="580389">
                  <a:moveTo>
                    <a:pt x="775741" y="388505"/>
                  </a:moveTo>
                  <a:lnTo>
                    <a:pt x="775677" y="388366"/>
                  </a:lnTo>
                  <a:lnTo>
                    <a:pt x="775601" y="388175"/>
                  </a:lnTo>
                  <a:lnTo>
                    <a:pt x="775538" y="387946"/>
                  </a:lnTo>
                  <a:lnTo>
                    <a:pt x="775411" y="387756"/>
                  </a:lnTo>
                  <a:lnTo>
                    <a:pt x="775220" y="387934"/>
                  </a:lnTo>
                  <a:lnTo>
                    <a:pt x="775131" y="388200"/>
                  </a:lnTo>
                  <a:lnTo>
                    <a:pt x="775030" y="388480"/>
                  </a:lnTo>
                  <a:lnTo>
                    <a:pt x="775385" y="389128"/>
                  </a:lnTo>
                  <a:lnTo>
                    <a:pt x="775627" y="388912"/>
                  </a:lnTo>
                  <a:lnTo>
                    <a:pt x="775728" y="388721"/>
                  </a:lnTo>
                  <a:lnTo>
                    <a:pt x="775741" y="388505"/>
                  </a:lnTo>
                  <a:close/>
                </a:path>
                <a:path w="818514" h="580389">
                  <a:moveTo>
                    <a:pt x="777405" y="383794"/>
                  </a:moveTo>
                  <a:lnTo>
                    <a:pt x="777062" y="383413"/>
                  </a:lnTo>
                  <a:lnTo>
                    <a:pt x="776719" y="383044"/>
                  </a:lnTo>
                  <a:lnTo>
                    <a:pt x="776401" y="382663"/>
                  </a:lnTo>
                  <a:lnTo>
                    <a:pt x="775716" y="382993"/>
                  </a:lnTo>
                  <a:lnTo>
                    <a:pt x="775754" y="383260"/>
                  </a:lnTo>
                  <a:lnTo>
                    <a:pt x="775766" y="383540"/>
                  </a:lnTo>
                  <a:lnTo>
                    <a:pt x="776465" y="384454"/>
                  </a:lnTo>
                  <a:lnTo>
                    <a:pt x="776998" y="383997"/>
                  </a:lnTo>
                  <a:lnTo>
                    <a:pt x="777405" y="383794"/>
                  </a:lnTo>
                  <a:close/>
                </a:path>
                <a:path w="818514" h="580389">
                  <a:moveTo>
                    <a:pt x="780478" y="385737"/>
                  </a:moveTo>
                  <a:lnTo>
                    <a:pt x="780122" y="385356"/>
                  </a:lnTo>
                  <a:lnTo>
                    <a:pt x="779741" y="384924"/>
                  </a:lnTo>
                  <a:lnTo>
                    <a:pt x="779310" y="384441"/>
                  </a:lnTo>
                  <a:lnTo>
                    <a:pt x="779272" y="384822"/>
                  </a:lnTo>
                  <a:lnTo>
                    <a:pt x="779259" y="385165"/>
                  </a:lnTo>
                  <a:lnTo>
                    <a:pt x="779246" y="385508"/>
                  </a:lnTo>
                  <a:lnTo>
                    <a:pt x="779653" y="385648"/>
                  </a:lnTo>
                  <a:lnTo>
                    <a:pt x="780059" y="385851"/>
                  </a:lnTo>
                  <a:lnTo>
                    <a:pt x="780478" y="386168"/>
                  </a:lnTo>
                  <a:lnTo>
                    <a:pt x="780478" y="386016"/>
                  </a:lnTo>
                  <a:lnTo>
                    <a:pt x="780478" y="385876"/>
                  </a:lnTo>
                  <a:lnTo>
                    <a:pt x="780478" y="385737"/>
                  </a:lnTo>
                  <a:close/>
                </a:path>
                <a:path w="818514" h="580389">
                  <a:moveTo>
                    <a:pt x="797636" y="314337"/>
                  </a:moveTo>
                  <a:lnTo>
                    <a:pt x="797191" y="313867"/>
                  </a:lnTo>
                  <a:lnTo>
                    <a:pt x="796302" y="312978"/>
                  </a:lnTo>
                  <a:lnTo>
                    <a:pt x="795502" y="312140"/>
                  </a:lnTo>
                  <a:lnTo>
                    <a:pt x="795426" y="312826"/>
                  </a:lnTo>
                  <a:lnTo>
                    <a:pt x="794562" y="312978"/>
                  </a:lnTo>
                  <a:lnTo>
                    <a:pt x="794778" y="312140"/>
                  </a:lnTo>
                  <a:lnTo>
                    <a:pt x="795299" y="312318"/>
                  </a:lnTo>
                  <a:lnTo>
                    <a:pt x="795426" y="312826"/>
                  </a:lnTo>
                  <a:lnTo>
                    <a:pt x="795426" y="312064"/>
                  </a:lnTo>
                  <a:lnTo>
                    <a:pt x="794296" y="310896"/>
                  </a:lnTo>
                  <a:lnTo>
                    <a:pt x="792492" y="313867"/>
                  </a:lnTo>
                  <a:lnTo>
                    <a:pt x="794016" y="314147"/>
                  </a:lnTo>
                  <a:lnTo>
                    <a:pt x="795642" y="314159"/>
                  </a:lnTo>
                  <a:lnTo>
                    <a:pt x="797636" y="314337"/>
                  </a:lnTo>
                  <a:close/>
                </a:path>
                <a:path w="818514" h="580389">
                  <a:moveTo>
                    <a:pt x="818375" y="63"/>
                  </a:moveTo>
                  <a:lnTo>
                    <a:pt x="818222" y="0"/>
                  </a:lnTo>
                  <a:lnTo>
                    <a:pt x="818222" y="127"/>
                  </a:lnTo>
                  <a:lnTo>
                    <a:pt x="818375" y="63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6" name="object 166" descr=""/>
            <p:cNvSpPr/>
            <p:nvPr/>
          </p:nvSpPr>
          <p:spPr>
            <a:xfrm>
              <a:off x="4631423" y="5552002"/>
              <a:ext cx="661035" cy="480059"/>
            </a:xfrm>
            <a:custGeom>
              <a:avLst/>
              <a:gdLst/>
              <a:ahLst/>
              <a:cxnLst/>
              <a:rect l="l" t="t" r="r" b="b"/>
              <a:pathLst>
                <a:path w="661035" h="480060">
                  <a:moveTo>
                    <a:pt x="4178" y="407911"/>
                  </a:moveTo>
                  <a:lnTo>
                    <a:pt x="1981" y="406285"/>
                  </a:lnTo>
                  <a:lnTo>
                    <a:pt x="0" y="405904"/>
                  </a:lnTo>
                  <a:lnTo>
                    <a:pt x="1371" y="407365"/>
                  </a:lnTo>
                  <a:lnTo>
                    <a:pt x="1930" y="408127"/>
                  </a:lnTo>
                  <a:lnTo>
                    <a:pt x="2654" y="408635"/>
                  </a:lnTo>
                  <a:lnTo>
                    <a:pt x="2857" y="408774"/>
                  </a:lnTo>
                  <a:lnTo>
                    <a:pt x="3441" y="408584"/>
                  </a:lnTo>
                  <a:lnTo>
                    <a:pt x="3911" y="408254"/>
                  </a:lnTo>
                  <a:lnTo>
                    <a:pt x="4178" y="407911"/>
                  </a:lnTo>
                  <a:close/>
                </a:path>
                <a:path w="661035" h="480060">
                  <a:moveTo>
                    <a:pt x="122440" y="155486"/>
                  </a:moveTo>
                  <a:lnTo>
                    <a:pt x="121894" y="155232"/>
                  </a:lnTo>
                  <a:lnTo>
                    <a:pt x="121615" y="155117"/>
                  </a:lnTo>
                  <a:lnTo>
                    <a:pt x="121716" y="155257"/>
                  </a:lnTo>
                  <a:lnTo>
                    <a:pt x="121793" y="155460"/>
                  </a:lnTo>
                  <a:lnTo>
                    <a:pt x="121920" y="155511"/>
                  </a:lnTo>
                  <a:lnTo>
                    <a:pt x="122059" y="155575"/>
                  </a:lnTo>
                  <a:lnTo>
                    <a:pt x="122262" y="155498"/>
                  </a:lnTo>
                  <a:lnTo>
                    <a:pt x="122440" y="155486"/>
                  </a:lnTo>
                  <a:close/>
                </a:path>
                <a:path w="661035" h="480060">
                  <a:moveTo>
                    <a:pt x="141770" y="163195"/>
                  </a:moveTo>
                  <a:lnTo>
                    <a:pt x="138595" y="159486"/>
                  </a:lnTo>
                  <a:lnTo>
                    <a:pt x="134366" y="160591"/>
                  </a:lnTo>
                  <a:lnTo>
                    <a:pt x="131737" y="159118"/>
                  </a:lnTo>
                  <a:lnTo>
                    <a:pt x="127571" y="158826"/>
                  </a:lnTo>
                  <a:lnTo>
                    <a:pt x="126682" y="158064"/>
                  </a:lnTo>
                  <a:lnTo>
                    <a:pt x="126314" y="157060"/>
                  </a:lnTo>
                  <a:lnTo>
                    <a:pt x="125120" y="157200"/>
                  </a:lnTo>
                  <a:lnTo>
                    <a:pt x="123977" y="157619"/>
                  </a:lnTo>
                  <a:lnTo>
                    <a:pt x="122682" y="158889"/>
                  </a:lnTo>
                  <a:lnTo>
                    <a:pt x="122148" y="159258"/>
                  </a:lnTo>
                  <a:lnTo>
                    <a:pt x="122986" y="159029"/>
                  </a:lnTo>
                  <a:lnTo>
                    <a:pt x="123901" y="158965"/>
                  </a:lnTo>
                  <a:lnTo>
                    <a:pt x="124828" y="159067"/>
                  </a:lnTo>
                  <a:lnTo>
                    <a:pt x="127406" y="159346"/>
                  </a:lnTo>
                  <a:lnTo>
                    <a:pt x="129933" y="160680"/>
                  </a:lnTo>
                  <a:lnTo>
                    <a:pt x="131089" y="165849"/>
                  </a:lnTo>
                  <a:lnTo>
                    <a:pt x="132143" y="167373"/>
                  </a:lnTo>
                  <a:lnTo>
                    <a:pt x="134594" y="168376"/>
                  </a:lnTo>
                  <a:lnTo>
                    <a:pt x="141770" y="163195"/>
                  </a:lnTo>
                  <a:close/>
                </a:path>
                <a:path w="661035" h="480060">
                  <a:moveTo>
                    <a:pt x="145694" y="178269"/>
                  </a:moveTo>
                  <a:lnTo>
                    <a:pt x="145326" y="177647"/>
                  </a:lnTo>
                  <a:lnTo>
                    <a:pt x="145161" y="177012"/>
                  </a:lnTo>
                  <a:lnTo>
                    <a:pt x="144818" y="176885"/>
                  </a:lnTo>
                  <a:lnTo>
                    <a:pt x="144487" y="176758"/>
                  </a:lnTo>
                  <a:lnTo>
                    <a:pt x="143624" y="177114"/>
                  </a:lnTo>
                  <a:lnTo>
                    <a:pt x="143535" y="177774"/>
                  </a:lnTo>
                  <a:lnTo>
                    <a:pt x="143764" y="178473"/>
                  </a:lnTo>
                  <a:lnTo>
                    <a:pt x="144360" y="178866"/>
                  </a:lnTo>
                  <a:lnTo>
                    <a:pt x="144995" y="178485"/>
                  </a:lnTo>
                  <a:lnTo>
                    <a:pt x="145694" y="178269"/>
                  </a:lnTo>
                  <a:close/>
                </a:path>
                <a:path w="661035" h="480060">
                  <a:moveTo>
                    <a:pt x="155321" y="172097"/>
                  </a:moveTo>
                  <a:lnTo>
                    <a:pt x="155117" y="171234"/>
                  </a:lnTo>
                  <a:lnTo>
                    <a:pt x="154533" y="171246"/>
                  </a:lnTo>
                  <a:lnTo>
                    <a:pt x="154025" y="171373"/>
                  </a:lnTo>
                  <a:lnTo>
                    <a:pt x="153492" y="171462"/>
                  </a:lnTo>
                  <a:lnTo>
                    <a:pt x="153682" y="172326"/>
                  </a:lnTo>
                  <a:lnTo>
                    <a:pt x="153746" y="172656"/>
                  </a:lnTo>
                  <a:lnTo>
                    <a:pt x="154254" y="172504"/>
                  </a:lnTo>
                  <a:lnTo>
                    <a:pt x="154774" y="172389"/>
                  </a:lnTo>
                  <a:lnTo>
                    <a:pt x="155321" y="172097"/>
                  </a:lnTo>
                  <a:close/>
                </a:path>
                <a:path w="661035" h="480060">
                  <a:moveTo>
                    <a:pt x="160350" y="165557"/>
                  </a:moveTo>
                  <a:lnTo>
                    <a:pt x="158991" y="162674"/>
                  </a:lnTo>
                  <a:lnTo>
                    <a:pt x="157861" y="163931"/>
                  </a:lnTo>
                  <a:lnTo>
                    <a:pt x="156527" y="164566"/>
                  </a:lnTo>
                  <a:lnTo>
                    <a:pt x="156133" y="164604"/>
                  </a:lnTo>
                  <a:lnTo>
                    <a:pt x="155752" y="164719"/>
                  </a:lnTo>
                  <a:lnTo>
                    <a:pt x="154228" y="163322"/>
                  </a:lnTo>
                  <a:lnTo>
                    <a:pt x="152882" y="162382"/>
                  </a:lnTo>
                  <a:lnTo>
                    <a:pt x="151803" y="161988"/>
                  </a:lnTo>
                  <a:lnTo>
                    <a:pt x="150533" y="162458"/>
                  </a:lnTo>
                  <a:lnTo>
                    <a:pt x="149898" y="162712"/>
                  </a:lnTo>
                  <a:lnTo>
                    <a:pt x="150253" y="165862"/>
                  </a:lnTo>
                  <a:lnTo>
                    <a:pt x="152857" y="168554"/>
                  </a:lnTo>
                  <a:lnTo>
                    <a:pt x="155422" y="169405"/>
                  </a:lnTo>
                  <a:lnTo>
                    <a:pt x="158369" y="167297"/>
                  </a:lnTo>
                  <a:lnTo>
                    <a:pt x="159385" y="166560"/>
                  </a:lnTo>
                  <a:lnTo>
                    <a:pt x="160350" y="165557"/>
                  </a:lnTo>
                  <a:close/>
                </a:path>
                <a:path w="661035" h="480060">
                  <a:moveTo>
                    <a:pt x="168300" y="163385"/>
                  </a:moveTo>
                  <a:lnTo>
                    <a:pt x="166712" y="159258"/>
                  </a:lnTo>
                  <a:lnTo>
                    <a:pt x="163842" y="159156"/>
                  </a:lnTo>
                  <a:lnTo>
                    <a:pt x="161137" y="159473"/>
                  </a:lnTo>
                  <a:lnTo>
                    <a:pt x="158521" y="160020"/>
                  </a:lnTo>
                  <a:lnTo>
                    <a:pt x="160807" y="160858"/>
                  </a:lnTo>
                  <a:lnTo>
                    <a:pt x="162839" y="164871"/>
                  </a:lnTo>
                  <a:lnTo>
                    <a:pt x="165163" y="165214"/>
                  </a:lnTo>
                  <a:lnTo>
                    <a:pt x="166890" y="164566"/>
                  </a:lnTo>
                  <a:lnTo>
                    <a:pt x="168300" y="163385"/>
                  </a:lnTo>
                  <a:close/>
                </a:path>
                <a:path w="661035" h="480060">
                  <a:moveTo>
                    <a:pt x="173697" y="115709"/>
                  </a:moveTo>
                  <a:lnTo>
                    <a:pt x="173659" y="115519"/>
                  </a:lnTo>
                  <a:lnTo>
                    <a:pt x="173634" y="115341"/>
                  </a:lnTo>
                  <a:lnTo>
                    <a:pt x="173634" y="115176"/>
                  </a:lnTo>
                  <a:lnTo>
                    <a:pt x="172834" y="114439"/>
                  </a:lnTo>
                  <a:lnTo>
                    <a:pt x="171996" y="114122"/>
                  </a:lnTo>
                  <a:lnTo>
                    <a:pt x="171069" y="114134"/>
                  </a:lnTo>
                  <a:lnTo>
                    <a:pt x="171145" y="114960"/>
                  </a:lnTo>
                  <a:lnTo>
                    <a:pt x="171259" y="115798"/>
                  </a:lnTo>
                  <a:lnTo>
                    <a:pt x="171373" y="116598"/>
                  </a:lnTo>
                  <a:lnTo>
                    <a:pt x="171907" y="116598"/>
                  </a:lnTo>
                  <a:lnTo>
                    <a:pt x="172593" y="116268"/>
                  </a:lnTo>
                  <a:lnTo>
                    <a:pt x="173697" y="115709"/>
                  </a:lnTo>
                  <a:close/>
                </a:path>
                <a:path w="661035" h="480060">
                  <a:moveTo>
                    <a:pt x="181610" y="345859"/>
                  </a:moveTo>
                  <a:lnTo>
                    <a:pt x="181444" y="345757"/>
                  </a:lnTo>
                  <a:lnTo>
                    <a:pt x="181317" y="345706"/>
                  </a:lnTo>
                  <a:lnTo>
                    <a:pt x="181483" y="345821"/>
                  </a:lnTo>
                  <a:lnTo>
                    <a:pt x="181610" y="345859"/>
                  </a:lnTo>
                  <a:close/>
                </a:path>
                <a:path w="661035" h="480060">
                  <a:moveTo>
                    <a:pt x="183146" y="346113"/>
                  </a:moveTo>
                  <a:lnTo>
                    <a:pt x="181610" y="345859"/>
                  </a:lnTo>
                  <a:lnTo>
                    <a:pt x="182054" y="346125"/>
                  </a:lnTo>
                  <a:lnTo>
                    <a:pt x="182486" y="346392"/>
                  </a:lnTo>
                  <a:lnTo>
                    <a:pt x="182930" y="346646"/>
                  </a:lnTo>
                  <a:lnTo>
                    <a:pt x="183070" y="346303"/>
                  </a:lnTo>
                  <a:lnTo>
                    <a:pt x="183146" y="346113"/>
                  </a:lnTo>
                  <a:close/>
                </a:path>
                <a:path w="661035" h="480060">
                  <a:moveTo>
                    <a:pt x="183476" y="363664"/>
                  </a:moveTo>
                  <a:lnTo>
                    <a:pt x="182956" y="363245"/>
                  </a:lnTo>
                  <a:lnTo>
                    <a:pt x="182448" y="363143"/>
                  </a:lnTo>
                  <a:lnTo>
                    <a:pt x="181927" y="362953"/>
                  </a:lnTo>
                  <a:lnTo>
                    <a:pt x="181902" y="363499"/>
                  </a:lnTo>
                  <a:lnTo>
                    <a:pt x="181762" y="364083"/>
                  </a:lnTo>
                  <a:lnTo>
                    <a:pt x="181889" y="364147"/>
                  </a:lnTo>
                  <a:lnTo>
                    <a:pt x="182321" y="364363"/>
                  </a:lnTo>
                  <a:lnTo>
                    <a:pt x="182841" y="364388"/>
                  </a:lnTo>
                  <a:lnTo>
                    <a:pt x="183337" y="364502"/>
                  </a:lnTo>
                  <a:lnTo>
                    <a:pt x="183337" y="364159"/>
                  </a:lnTo>
                  <a:lnTo>
                    <a:pt x="183476" y="363664"/>
                  </a:lnTo>
                  <a:close/>
                </a:path>
                <a:path w="661035" h="480060">
                  <a:moveTo>
                    <a:pt x="196964" y="370674"/>
                  </a:moveTo>
                  <a:lnTo>
                    <a:pt x="196659" y="370725"/>
                  </a:lnTo>
                  <a:lnTo>
                    <a:pt x="196532" y="370928"/>
                  </a:lnTo>
                  <a:lnTo>
                    <a:pt x="196570" y="371106"/>
                  </a:lnTo>
                  <a:lnTo>
                    <a:pt x="196570" y="371246"/>
                  </a:lnTo>
                  <a:lnTo>
                    <a:pt x="196697" y="371055"/>
                  </a:lnTo>
                  <a:lnTo>
                    <a:pt x="196837" y="370865"/>
                  </a:lnTo>
                  <a:lnTo>
                    <a:pt x="196964" y="370674"/>
                  </a:lnTo>
                  <a:close/>
                </a:path>
                <a:path w="661035" h="480060">
                  <a:moveTo>
                    <a:pt x="213372" y="119964"/>
                  </a:moveTo>
                  <a:lnTo>
                    <a:pt x="213233" y="119888"/>
                  </a:lnTo>
                  <a:lnTo>
                    <a:pt x="213093" y="119837"/>
                  </a:lnTo>
                  <a:lnTo>
                    <a:pt x="212953" y="119786"/>
                  </a:lnTo>
                  <a:lnTo>
                    <a:pt x="212674" y="119888"/>
                  </a:lnTo>
                  <a:lnTo>
                    <a:pt x="212420" y="120002"/>
                  </a:lnTo>
                  <a:lnTo>
                    <a:pt x="212140" y="120129"/>
                  </a:lnTo>
                  <a:lnTo>
                    <a:pt x="212344" y="120345"/>
                  </a:lnTo>
                  <a:lnTo>
                    <a:pt x="212737" y="120307"/>
                  </a:lnTo>
                  <a:lnTo>
                    <a:pt x="213055" y="120142"/>
                  </a:lnTo>
                  <a:lnTo>
                    <a:pt x="213372" y="119964"/>
                  </a:lnTo>
                  <a:close/>
                </a:path>
                <a:path w="661035" h="480060">
                  <a:moveTo>
                    <a:pt x="214693" y="103327"/>
                  </a:moveTo>
                  <a:lnTo>
                    <a:pt x="212305" y="102425"/>
                  </a:lnTo>
                  <a:lnTo>
                    <a:pt x="211988" y="103797"/>
                  </a:lnTo>
                  <a:lnTo>
                    <a:pt x="210896" y="105105"/>
                  </a:lnTo>
                  <a:lnTo>
                    <a:pt x="211797" y="106794"/>
                  </a:lnTo>
                  <a:lnTo>
                    <a:pt x="213614" y="106502"/>
                  </a:lnTo>
                  <a:lnTo>
                    <a:pt x="214236" y="105232"/>
                  </a:lnTo>
                  <a:lnTo>
                    <a:pt x="214693" y="103327"/>
                  </a:lnTo>
                  <a:close/>
                </a:path>
                <a:path w="661035" h="480060">
                  <a:moveTo>
                    <a:pt x="220040" y="101257"/>
                  </a:moveTo>
                  <a:lnTo>
                    <a:pt x="220002" y="100901"/>
                  </a:lnTo>
                  <a:lnTo>
                    <a:pt x="220027" y="100279"/>
                  </a:lnTo>
                  <a:lnTo>
                    <a:pt x="219202" y="100114"/>
                  </a:lnTo>
                  <a:lnTo>
                    <a:pt x="218452" y="100063"/>
                  </a:lnTo>
                  <a:lnTo>
                    <a:pt x="217703" y="100012"/>
                  </a:lnTo>
                  <a:lnTo>
                    <a:pt x="217728" y="100711"/>
                  </a:lnTo>
                  <a:lnTo>
                    <a:pt x="217754" y="101269"/>
                  </a:lnTo>
                  <a:lnTo>
                    <a:pt x="218516" y="101257"/>
                  </a:lnTo>
                  <a:lnTo>
                    <a:pt x="220040" y="101257"/>
                  </a:lnTo>
                  <a:close/>
                </a:path>
                <a:path w="661035" h="480060">
                  <a:moveTo>
                    <a:pt x="220357" y="403999"/>
                  </a:moveTo>
                  <a:lnTo>
                    <a:pt x="220218" y="404050"/>
                  </a:lnTo>
                  <a:lnTo>
                    <a:pt x="220345" y="404126"/>
                  </a:lnTo>
                  <a:lnTo>
                    <a:pt x="220357" y="403999"/>
                  </a:lnTo>
                  <a:close/>
                </a:path>
                <a:path w="661035" h="480060">
                  <a:moveTo>
                    <a:pt x="220764" y="112217"/>
                  </a:moveTo>
                  <a:lnTo>
                    <a:pt x="220446" y="107391"/>
                  </a:lnTo>
                  <a:lnTo>
                    <a:pt x="218490" y="106324"/>
                  </a:lnTo>
                  <a:lnTo>
                    <a:pt x="216522" y="107061"/>
                  </a:lnTo>
                  <a:lnTo>
                    <a:pt x="213626" y="108737"/>
                  </a:lnTo>
                  <a:lnTo>
                    <a:pt x="212801" y="110236"/>
                  </a:lnTo>
                  <a:lnTo>
                    <a:pt x="211340" y="112014"/>
                  </a:lnTo>
                  <a:lnTo>
                    <a:pt x="209981" y="112712"/>
                  </a:lnTo>
                  <a:lnTo>
                    <a:pt x="210286" y="113868"/>
                  </a:lnTo>
                  <a:lnTo>
                    <a:pt x="210375" y="115608"/>
                  </a:lnTo>
                  <a:lnTo>
                    <a:pt x="210489" y="116395"/>
                  </a:lnTo>
                  <a:lnTo>
                    <a:pt x="211645" y="117081"/>
                  </a:lnTo>
                  <a:lnTo>
                    <a:pt x="212826" y="117602"/>
                  </a:lnTo>
                  <a:lnTo>
                    <a:pt x="214223" y="117576"/>
                  </a:lnTo>
                  <a:lnTo>
                    <a:pt x="216115" y="115608"/>
                  </a:lnTo>
                  <a:lnTo>
                    <a:pt x="215468" y="113220"/>
                  </a:lnTo>
                  <a:lnTo>
                    <a:pt x="220764" y="112217"/>
                  </a:lnTo>
                  <a:close/>
                </a:path>
                <a:path w="661035" h="480060">
                  <a:moveTo>
                    <a:pt x="221005" y="407517"/>
                  </a:moveTo>
                  <a:lnTo>
                    <a:pt x="220865" y="407441"/>
                  </a:lnTo>
                  <a:lnTo>
                    <a:pt x="221005" y="407517"/>
                  </a:lnTo>
                  <a:close/>
                </a:path>
                <a:path w="661035" h="480060">
                  <a:moveTo>
                    <a:pt x="239522" y="150317"/>
                  </a:moveTo>
                  <a:lnTo>
                    <a:pt x="239001" y="150431"/>
                  </a:lnTo>
                  <a:lnTo>
                    <a:pt x="238467" y="150380"/>
                  </a:lnTo>
                  <a:lnTo>
                    <a:pt x="237934" y="150152"/>
                  </a:lnTo>
                  <a:lnTo>
                    <a:pt x="238137" y="151041"/>
                  </a:lnTo>
                  <a:lnTo>
                    <a:pt x="238226" y="151498"/>
                  </a:lnTo>
                  <a:lnTo>
                    <a:pt x="239522" y="150317"/>
                  </a:lnTo>
                  <a:close/>
                </a:path>
                <a:path w="661035" h="480060">
                  <a:moveTo>
                    <a:pt x="240461" y="146748"/>
                  </a:moveTo>
                  <a:lnTo>
                    <a:pt x="239001" y="145122"/>
                  </a:lnTo>
                  <a:lnTo>
                    <a:pt x="236283" y="143916"/>
                  </a:lnTo>
                  <a:lnTo>
                    <a:pt x="235635" y="144551"/>
                  </a:lnTo>
                  <a:lnTo>
                    <a:pt x="236105" y="146392"/>
                  </a:lnTo>
                  <a:lnTo>
                    <a:pt x="236474" y="147891"/>
                  </a:lnTo>
                  <a:lnTo>
                    <a:pt x="236982" y="149593"/>
                  </a:lnTo>
                  <a:lnTo>
                    <a:pt x="237426" y="149720"/>
                  </a:lnTo>
                  <a:lnTo>
                    <a:pt x="237769" y="149872"/>
                  </a:lnTo>
                  <a:lnTo>
                    <a:pt x="238544" y="149059"/>
                  </a:lnTo>
                  <a:lnTo>
                    <a:pt x="239369" y="149301"/>
                  </a:lnTo>
                  <a:lnTo>
                    <a:pt x="240207" y="149694"/>
                  </a:lnTo>
                  <a:lnTo>
                    <a:pt x="240398" y="149517"/>
                  </a:lnTo>
                  <a:lnTo>
                    <a:pt x="240461" y="146748"/>
                  </a:lnTo>
                  <a:close/>
                </a:path>
                <a:path w="661035" h="480060">
                  <a:moveTo>
                    <a:pt x="248246" y="150596"/>
                  </a:moveTo>
                  <a:lnTo>
                    <a:pt x="248196" y="149948"/>
                  </a:lnTo>
                  <a:lnTo>
                    <a:pt x="247523" y="149694"/>
                  </a:lnTo>
                  <a:lnTo>
                    <a:pt x="246875" y="149250"/>
                  </a:lnTo>
                  <a:lnTo>
                    <a:pt x="246227" y="148590"/>
                  </a:lnTo>
                  <a:lnTo>
                    <a:pt x="245529" y="149618"/>
                  </a:lnTo>
                  <a:lnTo>
                    <a:pt x="244767" y="150228"/>
                  </a:lnTo>
                  <a:lnTo>
                    <a:pt x="243928" y="150507"/>
                  </a:lnTo>
                  <a:lnTo>
                    <a:pt x="244716" y="151612"/>
                  </a:lnTo>
                  <a:lnTo>
                    <a:pt x="245554" y="152704"/>
                  </a:lnTo>
                  <a:lnTo>
                    <a:pt x="247383" y="153606"/>
                  </a:lnTo>
                  <a:lnTo>
                    <a:pt x="247764" y="153758"/>
                  </a:lnTo>
                  <a:lnTo>
                    <a:pt x="248145" y="153949"/>
                  </a:lnTo>
                  <a:lnTo>
                    <a:pt x="247751" y="153314"/>
                  </a:lnTo>
                  <a:lnTo>
                    <a:pt x="247357" y="152742"/>
                  </a:lnTo>
                  <a:lnTo>
                    <a:pt x="248145" y="151231"/>
                  </a:lnTo>
                  <a:lnTo>
                    <a:pt x="248246" y="150596"/>
                  </a:lnTo>
                  <a:close/>
                </a:path>
                <a:path w="661035" h="480060">
                  <a:moveTo>
                    <a:pt x="257568" y="149479"/>
                  </a:moveTo>
                  <a:lnTo>
                    <a:pt x="257098" y="148590"/>
                  </a:lnTo>
                  <a:lnTo>
                    <a:pt x="256806" y="148031"/>
                  </a:lnTo>
                  <a:lnTo>
                    <a:pt x="256501" y="147459"/>
                  </a:lnTo>
                  <a:lnTo>
                    <a:pt x="256222" y="147675"/>
                  </a:lnTo>
                  <a:lnTo>
                    <a:pt x="255778" y="147840"/>
                  </a:lnTo>
                  <a:lnTo>
                    <a:pt x="255701" y="148094"/>
                  </a:lnTo>
                  <a:lnTo>
                    <a:pt x="255562" y="148590"/>
                  </a:lnTo>
                  <a:lnTo>
                    <a:pt x="255651" y="149136"/>
                  </a:lnTo>
                  <a:lnTo>
                    <a:pt x="255651" y="149644"/>
                  </a:lnTo>
                  <a:lnTo>
                    <a:pt x="257568" y="149479"/>
                  </a:lnTo>
                  <a:close/>
                </a:path>
                <a:path w="661035" h="480060">
                  <a:moveTo>
                    <a:pt x="258089" y="141249"/>
                  </a:moveTo>
                  <a:lnTo>
                    <a:pt x="257924" y="141160"/>
                  </a:lnTo>
                  <a:lnTo>
                    <a:pt x="257759" y="140944"/>
                  </a:lnTo>
                  <a:lnTo>
                    <a:pt x="257619" y="140957"/>
                  </a:lnTo>
                  <a:lnTo>
                    <a:pt x="257073" y="141020"/>
                  </a:lnTo>
                  <a:lnTo>
                    <a:pt x="256540" y="141173"/>
                  </a:lnTo>
                  <a:lnTo>
                    <a:pt x="256019" y="141325"/>
                  </a:lnTo>
                  <a:lnTo>
                    <a:pt x="255968" y="141655"/>
                  </a:lnTo>
                  <a:lnTo>
                    <a:pt x="255905" y="141998"/>
                  </a:lnTo>
                  <a:lnTo>
                    <a:pt x="256476" y="141986"/>
                  </a:lnTo>
                  <a:lnTo>
                    <a:pt x="257022" y="142011"/>
                  </a:lnTo>
                  <a:lnTo>
                    <a:pt x="257517" y="141897"/>
                  </a:lnTo>
                  <a:lnTo>
                    <a:pt x="257746" y="141859"/>
                  </a:lnTo>
                  <a:lnTo>
                    <a:pt x="257898" y="141490"/>
                  </a:lnTo>
                  <a:lnTo>
                    <a:pt x="258089" y="141249"/>
                  </a:lnTo>
                  <a:close/>
                </a:path>
                <a:path w="661035" h="480060">
                  <a:moveTo>
                    <a:pt x="263639" y="160401"/>
                  </a:moveTo>
                  <a:lnTo>
                    <a:pt x="263626" y="160159"/>
                  </a:lnTo>
                  <a:lnTo>
                    <a:pt x="263601" y="159918"/>
                  </a:lnTo>
                  <a:lnTo>
                    <a:pt x="263588" y="159664"/>
                  </a:lnTo>
                  <a:lnTo>
                    <a:pt x="263461" y="159727"/>
                  </a:lnTo>
                  <a:lnTo>
                    <a:pt x="263321" y="159791"/>
                  </a:lnTo>
                  <a:lnTo>
                    <a:pt x="263194" y="159842"/>
                  </a:lnTo>
                  <a:lnTo>
                    <a:pt x="263194" y="160007"/>
                  </a:lnTo>
                  <a:lnTo>
                    <a:pt x="263144" y="160210"/>
                  </a:lnTo>
                  <a:lnTo>
                    <a:pt x="263283" y="160388"/>
                  </a:lnTo>
                  <a:lnTo>
                    <a:pt x="263486" y="160375"/>
                  </a:lnTo>
                  <a:lnTo>
                    <a:pt x="263639" y="160401"/>
                  </a:lnTo>
                  <a:close/>
                </a:path>
                <a:path w="661035" h="480060">
                  <a:moveTo>
                    <a:pt x="272453" y="385749"/>
                  </a:moveTo>
                  <a:lnTo>
                    <a:pt x="271183" y="385711"/>
                  </a:lnTo>
                  <a:lnTo>
                    <a:pt x="270167" y="385038"/>
                  </a:lnTo>
                  <a:lnTo>
                    <a:pt x="268325" y="381114"/>
                  </a:lnTo>
                  <a:lnTo>
                    <a:pt x="267157" y="379120"/>
                  </a:lnTo>
                  <a:lnTo>
                    <a:pt x="266865" y="378625"/>
                  </a:lnTo>
                  <a:lnTo>
                    <a:pt x="266306" y="376529"/>
                  </a:lnTo>
                  <a:lnTo>
                    <a:pt x="266141" y="375869"/>
                  </a:lnTo>
                  <a:lnTo>
                    <a:pt x="263893" y="376529"/>
                  </a:lnTo>
                  <a:lnTo>
                    <a:pt x="263474" y="375183"/>
                  </a:lnTo>
                  <a:lnTo>
                    <a:pt x="263359" y="374777"/>
                  </a:lnTo>
                  <a:lnTo>
                    <a:pt x="262737" y="372706"/>
                  </a:lnTo>
                  <a:lnTo>
                    <a:pt x="264896" y="370763"/>
                  </a:lnTo>
                  <a:lnTo>
                    <a:pt x="264820" y="369824"/>
                  </a:lnTo>
                  <a:lnTo>
                    <a:pt x="264426" y="367322"/>
                  </a:lnTo>
                  <a:lnTo>
                    <a:pt x="264198" y="365861"/>
                  </a:lnTo>
                  <a:lnTo>
                    <a:pt x="263385" y="363969"/>
                  </a:lnTo>
                  <a:lnTo>
                    <a:pt x="263271" y="363728"/>
                  </a:lnTo>
                  <a:lnTo>
                    <a:pt x="262902" y="362864"/>
                  </a:lnTo>
                  <a:lnTo>
                    <a:pt x="261721" y="362331"/>
                  </a:lnTo>
                  <a:lnTo>
                    <a:pt x="261721" y="374853"/>
                  </a:lnTo>
                  <a:lnTo>
                    <a:pt x="261480" y="375183"/>
                  </a:lnTo>
                  <a:lnTo>
                    <a:pt x="261239" y="374777"/>
                  </a:lnTo>
                  <a:lnTo>
                    <a:pt x="261721" y="374853"/>
                  </a:lnTo>
                  <a:lnTo>
                    <a:pt x="261721" y="362331"/>
                  </a:lnTo>
                  <a:lnTo>
                    <a:pt x="260172" y="361632"/>
                  </a:lnTo>
                  <a:lnTo>
                    <a:pt x="260172" y="400405"/>
                  </a:lnTo>
                  <a:lnTo>
                    <a:pt x="258267" y="402463"/>
                  </a:lnTo>
                  <a:lnTo>
                    <a:pt x="258330" y="402043"/>
                  </a:lnTo>
                  <a:lnTo>
                    <a:pt x="258432" y="399884"/>
                  </a:lnTo>
                  <a:lnTo>
                    <a:pt x="258635" y="398945"/>
                  </a:lnTo>
                  <a:lnTo>
                    <a:pt x="259588" y="399694"/>
                  </a:lnTo>
                  <a:lnTo>
                    <a:pt x="260096" y="399884"/>
                  </a:lnTo>
                  <a:lnTo>
                    <a:pt x="260172" y="400405"/>
                  </a:lnTo>
                  <a:lnTo>
                    <a:pt x="260172" y="361632"/>
                  </a:lnTo>
                  <a:lnTo>
                    <a:pt x="259613" y="361365"/>
                  </a:lnTo>
                  <a:lnTo>
                    <a:pt x="260311" y="359803"/>
                  </a:lnTo>
                  <a:lnTo>
                    <a:pt x="260972" y="358317"/>
                  </a:lnTo>
                  <a:lnTo>
                    <a:pt x="261251" y="357708"/>
                  </a:lnTo>
                  <a:lnTo>
                    <a:pt x="261785" y="356527"/>
                  </a:lnTo>
                  <a:lnTo>
                    <a:pt x="262636" y="354622"/>
                  </a:lnTo>
                  <a:lnTo>
                    <a:pt x="262026" y="353453"/>
                  </a:lnTo>
                  <a:lnTo>
                    <a:pt x="261289" y="352348"/>
                  </a:lnTo>
                  <a:lnTo>
                    <a:pt x="260705" y="351167"/>
                  </a:lnTo>
                  <a:lnTo>
                    <a:pt x="260223" y="351510"/>
                  </a:lnTo>
                  <a:lnTo>
                    <a:pt x="260223" y="356641"/>
                  </a:lnTo>
                  <a:lnTo>
                    <a:pt x="259626" y="357200"/>
                  </a:lnTo>
                  <a:lnTo>
                    <a:pt x="258406" y="357708"/>
                  </a:lnTo>
                  <a:lnTo>
                    <a:pt x="258521" y="357289"/>
                  </a:lnTo>
                  <a:lnTo>
                    <a:pt x="258584" y="357073"/>
                  </a:lnTo>
                  <a:lnTo>
                    <a:pt x="258927" y="356527"/>
                  </a:lnTo>
                  <a:lnTo>
                    <a:pt x="260223" y="356641"/>
                  </a:lnTo>
                  <a:lnTo>
                    <a:pt x="260223" y="351510"/>
                  </a:lnTo>
                  <a:lnTo>
                    <a:pt x="258876" y="352450"/>
                  </a:lnTo>
                  <a:lnTo>
                    <a:pt x="259537" y="353822"/>
                  </a:lnTo>
                  <a:lnTo>
                    <a:pt x="256692" y="355409"/>
                  </a:lnTo>
                  <a:lnTo>
                    <a:pt x="256692" y="378625"/>
                  </a:lnTo>
                  <a:lnTo>
                    <a:pt x="256286" y="378891"/>
                  </a:lnTo>
                  <a:lnTo>
                    <a:pt x="256070" y="379120"/>
                  </a:lnTo>
                  <a:lnTo>
                    <a:pt x="255714" y="378561"/>
                  </a:lnTo>
                  <a:lnTo>
                    <a:pt x="255308" y="378015"/>
                  </a:lnTo>
                  <a:lnTo>
                    <a:pt x="254977" y="377304"/>
                  </a:lnTo>
                  <a:lnTo>
                    <a:pt x="255485" y="376948"/>
                  </a:lnTo>
                  <a:lnTo>
                    <a:pt x="255993" y="376428"/>
                  </a:lnTo>
                  <a:lnTo>
                    <a:pt x="256324" y="377304"/>
                  </a:lnTo>
                  <a:lnTo>
                    <a:pt x="256565" y="377786"/>
                  </a:lnTo>
                  <a:lnTo>
                    <a:pt x="256692" y="378625"/>
                  </a:lnTo>
                  <a:lnTo>
                    <a:pt x="256692" y="355409"/>
                  </a:lnTo>
                  <a:lnTo>
                    <a:pt x="256641" y="358444"/>
                  </a:lnTo>
                  <a:lnTo>
                    <a:pt x="253390" y="359803"/>
                  </a:lnTo>
                  <a:lnTo>
                    <a:pt x="254609" y="358584"/>
                  </a:lnTo>
                  <a:lnTo>
                    <a:pt x="255600" y="358317"/>
                  </a:lnTo>
                  <a:lnTo>
                    <a:pt x="256641" y="358444"/>
                  </a:lnTo>
                  <a:lnTo>
                    <a:pt x="256641" y="355434"/>
                  </a:lnTo>
                  <a:lnTo>
                    <a:pt x="253276" y="357289"/>
                  </a:lnTo>
                  <a:lnTo>
                    <a:pt x="253415" y="356273"/>
                  </a:lnTo>
                  <a:lnTo>
                    <a:pt x="250317" y="358419"/>
                  </a:lnTo>
                  <a:lnTo>
                    <a:pt x="250190" y="359740"/>
                  </a:lnTo>
                  <a:lnTo>
                    <a:pt x="250088" y="361175"/>
                  </a:lnTo>
                  <a:lnTo>
                    <a:pt x="243941" y="363728"/>
                  </a:lnTo>
                  <a:lnTo>
                    <a:pt x="243306" y="362445"/>
                  </a:lnTo>
                  <a:lnTo>
                    <a:pt x="243141" y="362127"/>
                  </a:lnTo>
                  <a:lnTo>
                    <a:pt x="242036" y="361340"/>
                  </a:lnTo>
                  <a:lnTo>
                    <a:pt x="239547" y="360172"/>
                  </a:lnTo>
                  <a:lnTo>
                    <a:pt x="239547" y="365061"/>
                  </a:lnTo>
                  <a:lnTo>
                    <a:pt x="239153" y="365721"/>
                  </a:lnTo>
                  <a:lnTo>
                    <a:pt x="235305" y="367322"/>
                  </a:lnTo>
                  <a:lnTo>
                    <a:pt x="235318" y="364350"/>
                  </a:lnTo>
                  <a:lnTo>
                    <a:pt x="235927" y="363969"/>
                  </a:lnTo>
                  <a:lnTo>
                    <a:pt x="239547" y="365061"/>
                  </a:lnTo>
                  <a:lnTo>
                    <a:pt x="239547" y="360172"/>
                  </a:lnTo>
                  <a:lnTo>
                    <a:pt x="239420" y="360108"/>
                  </a:lnTo>
                  <a:lnTo>
                    <a:pt x="238975" y="358190"/>
                  </a:lnTo>
                  <a:lnTo>
                    <a:pt x="238226" y="356870"/>
                  </a:lnTo>
                  <a:lnTo>
                    <a:pt x="237197" y="357581"/>
                  </a:lnTo>
                  <a:lnTo>
                    <a:pt x="236689" y="358800"/>
                  </a:lnTo>
                  <a:lnTo>
                    <a:pt x="236029" y="359740"/>
                  </a:lnTo>
                  <a:lnTo>
                    <a:pt x="236105" y="361632"/>
                  </a:lnTo>
                  <a:lnTo>
                    <a:pt x="234403" y="362445"/>
                  </a:lnTo>
                  <a:lnTo>
                    <a:pt x="232956" y="361607"/>
                  </a:lnTo>
                  <a:lnTo>
                    <a:pt x="233146" y="362915"/>
                  </a:lnTo>
                  <a:lnTo>
                    <a:pt x="233311" y="363626"/>
                  </a:lnTo>
                  <a:lnTo>
                    <a:pt x="233438" y="364350"/>
                  </a:lnTo>
                  <a:lnTo>
                    <a:pt x="233057" y="366585"/>
                  </a:lnTo>
                  <a:lnTo>
                    <a:pt x="232448" y="367665"/>
                  </a:lnTo>
                  <a:lnTo>
                    <a:pt x="231902" y="368731"/>
                  </a:lnTo>
                  <a:lnTo>
                    <a:pt x="228714" y="370052"/>
                  </a:lnTo>
                  <a:lnTo>
                    <a:pt x="229362" y="370522"/>
                  </a:lnTo>
                  <a:lnTo>
                    <a:pt x="229717" y="370763"/>
                  </a:lnTo>
                  <a:lnTo>
                    <a:pt x="228727" y="373227"/>
                  </a:lnTo>
                  <a:lnTo>
                    <a:pt x="230670" y="374954"/>
                  </a:lnTo>
                  <a:lnTo>
                    <a:pt x="233400" y="379920"/>
                  </a:lnTo>
                  <a:lnTo>
                    <a:pt x="232905" y="382625"/>
                  </a:lnTo>
                  <a:lnTo>
                    <a:pt x="230339" y="385648"/>
                  </a:lnTo>
                  <a:lnTo>
                    <a:pt x="229692" y="386016"/>
                  </a:lnTo>
                  <a:lnTo>
                    <a:pt x="227533" y="388264"/>
                  </a:lnTo>
                  <a:lnTo>
                    <a:pt x="226237" y="390144"/>
                  </a:lnTo>
                  <a:lnTo>
                    <a:pt x="224497" y="395795"/>
                  </a:lnTo>
                  <a:lnTo>
                    <a:pt x="223278" y="399046"/>
                  </a:lnTo>
                  <a:lnTo>
                    <a:pt x="220243" y="402043"/>
                  </a:lnTo>
                  <a:lnTo>
                    <a:pt x="220357" y="403999"/>
                  </a:lnTo>
                  <a:lnTo>
                    <a:pt x="222084" y="403250"/>
                  </a:lnTo>
                  <a:lnTo>
                    <a:pt x="222618" y="405447"/>
                  </a:lnTo>
                  <a:lnTo>
                    <a:pt x="221005" y="407517"/>
                  </a:lnTo>
                  <a:lnTo>
                    <a:pt x="220916" y="407644"/>
                  </a:lnTo>
                  <a:lnTo>
                    <a:pt x="224282" y="409536"/>
                  </a:lnTo>
                  <a:lnTo>
                    <a:pt x="226466" y="413791"/>
                  </a:lnTo>
                  <a:lnTo>
                    <a:pt x="228841" y="414820"/>
                  </a:lnTo>
                  <a:lnTo>
                    <a:pt x="230149" y="412991"/>
                  </a:lnTo>
                  <a:lnTo>
                    <a:pt x="231686" y="411822"/>
                  </a:lnTo>
                  <a:lnTo>
                    <a:pt x="232003" y="412064"/>
                  </a:lnTo>
                  <a:lnTo>
                    <a:pt x="232333" y="412229"/>
                  </a:lnTo>
                  <a:lnTo>
                    <a:pt x="235127" y="415366"/>
                  </a:lnTo>
                  <a:lnTo>
                    <a:pt x="238633" y="412775"/>
                  </a:lnTo>
                  <a:lnTo>
                    <a:pt x="239344" y="412292"/>
                  </a:lnTo>
                  <a:lnTo>
                    <a:pt x="239953" y="412318"/>
                  </a:lnTo>
                  <a:lnTo>
                    <a:pt x="243713" y="412572"/>
                  </a:lnTo>
                  <a:lnTo>
                    <a:pt x="244246" y="412292"/>
                  </a:lnTo>
                  <a:lnTo>
                    <a:pt x="245122" y="411822"/>
                  </a:lnTo>
                  <a:lnTo>
                    <a:pt x="247015" y="410794"/>
                  </a:lnTo>
                  <a:lnTo>
                    <a:pt x="252666" y="409460"/>
                  </a:lnTo>
                  <a:lnTo>
                    <a:pt x="254698" y="408495"/>
                  </a:lnTo>
                  <a:lnTo>
                    <a:pt x="255828" y="407530"/>
                  </a:lnTo>
                  <a:lnTo>
                    <a:pt x="256374" y="407047"/>
                  </a:lnTo>
                  <a:lnTo>
                    <a:pt x="256425" y="405803"/>
                  </a:lnTo>
                  <a:lnTo>
                    <a:pt x="256730" y="405155"/>
                  </a:lnTo>
                  <a:lnTo>
                    <a:pt x="257492" y="404469"/>
                  </a:lnTo>
                  <a:lnTo>
                    <a:pt x="257708" y="404152"/>
                  </a:lnTo>
                  <a:lnTo>
                    <a:pt x="257924" y="403733"/>
                  </a:lnTo>
                  <a:lnTo>
                    <a:pt x="258902" y="404152"/>
                  </a:lnTo>
                  <a:lnTo>
                    <a:pt x="259207" y="403733"/>
                  </a:lnTo>
                  <a:lnTo>
                    <a:pt x="259549" y="403250"/>
                  </a:lnTo>
                  <a:lnTo>
                    <a:pt x="260121" y="402463"/>
                  </a:lnTo>
                  <a:lnTo>
                    <a:pt x="260883" y="401396"/>
                  </a:lnTo>
                  <a:lnTo>
                    <a:pt x="262597" y="398945"/>
                  </a:lnTo>
                  <a:lnTo>
                    <a:pt x="262686" y="398818"/>
                  </a:lnTo>
                  <a:lnTo>
                    <a:pt x="265747" y="396024"/>
                  </a:lnTo>
                  <a:lnTo>
                    <a:pt x="266128" y="394995"/>
                  </a:lnTo>
                  <a:lnTo>
                    <a:pt x="266420" y="392125"/>
                  </a:lnTo>
                  <a:lnTo>
                    <a:pt x="267639" y="390880"/>
                  </a:lnTo>
                  <a:lnTo>
                    <a:pt x="270205" y="388416"/>
                  </a:lnTo>
                  <a:lnTo>
                    <a:pt x="271741" y="387464"/>
                  </a:lnTo>
                  <a:lnTo>
                    <a:pt x="272453" y="385749"/>
                  </a:lnTo>
                  <a:close/>
                </a:path>
                <a:path w="661035" h="480060">
                  <a:moveTo>
                    <a:pt x="290982" y="185978"/>
                  </a:moveTo>
                  <a:lnTo>
                    <a:pt x="289039" y="183400"/>
                  </a:lnTo>
                  <a:lnTo>
                    <a:pt x="286854" y="180924"/>
                  </a:lnTo>
                  <a:lnTo>
                    <a:pt x="285762" y="179755"/>
                  </a:lnTo>
                  <a:lnTo>
                    <a:pt x="285356" y="178206"/>
                  </a:lnTo>
                  <a:lnTo>
                    <a:pt x="284899" y="181076"/>
                  </a:lnTo>
                  <a:lnTo>
                    <a:pt x="286308" y="181991"/>
                  </a:lnTo>
                  <a:lnTo>
                    <a:pt x="287566" y="182600"/>
                  </a:lnTo>
                  <a:lnTo>
                    <a:pt x="288963" y="183908"/>
                  </a:lnTo>
                  <a:lnTo>
                    <a:pt x="289077" y="184962"/>
                  </a:lnTo>
                  <a:lnTo>
                    <a:pt x="288734" y="186537"/>
                  </a:lnTo>
                  <a:lnTo>
                    <a:pt x="287858" y="186601"/>
                  </a:lnTo>
                  <a:lnTo>
                    <a:pt x="286359" y="186258"/>
                  </a:lnTo>
                  <a:lnTo>
                    <a:pt x="285673" y="185470"/>
                  </a:lnTo>
                  <a:lnTo>
                    <a:pt x="284911" y="186486"/>
                  </a:lnTo>
                  <a:lnTo>
                    <a:pt x="284962" y="188963"/>
                  </a:lnTo>
                  <a:lnTo>
                    <a:pt x="286943" y="188849"/>
                  </a:lnTo>
                  <a:lnTo>
                    <a:pt x="288696" y="189153"/>
                  </a:lnTo>
                  <a:lnTo>
                    <a:pt x="289763" y="188252"/>
                  </a:lnTo>
                  <a:lnTo>
                    <a:pt x="290461" y="187159"/>
                  </a:lnTo>
                  <a:lnTo>
                    <a:pt x="290982" y="185978"/>
                  </a:lnTo>
                  <a:close/>
                </a:path>
                <a:path w="661035" h="480060">
                  <a:moveTo>
                    <a:pt x="292125" y="426948"/>
                  </a:moveTo>
                  <a:lnTo>
                    <a:pt x="291401" y="425462"/>
                  </a:lnTo>
                  <a:lnTo>
                    <a:pt x="290309" y="424446"/>
                  </a:lnTo>
                  <a:lnTo>
                    <a:pt x="287147" y="424040"/>
                  </a:lnTo>
                  <a:lnTo>
                    <a:pt x="286346" y="422795"/>
                  </a:lnTo>
                  <a:lnTo>
                    <a:pt x="287134" y="421398"/>
                  </a:lnTo>
                  <a:lnTo>
                    <a:pt x="288467" y="420725"/>
                  </a:lnTo>
                  <a:lnTo>
                    <a:pt x="289750" y="422376"/>
                  </a:lnTo>
                  <a:lnTo>
                    <a:pt x="292100" y="421411"/>
                  </a:lnTo>
                  <a:lnTo>
                    <a:pt x="289788" y="420725"/>
                  </a:lnTo>
                  <a:lnTo>
                    <a:pt x="289128" y="420522"/>
                  </a:lnTo>
                  <a:lnTo>
                    <a:pt x="287096" y="419785"/>
                  </a:lnTo>
                  <a:lnTo>
                    <a:pt x="283819" y="419087"/>
                  </a:lnTo>
                  <a:lnTo>
                    <a:pt x="283273" y="418973"/>
                  </a:lnTo>
                  <a:lnTo>
                    <a:pt x="281457" y="419087"/>
                  </a:lnTo>
                  <a:lnTo>
                    <a:pt x="278853" y="418604"/>
                  </a:lnTo>
                  <a:lnTo>
                    <a:pt x="277787" y="418223"/>
                  </a:lnTo>
                  <a:lnTo>
                    <a:pt x="277837" y="417398"/>
                  </a:lnTo>
                  <a:lnTo>
                    <a:pt x="277888" y="416509"/>
                  </a:lnTo>
                  <a:lnTo>
                    <a:pt x="279311" y="415848"/>
                  </a:lnTo>
                  <a:lnTo>
                    <a:pt x="280212" y="415429"/>
                  </a:lnTo>
                  <a:lnTo>
                    <a:pt x="282790" y="414883"/>
                  </a:lnTo>
                  <a:lnTo>
                    <a:pt x="286131" y="414578"/>
                  </a:lnTo>
                  <a:lnTo>
                    <a:pt x="286727" y="414070"/>
                  </a:lnTo>
                  <a:lnTo>
                    <a:pt x="287782" y="413550"/>
                  </a:lnTo>
                  <a:lnTo>
                    <a:pt x="283298" y="409422"/>
                  </a:lnTo>
                  <a:lnTo>
                    <a:pt x="284365" y="407517"/>
                  </a:lnTo>
                  <a:lnTo>
                    <a:pt x="287147" y="409435"/>
                  </a:lnTo>
                  <a:lnTo>
                    <a:pt x="288175" y="407517"/>
                  </a:lnTo>
                  <a:lnTo>
                    <a:pt x="288391" y="407123"/>
                  </a:lnTo>
                  <a:lnTo>
                    <a:pt x="287299" y="406857"/>
                  </a:lnTo>
                  <a:lnTo>
                    <a:pt x="287070" y="406742"/>
                  </a:lnTo>
                  <a:lnTo>
                    <a:pt x="286550" y="406463"/>
                  </a:lnTo>
                  <a:lnTo>
                    <a:pt x="281813" y="406742"/>
                  </a:lnTo>
                  <a:lnTo>
                    <a:pt x="277964" y="406222"/>
                  </a:lnTo>
                  <a:lnTo>
                    <a:pt x="273596" y="404761"/>
                  </a:lnTo>
                  <a:lnTo>
                    <a:pt x="273050" y="404723"/>
                  </a:lnTo>
                  <a:lnTo>
                    <a:pt x="273050" y="416699"/>
                  </a:lnTo>
                  <a:lnTo>
                    <a:pt x="272719" y="416864"/>
                  </a:lnTo>
                  <a:lnTo>
                    <a:pt x="272427" y="417118"/>
                  </a:lnTo>
                  <a:lnTo>
                    <a:pt x="271094" y="417398"/>
                  </a:lnTo>
                  <a:lnTo>
                    <a:pt x="270268" y="417106"/>
                  </a:lnTo>
                  <a:lnTo>
                    <a:pt x="269049" y="415937"/>
                  </a:lnTo>
                  <a:lnTo>
                    <a:pt x="270598" y="415925"/>
                  </a:lnTo>
                  <a:lnTo>
                    <a:pt x="271500" y="415848"/>
                  </a:lnTo>
                  <a:lnTo>
                    <a:pt x="272630" y="415963"/>
                  </a:lnTo>
                  <a:lnTo>
                    <a:pt x="272834" y="416433"/>
                  </a:lnTo>
                  <a:lnTo>
                    <a:pt x="273050" y="416699"/>
                  </a:lnTo>
                  <a:lnTo>
                    <a:pt x="273050" y="404723"/>
                  </a:lnTo>
                  <a:lnTo>
                    <a:pt x="272326" y="404723"/>
                  </a:lnTo>
                  <a:lnTo>
                    <a:pt x="269328" y="406908"/>
                  </a:lnTo>
                  <a:lnTo>
                    <a:pt x="266814" y="409702"/>
                  </a:lnTo>
                  <a:lnTo>
                    <a:pt x="262343" y="413448"/>
                  </a:lnTo>
                  <a:lnTo>
                    <a:pt x="261289" y="415404"/>
                  </a:lnTo>
                  <a:lnTo>
                    <a:pt x="260286" y="421144"/>
                  </a:lnTo>
                  <a:lnTo>
                    <a:pt x="258203" y="423583"/>
                  </a:lnTo>
                  <a:lnTo>
                    <a:pt x="252653" y="426478"/>
                  </a:lnTo>
                  <a:lnTo>
                    <a:pt x="250405" y="428040"/>
                  </a:lnTo>
                  <a:lnTo>
                    <a:pt x="244487" y="432028"/>
                  </a:lnTo>
                  <a:lnTo>
                    <a:pt x="243509" y="433679"/>
                  </a:lnTo>
                  <a:lnTo>
                    <a:pt x="243471" y="434263"/>
                  </a:lnTo>
                  <a:lnTo>
                    <a:pt x="243992" y="437324"/>
                  </a:lnTo>
                  <a:lnTo>
                    <a:pt x="244475" y="437184"/>
                  </a:lnTo>
                  <a:lnTo>
                    <a:pt x="245833" y="440791"/>
                  </a:lnTo>
                  <a:lnTo>
                    <a:pt x="244106" y="449211"/>
                  </a:lnTo>
                  <a:lnTo>
                    <a:pt x="247777" y="447789"/>
                  </a:lnTo>
                  <a:lnTo>
                    <a:pt x="249085" y="448360"/>
                  </a:lnTo>
                  <a:lnTo>
                    <a:pt x="249466" y="449237"/>
                  </a:lnTo>
                  <a:lnTo>
                    <a:pt x="243916" y="458330"/>
                  </a:lnTo>
                  <a:lnTo>
                    <a:pt x="242760" y="457136"/>
                  </a:lnTo>
                  <a:lnTo>
                    <a:pt x="242671" y="455218"/>
                  </a:lnTo>
                  <a:lnTo>
                    <a:pt x="241922" y="453059"/>
                  </a:lnTo>
                  <a:lnTo>
                    <a:pt x="241642" y="451916"/>
                  </a:lnTo>
                  <a:lnTo>
                    <a:pt x="241096" y="453580"/>
                  </a:lnTo>
                  <a:lnTo>
                    <a:pt x="240614" y="455244"/>
                  </a:lnTo>
                  <a:lnTo>
                    <a:pt x="240271" y="456920"/>
                  </a:lnTo>
                  <a:lnTo>
                    <a:pt x="241960" y="459130"/>
                  </a:lnTo>
                  <a:lnTo>
                    <a:pt x="242722" y="460286"/>
                  </a:lnTo>
                  <a:lnTo>
                    <a:pt x="241681" y="462000"/>
                  </a:lnTo>
                  <a:lnTo>
                    <a:pt x="242747" y="463448"/>
                  </a:lnTo>
                  <a:lnTo>
                    <a:pt x="244017" y="464756"/>
                  </a:lnTo>
                  <a:lnTo>
                    <a:pt x="245554" y="465861"/>
                  </a:lnTo>
                  <a:lnTo>
                    <a:pt x="245605" y="468693"/>
                  </a:lnTo>
                  <a:lnTo>
                    <a:pt x="245694" y="469163"/>
                  </a:lnTo>
                  <a:lnTo>
                    <a:pt x="246341" y="471385"/>
                  </a:lnTo>
                  <a:lnTo>
                    <a:pt x="247307" y="472173"/>
                  </a:lnTo>
                  <a:lnTo>
                    <a:pt x="252907" y="474637"/>
                  </a:lnTo>
                  <a:lnTo>
                    <a:pt x="256514" y="476377"/>
                  </a:lnTo>
                  <a:lnTo>
                    <a:pt x="262026" y="477875"/>
                  </a:lnTo>
                  <a:lnTo>
                    <a:pt x="263347" y="478523"/>
                  </a:lnTo>
                  <a:lnTo>
                    <a:pt x="264350" y="479552"/>
                  </a:lnTo>
                  <a:lnTo>
                    <a:pt x="264655" y="478980"/>
                  </a:lnTo>
                  <a:lnTo>
                    <a:pt x="264769" y="478688"/>
                  </a:lnTo>
                  <a:lnTo>
                    <a:pt x="263499" y="477939"/>
                  </a:lnTo>
                  <a:lnTo>
                    <a:pt x="262724" y="477024"/>
                  </a:lnTo>
                  <a:lnTo>
                    <a:pt x="262039" y="475399"/>
                  </a:lnTo>
                  <a:lnTo>
                    <a:pt x="261912" y="474764"/>
                  </a:lnTo>
                  <a:lnTo>
                    <a:pt x="261785" y="473646"/>
                  </a:lnTo>
                  <a:lnTo>
                    <a:pt x="261835" y="471297"/>
                  </a:lnTo>
                  <a:lnTo>
                    <a:pt x="262051" y="469404"/>
                  </a:lnTo>
                  <a:lnTo>
                    <a:pt x="262178" y="468693"/>
                  </a:lnTo>
                  <a:lnTo>
                    <a:pt x="262509" y="467702"/>
                  </a:lnTo>
                  <a:lnTo>
                    <a:pt x="262712" y="466483"/>
                  </a:lnTo>
                  <a:lnTo>
                    <a:pt x="264528" y="465937"/>
                  </a:lnTo>
                  <a:lnTo>
                    <a:pt x="263423" y="468693"/>
                  </a:lnTo>
                  <a:lnTo>
                    <a:pt x="263347" y="469404"/>
                  </a:lnTo>
                  <a:lnTo>
                    <a:pt x="263766" y="470319"/>
                  </a:lnTo>
                  <a:lnTo>
                    <a:pt x="267716" y="473722"/>
                  </a:lnTo>
                  <a:lnTo>
                    <a:pt x="268655" y="473798"/>
                  </a:lnTo>
                  <a:lnTo>
                    <a:pt x="269049" y="472643"/>
                  </a:lnTo>
                  <a:lnTo>
                    <a:pt x="268084" y="471297"/>
                  </a:lnTo>
                  <a:lnTo>
                    <a:pt x="267004" y="469950"/>
                  </a:lnTo>
                  <a:lnTo>
                    <a:pt x="265887" y="468071"/>
                  </a:lnTo>
                  <a:lnTo>
                    <a:pt x="266001" y="467360"/>
                  </a:lnTo>
                  <a:lnTo>
                    <a:pt x="266026" y="466013"/>
                  </a:lnTo>
                  <a:lnTo>
                    <a:pt x="270090" y="467512"/>
                  </a:lnTo>
                  <a:lnTo>
                    <a:pt x="273100" y="470293"/>
                  </a:lnTo>
                  <a:lnTo>
                    <a:pt x="276923" y="470636"/>
                  </a:lnTo>
                  <a:lnTo>
                    <a:pt x="277634" y="469404"/>
                  </a:lnTo>
                  <a:lnTo>
                    <a:pt x="277152" y="468693"/>
                  </a:lnTo>
                  <a:lnTo>
                    <a:pt x="275094" y="468071"/>
                  </a:lnTo>
                  <a:lnTo>
                    <a:pt x="273672" y="468033"/>
                  </a:lnTo>
                  <a:lnTo>
                    <a:pt x="271538" y="467360"/>
                  </a:lnTo>
                  <a:lnTo>
                    <a:pt x="270776" y="466686"/>
                  </a:lnTo>
                  <a:lnTo>
                    <a:pt x="269709" y="466013"/>
                  </a:lnTo>
                  <a:lnTo>
                    <a:pt x="272288" y="463562"/>
                  </a:lnTo>
                  <a:lnTo>
                    <a:pt x="273189" y="463283"/>
                  </a:lnTo>
                  <a:lnTo>
                    <a:pt x="276783" y="465543"/>
                  </a:lnTo>
                  <a:lnTo>
                    <a:pt x="279958" y="465201"/>
                  </a:lnTo>
                  <a:lnTo>
                    <a:pt x="280263" y="465861"/>
                  </a:lnTo>
                  <a:lnTo>
                    <a:pt x="280428" y="466801"/>
                  </a:lnTo>
                  <a:lnTo>
                    <a:pt x="281432" y="467652"/>
                  </a:lnTo>
                  <a:lnTo>
                    <a:pt x="282384" y="467715"/>
                  </a:lnTo>
                  <a:lnTo>
                    <a:pt x="283464" y="467499"/>
                  </a:lnTo>
                  <a:lnTo>
                    <a:pt x="284010" y="466801"/>
                  </a:lnTo>
                  <a:lnTo>
                    <a:pt x="283883" y="465543"/>
                  </a:lnTo>
                  <a:lnTo>
                    <a:pt x="283819" y="465201"/>
                  </a:lnTo>
                  <a:lnTo>
                    <a:pt x="283451" y="463283"/>
                  </a:lnTo>
                  <a:lnTo>
                    <a:pt x="283375" y="462851"/>
                  </a:lnTo>
                  <a:lnTo>
                    <a:pt x="283349" y="462699"/>
                  </a:lnTo>
                  <a:lnTo>
                    <a:pt x="282816" y="460946"/>
                  </a:lnTo>
                  <a:lnTo>
                    <a:pt x="281940" y="460235"/>
                  </a:lnTo>
                  <a:lnTo>
                    <a:pt x="281508" y="459879"/>
                  </a:lnTo>
                  <a:lnTo>
                    <a:pt x="279895" y="459105"/>
                  </a:lnTo>
                  <a:lnTo>
                    <a:pt x="275463" y="458266"/>
                  </a:lnTo>
                  <a:lnTo>
                    <a:pt x="272923" y="458063"/>
                  </a:lnTo>
                  <a:lnTo>
                    <a:pt x="266865" y="460235"/>
                  </a:lnTo>
                  <a:lnTo>
                    <a:pt x="262864" y="459752"/>
                  </a:lnTo>
                  <a:lnTo>
                    <a:pt x="258368" y="462851"/>
                  </a:lnTo>
                  <a:lnTo>
                    <a:pt x="256679" y="462000"/>
                  </a:lnTo>
                  <a:lnTo>
                    <a:pt x="254723" y="459752"/>
                  </a:lnTo>
                  <a:lnTo>
                    <a:pt x="254685" y="458330"/>
                  </a:lnTo>
                  <a:lnTo>
                    <a:pt x="258013" y="452755"/>
                  </a:lnTo>
                  <a:lnTo>
                    <a:pt x="282321" y="442658"/>
                  </a:lnTo>
                  <a:lnTo>
                    <a:pt x="282194" y="441071"/>
                  </a:lnTo>
                  <a:lnTo>
                    <a:pt x="282917" y="439534"/>
                  </a:lnTo>
                  <a:lnTo>
                    <a:pt x="284937" y="438594"/>
                  </a:lnTo>
                  <a:lnTo>
                    <a:pt x="285483" y="439254"/>
                  </a:lnTo>
                  <a:lnTo>
                    <a:pt x="286181" y="439762"/>
                  </a:lnTo>
                  <a:lnTo>
                    <a:pt x="286588" y="441083"/>
                  </a:lnTo>
                  <a:lnTo>
                    <a:pt x="286867" y="441617"/>
                  </a:lnTo>
                  <a:lnTo>
                    <a:pt x="287197" y="442099"/>
                  </a:lnTo>
                  <a:lnTo>
                    <a:pt x="286486" y="440245"/>
                  </a:lnTo>
                  <a:lnTo>
                    <a:pt x="286575" y="438594"/>
                  </a:lnTo>
                  <a:lnTo>
                    <a:pt x="286600" y="438200"/>
                  </a:lnTo>
                  <a:lnTo>
                    <a:pt x="287820" y="437184"/>
                  </a:lnTo>
                  <a:lnTo>
                    <a:pt x="288061" y="436981"/>
                  </a:lnTo>
                  <a:lnTo>
                    <a:pt x="286296" y="435711"/>
                  </a:lnTo>
                  <a:lnTo>
                    <a:pt x="286143" y="434936"/>
                  </a:lnTo>
                  <a:lnTo>
                    <a:pt x="286207" y="433679"/>
                  </a:lnTo>
                  <a:lnTo>
                    <a:pt x="288442" y="431139"/>
                  </a:lnTo>
                  <a:lnTo>
                    <a:pt x="288823" y="430999"/>
                  </a:lnTo>
                  <a:lnTo>
                    <a:pt x="289242" y="430885"/>
                  </a:lnTo>
                  <a:lnTo>
                    <a:pt x="290118" y="430720"/>
                  </a:lnTo>
                  <a:lnTo>
                    <a:pt x="290588" y="429983"/>
                  </a:lnTo>
                  <a:lnTo>
                    <a:pt x="290626" y="428663"/>
                  </a:lnTo>
                  <a:lnTo>
                    <a:pt x="292125" y="426948"/>
                  </a:lnTo>
                  <a:close/>
                </a:path>
                <a:path w="661035" h="480060">
                  <a:moveTo>
                    <a:pt x="294741" y="386943"/>
                  </a:moveTo>
                  <a:lnTo>
                    <a:pt x="294449" y="386397"/>
                  </a:lnTo>
                  <a:lnTo>
                    <a:pt x="294335" y="385800"/>
                  </a:lnTo>
                  <a:lnTo>
                    <a:pt x="292328" y="386880"/>
                  </a:lnTo>
                  <a:lnTo>
                    <a:pt x="291528" y="388480"/>
                  </a:lnTo>
                  <a:lnTo>
                    <a:pt x="291020" y="391388"/>
                  </a:lnTo>
                  <a:lnTo>
                    <a:pt x="290588" y="392379"/>
                  </a:lnTo>
                  <a:lnTo>
                    <a:pt x="290017" y="393268"/>
                  </a:lnTo>
                  <a:lnTo>
                    <a:pt x="290715" y="393268"/>
                  </a:lnTo>
                  <a:lnTo>
                    <a:pt x="292912" y="390804"/>
                  </a:lnTo>
                  <a:lnTo>
                    <a:pt x="293814" y="389064"/>
                  </a:lnTo>
                  <a:lnTo>
                    <a:pt x="294741" y="386943"/>
                  </a:lnTo>
                  <a:close/>
                </a:path>
                <a:path w="661035" h="480060">
                  <a:moveTo>
                    <a:pt x="309295" y="364261"/>
                  </a:moveTo>
                  <a:lnTo>
                    <a:pt x="288569" y="370687"/>
                  </a:lnTo>
                  <a:lnTo>
                    <a:pt x="287426" y="371043"/>
                  </a:lnTo>
                  <a:lnTo>
                    <a:pt x="285699" y="372910"/>
                  </a:lnTo>
                  <a:lnTo>
                    <a:pt x="285546" y="371614"/>
                  </a:lnTo>
                  <a:lnTo>
                    <a:pt x="274078" y="375183"/>
                  </a:lnTo>
                  <a:lnTo>
                    <a:pt x="275272" y="376567"/>
                  </a:lnTo>
                  <a:lnTo>
                    <a:pt x="276783" y="377723"/>
                  </a:lnTo>
                  <a:lnTo>
                    <a:pt x="278257" y="379082"/>
                  </a:lnTo>
                  <a:lnTo>
                    <a:pt x="278307" y="380873"/>
                  </a:lnTo>
                  <a:lnTo>
                    <a:pt x="274764" y="384683"/>
                  </a:lnTo>
                  <a:lnTo>
                    <a:pt x="275653" y="386791"/>
                  </a:lnTo>
                  <a:lnTo>
                    <a:pt x="276910" y="388454"/>
                  </a:lnTo>
                  <a:lnTo>
                    <a:pt x="278396" y="389712"/>
                  </a:lnTo>
                  <a:lnTo>
                    <a:pt x="309295" y="364261"/>
                  </a:lnTo>
                  <a:close/>
                </a:path>
                <a:path w="661035" h="480060">
                  <a:moveTo>
                    <a:pt x="342150" y="263537"/>
                  </a:moveTo>
                  <a:lnTo>
                    <a:pt x="339610" y="265722"/>
                  </a:lnTo>
                  <a:lnTo>
                    <a:pt x="339458" y="265684"/>
                  </a:lnTo>
                  <a:lnTo>
                    <a:pt x="340296" y="266776"/>
                  </a:lnTo>
                  <a:lnTo>
                    <a:pt x="340512" y="265341"/>
                  </a:lnTo>
                  <a:lnTo>
                    <a:pt x="341350" y="264452"/>
                  </a:lnTo>
                  <a:lnTo>
                    <a:pt x="342150" y="263537"/>
                  </a:lnTo>
                  <a:close/>
                </a:path>
                <a:path w="661035" h="480060">
                  <a:moveTo>
                    <a:pt x="347091" y="267182"/>
                  </a:moveTo>
                  <a:lnTo>
                    <a:pt x="347052" y="265963"/>
                  </a:lnTo>
                  <a:lnTo>
                    <a:pt x="346405" y="264629"/>
                  </a:lnTo>
                  <a:lnTo>
                    <a:pt x="346113" y="264553"/>
                  </a:lnTo>
                  <a:lnTo>
                    <a:pt x="345973" y="264515"/>
                  </a:lnTo>
                  <a:lnTo>
                    <a:pt x="345782" y="266166"/>
                  </a:lnTo>
                  <a:lnTo>
                    <a:pt x="345363" y="267779"/>
                  </a:lnTo>
                  <a:lnTo>
                    <a:pt x="345122" y="269709"/>
                  </a:lnTo>
                  <a:lnTo>
                    <a:pt x="345147" y="269976"/>
                  </a:lnTo>
                  <a:lnTo>
                    <a:pt x="345224" y="270230"/>
                  </a:lnTo>
                  <a:lnTo>
                    <a:pt x="345262" y="269989"/>
                  </a:lnTo>
                  <a:lnTo>
                    <a:pt x="345719" y="269240"/>
                  </a:lnTo>
                  <a:lnTo>
                    <a:pt x="346176" y="268719"/>
                  </a:lnTo>
                  <a:lnTo>
                    <a:pt x="346684" y="268312"/>
                  </a:lnTo>
                  <a:lnTo>
                    <a:pt x="347091" y="267182"/>
                  </a:lnTo>
                  <a:close/>
                </a:path>
                <a:path w="661035" h="480060">
                  <a:moveTo>
                    <a:pt x="402907" y="212750"/>
                  </a:moveTo>
                  <a:lnTo>
                    <a:pt x="402805" y="212547"/>
                  </a:lnTo>
                  <a:lnTo>
                    <a:pt x="402412" y="212039"/>
                  </a:lnTo>
                  <a:lnTo>
                    <a:pt x="402209" y="212115"/>
                  </a:lnTo>
                  <a:lnTo>
                    <a:pt x="402031" y="212191"/>
                  </a:lnTo>
                  <a:lnTo>
                    <a:pt x="402628" y="212572"/>
                  </a:lnTo>
                  <a:lnTo>
                    <a:pt x="402907" y="212750"/>
                  </a:lnTo>
                  <a:close/>
                </a:path>
                <a:path w="661035" h="480060">
                  <a:moveTo>
                    <a:pt x="410705" y="311886"/>
                  </a:moveTo>
                  <a:lnTo>
                    <a:pt x="409854" y="310972"/>
                  </a:lnTo>
                  <a:lnTo>
                    <a:pt x="410324" y="310832"/>
                  </a:lnTo>
                  <a:lnTo>
                    <a:pt x="408698" y="306882"/>
                  </a:lnTo>
                  <a:lnTo>
                    <a:pt x="408292" y="306920"/>
                  </a:lnTo>
                  <a:lnTo>
                    <a:pt x="407885" y="307035"/>
                  </a:lnTo>
                  <a:lnTo>
                    <a:pt x="407517" y="307213"/>
                  </a:lnTo>
                  <a:lnTo>
                    <a:pt x="409524" y="312559"/>
                  </a:lnTo>
                  <a:lnTo>
                    <a:pt x="409930" y="312191"/>
                  </a:lnTo>
                  <a:lnTo>
                    <a:pt x="410324" y="311975"/>
                  </a:lnTo>
                  <a:lnTo>
                    <a:pt x="410705" y="311886"/>
                  </a:lnTo>
                  <a:close/>
                </a:path>
                <a:path w="661035" h="480060">
                  <a:moveTo>
                    <a:pt x="417106" y="258330"/>
                  </a:moveTo>
                  <a:lnTo>
                    <a:pt x="415290" y="255892"/>
                  </a:lnTo>
                  <a:lnTo>
                    <a:pt x="413359" y="253288"/>
                  </a:lnTo>
                  <a:lnTo>
                    <a:pt x="407339" y="245198"/>
                  </a:lnTo>
                  <a:lnTo>
                    <a:pt x="405739" y="243052"/>
                  </a:lnTo>
                  <a:lnTo>
                    <a:pt x="405066" y="245198"/>
                  </a:lnTo>
                  <a:lnTo>
                    <a:pt x="402717" y="244271"/>
                  </a:lnTo>
                  <a:lnTo>
                    <a:pt x="401802" y="244119"/>
                  </a:lnTo>
                  <a:lnTo>
                    <a:pt x="397027" y="247967"/>
                  </a:lnTo>
                  <a:lnTo>
                    <a:pt x="402590" y="252145"/>
                  </a:lnTo>
                  <a:lnTo>
                    <a:pt x="404698" y="253085"/>
                  </a:lnTo>
                  <a:lnTo>
                    <a:pt x="404787" y="253288"/>
                  </a:lnTo>
                  <a:lnTo>
                    <a:pt x="404990" y="253466"/>
                  </a:lnTo>
                  <a:lnTo>
                    <a:pt x="405180" y="253288"/>
                  </a:lnTo>
                  <a:lnTo>
                    <a:pt x="411581" y="256159"/>
                  </a:lnTo>
                  <a:lnTo>
                    <a:pt x="411632" y="255892"/>
                  </a:lnTo>
                  <a:lnTo>
                    <a:pt x="411759" y="255905"/>
                  </a:lnTo>
                  <a:lnTo>
                    <a:pt x="411988" y="255905"/>
                  </a:lnTo>
                  <a:lnTo>
                    <a:pt x="411962" y="256336"/>
                  </a:lnTo>
                  <a:lnTo>
                    <a:pt x="413080" y="256844"/>
                  </a:lnTo>
                  <a:lnTo>
                    <a:pt x="412559" y="257124"/>
                  </a:lnTo>
                  <a:lnTo>
                    <a:pt x="412292" y="257314"/>
                  </a:lnTo>
                  <a:lnTo>
                    <a:pt x="413766" y="258800"/>
                  </a:lnTo>
                  <a:lnTo>
                    <a:pt x="415366" y="259969"/>
                  </a:lnTo>
                  <a:lnTo>
                    <a:pt x="417080" y="260896"/>
                  </a:lnTo>
                  <a:lnTo>
                    <a:pt x="416928" y="260184"/>
                  </a:lnTo>
                  <a:lnTo>
                    <a:pt x="417042" y="258800"/>
                  </a:lnTo>
                  <a:lnTo>
                    <a:pt x="417106" y="258330"/>
                  </a:lnTo>
                  <a:close/>
                </a:path>
                <a:path w="661035" h="480060">
                  <a:moveTo>
                    <a:pt x="423583" y="237820"/>
                  </a:moveTo>
                  <a:lnTo>
                    <a:pt x="422897" y="237299"/>
                  </a:lnTo>
                  <a:lnTo>
                    <a:pt x="422656" y="237553"/>
                  </a:lnTo>
                  <a:lnTo>
                    <a:pt x="422427" y="237832"/>
                  </a:lnTo>
                  <a:lnTo>
                    <a:pt x="422186" y="238086"/>
                  </a:lnTo>
                  <a:lnTo>
                    <a:pt x="422516" y="238213"/>
                  </a:lnTo>
                  <a:lnTo>
                    <a:pt x="422833" y="238366"/>
                  </a:lnTo>
                  <a:lnTo>
                    <a:pt x="423138" y="238518"/>
                  </a:lnTo>
                  <a:lnTo>
                    <a:pt x="423291" y="238290"/>
                  </a:lnTo>
                  <a:lnTo>
                    <a:pt x="423430" y="238048"/>
                  </a:lnTo>
                  <a:lnTo>
                    <a:pt x="423583" y="237820"/>
                  </a:lnTo>
                  <a:close/>
                </a:path>
                <a:path w="661035" h="480060">
                  <a:moveTo>
                    <a:pt x="425145" y="225882"/>
                  </a:moveTo>
                  <a:lnTo>
                    <a:pt x="424929" y="225399"/>
                  </a:lnTo>
                  <a:lnTo>
                    <a:pt x="423405" y="226631"/>
                  </a:lnTo>
                  <a:lnTo>
                    <a:pt x="423773" y="226923"/>
                  </a:lnTo>
                  <a:lnTo>
                    <a:pt x="424332" y="226491"/>
                  </a:lnTo>
                  <a:lnTo>
                    <a:pt x="424764" y="226187"/>
                  </a:lnTo>
                  <a:lnTo>
                    <a:pt x="425145" y="225882"/>
                  </a:lnTo>
                  <a:close/>
                </a:path>
                <a:path w="661035" h="480060">
                  <a:moveTo>
                    <a:pt x="430250" y="237693"/>
                  </a:moveTo>
                  <a:lnTo>
                    <a:pt x="427926" y="232308"/>
                  </a:lnTo>
                  <a:lnTo>
                    <a:pt x="427723" y="231851"/>
                  </a:lnTo>
                  <a:lnTo>
                    <a:pt x="427710" y="231990"/>
                  </a:lnTo>
                  <a:lnTo>
                    <a:pt x="427380" y="232308"/>
                  </a:lnTo>
                  <a:lnTo>
                    <a:pt x="427393" y="231851"/>
                  </a:lnTo>
                  <a:lnTo>
                    <a:pt x="427710" y="231990"/>
                  </a:lnTo>
                  <a:lnTo>
                    <a:pt x="427710" y="231825"/>
                  </a:lnTo>
                  <a:lnTo>
                    <a:pt x="426021" y="227901"/>
                  </a:lnTo>
                  <a:lnTo>
                    <a:pt x="420395" y="231851"/>
                  </a:lnTo>
                  <a:lnTo>
                    <a:pt x="420408" y="231990"/>
                  </a:lnTo>
                  <a:lnTo>
                    <a:pt x="420598" y="232346"/>
                  </a:lnTo>
                  <a:lnTo>
                    <a:pt x="421995" y="234061"/>
                  </a:lnTo>
                  <a:lnTo>
                    <a:pt x="423583" y="235229"/>
                  </a:lnTo>
                  <a:lnTo>
                    <a:pt x="425119" y="236651"/>
                  </a:lnTo>
                  <a:lnTo>
                    <a:pt x="425170" y="238429"/>
                  </a:lnTo>
                  <a:lnTo>
                    <a:pt x="424408" y="239268"/>
                  </a:lnTo>
                  <a:lnTo>
                    <a:pt x="425284" y="239915"/>
                  </a:lnTo>
                  <a:lnTo>
                    <a:pt x="424713" y="243192"/>
                  </a:lnTo>
                  <a:lnTo>
                    <a:pt x="425246" y="243687"/>
                  </a:lnTo>
                  <a:lnTo>
                    <a:pt x="426859" y="241731"/>
                  </a:lnTo>
                  <a:lnTo>
                    <a:pt x="428447" y="239750"/>
                  </a:lnTo>
                  <a:lnTo>
                    <a:pt x="430174" y="237807"/>
                  </a:lnTo>
                  <a:close/>
                </a:path>
                <a:path w="661035" h="480060">
                  <a:moveTo>
                    <a:pt x="437235" y="294881"/>
                  </a:moveTo>
                  <a:lnTo>
                    <a:pt x="436664" y="294322"/>
                  </a:lnTo>
                  <a:lnTo>
                    <a:pt x="436397" y="294144"/>
                  </a:lnTo>
                  <a:lnTo>
                    <a:pt x="436168" y="294462"/>
                  </a:lnTo>
                  <a:lnTo>
                    <a:pt x="435737" y="295122"/>
                  </a:lnTo>
                  <a:lnTo>
                    <a:pt x="435584" y="295033"/>
                  </a:lnTo>
                  <a:lnTo>
                    <a:pt x="435317" y="294830"/>
                  </a:lnTo>
                  <a:lnTo>
                    <a:pt x="435114" y="294957"/>
                  </a:lnTo>
                  <a:lnTo>
                    <a:pt x="434911" y="295071"/>
                  </a:lnTo>
                  <a:lnTo>
                    <a:pt x="434682" y="295160"/>
                  </a:lnTo>
                  <a:lnTo>
                    <a:pt x="433946" y="295732"/>
                  </a:lnTo>
                  <a:lnTo>
                    <a:pt x="433476" y="296176"/>
                  </a:lnTo>
                  <a:lnTo>
                    <a:pt x="433946" y="296951"/>
                  </a:lnTo>
                  <a:lnTo>
                    <a:pt x="434098" y="297319"/>
                  </a:lnTo>
                  <a:lnTo>
                    <a:pt x="435775" y="297548"/>
                  </a:lnTo>
                  <a:lnTo>
                    <a:pt x="437019" y="296672"/>
                  </a:lnTo>
                  <a:lnTo>
                    <a:pt x="437210" y="295160"/>
                  </a:lnTo>
                  <a:lnTo>
                    <a:pt x="437235" y="294881"/>
                  </a:lnTo>
                  <a:close/>
                </a:path>
                <a:path w="661035" h="480060">
                  <a:moveTo>
                    <a:pt x="440499" y="233756"/>
                  </a:moveTo>
                  <a:lnTo>
                    <a:pt x="438632" y="235356"/>
                  </a:lnTo>
                  <a:lnTo>
                    <a:pt x="438886" y="235635"/>
                  </a:lnTo>
                  <a:lnTo>
                    <a:pt x="439458" y="234530"/>
                  </a:lnTo>
                  <a:lnTo>
                    <a:pt x="439864" y="234086"/>
                  </a:lnTo>
                  <a:lnTo>
                    <a:pt x="440499" y="233756"/>
                  </a:lnTo>
                  <a:close/>
                </a:path>
                <a:path w="661035" h="480060">
                  <a:moveTo>
                    <a:pt x="441299" y="223151"/>
                  </a:moveTo>
                  <a:lnTo>
                    <a:pt x="440093" y="222161"/>
                  </a:lnTo>
                  <a:lnTo>
                    <a:pt x="438810" y="221221"/>
                  </a:lnTo>
                  <a:lnTo>
                    <a:pt x="437603" y="220154"/>
                  </a:lnTo>
                  <a:lnTo>
                    <a:pt x="436892" y="220357"/>
                  </a:lnTo>
                  <a:lnTo>
                    <a:pt x="434225" y="222173"/>
                  </a:lnTo>
                  <a:lnTo>
                    <a:pt x="435622" y="223405"/>
                  </a:lnTo>
                  <a:lnTo>
                    <a:pt x="437413" y="227114"/>
                  </a:lnTo>
                  <a:lnTo>
                    <a:pt x="434644" y="230632"/>
                  </a:lnTo>
                  <a:lnTo>
                    <a:pt x="434860" y="231241"/>
                  </a:lnTo>
                  <a:lnTo>
                    <a:pt x="436549" y="233095"/>
                  </a:lnTo>
                  <a:lnTo>
                    <a:pt x="440969" y="225831"/>
                  </a:lnTo>
                  <a:lnTo>
                    <a:pt x="440347" y="225475"/>
                  </a:lnTo>
                  <a:lnTo>
                    <a:pt x="439762" y="224764"/>
                  </a:lnTo>
                  <a:lnTo>
                    <a:pt x="439915" y="223735"/>
                  </a:lnTo>
                  <a:lnTo>
                    <a:pt x="441299" y="223151"/>
                  </a:lnTo>
                  <a:close/>
                </a:path>
                <a:path w="661035" h="480060">
                  <a:moveTo>
                    <a:pt x="452158" y="230314"/>
                  </a:moveTo>
                  <a:lnTo>
                    <a:pt x="452120" y="229997"/>
                  </a:lnTo>
                  <a:lnTo>
                    <a:pt x="451091" y="227444"/>
                  </a:lnTo>
                  <a:lnTo>
                    <a:pt x="450621" y="225882"/>
                  </a:lnTo>
                  <a:lnTo>
                    <a:pt x="450240" y="225920"/>
                  </a:lnTo>
                  <a:lnTo>
                    <a:pt x="449656" y="226047"/>
                  </a:lnTo>
                  <a:lnTo>
                    <a:pt x="449351" y="226974"/>
                  </a:lnTo>
                  <a:lnTo>
                    <a:pt x="448589" y="227444"/>
                  </a:lnTo>
                  <a:lnTo>
                    <a:pt x="447306" y="227088"/>
                  </a:lnTo>
                  <a:lnTo>
                    <a:pt x="446836" y="227444"/>
                  </a:lnTo>
                  <a:lnTo>
                    <a:pt x="446430" y="227825"/>
                  </a:lnTo>
                  <a:lnTo>
                    <a:pt x="445439" y="229196"/>
                  </a:lnTo>
                  <a:lnTo>
                    <a:pt x="445262" y="229412"/>
                  </a:lnTo>
                  <a:lnTo>
                    <a:pt x="445262" y="235458"/>
                  </a:lnTo>
                  <a:lnTo>
                    <a:pt x="445071" y="235813"/>
                  </a:lnTo>
                  <a:lnTo>
                    <a:pt x="444779" y="235419"/>
                  </a:lnTo>
                  <a:lnTo>
                    <a:pt x="445262" y="235458"/>
                  </a:lnTo>
                  <a:lnTo>
                    <a:pt x="445262" y="229412"/>
                  </a:lnTo>
                  <a:lnTo>
                    <a:pt x="444080" y="230771"/>
                  </a:lnTo>
                  <a:lnTo>
                    <a:pt x="443979" y="231165"/>
                  </a:lnTo>
                  <a:lnTo>
                    <a:pt x="443725" y="231546"/>
                  </a:lnTo>
                  <a:lnTo>
                    <a:pt x="443420" y="231762"/>
                  </a:lnTo>
                  <a:lnTo>
                    <a:pt x="443103" y="231876"/>
                  </a:lnTo>
                  <a:lnTo>
                    <a:pt x="441706" y="233438"/>
                  </a:lnTo>
                  <a:lnTo>
                    <a:pt x="445236" y="236867"/>
                  </a:lnTo>
                  <a:lnTo>
                    <a:pt x="447268" y="238429"/>
                  </a:lnTo>
                  <a:lnTo>
                    <a:pt x="448691" y="238823"/>
                  </a:lnTo>
                  <a:lnTo>
                    <a:pt x="446608" y="235813"/>
                  </a:lnTo>
                  <a:lnTo>
                    <a:pt x="446341" y="235419"/>
                  </a:lnTo>
                  <a:lnTo>
                    <a:pt x="446227" y="235242"/>
                  </a:lnTo>
                  <a:lnTo>
                    <a:pt x="447573" y="230378"/>
                  </a:lnTo>
                  <a:lnTo>
                    <a:pt x="452158" y="230314"/>
                  </a:lnTo>
                  <a:close/>
                </a:path>
                <a:path w="661035" h="480060">
                  <a:moveTo>
                    <a:pt x="466623" y="222783"/>
                  </a:moveTo>
                  <a:lnTo>
                    <a:pt x="465010" y="223913"/>
                  </a:lnTo>
                  <a:lnTo>
                    <a:pt x="464375" y="225475"/>
                  </a:lnTo>
                  <a:lnTo>
                    <a:pt x="465797" y="228117"/>
                  </a:lnTo>
                  <a:lnTo>
                    <a:pt x="464375" y="227672"/>
                  </a:lnTo>
                  <a:lnTo>
                    <a:pt x="463410" y="227088"/>
                  </a:lnTo>
                  <a:lnTo>
                    <a:pt x="462711" y="226415"/>
                  </a:lnTo>
                  <a:lnTo>
                    <a:pt x="462356" y="226758"/>
                  </a:lnTo>
                  <a:lnTo>
                    <a:pt x="461975" y="227088"/>
                  </a:lnTo>
                  <a:lnTo>
                    <a:pt x="461098" y="227596"/>
                  </a:lnTo>
                  <a:lnTo>
                    <a:pt x="460946" y="228358"/>
                  </a:lnTo>
                  <a:lnTo>
                    <a:pt x="460502" y="229768"/>
                  </a:lnTo>
                  <a:lnTo>
                    <a:pt x="461416" y="231546"/>
                  </a:lnTo>
                  <a:lnTo>
                    <a:pt x="463029" y="231838"/>
                  </a:lnTo>
                  <a:lnTo>
                    <a:pt x="463943" y="231660"/>
                  </a:lnTo>
                  <a:lnTo>
                    <a:pt x="466166" y="228561"/>
                  </a:lnTo>
                  <a:lnTo>
                    <a:pt x="465277" y="225717"/>
                  </a:lnTo>
                  <a:lnTo>
                    <a:pt x="465632" y="224142"/>
                  </a:lnTo>
                  <a:lnTo>
                    <a:pt x="466623" y="222783"/>
                  </a:lnTo>
                  <a:close/>
                </a:path>
                <a:path w="661035" h="480060">
                  <a:moveTo>
                    <a:pt x="468909" y="219748"/>
                  </a:moveTo>
                  <a:lnTo>
                    <a:pt x="468503" y="219468"/>
                  </a:lnTo>
                  <a:lnTo>
                    <a:pt x="468160" y="219341"/>
                  </a:lnTo>
                  <a:lnTo>
                    <a:pt x="467855" y="219278"/>
                  </a:lnTo>
                  <a:lnTo>
                    <a:pt x="467423" y="219430"/>
                  </a:lnTo>
                  <a:lnTo>
                    <a:pt x="467004" y="219595"/>
                  </a:lnTo>
                  <a:lnTo>
                    <a:pt x="466585" y="219760"/>
                  </a:lnTo>
                  <a:lnTo>
                    <a:pt x="466458" y="219900"/>
                  </a:lnTo>
                  <a:lnTo>
                    <a:pt x="466344" y="220065"/>
                  </a:lnTo>
                  <a:lnTo>
                    <a:pt x="466242" y="220256"/>
                  </a:lnTo>
                  <a:lnTo>
                    <a:pt x="466572" y="220052"/>
                  </a:lnTo>
                  <a:lnTo>
                    <a:pt x="466737" y="219989"/>
                  </a:lnTo>
                  <a:lnTo>
                    <a:pt x="466966" y="219862"/>
                  </a:lnTo>
                  <a:lnTo>
                    <a:pt x="467537" y="220078"/>
                  </a:lnTo>
                  <a:lnTo>
                    <a:pt x="467918" y="220573"/>
                  </a:lnTo>
                  <a:lnTo>
                    <a:pt x="467906" y="221056"/>
                  </a:lnTo>
                  <a:lnTo>
                    <a:pt x="467829" y="221411"/>
                  </a:lnTo>
                  <a:lnTo>
                    <a:pt x="467969" y="221348"/>
                  </a:lnTo>
                  <a:lnTo>
                    <a:pt x="468122" y="221208"/>
                  </a:lnTo>
                  <a:lnTo>
                    <a:pt x="468553" y="220840"/>
                  </a:lnTo>
                  <a:lnTo>
                    <a:pt x="468617" y="220383"/>
                  </a:lnTo>
                  <a:lnTo>
                    <a:pt x="468909" y="219748"/>
                  </a:lnTo>
                  <a:close/>
                </a:path>
                <a:path w="661035" h="480060">
                  <a:moveTo>
                    <a:pt x="472871" y="229209"/>
                  </a:moveTo>
                  <a:lnTo>
                    <a:pt x="472732" y="228815"/>
                  </a:lnTo>
                  <a:lnTo>
                    <a:pt x="472567" y="228434"/>
                  </a:lnTo>
                  <a:lnTo>
                    <a:pt x="472414" y="228041"/>
                  </a:lnTo>
                  <a:lnTo>
                    <a:pt x="472249" y="227825"/>
                  </a:lnTo>
                  <a:lnTo>
                    <a:pt x="472084" y="227609"/>
                  </a:lnTo>
                  <a:lnTo>
                    <a:pt x="471919" y="227406"/>
                  </a:lnTo>
                  <a:lnTo>
                    <a:pt x="471678" y="227914"/>
                  </a:lnTo>
                  <a:lnTo>
                    <a:pt x="471563" y="228485"/>
                  </a:lnTo>
                  <a:lnTo>
                    <a:pt x="471627" y="229133"/>
                  </a:lnTo>
                  <a:lnTo>
                    <a:pt x="472059" y="229235"/>
                  </a:lnTo>
                  <a:lnTo>
                    <a:pt x="472478" y="229247"/>
                  </a:lnTo>
                  <a:lnTo>
                    <a:pt x="472871" y="229209"/>
                  </a:lnTo>
                  <a:close/>
                </a:path>
                <a:path w="661035" h="480060">
                  <a:moveTo>
                    <a:pt x="475094" y="235635"/>
                  </a:moveTo>
                  <a:lnTo>
                    <a:pt x="475005" y="235204"/>
                  </a:lnTo>
                  <a:lnTo>
                    <a:pt x="474827" y="234416"/>
                  </a:lnTo>
                  <a:lnTo>
                    <a:pt x="474154" y="234594"/>
                  </a:lnTo>
                  <a:lnTo>
                    <a:pt x="473430" y="234988"/>
                  </a:lnTo>
                  <a:lnTo>
                    <a:pt x="472668" y="235458"/>
                  </a:lnTo>
                  <a:lnTo>
                    <a:pt x="472605" y="236651"/>
                  </a:lnTo>
                  <a:lnTo>
                    <a:pt x="473468" y="236664"/>
                  </a:lnTo>
                  <a:lnTo>
                    <a:pt x="474306" y="236397"/>
                  </a:lnTo>
                  <a:lnTo>
                    <a:pt x="475094" y="235635"/>
                  </a:lnTo>
                  <a:close/>
                </a:path>
                <a:path w="661035" h="480060">
                  <a:moveTo>
                    <a:pt x="480021" y="205663"/>
                  </a:moveTo>
                  <a:lnTo>
                    <a:pt x="479983" y="204152"/>
                  </a:lnTo>
                  <a:lnTo>
                    <a:pt x="479298" y="204558"/>
                  </a:lnTo>
                  <a:lnTo>
                    <a:pt x="478726" y="205003"/>
                  </a:lnTo>
                  <a:lnTo>
                    <a:pt x="478269" y="205486"/>
                  </a:lnTo>
                  <a:lnTo>
                    <a:pt x="478167" y="206629"/>
                  </a:lnTo>
                  <a:lnTo>
                    <a:pt x="478370" y="207784"/>
                  </a:lnTo>
                  <a:lnTo>
                    <a:pt x="478967" y="208851"/>
                  </a:lnTo>
                  <a:lnTo>
                    <a:pt x="479666" y="207238"/>
                  </a:lnTo>
                  <a:lnTo>
                    <a:pt x="480021" y="205663"/>
                  </a:lnTo>
                  <a:close/>
                </a:path>
                <a:path w="661035" h="480060">
                  <a:moveTo>
                    <a:pt x="506895" y="203022"/>
                  </a:moveTo>
                  <a:lnTo>
                    <a:pt x="504520" y="206463"/>
                  </a:lnTo>
                  <a:lnTo>
                    <a:pt x="503821" y="207657"/>
                  </a:lnTo>
                  <a:lnTo>
                    <a:pt x="502704" y="208457"/>
                  </a:lnTo>
                  <a:lnTo>
                    <a:pt x="503936" y="207822"/>
                  </a:lnTo>
                  <a:lnTo>
                    <a:pt x="505091" y="206959"/>
                  </a:lnTo>
                  <a:lnTo>
                    <a:pt x="506095" y="205765"/>
                  </a:lnTo>
                  <a:lnTo>
                    <a:pt x="506488" y="205308"/>
                  </a:lnTo>
                  <a:lnTo>
                    <a:pt x="506476" y="204520"/>
                  </a:lnTo>
                  <a:lnTo>
                    <a:pt x="506895" y="203022"/>
                  </a:lnTo>
                  <a:close/>
                </a:path>
                <a:path w="661035" h="480060">
                  <a:moveTo>
                    <a:pt x="534289" y="363054"/>
                  </a:moveTo>
                  <a:lnTo>
                    <a:pt x="534073" y="362864"/>
                  </a:lnTo>
                  <a:lnTo>
                    <a:pt x="533844" y="362712"/>
                  </a:lnTo>
                  <a:lnTo>
                    <a:pt x="533615" y="362585"/>
                  </a:lnTo>
                  <a:lnTo>
                    <a:pt x="533057" y="362254"/>
                  </a:lnTo>
                  <a:lnTo>
                    <a:pt x="532460" y="362051"/>
                  </a:lnTo>
                  <a:lnTo>
                    <a:pt x="531761" y="362051"/>
                  </a:lnTo>
                  <a:lnTo>
                    <a:pt x="532155" y="362356"/>
                  </a:lnTo>
                  <a:lnTo>
                    <a:pt x="532625" y="362623"/>
                  </a:lnTo>
                  <a:lnTo>
                    <a:pt x="533273" y="362851"/>
                  </a:lnTo>
                  <a:lnTo>
                    <a:pt x="533615" y="362978"/>
                  </a:lnTo>
                  <a:lnTo>
                    <a:pt x="533895" y="363093"/>
                  </a:lnTo>
                  <a:lnTo>
                    <a:pt x="534149" y="363232"/>
                  </a:lnTo>
                  <a:lnTo>
                    <a:pt x="534289" y="363054"/>
                  </a:lnTo>
                  <a:close/>
                </a:path>
                <a:path w="661035" h="480060">
                  <a:moveTo>
                    <a:pt x="536841" y="356654"/>
                  </a:moveTo>
                  <a:lnTo>
                    <a:pt x="536143" y="356577"/>
                  </a:lnTo>
                  <a:lnTo>
                    <a:pt x="535520" y="356450"/>
                  </a:lnTo>
                  <a:lnTo>
                    <a:pt x="534962" y="356209"/>
                  </a:lnTo>
                  <a:lnTo>
                    <a:pt x="534809" y="356425"/>
                  </a:lnTo>
                  <a:lnTo>
                    <a:pt x="534504" y="356857"/>
                  </a:lnTo>
                  <a:lnTo>
                    <a:pt x="535762" y="357657"/>
                  </a:lnTo>
                  <a:lnTo>
                    <a:pt x="536498" y="358114"/>
                  </a:lnTo>
                  <a:lnTo>
                    <a:pt x="536714" y="357568"/>
                  </a:lnTo>
                  <a:lnTo>
                    <a:pt x="536803" y="357085"/>
                  </a:lnTo>
                  <a:lnTo>
                    <a:pt x="536841" y="356654"/>
                  </a:lnTo>
                  <a:close/>
                </a:path>
                <a:path w="661035" h="480060">
                  <a:moveTo>
                    <a:pt x="539089" y="356958"/>
                  </a:moveTo>
                  <a:lnTo>
                    <a:pt x="538568" y="356870"/>
                  </a:lnTo>
                  <a:lnTo>
                    <a:pt x="537603" y="356755"/>
                  </a:lnTo>
                  <a:lnTo>
                    <a:pt x="538645" y="357822"/>
                  </a:lnTo>
                  <a:lnTo>
                    <a:pt x="539089" y="356958"/>
                  </a:lnTo>
                  <a:close/>
                </a:path>
                <a:path w="661035" h="480060">
                  <a:moveTo>
                    <a:pt x="553847" y="321640"/>
                  </a:moveTo>
                  <a:lnTo>
                    <a:pt x="553224" y="322008"/>
                  </a:lnTo>
                  <a:lnTo>
                    <a:pt x="552602" y="322376"/>
                  </a:lnTo>
                  <a:lnTo>
                    <a:pt x="551942" y="322668"/>
                  </a:lnTo>
                  <a:lnTo>
                    <a:pt x="551268" y="322973"/>
                  </a:lnTo>
                  <a:lnTo>
                    <a:pt x="550557" y="323215"/>
                  </a:lnTo>
                  <a:lnTo>
                    <a:pt x="549833" y="323443"/>
                  </a:lnTo>
                  <a:lnTo>
                    <a:pt x="549833" y="323583"/>
                  </a:lnTo>
                  <a:lnTo>
                    <a:pt x="551332" y="323392"/>
                  </a:lnTo>
                  <a:lnTo>
                    <a:pt x="552665" y="322707"/>
                  </a:lnTo>
                  <a:lnTo>
                    <a:pt x="553847" y="321640"/>
                  </a:lnTo>
                  <a:close/>
                </a:path>
                <a:path w="661035" h="480060">
                  <a:moveTo>
                    <a:pt x="556425" y="318503"/>
                  </a:moveTo>
                  <a:lnTo>
                    <a:pt x="556221" y="318350"/>
                  </a:lnTo>
                  <a:lnTo>
                    <a:pt x="555980" y="318223"/>
                  </a:lnTo>
                  <a:lnTo>
                    <a:pt x="555701" y="318122"/>
                  </a:lnTo>
                  <a:lnTo>
                    <a:pt x="555790" y="318249"/>
                  </a:lnTo>
                  <a:lnTo>
                    <a:pt x="555840" y="318401"/>
                  </a:lnTo>
                  <a:lnTo>
                    <a:pt x="555955" y="318846"/>
                  </a:lnTo>
                  <a:lnTo>
                    <a:pt x="555980" y="319151"/>
                  </a:lnTo>
                  <a:lnTo>
                    <a:pt x="555955" y="319519"/>
                  </a:lnTo>
                  <a:lnTo>
                    <a:pt x="556171" y="319366"/>
                  </a:lnTo>
                  <a:lnTo>
                    <a:pt x="556298" y="319316"/>
                  </a:lnTo>
                  <a:lnTo>
                    <a:pt x="556323" y="319100"/>
                  </a:lnTo>
                  <a:lnTo>
                    <a:pt x="556412" y="318617"/>
                  </a:lnTo>
                  <a:close/>
                </a:path>
                <a:path w="661035" h="480060">
                  <a:moveTo>
                    <a:pt x="562521" y="285800"/>
                  </a:moveTo>
                  <a:lnTo>
                    <a:pt x="562356" y="285686"/>
                  </a:lnTo>
                  <a:lnTo>
                    <a:pt x="562406" y="285813"/>
                  </a:lnTo>
                  <a:close/>
                </a:path>
                <a:path w="661035" h="480060">
                  <a:moveTo>
                    <a:pt x="566813" y="226491"/>
                  </a:moveTo>
                  <a:lnTo>
                    <a:pt x="566775" y="226288"/>
                  </a:lnTo>
                  <a:lnTo>
                    <a:pt x="566724" y="226085"/>
                  </a:lnTo>
                  <a:lnTo>
                    <a:pt x="566458" y="225437"/>
                  </a:lnTo>
                  <a:lnTo>
                    <a:pt x="566318" y="225183"/>
                  </a:lnTo>
                  <a:lnTo>
                    <a:pt x="565835" y="225132"/>
                  </a:lnTo>
                  <a:lnTo>
                    <a:pt x="565518" y="224993"/>
                  </a:lnTo>
                  <a:lnTo>
                    <a:pt x="565467" y="225323"/>
                  </a:lnTo>
                  <a:lnTo>
                    <a:pt x="565277" y="225767"/>
                  </a:lnTo>
                  <a:lnTo>
                    <a:pt x="565429" y="225971"/>
                  </a:lnTo>
                  <a:lnTo>
                    <a:pt x="565607" y="226199"/>
                  </a:lnTo>
                  <a:lnTo>
                    <a:pt x="565861" y="226415"/>
                  </a:lnTo>
                  <a:lnTo>
                    <a:pt x="566166" y="226656"/>
                  </a:lnTo>
                  <a:lnTo>
                    <a:pt x="566381" y="226593"/>
                  </a:lnTo>
                  <a:lnTo>
                    <a:pt x="566597" y="226555"/>
                  </a:lnTo>
                  <a:lnTo>
                    <a:pt x="566813" y="226491"/>
                  </a:lnTo>
                  <a:close/>
                </a:path>
                <a:path w="661035" h="480060">
                  <a:moveTo>
                    <a:pt x="568007" y="200748"/>
                  </a:moveTo>
                  <a:lnTo>
                    <a:pt x="567829" y="200431"/>
                  </a:lnTo>
                  <a:lnTo>
                    <a:pt x="567664" y="200113"/>
                  </a:lnTo>
                  <a:lnTo>
                    <a:pt x="567512" y="199758"/>
                  </a:lnTo>
                  <a:lnTo>
                    <a:pt x="567334" y="199923"/>
                  </a:lnTo>
                  <a:lnTo>
                    <a:pt x="567143" y="200113"/>
                  </a:lnTo>
                  <a:lnTo>
                    <a:pt x="566953" y="200304"/>
                  </a:lnTo>
                  <a:lnTo>
                    <a:pt x="567232" y="200533"/>
                  </a:lnTo>
                  <a:lnTo>
                    <a:pt x="567588" y="200660"/>
                  </a:lnTo>
                  <a:lnTo>
                    <a:pt x="568007" y="200748"/>
                  </a:lnTo>
                  <a:close/>
                </a:path>
                <a:path w="661035" h="480060">
                  <a:moveTo>
                    <a:pt x="570572" y="217284"/>
                  </a:moveTo>
                  <a:close/>
                </a:path>
                <a:path w="661035" h="480060">
                  <a:moveTo>
                    <a:pt x="570661" y="217335"/>
                  </a:moveTo>
                  <a:lnTo>
                    <a:pt x="570471" y="217347"/>
                  </a:lnTo>
                  <a:lnTo>
                    <a:pt x="570661" y="217335"/>
                  </a:lnTo>
                  <a:close/>
                </a:path>
                <a:path w="661035" h="480060">
                  <a:moveTo>
                    <a:pt x="572020" y="218935"/>
                  </a:moveTo>
                  <a:lnTo>
                    <a:pt x="571677" y="218541"/>
                  </a:lnTo>
                  <a:lnTo>
                    <a:pt x="571334" y="218147"/>
                  </a:lnTo>
                  <a:lnTo>
                    <a:pt x="571004" y="217754"/>
                  </a:lnTo>
                  <a:lnTo>
                    <a:pt x="571652" y="217258"/>
                  </a:lnTo>
                  <a:lnTo>
                    <a:pt x="571322" y="217284"/>
                  </a:lnTo>
                  <a:lnTo>
                    <a:pt x="570979" y="217297"/>
                  </a:lnTo>
                  <a:lnTo>
                    <a:pt x="570661" y="217335"/>
                  </a:lnTo>
                  <a:lnTo>
                    <a:pt x="571042" y="217944"/>
                  </a:lnTo>
                  <a:lnTo>
                    <a:pt x="571512" y="218478"/>
                  </a:lnTo>
                  <a:lnTo>
                    <a:pt x="572020" y="218935"/>
                  </a:lnTo>
                  <a:close/>
                </a:path>
                <a:path w="661035" h="480060">
                  <a:moveTo>
                    <a:pt x="574294" y="239141"/>
                  </a:moveTo>
                  <a:lnTo>
                    <a:pt x="574128" y="239014"/>
                  </a:lnTo>
                  <a:lnTo>
                    <a:pt x="573951" y="238887"/>
                  </a:lnTo>
                  <a:lnTo>
                    <a:pt x="573773" y="238785"/>
                  </a:lnTo>
                  <a:lnTo>
                    <a:pt x="573163" y="238925"/>
                  </a:lnTo>
                  <a:lnTo>
                    <a:pt x="572554" y="239014"/>
                  </a:lnTo>
                  <a:lnTo>
                    <a:pt x="571957" y="239039"/>
                  </a:lnTo>
                  <a:lnTo>
                    <a:pt x="571677" y="239407"/>
                  </a:lnTo>
                  <a:lnTo>
                    <a:pt x="571385" y="239788"/>
                  </a:lnTo>
                  <a:lnTo>
                    <a:pt x="571093" y="240182"/>
                  </a:lnTo>
                  <a:lnTo>
                    <a:pt x="571271" y="240487"/>
                  </a:lnTo>
                  <a:lnTo>
                    <a:pt x="571423" y="240817"/>
                  </a:lnTo>
                  <a:lnTo>
                    <a:pt x="571550" y="241173"/>
                  </a:lnTo>
                  <a:lnTo>
                    <a:pt x="573265" y="239890"/>
                  </a:lnTo>
                  <a:lnTo>
                    <a:pt x="574294" y="239141"/>
                  </a:lnTo>
                  <a:close/>
                </a:path>
                <a:path w="661035" h="480060">
                  <a:moveTo>
                    <a:pt x="584073" y="11404"/>
                  </a:moveTo>
                  <a:lnTo>
                    <a:pt x="583920" y="10566"/>
                  </a:lnTo>
                  <a:lnTo>
                    <a:pt x="583806" y="9931"/>
                  </a:lnTo>
                  <a:lnTo>
                    <a:pt x="583679" y="9461"/>
                  </a:lnTo>
                  <a:lnTo>
                    <a:pt x="583082" y="11328"/>
                  </a:lnTo>
                  <a:lnTo>
                    <a:pt x="583704" y="11379"/>
                  </a:lnTo>
                  <a:lnTo>
                    <a:pt x="584073" y="11404"/>
                  </a:lnTo>
                  <a:close/>
                </a:path>
                <a:path w="661035" h="480060">
                  <a:moveTo>
                    <a:pt x="587870" y="231775"/>
                  </a:moveTo>
                  <a:lnTo>
                    <a:pt x="587171" y="230416"/>
                  </a:lnTo>
                  <a:lnTo>
                    <a:pt x="586892" y="230238"/>
                  </a:lnTo>
                  <a:lnTo>
                    <a:pt x="586752" y="230174"/>
                  </a:lnTo>
                  <a:lnTo>
                    <a:pt x="585978" y="229755"/>
                  </a:lnTo>
                  <a:lnTo>
                    <a:pt x="585177" y="229514"/>
                  </a:lnTo>
                  <a:lnTo>
                    <a:pt x="584339" y="229489"/>
                  </a:lnTo>
                  <a:lnTo>
                    <a:pt x="584441" y="229654"/>
                  </a:lnTo>
                  <a:lnTo>
                    <a:pt x="584542" y="229831"/>
                  </a:lnTo>
                  <a:lnTo>
                    <a:pt x="584822" y="230784"/>
                  </a:lnTo>
                  <a:lnTo>
                    <a:pt x="585025" y="231546"/>
                  </a:lnTo>
                  <a:lnTo>
                    <a:pt x="585216" y="232308"/>
                  </a:lnTo>
                  <a:lnTo>
                    <a:pt x="587870" y="231775"/>
                  </a:lnTo>
                  <a:close/>
                </a:path>
                <a:path w="661035" h="480060">
                  <a:moveTo>
                    <a:pt x="601535" y="245706"/>
                  </a:moveTo>
                  <a:lnTo>
                    <a:pt x="601459" y="245846"/>
                  </a:lnTo>
                  <a:lnTo>
                    <a:pt x="601535" y="245706"/>
                  </a:lnTo>
                  <a:close/>
                </a:path>
                <a:path w="661035" h="480060">
                  <a:moveTo>
                    <a:pt x="612927" y="235242"/>
                  </a:moveTo>
                  <a:lnTo>
                    <a:pt x="612165" y="235026"/>
                  </a:lnTo>
                  <a:lnTo>
                    <a:pt x="611911" y="235026"/>
                  </a:lnTo>
                  <a:lnTo>
                    <a:pt x="611911" y="236207"/>
                  </a:lnTo>
                  <a:lnTo>
                    <a:pt x="611593" y="236194"/>
                  </a:lnTo>
                  <a:lnTo>
                    <a:pt x="611263" y="236220"/>
                  </a:lnTo>
                  <a:lnTo>
                    <a:pt x="610844" y="236118"/>
                  </a:lnTo>
                  <a:lnTo>
                    <a:pt x="610793" y="235839"/>
                  </a:lnTo>
                  <a:lnTo>
                    <a:pt x="610806" y="235635"/>
                  </a:lnTo>
                  <a:lnTo>
                    <a:pt x="611505" y="235318"/>
                  </a:lnTo>
                  <a:lnTo>
                    <a:pt x="611911" y="236207"/>
                  </a:lnTo>
                  <a:lnTo>
                    <a:pt x="611911" y="235026"/>
                  </a:lnTo>
                  <a:lnTo>
                    <a:pt x="611466" y="235026"/>
                  </a:lnTo>
                  <a:lnTo>
                    <a:pt x="610819" y="235191"/>
                  </a:lnTo>
                  <a:lnTo>
                    <a:pt x="610666" y="235419"/>
                  </a:lnTo>
                  <a:lnTo>
                    <a:pt x="610577" y="235635"/>
                  </a:lnTo>
                  <a:lnTo>
                    <a:pt x="610463" y="237718"/>
                  </a:lnTo>
                  <a:lnTo>
                    <a:pt x="610679" y="237845"/>
                  </a:lnTo>
                  <a:lnTo>
                    <a:pt x="610857" y="237985"/>
                  </a:lnTo>
                  <a:lnTo>
                    <a:pt x="611022" y="238188"/>
                  </a:lnTo>
                  <a:lnTo>
                    <a:pt x="611581" y="238290"/>
                  </a:lnTo>
                  <a:lnTo>
                    <a:pt x="611974" y="237693"/>
                  </a:lnTo>
                  <a:lnTo>
                    <a:pt x="612444" y="237109"/>
                  </a:lnTo>
                  <a:lnTo>
                    <a:pt x="612838" y="236220"/>
                  </a:lnTo>
                  <a:lnTo>
                    <a:pt x="612927" y="235318"/>
                  </a:lnTo>
                  <a:close/>
                </a:path>
                <a:path w="661035" h="480060">
                  <a:moveTo>
                    <a:pt x="615988" y="255536"/>
                  </a:moveTo>
                  <a:lnTo>
                    <a:pt x="615911" y="254901"/>
                  </a:lnTo>
                  <a:lnTo>
                    <a:pt x="615861" y="254584"/>
                  </a:lnTo>
                  <a:lnTo>
                    <a:pt x="614730" y="253822"/>
                  </a:lnTo>
                  <a:lnTo>
                    <a:pt x="612609" y="252361"/>
                  </a:lnTo>
                  <a:lnTo>
                    <a:pt x="613067" y="251764"/>
                  </a:lnTo>
                  <a:lnTo>
                    <a:pt x="613562" y="251345"/>
                  </a:lnTo>
                  <a:lnTo>
                    <a:pt x="614057" y="251053"/>
                  </a:lnTo>
                  <a:lnTo>
                    <a:pt x="613625" y="250952"/>
                  </a:lnTo>
                  <a:lnTo>
                    <a:pt x="613092" y="250888"/>
                  </a:lnTo>
                  <a:lnTo>
                    <a:pt x="612825" y="250825"/>
                  </a:lnTo>
                  <a:lnTo>
                    <a:pt x="612571" y="250761"/>
                  </a:lnTo>
                  <a:lnTo>
                    <a:pt x="612279" y="251155"/>
                  </a:lnTo>
                  <a:lnTo>
                    <a:pt x="612114" y="251333"/>
                  </a:lnTo>
                  <a:lnTo>
                    <a:pt x="612533" y="252450"/>
                  </a:lnTo>
                  <a:lnTo>
                    <a:pt x="612965" y="253720"/>
                  </a:lnTo>
                  <a:lnTo>
                    <a:pt x="613003" y="255003"/>
                  </a:lnTo>
                  <a:lnTo>
                    <a:pt x="612736" y="256374"/>
                  </a:lnTo>
                  <a:lnTo>
                    <a:pt x="612609" y="256984"/>
                  </a:lnTo>
                  <a:lnTo>
                    <a:pt x="613244" y="257505"/>
                  </a:lnTo>
                  <a:lnTo>
                    <a:pt x="614578" y="256552"/>
                  </a:lnTo>
                  <a:lnTo>
                    <a:pt x="615988" y="255536"/>
                  </a:lnTo>
                  <a:close/>
                </a:path>
                <a:path w="661035" h="480060">
                  <a:moveTo>
                    <a:pt x="619747" y="28143"/>
                  </a:moveTo>
                  <a:lnTo>
                    <a:pt x="605180" y="28143"/>
                  </a:lnTo>
                  <a:lnTo>
                    <a:pt x="604735" y="28143"/>
                  </a:lnTo>
                  <a:lnTo>
                    <a:pt x="602742" y="30911"/>
                  </a:lnTo>
                  <a:lnTo>
                    <a:pt x="602094" y="32131"/>
                  </a:lnTo>
                  <a:lnTo>
                    <a:pt x="601954" y="32588"/>
                  </a:lnTo>
                  <a:lnTo>
                    <a:pt x="601853" y="33210"/>
                  </a:lnTo>
                  <a:lnTo>
                    <a:pt x="604405" y="34277"/>
                  </a:lnTo>
                  <a:lnTo>
                    <a:pt x="604862" y="34683"/>
                  </a:lnTo>
                  <a:lnTo>
                    <a:pt x="605193" y="34925"/>
                  </a:lnTo>
                  <a:lnTo>
                    <a:pt x="605637" y="35166"/>
                  </a:lnTo>
                  <a:lnTo>
                    <a:pt x="606259" y="35052"/>
                  </a:lnTo>
                  <a:lnTo>
                    <a:pt x="607771" y="34683"/>
                  </a:lnTo>
                  <a:lnTo>
                    <a:pt x="609104" y="33782"/>
                  </a:lnTo>
                  <a:lnTo>
                    <a:pt x="610247" y="32588"/>
                  </a:lnTo>
                  <a:lnTo>
                    <a:pt x="616470" y="38049"/>
                  </a:lnTo>
                  <a:lnTo>
                    <a:pt x="619645" y="30911"/>
                  </a:lnTo>
                  <a:lnTo>
                    <a:pt x="619747" y="28143"/>
                  </a:lnTo>
                  <a:close/>
                </a:path>
                <a:path w="661035" h="480060">
                  <a:moveTo>
                    <a:pt x="620052" y="20929"/>
                  </a:moveTo>
                  <a:lnTo>
                    <a:pt x="618350" y="18084"/>
                  </a:lnTo>
                  <a:lnTo>
                    <a:pt x="618312" y="15443"/>
                  </a:lnTo>
                  <a:lnTo>
                    <a:pt x="616178" y="16814"/>
                  </a:lnTo>
                  <a:lnTo>
                    <a:pt x="610209" y="20561"/>
                  </a:lnTo>
                  <a:lnTo>
                    <a:pt x="608647" y="22009"/>
                  </a:lnTo>
                  <a:lnTo>
                    <a:pt x="606526" y="21463"/>
                  </a:lnTo>
                  <a:lnTo>
                    <a:pt x="606526" y="25679"/>
                  </a:lnTo>
                  <a:lnTo>
                    <a:pt x="605713" y="25958"/>
                  </a:lnTo>
                  <a:lnTo>
                    <a:pt x="605269" y="26073"/>
                  </a:lnTo>
                  <a:lnTo>
                    <a:pt x="605116" y="25666"/>
                  </a:lnTo>
                  <a:lnTo>
                    <a:pt x="605548" y="25425"/>
                  </a:lnTo>
                  <a:lnTo>
                    <a:pt x="606450" y="24980"/>
                  </a:lnTo>
                  <a:lnTo>
                    <a:pt x="606526" y="25679"/>
                  </a:lnTo>
                  <a:lnTo>
                    <a:pt x="606526" y="21463"/>
                  </a:lnTo>
                  <a:lnTo>
                    <a:pt x="605904" y="21297"/>
                  </a:lnTo>
                  <a:lnTo>
                    <a:pt x="605015" y="19964"/>
                  </a:lnTo>
                  <a:lnTo>
                    <a:pt x="603758" y="18072"/>
                  </a:lnTo>
                  <a:lnTo>
                    <a:pt x="603148" y="15925"/>
                  </a:lnTo>
                  <a:lnTo>
                    <a:pt x="602411" y="13360"/>
                  </a:lnTo>
                  <a:lnTo>
                    <a:pt x="597077" y="13042"/>
                  </a:lnTo>
                  <a:lnTo>
                    <a:pt x="596061" y="14249"/>
                  </a:lnTo>
                  <a:lnTo>
                    <a:pt x="595388" y="15925"/>
                  </a:lnTo>
                  <a:lnTo>
                    <a:pt x="593140" y="15684"/>
                  </a:lnTo>
                  <a:lnTo>
                    <a:pt x="590842" y="13881"/>
                  </a:lnTo>
                  <a:lnTo>
                    <a:pt x="591108" y="11112"/>
                  </a:lnTo>
                  <a:lnTo>
                    <a:pt x="590524" y="10922"/>
                  </a:lnTo>
                  <a:lnTo>
                    <a:pt x="591019" y="10439"/>
                  </a:lnTo>
                  <a:lnTo>
                    <a:pt x="587476" y="8394"/>
                  </a:lnTo>
                  <a:lnTo>
                    <a:pt x="586613" y="7924"/>
                  </a:lnTo>
                  <a:lnTo>
                    <a:pt x="584669" y="6858"/>
                  </a:lnTo>
                  <a:lnTo>
                    <a:pt x="580542" y="4279"/>
                  </a:lnTo>
                  <a:lnTo>
                    <a:pt x="579272" y="3644"/>
                  </a:lnTo>
                  <a:lnTo>
                    <a:pt x="577964" y="3136"/>
                  </a:lnTo>
                  <a:lnTo>
                    <a:pt x="577634" y="3352"/>
                  </a:lnTo>
                  <a:lnTo>
                    <a:pt x="577875" y="4152"/>
                  </a:lnTo>
                  <a:lnTo>
                    <a:pt x="582180" y="7924"/>
                  </a:lnTo>
                  <a:lnTo>
                    <a:pt x="581736" y="7810"/>
                  </a:lnTo>
                  <a:lnTo>
                    <a:pt x="580377" y="7581"/>
                  </a:lnTo>
                  <a:lnTo>
                    <a:pt x="580428" y="9017"/>
                  </a:lnTo>
                  <a:lnTo>
                    <a:pt x="584022" y="8394"/>
                  </a:lnTo>
                  <a:lnTo>
                    <a:pt x="583730" y="9283"/>
                  </a:lnTo>
                  <a:lnTo>
                    <a:pt x="593966" y="18288"/>
                  </a:lnTo>
                  <a:lnTo>
                    <a:pt x="593610" y="18719"/>
                  </a:lnTo>
                  <a:lnTo>
                    <a:pt x="592747" y="19672"/>
                  </a:lnTo>
                  <a:lnTo>
                    <a:pt x="594131" y="20218"/>
                  </a:lnTo>
                  <a:lnTo>
                    <a:pt x="595122" y="20243"/>
                  </a:lnTo>
                  <a:lnTo>
                    <a:pt x="595871" y="19964"/>
                  </a:lnTo>
                  <a:lnTo>
                    <a:pt x="605104" y="28079"/>
                  </a:lnTo>
                  <a:lnTo>
                    <a:pt x="619734" y="28079"/>
                  </a:lnTo>
                  <a:lnTo>
                    <a:pt x="619556" y="26073"/>
                  </a:lnTo>
                  <a:lnTo>
                    <a:pt x="619455" y="24980"/>
                  </a:lnTo>
                  <a:lnTo>
                    <a:pt x="619379" y="24104"/>
                  </a:lnTo>
                  <a:lnTo>
                    <a:pt x="619823" y="22009"/>
                  </a:lnTo>
                  <a:lnTo>
                    <a:pt x="620052" y="20929"/>
                  </a:lnTo>
                  <a:close/>
                </a:path>
                <a:path w="661035" h="480060">
                  <a:moveTo>
                    <a:pt x="620255" y="233794"/>
                  </a:moveTo>
                  <a:lnTo>
                    <a:pt x="619874" y="232422"/>
                  </a:lnTo>
                  <a:lnTo>
                    <a:pt x="619429" y="230962"/>
                  </a:lnTo>
                  <a:lnTo>
                    <a:pt x="618426" y="230695"/>
                  </a:lnTo>
                  <a:lnTo>
                    <a:pt x="618286" y="231241"/>
                  </a:lnTo>
                  <a:lnTo>
                    <a:pt x="618159" y="231851"/>
                  </a:lnTo>
                  <a:lnTo>
                    <a:pt x="617969" y="232473"/>
                  </a:lnTo>
                  <a:lnTo>
                    <a:pt x="617397" y="232600"/>
                  </a:lnTo>
                  <a:lnTo>
                    <a:pt x="616191" y="232981"/>
                  </a:lnTo>
                  <a:lnTo>
                    <a:pt x="616661" y="235966"/>
                  </a:lnTo>
                  <a:lnTo>
                    <a:pt x="617042" y="237705"/>
                  </a:lnTo>
                  <a:lnTo>
                    <a:pt x="617778" y="238213"/>
                  </a:lnTo>
                  <a:lnTo>
                    <a:pt x="618693" y="238252"/>
                  </a:lnTo>
                  <a:lnTo>
                    <a:pt x="619404" y="237845"/>
                  </a:lnTo>
                  <a:lnTo>
                    <a:pt x="619874" y="236943"/>
                  </a:lnTo>
                  <a:lnTo>
                    <a:pt x="620039" y="236448"/>
                  </a:lnTo>
                  <a:lnTo>
                    <a:pt x="620128" y="235966"/>
                  </a:lnTo>
                  <a:lnTo>
                    <a:pt x="620039" y="235508"/>
                  </a:lnTo>
                  <a:lnTo>
                    <a:pt x="620014" y="235292"/>
                  </a:lnTo>
                  <a:lnTo>
                    <a:pt x="620153" y="235191"/>
                  </a:lnTo>
                  <a:lnTo>
                    <a:pt x="620255" y="233794"/>
                  </a:lnTo>
                  <a:close/>
                </a:path>
                <a:path w="661035" h="480060">
                  <a:moveTo>
                    <a:pt x="626287" y="250431"/>
                  </a:moveTo>
                  <a:lnTo>
                    <a:pt x="626122" y="250304"/>
                  </a:lnTo>
                  <a:lnTo>
                    <a:pt x="625894" y="250621"/>
                  </a:lnTo>
                  <a:lnTo>
                    <a:pt x="626033" y="250571"/>
                  </a:lnTo>
                  <a:lnTo>
                    <a:pt x="626224" y="250558"/>
                  </a:lnTo>
                  <a:lnTo>
                    <a:pt x="626287" y="250431"/>
                  </a:lnTo>
                  <a:close/>
                </a:path>
                <a:path w="661035" h="480060">
                  <a:moveTo>
                    <a:pt x="632904" y="235673"/>
                  </a:moveTo>
                  <a:lnTo>
                    <a:pt x="632802" y="234772"/>
                  </a:lnTo>
                  <a:lnTo>
                    <a:pt x="632714" y="233870"/>
                  </a:lnTo>
                  <a:lnTo>
                    <a:pt x="632663" y="232956"/>
                  </a:lnTo>
                  <a:lnTo>
                    <a:pt x="632409" y="232943"/>
                  </a:lnTo>
                  <a:lnTo>
                    <a:pt x="632167" y="232867"/>
                  </a:lnTo>
                  <a:lnTo>
                    <a:pt x="631926" y="232778"/>
                  </a:lnTo>
                  <a:lnTo>
                    <a:pt x="630961" y="234010"/>
                  </a:lnTo>
                  <a:lnTo>
                    <a:pt x="631253" y="233578"/>
                  </a:lnTo>
                  <a:lnTo>
                    <a:pt x="631850" y="232752"/>
                  </a:lnTo>
                  <a:lnTo>
                    <a:pt x="630745" y="232257"/>
                  </a:lnTo>
                  <a:lnTo>
                    <a:pt x="629805" y="231228"/>
                  </a:lnTo>
                  <a:lnTo>
                    <a:pt x="628548" y="231457"/>
                  </a:lnTo>
                  <a:lnTo>
                    <a:pt x="628573" y="233972"/>
                  </a:lnTo>
                  <a:lnTo>
                    <a:pt x="628510" y="234784"/>
                  </a:lnTo>
                  <a:lnTo>
                    <a:pt x="629450" y="235051"/>
                  </a:lnTo>
                  <a:lnTo>
                    <a:pt x="629907" y="235165"/>
                  </a:lnTo>
                  <a:lnTo>
                    <a:pt x="630478" y="234619"/>
                  </a:lnTo>
                  <a:lnTo>
                    <a:pt x="629018" y="236486"/>
                  </a:lnTo>
                  <a:lnTo>
                    <a:pt x="629475" y="236816"/>
                  </a:lnTo>
                  <a:lnTo>
                    <a:pt x="629932" y="237121"/>
                  </a:lnTo>
                  <a:lnTo>
                    <a:pt x="630415" y="237426"/>
                  </a:lnTo>
                  <a:lnTo>
                    <a:pt x="632904" y="235673"/>
                  </a:lnTo>
                  <a:close/>
                </a:path>
                <a:path w="661035" h="480060">
                  <a:moveTo>
                    <a:pt x="640003" y="876"/>
                  </a:moveTo>
                  <a:lnTo>
                    <a:pt x="639127" y="419"/>
                  </a:lnTo>
                  <a:lnTo>
                    <a:pt x="638175" y="139"/>
                  </a:lnTo>
                  <a:lnTo>
                    <a:pt x="637133" y="0"/>
                  </a:lnTo>
                  <a:lnTo>
                    <a:pt x="636816" y="38"/>
                  </a:lnTo>
                  <a:lnTo>
                    <a:pt x="636485" y="50"/>
                  </a:lnTo>
                  <a:lnTo>
                    <a:pt x="635177" y="241"/>
                  </a:lnTo>
                  <a:lnTo>
                    <a:pt x="634288" y="520"/>
                  </a:lnTo>
                  <a:lnTo>
                    <a:pt x="633476" y="927"/>
                  </a:lnTo>
                  <a:lnTo>
                    <a:pt x="637616" y="3454"/>
                  </a:lnTo>
                  <a:lnTo>
                    <a:pt x="637781" y="2971"/>
                  </a:lnTo>
                  <a:lnTo>
                    <a:pt x="638098" y="2514"/>
                  </a:lnTo>
                  <a:lnTo>
                    <a:pt x="638581" y="2133"/>
                  </a:lnTo>
                  <a:lnTo>
                    <a:pt x="639076" y="1727"/>
                  </a:lnTo>
                  <a:lnTo>
                    <a:pt x="639546" y="1308"/>
                  </a:lnTo>
                  <a:lnTo>
                    <a:pt x="640003" y="876"/>
                  </a:lnTo>
                  <a:close/>
                </a:path>
                <a:path w="661035" h="480060">
                  <a:moveTo>
                    <a:pt x="652526" y="26149"/>
                  </a:moveTo>
                  <a:lnTo>
                    <a:pt x="650976" y="23799"/>
                  </a:lnTo>
                  <a:lnTo>
                    <a:pt x="648982" y="20815"/>
                  </a:lnTo>
                  <a:lnTo>
                    <a:pt x="648614" y="20840"/>
                  </a:lnTo>
                  <a:lnTo>
                    <a:pt x="647331" y="21031"/>
                  </a:lnTo>
                  <a:lnTo>
                    <a:pt x="647280" y="21844"/>
                  </a:lnTo>
                  <a:lnTo>
                    <a:pt x="647077" y="22631"/>
                  </a:lnTo>
                  <a:lnTo>
                    <a:pt x="647039" y="23901"/>
                  </a:lnTo>
                  <a:lnTo>
                    <a:pt x="648233" y="24193"/>
                  </a:lnTo>
                  <a:lnTo>
                    <a:pt x="648817" y="24307"/>
                  </a:lnTo>
                  <a:lnTo>
                    <a:pt x="648995" y="23774"/>
                  </a:lnTo>
                  <a:lnTo>
                    <a:pt x="648728" y="24853"/>
                  </a:lnTo>
                  <a:lnTo>
                    <a:pt x="649300" y="25361"/>
                  </a:lnTo>
                  <a:lnTo>
                    <a:pt x="649173" y="24295"/>
                  </a:lnTo>
                  <a:lnTo>
                    <a:pt x="649020" y="23799"/>
                  </a:lnTo>
                  <a:lnTo>
                    <a:pt x="649274" y="24053"/>
                  </a:lnTo>
                  <a:lnTo>
                    <a:pt x="649490" y="24371"/>
                  </a:lnTo>
                  <a:lnTo>
                    <a:pt x="650608" y="24968"/>
                  </a:lnTo>
                  <a:lnTo>
                    <a:pt x="651243" y="25425"/>
                  </a:lnTo>
                  <a:lnTo>
                    <a:pt x="650633" y="26301"/>
                  </a:lnTo>
                  <a:lnTo>
                    <a:pt x="651154" y="26504"/>
                  </a:lnTo>
                  <a:lnTo>
                    <a:pt x="651751" y="26517"/>
                  </a:lnTo>
                  <a:lnTo>
                    <a:pt x="652526" y="26149"/>
                  </a:lnTo>
                  <a:close/>
                </a:path>
                <a:path w="661035" h="480060">
                  <a:moveTo>
                    <a:pt x="660806" y="17792"/>
                  </a:moveTo>
                  <a:lnTo>
                    <a:pt x="660641" y="17183"/>
                  </a:lnTo>
                  <a:lnTo>
                    <a:pt x="660501" y="16941"/>
                  </a:lnTo>
                  <a:lnTo>
                    <a:pt x="659892" y="16802"/>
                  </a:lnTo>
                  <a:lnTo>
                    <a:pt x="659561" y="16675"/>
                  </a:lnTo>
                  <a:lnTo>
                    <a:pt x="659371" y="16014"/>
                  </a:lnTo>
                  <a:lnTo>
                    <a:pt x="659142" y="15925"/>
                  </a:lnTo>
                  <a:lnTo>
                    <a:pt x="658164" y="15913"/>
                  </a:lnTo>
                  <a:lnTo>
                    <a:pt x="657059" y="16243"/>
                  </a:lnTo>
                  <a:lnTo>
                    <a:pt x="656145" y="17132"/>
                  </a:lnTo>
                  <a:lnTo>
                    <a:pt x="655751" y="17411"/>
                  </a:lnTo>
                  <a:lnTo>
                    <a:pt x="655408" y="17741"/>
                  </a:lnTo>
                  <a:lnTo>
                    <a:pt x="656069" y="17741"/>
                  </a:lnTo>
                  <a:lnTo>
                    <a:pt x="656602" y="17767"/>
                  </a:lnTo>
                  <a:lnTo>
                    <a:pt x="657110" y="18173"/>
                  </a:lnTo>
                  <a:lnTo>
                    <a:pt x="657821" y="18503"/>
                  </a:lnTo>
                  <a:lnTo>
                    <a:pt x="657821" y="18910"/>
                  </a:lnTo>
                  <a:lnTo>
                    <a:pt x="657821" y="19354"/>
                  </a:lnTo>
                  <a:lnTo>
                    <a:pt x="657821" y="19786"/>
                  </a:lnTo>
                  <a:lnTo>
                    <a:pt x="658495" y="19583"/>
                  </a:lnTo>
                  <a:lnTo>
                    <a:pt x="659142" y="19367"/>
                  </a:lnTo>
                  <a:lnTo>
                    <a:pt x="660273" y="18872"/>
                  </a:lnTo>
                  <a:lnTo>
                    <a:pt x="660806" y="17792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7" name="object 167" descr=""/>
            <p:cNvSpPr/>
            <p:nvPr/>
          </p:nvSpPr>
          <p:spPr>
            <a:xfrm>
              <a:off x="4409859" y="5554174"/>
              <a:ext cx="867410" cy="474345"/>
            </a:xfrm>
            <a:custGeom>
              <a:avLst/>
              <a:gdLst/>
              <a:ahLst/>
              <a:cxnLst/>
              <a:rect l="l" t="t" r="r" b="b"/>
              <a:pathLst>
                <a:path w="867410" h="474345">
                  <a:moveTo>
                    <a:pt x="3911" y="472490"/>
                  </a:moveTo>
                  <a:lnTo>
                    <a:pt x="3683" y="472211"/>
                  </a:lnTo>
                  <a:lnTo>
                    <a:pt x="3467" y="471893"/>
                  </a:lnTo>
                  <a:lnTo>
                    <a:pt x="3238" y="471601"/>
                  </a:lnTo>
                  <a:lnTo>
                    <a:pt x="1155" y="471322"/>
                  </a:lnTo>
                  <a:lnTo>
                    <a:pt x="558" y="471665"/>
                  </a:lnTo>
                  <a:lnTo>
                    <a:pt x="0" y="473964"/>
                  </a:lnTo>
                  <a:lnTo>
                    <a:pt x="2527" y="474116"/>
                  </a:lnTo>
                  <a:lnTo>
                    <a:pt x="3911" y="472490"/>
                  </a:lnTo>
                  <a:close/>
                </a:path>
                <a:path w="867410" h="474345">
                  <a:moveTo>
                    <a:pt x="24892" y="428650"/>
                  </a:moveTo>
                  <a:lnTo>
                    <a:pt x="24701" y="426999"/>
                  </a:lnTo>
                  <a:lnTo>
                    <a:pt x="23825" y="426224"/>
                  </a:lnTo>
                  <a:lnTo>
                    <a:pt x="22593" y="425996"/>
                  </a:lnTo>
                  <a:lnTo>
                    <a:pt x="21120" y="426402"/>
                  </a:lnTo>
                  <a:lnTo>
                    <a:pt x="21805" y="427837"/>
                  </a:lnTo>
                  <a:lnTo>
                    <a:pt x="22529" y="429234"/>
                  </a:lnTo>
                  <a:lnTo>
                    <a:pt x="24892" y="428650"/>
                  </a:lnTo>
                  <a:close/>
                </a:path>
                <a:path w="867410" h="474345">
                  <a:moveTo>
                    <a:pt x="53771" y="453047"/>
                  </a:moveTo>
                  <a:lnTo>
                    <a:pt x="53517" y="452031"/>
                  </a:lnTo>
                  <a:lnTo>
                    <a:pt x="53378" y="450964"/>
                  </a:lnTo>
                  <a:lnTo>
                    <a:pt x="53200" y="449884"/>
                  </a:lnTo>
                  <a:lnTo>
                    <a:pt x="51904" y="449795"/>
                  </a:lnTo>
                  <a:lnTo>
                    <a:pt x="51536" y="450456"/>
                  </a:lnTo>
                  <a:lnTo>
                    <a:pt x="51866" y="452691"/>
                  </a:lnTo>
                  <a:lnTo>
                    <a:pt x="52235" y="453174"/>
                  </a:lnTo>
                  <a:lnTo>
                    <a:pt x="52501" y="453720"/>
                  </a:lnTo>
                  <a:lnTo>
                    <a:pt x="52984" y="453529"/>
                  </a:lnTo>
                  <a:lnTo>
                    <a:pt x="53403" y="453301"/>
                  </a:lnTo>
                  <a:lnTo>
                    <a:pt x="53771" y="453047"/>
                  </a:lnTo>
                  <a:close/>
                </a:path>
                <a:path w="867410" h="474345">
                  <a:moveTo>
                    <a:pt x="70358" y="461098"/>
                  </a:moveTo>
                  <a:lnTo>
                    <a:pt x="70205" y="461149"/>
                  </a:lnTo>
                  <a:lnTo>
                    <a:pt x="70332" y="461149"/>
                  </a:lnTo>
                  <a:close/>
                </a:path>
                <a:path w="867410" h="474345">
                  <a:moveTo>
                    <a:pt x="238036" y="405409"/>
                  </a:moveTo>
                  <a:lnTo>
                    <a:pt x="237731" y="405345"/>
                  </a:lnTo>
                  <a:lnTo>
                    <a:pt x="237350" y="405320"/>
                  </a:lnTo>
                  <a:lnTo>
                    <a:pt x="236943" y="405345"/>
                  </a:lnTo>
                  <a:lnTo>
                    <a:pt x="237337" y="405422"/>
                  </a:lnTo>
                  <a:lnTo>
                    <a:pt x="237693" y="405599"/>
                  </a:lnTo>
                  <a:lnTo>
                    <a:pt x="237985" y="405485"/>
                  </a:lnTo>
                  <a:close/>
                </a:path>
                <a:path w="867410" h="474345">
                  <a:moveTo>
                    <a:pt x="238340" y="405231"/>
                  </a:moveTo>
                  <a:lnTo>
                    <a:pt x="238188" y="405384"/>
                  </a:lnTo>
                  <a:lnTo>
                    <a:pt x="238315" y="405396"/>
                  </a:lnTo>
                  <a:lnTo>
                    <a:pt x="238340" y="405231"/>
                  </a:lnTo>
                  <a:close/>
                </a:path>
                <a:path w="867410" h="474345">
                  <a:moveTo>
                    <a:pt x="322948" y="451853"/>
                  </a:moveTo>
                  <a:lnTo>
                    <a:pt x="322211" y="450430"/>
                  </a:lnTo>
                  <a:lnTo>
                    <a:pt x="320560" y="449859"/>
                  </a:lnTo>
                  <a:lnTo>
                    <a:pt x="320116" y="450253"/>
                  </a:lnTo>
                  <a:lnTo>
                    <a:pt x="319252" y="450684"/>
                  </a:lnTo>
                  <a:lnTo>
                    <a:pt x="318922" y="451370"/>
                  </a:lnTo>
                  <a:lnTo>
                    <a:pt x="318541" y="452424"/>
                  </a:lnTo>
                  <a:lnTo>
                    <a:pt x="318922" y="453301"/>
                  </a:lnTo>
                  <a:lnTo>
                    <a:pt x="319963" y="453707"/>
                  </a:lnTo>
                  <a:lnTo>
                    <a:pt x="320979" y="454113"/>
                  </a:lnTo>
                  <a:lnTo>
                    <a:pt x="321703" y="453669"/>
                  </a:lnTo>
                  <a:lnTo>
                    <a:pt x="322249" y="452932"/>
                  </a:lnTo>
                  <a:lnTo>
                    <a:pt x="322338" y="452793"/>
                  </a:lnTo>
                  <a:lnTo>
                    <a:pt x="322948" y="451853"/>
                  </a:lnTo>
                  <a:close/>
                </a:path>
                <a:path w="867410" h="474345">
                  <a:moveTo>
                    <a:pt x="339318" y="165455"/>
                  </a:moveTo>
                  <a:lnTo>
                    <a:pt x="339255" y="165290"/>
                  </a:lnTo>
                  <a:lnTo>
                    <a:pt x="338480" y="165366"/>
                  </a:lnTo>
                  <a:lnTo>
                    <a:pt x="339318" y="165455"/>
                  </a:lnTo>
                  <a:close/>
                </a:path>
                <a:path w="867410" h="474345">
                  <a:moveTo>
                    <a:pt x="368096" y="262039"/>
                  </a:moveTo>
                  <a:lnTo>
                    <a:pt x="367665" y="261391"/>
                  </a:lnTo>
                  <a:lnTo>
                    <a:pt x="367474" y="260731"/>
                  </a:lnTo>
                  <a:lnTo>
                    <a:pt x="362851" y="259600"/>
                  </a:lnTo>
                  <a:lnTo>
                    <a:pt x="362127" y="257263"/>
                  </a:lnTo>
                  <a:lnTo>
                    <a:pt x="361556" y="256057"/>
                  </a:lnTo>
                  <a:lnTo>
                    <a:pt x="360591" y="255422"/>
                  </a:lnTo>
                  <a:lnTo>
                    <a:pt x="360032" y="253314"/>
                  </a:lnTo>
                  <a:lnTo>
                    <a:pt x="359562" y="252526"/>
                  </a:lnTo>
                  <a:lnTo>
                    <a:pt x="359740" y="252145"/>
                  </a:lnTo>
                  <a:lnTo>
                    <a:pt x="359283" y="250126"/>
                  </a:lnTo>
                  <a:lnTo>
                    <a:pt x="359244" y="248983"/>
                  </a:lnTo>
                  <a:lnTo>
                    <a:pt x="359676" y="247154"/>
                  </a:lnTo>
                  <a:lnTo>
                    <a:pt x="355079" y="251104"/>
                  </a:lnTo>
                  <a:lnTo>
                    <a:pt x="355587" y="252755"/>
                  </a:lnTo>
                  <a:lnTo>
                    <a:pt x="356882" y="254977"/>
                  </a:lnTo>
                  <a:lnTo>
                    <a:pt x="358317" y="256159"/>
                  </a:lnTo>
                  <a:lnTo>
                    <a:pt x="359727" y="257721"/>
                  </a:lnTo>
                  <a:lnTo>
                    <a:pt x="356679" y="258445"/>
                  </a:lnTo>
                  <a:lnTo>
                    <a:pt x="355714" y="257467"/>
                  </a:lnTo>
                  <a:lnTo>
                    <a:pt x="354025" y="257200"/>
                  </a:lnTo>
                  <a:lnTo>
                    <a:pt x="353491" y="256730"/>
                  </a:lnTo>
                  <a:lnTo>
                    <a:pt x="352653" y="255562"/>
                  </a:lnTo>
                  <a:lnTo>
                    <a:pt x="350901" y="255460"/>
                  </a:lnTo>
                  <a:lnTo>
                    <a:pt x="349923" y="255562"/>
                  </a:lnTo>
                  <a:lnTo>
                    <a:pt x="322160" y="279501"/>
                  </a:lnTo>
                  <a:lnTo>
                    <a:pt x="322110" y="278498"/>
                  </a:lnTo>
                  <a:lnTo>
                    <a:pt x="319582" y="279615"/>
                  </a:lnTo>
                  <a:lnTo>
                    <a:pt x="317881" y="278269"/>
                  </a:lnTo>
                  <a:lnTo>
                    <a:pt x="315988" y="277507"/>
                  </a:lnTo>
                  <a:lnTo>
                    <a:pt x="318096" y="280504"/>
                  </a:lnTo>
                  <a:lnTo>
                    <a:pt x="320776" y="282625"/>
                  </a:lnTo>
                  <a:lnTo>
                    <a:pt x="321005" y="284226"/>
                  </a:lnTo>
                  <a:lnTo>
                    <a:pt x="319709" y="286880"/>
                  </a:lnTo>
                  <a:lnTo>
                    <a:pt x="322656" y="287362"/>
                  </a:lnTo>
                  <a:lnTo>
                    <a:pt x="323621" y="286029"/>
                  </a:lnTo>
                  <a:lnTo>
                    <a:pt x="323405" y="282714"/>
                  </a:lnTo>
                  <a:lnTo>
                    <a:pt x="326898" y="284632"/>
                  </a:lnTo>
                  <a:lnTo>
                    <a:pt x="327812" y="289356"/>
                  </a:lnTo>
                  <a:lnTo>
                    <a:pt x="324053" y="291261"/>
                  </a:lnTo>
                  <a:lnTo>
                    <a:pt x="322122" y="290715"/>
                  </a:lnTo>
                  <a:lnTo>
                    <a:pt x="319557" y="287159"/>
                  </a:lnTo>
                  <a:lnTo>
                    <a:pt x="318008" y="289915"/>
                  </a:lnTo>
                  <a:lnTo>
                    <a:pt x="319024" y="291274"/>
                  </a:lnTo>
                  <a:lnTo>
                    <a:pt x="319874" y="292785"/>
                  </a:lnTo>
                  <a:lnTo>
                    <a:pt x="323799" y="294690"/>
                  </a:lnTo>
                  <a:lnTo>
                    <a:pt x="325970" y="295541"/>
                  </a:lnTo>
                  <a:lnTo>
                    <a:pt x="328053" y="296583"/>
                  </a:lnTo>
                  <a:lnTo>
                    <a:pt x="333209" y="292239"/>
                  </a:lnTo>
                  <a:lnTo>
                    <a:pt x="333565" y="289763"/>
                  </a:lnTo>
                  <a:lnTo>
                    <a:pt x="335838" y="288467"/>
                  </a:lnTo>
                  <a:lnTo>
                    <a:pt x="337273" y="285750"/>
                  </a:lnTo>
                  <a:lnTo>
                    <a:pt x="337502" y="288607"/>
                  </a:lnTo>
                  <a:lnTo>
                    <a:pt x="367690" y="263105"/>
                  </a:lnTo>
                  <a:lnTo>
                    <a:pt x="368096" y="262039"/>
                  </a:lnTo>
                  <a:close/>
                </a:path>
                <a:path w="867410" h="474345">
                  <a:moveTo>
                    <a:pt x="372948" y="309499"/>
                  </a:moveTo>
                  <a:lnTo>
                    <a:pt x="372884" y="309308"/>
                  </a:lnTo>
                  <a:lnTo>
                    <a:pt x="372757" y="309270"/>
                  </a:lnTo>
                  <a:lnTo>
                    <a:pt x="372592" y="309372"/>
                  </a:lnTo>
                  <a:lnTo>
                    <a:pt x="372452" y="309448"/>
                  </a:lnTo>
                  <a:lnTo>
                    <a:pt x="372351" y="309613"/>
                  </a:lnTo>
                  <a:lnTo>
                    <a:pt x="372478" y="309664"/>
                  </a:lnTo>
                  <a:lnTo>
                    <a:pt x="372783" y="309689"/>
                  </a:lnTo>
                  <a:lnTo>
                    <a:pt x="372922" y="309524"/>
                  </a:lnTo>
                  <a:close/>
                </a:path>
                <a:path w="867410" h="474345">
                  <a:moveTo>
                    <a:pt x="383590" y="223443"/>
                  </a:moveTo>
                  <a:lnTo>
                    <a:pt x="383057" y="223342"/>
                  </a:lnTo>
                  <a:lnTo>
                    <a:pt x="382587" y="223113"/>
                  </a:lnTo>
                  <a:lnTo>
                    <a:pt x="382435" y="223240"/>
                  </a:lnTo>
                  <a:lnTo>
                    <a:pt x="382041" y="223583"/>
                  </a:lnTo>
                  <a:lnTo>
                    <a:pt x="381800" y="224078"/>
                  </a:lnTo>
                  <a:lnTo>
                    <a:pt x="381508" y="224523"/>
                  </a:lnTo>
                  <a:lnTo>
                    <a:pt x="381927" y="224612"/>
                  </a:lnTo>
                  <a:lnTo>
                    <a:pt x="382485" y="224917"/>
                  </a:lnTo>
                  <a:lnTo>
                    <a:pt x="382752" y="224739"/>
                  </a:lnTo>
                  <a:lnTo>
                    <a:pt x="383133" y="224510"/>
                  </a:lnTo>
                  <a:lnTo>
                    <a:pt x="383298" y="223939"/>
                  </a:lnTo>
                  <a:lnTo>
                    <a:pt x="383590" y="223443"/>
                  </a:lnTo>
                  <a:close/>
                </a:path>
                <a:path w="867410" h="474345">
                  <a:moveTo>
                    <a:pt x="388505" y="195313"/>
                  </a:moveTo>
                  <a:lnTo>
                    <a:pt x="388442" y="195160"/>
                  </a:lnTo>
                  <a:lnTo>
                    <a:pt x="388404" y="194856"/>
                  </a:lnTo>
                  <a:lnTo>
                    <a:pt x="388023" y="194805"/>
                  </a:lnTo>
                  <a:lnTo>
                    <a:pt x="387692" y="194843"/>
                  </a:lnTo>
                  <a:lnTo>
                    <a:pt x="387375" y="194843"/>
                  </a:lnTo>
                  <a:lnTo>
                    <a:pt x="387426" y="195021"/>
                  </a:lnTo>
                  <a:lnTo>
                    <a:pt x="387464" y="195313"/>
                  </a:lnTo>
                  <a:lnTo>
                    <a:pt x="387858" y="195376"/>
                  </a:lnTo>
                  <a:lnTo>
                    <a:pt x="388188" y="195338"/>
                  </a:lnTo>
                  <a:lnTo>
                    <a:pt x="388505" y="195313"/>
                  </a:lnTo>
                  <a:close/>
                </a:path>
                <a:path w="867410" h="474345">
                  <a:moveTo>
                    <a:pt x="395071" y="345033"/>
                  </a:moveTo>
                  <a:lnTo>
                    <a:pt x="394220" y="343750"/>
                  </a:lnTo>
                  <a:lnTo>
                    <a:pt x="393433" y="342607"/>
                  </a:lnTo>
                  <a:lnTo>
                    <a:pt x="392137" y="342201"/>
                  </a:lnTo>
                  <a:lnTo>
                    <a:pt x="389851" y="343039"/>
                  </a:lnTo>
                  <a:lnTo>
                    <a:pt x="390169" y="343395"/>
                  </a:lnTo>
                  <a:lnTo>
                    <a:pt x="390486" y="343725"/>
                  </a:lnTo>
                  <a:lnTo>
                    <a:pt x="390804" y="344017"/>
                  </a:lnTo>
                  <a:lnTo>
                    <a:pt x="391883" y="343154"/>
                  </a:lnTo>
                  <a:lnTo>
                    <a:pt x="391756" y="343395"/>
                  </a:lnTo>
                  <a:lnTo>
                    <a:pt x="391604" y="343598"/>
                  </a:lnTo>
                  <a:lnTo>
                    <a:pt x="391414" y="343700"/>
                  </a:lnTo>
                  <a:lnTo>
                    <a:pt x="391223" y="343827"/>
                  </a:lnTo>
                  <a:lnTo>
                    <a:pt x="391020" y="343928"/>
                  </a:lnTo>
                  <a:lnTo>
                    <a:pt x="390804" y="344017"/>
                  </a:lnTo>
                  <a:lnTo>
                    <a:pt x="391985" y="345084"/>
                  </a:lnTo>
                  <a:lnTo>
                    <a:pt x="393217" y="345605"/>
                  </a:lnTo>
                  <a:lnTo>
                    <a:pt x="395071" y="345033"/>
                  </a:lnTo>
                  <a:close/>
                </a:path>
                <a:path w="867410" h="474345">
                  <a:moveTo>
                    <a:pt x="395719" y="193522"/>
                  </a:moveTo>
                  <a:lnTo>
                    <a:pt x="394017" y="190360"/>
                  </a:lnTo>
                  <a:lnTo>
                    <a:pt x="392950" y="190754"/>
                  </a:lnTo>
                  <a:lnTo>
                    <a:pt x="392188" y="190931"/>
                  </a:lnTo>
                  <a:lnTo>
                    <a:pt x="390067" y="192189"/>
                  </a:lnTo>
                  <a:lnTo>
                    <a:pt x="390169" y="193027"/>
                  </a:lnTo>
                  <a:lnTo>
                    <a:pt x="392290" y="193141"/>
                  </a:lnTo>
                  <a:lnTo>
                    <a:pt x="394030" y="193052"/>
                  </a:lnTo>
                  <a:lnTo>
                    <a:pt x="395719" y="193522"/>
                  </a:lnTo>
                  <a:close/>
                </a:path>
                <a:path w="867410" h="474345">
                  <a:moveTo>
                    <a:pt x="402818" y="343636"/>
                  </a:moveTo>
                  <a:lnTo>
                    <a:pt x="401561" y="343509"/>
                  </a:lnTo>
                  <a:lnTo>
                    <a:pt x="400050" y="342557"/>
                  </a:lnTo>
                  <a:lnTo>
                    <a:pt x="399211" y="344957"/>
                  </a:lnTo>
                  <a:lnTo>
                    <a:pt x="400735" y="344792"/>
                  </a:lnTo>
                  <a:lnTo>
                    <a:pt x="401993" y="344817"/>
                  </a:lnTo>
                  <a:lnTo>
                    <a:pt x="402818" y="343636"/>
                  </a:lnTo>
                  <a:close/>
                </a:path>
                <a:path w="867410" h="474345">
                  <a:moveTo>
                    <a:pt x="403618" y="164426"/>
                  </a:moveTo>
                  <a:lnTo>
                    <a:pt x="403593" y="164249"/>
                  </a:lnTo>
                  <a:lnTo>
                    <a:pt x="403542" y="163957"/>
                  </a:lnTo>
                  <a:lnTo>
                    <a:pt x="403174" y="163728"/>
                  </a:lnTo>
                  <a:lnTo>
                    <a:pt x="402958" y="163474"/>
                  </a:lnTo>
                  <a:lnTo>
                    <a:pt x="402717" y="163703"/>
                  </a:lnTo>
                  <a:lnTo>
                    <a:pt x="402285" y="163957"/>
                  </a:lnTo>
                  <a:lnTo>
                    <a:pt x="402310" y="164147"/>
                  </a:lnTo>
                  <a:lnTo>
                    <a:pt x="402361" y="164426"/>
                  </a:lnTo>
                  <a:lnTo>
                    <a:pt x="402729" y="164655"/>
                  </a:lnTo>
                  <a:lnTo>
                    <a:pt x="402971" y="164922"/>
                  </a:lnTo>
                  <a:lnTo>
                    <a:pt x="403186" y="164693"/>
                  </a:lnTo>
                  <a:lnTo>
                    <a:pt x="403618" y="164426"/>
                  </a:lnTo>
                  <a:close/>
                </a:path>
                <a:path w="867410" h="474345">
                  <a:moveTo>
                    <a:pt x="411340" y="144983"/>
                  </a:moveTo>
                  <a:lnTo>
                    <a:pt x="410794" y="144221"/>
                  </a:lnTo>
                  <a:lnTo>
                    <a:pt x="410210" y="143713"/>
                  </a:lnTo>
                  <a:lnTo>
                    <a:pt x="409524" y="143484"/>
                  </a:lnTo>
                  <a:lnTo>
                    <a:pt x="409041" y="144576"/>
                  </a:lnTo>
                  <a:lnTo>
                    <a:pt x="408546" y="145656"/>
                  </a:lnTo>
                  <a:lnTo>
                    <a:pt x="408241" y="146773"/>
                  </a:lnTo>
                  <a:lnTo>
                    <a:pt x="407543" y="146773"/>
                  </a:lnTo>
                  <a:lnTo>
                    <a:pt x="406908" y="146761"/>
                  </a:lnTo>
                  <a:lnTo>
                    <a:pt x="406298" y="146761"/>
                  </a:lnTo>
                  <a:lnTo>
                    <a:pt x="405612" y="147485"/>
                  </a:lnTo>
                  <a:lnTo>
                    <a:pt x="406209" y="147548"/>
                  </a:lnTo>
                  <a:lnTo>
                    <a:pt x="406819" y="147548"/>
                  </a:lnTo>
                  <a:lnTo>
                    <a:pt x="407314" y="147345"/>
                  </a:lnTo>
                  <a:lnTo>
                    <a:pt x="408673" y="146799"/>
                  </a:lnTo>
                  <a:lnTo>
                    <a:pt x="409867" y="145872"/>
                  </a:lnTo>
                  <a:lnTo>
                    <a:pt x="411340" y="144983"/>
                  </a:lnTo>
                  <a:close/>
                </a:path>
                <a:path w="867410" h="474345">
                  <a:moveTo>
                    <a:pt x="414235" y="316306"/>
                  </a:moveTo>
                  <a:lnTo>
                    <a:pt x="413372" y="315785"/>
                  </a:lnTo>
                  <a:lnTo>
                    <a:pt x="412597" y="315379"/>
                  </a:lnTo>
                  <a:lnTo>
                    <a:pt x="411822" y="315201"/>
                  </a:lnTo>
                  <a:lnTo>
                    <a:pt x="411607" y="315341"/>
                  </a:lnTo>
                  <a:lnTo>
                    <a:pt x="411378" y="315455"/>
                  </a:lnTo>
                  <a:lnTo>
                    <a:pt x="411124" y="315531"/>
                  </a:lnTo>
                  <a:lnTo>
                    <a:pt x="410362" y="315747"/>
                  </a:lnTo>
                  <a:lnTo>
                    <a:pt x="408838" y="316153"/>
                  </a:lnTo>
                  <a:lnTo>
                    <a:pt x="409371" y="318808"/>
                  </a:lnTo>
                  <a:lnTo>
                    <a:pt x="414235" y="316306"/>
                  </a:lnTo>
                  <a:close/>
                </a:path>
                <a:path w="867410" h="474345">
                  <a:moveTo>
                    <a:pt x="418528" y="368503"/>
                  </a:moveTo>
                  <a:lnTo>
                    <a:pt x="418223" y="368554"/>
                  </a:lnTo>
                  <a:lnTo>
                    <a:pt x="418096" y="368757"/>
                  </a:lnTo>
                  <a:lnTo>
                    <a:pt x="418134" y="368935"/>
                  </a:lnTo>
                  <a:lnTo>
                    <a:pt x="418134" y="369074"/>
                  </a:lnTo>
                  <a:lnTo>
                    <a:pt x="418261" y="368884"/>
                  </a:lnTo>
                  <a:lnTo>
                    <a:pt x="418401" y="368693"/>
                  </a:lnTo>
                  <a:lnTo>
                    <a:pt x="418528" y="368503"/>
                  </a:lnTo>
                  <a:close/>
                </a:path>
                <a:path w="867410" h="474345">
                  <a:moveTo>
                    <a:pt x="422732" y="85331"/>
                  </a:moveTo>
                  <a:lnTo>
                    <a:pt x="422706" y="85026"/>
                  </a:lnTo>
                  <a:lnTo>
                    <a:pt x="422287" y="85013"/>
                  </a:lnTo>
                  <a:lnTo>
                    <a:pt x="422236" y="85318"/>
                  </a:lnTo>
                  <a:lnTo>
                    <a:pt x="422236" y="85610"/>
                  </a:lnTo>
                  <a:lnTo>
                    <a:pt x="422211" y="85915"/>
                  </a:lnTo>
                  <a:lnTo>
                    <a:pt x="422376" y="85928"/>
                  </a:lnTo>
                  <a:lnTo>
                    <a:pt x="422541" y="85928"/>
                  </a:lnTo>
                  <a:lnTo>
                    <a:pt x="422706" y="85953"/>
                  </a:lnTo>
                  <a:lnTo>
                    <a:pt x="422706" y="85648"/>
                  </a:lnTo>
                  <a:lnTo>
                    <a:pt x="422732" y="85331"/>
                  </a:lnTo>
                  <a:close/>
                </a:path>
                <a:path w="867410" h="474345">
                  <a:moveTo>
                    <a:pt x="425678" y="86982"/>
                  </a:moveTo>
                  <a:lnTo>
                    <a:pt x="425589" y="86804"/>
                  </a:lnTo>
                  <a:lnTo>
                    <a:pt x="425145" y="85991"/>
                  </a:lnTo>
                  <a:lnTo>
                    <a:pt x="424891" y="85598"/>
                  </a:lnTo>
                  <a:lnTo>
                    <a:pt x="423519" y="87426"/>
                  </a:lnTo>
                  <a:lnTo>
                    <a:pt x="423964" y="87731"/>
                  </a:lnTo>
                  <a:lnTo>
                    <a:pt x="424230" y="87896"/>
                  </a:lnTo>
                  <a:lnTo>
                    <a:pt x="424764" y="87845"/>
                  </a:lnTo>
                  <a:lnTo>
                    <a:pt x="425056" y="87680"/>
                  </a:lnTo>
                  <a:lnTo>
                    <a:pt x="425335" y="87528"/>
                  </a:lnTo>
                  <a:lnTo>
                    <a:pt x="425678" y="86982"/>
                  </a:lnTo>
                  <a:close/>
                </a:path>
                <a:path w="867410" h="474345">
                  <a:moveTo>
                    <a:pt x="448487" y="145986"/>
                  </a:moveTo>
                  <a:lnTo>
                    <a:pt x="448106" y="142786"/>
                  </a:lnTo>
                  <a:lnTo>
                    <a:pt x="447675" y="141973"/>
                  </a:lnTo>
                  <a:lnTo>
                    <a:pt x="444652" y="137553"/>
                  </a:lnTo>
                  <a:lnTo>
                    <a:pt x="444169" y="137579"/>
                  </a:lnTo>
                  <a:lnTo>
                    <a:pt x="443814" y="137617"/>
                  </a:lnTo>
                  <a:lnTo>
                    <a:pt x="443471" y="137579"/>
                  </a:lnTo>
                  <a:lnTo>
                    <a:pt x="442709" y="137502"/>
                  </a:lnTo>
                  <a:lnTo>
                    <a:pt x="441744" y="137452"/>
                  </a:lnTo>
                  <a:lnTo>
                    <a:pt x="441591" y="136702"/>
                  </a:lnTo>
                  <a:lnTo>
                    <a:pt x="440715" y="136918"/>
                  </a:lnTo>
                  <a:lnTo>
                    <a:pt x="438594" y="138404"/>
                  </a:lnTo>
                  <a:lnTo>
                    <a:pt x="438772" y="138912"/>
                  </a:lnTo>
                  <a:lnTo>
                    <a:pt x="438873" y="139839"/>
                  </a:lnTo>
                  <a:lnTo>
                    <a:pt x="442518" y="140703"/>
                  </a:lnTo>
                  <a:lnTo>
                    <a:pt x="444017" y="143586"/>
                  </a:lnTo>
                  <a:lnTo>
                    <a:pt x="446265" y="145999"/>
                  </a:lnTo>
                  <a:lnTo>
                    <a:pt x="446722" y="146329"/>
                  </a:lnTo>
                  <a:lnTo>
                    <a:pt x="447979" y="146100"/>
                  </a:lnTo>
                  <a:lnTo>
                    <a:pt x="448487" y="145986"/>
                  </a:lnTo>
                  <a:close/>
                </a:path>
                <a:path w="867410" h="474345">
                  <a:moveTo>
                    <a:pt x="453097" y="112585"/>
                  </a:moveTo>
                  <a:lnTo>
                    <a:pt x="449580" y="110058"/>
                  </a:lnTo>
                  <a:lnTo>
                    <a:pt x="444588" y="114007"/>
                  </a:lnTo>
                  <a:lnTo>
                    <a:pt x="445947" y="116319"/>
                  </a:lnTo>
                  <a:lnTo>
                    <a:pt x="446760" y="119151"/>
                  </a:lnTo>
                  <a:lnTo>
                    <a:pt x="449376" y="120891"/>
                  </a:lnTo>
                  <a:lnTo>
                    <a:pt x="453097" y="112585"/>
                  </a:lnTo>
                  <a:close/>
                </a:path>
                <a:path w="867410" h="474345">
                  <a:moveTo>
                    <a:pt x="458203" y="128447"/>
                  </a:moveTo>
                  <a:lnTo>
                    <a:pt x="457771" y="127927"/>
                  </a:lnTo>
                  <a:lnTo>
                    <a:pt x="457441" y="127635"/>
                  </a:lnTo>
                  <a:lnTo>
                    <a:pt x="457212" y="127723"/>
                  </a:lnTo>
                  <a:lnTo>
                    <a:pt x="457060" y="127736"/>
                  </a:lnTo>
                  <a:lnTo>
                    <a:pt x="457441" y="127965"/>
                  </a:lnTo>
                  <a:lnTo>
                    <a:pt x="458203" y="128447"/>
                  </a:lnTo>
                  <a:close/>
                </a:path>
                <a:path w="867410" h="474345">
                  <a:moveTo>
                    <a:pt x="458241" y="128511"/>
                  </a:moveTo>
                  <a:close/>
                </a:path>
                <a:path w="867410" h="474345">
                  <a:moveTo>
                    <a:pt x="458279" y="128536"/>
                  </a:moveTo>
                  <a:close/>
                </a:path>
                <a:path w="867410" h="474345">
                  <a:moveTo>
                    <a:pt x="458622" y="343484"/>
                  </a:moveTo>
                  <a:lnTo>
                    <a:pt x="458431" y="343496"/>
                  </a:lnTo>
                  <a:lnTo>
                    <a:pt x="458241" y="343522"/>
                  </a:lnTo>
                  <a:lnTo>
                    <a:pt x="458050" y="343535"/>
                  </a:lnTo>
                  <a:lnTo>
                    <a:pt x="458101" y="343700"/>
                  </a:lnTo>
                  <a:lnTo>
                    <a:pt x="458152" y="343852"/>
                  </a:lnTo>
                  <a:lnTo>
                    <a:pt x="458203" y="344004"/>
                  </a:lnTo>
                  <a:lnTo>
                    <a:pt x="458622" y="343484"/>
                  </a:lnTo>
                  <a:close/>
                </a:path>
                <a:path w="867410" h="474345">
                  <a:moveTo>
                    <a:pt x="459498" y="147980"/>
                  </a:moveTo>
                  <a:lnTo>
                    <a:pt x="459460" y="147840"/>
                  </a:lnTo>
                  <a:lnTo>
                    <a:pt x="459371" y="147713"/>
                  </a:lnTo>
                  <a:lnTo>
                    <a:pt x="459244" y="147789"/>
                  </a:lnTo>
                  <a:lnTo>
                    <a:pt x="459498" y="147980"/>
                  </a:lnTo>
                  <a:close/>
                </a:path>
                <a:path w="867410" h="474345">
                  <a:moveTo>
                    <a:pt x="469011" y="75501"/>
                  </a:moveTo>
                  <a:lnTo>
                    <a:pt x="467842" y="75552"/>
                  </a:lnTo>
                  <a:lnTo>
                    <a:pt x="466737" y="75692"/>
                  </a:lnTo>
                  <a:lnTo>
                    <a:pt x="465696" y="75526"/>
                  </a:lnTo>
                  <a:lnTo>
                    <a:pt x="465340" y="76581"/>
                  </a:lnTo>
                  <a:lnTo>
                    <a:pt x="465023" y="77622"/>
                  </a:lnTo>
                  <a:lnTo>
                    <a:pt x="464718" y="78689"/>
                  </a:lnTo>
                  <a:lnTo>
                    <a:pt x="465264" y="79260"/>
                  </a:lnTo>
                  <a:lnTo>
                    <a:pt x="465023" y="79832"/>
                  </a:lnTo>
                  <a:lnTo>
                    <a:pt x="464718" y="80098"/>
                  </a:lnTo>
                  <a:lnTo>
                    <a:pt x="464400" y="80225"/>
                  </a:lnTo>
                  <a:lnTo>
                    <a:pt x="464527" y="80784"/>
                  </a:lnTo>
                  <a:lnTo>
                    <a:pt x="465201" y="81597"/>
                  </a:lnTo>
                  <a:lnTo>
                    <a:pt x="465975" y="82892"/>
                  </a:lnTo>
                  <a:lnTo>
                    <a:pt x="466255" y="83159"/>
                  </a:lnTo>
                  <a:lnTo>
                    <a:pt x="466788" y="81026"/>
                  </a:lnTo>
                  <a:lnTo>
                    <a:pt x="467144" y="80276"/>
                  </a:lnTo>
                  <a:lnTo>
                    <a:pt x="467029" y="77736"/>
                  </a:lnTo>
                  <a:lnTo>
                    <a:pt x="467791" y="76479"/>
                  </a:lnTo>
                  <a:lnTo>
                    <a:pt x="469011" y="75501"/>
                  </a:lnTo>
                  <a:close/>
                </a:path>
                <a:path w="867410" h="474345">
                  <a:moveTo>
                    <a:pt x="474027" y="137274"/>
                  </a:moveTo>
                  <a:lnTo>
                    <a:pt x="472325" y="133705"/>
                  </a:lnTo>
                  <a:lnTo>
                    <a:pt x="470865" y="130378"/>
                  </a:lnTo>
                  <a:lnTo>
                    <a:pt x="467842" y="128473"/>
                  </a:lnTo>
                  <a:lnTo>
                    <a:pt x="468198" y="124180"/>
                  </a:lnTo>
                  <a:lnTo>
                    <a:pt x="467906" y="123825"/>
                  </a:lnTo>
                  <a:lnTo>
                    <a:pt x="464591" y="124231"/>
                  </a:lnTo>
                  <a:lnTo>
                    <a:pt x="463994" y="124599"/>
                  </a:lnTo>
                  <a:lnTo>
                    <a:pt x="460095" y="123837"/>
                  </a:lnTo>
                  <a:lnTo>
                    <a:pt x="458825" y="125730"/>
                  </a:lnTo>
                  <a:lnTo>
                    <a:pt x="458304" y="128587"/>
                  </a:lnTo>
                  <a:lnTo>
                    <a:pt x="458177" y="129717"/>
                  </a:lnTo>
                  <a:lnTo>
                    <a:pt x="457288" y="130263"/>
                  </a:lnTo>
                  <a:lnTo>
                    <a:pt x="456323" y="130302"/>
                  </a:lnTo>
                  <a:lnTo>
                    <a:pt x="453847" y="130429"/>
                  </a:lnTo>
                  <a:lnTo>
                    <a:pt x="451459" y="131533"/>
                  </a:lnTo>
                  <a:lnTo>
                    <a:pt x="448475" y="130721"/>
                  </a:lnTo>
                  <a:lnTo>
                    <a:pt x="447560" y="131533"/>
                  </a:lnTo>
                  <a:lnTo>
                    <a:pt x="446887" y="132753"/>
                  </a:lnTo>
                  <a:lnTo>
                    <a:pt x="448221" y="133731"/>
                  </a:lnTo>
                  <a:lnTo>
                    <a:pt x="450342" y="133451"/>
                  </a:lnTo>
                  <a:lnTo>
                    <a:pt x="451396" y="133172"/>
                  </a:lnTo>
                  <a:lnTo>
                    <a:pt x="452691" y="132918"/>
                  </a:lnTo>
                  <a:lnTo>
                    <a:pt x="451700" y="136245"/>
                  </a:lnTo>
                  <a:lnTo>
                    <a:pt x="452120" y="136512"/>
                  </a:lnTo>
                  <a:lnTo>
                    <a:pt x="455396" y="135712"/>
                  </a:lnTo>
                  <a:lnTo>
                    <a:pt x="458292" y="135153"/>
                  </a:lnTo>
                  <a:lnTo>
                    <a:pt x="462356" y="133794"/>
                  </a:lnTo>
                  <a:lnTo>
                    <a:pt x="463397" y="132562"/>
                  </a:lnTo>
                  <a:lnTo>
                    <a:pt x="465112" y="131267"/>
                  </a:lnTo>
                  <a:lnTo>
                    <a:pt x="464972" y="132943"/>
                  </a:lnTo>
                  <a:lnTo>
                    <a:pt x="465048" y="133934"/>
                  </a:lnTo>
                  <a:lnTo>
                    <a:pt x="463740" y="138163"/>
                  </a:lnTo>
                  <a:lnTo>
                    <a:pt x="464667" y="140728"/>
                  </a:lnTo>
                  <a:lnTo>
                    <a:pt x="466877" y="142887"/>
                  </a:lnTo>
                  <a:lnTo>
                    <a:pt x="467639" y="143598"/>
                  </a:lnTo>
                  <a:lnTo>
                    <a:pt x="468337" y="144132"/>
                  </a:lnTo>
                  <a:lnTo>
                    <a:pt x="468706" y="144792"/>
                  </a:lnTo>
                  <a:lnTo>
                    <a:pt x="469519" y="144932"/>
                  </a:lnTo>
                  <a:lnTo>
                    <a:pt x="470090" y="144145"/>
                  </a:lnTo>
                  <a:lnTo>
                    <a:pt x="470255" y="142646"/>
                  </a:lnTo>
                  <a:lnTo>
                    <a:pt x="471030" y="141973"/>
                  </a:lnTo>
                  <a:lnTo>
                    <a:pt x="470712" y="139115"/>
                  </a:lnTo>
                  <a:lnTo>
                    <a:pt x="474027" y="137274"/>
                  </a:lnTo>
                  <a:close/>
                </a:path>
                <a:path w="867410" h="474345">
                  <a:moveTo>
                    <a:pt x="474522" y="147015"/>
                  </a:moveTo>
                  <a:lnTo>
                    <a:pt x="473278" y="147624"/>
                  </a:lnTo>
                  <a:lnTo>
                    <a:pt x="472224" y="147967"/>
                  </a:lnTo>
                  <a:lnTo>
                    <a:pt x="471297" y="148005"/>
                  </a:lnTo>
                  <a:lnTo>
                    <a:pt x="471932" y="148666"/>
                  </a:lnTo>
                  <a:lnTo>
                    <a:pt x="472694" y="149225"/>
                  </a:lnTo>
                  <a:lnTo>
                    <a:pt x="473811" y="149517"/>
                  </a:lnTo>
                  <a:lnTo>
                    <a:pt x="474522" y="147015"/>
                  </a:lnTo>
                  <a:close/>
                </a:path>
                <a:path w="867410" h="474345">
                  <a:moveTo>
                    <a:pt x="475703" y="142773"/>
                  </a:moveTo>
                  <a:lnTo>
                    <a:pt x="473951" y="143129"/>
                  </a:lnTo>
                  <a:lnTo>
                    <a:pt x="474624" y="146634"/>
                  </a:lnTo>
                  <a:lnTo>
                    <a:pt x="475703" y="142773"/>
                  </a:lnTo>
                  <a:close/>
                </a:path>
                <a:path w="867410" h="474345">
                  <a:moveTo>
                    <a:pt x="478078" y="129413"/>
                  </a:moveTo>
                  <a:lnTo>
                    <a:pt x="476034" y="128498"/>
                  </a:lnTo>
                  <a:lnTo>
                    <a:pt x="473265" y="131521"/>
                  </a:lnTo>
                  <a:lnTo>
                    <a:pt x="476745" y="129984"/>
                  </a:lnTo>
                  <a:lnTo>
                    <a:pt x="478078" y="129413"/>
                  </a:lnTo>
                  <a:close/>
                </a:path>
                <a:path w="867410" h="474345">
                  <a:moveTo>
                    <a:pt x="478523" y="129260"/>
                  </a:moveTo>
                  <a:lnTo>
                    <a:pt x="478269" y="129298"/>
                  </a:lnTo>
                  <a:lnTo>
                    <a:pt x="478142" y="129387"/>
                  </a:lnTo>
                  <a:lnTo>
                    <a:pt x="478345" y="129527"/>
                  </a:lnTo>
                  <a:lnTo>
                    <a:pt x="478472" y="129336"/>
                  </a:lnTo>
                  <a:close/>
                </a:path>
                <a:path w="867410" h="474345">
                  <a:moveTo>
                    <a:pt x="480390" y="128219"/>
                  </a:moveTo>
                  <a:lnTo>
                    <a:pt x="479983" y="127977"/>
                  </a:lnTo>
                  <a:lnTo>
                    <a:pt x="479590" y="127749"/>
                  </a:lnTo>
                  <a:lnTo>
                    <a:pt x="479145" y="128270"/>
                  </a:lnTo>
                  <a:lnTo>
                    <a:pt x="478840" y="128765"/>
                  </a:lnTo>
                  <a:lnTo>
                    <a:pt x="478523" y="129260"/>
                  </a:lnTo>
                  <a:lnTo>
                    <a:pt x="478993" y="129171"/>
                  </a:lnTo>
                  <a:lnTo>
                    <a:pt x="479463" y="129108"/>
                  </a:lnTo>
                  <a:lnTo>
                    <a:pt x="480123" y="128854"/>
                  </a:lnTo>
                  <a:lnTo>
                    <a:pt x="480237" y="128485"/>
                  </a:lnTo>
                  <a:lnTo>
                    <a:pt x="480390" y="128219"/>
                  </a:lnTo>
                  <a:close/>
                </a:path>
                <a:path w="867410" h="474345">
                  <a:moveTo>
                    <a:pt x="481571" y="293230"/>
                  </a:moveTo>
                  <a:lnTo>
                    <a:pt x="481393" y="292354"/>
                  </a:lnTo>
                  <a:lnTo>
                    <a:pt x="481114" y="291490"/>
                  </a:lnTo>
                  <a:lnTo>
                    <a:pt x="480491" y="291401"/>
                  </a:lnTo>
                  <a:lnTo>
                    <a:pt x="480402" y="291769"/>
                  </a:lnTo>
                  <a:lnTo>
                    <a:pt x="480301" y="292112"/>
                  </a:lnTo>
                  <a:lnTo>
                    <a:pt x="480174" y="292430"/>
                  </a:lnTo>
                  <a:lnTo>
                    <a:pt x="480860" y="292747"/>
                  </a:lnTo>
                  <a:lnTo>
                    <a:pt x="481190" y="293319"/>
                  </a:lnTo>
                  <a:lnTo>
                    <a:pt x="481457" y="294005"/>
                  </a:lnTo>
                  <a:lnTo>
                    <a:pt x="481571" y="293230"/>
                  </a:lnTo>
                  <a:close/>
                </a:path>
                <a:path w="867410" h="474345">
                  <a:moveTo>
                    <a:pt x="485965" y="141922"/>
                  </a:moveTo>
                  <a:lnTo>
                    <a:pt x="485800" y="141973"/>
                  </a:lnTo>
                  <a:lnTo>
                    <a:pt x="485965" y="142011"/>
                  </a:lnTo>
                  <a:close/>
                </a:path>
                <a:path w="867410" h="474345">
                  <a:moveTo>
                    <a:pt x="486625" y="331355"/>
                  </a:moveTo>
                  <a:lnTo>
                    <a:pt x="486511" y="331050"/>
                  </a:lnTo>
                  <a:lnTo>
                    <a:pt x="486410" y="330746"/>
                  </a:lnTo>
                  <a:lnTo>
                    <a:pt x="486232" y="330225"/>
                  </a:lnTo>
                  <a:lnTo>
                    <a:pt x="485787" y="330415"/>
                  </a:lnTo>
                  <a:lnTo>
                    <a:pt x="485317" y="330555"/>
                  </a:lnTo>
                  <a:lnTo>
                    <a:pt x="484949" y="330809"/>
                  </a:lnTo>
                  <a:lnTo>
                    <a:pt x="485152" y="331660"/>
                  </a:lnTo>
                  <a:lnTo>
                    <a:pt x="485711" y="331647"/>
                  </a:lnTo>
                  <a:lnTo>
                    <a:pt x="486168" y="331470"/>
                  </a:lnTo>
                  <a:lnTo>
                    <a:pt x="486625" y="331355"/>
                  </a:lnTo>
                  <a:close/>
                </a:path>
                <a:path w="867410" h="474345">
                  <a:moveTo>
                    <a:pt x="487324" y="345478"/>
                  </a:moveTo>
                  <a:lnTo>
                    <a:pt x="485876" y="346481"/>
                  </a:lnTo>
                  <a:lnTo>
                    <a:pt x="486143" y="346621"/>
                  </a:lnTo>
                  <a:lnTo>
                    <a:pt x="486435" y="346722"/>
                  </a:lnTo>
                  <a:lnTo>
                    <a:pt x="486740" y="346786"/>
                  </a:lnTo>
                  <a:lnTo>
                    <a:pt x="487324" y="345478"/>
                  </a:lnTo>
                  <a:close/>
                </a:path>
                <a:path w="867410" h="474345">
                  <a:moveTo>
                    <a:pt x="489661" y="137591"/>
                  </a:moveTo>
                  <a:lnTo>
                    <a:pt x="488581" y="137223"/>
                  </a:lnTo>
                  <a:lnTo>
                    <a:pt x="487514" y="138671"/>
                  </a:lnTo>
                  <a:lnTo>
                    <a:pt x="485686" y="139700"/>
                  </a:lnTo>
                  <a:lnTo>
                    <a:pt x="485965" y="141922"/>
                  </a:lnTo>
                  <a:lnTo>
                    <a:pt x="487527" y="141503"/>
                  </a:lnTo>
                  <a:lnTo>
                    <a:pt x="488683" y="140639"/>
                  </a:lnTo>
                  <a:lnTo>
                    <a:pt x="489229" y="139077"/>
                  </a:lnTo>
                  <a:lnTo>
                    <a:pt x="489483" y="138341"/>
                  </a:lnTo>
                  <a:lnTo>
                    <a:pt x="489661" y="137591"/>
                  </a:lnTo>
                  <a:close/>
                </a:path>
                <a:path w="867410" h="474345">
                  <a:moveTo>
                    <a:pt x="491451" y="156730"/>
                  </a:moveTo>
                  <a:lnTo>
                    <a:pt x="491159" y="156222"/>
                  </a:lnTo>
                  <a:lnTo>
                    <a:pt x="491070" y="155854"/>
                  </a:lnTo>
                  <a:lnTo>
                    <a:pt x="490702" y="155803"/>
                  </a:lnTo>
                  <a:lnTo>
                    <a:pt x="490245" y="155600"/>
                  </a:lnTo>
                  <a:lnTo>
                    <a:pt x="488937" y="156375"/>
                  </a:lnTo>
                  <a:lnTo>
                    <a:pt x="488124" y="157200"/>
                  </a:lnTo>
                  <a:lnTo>
                    <a:pt x="488657" y="158775"/>
                  </a:lnTo>
                  <a:lnTo>
                    <a:pt x="489356" y="159042"/>
                  </a:lnTo>
                  <a:lnTo>
                    <a:pt x="490143" y="158330"/>
                  </a:lnTo>
                  <a:lnTo>
                    <a:pt x="490791" y="157657"/>
                  </a:lnTo>
                  <a:lnTo>
                    <a:pt x="491324" y="156933"/>
                  </a:lnTo>
                  <a:lnTo>
                    <a:pt x="491451" y="156730"/>
                  </a:lnTo>
                  <a:close/>
                </a:path>
                <a:path w="867410" h="474345">
                  <a:moveTo>
                    <a:pt x="492569" y="144399"/>
                  </a:moveTo>
                  <a:lnTo>
                    <a:pt x="491998" y="143294"/>
                  </a:lnTo>
                  <a:lnTo>
                    <a:pt x="489712" y="142608"/>
                  </a:lnTo>
                  <a:lnTo>
                    <a:pt x="487819" y="142354"/>
                  </a:lnTo>
                  <a:lnTo>
                    <a:pt x="485965" y="142011"/>
                  </a:lnTo>
                  <a:lnTo>
                    <a:pt x="485546" y="144995"/>
                  </a:lnTo>
                  <a:lnTo>
                    <a:pt x="486511" y="145211"/>
                  </a:lnTo>
                  <a:lnTo>
                    <a:pt x="487426" y="145453"/>
                  </a:lnTo>
                  <a:lnTo>
                    <a:pt x="488327" y="145656"/>
                  </a:lnTo>
                  <a:lnTo>
                    <a:pt x="488505" y="145389"/>
                  </a:lnTo>
                  <a:lnTo>
                    <a:pt x="488708" y="145148"/>
                  </a:lnTo>
                  <a:lnTo>
                    <a:pt x="488937" y="144894"/>
                  </a:lnTo>
                  <a:lnTo>
                    <a:pt x="491121" y="146062"/>
                  </a:lnTo>
                  <a:lnTo>
                    <a:pt x="491655" y="145910"/>
                  </a:lnTo>
                  <a:lnTo>
                    <a:pt x="492328" y="145351"/>
                  </a:lnTo>
                  <a:lnTo>
                    <a:pt x="492569" y="144399"/>
                  </a:lnTo>
                  <a:close/>
                </a:path>
                <a:path w="867410" h="474345">
                  <a:moveTo>
                    <a:pt x="494817" y="328676"/>
                  </a:moveTo>
                  <a:lnTo>
                    <a:pt x="494474" y="327380"/>
                  </a:lnTo>
                  <a:lnTo>
                    <a:pt x="492302" y="326199"/>
                  </a:lnTo>
                  <a:lnTo>
                    <a:pt x="490702" y="325475"/>
                  </a:lnTo>
                  <a:lnTo>
                    <a:pt x="489178" y="327190"/>
                  </a:lnTo>
                  <a:lnTo>
                    <a:pt x="490677" y="328193"/>
                  </a:lnTo>
                  <a:lnTo>
                    <a:pt x="492048" y="329107"/>
                  </a:lnTo>
                  <a:lnTo>
                    <a:pt x="493509" y="330060"/>
                  </a:lnTo>
                  <a:lnTo>
                    <a:pt x="493750" y="329869"/>
                  </a:lnTo>
                  <a:lnTo>
                    <a:pt x="494144" y="329692"/>
                  </a:lnTo>
                  <a:lnTo>
                    <a:pt x="494817" y="328676"/>
                  </a:lnTo>
                  <a:close/>
                </a:path>
                <a:path w="867410" h="474345">
                  <a:moveTo>
                    <a:pt x="495528" y="138582"/>
                  </a:moveTo>
                  <a:lnTo>
                    <a:pt x="495223" y="138645"/>
                  </a:lnTo>
                  <a:lnTo>
                    <a:pt x="494817" y="138633"/>
                  </a:lnTo>
                  <a:lnTo>
                    <a:pt x="494614" y="138836"/>
                  </a:lnTo>
                  <a:lnTo>
                    <a:pt x="494461" y="138988"/>
                  </a:lnTo>
                  <a:lnTo>
                    <a:pt x="494563" y="139395"/>
                  </a:lnTo>
                  <a:lnTo>
                    <a:pt x="494550" y="139700"/>
                  </a:lnTo>
                  <a:lnTo>
                    <a:pt x="495503" y="139484"/>
                  </a:lnTo>
                  <a:lnTo>
                    <a:pt x="495515" y="139179"/>
                  </a:lnTo>
                  <a:lnTo>
                    <a:pt x="495528" y="138582"/>
                  </a:lnTo>
                  <a:close/>
                </a:path>
                <a:path w="867410" h="474345">
                  <a:moveTo>
                    <a:pt x="502653" y="175234"/>
                  </a:moveTo>
                  <a:lnTo>
                    <a:pt x="502577" y="174828"/>
                  </a:lnTo>
                  <a:lnTo>
                    <a:pt x="502373" y="174447"/>
                  </a:lnTo>
                  <a:lnTo>
                    <a:pt x="501599" y="174434"/>
                  </a:lnTo>
                  <a:lnTo>
                    <a:pt x="500824" y="174472"/>
                  </a:lnTo>
                  <a:lnTo>
                    <a:pt x="500062" y="174574"/>
                  </a:lnTo>
                  <a:lnTo>
                    <a:pt x="500684" y="175729"/>
                  </a:lnTo>
                  <a:lnTo>
                    <a:pt x="501180" y="176326"/>
                  </a:lnTo>
                  <a:lnTo>
                    <a:pt x="502246" y="175895"/>
                  </a:lnTo>
                  <a:lnTo>
                    <a:pt x="502500" y="175488"/>
                  </a:lnTo>
                  <a:lnTo>
                    <a:pt x="502653" y="175234"/>
                  </a:lnTo>
                  <a:close/>
                </a:path>
                <a:path w="867410" h="474345">
                  <a:moveTo>
                    <a:pt x="556158" y="318274"/>
                  </a:moveTo>
                  <a:lnTo>
                    <a:pt x="554101" y="315823"/>
                  </a:lnTo>
                  <a:lnTo>
                    <a:pt x="553935" y="316014"/>
                  </a:lnTo>
                  <a:lnTo>
                    <a:pt x="553834" y="316331"/>
                  </a:lnTo>
                  <a:lnTo>
                    <a:pt x="553720" y="316509"/>
                  </a:lnTo>
                  <a:lnTo>
                    <a:pt x="554520" y="317119"/>
                  </a:lnTo>
                  <a:lnTo>
                    <a:pt x="555371" y="317665"/>
                  </a:lnTo>
                  <a:lnTo>
                    <a:pt x="556158" y="318274"/>
                  </a:lnTo>
                  <a:close/>
                </a:path>
                <a:path w="867410" h="474345">
                  <a:moveTo>
                    <a:pt x="595884" y="321017"/>
                  </a:moveTo>
                  <a:lnTo>
                    <a:pt x="595680" y="321068"/>
                  </a:lnTo>
                  <a:lnTo>
                    <a:pt x="595858" y="321030"/>
                  </a:lnTo>
                  <a:close/>
                </a:path>
                <a:path w="867410" h="474345">
                  <a:moveTo>
                    <a:pt x="600468" y="330733"/>
                  </a:moveTo>
                  <a:lnTo>
                    <a:pt x="598919" y="326796"/>
                  </a:lnTo>
                  <a:lnTo>
                    <a:pt x="597750" y="323253"/>
                  </a:lnTo>
                  <a:lnTo>
                    <a:pt x="597217" y="321894"/>
                  </a:lnTo>
                  <a:lnTo>
                    <a:pt x="595731" y="321119"/>
                  </a:lnTo>
                  <a:lnTo>
                    <a:pt x="594029" y="322389"/>
                  </a:lnTo>
                  <a:lnTo>
                    <a:pt x="595236" y="324662"/>
                  </a:lnTo>
                  <a:lnTo>
                    <a:pt x="596125" y="326898"/>
                  </a:lnTo>
                  <a:lnTo>
                    <a:pt x="596188" y="329526"/>
                  </a:lnTo>
                  <a:lnTo>
                    <a:pt x="596226" y="330669"/>
                  </a:lnTo>
                  <a:lnTo>
                    <a:pt x="597408" y="331851"/>
                  </a:lnTo>
                  <a:lnTo>
                    <a:pt x="598474" y="333235"/>
                  </a:lnTo>
                  <a:lnTo>
                    <a:pt x="598703" y="333349"/>
                  </a:lnTo>
                  <a:lnTo>
                    <a:pt x="599325" y="333387"/>
                  </a:lnTo>
                  <a:lnTo>
                    <a:pt x="599109" y="330758"/>
                  </a:lnTo>
                  <a:lnTo>
                    <a:pt x="600468" y="330733"/>
                  </a:lnTo>
                  <a:close/>
                </a:path>
                <a:path w="867410" h="474345">
                  <a:moveTo>
                    <a:pt x="603846" y="311162"/>
                  </a:moveTo>
                  <a:lnTo>
                    <a:pt x="603326" y="310324"/>
                  </a:lnTo>
                  <a:lnTo>
                    <a:pt x="602881" y="309626"/>
                  </a:lnTo>
                  <a:lnTo>
                    <a:pt x="602424" y="308914"/>
                  </a:lnTo>
                  <a:lnTo>
                    <a:pt x="602234" y="309333"/>
                  </a:lnTo>
                  <a:lnTo>
                    <a:pt x="602119" y="309740"/>
                  </a:lnTo>
                  <a:lnTo>
                    <a:pt x="602081" y="310095"/>
                  </a:lnTo>
                  <a:lnTo>
                    <a:pt x="602284" y="310108"/>
                  </a:lnTo>
                  <a:lnTo>
                    <a:pt x="602488" y="310159"/>
                  </a:lnTo>
                  <a:lnTo>
                    <a:pt x="602729" y="310197"/>
                  </a:lnTo>
                  <a:lnTo>
                    <a:pt x="602843" y="310997"/>
                  </a:lnTo>
                  <a:lnTo>
                    <a:pt x="602678" y="311175"/>
                  </a:lnTo>
                  <a:lnTo>
                    <a:pt x="602957" y="311264"/>
                  </a:lnTo>
                  <a:lnTo>
                    <a:pt x="603338" y="311264"/>
                  </a:lnTo>
                  <a:lnTo>
                    <a:pt x="603846" y="311162"/>
                  </a:lnTo>
                  <a:close/>
                </a:path>
                <a:path w="867410" h="474345">
                  <a:moveTo>
                    <a:pt x="619391" y="388480"/>
                  </a:moveTo>
                  <a:lnTo>
                    <a:pt x="619175" y="388429"/>
                  </a:lnTo>
                  <a:lnTo>
                    <a:pt x="618807" y="388315"/>
                  </a:lnTo>
                  <a:lnTo>
                    <a:pt x="618680" y="388277"/>
                  </a:lnTo>
                  <a:lnTo>
                    <a:pt x="618426" y="388200"/>
                  </a:lnTo>
                  <a:lnTo>
                    <a:pt x="618083" y="386880"/>
                  </a:lnTo>
                  <a:lnTo>
                    <a:pt x="617689" y="385368"/>
                  </a:lnTo>
                  <a:lnTo>
                    <a:pt x="617054" y="385267"/>
                  </a:lnTo>
                  <a:lnTo>
                    <a:pt x="616445" y="385483"/>
                  </a:lnTo>
                  <a:lnTo>
                    <a:pt x="615861" y="385724"/>
                  </a:lnTo>
                  <a:lnTo>
                    <a:pt x="615937" y="388518"/>
                  </a:lnTo>
                  <a:lnTo>
                    <a:pt x="616521" y="388518"/>
                  </a:lnTo>
                  <a:lnTo>
                    <a:pt x="616813" y="388493"/>
                  </a:lnTo>
                  <a:lnTo>
                    <a:pt x="618032" y="388493"/>
                  </a:lnTo>
                  <a:lnTo>
                    <a:pt x="618617" y="388480"/>
                  </a:lnTo>
                  <a:lnTo>
                    <a:pt x="619391" y="388480"/>
                  </a:lnTo>
                  <a:close/>
                </a:path>
                <a:path w="867410" h="474345">
                  <a:moveTo>
                    <a:pt x="624205" y="373316"/>
                  </a:moveTo>
                  <a:lnTo>
                    <a:pt x="623989" y="373240"/>
                  </a:lnTo>
                  <a:lnTo>
                    <a:pt x="623747" y="373100"/>
                  </a:lnTo>
                  <a:lnTo>
                    <a:pt x="623455" y="372910"/>
                  </a:lnTo>
                  <a:lnTo>
                    <a:pt x="623239" y="372745"/>
                  </a:lnTo>
                  <a:lnTo>
                    <a:pt x="623023" y="372605"/>
                  </a:lnTo>
                  <a:lnTo>
                    <a:pt x="622808" y="372440"/>
                  </a:lnTo>
                  <a:lnTo>
                    <a:pt x="622820" y="372808"/>
                  </a:lnTo>
                  <a:lnTo>
                    <a:pt x="622833" y="373164"/>
                  </a:lnTo>
                  <a:lnTo>
                    <a:pt x="622858" y="373519"/>
                  </a:lnTo>
                  <a:lnTo>
                    <a:pt x="622871" y="373735"/>
                  </a:lnTo>
                  <a:lnTo>
                    <a:pt x="623049" y="374205"/>
                  </a:lnTo>
                  <a:lnTo>
                    <a:pt x="623290" y="374154"/>
                  </a:lnTo>
                  <a:lnTo>
                    <a:pt x="623747" y="374078"/>
                  </a:lnTo>
                  <a:lnTo>
                    <a:pt x="623900" y="374345"/>
                  </a:lnTo>
                  <a:lnTo>
                    <a:pt x="623900" y="374053"/>
                  </a:lnTo>
                  <a:lnTo>
                    <a:pt x="623760" y="374065"/>
                  </a:lnTo>
                  <a:lnTo>
                    <a:pt x="623912" y="373824"/>
                  </a:lnTo>
                  <a:lnTo>
                    <a:pt x="624065" y="373583"/>
                  </a:lnTo>
                  <a:lnTo>
                    <a:pt x="624205" y="373316"/>
                  </a:lnTo>
                  <a:close/>
                </a:path>
                <a:path w="867410" h="474345">
                  <a:moveTo>
                    <a:pt x="624509" y="375094"/>
                  </a:moveTo>
                  <a:lnTo>
                    <a:pt x="624306" y="374853"/>
                  </a:lnTo>
                  <a:lnTo>
                    <a:pt x="624103" y="374599"/>
                  </a:lnTo>
                  <a:lnTo>
                    <a:pt x="623900" y="374345"/>
                  </a:lnTo>
                  <a:lnTo>
                    <a:pt x="623887" y="374535"/>
                  </a:lnTo>
                  <a:lnTo>
                    <a:pt x="623862" y="374726"/>
                  </a:lnTo>
                  <a:lnTo>
                    <a:pt x="623849" y="374929"/>
                  </a:lnTo>
                  <a:lnTo>
                    <a:pt x="624078" y="374980"/>
                  </a:lnTo>
                  <a:lnTo>
                    <a:pt x="624509" y="375094"/>
                  </a:lnTo>
                  <a:close/>
                </a:path>
                <a:path w="867410" h="474345">
                  <a:moveTo>
                    <a:pt x="626643" y="369430"/>
                  </a:moveTo>
                  <a:lnTo>
                    <a:pt x="625284" y="368731"/>
                  </a:lnTo>
                  <a:lnTo>
                    <a:pt x="623925" y="368046"/>
                  </a:lnTo>
                  <a:lnTo>
                    <a:pt x="622477" y="367614"/>
                  </a:lnTo>
                  <a:lnTo>
                    <a:pt x="622541" y="368261"/>
                  </a:lnTo>
                  <a:lnTo>
                    <a:pt x="622566" y="368566"/>
                  </a:lnTo>
                  <a:lnTo>
                    <a:pt x="623811" y="369125"/>
                  </a:lnTo>
                  <a:lnTo>
                    <a:pt x="624865" y="369862"/>
                  </a:lnTo>
                  <a:lnTo>
                    <a:pt x="625881" y="370611"/>
                  </a:lnTo>
                  <a:lnTo>
                    <a:pt x="626376" y="369824"/>
                  </a:lnTo>
                  <a:lnTo>
                    <a:pt x="626643" y="369430"/>
                  </a:lnTo>
                  <a:close/>
                </a:path>
                <a:path w="867410" h="474345">
                  <a:moveTo>
                    <a:pt x="638009" y="353288"/>
                  </a:moveTo>
                  <a:lnTo>
                    <a:pt x="632815" y="352285"/>
                  </a:lnTo>
                  <a:lnTo>
                    <a:pt x="633018" y="351434"/>
                  </a:lnTo>
                  <a:lnTo>
                    <a:pt x="633806" y="348132"/>
                  </a:lnTo>
                  <a:lnTo>
                    <a:pt x="632548" y="346024"/>
                  </a:lnTo>
                  <a:lnTo>
                    <a:pt x="631990" y="346735"/>
                  </a:lnTo>
                  <a:lnTo>
                    <a:pt x="631875" y="347345"/>
                  </a:lnTo>
                  <a:lnTo>
                    <a:pt x="632091" y="348335"/>
                  </a:lnTo>
                  <a:lnTo>
                    <a:pt x="632218" y="349542"/>
                  </a:lnTo>
                  <a:lnTo>
                    <a:pt x="632015" y="350989"/>
                  </a:lnTo>
                  <a:lnTo>
                    <a:pt x="630897" y="351167"/>
                  </a:lnTo>
                  <a:lnTo>
                    <a:pt x="630262" y="351434"/>
                  </a:lnTo>
                  <a:lnTo>
                    <a:pt x="630186" y="351218"/>
                  </a:lnTo>
                  <a:lnTo>
                    <a:pt x="629335" y="348830"/>
                  </a:lnTo>
                  <a:lnTo>
                    <a:pt x="629132" y="348272"/>
                  </a:lnTo>
                  <a:lnTo>
                    <a:pt x="628802" y="347345"/>
                  </a:lnTo>
                  <a:lnTo>
                    <a:pt x="626808" y="346125"/>
                  </a:lnTo>
                  <a:lnTo>
                    <a:pt x="627011" y="346125"/>
                  </a:lnTo>
                  <a:lnTo>
                    <a:pt x="627227" y="346100"/>
                  </a:lnTo>
                  <a:lnTo>
                    <a:pt x="627418" y="346100"/>
                  </a:lnTo>
                  <a:lnTo>
                    <a:pt x="627430" y="345821"/>
                  </a:lnTo>
                  <a:lnTo>
                    <a:pt x="627430" y="345643"/>
                  </a:lnTo>
                  <a:lnTo>
                    <a:pt x="627481" y="344119"/>
                  </a:lnTo>
                  <a:lnTo>
                    <a:pt x="626808" y="344119"/>
                  </a:lnTo>
                  <a:lnTo>
                    <a:pt x="626364" y="344004"/>
                  </a:lnTo>
                  <a:lnTo>
                    <a:pt x="625652" y="344690"/>
                  </a:lnTo>
                  <a:lnTo>
                    <a:pt x="625690" y="345224"/>
                  </a:lnTo>
                  <a:lnTo>
                    <a:pt x="626033" y="345643"/>
                  </a:lnTo>
                  <a:lnTo>
                    <a:pt x="622795" y="343674"/>
                  </a:lnTo>
                  <a:lnTo>
                    <a:pt x="619264" y="339369"/>
                  </a:lnTo>
                  <a:lnTo>
                    <a:pt x="619264" y="356158"/>
                  </a:lnTo>
                  <a:lnTo>
                    <a:pt x="617486" y="358813"/>
                  </a:lnTo>
                  <a:lnTo>
                    <a:pt x="615340" y="357860"/>
                  </a:lnTo>
                  <a:lnTo>
                    <a:pt x="615594" y="357466"/>
                  </a:lnTo>
                  <a:lnTo>
                    <a:pt x="617423" y="354787"/>
                  </a:lnTo>
                  <a:lnTo>
                    <a:pt x="619264" y="356158"/>
                  </a:lnTo>
                  <a:lnTo>
                    <a:pt x="619264" y="339369"/>
                  </a:lnTo>
                  <a:lnTo>
                    <a:pt x="615581" y="334873"/>
                  </a:lnTo>
                  <a:lnTo>
                    <a:pt x="614730" y="333844"/>
                  </a:lnTo>
                  <a:lnTo>
                    <a:pt x="614591" y="334441"/>
                  </a:lnTo>
                  <a:lnTo>
                    <a:pt x="614235" y="334860"/>
                  </a:lnTo>
                  <a:lnTo>
                    <a:pt x="613029" y="334873"/>
                  </a:lnTo>
                  <a:lnTo>
                    <a:pt x="612838" y="334429"/>
                  </a:lnTo>
                  <a:lnTo>
                    <a:pt x="612533" y="334035"/>
                  </a:lnTo>
                  <a:lnTo>
                    <a:pt x="612190" y="333667"/>
                  </a:lnTo>
                  <a:lnTo>
                    <a:pt x="612267" y="333895"/>
                  </a:lnTo>
                  <a:lnTo>
                    <a:pt x="611327" y="333908"/>
                  </a:lnTo>
                  <a:lnTo>
                    <a:pt x="610476" y="334035"/>
                  </a:lnTo>
                  <a:lnTo>
                    <a:pt x="610222" y="333248"/>
                  </a:lnTo>
                  <a:lnTo>
                    <a:pt x="610146" y="331800"/>
                  </a:lnTo>
                  <a:lnTo>
                    <a:pt x="610501" y="331774"/>
                  </a:lnTo>
                  <a:lnTo>
                    <a:pt x="610108" y="331190"/>
                  </a:lnTo>
                  <a:lnTo>
                    <a:pt x="609892" y="330644"/>
                  </a:lnTo>
                  <a:lnTo>
                    <a:pt x="609955" y="328904"/>
                  </a:lnTo>
                  <a:lnTo>
                    <a:pt x="609968" y="328650"/>
                  </a:lnTo>
                  <a:lnTo>
                    <a:pt x="609993" y="328129"/>
                  </a:lnTo>
                  <a:lnTo>
                    <a:pt x="609396" y="327367"/>
                  </a:lnTo>
                  <a:lnTo>
                    <a:pt x="607707" y="325983"/>
                  </a:lnTo>
                  <a:lnTo>
                    <a:pt x="607288" y="325437"/>
                  </a:lnTo>
                  <a:lnTo>
                    <a:pt x="606894" y="324866"/>
                  </a:lnTo>
                  <a:lnTo>
                    <a:pt x="606767" y="324853"/>
                  </a:lnTo>
                  <a:lnTo>
                    <a:pt x="606539" y="324853"/>
                  </a:lnTo>
                  <a:lnTo>
                    <a:pt x="606298" y="324459"/>
                  </a:lnTo>
                  <a:lnTo>
                    <a:pt x="606196" y="323811"/>
                  </a:lnTo>
                  <a:lnTo>
                    <a:pt x="602068" y="330593"/>
                  </a:lnTo>
                  <a:lnTo>
                    <a:pt x="603186" y="330403"/>
                  </a:lnTo>
                  <a:lnTo>
                    <a:pt x="605980" y="328650"/>
                  </a:lnTo>
                  <a:lnTo>
                    <a:pt x="606145" y="328904"/>
                  </a:lnTo>
                  <a:lnTo>
                    <a:pt x="606221" y="329488"/>
                  </a:lnTo>
                  <a:lnTo>
                    <a:pt x="608177" y="328904"/>
                  </a:lnTo>
                  <a:lnTo>
                    <a:pt x="608266" y="329653"/>
                  </a:lnTo>
                  <a:lnTo>
                    <a:pt x="608457" y="330644"/>
                  </a:lnTo>
                  <a:lnTo>
                    <a:pt x="608761" y="331190"/>
                  </a:lnTo>
                  <a:lnTo>
                    <a:pt x="609142" y="333667"/>
                  </a:lnTo>
                  <a:lnTo>
                    <a:pt x="609257" y="334873"/>
                  </a:lnTo>
                  <a:lnTo>
                    <a:pt x="608672" y="337197"/>
                  </a:lnTo>
                  <a:lnTo>
                    <a:pt x="605231" y="339102"/>
                  </a:lnTo>
                  <a:lnTo>
                    <a:pt x="604735" y="339661"/>
                  </a:lnTo>
                  <a:lnTo>
                    <a:pt x="603961" y="340309"/>
                  </a:lnTo>
                  <a:lnTo>
                    <a:pt x="604735" y="340842"/>
                  </a:lnTo>
                  <a:lnTo>
                    <a:pt x="605129" y="341274"/>
                  </a:lnTo>
                  <a:lnTo>
                    <a:pt x="606513" y="341693"/>
                  </a:lnTo>
                  <a:lnTo>
                    <a:pt x="607034" y="342290"/>
                  </a:lnTo>
                  <a:lnTo>
                    <a:pt x="606590" y="343738"/>
                  </a:lnTo>
                  <a:lnTo>
                    <a:pt x="605993" y="344411"/>
                  </a:lnTo>
                  <a:lnTo>
                    <a:pt x="603694" y="345821"/>
                  </a:lnTo>
                  <a:lnTo>
                    <a:pt x="602983" y="344385"/>
                  </a:lnTo>
                  <a:lnTo>
                    <a:pt x="602234" y="343712"/>
                  </a:lnTo>
                  <a:lnTo>
                    <a:pt x="602234" y="348627"/>
                  </a:lnTo>
                  <a:lnTo>
                    <a:pt x="602018" y="348830"/>
                  </a:lnTo>
                  <a:lnTo>
                    <a:pt x="602056" y="348272"/>
                  </a:lnTo>
                  <a:lnTo>
                    <a:pt x="602234" y="348627"/>
                  </a:lnTo>
                  <a:lnTo>
                    <a:pt x="602234" y="343712"/>
                  </a:lnTo>
                  <a:lnTo>
                    <a:pt x="601865" y="343369"/>
                  </a:lnTo>
                  <a:lnTo>
                    <a:pt x="601637" y="344716"/>
                  </a:lnTo>
                  <a:lnTo>
                    <a:pt x="601332" y="345389"/>
                  </a:lnTo>
                  <a:lnTo>
                    <a:pt x="600621" y="345808"/>
                  </a:lnTo>
                  <a:lnTo>
                    <a:pt x="599668" y="349453"/>
                  </a:lnTo>
                  <a:lnTo>
                    <a:pt x="598157" y="352856"/>
                  </a:lnTo>
                  <a:lnTo>
                    <a:pt x="595655" y="356412"/>
                  </a:lnTo>
                  <a:lnTo>
                    <a:pt x="595566" y="357860"/>
                  </a:lnTo>
                  <a:lnTo>
                    <a:pt x="596684" y="358622"/>
                  </a:lnTo>
                  <a:lnTo>
                    <a:pt x="600138" y="352348"/>
                  </a:lnTo>
                  <a:lnTo>
                    <a:pt x="601141" y="352869"/>
                  </a:lnTo>
                  <a:lnTo>
                    <a:pt x="601954" y="353606"/>
                  </a:lnTo>
                  <a:lnTo>
                    <a:pt x="603504" y="353009"/>
                  </a:lnTo>
                  <a:lnTo>
                    <a:pt x="604177" y="353237"/>
                  </a:lnTo>
                  <a:lnTo>
                    <a:pt x="606361" y="355269"/>
                  </a:lnTo>
                  <a:lnTo>
                    <a:pt x="606920" y="356412"/>
                  </a:lnTo>
                  <a:lnTo>
                    <a:pt x="607009" y="358013"/>
                  </a:lnTo>
                  <a:lnTo>
                    <a:pt x="606882" y="358813"/>
                  </a:lnTo>
                  <a:lnTo>
                    <a:pt x="605523" y="361911"/>
                  </a:lnTo>
                  <a:lnTo>
                    <a:pt x="600570" y="362661"/>
                  </a:lnTo>
                  <a:lnTo>
                    <a:pt x="600773" y="367195"/>
                  </a:lnTo>
                  <a:lnTo>
                    <a:pt x="602462" y="367169"/>
                  </a:lnTo>
                  <a:lnTo>
                    <a:pt x="604100" y="366750"/>
                  </a:lnTo>
                  <a:lnTo>
                    <a:pt x="606653" y="367639"/>
                  </a:lnTo>
                  <a:lnTo>
                    <a:pt x="607542" y="369023"/>
                  </a:lnTo>
                  <a:lnTo>
                    <a:pt x="608723" y="370116"/>
                  </a:lnTo>
                  <a:lnTo>
                    <a:pt x="609282" y="367334"/>
                  </a:lnTo>
                  <a:lnTo>
                    <a:pt x="608406" y="366750"/>
                  </a:lnTo>
                  <a:lnTo>
                    <a:pt x="606894" y="365747"/>
                  </a:lnTo>
                  <a:lnTo>
                    <a:pt x="607199" y="365074"/>
                  </a:lnTo>
                  <a:lnTo>
                    <a:pt x="607326" y="363994"/>
                  </a:lnTo>
                  <a:lnTo>
                    <a:pt x="609358" y="363016"/>
                  </a:lnTo>
                  <a:lnTo>
                    <a:pt x="610870" y="362267"/>
                  </a:lnTo>
                  <a:lnTo>
                    <a:pt x="612406" y="361619"/>
                  </a:lnTo>
                  <a:lnTo>
                    <a:pt x="611390" y="360159"/>
                  </a:lnTo>
                  <a:lnTo>
                    <a:pt x="610666" y="358813"/>
                  </a:lnTo>
                  <a:lnTo>
                    <a:pt x="610590" y="358622"/>
                  </a:lnTo>
                  <a:lnTo>
                    <a:pt x="610438" y="357860"/>
                  </a:lnTo>
                  <a:lnTo>
                    <a:pt x="611492" y="357466"/>
                  </a:lnTo>
                  <a:lnTo>
                    <a:pt x="613537" y="358013"/>
                  </a:lnTo>
                  <a:lnTo>
                    <a:pt x="615226" y="359079"/>
                  </a:lnTo>
                  <a:lnTo>
                    <a:pt x="616762" y="360324"/>
                  </a:lnTo>
                  <a:lnTo>
                    <a:pt x="617486" y="360235"/>
                  </a:lnTo>
                  <a:lnTo>
                    <a:pt x="618210" y="360184"/>
                  </a:lnTo>
                  <a:lnTo>
                    <a:pt x="618959" y="360197"/>
                  </a:lnTo>
                  <a:lnTo>
                    <a:pt x="619074" y="359232"/>
                  </a:lnTo>
                  <a:lnTo>
                    <a:pt x="619252" y="358813"/>
                  </a:lnTo>
                  <a:lnTo>
                    <a:pt x="621626" y="357454"/>
                  </a:lnTo>
                  <a:lnTo>
                    <a:pt x="622541" y="356006"/>
                  </a:lnTo>
                  <a:lnTo>
                    <a:pt x="622515" y="355638"/>
                  </a:lnTo>
                  <a:lnTo>
                    <a:pt x="622071" y="354787"/>
                  </a:lnTo>
                  <a:lnTo>
                    <a:pt x="621106" y="353009"/>
                  </a:lnTo>
                  <a:lnTo>
                    <a:pt x="621042" y="352869"/>
                  </a:lnTo>
                  <a:lnTo>
                    <a:pt x="623138" y="353542"/>
                  </a:lnTo>
                  <a:lnTo>
                    <a:pt x="624293" y="354482"/>
                  </a:lnTo>
                  <a:lnTo>
                    <a:pt x="624928" y="355638"/>
                  </a:lnTo>
                  <a:lnTo>
                    <a:pt x="624979" y="355282"/>
                  </a:lnTo>
                  <a:lnTo>
                    <a:pt x="625856" y="355688"/>
                  </a:lnTo>
                  <a:lnTo>
                    <a:pt x="626478" y="356006"/>
                  </a:lnTo>
                  <a:lnTo>
                    <a:pt x="627545" y="356412"/>
                  </a:lnTo>
                  <a:lnTo>
                    <a:pt x="627926" y="356489"/>
                  </a:lnTo>
                  <a:lnTo>
                    <a:pt x="628281" y="356552"/>
                  </a:lnTo>
                  <a:lnTo>
                    <a:pt x="627468" y="355282"/>
                  </a:lnTo>
                  <a:lnTo>
                    <a:pt x="627291" y="355015"/>
                  </a:lnTo>
                  <a:lnTo>
                    <a:pt x="626592" y="353606"/>
                  </a:lnTo>
                  <a:lnTo>
                    <a:pt x="626656" y="352869"/>
                  </a:lnTo>
                  <a:lnTo>
                    <a:pt x="626795" y="352348"/>
                  </a:lnTo>
                  <a:lnTo>
                    <a:pt x="627100" y="351218"/>
                  </a:lnTo>
                  <a:lnTo>
                    <a:pt x="630186" y="351624"/>
                  </a:lnTo>
                  <a:lnTo>
                    <a:pt x="630047" y="352171"/>
                  </a:lnTo>
                  <a:lnTo>
                    <a:pt x="629780" y="352806"/>
                  </a:lnTo>
                  <a:lnTo>
                    <a:pt x="631698" y="354761"/>
                  </a:lnTo>
                  <a:lnTo>
                    <a:pt x="633920" y="355371"/>
                  </a:lnTo>
                  <a:lnTo>
                    <a:pt x="636790" y="355015"/>
                  </a:lnTo>
                  <a:lnTo>
                    <a:pt x="637235" y="354469"/>
                  </a:lnTo>
                  <a:lnTo>
                    <a:pt x="637628" y="353923"/>
                  </a:lnTo>
                  <a:lnTo>
                    <a:pt x="638009" y="353288"/>
                  </a:lnTo>
                  <a:close/>
                </a:path>
                <a:path w="867410" h="474345">
                  <a:moveTo>
                    <a:pt x="651395" y="356235"/>
                  </a:moveTo>
                  <a:lnTo>
                    <a:pt x="651268" y="355815"/>
                  </a:lnTo>
                  <a:lnTo>
                    <a:pt x="651141" y="355409"/>
                  </a:lnTo>
                  <a:lnTo>
                    <a:pt x="651052" y="354990"/>
                  </a:lnTo>
                  <a:lnTo>
                    <a:pt x="650633" y="354952"/>
                  </a:lnTo>
                  <a:lnTo>
                    <a:pt x="650011" y="354926"/>
                  </a:lnTo>
                  <a:lnTo>
                    <a:pt x="650163" y="355371"/>
                  </a:lnTo>
                  <a:lnTo>
                    <a:pt x="650189" y="356019"/>
                  </a:lnTo>
                  <a:lnTo>
                    <a:pt x="650494" y="356222"/>
                  </a:lnTo>
                  <a:lnTo>
                    <a:pt x="650709" y="356349"/>
                  </a:lnTo>
                  <a:lnTo>
                    <a:pt x="651395" y="356235"/>
                  </a:lnTo>
                  <a:close/>
                </a:path>
                <a:path w="867410" h="474345">
                  <a:moveTo>
                    <a:pt x="652919" y="390105"/>
                  </a:moveTo>
                  <a:lnTo>
                    <a:pt x="652513" y="390258"/>
                  </a:lnTo>
                  <a:lnTo>
                    <a:pt x="652272" y="390486"/>
                  </a:lnTo>
                  <a:lnTo>
                    <a:pt x="652119" y="390766"/>
                  </a:lnTo>
                  <a:lnTo>
                    <a:pt x="652411" y="391210"/>
                  </a:lnTo>
                  <a:lnTo>
                    <a:pt x="652576" y="390855"/>
                  </a:lnTo>
                  <a:lnTo>
                    <a:pt x="652741" y="390474"/>
                  </a:lnTo>
                  <a:lnTo>
                    <a:pt x="652919" y="390105"/>
                  </a:lnTo>
                  <a:close/>
                </a:path>
                <a:path w="867410" h="474345">
                  <a:moveTo>
                    <a:pt x="654685" y="394296"/>
                  </a:moveTo>
                  <a:lnTo>
                    <a:pt x="654545" y="394347"/>
                  </a:lnTo>
                  <a:lnTo>
                    <a:pt x="654519" y="394182"/>
                  </a:lnTo>
                  <a:lnTo>
                    <a:pt x="654367" y="394131"/>
                  </a:lnTo>
                  <a:lnTo>
                    <a:pt x="654494" y="394449"/>
                  </a:lnTo>
                  <a:lnTo>
                    <a:pt x="654621" y="394347"/>
                  </a:lnTo>
                  <a:close/>
                </a:path>
                <a:path w="867410" h="474345">
                  <a:moveTo>
                    <a:pt x="656793" y="358203"/>
                  </a:moveTo>
                  <a:lnTo>
                    <a:pt x="656336" y="357657"/>
                  </a:lnTo>
                  <a:lnTo>
                    <a:pt x="655739" y="357670"/>
                  </a:lnTo>
                  <a:lnTo>
                    <a:pt x="655193" y="358038"/>
                  </a:lnTo>
                  <a:lnTo>
                    <a:pt x="654621" y="358343"/>
                  </a:lnTo>
                  <a:lnTo>
                    <a:pt x="655269" y="360959"/>
                  </a:lnTo>
                  <a:lnTo>
                    <a:pt x="656297" y="360121"/>
                  </a:lnTo>
                  <a:lnTo>
                    <a:pt x="656094" y="359752"/>
                  </a:lnTo>
                  <a:lnTo>
                    <a:pt x="655904" y="359410"/>
                  </a:lnTo>
                  <a:lnTo>
                    <a:pt x="655726" y="359067"/>
                  </a:lnTo>
                  <a:lnTo>
                    <a:pt x="656475" y="358432"/>
                  </a:lnTo>
                  <a:lnTo>
                    <a:pt x="656793" y="358203"/>
                  </a:lnTo>
                  <a:close/>
                </a:path>
                <a:path w="867410" h="474345">
                  <a:moveTo>
                    <a:pt x="662178" y="382358"/>
                  </a:moveTo>
                  <a:lnTo>
                    <a:pt x="662000" y="381914"/>
                  </a:lnTo>
                  <a:lnTo>
                    <a:pt x="657402" y="370751"/>
                  </a:lnTo>
                  <a:lnTo>
                    <a:pt x="656666" y="370649"/>
                  </a:lnTo>
                  <a:lnTo>
                    <a:pt x="654888" y="385660"/>
                  </a:lnTo>
                  <a:lnTo>
                    <a:pt x="655218" y="385546"/>
                  </a:lnTo>
                  <a:lnTo>
                    <a:pt x="655358" y="386092"/>
                  </a:lnTo>
                  <a:lnTo>
                    <a:pt x="655408" y="386537"/>
                  </a:lnTo>
                  <a:lnTo>
                    <a:pt x="655002" y="386702"/>
                  </a:lnTo>
                  <a:lnTo>
                    <a:pt x="654786" y="386461"/>
                  </a:lnTo>
                  <a:lnTo>
                    <a:pt x="654596" y="388137"/>
                  </a:lnTo>
                  <a:lnTo>
                    <a:pt x="653389" y="387477"/>
                  </a:lnTo>
                  <a:lnTo>
                    <a:pt x="653262" y="386702"/>
                  </a:lnTo>
                  <a:lnTo>
                    <a:pt x="653135" y="386092"/>
                  </a:lnTo>
                  <a:lnTo>
                    <a:pt x="652741" y="385127"/>
                  </a:lnTo>
                  <a:lnTo>
                    <a:pt x="651891" y="387604"/>
                  </a:lnTo>
                  <a:lnTo>
                    <a:pt x="652614" y="388772"/>
                  </a:lnTo>
                  <a:lnTo>
                    <a:pt x="653122" y="390029"/>
                  </a:lnTo>
                  <a:lnTo>
                    <a:pt x="652919" y="390105"/>
                  </a:lnTo>
                  <a:lnTo>
                    <a:pt x="653161" y="390740"/>
                  </a:lnTo>
                  <a:lnTo>
                    <a:pt x="653211" y="391375"/>
                  </a:lnTo>
                  <a:lnTo>
                    <a:pt x="652805" y="391833"/>
                  </a:lnTo>
                  <a:lnTo>
                    <a:pt x="653008" y="392137"/>
                  </a:lnTo>
                  <a:lnTo>
                    <a:pt x="654596" y="392849"/>
                  </a:lnTo>
                  <a:lnTo>
                    <a:pt x="654646" y="393725"/>
                  </a:lnTo>
                  <a:lnTo>
                    <a:pt x="654519" y="394182"/>
                  </a:lnTo>
                  <a:lnTo>
                    <a:pt x="654748" y="394246"/>
                  </a:lnTo>
                  <a:lnTo>
                    <a:pt x="655434" y="394004"/>
                  </a:lnTo>
                  <a:lnTo>
                    <a:pt x="658139" y="391693"/>
                  </a:lnTo>
                  <a:lnTo>
                    <a:pt x="657898" y="390067"/>
                  </a:lnTo>
                  <a:lnTo>
                    <a:pt x="657618" y="388137"/>
                  </a:lnTo>
                  <a:lnTo>
                    <a:pt x="657580" y="387819"/>
                  </a:lnTo>
                  <a:lnTo>
                    <a:pt x="659701" y="389026"/>
                  </a:lnTo>
                  <a:lnTo>
                    <a:pt x="660692" y="389509"/>
                  </a:lnTo>
                  <a:lnTo>
                    <a:pt x="661238" y="389026"/>
                  </a:lnTo>
                  <a:lnTo>
                    <a:pt x="661174" y="388772"/>
                  </a:lnTo>
                  <a:lnTo>
                    <a:pt x="660768" y="387819"/>
                  </a:lnTo>
                  <a:lnTo>
                    <a:pt x="660438" y="386892"/>
                  </a:lnTo>
                  <a:lnTo>
                    <a:pt x="660336" y="386702"/>
                  </a:lnTo>
                  <a:lnTo>
                    <a:pt x="659701" y="385546"/>
                  </a:lnTo>
                  <a:lnTo>
                    <a:pt x="659345" y="384898"/>
                  </a:lnTo>
                  <a:lnTo>
                    <a:pt x="658545" y="384035"/>
                  </a:lnTo>
                  <a:lnTo>
                    <a:pt x="657847" y="383108"/>
                  </a:lnTo>
                  <a:lnTo>
                    <a:pt x="659942" y="382041"/>
                  </a:lnTo>
                  <a:lnTo>
                    <a:pt x="660234" y="381914"/>
                  </a:lnTo>
                  <a:lnTo>
                    <a:pt x="662178" y="382358"/>
                  </a:lnTo>
                  <a:close/>
                </a:path>
                <a:path w="867410" h="474345">
                  <a:moveTo>
                    <a:pt x="674497" y="345401"/>
                  </a:moveTo>
                  <a:lnTo>
                    <a:pt x="673989" y="345186"/>
                  </a:lnTo>
                  <a:lnTo>
                    <a:pt x="673011" y="344792"/>
                  </a:lnTo>
                  <a:lnTo>
                    <a:pt x="670966" y="344576"/>
                  </a:lnTo>
                  <a:lnTo>
                    <a:pt x="669594" y="345008"/>
                  </a:lnTo>
                  <a:lnTo>
                    <a:pt x="668312" y="345186"/>
                  </a:lnTo>
                  <a:lnTo>
                    <a:pt x="667702" y="344538"/>
                  </a:lnTo>
                  <a:lnTo>
                    <a:pt x="667702" y="349161"/>
                  </a:lnTo>
                  <a:lnTo>
                    <a:pt x="666826" y="349123"/>
                  </a:lnTo>
                  <a:lnTo>
                    <a:pt x="667118" y="349046"/>
                  </a:lnTo>
                  <a:lnTo>
                    <a:pt x="667423" y="349084"/>
                  </a:lnTo>
                  <a:lnTo>
                    <a:pt x="667702" y="349161"/>
                  </a:lnTo>
                  <a:lnTo>
                    <a:pt x="667702" y="344538"/>
                  </a:lnTo>
                  <a:lnTo>
                    <a:pt x="666927" y="343712"/>
                  </a:lnTo>
                  <a:lnTo>
                    <a:pt x="666457" y="344347"/>
                  </a:lnTo>
                  <a:lnTo>
                    <a:pt x="666457" y="350926"/>
                  </a:lnTo>
                  <a:lnTo>
                    <a:pt x="666242" y="350939"/>
                  </a:lnTo>
                  <a:lnTo>
                    <a:pt x="665784" y="350926"/>
                  </a:lnTo>
                  <a:lnTo>
                    <a:pt x="665645" y="350570"/>
                  </a:lnTo>
                  <a:lnTo>
                    <a:pt x="666457" y="350926"/>
                  </a:lnTo>
                  <a:lnTo>
                    <a:pt x="666457" y="344347"/>
                  </a:lnTo>
                  <a:lnTo>
                    <a:pt x="665060" y="346227"/>
                  </a:lnTo>
                  <a:lnTo>
                    <a:pt x="663422" y="349262"/>
                  </a:lnTo>
                  <a:lnTo>
                    <a:pt x="666330" y="352005"/>
                  </a:lnTo>
                  <a:lnTo>
                    <a:pt x="667346" y="351180"/>
                  </a:lnTo>
                  <a:lnTo>
                    <a:pt x="666864" y="350977"/>
                  </a:lnTo>
                  <a:lnTo>
                    <a:pt x="667118" y="350570"/>
                  </a:lnTo>
                  <a:lnTo>
                    <a:pt x="667931" y="349262"/>
                  </a:lnTo>
                  <a:lnTo>
                    <a:pt x="668439" y="349046"/>
                  </a:lnTo>
                  <a:lnTo>
                    <a:pt x="668959" y="348919"/>
                  </a:lnTo>
                  <a:lnTo>
                    <a:pt x="669658" y="348818"/>
                  </a:lnTo>
                  <a:lnTo>
                    <a:pt x="670128" y="348932"/>
                  </a:lnTo>
                  <a:lnTo>
                    <a:pt x="670267" y="348818"/>
                  </a:lnTo>
                  <a:lnTo>
                    <a:pt x="670852" y="348348"/>
                  </a:lnTo>
                  <a:lnTo>
                    <a:pt x="670788" y="347599"/>
                  </a:lnTo>
                  <a:lnTo>
                    <a:pt x="671182" y="348068"/>
                  </a:lnTo>
                  <a:lnTo>
                    <a:pt x="671766" y="347599"/>
                  </a:lnTo>
                  <a:lnTo>
                    <a:pt x="674497" y="345401"/>
                  </a:lnTo>
                  <a:close/>
                </a:path>
                <a:path w="867410" h="474345">
                  <a:moveTo>
                    <a:pt x="764095" y="242938"/>
                  </a:moveTo>
                  <a:lnTo>
                    <a:pt x="763879" y="242951"/>
                  </a:lnTo>
                  <a:lnTo>
                    <a:pt x="763663" y="242989"/>
                  </a:lnTo>
                  <a:lnTo>
                    <a:pt x="763447" y="243052"/>
                  </a:lnTo>
                  <a:lnTo>
                    <a:pt x="763574" y="243243"/>
                  </a:lnTo>
                  <a:lnTo>
                    <a:pt x="763778" y="243205"/>
                  </a:lnTo>
                  <a:lnTo>
                    <a:pt x="763943" y="243078"/>
                  </a:lnTo>
                  <a:lnTo>
                    <a:pt x="764095" y="242938"/>
                  </a:lnTo>
                  <a:close/>
                </a:path>
                <a:path w="867410" h="474345">
                  <a:moveTo>
                    <a:pt x="776439" y="147574"/>
                  </a:moveTo>
                  <a:lnTo>
                    <a:pt x="775843" y="146113"/>
                  </a:lnTo>
                  <a:lnTo>
                    <a:pt x="775373" y="146227"/>
                  </a:lnTo>
                  <a:lnTo>
                    <a:pt x="774446" y="146431"/>
                  </a:lnTo>
                  <a:lnTo>
                    <a:pt x="773899" y="147485"/>
                  </a:lnTo>
                  <a:lnTo>
                    <a:pt x="773582" y="148145"/>
                  </a:lnTo>
                  <a:lnTo>
                    <a:pt x="773645" y="148526"/>
                  </a:lnTo>
                  <a:lnTo>
                    <a:pt x="774052" y="148628"/>
                  </a:lnTo>
                  <a:lnTo>
                    <a:pt x="774484" y="148780"/>
                  </a:lnTo>
                  <a:lnTo>
                    <a:pt x="774750" y="148640"/>
                  </a:lnTo>
                  <a:lnTo>
                    <a:pt x="776160" y="147916"/>
                  </a:lnTo>
                  <a:lnTo>
                    <a:pt x="776439" y="147574"/>
                  </a:lnTo>
                  <a:close/>
                </a:path>
                <a:path w="867410" h="474345">
                  <a:moveTo>
                    <a:pt x="849134" y="27686"/>
                  </a:moveTo>
                  <a:lnTo>
                    <a:pt x="848487" y="27686"/>
                  </a:lnTo>
                  <a:lnTo>
                    <a:pt x="848067" y="27673"/>
                  </a:lnTo>
                  <a:lnTo>
                    <a:pt x="848245" y="27889"/>
                  </a:lnTo>
                  <a:lnTo>
                    <a:pt x="848601" y="27876"/>
                  </a:lnTo>
                  <a:lnTo>
                    <a:pt x="848868" y="27774"/>
                  </a:lnTo>
                  <a:lnTo>
                    <a:pt x="849134" y="27686"/>
                  </a:lnTo>
                  <a:close/>
                </a:path>
                <a:path w="867410" h="474345">
                  <a:moveTo>
                    <a:pt x="854075" y="25793"/>
                  </a:moveTo>
                  <a:lnTo>
                    <a:pt x="853973" y="25666"/>
                  </a:lnTo>
                  <a:lnTo>
                    <a:pt x="853884" y="25527"/>
                  </a:lnTo>
                  <a:lnTo>
                    <a:pt x="853808" y="25387"/>
                  </a:lnTo>
                  <a:lnTo>
                    <a:pt x="853846" y="25565"/>
                  </a:lnTo>
                  <a:lnTo>
                    <a:pt x="853922" y="25920"/>
                  </a:lnTo>
                  <a:lnTo>
                    <a:pt x="854075" y="25793"/>
                  </a:lnTo>
                  <a:close/>
                </a:path>
                <a:path w="867410" h="474345">
                  <a:moveTo>
                    <a:pt x="861250" y="6756"/>
                  </a:moveTo>
                  <a:lnTo>
                    <a:pt x="856183" y="6705"/>
                  </a:lnTo>
                  <a:lnTo>
                    <a:pt x="856361" y="6959"/>
                  </a:lnTo>
                  <a:lnTo>
                    <a:pt x="856907" y="6896"/>
                  </a:lnTo>
                  <a:lnTo>
                    <a:pt x="856703" y="7493"/>
                  </a:lnTo>
                  <a:lnTo>
                    <a:pt x="857237" y="8382"/>
                  </a:lnTo>
                  <a:lnTo>
                    <a:pt x="857542" y="9296"/>
                  </a:lnTo>
                  <a:lnTo>
                    <a:pt x="857719" y="10210"/>
                  </a:lnTo>
                  <a:lnTo>
                    <a:pt x="857834" y="10858"/>
                  </a:lnTo>
                  <a:lnTo>
                    <a:pt x="857986" y="11696"/>
                  </a:lnTo>
                  <a:lnTo>
                    <a:pt x="857846" y="14579"/>
                  </a:lnTo>
                  <a:lnTo>
                    <a:pt x="859332" y="11264"/>
                  </a:lnTo>
                  <a:lnTo>
                    <a:pt x="859218" y="10972"/>
                  </a:lnTo>
                  <a:lnTo>
                    <a:pt x="859307" y="10553"/>
                  </a:lnTo>
                  <a:lnTo>
                    <a:pt x="861174" y="6896"/>
                  </a:lnTo>
                  <a:lnTo>
                    <a:pt x="861250" y="6756"/>
                  </a:lnTo>
                  <a:close/>
                </a:path>
                <a:path w="867410" h="474345">
                  <a:moveTo>
                    <a:pt x="867016" y="3683"/>
                  </a:moveTo>
                  <a:lnTo>
                    <a:pt x="866533" y="3111"/>
                  </a:lnTo>
                  <a:lnTo>
                    <a:pt x="865568" y="1968"/>
                  </a:lnTo>
                  <a:lnTo>
                    <a:pt x="864590" y="876"/>
                  </a:lnTo>
                  <a:lnTo>
                    <a:pt x="863511" y="0"/>
                  </a:lnTo>
                  <a:lnTo>
                    <a:pt x="863193" y="736"/>
                  </a:lnTo>
                  <a:lnTo>
                    <a:pt x="862774" y="1803"/>
                  </a:lnTo>
                  <a:lnTo>
                    <a:pt x="862444" y="2463"/>
                  </a:lnTo>
                  <a:lnTo>
                    <a:pt x="861999" y="2997"/>
                  </a:lnTo>
                  <a:lnTo>
                    <a:pt x="865987" y="5422"/>
                  </a:lnTo>
                  <a:lnTo>
                    <a:pt x="866686" y="4965"/>
                  </a:lnTo>
                  <a:lnTo>
                    <a:pt x="867016" y="3683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8" name="object 168" descr=""/>
            <p:cNvSpPr/>
            <p:nvPr/>
          </p:nvSpPr>
          <p:spPr>
            <a:xfrm>
              <a:off x="4433366" y="5478876"/>
              <a:ext cx="822960" cy="628015"/>
            </a:xfrm>
            <a:custGeom>
              <a:avLst/>
              <a:gdLst/>
              <a:ahLst/>
              <a:cxnLst/>
              <a:rect l="l" t="t" r="r" b="b"/>
              <a:pathLst>
                <a:path w="822960" h="628014">
                  <a:moveTo>
                    <a:pt x="2590" y="532511"/>
                  </a:moveTo>
                  <a:lnTo>
                    <a:pt x="2413" y="532460"/>
                  </a:lnTo>
                  <a:lnTo>
                    <a:pt x="0" y="533781"/>
                  </a:lnTo>
                  <a:lnTo>
                    <a:pt x="139" y="533920"/>
                  </a:lnTo>
                  <a:lnTo>
                    <a:pt x="406" y="534225"/>
                  </a:lnTo>
                  <a:lnTo>
                    <a:pt x="1181" y="533615"/>
                  </a:lnTo>
                  <a:lnTo>
                    <a:pt x="1917" y="533095"/>
                  </a:lnTo>
                  <a:lnTo>
                    <a:pt x="2590" y="532511"/>
                  </a:lnTo>
                  <a:close/>
                </a:path>
                <a:path w="822960" h="628014">
                  <a:moveTo>
                    <a:pt x="44983" y="619887"/>
                  </a:moveTo>
                  <a:lnTo>
                    <a:pt x="44615" y="618299"/>
                  </a:lnTo>
                  <a:lnTo>
                    <a:pt x="43840" y="616864"/>
                  </a:lnTo>
                  <a:lnTo>
                    <a:pt x="41414" y="618197"/>
                  </a:lnTo>
                  <a:lnTo>
                    <a:pt x="41236" y="618210"/>
                  </a:lnTo>
                  <a:lnTo>
                    <a:pt x="41249" y="623087"/>
                  </a:lnTo>
                  <a:lnTo>
                    <a:pt x="40716" y="625462"/>
                  </a:lnTo>
                  <a:lnTo>
                    <a:pt x="39268" y="627837"/>
                  </a:lnTo>
                  <a:lnTo>
                    <a:pt x="39928" y="627710"/>
                  </a:lnTo>
                  <a:lnTo>
                    <a:pt x="40525" y="627341"/>
                  </a:lnTo>
                  <a:lnTo>
                    <a:pt x="42608" y="625436"/>
                  </a:lnTo>
                  <a:lnTo>
                    <a:pt x="43053" y="623087"/>
                  </a:lnTo>
                  <a:lnTo>
                    <a:pt x="44983" y="619887"/>
                  </a:lnTo>
                  <a:close/>
                </a:path>
                <a:path w="822960" h="628014">
                  <a:moveTo>
                    <a:pt x="61163" y="602526"/>
                  </a:moveTo>
                  <a:lnTo>
                    <a:pt x="61061" y="602297"/>
                  </a:lnTo>
                  <a:lnTo>
                    <a:pt x="61036" y="602119"/>
                  </a:lnTo>
                  <a:lnTo>
                    <a:pt x="60591" y="602437"/>
                  </a:lnTo>
                  <a:lnTo>
                    <a:pt x="60363" y="602589"/>
                  </a:lnTo>
                  <a:lnTo>
                    <a:pt x="60388" y="602754"/>
                  </a:lnTo>
                  <a:lnTo>
                    <a:pt x="60413" y="602919"/>
                  </a:lnTo>
                  <a:lnTo>
                    <a:pt x="60439" y="603084"/>
                  </a:lnTo>
                  <a:lnTo>
                    <a:pt x="60655" y="602919"/>
                  </a:lnTo>
                  <a:lnTo>
                    <a:pt x="60921" y="602792"/>
                  </a:lnTo>
                  <a:lnTo>
                    <a:pt x="61087" y="602615"/>
                  </a:lnTo>
                  <a:close/>
                </a:path>
                <a:path w="822960" h="628014">
                  <a:moveTo>
                    <a:pt x="63576" y="593128"/>
                  </a:moveTo>
                  <a:lnTo>
                    <a:pt x="63144" y="593001"/>
                  </a:lnTo>
                  <a:lnTo>
                    <a:pt x="62585" y="592823"/>
                  </a:lnTo>
                  <a:lnTo>
                    <a:pt x="62585" y="593166"/>
                  </a:lnTo>
                  <a:lnTo>
                    <a:pt x="62534" y="593509"/>
                  </a:lnTo>
                  <a:lnTo>
                    <a:pt x="62623" y="593839"/>
                  </a:lnTo>
                  <a:lnTo>
                    <a:pt x="62687" y="594067"/>
                  </a:lnTo>
                  <a:lnTo>
                    <a:pt x="62928" y="594271"/>
                  </a:lnTo>
                  <a:lnTo>
                    <a:pt x="63093" y="594487"/>
                  </a:lnTo>
                  <a:lnTo>
                    <a:pt x="63576" y="593128"/>
                  </a:lnTo>
                  <a:close/>
                </a:path>
                <a:path w="822960" h="628014">
                  <a:moveTo>
                    <a:pt x="63931" y="607631"/>
                  </a:moveTo>
                  <a:close/>
                </a:path>
                <a:path w="822960" h="628014">
                  <a:moveTo>
                    <a:pt x="67322" y="596290"/>
                  </a:moveTo>
                  <a:lnTo>
                    <a:pt x="66954" y="595769"/>
                  </a:lnTo>
                  <a:lnTo>
                    <a:pt x="66738" y="595757"/>
                  </a:lnTo>
                  <a:lnTo>
                    <a:pt x="66294" y="595731"/>
                  </a:lnTo>
                  <a:lnTo>
                    <a:pt x="65849" y="595972"/>
                  </a:lnTo>
                  <a:lnTo>
                    <a:pt x="64884" y="596265"/>
                  </a:lnTo>
                  <a:lnTo>
                    <a:pt x="65760" y="596785"/>
                  </a:lnTo>
                  <a:lnTo>
                    <a:pt x="66154" y="597141"/>
                  </a:lnTo>
                  <a:lnTo>
                    <a:pt x="66598" y="597230"/>
                  </a:lnTo>
                  <a:lnTo>
                    <a:pt x="66789" y="597268"/>
                  </a:lnTo>
                  <a:lnTo>
                    <a:pt x="67259" y="596811"/>
                  </a:lnTo>
                  <a:lnTo>
                    <a:pt x="67297" y="596557"/>
                  </a:lnTo>
                  <a:lnTo>
                    <a:pt x="67322" y="596290"/>
                  </a:lnTo>
                  <a:close/>
                </a:path>
                <a:path w="822960" h="628014">
                  <a:moveTo>
                    <a:pt x="67729" y="623150"/>
                  </a:moveTo>
                  <a:lnTo>
                    <a:pt x="67360" y="623062"/>
                  </a:lnTo>
                  <a:lnTo>
                    <a:pt x="66979" y="623036"/>
                  </a:lnTo>
                  <a:lnTo>
                    <a:pt x="66573" y="623062"/>
                  </a:lnTo>
                  <a:lnTo>
                    <a:pt x="66929" y="623150"/>
                  </a:lnTo>
                  <a:lnTo>
                    <a:pt x="67322" y="623328"/>
                  </a:lnTo>
                  <a:lnTo>
                    <a:pt x="67652" y="623189"/>
                  </a:lnTo>
                  <a:close/>
                </a:path>
                <a:path w="822960" h="628014">
                  <a:moveTo>
                    <a:pt x="74460" y="593940"/>
                  </a:moveTo>
                  <a:lnTo>
                    <a:pt x="74333" y="593661"/>
                  </a:lnTo>
                  <a:lnTo>
                    <a:pt x="74206" y="593369"/>
                  </a:lnTo>
                  <a:lnTo>
                    <a:pt x="74066" y="593077"/>
                  </a:lnTo>
                  <a:lnTo>
                    <a:pt x="73837" y="593166"/>
                  </a:lnTo>
                  <a:lnTo>
                    <a:pt x="73850" y="593509"/>
                  </a:lnTo>
                  <a:lnTo>
                    <a:pt x="73964" y="593801"/>
                  </a:lnTo>
                  <a:lnTo>
                    <a:pt x="74104" y="594067"/>
                  </a:lnTo>
                  <a:lnTo>
                    <a:pt x="74333" y="593991"/>
                  </a:lnTo>
                  <a:lnTo>
                    <a:pt x="74460" y="593940"/>
                  </a:lnTo>
                  <a:close/>
                </a:path>
                <a:path w="822960" h="628014">
                  <a:moveTo>
                    <a:pt x="91198" y="602818"/>
                  </a:moveTo>
                  <a:lnTo>
                    <a:pt x="90449" y="602615"/>
                  </a:lnTo>
                  <a:lnTo>
                    <a:pt x="89687" y="602424"/>
                  </a:lnTo>
                  <a:lnTo>
                    <a:pt x="88938" y="602208"/>
                  </a:lnTo>
                  <a:lnTo>
                    <a:pt x="88823" y="602437"/>
                  </a:lnTo>
                  <a:lnTo>
                    <a:pt x="88582" y="602881"/>
                  </a:lnTo>
                  <a:lnTo>
                    <a:pt x="89204" y="603402"/>
                  </a:lnTo>
                  <a:lnTo>
                    <a:pt x="89814" y="603935"/>
                  </a:lnTo>
                  <a:lnTo>
                    <a:pt x="90436" y="604456"/>
                  </a:lnTo>
                  <a:lnTo>
                    <a:pt x="90855" y="604037"/>
                  </a:lnTo>
                  <a:lnTo>
                    <a:pt x="91186" y="603554"/>
                  </a:lnTo>
                  <a:lnTo>
                    <a:pt x="91198" y="602818"/>
                  </a:lnTo>
                  <a:close/>
                </a:path>
                <a:path w="822960" h="628014">
                  <a:moveTo>
                    <a:pt x="95923" y="598843"/>
                  </a:moveTo>
                  <a:lnTo>
                    <a:pt x="95783" y="598792"/>
                  </a:lnTo>
                  <a:lnTo>
                    <a:pt x="95643" y="598754"/>
                  </a:lnTo>
                  <a:lnTo>
                    <a:pt x="95504" y="598690"/>
                  </a:lnTo>
                  <a:lnTo>
                    <a:pt x="95643" y="598855"/>
                  </a:lnTo>
                  <a:lnTo>
                    <a:pt x="95770" y="598932"/>
                  </a:lnTo>
                  <a:lnTo>
                    <a:pt x="95910" y="599008"/>
                  </a:lnTo>
                  <a:lnTo>
                    <a:pt x="95923" y="598843"/>
                  </a:lnTo>
                  <a:close/>
                </a:path>
                <a:path w="822960" h="628014">
                  <a:moveTo>
                    <a:pt x="105117" y="573849"/>
                  </a:moveTo>
                  <a:lnTo>
                    <a:pt x="92608" y="573849"/>
                  </a:lnTo>
                  <a:lnTo>
                    <a:pt x="89293" y="573849"/>
                  </a:lnTo>
                  <a:lnTo>
                    <a:pt x="90017" y="575119"/>
                  </a:lnTo>
                  <a:lnTo>
                    <a:pt x="90220" y="575119"/>
                  </a:lnTo>
                  <a:lnTo>
                    <a:pt x="90271" y="576389"/>
                  </a:lnTo>
                  <a:lnTo>
                    <a:pt x="90525" y="577659"/>
                  </a:lnTo>
                  <a:lnTo>
                    <a:pt x="91147" y="578929"/>
                  </a:lnTo>
                  <a:lnTo>
                    <a:pt x="92265" y="580199"/>
                  </a:lnTo>
                  <a:lnTo>
                    <a:pt x="91478" y="581469"/>
                  </a:lnTo>
                  <a:lnTo>
                    <a:pt x="91224" y="582739"/>
                  </a:lnTo>
                  <a:lnTo>
                    <a:pt x="89573" y="582739"/>
                  </a:lnTo>
                  <a:lnTo>
                    <a:pt x="88798" y="581469"/>
                  </a:lnTo>
                  <a:lnTo>
                    <a:pt x="87731" y="581469"/>
                  </a:lnTo>
                  <a:lnTo>
                    <a:pt x="87045" y="582739"/>
                  </a:lnTo>
                  <a:lnTo>
                    <a:pt x="87160" y="585279"/>
                  </a:lnTo>
                  <a:lnTo>
                    <a:pt x="86702" y="587819"/>
                  </a:lnTo>
                  <a:lnTo>
                    <a:pt x="85559" y="589089"/>
                  </a:lnTo>
                  <a:lnTo>
                    <a:pt x="85445" y="590359"/>
                  </a:lnTo>
                  <a:lnTo>
                    <a:pt x="84874" y="590359"/>
                  </a:lnTo>
                  <a:lnTo>
                    <a:pt x="84759" y="591629"/>
                  </a:lnTo>
                  <a:lnTo>
                    <a:pt x="84010" y="594169"/>
                  </a:lnTo>
                  <a:lnTo>
                    <a:pt x="84963" y="595439"/>
                  </a:lnTo>
                  <a:lnTo>
                    <a:pt x="88163" y="595439"/>
                  </a:lnTo>
                  <a:lnTo>
                    <a:pt x="98132" y="582739"/>
                  </a:lnTo>
                  <a:lnTo>
                    <a:pt x="105117" y="573849"/>
                  </a:lnTo>
                  <a:close/>
                </a:path>
                <a:path w="822960" h="628014">
                  <a:moveTo>
                    <a:pt x="153809" y="511568"/>
                  </a:moveTo>
                  <a:close/>
                </a:path>
                <a:path w="822960" h="628014">
                  <a:moveTo>
                    <a:pt x="170967" y="476059"/>
                  </a:moveTo>
                  <a:lnTo>
                    <a:pt x="170789" y="475729"/>
                  </a:lnTo>
                  <a:lnTo>
                    <a:pt x="170764" y="476453"/>
                  </a:lnTo>
                  <a:lnTo>
                    <a:pt x="170967" y="476059"/>
                  </a:lnTo>
                  <a:close/>
                </a:path>
                <a:path w="822960" h="628014">
                  <a:moveTo>
                    <a:pt x="176568" y="521500"/>
                  </a:moveTo>
                  <a:lnTo>
                    <a:pt x="174294" y="521728"/>
                  </a:lnTo>
                  <a:lnTo>
                    <a:pt x="169926" y="522274"/>
                  </a:lnTo>
                  <a:lnTo>
                    <a:pt x="167957" y="521004"/>
                  </a:lnTo>
                  <a:lnTo>
                    <a:pt x="166992" y="518033"/>
                  </a:lnTo>
                  <a:lnTo>
                    <a:pt x="169595" y="516928"/>
                  </a:lnTo>
                  <a:lnTo>
                    <a:pt x="172275" y="516128"/>
                  </a:lnTo>
                  <a:lnTo>
                    <a:pt x="175018" y="515429"/>
                  </a:lnTo>
                  <a:lnTo>
                    <a:pt x="171996" y="514832"/>
                  </a:lnTo>
                  <a:lnTo>
                    <a:pt x="165608" y="517474"/>
                  </a:lnTo>
                  <a:lnTo>
                    <a:pt x="164858" y="518210"/>
                  </a:lnTo>
                  <a:lnTo>
                    <a:pt x="164363" y="519087"/>
                  </a:lnTo>
                  <a:lnTo>
                    <a:pt x="165112" y="518490"/>
                  </a:lnTo>
                  <a:lnTo>
                    <a:pt x="165658" y="518680"/>
                  </a:lnTo>
                  <a:lnTo>
                    <a:pt x="166192" y="518858"/>
                  </a:lnTo>
                  <a:lnTo>
                    <a:pt x="166738" y="518998"/>
                  </a:lnTo>
                  <a:lnTo>
                    <a:pt x="167005" y="520446"/>
                  </a:lnTo>
                  <a:lnTo>
                    <a:pt x="167220" y="521804"/>
                  </a:lnTo>
                  <a:lnTo>
                    <a:pt x="167132" y="523100"/>
                  </a:lnTo>
                  <a:lnTo>
                    <a:pt x="167665" y="523506"/>
                  </a:lnTo>
                  <a:lnTo>
                    <a:pt x="168325" y="523824"/>
                  </a:lnTo>
                  <a:lnTo>
                    <a:pt x="168884" y="523900"/>
                  </a:lnTo>
                  <a:lnTo>
                    <a:pt x="171094" y="524256"/>
                  </a:lnTo>
                  <a:lnTo>
                    <a:pt x="173291" y="524319"/>
                  </a:lnTo>
                  <a:lnTo>
                    <a:pt x="175539" y="524192"/>
                  </a:lnTo>
                  <a:lnTo>
                    <a:pt x="175933" y="523328"/>
                  </a:lnTo>
                  <a:lnTo>
                    <a:pt x="176276" y="522439"/>
                  </a:lnTo>
                  <a:lnTo>
                    <a:pt x="176568" y="521500"/>
                  </a:lnTo>
                  <a:close/>
                </a:path>
                <a:path w="822960" h="628014">
                  <a:moveTo>
                    <a:pt x="185559" y="522071"/>
                  </a:moveTo>
                  <a:lnTo>
                    <a:pt x="184238" y="521436"/>
                  </a:lnTo>
                  <a:lnTo>
                    <a:pt x="183667" y="521004"/>
                  </a:lnTo>
                  <a:lnTo>
                    <a:pt x="183134" y="521042"/>
                  </a:lnTo>
                  <a:lnTo>
                    <a:pt x="180263" y="521208"/>
                  </a:lnTo>
                  <a:lnTo>
                    <a:pt x="178828" y="521309"/>
                  </a:lnTo>
                  <a:lnTo>
                    <a:pt x="181114" y="521601"/>
                  </a:lnTo>
                  <a:lnTo>
                    <a:pt x="183362" y="521652"/>
                  </a:lnTo>
                  <a:lnTo>
                    <a:pt x="185559" y="522071"/>
                  </a:lnTo>
                  <a:close/>
                </a:path>
                <a:path w="822960" h="628014">
                  <a:moveTo>
                    <a:pt x="185762" y="494817"/>
                  </a:moveTo>
                  <a:lnTo>
                    <a:pt x="185305" y="494665"/>
                  </a:lnTo>
                  <a:lnTo>
                    <a:pt x="183642" y="498398"/>
                  </a:lnTo>
                  <a:lnTo>
                    <a:pt x="182486" y="498919"/>
                  </a:lnTo>
                  <a:lnTo>
                    <a:pt x="181203" y="499491"/>
                  </a:lnTo>
                  <a:lnTo>
                    <a:pt x="180555" y="499795"/>
                  </a:lnTo>
                  <a:lnTo>
                    <a:pt x="180670" y="500126"/>
                  </a:lnTo>
                  <a:lnTo>
                    <a:pt x="180759" y="500494"/>
                  </a:lnTo>
                  <a:lnTo>
                    <a:pt x="180809" y="501015"/>
                  </a:lnTo>
                  <a:lnTo>
                    <a:pt x="180822" y="501256"/>
                  </a:lnTo>
                  <a:lnTo>
                    <a:pt x="185000" y="501853"/>
                  </a:lnTo>
                  <a:lnTo>
                    <a:pt x="185762" y="494817"/>
                  </a:lnTo>
                  <a:close/>
                </a:path>
                <a:path w="822960" h="628014">
                  <a:moveTo>
                    <a:pt x="188366" y="515429"/>
                  </a:moveTo>
                  <a:lnTo>
                    <a:pt x="188175" y="514159"/>
                  </a:lnTo>
                  <a:lnTo>
                    <a:pt x="188036" y="512889"/>
                  </a:lnTo>
                  <a:lnTo>
                    <a:pt x="187883" y="511619"/>
                  </a:lnTo>
                  <a:lnTo>
                    <a:pt x="187579" y="509079"/>
                  </a:lnTo>
                  <a:lnTo>
                    <a:pt x="182257" y="509079"/>
                  </a:lnTo>
                  <a:lnTo>
                    <a:pt x="181229" y="507809"/>
                  </a:lnTo>
                  <a:lnTo>
                    <a:pt x="181533" y="511619"/>
                  </a:lnTo>
                  <a:lnTo>
                    <a:pt x="176250" y="510349"/>
                  </a:lnTo>
                  <a:lnTo>
                    <a:pt x="176822" y="512889"/>
                  </a:lnTo>
                  <a:lnTo>
                    <a:pt x="172275" y="511619"/>
                  </a:lnTo>
                  <a:lnTo>
                    <a:pt x="172732" y="510349"/>
                  </a:lnTo>
                  <a:lnTo>
                    <a:pt x="174586" y="509079"/>
                  </a:lnTo>
                  <a:lnTo>
                    <a:pt x="168351" y="509079"/>
                  </a:lnTo>
                  <a:lnTo>
                    <a:pt x="167030" y="507809"/>
                  </a:lnTo>
                  <a:lnTo>
                    <a:pt x="165176" y="506539"/>
                  </a:lnTo>
                  <a:lnTo>
                    <a:pt x="163804" y="506539"/>
                  </a:lnTo>
                  <a:lnTo>
                    <a:pt x="163715" y="505269"/>
                  </a:lnTo>
                  <a:lnTo>
                    <a:pt x="162585" y="505269"/>
                  </a:lnTo>
                  <a:lnTo>
                    <a:pt x="161531" y="503999"/>
                  </a:lnTo>
                  <a:lnTo>
                    <a:pt x="155778" y="503999"/>
                  </a:lnTo>
                  <a:lnTo>
                    <a:pt x="153466" y="503999"/>
                  </a:lnTo>
                  <a:lnTo>
                    <a:pt x="151942" y="503999"/>
                  </a:lnTo>
                  <a:lnTo>
                    <a:pt x="155333" y="505269"/>
                  </a:lnTo>
                  <a:lnTo>
                    <a:pt x="154914" y="506539"/>
                  </a:lnTo>
                  <a:lnTo>
                    <a:pt x="154203" y="509079"/>
                  </a:lnTo>
                  <a:lnTo>
                    <a:pt x="154076" y="509079"/>
                  </a:lnTo>
                  <a:lnTo>
                    <a:pt x="153974" y="510349"/>
                  </a:lnTo>
                  <a:lnTo>
                    <a:pt x="153809" y="511568"/>
                  </a:lnTo>
                  <a:lnTo>
                    <a:pt x="154952" y="510349"/>
                  </a:lnTo>
                  <a:lnTo>
                    <a:pt x="157556" y="510349"/>
                  </a:lnTo>
                  <a:lnTo>
                    <a:pt x="159702" y="511619"/>
                  </a:lnTo>
                  <a:lnTo>
                    <a:pt x="163423" y="511619"/>
                  </a:lnTo>
                  <a:lnTo>
                    <a:pt x="164299" y="512889"/>
                  </a:lnTo>
                  <a:lnTo>
                    <a:pt x="164592" y="514159"/>
                  </a:lnTo>
                  <a:lnTo>
                    <a:pt x="165265" y="512889"/>
                  </a:lnTo>
                  <a:lnTo>
                    <a:pt x="165481" y="511619"/>
                  </a:lnTo>
                  <a:lnTo>
                    <a:pt x="165074" y="510349"/>
                  </a:lnTo>
                  <a:lnTo>
                    <a:pt x="169405" y="511619"/>
                  </a:lnTo>
                  <a:lnTo>
                    <a:pt x="178117" y="515429"/>
                  </a:lnTo>
                  <a:lnTo>
                    <a:pt x="181508" y="514159"/>
                  </a:lnTo>
                  <a:lnTo>
                    <a:pt x="182676" y="514159"/>
                  </a:lnTo>
                  <a:lnTo>
                    <a:pt x="184289" y="515429"/>
                  </a:lnTo>
                  <a:lnTo>
                    <a:pt x="185674" y="517969"/>
                  </a:lnTo>
                  <a:lnTo>
                    <a:pt x="188366" y="515429"/>
                  </a:lnTo>
                  <a:close/>
                </a:path>
                <a:path w="822960" h="628014">
                  <a:moveTo>
                    <a:pt x="191541" y="462089"/>
                  </a:moveTo>
                  <a:lnTo>
                    <a:pt x="191198" y="460819"/>
                  </a:lnTo>
                  <a:lnTo>
                    <a:pt x="190754" y="459549"/>
                  </a:lnTo>
                  <a:lnTo>
                    <a:pt x="190334" y="462089"/>
                  </a:lnTo>
                  <a:lnTo>
                    <a:pt x="191541" y="462089"/>
                  </a:lnTo>
                  <a:close/>
                </a:path>
                <a:path w="822960" h="628014">
                  <a:moveTo>
                    <a:pt x="192049" y="516864"/>
                  </a:moveTo>
                  <a:lnTo>
                    <a:pt x="191973" y="516661"/>
                  </a:lnTo>
                  <a:lnTo>
                    <a:pt x="191909" y="516458"/>
                  </a:lnTo>
                  <a:lnTo>
                    <a:pt x="191782" y="516242"/>
                  </a:lnTo>
                  <a:lnTo>
                    <a:pt x="191770" y="516115"/>
                  </a:lnTo>
                  <a:lnTo>
                    <a:pt x="191516" y="516102"/>
                  </a:lnTo>
                  <a:lnTo>
                    <a:pt x="191287" y="516191"/>
                  </a:lnTo>
                  <a:lnTo>
                    <a:pt x="191008" y="516280"/>
                  </a:lnTo>
                  <a:lnTo>
                    <a:pt x="191389" y="516534"/>
                  </a:lnTo>
                  <a:lnTo>
                    <a:pt x="191668" y="516788"/>
                  </a:lnTo>
                  <a:lnTo>
                    <a:pt x="191998" y="516890"/>
                  </a:lnTo>
                  <a:close/>
                </a:path>
                <a:path w="822960" h="628014">
                  <a:moveTo>
                    <a:pt x="208114" y="500697"/>
                  </a:moveTo>
                  <a:lnTo>
                    <a:pt x="207962" y="500316"/>
                  </a:lnTo>
                  <a:lnTo>
                    <a:pt x="207416" y="499694"/>
                  </a:lnTo>
                  <a:lnTo>
                    <a:pt x="207289" y="500126"/>
                  </a:lnTo>
                  <a:lnTo>
                    <a:pt x="207314" y="500672"/>
                  </a:lnTo>
                  <a:lnTo>
                    <a:pt x="207530" y="500849"/>
                  </a:lnTo>
                  <a:lnTo>
                    <a:pt x="207911" y="501180"/>
                  </a:lnTo>
                  <a:lnTo>
                    <a:pt x="208114" y="500697"/>
                  </a:lnTo>
                  <a:close/>
                </a:path>
                <a:path w="822960" h="628014">
                  <a:moveTo>
                    <a:pt x="220599" y="426529"/>
                  </a:moveTo>
                  <a:lnTo>
                    <a:pt x="216712" y="430339"/>
                  </a:lnTo>
                  <a:lnTo>
                    <a:pt x="216179" y="430339"/>
                  </a:lnTo>
                  <a:lnTo>
                    <a:pt x="215633" y="430758"/>
                  </a:lnTo>
                  <a:lnTo>
                    <a:pt x="215633" y="434149"/>
                  </a:lnTo>
                  <a:lnTo>
                    <a:pt x="214566" y="434149"/>
                  </a:lnTo>
                  <a:lnTo>
                    <a:pt x="215480" y="432879"/>
                  </a:lnTo>
                  <a:lnTo>
                    <a:pt x="215633" y="434149"/>
                  </a:lnTo>
                  <a:lnTo>
                    <a:pt x="215633" y="430758"/>
                  </a:lnTo>
                  <a:lnTo>
                    <a:pt x="214477" y="431609"/>
                  </a:lnTo>
                  <a:lnTo>
                    <a:pt x="214960" y="431609"/>
                  </a:lnTo>
                  <a:lnTo>
                    <a:pt x="213182" y="434149"/>
                  </a:lnTo>
                  <a:lnTo>
                    <a:pt x="212979" y="434149"/>
                  </a:lnTo>
                  <a:lnTo>
                    <a:pt x="212610" y="432879"/>
                  </a:lnTo>
                  <a:lnTo>
                    <a:pt x="208940" y="436689"/>
                  </a:lnTo>
                  <a:lnTo>
                    <a:pt x="209486" y="437959"/>
                  </a:lnTo>
                  <a:lnTo>
                    <a:pt x="201637" y="445579"/>
                  </a:lnTo>
                  <a:lnTo>
                    <a:pt x="194437" y="449389"/>
                  </a:lnTo>
                  <a:lnTo>
                    <a:pt x="195199" y="450659"/>
                  </a:lnTo>
                  <a:lnTo>
                    <a:pt x="191909" y="453199"/>
                  </a:lnTo>
                  <a:lnTo>
                    <a:pt x="191046" y="453199"/>
                  </a:lnTo>
                  <a:lnTo>
                    <a:pt x="191427" y="454469"/>
                  </a:lnTo>
                  <a:lnTo>
                    <a:pt x="189293" y="455739"/>
                  </a:lnTo>
                  <a:lnTo>
                    <a:pt x="187604" y="455739"/>
                  </a:lnTo>
                  <a:lnTo>
                    <a:pt x="185953" y="454469"/>
                  </a:lnTo>
                  <a:lnTo>
                    <a:pt x="184264" y="454469"/>
                  </a:lnTo>
                  <a:lnTo>
                    <a:pt x="176898" y="458698"/>
                  </a:lnTo>
                  <a:lnTo>
                    <a:pt x="176898" y="465899"/>
                  </a:lnTo>
                  <a:lnTo>
                    <a:pt x="176276" y="467169"/>
                  </a:lnTo>
                  <a:lnTo>
                    <a:pt x="175729" y="467169"/>
                  </a:lnTo>
                  <a:lnTo>
                    <a:pt x="175006" y="467956"/>
                  </a:lnTo>
                  <a:lnTo>
                    <a:pt x="175006" y="469709"/>
                  </a:lnTo>
                  <a:lnTo>
                    <a:pt x="174345" y="470979"/>
                  </a:lnTo>
                  <a:lnTo>
                    <a:pt x="174091" y="469709"/>
                  </a:lnTo>
                  <a:lnTo>
                    <a:pt x="175006" y="469709"/>
                  </a:lnTo>
                  <a:lnTo>
                    <a:pt x="175006" y="467956"/>
                  </a:lnTo>
                  <a:lnTo>
                    <a:pt x="174561" y="468439"/>
                  </a:lnTo>
                  <a:lnTo>
                    <a:pt x="173824" y="467169"/>
                  </a:lnTo>
                  <a:lnTo>
                    <a:pt x="173240" y="467169"/>
                  </a:lnTo>
                  <a:lnTo>
                    <a:pt x="173482" y="465899"/>
                  </a:lnTo>
                  <a:lnTo>
                    <a:pt x="174028" y="465899"/>
                  </a:lnTo>
                  <a:lnTo>
                    <a:pt x="174739" y="464629"/>
                  </a:lnTo>
                  <a:lnTo>
                    <a:pt x="176479" y="464629"/>
                  </a:lnTo>
                  <a:lnTo>
                    <a:pt x="176898" y="465899"/>
                  </a:lnTo>
                  <a:lnTo>
                    <a:pt x="176898" y="458698"/>
                  </a:lnTo>
                  <a:lnTo>
                    <a:pt x="169164" y="463130"/>
                  </a:lnTo>
                  <a:lnTo>
                    <a:pt x="169164" y="465899"/>
                  </a:lnTo>
                  <a:lnTo>
                    <a:pt x="168516" y="467169"/>
                  </a:lnTo>
                  <a:lnTo>
                    <a:pt x="166712" y="467169"/>
                  </a:lnTo>
                  <a:lnTo>
                    <a:pt x="166585" y="465899"/>
                  </a:lnTo>
                  <a:lnTo>
                    <a:pt x="169164" y="465899"/>
                  </a:lnTo>
                  <a:lnTo>
                    <a:pt x="169164" y="463130"/>
                  </a:lnTo>
                  <a:lnTo>
                    <a:pt x="159512" y="468668"/>
                  </a:lnTo>
                  <a:lnTo>
                    <a:pt x="159512" y="473519"/>
                  </a:lnTo>
                  <a:lnTo>
                    <a:pt x="158788" y="474789"/>
                  </a:lnTo>
                  <a:lnTo>
                    <a:pt x="158026" y="474789"/>
                  </a:lnTo>
                  <a:lnTo>
                    <a:pt x="157276" y="473519"/>
                  </a:lnTo>
                  <a:lnTo>
                    <a:pt x="159512" y="473519"/>
                  </a:lnTo>
                  <a:lnTo>
                    <a:pt x="159512" y="468668"/>
                  </a:lnTo>
                  <a:lnTo>
                    <a:pt x="153263" y="472249"/>
                  </a:lnTo>
                  <a:lnTo>
                    <a:pt x="151282" y="472249"/>
                  </a:lnTo>
                  <a:lnTo>
                    <a:pt x="151295" y="473519"/>
                  </a:lnTo>
                  <a:lnTo>
                    <a:pt x="150469" y="474789"/>
                  </a:lnTo>
                  <a:lnTo>
                    <a:pt x="148564" y="474789"/>
                  </a:lnTo>
                  <a:lnTo>
                    <a:pt x="148564" y="487489"/>
                  </a:lnTo>
                  <a:lnTo>
                    <a:pt x="147726" y="487489"/>
                  </a:lnTo>
                  <a:lnTo>
                    <a:pt x="147955" y="486219"/>
                  </a:lnTo>
                  <a:lnTo>
                    <a:pt x="148297" y="486219"/>
                  </a:lnTo>
                  <a:lnTo>
                    <a:pt x="148564" y="487489"/>
                  </a:lnTo>
                  <a:lnTo>
                    <a:pt x="148564" y="474789"/>
                  </a:lnTo>
                  <a:lnTo>
                    <a:pt x="148120" y="474789"/>
                  </a:lnTo>
                  <a:lnTo>
                    <a:pt x="147535" y="476059"/>
                  </a:lnTo>
                  <a:lnTo>
                    <a:pt x="147256" y="476059"/>
                  </a:lnTo>
                  <a:lnTo>
                    <a:pt x="136512" y="482409"/>
                  </a:lnTo>
                  <a:lnTo>
                    <a:pt x="135813" y="482409"/>
                  </a:lnTo>
                  <a:lnTo>
                    <a:pt x="135293" y="482815"/>
                  </a:lnTo>
                  <a:lnTo>
                    <a:pt x="135293" y="484949"/>
                  </a:lnTo>
                  <a:lnTo>
                    <a:pt x="134861" y="484949"/>
                  </a:lnTo>
                  <a:lnTo>
                    <a:pt x="134861" y="483679"/>
                  </a:lnTo>
                  <a:lnTo>
                    <a:pt x="135280" y="483679"/>
                  </a:lnTo>
                  <a:lnTo>
                    <a:pt x="135293" y="484949"/>
                  </a:lnTo>
                  <a:lnTo>
                    <a:pt x="135293" y="482815"/>
                  </a:lnTo>
                  <a:lnTo>
                    <a:pt x="130886" y="486219"/>
                  </a:lnTo>
                  <a:lnTo>
                    <a:pt x="133591" y="486219"/>
                  </a:lnTo>
                  <a:lnTo>
                    <a:pt x="137223" y="484949"/>
                  </a:lnTo>
                  <a:lnTo>
                    <a:pt x="139090" y="486219"/>
                  </a:lnTo>
                  <a:lnTo>
                    <a:pt x="142824" y="487489"/>
                  </a:lnTo>
                  <a:lnTo>
                    <a:pt x="143497" y="488759"/>
                  </a:lnTo>
                  <a:lnTo>
                    <a:pt x="141884" y="491299"/>
                  </a:lnTo>
                  <a:lnTo>
                    <a:pt x="140677" y="492569"/>
                  </a:lnTo>
                  <a:lnTo>
                    <a:pt x="139217" y="495109"/>
                  </a:lnTo>
                  <a:lnTo>
                    <a:pt x="137960" y="496379"/>
                  </a:lnTo>
                  <a:lnTo>
                    <a:pt x="133070" y="498919"/>
                  </a:lnTo>
                  <a:lnTo>
                    <a:pt x="133527" y="500189"/>
                  </a:lnTo>
                  <a:lnTo>
                    <a:pt x="133883" y="501459"/>
                  </a:lnTo>
                  <a:lnTo>
                    <a:pt x="134442" y="502729"/>
                  </a:lnTo>
                  <a:lnTo>
                    <a:pt x="131813" y="502729"/>
                  </a:lnTo>
                  <a:lnTo>
                    <a:pt x="129832" y="501815"/>
                  </a:lnTo>
                  <a:lnTo>
                    <a:pt x="129832" y="506539"/>
                  </a:lnTo>
                  <a:lnTo>
                    <a:pt x="129730" y="507809"/>
                  </a:lnTo>
                  <a:lnTo>
                    <a:pt x="128244" y="507809"/>
                  </a:lnTo>
                  <a:lnTo>
                    <a:pt x="127812" y="506539"/>
                  </a:lnTo>
                  <a:lnTo>
                    <a:pt x="129832" y="506539"/>
                  </a:lnTo>
                  <a:lnTo>
                    <a:pt x="129832" y="501815"/>
                  </a:lnTo>
                  <a:lnTo>
                    <a:pt x="129070" y="501459"/>
                  </a:lnTo>
                  <a:lnTo>
                    <a:pt x="127787" y="501459"/>
                  </a:lnTo>
                  <a:lnTo>
                    <a:pt x="127355" y="501967"/>
                  </a:lnTo>
                  <a:lnTo>
                    <a:pt x="127355" y="503999"/>
                  </a:lnTo>
                  <a:lnTo>
                    <a:pt x="126466" y="505269"/>
                  </a:lnTo>
                  <a:lnTo>
                    <a:pt x="126339" y="505269"/>
                  </a:lnTo>
                  <a:lnTo>
                    <a:pt x="127342" y="503999"/>
                  </a:lnTo>
                  <a:lnTo>
                    <a:pt x="127355" y="501967"/>
                  </a:lnTo>
                  <a:lnTo>
                    <a:pt x="126707" y="502729"/>
                  </a:lnTo>
                  <a:lnTo>
                    <a:pt x="127114" y="503999"/>
                  </a:lnTo>
                  <a:lnTo>
                    <a:pt x="123494" y="503999"/>
                  </a:lnTo>
                  <a:lnTo>
                    <a:pt x="122796" y="505269"/>
                  </a:lnTo>
                  <a:lnTo>
                    <a:pt x="121881" y="506539"/>
                  </a:lnTo>
                  <a:lnTo>
                    <a:pt x="115531" y="501459"/>
                  </a:lnTo>
                  <a:lnTo>
                    <a:pt x="116001" y="502729"/>
                  </a:lnTo>
                  <a:lnTo>
                    <a:pt x="116078" y="503999"/>
                  </a:lnTo>
                  <a:lnTo>
                    <a:pt x="117005" y="505269"/>
                  </a:lnTo>
                  <a:lnTo>
                    <a:pt x="117868" y="506539"/>
                  </a:lnTo>
                  <a:lnTo>
                    <a:pt x="119164" y="509079"/>
                  </a:lnTo>
                  <a:lnTo>
                    <a:pt x="118706" y="510349"/>
                  </a:lnTo>
                  <a:lnTo>
                    <a:pt x="117373" y="510349"/>
                  </a:lnTo>
                  <a:lnTo>
                    <a:pt x="114935" y="509079"/>
                  </a:lnTo>
                  <a:lnTo>
                    <a:pt x="110642" y="509079"/>
                  </a:lnTo>
                  <a:lnTo>
                    <a:pt x="110451" y="507809"/>
                  </a:lnTo>
                  <a:lnTo>
                    <a:pt x="109778" y="503999"/>
                  </a:lnTo>
                  <a:lnTo>
                    <a:pt x="109423" y="502729"/>
                  </a:lnTo>
                  <a:lnTo>
                    <a:pt x="101765" y="502729"/>
                  </a:lnTo>
                  <a:lnTo>
                    <a:pt x="100469" y="503999"/>
                  </a:lnTo>
                  <a:lnTo>
                    <a:pt x="100291" y="502729"/>
                  </a:lnTo>
                  <a:lnTo>
                    <a:pt x="96012" y="506539"/>
                  </a:lnTo>
                  <a:lnTo>
                    <a:pt x="92087" y="507809"/>
                  </a:lnTo>
                  <a:lnTo>
                    <a:pt x="93713" y="509079"/>
                  </a:lnTo>
                  <a:lnTo>
                    <a:pt x="91617" y="511619"/>
                  </a:lnTo>
                  <a:lnTo>
                    <a:pt x="92049" y="511619"/>
                  </a:lnTo>
                  <a:lnTo>
                    <a:pt x="94691" y="512889"/>
                  </a:lnTo>
                  <a:lnTo>
                    <a:pt x="97142" y="514159"/>
                  </a:lnTo>
                  <a:lnTo>
                    <a:pt x="100342" y="511619"/>
                  </a:lnTo>
                  <a:lnTo>
                    <a:pt x="101917" y="511619"/>
                  </a:lnTo>
                  <a:lnTo>
                    <a:pt x="104673" y="512889"/>
                  </a:lnTo>
                  <a:lnTo>
                    <a:pt x="102603" y="515429"/>
                  </a:lnTo>
                  <a:lnTo>
                    <a:pt x="103136" y="517969"/>
                  </a:lnTo>
                  <a:lnTo>
                    <a:pt x="106159" y="521779"/>
                  </a:lnTo>
                  <a:lnTo>
                    <a:pt x="104571" y="525589"/>
                  </a:lnTo>
                  <a:lnTo>
                    <a:pt x="103327" y="526859"/>
                  </a:lnTo>
                  <a:lnTo>
                    <a:pt x="99923" y="526859"/>
                  </a:lnTo>
                  <a:lnTo>
                    <a:pt x="99072" y="528129"/>
                  </a:lnTo>
                  <a:lnTo>
                    <a:pt x="97193" y="528129"/>
                  </a:lnTo>
                  <a:lnTo>
                    <a:pt x="97193" y="534479"/>
                  </a:lnTo>
                  <a:lnTo>
                    <a:pt x="96139" y="535749"/>
                  </a:lnTo>
                  <a:lnTo>
                    <a:pt x="95072" y="535749"/>
                  </a:lnTo>
                  <a:lnTo>
                    <a:pt x="95072" y="553529"/>
                  </a:lnTo>
                  <a:lnTo>
                    <a:pt x="95034" y="554799"/>
                  </a:lnTo>
                  <a:lnTo>
                    <a:pt x="94767" y="554799"/>
                  </a:lnTo>
                  <a:lnTo>
                    <a:pt x="95072" y="553529"/>
                  </a:lnTo>
                  <a:lnTo>
                    <a:pt x="95072" y="535749"/>
                  </a:lnTo>
                  <a:lnTo>
                    <a:pt x="93776" y="534479"/>
                  </a:lnTo>
                  <a:lnTo>
                    <a:pt x="97193" y="534479"/>
                  </a:lnTo>
                  <a:lnTo>
                    <a:pt x="97193" y="528129"/>
                  </a:lnTo>
                  <a:lnTo>
                    <a:pt x="96139" y="526859"/>
                  </a:lnTo>
                  <a:lnTo>
                    <a:pt x="95351" y="525589"/>
                  </a:lnTo>
                  <a:lnTo>
                    <a:pt x="93459" y="526859"/>
                  </a:lnTo>
                  <a:lnTo>
                    <a:pt x="93268" y="526859"/>
                  </a:lnTo>
                  <a:lnTo>
                    <a:pt x="80098" y="523049"/>
                  </a:lnTo>
                  <a:lnTo>
                    <a:pt x="80848" y="525589"/>
                  </a:lnTo>
                  <a:lnTo>
                    <a:pt x="84010" y="529399"/>
                  </a:lnTo>
                  <a:lnTo>
                    <a:pt x="84353" y="529399"/>
                  </a:lnTo>
                  <a:lnTo>
                    <a:pt x="91033" y="531939"/>
                  </a:lnTo>
                  <a:lnTo>
                    <a:pt x="90170" y="533209"/>
                  </a:lnTo>
                  <a:lnTo>
                    <a:pt x="89052" y="534479"/>
                  </a:lnTo>
                  <a:lnTo>
                    <a:pt x="87922" y="534949"/>
                  </a:lnTo>
                  <a:lnTo>
                    <a:pt x="87922" y="539559"/>
                  </a:lnTo>
                  <a:lnTo>
                    <a:pt x="86956" y="539559"/>
                  </a:lnTo>
                  <a:lnTo>
                    <a:pt x="87033" y="538289"/>
                  </a:lnTo>
                  <a:lnTo>
                    <a:pt x="87896" y="538289"/>
                  </a:lnTo>
                  <a:lnTo>
                    <a:pt x="87922" y="539559"/>
                  </a:lnTo>
                  <a:lnTo>
                    <a:pt x="87922" y="534949"/>
                  </a:lnTo>
                  <a:lnTo>
                    <a:pt x="85953" y="535749"/>
                  </a:lnTo>
                  <a:lnTo>
                    <a:pt x="84353" y="535749"/>
                  </a:lnTo>
                  <a:lnTo>
                    <a:pt x="82867" y="537019"/>
                  </a:lnTo>
                  <a:lnTo>
                    <a:pt x="82283" y="537019"/>
                  </a:lnTo>
                  <a:lnTo>
                    <a:pt x="81788" y="538289"/>
                  </a:lnTo>
                  <a:lnTo>
                    <a:pt x="80378" y="539559"/>
                  </a:lnTo>
                  <a:lnTo>
                    <a:pt x="79362" y="539559"/>
                  </a:lnTo>
                  <a:lnTo>
                    <a:pt x="77724" y="542099"/>
                  </a:lnTo>
                  <a:lnTo>
                    <a:pt x="76263" y="544639"/>
                  </a:lnTo>
                  <a:lnTo>
                    <a:pt x="77254" y="549719"/>
                  </a:lnTo>
                  <a:lnTo>
                    <a:pt x="77749" y="549719"/>
                  </a:lnTo>
                  <a:lnTo>
                    <a:pt x="78765" y="550989"/>
                  </a:lnTo>
                  <a:lnTo>
                    <a:pt x="78574" y="552259"/>
                  </a:lnTo>
                  <a:lnTo>
                    <a:pt x="76733" y="554799"/>
                  </a:lnTo>
                  <a:lnTo>
                    <a:pt x="77482" y="556069"/>
                  </a:lnTo>
                  <a:lnTo>
                    <a:pt x="78016" y="557339"/>
                  </a:lnTo>
                  <a:lnTo>
                    <a:pt x="80048" y="559879"/>
                  </a:lnTo>
                  <a:lnTo>
                    <a:pt x="81153" y="561149"/>
                  </a:lnTo>
                  <a:lnTo>
                    <a:pt x="80987" y="564959"/>
                  </a:lnTo>
                  <a:lnTo>
                    <a:pt x="82334" y="566229"/>
                  </a:lnTo>
                  <a:lnTo>
                    <a:pt x="84607" y="567499"/>
                  </a:lnTo>
                  <a:lnTo>
                    <a:pt x="86182" y="568769"/>
                  </a:lnTo>
                  <a:lnTo>
                    <a:pt x="87617" y="568769"/>
                  </a:lnTo>
                  <a:lnTo>
                    <a:pt x="89560" y="564959"/>
                  </a:lnTo>
                  <a:lnTo>
                    <a:pt x="93675" y="566229"/>
                  </a:lnTo>
                  <a:lnTo>
                    <a:pt x="93751" y="567499"/>
                  </a:lnTo>
                  <a:lnTo>
                    <a:pt x="95275" y="567499"/>
                  </a:lnTo>
                  <a:lnTo>
                    <a:pt x="93675" y="571309"/>
                  </a:lnTo>
                  <a:lnTo>
                    <a:pt x="107124" y="571309"/>
                  </a:lnTo>
                  <a:lnTo>
                    <a:pt x="112102" y="564959"/>
                  </a:lnTo>
                  <a:lnTo>
                    <a:pt x="115100" y="561149"/>
                  </a:lnTo>
                  <a:lnTo>
                    <a:pt x="110998" y="559879"/>
                  </a:lnTo>
                  <a:lnTo>
                    <a:pt x="111226" y="558609"/>
                  </a:lnTo>
                  <a:lnTo>
                    <a:pt x="111467" y="558609"/>
                  </a:lnTo>
                  <a:lnTo>
                    <a:pt x="116166" y="559879"/>
                  </a:lnTo>
                  <a:lnTo>
                    <a:pt x="117309" y="558609"/>
                  </a:lnTo>
                  <a:lnTo>
                    <a:pt x="119621" y="556069"/>
                  </a:lnTo>
                  <a:lnTo>
                    <a:pt x="115011" y="554799"/>
                  </a:lnTo>
                  <a:lnTo>
                    <a:pt x="110413" y="553529"/>
                  </a:lnTo>
                  <a:lnTo>
                    <a:pt x="108927" y="552259"/>
                  </a:lnTo>
                  <a:lnTo>
                    <a:pt x="108534" y="552259"/>
                  </a:lnTo>
                  <a:lnTo>
                    <a:pt x="108343" y="550989"/>
                  </a:lnTo>
                  <a:lnTo>
                    <a:pt x="108127" y="547179"/>
                  </a:lnTo>
                  <a:lnTo>
                    <a:pt x="107645" y="543369"/>
                  </a:lnTo>
                  <a:lnTo>
                    <a:pt x="107353" y="539559"/>
                  </a:lnTo>
                  <a:lnTo>
                    <a:pt x="115747" y="542099"/>
                  </a:lnTo>
                  <a:lnTo>
                    <a:pt x="131343" y="548449"/>
                  </a:lnTo>
                  <a:lnTo>
                    <a:pt x="132626" y="544639"/>
                  </a:lnTo>
                  <a:lnTo>
                    <a:pt x="136321" y="544639"/>
                  </a:lnTo>
                  <a:lnTo>
                    <a:pt x="137718" y="547179"/>
                  </a:lnTo>
                  <a:lnTo>
                    <a:pt x="138099" y="547179"/>
                  </a:lnTo>
                  <a:lnTo>
                    <a:pt x="138480" y="545909"/>
                  </a:lnTo>
                  <a:lnTo>
                    <a:pt x="138468" y="544639"/>
                  </a:lnTo>
                  <a:lnTo>
                    <a:pt x="138518" y="543369"/>
                  </a:lnTo>
                  <a:lnTo>
                    <a:pt x="138874" y="542099"/>
                  </a:lnTo>
                  <a:lnTo>
                    <a:pt x="139115" y="542099"/>
                  </a:lnTo>
                  <a:lnTo>
                    <a:pt x="128384" y="538289"/>
                  </a:lnTo>
                  <a:lnTo>
                    <a:pt x="117652" y="534479"/>
                  </a:lnTo>
                  <a:lnTo>
                    <a:pt x="110045" y="531939"/>
                  </a:lnTo>
                  <a:lnTo>
                    <a:pt x="110324" y="531939"/>
                  </a:lnTo>
                  <a:lnTo>
                    <a:pt x="132994" y="509079"/>
                  </a:lnTo>
                  <a:lnTo>
                    <a:pt x="133705" y="509079"/>
                  </a:lnTo>
                  <a:lnTo>
                    <a:pt x="135585" y="507809"/>
                  </a:lnTo>
                  <a:lnTo>
                    <a:pt x="137464" y="506539"/>
                  </a:lnTo>
                  <a:lnTo>
                    <a:pt x="140360" y="505269"/>
                  </a:lnTo>
                  <a:lnTo>
                    <a:pt x="145923" y="502729"/>
                  </a:lnTo>
                  <a:lnTo>
                    <a:pt x="148640" y="502729"/>
                  </a:lnTo>
                  <a:lnTo>
                    <a:pt x="154152" y="501459"/>
                  </a:lnTo>
                  <a:lnTo>
                    <a:pt x="155422" y="501459"/>
                  </a:lnTo>
                  <a:lnTo>
                    <a:pt x="155930" y="502729"/>
                  </a:lnTo>
                  <a:lnTo>
                    <a:pt x="157835" y="502729"/>
                  </a:lnTo>
                  <a:lnTo>
                    <a:pt x="157137" y="501459"/>
                  </a:lnTo>
                  <a:lnTo>
                    <a:pt x="156705" y="500189"/>
                  </a:lnTo>
                  <a:lnTo>
                    <a:pt x="156337" y="500189"/>
                  </a:lnTo>
                  <a:lnTo>
                    <a:pt x="156781" y="498919"/>
                  </a:lnTo>
                  <a:lnTo>
                    <a:pt x="157149" y="498919"/>
                  </a:lnTo>
                  <a:lnTo>
                    <a:pt x="158026" y="500189"/>
                  </a:lnTo>
                  <a:lnTo>
                    <a:pt x="158292" y="500189"/>
                  </a:lnTo>
                  <a:lnTo>
                    <a:pt x="157835" y="502729"/>
                  </a:lnTo>
                  <a:lnTo>
                    <a:pt x="160680" y="502729"/>
                  </a:lnTo>
                  <a:lnTo>
                    <a:pt x="162598" y="500189"/>
                  </a:lnTo>
                  <a:lnTo>
                    <a:pt x="161975" y="500189"/>
                  </a:lnTo>
                  <a:lnTo>
                    <a:pt x="161467" y="498919"/>
                  </a:lnTo>
                  <a:lnTo>
                    <a:pt x="164134" y="498919"/>
                  </a:lnTo>
                  <a:lnTo>
                    <a:pt x="167767" y="493839"/>
                  </a:lnTo>
                  <a:lnTo>
                    <a:pt x="168376" y="493839"/>
                  </a:lnTo>
                  <a:lnTo>
                    <a:pt x="173393" y="487489"/>
                  </a:lnTo>
                  <a:lnTo>
                    <a:pt x="174396" y="486219"/>
                  </a:lnTo>
                  <a:lnTo>
                    <a:pt x="177393" y="482409"/>
                  </a:lnTo>
                  <a:lnTo>
                    <a:pt x="178612" y="482409"/>
                  </a:lnTo>
                  <a:lnTo>
                    <a:pt x="180314" y="484949"/>
                  </a:lnTo>
                  <a:lnTo>
                    <a:pt x="181800" y="484949"/>
                  </a:lnTo>
                  <a:lnTo>
                    <a:pt x="181991" y="483679"/>
                  </a:lnTo>
                  <a:lnTo>
                    <a:pt x="182626" y="482409"/>
                  </a:lnTo>
                  <a:lnTo>
                    <a:pt x="184835" y="482409"/>
                  </a:lnTo>
                  <a:lnTo>
                    <a:pt x="184378" y="481139"/>
                  </a:lnTo>
                  <a:lnTo>
                    <a:pt x="183934" y="479869"/>
                  </a:lnTo>
                  <a:lnTo>
                    <a:pt x="182143" y="481139"/>
                  </a:lnTo>
                  <a:lnTo>
                    <a:pt x="180289" y="481139"/>
                  </a:lnTo>
                  <a:lnTo>
                    <a:pt x="178447" y="479869"/>
                  </a:lnTo>
                  <a:lnTo>
                    <a:pt x="179565" y="478599"/>
                  </a:lnTo>
                  <a:lnTo>
                    <a:pt x="182918" y="474789"/>
                  </a:lnTo>
                  <a:lnTo>
                    <a:pt x="182651" y="474789"/>
                  </a:lnTo>
                  <a:lnTo>
                    <a:pt x="182283" y="473519"/>
                  </a:lnTo>
                  <a:lnTo>
                    <a:pt x="180035" y="473519"/>
                  </a:lnTo>
                  <a:lnTo>
                    <a:pt x="178854" y="474789"/>
                  </a:lnTo>
                  <a:lnTo>
                    <a:pt x="176695" y="472249"/>
                  </a:lnTo>
                  <a:lnTo>
                    <a:pt x="175717" y="473519"/>
                  </a:lnTo>
                  <a:lnTo>
                    <a:pt x="172694" y="476059"/>
                  </a:lnTo>
                  <a:lnTo>
                    <a:pt x="173875" y="477329"/>
                  </a:lnTo>
                  <a:lnTo>
                    <a:pt x="173278" y="478599"/>
                  </a:lnTo>
                  <a:lnTo>
                    <a:pt x="172085" y="478599"/>
                  </a:lnTo>
                  <a:lnTo>
                    <a:pt x="170903" y="477329"/>
                  </a:lnTo>
                  <a:lnTo>
                    <a:pt x="170764" y="476453"/>
                  </a:lnTo>
                  <a:lnTo>
                    <a:pt x="169697" y="478599"/>
                  </a:lnTo>
                  <a:lnTo>
                    <a:pt x="165684" y="482409"/>
                  </a:lnTo>
                  <a:lnTo>
                    <a:pt x="164985" y="482409"/>
                  </a:lnTo>
                  <a:lnTo>
                    <a:pt x="164261" y="483679"/>
                  </a:lnTo>
                  <a:lnTo>
                    <a:pt x="163830" y="484949"/>
                  </a:lnTo>
                  <a:lnTo>
                    <a:pt x="163360" y="484949"/>
                  </a:lnTo>
                  <a:lnTo>
                    <a:pt x="159054" y="483679"/>
                  </a:lnTo>
                  <a:lnTo>
                    <a:pt x="160845" y="482409"/>
                  </a:lnTo>
                  <a:lnTo>
                    <a:pt x="163309" y="483679"/>
                  </a:lnTo>
                  <a:lnTo>
                    <a:pt x="164007" y="481139"/>
                  </a:lnTo>
                  <a:lnTo>
                    <a:pt x="165074" y="479869"/>
                  </a:lnTo>
                  <a:lnTo>
                    <a:pt x="163093" y="478599"/>
                  </a:lnTo>
                  <a:lnTo>
                    <a:pt x="162039" y="476059"/>
                  </a:lnTo>
                  <a:lnTo>
                    <a:pt x="163271" y="473519"/>
                  </a:lnTo>
                  <a:lnTo>
                    <a:pt x="164566" y="472249"/>
                  </a:lnTo>
                  <a:lnTo>
                    <a:pt x="165950" y="470979"/>
                  </a:lnTo>
                  <a:lnTo>
                    <a:pt x="168097" y="470979"/>
                  </a:lnTo>
                  <a:lnTo>
                    <a:pt x="170789" y="475729"/>
                  </a:lnTo>
                  <a:lnTo>
                    <a:pt x="171030" y="474789"/>
                  </a:lnTo>
                  <a:lnTo>
                    <a:pt x="174904" y="472249"/>
                  </a:lnTo>
                  <a:lnTo>
                    <a:pt x="176695" y="472249"/>
                  </a:lnTo>
                  <a:lnTo>
                    <a:pt x="178511" y="472249"/>
                  </a:lnTo>
                  <a:lnTo>
                    <a:pt x="180416" y="469709"/>
                  </a:lnTo>
                  <a:lnTo>
                    <a:pt x="180771" y="468439"/>
                  </a:lnTo>
                  <a:lnTo>
                    <a:pt x="181127" y="467169"/>
                  </a:lnTo>
                  <a:lnTo>
                    <a:pt x="184035" y="467169"/>
                  </a:lnTo>
                  <a:lnTo>
                    <a:pt x="184505" y="468439"/>
                  </a:lnTo>
                  <a:lnTo>
                    <a:pt x="184785" y="469709"/>
                  </a:lnTo>
                  <a:lnTo>
                    <a:pt x="185470" y="470979"/>
                  </a:lnTo>
                  <a:lnTo>
                    <a:pt x="189052" y="467169"/>
                  </a:lnTo>
                  <a:lnTo>
                    <a:pt x="189191" y="465899"/>
                  </a:lnTo>
                  <a:lnTo>
                    <a:pt x="189572" y="464629"/>
                  </a:lnTo>
                  <a:lnTo>
                    <a:pt x="190322" y="462089"/>
                  </a:lnTo>
                  <a:lnTo>
                    <a:pt x="187693" y="460819"/>
                  </a:lnTo>
                  <a:lnTo>
                    <a:pt x="187947" y="459549"/>
                  </a:lnTo>
                  <a:lnTo>
                    <a:pt x="188810" y="459549"/>
                  </a:lnTo>
                  <a:lnTo>
                    <a:pt x="189331" y="458279"/>
                  </a:lnTo>
                  <a:lnTo>
                    <a:pt x="189979" y="459549"/>
                  </a:lnTo>
                  <a:lnTo>
                    <a:pt x="190690" y="459549"/>
                  </a:lnTo>
                  <a:lnTo>
                    <a:pt x="193865" y="458279"/>
                  </a:lnTo>
                  <a:lnTo>
                    <a:pt x="192976" y="457009"/>
                  </a:lnTo>
                  <a:lnTo>
                    <a:pt x="191287" y="457009"/>
                  </a:lnTo>
                  <a:lnTo>
                    <a:pt x="192582" y="455739"/>
                  </a:lnTo>
                  <a:lnTo>
                    <a:pt x="196507" y="451929"/>
                  </a:lnTo>
                  <a:lnTo>
                    <a:pt x="197434" y="453199"/>
                  </a:lnTo>
                  <a:lnTo>
                    <a:pt x="197116" y="454469"/>
                  </a:lnTo>
                  <a:lnTo>
                    <a:pt x="197167" y="455739"/>
                  </a:lnTo>
                  <a:lnTo>
                    <a:pt x="197281" y="457009"/>
                  </a:lnTo>
                  <a:lnTo>
                    <a:pt x="199263" y="457009"/>
                  </a:lnTo>
                  <a:lnTo>
                    <a:pt x="200190" y="455739"/>
                  </a:lnTo>
                  <a:lnTo>
                    <a:pt x="199948" y="451929"/>
                  </a:lnTo>
                  <a:lnTo>
                    <a:pt x="199783" y="449389"/>
                  </a:lnTo>
                  <a:lnTo>
                    <a:pt x="210540" y="439229"/>
                  </a:lnTo>
                  <a:lnTo>
                    <a:pt x="211061" y="439229"/>
                  </a:lnTo>
                  <a:lnTo>
                    <a:pt x="216852" y="434149"/>
                  </a:lnTo>
                  <a:lnTo>
                    <a:pt x="218300" y="432879"/>
                  </a:lnTo>
                  <a:lnTo>
                    <a:pt x="218071" y="431609"/>
                  </a:lnTo>
                  <a:lnTo>
                    <a:pt x="217614" y="431609"/>
                  </a:lnTo>
                  <a:lnTo>
                    <a:pt x="217195" y="430339"/>
                  </a:lnTo>
                  <a:lnTo>
                    <a:pt x="220599" y="426529"/>
                  </a:lnTo>
                  <a:close/>
                </a:path>
                <a:path w="822960" h="628014">
                  <a:moveTo>
                    <a:pt x="272884" y="382320"/>
                  </a:moveTo>
                  <a:lnTo>
                    <a:pt x="271373" y="380199"/>
                  </a:lnTo>
                  <a:lnTo>
                    <a:pt x="269290" y="382930"/>
                  </a:lnTo>
                  <a:lnTo>
                    <a:pt x="266865" y="384276"/>
                  </a:lnTo>
                  <a:lnTo>
                    <a:pt x="264147" y="384556"/>
                  </a:lnTo>
                  <a:lnTo>
                    <a:pt x="259041" y="388950"/>
                  </a:lnTo>
                  <a:lnTo>
                    <a:pt x="259257" y="388607"/>
                  </a:lnTo>
                  <a:lnTo>
                    <a:pt x="259803" y="387731"/>
                  </a:lnTo>
                  <a:lnTo>
                    <a:pt x="260451" y="386727"/>
                  </a:lnTo>
                  <a:lnTo>
                    <a:pt x="261835" y="384556"/>
                  </a:lnTo>
                  <a:lnTo>
                    <a:pt x="259575" y="386727"/>
                  </a:lnTo>
                  <a:lnTo>
                    <a:pt x="258038" y="386257"/>
                  </a:lnTo>
                  <a:lnTo>
                    <a:pt x="256527" y="387400"/>
                  </a:lnTo>
                  <a:lnTo>
                    <a:pt x="256527" y="389712"/>
                  </a:lnTo>
                  <a:lnTo>
                    <a:pt x="252882" y="393268"/>
                  </a:lnTo>
                  <a:lnTo>
                    <a:pt x="252869" y="392899"/>
                  </a:lnTo>
                  <a:lnTo>
                    <a:pt x="252907" y="392061"/>
                  </a:lnTo>
                  <a:lnTo>
                    <a:pt x="255778" y="389826"/>
                  </a:lnTo>
                  <a:lnTo>
                    <a:pt x="256247" y="389470"/>
                  </a:lnTo>
                  <a:lnTo>
                    <a:pt x="256527" y="389712"/>
                  </a:lnTo>
                  <a:lnTo>
                    <a:pt x="256527" y="387400"/>
                  </a:lnTo>
                  <a:lnTo>
                    <a:pt x="256070" y="387731"/>
                  </a:lnTo>
                  <a:lnTo>
                    <a:pt x="254952" y="385787"/>
                  </a:lnTo>
                  <a:lnTo>
                    <a:pt x="252222" y="388607"/>
                  </a:lnTo>
                  <a:lnTo>
                    <a:pt x="251777" y="387400"/>
                  </a:lnTo>
                  <a:lnTo>
                    <a:pt x="251193" y="386664"/>
                  </a:lnTo>
                  <a:lnTo>
                    <a:pt x="250494" y="386194"/>
                  </a:lnTo>
                  <a:lnTo>
                    <a:pt x="249910" y="387718"/>
                  </a:lnTo>
                  <a:lnTo>
                    <a:pt x="249770" y="388569"/>
                  </a:lnTo>
                  <a:lnTo>
                    <a:pt x="249656" y="390994"/>
                  </a:lnTo>
                  <a:lnTo>
                    <a:pt x="249758" y="390855"/>
                  </a:lnTo>
                  <a:lnTo>
                    <a:pt x="250240" y="390423"/>
                  </a:lnTo>
                  <a:lnTo>
                    <a:pt x="250977" y="390245"/>
                  </a:lnTo>
                  <a:lnTo>
                    <a:pt x="251879" y="389826"/>
                  </a:lnTo>
                  <a:lnTo>
                    <a:pt x="251841" y="390855"/>
                  </a:lnTo>
                  <a:lnTo>
                    <a:pt x="251955" y="391426"/>
                  </a:lnTo>
                  <a:lnTo>
                    <a:pt x="251294" y="392595"/>
                  </a:lnTo>
                  <a:lnTo>
                    <a:pt x="250304" y="392899"/>
                  </a:lnTo>
                  <a:lnTo>
                    <a:pt x="249758" y="392645"/>
                  </a:lnTo>
                  <a:lnTo>
                    <a:pt x="249961" y="394271"/>
                  </a:lnTo>
                  <a:lnTo>
                    <a:pt x="250431" y="395859"/>
                  </a:lnTo>
                  <a:lnTo>
                    <a:pt x="251663" y="398233"/>
                  </a:lnTo>
                  <a:lnTo>
                    <a:pt x="252882" y="400265"/>
                  </a:lnTo>
                  <a:lnTo>
                    <a:pt x="260565" y="393268"/>
                  </a:lnTo>
                  <a:lnTo>
                    <a:pt x="264756" y="389470"/>
                  </a:lnTo>
                  <a:lnTo>
                    <a:pt x="265315" y="388950"/>
                  </a:lnTo>
                  <a:lnTo>
                    <a:pt x="265938" y="388569"/>
                  </a:lnTo>
                  <a:lnTo>
                    <a:pt x="266661" y="388327"/>
                  </a:lnTo>
                  <a:lnTo>
                    <a:pt x="269608" y="387121"/>
                  </a:lnTo>
                  <a:lnTo>
                    <a:pt x="271424" y="385787"/>
                  </a:lnTo>
                  <a:lnTo>
                    <a:pt x="272453" y="382930"/>
                  </a:lnTo>
                  <a:lnTo>
                    <a:pt x="272643" y="382625"/>
                  </a:lnTo>
                  <a:lnTo>
                    <a:pt x="272884" y="382320"/>
                  </a:lnTo>
                  <a:close/>
                </a:path>
                <a:path w="822960" h="628014">
                  <a:moveTo>
                    <a:pt x="293928" y="534771"/>
                  </a:moveTo>
                  <a:lnTo>
                    <a:pt x="293712" y="534898"/>
                  </a:lnTo>
                  <a:lnTo>
                    <a:pt x="293509" y="535038"/>
                  </a:lnTo>
                  <a:lnTo>
                    <a:pt x="293306" y="535178"/>
                  </a:lnTo>
                  <a:lnTo>
                    <a:pt x="293395" y="535470"/>
                  </a:lnTo>
                  <a:lnTo>
                    <a:pt x="293446" y="535622"/>
                  </a:lnTo>
                  <a:lnTo>
                    <a:pt x="293763" y="535051"/>
                  </a:lnTo>
                  <a:lnTo>
                    <a:pt x="293928" y="534771"/>
                  </a:lnTo>
                  <a:close/>
                </a:path>
                <a:path w="822960" h="628014">
                  <a:moveTo>
                    <a:pt x="294525" y="534225"/>
                  </a:moveTo>
                  <a:lnTo>
                    <a:pt x="294170" y="534365"/>
                  </a:lnTo>
                  <a:lnTo>
                    <a:pt x="293928" y="534771"/>
                  </a:lnTo>
                  <a:lnTo>
                    <a:pt x="294246" y="534568"/>
                  </a:lnTo>
                  <a:lnTo>
                    <a:pt x="294525" y="534225"/>
                  </a:lnTo>
                  <a:close/>
                </a:path>
                <a:path w="822960" h="628014">
                  <a:moveTo>
                    <a:pt x="295935" y="521398"/>
                  </a:moveTo>
                  <a:lnTo>
                    <a:pt x="294005" y="522630"/>
                  </a:lnTo>
                  <a:lnTo>
                    <a:pt x="293166" y="523163"/>
                  </a:lnTo>
                  <a:lnTo>
                    <a:pt x="295833" y="523506"/>
                  </a:lnTo>
                  <a:lnTo>
                    <a:pt x="295935" y="521474"/>
                  </a:lnTo>
                  <a:close/>
                </a:path>
                <a:path w="822960" h="628014">
                  <a:moveTo>
                    <a:pt x="296913" y="532371"/>
                  </a:moveTo>
                  <a:lnTo>
                    <a:pt x="296418" y="532028"/>
                  </a:lnTo>
                  <a:lnTo>
                    <a:pt x="294525" y="534225"/>
                  </a:lnTo>
                  <a:lnTo>
                    <a:pt x="295706" y="533819"/>
                  </a:lnTo>
                  <a:lnTo>
                    <a:pt x="296214" y="533501"/>
                  </a:lnTo>
                  <a:lnTo>
                    <a:pt x="296557" y="533298"/>
                  </a:lnTo>
                  <a:lnTo>
                    <a:pt x="296697" y="532752"/>
                  </a:lnTo>
                  <a:lnTo>
                    <a:pt x="296913" y="532371"/>
                  </a:lnTo>
                  <a:close/>
                </a:path>
                <a:path w="822960" h="628014">
                  <a:moveTo>
                    <a:pt x="299440" y="527151"/>
                  </a:moveTo>
                  <a:lnTo>
                    <a:pt x="298704" y="525729"/>
                  </a:lnTo>
                  <a:lnTo>
                    <a:pt x="297053" y="525157"/>
                  </a:lnTo>
                  <a:lnTo>
                    <a:pt x="296608" y="525551"/>
                  </a:lnTo>
                  <a:lnTo>
                    <a:pt x="295744" y="525983"/>
                  </a:lnTo>
                  <a:lnTo>
                    <a:pt x="295414" y="526669"/>
                  </a:lnTo>
                  <a:lnTo>
                    <a:pt x="295033" y="527723"/>
                  </a:lnTo>
                  <a:lnTo>
                    <a:pt x="295414" y="528599"/>
                  </a:lnTo>
                  <a:lnTo>
                    <a:pt x="296456" y="529005"/>
                  </a:lnTo>
                  <a:lnTo>
                    <a:pt x="297472" y="529412"/>
                  </a:lnTo>
                  <a:lnTo>
                    <a:pt x="298196" y="528967"/>
                  </a:lnTo>
                  <a:lnTo>
                    <a:pt x="298742" y="528231"/>
                  </a:lnTo>
                  <a:lnTo>
                    <a:pt x="298831" y="528091"/>
                  </a:lnTo>
                  <a:lnTo>
                    <a:pt x="299440" y="527151"/>
                  </a:lnTo>
                  <a:close/>
                </a:path>
                <a:path w="822960" h="628014">
                  <a:moveTo>
                    <a:pt x="304342" y="527697"/>
                  </a:moveTo>
                  <a:lnTo>
                    <a:pt x="303123" y="526872"/>
                  </a:lnTo>
                  <a:lnTo>
                    <a:pt x="302399" y="528739"/>
                  </a:lnTo>
                  <a:lnTo>
                    <a:pt x="303606" y="529831"/>
                  </a:lnTo>
                  <a:lnTo>
                    <a:pt x="303695" y="528815"/>
                  </a:lnTo>
                  <a:lnTo>
                    <a:pt x="304342" y="527697"/>
                  </a:lnTo>
                  <a:close/>
                </a:path>
                <a:path w="822960" h="628014">
                  <a:moveTo>
                    <a:pt x="325551" y="531939"/>
                  </a:moveTo>
                  <a:lnTo>
                    <a:pt x="325501" y="531304"/>
                  </a:lnTo>
                  <a:lnTo>
                    <a:pt x="325069" y="530910"/>
                  </a:lnTo>
                  <a:lnTo>
                    <a:pt x="324561" y="530733"/>
                  </a:lnTo>
                  <a:lnTo>
                    <a:pt x="324281" y="530834"/>
                  </a:lnTo>
                  <a:lnTo>
                    <a:pt x="323799" y="531025"/>
                  </a:lnTo>
                  <a:lnTo>
                    <a:pt x="323392" y="531380"/>
                  </a:lnTo>
                  <a:lnTo>
                    <a:pt x="322961" y="531685"/>
                  </a:lnTo>
                  <a:lnTo>
                    <a:pt x="323418" y="531901"/>
                  </a:lnTo>
                  <a:lnTo>
                    <a:pt x="323888" y="532142"/>
                  </a:lnTo>
                  <a:lnTo>
                    <a:pt x="324370" y="532257"/>
                  </a:lnTo>
                  <a:lnTo>
                    <a:pt x="324700" y="532345"/>
                  </a:lnTo>
                  <a:lnTo>
                    <a:pt x="325170" y="532257"/>
                  </a:lnTo>
                  <a:lnTo>
                    <a:pt x="325412" y="532053"/>
                  </a:lnTo>
                  <a:lnTo>
                    <a:pt x="325551" y="531939"/>
                  </a:lnTo>
                  <a:close/>
                </a:path>
                <a:path w="822960" h="628014">
                  <a:moveTo>
                    <a:pt x="334340" y="529221"/>
                  </a:moveTo>
                  <a:lnTo>
                    <a:pt x="334314" y="529056"/>
                  </a:lnTo>
                  <a:lnTo>
                    <a:pt x="334086" y="528916"/>
                  </a:lnTo>
                  <a:lnTo>
                    <a:pt x="333857" y="528980"/>
                  </a:lnTo>
                  <a:lnTo>
                    <a:pt x="333616" y="529247"/>
                  </a:lnTo>
                  <a:lnTo>
                    <a:pt x="333819" y="529361"/>
                  </a:lnTo>
                  <a:lnTo>
                    <a:pt x="334022" y="529463"/>
                  </a:lnTo>
                  <a:lnTo>
                    <a:pt x="334225" y="529577"/>
                  </a:lnTo>
                  <a:lnTo>
                    <a:pt x="334264" y="529399"/>
                  </a:lnTo>
                  <a:lnTo>
                    <a:pt x="334340" y="529221"/>
                  </a:lnTo>
                  <a:close/>
                </a:path>
                <a:path w="822960" h="628014">
                  <a:moveTo>
                    <a:pt x="349885" y="355130"/>
                  </a:moveTo>
                  <a:lnTo>
                    <a:pt x="349465" y="355358"/>
                  </a:lnTo>
                  <a:lnTo>
                    <a:pt x="349618" y="355371"/>
                  </a:lnTo>
                  <a:lnTo>
                    <a:pt x="349758" y="355346"/>
                  </a:lnTo>
                  <a:lnTo>
                    <a:pt x="349872" y="355168"/>
                  </a:lnTo>
                  <a:close/>
                </a:path>
                <a:path w="822960" h="628014">
                  <a:moveTo>
                    <a:pt x="355180" y="307289"/>
                  </a:moveTo>
                  <a:lnTo>
                    <a:pt x="354469" y="305308"/>
                  </a:lnTo>
                  <a:lnTo>
                    <a:pt x="352869" y="304825"/>
                  </a:lnTo>
                  <a:lnTo>
                    <a:pt x="350939" y="304457"/>
                  </a:lnTo>
                  <a:lnTo>
                    <a:pt x="351040" y="307047"/>
                  </a:lnTo>
                  <a:lnTo>
                    <a:pt x="352450" y="307670"/>
                  </a:lnTo>
                  <a:lnTo>
                    <a:pt x="354241" y="308127"/>
                  </a:lnTo>
                  <a:lnTo>
                    <a:pt x="355180" y="307289"/>
                  </a:lnTo>
                  <a:close/>
                </a:path>
                <a:path w="822960" h="628014">
                  <a:moveTo>
                    <a:pt x="357835" y="350812"/>
                  </a:moveTo>
                  <a:lnTo>
                    <a:pt x="357695" y="350862"/>
                  </a:lnTo>
                  <a:lnTo>
                    <a:pt x="357822" y="350837"/>
                  </a:lnTo>
                  <a:close/>
                </a:path>
                <a:path w="822960" h="628014">
                  <a:moveTo>
                    <a:pt x="360210" y="499884"/>
                  </a:moveTo>
                  <a:lnTo>
                    <a:pt x="359765" y="500087"/>
                  </a:lnTo>
                  <a:lnTo>
                    <a:pt x="359486" y="500392"/>
                  </a:lnTo>
                  <a:lnTo>
                    <a:pt x="359270" y="500722"/>
                  </a:lnTo>
                  <a:lnTo>
                    <a:pt x="359613" y="500938"/>
                  </a:lnTo>
                  <a:lnTo>
                    <a:pt x="359803" y="500595"/>
                  </a:lnTo>
                  <a:lnTo>
                    <a:pt x="360019" y="500240"/>
                  </a:lnTo>
                  <a:lnTo>
                    <a:pt x="360210" y="499884"/>
                  </a:lnTo>
                  <a:close/>
                </a:path>
                <a:path w="822960" h="628014">
                  <a:moveTo>
                    <a:pt x="360311" y="499833"/>
                  </a:moveTo>
                  <a:lnTo>
                    <a:pt x="359994" y="499668"/>
                  </a:lnTo>
                  <a:lnTo>
                    <a:pt x="360222" y="499846"/>
                  </a:lnTo>
                  <a:close/>
                </a:path>
                <a:path w="822960" h="628014">
                  <a:moveTo>
                    <a:pt x="367157" y="316077"/>
                  </a:moveTo>
                  <a:lnTo>
                    <a:pt x="366014" y="315163"/>
                  </a:lnTo>
                  <a:lnTo>
                    <a:pt x="364756" y="314388"/>
                  </a:lnTo>
                  <a:lnTo>
                    <a:pt x="363385" y="313740"/>
                  </a:lnTo>
                  <a:lnTo>
                    <a:pt x="360133" y="317881"/>
                  </a:lnTo>
                  <a:lnTo>
                    <a:pt x="361772" y="318719"/>
                  </a:lnTo>
                  <a:lnTo>
                    <a:pt x="362585" y="319176"/>
                  </a:lnTo>
                  <a:lnTo>
                    <a:pt x="363029" y="318985"/>
                  </a:lnTo>
                  <a:lnTo>
                    <a:pt x="363474" y="318757"/>
                  </a:lnTo>
                  <a:lnTo>
                    <a:pt x="363905" y="318490"/>
                  </a:lnTo>
                  <a:lnTo>
                    <a:pt x="364172" y="318541"/>
                  </a:lnTo>
                  <a:lnTo>
                    <a:pt x="367157" y="316077"/>
                  </a:lnTo>
                  <a:close/>
                </a:path>
                <a:path w="822960" h="628014">
                  <a:moveTo>
                    <a:pt x="373811" y="289534"/>
                  </a:moveTo>
                  <a:lnTo>
                    <a:pt x="373176" y="289369"/>
                  </a:lnTo>
                  <a:lnTo>
                    <a:pt x="373151" y="289839"/>
                  </a:lnTo>
                  <a:lnTo>
                    <a:pt x="373278" y="289890"/>
                  </a:lnTo>
                  <a:lnTo>
                    <a:pt x="373456" y="289979"/>
                  </a:lnTo>
                  <a:lnTo>
                    <a:pt x="373659" y="289852"/>
                  </a:lnTo>
                  <a:lnTo>
                    <a:pt x="373722" y="289674"/>
                  </a:lnTo>
                  <a:lnTo>
                    <a:pt x="373811" y="289534"/>
                  </a:lnTo>
                  <a:close/>
                </a:path>
                <a:path w="822960" h="628014">
                  <a:moveTo>
                    <a:pt x="376440" y="284848"/>
                  </a:moveTo>
                  <a:lnTo>
                    <a:pt x="375627" y="281647"/>
                  </a:lnTo>
                  <a:lnTo>
                    <a:pt x="373900" y="285496"/>
                  </a:lnTo>
                  <a:lnTo>
                    <a:pt x="376415" y="284835"/>
                  </a:lnTo>
                  <a:close/>
                </a:path>
                <a:path w="822960" h="628014">
                  <a:moveTo>
                    <a:pt x="377520" y="322186"/>
                  </a:moveTo>
                  <a:lnTo>
                    <a:pt x="377482" y="321945"/>
                  </a:lnTo>
                  <a:lnTo>
                    <a:pt x="377393" y="321691"/>
                  </a:lnTo>
                  <a:lnTo>
                    <a:pt x="377190" y="321741"/>
                  </a:lnTo>
                  <a:lnTo>
                    <a:pt x="376910" y="321868"/>
                  </a:lnTo>
                  <a:lnTo>
                    <a:pt x="376758" y="321919"/>
                  </a:lnTo>
                  <a:lnTo>
                    <a:pt x="376618" y="321945"/>
                  </a:lnTo>
                  <a:lnTo>
                    <a:pt x="376580" y="322110"/>
                  </a:lnTo>
                  <a:lnTo>
                    <a:pt x="376542" y="322275"/>
                  </a:lnTo>
                  <a:lnTo>
                    <a:pt x="376440" y="322630"/>
                  </a:lnTo>
                  <a:lnTo>
                    <a:pt x="376389" y="322821"/>
                  </a:lnTo>
                  <a:lnTo>
                    <a:pt x="376377" y="323011"/>
                  </a:lnTo>
                  <a:lnTo>
                    <a:pt x="376770" y="322821"/>
                  </a:lnTo>
                  <a:lnTo>
                    <a:pt x="377139" y="322605"/>
                  </a:lnTo>
                  <a:lnTo>
                    <a:pt x="377418" y="322300"/>
                  </a:lnTo>
                  <a:close/>
                </a:path>
                <a:path w="822960" h="628014">
                  <a:moveTo>
                    <a:pt x="380593" y="273126"/>
                  </a:moveTo>
                  <a:lnTo>
                    <a:pt x="380428" y="272656"/>
                  </a:lnTo>
                  <a:lnTo>
                    <a:pt x="380403" y="272338"/>
                  </a:lnTo>
                  <a:lnTo>
                    <a:pt x="380060" y="272376"/>
                  </a:lnTo>
                  <a:lnTo>
                    <a:pt x="379679" y="272351"/>
                  </a:lnTo>
                  <a:lnTo>
                    <a:pt x="379425" y="272516"/>
                  </a:lnTo>
                  <a:lnTo>
                    <a:pt x="379476" y="273062"/>
                  </a:lnTo>
                  <a:lnTo>
                    <a:pt x="379514" y="273367"/>
                  </a:lnTo>
                  <a:lnTo>
                    <a:pt x="379844" y="273329"/>
                  </a:lnTo>
                  <a:lnTo>
                    <a:pt x="380238" y="273380"/>
                  </a:lnTo>
                  <a:lnTo>
                    <a:pt x="380466" y="273215"/>
                  </a:lnTo>
                  <a:lnTo>
                    <a:pt x="380593" y="273126"/>
                  </a:lnTo>
                  <a:close/>
                </a:path>
                <a:path w="822960" h="628014">
                  <a:moveTo>
                    <a:pt x="381584" y="297281"/>
                  </a:moveTo>
                  <a:lnTo>
                    <a:pt x="381279" y="297218"/>
                  </a:lnTo>
                  <a:lnTo>
                    <a:pt x="380669" y="297103"/>
                  </a:lnTo>
                  <a:lnTo>
                    <a:pt x="380669" y="297256"/>
                  </a:lnTo>
                  <a:lnTo>
                    <a:pt x="380580" y="297497"/>
                  </a:lnTo>
                  <a:lnTo>
                    <a:pt x="380885" y="297789"/>
                  </a:lnTo>
                  <a:lnTo>
                    <a:pt x="381165" y="297916"/>
                  </a:lnTo>
                  <a:lnTo>
                    <a:pt x="381431" y="298069"/>
                  </a:lnTo>
                  <a:lnTo>
                    <a:pt x="381584" y="297281"/>
                  </a:lnTo>
                  <a:close/>
                </a:path>
                <a:path w="822960" h="628014">
                  <a:moveTo>
                    <a:pt x="433832" y="404114"/>
                  </a:moveTo>
                  <a:lnTo>
                    <a:pt x="433527" y="403720"/>
                  </a:lnTo>
                  <a:lnTo>
                    <a:pt x="433336" y="404050"/>
                  </a:lnTo>
                  <a:lnTo>
                    <a:pt x="433832" y="404114"/>
                  </a:lnTo>
                  <a:close/>
                </a:path>
                <a:path w="822960" h="628014">
                  <a:moveTo>
                    <a:pt x="438111" y="423570"/>
                  </a:moveTo>
                  <a:lnTo>
                    <a:pt x="437972" y="422986"/>
                  </a:lnTo>
                  <a:lnTo>
                    <a:pt x="437972" y="422351"/>
                  </a:lnTo>
                  <a:lnTo>
                    <a:pt x="437108" y="422122"/>
                  </a:lnTo>
                  <a:lnTo>
                    <a:pt x="435457" y="421665"/>
                  </a:lnTo>
                  <a:lnTo>
                    <a:pt x="436092" y="423697"/>
                  </a:lnTo>
                  <a:lnTo>
                    <a:pt x="436067" y="424268"/>
                  </a:lnTo>
                  <a:lnTo>
                    <a:pt x="435305" y="425919"/>
                  </a:lnTo>
                  <a:lnTo>
                    <a:pt x="435165" y="426237"/>
                  </a:lnTo>
                  <a:lnTo>
                    <a:pt x="435051" y="426554"/>
                  </a:lnTo>
                  <a:lnTo>
                    <a:pt x="436486" y="426326"/>
                  </a:lnTo>
                  <a:lnTo>
                    <a:pt x="437451" y="425399"/>
                  </a:lnTo>
                  <a:lnTo>
                    <a:pt x="437934" y="424065"/>
                  </a:lnTo>
                  <a:lnTo>
                    <a:pt x="438111" y="423570"/>
                  </a:lnTo>
                  <a:close/>
                </a:path>
                <a:path w="822960" h="628014">
                  <a:moveTo>
                    <a:pt x="440486" y="359359"/>
                  </a:moveTo>
                  <a:lnTo>
                    <a:pt x="438569" y="358533"/>
                  </a:lnTo>
                  <a:lnTo>
                    <a:pt x="437273" y="358101"/>
                  </a:lnTo>
                  <a:lnTo>
                    <a:pt x="436968" y="357987"/>
                  </a:lnTo>
                  <a:lnTo>
                    <a:pt x="436651" y="357886"/>
                  </a:lnTo>
                  <a:lnTo>
                    <a:pt x="436664" y="360464"/>
                  </a:lnTo>
                  <a:lnTo>
                    <a:pt x="436905" y="363067"/>
                  </a:lnTo>
                  <a:lnTo>
                    <a:pt x="440270" y="364566"/>
                  </a:lnTo>
                  <a:lnTo>
                    <a:pt x="439915" y="362686"/>
                  </a:lnTo>
                  <a:lnTo>
                    <a:pt x="439737" y="360972"/>
                  </a:lnTo>
                  <a:lnTo>
                    <a:pt x="440486" y="359359"/>
                  </a:lnTo>
                  <a:close/>
                </a:path>
                <a:path w="822960" h="628014">
                  <a:moveTo>
                    <a:pt x="440791" y="392341"/>
                  </a:moveTo>
                  <a:lnTo>
                    <a:pt x="440372" y="392595"/>
                  </a:lnTo>
                  <a:lnTo>
                    <a:pt x="440169" y="392760"/>
                  </a:lnTo>
                  <a:lnTo>
                    <a:pt x="440258" y="393039"/>
                  </a:lnTo>
                  <a:lnTo>
                    <a:pt x="440309" y="393204"/>
                  </a:lnTo>
                  <a:lnTo>
                    <a:pt x="440474" y="392912"/>
                  </a:lnTo>
                  <a:lnTo>
                    <a:pt x="440791" y="392341"/>
                  </a:lnTo>
                  <a:close/>
                </a:path>
                <a:path w="822960" h="628014">
                  <a:moveTo>
                    <a:pt x="441388" y="391795"/>
                  </a:moveTo>
                  <a:lnTo>
                    <a:pt x="441032" y="391934"/>
                  </a:lnTo>
                  <a:lnTo>
                    <a:pt x="440791" y="392341"/>
                  </a:lnTo>
                  <a:lnTo>
                    <a:pt x="441109" y="392137"/>
                  </a:lnTo>
                  <a:lnTo>
                    <a:pt x="441388" y="391795"/>
                  </a:lnTo>
                  <a:close/>
                </a:path>
                <a:path w="822960" h="628014">
                  <a:moveTo>
                    <a:pt x="443725" y="390080"/>
                  </a:moveTo>
                  <a:lnTo>
                    <a:pt x="443585" y="389902"/>
                  </a:lnTo>
                  <a:lnTo>
                    <a:pt x="443458" y="389750"/>
                  </a:lnTo>
                  <a:lnTo>
                    <a:pt x="443306" y="389610"/>
                  </a:lnTo>
                  <a:lnTo>
                    <a:pt x="441388" y="391795"/>
                  </a:lnTo>
                  <a:lnTo>
                    <a:pt x="441972" y="391579"/>
                  </a:lnTo>
                  <a:lnTo>
                    <a:pt x="442569" y="391388"/>
                  </a:lnTo>
                  <a:lnTo>
                    <a:pt x="443395" y="390893"/>
                  </a:lnTo>
                  <a:lnTo>
                    <a:pt x="443534" y="390448"/>
                  </a:lnTo>
                  <a:lnTo>
                    <a:pt x="443725" y="390080"/>
                  </a:lnTo>
                  <a:close/>
                </a:path>
                <a:path w="822960" h="628014">
                  <a:moveTo>
                    <a:pt x="444919" y="419265"/>
                  </a:moveTo>
                  <a:lnTo>
                    <a:pt x="444500" y="419239"/>
                  </a:lnTo>
                  <a:lnTo>
                    <a:pt x="444804" y="419544"/>
                  </a:lnTo>
                  <a:lnTo>
                    <a:pt x="444919" y="419265"/>
                  </a:lnTo>
                  <a:close/>
                </a:path>
                <a:path w="822960" h="628014">
                  <a:moveTo>
                    <a:pt x="448132" y="395249"/>
                  </a:moveTo>
                  <a:lnTo>
                    <a:pt x="445490" y="396087"/>
                  </a:lnTo>
                  <a:lnTo>
                    <a:pt x="443953" y="396227"/>
                  </a:lnTo>
                  <a:lnTo>
                    <a:pt x="442366" y="395554"/>
                  </a:lnTo>
                  <a:lnTo>
                    <a:pt x="441210" y="410908"/>
                  </a:lnTo>
                  <a:lnTo>
                    <a:pt x="442137" y="410311"/>
                  </a:lnTo>
                  <a:lnTo>
                    <a:pt x="442353" y="409549"/>
                  </a:lnTo>
                  <a:lnTo>
                    <a:pt x="444741" y="406501"/>
                  </a:lnTo>
                  <a:lnTo>
                    <a:pt x="445897" y="402755"/>
                  </a:lnTo>
                  <a:lnTo>
                    <a:pt x="448132" y="395249"/>
                  </a:lnTo>
                  <a:close/>
                </a:path>
                <a:path w="822960" h="628014">
                  <a:moveTo>
                    <a:pt x="450303" y="368973"/>
                  </a:moveTo>
                  <a:lnTo>
                    <a:pt x="449770" y="368338"/>
                  </a:lnTo>
                  <a:lnTo>
                    <a:pt x="448741" y="367055"/>
                  </a:lnTo>
                  <a:lnTo>
                    <a:pt x="448602" y="366877"/>
                  </a:lnTo>
                  <a:lnTo>
                    <a:pt x="448449" y="366687"/>
                  </a:lnTo>
                  <a:lnTo>
                    <a:pt x="448310" y="366471"/>
                  </a:lnTo>
                  <a:lnTo>
                    <a:pt x="447967" y="366293"/>
                  </a:lnTo>
                  <a:lnTo>
                    <a:pt x="447675" y="366382"/>
                  </a:lnTo>
                  <a:lnTo>
                    <a:pt x="447370" y="366458"/>
                  </a:lnTo>
                  <a:lnTo>
                    <a:pt x="447027" y="366483"/>
                  </a:lnTo>
                  <a:lnTo>
                    <a:pt x="445312" y="365061"/>
                  </a:lnTo>
                  <a:lnTo>
                    <a:pt x="445211" y="365290"/>
                  </a:lnTo>
                  <a:lnTo>
                    <a:pt x="448246" y="369087"/>
                  </a:lnTo>
                  <a:lnTo>
                    <a:pt x="448551" y="369366"/>
                  </a:lnTo>
                  <a:lnTo>
                    <a:pt x="448843" y="369658"/>
                  </a:lnTo>
                  <a:lnTo>
                    <a:pt x="449173" y="369519"/>
                  </a:lnTo>
                  <a:lnTo>
                    <a:pt x="449326" y="369506"/>
                  </a:lnTo>
                  <a:lnTo>
                    <a:pt x="450303" y="368973"/>
                  </a:lnTo>
                  <a:close/>
                </a:path>
                <a:path w="822960" h="628014">
                  <a:moveTo>
                    <a:pt x="451065" y="385521"/>
                  </a:moveTo>
                  <a:lnTo>
                    <a:pt x="450342" y="384746"/>
                  </a:lnTo>
                  <a:lnTo>
                    <a:pt x="449859" y="385152"/>
                  </a:lnTo>
                  <a:lnTo>
                    <a:pt x="449643" y="385368"/>
                  </a:lnTo>
                  <a:lnTo>
                    <a:pt x="449326" y="386346"/>
                  </a:lnTo>
                  <a:lnTo>
                    <a:pt x="449516" y="386524"/>
                  </a:lnTo>
                  <a:lnTo>
                    <a:pt x="450469" y="387400"/>
                  </a:lnTo>
                  <a:lnTo>
                    <a:pt x="450545" y="386499"/>
                  </a:lnTo>
                  <a:lnTo>
                    <a:pt x="451065" y="385521"/>
                  </a:lnTo>
                  <a:close/>
                </a:path>
                <a:path w="822960" h="628014">
                  <a:moveTo>
                    <a:pt x="452094" y="309257"/>
                  </a:moveTo>
                  <a:lnTo>
                    <a:pt x="451980" y="308952"/>
                  </a:lnTo>
                  <a:lnTo>
                    <a:pt x="451853" y="308648"/>
                  </a:lnTo>
                  <a:lnTo>
                    <a:pt x="451739" y="308356"/>
                  </a:lnTo>
                  <a:lnTo>
                    <a:pt x="451891" y="308838"/>
                  </a:lnTo>
                  <a:lnTo>
                    <a:pt x="452005" y="309181"/>
                  </a:lnTo>
                  <a:close/>
                </a:path>
                <a:path w="822960" h="628014">
                  <a:moveTo>
                    <a:pt x="454228" y="366102"/>
                  </a:moveTo>
                  <a:lnTo>
                    <a:pt x="453834" y="366166"/>
                  </a:lnTo>
                  <a:lnTo>
                    <a:pt x="453453" y="366217"/>
                  </a:lnTo>
                  <a:lnTo>
                    <a:pt x="453085" y="366293"/>
                  </a:lnTo>
                  <a:lnTo>
                    <a:pt x="453339" y="366598"/>
                  </a:lnTo>
                  <a:lnTo>
                    <a:pt x="453745" y="366852"/>
                  </a:lnTo>
                  <a:lnTo>
                    <a:pt x="454228" y="367055"/>
                  </a:lnTo>
                  <a:lnTo>
                    <a:pt x="454228" y="366750"/>
                  </a:lnTo>
                  <a:lnTo>
                    <a:pt x="454228" y="366102"/>
                  </a:lnTo>
                  <a:close/>
                </a:path>
                <a:path w="822960" h="628014">
                  <a:moveTo>
                    <a:pt x="456133" y="371246"/>
                  </a:moveTo>
                  <a:lnTo>
                    <a:pt x="455460" y="370763"/>
                  </a:lnTo>
                  <a:lnTo>
                    <a:pt x="454774" y="370941"/>
                  </a:lnTo>
                  <a:lnTo>
                    <a:pt x="454113" y="371119"/>
                  </a:lnTo>
                  <a:lnTo>
                    <a:pt x="454761" y="371398"/>
                  </a:lnTo>
                  <a:lnTo>
                    <a:pt x="455460" y="371436"/>
                  </a:lnTo>
                  <a:lnTo>
                    <a:pt x="456133" y="371246"/>
                  </a:lnTo>
                  <a:close/>
                </a:path>
                <a:path w="822960" h="628014">
                  <a:moveTo>
                    <a:pt x="460476" y="194208"/>
                  </a:moveTo>
                  <a:lnTo>
                    <a:pt x="458774" y="193586"/>
                  </a:lnTo>
                  <a:lnTo>
                    <a:pt x="455371" y="192303"/>
                  </a:lnTo>
                  <a:lnTo>
                    <a:pt x="455409" y="194386"/>
                  </a:lnTo>
                  <a:lnTo>
                    <a:pt x="456819" y="195948"/>
                  </a:lnTo>
                  <a:lnTo>
                    <a:pt x="459232" y="195681"/>
                  </a:lnTo>
                  <a:lnTo>
                    <a:pt x="459384" y="195643"/>
                  </a:lnTo>
                  <a:lnTo>
                    <a:pt x="459524" y="195656"/>
                  </a:lnTo>
                  <a:lnTo>
                    <a:pt x="459676" y="195656"/>
                  </a:lnTo>
                  <a:lnTo>
                    <a:pt x="460476" y="194208"/>
                  </a:lnTo>
                  <a:close/>
                </a:path>
                <a:path w="822960" h="628014">
                  <a:moveTo>
                    <a:pt x="467410" y="182206"/>
                  </a:moveTo>
                  <a:lnTo>
                    <a:pt x="467258" y="182143"/>
                  </a:lnTo>
                  <a:lnTo>
                    <a:pt x="467410" y="182206"/>
                  </a:lnTo>
                  <a:close/>
                </a:path>
                <a:path w="822960" h="628014">
                  <a:moveTo>
                    <a:pt x="467525" y="440867"/>
                  </a:moveTo>
                  <a:lnTo>
                    <a:pt x="467398" y="439826"/>
                  </a:lnTo>
                  <a:lnTo>
                    <a:pt x="467233" y="438848"/>
                  </a:lnTo>
                  <a:lnTo>
                    <a:pt x="467067" y="437756"/>
                  </a:lnTo>
                  <a:lnTo>
                    <a:pt x="466344" y="438048"/>
                  </a:lnTo>
                  <a:lnTo>
                    <a:pt x="465836" y="438099"/>
                  </a:lnTo>
                  <a:lnTo>
                    <a:pt x="465416" y="439191"/>
                  </a:lnTo>
                  <a:lnTo>
                    <a:pt x="466305" y="440982"/>
                  </a:lnTo>
                  <a:lnTo>
                    <a:pt x="467067" y="441058"/>
                  </a:lnTo>
                  <a:lnTo>
                    <a:pt x="467207" y="441071"/>
                  </a:lnTo>
                  <a:lnTo>
                    <a:pt x="467525" y="440867"/>
                  </a:lnTo>
                  <a:close/>
                </a:path>
                <a:path w="822960" h="628014">
                  <a:moveTo>
                    <a:pt x="476186" y="181292"/>
                  </a:moveTo>
                  <a:lnTo>
                    <a:pt x="475856" y="181140"/>
                  </a:lnTo>
                  <a:lnTo>
                    <a:pt x="475843" y="181610"/>
                  </a:lnTo>
                  <a:lnTo>
                    <a:pt x="476186" y="181292"/>
                  </a:lnTo>
                  <a:close/>
                </a:path>
                <a:path w="822960" h="628014">
                  <a:moveTo>
                    <a:pt x="476707" y="174790"/>
                  </a:moveTo>
                  <a:lnTo>
                    <a:pt x="476313" y="174929"/>
                  </a:lnTo>
                  <a:lnTo>
                    <a:pt x="475856" y="174955"/>
                  </a:lnTo>
                  <a:lnTo>
                    <a:pt x="474306" y="174917"/>
                  </a:lnTo>
                  <a:lnTo>
                    <a:pt x="473151" y="174790"/>
                  </a:lnTo>
                  <a:lnTo>
                    <a:pt x="472147" y="174650"/>
                  </a:lnTo>
                  <a:lnTo>
                    <a:pt x="471551" y="175437"/>
                  </a:lnTo>
                  <a:lnTo>
                    <a:pt x="471093" y="176314"/>
                  </a:lnTo>
                  <a:lnTo>
                    <a:pt x="470814" y="178473"/>
                  </a:lnTo>
                  <a:lnTo>
                    <a:pt x="469900" y="179527"/>
                  </a:lnTo>
                  <a:lnTo>
                    <a:pt x="467436" y="182181"/>
                  </a:lnTo>
                  <a:lnTo>
                    <a:pt x="467614" y="182181"/>
                  </a:lnTo>
                  <a:lnTo>
                    <a:pt x="467575" y="182664"/>
                  </a:lnTo>
                  <a:lnTo>
                    <a:pt x="467194" y="182600"/>
                  </a:lnTo>
                  <a:lnTo>
                    <a:pt x="467207" y="182448"/>
                  </a:lnTo>
                  <a:lnTo>
                    <a:pt x="467245" y="182257"/>
                  </a:lnTo>
                  <a:lnTo>
                    <a:pt x="466585" y="182448"/>
                  </a:lnTo>
                  <a:lnTo>
                    <a:pt x="464693" y="181317"/>
                  </a:lnTo>
                  <a:lnTo>
                    <a:pt x="464197" y="182435"/>
                  </a:lnTo>
                  <a:lnTo>
                    <a:pt x="462546" y="182372"/>
                  </a:lnTo>
                  <a:lnTo>
                    <a:pt x="460667" y="180670"/>
                  </a:lnTo>
                  <a:lnTo>
                    <a:pt x="463448" y="180517"/>
                  </a:lnTo>
                  <a:lnTo>
                    <a:pt x="460857" y="178879"/>
                  </a:lnTo>
                  <a:lnTo>
                    <a:pt x="458787" y="179679"/>
                  </a:lnTo>
                  <a:lnTo>
                    <a:pt x="456501" y="187579"/>
                  </a:lnTo>
                  <a:lnTo>
                    <a:pt x="455764" y="190004"/>
                  </a:lnTo>
                  <a:lnTo>
                    <a:pt x="455866" y="189877"/>
                  </a:lnTo>
                  <a:lnTo>
                    <a:pt x="456869" y="189407"/>
                  </a:lnTo>
                  <a:lnTo>
                    <a:pt x="458317" y="188531"/>
                  </a:lnTo>
                  <a:lnTo>
                    <a:pt x="458597" y="187325"/>
                  </a:lnTo>
                  <a:lnTo>
                    <a:pt x="458279" y="186232"/>
                  </a:lnTo>
                  <a:lnTo>
                    <a:pt x="458139" y="184442"/>
                  </a:lnTo>
                  <a:lnTo>
                    <a:pt x="461708" y="182892"/>
                  </a:lnTo>
                  <a:lnTo>
                    <a:pt x="462991" y="184023"/>
                  </a:lnTo>
                  <a:lnTo>
                    <a:pt x="463816" y="185267"/>
                  </a:lnTo>
                  <a:lnTo>
                    <a:pt x="464324" y="186664"/>
                  </a:lnTo>
                  <a:lnTo>
                    <a:pt x="465505" y="186677"/>
                  </a:lnTo>
                  <a:lnTo>
                    <a:pt x="466699" y="186232"/>
                  </a:lnTo>
                  <a:lnTo>
                    <a:pt x="467918" y="186258"/>
                  </a:lnTo>
                  <a:lnTo>
                    <a:pt x="468172" y="185115"/>
                  </a:lnTo>
                  <a:lnTo>
                    <a:pt x="468680" y="184010"/>
                  </a:lnTo>
                  <a:lnTo>
                    <a:pt x="469747" y="182892"/>
                  </a:lnTo>
                  <a:lnTo>
                    <a:pt x="469963" y="182664"/>
                  </a:lnTo>
                  <a:lnTo>
                    <a:pt x="471982" y="180517"/>
                  </a:lnTo>
                  <a:lnTo>
                    <a:pt x="476389" y="175234"/>
                  </a:lnTo>
                  <a:lnTo>
                    <a:pt x="476580" y="174955"/>
                  </a:lnTo>
                  <a:lnTo>
                    <a:pt x="476707" y="174790"/>
                  </a:lnTo>
                  <a:close/>
                </a:path>
                <a:path w="822960" h="628014">
                  <a:moveTo>
                    <a:pt x="479767" y="199771"/>
                  </a:moveTo>
                  <a:lnTo>
                    <a:pt x="479501" y="199021"/>
                  </a:lnTo>
                  <a:lnTo>
                    <a:pt x="479120" y="197891"/>
                  </a:lnTo>
                  <a:lnTo>
                    <a:pt x="478802" y="196850"/>
                  </a:lnTo>
                  <a:lnTo>
                    <a:pt x="478980" y="196646"/>
                  </a:lnTo>
                  <a:lnTo>
                    <a:pt x="479056" y="196469"/>
                  </a:lnTo>
                  <a:lnTo>
                    <a:pt x="479298" y="196494"/>
                  </a:lnTo>
                  <a:lnTo>
                    <a:pt x="479755" y="196608"/>
                  </a:lnTo>
                  <a:lnTo>
                    <a:pt x="479691" y="196469"/>
                  </a:lnTo>
                  <a:lnTo>
                    <a:pt x="478917" y="194818"/>
                  </a:lnTo>
                  <a:lnTo>
                    <a:pt x="478218" y="194094"/>
                  </a:lnTo>
                  <a:lnTo>
                    <a:pt x="477621" y="193509"/>
                  </a:lnTo>
                  <a:lnTo>
                    <a:pt x="474408" y="193103"/>
                  </a:lnTo>
                  <a:lnTo>
                    <a:pt x="473506" y="192278"/>
                  </a:lnTo>
                  <a:lnTo>
                    <a:pt x="472211" y="191592"/>
                  </a:lnTo>
                  <a:lnTo>
                    <a:pt x="473062" y="190652"/>
                  </a:lnTo>
                  <a:lnTo>
                    <a:pt x="473583" y="190131"/>
                  </a:lnTo>
                  <a:lnTo>
                    <a:pt x="474065" y="189509"/>
                  </a:lnTo>
                  <a:lnTo>
                    <a:pt x="473684" y="189064"/>
                  </a:lnTo>
                  <a:lnTo>
                    <a:pt x="473329" y="188645"/>
                  </a:lnTo>
                  <a:lnTo>
                    <a:pt x="473087" y="188188"/>
                  </a:lnTo>
                  <a:lnTo>
                    <a:pt x="471436" y="189090"/>
                  </a:lnTo>
                  <a:lnTo>
                    <a:pt x="470522" y="189255"/>
                  </a:lnTo>
                  <a:lnTo>
                    <a:pt x="470077" y="191998"/>
                  </a:lnTo>
                  <a:lnTo>
                    <a:pt x="466102" y="194487"/>
                  </a:lnTo>
                  <a:lnTo>
                    <a:pt x="466979" y="196265"/>
                  </a:lnTo>
                  <a:lnTo>
                    <a:pt x="468083" y="195821"/>
                  </a:lnTo>
                  <a:lnTo>
                    <a:pt x="468312" y="195389"/>
                  </a:lnTo>
                  <a:lnTo>
                    <a:pt x="468528" y="195046"/>
                  </a:lnTo>
                  <a:lnTo>
                    <a:pt x="469531" y="194094"/>
                  </a:lnTo>
                  <a:lnTo>
                    <a:pt x="470433" y="194106"/>
                  </a:lnTo>
                  <a:lnTo>
                    <a:pt x="471119" y="194945"/>
                  </a:lnTo>
                  <a:lnTo>
                    <a:pt x="471728" y="194856"/>
                  </a:lnTo>
                  <a:lnTo>
                    <a:pt x="472338" y="194818"/>
                  </a:lnTo>
                  <a:lnTo>
                    <a:pt x="473392" y="194818"/>
                  </a:lnTo>
                  <a:lnTo>
                    <a:pt x="474065" y="195389"/>
                  </a:lnTo>
                  <a:lnTo>
                    <a:pt x="474218" y="195821"/>
                  </a:lnTo>
                  <a:lnTo>
                    <a:pt x="474281" y="196494"/>
                  </a:lnTo>
                  <a:lnTo>
                    <a:pt x="474091" y="197002"/>
                  </a:lnTo>
                  <a:lnTo>
                    <a:pt x="472567" y="198526"/>
                  </a:lnTo>
                  <a:lnTo>
                    <a:pt x="471068" y="199021"/>
                  </a:lnTo>
                  <a:lnTo>
                    <a:pt x="469011" y="198755"/>
                  </a:lnTo>
                  <a:lnTo>
                    <a:pt x="469011" y="202704"/>
                  </a:lnTo>
                  <a:lnTo>
                    <a:pt x="468668" y="202704"/>
                  </a:lnTo>
                  <a:lnTo>
                    <a:pt x="468477" y="202704"/>
                  </a:lnTo>
                  <a:lnTo>
                    <a:pt x="468553" y="202184"/>
                  </a:lnTo>
                  <a:lnTo>
                    <a:pt x="468896" y="202184"/>
                  </a:lnTo>
                  <a:lnTo>
                    <a:pt x="469011" y="202704"/>
                  </a:lnTo>
                  <a:lnTo>
                    <a:pt x="469011" y="198755"/>
                  </a:lnTo>
                  <a:lnTo>
                    <a:pt x="467106" y="198488"/>
                  </a:lnTo>
                  <a:lnTo>
                    <a:pt x="466280" y="200075"/>
                  </a:lnTo>
                  <a:lnTo>
                    <a:pt x="465404" y="202184"/>
                  </a:lnTo>
                  <a:lnTo>
                    <a:pt x="465302" y="203276"/>
                  </a:lnTo>
                  <a:lnTo>
                    <a:pt x="465099" y="204698"/>
                  </a:lnTo>
                  <a:lnTo>
                    <a:pt x="464223" y="205422"/>
                  </a:lnTo>
                  <a:lnTo>
                    <a:pt x="465582" y="205994"/>
                  </a:lnTo>
                  <a:lnTo>
                    <a:pt x="469036" y="202793"/>
                  </a:lnTo>
                  <a:lnTo>
                    <a:pt x="469773" y="202107"/>
                  </a:lnTo>
                  <a:lnTo>
                    <a:pt x="470522" y="201409"/>
                  </a:lnTo>
                  <a:lnTo>
                    <a:pt x="471906" y="201764"/>
                  </a:lnTo>
                  <a:lnTo>
                    <a:pt x="472160" y="201472"/>
                  </a:lnTo>
                  <a:lnTo>
                    <a:pt x="472503" y="201193"/>
                  </a:lnTo>
                  <a:lnTo>
                    <a:pt x="472897" y="200952"/>
                  </a:lnTo>
                  <a:lnTo>
                    <a:pt x="477037" y="202819"/>
                  </a:lnTo>
                  <a:lnTo>
                    <a:pt x="478713" y="200952"/>
                  </a:lnTo>
                  <a:lnTo>
                    <a:pt x="479767" y="199771"/>
                  </a:lnTo>
                  <a:close/>
                </a:path>
                <a:path w="822960" h="628014">
                  <a:moveTo>
                    <a:pt x="482130" y="215201"/>
                  </a:moveTo>
                  <a:lnTo>
                    <a:pt x="481914" y="215265"/>
                  </a:lnTo>
                  <a:lnTo>
                    <a:pt x="482066" y="215315"/>
                  </a:lnTo>
                  <a:close/>
                </a:path>
                <a:path w="822960" h="628014">
                  <a:moveTo>
                    <a:pt x="483387" y="212382"/>
                  </a:moveTo>
                  <a:lnTo>
                    <a:pt x="483108" y="212026"/>
                  </a:lnTo>
                  <a:lnTo>
                    <a:pt x="482841" y="211772"/>
                  </a:lnTo>
                  <a:lnTo>
                    <a:pt x="482600" y="211569"/>
                  </a:lnTo>
                  <a:lnTo>
                    <a:pt x="482244" y="213461"/>
                  </a:lnTo>
                  <a:lnTo>
                    <a:pt x="481660" y="213461"/>
                  </a:lnTo>
                  <a:lnTo>
                    <a:pt x="481228" y="211201"/>
                  </a:lnTo>
                  <a:lnTo>
                    <a:pt x="481076" y="211239"/>
                  </a:lnTo>
                  <a:lnTo>
                    <a:pt x="480910" y="211315"/>
                  </a:lnTo>
                  <a:lnTo>
                    <a:pt x="480758" y="211429"/>
                  </a:lnTo>
                  <a:lnTo>
                    <a:pt x="479933" y="211975"/>
                  </a:lnTo>
                  <a:lnTo>
                    <a:pt x="480263" y="213118"/>
                  </a:lnTo>
                  <a:lnTo>
                    <a:pt x="482092" y="215138"/>
                  </a:lnTo>
                  <a:lnTo>
                    <a:pt x="482561" y="214795"/>
                  </a:lnTo>
                  <a:lnTo>
                    <a:pt x="482155" y="214668"/>
                  </a:lnTo>
                  <a:lnTo>
                    <a:pt x="482447" y="213766"/>
                  </a:lnTo>
                  <a:lnTo>
                    <a:pt x="482879" y="213029"/>
                  </a:lnTo>
                  <a:lnTo>
                    <a:pt x="483387" y="212382"/>
                  </a:lnTo>
                  <a:close/>
                </a:path>
                <a:path w="822960" h="628014">
                  <a:moveTo>
                    <a:pt x="484479" y="209550"/>
                  </a:moveTo>
                  <a:lnTo>
                    <a:pt x="484390" y="209334"/>
                  </a:lnTo>
                  <a:lnTo>
                    <a:pt x="484174" y="209042"/>
                  </a:lnTo>
                  <a:lnTo>
                    <a:pt x="483971" y="208864"/>
                  </a:lnTo>
                  <a:lnTo>
                    <a:pt x="483743" y="208699"/>
                  </a:lnTo>
                  <a:lnTo>
                    <a:pt x="483501" y="208699"/>
                  </a:lnTo>
                  <a:lnTo>
                    <a:pt x="483273" y="208749"/>
                  </a:lnTo>
                  <a:lnTo>
                    <a:pt x="483120" y="208864"/>
                  </a:lnTo>
                  <a:lnTo>
                    <a:pt x="483057" y="209169"/>
                  </a:lnTo>
                  <a:lnTo>
                    <a:pt x="483006" y="209461"/>
                  </a:lnTo>
                  <a:lnTo>
                    <a:pt x="482942" y="209765"/>
                  </a:lnTo>
                  <a:lnTo>
                    <a:pt x="483908" y="209613"/>
                  </a:lnTo>
                  <a:lnTo>
                    <a:pt x="484479" y="209550"/>
                  </a:lnTo>
                  <a:close/>
                </a:path>
                <a:path w="822960" h="628014">
                  <a:moveTo>
                    <a:pt x="484555" y="216141"/>
                  </a:moveTo>
                  <a:lnTo>
                    <a:pt x="482892" y="215607"/>
                  </a:lnTo>
                  <a:lnTo>
                    <a:pt x="482066" y="215315"/>
                  </a:lnTo>
                  <a:lnTo>
                    <a:pt x="481952" y="215557"/>
                  </a:lnTo>
                  <a:lnTo>
                    <a:pt x="481850" y="215823"/>
                  </a:lnTo>
                  <a:lnTo>
                    <a:pt x="481723" y="216077"/>
                  </a:lnTo>
                  <a:lnTo>
                    <a:pt x="482447" y="216573"/>
                  </a:lnTo>
                  <a:lnTo>
                    <a:pt x="482739" y="216763"/>
                  </a:lnTo>
                  <a:lnTo>
                    <a:pt x="483946" y="216357"/>
                  </a:lnTo>
                  <a:lnTo>
                    <a:pt x="484555" y="216141"/>
                  </a:lnTo>
                  <a:close/>
                </a:path>
                <a:path w="822960" h="628014">
                  <a:moveTo>
                    <a:pt x="486130" y="216674"/>
                  </a:moveTo>
                  <a:lnTo>
                    <a:pt x="485978" y="216623"/>
                  </a:lnTo>
                  <a:lnTo>
                    <a:pt x="485813" y="216560"/>
                  </a:lnTo>
                  <a:lnTo>
                    <a:pt x="485673" y="216522"/>
                  </a:lnTo>
                  <a:lnTo>
                    <a:pt x="485787" y="216750"/>
                  </a:lnTo>
                  <a:lnTo>
                    <a:pt x="485940" y="216801"/>
                  </a:lnTo>
                  <a:lnTo>
                    <a:pt x="486130" y="216674"/>
                  </a:lnTo>
                  <a:close/>
                </a:path>
                <a:path w="822960" h="628014">
                  <a:moveTo>
                    <a:pt x="487603" y="192824"/>
                  </a:moveTo>
                  <a:lnTo>
                    <a:pt x="487426" y="192773"/>
                  </a:lnTo>
                  <a:lnTo>
                    <a:pt x="487260" y="193001"/>
                  </a:lnTo>
                  <a:lnTo>
                    <a:pt x="487172" y="193128"/>
                  </a:lnTo>
                  <a:lnTo>
                    <a:pt x="487311" y="193040"/>
                  </a:lnTo>
                  <a:lnTo>
                    <a:pt x="487451" y="192913"/>
                  </a:lnTo>
                  <a:lnTo>
                    <a:pt x="487603" y="192824"/>
                  </a:lnTo>
                  <a:close/>
                </a:path>
                <a:path w="822960" h="628014">
                  <a:moveTo>
                    <a:pt x="519849" y="248958"/>
                  </a:moveTo>
                  <a:lnTo>
                    <a:pt x="519696" y="248881"/>
                  </a:lnTo>
                  <a:lnTo>
                    <a:pt x="519557" y="248793"/>
                  </a:lnTo>
                  <a:lnTo>
                    <a:pt x="519404" y="248729"/>
                  </a:lnTo>
                  <a:lnTo>
                    <a:pt x="519099" y="248716"/>
                  </a:lnTo>
                  <a:lnTo>
                    <a:pt x="518731" y="248716"/>
                  </a:lnTo>
                  <a:lnTo>
                    <a:pt x="518274" y="248691"/>
                  </a:lnTo>
                  <a:lnTo>
                    <a:pt x="518312" y="248818"/>
                  </a:lnTo>
                  <a:lnTo>
                    <a:pt x="518617" y="249047"/>
                  </a:lnTo>
                  <a:lnTo>
                    <a:pt x="518871" y="249237"/>
                  </a:lnTo>
                  <a:lnTo>
                    <a:pt x="519074" y="249402"/>
                  </a:lnTo>
                  <a:lnTo>
                    <a:pt x="519328" y="249250"/>
                  </a:lnTo>
                  <a:lnTo>
                    <a:pt x="519595" y="249097"/>
                  </a:lnTo>
                  <a:lnTo>
                    <a:pt x="519849" y="248958"/>
                  </a:lnTo>
                  <a:close/>
                </a:path>
                <a:path w="822960" h="628014">
                  <a:moveTo>
                    <a:pt x="521436" y="249643"/>
                  </a:moveTo>
                  <a:lnTo>
                    <a:pt x="520992" y="249936"/>
                  </a:lnTo>
                  <a:lnTo>
                    <a:pt x="520700" y="250317"/>
                  </a:lnTo>
                  <a:lnTo>
                    <a:pt x="520852" y="250329"/>
                  </a:lnTo>
                  <a:lnTo>
                    <a:pt x="521436" y="249643"/>
                  </a:lnTo>
                  <a:close/>
                </a:path>
                <a:path w="822960" h="628014">
                  <a:moveTo>
                    <a:pt x="565569" y="403186"/>
                  </a:moveTo>
                  <a:lnTo>
                    <a:pt x="564819" y="402971"/>
                  </a:lnTo>
                  <a:lnTo>
                    <a:pt x="564070" y="402780"/>
                  </a:lnTo>
                  <a:lnTo>
                    <a:pt x="561594" y="402234"/>
                  </a:lnTo>
                  <a:lnTo>
                    <a:pt x="557999" y="401853"/>
                  </a:lnTo>
                  <a:lnTo>
                    <a:pt x="558088" y="402958"/>
                  </a:lnTo>
                  <a:lnTo>
                    <a:pt x="557022" y="401751"/>
                  </a:lnTo>
                  <a:lnTo>
                    <a:pt x="555104" y="401523"/>
                  </a:lnTo>
                  <a:lnTo>
                    <a:pt x="556056" y="403212"/>
                  </a:lnTo>
                  <a:lnTo>
                    <a:pt x="556869" y="404977"/>
                  </a:lnTo>
                  <a:lnTo>
                    <a:pt x="558469" y="407047"/>
                  </a:lnTo>
                  <a:lnTo>
                    <a:pt x="559917" y="407466"/>
                  </a:lnTo>
                  <a:lnTo>
                    <a:pt x="560882" y="407035"/>
                  </a:lnTo>
                  <a:lnTo>
                    <a:pt x="561517" y="406806"/>
                  </a:lnTo>
                  <a:lnTo>
                    <a:pt x="562648" y="405384"/>
                  </a:lnTo>
                  <a:lnTo>
                    <a:pt x="563892" y="404075"/>
                  </a:lnTo>
                  <a:lnTo>
                    <a:pt x="565569" y="403186"/>
                  </a:lnTo>
                  <a:close/>
                </a:path>
                <a:path w="822960" h="628014">
                  <a:moveTo>
                    <a:pt x="571474" y="407022"/>
                  </a:moveTo>
                  <a:lnTo>
                    <a:pt x="570255" y="405384"/>
                  </a:lnTo>
                  <a:lnTo>
                    <a:pt x="568756" y="404418"/>
                  </a:lnTo>
                  <a:lnTo>
                    <a:pt x="567156" y="403758"/>
                  </a:lnTo>
                  <a:lnTo>
                    <a:pt x="567016" y="404634"/>
                  </a:lnTo>
                  <a:lnTo>
                    <a:pt x="566966" y="405498"/>
                  </a:lnTo>
                  <a:lnTo>
                    <a:pt x="566991" y="406349"/>
                  </a:lnTo>
                  <a:lnTo>
                    <a:pt x="567918" y="406590"/>
                  </a:lnTo>
                  <a:lnTo>
                    <a:pt x="568845" y="407009"/>
                  </a:lnTo>
                  <a:lnTo>
                    <a:pt x="569976" y="407860"/>
                  </a:lnTo>
                  <a:lnTo>
                    <a:pt x="570699" y="407339"/>
                  </a:lnTo>
                  <a:lnTo>
                    <a:pt x="571474" y="407022"/>
                  </a:lnTo>
                  <a:close/>
                </a:path>
                <a:path w="822960" h="628014">
                  <a:moveTo>
                    <a:pt x="594271" y="442620"/>
                  </a:moveTo>
                  <a:lnTo>
                    <a:pt x="594080" y="442569"/>
                  </a:lnTo>
                  <a:lnTo>
                    <a:pt x="594080" y="442709"/>
                  </a:lnTo>
                  <a:lnTo>
                    <a:pt x="594220" y="442683"/>
                  </a:lnTo>
                  <a:close/>
                </a:path>
                <a:path w="822960" h="628014">
                  <a:moveTo>
                    <a:pt x="603656" y="136296"/>
                  </a:moveTo>
                  <a:lnTo>
                    <a:pt x="603377" y="136410"/>
                  </a:lnTo>
                  <a:lnTo>
                    <a:pt x="603554" y="136359"/>
                  </a:lnTo>
                  <a:close/>
                </a:path>
                <a:path w="822960" h="628014">
                  <a:moveTo>
                    <a:pt x="751166" y="6350"/>
                  </a:moveTo>
                  <a:lnTo>
                    <a:pt x="748982" y="8458"/>
                  </a:lnTo>
                  <a:lnTo>
                    <a:pt x="749960" y="8089"/>
                  </a:lnTo>
                  <a:lnTo>
                    <a:pt x="750836" y="7416"/>
                  </a:lnTo>
                  <a:lnTo>
                    <a:pt x="751166" y="6350"/>
                  </a:lnTo>
                  <a:close/>
                </a:path>
                <a:path w="822960" h="628014">
                  <a:moveTo>
                    <a:pt x="756488" y="5257"/>
                  </a:moveTo>
                  <a:lnTo>
                    <a:pt x="755827" y="4622"/>
                  </a:lnTo>
                  <a:lnTo>
                    <a:pt x="744982" y="13804"/>
                  </a:lnTo>
                  <a:lnTo>
                    <a:pt x="746937" y="12865"/>
                  </a:lnTo>
                  <a:lnTo>
                    <a:pt x="747509" y="13220"/>
                  </a:lnTo>
                  <a:lnTo>
                    <a:pt x="748118" y="13716"/>
                  </a:lnTo>
                  <a:lnTo>
                    <a:pt x="748779" y="14084"/>
                  </a:lnTo>
                  <a:lnTo>
                    <a:pt x="749134" y="13296"/>
                  </a:lnTo>
                  <a:lnTo>
                    <a:pt x="749744" y="12534"/>
                  </a:lnTo>
                  <a:lnTo>
                    <a:pt x="750404" y="12090"/>
                  </a:lnTo>
                  <a:lnTo>
                    <a:pt x="751814" y="11125"/>
                  </a:lnTo>
                  <a:lnTo>
                    <a:pt x="752779" y="9956"/>
                  </a:lnTo>
                  <a:lnTo>
                    <a:pt x="754595" y="7429"/>
                  </a:lnTo>
                  <a:lnTo>
                    <a:pt x="755510" y="6324"/>
                  </a:lnTo>
                  <a:lnTo>
                    <a:pt x="756488" y="5257"/>
                  </a:lnTo>
                  <a:close/>
                </a:path>
                <a:path w="822960" h="628014">
                  <a:moveTo>
                    <a:pt x="761276" y="596"/>
                  </a:moveTo>
                  <a:lnTo>
                    <a:pt x="761187" y="0"/>
                  </a:lnTo>
                  <a:lnTo>
                    <a:pt x="757809" y="2882"/>
                  </a:lnTo>
                  <a:lnTo>
                    <a:pt x="757961" y="3086"/>
                  </a:lnTo>
                  <a:lnTo>
                    <a:pt x="758088" y="3302"/>
                  </a:lnTo>
                  <a:lnTo>
                    <a:pt x="758190" y="3517"/>
                  </a:lnTo>
                  <a:lnTo>
                    <a:pt x="758837" y="2870"/>
                  </a:lnTo>
                  <a:lnTo>
                    <a:pt x="759650" y="2120"/>
                  </a:lnTo>
                  <a:lnTo>
                    <a:pt x="761276" y="596"/>
                  </a:lnTo>
                  <a:close/>
                </a:path>
                <a:path w="822960" h="628014">
                  <a:moveTo>
                    <a:pt x="822807" y="103987"/>
                  </a:moveTo>
                  <a:lnTo>
                    <a:pt x="822591" y="103657"/>
                  </a:lnTo>
                  <a:lnTo>
                    <a:pt x="822502" y="103390"/>
                  </a:lnTo>
                  <a:lnTo>
                    <a:pt x="822236" y="103644"/>
                  </a:lnTo>
                  <a:lnTo>
                    <a:pt x="821969" y="103860"/>
                  </a:lnTo>
                  <a:lnTo>
                    <a:pt x="821778" y="104114"/>
                  </a:lnTo>
                  <a:lnTo>
                    <a:pt x="821880" y="104394"/>
                  </a:lnTo>
                  <a:lnTo>
                    <a:pt x="821956" y="104546"/>
                  </a:lnTo>
                  <a:lnTo>
                    <a:pt x="822147" y="104482"/>
                  </a:lnTo>
                  <a:lnTo>
                    <a:pt x="822337" y="104394"/>
                  </a:lnTo>
                  <a:lnTo>
                    <a:pt x="822528" y="104317"/>
                  </a:lnTo>
                  <a:lnTo>
                    <a:pt x="822680" y="104203"/>
                  </a:lnTo>
                  <a:lnTo>
                    <a:pt x="822807" y="103987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9" name="object 169" descr=""/>
            <p:cNvSpPr/>
            <p:nvPr/>
          </p:nvSpPr>
          <p:spPr>
            <a:xfrm>
              <a:off x="4364215" y="5388744"/>
              <a:ext cx="1201420" cy="721360"/>
            </a:xfrm>
            <a:custGeom>
              <a:avLst/>
              <a:gdLst/>
              <a:ahLst/>
              <a:cxnLst/>
              <a:rect l="l" t="t" r="r" b="b"/>
              <a:pathLst>
                <a:path w="1201420" h="721360">
                  <a:moveTo>
                    <a:pt x="83223" y="621919"/>
                  </a:moveTo>
                  <a:lnTo>
                    <a:pt x="82969" y="621550"/>
                  </a:lnTo>
                  <a:lnTo>
                    <a:pt x="82384" y="620737"/>
                  </a:lnTo>
                  <a:lnTo>
                    <a:pt x="80987" y="619252"/>
                  </a:lnTo>
                  <a:lnTo>
                    <a:pt x="80670" y="619683"/>
                  </a:lnTo>
                  <a:lnTo>
                    <a:pt x="80518" y="619925"/>
                  </a:lnTo>
                  <a:lnTo>
                    <a:pt x="80391" y="620102"/>
                  </a:lnTo>
                  <a:lnTo>
                    <a:pt x="80086" y="620191"/>
                  </a:lnTo>
                  <a:lnTo>
                    <a:pt x="79756" y="620255"/>
                  </a:lnTo>
                  <a:lnTo>
                    <a:pt x="79451" y="620928"/>
                  </a:lnTo>
                  <a:lnTo>
                    <a:pt x="80454" y="621728"/>
                  </a:lnTo>
                  <a:lnTo>
                    <a:pt x="82486" y="623392"/>
                  </a:lnTo>
                  <a:lnTo>
                    <a:pt x="82778" y="623227"/>
                  </a:lnTo>
                  <a:lnTo>
                    <a:pt x="83172" y="622922"/>
                  </a:lnTo>
                  <a:lnTo>
                    <a:pt x="83223" y="621919"/>
                  </a:lnTo>
                  <a:close/>
                </a:path>
                <a:path w="1201420" h="721360">
                  <a:moveTo>
                    <a:pt x="87769" y="624014"/>
                  </a:moveTo>
                  <a:lnTo>
                    <a:pt x="87020" y="624751"/>
                  </a:lnTo>
                  <a:lnTo>
                    <a:pt x="86550" y="625068"/>
                  </a:lnTo>
                  <a:lnTo>
                    <a:pt x="86169" y="625779"/>
                  </a:lnTo>
                  <a:lnTo>
                    <a:pt x="86385" y="626211"/>
                  </a:lnTo>
                  <a:lnTo>
                    <a:pt x="86448" y="626579"/>
                  </a:lnTo>
                  <a:lnTo>
                    <a:pt x="86766" y="626414"/>
                  </a:lnTo>
                  <a:lnTo>
                    <a:pt x="87261" y="626351"/>
                  </a:lnTo>
                  <a:lnTo>
                    <a:pt x="87376" y="626084"/>
                  </a:lnTo>
                  <a:lnTo>
                    <a:pt x="87604" y="625627"/>
                  </a:lnTo>
                  <a:lnTo>
                    <a:pt x="87591" y="625055"/>
                  </a:lnTo>
                  <a:lnTo>
                    <a:pt x="87769" y="624014"/>
                  </a:lnTo>
                  <a:close/>
                </a:path>
                <a:path w="1201420" h="721360">
                  <a:moveTo>
                    <a:pt x="116903" y="628129"/>
                  </a:moveTo>
                  <a:lnTo>
                    <a:pt x="116662" y="627303"/>
                  </a:lnTo>
                  <a:lnTo>
                    <a:pt x="116395" y="626999"/>
                  </a:lnTo>
                  <a:lnTo>
                    <a:pt x="115912" y="626681"/>
                  </a:lnTo>
                  <a:lnTo>
                    <a:pt x="115557" y="627240"/>
                  </a:lnTo>
                  <a:lnTo>
                    <a:pt x="115303" y="627621"/>
                  </a:lnTo>
                  <a:lnTo>
                    <a:pt x="115062" y="628027"/>
                  </a:lnTo>
                  <a:lnTo>
                    <a:pt x="114884" y="628446"/>
                  </a:lnTo>
                  <a:lnTo>
                    <a:pt x="114808" y="628624"/>
                  </a:lnTo>
                  <a:lnTo>
                    <a:pt x="115163" y="629031"/>
                  </a:lnTo>
                  <a:lnTo>
                    <a:pt x="115392" y="629285"/>
                  </a:lnTo>
                  <a:lnTo>
                    <a:pt x="115760" y="629259"/>
                  </a:lnTo>
                  <a:lnTo>
                    <a:pt x="116624" y="628624"/>
                  </a:lnTo>
                  <a:lnTo>
                    <a:pt x="116903" y="628129"/>
                  </a:lnTo>
                  <a:close/>
                </a:path>
                <a:path w="1201420" h="721360">
                  <a:moveTo>
                    <a:pt x="120599" y="637222"/>
                  </a:moveTo>
                  <a:lnTo>
                    <a:pt x="119875" y="636790"/>
                  </a:lnTo>
                  <a:lnTo>
                    <a:pt x="119951" y="636930"/>
                  </a:lnTo>
                  <a:lnTo>
                    <a:pt x="120027" y="637095"/>
                  </a:lnTo>
                  <a:lnTo>
                    <a:pt x="120103" y="637235"/>
                  </a:lnTo>
                  <a:lnTo>
                    <a:pt x="120269" y="637235"/>
                  </a:lnTo>
                  <a:lnTo>
                    <a:pt x="120434" y="637222"/>
                  </a:lnTo>
                  <a:lnTo>
                    <a:pt x="120599" y="637222"/>
                  </a:lnTo>
                  <a:close/>
                </a:path>
                <a:path w="1201420" h="721360">
                  <a:moveTo>
                    <a:pt x="124587" y="713486"/>
                  </a:moveTo>
                  <a:lnTo>
                    <a:pt x="124396" y="712482"/>
                  </a:lnTo>
                  <a:lnTo>
                    <a:pt x="124129" y="712381"/>
                  </a:lnTo>
                  <a:lnTo>
                    <a:pt x="123278" y="712050"/>
                  </a:lnTo>
                  <a:lnTo>
                    <a:pt x="122326" y="711974"/>
                  </a:lnTo>
                  <a:lnTo>
                    <a:pt x="120345" y="711593"/>
                  </a:lnTo>
                  <a:lnTo>
                    <a:pt x="121716" y="713054"/>
                  </a:lnTo>
                  <a:lnTo>
                    <a:pt x="122262" y="713816"/>
                  </a:lnTo>
                  <a:lnTo>
                    <a:pt x="123253" y="714502"/>
                  </a:lnTo>
                  <a:lnTo>
                    <a:pt x="124167" y="714146"/>
                  </a:lnTo>
                  <a:lnTo>
                    <a:pt x="124587" y="713486"/>
                  </a:lnTo>
                  <a:close/>
                </a:path>
                <a:path w="1201420" h="721360">
                  <a:moveTo>
                    <a:pt x="125361" y="665111"/>
                  </a:moveTo>
                  <a:lnTo>
                    <a:pt x="125018" y="665314"/>
                  </a:lnTo>
                  <a:lnTo>
                    <a:pt x="125285" y="665505"/>
                  </a:lnTo>
                  <a:lnTo>
                    <a:pt x="125361" y="665111"/>
                  </a:lnTo>
                  <a:close/>
                </a:path>
                <a:path w="1201420" h="721360">
                  <a:moveTo>
                    <a:pt x="126517" y="693851"/>
                  </a:moveTo>
                  <a:lnTo>
                    <a:pt x="126441" y="693724"/>
                  </a:lnTo>
                  <a:lnTo>
                    <a:pt x="126212" y="693343"/>
                  </a:lnTo>
                  <a:lnTo>
                    <a:pt x="126123" y="693216"/>
                  </a:lnTo>
                  <a:lnTo>
                    <a:pt x="126034" y="693064"/>
                  </a:lnTo>
                  <a:lnTo>
                    <a:pt x="125844" y="693229"/>
                  </a:lnTo>
                  <a:lnTo>
                    <a:pt x="125615" y="693381"/>
                  </a:lnTo>
                  <a:lnTo>
                    <a:pt x="125488" y="693458"/>
                  </a:lnTo>
                  <a:lnTo>
                    <a:pt x="125564" y="693928"/>
                  </a:lnTo>
                  <a:lnTo>
                    <a:pt x="125945" y="693966"/>
                  </a:lnTo>
                  <a:lnTo>
                    <a:pt x="126238" y="693902"/>
                  </a:lnTo>
                  <a:lnTo>
                    <a:pt x="126517" y="693851"/>
                  </a:lnTo>
                  <a:close/>
                </a:path>
                <a:path w="1201420" h="721360">
                  <a:moveTo>
                    <a:pt x="133057" y="697763"/>
                  </a:moveTo>
                  <a:lnTo>
                    <a:pt x="131686" y="697484"/>
                  </a:lnTo>
                  <a:lnTo>
                    <a:pt x="131673" y="697623"/>
                  </a:lnTo>
                  <a:lnTo>
                    <a:pt x="133057" y="697763"/>
                  </a:lnTo>
                  <a:close/>
                </a:path>
                <a:path w="1201420" h="721360">
                  <a:moveTo>
                    <a:pt x="133083" y="697763"/>
                  </a:moveTo>
                  <a:close/>
                </a:path>
                <a:path w="1201420" h="721360">
                  <a:moveTo>
                    <a:pt x="133565" y="658050"/>
                  </a:moveTo>
                  <a:lnTo>
                    <a:pt x="133350" y="657974"/>
                  </a:lnTo>
                  <a:lnTo>
                    <a:pt x="132613" y="657745"/>
                  </a:lnTo>
                  <a:lnTo>
                    <a:pt x="132969" y="657872"/>
                  </a:lnTo>
                  <a:lnTo>
                    <a:pt x="133235" y="657961"/>
                  </a:lnTo>
                  <a:lnTo>
                    <a:pt x="133527" y="658063"/>
                  </a:lnTo>
                  <a:close/>
                </a:path>
                <a:path w="1201420" h="721360">
                  <a:moveTo>
                    <a:pt x="133667" y="658063"/>
                  </a:moveTo>
                  <a:close/>
                </a:path>
                <a:path w="1201420" h="721360">
                  <a:moveTo>
                    <a:pt x="136359" y="645045"/>
                  </a:moveTo>
                  <a:lnTo>
                    <a:pt x="136207" y="643826"/>
                  </a:lnTo>
                  <a:lnTo>
                    <a:pt x="135813" y="642594"/>
                  </a:lnTo>
                  <a:lnTo>
                    <a:pt x="134569" y="643089"/>
                  </a:lnTo>
                  <a:lnTo>
                    <a:pt x="132359" y="645960"/>
                  </a:lnTo>
                  <a:lnTo>
                    <a:pt x="133426" y="645566"/>
                  </a:lnTo>
                  <a:lnTo>
                    <a:pt x="134162" y="645579"/>
                  </a:lnTo>
                  <a:lnTo>
                    <a:pt x="135064" y="645680"/>
                  </a:lnTo>
                  <a:lnTo>
                    <a:pt x="135382" y="645718"/>
                  </a:lnTo>
                  <a:lnTo>
                    <a:pt x="135597" y="645655"/>
                  </a:lnTo>
                  <a:lnTo>
                    <a:pt x="135788" y="645515"/>
                  </a:lnTo>
                  <a:lnTo>
                    <a:pt x="136359" y="645045"/>
                  </a:lnTo>
                  <a:close/>
                </a:path>
                <a:path w="1201420" h="721360">
                  <a:moveTo>
                    <a:pt x="137007" y="716203"/>
                  </a:moveTo>
                  <a:lnTo>
                    <a:pt x="135724" y="713206"/>
                  </a:lnTo>
                  <a:lnTo>
                    <a:pt x="134581" y="718566"/>
                  </a:lnTo>
                  <a:lnTo>
                    <a:pt x="134289" y="720242"/>
                  </a:lnTo>
                  <a:lnTo>
                    <a:pt x="135013" y="720610"/>
                  </a:lnTo>
                  <a:lnTo>
                    <a:pt x="135597" y="721106"/>
                  </a:lnTo>
                  <a:lnTo>
                    <a:pt x="137007" y="716203"/>
                  </a:lnTo>
                  <a:close/>
                </a:path>
                <a:path w="1201420" h="721360">
                  <a:moveTo>
                    <a:pt x="141097" y="706323"/>
                  </a:moveTo>
                  <a:lnTo>
                    <a:pt x="138633" y="704443"/>
                  </a:lnTo>
                  <a:lnTo>
                    <a:pt x="136055" y="702779"/>
                  </a:lnTo>
                  <a:lnTo>
                    <a:pt x="132588" y="702640"/>
                  </a:lnTo>
                  <a:lnTo>
                    <a:pt x="133057" y="697776"/>
                  </a:lnTo>
                  <a:lnTo>
                    <a:pt x="131330" y="698423"/>
                  </a:lnTo>
                  <a:lnTo>
                    <a:pt x="129654" y="698258"/>
                  </a:lnTo>
                  <a:lnTo>
                    <a:pt x="126707" y="697585"/>
                  </a:lnTo>
                  <a:lnTo>
                    <a:pt x="125514" y="697992"/>
                  </a:lnTo>
                  <a:lnTo>
                    <a:pt x="125260" y="699909"/>
                  </a:lnTo>
                  <a:lnTo>
                    <a:pt x="127406" y="702729"/>
                  </a:lnTo>
                  <a:lnTo>
                    <a:pt x="128663" y="706120"/>
                  </a:lnTo>
                  <a:lnTo>
                    <a:pt x="128295" y="710641"/>
                  </a:lnTo>
                  <a:lnTo>
                    <a:pt x="128943" y="711314"/>
                  </a:lnTo>
                  <a:lnTo>
                    <a:pt x="129336" y="712101"/>
                  </a:lnTo>
                  <a:lnTo>
                    <a:pt x="137502" y="708228"/>
                  </a:lnTo>
                  <a:lnTo>
                    <a:pt x="138861" y="709193"/>
                  </a:lnTo>
                  <a:lnTo>
                    <a:pt x="141097" y="706323"/>
                  </a:lnTo>
                  <a:close/>
                </a:path>
                <a:path w="1201420" h="721360">
                  <a:moveTo>
                    <a:pt x="142227" y="645922"/>
                  </a:moveTo>
                  <a:lnTo>
                    <a:pt x="141846" y="645871"/>
                  </a:lnTo>
                  <a:lnTo>
                    <a:pt x="142049" y="646188"/>
                  </a:lnTo>
                  <a:lnTo>
                    <a:pt x="142227" y="645922"/>
                  </a:lnTo>
                  <a:close/>
                </a:path>
                <a:path w="1201420" h="721360">
                  <a:moveTo>
                    <a:pt x="146951" y="667816"/>
                  </a:moveTo>
                  <a:lnTo>
                    <a:pt x="146786" y="667207"/>
                  </a:lnTo>
                  <a:lnTo>
                    <a:pt x="146507" y="666165"/>
                  </a:lnTo>
                  <a:lnTo>
                    <a:pt x="146329" y="665480"/>
                  </a:lnTo>
                  <a:lnTo>
                    <a:pt x="143370" y="664984"/>
                  </a:lnTo>
                  <a:lnTo>
                    <a:pt x="140449" y="664502"/>
                  </a:lnTo>
                  <a:lnTo>
                    <a:pt x="139852" y="663333"/>
                  </a:lnTo>
                  <a:lnTo>
                    <a:pt x="139471" y="662787"/>
                  </a:lnTo>
                  <a:lnTo>
                    <a:pt x="139928" y="662216"/>
                  </a:lnTo>
                  <a:lnTo>
                    <a:pt x="142887" y="658431"/>
                  </a:lnTo>
                  <a:lnTo>
                    <a:pt x="139001" y="662216"/>
                  </a:lnTo>
                  <a:lnTo>
                    <a:pt x="137934" y="661060"/>
                  </a:lnTo>
                  <a:lnTo>
                    <a:pt x="137934" y="666013"/>
                  </a:lnTo>
                  <a:lnTo>
                    <a:pt x="137528" y="666127"/>
                  </a:lnTo>
                  <a:lnTo>
                    <a:pt x="137172" y="666165"/>
                  </a:lnTo>
                  <a:lnTo>
                    <a:pt x="136842" y="666153"/>
                  </a:lnTo>
                  <a:lnTo>
                    <a:pt x="137223" y="665670"/>
                  </a:lnTo>
                  <a:lnTo>
                    <a:pt x="137756" y="664984"/>
                  </a:lnTo>
                  <a:lnTo>
                    <a:pt x="137820" y="665149"/>
                  </a:lnTo>
                  <a:lnTo>
                    <a:pt x="137934" y="666013"/>
                  </a:lnTo>
                  <a:lnTo>
                    <a:pt x="137934" y="661060"/>
                  </a:lnTo>
                  <a:lnTo>
                    <a:pt x="137452" y="660527"/>
                  </a:lnTo>
                  <a:lnTo>
                    <a:pt x="135267" y="659676"/>
                  </a:lnTo>
                  <a:lnTo>
                    <a:pt x="133642" y="658139"/>
                  </a:lnTo>
                  <a:lnTo>
                    <a:pt x="132892" y="659752"/>
                  </a:lnTo>
                  <a:lnTo>
                    <a:pt x="134213" y="660615"/>
                  </a:lnTo>
                  <a:lnTo>
                    <a:pt x="135674" y="662419"/>
                  </a:lnTo>
                  <a:lnTo>
                    <a:pt x="136601" y="663041"/>
                  </a:lnTo>
                  <a:lnTo>
                    <a:pt x="137248" y="663930"/>
                  </a:lnTo>
                  <a:lnTo>
                    <a:pt x="135470" y="665670"/>
                  </a:lnTo>
                  <a:lnTo>
                    <a:pt x="135026" y="665353"/>
                  </a:lnTo>
                  <a:lnTo>
                    <a:pt x="133692" y="663930"/>
                  </a:lnTo>
                  <a:lnTo>
                    <a:pt x="132422" y="662787"/>
                  </a:lnTo>
                  <a:lnTo>
                    <a:pt x="130886" y="661568"/>
                  </a:lnTo>
                  <a:lnTo>
                    <a:pt x="129654" y="660857"/>
                  </a:lnTo>
                  <a:lnTo>
                    <a:pt x="127723" y="660615"/>
                  </a:lnTo>
                  <a:lnTo>
                    <a:pt x="128625" y="661568"/>
                  </a:lnTo>
                  <a:lnTo>
                    <a:pt x="128993" y="662292"/>
                  </a:lnTo>
                  <a:lnTo>
                    <a:pt x="129222" y="663333"/>
                  </a:lnTo>
                  <a:lnTo>
                    <a:pt x="129336" y="664502"/>
                  </a:lnTo>
                  <a:lnTo>
                    <a:pt x="129133" y="665353"/>
                  </a:lnTo>
                  <a:lnTo>
                    <a:pt x="128930" y="666483"/>
                  </a:lnTo>
                  <a:lnTo>
                    <a:pt x="131762" y="669277"/>
                  </a:lnTo>
                  <a:lnTo>
                    <a:pt x="123901" y="676960"/>
                  </a:lnTo>
                  <a:lnTo>
                    <a:pt x="116725" y="681088"/>
                  </a:lnTo>
                  <a:lnTo>
                    <a:pt x="117132" y="683361"/>
                  </a:lnTo>
                  <a:lnTo>
                    <a:pt x="117221" y="687412"/>
                  </a:lnTo>
                  <a:lnTo>
                    <a:pt x="115455" y="690130"/>
                  </a:lnTo>
                  <a:lnTo>
                    <a:pt x="106565" y="687412"/>
                  </a:lnTo>
                  <a:lnTo>
                    <a:pt x="106540" y="686930"/>
                  </a:lnTo>
                  <a:lnTo>
                    <a:pt x="103251" y="688822"/>
                  </a:lnTo>
                  <a:lnTo>
                    <a:pt x="111125" y="690041"/>
                  </a:lnTo>
                  <a:lnTo>
                    <a:pt x="111201" y="690943"/>
                  </a:lnTo>
                  <a:lnTo>
                    <a:pt x="111379" y="690880"/>
                  </a:lnTo>
                  <a:lnTo>
                    <a:pt x="111658" y="690841"/>
                  </a:lnTo>
                  <a:lnTo>
                    <a:pt x="111772" y="690549"/>
                  </a:lnTo>
                  <a:lnTo>
                    <a:pt x="111861" y="690156"/>
                  </a:lnTo>
                  <a:lnTo>
                    <a:pt x="117424" y="691032"/>
                  </a:lnTo>
                  <a:lnTo>
                    <a:pt x="117716" y="690664"/>
                  </a:lnTo>
                  <a:lnTo>
                    <a:pt x="120091" y="692023"/>
                  </a:lnTo>
                  <a:lnTo>
                    <a:pt x="120853" y="690664"/>
                  </a:lnTo>
                  <a:lnTo>
                    <a:pt x="121132" y="690156"/>
                  </a:lnTo>
                  <a:lnTo>
                    <a:pt x="121805" y="688962"/>
                  </a:lnTo>
                  <a:lnTo>
                    <a:pt x="124155" y="689241"/>
                  </a:lnTo>
                  <a:lnTo>
                    <a:pt x="124320" y="688962"/>
                  </a:lnTo>
                  <a:lnTo>
                    <a:pt x="124421" y="688809"/>
                  </a:lnTo>
                  <a:lnTo>
                    <a:pt x="124663" y="688594"/>
                  </a:lnTo>
                  <a:lnTo>
                    <a:pt x="123418" y="683361"/>
                  </a:lnTo>
                  <a:lnTo>
                    <a:pt x="128206" y="677214"/>
                  </a:lnTo>
                  <a:lnTo>
                    <a:pt x="128358" y="677659"/>
                  </a:lnTo>
                  <a:lnTo>
                    <a:pt x="128422" y="677926"/>
                  </a:lnTo>
                  <a:lnTo>
                    <a:pt x="131521" y="677214"/>
                  </a:lnTo>
                  <a:lnTo>
                    <a:pt x="132664" y="676960"/>
                  </a:lnTo>
                  <a:lnTo>
                    <a:pt x="132283" y="675881"/>
                  </a:lnTo>
                  <a:lnTo>
                    <a:pt x="131889" y="674751"/>
                  </a:lnTo>
                  <a:lnTo>
                    <a:pt x="131699" y="674636"/>
                  </a:lnTo>
                  <a:lnTo>
                    <a:pt x="131457" y="674408"/>
                  </a:lnTo>
                  <a:lnTo>
                    <a:pt x="129946" y="675398"/>
                  </a:lnTo>
                  <a:lnTo>
                    <a:pt x="129247" y="675881"/>
                  </a:lnTo>
                  <a:lnTo>
                    <a:pt x="133261" y="670750"/>
                  </a:lnTo>
                  <a:lnTo>
                    <a:pt x="135623" y="673087"/>
                  </a:lnTo>
                  <a:lnTo>
                    <a:pt x="137947" y="675500"/>
                  </a:lnTo>
                  <a:lnTo>
                    <a:pt x="139433" y="675843"/>
                  </a:lnTo>
                  <a:lnTo>
                    <a:pt x="141732" y="674878"/>
                  </a:lnTo>
                  <a:lnTo>
                    <a:pt x="142240" y="674395"/>
                  </a:lnTo>
                  <a:lnTo>
                    <a:pt x="142938" y="673087"/>
                  </a:lnTo>
                  <a:lnTo>
                    <a:pt x="143040" y="672211"/>
                  </a:lnTo>
                  <a:lnTo>
                    <a:pt x="142824" y="670750"/>
                  </a:lnTo>
                  <a:lnTo>
                    <a:pt x="142709" y="669963"/>
                  </a:lnTo>
                  <a:lnTo>
                    <a:pt x="141935" y="668591"/>
                  </a:lnTo>
                  <a:lnTo>
                    <a:pt x="143497" y="667207"/>
                  </a:lnTo>
                  <a:lnTo>
                    <a:pt x="146951" y="667816"/>
                  </a:lnTo>
                  <a:close/>
                </a:path>
                <a:path w="1201420" h="721360">
                  <a:moveTo>
                    <a:pt x="150710" y="661314"/>
                  </a:moveTo>
                  <a:lnTo>
                    <a:pt x="150406" y="656805"/>
                  </a:lnTo>
                  <a:lnTo>
                    <a:pt x="145846" y="656856"/>
                  </a:lnTo>
                  <a:lnTo>
                    <a:pt x="145084" y="653300"/>
                  </a:lnTo>
                  <a:lnTo>
                    <a:pt x="144157" y="653986"/>
                  </a:lnTo>
                  <a:lnTo>
                    <a:pt x="143459" y="654354"/>
                  </a:lnTo>
                  <a:lnTo>
                    <a:pt x="141782" y="656132"/>
                  </a:lnTo>
                  <a:lnTo>
                    <a:pt x="142189" y="657415"/>
                  </a:lnTo>
                  <a:lnTo>
                    <a:pt x="145186" y="658482"/>
                  </a:lnTo>
                  <a:lnTo>
                    <a:pt x="147027" y="657656"/>
                  </a:lnTo>
                  <a:lnTo>
                    <a:pt x="148158" y="659625"/>
                  </a:lnTo>
                  <a:lnTo>
                    <a:pt x="148513" y="661390"/>
                  </a:lnTo>
                  <a:lnTo>
                    <a:pt x="146621" y="663905"/>
                  </a:lnTo>
                  <a:lnTo>
                    <a:pt x="149453" y="665556"/>
                  </a:lnTo>
                  <a:lnTo>
                    <a:pt x="150710" y="661314"/>
                  </a:lnTo>
                  <a:close/>
                </a:path>
                <a:path w="1201420" h="721360">
                  <a:moveTo>
                    <a:pt x="235889" y="239839"/>
                  </a:moveTo>
                  <a:lnTo>
                    <a:pt x="234492" y="237299"/>
                  </a:lnTo>
                  <a:lnTo>
                    <a:pt x="232105" y="234759"/>
                  </a:lnTo>
                  <a:lnTo>
                    <a:pt x="229882" y="233489"/>
                  </a:lnTo>
                  <a:lnTo>
                    <a:pt x="227368" y="233489"/>
                  </a:lnTo>
                  <a:lnTo>
                    <a:pt x="222897" y="235953"/>
                  </a:lnTo>
                  <a:lnTo>
                    <a:pt x="222897" y="242379"/>
                  </a:lnTo>
                  <a:lnTo>
                    <a:pt x="222669" y="243649"/>
                  </a:lnTo>
                  <a:lnTo>
                    <a:pt x="222123" y="243649"/>
                  </a:lnTo>
                  <a:lnTo>
                    <a:pt x="221830" y="242379"/>
                  </a:lnTo>
                  <a:lnTo>
                    <a:pt x="222897" y="242379"/>
                  </a:lnTo>
                  <a:lnTo>
                    <a:pt x="222897" y="235953"/>
                  </a:lnTo>
                  <a:lnTo>
                    <a:pt x="222758" y="236029"/>
                  </a:lnTo>
                  <a:lnTo>
                    <a:pt x="221119" y="237299"/>
                  </a:lnTo>
                  <a:lnTo>
                    <a:pt x="219583" y="239814"/>
                  </a:lnTo>
                  <a:lnTo>
                    <a:pt x="219583" y="248729"/>
                  </a:lnTo>
                  <a:lnTo>
                    <a:pt x="219519" y="249999"/>
                  </a:lnTo>
                  <a:lnTo>
                    <a:pt x="218528" y="251269"/>
                  </a:lnTo>
                  <a:lnTo>
                    <a:pt x="216877" y="252539"/>
                  </a:lnTo>
                  <a:lnTo>
                    <a:pt x="216750" y="251269"/>
                  </a:lnTo>
                  <a:lnTo>
                    <a:pt x="216611" y="249999"/>
                  </a:lnTo>
                  <a:lnTo>
                    <a:pt x="218732" y="249999"/>
                  </a:lnTo>
                  <a:lnTo>
                    <a:pt x="219583" y="248729"/>
                  </a:lnTo>
                  <a:lnTo>
                    <a:pt x="219583" y="239814"/>
                  </a:lnTo>
                  <a:lnTo>
                    <a:pt x="218782" y="241109"/>
                  </a:lnTo>
                  <a:lnTo>
                    <a:pt x="217728" y="242379"/>
                  </a:lnTo>
                  <a:lnTo>
                    <a:pt x="215404" y="246189"/>
                  </a:lnTo>
                  <a:lnTo>
                    <a:pt x="213995" y="248729"/>
                  </a:lnTo>
                  <a:lnTo>
                    <a:pt x="204812" y="252539"/>
                  </a:lnTo>
                  <a:lnTo>
                    <a:pt x="198208" y="255079"/>
                  </a:lnTo>
                  <a:lnTo>
                    <a:pt x="184708" y="258889"/>
                  </a:lnTo>
                  <a:lnTo>
                    <a:pt x="182740" y="263969"/>
                  </a:lnTo>
                  <a:lnTo>
                    <a:pt x="183438" y="270319"/>
                  </a:lnTo>
                  <a:lnTo>
                    <a:pt x="184772" y="270319"/>
                  </a:lnTo>
                  <a:lnTo>
                    <a:pt x="186245" y="267779"/>
                  </a:lnTo>
                  <a:lnTo>
                    <a:pt x="187236" y="266509"/>
                  </a:lnTo>
                  <a:lnTo>
                    <a:pt x="189928" y="262699"/>
                  </a:lnTo>
                  <a:lnTo>
                    <a:pt x="192138" y="261429"/>
                  </a:lnTo>
                  <a:lnTo>
                    <a:pt x="196265" y="260159"/>
                  </a:lnTo>
                  <a:lnTo>
                    <a:pt x="197510" y="260159"/>
                  </a:lnTo>
                  <a:lnTo>
                    <a:pt x="198843" y="257619"/>
                  </a:lnTo>
                  <a:lnTo>
                    <a:pt x="199796" y="257619"/>
                  </a:lnTo>
                  <a:lnTo>
                    <a:pt x="202946" y="256349"/>
                  </a:lnTo>
                  <a:lnTo>
                    <a:pt x="204431" y="255079"/>
                  </a:lnTo>
                  <a:lnTo>
                    <a:pt x="208102" y="251269"/>
                  </a:lnTo>
                  <a:lnTo>
                    <a:pt x="210261" y="251269"/>
                  </a:lnTo>
                  <a:lnTo>
                    <a:pt x="213448" y="252539"/>
                  </a:lnTo>
                  <a:lnTo>
                    <a:pt x="213525" y="253809"/>
                  </a:lnTo>
                  <a:lnTo>
                    <a:pt x="213868" y="255079"/>
                  </a:lnTo>
                  <a:lnTo>
                    <a:pt x="209765" y="256349"/>
                  </a:lnTo>
                  <a:lnTo>
                    <a:pt x="205981" y="258889"/>
                  </a:lnTo>
                  <a:lnTo>
                    <a:pt x="199745" y="262699"/>
                  </a:lnTo>
                  <a:lnTo>
                    <a:pt x="196748" y="265239"/>
                  </a:lnTo>
                  <a:lnTo>
                    <a:pt x="190944" y="265239"/>
                  </a:lnTo>
                  <a:lnTo>
                    <a:pt x="189331" y="266509"/>
                  </a:lnTo>
                  <a:lnTo>
                    <a:pt x="188290" y="270319"/>
                  </a:lnTo>
                  <a:lnTo>
                    <a:pt x="186867" y="271589"/>
                  </a:lnTo>
                  <a:lnTo>
                    <a:pt x="183921" y="274129"/>
                  </a:lnTo>
                  <a:lnTo>
                    <a:pt x="181914" y="272859"/>
                  </a:lnTo>
                  <a:lnTo>
                    <a:pt x="180682" y="272859"/>
                  </a:lnTo>
                  <a:lnTo>
                    <a:pt x="178333" y="275234"/>
                  </a:lnTo>
                  <a:lnTo>
                    <a:pt x="178333" y="299529"/>
                  </a:lnTo>
                  <a:lnTo>
                    <a:pt x="176657" y="300799"/>
                  </a:lnTo>
                  <a:lnTo>
                    <a:pt x="174917" y="303339"/>
                  </a:lnTo>
                  <a:lnTo>
                    <a:pt x="172669" y="302069"/>
                  </a:lnTo>
                  <a:lnTo>
                    <a:pt x="172110" y="300799"/>
                  </a:lnTo>
                  <a:lnTo>
                    <a:pt x="171627" y="298259"/>
                  </a:lnTo>
                  <a:lnTo>
                    <a:pt x="172008" y="296989"/>
                  </a:lnTo>
                  <a:lnTo>
                    <a:pt x="174625" y="295719"/>
                  </a:lnTo>
                  <a:lnTo>
                    <a:pt x="177825" y="295719"/>
                  </a:lnTo>
                  <a:lnTo>
                    <a:pt x="178333" y="299529"/>
                  </a:lnTo>
                  <a:lnTo>
                    <a:pt x="178333" y="275234"/>
                  </a:lnTo>
                  <a:lnTo>
                    <a:pt x="175641" y="277939"/>
                  </a:lnTo>
                  <a:lnTo>
                    <a:pt x="176555" y="285559"/>
                  </a:lnTo>
                  <a:lnTo>
                    <a:pt x="173710" y="290639"/>
                  </a:lnTo>
                  <a:lnTo>
                    <a:pt x="169570" y="290639"/>
                  </a:lnTo>
                  <a:lnTo>
                    <a:pt x="166547" y="293179"/>
                  </a:lnTo>
                  <a:lnTo>
                    <a:pt x="162953" y="295236"/>
                  </a:lnTo>
                  <a:lnTo>
                    <a:pt x="162953" y="309689"/>
                  </a:lnTo>
                  <a:lnTo>
                    <a:pt x="162674" y="310959"/>
                  </a:lnTo>
                  <a:lnTo>
                    <a:pt x="161810" y="309689"/>
                  </a:lnTo>
                  <a:lnTo>
                    <a:pt x="162953" y="309689"/>
                  </a:lnTo>
                  <a:lnTo>
                    <a:pt x="162953" y="295236"/>
                  </a:lnTo>
                  <a:lnTo>
                    <a:pt x="160096" y="296862"/>
                  </a:lnTo>
                  <a:lnTo>
                    <a:pt x="160096" y="314769"/>
                  </a:lnTo>
                  <a:lnTo>
                    <a:pt x="152831" y="316039"/>
                  </a:lnTo>
                  <a:lnTo>
                    <a:pt x="152831" y="313499"/>
                  </a:lnTo>
                  <a:lnTo>
                    <a:pt x="154724" y="314769"/>
                  </a:lnTo>
                  <a:lnTo>
                    <a:pt x="155346" y="313499"/>
                  </a:lnTo>
                  <a:lnTo>
                    <a:pt x="155981" y="312229"/>
                  </a:lnTo>
                  <a:lnTo>
                    <a:pt x="156794" y="312229"/>
                  </a:lnTo>
                  <a:lnTo>
                    <a:pt x="157568" y="310959"/>
                  </a:lnTo>
                  <a:lnTo>
                    <a:pt x="159435" y="312229"/>
                  </a:lnTo>
                  <a:lnTo>
                    <a:pt x="158038" y="313499"/>
                  </a:lnTo>
                  <a:lnTo>
                    <a:pt x="160096" y="314769"/>
                  </a:lnTo>
                  <a:lnTo>
                    <a:pt x="160096" y="296862"/>
                  </a:lnTo>
                  <a:lnTo>
                    <a:pt x="159854" y="296989"/>
                  </a:lnTo>
                  <a:lnTo>
                    <a:pt x="157708" y="299529"/>
                  </a:lnTo>
                  <a:lnTo>
                    <a:pt x="156819" y="304609"/>
                  </a:lnTo>
                  <a:lnTo>
                    <a:pt x="155905" y="305879"/>
                  </a:lnTo>
                  <a:lnTo>
                    <a:pt x="152539" y="307149"/>
                  </a:lnTo>
                  <a:lnTo>
                    <a:pt x="150418" y="308419"/>
                  </a:lnTo>
                  <a:lnTo>
                    <a:pt x="143560" y="307149"/>
                  </a:lnTo>
                  <a:lnTo>
                    <a:pt x="139204" y="307149"/>
                  </a:lnTo>
                  <a:lnTo>
                    <a:pt x="133070" y="305879"/>
                  </a:lnTo>
                  <a:lnTo>
                    <a:pt x="131241" y="304609"/>
                  </a:lnTo>
                  <a:lnTo>
                    <a:pt x="130225" y="304800"/>
                  </a:lnTo>
                  <a:lnTo>
                    <a:pt x="130225" y="324929"/>
                  </a:lnTo>
                  <a:lnTo>
                    <a:pt x="130111" y="326199"/>
                  </a:lnTo>
                  <a:lnTo>
                    <a:pt x="129603" y="326199"/>
                  </a:lnTo>
                  <a:lnTo>
                    <a:pt x="129857" y="324929"/>
                  </a:lnTo>
                  <a:lnTo>
                    <a:pt x="130225" y="324929"/>
                  </a:lnTo>
                  <a:lnTo>
                    <a:pt x="130225" y="304800"/>
                  </a:lnTo>
                  <a:lnTo>
                    <a:pt x="128828" y="305054"/>
                  </a:lnTo>
                  <a:lnTo>
                    <a:pt x="128828" y="331279"/>
                  </a:lnTo>
                  <a:lnTo>
                    <a:pt x="127889" y="333819"/>
                  </a:lnTo>
                  <a:lnTo>
                    <a:pt x="126174" y="337629"/>
                  </a:lnTo>
                  <a:lnTo>
                    <a:pt x="124002" y="337629"/>
                  </a:lnTo>
                  <a:lnTo>
                    <a:pt x="122631" y="335089"/>
                  </a:lnTo>
                  <a:lnTo>
                    <a:pt x="121805" y="333819"/>
                  </a:lnTo>
                  <a:lnTo>
                    <a:pt x="123037" y="331279"/>
                  </a:lnTo>
                  <a:lnTo>
                    <a:pt x="128473" y="327469"/>
                  </a:lnTo>
                  <a:lnTo>
                    <a:pt x="128828" y="331279"/>
                  </a:lnTo>
                  <a:lnTo>
                    <a:pt x="128828" y="305054"/>
                  </a:lnTo>
                  <a:lnTo>
                    <a:pt x="124333" y="305879"/>
                  </a:lnTo>
                  <a:lnTo>
                    <a:pt x="119646" y="308419"/>
                  </a:lnTo>
                  <a:lnTo>
                    <a:pt x="120954" y="316039"/>
                  </a:lnTo>
                  <a:lnTo>
                    <a:pt x="121285" y="317309"/>
                  </a:lnTo>
                  <a:lnTo>
                    <a:pt x="122212" y="321119"/>
                  </a:lnTo>
                  <a:lnTo>
                    <a:pt x="121653" y="323659"/>
                  </a:lnTo>
                  <a:lnTo>
                    <a:pt x="120853" y="324370"/>
                  </a:lnTo>
                  <a:lnTo>
                    <a:pt x="120853" y="341439"/>
                  </a:lnTo>
                  <a:lnTo>
                    <a:pt x="120459" y="345249"/>
                  </a:lnTo>
                  <a:lnTo>
                    <a:pt x="118122" y="346519"/>
                  </a:lnTo>
                  <a:lnTo>
                    <a:pt x="117271" y="347789"/>
                  </a:lnTo>
                  <a:lnTo>
                    <a:pt x="116827" y="349059"/>
                  </a:lnTo>
                  <a:lnTo>
                    <a:pt x="114896" y="349059"/>
                  </a:lnTo>
                  <a:lnTo>
                    <a:pt x="116522" y="345249"/>
                  </a:lnTo>
                  <a:lnTo>
                    <a:pt x="118795" y="342709"/>
                  </a:lnTo>
                  <a:lnTo>
                    <a:pt x="118071" y="338899"/>
                  </a:lnTo>
                  <a:lnTo>
                    <a:pt x="119049" y="337629"/>
                  </a:lnTo>
                  <a:lnTo>
                    <a:pt x="119735" y="338899"/>
                  </a:lnTo>
                  <a:lnTo>
                    <a:pt x="120853" y="341439"/>
                  </a:lnTo>
                  <a:lnTo>
                    <a:pt x="120853" y="324370"/>
                  </a:lnTo>
                  <a:lnTo>
                    <a:pt x="118745" y="326199"/>
                  </a:lnTo>
                  <a:lnTo>
                    <a:pt x="117906" y="327469"/>
                  </a:lnTo>
                  <a:lnTo>
                    <a:pt x="115379" y="330009"/>
                  </a:lnTo>
                  <a:lnTo>
                    <a:pt x="114350" y="331279"/>
                  </a:lnTo>
                  <a:lnTo>
                    <a:pt x="114058" y="336359"/>
                  </a:lnTo>
                  <a:lnTo>
                    <a:pt x="113449" y="338899"/>
                  </a:lnTo>
                  <a:lnTo>
                    <a:pt x="110642" y="341439"/>
                  </a:lnTo>
                  <a:lnTo>
                    <a:pt x="110591" y="342709"/>
                  </a:lnTo>
                  <a:lnTo>
                    <a:pt x="109410" y="346519"/>
                  </a:lnTo>
                  <a:lnTo>
                    <a:pt x="109029" y="348132"/>
                  </a:lnTo>
                  <a:lnTo>
                    <a:pt x="109029" y="356679"/>
                  </a:lnTo>
                  <a:lnTo>
                    <a:pt x="109004" y="357949"/>
                  </a:lnTo>
                  <a:lnTo>
                    <a:pt x="106997" y="357949"/>
                  </a:lnTo>
                  <a:lnTo>
                    <a:pt x="106883" y="356679"/>
                  </a:lnTo>
                  <a:lnTo>
                    <a:pt x="109029" y="356679"/>
                  </a:lnTo>
                  <a:lnTo>
                    <a:pt x="109029" y="348132"/>
                  </a:lnTo>
                  <a:lnTo>
                    <a:pt x="108204" y="351599"/>
                  </a:lnTo>
                  <a:lnTo>
                    <a:pt x="106629" y="354139"/>
                  </a:lnTo>
                  <a:lnTo>
                    <a:pt x="102412" y="355409"/>
                  </a:lnTo>
                  <a:lnTo>
                    <a:pt x="95389" y="359219"/>
                  </a:lnTo>
                  <a:lnTo>
                    <a:pt x="91274" y="363029"/>
                  </a:lnTo>
                  <a:lnTo>
                    <a:pt x="89344" y="370649"/>
                  </a:lnTo>
                  <a:lnTo>
                    <a:pt x="88442" y="373189"/>
                  </a:lnTo>
                  <a:lnTo>
                    <a:pt x="85191" y="375729"/>
                  </a:lnTo>
                  <a:lnTo>
                    <a:pt x="84747" y="375729"/>
                  </a:lnTo>
                  <a:lnTo>
                    <a:pt x="83299" y="378269"/>
                  </a:lnTo>
                  <a:lnTo>
                    <a:pt x="77927" y="385889"/>
                  </a:lnTo>
                  <a:lnTo>
                    <a:pt x="73634" y="390969"/>
                  </a:lnTo>
                  <a:lnTo>
                    <a:pt x="70548" y="399859"/>
                  </a:lnTo>
                  <a:lnTo>
                    <a:pt x="69634" y="401129"/>
                  </a:lnTo>
                  <a:lnTo>
                    <a:pt x="65405" y="403669"/>
                  </a:lnTo>
                  <a:lnTo>
                    <a:pt x="63703" y="404939"/>
                  </a:lnTo>
                  <a:lnTo>
                    <a:pt x="62839" y="406311"/>
                  </a:lnTo>
                  <a:lnTo>
                    <a:pt x="62839" y="436689"/>
                  </a:lnTo>
                  <a:lnTo>
                    <a:pt x="61963" y="437959"/>
                  </a:lnTo>
                  <a:lnTo>
                    <a:pt x="61302" y="437959"/>
                  </a:lnTo>
                  <a:lnTo>
                    <a:pt x="61341" y="436689"/>
                  </a:lnTo>
                  <a:lnTo>
                    <a:pt x="62839" y="436689"/>
                  </a:lnTo>
                  <a:lnTo>
                    <a:pt x="62839" y="406311"/>
                  </a:lnTo>
                  <a:lnTo>
                    <a:pt x="60490" y="410019"/>
                  </a:lnTo>
                  <a:lnTo>
                    <a:pt x="58343" y="412559"/>
                  </a:lnTo>
                  <a:lnTo>
                    <a:pt x="55740" y="414299"/>
                  </a:lnTo>
                  <a:lnTo>
                    <a:pt x="55740" y="432879"/>
                  </a:lnTo>
                  <a:lnTo>
                    <a:pt x="55460" y="432879"/>
                  </a:lnTo>
                  <a:lnTo>
                    <a:pt x="55460" y="434149"/>
                  </a:lnTo>
                  <a:lnTo>
                    <a:pt x="55219" y="434149"/>
                  </a:lnTo>
                  <a:lnTo>
                    <a:pt x="53886" y="432879"/>
                  </a:lnTo>
                  <a:lnTo>
                    <a:pt x="55460" y="434149"/>
                  </a:lnTo>
                  <a:lnTo>
                    <a:pt x="55460" y="432879"/>
                  </a:lnTo>
                  <a:lnTo>
                    <a:pt x="54673" y="432879"/>
                  </a:lnTo>
                  <a:lnTo>
                    <a:pt x="55156" y="431609"/>
                  </a:lnTo>
                  <a:lnTo>
                    <a:pt x="55587" y="431609"/>
                  </a:lnTo>
                  <a:lnTo>
                    <a:pt x="55740" y="432879"/>
                  </a:lnTo>
                  <a:lnTo>
                    <a:pt x="55740" y="414299"/>
                  </a:lnTo>
                  <a:lnTo>
                    <a:pt x="52603" y="416369"/>
                  </a:lnTo>
                  <a:lnTo>
                    <a:pt x="49707" y="417639"/>
                  </a:lnTo>
                  <a:lnTo>
                    <a:pt x="43700" y="421449"/>
                  </a:lnTo>
                  <a:lnTo>
                    <a:pt x="41300" y="423989"/>
                  </a:lnTo>
                  <a:lnTo>
                    <a:pt x="39471" y="430339"/>
                  </a:lnTo>
                  <a:lnTo>
                    <a:pt x="38620" y="432879"/>
                  </a:lnTo>
                  <a:lnTo>
                    <a:pt x="38303" y="440499"/>
                  </a:lnTo>
                  <a:lnTo>
                    <a:pt x="36169" y="444309"/>
                  </a:lnTo>
                  <a:lnTo>
                    <a:pt x="34366" y="451929"/>
                  </a:lnTo>
                  <a:lnTo>
                    <a:pt x="32461" y="453199"/>
                  </a:lnTo>
                  <a:lnTo>
                    <a:pt x="27838" y="454469"/>
                  </a:lnTo>
                  <a:lnTo>
                    <a:pt x="17221" y="454469"/>
                  </a:lnTo>
                  <a:lnTo>
                    <a:pt x="11950" y="459549"/>
                  </a:lnTo>
                  <a:lnTo>
                    <a:pt x="5778" y="460819"/>
                  </a:lnTo>
                  <a:lnTo>
                    <a:pt x="3848" y="463359"/>
                  </a:lnTo>
                  <a:lnTo>
                    <a:pt x="1879" y="464629"/>
                  </a:lnTo>
                  <a:lnTo>
                    <a:pt x="0" y="465899"/>
                  </a:lnTo>
                  <a:lnTo>
                    <a:pt x="0" y="473519"/>
                  </a:lnTo>
                  <a:lnTo>
                    <a:pt x="2451" y="473519"/>
                  </a:lnTo>
                  <a:lnTo>
                    <a:pt x="3962" y="474789"/>
                  </a:lnTo>
                  <a:lnTo>
                    <a:pt x="5080" y="476059"/>
                  </a:lnTo>
                  <a:lnTo>
                    <a:pt x="3619" y="481139"/>
                  </a:lnTo>
                  <a:lnTo>
                    <a:pt x="3340" y="481139"/>
                  </a:lnTo>
                  <a:lnTo>
                    <a:pt x="571" y="482409"/>
                  </a:lnTo>
                  <a:lnTo>
                    <a:pt x="0" y="481139"/>
                  </a:lnTo>
                  <a:lnTo>
                    <a:pt x="0" y="515429"/>
                  </a:lnTo>
                  <a:lnTo>
                    <a:pt x="1727" y="516699"/>
                  </a:lnTo>
                  <a:lnTo>
                    <a:pt x="3302" y="517969"/>
                  </a:lnTo>
                  <a:lnTo>
                    <a:pt x="6858" y="521779"/>
                  </a:lnTo>
                  <a:lnTo>
                    <a:pt x="20180" y="521779"/>
                  </a:lnTo>
                  <a:lnTo>
                    <a:pt x="24561" y="523049"/>
                  </a:lnTo>
                  <a:lnTo>
                    <a:pt x="28232" y="519239"/>
                  </a:lnTo>
                  <a:lnTo>
                    <a:pt x="33058" y="516699"/>
                  </a:lnTo>
                  <a:lnTo>
                    <a:pt x="37820" y="512889"/>
                  </a:lnTo>
                  <a:lnTo>
                    <a:pt x="55219" y="482409"/>
                  </a:lnTo>
                  <a:lnTo>
                    <a:pt x="55486" y="481139"/>
                  </a:lnTo>
                  <a:lnTo>
                    <a:pt x="57137" y="474789"/>
                  </a:lnTo>
                  <a:lnTo>
                    <a:pt x="56743" y="470979"/>
                  </a:lnTo>
                  <a:lnTo>
                    <a:pt x="55346" y="465899"/>
                  </a:lnTo>
                  <a:lnTo>
                    <a:pt x="54762" y="464629"/>
                  </a:lnTo>
                  <a:lnTo>
                    <a:pt x="54317" y="462089"/>
                  </a:lnTo>
                  <a:lnTo>
                    <a:pt x="54254" y="460819"/>
                  </a:lnTo>
                  <a:lnTo>
                    <a:pt x="54991" y="457009"/>
                  </a:lnTo>
                  <a:lnTo>
                    <a:pt x="56032" y="455739"/>
                  </a:lnTo>
                  <a:lnTo>
                    <a:pt x="61125" y="455739"/>
                  </a:lnTo>
                  <a:lnTo>
                    <a:pt x="63271" y="454469"/>
                  </a:lnTo>
                  <a:lnTo>
                    <a:pt x="66763" y="453199"/>
                  </a:lnTo>
                  <a:lnTo>
                    <a:pt x="68173" y="451929"/>
                  </a:lnTo>
                  <a:lnTo>
                    <a:pt x="71196" y="450659"/>
                  </a:lnTo>
                  <a:lnTo>
                    <a:pt x="72313" y="449389"/>
                  </a:lnTo>
                  <a:lnTo>
                    <a:pt x="75374" y="445579"/>
                  </a:lnTo>
                  <a:lnTo>
                    <a:pt x="77089" y="443039"/>
                  </a:lnTo>
                  <a:lnTo>
                    <a:pt x="80975" y="440499"/>
                  </a:lnTo>
                  <a:lnTo>
                    <a:pt x="81419" y="439229"/>
                  </a:lnTo>
                  <a:lnTo>
                    <a:pt x="81711" y="437959"/>
                  </a:lnTo>
                  <a:lnTo>
                    <a:pt x="82003" y="436689"/>
                  </a:lnTo>
                  <a:lnTo>
                    <a:pt x="81927" y="434149"/>
                  </a:lnTo>
                  <a:lnTo>
                    <a:pt x="81965" y="432879"/>
                  </a:lnTo>
                  <a:lnTo>
                    <a:pt x="82435" y="431609"/>
                  </a:lnTo>
                  <a:lnTo>
                    <a:pt x="87287" y="427799"/>
                  </a:lnTo>
                  <a:lnTo>
                    <a:pt x="89750" y="425259"/>
                  </a:lnTo>
                  <a:lnTo>
                    <a:pt x="95237" y="420179"/>
                  </a:lnTo>
                  <a:lnTo>
                    <a:pt x="96901" y="416369"/>
                  </a:lnTo>
                  <a:lnTo>
                    <a:pt x="98818" y="410019"/>
                  </a:lnTo>
                  <a:lnTo>
                    <a:pt x="100101" y="406209"/>
                  </a:lnTo>
                  <a:lnTo>
                    <a:pt x="103136" y="398589"/>
                  </a:lnTo>
                  <a:lnTo>
                    <a:pt x="106057" y="394779"/>
                  </a:lnTo>
                  <a:lnTo>
                    <a:pt x="112102" y="388429"/>
                  </a:lnTo>
                  <a:lnTo>
                    <a:pt x="114325" y="385889"/>
                  </a:lnTo>
                  <a:lnTo>
                    <a:pt x="112382" y="382079"/>
                  </a:lnTo>
                  <a:lnTo>
                    <a:pt x="115265" y="379539"/>
                  </a:lnTo>
                  <a:lnTo>
                    <a:pt x="115989" y="376999"/>
                  </a:lnTo>
                  <a:lnTo>
                    <a:pt x="115417" y="370649"/>
                  </a:lnTo>
                  <a:lnTo>
                    <a:pt x="116992" y="368109"/>
                  </a:lnTo>
                  <a:lnTo>
                    <a:pt x="119684" y="365569"/>
                  </a:lnTo>
                  <a:lnTo>
                    <a:pt x="120738" y="364299"/>
                  </a:lnTo>
                  <a:lnTo>
                    <a:pt x="122643" y="364299"/>
                  </a:lnTo>
                  <a:lnTo>
                    <a:pt x="123685" y="365569"/>
                  </a:lnTo>
                  <a:lnTo>
                    <a:pt x="124726" y="365569"/>
                  </a:lnTo>
                  <a:lnTo>
                    <a:pt x="124828" y="364299"/>
                  </a:lnTo>
                  <a:lnTo>
                    <a:pt x="124917" y="363029"/>
                  </a:lnTo>
                  <a:lnTo>
                    <a:pt x="128955" y="359219"/>
                  </a:lnTo>
                  <a:lnTo>
                    <a:pt x="129501" y="357949"/>
                  </a:lnTo>
                  <a:lnTo>
                    <a:pt x="130035" y="356679"/>
                  </a:lnTo>
                  <a:lnTo>
                    <a:pt x="130581" y="355409"/>
                  </a:lnTo>
                  <a:lnTo>
                    <a:pt x="132105" y="349059"/>
                  </a:lnTo>
                  <a:lnTo>
                    <a:pt x="132715" y="346519"/>
                  </a:lnTo>
                  <a:lnTo>
                    <a:pt x="135623" y="342709"/>
                  </a:lnTo>
                  <a:lnTo>
                    <a:pt x="143167" y="336359"/>
                  </a:lnTo>
                  <a:lnTo>
                    <a:pt x="146799" y="335089"/>
                  </a:lnTo>
                  <a:lnTo>
                    <a:pt x="151345" y="332549"/>
                  </a:lnTo>
                  <a:lnTo>
                    <a:pt x="152679" y="332549"/>
                  </a:lnTo>
                  <a:lnTo>
                    <a:pt x="154305" y="333819"/>
                  </a:lnTo>
                  <a:lnTo>
                    <a:pt x="154774" y="335089"/>
                  </a:lnTo>
                  <a:lnTo>
                    <a:pt x="159054" y="338899"/>
                  </a:lnTo>
                  <a:lnTo>
                    <a:pt x="177393" y="330009"/>
                  </a:lnTo>
                  <a:lnTo>
                    <a:pt x="181559" y="328739"/>
                  </a:lnTo>
                  <a:lnTo>
                    <a:pt x="185305" y="327469"/>
                  </a:lnTo>
                  <a:lnTo>
                    <a:pt x="189064" y="326199"/>
                  </a:lnTo>
                  <a:lnTo>
                    <a:pt x="191973" y="324929"/>
                  </a:lnTo>
                  <a:lnTo>
                    <a:pt x="197688" y="319849"/>
                  </a:lnTo>
                  <a:lnTo>
                    <a:pt x="202717" y="316039"/>
                  </a:lnTo>
                  <a:lnTo>
                    <a:pt x="204393" y="314769"/>
                  </a:lnTo>
                  <a:lnTo>
                    <a:pt x="205016" y="313499"/>
                  </a:lnTo>
                  <a:lnTo>
                    <a:pt x="206667" y="310959"/>
                  </a:lnTo>
                  <a:lnTo>
                    <a:pt x="207251" y="309689"/>
                  </a:lnTo>
                  <a:lnTo>
                    <a:pt x="207835" y="308419"/>
                  </a:lnTo>
                  <a:lnTo>
                    <a:pt x="209118" y="304609"/>
                  </a:lnTo>
                  <a:lnTo>
                    <a:pt x="208762" y="304609"/>
                  </a:lnTo>
                  <a:lnTo>
                    <a:pt x="208368" y="303339"/>
                  </a:lnTo>
                  <a:lnTo>
                    <a:pt x="204495" y="303339"/>
                  </a:lnTo>
                  <a:lnTo>
                    <a:pt x="202831" y="300799"/>
                  </a:lnTo>
                  <a:lnTo>
                    <a:pt x="201079" y="295719"/>
                  </a:lnTo>
                  <a:lnTo>
                    <a:pt x="201231" y="290639"/>
                  </a:lnTo>
                  <a:lnTo>
                    <a:pt x="202488" y="280479"/>
                  </a:lnTo>
                  <a:lnTo>
                    <a:pt x="204597" y="277939"/>
                  </a:lnTo>
                  <a:lnTo>
                    <a:pt x="211696" y="275399"/>
                  </a:lnTo>
                  <a:lnTo>
                    <a:pt x="213309" y="274129"/>
                  </a:lnTo>
                  <a:lnTo>
                    <a:pt x="214934" y="272859"/>
                  </a:lnTo>
                  <a:lnTo>
                    <a:pt x="218617" y="269049"/>
                  </a:lnTo>
                  <a:lnTo>
                    <a:pt x="219443" y="269049"/>
                  </a:lnTo>
                  <a:lnTo>
                    <a:pt x="223304" y="267779"/>
                  </a:lnTo>
                  <a:lnTo>
                    <a:pt x="225082" y="265239"/>
                  </a:lnTo>
                  <a:lnTo>
                    <a:pt x="227558" y="257619"/>
                  </a:lnTo>
                  <a:lnTo>
                    <a:pt x="230289" y="252539"/>
                  </a:lnTo>
                  <a:lnTo>
                    <a:pt x="232968" y="248729"/>
                  </a:lnTo>
                  <a:lnTo>
                    <a:pt x="233857" y="247459"/>
                  </a:lnTo>
                  <a:lnTo>
                    <a:pt x="234772" y="244919"/>
                  </a:lnTo>
                  <a:lnTo>
                    <a:pt x="235051" y="243649"/>
                  </a:lnTo>
                  <a:lnTo>
                    <a:pt x="235331" y="242379"/>
                  </a:lnTo>
                  <a:lnTo>
                    <a:pt x="235889" y="239839"/>
                  </a:lnTo>
                  <a:close/>
                </a:path>
                <a:path w="1201420" h="721360">
                  <a:moveTo>
                    <a:pt x="325640" y="605980"/>
                  </a:moveTo>
                  <a:lnTo>
                    <a:pt x="325399" y="605612"/>
                  </a:lnTo>
                  <a:lnTo>
                    <a:pt x="324866" y="604888"/>
                  </a:lnTo>
                  <a:lnTo>
                    <a:pt x="324459" y="604431"/>
                  </a:lnTo>
                  <a:lnTo>
                    <a:pt x="323799" y="603999"/>
                  </a:lnTo>
                  <a:lnTo>
                    <a:pt x="323519" y="604012"/>
                  </a:lnTo>
                  <a:lnTo>
                    <a:pt x="323227" y="604075"/>
                  </a:lnTo>
                  <a:lnTo>
                    <a:pt x="323494" y="604354"/>
                  </a:lnTo>
                  <a:lnTo>
                    <a:pt x="324396" y="605383"/>
                  </a:lnTo>
                  <a:lnTo>
                    <a:pt x="324751" y="605828"/>
                  </a:lnTo>
                  <a:lnTo>
                    <a:pt x="325056" y="606323"/>
                  </a:lnTo>
                  <a:lnTo>
                    <a:pt x="324751" y="606590"/>
                  </a:lnTo>
                  <a:lnTo>
                    <a:pt x="324586" y="606920"/>
                  </a:lnTo>
                  <a:lnTo>
                    <a:pt x="324485" y="607275"/>
                  </a:lnTo>
                  <a:lnTo>
                    <a:pt x="324827" y="607275"/>
                  </a:lnTo>
                  <a:lnTo>
                    <a:pt x="325145" y="606958"/>
                  </a:lnTo>
                  <a:lnTo>
                    <a:pt x="325450" y="606767"/>
                  </a:lnTo>
                  <a:lnTo>
                    <a:pt x="325475" y="606425"/>
                  </a:lnTo>
                  <a:lnTo>
                    <a:pt x="325640" y="605980"/>
                  </a:lnTo>
                  <a:close/>
                </a:path>
                <a:path w="1201420" h="721360">
                  <a:moveTo>
                    <a:pt x="370420" y="627811"/>
                  </a:moveTo>
                  <a:lnTo>
                    <a:pt x="367779" y="628637"/>
                  </a:lnTo>
                  <a:lnTo>
                    <a:pt x="366242" y="628789"/>
                  </a:lnTo>
                  <a:lnTo>
                    <a:pt x="364655" y="628129"/>
                  </a:lnTo>
                  <a:lnTo>
                    <a:pt x="364401" y="631405"/>
                  </a:lnTo>
                  <a:lnTo>
                    <a:pt x="365213" y="631342"/>
                  </a:lnTo>
                  <a:lnTo>
                    <a:pt x="364820" y="632675"/>
                  </a:lnTo>
                  <a:lnTo>
                    <a:pt x="364642" y="633603"/>
                  </a:lnTo>
                  <a:lnTo>
                    <a:pt x="364236" y="634415"/>
                  </a:lnTo>
                  <a:lnTo>
                    <a:pt x="363499" y="643458"/>
                  </a:lnTo>
                  <a:lnTo>
                    <a:pt x="366153" y="641794"/>
                  </a:lnTo>
                  <a:lnTo>
                    <a:pt x="367919" y="636193"/>
                  </a:lnTo>
                  <a:lnTo>
                    <a:pt x="370420" y="627811"/>
                  </a:lnTo>
                  <a:close/>
                </a:path>
                <a:path w="1201420" h="721360">
                  <a:moveTo>
                    <a:pt x="391769" y="622046"/>
                  </a:moveTo>
                  <a:lnTo>
                    <a:pt x="391426" y="622147"/>
                  </a:lnTo>
                  <a:lnTo>
                    <a:pt x="390906" y="622096"/>
                  </a:lnTo>
                  <a:lnTo>
                    <a:pt x="391477" y="622757"/>
                  </a:lnTo>
                  <a:lnTo>
                    <a:pt x="391566" y="622515"/>
                  </a:lnTo>
                  <a:lnTo>
                    <a:pt x="391668" y="622287"/>
                  </a:lnTo>
                  <a:lnTo>
                    <a:pt x="391769" y="622046"/>
                  </a:lnTo>
                  <a:close/>
                </a:path>
                <a:path w="1201420" h="721360">
                  <a:moveTo>
                    <a:pt x="392112" y="621817"/>
                  </a:moveTo>
                  <a:lnTo>
                    <a:pt x="391972" y="621753"/>
                  </a:lnTo>
                  <a:lnTo>
                    <a:pt x="391807" y="621944"/>
                  </a:lnTo>
                  <a:lnTo>
                    <a:pt x="391947" y="621982"/>
                  </a:lnTo>
                  <a:lnTo>
                    <a:pt x="392061" y="621842"/>
                  </a:lnTo>
                  <a:close/>
                </a:path>
                <a:path w="1201420" h="721360">
                  <a:moveTo>
                    <a:pt x="400875" y="601218"/>
                  </a:moveTo>
                  <a:lnTo>
                    <a:pt x="400481" y="601484"/>
                  </a:lnTo>
                  <a:lnTo>
                    <a:pt x="400697" y="601637"/>
                  </a:lnTo>
                  <a:lnTo>
                    <a:pt x="400875" y="601218"/>
                  </a:lnTo>
                  <a:close/>
                </a:path>
                <a:path w="1201420" h="721360">
                  <a:moveTo>
                    <a:pt x="628637" y="45974"/>
                  </a:moveTo>
                  <a:lnTo>
                    <a:pt x="628446" y="45212"/>
                  </a:lnTo>
                  <a:lnTo>
                    <a:pt x="628294" y="44640"/>
                  </a:lnTo>
                  <a:lnTo>
                    <a:pt x="628281" y="44411"/>
                  </a:lnTo>
                  <a:lnTo>
                    <a:pt x="628281" y="44183"/>
                  </a:lnTo>
                  <a:lnTo>
                    <a:pt x="627837" y="44399"/>
                  </a:lnTo>
                  <a:lnTo>
                    <a:pt x="627557" y="44513"/>
                  </a:lnTo>
                  <a:lnTo>
                    <a:pt x="627265" y="44640"/>
                  </a:lnTo>
                  <a:lnTo>
                    <a:pt x="628434" y="45808"/>
                  </a:lnTo>
                  <a:lnTo>
                    <a:pt x="628637" y="45974"/>
                  </a:lnTo>
                  <a:close/>
                </a:path>
                <a:path w="1201420" h="721360">
                  <a:moveTo>
                    <a:pt x="645121" y="48780"/>
                  </a:moveTo>
                  <a:lnTo>
                    <a:pt x="644944" y="47625"/>
                  </a:lnTo>
                  <a:lnTo>
                    <a:pt x="644944" y="46888"/>
                  </a:lnTo>
                  <a:lnTo>
                    <a:pt x="645083" y="46177"/>
                  </a:lnTo>
                  <a:lnTo>
                    <a:pt x="644677" y="45834"/>
                  </a:lnTo>
                  <a:lnTo>
                    <a:pt x="644461" y="45656"/>
                  </a:lnTo>
                  <a:lnTo>
                    <a:pt x="643597" y="45440"/>
                  </a:lnTo>
                  <a:lnTo>
                    <a:pt x="642023" y="44818"/>
                  </a:lnTo>
                  <a:lnTo>
                    <a:pt x="642670" y="45834"/>
                  </a:lnTo>
                  <a:lnTo>
                    <a:pt x="642480" y="46418"/>
                  </a:lnTo>
                  <a:lnTo>
                    <a:pt x="642239" y="47002"/>
                  </a:lnTo>
                  <a:lnTo>
                    <a:pt x="642035" y="47612"/>
                  </a:lnTo>
                  <a:lnTo>
                    <a:pt x="642048" y="48310"/>
                  </a:lnTo>
                  <a:lnTo>
                    <a:pt x="642607" y="50685"/>
                  </a:lnTo>
                  <a:lnTo>
                    <a:pt x="643547" y="51257"/>
                  </a:lnTo>
                  <a:lnTo>
                    <a:pt x="644842" y="50431"/>
                  </a:lnTo>
                  <a:lnTo>
                    <a:pt x="645071" y="49187"/>
                  </a:lnTo>
                  <a:lnTo>
                    <a:pt x="645121" y="48780"/>
                  </a:lnTo>
                  <a:close/>
                </a:path>
                <a:path w="1201420" h="721360">
                  <a:moveTo>
                    <a:pt x="748195" y="11366"/>
                  </a:moveTo>
                  <a:lnTo>
                    <a:pt x="746874" y="7099"/>
                  </a:lnTo>
                  <a:lnTo>
                    <a:pt x="745832" y="8001"/>
                  </a:lnTo>
                  <a:lnTo>
                    <a:pt x="744651" y="6934"/>
                  </a:lnTo>
                  <a:lnTo>
                    <a:pt x="744194" y="6553"/>
                  </a:lnTo>
                  <a:lnTo>
                    <a:pt x="744308" y="7569"/>
                  </a:lnTo>
                  <a:lnTo>
                    <a:pt x="744321" y="8026"/>
                  </a:lnTo>
                  <a:lnTo>
                    <a:pt x="742581" y="8991"/>
                  </a:lnTo>
                  <a:lnTo>
                    <a:pt x="741045" y="9740"/>
                  </a:lnTo>
                  <a:lnTo>
                    <a:pt x="739622" y="10655"/>
                  </a:lnTo>
                  <a:lnTo>
                    <a:pt x="743839" y="15760"/>
                  </a:lnTo>
                  <a:lnTo>
                    <a:pt x="746518" y="11823"/>
                  </a:lnTo>
                  <a:lnTo>
                    <a:pt x="747191" y="11214"/>
                  </a:lnTo>
                  <a:lnTo>
                    <a:pt x="748195" y="11366"/>
                  </a:lnTo>
                  <a:close/>
                </a:path>
                <a:path w="1201420" h="721360">
                  <a:moveTo>
                    <a:pt x="750531" y="18935"/>
                  </a:moveTo>
                  <a:lnTo>
                    <a:pt x="749960" y="17081"/>
                  </a:lnTo>
                  <a:lnTo>
                    <a:pt x="749858" y="17437"/>
                  </a:lnTo>
                  <a:lnTo>
                    <a:pt x="749858" y="17830"/>
                  </a:lnTo>
                  <a:lnTo>
                    <a:pt x="750163" y="18656"/>
                  </a:lnTo>
                  <a:lnTo>
                    <a:pt x="750341" y="18846"/>
                  </a:lnTo>
                  <a:lnTo>
                    <a:pt x="750531" y="18935"/>
                  </a:lnTo>
                  <a:close/>
                </a:path>
                <a:path w="1201420" h="721360">
                  <a:moveTo>
                    <a:pt x="756653" y="381635"/>
                  </a:moveTo>
                  <a:lnTo>
                    <a:pt x="756386" y="381228"/>
                  </a:lnTo>
                  <a:lnTo>
                    <a:pt x="756310" y="381495"/>
                  </a:lnTo>
                  <a:lnTo>
                    <a:pt x="756653" y="381635"/>
                  </a:lnTo>
                  <a:close/>
                </a:path>
                <a:path w="1201420" h="721360">
                  <a:moveTo>
                    <a:pt x="757428" y="387845"/>
                  </a:moveTo>
                  <a:lnTo>
                    <a:pt x="756615" y="388632"/>
                  </a:lnTo>
                  <a:lnTo>
                    <a:pt x="757389" y="388073"/>
                  </a:lnTo>
                  <a:lnTo>
                    <a:pt x="757428" y="387845"/>
                  </a:lnTo>
                  <a:close/>
                </a:path>
                <a:path w="1201420" h="721360">
                  <a:moveTo>
                    <a:pt x="758253" y="375094"/>
                  </a:moveTo>
                  <a:lnTo>
                    <a:pt x="756716" y="372668"/>
                  </a:lnTo>
                  <a:lnTo>
                    <a:pt x="754875" y="371208"/>
                  </a:lnTo>
                  <a:lnTo>
                    <a:pt x="751751" y="372122"/>
                  </a:lnTo>
                  <a:lnTo>
                    <a:pt x="752589" y="376199"/>
                  </a:lnTo>
                  <a:lnTo>
                    <a:pt x="751941" y="376072"/>
                  </a:lnTo>
                  <a:lnTo>
                    <a:pt x="751535" y="375945"/>
                  </a:lnTo>
                  <a:lnTo>
                    <a:pt x="751154" y="375767"/>
                  </a:lnTo>
                  <a:lnTo>
                    <a:pt x="750887" y="375945"/>
                  </a:lnTo>
                  <a:lnTo>
                    <a:pt x="750290" y="376085"/>
                  </a:lnTo>
                  <a:lnTo>
                    <a:pt x="749960" y="376212"/>
                  </a:lnTo>
                  <a:lnTo>
                    <a:pt x="751840" y="380199"/>
                  </a:lnTo>
                  <a:lnTo>
                    <a:pt x="749744" y="381901"/>
                  </a:lnTo>
                  <a:lnTo>
                    <a:pt x="748334" y="383070"/>
                  </a:lnTo>
                  <a:lnTo>
                    <a:pt x="746315" y="384594"/>
                  </a:lnTo>
                  <a:lnTo>
                    <a:pt x="747839" y="385254"/>
                  </a:lnTo>
                  <a:lnTo>
                    <a:pt x="749261" y="385965"/>
                  </a:lnTo>
                  <a:lnTo>
                    <a:pt x="750138" y="387578"/>
                  </a:lnTo>
                  <a:lnTo>
                    <a:pt x="751535" y="386854"/>
                  </a:lnTo>
                  <a:lnTo>
                    <a:pt x="752221" y="386537"/>
                  </a:lnTo>
                  <a:lnTo>
                    <a:pt x="751205" y="385673"/>
                  </a:lnTo>
                  <a:lnTo>
                    <a:pt x="751967" y="385622"/>
                  </a:lnTo>
                  <a:lnTo>
                    <a:pt x="752259" y="385965"/>
                  </a:lnTo>
                  <a:lnTo>
                    <a:pt x="752525" y="386410"/>
                  </a:lnTo>
                  <a:lnTo>
                    <a:pt x="752830" y="386283"/>
                  </a:lnTo>
                  <a:lnTo>
                    <a:pt x="753376" y="386105"/>
                  </a:lnTo>
                  <a:lnTo>
                    <a:pt x="753465" y="385965"/>
                  </a:lnTo>
                  <a:lnTo>
                    <a:pt x="753567" y="385622"/>
                  </a:lnTo>
                  <a:lnTo>
                    <a:pt x="754849" y="381381"/>
                  </a:lnTo>
                  <a:lnTo>
                    <a:pt x="756119" y="381215"/>
                  </a:lnTo>
                  <a:lnTo>
                    <a:pt x="756361" y="381190"/>
                  </a:lnTo>
                  <a:lnTo>
                    <a:pt x="755535" y="381215"/>
                  </a:lnTo>
                  <a:lnTo>
                    <a:pt x="755650" y="379158"/>
                  </a:lnTo>
                  <a:lnTo>
                    <a:pt x="756272" y="378434"/>
                  </a:lnTo>
                  <a:lnTo>
                    <a:pt x="757047" y="377812"/>
                  </a:lnTo>
                  <a:lnTo>
                    <a:pt x="757758" y="376199"/>
                  </a:lnTo>
                  <a:lnTo>
                    <a:pt x="758253" y="375094"/>
                  </a:lnTo>
                  <a:close/>
                </a:path>
                <a:path w="1201420" h="721360">
                  <a:moveTo>
                    <a:pt x="758444" y="391121"/>
                  </a:moveTo>
                  <a:lnTo>
                    <a:pt x="756500" y="388759"/>
                  </a:lnTo>
                  <a:lnTo>
                    <a:pt x="756615" y="388632"/>
                  </a:lnTo>
                  <a:lnTo>
                    <a:pt x="756158" y="388962"/>
                  </a:lnTo>
                  <a:lnTo>
                    <a:pt x="755459" y="390956"/>
                  </a:lnTo>
                  <a:lnTo>
                    <a:pt x="755738" y="391909"/>
                  </a:lnTo>
                  <a:lnTo>
                    <a:pt x="755789" y="392988"/>
                  </a:lnTo>
                  <a:lnTo>
                    <a:pt x="756983" y="392899"/>
                  </a:lnTo>
                  <a:lnTo>
                    <a:pt x="757428" y="392455"/>
                  </a:lnTo>
                  <a:lnTo>
                    <a:pt x="757872" y="391909"/>
                  </a:lnTo>
                  <a:lnTo>
                    <a:pt x="758444" y="391121"/>
                  </a:lnTo>
                  <a:close/>
                </a:path>
                <a:path w="1201420" h="721360">
                  <a:moveTo>
                    <a:pt x="758558" y="386740"/>
                  </a:moveTo>
                  <a:lnTo>
                    <a:pt x="758202" y="386410"/>
                  </a:lnTo>
                  <a:lnTo>
                    <a:pt x="758266" y="385965"/>
                  </a:lnTo>
                  <a:lnTo>
                    <a:pt x="758469" y="385102"/>
                  </a:lnTo>
                  <a:lnTo>
                    <a:pt x="758520" y="384035"/>
                  </a:lnTo>
                  <a:lnTo>
                    <a:pt x="757834" y="382473"/>
                  </a:lnTo>
                  <a:lnTo>
                    <a:pt x="757275" y="381901"/>
                  </a:lnTo>
                  <a:lnTo>
                    <a:pt x="756653" y="381635"/>
                  </a:lnTo>
                  <a:lnTo>
                    <a:pt x="756754" y="381800"/>
                  </a:lnTo>
                  <a:lnTo>
                    <a:pt x="756869" y="384594"/>
                  </a:lnTo>
                  <a:lnTo>
                    <a:pt x="756602" y="385343"/>
                  </a:lnTo>
                  <a:lnTo>
                    <a:pt x="755942" y="386016"/>
                  </a:lnTo>
                  <a:lnTo>
                    <a:pt x="756310" y="386105"/>
                  </a:lnTo>
                  <a:lnTo>
                    <a:pt x="756500" y="386181"/>
                  </a:lnTo>
                  <a:lnTo>
                    <a:pt x="757428" y="387845"/>
                  </a:lnTo>
                  <a:lnTo>
                    <a:pt x="757885" y="387426"/>
                  </a:lnTo>
                  <a:lnTo>
                    <a:pt x="758558" y="386740"/>
                  </a:lnTo>
                  <a:close/>
                </a:path>
                <a:path w="1201420" h="721360">
                  <a:moveTo>
                    <a:pt x="778179" y="4064"/>
                  </a:moveTo>
                  <a:lnTo>
                    <a:pt x="778103" y="3784"/>
                  </a:lnTo>
                  <a:lnTo>
                    <a:pt x="778052" y="4064"/>
                  </a:lnTo>
                  <a:lnTo>
                    <a:pt x="778179" y="4064"/>
                  </a:lnTo>
                  <a:close/>
                </a:path>
                <a:path w="1201420" h="721360">
                  <a:moveTo>
                    <a:pt x="778852" y="4318"/>
                  </a:moveTo>
                  <a:lnTo>
                    <a:pt x="778687" y="4064"/>
                  </a:lnTo>
                  <a:lnTo>
                    <a:pt x="778459" y="4013"/>
                  </a:lnTo>
                  <a:lnTo>
                    <a:pt x="778179" y="4064"/>
                  </a:lnTo>
                  <a:lnTo>
                    <a:pt x="778408" y="4152"/>
                  </a:lnTo>
                  <a:lnTo>
                    <a:pt x="778624" y="4229"/>
                  </a:lnTo>
                  <a:lnTo>
                    <a:pt x="778852" y="4318"/>
                  </a:lnTo>
                  <a:close/>
                </a:path>
                <a:path w="1201420" h="721360">
                  <a:moveTo>
                    <a:pt x="779132" y="2057"/>
                  </a:moveTo>
                  <a:lnTo>
                    <a:pt x="778891" y="2209"/>
                  </a:lnTo>
                  <a:lnTo>
                    <a:pt x="778497" y="2273"/>
                  </a:lnTo>
                  <a:lnTo>
                    <a:pt x="778408" y="2489"/>
                  </a:lnTo>
                  <a:lnTo>
                    <a:pt x="778256" y="2895"/>
                  </a:lnTo>
                  <a:lnTo>
                    <a:pt x="778192" y="3340"/>
                  </a:lnTo>
                  <a:lnTo>
                    <a:pt x="778103" y="3784"/>
                  </a:lnTo>
                  <a:lnTo>
                    <a:pt x="778637" y="2971"/>
                  </a:lnTo>
                  <a:lnTo>
                    <a:pt x="778992" y="2425"/>
                  </a:lnTo>
                  <a:lnTo>
                    <a:pt x="779056" y="2235"/>
                  </a:lnTo>
                  <a:lnTo>
                    <a:pt x="779132" y="2057"/>
                  </a:lnTo>
                  <a:close/>
                </a:path>
                <a:path w="1201420" h="721360">
                  <a:moveTo>
                    <a:pt x="781443" y="15392"/>
                  </a:moveTo>
                  <a:lnTo>
                    <a:pt x="780402" y="12865"/>
                  </a:lnTo>
                  <a:lnTo>
                    <a:pt x="779526" y="11925"/>
                  </a:lnTo>
                  <a:lnTo>
                    <a:pt x="775931" y="13106"/>
                  </a:lnTo>
                  <a:lnTo>
                    <a:pt x="774039" y="14173"/>
                  </a:lnTo>
                  <a:lnTo>
                    <a:pt x="771855" y="15481"/>
                  </a:lnTo>
                  <a:lnTo>
                    <a:pt x="771766" y="16827"/>
                  </a:lnTo>
                  <a:lnTo>
                    <a:pt x="772388" y="17856"/>
                  </a:lnTo>
                  <a:lnTo>
                    <a:pt x="773468" y="18376"/>
                  </a:lnTo>
                  <a:lnTo>
                    <a:pt x="774001" y="18199"/>
                  </a:lnTo>
                  <a:lnTo>
                    <a:pt x="776376" y="17449"/>
                  </a:lnTo>
                  <a:lnTo>
                    <a:pt x="778675" y="16459"/>
                  </a:lnTo>
                  <a:lnTo>
                    <a:pt x="781443" y="15392"/>
                  </a:lnTo>
                  <a:close/>
                </a:path>
                <a:path w="1201420" h="721360">
                  <a:moveTo>
                    <a:pt x="781456" y="33324"/>
                  </a:moveTo>
                  <a:lnTo>
                    <a:pt x="781050" y="33147"/>
                  </a:lnTo>
                  <a:lnTo>
                    <a:pt x="780592" y="33032"/>
                  </a:lnTo>
                  <a:lnTo>
                    <a:pt x="780072" y="32994"/>
                  </a:lnTo>
                  <a:lnTo>
                    <a:pt x="780288" y="33591"/>
                  </a:lnTo>
                  <a:lnTo>
                    <a:pt x="780440" y="34036"/>
                  </a:lnTo>
                  <a:lnTo>
                    <a:pt x="780605" y="34391"/>
                  </a:lnTo>
                  <a:lnTo>
                    <a:pt x="780923" y="34099"/>
                  </a:lnTo>
                  <a:lnTo>
                    <a:pt x="781215" y="33680"/>
                  </a:lnTo>
                  <a:lnTo>
                    <a:pt x="781443" y="33350"/>
                  </a:lnTo>
                  <a:close/>
                </a:path>
                <a:path w="1201420" h="721360">
                  <a:moveTo>
                    <a:pt x="782027" y="32156"/>
                  </a:moveTo>
                  <a:lnTo>
                    <a:pt x="782015" y="31102"/>
                  </a:lnTo>
                  <a:lnTo>
                    <a:pt x="778827" y="30454"/>
                  </a:lnTo>
                  <a:lnTo>
                    <a:pt x="778891" y="28549"/>
                  </a:lnTo>
                  <a:lnTo>
                    <a:pt x="777976" y="26682"/>
                  </a:lnTo>
                  <a:lnTo>
                    <a:pt x="776833" y="27800"/>
                  </a:lnTo>
                  <a:lnTo>
                    <a:pt x="775843" y="28930"/>
                  </a:lnTo>
                  <a:lnTo>
                    <a:pt x="774941" y="30111"/>
                  </a:lnTo>
                  <a:lnTo>
                    <a:pt x="776566" y="31140"/>
                  </a:lnTo>
                  <a:lnTo>
                    <a:pt x="778344" y="31940"/>
                  </a:lnTo>
                  <a:lnTo>
                    <a:pt x="780034" y="32880"/>
                  </a:lnTo>
                  <a:lnTo>
                    <a:pt x="779830" y="32956"/>
                  </a:lnTo>
                  <a:lnTo>
                    <a:pt x="780072" y="32994"/>
                  </a:lnTo>
                  <a:lnTo>
                    <a:pt x="781646" y="33007"/>
                  </a:lnTo>
                  <a:lnTo>
                    <a:pt x="782027" y="32156"/>
                  </a:lnTo>
                  <a:close/>
                </a:path>
                <a:path w="1201420" h="721360">
                  <a:moveTo>
                    <a:pt x="783031" y="21653"/>
                  </a:moveTo>
                  <a:lnTo>
                    <a:pt x="781697" y="22491"/>
                  </a:lnTo>
                  <a:lnTo>
                    <a:pt x="780859" y="23507"/>
                  </a:lnTo>
                  <a:lnTo>
                    <a:pt x="781011" y="25196"/>
                  </a:lnTo>
                  <a:lnTo>
                    <a:pt x="782878" y="24434"/>
                  </a:lnTo>
                  <a:lnTo>
                    <a:pt x="783031" y="21653"/>
                  </a:lnTo>
                  <a:close/>
                </a:path>
                <a:path w="1201420" h="721360">
                  <a:moveTo>
                    <a:pt x="786269" y="26568"/>
                  </a:moveTo>
                  <a:lnTo>
                    <a:pt x="786168" y="26289"/>
                  </a:lnTo>
                  <a:lnTo>
                    <a:pt x="786104" y="26035"/>
                  </a:lnTo>
                  <a:lnTo>
                    <a:pt x="785596" y="26377"/>
                  </a:lnTo>
                  <a:lnTo>
                    <a:pt x="785329" y="26530"/>
                  </a:lnTo>
                  <a:lnTo>
                    <a:pt x="785520" y="26733"/>
                  </a:lnTo>
                  <a:lnTo>
                    <a:pt x="785685" y="26949"/>
                  </a:lnTo>
                  <a:lnTo>
                    <a:pt x="785901" y="27114"/>
                  </a:lnTo>
                  <a:lnTo>
                    <a:pt x="786257" y="26924"/>
                  </a:lnTo>
                  <a:lnTo>
                    <a:pt x="786269" y="26568"/>
                  </a:lnTo>
                  <a:close/>
                </a:path>
                <a:path w="1201420" h="721360">
                  <a:moveTo>
                    <a:pt x="787590" y="482"/>
                  </a:moveTo>
                  <a:lnTo>
                    <a:pt x="787577" y="139"/>
                  </a:lnTo>
                  <a:lnTo>
                    <a:pt x="787285" y="203"/>
                  </a:lnTo>
                  <a:lnTo>
                    <a:pt x="786980" y="254"/>
                  </a:lnTo>
                  <a:lnTo>
                    <a:pt x="786701" y="342"/>
                  </a:lnTo>
                  <a:lnTo>
                    <a:pt x="786752" y="762"/>
                  </a:lnTo>
                  <a:lnTo>
                    <a:pt x="787044" y="736"/>
                  </a:lnTo>
                  <a:lnTo>
                    <a:pt x="787323" y="698"/>
                  </a:lnTo>
                  <a:lnTo>
                    <a:pt x="787590" y="635"/>
                  </a:lnTo>
                  <a:lnTo>
                    <a:pt x="787590" y="482"/>
                  </a:lnTo>
                  <a:close/>
                </a:path>
                <a:path w="1201420" h="721360">
                  <a:moveTo>
                    <a:pt x="791260" y="271995"/>
                  </a:moveTo>
                  <a:lnTo>
                    <a:pt x="791121" y="271716"/>
                  </a:lnTo>
                  <a:lnTo>
                    <a:pt x="791032" y="271386"/>
                  </a:lnTo>
                  <a:lnTo>
                    <a:pt x="790930" y="271106"/>
                  </a:lnTo>
                  <a:lnTo>
                    <a:pt x="789305" y="270954"/>
                  </a:lnTo>
                  <a:lnTo>
                    <a:pt x="788073" y="270789"/>
                  </a:lnTo>
                  <a:lnTo>
                    <a:pt x="786904" y="270929"/>
                  </a:lnTo>
                  <a:lnTo>
                    <a:pt x="786688" y="270941"/>
                  </a:lnTo>
                  <a:lnTo>
                    <a:pt x="786472" y="271170"/>
                  </a:lnTo>
                  <a:lnTo>
                    <a:pt x="786269" y="271462"/>
                  </a:lnTo>
                  <a:lnTo>
                    <a:pt x="786942" y="271932"/>
                  </a:lnTo>
                  <a:lnTo>
                    <a:pt x="787615" y="272415"/>
                  </a:lnTo>
                  <a:lnTo>
                    <a:pt x="788263" y="272897"/>
                  </a:lnTo>
                  <a:lnTo>
                    <a:pt x="788098" y="273685"/>
                  </a:lnTo>
                  <a:lnTo>
                    <a:pt x="789000" y="273570"/>
                  </a:lnTo>
                  <a:lnTo>
                    <a:pt x="789914" y="273418"/>
                  </a:lnTo>
                  <a:lnTo>
                    <a:pt x="790994" y="273113"/>
                  </a:lnTo>
                  <a:lnTo>
                    <a:pt x="791095" y="272630"/>
                  </a:lnTo>
                  <a:lnTo>
                    <a:pt x="791260" y="271995"/>
                  </a:lnTo>
                  <a:close/>
                </a:path>
                <a:path w="1201420" h="721360">
                  <a:moveTo>
                    <a:pt x="792708" y="17995"/>
                  </a:moveTo>
                  <a:lnTo>
                    <a:pt x="792607" y="17868"/>
                  </a:lnTo>
                  <a:lnTo>
                    <a:pt x="792467" y="17970"/>
                  </a:lnTo>
                  <a:lnTo>
                    <a:pt x="792365" y="18148"/>
                  </a:lnTo>
                  <a:lnTo>
                    <a:pt x="792276" y="18313"/>
                  </a:lnTo>
                  <a:lnTo>
                    <a:pt x="792416" y="18224"/>
                  </a:lnTo>
                  <a:lnTo>
                    <a:pt x="792556" y="18148"/>
                  </a:lnTo>
                  <a:lnTo>
                    <a:pt x="792708" y="18059"/>
                  </a:lnTo>
                  <a:close/>
                </a:path>
                <a:path w="1201420" h="721360">
                  <a:moveTo>
                    <a:pt x="794753" y="28270"/>
                  </a:moveTo>
                  <a:lnTo>
                    <a:pt x="794727" y="27571"/>
                  </a:lnTo>
                  <a:lnTo>
                    <a:pt x="794473" y="27660"/>
                  </a:lnTo>
                  <a:lnTo>
                    <a:pt x="793965" y="27736"/>
                  </a:lnTo>
                  <a:lnTo>
                    <a:pt x="794448" y="28308"/>
                  </a:lnTo>
                  <a:lnTo>
                    <a:pt x="794753" y="28270"/>
                  </a:lnTo>
                  <a:close/>
                </a:path>
                <a:path w="1201420" h="721360">
                  <a:moveTo>
                    <a:pt x="796036" y="272122"/>
                  </a:moveTo>
                  <a:lnTo>
                    <a:pt x="795147" y="270598"/>
                  </a:lnTo>
                  <a:lnTo>
                    <a:pt x="794842" y="270002"/>
                  </a:lnTo>
                  <a:lnTo>
                    <a:pt x="794715" y="270598"/>
                  </a:lnTo>
                  <a:lnTo>
                    <a:pt x="794639" y="272681"/>
                  </a:lnTo>
                  <a:lnTo>
                    <a:pt x="795172" y="272554"/>
                  </a:lnTo>
                  <a:lnTo>
                    <a:pt x="795616" y="272351"/>
                  </a:lnTo>
                  <a:lnTo>
                    <a:pt x="796036" y="272122"/>
                  </a:lnTo>
                  <a:close/>
                </a:path>
                <a:path w="1201420" h="721360">
                  <a:moveTo>
                    <a:pt x="796251" y="24091"/>
                  </a:moveTo>
                  <a:lnTo>
                    <a:pt x="795083" y="26771"/>
                  </a:lnTo>
                  <a:lnTo>
                    <a:pt x="796226" y="24206"/>
                  </a:lnTo>
                  <a:close/>
                </a:path>
                <a:path w="1201420" h="721360">
                  <a:moveTo>
                    <a:pt x="803960" y="355"/>
                  </a:moveTo>
                  <a:lnTo>
                    <a:pt x="803833" y="241"/>
                  </a:lnTo>
                  <a:lnTo>
                    <a:pt x="803706" y="127"/>
                  </a:lnTo>
                  <a:lnTo>
                    <a:pt x="803567" y="0"/>
                  </a:lnTo>
                  <a:lnTo>
                    <a:pt x="803465" y="203"/>
                  </a:lnTo>
                  <a:lnTo>
                    <a:pt x="803351" y="406"/>
                  </a:lnTo>
                  <a:lnTo>
                    <a:pt x="803249" y="609"/>
                  </a:lnTo>
                  <a:lnTo>
                    <a:pt x="803414" y="635"/>
                  </a:lnTo>
                  <a:lnTo>
                    <a:pt x="803605" y="723"/>
                  </a:lnTo>
                  <a:lnTo>
                    <a:pt x="803846" y="685"/>
                  </a:lnTo>
                  <a:lnTo>
                    <a:pt x="803897" y="469"/>
                  </a:lnTo>
                  <a:close/>
                </a:path>
                <a:path w="1201420" h="721360">
                  <a:moveTo>
                    <a:pt x="805395" y="272008"/>
                  </a:moveTo>
                  <a:lnTo>
                    <a:pt x="804481" y="271170"/>
                  </a:lnTo>
                  <a:lnTo>
                    <a:pt x="802881" y="271170"/>
                  </a:lnTo>
                  <a:lnTo>
                    <a:pt x="801662" y="271145"/>
                  </a:lnTo>
                  <a:lnTo>
                    <a:pt x="800481" y="271335"/>
                  </a:lnTo>
                  <a:lnTo>
                    <a:pt x="800328" y="271373"/>
                  </a:lnTo>
                  <a:lnTo>
                    <a:pt x="800100" y="272008"/>
                  </a:lnTo>
                  <a:lnTo>
                    <a:pt x="799769" y="273024"/>
                  </a:lnTo>
                  <a:lnTo>
                    <a:pt x="799172" y="273443"/>
                  </a:lnTo>
                  <a:lnTo>
                    <a:pt x="798385" y="273532"/>
                  </a:lnTo>
                  <a:lnTo>
                    <a:pt x="798398" y="275475"/>
                  </a:lnTo>
                  <a:lnTo>
                    <a:pt x="798944" y="276326"/>
                  </a:lnTo>
                  <a:lnTo>
                    <a:pt x="799299" y="276618"/>
                  </a:lnTo>
                  <a:lnTo>
                    <a:pt x="799922" y="276834"/>
                  </a:lnTo>
                  <a:lnTo>
                    <a:pt x="801090" y="276326"/>
                  </a:lnTo>
                  <a:lnTo>
                    <a:pt x="802093" y="275856"/>
                  </a:lnTo>
                  <a:lnTo>
                    <a:pt x="803656" y="274510"/>
                  </a:lnTo>
                  <a:lnTo>
                    <a:pt x="804176" y="273939"/>
                  </a:lnTo>
                  <a:lnTo>
                    <a:pt x="805002" y="272732"/>
                  </a:lnTo>
                  <a:lnTo>
                    <a:pt x="805395" y="272008"/>
                  </a:lnTo>
                  <a:close/>
                </a:path>
                <a:path w="1201420" h="721360">
                  <a:moveTo>
                    <a:pt x="809790" y="23329"/>
                  </a:moveTo>
                  <a:lnTo>
                    <a:pt x="809688" y="23202"/>
                  </a:lnTo>
                  <a:lnTo>
                    <a:pt x="809574" y="22948"/>
                  </a:lnTo>
                  <a:lnTo>
                    <a:pt x="809205" y="22999"/>
                  </a:lnTo>
                  <a:lnTo>
                    <a:pt x="808951" y="23152"/>
                  </a:lnTo>
                  <a:lnTo>
                    <a:pt x="808672" y="23253"/>
                  </a:lnTo>
                  <a:lnTo>
                    <a:pt x="808761" y="23380"/>
                  </a:lnTo>
                  <a:lnTo>
                    <a:pt x="808850" y="23520"/>
                  </a:lnTo>
                  <a:lnTo>
                    <a:pt x="808964" y="23685"/>
                  </a:lnTo>
                  <a:lnTo>
                    <a:pt x="809790" y="23329"/>
                  </a:lnTo>
                  <a:close/>
                </a:path>
                <a:path w="1201420" h="721360">
                  <a:moveTo>
                    <a:pt x="811949" y="423240"/>
                  </a:moveTo>
                  <a:lnTo>
                    <a:pt x="811682" y="422897"/>
                  </a:lnTo>
                  <a:lnTo>
                    <a:pt x="811847" y="423214"/>
                  </a:lnTo>
                  <a:close/>
                </a:path>
                <a:path w="1201420" h="721360">
                  <a:moveTo>
                    <a:pt x="816622" y="26581"/>
                  </a:moveTo>
                  <a:lnTo>
                    <a:pt x="816114" y="25374"/>
                  </a:lnTo>
                  <a:lnTo>
                    <a:pt x="816025" y="25171"/>
                  </a:lnTo>
                  <a:lnTo>
                    <a:pt x="815213" y="25374"/>
                  </a:lnTo>
                  <a:lnTo>
                    <a:pt x="814806" y="24650"/>
                  </a:lnTo>
                  <a:lnTo>
                    <a:pt x="814514" y="23952"/>
                  </a:lnTo>
                  <a:lnTo>
                    <a:pt x="814387" y="23317"/>
                  </a:lnTo>
                  <a:lnTo>
                    <a:pt x="813409" y="22872"/>
                  </a:lnTo>
                  <a:lnTo>
                    <a:pt x="812901" y="22834"/>
                  </a:lnTo>
                  <a:lnTo>
                    <a:pt x="810882" y="26238"/>
                  </a:lnTo>
                  <a:lnTo>
                    <a:pt x="810272" y="26149"/>
                  </a:lnTo>
                  <a:lnTo>
                    <a:pt x="810056" y="26123"/>
                  </a:lnTo>
                  <a:lnTo>
                    <a:pt x="809256" y="26149"/>
                  </a:lnTo>
                  <a:lnTo>
                    <a:pt x="808189" y="25717"/>
                  </a:lnTo>
                  <a:lnTo>
                    <a:pt x="807554" y="25463"/>
                  </a:lnTo>
                  <a:lnTo>
                    <a:pt x="807554" y="28333"/>
                  </a:lnTo>
                  <a:lnTo>
                    <a:pt x="807478" y="28486"/>
                  </a:lnTo>
                  <a:lnTo>
                    <a:pt x="807377" y="28790"/>
                  </a:lnTo>
                  <a:lnTo>
                    <a:pt x="807046" y="28829"/>
                  </a:lnTo>
                  <a:lnTo>
                    <a:pt x="806589" y="29019"/>
                  </a:lnTo>
                  <a:lnTo>
                    <a:pt x="806119" y="28638"/>
                  </a:lnTo>
                  <a:lnTo>
                    <a:pt x="805916" y="28486"/>
                  </a:lnTo>
                  <a:lnTo>
                    <a:pt x="805408" y="27762"/>
                  </a:lnTo>
                  <a:lnTo>
                    <a:pt x="805154" y="27470"/>
                  </a:lnTo>
                  <a:lnTo>
                    <a:pt x="805446" y="27279"/>
                  </a:lnTo>
                  <a:lnTo>
                    <a:pt x="805878" y="26860"/>
                  </a:lnTo>
                  <a:lnTo>
                    <a:pt x="806551" y="27305"/>
                  </a:lnTo>
                  <a:lnTo>
                    <a:pt x="807554" y="28333"/>
                  </a:lnTo>
                  <a:lnTo>
                    <a:pt x="807554" y="25463"/>
                  </a:lnTo>
                  <a:lnTo>
                    <a:pt x="807123" y="25285"/>
                  </a:lnTo>
                  <a:lnTo>
                    <a:pt x="806475" y="25031"/>
                  </a:lnTo>
                  <a:lnTo>
                    <a:pt x="806157" y="24257"/>
                  </a:lnTo>
                  <a:lnTo>
                    <a:pt x="806030" y="23952"/>
                  </a:lnTo>
                  <a:lnTo>
                    <a:pt x="806132" y="22834"/>
                  </a:lnTo>
                  <a:lnTo>
                    <a:pt x="806538" y="20739"/>
                  </a:lnTo>
                  <a:lnTo>
                    <a:pt x="806602" y="20548"/>
                  </a:lnTo>
                  <a:lnTo>
                    <a:pt x="806208" y="20447"/>
                  </a:lnTo>
                  <a:lnTo>
                    <a:pt x="805789" y="20154"/>
                  </a:lnTo>
                  <a:lnTo>
                    <a:pt x="805307" y="19939"/>
                  </a:lnTo>
                  <a:lnTo>
                    <a:pt x="804964" y="20383"/>
                  </a:lnTo>
                  <a:lnTo>
                    <a:pt x="804760" y="21729"/>
                  </a:lnTo>
                  <a:lnTo>
                    <a:pt x="804760" y="25285"/>
                  </a:lnTo>
                  <a:lnTo>
                    <a:pt x="804672" y="25717"/>
                  </a:lnTo>
                  <a:lnTo>
                    <a:pt x="804443" y="25501"/>
                  </a:lnTo>
                  <a:lnTo>
                    <a:pt x="804760" y="25285"/>
                  </a:lnTo>
                  <a:lnTo>
                    <a:pt x="804760" y="21729"/>
                  </a:lnTo>
                  <a:lnTo>
                    <a:pt x="804697" y="22148"/>
                  </a:lnTo>
                  <a:lnTo>
                    <a:pt x="802157" y="24257"/>
                  </a:lnTo>
                  <a:lnTo>
                    <a:pt x="802043" y="23863"/>
                  </a:lnTo>
                  <a:lnTo>
                    <a:pt x="801979" y="23545"/>
                  </a:lnTo>
                  <a:lnTo>
                    <a:pt x="801941" y="23202"/>
                  </a:lnTo>
                  <a:lnTo>
                    <a:pt x="801433" y="23418"/>
                  </a:lnTo>
                  <a:lnTo>
                    <a:pt x="800874" y="23545"/>
                  </a:lnTo>
                  <a:lnTo>
                    <a:pt x="800227" y="23520"/>
                  </a:lnTo>
                  <a:lnTo>
                    <a:pt x="800138" y="23202"/>
                  </a:lnTo>
                  <a:lnTo>
                    <a:pt x="800265" y="22834"/>
                  </a:lnTo>
                  <a:lnTo>
                    <a:pt x="803478" y="19723"/>
                  </a:lnTo>
                  <a:lnTo>
                    <a:pt x="804265" y="18961"/>
                  </a:lnTo>
                  <a:lnTo>
                    <a:pt x="804684" y="15722"/>
                  </a:lnTo>
                  <a:lnTo>
                    <a:pt x="804722" y="14859"/>
                  </a:lnTo>
                  <a:lnTo>
                    <a:pt x="803148" y="11341"/>
                  </a:lnTo>
                  <a:lnTo>
                    <a:pt x="802589" y="7150"/>
                  </a:lnTo>
                  <a:lnTo>
                    <a:pt x="797890" y="8674"/>
                  </a:lnTo>
                  <a:lnTo>
                    <a:pt x="797902" y="10147"/>
                  </a:lnTo>
                  <a:lnTo>
                    <a:pt x="797255" y="11353"/>
                  </a:lnTo>
                  <a:lnTo>
                    <a:pt x="796302" y="12471"/>
                  </a:lnTo>
                  <a:lnTo>
                    <a:pt x="796099" y="14452"/>
                  </a:lnTo>
                  <a:lnTo>
                    <a:pt x="797267" y="14859"/>
                  </a:lnTo>
                  <a:lnTo>
                    <a:pt x="799592" y="15722"/>
                  </a:lnTo>
                  <a:lnTo>
                    <a:pt x="801077" y="19088"/>
                  </a:lnTo>
                  <a:lnTo>
                    <a:pt x="800696" y="19164"/>
                  </a:lnTo>
                  <a:lnTo>
                    <a:pt x="798639" y="19723"/>
                  </a:lnTo>
                  <a:lnTo>
                    <a:pt x="797001" y="19088"/>
                  </a:lnTo>
                  <a:lnTo>
                    <a:pt x="795502" y="18161"/>
                  </a:lnTo>
                  <a:lnTo>
                    <a:pt x="795286" y="19164"/>
                  </a:lnTo>
                  <a:lnTo>
                    <a:pt x="795159" y="21526"/>
                  </a:lnTo>
                  <a:lnTo>
                    <a:pt x="796671" y="22834"/>
                  </a:lnTo>
                  <a:lnTo>
                    <a:pt x="796721" y="23202"/>
                  </a:lnTo>
                  <a:lnTo>
                    <a:pt x="796455" y="23672"/>
                  </a:lnTo>
                  <a:lnTo>
                    <a:pt x="796378" y="24257"/>
                  </a:lnTo>
                  <a:lnTo>
                    <a:pt x="797928" y="26123"/>
                  </a:lnTo>
                  <a:lnTo>
                    <a:pt x="798055" y="27863"/>
                  </a:lnTo>
                  <a:lnTo>
                    <a:pt x="798868" y="27762"/>
                  </a:lnTo>
                  <a:lnTo>
                    <a:pt x="799757" y="30886"/>
                  </a:lnTo>
                  <a:lnTo>
                    <a:pt x="799160" y="31000"/>
                  </a:lnTo>
                  <a:lnTo>
                    <a:pt x="798055" y="31267"/>
                  </a:lnTo>
                  <a:lnTo>
                    <a:pt x="798055" y="32880"/>
                  </a:lnTo>
                  <a:lnTo>
                    <a:pt x="798779" y="33489"/>
                  </a:lnTo>
                  <a:lnTo>
                    <a:pt x="799655" y="33947"/>
                  </a:lnTo>
                  <a:lnTo>
                    <a:pt x="801204" y="34302"/>
                  </a:lnTo>
                  <a:lnTo>
                    <a:pt x="801992" y="34759"/>
                  </a:lnTo>
                  <a:lnTo>
                    <a:pt x="802589" y="34721"/>
                  </a:lnTo>
                  <a:lnTo>
                    <a:pt x="803148" y="34671"/>
                  </a:lnTo>
                  <a:lnTo>
                    <a:pt x="803656" y="34556"/>
                  </a:lnTo>
                  <a:lnTo>
                    <a:pt x="804011" y="34861"/>
                  </a:lnTo>
                  <a:lnTo>
                    <a:pt x="804011" y="34556"/>
                  </a:lnTo>
                  <a:lnTo>
                    <a:pt x="803884" y="32880"/>
                  </a:lnTo>
                  <a:lnTo>
                    <a:pt x="803211" y="31635"/>
                  </a:lnTo>
                  <a:lnTo>
                    <a:pt x="801116" y="30378"/>
                  </a:lnTo>
                  <a:lnTo>
                    <a:pt x="801204" y="29921"/>
                  </a:lnTo>
                  <a:lnTo>
                    <a:pt x="801255" y="28930"/>
                  </a:lnTo>
                  <a:lnTo>
                    <a:pt x="802932" y="28943"/>
                  </a:lnTo>
                  <a:lnTo>
                    <a:pt x="804532" y="28638"/>
                  </a:lnTo>
                  <a:lnTo>
                    <a:pt x="807224" y="29476"/>
                  </a:lnTo>
                  <a:lnTo>
                    <a:pt x="808291" y="30632"/>
                  </a:lnTo>
                  <a:lnTo>
                    <a:pt x="809510" y="31508"/>
                  </a:lnTo>
                  <a:lnTo>
                    <a:pt x="811707" y="29921"/>
                  </a:lnTo>
                  <a:lnTo>
                    <a:pt x="811745" y="29019"/>
                  </a:lnTo>
                  <a:lnTo>
                    <a:pt x="811834" y="26860"/>
                  </a:lnTo>
                  <a:lnTo>
                    <a:pt x="811847" y="26568"/>
                  </a:lnTo>
                  <a:lnTo>
                    <a:pt x="814819" y="26238"/>
                  </a:lnTo>
                  <a:lnTo>
                    <a:pt x="815441" y="26949"/>
                  </a:lnTo>
                  <a:lnTo>
                    <a:pt x="816622" y="26581"/>
                  </a:lnTo>
                  <a:close/>
                </a:path>
                <a:path w="1201420" h="721360">
                  <a:moveTo>
                    <a:pt x="817041" y="17119"/>
                  </a:moveTo>
                  <a:lnTo>
                    <a:pt x="817016" y="16992"/>
                  </a:lnTo>
                  <a:lnTo>
                    <a:pt x="816140" y="15938"/>
                  </a:lnTo>
                  <a:lnTo>
                    <a:pt x="815886" y="16141"/>
                  </a:lnTo>
                  <a:lnTo>
                    <a:pt x="815670" y="16306"/>
                  </a:lnTo>
                  <a:lnTo>
                    <a:pt x="816394" y="18224"/>
                  </a:lnTo>
                  <a:lnTo>
                    <a:pt x="816838" y="17500"/>
                  </a:lnTo>
                  <a:lnTo>
                    <a:pt x="817041" y="17119"/>
                  </a:lnTo>
                  <a:close/>
                </a:path>
                <a:path w="1201420" h="721360">
                  <a:moveTo>
                    <a:pt x="822363" y="265163"/>
                  </a:moveTo>
                  <a:lnTo>
                    <a:pt x="822147" y="265074"/>
                  </a:lnTo>
                  <a:lnTo>
                    <a:pt x="821893" y="265379"/>
                  </a:lnTo>
                  <a:lnTo>
                    <a:pt x="821740" y="265722"/>
                  </a:lnTo>
                  <a:lnTo>
                    <a:pt x="821588" y="266052"/>
                  </a:lnTo>
                  <a:lnTo>
                    <a:pt x="822096" y="266230"/>
                  </a:lnTo>
                  <a:lnTo>
                    <a:pt x="822185" y="265861"/>
                  </a:lnTo>
                  <a:lnTo>
                    <a:pt x="822363" y="265163"/>
                  </a:lnTo>
                  <a:close/>
                </a:path>
                <a:path w="1201420" h="721360">
                  <a:moveTo>
                    <a:pt x="824585" y="260299"/>
                  </a:moveTo>
                  <a:lnTo>
                    <a:pt x="824306" y="260197"/>
                  </a:lnTo>
                  <a:lnTo>
                    <a:pt x="824179" y="260172"/>
                  </a:lnTo>
                  <a:lnTo>
                    <a:pt x="824306" y="260540"/>
                  </a:lnTo>
                  <a:lnTo>
                    <a:pt x="824382" y="260807"/>
                  </a:lnTo>
                  <a:lnTo>
                    <a:pt x="824420" y="260997"/>
                  </a:lnTo>
                  <a:lnTo>
                    <a:pt x="824509" y="260807"/>
                  </a:lnTo>
                  <a:lnTo>
                    <a:pt x="824572" y="260591"/>
                  </a:lnTo>
                  <a:lnTo>
                    <a:pt x="824572" y="260400"/>
                  </a:lnTo>
                  <a:close/>
                </a:path>
                <a:path w="1201420" h="721360">
                  <a:moveTo>
                    <a:pt x="830059" y="256514"/>
                  </a:moveTo>
                  <a:lnTo>
                    <a:pt x="830008" y="256362"/>
                  </a:lnTo>
                  <a:lnTo>
                    <a:pt x="829906" y="256108"/>
                  </a:lnTo>
                  <a:lnTo>
                    <a:pt x="829729" y="255574"/>
                  </a:lnTo>
                  <a:lnTo>
                    <a:pt x="829551" y="255054"/>
                  </a:lnTo>
                  <a:lnTo>
                    <a:pt x="829335" y="254546"/>
                  </a:lnTo>
                  <a:lnTo>
                    <a:pt x="829094" y="254457"/>
                  </a:lnTo>
                  <a:lnTo>
                    <a:pt x="828992" y="254800"/>
                  </a:lnTo>
                  <a:lnTo>
                    <a:pt x="828941" y="254990"/>
                  </a:lnTo>
                  <a:lnTo>
                    <a:pt x="828636" y="254952"/>
                  </a:lnTo>
                  <a:lnTo>
                    <a:pt x="828789" y="255270"/>
                  </a:lnTo>
                  <a:lnTo>
                    <a:pt x="828967" y="255574"/>
                  </a:lnTo>
                  <a:lnTo>
                    <a:pt x="829132" y="255879"/>
                  </a:lnTo>
                  <a:lnTo>
                    <a:pt x="829271" y="256146"/>
                  </a:lnTo>
                  <a:lnTo>
                    <a:pt x="829386" y="256387"/>
                  </a:lnTo>
                  <a:lnTo>
                    <a:pt x="829564" y="256667"/>
                  </a:lnTo>
                  <a:lnTo>
                    <a:pt x="829881" y="256552"/>
                  </a:lnTo>
                  <a:lnTo>
                    <a:pt x="830059" y="256514"/>
                  </a:lnTo>
                  <a:close/>
                </a:path>
                <a:path w="1201420" h="721360">
                  <a:moveTo>
                    <a:pt x="831507" y="261632"/>
                  </a:moveTo>
                  <a:lnTo>
                    <a:pt x="830465" y="261162"/>
                  </a:lnTo>
                  <a:lnTo>
                    <a:pt x="829348" y="260985"/>
                  </a:lnTo>
                  <a:lnTo>
                    <a:pt x="828217" y="260845"/>
                  </a:lnTo>
                  <a:lnTo>
                    <a:pt x="828954" y="261061"/>
                  </a:lnTo>
                  <a:lnTo>
                    <a:pt x="829398" y="261556"/>
                  </a:lnTo>
                  <a:lnTo>
                    <a:pt x="829932" y="262724"/>
                  </a:lnTo>
                  <a:lnTo>
                    <a:pt x="830046" y="263359"/>
                  </a:lnTo>
                  <a:lnTo>
                    <a:pt x="830084" y="263956"/>
                  </a:lnTo>
                  <a:lnTo>
                    <a:pt x="830249" y="263817"/>
                  </a:lnTo>
                  <a:lnTo>
                    <a:pt x="830389" y="263652"/>
                  </a:lnTo>
                  <a:lnTo>
                    <a:pt x="830465" y="263486"/>
                  </a:lnTo>
                  <a:lnTo>
                    <a:pt x="830605" y="263182"/>
                  </a:lnTo>
                  <a:lnTo>
                    <a:pt x="831113" y="262280"/>
                  </a:lnTo>
                  <a:lnTo>
                    <a:pt x="831303" y="261950"/>
                  </a:lnTo>
                  <a:lnTo>
                    <a:pt x="831507" y="261632"/>
                  </a:lnTo>
                  <a:close/>
                </a:path>
                <a:path w="1201420" h="721360">
                  <a:moveTo>
                    <a:pt x="855357" y="414502"/>
                  </a:moveTo>
                  <a:lnTo>
                    <a:pt x="854265" y="413702"/>
                  </a:lnTo>
                  <a:lnTo>
                    <a:pt x="852995" y="412407"/>
                  </a:lnTo>
                  <a:lnTo>
                    <a:pt x="852881" y="412267"/>
                  </a:lnTo>
                  <a:lnTo>
                    <a:pt x="852195" y="412381"/>
                  </a:lnTo>
                  <a:lnTo>
                    <a:pt x="850887" y="412953"/>
                  </a:lnTo>
                  <a:lnTo>
                    <a:pt x="850519" y="413080"/>
                  </a:lnTo>
                  <a:lnTo>
                    <a:pt x="850633" y="413562"/>
                  </a:lnTo>
                  <a:lnTo>
                    <a:pt x="850976" y="415277"/>
                  </a:lnTo>
                  <a:lnTo>
                    <a:pt x="852766" y="416267"/>
                  </a:lnTo>
                  <a:lnTo>
                    <a:pt x="854748" y="416242"/>
                  </a:lnTo>
                  <a:lnTo>
                    <a:pt x="855357" y="414502"/>
                  </a:lnTo>
                  <a:close/>
                </a:path>
                <a:path w="1201420" h="721360">
                  <a:moveTo>
                    <a:pt x="863854" y="432066"/>
                  </a:moveTo>
                  <a:lnTo>
                    <a:pt x="863714" y="431190"/>
                  </a:lnTo>
                  <a:lnTo>
                    <a:pt x="863168" y="431126"/>
                  </a:lnTo>
                  <a:lnTo>
                    <a:pt x="862672" y="431215"/>
                  </a:lnTo>
                  <a:lnTo>
                    <a:pt x="862190" y="431253"/>
                  </a:lnTo>
                  <a:lnTo>
                    <a:pt x="862304" y="432549"/>
                  </a:lnTo>
                  <a:lnTo>
                    <a:pt x="862787" y="432422"/>
                  </a:lnTo>
                  <a:lnTo>
                    <a:pt x="863307" y="432358"/>
                  </a:lnTo>
                  <a:lnTo>
                    <a:pt x="863727" y="432130"/>
                  </a:lnTo>
                  <a:lnTo>
                    <a:pt x="863854" y="432066"/>
                  </a:lnTo>
                  <a:close/>
                </a:path>
                <a:path w="1201420" h="721360">
                  <a:moveTo>
                    <a:pt x="880656" y="425348"/>
                  </a:moveTo>
                  <a:lnTo>
                    <a:pt x="880605" y="424789"/>
                  </a:lnTo>
                  <a:lnTo>
                    <a:pt x="879284" y="424268"/>
                  </a:lnTo>
                  <a:lnTo>
                    <a:pt x="878636" y="423989"/>
                  </a:lnTo>
                  <a:lnTo>
                    <a:pt x="878154" y="423786"/>
                  </a:lnTo>
                  <a:lnTo>
                    <a:pt x="877900" y="423672"/>
                  </a:lnTo>
                  <a:lnTo>
                    <a:pt x="877849" y="424141"/>
                  </a:lnTo>
                  <a:lnTo>
                    <a:pt x="878509" y="424891"/>
                  </a:lnTo>
                  <a:lnTo>
                    <a:pt x="879208" y="425691"/>
                  </a:lnTo>
                  <a:lnTo>
                    <a:pt x="879906" y="426504"/>
                  </a:lnTo>
                  <a:lnTo>
                    <a:pt x="880491" y="425919"/>
                  </a:lnTo>
                  <a:lnTo>
                    <a:pt x="880656" y="425348"/>
                  </a:lnTo>
                  <a:close/>
                </a:path>
                <a:path w="1201420" h="721360">
                  <a:moveTo>
                    <a:pt x="882688" y="429272"/>
                  </a:moveTo>
                  <a:lnTo>
                    <a:pt x="882434" y="428574"/>
                  </a:lnTo>
                  <a:lnTo>
                    <a:pt x="882319" y="427710"/>
                  </a:lnTo>
                  <a:lnTo>
                    <a:pt x="881418" y="426961"/>
                  </a:lnTo>
                  <a:lnTo>
                    <a:pt x="880770" y="426910"/>
                  </a:lnTo>
                  <a:lnTo>
                    <a:pt x="880160" y="426796"/>
                  </a:lnTo>
                  <a:lnTo>
                    <a:pt x="880897" y="427685"/>
                  </a:lnTo>
                  <a:lnTo>
                    <a:pt x="881621" y="428599"/>
                  </a:lnTo>
                  <a:lnTo>
                    <a:pt x="882319" y="429526"/>
                  </a:lnTo>
                  <a:lnTo>
                    <a:pt x="882459" y="429450"/>
                  </a:lnTo>
                  <a:lnTo>
                    <a:pt x="882688" y="429272"/>
                  </a:lnTo>
                  <a:close/>
                </a:path>
                <a:path w="1201420" h="721360">
                  <a:moveTo>
                    <a:pt x="1133068" y="142303"/>
                  </a:moveTo>
                  <a:lnTo>
                    <a:pt x="1131354" y="140766"/>
                  </a:lnTo>
                  <a:lnTo>
                    <a:pt x="1129830" y="139128"/>
                  </a:lnTo>
                  <a:lnTo>
                    <a:pt x="1128217" y="137655"/>
                  </a:lnTo>
                  <a:lnTo>
                    <a:pt x="1125385" y="138760"/>
                  </a:lnTo>
                  <a:lnTo>
                    <a:pt x="1123327" y="140817"/>
                  </a:lnTo>
                  <a:lnTo>
                    <a:pt x="1121473" y="144424"/>
                  </a:lnTo>
                  <a:lnTo>
                    <a:pt x="1122641" y="146037"/>
                  </a:lnTo>
                  <a:lnTo>
                    <a:pt x="1124470" y="147599"/>
                  </a:lnTo>
                  <a:lnTo>
                    <a:pt x="1127010" y="149326"/>
                  </a:lnTo>
                  <a:lnTo>
                    <a:pt x="1127201" y="149021"/>
                  </a:lnTo>
                  <a:lnTo>
                    <a:pt x="1127607" y="148691"/>
                  </a:lnTo>
                  <a:lnTo>
                    <a:pt x="1126921" y="145694"/>
                  </a:lnTo>
                  <a:lnTo>
                    <a:pt x="1128153" y="144487"/>
                  </a:lnTo>
                  <a:lnTo>
                    <a:pt x="1131531" y="143992"/>
                  </a:lnTo>
                  <a:lnTo>
                    <a:pt x="1132141" y="143078"/>
                  </a:lnTo>
                  <a:lnTo>
                    <a:pt x="1133068" y="142303"/>
                  </a:lnTo>
                  <a:close/>
                </a:path>
                <a:path w="1201420" h="721360">
                  <a:moveTo>
                    <a:pt x="1165098" y="147561"/>
                  </a:moveTo>
                  <a:lnTo>
                    <a:pt x="1162329" y="141960"/>
                  </a:lnTo>
                  <a:lnTo>
                    <a:pt x="1159751" y="142963"/>
                  </a:lnTo>
                  <a:lnTo>
                    <a:pt x="1157782" y="144208"/>
                  </a:lnTo>
                  <a:lnTo>
                    <a:pt x="1156195" y="146812"/>
                  </a:lnTo>
                  <a:lnTo>
                    <a:pt x="1156690" y="147878"/>
                  </a:lnTo>
                  <a:lnTo>
                    <a:pt x="1156982" y="149999"/>
                  </a:lnTo>
                  <a:lnTo>
                    <a:pt x="1159713" y="146024"/>
                  </a:lnTo>
                  <a:lnTo>
                    <a:pt x="1161910" y="146672"/>
                  </a:lnTo>
                  <a:lnTo>
                    <a:pt x="1160068" y="151777"/>
                  </a:lnTo>
                  <a:lnTo>
                    <a:pt x="1163078" y="151269"/>
                  </a:lnTo>
                  <a:lnTo>
                    <a:pt x="1164361" y="149783"/>
                  </a:lnTo>
                  <a:lnTo>
                    <a:pt x="1165098" y="147561"/>
                  </a:lnTo>
                  <a:close/>
                </a:path>
                <a:path w="1201420" h="721360">
                  <a:moveTo>
                    <a:pt x="1167358" y="139814"/>
                  </a:moveTo>
                  <a:lnTo>
                    <a:pt x="1164920" y="137325"/>
                  </a:lnTo>
                  <a:lnTo>
                    <a:pt x="1164996" y="139839"/>
                  </a:lnTo>
                  <a:lnTo>
                    <a:pt x="1165821" y="139827"/>
                  </a:lnTo>
                  <a:lnTo>
                    <a:pt x="1166596" y="139827"/>
                  </a:lnTo>
                  <a:lnTo>
                    <a:pt x="1167358" y="139814"/>
                  </a:lnTo>
                  <a:close/>
                </a:path>
                <a:path w="1201420" h="721360">
                  <a:moveTo>
                    <a:pt x="1170444" y="130263"/>
                  </a:moveTo>
                  <a:lnTo>
                    <a:pt x="1169162" y="131000"/>
                  </a:lnTo>
                  <a:lnTo>
                    <a:pt x="1168527" y="131356"/>
                  </a:lnTo>
                  <a:lnTo>
                    <a:pt x="1167041" y="132219"/>
                  </a:lnTo>
                  <a:lnTo>
                    <a:pt x="1166291" y="132638"/>
                  </a:lnTo>
                  <a:lnTo>
                    <a:pt x="1166482" y="133337"/>
                  </a:lnTo>
                  <a:lnTo>
                    <a:pt x="1166609" y="133807"/>
                  </a:lnTo>
                  <a:lnTo>
                    <a:pt x="1167422" y="133057"/>
                  </a:lnTo>
                  <a:lnTo>
                    <a:pt x="1168171" y="132245"/>
                  </a:lnTo>
                  <a:lnTo>
                    <a:pt x="1168958" y="131495"/>
                  </a:lnTo>
                  <a:lnTo>
                    <a:pt x="1169428" y="131038"/>
                  </a:lnTo>
                  <a:lnTo>
                    <a:pt x="1169911" y="130632"/>
                  </a:lnTo>
                  <a:lnTo>
                    <a:pt x="1170444" y="130263"/>
                  </a:lnTo>
                  <a:close/>
                </a:path>
                <a:path w="1201420" h="721360">
                  <a:moveTo>
                    <a:pt x="1177836" y="138417"/>
                  </a:moveTo>
                  <a:lnTo>
                    <a:pt x="1177378" y="137947"/>
                  </a:lnTo>
                  <a:lnTo>
                    <a:pt x="1177112" y="137452"/>
                  </a:lnTo>
                  <a:lnTo>
                    <a:pt x="1176718" y="137833"/>
                  </a:lnTo>
                  <a:lnTo>
                    <a:pt x="1176223" y="138112"/>
                  </a:lnTo>
                  <a:lnTo>
                    <a:pt x="1176401" y="138976"/>
                  </a:lnTo>
                  <a:lnTo>
                    <a:pt x="1176718" y="139611"/>
                  </a:lnTo>
                  <a:lnTo>
                    <a:pt x="1176972" y="140258"/>
                  </a:lnTo>
                  <a:lnTo>
                    <a:pt x="1177264" y="139776"/>
                  </a:lnTo>
                  <a:lnTo>
                    <a:pt x="1177747" y="139331"/>
                  </a:lnTo>
                  <a:lnTo>
                    <a:pt x="1177836" y="138417"/>
                  </a:lnTo>
                  <a:close/>
                </a:path>
                <a:path w="1201420" h="721360">
                  <a:moveTo>
                    <a:pt x="1182928" y="150291"/>
                  </a:moveTo>
                  <a:lnTo>
                    <a:pt x="1182763" y="149834"/>
                  </a:lnTo>
                  <a:lnTo>
                    <a:pt x="1182662" y="149466"/>
                  </a:lnTo>
                  <a:lnTo>
                    <a:pt x="1182535" y="149136"/>
                  </a:lnTo>
                  <a:lnTo>
                    <a:pt x="1182217" y="148894"/>
                  </a:lnTo>
                  <a:lnTo>
                    <a:pt x="1181836" y="148844"/>
                  </a:lnTo>
                  <a:lnTo>
                    <a:pt x="1181455" y="148869"/>
                  </a:lnTo>
                  <a:lnTo>
                    <a:pt x="1181163" y="149390"/>
                  </a:lnTo>
                  <a:lnTo>
                    <a:pt x="1181214" y="149936"/>
                  </a:lnTo>
                  <a:lnTo>
                    <a:pt x="1181163" y="150431"/>
                  </a:lnTo>
                  <a:lnTo>
                    <a:pt x="1181671" y="150393"/>
                  </a:lnTo>
                  <a:lnTo>
                    <a:pt x="1182179" y="150355"/>
                  </a:lnTo>
                  <a:lnTo>
                    <a:pt x="1182928" y="150291"/>
                  </a:lnTo>
                  <a:close/>
                </a:path>
                <a:path w="1201420" h="721360">
                  <a:moveTo>
                    <a:pt x="1183182" y="119138"/>
                  </a:moveTo>
                  <a:lnTo>
                    <a:pt x="1182471" y="118999"/>
                  </a:lnTo>
                  <a:lnTo>
                    <a:pt x="1182128" y="118897"/>
                  </a:lnTo>
                  <a:lnTo>
                    <a:pt x="1181227" y="120523"/>
                  </a:lnTo>
                  <a:lnTo>
                    <a:pt x="1180223" y="122148"/>
                  </a:lnTo>
                  <a:lnTo>
                    <a:pt x="1178788" y="123583"/>
                  </a:lnTo>
                  <a:lnTo>
                    <a:pt x="1179842" y="125044"/>
                  </a:lnTo>
                  <a:lnTo>
                    <a:pt x="1178445" y="125387"/>
                  </a:lnTo>
                  <a:lnTo>
                    <a:pt x="1177607" y="125806"/>
                  </a:lnTo>
                  <a:lnTo>
                    <a:pt x="1176464" y="125653"/>
                  </a:lnTo>
                  <a:lnTo>
                    <a:pt x="1176223" y="125209"/>
                  </a:lnTo>
                  <a:lnTo>
                    <a:pt x="1175880" y="124561"/>
                  </a:lnTo>
                  <a:lnTo>
                    <a:pt x="1176058" y="123621"/>
                  </a:lnTo>
                  <a:lnTo>
                    <a:pt x="1176274" y="123342"/>
                  </a:lnTo>
                  <a:lnTo>
                    <a:pt x="1176820" y="122948"/>
                  </a:lnTo>
                  <a:lnTo>
                    <a:pt x="1177163" y="122885"/>
                  </a:lnTo>
                  <a:lnTo>
                    <a:pt x="1177518" y="122910"/>
                  </a:lnTo>
                  <a:lnTo>
                    <a:pt x="1177556" y="120789"/>
                  </a:lnTo>
                  <a:lnTo>
                    <a:pt x="1178064" y="120396"/>
                  </a:lnTo>
                  <a:lnTo>
                    <a:pt x="1179042" y="119659"/>
                  </a:lnTo>
                  <a:lnTo>
                    <a:pt x="1179639" y="119024"/>
                  </a:lnTo>
                  <a:lnTo>
                    <a:pt x="1180299" y="118300"/>
                  </a:lnTo>
                  <a:lnTo>
                    <a:pt x="1178852" y="117741"/>
                  </a:lnTo>
                  <a:lnTo>
                    <a:pt x="1178966" y="114820"/>
                  </a:lnTo>
                  <a:lnTo>
                    <a:pt x="1179004" y="114414"/>
                  </a:lnTo>
                  <a:lnTo>
                    <a:pt x="1177620" y="113957"/>
                  </a:lnTo>
                  <a:lnTo>
                    <a:pt x="1177378" y="114122"/>
                  </a:lnTo>
                  <a:lnTo>
                    <a:pt x="1177010" y="114477"/>
                  </a:lnTo>
                  <a:lnTo>
                    <a:pt x="1176820" y="114820"/>
                  </a:lnTo>
                  <a:lnTo>
                    <a:pt x="1176743" y="115811"/>
                  </a:lnTo>
                  <a:lnTo>
                    <a:pt x="1176655" y="116154"/>
                  </a:lnTo>
                  <a:lnTo>
                    <a:pt x="1176401" y="116649"/>
                  </a:lnTo>
                  <a:lnTo>
                    <a:pt x="1176058" y="117741"/>
                  </a:lnTo>
                  <a:lnTo>
                    <a:pt x="1175524" y="116649"/>
                  </a:lnTo>
                  <a:lnTo>
                    <a:pt x="1175410" y="116408"/>
                  </a:lnTo>
                  <a:lnTo>
                    <a:pt x="1175410" y="122262"/>
                  </a:lnTo>
                  <a:lnTo>
                    <a:pt x="1174394" y="124866"/>
                  </a:lnTo>
                  <a:lnTo>
                    <a:pt x="1173886" y="125209"/>
                  </a:lnTo>
                  <a:lnTo>
                    <a:pt x="1170940" y="123101"/>
                  </a:lnTo>
                  <a:lnTo>
                    <a:pt x="1169085" y="122123"/>
                  </a:lnTo>
                  <a:lnTo>
                    <a:pt x="1167815" y="119367"/>
                  </a:lnTo>
                  <a:lnTo>
                    <a:pt x="1167726" y="119113"/>
                  </a:lnTo>
                  <a:lnTo>
                    <a:pt x="1171346" y="119024"/>
                  </a:lnTo>
                  <a:lnTo>
                    <a:pt x="1173314" y="120789"/>
                  </a:lnTo>
                  <a:lnTo>
                    <a:pt x="1175410" y="122262"/>
                  </a:lnTo>
                  <a:lnTo>
                    <a:pt x="1175410" y="116408"/>
                  </a:lnTo>
                  <a:lnTo>
                    <a:pt x="1174775" y="115036"/>
                  </a:lnTo>
                  <a:lnTo>
                    <a:pt x="1174381" y="113512"/>
                  </a:lnTo>
                  <a:lnTo>
                    <a:pt x="1174356" y="112877"/>
                  </a:lnTo>
                  <a:lnTo>
                    <a:pt x="1173772" y="112699"/>
                  </a:lnTo>
                  <a:lnTo>
                    <a:pt x="1173772" y="120230"/>
                  </a:lnTo>
                  <a:lnTo>
                    <a:pt x="1173734" y="120370"/>
                  </a:lnTo>
                  <a:lnTo>
                    <a:pt x="1173264" y="120396"/>
                  </a:lnTo>
                  <a:lnTo>
                    <a:pt x="1173416" y="119659"/>
                  </a:lnTo>
                  <a:lnTo>
                    <a:pt x="1173556" y="119735"/>
                  </a:lnTo>
                  <a:lnTo>
                    <a:pt x="1173746" y="119811"/>
                  </a:lnTo>
                  <a:lnTo>
                    <a:pt x="1173772" y="120230"/>
                  </a:lnTo>
                  <a:lnTo>
                    <a:pt x="1173772" y="112699"/>
                  </a:lnTo>
                  <a:lnTo>
                    <a:pt x="1173276" y="112534"/>
                  </a:lnTo>
                  <a:lnTo>
                    <a:pt x="1173213" y="113512"/>
                  </a:lnTo>
                  <a:lnTo>
                    <a:pt x="1172794" y="115036"/>
                  </a:lnTo>
                  <a:lnTo>
                    <a:pt x="1172184" y="116649"/>
                  </a:lnTo>
                  <a:lnTo>
                    <a:pt x="1171346" y="116357"/>
                  </a:lnTo>
                  <a:lnTo>
                    <a:pt x="1170533" y="116306"/>
                  </a:lnTo>
                  <a:lnTo>
                    <a:pt x="1169733" y="116293"/>
                  </a:lnTo>
                  <a:lnTo>
                    <a:pt x="1169708" y="116979"/>
                  </a:lnTo>
                  <a:lnTo>
                    <a:pt x="1166114" y="118249"/>
                  </a:lnTo>
                  <a:lnTo>
                    <a:pt x="1166482" y="118618"/>
                  </a:lnTo>
                  <a:lnTo>
                    <a:pt x="1166736" y="118999"/>
                  </a:lnTo>
                  <a:lnTo>
                    <a:pt x="1167345" y="120230"/>
                  </a:lnTo>
                  <a:lnTo>
                    <a:pt x="1167460" y="120789"/>
                  </a:lnTo>
                  <a:lnTo>
                    <a:pt x="1167345" y="122262"/>
                  </a:lnTo>
                  <a:lnTo>
                    <a:pt x="1167231" y="122885"/>
                  </a:lnTo>
                  <a:lnTo>
                    <a:pt x="1167168" y="125044"/>
                  </a:lnTo>
                  <a:lnTo>
                    <a:pt x="1167638" y="125945"/>
                  </a:lnTo>
                  <a:lnTo>
                    <a:pt x="1169416" y="127025"/>
                  </a:lnTo>
                  <a:lnTo>
                    <a:pt x="1169555" y="127711"/>
                  </a:lnTo>
                  <a:lnTo>
                    <a:pt x="1169962" y="128473"/>
                  </a:lnTo>
                  <a:lnTo>
                    <a:pt x="1169517" y="128765"/>
                  </a:lnTo>
                  <a:lnTo>
                    <a:pt x="1170165" y="129133"/>
                  </a:lnTo>
                  <a:lnTo>
                    <a:pt x="1170673" y="129362"/>
                  </a:lnTo>
                  <a:lnTo>
                    <a:pt x="1170736" y="130048"/>
                  </a:lnTo>
                  <a:lnTo>
                    <a:pt x="1171435" y="129590"/>
                  </a:lnTo>
                  <a:lnTo>
                    <a:pt x="1172032" y="128714"/>
                  </a:lnTo>
                  <a:lnTo>
                    <a:pt x="1173022" y="127381"/>
                  </a:lnTo>
                  <a:lnTo>
                    <a:pt x="1173734" y="126606"/>
                  </a:lnTo>
                  <a:lnTo>
                    <a:pt x="1175080" y="126593"/>
                  </a:lnTo>
                  <a:lnTo>
                    <a:pt x="1175131" y="128905"/>
                  </a:lnTo>
                  <a:lnTo>
                    <a:pt x="1175880" y="130009"/>
                  </a:lnTo>
                  <a:lnTo>
                    <a:pt x="1178394" y="130111"/>
                  </a:lnTo>
                  <a:lnTo>
                    <a:pt x="1178585" y="130111"/>
                  </a:lnTo>
                  <a:lnTo>
                    <a:pt x="1179055" y="129832"/>
                  </a:lnTo>
                  <a:lnTo>
                    <a:pt x="1179563" y="129590"/>
                  </a:lnTo>
                  <a:lnTo>
                    <a:pt x="1180071" y="129374"/>
                  </a:lnTo>
                  <a:lnTo>
                    <a:pt x="1180172" y="129133"/>
                  </a:lnTo>
                  <a:lnTo>
                    <a:pt x="1180934" y="126593"/>
                  </a:lnTo>
                  <a:lnTo>
                    <a:pt x="1181176" y="125806"/>
                  </a:lnTo>
                  <a:lnTo>
                    <a:pt x="1183182" y="119138"/>
                  </a:lnTo>
                  <a:close/>
                </a:path>
                <a:path w="1201420" h="721360">
                  <a:moveTo>
                    <a:pt x="1184998" y="157873"/>
                  </a:moveTo>
                  <a:lnTo>
                    <a:pt x="1182776" y="155587"/>
                  </a:lnTo>
                  <a:lnTo>
                    <a:pt x="1182865" y="155384"/>
                  </a:lnTo>
                  <a:lnTo>
                    <a:pt x="1182141" y="153606"/>
                  </a:lnTo>
                  <a:lnTo>
                    <a:pt x="1180731" y="152628"/>
                  </a:lnTo>
                  <a:lnTo>
                    <a:pt x="1179169" y="151904"/>
                  </a:lnTo>
                  <a:lnTo>
                    <a:pt x="1171994" y="144576"/>
                  </a:lnTo>
                  <a:lnTo>
                    <a:pt x="1169758" y="147523"/>
                  </a:lnTo>
                  <a:lnTo>
                    <a:pt x="1166583" y="151206"/>
                  </a:lnTo>
                  <a:lnTo>
                    <a:pt x="1164945" y="153517"/>
                  </a:lnTo>
                  <a:lnTo>
                    <a:pt x="1163980" y="156133"/>
                  </a:lnTo>
                  <a:lnTo>
                    <a:pt x="1167130" y="157010"/>
                  </a:lnTo>
                  <a:lnTo>
                    <a:pt x="1170355" y="157683"/>
                  </a:lnTo>
                  <a:lnTo>
                    <a:pt x="1173492" y="158635"/>
                  </a:lnTo>
                  <a:lnTo>
                    <a:pt x="1176731" y="159600"/>
                  </a:lnTo>
                  <a:lnTo>
                    <a:pt x="1179982" y="159423"/>
                  </a:lnTo>
                  <a:lnTo>
                    <a:pt x="1184998" y="157873"/>
                  </a:lnTo>
                  <a:close/>
                </a:path>
                <a:path w="1201420" h="721360">
                  <a:moveTo>
                    <a:pt x="1194828" y="119621"/>
                  </a:moveTo>
                  <a:lnTo>
                    <a:pt x="1192263" y="118783"/>
                  </a:lnTo>
                  <a:lnTo>
                    <a:pt x="1191971" y="118884"/>
                  </a:lnTo>
                  <a:lnTo>
                    <a:pt x="1190764" y="119024"/>
                  </a:lnTo>
                  <a:lnTo>
                    <a:pt x="1190294" y="119049"/>
                  </a:lnTo>
                  <a:lnTo>
                    <a:pt x="1189723" y="119049"/>
                  </a:lnTo>
                  <a:lnTo>
                    <a:pt x="1189596" y="119202"/>
                  </a:lnTo>
                  <a:lnTo>
                    <a:pt x="1188974" y="119037"/>
                  </a:lnTo>
                  <a:lnTo>
                    <a:pt x="1188262" y="118986"/>
                  </a:lnTo>
                  <a:lnTo>
                    <a:pt x="1187678" y="118833"/>
                  </a:lnTo>
                  <a:lnTo>
                    <a:pt x="1187170" y="118567"/>
                  </a:lnTo>
                  <a:lnTo>
                    <a:pt x="1184198" y="117779"/>
                  </a:lnTo>
                  <a:lnTo>
                    <a:pt x="1186154" y="117729"/>
                  </a:lnTo>
                  <a:lnTo>
                    <a:pt x="1185926" y="117475"/>
                  </a:lnTo>
                  <a:lnTo>
                    <a:pt x="1185710" y="117182"/>
                  </a:lnTo>
                  <a:lnTo>
                    <a:pt x="1185278" y="116484"/>
                  </a:lnTo>
                  <a:lnTo>
                    <a:pt x="1184478" y="116484"/>
                  </a:lnTo>
                  <a:lnTo>
                    <a:pt x="1183843" y="116281"/>
                  </a:lnTo>
                  <a:lnTo>
                    <a:pt x="1183259" y="119164"/>
                  </a:lnTo>
                  <a:lnTo>
                    <a:pt x="1183233" y="118935"/>
                  </a:lnTo>
                  <a:lnTo>
                    <a:pt x="1183182" y="119138"/>
                  </a:lnTo>
                  <a:lnTo>
                    <a:pt x="1182789" y="124142"/>
                  </a:lnTo>
                  <a:lnTo>
                    <a:pt x="1185875" y="125361"/>
                  </a:lnTo>
                  <a:lnTo>
                    <a:pt x="1188834" y="124929"/>
                  </a:lnTo>
                  <a:lnTo>
                    <a:pt x="1191577" y="121653"/>
                  </a:lnTo>
                  <a:lnTo>
                    <a:pt x="1192453" y="121005"/>
                  </a:lnTo>
                  <a:lnTo>
                    <a:pt x="1193838" y="120154"/>
                  </a:lnTo>
                  <a:lnTo>
                    <a:pt x="1194828" y="119621"/>
                  </a:lnTo>
                  <a:close/>
                </a:path>
                <a:path w="1201420" h="721360">
                  <a:moveTo>
                    <a:pt x="1200238" y="128143"/>
                  </a:moveTo>
                  <a:lnTo>
                    <a:pt x="1199464" y="127139"/>
                  </a:lnTo>
                  <a:lnTo>
                    <a:pt x="1198118" y="125349"/>
                  </a:lnTo>
                  <a:lnTo>
                    <a:pt x="1196594" y="126784"/>
                  </a:lnTo>
                  <a:lnTo>
                    <a:pt x="1196784" y="127863"/>
                  </a:lnTo>
                  <a:lnTo>
                    <a:pt x="1197864" y="128587"/>
                  </a:lnTo>
                  <a:lnTo>
                    <a:pt x="1198130" y="128778"/>
                  </a:lnTo>
                  <a:lnTo>
                    <a:pt x="1198651" y="128612"/>
                  </a:lnTo>
                  <a:lnTo>
                    <a:pt x="1199591" y="128320"/>
                  </a:lnTo>
                  <a:lnTo>
                    <a:pt x="1199896" y="128219"/>
                  </a:lnTo>
                  <a:lnTo>
                    <a:pt x="1200238" y="128143"/>
                  </a:lnTo>
                  <a:close/>
                </a:path>
                <a:path w="1201420" h="721360">
                  <a:moveTo>
                    <a:pt x="1201064" y="147586"/>
                  </a:moveTo>
                  <a:lnTo>
                    <a:pt x="1200937" y="147828"/>
                  </a:lnTo>
                  <a:lnTo>
                    <a:pt x="1200912" y="147955"/>
                  </a:lnTo>
                  <a:lnTo>
                    <a:pt x="1201039" y="147739"/>
                  </a:lnTo>
                  <a:lnTo>
                    <a:pt x="1201064" y="147586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0" name="object 170" descr=""/>
            <p:cNvSpPr/>
            <p:nvPr/>
          </p:nvSpPr>
          <p:spPr>
            <a:xfrm>
              <a:off x="4407027" y="5378419"/>
              <a:ext cx="1280795" cy="1045844"/>
            </a:xfrm>
            <a:custGeom>
              <a:avLst/>
              <a:gdLst/>
              <a:ahLst/>
              <a:cxnLst/>
              <a:rect l="l" t="t" r="r" b="b"/>
              <a:pathLst>
                <a:path w="1280795" h="1045845">
                  <a:moveTo>
                    <a:pt x="10274" y="541985"/>
                  </a:moveTo>
                  <a:lnTo>
                    <a:pt x="8661" y="540791"/>
                  </a:lnTo>
                  <a:lnTo>
                    <a:pt x="6527" y="540283"/>
                  </a:lnTo>
                  <a:lnTo>
                    <a:pt x="4584" y="540816"/>
                  </a:lnTo>
                  <a:lnTo>
                    <a:pt x="1828" y="541553"/>
                  </a:lnTo>
                  <a:lnTo>
                    <a:pt x="12" y="543915"/>
                  </a:lnTo>
                  <a:lnTo>
                    <a:pt x="0" y="547560"/>
                  </a:lnTo>
                  <a:lnTo>
                    <a:pt x="177" y="548894"/>
                  </a:lnTo>
                  <a:lnTo>
                    <a:pt x="3073" y="546912"/>
                  </a:lnTo>
                  <a:lnTo>
                    <a:pt x="3352" y="546798"/>
                  </a:lnTo>
                  <a:lnTo>
                    <a:pt x="3581" y="546646"/>
                  </a:lnTo>
                  <a:lnTo>
                    <a:pt x="3771" y="546430"/>
                  </a:lnTo>
                  <a:lnTo>
                    <a:pt x="10274" y="541985"/>
                  </a:lnTo>
                  <a:close/>
                </a:path>
                <a:path w="1280795" h="1045845">
                  <a:moveTo>
                    <a:pt x="13931" y="547433"/>
                  </a:moveTo>
                  <a:lnTo>
                    <a:pt x="12014" y="543902"/>
                  </a:lnTo>
                  <a:lnTo>
                    <a:pt x="11861" y="543687"/>
                  </a:lnTo>
                  <a:lnTo>
                    <a:pt x="11264" y="544182"/>
                  </a:lnTo>
                  <a:lnTo>
                    <a:pt x="12052" y="544715"/>
                  </a:lnTo>
                  <a:lnTo>
                    <a:pt x="11010" y="547027"/>
                  </a:lnTo>
                  <a:lnTo>
                    <a:pt x="10071" y="546696"/>
                  </a:lnTo>
                  <a:lnTo>
                    <a:pt x="9118" y="546011"/>
                  </a:lnTo>
                  <a:lnTo>
                    <a:pt x="8089" y="546252"/>
                  </a:lnTo>
                  <a:lnTo>
                    <a:pt x="7226" y="548500"/>
                  </a:lnTo>
                  <a:lnTo>
                    <a:pt x="5816" y="550481"/>
                  </a:lnTo>
                  <a:lnTo>
                    <a:pt x="4279" y="552411"/>
                  </a:lnTo>
                  <a:lnTo>
                    <a:pt x="6273" y="552653"/>
                  </a:lnTo>
                  <a:lnTo>
                    <a:pt x="8280" y="552704"/>
                  </a:lnTo>
                  <a:lnTo>
                    <a:pt x="10287" y="552704"/>
                  </a:lnTo>
                  <a:lnTo>
                    <a:pt x="13347" y="550418"/>
                  </a:lnTo>
                  <a:lnTo>
                    <a:pt x="13931" y="547433"/>
                  </a:lnTo>
                  <a:close/>
                </a:path>
                <a:path w="1280795" h="1045845">
                  <a:moveTo>
                    <a:pt x="72072" y="150075"/>
                  </a:moveTo>
                  <a:lnTo>
                    <a:pt x="71945" y="147180"/>
                  </a:lnTo>
                  <a:lnTo>
                    <a:pt x="71221" y="146278"/>
                  </a:lnTo>
                  <a:lnTo>
                    <a:pt x="69291" y="143840"/>
                  </a:lnTo>
                  <a:lnTo>
                    <a:pt x="67449" y="143510"/>
                  </a:lnTo>
                  <a:lnTo>
                    <a:pt x="64617" y="144995"/>
                  </a:lnTo>
                  <a:lnTo>
                    <a:pt x="64223" y="145681"/>
                  </a:lnTo>
                  <a:lnTo>
                    <a:pt x="63728" y="146215"/>
                  </a:lnTo>
                  <a:lnTo>
                    <a:pt x="63347" y="146431"/>
                  </a:lnTo>
                  <a:lnTo>
                    <a:pt x="62979" y="146545"/>
                  </a:lnTo>
                  <a:lnTo>
                    <a:pt x="60896" y="149631"/>
                  </a:lnTo>
                  <a:lnTo>
                    <a:pt x="58089" y="150431"/>
                  </a:lnTo>
                  <a:lnTo>
                    <a:pt x="54864" y="150380"/>
                  </a:lnTo>
                  <a:lnTo>
                    <a:pt x="54317" y="149275"/>
                  </a:lnTo>
                  <a:lnTo>
                    <a:pt x="54914" y="148602"/>
                  </a:lnTo>
                  <a:lnTo>
                    <a:pt x="58432" y="147574"/>
                  </a:lnTo>
                  <a:lnTo>
                    <a:pt x="61036" y="146951"/>
                  </a:lnTo>
                  <a:lnTo>
                    <a:pt x="63639" y="146278"/>
                  </a:lnTo>
                  <a:lnTo>
                    <a:pt x="63639" y="146138"/>
                  </a:lnTo>
                  <a:lnTo>
                    <a:pt x="59258" y="142036"/>
                  </a:lnTo>
                  <a:lnTo>
                    <a:pt x="52273" y="142417"/>
                  </a:lnTo>
                  <a:lnTo>
                    <a:pt x="51358" y="142519"/>
                  </a:lnTo>
                  <a:lnTo>
                    <a:pt x="49453" y="142519"/>
                  </a:lnTo>
                  <a:lnTo>
                    <a:pt x="48856" y="142887"/>
                  </a:lnTo>
                  <a:lnTo>
                    <a:pt x="48348" y="143624"/>
                  </a:lnTo>
                  <a:lnTo>
                    <a:pt x="48348" y="156413"/>
                  </a:lnTo>
                  <a:lnTo>
                    <a:pt x="48221" y="157010"/>
                  </a:lnTo>
                  <a:lnTo>
                    <a:pt x="48069" y="157365"/>
                  </a:lnTo>
                  <a:lnTo>
                    <a:pt x="47764" y="157276"/>
                  </a:lnTo>
                  <a:lnTo>
                    <a:pt x="47663" y="157010"/>
                  </a:lnTo>
                  <a:lnTo>
                    <a:pt x="47828" y="156400"/>
                  </a:lnTo>
                  <a:lnTo>
                    <a:pt x="48171" y="156413"/>
                  </a:lnTo>
                  <a:lnTo>
                    <a:pt x="48348" y="156413"/>
                  </a:lnTo>
                  <a:lnTo>
                    <a:pt x="48348" y="143624"/>
                  </a:lnTo>
                  <a:lnTo>
                    <a:pt x="47828" y="144373"/>
                  </a:lnTo>
                  <a:lnTo>
                    <a:pt x="46824" y="144729"/>
                  </a:lnTo>
                  <a:lnTo>
                    <a:pt x="44348" y="145249"/>
                  </a:lnTo>
                  <a:lnTo>
                    <a:pt x="44348" y="158902"/>
                  </a:lnTo>
                  <a:lnTo>
                    <a:pt x="42367" y="160248"/>
                  </a:lnTo>
                  <a:lnTo>
                    <a:pt x="40386" y="161404"/>
                  </a:lnTo>
                  <a:lnTo>
                    <a:pt x="37846" y="159842"/>
                  </a:lnTo>
                  <a:lnTo>
                    <a:pt x="44348" y="158902"/>
                  </a:lnTo>
                  <a:lnTo>
                    <a:pt x="44348" y="145249"/>
                  </a:lnTo>
                  <a:lnTo>
                    <a:pt x="43713" y="145376"/>
                  </a:lnTo>
                  <a:lnTo>
                    <a:pt x="41363" y="145656"/>
                  </a:lnTo>
                  <a:lnTo>
                    <a:pt x="38379" y="146227"/>
                  </a:lnTo>
                  <a:lnTo>
                    <a:pt x="37630" y="146545"/>
                  </a:lnTo>
                  <a:lnTo>
                    <a:pt x="35166" y="148831"/>
                  </a:lnTo>
                  <a:lnTo>
                    <a:pt x="33578" y="151396"/>
                  </a:lnTo>
                  <a:lnTo>
                    <a:pt x="28282" y="153873"/>
                  </a:lnTo>
                  <a:lnTo>
                    <a:pt x="27800" y="157010"/>
                  </a:lnTo>
                  <a:lnTo>
                    <a:pt x="24053" y="160032"/>
                  </a:lnTo>
                  <a:lnTo>
                    <a:pt x="23583" y="161404"/>
                  </a:lnTo>
                  <a:lnTo>
                    <a:pt x="23456" y="163995"/>
                  </a:lnTo>
                  <a:lnTo>
                    <a:pt x="26860" y="164325"/>
                  </a:lnTo>
                  <a:lnTo>
                    <a:pt x="30048" y="164223"/>
                  </a:lnTo>
                  <a:lnTo>
                    <a:pt x="39484" y="166801"/>
                  </a:lnTo>
                  <a:lnTo>
                    <a:pt x="45300" y="166395"/>
                  </a:lnTo>
                  <a:lnTo>
                    <a:pt x="48501" y="164223"/>
                  </a:lnTo>
                  <a:lnTo>
                    <a:pt x="52654" y="161404"/>
                  </a:lnTo>
                  <a:lnTo>
                    <a:pt x="55321" y="159613"/>
                  </a:lnTo>
                  <a:lnTo>
                    <a:pt x="57696" y="158902"/>
                  </a:lnTo>
                  <a:lnTo>
                    <a:pt x="60350" y="158102"/>
                  </a:lnTo>
                  <a:lnTo>
                    <a:pt x="61760" y="157365"/>
                  </a:lnTo>
                  <a:lnTo>
                    <a:pt x="63614" y="156400"/>
                  </a:lnTo>
                  <a:lnTo>
                    <a:pt x="66929" y="154686"/>
                  </a:lnTo>
                  <a:lnTo>
                    <a:pt x="68808" y="153149"/>
                  </a:lnTo>
                  <a:lnTo>
                    <a:pt x="71704" y="150431"/>
                  </a:lnTo>
                  <a:lnTo>
                    <a:pt x="72072" y="150075"/>
                  </a:lnTo>
                  <a:close/>
                </a:path>
                <a:path w="1280795" h="1045845">
                  <a:moveTo>
                    <a:pt x="110261" y="453859"/>
                  </a:moveTo>
                  <a:lnTo>
                    <a:pt x="110134" y="453834"/>
                  </a:lnTo>
                  <a:lnTo>
                    <a:pt x="109893" y="453796"/>
                  </a:lnTo>
                  <a:lnTo>
                    <a:pt x="109918" y="453961"/>
                  </a:lnTo>
                  <a:lnTo>
                    <a:pt x="110147" y="453936"/>
                  </a:lnTo>
                  <a:close/>
                </a:path>
                <a:path w="1280795" h="1045845">
                  <a:moveTo>
                    <a:pt x="122034" y="438327"/>
                  </a:moveTo>
                  <a:lnTo>
                    <a:pt x="110909" y="430872"/>
                  </a:lnTo>
                  <a:lnTo>
                    <a:pt x="109867" y="430364"/>
                  </a:lnTo>
                  <a:lnTo>
                    <a:pt x="109867" y="434695"/>
                  </a:lnTo>
                  <a:lnTo>
                    <a:pt x="109677" y="436003"/>
                  </a:lnTo>
                  <a:lnTo>
                    <a:pt x="109220" y="437057"/>
                  </a:lnTo>
                  <a:lnTo>
                    <a:pt x="106565" y="438632"/>
                  </a:lnTo>
                  <a:lnTo>
                    <a:pt x="104355" y="439191"/>
                  </a:lnTo>
                  <a:lnTo>
                    <a:pt x="102044" y="438327"/>
                  </a:lnTo>
                  <a:lnTo>
                    <a:pt x="102247" y="438251"/>
                  </a:lnTo>
                  <a:lnTo>
                    <a:pt x="104394" y="437489"/>
                  </a:lnTo>
                  <a:lnTo>
                    <a:pt x="105918" y="436956"/>
                  </a:lnTo>
                  <a:lnTo>
                    <a:pt x="108712" y="433425"/>
                  </a:lnTo>
                  <a:lnTo>
                    <a:pt x="109143" y="434086"/>
                  </a:lnTo>
                  <a:lnTo>
                    <a:pt x="109867" y="434695"/>
                  </a:lnTo>
                  <a:lnTo>
                    <a:pt x="109867" y="430364"/>
                  </a:lnTo>
                  <a:lnTo>
                    <a:pt x="109423" y="430136"/>
                  </a:lnTo>
                  <a:lnTo>
                    <a:pt x="107607" y="429425"/>
                  </a:lnTo>
                  <a:lnTo>
                    <a:pt x="105092" y="430885"/>
                  </a:lnTo>
                  <a:lnTo>
                    <a:pt x="102743" y="432587"/>
                  </a:lnTo>
                  <a:lnTo>
                    <a:pt x="101650" y="433044"/>
                  </a:lnTo>
                  <a:lnTo>
                    <a:pt x="101650" y="438251"/>
                  </a:lnTo>
                  <a:lnTo>
                    <a:pt x="101346" y="438238"/>
                  </a:lnTo>
                  <a:lnTo>
                    <a:pt x="101041" y="438251"/>
                  </a:lnTo>
                  <a:lnTo>
                    <a:pt x="100609" y="438175"/>
                  </a:lnTo>
                  <a:lnTo>
                    <a:pt x="100507" y="437959"/>
                  </a:lnTo>
                  <a:lnTo>
                    <a:pt x="100380" y="437819"/>
                  </a:lnTo>
                  <a:lnTo>
                    <a:pt x="100647" y="437743"/>
                  </a:lnTo>
                  <a:lnTo>
                    <a:pt x="101003" y="437489"/>
                  </a:lnTo>
                  <a:lnTo>
                    <a:pt x="101358" y="437743"/>
                  </a:lnTo>
                  <a:lnTo>
                    <a:pt x="101650" y="438251"/>
                  </a:lnTo>
                  <a:lnTo>
                    <a:pt x="101650" y="433044"/>
                  </a:lnTo>
                  <a:lnTo>
                    <a:pt x="97320" y="434860"/>
                  </a:lnTo>
                  <a:lnTo>
                    <a:pt x="97320" y="440220"/>
                  </a:lnTo>
                  <a:lnTo>
                    <a:pt x="97269" y="440512"/>
                  </a:lnTo>
                  <a:lnTo>
                    <a:pt x="97091" y="440728"/>
                  </a:lnTo>
                  <a:lnTo>
                    <a:pt x="97320" y="440220"/>
                  </a:lnTo>
                  <a:lnTo>
                    <a:pt x="97320" y="434860"/>
                  </a:lnTo>
                  <a:lnTo>
                    <a:pt x="97116" y="434936"/>
                  </a:lnTo>
                  <a:lnTo>
                    <a:pt x="96837" y="435229"/>
                  </a:lnTo>
                  <a:lnTo>
                    <a:pt x="96837" y="442531"/>
                  </a:lnTo>
                  <a:lnTo>
                    <a:pt x="96024" y="442582"/>
                  </a:lnTo>
                  <a:lnTo>
                    <a:pt x="95999" y="442023"/>
                  </a:lnTo>
                  <a:lnTo>
                    <a:pt x="96189" y="441782"/>
                  </a:lnTo>
                  <a:lnTo>
                    <a:pt x="96812" y="441185"/>
                  </a:lnTo>
                  <a:lnTo>
                    <a:pt x="96837" y="442531"/>
                  </a:lnTo>
                  <a:lnTo>
                    <a:pt x="96837" y="435229"/>
                  </a:lnTo>
                  <a:lnTo>
                    <a:pt x="95186" y="436880"/>
                  </a:lnTo>
                  <a:lnTo>
                    <a:pt x="94107" y="442201"/>
                  </a:lnTo>
                  <a:lnTo>
                    <a:pt x="92862" y="443458"/>
                  </a:lnTo>
                  <a:lnTo>
                    <a:pt x="92633" y="443534"/>
                  </a:lnTo>
                  <a:lnTo>
                    <a:pt x="92633" y="449097"/>
                  </a:lnTo>
                  <a:lnTo>
                    <a:pt x="91186" y="449465"/>
                  </a:lnTo>
                  <a:lnTo>
                    <a:pt x="90195" y="449033"/>
                  </a:lnTo>
                  <a:lnTo>
                    <a:pt x="90424" y="446608"/>
                  </a:lnTo>
                  <a:lnTo>
                    <a:pt x="90678" y="445554"/>
                  </a:lnTo>
                  <a:lnTo>
                    <a:pt x="90893" y="444411"/>
                  </a:lnTo>
                  <a:lnTo>
                    <a:pt x="92633" y="449097"/>
                  </a:lnTo>
                  <a:lnTo>
                    <a:pt x="92633" y="443534"/>
                  </a:lnTo>
                  <a:lnTo>
                    <a:pt x="90805" y="444144"/>
                  </a:lnTo>
                  <a:lnTo>
                    <a:pt x="84074" y="450367"/>
                  </a:lnTo>
                  <a:lnTo>
                    <a:pt x="83185" y="453466"/>
                  </a:lnTo>
                  <a:lnTo>
                    <a:pt x="84709" y="459066"/>
                  </a:lnTo>
                  <a:lnTo>
                    <a:pt x="85013" y="461251"/>
                  </a:lnTo>
                  <a:lnTo>
                    <a:pt x="85394" y="463219"/>
                  </a:lnTo>
                  <a:lnTo>
                    <a:pt x="88061" y="464172"/>
                  </a:lnTo>
                  <a:lnTo>
                    <a:pt x="90627" y="465493"/>
                  </a:lnTo>
                  <a:lnTo>
                    <a:pt x="93611" y="465861"/>
                  </a:lnTo>
                  <a:lnTo>
                    <a:pt x="100088" y="460108"/>
                  </a:lnTo>
                  <a:lnTo>
                    <a:pt x="100444" y="460463"/>
                  </a:lnTo>
                  <a:lnTo>
                    <a:pt x="101092" y="461251"/>
                  </a:lnTo>
                  <a:lnTo>
                    <a:pt x="102133" y="460108"/>
                  </a:lnTo>
                  <a:lnTo>
                    <a:pt x="108331" y="453313"/>
                  </a:lnTo>
                  <a:lnTo>
                    <a:pt x="107911" y="453174"/>
                  </a:lnTo>
                  <a:lnTo>
                    <a:pt x="110845" y="450583"/>
                  </a:lnTo>
                  <a:lnTo>
                    <a:pt x="111861" y="449465"/>
                  </a:lnTo>
                  <a:lnTo>
                    <a:pt x="116484" y="444411"/>
                  </a:lnTo>
                  <a:lnTo>
                    <a:pt x="118148" y="442582"/>
                  </a:lnTo>
                  <a:lnTo>
                    <a:pt x="119430" y="441185"/>
                  </a:lnTo>
                  <a:lnTo>
                    <a:pt x="119849" y="440728"/>
                  </a:lnTo>
                  <a:lnTo>
                    <a:pt x="120307" y="440220"/>
                  </a:lnTo>
                  <a:lnTo>
                    <a:pt x="121259" y="439191"/>
                  </a:lnTo>
                  <a:lnTo>
                    <a:pt x="122034" y="438327"/>
                  </a:lnTo>
                  <a:close/>
                </a:path>
                <a:path w="1280795" h="1045845">
                  <a:moveTo>
                    <a:pt x="204482" y="450088"/>
                  </a:moveTo>
                  <a:lnTo>
                    <a:pt x="204279" y="449973"/>
                  </a:lnTo>
                  <a:lnTo>
                    <a:pt x="204101" y="449897"/>
                  </a:lnTo>
                  <a:lnTo>
                    <a:pt x="203923" y="449821"/>
                  </a:lnTo>
                  <a:lnTo>
                    <a:pt x="204038" y="449986"/>
                  </a:lnTo>
                  <a:lnTo>
                    <a:pt x="204152" y="450151"/>
                  </a:lnTo>
                  <a:lnTo>
                    <a:pt x="204266" y="450303"/>
                  </a:lnTo>
                  <a:lnTo>
                    <a:pt x="204406" y="450151"/>
                  </a:lnTo>
                  <a:close/>
                </a:path>
                <a:path w="1280795" h="1045845">
                  <a:moveTo>
                    <a:pt x="206540" y="437261"/>
                  </a:moveTo>
                  <a:lnTo>
                    <a:pt x="205143" y="437896"/>
                  </a:lnTo>
                  <a:lnTo>
                    <a:pt x="205130" y="438073"/>
                  </a:lnTo>
                  <a:lnTo>
                    <a:pt x="205498" y="439064"/>
                  </a:lnTo>
                  <a:lnTo>
                    <a:pt x="205943" y="438912"/>
                  </a:lnTo>
                  <a:lnTo>
                    <a:pt x="206273" y="437896"/>
                  </a:lnTo>
                  <a:lnTo>
                    <a:pt x="206540" y="437261"/>
                  </a:lnTo>
                  <a:close/>
                </a:path>
                <a:path w="1280795" h="1045845">
                  <a:moveTo>
                    <a:pt x="211797" y="441109"/>
                  </a:moveTo>
                  <a:lnTo>
                    <a:pt x="210743" y="439254"/>
                  </a:lnTo>
                  <a:lnTo>
                    <a:pt x="208483" y="440347"/>
                  </a:lnTo>
                  <a:lnTo>
                    <a:pt x="206044" y="441096"/>
                  </a:lnTo>
                  <a:lnTo>
                    <a:pt x="203669" y="441960"/>
                  </a:lnTo>
                  <a:lnTo>
                    <a:pt x="203669" y="442188"/>
                  </a:lnTo>
                  <a:lnTo>
                    <a:pt x="203708" y="442442"/>
                  </a:lnTo>
                  <a:lnTo>
                    <a:pt x="204190" y="443826"/>
                  </a:lnTo>
                  <a:lnTo>
                    <a:pt x="204914" y="443382"/>
                  </a:lnTo>
                  <a:lnTo>
                    <a:pt x="205651" y="443230"/>
                  </a:lnTo>
                  <a:lnTo>
                    <a:pt x="205994" y="443166"/>
                  </a:lnTo>
                  <a:lnTo>
                    <a:pt x="206463" y="443293"/>
                  </a:lnTo>
                  <a:lnTo>
                    <a:pt x="207721" y="444284"/>
                  </a:lnTo>
                  <a:lnTo>
                    <a:pt x="209727" y="445947"/>
                  </a:lnTo>
                  <a:lnTo>
                    <a:pt x="211797" y="441109"/>
                  </a:lnTo>
                  <a:close/>
                </a:path>
                <a:path w="1280795" h="1045845">
                  <a:moveTo>
                    <a:pt x="213588" y="446900"/>
                  </a:moveTo>
                  <a:lnTo>
                    <a:pt x="213360" y="446201"/>
                  </a:lnTo>
                  <a:lnTo>
                    <a:pt x="212471" y="446011"/>
                  </a:lnTo>
                  <a:lnTo>
                    <a:pt x="211620" y="445858"/>
                  </a:lnTo>
                  <a:lnTo>
                    <a:pt x="210718" y="445998"/>
                  </a:lnTo>
                  <a:lnTo>
                    <a:pt x="209842" y="446024"/>
                  </a:lnTo>
                  <a:lnTo>
                    <a:pt x="210185" y="446328"/>
                  </a:lnTo>
                  <a:lnTo>
                    <a:pt x="211912" y="447484"/>
                  </a:lnTo>
                  <a:lnTo>
                    <a:pt x="212763" y="448030"/>
                  </a:lnTo>
                  <a:lnTo>
                    <a:pt x="213588" y="446900"/>
                  </a:lnTo>
                  <a:close/>
                </a:path>
                <a:path w="1280795" h="1045845">
                  <a:moveTo>
                    <a:pt x="218122" y="447230"/>
                  </a:moveTo>
                  <a:lnTo>
                    <a:pt x="217982" y="447294"/>
                  </a:lnTo>
                  <a:lnTo>
                    <a:pt x="218122" y="447230"/>
                  </a:lnTo>
                  <a:close/>
                </a:path>
                <a:path w="1280795" h="1045845">
                  <a:moveTo>
                    <a:pt x="219252" y="448360"/>
                  </a:moveTo>
                  <a:lnTo>
                    <a:pt x="218859" y="448005"/>
                  </a:lnTo>
                  <a:lnTo>
                    <a:pt x="218440" y="447687"/>
                  </a:lnTo>
                  <a:lnTo>
                    <a:pt x="218033" y="447332"/>
                  </a:lnTo>
                  <a:lnTo>
                    <a:pt x="213626" y="450481"/>
                  </a:lnTo>
                  <a:lnTo>
                    <a:pt x="216776" y="452234"/>
                  </a:lnTo>
                  <a:lnTo>
                    <a:pt x="216903" y="452170"/>
                  </a:lnTo>
                  <a:lnTo>
                    <a:pt x="219252" y="448360"/>
                  </a:lnTo>
                  <a:close/>
                </a:path>
                <a:path w="1280795" h="1045845">
                  <a:moveTo>
                    <a:pt x="225018" y="445350"/>
                  </a:moveTo>
                  <a:lnTo>
                    <a:pt x="219316" y="444207"/>
                  </a:lnTo>
                  <a:lnTo>
                    <a:pt x="218986" y="444919"/>
                  </a:lnTo>
                  <a:lnTo>
                    <a:pt x="218808" y="445274"/>
                  </a:lnTo>
                  <a:lnTo>
                    <a:pt x="218478" y="446163"/>
                  </a:lnTo>
                  <a:lnTo>
                    <a:pt x="218122" y="447230"/>
                  </a:lnTo>
                  <a:lnTo>
                    <a:pt x="219976" y="446278"/>
                  </a:lnTo>
                  <a:lnTo>
                    <a:pt x="221742" y="444804"/>
                  </a:lnTo>
                  <a:lnTo>
                    <a:pt x="223812" y="446798"/>
                  </a:lnTo>
                  <a:lnTo>
                    <a:pt x="225018" y="445350"/>
                  </a:lnTo>
                  <a:close/>
                </a:path>
                <a:path w="1280795" h="1045845">
                  <a:moveTo>
                    <a:pt x="232016" y="441413"/>
                  </a:moveTo>
                  <a:lnTo>
                    <a:pt x="230403" y="440245"/>
                  </a:lnTo>
                  <a:lnTo>
                    <a:pt x="229146" y="441020"/>
                  </a:lnTo>
                  <a:lnTo>
                    <a:pt x="227368" y="441642"/>
                  </a:lnTo>
                  <a:lnTo>
                    <a:pt x="229184" y="442544"/>
                  </a:lnTo>
                  <a:lnTo>
                    <a:pt x="230441" y="442506"/>
                  </a:lnTo>
                  <a:lnTo>
                    <a:pt x="232016" y="441413"/>
                  </a:lnTo>
                  <a:close/>
                </a:path>
                <a:path w="1280795" h="1045845">
                  <a:moveTo>
                    <a:pt x="235115" y="424408"/>
                  </a:moveTo>
                  <a:lnTo>
                    <a:pt x="234061" y="423075"/>
                  </a:lnTo>
                  <a:lnTo>
                    <a:pt x="232397" y="420954"/>
                  </a:lnTo>
                  <a:lnTo>
                    <a:pt x="230517" y="421601"/>
                  </a:lnTo>
                  <a:lnTo>
                    <a:pt x="228612" y="422186"/>
                  </a:lnTo>
                  <a:lnTo>
                    <a:pt x="221932" y="423887"/>
                  </a:lnTo>
                  <a:lnTo>
                    <a:pt x="219202" y="425119"/>
                  </a:lnTo>
                  <a:lnTo>
                    <a:pt x="219202" y="429069"/>
                  </a:lnTo>
                  <a:lnTo>
                    <a:pt x="219049" y="429120"/>
                  </a:lnTo>
                  <a:lnTo>
                    <a:pt x="218922" y="429183"/>
                  </a:lnTo>
                  <a:lnTo>
                    <a:pt x="218871" y="428777"/>
                  </a:lnTo>
                  <a:lnTo>
                    <a:pt x="219163" y="428675"/>
                  </a:lnTo>
                  <a:lnTo>
                    <a:pt x="219202" y="429069"/>
                  </a:lnTo>
                  <a:lnTo>
                    <a:pt x="219202" y="425119"/>
                  </a:lnTo>
                  <a:lnTo>
                    <a:pt x="217805" y="425742"/>
                  </a:lnTo>
                  <a:lnTo>
                    <a:pt x="212445" y="433628"/>
                  </a:lnTo>
                  <a:lnTo>
                    <a:pt x="209054" y="436118"/>
                  </a:lnTo>
                  <a:lnTo>
                    <a:pt x="206540" y="437261"/>
                  </a:lnTo>
                  <a:lnTo>
                    <a:pt x="208038" y="437629"/>
                  </a:lnTo>
                  <a:lnTo>
                    <a:pt x="208216" y="438073"/>
                  </a:lnTo>
                  <a:lnTo>
                    <a:pt x="209981" y="437261"/>
                  </a:lnTo>
                  <a:lnTo>
                    <a:pt x="210896" y="436854"/>
                  </a:lnTo>
                  <a:lnTo>
                    <a:pt x="213245" y="435127"/>
                  </a:lnTo>
                  <a:lnTo>
                    <a:pt x="215773" y="433730"/>
                  </a:lnTo>
                  <a:lnTo>
                    <a:pt x="215861" y="434213"/>
                  </a:lnTo>
                  <a:lnTo>
                    <a:pt x="216077" y="434606"/>
                  </a:lnTo>
                  <a:lnTo>
                    <a:pt x="215290" y="436194"/>
                  </a:lnTo>
                  <a:lnTo>
                    <a:pt x="214337" y="437057"/>
                  </a:lnTo>
                  <a:lnTo>
                    <a:pt x="213563" y="437629"/>
                  </a:lnTo>
                  <a:lnTo>
                    <a:pt x="213499" y="438073"/>
                  </a:lnTo>
                  <a:lnTo>
                    <a:pt x="214160" y="440524"/>
                  </a:lnTo>
                  <a:lnTo>
                    <a:pt x="216776" y="441388"/>
                  </a:lnTo>
                  <a:lnTo>
                    <a:pt x="220395" y="438619"/>
                  </a:lnTo>
                  <a:lnTo>
                    <a:pt x="221716" y="437261"/>
                  </a:lnTo>
                  <a:lnTo>
                    <a:pt x="222910" y="436194"/>
                  </a:lnTo>
                  <a:lnTo>
                    <a:pt x="222783" y="433730"/>
                  </a:lnTo>
                  <a:lnTo>
                    <a:pt x="222643" y="431952"/>
                  </a:lnTo>
                  <a:lnTo>
                    <a:pt x="222618" y="429183"/>
                  </a:lnTo>
                  <a:lnTo>
                    <a:pt x="222631" y="428675"/>
                  </a:lnTo>
                  <a:lnTo>
                    <a:pt x="222669" y="427177"/>
                  </a:lnTo>
                  <a:lnTo>
                    <a:pt x="227317" y="423075"/>
                  </a:lnTo>
                  <a:lnTo>
                    <a:pt x="229133" y="423887"/>
                  </a:lnTo>
                  <a:lnTo>
                    <a:pt x="230251" y="424561"/>
                  </a:lnTo>
                  <a:lnTo>
                    <a:pt x="233184" y="425818"/>
                  </a:lnTo>
                  <a:lnTo>
                    <a:pt x="234391" y="425742"/>
                  </a:lnTo>
                  <a:lnTo>
                    <a:pt x="235115" y="424408"/>
                  </a:lnTo>
                  <a:close/>
                </a:path>
                <a:path w="1280795" h="1045845">
                  <a:moveTo>
                    <a:pt x="237845" y="433832"/>
                  </a:moveTo>
                  <a:lnTo>
                    <a:pt x="237413" y="433819"/>
                  </a:lnTo>
                  <a:lnTo>
                    <a:pt x="236982" y="433832"/>
                  </a:lnTo>
                  <a:lnTo>
                    <a:pt x="236512" y="433971"/>
                  </a:lnTo>
                  <a:lnTo>
                    <a:pt x="236474" y="434695"/>
                  </a:lnTo>
                  <a:lnTo>
                    <a:pt x="236359" y="435114"/>
                  </a:lnTo>
                  <a:lnTo>
                    <a:pt x="236448" y="435470"/>
                  </a:lnTo>
                  <a:lnTo>
                    <a:pt x="236562" y="435927"/>
                  </a:lnTo>
                  <a:lnTo>
                    <a:pt x="236702" y="436372"/>
                  </a:lnTo>
                  <a:lnTo>
                    <a:pt x="236829" y="436816"/>
                  </a:lnTo>
                  <a:lnTo>
                    <a:pt x="237502" y="435965"/>
                  </a:lnTo>
                  <a:lnTo>
                    <a:pt x="237807" y="434975"/>
                  </a:lnTo>
                  <a:lnTo>
                    <a:pt x="237845" y="433832"/>
                  </a:lnTo>
                  <a:close/>
                </a:path>
                <a:path w="1280795" h="1045845">
                  <a:moveTo>
                    <a:pt x="308241" y="1044943"/>
                  </a:moveTo>
                  <a:lnTo>
                    <a:pt x="307543" y="1044448"/>
                  </a:lnTo>
                  <a:lnTo>
                    <a:pt x="306755" y="1044092"/>
                  </a:lnTo>
                  <a:lnTo>
                    <a:pt x="305308" y="1043508"/>
                  </a:lnTo>
                  <a:lnTo>
                    <a:pt x="304660" y="1043279"/>
                  </a:lnTo>
                  <a:lnTo>
                    <a:pt x="304050" y="1042987"/>
                  </a:lnTo>
                  <a:lnTo>
                    <a:pt x="303377" y="1044308"/>
                  </a:lnTo>
                  <a:lnTo>
                    <a:pt x="302920" y="1045108"/>
                  </a:lnTo>
                  <a:lnTo>
                    <a:pt x="302818" y="1045248"/>
                  </a:lnTo>
                  <a:lnTo>
                    <a:pt x="303047" y="1045159"/>
                  </a:lnTo>
                  <a:lnTo>
                    <a:pt x="303504" y="1044930"/>
                  </a:lnTo>
                  <a:lnTo>
                    <a:pt x="304063" y="1045095"/>
                  </a:lnTo>
                  <a:lnTo>
                    <a:pt x="304685" y="1045159"/>
                  </a:lnTo>
                  <a:lnTo>
                    <a:pt x="305358" y="1045108"/>
                  </a:lnTo>
                  <a:lnTo>
                    <a:pt x="308241" y="1044943"/>
                  </a:lnTo>
                  <a:close/>
                </a:path>
                <a:path w="1280795" h="1045845">
                  <a:moveTo>
                    <a:pt x="376555" y="1015492"/>
                  </a:moveTo>
                  <a:lnTo>
                    <a:pt x="374243" y="1015123"/>
                  </a:lnTo>
                  <a:lnTo>
                    <a:pt x="374484" y="1015415"/>
                  </a:lnTo>
                  <a:lnTo>
                    <a:pt x="374815" y="1015682"/>
                  </a:lnTo>
                  <a:lnTo>
                    <a:pt x="375285" y="1015911"/>
                  </a:lnTo>
                  <a:lnTo>
                    <a:pt x="375437" y="1015974"/>
                  </a:lnTo>
                  <a:lnTo>
                    <a:pt x="375577" y="1016000"/>
                  </a:lnTo>
                  <a:lnTo>
                    <a:pt x="376072" y="1016076"/>
                  </a:lnTo>
                  <a:lnTo>
                    <a:pt x="376389" y="1015860"/>
                  </a:lnTo>
                  <a:lnTo>
                    <a:pt x="376555" y="1015492"/>
                  </a:lnTo>
                  <a:close/>
                </a:path>
                <a:path w="1280795" h="1045845">
                  <a:moveTo>
                    <a:pt x="377164" y="1020406"/>
                  </a:moveTo>
                  <a:lnTo>
                    <a:pt x="376580" y="1020343"/>
                  </a:lnTo>
                  <a:lnTo>
                    <a:pt x="376186" y="1020305"/>
                  </a:lnTo>
                  <a:lnTo>
                    <a:pt x="375856" y="1020267"/>
                  </a:lnTo>
                  <a:lnTo>
                    <a:pt x="374027" y="1019708"/>
                  </a:lnTo>
                  <a:lnTo>
                    <a:pt x="372173" y="1019035"/>
                  </a:lnTo>
                  <a:lnTo>
                    <a:pt x="374078" y="1020965"/>
                  </a:lnTo>
                  <a:lnTo>
                    <a:pt x="374916" y="1021156"/>
                  </a:lnTo>
                  <a:lnTo>
                    <a:pt x="375577" y="1021308"/>
                  </a:lnTo>
                  <a:lnTo>
                    <a:pt x="376262" y="1021130"/>
                  </a:lnTo>
                  <a:lnTo>
                    <a:pt x="377164" y="1020406"/>
                  </a:lnTo>
                  <a:close/>
                </a:path>
                <a:path w="1280795" h="1045845">
                  <a:moveTo>
                    <a:pt x="378269" y="641007"/>
                  </a:moveTo>
                  <a:lnTo>
                    <a:pt x="378002" y="640575"/>
                  </a:lnTo>
                  <a:lnTo>
                    <a:pt x="377494" y="640575"/>
                  </a:lnTo>
                  <a:lnTo>
                    <a:pt x="377748" y="640715"/>
                  </a:lnTo>
                  <a:lnTo>
                    <a:pt x="378269" y="641007"/>
                  </a:lnTo>
                  <a:close/>
                </a:path>
                <a:path w="1280795" h="1045845">
                  <a:moveTo>
                    <a:pt x="380669" y="1016114"/>
                  </a:moveTo>
                  <a:lnTo>
                    <a:pt x="380276" y="1016063"/>
                  </a:lnTo>
                  <a:lnTo>
                    <a:pt x="378637" y="1015796"/>
                  </a:lnTo>
                  <a:lnTo>
                    <a:pt x="378396" y="1016482"/>
                  </a:lnTo>
                  <a:lnTo>
                    <a:pt x="378180" y="1017155"/>
                  </a:lnTo>
                  <a:lnTo>
                    <a:pt x="378409" y="1017841"/>
                  </a:lnTo>
                  <a:lnTo>
                    <a:pt x="378472" y="1018044"/>
                  </a:lnTo>
                  <a:lnTo>
                    <a:pt x="378561" y="1018247"/>
                  </a:lnTo>
                  <a:lnTo>
                    <a:pt x="378714" y="1018438"/>
                  </a:lnTo>
                  <a:lnTo>
                    <a:pt x="379171" y="1018247"/>
                  </a:lnTo>
                  <a:lnTo>
                    <a:pt x="379374" y="1018197"/>
                  </a:lnTo>
                  <a:lnTo>
                    <a:pt x="379501" y="1018082"/>
                  </a:lnTo>
                  <a:lnTo>
                    <a:pt x="380072" y="1017524"/>
                  </a:lnTo>
                  <a:lnTo>
                    <a:pt x="380415" y="1016850"/>
                  </a:lnTo>
                  <a:lnTo>
                    <a:pt x="380669" y="1016114"/>
                  </a:lnTo>
                  <a:close/>
                </a:path>
                <a:path w="1280795" h="1045845">
                  <a:moveTo>
                    <a:pt x="385152" y="652272"/>
                  </a:moveTo>
                  <a:lnTo>
                    <a:pt x="384467" y="650570"/>
                  </a:lnTo>
                  <a:lnTo>
                    <a:pt x="384378" y="650405"/>
                  </a:lnTo>
                  <a:lnTo>
                    <a:pt x="381609" y="650240"/>
                  </a:lnTo>
                  <a:lnTo>
                    <a:pt x="381711" y="650392"/>
                  </a:lnTo>
                  <a:lnTo>
                    <a:pt x="382524" y="651637"/>
                  </a:lnTo>
                  <a:lnTo>
                    <a:pt x="383527" y="652411"/>
                  </a:lnTo>
                  <a:lnTo>
                    <a:pt x="385152" y="652272"/>
                  </a:lnTo>
                  <a:close/>
                </a:path>
                <a:path w="1280795" h="1045845">
                  <a:moveTo>
                    <a:pt x="386727" y="638200"/>
                  </a:moveTo>
                  <a:lnTo>
                    <a:pt x="384086" y="637019"/>
                  </a:lnTo>
                  <a:lnTo>
                    <a:pt x="386727" y="638200"/>
                  </a:lnTo>
                  <a:close/>
                </a:path>
                <a:path w="1280795" h="1045845">
                  <a:moveTo>
                    <a:pt x="387096" y="647344"/>
                  </a:moveTo>
                  <a:lnTo>
                    <a:pt x="386880" y="647014"/>
                  </a:lnTo>
                  <a:lnTo>
                    <a:pt x="386511" y="647001"/>
                  </a:lnTo>
                  <a:lnTo>
                    <a:pt x="386257" y="647103"/>
                  </a:lnTo>
                  <a:lnTo>
                    <a:pt x="385991" y="647153"/>
                  </a:lnTo>
                  <a:lnTo>
                    <a:pt x="386156" y="647420"/>
                  </a:lnTo>
                  <a:lnTo>
                    <a:pt x="386334" y="647674"/>
                  </a:lnTo>
                  <a:lnTo>
                    <a:pt x="386499" y="647928"/>
                  </a:lnTo>
                  <a:lnTo>
                    <a:pt x="386689" y="647763"/>
                  </a:lnTo>
                  <a:lnTo>
                    <a:pt x="386905" y="647585"/>
                  </a:lnTo>
                  <a:lnTo>
                    <a:pt x="387070" y="647369"/>
                  </a:lnTo>
                  <a:close/>
                </a:path>
                <a:path w="1280795" h="1045845">
                  <a:moveTo>
                    <a:pt x="390194" y="639826"/>
                  </a:moveTo>
                  <a:lnTo>
                    <a:pt x="388886" y="638352"/>
                  </a:lnTo>
                  <a:lnTo>
                    <a:pt x="388112" y="638581"/>
                  </a:lnTo>
                  <a:lnTo>
                    <a:pt x="387591" y="638581"/>
                  </a:lnTo>
                  <a:lnTo>
                    <a:pt x="388035" y="640118"/>
                  </a:lnTo>
                  <a:lnTo>
                    <a:pt x="387438" y="642175"/>
                  </a:lnTo>
                  <a:lnTo>
                    <a:pt x="389966" y="642899"/>
                  </a:lnTo>
                  <a:lnTo>
                    <a:pt x="390067" y="642175"/>
                  </a:lnTo>
                  <a:lnTo>
                    <a:pt x="390194" y="639826"/>
                  </a:lnTo>
                  <a:close/>
                </a:path>
                <a:path w="1280795" h="1045845">
                  <a:moveTo>
                    <a:pt x="399859" y="988237"/>
                  </a:moveTo>
                  <a:lnTo>
                    <a:pt x="399516" y="988161"/>
                  </a:lnTo>
                  <a:lnTo>
                    <a:pt x="399440" y="987386"/>
                  </a:lnTo>
                  <a:lnTo>
                    <a:pt x="399300" y="986917"/>
                  </a:lnTo>
                  <a:lnTo>
                    <a:pt x="397916" y="987120"/>
                  </a:lnTo>
                  <a:lnTo>
                    <a:pt x="396875" y="987399"/>
                  </a:lnTo>
                  <a:lnTo>
                    <a:pt x="394119" y="988187"/>
                  </a:lnTo>
                  <a:lnTo>
                    <a:pt x="392557" y="988606"/>
                  </a:lnTo>
                  <a:lnTo>
                    <a:pt x="390956" y="988923"/>
                  </a:lnTo>
                  <a:lnTo>
                    <a:pt x="389255" y="988695"/>
                  </a:lnTo>
                  <a:lnTo>
                    <a:pt x="388658" y="985888"/>
                  </a:lnTo>
                  <a:lnTo>
                    <a:pt x="385864" y="985545"/>
                  </a:lnTo>
                  <a:lnTo>
                    <a:pt x="385610" y="985469"/>
                  </a:lnTo>
                  <a:lnTo>
                    <a:pt x="381762" y="989584"/>
                  </a:lnTo>
                  <a:lnTo>
                    <a:pt x="378853" y="992822"/>
                  </a:lnTo>
                  <a:lnTo>
                    <a:pt x="377901" y="993940"/>
                  </a:lnTo>
                  <a:lnTo>
                    <a:pt x="378079" y="994879"/>
                  </a:lnTo>
                  <a:lnTo>
                    <a:pt x="378523" y="995578"/>
                  </a:lnTo>
                  <a:lnTo>
                    <a:pt x="379349" y="996048"/>
                  </a:lnTo>
                  <a:lnTo>
                    <a:pt x="380771" y="996442"/>
                  </a:lnTo>
                  <a:lnTo>
                    <a:pt x="382866" y="994587"/>
                  </a:lnTo>
                  <a:lnTo>
                    <a:pt x="384810" y="995299"/>
                  </a:lnTo>
                  <a:lnTo>
                    <a:pt x="387045" y="995311"/>
                  </a:lnTo>
                  <a:lnTo>
                    <a:pt x="386346" y="994587"/>
                  </a:lnTo>
                  <a:lnTo>
                    <a:pt x="384403" y="992555"/>
                  </a:lnTo>
                  <a:lnTo>
                    <a:pt x="387845" y="992149"/>
                  </a:lnTo>
                  <a:lnTo>
                    <a:pt x="390728" y="989584"/>
                  </a:lnTo>
                  <a:lnTo>
                    <a:pt x="393915" y="991654"/>
                  </a:lnTo>
                  <a:lnTo>
                    <a:pt x="397535" y="989584"/>
                  </a:lnTo>
                  <a:lnTo>
                    <a:pt x="398678" y="988923"/>
                  </a:lnTo>
                  <a:lnTo>
                    <a:pt x="399859" y="988237"/>
                  </a:lnTo>
                  <a:close/>
                </a:path>
                <a:path w="1280795" h="1045845">
                  <a:moveTo>
                    <a:pt x="405968" y="641654"/>
                  </a:moveTo>
                  <a:lnTo>
                    <a:pt x="402755" y="641273"/>
                  </a:lnTo>
                  <a:lnTo>
                    <a:pt x="402234" y="641464"/>
                  </a:lnTo>
                  <a:lnTo>
                    <a:pt x="401370" y="643064"/>
                  </a:lnTo>
                  <a:lnTo>
                    <a:pt x="401167" y="643470"/>
                  </a:lnTo>
                  <a:lnTo>
                    <a:pt x="400646" y="644550"/>
                  </a:lnTo>
                  <a:lnTo>
                    <a:pt x="405968" y="641654"/>
                  </a:lnTo>
                  <a:close/>
                </a:path>
                <a:path w="1280795" h="1045845">
                  <a:moveTo>
                    <a:pt x="629297" y="153136"/>
                  </a:moveTo>
                  <a:lnTo>
                    <a:pt x="628637" y="152831"/>
                  </a:lnTo>
                  <a:lnTo>
                    <a:pt x="628027" y="152984"/>
                  </a:lnTo>
                  <a:lnTo>
                    <a:pt x="627380" y="153644"/>
                  </a:lnTo>
                  <a:lnTo>
                    <a:pt x="627621" y="153911"/>
                  </a:lnTo>
                  <a:lnTo>
                    <a:pt x="627875" y="154152"/>
                  </a:lnTo>
                  <a:lnTo>
                    <a:pt x="628129" y="154368"/>
                  </a:lnTo>
                  <a:lnTo>
                    <a:pt x="628256" y="154432"/>
                  </a:lnTo>
                  <a:lnTo>
                    <a:pt x="628383" y="154495"/>
                  </a:lnTo>
                  <a:lnTo>
                    <a:pt x="628523" y="154571"/>
                  </a:lnTo>
                  <a:lnTo>
                    <a:pt x="628853" y="154076"/>
                  </a:lnTo>
                  <a:lnTo>
                    <a:pt x="629094" y="153606"/>
                  </a:lnTo>
                  <a:lnTo>
                    <a:pt x="629297" y="153136"/>
                  </a:lnTo>
                  <a:close/>
                </a:path>
                <a:path w="1280795" h="1045845">
                  <a:moveTo>
                    <a:pt x="631571" y="138214"/>
                  </a:moveTo>
                  <a:lnTo>
                    <a:pt x="630428" y="139319"/>
                  </a:lnTo>
                  <a:lnTo>
                    <a:pt x="630732" y="139547"/>
                  </a:lnTo>
                  <a:lnTo>
                    <a:pt x="630859" y="139674"/>
                  </a:lnTo>
                  <a:lnTo>
                    <a:pt x="631088" y="138988"/>
                  </a:lnTo>
                  <a:lnTo>
                    <a:pt x="631278" y="138557"/>
                  </a:lnTo>
                  <a:lnTo>
                    <a:pt x="631571" y="138214"/>
                  </a:lnTo>
                  <a:close/>
                </a:path>
                <a:path w="1280795" h="1045845">
                  <a:moveTo>
                    <a:pt x="631850" y="137947"/>
                  </a:moveTo>
                  <a:lnTo>
                    <a:pt x="631723" y="138061"/>
                  </a:lnTo>
                  <a:lnTo>
                    <a:pt x="631850" y="137960"/>
                  </a:lnTo>
                  <a:close/>
                </a:path>
                <a:path w="1280795" h="1045845">
                  <a:moveTo>
                    <a:pt x="637108" y="132765"/>
                  </a:moveTo>
                  <a:lnTo>
                    <a:pt x="636841" y="132511"/>
                  </a:lnTo>
                  <a:lnTo>
                    <a:pt x="636625" y="132143"/>
                  </a:lnTo>
                  <a:lnTo>
                    <a:pt x="636320" y="132054"/>
                  </a:lnTo>
                  <a:lnTo>
                    <a:pt x="636155" y="132003"/>
                  </a:lnTo>
                  <a:lnTo>
                    <a:pt x="635622" y="132499"/>
                  </a:lnTo>
                  <a:lnTo>
                    <a:pt x="635736" y="132943"/>
                  </a:lnTo>
                  <a:lnTo>
                    <a:pt x="636079" y="133197"/>
                  </a:lnTo>
                  <a:lnTo>
                    <a:pt x="636320" y="133464"/>
                  </a:lnTo>
                  <a:lnTo>
                    <a:pt x="636574" y="133223"/>
                  </a:lnTo>
                  <a:lnTo>
                    <a:pt x="637108" y="132765"/>
                  </a:lnTo>
                  <a:close/>
                </a:path>
                <a:path w="1280795" h="1045845">
                  <a:moveTo>
                    <a:pt x="640168" y="142494"/>
                  </a:moveTo>
                  <a:lnTo>
                    <a:pt x="638810" y="141757"/>
                  </a:lnTo>
                  <a:lnTo>
                    <a:pt x="638403" y="139941"/>
                  </a:lnTo>
                  <a:lnTo>
                    <a:pt x="636104" y="139230"/>
                  </a:lnTo>
                  <a:lnTo>
                    <a:pt x="635139" y="139026"/>
                  </a:lnTo>
                  <a:lnTo>
                    <a:pt x="634187" y="138861"/>
                  </a:lnTo>
                  <a:lnTo>
                    <a:pt x="633463" y="139700"/>
                  </a:lnTo>
                  <a:lnTo>
                    <a:pt x="631228" y="140042"/>
                  </a:lnTo>
                  <a:lnTo>
                    <a:pt x="631532" y="140436"/>
                  </a:lnTo>
                  <a:lnTo>
                    <a:pt x="631736" y="140881"/>
                  </a:lnTo>
                  <a:lnTo>
                    <a:pt x="631850" y="141401"/>
                  </a:lnTo>
                  <a:lnTo>
                    <a:pt x="633095" y="141414"/>
                  </a:lnTo>
                  <a:lnTo>
                    <a:pt x="635076" y="141516"/>
                  </a:lnTo>
                  <a:lnTo>
                    <a:pt x="636435" y="141681"/>
                  </a:lnTo>
                  <a:lnTo>
                    <a:pt x="639368" y="142303"/>
                  </a:lnTo>
                  <a:lnTo>
                    <a:pt x="640168" y="142494"/>
                  </a:lnTo>
                  <a:close/>
                </a:path>
                <a:path w="1280795" h="1045845">
                  <a:moveTo>
                    <a:pt x="653529" y="135559"/>
                  </a:moveTo>
                  <a:lnTo>
                    <a:pt x="650532" y="131864"/>
                  </a:lnTo>
                  <a:lnTo>
                    <a:pt x="643318" y="130111"/>
                  </a:lnTo>
                  <a:lnTo>
                    <a:pt x="641362" y="130124"/>
                  </a:lnTo>
                  <a:lnTo>
                    <a:pt x="639445" y="130505"/>
                  </a:lnTo>
                  <a:lnTo>
                    <a:pt x="635711" y="134162"/>
                  </a:lnTo>
                  <a:lnTo>
                    <a:pt x="637882" y="134886"/>
                  </a:lnTo>
                  <a:lnTo>
                    <a:pt x="639686" y="136283"/>
                  </a:lnTo>
                  <a:lnTo>
                    <a:pt x="641959" y="136982"/>
                  </a:lnTo>
                  <a:lnTo>
                    <a:pt x="641845" y="140982"/>
                  </a:lnTo>
                  <a:lnTo>
                    <a:pt x="643077" y="141782"/>
                  </a:lnTo>
                  <a:lnTo>
                    <a:pt x="643559" y="142341"/>
                  </a:lnTo>
                  <a:lnTo>
                    <a:pt x="643864" y="143383"/>
                  </a:lnTo>
                  <a:lnTo>
                    <a:pt x="644906" y="143637"/>
                  </a:lnTo>
                  <a:lnTo>
                    <a:pt x="646506" y="145275"/>
                  </a:lnTo>
                  <a:lnTo>
                    <a:pt x="645299" y="147193"/>
                  </a:lnTo>
                  <a:lnTo>
                    <a:pt x="644652" y="149517"/>
                  </a:lnTo>
                  <a:lnTo>
                    <a:pt x="641159" y="145961"/>
                  </a:lnTo>
                  <a:lnTo>
                    <a:pt x="640308" y="146939"/>
                  </a:lnTo>
                  <a:lnTo>
                    <a:pt x="639826" y="147891"/>
                  </a:lnTo>
                  <a:lnTo>
                    <a:pt x="637908" y="148996"/>
                  </a:lnTo>
                  <a:lnTo>
                    <a:pt x="636244" y="148971"/>
                  </a:lnTo>
                  <a:lnTo>
                    <a:pt x="634593" y="150634"/>
                  </a:lnTo>
                  <a:lnTo>
                    <a:pt x="634682" y="152285"/>
                  </a:lnTo>
                  <a:lnTo>
                    <a:pt x="633831" y="154063"/>
                  </a:lnTo>
                  <a:lnTo>
                    <a:pt x="633018" y="154457"/>
                  </a:lnTo>
                  <a:lnTo>
                    <a:pt x="632231" y="155105"/>
                  </a:lnTo>
                  <a:lnTo>
                    <a:pt x="633247" y="156629"/>
                  </a:lnTo>
                  <a:lnTo>
                    <a:pt x="634568" y="156832"/>
                  </a:lnTo>
                  <a:lnTo>
                    <a:pt x="636371" y="156933"/>
                  </a:lnTo>
                  <a:lnTo>
                    <a:pt x="637527" y="156832"/>
                  </a:lnTo>
                  <a:lnTo>
                    <a:pt x="638721" y="156603"/>
                  </a:lnTo>
                  <a:lnTo>
                    <a:pt x="638924" y="155498"/>
                  </a:lnTo>
                  <a:lnTo>
                    <a:pt x="639470" y="154457"/>
                  </a:lnTo>
                  <a:lnTo>
                    <a:pt x="640626" y="152920"/>
                  </a:lnTo>
                  <a:lnTo>
                    <a:pt x="641845" y="152920"/>
                  </a:lnTo>
                  <a:lnTo>
                    <a:pt x="642899" y="152590"/>
                  </a:lnTo>
                  <a:lnTo>
                    <a:pt x="643191" y="153403"/>
                  </a:lnTo>
                  <a:lnTo>
                    <a:pt x="643407" y="154190"/>
                  </a:lnTo>
                  <a:lnTo>
                    <a:pt x="643559" y="154965"/>
                  </a:lnTo>
                  <a:lnTo>
                    <a:pt x="648665" y="152450"/>
                  </a:lnTo>
                  <a:lnTo>
                    <a:pt x="653135" y="147574"/>
                  </a:lnTo>
                  <a:lnTo>
                    <a:pt x="653529" y="135559"/>
                  </a:lnTo>
                  <a:close/>
                </a:path>
                <a:path w="1280795" h="1045845">
                  <a:moveTo>
                    <a:pt x="862342" y="327215"/>
                  </a:moveTo>
                  <a:lnTo>
                    <a:pt x="861847" y="327152"/>
                  </a:lnTo>
                  <a:lnTo>
                    <a:pt x="861352" y="327088"/>
                  </a:lnTo>
                  <a:lnTo>
                    <a:pt x="860856" y="327012"/>
                  </a:lnTo>
                  <a:lnTo>
                    <a:pt x="860945" y="327266"/>
                  </a:lnTo>
                  <a:lnTo>
                    <a:pt x="861060" y="327545"/>
                  </a:lnTo>
                  <a:lnTo>
                    <a:pt x="861187" y="327837"/>
                  </a:lnTo>
                  <a:lnTo>
                    <a:pt x="861529" y="327774"/>
                  </a:lnTo>
                  <a:lnTo>
                    <a:pt x="861885" y="327710"/>
                  </a:lnTo>
                  <a:lnTo>
                    <a:pt x="862241" y="327647"/>
                  </a:lnTo>
                  <a:lnTo>
                    <a:pt x="862304" y="327367"/>
                  </a:lnTo>
                  <a:lnTo>
                    <a:pt x="862342" y="327215"/>
                  </a:lnTo>
                  <a:close/>
                </a:path>
                <a:path w="1280795" h="1045845">
                  <a:moveTo>
                    <a:pt x="873734" y="317957"/>
                  </a:moveTo>
                  <a:lnTo>
                    <a:pt x="873633" y="317817"/>
                  </a:lnTo>
                  <a:lnTo>
                    <a:pt x="873506" y="317741"/>
                  </a:lnTo>
                  <a:lnTo>
                    <a:pt x="873721" y="318033"/>
                  </a:lnTo>
                  <a:close/>
                </a:path>
                <a:path w="1280795" h="1045845">
                  <a:moveTo>
                    <a:pt x="874179" y="329780"/>
                  </a:moveTo>
                  <a:lnTo>
                    <a:pt x="873582" y="328472"/>
                  </a:lnTo>
                  <a:lnTo>
                    <a:pt x="872058" y="327634"/>
                  </a:lnTo>
                  <a:lnTo>
                    <a:pt x="871740" y="327799"/>
                  </a:lnTo>
                  <a:lnTo>
                    <a:pt x="870902" y="328155"/>
                  </a:lnTo>
                  <a:lnTo>
                    <a:pt x="871156" y="329095"/>
                  </a:lnTo>
                  <a:lnTo>
                    <a:pt x="871461" y="329971"/>
                  </a:lnTo>
                  <a:lnTo>
                    <a:pt x="871943" y="330708"/>
                  </a:lnTo>
                  <a:lnTo>
                    <a:pt x="872096" y="330733"/>
                  </a:lnTo>
                  <a:lnTo>
                    <a:pt x="872236" y="330746"/>
                  </a:lnTo>
                  <a:lnTo>
                    <a:pt x="872718" y="330758"/>
                  </a:lnTo>
                  <a:lnTo>
                    <a:pt x="873201" y="330644"/>
                  </a:lnTo>
                  <a:lnTo>
                    <a:pt x="874179" y="329780"/>
                  </a:lnTo>
                  <a:close/>
                </a:path>
                <a:path w="1280795" h="1045845">
                  <a:moveTo>
                    <a:pt x="874712" y="311785"/>
                  </a:moveTo>
                  <a:lnTo>
                    <a:pt x="874610" y="311619"/>
                  </a:lnTo>
                  <a:lnTo>
                    <a:pt x="874445" y="311607"/>
                  </a:lnTo>
                  <a:lnTo>
                    <a:pt x="874610" y="311721"/>
                  </a:lnTo>
                  <a:close/>
                </a:path>
                <a:path w="1280795" h="1045845">
                  <a:moveTo>
                    <a:pt x="875258" y="312026"/>
                  </a:moveTo>
                  <a:lnTo>
                    <a:pt x="874890" y="311848"/>
                  </a:lnTo>
                  <a:lnTo>
                    <a:pt x="874712" y="311785"/>
                  </a:lnTo>
                  <a:lnTo>
                    <a:pt x="874814" y="311937"/>
                  </a:lnTo>
                  <a:lnTo>
                    <a:pt x="874966" y="312064"/>
                  </a:lnTo>
                  <a:lnTo>
                    <a:pt x="875131" y="312026"/>
                  </a:lnTo>
                  <a:lnTo>
                    <a:pt x="875258" y="312026"/>
                  </a:lnTo>
                  <a:close/>
                </a:path>
                <a:path w="1280795" h="1045845">
                  <a:moveTo>
                    <a:pt x="877239" y="327050"/>
                  </a:moveTo>
                  <a:lnTo>
                    <a:pt x="877163" y="326669"/>
                  </a:lnTo>
                  <a:lnTo>
                    <a:pt x="877011" y="326390"/>
                  </a:lnTo>
                  <a:lnTo>
                    <a:pt x="876884" y="326085"/>
                  </a:lnTo>
                  <a:lnTo>
                    <a:pt x="876592" y="326313"/>
                  </a:lnTo>
                  <a:lnTo>
                    <a:pt x="876439" y="326428"/>
                  </a:lnTo>
                  <a:lnTo>
                    <a:pt x="876782" y="327291"/>
                  </a:lnTo>
                  <a:lnTo>
                    <a:pt x="876935" y="327190"/>
                  </a:lnTo>
                  <a:lnTo>
                    <a:pt x="877239" y="327050"/>
                  </a:lnTo>
                  <a:close/>
                </a:path>
                <a:path w="1280795" h="1045845">
                  <a:moveTo>
                    <a:pt x="878446" y="332498"/>
                  </a:moveTo>
                  <a:lnTo>
                    <a:pt x="878293" y="332460"/>
                  </a:lnTo>
                  <a:lnTo>
                    <a:pt x="878319" y="332600"/>
                  </a:lnTo>
                  <a:lnTo>
                    <a:pt x="878446" y="332498"/>
                  </a:lnTo>
                  <a:close/>
                </a:path>
                <a:path w="1280795" h="1045845">
                  <a:moveTo>
                    <a:pt x="886752" y="328434"/>
                  </a:moveTo>
                  <a:lnTo>
                    <a:pt x="886167" y="326072"/>
                  </a:lnTo>
                  <a:lnTo>
                    <a:pt x="885405" y="325120"/>
                  </a:lnTo>
                  <a:lnTo>
                    <a:pt x="882675" y="324840"/>
                  </a:lnTo>
                  <a:lnTo>
                    <a:pt x="881405" y="325539"/>
                  </a:lnTo>
                  <a:lnTo>
                    <a:pt x="880021" y="328739"/>
                  </a:lnTo>
                  <a:lnTo>
                    <a:pt x="878446" y="332498"/>
                  </a:lnTo>
                  <a:lnTo>
                    <a:pt x="880008" y="332905"/>
                  </a:lnTo>
                  <a:lnTo>
                    <a:pt x="881697" y="331520"/>
                  </a:lnTo>
                  <a:lnTo>
                    <a:pt x="883272" y="332917"/>
                  </a:lnTo>
                  <a:lnTo>
                    <a:pt x="884072" y="333616"/>
                  </a:lnTo>
                  <a:lnTo>
                    <a:pt x="884428" y="332498"/>
                  </a:lnTo>
                  <a:lnTo>
                    <a:pt x="885444" y="331622"/>
                  </a:lnTo>
                  <a:lnTo>
                    <a:pt x="886117" y="331419"/>
                  </a:lnTo>
                  <a:lnTo>
                    <a:pt x="886739" y="331152"/>
                  </a:lnTo>
                  <a:lnTo>
                    <a:pt x="886663" y="329819"/>
                  </a:lnTo>
                  <a:lnTo>
                    <a:pt x="886752" y="328434"/>
                  </a:lnTo>
                  <a:close/>
                </a:path>
                <a:path w="1280795" h="1045845">
                  <a:moveTo>
                    <a:pt x="886917" y="331063"/>
                  </a:moveTo>
                  <a:lnTo>
                    <a:pt x="886739" y="331177"/>
                  </a:lnTo>
                  <a:lnTo>
                    <a:pt x="886891" y="331127"/>
                  </a:lnTo>
                  <a:close/>
                </a:path>
                <a:path w="1280795" h="1045845">
                  <a:moveTo>
                    <a:pt x="921423" y="364274"/>
                  </a:moveTo>
                  <a:lnTo>
                    <a:pt x="921080" y="364236"/>
                  </a:lnTo>
                  <a:lnTo>
                    <a:pt x="920750" y="364172"/>
                  </a:lnTo>
                  <a:lnTo>
                    <a:pt x="920445" y="364096"/>
                  </a:lnTo>
                  <a:lnTo>
                    <a:pt x="920242" y="364286"/>
                  </a:lnTo>
                  <a:lnTo>
                    <a:pt x="920178" y="364604"/>
                  </a:lnTo>
                  <a:lnTo>
                    <a:pt x="920229" y="364845"/>
                  </a:lnTo>
                  <a:lnTo>
                    <a:pt x="920267" y="365086"/>
                  </a:lnTo>
                  <a:lnTo>
                    <a:pt x="921423" y="364274"/>
                  </a:lnTo>
                  <a:close/>
                </a:path>
                <a:path w="1280795" h="1045845">
                  <a:moveTo>
                    <a:pt x="923378" y="360426"/>
                  </a:moveTo>
                  <a:lnTo>
                    <a:pt x="923086" y="360210"/>
                  </a:lnTo>
                  <a:lnTo>
                    <a:pt x="922794" y="359968"/>
                  </a:lnTo>
                  <a:lnTo>
                    <a:pt x="922502" y="359740"/>
                  </a:lnTo>
                  <a:lnTo>
                    <a:pt x="922464" y="359905"/>
                  </a:lnTo>
                  <a:lnTo>
                    <a:pt x="922185" y="360222"/>
                  </a:lnTo>
                  <a:lnTo>
                    <a:pt x="922020" y="360553"/>
                  </a:lnTo>
                  <a:lnTo>
                    <a:pt x="921575" y="361657"/>
                  </a:lnTo>
                  <a:lnTo>
                    <a:pt x="921423" y="362508"/>
                  </a:lnTo>
                  <a:lnTo>
                    <a:pt x="921042" y="363270"/>
                  </a:lnTo>
                  <a:lnTo>
                    <a:pt x="921283" y="363499"/>
                  </a:lnTo>
                  <a:lnTo>
                    <a:pt x="921537" y="363753"/>
                  </a:lnTo>
                  <a:lnTo>
                    <a:pt x="921778" y="364032"/>
                  </a:lnTo>
                  <a:lnTo>
                    <a:pt x="923302" y="362966"/>
                  </a:lnTo>
                  <a:lnTo>
                    <a:pt x="923201" y="362470"/>
                  </a:lnTo>
                  <a:lnTo>
                    <a:pt x="923175" y="361950"/>
                  </a:lnTo>
                  <a:lnTo>
                    <a:pt x="923251" y="361086"/>
                  </a:lnTo>
                  <a:lnTo>
                    <a:pt x="923302" y="360756"/>
                  </a:lnTo>
                  <a:lnTo>
                    <a:pt x="923378" y="360426"/>
                  </a:lnTo>
                  <a:close/>
                </a:path>
                <a:path w="1280795" h="1045845">
                  <a:moveTo>
                    <a:pt x="923556" y="360438"/>
                  </a:moveTo>
                  <a:lnTo>
                    <a:pt x="923417" y="360311"/>
                  </a:lnTo>
                  <a:lnTo>
                    <a:pt x="923417" y="360464"/>
                  </a:lnTo>
                  <a:lnTo>
                    <a:pt x="923544" y="360476"/>
                  </a:lnTo>
                  <a:close/>
                </a:path>
                <a:path w="1280795" h="1045845">
                  <a:moveTo>
                    <a:pt x="923747" y="364312"/>
                  </a:moveTo>
                  <a:lnTo>
                    <a:pt x="923429" y="363461"/>
                  </a:lnTo>
                  <a:lnTo>
                    <a:pt x="922896" y="363601"/>
                  </a:lnTo>
                  <a:lnTo>
                    <a:pt x="922388" y="363842"/>
                  </a:lnTo>
                  <a:lnTo>
                    <a:pt x="921931" y="364197"/>
                  </a:lnTo>
                  <a:lnTo>
                    <a:pt x="923747" y="364312"/>
                  </a:lnTo>
                  <a:close/>
                </a:path>
                <a:path w="1280795" h="1045845">
                  <a:moveTo>
                    <a:pt x="924991" y="365594"/>
                  </a:moveTo>
                  <a:lnTo>
                    <a:pt x="924191" y="364959"/>
                  </a:lnTo>
                  <a:lnTo>
                    <a:pt x="923772" y="364363"/>
                  </a:lnTo>
                  <a:lnTo>
                    <a:pt x="922070" y="364363"/>
                  </a:lnTo>
                  <a:lnTo>
                    <a:pt x="921727" y="364363"/>
                  </a:lnTo>
                  <a:lnTo>
                    <a:pt x="921308" y="364718"/>
                  </a:lnTo>
                  <a:lnTo>
                    <a:pt x="920877" y="365252"/>
                  </a:lnTo>
                  <a:lnTo>
                    <a:pt x="920419" y="366014"/>
                  </a:lnTo>
                  <a:lnTo>
                    <a:pt x="920572" y="366979"/>
                  </a:lnTo>
                  <a:lnTo>
                    <a:pt x="921308" y="367817"/>
                  </a:lnTo>
                  <a:lnTo>
                    <a:pt x="922108" y="368439"/>
                  </a:lnTo>
                  <a:lnTo>
                    <a:pt x="922959" y="368884"/>
                  </a:lnTo>
                  <a:lnTo>
                    <a:pt x="924991" y="365594"/>
                  </a:lnTo>
                  <a:close/>
                </a:path>
                <a:path w="1280795" h="1045845">
                  <a:moveTo>
                    <a:pt x="936625" y="366204"/>
                  </a:moveTo>
                  <a:lnTo>
                    <a:pt x="929119" y="364286"/>
                  </a:lnTo>
                  <a:lnTo>
                    <a:pt x="926934" y="363626"/>
                  </a:lnTo>
                  <a:lnTo>
                    <a:pt x="926617" y="363562"/>
                  </a:lnTo>
                  <a:lnTo>
                    <a:pt x="927773" y="365226"/>
                  </a:lnTo>
                  <a:lnTo>
                    <a:pt x="927531" y="365506"/>
                  </a:lnTo>
                  <a:lnTo>
                    <a:pt x="927976" y="365709"/>
                  </a:lnTo>
                  <a:lnTo>
                    <a:pt x="929043" y="367017"/>
                  </a:lnTo>
                  <a:lnTo>
                    <a:pt x="929601" y="366458"/>
                  </a:lnTo>
                  <a:lnTo>
                    <a:pt x="930859" y="366445"/>
                  </a:lnTo>
                  <a:lnTo>
                    <a:pt x="932040" y="366458"/>
                  </a:lnTo>
                  <a:lnTo>
                    <a:pt x="934199" y="366382"/>
                  </a:lnTo>
                  <a:lnTo>
                    <a:pt x="936320" y="366229"/>
                  </a:lnTo>
                  <a:lnTo>
                    <a:pt x="936625" y="366204"/>
                  </a:lnTo>
                  <a:close/>
                </a:path>
                <a:path w="1280795" h="1045845">
                  <a:moveTo>
                    <a:pt x="946619" y="347421"/>
                  </a:moveTo>
                  <a:lnTo>
                    <a:pt x="946162" y="346417"/>
                  </a:lnTo>
                  <a:lnTo>
                    <a:pt x="945896" y="345389"/>
                  </a:lnTo>
                  <a:lnTo>
                    <a:pt x="945400" y="343700"/>
                  </a:lnTo>
                  <a:lnTo>
                    <a:pt x="945159" y="342887"/>
                  </a:lnTo>
                  <a:lnTo>
                    <a:pt x="945045" y="342671"/>
                  </a:lnTo>
                  <a:lnTo>
                    <a:pt x="944892" y="342531"/>
                  </a:lnTo>
                  <a:lnTo>
                    <a:pt x="944587" y="342226"/>
                  </a:lnTo>
                  <a:lnTo>
                    <a:pt x="943737" y="341388"/>
                  </a:lnTo>
                  <a:lnTo>
                    <a:pt x="942238" y="339839"/>
                  </a:lnTo>
                  <a:lnTo>
                    <a:pt x="941819" y="339407"/>
                  </a:lnTo>
                  <a:lnTo>
                    <a:pt x="940625" y="339039"/>
                  </a:lnTo>
                  <a:lnTo>
                    <a:pt x="939609" y="338480"/>
                  </a:lnTo>
                  <a:lnTo>
                    <a:pt x="939660" y="336118"/>
                  </a:lnTo>
                  <a:lnTo>
                    <a:pt x="938301" y="335229"/>
                  </a:lnTo>
                  <a:lnTo>
                    <a:pt x="937399" y="335610"/>
                  </a:lnTo>
                  <a:lnTo>
                    <a:pt x="937399" y="344284"/>
                  </a:lnTo>
                  <a:lnTo>
                    <a:pt x="934605" y="346837"/>
                  </a:lnTo>
                  <a:lnTo>
                    <a:pt x="933310" y="347421"/>
                  </a:lnTo>
                  <a:lnTo>
                    <a:pt x="931291" y="345884"/>
                  </a:lnTo>
                  <a:lnTo>
                    <a:pt x="933754" y="345770"/>
                  </a:lnTo>
                  <a:lnTo>
                    <a:pt x="935126" y="344525"/>
                  </a:lnTo>
                  <a:lnTo>
                    <a:pt x="935812" y="342887"/>
                  </a:lnTo>
                  <a:lnTo>
                    <a:pt x="935951" y="342531"/>
                  </a:lnTo>
                  <a:lnTo>
                    <a:pt x="937399" y="344284"/>
                  </a:lnTo>
                  <a:lnTo>
                    <a:pt x="937399" y="335610"/>
                  </a:lnTo>
                  <a:lnTo>
                    <a:pt x="936701" y="335902"/>
                  </a:lnTo>
                  <a:lnTo>
                    <a:pt x="936548" y="338480"/>
                  </a:lnTo>
                  <a:lnTo>
                    <a:pt x="936434" y="339407"/>
                  </a:lnTo>
                  <a:lnTo>
                    <a:pt x="936345" y="339839"/>
                  </a:lnTo>
                  <a:lnTo>
                    <a:pt x="934847" y="339839"/>
                  </a:lnTo>
                  <a:lnTo>
                    <a:pt x="934275" y="337261"/>
                  </a:lnTo>
                  <a:lnTo>
                    <a:pt x="932815" y="339191"/>
                  </a:lnTo>
                  <a:lnTo>
                    <a:pt x="932815" y="342887"/>
                  </a:lnTo>
                  <a:lnTo>
                    <a:pt x="932116" y="342671"/>
                  </a:lnTo>
                  <a:lnTo>
                    <a:pt x="932218" y="342531"/>
                  </a:lnTo>
                  <a:lnTo>
                    <a:pt x="932294" y="342341"/>
                  </a:lnTo>
                  <a:lnTo>
                    <a:pt x="932535" y="342226"/>
                  </a:lnTo>
                  <a:lnTo>
                    <a:pt x="932700" y="342341"/>
                  </a:lnTo>
                  <a:lnTo>
                    <a:pt x="932815" y="342887"/>
                  </a:lnTo>
                  <a:lnTo>
                    <a:pt x="932815" y="339191"/>
                  </a:lnTo>
                  <a:lnTo>
                    <a:pt x="931760" y="340563"/>
                  </a:lnTo>
                  <a:lnTo>
                    <a:pt x="928331" y="341591"/>
                  </a:lnTo>
                  <a:lnTo>
                    <a:pt x="926541" y="342760"/>
                  </a:lnTo>
                  <a:lnTo>
                    <a:pt x="926541" y="349694"/>
                  </a:lnTo>
                  <a:lnTo>
                    <a:pt x="926338" y="350570"/>
                  </a:lnTo>
                  <a:lnTo>
                    <a:pt x="926033" y="350494"/>
                  </a:lnTo>
                  <a:lnTo>
                    <a:pt x="925830" y="350405"/>
                  </a:lnTo>
                  <a:lnTo>
                    <a:pt x="926020" y="349580"/>
                  </a:lnTo>
                  <a:lnTo>
                    <a:pt x="926541" y="349694"/>
                  </a:lnTo>
                  <a:lnTo>
                    <a:pt x="926541" y="342760"/>
                  </a:lnTo>
                  <a:lnTo>
                    <a:pt x="925068" y="343700"/>
                  </a:lnTo>
                  <a:lnTo>
                    <a:pt x="923023" y="345998"/>
                  </a:lnTo>
                  <a:lnTo>
                    <a:pt x="921575" y="347421"/>
                  </a:lnTo>
                  <a:lnTo>
                    <a:pt x="921423" y="347611"/>
                  </a:lnTo>
                  <a:lnTo>
                    <a:pt x="922604" y="347421"/>
                  </a:lnTo>
                  <a:lnTo>
                    <a:pt x="922909" y="347967"/>
                  </a:lnTo>
                  <a:lnTo>
                    <a:pt x="923658" y="349542"/>
                  </a:lnTo>
                  <a:lnTo>
                    <a:pt x="922604" y="349389"/>
                  </a:lnTo>
                  <a:lnTo>
                    <a:pt x="921473" y="349580"/>
                  </a:lnTo>
                  <a:lnTo>
                    <a:pt x="920394" y="349338"/>
                  </a:lnTo>
                  <a:lnTo>
                    <a:pt x="920026" y="350342"/>
                  </a:lnTo>
                  <a:lnTo>
                    <a:pt x="920000" y="351459"/>
                  </a:lnTo>
                  <a:lnTo>
                    <a:pt x="920838" y="352831"/>
                  </a:lnTo>
                  <a:lnTo>
                    <a:pt x="920965" y="353288"/>
                  </a:lnTo>
                  <a:lnTo>
                    <a:pt x="921092" y="355688"/>
                  </a:lnTo>
                  <a:lnTo>
                    <a:pt x="923836" y="359613"/>
                  </a:lnTo>
                  <a:lnTo>
                    <a:pt x="923836" y="359956"/>
                  </a:lnTo>
                  <a:lnTo>
                    <a:pt x="923556" y="360438"/>
                  </a:lnTo>
                  <a:lnTo>
                    <a:pt x="924941" y="361810"/>
                  </a:lnTo>
                  <a:lnTo>
                    <a:pt x="926274" y="360870"/>
                  </a:lnTo>
                  <a:lnTo>
                    <a:pt x="928128" y="360108"/>
                  </a:lnTo>
                  <a:lnTo>
                    <a:pt x="928103" y="359956"/>
                  </a:lnTo>
                  <a:lnTo>
                    <a:pt x="928027" y="359613"/>
                  </a:lnTo>
                  <a:lnTo>
                    <a:pt x="926909" y="359956"/>
                  </a:lnTo>
                  <a:lnTo>
                    <a:pt x="925639" y="359181"/>
                  </a:lnTo>
                  <a:lnTo>
                    <a:pt x="925588" y="356857"/>
                  </a:lnTo>
                  <a:lnTo>
                    <a:pt x="925322" y="354799"/>
                  </a:lnTo>
                  <a:lnTo>
                    <a:pt x="926045" y="353288"/>
                  </a:lnTo>
                  <a:lnTo>
                    <a:pt x="926134" y="352971"/>
                  </a:lnTo>
                  <a:lnTo>
                    <a:pt x="926287" y="352793"/>
                  </a:lnTo>
                  <a:lnTo>
                    <a:pt x="926719" y="352069"/>
                  </a:lnTo>
                  <a:lnTo>
                    <a:pt x="927658" y="351078"/>
                  </a:lnTo>
                  <a:lnTo>
                    <a:pt x="928293" y="350634"/>
                  </a:lnTo>
                  <a:lnTo>
                    <a:pt x="928420" y="350570"/>
                  </a:lnTo>
                  <a:lnTo>
                    <a:pt x="928966" y="350342"/>
                  </a:lnTo>
                  <a:lnTo>
                    <a:pt x="928700" y="349465"/>
                  </a:lnTo>
                  <a:lnTo>
                    <a:pt x="928471" y="348691"/>
                  </a:lnTo>
                  <a:lnTo>
                    <a:pt x="931862" y="347421"/>
                  </a:lnTo>
                  <a:lnTo>
                    <a:pt x="932091" y="347332"/>
                  </a:lnTo>
                  <a:lnTo>
                    <a:pt x="940498" y="349072"/>
                  </a:lnTo>
                  <a:lnTo>
                    <a:pt x="939863" y="347421"/>
                  </a:lnTo>
                  <a:lnTo>
                    <a:pt x="939088" y="345389"/>
                  </a:lnTo>
                  <a:lnTo>
                    <a:pt x="939647" y="344068"/>
                  </a:lnTo>
                  <a:lnTo>
                    <a:pt x="940523" y="343700"/>
                  </a:lnTo>
                  <a:lnTo>
                    <a:pt x="946619" y="347421"/>
                  </a:lnTo>
                  <a:close/>
                </a:path>
                <a:path w="1280795" h="1045845">
                  <a:moveTo>
                    <a:pt x="947585" y="350316"/>
                  </a:moveTo>
                  <a:lnTo>
                    <a:pt x="946708" y="350583"/>
                  </a:lnTo>
                  <a:lnTo>
                    <a:pt x="945769" y="350761"/>
                  </a:lnTo>
                  <a:lnTo>
                    <a:pt x="943254" y="351637"/>
                  </a:lnTo>
                  <a:lnTo>
                    <a:pt x="941463" y="351790"/>
                  </a:lnTo>
                  <a:lnTo>
                    <a:pt x="939825" y="352374"/>
                  </a:lnTo>
                  <a:lnTo>
                    <a:pt x="938428" y="352856"/>
                  </a:lnTo>
                  <a:lnTo>
                    <a:pt x="937094" y="353555"/>
                  </a:lnTo>
                  <a:lnTo>
                    <a:pt x="935634" y="354266"/>
                  </a:lnTo>
                  <a:lnTo>
                    <a:pt x="935418" y="354584"/>
                  </a:lnTo>
                  <a:lnTo>
                    <a:pt x="935139" y="354850"/>
                  </a:lnTo>
                  <a:lnTo>
                    <a:pt x="932878" y="355206"/>
                  </a:lnTo>
                  <a:lnTo>
                    <a:pt x="932218" y="356997"/>
                  </a:lnTo>
                  <a:lnTo>
                    <a:pt x="930351" y="358533"/>
                  </a:lnTo>
                  <a:lnTo>
                    <a:pt x="929690" y="358927"/>
                  </a:lnTo>
                  <a:lnTo>
                    <a:pt x="929005" y="359219"/>
                  </a:lnTo>
                  <a:lnTo>
                    <a:pt x="928979" y="359638"/>
                  </a:lnTo>
                  <a:lnTo>
                    <a:pt x="928319" y="360032"/>
                  </a:lnTo>
                  <a:lnTo>
                    <a:pt x="947369" y="352107"/>
                  </a:lnTo>
                  <a:lnTo>
                    <a:pt x="947496" y="351536"/>
                  </a:lnTo>
                  <a:lnTo>
                    <a:pt x="947572" y="350913"/>
                  </a:lnTo>
                  <a:lnTo>
                    <a:pt x="947585" y="350316"/>
                  </a:lnTo>
                  <a:close/>
                </a:path>
                <a:path w="1280795" h="1045845">
                  <a:moveTo>
                    <a:pt x="1008595" y="138163"/>
                  </a:moveTo>
                  <a:lnTo>
                    <a:pt x="1008329" y="137236"/>
                  </a:lnTo>
                  <a:lnTo>
                    <a:pt x="1008189" y="136245"/>
                  </a:lnTo>
                  <a:lnTo>
                    <a:pt x="1008189" y="135191"/>
                  </a:lnTo>
                  <a:lnTo>
                    <a:pt x="1006373" y="134721"/>
                  </a:lnTo>
                  <a:lnTo>
                    <a:pt x="1004493" y="134493"/>
                  </a:lnTo>
                  <a:lnTo>
                    <a:pt x="1002525" y="134454"/>
                  </a:lnTo>
                  <a:lnTo>
                    <a:pt x="1002118" y="135001"/>
                  </a:lnTo>
                  <a:lnTo>
                    <a:pt x="1001750" y="135661"/>
                  </a:lnTo>
                  <a:lnTo>
                    <a:pt x="1001293" y="136283"/>
                  </a:lnTo>
                  <a:lnTo>
                    <a:pt x="1000874" y="136931"/>
                  </a:lnTo>
                  <a:lnTo>
                    <a:pt x="1000912" y="137515"/>
                  </a:lnTo>
                  <a:lnTo>
                    <a:pt x="1000556" y="138061"/>
                  </a:lnTo>
                  <a:lnTo>
                    <a:pt x="1000125" y="138645"/>
                  </a:lnTo>
                  <a:lnTo>
                    <a:pt x="1000328" y="139153"/>
                  </a:lnTo>
                  <a:lnTo>
                    <a:pt x="1000861" y="140411"/>
                  </a:lnTo>
                  <a:lnTo>
                    <a:pt x="1001483" y="141579"/>
                  </a:lnTo>
                  <a:lnTo>
                    <a:pt x="1002195" y="142709"/>
                  </a:lnTo>
                  <a:lnTo>
                    <a:pt x="1004176" y="144221"/>
                  </a:lnTo>
                  <a:lnTo>
                    <a:pt x="1003617" y="142633"/>
                  </a:lnTo>
                  <a:lnTo>
                    <a:pt x="1003566" y="142024"/>
                  </a:lnTo>
                  <a:lnTo>
                    <a:pt x="1001382" y="139763"/>
                  </a:lnTo>
                  <a:lnTo>
                    <a:pt x="1002703" y="138023"/>
                  </a:lnTo>
                  <a:lnTo>
                    <a:pt x="1004214" y="135191"/>
                  </a:lnTo>
                  <a:lnTo>
                    <a:pt x="1006551" y="135585"/>
                  </a:lnTo>
                  <a:lnTo>
                    <a:pt x="1007275" y="137960"/>
                  </a:lnTo>
                  <a:lnTo>
                    <a:pt x="1007249" y="139077"/>
                  </a:lnTo>
                  <a:lnTo>
                    <a:pt x="1007376" y="140144"/>
                  </a:lnTo>
                  <a:lnTo>
                    <a:pt x="1007719" y="140106"/>
                  </a:lnTo>
                  <a:lnTo>
                    <a:pt x="1007872" y="139014"/>
                  </a:lnTo>
                  <a:lnTo>
                    <a:pt x="1008202" y="138366"/>
                  </a:lnTo>
                  <a:lnTo>
                    <a:pt x="1008380" y="138252"/>
                  </a:lnTo>
                  <a:lnTo>
                    <a:pt x="1008595" y="138163"/>
                  </a:lnTo>
                  <a:close/>
                </a:path>
                <a:path w="1280795" h="1045845">
                  <a:moveTo>
                    <a:pt x="1017397" y="139979"/>
                  </a:moveTo>
                  <a:close/>
                </a:path>
                <a:path w="1280795" h="1045845">
                  <a:moveTo>
                    <a:pt x="1022438" y="146646"/>
                  </a:moveTo>
                  <a:lnTo>
                    <a:pt x="1022426" y="146380"/>
                  </a:lnTo>
                  <a:lnTo>
                    <a:pt x="1021905" y="146519"/>
                  </a:lnTo>
                  <a:lnTo>
                    <a:pt x="1021524" y="145669"/>
                  </a:lnTo>
                  <a:lnTo>
                    <a:pt x="1019975" y="146723"/>
                  </a:lnTo>
                  <a:lnTo>
                    <a:pt x="1019302" y="148158"/>
                  </a:lnTo>
                  <a:lnTo>
                    <a:pt x="1018667" y="151815"/>
                  </a:lnTo>
                  <a:lnTo>
                    <a:pt x="1017524" y="153377"/>
                  </a:lnTo>
                  <a:lnTo>
                    <a:pt x="1016177" y="154813"/>
                  </a:lnTo>
                  <a:lnTo>
                    <a:pt x="1017066" y="155194"/>
                  </a:lnTo>
                  <a:lnTo>
                    <a:pt x="1018298" y="154495"/>
                  </a:lnTo>
                  <a:lnTo>
                    <a:pt x="1019213" y="153416"/>
                  </a:lnTo>
                  <a:lnTo>
                    <a:pt x="1019873" y="152044"/>
                  </a:lnTo>
                  <a:lnTo>
                    <a:pt x="1020724" y="150279"/>
                  </a:lnTo>
                  <a:lnTo>
                    <a:pt x="1021613" y="148539"/>
                  </a:lnTo>
                  <a:lnTo>
                    <a:pt x="1022438" y="146646"/>
                  </a:lnTo>
                  <a:close/>
                </a:path>
                <a:path w="1280795" h="1045845">
                  <a:moveTo>
                    <a:pt x="1039596" y="318490"/>
                  </a:moveTo>
                  <a:lnTo>
                    <a:pt x="1039253" y="318249"/>
                  </a:lnTo>
                  <a:lnTo>
                    <a:pt x="1039190" y="318782"/>
                  </a:lnTo>
                  <a:lnTo>
                    <a:pt x="1039596" y="318490"/>
                  </a:lnTo>
                  <a:close/>
                </a:path>
                <a:path w="1280795" h="1045845">
                  <a:moveTo>
                    <a:pt x="1057960" y="315328"/>
                  </a:moveTo>
                  <a:lnTo>
                    <a:pt x="1056601" y="315087"/>
                  </a:lnTo>
                  <a:lnTo>
                    <a:pt x="1055903" y="314591"/>
                  </a:lnTo>
                  <a:lnTo>
                    <a:pt x="1055509" y="313664"/>
                  </a:lnTo>
                  <a:lnTo>
                    <a:pt x="1055192" y="315201"/>
                  </a:lnTo>
                  <a:lnTo>
                    <a:pt x="1054760" y="316674"/>
                  </a:lnTo>
                  <a:lnTo>
                    <a:pt x="1053604" y="317906"/>
                  </a:lnTo>
                  <a:lnTo>
                    <a:pt x="1052296" y="317703"/>
                  </a:lnTo>
                  <a:lnTo>
                    <a:pt x="1051013" y="317449"/>
                  </a:lnTo>
                  <a:lnTo>
                    <a:pt x="1049286" y="317220"/>
                  </a:lnTo>
                  <a:lnTo>
                    <a:pt x="1047978" y="317119"/>
                  </a:lnTo>
                  <a:lnTo>
                    <a:pt x="1047584" y="317004"/>
                  </a:lnTo>
                  <a:lnTo>
                    <a:pt x="1047229" y="316865"/>
                  </a:lnTo>
                  <a:lnTo>
                    <a:pt x="1047419" y="317652"/>
                  </a:lnTo>
                  <a:lnTo>
                    <a:pt x="1047661" y="318439"/>
                  </a:lnTo>
                  <a:lnTo>
                    <a:pt x="1048016" y="319239"/>
                  </a:lnTo>
                  <a:lnTo>
                    <a:pt x="1049629" y="318084"/>
                  </a:lnTo>
                  <a:lnTo>
                    <a:pt x="1050086" y="317754"/>
                  </a:lnTo>
                  <a:lnTo>
                    <a:pt x="1052207" y="320065"/>
                  </a:lnTo>
                  <a:lnTo>
                    <a:pt x="1052830" y="319913"/>
                  </a:lnTo>
                  <a:lnTo>
                    <a:pt x="1054366" y="319659"/>
                  </a:lnTo>
                  <a:lnTo>
                    <a:pt x="1055839" y="319125"/>
                  </a:lnTo>
                  <a:lnTo>
                    <a:pt x="1057516" y="318668"/>
                  </a:lnTo>
                  <a:lnTo>
                    <a:pt x="1057529" y="317449"/>
                  </a:lnTo>
                  <a:lnTo>
                    <a:pt x="1057579" y="316242"/>
                  </a:lnTo>
                  <a:lnTo>
                    <a:pt x="1057960" y="315328"/>
                  </a:lnTo>
                  <a:close/>
                </a:path>
                <a:path w="1280795" h="1045845">
                  <a:moveTo>
                    <a:pt x="1069035" y="10515"/>
                  </a:moveTo>
                  <a:lnTo>
                    <a:pt x="1068793" y="10807"/>
                  </a:lnTo>
                  <a:lnTo>
                    <a:pt x="1068641" y="10934"/>
                  </a:lnTo>
                  <a:lnTo>
                    <a:pt x="1068031" y="9791"/>
                  </a:lnTo>
                  <a:lnTo>
                    <a:pt x="1068476" y="8928"/>
                  </a:lnTo>
                  <a:lnTo>
                    <a:pt x="1069022" y="8077"/>
                  </a:lnTo>
                  <a:lnTo>
                    <a:pt x="1068882" y="7734"/>
                  </a:lnTo>
                  <a:lnTo>
                    <a:pt x="1067689" y="7899"/>
                  </a:lnTo>
                  <a:lnTo>
                    <a:pt x="1067396" y="8420"/>
                  </a:lnTo>
                  <a:lnTo>
                    <a:pt x="1067231" y="8928"/>
                  </a:lnTo>
                  <a:lnTo>
                    <a:pt x="1067257" y="9791"/>
                  </a:lnTo>
                  <a:lnTo>
                    <a:pt x="1068273" y="12153"/>
                  </a:lnTo>
                  <a:lnTo>
                    <a:pt x="1068311" y="11785"/>
                  </a:lnTo>
                  <a:lnTo>
                    <a:pt x="1068438" y="11404"/>
                  </a:lnTo>
                  <a:lnTo>
                    <a:pt x="1068666" y="10998"/>
                  </a:lnTo>
                  <a:lnTo>
                    <a:pt x="1068793" y="10934"/>
                  </a:lnTo>
                  <a:lnTo>
                    <a:pt x="1069035" y="10515"/>
                  </a:lnTo>
                  <a:close/>
                </a:path>
                <a:path w="1280795" h="1045845">
                  <a:moveTo>
                    <a:pt x="1071626" y="14592"/>
                  </a:moveTo>
                  <a:lnTo>
                    <a:pt x="1071435" y="14566"/>
                  </a:lnTo>
                  <a:lnTo>
                    <a:pt x="1071257" y="14554"/>
                  </a:lnTo>
                  <a:lnTo>
                    <a:pt x="1071092" y="14528"/>
                  </a:lnTo>
                  <a:lnTo>
                    <a:pt x="1071067" y="14693"/>
                  </a:lnTo>
                  <a:lnTo>
                    <a:pt x="1071041" y="14871"/>
                  </a:lnTo>
                  <a:lnTo>
                    <a:pt x="1071029" y="15024"/>
                  </a:lnTo>
                  <a:lnTo>
                    <a:pt x="1071156" y="15036"/>
                  </a:lnTo>
                  <a:lnTo>
                    <a:pt x="1071333" y="15113"/>
                  </a:lnTo>
                  <a:lnTo>
                    <a:pt x="1071499" y="14935"/>
                  </a:lnTo>
                  <a:lnTo>
                    <a:pt x="1071549" y="14757"/>
                  </a:lnTo>
                  <a:lnTo>
                    <a:pt x="1071626" y="14592"/>
                  </a:lnTo>
                  <a:close/>
                </a:path>
                <a:path w="1280795" h="1045845">
                  <a:moveTo>
                    <a:pt x="1123048" y="300189"/>
                  </a:moveTo>
                  <a:lnTo>
                    <a:pt x="1123035" y="299986"/>
                  </a:lnTo>
                  <a:lnTo>
                    <a:pt x="1123022" y="299796"/>
                  </a:lnTo>
                  <a:lnTo>
                    <a:pt x="1122997" y="299580"/>
                  </a:lnTo>
                  <a:lnTo>
                    <a:pt x="1121016" y="301078"/>
                  </a:lnTo>
                  <a:lnTo>
                    <a:pt x="1120533" y="301459"/>
                  </a:lnTo>
                  <a:lnTo>
                    <a:pt x="1120711" y="301358"/>
                  </a:lnTo>
                  <a:lnTo>
                    <a:pt x="1120902" y="301269"/>
                  </a:lnTo>
                  <a:lnTo>
                    <a:pt x="1121092" y="301167"/>
                  </a:lnTo>
                  <a:lnTo>
                    <a:pt x="1121752" y="300837"/>
                  </a:lnTo>
                  <a:lnTo>
                    <a:pt x="1122400" y="300520"/>
                  </a:lnTo>
                  <a:lnTo>
                    <a:pt x="1123048" y="300189"/>
                  </a:lnTo>
                  <a:close/>
                </a:path>
                <a:path w="1280795" h="1045845">
                  <a:moveTo>
                    <a:pt x="1124496" y="2527"/>
                  </a:moveTo>
                  <a:lnTo>
                    <a:pt x="1121930" y="977"/>
                  </a:lnTo>
                  <a:lnTo>
                    <a:pt x="1119632" y="0"/>
                  </a:lnTo>
                  <a:lnTo>
                    <a:pt x="1115771" y="1841"/>
                  </a:lnTo>
                  <a:lnTo>
                    <a:pt x="1115110" y="2070"/>
                  </a:lnTo>
                  <a:lnTo>
                    <a:pt x="1114425" y="2235"/>
                  </a:lnTo>
                  <a:lnTo>
                    <a:pt x="1115618" y="4152"/>
                  </a:lnTo>
                  <a:lnTo>
                    <a:pt x="1116012" y="4229"/>
                  </a:lnTo>
                  <a:lnTo>
                    <a:pt x="1116228" y="4279"/>
                  </a:lnTo>
                  <a:lnTo>
                    <a:pt x="1116787" y="4445"/>
                  </a:lnTo>
                  <a:lnTo>
                    <a:pt x="1117307" y="4737"/>
                  </a:lnTo>
                  <a:lnTo>
                    <a:pt x="1117854" y="4978"/>
                  </a:lnTo>
                  <a:lnTo>
                    <a:pt x="1120419" y="4914"/>
                  </a:lnTo>
                  <a:lnTo>
                    <a:pt x="1120597" y="5143"/>
                  </a:lnTo>
                  <a:lnTo>
                    <a:pt x="1120914" y="5613"/>
                  </a:lnTo>
                  <a:lnTo>
                    <a:pt x="1122045" y="5448"/>
                  </a:lnTo>
                  <a:lnTo>
                    <a:pt x="1122946" y="4559"/>
                  </a:lnTo>
                  <a:lnTo>
                    <a:pt x="1124496" y="2527"/>
                  </a:lnTo>
                  <a:close/>
                </a:path>
                <a:path w="1280795" h="1045845">
                  <a:moveTo>
                    <a:pt x="1127213" y="449681"/>
                  </a:moveTo>
                  <a:lnTo>
                    <a:pt x="1127175" y="449376"/>
                  </a:lnTo>
                  <a:lnTo>
                    <a:pt x="1127175" y="449072"/>
                  </a:lnTo>
                  <a:lnTo>
                    <a:pt x="1126261" y="449160"/>
                  </a:lnTo>
                  <a:lnTo>
                    <a:pt x="1126350" y="449465"/>
                  </a:lnTo>
                  <a:lnTo>
                    <a:pt x="1126464" y="449770"/>
                  </a:lnTo>
                  <a:lnTo>
                    <a:pt x="1126655" y="450049"/>
                  </a:lnTo>
                  <a:lnTo>
                    <a:pt x="1126921" y="450062"/>
                  </a:lnTo>
                  <a:lnTo>
                    <a:pt x="1127150" y="450024"/>
                  </a:lnTo>
                  <a:lnTo>
                    <a:pt x="1127213" y="449681"/>
                  </a:lnTo>
                  <a:close/>
                </a:path>
                <a:path w="1280795" h="1045845">
                  <a:moveTo>
                    <a:pt x="1129779" y="185229"/>
                  </a:moveTo>
                  <a:lnTo>
                    <a:pt x="1129131" y="184581"/>
                  </a:lnTo>
                  <a:lnTo>
                    <a:pt x="1128839" y="184137"/>
                  </a:lnTo>
                  <a:lnTo>
                    <a:pt x="1128420" y="184442"/>
                  </a:lnTo>
                  <a:lnTo>
                    <a:pt x="1127836" y="184670"/>
                  </a:lnTo>
                  <a:lnTo>
                    <a:pt x="1127658" y="185064"/>
                  </a:lnTo>
                  <a:lnTo>
                    <a:pt x="1127594" y="185229"/>
                  </a:lnTo>
                  <a:lnTo>
                    <a:pt x="1127594" y="185394"/>
                  </a:lnTo>
                  <a:lnTo>
                    <a:pt x="1127658" y="185966"/>
                  </a:lnTo>
                  <a:lnTo>
                    <a:pt x="1127772" y="186410"/>
                  </a:lnTo>
                  <a:lnTo>
                    <a:pt x="1127848" y="187045"/>
                  </a:lnTo>
                  <a:lnTo>
                    <a:pt x="1128344" y="186626"/>
                  </a:lnTo>
                  <a:lnTo>
                    <a:pt x="1128763" y="186334"/>
                  </a:lnTo>
                  <a:lnTo>
                    <a:pt x="1129093" y="186029"/>
                  </a:lnTo>
                  <a:lnTo>
                    <a:pt x="1129525" y="185635"/>
                  </a:lnTo>
                  <a:lnTo>
                    <a:pt x="1129779" y="185229"/>
                  </a:lnTo>
                  <a:close/>
                </a:path>
                <a:path w="1280795" h="1045845">
                  <a:moveTo>
                    <a:pt x="1140371" y="129463"/>
                  </a:moveTo>
                  <a:lnTo>
                    <a:pt x="1139659" y="129324"/>
                  </a:lnTo>
                  <a:lnTo>
                    <a:pt x="1139317" y="129222"/>
                  </a:lnTo>
                  <a:lnTo>
                    <a:pt x="1138415" y="130848"/>
                  </a:lnTo>
                  <a:lnTo>
                    <a:pt x="1137412" y="132473"/>
                  </a:lnTo>
                  <a:lnTo>
                    <a:pt x="1135976" y="133908"/>
                  </a:lnTo>
                  <a:lnTo>
                    <a:pt x="1137031" y="135369"/>
                  </a:lnTo>
                  <a:lnTo>
                    <a:pt x="1135634" y="135712"/>
                  </a:lnTo>
                  <a:lnTo>
                    <a:pt x="1134795" y="136131"/>
                  </a:lnTo>
                  <a:lnTo>
                    <a:pt x="1133652" y="135978"/>
                  </a:lnTo>
                  <a:lnTo>
                    <a:pt x="1133411" y="135534"/>
                  </a:lnTo>
                  <a:lnTo>
                    <a:pt x="1133068" y="134886"/>
                  </a:lnTo>
                  <a:lnTo>
                    <a:pt x="1133246" y="133946"/>
                  </a:lnTo>
                  <a:lnTo>
                    <a:pt x="1133462" y="133667"/>
                  </a:lnTo>
                  <a:lnTo>
                    <a:pt x="1134008" y="133273"/>
                  </a:lnTo>
                  <a:lnTo>
                    <a:pt x="1134351" y="133210"/>
                  </a:lnTo>
                  <a:lnTo>
                    <a:pt x="1134706" y="133235"/>
                  </a:lnTo>
                  <a:lnTo>
                    <a:pt x="1134745" y="131114"/>
                  </a:lnTo>
                  <a:lnTo>
                    <a:pt x="1135253" y="130721"/>
                  </a:lnTo>
                  <a:lnTo>
                    <a:pt x="1136230" y="129984"/>
                  </a:lnTo>
                  <a:lnTo>
                    <a:pt x="1136827" y="129349"/>
                  </a:lnTo>
                  <a:lnTo>
                    <a:pt x="1137488" y="128625"/>
                  </a:lnTo>
                  <a:lnTo>
                    <a:pt x="1136040" y="128066"/>
                  </a:lnTo>
                  <a:lnTo>
                    <a:pt x="1136154" y="125145"/>
                  </a:lnTo>
                  <a:lnTo>
                    <a:pt x="1136192" y="124739"/>
                  </a:lnTo>
                  <a:lnTo>
                    <a:pt x="1134808" y="124282"/>
                  </a:lnTo>
                  <a:lnTo>
                    <a:pt x="1134567" y="124447"/>
                  </a:lnTo>
                  <a:lnTo>
                    <a:pt x="1134198" y="124802"/>
                  </a:lnTo>
                  <a:lnTo>
                    <a:pt x="1134008" y="125145"/>
                  </a:lnTo>
                  <a:lnTo>
                    <a:pt x="1133932" y="126136"/>
                  </a:lnTo>
                  <a:lnTo>
                    <a:pt x="1133843" y="126479"/>
                  </a:lnTo>
                  <a:lnTo>
                    <a:pt x="1133589" y="126974"/>
                  </a:lnTo>
                  <a:lnTo>
                    <a:pt x="1133246" y="128066"/>
                  </a:lnTo>
                  <a:lnTo>
                    <a:pt x="1132713" y="126974"/>
                  </a:lnTo>
                  <a:lnTo>
                    <a:pt x="1132598" y="126733"/>
                  </a:lnTo>
                  <a:lnTo>
                    <a:pt x="1132598" y="132588"/>
                  </a:lnTo>
                  <a:lnTo>
                    <a:pt x="1131582" y="135191"/>
                  </a:lnTo>
                  <a:lnTo>
                    <a:pt x="1131074" y="135534"/>
                  </a:lnTo>
                  <a:lnTo>
                    <a:pt x="1128128" y="133426"/>
                  </a:lnTo>
                  <a:lnTo>
                    <a:pt x="1126274" y="132448"/>
                  </a:lnTo>
                  <a:lnTo>
                    <a:pt x="1125004" y="129692"/>
                  </a:lnTo>
                  <a:lnTo>
                    <a:pt x="1124915" y="129438"/>
                  </a:lnTo>
                  <a:lnTo>
                    <a:pt x="1128534" y="129349"/>
                  </a:lnTo>
                  <a:lnTo>
                    <a:pt x="1130503" y="131114"/>
                  </a:lnTo>
                  <a:lnTo>
                    <a:pt x="1132598" y="132588"/>
                  </a:lnTo>
                  <a:lnTo>
                    <a:pt x="1132598" y="126733"/>
                  </a:lnTo>
                  <a:lnTo>
                    <a:pt x="1131963" y="125361"/>
                  </a:lnTo>
                  <a:lnTo>
                    <a:pt x="1131570" y="123837"/>
                  </a:lnTo>
                  <a:lnTo>
                    <a:pt x="1131544" y="123202"/>
                  </a:lnTo>
                  <a:lnTo>
                    <a:pt x="1130960" y="123024"/>
                  </a:lnTo>
                  <a:lnTo>
                    <a:pt x="1130960" y="130556"/>
                  </a:lnTo>
                  <a:lnTo>
                    <a:pt x="1130922" y="130695"/>
                  </a:lnTo>
                  <a:lnTo>
                    <a:pt x="1130452" y="130721"/>
                  </a:lnTo>
                  <a:lnTo>
                    <a:pt x="1130604" y="129984"/>
                  </a:lnTo>
                  <a:lnTo>
                    <a:pt x="1130744" y="130060"/>
                  </a:lnTo>
                  <a:lnTo>
                    <a:pt x="1130935" y="130136"/>
                  </a:lnTo>
                  <a:lnTo>
                    <a:pt x="1130960" y="130556"/>
                  </a:lnTo>
                  <a:lnTo>
                    <a:pt x="1130960" y="123024"/>
                  </a:lnTo>
                  <a:lnTo>
                    <a:pt x="1130465" y="122859"/>
                  </a:lnTo>
                  <a:lnTo>
                    <a:pt x="1130401" y="123837"/>
                  </a:lnTo>
                  <a:lnTo>
                    <a:pt x="1129982" y="125361"/>
                  </a:lnTo>
                  <a:lnTo>
                    <a:pt x="1129372" y="126974"/>
                  </a:lnTo>
                  <a:lnTo>
                    <a:pt x="1128534" y="126682"/>
                  </a:lnTo>
                  <a:lnTo>
                    <a:pt x="1127721" y="126631"/>
                  </a:lnTo>
                  <a:lnTo>
                    <a:pt x="1126921" y="126619"/>
                  </a:lnTo>
                  <a:lnTo>
                    <a:pt x="1126896" y="127304"/>
                  </a:lnTo>
                  <a:lnTo>
                    <a:pt x="1123302" y="128574"/>
                  </a:lnTo>
                  <a:lnTo>
                    <a:pt x="1123670" y="128943"/>
                  </a:lnTo>
                  <a:lnTo>
                    <a:pt x="1123924" y="129324"/>
                  </a:lnTo>
                  <a:lnTo>
                    <a:pt x="1124534" y="130556"/>
                  </a:lnTo>
                  <a:lnTo>
                    <a:pt x="1124648" y="131114"/>
                  </a:lnTo>
                  <a:lnTo>
                    <a:pt x="1124534" y="132588"/>
                  </a:lnTo>
                  <a:lnTo>
                    <a:pt x="1124419" y="133210"/>
                  </a:lnTo>
                  <a:lnTo>
                    <a:pt x="1124356" y="135369"/>
                  </a:lnTo>
                  <a:lnTo>
                    <a:pt x="1124826" y="136271"/>
                  </a:lnTo>
                  <a:lnTo>
                    <a:pt x="1126604" y="137350"/>
                  </a:lnTo>
                  <a:lnTo>
                    <a:pt x="1126744" y="138036"/>
                  </a:lnTo>
                  <a:lnTo>
                    <a:pt x="1127150" y="138798"/>
                  </a:lnTo>
                  <a:lnTo>
                    <a:pt x="1126705" y="139090"/>
                  </a:lnTo>
                  <a:lnTo>
                    <a:pt x="1127353" y="139458"/>
                  </a:lnTo>
                  <a:lnTo>
                    <a:pt x="1127861" y="139687"/>
                  </a:lnTo>
                  <a:lnTo>
                    <a:pt x="1127925" y="140373"/>
                  </a:lnTo>
                  <a:lnTo>
                    <a:pt x="1128623" y="139915"/>
                  </a:lnTo>
                  <a:lnTo>
                    <a:pt x="1129220" y="139039"/>
                  </a:lnTo>
                  <a:lnTo>
                    <a:pt x="1130211" y="137706"/>
                  </a:lnTo>
                  <a:lnTo>
                    <a:pt x="1130922" y="136931"/>
                  </a:lnTo>
                  <a:lnTo>
                    <a:pt x="1132268" y="136918"/>
                  </a:lnTo>
                  <a:lnTo>
                    <a:pt x="1132319" y="139230"/>
                  </a:lnTo>
                  <a:lnTo>
                    <a:pt x="1133068" y="140335"/>
                  </a:lnTo>
                  <a:lnTo>
                    <a:pt x="1135583" y="140436"/>
                  </a:lnTo>
                  <a:lnTo>
                    <a:pt x="1135773" y="140436"/>
                  </a:lnTo>
                  <a:lnTo>
                    <a:pt x="1136243" y="140157"/>
                  </a:lnTo>
                  <a:lnTo>
                    <a:pt x="1136751" y="139915"/>
                  </a:lnTo>
                  <a:lnTo>
                    <a:pt x="1137259" y="139700"/>
                  </a:lnTo>
                  <a:lnTo>
                    <a:pt x="1137361" y="139458"/>
                  </a:lnTo>
                  <a:lnTo>
                    <a:pt x="1138123" y="136918"/>
                  </a:lnTo>
                  <a:lnTo>
                    <a:pt x="1138364" y="136131"/>
                  </a:lnTo>
                  <a:lnTo>
                    <a:pt x="1140371" y="129463"/>
                  </a:lnTo>
                  <a:close/>
                </a:path>
                <a:path w="1280795" h="1045845">
                  <a:moveTo>
                    <a:pt x="1144676" y="154711"/>
                  </a:moveTo>
                  <a:lnTo>
                    <a:pt x="1144663" y="154851"/>
                  </a:lnTo>
                  <a:lnTo>
                    <a:pt x="1144676" y="154711"/>
                  </a:lnTo>
                  <a:close/>
                </a:path>
                <a:path w="1280795" h="1045845">
                  <a:moveTo>
                    <a:pt x="1150493" y="143306"/>
                  </a:moveTo>
                  <a:lnTo>
                    <a:pt x="1150213" y="142913"/>
                  </a:lnTo>
                  <a:lnTo>
                    <a:pt x="1148334" y="141643"/>
                  </a:lnTo>
                  <a:lnTo>
                    <a:pt x="1145730" y="139852"/>
                  </a:lnTo>
                  <a:lnTo>
                    <a:pt x="1142758" y="140144"/>
                  </a:lnTo>
                  <a:lnTo>
                    <a:pt x="1139761" y="139649"/>
                  </a:lnTo>
                  <a:lnTo>
                    <a:pt x="1138123" y="141325"/>
                  </a:lnTo>
                  <a:lnTo>
                    <a:pt x="1138339" y="141554"/>
                  </a:lnTo>
                  <a:lnTo>
                    <a:pt x="1138529" y="141833"/>
                  </a:lnTo>
                  <a:lnTo>
                    <a:pt x="1138707" y="142290"/>
                  </a:lnTo>
                  <a:lnTo>
                    <a:pt x="1138974" y="142798"/>
                  </a:lnTo>
                  <a:lnTo>
                    <a:pt x="1139190" y="143078"/>
                  </a:lnTo>
                  <a:lnTo>
                    <a:pt x="1139444" y="143281"/>
                  </a:lnTo>
                  <a:lnTo>
                    <a:pt x="1139545" y="143065"/>
                  </a:lnTo>
                  <a:lnTo>
                    <a:pt x="1139888" y="143052"/>
                  </a:lnTo>
                  <a:lnTo>
                    <a:pt x="1140561" y="143078"/>
                  </a:lnTo>
                  <a:lnTo>
                    <a:pt x="1140879" y="143116"/>
                  </a:lnTo>
                  <a:lnTo>
                    <a:pt x="1141018" y="143954"/>
                  </a:lnTo>
                  <a:lnTo>
                    <a:pt x="1141272" y="144018"/>
                  </a:lnTo>
                  <a:lnTo>
                    <a:pt x="1143050" y="144386"/>
                  </a:lnTo>
                  <a:lnTo>
                    <a:pt x="1144143" y="145288"/>
                  </a:lnTo>
                  <a:lnTo>
                    <a:pt x="1145082" y="145783"/>
                  </a:lnTo>
                  <a:lnTo>
                    <a:pt x="1145159" y="146392"/>
                  </a:lnTo>
                  <a:lnTo>
                    <a:pt x="1145133" y="146951"/>
                  </a:lnTo>
                  <a:lnTo>
                    <a:pt x="1145032" y="147472"/>
                  </a:lnTo>
                  <a:lnTo>
                    <a:pt x="1145273" y="147294"/>
                  </a:lnTo>
                  <a:lnTo>
                    <a:pt x="1145781" y="146989"/>
                  </a:lnTo>
                  <a:lnTo>
                    <a:pt x="1146009" y="146735"/>
                  </a:lnTo>
                  <a:lnTo>
                    <a:pt x="1146124" y="146570"/>
                  </a:lnTo>
                  <a:lnTo>
                    <a:pt x="1146594" y="146596"/>
                  </a:lnTo>
                  <a:lnTo>
                    <a:pt x="1147343" y="146291"/>
                  </a:lnTo>
                  <a:lnTo>
                    <a:pt x="1148194" y="146075"/>
                  </a:lnTo>
                  <a:lnTo>
                    <a:pt x="1148651" y="145986"/>
                  </a:lnTo>
                  <a:lnTo>
                    <a:pt x="1149299" y="145961"/>
                  </a:lnTo>
                  <a:lnTo>
                    <a:pt x="1149629" y="145821"/>
                  </a:lnTo>
                  <a:lnTo>
                    <a:pt x="1150493" y="143306"/>
                  </a:lnTo>
                  <a:close/>
                </a:path>
                <a:path w="1280795" h="1045845">
                  <a:moveTo>
                    <a:pt x="1258697" y="295338"/>
                  </a:moveTo>
                  <a:lnTo>
                    <a:pt x="1258544" y="295160"/>
                  </a:lnTo>
                  <a:lnTo>
                    <a:pt x="1258379" y="294957"/>
                  </a:lnTo>
                  <a:lnTo>
                    <a:pt x="1258214" y="294779"/>
                  </a:lnTo>
                  <a:lnTo>
                    <a:pt x="1257960" y="294881"/>
                  </a:lnTo>
                  <a:lnTo>
                    <a:pt x="1257820" y="294944"/>
                  </a:lnTo>
                  <a:lnTo>
                    <a:pt x="1258112" y="295071"/>
                  </a:lnTo>
                  <a:lnTo>
                    <a:pt x="1258404" y="295211"/>
                  </a:lnTo>
                  <a:lnTo>
                    <a:pt x="1258697" y="295338"/>
                  </a:lnTo>
                  <a:close/>
                </a:path>
                <a:path w="1280795" h="1045845">
                  <a:moveTo>
                    <a:pt x="1259116" y="295541"/>
                  </a:moveTo>
                  <a:lnTo>
                    <a:pt x="1258976" y="295465"/>
                  </a:lnTo>
                  <a:lnTo>
                    <a:pt x="1258836" y="295414"/>
                  </a:lnTo>
                  <a:lnTo>
                    <a:pt x="1258697" y="295338"/>
                  </a:lnTo>
                  <a:lnTo>
                    <a:pt x="1258836" y="295529"/>
                  </a:lnTo>
                  <a:lnTo>
                    <a:pt x="1259014" y="295579"/>
                  </a:lnTo>
                  <a:close/>
                </a:path>
                <a:path w="1280795" h="1045845">
                  <a:moveTo>
                    <a:pt x="1266177" y="315188"/>
                  </a:moveTo>
                  <a:close/>
                </a:path>
                <a:path w="1280795" h="1045845">
                  <a:moveTo>
                    <a:pt x="1271689" y="313575"/>
                  </a:moveTo>
                  <a:lnTo>
                    <a:pt x="1271447" y="313080"/>
                  </a:lnTo>
                  <a:lnTo>
                    <a:pt x="1271168" y="312572"/>
                  </a:lnTo>
                  <a:lnTo>
                    <a:pt x="1270800" y="312191"/>
                  </a:lnTo>
                  <a:lnTo>
                    <a:pt x="1270647" y="312280"/>
                  </a:lnTo>
                  <a:lnTo>
                    <a:pt x="1270495" y="312381"/>
                  </a:lnTo>
                  <a:lnTo>
                    <a:pt x="1270342" y="312483"/>
                  </a:lnTo>
                  <a:lnTo>
                    <a:pt x="1270292" y="312623"/>
                  </a:lnTo>
                  <a:lnTo>
                    <a:pt x="1270165" y="312585"/>
                  </a:lnTo>
                  <a:lnTo>
                    <a:pt x="1270038" y="312686"/>
                  </a:lnTo>
                  <a:lnTo>
                    <a:pt x="1269758" y="312864"/>
                  </a:lnTo>
                  <a:lnTo>
                    <a:pt x="1269911" y="312864"/>
                  </a:lnTo>
                  <a:lnTo>
                    <a:pt x="1270228" y="312826"/>
                  </a:lnTo>
                  <a:lnTo>
                    <a:pt x="1270711" y="313131"/>
                  </a:lnTo>
                  <a:lnTo>
                    <a:pt x="1271206" y="313347"/>
                  </a:lnTo>
                  <a:lnTo>
                    <a:pt x="1271689" y="313575"/>
                  </a:lnTo>
                  <a:close/>
                </a:path>
                <a:path w="1280795" h="1045845">
                  <a:moveTo>
                    <a:pt x="1275410" y="301396"/>
                  </a:moveTo>
                  <a:lnTo>
                    <a:pt x="1274838" y="301142"/>
                  </a:lnTo>
                  <a:lnTo>
                    <a:pt x="1274229" y="301523"/>
                  </a:lnTo>
                  <a:lnTo>
                    <a:pt x="1273860" y="301853"/>
                  </a:lnTo>
                  <a:lnTo>
                    <a:pt x="1273581" y="302107"/>
                  </a:lnTo>
                  <a:lnTo>
                    <a:pt x="1273683" y="302869"/>
                  </a:lnTo>
                  <a:lnTo>
                    <a:pt x="1273911" y="303022"/>
                  </a:lnTo>
                  <a:lnTo>
                    <a:pt x="1274102" y="303149"/>
                  </a:lnTo>
                  <a:lnTo>
                    <a:pt x="1274508" y="302679"/>
                  </a:lnTo>
                  <a:lnTo>
                    <a:pt x="1274876" y="302158"/>
                  </a:lnTo>
                  <a:lnTo>
                    <a:pt x="1275245" y="301637"/>
                  </a:lnTo>
                  <a:lnTo>
                    <a:pt x="1275346" y="301485"/>
                  </a:lnTo>
                  <a:close/>
                </a:path>
                <a:path w="1280795" h="1045845">
                  <a:moveTo>
                    <a:pt x="1279791" y="303707"/>
                  </a:moveTo>
                  <a:lnTo>
                    <a:pt x="1279182" y="303377"/>
                  </a:lnTo>
                  <a:lnTo>
                    <a:pt x="1278686" y="303098"/>
                  </a:lnTo>
                  <a:lnTo>
                    <a:pt x="1278305" y="302895"/>
                  </a:lnTo>
                  <a:lnTo>
                    <a:pt x="1277493" y="304660"/>
                  </a:lnTo>
                  <a:lnTo>
                    <a:pt x="1277581" y="305358"/>
                  </a:lnTo>
                  <a:lnTo>
                    <a:pt x="1278089" y="305663"/>
                  </a:lnTo>
                  <a:lnTo>
                    <a:pt x="1278343" y="305828"/>
                  </a:lnTo>
                  <a:lnTo>
                    <a:pt x="1279601" y="303987"/>
                  </a:lnTo>
                  <a:lnTo>
                    <a:pt x="1279791" y="303707"/>
                  </a:lnTo>
                  <a:close/>
                </a:path>
                <a:path w="1280795" h="1045845">
                  <a:moveTo>
                    <a:pt x="1280363" y="310032"/>
                  </a:moveTo>
                  <a:lnTo>
                    <a:pt x="1280121" y="310070"/>
                  </a:lnTo>
                  <a:lnTo>
                    <a:pt x="1279867" y="310108"/>
                  </a:lnTo>
                  <a:lnTo>
                    <a:pt x="1279575" y="310095"/>
                  </a:lnTo>
                  <a:lnTo>
                    <a:pt x="1279410" y="310070"/>
                  </a:lnTo>
                  <a:lnTo>
                    <a:pt x="1279283" y="310032"/>
                  </a:lnTo>
                  <a:lnTo>
                    <a:pt x="1279131" y="310007"/>
                  </a:lnTo>
                  <a:lnTo>
                    <a:pt x="1279232" y="310311"/>
                  </a:lnTo>
                  <a:lnTo>
                    <a:pt x="1279321" y="310616"/>
                  </a:lnTo>
                  <a:lnTo>
                    <a:pt x="1279423" y="310921"/>
                  </a:lnTo>
                  <a:lnTo>
                    <a:pt x="1279652" y="310718"/>
                  </a:lnTo>
                  <a:lnTo>
                    <a:pt x="1279893" y="310515"/>
                  </a:lnTo>
                  <a:lnTo>
                    <a:pt x="1280121" y="310311"/>
                  </a:lnTo>
                  <a:lnTo>
                    <a:pt x="1280287" y="310121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1" name="object 171" descr=""/>
            <p:cNvSpPr/>
            <p:nvPr/>
          </p:nvSpPr>
          <p:spPr>
            <a:xfrm>
              <a:off x="4385272" y="5418983"/>
              <a:ext cx="1219835" cy="1101090"/>
            </a:xfrm>
            <a:custGeom>
              <a:avLst/>
              <a:gdLst/>
              <a:ahLst/>
              <a:cxnLst/>
              <a:rect l="l" t="t" r="r" b="b"/>
              <a:pathLst>
                <a:path w="1219835" h="1101090">
                  <a:moveTo>
                    <a:pt x="4394" y="134150"/>
                  </a:moveTo>
                  <a:lnTo>
                    <a:pt x="3009" y="134035"/>
                  </a:lnTo>
                  <a:lnTo>
                    <a:pt x="2120" y="133731"/>
                  </a:lnTo>
                  <a:lnTo>
                    <a:pt x="1397" y="133959"/>
                  </a:lnTo>
                  <a:lnTo>
                    <a:pt x="317" y="134289"/>
                  </a:lnTo>
                  <a:lnTo>
                    <a:pt x="0" y="135648"/>
                  </a:lnTo>
                  <a:lnTo>
                    <a:pt x="990" y="137490"/>
                  </a:lnTo>
                  <a:lnTo>
                    <a:pt x="2286" y="137909"/>
                  </a:lnTo>
                  <a:lnTo>
                    <a:pt x="2844" y="137236"/>
                  </a:lnTo>
                  <a:lnTo>
                    <a:pt x="3454" y="136512"/>
                  </a:lnTo>
                  <a:lnTo>
                    <a:pt x="3733" y="135509"/>
                  </a:lnTo>
                  <a:lnTo>
                    <a:pt x="4394" y="134150"/>
                  </a:lnTo>
                  <a:close/>
                </a:path>
                <a:path w="1219835" h="1101090">
                  <a:moveTo>
                    <a:pt x="37109" y="656348"/>
                  </a:moveTo>
                  <a:lnTo>
                    <a:pt x="37033" y="656031"/>
                  </a:lnTo>
                  <a:lnTo>
                    <a:pt x="36969" y="655701"/>
                  </a:lnTo>
                  <a:lnTo>
                    <a:pt x="36855" y="655383"/>
                  </a:lnTo>
                  <a:lnTo>
                    <a:pt x="36525" y="655459"/>
                  </a:lnTo>
                  <a:lnTo>
                    <a:pt x="36347" y="655497"/>
                  </a:lnTo>
                  <a:lnTo>
                    <a:pt x="36423" y="655815"/>
                  </a:lnTo>
                  <a:lnTo>
                    <a:pt x="36487" y="656145"/>
                  </a:lnTo>
                  <a:lnTo>
                    <a:pt x="36601" y="656475"/>
                  </a:lnTo>
                  <a:lnTo>
                    <a:pt x="36931" y="656386"/>
                  </a:lnTo>
                  <a:lnTo>
                    <a:pt x="37109" y="656348"/>
                  </a:lnTo>
                  <a:close/>
                </a:path>
                <a:path w="1219835" h="1101090">
                  <a:moveTo>
                    <a:pt x="37985" y="356260"/>
                  </a:moveTo>
                  <a:lnTo>
                    <a:pt x="37922" y="356082"/>
                  </a:lnTo>
                  <a:lnTo>
                    <a:pt x="37490" y="354952"/>
                  </a:lnTo>
                  <a:lnTo>
                    <a:pt x="37299" y="353479"/>
                  </a:lnTo>
                  <a:lnTo>
                    <a:pt x="28232" y="351815"/>
                  </a:lnTo>
                  <a:lnTo>
                    <a:pt x="27063" y="352501"/>
                  </a:lnTo>
                  <a:lnTo>
                    <a:pt x="27063" y="358825"/>
                  </a:lnTo>
                  <a:lnTo>
                    <a:pt x="25527" y="360172"/>
                  </a:lnTo>
                  <a:lnTo>
                    <a:pt x="24574" y="361696"/>
                  </a:lnTo>
                  <a:lnTo>
                    <a:pt x="24574" y="359524"/>
                  </a:lnTo>
                  <a:lnTo>
                    <a:pt x="24904" y="357924"/>
                  </a:lnTo>
                  <a:lnTo>
                    <a:pt x="26949" y="356082"/>
                  </a:lnTo>
                  <a:lnTo>
                    <a:pt x="27063" y="358825"/>
                  </a:lnTo>
                  <a:lnTo>
                    <a:pt x="27063" y="352501"/>
                  </a:lnTo>
                  <a:lnTo>
                    <a:pt x="26085" y="353060"/>
                  </a:lnTo>
                  <a:lnTo>
                    <a:pt x="24612" y="353796"/>
                  </a:lnTo>
                  <a:lnTo>
                    <a:pt x="20281" y="356793"/>
                  </a:lnTo>
                  <a:lnTo>
                    <a:pt x="20281" y="365696"/>
                  </a:lnTo>
                  <a:lnTo>
                    <a:pt x="20104" y="366534"/>
                  </a:lnTo>
                  <a:lnTo>
                    <a:pt x="19888" y="366801"/>
                  </a:lnTo>
                  <a:lnTo>
                    <a:pt x="19494" y="366776"/>
                  </a:lnTo>
                  <a:lnTo>
                    <a:pt x="19202" y="366839"/>
                  </a:lnTo>
                  <a:lnTo>
                    <a:pt x="19253" y="366128"/>
                  </a:lnTo>
                  <a:lnTo>
                    <a:pt x="19634" y="365747"/>
                  </a:lnTo>
                  <a:lnTo>
                    <a:pt x="20015" y="365760"/>
                  </a:lnTo>
                  <a:lnTo>
                    <a:pt x="20281" y="365696"/>
                  </a:lnTo>
                  <a:lnTo>
                    <a:pt x="20281" y="356793"/>
                  </a:lnTo>
                  <a:lnTo>
                    <a:pt x="19977" y="356997"/>
                  </a:lnTo>
                  <a:lnTo>
                    <a:pt x="16852" y="359524"/>
                  </a:lnTo>
                  <a:lnTo>
                    <a:pt x="12966" y="367271"/>
                  </a:lnTo>
                  <a:lnTo>
                    <a:pt x="12369" y="371462"/>
                  </a:lnTo>
                  <a:lnTo>
                    <a:pt x="16967" y="378269"/>
                  </a:lnTo>
                  <a:lnTo>
                    <a:pt x="19265" y="379145"/>
                  </a:lnTo>
                  <a:lnTo>
                    <a:pt x="23964" y="376961"/>
                  </a:lnTo>
                  <a:lnTo>
                    <a:pt x="25742" y="375932"/>
                  </a:lnTo>
                  <a:lnTo>
                    <a:pt x="29514" y="372567"/>
                  </a:lnTo>
                  <a:lnTo>
                    <a:pt x="31572" y="370243"/>
                  </a:lnTo>
                  <a:lnTo>
                    <a:pt x="34290" y="367271"/>
                  </a:lnTo>
                  <a:lnTo>
                    <a:pt x="34556" y="366839"/>
                  </a:lnTo>
                  <a:lnTo>
                    <a:pt x="34734" y="366534"/>
                  </a:lnTo>
                  <a:lnTo>
                    <a:pt x="35039" y="365696"/>
                  </a:lnTo>
                  <a:lnTo>
                    <a:pt x="36461" y="361696"/>
                  </a:lnTo>
                  <a:lnTo>
                    <a:pt x="37020" y="360172"/>
                  </a:lnTo>
                  <a:lnTo>
                    <a:pt x="37985" y="356260"/>
                  </a:lnTo>
                  <a:close/>
                </a:path>
                <a:path w="1219835" h="1101090">
                  <a:moveTo>
                    <a:pt x="40525" y="116522"/>
                  </a:moveTo>
                  <a:lnTo>
                    <a:pt x="39763" y="115811"/>
                  </a:lnTo>
                  <a:lnTo>
                    <a:pt x="39230" y="115328"/>
                  </a:lnTo>
                  <a:lnTo>
                    <a:pt x="38074" y="115036"/>
                  </a:lnTo>
                  <a:lnTo>
                    <a:pt x="37388" y="115252"/>
                  </a:lnTo>
                  <a:lnTo>
                    <a:pt x="36449" y="115570"/>
                  </a:lnTo>
                  <a:lnTo>
                    <a:pt x="35369" y="116281"/>
                  </a:lnTo>
                  <a:lnTo>
                    <a:pt x="34556" y="117919"/>
                  </a:lnTo>
                  <a:lnTo>
                    <a:pt x="34950" y="119100"/>
                  </a:lnTo>
                  <a:lnTo>
                    <a:pt x="35039" y="121119"/>
                  </a:lnTo>
                  <a:lnTo>
                    <a:pt x="37071" y="119761"/>
                  </a:lnTo>
                  <a:lnTo>
                    <a:pt x="38303" y="119062"/>
                  </a:lnTo>
                  <a:lnTo>
                    <a:pt x="39357" y="118173"/>
                  </a:lnTo>
                  <a:lnTo>
                    <a:pt x="40043" y="117589"/>
                  </a:lnTo>
                  <a:lnTo>
                    <a:pt x="40525" y="116522"/>
                  </a:lnTo>
                  <a:close/>
                </a:path>
                <a:path w="1219835" h="1101090">
                  <a:moveTo>
                    <a:pt x="74663" y="278511"/>
                  </a:moveTo>
                  <a:lnTo>
                    <a:pt x="72885" y="274523"/>
                  </a:lnTo>
                  <a:lnTo>
                    <a:pt x="72136" y="272465"/>
                  </a:lnTo>
                  <a:lnTo>
                    <a:pt x="70688" y="269392"/>
                  </a:lnTo>
                  <a:lnTo>
                    <a:pt x="69938" y="268401"/>
                  </a:lnTo>
                  <a:lnTo>
                    <a:pt x="69151" y="267131"/>
                  </a:lnTo>
                  <a:lnTo>
                    <a:pt x="67652" y="268008"/>
                  </a:lnTo>
                  <a:lnTo>
                    <a:pt x="66357" y="268617"/>
                  </a:lnTo>
                  <a:lnTo>
                    <a:pt x="63284" y="270852"/>
                  </a:lnTo>
                  <a:lnTo>
                    <a:pt x="61607" y="276110"/>
                  </a:lnTo>
                  <a:lnTo>
                    <a:pt x="60477" y="280517"/>
                  </a:lnTo>
                  <a:lnTo>
                    <a:pt x="59258" y="284873"/>
                  </a:lnTo>
                  <a:lnTo>
                    <a:pt x="60680" y="287985"/>
                  </a:lnTo>
                  <a:lnTo>
                    <a:pt x="59283" y="290715"/>
                  </a:lnTo>
                  <a:lnTo>
                    <a:pt x="57721" y="293268"/>
                  </a:lnTo>
                  <a:lnTo>
                    <a:pt x="58191" y="293560"/>
                  </a:lnTo>
                  <a:lnTo>
                    <a:pt x="58394" y="293763"/>
                  </a:lnTo>
                  <a:lnTo>
                    <a:pt x="64795" y="291630"/>
                  </a:lnTo>
                  <a:lnTo>
                    <a:pt x="69519" y="287502"/>
                  </a:lnTo>
                  <a:lnTo>
                    <a:pt x="74561" y="280403"/>
                  </a:lnTo>
                  <a:lnTo>
                    <a:pt x="74663" y="278511"/>
                  </a:lnTo>
                  <a:close/>
                </a:path>
                <a:path w="1219835" h="1101090">
                  <a:moveTo>
                    <a:pt x="113360" y="230149"/>
                  </a:moveTo>
                  <a:lnTo>
                    <a:pt x="111810" y="225806"/>
                  </a:lnTo>
                  <a:lnTo>
                    <a:pt x="110667" y="224866"/>
                  </a:lnTo>
                  <a:lnTo>
                    <a:pt x="108623" y="224828"/>
                  </a:lnTo>
                  <a:lnTo>
                    <a:pt x="106718" y="224777"/>
                  </a:lnTo>
                  <a:lnTo>
                    <a:pt x="104851" y="225145"/>
                  </a:lnTo>
                  <a:lnTo>
                    <a:pt x="102793" y="229260"/>
                  </a:lnTo>
                  <a:lnTo>
                    <a:pt x="100939" y="230606"/>
                  </a:lnTo>
                  <a:lnTo>
                    <a:pt x="97447" y="232422"/>
                  </a:lnTo>
                  <a:lnTo>
                    <a:pt x="96558" y="233514"/>
                  </a:lnTo>
                  <a:lnTo>
                    <a:pt x="95618" y="236461"/>
                  </a:lnTo>
                  <a:lnTo>
                    <a:pt x="96393" y="238023"/>
                  </a:lnTo>
                  <a:lnTo>
                    <a:pt x="99720" y="238950"/>
                  </a:lnTo>
                  <a:lnTo>
                    <a:pt x="101663" y="238912"/>
                  </a:lnTo>
                  <a:lnTo>
                    <a:pt x="105130" y="236080"/>
                  </a:lnTo>
                  <a:lnTo>
                    <a:pt x="107251" y="234810"/>
                  </a:lnTo>
                  <a:lnTo>
                    <a:pt x="109880" y="234137"/>
                  </a:lnTo>
                  <a:lnTo>
                    <a:pt x="110388" y="233743"/>
                  </a:lnTo>
                  <a:lnTo>
                    <a:pt x="110998" y="233362"/>
                  </a:lnTo>
                  <a:lnTo>
                    <a:pt x="113080" y="231571"/>
                  </a:lnTo>
                  <a:lnTo>
                    <a:pt x="113360" y="230149"/>
                  </a:lnTo>
                  <a:close/>
                </a:path>
                <a:path w="1219835" h="1101090">
                  <a:moveTo>
                    <a:pt x="118211" y="145059"/>
                  </a:moveTo>
                  <a:lnTo>
                    <a:pt x="117462" y="143789"/>
                  </a:lnTo>
                  <a:lnTo>
                    <a:pt x="116624" y="142608"/>
                  </a:lnTo>
                  <a:lnTo>
                    <a:pt x="116116" y="141401"/>
                  </a:lnTo>
                  <a:lnTo>
                    <a:pt x="115277" y="139420"/>
                  </a:lnTo>
                  <a:lnTo>
                    <a:pt x="113690" y="139014"/>
                  </a:lnTo>
                  <a:lnTo>
                    <a:pt x="109372" y="139065"/>
                  </a:lnTo>
                  <a:lnTo>
                    <a:pt x="107657" y="141401"/>
                  </a:lnTo>
                  <a:lnTo>
                    <a:pt x="104902" y="140716"/>
                  </a:lnTo>
                  <a:lnTo>
                    <a:pt x="104470" y="141566"/>
                  </a:lnTo>
                  <a:lnTo>
                    <a:pt x="102603" y="143789"/>
                  </a:lnTo>
                  <a:lnTo>
                    <a:pt x="101727" y="143179"/>
                  </a:lnTo>
                  <a:lnTo>
                    <a:pt x="101155" y="142773"/>
                  </a:lnTo>
                  <a:lnTo>
                    <a:pt x="101155" y="149847"/>
                  </a:lnTo>
                  <a:lnTo>
                    <a:pt x="97929" y="151714"/>
                  </a:lnTo>
                  <a:lnTo>
                    <a:pt x="98386" y="151193"/>
                  </a:lnTo>
                  <a:lnTo>
                    <a:pt x="98679" y="150799"/>
                  </a:lnTo>
                  <a:lnTo>
                    <a:pt x="99682" y="150037"/>
                  </a:lnTo>
                  <a:lnTo>
                    <a:pt x="100342" y="149809"/>
                  </a:lnTo>
                  <a:lnTo>
                    <a:pt x="101155" y="149847"/>
                  </a:lnTo>
                  <a:lnTo>
                    <a:pt x="101155" y="142773"/>
                  </a:lnTo>
                  <a:lnTo>
                    <a:pt x="100939" y="142608"/>
                  </a:lnTo>
                  <a:lnTo>
                    <a:pt x="98679" y="141135"/>
                  </a:lnTo>
                  <a:lnTo>
                    <a:pt x="97612" y="141020"/>
                  </a:lnTo>
                  <a:lnTo>
                    <a:pt x="97612" y="151777"/>
                  </a:lnTo>
                  <a:lnTo>
                    <a:pt x="96088" y="151599"/>
                  </a:lnTo>
                  <a:lnTo>
                    <a:pt x="94551" y="151485"/>
                  </a:lnTo>
                  <a:lnTo>
                    <a:pt x="91744" y="150698"/>
                  </a:lnTo>
                  <a:lnTo>
                    <a:pt x="91757" y="149669"/>
                  </a:lnTo>
                  <a:lnTo>
                    <a:pt x="92430" y="148590"/>
                  </a:lnTo>
                  <a:lnTo>
                    <a:pt x="96164" y="150050"/>
                  </a:lnTo>
                  <a:lnTo>
                    <a:pt x="97612" y="151777"/>
                  </a:lnTo>
                  <a:lnTo>
                    <a:pt x="97612" y="141020"/>
                  </a:lnTo>
                  <a:lnTo>
                    <a:pt x="95669" y="140792"/>
                  </a:lnTo>
                  <a:lnTo>
                    <a:pt x="93599" y="144272"/>
                  </a:lnTo>
                  <a:lnTo>
                    <a:pt x="91516" y="144780"/>
                  </a:lnTo>
                  <a:lnTo>
                    <a:pt x="89979" y="145681"/>
                  </a:lnTo>
                  <a:lnTo>
                    <a:pt x="88658" y="147878"/>
                  </a:lnTo>
                  <a:lnTo>
                    <a:pt x="89344" y="149847"/>
                  </a:lnTo>
                  <a:lnTo>
                    <a:pt x="89585" y="153657"/>
                  </a:lnTo>
                  <a:lnTo>
                    <a:pt x="90474" y="154889"/>
                  </a:lnTo>
                  <a:lnTo>
                    <a:pt x="93408" y="156641"/>
                  </a:lnTo>
                  <a:lnTo>
                    <a:pt x="94843" y="157276"/>
                  </a:lnTo>
                  <a:lnTo>
                    <a:pt x="99822" y="157327"/>
                  </a:lnTo>
                  <a:lnTo>
                    <a:pt x="103060" y="157543"/>
                  </a:lnTo>
                  <a:lnTo>
                    <a:pt x="106413" y="157670"/>
                  </a:lnTo>
                  <a:lnTo>
                    <a:pt x="108127" y="155359"/>
                  </a:lnTo>
                  <a:lnTo>
                    <a:pt x="109918" y="153111"/>
                  </a:lnTo>
                  <a:lnTo>
                    <a:pt x="113436" y="151777"/>
                  </a:lnTo>
                  <a:lnTo>
                    <a:pt x="113588" y="151714"/>
                  </a:lnTo>
                  <a:lnTo>
                    <a:pt x="114998" y="151193"/>
                  </a:lnTo>
                  <a:lnTo>
                    <a:pt x="115519" y="149809"/>
                  </a:lnTo>
                  <a:lnTo>
                    <a:pt x="115646" y="149466"/>
                  </a:lnTo>
                  <a:lnTo>
                    <a:pt x="115366" y="148590"/>
                  </a:lnTo>
                  <a:lnTo>
                    <a:pt x="114985" y="147434"/>
                  </a:lnTo>
                  <a:lnTo>
                    <a:pt x="118211" y="145059"/>
                  </a:lnTo>
                  <a:close/>
                </a:path>
                <a:path w="1219835" h="1101090">
                  <a:moveTo>
                    <a:pt x="125336" y="473405"/>
                  </a:moveTo>
                  <a:lnTo>
                    <a:pt x="125018" y="473049"/>
                  </a:lnTo>
                  <a:lnTo>
                    <a:pt x="124815" y="472808"/>
                  </a:lnTo>
                  <a:lnTo>
                    <a:pt x="124383" y="472376"/>
                  </a:lnTo>
                  <a:lnTo>
                    <a:pt x="123596" y="472427"/>
                  </a:lnTo>
                  <a:lnTo>
                    <a:pt x="122859" y="472579"/>
                  </a:lnTo>
                  <a:lnTo>
                    <a:pt x="122199" y="472859"/>
                  </a:lnTo>
                  <a:lnTo>
                    <a:pt x="122428" y="474294"/>
                  </a:lnTo>
                  <a:lnTo>
                    <a:pt x="123253" y="475081"/>
                  </a:lnTo>
                  <a:lnTo>
                    <a:pt x="125082" y="474941"/>
                  </a:lnTo>
                  <a:lnTo>
                    <a:pt x="125082" y="474294"/>
                  </a:lnTo>
                  <a:lnTo>
                    <a:pt x="125336" y="473405"/>
                  </a:lnTo>
                  <a:close/>
                </a:path>
                <a:path w="1219835" h="1101090">
                  <a:moveTo>
                    <a:pt x="129857" y="123901"/>
                  </a:moveTo>
                  <a:lnTo>
                    <a:pt x="129159" y="122110"/>
                  </a:lnTo>
                  <a:lnTo>
                    <a:pt x="128828" y="121272"/>
                  </a:lnTo>
                  <a:lnTo>
                    <a:pt x="128384" y="120484"/>
                  </a:lnTo>
                  <a:lnTo>
                    <a:pt x="127990" y="119672"/>
                  </a:lnTo>
                  <a:lnTo>
                    <a:pt x="127508" y="120167"/>
                  </a:lnTo>
                  <a:lnTo>
                    <a:pt x="127101" y="120827"/>
                  </a:lnTo>
                  <a:lnTo>
                    <a:pt x="125514" y="121704"/>
                  </a:lnTo>
                  <a:lnTo>
                    <a:pt x="124841" y="121285"/>
                  </a:lnTo>
                  <a:lnTo>
                    <a:pt x="124701" y="120129"/>
                  </a:lnTo>
                  <a:lnTo>
                    <a:pt x="122288" y="120484"/>
                  </a:lnTo>
                  <a:lnTo>
                    <a:pt x="122148" y="122250"/>
                  </a:lnTo>
                  <a:lnTo>
                    <a:pt x="121869" y="124040"/>
                  </a:lnTo>
                  <a:lnTo>
                    <a:pt x="123494" y="125476"/>
                  </a:lnTo>
                  <a:lnTo>
                    <a:pt x="125285" y="125691"/>
                  </a:lnTo>
                  <a:lnTo>
                    <a:pt x="128879" y="125628"/>
                  </a:lnTo>
                  <a:lnTo>
                    <a:pt x="129857" y="123901"/>
                  </a:lnTo>
                  <a:close/>
                </a:path>
                <a:path w="1219835" h="1101090">
                  <a:moveTo>
                    <a:pt x="144348" y="72072"/>
                  </a:moveTo>
                  <a:lnTo>
                    <a:pt x="143865" y="71031"/>
                  </a:lnTo>
                  <a:lnTo>
                    <a:pt x="143217" y="69723"/>
                  </a:lnTo>
                  <a:lnTo>
                    <a:pt x="141820" y="69329"/>
                  </a:lnTo>
                  <a:lnTo>
                    <a:pt x="139319" y="70485"/>
                  </a:lnTo>
                  <a:lnTo>
                    <a:pt x="138722" y="71158"/>
                  </a:lnTo>
                  <a:lnTo>
                    <a:pt x="139522" y="73761"/>
                  </a:lnTo>
                  <a:lnTo>
                    <a:pt x="141363" y="74485"/>
                  </a:lnTo>
                  <a:lnTo>
                    <a:pt x="142963" y="73787"/>
                  </a:lnTo>
                  <a:lnTo>
                    <a:pt x="143916" y="73380"/>
                  </a:lnTo>
                  <a:lnTo>
                    <a:pt x="144348" y="72072"/>
                  </a:lnTo>
                  <a:close/>
                </a:path>
                <a:path w="1219835" h="1101090">
                  <a:moveTo>
                    <a:pt x="167741" y="765009"/>
                  </a:moveTo>
                  <a:lnTo>
                    <a:pt x="167665" y="765200"/>
                  </a:lnTo>
                  <a:lnTo>
                    <a:pt x="167741" y="765009"/>
                  </a:lnTo>
                  <a:close/>
                </a:path>
                <a:path w="1219835" h="1101090">
                  <a:moveTo>
                    <a:pt x="170802" y="759104"/>
                  </a:moveTo>
                  <a:lnTo>
                    <a:pt x="170624" y="758825"/>
                  </a:lnTo>
                  <a:lnTo>
                    <a:pt x="170383" y="758596"/>
                  </a:lnTo>
                  <a:lnTo>
                    <a:pt x="170281" y="758748"/>
                  </a:lnTo>
                  <a:lnTo>
                    <a:pt x="170141" y="758901"/>
                  </a:lnTo>
                  <a:lnTo>
                    <a:pt x="169976" y="759015"/>
                  </a:lnTo>
                  <a:lnTo>
                    <a:pt x="169138" y="759650"/>
                  </a:lnTo>
                  <a:lnTo>
                    <a:pt x="168135" y="760095"/>
                  </a:lnTo>
                  <a:lnTo>
                    <a:pt x="166878" y="760691"/>
                  </a:lnTo>
                  <a:lnTo>
                    <a:pt x="167093" y="761009"/>
                  </a:lnTo>
                  <a:lnTo>
                    <a:pt x="167309" y="761314"/>
                  </a:lnTo>
                  <a:lnTo>
                    <a:pt x="168008" y="761961"/>
                  </a:lnTo>
                  <a:lnTo>
                    <a:pt x="169316" y="762101"/>
                  </a:lnTo>
                  <a:lnTo>
                    <a:pt x="170307" y="761187"/>
                  </a:lnTo>
                  <a:lnTo>
                    <a:pt x="170751" y="760171"/>
                  </a:lnTo>
                  <a:lnTo>
                    <a:pt x="170802" y="759104"/>
                  </a:lnTo>
                  <a:close/>
                </a:path>
                <a:path w="1219835" h="1101090">
                  <a:moveTo>
                    <a:pt x="201142" y="293014"/>
                  </a:moveTo>
                  <a:lnTo>
                    <a:pt x="200825" y="292684"/>
                  </a:lnTo>
                  <a:lnTo>
                    <a:pt x="200101" y="291947"/>
                  </a:lnTo>
                  <a:lnTo>
                    <a:pt x="199174" y="292252"/>
                  </a:lnTo>
                  <a:lnTo>
                    <a:pt x="198615" y="293052"/>
                  </a:lnTo>
                  <a:lnTo>
                    <a:pt x="198374" y="293395"/>
                  </a:lnTo>
                  <a:lnTo>
                    <a:pt x="198475" y="293966"/>
                  </a:lnTo>
                  <a:lnTo>
                    <a:pt x="198361" y="294868"/>
                  </a:lnTo>
                  <a:lnTo>
                    <a:pt x="199390" y="294716"/>
                  </a:lnTo>
                  <a:lnTo>
                    <a:pt x="200253" y="294754"/>
                  </a:lnTo>
                  <a:lnTo>
                    <a:pt x="200875" y="294398"/>
                  </a:lnTo>
                  <a:lnTo>
                    <a:pt x="201129" y="294259"/>
                  </a:lnTo>
                  <a:lnTo>
                    <a:pt x="201142" y="293014"/>
                  </a:lnTo>
                  <a:close/>
                </a:path>
                <a:path w="1219835" h="1101090">
                  <a:moveTo>
                    <a:pt x="203415" y="580529"/>
                  </a:moveTo>
                  <a:lnTo>
                    <a:pt x="203149" y="579374"/>
                  </a:lnTo>
                  <a:lnTo>
                    <a:pt x="202819" y="578243"/>
                  </a:lnTo>
                  <a:lnTo>
                    <a:pt x="202577" y="577253"/>
                  </a:lnTo>
                  <a:lnTo>
                    <a:pt x="201917" y="576884"/>
                  </a:lnTo>
                  <a:lnTo>
                    <a:pt x="201295" y="576618"/>
                  </a:lnTo>
                  <a:lnTo>
                    <a:pt x="200710" y="576465"/>
                  </a:lnTo>
                  <a:lnTo>
                    <a:pt x="200063" y="576541"/>
                  </a:lnTo>
                  <a:lnTo>
                    <a:pt x="199466" y="576567"/>
                  </a:lnTo>
                  <a:lnTo>
                    <a:pt x="197167" y="578472"/>
                  </a:lnTo>
                  <a:lnTo>
                    <a:pt x="197993" y="578408"/>
                  </a:lnTo>
                  <a:lnTo>
                    <a:pt x="198818" y="578345"/>
                  </a:lnTo>
                  <a:lnTo>
                    <a:pt x="199644" y="578332"/>
                  </a:lnTo>
                  <a:lnTo>
                    <a:pt x="201244" y="581863"/>
                  </a:lnTo>
                  <a:lnTo>
                    <a:pt x="203415" y="580529"/>
                  </a:lnTo>
                  <a:close/>
                </a:path>
                <a:path w="1219835" h="1101090">
                  <a:moveTo>
                    <a:pt x="252920" y="164985"/>
                  </a:moveTo>
                  <a:lnTo>
                    <a:pt x="252717" y="163880"/>
                  </a:lnTo>
                  <a:lnTo>
                    <a:pt x="248589" y="160413"/>
                  </a:lnTo>
                  <a:lnTo>
                    <a:pt x="244043" y="160312"/>
                  </a:lnTo>
                  <a:lnTo>
                    <a:pt x="238328" y="163537"/>
                  </a:lnTo>
                  <a:lnTo>
                    <a:pt x="236169" y="165544"/>
                  </a:lnTo>
                  <a:lnTo>
                    <a:pt x="236448" y="167792"/>
                  </a:lnTo>
                  <a:lnTo>
                    <a:pt x="238302" y="168617"/>
                  </a:lnTo>
                  <a:lnTo>
                    <a:pt x="239953" y="169367"/>
                  </a:lnTo>
                  <a:lnTo>
                    <a:pt x="241668" y="170002"/>
                  </a:lnTo>
                  <a:lnTo>
                    <a:pt x="246672" y="171145"/>
                  </a:lnTo>
                  <a:lnTo>
                    <a:pt x="250494" y="169252"/>
                  </a:lnTo>
                  <a:lnTo>
                    <a:pt x="252920" y="164985"/>
                  </a:lnTo>
                  <a:close/>
                </a:path>
                <a:path w="1219835" h="1101090">
                  <a:moveTo>
                    <a:pt x="257441" y="1084757"/>
                  </a:moveTo>
                  <a:lnTo>
                    <a:pt x="256603" y="1083665"/>
                  </a:lnTo>
                  <a:lnTo>
                    <a:pt x="255651" y="1083640"/>
                  </a:lnTo>
                  <a:lnTo>
                    <a:pt x="254825" y="1084338"/>
                  </a:lnTo>
                  <a:lnTo>
                    <a:pt x="253987" y="1085037"/>
                  </a:lnTo>
                  <a:lnTo>
                    <a:pt x="253733" y="1086307"/>
                  </a:lnTo>
                  <a:lnTo>
                    <a:pt x="255206" y="1086866"/>
                  </a:lnTo>
                  <a:lnTo>
                    <a:pt x="256298" y="1087069"/>
                  </a:lnTo>
                  <a:lnTo>
                    <a:pt x="256895" y="1086713"/>
                  </a:lnTo>
                  <a:lnTo>
                    <a:pt x="257378" y="1086434"/>
                  </a:lnTo>
                  <a:lnTo>
                    <a:pt x="257327" y="1085253"/>
                  </a:lnTo>
                  <a:lnTo>
                    <a:pt x="257441" y="1084757"/>
                  </a:lnTo>
                  <a:close/>
                </a:path>
                <a:path w="1219835" h="1101090">
                  <a:moveTo>
                    <a:pt x="257797" y="132486"/>
                  </a:moveTo>
                  <a:lnTo>
                    <a:pt x="257746" y="132080"/>
                  </a:lnTo>
                  <a:lnTo>
                    <a:pt x="257467" y="129730"/>
                  </a:lnTo>
                  <a:lnTo>
                    <a:pt x="257302" y="128219"/>
                  </a:lnTo>
                  <a:lnTo>
                    <a:pt x="253822" y="126174"/>
                  </a:lnTo>
                  <a:lnTo>
                    <a:pt x="253822" y="129895"/>
                  </a:lnTo>
                  <a:lnTo>
                    <a:pt x="249847" y="132080"/>
                  </a:lnTo>
                  <a:lnTo>
                    <a:pt x="246646" y="131673"/>
                  </a:lnTo>
                  <a:lnTo>
                    <a:pt x="250151" y="129730"/>
                  </a:lnTo>
                  <a:lnTo>
                    <a:pt x="253822" y="129895"/>
                  </a:lnTo>
                  <a:lnTo>
                    <a:pt x="253822" y="126174"/>
                  </a:lnTo>
                  <a:lnTo>
                    <a:pt x="252374" y="125323"/>
                  </a:lnTo>
                  <a:lnTo>
                    <a:pt x="249504" y="125006"/>
                  </a:lnTo>
                  <a:lnTo>
                    <a:pt x="246189" y="126339"/>
                  </a:lnTo>
                  <a:lnTo>
                    <a:pt x="245643" y="127025"/>
                  </a:lnTo>
                  <a:lnTo>
                    <a:pt x="244767" y="127939"/>
                  </a:lnTo>
                  <a:lnTo>
                    <a:pt x="243840" y="129552"/>
                  </a:lnTo>
                  <a:lnTo>
                    <a:pt x="243751" y="130454"/>
                  </a:lnTo>
                  <a:lnTo>
                    <a:pt x="245351" y="135255"/>
                  </a:lnTo>
                  <a:lnTo>
                    <a:pt x="251663" y="137566"/>
                  </a:lnTo>
                  <a:lnTo>
                    <a:pt x="255612" y="135140"/>
                  </a:lnTo>
                  <a:lnTo>
                    <a:pt x="255917" y="134899"/>
                  </a:lnTo>
                  <a:lnTo>
                    <a:pt x="257797" y="132486"/>
                  </a:lnTo>
                  <a:close/>
                </a:path>
                <a:path w="1219835" h="1101090">
                  <a:moveTo>
                    <a:pt x="260718" y="109829"/>
                  </a:moveTo>
                  <a:lnTo>
                    <a:pt x="260146" y="104813"/>
                  </a:lnTo>
                  <a:lnTo>
                    <a:pt x="258699" y="103492"/>
                  </a:lnTo>
                  <a:lnTo>
                    <a:pt x="253492" y="103085"/>
                  </a:lnTo>
                  <a:lnTo>
                    <a:pt x="251091" y="103936"/>
                  </a:lnTo>
                  <a:lnTo>
                    <a:pt x="246011" y="105968"/>
                  </a:lnTo>
                  <a:lnTo>
                    <a:pt x="245529" y="107391"/>
                  </a:lnTo>
                  <a:lnTo>
                    <a:pt x="247218" y="110464"/>
                  </a:lnTo>
                  <a:lnTo>
                    <a:pt x="247726" y="111353"/>
                  </a:lnTo>
                  <a:lnTo>
                    <a:pt x="248323" y="111582"/>
                  </a:lnTo>
                  <a:lnTo>
                    <a:pt x="251218" y="112712"/>
                  </a:lnTo>
                  <a:lnTo>
                    <a:pt x="254190" y="113550"/>
                  </a:lnTo>
                  <a:lnTo>
                    <a:pt x="259676" y="111518"/>
                  </a:lnTo>
                  <a:lnTo>
                    <a:pt x="260718" y="109829"/>
                  </a:lnTo>
                  <a:close/>
                </a:path>
                <a:path w="1219835" h="1101090">
                  <a:moveTo>
                    <a:pt x="265760" y="1075270"/>
                  </a:moveTo>
                  <a:lnTo>
                    <a:pt x="265544" y="1073823"/>
                  </a:lnTo>
                  <a:lnTo>
                    <a:pt x="264871" y="1072896"/>
                  </a:lnTo>
                  <a:lnTo>
                    <a:pt x="264198" y="1072578"/>
                  </a:lnTo>
                  <a:lnTo>
                    <a:pt x="262737" y="1071918"/>
                  </a:lnTo>
                  <a:lnTo>
                    <a:pt x="261404" y="1072578"/>
                  </a:lnTo>
                  <a:lnTo>
                    <a:pt x="259765" y="1074280"/>
                  </a:lnTo>
                  <a:lnTo>
                    <a:pt x="259880" y="1075512"/>
                  </a:lnTo>
                  <a:lnTo>
                    <a:pt x="261734" y="1077175"/>
                  </a:lnTo>
                  <a:lnTo>
                    <a:pt x="263067" y="1077341"/>
                  </a:lnTo>
                  <a:lnTo>
                    <a:pt x="264972" y="1076566"/>
                  </a:lnTo>
                  <a:lnTo>
                    <a:pt x="265150" y="1076083"/>
                  </a:lnTo>
                  <a:lnTo>
                    <a:pt x="265760" y="1075270"/>
                  </a:lnTo>
                  <a:close/>
                </a:path>
                <a:path w="1219835" h="1101090">
                  <a:moveTo>
                    <a:pt x="286397" y="244805"/>
                  </a:moveTo>
                  <a:lnTo>
                    <a:pt x="286296" y="242989"/>
                  </a:lnTo>
                  <a:lnTo>
                    <a:pt x="284835" y="240944"/>
                  </a:lnTo>
                  <a:lnTo>
                    <a:pt x="283146" y="240753"/>
                  </a:lnTo>
                  <a:lnTo>
                    <a:pt x="281368" y="240411"/>
                  </a:lnTo>
                  <a:lnTo>
                    <a:pt x="272211" y="246621"/>
                  </a:lnTo>
                  <a:lnTo>
                    <a:pt x="272224" y="249466"/>
                  </a:lnTo>
                  <a:lnTo>
                    <a:pt x="275336" y="253593"/>
                  </a:lnTo>
                  <a:lnTo>
                    <a:pt x="277634" y="254266"/>
                  </a:lnTo>
                  <a:lnTo>
                    <a:pt x="280276" y="252996"/>
                  </a:lnTo>
                  <a:lnTo>
                    <a:pt x="281432" y="252450"/>
                  </a:lnTo>
                  <a:lnTo>
                    <a:pt x="283616" y="251129"/>
                  </a:lnTo>
                  <a:lnTo>
                    <a:pt x="280885" y="248437"/>
                  </a:lnTo>
                  <a:lnTo>
                    <a:pt x="280911" y="246557"/>
                  </a:lnTo>
                  <a:lnTo>
                    <a:pt x="280847" y="244767"/>
                  </a:lnTo>
                  <a:lnTo>
                    <a:pt x="280949" y="243027"/>
                  </a:lnTo>
                  <a:lnTo>
                    <a:pt x="286131" y="246557"/>
                  </a:lnTo>
                  <a:lnTo>
                    <a:pt x="286397" y="244805"/>
                  </a:lnTo>
                  <a:close/>
                </a:path>
                <a:path w="1219835" h="1101090">
                  <a:moveTo>
                    <a:pt x="294055" y="1041184"/>
                  </a:moveTo>
                  <a:lnTo>
                    <a:pt x="293217" y="1039964"/>
                  </a:lnTo>
                  <a:lnTo>
                    <a:pt x="292696" y="1040104"/>
                  </a:lnTo>
                  <a:lnTo>
                    <a:pt x="291807" y="1040104"/>
                  </a:lnTo>
                  <a:lnTo>
                    <a:pt x="291185" y="1041146"/>
                  </a:lnTo>
                  <a:lnTo>
                    <a:pt x="291223" y="1042035"/>
                  </a:lnTo>
                  <a:lnTo>
                    <a:pt x="291084" y="1042822"/>
                  </a:lnTo>
                  <a:lnTo>
                    <a:pt x="291706" y="1042733"/>
                  </a:lnTo>
                  <a:lnTo>
                    <a:pt x="292455" y="1042822"/>
                  </a:lnTo>
                  <a:lnTo>
                    <a:pt x="293585" y="1041984"/>
                  </a:lnTo>
                  <a:lnTo>
                    <a:pt x="294055" y="1041184"/>
                  </a:lnTo>
                  <a:close/>
                </a:path>
                <a:path w="1219835" h="1101090">
                  <a:moveTo>
                    <a:pt x="305447" y="1098029"/>
                  </a:moveTo>
                  <a:lnTo>
                    <a:pt x="303199" y="1098994"/>
                  </a:lnTo>
                  <a:lnTo>
                    <a:pt x="303123" y="1099362"/>
                  </a:lnTo>
                  <a:lnTo>
                    <a:pt x="303022" y="1099718"/>
                  </a:lnTo>
                  <a:lnTo>
                    <a:pt x="302907" y="1100353"/>
                  </a:lnTo>
                  <a:lnTo>
                    <a:pt x="303123" y="1100683"/>
                  </a:lnTo>
                  <a:lnTo>
                    <a:pt x="303377" y="1101039"/>
                  </a:lnTo>
                  <a:lnTo>
                    <a:pt x="304609" y="1100201"/>
                  </a:lnTo>
                  <a:lnTo>
                    <a:pt x="305168" y="1099172"/>
                  </a:lnTo>
                  <a:lnTo>
                    <a:pt x="305447" y="1098029"/>
                  </a:lnTo>
                  <a:close/>
                </a:path>
                <a:path w="1219835" h="1101090">
                  <a:moveTo>
                    <a:pt x="309130" y="281508"/>
                  </a:moveTo>
                  <a:lnTo>
                    <a:pt x="308952" y="280593"/>
                  </a:lnTo>
                  <a:lnTo>
                    <a:pt x="308775" y="279755"/>
                  </a:lnTo>
                  <a:lnTo>
                    <a:pt x="308584" y="278765"/>
                  </a:lnTo>
                  <a:lnTo>
                    <a:pt x="308381" y="278549"/>
                  </a:lnTo>
                  <a:lnTo>
                    <a:pt x="308381" y="280187"/>
                  </a:lnTo>
                  <a:lnTo>
                    <a:pt x="307479" y="280593"/>
                  </a:lnTo>
                  <a:lnTo>
                    <a:pt x="307200" y="280162"/>
                  </a:lnTo>
                  <a:lnTo>
                    <a:pt x="307797" y="279857"/>
                  </a:lnTo>
                  <a:lnTo>
                    <a:pt x="308152" y="279755"/>
                  </a:lnTo>
                  <a:lnTo>
                    <a:pt x="308292" y="280047"/>
                  </a:lnTo>
                  <a:lnTo>
                    <a:pt x="308381" y="280187"/>
                  </a:lnTo>
                  <a:lnTo>
                    <a:pt x="308381" y="278549"/>
                  </a:lnTo>
                  <a:lnTo>
                    <a:pt x="307162" y="277241"/>
                  </a:lnTo>
                  <a:lnTo>
                    <a:pt x="304266" y="276923"/>
                  </a:lnTo>
                  <a:lnTo>
                    <a:pt x="303314" y="278053"/>
                  </a:lnTo>
                  <a:lnTo>
                    <a:pt x="302323" y="279400"/>
                  </a:lnTo>
                  <a:lnTo>
                    <a:pt x="302196" y="279539"/>
                  </a:lnTo>
                  <a:lnTo>
                    <a:pt x="301663" y="280936"/>
                  </a:lnTo>
                  <a:lnTo>
                    <a:pt x="301383" y="282155"/>
                  </a:lnTo>
                  <a:lnTo>
                    <a:pt x="303403" y="284543"/>
                  </a:lnTo>
                  <a:lnTo>
                    <a:pt x="305371" y="284937"/>
                  </a:lnTo>
                  <a:lnTo>
                    <a:pt x="308178" y="283425"/>
                  </a:lnTo>
                  <a:lnTo>
                    <a:pt x="309130" y="281508"/>
                  </a:lnTo>
                  <a:close/>
                </a:path>
                <a:path w="1219835" h="1101090">
                  <a:moveTo>
                    <a:pt x="331863" y="406730"/>
                  </a:moveTo>
                  <a:lnTo>
                    <a:pt x="331520" y="405866"/>
                  </a:lnTo>
                  <a:lnTo>
                    <a:pt x="331025" y="404647"/>
                  </a:lnTo>
                  <a:lnTo>
                    <a:pt x="329590" y="404329"/>
                  </a:lnTo>
                  <a:lnTo>
                    <a:pt x="328815" y="405041"/>
                  </a:lnTo>
                  <a:lnTo>
                    <a:pt x="327990" y="405777"/>
                  </a:lnTo>
                  <a:lnTo>
                    <a:pt x="327875" y="407035"/>
                  </a:lnTo>
                  <a:lnTo>
                    <a:pt x="329234" y="409016"/>
                  </a:lnTo>
                  <a:lnTo>
                    <a:pt x="330555" y="409397"/>
                  </a:lnTo>
                  <a:lnTo>
                    <a:pt x="331762" y="408520"/>
                  </a:lnTo>
                  <a:lnTo>
                    <a:pt x="331711" y="407797"/>
                  </a:lnTo>
                  <a:lnTo>
                    <a:pt x="331863" y="406730"/>
                  </a:lnTo>
                  <a:close/>
                </a:path>
                <a:path w="1219835" h="1101090">
                  <a:moveTo>
                    <a:pt x="336740" y="1027417"/>
                  </a:moveTo>
                  <a:lnTo>
                    <a:pt x="336613" y="1024445"/>
                  </a:lnTo>
                  <a:lnTo>
                    <a:pt x="324434" y="1033767"/>
                  </a:lnTo>
                  <a:lnTo>
                    <a:pt x="316738" y="1039609"/>
                  </a:lnTo>
                  <a:lnTo>
                    <a:pt x="307416" y="1046568"/>
                  </a:lnTo>
                  <a:lnTo>
                    <a:pt x="298881" y="1052855"/>
                  </a:lnTo>
                  <a:lnTo>
                    <a:pt x="297535" y="1052093"/>
                  </a:lnTo>
                  <a:lnTo>
                    <a:pt x="296011" y="1051585"/>
                  </a:lnTo>
                  <a:lnTo>
                    <a:pt x="292277" y="1050937"/>
                  </a:lnTo>
                  <a:lnTo>
                    <a:pt x="290639" y="1050150"/>
                  </a:lnTo>
                  <a:lnTo>
                    <a:pt x="289267" y="1048702"/>
                  </a:lnTo>
                  <a:lnTo>
                    <a:pt x="288086" y="1049769"/>
                  </a:lnTo>
                  <a:lnTo>
                    <a:pt x="287159" y="1050937"/>
                  </a:lnTo>
                  <a:lnTo>
                    <a:pt x="287058" y="1065961"/>
                  </a:lnTo>
                  <a:lnTo>
                    <a:pt x="286080" y="1067358"/>
                  </a:lnTo>
                  <a:lnTo>
                    <a:pt x="286956" y="1065847"/>
                  </a:lnTo>
                  <a:lnTo>
                    <a:pt x="287058" y="1051001"/>
                  </a:lnTo>
                  <a:lnTo>
                    <a:pt x="285597" y="1051737"/>
                  </a:lnTo>
                  <a:lnTo>
                    <a:pt x="285597" y="1064780"/>
                  </a:lnTo>
                  <a:lnTo>
                    <a:pt x="285140" y="1064831"/>
                  </a:lnTo>
                  <a:lnTo>
                    <a:pt x="284873" y="1064882"/>
                  </a:lnTo>
                  <a:lnTo>
                    <a:pt x="284581" y="1064920"/>
                  </a:lnTo>
                  <a:lnTo>
                    <a:pt x="284378" y="1064958"/>
                  </a:lnTo>
                  <a:lnTo>
                    <a:pt x="284111" y="1064958"/>
                  </a:lnTo>
                  <a:lnTo>
                    <a:pt x="283946" y="1064958"/>
                  </a:lnTo>
                  <a:lnTo>
                    <a:pt x="283819" y="1064818"/>
                  </a:lnTo>
                  <a:lnTo>
                    <a:pt x="283629" y="1064679"/>
                  </a:lnTo>
                  <a:lnTo>
                    <a:pt x="283629" y="1063434"/>
                  </a:lnTo>
                  <a:lnTo>
                    <a:pt x="283984" y="1063396"/>
                  </a:lnTo>
                  <a:lnTo>
                    <a:pt x="284467" y="1063193"/>
                  </a:lnTo>
                  <a:lnTo>
                    <a:pt x="285013" y="1063612"/>
                  </a:lnTo>
                  <a:lnTo>
                    <a:pt x="285178" y="1064094"/>
                  </a:lnTo>
                  <a:lnTo>
                    <a:pt x="285597" y="1064780"/>
                  </a:lnTo>
                  <a:lnTo>
                    <a:pt x="285597" y="1051737"/>
                  </a:lnTo>
                  <a:lnTo>
                    <a:pt x="284721" y="1052182"/>
                  </a:lnTo>
                  <a:lnTo>
                    <a:pt x="283210" y="1052233"/>
                  </a:lnTo>
                  <a:lnTo>
                    <a:pt x="281825" y="1052550"/>
                  </a:lnTo>
                  <a:lnTo>
                    <a:pt x="281660" y="1052995"/>
                  </a:lnTo>
                  <a:lnTo>
                    <a:pt x="281660" y="1060348"/>
                  </a:lnTo>
                  <a:lnTo>
                    <a:pt x="281330" y="1060653"/>
                  </a:lnTo>
                  <a:lnTo>
                    <a:pt x="281178" y="1060907"/>
                  </a:lnTo>
                  <a:lnTo>
                    <a:pt x="280797" y="1060602"/>
                  </a:lnTo>
                  <a:lnTo>
                    <a:pt x="280644" y="1060500"/>
                  </a:lnTo>
                  <a:lnTo>
                    <a:pt x="280276" y="1060005"/>
                  </a:lnTo>
                  <a:lnTo>
                    <a:pt x="280022" y="1059472"/>
                  </a:lnTo>
                  <a:lnTo>
                    <a:pt x="280339" y="1059459"/>
                  </a:lnTo>
                  <a:lnTo>
                    <a:pt x="280657" y="1059408"/>
                  </a:lnTo>
                  <a:lnTo>
                    <a:pt x="281203" y="1059599"/>
                  </a:lnTo>
                  <a:lnTo>
                    <a:pt x="281533" y="1059878"/>
                  </a:lnTo>
                  <a:lnTo>
                    <a:pt x="281660" y="1060348"/>
                  </a:lnTo>
                  <a:lnTo>
                    <a:pt x="281660" y="1052995"/>
                  </a:lnTo>
                  <a:lnTo>
                    <a:pt x="281254" y="1054087"/>
                  </a:lnTo>
                  <a:lnTo>
                    <a:pt x="280695" y="1055433"/>
                  </a:lnTo>
                  <a:lnTo>
                    <a:pt x="280123" y="1057338"/>
                  </a:lnTo>
                  <a:lnTo>
                    <a:pt x="279895" y="1059319"/>
                  </a:lnTo>
                  <a:lnTo>
                    <a:pt x="278701" y="1059713"/>
                  </a:lnTo>
                  <a:lnTo>
                    <a:pt x="277456" y="1060005"/>
                  </a:lnTo>
                  <a:lnTo>
                    <a:pt x="275336" y="1060996"/>
                  </a:lnTo>
                  <a:lnTo>
                    <a:pt x="274497" y="1061732"/>
                  </a:lnTo>
                  <a:lnTo>
                    <a:pt x="272643" y="1062875"/>
                  </a:lnTo>
                  <a:lnTo>
                    <a:pt x="270243" y="1064260"/>
                  </a:lnTo>
                  <a:lnTo>
                    <a:pt x="272630" y="1065657"/>
                  </a:lnTo>
                  <a:lnTo>
                    <a:pt x="274472" y="1066825"/>
                  </a:lnTo>
                  <a:lnTo>
                    <a:pt x="277558" y="1068489"/>
                  </a:lnTo>
                  <a:lnTo>
                    <a:pt x="278472" y="1069441"/>
                  </a:lnTo>
                  <a:lnTo>
                    <a:pt x="279552" y="1070190"/>
                  </a:lnTo>
                  <a:lnTo>
                    <a:pt x="278968" y="1068489"/>
                  </a:lnTo>
                  <a:lnTo>
                    <a:pt x="280530" y="1068882"/>
                  </a:lnTo>
                  <a:lnTo>
                    <a:pt x="281647" y="1069086"/>
                  </a:lnTo>
                  <a:lnTo>
                    <a:pt x="284353" y="1070076"/>
                  </a:lnTo>
                  <a:lnTo>
                    <a:pt x="285635" y="1069492"/>
                  </a:lnTo>
                  <a:lnTo>
                    <a:pt x="286385" y="1068489"/>
                  </a:lnTo>
                  <a:lnTo>
                    <a:pt x="286715" y="1068044"/>
                  </a:lnTo>
                  <a:lnTo>
                    <a:pt x="286308" y="1067638"/>
                  </a:lnTo>
                  <a:lnTo>
                    <a:pt x="286092" y="1067371"/>
                  </a:lnTo>
                  <a:lnTo>
                    <a:pt x="287070" y="1067396"/>
                  </a:lnTo>
                  <a:lnTo>
                    <a:pt x="288175" y="1067714"/>
                  </a:lnTo>
                  <a:lnTo>
                    <a:pt x="288963" y="1067371"/>
                  </a:lnTo>
                  <a:lnTo>
                    <a:pt x="289928" y="1066952"/>
                  </a:lnTo>
                  <a:lnTo>
                    <a:pt x="290614" y="1065961"/>
                  </a:lnTo>
                  <a:lnTo>
                    <a:pt x="290741" y="1065847"/>
                  </a:lnTo>
                  <a:lnTo>
                    <a:pt x="291528" y="1065110"/>
                  </a:lnTo>
                  <a:lnTo>
                    <a:pt x="296862" y="1069365"/>
                  </a:lnTo>
                  <a:lnTo>
                    <a:pt x="297103" y="1069073"/>
                  </a:lnTo>
                  <a:lnTo>
                    <a:pt x="297294" y="1068793"/>
                  </a:lnTo>
                  <a:lnTo>
                    <a:pt x="297459" y="1068489"/>
                  </a:lnTo>
                  <a:lnTo>
                    <a:pt x="297395" y="1068044"/>
                  </a:lnTo>
                  <a:lnTo>
                    <a:pt x="297192" y="1067104"/>
                  </a:lnTo>
                  <a:lnTo>
                    <a:pt x="296405" y="1065606"/>
                  </a:lnTo>
                  <a:lnTo>
                    <a:pt x="295922" y="1065110"/>
                  </a:lnTo>
                  <a:lnTo>
                    <a:pt x="295516" y="1064679"/>
                  </a:lnTo>
                  <a:lnTo>
                    <a:pt x="294652" y="1063193"/>
                  </a:lnTo>
                  <a:lnTo>
                    <a:pt x="294386" y="1062736"/>
                  </a:lnTo>
                  <a:lnTo>
                    <a:pt x="294601" y="1061885"/>
                  </a:lnTo>
                  <a:lnTo>
                    <a:pt x="295668" y="1060907"/>
                  </a:lnTo>
                  <a:lnTo>
                    <a:pt x="296049" y="1060602"/>
                  </a:lnTo>
                  <a:lnTo>
                    <a:pt x="298475" y="1062850"/>
                  </a:lnTo>
                  <a:lnTo>
                    <a:pt x="301663" y="1062164"/>
                  </a:lnTo>
                  <a:lnTo>
                    <a:pt x="302526" y="1060831"/>
                  </a:lnTo>
                  <a:lnTo>
                    <a:pt x="302628" y="1060602"/>
                  </a:lnTo>
                  <a:lnTo>
                    <a:pt x="303136" y="1059408"/>
                  </a:lnTo>
                  <a:lnTo>
                    <a:pt x="303098" y="1057338"/>
                  </a:lnTo>
                  <a:lnTo>
                    <a:pt x="302742" y="1056728"/>
                  </a:lnTo>
                  <a:lnTo>
                    <a:pt x="309397" y="1052855"/>
                  </a:lnTo>
                  <a:lnTo>
                    <a:pt x="311378" y="1051699"/>
                  </a:lnTo>
                  <a:lnTo>
                    <a:pt x="314299" y="1051204"/>
                  </a:lnTo>
                  <a:lnTo>
                    <a:pt x="311518" y="1055217"/>
                  </a:lnTo>
                  <a:lnTo>
                    <a:pt x="303123" y="1063612"/>
                  </a:lnTo>
                  <a:lnTo>
                    <a:pt x="303123" y="1064437"/>
                  </a:lnTo>
                  <a:lnTo>
                    <a:pt x="316814" y="1053541"/>
                  </a:lnTo>
                  <a:lnTo>
                    <a:pt x="316877" y="1052487"/>
                  </a:lnTo>
                  <a:lnTo>
                    <a:pt x="315722" y="1051204"/>
                  </a:lnTo>
                  <a:lnTo>
                    <a:pt x="315214" y="1050645"/>
                  </a:lnTo>
                  <a:lnTo>
                    <a:pt x="314883" y="1047978"/>
                  </a:lnTo>
                  <a:lnTo>
                    <a:pt x="318566" y="1041184"/>
                  </a:lnTo>
                  <a:lnTo>
                    <a:pt x="322414" y="1041984"/>
                  </a:lnTo>
                  <a:lnTo>
                    <a:pt x="324891" y="1047089"/>
                  </a:lnTo>
                  <a:lnTo>
                    <a:pt x="329984" y="1043025"/>
                  </a:lnTo>
                  <a:lnTo>
                    <a:pt x="329679" y="1042733"/>
                  </a:lnTo>
                  <a:lnTo>
                    <a:pt x="329196" y="1042314"/>
                  </a:lnTo>
                  <a:lnTo>
                    <a:pt x="328866" y="1041184"/>
                  </a:lnTo>
                  <a:lnTo>
                    <a:pt x="328803" y="1040955"/>
                  </a:lnTo>
                  <a:lnTo>
                    <a:pt x="330746" y="1038631"/>
                  </a:lnTo>
                  <a:lnTo>
                    <a:pt x="328942" y="1035888"/>
                  </a:lnTo>
                  <a:lnTo>
                    <a:pt x="330911" y="1033767"/>
                  </a:lnTo>
                  <a:lnTo>
                    <a:pt x="331368" y="1033729"/>
                  </a:lnTo>
                  <a:lnTo>
                    <a:pt x="332232" y="1033348"/>
                  </a:lnTo>
                  <a:lnTo>
                    <a:pt x="332994" y="1033284"/>
                  </a:lnTo>
                  <a:lnTo>
                    <a:pt x="334873" y="1030160"/>
                  </a:lnTo>
                  <a:lnTo>
                    <a:pt x="336740" y="1027417"/>
                  </a:lnTo>
                  <a:close/>
                </a:path>
                <a:path w="1219835" h="1101090">
                  <a:moveTo>
                    <a:pt x="392417" y="1079563"/>
                  </a:moveTo>
                  <a:lnTo>
                    <a:pt x="392391" y="1079347"/>
                  </a:lnTo>
                  <a:lnTo>
                    <a:pt x="392226" y="1079550"/>
                  </a:lnTo>
                  <a:lnTo>
                    <a:pt x="392366" y="1079576"/>
                  </a:lnTo>
                  <a:close/>
                </a:path>
                <a:path w="1219835" h="1101090">
                  <a:moveTo>
                    <a:pt x="394538" y="1070254"/>
                  </a:moveTo>
                  <a:lnTo>
                    <a:pt x="394309" y="1069505"/>
                  </a:lnTo>
                  <a:lnTo>
                    <a:pt x="394220" y="1069340"/>
                  </a:lnTo>
                  <a:lnTo>
                    <a:pt x="393979" y="1068832"/>
                  </a:lnTo>
                  <a:lnTo>
                    <a:pt x="393585" y="1068209"/>
                  </a:lnTo>
                  <a:lnTo>
                    <a:pt x="393369" y="1068590"/>
                  </a:lnTo>
                  <a:lnTo>
                    <a:pt x="393153" y="1069022"/>
                  </a:lnTo>
                  <a:lnTo>
                    <a:pt x="392925" y="1069340"/>
                  </a:lnTo>
                  <a:lnTo>
                    <a:pt x="392391" y="1069009"/>
                  </a:lnTo>
                  <a:lnTo>
                    <a:pt x="392010" y="1068882"/>
                  </a:lnTo>
                  <a:lnTo>
                    <a:pt x="391452" y="1068235"/>
                  </a:lnTo>
                  <a:lnTo>
                    <a:pt x="390550" y="1067168"/>
                  </a:lnTo>
                  <a:lnTo>
                    <a:pt x="389674" y="1066152"/>
                  </a:lnTo>
                  <a:lnTo>
                    <a:pt x="388594" y="1065491"/>
                  </a:lnTo>
                  <a:lnTo>
                    <a:pt x="386918" y="1066368"/>
                  </a:lnTo>
                  <a:lnTo>
                    <a:pt x="387934" y="1066749"/>
                  </a:lnTo>
                  <a:lnTo>
                    <a:pt x="388200" y="1066977"/>
                  </a:lnTo>
                  <a:lnTo>
                    <a:pt x="387946" y="1067028"/>
                  </a:lnTo>
                  <a:lnTo>
                    <a:pt x="387604" y="1067168"/>
                  </a:lnTo>
                  <a:lnTo>
                    <a:pt x="387134" y="1066863"/>
                  </a:lnTo>
                  <a:lnTo>
                    <a:pt x="386715" y="1066495"/>
                  </a:lnTo>
                  <a:lnTo>
                    <a:pt x="386422" y="1066673"/>
                  </a:lnTo>
                  <a:lnTo>
                    <a:pt x="386537" y="1067168"/>
                  </a:lnTo>
                  <a:lnTo>
                    <a:pt x="386651" y="1067879"/>
                  </a:lnTo>
                  <a:lnTo>
                    <a:pt x="386473" y="1068057"/>
                  </a:lnTo>
                  <a:lnTo>
                    <a:pt x="386372" y="1068235"/>
                  </a:lnTo>
                  <a:lnTo>
                    <a:pt x="386194" y="1068057"/>
                  </a:lnTo>
                  <a:lnTo>
                    <a:pt x="386054" y="1067981"/>
                  </a:lnTo>
                  <a:lnTo>
                    <a:pt x="386054" y="1071270"/>
                  </a:lnTo>
                  <a:lnTo>
                    <a:pt x="385813" y="1071499"/>
                  </a:lnTo>
                  <a:lnTo>
                    <a:pt x="385330" y="1071841"/>
                  </a:lnTo>
                  <a:lnTo>
                    <a:pt x="384860" y="1070952"/>
                  </a:lnTo>
                  <a:lnTo>
                    <a:pt x="385457" y="1070851"/>
                  </a:lnTo>
                  <a:lnTo>
                    <a:pt x="385851" y="1070902"/>
                  </a:lnTo>
                  <a:lnTo>
                    <a:pt x="386054" y="1071270"/>
                  </a:lnTo>
                  <a:lnTo>
                    <a:pt x="386054" y="1067981"/>
                  </a:lnTo>
                  <a:lnTo>
                    <a:pt x="385902" y="1067879"/>
                  </a:lnTo>
                  <a:lnTo>
                    <a:pt x="386016" y="1067168"/>
                  </a:lnTo>
                  <a:lnTo>
                    <a:pt x="386118" y="1066863"/>
                  </a:lnTo>
                  <a:lnTo>
                    <a:pt x="385381" y="1067422"/>
                  </a:lnTo>
                  <a:lnTo>
                    <a:pt x="383565" y="1068882"/>
                  </a:lnTo>
                  <a:lnTo>
                    <a:pt x="383565" y="1076871"/>
                  </a:lnTo>
                  <a:lnTo>
                    <a:pt x="383146" y="1077175"/>
                  </a:lnTo>
                  <a:lnTo>
                    <a:pt x="383209" y="1076655"/>
                  </a:lnTo>
                  <a:lnTo>
                    <a:pt x="383565" y="1076871"/>
                  </a:lnTo>
                  <a:lnTo>
                    <a:pt x="383565" y="1068882"/>
                  </a:lnTo>
                  <a:lnTo>
                    <a:pt x="382917" y="1069390"/>
                  </a:lnTo>
                  <a:lnTo>
                    <a:pt x="380936" y="1071270"/>
                  </a:lnTo>
                  <a:lnTo>
                    <a:pt x="380060" y="1072210"/>
                  </a:lnTo>
                  <a:lnTo>
                    <a:pt x="378472" y="1074635"/>
                  </a:lnTo>
                  <a:lnTo>
                    <a:pt x="378498" y="1076058"/>
                  </a:lnTo>
                  <a:lnTo>
                    <a:pt x="379437" y="1077328"/>
                  </a:lnTo>
                  <a:lnTo>
                    <a:pt x="379564" y="1077226"/>
                  </a:lnTo>
                  <a:lnTo>
                    <a:pt x="380428" y="1077671"/>
                  </a:lnTo>
                  <a:lnTo>
                    <a:pt x="380949" y="1077899"/>
                  </a:lnTo>
                  <a:lnTo>
                    <a:pt x="384911" y="1080274"/>
                  </a:lnTo>
                  <a:lnTo>
                    <a:pt x="386118" y="1079868"/>
                  </a:lnTo>
                  <a:lnTo>
                    <a:pt x="387680" y="1077226"/>
                  </a:lnTo>
                  <a:lnTo>
                    <a:pt x="388010" y="1076655"/>
                  </a:lnTo>
                  <a:lnTo>
                    <a:pt x="389191" y="1074635"/>
                  </a:lnTo>
                  <a:lnTo>
                    <a:pt x="390093" y="1072807"/>
                  </a:lnTo>
                  <a:lnTo>
                    <a:pt x="392620" y="1071841"/>
                  </a:lnTo>
                  <a:lnTo>
                    <a:pt x="392760" y="1071791"/>
                  </a:lnTo>
                  <a:lnTo>
                    <a:pt x="393738" y="1071079"/>
                  </a:lnTo>
                  <a:lnTo>
                    <a:pt x="393954" y="1070851"/>
                  </a:lnTo>
                  <a:lnTo>
                    <a:pt x="394538" y="1070254"/>
                  </a:lnTo>
                  <a:close/>
                </a:path>
                <a:path w="1219835" h="1101090">
                  <a:moveTo>
                    <a:pt x="397040" y="1075448"/>
                  </a:moveTo>
                  <a:lnTo>
                    <a:pt x="396608" y="1075093"/>
                  </a:lnTo>
                  <a:lnTo>
                    <a:pt x="396189" y="1074712"/>
                  </a:lnTo>
                  <a:lnTo>
                    <a:pt x="395846" y="1074305"/>
                  </a:lnTo>
                  <a:lnTo>
                    <a:pt x="395376" y="1074661"/>
                  </a:lnTo>
                  <a:lnTo>
                    <a:pt x="394970" y="1075042"/>
                  </a:lnTo>
                  <a:lnTo>
                    <a:pt x="394614" y="1075461"/>
                  </a:lnTo>
                  <a:lnTo>
                    <a:pt x="394741" y="1075436"/>
                  </a:lnTo>
                  <a:lnTo>
                    <a:pt x="395490" y="1075334"/>
                  </a:lnTo>
                  <a:lnTo>
                    <a:pt x="396265" y="1075436"/>
                  </a:lnTo>
                  <a:lnTo>
                    <a:pt x="397040" y="1075448"/>
                  </a:lnTo>
                  <a:close/>
                </a:path>
                <a:path w="1219835" h="1101090">
                  <a:moveTo>
                    <a:pt x="397103" y="1075448"/>
                  </a:moveTo>
                  <a:lnTo>
                    <a:pt x="396151" y="1076439"/>
                  </a:lnTo>
                  <a:lnTo>
                    <a:pt x="397090" y="1075486"/>
                  </a:lnTo>
                  <a:close/>
                </a:path>
                <a:path w="1219835" h="1101090">
                  <a:moveTo>
                    <a:pt x="400024" y="600443"/>
                  </a:moveTo>
                  <a:lnTo>
                    <a:pt x="399757" y="600011"/>
                  </a:lnTo>
                  <a:lnTo>
                    <a:pt x="399249" y="600011"/>
                  </a:lnTo>
                  <a:lnTo>
                    <a:pt x="399503" y="600151"/>
                  </a:lnTo>
                  <a:lnTo>
                    <a:pt x="400024" y="600443"/>
                  </a:lnTo>
                  <a:close/>
                </a:path>
                <a:path w="1219835" h="1101090">
                  <a:moveTo>
                    <a:pt x="415010" y="933551"/>
                  </a:moveTo>
                  <a:lnTo>
                    <a:pt x="414604" y="931100"/>
                  </a:lnTo>
                  <a:lnTo>
                    <a:pt x="413334" y="929843"/>
                  </a:lnTo>
                  <a:lnTo>
                    <a:pt x="409917" y="929360"/>
                  </a:lnTo>
                  <a:lnTo>
                    <a:pt x="408051" y="930592"/>
                  </a:lnTo>
                  <a:lnTo>
                    <a:pt x="407174" y="933996"/>
                  </a:lnTo>
                  <a:lnTo>
                    <a:pt x="407352" y="935431"/>
                  </a:lnTo>
                  <a:lnTo>
                    <a:pt x="408000" y="936879"/>
                  </a:lnTo>
                  <a:lnTo>
                    <a:pt x="410248" y="937120"/>
                  </a:lnTo>
                  <a:lnTo>
                    <a:pt x="412496" y="936574"/>
                  </a:lnTo>
                  <a:lnTo>
                    <a:pt x="414807" y="935024"/>
                  </a:lnTo>
                  <a:lnTo>
                    <a:pt x="414985" y="934326"/>
                  </a:lnTo>
                  <a:lnTo>
                    <a:pt x="415010" y="933551"/>
                  </a:lnTo>
                  <a:close/>
                </a:path>
                <a:path w="1219835" h="1101090">
                  <a:moveTo>
                    <a:pt x="437032" y="555218"/>
                  </a:moveTo>
                  <a:lnTo>
                    <a:pt x="435711" y="556577"/>
                  </a:lnTo>
                  <a:lnTo>
                    <a:pt x="435140" y="556971"/>
                  </a:lnTo>
                  <a:lnTo>
                    <a:pt x="434873" y="557517"/>
                  </a:lnTo>
                  <a:lnTo>
                    <a:pt x="434695" y="557847"/>
                  </a:lnTo>
                  <a:lnTo>
                    <a:pt x="434987" y="558419"/>
                  </a:lnTo>
                  <a:lnTo>
                    <a:pt x="435076" y="558876"/>
                  </a:lnTo>
                  <a:lnTo>
                    <a:pt x="435508" y="558647"/>
                  </a:lnTo>
                  <a:lnTo>
                    <a:pt x="436105" y="558533"/>
                  </a:lnTo>
                  <a:lnTo>
                    <a:pt x="436333" y="558177"/>
                  </a:lnTo>
                  <a:lnTo>
                    <a:pt x="436626" y="557682"/>
                  </a:lnTo>
                  <a:lnTo>
                    <a:pt x="436638" y="557009"/>
                  </a:lnTo>
                  <a:lnTo>
                    <a:pt x="437032" y="555218"/>
                  </a:lnTo>
                  <a:close/>
                </a:path>
                <a:path w="1219835" h="1101090">
                  <a:moveTo>
                    <a:pt x="440702" y="894956"/>
                  </a:moveTo>
                  <a:lnTo>
                    <a:pt x="440207" y="892429"/>
                  </a:lnTo>
                  <a:lnTo>
                    <a:pt x="439191" y="891616"/>
                  </a:lnTo>
                  <a:lnTo>
                    <a:pt x="434848" y="891184"/>
                  </a:lnTo>
                  <a:lnTo>
                    <a:pt x="432155" y="891425"/>
                  </a:lnTo>
                  <a:lnTo>
                    <a:pt x="429552" y="892835"/>
                  </a:lnTo>
                  <a:lnTo>
                    <a:pt x="426834" y="898029"/>
                  </a:lnTo>
                  <a:lnTo>
                    <a:pt x="428332" y="898017"/>
                  </a:lnTo>
                  <a:lnTo>
                    <a:pt x="429310" y="897788"/>
                  </a:lnTo>
                  <a:lnTo>
                    <a:pt x="433006" y="898842"/>
                  </a:lnTo>
                  <a:lnTo>
                    <a:pt x="435533" y="897470"/>
                  </a:lnTo>
                  <a:lnTo>
                    <a:pt x="438162" y="896912"/>
                  </a:lnTo>
                  <a:lnTo>
                    <a:pt x="439813" y="896569"/>
                  </a:lnTo>
                  <a:lnTo>
                    <a:pt x="440702" y="894956"/>
                  </a:lnTo>
                  <a:close/>
                </a:path>
                <a:path w="1219835" h="1101090">
                  <a:moveTo>
                    <a:pt x="456057" y="566115"/>
                  </a:moveTo>
                  <a:lnTo>
                    <a:pt x="455231" y="564108"/>
                  </a:lnTo>
                  <a:lnTo>
                    <a:pt x="452932" y="563626"/>
                  </a:lnTo>
                  <a:lnTo>
                    <a:pt x="451497" y="564362"/>
                  </a:lnTo>
                  <a:lnTo>
                    <a:pt x="450646" y="564781"/>
                  </a:lnTo>
                  <a:lnTo>
                    <a:pt x="450342" y="566293"/>
                  </a:lnTo>
                  <a:lnTo>
                    <a:pt x="451726" y="568553"/>
                  </a:lnTo>
                  <a:lnTo>
                    <a:pt x="453707" y="568820"/>
                  </a:lnTo>
                  <a:lnTo>
                    <a:pt x="455587" y="567601"/>
                  </a:lnTo>
                  <a:lnTo>
                    <a:pt x="455650" y="567055"/>
                  </a:lnTo>
                  <a:lnTo>
                    <a:pt x="456057" y="566115"/>
                  </a:lnTo>
                  <a:close/>
                </a:path>
                <a:path w="1219835" h="1101090">
                  <a:moveTo>
                    <a:pt x="461543" y="552157"/>
                  </a:moveTo>
                  <a:lnTo>
                    <a:pt x="460921" y="551611"/>
                  </a:lnTo>
                  <a:lnTo>
                    <a:pt x="460197" y="550964"/>
                  </a:lnTo>
                  <a:lnTo>
                    <a:pt x="459206" y="550633"/>
                  </a:lnTo>
                  <a:lnTo>
                    <a:pt x="457974" y="549973"/>
                  </a:lnTo>
                  <a:lnTo>
                    <a:pt x="457542" y="551167"/>
                  </a:lnTo>
                  <a:lnTo>
                    <a:pt x="457009" y="551954"/>
                  </a:lnTo>
                  <a:lnTo>
                    <a:pt x="457009" y="553885"/>
                  </a:lnTo>
                  <a:lnTo>
                    <a:pt x="458787" y="554443"/>
                  </a:lnTo>
                  <a:lnTo>
                    <a:pt x="460984" y="553427"/>
                  </a:lnTo>
                  <a:lnTo>
                    <a:pt x="461543" y="552157"/>
                  </a:lnTo>
                  <a:close/>
                </a:path>
                <a:path w="1219835" h="1101090">
                  <a:moveTo>
                    <a:pt x="469442" y="1003427"/>
                  </a:moveTo>
                  <a:close/>
                </a:path>
                <a:path w="1219835" h="1101090">
                  <a:moveTo>
                    <a:pt x="469709" y="1002423"/>
                  </a:moveTo>
                  <a:lnTo>
                    <a:pt x="469607" y="1002131"/>
                  </a:lnTo>
                  <a:lnTo>
                    <a:pt x="469506" y="1002296"/>
                  </a:lnTo>
                  <a:lnTo>
                    <a:pt x="469417" y="1002474"/>
                  </a:lnTo>
                  <a:lnTo>
                    <a:pt x="469328" y="1002626"/>
                  </a:lnTo>
                  <a:lnTo>
                    <a:pt x="469455" y="1002563"/>
                  </a:lnTo>
                  <a:lnTo>
                    <a:pt x="469582" y="1002499"/>
                  </a:lnTo>
                  <a:lnTo>
                    <a:pt x="469709" y="1002423"/>
                  </a:lnTo>
                  <a:close/>
                </a:path>
                <a:path w="1219835" h="1101090">
                  <a:moveTo>
                    <a:pt x="469823" y="1002385"/>
                  </a:moveTo>
                  <a:lnTo>
                    <a:pt x="469430" y="1003427"/>
                  </a:lnTo>
                  <a:lnTo>
                    <a:pt x="469773" y="1002449"/>
                  </a:lnTo>
                  <a:close/>
                </a:path>
                <a:path w="1219835" h="1101090">
                  <a:moveTo>
                    <a:pt x="483476" y="1006513"/>
                  </a:moveTo>
                  <a:lnTo>
                    <a:pt x="477723" y="1010437"/>
                  </a:lnTo>
                  <a:lnTo>
                    <a:pt x="478015" y="1005979"/>
                  </a:lnTo>
                  <a:lnTo>
                    <a:pt x="478104" y="1003782"/>
                  </a:lnTo>
                  <a:lnTo>
                    <a:pt x="478167" y="1002106"/>
                  </a:lnTo>
                  <a:lnTo>
                    <a:pt x="477939" y="1000391"/>
                  </a:lnTo>
                  <a:lnTo>
                    <a:pt x="478015" y="998715"/>
                  </a:lnTo>
                  <a:lnTo>
                    <a:pt x="476821" y="998601"/>
                  </a:lnTo>
                  <a:lnTo>
                    <a:pt x="475640" y="998664"/>
                  </a:lnTo>
                  <a:lnTo>
                    <a:pt x="474484" y="998931"/>
                  </a:lnTo>
                  <a:lnTo>
                    <a:pt x="473913" y="999490"/>
                  </a:lnTo>
                  <a:lnTo>
                    <a:pt x="473595" y="999718"/>
                  </a:lnTo>
                  <a:lnTo>
                    <a:pt x="474256" y="1000252"/>
                  </a:lnTo>
                  <a:lnTo>
                    <a:pt x="473875" y="1001191"/>
                  </a:lnTo>
                  <a:lnTo>
                    <a:pt x="473417" y="1001991"/>
                  </a:lnTo>
                  <a:lnTo>
                    <a:pt x="473138" y="1002271"/>
                  </a:lnTo>
                  <a:lnTo>
                    <a:pt x="472782" y="1002728"/>
                  </a:lnTo>
                  <a:lnTo>
                    <a:pt x="473024" y="1003122"/>
                  </a:lnTo>
                  <a:lnTo>
                    <a:pt x="473214" y="1003693"/>
                  </a:lnTo>
                  <a:lnTo>
                    <a:pt x="474256" y="1004519"/>
                  </a:lnTo>
                  <a:lnTo>
                    <a:pt x="474941" y="1005027"/>
                  </a:lnTo>
                  <a:lnTo>
                    <a:pt x="474243" y="1006297"/>
                  </a:lnTo>
                  <a:lnTo>
                    <a:pt x="473506" y="1006741"/>
                  </a:lnTo>
                  <a:lnTo>
                    <a:pt x="471576" y="1006525"/>
                  </a:lnTo>
                  <a:lnTo>
                    <a:pt x="470865" y="1006563"/>
                  </a:lnTo>
                  <a:lnTo>
                    <a:pt x="472630" y="1010361"/>
                  </a:lnTo>
                  <a:lnTo>
                    <a:pt x="472300" y="1011720"/>
                  </a:lnTo>
                  <a:lnTo>
                    <a:pt x="473392" y="1012304"/>
                  </a:lnTo>
                  <a:lnTo>
                    <a:pt x="474687" y="1012494"/>
                  </a:lnTo>
                  <a:lnTo>
                    <a:pt x="476808" y="1012164"/>
                  </a:lnTo>
                  <a:lnTo>
                    <a:pt x="477875" y="1011897"/>
                  </a:lnTo>
                  <a:lnTo>
                    <a:pt x="477799" y="1011720"/>
                  </a:lnTo>
                  <a:lnTo>
                    <a:pt x="477761" y="1011491"/>
                  </a:lnTo>
                  <a:lnTo>
                    <a:pt x="477964" y="1011364"/>
                  </a:lnTo>
                  <a:lnTo>
                    <a:pt x="478167" y="1011415"/>
                  </a:lnTo>
                  <a:lnTo>
                    <a:pt x="478320" y="1011428"/>
                  </a:lnTo>
                  <a:lnTo>
                    <a:pt x="478294" y="1011783"/>
                  </a:lnTo>
                  <a:lnTo>
                    <a:pt x="480047" y="1011250"/>
                  </a:lnTo>
                  <a:lnTo>
                    <a:pt x="481190" y="1010945"/>
                  </a:lnTo>
                  <a:lnTo>
                    <a:pt x="481901" y="1009535"/>
                  </a:lnTo>
                  <a:lnTo>
                    <a:pt x="482841" y="1008087"/>
                  </a:lnTo>
                  <a:lnTo>
                    <a:pt x="483476" y="1006513"/>
                  </a:lnTo>
                  <a:close/>
                </a:path>
                <a:path w="1219835" h="1101090">
                  <a:moveTo>
                    <a:pt x="508431" y="4457"/>
                  </a:moveTo>
                  <a:lnTo>
                    <a:pt x="507657" y="3086"/>
                  </a:lnTo>
                  <a:lnTo>
                    <a:pt x="506641" y="2679"/>
                  </a:lnTo>
                  <a:lnTo>
                    <a:pt x="505104" y="3225"/>
                  </a:lnTo>
                  <a:lnTo>
                    <a:pt x="504761" y="3784"/>
                  </a:lnTo>
                  <a:lnTo>
                    <a:pt x="504494" y="4432"/>
                  </a:lnTo>
                  <a:lnTo>
                    <a:pt x="504761" y="5029"/>
                  </a:lnTo>
                  <a:lnTo>
                    <a:pt x="504990" y="5105"/>
                  </a:lnTo>
                  <a:lnTo>
                    <a:pt x="505917" y="5435"/>
                  </a:lnTo>
                  <a:lnTo>
                    <a:pt x="506882" y="5626"/>
                  </a:lnTo>
                  <a:lnTo>
                    <a:pt x="508063" y="5918"/>
                  </a:lnTo>
                  <a:lnTo>
                    <a:pt x="508165" y="5067"/>
                  </a:lnTo>
                  <a:lnTo>
                    <a:pt x="508431" y="4457"/>
                  </a:lnTo>
                  <a:close/>
                </a:path>
                <a:path w="1219835" h="1101090">
                  <a:moveTo>
                    <a:pt x="511530" y="538772"/>
                  </a:moveTo>
                  <a:lnTo>
                    <a:pt x="510286" y="538632"/>
                  </a:lnTo>
                  <a:lnTo>
                    <a:pt x="509473" y="538353"/>
                  </a:lnTo>
                  <a:lnTo>
                    <a:pt x="508787" y="538543"/>
                  </a:lnTo>
                  <a:lnTo>
                    <a:pt x="507860" y="538810"/>
                  </a:lnTo>
                  <a:lnTo>
                    <a:pt x="507593" y="540016"/>
                  </a:lnTo>
                  <a:lnTo>
                    <a:pt x="508177" y="540651"/>
                  </a:lnTo>
                  <a:lnTo>
                    <a:pt x="508863" y="541426"/>
                  </a:lnTo>
                  <a:lnTo>
                    <a:pt x="509765" y="541464"/>
                  </a:lnTo>
                  <a:lnTo>
                    <a:pt x="510489" y="540880"/>
                  </a:lnTo>
                  <a:lnTo>
                    <a:pt x="510921" y="540524"/>
                  </a:lnTo>
                  <a:lnTo>
                    <a:pt x="511048" y="539788"/>
                  </a:lnTo>
                  <a:lnTo>
                    <a:pt x="511530" y="538772"/>
                  </a:lnTo>
                  <a:close/>
                </a:path>
                <a:path w="1219835" h="1101090">
                  <a:moveTo>
                    <a:pt x="514299" y="34226"/>
                  </a:moveTo>
                  <a:lnTo>
                    <a:pt x="513461" y="32994"/>
                  </a:lnTo>
                  <a:lnTo>
                    <a:pt x="512610" y="32207"/>
                  </a:lnTo>
                  <a:lnTo>
                    <a:pt x="510400" y="31280"/>
                  </a:lnTo>
                  <a:lnTo>
                    <a:pt x="509231" y="32004"/>
                  </a:lnTo>
                  <a:lnTo>
                    <a:pt x="508215" y="33477"/>
                  </a:lnTo>
                  <a:lnTo>
                    <a:pt x="508190" y="34213"/>
                  </a:lnTo>
                  <a:lnTo>
                    <a:pt x="508393" y="34607"/>
                  </a:lnTo>
                  <a:lnTo>
                    <a:pt x="509257" y="36347"/>
                  </a:lnTo>
                  <a:lnTo>
                    <a:pt x="511962" y="36893"/>
                  </a:lnTo>
                  <a:lnTo>
                    <a:pt x="513854" y="35521"/>
                  </a:lnTo>
                  <a:lnTo>
                    <a:pt x="513905" y="35102"/>
                  </a:lnTo>
                  <a:lnTo>
                    <a:pt x="514299" y="34226"/>
                  </a:lnTo>
                  <a:close/>
                </a:path>
                <a:path w="1219835" h="1101090">
                  <a:moveTo>
                    <a:pt x="566064" y="105295"/>
                  </a:moveTo>
                  <a:lnTo>
                    <a:pt x="565708" y="105079"/>
                  </a:lnTo>
                  <a:lnTo>
                    <a:pt x="565353" y="104940"/>
                  </a:lnTo>
                  <a:lnTo>
                    <a:pt x="564984" y="104838"/>
                  </a:lnTo>
                  <a:lnTo>
                    <a:pt x="565264" y="105105"/>
                  </a:lnTo>
                  <a:lnTo>
                    <a:pt x="565658" y="105232"/>
                  </a:lnTo>
                  <a:lnTo>
                    <a:pt x="566064" y="105295"/>
                  </a:lnTo>
                  <a:close/>
                </a:path>
                <a:path w="1219835" h="1101090">
                  <a:moveTo>
                    <a:pt x="584149" y="144106"/>
                  </a:moveTo>
                  <a:lnTo>
                    <a:pt x="583120" y="142811"/>
                  </a:lnTo>
                  <a:lnTo>
                    <a:pt x="581634" y="141871"/>
                  </a:lnTo>
                  <a:lnTo>
                    <a:pt x="580428" y="140716"/>
                  </a:lnTo>
                  <a:lnTo>
                    <a:pt x="579818" y="140119"/>
                  </a:lnTo>
                  <a:lnTo>
                    <a:pt x="579793" y="140271"/>
                  </a:lnTo>
                  <a:lnTo>
                    <a:pt x="579818" y="140843"/>
                  </a:lnTo>
                  <a:lnTo>
                    <a:pt x="579945" y="141389"/>
                  </a:lnTo>
                  <a:lnTo>
                    <a:pt x="580148" y="141897"/>
                  </a:lnTo>
                  <a:lnTo>
                    <a:pt x="581139" y="142430"/>
                  </a:lnTo>
                  <a:lnTo>
                    <a:pt x="581621" y="142722"/>
                  </a:lnTo>
                  <a:lnTo>
                    <a:pt x="582472" y="143217"/>
                  </a:lnTo>
                  <a:lnTo>
                    <a:pt x="583260" y="143840"/>
                  </a:lnTo>
                  <a:lnTo>
                    <a:pt x="584149" y="144106"/>
                  </a:lnTo>
                  <a:close/>
                </a:path>
                <a:path w="1219835" h="1101090">
                  <a:moveTo>
                    <a:pt x="596112" y="886002"/>
                  </a:moveTo>
                  <a:lnTo>
                    <a:pt x="595845" y="885431"/>
                  </a:lnTo>
                  <a:lnTo>
                    <a:pt x="595541" y="884897"/>
                  </a:lnTo>
                  <a:lnTo>
                    <a:pt x="595134" y="884428"/>
                  </a:lnTo>
                  <a:lnTo>
                    <a:pt x="594804" y="884796"/>
                  </a:lnTo>
                  <a:lnTo>
                    <a:pt x="594487" y="885215"/>
                  </a:lnTo>
                  <a:lnTo>
                    <a:pt x="594182" y="885723"/>
                  </a:lnTo>
                  <a:lnTo>
                    <a:pt x="595045" y="885825"/>
                  </a:lnTo>
                  <a:lnTo>
                    <a:pt x="595642" y="885977"/>
                  </a:lnTo>
                  <a:lnTo>
                    <a:pt x="596112" y="886002"/>
                  </a:lnTo>
                  <a:close/>
                </a:path>
                <a:path w="1219835" h="1101090">
                  <a:moveTo>
                    <a:pt x="609485" y="878103"/>
                  </a:moveTo>
                  <a:lnTo>
                    <a:pt x="598347" y="882294"/>
                  </a:lnTo>
                  <a:lnTo>
                    <a:pt x="598741" y="882688"/>
                  </a:lnTo>
                  <a:lnTo>
                    <a:pt x="599160" y="883069"/>
                  </a:lnTo>
                  <a:lnTo>
                    <a:pt x="600024" y="883627"/>
                  </a:lnTo>
                  <a:lnTo>
                    <a:pt x="600240" y="884072"/>
                  </a:lnTo>
                  <a:lnTo>
                    <a:pt x="600417" y="884580"/>
                  </a:lnTo>
                  <a:lnTo>
                    <a:pt x="600710" y="884440"/>
                  </a:lnTo>
                  <a:lnTo>
                    <a:pt x="603046" y="883196"/>
                  </a:lnTo>
                  <a:lnTo>
                    <a:pt x="605421" y="882116"/>
                  </a:lnTo>
                  <a:lnTo>
                    <a:pt x="607847" y="881138"/>
                  </a:lnTo>
                  <a:lnTo>
                    <a:pt x="608279" y="880097"/>
                  </a:lnTo>
                  <a:lnTo>
                    <a:pt x="609485" y="878103"/>
                  </a:lnTo>
                  <a:close/>
                </a:path>
                <a:path w="1219835" h="1101090">
                  <a:moveTo>
                    <a:pt x="627672" y="872769"/>
                  </a:moveTo>
                  <a:lnTo>
                    <a:pt x="625055" y="872032"/>
                  </a:lnTo>
                  <a:lnTo>
                    <a:pt x="623036" y="872147"/>
                  </a:lnTo>
                  <a:lnTo>
                    <a:pt x="621004" y="873340"/>
                  </a:lnTo>
                  <a:lnTo>
                    <a:pt x="619442" y="874255"/>
                  </a:lnTo>
                  <a:lnTo>
                    <a:pt x="617753" y="874991"/>
                  </a:lnTo>
                  <a:lnTo>
                    <a:pt x="609930" y="877938"/>
                  </a:lnTo>
                  <a:lnTo>
                    <a:pt x="609892" y="878751"/>
                  </a:lnTo>
                  <a:lnTo>
                    <a:pt x="609904" y="880351"/>
                  </a:lnTo>
                  <a:lnTo>
                    <a:pt x="612978" y="879233"/>
                  </a:lnTo>
                  <a:lnTo>
                    <a:pt x="616115" y="878293"/>
                  </a:lnTo>
                  <a:lnTo>
                    <a:pt x="619302" y="877481"/>
                  </a:lnTo>
                  <a:lnTo>
                    <a:pt x="619480" y="876579"/>
                  </a:lnTo>
                  <a:lnTo>
                    <a:pt x="619658" y="876147"/>
                  </a:lnTo>
                  <a:lnTo>
                    <a:pt x="620382" y="876223"/>
                  </a:lnTo>
                  <a:lnTo>
                    <a:pt x="620585" y="876592"/>
                  </a:lnTo>
                  <a:lnTo>
                    <a:pt x="620610" y="876935"/>
                  </a:lnTo>
                  <a:lnTo>
                    <a:pt x="620522" y="877189"/>
                  </a:lnTo>
                  <a:lnTo>
                    <a:pt x="623404" y="876515"/>
                  </a:lnTo>
                  <a:lnTo>
                    <a:pt x="624992" y="875487"/>
                  </a:lnTo>
                  <a:lnTo>
                    <a:pt x="627024" y="874331"/>
                  </a:lnTo>
                  <a:lnTo>
                    <a:pt x="627214" y="873556"/>
                  </a:lnTo>
                  <a:lnTo>
                    <a:pt x="627672" y="872769"/>
                  </a:lnTo>
                  <a:close/>
                </a:path>
                <a:path w="1219835" h="1101090">
                  <a:moveTo>
                    <a:pt x="733552" y="80619"/>
                  </a:moveTo>
                  <a:lnTo>
                    <a:pt x="733336" y="80505"/>
                  </a:lnTo>
                  <a:lnTo>
                    <a:pt x="733285" y="80657"/>
                  </a:lnTo>
                  <a:lnTo>
                    <a:pt x="733463" y="80683"/>
                  </a:lnTo>
                  <a:close/>
                </a:path>
                <a:path w="1219835" h="1101090">
                  <a:moveTo>
                    <a:pt x="735355" y="82892"/>
                  </a:moveTo>
                  <a:lnTo>
                    <a:pt x="735076" y="82511"/>
                  </a:lnTo>
                  <a:lnTo>
                    <a:pt x="734606" y="82943"/>
                  </a:lnTo>
                  <a:lnTo>
                    <a:pt x="734199" y="83350"/>
                  </a:lnTo>
                  <a:lnTo>
                    <a:pt x="733806" y="83705"/>
                  </a:lnTo>
                  <a:lnTo>
                    <a:pt x="733831" y="84048"/>
                  </a:lnTo>
                  <a:lnTo>
                    <a:pt x="733844" y="84378"/>
                  </a:lnTo>
                  <a:lnTo>
                    <a:pt x="733844" y="84734"/>
                  </a:lnTo>
                  <a:lnTo>
                    <a:pt x="734047" y="84709"/>
                  </a:lnTo>
                  <a:lnTo>
                    <a:pt x="734263" y="84721"/>
                  </a:lnTo>
                  <a:lnTo>
                    <a:pt x="734453" y="84772"/>
                  </a:lnTo>
                  <a:lnTo>
                    <a:pt x="734631" y="84810"/>
                  </a:lnTo>
                  <a:lnTo>
                    <a:pt x="734847" y="84886"/>
                  </a:lnTo>
                  <a:lnTo>
                    <a:pt x="735025" y="84988"/>
                  </a:lnTo>
                  <a:lnTo>
                    <a:pt x="735203" y="84378"/>
                  </a:lnTo>
                  <a:lnTo>
                    <a:pt x="735317" y="83705"/>
                  </a:lnTo>
                  <a:lnTo>
                    <a:pt x="735355" y="82892"/>
                  </a:lnTo>
                  <a:close/>
                </a:path>
                <a:path w="1219835" h="1101090">
                  <a:moveTo>
                    <a:pt x="764692" y="730935"/>
                  </a:moveTo>
                  <a:lnTo>
                    <a:pt x="764641" y="730237"/>
                  </a:lnTo>
                  <a:lnTo>
                    <a:pt x="764438" y="729234"/>
                  </a:lnTo>
                  <a:lnTo>
                    <a:pt x="761898" y="727506"/>
                  </a:lnTo>
                  <a:lnTo>
                    <a:pt x="761187" y="726998"/>
                  </a:lnTo>
                  <a:lnTo>
                    <a:pt x="759548" y="726135"/>
                  </a:lnTo>
                  <a:lnTo>
                    <a:pt x="754151" y="723823"/>
                  </a:lnTo>
                  <a:lnTo>
                    <a:pt x="753071" y="724268"/>
                  </a:lnTo>
                  <a:lnTo>
                    <a:pt x="753071" y="728853"/>
                  </a:lnTo>
                  <a:lnTo>
                    <a:pt x="751624" y="730935"/>
                  </a:lnTo>
                  <a:lnTo>
                    <a:pt x="750785" y="731393"/>
                  </a:lnTo>
                  <a:lnTo>
                    <a:pt x="750100" y="731951"/>
                  </a:lnTo>
                  <a:lnTo>
                    <a:pt x="749223" y="731227"/>
                  </a:lnTo>
                  <a:lnTo>
                    <a:pt x="750062" y="727506"/>
                  </a:lnTo>
                  <a:lnTo>
                    <a:pt x="752513" y="728116"/>
                  </a:lnTo>
                  <a:lnTo>
                    <a:pt x="753071" y="728853"/>
                  </a:lnTo>
                  <a:lnTo>
                    <a:pt x="753071" y="724268"/>
                  </a:lnTo>
                  <a:lnTo>
                    <a:pt x="749922" y="725538"/>
                  </a:lnTo>
                  <a:lnTo>
                    <a:pt x="746823" y="733056"/>
                  </a:lnTo>
                  <a:lnTo>
                    <a:pt x="746747" y="736574"/>
                  </a:lnTo>
                  <a:lnTo>
                    <a:pt x="752449" y="738974"/>
                  </a:lnTo>
                  <a:lnTo>
                    <a:pt x="753097" y="739317"/>
                  </a:lnTo>
                  <a:lnTo>
                    <a:pt x="755815" y="740181"/>
                  </a:lnTo>
                  <a:lnTo>
                    <a:pt x="757745" y="739914"/>
                  </a:lnTo>
                  <a:lnTo>
                    <a:pt x="759587" y="738873"/>
                  </a:lnTo>
                  <a:lnTo>
                    <a:pt x="761390" y="737831"/>
                  </a:lnTo>
                  <a:lnTo>
                    <a:pt x="762787" y="735901"/>
                  </a:lnTo>
                  <a:lnTo>
                    <a:pt x="764298" y="731951"/>
                  </a:lnTo>
                  <a:lnTo>
                    <a:pt x="764692" y="730935"/>
                  </a:lnTo>
                  <a:close/>
                </a:path>
                <a:path w="1219835" h="1101090">
                  <a:moveTo>
                    <a:pt x="825741" y="324954"/>
                  </a:moveTo>
                  <a:lnTo>
                    <a:pt x="823163" y="324027"/>
                  </a:lnTo>
                  <a:lnTo>
                    <a:pt x="821524" y="327329"/>
                  </a:lnTo>
                  <a:lnTo>
                    <a:pt x="823772" y="327304"/>
                  </a:lnTo>
                  <a:lnTo>
                    <a:pt x="825131" y="326720"/>
                  </a:lnTo>
                  <a:lnTo>
                    <a:pt x="825741" y="324954"/>
                  </a:lnTo>
                  <a:close/>
                </a:path>
                <a:path w="1219835" h="1101090">
                  <a:moveTo>
                    <a:pt x="833208" y="323189"/>
                  </a:moveTo>
                  <a:lnTo>
                    <a:pt x="832993" y="322656"/>
                  </a:lnTo>
                  <a:lnTo>
                    <a:pt x="832586" y="322351"/>
                  </a:lnTo>
                  <a:lnTo>
                    <a:pt x="832332" y="322364"/>
                  </a:lnTo>
                  <a:lnTo>
                    <a:pt x="830376" y="322440"/>
                  </a:lnTo>
                  <a:lnTo>
                    <a:pt x="829106" y="323367"/>
                  </a:lnTo>
                  <a:lnTo>
                    <a:pt x="828509" y="325742"/>
                  </a:lnTo>
                  <a:lnTo>
                    <a:pt x="830453" y="325564"/>
                  </a:lnTo>
                  <a:lnTo>
                    <a:pt x="831977" y="325399"/>
                  </a:lnTo>
                  <a:lnTo>
                    <a:pt x="833120" y="323634"/>
                  </a:lnTo>
                  <a:lnTo>
                    <a:pt x="833208" y="323189"/>
                  </a:lnTo>
                  <a:close/>
                </a:path>
                <a:path w="1219835" h="1101090">
                  <a:moveTo>
                    <a:pt x="838301" y="343204"/>
                  </a:moveTo>
                  <a:lnTo>
                    <a:pt x="835571" y="339217"/>
                  </a:lnTo>
                  <a:lnTo>
                    <a:pt x="835304" y="339356"/>
                  </a:lnTo>
                  <a:lnTo>
                    <a:pt x="835063" y="339521"/>
                  </a:lnTo>
                  <a:lnTo>
                    <a:pt x="834834" y="339699"/>
                  </a:lnTo>
                  <a:lnTo>
                    <a:pt x="835253" y="340537"/>
                  </a:lnTo>
                  <a:lnTo>
                    <a:pt x="835240" y="341464"/>
                  </a:lnTo>
                  <a:lnTo>
                    <a:pt x="833996" y="342112"/>
                  </a:lnTo>
                  <a:lnTo>
                    <a:pt x="833755" y="342176"/>
                  </a:lnTo>
                  <a:lnTo>
                    <a:pt x="833539" y="342163"/>
                  </a:lnTo>
                  <a:lnTo>
                    <a:pt x="833539" y="342442"/>
                  </a:lnTo>
                  <a:lnTo>
                    <a:pt x="833589" y="342747"/>
                  </a:lnTo>
                  <a:lnTo>
                    <a:pt x="833716" y="342988"/>
                  </a:lnTo>
                  <a:lnTo>
                    <a:pt x="833945" y="343471"/>
                  </a:lnTo>
                  <a:lnTo>
                    <a:pt x="834313" y="343916"/>
                  </a:lnTo>
                  <a:lnTo>
                    <a:pt x="834771" y="344271"/>
                  </a:lnTo>
                  <a:lnTo>
                    <a:pt x="835126" y="343941"/>
                  </a:lnTo>
                  <a:lnTo>
                    <a:pt x="835621" y="343763"/>
                  </a:lnTo>
                  <a:lnTo>
                    <a:pt x="836879" y="343954"/>
                  </a:lnTo>
                  <a:lnTo>
                    <a:pt x="837514" y="344093"/>
                  </a:lnTo>
                  <a:lnTo>
                    <a:pt x="838136" y="344271"/>
                  </a:lnTo>
                  <a:lnTo>
                    <a:pt x="838301" y="343204"/>
                  </a:lnTo>
                  <a:close/>
                </a:path>
                <a:path w="1219835" h="1101090">
                  <a:moveTo>
                    <a:pt x="844334" y="314210"/>
                  </a:moveTo>
                  <a:lnTo>
                    <a:pt x="842530" y="313778"/>
                  </a:lnTo>
                  <a:lnTo>
                    <a:pt x="841362" y="314972"/>
                  </a:lnTo>
                  <a:lnTo>
                    <a:pt x="840105" y="315849"/>
                  </a:lnTo>
                  <a:lnTo>
                    <a:pt x="839939" y="315963"/>
                  </a:lnTo>
                  <a:lnTo>
                    <a:pt x="840041" y="316890"/>
                  </a:lnTo>
                  <a:lnTo>
                    <a:pt x="840244" y="317093"/>
                  </a:lnTo>
                  <a:lnTo>
                    <a:pt x="842352" y="317512"/>
                  </a:lnTo>
                  <a:lnTo>
                    <a:pt x="843508" y="316661"/>
                  </a:lnTo>
                  <a:lnTo>
                    <a:pt x="844334" y="314210"/>
                  </a:lnTo>
                  <a:close/>
                </a:path>
                <a:path w="1219835" h="1101090">
                  <a:moveTo>
                    <a:pt x="883577" y="214503"/>
                  </a:moveTo>
                  <a:lnTo>
                    <a:pt x="883107" y="214541"/>
                  </a:lnTo>
                  <a:lnTo>
                    <a:pt x="882230" y="214655"/>
                  </a:lnTo>
                  <a:lnTo>
                    <a:pt x="879716" y="219227"/>
                  </a:lnTo>
                  <a:lnTo>
                    <a:pt x="878700" y="218706"/>
                  </a:lnTo>
                  <a:lnTo>
                    <a:pt x="877900" y="217970"/>
                  </a:lnTo>
                  <a:lnTo>
                    <a:pt x="876846" y="218376"/>
                  </a:lnTo>
                  <a:lnTo>
                    <a:pt x="876376" y="218401"/>
                  </a:lnTo>
                  <a:lnTo>
                    <a:pt x="875944" y="218249"/>
                  </a:lnTo>
                  <a:lnTo>
                    <a:pt x="875690" y="218897"/>
                  </a:lnTo>
                  <a:lnTo>
                    <a:pt x="875703" y="219595"/>
                  </a:lnTo>
                  <a:lnTo>
                    <a:pt x="876604" y="220700"/>
                  </a:lnTo>
                  <a:lnTo>
                    <a:pt x="877785" y="221005"/>
                  </a:lnTo>
                  <a:lnTo>
                    <a:pt x="878522" y="220865"/>
                  </a:lnTo>
                  <a:lnTo>
                    <a:pt x="881595" y="220294"/>
                  </a:lnTo>
                  <a:lnTo>
                    <a:pt x="882688" y="217957"/>
                  </a:lnTo>
                  <a:lnTo>
                    <a:pt x="883577" y="214503"/>
                  </a:lnTo>
                  <a:close/>
                </a:path>
                <a:path w="1219835" h="1101090">
                  <a:moveTo>
                    <a:pt x="928014" y="87960"/>
                  </a:moveTo>
                  <a:lnTo>
                    <a:pt x="926744" y="85471"/>
                  </a:lnTo>
                  <a:lnTo>
                    <a:pt x="924496" y="84251"/>
                  </a:lnTo>
                  <a:lnTo>
                    <a:pt x="922515" y="82791"/>
                  </a:lnTo>
                  <a:lnTo>
                    <a:pt x="921321" y="83108"/>
                  </a:lnTo>
                  <a:lnTo>
                    <a:pt x="919073" y="83807"/>
                  </a:lnTo>
                  <a:lnTo>
                    <a:pt x="919772" y="85128"/>
                  </a:lnTo>
                  <a:lnTo>
                    <a:pt x="922121" y="86931"/>
                  </a:lnTo>
                  <a:lnTo>
                    <a:pt x="922591" y="92024"/>
                  </a:lnTo>
                  <a:lnTo>
                    <a:pt x="924318" y="92024"/>
                  </a:lnTo>
                  <a:lnTo>
                    <a:pt x="925982" y="91808"/>
                  </a:lnTo>
                  <a:lnTo>
                    <a:pt x="927646" y="91465"/>
                  </a:lnTo>
                  <a:lnTo>
                    <a:pt x="927290" y="90944"/>
                  </a:lnTo>
                  <a:lnTo>
                    <a:pt x="927163" y="90170"/>
                  </a:lnTo>
                  <a:lnTo>
                    <a:pt x="927544" y="88836"/>
                  </a:lnTo>
                  <a:lnTo>
                    <a:pt x="927836" y="88353"/>
                  </a:lnTo>
                  <a:lnTo>
                    <a:pt x="928014" y="87960"/>
                  </a:lnTo>
                  <a:close/>
                </a:path>
                <a:path w="1219835" h="1101090">
                  <a:moveTo>
                    <a:pt x="946899" y="14439"/>
                  </a:moveTo>
                  <a:lnTo>
                    <a:pt x="946492" y="14732"/>
                  </a:lnTo>
                  <a:lnTo>
                    <a:pt x="946835" y="14960"/>
                  </a:lnTo>
                  <a:lnTo>
                    <a:pt x="946899" y="14439"/>
                  </a:lnTo>
                  <a:close/>
                </a:path>
                <a:path w="1219835" h="1101090">
                  <a:moveTo>
                    <a:pt x="950074" y="285483"/>
                  </a:moveTo>
                  <a:lnTo>
                    <a:pt x="949667" y="285178"/>
                  </a:lnTo>
                  <a:lnTo>
                    <a:pt x="949477" y="284670"/>
                  </a:lnTo>
                  <a:lnTo>
                    <a:pt x="949642" y="283743"/>
                  </a:lnTo>
                  <a:lnTo>
                    <a:pt x="949718" y="283438"/>
                  </a:lnTo>
                  <a:lnTo>
                    <a:pt x="949807" y="283146"/>
                  </a:lnTo>
                  <a:lnTo>
                    <a:pt x="949528" y="283413"/>
                  </a:lnTo>
                  <a:lnTo>
                    <a:pt x="949261" y="283667"/>
                  </a:lnTo>
                  <a:lnTo>
                    <a:pt x="948982" y="283946"/>
                  </a:lnTo>
                  <a:lnTo>
                    <a:pt x="948855" y="284391"/>
                  </a:lnTo>
                  <a:lnTo>
                    <a:pt x="948791" y="284619"/>
                  </a:lnTo>
                  <a:lnTo>
                    <a:pt x="948588" y="284619"/>
                  </a:lnTo>
                  <a:lnTo>
                    <a:pt x="948232" y="284645"/>
                  </a:lnTo>
                  <a:lnTo>
                    <a:pt x="948067" y="284784"/>
                  </a:lnTo>
                  <a:lnTo>
                    <a:pt x="947737" y="285102"/>
                  </a:lnTo>
                  <a:lnTo>
                    <a:pt x="948499" y="285076"/>
                  </a:lnTo>
                  <a:lnTo>
                    <a:pt x="949286" y="285267"/>
                  </a:lnTo>
                  <a:lnTo>
                    <a:pt x="950074" y="285483"/>
                  </a:lnTo>
                  <a:close/>
                </a:path>
                <a:path w="1219835" h="1101090">
                  <a:moveTo>
                    <a:pt x="950836" y="285775"/>
                  </a:moveTo>
                  <a:lnTo>
                    <a:pt x="950556" y="285610"/>
                  </a:lnTo>
                  <a:lnTo>
                    <a:pt x="950315" y="285546"/>
                  </a:lnTo>
                  <a:lnTo>
                    <a:pt x="950074" y="285483"/>
                  </a:lnTo>
                  <a:lnTo>
                    <a:pt x="950277" y="285635"/>
                  </a:lnTo>
                  <a:lnTo>
                    <a:pt x="950544" y="285724"/>
                  </a:lnTo>
                  <a:lnTo>
                    <a:pt x="950836" y="285775"/>
                  </a:lnTo>
                  <a:close/>
                </a:path>
                <a:path w="1219835" h="1101090">
                  <a:moveTo>
                    <a:pt x="952119" y="19773"/>
                  </a:moveTo>
                  <a:lnTo>
                    <a:pt x="951928" y="19062"/>
                  </a:lnTo>
                  <a:lnTo>
                    <a:pt x="951598" y="17741"/>
                  </a:lnTo>
                  <a:lnTo>
                    <a:pt x="951496" y="17957"/>
                  </a:lnTo>
                  <a:lnTo>
                    <a:pt x="951458" y="18288"/>
                  </a:lnTo>
                  <a:lnTo>
                    <a:pt x="951560" y="19075"/>
                  </a:lnTo>
                  <a:lnTo>
                    <a:pt x="951763" y="19494"/>
                  </a:lnTo>
                  <a:lnTo>
                    <a:pt x="952055" y="19824"/>
                  </a:lnTo>
                  <a:close/>
                </a:path>
                <a:path w="1219835" h="1101090">
                  <a:moveTo>
                    <a:pt x="955916" y="261797"/>
                  </a:moveTo>
                  <a:lnTo>
                    <a:pt x="955192" y="261226"/>
                  </a:lnTo>
                  <a:lnTo>
                    <a:pt x="954798" y="261632"/>
                  </a:lnTo>
                  <a:lnTo>
                    <a:pt x="954341" y="261962"/>
                  </a:lnTo>
                  <a:lnTo>
                    <a:pt x="953681" y="261937"/>
                  </a:lnTo>
                  <a:lnTo>
                    <a:pt x="954201" y="262674"/>
                  </a:lnTo>
                  <a:lnTo>
                    <a:pt x="954354" y="263677"/>
                  </a:lnTo>
                  <a:lnTo>
                    <a:pt x="954887" y="264388"/>
                  </a:lnTo>
                  <a:lnTo>
                    <a:pt x="955103" y="264109"/>
                  </a:lnTo>
                  <a:lnTo>
                    <a:pt x="955255" y="263779"/>
                  </a:lnTo>
                  <a:lnTo>
                    <a:pt x="955255" y="263372"/>
                  </a:lnTo>
                  <a:lnTo>
                    <a:pt x="955255" y="262864"/>
                  </a:lnTo>
                  <a:lnTo>
                    <a:pt x="955662" y="262382"/>
                  </a:lnTo>
                  <a:lnTo>
                    <a:pt x="955916" y="261797"/>
                  </a:lnTo>
                  <a:close/>
                </a:path>
                <a:path w="1219835" h="1101090">
                  <a:moveTo>
                    <a:pt x="956792" y="252717"/>
                  </a:moveTo>
                  <a:lnTo>
                    <a:pt x="956767" y="252412"/>
                  </a:lnTo>
                  <a:lnTo>
                    <a:pt x="956716" y="251815"/>
                  </a:lnTo>
                  <a:lnTo>
                    <a:pt x="956373" y="251764"/>
                  </a:lnTo>
                  <a:lnTo>
                    <a:pt x="956043" y="251764"/>
                  </a:lnTo>
                  <a:lnTo>
                    <a:pt x="955738" y="251790"/>
                  </a:lnTo>
                  <a:lnTo>
                    <a:pt x="955687" y="252234"/>
                  </a:lnTo>
                  <a:lnTo>
                    <a:pt x="955967" y="252590"/>
                  </a:lnTo>
                  <a:lnTo>
                    <a:pt x="956144" y="252933"/>
                  </a:lnTo>
                  <a:lnTo>
                    <a:pt x="956576" y="252780"/>
                  </a:lnTo>
                  <a:lnTo>
                    <a:pt x="956792" y="252717"/>
                  </a:lnTo>
                  <a:close/>
                </a:path>
                <a:path w="1219835" h="1101090">
                  <a:moveTo>
                    <a:pt x="958189" y="260337"/>
                  </a:moveTo>
                  <a:lnTo>
                    <a:pt x="957973" y="259969"/>
                  </a:lnTo>
                  <a:lnTo>
                    <a:pt x="957872" y="259613"/>
                  </a:lnTo>
                  <a:lnTo>
                    <a:pt x="957160" y="259435"/>
                  </a:lnTo>
                  <a:lnTo>
                    <a:pt x="956665" y="259702"/>
                  </a:lnTo>
                  <a:lnTo>
                    <a:pt x="956246" y="260083"/>
                  </a:lnTo>
                  <a:lnTo>
                    <a:pt x="956462" y="260299"/>
                  </a:lnTo>
                  <a:lnTo>
                    <a:pt x="956678" y="260527"/>
                  </a:lnTo>
                  <a:lnTo>
                    <a:pt x="956894" y="260756"/>
                  </a:lnTo>
                  <a:lnTo>
                    <a:pt x="957275" y="260807"/>
                  </a:lnTo>
                  <a:lnTo>
                    <a:pt x="958037" y="260832"/>
                  </a:lnTo>
                  <a:lnTo>
                    <a:pt x="958088" y="260680"/>
                  </a:lnTo>
                  <a:lnTo>
                    <a:pt x="958189" y="260337"/>
                  </a:lnTo>
                  <a:close/>
                </a:path>
                <a:path w="1219835" h="1101090">
                  <a:moveTo>
                    <a:pt x="962698" y="256743"/>
                  </a:moveTo>
                  <a:lnTo>
                    <a:pt x="962329" y="256349"/>
                  </a:lnTo>
                  <a:lnTo>
                    <a:pt x="961986" y="255727"/>
                  </a:lnTo>
                  <a:lnTo>
                    <a:pt x="960628" y="257492"/>
                  </a:lnTo>
                  <a:lnTo>
                    <a:pt x="960932" y="257695"/>
                  </a:lnTo>
                  <a:lnTo>
                    <a:pt x="961390" y="258140"/>
                  </a:lnTo>
                  <a:lnTo>
                    <a:pt x="961517" y="258064"/>
                  </a:lnTo>
                  <a:lnTo>
                    <a:pt x="961948" y="257771"/>
                  </a:lnTo>
                  <a:lnTo>
                    <a:pt x="962342" y="257352"/>
                  </a:lnTo>
                  <a:lnTo>
                    <a:pt x="962609" y="256882"/>
                  </a:lnTo>
                  <a:lnTo>
                    <a:pt x="962698" y="256743"/>
                  </a:lnTo>
                  <a:close/>
                </a:path>
                <a:path w="1219835" h="1101090">
                  <a:moveTo>
                    <a:pt x="966736" y="258610"/>
                  </a:moveTo>
                  <a:lnTo>
                    <a:pt x="961732" y="252615"/>
                  </a:lnTo>
                  <a:lnTo>
                    <a:pt x="963930" y="259740"/>
                  </a:lnTo>
                  <a:lnTo>
                    <a:pt x="963968" y="260032"/>
                  </a:lnTo>
                  <a:lnTo>
                    <a:pt x="965606" y="259651"/>
                  </a:lnTo>
                  <a:lnTo>
                    <a:pt x="966444" y="259486"/>
                  </a:lnTo>
                  <a:lnTo>
                    <a:pt x="966736" y="258610"/>
                  </a:lnTo>
                  <a:close/>
                </a:path>
                <a:path w="1219835" h="1101090">
                  <a:moveTo>
                    <a:pt x="1053261" y="35407"/>
                  </a:moveTo>
                  <a:lnTo>
                    <a:pt x="1052474" y="35852"/>
                  </a:lnTo>
                  <a:lnTo>
                    <a:pt x="1051598" y="36080"/>
                  </a:lnTo>
                  <a:lnTo>
                    <a:pt x="1051521" y="36906"/>
                  </a:lnTo>
                  <a:lnTo>
                    <a:pt x="1051433" y="37439"/>
                  </a:lnTo>
                  <a:lnTo>
                    <a:pt x="1051344" y="37973"/>
                  </a:lnTo>
                  <a:lnTo>
                    <a:pt x="1051953" y="38214"/>
                  </a:lnTo>
                  <a:lnTo>
                    <a:pt x="1052588" y="38430"/>
                  </a:lnTo>
                  <a:lnTo>
                    <a:pt x="1053236" y="38557"/>
                  </a:lnTo>
                  <a:lnTo>
                    <a:pt x="1053261" y="35407"/>
                  </a:lnTo>
                  <a:close/>
                </a:path>
                <a:path w="1219835" h="1101090">
                  <a:moveTo>
                    <a:pt x="1057681" y="16078"/>
                  </a:moveTo>
                  <a:lnTo>
                    <a:pt x="1057617" y="15278"/>
                  </a:lnTo>
                  <a:lnTo>
                    <a:pt x="1056855" y="14897"/>
                  </a:lnTo>
                  <a:lnTo>
                    <a:pt x="1056259" y="14782"/>
                  </a:lnTo>
                  <a:lnTo>
                    <a:pt x="1055725" y="14897"/>
                  </a:lnTo>
                  <a:lnTo>
                    <a:pt x="1055090" y="15379"/>
                  </a:lnTo>
                  <a:lnTo>
                    <a:pt x="1054493" y="15811"/>
                  </a:lnTo>
                  <a:lnTo>
                    <a:pt x="1053922" y="16243"/>
                  </a:lnTo>
                  <a:lnTo>
                    <a:pt x="1054265" y="16776"/>
                  </a:lnTo>
                  <a:lnTo>
                    <a:pt x="1054608" y="17348"/>
                  </a:lnTo>
                  <a:lnTo>
                    <a:pt x="1054950" y="17881"/>
                  </a:lnTo>
                  <a:lnTo>
                    <a:pt x="1055547" y="17995"/>
                  </a:lnTo>
                  <a:lnTo>
                    <a:pt x="1056195" y="17868"/>
                  </a:lnTo>
                  <a:lnTo>
                    <a:pt x="1056716" y="17487"/>
                  </a:lnTo>
                  <a:lnTo>
                    <a:pt x="1057363" y="16979"/>
                  </a:lnTo>
                  <a:lnTo>
                    <a:pt x="1057681" y="16078"/>
                  </a:lnTo>
                  <a:close/>
                </a:path>
                <a:path w="1219835" h="1101090">
                  <a:moveTo>
                    <a:pt x="1062685" y="27698"/>
                  </a:moveTo>
                  <a:lnTo>
                    <a:pt x="1062583" y="26339"/>
                  </a:lnTo>
                  <a:lnTo>
                    <a:pt x="1062507" y="25679"/>
                  </a:lnTo>
                  <a:lnTo>
                    <a:pt x="1061593" y="24955"/>
                  </a:lnTo>
                  <a:lnTo>
                    <a:pt x="1060526" y="24472"/>
                  </a:lnTo>
                  <a:lnTo>
                    <a:pt x="1059662" y="23799"/>
                  </a:lnTo>
                  <a:lnTo>
                    <a:pt x="1059434" y="23774"/>
                  </a:lnTo>
                  <a:lnTo>
                    <a:pt x="1057859" y="23926"/>
                  </a:lnTo>
                  <a:lnTo>
                    <a:pt x="1057706" y="23977"/>
                  </a:lnTo>
                  <a:lnTo>
                    <a:pt x="1057706" y="31496"/>
                  </a:lnTo>
                  <a:lnTo>
                    <a:pt x="1057478" y="31724"/>
                  </a:lnTo>
                  <a:lnTo>
                    <a:pt x="1057275" y="31419"/>
                  </a:lnTo>
                  <a:lnTo>
                    <a:pt x="1057706" y="31496"/>
                  </a:lnTo>
                  <a:lnTo>
                    <a:pt x="1057706" y="23977"/>
                  </a:lnTo>
                  <a:lnTo>
                    <a:pt x="1056487" y="24295"/>
                  </a:lnTo>
                  <a:lnTo>
                    <a:pt x="1055141" y="24790"/>
                  </a:lnTo>
                  <a:lnTo>
                    <a:pt x="1055522" y="25730"/>
                  </a:lnTo>
                  <a:lnTo>
                    <a:pt x="1055154" y="26339"/>
                  </a:lnTo>
                  <a:lnTo>
                    <a:pt x="1054569" y="26847"/>
                  </a:lnTo>
                  <a:lnTo>
                    <a:pt x="1055268" y="28905"/>
                  </a:lnTo>
                  <a:lnTo>
                    <a:pt x="1055712" y="30886"/>
                  </a:lnTo>
                  <a:lnTo>
                    <a:pt x="1055573" y="33261"/>
                  </a:lnTo>
                  <a:lnTo>
                    <a:pt x="1057643" y="34048"/>
                  </a:lnTo>
                  <a:lnTo>
                    <a:pt x="1059281" y="33235"/>
                  </a:lnTo>
                  <a:lnTo>
                    <a:pt x="1060831" y="32270"/>
                  </a:lnTo>
                  <a:lnTo>
                    <a:pt x="1060831" y="31724"/>
                  </a:lnTo>
                  <a:lnTo>
                    <a:pt x="1060831" y="31419"/>
                  </a:lnTo>
                  <a:lnTo>
                    <a:pt x="1060856" y="30886"/>
                  </a:lnTo>
                  <a:lnTo>
                    <a:pt x="1061339" y="29337"/>
                  </a:lnTo>
                  <a:lnTo>
                    <a:pt x="1062685" y="27698"/>
                  </a:lnTo>
                  <a:close/>
                </a:path>
                <a:path w="1219835" h="1101090">
                  <a:moveTo>
                    <a:pt x="1100696" y="4279"/>
                  </a:moveTo>
                  <a:lnTo>
                    <a:pt x="1100213" y="2921"/>
                  </a:lnTo>
                  <a:lnTo>
                    <a:pt x="1097775" y="457"/>
                  </a:lnTo>
                  <a:lnTo>
                    <a:pt x="1096238" y="0"/>
                  </a:lnTo>
                  <a:lnTo>
                    <a:pt x="1092568" y="1028"/>
                  </a:lnTo>
                  <a:lnTo>
                    <a:pt x="1098283" y="8724"/>
                  </a:lnTo>
                  <a:lnTo>
                    <a:pt x="1098791" y="7696"/>
                  </a:lnTo>
                  <a:lnTo>
                    <a:pt x="1099312" y="6680"/>
                  </a:lnTo>
                  <a:lnTo>
                    <a:pt x="1099896" y="5689"/>
                  </a:lnTo>
                  <a:lnTo>
                    <a:pt x="1100696" y="4279"/>
                  </a:lnTo>
                  <a:close/>
                </a:path>
                <a:path w="1219835" h="1101090">
                  <a:moveTo>
                    <a:pt x="1116241" y="87871"/>
                  </a:moveTo>
                  <a:lnTo>
                    <a:pt x="1115987" y="87325"/>
                  </a:lnTo>
                  <a:lnTo>
                    <a:pt x="1115796" y="86296"/>
                  </a:lnTo>
                  <a:lnTo>
                    <a:pt x="1115263" y="87261"/>
                  </a:lnTo>
                  <a:lnTo>
                    <a:pt x="1114869" y="87706"/>
                  </a:lnTo>
                  <a:lnTo>
                    <a:pt x="1114717" y="88620"/>
                  </a:lnTo>
                  <a:lnTo>
                    <a:pt x="1115009" y="89103"/>
                  </a:lnTo>
                  <a:lnTo>
                    <a:pt x="1115148" y="89560"/>
                  </a:lnTo>
                  <a:lnTo>
                    <a:pt x="1115491" y="89141"/>
                  </a:lnTo>
                  <a:lnTo>
                    <a:pt x="1115974" y="88773"/>
                  </a:lnTo>
                  <a:lnTo>
                    <a:pt x="1116114" y="88290"/>
                  </a:lnTo>
                  <a:lnTo>
                    <a:pt x="1116241" y="87871"/>
                  </a:lnTo>
                  <a:close/>
                </a:path>
                <a:path w="1219835" h="1101090">
                  <a:moveTo>
                    <a:pt x="1218463" y="180340"/>
                  </a:moveTo>
                  <a:lnTo>
                    <a:pt x="1218145" y="180276"/>
                  </a:lnTo>
                  <a:lnTo>
                    <a:pt x="1217980" y="180251"/>
                  </a:lnTo>
                  <a:lnTo>
                    <a:pt x="1217980" y="180428"/>
                  </a:lnTo>
                  <a:lnTo>
                    <a:pt x="1217968" y="180886"/>
                  </a:lnTo>
                  <a:lnTo>
                    <a:pt x="1218184" y="180657"/>
                  </a:lnTo>
                  <a:lnTo>
                    <a:pt x="1218463" y="180340"/>
                  </a:lnTo>
                  <a:close/>
                </a:path>
                <a:path w="1219835" h="1101090">
                  <a:moveTo>
                    <a:pt x="1219809" y="186537"/>
                  </a:moveTo>
                  <a:lnTo>
                    <a:pt x="1219631" y="186296"/>
                  </a:lnTo>
                  <a:lnTo>
                    <a:pt x="1219530" y="186156"/>
                  </a:lnTo>
                  <a:lnTo>
                    <a:pt x="1219111" y="186207"/>
                  </a:lnTo>
                  <a:lnTo>
                    <a:pt x="1218704" y="186232"/>
                  </a:lnTo>
                  <a:lnTo>
                    <a:pt x="1218298" y="186245"/>
                  </a:lnTo>
                  <a:lnTo>
                    <a:pt x="1218272" y="186537"/>
                  </a:lnTo>
                  <a:lnTo>
                    <a:pt x="1218272" y="186855"/>
                  </a:lnTo>
                  <a:lnTo>
                    <a:pt x="1218374" y="187236"/>
                  </a:lnTo>
                  <a:lnTo>
                    <a:pt x="1218946" y="187286"/>
                  </a:lnTo>
                  <a:lnTo>
                    <a:pt x="1219809" y="186537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2" name="object 172" descr=""/>
            <p:cNvSpPr/>
            <p:nvPr/>
          </p:nvSpPr>
          <p:spPr>
            <a:xfrm>
              <a:off x="4389437" y="4623213"/>
              <a:ext cx="2073910" cy="1839595"/>
            </a:xfrm>
            <a:custGeom>
              <a:avLst/>
              <a:gdLst/>
              <a:ahLst/>
              <a:cxnLst/>
              <a:rect l="l" t="t" r="r" b="b"/>
              <a:pathLst>
                <a:path w="2073910" h="1839595">
                  <a:moveTo>
                    <a:pt x="1320" y="1208951"/>
                  </a:moveTo>
                  <a:lnTo>
                    <a:pt x="1028" y="1208824"/>
                  </a:lnTo>
                  <a:lnTo>
                    <a:pt x="660" y="1208519"/>
                  </a:lnTo>
                  <a:lnTo>
                    <a:pt x="228" y="1208709"/>
                  </a:lnTo>
                  <a:lnTo>
                    <a:pt x="152" y="1209154"/>
                  </a:lnTo>
                  <a:lnTo>
                    <a:pt x="0" y="1209446"/>
                  </a:lnTo>
                  <a:lnTo>
                    <a:pt x="279" y="1209560"/>
                  </a:lnTo>
                  <a:lnTo>
                    <a:pt x="647" y="1209840"/>
                  </a:lnTo>
                  <a:lnTo>
                    <a:pt x="838" y="1209751"/>
                  </a:lnTo>
                  <a:lnTo>
                    <a:pt x="1066" y="1209649"/>
                  </a:lnTo>
                  <a:lnTo>
                    <a:pt x="1168" y="1209243"/>
                  </a:lnTo>
                  <a:lnTo>
                    <a:pt x="1320" y="1208951"/>
                  </a:lnTo>
                  <a:close/>
                </a:path>
                <a:path w="2073910" h="1839595">
                  <a:moveTo>
                    <a:pt x="35433" y="858659"/>
                  </a:moveTo>
                  <a:lnTo>
                    <a:pt x="35255" y="858812"/>
                  </a:lnTo>
                  <a:lnTo>
                    <a:pt x="35382" y="858837"/>
                  </a:lnTo>
                  <a:lnTo>
                    <a:pt x="35433" y="858659"/>
                  </a:lnTo>
                  <a:close/>
                </a:path>
                <a:path w="2073910" h="1839595">
                  <a:moveTo>
                    <a:pt x="36182" y="855814"/>
                  </a:moveTo>
                  <a:lnTo>
                    <a:pt x="35966" y="855764"/>
                  </a:lnTo>
                  <a:lnTo>
                    <a:pt x="36080" y="855916"/>
                  </a:lnTo>
                  <a:close/>
                </a:path>
                <a:path w="2073910" h="1839595">
                  <a:moveTo>
                    <a:pt x="37033" y="857161"/>
                  </a:moveTo>
                  <a:lnTo>
                    <a:pt x="36131" y="856005"/>
                  </a:lnTo>
                  <a:lnTo>
                    <a:pt x="35433" y="858659"/>
                  </a:lnTo>
                  <a:lnTo>
                    <a:pt x="36245" y="857910"/>
                  </a:lnTo>
                  <a:lnTo>
                    <a:pt x="37033" y="857161"/>
                  </a:lnTo>
                  <a:close/>
                </a:path>
                <a:path w="2073910" h="1839595">
                  <a:moveTo>
                    <a:pt x="50965" y="874014"/>
                  </a:moveTo>
                  <a:lnTo>
                    <a:pt x="50863" y="873518"/>
                  </a:lnTo>
                  <a:lnTo>
                    <a:pt x="50761" y="873061"/>
                  </a:lnTo>
                  <a:lnTo>
                    <a:pt x="50012" y="872731"/>
                  </a:lnTo>
                  <a:lnTo>
                    <a:pt x="49542" y="872337"/>
                  </a:lnTo>
                  <a:lnTo>
                    <a:pt x="49187" y="872845"/>
                  </a:lnTo>
                  <a:lnTo>
                    <a:pt x="48564" y="873353"/>
                  </a:lnTo>
                  <a:lnTo>
                    <a:pt x="48539" y="874306"/>
                  </a:lnTo>
                  <a:lnTo>
                    <a:pt x="49199" y="874788"/>
                  </a:lnTo>
                  <a:lnTo>
                    <a:pt x="49923" y="875703"/>
                  </a:lnTo>
                  <a:lnTo>
                    <a:pt x="50431" y="874610"/>
                  </a:lnTo>
                  <a:lnTo>
                    <a:pt x="50965" y="874014"/>
                  </a:lnTo>
                  <a:close/>
                </a:path>
                <a:path w="2073910" h="1839595">
                  <a:moveTo>
                    <a:pt x="102908" y="1224648"/>
                  </a:moveTo>
                  <a:lnTo>
                    <a:pt x="102539" y="1223441"/>
                  </a:lnTo>
                  <a:lnTo>
                    <a:pt x="101676" y="1223137"/>
                  </a:lnTo>
                  <a:lnTo>
                    <a:pt x="100711" y="1224165"/>
                  </a:lnTo>
                  <a:lnTo>
                    <a:pt x="100698" y="1224915"/>
                  </a:lnTo>
                  <a:lnTo>
                    <a:pt x="100469" y="1225727"/>
                  </a:lnTo>
                  <a:lnTo>
                    <a:pt x="101320" y="1225829"/>
                  </a:lnTo>
                  <a:lnTo>
                    <a:pt x="102095" y="1226083"/>
                  </a:lnTo>
                  <a:lnTo>
                    <a:pt x="102235" y="1225892"/>
                  </a:lnTo>
                  <a:lnTo>
                    <a:pt x="102590" y="1225423"/>
                  </a:lnTo>
                  <a:lnTo>
                    <a:pt x="102908" y="1224648"/>
                  </a:lnTo>
                  <a:close/>
                </a:path>
                <a:path w="2073910" h="1839595">
                  <a:moveTo>
                    <a:pt x="116116" y="1272984"/>
                  </a:moveTo>
                  <a:lnTo>
                    <a:pt x="115773" y="1272997"/>
                  </a:lnTo>
                  <a:lnTo>
                    <a:pt x="115989" y="1273276"/>
                  </a:lnTo>
                  <a:lnTo>
                    <a:pt x="116116" y="1272984"/>
                  </a:lnTo>
                  <a:close/>
                </a:path>
                <a:path w="2073910" h="1839595">
                  <a:moveTo>
                    <a:pt x="133781" y="987475"/>
                  </a:moveTo>
                  <a:lnTo>
                    <a:pt x="133667" y="986294"/>
                  </a:lnTo>
                  <a:lnTo>
                    <a:pt x="133756" y="985596"/>
                  </a:lnTo>
                  <a:lnTo>
                    <a:pt x="133477" y="985113"/>
                  </a:lnTo>
                  <a:lnTo>
                    <a:pt x="133299" y="984796"/>
                  </a:lnTo>
                  <a:lnTo>
                    <a:pt x="132219" y="984592"/>
                  </a:lnTo>
                  <a:lnTo>
                    <a:pt x="131813" y="985240"/>
                  </a:lnTo>
                  <a:lnTo>
                    <a:pt x="131419" y="986002"/>
                  </a:lnTo>
                  <a:lnTo>
                    <a:pt x="131724" y="986891"/>
                  </a:lnTo>
                  <a:lnTo>
                    <a:pt x="132651" y="987005"/>
                  </a:lnTo>
                  <a:lnTo>
                    <a:pt x="133781" y="987475"/>
                  </a:lnTo>
                  <a:close/>
                </a:path>
                <a:path w="2073910" h="1839595">
                  <a:moveTo>
                    <a:pt x="205765" y="1245514"/>
                  </a:moveTo>
                  <a:lnTo>
                    <a:pt x="205727" y="1245311"/>
                  </a:lnTo>
                  <a:lnTo>
                    <a:pt x="205689" y="1245044"/>
                  </a:lnTo>
                  <a:lnTo>
                    <a:pt x="205333" y="1244765"/>
                  </a:lnTo>
                  <a:lnTo>
                    <a:pt x="205054" y="1244676"/>
                  </a:lnTo>
                  <a:lnTo>
                    <a:pt x="204901" y="1244638"/>
                  </a:lnTo>
                  <a:lnTo>
                    <a:pt x="204419" y="1245019"/>
                  </a:lnTo>
                  <a:lnTo>
                    <a:pt x="204584" y="1245463"/>
                  </a:lnTo>
                  <a:lnTo>
                    <a:pt x="204812" y="1245793"/>
                  </a:lnTo>
                  <a:lnTo>
                    <a:pt x="205079" y="1246251"/>
                  </a:lnTo>
                  <a:lnTo>
                    <a:pt x="205409" y="1245793"/>
                  </a:lnTo>
                  <a:lnTo>
                    <a:pt x="205765" y="1245514"/>
                  </a:lnTo>
                  <a:close/>
                </a:path>
                <a:path w="2073910" h="1839595">
                  <a:moveTo>
                    <a:pt x="224536" y="1035177"/>
                  </a:moveTo>
                  <a:lnTo>
                    <a:pt x="223710" y="1034122"/>
                  </a:lnTo>
                  <a:lnTo>
                    <a:pt x="222453" y="1034605"/>
                  </a:lnTo>
                  <a:lnTo>
                    <a:pt x="221919" y="1035431"/>
                  </a:lnTo>
                  <a:lnTo>
                    <a:pt x="221970" y="1036434"/>
                  </a:lnTo>
                  <a:lnTo>
                    <a:pt x="222681" y="1036891"/>
                  </a:lnTo>
                  <a:lnTo>
                    <a:pt x="223240" y="1037551"/>
                  </a:lnTo>
                  <a:lnTo>
                    <a:pt x="223761" y="1036904"/>
                  </a:lnTo>
                  <a:lnTo>
                    <a:pt x="224231" y="1036561"/>
                  </a:lnTo>
                  <a:lnTo>
                    <a:pt x="224320" y="1036142"/>
                  </a:lnTo>
                  <a:lnTo>
                    <a:pt x="224536" y="1035177"/>
                  </a:lnTo>
                  <a:close/>
                </a:path>
                <a:path w="2073910" h="1839595">
                  <a:moveTo>
                    <a:pt x="242430" y="1078052"/>
                  </a:moveTo>
                  <a:lnTo>
                    <a:pt x="241896" y="1078496"/>
                  </a:lnTo>
                  <a:lnTo>
                    <a:pt x="242430" y="1078052"/>
                  </a:lnTo>
                  <a:close/>
                </a:path>
                <a:path w="2073910" h="1839595">
                  <a:moveTo>
                    <a:pt x="251790" y="1237043"/>
                  </a:moveTo>
                  <a:lnTo>
                    <a:pt x="251574" y="1236751"/>
                  </a:lnTo>
                  <a:lnTo>
                    <a:pt x="251256" y="1236814"/>
                  </a:lnTo>
                  <a:lnTo>
                    <a:pt x="251028" y="1236941"/>
                  </a:lnTo>
                  <a:lnTo>
                    <a:pt x="250786" y="1237056"/>
                  </a:lnTo>
                  <a:lnTo>
                    <a:pt x="251307" y="1237792"/>
                  </a:lnTo>
                  <a:lnTo>
                    <a:pt x="251472" y="1237564"/>
                  </a:lnTo>
                  <a:lnTo>
                    <a:pt x="251650" y="1237361"/>
                  </a:lnTo>
                  <a:lnTo>
                    <a:pt x="251764" y="1237107"/>
                  </a:lnTo>
                  <a:close/>
                </a:path>
                <a:path w="2073910" h="1839595">
                  <a:moveTo>
                    <a:pt x="296113" y="1838464"/>
                  </a:moveTo>
                  <a:lnTo>
                    <a:pt x="296024" y="1837969"/>
                  </a:lnTo>
                  <a:lnTo>
                    <a:pt x="295211" y="1837931"/>
                  </a:lnTo>
                  <a:lnTo>
                    <a:pt x="295021" y="1838452"/>
                  </a:lnTo>
                  <a:lnTo>
                    <a:pt x="295033" y="1838921"/>
                  </a:lnTo>
                  <a:lnTo>
                    <a:pt x="294982" y="1839379"/>
                  </a:lnTo>
                  <a:lnTo>
                    <a:pt x="295605" y="1839379"/>
                  </a:lnTo>
                  <a:lnTo>
                    <a:pt x="296100" y="1839391"/>
                  </a:lnTo>
                  <a:lnTo>
                    <a:pt x="296087" y="1838921"/>
                  </a:lnTo>
                  <a:lnTo>
                    <a:pt x="296113" y="1838464"/>
                  </a:lnTo>
                  <a:close/>
                </a:path>
                <a:path w="2073910" h="1839595">
                  <a:moveTo>
                    <a:pt x="308648" y="1824215"/>
                  </a:moveTo>
                  <a:lnTo>
                    <a:pt x="308457" y="1824240"/>
                  </a:lnTo>
                  <a:lnTo>
                    <a:pt x="308267" y="1824278"/>
                  </a:lnTo>
                  <a:lnTo>
                    <a:pt x="308076" y="1824316"/>
                  </a:lnTo>
                  <a:lnTo>
                    <a:pt x="308254" y="1824456"/>
                  </a:lnTo>
                  <a:lnTo>
                    <a:pt x="308444" y="1824431"/>
                  </a:lnTo>
                  <a:lnTo>
                    <a:pt x="308648" y="1824215"/>
                  </a:lnTo>
                  <a:close/>
                </a:path>
                <a:path w="2073910" h="1839595">
                  <a:moveTo>
                    <a:pt x="331050" y="1237107"/>
                  </a:moveTo>
                  <a:lnTo>
                    <a:pt x="330885" y="1237170"/>
                  </a:lnTo>
                  <a:lnTo>
                    <a:pt x="331050" y="1237107"/>
                  </a:lnTo>
                  <a:close/>
                </a:path>
                <a:path w="2073910" h="1839595">
                  <a:moveTo>
                    <a:pt x="392684" y="1334262"/>
                  </a:moveTo>
                  <a:lnTo>
                    <a:pt x="392137" y="1333500"/>
                  </a:lnTo>
                  <a:lnTo>
                    <a:pt x="392684" y="1334262"/>
                  </a:lnTo>
                  <a:close/>
                </a:path>
                <a:path w="2073910" h="1839595">
                  <a:moveTo>
                    <a:pt x="427545" y="1373695"/>
                  </a:moveTo>
                  <a:lnTo>
                    <a:pt x="427215" y="1373479"/>
                  </a:lnTo>
                  <a:lnTo>
                    <a:pt x="426554" y="1372984"/>
                  </a:lnTo>
                  <a:lnTo>
                    <a:pt x="426224" y="1373797"/>
                  </a:lnTo>
                  <a:lnTo>
                    <a:pt x="426478" y="1374000"/>
                  </a:lnTo>
                  <a:lnTo>
                    <a:pt x="426732" y="1374216"/>
                  </a:lnTo>
                  <a:lnTo>
                    <a:pt x="426986" y="1374419"/>
                  </a:lnTo>
                  <a:lnTo>
                    <a:pt x="427177" y="1374190"/>
                  </a:lnTo>
                  <a:lnTo>
                    <a:pt x="427355" y="1373949"/>
                  </a:lnTo>
                  <a:lnTo>
                    <a:pt x="427545" y="1373695"/>
                  </a:lnTo>
                  <a:close/>
                </a:path>
                <a:path w="2073910" h="1839595">
                  <a:moveTo>
                    <a:pt x="432866" y="1350987"/>
                  </a:moveTo>
                  <a:lnTo>
                    <a:pt x="431546" y="1352346"/>
                  </a:lnTo>
                  <a:lnTo>
                    <a:pt x="430974" y="1352740"/>
                  </a:lnTo>
                  <a:lnTo>
                    <a:pt x="430707" y="1353286"/>
                  </a:lnTo>
                  <a:lnTo>
                    <a:pt x="430530" y="1353616"/>
                  </a:lnTo>
                  <a:lnTo>
                    <a:pt x="430822" y="1354188"/>
                  </a:lnTo>
                  <a:lnTo>
                    <a:pt x="430911" y="1354645"/>
                  </a:lnTo>
                  <a:lnTo>
                    <a:pt x="431342" y="1354416"/>
                  </a:lnTo>
                  <a:lnTo>
                    <a:pt x="431939" y="1354302"/>
                  </a:lnTo>
                  <a:lnTo>
                    <a:pt x="432168" y="1353947"/>
                  </a:lnTo>
                  <a:lnTo>
                    <a:pt x="432460" y="1353451"/>
                  </a:lnTo>
                  <a:lnTo>
                    <a:pt x="432473" y="1352778"/>
                  </a:lnTo>
                  <a:lnTo>
                    <a:pt x="432866" y="1350987"/>
                  </a:lnTo>
                  <a:close/>
                </a:path>
                <a:path w="2073910" h="1839595">
                  <a:moveTo>
                    <a:pt x="436168" y="1365948"/>
                  </a:moveTo>
                  <a:lnTo>
                    <a:pt x="435991" y="1365821"/>
                  </a:lnTo>
                  <a:lnTo>
                    <a:pt x="435775" y="1365669"/>
                  </a:lnTo>
                  <a:lnTo>
                    <a:pt x="435343" y="1365796"/>
                  </a:lnTo>
                  <a:lnTo>
                    <a:pt x="435013" y="1365808"/>
                  </a:lnTo>
                  <a:lnTo>
                    <a:pt x="435076" y="1366139"/>
                  </a:lnTo>
                  <a:lnTo>
                    <a:pt x="435038" y="1366570"/>
                  </a:lnTo>
                  <a:lnTo>
                    <a:pt x="435229" y="1366786"/>
                  </a:lnTo>
                  <a:lnTo>
                    <a:pt x="435356" y="1366926"/>
                  </a:lnTo>
                  <a:lnTo>
                    <a:pt x="435825" y="1366774"/>
                  </a:lnTo>
                  <a:lnTo>
                    <a:pt x="436143" y="1366748"/>
                  </a:lnTo>
                  <a:lnTo>
                    <a:pt x="436092" y="1366431"/>
                  </a:lnTo>
                  <a:lnTo>
                    <a:pt x="436168" y="1365948"/>
                  </a:lnTo>
                  <a:close/>
                </a:path>
                <a:path w="2073910" h="1839595">
                  <a:moveTo>
                    <a:pt x="443928" y="1334262"/>
                  </a:moveTo>
                  <a:lnTo>
                    <a:pt x="443915" y="1333766"/>
                  </a:lnTo>
                  <a:lnTo>
                    <a:pt x="443915" y="1333119"/>
                  </a:lnTo>
                  <a:lnTo>
                    <a:pt x="443826" y="1332420"/>
                  </a:lnTo>
                  <a:lnTo>
                    <a:pt x="443064" y="1332369"/>
                  </a:lnTo>
                  <a:lnTo>
                    <a:pt x="442899" y="1333004"/>
                  </a:lnTo>
                  <a:lnTo>
                    <a:pt x="442836" y="1333601"/>
                  </a:lnTo>
                  <a:lnTo>
                    <a:pt x="442747" y="1334211"/>
                  </a:lnTo>
                  <a:lnTo>
                    <a:pt x="442899" y="1334211"/>
                  </a:lnTo>
                  <a:lnTo>
                    <a:pt x="443052" y="1334223"/>
                  </a:lnTo>
                  <a:lnTo>
                    <a:pt x="443928" y="1334262"/>
                  </a:lnTo>
                  <a:close/>
                </a:path>
                <a:path w="2073910" h="1839595">
                  <a:moveTo>
                    <a:pt x="456057" y="1326807"/>
                  </a:moveTo>
                  <a:lnTo>
                    <a:pt x="455841" y="1326629"/>
                  </a:lnTo>
                  <a:lnTo>
                    <a:pt x="455625" y="1326451"/>
                  </a:lnTo>
                  <a:lnTo>
                    <a:pt x="455396" y="1326273"/>
                  </a:lnTo>
                  <a:lnTo>
                    <a:pt x="455155" y="1326464"/>
                  </a:lnTo>
                  <a:lnTo>
                    <a:pt x="455028" y="1326565"/>
                  </a:lnTo>
                  <a:lnTo>
                    <a:pt x="455256" y="1326730"/>
                  </a:lnTo>
                  <a:lnTo>
                    <a:pt x="455460" y="1326934"/>
                  </a:lnTo>
                  <a:lnTo>
                    <a:pt x="455752" y="1327111"/>
                  </a:lnTo>
                  <a:lnTo>
                    <a:pt x="455930" y="1326908"/>
                  </a:lnTo>
                  <a:lnTo>
                    <a:pt x="456057" y="1326807"/>
                  </a:lnTo>
                  <a:close/>
                </a:path>
                <a:path w="2073910" h="1839595">
                  <a:moveTo>
                    <a:pt x="462330" y="1332915"/>
                  </a:moveTo>
                  <a:lnTo>
                    <a:pt x="462140" y="1332877"/>
                  </a:lnTo>
                  <a:lnTo>
                    <a:pt x="462165" y="1333017"/>
                  </a:lnTo>
                  <a:lnTo>
                    <a:pt x="462330" y="1332915"/>
                  </a:lnTo>
                  <a:close/>
                </a:path>
                <a:path w="2073910" h="1839595">
                  <a:moveTo>
                    <a:pt x="462851" y="1336230"/>
                  </a:moveTo>
                  <a:lnTo>
                    <a:pt x="462178" y="1333080"/>
                  </a:lnTo>
                  <a:lnTo>
                    <a:pt x="460654" y="1334731"/>
                  </a:lnTo>
                  <a:lnTo>
                    <a:pt x="460717" y="1334998"/>
                  </a:lnTo>
                  <a:lnTo>
                    <a:pt x="462851" y="1336230"/>
                  </a:lnTo>
                  <a:close/>
                </a:path>
                <a:path w="2073910" h="1839595">
                  <a:moveTo>
                    <a:pt x="843267" y="1098080"/>
                  </a:moveTo>
                  <a:lnTo>
                    <a:pt x="842937" y="1096721"/>
                  </a:lnTo>
                  <a:lnTo>
                    <a:pt x="842530" y="1096632"/>
                  </a:lnTo>
                  <a:lnTo>
                    <a:pt x="842175" y="1096530"/>
                  </a:lnTo>
                  <a:lnTo>
                    <a:pt x="841971" y="1096657"/>
                  </a:lnTo>
                  <a:lnTo>
                    <a:pt x="841679" y="1096860"/>
                  </a:lnTo>
                  <a:lnTo>
                    <a:pt x="841425" y="1097546"/>
                  </a:lnTo>
                  <a:lnTo>
                    <a:pt x="841819" y="1098588"/>
                  </a:lnTo>
                  <a:lnTo>
                    <a:pt x="842530" y="1098842"/>
                  </a:lnTo>
                  <a:lnTo>
                    <a:pt x="843140" y="1098296"/>
                  </a:lnTo>
                  <a:lnTo>
                    <a:pt x="843229" y="1098156"/>
                  </a:lnTo>
                  <a:close/>
                </a:path>
                <a:path w="2073910" h="1839595">
                  <a:moveTo>
                    <a:pt x="1111211" y="1455381"/>
                  </a:moveTo>
                  <a:lnTo>
                    <a:pt x="1111021" y="1454886"/>
                  </a:lnTo>
                  <a:lnTo>
                    <a:pt x="1110945" y="1454378"/>
                  </a:lnTo>
                  <a:lnTo>
                    <a:pt x="1110449" y="1455115"/>
                  </a:lnTo>
                  <a:lnTo>
                    <a:pt x="1109967" y="1455864"/>
                  </a:lnTo>
                  <a:lnTo>
                    <a:pt x="1109472" y="1456588"/>
                  </a:lnTo>
                  <a:lnTo>
                    <a:pt x="1110361" y="1457121"/>
                  </a:lnTo>
                  <a:lnTo>
                    <a:pt x="1111084" y="1457134"/>
                  </a:lnTo>
                  <a:lnTo>
                    <a:pt x="1111173" y="1455877"/>
                  </a:lnTo>
                  <a:lnTo>
                    <a:pt x="1111211" y="1455381"/>
                  </a:lnTo>
                  <a:close/>
                </a:path>
                <a:path w="2073910" h="1839595">
                  <a:moveTo>
                    <a:pt x="1150721" y="758037"/>
                  </a:moveTo>
                  <a:lnTo>
                    <a:pt x="1150569" y="757770"/>
                  </a:lnTo>
                  <a:lnTo>
                    <a:pt x="1150315" y="758063"/>
                  </a:lnTo>
                  <a:lnTo>
                    <a:pt x="1150721" y="758037"/>
                  </a:lnTo>
                  <a:close/>
                </a:path>
                <a:path w="2073910" h="1839595">
                  <a:moveTo>
                    <a:pt x="1860892" y="247180"/>
                  </a:moveTo>
                  <a:lnTo>
                    <a:pt x="1859495" y="247523"/>
                  </a:lnTo>
                  <a:lnTo>
                    <a:pt x="1858060" y="247738"/>
                  </a:lnTo>
                  <a:lnTo>
                    <a:pt x="1856676" y="246811"/>
                  </a:lnTo>
                  <a:lnTo>
                    <a:pt x="1856790" y="247180"/>
                  </a:lnTo>
                  <a:lnTo>
                    <a:pt x="1857235" y="247383"/>
                  </a:lnTo>
                  <a:lnTo>
                    <a:pt x="1857565" y="247675"/>
                  </a:lnTo>
                  <a:lnTo>
                    <a:pt x="1858683" y="247967"/>
                  </a:lnTo>
                  <a:lnTo>
                    <a:pt x="1859673" y="247738"/>
                  </a:lnTo>
                  <a:lnTo>
                    <a:pt x="1860651" y="247370"/>
                  </a:lnTo>
                  <a:lnTo>
                    <a:pt x="1860816" y="247256"/>
                  </a:lnTo>
                  <a:close/>
                </a:path>
                <a:path w="2073910" h="1839595">
                  <a:moveTo>
                    <a:pt x="1877390" y="253771"/>
                  </a:moveTo>
                  <a:lnTo>
                    <a:pt x="1877301" y="252971"/>
                  </a:lnTo>
                  <a:lnTo>
                    <a:pt x="1877250" y="252488"/>
                  </a:lnTo>
                  <a:lnTo>
                    <a:pt x="1876818" y="252044"/>
                  </a:lnTo>
                  <a:lnTo>
                    <a:pt x="1876463" y="251434"/>
                  </a:lnTo>
                  <a:lnTo>
                    <a:pt x="1875866" y="251815"/>
                  </a:lnTo>
                  <a:lnTo>
                    <a:pt x="1875155" y="252044"/>
                  </a:lnTo>
                  <a:lnTo>
                    <a:pt x="1875066" y="252425"/>
                  </a:lnTo>
                  <a:lnTo>
                    <a:pt x="1874951" y="252857"/>
                  </a:lnTo>
                  <a:lnTo>
                    <a:pt x="1875269" y="253580"/>
                  </a:lnTo>
                  <a:lnTo>
                    <a:pt x="1876272" y="254393"/>
                  </a:lnTo>
                  <a:lnTo>
                    <a:pt x="1877390" y="253771"/>
                  </a:lnTo>
                  <a:close/>
                </a:path>
                <a:path w="2073910" h="1839595">
                  <a:moveTo>
                    <a:pt x="1893468" y="240360"/>
                  </a:moveTo>
                  <a:lnTo>
                    <a:pt x="1892935" y="239153"/>
                  </a:lnTo>
                  <a:lnTo>
                    <a:pt x="1892376" y="239433"/>
                  </a:lnTo>
                  <a:lnTo>
                    <a:pt x="1892109" y="239610"/>
                  </a:lnTo>
                  <a:lnTo>
                    <a:pt x="1891792" y="239687"/>
                  </a:lnTo>
                  <a:lnTo>
                    <a:pt x="1891525" y="239788"/>
                  </a:lnTo>
                  <a:lnTo>
                    <a:pt x="1891131" y="239928"/>
                  </a:lnTo>
                  <a:lnTo>
                    <a:pt x="1890814" y="240080"/>
                  </a:lnTo>
                  <a:lnTo>
                    <a:pt x="1890788" y="240474"/>
                  </a:lnTo>
                  <a:lnTo>
                    <a:pt x="1890826" y="240614"/>
                  </a:lnTo>
                  <a:lnTo>
                    <a:pt x="1890890" y="240766"/>
                  </a:lnTo>
                  <a:lnTo>
                    <a:pt x="1890928" y="240931"/>
                  </a:lnTo>
                  <a:lnTo>
                    <a:pt x="1891042" y="241249"/>
                  </a:lnTo>
                  <a:lnTo>
                    <a:pt x="1891093" y="241401"/>
                  </a:lnTo>
                  <a:lnTo>
                    <a:pt x="1891271" y="241604"/>
                  </a:lnTo>
                  <a:lnTo>
                    <a:pt x="1891499" y="241769"/>
                  </a:lnTo>
                  <a:lnTo>
                    <a:pt x="1891779" y="241922"/>
                  </a:lnTo>
                  <a:lnTo>
                    <a:pt x="1893087" y="241236"/>
                  </a:lnTo>
                  <a:lnTo>
                    <a:pt x="1893468" y="240360"/>
                  </a:lnTo>
                  <a:close/>
                </a:path>
                <a:path w="2073910" h="1839595">
                  <a:moveTo>
                    <a:pt x="1898116" y="240398"/>
                  </a:moveTo>
                  <a:lnTo>
                    <a:pt x="1897684" y="238988"/>
                  </a:lnTo>
                  <a:lnTo>
                    <a:pt x="1896452" y="239420"/>
                  </a:lnTo>
                  <a:lnTo>
                    <a:pt x="1895741" y="239979"/>
                  </a:lnTo>
                  <a:lnTo>
                    <a:pt x="1895525" y="240538"/>
                  </a:lnTo>
                  <a:lnTo>
                    <a:pt x="1895284" y="241198"/>
                  </a:lnTo>
                  <a:lnTo>
                    <a:pt x="1895360" y="241973"/>
                  </a:lnTo>
                  <a:lnTo>
                    <a:pt x="1895373" y="242735"/>
                  </a:lnTo>
                  <a:lnTo>
                    <a:pt x="1895576" y="242849"/>
                  </a:lnTo>
                  <a:lnTo>
                    <a:pt x="1895767" y="243014"/>
                  </a:lnTo>
                  <a:lnTo>
                    <a:pt x="1895919" y="243192"/>
                  </a:lnTo>
                  <a:lnTo>
                    <a:pt x="1896110" y="243230"/>
                  </a:lnTo>
                  <a:lnTo>
                    <a:pt x="1896300" y="243268"/>
                  </a:lnTo>
                  <a:lnTo>
                    <a:pt x="1896478" y="243293"/>
                  </a:lnTo>
                  <a:lnTo>
                    <a:pt x="1896872" y="242697"/>
                  </a:lnTo>
                  <a:lnTo>
                    <a:pt x="1897341" y="242125"/>
                  </a:lnTo>
                  <a:lnTo>
                    <a:pt x="1897646" y="241477"/>
                  </a:lnTo>
                  <a:lnTo>
                    <a:pt x="1898116" y="240398"/>
                  </a:lnTo>
                  <a:close/>
                </a:path>
                <a:path w="2073910" h="1839595">
                  <a:moveTo>
                    <a:pt x="1901863" y="255930"/>
                  </a:moveTo>
                  <a:lnTo>
                    <a:pt x="1901405" y="255257"/>
                  </a:lnTo>
                  <a:lnTo>
                    <a:pt x="1900999" y="254469"/>
                  </a:lnTo>
                  <a:lnTo>
                    <a:pt x="1900453" y="253657"/>
                  </a:lnTo>
                  <a:lnTo>
                    <a:pt x="1897976" y="254241"/>
                  </a:lnTo>
                  <a:lnTo>
                    <a:pt x="1896706" y="254558"/>
                  </a:lnTo>
                  <a:lnTo>
                    <a:pt x="1897646" y="255536"/>
                  </a:lnTo>
                  <a:lnTo>
                    <a:pt x="1896287" y="257771"/>
                  </a:lnTo>
                  <a:lnTo>
                    <a:pt x="1893785" y="258089"/>
                  </a:lnTo>
                  <a:lnTo>
                    <a:pt x="1891830" y="259308"/>
                  </a:lnTo>
                  <a:lnTo>
                    <a:pt x="1893595" y="259562"/>
                  </a:lnTo>
                  <a:lnTo>
                    <a:pt x="1895348" y="259969"/>
                  </a:lnTo>
                  <a:lnTo>
                    <a:pt x="1897113" y="260553"/>
                  </a:lnTo>
                  <a:lnTo>
                    <a:pt x="1897824" y="259765"/>
                  </a:lnTo>
                  <a:lnTo>
                    <a:pt x="1896897" y="259372"/>
                  </a:lnTo>
                  <a:lnTo>
                    <a:pt x="1896465" y="259143"/>
                  </a:lnTo>
                  <a:lnTo>
                    <a:pt x="1897494" y="258038"/>
                  </a:lnTo>
                  <a:lnTo>
                    <a:pt x="1898700" y="257746"/>
                  </a:lnTo>
                  <a:lnTo>
                    <a:pt x="1899945" y="257594"/>
                  </a:lnTo>
                  <a:lnTo>
                    <a:pt x="1900555" y="257022"/>
                  </a:lnTo>
                  <a:lnTo>
                    <a:pt x="1901202" y="256463"/>
                  </a:lnTo>
                  <a:lnTo>
                    <a:pt x="1901863" y="255930"/>
                  </a:lnTo>
                  <a:close/>
                </a:path>
                <a:path w="2073910" h="1839595">
                  <a:moveTo>
                    <a:pt x="1903133" y="230936"/>
                  </a:moveTo>
                  <a:lnTo>
                    <a:pt x="1903095" y="230682"/>
                  </a:lnTo>
                  <a:lnTo>
                    <a:pt x="1903069" y="230428"/>
                  </a:lnTo>
                  <a:lnTo>
                    <a:pt x="1903031" y="230187"/>
                  </a:lnTo>
                  <a:lnTo>
                    <a:pt x="1902777" y="230251"/>
                  </a:lnTo>
                  <a:lnTo>
                    <a:pt x="1902523" y="230339"/>
                  </a:lnTo>
                  <a:lnTo>
                    <a:pt x="1902282" y="230428"/>
                  </a:lnTo>
                  <a:lnTo>
                    <a:pt x="1902396" y="230555"/>
                  </a:lnTo>
                  <a:lnTo>
                    <a:pt x="1902498" y="230720"/>
                  </a:lnTo>
                  <a:lnTo>
                    <a:pt x="1902777" y="230886"/>
                  </a:lnTo>
                  <a:lnTo>
                    <a:pt x="1902968" y="230886"/>
                  </a:lnTo>
                  <a:lnTo>
                    <a:pt x="1903133" y="230936"/>
                  </a:lnTo>
                  <a:close/>
                </a:path>
                <a:path w="2073910" h="1839595">
                  <a:moveTo>
                    <a:pt x="1904949" y="645350"/>
                  </a:moveTo>
                  <a:lnTo>
                    <a:pt x="1904682" y="644906"/>
                  </a:lnTo>
                  <a:lnTo>
                    <a:pt x="1904555" y="644474"/>
                  </a:lnTo>
                  <a:lnTo>
                    <a:pt x="1904009" y="644906"/>
                  </a:lnTo>
                  <a:lnTo>
                    <a:pt x="1903577" y="645236"/>
                  </a:lnTo>
                  <a:lnTo>
                    <a:pt x="1903704" y="645477"/>
                  </a:lnTo>
                  <a:lnTo>
                    <a:pt x="1904009" y="646188"/>
                  </a:lnTo>
                  <a:lnTo>
                    <a:pt x="1904161" y="646493"/>
                  </a:lnTo>
                  <a:lnTo>
                    <a:pt x="1904377" y="646303"/>
                  </a:lnTo>
                  <a:lnTo>
                    <a:pt x="1904720" y="646112"/>
                  </a:lnTo>
                  <a:lnTo>
                    <a:pt x="1904911" y="645820"/>
                  </a:lnTo>
                  <a:lnTo>
                    <a:pt x="1904949" y="645350"/>
                  </a:lnTo>
                  <a:close/>
                </a:path>
                <a:path w="2073910" h="1839595">
                  <a:moveTo>
                    <a:pt x="1908225" y="245059"/>
                  </a:moveTo>
                  <a:lnTo>
                    <a:pt x="1908149" y="244919"/>
                  </a:lnTo>
                  <a:lnTo>
                    <a:pt x="1908060" y="244754"/>
                  </a:lnTo>
                  <a:lnTo>
                    <a:pt x="1907971" y="244614"/>
                  </a:lnTo>
                  <a:lnTo>
                    <a:pt x="1907705" y="244741"/>
                  </a:lnTo>
                  <a:lnTo>
                    <a:pt x="1907184" y="245008"/>
                  </a:lnTo>
                  <a:lnTo>
                    <a:pt x="1907273" y="245160"/>
                  </a:lnTo>
                  <a:lnTo>
                    <a:pt x="1907400" y="245440"/>
                  </a:lnTo>
                  <a:lnTo>
                    <a:pt x="1907717" y="245351"/>
                  </a:lnTo>
                  <a:lnTo>
                    <a:pt x="1908225" y="245059"/>
                  </a:lnTo>
                  <a:close/>
                </a:path>
                <a:path w="2073910" h="1839595">
                  <a:moveTo>
                    <a:pt x="1915452" y="246291"/>
                  </a:moveTo>
                  <a:lnTo>
                    <a:pt x="1914550" y="246164"/>
                  </a:lnTo>
                  <a:lnTo>
                    <a:pt x="1913648" y="245935"/>
                  </a:lnTo>
                  <a:lnTo>
                    <a:pt x="1912759" y="245783"/>
                  </a:lnTo>
                  <a:lnTo>
                    <a:pt x="1911972" y="246646"/>
                  </a:lnTo>
                  <a:lnTo>
                    <a:pt x="1911235" y="247535"/>
                  </a:lnTo>
                  <a:lnTo>
                    <a:pt x="1910410" y="248297"/>
                  </a:lnTo>
                  <a:lnTo>
                    <a:pt x="1910867" y="248640"/>
                  </a:lnTo>
                  <a:lnTo>
                    <a:pt x="1911324" y="248958"/>
                  </a:lnTo>
                  <a:lnTo>
                    <a:pt x="1911858" y="249047"/>
                  </a:lnTo>
                  <a:lnTo>
                    <a:pt x="1913115" y="248170"/>
                  </a:lnTo>
                  <a:lnTo>
                    <a:pt x="1914309" y="247256"/>
                  </a:lnTo>
                  <a:lnTo>
                    <a:pt x="1915452" y="246291"/>
                  </a:lnTo>
                  <a:close/>
                </a:path>
                <a:path w="2073910" h="1839595">
                  <a:moveTo>
                    <a:pt x="1921002" y="240093"/>
                  </a:moveTo>
                  <a:lnTo>
                    <a:pt x="1920836" y="240411"/>
                  </a:lnTo>
                  <a:lnTo>
                    <a:pt x="1920760" y="240665"/>
                  </a:lnTo>
                  <a:lnTo>
                    <a:pt x="1920684" y="240931"/>
                  </a:lnTo>
                  <a:lnTo>
                    <a:pt x="1920798" y="240626"/>
                  </a:lnTo>
                  <a:lnTo>
                    <a:pt x="1920887" y="240372"/>
                  </a:lnTo>
                  <a:lnTo>
                    <a:pt x="1921002" y="240093"/>
                  </a:lnTo>
                  <a:close/>
                </a:path>
                <a:path w="2073910" h="1839595">
                  <a:moveTo>
                    <a:pt x="1921979" y="237756"/>
                  </a:moveTo>
                  <a:lnTo>
                    <a:pt x="1920379" y="236994"/>
                  </a:lnTo>
                  <a:lnTo>
                    <a:pt x="1918068" y="238112"/>
                  </a:lnTo>
                  <a:lnTo>
                    <a:pt x="1917420" y="238036"/>
                  </a:lnTo>
                  <a:lnTo>
                    <a:pt x="1916836" y="237782"/>
                  </a:lnTo>
                  <a:lnTo>
                    <a:pt x="1915947" y="238925"/>
                  </a:lnTo>
                  <a:lnTo>
                    <a:pt x="1916163" y="238594"/>
                  </a:lnTo>
                  <a:lnTo>
                    <a:pt x="1916747" y="237756"/>
                  </a:lnTo>
                  <a:lnTo>
                    <a:pt x="1915642" y="237274"/>
                  </a:lnTo>
                  <a:lnTo>
                    <a:pt x="1914715" y="236232"/>
                  </a:lnTo>
                  <a:lnTo>
                    <a:pt x="1913458" y="236474"/>
                  </a:lnTo>
                  <a:lnTo>
                    <a:pt x="1913483" y="238975"/>
                  </a:lnTo>
                  <a:lnTo>
                    <a:pt x="1913420" y="239788"/>
                  </a:lnTo>
                  <a:lnTo>
                    <a:pt x="1914359" y="240055"/>
                  </a:lnTo>
                  <a:lnTo>
                    <a:pt x="1914804" y="240182"/>
                  </a:lnTo>
                  <a:lnTo>
                    <a:pt x="1915337" y="239687"/>
                  </a:lnTo>
                  <a:lnTo>
                    <a:pt x="1910575" y="245783"/>
                  </a:lnTo>
                  <a:lnTo>
                    <a:pt x="1919401" y="239572"/>
                  </a:lnTo>
                  <a:lnTo>
                    <a:pt x="1919452" y="239915"/>
                  </a:lnTo>
                  <a:lnTo>
                    <a:pt x="1919935" y="240030"/>
                  </a:lnTo>
                  <a:lnTo>
                    <a:pt x="1920925" y="240068"/>
                  </a:lnTo>
                  <a:lnTo>
                    <a:pt x="1920951" y="239572"/>
                  </a:lnTo>
                  <a:lnTo>
                    <a:pt x="1920976" y="238848"/>
                  </a:lnTo>
                  <a:lnTo>
                    <a:pt x="1920443" y="238848"/>
                  </a:lnTo>
                  <a:lnTo>
                    <a:pt x="1921471" y="238112"/>
                  </a:lnTo>
                  <a:lnTo>
                    <a:pt x="1921979" y="237756"/>
                  </a:lnTo>
                  <a:close/>
                </a:path>
                <a:path w="2073910" h="1839595">
                  <a:moveTo>
                    <a:pt x="1923376" y="236778"/>
                  </a:moveTo>
                  <a:lnTo>
                    <a:pt x="1921979" y="237756"/>
                  </a:lnTo>
                  <a:lnTo>
                    <a:pt x="1922780" y="238125"/>
                  </a:lnTo>
                  <a:lnTo>
                    <a:pt x="1923376" y="236778"/>
                  </a:lnTo>
                  <a:close/>
                </a:path>
                <a:path w="2073910" h="1839595">
                  <a:moveTo>
                    <a:pt x="1923503" y="231140"/>
                  </a:moveTo>
                  <a:lnTo>
                    <a:pt x="1923224" y="230251"/>
                  </a:lnTo>
                  <a:lnTo>
                    <a:pt x="1923110" y="229781"/>
                  </a:lnTo>
                  <a:lnTo>
                    <a:pt x="1922513" y="230543"/>
                  </a:lnTo>
                  <a:lnTo>
                    <a:pt x="1922830" y="230720"/>
                  </a:lnTo>
                  <a:lnTo>
                    <a:pt x="1923135" y="230911"/>
                  </a:lnTo>
                  <a:lnTo>
                    <a:pt x="1923389" y="231140"/>
                  </a:lnTo>
                  <a:close/>
                </a:path>
                <a:path w="2073910" h="1839595">
                  <a:moveTo>
                    <a:pt x="1924240" y="364744"/>
                  </a:moveTo>
                  <a:lnTo>
                    <a:pt x="1924164" y="364553"/>
                  </a:lnTo>
                  <a:lnTo>
                    <a:pt x="1924088" y="364375"/>
                  </a:lnTo>
                  <a:lnTo>
                    <a:pt x="1924011" y="364185"/>
                  </a:lnTo>
                  <a:lnTo>
                    <a:pt x="1923745" y="364426"/>
                  </a:lnTo>
                  <a:lnTo>
                    <a:pt x="1923453" y="364629"/>
                  </a:lnTo>
                  <a:lnTo>
                    <a:pt x="1923211" y="364820"/>
                  </a:lnTo>
                  <a:lnTo>
                    <a:pt x="1923554" y="364807"/>
                  </a:lnTo>
                  <a:lnTo>
                    <a:pt x="1924240" y="364744"/>
                  </a:lnTo>
                  <a:close/>
                </a:path>
                <a:path w="2073910" h="1839595">
                  <a:moveTo>
                    <a:pt x="1926653" y="228993"/>
                  </a:moveTo>
                  <a:lnTo>
                    <a:pt x="1923503" y="231140"/>
                  </a:lnTo>
                  <a:lnTo>
                    <a:pt x="1921764" y="231482"/>
                  </a:lnTo>
                  <a:lnTo>
                    <a:pt x="1919897" y="234391"/>
                  </a:lnTo>
                  <a:lnTo>
                    <a:pt x="1923910" y="235559"/>
                  </a:lnTo>
                  <a:lnTo>
                    <a:pt x="1923376" y="236778"/>
                  </a:lnTo>
                  <a:lnTo>
                    <a:pt x="1923567" y="236639"/>
                  </a:lnTo>
                  <a:lnTo>
                    <a:pt x="1924913" y="234289"/>
                  </a:lnTo>
                  <a:lnTo>
                    <a:pt x="1925942" y="231736"/>
                  </a:lnTo>
                  <a:lnTo>
                    <a:pt x="1926653" y="228993"/>
                  </a:lnTo>
                  <a:close/>
                </a:path>
                <a:path w="2073910" h="1839595">
                  <a:moveTo>
                    <a:pt x="1971319" y="339445"/>
                  </a:moveTo>
                  <a:lnTo>
                    <a:pt x="1970633" y="339356"/>
                  </a:lnTo>
                  <a:lnTo>
                    <a:pt x="1970506" y="339674"/>
                  </a:lnTo>
                  <a:lnTo>
                    <a:pt x="1970709" y="339648"/>
                  </a:lnTo>
                  <a:lnTo>
                    <a:pt x="1970913" y="339610"/>
                  </a:lnTo>
                  <a:lnTo>
                    <a:pt x="1971154" y="339496"/>
                  </a:lnTo>
                  <a:lnTo>
                    <a:pt x="1971319" y="339445"/>
                  </a:lnTo>
                  <a:close/>
                </a:path>
                <a:path w="2073910" h="1839595">
                  <a:moveTo>
                    <a:pt x="1974545" y="340690"/>
                  </a:moveTo>
                  <a:lnTo>
                    <a:pt x="1974088" y="340385"/>
                  </a:lnTo>
                  <a:lnTo>
                    <a:pt x="1973605" y="340131"/>
                  </a:lnTo>
                  <a:lnTo>
                    <a:pt x="1973084" y="339928"/>
                  </a:lnTo>
                  <a:lnTo>
                    <a:pt x="1972932" y="339852"/>
                  </a:lnTo>
                  <a:lnTo>
                    <a:pt x="1972754" y="339813"/>
                  </a:lnTo>
                  <a:lnTo>
                    <a:pt x="1972602" y="339750"/>
                  </a:lnTo>
                  <a:lnTo>
                    <a:pt x="1972970" y="340283"/>
                  </a:lnTo>
                  <a:lnTo>
                    <a:pt x="1973224" y="341109"/>
                  </a:lnTo>
                  <a:lnTo>
                    <a:pt x="1973948" y="341452"/>
                  </a:lnTo>
                  <a:lnTo>
                    <a:pt x="1974138" y="341172"/>
                  </a:lnTo>
                  <a:lnTo>
                    <a:pt x="1974342" y="340918"/>
                  </a:lnTo>
                  <a:lnTo>
                    <a:pt x="1974545" y="340690"/>
                  </a:lnTo>
                  <a:close/>
                </a:path>
                <a:path w="2073910" h="1839595">
                  <a:moveTo>
                    <a:pt x="1989467" y="72961"/>
                  </a:moveTo>
                  <a:lnTo>
                    <a:pt x="1988362" y="71805"/>
                  </a:lnTo>
                  <a:lnTo>
                    <a:pt x="1987727" y="71145"/>
                  </a:lnTo>
                  <a:lnTo>
                    <a:pt x="1987232" y="70434"/>
                  </a:lnTo>
                  <a:lnTo>
                    <a:pt x="1986889" y="69672"/>
                  </a:lnTo>
                  <a:lnTo>
                    <a:pt x="1986800" y="70192"/>
                  </a:lnTo>
                  <a:lnTo>
                    <a:pt x="1986699" y="71780"/>
                  </a:lnTo>
                  <a:lnTo>
                    <a:pt x="1986534" y="72999"/>
                  </a:lnTo>
                  <a:lnTo>
                    <a:pt x="1986153" y="74129"/>
                  </a:lnTo>
                  <a:lnTo>
                    <a:pt x="1986597" y="74256"/>
                  </a:lnTo>
                  <a:lnTo>
                    <a:pt x="1987054" y="74409"/>
                  </a:lnTo>
                  <a:lnTo>
                    <a:pt x="1987562" y="74549"/>
                  </a:lnTo>
                  <a:lnTo>
                    <a:pt x="1988667" y="73888"/>
                  </a:lnTo>
                  <a:lnTo>
                    <a:pt x="1989467" y="72961"/>
                  </a:lnTo>
                  <a:close/>
                </a:path>
                <a:path w="2073910" h="1839595">
                  <a:moveTo>
                    <a:pt x="1992668" y="449338"/>
                  </a:moveTo>
                  <a:lnTo>
                    <a:pt x="1992464" y="449072"/>
                  </a:lnTo>
                  <a:lnTo>
                    <a:pt x="1992236" y="448779"/>
                  </a:lnTo>
                  <a:lnTo>
                    <a:pt x="1991982" y="448462"/>
                  </a:lnTo>
                  <a:lnTo>
                    <a:pt x="1991804" y="448487"/>
                  </a:lnTo>
                  <a:lnTo>
                    <a:pt x="1992668" y="449338"/>
                  </a:lnTo>
                  <a:close/>
                </a:path>
                <a:path w="2073910" h="1839595">
                  <a:moveTo>
                    <a:pt x="1997456" y="79743"/>
                  </a:moveTo>
                  <a:lnTo>
                    <a:pt x="1996922" y="77571"/>
                  </a:lnTo>
                  <a:lnTo>
                    <a:pt x="1995436" y="76860"/>
                  </a:lnTo>
                  <a:lnTo>
                    <a:pt x="1994090" y="76809"/>
                  </a:lnTo>
                  <a:lnTo>
                    <a:pt x="1992795" y="77089"/>
                  </a:lnTo>
                  <a:lnTo>
                    <a:pt x="1993176" y="79019"/>
                  </a:lnTo>
                  <a:lnTo>
                    <a:pt x="1992909" y="80848"/>
                  </a:lnTo>
                  <a:lnTo>
                    <a:pt x="1991868" y="82448"/>
                  </a:lnTo>
                  <a:lnTo>
                    <a:pt x="1992807" y="82283"/>
                  </a:lnTo>
                  <a:lnTo>
                    <a:pt x="1993734" y="81915"/>
                  </a:lnTo>
                  <a:lnTo>
                    <a:pt x="1994649" y="81737"/>
                  </a:lnTo>
                  <a:lnTo>
                    <a:pt x="1996630" y="81305"/>
                  </a:lnTo>
                  <a:lnTo>
                    <a:pt x="1997456" y="79743"/>
                  </a:lnTo>
                  <a:close/>
                </a:path>
                <a:path w="2073910" h="1839595">
                  <a:moveTo>
                    <a:pt x="2001532" y="410425"/>
                  </a:moveTo>
                  <a:lnTo>
                    <a:pt x="1988718" y="415975"/>
                  </a:lnTo>
                  <a:lnTo>
                    <a:pt x="1989785" y="420408"/>
                  </a:lnTo>
                  <a:lnTo>
                    <a:pt x="1990559" y="424815"/>
                  </a:lnTo>
                  <a:lnTo>
                    <a:pt x="1986114" y="430022"/>
                  </a:lnTo>
                  <a:lnTo>
                    <a:pt x="1984540" y="432943"/>
                  </a:lnTo>
                  <a:lnTo>
                    <a:pt x="1982546" y="436880"/>
                  </a:lnTo>
                  <a:lnTo>
                    <a:pt x="1980933" y="442671"/>
                  </a:lnTo>
                  <a:lnTo>
                    <a:pt x="1981923" y="446189"/>
                  </a:lnTo>
                  <a:lnTo>
                    <a:pt x="1983867" y="449414"/>
                  </a:lnTo>
                  <a:lnTo>
                    <a:pt x="1983613" y="450494"/>
                  </a:lnTo>
                  <a:lnTo>
                    <a:pt x="1983676" y="450367"/>
                  </a:lnTo>
                  <a:lnTo>
                    <a:pt x="1983816" y="450367"/>
                  </a:lnTo>
                  <a:lnTo>
                    <a:pt x="1984044" y="450075"/>
                  </a:lnTo>
                  <a:lnTo>
                    <a:pt x="1983892" y="449884"/>
                  </a:lnTo>
                  <a:lnTo>
                    <a:pt x="1987435" y="441972"/>
                  </a:lnTo>
                  <a:lnTo>
                    <a:pt x="1987892" y="442772"/>
                  </a:lnTo>
                  <a:lnTo>
                    <a:pt x="1990852" y="439877"/>
                  </a:lnTo>
                  <a:lnTo>
                    <a:pt x="1992503" y="436435"/>
                  </a:lnTo>
                  <a:lnTo>
                    <a:pt x="1993887" y="432269"/>
                  </a:lnTo>
                  <a:lnTo>
                    <a:pt x="1993658" y="431571"/>
                  </a:lnTo>
                  <a:lnTo>
                    <a:pt x="1993011" y="430326"/>
                  </a:lnTo>
                  <a:lnTo>
                    <a:pt x="1992782" y="429996"/>
                  </a:lnTo>
                  <a:lnTo>
                    <a:pt x="2001532" y="410425"/>
                  </a:lnTo>
                  <a:close/>
                </a:path>
                <a:path w="2073910" h="1839595">
                  <a:moveTo>
                    <a:pt x="2012683" y="56667"/>
                  </a:moveTo>
                  <a:lnTo>
                    <a:pt x="2012619" y="56349"/>
                  </a:lnTo>
                  <a:lnTo>
                    <a:pt x="2012581" y="56045"/>
                  </a:lnTo>
                  <a:lnTo>
                    <a:pt x="2012530" y="55727"/>
                  </a:lnTo>
                  <a:lnTo>
                    <a:pt x="2012200" y="55740"/>
                  </a:lnTo>
                  <a:lnTo>
                    <a:pt x="2011781" y="55651"/>
                  </a:lnTo>
                  <a:lnTo>
                    <a:pt x="2011540" y="55829"/>
                  </a:lnTo>
                  <a:lnTo>
                    <a:pt x="2011362" y="55956"/>
                  </a:lnTo>
                  <a:lnTo>
                    <a:pt x="2011438" y="56413"/>
                  </a:lnTo>
                  <a:lnTo>
                    <a:pt x="2011387" y="56718"/>
                  </a:lnTo>
                  <a:lnTo>
                    <a:pt x="2012683" y="56667"/>
                  </a:lnTo>
                  <a:close/>
                </a:path>
                <a:path w="2073910" h="1839595">
                  <a:moveTo>
                    <a:pt x="2013013" y="452653"/>
                  </a:moveTo>
                  <a:lnTo>
                    <a:pt x="2011667" y="451662"/>
                  </a:lnTo>
                  <a:lnTo>
                    <a:pt x="2010854" y="451078"/>
                  </a:lnTo>
                  <a:lnTo>
                    <a:pt x="2010664" y="451154"/>
                  </a:lnTo>
                  <a:lnTo>
                    <a:pt x="2010219" y="451954"/>
                  </a:lnTo>
                  <a:lnTo>
                    <a:pt x="2010067" y="452539"/>
                  </a:lnTo>
                  <a:lnTo>
                    <a:pt x="2010117" y="453288"/>
                  </a:lnTo>
                  <a:lnTo>
                    <a:pt x="2011070" y="453212"/>
                  </a:lnTo>
                  <a:lnTo>
                    <a:pt x="2012010" y="453034"/>
                  </a:lnTo>
                  <a:lnTo>
                    <a:pt x="2012924" y="452755"/>
                  </a:lnTo>
                  <a:close/>
                </a:path>
                <a:path w="2073910" h="1839595">
                  <a:moveTo>
                    <a:pt x="2013902" y="449694"/>
                  </a:moveTo>
                  <a:lnTo>
                    <a:pt x="2013775" y="449351"/>
                  </a:lnTo>
                  <a:lnTo>
                    <a:pt x="2013534" y="449084"/>
                  </a:lnTo>
                  <a:lnTo>
                    <a:pt x="2013153" y="448856"/>
                  </a:lnTo>
                  <a:lnTo>
                    <a:pt x="2012937" y="449313"/>
                  </a:lnTo>
                  <a:lnTo>
                    <a:pt x="2012657" y="449719"/>
                  </a:lnTo>
                  <a:lnTo>
                    <a:pt x="2012340" y="450075"/>
                  </a:lnTo>
                  <a:lnTo>
                    <a:pt x="2012886" y="449948"/>
                  </a:lnTo>
                  <a:lnTo>
                    <a:pt x="2013407" y="449821"/>
                  </a:lnTo>
                  <a:lnTo>
                    <a:pt x="2013902" y="449694"/>
                  </a:lnTo>
                  <a:close/>
                </a:path>
                <a:path w="2073910" h="1839595">
                  <a:moveTo>
                    <a:pt x="2013978" y="61188"/>
                  </a:moveTo>
                  <a:lnTo>
                    <a:pt x="2013800" y="60998"/>
                  </a:lnTo>
                  <a:lnTo>
                    <a:pt x="2013597" y="60998"/>
                  </a:lnTo>
                  <a:lnTo>
                    <a:pt x="2013458" y="60960"/>
                  </a:lnTo>
                  <a:lnTo>
                    <a:pt x="2013496" y="61595"/>
                  </a:lnTo>
                  <a:lnTo>
                    <a:pt x="2013648" y="61582"/>
                  </a:lnTo>
                  <a:lnTo>
                    <a:pt x="2013788" y="61544"/>
                  </a:lnTo>
                  <a:lnTo>
                    <a:pt x="2013940" y="61531"/>
                  </a:lnTo>
                  <a:lnTo>
                    <a:pt x="2013927" y="61379"/>
                  </a:lnTo>
                  <a:lnTo>
                    <a:pt x="2013978" y="61188"/>
                  </a:lnTo>
                  <a:close/>
                </a:path>
                <a:path w="2073910" h="1839595">
                  <a:moveTo>
                    <a:pt x="2014651" y="431685"/>
                  </a:moveTo>
                  <a:lnTo>
                    <a:pt x="2014220" y="431215"/>
                  </a:lnTo>
                  <a:lnTo>
                    <a:pt x="2013038" y="431165"/>
                  </a:lnTo>
                  <a:lnTo>
                    <a:pt x="2012365" y="431787"/>
                  </a:lnTo>
                  <a:lnTo>
                    <a:pt x="2011934" y="432701"/>
                  </a:lnTo>
                  <a:lnTo>
                    <a:pt x="2011578" y="433489"/>
                  </a:lnTo>
                  <a:lnTo>
                    <a:pt x="2011070" y="434340"/>
                  </a:lnTo>
                  <a:lnTo>
                    <a:pt x="2011172" y="435317"/>
                  </a:lnTo>
                  <a:lnTo>
                    <a:pt x="2012581" y="433857"/>
                  </a:lnTo>
                  <a:lnTo>
                    <a:pt x="2013585" y="432790"/>
                  </a:lnTo>
                  <a:lnTo>
                    <a:pt x="2014651" y="431685"/>
                  </a:lnTo>
                  <a:close/>
                </a:path>
                <a:path w="2073910" h="1839595">
                  <a:moveTo>
                    <a:pt x="2014664" y="413524"/>
                  </a:moveTo>
                  <a:lnTo>
                    <a:pt x="2014258" y="413410"/>
                  </a:lnTo>
                  <a:lnTo>
                    <a:pt x="2013902" y="413296"/>
                  </a:lnTo>
                  <a:lnTo>
                    <a:pt x="2013546" y="413169"/>
                  </a:lnTo>
                  <a:lnTo>
                    <a:pt x="2013915" y="413321"/>
                  </a:lnTo>
                  <a:lnTo>
                    <a:pt x="2014270" y="413461"/>
                  </a:lnTo>
                  <a:lnTo>
                    <a:pt x="2014651" y="413639"/>
                  </a:lnTo>
                  <a:close/>
                </a:path>
                <a:path w="2073910" h="1839595">
                  <a:moveTo>
                    <a:pt x="2014778" y="440778"/>
                  </a:moveTo>
                  <a:lnTo>
                    <a:pt x="2014728" y="440397"/>
                  </a:lnTo>
                  <a:lnTo>
                    <a:pt x="2014601" y="440791"/>
                  </a:lnTo>
                  <a:lnTo>
                    <a:pt x="2014778" y="440778"/>
                  </a:lnTo>
                  <a:close/>
                </a:path>
                <a:path w="2073910" h="1839595">
                  <a:moveTo>
                    <a:pt x="2014829" y="441185"/>
                  </a:moveTo>
                  <a:lnTo>
                    <a:pt x="2014778" y="440778"/>
                  </a:lnTo>
                  <a:lnTo>
                    <a:pt x="2014601" y="440791"/>
                  </a:lnTo>
                  <a:lnTo>
                    <a:pt x="2014829" y="441185"/>
                  </a:lnTo>
                  <a:close/>
                </a:path>
                <a:path w="2073910" h="1839595">
                  <a:moveTo>
                    <a:pt x="2014880" y="439966"/>
                  </a:moveTo>
                  <a:lnTo>
                    <a:pt x="2014715" y="440080"/>
                  </a:lnTo>
                  <a:lnTo>
                    <a:pt x="2014715" y="440296"/>
                  </a:lnTo>
                  <a:lnTo>
                    <a:pt x="2014829" y="440105"/>
                  </a:lnTo>
                  <a:lnTo>
                    <a:pt x="2014880" y="439966"/>
                  </a:lnTo>
                  <a:close/>
                </a:path>
                <a:path w="2073910" h="1839595">
                  <a:moveTo>
                    <a:pt x="2015147" y="441655"/>
                  </a:moveTo>
                  <a:lnTo>
                    <a:pt x="2015045" y="441502"/>
                  </a:lnTo>
                  <a:lnTo>
                    <a:pt x="2014931" y="441337"/>
                  </a:lnTo>
                  <a:lnTo>
                    <a:pt x="2014969" y="441490"/>
                  </a:lnTo>
                  <a:lnTo>
                    <a:pt x="2015147" y="441655"/>
                  </a:lnTo>
                  <a:close/>
                </a:path>
                <a:path w="2073910" h="1839595">
                  <a:moveTo>
                    <a:pt x="2018665" y="440080"/>
                  </a:moveTo>
                  <a:lnTo>
                    <a:pt x="2018360" y="439877"/>
                  </a:lnTo>
                  <a:lnTo>
                    <a:pt x="2018271" y="440385"/>
                  </a:lnTo>
                  <a:lnTo>
                    <a:pt x="2018665" y="440080"/>
                  </a:lnTo>
                  <a:close/>
                </a:path>
                <a:path w="2073910" h="1839595">
                  <a:moveTo>
                    <a:pt x="2026081" y="451954"/>
                  </a:moveTo>
                  <a:lnTo>
                    <a:pt x="2022221" y="452628"/>
                  </a:lnTo>
                  <a:lnTo>
                    <a:pt x="2021420" y="452958"/>
                  </a:lnTo>
                  <a:lnTo>
                    <a:pt x="2021395" y="453224"/>
                  </a:lnTo>
                  <a:lnTo>
                    <a:pt x="2021306" y="453745"/>
                  </a:lnTo>
                  <a:lnTo>
                    <a:pt x="2025421" y="452208"/>
                  </a:lnTo>
                  <a:lnTo>
                    <a:pt x="2025675" y="452120"/>
                  </a:lnTo>
                  <a:lnTo>
                    <a:pt x="2026081" y="451954"/>
                  </a:lnTo>
                  <a:close/>
                </a:path>
                <a:path w="2073910" h="1839595">
                  <a:moveTo>
                    <a:pt x="2027897" y="444131"/>
                  </a:moveTo>
                  <a:lnTo>
                    <a:pt x="2027529" y="444169"/>
                  </a:lnTo>
                  <a:lnTo>
                    <a:pt x="2027339" y="444195"/>
                  </a:lnTo>
                  <a:lnTo>
                    <a:pt x="2026272" y="444398"/>
                  </a:lnTo>
                  <a:lnTo>
                    <a:pt x="2025599" y="443788"/>
                  </a:lnTo>
                  <a:lnTo>
                    <a:pt x="2025294" y="442976"/>
                  </a:lnTo>
                  <a:lnTo>
                    <a:pt x="2024888" y="443890"/>
                  </a:lnTo>
                  <a:lnTo>
                    <a:pt x="2024735" y="444893"/>
                  </a:lnTo>
                  <a:lnTo>
                    <a:pt x="2025192" y="446062"/>
                  </a:lnTo>
                  <a:lnTo>
                    <a:pt x="2026818" y="446112"/>
                  </a:lnTo>
                  <a:lnTo>
                    <a:pt x="2027415" y="445122"/>
                  </a:lnTo>
                  <a:lnTo>
                    <a:pt x="2027897" y="444131"/>
                  </a:lnTo>
                  <a:close/>
                </a:path>
                <a:path w="2073910" h="1839595">
                  <a:moveTo>
                    <a:pt x="2028012" y="462775"/>
                  </a:moveTo>
                  <a:lnTo>
                    <a:pt x="2026589" y="463740"/>
                  </a:lnTo>
                  <a:lnTo>
                    <a:pt x="2026958" y="463740"/>
                  </a:lnTo>
                  <a:lnTo>
                    <a:pt x="2027377" y="463727"/>
                  </a:lnTo>
                  <a:lnTo>
                    <a:pt x="2027847" y="463702"/>
                  </a:lnTo>
                  <a:lnTo>
                    <a:pt x="2028012" y="462775"/>
                  </a:lnTo>
                  <a:close/>
                </a:path>
                <a:path w="2073910" h="1839595">
                  <a:moveTo>
                    <a:pt x="2028545" y="448551"/>
                  </a:moveTo>
                  <a:lnTo>
                    <a:pt x="2028520" y="447738"/>
                  </a:lnTo>
                  <a:lnTo>
                    <a:pt x="2027961" y="448373"/>
                  </a:lnTo>
                  <a:lnTo>
                    <a:pt x="2027440" y="448957"/>
                  </a:lnTo>
                  <a:lnTo>
                    <a:pt x="2026958" y="449503"/>
                  </a:lnTo>
                  <a:lnTo>
                    <a:pt x="2027516" y="449135"/>
                  </a:lnTo>
                  <a:lnTo>
                    <a:pt x="2028037" y="448932"/>
                  </a:lnTo>
                  <a:lnTo>
                    <a:pt x="2028507" y="448856"/>
                  </a:lnTo>
                  <a:lnTo>
                    <a:pt x="2028545" y="448551"/>
                  </a:lnTo>
                  <a:close/>
                </a:path>
                <a:path w="2073910" h="1839595">
                  <a:moveTo>
                    <a:pt x="2032393" y="403225"/>
                  </a:moveTo>
                  <a:lnTo>
                    <a:pt x="2031377" y="403440"/>
                  </a:lnTo>
                  <a:lnTo>
                    <a:pt x="2030349" y="403466"/>
                  </a:lnTo>
                  <a:lnTo>
                    <a:pt x="2028405" y="403098"/>
                  </a:lnTo>
                  <a:lnTo>
                    <a:pt x="2027491" y="402259"/>
                  </a:lnTo>
                  <a:lnTo>
                    <a:pt x="2026818" y="401459"/>
                  </a:lnTo>
                  <a:lnTo>
                    <a:pt x="2026691" y="403098"/>
                  </a:lnTo>
                  <a:lnTo>
                    <a:pt x="2025891" y="406882"/>
                  </a:lnTo>
                  <a:lnTo>
                    <a:pt x="2024418" y="408241"/>
                  </a:lnTo>
                  <a:lnTo>
                    <a:pt x="2019858" y="408432"/>
                  </a:lnTo>
                  <a:lnTo>
                    <a:pt x="2018182" y="409448"/>
                  </a:lnTo>
                  <a:lnTo>
                    <a:pt x="2015413" y="410908"/>
                  </a:lnTo>
                  <a:lnTo>
                    <a:pt x="2014664" y="412051"/>
                  </a:lnTo>
                  <a:lnTo>
                    <a:pt x="2014664" y="413524"/>
                  </a:lnTo>
                  <a:lnTo>
                    <a:pt x="2015680" y="413283"/>
                  </a:lnTo>
                  <a:lnTo>
                    <a:pt x="2016391" y="413677"/>
                  </a:lnTo>
                  <a:lnTo>
                    <a:pt x="2018131" y="414959"/>
                  </a:lnTo>
                  <a:lnTo>
                    <a:pt x="2018868" y="415455"/>
                  </a:lnTo>
                  <a:lnTo>
                    <a:pt x="2019477" y="415823"/>
                  </a:lnTo>
                  <a:lnTo>
                    <a:pt x="2022094" y="413283"/>
                  </a:lnTo>
                  <a:lnTo>
                    <a:pt x="2032139" y="403466"/>
                  </a:lnTo>
                  <a:lnTo>
                    <a:pt x="2032393" y="403225"/>
                  </a:lnTo>
                  <a:close/>
                </a:path>
                <a:path w="2073910" h="1839595">
                  <a:moveTo>
                    <a:pt x="2033257" y="449262"/>
                  </a:moveTo>
                  <a:lnTo>
                    <a:pt x="2033079" y="449059"/>
                  </a:lnTo>
                  <a:lnTo>
                    <a:pt x="2032838" y="448741"/>
                  </a:lnTo>
                  <a:lnTo>
                    <a:pt x="2032711" y="448564"/>
                  </a:lnTo>
                  <a:lnTo>
                    <a:pt x="2032571" y="448373"/>
                  </a:lnTo>
                  <a:lnTo>
                    <a:pt x="2030425" y="449262"/>
                  </a:lnTo>
                  <a:lnTo>
                    <a:pt x="2030780" y="449440"/>
                  </a:lnTo>
                  <a:lnTo>
                    <a:pt x="2031415" y="449948"/>
                  </a:lnTo>
                  <a:lnTo>
                    <a:pt x="2033257" y="449262"/>
                  </a:lnTo>
                  <a:close/>
                </a:path>
                <a:path w="2073910" h="1839595">
                  <a:moveTo>
                    <a:pt x="2033485" y="453059"/>
                  </a:moveTo>
                  <a:lnTo>
                    <a:pt x="2032508" y="455206"/>
                  </a:lnTo>
                  <a:lnTo>
                    <a:pt x="2033473" y="453148"/>
                  </a:lnTo>
                  <a:close/>
                </a:path>
                <a:path w="2073910" h="1839595">
                  <a:moveTo>
                    <a:pt x="2035302" y="451878"/>
                  </a:moveTo>
                  <a:lnTo>
                    <a:pt x="2034844" y="451281"/>
                  </a:lnTo>
                  <a:lnTo>
                    <a:pt x="2034374" y="450684"/>
                  </a:lnTo>
                  <a:lnTo>
                    <a:pt x="2033905" y="450088"/>
                  </a:lnTo>
                  <a:lnTo>
                    <a:pt x="2033828" y="450227"/>
                  </a:lnTo>
                  <a:lnTo>
                    <a:pt x="2033752" y="450392"/>
                  </a:lnTo>
                  <a:lnTo>
                    <a:pt x="2033714" y="450545"/>
                  </a:lnTo>
                  <a:lnTo>
                    <a:pt x="2033485" y="451307"/>
                  </a:lnTo>
                  <a:lnTo>
                    <a:pt x="2034489" y="452247"/>
                  </a:lnTo>
                  <a:lnTo>
                    <a:pt x="2033587" y="453009"/>
                  </a:lnTo>
                  <a:lnTo>
                    <a:pt x="2034349" y="452729"/>
                  </a:lnTo>
                  <a:lnTo>
                    <a:pt x="2034921" y="452374"/>
                  </a:lnTo>
                  <a:lnTo>
                    <a:pt x="2035302" y="451878"/>
                  </a:lnTo>
                  <a:close/>
                </a:path>
                <a:path w="2073910" h="1839595">
                  <a:moveTo>
                    <a:pt x="2035733" y="260311"/>
                  </a:moveTo>
                  <a:lnTo>
                    <a:pt x="2035619" y="260680"/>
                  </a:lnTo>
                  <a:lnTo>
                    <a:pt x="2035733" y="260311"/>
                  </a:lnTo>
                  <a:close/>
                </a:path>
                <a:path w="2073910" h="1839595">
                  <a:moveTo>
                    <a:pt x="2035924" y="247357"/>
                  </a:moveTo>
                  <a:lnTo>
                    <a:pt x="2035733" y="247078"/>
                  </a:lnTo>
                  <a:lnTo>
                    <a:pt x="2035594" y="246634"/>
                  </a:lnTo>
                  <a:lnTo>
                    <a:pt x="2035378" y="246608"/>
                  </a:lnTo>
                  <a:lnTo>
                    <a:pt x="2034908" y="246519"/>
                  </a:lnTo>
                  <a:lnTo>
                    <a:pt x="2034387" y="246646"/>
                  </a:lnTo>
                  <a:lnTo>
                    <a:pt x="2033803" y="246710"/>
                  </a:lnTo>
                  <a:lnTo>
                    <a:pt x="2034044" y="247243"/>
                  </a:lnTo>
                  <a:lnTo>
                    <a:pt x="2034247" y="247840"/>
                  </a:lnTo>
                  <a:lnTo>
                    <a:pt x="2034870" y="247751"/>
                  </a:lnTo>
                  <a:lnTo>
                    <a:pt x="2035390" y="247523"/>
                  </a:lnTo>
                  <a:lnTo>
                    <a:pt x="2035924" y="247357"/>
                  </a:lnTo>
                  <a:close/>
                </a:path>
                <a:path w="2073910" h="1839595">
                  <a:moveTo>
                    <a:pt x="2044954" y="252425"/>
                  </a:moveTo>
                  <a:lnTo>
                    <a:pt x="2043557" y="251358"/>
                  </a:lnTo>
                  <a:lnTo>
                    <a:pt x="2042198" y="250024"/>
                  </a:lnTo>
                  <a:lnTo>
                    <a:pt x="2038934" y="248246"/>
                  </a:lnTo>
                  <a:lnTo>
                    <a:pt x="2037283" y="249440"/>
                  </a:lnTo>
                  <a:lnTo>
                    <a:pt x="2037829" y="252183"/>
                  </a:lnTo>
                  <a:lnTo>
                    <a:pt x="2037880" y="252958"/>
                  </a:lnTo>
                  <a:lnTo>
                    <a:pt x="2037676" y="254977"/>
                  </a:lnTo>
                  <a:lnTo>
                    <a:pt x="2037219" y="256146"/>
                  </a:lnTo>
                  <a:lnTo>
                    <a:pt x="2035911" y="258140"/>
                  </a:lnTo>
                  <a:lnTo>
                    <a:pt x="2035898" y="259283"/>
                  </a:lnTo>
                  <a:lnTo>
                    <a:pt x="2035733" y="260311"/>
                  </a:lnTo>
                  <a:lnTo>
                    <a:pt x="2036356" y="258546"/>
                  </a:lnTo>
                  <a:lnTo>
                    <a:pt x="2038007" y="257937"/>
                  </a:lnTo>
                  <a:lnTo>
                    <a:pt x="2039569" y="257581"/>
                  </a:lnTo>
                  <a:lnTo>
                    <a:pt x="2042350" y="256933"/>
                  </a:lnTo>
                  <a:lnTo>
                    <a:pt x="2044026" y="255333"/>
                  </a:lnTo>
                  <a:lnTo>
                    <a:pt x="2044954" y="252425"/>
                  </a:lnTo>
                  <a:close/>
                </a:path>
                <a:path w="2073910" h="1839595">
                  <a:moveTo>
                    <a:pt x="2073884" y="195973"/>
                  </a:moveTo>
                  <a:lnTo>
                    <a:pt x="2073668" y="196189"/>
                  </a:lnTo>
                  <a:lnTo>
                    <a:pt x="2073668" y="200088"/>
                  </a:lnTo>
                  <a:lnTo>
                    <a:pt x="2071166" y="200266"/>
                  </a:lnTo>
                  <a:lnTo>
                    <a:pt x="2071166" y="202793"/>
                  </a:lnTo>
                  <a:lnTo>
                    <a:pt x="2068576" y="205054"/>
                  </a:lnTo>
                  <a:lnTo>
                    <a:pt x="2068588" y="204063"/>
                  </a:lnTo>
                  <a:lnTo>
                    <a:pt x="2069160" y="203161"/>
                  </a:lnTo>
                  <a:lnTo>
                    <a:pt x="2070354" y="202247"/>
                  </a:lnTo>
                  <a:lnTo>
                    <a:pt x="2071166" y="202793"/>
                  </a:lnTo>
                  <a:lnTo>
                    <a:pt x="2071166" y="200266"/>
                  </a:lnTo>
                  <a:lnTo>
                    <a:pt x="2070912" y="200279"/>
                  </a:lnTo>
                  <a:lnTo>
                    <a:pt x="2072640" y="197751"/>
                  </a:lnTo>
                  <a:lnTo>
                    <a:pt x="2072792" y="198005"/>
                  </a:lnTo>
                  <a:lnTo>
                    <a:pt x="2073668" y="200088"/>
                  </a:lnTo>
                  <a:lnTo>
                    <a:pt x="2073668" y="196189"/>
                  </a:lnTo>
                  <a:lnTo>
                    <a:pt x="2073059" y="196799"/>
                  </a:lnTo>
                  <a:lnTo>
                    <a:pt x="2072690" y="197332"/>
                  </a:lnTo>
                  <a:lnTo>
                    <a:pt x="2072576" y="196265"/>
                  </a:lnTo>
                  <a:lnTo>
                    <a:pt x="2072373" y="195643"/>
                  </a:lnTo>
                  <a:lnTo>
                    <a:pt x="2070188" y="195326"/>
                  </a:lnTo>
                  <a:lnTo>
                    <a:pt x="2068893" y="195338"/>
                  </a:lnTo>
                  <a:lnTo>
                    <a:pt x="2063559" y="196265"/>
                  </a:lnTo>
                  <a:lnTo>
                    <a:pt x="2059559" y="197370"/>
                  </a:lnTo>
                  <a:lnTo>
                    <a:pt x="2055647" y="198767"/>
                  </a:lnTo>
                  <a:lnTo>
                    <a:pt x="2056409" y="199542"/>
                  </a:lnTo>
                  <a:lnTo>
                    <a:pt x="2057323" y="200088"/>
                  </a:lnTo>
                  <a:lnTo>
                    <a:pt x="2058352" y="200469"/>
                  </a:lnTo>
                  <a:lnTo>
                    <a:pt x="2058593" y="200342"/>
                  </a:lnTo>
                  <a:lnTo>
                    <a:pt x="2058809" y="200291"/>
                  </a:lnTo>
                  <a:lnTo>
                    <a:pt x="2059254" y="200571"/>
                  </a:lnTo>
                  <a:lnTo>
                    <a:pt x="2059343" y="200812"/>
                  </a:lnTo>
                  <a:lnTo>
                    <a:pt x="2062568" y="201764"/>
                  </a:lnTo>
                  <a:lnTo>
                    <a:pt x="2066010" y="202552"/>
                  </a:lnTo>
                  <a:lnTo>
                    <a:pt x="2068182" y="205397"/>
                  </a:lnTo>
                  <a:lnTo>
                    <a:pt x="2037664" y="232029"/>
                  </a:lnTo>
                  <a:lnTo>
                    <a:pt x="2037753" y="231419"/>
                  </a:lnTo>
                  <a:lnTo>
                    <a:pt x="2037778" y="231267"/>
                  </a:lnTo>
                  <a:lnTo>
                    <a:pt x="2037626" y="231025"/>
                  </a:lnTo>
                  <a:lnTo>
                    <a:pt x="2037486" y="230949"/>
                  </a:lnTo>
                  <a:lnTo>
                    <a:pt x="2036445" y="230212"/>
                  </a:lnTo>
                  <a:lnTo>
                    <a:pt x="2035746" y="231038"/>
                  </a:lnTo>
                  <a:lnTo>
                    <a:pt x="2035022" y="231571"/>
                  </a:lnTo>
                  <a:lnTo>
                    <a:pt x="2034895" y="231673"/>
                  </a:lnTo>
                  <a:lnTo>
                    <a:pt x="2034857" y="231902"/>
                  </a:lnTo>
                  <a:lnTo>
                    <a:pt x="2034590" y="232511"/>
                  </a:lnTo>
                  <a:lnTo>
                    <a:pt x="2035187" y="232613"/>
                  </a:lnTo>
                  <a:lnTo>
                    <a:pt x="2035378" y="232676"/>
                  </a:lnTo>
                  <a:lnTo>
                    <a:pt x="2036432" y="232498"/>
                  </a:lnTo>
                  <a:lnTo>
                    <a:pt x="2036965" y="232638"/>
                  </a:lnTo>
                  <a:lnTo>
                    <a:pt x="2021776" y="245897"/>
                  </a:lnTo>
                  <a:lnTo>
                    <a:pt x="2022157" y="246329"/>
                  </a:lnTo>
                  <a:lnTo>
                    <a:pt x="2022043" y="246786"/>
                  </a:lnTo>
                  <a:lnTo>
                    <a:pt x="2021674" y="247256"/>
                  </a:lnTo>
                  <a:lnTo>
                    <a:pt x="2021878" y="247396"/>
                  </a:lnTo>
                  <a:lnTo>
                    <a:pt x="2022055" y="247561"/>
                  </a:lnTo>
                  <a:lnTo>
                    <a:pt x="2022449" y="248208"/>
                  </a:lnTo>
                  <a:lnTo>
                    <a:pt x="2022246" y="249161"/>
                  </a:lnTo>
                  <a:lnTo>
                    <a:pt x="2021827" y="250228"/>
                  </a:lnTo>
                  <a:lnTo>
                    <a:pt x="2021319" y="250507"/>
                  </a:lnTo>
                  <a:lnTo>
                    <a:pt x="2020760" y="250952"/>
                  </a:lnTo>
                  <a:lnTo>
                    <a:pt x="2022094" y="251447"/>
                  </a:lnTo>
                  <a:lnTo>
                    <a:pt x="2022957" y="251726"/>
                  </a:lnTo>
                  <a:lnTo>
                    <a:pt x="2023783" y="252120"/>
                  </a:lnTo>
                  <a:lnTo>
                    <a:pt x="2026018" y="253250"/>
                  </a:lnTo>
                  <a:lnTo>
                    <a:pt x="2024519" y="254520"/>
                  </a:lnTo>
                  <a:lnTo>
                    <a:pt x="2025129" y="255524"/>
                  </a:lnTo>
                  <a:lnTo>
                    <a:pt x="2029053" y="255892"/>
                  </a:lnTo>
                  <a:lnTo>
                    <a:pt x="2029879" y="259524"/>
                  </a:lnTo>
                  <a:lnTo>
                    <a:pt x="2031987" y="262077"/>
                  </a:lnTo>
                  <a:lnTo>
                    <a:pt x="2031669" y="262737"/>
                  </a:lnTo>
                  <a:lnTo>
                    <a:pt x="2031326" y="263347"/>
                  </a:lnTo>
                  <a:lnTo>
                    <a:pt x="2031034" y="263956"/>
                  </a:lnTo>
                  <a:lnTo>
                    <a:pt x="2035073" y="264071"/>
                  </a:lnTo>
                  <a:lnTo>
                    <a:pt x="2033524" y="266039"/>
                  </a:lnTo>
                  <a:lnTo>
                    <a:pt x="2034527" y="266001"/>
                  </a:lnTo>
                  <a:lnTo>
                    <a:pt x="2035581" y="266065"/>
                  </a:lnTo>
                  <a:lnTo>
                    <a:pt x="2036686" y="266217"/>
                  </a:lnTo>
                  <a:lnTo>
                    <a:pt x="2036584" y="266001"/>
                  </a:lnTo>
                  <a:lnTo>
                    <a:pt x="2035975" y="264617"/>
                  </a:lnTo>
                  <a:lnTo>
                    <a:pt x="2035492" y="263652"/>
                  </a:lnTo>
                  <a:lnTo>
                    <a:pt x="2034921" y="261962"/>
                  </a:lnTo>
                  <a:lnTo>
                    <a:pt x="2034603" y="261124"/>
                  </a:lnTo>
                  <a:lnTo>
                    <a:pt x="2035644" y="260718"/>
                  </a:lnTo>
                  <a:lnTo>
                    <a:pt x="2034057" y="258902"/>
                  </a:lnTo>
                  <a:lnTo>
                    <a:pt x="2033600" y="256870"/>
                  </a:lnTo>
                  <a:lnTo>
                    <a:pt x="2033714" y="254520"/>
                  </a:lnTo>
                  <a:lnTo>
                    <a:pt x="2033841" y="253390"/>
                  </a:lnTo>
                  <a:lnTo>
                    <a:pt x="2033981" y="252704"/>
                  </a:lnTo>
                  <a:lnTo>
                    <a:pt x="2027974" y="248526"/>
                  </a:lnTo>
                  <a:lnTo>
                    <a:pt x="2028367" y="247103"/>
                  </a:lnTo>
                  <a:lnTo>
                    <a:pt x="2028545" y="245897"/>
                  </a:lnTo>
                  <a:lnTo>
                    <a:pt x="2029180" y="244475"/>
                  </a:lnTo>
                  <a:lnTo>
                    <a:pt x="2029599" y="243738"/>
                  </a:lnTo>
                  <a:lnTo>
                    <a:pt x="2073884" y="224396"/>
                  </a:lnTo>
                  <a:lnTo>
                    <a:pt x="2073884" y="205054"/>
                  </a:lnTo>
                  <a:lnTo>
                    <a:pt x="2073884" y="197332"/>
                  </a:lnTo>
                  <a:lnTo>
                    <a:pt x="2073884" y="195973"/>
                  </a:lnTo>
                  <a:close/>
                </a:path>
                <a:path w="2073910" h="1839595">
                  <a:moveTo>
                    <a:pt x="2073884" y="2425"/>
                  </a:moveTo>
                  <a:lnTo>
                    <a:pt x="2071611" y="317"/>
                  </a:lnTo>
                  <a:lnTo>
                    <a:pt x="2071839" y="0"/>
                  </a:lnTo>
                  <a:lnTo>
                    <a:pt x="2069960" y="1054"/>
                  </a:lnTo>
                  <a:lnTo>
                    <a:pt x="2067941" y="1803"/>
                  </a:lnTo>
                  <a:lnTo>
                    <a:pt x="2063496" y="2235"/>
                  </a:lnTo>
                  <a:lnTo>
                    <a:pt x="2061895" y="3594"/>
                  </a:lnTo>
                  <a:lnTo>
                    <a:pt x="2061197" y="6146"/>
                  </a:lnTo>
                  <a:lnTo>
                    <a:pt x="2061032" y="6540"/>
                  </a:lnTo>
                  <a:lnTo>
                    <a:pt x="2060803" y="6896"/>
                  </a:lnTo>
                  <a:lnTo>
                    <a:pt x="2061006" y="7010"/>
                  </a:lnTo>
                  <a:lnTo>
                    <a:pt x="2061210" y="7404"/>
                  </a:lnTo>
                  <a:lnTo>
                    <a:pt x="2061362" y="7594"/>
                  </a:lnTo>
                  <a:lnTo>
                    <a:pt x="2061044" y="7772"/>
                  </a:lnTo>
                  <a:lnTo>
                    <a:pt x="2060740" y="8026"/>
                  </a:lnTo>
                  <a:lnTo>
                    <a:pt x="2060130" y="8153"/>
                  </a:lnTo>
                  <a:lnTo>
                    <a:pt x="2059876" y="8166"/>
                  </a:lnTo>
                  <a:lnTo>
                    <a:pt x="2059622" y="8140"/>
                  </a:lnTo>
                  <a:lnTo>
                    <a:pt x="2059165" y="8521"/>
                  </a:lnTo>
                  <a:lnTo>
                    <a:pt x="2058657" y="8877"/>
                  </a:lnTo>
                  <a:lnTo>
                    <a:pt x="2056485" y="10655"/>
                  </a:lnTo>
                  <a:lnTo>
                    <a:pt x="2054479" y="10299"/>
                  </a:lnTo>
                  <a:lnTo>
                    <a:pt x="2053259" y="10299"/>
                  </a:lnTo>
                  <a:lnTo>
                    <a:pt x="2050884" y="12661"/>
                  </a:lnTo>
                  <a:lnTo>
                    <a:pt x="2050884" y="35915"/>
                  </a:lnTo>
                  <a:lnTo>
                    <a:pt x="2049195" y="37934"/>
                  </a:lnTo>
                  <a:lnTo>
                    <a:pt x="2047468" y="39852"/>
                  </a:lnTo>
                  <a:lnTo>
                    <a:pt x="2045220" y="39458"/>
                  </a:lnTo>
                  <a:lnTo>
                    <a:pt x="2044661" y="37922"/>
                  </a:lnTo>
                  <a:lnTo>
                    <a:pt x="2044179" y="35140"/>
                  </a:lnTo>
                  <a:lnTo>
                    <a:pt x="2044573" y="34175"/>
                  </a:lnTo>
                  <a:lnTo>
                    <a:pt x="2047189" y="32778"/>
                  </a:lnTo>
                  <a:lnTo>
                    <a:pt x="2048662" y="32283"/>
                  </a:lnTo>
                  <a:lnTo>
                    <a:pt x="2050389" y="32854"/>
                  </a:lnTo>
                  <a:lnTo>
                    <a:pt x="2050884" y="35915"/>
                  </a:lnTo>
                  <a:lnTo>
                    <a:pt x="2050884" y="12661"/>
                  </a:lnTo>
                  <a:lnTo>
                    <a:pt x="2048205" y="15316"/>
                  </a:lnTo>
                  <a:lnTo>
                    <a:pt x="2049119" y="22047"/>
                  </a:lnTo>
                  <a:lnTo>
                    <a:pt x="2046262" y="27647"/>
                  </a:lnTo>
                  <a:lnTo>
                    <a:pt x="2042121" y="27660"/>
                  </a:lnTo>
                  <a:lnTo>
                    <a:pt x="2039112" y="30111"/>
                  </a:lnTo>
                  <a:lnTo>
                    <a:pt x="2037422" y="31026"/>
                  </a:lnTo>
                  <a:lnTo>
                    <a:pt x="2037422" y="54051"/>
                  </a:lnTo>
                  <a:lnTo>
                    <a:pt x="2037245" y="54330"/>
                  </a:lnTo>
                  <a:lnTo>
                    <a:pt x="2036635" y="54051"/>
                  </a:lnTo>
                  <a:lnTo>
                    <a:pt x="2036686" y="53594"/>
                  </a:lnTo>
                  <a:lnTo>
                    <a:pt x="2036965" y="53682"/>
                  </a:lnTo>
                  <a:lnTo>
                    <a:pt x="2037346" y="53860"/>
                  </a:lnTo>
                  <a:lnTo>
                    <a:pt x="2037422" y="54051"/>
                  </a:lnTo>
                  <a:lnTo>
                    <a:pt x="2037422" y="31026"/>
                  </a:lnTo>
                  <a:lnTo>
                    <a:pt x="2035848" y="31877"/>
                  </a:lnTo>
                  <a:lnTo>
                    <a:pt x="2035848" y="46875"/>
                  </a:lnTo>
                  <a:lnTo>
                    <a:pt x="2035505" y="47167"/>
                  </a:lnTo>
                  <a:lnTo>
                    <a:pt x="2035238" y="47574"/>
                  </a:lnTo>
                  <a:lnTo>
                    <a:pt x="2034362" y="46532"/>
                  </a:lnTo>
                  <a:lnTo>
                    <a:pt x="2034616" y="46367"/>
                  </a:lnTo>
                  <a:lnTo>
                    <a:pt x="2034895" y="46062"/>
                  </a:lnTo>
                  <a:lnTo>
                    <a:pt x="2035365" y="46151"/>
                  </a:lnTo>
                  <a:lnTo>
                    <a:pt x="2035606" y="46367"/>
                  </a:lnTo>
                  <a:lnTo>
                    <a:pt x="2035721" y="46532"/>
                  </a:lnTo>
                  <a:lnTo>
                    <a:pt x="2035848" y="46875"/>
                  </a:lnTo>
                  <a:lnTo>
                    <a:pt x="2035848" y="31877"/>
                  </a:lnTo>
                  <a:lnTo>
                    <a:pt x="2032419" y="33731"/>
                  </a:lnTo>
                  <a:lnTo>
                    <a:pt x="2030272" y="36131"/>
                  </a:lnTo>
                  <a:lnTo>
                    <a:pt x="2029383" y="41414"/>
                  </a:lnTo>
                  <a:lnTo>
                    <a:pt x="2028469" y="42418"/>
                  </a:lnTo>
                  <a:lnTo>
                    <a:pt x="2026767" y="43497"/>
                  </a:lnTo>
                  <a:lnTo>
                    <a:pt x="2025992" y="43916"/>
                  </a:lnTo>
                  <a:lnTo>
                    <a:pt x="2026323" y="44716"/>
                  </a:lnTo>
                  <a:lnTo>
                    <a:pt x="2026627" y="45542"/>
                  </a:lnTo>
                  <a:lnTo>
                    <a:pt x="2027224" y="47574"/>
                  </a:lnTo>
                  <a:lnTo>
                    <a:pt x="2027745" y="48920"/>
                  </a:lnTo>
                  <a:lnTo>
                    <a:pt x="2028202" y="49885"/>
                  </a:lnTo>
                  <a:lnTo>
                    <a:pt x="2028786" y="49187"/>
                  </a:lnTo>
                  <a:lnTo>
                    <a:pt x="2029460" y="48552"/>
                  </a:lnTo>
                  <a:lnTo>
                    <a:pt x="2030133" y="47840"/>
                  </a:lnTo>
                  <a:lnTo>
                    <a:pt x="2032012" y="48920"/>
                  </a:lnTo>
                  <a:lnTo>
                    <a:pt x="2030603" y="50965"/>
                  </a:lnTo>
                  <a:lnTo>
                    <a:pt x="2032647" y="52209"/>
                  </a:lnTo>
                  <a:lnTo>
                    <a:pt x="2029637" y="52387"/>
                  </a:lnTo>
                  <a:lnTo>
                    <a:pt x="2030755" y="54051"/>
                  </a:lnTo>
                  <a:lnTo>
                    <a:pt x="2032165" y="55524"/>
                  </a:lnTo>
                  <a:lnTo>
                    <a:pt x="2033866" y="56756"/>
                  </a:lnTo>
                  <a:lnTo>
                    <a:pt x="2033828" y="61341"/>
                  </a:lnTo>
                  <a:lnTo>
                    <a:pt x="2034374" y="62509"/>
                  </a:lnTo>
                  <a:lnTo>
                    <a:pt x="2041232" y="65532"/>
                  </a:lnTo>
                  <a:lnTo>
                    <a:pt x="2044827" y="67284"/>
                  </a:lnTo>
                  <a:lnTo>
                    <a:pt x="2048776" y="68351"/>
                  </a:lnTo>
                  <a:lnTo>
                    <a:pt x="2049081" y="68453"/>
                  </a:lnTo>
                  <a:lnTo>
                    <a:pt x="2051989" y="66586"/>
                  </a:lnTo>
                  <a:lnTo>
                    <a:pt x="2055164" y="65278"/>
                  </a:lnTo>
                  <a:lnTo>
                    <a:pt x="2061629" y="63131"/>
                  </a:lnTo>
                  <a:lnTo>
                    <a:pt x="2064524" y="61633"/>
                  </a:lnTo>
                  <a:lnTo>
                    <a:pt x="2073884" y="53594"/>
                  </a:lnTo>
                  <a:lnTo>
                    <a:pt x="2073884" y="47840"/>
                  </a:lnTo>
                  <a:lnTo>
                    <a:pt x="2073884" y="47574"/>
                  </a:lnTo>
                  <a:lnTo>
                    <a:pt x="2073884" y="46062"/>
                  </a:lnTo>
                  <a:lnTo>
                    <a:pt x="2073884" y="39852"/>
                  </a:lnTo>
                  <a:lnTo>
                    <a:pt x="2073808" y="32283"/>
                  </a:lnTo>
                  <a:lnTo>
                    <a:pt x="2073757" y="31991"/>
                  </a:lnTo>
                  <a:lnTo>
                    <a:pt x="2073719" y="29552"/>
                  </a:lnTo>
                  <a:lnTo>
                    <a:pt x="2073871" y="27660"/>
                  </a:lnTo>
                  <a:lnTo>
                    <a:pt x="2073884" y="10655"/>
                  </a:lnTo>
                  <a:lnTo>
                    <a:pt x="2073884" y="10375"/>
                  </a:lnTo>
                  <a:lnTo>
                    <a:pt x="2072093" y="9982"/>
                  </a:lnTo>
                  <a:lnTo>
                    <a:pt x="2071585" y="9880"/>
                  </a:lnTo>
                  <a:lnTo>
                    <a:pt x="2069769" y="9982"/>
                  </a:lnTo>
                  <a:lnTo>
                    <a:pt x="2067166" y="9499"/>
                  </a:lnTo>
                  <a:lnTo>
                    <a:pt x="2066086" y="9131"/>
                  </a:lnTo>
                  <a:lnTo>
                    <a:pt x="2066150" y="8166"/>
                  </a:lnTo>
                  <a:lnTo>
                    <a:pt x="2066201" y="7404"/>
                  </a:lnTo>
                  <a:lnTo>
                    <a:pt x="2068537" y="6350"/>
                  </a:lnTo>
                  <a:lnTo>
                    <a:pt x="2071116" y="5791"/>
                  </a:lnTo>
                  <a:lnTo>
                    <a:pt x="2073884" y="5511"/>
                  </a:lnTo>
                  <a:lnTo>
                    <a:pt x="2073884" y="2425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3" name="object 173" descr=""/>
            <p:cNvSpPr/>
            <p:nvPr/>
          </p:nvSpPr>
          <p:spPr>
            <a:xfrm>
              <a:off x="5110124" y="4496823"/>
              <a:ext cx="1317625" cy="1892300"/>
            </a:xfrm>
            <a:custGeom>
              <a:avLst/>
              <a:gdLst/>
              <a:ahLst/>
              <a:cxnLst/>
              <a:rect l="l" t="t" r="r" b="b"/>
              <a:pathLst>
                <a:path w="1317625" h="1892300">
                  <a:moveTo>
                    <a:pt x="3619" y="1588325"/>
                  </a:moveTo>
                  <a:lnTo>
                    <a:pt x="3505" y="1587957"/>
                  </a:lnTo>
                  <a:lnTo>
                    <a:pt x="3352" y="1587690"/>
                  </a:lnTo>
                  <a:lnTo>
                    <a:pt x="3225" y="1587385"/>
                  </a:lnTo>
                  <a:lnTo>
                    <a:pt x="2908" y="1587588"/>
                  </a:lnTo>
                  <a:lnTo>
                    <a:pt x="2743" y="1587677"/>
                  </a:lnTo>
                  <a:lnTo>
                    <a:pt x="2882" y="1587969"/>
                  </a:lnTo>
                  <a:lnTo>
                    <a:pt x="3162" y="1588566"/>
                  </a:lnTo>
                  <a:lnTo>
                    <a:pt x="3314" y="1588465"/>
                  </a:lnTo>
                  <a:lnTo>
                    <a:pt x="3619" y="1588325"/>
                  </a:lnTo>
                  <a:close/>
                </a:path>
                <a:path w="1317625" h="1892300">
                  <a:moveTo>
                    <a:pt x="9956" y="1589354"/>
                  </a:moveTo>
                  <a:lnTo>
                    <a:pt x="9550" y="1588147"/>
                  </a:lnTo>
                  <a:lnTo>
                    <a:pt x="9474" y="1587969"/>
                  </a:lnTo>
                  <a:lnTo>
                    <a:pt x="9144" y="1587385"/>
                  </a:lnTo>
                  <a:lnTo>
                    <a:pt x="8445" y="1586877"/>
                  </a:lnTo>
                  <a:lnTo>
                    <a:pt x="8077" y="1586966"/>
                  </a:lnTo>
                  <a:lnTo>
                    <a:pt x="7645" y="1587055"/>
                  </a:lnTo>
                  <a:lnTo>
                    <a:pt x="7416" y="1587246"/>
                  </a:lnTo>
                  <a:lnTo>
                    <a:pt x="6972" y="1587957"/>
                  </a:lnTo>
                  <a:lnTo>
                    <a:pt x="7124" y="1588681"/>
                  </a:lnTo>
                  <a:lnTo>
                    <a:pt x="7162" y="1589608"/>
                  </a:lnTo>
                  <a:lnTo>
                    <a:pt x="7429" y="1589925"/>
                  </a:lnTo>
                  <a:lnTo>
                    <a:pt x="7581" y="1590243"/>
                  </a:lnTo>
                  <a:lnTo>
                    <a:pt x="7759" y="1590268"/>
                  </a:lnTo>
                  <a:lnTo>
                    <a:pt x="7962" y="1590370"/>
                  </a:lnTo>
                  <a:lnTo>
                    <a:pt x="8128" y="1590332"/>
                  </a:lnTo>
                  <a:lnTo>
                    <a:pt x="9296" y="1590001"/>
                  </a:lnTo>
                  <a:lnTo>
                    <a:pt x="9956" y="1589354"/>
                  </a:lnTo>
                  <a:close/>
                </a:path>
                <a:path w="1317625" h="1892300">
                  <a:moveTo>
                    <a:pt x="14109" y="1602117"/>
                  </a:moveTo>
                  <a:lnTo>
                    <a:pt x="13906" y="1601025"/>
                  </a:lnTo>
                  <a:lnTo>
                    <a:pt x="13728" y="1600136"/>
                  </a:lnTo>
                  <a:lnTo>
                    <a:pt x="12534" y="1599679"/>
                  </a:lnTo>
                  <a:lnTo>
                    <a:pt x="11569" y="1600301"/>
                  </a:lnTo>
                  <a:lnTo>
                    <a:pt x="11417" y="1600428"/>
                  </a:lnTo>
                  <a:lnTo>
                    <a:pt x="10655" y="1600974"/>
                  </a:lnTo>
                  <a:lnTo>
                    <a:pt x="10045" y="1601774"/>
                  </a:lnTo>
                  <a:lnTo>
                    <a:pt x="9372" y="1602460"/>
                  </a:lnTo>
                  <a:lnTo>
                    <a:pt x="9918" y="1603502"/>
                  </a:lnTo>
                  <a:lnTo>
                    <a:pt x="10820" y="1603413"/>
                  </a:lnTo>
                  <a:lnTo>
                    <a:pt x="11785" y="1603463"/>
                  </a:lnTo>
                  <a:lnTo>
                    <a:pt x="12623" y="1603184"/>
                  </a:lnTo>
                  <a:lnTo>
                    <a:pt x="13525" y="1602879"/>
                  </a:lnTo>
                  <a:lnTo>
                    <a:pt x="14109" y="1602117"/>
                  </a:lnTo>
                  <a:close/>
                </a:path>
                <a:path w="1317625" h="1892300">
                  <a:moveTo>
                    <a:pt x="15544" y="1568018"/>
                  </a:moveTo>
                  <a:lnTo>
                    <a:pt x="14998" y="1567167"/>
                  </a:lnTo>
                  <a:lnTo>
                    <a:pt x="14135" y="1565833"/>
                  </a:lnTo>
                  <a:lnTo>
                    <a:pt x="11658" y="1567167"/>
                  </a:lnTo>
                  <a:lnTo>
                    <a:pt x="10096" y="1566481"/>
                  </a:lnTo>
                  <a:lnTo>
                    <a:pt x="9880" y="1566367"/>
                  </a:lnTo>
                  <a:lnTo>
                    <a:pt x="8382" y="1564500"/>
                  </a:lnTo>
                  <a:lnTo>
                    <a:pt x="6451" y="1562100"/>
                  </a:lnTo>
                  <a:lnTo>
                    <a:pt x="4660" y="1561833"/>
                  </a:lnTo>
                  <a:lnTo>
                    <a:pt x="3530" y="1561604"/>
                  </a:lnTo>
                  <a:lnTo>
                    <a:pt x="1384" y="1561439"/>
                  </a:lnTo>
                  <a:lnTo>
                    <a:pt x="203" y="1561490"/>
                  </a:lnTo>
                  <a:lnTo>
                    <a:pt x="88" y="1562100"/>
                  </a:lnTo>
                  <a:lnTo>
                    <a:pt x="0" y="1563420"/>
                  </a:lnTo>
                  <a:lnTo>
                    <a:pt x="3835" y="1564843"/>
                  </a:lnTo>
                  <a:lnTo>
                    <a:pt x="6883" y="1564500"/>
                  </a:lnTo>
                  <a:lnTo>
                    <a:pt x="6667" y="1564957"/>
                  </a:lnTo>
                  <a:lnTo>
                    <a:pt x="6362" y="1565783"/>
                  </a:lnTo>
                  <a:lnTo>
                    <a:pt x="9829" y="1567078"/>
                  </a:lnTo>
                  <a:lnTo>
                    <a:pt x="6286" y="1566024"/>
                  </a:lnTo>
                  <a:lnTo>
                    <a:pt x="5727" y="1567815"/>
                  </a:lnTo>
                  <a:lnTo>
                    <a:pt x="6019" y="1569186"/>
                  </a:lnTo>
                  <a:lnTo>
                    <a:pt x="7810" y="1570697"/>
                  </a:lnTo>
                  <a:lnTo>
                    <a:pt x="8890" y="1571866"/>
                  </a:lnTo>
                  <a:lnTo>
                    <a:pt x="9753" y="1572882"/>
                  </a:lnTo>
                  <a:lnTo>
                    <a:pt x="10299" y="1572641"/>
                  </a:lnTo>
                  <a:lnTo>
                    <a:pt x="10972" y="1572615"/>
                  </a:lnTo>
                  <a:lnTo>
                    <a:pt x="11925" y="1573085"/>
                  </a:lnTo>
                  <a:lnTo>
                    <a:pt x="12814" y="1572615"/>
                  </a:lnTo>
                  <a:lnTo>
                    <a:pt x="14516" y="1571701"/>
                  </a:lnTo>
                  <a:lnTo>
                    <a:pt x="15544" y="1568018"/>
                  </a:lnTo>
                  <a:close/>
                </a:path>
                <a:path w="1317625" h="1892300">
                  <a:moveTo>
                    <a:pt x="19710" y="1563662"/>
                  </a:moveTo>
                  <a:lnTo>
                    <a:pt x="19469" y="1563636"/>
                  </a:lnTo>
                  <a:lnTo>
                    <a:pt x="19342" y="1563636"/>
                  </a:lnTo>
                  <a:lnTo>
                    <a:pt x="19304" y="1563839"/>
                  </a:lnTo>
                  <a:lnTo>
                    <a:pt x="19532" y="1563992"/>
                  </a:lnTo>
                  <a:lnTo>
                    <a:pt x="19685" y="1563941"/>
                  </a:lnTo>
                  <a:lnTo>
                    <a:pt x="19685" y="1563801"/>
                  </a:lnTo>
                  <a:lnTo>
                    <a:pt x="19710" y="1563662"/>
                  </a:lnTo>
                  <a:close/>
                </a:path>
                <a:path w="1317625" h="1892300">
                  <a:moveTo>
                    <a:pt x="29184" y="1574990"/>
                  </a:moveTo>
                  <a:close/>
                </a:path>
                <a:path w="1317625" h="1892300">
                  <a:moveTo>
                    <a:pt x="146977" y="1822932"/>
                  </a:moveTo>
                  <a:lnTo>
                    <a:pt x="146723" y="1821091"/>
                  </a:lnTo>
                  <a:lnTo>
                    <a:pt x="144373" y="1818462"/>
                  </a:lnTo>
                  <a:lnTo>
                    <a:pt x="143725" y="1816925"/>
                  </a:lnTo>
                  <a:lnTo>
                    <a:pt x="142989" y="1815338"/>
                  </a:lnTo>
                  <a:lnTo>
                    <a:pt x="141922" y="1813013"/>
                  </a:lnTo>
                  <a:lnTo>
                    <a:pt x="139890" y="1812290"/>
                  </a:lnTo>
                  <a:lnTo>
                    <a:pt x="136232" y="1814093"/>
                  </a:lnTo>
                  <a:lnTo>
                    <a:pt x="135039" y="1815096"/>
                  </a:lnTo>
                  <a:lnTo>
                    <a:pt x="133794" y="1815947"/>
                  </a:lnTo>
                  <a:lnTo>
                    <a:pt x="142392" y="1830717"/>
                  </a:lnTo>
                  <a:lnTo>
                    <a:pt x="144513" y="1829155"/>
                  </a:lnTo>
                  <a:lnTo>
                    <a:pt x="145224" y="1826679"/>
                  </a:lnTo>
                  <a:lnTo>
                    <a:pt x="146977" y="1822932"/>
                  </a:lnTo>
                  <a:close/>
                </a:path>
                <a:path w="1317625" h="1892300">
                  <a:moveTo>
                    <a:pt x="204508" y="1885162"/>
                  </a:moveTo>
                  <a:lnTo>
                    <a:pt x="203441" y="1884997"/>
                  </a:lnTo>
                  <a:lnTo>
                    <a:pt x="202374" y="1884743"/>
                  </a:lnTo>
                  <a:lnTo>
                    <a:pt x="199009" y="1884578"/>
                  </a:lnTo>
                  <a:lnTo>
                    <a:pt x="197027" y="1885086"/>
                  </a:lnTo>
                  <a:lnTo>
                    <a:pt x="195834" y="1887372"/>
                  </a:lnTo>
                  <a:lnTo>
                    <a:pt x="195033" y="1888896"/>
                  </a:lnTo>
                  <a:lnTo>
                    <a:pt x="194043" y="1890318"/>
                  </a:lnTo>
                  <a:lnTo>
                    <a:pt x="193128" y="1891779"/>
                  </a:lnTo>
                  <a:lnTo>
                    <a:pt x="204508" y="1885162"/>
                  </a:lnTo>
                  <a:close/>
                </a:path>
                <a:path w="1317625" h="1892300">
                  <a:moveTo>
                    <a:pt x="323938" y="1547977"/>
                  </a:moveTo>
                  <a:lnTo>
                    <a:pt x="323735" y="1548066"/>
                  </a:lnTo>
                  <a:lnTo>
                    <a:pt x="323938" y="1547977"/>
                  </a:lnTo>
                  <a:close/>
                </a:path>
                <a:path w="1317625" h="1892300">
                  <a:moveTo>
                    <a:pt x="350596" y="1340662"/>
                  </a:moveTo>
                  <a:lnTo>
                    <a:pt x="350520" y="1340358"/>
                  </a:lnTo>
                  <a:lnTo>
                    <a:pt x="350456" y="1340015"/>
                  </a:lnTo>
                  <a:lnTo>
                    <a:pt x="350342" y="1339723"/>
                  </a:lnTo>
                  <a:lnTo>
                    <a:pt x="350012" y="1339773"/>
                  </a:lnTo>
                  <a:lnTo>
                    <a:pt x="349834" y="1339824"/>
                  </a:lnTo>
                  <a:lnTo>
                    <a:pt x="349910" y="1340142"/>
                  </a:lnTo>
                  <a:lnTo>
                    <a:pt x="349973" y="1340472"/>
                  </a:lnTo>
                  <a:lnTo>
                    <a:pt x="350088" y="1340789"/>
                  </a:lnTo>
                  <a:lnTo>
                    <a:pt x="350596" y="1340662"/>
                  </a:lnTo>
                  <a:close/>
                </a:path>
                <a:path w="1317625" h="1892300">
                  <a:moveTo>
                    <a:pt x="350710" y="1346504"/>
                  </a:moveTo>
                  <a:lnTo>
                    <a:pt x="350558" y="1346441"/>
                  </a:lnTo>
                  <a:lnTo>
                    <a:pt x="349580" y="1346225"/>
                  </a:lnTo>
                  <a:lnTo>
                    <a:pt x="348475" y="1346073"/>
                  </a:lnTo>
                  <a:lnTo>
                    <a:pt x="346595" y="1346822"/>
                  </a:lnTo>
                  <a:lnTo>
                    <a:pt x="345605" y="1347508"/>
                  </a:lnTo>
                  <a:lnTo>
                    <a:pt x="344512" y="1348219"/>
                  </a:lnTo>
                  <a:lnTo>
                    <a:pt x="344563" y="1348473"/>
                  </a:lnTo>
                  <a:lnTo>
                    <a:pt x="344373" y="1348600"/>
                  </a:lnTo>
                  <a:lnTo>
                    <a:pt x="344144" y="1348574"/>
                  </a:lnTo>
                  <a:lnTo>
                    <a:pt x="343941" y="1348574"/>
                  </a:lnTo>
                  <a:lnTo>
                    <a:pt x="343814" y="1348676"/>
                  </a:lnTo>
                  <a:lnTo>
                    <a:pt x="343662" y="1348752"/>
                  </a:lnTo>
                  <a:lnTo>
                    <a:pt x="344195" y="1349514"/>
                  </a:lnTo>
                  <a:lnTo>
                    <a:pt x="344792" y="1350022"/>
                  </a:lnTo>
                  <a:lnTo>
                    <a:pt x="345478" y="1350238"/>
                  </a:lnTo>
                  <a:lnTo>
                    <a:pt x="346443" y="1348079"/>
                  </a:lnTo>
                  <a:lnTo>
                    <a:pt x="346748" y="1346949"/>
                  </a:lnTo>
                  <a:lnTo>
                    <a:pt x="350672" y="1347012"/>
                  </a:lnTo>
                  <a:lnTo>
                    <a:pt x="350710" y="1346504"/>
                  </a:lnTo>
                  <a:close/>
                </a:path>
                <a:path w="1317625" h="1892300">
                  <a:moveTo>
                    <a:pt x="352107" y="1340218"/>
                  </a:moveTo>
                  <a:lnTo>
                    <a:pt x="352044" y="1340370"/>
                  </a:lnTo>
                  <a:lnTo>
                    <a:pt x="352107" y="1340218"/>
                  </a:lnTo>
                  <a:close/>
                </a:path>
                <a:path w="1317625" h="1892300">
                  <a:moveTo>
                    <a:pt x="388505" y="1355572"/>
                  </a:moveTo>
                  <a:lnTo>
                    <a:pt x="388493" y="1354188"/>
                  </a:lnTo>
                  <a:lnTo>
                    <a:pt x="386549" y="1351902"/>
                  </a:lnTo>
                  <a:lnTo>
                    <a:pt x="383959" y="1351470"/>
                  </a:lnTo>
                  <a:lnTo>
                    <a:pt x="380885" y="1351610"/>
                  </a:lnTo>
                  <a:lnTo>
                    <a:pt x="380606" y="1352029"/>
                  </a:lnTo>
                  <a:lnTo>
                    <a:pt x="380111" y="1352410"/>
                  </a:lnTo>
                  <a:lnTo>
                    <a:pt x="381177" y="1355915"/>
                  </a:lnTo>
                  <a:lnTo>
                    <a:pt x="383159" y="1355877"/>
                  </a:lnTo>
                  <a:lnTo>
                    <a:pt x="384860" y="1355979"/>
                  </a:lnTo>
                  <a:lnTo>
                    <a:pt x="386486" y="1355725"/>
                  </a:lnTo>
                  <a:lnTo>
                    <a:pt x="387248" y="1355636"/>
                  </a:lnTo>
                  <a:lnTo>
                    <a:pt x="388505" y="1355572"/>
                  </a:lnTo>
                  <a:close/>
                </a:path>
                <a:path w="1317625" h="1892300">
                  <a:moveTo>
                    <a:pt x="398373" y="1364005"/>
                  </a:moveTo>
                  <a:lnTo>
                    <a:pt x="398195" y="1363891"/>
                  </a:lnTo>
                  <a:lnTo>
                    <a:pt x="397459" y="1364894"/>
                  </a:lnTo>
                  <a:lnTo>
                    <a:pt x="397573" y="1365567"/>
                  </a:lnTo>
                  <a:lnTo>
                    <a:pt x="398246" y="1365808"/>
                  </a:lnTo>
                  <a:lnTo>
                    <a:pt x="398373" y="1364005"/>
                  </a:lnTo>
                  <a:close/>
                </a:path>
                <a:path w="1317625" h="1892300">
                  <a:moveTo>
                    <a:pt x="402615" y="1371942"/>
                  </a:moveTo>
                  <a:lnTo>
                    <a:pt x="402463" y="1370939"/>
                  </a:lnTo>
                  <a:lnTo>
                    <a:pt x="402018" y="1371079"/>
                  </a:lnTo>
                  <a:lnTo>
                    <a:pt x="401764" y="1371104"/>
                  </a:lnTo>
                  <a:lnTo>
                    <a:pt x="401561" y="1371142"/>
                  </a:lnTo>
                  <a:lnTo>
                    <a:pt x="401396" y="1371320"/>
                  </a:lnTo>
                  <a:lnTo>
                    <a:pt x="401193" y="1371434"/>
                  </a:lnTo>
                  <a:lnTo>
                    <a:pt x="400621" y="1372704"/>
                  </a:lnTo>
                  <a:lnTo>
                    <a:pt x="400989" y="1374025"/>
                  </a:lnTo>
                  <a:lnTo>
                    <a:pt x="400939" y="1375384"/>
                  </a:lnTo>
                  <a:lnTo>
                    <a:pt x="400951" y="1375537"/>
                  </a:lnTo>
                  <a:lnTo>
                    <a:pt x="401269" y="1375410"/>
                  </a:lnTo>
                  <a:lnTo>
                    <a:pt x="401561" y="1375257"/>
                  </a:lnTo>
                  <a:lnTo>
                    <a:pt x="401815" y="1375054"/>
                  </a:lnTo>
                  <a:lnTo>
                    <a:pt x="402348" y="1373212"/>
                  </a:lnTo>
                  <a:lnTo>
                    <a:pt x="402615" y="1371942"/>
                  </a:lnTo>
                  <a:close/>
                </a:path>
                <a:path w="1317625" h="1892300">
                  <a:moveTo>
                    <a:pt x="408533" y="1359827"/>
                  </a:moveTo>
                  <a:lnTo>
                    <a:pt x="407860" y="1359966"/>
                  </a:lnTo>
                  <a:lnTo>
                    <a:pt x="407149" y="1361389"/>
                  </a:lnTo>
                  <a:lnTo>
                    <a:pt x="406095" y="1362329"/>
                  </a:lnTo>
                  <a:lnTo>
                    <a:pt x="404710" y="1363002"/>
                  </a:lnTo>
                  <a:lnTo>
                    <a:pt x="405599" y="1363091"/>
                  </a:lnTo>
                  <a:lnTo>
                    <a:pt x="407428" y="1363230"/>
                  </a:lnTo>
                  <a:lnTo>
                    <a:pt x="407631" y="1362608"/>
                  </a:lnTo>
                  <a:lnTo>
                    <a:pt x="407860" y="1361986"/>
                  </a:lnTo>
                  <a:lnTo>
                    <a:pt x="408178" y="1360792"/>
                  </a:lnTo>
                  <a:lnTo>
                    <a:pt x="408355" y="1360309"/>
                  </a:lnTo>
                  <a:lnTo>
                    <a:pt x="408533" y="1359827"/>
                  </a:lnTo>
                  <a:close/>
                </a:path>
                <a:path w="1317625" h="1892300">
                  <a:moveTo>
                    <a:pt x="412254" y="1355928"/>
                  </a:moveTo>
                  <a:lnTo>
                    <a:pt x="410832" y="1355979"/>
                  </a:lnTo>
                  <a:lnTo>
                    <a:pt x="409409" y="1356448"/>
                  </a:lnTo>
                  <a:lnTo>
                    <a:pt x="408762" y="1357579"/>
                  </a:lnTo>
                  <a:lnTo>
                    <a:pt x="409219" y="1357655"/>
                  </a:lnTo>
                  <a:lnTo>
                    <a:pt x="409689" y="1357591"/>
                  </a:lnTo>
                  <a:lnTo>
                    <a:pt x="410197" y="1357261"/>
                  </a:lnTo>
                  <a:lnTo>
                    <a:pt x="410756" y="1356715"/>
                  </a:lnTo>
                  <a:lnTo>
                    <a:pt x="411429" y="1356283"/>
                  </a:lnTo>
                  <a:lnTo>
                    <a:pt x="412254" y="1355928"/>
                  </a:lnTo>
                  <a:close/>
                </a:path>
                <a:path w="1317625" h="1892300">
                  <a:moveTo>
                    <a:pt x="447675" y="1425321"/>
                  </a:moveTo>
                  <a:lnTo>
                    <a:pt x="447294" y="1424876"/>
                  </a:lnTo>
                  <a:lnTo>
                    <a:pt x="447065" y="1424330"/>
                  </a:lnTo>
                  <a:lnTo>
                    <a:pt x="446836" y="1423708"/>
                  </a:lnTo>
                  <a:lnTo>
                    <a:pt x="445363" y="1423060"/>
                  </a:lnTo>
                  <a:lnTo>
                    <a:pt x="447598" y="1425435"/>
                  </a:lnTo>
                  <a:close/>
                </a:path>
                <a:path w="1317625" h="1892300">
                  <a:moveTo>
                    <a:pt x="491883" y="1363091"/>
                  </a:moveTo>
                  <a:lnTo>
                    <a:pt x="491782" y="1362887"/>
                  </a:lnTo>
                  <a:lnTo>
                    <a:pt x="491286" y="1362151"/>
                  </a:lnTo>
                  <a:lnTo>
                    <a:pt x="490994" y="1361808"/>
                  </a:lnTo>
                  <a:lnTo>
                    <a:pt x="490728" y="1361452"/>
                  </a:lnTo>
                  <a:lnTo>
                    <a:pt x="490372" y="1361808"/>
                  </a:lnTo>
                  <a:lnTo>
                    <a:pt x="490016" y="1362227"/>
                  </a:lnTo>
                  <a:lnTo>
                    <a:pt x="489356" y="1363306"/>
                  </a:lnTo>
                  <a:lnTo>
                    <a:pt x="488899" y="1363776"/>
                  </a:lnTo>
                  <a:lnTo>
                    <a:pt x="488378" y="1364170"/>
                  </a:lnTo>
                  <a:lnTo>
                    <a:pt x="488607" y="1364208"/>
                  </a:lnTo>
                  <a:lnTo>
                    <a:pt x="489851" y="1363992"/>
                  </a:lnTo>
                  <a:lnTo>
                    <a:pt x="490905" y="1363599"/>
                  </a:lnTo>
                  <a:lnTo>
                    <a:pt x="491883" y="1363091"/>
                  </a:lnTo>
                  <a:close/>
                </a:path>
                <a:path w="1317625" h="1892300">
                  <a:moveTo>
                    <a:pt x="541718" y="1435849"/>
                  </a:moveTo>
                  <a:lnTo>
                    <a:pt x="541693" y="1435684"/>
                  </a:lnTo>
                  <a:lnTo>
                    <a:pt x="541667" y="1435811"/>
                  </a:lnTo>
                  <a:close/>
                </a:path>
                <a:path w="1317625" h="1892300">
                  <a:moveTo>
                    <a:pt x="542937" y="1432687"/>
                  </a:moveTo>
                  <a:lnTo>
                    <a:pt x="542150" y="1433550"/>
                  </a:lnTo>
                  <a:lnTo>
                    <a:pt x="541578" y="1434490"/>
                  </a:lnTo>
                  <a:lnTo>
                    <a:pt x="541693" y="1435684"/>
                  </a:lnTo>
                  <a:lnTo>
                    <a:pt x="542099" y="1434668"/>
                  </a:lnTo>
                  <a:lnTo>
                    <a:pt x="542937" y="1432687"/>
                  </a:lnTo>
                  <a:close/>
                </a:path>
                <a:path w="1317625" h="1892300">
                  <a:moveTo>
                    <a:pt x="543153" y="1432445"/>
                  </a:moveTo>
                  <a:lnTo>
                    <a:pt x="543102" y="1432280"/>
                  </a:lnTo>
                  <a:lnTo>
                    <a:pt x="542937" y="1432687"/>
                  </a:lnTo>
                  <a:lnTo>
                    <a:pt x="543153" y="1432445"/>
                  </a:lnTo>
                  <a:close/>
                </a:path>
                <a:path w="1317625" h="1892300">
                  <a:moveTo>
                    <a:pt x="543204" y="1432255"/>
                  </a:moveTo>
                  <a:lnTo>
                    <a:pt x="543153" y="1432420"/>
                  </a:lnTo>
                  <a:lnTo>
                    <a:pt x="543204" y="1432255"/>
                  </a:lnTo>
                  <a:close/>
                </a:path>
                <a:path w="1317625" h="1892300">
                  <a:moveTo>
                    <a:pt x="566026" y="1329677"/>
                  </a:moveTo>
                  <a:lnTo>
                    <a:pt x="565734" y="1329423"/>
                  </a:lnTo>
                  <a:lnTo>
                    <a:pt x="565556" y="1329283"/>
                  </a:lnTo>
                  <a:lnTo>
                    <a:pt x="565569" y="1329067"/>
                  </a:lnTo>
                  <a:lnTo>
                    <a:pt x="565442" y="1329105"/>
                  </a:lnTo>
                  <a:lnTo>
                    <a:pt x="565556" y="1329423"/>
                  </a:lnTo>
                  <a:lnTo>
                    <a:pt x="565658" y="1329740"/>
                  </a:lnTo>
                  <a:lnTo>
                    <a:pt x="565772" y="1330071"/>
                  </a:lnTo>
                  <a:lnTo>
                    <a:pt x="565861" y="1329931"/>
                  </a:lnTo>
                  <a:lnTo>
                    <a:pt x="565937" y="1329804"/>
                  </a:lnTo>
                  <a:lnTo>
                    <a:pt x="566026" y="1329677"/>
                  </a:lnTo>
                  <a:close/>
                </a:path>
                <a:path w="1317625" h="1892300">
                  <a:moveTo>
                    <a:pt x="566242" y="1328877"/>
                  </a:moveTo>
                  <a:lnTo>
                    <a:pt x="565581" y="1328242"/>
                  </a:lnTo>
                  <a:lnTo>
                    <a:pt x="565569" y="1329067"/>
                  </a:lnTo>
                  <a:lnTo>
                    <a:pt x="565797" y="1329004"/>
                  </a:lnTo>
                  <a:lnTo>
                    <a:pt x="566013" y="1328928"/>
                  </a:lnTo>
                  <a:lnTo>
                    <a:pt x="566242" y="1328877"/>
                  </a:lnTo>
                  <a:close/>
                </a:path>
                <a:path w="1317625" h="1892300">
                  <a:moveTo>
                    <a:pt x="572020" y="1313827"/>
                  </a:moveTo>
                  <a:lnTo>
                    <a:pt x="571830" y="1313865"/>
                  </a:lnTo>
                  <a:lnTo>
                    <a:pt x="571982" y="1313853"/>
                  </a:lnTo>
                  <a:close/>
                </a:path>
                <a:path w="1317625" h="1892300">
                  <a:moveTo>
                    <a:pt x="579704" y="1308531"/>
                  </a:moveTo>
                  <a:lnTo>
                    <a:pt x="579285" y="1308455"/>
                  </a:lnTo>
                  <a:lnTo>
                    <a:pt x="579513" y="1308811"/>
                  </a:lnTo>
                  <a:lnTo>
                    <a:pt x="579704" y="1308531"/>
                  </a:lnTo>
                  <a:close/>
                </a:path>
                <a:path w="1317625" h="1892300">
                  <a:moveTo>
                    <a:pt x="954062" y="295160"/>
                  </a:moveTo>
                  <a:lnTo>
                    <a:pt x="953858" y="294957"/>
                  </a:lnTo>
                  <a:lnTo>
                    <a:pt x="953579" y="294563"/>
                  </a:lnTo>
                  <a:lnTo>
                    <a:pt x="953452" y="294614"/>
                  </a:lnTo>
                  <a:lnTo>
                    <a:pt x="953147" y="294716"/>
                  </a:lnTo>
                  <a:lnTo>
                    <a:pt x="952931" y="295033"/>
                  </a:lnTo>
                  <a:lnTo>
                    <a:pt x="952677" y="295262"/>
                  </a:lnTo>
                  <a:lnTo>
                    <a:pt x="952817" y="295363"/>
                  </a:lnTo>
                  <a:lnTo>
                    <a:pt x="952957" y="295478"/>
                  </a:lnTo>
                  <a:lnTo>
                    <a:pt x="953096" y="295592"/>
                  </a:lnTo>
                  <a:lnTo>
                    <a:pt x="953427" y="295452"/>
                  </a:lnTo>
                  <a:lnTo>
                    <a:pt x="953744" y="295300"/>
                  </a:lnTo>
                  <a:lnTo>
                    <a:pt x="954062" y="295160"/>
                  </a:lnTo>
                  <a:close/>
                </a:path>
                <a:path w="1317625" h="1892300">
                  <a:moveTo>
                    <a:pt x="954925" y="280060"/>
                  </a:moveTo>
                  <a:lnTo>
                    <a:pt x="954900" y="279692"/>
                  </a:lnTo>
                  <a:lnTo>
                    <a:pt x="954608" y="279260"/>
                  </a:lnTo>
                  <a:lnTo>
                    <a:pt x="954417" y="279184"/>
                  </a:lnTo>
                  <a:lnTo>
                    <a:pt x="954214" y="279006"/>
                  </a:lnTo>
                  <a:lnTo>
                    <a:pt x="953312" y="279184"/>
                  </a:lnTo>
                  <a:lnTo>
                    <a:pt x="952487" y="279234"/>
                  </a:lnTo>
                  <a:lnTo>
                    <a:pt x="951839" y="279590"/>
                  </a:lnTo>
                  <a:lnTo>
                    <a:pt x="951128" y="280009"/>
                  </a:lnTo>
                  <a:lnTo>
                    <a:pt x="950391" y="280365"/>
                  </a:lnTo>
                  <a:lnTo>
                    <a:pt x="949667" y="280695"/>
                  </a:lnTo>
                  <a:lnTo>
                    <a:pt x="948880" y="281444"/>
                  </a:lnTo>
                  <a:lnTo>
                    <a:pt x="948245" y="282460"/>
                  </a:lnTo>
                  <a:lnTo>
                    <a:pt x="947420" y="285229"/>
                  </a:lnTo>
                  <a:lnTo>
                    <a:pt x="946950" y="286562"/>
                  </a:lnTo>
                  <a:lnTo>
                    <a:pt x="946289" y="287845"/>
                  </a:lnTo>
                  <a:lnTo>
                    <a:pt x="954824" y="280377"/>
                  </a:lnTo>
                  <a:lnTo>
                    <a:pt x="954925" y="280060"/>
                  </a:lnTo>
                  <a:close/>
                </a:path>
                <a:path w="1317625" h="1892300">
                  <a:moveTo>
                    <a:pt x="985088" y="342798"/>
                  </a:moveTo>
                  <a:lnTo>
                    <a:pt x="985012" y="341972"/>
                  </a:lnTo>
                  <a:lnTo>
                    <a:pt x="984758" y="341312"/>
                  </a:lnTo>
                  <a:lnTo>
                    <a:pt x="983818" y="341617"/>
                  </a:lnTo>
                  <a:lnTo>
                    <a:pt x="983005" y="342150"/>
                  </a:lnTo>
                  <a:lnTo>
                    <a:pt x="982306" y="342861"/>
                  </a:lnTo>
                  <a:lnTo>
                    <a:pt x="983157" y="343027"/>
                  </a:lnTo>
                  <a:lnTo>
                    <a:pt x="983983" y="343446"/>
                  </a:lnTo>
                  <a:lnTo>
                    <a:pt x="984872" y="343763"/>
                  </a:lnTo>
                  <a:lnTo>
                    <a:pt x="985088" y="342798"/>
                  </a:lnTo>
                  <a:close/>
                </a:path>
                <a:path w="1317625" h="1892300">
                  <a:moveTo>
                    <a:pt x="986485" y="349973"/>
                  </a:moveTo>
                  <a:lnTo>
                    <a:pt x="985647" y="349935"/>
                  </a:lnTo>
                  <a:lnTo>
                    <a:pt x="984821" y="349758"/>
                  </a:lnTo>
                  <a:lnTo>
                    <a:pt x="983056" y="347560"/>
                  </a:lnTo>
                  <a:lnTo>
                    <a:pt x="981798" y="347002"/>
                  </a:lnTo>
                  <a:lnTo>
                    <a:pt x="980427" y="346887"/>
                  </a:lnTo>
                  <a:lnTo>
                    <a:pt x="980401" y="347357"/>
                  </a:lnTo>
                  <a:lnTo>
                    <a:pt x="980401" y="347853"/>
                  </a:lnTo>
                  <a:lnTo>
                    <a:pt x="980516" y="348703"/>
                  </a:lnTo>
                  <a:lnTo>
                    <a:pt x="980770" y="349008"/>
                  </a:lnTo>
                  <a:lnTo>
                    <a:pt x="980922" y="349338"/>
                  </a:lnTo>
                  <a:lnTo>
                    <a:pt x="981176" y="349592"/>
                  </a:lnTo>
                  <a:lnTo>
                    <a:pt x="981405" y="349910"/>
                  </a:lnTo>
                  <a:lnTo>
                    <a:pt x="983221" y="350850"/>
                  </a:lnTo>
                  <a:lnTo>
                    <a:pt x="985024" y="350723"/>
                  </a:lnTo>
                  <a:lnTo>
                    <a:pt x="986485" y="349973"/>
                  </a:lnTo>
                  <a:close/>
                </a:path>
                <a:path w="1317625" h="1892300">
                  <a:moveTo>
                    <a:pt x="989368" y="343306"/>
                  </a:moveTo>
                  <a:lnTo>
                    <a:pt x="989203" y="342747"/>
                  </a:lnTo>
                  <a:lnTo>
                    <a:pt x="988898" y="342290"/>
                  </a:lnTo>
                  <a:lnTo>
                    <a:pt x="988326" y="342353"/>
                  </a:lnTo>
                  <a:lnTo>
                    <a:pt x="987679" y="342468"/>
                  </a:lnTo>
                  <a:lnTo>
                    <a:pt x="986904" y="342569"/>
                  </a:lnTo>
                  <a:lnTo>
                    <a:pt x="987818" y="344017"/>
                  </a:lnTo>
                  <a:lnTo>
                    <a:pt x="988263" y="345109"/>
                  </a:lnTo>
                  <a:lnTo>
                    <a:pt x="989088" y="345859"/>
                  </a:lnTo>
                  <a:lnTo>
                    <a:pt x="989266" y="345274"/>
                  </a:lnTo>
                  <a:lnTo>
                    <a:pt x="989342" y="344614"/>
                  </a:lnTo>
                  <a:lnTo>
                    <a:pt x="989368" y="343306"/>
                  </a:lnTo>
                  <a:close/>
                </a:path>
                <a:path w="1317625" h="1892300">
                  <a:moveTo>
                    <a:pt x="1006538" y="88544"/>
                  </a:moveTo>
                  <a:lnTo>
                    <a:pt x="1005979" y="88163"/>
                  </a:lnTo>
                  <a:lnTo>
                    <a:pt x="1005459" y="87693"/>
                  </a:lnTo>
                  <a:lnTo>
                    <a:pt x="1004836" y="87452"/>
                  </a:lnTo>
                  <a:lnTo>
                    <a:pt x="1003871" y="87083"/>
                  </a:lnTo>
                  <a:lnTo>
                    <a:pt x="1003122" y="87249"/>
                  </a:lnTo>
                  <a:lnTo>
                    <a:pt x="1003236" y="88722"/>
                  </a:lnTo>
                  <a:lnTo>
                    <a:pt x="1004201" y="88963"/>
                  </a:lnTo>
                  <a:lnTo>
                    <a:pt x="1005166" y="89230"/>
                  </a:lnTo>
                  <a:lnTo>
                    <a:pt x="1006144" y="89471"/>
                  </a:lnTo>
                  <a:lnTo>
                    <a:pt x="1006271" y="89154"/>
                  </a:lnTo>
                  <a:lnTo>
                    <a:pt x="1006411" y="88849"/>
                  </a:lnTo>
                  <a:lnTo>
                    <a:pt x="1006538" y="88544"/>
                  </a:lnTo>
                  <a:close/>
                </a:path>
                <a:path w="1317625" h="1892300">
                  <a:moveTo>
                    <a:pt x="1017384" y="80924"/>
                  </a:moveTo>
                  <a:lnTo>
                    <a:pt x="1017257" y="79654"/>
                  </a:lnTo>
                  <a:lnTo>
                    <a:pt x="1017143" y="79489"/>
                  </a:lnTo>
                  <a:lnTo>
                    <a:pt x="1015949" y="77660"/>
                  </a:lnTo>
                  <a:lnTo>
                    <a:pt x="1014857" y="75882"/>
                  </a:lnTo>
                  <a:lnTo>
                    <a:pt x="1014387" y="75882"/>
                  </a:lnTo>
                  <a:lnTo>
                    <a:pt x="1014387" y="80924"/>
                  </a:lnTo>
                  <a:lnTo>
                    <a:pt x="1013371" y="82321"/>
                  </a:lnTo>
                  <a:lnTo>
                    <a:pt x="1012901" y="82105"/>
                  </a:lnTo>
                  <a:lnTo>
                    <a:pt x="1012901" y="84429"/>
                  </a:lnTo>
                  <a:lnTo>
                    <a:pt x="1012901" y="84899"/>
                  </a:lnTo>
                  <a:lnTo>
                    <a:pt x="1012545" y="84620"/>
                  </a:lnTo>
                  <a:lnTo>
                    <a:pt x="1012901" y="84429"/>
                  </a:lnTo>
                  <a:lnTo>
                    <a:pt x="1012901" y="82105"/>
                  </a:lnTo>
                  <a:lnTo>
                    <a:pt x="1012190" y="81749"/>
                  </a:lnTo>
                  <a:lnTo>
                    <a:pt x="1011923" y="81622"/>
                  </a:lnTo>
                  <a:lnTo>
                    <a:pt x="1010589" y="81749"/>
                  </a:lnTo>
                  <a:lnTo>
                    <a:pt x="1012888" y="79679"/>
                  </a:lnTo>
                  <a:lnTo>
                    <a:pt x="1013117" y="79489"/>
                  </a:lnTo>
                  <a:lnTo>
                    <a:pt x="1014387" y="80924"/>
                  </a:lnTo>
                  <a:lnTo>
                    <a:pt x="1014387" y="75882"/>
                  </a:lnTo>
                  <a:lnTo>
                    <a:pt x="1012621" y="75869"/>
                  </a:lnTo>
                  <a:lnTo>
                    <a:pt x="1012177" y="76238"/>
                  </a:lnTo>
                  <a:lnTo>
                    <a:pt x="1011859" y="76403"/>
                  </a:lnTo>
                  <a:lnTo>
                    <a:pt x="1009548" y="79654"/>
                  </a:lnTo>
                  <a:lnTo>
                    <a:pt x="1009230" y="79679"/>
                  </a:lnTo>
                  <a:lnTo>
                    <a:pt x="1005713" y="76225"/>
                  </a:lnTo>
                  <a:lnTo>
                    <a:pt x="1004862" y="75730"/>
                  </a:lnTo>
                  <a:lnTo>
                    <a:pt x="1003909" y="76911"/>
                  </a:lnTo>
                  <a:lnTo>
                    <a:pt x="1004874" y="79819"/>
                  </a:lnTo>
                  <a:lnTo>
                    <a:pt x="1004963" y="79997"/>
                  </a:lnTo>
                  <a:lnTo>
                    <a:pt x="1001153" y="81978"/>
                  </a:lnTo>
                  <a:lnTo>
                    <a:pt x="999959" y="82842"/>
                  </a:lnTo>
                  <a:lnTo>
                    <a:pt x="999693" y="84137"/>
                  </a:lnTo>
                  <a:lnTo>
                    <a:pt x="999629" y="84963"/>
                  </a:lnTo>
                  <a:lnTo>
                    <a:pt x="1001877" y="86474"/>
                  </a:lnTo>
                  <a:lnTo>
                    <a:pt x="1004277" y="84137"/>
                  </a:lnTo>
                  <a:lnTo>
                    <a:pt x="1006157" y="85928"/>
                  </a:lnTo>
                  <a:lnTo>
                    <a:pt x="1008583" y="84963"/>
                  </a:lnTo>
                  <a:lnTo>
                    <a:pt x="1010754" y="85928"/>
                  </a:lnTo>
                  <a:lnTo>
                    <a:pt x="1012710" y="87198"/>
                  </a:lnTo>
                  <a:lnTo>
                    <a:pt x="1014920" y="85559"/>
                  </a:lnTo>
                  <a:lnTo>
                    <a:pt x="1015174" y="84963"/>
                  </a:lnTo>
                  <a:lnTo>
                    <a:pt x="1015403" y="84429"/>
                  </a:lnTo>
                  <a:lnTo>
                    <a:pt x="1015542" y="84137"/>
                  </a:lnTo>
                  <a:lnTo>
                    <a:pt x="1015885" y="83337"/>
                  </a:lnTo>
                  <a:lnTo>
                    <a:pt x="1016508" y="82321"/>
                  </a:lnTo>
                  <a:lnTo>
                    <a:pt x="1017384" y="80924"/>
                  </a:lnTo>
                  <a:close/>
                </a:path>
                <a:path w="1317625" h="1892300">
                  <a:moveTo>
                    <a:pt x="1023327" y="73139"/>
                  </a:moveTo>
                  <a:lnTo>
                    <a:pt x="1023200" y="72847"/>
                  </a:lnTo>
                  <a:lnTo>
                    <a:pt x="1022908" y="73164"/>
                  </a:lnTo>
                  <a:lnTo>
                    <a:pt x="1023327" y="73139"/>
                  </a:lnTo>
                  <a:close/>
                </a:path>
                <a:path w="1317625" h="1892300">
                  <a:moveTo>
                    <a:pt x="1031633" y="76568"/>
                  </a:moveTo>
                  <a:lnTo>
                    <a:pt x="1030859" y="69977"/>
                  </a:lnTo>
                  <a:lnTo>
                    <a:pt x="1026515" y="72009"/>
                  </a:lnTo>
                  <a:lnTo>
                    <a:pt x="1027328" y="74688"/>
                  </a:lnTo>
                  <a:lnTo>
                    <a:pt x="1028636" y="76352"/>
                  </a:lnTo>
                  <a:lnTo>
                    <a:pt x="1031633" y="76568"/>
                  </a:lnTo>
                  <a:close/>
                </a:path>
                <a:path w="1317625" h="1892300">
                  <a:moveTo>
                    <a:pt x="1069784" y="174828"/>
                  </a:moveTo>
                  <a:lnTo>
                    <a:pt x="1068971" y="174701"/>
                  </a:lnTo>
                  <a:lnTo>
                    <a:pt x="1067701" y="174447"/>
                  </a:lnTo>
                  <a:lnTo>
                    <a:pt x="1067790" y="174637"/>
                  </a:lnTo>
                  <a:lnTo>
                    <a:pt x="1068387" y="175374"/>
                  </a:lnTo>
                  <a:lnTo>
                    <a:pt x="1069200" y="175450"/>
                  </a:lnTo>
                  <a:lnTo>
                    <a:pt x="1069695" y="175018"/>
                  </a:lnTo>
                  <a:lnTo>
                    <a:pt x="1069784" y="174828"/>
                  </a:lnTo>
                  <a:close/>
                </a:path>
                <a:path w="1317625" h="1892300">
                  <a:moveTo>
                    <a:pt x="1072896" y="184607"/>
                  </a:moveTo>
                  <a:lnTo>
                    <a:pt x="1072172" y="183184"/>
                  </a:lnTo>
                  <a:lnTo>
                    <a:pt x="1069530" y="181610"/>
                  </a:lnTo>
                  <a:lnTo>
                    <a:pt x="1068514" y="181267"/>
                  </a:lnTo>
                  <a:lnTo>
                    <a:pt x="1067308" y="180733"/>
                  </a:lnTo>
                  <a:lnTo>
                    <a:pt x="1068082" y="178739"/>
                  </a:lnTo>
                  <a:lnTo>
                    <a:pt x="1066368" y="177685"/>
                  </a:lnTo>
                  <a:lnTo>
                    <a:pt x="1065682" y="175145"/>
                  </a:lnTo>
                  <a:lnTo>
                    <a:pt x="1063472" y="174447"/>
                  </a:lnTo>
                  <a:lnTo>
                    <a:pt x="1062202" y="174523"/>
                  </a:lnTo>
                  <a:lnTo>
                    <a:pt x="1062494" y="175488"/>
                  </a:lnTo>
                  <a:lnTo>
                    <a:pt x="1062596" y="176428"/>
                  </a:lnTo>
                  <a:lnTo>
                    <a:pt x="1064399" y="178422"/>
                  </a:lnTo>
                  <a:lnTo>
                    <a:pt x="1066736" y="178930"/>
                  </a:lnTo>
                  <a:lnTo>
                    <a:pt x="1067257" y="181025"/>
                  </a:lnTo>
                  <a:lnTo>
                    <a:pt x="1067866" y="183489"/>
                  </a:lnTo>
                  <a:lnTo>
                    <a:pt x="1065504" y="184797"/>
                  </a:lnTo>
                  <a:lnTo>
                    <a:pt x="1064120" y="187706"/>
                  </a:lnTo>
                  <a:lnTo>
                    <a:pt x="1064437" y="188785"/>
                  </a:lnTo>
                  <a:lnTo>
                    <a:pt x="1066317" y="189750"/>
                  </a:lnTo>
                  <a:lnTo>
                    <a:pt x="1067511" y="189814"/>
                  </a:lnTo>
                  <a:lnTo>
                    <a:pt x="1068730" y="190106"/>
                  </a:lnTo>
                  <a:lnTo>
                    <a:pt x="1071803" y="185140"/>
                  </a:lnTo>
                  <a:lnTo>
                    <a:pt x="1072502" y="186474"/>
                  </a:lnTo>
                  <a:lnTo>
                    <a:pt x="1072896" y="184607"/>
                  </a:lnTo>
                  <a:close/>
                </a:path>
                <a:path w="1317625" h="1892300">
                  <a:moveTo>
                    <a:pt x="1076134" y="209981"/>
                  </a:moveTo>
                  <a:lnTo>
                    <a:pt x="1075994" y="209918"/>
                  </a:lnTo>
                  <a:lnTo>
                    <a:pt x="1075829" y="209918"/>
                  </a:lnTo>
                  <a:lnTo>
                    <a:pt x="1075702" y="209892"/>
                  </a:lnTo>
                  <a:lnTo>
                    <a:pt x="1075639" y="210197"/>
                  </a:lnTo>
                  <a:lnTo>
                    <a:pt x="1075791" y="210273"/>
                  </a:lnTo>
                  <a:lnTo>
                    <a:pt x="1075944" y="210273"/>
                  </a:lnTo>
                  <a:lnTo>
                    <a:pt x="1076083" y="210286"/>
                  </a:lnTo>
                  <a:lnTo>
                    <a:pt x="1076134" y="209981"/>
                  </a:lnTo>
                  <a:close/>
                </a:path>
                <a:path w="1317625" h="1892300">
                  <a:moveTo>
                    <a:pt x="1079119" y="206260"/>
                  </a:moveTo>
                  <a:lnTo>
                    <a:pt x="1078877" y="205155"/>
                  </a:lnTo>
                  <a:lnTo>
                    <a:pt x="1078484" y="204292"/>
                  </a:lnTo>
                  <a:lnTo>
                    <a:pt x="1073378" y="200507"/>
                  </a:lnTo>
                  <a:lnTo>
                    <a:pt x="1061986" y="208470"/>
                  </a:lnTo>
                  <a:lnTo>
                    <a:pt x="1064158" y="211289"/>
                  </a:lnTo>
                  <a:lnTo>
                    <a:pt x="1065225" y="212636"/>
                  </a:lnTo>
                  <a:lnTo>
                    <a:pt x="1078649" y="207251"/>
                  </a:lnTo>
                  <a:lnTo>
                    <a:pt x="1079042" y="207391"/>
                  </a:lnTo>
                  <a:lnTo>
                    <a:pt x="1079119" y="206260"/>
                  </a:lnTo>
                  <a:close/>
                </a:path>
                <a:path w="1317625" h="1892300">
                  <a:moveTo>
                    <a:pt x="1115593" y="342798"/>
                  </a:moveTo>
                  <a:lnTo>
                    <a:pt x="1115453" y="342430"/>
                  </a:lnTo>
                  <a:lnTo>
                    <a:pt x="1115021" y="341325"/>
                  </a:lnTo>
                  <a:lnTo>
                    <a:pt x="1113574" y="340652"/>
                  </a:lnTo>
                  <a:lnTo>
                    <a:pt x="1112431" y="341630"/>
                  </a:lnTo>
                  <a:lnTo>
                    <a:pt x="1112304" y="342379"/>
                  </a:lnTo>
                  <a:lnTo>
                    <a:pt x="1112113" y="342785"/>
                  </a:lnTo>
                  <a:lnTo>
                    <a:pt x="1112748" y="344004"/>
                  </a:lnTo>
                  <a:lnTo>
                    <a:pt x="1114209" y="344449"/>
                  </a:lnTo>
                  <a:lnTo>
                    <a:pt x="1115060" y="343801"/>
                  </a:lnTo>
                  <a:lnTo>
                    <a:pt x="1115377" y="343560"/>
                  </a:lnTo>
                  <a:lnTo>
                    <a:pt x="1115593" y="342798"/>
                  </a:lnTo>
                  <a:close/>
                </a:path>
                <a:path w="1317625" h="1892300">
                  <a:moveTo>
                    <a:pt x="1116952" y="277888"/>
                  </a:moveTo>
                  <a:lnTo>
                    <a:pt x="1116698" y="277876"/>
                  </a:lnTo>
                  <a:lnTo>
                    <a:pt x="1116444" y="277812"/>
                  </a:lnTo>
                  <a:lnTo>
                    <a:pt x="1116279" y="277863"/>
                  </a:lnTo>
                  <a:lnTo>
                    <a:pt x="1116139" y="277914"/>
                  </a:lnTo>
                  <a:lnTo>
                    <a:pt x="1115923" y="278117"/>
                  </a:lnTo>
                  <a:lnTo>
                    <a:pt x="1115974" y="278574"/>
                  </a:lnTo>
                  <a:lnTo>
                    <a:pt x="1115898" y="278930"/>
                  </a:lnTo>
                  <a:lnTo>
                    <a:pt x="1116088" y="278930"/>
                  </a:lnTo>
                  <a:lnTo>
                    <a:pt x="1116304" y="278968"/>
                  </a:lnTo>
                  <a:lnTo>
                    <a:pt x="1116507" y="278980"/>
                  </a:lnTo>
                  <a:lnTo>
                    <a:pt x="1116596" y="278752"/>
                  </a:lnTo>
                  <a:lnTo>
                    <a:pt x="1116799" y="278231"/>
                  </a:lnTo>
                  <a:lnTo>
                    <a:pt x="1116901" y="278015"/>
                  </a:lnTo>
                  <a:lnTo>
                    <a:pt x="1116952" y="277888"/>
                  </a:lnTo>
                  <a:close/>
                </a:path>
                <a:path w="1317625" h="1892300">
                  <a:moveTo>
                    <a:pt x="1125080" y="351269"/>
                  </a:moveTo>
                  <a:lnTo>
                    <a:pt x="1123848" y="349897"/>
                  </a:lnTo>
                  <a:lnTo>
                    <a:pt x="1122426" y="349885"/>
                  </a:lnTo>
                  <a:lnTo>
                    <a:pt x="1121511" y="350545"/>
                  </a:lnTo>
                  <a:lnTo>
                    <a:pt x="1120749" y="351078"/>
                  </a:lnTo>
                  <a:lnTo>
                    <a:pt x="1120508" y="352310"/>
                  </a:lnTo>
                  <a:lnTo>
                    <a:pt x="1121244" y="352856"/>
                  </a:lnTo>
                  <a:lnTo>
                    <a:pt x="1121841" y="353314"/>
                  </a:lnTo>
                  <a:lnTo>
                    <a:pt x="1122730" y="353390"/>
                  </a:lnTo>
                  <a:lnTo>
                    <a:pt x="1123200" y="353529"/>
                  </a:lnTo>
                  <a:lnTo>
                    <a:pt x="1124623" y="352704"/>
                  </a:lnTo>
                  <a:lnTo>
                    <a:pt x="1125080" y="351269"/>
                  </a:lnTo>
                  <a:close/>
                </a:path>
                <a:path w="1317625" h="1892300">
                  <a:moveTo>
                    <a:pt x="1142898" y="370586"/>
                  </a:moveTo>
                  <a:lnTo>
                    <a:pt x="1141971" y="371856"/>
                  </a:lnTo>
                  <a:lnTo>
                    <a:pt x="1140701" y="371856"/>
                  </a:lnTo>
                  <a:lnTo>
                    <a:pt x="1141437" y="373126"/>
                  </a:lnTo>
                  <a:lnTo>
                    <a:pt x="1141996" y="371856"/>
                  </a:lnTo>
                  <a:lnTo>
                    <a:pt x="1142898" y="370586"/>
                  </a:lnTo>
                  <a:close/>
                </a:path>
                <a:path w="1317625" h="1892300">
                  <a:moveTo>
                    <a:pt x="1162583" y="428485"/>
                  </a:moveTo>
                  <a:lnTo>
                    <a:pt x="1162329" y="428167"/>
                  </a:lnTo>
                  <a:lnTo>
                    <a:pt x="1162037" y="427850"/>
                  </a:lnTo>
                  <a:lnTo>
                    <a:pt x="1160399" y="426326"/>
                  </a:lnTo>
                  <a:lnTo>
                    <a:pt x="1159383" y="424776"/>
                  </a:lnTo>
                  <a:lnTo>
                    <a:pt x="1158265" y="423367"/>
                  </a:lnTo>
                  <a:lnTo>
                    <a:pt x="1155700" y="425589"/>
                  </a:lnTo>
                  <a:lnTo>
                    <a:pt x="1156081" y="426593"/>
                  </a:lnTo>
                  <a:lnTo>
                    <a:pt x="1156347" y="427113"/>
                  </a:lnTo>
                  <a:lnTo>
                    <a:pt x="1157020" y="428066"/>
                  </a:lnTo>
                  <a:lnTo>
                    <a:pt x="1157617" y="429107"/>
                  </a:lnTo>
                  <a:lnTo>
                    <a:pt x="1158392" y="429983"/>
                  </a:lnTo>
                  <a:lnTo>
                    <a:pt x="1159891" y="430009"/>
                  </a:lnTo>
                  <a:lnTo>
                    <a:pt x="1161288" y="430225"/>
                  </a:lnTo>
                  <a:lnTo>
                    <a:pt x="1162380" y="428713"/>
                  </a:lnTo>
                  <a:lnTo>
                    <a:pt x="1162583" y="428485"/>
                  </a:lnTo>
                  <a:close/>
                </a:path>
                <a:path w="1317625" h="1892300">
                  <a:moveTo>
                    <a:pt x="1165656" y="424535"/>
                  </a:moveTo>
                  <a:lnTo>
                    <a:pt x="1165644" y="424180"/>
                  </a:lnTo>
                  <a:lnTo>
                    <a:pt x="1165644" y="423811"/>
                  </a:lnTo>
                  <a:lnTo>
                    <a:pt x="1165186" y="423265"/>
                  </a:lnTo>
                  <a:lnTo>
                    <a:pt x="1164564" y="423037"/>
                  </a:lnTo>
                  <a:lnTo>
                    <a:pt x="1163815" y="423608"/>
                  </a:lnTo>
                  <a:lnTo>
                    <a:pt x="1163815" y="423875"/>
                  </a:lnTo>
                  <a:lnTo>
                    <a:pt x="1163828" y="424319"/>
                  </a:lnTo>
                  <a:lnTo>
                    <a:pt x="1164259" y="424751"/>
                  </a:lnTo>
                  <a:lnTo>
                    <a:pt x="1164628" y="425399"/>
                  </a:lnTo>
                  <a:lnTo>
                    <a:pt x="1165098" y="424891"/>
                  </a:lnTo>
                  <a:lnTo>
                    <a:pt x="1165656" y="424535"/>
                  </a:lnTo>
                  <a:close/>
                </a:path>
                <a:path w="1317625" h="1892300">
                  <a:moveTo>
                    <a:pt x="1168577" y="21069"/>
                  </a:moveTo>
                  <a:lnTo>
                    <a:pt x="1167142" y="19481"/>
                  </a:lnTo>
                  <a:lnTo>
                    <a:pt x="1166926" y="19240"/>
                  </a:lnTo>
                  <a:lnTo>
                    <a:pt x="1165110" y="19380"/>
                  </a:lnTo>
                  <a:lnTo>
                    <a:pt x="1163015" y="19481"/>
                  </a:lnTo>
                  <a:lnTo>
                    <a:pt x="1162723" y="19075"/>
                  </a:lnTo>
                  <a:lnTo>
                    <a:pt x="1162354" y="18770"/>
                  </a:lnTo>
                  <a:lnTo>
                    <a:pt x="1162570" y="18326"/>
                  </a:lnTo>
                  <a:lnTo>
                    <a:pt x="1162837" y="17868"/>
                  </a:lnTo>
                  <a:lnTo>
                    <a:pt x="1163193" y="16903"/>
                  </a:lnTo>
                  <a:lnTo>
                    <a:pt x="1163345" y="16116"/>
                  </a:lnTo>
                  <a:lnTo>
                    <a:pt x="1163485" y="15506"/>
                  </a:lnTo>
                  <a:lnTo>
                    <a:pt x="1161796" y="15697"/>
                  </a:lnTo>
                  <a:lnTo>
                    <a:pt x="1160462" y="16116"/>
                  </a:lnTo>
                  <a:lnTo>
                    <a:pt x="1158709" y="15836"/>
                  </a:lnTo>
                  <a:lnTo>
                    <a:pt x="1158709" y="27076"/>
                  </a:lnTo>
                  <a:lnTo>
                    <a:pt x="1155319" y="30086"/>
                  </a:lnTo>
                  <a:lnTo>
                    <a:pt x="1152271" y="30632"/>
                  </a:lnTo>
                  <a:lnTo>
                    <a:pt x="1148537" y="30454"/>
                  </a:lnTo>
                  <a:lnTo>
                    <a:pt x="1149946" y="28270"/>
                  </a:lnTo>
                  <a:lnTo>
                    <a:pt x="1151001" y="26631"/>
                  </a:lnTo>
                  <a:lnTo>
                    <a:pt x="1154620" y="27673"/>
                  </a:lnTo>
                  <a:lnTo>
                    <a:pt x="1158709" y="27076"/>
                  </a:lnTo>
                  <a:lnTo>
                    <a:pt x="1158709" y="15836"/>
                  </a:lnTo>
                  <a:lnTo>
                    <a:pt x="1157757" y="15684"/>
                  </a:lnTo>
                  <a:lnTo>
                    <a:pt x="1156716" y="14947"/>
                  </a:lnTo>
                  <a:lnTo>
                    <a:pt x="1156500" y="14782"/>
                  </a:lnTo>
                  <a:lnTo>
                    <a:pt x="1154074" y="14097"/>
                  </a:lnTo>
                  <a:lnTo>
                    <a:pt x="1152931" y="13995"/>
                  </a:lnTo>
                  <a:lnTo>
                    <a:pt x="1149515" y="14312"/>
                  </a:lnTo>
                  <a:lnTo>
                    <a:pt x="1147419" y="14884"/>
                  </a:lnTo>
                  <a:lnTo>
                    <a:pt x="1147419" y="37160"/>
                  </a:lnTo>
                  <a:lnTo>
                    <a:pt x="1147241" y="37312"/>
                  </a:lnTo>
                  <a:lnTo>
                    <a:pt x="1147165" y="37452"/>
                  </a:lnTo>
                  <a:lnTo>
                    <a:pt x="1146708" y="37350"/>
                  </a:lnTo>
                  <a:lnTo>
                    <a:pt x="1147076" y="36703"/>
                  </a:lnTo>
                  <a:lnTo>
                    <a:pt x="1147394" y="36918"/>
                  </a:lnTo>
                  <a:lnTo>
                    <a:pt x="1147419" y="37160"/>
                  </a:lnTo>
                  <a:lnTo>
                    <a:pt x="1147419" y="14884"/>
                  </a:lnTo>
                  <a:lnTo>
                    <a:pt x="1147165" y="14947"/>
                  </a:lnTo>
                  <a:lnTo>
                    <a:pt x="1145235" y="11849"/>
                  </a:lnTo>
                  <a:lnTo>
                    <a:pt x="1144028" y="12585"/>
                  </a:lnTo>
                  <a:lnTo>
                    <a:pt x="1144168" y="14312"/>
                  </a:lnTo>
                  <a:lnTo>
                    <a:pt x="1144333" y="14947"/>
                  </a:lnTo>
                  <a:lnTo>
                    <a:pt x="1144524" y="15951"/>
                  </a:lnTo>
                  <a:lnTo>
                    <a:pt x="1142555" y="17500"/>
                  </a:lnTo>
                  <a:lnTo>
                    <a:pt x="1140548" y="18338"/>
                  </a:lnTo>
                  <a:lnTo>
                    <a:pt x="1135976" y="18656"/>
                  </a:lnTo>
                  <a:lnTo>
                    <a:pt x="1133589" y="18554"/>
                  </a:lnTo>
                  <a:lnTo>
                    <a:pt x="1128306" y="18745"/>
                  </a:lnTo>
                  <a:lnTo>
                    <a:pt x="1122286" y="28270"/>
                  </a:lnTo>
                  <a:lnTo>
                    <a:pt x="1122667" y="29578"/>
                  </a:lnTo>
                  <a:lnTo>
                    <a:pt x="1123975" y="31394"/>
                  </a:lnTo>
                  <a:lnTo>
                    <a:pt x="1125245" y="30937"/>
                  </a:lnTo>
                  <a:lnTo>
                    <a:pt x="1126744" y="30302"/>
                  </a:lnTo>
                  <a:lnTo>
                    <a:pt x="1127175" y="29933"/>
                  </a:lnTo>
                  <a:lnTo>
                    <a:pt x="1129385" y="28270"/>
                  </a:lnTo>
                  <a:lnTo>
                    <a:pt x="1138643" y="38849"/>
                  </a:lnTo>
                  <a:lnTo>
                    <a:pt x="1139825" y="41275"/>
                  </a:lnTo>
                  <a:lnTo>
                    <a:pt x="1147140" y="44729"/>
                  </a:lnTo>
                  <a:lnTo>
                    <a:pt x="1151204" y="43929"/>
                  </a:lnTo>
                  <a:lnTo>
                    <a:pt x="1156284" y="38049"/>
                  </a:lnTo>
                  <a:lnTo>
                    <a:pt x="1156563" y="37795"/>
                  </a:lnTo>
                  <a:lnTo>
                    <a:pt x="1165136" y="30632"/>
                  </a:lnTo>
                  <a:lnTo>
                    <a:pt x="1165339" y="30505"/>
                  </a:lnTo>
                  <a:lnTo>
                    <a:pt x="1165225" y="28270"/>
                  </a:lnTo>
                  <a:lnTo>
                    <a:pt x="1165136" y="27076"/>
                  </a:lnTo>
                  <a:lnTo>
                    <a:pt x="1165098" y="26631"/>
                  </a:lnTo>
                  <a:lnTo>
                    <a:pt x="1165059" y="26200"/>
                  </a:lnTo>
                  <a:lnTo>
                    <a:pt x="1168450" y="23304"/>
                  </a:lnTo>
                  <a:lnTo>
                    <a:pt x="1168361" y="21882"/>
                  </a:lnTo>
                  <a:lnTo>
                    <a:pt x="1168577" y="21069"/>
                  </a:lnTo>
                  <a:close/>
                </a:path>
                <a:path w="1317625" h="1892300">
                  <a:moveTo>
                    <a:pt x="1174813" y="31699"/>
                  </a:moveTo>
                  <a:lnTo>
                    <a:pt x="1174686" y="30454"/>
                  </a:lnTo>
                  <a:lnTo>
                    <a:pt x="1174686" y="29235"/>
                  </a:lnTo>
                  <a:lnTo>
                    <a:pt x="1174800" y="28028"/>
                  </a:lnTo>
                  <a:lnTo>
                    <a:pt x="1174470" y="28054"/>
                  </a:lnTo>
                  <a:lnTo>
                    <a:pt x="1173238" y="28435"/>
                  </a:lnTo>
                  <a:lnTo>
                    <a:pt x="1172921" y="29794"/>
                  </a:lnTo>
                  <a:lnTo>
                    <a:pt x="1173746" y="31292"/>
                  </a:lnTo>
                  <a:lnTo>
                    <a:pt x="1174292" y="31623"/>
                  </a:lnTo>
                  <a:lnTo>
                    <a:pt x="1174813" y="31699"/>
                  </a:lnTo>
                  <a:close/>
                </a:path>
                <a:path w="1317625" h="1892300">
                  <a:moveTo>
                    <a:pt x="1178420" y="307340"/>
                  </a:moveTo>
                  <a:lnTo>
                    <a:pt x="1178115" y="307200"/>
                  </a:lnTo>
                  <a:lnTo>
                    <a:pt x="1177759" y="306895"/>
                  </a:lnTo>
                  <a:lnTo>
                    <a:pt x="1177328" y="307086"/>
                  </a:lnTo>
                  <a:lnTo>
                    <a:pt x="1177239" y="307530"/>
                  </a:lnTo>
                  <a:lnTo>
                    <a:pt x="1177099" y="307809"/>
                  </a:lnTo>
                  <a:lnTo>
                    <a:pt x="1177378" y="307936"/>
                  </a:lnTo>
                  <a:lnTo>
                    <a:pt x="1177734" y="308229"/>
                  </a:lnTo>
                  <a:lnTo>
                    <a:pt x="1177912" y="308140"/>
                  </a:lnTo>
                  <a:lnTo>
                    <a:pt x="1178166" y="308025"/>
                  </a:lnTo>
                  <a:lnTo>
                    <a:pt x="1178267" y="307606"/>
                  </a:lnTo>
                  <a:lnTo>
                    <a:pt x="1178420" y="307340"/>
                  </a:lnTo>
                  <a:close/>
                </a:path>
                <a:path w="1317625" h="1892300">
                  <a:moveTo>
                    <a:pt x="1184922" y="366763"/>
                  </a:moveTo>
                  <a:lnTo>
                    <a:pt x="1184338" y="364680"/>
                  </a:lnTo>
                  <a:lnTo>
                    <a:pt x="1183640" y="362356"/>
                  </a:lnTo>
                  <a:lnTo>
                    <a:pt x="1182992" y="362178"/>
                  </a:lnTo>
                  <a:lnTo>
                    <a:pt x="1182636" y="362102"/>
                  </a:lnTo>
                  <a:lnTo>
                    <a:pt x="1182382" y="363245"/>
                  </a:lnTo>
                  <a:lnTo>
                    <a:pt x="1182192" y="363880"/>
                  </a:lnTo>
                  <a:lnTo>
                    <a:pt x="1181620" y="364007"/>
                  </a:lnTo>
                  <a:lnTo>
                    <a:pt x="1181023" y="364172"/>
                  </a:lnTo>
                  <a:lnTo>
                    <a:pt x="1180401" y="364375"/>
                  </a:lnTo>
                  <a:lnTo>
                    <a:pt x="1180655" y="366001"/>
                  </a:lnTo>
                  <a:lnTo>
                    <a:pt x="1180884" y="367360"/>
                  </a:lnTo>
                  <a:lnTo>
                    <a:pt x="1181176" y="368693"/>
                  </a:lnTo>
                  <a:lnTo>
                    <a:pt x="1181265" y="369112"/>
                  </a:lnTo>
                  <a:lnTo>
                    <a:pt x="1181989" y="369620"/>
                  </a:lnTo>
                  <a:lnTo>
                    <a:pt x="1182916" y="369658"/>
                  </a:lnTo>
                  <a:lnTo>
                    <a:pt x="1183627" y="369252"/>
                  </a:lnTo>
                  <a:lnTo>
                    <a:pt x="1184922" y="366763"/>
                  </a:lnTo>
                  <a:close/>
                </a:path>
                <a:path w="1317625" h="1892300">
                  <a:moveTo>
                    <a:pt x="1187716" y="409321"/>
                  </a:moveTo>
                  <a:lnTo>
                    <a:pt x="1187577" y="408736"/>
                  </a:lnTo>
                  <a:lnTo>
                    <a:pt x="1187386" y="408216"/>
                  </a:lnTo>
                  <a:lnTo>
                    <a:pt x="1187259" y="407758"/>
                  </a:lnTo>
                  <a:lnTo>
                    <a:pt x="1186472" y="408165"/>
                  </a:lnTo>
                  <a:lnTo>
                    <a:pt x="1185748" y="408724"/>
                  </a:lnTo>
                  <a:lnTo>
                    <a:pt x="1185075" y="409371"/>
                  </a:lnTo>
                  <a:lnTo>
                    <a:pt x="1185926" y="409321"/>
                  </a:lnTo>
                  <a:lnTo>
                    <a:pt x="1186802" y="409371"/>
                  </a:lnTo>
                  <a:lnTo>
                    <a:pt x="1187716" y="409321"/>
                  </a:lnTo>
                  <a:close/>
                </a:path>
                <a:path w="1317625" h="1892300">
                  <a:moveTo>
                    <a:pt x="1194765" y="372681"/>
                  </a:moveTo>
                  <a:lnTo>
                    <a:pt x="1193863" y="372554"/>
                  </a:lnTo>
                  <a:lnTo>
                    <a:pt x="1192961" y="372325"/>
                  </a:lnTo>
                  <a:lnTo>
                    <a:pt x="1192072" y="372173"/>
                  </a:lnTo>
                  <a:lnTo>
                    <a:pt x="1191285" y="373037"/>
                  </a:lnTo>
                  <a:lnTo>
                    <a:pt x="1190548" y="373926"/>
                  </a:lnTo>
                  <a:lnTo>
                    <a:pt x="1189723" y="374688"/>
                  </a:lnTo>
                  <a:lnTo>
                    <a:pt x="1190180" y="375031"/>
                  </a:lnTo>
                  <a:lnTo>
                    <a:pt x="1190637" y="375348"/>
                  </a:lnTo>
                  <a:lnTo>
                    <a:pt x="1191171" y="375437"/>
                  </a:lnTo>
                  <a:lnTo>
                    <a:pt x="1192428" y="374561"/>
                  </a:lnTo>
                  <a:lnTo>
                    <a:pt x="1193622" y="373646"/>
                  </a:lnTo>
                  <a:lnTo>
                    <a:pt x="1194765" y="372681"/>
                  </a:lnTo>
                  <a:close/>
                </a:path>
                <a:path w="1317625" h="1892300">
                  <a:moveTo>
                    <a:pt x="1202550" y="348119"/>
                  </a:moveTo>
                  <a:lnTo>
                    <a:pt x="1202131" y="346760"/>
                  </a:lnTo>
                  <a:lnTo>
                    <a:pt x="1201915" y="346100"/>
                  </a:lnTo>
                  <a:lnTo>
                    <a:pt x="1201331" y="346468"/>
                  </a:lnTo>
                  <a:lnTo>
                    <a:pt x="1200607" y="346735"/>
                  </a:lnTo>
                  <a:lnTo>
                    <a:pt x="1199883" y="347560"/>
                  </a:lnTo>
                  <a:lnTo>
                    <a:pt x="1199908" y="348246"/>
                  </a:lnTo>
                  <a:lnTo>
                    <a:pt x="1199984" y="348754"/>
                  </a:lnTo>
                  <a:lnTo>
                    <a:pt x="1199997" y="348932"/>
                  </a:lnTo>
                  <a:lnTo>
                    <a:pt x="1200658" y="349186"/>
                  </a:lnTo>
                  <a:lnTo>
                    <a:pt x="1200924" y="349097"/>
                  </a:lnTo>
                  <a:lnTo>
                    <a:pt x="1201420" y="348945"/>
                  </a:lnTo>
                  <a:lnTo>
                    <a:pt x="1201851" y="348564"/>
                  </a:lnTo>
                  <a:lnTo>
                    <a:pt x="1202550" y="348119"/>
                  </a:lnTo>
                  <a:close/>
                </a:path>
                <a:path w="1317625" h="1892300">
                  <a:moveTo>
                    <a:pt x="1209624" y="14173"/>
                  </a:moveTo>
                  <a:lnTo>
                    <a:pt x="1209484" y="13487"/>
                  </a:lnTo>
                  <a:lnTo>
                    <a:pt x="1209001" y="12865"/>
                  </a:lnTo>
                  <a:lnTo>
                    <a:pt x="1208239" y="12103"/>
                  </a:lnTo>
                  <a:lnTo>
                    <a:pt x="1207770" y="11684"/>
                  </a:lnTo>
                  <a:lnTo>
                    <a:pt x="1207630" y="12471"/>
                  </a:lnTo>
                  <a:lnTo>
                    <a:pt x="1207884" y="13550"/>
                  </a:lnTo>
                  <a:lnTo>
                    <a:pt x="1207960" y="15278"/>
                  </a:lnTo>
                  <a:lnTo>
                    <a:pt x="1208608" y="14846"/>
                  </a:lnTo>
                  <a:lnTo>
                    <a:pt x="1209624" y="14173"/>
                  </a:lnTo>
                  <a:close/>
                </a:path>
                <a:path w="1317625" h="1892300">
                  <a:moveTo>
                    <a:pt x="1210919" y="250405"/>
                  </a:moveTo>
                  <a:lnTo>
                    <a:pt x="1210843" y="250228"/>
                  </a:lnTo>
                  <a:lnTo>
                    <a:pt x="1210411" y="249110"/>
                  </a:lnTo>
                  <a:lnTo>
                    <a:pt x="1210221" y="247624"/>
                  </a:lnTo>
                  <a:lnTo>
                    <a:pt x="1201153" y="245948"/>
                  </a:lnTo>
                  <a:lnTo>
                    <a:pt x="1199997" y="246634"/>
                  </a:lnTo>
                  <a:lnTo>
                    <a:pt x="1199997" y="252971"/>
                  </a:lnTo>
                  <a:lnTo>
                    <a:pt x="1198460" y="254317"/>
                  </a:lnTo>
                  <a:lnTo>
                    <a:pt x="1197495" y="255841"/>
                  </a:lnTo>
                  <a:lnTo>
                    <a:pt x="1197508" y="253669"/>
                  </a:lnTo>
                  <a:lnTo>
                    <a:pt x="1197825" y="252069"/>
                  </a:lnTo>
                  <a:lnTo>
                    <a:pt x="1199870" y="250228"/>
                  </a:lnTo>
                  <a:lnTo>
                    <a:pt x="1199997" y="252971"/>
                  </a:lnTo>
                  <a:lnTo>
                    <a:pt x="1199997" y="246634"/>
                  </a:lnTo>
                  <a:lnTo>
                    <a:pt x="1199019" y="247205"/>
                  </a:lnTo>
                  <a:lnTo>
                    <a:pt x="1197546" y="247929"/>
                  </a:lnTo>
                  <a:lnTo>
                    <a:pt x="1193215" y="250926"/>
                  </a:lnTo>
                  <a:lnTo>
                    <a:pt x="1193215" y="259842"/>
                  </a:lnTo>
                  <a:lnTo>
                    <a:pt x="1193050" y="260667"/>
                  </a:lnTo>
                  <a:lnTo>
                    <a:pt x="1192822" y="260946"/>
                  </a:lnTo>
                  <a:lnTo>
                    <a:pt x="1192428" y="260921"/>
                  </a:lnTo>
                  <a:lnTo>
                    <a:pt x="1192136" y="260972"/>
                  </a:lnTo>
                  <a:lnTo>
                    <a:pt x="1192174" y="260273"/>
                  </a:lnTo>
                  <a:lnTo>
                    <a:pt x="1192555" y="259892"/>
                  </a:lnTo>
                  <a:lnTo>
                    <a:pt x="1192949" y="259918"/>
                  </a:lnTo>
                  <a:lnTo>
                    <a:pt x="1193215" y="259842"/>
                  </a:lnTo>
                  <a:lnTo>
                    <a:pt x="1193215" y="250926"/>
                  </a:lnTo>
                  <a:lnTo>
                    <a:pt x="1192911" y="251129"/>
                  </a:lnTo>
                  <a:lnTo>
                    <a:pt x="1189786" y="253669"/>
                  </a:lnTo>
                  <a:lnTo>
                    <a:pt x="1185900" y="261416"/>
                  </a:lnTo>
                  <a:lnTo>
                    <a:pt x="1185291" y="265607"/>
                  </a:lnTo>
                  <a:lnTo>
                    <a:pt x="1188339" y="270065"/>
                  </a:lnTo>
                  <a:lnTo>
                    <a:pt x="1188720" y="269976"/>
                  </a:lnTo>
                  <a:lnTo>
                    <a:pt x="1189050" y="269824"/>
                  </a:lnTo>
                  <a:lnTo>
                    <a:pt x="1189977" y="269722"/>
                  </a:lnTo>
                  <a:lnTo>
                    <a:pt x="1191133" y="270446"/>
                  </a:lnTo>
                  <a:lnTo>
                    <a:pt x="1191298" y="271576"/>
                  </a:lnTo>
                  <a:lnTo>
                    <a:pt x="1191564" y="272059"/>
                  </a:lnTo>
                  <a:lnTo>
                    <a:pt x="1191882" y="272491"/>
                  </a:lnTo>
                  <a:lnTo>
                    <a:pt x="1192860" y="272643"/>
                  </a:lnTo>
                  <a:lnTo>
                    <a:pt x="1193927" y="272478"/>
                  </a:lnTo>
                  <a:lnTo>
                    <a:pt x="1196898" y="271106"/>
                  </a:lnTo>
                  <a:lnTo>
                    <a:pt x="1198676" y="270065"/>
                  </a:lnTo>
                  <a:lnTo>
                    <a:pt x="1199057" y="269722"/>
                  </a:lnTo>
                  <a:lnTo>
                    <a:pt x="1202448" y="266712"/>
                  </a:lnTo>
                  <a:lnTo>
                    <a:pt x="1204506" y="264388"/>
                  </a:lnTo>
                  <a:lnTo>
                    <a:pt x="1207223" y="261416"/>
                  </a:lnTo>
                  <a:lnTo>
                    <a:pt x="1207477" y="260972"/>
                  </a:lnTo>
                  <a:lnTo>
                    <a:pt x="1207719" y="260540"/>
                  </a:lnTo>
                  <a:lnTo>
                    <a:pt x="1207960" y="259842"/>
                  </a:lnTo>
                  <a:lnTo>
                    <a:pt x="1209395" y="255841"/>
                  </a:lnTo>
                  <a:lnTo>
                    <a:pt x="1209954" y="254317"/>
                  </a:lnTo>
                  <a:lnTo>
                    <a:pt x="1210919" y="250405"/>
                  </a:lnTo>
                  <a:close/>
                </a:path>
                <a:path w="1317625" h="1892300">
                  <a:moveTo>
                    <a:pt x="1226693" y="5981"/>
                  </a:moveTo>
                  <a:lnTo>
                    <a:pt x="1226223" y="6845"/>
                  </a:lnTo>
                  <a:lnTo>
                    <a:pt x="1224165" y="7670"/>
                  </a:lnTo>
                  <a:lnTo>
                    <a:pt x="1226502" y="8559"/>
                  </a:lnTo>
                  <a:lnTo>
                    <a:pt x="1226578" y="7734"/>
                  </a:lnTo>
                  <a:lnTo>
                    <a:pt x="1226693" y="5981"/>
                  </a:lnTo>
                  <a:close/>
                </a:path>
                <a:path w="1317625" h="1892300">
                  <a:moveTo>
                    <a:pt x="1226781" y="5715"/>
                  </a:moveTo>
                  <a:lnTo>
                    <a:pt x="1226769" y="5588"/>
                  </a:lnTo>
                  <a:lnTo>
                    <a:pt x="1226705" y="5753"/>
                  </a:lnTo>
                  <a:lnTo>
                    <a:pt x="1226693" y="5981"/>
                  </a:lnTo>
                  <a:lnTo>
                    <a:pt x="1226769" y="5842"/>
                  </a:lnTo>
                  <a:lnTo>
                    <a:pt x="1226781" y="5715"/>
                  </a:lnTo>
                  <a:close/>
                </a:path>
                <a:path w="1317625" h="1892300">
                  <a:moveTo>
                    <a:pt x="1232979" y="254"/>
                  </a:moveTo>
                  <a:lnTo>
                    <a:pt x="1232903" y="88"/>
                  </a:lnTo>
                  <a:lnTo>
                    <a:pt x="1232776" y="0"/>
                  </a:lnTo>
                  <a:lnTo>
                    <a:pt x="1232801" y="152"/>
                  </a:lnTo>
                  <a:lnTo>
                    <a:pt x="1232979" y="254"/>
                  </a:lnTo>
                  <a:close/>
                </a:path>
                <a:path w="1317625" h="1892300">
                  <a:moveTo>
                    <a:pt x="1240205" y="573316"/>
                  </a:moveTo>
                  <a:lnTo>
                    <a:pt x="1239291" y="573671"/>
                  </a:lnTo>
                  <a:lnTo>
                    <a:pt x="1238402" y="574128"/>
                  </a:lnTo>
                  <a:lnTo>
                    <a:pt x="1235773" y="575767"/>
                  </a:lnTo>
                  <a:lnTo>
                    <a:pt x="1236052" y="578091"/>
                  </a:lnTo>
                  <a:lnTo>
                    <a:pt x="1238084" y="579031"/>
                  </a:lnTo>
                  <a:lnTo>
                    <a:pt x="1238326" y="579120"/>
                  </a:lnTo>
                  <a:lnTo>
                    <a:pt x="1238580" y="578256"/>
                  </a:lnTo>
                  <a:lnTo>
                    <a:pt x="1238935" y="577430"/>
                  </a:lnTo>
                  <a:lnTo>
                    <a:pt x="1239342" y="576592"/>
                  </a:lnTo>
                  <a:lnTo>
                    <a:pt x="1239761" y="575729"/>
                  </a:lnTo>
                  <a:lnTo>
                    <a:pt x="1240155" y="574763"/>
                  </a:lnTo>
                  <a:lnTo>
                    <a:pt x="1240167" y="573659"/>
                  </a:lnTo>
                  <a:lnTo>
                    <a:pt x="1240193" y="573481"/>
                  </a:lnTo>
                  <a:lnTo>
                    <a:pt x="1240205" y="573316"/>
                  </a:lnTo>
                  <a:close/>
                </a:path>
                <a:path w="1317625" h="1892300">
                  <a:moveTo>
                    <a:pt x="1247597" y="172643"/>
                  </a:moveTo>
                  <a:lnTo>
                    <a:pt x="1245806" y="168656"/>
                  </a:lnTo>
                  <a:lnTo>
                    <a:pt x="1245069" y="166624"/>
                  </a:lnTo>
                  <a:lnTo>
                    <a:pt x="1243622" y="163550"/>
                  </a:lnTo>
                  <a:lnTo>
                    <a:pt x="1242860" y="162547"/>
                  </a:lnTo>
                  <a:lnTo>
                    <a:pt x="1242072" y="161277"/>
                  </a:lnTo>
                  <a:lnTo>
                    <a:pt x="1240574" y="162140"/>
                  </a:lnTo>
                  <a:lnTo>
                    <a:pt x="1239291" y="162763"/>
                  </a:lnTo>
                  <a:lnTo>
                    <a:pt x="1236205" y="164998"/>
                  </a:lnTo>
                  <a:lnTo>
                    <a:pt x="1234541" y="170256"/>
                  </a:lnTo>
                  <a:lnTo>
                    <a:pt x="1233411" y="174650"/>
                  </a:lnTo>
                  <a:lnTo>
                    <a:pt x="1232192" y="179019"/>
                  </a:lnTo>
                  <a:lnTo>
                    <a:pt x="1233614" y="182143"/>
                  </a:lnTo>
                  <a:lnTo>
                    <a:pt x="1232204" y="184861"/>
                  </a:lnTo>
                  <a:lnTo>
                    <a:pt x="1230655" y="187426"/>
                  </a:lnTo>
                  <a:lnTo>
                    <a:pt x="1231125" y="187706"/>
                  </a:lnTo>
                  <a:lnTo>
                    <a:pt x="1231315" y="187909"/>
                  </a:lnTo>
                  <a:lnTo>
                    <a:pt x="1237729" y="185775"/>
                  </a:lnTo>
                  <a:lnTo>
                    <a:pt x="1242441" y="181635"/>
                  </a:lnTo>
                  <a:lnTo>
                    <a:pt x="1247495" y="174536"/>
                  </a:lnTo>
                  <a:lnTo>
                    <a:pt x="1247597" y="172643"/>
                  </a:lnTo>
                  <a:close/>
                </a:path>
                <a:path w="1317625" h="1892300">
                  <a:moveTo>
                    <a:pt x="1252753" y="12407"/>
                  </a:moveTo>
                  <a:lnTo>
                    <a:pt x="1251407" y="10934"/>
                  </a:lnTo>
                  <a:lnTo>
                    <a:pt x="1250518" y="9982"/>
                  </a:lnTo>
                  <a:lnTo>
                    <a:pt x="1250022" y="9436"/>
                  </a:lnTo>
                  <a:lnTo>
                    <a:pt x="1245984" y="4826"/>
                  </a:lnTo>
                  <a:lnTo>
                    <a:pt x="1243037" y="3505"/>
                  </a:lnTo>
                  <a:lnTo>
                    <a:pt x="1243037" y="10007"/>
                  </a:lnTo>
                  <a:lnTo>
                    <a:pt x="1242910" y="10604"/>
                  </a:lnTo>
                  <a:lnTo>
                    <a:pt x="1242745" y="10934"/>
                  </a:lnTo>
                  <a:lnTo>
                    <a:pt x="1242441" y="10858"/>
                  </a:lnTo>
                  <a:lnTo>
                    <a:pt x="1242339" y="10604"/>
                  </a:lnTo>
                  <a:lnTo>
                    <a:pt x="1242504" y="9982"/>
                  </a:lnTo>
                  <a:lnTo>
                    <a:pt x="1243037" y="10007"/>
                  </a:lnTo>
                  <a:lnTo>
                    <a:pt x="1243037" y="3505"/>
                  </a:lnTo>
                  <a:lnTo>
                    <a:pt x="1242352" y="3187"/>
                  </a:lnTo>
                  <a:lnTo>
                    <a:pt x="1236421" y="2070"/>
                  </a:lnTo>
                  <a:lnTo>
                    <a:pt x="1234706" y="1295"/>
                  </a:lnTo>
                  <a:lnTo>
                    <a:pt x="1232979" y="254"/>
                  </a:lnTo>
                  <a:lnTo>
                    <a:pt x="1233297" y="1130"/>
                  </a:lnTo>
                  <a:lnTo>
                    <a:pt x="1233424" y="2159"/>
                  </a:lnTo>
                  <a:lnTo>
                    <a:pt x="1237272" y="6172"/>
                  </a:lnTo>
                  <a:lnTo>
                    <a:pt x="1240459" y="9575"/>
                  </a:lnTo>
                  <a:lnTo>
                    <a:pt x="1242517" y="15392"/>
                  </a:lnTo>
                  <a:lnTo>
                    <a:pt x="1243698" y="16002"/>
                  </a:lnTo>
                  <a:lnTo>
                    <a:pt x="1245539" y="16192"/>
                  </a:lnTo>
                  <a:lnTo>
                    <a:pt x="1245857" y="16002"/>
                  </a:lnTo>
                  <a:lnTo>
                    <a:pt x="1247965" y="14566"/>
                  </a:lnTo>
                  <a:lnTo>
                    <a:pt x="1250340" y="13462"/>
                  </a:lnTo>
                  <a:lnTo>
                    <a:pt x="1252753" y="12407"/>
                  </a:lnTo>
                  <a:close/>
                </a:path>
                <a:path w="1317625" h="1892300">
                  <a:moveTo>
                    <a:pt x="1263065" y="39738"/>
                  </a:moveTo>
                  <a:lnTo>
                    <a:pt x="1262900" y="39814"/>
                  </a:lnTo>
                  <a:lnTo>
                    <a:pt x="1262468" y="40538"/>
                  </a:lnTo>
                  <a:lnTo>
                    <a:pt x="1262278" y="41224"/>
                  </a:lnTo>
                  <a:lnTo>
                    <a:pt x="1262189" y="41897"/>
                  </a:lnTo>
                  <a:lnTo>
                    <a:pt x="1262405" y="41783"/>
                  </a:lnTo>
                  <a:lnTo>
                    <a:pt x="1262621" y="41656"/>
                  </a:lnTo>
                  <a:lnTo>
                    <a:pt x="1262837" y="41465"/>
                  </a:lnTo>
                  <a:lnTo>
                    <a:pt x="1262976" y="40881"/>
                  </a:lnTo>
                  <a:lnTo>
                    <a:pt x="1263053" y="40309"/>
                  </a:lnTo>
                  <a:lnTo>
                    <a:pt x="1263065" y="39738"/>
                  </a:lnTo>
                  <a:close/>
                </a:path>
                <a:path w="1317625" h="1892300">
                  <a:moveTo>
                    <a:pt x="1279791" y="51244"/>
                  </a:moveTo>
                  <a:lnTo>
                    <a:pt x="1277226" y="51142"/>
                  </a:lnTo>
                  <a:lnTo>
                    <a:pt x="1275270" y="49771"/>
                  </a:lnTo>
                  <a:lnTo>
                    <a:pt x="1273251" y="46621"/>
                  </a:lnTo>
                  <a:lnTo>
                    <a:pt x="1272209" y="45085"/>
                  </a:lnTo>
                  <a:lnTo>
                    <a:pt x="1270863" y="45859"/>
                  </a:lnTo>
                  <a:lnTo>
                    <a:pt x="1271549" y="45021"/>
                  </a:lnTo>
                  <a:lnTo>
                    <a:pt x="1271968" y="44691"/>
                  </a:lnTo>
                  <a:lnTo>
                    <a:pt x="1269936" y="41541"/>
                  </a:lnTo>
                  <a:lnTo>
                    <a:pt x="1268514" y="39446"/>
                  </a:lnTo>
                  <a:lnTo>
                    <a:pt x="1268222" y="38442"/>
                  </a:lnTo>
                  <a:lnTo>
                    <a:pt x="1267040" y="39141"/>
                  </a:lnTo>
                  <a:lnTo>
                    <a:pt x="1267142" y="40551"/>
                  </a:lnTo>
                  <a:lnTo>
                    <a:pt x="1267142" y="42024"/>
                  </a:lnTo>
                  <a:lnTo>
                    <a:pt x="1267218" y="43472"/>
                  </a:lnTo>
                  <a:lnTo>
                    <a:pt x="1269072" y="44234"/>
                  </a:lnTo>
                  <a:lnTo>
                    <a:pt x="1269403" y="44564"/>
                  </a:lnTo>
                  <a:lnTo>
                    <a:pt x="1270546" y="45910"/>
                  </a:lnTo>
                  <a:lnTo>
                    <a:pt x="1268412" y="45707"/>
                  </a:lnTo>
                  <a:lnTo>
                    <a:pt x="1267358" y="45516"/>
                  </a:lnTo>
                  <a:lnTo>
                    <a:pt x="1267472" y="46482"/>
                  </a:lnTo>
                  <a:lnTo>
                    <a:pt x="1267637" y="47409"/>
                  </a:lnTo>
                  <a:lnTo>
                    <a:pt x="1268247" y="49339"/>
                  </a:lnTo>
                  <a:lnTo>
                    <a:pt x="1268412" y="50355"/>
                  </a:lnTo>
                  <a:lnTo>
                    <a:pt x="1268463" y="51333"/>
                  </a:lnTo>
                  <a:lnTo>
                    <a:pt x="1269136" y="51435"/>
                  </a:lnTo>
                  <a:lnTo>
                    <a:pt x="1272743" y="51473"/>
                  </a:lnTo>
                  <a:lnTo>
                    <a:pt x="1275994" y="51676"/>
                  </a:lnTo>
                  <a:lnTo>
                    <a:pt x="1279347" y="51828"/>
                  </a:lnTo>
                  <a:lnTo>
                    <a:pt x="1279626" y="51422"/>
                  </a:lnTo>
                  <a:lnTo>
                    <a:pt x="1279791" y="51244"/>
                  </a:lnTo>
                  <a:close/>
                </a:path>
                <a:path w="1317625" h="1892300">
                  <a:moveTo>
                    <a:pt x="1283030" y="311658"/>
                  </a:moveTo>
                  <a:lnTo>
                    <a:pt x="1281379" y="310375"/>
                  </a:lnTo>
                  <a:lnTo>
                    <a:pt x="1279906" y="308876"/>
                  </a:lnTo>
                  <a:lnTo>
                    <a:pt x="1278521" y="307098"/>
                  </a:lnTo>
                  <a:lnTo>
                    <a:pt x="1278420" y="308241"/>
                  </a:lnTo>
                  <a:lnTo>
                    <a:pt x="1278521" y="309460"/>
                  </a:lnTo>
                  <a:lnTo>
                    <a:pt x="1279093" y="311543"/>
                  </a:lnTo>
                  <a:lnTo>
                    <a:pt x="1279410" y="313169"/>
                  </a:lnTo>
                  <a:lnTo>
                    <a:pt x="1283030" y="311658"/>
                  </a:lnTo>
                  <a:close/>
                </a:path>
                <a:path w="1317625" h="1892300">
                  <a:moveTo>
                    <a:pt x="1286281" y="124294"/>
                  </a:moveTo>
                  <a:lnTo>
                    <a:pt x="1284732" y="119938"/>
                  </a:lnTo>
                  <a:lnTo>
                    <a:pt x="1283589" y="119011"/>
                  </a:lnTo>
                  <a:lnTo>
                    <a:pt x="1279639" y="118922"/>
                  </a:lnTo>
                  <a:lnTo>
                    <a:pt x="1277772" y="119291"/>
                  </a:lnTo>
                  <a:lnTo>
                    <a:pt x="1276858" y="121132"/>
                  </a:lnTo>
                  <a:lnTo>
                    <a:pt x="1275715" y="123393"/>
                  </a:lnTo>
                  <a:lnTo>
                    <a:pt x="1273873" y="124752"/>
                  </a:lnTo>
                  <a:lnTo>
                    <a:pt x="1270381" y="126568"/>
                  </a:lnTo>
                  <a:lnTo>
                    <a:pt x="1269492" y="127673"/>
                  </a:lnTo>
                  <a:lnTo>
                    <a:pt x="1268539" y="130606"/>
                  </a:lnTo>
                  <a:lnTo>
                    <a:pt x="1269314" y="132168"/>
                  </a:lnTo>
                  <a:lnTo>
                    <a:pt x="1272641" y="133096"/>
                  </a:lnTo>
                  <a:lnTo>
                    <a:pt x="1274597" y="133057"/>
                  </a:lnTo>
                  <a:lnTo>
                    <a:pt x="1278051" y="130225"/>
                  </a:lnTo>
                  <a:lnTo>
                    <a:pt x="1280185" y="128943"/>
                  </a:lnTo>
                  <a:lnTo>
                    <a:pt x="1282801" y="128270"/>
                  </a:lnTo>
                  <a:lnTo>
                    <a:pt x="1283931" y="127495"/>
                  </a:lnTo>
                  <a:lnTo>
                    <a:pt x="1286014" y="125704"/>
                  </a:lnTo>
                  <a:lnTo>
                    <a:pt x="1286281" y="124294"/>
                  </a:lnTo>
                  <a:close/>
                </a:path>
                <a:path w="1317625" h="1892300">
                  <a:moveTo>
                    <a:pt x="1304061" y="172770"/>
                  </a:moveTo>
                  <a:lnTo>
                    <a:pt x="1303693" y="170992"/>
                  </a:lnTo>
                  <a:lnTo>
                    <a:pt x="1302537" y="171373"/>
                  </a:lnTo>
                  <a:lnTo>
                    <a:pt x="1301330" y="171513"/>
                  </a:lnTo>
                  <a:lnTo>
                    <a:pt x="1299997" y="171323"/>
                  </a:lnTo>
                  <a:lnTo>
                    <a:pt x="1299832" y="171716"/>
                  </a:lnTo>
                  <a:lnTo>
                    <a:pt x="1299692" y="172186"/>
                  </a:lnTo>
                  <a:lnTo>
                    <a:pt x="1299667" y="172770"/>
                  </a:lnTo>
                  <a:lnTo>
                    <a:pt x="1303058" y="172974"/>
                  </a:lnTo>
                  <a:lnTo>
                    <a:pt x="1304061" y="172770"/>
                  </a:lnTo>
                  <a:close/>
                </a:path>
                <a:path w="1317625" h="1892300">
                  <a:moveTo>
                    <a:pt x="1305140" y="191516"/>
                  </a:moveTo>
                  <a:lnTo>
                    <a:pt x="1299972" y="187706"/>
                  </a:lnTo>
                  <a:lnTo>
                    <a:pt x="1300543" y="190246"/>
                  </a:lnTo>
                  <a:lnTo>
                    <a:pt x="1302778" y="192786"/>
                  </a:lnTo>
                  <a:lnTo>
                    <a:pt x="1301457" y="194056"/>
                  </a:lnTo>
                  <a:lnTo>
                    <a:pt x="1299946" y="196596"/>
                  </a:lnTo>
                  <a:lnTo>
                    <a:pt x="1297609" y="196596"/>
                  </a:lnTo>
                  <a:lnTo>
                    <a:pt x="1296885" y="194056"/>
                  </a:lnTo>
                  <a:lnTo>
                    <a:pt x="1296898" y="192786"/>
                  </a:lnTo>
                  <a:lnTo>
                    <a:pt x="1296771" y="191516"/>
                  </a:lnTo>
                  <a:lnTo>
                    <a:pt x="1293495" y="192786"/>
                  </a:lnTo>
                  <a:lnTo>
                    <a:pt x="1294676" y="195326"/>
                  </a:lnTo>
                  <a:lnTo>
                    <a:pt x="1294117" y="196596"/>
                  </a:lnTo>
                  <a:lnTo>
                    <a:pt x="1291729" y="196596"/>
                  </a:lnTo>
                  <a:lnTo>
                    <a:pt x="1289634" y="197866"/>
                  </a:lnTo>
                  <a:lnTo>
                    <a:pt x="1288275" y="200406"/>
                  </a:lnTo>
                  <a:lnTo>
                    <a:pt x="1285214" y="200406"/>
                  </a:lnTo>
                  <a:lnTo>
                    <a:pt x="1285113" y="199136"/>
                  </a:lnTo>
                  <a:lnTo>
                    <a:pt x="1287373" y="196596"/>
                  </a:lnTo>
                  <a:lnTo>
                    <a:pt x="1287386" y="195326"/>
                  </a:lnTo>
                  <a:lnTo>
                    <a:pt x="1286598" y="191516"/>
                  </a:lnTo>
                  <a:lnTo>
                    <a:pt x="1287894" y="190246"/>
                  </a:lnTo>
                  <a:lnTo>
                    <a:pt x="1288262" y="188976"/>
                  </a:lnTo>
                  <a:lnTo>
                    <a:pt x="1287310" y="185166"/>
                  </a:lnTo>
                  <a:lnTo>
                    <a:pt x="1286992" y="183896"/>
                  </a:lnTo>
                  <a:lnTo>
                    <a:pt x="1288872" y="181356"/>
                  </a:lnTo>
                  <a:lnTo>
                    <a:pt x="1287678" y="177546"/>
                  </a:lnTo>
                  <a:lnTo>
                    <a:pt x="1292301" y="175006"/>
                  </a:lnTo>
                  <a:lnTo>
                    <a:pt x="1292237" y="171196"/>
                  </a:lnTo>
                  <a:lnTo>
                    <a:pt x="1284935" y="169926"/>
                  </a:lnTo>
                  <a:lnTo>
                    <a:pt x="1283119" y="168656"/>
                  </a:lnTo>
                  <a:lnTo>
                    <a:pt x="1283119" y="187706"/>
                  </a:lnTo>
                  <a:lnTo>
                    <a:pt x="1282814" y="187706"/>
                  </a:lnTo>
                  <a:lnTo>
                    <a:pt x="1282661" y="188976"/>
                  </a:lnTo>
                  <a:lnTo>
                    <a:pt x="1282280" y="188976"/>
                  </a:lnTo>
                  <a:lnTo>
                    <a:pt x="1282103" y="188493"/>
                  </a:lnTo>
                  <a:lnTo>
                    <a:pt x="1282103" y="188976"/>
                  </a:lnTo>
                  <a:lnTo>
                    <a:pt x="1281887" y="190246"/>
                  </a:lnTo>
                  <a:lnTo>
                    <a:pt x="1281468" y="188976"/>
                  </a:lnTo>
                  <a:lnTo>
                    <a:pt x="1282103" y="188976"/>
                  </a:lnTo>
                  <a:lnTo>
                    <a:pt x="1282103" y="188493"/>
                  </a:lnTo>
                  <a:lnTo>
                    <a:pt x="1281823" y="187706"/>
                  </a:lnTo>
                  <a:lnTo>
                    <a:pt x="1281112" y="186436"/>
                  </a:lnTo>
                  <a:lnTo>
                    <a:pt x="1282255" y="185166"/>
                  </a:lnTo>
                  <a:lnTo>
                    <a:pt x="1282522" y="186436"/>
                  </a:lnTo>
                  <a:lnTo>
                    <a:pt x="1282852" y="186436"/>
                  </a:lnTo>
                  <a:lnTo>
                    <a:pt x="1283119" y="187706"/>
                  </a:lnTo>
                  <a:lnTo>
                    <a:pt x="1283119" y="168656"/>
                  </a:lnTo>
                  <a:lnTo>
                    <a:pt x="1276210" y="169926"/>
                  </a:lnTo>
                  <a:lnTo>
                    <a:pt x="1271511" y="172466"/>
                  </a:lnTo>
                  <a:lnTo>
                    <a:pt x="1272832" y="180086"/>
                  </a:lnTo>
                  <a:lnTo>
                    <a:pt x="1273162" y="181356"/>
                  </a:lnTo>
                  <a:lnTo>
                    <a:pt x="1274076" y="185166"/>
                  </a:lnTo>
                  <a:lnTo>
                    <a:pt x="1273517" y="187706"/>
                  </a:lnTo>
                  <a:lnTo>
                    <a:pt x="1271524" y="188976"/>
                  </a:lnTo>
                  <a:lnTo>
                    <a:pt x="1273009" y="191516"/>
                  </a:lnTo>
                  <a:lnTo>
                    <a:pt x="1274699" y="192786"/>
                  </a:lnTo>
                  <a:lnTo>
                    <a:pt x="1276819" y="194056"/>
                  </a:lnTo>
                  <a:lnTo>
                    <a:pt x="1280350" y="191516"/>
                  </a:lnTo>
                  <a:lnTo>
                    <a:pt x="1280439" y="194056"/>
                  </a:lnTo>
                  <a:lnTo>
                    <a:pt x="1280261" y="195326"/>
                  </a:lnTo>
                  <a:lnTo>
                    <a:pt x="1280858" y="195326"/>
                  </a:lnTo>
                  <a:lnTo>
                    <a:pt x="1281252" y="196596"/>
                  </a:lnTo>
                  <a:lnTo>
                    <a:pt x="1281442" y="197866"/>
                  </a:lnTo>
                  <a:lnTo>
                    <a:pt x="1278382" y="201676"/>
                  </a:lnTo>
                  <a:lnTo>
                    <a:pt x="1278851" y="202946"/>
                  </a:lnTo>
                  <a:lnTo>
                    <a:pt x="1280299" y="202946"/>
                  </a:lnTo>
                  <a:lnTo>
                    <a:pt x="1283360" y="204216"/>
                  </a:lnTo>
                  <a:lnTo>
                    <a:pt x="1283868" y="205486"/>
                  </a:lnTo>
                  <a:lnTo>
                    <a:pt x="1282204" y="208026"/>
                  </a:lnTo>
                  <a:lnTo>
                    <a:pt x="1281747" y="210566"/>
                  </a:lnTo>
                  <a:lnTo>
                    <a:pt x="1278191" y="211836"/>
                  </a:lnTo>
                  <a:lnTo>
                    <a:pt x="1280058" y="213106"/>
                  </a:lnTo>
                  <a:lnTo>
                    <a:pt x="1280134" y="214376"/>
                  </a:lnTo>
                  <a:lnTo>
                    <a:pt x="1275930" y="216916"/>
                  </a:lnTo>
                  <a:lnTo>
                    <a:pt x="1275524" y="216916"/>
                  </a:lnTo>
                  <a:lnTo>
                    <a:pt x="1273378" y="215646"/>
                  </a:lnTo>
                  <a:lnTo>
                    <a:pt x="1271066" y="213106"/>
                  </a:lnTo>
                  <a:lnTo>
                    <a:pt x="1266774" y="213106"/>
                  </a:lnTo>
                  <a:lnTo>
                    <a:pt x="1267193" y="211836"/>
                  </a:lnTo>
                  <a:lnTo>
                    <a:pt x="1266304" y="211836"/>
                  </a:lnTo>
                  <a:lnTo>
                    <a:pt x="1265834" y="210566"/>
                  </a:lnTo>
                  <a:lnTo>
                    <a:pt x="1264729" y="209296"/>
                  </a:lnTo>
                  <a:lnTo>
                    <a:pt x="1268666" y="209296"/>
                  </a:lnTo>
                  <a:lnTo>
                    <a:pt x="1269377" y="208026"/>
                  </a:lnTo>
                  <a:lnTo>
                    <a:pt x="1269911" y="206756"/>
                  </a:lnTo>
                  <a:lnTo>
                    <a:pt x="1270025" y="204216"/>
                  </a:lnTo>
                  <a:lnTo>
                    <a:pt x="1267142" y="206756"/>
                  </a:lnTo>
                  <a:lnTo>
                    <a:pt x="1265580" y="206756"/>
                  </a:lnTo>
                  <a:lnTo>
                    <a:pt x="1263738" y="204216"/>
                  </a:lnTo>
                  <a:lnTo>
                    <a:pt x="1263319" y="204216"/>
                  </a:lnTo>
                  <a:lnTo>
                    <a:pt x="1262519" y="205486"/>
                  </a:lnTo>
                  <a:lnTo>
                    <a:pt x="1262468" y="206756"/>
                  </a:lnTo>
                  <a:lnTo>
                    <a:pt x="1261287" y="210566"/>
                  </a:lnTo>
                  <a:lnTo>
                    <a:pt x="1260881" y="212280"/>
                  </a:lnTo>
                  <a:lnTo>
                    <a:pt x="1260881" y="220726"/>
                  </a:lnTo>
                  <a:lnTo>
                    <a:pt x="1259560" y="221996"/>
                  </a:lnTo>
                  <a:lnTo>
                    <a:pt x="1258874" y="221996"/>
                  </a:lnTo>
                  <a:lnTo>
                    <a:pt x="1258760" y="220726"/>
                  </a:lnTo>
                  <a:lnTo>
                    <a:pt x="1260881" y="220726"/>
                  </a:lnTo>
                  <a:lnTo>
                    <a:pt x="1260881" y="212280"/>
                  </a:lnTo>
                  <a:lnTo>
                    <a:pt x="1260081" y="215646"/>
                  </a:lnTo>
                  <a:lnTo>
                    <a:pt x="1258506" y="216916"/>
                  </a:lnTo>
                  <a:lnTo>
                    <a:pt x="1254277" y="219456"/>
                  </a:lnTo>
                  <a:lnTo>
                    <a:pt x="1247254" y="223266"/>
                  </a:lnTo>
                  <a:lnTo>
                    <a:pt x="1243152" y="227076"/>
                  </a:lnTo>
                  <a:lnTo>
                    <a:pt x="1241221" y="234696"/>
                  </a:lnTo>
                  <a:lnTo>
                    <a:pt x="1240942" y="235483"/>
                  </a:lnTo>
                  <a:lnTo>
                    <a:pt x="1240942" y="242316"/>
                  </a:lnTo>
                  <a:lnTo>
                    <a:pt x="1240790" y="243586"/>
                  </a:lnTo>
                  <a:lnTo>
                    <a:pt x="1240459" y="242316"/>
                  </a:lnTo>
                  <a:lnTo>
                    <a:pt x="1240942" y="242316"/>
                  </a:lnTo>
                  <a:lnTo>
                    <a:pt x="1240942" y="235483"/>
                  </a:lnTo>
                  <a:lnTo>
                    <a:pt x="1240307" y="237236"/>
                  </a:lnTo>
                  <a:lnTo>
                    <a:pt x="1237068" y="239776"/>
                  </a:lnTo>
                  <a:lnTo>
                    <a:pt x="1236624" y="239776"/>
                  </a:lnTo>
                  <a:lnTo>
                    <a:pt x="1235176" y="242316"/>
                  </a:lnTo>
                  <a:lnTo>
                    <a:pt x="1229791" y="249936"/>
                  </a:lnTo>
                  <a:lnTo>
                    <a:pt x="1225499" y="255016"/>
                  </a:lnTo>
                  <a:lnTo>
                    <a:pt x="1222413" y="263906"/>
                  </a:lnTo>
                  <a:lnTo>
                    <a:pt x="1221498" y="265176"/>
                  </a:lnTo>
                  <a:lnTo>
                    <a:pt x="1217282" y="267716"/>
                  </a:lnTo>
                  <a:lnTo>
                    <a:pt x="1215580" y="268986"/>
                  </a:lnTo>
                  <a:lnTo>
                    <a:pt x="1214716" y="270357"/>
                  </a:lnTo>
                  <a:lnTo>
                    <a:pt x="1214716" y="300736"/>
                  </a:lnTo>
                  <a:lnTo>
                    <a:pt x="1213827" y="302006"/>
                  </a:lnTo>
                  <a:lnTo>
                    <a:pt x="1213180" y="302006"/>
                  </a:lnTo>
                  <a:lnTo>
                    <a:pt x="1213205" y="300736"/>
                  </a:lnTo>
                  <a:lnTo>
                    <a:pt x="1214716" y="300736"/>
                  </a:lnTo>
                  <a:lnTo>
                    <a:pt x="1214716" y="270357"/>
                  </a:lnTo>
                  <a:lnTo>
                    <a:pt x="1212367" y="274066"/>
                  </a:lnTo>
                  <a:lnTo>
                    <a:pt x="1210208" y="276606"/>
                  </a:lnTo>
                  <a:lnTo>
                    <a:pt x="1207604" y="278345"/>
                  </a:lnTo>
                  <a:lnTo>
                    <a:pt x="1207604" y="296926"/>
                  </a:lnTo>
                  <a:lnTo>
                    <a:pt x="1207325" y="296926"/>
                  </a:lnTo>
                  <a:lnTo>
                    <a:pt x="1207325" y="298196"/>
                  </a:lnTo>
                  <a:lnTo>
                    <a:pt x="1207096" y="298196"/>
                  </a:lnTo>
                  <a:lnTo>
                    <a:pt x="1205763" y="296926"/>
                  </a:lnTo>
                  <a:lnTo>
                    <a:pt x="1207325" y="298196"/>
                  </a:lnTo>
                  <a:lnTo>
                    <a:pt x="1207325" y="296926"/>
                  </a:lnTo>
                  <a:lnTo>
                    <a:pt x="1206538" y="296926"/>
                  </a:lnTo>
                  <a:lnTo>
                    <a:pt x="1206944" y="295656"/>
                  </a:lnTo>
                  <a:lnTo>
                    <a:pt x="1207452" y="295656"/>
                  </a:lnTo>
                  <a:lnTo>
                    <a:pt x="1207604" y="296926"/>
                  </a:lnTo>
                  <a:lnTo>
                    <a:pt x="1207604" y="278345"/>
                  </a:lnTo>
                  <a:lnTo>
                    <a:pt x="1204480" y="280416"/>
                  </a:lnTo>
                  <a:lnTo>
                    <a:pt x="1202321" y="281368"/>
                  </a:lnTo>
                  <a:lnTo>
                    <a:pt x="1202321" y="299466"/>
                  </a:lnTo>
                  <a:lnTo>
                    <a:pt x="1201902" y="299466"/>
                  </a:lnTo>
                  <a:lnTo>
                    <a:pt x="1202080" y="298196"/>
                  </a:lnTo>
                  <a:lnTo>
                    <a:pt x="1202321" y="299466"/>
                  </a:lnTo>
                  <a:lnTo>
                    <a:pt x="1202321" y="281368"/>
                  </a:lnTo>
                  <a:lnTo>
                    <a:pt x="1201585" y="281686"/>
                  </a:lnTo>
                  <a:lnTo>
                    <a:pt x="1200670" y="282270"/>
                  </a:lnTo>
                  <a:lnTo>
                    <a:pt x="1200670" y="284226"/>
                  </a:lnTo>
                  <a:lnTo>
                    <a:pt x="1200429" y="286766"/>
                  </a:lnTo>
                  <a:lnTo>
                    <a:pt x="1199565" y="289306"/>
                  </a:lnTo>
                  <a:lnTo>
                    <a:pt x="1197013" y="290576"/>
                  </a:lnTo>
                  <a:lnTo>
                    <a:pt x="1197622" y="288036"/>
                  </a:lnTo>
                  <a:lnTo>
                    <a:pt x="1198549" y="286766"/>
                  </a:lnTo>
                  <a:lnTo>
                    <a:pt x="1200670" y="284226"/>
                  </a:lnTo>
                  <a:lnTo>
                    <a:pt x="1200670" y="282270"/>
                  </a:lnTo>
                  <a:lnTo>
                    <a:pt x="1195565" y="285496"/>
                  </a:lnTo>
                  <a:lnTo>
                    <a:pt x="1194206" y="286943"/>
                  </a:lnTo>
                  <a:lnTo>
                    <a:pt x="1194206" y="347726"/>
                  </a:lnTo>
                  <a:lnTo>
                    <a:pt x="1194168" y="350266"/>
                  </a:lnTo>
                  <a:lnTo>
                    <a:pt x="1193571" y="351536"/>
                  </a:lnTo>
                  <a:lnTo>
                    <a:pt x="1189939" y="350266"/>
                  </a:lnTo>
                  <a:lnTo>
                    <a:pt x="1190332" y="348996"/>
                  </a:lnTo>
                  <a:lnTo>
                    <a:pt x="1194181" y="347726"/>
                  </a:lnTo>
                  <a:lnTo>
                    <a:pt x="1194206" y="286943"/>
                  </a:lnTo>
                  <a:lnTo>
                    <a:pt x="1193165" y="288036"/>
                  </a:lnTo>
                  <a:lnTo>
                    <a:pt x="1191348" y="294386"/>
                  </a:lnTo>
                  <a:lnTo>
                    <a:pt x="1190485" y="296926"/>
                  </a:lnTo>
                  <a:lnTo>
                    <a:pt x="1190180" y="303276"/>
                  </a:lnTo>
                  <a:lnTo>
                    <a:pt x="1188034" y="308356"/>
                  </a:lnTo>
                  <a:lnTo>
                    <a:pt x="1186243" y="315976"/>
                  </a:lnTo>
                  <a:lnTo>
                    <a:pt x="1184325" y="317246"/>
                  </a:lnTo>
                  <a:lnTo>
                    <a:pt x="1179715" y="318516"/>
                  </a:lnTo>
                  <a:lnTo>
                    <a:pt x="1175626" y="318516"/>
                  </a:lnTo>
                  <a:lnTo>
                    <a:pt x="1175626" y="355523"/>
                  </a:lnTo>
                  <a:lnTo>
                    <a:pt x="1174877" y="356616"/>
                  </a:lnTo>
                  <a:lnTo>
                    <a:pt x="1172832" y="356616"/>
                  </a:lnTo>
                  <a:lnTo>
                    <a:pt x="1175626" y="355523"/>
                  </a:lnTo>
                  <a:lnTo>
                    <a:pt x="1175626" y="318516"/>
                  </a:lnTo>
                  <a:lnTo>
                    <a:pt x="1172362" y="318516"/>
                  </a:lnTo>
                  <a:lnTo>
                    <a:pt x="1170901" y="319100"/>
                  </a:lnTo>
                  <a:lnTo>
                    <a:pt x="1170901" y="357886"/>
                  </a:lnTo>
                  <a:lnTo>
                    <a:pt x="1170559" y="359156"/>
                  </a:lnTo>
                  <a:lnTo>
                    <a:pt x="1169263" y="359156"/>
                  </a:lnTo>
                  <a:lnTo>
                    <a:pt x="1169860" y="357886"/>
                  </a:lnTo>
                  <a:lnTo>
                    <a:pt x="1170901" y="357886"/>
                  </a:lnTo>
                  <a:lnTo>
                    <a:pt x="1170901" y="319100"/>
                  </a:lnTo>
                  <a:lnTo>
                    <a:pt x="1169123" y="319786"/>
                  </a:lnTo>
                  <a:lnTo>
                    <a:pt x="1164336" y="322326"/>
                  </a:lnTo>
                  <a:lnTo>
                    <a:pt x="1162723" y="323596"/>
                  </a:lnTo>
                  <a:lnTo>
                    <a:pt x="1161097" y="323596"/>
                  </a:lnTo>
                  <a:lnTo>
                    <a:pt x="1159954" y="324866"/>
                  </a:lnTo>
                  <a:lnTo>
                    <a:pt x="1157643" y="324866"/>
                  </a:lnTo>
                  <a:lnTo>
                    <a:pt x="1156957" y="325424"/>
                  </a:lnTo>
                  <a:lnTo>
                    <a:pt x="1156957" y="340106"/>
                  </a:lnTo>
                  <a:lnTo>
                    <a:pt x="1156246" y="342646"/>
                  </a:lnTo>
                  <a:lnTo>
                    <a:pt x="1155954" y="343916"/>
                  </a:lnTo>
                  <a:lnTo>
                    <a:pt x="1152880" y="343916"/>
                  </a:lnTo>
                  <a:lnTo>
                    <a:pt x="1151382" y="345186"/>
                  </a:lnTo>
                  <a:lnTo>
                    <a:pt x="1150747" y="343916"/>
                  </a:lnTo>
                  <a:lnTo>
                    <a:pt x="1151839" y="341376"/>
                  </a:lnTo>
                  <a:lnTo>
                    <a:pt x="1152385" y="340106"/>
                  </a:lnTo>
                  <a:lnTo>
                    <a:pt x="1150188" y="340106"/>
                  </a:lnTo>
                  <a:lnTo>
                    <a:pt x="1149769" y="338836"/>
                  </a:lnTo>
                  <a:lnTo>
                    <a:pt x="1150747" y="337566"/>
                  </a:lnTo>
                  <a:lnTo>
                    <a:pt x="1154290" y="337566"/>
                  </a:lnTo>
                  <a:lnTo>
                    <a:pt x="1155814" y="338836"/>
                  </a:lnTo>
                  <a:lnTo>
                    <a:pt x="1156957" y="340106"/>
                  </a:lnTo>
                  <a:lnTo>
                    <a:pt x="1156957" y="325424"/>
                  </a:lnTo>
                  <a:lnTo>
                    <a:pt x="1152956" y="328676"/>
                  </a:lnTo>
                  <a:lnTo>
                    <a:pt x="1147965" y="332486"/>
                  </a:lnTo>
                  <a:lnTo>
                    <a:pt x="1143355" y="340106"/>
                  </a:lnTo>
                  <a:lnTo>
                    <a:pt x="1142250" y="342646"/>
                  </a:lnTo>
                  <a:lnTo>
                    <a:pt x="1141501" y="345186"/>
                  </a:lnTo>
                  <a:lnTo>
                    <a:pt x="1145692" y="341376"/>
                  </a:lnTo>
                  <a:lnTo>
                    <a:pt x="1145819" y="342646"/>
                  </a:lnTo>
                  <a:lnTo>
                    <a:pt x="1146035" y="343916"/>
                  </a:lnTo>
                  <a:lnTo>
                    <a:pt x="1147165" y="345186"/>
                  </a:lnTo>
                  <a:lnTo>
                    <a:pt x="1147495" y="346456"/>
                  </a:lnTo>
                  <a:lnTo>
                    <a:pt x="1148194" y="348996"/>
                  </a:lnTo>
                  <a:lnTo>
                    <a:pt x="1147483" y="351536"/>
                  </a:lnTo>
                  <a:lnTo>
                    <a:pt x="1146835" y="355346"/>
                  </a:lnTo>
                  <a:lnTo>
                    <a:pt x="1144905" y="356616"/>
                  </a:lnTo>
                  <a:lnTo>
                    <a:pt x="1142352" y="357886"/>
                  </a:lnTo>
                  <a:lnTo>
                    <a:pt x="1141780" y="357886"/>
                  </a:lnTo>
                  <a:lnTo>
                    <a:pt x="1140548" y="356616"/>
                  </a:lnTo>
                  <a:lnTo>
                    <a:pt x="1139342" y="356616"/>
                  </a:lnTo>
                  <a:lnTo>
                    <a:pt x="1137945" y="357886"/>
                  </a:lnTo>
                  <a:lnTo>
                    <a:pt x="1136281" y="359156"/>
                  </a:lnTo>
                  <a:lnTo>
                    <a:pt x="1134287" y="359156"/>
                  </a:lnTo>
                  <a:lnTo>
                    <a:pt x="1134237" y="360426"/>
                  </a:lnTo>
                  <a:lnTo>
                    <a:pt x="1129423" y="360426"/>
                  </a:lnTo>
                  <a:lnTo>
                    <a:pt x="1128052" y="361696"/>
                  </a:lnTo>
                  <a:lnTo>
                    <a:pt x="1137793" y="368046"/>
                  </a:lnTo>
                  <a:lnTo>
                    <a:pt x="1137450" y="368046"/>
                  </a:lnTo>
                  <a:lnTo>
                    <a:pt x="1133589" y="369316"/>
                  </a:lnTo>
                  <a:lnTo>
                    <a:pt x="1129411" y="368046"/>
                  </a:lnTo>
                  <a:lnTo>
                    <a:pt x="1125677" y="371856"/>
                  </a:lnTo>
                  <a:lnTo>
                    <a:pt x="1125550" y="373126"/>
                  </a:lnTo>
                  <a:lnTo>
                    <a:pt x="1125816" y="374396"/>
                  </a:lnTo>
                  <a:lnTo>
                    <a:pt x="1125486" y="375666"/>
                  </a:lnTo>
                  <a:lnTo>
                    <a:pt x="1127061" y="375666"/>
                  </a:lnTo>
                  <a:lnTo>
                    <a:pt x="1127899" y="374396"/>
                  </a:lnTo>
                  <a:lnTo>
                    <a:pt x="1130033" y="371856"/>
                  </a:lnTo>
                  <a:lnTo>
                    <a:pt x="1131951" y="370586"/>
                  </a:lnTo>
                  <a:lnTo>
                    <a:pt x="1134681" y="370586"/>
                  </a:lnTo>
                  <a:lnTo>
                    <a:pt x="1135303" y="371856"/>
                  </a:lnTo>
                  <a:lnTo>
                    <a:pt x="1135773" y="373126"/>
                  </a:lnTo>
                  <a:lnTo>
                    <a:pt x="1138974" y="370586"/>
                  </a:lnTo>
                  <a:lnTo>
                    <a:pt x="1143571" y="369316"/>
                  </a:lnTo>
                  <a:lnTo>
                    <a:pt x="1142987" y="370586"/>
                  </a:lnTo>
                  <a:lnTo>
                    <a:pt x="1144193" y="370586"/>
                  </a:lnTo>
                  <a:lnTo>
                    <a:pt x="1145311" y="371856"/>
                  </a:lnTo>
                  <a:lnTo>
                    <a:pt x="1145781" y="370586"/>
                  </a:lnTo>
                  <a:lnTo>
                    <a:pt x="1146060" y="370586"/>
                  </a:lnTo>
                  <a:lnTo>
                    <a:pt x="1145336" y="369316"/>
                  </a:lnTo>
                  <a:lnTo>
                    <a:pt x="1144727" y="369316"/>
                  </a:lnTo>
                  <a:lnTo>
                    <a:pt x="1144511" y="368046"/>
                  </a:lnTo>
                  <a:lnTo>
                    <a:pt x="1152436" y="365506"/>
                  </a:lnTo>
                  <a:lnTo>
                    <a:pt x="1155128" y="365506"/>
                  </a:lnTo>
                  <a:lnTo>
                    <a:pt x="1155966" y="366776"/>
                  </a:lnTo>
                  <a:lnTo>
                    <a:pt x="1155966" y="368046"/>
                  </a:lnTo>
                  <a:lnTo>
                    <a:pt x="1155090" y="368046"/>
                  </a:lnTo>
                  <a:lnTo>
                    <a:pt x="1154455" y="369316"/>
                  </a:lnTo>
                  <a:lnTo>
                    <a:pt x="1151864" y="370586"/>
                  </a:lnTo>
                  <a:lnTo>
                    <a:pt x="1148397" y="370586"/>
                  </a:lnTo>
                  <a:lnTo>
                    <a:pt x="1148092" y="371856"/>
                  </a:lnTo>
                  <a:lnTo>
                    <a:pt x="1147470" y="373126"/>
                  </a:lnTo>
                  <a:lnTo>
                    <a:pt x="1147191" y="373126"/>
                  </a:lnTo>
                  <a:lnTo>
                    <a:pt x="1146416" y="374396"/>
                  </a:lnTo>
                  <a:lnTo>
                    <a:pt x="1146327" y="375666"/>
                  </a:lnTo>
                  <a:lnTo>
                    <a:pt x="1146467" y="376936"/>
                  </a:lnTo>
                  <a:lnTo>
                    <a:pt x="1149908" y="376936"/>
                  </a:lnTo>
                  <a:lnTo>
                    <a:pt x="1153071" y="373126"/>
                  </a:lnTo>
                  <a:lnTo>
                    <a:pt x="1156335" y="369316"/>
                  </a:lnTo>
                  <a:lnTo>
                    <a:pt x="1161605" y="366776"/>
                  </a:lnTo>
                  <a:lnTo>
                    <a:pt x="1161237" y="366776"/>
                  </a:lnTo>
                  <a:lnTo>
                    <a:pt x="1160780" y="365506"/>
                  </a:lnTo>
                  <a:lnTo>
                    <a:pt x="1160360" y="365506"/>
                  </a:lnTo>
                  <a:lnTo>
                    <a:pt x="1157922" y="362966"/>
                  </a:lnTo>
                  <a:lnTo>
                    <a:pt x="1160995" y="361696"/>
                  </a:lnTo>
                  <a:lnTo>
                    <a:pt x="1162265" y="360426"/>
                  </a:lnTo>
                  <a:lnTo>
                    <a:pt x="1165098" y="360426"/>
                  </a:lnTo>
                  <a:lnTo>
                    <a:pt x="1166393" y="359156"/>
                  </a:lnTo>
                  <a:lnTo>
                    <a:pt x="1166558" y="360426"/>
                  </a:lnTo>
                  <a:lnTo>
                    <a:pt x="1168933" y="360426"/>
                  </a:lnTo>
                  <a:lnTo>
                    <a:pt x="1170063" y="361696"/>
                  </a:lnTo>
                  <a:lnTo>
                    <a:pt x="1173365" y="359156"/>
                  </a:lnTo>
                  <a:lnTo>
                    <a:pt x="1173683" y="359156"/>
                  </a:lnTo>
                  <a:lnTo>
                    <a:pt x="1176210" y="357886"/>
                  </a:lnTo>
                  <a:lnTo>
                    <a:pt x="1176058" y="359156"/>
                  </a:lnTo>
                  <a:lnTo>
                    <a:pt x="1178966" y="359156"/>
                  </a:lnTo>
                  <a:lnTo>
                    <a:pt x="1179182" y="356616"/>
                  </a:lnTo>
                  <a:lnTo>
                    <a:pt x="1179283" y="355346"/>
                  </a:lnTo>
                  <a:lnTo>
                    <a:pt x="1179398" y="354076"/>
                  </a:lnTo>
                  <a:lnTo>
                    <a:pt x="1185532" y="351536"/>
                  </a:lnTo>
                  <a:lnTo>
                    <a:pt x="1186357" y="352806"/>
                  </a:lnTo>
                  <a:lnTo>
                    <a:pt x="1187437" y="354076"/>
                  </a:lnTo>
                  <a:lnTo>
                    <a:pt x="1189774" y="355346"/>
                  </a:lnTo>
                  <a:lnTo>
                    <a:pt x="1190231" y="356616"/>
                  </a:lnTo>
                  <a:lnTo>
                    <a:pt x="1192758" y="356616"/>
                  </a:lnTo>
                  <a:lnTo>
                    <a:pt x="1193647" y="355346"/>
                  </a:lnTo>
                  <a:lnTo>
                    <a:pt x="1194346" y="354076"/>
                  </a:lnTo>
                  <a:lnTo>
                    <a:pt x="1196606" y="354076"/>
                  </a:lnTo>
                  <a:lnTo>
                    <a:pt x="1196454" y="352806"/>
                  </a:lnTo>
                  <a:lnTo>
                    <a:pt x="1195997" y="351536"/>
                  </a:lnTo>
                  <a:lnTo>
                    <a:pt x="1196428" y="348996"/>
                  </a:lnTo>
                  <a:lnTo>
                    <a:pt x="1197038" y="347726"/>
                  </a:lnTo>
                  <a:lnTo>
                    <a:pt x="1197584" y="346456"/>
                  </a:lnTo>
                  <a:lnTo>
                    <a:pt x="1201039" y="345186"/>
                  </a:lnTo>
                  <a:lnTo>
                    <a:pt x="1204506" y="343916"/>
                  </a:lnTo>
                  <a:lnTo>
                    <a:pt x="1205890" y="343916"/>
                  </a:lnTo>
                  <a:lnTo>
                    <a:pt x="1205725" y="342646"/>
                  </a:lnTo>
                  <a:lnTo>
                    <a:pt x="1211605" y="340106"/>
                  </a:lnTo>
                  <a:lnTo>
                    <a:pt x="1214539" y="338836"/>
                  </a:lnTo>
                  <a:lnTo>
                    <a:pt x="1210703" y="338836"/>
                  </a:lnTo>
                  <a:lnTo>
                    <a:pt x="1208443" y="340106"/>
                  </a:lnTo>
                  <a:lnTo>
                    <a:pt x="1208659" y="337566"/>
                  </a:lnTo>
                  <a:lnTo>
                    <a:pt x="1208493" y="335026"/>
                  </a:lnTo>
                  <a:lnTo>
                    <a:pt x="1208074" y="333756"/>
                  </a:lnTo>
                  <a:lnTo>
                    <a:pt x="1208976" y="333756"/>
                  </a:lnTo>
                  <a:lnTo>
                    <a:pt x="1209852" y="332486"/>
                  </a:lnTo>
                  <a:lnTo>
                    <a:pt x="1216964" y="331216"/>
                  </a:lnTo>
                  <a:lnTo>
                    <a:pt x="1221371" y="323596"/>
                  </a:lnTo>
                  <a:lnTo>
                    <a:pt x="1217637" y="317246"/>
                  </a:lnTo>
                  <a:lnTo>
                    <a:pt x="1218920" y="315976"/>
                  </a:lnTo>
                  <a:lnTo>
                    <a:pt x="1220177" y="315976"/>
                  </a:lnTo>
                  <a:lnTo>
                    <a:pt x="1223060" y="314706"/>
                  </a:lnTo>
                  <a:lnTo>
                    <a:pt x="1224191" y="313436"/>
                  </a:lnTo>
                  <a:lnTo>
                    <a:pt x="1227251" y="309626"/>
                  </a:lnTo>
                  <a:lnTo>
                    <a:pt x="1228966" y="307086"/>
                  </a:lnTo>
                  <a:lnTo>
                    <a:pt x="1231963" y="304546"/>
                  </a:lnTo>
                  <a:lnTo>
                    <a:pt x="1232852" y="304546"/>
                  </a:lnTo>
                  <a:lnTo>
                    <a:pt x="1233297" y="303276"/>
                  </a:lnTo>
                  <a:lnTo>
                    <a:pt x="1233589" y="302006"/>
                  </a:lnTo>
                  <a:lnTo>
                    <a:pt x="1233881" y="300736"/>
                  </a:lnTo>
                  <a:lnTo>
                    <a:pt x="1233766" y="299466"/>
                  </a:lnTo>
                  <a:lnTo>
                    <a:pt x="1233830" y="296926"/>
                  </a:lnTo>
                  <a:lnTo>
                    <a:pt x="1234313" y="295656"/>
                  </a:lnTo>
                  <a:lnTo>
                    <a:pt x="1239164" y="291846"/>
                  </a:lnTo>
                  <a:lnTo>
                    <a:pt x="1240396" y="290576"/>
                  </a:lnTo>
                  <a:lnTo>
                    <a:pt x="1241628" y="289306"/>
                  </a:lnTo>
                  <a:lnTo>
                    <a:pt x="1246009" y="284226"/>
                  </a:lnTo>
                  <a:lnTo>
                    <a:pt x="1247114" y="282956"/>
                  </a:lnTo>
                  <a:lnTo>
                    <a:pt x="1248778" y="280416"/>
                  </a:lnTo>
                  <a:lnTo>
                    <a:pt x="1250696" y="274066"/>
                  </a:lnTo>
                  <a:lnTo>
                    <a:pt x="1251978" y="270256"/>
                  </a:lnTo>
                  <a:lnTo>
                    <a:pt x="1255014" y="262636"/>
                  </a:lnTo>
                  <a:lnTo>
                    <a:pt x="1257922" y="258826"/>
                  </a:lnTo>
                  <a:lnTo>
                    <a:pt x="1263980" y="252476"/>
                  </a:lnTo>
                  <a:lnTo>
                    <a:pt x="1266190" y="249936"/>
                  </a:lnTo>
                  <a:lnTo>
                    <a:pt x="1264246" y="246126"/>
                  </a:lnTo>
                  <a:lnTo>
                    <a:pt x="1267142" y="243586"/>
                  </a:lnTo>
                  <a:lnTo>
                    <a:pt x="1267498" y="242316"/>
                  </a:lnTo>
                  <a:lnTo>
                    <a:pt x="1267866" y="241046"/>
                  </a:lnTo>
                  <a:lnTo>
                    <a:pt x="1267294" y="234696"/>
                  </a:lnTo>
                  <a:lnTo>
                    <a:pt x="1268869" y="232156"/>
                  </a:lnTo>
                  <a:lnTo>
                    <a:pt x="1271549" y="229616"/>
                  </a:lnTo>
                  <a:lnTo>
                    <a:pt x="1272616" y="228346"/>
                  </a:lnTo>
                  <a:lnTo>
                    <a:pt x="1274521" y="228346"/>
                  </a:lnTo>
                  <a:lnTo>
                    <a:pt x="1275562" y="229616"/>
                  </a:lnTo>
                  <a:lnTo>
                    <a:pt x="1276604" y="229616"/>
                  </a:lnTo>
                  <a:lnTo>
                    <a:pt x="1276692" y="228346"/>
                  </a:lnTo>
                  <a:lnTo>
                    <a:pt x="1276794" y="227076"/>
                  </a:lnTo>
                  <a:lnTo>
                    <a:pt x="1280833" y="223266"/>
                  </a:lnTo>
                  <a:lnTo>
                    <a:pt x="1281366" y="221996"/>
                  </a:lnTo>
                  <a:lnTo>
                    <a:pt x="1281912" y="220726"/>
                  </a:lnTo>
                  <a:lnTo>
                    <a:pt x="1282446" y="219456"/>
                  </a:lnTo>
                  <a:lnTo>
                    <a:pt x="1283055" y="216916"/>
                  </a:lnTo>
                  <a:lnTo>
                    <a:pt x="1284579" y="210566"/>
                  </a:lnTo>
                  <a:lnTo>
                    <a:pt x="1287487" y="205486"/>
                  </a:lnTo>
                  <a:lnTo>
                    <a:pt x="1292999" y="201676"/>
                  </a:lnTo>
                  <a:lnTo>
                    <a:pt x="1294104" y="200406"/>
                  </a:lnTo>
                  <a:lnTo>
                    <a:pt x="1295133" y="200406"/>
                  </a:lnTo>
                  <a:lnTo>
                    <a:pt x="1295488" y="199136"/>
                  </a:lnTo>
                  <a:lnTo>
                    <a:pt x="1296162" y="199136"/>
                  </a:lnTo>
                  <a:lnTo>
                    <a:pt x="1296606" y="197866"/>
                  </a:lnTo>
                  <a:lnTo>
                    <a:pt x="1298130" y="197866"/>
                  </a:lnTo>
                  <a:lnTo>
                    <a:pt x="1295133" y="200406"/>
                  </a:lnTo>
                  <a:lnTo>
                    <a:pt x="1295552" y="200406"/>
                  </a:lnTo>
                  <a:lnTo>
                    <a:pt x="1297673" y="199136"/>
                  </a:lnTo>
                  <a:lnTo>
                    <a:pt x="1299908" y="197866"/>
                  </a:lnTo>
                  <a:lnTo>
                    <a:pt x="1302753" y="196596"/>
                  </a:lnTo>
                  <a:lnTo>
                    <a:pt x="1304290" y="196596"/>
                  </a:lnTo>
                  <a:lnTo>
                    <a:pt x="1301915" y="195326"/>
                  </a:lnTo>
                  <a:lnTo>
                    <a:pt x="1304328" y="194056"/>
                  </a:lnTo>
                  <a:lnTo>
                    <a:pt x="1305140" y="191516"/>
                  </a:lnTo>
                  <a:close/>
                </a:path>
                <a:path w="1317625" h="1892300">
                  <a:moveTo>
                    <a:pt x="1310881" y="85839"/>
                  </a:moveTo>
                  <a:lnTo>
                    <a:pt x="1310767" y="84670"/>
                  </a:lnTo>
                  <a:lnTo>
                    <a:pt x="1310843" y="83972"/>
                  </a:lnTo>
                  <a:lnTo>
                    <a:pt x="1310576" y="83489"/>
                  </a:lnTo>
                  <a:lnTo>
                    <a:pt x="1310386" y="83172"/>
                  </a:lnTo>
                  <a:lnTo>
                    <a:pt x="1309319" y="82969"/>
                  </a:lnTo>
                  <a:lnTo>
                    <a:pt x="1308912" y="83616"/>
                  </a:lnTo>
                  <a:lnTo>
                    <a:pt x="1308506" y="84391"/>
                  </a:lnTo>
                  <a:lnTo>
                    <a:pt x="1308684" y="84874"/>
                  </a:lnTo>
                  <a:lnTo>
                    <a:pt x="1308811" y="85267"/>
                  </a:lnTo>
                  <a:lnTo>
                    <a:pt x="1309738" y="85382"/>
                  </a:lnTo>
                  <a:lnTo>
                    <a:pt x="1310881" y="85839"/>
                  </a:lnTo>
                  <a:close/>
                </a:path>
                <a:path w="1317625" h="1892300">
                  <a:moveTo>
                    <a:pt x="1317434" y="294449"/>
                  </a:moveTo>
                  <a:lnTo>
                    <a:pt x="1314602" y="288582"/>
                  </a:lnTo>
                  <a:lnTo>
                    <a:pt x="1314234" y="288277"/>
                  </a:lnTo>
                  <a:lnTo>
                    <a:pt x="1312481" y="286321"/>
                  </a:lnTo>
                  <a:lnTo>
                    <a:pt x="1312164" y="286029"/>
                  </a:lnTo>
                  <a:lnTo>
                    <a:pt x="1312024" y="285838"/>
                  </a:lnTo>
                  <a:lnTo>
                    <a:pt x="1310627" y="284975"/>
                  </a:lnTo>
                  <a:lnTo>
                    <a:pt x="1309103" y="284454"/>
                  </a:lnTo>
                  <a:lnTo>
                    <a:pt x="1307236" y="284441"/>
                  </a:lnTo>
                  <a:lnTo>
                    <a:pt x="1306652" y="284365"/>
                  </a:lnTo>
                  <a:lnTo>
                    <a:pt x="1305826" y="284835"/>
                  </a:lnTo>
                  <a:lnTo>
                    <a:pt x="1302918" y="285838"/>
                  </a:lnTo>
                  <a:lnTo>
                    <a:pt x="1302956" y="286029"/>
                  </a:lnTo>
                  <a:lnTo>
                    <a:pt x="1303375" y="287032"/>
                  </a:lnTo>
                  <a:lnTo>
                    <a:pt x="1303832" y="287655"/>
                  </a:lnTo>
                  <a:lnTo>
                    <a:pt x="1304480" y="288213"/>
                  </a:lnTo>
                  <a:lnTo>
                    <a:pt x="1304442" y="288886"/>
                  </a:lnTo>
                  <a:lnTo>
                    <a:pt x="1305026" y="290398"/>
                  </a:lnTo>
                  <a:lnTo>
                    <a:pt x="1304429" y="292011"/>
                  </a:lnTo>
                  <a:lnTo>
                    <a:pt x="1304607" y="293598"/>
                  </a:lnTo>
                  <a:lnTo>
                    <a:pt x="1302219" y="296862"/>
                  </a:lnTo>
                  <a:lnTo>
                    <a:pt x="1302080" y="301485"/>
                  </a:lnTo>
                  <a:lnTo>
                    <a:pt x="1298524" y="304152"/>
                  </a:lnTo>
                  <a:lnTo>
                    <a:pt x="1298155" y="304469"/>
                  </a:lnTo>
                  <a:lnTo>
                    <a:pt x="1297978" y="304647"/>
                  </a:lnTo>
                  <a:lnTo>
                    <a:pt x="1298727" y="305130"/>
                  </a:lnTo>
                  <a:lnTo>
                    <a:pt x="1302245" y="303669"/>
                  </a:lnTo>
                  <a:lnTo>
                    <a:pt x="1302677" y="302983"/>
                  </a:lnTo>
                  <a:lnTo>
                    <a:pt x="1303248" y="302348"/>
                  </a:lnTo>
                  <a:lnTo>
                    <a:pt x="1305280" y="300621"/>
                  </a:lnTo>
                  <a:lnTo>
                    <a:pt x="1306550" y="299186"/>
                  </a:lnTo>
                  <a:lnTo>
                    <a:pt x="1307680" y="296405"/>
                  </a:lnTo>
                  <a:lnTo>
                    <a:pt x="1307668" y="295503"/>
                  </a:lnTo>
                  <a:lnTo>
                    <a:pt x="1307553" y="294805"/>
                  </a:lnTo>
                  <a:lnTo>
                    <a:pt x="1307579" y="292722"/>
                  </a:lnTo>
                  <a:lnTo>
                    <a:pt x="1308011" y="292531"/>
                  </a:lnTo>
                  <a:lnTo>
                    <a:pt x="1308468" y="292163"/>
                  </a:lnTo>
                  <a:lnTo>
                    <a:pt x="1311643" y="293598"/>
                  </a:lnTo>
                  <a:lnTo>
                    <a:pt x="1314183" y="294805"/>
                  </a:lnTo>
                  <a:lnTo>
                    <a:pt x="1316672" y="296405"/>
                  </a:lnTo>
                  <a:lnTo>
                    <a:pt x="1316977" y="295503"/>
                  </a:lnTo>
                  <a:lnTo>
                    <a:pt x="1317434" y="294449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4" name="object 174" descr=""/>
            <p:cNvSpPr/>
            <p:nvPr/>
          </p:nvSpPr>
          <p:spPr>
            <a:xfrm>
              <a:off x="5284965" y="5740750"/>
              <a:ext cx="421640" cy="346075"/>
            </a:xfrm>
            <a:custGeom>
              <a:avLst/>
              <a:gdLst/>
              <a:ahLst/>
              <a:cxnLst/>
              <a:rect l="l" t="t" r="r" b="b"/>
              <a:pathLst>
                <a:path w="421639" h="346075">
                  <a:moveTo>
                    <a:pt x="190" y="289636"/>
                  </a:moveTo>
                  <a:lnTo>
                    <a:pt x="38" y="289509"/>
                  </a:lnTo>
                  <a:lnTo>
                    <a:pt x="0" y="289661"/>
                  </a:lnTo>
                  <a:lnTo>
                    <a:pt x="0" y="289941"/>
                  </a:lnTo>
                  <a:lnTo>
                    <a:pt x="0" y="290118"/>
                  </a:lnTo>
                  <a:lnTo>
                    <a:pt x="0" y="290296"/>
                  </a:lnTo>
                  <a:lnTo>
                    <a:pt x="76" y="290080"/>
                  </a:lnTo>
                  <a:lnTo>
                    <a:pt x="139" y="289864"/>
                  </a:lnTo>
                  <a:lnTo>
                    <a:pt x="190" y="289636"/>
                  </a:lnTo>
                  <a:close/>
                </a:path>
                <a:path w="421639" h="346075">
                  <a:moveTo>
                    <a:pt x="914" y="292938"/>
                  </a:moveTo>
                  <a:lnTo>
                    <a:pt x="635" y="292747"/>
                  </a:lnTo>
                  <a:lnTo>
                    <a:pt x="342" y="292582"/>
                  </a:lnTo>
                  <a:lnTo>
                    <a:pt x="25" y="292430"/>
                  </a:lnTo>
                  <a:lnTo>
                    <a:pt x="50" y="292989"/>
                  </a:lnTo>
                  <a:lnTo>
                    <a:pt x="127" y="293535"/>
                  </a:lnTo>
                  <a:lnTo>
                    <a:pt x="279" y="294055"/>
                  </a:lnTo>
                  <a:lnTo>
                    <a:pt x="698" y="293306"/>
                  </a:lnTo>
                  <a:lnTo>
                    <a:pt x="914" y="292938"/>
                  </a:lnTo>
                  <a:close/>
                </a:path>
                <a:path w="421639" h="346075">
                  <a:moveTo>
                    <a:pt x="4902" y="297649"/>
                  </a:moveTo>
                  <a:lnTo>
                    <a:pt x="4711" y="297395"/>
                  </a:lnTo>
                  <a:lnTo>
                    <a:pt x="3581" y="297370"/>
                  </a:lnTo>
                  <a:lnTo>
                    <a:pt x="2540" y="297472"/>
                  </a:lnTo>
                  <a:lnTo>
                    <a:pt x="1498" y="297497"/>
                  </a:lnTo>
                  <a:lnTo>
                    <a:pt x="2349" y="298221"/>
                  </a:lnTo>
                  <a:lnTo>
                    <a:pt x="3416" y="298589"/>
                  </a:lnTo>
                  <a:lnTo>
                    <a:pt x="4902" y="297649"/>
                  </a:lnTo>
                  <a:close/>
                </a:path>
                <a:path w="421639" h="346075">
                  <a:moveTo>
                    <a:pt x="9766" y="304812"/>
                  </a:moveTo>
                  <a:lnTo>
                    <a:pt x="9474" y="304609"/>
                  </a:lnTo>
                  <a:lnTo>
                    <a:pt x="9321" y="304507"/>
                  </a:lnTo>
                  <a:lnTo>
                    <a:pt x="9055" y="304342"/>
                  </a:lnTo>
                  <a:lnTo>
                    <a:pt x="8521" y="304393"/>
                  </a:lnTo>
                  <a:lnTo>
                    <a:pt x="8229" y="304546"/>
                  </a:lnTo>
                  <a:lnTo>
                    <a:pt x="8089" y="304673"/>
                  </a:lnTo>
                  <a:lnTo>
                    <a:pt x="8343" y="305104"/>
                  </a:lnTo>
                  <a:lnTo>
                    <a:pt x="8623" y="305536"/>
                  </a:lnTo>
                  <a:lnTo>
                    <a:pt x="8826" y="306057"/>
                  </a:lnTo>
                  <a:lnTo>
                    <a:pt x="9766" y="304812"/>
                  </a:lnTo>
                  <a:close/>
                </a:path>
                <a:path w="421639" h="346075">
                  <a:moveTo>
                    <a:pt x="11074" y="306324"/>
                  </a:moveTo>
                  <a:lnTo>
                    <a:pt x="10909" y="306298"/>
                  </a:lnTo>
                  <a:lnTo>
                    <a:pt x="10744" y="306298"/>
                  </a:lnTo>
                  <a:lnTo>
                    <a:pt x="10591" y="306285"/>
                  </a:lnTo>
                  <a:lnTo>
                    <a:pt x="10579" y="306603"/>
                  </a:lnTo>
                  <a:lnTo>
                    <a:pt x="10566" y="306908"/>
                  </a:lnTo>
                  <a:lnTo>
                    <a:pt x="10579" y="307213"/>
                  </a:lnTo>
                  <a:lnTo>
                    <a:pt x="10998" y="307238"/>
                  </a:lnTo>
                  <a:lnTo>
                    <a:pt x="11049" y="306920"/>
                  </a:lnTo>
                  <a:lnTo>
                    <a:pt x="11061" y="306616"/>
                  </a:lnTo>
                  <a:lnTo>
                    <a:pt x="11074" y="306324"/>
                  </a:lnTo>
                  <a:close/>
                </a:path>
                <a:path w="421639" h="346075">
                  <a:moveTo>
                    <a:pt x="18834" y="296900"/>
                  </a:moveTo>
                  <a:lnTo>
                    <a:pt x="18669" y="296951"/>
                  </a:lnTo>
                  <a:lnTo>
                    <a:pt x="17754" y="294551"/>
                  </a:lnTo>
                  <a:lnTo>
                    <a:pt x="17208" y="292303"/>
                  </a:lnTo>
                  <a:lnTo>
                    <a:pt x="15875" y="287997"/>
                  </a:lnTo>
                  <a:lnTo>
                    <a:pt x="13931" y="286334"/>
                  </a:lnTo>
                  <a:lnTo>
                    <a:pt x="12395" y="284238"/>
                  </a:lnTo>
                  <a:lnTo>
                    <a:pt x="13601" y="283362"/>
                  </a:lnTo>
                  <a:lnTo>
                    <a:pt x="13182" y="283324"/>
                  </a:lnTo>
                  <a:lnTo>
                    <a:pt x="10655" y="282333"/>
                  </a:lnTo>
                  <a:lnTo>
                    <a:pt x="10756" y="284441"/>
                  </a:lnTo>
                  <a:lnTo>
                    <a:pt x="10680" y="286016"/>
                  </a:lnTo>
                  <a:lnTo>
                    <a:pt x="10388" y="286575"/>
                  </a:lnTo>
                  <a:lnTo>
                    <a:pt x="9664" y="287680"/>
                  </a:lnTo>
                  <a:lnTo>
                    <a:pt x="8089" y="288124"/>
                  </a:lnTo>
                  <a:lnTo>
                    <a:pt x="7277" y="287972"/>
                  </a:lnTo>
                  <a:lnTo>
                    <a:pt x="6400" y="288531"/>
                  </a:lnTo>
                  <a:lnTo>
                    <a:pt x="6654" y="289369"/>
                  </a:lnTo>
                  <a:lnTo>
                    <a:pt x="7683" y="290804"/>
                  </a:lnTo>
                  <a:lnTo>
                    <a:pt x="9042" y="291503"/>
                  </a:lnTo>
                  <a:lnTo>
                    <a:pt x="9931" y="292709"/>
                  </a:lnTo>
                  <a:lnTo>
                    <a:pt x="10071" y="292989"/>
                  </a:lnTo>
                  <a:lnTo>
                    <a:pt x="11328" y="292862"/>
                  </a:lnTo>
                  <a:lnTo>
                    <a:pt x="12611" y="292620"/>
                  </a:lnTo>
                  <a:lnTo>
                    <a:pt x="13931" y="292722"/>
                  </a:lnTo>
                  <a:lnTo>
                    <a:pt x="15900" y="298881"/>
                  </a:lnTo>
                  <a:lnTo>
                    <a:pt x="15748" y="299085"/>
                  </a:lnTo>
                  <a:lnTo>
                    <a:pt x="15671" y="299288"/>
                  </a:lnTo>
                  <a:lnTo>
                    <a:pt x="14909" y="299961"/>
                  </a:lnTo>
                  <a:lnTo>
                    <a:pt x="14160" y="299859"/>
                  </a:lnTo>
                  <a:lnTo>
                    <a:pt x="13500" y="299542"/>
                  </a:lnTo>
                  <a:lnTo>
                    <a:pt x="13601" y="300037"/>
                  </a:lnTo>
                  <a:lnTo>
                    <a:pt x="14147" y="299923"/>
                  </a:lnTo>
                  <a:lnTo>
                    <a:pt x="14528" y="300405"/>
                  </a:lnTo>
                  <a:lnTo>
                    <a:pt x="15189" y="301625"/>
                  </a:lnTo>
                  <a:lnTo>
                    <a:pt x="15709" y="302387"/>
                  </a:lnTo>
                  <a:lnTo>
                    <a:pt x="17005" y="301764"/>
                  </a:lnTo>
                  <a:lnTo>
                    <a:pt x="18783" y="297256"/>
                  </a:lnTo>
                  <a:lnTo>
                    <a:pt x="18834" y="296900"/>
                  </a:lnTo>
                  <a:close/>
                </a:path>
                <a:path w="421639" h="346075">
                  <a:moveTo>
                    <a:pt x="43599" y="342988"/>
                  </a:moveTo>
                  <a:lnTo>
                    <a:pt x="43116" y="342836"/>
                  </a:lnTo>
                  <a:lnTo>
                    <a:pt x="38658" y="341464"/>
                  </a:lnTo>
                  <a:lnTo>
                    <a:pt x="38163" y="341871"/>
                  </a:lnTo>
                  <a:lnTo>
                    <a:pt x="38544" y="342684"/>
                  </a:lnTo>
                  <a:lnTo>
                    <a:pt x="38773" y="343433"/>
                  </a:lnTo>
                  <a:lnTo>
                    <a:pt x="38823" y="344119"/>
                  </a:lnTo>
                  <a:lnTo>
                    <a:pt x="39141" y="344182"/>
                  </a:lnTo>
                  <a:lnTo>
                    <a:pt x="39446" y="344246"/>
                  </a:lnTo>
                  <a:lnTo>
                    <a:pt x="40030" y="344411"/>
                  </a:lnTo>
                  <a:lnTo>
                    <a:pt x="40322" y="344373"/>
                  </a:lnTo>
                  <a:lnTo>
                    <a:pt x="40614" y="344373"/>
                  </a:lnTo>
                  <a:lnTo>
                    <a:pt x="42837" y="343217"/>
                  </a:lnTo>
                  <a:lnTo>
                    <a:pt x="43599" y="342988"/>
                  </a:lnTo>
                  <a:close/>
                </a:path>
                <a:path w="421639" h="346075">
                  <a:moveTo>
                    <a:pt x="44399" y="335483"/>
                  </a:moveTo>
                  <a:lnTo>
                    <a:pt x="44234" y="335267"/>
                  </a:lnTo>
                  <a:lnTo>
                    <a:pt x="44043" y="335064"/>
                  </a:lnTo>
                  <a:lnTo>
                    <a:pt x="43865" y="334848"/>
                  </a:lnTo>
                  <a:lnTo>
                    <a:pt x="43484" y="334937"/>
                  </a:lnTo>
                  <a:lnTo>
                    <a:pt x="43218" y="335673"/>
                  </a:lnTo>
                  <a:lnTo>
                    <a:pt x="42875" y="336372"/>
                  </a:lnTo>
                  <a:lnTo>
                    <a:pt x="42443" y="337032"/>
                  </a:lnTo>
                  <a:lnTo>
                    <a:pt x="42494" y="337413"/>
                  </a:lnTo>
                  <a:lnTo>
                    <a:pt x="43942" y="337324"/>
                  </a:lnTo>
                  <a:lnTo>
                    <a:pt x="44284" y="336486"/>
                  </a:lnTo>
                  <a:lnTo>
                    <a:pt x="44399" y="335483"/>
                  </a:lnTo>
                  <a:close/>
                </a:path>
                <a:path w="421639" h="346075">
                  <a:moveTo>
                    <a:pt x="45288" y="329272"/>
                  </a:moveTo>
                  <a:lnTo>
                    <a:pt x="45186" y="328930"/>
                  </a:lnTo>
                  <a:lnTo>
                    <a:pt x="44081" y="328536"/>
                  </a:lnTo>
                  <a:lnTo>
                    <a:pt x="44450" y="329044"/>
                  </a:lnTo>
                  <a:lnTo>
                    <a:pt x="44653" y="329653"/>
                  </a:lnTo>
                  <a:lnTo>
                    <a:pt x="44589" y="330314"/>
                  </a:lnTo>
                  <a:lnTo>
                    <a:pt x="44691" y="330441"/>
                  </a:lnTo>
                  <a:lnTo>
                    <a:pt x="45288" y="329272"/>
                  </a:lnTo>
                  <a:close/>
                </a:path>
                <a:path w="421639" h="346075">
                  <a:moveTo>
                    <a:pt x="46799" y="332714"/>
                  </a:moveTo>
                  <a:lnTo>
                    <a:pt x="45605" y="331939"/>
                  </a:lnTo>
                  <a:lnTo>
                    <a:pt x="46037" y="332790"/>
                  </a:lnTo>
                  <a:lnTo>
                    <a:pt x="46291" y="333260"/>
                  </a:lnTo>
                  <a:lnTo>
                    <a:pt x="46443" y="333146"/>
                  </a:lnTo>
                  <a:lnTo>
                    <a:pt x="46697" y="332955"/>
                  </a:lnTo>
                  <a:lnTo>
                    <a:pt x="46748" y="332790"/>
                  </a:lnTo>
                  <a:close/>
                </a:path>
                <a:path w="421639" h="346075">
                  <a:moveTo>
                    <a:pt x="48539" y="339255"/>
                  </a:moveTo>
                  <a:lnTo>
                    <a:pt x="48069" y="339471"/>
                  </a:lnTo>
                  <a:lnTo>
                    <a:pt x="47688" y="339902"/>
                  </a:lnTo>
                  <a:lnTo>
                    <a:pt x="47383" y="340639"/>
                  </a:lnTo>
                  <a:lnTo>
                    <a:pt x="46558" y="342569"/>
                  </a:lnTo>
                  <a:lnTo>
                    <a:pt x="46062" y="343242"/>
                  </a:lnTo>
                  <a:lnTo>
                    <a:pt x="45034" y="343242"/>
                  </a:lnTo>
                  <a:lnTo>
                    <a:pt x="45593" y="344309"/>
                  </a:lnTo>
                  <a:lnTo>
                    <a:pt x="45859" y="344766"/>
                  </a:lnTo>
                  <a:lnTo>
                    <a:pt x="46685" y="344805"/>
                  </a:lnTo>
                  <a:lnTo>
                    <a:pt x="47155" y="342938"/>
                  </a:lnTo>
                  <a:lnTo>
                    <a:pt x="47929" y="341109"/>
                  </a:lnTo>
                  <a:lnTo>
                    <a:pt x="48539" y="339255"/>
                  </a:lnTo>
                  <a:close/>
                </a:path>
                <a:path w="421639" h="346075">
                  <a:moveTo>
                    <a:pt x="66890" y="344347"/>
                  </a:moveTo>
                  <a:lnTo>
                    <a:pt x="66598" y="344512"/>
                  </a:lnTo>
                  <a:lnTo>
                    <a:pt x="66179" y="344716"/>
                  </a:lnTo>
                  <a:lnTo>
                    <a:pt x="65735" y="344906"/>
                  </a:lnTo>
                  <a:lnTo>
                    <a:pt x="65303" y="345109"/>
                  </a:lnTo>
                  <a:lnTo>
                    <a:pt x="65544" y="345465"/>
                  </a:lnTo>
                  <a:lnTo>
                    <a:pt x="65938" y="345503"/>
                  </a:lnTo>
                  <a:lnTo>
                    <a:pt x="66624" y="345325"/>
                  </a:lnTo>
                  <a:lnTo>
                    <a:pt x="66725" y="345452"/>
                  </a:lnTo>
                  <a:lnTo>
                    <a:pt x="66840" y="345084"/>
                  </a:lnTo>
                  <a:lnTo>
                    <a:pt x="66890" y="344703"/>
                  </a:lnTo>
                  <a:lnTo>
                    <a:pt x="66890" y="344347"/>
                  </a:lnTo>
                  <a:close/>
                </a:path>
                <a:path w="421639" h="346075">
                  <a:moveTo>
                    <a:pt x="80810" y="298500"/>
                  </a:moveTo>
                  <a:lnTo>
                    <a:pt x="80683" y="298589"/>
                  </a:lnTo>
                  <a:lnTo>
                    <a:pt x="80746" y="298843"/>
                  </a:lnTo>
                  <a:lnTo>
                    <a:pt x="80810" y="298500"/>
                  </a:lnTo>
                  <a:close/>
                </a:path>
                <a:path w="421639" h="346075">
                  <a:moveTo>
                    <a:pt x="88099" y="290728"/>
                  </a:moveTo>
                  <a:lnTo>
                    <a:pt x="87820" y="290512"/>
                  </a:lnTo>
                  <a:lnTo>
                    <a:pt x="87541" y="290296"/>
                  </a:lnTo>
                  <a:lnTo>
                    <a:pt x="87274" y="290093"/>
                  </a:lnTo>
                  <a:lnTo>
                    <a:pt x="86766" y="290398"/>
                  </a:lnTo>
                  <a:lnTo>
                    <a:pt x="86525" y="290550"/>
                  </a:lnTo>
                  <a:lnTo>
                    <a:pt x="87058" y="290550"/>
                  </a:lnTo>
                  <a:lnTo>
                    <a:pt x="87591" y="290614"/>
                  </a:lnTo>
                  <a:lnTo>
                    <a:pt x="88099" y="290728"/>
                  </a:lnTo>
                  <a:close/>
                </a:path>
                <a:path w="421639" h="346075">
                  <a:moveTo>
                    <a:pt x="93764" y="294868"/>
                  </a:moveTo>
                  <a:lnTo>
                    <a:pt x="92710" y="293484"/>
                  </a:lnTo>
                  <a:lnTo>
                    <a:pt x="92214" y="292747"/>
                  </a:lnTo>
                  <a:lnTo>
                    <a:pt x="91782" y="293382"/>
                  </a:lnTo>
                  <a:lnTo>
                    <a:pt x="92392" y="294030"/>
                  </a:lnTo>
                  <a:lnTo>
                    <a:pt x="93014" y="294652"/>
                  </a:lnTo>
                  <a:lnTo>
                    <a:pt x="93662" y="295287"/>
                  </a:lnTo>
                  <a:lnTo>
                    <a:pt x="93700" y="295135"/>
                  </a:lnTo>
                  <a:lnTo>
                    <a:pt x="93713" y="294982"/>
                  </a:lnTo>
                  <a:close/>
                </a:path>
                <a:path w="421639" h="346075">
                  <a:moveTo>
                    <a:pt x="94449" y="291553"/>
                  </a:moveTo>
                  <a:lnTo>
                    <a:pt x="94437" y="291261"/>
                  </a:lnTo>
                  <a:lnTo>
                    <a:pt x="94335" y="290906"/>
                  </a:lnTo>
                  <a:lnTo>
                    <a:pt x="94018" y="290982"/>
                  </a:lnTo>
                  <a:lnTo>
                    <a:pt x="93345" y="291096"/>
                  </a:lnTo>
                  <a:lnTo>
                    <a:pt x="92811" y="291858"/>
                  </a:lnTo>
                  <a:lnTo>
                    <a:pt x="93205" y="292176"/>
                  </a:lnTo>
                  <a:lnTo>
                    <a:pt x="93903" y="292100"/>
                  </a:lnTo>
                  <a:lnTo>
                    <a:pt x="94411" y="291795"/>
                  </a:lnTo>
                  <a:lnTo>
                    <a:pt x="94449" y="291553"/>
                  </a:lnTo>
                  <a:close/>
                </a:path>
                <a:path w="421639" h="346075">
                  <a:moveTo>
                    <a:pt x="129870" y="205714"/>
                  </a:moveTo>
                  <a:lnTo>
                    <a:pt x="129603" y="205651"/>
                  </a:lnTo>
                  <a:lnTo>
                    <a:pt x="129463" y="205613"/>
                  </a:lnTo>
                  <a:lnTo>
                    <a:pt x="129197" y="205536"/>
                  </a:lnTo>
                  <a:lnTo>
                    <a:pt x="128930" y="205473"/>
                  </a:lnTo>
                  <a:lnTo>
                    <a:pt x="128663" y="205397"/>
                  </a:lnTo>
                  <a:lnTo>
                    <a:pt x="128447" y="205536"/>
                  </a:lnTo>
                  <a:lnTo>
                    <a:pt x="128244" y="205727"/>
                  </a:lnTo>
                  <a:lnTo>
                    <a:pt x="128054" y="205943"/>
                  </a:lnTo>
                  <a:lnTo>
                    <a:pt x="128371" y="206171"/>
                  </a:lnTo>
                  <a:lnTo>
                    <a:pt x="128701" y="206387"/>
                  </a:lnTo>
                  <a:lnTo>
                    <a:pt x="129044" y="206603"/>
                  </a:lnTo>
                  <a:lnTo>
                    <a:pt x="129324" y="206298"/>
                  </a:lnTo>
                  <a:lnTo>
                    <a:pt x="129590" y="206006"/>
                  </a:lnTo>
                  <a:lnTo>
                    <a:pt x="129870" y="205714"/>
                  </a:lnTo>
                  <a:close/>
                </a:path>
                <a:path w="421639" h="346075">
                  <a:moveTo>
                    <a:pt x="135686" y="105930"/>
                  </a:moveTo>
                  <a:lnTo>
                    <a:pt x="135255" y="105397"/>
                  </a:lnTo>
                  <a:lnTo>
                    <a:pt x="134810" y="104863"/>
                  </a:lnTo>
                  <a:lnTo>
                    <a:pt x="134353" y="104343"/>
                  </a:lnTo>
                  <a:lnTo>
                    <a:pt x="134061" y="104813"/>
                  </a:lnTo>
                  <a:lnTo>
                    <a:pt x="134594" y="105067"/>
                  </a:lnTo>
                  <a:lnTo>
                    <a:pt x="135115" y="105524"/>
                  </a:lnTo>
                  <a:lnTo>
                    <a:pt x="135686" y="105930"/>
                  </a:lnTo>
                  <a:close/>
                </a:path>
                <a:path w="421639" h="346075">
                  <a:moveTo>
                    <a:pt x="143446" y="127558"/>
                  </a:moveTo>
                  <a:lnTo>
                    <a:pt x="142938" y="126669"/>
                  </a:lnTo>
                  <a:lnTo>
                    <a:pt x="142481" y="126771"/>
                  </a:lnTo>
                  <a:lnTo>
                    <a:pt x="141998" y="126784"/>
                  </a:lnTo>
                  <a:lnTo>
                    <a:pt x="141452" y="126707"/>
                  </a:lnTo>
                  <a:lnTo>
                    <a:pt x="140157" y="127800"/>
                  </a:lnTo>
                  <a:lnTo>
                    <a:pt x="139496" y="128371"/>
                  </a:lnTo>
                  <a:lnTo>
                    <a:pt x="139700" y="128625"/>
                  </a:lnTo>
                  <a:lnTo>
                    <a:pt x="139801" y="128778"/>
                  </a:lnTo>
                  <a:lnTo>
                    <a:pt x="140919" y="128816"/>
                  </a:lnTo>
                  <a:lnTo>
                    <a:pt x="141401" y="128866"/>
                  </a:lnTo>
                  <a:lnTo>
                    <a:pt x="141871" y="128892"/>
                  </a:lnTo>
                  <a:lnTo>
                    <a:pt x="142354" y="128930"/>
                  </a:lnTo>
                  <a:lnTo>
                    <a:pt x="142760" y="128231"/>
                  </a:lnTo>
                  <a:lnTo>
                    <a:pt x="143446" y="127558"/>
                  </a:lnTo>
                  <a:close/>
                </a:path>
                <a:path w="421639" h="346075">
                  <a:moveTo>
                    <a:pt x="146100" y="126466"/>
                  </a:moveTo>
                  <a:lnTo>
                    <a:pt x="144983" y="127495"/>
                  </a:lnTo>
                  <a:lnTo>
                    <a:pt x="143865" y="128358"/>
                  </a:lnTo>
                  <a:lnTo>
                    <a:pt x="142544" y="128943"/>
                  </a:lnTo>
                  <a:lnTo>
                    <a:pt x="142417" y="128930"/>
                  </a:lnTo>
                  <a:lnTo>
                    <a:pt x="142290" y="129044"/>
                  </a:lnTo>
                  <a:lnTo>
                    <a:pt x="142506" y="128955"/>
                  </a:lnTo>
                  <a:lnTo>
                    <a:pt x="142316" y="129540"/>
                  </a:lnTo>
                  <a:lnTo>
                    <a:pt x="141960" y="130022"/>
                  </a:lnTo>
                  <a:lnTo>
                    <a:pt x="141579" y="130378"/>
                  </a:lnTo>
                  <a:lnTo>
                    <a:pt x="142214" y="130695"/>
                  </a:lnTo>
                  <a:lnTo>
                    <a:pt x="142494" y="130479"/>
                  </a:lnTo>
                  <a:lnTo>
                    <a:pt x="143179" y="130009"/>
                  </a:lnTo>
                  <a:lnTo>
                    <a:pt x="143484" y="129540"/>
                  </a:lnTo>
                  <a:lnTo>
                    <a:pt x="143598" y="128930"/>
                  </a:lnTo>
                  <a:lnTo>
                    <a:pt x="146100" y="126466"/>
                  </a:lnTo>
                  <a:close/>
                </a:path>
                <a:path w="421639" h="346075">
                  <a:moveTo>
                    <a:pt x="146443" y="131864"/>
                  </a:moveTo>
                  <a:lnTo>
                    <a:pt x="146126" y="131533"/>
                  </a:lnTo>
                  <a:lnTo>
                    <a:pt x="145846" y="131673"/>
                  </a:lnTo>
                  <a:lnTo>
                    <a:pt x="145542" y="131851"/>
                  </a:lnTo>
                  <a:lnTo>
                    <a:pt x="145224" y="132016"/>
                  </a:lnTo>
                  <a:lnTo>
                    <a:pt x="145364" y="132067"/>
                  </a:lnTo>
                  <a:lnTo>
                    <a:pt x="145503" y="132143"/>
                  </a:lnTo>
                  <a:lnTo>
                    <a:pt x="145643" y="132207"/>
                  </a:lnTo>
                  <a:lnTo>
                    <a:pt x="145910" y="132092"/>
                  </a:lnTo>
                  <a:lnTo>
                    <a:pt x="146443" y="131864"/>
                  </a:lnTo>
                  <a:close/>
                </a:path>
                <a:path w="421639" h="346075">
                  <a:moveTo>
                    <a:pt x="149098" y="304050"/>
                  </a:moveTo>
                  <a:lnTo>
                    <a:pt x="148894" y="304139"/>
                  </a:lnTo>
                  <a:lnTo>
                    <a:pt x="149098" y="304050"/>
                  </a:lnTo>
                  <a:close/>
                </a:path>
                <a:path w="421639" h="346075">
                  <a:moveTo>
                    <a:pt x="149644" y="231736"/>
                  </a:moveTo>
                  <a:lnTo>
                    <a:pt x="148412" y="232054"/>
                  </a:lnTo>
                  <a:lnTo>
                    <a:pt x="147129" y="232181"/>
                  </a:lnTo>
                  <a:lnTo>
                    <a:pt x="145770" y="231609"/>
                  </a:lnTo>
                  <a:lnTo>
                    <a:pt x="144614" y="232549"/>
                  </a:lnTo>
                  <a:lnTo>
                    <a:pt x="144564" y="232791"/>
                  </a:lnTo>
                  <a:lnTo>
                    <a:pt x="144995" y="232879"/>
                  </a:lnTo>
                  <a:lnTo>
                    <a:pt x="145453" y="233070"/>
                  </a:lnTo>
                  <a:lnTo>
                    <a:pt x="145948" y="233426"/>
                  </a:lnTo>
                  <a:lnTo>
                    <a:pt x="145376" y="234759"/>
                  </a:lnTo>
                  <a:lnTo>
                    <a:pt x="145313" y="235966"/>
                  </a:lnTo>
                  <a:lnTo>
                    <a:pt x="145580" y="237096"/>
                  </a:lnTo>
                  <a:lnTo>
                    <a:pt x="145872" y="236855"/>
                  </a:lnTo>
                  <a:lnTo>
                    <a:pt x="146100" y="236601"/>
                  </a:lnTo>
                  <a:lnTo>
                    <a:pt x="146088" y="233921"/>
                  </a:lnTo>
                  <a:lnTo>
                    <a:pt x="148399" y="233426"/>
                  </a:lnTo>
                  <a:lnTo>
                    <a:pt x="149606" y="231927"/>
                  </a:lnTo>
                  <a:lnTo>
                    <a:pt x="149644" y="231736"/>
                  </a:lnTo>
                  <a:close/>
                </a:path>
                <a:path w="421639" h="346075">
                  <a:moveTo>
                    <a:pt x="149694" y="341541"/>
                  </a:moveTo>
                  <a:lnTo>
                    <a:pt x="149237" y="341134"/>
                  </a:lnTo>
                  <a:lnTo>
                    <a:pt x="148767" y="340715"/>
                  </a:lnTo>
                  <a:lnTo>
                    <a:pt x="148297" y="340321"/>
                  </a:lnTo>
                  <a:lnTo>
                    <a:pt x="148983" y="341312"/>
                  </a:lnTo>
                  <a:lnTo>
                    <a:pt x="149339" y="341807"/>
                  </a:lnTo>
                  <a:lnTo>
                    <a:pt x="149694" y="341541"/>
                  </a:lnTo>
                  <a:close/>
                </a:path>
                <a:path w="421639" h="346075">
                  <a:moveTo>
                    <a:pt x="154724" y="312597"/>
                  </a:moveTo>
                  <a:lnTo>
                    <a:pt x="154711" y="312445"/>
                  </a:lnTo>
                  <a:lnTo>
                    <a:pt x="154419" y="312089"/>
                  </a:lnTo>
                  <a:lnTo>
                    <a:pt x="154254" y="312026"/>
                  </a:lnTo>
                  <a:lnTo>
                    <a:pt x="154724" y="312902"/>
                  </a:lnTo>
                  <a:lnTo>
                    <a:pt x="154724" y="312762"/>
                  </a:lnTo>
                  <a:lnTo>
                    <a:pt x="154724" y="312597"/>
                  </a:lnTo>
                  <a:close/>
                </a:path>
                <a:path w="421639" h="346075">
                  <a:moveTo>
                    <a:pt x="155790" y="126403"/>
                  </a:moveTo>
                  <a:lnTo>
                    <a:pt x="154838" y="127279"/>
                  </a:lnTo>
                  <a:lnTo>
                    <a:pt x="154190" y="128270"/>
                  </a:lnTo>
                  <a:lnTo>
                    <a:pt x="154190" y="129552"/>
                  </a:lnTo>
                  <a:lnTo>
                    <a:pt x="154495" y="129159"/>
                  </a:lnTo>
                  <a:lnTo>
                    <a:pt x="154762" y="128676"/>
                  </a:lnTo>
                  <a:lnTo>
                    <a:pt x="154978" y="128066"/>
                  </a:lnTo>
                  <a:lnTo>
                    <a:pt x="155194" y="127469"/>
                  </a:lnTo>
                  <a:lnTo>
                    <a:pt x="155473" y="126923"/>
                  </a:lnTo>
                  <a:lnTo>
                    <a:pt x="155790" y="126403"/>
                  </a:lnTo>
                  <a:close/>
                </a:path>
                <a:path w="421639" h="346075">
                  <a:moveTo>
                    <a:pt x="158115" y="114617"/>
                  </a:moveTo>
                  <a:lnTo>
                    <a:pt x="155232" y="111112"/>
                  </a:lnTo>
                  <a:lnTo>
                    <a:pt x="155867" y="110096"/>
                  </a:lnTo>
                  <a:lnTo>
                    <a:pt x="156400" y="109067"/>
                  </a:lnTo>
                  <a:lnTo>
                    <a:pt x="156552" y="108597"/>
                  </a:lnTo>
                  <a:lnTo>
                    <a:pt x="156591" y="108369"/>
                  </a:lnTo>
                  <a:lnTo>
                    <a:pt x="156095" y="107962"/>
                  </a:lnTo>
                  <a:lnTo>
                    <a:pt x="155905" y="107734"/>
                  </a:lnTo>
                  <a:lnTo>
                    <a:pt x="155257" y="108000"/>
                  </a:lnTo>
                  <a:lnTo>
                    <a:pt x="154508" y="108216"/>
                  </a:lnTo>
                  <a:lnTo>
                    <a:pt x="154063" y="108280"/>
                  </a:lnTo>
                  <a:lnTo>
                    <a:pt x="153644" y="108292"/>
                  </a:lnTo>
                  <a:lnTo>
                    <a:pt x="155257" y="110718"/>
                  </a:lnTo>
                  <a:lnTo>
                    <a:pt x="154584" y="111074"/>
                  </a:lnTo>
                  <a:lnTo>
                    <a:pt x="154101" y="111404"/>
                  </a:lnTo>
                  <a:lnTo>
                    <a:pt x="151561" y="113525"/>
                  </a:lnTo>
                  <a:lnTo>
                    <a:pt x="150101" y="116090"/>
                  </a:lnTo>
                  <a:lnTo>
                    <a:pt x="147078" y="116840"/>
                  </a:lnTo>
                  <a:lnTo>
                    <a:pt x="148031" y="120103"/>
                  </a:lnTo>
                  <a:lnTo>
                    <a:pt x="146977" y="121958"/>
                  </a:lnTo>
                  <a:lnTo>
                    <a:pt x="146367" y="123126"/>
                  </a:lnTo>
                  <a:lnTo>
                    <a:pt x="147497" y="125082"/>
                  </a:lnTo>
                  <a:lnTo>
                    <a:pt x="146494" y="126098"/>
                  </a:lnTo>
                  <a:lnTo>
                    <a:pt x="146240" y="127076"/>
                  </a:lnTo>
                  <a:lnTo>
                    <a:pt x="145681" y="128409"/>
                  </a:lnTo>
                  <a:lnTo>
                    <a:pt x="147840" y="128651"/>
                  </a:lnTo>
                  <a:lnTo>
                    <a:pt x="150266" y="124802"/>
                  </a:lnTo>
                  <a:lnTo>
                    <a:pt x="149390" y="124485"/>
                  </a:lnTo>
                  <a:lnTo>
                    <a:pt x="148704" y="124371"/>
                  </a:lnTo>
                  <a:lnTo>
                    <a:pt x="148158" y="124421"/>
                  </a:lnTo>
                  <a:lnTo>
                    <a:pt x="151803" y="120853"/>
                  </a:lnTo>
                  <a:lnTo>
                    <a:pt x="152857" y="120561"/>
                  </a:lnTo>
                  <a:lnTo>
                    <a:pt x="153936" y="120396"/>
                  </a:lnTo>
                  <a:lnTo>
                    <a:pt x="154940" y="120192"/>
                  </a:lnTo>
                  <a:lnTo>
                    <a:pt x="154851" y="117894"/>
                  </a:lnTo>
                  <a:lnTo>
                    <a:pt x="154355" y="117462"/>
                  </a:lnTo>
                  <a:lnTo>
                    <a:pt x="154038" y="116789"/>
                  </a:lnTo>
                  <a:lnTo>
                    <a:pt x="154127" y="115747"/>
                  </a:lnTo>
                  <a:lnTo>
                    <a:pt x="154520" y="115227"/>
                  </a:lnTo>
                  <a:lnTo>
                    <a:pt x="156210" y="115430"/>
                  </a:lnTo>
                  <a:lnTo>
                    <a:pt x="156781" y="115912"/>
                  </a:lnTo>
                  <a:lnTo>
                    <a:pt x="158115" y="114617"/>
                  </a:lnTo>
                  <a:close/>
                </a:path>
                <a:path w="421639" h="346075">
                  <a:moveTo>
                    <a:pt x="159092" y="304406"/>
                  </a:moveTo>
                  <a:lnTo>
                    <a:pt x="158927" y="304228"/>
                  </a:lnTo>
                  <a:lnTo>
                    <a:pt x="158178" y="303606"/>
                  </a:lnTo>
                  <a:lnTo>
                    <a:pt x="157010" y="303364"/>
                  </a:lnTo>
                  <a:lnTo>
                    <a:pt x="154533" y="303745"/>
                  </a:lnTo>
                  <a:lnTo>
                    <a:pt x="153619" y="305993"/>
                  </a:lnTo>
                  <a:lnTo>
                    <a:pt x="154647" y="307251"/>
                  </a:lnTo>
                  <a:lnTo>
                    <a:pt x="155194" y="307340"/>
                  </a:lnTo>
                  <a:lnTo>
                    <a:pt x="155689" y="307454"/>
                  </a:lnTo>
                  <a:lnTo>
                    <a:pt x="156210" y="307695"/>
                  </a:lnTo>
                  <a:lnTo>
                    <a:pt x="156171" y="308000"/>
                  </a:lnTo>
                  <a:lnTo>
                    <a:pt x="156044" y="308610"/>
                  </a:lnTo>
                  <a:lnTo>
                    <a:pt x="158102" y="305828"/>
                  </a:lnTo>
                  <a:lnTo>
                    <a:pt x="159092" y="304406"/>
                  </a:lnTo>
                  <a:close/>
                </a:path>
                <a:path w="421639" h="346075">
                  <a:moveTo>
                    <a:pt x="161048" y="119672"/>
                  </a:moveTo>
                  <a:lnTo>
                    <a:pt x="160832" y="118300"/>
                  </a:lnTo>
                  <a:lnTo>
                    <a:pt x="160362" y="117043"/>
                  </a:lnTo>
                  <a:lnTo>
                    <a:pt x="160134" y="117830"/>
                  </a:lnTo>
                  <a:lnTo>
                    <a:pt x="160020" y="118656"/>
                  </a:lnTo>
                  <a:lnTo>
                    <a:pt x="159931" y="120586"/>
                  </a:lnTo>
                  <a:lnTo>
                    <a:pt x="159664" y="121589"/>
                  </a:lnTo>
                  <a:lnTo>
                    <a:pt x="159245" y="122504"/>
                  </a:lnTo>
                  <a:lnTo>
                    <a:pt x="159613" y="122161"/>
                  </a:lnTo>
                  <a:lnTo>
                    <a:pt x="160896" y="122288"/>
                  </a:lnTo>
                  <a:lnTo>
                    <a:pt x="160896" y="122161"/>
                  </a:lnTo>
                  <a:lnTo>
                    <a:pt x="160972" y="120586"/>
                  </a:lnTo>
                  <a:lnTo>
                    <a:pt x="161048" y="119672"/>
                  </a:lnTo>
                  <a:close/>
                </a:path>
                <a:path w="421639" h="346075">
                  <a:moveTo>
                    <a:pt x="165150" y="319862"/>
                  </a:moveTo>
                  <a:lnTo>
                    <a:pt x="162687" y="317080"/>
                  </a:lnTo>
                  <a:lnTo>
                    <a:pt x="160858" y="317550"/>
                  </a:lnTo>
                  <a:lnTo>
                    <a:pt x="159918" y="317779"/>
                  </a:lnTo>
                  <a:lnTo>
                    <a:pt x="159905" y="318211"/>
                  </a:lnTo>
                  <a:lnTo>
                    <a:pt x="159931" y="318630"/>
                  </a:lnTo>
                  <a:lnTo>
                    <a:pt x="160020" y="319011"/>
                  </a:lnTo>
                  <a:lnTo>
                    <a:pt x="159181" y="317969"/>
                  </a:lnTo>
                  <a:lnTo>
                    <a:pt x="157632" y="318350"/>
                  </a:lnTo>
                  <a:lnTo>
                    <a:pt x="159677" y="322186"/>
                  </a:lnTo>
                  <a:lnTo>
                    <a:pt x="159346" y="322491"/>
                  </a:lnTo>
                  <a:lnTo>
                    <a:pt x="159816" y="323240"/>
                  </a:lnTo>
                  <a:lnTo>
                    <a:pt x="165150" y="319862"/>
                  </a:lnTo>
                  <a:close/>
                </a:path>
                <a:path w="421639" h="346075">
                  <a:moveTo>
                    <a:pt x="173723" y="323303"/>
                  </a:moveTo>
                  <a:lnTo>
                    <a:pt x="172554" y="322300"/>
                  </a:lnTo>
                  <a:lnTo>
                    <a:pt x="171602" y="321741"/>
                  </a:lnTo>
                  <a:lnTo>
                    <a:pt x="170370" y="322478"/>
                  </a:lnTo>
                  <a:lnTo>
                    <a:pt x="170319" y="322757"/>
                  </a:lnTo>
                  <a:lnTo>
                    <a:pt x="170218" y="323011"/>
                  </a:lnTo>
                  <a:lnTo>
                    <a:pt x="170078" y="323240"/>
                  </a:lnTo>
                  <a:lnTo>
                    <a:pt x="171450" y="323684"/>
                  </a:lnTo>
                  <a:lnTo>
                    <a:pt x="172491" y="323786"/>
                  </a:lnTo>
                  <a:lnTo>
                    <a:pt x="173723" y="323303"/>
                  </a:lnTo>
                  <a:close/>
                </a:path>
                <a:path w="421639" h="346075">
                  <a:moveTo>
                    <a:pt x="174967" y="308571"/>
                  </a:moveTo>
                  <a:lnTo>
                    <a:pt x="174879" y="308203"/>
                  </a:lnTo>
                  <a:lnTo>
                    <a:pt x="174675" y="306019"/>
                  </a:lnTo>
                  <a:lnTo>
                    <a:pt x="173037" y="305435"/>
                  </a:lnTo>
                  <a:lnTo>
                    <a:pt x="171284" y="304076"/>
                  </a:lnTo>
                  <a:lnTo>
                    <a:pt x="172262" y="303784"/>
                  </a:lnTo>
                  <a:lnTo>
                    <a:pt x="165087" y="298145"/>
                  </a:lnTo>
                  <a:lnTo>
                    <a:pt x="165138" y="298513"/>
                  </a:lnTo>
                  <a:lnTo>
                    <a:pt x="165138" y="298919"/>
                  </a:lnTo>
                  <a:lnTo>
                    <a:pt x="165061" y="299326"/>
                  </a:lnTo>
                  <a:lnTo>
                    <a:pt x="167182" y="300355"/>
                  </a:lnTo>
                  <a:lnTo>
                    <a:pt x="168910" y="302082"/>
                  </a:lnTo>
                  <a:lnTo>
                    <a:pt x="172173" y="305511"/>
                  </a:lnTo>
                  <a:lnTo>
                    <a:pt x="173596" y="307035"/>
                  </a:lnTo>
                  <a:lnTo>
                    <a:pt x="174967" y="308571"/>
                  </a:lnTo>
                  <a:close/>
                </a:path>
                <a:path w="421639" h="346075">
                  <a:moveTo>
                    <a:pt x="178955" y="241388"/>
                  </a:moveTo>
                  <a:lnTo>
                    <a:pt x="178308" y="241096"/>
                  </a:lnTo>
                  <a:lnTo>
                    <a:pt x="178206" y="240474"/>
                  </a:lnTo>
                  <a:lnTo>
                    <a:pt x="178066" y="239471"/>
                  </a:lnTo>
                  <a:lnTo>
                    <a:pt x="177965" y="238290"/>
                  </a:lnTo>
                  <a:lnTo>
                    <a:pt x="177596" y="236855"/>
                  </a:lnTo>
                  <a:lnTo>
                    <a:pt x="177419" y="236613"/>
                  </a:lnTo>
                  <a:lnTo>
                    <a:pt x="176720" y="237324"/>
                  </a:lnTo>
                  <a:lnTo>
                    <a:pt x="175831" y="237642"/>
                  </a:lnTo>
                  <a:lnTo>
                    <a:pt x="175387" y="237756"/>
                  </a:lnTo>
                  <a:lnTo>
                    <a:pt x="175387" y="240474"/>
                  </a:lnTo>
                  <a:lnTo>
                    <a:pt x="173494" y="239471"/>
                  </a:lnTo>
                  <a:lnTo>
                    <a:pt x="174485" y="239534"/>
                  </a:lnTo>
                  <a:lnTo>
                    <a:pt x="175069" y="239623"/>
                  </a:lnTo>
                  <a:lnTo>
                    <a:pt x="175120" y="239877"/>
                  </a:lnTo>
                  <a:lnTo>
                    <a:pt x="175387" y="240474"/>
                  </a:lnTo>
                  <a:lnTo>
                    <a:pt x="175387" y="237756"/>
                  </a:lnTo>
                  <a:lnTo>
                    <a:pt x="174180" y="238048"/>
                  </a:lnTo>
                  <a:lnTo>
                    <a:pt x="173799" y="238848"/>
                  </a:lnTo>
                  <a:lnTo>
                    <a:pt x="173342" y="239382"/>
                  </a:lnTo>
                  <a:lnTo>
                    <a:pt x="173215" y="239306"/>
                  </a:lnTo>
                  <a:lnTo>
                    <a:pt x="173177" y="239623"/>
                  </a:lnTo>
                  <a:lnTo>
                    <a:pt x="174663" y="240207"/>
                  </a:lnTo>
                  <a:lnTo>
                    <a:pt x="175920" y="241020"/>
                  </a:lnTo>
                  <a:lnTo>
                    <a:pt x="176276" y="242722"/>
                  </a:lnTo>
                  <a:lnTo>
                    <a:pt x="174701" y="244005"/>
                  </a:lnTo>
                  <a:lnTo>
                    <a:pt x="173139" y="243928"/>
                  </a:lnTo>
                  <a:lnTo>
                    <a:pt x="171907" y="242379"/>
                  </a:lnTo>
                  <a:lnTo>
                    <a:pt x="171653" y="242100"/>
                  </a:lnTo>
                  <a:lnTo>
                    <a:pt x="169989" y="245071"/>
                  </a:lnTo>
                  <a:lnTo>
                    <a:pt x="169913" y="246468"/>
                  </a:lnTo>
                  <a:lnTo>
                    <a:pt x="170764" y="250621"/>
                  </a:lnTo>
                  <a:lnTo>
                    <a:pt x="172046" y="252387"/>
                  </a:lnTo>
                  <a:lnTo>
                    <a:pt x="174231" y="252374"/>
                  </a:lnTo>
                  <a:lnTo>
                    <a:pt x="174117" y="252082"/>
                  </a:lnTo>
                  <a:lnTo>
                    <a:pt x="174167" y="251002"/>
                  </a:lnTo>
                  <a:lnTo>
                    <a:pt x="174726" y="250215"/>
                  </a:lnTo>
                  <a:lnTo>
                    <a:pt x="175196" y="249999"/>
                  </a:lnTo>
                  <a:lnTo>
                    <a:pt x="174701" y="248805"/>
                  </a:lnTo>
                  <a:lnTo>
                    <a:pt x="174142" y="247637"/>
                  </a:lnTo>
                  <a:lnTo>
                    <a:pt x="175336" y="245071"/>
                  </a:lnTo>
                  <a:lnTo>
                    <a:pt x="175577" y="244005"/>
                  </a:lnTo>
                  <a:lnTo>
                    <a:pt x="175742" y="243230"/>
                  </a:lnTo>
                  <a:lnTo>
                    <a:pt x="177558" y="242506"/>
                  </a:lnTo>
                  <a:lnTo>
                    <a:pt x="178955" y="241388"/>
                  </a:lnTo>
                  <a:close/>
                </a:path>
                <a:path w="421639" h="346075">
                  <a:moveTo>
                    <a:pt x="180276" y="1790"/>
                  </a:moveTo>
                  <a:lnTo>
                    <a:pt x="180238" y="1638"/>
                  </a:lnTo>
                  <a:lnTo>
                    <a:pt x="180187" y="1485"/>
                  </a:lnTo>
                  <a:lnTo>
                    <a:pt x="180111" y="1346"/>
                  </a:lnTo>
                  <a:lnTo>
                    <a:pt x="179984" y="1206"/>
                  </a:lnTo>
                  <a:lnTo>
                    <a:pt x="179882" y="1384"/>
                  </a:lnTo>
                  <a:lnTo>
                    <a:pt x="179781" y="1574"/>
                  </a:lnTo>
                  <a:lnTo>
                    <a:pt x="179692" y="1790"/>
                  </a:lnTo>
                  <a:lnTo>
                    <a:pt x="179882" y="1917"/>
                  </a:lnTo>
                  <a:lnTo>
                    <a:pt x="180073" y="2006"/>
                  </a:lnTo>
                  <a:lnTo>
                    <a:pt x="180276" y="2082"/>
                  </a:lnTo>
                  <a:lnTo>
                    <a:pt x="180276" y="1930"/>
                  </a:lnTo>
                  <a:lnTo>
                    <a:pt x="180276" y="1790"/>
                  </a:lnTo>
                  <a:close/>
                </a:path>
                <a:path w="421639" h="346075">
                  <a:moveTo>
                    <a:pt x="181076" y="218884"/>
                  </a:moveTo>
                  <a:lnTo>
                    <a:pt x="177876" y="220179"/>
                  </a:lnTo>
                  <a:lnTo>
                    <a:pt x="179222" y="221475"/>
                  </a:lnTo>
                  <a:lnTo>
                    <a:pt x="178650" y="222478"/>
                  </a:lnTo>
                  <a:lnTo>
                    <a:pt x="178054" y="222529"/>
                  </a:lnTo>
                  <a:lnTo>
                    <a:pt x="177863" y="222313"/>
                  </a:lnTo>
                  <a:lnTo>
                    <a:pt x="177215" y="220459"/>
                  </a:lnTo>
                  <a:lnTo>
                    <a:pt x="176669" y="220687"/>
                  </a:lnTo>
                  <a:lnTo>
                    <a:pt x="176669" y="230124"/>
                  </a:lnTo>
                  <a:lnTo>
                    <a:pt x="176123" y="230238"/>
                  </a:lnTo>
                  <a:lnTo>
                    <a:pt x="175856" y="230212"/>
                  </a:lnTo>
                  <a:lnTo>
                    <a:pt x="175628" y="229806"/>
                  </a:lnTo>
                  <a:lnTo>
                    <a:pt x="176428" y="229717"/>
                  </a:lnTo>
                  <a:lnTo>
                    <a:pt x="176669" y="230124"/>
                  </a:lnTo>
                  <a:lnTo>
                    <a:pt x="176669" y="220687"/>
                  </a:lnTo>
                  <a:lnTo>
                    <a:pt x="173672" y="221919"/>
                  </a:lnTo>
                  <a:lnTo>
                    <a:pt x="173672" y="226682"/>
                  </a:lnTo>
                  <a:lnTo>
                    <a:pt x="173291" y="226999"/>
                  </a:lnTo>
                  <a:lnTo>
                    <a:pt x="173329" y="226479"/>
                  </a:lnTo>
                  <a:lnTo>
                    <a:pt x="173672" y="226682"/>
                  </a:lnTo>
                  <a:lnTo>
                    <a:pt x="173672" y="221919"/>
                  </a:lnTo>
                  <a:lnTo>
                    <a:pt x="157568" y="228549"/>
                  </a:lnTo>
                  <a:lnTo>
                    <a:pt x="157683" y="228854"/>
                  </a:lnTo>
                  <a:lnTo>
                    <a:pt x="158762" y="229311"/>
                  </a:lnTo>
                  <a:lnTo>
                    <a:pt x="159778" y="229844"/>
                  </a:lnTo>
                  <a:lnTo>
                    <a:pt x="162737" y="231546"/>
                  </a:lnTo>
                  <a:lnTo>
                    <a:pt x="164553" y="232879"/>
                  </a:lnTo>
                  <a:lnTo>
                    <a:pt x="166116" y="234594"/>
                  </a:lnTo>
                  <a:lnTo>
                    <a:pt x="166217" y="234302"/>
                  </a:lnTo>
                  <a:lnTo>
                    <a:pt x="167132" y="234073"/>
                  </a:lnTo>
                  <a:lnTo>
                    <a:pt x="167678" y="233819"/>
                  </a:lnTo>
                  <a:lnTo>
                    <a:pt x="169189" y="233870"/>
                  </a:lnTo>
                  <a:lnTo>
                    <a:pt x="171094" y="234073"/>
                  </a:lnTo>
                  <a:lnTo>
                    <a:pt x="171653" y="234124"/>
                  </a:lnTo>
                  <a:lnTo>
                    <a:pt x="175018" y="234556"/>
                  </a:lnTo>
                  <a:lnTo>
                    <a:pt x="177393" y="234162"/>
                  </a:lnTo>
                  <a:lnTo>
                    <a:pt x="177495" y="233997"/>
                  </a:lnTo>
                  <a:lnTo>
                    <a:pt x="177622" y="233819"/>
                  </a:lnTo>
                  <a:lnTo>
                    <a:pt x="179146" y="231495"/>
                  </a:lnTo>
                  <a:lnTo>
                    <a:pt x="178765" y="230238"/>
                  </a:lnTo>
                  <a:lnTo>
                    <a:pt x="178536" y="229717"/>
                  </a:lnTo>
                  <a:lnTo>
                    <a:pt x="178219" y="228981"/>
                  </a:lnTo>
                  <a:lnTo>
                    <a:pt x="177914" y="226999"/>
                  </a:lnTo>
                  <a:lnTo>
                    <a:pt x="177838" y="226479"/>
                  </a:lnTo>
                  <a:lnTo>
                    <a:pt x="177800" y="222821"/>
                  </a:lnTo>
                  <a:lnTo>
                    <a:pt x="178816" y="222681"/>
                  </a:lnTo>
                  <a:lnTo>
                    <a:pt x="179133" y="222529"/>
                  </a:lnTo>
                  <a:lnTo>
                    <a:pt x="179590" y="222313"/>
                  </a:lnTo>
                  <a:lnTo>
                    <a:pt x="180213" y="221818"/>
                  </a:lnTo>
                  <a:lnTo>
                    <a:pt x="180365" y="220802"/>
                  </a:lnTo>
                  <a:lnTo>
                    <a:pt x="180682" y="219824"/>
                  </a:lnTo>
                  <a:lnTo>
                    <a:pt x="181076" y="218884"/>
                  </a:lnTo>
                  <a:close/>
                </a:path>
                <a:path w="421639" h="346075">
                  <a:moveTo>
                    <a:pt x="181927" y="317"/>
                  </a:moveTo>
                  <a:lnTo>
                    <a:pt x="181787" y="101"/>
                  </a:lnTo>
                  <a:lnTo>
                    <a:pt x="181254" y="101"/>
                  </a:lnTo>
                  <a:lnTo>
                    <a:pt x="180822" y="279"/>
                  </a:lnTo>
                  <a:lnTo>
                    <a:pt x="180441" y="635"/>
                  </a:lnTo>
                  <a:lnTo>
                    <a:pt x="181927" y="317"/>
                  </a:lnTo>
                  <a:close/>
                </a:path>
                <a:path w="421639" h="346075">
                  <a:moveTo>
                    <a:pt x="184886" y="112966"/>
                  </a:moveTo>
                  <a:lnTo>
                    <a:pt x="184708" y="112839"/>
                  </a:lnTo>
                  <a:lnTo>
                    <a:pt x="184175" y="112407"/>
                  </a:lnTo>
                  <a:lnTo>
                    <a:pt x="183845" y="112522"/>
                  </a:lnTo>
                  <a:lnTo>
                    <a:pt x="183451" y="112560"/>
                  </a:lnTo>
                  <a:lnTo>
                    <a:pt x="183159" y="112763"/>
                  </a:lnTo>
                  <a:lnTo>
                    <a:pt x="182956" y="112890"/>
                  </a:lnTo>
                  <a:lnTo>
                    <a:pt x="182829" y="113093"/>
                  </a:lnTo>
                  <a:lnTo>
                    <a:pt x="182727" y="113309"/>
                  </a:lnTo>
                  <a:lnTo>
                    <a:pt x="183184" y="113487"/>
                  </a:lnTo>
                  <a:lnTo>
                    <a:pt x="184086" y="113766"/>
                  </a:lnTo>
                  <a:lnTo>
                    <a:pt x="184353" y="113512"/>
                  </a:lnTo>
                  <a:lnTo>
                    <a:pt x="184607" y="113207"/>
                  </a:lnTo>
                  <a:lnTo>
                    <a:pt x="184886" y="112966"/>
                  </a:lnTo>
                  <a:close/>
                </a:path>
                <a:path w="421639" h="346075">
                  <a:moveTo>
                    <a:pt x="187337" y="338467"/>
                  </a:moveTo>
                  <a:lnTo>
                    <a:pt x="186563" y="337781"/>
                  </a:lnTo>
                  <a:lnTo>
                    <a:pt x="185851" y="337108"/>
                  </a:lnTo>
                  <a:lnTo>
                    <a:pt x="185699" y="336969"/>
                  </a:lnTo>
                  <a:lnTo>
                    <a:pt x="185293" y="337108"/>
                  </a:lnTo>
                  <a:lnTo>
                    <a:pt x="185000" y="337108"/>
                  </a:lnTo>
                  <a:lnTo>
                    <a:pt x="184988" y="337299"/>
                  </a:lnTo>
                  <a:lnTo>
                    <a:pt x="184924" y="337502"/>
                  </a:lnTo>
                  <a:lnTo>
                    <a:pt x="185077" y="338658"/>
                  </a:lnTo>
                  <a:lnTo>
                    <a:pt x="185153" y="339661"/>
                  </a:lnTo>
                  <a:lnTo>
                    <a:pt x="186397" y="339877"/>
                  </a:lnTo>
                  <a:lnTo>
                    <a:pt x="186537" y="339890"/>
                  </a:lnTo>
                  <a:lnTo>
                    <a:pt x="186817" y="339750"/>
                  </a:lnTo>
                  <a:lnTo>
                    <a:pt x="187337" y="338467"/>
                  </a:lnTo>
                  <a:close/>
                </a:path>
                <a:path w="421639" h="346075">
                  <a:moveTo>
                    <a:pt x="189230" y="101866"/>
                  </a:moveTo>
                  <a:lnTo>
                    <a:pt x="189077" y="101701"/>
                  </a:lnTo>
                  <a:lnTo>
                    <a:pt x="188556" y="101447"/>
                  </a:lnTo>
                  <a:lnTo>
                    <a:pt x="188798" y="101701"/>
                  </a:lnTo>
                  <a:lnTo>
                    <a:pt x="189014" y="102006"/>
                  </a:lnTo>
                  <a:lnTo>
                    <a:pt x="189230" y="101866"/>
                  </a:lnTo>
                  <a:close/>
                </a:path>
                <a:path w="421639" h="346075">
                  <a:moveTo>
                    <a:pt x="195821" y="300863"/>
                  </a:moveTo>
                  <a:lnTo>
                    <a:pt x="195605" y="300583"/>
                  </a:lnTo>
                  <a:lnTo>
                    <a:pt x="195376" y="300596"/>
                  </a:lnTo>
                  <a:lnTo>
                    <a:pt x="195262" y="300748"/>
                  </a:lnTo>
                  <a:lnTo>
                    <a:pt x="195135" y="300850"/>
                  </a:lnTo>
                  <a:lnTo>
                    <a:pt x="195351" y="301142"/>
                  </a:lnTo>
                  <a:lnTo>
                    <a:pt x="195580" y="301129"/>
                  </a:lnTo>
                  <a:lnTo>
                    <a:pt x="195694" y="300951"/>
                  </a:lnTo>
                  <a:lnTo>
                    <a:pt x="195821" y="300863"/>
                  </a:lnTo>
                  <a:close/>
                </a:path>
                <a:path w="421639" h="346075">
                  <a:moveTo>
                    <a:pt x="195872" y="322313"/>
                  </a:moveTo>
                  <a:lnTo>
                    <a:pt x="180136" y="309956"/>
                  </a:lnTo>
                  <a:lnTo>
                    <a:pt x="179946" y="309956"/>
                  </a:lnTo>
                  <a:lnTo>
                    <a:pt x="179603" y="310654"/>
                  </a:lnTo>
                  <a:lnTo>
                    <a:pt x="179705" y="311556"/>
                  </a:lnTo>
                  <a:lnTo>
                    <a:pt x="179514" y="312178"/>
                  </a:lnTo>
                  <a:lnTo>
                    <a:pt x="180390" y="312508"/>
                  </a:lnTo>
                  <a:lnTo>
                    <a:pt x="182892" y="313080"/>
                  </a:lnTo>
                  <a:lnTo>
                    <a:pt x="184429" y="315468"/>
                  </a:lnTo>
                  <a:lnTo>
                    <a:pt x="186321" y="317093"/>
                  </a:lnTo>
                  <a:lnTo>
                    <a:pt x="186575" y="317030"/>
                  </a:lnTo>
                  <a:lnTo>
                    <a:pt x="190461" y="318312"/>
                  </a:lnTo>
                  <a:lnTo>
                    <a:pt x="190715" y="322884"/>
                  </a:lnTo>
                  <a:lnTo>
                    <a:pt x="190868" y="323443"/>
                  </a:lnTo>
                  <a:lnTo>
                    <a:pt x="190982" y="324116"/>
                  </a:lnTo>
                  <a:lnTo>
                    <a:pt x="193116" y="324434"/>
                  </a:lnTo>
                  <a:lnTo>
                    <a:pt x="194525" y="323507"/>
                  </a:lnTo>
                  <a:lnTo>
                    <a:pt x="195872" y="322313"/>
                  </a:lnTo>
                  <a:close/>
                </a:path>
                <a:path w="421639" h="346075">
                  <a:moveTo>
                    <a:pt x="198183" y="112229"/>
                  </a:moveTo>
                  <a:lnTo>
                    <a:pt x="197916" y="110756"/>
                  </a:lnTo>
                  <a:lnTo>
                    <a:pt x="192963" y="109651"/>
                  </a:lnTo>
                  <a:lnTo>
                    <a:pt x="193751" y="108470"/>
                  </a:lnTo>
                  <a:lnTo>
                    <a:pt x="194170" y="107619"/>
                  </a:lnTo>
                  <a:lnTo>
                    <a:pt x="195046" y="106743"/>
                  </a:lnTo>
                  <a:lnTo>
                    <a:pt x="195592" y="106197"/>
                  </a:lnTo>
                  <a:lnTo>
                    <a:pt x="196583" y="105600"/>
                  </a:lnTo>
                  <a:lnTo>
                    <a:pt x="197053" y="105244"/>
                  </a:lnTo>
                  <a:lnTo>
                    <a:pt x="196938" y="104965"/>
                  </a:lnTo>
                  <a:lnTo>
                    <a:pt x="193319" y="104965"/>
                  </a:lnTo>
                  <a:lnTo>
                    <a:pt x="193319" y="106413"/>
                  </a:lnTo>
                  <a:lnTo>
                    <a:pt x="193255" y="106565"/>
                  </a:lnTo>
                  <a:lnTo>
                    <a:pt x="193103" y="106743"/>
                  </a:lnTo>
                  <a:lnTo>
                    <a:pt x="192862" y="106730"/>
                  </a:lnTo>
                  <a:lnTo>
                    <a:pt x="192760" y="106527"/>
                  </a:lnTo>
                  <a:lnTo>
                    <a:pt x="193065" y="106133"/>
                  </a:lnTo>
                  <a:lnTo>
                    <a:pt x="193319" y="106413"/>
                  </a:lnTo>
                  <a:lnTo>
                    <a:pt x="193319" y="104965"/>
                  </a:lnTo>
                  <a:lnTo>
                    <a:pt x="188264" y="104965"/>
                  </a:lnTo>
                  <a:lnTo>
                    <a:pt x="186004" y="104965"/>
                  </a:lnTo>
                  <a:lnTo>
                    <a:pt x="192074" y="112382"/>
                  </a:lnTo>
                  <a:lnTo>
                    <a:pt x="192709" y="112560"/>
                  </a:lnTo>
                  <a:lnTo>
                    <a:pt x="192519" y="112928"/>
                  </a:lnTo>
                  <a:lnTo>
                    <a:pt x="192735" y="113182"/>
                  </a:lnTo>
                  <a:lnTo>
                    <a:pt x="192214" y="113461"/>
                  </a:lnTo>
                  <a:lnTo>
                    <a:pt x="191338" y="115049"/>
                  </a:lnTo>
                  <a:lnTo>
                    <a:pt x="193141" y="114909"/>
                  </a:lnTo>
                  <a:lnTo>
                    <a:pt x="194424" y="113499"/>
                  </a:lnTo>
                  <a:lnTo>
                    <a:pt x="197446" y="113385"/>
                  </a:lnTo>
                  <a:lnTo>
                    <a:pt x="198183" y="112229"/>
                  </a:lnTo>
                  <a:close/>
                </a:path>
                <a:path w="421639" h="346075">
                  <a:moveTo>
                    <a:pt x="201764" y="92583"/>
                  </a:moveTo>
                  <a:lnTo>
                    <a:pt x="197827" y="91135"/>
                  </a:lnTo>
                  <a:lnTo>
                    <a:pt x="197688" y="90932"/>
                  </a:lnTo>
                  <a:lnTo>
                    <a:pt x="197535" y="90627"/>
                  </a:lnTo>
                  <a:lnTo>
                    <a:pt x="195986" y="91135"/>
                  </a:lnTo>
                  <a:lnTo>
                    <a:pt x="194627" y="91059"/>
                  </a:lnTo>
                  <a:lnTo>
                    <a:pt x="194360" y="91046"/>
                  </a:lnTo>
                  <a:lnTo>
                    <a:pt x="193154" y="90068"/>
                  </a:lnTo>
                  <a:lnTo>
                    <a:pt x="192989" y="90195"/>
                  </a:lnTo>
                  <a:lnTo>
                    <a:pt x="192798" y="90538"/>
                  </a:lnTo>
                  <a:lnTo>
                    <a:pt x="192455" y="90970"/>
                  </a:lnTo>
                  <a:lnTo>
                    <a:pt x="191757" y="90944"/>
                  </a:lnTo>
                  <a:lnTo>
                    <a:pt x="191757" y="101257"/>
                  </a:lnTo>
                  <a:lnTo>
                    <a:pt x="191566" y="101409"/>
                  </a:lnTo>
                  <a:lnTo>
                    <a:pt x="191084" y="101193"/>
                  </a:lnTo>
                  <a:lnTo>
                    <a:pt x="191604" y="100660"/>
                  </a:lnTo>
                  <a:lnTo>
                    <a:pt x="191757" y="101257"/>
                  </a:lnTo>
                  <a:lnTo>
                    <a:pt x="191757" y="90944"/>
                  </a:lnTo>
                  <a:lnTo>
                    <a:pt x="191211" y="91059"/>
                  </a:lnTo>
                  <a:lnTo>
                    <a:pt x="191046" y="90538"/>
                  </a:lnTo>
                  <a:lnTo>
                    <a:pt x="191135" y="89738"/>
                  </a:lnTo>
                  <a:lnTo>
                    <a:pt x="191211" y="89547"/>
                  </a:lnTo>
                  <a:lnTo>
                    <a:pt x="191554" y="89154"/>
                  </a:lnTo>
                  <a:lnTo>
                    <a:pt x="191846" y="88734"/>
                  </a:lnTo>
                  <a:lnTo>
                    <a:pt x="191744" y="88582"/>
                  </a:lnTo>
                  <a:lnTo>
                    <a:pt x="190690" y="88290"/>
                  </a:lnTo>
                  <a:lnTo>
                    <a:pt x="189712" y="89014"/>
                  </a:lnTo>
                  <a:lnTo>
                    <a:pt x="188810" y="90055"/>
                  </a:lnTo>
                  <a:lnTo>
                    <a:pt x="188125" y="91033"/>
                  </a:lnTo>
                  <a:lnTo>
                    <a:pt x="187388" y="90538"/>
                  </a:lnTo>
                  <a:lnTo>
                    <a:pt x="186309" y="89738"/>
                  </a:lnTo>
                  <a:lnTo>
                    <a:pt x="185877" y="89928"/>
                  </a:lnTo>
                  <a:lnTo>
                    <a:pt x="185750" y="90627"/>
                  </a:lnTo>
                  <a:lnTo>
                    <a:pt x="185877" y="91135"/>
                  </a:lnTo>
                  <a:lnTo>
                    <a:pt x="186080" y="92240"/>
                  </a:lnTo>
                  <a:lnTo>
                    <a:pt x="186194" y="93586"/>
                  </a:lnTo>
                  <a:lnTo>
                    <a:pt x="186397" y="94881"/>
                  </a:lnTo>
                  <a:lnTo>
                    <a:pt x="183896" y="95618"/>
                  </a:lnTo>
                  <a:lnTo>
                    <a:pt x="183349" y="95859"/>
                  </a:lnTo>
                  <a:lnTo>
                    <a:pt x="183261" y="96291"/>
                  </a:lnTo>
                  <a:lnTo>
                    <a:pt x="183984" y="96558"/>
                  </a:lnTo>
                  <a:lnTo>
                    <a:pt x="186232" y="96774"/>
                  </a:lnTo>
                  <a:lnTo>
                    <a:pt x="187325" y="96913"/>
                  </a:lnTo>
                  <a:lnTo>
                    <a:pt x="187769" y="98298"/>
                  </a:lnTo>
                  <a:lnTo>
                    <a:pt x="186829" y="99161"/>
                  </a:lnTo>
                  <a:lnTo>
                    <a:pt x="185724" y="100088"/>
                  </a:lnTo>
                  <a:lnTo>
                    <a:pt x="184899" y="100825"/>
                  </a:lnTo>
                  <a:lnTo>
                    <a:pt x="187159" y="100736"/>
                  </a:lnTo>
                  <a:lnTo>
                    <a:pt x="188556" y="101447"/>
                  </a:lnTo>
                  <a:lnTo>
                    <a:pt x="188569" y="101193"/>
                  </a:lnTo>
                  <a:lnTo>
                    <a:pt x="188722" y="100939"/>
                  </a:lnTo>
                  <a:lnTo>
                    <a:pt x="189103" y="100787"/>
                  </a:lnTo>
                  <a:lnTo>
                    <a:pt x="189407" y="100571"/>
                  </a:lnTo>
                  <a:lnTo>
                    <a:pt x="189560" y="100812"/>
                  </a:lnTo>
                  <a:lnTo>
                    <a:pt x="189903" y="101193"/>
                  </a:lnTo>
                  <a:lnTo>
                    <a:pt x="189839" y="101447"/>
                  </a:lnTo>
                  <a:lnTo>
                    <a:pt x="189712" y="101650"/>
                  </a:lnTo>
                  <a:lnTo>
                    <a:pt x="189471" y="101739"/>
                  </a:lnTo>
                  <a:lnTo>
                    <a:pt x="189344" y="102006"/>
                  </a:lnTo>
                  <a:lnTo>
                    <a:pt x="190703" y="103479"/>
                  </a:lnTo>
                  <a:lnTo>
                    <a:pt x="190322" y="104089"/>
                  </a:lnTo>
                  <a:lnTo>
                    <a:pt x="189877" y="104406"/>
                  </a:lnTo>
                  <a:lnTo>
                    <a:pt x="189471" y="104546"/>
                  </a:lnTo>
                  <a:lnTo>
                    <a:pt x="196773" y="104546"/>
                  </a:lnTo>
                  <a:lnTo>
                    <a:pt x="196392" y="103593"/>
                  </a:lnTo>
                  <a:lnTo>
                    <a:pt x="196100" y="102273"/>
                  </a:lnTo>
                  <a:lnTo>
                    <a:pt x="195478" y="101409"/>
                  </a:lnTo>
                  <a:lnTo>
                    <a:pt x="194945" y="100660"/>
                  </a:lnTo>
                  <a:lnTo>
                    <a:pt x="194538" y="100088"/>
                  </a:lnTo>
                  <a:lnTo>
                    <a:pt x="192506" y="99745"/>
                  </a:lnTo>
                  <a:lnTo>
                    <a:pt x="192951" y="97650"/>
                  </a:lnTo>
                  <a:lnTo>
                    <a:pt x="194068" y="97751"/>
                  </a:lnTo>
                  <a:lnTo>
                    <a:pt x="195491" y="98298"/>
                  </a:lnTo>
                  <a:lnTo>
                    <a:pt x="196583" y="97650"/>
                  </a:lnTo>
                  <a:lnTo>
                    <a:pt x="198208" y="96672"/>
                  </a:lnTo>
                  <a:lnTo>
                    <a:pt x="199872" y="95034"/>
                  </a:lnTo>
                  <a:lnTo>
                    <a:pt x="201726" y="93472"/>
                  </a:lnTo>
                  <a:lnTo>
                    <a:pt x="201764" y="92583"/>
                  </a:lnTo>
                  <a:close/>
                </a:path>
                <a:path w="421639" h="346075">
                  <a:moveTo>
                    <a:pt x="226352" y="220027"/>
                  </a:moveTo>
                  <a:lnTo>
                    <a:pt x="225615" y="219697"/>
                  </a:lnTo>
                  <a:lnTo>
                    <a:pt x="214947" y="226987"/>
                  </a:lnTo>
                  <a:lnTo>
                    <a:pt x="215303" y="227545"/>
                  </a:lnTo>
                  <a:lnTo>
                    <a:pt x="215531" y="228269"/>
                  </a:lnTo>
                  <a:lnTo>
                    <a:pt x="215760" y="229895"/>
                  </a:lnTo>
                  <a:lnTo>
                    <a:pt x="216687" y="230505"/>
                  </a:lnTo>
                  <a:lnTo>
                    <a:pt x="217462" y="231432"/>
                  </a:lnTo>
                  <a:lnTo>
                    <a:pt x="217970" y="230886"/>
                  </a:lnTo>
                  <a:lnTo>
                    <a:pt x="217246" y="230695"/>
                  </a:lnTo>
                  <a:lnTo>
                    <a:pt x="217690" y="227812"/>
                  </a:lnTo>
                  <a:lnTo>
                    <a:pt x="219405" y="226212"/>
                  </a:lnTo>
                  <a:lnTo>
                    <a:pt x="221957" y="224434"/>
                  </a:lnTo>
                  <a:lnTo>
                    <a:pt x="222313" y="226352"/>
                  </a:lnTo>
                  <a:lnTo>
                    <a:pt x="222846" y="225780"/>
                  </a:lnTo>
                  <a:lnTo>
                    <a:pt x="223342" y="225183"/>
                  </a:lnTo>
                  <a:lnTo>
                    <a:pt x="224840" y="223215"/>
                  </a:lnTo>
                  <a:lnTo>
                    <a:pt x="225729" y="221742"/>
                  </a:lnTo>
                  <a:lnTo>
                    <a:pt x="226352" y="220027"/>
                  </a:lnTo>
                  <a:close/>
                </a:path>
                <a:path w="421639" h="346075">
                  <a:moveTo>
                    <a:pt x="240195" y="158381"/>
                  </a:moveTo>
                  <a:lnTo>
                    <a:pt x="239928" y="157543"/>
                  </a:lnTo>
                  <a:lnTo>
                    <a:pt x="240030" y="157391"/>
                  </a:lnTo>
                  <a:lnTo>
                    <a:pt x="239877" y="157276"/>
                  </a:lnTo>
                  <a:lnTo>
                    <a:pt x="239915" y="157429"/>
                  </a:lnTo>
                  <a:lnTo>
                    <a:pt x="239026" y="154622"/>
                  </a:lnTo>
                  <a:lnTo>
                    <a:pt x="238417" y="155041"/>
                  </a:lnTo>
                  <a:lnTo>
                    <a:pt x="237858" y="155651"/>
                  </a:lnTo>
                  <a:lnTo>
                    <a:pt x="237223" y="156489"/>
                  </a:lnTo>
                  <a:lnTo>
                    <a:pt x="237617" y="156019"/>
                  </a:lnTo>
                  <a:lnTo>
                    <a:pt x="238074" y="155613"/>
                  </a:lnTo>
                  <a:lnTo>
                    <a:pt x="238734" y="155435"/>
                  </a:lnTo>
                  <a:lnTo>
                    <a:pt x="237363" y="156565"/>
                  </a:lnTo>
                  <a:lnTo>
                    <a:pt x="237718" y="156794"/>
                  </a:lnTo>
                  <a:lnTo>
                    <a:pt x="238252" y="157048"/>
                  </a:lnTo>
                  <a:lnTo>
                    <a:pt x="238645" y="157441"/>
                  </a:lnTo>
                  <a:lnTo>
                    <a:pt x="238683" y="158013"/>
                  </a:lnTo>
                  <a:lnTo>
                    <a:pt x="238696" y="158318"/>
                  </a:lnTo>
                  <a:lnTo>
                    <a:pt x="238683" y="158597"/>
                  </a:lnTo>
                  <a:lnTo>
                    <a:pt x="239217" y="158750"/>
                  </a:lnTo>
                  <a:lnTo>
                    <a:pt x="239636" y="158673"/>
                  </a:lnTo>
                  <a:lnTo>
                    <a:pt x="240195" y="158381"/>
                  </a:lnTo>
                  <a:close/>
                </a:path>
                <a:path w="421639" h="346075">
                  <a:moveTo>
                    <a:pt x="240652" y="156959"/>
                  </a:moveTo>
                  <a:lnTo>
                    <a:pt x="240461" y="157137"/>
                  </a:lnTo>
                  <a:lnTo>
                    <a:pt x="240423" y="157276"/>
                  </a:lnTo>
                  <a:lnTo>
                    <a:pt x="240576" y="157213"/>
                  </a:lnTo>
                  <a:lnTo>
                    <a:pt x="240652" y="156959"/>
                  </a:lnTo>
                  <a:close/>
                </a:path>
                <a:path w="421639" h="346075">
                  <a:moveTo>
                    <a:pt x="240728" y="157581"/>
                  </a:moveTo>
                  <a:lnTo>
                    <a:pt x="240538" y="157391"/>
                  </a:lnTo>
                  <a:lnTo>
                    <a:pt x="240309" y="157251"/>
                  </a:lnTo>
                  <a:lnTo>
                    <a:pt x="240182" y="157264"/>
                  </a:lnTo>
                  <a:lnTo>
                    <a:pt x="240296" y="157429"/>
                  </a:lnTo>
                  <a:lnTo>
                    <a:pt x="240512" y="157505"/>
                  </a:lnTo>
                  <a:lnTo>
                    <a:pt x="240728" y="157581"/>
                  </a:lnTo>
                  <a:close/>
                </a:path>
                <a:path w="421639" h="346075">
                  <a:moveTo>
                    <a:pt x="241211" y="156400"/>
                  </a:moveTo>
                  <a:lnTo>
                    <a:pt x="241046" y="156146"/>
                  </a:lnTo>
                  <a:lnTo>
                    <a:pt x="240982" y="155968"/>
                  </a:lnTo>
                  <a:lnTo>
                    <a:pt x="240880" y="156324"/>
                  </a:lnTo>
                  <a:lnTo>
                    <a:pt x="240652" y="156959"/>
                  </a:lnTo>
                  <a:lnTo>
                    <a:pt x="240830" y="156806"/>
                  </a:lnTo>
                  <a:lnTo>
                    <a:pt x="241007" y="156654"/>
                  </a:lnTo>
                  <a:lnTo>
                    <a:pt x="241211" y="156400"/>
                  </a:lnTo>
                  <a:close/>
                </a:path>
                <a:path w="421639" h="346075">
                  <a:moveTo>
                    <a:pt x="251104" y="199351"/>
                  </a:moveTo>
                  <a:lnTo>
                    <a:pt x="250812" y="199148"/>
                  </a:lnTo>
                  <a:lnTo>
                    <a:pt x="250444" y="199021"/>
                  </a:lnTo>
                  <a:lnTo>
                    <a:pt x="250063" y="198907"/>
                  </a:lnTo>
                  <a:lnTo>
                    <a:pt x="249923" y="198869"/>
                  </a:lnTo>
                  <a:lnTo>
                    <a:pt x="249745" y="198894"/>
                  </a:lnTo>
                  <a:lnTo>
                    <a:pt x="249402" y="198920"/>
                  </a:lnTo>
                  <a:lnTo>
                    <a:pt x="249313" y="199123"/>
                  </a:lnTo>
                  <a:lnTo>
                    <a:pt x="249250" y="199313"/>
                  </a:lnTo>
                  <a:lnTo>
                    <a:pt x="249174" y="199517"/>
                  </a:lnTo>
                  <a:lnTo>
                    <a:pt x="249199" y="199656"/>
                  </a:lnTo>
                  <a:lnTo>
                    <a:pt x="249262" y="199796"/>
                  </a:lnTo>
                  <a:lnTo>
                    <a:pt x="249707" y="200113"/>
                  </a:lnTo>
                  <a:lnTo>
                    <a:pt x="250177" y="200393"/>
                  </a:lnTo>
                  <a:lnTo>
                    <a:pt x="250647" y="200685"/>
                  </a:lnTo>
                  <a:lnTo>
                    <a:pt x="250736" y="200253"/>
                  </a:lnTo>
                  <a:lnTo>
                    <a:pt x="250901" y="199809"/>
                  </a:lnTo>
                  <a:lnTo>
                    <a:pt x="251104" y="199351"/>
                  </a:lnTo>
                  <a:close/>
                </a:path>
                <a:path w="421639" h="346075">
                  <a:moveTo>
                    <a:pt x="259143" y="147002"/>
                  </a:moveTo>
                  <a:lnTo>
                    <a:pt x="258876" y="147091"/>
                  </a:lnTo>
                  <a:lnTo>
                    <a:pt x="258622" y="147193"/>
                  </a:lnTo>
                  <a:lnTo>
                    <a:pt x="258368" y="147320"/>
                  </a:lnTo>
                  <a:lnTo>
                    <a:pt x="258521" y="147485"/>
                  </a:lnTo>
                  <a:lnTo>
                    <a:pt x="258648" y="147624"/>
                  </a:lnTo>
                  <a:lnTo>
                    <a:pt x="258800" y="147777"/>
                  </a:lnTo>
                  <a:lnTo>
                    <a:pt x="258902" y="147523"/>
                  </a:lnTo>
                  <a:lnTo>
                    <a:pt x="259016" y="147269"/>
                  </a:lnTo>
                  <a:lnTo>
                    <a:pt x="259143" y="147002"/>
                  </a:lnTo>
                  <a:close/>
                </a:path>
                <a:path w="421639" h="346075">
                  <a:moveTo>
                    <a:pt x="264452" y="144818"/>
                  </a:moveTo>
                  <a:lnTo>
                    <a:pt x="263804" y="144576"/>
                  </a:lnTo>
                  <a:lnTo>
                    <a:pt x="263486" y="144487"/>
                  </a:lnTo>
                  <a:lnTo>
                    <a:pt x="263232" y="145059"/>
                  </a:lnTo>
                  <a:lnTo>
                    <a:pt x="262902" y="145415"/>
                  </a:lnTo>
                  <a:lnTo>
                    <a:pt x="262521" y="145681"/>
                  </a:lnTo>
                  <a:lnTo>
                    <a:pt x="261937" y="146088"/>
                  </a:lnTo>
                  <a:lnTo>
                    <a:pt x="261327" y="146304"/>
                  </a:lnTo>
                  <a:lnTo>
                    <a:pt x="260692" y="146494"/>
                  </a:lnTo>
                  <a:lnTo>
                    <a:pt x="260858" y="146659"/>
                  </a:lnTo>
                  <a:lnTo>
                    <a:pt x="260985" y="146824"/>
                  </a:lnTo>
                  <a:lnTo>
                    <a:pt x="260858" y="147942"/>
                  </a:lnTo>
                  <a:lnTo>
                    <a:pt x="260451" y="148564"/>
                  </a:lnTo>
                  <a:lnTo>
                    <a:pt x="259778" y="148818"/>
                  </a:lnTo>
                  <a:lnTo>
                    <a:pt x="260591" y="149656"/>
                  </a:lnTo>
                  <a:lnTo>
                    <a:pt x="261531" y="148704"/>
                  </a:lnTo>
                  <a:lnTo>
                    <a:pt x="262255" y="147447"/>
                  </a:lnTo>
                  <a:lnTo>
                    <a:pt x="263029" y="146202"/>
                  </a:lnTo>
                  <a:lnTo>
                    <a:pt x="263461" y="145465"/>
                  </a:lnTo>
                  <a:lnTo>
                    <a:pt x="263918" y="145034"/>
                  </a:lnTo>
                  <a:lnTo>
                    <a:pt x="264452" y="144818"/>
                  </a:lnTo>
                  <a:close/>
                </a:path>
                <a:path w="421639" h="346075">
                  <a:moveTo>
                    <a:pt x="269544" y="184061"/>
                  </a:moveTo>
                  <a:lnTo>
                    <a:pt x="269227" y="180365"/>
                  </a:lnTo>
                  <a:lnTo>
                    <a:pt x="268211" y="181559"/>
                  </a:lnTo>
                  <a:lnTo>
                    <a:pt x="267322" y="182803"/>
                  </a:lnTo>
                  <a:lnTo>
                    <a:pt x="266103" y="184683"/>
                  </a:lnTo>
                  <a:lnTo>
                    <a:pt x="266026" y="184810"/>
                  </a:lnTo>
                  <a:lnTo>
                    <a:pt x="266382" y="184708"/>
                  </a:lnTo>
                  <a:lnTo>
                    <a:pt x="266966" y="184772"/>
                  </a:lnTo>
                  <a:lnTo>
                    <a:pt x="267995" y="184912"/>
                  </a:lnTo>
                  <a:lnTo>
                    <a:pt x="268935" y="185267"/>
                  </a:lnTo>
                  <a:lnTo>
                    <a:pt x="269544" y="184061"/>
                  </a:lnTo>
                  <a:close/>
                </a:path>
                <a:path w="421639" h="346075">
                  <a:moveTo>
                    <a:pt x="270586" y="178854"/>
                  </a:moveTo>
                  <a:lnTo>
                    <a:pt x="270433" y="178993"/>
                  </a:lnTo>
                  <a:lnTo>
                    <a:pt x="270471" y="179146"/>
                  </a:lnTo>
                  <a:lnTo>
                    <a:pt x="270560" y="178943"/>
                  </a:lnTo>
                  <a:close/>
                </a:path>
                <a:path w="421639" h="346075">
                  <a:moveTo>
                    <a:pt x="275780" y="248627"/>
                  </a:moveTo>
                  <a:lnTo>
                    <a:pt x="275717" y="248475"/>
                  </a:lnTo>
                  <a:lnTo>
                    <a:pt x="275501" y="248018"/>
                  </a:lnTo>
                  <a:lnTo>
                    <a:pt x="275297" y="247726"/>
                  </a:lnTo>
                  <a:lnTo>
                    <a:pt x="275069" y="247484"/>
                  </a:lnTo>
                  <a:lnTo>
                    <a:pt x="275082" y="247853"/>
                  </a:lnTo>
                  <a:lnTo>
                    <a:pt x="275094" y="248310"/>
                  </a:lnTo>
                  <a:lnTo>
                    <a:pt x="275107" y="248894"/>
                  </a:lnTo>
                  <a:lnTo>
                    <a:pt x="275780" y="248627"/>
                  </a:lnTo>
                  <a:close/>
                </a:path>
                <a:path w="421639" h="346075">
                  <a:moveTo>
                    <a:pt x="288290" y="180340"/>
                  </a:moveTo>
                  <a:lnTo>
                    <a:pt x="288061" y="179565"/>
                  </a:lnTo>
                  <a:lnTo>
                    <a:pt x="288086" y="178968"/>
                  </a:lnTo>
                  <a:lnTo>
                    <a:pt x="286524" y="179489"/>
                  </a:lnTo>
                  <a:lnTo>
                    <a:pt x="284441" y="178892"/>
                  </a:lnTo>
                  <a:lnTo>
                    <a:pt x="283730" y="181406"/>
                  </a:lnTo>
                  <a:lnTo>
                    <a:pt x="285318" y="181648"/>
                  </a:lnTo>
                  <a:lnTo>
                    <a:pt x="286791" y="181635"/>
                  </a:lnTo>
                  <a:lnTo>
                    <a:pt x="288290" y="180340"/>
                  </a:lnTo>
                  <a:close/>
                </a:path>
                <a:path w="421639" h="346075">
                  <a:moveTo>
                    <a:pt x="289610" y="175501"/>
                  </a:moveTo>
                  <a:lnTo>
                    <a:pt x="288442" y="178181"/>
                  </a:lnTo>
                  <a:lnTo>
                    <a:pt x="289585" y="175615"/>
                  </a:lnTo>
                  <a:close/>
                </a:path>
                <a:path w="421639" h="346075">
                  <a:moveTo>
                    <a:pt x="309499" y="124396"/>
                  </a:moveTo>
                  <a:lnTo>
                    <a:pt x="309460" y="124218"/>
                  </a:lnTo>
                  <a:lnTo>
                    <a:pt x="309397" y="124066"/>
                  </a:lnTo>
                  <a:lnTo>
                    <a:pt x="309321" y="123926"/>
                  </a:lnTo>
                  <a:lnTo>
                    <a:pt x="309359" y="124294"/>
                  </a:lnTo>
                  <a:lnTo>
                    <a:pt x="309359" y="124460"/>
                  </a:lnTo>
                  <a:lnTo>
                    <a:pt x="309499" y="124396"/>
                  </a:lnTo>
                  <a:close/>
                </a:path>
                <a:path w="421639" h="346075">
                  <a:moveTo>
                    <a:pt x="318897" y="47802"/>
                  </a:moveTo>
                  <a:lnTo>
                    <a:pt x="318477" y="46532"/>
                  </a:lnTo>
                  <a:lnTo>
                    <a:pt x="318198" y="45212"/>
                  </a:lnTo>
                  <a:lnTo>
                    <a:pt x="317868" y="43891"/>
                  </a:lnTo>
                  <a:lnTo>
                    <a:pt x="317157" y="43865"/>
                  </a:lnTo>
                  <a:lnTo>
                    <a:pt x="316420" y="43942"/>
                  </a:lnTo>
                  <a:lnTo>
                    <a:pt x="315607" y="44234"/>
                  </a:lnTo>
                  <a:lnTo>
                    <a:pt x="316077" y="42760"/>
                  </a:lnTo>
                  <a:lnTo>
                    <a:pt x="316268" y="42316"/>
                  </a:lnTo>
                  <a:lnTo>
                    <a:pt x="315455" y="42722"/>
                  </a:lnTo>
                  <a:lnTo>
                    <a:pt x="314629" y="43129"/>
                  </a:lnTo>
                  <a:lnTo>
                    <a:pt x="313664" y="43472"/>
                  </a:lnTo>
                  <a:lnTo>
                    <a:pt x="313537" y="43561"/>
                  </a:lnTo>
                  <a:lnTo>
                    <a:pt x="313410" y="45173"/>
                  </a:lnTo>
                  <a:lnTo>
                    <a:pt x="314121" y="46469"/>
                  </a:lnTo>
                  <a:lnTo>
                    <a:pt x="315518" y="47726"/>
                  </a:lnTo>
                  <a:lnTo>
                    <a:pt x="315734" y="47967"/>
                  </a:lnTo>
                  <a:lnTo>
                    <a:pt x="316649" y="48272"/>
                  </a:lnTo>
                  <a:lnTo>
                    <a:pt x="317538" y="48361"/>
                  </a:lnTo>
                  <a:lnTo>
                    <a:pt x="318389" y="48056"/>
                  </a:lnTo>
                  <a:lnTo>
                    <a:pt x="318541" y="47904"/>
                  </a:lnTo>
                  <a:lnTo>
                    <a:pt x="318782" y="47879"/>
                  </a:lnTo>
                  <a:close/>
                </a:path>
                <a:path w="421639" h="346075">
                  <a:moveTo>
                    <a:pt x="329272" y="121170"/>
                  </a:moveTo>
                  <a:lnTo>
                    <a:pt x="328358" y="120726"/>
                  </a:lnTo>
                  <a:lnTo>
                    <a:pt x="327799" y="119913"/>
                  </a:lnTo>
                  <a:lnTo>
                    <a:pt x="326453" y="118732"/>
                  </a:lnTo>
                  <a:lnTo>
                    <a:pt x="325208" y="117475"/>
                  </a:lnTo>
                  <a:lnTo>
                    <a:pt x="319227" y="122770"/>
                  </a:lnTo>
                  <a:lnTo>
                    <a:pt x="319239" y="123545"/>
                  </a:lnTo>
                  <a:lnTo>
                    <a:pt x="319201" y="123977"/>
                  </a:lnTo>
                  <a:lnTo>
                    <a:pt x="328866" y="123977"/>
                  </a:lnTo>
                  <a:lnTo>
                    <a:pt x="329031" y="123545"/>
                  </a:lnTo>
                  <a:lnTo>
                    <a:pt x="329158" y="122821"/>
                  </a:lnTo>
                  <a:lnTo>
                    <a:pt x="329272" y="121170"/>
                  </a:lnTo>
                  <a:close/>
                </a:path>
                <a:path w="421639" h="346075">
                  <a:moveTo>
                    <a:pt x="329285" y="120078"/>
                  </a:moveTo>
                  <a:lnTo>
                    <a:pt x="329234" y="118960"/>
                  </a:lnTo>
                  <a:lnTo>
                    <a:pt x="329057" y="117944"/>
                  </a:lnTo>
                  <a:lnTo>
                    <a:pt x="328142" y="115430"/>
                  </a:lnTo>
                  <a:lnTo>
                    <a:pt x="328307" y="114325"/>
                  </a:lnTo>
                  <a:lnTo>
                    <a:pt x="328307" y="111937"/>
                  </a:lnTo>
                  <a:lnTo>
                    <a:pt x="329171" y="111874"/>
                  </a:lnTo>
                  <a:lnTo>
                    <a:pt x="328676" y="110680"/>
                  </a:lnTo>
                  <a:lnTo>
                    <a:pt x="327215" y="107175"/>
                  </a:lnTo>
                  <a:lnTo>
                    <a:pt x="327050" y="106768"/>
                  </a:lnTo>
                  <a:lnTo>
                    <a:pt x="326390" y="107175"/>
                  </a:lnTo>
                  <a:lnTo>
                    <a:pt x="326351" y="106553"/>
                  </a:lnTo>
                  <a:lnTo>
                    <a:pt x="326555" y="106222"/>
                  </a:lnTo>
                  <a:lnTo>
                    <a:pt x="326771" y="106095"/>
                  </a:lnTo>
                  <a:lnTo>
                    <a:pt x="324396" y="100393"/>
                  </a:lnTo>
                  <a:lnTo>
                    <a:pt x="321868" y="101701"/>
                  </a:lnTo>
                  <a:lnTo>
                    <a:pt x="321868" y="106553"/>
                  </a:lnTo>
                  <a:lnTo>
                    <a:pt x="321564" y="106413"/>
                  </a:lnTo>
                  <a:lnTo>
                    <a:pt x="321856" y="106172"/>
                  </a:lnTo>
                  <a:lnTo>
                    <a:pt x="321868" y="106553"/>
                  </a:lnTo>
                  <a:lnTo>
                    <a:pt x="321868" y="101701"/>
                  </a:lnTo>
                  <a:lnTo>
                    <a:pt x="321614" y="101828"/>
                  </a:lnTo>
                  <a:lnTo>
                    <a:pt x="319163" y="103911"/>
                  </a:lnTo>
                  <a:lnTo>
                    <a:pt x="316661" y="105613"/>
                  </a:lnTo>
                  <a:lnTo>
                    <a:pt x="317360" y="109448"/>
                  </a:lnTo>
                  <a:lnTo>
                    <a:pt x="316623" y="109639"/>
                  </a:lnTo>
                  <a:lnTo>
                    <a:pt x="316090" y="109867"/>
                  </a:lnTo>
                  <a:lnTo>
                    <a:pt x="314667" y="109867"/>
                  </a:lnTo>
                  <a:lnTo>
                    <a:pt x="314020" y="110121"/>
                  </a:lnTo>
                  <a:lnTo>
                    <a:pt x="313918" y="112217"/>
                  </a:lnTo>
                  <a:lnTo>
                    <a:pt x="314655" y="112115"/>
                  </a:lnTo>
                  <a:lnTo>
                    <a:pt x="317449" y="112204"/>
                  </a:lnTo>
                  <a:lnTo>
                    <a:pt x="318770" y="112750"/>
                  </a:lnTo>
                  <a:lnTo>
                    <a:pt x="320141" y="113982"/>
                  </a:lnTo>
                  <a:lnTo>
                    <a:pt x="320027" y="113144"/>
                  </a:lnTo>
                  <a:lnTo>
                    <a:pt x="319760" y="112115"/>
                  </a:lnTo>
                  <a:lnTo>
                    <a:pt x="319468" y="110680"/>
                  </a:lnTo>
                  <a:lnTo>
                    <a:pt x="320929" y="111569"/>
                  </a:lnTo>
                  <a:lnTo>
                    <a:pt x="321729" y="112001"/>
                  </a:lnTo>
                  <a:lnTo>
                    <a:pt x="323049" y="112941"/>
                  </a:lnTo>
                  <a:lnTo>
                    <a:pt x="323532" y="113830"/>
                  </a:lnTo>
                  <a:lnTo>
                    <a:pt x="325589" y="113982"/>
                  </a:lnTo>
                  <a:lnTo>
                    <a:pt x="326910" y="114325"/>
                  </a:lnTo>
                  <a:lnTo>
                    <a:pt x="328206" y="114820"/>
                  </a:lnTo>
                  <a:lnTo>
                    <a:pt x="326186" y="116611"/>
                  </a:lnTo>
                  <a:lnTo>
                    <a:pt x="327380" y="117754"/>
                  </a:lnTo>
                  <a:lnTo>
                    <a:pt x="328498" y="119024"/>
                  </a:lnTo>
                  <a:lnTo>
                    <a:pt x="329285" y="120078"/>
                  </a:lnTo>
                  <a:close/>
                </a:path>
                <a:path w="421639" h="346075">
                  <a:moveTo>
                    <a:pt x="343611" y="146608"/>
                  </a:moveTo>
                  <a:lnTo>
                    <a:pt x="342150" y="143090"/>
                  </a:lnTo>
                  <a:lnTo>
                    <a:pt x="341477" y="142646"/>
                  </a:lnTo>
                  <a:lnTo>
                    <a:pt x="340842" y="142087"/>
                  </a:lnTo>
                  <a:lnTo>
                    <a:pt x="339661" y="140690"/>
                  </a:lnTo>
                  <a:lnTo>
                    <a:pt x="339115" y="140055"/>
                  </a:lnTo>
                  <a:lnTo>
                    <a:pt x="337680" y="138772"/>
                  </a:lnTo>
                  <a:lnTo>
                    <a:pt x="335394" y="137858"/>
                  </a:lnTo>
                  <a:lnTo>
                    <a:pt x="334645" y="137553"/>
                  </a:lnTo>
                  <a:lnTo>
                    <a:pt x="332841" y="137858"/>
                  </a:lnTo>
                  <a:lnTo>
                    <a:pt x="331216" y="137756"/>
                  </a:lnTo>
                  <a:lnTo>
                    <a:pt x="331025" y="137325"/>
                  </a:lnTo>
                  <a:lnTo>
                    <a:pt x="330644" y="136867"/>
                  </a:lnTo>
                  <a:lnTo>
                    <a:pt x="331901" y="134099"/>
                  </a:lnTo>
                  <a:lnTo>
                    <a:pt x="333146" y="131457"/>
                  </a:lnTo>
                  <a:lnTo>
                    <a:pt x="333425" y="130860"/>
                  </a:lnTo>
                  <a:lnTo>
                    <a:pt x="335165" y="128257"/>
                  </a:lnTo>
                  <a:lnTo>
                    <a:pt x="334556" y="127596"/>
                  </a:lnTo>
                  <a:lnTo>
                    <a:pt x="333362" y="126250"/>
                  </a:lnTo>
                  <a:lnTo>
                    <a:pt x="333209" y="125641"/>
                  </a:lnTo>
                  <a:lnTo>
                    <a:pt x="333070" y="125349"/>
                  </a:lnTo>
                  <a:lnTo>
                    <a:pt x="332968" y="124929"/>
                  </a:lnTo>
                  <a:lnTo>
                    <a:pt x="333578" y="124802"/>
                  </a:lnTo>
                  <a:lnTo>
                    <a:pt x="334137" y="124815"/>
                  </a:lnTo>
                  <a:lnTo>
                    <a:pt x="334594" y="124929"/>
                  </a:lnTo>
                  <a:lnTo>
                    <a:pt x="334543" y="124802"/>
                  </a:lnTo>
                  <a:lnTo>
                    <a:pt x="333413" y="122059"/>
                  </a:lnTo>
                  <a:lnTo>
                    <a:pt x="332994" y="122821"/>
                  </a:lnTo>
                  <a:lnTo>
                    <a:pt x="332460" y="123545"/>
                  </a:lnTo>
                  <a:lnTo>
                    <a:pt x="330441" y="125425"/>
                  </a:lnTo>
                  <a:lnTo>
                    <a:pt x="329565" y="127558"/>
                  </a:lnTo>
                  <a:lnTo>
                    <a:pt x="327367" y="127381"/>
                  </a:lnTo>
                  <a:lnTo>
                    <a:pt x="327367" y="129501"/>
                  </a:lnTo>
                  <a:lnTo>
                    <a:pt x="327228" y="130606"/>
                  </a:lnTo>
                  <a:lnTo>
                    <a:pt x="326758" y="131457"/>
                  </a:lnTo>
                  <a:lnTo>
                    <a:pt x="325501" y="131102"/>
                  </a:lnTo>
                  <a:lnTo>
                    <a:pt x="325285" y="130390"/>
                  </a:lnTo>
                  <a:lnTo>
                    <a:pt x="325285" y="131457"/>
                  </a:lnTo>
                  <a:lnTo>
                    <a:pt x="325145" y="131851"/>
                  </a:lnTo>
                  <a:lnTo>
                    <a:pt x="325043" y="132588"/>
                  </a:lnTo>
                  <a:lnTo>
                    <a:pt x="323773" y="133997"/>
                  </a:lnTo>
                  <a:lnTo>
                    <a:pt x="322160" y="133578"/>
                  </a:lnTo>
                  <a:lnTo>
                    <a:pt x="322072" y="132588"/>
                  </a:lnTo>
                  <a:lnTo>
                    <a:pt x="322072" y="130594"/>
                  </a:lnTo>
                  <a:lnTo>
                    <a:pt x="322173" y="129197"/>
                  </a:lnTo>
                  <a:lnTo>
                    <a:pt x="323481" y="126250"/>
                  </a:lnTo>
                  <a:lnTo>
                    <a:pt x="323811" y="127901"/>
                  </a:lnTo>
                  <a:lnTo>
                    <a:pt x="322668" y="128409"/>
                  </a:lnTo>
                  <a:lnTo>
                    <a:pt x="322173" y="129197"/>
                  </a:lnTo>
                  <a:lnTo>
                    <a:pt x="325221" y="131102"/>
                  </a:lnTo>
                  <a:lnTo>
                    <a:pt x="325285" y="131457"/>
                  </a:lnTo>
                  <a:lnTo>
                    <a:pt x="325285" y="130390"/>
                  </a:lnTo>
                  <a:lnTo>
                    <a:pt x="325018" y="129501"/>
                  </a:lnTo>
                  <a:lnTo>
                    <a:pt x="325640" y="128371"/>
                  </a:lnTo>
                  <a:lnTo>
                    <a:pt x="327088" y="127596"/>
                  </a:lnTo>
                  <a:lnTo>
                    <a:pt x="327253" y="128409"/>
                  </a:lnTo>
                  <a:lnTo>
                    <a:pt x="327367" y="129501"/>
                  </a:lnTo>
                  <a:lnTo>
                    <a:pt x="327367" y="127381"/>
                  </a:lnTo>
                  <a:lnTo>
                    <a:pt x="327863" y="126250"/>
                  </a:lnTo>
                  <a:lnTo>
                    <a:pt x="328345" y="125349"/>
                  </a:lnTo>
                  <a:lnTo>
                    <a:pt x="328663" y="124498"/>
                  </a:lnTo>
                  <a:lnTo>
                    <a:pt x="319176" y="124498"/>
                  </a:lnTo>
                  <a:lnTo>
                    <a:pt x="316814" y="124498"/>
                  </a:lnTo>
                  <a:lnTo>
                    <a:pt x="316395" y="125907"/>
                  </a:lnTo>
                  <a:lnTo>
                    <a:pt x="316179" y="127152"/>
                  </a:lnTo>
                  <a:lnTo>
                    <a:pt x="316128" y="127368"/>
                  </a:lnTo>
                  <a:lnTo>
                    <a:pt x="316026" y="127596"/>
                  </a:lnTo>
                  <a:lnTo>
                    <a:pt x="315899" y="128028"/>
                  </a:lnTo>
                  <a:lnTo>
                    <a:pt x="318503" y="132016"/>
                  </a:lnTo>
                  <a:lnTo>
                    <a:pt x="318389" y="131051"/>
                  </a:lnTo>
                  <a:lnTo>
                    <a:pt x="318782" y="130594"/>
                  </a:lnTo>
                  <a:lnTo>
                    <a:pt x="319760" y="130873"/>
                  </a:lnTo>
                  <a:lnTo>
                    <a:pt x="321068" y="134226"/>
                  </a:lnTo>
                  <a:lnTo>
                    <a:pt x="321487" y="134099"/>
                  </a:lnTo>
                  <a:lnTo>
                    <a:pt x="321906" y="134099"/>
                  </a:lnTo>
                  <a:lnTo>
                    <a:pt x="322872" y="135788"/>
                  </a:lnTo>
                  <a:lnTo>
                    <a:pt x="323329" y="137045"/>
                  </a:lnTo>
                  <a:lnTo>
                    <a:pt x="323837" y="138201"/>
                  </a:lnTo>
                  <a:lnTo>
                    <a:pt x="323507" y="138544"/>
                  </a:lnTo>
                  <a:lnTo>
                    <a:pt x="323151" y="138772"/>
                  </a:lnTo>
                  <a:lnTo>
                    <a:pt x="322948" y="138861"/>
                  </a:lnTo>
                  <a:lnTo>
                    <a:pt x="323367" y="139661"/>
                  </a:lnTo>
                  <a:lnTo>
                    <a:pt x="324345" y="142455"/>
                  </a:lnTo>
                  <a:lnTo>
                    <a:pt x="325043" y="142125"/>
                  </a:lnTo>
                  <a:lnTo>
                    <a:pt x="325818" y="141935"/>
                  </a:lnTo>
                  <a:lnTo>
                    <a:pt x="328129" y="139966"/>
                  </a:lnTo>
                  <a:lnTo>
                    <a:pt x="330161" y="140944"/>
                  </a:lnTo>
                  <a:lnTo>
                    <a:pt x="332054" y="140690"/>
                  </a:lnTo>
                  <a:lnTo>
                    <a:pt x="335368" y="143103"/>
                  </a:lnTo>
                  <a:lnTo>
                    <a:pt x="339979" y="143256"/>
                  </a:lnTo>
                  <a:lnTo>
                    <a:pt x="342798" y="147002"/>
                  </a:lnTo>
                  <a:lnTo>
                    <a:pt x="343141" y="147345"/>
                  </a:lnTo>
                  <a:lnTo>
                    <a:pt x="343611" y="146608"/>
                  </a:lnTo>
                  <a:close/>
                </a:path>
                <a:path w="421639" h="346075">
                  <a:moveTo>
                    <a:pt x="344703" y="93078"/>
                  </a:moveTo>
                  <a:lnTo>
                    <a:pt x="343827" y="93103"/>
                  </a:lnTo>
                  <a:lnTo>
                    <a:pt x="342988" y="92837"/>
                  </a:lnTo>
                  <a:lnTo>
                    <a:pt x="342303" y="92214"/>
                  </a:lnTo>
                  <a:lnTo>
                    <a:pt x="341464" y="92075"/>
                  </a:lnTo>
                  <a:lnTo>
                    <a:pt x="340690" y="91833"/>
                  </a:lnTo>
                  <a:lnTo>
                    <a:pt x="340042" y="91528"/>
                  </a:lnTo>
                  <a:lnTo>
                    <a:pt x="340220" y="91922"/>
                  </a:lnTo>
                  <a:lnTo>
                    <a:pt x="340220" y="92214"/>
                  </a:lnTo>
                  <a:lnTo>
                    <a:pt x="340258" y="92671"/>
                  </a:lnTo>
                  <a:lnTo>
                    <a:pt x="342328" y="94284"/>
                  </a:lnTo>
                  <a:lnTo>
                    <a:pt x="342950" y="94094"/>
                  </a:lnTo>
                  <a:lnTo>
                    <a:pt x="343662" y="94043"/>
                  </a:lnTo>
                  <a:lnTo>
                    <a:pt x="344424" y="94081"/>
                  </a:lnTo>
                  <a:lnTo>
                    <a:pt x="344627" y="93408"/>
                  </a:lnTo>
                  <a:lnTo>
                    <a:pt x="344703" y="93078"/>
                  </a:lnTo>
                  <a:close/>
                </a:path>
                <a:path w="421639" h="346075">
                  <a:moveTo>
                    <a:pt x="350418" y="96507"/>
                  </a:moveTo>
                  <a:lnTo>
                    <a:pt x="350151" y="95288"/>
                  </a:lnTo>
                  <a:lnTo>
                    <a:pt x="349834" y="94145"/>
                  </a:lnTo>
                  <a:lnTo>
                    <a:pt x="349440" y="93078"/>
                  </a:lnTo>
                  <a:lnTo>
                    <a:pt x="349008" y="92989"/>
                  </a:lnTo>
                  <a:lnTo>
                    <a:pt x="348576" y="92900"/>
                  </a:lnTo>
                  <a:lnTo>
                    <a:pt x="348132" y="92824"/>
                  </a:lnTo>
                  <a:lnTo>
                    <a:pt x="348297" y="93637"/>
                  </a:lnTo>
                  <a:lnTo>
                    <a:pt x="348551" y="94424"/>
                  </a:lnTo>
                  <a:lnTo>
                    <a:pt x="348869" y="95199"/>
                  </a:lnTo>
                  <a:lnTo>
                    <a:pt x="349186" y="95364"/>
                  </a:lnTo>
                  <a:lnTo>
                    <a:pt x="349491" y="95504"/>
                  </a:lnTo>
                  <a:lnTo>
                    <a:pt x="349783" y="95694"/>
                  </a:lnTo>
                  <a:lnTo>
                    <a:pt x="349275" y="96139"/>
                  </a:lnTo>
                  <a:lnTo>
                    <a:pt x="349529" y="96685"/>
                  </a:lnTo>
                  <a:lnTo>
                    <a:pt x="350418" y="96507"/>
                  </a:lnTo>
                  <a:close/>
                </a:path>
                <a:path w="421639" h="346075">
                  <a:moveTo>
                    <a:pt x="355828" y="104889"/>
                  </a:moveTo>
                  <a:lnTo>
                    <a:pt x="355688" y="102387"/>
                  </a:lnTo>
                  <a:lnTo>
                    <a:pt x="353987" y="101574"/>
                  </a:lnTo>
                  <a:lnTo>
                    <a:pt x="352336" y="100825"/>
                  </a:lnTo>
                  <a:lnTo>
                    <a:pt x="350494" y="100698"/>
                  </a:lnTo>
                  <a:lnTo>
                    <a:pt x="355828" y="104889"/>
                  </a:lnTo>
                  <a:close/>
                </a:path>
                <a:path w="421639" h="346075">
                  <a:moveTo>
                    <a:pt x="358432" y="74587"/>
                  </a:moveTo>
                  <a:lnTo>
                    <a:pt x="358355" y="74345"/>
                  </a:lnTo>
                  <a:lnTo>
                    <a:pt x="358317" y="74218"/>
                  </a:lnTo>
                  <a:lnTo>
                    <a:pt x="358317" y="74345"/>
                  </a:lnTo>
                  <a:lnTo>
                    <a:pt x="358317" y="74574"/>
                  </a:lnTo>
                  <a:close/>
                </a:path>
                <a:path w="421639" h="346075">
                  <a:moveTo>
                    <a:pt x="358711" y="73761"/>
                  </a:moveTo>
                  <a:lnTo>
                    <a:pt x="358432" y="73748"/>
                  </a:lnTo>
                  <a:lnTo>
                    <a:pt x="358305" y="73736"/>
                  </a:lnTo>
                  <a:lnTo>
                    <a:pt x="358305" y="73875"/>
                  </a:lnTo>
                  <a:lnTo>
                    <a:pt x="358444" y="73875"/>
                  </a:lnTo>
                  <a:lnTo>
                    <a:pt x="358711" y="73761"/>
                  </a:lnTo>
                  <a:close/>
                </a:path>
                <a:path w="421639" h="346075">
                  <a:moveTo>
                    <a:pt x="375653" y="82283"/>
                  </a:moveTo>
                  <a:lnTo>
                    <a:pt x="375361" y="81559"/>
                  </a:lnTo>
                  <a:lnTo>
                    <a:pt x="375094" y="80848"/>
                  </a:lnTo>
                  <a:lnTo>
                    <a:pt x="374853" y="80124"/>
                  </a:lnTo>
                  <a:lnTo>
                    <a:pt x="374624" y="80225"/>
                  </a:lnTo>
                  <a:lnTo>
                    <a:pt x="374396" y="80454"/>
                  </a:lnTo>
                  <a:lnTo>
                    <a:pt x="374142" y="80873"/>
                  </a:lnTo>
                  <a:lnTo>
                    <a:pt x="374294" y="81584"/>
                  </a:lnTo>
                  <a:lnTo>
                    <a:pt x="374345" y="82156"/>
                  </a:lnTo>
                  <a:lnTo>
                    <a:pt x="374230" y="82664"/>
                  </a:lnTo>
                  <a:lnTo>
                    <a:pt x="374764" y="82524"/>
                  </a:lnTo>
                  <a:lnTo>
                    <a:pt x="375653" y="82283"/>
                  </a:lnTo>
                  <a:close/>
                </a:path>
                <a:path w="421639" h="346075">
                  <a:moveTo>
                    <a:pt x="384898" y="82092"/>
                  </a:moveTo>
                  <a:lnTo>
                    <a:pt x="384695" y="81635"/>
                  </a:lnTo>
                  <a:lnTo>
                    <a:pt x="384048" y="81813"/>
                  </a:lnTo>
                  <a:lnTo>
                    <a:pt x="382676" y="81978"/>
                  </a:lnTo>
                  <a:lnTo>
                    <a:pt x="382130" y="82092"/>
                  </a:lnTo>
                  <a:lnTo>
                    <a:pt x="384898" y="82092"/>
                  </a:lnTo>
                  <a:close/>
                </a:path>
                <a:path w="421639" h="346075">
                  <a:moveTo>
                    <a:pt x="392430" y="99339"/>
                  </a:moveTo>
                  <a:lnTo>
                    <a:pt x="389559" y="92773"/>
                  </a:lnTo>
                  <a:lnTo>
                    <a:pt x="385457" y="83400"/>
                  </a:lnTo>
                  <a:lnTo>
                    <a:pt x="384975" y="82283"/>
                  </a:lnTo>
                  <a:lnTo>
                    <a:pt x="381241" y="82283"/>
                  </a:lnTo>
                  <a:lnTo>
                    <a:pt x="380314" y="82283"/>
                  </a:lnTo>
                  <a:lnTo>
                    <a:pt x="380225" y="82511"/>
                  </a:lnTo>
                  <a:lnTo>
                    <a:pt x="379958" y="82880"/>
                  </a:lnTo>
                  <a:lnTo>
                    <a:pt x="379577" y="83235"/>
                  </a:lnTo>
                  <a:lnTo>
                    <a:pt x="376097" y="83400"/>
                  </a:lnTo>
                  <a:lnTo>
                    <a:pt x="375970" y="83070"/>
                  </a:lnTo>
                  <a:lnTo>
                    <a:pt x="375539" y="84391"/>
                  </a:lnTo>
                  <a:lnTo>
                    <a:pt x="376135" y="85699"/>
                  </a:lnTo>
                  <a:lnTo>
                    <a:pt x="377240" y="88963"/>
                  </a:lnTo>
                  <a:lnTo>
                    <a:pt x="377240" y="90817"/>
                  </a:lnTo>
                  <a:lnTo>
                    <a:pt x="375246" y="92735"/>
                  </a:lnTo>
                  <a:lnTo>
                    <a:pt x="375259" y="93891"/>
                  </a:lnTo>
                  <a:lnTo>
                    <a:pt x="375170" y="94373"/>
                  </a:lnTo>
                  <a:lnTo>
                    <a:pt x="379082" y="96494"/>
                  </a:lnTo>
                  <a:lnTo>
                    <a:pt x="382892" y="92964"/>
                  </a:lnTo>
                  <a:lnTo>
                    <a:pt x="384810" y="92938"/>
                  </a:lnTo>
                  <a:lnTo>
                    <a:pt x="386397" y="92773"/>
                  </a:lnTo>
                  <a:lnTo>
                    <a:pt x="388670" y="93065"/>
                  </a:lnTo>
                  <a:lnTo>
                    <a:pt x="389305" y="93891"/>
                  </a:lnTo>
                  <a:lnTo>
                    <a:pt x="390131" y="94488"/>
                  </a:lnTo>
                  <a:lnTo>
                    <a:pt x="387807" y="96164"/>
                  </a:lnTo>
                  <a:lnTo>
                    <a:pt x="390271" y="97574"/>
                  </a:lnTo>
                  <a:lnTo>
                    <a:pt x="390423" y="101358"/>
                  </a:lnTo>
                  <a:lnTo>
                    <a:pt x="391744" y="99999"/>
                  </a:lnTo>
                  <a:lnTo>
                    <a:pt x="392430" y="99339"/>
                  </a:lnTo>
                  <a:close/>
                </a:path>
                <a:path w="421639" h="346075">
                  <a:moveTo>
                    <a:pt x="397319" y="70116"/>
                  </a:moveTo>
                  <a:lnTo>
                    <a:pt x="397065" y="69989"/>
                  </a:lnTo>
                  <a:lnTo>
                    <a:pt x="395795" y="71005"/>
                  </a:lnTo>
                  <a:lnTo>
                    <a:pt x="394462" y="71158"/>
                  </a:lnTo>
                  <a:lnTo>
                    <a:pt x="393103" y="70827"/>
                  </a:lnTo>
                  <a:lnTo>
                    <a:pt x="395986" y="74498"/>
                  </a:lnTo>
                  <a:lnTo>
                    <a:pt x="396290" y="73012"/>
                  </a:lnTo>
                  <a:lnTo>
                    <a:pt x="396570" y="72288"/>
                  </a:lnTo>
                  <a:lnTo>
                    <a:pt x="396938" y="71348"/>
                  </a:lnTo>
                  <a:lnTo>
                    <a:pt x="397179" y="70675"/>
                  </a:lnTo>
                  <a:lnTo>
                    <a:pt x="397319" y="70116"/>
                  </a:lnTo>
                  <a:close/>
                </a:path>
                <a:path w="421639" h="346075">
                  <a:moveTo>
                    <a:pt x="397522" y="68681"/>
                  </a:moveTo>
                  <a:lnTo>
                    <a:pt x="397268" y="67995"/>
                  </a:lnTo>
                  <a:lnTo>
                    <a:pt x="396582" y="66611"/>
                  </a:lnTo>
                  <a:lnTo>
                    <a:pt x="396417" y="66294"/>
                  </a:lnTo>
                  <a:lnTo>
                    <a:pt x="396176" y="67525"/>
                  </a:lnTo>
                  <a:lnTo>
                    <a:pt x="396151" y="68770"/>
                  </a:lnTo>
                  <a:lnTo>
                    <a:pt x="397116" y="69837"/>
                  </a:lnTo>
                  <a:lnTo>
                    <a:pt x="397319" y="69672"/>
                  </a:lnTo>
                  <a:lnTo>
                    <a:pt x="397522" y="68681"/>
                  </a:lnTo>
                  <a:close/>
                </a:path>
                <a:path w="421639" h="346075">
                  <a:moveTo>
                    <a:pt x="400710" y="162280"/>
                  </a:moveTo>
                  <a:lnTo>
                    <a:pt x="400659" y="162458"/>
                  </a:lnTo>
                  <a:lnTo>
                    <a:pt x="400710" y="162280"/>
                  </a:lnTo>
                  <a:close/>
                </a:path>
                <a:path w="421639" h="346075">
                  <a:moveTo>
                    <a:pt x="401281" y="160807"/>
                  </a:moveTo>
                  <a:lnTo>
                    <a:pt x="401053" y="160845"/>
                  </a:lnTo>
                  <a:lnTo>
                    <a:pt x="400837" y="160909"/>
                  </a:lnTo>
                  <a:lnTo>
                    <a:pt x="400608" y="160985"/>
                  </a:lnTo>
                  <a:lnTo>
                    <a:pt x="400646" y="161378"/>
                  </a:lnTo>
                  <a:lnTo>
                    <a:pt x="400672" y="161785"/>
                  </a:lnTo>
                  <a:lnTo>
                    <a:pt x="400710" y="162166"/>
                  </a:lnTo>
                  <a:lnTo>
                    <a:pt x="400964" y="161721"/>
                  </a:lnTo>
                  <a:lnTo>
                    <a:pt x="401256" y="161264"/>
                  </a:lnTo>
                  <a:lnTo>
                    <a:pt x="401281" y="160807"/>
                  </a:lnTo>
                  <a:close/>
                </a:path>
                <a:path w="421639" h="346075">
                  <a:moveTo>
                    <a:pt x="421220" y="89128"/>
                  </a:moveTo>
                  <a:lnTo>
                    <a:pt x="421119" y="88823"/>
                  </a:lnTo>
                  <a:lnTo>
                    <a:pt x="420954" y="88519"/>
                  </a:lnTo>
                  <a:lnTo>
                    <a:pt x="420776" y="88303"/>
                  </a:lnTo>
                  <a:lnTo>
                    <a:pt x="420547" y="88023"/>
                  </a:lnTo>
                  <a:lnTo>
                    <a:pt x="420255" y="87782"/>
                  </a:lnTo>
                  <a:lnTo>
                    <a:pt x="419950" y="87591"/>
                  </a:lnTo>
                  <a:lnTo>
                    <a:pt x="419455" y="88963"/>
                  </a:lnTo>
                  <a:lnTo>
                    <a:pt x="420052" y="88988"/>
                  </a:lnTo>
                  <a:lnTo>
                    <a:pt x="420636" y="89052"/>
                  </a:lnTo>
                  <a:lnTo>
                    <a:pt x="421220" y="89128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5" name="object 175" descr=""/>
            <p:cNvSpPr/>
            <p:nvPr/>
          </p:nvSpPr>
          <p:spPr>
            <a:xfrm>
              <a:off x="5284101" y="5751075"/>
              <a:ext cx="422275" cy="352425"/>
            </a:xfrm>
            <a:custGeom>
              <a:avLst/>
              <a:gdLst/>
              <a:ahLst/>
              <a:cxnLst/>
              <a:rect l="l" t="t" r="r" b="b"/>
              <a:pathLst>
                <a:path w="422275" h="352425">
                  <a:moveTo>
                    <a:pt x="2197" y="262483"/>
                  </a:moveTo>
                  <a:lnTo>
                    <a:pt x="1803" y="262089"/>
                  </a:lnTo>
                  <a:lnTo>
                    <a:pt x="1397" y="261543"/>
                  </a:lnTo>
                  <a:lnTo>
                    <a:pt x="889" y="260769"/>
                  </a:lnTo>
                  <a:lnTo>
                    <a:pt x="609" y="260591"/>
                  </a:lnTo>
                  <a:lnTo>
                    <a:pt x="177" y="260261"/>
                  </a:lnTo>
                  <a:lnTo>
                    <a:pt x="50" y="261048"/>
                  </a:lnTo>
                  <a:lnTo>
                    <a:pt x="0" y="261874"/>
                  </a:lnTo>
                  <a:lnTo>
                    <a:pt x="0" y="263182"/>
                  </a:lnTo>
                  <a:lnTo>
                    <a:pt x="25" y="263664"/>
                  </a:lnTo>
                  <a:lnTo>
                    <a:pt x="88" y="264121"/>
                  </a:lnTo>
                  <a:lnTo>
                    <a:pt x="406" y="263969"/>
                  </a:lnTo>
                  <a:lnTo>
                    <a:pt x="723" y="263842"/>
                  </a:lnTo>
                  <a:lnTo>
                    <a:pt x="1041" y="263702"/>
                  </a:lnTo>
                  <a:lnTo>
                    <a:pt x="2197" y="262483"/>
                  </a:lnTo>
                  <a:close/>
                </a:path>
                <a:path w="422275" h="352425">
                  <a:moveTo>
                    <a:pt x="4254" y="270230"/>
                  </a:moveTo>
                  <a:lnTo>
                    <a:pt x="3505" y="269900"/>
                  </a:lnTo>
                  <a:lnTo>
                    <a:pt x="3060" y="269113"/>
                  </a:lnTo>
                  <a:lnTo>
                    <a:pt x="3175" y="268376"/>
                  </a:lnTo>
                  <a:lnTo>
                    <a:pt x="2425" y="267868"/>
                  </a:lnTo>
                  <a:lnTo>
                    <a:pt x="1676" y="267398"/>
                  </a:lnTo>
                  <a:lnTo>
                    <a:pt x="901" y="267055"/>
                  </a:lnTo>
                  <a:lnTo>
                    <a:pt x="1447" y="268274"/>
                  </a:lnTo>
                  <a:lnTo>
                    <a:pt x="2286" y="269328"/>
                  </a:lnTo>
                  <a:lnTo>
                    <a:pt x="3416" y="270205"/>
                  </a:lnTo>
                  <a:lnTo>
                    <a:pt x="3644" y="270256"/>
                  </a:lnTo>
                  <a:lnTo>
                    <a:pt x="3848" y="270357"/>
                  </a:lnTo>
                  <a:lnTo>
                    <a:pt x="4013" y="270497"/>
                  </a:lnTo>
                  <a:lnTo>
                    <a:pt x="4165" y="270332"/>
                  </a:lnTo>
                  <a:close/>
                </a:path>
                <a:path w="422275" h="352425">
                  <a:moveTo>
                    <a:pt x="69430" y="215"/>
                  </a:moveTo>
                  <a:lnTo>
                    <a:pt x="69303" y="139"/>
                  </a:lnTo>
                  <a:lnTo>
                    <a:pt x="69151" y="0"/>
                  </a:lnTo>
                  <a:lnTo>
                    <a:pt x="68922" y="50"/>
                  </a:lnTo>
                  <a:lnTo>
                    <a:pt x="68821" y="215"/>
                  </a:lnTo>
                  <a:lnTo>
                    <a:pt x="68834" y="584"/>
                  </a:lnTo>
                  <a:lnTo>
                    <a:pt x="68884" y="723"/>
                  </a:lnTo>
                  <a:lnTo>
                    <a:pt x="69075" y="558"/>
                  </a:lnTo>
                  <a:lnTo>
                    <a:pt x="69253" y="381"/>
                  </a:lnTo>
                  <a:lnTo>
                    <a:pt x="69430" y="215"/>
                  </a:lnTo>
                  <a:close/>
                </a:path>
                <a:path w="422275" h="352425">
                  <a:moveTo>
                    <a:pt x="79768" y="345795"/>
                  </a:moveTo>
                  <a:lnTo>
                    <a:pt x="79641" y="345160"/>
                  </a:lnTo>
                  <a:lnTo>
                    <a:pt x="79540" y="344982"/>
                  </a:lnTo>
                  <a:lnTo>
                    <a:pt x="79413" y="344843"/>
                  </a:lnTo>
                  <a:lnTo>
                    <a:pt x="77635" y="346316"/>
                  </a:lnTo>
                  <a:lnTo>
                    <a:pt x="77863" y="346532"/>
                  </a:lnTo>
                  <a:lnTo>
                    <a:pt x="78079" y="346748"/>
                  </a:lnTo>
                  <a:lnTo>
                    <a:pt x="78257" y="346989"/>
                  </a:lnTo>
                  <a:lnTo>
                    <a:pt x="78447" y="346938"/>
                  </a:lnTo>
                  <a:lnTo>
                    <a:pt x="78651" y="346862"/>
                  </a:lnTo>
                  <a:lnTo>
                    <a:pt x="78867" y="346735"/>
                  </a:lnTo>
                  <a:lnTo>
                    <a:pt x="79273" y="346506"/>
                  </a:lnTo>
                  <a:lnTo>
                    <a:pt x="79768" y="345795"/>
                  </a:lnTo>
                  <a:close/>
                </a:path>
                <a:path w="422275" h="352425">
                  <a:moveTo>
                    <a:pt x="84226" y="282194"/>
                  </a:moveTo>
                  <a:lnTo>
                    <a:pt x="82969" y="282968"/>
                  </a:lnTo>
                  <a:lnTo>
                    <a:pt x="82334" y="283375"/>
                  </a:lnTo>
                  <a:lnTo>
                    <a:pt x="82384" y="285203"/>
                  </a:lnTo>
                  <a:lnTo>
                    <a:pt x="82867" y="284162"/>
                  </a:lnTo>
                  <a:lnTo>
                    <a:pt x="83566" y="283184"/>
                  </a:lnTo>
                  <a:lnTo>
                    <a:pt x="84226" y="282194"/>
                  </a:lnTo>
                  <a:close/>
                </a:path>
                <a:path w="422275" h="352425">
                  <a:moveTo>
                    <a:pt x="96621" y="352298"/>
                  </a:moveTo>
                  <a:lnTo>
                    <a:pt x="96532" y="351701"/>
                  </a:lnTo>
                  <a:lnTo>
                    <a:pt x="95961" y="351510"/>
                  </a:lnTo>
                  <a:lnTo>
                    <a:pt x="95186" y="351548"/>
                  </a:lnTo>
                  <a:lnTo>
                    <a:pt x="95580" y="351866"/>
                  </a:lnTo>
                  <a:lnTo>
                    <a:pt x="96024" y="352082"/>
                  </a:lnTo>
                  <a:lnTo>
                    <a:pt x="96621" y="352298"/>
                  </a:lnTo>
                  <a:close/>
                </a:path>
                <a:path w="422275" h="352425">
                  <a:moveTo>
                    <a:pt x="97142" y="345655"/>
                  </a:moveTo>
                  <a:lnTo>
                    <a:pt x="96875" y="345490"/>
                  </a:lnTo>
                  <a:lnTo>
                    <a:pt x="96824" y="345871"/>
                  </a:lnTo>
                  <a:lnTo>
                    <a:pt x="97142" y="345655"/>
                  </a:lnTo>
                  <a:close/>
                </a:path>
                <a:path w="422275" h="352425">
                  <a:moveTo>
                    <a:pt x="112903" y="168313"/>
                  </a:moveTo>
                  <a:lnTo>
                    <a:pt x="111175" y="168211"/>
                  </a:lnTo>
                  <a:lnTo>
                    <a:pt x="108470" y="168071"/>
                  </a:lnTo>
                  <a:lnTo>
                    <a:pt x="108407" y="168224"/>
                  </a:lnTo>
                  <a:lnTo>
                    <a:pt x="108356" y="168389"/>
                  </a:lnTo>
                  <a:lnTo>
                    <a:pt x="108331" y="168617"/>
                  </a:lnTo>
                  <a:lnTo>
                    <a:pt x="109562" y="168732"/>
                  </a:lnTo>
                  <a:lnTo>
                    <a:pt x="110515" y="169291"/>
                  </a:lnTo>
                  <a:lnTo>
                    <a:pt x="111302" y="170141"/>
                  </a:lnTo>
                  <a:lnTo>
                    <a:pt x="111582" y="170053"/>
                  </a:lnTo>
                  <a:lnTo>
                    <a:pt x="111848" y="169926"/>
                  </a:lnTo>
                  <a:lnTo>
                    <a:pt x="112090" y="169773"/>
                  </a:lnTo>
                  <a:lnTo>
                    <a:pt x="112610" y="168821"/>
                  </a:lnTo>
                  <a:lnTo>
                    <a:pt x="112903" y="168313"/>
                  </a:lnTo>
                  <a:close/>
                </a:path>
                <a:path w="422275" h="352425">
                  <a:moveTo>
                    <a:pt x="119354" y="210058"/>
                  </a:moveTo>
                  <a:lnTo>
                    <a:pt x="119202" y="209905"/>
                  </a:lnTo>
                  <a:lnTo>
                    <a:pt x="119075" y="209943"/>
                  </a:lnTo>
                  <a:lnTo>
                    <a:pt x="119024" y="210070"/>
                  </a:lnTo>
                  <a:lnTo>
                    <a:pt x="118973" y="210210"/>
                  </a:lnTo>
                  <a:lnTo>
                    <a:pt x="119138" y="210159"/>
                  </a:lnTo>
                  <a:lnTo>
                    <a:pt x="119354" y="210058"/>
                  </a:lnTo>
                  <a:close/>
                </a:path>
                <a:path w="422275" h="352425">
                  <a:moveTo>
                    <a:pt x="123761" y="193471"/>
                  </a:moveTo>
                  <a:lnTo>
                    <a:pt x="123317" y="193281"/>
                  </a:lnTo>
                  <a:lnTo>
                    <a:pt x="122072" y="192633"/>
                  </a:lnTo>
                  <a:lnTo>
                    <a:pt x="120015" y="191630"/>
                  </a:lnTo>
                  <a:lnTo>
                    <a:pt x="119354" y="192214"/>
                  </a:lnTo>
                  <a:lnTo>
                    <a:pt x="118694" y="192786"/>
                  </a:lnTo>
                  <a:lnTo>
                    <a:pt x="118046" y="193370"/>
                  </a:lnTo>
                  <a:lnTo>
                    <a:pt x="118173" y="193433"/>
                  </a:lnTo>
                  <a:lnTo>
                    <a:pt x="118313" y="193471"/>
                  </a:lnTo>
                  <a:lnTo>
                    <a:pt x="118922" y="193789"/>
                  </a:lnTo>
                  <a:lnTo>
                    <a:pt x="119532" y="193929"/>
                  </a:lnTo>
                  <a:lnTo>
                    <a:pt x="120078" y="193890"/>
                  </a:lnTo>
                  <a:lnTo>
                    <a:pt x="121297" y="193827"/>
                  </a:lnTo>
                  <a:lnTo>
                    <a:pt x="122555" y="193522"/>
                  </a:lnTo>
                  <a:lnTo>
                    <a:pt x="123761" y="193471"/>
                  </a:lnTo>
                  <a:close/>
                </a:path>
                <a:path w="422275" h="352425">
                  <a:moveTo>
                    <a:pt x="126428" y="347764"/>
                  </a:moveTo>
                  <a:lnTo>
                    <a:pt x="125564" y="345782"/>
                  </a:lnTo>
                  <a:lnTo>
                    <a:pt x="125793" y="346468"/>
                  </a:lnTo>
                  <a:lnTo>
                    <a:pt x="126085" y="347116"/>
                  </a:lnTo>
                  <a:lnTo>
                    <a:pt x="126428" y="347764"/>
                  </a:lnTo>
                  <a:close/>
                </a:path>
                <a:path w="422275" h="352425">
                  <a:moveTo>
                    <a:pt x="135191" y="321932"/>
                  </a:moveTo>
                  <a:lnTo>
                    <a:pt x="132562" y="318935"/>
                  </a:lnTo>
                  <a:lnTo>
                    <a:pt x="134315" y="322935"/>
                  </a:lnTo>
                  <a:lnTo>
                    <a:pt x="135191" y="321932"/>
                  </a:lnTo>
                  <a:close/>
                </a:path>
                <a:path w="422275" h="352425">
                  <a:moveTo>
                    <a:pt x="136423" y="125476"/>
                  </a:moveTo>
                  <a:lnTo>
                    <a:pt x="136144" y="125018"/>
                  </a:lnTo>
                  <a:lnTo>
                    <a:pt x="135178" y="123101"/>
                  </a:lnTo>
                  <a:lnTo>
                    <a:pt x="134708" y="122110"/>
                  </a:lnTo>
                  <a:lnTo>
                    <a:pt x="134099" y="121183"/>
                  </a:lnTo>
                  <a:lnTo>
                    <a:pt x="133261" y="121145"/>
                  </a:lnTo>
                  <a:lnTo>
                    <a:pt x="132422" y="122872"/>
                  </a:lnTo>
                  <a:lnTo>
                    <a:pt x="131140" y="124015"/>
                  </a:lnTo>
                  <a:lnTo>
                    <a:pt x="128905" y="124688"/>
                  </a:lnTo>
                  <a:lnTo>
                    <a:pt x="128473" y="125653"/>
                  </a:lnTo>
                  <a:lnTo>
                    <a:pt x="133769" y="123952"/>
                  </a:lnTo>
                  <a:lnTo>
                    <a:pt x="133972" y="124117"/>
                  </a:lnTo>
                  <a:lnTo>
                    <a:pt x="134175" y="124193"/>
                  </a:lnTo>
                  <a:lnTo>
                    <a:pt x="134277" y="124345"/>
                  </a:lnTo>
                  <a:lnTo>
                    <a:pt x="135140" y="125463"/>
                  </a:lnTo>
                  <a:lnTo>
                    <a:pt x="134404" y="126568"/>
                  </a:lnTo>
                  <a:lnTo>
                    <a:pt x="133654" y="127508"/>
                  </a:lnTo>
                  <a:lnTo>
                    <a:pt x="133451" y="127825"/>
                  </a:lnTo>
                  <a:lnTo>
                    <a:pt x="136423" y="125476"/>
                  </a:lnTo>
                  <a:close/>
                </a:path>
                <a:path w="422275" h="352425">
                  <a:moveTo>
                    <a:pt x="137756" y="261531"/>
                  </a:moveTo>
                  <a:lnTo>
                    <a:pt x="137693" y="261404"/>
                  </a:lnTo>
                  <a:lnTo>
                    <a:pt x="136690" y="261429"/>
                  </a:lnTo>
                  <a:lnTo>
                    <a:pt x="136982" y="261581"/>
                  </a:lnTo>
                  <a:lnTo>
                    <a:pt x="137756" y="261531"/>
                  </a:lnTo>
                  <a:close/>
                </a:path>
                <a:path w="422275" h="352425">
                  <a:moveTo>
                    <a:pt x="138099" y="291185"/>
                  </a:moveTo>
                  <a:lnTo>
                    <a:pt x="137934" y="291020"/>
                  </a:lnTo>
                  <a:lnTo>
                    <a:pt x="137731" y="290817"/>
                  </a:lnTo>
                  <a:lnTo>
                    <a:pt x="137210" y="290753"/>
                  </a:lnTo>
                  <a:lnTo>
                    <a:pt x="136893" y="290855"/>
                  </a:lnTo>
                  <a:lnTo>
                    <a:pt x="136664" y="290944"/>
                  </a:lnTo>
                  <a:lnTo>
                    <a:pt x="136550" y="291376"/>
                  </a:lnTo>
                  <a:lnTo>
                    <a:pt x="136398" y="291642"/>
                  </a:lnTo>
                  <a:lnTo>
                    <a:pt x="136855" y="291858"/>
                  </a:lnTo>
                  <a:lnTo>
                    <a:pt x="137833" y="292290"/>
                  </a:lnTo>
                  <a:lnTo>
                    <a:pt x="137896" y="291693"/>
                  </a:lnTo>
                  <a:lnTo>
                    <a:pt x="138099" y="291185"/>
                  </a:lnTo>
                  <a:close/>
                </a:path>
                <a:path w="422275" h="352425">
                  <a:moveTo>
                    <a:pt x="138658" y="215315"/>
                  </a:moveTo>
                  <a:lnTo>
                    <a:pt x="132511" y="209245"/>
                  </a:lnTo>
                  <a:lnTo>
                    <a:pt x="129159" y="207683"/>
                  </a:lnTo>
                  <a:lnTo>
                    <a:pt x="125907" y="209664"/>
                  </a:lnTo>
                  <a:lnTo>
                    <a:pt x="126098" y="210312"/>
                  </a:lnTo>
                  <a:lnTo>
                    <a:pt x="126606" y="210997"/>
                  </a:lnTo>
                  <a:lnTo>
                    <a:pt x="126987" y="211658"/>
                  </a:lnTo>
                  <a:lnTo>
                    <a:pt x="123571" y="214122"/>
                  </a:lnTo>
                  <a:lnTo>
                    <a:pt x="123215" y="215747"/>
                  </a:lnTo>
                  <a:lnTo>
                    <a:pt x="123913" y="216255"/>
                  </a:lnTo>
                  <a:lnTo>
                    <a:pt x="124256" y="216547"/>
                  </a:lnTo>
                  <a:lnTo>
                    <a:pt x="127927" y="212725"/>
                  </a:lnTo>
                  <a:lnTo>
                    <a:pt x="129222" y="214312"/>
                  </a:lnTo>
                  <a:lnTo>
                    <a:pt x="129717" y="216458"/>
                  </a:lnTo>
                  <a:lnTo>
                    <a:pt x="133261" y="217538"/>
                  </a:lnTo>
                  <a:lnTo>
                    <a:pt x="136004" y="218528"/>
                  </a:lnTo>
                  <a:lnTo>
                    <a:pt x="136486" y="217779"/>
                  </a:lnTo>
                  <a:lnTo>
                    <a:pt x="136690" y="217424"/>
                  </a:lnTo>
                  <a:lnTo>
                    <a:pt x="138658" y="215315"/>
                  </a:lnTo>
                  <a:close/>
                </a:path>
                <a:path w="422275" h="352425">
                  <a:moveTo>
                    <a:pt x="139496" y="219113"/>
                  </a:moveTo>
                  <a:lnTo>
                    <a:pt x="138849" y="219290"/>
                  </a:lnTo>
                  <a:lnTo>
                    <a:pt x="138214" y="219544"/>
                  </a:lnTo>
                  <a:lnTo>
                    <a:pt x="137566" y="219824"/>
                  </a:lnTo>
                  <a:lnTo>
                    <a:pt x="138112" y="220954"/>
                  </a:lnTo>
                  <a:lnTo>
                    <a:pt x="138480" y="220179"/>
                  </a:lnTo>
                  <a:lnTo>
                    <a:pt x="138950" y="219570"/>
                  </a:lnTo>
                  <a:lnTo>
                    <a:pt x="139496" y="219113"/>
                  </a:lnTo>
                  <a:close/>
                </a:path>
                <a:path w="422275" h="352425">
                  <a:moveTo>
                    <a:pt x="140233" y="262686"/>
                  </a:moveTo>
                  <a:lnTo>
                    <a:pt x="139877" y="261391"/>
                  </a:lnTo>
                  <a:lnTo>
                    <a:pt x="137756" y="261531"/>
                  </a:lnTo>
                  <a:lnTo>
                    <a:pt x="138760" y="263359"/>
                  </a:lnTo>
                  <a:lnTo>
                    <a:pt x="140233" y="262686"/>
                  </a:lnTo>
                  <a:close/>
                </a:path>
                <a:path w="422275" h="352425">
                  <a:moveTo>
                    <a:pt x="140957" y="245148"/>
                  </a:moveTo>
                  <a:lnTo>
                    <a:pt x="140601" y="245110"/>
                  </a:lnTo>
                  <a:lnTo>
                    <a:pt x="140449" y="245097"/>
                  </a:lnTo>
                  <a:lnTo>
                    <a:pt x="140347" y="245237"/>
                  </a:lnTo>
                  <a:lnTo>
                    <a:pt x="140525" y="245452"/>
                  </a:lnTo>
                  <a:lnTo>
                    <a:pt x="140741" y="245427"/>
                  </a:lnTo>
                  <a:lnTo>
                    <a:pt x="140906" y="245325"/>
                  </a:lnTo>
                  <a:lnTo>
                    <a:pt x="140957" y="245160"/>
                  </a:lnTo>
                  <a:close/>
                </a:path>
                <a:path w="422275" h="352425">
                  <a:moveTo>
                    <a:pt x="141376" y="273024"/>
                  </a:moveTo>
                  <a:lnTo>
                    <a:pt x="141351" y="270992"/>
                  </a:lnTo>
                  <a:lnTo>
                    <a:pt x="139522" y="269455"/>
                  </a:lnTo>
                  <a:lnTo>
                    <a:pt x="140106" y="267525"/>
                  </a:lnTo>
                  <a:lnTo>
                    <a:pt x="136423" y="264629"/>
                  </a:lnTo>
                  <a:lnTo>
                    <a:pt x="135521" y="263931"/>
                  </a:lnTo>
                  <a:lnTo>
                    <a:pt x="135623" y="262407"/>
                  </a:lnTo>
                  <a:lnTo>
                    <a:pt x="135648" y="261886"/>
                  </a:lnTo>
                  <a:lnTo>
                    <a:pt x="136118" y="261670"/>
                  </a:lnTo>
                  <a:lnTo>
                    <a:pt x="136347" y="261429"/>
                  </a:lnTo>
                  <a:lnTo>
                    <a:pt x="136690" y="261429"/>
                  </a:lnTo>
                  <a:lnTo>
                    <a:pt x="136334" y="261251"/>
                  </a:lnTo>
                  <a:lnTo>
                    <a:pt x="135115" y="260616"/>
                  </a:lnTo>
                  <a:lnTo>
                    <a:pt x="134378" y="257733"/>
                  </a:lnTo>
                  <a:lnTo>
                    <a:pt x="134175" y="259435"/>
                  </a:lnTo>
                  <a:lnTo>
                    <a:pt x="133261" y="260438"/>
                  </a:lnTo>
                  <a:lnTo>
                    <a:pt x="132105" y="261251"/>
                  </a:lnTo>
                  <a:lnTo>
                    <a:pt x="130860" y="260273"/>
                  </a:lnTo>
                  <a:lnTo>
                    <a:pt x="129222" y="258991"/>
                  </a:lnTo>
                  <a:lnTo>
                    <a:pt x="129222" y="262064"/>
                  </a:lnTo>
                  <a:lnTo>
                    <a:pt x="128422" y="262318"/>
                  </a:lnTo>
                  <a:lnTo>
                    <a:pt x="127698" y="262318"/>
                  </a:lnTo>
                  <a:lnTo>
                    <a:pt x="126987" y="262407"/>
                  </a:lnTo>
                  <a:lnTo>
                    <a:pt x="126860" y="261531"/>
                  </a:lnTo>
                  <a:lnTo>
                    <a:pt x="126796" y="261213"/>
                  </a:lnTo>
                  <a:lnTo>
                    <a:pt x="127482" y="260705"/>
                  </a:lnTo>
                  <a:lnTo>
                    <a:pt x="128181" y="260604"/>
                  </a:lnTo>
                  <a:lnTo>
                    <a:pt x="129070" y="260273"/>
                  </a:lnTo>
                  <a:lnTo>
                    <a:pt x="129095" y="261251"/>
                  </a:lnTo>
                  <a:lnTo>
                    <a:pt x="129222" y="262064"/>
                  </a:lnTo>
                  <a:lnTo>
                    <a:pt x="129222" y="258991"/>
                  </a:lnTo>
                  <a:lnTo>
                    <a:pt x="128384" y="258318"/>
                  </a:lnTo>
                  <a:lnTo>
                    <a:pt x="124028" y="261886"/>
                  </a:lnTo>
                  <a:lnTo>
                    <a:pt x="124002" y="262064"/>
                  </a:lnTo>
                  <a:lnTo>
                    <a:pt x="125171" y="262623"/>
                  </a:lnTo>
                  <a:lnTo>
                    <a:pt x="126415" y="264350"/>
                  </a:lnTo>
                  <a:lnTo>
                    <a:pt x="127317" y="265036"/>
                  </a:lnTo>
                  <a:lnTo>
                    <a:pt x="128435" y="265544"/>
                  </a:lnTo>
                  <a:lnTo>
                    <a:pt x="128803" y="264934"/>
                  </a:lnTo>
                  <a:lnTo>
                    <a:pt x="129463" y="264629"/>
                  </a:lnTo>
                  <a:lnTo>
                    <a:pt x="131813" y="264744"/>
                  </a:lnTo>
                  <a:lnTo>
                    <a:pt x="133108" y="266052"/>
                  </a:lnTo>
                  <a:lnTo>
                    <a:pt x="133184" y="267436"/>
                  </a:lnTo>
                  <a:lnTo>
                    <a:pt x="134200" y="268185"/>
                  </a:lnTo>
                  <a:lnTo>
                    <a:pt x="135102" y="269176"/>
                  </a:lnTo>
                  <a:lnTo>
                    <a:pt x="135826" y="270357"/>
                  </a:lnTo>
                  <a:lnTo>
                    <a:pt x="140868" y="270891"/>
                  </a:lnTo>
                  <a:lnTo>
                    <a:pt x="141376" y="273024"/>
                  </a:lnTo>
                  <a:close/>
                </a:path>
                <a:path w="422275" h="352425">
                  <a:moveTo>
                    <a:pt x="143421" y="222770"/>
                  </a:moveTo>
                  <a:lnTo>
                    <a:pt x="143205" y="222148"/>
                  </a:lnTo>
                  <a:lnTo>
                    <a:pt x="143002" y="221551"/>
                  </a:lnTo>
                  <a:lnTo>
                    <a:pt x="142836" y="220980"/>
                  </a:lnTo>
                  <a:lnTo>
                    <a:pt x="141617" y="221386"/>
                  </a:lnTo>
                  <a:lnTo>
                    <a:pt x="140423" y="221919"/>
                  </a:lnTo>
                  <a:lnTo>
                    <a:pt x="138899" y="222592"/>
                  </a:lnTo>
                  <a:lnTo>
                    <a:pt x="139560" y="223977"/>
                  </a:lnTo>
                  <a:lnTo>
                    <a:pt x="141046" y="224129"/>
                  </a:lnTo>
                  <a:lnTo>
                    <a:pt x="142214" y="223278"/>
                  </a:lnTo>
                  <a:lnTo>
                    <a:pt x="143421" y="222770"/>
                  </a:lnTo>
                  <a:close/>
                </a:path>
                <a:path w="422275" h="352425">
                  <a:moveTo>
                    <a:pt x="146050" y="201549"/>
                  </a:moveTo>
                  <a:lnTo>
                    <a:pt x="144005" y="201523"/>
                  </a:lnTo>
                  <a:lnTo>
                    <a:pt x="143929" y="201663"/>
                  </a:lnTo>
                  <a:lnTo>
                    <a:pt x="145021" y="201574"/>
                  </a:lnTo>
                  <a:lnTo>
                    <a:pt x="145948" y="201574"/>
                  </a:lnTo>
                  <a:close/>
                </a:path>
                <a:path w="422275" h="352425">
                  <a:moveTo>
                    <a:pt x="148640" y="289598"/>
                  </a:moveTo>
                  <a:lnTo>
                    <a:pt x="145440" y="289267"/>
                  </a:lnTo>
                  <a:lnTo>
                    <a:pt x="144399" y="291198"/>
                  </a:lnTo>
                  <a:lnTo>
                    <a:pt x="143205" y="293420"/>
                  </a:lnTo>
                  <a:lnTo>
                    <a:pt x="143484" y="294513"/>
                  </a:lnTo>
                  <a:lnTo>
                    <a:pt x="143725" y="294589"/>
                  </a:lnTo>
                  <a:lnTo>
                    <a:pt x="144386" y="294754"/>
                  </a:lnTo>
                  <a:lnTo>
                    <a:pt x="145516" y="294817"/>
                  </a:lnTo>
                  <a:lnTo>
                    <a:pt x="146812" y="293065"/>
                  </a:lnTo>
                  <a:lnTo>
                    <a:pt x="147561" y="291503"/>
                  </a:lnTo>
                  <a:lnTo>
                    <a:pt x="148640" y="289598"/>
                  </a:lnTo>
                  <a:close/>
                </a:path>
                <a:path w="422275" h="352425">
                  <a:moveTo>
                    <a:pt x="149098" y="330022"/>
                  </a:moveTo>
                  <a:lnTo>
                    <a:pt x="145148" y="326948"/>
                  </a:lnTo>
                  <a:lnTo>
                    <a:pt x="143154" y="327469"/>
                  </a:lnTo>
                  <a:lnTo>
                    <a:pt x="143116" y="328041"/>
                  </a:lnTo>
                  <a:lnTo>
                    <a:pt x="144843" y="330047"/>
                  </a:lnTo>
                  <a:lnTo>
                    <a:pt x="144703" y="330987"/>
                  </a:lnTo>
                  <a:lnTo>
                    <a:pt x="146316" y="331152"/>
                  </a:lnTo>
                  <a:lnTo>
                    <a:pt x="147789" y="331254"/>
                  </a:lnTo>
                  <a:lnTo>
                    <a:pt x="149098" y="330022"/>
                  </a:lnTo>
                  <a:close/>
                </a:path>
                <a:path w="422275" h="352425">
                  <a:moveTo>
                    <a:pt x="149758" y="293814"/>
                  </a:moveTo>
                  <a:lnTo>
                    <a:pt x="149136" y="294068"/>
                  </a:lnTo>
                  <a:lnTo>
                    <a:pt x="148488" y="294309"/>
                  </a:lnTo>
                  <a:lnTo>
                    <a:pt x="147739" y="294754"/>
                  </a:lnTo>
                  <a:lnTo>
                    <a:pt x="147815" y="295249"/>
                  </a:lnTo>
                  <a:lnTo>
                    <a:pt x="147789" y="295567"/>
                  </a:lnTo>
                  <a:lnTo>
                    <a:pt x="148120" y="295567"/>
                  </a:lnTo>
                  <a:lnTo>
                    <a:pt x="148628" y="295681"/>
                  </a:lnTo>
                  <a:lnTo>
                    <a:pt x="148755" y="295516"/>
                  </a:lnTo>
                  <a:lnTo>
                    <a:pt x="149148" y="295008"/>
                  </a:lnTo>
                  <a:lnTo>
                    <a:pt x="149440" y="294398"/>
                  </a:lnTo>
                  <a:lnTo>
                    <a:pt x="149758" y="293814"/>
                  </a:lnTo>
                  <a:close/>
                </a:path>
                <a:path w="422275" h="352425">
                  <a:moveTo>
                    <a:pt x="150075" y="201930"/>
                  </a:moveTo>
                  <a:lnTo>
                    <a:pt x="148501" y="201142"/>
                  </a:lnTo>
                  <a:lnTo>
                    <a:pt x="147891" y="201930"/>
                  </a:lnTo>
                  <a:lnTo>
                    <a:pt x="147599" y="201117"/>
                  </a:lnTo>
                  <a:lnTo>
                    <a:pt x="147383" y="201269"/>
                  </a:lnTo>
                  <a:lnTo>
                    <a:pt x="147116" y="201371"/>
                  </a:lnTo>
                  <a:lnTo>
                    <a:pt x="146050" y="201549"/>
                  </a:lnTo>
                  <a:lnTo>
                    <a:pt x="146316" y="201561"/>
                  </a:lnTo>
                  <a:lnTo>
                    <a:pt x="146824" y="201561"/>
                  </a:lnTo>
                  <a:lnTo>
                    <a:pt x="147332" y="201828"/>
                  </a:lnTo>
                  <a:lnTo>
                    <a:pt x="147853" y="201993"/>
                  </a:lnTo>
                  <a:lnTo>
                    <a:pt x="146138" y="205676"/>
                  </a:lnTo>
                  <a:lnTo>
                    <a:pt x="146100" y="206070"/>
                  </a:lnTo>
                  <a:lnTo>
                    <a:pt x="146100" y="206819"/>
                  </a:lnTo>
                  <a:lnTo>
                    <a:pt x="145745" y="206908"/>
                  </a:lnTo>
                  <a:lnTo>
                    <a:pt x="146100" y="206070"/>
                  </a:lnTo>
                  <a:lnTo>
                    <a:pt x="146100" y="205663"/>
                  </a:lnTo>
                  <a:lnTo>
                    <a:pt x="144716" y="204800"/>
                  </a:lnTo>
                  <a:lnTo>
                    <a:pt x="144449" y="204622"/>
                  </a:lnTo>
                  <a:lnTo>
                    <a:pt x="143776" y="202311"/>
                  </a:lnTo>
                  <a:lnTo>
                    <a:pt x="143865" y="201752"/>
                  </a:lnTo>
                  <a:lnTo>
                    <a:pt x="142875" y="201752"/>
                  </a:lnTo>
                  <a:lnTo>
                    <a:pt x="142875" y="209892"/>
                  </a:lnTo>
                  <a:lnTo>
                    <a:pt x="141630" y="209956"/>
                  </a:lnTo>
                  <a:lnTo>
                    <a:pt x="141338" y="208457"/>
                  </a:lnTo>
                  <a:lnTo>
                    <a:pt x="141782" y="208432"/>
                  </a:lnTo>
                  <a:lnTo>
                    <a:pt x="142532" y="208216"/>
                  </a:lnTo>
                  <a:lnTo>
                    <a:pt x="142862" y="208788"/>
                  </a:lnTo>
                  <a:lnTo>
                    <a:pt x="142875" y="209892"/>
                  </a:lnTo>
                  <a:lnTo>
                    <a:pt x="142875" y="201752"/>
                  </a:lnTo>
                  <a:lnTo>
                    <a:pt x="144551" y="200329"/>
                  </a:lnTo>
                  <a:lnTo>
                    <a:pt x="145211" y="199555"/>
                  </a:lnTo>
                  <a:lnTo>
                    <a:pt x="146278" y="199186"/>
                  </a:lnTo>
                  <a:lnTo>
                    <a:pt x="146697" y="199250"/>
                  </a:lnTo>
                  <a:lnTo>
                    <a:pt x="147015" y="199364"/>
                  </a:lnTo>
                  <a:lnTo>
                    <a:pt x="146951" y="199186"/>
                  </a:lnTo>
                  <a:lnTo>
                    <a:pt x="146748" y="198615"/>
                  </a:lnTo>
                  <a:lnTo>
                    <a:pt x="146608" y="198196"/>
                  </a:lnTo>
                  <a:lnTo>
                    <a:pt x="146354" y="197650"/>
                  </a:lnTo>
                  <a:lnTo>
                    <a:pt x="145021" y="198615"/>
                  </a:lnTo>
                  <a:lnTo>
                    <a:pt x="145122" y="197866"/>
                  </a:lnTo>
                  <a:lnTo>
                    <a:pt x="145186" y="197675"/>
                  </a:lnTo>
                  <a:lnTo>
                    <a:pt x="145427" y="196951"/>
                  </a:lnTo>
                  <a:lnTo>
                    <a:pt x="145567" y="196570"/>
                  </a:lnTo>
                  <a:lnTo>
                    <a:pt x="145503" y="196164"/>
                  </a:lnTo>
                  <a:lnTo>
                    <a:pt x="144868" y="195313"/>
                  </a:lnTo>
                  <a:lnTo>
                    <a:pt x="144513" y="194437"/>
                  </a:lnTo>
                  <a:lnTo>
                    <a:pt x="144157" y="192989"/>
                  </a:lnTo>
                  <a:lnTo>
                    <a:pt x="144106" y="192722"/>
                  </a:lnTo>
                  <a:lnTo>
                    <a:pt x="140614" y="195821"/>
                  </a:lnTo>
                  <a:lnTo>
                    <a:pt x="141198" y="196164"/>
                  </a:lnTo>
                  <a:lnTo>
                    <a:pt x="141262" y="196392"/>
                  </a:lnTo>
                  <a:lnTo>
                    <a:pt x="141198" y="196557"/>
                  </a:lnTo>
                  <a:lnTo>
                    <a:pt x="141465" y="196570"/>
                  </a:lnTo>
                  <a:lnTo>
                    <a:pt x="141744" y="196570"/>
                  </a:lnTo>
                  <a:lnTo>
                    <a:pt x="142011" y="196951"/>
                  </a:lnTo>
                  <a:lnTo>
                    <a:pt x="141935" y="197675"/>
                  </a:lnTo>
                  <a:lnTo>
                    <a:pt x="141630" y="197637"/>
                  </a:lnTo>
                  <a:lnTo>
                    <a:pt x="141185" y="197675"/>
                  </a:lnTo>
                  <a:lnTo>
                    <a:pt x="140982" y="197408"/>
                  </a:lnTo>
                  <a:lnTo>
                    <a:pt x="140970" y="197116"/>
                  </a:lnTo>
                  <a:lnTo>
                    <a:pt x="140487" y="198259"/>
                  </a:lnTo>
                  <a:lnTo>
                    <a:pt x="140030" y="199186"/>
                  </a:lnTo>
                  <a:lnTo>
                    <a:pt x="139966" y="199555"/>
                  </a:lnTo>
                  <a:lnTo>
                    <a:pt x="139852" y="201930"/>
                  </a:lnTo>
                  <a:lnTo>
                    <a:pt x="140182" y="202946"/>
                  </a:lnTo>
                  <a:lnTo>
                    <a:pt x="140360" y="204241"/>
                  </a:lnTo>
                  <a:lnTo>
                    <a:pt x="136601" y="207670"/>
                  </a:lnTo>
                  <a:lnTo>
                    <a:pt x="136550" y="207924"/>
                  </a:lnTo>
                  <a:lnTo>
                    <a:pt x="138849" y="211899"/>
                  </a:lnTo>
                  <a:lnTo>
                    <a:pt x="141084" y="210997"/>
                  </a:lnTo>
                  <a:lnTo>
                    <a:pt x="142189" y="210604"/>
                  </a:lnTo>
                  <a:lnTo>
                    <a:pt x="142697" y="210997"/>
                  </a:lnTo>
                  <a:lnTo>
                    <a:pt x="143065" y="210604"/>
                  </a:lnTo>
                  <a:lnTo>
                    <a:pt x="143662" y="209956"/>
                  </a:lnTo>
                  <a:lnTo>
                    <a:pt x="145300" y="208216"/>
                  </a:lnTo>
                  <a:lnTo>
                    <a:pt x="146519" y="206908"/>
                  </a:lnTo>
                  <a:lnTo>
                    <a:pt x="147294" y="206070"/>
                  </a:lnTo>
                  <a:lnTo>
                    <a:pt x="147637" y="205714"/>
                  </a:lnTo>
                  <a:lnTo>
                    <a:pt x="150050" y="203136"/>
                  </a:lnTo>
                  <a:lnTo>
                    <a:pt x="150075" y="201930"/>
                  </a:lnTo>
                  <a:close/>
                </a:path>
                <a:path w="422275" h="352425">
                  <a:moveTo>
                    <a:pt x="150139" y="327075"/>
                  </a:moveTo>
                  <a:lnTo>
                    <a:pt x="149974" y="327075"/>
                  </a:lnTo>
                  <a:lnTo>
                    <a:pt x="149796" y="327063"/>
                  </a:lnTo>
                  <a:lnTo>
                    <a:pt x="149491" y="327063"/>
                  </a:lnTo>
                  <a:lnTo>
                    <a:pt x="149733" y="327266"/>
                  </a:lnTo>
                  <a:lnTo>
                    <a:pt x="150050" y="327545"/>
                  </a:lnTo>
                  <a:lnTo>
                    <a:pt x="150075" y="327393"/>
                  </a:lnTo>
                  <a:lnTo>
                    <a:pt x="150114" y="327240"/>
                  </a:lnTo>
                  <a:lnTo>
                    <a:pt x="150139" y="327075"/>
                  </a:lnTo>
                  <a:close/>
                </a:path>
                <a:path w="422275" h="352425">
                  <a:moveTo>
                    <a:pt x="151028" y="293928"/>
                  </a:moveTo>
                  <a:lnTo>
                    <a:pt x="150279" y="293751"/>
                  </a:lnTo>
                  <a:lnTo>
                    <a:pt x="149885" y="293636"/>
                  </a:lnTo>
                  <a:lnTo>
                    <a:pt x="150672" y="293865"/>
                  </a:lnTo>
                  <a:lnTo>
                    <a:pt x="151028" y="293928"/>
                  </a:lnTo>
                  <a:close/>
                </a:path>
                <a:path w="422275" h="352425">
                  <a:moveTo>
                    <a:pt x="155295" y="305536"/>
                  </a:moveTo>
                  <a:lnTo>
                    <a:pt x="152844" y="303276"/>
                  </a:lnTo>
                  <a:lnTo>
                    <a:pt x="152539" y="303034"/>
                  </a:lnTo>
                  <a:lnTo>
                    <a:pt x="150482" y="301358"/>
                  </a:lnTo>
                  <a:lnTo>
                    <a:pt x="146367" y="300278"/>
                  </a:lnTo>
                  <a:lnTo>
                    <a:pt x="145707" y="300024"/>
                  </a:lnTo>
                  <a:lnTo>
                    <a:pt x="145440" y="299732"/>
                  </a:lnTo>
                  <a:lnTo>
                    <a:pt x="145186" y="299466"/>
                  </a:lnTo>
                  <a:lnTo>
                    <a:pt x="145275" y="299732"/>
                  </a:lnTo>
                  <a:lnTo>
                    <a:pt x="144767" y="299707"/>
                  </a:lnTo>
                  <a:lnTo>
                    <a:pt x="144843" y="299224"/>
                  </a:lnTo>
                  <a:lnTo>
                    <a:pt x="145008" y="299250"/>
                  </a:lnTo>
                  <a:lnTo>
                    <a:pt x="144754" y="298894"/>
                  </a:lnTo>
                  <a:lnTo>
                    <a:pt x="144221" y="297853"/>
                  </a:lnTo>
                  <a:lnTo>
                    <a:pt x="143370" y="297192"/>
                  </a:lnTo>
                  <a:lnTo>
                    <a:pt x="142760" y="296532"/>
                  </a:lnTo>
                  <a:lnTo>
                    <a:pt x="141732" y="296887"/>
                  </a:lnTo>
                  <a:lnTo>
                    <a:pt x="141008" y="297205"/>
                  </a:lnTo>
                  <a:lnTo>
                    <a:pt x="137845" y="297815"/>
                  </a:lnTo>
                  <a:lnTo>
                    <a:pt x="135978" y="296913"/>
                  </a:lnTo>
                  <a:lnTo>
                    <a:pt x="133807" y="295859"/>
                  </a:lnTo>
                  <a:lnTo>
                    <a:pt x="132257" y="291426"/>
                  </a:lnTo>
                  <a:lnTo>
                    <a:pt x="132118" y="290944"/>
                  </a:lnTo>
                  <a:lnTo>
                    <a:pt x="131114" y="287553"/>
                  </a:lnTo>
                  <a:lnTo>
                    <a:pt x="130822" y="286626"/>
                  </a:lnTo>
                  <a:lnTo>
                    <a:pt x="135013" y="282194"/>
                  </a:lnTo>
                  <a:lnTo>
                    <a:pt x="141325" y="285292"/>
                  </a:lnTo>
                  <a:lnTo>
                    <a:pt x="141224" y="283235"/>
                  </a:lnTo>
                  <a:lnTo>
                    <a:pt x="141211" y="283095"/>
                  </a:lnTo>
                  <a:lnTo>
                    <a:pt x="139052" y="283235"/>
                  </a:lnTo>
                  <a:lnTo>
                    <a:pt x="138188" y="282194"/>
                  </a:lnTo>
                  <a:lnTo>
                    <a:pt x="137375" y="281216"/>
                  </a:lnTo>
                  <a:lnTo>
                    <a:pt x="136398" y="279590"/>
                  </a:lnTo>
                  <a:lnTo>
                    <a:pt x="136296" y="279425"/>
                  </a:lnTo>
                  <a:lnTo>
                    <a:pt x="136105" y="279120"/>
                  </a:lnTo>
                  <a:lnTo>
                    <a:pt x="135775" y="279425"/>
                  </a:lnTo>
                  <a:lnTo>
                    <a:pt x="135128" y="279311"/>
                  </a:lnTo>
                  <a:lnTo>
                    <a:pt x="135001" y="278104"/>
                  </a:lnTo>
                  <a:lnTo>
                    <a:pt x="134937" y="277037"/>
                  </a:lnTo>
                  <a:lnTo>
                    <a:pt x="134937" y="279590"/>
                  </a:lnTo>
                  <a:lnTo>
                    <a:pt x="134683" y="280238"/>
                  </a:lnTo>
                  <a:lnTo>
                    <a:pt x="134518" y="280543"/>
                  </a:lnTo>
                  <a:lnTo>
                    <a:pt x="126631" y="287553"/>
                  </a:lnTo>
                  <a:lnTo>
                    <a:pt x="126098" y="287108"/>
                  </a:lnTo>
                  <a:lnTo>
                    <a:pt x="125564" y="286626"/>
                  </a:lnTo>
                  <a:lnTo>
                    <a:pt x="123888" y="284911"/>
                  </a:lnTo>
                  <a:lnTo>
                    <a:pt x="122872" y="283514"/>
                  </a:lnTo>
                  <a:lnTo>
                    <a:pt x="122326" y="281635"/>
                  </a:lnTo>
                  <a:lnTo>
                    <a:pt x="124752" y="282244"/>
                  </a:lnTo>
                  <a:lnTo>
                    <a:pt x="127025" y="282168"/>
                  </a:lnTo>
                  <a:lnTo>
                    <a:pt x="129413" y="281635"/>
                  </a:lnTo>
                  <a:lnTo>
                    <a:pt x="131241" y="281216"/>
                  </a:lnTo>
                  <a:lnTo>
                    <a:pt x="133070" y="280479"/>
                  </a:lnTo>
                  <a:lnTo>
                    <a:pt x="134937" y="279590"/>
                  </a:lnTo>
                  <a:lnTo>
                    <a:pt x="134937" y="277037"/>
                  </a:lnTo>
                  <a:lnTo>
                    <a:pt x="134899" y="276390"/>
                  </a:lnTo>
                  <a:lnTo>
                    <a:pt x="134429" y="274320"/>
                  </a:lnTo>
                  <a:lnTo>
                    <a:pt x="134124" y="273710"/>
                  </a:lnTo>
                  <a:lnTo>
                    <a:pt x="133591" y="273329"/>
                  </a:lnTo>
                  <a:lnTo>
                    <a:pt x="130416" y="275551"/>
                  </a:lnTo>
                  <a:lnTo>
                    <a:pt x="127558" y="277355"/>
                  </a:lnTo>
                  <a:lnTo>
                    <a:pt x="126276" y="278104"/>
                  </a:lnTo>
                  <a:lnTo>
                    <a:pt x="122237" y="280009"/>
                  </a:lnTo>
                  <a:lnTo>
                    <a:pt x="120002" y="281343"/>
                  </a:lnTo>
                  <a:lnTo>
                    <a:pt x="118846" y="284314"/>
                  </a:lnTo>
                  <a:lnTo>
                    <a:pt x="118719" y="284810"/>
                  </a:lnTo>
                  <a:lnTo>
                    <a:pt x="118529" y="285940"/>
                  </a:lnTo>
                  <a:lnTo>
                    <a:pt x="118503" y="286270"/>
                  </a:lnTo>
                  <a:lnTo>
                    <a:pt x="118313" y="286296"/>
                  </a:lnTo>
                  <a:lnTo>
                    <a:pt x="119075" y="288036"/>
                  </a:lnTo>
                  <a:lnTo>
                    <a:pt x="119900" y="288417"/>
                  </a:lnTo>
                  <a:lnTo>
                    <a:pt x="120154" y="288747"/>
                  </a:lnTo>
                  <a:lnTo>
                    <a:pt x="120434" y="289001"/>
                  </a:lnTo>
                  <a:lnTo>
                    <a:pt x="120116" y="290410"/>
                  </a:lnTo>
                  <a:lnTo>
                    <a:pt x="120434" y="291134"/>
                  </a:lnTo>
                  <a:lnTo>
                    <a:pt x="121234" y="291084"/>
                  </a:lnTo>
                  <a:lnTo>
                    <a:pt x="122034" y="290995"/>
                  </a:lnTo>
                  <a:lnTo>
                    <a:pt x="122834" y="290944"/>
                  </a:lnTo>
                  <a:lnTo>
                    <a:pt x="121043" y="292531"/>
                  </a:lnTo>
                  <a:lnTo>
                    <a:pt x="126911" y="305993"/>
                  </a:lnTo>
                  <a:lnTo>
                    <a:pt x="126834" y="302831"/>
                  </a:lnTo>
                  <a:lnTo>
                    <a:pt x="126339" y="299707"/>
                  </a:lnTo>
                  <a:lnTo>
                    <a:pt x="125628" y="296938"/>
                  </a:lnTo>
                  <a:lnTo>
                    <a:pt x="127495" y="296913"/>
                  </a:lnTo>
                  <a:lnTo>
                    <a:pt x="129374" y="297192"/>
                  </a:lnTo>
                  <a:lnTo>
                    <a:pt x="131787" y="298069"/>
                  </a:lnTo>
                  <a:lnTo>
                    <a:pt x="132245" y="298577"/>
                  </a:lnTo>
                  <a:lnTo>
                    <a:pt x="132676" y="298894"/>
                  </a:lnTo>
                  <a:lnTo>
                    <a:pt x="132676" y="299224"/>
                  </a:lnTo>
                  <a:lnTo>
                    <a:pt x="132473" y="300278"/>
                  </a:lnTo>
                  <a:lnTo>
                    <a:pt x="132181" y="301447"/>
                  </a:lnTo>
                  <a:lnTo>
                    <a:pt x="131368" y="307403"/>
                  </a:lnTo>
                  <a:lnTo>
                    <a:pt x="131013" y="311137"/>
                  </a:lnTo>
                  <a:lnTo>
                    <a:pt x="130606" y="312458"/>
                  </a:lnTo>
                  <a:lnTo>
                    <a:pt x="130441" y="313232"/>
                  </a:lnTo>
                  <a:lnTo>
                    <a:pt x="130390" y="313944"/>
                  </a:lnTo>
                  <a:lnTo>
                    <a:pt x="131724" y="316979"/>
                  </a:lnTo>
                  <a:lnTo>
                    <a:pt x="132156" y="316572"/>
                  </a:lnTo>
                  <a:lnTo>
                    <a:pt x="132613" y="316357"/>
                  </a:lnTo>
                  <a:lnTo>
                    <a:pt x="133070" y="316395"/>
                  </a:lnTo>
                  <a:lnTo>
                    <a:pt x="139052" y="323342"/>
                  </a:lnTo>
                  <a:lnTo>
                    <a:pt x="139141" y="323964"/>
                  </a:lnTo>
                  <a:lnTo>
                    <a:pt x="139344" y="324053"/>
                  </a:lnTo>
                  <a:lnTo>
                    <a:pt x="139687" y="323494"/>
                  </a:lnTo>
                  <a:lnTo>
                    <a:pt x="141274" y="319874"/>
                  </a:lnTo>
                  <a:lnTo>
                    <a:pt x="143852" y="318058"/>
                  </a:lnTo>
                  <a:lnTo>
                    <a:pt x="149313" y="316357"/>
                  </a:lnTo>
                  <a:lnTo>
                    <a:pt x="151028" y="315061"/>
                  </a:lnTo>
                  <a:lnTo>
                    <a:pt x="151409" y="314464"/>
                  </a:lnTo>
                  <a:lnTo>
                    <a:pt x="152222" y="313232"/>
                  </a:lnTo>
                  <a:lnTo>
                    <a:pt x="151879" y="313461"/>
                  </a:lnTo>
                  <a:lnTo>
                    <a:pt x="151320" y="313944"/>
                  </a:lnTo>
                  <a:lnTo>
                    <a:pt x="150926" y="314223"/>
                  </a:lnTo>
                  <a:lnTo>
                    <a:pt x="150507" y="314464"/>
                  </a:lnTo>
                  <a:lnTo>
                    <a:pt x="142201" y="304952"/>
                  </a:lnTo>
                  <a:lnTo>
                    <a:pt x="144233" y="303034"/>
                  </a:lnTo>
                  <a:lnTo>
                    <a:pt x="146024" y="303276"/>
                  </a:lnTo>
                  <a:lnTo>
                    <a:pt x="149987" y="304698"/>
                  </a:lnTo>
                  <a:lnTo>
                    <a:pt x="149669" y="306476"/>
                  </a:lnTo>
                  <a:lnTo>
                    <a:pt x="147116" y="306019"/>
                  </a:lnTo>
                  <a:lnTo>
                    <a:pt x="146761" y="308241"/>
                  </a:lnTo>
                  <a:lnTo>
                    <a:pt x="148590" y="311404"/>
                  </a:lnTo>
                  <a:lnTo>
                    <a:pt x="150495" y="309956"/>
                  </a:lnTo>
                  <a:lnTo>
                    <a:pt x="152285" y="308698"/>
                  </a:lnTo>
                  <a:lnTo>
                    <a:pt x="154305" y="308673"/>
                  </a:lnTo>
                  <a:lnTo>
                    <a:pt x="154787" y="307403"/>
                  </a:lnTo>
                  <a:lnTo>
                    <a:pt x="155067" y="306616"/>
                  </a:lnTo>
                  <a:lnTo>
                    <a:pt x="155092" y="306476"/>
                  </a:lnTo>
                  <a:lnTo>
                    <a:pt x="155295" y="305536"/>
                  </a:lnTo>
                  <a:close/>
                </a:path>
                <a:path w="422275" h="352425">
                  <a:moveTo>
                    <a:pt x="166662" y="226377"/>
                  </a:moveTo>
                  <a:lnTo>
                    <a:pt x="164426" y="224586"/>
                  </a:lnTo>
                  <a:lnTo>
                    <a:pt x="162115" y="222567"/>
                  </a:lnTo>
                  <a:lnTo>
                    <a:pt x="160794" y="221602"/>
                  </a:lnTo>
                  <a:lnTo>
                    <a:pt x="159461" y="220713"/>
                  </a:lnTo>
                  <a:lnTo>
                    <a:pt x="163944" y="231495"/>
                  </a:lnTo>
                  <a:lnTo>
                    <a:pt x="164465" y="231178"/>
                  </a:lnTo>
                  <a:lnTo>
                    <a:pt x="166509" y="230060"/>
                  </a:lnTo>
                  <a:lnTo>
                    <a:pt x="166547" y="228180"/>
                  </a:lnTo>
                  <a:lnTo>
                    <a:pt x="166662" y="226377"/>
                  </a:lnTo>
                  <a:close/>
                </a:path>
                <a:path w="422275" h="352425">
                  <a:moveTo>
                    <a:pt x="176225" y="87261"/>
                  </a:moveTo>
                  <a:lnTo>
                    <a:pt x="175374" y="87845"/>
                  </a:lnTo>
                  <a:lnTo>
                    <a:pt x="175310" y="88074"/>
                  </a:lnTo>
                  <a:lnTo>
                    <a:pt x="175272" y="88214"/>
                  </a:lnTo>
                  <a:lnTo>
                    <a:pt x="176225" y="87261"/>
                  </a:lnTo>
                  <a:close/>
                </a:path>
                <a:path w="422275" h="352425">
                  <a:moveTo>
                    <a:pt x="177647" y="225793"/>
                  </a:moveTo>
                  <a:lnTo>
                    <a:pt x="177101" y="225539"/>
                  </a:lnTo>
                  <a:lnTo>
                    <a:pt x="176415" y="225501"/>
                  </a:lnTo>
                  <a:lnTo>
                    <a:pt x="174891" y="226771"/>
                  </a:lnTo>
                  <a:lnTo>
                    <a:pt x="173799" y="227761"/>
                  </a:lnTo>
                  <a:lnTo>
                    <a:pt x="172923" y="228854"/>
                  </a:lnTo>
                  <a:lnTo>
                    <a:pt x="177647" y="225793"/>
                  </a:lnTo>
                  <a:close/>
                </a:path>
                <a:path w="422275" h="352425">
                  <a:moveTo>
                    <a:pt x="190423" y="212585"/>
                  </a:moveTo>
                  <a:lnTo>
                    <a:pt x="190258" y="212051"/>
                  </a:lnTo>
                  <a:lnTo>
                    <a:pt x="190068" y="211518"/>
                  </a:lnTo>
                  <a:lnTo>
                    <a:pt x="189623" y="210515"/>
                  </a:lnTo>
                  <a:lnTo>
                    <a:pt x="188544" y="209994"/>
                  </a:lnTo>
                  <a:lnTo>
                    <a:pt x="188023" y="210121"/>
                  </a:lnTo>
                  <a:lnTo>
                    <a:pt x="187452" y="210273"/>
                  </a:lnTo>
                  <a:lnTo>
                    <a:pt x="186690" y="211150"/>
                  </a:lnTo>
                  <a:lnTo>
                    <a:pt x="186664" y="212610"/>
                  </a:lnTo>
                  <a:lnTo>
                    <a:pt x="187007" y="213715"/>
                  </a:lnTo>
                  <a:lnTo>
                    <a:pt x="187604" y="214350"/>
                  </a:lnTo>
                  <a:lnTo>
                    <a:pt x="188023" y="214782"/>
                  </a:lnTo>
                  <a:lnTo>
                    <a:pt x="188417" y="215430"/>
                  </a:lnTo>
                  <a:lnTo>
                    <a:pt x="188988" y="215798"/>
                  </a:lnTo>
                  <a:lnTo>
                    <a:pt x="190423" y="212585"/>
                  </a:lnTo>
                  <a:close/>
                </a:path>
                <a:path w="422275" h="352425">
                  <a:moveTo>
                    <a:pt x="190855" y="193535"/>
                  </a:moveTo>
                  <a:lnTo>
                    <a:pt x="189204" y="193167"/>
                  </a:lnTo>
                  <a:lnTo>
                    <a:pt x="183388" y="193725"/>
                  </a:lnTo>
                  <a:lnTo>
                    <a:pt x="182930" y="193611"/>
                  </a:lnTo>
                  <a:lnTo>
                    <a:pt x="181343" y="194525"/>
                  </a:lnTo>
                  <a:lnTo>
                    <a:pt x="180124" y="195351"/>
                  </a:lnTo>
                  <a:lnTo>
                    <a:pt x="178854" y="196113"/>
                  </a:lnTo>
                  <a:lnTo>
                    <a:pt x="180949" y="198539"/>
                  </a:lnTo>
                  <a:lnTo>
                    <a:pt x="181508" y="199466"/>
                  </a:lnTo>
                  <a:lnTo>
                    <a:pt x="181495" y="199707"/>
                  </a:lnTo>
                  <a:lnTo>
                    <a:pt x="181546" y="199986"/>
                  </a:lnTo>
                  <a:lnTo>
                    <a:pt x="181432" y="200215"/>
                  </a:lnTo>
                  <a:lnTo>
                    <a:pt x="181381" y="200596"/>
                  </a:lnTo>
                  <a:lnTo>
                    <a:pt x="180835" y="201117"/>
                  </a:lnTo>
                  <a:lnTo>
                    <a:pt x="180555" y="201472"/>
                  </a:lnTo>
                  <a:lnTo>
                    <a:pt x="180340" y="201841"/>
                  </a:lnTo>
                  <a:lnTo>
                    <a:pt x="181584" y="200964"/>
                  </a:lnTo>
                  <a:lnTo>
                    <a:pt x="182651" y="199250"/>
                  </a:lnTo>
                  <a:lnTo>
                    <a:pt x="187604" y="198793"/>
                  </a:lnTo>
                  <a:lnTo>
                    <a:pt x="189052" y="196126"/>
                  </a:lnTo>
                  <a:lnTo>
                    <a:pt x="190855" y="193535"/>
                  </a:lnTo>
                  <a:close/>
                </a:path>
                <a:path w="422275" h="352425">
                  <a:moveTo>
                    <a:pt x="194335" y="232752"/>
                  </a:moveTo>
                  <a:lnTo>
                    <a:pt x="194208" y="232740"/>
                  </a:lnTo>
                  <a:lnTo>
                    <a:pt x="194335" y="232752"/>
                  </a:lnTo>
                  <a:close/>
                </a:path>
                <a:path w="422275" h="352425">
                  <a:moveTo>
                    <a:pt x="195757" y="201574"/>
                  </a:moveTo>
                  <a:lnTo>
                    <a:pt x="194564" y="200291"/>
                  </a:lnTo>
                  <a:lnTo>
                    <a:pt x="193370" y="199250"/>
                  </a:lnTo>
                  <a:lnTo>
                    <a:pt x="192646" y="197942"/>
                  </a:lnTo>
                  <a:lnTo>
                    <a:pt x="192239" y="199186"/>
                  </a:lnTo>
                  <a:lnTo>
                    <a:pt x="191592" y="200317"/>
                  </a:lnTo>
                  <a:lnTo>
                    <a:pt x="190893" y="201866"/>
                  </a:lnTo>
                  <a:lnTo>
                    <a:pt x="192773" y="202031"/>
                  </a:lnTo>
                  <a:lnTo>
                    <a:pt x="194424" y="202260"/>
                  </a:lnTo>
                  <a:lnTo>
                    <a:pt x="195757" y="201574"/>
                  </a:lnTo>
                  <a:close/>
                </a:path>
                <a:path w="422275" h="352425">
                  <a:moveTo>
                    <a:pt x="197751" y="296062"/>
                  </a:moveTo>
                  <a:lnTo>
                    <a:pt x="197358" y="295846"/>
                  </a:lnTo>
                  <a:lnTo>
                    <a:pt x="196964" y="295567"/>
                  </a:lnTo>
                  <a:lnTo>
                    <a:pt x="196405" y="295021"/>
                  </a:lnTo>
                  <a:lnTo>
                    <a:pt x="195834" y="295160"/>
                  </a:lnTo>
                  <a:lnTo>
                    <a:pt x="195059" y="295275"/>
                  </a:lnTo>
                  <a:lnTo>
                    <a:pt x="194665" y="295351"/>
                  </a:lnTo>
                  <a:lnTo>
                    <a:pt x="194310" y="295490"/>
                  </a:lnTo>
                  <a:lnTo>
                    <a:pt x="194411" y="295643"/>
                  </a:lnTo>
                  <a:lnTo>
                    <a:pt x="194576" y="295795"/>
                  </a:lnTo>
                  <a:lnTo>
                    <a:pt x="195148" y="296151"/>
                  </a:lnTo>
                  <a:lnTo>
                    <a:pt x="195554" y="296341"/>
                  </a:lnTo>
                  <a:lnTo>
                    <a:pt x="195973" y="296468"/>
                  </a:lnTo>
                  <a:lnTo>
                    <a:pt x="196659" y="296697"/>
                  </a:lnTo>
                  <a:lnTo>
                    <a:pt x="197269" y="296532"/>
                  </a:lnTo>
                  <a:lnTo>
                    <a:pt x="197751" y="296062"/>
                  </a:lnTo>
                  <a:close/>
                </a:path>
                <a:path w="422275" h="352425">
                  <a:moveTo>
                    <a:pt x="206819" y="240118"/>
                  </a:moveTo>
                  <a:lnTo>
                    <a:pt x="206705" y="239699"/>
                  </a:lnTo>
                  <a:lnTo>
                    <a:pt x="206565" y="239356"/>
                  </a:lnTo>
                  <a:lnTo>
                    <a:pt x="206387" y="239064"/>
                  </a:lnTo>
                  <a:lnTo>
                    <a:pt x="205867" y="238848"/>
                  </a:lnTo>
                  <a:lnTo>
                    <a:pt x="205359" y="238607"/>
                  </a:lnTo>
                  <a:lnTo>
                    <a:pt x="204876" y="238328"/>
                  </a:lnTo>
                  <a:lnTo>
                    <a:pt x="204597" y="238328"/>
                  </a:lnTo>
                  <a:lnTo>
                    <a:pt x="204431" y="238353"/>
                  </a:lnTo>
                  <a:lnTo>
                    <a:pt x="205193" y="238848"/>
                  </a:lnTo>
                  <a:lnTo>
                    <a:pt x="205054" y="240195"/>
                  </a:lnTo>
                  <a:lnTo>
                    <a:pt x="206819" y="240118"/>
                  </a:lnTo>
                  <a:close/>
                </a:path>
                <a:path w="422275" h="352425">
                  <a:moveTo>
                    <a:pt x="221272" y="263055"/>
                  </a:moveTo>
                  <a:close/>
                </a:path>
                <a:path w="422275" h="352425">
                  <a:moveTo>
                    <a:pt x="223951" y="121805"/>
                  </a:moveTo>
                  <a:lnTo>
                    <a:pt x="223875" y="121119"/>
                  </a:lnTo>
                  <a:lnTo>
                    <a:pt x="223723" y="120446"/>
                  </a:lnTo>
                  <a:lnTo>
                    <a:pt x="223024" y="117843"/>
                  </a:lnTo>
                  <a:lnTo>
                    <a:pt x="221475" y="116890"/>
                  </a:lnTo>
                  <a:lnTo>
                    <a:pt x="219786" y="117170"/>
                  </a:lnTo>
                  <a:lnTo>
                    <a:pt x="219290" y="120611"/>
                  </a:lnTo>
                  <a:lnTo>
                    <a:pt x="219049" y="121932"/>
                  </a:lnTo>
                  <a:lnTo>
                    <a:pt x="218071" y="124231"/>
                  </a:lnTo>
                  <a:lnTo>
                    <a:pt x="217703" y="125349"/>
                  </a:lnTo>
                  <a:lnTo>
                    <a:pt x="217424" y="126517"/>
                  </a:lnTo>
                  <a:lnTo>
                    <a:pt x="219379" y="125310"/>
                  </a:lnTo>
                  <a:lnTo>
                    <a:pt x="221094" y="123774"/>
                  </a:lnTo>
                  <a:lnTo>
                    <a:pt x="222504" y="121818"/>
                  </a:lnTo>
                  <a:lnTo>
                    <a:pt x="223507" y="121818"/>
                  </a:lnTo>
                  <a:lnTo>
                    <a:pt x="223951" y="121805"/>
                  </a:lnTo>
                  <a:close/>
                </a:path>
                <a:path w="422275" h="352425">
                  <a:moveTo>
                    <a:pt x="225348" y="116636"/>
                  </a:moveTo>
                  <a:lnTo>
                    <a:pt x="225336" y="116446"/>
                  </a:lnTo>
                  <a:lnTo>
                    <a:pt x="225323" y="116230"/>
                  </a:lnTo>
                  <a:lnTo>
                    <a:pt x="225183" y="116560"/>
                  </a:lnTo>
                  <a:lnTo>
                    <a:pt x="225298" y="116751"/>
                  </a:lnTo>
                  <a:close/>
                </a:path>
                <a:path w="422275" h="352425">
                  <a:moveTo>
                    <a:pt x="226187" y="121551"/>
                  </a:moveTo>
                  <a:lnTo>
                    <a:pt x="226021" y="121145"/>
                  </a:lnTo>
                  <a:lnTo>
                    <a:pt x="225907" y="120713"/>
                  </a:lnTo>
                  <a:lnTo>
                    <a:pt x="225806" y="120294"/>
                  </a:lnTo>
                  <a:lnTo>
                    <a:pt x="224104" y="121805"/>
                  </a:lnTo>
                  <a:lnTo>
                    <a:pt x="224929" y="121780"/>
                  </a:lnTo>
                  <a:lnTo>
                    <a:pt x="225602" y="121691"/>
                  </a:lnTo>
                  <a:lnTo>
                    <a:pt x="226187" y="121551"/>
                  </a:lnTo>
                  <a:close/>
                </a:path>
                <a:path w="422275" h="352425">
                  <a:moveTo>
                    <a:pt x="229603" y="286791"/>
                  </a:moveTo>
                  <a:lnTo>
                    <a:pt x="229425" y="286816"/>
                  </a:lnTo>
                  <a:lnTo>
                    <a:pt x="229120" y="286791"/>
                  </a:lnTo>
                  <a:lnTo>
                    <a:pt x="229031" y="287147"/>
                  </a:lnTo>
                  <a:lnTo>
                    <a:pt x="229044" y="287439"/>
                  </a:lnTo>
                  <a:lnTo>
                    <a:pt x="229019" y="287731"/>
                  </a:lnTo>
                  <a:lnTo>
                    <a:pt x="229184" y="287731"/>
                  </a:lnTo>
                  <a:lnTo>
                    <a:pt x="229362" y="287718"/>
                  </a:lnTo>
                  <a:lnTo>
                    <a:pt x="229539" y="287718"/>
                  </a:lnTo>
                  <a:lnTo>
                    <a:pt x="229552" y="287413"/>
                  </a:lnTo>
                  <a:lnTo>
                    <a:pt x="229603" y="286791"/>
                  </a:lnTo>
                  <a:close/>
                </a:path>
                <a:path w="422275" h="352425">
                  <a:moveTo>
                    <a:pt x="229971" y="133540"/>
                  </a:moveTo>
                  <a:lnTo>
                    <a:pt x="229603" y="132676"/>
                  </a:lnTo>
                  <a:lnTo>
                    <a:pt x="228790" y="133261"/>
                  </a:lnTo>
                  <a:lnTo>
                    <a:pt x="227990" y="133883"/>
                  </a:lnTo>
                  <a:lnTo>
                    <a:pt x="227203" y="134556"/>
                  </a:lnTo>
                  <a:lnTo>
                    <a:pt x="227063" y="134581"/>
                  </a:lnTo>
                  <a:lnTo>
                    <a:pt x="227241" y="134658"/>
                  </a:lnTo>
                  <a:lnTo>
                    <a:pt x="227469" y="134683"/>
                  </a:lnTo>
                  <a:lnTo>
                    <a:pt x="227685" y="134708"/>
                  </a:lnTo>
                  <a:lnTo>
                    <a:pt x="228587" y="134429"/>
                  </a:lnTo>
                  <a:lnTo>
                    <a:pt x="229006" y="134340"/>
                  </a:lnTo>
                  <a:lnTo>
                    <a:pt x="229501" y="133870"/>
                  </a:lnTo>
                  <a:lnTo>
                    <a:pt x="229730" y="133680"/>
                  </a:lnTo>
                  <a:lnTo>
                    <a:pt x="229971" y="133540"/>
                  </a:lnTo>
                  <a:close/>
                </a:path>
                <a:path w="422275" h="352425">
                  <a:moveTo>
                    <a:pt x="231965" y="133223"/>
                  </a:moveTo>
                  <a:lnTo>
                    <a:pt x="231711" y="132041"/>
                  </a:lnTo>
                  <a:lnTo>
                    <a:pt x="231571" y="131356"/>
                  </a:lnTo>
                  <a:lnTo>
                    <a:pt x="231254" y="131546"/>
                  </a:lnTo>
                  <a:lnTo>
                    <a:pt x="230949" y="131775"/>
                  </a:lnTo>
                  <a:lnTo>
                    <a:pt x="230632" y="131991"/>
                  </a:lnTo>
                  <a:lnTo>
                    <a:pt x="230759" y="132435"/>
                  </a:lnTo>
                  <a:lnTo>
                    <a:pt x="230784" y="132956"/>
                  </a:lnTo>
                  <a:lnTo>
                    <a:pt x="230441" y="133337"/>
                  </a:lnTo>
                  <a:lnTo>
                    <a:pt x="230962" y="133146"/>
                  </a:lnTo>
                  <a:lnTo>
                    <a:pt x="231470" y="133121"/>
                  </a:lnTo>
                  <a:lnTo>
                    <a:pt x="231965" y="133223"/>
                  </a:lnTo>
                  <a:close/>
                </a:path>
                <a:path w="422275" h="352425">
                  <a:moveTo>
                    <a:pt x="235280" y="286156"/>
                  </a:moveTo>
                  <a:lnTo>
                    <a:pt x="233845" y="284632"/>
                  </a:lnTo>
                  <a:lnTo>
                    <a:pt x="232778" y="284810"/>
                  </a:lnTo>
                  <a:lnTo>
                    <a:pt x="232041" y="285889"/>
                  </a:lnTo>
                  <a:lnTo>
                    <a:pt x="231775" y="286283"/>
                  </a:lnTo>
                  <a:lnTo>
                    <a:pt x="232244" y="287172"/>
                  </a:lnTo>
                  <a:lnTo>
                    <a:pt x="232473" y="288277"/>
                  </a:lnTo>
                  <a:lnTo>
                    <a:pt x="235280" y="286156"/>
                  </a:lnTo>
                  <a:close/>
                </a:path>
                <a:path w="422275" h="352425">
                  <a:moveTo>
                    <a:pt x="237502" y="136588"/>
                  </a:moveTo>
                  <a:close/>
                </a:path>
                <a:path w="422275" h="352425">
                  <a:moveTo>
                    <a:pt x="237540" y="136715"/>
                  </a:moveTo>
                  <a:lnTo>
                    <a:pt x="237464" y="136588"/>
                  </a:lnTo>
                  <a:lnTo>
                    <a:pt x="235889" y="135877"/>
                  </a:lnTo>
                  <a:lnTo>
                    <a:pt x="236143" y="136271"/>
                  </a:lnTo>
                  <a:lnTo>
                    <a:pt x="236715" y="137312"/>
                  </a:lnTo>
                  <a:lnTo>
                    <a:pt x="237096" y="136931"/>
                  </a:lnTo>
                  <a:lnTo>
                    <a:pt x="237286" y="136804"/>
                  </a:lnTo>
                  <a:lnTo>
                    <a:pt x="237540" y="136728"/>
                  </a:lnTo>
                  <a:close/>
                </a:path>
                <a:path w="422275" h="352425">
                  <a:moveTo>
                    <a:pt x="238328" y="139268"/>
                  </a:moveTo>
                  <a:lnTo>
                    <a:pt x="237807" y="137591"/>
                  </a:lnTo>
                  <a:lnTo>
                    <a:pt x="237769" y="137718"/>
                  </a:lnTo>
                  <a:lnTo>
                    <a:pt x="237540" y="137693"/>
                  </a:lnTo>
                  <a:lnTo>
                    <a:pt x="238074" y="138760"/>
                  </a:lnTo>
                  <a:lnTo>
                    <a:pt x="238328" y="139268"/>
                  </a:lnTo>
                  <a:close/>
                </a:path>
                <a:path w="422275" h="352425">
                  <a:moveTo>
                    <a:pt x="238594" y="140119"/>
                  </a:moveTo>
                  <a:lnTo>
                    <a:pt x="238480" y="139738"/>
                  </a:lnTo>
                  <a:lnTo>
                    <a:pt x="238125" y="139420"/>
                  </a:lnTo>
                  <a:lnTo>
                    <a:pt x="237782" y="139077"/>
                  </a:lnTo>
                  <a:lnTo>
                    <a:pt x="237134" y="138722"/>
                  </a:lnTo>
                  <a:lnTo>
                    <a:pt x="236956" y="138582"/>
                  </a:lnTo>
                  <a:lnTo>
                    <a:pt x="236829" y="138417"/>
                  </a:lnTo>
                  <a:lnTo>
                    <a:pt x="236689" y="139331"/>
                  </a:lnTo>
                  <a:lnTo>
                    <a:pt x="236131" y="140093"/>
                  </a:lnTo>
                  <a:lnTo>
                    <a:pt x="235483" y="140868"/>
                  </a:lnTo>
                  <a:lnTo>
                    <a:pt x="235508" y="141490"/>
                  </a:lnTo>
                  <a:lnTo>
                    <a:pt x="235572" y="142074"/>
                  </a:lnTo>
                  <a:lnTo>
                    <a:pt x="235699" y="142633"/>
                  </a:lnTo>
                  <a:lnTo>
                    <a:pt x="236639" y="141757"/>
                  </a:lnTo>
                  <a:lnTo>
                    <a:pt x="237604" y="140919"/>
                  </a:lnTo>
                  <a:lnTo>
                    <a:pt x="238594" y="140119"/>
                  </a:lnTo>
                  <a:close/>
                </a:path>
                <a:path w="422275" h="352425">
                  <a:moveTo>
                    <a:pt x="246837" y="127660"/>
                  </a:moveTo>
                  <a:lnTo>
                    <a:pt x="246557" y="126936"/>
                  </a:lnTo>
                  <a:lnTo>
                    <a:pt x="246507" y="126441"/>
                  </a:lnTo>
                  <a:lnTo>
                    <a:pt x="246303" y="126352"/>
                  </a:lnTo>
                  <a:lnTo>
                    <a:pt x="245897" y="126199"/>
                  </a:lnTo>
                  <a:lnTo>
                    <a:pt x="245300" y="126314"/>
                  </a:lnTo>
                  <a:lnTo>
                    <a:pt x="244767" y="126542"/>
                  </a:lnTo>
                  <a:lnTo>
                    <a:pt x="244792" y="126669"/>
                  </a:lnTo>
                  <a:lnTo>
                    <a:pt x="244182" y="127635"/>
                  </a:lnTo>
                  <a:lnTo>
                    <a:pt x="243878" y="128104"/>
                  </a:lnTo>
                  <a:lnTo>
                    <a:pt x="244843" y="127990"/>
                  </a:lnTo>
                  <a:lnTo>
                    <a:pt x="246837" y="127660"/>
                  </a:lnTo>
                  <a:close/>
                </a:path>
                <a:path w="422275" h="352425">
                  <a:moveTo>
                    <a:pt x="248386" y="274116"/>
                  </a:moveTo>
                  <a:lnTo>
                    <a:pt x="248043" y="273977"/>
                  </a:lnTo>
                  <a:lnTo>
                    <a:pt x="247865" y="274269"/>
                  </a:lnTo>
                  <a:lnTo>
                    <a:pt x="247586" y="274904"/>
                  </a:lnTo>
                  <a:lnTo>
                    <a:pt x="247840" y="275018"/>
                  </a:lnTo>
                  <a:lnTo>
                    <a:pt x="247980" y="275082"/>
                  </a:lnTo>
                  <a:lnTo>
                    <a:pt x="248119" y="274764"/>
                  </a:lnTo>
                  <a:lnTo>
                    <a:pt x="248259" y="274447"/>
                  </a:lnTo>
                  <a:lnTo>
                    <a:pt x="248386" y="274129"/>
                  </a:lnTo>
                  <a:close/>
                </a:path>
                <a:path w="422275" h="352425">
                  <a:moveTo>
                    <a:pt x="272110" y="190195"/>
                  </a:moveTo>
                  <a:lnTo>
                    <a:pt x="271335" y="189560"/>
                  </a:lnTo>
                  <a:lnTo>
                    <a:pt x="270852" y="188874"/>
                  </a:lnTo>
                  <a:lnTo>
                    <a:pt x="268871" y="191668"/>
                  </a:lnTo>
                  <a:lnTo>
                    <a:pt x="268592" y="194818"/>
                  </a:lnTo>
                  <a:lnTo>
                    <a:pt x="269481" y="195465"/>
                  </a:lnTo>
                  <a:lnTo>
                    <a:pt x="270522" y="195618"/>
                  </a:lnTo>
                  <a:lnTo>
                    <a:pt x="271043" y="194564"/>
                  </a:lnTo>
                  <a:lnTo>
                    <a:pt x="271627" y="193408"/>
                  </a:lnTo>
                  <a:lnTo>
                    <a:pt x="271957" y="192062"/>
                  </a:lnTo>
                  <a:lnTo>
                    <a:pt x="272110" y="190195"/>
                  </a:lnTo>
                  <a:close/>
                </a:path>
                <a:path w="422275" h="352425">
                  <a:moveTo>
                    <a:pt x="272503" y="200418"/>
                  </a:moveTo>
                  <a:lnTo>
                    <a:pt x="272072" y="199834"/>
                  </a:lnTo>
                  <a:lnTo>
                    <a:pt x="271627" y="199034"/>
                  </a:lnTo>
                  <a:lnTo>
                    <a:pt x="270891" y="199313"/>
                  </a:lnTo>
                  <a:lnTo>
                    <a:pt x="270357" y="199758"/>
                  </a:lnTo>
                  <a:lnTo>
                    <a:pt x="269798" y="200152"/>
                  </a:lnTo>
                  <a:lnTo>
                    <a:pt x="270192" y="200469"/>
                  </a:lnTo>
                  <a:lnTo>
                    <a:pt x="270548" y="200977"/>
                  </a:lnTo>
                  <a:lnTo>
                    <a:pt x="270992" y="201053"/>
                  </a:lnTo>
                  <a:lnTo>
                    <a:pt x="271386" y="201117"/>
                  </a:lnTo>
                  <a:lnTo>
                    <a:pt x="271856" y="200710"/>
                  </a:lnTo>
                  <a:lnTo>
                    <a:pt x="272503" y="200418"/>
                  </a:lnTo>
                  <a:close/>
                </a:path>
                <a:path w="422275" h="352425">
                  <a:moveTo>
                    <a:pt x="286321" y="183349"/>
                  </a:moveTo>
                  <a:lnTo>
                    <a:pt x="282943" y="181775"/>
                  </a:lnTo>
                  <a:lnTo>
                    <a:pt x="284086" y="183870"/>
                  </a:lnTo>
                  <a:lnTo>
                    <a:pt x="285838" y="187096"/>
                  </a:lnTo>
                  <a:lnTo>
                    <a:pt x="286321" y="183349"/>
                  </a:lnTo>
                  <a:close/>
                </a:path>
                <a:path w="422275" h="352425">
                  <a:moveTo>
                    <a:pt x="286931" y="158623"/>
                  </a:moveTo>
                  <a:lnTo>
                    <a:pt x="286639" y="159131"/>
                  </a:lnTo>
                  <a:lnTo>
                    <a:pt x="286499" y="159397"/>
                  </a:lnTo>
                  <a:lnTo>
                    <a:pt x="286931" y="159131"/>
                  </a:lnTo>
                  <a:lnTo>
                    <a:pt x="286931" y="158623"/>
                  </a:lnTo>
                  <a:close/>
                </a:path>
                <a:path w="422275" h="352425">
                  <a:moveTo>
                    <a:pt x="309956" y="177673"/>
                  </a:moveTo>
                  <a:lnTo>
                    <a:pt x="309905" y="177406"/>
                  </a:lnTo>
                  <a:lnTo>
                    <a:pt x="309841" y="177673"/>
                  </a:lnTo>
                  <a:close/>
                </a:path>
                <a:path w="422275" h="352425">
                  <a:moveTo>
                    <a:pt x="309968" y="177673"/>
                  </a:moveTo>
                  <a:lnTo>
                    <a:pt x="309829" y="177736"/>
                  </a:lnTo>
                  <a:lnTo>
                    <a:pt x="309968" y="177673"/>
                  </a:lnTo>
                  <a:close/>
                </a:path>
                <a:path w="422275" h="352425">
                  <a:moveTo>
                    <a:pt x="310705" y="174752"/>
                  </a:moveTo>
                  <a:lnTo>
                    <a:pt x="310578" y="174752"/>
                  </a:lnTo>
                  <a:lnTo>
                    <a:pt x="310502" y="174942"/>
                  </a:lnTo>
                  <a:lnTo>
                    <a:pt x="310629" y="174840"/>
                  </a:lnTo>
                  <a:close/>
                </a:path>
                <a:path w="422275" h="352425">
                  <a:moveTo>
                    <a:pt x="310896" y="179870"/>
                  </a:moveTo>
                  <a:lnTo>
                    <a:pt x="310476" y="178892"/>
                  </a:lnTo>
                  <a:lnTo>
                    <a:pt x="309880" y="177850"/>
                  </a:lnTo>
                  <a:lnTo>
                    <a:pt x="309549" y="178587"/>
                  </a:lnTo>
                  <a:lnTo>
                    <a:pt x="309206" y="179336"/>
                  </a:lnTo>
                  <a:lnTo>
                    <a:pt x="308838" y="180162"/>
                  </a:lnTo>
                  <a:lnTo>
                    <a:pt x="310896" y="179870"/>
                  </a:lnTo>
                  <a:close/>
                </a:path>
                <a:path w="422275" h="352425">
                  <a:moveTo>
                    <a:pt x="312496" y="149910"/>
                  </a:moveTo>
                  <a:lnTo>
                    <a:pt x="312356" y="149682"/>
                  </a:lnTo>
                  <a:lnTo>
                    <a:pt x="311924" y="149009"/>
                  </a:lnTo>
                  <a:lnTo>
                    <a:pt x="310870" y="147320"/>
                  </a:lnTo>
                  <a:lnTo>
                    <a:pt x="310870" y="149009"/>
                  </a:lnTo>
                  <a:lnTo>
                    <a:pt x="310743" y="149682"/>
                  </a:lnTo>
                  <a:lnTo>
                    <a:pt x="310603" y="149593"/>
                  </a:lnTo>
                  <a:lnTo>
                    <a:pt x="310438" y="149529"/>
                  </a:lnTo>
                  <a:lnTo>
                    <a:pt x="310413" y="149034"/>
                  </a:lnTo>
                  <a:lnTo>
                    <a:pt x="310718" y="149009"/>
                  </a:lnTo>
                  <a:lnTo>
                    <a:pt x="310870" y="149009"/>
                  </a:lnTo>
                  <a:lnTo>
                    <a:pt x="310870" y="147320"/>
                  </a:lnTo>
                  <a:lnTo>
                    <a:pt x="309968" y="145859"/>
                  </a:lnTo>
                  <a:lnTo>
                    <a:pt x="309549" y="146050"/>
                  </a:lnTo>
                  <a:lnTo>
                    <a:pt x="309118" y="146215"/>
                  </a:lnTo>
                  <a:lnTo>
                    <a:pt x="308787" y="148272"/>
                  </a:lnTo>
                  <a:lnTo>
                    <a:pt x="308978" y="149529"/>
                  </a:lnTo>
                  <a:lnTo>
                    <a:pt x="309092" y="149910"/>
                  </a:lnTo>
                  <a:lnTo>
                    <a:pt x="310210" y="151726"/>
                  </a:lnTo>
                  <a:lnTo>
                    <a:pt x="310972" y="152031"/>
                  </a:lnTo>
                  <a:lnTo>
                    <a:pt x="311924" y="152717"/>
                  </a:lnTo>
                  <a:lnTo>
                    <a:pt x="312496" y="149910"/>
                  </a:lnTo>
                  <a:close/>
                </a:path>
                <a:path w="422275" h="352425">
                  <a:moveTo>
                    <a:pt x="321081" y="105435"/>
                  </a:moveTo>
                  <a:lnTo>
                    <a:pt x="321068" y="104825"/>
                  </a:lnTo>
                  <a:lnTo>
                    <a:pt x="319836" y="105257"/>
                  </a:lnTo>
                  <a:lnTo>
                    <a:pt x="318643" y="105714"/>
                  </a:lnTo>
                  <a:lnTo>
                    <a:pt x="317601" y="106464"/>
                  </a:lnTo>
                  <a:lnTo>
                    <a:pt x="317969" y="107099"/>
                  </a:lnTo>
                  <a:lnTo>
                    <a:pt x="318274" y="107772"/>
                  </a:lnTo>
                  <a:lnTo>
                    <a:pt x="318579" y="108483"/>
                  </a:lnTo>
                  <a:lnTo>
                    <a:pt x="319455" y="107962"/>
                  </a:lnTo>
                  <a:lnTo>
                    <a:pt x="320281" y="107365"/>
                  </a:lnTo>
                  <a:lnTo>
                    <a:pt x="321081" y="106730"/>
                  </a:lnTo>
                  <a:lnTo>
                    <a:pt x="321068" y="106070"/>
                  </a:lnTo>
                  <a:lnTo>
                    <a:pt x="321081" y="105435"/>
                  </a:lnTo>
                  <a:close/>
                </a:path>
                <a:path w="422275" h="352425">
                  <a:moveTo>
                    <a:pt x="345909" y="172656"/>
                  </a:moveTo>
                  <a:lnTo>
                    <a:pt x="345757" y="172631"/>
                  </a:lnTo>
                  <a:lnTo>
                    <a:pt x="345909" y="172656"/>
                  </a:lnTo>
                  <a:close/>
                </a:path>
                <a:path w="422275" h="352425">
                  <a:moveTo>
                    <a:pt x="346468" y="168541"/>
                  </a:moveTo>
                  <a:lnTo>
                    <a:pt x="346125" y="168351"/>
                  </a:lnTo>
                  <a:lnTo>
                    <a:pt x="343992" y="167449"/>
                  </a:lnTo>
                  <a:lnTo>
                    <a:pt x="342303" y="168059"/>
                  </a:lnTo>
                  <a:lnTo>
                    <a:pt x="340588" y="171145"/>
                  </a:lnTo>
                  <a:lnTo>
                    <a:pt x="341312" y="172961"/>
                  </a:lnTo>
                  <a:lnTo>
                    <a:pt x="343001" y="173520"/>
                  </a:lnTo>
                  <a:lnTo>
                    <a:pt x="343357" y="173570"/>
                  </a:lnTo>
                  <a:lnTo>
                    <a:pt x="343712" y="173570"/>
                  </a:lnTo>
                  <a:lnTo>
                    <a:pt x="343890" y="173405"/>
                  </a:lnTo>
                  <a:lnTo>
                    <a:pt x="344309" y="172961"/>
                  </a:lnTo>
                  <a:lnTo>
                    <a:pt x="345097" y="172847"/>
                  </a:lnTo>
                  <a:lnTo>
                    <a:pt x="345668" y="172656"/>
                  </a:lnTo>
                  <a:lnTo>
                    <a:pt x="345808" y="172123"/>
                  </a:lnTo>
                  <a:lnTo>
                    <a:pt x="346138" y="170929"/>
                  </a:lnTo>
                  <a:lnTo>
                    <a:pt x="345833" y="169608"/>
                  </a:lnTo>
                  <a:lnTo>
                    <a:pt x="346468" y="168541"/>
                  </a:lnTo>
                  <a:close/>
                </a:path>
                <a:path w="422275" h="352425">
                  <a:moveTo>
                    <a:pt x="347332" y="189115"/>
                  </a:moveTo>
                  <a:lnTo>
                    <a:pt x="346798" y="188353"/>
                  </a:lnTo>
                  <a:lnTo>
                    <a:pt x="346608" y="188493"/>
                  </a:lnTo>
                  <a:lnTo>
                    <a:pt x="346265" y="188658"/>
                  </a:lnTo>
                  <a:lnTo>
                    <a:pt x="346329" y="189344"/>
                  </a:lnTo>
                  <a:lnTo>
                    <a:pt x="346367" y="190131"/>
                  </a:lnTo>
                  <a:lnTo>
                    <a:pt x="346811" y="189801"/>
                  </a:lnTo>
                  <a:lnTo>
                    <a:pt x="347129" y="189471"/>
                  </a:lnTo>
                  <a:lnTo>
                    <a:pt x="347332" y="189115"/>
                  </a:lnTo>
                  <a:close/>
                </a:path>
                <a:path w="422275" h="352425">
                  <a:moveTo>
                    <a:pt x="353822" y="174472"/>
                  </a:moveTo>
                  <a:lnTo>
                    <a:pt x="353783" y="172872"/>
                  </a:lnTo>
                  <a:lnTo>
                    <a:pt x="351282" y="172808"/>
                  </a:lnTo>
                  <a:lnTo>
                    <a:pt x="350735" y="172745"/>
                  </a:lnTo>
                  <a:lnTo>
                    <a:pt x="350189" y="172732"/>
                  </a:lnTo>
                  <a:lnTo>
                    <a:pt x="349783" y="173164"/>
                  </a:lnTo>
                  <a:lnTo>
                    <a:pt x="349631" y="174472"/>
                  </a:lnTo>
                  <a:lnTo>
                    <a:pt x="350545" y="175463"/>
                  </a:lnTo>
                  <a:lnTo>
                    <a:pt x="351586" y="175907"/>
                  </a:lnTo>
                  <a:lnTo>
                    <a:pt x="352907" y="175958"/>
                  </a:lnTo>
                  <a:lnTo>
                    <a:pt x="353745" y="175006"/>
                  </a:lnTo>
                  <a:lnTo>
                    <a:pt x="353822" y="174472"/>
                  </a:lnTo>
                  <a:close/>
                </a:path>
                <a:path w="422275" h="352425">
                  <a:moveTo>
                    <a:pt x="356654" y="80924"/>
                  </a:moveTo>
                  <a:lnTo>
                    <a:pt x="356311" y="81178"/>
                  </a:lnTo>
                  <a:lnTo>
                    <a:pt x="356616" y="81368"/>
                  </a:lnTo>
                  <a:lnTo>
                    <a:pt x="356654" y="80924"/>
                  </a:lnTo>
                  <a:close/>
                </a:path>
                <a:path w="422275" h="352425">
                  <a:moveTo>
                    <a:pt x="367220" y="94068"/>
                  </a:moveTo>
                  <a:lnTo>
                    <a:pt x="363766" y="95504"/>
                  </a:lnTo>
                  <a:lnTo>
                    <a:pt x="362165" y="92837"/>
                  </a:lnTo>
                  <a:lnTo>
                    <a:pt x="360349" y="93091"/>
                  </a:lnTo>
                  <a:lnTo>
                    <a:pt x="359549" y="95135"/>
                  </a:lnTo>
                  <a:lnTo>
                    <a:pt x="357708" y="95364"/>
                  </a:lnTo>
                  <a:lnTo>
                    <a:pt x="364121" y="100406"/>
                  </a:lnTo>
                  <a:lnTo>
                    <a:pt x="365340" y="99402"/>
                  </a:lnTo>
                  <a:lnTo>
                    <a:pt x="366001" y="98209"/>
                  </a:lnTo>
                  <a:lnTo>
                    <a:pt x="366496" y="96570"/>
                  </a:lnTo>
                  <a:lnTo>
                    <a:pt x="367220" y="94068"/>
                  </a:lnTo>
                  <a:close/>
                </a:path>
                <a:path w="422275" h="352425">
                  <a:moveTo>
                    <a:pt x="401574" y="151841"/>
                  </a:moveTo>
                  <a:lnTo>
                    <a:pt x="401497" y="151980"/>
                  </a:lnTo>
                  <a:lnTo>
                    <a:pt x="401523" y="152133"/>
                  </a:lnTo>
                  <a:lnTo>
                    <a:pt x="401574" y="151955"/>
                  </a:lnTo>
                  <a:close/>
                </a:path>
                <a:path w="422275" h="352425">
                  <a:moveTo>
                    <a:pt x="401993" y="152539"/>
                  </a:moveTo>
                  <a:lnTo>
                    <a:pt x="401828" y="152400"/>
                  </a:lnTo>
                  <a:lnTo>
                    <a:pt x="401523" y="152133"/>
                  </a:lnTo>
                  <a:lnTo>
                    <a:pt x="401015" y="153543"/>
                  </a:lnTo>
                  <a:lnTo>
                    <a:pt x="400748" y="154241"/>
                  </a:lnTo>
                  <a:lnTo>
                    <a:pt x="400240" y="154330"/>
                  </a:lnTo>
                  <a:lnTo>
                    <a:pt x="400265" y="154609"/>
                  </a:lnTo>
                  <a:lnTo>
                    <a:pt x="400265" y="154914"/>
                  </a:lnTo>
                  <a:lnTo>
                    <a:pt x="400329" y="155473"/>
                  </a:lnTo>
                  <a:lnTo>
                    <a:pt x="400456" y="155702"/>
                  </a:lnTo>
                  <a:lnTo>
                    <a:pt x="400621" y="155917"/>
                  </a:lnTo>
                  <a:lnTo>
                    <a:pt x="400977" y="154698"/>
                  </a:lnTo>
                  <a:lnTo>
                    <a:pt x="401370" y="153555"/>
                  </a:lnTo>
                  <a:lnTo>
                    <a:pt x="401993" y="152539"/>
                  </a:lnTo>
                  <a:close/>
                </a:path>
                <a:path w="422275" h="352425">
                  <a:moveTo>
                    <a:pt x="412483" y="155549"/>
                  </a:moveTo>
                  <a:lnTo>
                    <a:pt x="411187" y="154889"/>
                  </a:lnTo>
                  <a:lnTo>
                    <a:pt x="411187" y="156438"/>
                  </a:lnTo>
                  <a:lnTo>
                    <a:pt x="410705" y="156972"/>
                  </a:lnTo>
                  <a:lnTo>
                    <a:pt x="410197" y="157200"/>
                  </a:lnTo>
                  <a:lnTo>
                    <a:pt x="409854" y="156972"/>
                  </a:lnTo>
                  <a:lnTo>
                    <a:pt x="409549" y="156832"/>
                  </a:lnTo>
                  <a:lnTo>
                    <a:pt x="409562" y="156565"/>
                  </a:lnTo>
                  <a:lnTo>
                    <a:pt x="410083" y="156337"/>
                  </a:lnTo>
                  <a:lnTo>
                    <a:pt x="410616" y="156324"/>
                  </a:lnTo>
                  <a:lnTo>
                    <a:pt x="410895" y="156387"/>
                  </a:lnTo>
                  <a:lnTo>
                    <a:pt x="411187" y="156438"/>
                  </a:lnTo>
                  <a:lnTo>
                    <a:pt x="411187" y="154889"/>
                  </a:lnTo>
                  <a:lnTo>
                    <a:pt x="411010" y="154787"/>
                  </a:lnTo>
                  <a:lnTo>
                    <a:pt x="409524" y="155740"/>
                  </a:lnTo>
                  <a:lnTo>
                    <a:pt x="407873" y="156159"/>
                  </a:lnTo>
                  <a:lnTo>
                    <a:pt x="406069" y="156451"/>
                  </a:lnTo>
                  <a:lnTo>
                    <a:pt x="404914" y="157022"/>
                  </a:lnTo>
                  <a:lnTo>
                    <a:pt x="403656" y="157327"/>
                  </a:lnTo>
                  <a:lnTo>
                    <a:pt x="402082" y="157480"/>
                  </a:lnTo>
                  <a:lnTo>
                    <a:pt x="401967" y="158572"/>
                  </a:lnTo>
                  <a:lnTo>
                    <a:pt x="398995" y="157480"/>
                  </a:lnTo>
                  <a:lnTo>
                    <a:pt x="398018" y="160108"/>
                  </a:lnTo>
                  <a:lnTo>
                    <a:pt x="403682" y="166192"/>
                  </a:lnTo>
                  <a:lnTo>
                    <a:pt x="404164" y="165722"/>
                  </a:lnTo>
                  <a:lnTo>
                    <a:pt x="404672" y="165277"/>
                  </a:lnTo>
                  <a:lnTo>
                    <a:pt x="405384" y="164807"/>
                  </a:lnTo>
                  <a:lnTo>
                    <a:pt x="405612" y="164617"/>
                  </a:lnTo>
                  <a:lnTo>
                    <a:pt x="405561" y="162864"/>
                  </a:lnTo>
                  <a:lnTo>
                    <a:pt x="406742" y="163322"/>
                  </a:lnTo>
                  <a:lnTo>
                    <a:pt x="406958" y="162864"/>
                  </a:lnTo>
                  <a:lnTo>
                    <a:pt x="407149" y="160616"/>
                  </a:lnTo>
                  <a:lnTo>
                    <a:pt x="408495" y="159854"/>
                  </a:lnTo>
                  <a:lnTo>
                    <a:pt x="410362" y="158724"/>
                  </a:lnTo>
                  <a:lnTo>
                    <a:pt x="410527" y="158572"/>
                  </a:lnTo>
                  <a:lnTo>
                    <a:pt x="410768" y="158369"/>
                  </a:lnTo>
                  <a:lnTo>
                    <a:pt x="411099" y="158140"/>
                  </a:lnTo>
                  <a:lnTo>
                    <a:pt x="411213" y="157200"/>
                  </a:lnTo>
                  <a:lnTo>
                    <a:pt x="411340" y="156387"/>
                  </a:lnTo>
                  <a:lnTo>
                    <a:pt x="412483" y="155549"/>
                  </a:lnTo>
                  <a:close/>
                </a:path>
                <a:path w="422275" h="352425">
                  <a:moveTo>
                    <a:pt x="414159" y="136817"/>
                  </a:moveTo>
                  <a:lnTo>
                    <a:pt x="413232" y="134670"/>
                  </a:lnTo>
                  <a:lnTo>
                    <a:pt x="412699" y="134289"/>
                  </a:lnTo>
                  <a:lnTo>
                    <a:pt x="412153" y="134035"/>
                  </a:lnTo>
                  <a:lnTo>
                    <a:pt x="411581" y="133858"/>
                  </a:lnTo>
                  <a:lnTo>
                    <a:pt x="414159" y="136817"/>
                  </a:lnTo>
                  <a:close/>
                </a:path>
                <a:path w="422275" h="352425">
                  <a:moveTo>
                    <a:pt x="416915" y="43802"/>
                  </a:moveTo>
                  <a:lnTo>
                    <a:pt x="416902" y="43561"/>
                  </a:lnTo>
                  <a:lnTo>
                    <a:pt x="416902" y="43319"/>
                  </a:lnTo>
                  <a:lnTo>
                    <a:pt x="416890" y="43078"/>
                  </a:lnTo>
                  <a:lnTo>
                    <a:pt x="415683" y="41846"/>
                  </a:lnTo>
                  <a:lnTo>
                    <a:pt x="415632" y="42011"/>
                  </a:lnTo>
                  <a:lnTo>
                    <a:pt x="415582" y="42760"/>
                  </a:lnTo>
                  <a:lnTo>
                    <a:pt x="415493" y="43637"/>
                  </a:lnTo>
                  <a:lnTo>
                    <a:pt x="416915" y="43802"/>
                  </a:lnTo>
                  <a:close/>
                </a:path>
                <a:path w="422275" h="352425">
                  <a:moveTo>
                    <a:pt x="418414" y="139687"/>
                  </a:moveTo>
                  <a:lnTo>
                    <a:pt x="417982" y="139268"/>
                  </a:lnTo>
                  <a:lnTo>
                    <a:pt x="417487" y="138887"/>
                  </a:lnTo>
                  <a:lnTo>
                    <a:pt x="417144" y="138430"/>
                  </a:lnTo>
                  <a:lnTo>
                    <a:pt x="416864" y="138709"/>
                  </a:lnTo>
                  <a:lnTo>
                    <a:pt x="416598" y="138976"/>
                  </a:lnTo>
                  <a:lnTo>
                    <a:pt x="416318" y="139280"/>
                  </a:lnTo>
                  <a:lnTo>
                    <a:pt x="417753" y="140931"/>
                  </a:lnTo>
                  <a:lnTo>
                    <a:pt x="417855" y="140500"/>
                  </a:lnTo>
                  <a:lnTo>
                    <a:pt x="418160" y="140081"/>
                  </a:lnTo>
                  <a:lnTo>
                    <a:pt x="418414" y="139687"/>
                  </a:lnTo>
                  <a:close/>
                </a:path>
                <a:path w="422275" h="352425">
                  <a:moveTo>
                    <a:pt x="420890" y="74091"/>
                  </a:moveTo>
                  <a:lnTo>
                    <a:pt x="420814" y="73533"/>
                  </a:lnTo>
                  <a:lnTo>
                    <a:pt x="420674" y="72910"/>
                  </a:lnTo>
                  <a:lnTo>
                    <a:pt x="420725" y="72669"/>
                  </a:lnTo>
                  <a:lnTo>
                    <a:pt x="420839" y="72440"/>
                  </a:lnTo>
                  <a:lnTo>
                    <a:pt x="415455" y="65925"/>
                  </a:lnTo>
                  <a:lnTo>
                    <a:pt x="415798" y="64985"/>
                  </a:lnTo>
                  <a:lnTo>
                    <a:pt x="416166" y="64046"/>
                  </a:lnTo>
                  <a:lnTo>
                    <a:pt x="417118" y="62217"/>
                  </a:lnTo>
                  <a:lnTo>
                    <a:pt x="417499" y="61264"/>
                  </a:lnTo>
                  <a:lnTo>
                    <a:pt x="417753" y="60337"/>
                  </a:lnTo>
                  <a:lnTo>
                    <a:pt x="417449" y="60248"/>
                  </a:lnTo>
                  <a:lnTo>
                    <a:pt x="416344" y="59626"/>
                  </a:lnTo>
                  <a:lnTo>
                    <a:pt x="415899" y="58140"/>
                  </a:lnTo>
                  <a:lnTo>
                    <a:pt x="415366" y="57277"/>
                  </a:lnTo>
                  <a:lnTo>
                    <a:pt x="413016" y="57886"/>
                  </a:lnTo>
                  <a:lnTo>
                    <a:pt x="410946" y="58343"/>
                  </a:lnTo>
                  <a:lnTo>
                    <a:pt x="410781" y="58394"/>
                  </a:lnTo>
                  <a:lnTo>
                    <a:pt x="410781" y="76873"/>
                  </a:lnTo>
                  <a:lnTo>
                    <a:pt x="410705" y="77050"/>
                  </a:lnTo>
                  <a:lnTo>
                    <a:pt x="410476" y="76923"/>
                  </a:lnTo>
                  <a:lnTo>
                    <a:pt x="410578" y="76631"/>
                  </a:lnTo>
                  <a:lnTo>
                    <a:pt x="410667" y="76454"/>
                  </a:lnTo>
                  <a:lnTo>
                    <a:pt x="410781" y="76873"/>
                  </a:lnTo>
                  <a:lnTo>
                    <a:pt x="410781" y="58394"/>
                  </a:lnTo>
                  <a:lnTo>
                    <a:pt x="407644" y="59359"/>
                  </a:lnTo>
                  <a:lnTo>
                    <a:pt x="406323" y="59855"/>
                  </a:lnTo>
                  <a:lnTo>
                    <a:pt x="405079" y="60667"/>
                  </a:lnTo>
                  <a:lnTo>
                    <a:pt x="404837" y="60845"/>
                  </a:lnTo>
                  <a:lnTo>
                    <a:pt x="405587" y="62699"/>
                  </a:lnTo>
                  <a:lnTo>
                    <a:pt x="406146" y="64249"/>
                  </a:lnTo>
                  <a:lnTo>
                    <a:pt x="407174" y="66611"/>
                  </a:lnTo>
                  <a:lnTo>
                    <a:pt x="407187" y="67437"/>
                  </a:lnTo>
                  <a:lnTo>
                    <a:pt x="406158" y="70345"/>
                  </a:lnTo>
                  <a:lnTo>
                    <a:pt x="407987" y="72910"/>
                  </a:lnTo>
                  <a:lnTo>
                    <a:pt x="405587" y="72250"/>
                  </a:lnTo>
                  <a:lnTo>
                    <a:pt x="405041" y="72847"/>
                  </a:lnTo>
                  <a:lnTo>
                    <a:pt x="404863" y="73533"/>
                  </a:lnTo>
                  <a:lnTo>
                    <a:pt x="404761" y="74256"/>
                  </a:lnTo>
                  <a:lnTo>
                    <a:pt x="406514" y="76492"/>
                  </a:lnTo>
                  <a:lnTo>
                    <a:pt x="407403" y="75920"/>
                  </a:lnTo>
                  <a:lnTo>
                    <a:pt x="408305" y="75920"/>
                  </a:lnTo>
                  <a:lnTo>
                    <a:pt x="410298" y="76873"/>
                  </a:lnTo>
                  <a:lnTo>
                    <a:pt x="410108" y="77838"/>
                  </a:lnTo>
                  <a:lnTo>
                    <a:pt x="409879" y="78740"/>
                  </a:lnTo>
                  <a:lnTo>
                    <a:pt x="407797" y="78105"/>
                  </a:lnTo>
                  <a:lnTo>
                    <a:pt x="408571" y="79108"/>
                  </a:lnTo>
                  <a:lnTo>
                    <a:pt x="409841" y="78854"/>
                  </a:lnTo>
                  <a:lnTo>
                    <a:pt x="410679" y="79336"/>
                  </a:lnTo>
                  <a:lnTo>
                    <a:pt x="409625" y="80441"/>
                  </a:lnTo>
                  <a:lnTo>
                    <a:pt x="409790" y="80683"/>
                  </a:lnTo>
                  <a:lnTo>
                    <a:pt x="410552" y="79959"/>
                  </a:lnTo>
                  <a:lnTo>
                    <a:pt x="410679" y="79959"/>
                  </a:lnTo>
                  <a:lnTo>
                    <a:pt x="412318" y="82524"/>
                  </a:lnTo>
                  <a:lnTo>
                    <a:pt x="412991" y="83185"/>
                  </a:lnTo>
                  <a:lnTo>
                    <a:pt x="412610" y="84950"/>
                  </a:lnTo>
                  <a:lnTo>
                    <a:pt x="413270" y="85331"/>
                  </a:lnTo>
                  <a:lnTo>
                    <a:pt x="413524" y="85432"/>
                  </a:lnTo>
                  <a:lnTo>
                    <a:pt x="414451" y="86601"/>
                  </a:lnTo>
                  <a:lnTo>
                    <a:pt x="415188" y="85928"/>
                  </a:lnTo>
                  <a:lnTo>
                    <a:pt x="415785" y="85090"/>
                  </a:lnTo>
                  <a:lnTo>
                    <a:pt x="416191" y="84023"/>
                  </a:lnTo>
                  <a:lnTo>
                    <a:pt x="414032" y="80683"/>
                  </a:lnTo>
                  <a:lnTo>
                    <a:pt x="414045" y="80441"/>
                  </a:lnTo>
                  <a:lnTo>
                    <a:pt x="414235" y="80149"/>
                  </a:lnTo>
                  <a:lnTo>
                    <a:pt x="414312" y="79933"/>
                  </a:lnTo>
                  <a:lnTo>
                    <a:pt x="414375" y="79768"/>
                  </a:lnTo>
                  <a:lnTo>
                    <a:pt x="415290" y="78854"/>
                  </a:lnTo>
                  <a:lnTo>
                    <a:pt x="414947" y="78155"/>
                  </a:lnTo>
                  <a:lnTo>
                    <a:pt x="415036" y="77050"/>
                  </a:lnTo>
                  <a:lnTo>
                    <a:pt x="415086" y="76454"/>
                  </a:lnTo>
                  <a:lnTo>
                    <a:pt x="415124" y="75920"/>
                  </a:lnTo>
                  <a:lnTo>
                    <a:pt x="415188" y="75069"/>
                  </a:lnTo>
                  <a:lnTo>
                    <a:pt x="416674" y="74091"/>
                  </a:lnTo>
                  <a:lnTo>
                    <a:pt x="419544" y="74853"/>
                  </a:lnTo>
                  <a:lnTo>
                    <a:pt x="420535" y="75450"/>
                  </a:lnTo>
                  <a:lnTo>
                    <a:pt x="420890" y="74091"/>
                  </a:lnTo>
                  <a:close/>
                </a:path>
                <a:path w="422275" h="352425">
                  <a:moveTo>
                    <a:pt x="421792" y="85255"/>
                  </a:moveTo>
                  <a:lnTo>
                    <a:pt x="421601" y="85394"/>
                  </a:lnTo>
                  <a:lnTo>
                    <a:pt x="421411" y="85521"/>
                  </a:lnTo>
                  <a:lnTo>
                    <a:pt x="420674" y="85826"/>
                  </a:lnTo>
                  <a:lnTo>
                    <a:pt x="420065" y="85864"/>
                  </a:lnTo>
                  <a:lnTo>
                    <a:pt x="419468" y="85902"/>
                  </a:lnTo>
                  <a:lnTo>
                    <a:pt x="419112" y="86614"/>
                  </a:lnTo>
                  <a:lnTo>
                    <a:pt x="418579" y="87160"/>
                  </a:lnTo>
                  <a:lnTo>
                    <a:pt x="417893" y="87591"/>
                  </a:lnTo>
                  <a:lnTo>
                    <a:pt x="417855" y="88112"/>
                  </a:lnTo>
                  <a:lnTo>
                    <a:pt x="417880" y="88480"/>
                  </a:lnTo>
                  <a:lnTo>
                    <a:pt x="417969" y="88773"/>
                  </a:lnTo>
                  <a:lnTo>
                    <a:pt x="419036" y="88277"/>
                  </a:lnTo>
                  <a:lnTo>
                    <a:pt x="419925" y="87503"/>
                  </a:lnTo>
                  <a:lnTo>
                    <a:pt x="421246" y="86245"/>
                  </a:lnTo>
                  <a:lnTo>
                    <a:pt x="421589" y="85788"/>
                  </a:lnTo>
                  <a:lnTo>
                    <a:pt x="421792" y="85255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6" name="object 176" descr=""/>
            <p:cNvSpPr/>
            <p:nvPr/>
          </p:nvSpPr>
          <p:spPr>
            <a:xfrm>
              <a:off x="5327561" y="5636089"/>
              <a:ext cx="361315" cy="469900"/>
            </a:xfrm>
            <a:custGeom>
              <a:avLst/>
              <a:gdLst/>
              <a:ahLst/>
              <a:cxnLst/>
              <a:rect l="l" t="t" r="r" b="b"/>
              <a:pathLst>
                <a:path w="361314" h="469900">
                  <a:moveTo>
                    <a:pt x="965" y="359613"/>
                  </a:moveTo>
                  <a:lnTo>
                    <a:pt x="723" y="359321"/>
                  </a:lnTo>
                  <a:lnTo>
                    <a:pt x="571" y="359143"/>
                  </a:lnTo>
                  <a:lnTo>
                    <a:pt x="406" y="359016"/>
                  </a:lnTo>
                  <a:lnTo>
                    <a:pt x="76" y="359117"/>
                  </a:lnTo>
                  <a:lnTo>
                    <a:pt x="12" y="359498"/>
                  </a:lnTo>
                  <a:lnTo>
                    <a:pt x="114" y="359752"/>
                  </a:lnTo>
                  <a:lnTo>
                    <a:pt x="190" y="360019"/>
                  </a:lnTo>
                  <a:lnTo>
                    <a:pt x="457" y="359879"/>
                  </a:lnTo>
                  <a:lnTo>
                    <a:pt x="711" y="359752"/>
                  </a:lnTo>
                  <a:lnTo>
                    <a:pt x="965" y="359613"/>
                  </a:lnTo>
                  <a:close/>
                </a:path>
                <a:path w="361314" h="469900">
                  <a:moveTo>
                    <a:pt x="63119" y="0"/>
                  </a:moveTo>
                  <a:lnTo>
                    <a:pt x="62953" y="38"/>
                  </a:lnTo>
                  <a:lnTo>
                    <a:pt x="62788" y="101"/>
                  </a:lnTo>
                  <a:lnTo>
                    <a:pt x="62611" y="139"/>
                  </a:lnTo>
                  <a:lnTo>
                    <a:pt x="62572" y="381"/>
                  </a:lnTo>
                  <a:lnTo>
                    <a:pt x="63119" y="0"/>
                  </a:lnTo>
                  <a:close/>
                </a:path>
                <a:path w="361314" h="469900">
                  <a:moveTo>
                    <a:pt x="65570" y="469125"/>
                  </a:moveTo>
                  <a:lnTo>
                    <a:pt x="65493" y="469303"/>
                  </a:lnTo>
                  <a:lnTo>
                    <a:pt x="65417" y="469519"/>
                  </a:lnTo>
                  <a:lnTo>
                    <a:pt x="65354" y="469747"/>
                  </a:lnTo>
                  <a:lnTo>
                    <a:pt x="65443" y="469557"/>
                  </a:lnTo>
                  <a:lnTo>
                    <a:pt x="65506" y="469366"/>
                  </a:lnTo>
                  <a:lnTo>
                    <a:pt x="65557" y="469176"/>
                  </a:lnTo>
                  <a:close/>
                </a:path>
                <a:path w="361314" h="469900">
                  <a:moveTo>
                    <a:pt x="84912" y="301536"/>
                  </a:moveTo>
                  <a:lnTo>
                    <a:pt x="84785" y="301040"/>
                  </a:lnTo>
                  <a:lnTo>
                    <a:pt x="84797" y="300418"/>
                  </a:lnTo>
                  <a:lnTo>
                    <a:pt x="84493" y="300113"/>
                  </a:lnTo>
                  <a:lnTo>
                    <a:pt x="84226" y="299935"/>
                  </a:lnTo>
                  <a:lnTo>
                    <a:pt x="84010" y="299885"/>
                  </a:lnTo>
                  <a:lnTo>
                    <a:pt x="83248" y="301091"/>
                  </a:lnTo>
                  <a:lnTo>
                    <a:pt x="83083" y="300977"/>
                  </a:lnTo>
                  <a:lnTo>
                    <a:pt x="83959" y="299859"/>
                  </a:lnTo>
                  <a:lnTo>
                    <a:pt x="83718" y="299796"/>
                  </a:lnTo>
                  <a:lnTo>
                    <a:pt x="83375" y="299720"/>
                  </a:lnTo>
                  <a:lnTo>
                    <a:pt x="82905" y="299618"/>
                  </a:lnTo>
                  <a:lnTo>
                    <a:pt x="82727" y="299631"/>
                  </a:lnTo>
                  <a:lnTo>
                    <a:pt x="82550" y="299618"/>
                  </a:lnTo>
                  <a:lnTo>
                    <a:pt x="82372" y="299618"/>
                  </a:lnTo>
                  <a:lnTo>
                    <a:pt x="82296" y="299770"/>
                  </a:lnTo>
                  <a:lnTo>
                    <a:pt x="82143" y="300062"/>
                  </a:lnTo>
                  <a:lnTo>
                    <a:pt x="82778" y="300774"/>
                  </a:lnTo>
                  <a:lnTo>
                    <a:pt x="83045" y="301117"/>
                  </a:lnTo>
                  <a:lnTo>
                    <a:pt x="83400" y="301307"/>
                  </a:lnTo>
                  <a:lnTo>
                    <a:pt x="83820" y="301536"/>
                  </a:lnTo>
                  <a:lnTo>
                    <a:pt x="84404" y="301472"/>
                  </a:lnTo>
                  <a:lnTo>
                    <a:pt x="84912" y="301536"/>
                  </a:lnTo>
                  <a:close/>
                </a:path>
                <a:path w="361314" h="469900">
                  <a:moveTo>
                    <a:pt x="89789" y="449084"/>
                  </a:moveTo>
                  <a:lnTo>
                    <a:pt x="87388" y="445566"/>
                  </a:lnTo>
                  <a:lnTo>
                    <a:pt x="86169" y="444004"/>
                  </a:lnTo>
                  <a:lnTo>
                    <a:pt x="85674" y="445109"/>
                  </a:lnTo>
                  <a:lnTo>
                    <a:pt x="63487" y="415798"/>
                  </a:lnTo>
                  <a:lnTo>
                    <a:pt x="63741" y="415417"/>
                  </a:lnTo>
                  <a:lnTo>
                    <a:pt x="61493" y="412546"/>
                  </a:lnTo>
                  <a:lnTo>
                    <a:pt x="60731" y="417029"/>
                  </a:lnTo>
                  <a:lnTo>
                    <a:pt x="60350" y="422084"/>
                  </a:lnTo>
                  <a:lnTo>
                    <a:pt x="60007" y="427647"/>
                  </a:lnTo>
                  <a:lnTo>
                    <a:pt x="58978" y="427634"/>
                  </a:lnTo>
                  <a:lnTo>
                    <a:pt x="58483" y="427710"/>
                  </a:lnTo>
                  <a:lnTo>
                    <a:pt x="63652" y="433781"/>
                  </a:lnTo>
                  <a:lnTo>
                    <a:pt x="71653" y="428599"/>
                  </a:lnTo>
                  <a:lnTo>
                    <a:pt x="72224" y="429069"/>
                  </a:lnTo>
                  <a:lnTo>
                    <a:pt x="72517" y="429247"/>
                  </a:lnTo>
                  <a:lnTo>
                    <a:pt x="65087" y="435470"/>
                  </a:lnTo>
                  <a:lnTo>
                    <a:pt x="69062" y="440118"/>
                  </a:lnTo>
                  <a:lnTo>
                    <a:pt x="70891" y="440944"/>
                  </a:lnTo>
                  <a:lnTo>
                    <a:pt x="70497" y="441820"/>
                  </a:lnTo>
                  <a:lnTo>
                    <a:pt x="71970" y="443547"/>
                  </a:lnTo>
                  <a:lnTo>
                    <a:pt x="72542" y="443318"/>
                  </a:lnTo>
                  <a:lnTo>
                    <a:pt x="74523" y="443166"/>
                  </a:lnTo>
                  <a:lnTo>
                    <a:pt x="75704" y="442480"/>
                  </a:lnTo>
                  <a:lnTo>
                    <a:pt x="77482" y="441286"/>
                  </a:lnTo>
                  <a:lnTo>
                    <a:pt x="78676" y="442074"/>
                  </a:lnTo>
                  <a:lnTo>
                    <a:pt x="79438" y="442328"/>
                  </a:lnTo>
                  <a:lnTo>
                    <a:pt x="79400" y="443280"/>
                  </a:lnTo>
                  <a:lnTo>
                    <a:pt x="79108" y="443979"/>
                  </a:lnTo>
                  <a:lnTo>
                    <a:pt x="78422" y="444766"/>
                  </a:lnTo>
                  <a:lnTo>
                    <a:pt x="78778" y="445820"/>
                  </a:lnTo>
                  <a:lnTo>
                    <a:pt x="79743" y="446493"/>
                  </a:lnTo>
                  <a:lnTo>
                    <a:pt x="82804" y="446379"/>
                  </a:lnTo>
                  <a:lnTo>
                    <a:pt x="85001" y="446925"/>
                  </a:lnTo>
                  <a:lnTo>
                    <a:pt x="87706" y="448678"/>
                  </a:lnTo>
                  <a:lnTo>
                    <a:pt x="88544" y="448792"/>
                  </a:lnTo>
                  <a:lnTo>
                    <a:pt x="89789" y="449084"/>
                  </a:lnTo>
                  <a:close/>
                </a:path>
                <a:path w="361314" h="469900">
                  <a:moveTo>
                    <a:pt x="96888" y="83400"/>
                  </a:moveTo>
                  <a:lnTo>
                    <a:pt x="96481" y="82892"/>
                  </a:lnTo>
                  <a:lnTo>
                    <a:pt x="96126" y="82346"/>
                  </a:lnTo>
                  <a:lnTo>
                    <a:pt x="95834" y="81788"/>
                  </a:lnTo>
                  <a:lnTo>
                    <a:pt x="95338" y="82435"/>
                  </a:lnTo>
                  <a:lnTo>
                    <a:pt x="95732" y="82715"/>
                  </a:lnTo>
                  <a:lnTo>
                    <a:pt x="96240" y="83032"/>
                  </a:lnTo>
                  <a:lnTo>
                    <a:pt x="96888" y="83400"/>
                  </a:lnTo>
                  <a:close/>
                </a:path>
                <a:path w="361314" h="469900">
                  <a:moveTo>
                    <a:pt x="113919" y="78054"/>
                  </a:moveTo>
                  <a:lnTo>
                    <a:pt x="113792" y="77749"/>
                  </a:lnTo>
                  <a:lnTo>
                    <a:pt x="113665" y="77470"/>
                  </a:lnTo>
                  <a:lnTo>
                    <a:pt x="113538" y="77165"/>
                  </a:lnTo>
                  <a:lnTo>
                    <a:pt x="113385" y="77254"/>
                  </a:lnTo>
                  <a:lnTo>
                    <a:pt x="113106" y="77330"/>
                  </a:lnTo>
                  <a:lnTo>
                    <a:pt x="113068" y="77749"/>
                  </a:lnTo>
                  <a:lnTo>
                    <a:pt x="113131" y="78105"/>
                  </a:lnTo>
                  <a:lnTo>
                    <a:pt x="113169" y="78435"/>
                  </a:lnTo>
                  <a:lnTo>
                    <a:pt x="113411" y="78320"/>
                  </a:lnTo>
                  <a:lnTo>
                    <a:pt x="113919" y="78054"/>
                  </a:lnTo>
                  <a:close/>
                </a:path>
                <a:path w="361314" h="469900">
                  <a:moveTo>
                    <a:pt x="120230" y="102666"/>
                  </a:moveTo>
                  <a:lnTo>
                    <a:pt x="119583" y="102235"/>
                  </a:lnTo>
                  <a:lnTo>
                    <a:pt x="119583" y="101193"/>
                  </a:lnTo>
                  <a:lnTo>
                    <a:pt x="118491" y="100952"/>
                  </a:lnTo>
                  <a:lnTo>
                    <a:pt x="118287" y="101003"/>
                  </a:lnTo>
                  <a:lnTo>
                    <a:pt x="118097" y="101053"/>
                  </a:lnTo>
                  <a:lnTo>
                    <a:pt x="117906" y="101104"/>
                  </a:lnTo>
                  <a:lnTo>
                    <a:pt x="118249" y="102209"/>
                  </a:lnTo>
                  <a:lnTo>
                    <a:pt x="118821" y="102831"/>
                  </a:lnTo>
                  <a:lnTo>
                    <a:pt x="120230" y="102666"/>
                  </a:lnTo>
                  <a:close/>
                </a:path>
                <a:path w="361314" h="469900">
                  <a:moveTo>
                    <a:pt x="146939" y="397637"/>
                  </a:moveTo>
                  <a:lnTo>
                    <a:pt x="139712" y="392722"/>
                  </a:lnTo>
                  <a:lnTo>
                    <a:pt x="144653" y="404596"/>
                  </a:lnTo>
                  <a:lnTo>
                    <a:pt x="145046" y="404723"/>
                  </a:lnTo>
                  <a:lnTo>
                    <a:pt x="146088" y="402463"/>
                  </a:lnTo>
                  <a:lnTo>
                    <a:pt x="145986" y="399859"/>
                  </a:lnTo>
                  <a:lnTo>
                    <a:pt x="146939" y="397637"/>
                  </a:lnTo>
                  <a:close/>
                </a:path>
                <a:path w="361314" h="469900">
                  <a:moveTo>
                    <a:pt x="148336" y="111074"/>
                  </a:moveTo>
                  <a:lnTo>
                    <a:pt x="147408" y="111086"/>
                  </a:lnTo>
                  <a:lnTo>
                    <a:pt x="146532" y="111264"/>
                  </a:lnTo>
                  <a:lnTo>
                    <a:pt x="145681" y="111569"/>
                  </a:lnTo>
                  <a:lnTo>
                    <a:pt x="145707" y="111785"/>
                  </a:lnTo>
                  <a:lnTo>
                    <a:pt x="145770" y="112191"/>
                  </a:lnTo>
                  <a:lnTo>
                    <a:pt x="148336" y="111074"/>
                  </a:lnTo>
                  <a:close/>
                </a:path>
                <a:path w="361314" h="469900">
                  <a:moveTo>
                    <a:pt x="148691" y="105524"/>
                  </a:moveTo>
                  <a:lnTo>
                    <a:pt x="148209" y="103759"/>
                  </a:lnTo>
                  <a:lnTo>
                    <a:pt x="146875" y="103047"/>
                  </a:lnTo>
                  <a:lnTo>
                    <a:pt x="145694" y="102793"/>
                  </a:lnTo>
                  <a:lnTo>
                    <a:pt x="144589" y="103035"/>
                  </a:lnTo>
                  <a:lnTo>
                    <a:pt x="144665" y="103835"/>
                  </a:lnTo>
                  <a:lnTo>
                    <a:pt x="146570" y="103416"/>
                  </a:lnTo>
                  <a:lnTo>
                    <a:pt x="145796" y="104571"/>
                  </a:lnTo>
                  <a:lnTo>
                    <a:pt x="144233" y="106934"/>
                  </a:lnTo>
                  <a:lnTo>
                    <a:pt x="144843" y="106756"/>
                  </a:lnTo>
                  <a:lnTo>
                    <a:pt x="145465" y="106641"/>
                  </a:lnTo>
                  <a:lnTo>
                    <a:pt x="146113" y="106540"/>
                  </a:lnTo>
                  <a:lnTo>
                    <a:pt x="147459" y="106349"/>
                  </a:lnTo>
                  <a:lnTo>
                    <a:pt x="148691" y="105524"/>
                  </a:lnTo>
                  <a:close/>
                </a:path>
                <a:path w="361314" h="469900">
                  <a:moveTo>
                    <a:pt x="151752" y="112166"/>
                  </a:moveTo>
                  <a:lnTo>
                    <a:pt x="151371" y="112014"/>
                  </a:lnTo>
                  <a:lnTo>
                    <a:pt x="150634" y="111721"/>
                  </a:lnTo>
                  <a:lnTo>
                    <a:pt x="149961" y="111442"/>
                  </a:lnTo>
                  <a:lnTo>
                    <a:pt x="149656" y="111264"/>
                  </a:lnTo>
                  <a:lnTo>
                    <a:pt x="146735" y="113563"/>
                  </a:lnTo>
                  <a:lnTo>
                    <a:pt x="147396" y="114096"/>
                  </a:lnTo>
                  <a:lnTo>
                    <a:pt x="148107" y="114579"/>
                  </a:lnTo>
                  <a:lnTo>
                    <a:pt x="148831" y="115023"/>
                  </a:lnTo>
                  <a:lnTo>
                    <a:pt x="149910" y="114109"/>
                  </a:lnTo>
                  <a:lnTo>
                    <a:pt x="150914" y="113182"/>
                  </a:lnTo>
                  <a:lnTo>
                    <a:pt x="151752" y="112166"/>
                  </a:lnTo>
                  <a:close/>
                </a:path>
                <a:path w="361314" h="469900">
                  <a:moveTo>
                    <a:pt x="155016" y="348234"/>
                  </a:moveTo>
                  <a:lnTo>
                    <a:pt x="153873" y="348107"/>
                  </a:lnTo>
                  <a:lnTo>
                    <a:pt x="153390" y="348043"/>
                  </a:lnTo>
                  <a:lnTo>
                    <a:pt x="153492" y="348310"/>
                  </a:lnTo>
                  <a:lnTo>
                    <a:pt x="153581" y="348589"/>
                  </a:lnTo>
                  <a:lnTo>
                    <a:pt x="153708" y="348856"/>
                  </a:lnTo>
                  <a:lnTo>
                    <a:pt x="154101" y="348742"/>
                  </a:lnTo>
                  <a:lnTo>
                    <a:pt x="154520" y="348564"/>
                  </a:lnTo>
                  <a:lnTo>
                    <a:pt x="155016" y="348234"/>
                  </a:lnTo>
                  <a:close/>
                </a:path>
                <a:path w="361314" h="469900">
                  <a:moveTo>
                    <a:pt x="158800" y="424268"/>
                  </a:moveTo>
                  <a:lnTo>
                    <a:pt x="157327" y="418249"/>
                  </a:lnTo>
                  <a:lnTo>
                    <a:pt x="157213" y="417766"/>
                  </a:lnTo>
                  <a:lnTo>
                    <a:pt x="156438" y="418249"/>
                  </a:lnTo>
                  <a:lnTo>
                    <a:pt x="154774" y="418109"/>
                  </a:lnTo>
                  <a:lnTo>
                    <a:pt x="153797" y="418045"/>
                  </a:lnTo>
                  <a:lnTo>
                    <a:pt x="151930" y="416801"/>
                  </a:lnTo>
                  <a:lnTo>
                    <a:pt x="150507" y="416204"/>
                  </a:lnTo>
                  <a:lnTo>
                    <a:pt x="149301" y="415759"/>
                  </a:lnTo>
                  <a:lnTo>
                    <a:pt x="153784" y="426529"/>
                  </a:lnTo>
                  <a:lnTo>
                    <a:pt x="155333" y="425094"/>
                  </a:lnTo>
                  <a:lnTo>
                    <a:pt x="156248" y="424510"/>
                  </a:lnTo>
                  <a:lnTo>
                    <a:pt x="156667" y="424980"/>
                  </a:lnTo>
                  <a:lnTo>
                    <a:pt x="157226" y="425119"/>
                  </a:lnTo>
                  <a:lnTo>
                    <a:pt x="157848" y="425208"/>
                  </a:lnTo>
                  <a:lnTo>
                    <a:pt x="158521" y="424688"/>
                  </a:lnTo>
                  <a:lnTo>
                    <a:pt x="158648" y="424510"/>
                  </a:lnTo>
                  <a:lnTo>
                    <a:pt x="158800" y="424268"/>
                  </a:lnTo>
                  <a:close/>
                </a:path>
                <a:path w="361314" h="469900">
                  <a:moveTo>
                    <a:pt x="159004" y="357428"/>
                  </a:moveTo>
                  <a:lnTo>
                    <a:pt x="158838" y="356692"/>
                  </a:lnTo>
                  <a:lnTo>
                    <a:pt x="158661" y="356641"/>
                  </a:lnTo>
                  <a:lnTo>
                    <a:pt x="158229" y="356489"/>
                  </a:lnTo>
                  <a:lnTo>
                    <a:pt x="157556" y="356438"/>
                  </a:lnTo>
                  <a:lnTo>
                    <a:pt x="157213" y="356730"/>
                  </a:lnTo>
                  <a:lnTo>
                    <a:pt x="157175" y="356870"/>
                  </a:lnTo>
                  <a:lnTo>
                    <a:pt x="157505" y="357365"/>
                  </a:lnTo>
                  <a:lnTo>
                    <a:pt x="157873" y="357835"/>
                  </a:lnTo>
                  <a:lnTo>
                    <a:pt x="158267" y="358292"/>
                  </a:lnTo>
                  <a:lnTo>
                    <a:pt x="158534" y="358051"/>
                  </a:lnTo>
                  <a:lnTo>
                    <a:pt x="158724" y="357873"/>
                  </a:lnTo>
                  <a:lnTo>
                    <a:pt x="158864" y="357657"/>
                  </a:lnTo>
                  <a:lnTo>
                    <a:pt x="159004" y="357428"/>
                  </a:lnTo>
                  <a:close/>
                </a:path>
                <a:path w="361314" h="469900">
                  <a:moveTo>
                    <a:pt x="162687" y="123444"/>
                  </a:moveTo>
                  <a:lnTo>
                    <a:pt x="159639" y="121589"/>
                  </a:lnTo>
                  <a:lnTo>
                    <a:pt x="158584" y="121323"/>
                  </a:lnTo>
                  <a:lnTo>
                    <a:pt x="158788" y="122745"/>
                  </a:lnTo>
                  <a:lnTo>
                    <a:pt x="159321" y="123609"/>
                  </a:lnTo>
                  <a:lnTo>
                    <a:pt x="160045" y="124180"/>
                  </a:lnTo>
                  <a:lnTo>
                    <a:pt x="161709" y="123685"/>
                  </a:lnTo>
                  <a:lnTo>
                    <a:pt x="162483" y="123482"/>
                  </a:lnTo>
                  <a:lnTo>
                    <a:pt x="162687" y="123444"/>
                  </a:lnTo>
                  <a:close/>
                </a:path>
                <a:path w="361314" h="469900">
                  <a:moveTo>
                    <a:pt x="164642" y="413816"/>
                  </a:moveTo>
                  <a:lnTo>
                    <a:pt x="164401" y="413283"/>
                  </a:lnTo>
                  <a:lnTo>
                    <a:pt x="164325" y="412800"/>
                  </a:lnTo>
                  <a:lnTo>
                    <a:pt x="162356" y="411492"/>
                  </a:lnTo>
                  <a:lnTo>
                    <a:pt x="160350" y="411708"/>
                  </a:lnTo>
                  <a:lnTo>
                    <a:pt x="158381" y="411772"/>
                  </a:lnTo>
                  <a:lnTo>
                    <a:pt x="158457" y="414070"/>
                  </a:lnTo>
                  <a:lnTo>
                    <a:pt x="157848" y="415582"/>
                  </a:lnTo>
                  <a:lnTo>
                    <a:pt x="157302" y="417461"/>
                  </a:lnTo>
                  <a:lnTo>
                    <a:pt x="159512" y="415340"/>
                  </a:lnTo>
                  <a:lnTo>
                    <a:pt x="162915" y="416204"/>
                  </a:lnTo>
                  <a:lnTo>
                    <a:pt x="163537" y="415340"/>
                  </a:lnTo>
                  <a:lnTo>
                    <a:pt x="164642" y="413816"/>
                  </a:lnTo>
                  <a:close/>
                </a:path>
                <a:path w="361314" h="469900">
                  <a:moveTo>
                    <a:pt x="169633" y="404063"/>
                  </a:moveTo>
                  <a:lnTo>
                    <a:pt x="169367" y="403974"/>
                  </a:lnTo>
                  <a:lnTo>
                    <a:pt x="169240" y="403885"/>
                  </a:lnTo>
                  <a:lnTo>
                    <a:pt x="169138" y="404050"/>
                  </a:lnTo>
                  <a:lnTo>
                    <a:pt x="169011" y="404202"/>
                  </a:lnTo>
                  <a:lnTo>
                    <a:pt x="168973" y="404444"/>
                  </a:lnTo>
                  <a:lnTo>
                    <a:pt x="169240" y="404533"/>
                  </a:lnTo>
                  <a:lnTo>
                    <a:pt x="169379" y="404622"/>
                  </a:lnTo>
                  <a:lnTo>
                    <a:pt x="169468" y="404469"/>
                  </a:lnTo>
                  <a:lnTo>
                    <a:pt x="169583" y="404291"/>
                  </a:lnTo>
                  <a:lnTo>
                    <a:pt x="169621" y="404126"/>
                  </a:lnTo>
                  <a:close/>
                </a:path>
                <a:path w="361314" h="469900">
                  <a:moveTo>
                    <a:pt x="169926" y="390728"/>
                  </a:moveTo>
                  <a:lnTo>
                    <a:pt x="169875" y="390474"/>
                  </a:lnTo>
                  <a:lnTo>
                    <a:pt x="169278" y="390182"/>
                  </a:lnTo>
                  <a:lnTo>
                    <a:pt x="168275" y="389839"/>
                  </a:lnTo>
                  <a:lnTo>
                    <a:pt x="167627" y="389712"/>
                  </a:lnTo>
                  <a:lnTo>
                    <a:pt x="166789" y="389521"/>
                  </a:lnTo>
                  <a:lnTo>
                    <a:pt x="167474" y="387540"/>
                  </a:lnTo>
                  <a:lnTo>
                    <a:pt x="167576" y="387223"/>
                  </a:lnTo>
                  <a:lnTo>
                    <a:pt x="166547" y="386041"/>
                  </a:lnTo>
                  <a:lnTo>
                    <a:pt x="165773" y="387032"/>
                  </a:lnTo>
                  <a:lnTo>
                    <a:pt x="164871" y="387540"/>
                  </a:lnTo>
                  <a:lnTo>
                    <a:pt x="163842" y="386422"/>
                  </a:lnTo>
                  <a:lnTo>
                    <a:pt x="162877" y="385432"/>
                  </a:lnTo>
                  <a:lnTo>
                    <a:pt x="163931" y="383844"/>
                  </a:lnTo>
                  <a:lnTo>
                    <a:pt x="163360" y="380682"/>
                  </a:lnTo>
                  <a:lnTo>
                    <a:pt x="163169" y="379539"/>
                  </a:lnTo>
                  <a:lnTo>
                    <a:pt x="161861" y="379196"/>
                  </a:lnTo>
                  <a:lnTo>
                    <a:pt x="160743" y="378917"/>
                  </a:lnTo>
                  <a:lnTo>
                    <a:pt x="160616" y="376834"/>
                  </a:lnTo>
                  <a:lnTo>
                    <a:pt x="160616" y="376631"/>
                  </a:lnTo>
                  <a:lnTo>
                    <a:pt x="160235" y="375983"/>
                  </a:lnTo>
                  <a:lnTo>
                    <a:pt x="160235" y="392442"/>
                  </a:lnTo>
                  <a:lnTo>
                    <a:pt x="159207" y="394411"/>
                  </a:lnTo>
                  <a:lnTo>
                    <a:pt x="158927" y="395198"/>
                  </a:lnTo>
                  <a:lnTo>
                    <a:pt x="157937" y="395173"/>
                  </a:lnTo>
                  <a:lnTo>
                    <a:pt x="157365" y="394944"/>
                  </a:lnTo>
                  <a:lnTo>
                    <a:pt x="157251" y="394411"/>
                  </a:lnTo>
                  <a:lnTo>
                    <a:pt x="157226" y="394169"/>
                  </a:lnTo>
                  <a:lnTo>
                    <a:pt x="157200" y="394017"/>
                  </a:lnTo>
                  <a:lnTo>
                    <a:pt x="155968" y="394169"/>
                  </a:lnTo>
                  <a:lnTo>
                    <a:pt x="156578" y="393255"/>
                  </a:lnTo>
                  <a:lnTo>
                    <a:pt x="157124" y="393420"/>
                  </a:lnTo>
                  <a:lnTo>
                    <a:pt x="157086" y="393255"/>
                  </a:lnTo>
                  <a:lnTo>
                    <a:pt x="157048" y="393115"/>
                  </a:lnTo>
                  <a:lnTo>
                    <a:pt x="156578" y="392328"/>
                  </a:lnTo>
                  <a:lnTo>
                    <a:pt x="155879" y="391845"/>
                  </a:lnTo>
                  <a:lnTo>
                    <a:pt x="155206" y="391198"/>
                  </a:lnTo>
                  <a:lnTo>
                    <a:pt x="156298" y="390474"/>
                  </a:lnTo>
                  <a:lnTo>
                    <a:pt x="157238" y="390575"/>
                  </a:lnTo>
                  <a:lnTo>
                    <a:pt x="159613" y="391109"/>
                  </a:lnTo>
                  <a:lnTo>
                    <a:pt x="160235" y="392442"/>
                  </a:lnTo>
                  <a:lnTo>
                    <a:pt x="160235" y="375983"/>
                  </a:lnTo>
                  <a:lnTo>
                    <a:pt x="159626" y="374929"/>
                  </a:lnTo>
                  <a:lnTo>
                    <a:pt x="160464" y="374256"/>
                  </a:lnTo>
                  <a:lnTo>
                    <a:pt x="161023" y="374713"/>
                  </a:lnTo>
                  <a:lnTo>
                    <a:pt x="161975" y="375716"/>
                  </a:lnTo>
                  <a:lnTo>
                    <a:pt x="162356" y="376440"/>
                  </a:lnTo>
                  <a:lnTo>
                    <a:pt x="162598" y="376796"/>
                  </a:lnTo>
                  <a:lnTo>
                    <a:pt x="161226" y="374256"/>
                  </a:lnTo>
                  <a:lnTo>
                    <a:pt x="159664" y="371309"/>
                  </a:lnTo>
                  <a:lnTo>
                    <a:pt x="157632" y="367715"/>
                  </a:lnTo>
                  <a:lnTo>
                    <a:pt x="155613" y="366064"/>
                  </a:lnTo>
                  <a:lnTo>
                    <a:pt x="155054" y="366064"/>
                  </a:lnTo>
                  <a:lnTo>
                    <a:pt x="151396" y="366395"/>
                  </a:lnTo>
                  <a:lnTo>
                    <a:pt x="148234" y="365721"/>
                  </a:lnTo>
                  <a:lnTo>
                    <a:pt x="145364" y="367436"/>
                  </a:lnTo>
                  <a:lnTo>
                    <a:pt x="141706" y="366979"/>
                  </a:lnTo>
                  <a:lnTo>
                    <a:pt x="138518" y="368744"/>
                  </a:lnTo>
                  <a:lnTo>
                    <a:pt x="135001" y="369417"/>
                  </a:lnTo>
                  <a:lnTo>
                    <a:pt x="134404" y="371398"/>
                  </a:lnTo>
                  <a:lnTo>
                    <a:pt x="133337" y="372948"/>
                  </a:lnTo>
                  <a:lnTo>
                    <a:pt x="132067" y="374345"/>
                  </a:lnTo>
                  <a:lnTo>
                    <a:pt x="138315" y="389331"/>
                  </a:lnTo>
                  <a:lnTo>
                    <a:pt x="138480" y="389369"/>
                  </a:lnTo>
                  <a:lnTo>
                    <a:pt x="139026" y="389928"/>
                  </a:lnTo>
                  <a:lnTo>
                    <a:pt x="139204" y="390423"/>
                  </a:lnTo>
                  <a:lnTo>
                    <a:pt x="139268" y="391160"/>
                  </a:lnTo>
                  <a:lnTo>
                    <a:pt x="140601" y="389331"/>
                  </a:lnTo>
                  <a:lnTo>
                    <a:pt x="141528" y="387540"/>
                  </a:lnTo>
                  <a:lnTo>
                    <a:pt x="145592" y="382917"/>
                  </a:lnTo>
                  <a:lnTo>
                    <a:pt x="149212" y="379196"/>
                  </a:lnTo>
                  <a:lnTo>
                    <a:pt x="151434" y="376834"/>
                  </a:lnTo>
                  <a:lnTo>
                    <a:pt x="152615" y="377469"/>
                  </a:lnTo>
                  <a:lnTo>
                    <a:pt x="152831" y="378371"/>
                  </a:lnTo>
                  <a:lnTo>
                    <a:pt x="152514" y="379285"/>
                  </a:lnTo>
                  <a:lnTo>
                    <a:pt x="152971" y="379196"/>
                  </a:lnTo>
                  <a:lnTo>
                    <a:pt x="153250" y="380060"/>
                  </a:lnTo>
                  <a:lnTo>
                    <a:pt x="153365" y="380530"/>
                  </a:lnTo>
                  <a:lnTo>
                    <a:pt x="152984" y="380682"/>
                  </a:lnTo>
                  <a:lnTo>
                    <a:pt x="152400" y="379564"/>
                  </a:lnTo>
                  <a:lnTo>
                    <a:pt x="151295" y="382257"/>
                  </a:lnTo>
                  <a:lnTo>
                    <a:pt x="150063" y="384898"/>
                  </a:lnTo>
                  <a:lnTo>
                    <a:pt x="146913" y="392442"/>
                  </a:lnTo>
                  <a:lnTo>
                    <a:pt x="146824" y="393115"/>
                  </a:lnTo>
                  <a:lnTo>
                    <a:pt x="147713" y="396316"/>
                  </a:lnTo>
                  <a:lnTo>
                    <a:pt x="147980" y="395947"/>
                  </a:lnTo>
                  <a:lnTo>
                    <a:pt x="148145" y="395757"/>
                  </a:lnTo>
                  <a:lnTo>
                    <a:pt x="149885" y="396024"/>
                  </a:lnTo>
                  <a:lnTo>
                    <a:pt x="151599" y="396405"/>
                  </a:lnTo>
                  <a:lnTo>
                    <a:pt x="155460" y="396671"/>
                  </a:lnTo>
                  <a:lnTo>
                    <a:pt x="156502" y="398500"/>
                  </a:lnTo>
                  <a:lnTo>
                    <a:pt x="157899" y="399605"/>
                  </a:lnTo>
                  <a:lnTo>
                    <a:pt x="162204" y="395757"/>
                  </a:lnTo>
                  <a:lnTo>
                    <a:pt x="162420" y="395554"/>
                  </a:lnTo>
                  <a:lnTo>
                    <a:pt x="163233" y="395287"/>
                  </a:lnTo>
                  <a:lnTo>
                    <a:pt x="168757" y="395960"/>
                  </a:lnTo>
                  <a:lnTo>
                    <a:pt x="167906" y="395287"/>
                  </a:lnTo>
                  <a:lnTo>
                    <a:pt x="164833" y="392874"/>
                  </a:lnTo>
                  <a:lnTo>
                    <a:pt x="166535" y="391655"/>
                  </a:lnTo>
                  <a:lnTo>
                    <a:pt x="168236" y="391020"/>
                  </a:lnTo>
                  <a:lnTo>
                    <a:pt x="169926" y="390728"/>
                  </a:lnTo>
                  <a:close/>
                </a:path>
                <a:path w="361314" h="469900">
                  <a:moveTo>
                    <a:pt x="174447" y="365734"/>
                  </a:moveTo>
                  <a:lnTo>
                    <a:pt x="174244" y="364934"/>
                  </a:lnTo>
                  <a:lnTo>
                    <a:pt x="173558" y="362127"/>
                  </a:lnTo>
                  <a:lnTo>
                    <a:pt x="172847" y="361099"/>
                  </a:lnTo>
                  <a:lnTo>
                    <a:pt x="171996" y="360222"/>
                  </a:lnTo>
                  <a:lnTo>
                    <a:pt x="170357" y="359219"/>
                  </a:lnTo>
                  <a:lnTo>
                    <a:pt x="169291" y="359714"/>
                  </a:lnTo>
                  <a:lnTo>
                    <a:pt x="167170" y="359994"/>
                  </a:lnTo>
                  <a:lnTo>
                    <a:pt x="171157" y="362737"/>
                  </a:lnTo>
                  <a:lnTo>
                    <a:pt x="170510" y="364934"/>
                  </a:lnTo>
                  <a:lnTo>
                    <a:pt x="165392" y="363093"/>
                  </a:lnTo>
                  <a:lnTo>
                    <a:pt x="165900" y="366102"/>
                  </a:lnTo>
                  <a:lnTo>
                    <a:pt x="167398" y="367385"/>
                  </a:lnTo>
                  <a:lnTo>
                    <a:pt x="169621" y="368134"/>
                  </a:lnTo>
                  <a:lnTo>
                    <a:pt x="174447" y="365734"/>
                  </a:lnTo>
                  <a:close/>
                </a:path>
                <a:path w="361314" h="469900">
                  <a:moveTo>
                    <a:pt x="177355" y="409740"/>
                  </a:moveTo>
                  <a:lnTo>
                    <a:pt x="176911" y="408889"/>
                  </a:lnTo>
                  <a:lnTo>
                    <a:pt x="176555" y="407962"/>
                  </a:lnTo>
                  <a:lnTo>
                    <a:pt x="176187" y="407060"/>
                  </a:lnTo>
                  <a:lnTo>
                    <a:pt x="176009" y="406603"/>
                  </a:lnTo>
                  <a:lnTo>
                    <a:pt x="176199" y="406019"/>
                  </a:lnTo>
                  <a:lnTo>
                    <a:pt x="176161" y="405091"/>
                  </a:lnTo>
                  <a:lnTo>
                    <a:pt x="176237" y="404482"/>
                  </a:lnTo>
                  <a:lnTo>
                    <a:pt x="175006" y="403631"/>
                  </a:lnTo>
                  <a:lnTo>
                    <a:pt x="174713" y="402780"/>
                  </a:lnTo>
                  <a:lnTo>
                    <a:pt x="174739" y="401853"/>
                  </a:lnTo>
                  <a:lnTo>
                    <a:pt x="174320" y="401535"/>
                  </a:lnTo>
                  <a:lnTo>
                    <a:pt x="173304" y="403161"/>
                  </a:lnTo>
                  <a:lnTo>
                    <a:pt x="172199" y="404533"/>
                  </a:lnTo>
                  <a:lnTo>
                    <a:pt x="170853" y="407568"/>
                  </a:lnTo>
                  <a:lnTo>
                    <a:pt x="170624" y="409232"/>
                  </a:lnTo>
                  <a:lnTo>
                    <a:pt x="170218" y="410794"/>
                  </a:lnTo>
                  <a:lnTo>
                    <a:pt x="177355" y="409740"/>
                  </a:lnTo>
                  <a:close/>
                </a:path>
                <a:path w="361314" h="469900">
                  <a:moveTo>
                    <a:pt x="179908" y="222173"/>
                  </a:moveTo>
                  <a:lnTo>
                    <a:pt x="177431" y="220789"/>
                  </a:lnTo>
                  <a:lnTo>
                    <a:pt x="176809" y="220548"/>
                  </a:lnTo>
                  <a:lnTo>
                    <a:pt x="175526" y="222364"/>
                  </a:lnTo>
                  <a:lnTo>
                    <a:pt x="175869" y="222885"/>
                  </a:lnTo>
                  <a:lnTo>
                    <a:pt x="176085" y="223507"/>
                  </a:lnTo>
                  <a:lnTo>
                    <a:pt x="176288" y="224383"/>
                  </a:lnTo>
                  <a:lnTo>
                    <a:pt x="176314" y="224536"/>
                  </a:lnTo>
                  <a:lnTo>
                    <a:pt x="176339" y="224713"/>
                  </a:lnTo>
                  <a:lnTo>
                    <a:pt x="179908" y="222173"/>
                  </a:lnTo>
                  <a:close/>
                </a:path>
                <a:path w="361314" h="469900">
                  <a:moveTo>
                    <a:pt x="182435" y="403085"/>
                  </a:moveTo>
                  <a:lnTo>
                    <a:pt x="181051" y="400494"/>
                  </a:lnTo>
                  <a:lnTo>
                    <a:pt x="179324" y="402132"/>
                  </a:lnTo>
                  <a:lnTo>
                    <a:pt x="179768" y="403034"/>
                  </a:lnTo>
                  <a:lnTo>
                    <a:pt x="180327" y="403885"/>
                  </a:lnTo>
                  <a:lnTo>
                    <a:pt x="180898" y="404736"/>
                  </a:lnTo>
                  <a:lnTo>
                    <a:pt x="181584" y="404444"/>
                  </a:lnTo>
                  <a:lnTo>
                    <a:pt x="182168" y="403987"/>
                  </a:lnTo>
                  <a:lnTo>
                    <a:pt x="182435" y="403085"/>
                  </a:lnTo>
                  <a:close/>
                </a:path>
                <a:path w="361314" h="469900">
                  <a:moveTo>
                    <a:pt x="183832" y="368096"/>
                  </a:moveTo>
                  <a:lnTo>
                    <a:pt x="183743" y="367919"/>
                  </a:lnTo>
                  <a:lnTo>
                    <a:pt x="183438" y="367842"/>
                  </a:lnTo>
                  <a:lnTo>
                    <a:pt x="183197" y="367842"/>
                  </a:lnTo>
                  <a:lnTo>
                    <a:pt x="182943" y="367855"/>
                  </a:lnTo>
                  <a:lnTo>
                    <a:pt x="183235" y="367982"/>
                  </a:lnTo>
                  <a:lnTo>
                    <a:pt x="183527" y="368058"/>
                  </a:lnTo>
                  <a:lnTo>
                    <a:pt x="183832" y="368096"/>
                  </a:lnTo>
                  <a:close/>
                </a:path>
                <a:path w="361314" h="469900">
                  <a:moveTo>
                    <a:pt x="186512" y="248526"/>
                  </a:moveTo>
                  <a:lnTo>
                    <a:pt x="186143" y="247662"/>
                  </a:lnTo>
                  <a:lnTo>
                    <a:pt x="185331" y="248246"/>
                  </a:lnTo>
                  <a:lnTo>
                    <a:pt x="184531" y="248869"/>
                  </a:lnTo>
                  <a:lnTo>
                    <a:pt x="183743" y="249542"/>
                  </a:lnTo>
                  <a:lnTo>
                    <a:pt x="183603" y="249567"/>
                  </a:lnTo>
                  <a:lnTo>
                    <a:pt x="183781" y="249643"/>
                  </a:lnTo>
                  <a:lnTo>
                    <a:pt x="184010" y="249669"/>
                  </a:lnTo>
                  <a:lnTo>
                    <a:pt x="184226" y="249694"/>
                  </a:lnTo>
                  <a:lnTo>
                    <a:pt x="185127" y="249415"/>
                  </a:lnTo>
                  <a:lnTo>
                    <a:pt x="185547" y="249326"/>
                  </a:lnTo>
                  <a:lnTo>
                    <a:pt x="186042" y="248856"/>
                  </a:lnTo>
                  <a:lnTo>
                    <a:pt x="186270" y="248666"/>
                  </a:lnTo>
                  <a:lnTo>
                    <a:pt x="186512" y="248526"/>
                  </a:lnTo>
                  <a:close/>
                </a:path>
                <a:path w="361314" h="469900">
                  <a:moveTo>
                    <a:pt x="187667" y="386702"/>
                  </a:moveTo>
                  <a:lnTo>
                    <a:pt x="187566" y="385330"/>
                  </a:lnTo>
                  <a:lnTo>
                    <a:pt x="186563" y="384352"/>
                  </a:lnTo>
                  <a:lnTo>
                    <a:pt x="185801" y="383603"/>
                  </a:lnTo>
                  <a:lnTo>
                    <a:pt x="184429" y="382270"/>
                  </a:lnTo>
                  <a:lnTo>
                    <a:pt x="184429" y="386702"/>
                  </a:lnTo>
                  <a:lnTo>
                    <a:pt x="182473" y="387070"/>
                  </a:lnTo>
                  <a:lnTo>
                    <a:pt x="181381" y="386778"/>
                  </a:lnTo>
                  <a:lnTo>
                    <a:pt x="181267" y="384352"/>
                  </a:lnTo>
                  <a:lnTo>
                    <a:pt x="182600" y="384759"/>
                  </a:lnTo>
                  <a:lnTo>
                    <a:pt x="183527" y="384924"/>
                  </a:lnTo>
                  <a:lnTo>
                    <a:pt x="184340" y="385330"/>
                  </a:lnTo>
                  <a:lnTo>
                    <a:pt x="184429" y="386702"/>
                  </a:lnTo>
                  <a:lnTo>
                    <a:pt x="184429" y="382270"/>
                  </a:lnTo>
                  <a:lnTo>
                    <a:pt x="183781" y="381635"/>
                  </a:lnTo>
                  <a:lnTo>
                    <a:pt x="182664" y="382739"/>
                  </a:lnTo>
                  <a:lnTo>
                    <a:pt x="181216" y="383603"/>
                  </a:lnTo>
                  <a:lnTo>
                    <a:pt x="180936" y="382282"/>
                  </a:lnTo>
                  <a:lnTo>
                    <a:pt x="180441" y="379933"/>
                  </a:lnTo>
                  <a:lnTo>
                    <a:pt x="179285" y="379006"/>
                  </a:lnTo>
                  <a:lnTo>
                    <a:pt x="177952" y="378155"/>
                  </a:lnTo>
                  <a:lnTo>
                    <a:pt x="177812" y="378079"/>
                  </a:lnTo>
                  <a:lnTo>
                    <a:pt x="177393" y="378040"/>
                  </a:lnTo>
                  <a:lnTo>
                    <a:pt x="176898" y="378155"/>
                  </a:lnTo>
                  <a:lnTo>
                    <a:pt x="173799" y="375881"/>
                  </a:lnTo>
                  <a:lnTo>
                    <a:pt x="170891" y="373862"/>
                  </a:lnTo>
                  <a:lnTo>
                    <a:pt x="167424" y="370865"/>
                  </a:lnTo>
                  <a:lnTo>
                    <a:pt x="166598" y="370205"/>
                  </a:lnTo>
                  <a:lnTo>
                    <a:pt x="165747" y="369608"/>
                  </a:lnTo>
                  <a:lnTo>
                    <a:pt x="167043" y="372300"/>
                  </a:lnTo>
                  <a:lnTo>
                    <a:pt x="167144" y="375412"/>
                  </a:lnTo>
                  <a:lnTo>
                    <a:pt x="168084" y="379412"/>
                  </a:lnTo>
                  <a:lnTo>
                    <a:pt x="167703" y="380669"/>
                  </a:lnTo>
                  <a:lnTo>
                    <a:pt x="167614" y="381990"/>
                  </a:lnTo>
                  <a:lnTo>
                    <a:pt x="168097" y="382206"/>
                  </a:lnTo>
                  <a:lnTo>
                    <a:pt x="168656" y="382320"/>
                  </a:lnTo>
                  <a:lnTo>
                    <a:pt x="169430" y="383032"/>
                  </a:lnTo>
                  <a:lnTo>
                    <a:pt x="170040" y="382727"/>
                  </a:lnTo>
                  <a:lnTo>
                    <a:pt x="170357" y="382638"/>
                  </a:lnTo>
                  <a:lnTo>
                    <a:pt x="169646" y="379933"/>
                  </a:lnTo>
                  <a:lnTo>
                    <a:pt x="171399" y="381000"/>
                  </a:lnTo>
                  <a:lnTo>
                    <a:pt x="171589" y="381444"/>
                  </a:lnTo>
                  <a:lnTo>
                    <a:pt x="170586" y="382574"/>
                  </a:lnTo>
                  <a:lnTo>
                    <a:pt x="171640" y="382282"/>
                  </a:lnTo>
                  <a:lnTo>
                    <a:pt x="172707" y="382346"/>
                  </a:lnTo>
                  <a:lnTo>
                    <a:pt x="173774" y="382549"/>
                  </a:lnTo>
                  <a:lnTo>
                    <a:pt x="170675" y="387070"/>
                  </a:lnTo>
                  <a:lnTo>
                    <a:pt x="171145" y="388277"/>
                  </a:lnTo>
                  <a:lnTo>
                    <a:pt x="172504" y="390512"/>
                  </a:lnTo>
                  <a:lnTo>
                    <a:pt x="175082" y="390512"/>
                  </a:lnTo>
                  <a:lnTo>
                    <a:pt x="177457" y="390994"/>
                  </a:lnTo>
                  <a:lnTo>
                    <a:pt x="180225" y="391287"/>
                  </a:lnTo>
                  <a:lnTo>
                    <a:pt x="180517" y="391668"/>
                  </a:lnTo>
                  <a:lnTo>
                    <a:pt x="180924" y="391960"/>
                  </a:lnTo>
                  <a:lnTo>
                    <a:pt x="180835" y="395173"/>
                  </a:lnTo>
                  <a:lnTo>
                    <a:pt x="184137" y="396392"/>
                  </a:lnTo>
                  <a:lnTo>
                    <a:pt x="184442" y="396240"/>
                  </a:lnTo>
                  <a:lnTo>
                    <a:pt x="187579" y="391668"/>
                  </a:lnTo>
                  <a:lnTo>
                    <a:pt x="187540" y="390486"/>
                  </a:lnTo>
                  <a:lnTo>
                    <a:pt x="187350" y="388581"/>
                  </a:lnTo>
                  <a:lnTo>
                    <a:pt x="187604" y="387070"/>
                  </a:lnTo>
                  <a:lnTo>
                    <a:pt x="187667" y="386702"/>
                  </a:lnTo>
                  <a:close/>
                </a:path>
                <a:path w="361314" h="469900">
                  <a:moveTo>
                    <a:pt x="190284" y="340436"/>
                  </a:moveTo>
                  <a:lnTo>
                    <a:pt x="190068" y="340194"/>
                  </a:lnTo>
                  <a:lnTo>
                    <a:pt x="189953" y="340766"/>
                  </a:lnTo>
                  <a:lnTo>
                    <a:pt x="190169" y="340550"/>
                  </a:lnTo>
                  <a:close/>
                </a:path>
                <a:path w="361314" h="469900">
                  <a:moveTo>
                    <a:pt x="190830" y="255701"/>
                  </a:moveTo>
                  <a:lnTo>
                    <a:pt x="189280" y="253034"/>
                  </a:lnTo>
                  <a:lnTo>
                    <a:pt x="188506" y="253111"/>
                  </a:lnTo>
                  <a:lnTo>
                    <a:pt x="188112" y="253149"/>
                  </a:lnTo>
                  <a:lnTo>
                    <a:pt x="187896" y="253390"/>
                  </a:lnTo>
                  <a:lnTo>
                    <a:pt x="187667" y="253593"/>
                  </a:lnTo>
                  <a:lnTo>
                    <a:pt x="187426" y="253758"/>
                  </a:lnTo>
                  <a:lnTo>
                    <a:pt x="187591" y="254533"/>
                  </a:lnTo>
                  <a:lnTo>
                    <a:pt x="187909" y="254977"/>
                  </a:lnTo>
                  <a:lnTo>
                    <a:pt x="188315" y="255257"/>
                  </a:lnTo>
                  <a:lnTo>
                    <a:pt x="188506" y="255231"/>
                  </a:lnTo>
                  <a:lnTo>
                    <a:pt x="188683" y="255206"/>
                  </a:lnTo>
                  <a:lnTo>
                    <a:pt x="189611" y="254990"/>
                  </a:lnTo>
                  <a:lnTo>
                    <a:pt x="190258" y="255231"/>
                  </a:lnTo>
                  <a:lnTo>
                    <a:pt x="190728" y="255689"/>
                  </a:lnTo>
                  <a:close/>
                </a:path>
                <a:path w="361314" h="469900">
                  <a:moveTo>
                    <a:pt x="194017" y="363131"/>
                  </a:moveTo>
                  <a:lnTo>
                    <a:pt x="193967" y="362966"/>
                  </a:lnTo>
                  <a:lnTo>
                    <a:pt x="193929" y="362661"/>
                  </a:lnTo>
                  <a:lnTo>
                    <a:pt x="193560" y="362623"/>
                  </a:lnTo>
                  <a:lnTo>
                    <a:pt x="193243" y="362661"/>
                  </a:lnTo>
                  <a:lnTo>
                    <a:pt x="192925" y="362686"/>
                  </a:lnTo>
                  <a:lnTo>
                    <a:pt x="192963" y="362864"/>
                  </a:lnTo>
                  <a:lnTo>
                    <a:pt x="193001" y="363169"/>
                  </a:lnTo>
                  <a:lnTo>
                    <a:pt x="193370" y="363194"/>
                  </a:lnTo>
                  <a:lnTo>
                    <a:pt x="193700" y="363156"/>
                  </a:lnTo>
                  <a:lnTo>
                    <a:pt x="194017" y="363131"/>
                  </a:lnTo>
                  <a:close/>
                </a:path>
                <a:path w="361314" h="469900">
                  <a:moveTo>
                    <a:pt x="198374" y="270256"/>
                  </a:moveTo>
                  <a:lnTo>
                    <a:pt x="197815" y="270725"/>
                  </a:lnTo>
                  <a:lnTo>
                    <a:pt x="197256" y="271119"/>
                  </a:lnTo>
                  <a:lnTo>
                    <a:pt x="196672" y="271437"/>
                  </a:lnTo>
                  <a:lnTo>
                    <a:pt x="196824" y="271551"/>
                  </a:lnTo>
                  <a:lnTo>
                    <a:pt x="197827" y="271360"/>
                  </a:lnTo>
                  <a:lnTo>
                    <a:pt x="198183" y="270852"/>
                  </a:lnTo>
                  <a:lnTo>
                    <a:pt x="198374" y="270256"/>
                  </a:lnTo>
                  <a:close/>
                </a:path>
                <a:path w="361314" h="469900">
                  <a:moveTo>
                    <a:pt x="198539" y="384276"/>
                  </a:moveTo>
                  <a:lnTo>
                    <a:pt x="198374" y="384200"/>
                  </a:lnTo>
                  <a:lnTo>
                    <a:pt x="197485" y="383222"/>
                  </a:lnTo>
                  <a:lnTo>
                    <a:pt x="196405" y="382727"/>
                  </a:lnTo>
                  <a:lnTo>
                    <a:pt x="194945" y="381825"/>
                  </a:lnTo>
                  <a:lnTo>
                    <a:pt x="194132" y="381177"/>
                  </a:lnTo>
                  <a:lnTo>
                    <a:pt x="193903" y="381749"/>
                  </a:lnTo>
                  <a:lnTo>
                    <a:pt x="193128" y="382066"/>
                  </a:lnTo>
                  <a:lnTo>
                    <a:pt x="192125" y="382879"/>
                  </a:lnTo>
                  <a:lnTo>
                    <a:pt x="191782" y="381469"/>
                  </a:lnTo>
                  <a:lnTo>
                    <a:pt x="191363" y="380644"/>
                  </a:lnTo>
                  <a:lnTo>
                    <a:pt x="191503" y="379691"/>
                  </a:lnTo>
                  <a:lnTo>
                    <a:pt x="191757" y="379476"/>
                  </a:lnTo>
                  <a:lnTo>
                    <a:pt x="192062" y="379285"/>
                  </a:lnTo>
                  <a:lnTo>
                    <a:pt x="191592" y="378841"/>
                  </a:lnTo>
                  <a:lnTo>
                    <a:pt x="191554" y="378193"/>
                  </a:lnTo>
                  <a:lnTo>
                    <a:pt x="191452" y="377939"/>
                  </a:lnTo>
                  <a:lnTo>
                    <a:pt x="181978" y="374726"/>
                  </a:lnTo>
                  <a:lnTo>
                    <a:pt x="181533" y="373608"/>
                  </a:lnTo>
                  <a:lnTo>
                    <a:pt x="182156" y="372427"/>
                  </a:lnTo>
                  <a:lnTo>
                    <a:pt x="180822" y="371729"/>
                  </a:lnTo>
                  <a:lnTo>
                    <a:pt x="179730" y="372160"/>
                  </a:lnTo>
                  <a:lnTo>
                    <a:pt x="178549" y="372694"/>
                  </a:lnTo>
                  <a:lnTo>
                    <a:pt x="177380" y="372605"/>
                  </a:lnTo>
                  <a:lnTo>
                    <a:pt x="177482" y="375450"/>
                  </a:lnTo>
                  <a:lnTo>
                    <a:pt x="177812" y="378040"/>
                  </a:lnTo>
                  <a:lnTo>
                    <a:pt x="182803" y="376796"/>
                  </a:lnTo>
                  <a:lnTo>
                    <a:pt x="186080" y="378891"/>
                  </a:lnTo>
                  <a:lnTo>
                    <a:pt x="187807" y="383133"/>
                  </a:lnTo>
                  <a:lnTo>
                    <a:pt x="198031" y="386207"/>
                  </a:lnTo>
                  <a:lnTo>
                    <a:pt x="198539" y="384276"/>
                  </a:lnTo>
                  <a:close/>
                </a:path>
                <a:path w="361314" h="469900">
                  <a:moveTo>
                    <a:pt x="199542" y="359803"/>
                  </a:moveTo>
                  <a:lnTo>
                    <a:pt x="198907" y="359537"/>
                  </a:lnTo>
                  <a:lnTo>
                    <a:pt x="198259" y="359244"/>
                  </a:lnTo>
                  <a:lnTo>
                    <a:pt x="197624" y="358978"/>
                  </a:lnTo>
                  <a:lnTo>
                    <a:pt x="197053" y="359562"/>
                  </a:lnTo>
                  <a:lnTo>
                    <a:pt x="196354" y="360133"/>
                  </a:lnTo>
                  <a:lnTo>
                    <a:pt x="195732" y="360794"/>
                  </a:lnTo>
                  <a:lnTo>
                    <a:pt x="198145" y="361289"/>
                  </a:lnTo>
                  <a:lnTo>
                    <a:pt x="198462" y="361353"/>
                  </a:lnTo>
                  <a:lnTo>
                    <a:pt x="199542" y="359803"/>
                  </a:lnTo>
                  <a:close/>
                </a:path>
                <a:path w="361314" h="469900">
                  <a:moveTo>
                    <a:pt x="200634" y="339877"/>
                  </a:moveTo>
                  <a:lnTo>
                    <a:pt x="199669" y="339331"/>
                  </a:lnTo>
                  <a:lnTo>
                    <a:pt x="199237" y="338937"/>
                  </a:lnTo>
                  <a:lnTo>
                    <a:pt x="198729" y="338861"/>
                  </a:lnTo>
                  <a:lnTo>
                    <a:pt x="198310" y="338785"/>
                  </a:lnTo>
                  <a:lnTo>
                    <a:pt x="197827" y="339090"/>
                  </a:lnTo>
                  <a:lnTo>
                    <a:pt x="197370" y="339229"/>
                  </a:lnTo>
                  <a:lnTo>
                    <a:pt x="197789" y="339572"/>
                  </a:lnTo>
                  <a:lnTo>
                    <a:pt x="198170" y="340055"/>
                  </a:lnTo>
                  <a:lnTo>
                    <a:pt x="199072" y="340321"/>
                  </a:lnTo>
                  <a:lnTo>
                    <a:pt x="199618" y="340067"/>
                  </a:lnTo>
                  <a:lnTo>
                    <a:pt x="200634" y="339877"/>
                  </a:lnTo>
                  <a:close/>
                </a:path>
                <a:path w="361314" h="469900">
                  <a:moveTo>
                    <a:pt x="201269" y="274916"/>
                  </a:moveTo>
                  <a:lnTo>
                    <a:pt x="200863" y="273621"/>
                  </a:lnTo>
                  <a:lnTo>
                    <a:pt x="200545" y="273634"/>
                  </a:lnTo>
                  <a:lnTo>
                    <a:pt x="200215" y="273672"/>
                  </a:lnTo>
                  <a:lnTo>
                    <a:pt x="199859" y="273761"/>
                  </a:lnTo>
                  <a:lnTo>
                    <a:pt x="199326" y="274866"/>
                  </a:lnTo>
                  <a:lnTo>
                    <a:pt x="199186" y="275882"/>
                  </a:lnTo>
                  <a:lnTo>
                    <a:pt x="199250" y="276872"/>
                  </a:lnTo>
                  <a:lnTo>
                    <a:pt x="200012" y="276225"/>
                  </a:lnTo>
                  <a:lnTo>
                    <a:pt x="200736" y="275590"/>
                  </a:lnTo>
                  <a:lnTo>
                    <a:pt x="201269" y="274916"/>
                  </a:lnTo>
                  <a:close/>
                </a:path>
                <a:path w="361314" h="469900">
                  <a:moveTo>
                    <a:pt x="202666" y="367169"/>
                  </a:moveTo>
                  <a:lnTo>
                    <a:pt x="201383" y="366001"/>
                  </a:lnTo>
                  <a:lnTo>
                    <a:pt x="199771" y="365721"/>
                  </a:lnTo>
                  <a:lnTo>
                    <a:pt x="198132" y="366395"/>
                  </a:lnTo>
                  <a:lnTo>
                    <a:pt x="196545" y="367195"/>
                  </a:lnTo>
                  <a:lnTo>
                    <a:pt x="192976" y="368312"/>
                  </a:lnTo>
                  <a:lnTo>
                    <a:pt x="191363" y="369189"/>
                  </a:lnTo>
                  <a:lnTo>
                    <a:pt x="190055" y="370446"/>
                  </a:lnTo>
                  <a:lnTo>
                    <a:pt x="190220" y="371017"/>
                  </a:lnTo>
                  <a:lnTo>
                    <a:pt x="192646" y="369430"/>
                  </a:lnTo>
                  <a:lnTo>
                    <a:pt x="194945" y="370052"/>
                  </a:lnTo>
                  <a:lnTo>
                    <a:pt x="197561" y="370954"/>
                  </a:lnTo>
                  <a:lnTo>
                    <a:pt x="197726" y="370903"/>
                  </a:lnTo>
                  <a:lnTo>
                    <a:pt x="197891" y="370814"/>
                  </a:lnTo>
                  <a:lnTo>
                    <a:pt x="198069" y="370751"/>
                  </a:lnTo>
                  <a:lnTo>
                    <a:pt x="198056" y="371132"/>
                  </a:lnTo>
                  <a:lnTo>
                    <a:pt x="199478" y="371589"/>
                  </a:lnTo>
                  <a:lnTo>
                    <a:pt x="200177" y="371754"/>
                  </a:lnTo>
                  <a:lnTo>
                    <a:pt x="200875" y="371906"/>
                  </a:lnTo>
                  <a:lnTo>
                    <a:pt x="200888" y="370738"/>
                  </a:lnTo>
                  <a:lnTo>
                    <a:pt x="200952" y="369608"/>
                  </a:lnTo>
                  <a:lnTo>
                    <a:pt x="202666" y="367169"/>
                  </a:lnTo>
                  <a:close/>
                </a:path>
                <a:path w="361314" h="469900">
                  <a:moveTo>
                    <a:pt x="203758" y="282943"/>
                  </a:moveTo>
                  <a:lnTo>
                    <a:pt x="203669" y="282689"/>
                  </a:lnTo>
                  <a:lnTo>
                    <a:pt x="203504" y="282638"/>
                  </a:lnTo>
                  <a:lnTo>
                    <a:pt x="203758" y="282943"/>
                  </a:lnTo>
                  <a:close/>
                </a:path>
                <a:path w="361314" h="469900">
                  <a:moveTo>
                    <a:pt x="205308" y="399440"/>
                  </a:moveTo>
                  <a:lnTo>
                    <a:pt x="204673" y="397230"/>
                  </a:lnTo>
                  <a:lnTo>
                    <a:pt x="204597" y="396963"/>
                  </a:lnTo>
                  <a:lnTo>
                    <a:pt x="204381" y="396278"/>
                  </a:lnTo>
                  <a:lnTo>
                    <a:pt x="198589" y="396963"/>
                  </a:lnTo>
                  <a:lnTo>
                    <a:pt x="198259" y="396278"/>
                  </a:lnTo>
                  <a:lnTo>
                    <a:pt x="198145" y="395173"/>
                  </a:lnTo>
                  <a:lnTo>
                    <a:pt x="198120" y="392747"/>
                  </a:lnTo>
                  <a:lnTo>
                    <a:pt x="197967" y="392620"/>
                  </a:lnTo>
                  <a:lnTo>
                    <a:pt x="198132" y="391985"/>
                  </a:lnTo>
                  <a:lnTo>
                    <a:pt x="198196" y="391287"/>
                  </a:lnTo>
                  <a:lnTo>
                    <a:pt x="198348" y="390690"/>
                  </a:lnTo>
                  <a:lnTo>
                    <a:pt x="198615" y="390194"/>
                  </a:lnTo>
                  <a:lnTo>
                    <a:pt x="199402" y="387223"/>
                  </a:lnTo>
                  <a:lnTo>
                    <a:pt x="199440" y="389178"/>
                  </a:lnTo>
                  <a:lnTo>
                    <a:pt x="199986" y="388734"/>
                  </a:lnTo>
                  <a:lnTo>
                    <a:pt x="200685" y="388302"/>
                  </a:lnTo>
                  <a:lnTo>
                    <a:pt x="200774" y="387223"/>
                  </a:lnTo>
                  <a:lnTo>
                    <a:pt x="200888" y="386867"/>
                  </a:lnTo>
                  <a:lnTo>
                    <a:pt x="198018" y="386295"/>
                  </a:lnTo>
                  <a:lnTo>
                    <a:pt x="198234" y="386257"/>
                  </a:lnTo>
                  <a:lnTo>
                    <a:pt x="198031" y="386207"/>
                  </a:lnTo>
                  <a:lnTo>
                    <a:pt x="193027" y="385813"/>
                  </a:lnTo>
                  <a:lnTo>
                    <a:pt x="191871" y="388734"/>
                  </a:lnTo>
                  <a:lnTo>
                    <a:pt x="191846" y="389178"/>
                  </a:lnTo>
                  <a:lnTo>
                    <a:pt x="192239" y="391871"/>
                  </a:lnTo>
                  <a:lnTo>
                    <a:pt x="196215" y="395173"/>
                  </a:lnTo>
                  <a:lnTo>
                    <a:pt x="197078" y="396963"/>
                  </a:lnTo>
                  <a:lnTo>
                    <a:pt x="197878" y="398487"/>
                  </a:lnTo>
                  <a:lnTo>
                    <a:pt x="198196" y="398106"/>
                  </a:lnTo>
                  <a:lnTo>
                    <a:pt x="199097" y="397230"/>
                  </a:lnTo>
                  <a:lnTo>
                    <a:pt x="199161" y="400278"/>
                  </a:lnTo>
                  <a:lnTo>
                    <a:pt x="205308" y="399440"/>
                  </a:lnTo>
                  <a:close/>
                </a:path>
                <a:path w="361314" h="469900">
                  <a:moveTo>
                    <a:pt x="205828" y="407123"/>
                  </a:moveTo>
                  <a:lnTo>
                    <a:pt x="203250" y="407746"/>
                  </a:lnTo>
                  <a:lnTo>
                    <a:pt x="199923" y="408876"/>
                  </a:lnTo>
                  <a:lnTo>
                    <a:pt x="198907" y="410692"/>
                  </a:lnTo>
                  <a:lnTo>
                    <a:pt x="198793" y="410845"/>
                  </a:lnTo>
                  <a:lnTo>
                    <a:pt x="197459" y="412026"/>
                  </a:lnTo>
                  <a:lnTo>
                    <a:pt x="197510" y="412889"/>
                  </a:lnTo>
                  <a:lnTo>
                    <a:pt x="197891" y="413613"/>
                  </a:lnTo>
                  <a:lnTo>
                    <a:pt x="198259" y="414464"/>
                  </a:lnTo>
                  <a:lnTo>
                    <a:pt x="198564" y="415074"/>
                  </a:lnTo>
                  <a:lnTo>
                    <a:pt x="198653" y="419811"/>
                  </a:lnTo>
                  <a:lnTo>
                    <a:pt x="197104" y="418503"/>
                  </a:lnTo>
                  <a:lnTo>
                    <a:pt x="196519" y="417982"/>
                  </a:lnTo>
                  <a:lnTo>
                    <a:pt x="197954" y="419404"/>
                  </a:lnTo>
                  <a:lnTo>
                    <a:pt x="198920" y="421093"/>
                  </a:lnTo>
                  <a:lnTo>
                    <a:pt x="199377" y="423075"/>
                  </a:lnTo>
                  <a:lnTo>
                    <a:pt x="199250" y="423011"/>
                  </a:lnTo>
                  <a:lnTo>
                    <a:pt x="198666" y="422757"/>
                  </a:lnTo>
                  <a:lnTo>
                    <a:pt x="196176" y="421640"/>
                  </a:lnTo>
                  <a:lnTo>
                    <a:pt x="195872" y="421093"/>
                  </a:lnTo>
                  <a:lnTo>
                    <a:pt x="195859" y="420204"/>
                  </a:lnTo>
                  <a:lnTo>
                    <a:pt x="195910" y="419722"/>
                  </a:lnTo>
                  <a:lnTo>
                    <a:pt x="196024" y="418680"/>
                  </a:lnTo>
                  <a:lnTo>
                    <a:pt x="196037" y="417550"/>
                  </a:lnTo>
                  <a:lnTo>
                    <a:pt x="194183" y="416725"/>
                  </a:lnTo>
                  <a:lnTo>
                    <a:pt x="194183" y="419620"/>
                  </a:lnTo>
                  <a:lnTo>
                    <a:pt x="193763" y="419722"/>
                  </a:lnTo>
                  <a:lnTo>
                    <a:pt x="193649" y="419328"/>
                  </a:lnTo>
                  <a:lnTo>
                    <a:pt x="193509" y="418782"/>
                  </a:lnTo>
                  <a:lnTo>
                    <a:pt x="193967" y="418680"/>
                  </a:lnTo>
                  <a:lnTo>
                    <a:pt x="194068" y="418998"/>
                  </a:lnTo>
                  <a:lnTo>
                    <a:pt x="194183" y="419620"/>
                  </a:lnTo>
                  <a:lnTo>
                    <a:pt x="194183" y="416725"/>
                  </a:lnTo>
                  <a:lnTo>
                    <a:pt x="195961" y="417474"/>
                  </a:lnTo>
                  <a:lnTo>
                    <a:pt x="195097" y="416674"/>
                  </a:lnTo>
                  <a:lnTo>
                    <a:pt x="194932" y="416534"/>
                  </a:lnTo>
                  <a:lnTo>
                    <a:pt x="194627" y="416242"/>
                  </a:lnTo>
                  <a:lnTo>
                    <a:pt x="193446" y="414947"/>
                  </a:lnTo>
                  <a:lnTo>
                    <a:pt x="192620" y="413334"/>
                  </a:lnTo>
                  <a:lnTo>
                    <a:pt x="193751" y="412026"/>
                  </a:lnTo>
                  <a:lnTo>
                    <a:pt x="194437" y="411327"/>
                  </a:lnTo>
                  <a:lnTo>
                    <a:pt x="194665" y="411162"/>
                  </a:lnTo>
                  <a:lnTo>
                    <a:pt x="194881" y="411086"/>
                  </a:lnTo>
                  <a:lnTo>
                    <a:pt x="195199" y="408736"/>
                  </a:lnTo>
                  <a:lnTo>
                    <a:pt x="191960" y="408368"/>
                  </a:lnTo>
                  <a:lnTo>
                    <a:pt x="191960" y="420204"/>
                  </a:lnTo>
                  <a:lnTo>
                    <a:pt x="191858" y="422897"/>
                  </a:lnTo>
                  <a:lnTo>
                    <a:pt x="191681" y="423011"/>
                  </a:lnTo>
                  <a:lnTo>
                    <a:pt x="191655" y="422757"/>
                  </a:lnTo>
                  <a:lnTo>
                    <a:pt x="191858" y="422897"/>
                  </a:lnTo>
                  <a:lnTo>
                    <a:pt x="191858" y="420154"/>
                  </a:lnTo>
                  <a:lnTo>
                    <a:pt x="191630" y="420027"/>
                  </a:lnTo>
                  <a:lnTo>
                    <a:pt x="190677" y="419519"/>
                  </a:lnTo>
                  <a:lnTo>
                    <a:pt x="190334" y="419328"/>
                  </a:lnTo>
                  <a:lnTo>
                    <a:pt x="189725" y="417677"/>
                  </a:lnTo>
                  <a:lnTo>
                    <a:pt x="189649" y="417550"/>
                  </a:lnTo>
                  <a:lnTo>
                    <a:pt x="188341" y="416572"/>
                  </a:lnTo>
                  <a:lnTo>
                    <a:pt x="190627" y="416953"/>
                  </a:lnTo>
                  <a:lnTo>
                    <a:pt x="190893" y="417220"/>
                  </a:lnTo>
                  <a:lnTo>
                    <a:pt x="191960" y="420204"/>
                  </a:lnTo>
                  <a:lnTo>
                    <a:pt x="191960" y="408368"/>
                  </a:lnTo>
                  <a:lnTo>
                    <a:pt x="191376" y="408292"/>
                  </a:lnTo>
                  <a:lnTo>
                    <a:pt x="189445" y="408063"/>
                  </a:lnTo>
                  <a:lnTo>
                    <a:pt x="189280" y="408292"/>
                  </a:lnTo>
                  <a:lnTo>
                    <a:pt x="189128" y="408025"/>
                  </a:lnTo>
                  <a:lnTo>
                    <a:pt x="182448" y="407238"/>
                  </a:lnTo>
                  <a:lnTo>
                    <a:pt x="183222" y="408597"/>
                  </a:lnTo>
                  <a:lnTo>
                    <a:pt x="183832" y="410032"/>
                  </a:lnTo>
                  <a:lnTo>
                    <a:pt x="183896" y="412661"/>
                  </a:lnTo>
                  <a:lnTo>
                    <a:pt x="184315" y="413334"/>
                  </a:lnTo>
                  <a:lnTo>
                    <a:pt x="184632" y="414286"/>
                  </a:lnTo>
                  <a:lnTo>
                    <a:pt x="181686" y="417474"/>
                  </a:lnTo>
                  <a:lnTo>
                    <a:pt x="179578" y="415823"/>
                  </a:lnTo>
                  <a:lnTo>
                    <a:pt x="179489" y="415556"/>
                  </a:lnTo>
                  <a:lnTo>
                    <a:pt x="179412" y="415429"/>
                  </a:lnTo>
                  <a:lnTo>
                    <a:pt x="179374" y="413334"/>
                  </a:lnTo>
                  <a:lnTo>
                    <a:pt x="179031" y="412191"/>
                  </a:lnTo>
                  <a:lnTo>
                    <a:pt x="177901" y="410692"/>
                  </a:lnTo>
                  <a:lnTo>
                    <a:pt x="177673" y="410286"/>
                  </a:lnTo>
                  <a:lnTo>
                    <a:pt x="175056" y="414947"/>
                  </a:lnTo>
                  <a:lnTo>
                    <a:pt x="174967" y="415556"/>
                  </a:lnTo>
                  <a:lnTo>
                    <a:pt x="175450" y="418680"/>
                  </a:lnTo>
                  <a:lnTo>
                    <a:pt x="175564" y="420204"/>
                  </a:lnTo>
                  <a:lnTo>
                    <a:pt x="175171" y="421640"/>
                  </a:lnTo>
                  <a:lnTo>
                    <a:pt x="174942" y="422109"/>
                  </a:lnTo>
                  <a:lnTo>
                    <a:pt x="174256" y="423418"/>
                  </a:lnTo>
                  <a:lnTo>
                    <a:pt x="175234" y="423557"/>
                  </a:lnTo>
                  <a:lnTo>
                    <a:pt x="176187" y="423849"/>
                  </a:lnTo>
                  <a:lnTo>
                    <a:pt x="177863" y="424751"/>
                  </a:lnTo>
                  <a:lnTo>
                    <a:pt x="178828" y="424751"/>
                  </a:lnTo>
                  <a:lnTo>
                    <a:pt x="182753" y="425526"/>
                  </a:lnTo>
                  <a:lnTo>
                    <a:pt x="185724" y="424548"/>
                  </a:lnTo>
                  <a:lnTo>
                    <a:pt x="188734" y="424243"/>
                  </a:lnTo>
                  <a:lnTo>
                    <a:pt x="189534" y="424738"/>
                  </a:lnTo>
                  <a:lnTo>
                    <a:pt x="189484" y="424243"/>
                  </a:lnTo>
                  <a:lnTo>
                    <a:pt x="189496" y="424065"/>
                  </a:lnTo>
                  <a:lnTo>
                    <a:pt x="186855" y="422897"/>
                  </a:lnTo>
                  <a:lnTo>
                    <a:pt x="184442" y="421894"/>
                  </a:lnTo>
                  <a:lnTo>
                    <a:pt x="183286" y="418782"/>
                  </a:lnTo>
                  <a:lnTo>
                    <a:pt x="183959" y="418503"/>
                  </a:lnTo>
                  <a:lnTo>
                    <a:pt x="184683" y="418147"/>
                  </a:lnTo>
                  <a:lnTo>
                    <a:pt x="184556" y="417918"/>
                  </a:lnTo>
                  <a:lnTo>
                    <a:pt x="184912" y="417474"/>
                  </a:lnTo>
                  <a:lnTo>
                    <a:pt x="185623" y="416572"/>
                  </a:lnTo>
                  <a:lnTo>
                    <a:pt x="185889" y="416953"/>
                  </a:lnTo>
                  <a:lnTo>
                    <a:pt x="186283" y="417690"/>
                  </a:lnTo>
                  <a:lnTo>
                    <a:pt x="186842" y="417677"/>
                  </a:lnTo>
                  <a:lnTo>
                    <a:pt x="187490" y="418503"/>
                  </a:lnTo>
                  <a:lnTo>
                    <a:pt x="188010" y="418998"/>
                  </a:lnTo>
                  <a:lnTo>
                    <a:pt x="188099" y="419138"/>
                  </a:lnTo>
                  <a:lnTo>
                    <a:pt x="188925" y="419506"/>
                  </a:lnTo>
                  <a:lnTo>
                    <a:pt x="188569" y="419620"/>
                  </a:lnTo>
                  <a:lnTo>
                    <a:pt x="188480" y="419912"/>
                  </a:lnTo>
                  <a:lnTo>
                    <a:pt x="189230" y="422109"/>
                  </a:lnTo>
                  <a:lnTo>
                    <a:pt x="190525" y="423456"/>
                  </a:lnTo>
                  <a:lnTo>
                    <a:pt x="192239" y="424383"/>
                  </a:lnTo>
                  <a:lnTo>
                    <a:pt x="193484" y="424332"/>
                  </a:lnTo>
                  <a:lnTo>
                    <a:pt x="194741" y="424370"/>
                  </a:lnTo>
                  <a:lnTo>
                    <a:pt x="195592" y="424332"/>
                  </a:lnTo>
                  <a:lnTo>
                    <a:pt x="195999" y="424319"/>
                  </a:lnTo>
                  <a:lnTo>
                    <a:pt x="195872" y="423849"/>
                  </a:lnTo>
                  <a:lnTo>
                    <a:pt x="195846" y="423659"/>
                  </a:lnTo>
                  <a:lnTo>
                    <a:pt x="199402" y="423202"/>
                  </a:lnTo>
                  <a:lnTo>
                    <a:pt x="199580" y="423875"/>
                  </a:lnTo>
                  <a:lnTo>
                    <a:pt x="200774" y="423532"/>
                  </a:lnTo>
                  <a:lnTo>
                    <a:pt x="201383" y="423202"/>
                  </a:lnTo>
                  <a:lnTo>
                    <a:pt x="201625" y="423075"/>
                  </a:lnTo>
                  <a:lnTo>
                    <a:pt x="201866" y="422948"/>
                  </a:lnTo>
                  <a:lnTo>
                    <a:pt x="204368" y="419912"/>
                  </a:lnTo>
                  <a:lnTo>
                    <a:pt x="204851" y="418782"/>
                  </a:lnTo>
                  <a:lnTo>
                    <a:pt x="204724" y="417677"/>
                  </a:lnTo>
                  <a:lnTo>
                    <a:pt x="204393" y="416547"/>
                  </a:lnTo>
                  <a:lnTo>
                    <a:pt x="203809" y="416496"/>
                  </a:lnTo>
                  <a:lnTo>
                    <a:pt x="203365" y="416547"/>
                  </a:lnTo>
                  <a:lnTo>
                    <a:pt x="202704" y="416382"/>
                  </a:lnTo>
                  <a:lnTo>
                    <a:pt x="202539" y="415937"/>
                  </a:lnTo>
                  <a:lnTo>
                    <a:pt x="202323" y="415683"/>
                  </a:lnTo>
                  <a:lnTo>
                    <a:pt x="202768" y="415429"/>
                  </a:lnTo>
                  <a:lnTo>
                    <a:pt x="203187" y="415099"/>
                  </a:lnTo>
                  <a:lnTo>
                    <a:pt x="203708" y="414947"/>
                  </a:lnTo>
                  <a:lnTo>
                    <a:pt x="203835" y="415074"/>
                  </a:lnTo>
                  <a:lnTo>
                    <a:pt x="203784" y="414947"/>
                  </a:lnTo>
                  <a:lnTo>
                    <a:pt x="203504" y="414286"/>
                  </a:lnTo>
                  <a:lnTo>
                    <a:pt x="203504" y="413334"/>
                  </a:lnTo>
                  <a:lnTo>
                    <a:pt x="203758" y="412546"/>
                  </a:lnTo>
                  <a:lnTo>
                    <a:pt x="203835" y="412026"/>
                  </a:lnTo>
                  <a:lnTo>
                    <a:pt x="203949" y="410819"/>
                  </a:lnTo>
                  <a:lnTo>
                    <a:pt x="205371" y="408965"/>
                  </a:lnTo>
                  <a:lnTo>
                    <a:pt x="205498" y="408063"/>
                  </a:lnTo>
                  <a:lnTo>
                    <a:pt x="205828" y="407123"/>
                  </a:lnTo>
                  <a:close/>
                </a:path>
                <a:path w="361314" h="469900">
                  <a:moveTo>
                    <a:pt x="207962" y="354050"/>
                  </a:moveTo>
                  <a:lnTo>
                    <a:pt x="207606" y="353618"/>
                  </a:lnTo>
                  <a:lnTo>
                    <a:pt x="207352" y="353110"/>
                  </a:lnTo>
                  <a:lnTo>
                    <a:pt x="207162" y="353136"/>
                  </a:lnTo>
                  <a:lnTo>
                    <a:pt x="206692" y="353187"/>
                  </a:lnTo>
                  <a:lnTo>
                    <a:pt x="206260" y="353504"/>
                  </a:lnTo>
                  <a:lnTo>
                    <a:pt x="205816" y="353707"/>
                  </a:lnTo>
                  <a:lnTo>
                    <a:pt x="206019" y="353999"/>
                  </a:lnTo>
                  <a:lnTo>
                    <a:pt x="206235" y="354507"/>
                  </a:lnTo>
                  <a:lnTo>
                    <a:pt x="206438" y="354507"/>
                  </a:lnTo>
                  <a:lnTo>
                    <a:pt x="206921" y="354495"/>
                  </a:lnTo>
                  <a:lnTo>
                    <a:pt x="207403" y="354241"/>
                  </a:lnTo>
                  <a:lnTo>
                    <a:pt x="207962" y="354050"/>
                  </a:lnTo>
                  <a:close/>
                </a:path>
                <a:path w="361314" h="469900">
                  <a:moveTo>
                    <a:pt x="220891" y="249148"/>
                  </a:moveTo>
                  <a:lnTo>
                    <a:pt x="220002" y="248843"/>
                  </a:lnTo>
                  <a:lnTo>
                    <a:pt x="220891" y="249224"/>
                  </a:lnTo>
                  <a:close/>
                </a:path>
                <a:path w="361314" h="469900">
                  <a:moveTo>
                    <a:pt x="232206" y="271449"/>
                  </a:moveTo>
                  <a:lnTo>
                    <a:pt x="231165" y="268922"/>
                  </a:lnTo>
                  <a:lnTo>
                    <a:pt x="230289" y="268008"/>
                  </a:lnTo>
                  <a:lnTo>
                    <a:pt x="228701" y="268528"/>
                  </a:lnTo>
                  <a:lnTo>
                    <a:pt x="228523" y="268579"/>
                  </a:lnTo>
                  <a:lnTo>
                    <a:pt x="227139" y="269532"/>
                  </a:lnTo>
                  <a:lnTo>
                    <a:pt x="226148" y="270014"/>
                  </a:lnTo>
                  <a:lnTo>
                    <a:pt x="225069" y="270129"/>
                  </a:lnTo>
                  <a:lnTo>
                    <a:pt x="223659" y="270916"/>
                  </a:lnTo>
                  <a:lnTo>
                    <a:pt x="222618" y="271551"/>
                  </a:lnTo>
                  <a:lnTo>
                    <a:pt x="222529" y="272897"/>
                  </a:lnTo>
                  <a:lnTo>
                    <a:pt x="223151" y="273913"/>
                  </a:lnTo>
                  <a:lnTo>
                    <a:pt x="224231" y="274434"/>
                  </a:lnTo>
                  <a:lnTo>
                    <a:pt x="227139" y="273519"/>
                  </a:lnTo>
                  <a:lnTo>
                    <a:pt x="229438" y="272529"/>
                  </a:lnTo>
                  <a:lnTo>
                    <a:pt x="232206" y="271449"/>
                  </a:lnTo>
                  <a:close/>
                </a:path>
                <a:path w="361314" h="469900">
                  <a:moveTo>
                    <a:pt x="232498" y="361061"/>
                  </a:moveTo>
                  <a:lnTo>
                    <a:pt x="231978" y="361061"/>
                  </a:lnTo>
                  <a:lnTo>
                    <a:pt x="231470" y="361022"/>
                  </a:lnTo>
                  <a:lnTo>
                    <a:pt x="231000" y="360921"/>
                  </a:lnTo>
                  <a:lnTo>
                    <a:pt x="230593" y="362077"/>
                  </a:lnTo>
                  <a:lnTo>
                    <a:pt x="230035" y="363207"/>
                  </a:lnTo>
                  <a:lnTo>
                    <a:pt x="229781" y="364401"/>
                  </a:lnTo>
                  <a:lnTo>
                    <a:pt x="229755" y="364553"/>
                  </a:lnTo>
                  <a:lnTo>
                    <a:pt x="230276" y="364426"/>
                  </a:lnTo>
                  <a:lnTo>
                    <a:pt x="230784" y="364223"/>
                  </a:lnTo>
                  <a:lnTo>
                    <a:pt x="231292" y="363956"/>
                  </a:lnTo>
                  <a:lnTo>
                    <a:pt x="232498" y="361061"/>
                  </a:lnTo>
                  <a:close/>
                </a:path>
                <a:path w="361314" h="469900">
                  <a:moveTo>
                    <a:pt x="233794" y="277723"/>
                  </a:moveTo>
                  <a:lnTo>
                    <a:pt x="233451" y="277939"/>
                  </a:lnTo>
                  <a:lnTo>
                    <a:pt x="233146" y="278168"/>
                  </a:lnTo>
                  <a:lnTo>
                    <a:pt x="232879" y="278409"/>
                  </a:lnTo>
                  <a:lnTo>
                    <a:pt x="233768" y="278155"/>
                  </a:lnTo>
                  <a:lnTo>
                    <a:pt x="233768" y="278003"/>
                  </a:lnTo>
                  <a:lnTo>
                    <a:pt x="233781" y="277876"/>
                  </a:lnTo>
                  <a:lnTo>
                    <a:pt x="233794" y="277723"/>
                  </a:lnTo>
                  <a:close/>
                </a:path>
                <a:path w="361314" h="469900">
                  <a:moveTo>
                    <a:pt x="254723" y="256413"/>
                  </a:moveTo>
                  <a:lnTo>
                    <a:pt x="254596" y="256298"/>
                  </a:lnTo>
                  <a:lnTo>
                    <a:pt x="254469" y="256184"/>
                  </a:lnTo>
                  <a:lnTo>
                    <a:pt x="254330" y="256070"/>
                  </a:lnTo>
                  <a:lnTo>
                    <a:pt x="254228" y="256273"/>
                  </a:lnTo>
                  <a:lnTo>
                    <a:pt x="254114" y="256476"/>
                  </a:lnTo>
                  <a:lnTo>
                    <a:pt x="254000" y="256679"/>
                  </a:lnTo>
                  <a:lnTo>
                    <a:pt x="254177" y="256717"/>
                  </a:lnTo>
                  <a:lnTo>
                    <a:pt x="254368" y="256794"/>
                  </a:lnTo>
                  <a:lnTo>
                    <a:pt x="254520" y="256755"/>
                  </a:lnTo>
                  <a:lnTo>
                    <a:pt x="254660" y="256527"/>
                  </a:lnTo>
                  <a:close/>
                </a:path>
                <a:path w="361314" h="469900">
                  <a:moveTo>
                    <a:pt x="264274" y="201053"/>
                  </a:moveTo>
                  <a:lnTo>
                    <a:pt x="264147" y="201041"/>
                  </a:lnTo>
                  <a:lnTo>
                    <a:pt x="263944" y="200990"/>
                  </a:lnTo>
                  <a:lnTo>
                    <a:pt x="263855" y="201142"/>
                  </a:lnTo>
                  <a:lnTo>
                    <a:pt x="263867" y="201307"/>
                  </a:lnTo>
                  <a:lnTo>
                    <a:pt x="263855" y="201434"/>
                  </a:lnTo>
                  <a:lnTo>
                    <a:pt x="264172" y="201498"/>
                  </a:lnTo>
                  <a:lnTo>
                    <a:pt x="264261" y="201345"/>
                  </a:lnTo>
                  <a:lnTo>
                    <a:pt x="264248" y="201180"/>
                  </a:lnTo>
                  <a:lnTo>
                    <a:pt x="264274" y="201053"/>
                  </a:lnTo>
                  <a:close/>
                </a:path>
                <a:path w="361314" h="469900">
                  <a:moveTo>
                    <a:pt x="267017" y="290017"/>
                  </a:moveTo>
                  <a:lnTo>
                    <a:pt x="266484" y="290728"/>
                  </a:lnTo>
                  <a:lnTo>
                    <a:pt x="266204" y="291503"/>
                  </a:lnTo>
                  <a:lnTo>
                    <a:pt x="266446" y="292392"/>
                  </a:lnTo>
                  <a:lnTo>
                    <a:pt x="266827" y="290817"/>
                  </a:lnTo>
                  <a:lnTo>
                    <a:pt x="267017" y="290017"/>
                  </a:lnTo>
                  <a:close/>
                </a:path>
                <a:path w="361314" h="469900">
                  <a:moveTo>
                    <a:pt x="267233" y="289737"/>
                  </a:moveTo>
                  <a:lnTo>
                    <a:pt x="266331" y="289179"/>
                  </a:lnTo>
                  <a:lnTo>
                    <a:pt x="267068" y="289763"/>
                  </a:lnTo>
                  <a:lnTo>
                    <a:pt x="267233" y="289737"/>
                  </a:lnTo>
                  <a:close/>
                </a:path>
                <a:path w="361314" h="469900">
                  <a:moveTo>
                    <a:pt x="272630" y="276796"/>
                  </a:moveTo>
                  <a:lnTo>
                    <a:pt x="272503" y="276745"/>
                  </a:lnTo>
                  <a:lnTo>
                    <a:pt x="272440" y="276898"/>
                  </a:lnTo>
                  <a:lnTo>
                    <a:pt x="272592" y="276821"/>
                  </a:lnTo>
                  <a:close/>
                </a:path>
                <a:path w="361314" h="469900">
                  <a:moveTo>
                    <a:pt x="274142" y="271894"/>
                  </a:moveTo>
                  <a:lnTo>
                    <a:pt x="271259" y="270383"/>
                  </a:lnTo>
                  <a:lnTo>
                    <a:pt x="267131" y="271856"/>
                  </a:lnTo>
                  <a:lnTo>
                    <a:pt x="266954" y="271932"/>
                  </a:lnTo>
                  <a:lnTo>
                    <a:pt x="266814" y="272084"/>
                  </a:lnTo>
                  <a:lnTo>
                    <a:pt x="266420" y="272364"/>
                  </a:lnTo>
                  <a:lnTo>
                    <a:pt x="268871" y="278853"/>
                  </a:lnTo>
                  <a:lnTo>
                    <a:pt x="269532" y="275412"/>
                  </a:lnTo>
                  <a:lnTo>
                    <a:pt x="272503" y="276745"/>
                  </a:lnTo>
                  <a:lnTo>
                    <a:pt x="274142" y="271894"/>
                  </a:lnTo>
                  <a:close/>
                </a:path>
                <a:path w="361314" h="469900">
                  <a:moveTo>
                    <a:pt x="275996" y="268147"/>
                  </a:moveTo>
                  <a:lnTo>
                    <a:pt x="275844" y="268008"/>
                  </a:lnTo>
                  <a:lnTo>
                    <a:pt x="275628" y="267843"/>
                  </a:lnTo>
                  <a:lnTo>
                    <a:pt x="275183" y="267919"/>
                  </a:lnTo>
                  <a:lnTo>
                    <a:pt x="274840" y="267906"/>
                  </a:lnTo>
                  <a:lnTo>
                    <a:pt x="274853" y="268236"/>
                  </a:lnTo>
                  <a:lnTo>
                    <a:pt x="274764" y="268668"/>
                  </a:lnTo>
                  <a:lnTo>
                    <a:pt x="274929" y="268884"/>
                  </a:lnTo>
                  <a:lnTo>
                    <a:pt x="275056" y="269036"/>
                  </a:lnTo>
                  <a:lnTo>
                    <a:pt x="275526" y="268960"/>
                  </a:lnTo>
                  <a:lnTo>
                    <a:pt x="275844" y="268973"/>
                  </a:lnTo>
                  <a:lnTo>
                    <a:pt x="275856" y="268643"/>
                  </a:lnTo>
                  <a:lnTo>
                    <a:pt x="275996" y="268147"/>
                  </a:lnTo>
                  <a:close/>
                </a:path>
                <a:path w="361314" h="469900">
                  <a:moveTo>
                    <a:pt x="276974" y="326593"/>
                  </a:moveTo>
                  <a:lnTo>
                    <a:pt x="276936" y="323672"/>
                  </a:lnTo>
                  <a:lnTo>
                    <a:pt x="275831" y="322097"/>
                  </a:lnTo>
                  <a:lnTo>
                    <a:pt x="275831" y="330530"/>
                  </a:lnTo>
                  <a:lnTo>
                    <a:pt x="275450" y="330784"/>
                  </a:lnTo>
                  <a:lnTo>
                    <a:pt x="275437" y="330657"/>
                  </a:lnTo>
                  <a:lnTo>
                    <a:pt x="275424" y="330276"/>
                  </a:lnTo>
                  <a:lnTo>
                    <a:pt x="275831" y="330530"/>
                  </a:lnTo>
                  <a:lnTo>
                    <a:pt x="275831" y="322097"/>
                  </a:lnTo>
                  <a:lnTo>
                    <a:pt x="275272" y="321297"/>
                  </a:lnTo>
                  <a:lnTo>
                    <a:pt x="275272" y="330530"/>
                  </a:lnTo>
                  <a:lnTo>
                    <a:pt x="275183" y="330657"/>
                  </a:lnTo>
                  <a:lnTo>
                    <a:pt x="275094" y="330530"/>
                  </a:lnTo>
                  <a:lnTo>
                    <a:pt x="275107" y="330276"/>
                  </a:lnTo>
                  <a:lnTo>
                    <a:pt x="275234" y="330276"/>
                  </a:lnTo>
                  <a:lnTo>
                    <a:pt x="275272" y="330530"/>
                  </a:lnTo>
                  <a:lnTo>
                    <a:pt x="275272" y="321297"/>
                  </a:lnTo>
                  <a:lnTo>
                    <a:pt x="275158" y="321132"/>
                  </a:lnTo>
                  <a:lnTo>
                    <a:pt x="274713" y="320497"/>
                  </a:lnTo>
                  <a:lnTo>
                    <a:pt x="274447" y="320116"/>
                  </a:lnTo>
                  <a:lnTo>
                    <a:pt x="274421" y="319862"/>
                  </a:lnTo>
                  <a:lnTo>
                    <a:pt x="273329" y="319481"/>
                  </a:lnTo>
                  <a:lnTo>
                    <a:pt x="273329" y="320116"/>
                  </a:lnTo>
                  <a:lnTo>
                    <a:pt x="273240" y="320497"/>
                  </a:lnTo>
                  <a:lnTo>
                    <a:pt x="272973" y="320243"/>
                  </a:lnTo>
                  <a:lnTo>
                    <a:pt x="273329" y="320116"/>
                  </a:lnTo>
                  <a:lnTo>
                    <a:pt x="273329" y="319481"/>
                  </a:lnTo>
                  <a:lnTo>
                    <a:pt x="271932" y="318973"/>
                  </a:lnTo>
                  <a:lnTo>
                    <a:pt x="271868" y="318719"/>
                  </a:lnTo>
                  <a:lnTo>
                    <a:pt x="271526" y="317449"/>
                  </a:lnTo>
                  <a:lnTo>
                    <a:pt x="271449" y="317322"/>
                  </a:lnTo>
                  <a:lnTo>
                    <a:pt x="270802" y="316179"/>
                  </a:lnTo>
                  <a:lnTo>
                    <a:pt x="268439" y="315163"/>
                  </a:lnTo>
                  <a:lnTo>
                    <a:pt x="268147" y="315036"/>
                  </a:lnTo>
                  <a:lnTo>
                    <a:pt x="267423" y="314147"/>
                  </a:lnTo>
                  <a:lnTo>
                    <a:pt x="266077" y="312877"/>
                  </a:lnTo>
                  <a:lnTo>
                    <a:pt x="265976" y="312242"/>
                  </a:lnTo>
                  <a:lnTo>
                    <a:pt x="266636" y="311607"/>
                  </a:lnTo>
                  <a:lnTo>
                    <a:pt x="269036" y="311607"/>
                  </a:lnTo>
                  <a:lnTo>
                    <a:pt x="269608" y="310845"/>
                  </a:lnTo>
                  <a:lnTo>
                    <a:pt x="256095" y="310845"/>
                  </a:lnTo>
                  <a:lnTo>
                    <a:pt x="256095" y="319735"/>
                  </a:lnTo>
                  <a:lnTo>
                    <a:pt x="254825" y="320624"/>
                  </a:lnTo>
                  <a:lnTo>
                    <a:pt x="254190" y="321005"/>
                  </a:lnTo>
                  <a:lnTo>
                    <a:pt x="253911" y="321132"/>
                  </a:lnTo>
                  <a:lnTo>
                    <a:pt x="253479" y="320878"/>
                  </a:lnTo>
                  <a:lnTo>
                    <a:pt x="253111" y="320878"/>
                  </a:lnTo>
                  <a:lnTo>
                    <a:pt x="253161" y="320624"/>
                  </a:lnTo>
                  <a:lnTo>
                    <a:pt x="253136" y="319989"/>
                  </a:lnTo>
                  <a:lnTo>
                    <a:pt x="253911" y="319354"/>
                  </a:lnTo>
                  <a:lnTo>
                    <a:pt x="254063" y="319227"/>
                  </a:lnTo>
                  <a:lnTo>
                    <a:pt x="254876" y="318719"/>
                  </a:lnTo>
                  <a:lnTo>
                    <a:pt x="256095" y="319735"/>
                  </a:lnTo>
                  <a:lnTo>
                    <a:pt x="256095" y="310845"/>
                  </a:lnTo>
                  <a:lnTo>
                    <a:pt x="255562" y="310845"/>
                  </a:lnTo>
                  <a:lnTo>
                    <a:pt x="255562" y="315290"/>
                  </a:lnTo>
                  <a:lnTo>
                    <a:pt x="255447" y="316433"/>
                  </a:lnTo>
                  <a:lnTo>
                    <a:pt x="254838" y="317068"/>
                  </a:lnTo>
                  <a:lnTo>
                    <a:pt x="254203" y="317068"/>
                  </a:lnTo>
                  <a:lnTo>
                    <a:pt x="253390" y="317322"/>
                  </a:lnTo>
                  <a:lnTo>
                    <a:pt x="253568" y="316814"/>
                  </a:lnTo>
                  <a:lnTo>
                    <a:pt x="253695" y="316433"/>
                  </a:lnTo>
                  <a:lnTo>
                    <a:pt x="253758" y="315798"/>
                  </a:lnTo>
                  <a:lnTo>
                    <a:pt x="254114" y="315417"/>
                  </a:lnTo>
                  <a:lnTo>
                    <a:pt x="254406" y="315163"/>
                  </a:lnTo>
                  <a:lnTo>
                    <a:pt x="255066" y="315290"/>
                  </a:lnTo>
                  <a:lnTo>
                    <a:pt x="255562" y="315290"/>
                  </a:lnTo>
                  <a:lnTo>
                    <a:pt x="255562" y="310845"/>
                  </a:lnTo>
                  <a:lnTo>
                    <a:pt x="244398" y="310845"/>
                  </a:lnTo>
                  <a:lnTo>
                    <a:pt x="243128" y="310845"/>
                  </a:lnTo>
                  <a:lnTo>
                    <a:pt x="244373" y="313893"/>
                  </a:lnTo>
                  <a:lnTo>
                    <a:pt x="244932" y="315163"/>
                  </a:lnTo>
                  <a:lnTo>
                    <a:pt x="245021" y="315798"/>
                  </a:lnTo>
                  <a:lnTo>
                    <a:pt x="244119" y="316941"/>
                  </a:lnTo>
                  <a:lnTo>
                    <a:pt x="243459" y="316826"/>
                  </a:lnTo>
                  <a:lnTo>
                    <a:pt x="243459" y="319354"/>
                  </a:lnTo>
                  <a:lnTo>
                    <a:pt x="243357" y="319608"/>
                  </a:lnTo>
                  <a:lnTo>
                    <a:pt x="243078" y="319481"/>
                  </a:lnTo>
                  <a:lnTo>
                    <a:pt x="243014" y="319100"/>
                  </a:lnTo>
                  <a:lnTo>
                    <a:pt x="243205" y="319100"/>
                  </a:lnTo>
                  <a:lnTo>
                    <a:pt x="243357" y="319227"/>
                  </a:lnTo>
                  <a:lnTo>
                    <a:pt x="243459" y="319354"/>
                  </a:lnTo>
                  <a:lnTo>
                    <a:pt x="243459" y="316826"/>
                  </a:lnTo>
                  <a:lnTo>
                    <a:pt x="242036" y="315544"/>
                  </a:lnTo>
                  <a:lnTo>
                    <a:pt x="241833" y="315290"/>
                  </a:lnTo>
                  <a:lnTo>
                    <a:pt x="241427" y="314909"/>
                  </a:lnTo>
                  <a:lnTo>
                    <a:pt x="241046" y="314782"/>
                  </a:lnTo>
                  <a:lnTo>
                    <a:pt x="239179" y="314782"/>
                  </a:lnTo>
                  <a:lnTo>
                    <a:pt x="237959" y="311607"/>
                  </a:lnTo>
                  <a:lnTo>
                    <a:pt x="237096" y="310210"/>
                  </a:lnTo>
                  <a:lnTo>
                    <a:pt x="236435" y="311988"/>
                  </a:lnTo>
                  <a:lnTo>
                    <a:pt x="235216" y="313258"/>
                  </a:lnTo>
                  <a:lnTo>
                    <a:pt x="232537" y="313893"/>
                  </a:lnTo>
                  <a:lnTo>
                    <a:pt x="232143" y="314655"/>
                  </a:lnTo>
                  <a:lnTo>
                    <a:pt x="231063" y="315798"/>
                  </a:lnTo>
                  <a:lnTo>
                    <a:pt x="234073" y="315925"/>
                  </a:lnTo>
                  <a:lnTo>
                    <a:pt x="236181" y="315925"/>
                  </a:lnTo>
                  <a:lnTo>
                    <a:pt x="239598" y="316179"/>
                  </a:lnTo>
                  <a:lnTo>
                    <a:pt x="240068" y="316814"/>
                  </a:lnTo>
                  <a:lnTo>
                    <a:pt x="240182" y="317449"/>
                  </a:lnTo>
                  <a:lnTo>
                    <a:pt x="240055" y="318211"/>
                  </a:lnTo>
                  <a:lnTo>
                    <a:pt x="240169" y="318084"/>
                  </a:lnTo>
                  <a:lnTo>
                    <a:pt x="240626" y="318973"/>
                  </a:lnTo>
                  <a:lnTo>
                    <a:pt x="240068" y="319481"/>
                  </a:lnTo>
                  <a:lnTo>
                    <a:pt x="239687" y="319862"/>
                  </a:lnTo>
                  <a:lnTo>
                    <a:pt x="245389" y="319862"/>
                  </a:lnTo>
                  <a:lnTo>
                    <a:pt x="245440" y="319608"/>
                  </a:lnTo>
                  <a:lnTo>
                    <a:pt x="245529" y="319100"/>
                  </a:lnTo>
                  <a:lnTo>
                    <a:pt x="245706" y="318084"/>
                  </a:lnTo>
                  <a:lnTo>
                    <a:pt x="245910" y="316941"/>
                  </a:lnTo>
                  <a:lnTo>
                    <a:pt x="245935" y="316814"/>
                  </a:lnTo>
                  <a:lnTo>
                    <a:pt x="246900" y="318084"/>
                  </a:lnTo>
                  <a:lnTo>
                    <a:pt x="246659" y="319227"/>
                  </a:lnTo>
                  <a:lnTo>
                    <a:pt x="246430" y="319989"/>
                  </a:lnTo>
                  <a:lnTo>
                    <a:pt x="246341" y="320370"/>
                  </a:lnTo>
                  <a:lnTo>
                    <a:pt x="245694" y="320497"/>
                  </a:lnTo>
                  <a:lnTo>
                    <a:pt x="245237" y="320751"/>
                  </a:lnTo>
                  <a:lnTo>
                    <a:pt x="245376" y="319989"/>
                  </a:lnTo>
                  <a:lnTo>
                    <a:pt x="239560" y="319989"/>
                  </a:lnTo>
                  <a:lnTo>
                    <a:pt x="239306" y="319989"/>
                  </a:lnTo>
                  <a:lnTo>
                    <a:pt x="239077" y="319989"/>
                  </a:lnTo>
                  <a:lnTo>
                    <a:pt x="238480" y="320878"/>
                  </a:lnTo>
                  <a:lnTo>
                    <a:pt x="237667" y="321640"/>
                  </a:lnTo>
                  <a:lnTo>
                    <a:pt x="234543" y="320878"/>
                  </a:lnTo>
                  <a:lnTo>
                    <a:pt x="234099" y="322275"/>
                  </a:lnTo>
                  <a:lnTo>
                    <a:pt x="233819" y="323672"/>
                  </a:lnTo>
                  <a:lnTo>
                    <a:pt x="238213" y="325069"/>
                  </a:lnTo>
                  <a:lnTo>
                    <a:pt x="238277" y="324307"/>
                  </a:lnTo>
                  <a:lnTo>
                    <a:pt x="238658" y="323672"/>
                  </a:lnTo>
                  <a:lnTo>
                    <a:pt x="239915" y="322148"/>
                  </a:lnTo>
                  <a:lnTo>
                    <a:pt x="241071" y="322148"/>
                  </a:lnTo>
                  <a:lnTo>
                    <a:pt x="242747" y="321640"/>
                  </a:lnTo>
                  <a:lnTo>
                    <a:pt x="243179" y="321513"/>
                  </a:lnTo>
                  <a:lnTo>
                    <a:pt x="244195" y="321132"/>
                  </a:lnTo>
                  <a:lnTo>
                    <a:pt x="245224" y="320878"/>
                  </a:lnTo>
                  <a:lnTo>
                    <a:pt x="246722" y="320751"/>
                  </a:lnTo>
                  <a:lnTo>
                    <a:pt x="246951" y="319354"/>
                  </a:lnTo>
                  <a:lnTo>
                    <a:pt x="247611" y="319481"/>
                  </a:lnTo>
                  <a:lnTo>
                    <a:pt x="247053" y="320751"/>
                  </a:lnTo>
                  <a:lnTo>
                    <a:pt x="249694" y="320751"/>
                  </a:lnTo>
                  <a:lnTo>
                    <a:pt x="252234" y="320624"/>
                  </a:lnTo>
                  <a:lnTo>
                    <a:pt x="254342" y="322910"/>
                  </a:lnTo>
                  <a:lnTo>
                    <a:pt x="253987" y="326593"/>
                  </a:lnTo>
                  <a:lnTo>
                    <a:pt x="253492" y="327736"/>
                  </a:lnTo>
                  <a:lnTo>
                    <a:pt x="253098" y="330149"/>
                  </a:lnTo>
                  <a:lnTo>
                    <a:pt x="253085" y="331038"/>
                  </a:lnTo>
                  <a:lnTo>
                    <a:pt x="253695" y="330784"/>
                  </a:lnTo>
                  <a:lnTo>
                    <a:pt x="255358" y="330149"/>
                  </a:lnTo>
                  <a:lnTo>
                    <a:pt x="256705" y="330403"/>
                  </a:lnTo>
                  <a:lnTo>
                    <a:pt x="257568" y="331673"/>
                  </a:lnTo>
                  <a:lnTo>
                    <a:pt x="257619" y="332562"/>
                  </a:lnTo>
                  <a:lnTo>
                    <a:pt x="257340" y="333578"/>
                  </a:lnTo>
                  <a:lnTo>
                    <a:pt x="257213" y="333959"/>
                  </a:lnTo>
                  <a:lnTo>
                    <a:pt x="257581" y="334086"/>
                  </a:lnTo>
                  <a:lnTo>
                    <a:pt x="257810" y="334086"/>
                  </a:lnTo>
                  <a:lnTo>
                    <a:pt x="258724" y="336626"/>
                  </a:lnTo>
                  <a:lnTo>
                    <a:pt x="257556" y="336753"/>
                  </a:lnTo>
                  <a:lnTo>
                    <a:pt x="256895" y="336372"/>
                  </a:lnTo>
                  <a:lnTo>
                    <a:pt x="256438" y="335864"/>
                  </a:lnTo>
                  <a:lnTo>
                    <a:pt x="256247" y="336245"/>
                  </a:lnTo>
                  <a:lnTo>
                    <a:pt x="255816" y="336880"/>
                  </a:lnTo>
                  <a:lnTo>
                    <a:pt x="256565" y="337896"/>
                  </a:lnTo>
                  <a:lnTo>
                    <a:pt x="257644" y="338277"/>
                  </a:lnTo>
                  <a:lnTo>
                    <a:pt x="260959" y="338023"/>
                  </a:lnTo>
                  <a:lnTo>
                    <a:pt x="262636" y="337515"/>
                  </a:lnTo>
                  <a:lnTo>
                    <a:pt x="263423" y="336753"/>
                  </a:lnTo>
                  <a:lnTo>
                    <a:pt x="265417" y="334848"/>
                  </a:lnTo>
                  <a:lnTo>
                    <a:pt x="266903" y="333705"/>
                  </a:lnTo>
                  <a:lnTo>
                    <a:pt x="269024" y="333451"/>
                  </a:lnTo>
                  <a:lnTo>
                    <a:pt x="269430" y="334086"/>
                  </a:lnTo>
                  <a:lnTo>
                    <a:pt x="269900" y="334721"/>
                  </a:lnTo>
                  <a:lnTo>
                    <a:pt x="270510" y="336118"/>
                  </a:lnTo>
                  <a:lnTo>
                    <a:pt x="270954" y="336753"/>
                  </a:lnTo>
                  <a:lnTo>
                    <a:pt x="271818" y="336753"/>
                  </a:lnTo>
                  <a:lnTo>
                    <a:pt x="272707" y="336880"/>
                  </a:lnTo>
                  <a:lnTo>
                    <a:pt x="273240" y="336245"/>
                  </a:lnTo>
                  <a:lnTo>
                    <a:pt x="273710" y="334721"/>
                  </a:lnTo>
                  <a:lnTo>
                    <a:pt x="274027" y="334086"/>
                  </a:lnTo>
                  <a:lnTo>
                    <a:pt x="274561" y="333578"/>
                  </a:lnTo>
                  <a:lnTo>
                    <a:pt x="274447" y="333451"/>
                  </a:lnTo>
                  <a:lnTo>
                    <a:pt x="274320" y="333197"/>
                  </a:lnTo>
                  <a:lnTo>
                    <a:pt x="274993" y="333197"/>
                  </a:lnTo>
                  <a:lnTo>
                    <a:pt x="274993" y="333324"/>
                  </a:lnTo>
                  <a:lnTo>
                    <a:pt x="275221" y="333197"/>
                  </a:lnTo>
                  <a:lnTo>
                    <a:pt x="276377" y="332562"/>
                  </a:lnTo>
                  <a:lnTo>
                    <a:pt x="276567" y="331927"/>
                  </a:lnTo>
                  <a:lnTo>
                    <a:pt x="276694" y="330784"/>
                  </a:lnTo>
                  <a:lnTo>
                    <a:pt x="276720" y="330276"/>
                  </a:lnTo>
                  <a:lnTo>
                    <a:pt x="276733" y="330149"/>
                  </a:lnTo>
                  <a:lnTo>
                    <a:pt x="276783" y="329133"/>
                  </a:lnTo>
                  <a:lnTo>
                    <a:pt x="276910" y="327863"/>
                  </a:lnTo>
                  <a:lnTo>
                    <a:pt x="276974" y="326593"/>
                  </a:lnTo>
                  <a:close/>
                </a:path>
                <a:path w="361314" h="469900">
                  <a:moveTo>
                    <a:pt x="280517" y="280847"/>
                  </a:moveTo>
                  <a:lnTo>
                    <a:pt x="280111" y="280606"/>
                  </a:lnTo>
                  <a:lnTo>
                    <a:pt x="279996" y="281000"/>
                  </a:lnTo>
                  <a:lnTo>
                    <a:pt x="279882" y="281419"/>
                  </a:lnTo>
                  <a:lnTo>
                    <a:pt x="279755" y="281851"/>
                  </a:lnTo>
                  <a:lnTo>
                    <a:pt x="279984" y="281571"/>
                  </a:lnTo>
                  <a:lnTo>
                    <a:pt x="280111" y="281165"/>
                  </a:lnTo>
                  <a:lnTo>
                    <a:pt x="280123" y="280657"/>
                  </a:lnTo>
                  <a:lnTo>
                    <a:pt x="280517" y="280847"/>
                  </a:lnTo>
                  <a:close/>
                </a:path>
                <a:path w="361314" h="469900">
                  <a:moveTo>
                    <a:pt x="283692" y="282663"/>
                  </a:moveTo>
                  <a:lnTo>
                    <a:pt x="283044" y="281292"/>
                  </a:lnTo>
                  <a:lnTo>
                    <a:pt x="281647" y="281292"/>
                  </a:lnTo>
                  <a:lnTo>
                    <a:pt x="280517" y="280847"/>
                  </a:lnTo>
                  <a:lnTo>
                    <a:pt x="281584" y="281482"/>
                  </a:lnTo>
                  <a:lnTo>
                    <a:pt x="283692" y="282663"/>
                  </a:lnTo>
                  <a:close/>
                </a:path>
                <a:path w="361314" h="469900">
                  <a:moveTo>
                    <a:pt x="283705" y="282663"/>
                  </a:moveTo>
                  <a:close/>
                </a:path>
                <a:path w="361314" h="469900">
                  <a:moveTo>
                    <a:pt x="283921" y="282435"/>
                  </a:moveTo>
                  <a:lnTo>
                    <a:pt x="283730" y="282689"/>
                  </a:lnTo>
                  <a:lnTo>
                    <a:pt x="283921" y="282435"/>
                  </a:lnTo>
                  <a:close/>
                </a:path>
                <a:path w="361314" h="469900">
                  <a:moveTo>
                    <a:pt x="288137" y="290918"/>
                  </a:moveTo>
                  <a:lnTo>
                    <a:pt x="288036" y="290779"/>
                  </a:lnTo>
                  <a:lnTo>
                    <a:pt x="287883" y="290957"/>
                  </a:lnTo>
                  <a:lnTo>
                    <a:pt x="288137" y="290918"/>
                  </a:lnTo>
                  <a:close/>
                </a:path>
                <a:path w="361314" h="469900">
                  <a:moveTo>
                    <a:pt x="289814" y="176466"/>
                  </a:moveTo>
                  <a:lnTo>
                    <a:pt x="289687" y="176225"/>
                  </a:lnTo>
                  <a:lnTo>
                    <a:pt x="289433" y="175704"/>
                  </a:lnTo>
                  <a:lnTo>
                    <a:pt x="289140" y="175831"/>
                  </a:lnTo>
                  <a:lnTo>
                    <a:pt x="288544" y="176098"/>
                  </a:lnTo>
                  <a:lnTo>
                    <a:pt x="288632" y="176250"/>
                  </a:lnTo>
                  <a:lnTo>
                    <a:pt x="288709" y="176530"/>
                  </a:lnTo>
                  <a:lnTo>
                    <a:pt x="289140" y="176568"/>
                  </a:lnTo>
                  <a:lnTo>
                    <a:pt x="289471" y="176491"/>
                  </a:lnTo>
                  <a:lnTo>
                    <a:pt x="289814" y="176466"/>
                  </a:lnTo>
                  <a:close/>
                </a:path>
                <a:path w="361314" h="469900">
                  <a:moveTo>
                    <a:pt x="293446" y="290398"/>
                  </a:moveTo>
                  <a:lnTo>
                    <a:pt x="293357" y="289128"/>
                  </a:lnTo>
                  <a:lnTo>
                    <a:pt x="292506" y="287858"/>
                  </a:lnTo>
                  <a:lnTo>
                    <a:pt x="291846" y="288239"/>
                  </a:lnTo>
                  <a:lnTo>
                    <a:pt x="291185" y="288366"/>
                  </a:lnTo>
                  <a:lnTo>
                    <a:pt x="288747" y="289128"/>
                  </a:lnTo>
                  <a:lnTo>
                    <a:pt x="290334" y="290144"/>
                  </a:lnTo>
                  <a:lnTo>
                    <a:pt x="289661" y="290652"/>
                  </a:lnTo>
                  <a:lnTo>
                    <a:pt x="288213" y="290906"/>
                  </a:lnTo>
                  <a:lnTo>
                    <a:pt x="288213" y="291033"/>
                  </a:lnTo>
                  <a:lnTo>
                    <a:pt x="288493" y="291414"/>
                  </a:lnTo>
                  <a:lnTo>
                    <a:pt x="287743" y="291668"/>
                  </a:lnTo>
                  <a:lnTo>
                    <a:pt x="287731" y="291160"/>
                  </a:lnTo>
                  <a:lnTo>
                    <a:pt x="287883" y="290957"/>
                  </a:lnTo>
                  <a:lnTo>
                    <a:pt x="286766" y="291160"/>
                  </a:lnTo>
                  <a:lnTo>
                    <a:pt x="285737" y="289636"/>
                  </a:lnTo>
                  <a:lnTo>
                    <a:pt x="283883" y="286842"/>
                  </a:lnTo>
                  <a:lnTo>
                    <a:pt x="283806" y="286715"/>
                  </a:lnTo>
                  <a:lnTo>
                    <a:pt x="283552" y="286334"/>
                  </a:lnTo>
                  <a:lnTo>
                    <a:pt x="283324" y="286080"/>
                  </a:lnTo>
                  <a:lnTo>
                    <a:pt x="286194" y="284683"/>
                  </a:lnTo>
                  <a:lnTo>
                    <a:pt x="283667" y="283667"/>
                  </a:lnTo>
                  <a:lnTo>
                    <a:pt x="280924" y="286296"/>
                  </a:lnTo>
                  <a:lnTo>
                    <a:pt x="280924" y="288874"/>
                  </a:lnTo>
                  <a:lnTo>
                    <a:pt x="280809" y="289382"/>
                  </a:lnTo>
                  <a:lnTo>
                    <a:pt x="279679" y="289636"/>
                  </a:lnTo>
                  <a:lnTo>
                    <a:pt x="279349" y="289509"/>
                  </a:lnTo>
                  <a:lnTo>
                    <a:pt x="279438" y="288112"/>
                  </a:lnTo>
                  <a:lnTo>
                    <a:pt x="279742" y="287223"/>
                  </a:lnTo>
                  <a:lnTo>
                    <a:pt x="280136" y="287096"/>
                  </a:lnTo>
                  <a:lnTo>
                    <a:pt x="280441" y="286842"/>
                  </a:lnTo>
                  <a:lnTo>
                    <a:pt x="280593" y="287223"/>
                  </a:lnTo>
                  <a:lnTo>
                    <a:pt x="280784" y="287477"/>
                  </a:lnTo>
                  <a:lnTo>
                    <a:pt x="280924" y="288874"/>
                  </a:lnTo>
                  <a:lnTo>
                    <a:pt x="280924" y="286296"/>
                  </a:lnTo>
                  <a:lnTo>
                    <a:pt x="280479" y="286715"/>
                  </a:lnTo>
                  <a:lnTo>
                    <a:pt x="278942" y="285191"/>
                  </a:lnTo>
                  <a:lnTo>
                    <a:pt x="279374" y="283286"/>
                  </a:lnTo>
                  <a:lnTo>
                    <a:pt x="279590" y="282524"/>
                  </a:lnTo>
                  <a:lnTo>
                    <a:pt x="279755" y="281889"/>
                  </a:lnTo>
                  <a:lnTo>
                    <a:pt x="279438" y="282397"/>
                  </a:lnTo>
                  <a:lnTo>
                    <a:pt x="278942" y="282524"/>
                  </a:lnTo>
                  <a:lnTo>
                    <a:pt x="278320" y="282397"/>
                  </a:lnTo>
                  <a:lnTo>
                    <a:pt x="277075" y="282143"/>
                  </a:lnTo>
                  <a:lnTo>
                    <a:pt x="276491" y="281889"/>
                  </a:lnTo>
                  <a:lnTo>
                    <a:pt x="275259" y="281381"/>
                  </a:lnTo>
                  <a:lnTo>
                    <a:pt x="274612" y="281127"/>
                  </a:lnTo>
                  <a:lnTo>
                    <a:pt x="274497" y="280365"/>
                  </a:lnTo>
                  <a:lnTo>
                    <a:pt x="274459" y="280111"/>
                  </a:lnTo>
                  <a:lnTo>
                    <a:pt x="274408" y="278968"/>
                  </a:lnTo>
                  <a:lnTo>
                    <a:pt x="273824" y="277698"/>
                  </a:lnTo>
                  <a:lnTo>
                    <a:pt x="273011" y="277444"/>
                  </a:lnTo>
                  <a:lnTo>
                    <a:pt x="272796" y="277253"/>
                  </a:lnTo>
                  <a:lnTo>
                    <a:pt x="272796" y="293192"/>
                  </a:lnTo>
                  <a:lnTo>
                    <a:pt x="272135" y="293446"/>
                  </a:lnTo>
                  <a:lnTo>
                    <a:pt x="270878" y="293065"/>
                  </a:lnTo>
                  <a:lnTo>
                    <a:pt x="270903" y="292303"/>
                  </a:lnTo>
                  <a:lnTo>
                    <a:pt x="271233" y="291414"/>
                  </a:lnTo>
                  <a:lnTo>
                    <a:pt x="271310" y="291160"/>
                  </a:lnTo>
                  <a:lnTo>
                    <a:pt x="271551" y="291033"/>
                  </a:lnTo>
                  <a:lnTo>
                    <a:pt x="271767" y="290652"/>
                  </a:lnTo>
                  <a:lnTo>
                    <a:pt x="272415" y="291160"/>
                  </a:lnTo>
                  <a:lnTo>
                    <a:pt x="272757" y="291922"/>
                  </a:lnTo>
                  <a:lnTo>
                    <a:pt x="272796" y="293192"/>
                  </a:lnTo>
                  <a:lnTo>
                    <a:pt x="272796" y="277253"/>
                  </a:lnTo>
                  <a:lnTo>
                    <a:pt x="272453" y="276936"/>
                  </a:lnTo>
                  <a:lnTo>
                    <a:pt x="268960" y="279095"/>
                  </a:lnTo>
                  <a:lnTo>
                    <a:pt x="268871" y="278968"/>
                  </a:lnTo>
                  <a:lnTo>
                    <a:pt x="268846" y="279095"/>
                  </a:lnTo>
                  <a:lnTo>
                    <a:pt x="268820" y="279222"/>
                  </a:lnTo>
                  <a:lnTo>
                    <a:pt x="268986" y="279222"/>
                  </a:lnTo>
                  <a:lnTo>
                    <a:pt x="267919" y="279730"/>
                  </a:lnTo>
                  <a:lnTo>
                    <a:pt x="265633" y="280111"/>
                  </a:lnTo>
                  <a:lnTo>
                    <a:pt x="264287" y="278206"/>
                  </a:lnTo>
                  <a:lnTo>
                    <a:pt x="259892" y="280365"/>
                  </a:lnTo>
                  <a:lnTo>
                    <a:pt x="259854" y="279730"/>
                  </a:lnTo>
                  <a:lnTo>
                    <a:pt x="259689" y="276682"/>
                  </a:lnTo>
                  <a:lnTo>
                    <a:pt x="257149" y="276682"/>
                  </a:lnTo>
                  <a:lnTo>
                    <a:pt x="256654" y="276301"/>
                  </a:lnTo>
                  <a:lnTo>
                    <a:pt x="256070" y="276047"/>
                  </a:lnTo>
                  <a:lnTo>
                    <a:pt x="255511" y="276771"/>
                  </a:lnTo>
                  <a:lnTo>
                    <a:pt x="255511" y="281381"/>
                  </a:lnTo>
                  <a:lnTo>
                    <a:pt x="255435" y="281889"/>
                  </a:lnTo>
                  <a:lnTo>
                    <a:pt x="255206" y="281635"/>
                  </a:lnTo>
                  <a:lnTo>
                    <a:pt x="255511" y="281381"/>
                  </a:lnTo>
                  <a:lnTo>
                    <a:pt x="255511" y="276771"/>
                  </a:lnTo>
                  <a:lnTo>
                    <a:pt x="254685" y="277825"/>
                  </a:lnTo>
                  <a:lnTo>
                    <a:pt x="253492" y="279730"/>
                  </a:lnTo>
                  <a:lnTo>
                    <a:pt x="250990" y="279603"/>
                  </a:lnTo>
                  <a:lnTo>
                    <a:pt x="250952" y="279476"/>
                  </a:lnTo>
                  <a:lnTo>
                    <a:pt x="251066" y="278968"/>
                  </a:lnTo>
                  <a:lnTo>
                    <a:pt x="252247" y="277698"/>
                  </a:lnTo>
                  <a:lnTo>
                    <a:pt x="255028" y="275158"/>
                  </a:lnTo>
                  <a:lnTo>
                    <a:pt x="255181" y="273888"/>
                  </a:lnTo>
                  <a:lnTo>
                    <a:pt x="255536" y="271094"/>
                  </a:lnTo>
                  <a:lnTo>
                    <a:pt x="253911" y="267411"/>
                  </a:lnTo>
                  <a:lnTo>
                    <a:pt x="253352" y="263347"/>
                  </a:lnTo>
                  <a:lnTo>
                    <a:pt x="247827" y="265125"/>
                  </a:lnTo>
                  <a:lnTo>
                    <a:pt x="246761" y="268173"/>
                  </a:lnTo>
                  <a:lnTo>
                    <a:pt x="247053" y="271094"/>
                  </a:lnTo>
                  <a:lnTo>
                    <a:pt x="246214" y="274523"/>
                  </a:lnTo>
                  <a:lnTo>
                    <a:pt x="248196" y="273888"/>
                  </a:lnTo>
                  <a:lnTo>
                    <a:pt x="246329" y="276682"/>
                  </a:lnTo>
                  <a:lnTo>
                    <a:pt x="246253" y="277317"/>
                  </a:lnTo>
                  <a:lnTo>
                    <a:pt x="246443" y="277825"/>
                  </a:lnTo>
                  <a:lnTo>
                    <a:pt x="246735" y="278206"/>
                  </a:lnTo>
                  <a:lnTo>
                    <a:pt x="247370" y="278333"/>
                  </a:lnTo>
                  <a:lnTo>
                    <a:pt x="247992" y="278587"/>
                  </a:lnTo>
                  <a:lnTo>
                    <a:pt x="248526" y="278968"/>
                  </a:lnTo>
                  <a:lnTo>
                    <a:pt x="247408" y="279476"/>
                  </a:lnTo>
                  <a:lnTo>
                    <a:pt x="247091" y="280111"/>
                  </a:lnTo>
                  <a:lnTo>
                    <a:pt x="247129" y="280365"/>
                  </a:lnTo>
                  <a:lnTo>
                    <a:pt x="248805" y="282397"/>
                  </a:lnTo>
                  <a:lnTo>
                    <a:pt x="248818" y="289001"/>
                  </a:lnTo>
                  <a:lnTo>
                    <a:pt x="248386" y="289255"/>
                  </a:lnTo>
                  <a:lnTo>
                    <a:pt x="247916" y="289636"/>
                  </a:lnTo>
                  <a:lnTo>
                    <a:pt x="246926" y="290144"/>
                  </a:lnTo>
                  <a:lnTo>
                    <a:pt x="246341" y="290398"/>
                  </a:lnTo>
                  <a:lnTo>
                    <a:pt x="244792" y="291668"/>
                  </a:lnTo>
                  <a:lnTo>
                    <a:pt x="244741" y="293573"/>
                  </a:lnTo>
                  <a:lnTo>
                    <a:pt x="246888" y="294970"/>
                  </a:lnTo>
                  <a:lnTo>
                    <a:pt x="248107" y="295478"/>
                  </a:lnTo>
                  <a:lnTo>
                    <a:pt x="251066" y="295224"/>
                  </a:lnTo>
                  <a:lnTo>
                    <a:pt x="253022" y="294843"/>
                  </a:lnTo>
                  <a:lnTo>
                    <a:pt x="254393" y="293446"/>
                  </a:lnTo>
                  <a:lnTo>
                    <a:pt x="255206" y="290779"/>
                  </a:lnTo>
                  <a:lnTo>
                    <a:pt x="255104" y="289763"/>
                  </a:lnTo>
                  <a:lnTo>
                    <a:pt x="254749" y="288239"/>
                  </a:lnTo>
                  <a:lnTo>
                    <a:pt x="251879" y="286461"/>
                  </a:lnTo>
                  <a:lnTo>
                    <a:pt x="251993" y="285953"/>
                  </a:lnTo>
                  <a:lnTo>
                    <a:pt x="252018" y="285064"/>
                  </a:lnTo>
                  <a:lnTo>
                    <a:pt x="253682" y="285064"/>
                  </a:lnTo>
                  <a:lnTo>
                    <a:pt x="255295" y="284810"/>
                  </a:lnTo>
                  <a:lnTo>
                    <a:pt x="257987" y="285572"/>
                  </a:lnTo>
                  <a:lnTo>
                    <a:pt x="259054" y="286715"/>
                  </a:lnTo>
                  <a:lnTo>
                    <a:pt x="260273" y="287604"/>
                  </a:lnTo>
                  <a:lnTo>
                    <a:pt x="262470" y="286080"/>
                  </a:lnTo>
                  <a:lnTo>
                    <a:pt x="262521" y="284810"/>
                  </a:lnTo>
                  <a:lnTo>
                    <a:pt x="262610" y="282651"/>
                  </a:lnTo>
                  <a:lnTo>
                    <a:pt x="265582" y="282397"/>
                  </a:lnTo>
                  <a:lnTo>
                    <a:pt x="266382" y="283286"/>
                  </a:lnTo>
                  <a:lnTo>
                    <a:pt x="267055" y="284302"/>
                  </a:lnTo>
                  <a:lnTo>
                    <a:pt x="268871" y="285572"/>
                  </a:lnTo>
                  <a:lnTo>
                    <a:pt x="270027" y="285953"/>
                  </a:lnTo>
                  <a:lnTo>
                    <a:pt x="271018" y="286334"/>
                  </a:lnTo>
                  <a:lnTo>
                    <a:pt x="271678" y="290652"/>
                  </a:lnTo>
                  <a:lnTo>
                    <a:pt x="270662" y="291414"/>
                  </a:lnTo>
                  <a:lnTo>
                    <a:pt x="269849" y="292430"/>
                  </a:lnTo>
                  <a:lnTo>
                    <a:pt x="268528" y="296494"/>
                  </a:lnTo>
                  <a:lnTo>
                    <a:pt x="267550" y="299288"/>
                  </a:lnTo>
                  <a:lnTo>
                    <a:pt x="264248" y="307035"/>
                  </a:lnTo>
                  <a:lnTo>
                    <a:pt x="259511" y="308559"/>
                  </a:lnTo>
                  <a:lnTo>
                    <a:pt x="253682" y="309829"/>
                  </a:lnTo>
                  <a:lnTo>
                    <a:pt x="252298" y="309321"/>
                  </a:lnTo>
                  <a:lnTo>
                    <a:pt x="250723" y="308305"/>
                  </a:lnTo>
                  <a:lnTo>
                    <a:pt x="250609" y="307289"/>
                  </a:lnTo>
                  <a:lnTo>
                    <a:pt x="250520" y="307035"/>
                  </a:lnTo>
                  <a:lnTo>
                    <a:pt x="249999" y="306146"/>
                  </a:lnTo>
                  <a:lnTo>
                    <a:pt x="249567" y="306019"/>
                  </a:lnTo>
                  <a:lnTo>
                    <a:pt x="249339" y="305892"/>
                  </a:lnTo>
                  <a:lnTo>
                    <a:pt x="248424" y="307035"/>
                  </a:lnTo>
                  <a:lnTo>
                    <a:pt x="247675" y="308432"/>
                  </a:lnTo>
                  <a:lnTo>
                    <a:pt x="245592" y="310337"/>
                  </a:lnTo>
                  <a:lnTo>
                    <a:pt x="244690" y="310718"/>
                  </a:lnTo>
                  <a:lnTo>
                    <a:pt x="269709" y="310718"/>
                  </a:lnTo>
                  <a:lnTo>
                    <a:pt x="270154" y="309829"/>
                  </a:lnTo>
                  <a:lnTo>
                    <a:pt x="271653" y="308686"/>
                  </a:lnTo>
                  <a:lnTo>
                    <a:pt x="272745" y="308559"/>
                  </a:lnTo>
                  <a:lnTo>
                    <a:pt x="274459" y="307670"/>
                  </a:lnTo>
                  <a:lnTo>
                    <a:pt x="275463" y="307289"/>
                  </a:lnTo>
                  <a:lnTo>
                    <a:pt x="277571" y="303987"/>
                  </a:lnTo>
                  <a:lnTo>
                    <a:pt x="284556" y="298399"/>
                  </a:lnTo>
                  <a:lnTo>
                    <a:pt x="286753" y="296240"/>
                  </a:lnTo>
                  <a:lnTo>
                    <a:pt x="289839" y="293446"/>
                  </a:lnTo>
                  <a:lnTo>
                    <a:pt x="290563" y="292811"/>
                  </a:lnTo>
                  <a:lnTo>
                    <a:pt x="291680" y="292430"/>
                  </a:lnTo>
                  <a:lnTo>
                    <a:pt x="292061" y="291668"/>
                  </a:lnTo>
                  <a:lnTo>
                    <a:pt x="292455" y="290906"/>
                  </a:lnTo>
                  <a:lnTo>
                    <a:pt x="293116" y="290525"/>
                  </a:lnTo>
                  <a:lnTo>
                    <a:pt x="293446" y="290398"/>
                  </a:lnTo>
                  <a:close/>
                </a:path>
                <a:path w="361314" h="469900">
                  <a:moveTo>
                    <a:pt x="295338" y="343484"/>
                  </a:moveTo>
                  <a:lnTo>
                    <a:pt x="295046" y="343242"/>
                  </a:lnTo>
                  <a:lnTo>
                    <a:pt x="294767" y="342849"/>
                  </a:lnTo>
                  <a:lnTo>
                    <a:pt x="294449" y="342798"/>
                  </a:lnTo>
                  <a:lnTo>
                    <a:pt x="294220" y="342760"/>
                  </a:lnTo>
                  <a:lnTo>
                    <a:pt x="293928" y="343192"/>
                  </a:lnTo>
                  <a:lnTo>
                    <a:pt x="293662" y="343408"/>
                  </a:lnTo>
                  <a:lnTo>
                    <a:pt x="293928" y="343649"/>
                  </a:lnTo>
                  <a:lnTo>
                    <a:pt x="294182" y="344068"/>
                  </a:lnTo>
                  <a:lnTo>
                    <a:pt x="294741" y="344068"/>
                  </a:lnTo>
                  <a:lnTo>
                    <a:pt x="295033" y="343700"/>
                  </a:lnTo>
                  <a:lnTo>
                    <a:pt x="295338" y="343484"/>
                  </a:lnTo>
                  <a:close/>
                </a:path>
                <a:path w="361314" h="469900">
                  <a:moveTo>
                    <a:pt x="297078" y="196024"/>
                  </a:moveTo>
                  <a:lnTo>
                    <a:pt x="296659" y="195808"/>
                  </a:lnTo>
                  <a:lnTo>
                    <a:pt x="296265" y="195567"/>
                  </a:lnTo>
                  <a:lnTo>
                    <a:pt x="295884" y="195275"/>
                  </a:lnTo>
                  <a:lnTo>
                    <a:pt x="295783" y="194030"/>
                  </a:lnTo>
                  <a:lnTo>
                    <a:pt x="295846" y="193040"/>
                  </a:lnTo>
                  <a:lnTo>
                    <a:pt x="295567" y="192138"/>
                  </a:lnTo>
                  <a:lnTo>
                    <a:pt x="294805" y="192760"/>
                  </a:lnTo>
                  <a:lnTo>
                    <a:pt x="294017" y="193370"/>
                  </a:lnTo>
                  <a:lnTo>
                    <a:pt x="293166" y="193802"/>
                  </a:lnTo>
                  <a:lnTo>
                    <a:pt x="296849" y="196684"/>
                  </a:lnTo>
                  <a:lnTo>
                    <a:pt x="296887" y="196469"/>
                  </a:lnTo>
                  <a:lnTo>
                    <a:pt x="297078" y="196024"/>
                  </a:lnTo>
                  <a:close/>
                </a:path>
                <a:path w="361314" h="469900">
                  <a:moveTo>
                    <a:pt x="300964" y="299935"/>
                  </a:moveTo>
                  <a:lnTo>
                    <a:pt x="300736" y="299605"/>
                  </a:lnTo>
                  <a:lnTo>
                    <a:pt x="300075" y="299669"/>
                  </a:lnTo>
                  <a:lnTo>
                    <a:pt x="299580" y="299847"/>
                  </a:lnTo>
                  <a:lnTo>
                    <a:pt x="299148" y="300113"/>
                  </a:lnTo>
                  <a:lnTo>
                    <a:pt x="297802" y="300913"/>
                  </a:lnTo>
                  <a:lnTo>
                    <a:pt x="297141" y="302844"/>
                  </a:lnTo>
                  <a:lnTo>
                    <a:pt x="297751" y="304114"/>
                  </a:lnTo>
                  <a:lnTo>
                    <a:pt x="298399" y="302628"/>
                  </a:lnTo>
                  <a:lnTo>
                    <a:pt x="298907" y="301421"/>
                  </a:lnTo>
                  <a:lnTo>
                    <a:pt x="299288" y="300875"/>
                  </a:lnTo>
                  <a:lnTo>
                    <a:pt x="300342" y="300558"/>
                  </a:lnTo>
                  <a:lnTo>
                    <a:pt x="300761" y="300291"/>
                  </a:lnTo>
                  <a:lnTo>
                    <a:pt x="300964" y="299935"/>
                  </a:lnTo>
                  <a:close/>
                </a:path>
                <a:path w="361314" h="469900">
                  <a:moveTo>
                    <a:pt x="304152" y="303098"/>
                  </a:moveTo>
                  <a:lnTo>
                    <a:pt x="304076" y="302945"/>
                  </a:lnTo>
                  <a:lnTo>
                    <a:pt x="303885" y="302983"/>
                  </a:lnTo>
                  <a:lnTo>
                    <a:pt x="304038" y="303098"/>
                  </a:lnTo>
                  <a:close/>
                </a:path>
                <a:path w="361314" h="469900">
                  <a:moveTo>
                    <a:pt x="305155" y="275094"/>
                  </a:moveTo>
                  <a:close/>
                </a:path>
                <a:path w="361314" h="469900">
                  <a:moveTo>
                    <a:pt x="305219" y="275082"/>
                  </a:moveTo>
                  <a:lnTo>
                    <a:pt x="305041" y="274993"/>
                  </a:lnTo>
                  <a:lnTo>
                    <a:pt x="305219" y="275082"/>
                  </a:lnTo>
                  <a:close/>
                </a:path>
                <a:path w="361314" h="469900">
                  <a:moveTo>
                    <a:pt x="305676" y="278739"/>
                  </a:moveTo>
                  <a:lnTo>
                    <a:pt x="305638" y="277202"/>
                  </a:lnTo>
                  <a:lnTo>
                    <a:pt x="305587" y="276974"/>
                  </a:lnTo>
                  <a:lnTo>
                    <a:pt x="305447" y="276326"/>
                  </a:lnTo>
                  <a:lnTo>
                    <a:pt x="305066" y="275120"/>
                  </a:lnTo>
                  <a:lnTo>
                    <a:pt x="303517" y="275602"/>
                  </a:lnTo>
                  <a:lnTo>
                    <a:pt x="303110" y="275805"/>
                  </a:lnTo>
                  <a:lnTo>
                    <a:pt x="303110" y="277152"/>
                  </a:lnTo>
                  <a:lnTo>
                    <a:pt x="302844" y="277202"/>
                  </a:lnTo>
                  <a:lnTo>
                    <a:pt x="302806" y="276974"/>
                  </a:lnTo>
                  <a:lnTo>
                    <a:pt x="303110" y="277152"/>
                  </a:lnTo>
                  <a:lnTo>
                    <a:pt x="303110" y="275805"/>
                  </a:lnTo>
                  <a:lnTo>
                    <a:pt x="301967" y="276352"/>
                  </a:lnTo>
                  <a:lnTo>
                    <a:pt x="300532" y="276872"/>
                  </a:lnTo>
                  <a:lnTo>
                    <a:pt x="300393" y="277596"/>
                  </a:lnTo>
                  <a:lnTo>
                    <a:pt x="300177" y="278117"/>
                  </a:lnTo>
                  <a:lnTo>
                    <a:pt x="299605" y="278879"/>
                  </a:lnTo>
                  <a:lnTo>
                    <a:pt x="299478" y="277736"/>
                  </a:lnTo>
                  <a:lnTo>
                    <a:pt x="299313" y="277266"/>
                  </a:lnTo>
                  <a:lnTo>
                    <a:pt x="298424" y="277495"/>
                  </a:lnTo>
                  <a:lnTo>
                    <a:pt x="297510" y="277634"/>
                  </a:lnTo>
                  <a:lnTo>
                    <a:pt x="296519" y="277596"/>
                  </a:lnTo>
                  <a:lnTo>
                    <a:pt x="296456" y="277825"/>
                  </a:lnTo>
                  <a:lnTo>
                    <a:pt x="298069" y="281393"/>
                  </a:lnTo>
                  <a:lnTo>
                    <a:pt x="299313" y="281381"/>
                  </a:lnTo>
                  <a:lnTo>
                    <a:pt x="301421" y="281101"/>
                  </a:lnTo>
                  <a:lnTo>
                    <a:pt x="302679" y="281749"/>
                  </a:lnTo>
                  <a:lnTo>
                    <a:pt x="303174" y="283260"/>
                  </a:lnTo>
                  <a:lnTo>
                    <a:pt x="303428" y="282968"/>
                  </a:lnTo>
                  <a:lnTo>
                    <a:pt x="305015" y="281698"/>
                  </a:lnTo>
                  <a:lnTo>
                    <a:pt x="305269" y="281101"/>
                  </a:lnTo>
                  <a:lnTo>
                    <a:pt x="305574" y="280403"/>
                  </a:lnTo>
                  <a:lnTo>
                    <a:pt x="305612" y="278879"/>
                  </a:lnTo>
                  <a:lnTo>
                    <a:pt x="305663" y="278752"/>
                  </a:lnTo>
                  <a:close/>
                </a:path>
                <a:path w="361314" h="469900">
                  <a:moveTo>
                    <a:pt x="309168" y="283578"/>
                  </a:moveTo>
                  <a:lnTo>
                    <a:pt x="308978" y="283387"/>
                  </a:lnTo>
                  <a:lnTo>
                    <a:pt x="308825" y="283438"/>
                  </a:lnTo>
                  <a:lnTo>
                    <a:pt x="309041" y="283552"/>
                  </a:lnTo>
                  <a:lnTo>
                    <a:pt x="309168" y="283578"/>
                  </a:lnTo>
                  <a:close/>
                </a:path>
                <a:path w="361314" h="469900">
                  <a:moveTo>
                    <a:pt x="309435" y="271500"/>
                  </a:moveTo>
                  <a:lnTo>
                    <a:pt x="307543" y="266966"/>
                  </a:lnTo>
                  <a:lnTo>
                    <a:pt x="305765" y="269265"/>
                  </a:lnTo>
                  <a:lnTo>
                    <a:pt x="303555" y="271259"/>
                  </a:lnTo>
                  <a:lnTo>
                    <a:pt x="300710" y="273062"/>
                  </a:lnTo>
                  <a:lnTo>
                    <a:pt x="305041" y="274993"/>
                  </a:lnTo>
                  <a:lnTo>
                    <a:pt x="304990" y="274701"/>
                  </a:lnTo>
                  <a:lnTo>
                    <a:pt x="304711" y="274624"/>
                  </a:lnTo>
                  <a:lnTo>
                    <a:pt x="304101" y="273964"/>
                  </a:lnTo>
                  <a:lnTo>
                    <a:pt x="302856" y="272516"/>
                  </a:lnTo>
                  <a:lnTo>
                    <a:pt x="303923" y="272694"/>
                  </a:lnTo>
                  <a:lnTo>
                    <a:pt x="304444" y="273189"/>
                  </a:lnTo>
                  <a:lnTo>
                    <a:pt x="304825" y="273799"/>
                  </a:lnTo>
                  <a:lnTo>
                    <a:pt x="304584" y="272618"/>
                  </a:lnTo>
                  <a:lnTo>
                    <a:pt x="307835" y="273888"/>
                  </a:lnTo>
                  <a:lnTo>
                    <a:pt x="308914" y="273431"/>
                  </a:lnTo>
                  <a:lnTo>
                    <a:pt x="309156" y="272440"/>
                  </a:lnTo>
                  <a:lnTo>
                    <a:pt x="309435" y="271500"/>
                  </a:lnTo>
                  <a:close/>
                </a:path>
                <a:path w="361314" h="469900">
                  <a:moveTo>
                    <a:pt x="312864" y="281571"/>
                  </a:moveTo>
                  <a:lnTo>
                    <a:pt x="312801" y="281165"/>
                  </a:lnTo>
                  <a:lnTo>
                    <a:pt x="312851" y="281000"/>
                  </a:lnTo>
                  <a:lnTo>
                    <a:pt x="312712" y="280390"/>
                  </a:lnTo>
                  <a:lnTo>
                    <a:pt x="312686" y="279882"/>
                  </a:lnTo>
                  <a:lnTo>
                    <a:pt x="312712" y="279387"/>
                  </a:lnTo>
                  <a:lnTo>
                    <a:pt x="310553" y="274180"/>
                  </a:lnTo>
                  <a:lnTo>
                    <a:pt x="310108" y="275120"/>
                  </a:lnTo>
                  <a:lnTo>
                    <a:pt x="309714" y="276110"/>
                  </a:lnTo>
                  <a:lnTo>
                    <a:pt x="309359" y="278218"/>
                  </a:lnTo>
                  <a:lnTo>
                    <a:pt x="309880" y="279463"/>
                  </a:lnTo>
                  <a:lnTo>
                    <a:pt x="309740" y="280885"/>
                  </a:lnTo>
                  <a:lnTo>
                    <a:pt x="309676" y="281178"/>
                  </a:lnTo>
                  <a:lnTo>
                    <a:pt x="309575" y="281482"/>
                  </a:lnTo>
                  <a:lnTo>
                    <a:pt x="310540" y="281762"/>
                  </a:lnTo>
                  <a:lnTo>
                    <a:pt x="311658" y="281749"/>
                  </a:lnTo>
                  <a:lnTo>
                    <a:pt x="312597" y="282346"/>
                  </a:lnTo>
                  <a:lnTo>
                    <a:pt x="312737" y="282092"/>
                  </a:lnTo>
                  <a:lnTo>
                    <a:pt x="312839" y="281838"/>
                  </a:lnTo>
                  <a:lnTo>
                    <a:pt x="312864" y="281571"/>
                  </a:lnTo>
                  <a:close/>
                </a:path>
                <a:path w="361314" h="469900">
                  <a:moveTo>
                    <a:pt x="319176" y="287502"/>
                  </a:moveTo>
                  <a:lnTo>
                    <a:pt x="318706" y="286816"/>
                  </a:lnTo>
                  <a:lnTo>
                    <a:pt x="318884" y="286308"/>
                  </a:lnTo>
                  <a:lnTo>
                    <a:pt x="319151" y="285813"/>
                  </a:lnTo>
                  <a:lnTo>
                    <a:pt x="318681" y="285838"/>
                  </a:lnTo>
                  <a:lnTo>
                    <a:pt x="318389" y="285838"/>
                  </a:lnTo>
                  <a:lnTo>
                    <a:pt x="318211" y="286575"/>
                  </a:lnTo>
                  <a:lnTo>
                    <a:pt x="318033" y="287261"/>
                  </a:lnTo>
                  <a:lnTo>
                    <a:pt x="318020" y="288048"/>
                  </a:lnTo>
                  <a:lnTo>
                    <a:pt x="318185" y="288239"/>
                  </a:lnTo>
                  <a:lnTo>
                    <a:pt x="318376" y="288366"/>
                  </a:lnTo>
                  <a:lnTo>
                    <a:pt x="318503" y="288226"/>
                  </a:lnTo>
                  <a:lnTo>
                    <a:pt x="318668" y="288099"/>
                  </a:lnTo>
                  <a:lnTo>
                    <a:pt x="319024" y="287883"/>
                  </a:lnTo>
                  <a:lnTo>
                    <a:pt x="319176" y="287502"/>
                  </a:lnTo>
                  <a:close/>
                </a:path>
                <a:path w="361314" h="469900">
                  <a:moveTo>
                    <a:pt x="327825" y="304495"/>
                  </a:moveTo>
                  <a:lnTo>
                    <a:pt x="327291" y="303352"/>
                  </a:lnTo>
                  <a:lnTo>
                    <a:pt x="327037" y="303987"/>
                  </a:lnTo>
                  <a:lnTo>
                    <a:pt x="327571" y="304596"/>
                  </a:lnTo>
                  <a:lnTo>
                    <a:pt x="327825" y="304495"/>
                  </a:lnTo>
                  <a:close/>
                </a:path>
                <a:path w="361314" h="469900">
                  <a:moveTo>
                    <a:pt x="334556" y="309829"/>
                  </a:moveTo>
                  <a:lnTo>
                    <a:pt x="334162" y="308432"/>
                  </a:lnTo>
                  <a:lnTo>
                    <a:pt x="333844" y="307162"/>
                  </a:lnTo>
                  <a:lnTo>
                    <a:pt x="333654" y="306400"/>
                  </a:lnTo>
                  <a:lnTo>
                    <a:pt x="332625" y="306908"/>
                  </a:lnTo>
                  <a:lnTo>
                    <a:pt x="331495" y="307162"/>
                  </a:lnTo>
                  <a:lnTo>
                    <a:pt x="331139" y="307035"/>
                  </a:lnTo>
                  <a:lnTo>
                    <a:pt x="330415" y="306781"/>
                  </a:lnTo>
                  <a:lnTo>
                    <a:pt x="330060" y="306654"/>
                  </a:lnTo>
                  <a:lnTo>
                    <a:pt x="330034" y="306298"/>
                  </a:lnTo>
                  <a:lnTo>
                    <a:pt x="330034" y="306908"/>
                  </a:lnTo>
                  <a:lnTo>
                    <a:pt x="329768" y="307035"/>
                  </a:lnTo>
                  <a:lnTo>
                    <a:pt x="329552" y="306781"/>
                  </a:lnTo>
                  <a:lnTo>
                    <a:pt x="329971" y="306781"/>
                  </a:lnTo>
                  <a:lnTo>
                    <a:pt x="330034" y="306908"/>
                  </a:lnTo>
                  <a:lnTo>
                    <a:pt x="330034" y="306298"/>
                  </a:lnTo>
                  <a:lnTo>
                    <a:pt x="329971" y="305384"/>
                  </a:lnTo>
                  <a:lnTo>
                    <a:pt x="329946" y="305003"/>
                  </a:lnTo>
                  <a:lnTo>
                    <a:pt x="329819" y="300812"/>
                  </a:lnTo>
                  <a:lnTo>
                    <a:pt x="329819" y="300558"/>
                  </a:lnTo>
                  <a:lnTo>
                    <a:pt x="325882" y="300304"/>
                  </a:lnTo>
                  <a:lnTo>
                    <a:pt x="327291" y="303352"/>
                  </a:lnTo>
                  <a:lnTo>
                    <a:pt x="327393" y="303098"/>
                  </a:lnTo>
                  <a:lnTo>
                    <a:pt x="327698" y="301828"/>
                  </a:lnTo>
                  <a:lnTo>
                    <a:pt x="327875" y="300812"/>
                  </a:lnTo>
                  <a:lnTo>
                    <a:pt x="328803" y="301066"/>
                  </a:lnTo>
                  <a:lnTo>
                    <a:pt x="327939" y="305003"/>
                  </a:lnTo>
                  <a:lnTo>
                    <a:pt x="327571" y="304596"/>
                  </a:lnTo>
                  <a:lnTo>
                    <a:pt x="325577" y="305384"/>
                  </a:lnTo>
                  <a:lnTo>
                    <a:pt x="325043" y="305003"/>
                  </a:lnTo>
                  <a:lnTo>
                    <a:pt x="324104" y="304622"/>
                  </a:lnTo>
                  <a:lnTo>
                    <a:pt x="324421" y="302717"/>
                  </a:lnTo>
                  <a:lnTo>
                    <a:pt x="324370" y="301320"/>
                  </a:lnTo>
                  <a:lnTo>
                    <a:pt x="323596" y="299288"/>
                  </a:lnTo>
                  <a:lnTo>
                    <a:pt x="324218" y="296621"/>
                  </a:lnTo>
                  <a:lnTo>
                    <a:pt x="321513" y="293827"/>
                  </a:lnTo>
                  <a:lnTo>
                    <a:pt x="320471" y="292747"/>
                  </a:lnTo>
                  <a:lnTo>
                    <a:pt x="320471" y="315671"/>
                  </a:lnTo>
                  <a:lnTo>
                    <a:pt x="319557" y="315595"/>
                  </a:lnTo>
                  <a:lnTo>
                    <a:pt x="319557" y="318592"/>
                  </a:lnTo>
                  <a:lnTo>
                    <a:pt x="319532" y="319227"/>
                  </a:lnTo>
                  <a:lnTo>
                    <a:pt x="318897" y="318846"/>
                  </a:lnTo>
                  <a:lnTo>
                    <a:pt x="319227" y="318592"/>
                  </a:lnTo>
                  <a:lnTo>
                    <a:pt x="319557" y="318592"/>
                  </a:lnTo>
                  <a:lnTo>
                    <a:pt x="319557" y="315595"/>
                  </a:lnTo>
                  <a:lnTo>
                    <a:pt x="319087" y="315544"/>
                  </a:lnTo>
                  <a:lnTo>
                    <a:pt x="317614" y="315798"/>
                  </a:lnTo>
                  <a:lnTo>
                    <a:pt x="317449" y="315607"/>
                  </a:lnTo>
                  <a:lnTo>
                    <a:pt x="317449" y="317068"/>
                  </a:lnTo>
                  <a:lnTo>
                    <a:pt x="315264" y="317830"/>
                  </a:lnTo>
                  <a:lnTo>
                    <a:pt x="314464" y="316179"/>
                  </a:lnTo>
                  <a:lnTo>
                    <a:pt x="312813" y="315671"/>
                  </a:lnTo>
                  <a:lnTo>
                    <a:pt x="314020" y="314020"/>
                  </a:lnTo>
                  <a:lnTo>
                    <a:pt x="315125" y="313766"/>
                  </a:lnTo>
                  <a:lnTo>
                    <a:pt x="316496" y="314528"/>
                  </a:lnTo>
                  <a:lnTo>
                    <a:pt x="317449" y="317068"/>
                  </a:lnTo>
                  <a:lnTo>
                    <a:pt x="317449" y="315607"/>
                  </a:lnTo>
                  <a:lnTo>
                    <a:pt x="316560" y="314528"/>
                  </a:lnTo>
                  <a:lnTo>
                    <a:pt x="317957" y="313766"/>
                  </a:lnTo>
                  <a:lnTo>
                    <a:pt x="318198" y="313639"/>
                  </a:lnTo>
                  <a:lnTo>
                    <a:pt x="319265" y="314909"/>
                  </a:lnTo>
                  <a:lnTo>
                    <a:pt x="320471" y="315671"/>
                  </a:lnTo>
                  <a:lnTo>
                    <a:pt x="320471" y="292747"/>
                  </a:lnTo>
                  <a:lnTo>
                    <a:pt x="319925" y="292176"/>
                  </a:lnTo>
                  <a:lnTo>
                    <a:pt x="319430" y="291668"/>
                  </a:lnTo>
                  <a:lnTo>
                    <a:pt x="318897" y="292176"/>
                  </a:lnTo>
                  <a:lnTo>
                    <a:pt x="318719" y="291795"/>
                  </a:lnTo>
                  <a:lnTo>
                    <a:pt x="317995" y="292557"/>
                  </a:lnTo>
                  <a:lnTo>
                    <a:pt x="317436" y="293192"/>
                  </a:lnTo>
                  <a:lnTo>
                    <a:pt x="316357" y="293827"/>
                  </a:lnTo>
                  <a:lnTo>
                    <a:pt x="315722" y="293446"/>
                  </a:lnTo>
                  <a:lnTo>
                    <a:pt x="315188" y="293446"/>
                  </a:lnTo>
                  <a:lnTo>
                    <a:pt x="315493" y="293954"/>
                  </a:lnTo>
                  <a:lnTo>
                    <a:pt x="315836" y="294462"/>
                  </a:lnTo>
                  <a:lnTo>
                    <a:pt x="316268" y="294843"/>
                  </a:lnTo>
                  <a:lnTo>
                    <a:pt x="316039" y="296367"/>
                  </a:lnTo>
                  <a:lnTo>
                    <a:pt x="318325" y="298526"/>
                  </a:lnTo>
                  <a:lnTo>
                    <a:pt x="320446" y="306400"/>
                  </a:lnTo>
                  <a:lnTo>
                    <a:pt x="320395" y="306654"/>
                  </a:lnTo>
                  <a:lnTo>
                    <a:pt x="319354" y="308051"/>
                  </a:lnTo>
                  <a:lnTo>
                    <a:pt x="315988" y="308432"/>
                  </a:lnTo>
                  <a:lnTo>
                    <a:pt x="315087" y="308305"/>
                  </a:lnTo>
                  <a:lnTo>
                    <a:pt x="314286" y="307924"/>
                  </a:lnTo>
                  <a:lnTo>
                    <a:pt x="313893" y="309194"/>
                  </a:lnTo>
                  <a:lnTo>
                    <a:pt x="313258" y="310210"/>
                  </a:lnTo>
                  <a:lnTo>
                    <a:pt x="312343" y="310972"/>
                  </a:lnTo>
                  <a:lnTo>
                    <a:pt x="312204" y="312877"/>
                  </a:lnTo>
                  <a:lnTo>
                    <a:pt x="311607" y="315163"/>
                  </a:lnTo>
                  <a:lnTo>
                    <a:pt x="310845" y="316560"/>
                  </a:lnTo>
                  <a:lnTo>
                    <a:pt x="310248" y="317957"/>
                  </a:lnTo>
                  <a:lnTo>
                    <a:pt x="309003" y="318211"/>
                  </a:lnTo>
                  <a:lnTo>
                    <a:pt x="309130" y="319354"/>
                  </a:lnTo>
                  <a:lnTo>
                    <a:pt x="308457" y="321386"/>
                  </a:lnTo>
                  <a:lnTo>
                    <a:pt x="308140" y="322148"/>
                  </a:lnTo>
                  <a:lnTo>
                    <a:pt x="306133" y="324942"/>
                  </a:lnTo>
                  <a:lnTo>
                    <a:pt x="304761" y="327101"/>
                  </a:lnTo>
                  <a:lnTo>
                    <a:pt x="303136" y="330911"/>
                  </a:lnTo>
                  <a:lnTo>
                    <a:pt x="301955" y="331546"/>
                  </a:lnTo>
                  <a:lnTo>
                    <a:pt x="300405" y="331292"/>
                  </a:lnTo>
                  <a:lnTo>
                    <a:pt x="299186" y="330149"/>
                  </a:lnTo>
                  <a:lnTo>
                    <a:pt x="298475" y="328752"/>
                  </a:lnTo>
                  <a:lnTo>
                    <a:pt x="298094" y="326593"/>
                  </a:lnTo>
                  <a:lnTo>
                    <a:pt x="297180" y="323545"/>
                  </a:lnTo>
                  <a:lnTo>
                    <a:pt x="295871" y="322402"/>
                  </a:lnTo>
                  <a:lnTo>
                    <a:pt x="292214" y="322656"/>
                  </a:lnTo>
                  <a:lnTo>
                    <a:pt x="290855" y="323545"/>
                  </a:lnTo>
                  <a:lnTo>
                    <a:pt x="290220" y="326085"/>
                  </a:lnTo>
                  <a:lnTo>
                    <a:pt x="290195" y="327101"/>
                  </a:lnTo>
                  <a:lnTo>
                    <a:pt x="290690" y="330276"/>
                  </a:lnTo>
                  <a:lnTo>
                    <a:pt x="292531" y="334721"/>
                  </a:lnTo>
                  <a:lnTo>
                    <a:pt x="292417" y="337896"/>
                  </a:lnTo>
                  <a:lnTo>
                    <a:pt x="291350" y="342722"/>
                  </a:lnTo>
                  <a:lnTo>
                    <a:pt x="291960" y="342468"/>
                  </a:lnTo>
                  <a:lnTo>
                    <a:pt x="293027" y="341833"/>
                  </a:lnTo>
                  <a:lnTo>
                    <a:pt x="293700" y="341198"/>
                  </a:lnTo>
                  <a:lnTo>
                    <a:pt x="294424" y="340563"/>
                  </a:lnTo>
                  <a:lnTo>
                    <a:pt x="295325" y="340944"/>
                  </a:lnTo>
                  <a:lnTo>
                    <a:pt x="296202" y="341198"/>
                  </a:lnTo>
                  <a:lnTo>
                    <a:pt x="298119" y="342468"/>
                  </a:lnTo>
                  <a:lnTo>
                    <a:pt x="298107" y="342849"/>
                  </a:lnTo>
                  <a:lnTo>
                    <a:pt x="297230" y="345643"/>
                  </a:lnTo>
                  <a:lnTo>
                    <a:pt x="295236" y="345262"/>
                  </a:lnTo>
                  <a:lnTo>
                    <a:pt x="293992" y="345871"/>
                  </a:lnTo>
                  <a:lnTo>
                    <a:pt x="293992" y="355549"/>
                  </a:lnTo>
                  <a:lnTo>
                    <a:pt x="291338" y="357708"/>
                  </a:lnTo>
                  <a:lnTo>
                    <a:pt x="290766" y="356946"/>
                  </a:lnTo>
                  <a:lnTo>
                    <a:pt x="289953" y="356311"/>
                  </a:lnTo>
                  <a:lnTo>
                    <a:pt x="289991" y="354660"/>
                  </a:lnTo>
                  <a:lnTo>
                    <a:pt x="290296" y="353898"/>
                  </a:lnTo>
                  <a:lnTo>
                    <a:pt x="291058" y="353136"/>
                  </a:lnTo>
                  <a:lnTo>
                    <a:pt x="292214" y="353517"/>
                  </a:lnTo>
                  <a:lnTo>
                    <a:pt x="293230" y="354025"/>
                  </a:lnTo>
                  <a:lnTo>
                    <a:pt x="293433" y="354660"/>
                  </a:lnTo>
                  <a:lnTo>
                    <a:pt x="293992" y="355549"/>
                  </a:lnTo>
                  <a:lnTo>
                    <a:pt x="293992" y="345871"/>
                  </a:lnTo>
                  <a:lnTo>
                    <a:pt x="292874" y="346405"/>
                  </a:lnTo>
                  <a:lnTo>
                    <a:pt x="290855" y="344881"/>
                  </a:lnTo>
                  <a:lnTo>
                    <a:pt x="289801" y="349707"/>
                  </a:lnTo>
                  <a:lnTo>
                    <a:pt x="289801" y="375234"/>
                  </a:lnTo>
                  <a:lnTo>
                    <a:pt x="288493" y="374091"/>
                  </a:lnTo>
                  <a:lnTo>
                    <a:pt x="287705" y="372694"/>
                  </a:lnTo>
                  <a:lnTo>
                    <a:pt x="287096" y="371170"/>
                  </a:lnTo>
                  <a:lnTo>
                    <a:pt x="287121" y="370154"/>
                  </a:lnTo>
                  <a:lnTo>
                    <a:pt x="289801" y="375234"/>
                  </a:lnTo>
                  <a:lnTo>
                    <a:pt x="289801" y="349707"/>
                  </a:lnTo>
                  <a:lnTo>
                    <a:pt x="289356" y="351739"/>
                  </a:lnTo>
                  <a:lnTo>
                    <a:pt x="289547" y="352120"/>
                  </a:lnTo>
                  <a:lnTo>
                    <a:pt x="289255" y="352120"/>
                  </a:lnTo>
                  <a:lnTo>
                    <a:pt x="288963" y="353517"/>
                  </a:lnTo>
                  <a:lnTo>
                    <a:pt x="288734" y="354914"/>
                  </a:lnTo>
                  <a:lnTo>
                    <a:pt x="287261" y="355549"/>
                  </a:lnTo>
                  <a:lnTo>
                    <a:pt x="287096" y="355930"/>
                  </a:lnTo>
                  <a:lnTo>
                    <a:pt x="287324" y="356311"/>
                  </a:lnTo>
                  <a:lnTo>
                    <a:pt x="288023" y="357708"/>
                  </a:lnTo>
                  <a:lnTo>
                    <a:pt x="286689" y="357835"/>
                  </a:lnTo>
                  <a:lnTo>
                    <a:pt x="285877" y="358216"/>
                  </a:lnTo>
                  <a:lnTo>
                    <a:pt x="285000" y="357835"/>
                  </a:lnTo>
                  <a:lnTo>
                    <a:pt x="284492" y="357327"/>
                  </a:lnTo>
                  <a:lnTo>
                    <a:pt x="283857" y="357327"/>
                  </a:lnTo>
                  <a:lnTo>
                    <a:pt x="280784" y="356946"/>
                  </a:lnTo>
                  <a:lnTo>
                    <a:pt x="280085" y="357454"/>
                  </a:lnTo>
                  <a:lnTo>
                    <a:pt x="279044" y="360629"/>
                  </a:lnTo>
                  <a:lnTo>
                    <a:pt x="278777" y="361137"/>
                  </a:lnTo>
                  <a:lnTo>
                    <a:pt x="278650" y="362534"/>
                  </a:lnTo>
                  <a:lnTo>
                    <a:pt x="278523" y="363423"/>
                  </a:lnTo>
                  <a:lnTo>
                    <a:pt x="278333" y="364185"/>
                  </a:lnTo>
                  <a:lnTo>
                    <a:pt x="279882" y="364312"/>
                  </a:lnTo>
                  <a:lnTo>
                    <a:pt x="281571" y="363931"/>
                  </a:lnTo>
                  <a:lnTo>
                    <a:pt x="283019" y="365328"/>
                  </a:lnTo>
                  <a:lnTo>
                    <a:pt x="279539" y="366598"/>
                  </a:lnTo>
                  <a:lnTo>
                    <a:pt x="279247" y="366598"/>
                  </a:lnTo>
                  <a:lnTo>
                    <a:pt x="278257" y="364566"/>
                  </a:lnTo>
                  <a:lnTo>
                    <a:pt x="277647" y="367106"/>
                  </a:lnTo>
                  <a:lnTo>
                    <a:pt x="276542" y="369392"/>
                  </a:lnTo>
                  <a:lnTo>
                    <a:pt x="273443" y="373710"/>
                  </a:lnTo>
                  <a:lnTo>
                    <a:pt x="271602" y="374980"/>
                  </a:lnTo>
                  <a:lnTo>
                    <a:pt x="270891" y="375615"/>
                  </a:lnTo>
                  <a:lnTo>
                    <a:pt x="270205" y="377012"/>
                  </a:lnTo>
                  <a:lnTo>
                    <a:pt x="269938" y="377647"/>
                  </a:lnTo>
                  <a:lnTo>
                    <a:pt x="269735" y="378282"/>
                  </a:lnTo>
                  <a:lnTo>
                    <a:pt x="270929" y="379425"/>
                  </a:lnTo>
                  <a:lnTo>
                    <a:pt x="269748" y="380568"/>
                  </a:lnTo>
                  <a:lnTo>
                    <a:pt x="269659" y="382092"/>
                  </a:lnTo>
                  <a:lnTo>
                    <a:pt x="269786" y="382473"/>
                  </a:lnTo>
                  <a:lnTo>
                    <a:pt x="269976" y="382854"/>
                  </a:lnTo>
                  <a:lnTo>
                    <a:pt x="272580" y="386410"/>
                  </a:lnTo>
                  <a:lnTo>
                    <a:pt x="273291" y="390347"/>
                  </a:lnTo>
                  <a:lnTo>
                    <a:pt x="275272" y="388569"/>
                  </a:lnTo>
                  <a:lnTo>
                    <a:pt x="277101" y="386537"/>
                  </a:lnTo>
                  <a:lnTo>
                    <a:pt x="279387" y="385394"/>
                  </a:lnTo>
                  <a:lnTo>
                    <a:pt x="281457" y="388315"/>
                  </a:lnTo>
                  <a:lnTo>
                    <a:pt x="281940" y="387807"/>
                  </a:lnTo>
                  <a:lnTo>
                    <a:pt x="282371" y="387172"/>
                  </a:lnTo>
                  <a:lnTo>
                    <a:pt x="282968" y="385648"/>
                  </a:lnTo>
                  <a:lnTo>
                    <a:pt x="283121" y="385394"/>
                  </a:lnTo>
                  <a:lnTo>
                    <a:pt x="284530" y="383108"/>
                  </a:lnTo>
                  <a:lnTo>
                    <a:pt x="285432" y="382854"/>
                  </a:lnTo>
                  <a:lnTo>
                    <a:pt x="287134" y="383362"/>
                  </a:lnTo>
                  <a:lnTo>
                    <a:pt x="287426" y="383489"/>
                  </a:lnTo>
                  <a:lnTo>
                    <a:pt x="289496" y="383997"/>
                  </a:lnTo>
                  <a:lnTo>
                    <a:pt x="290969" y="383743"/>
                  </a:lnTo>
                  <a:lnTo>
                    <a:pt x="291617" y="382854"/>
                  </a:lnTo>
                  <a:lnTo>
                    <a:pt x="292646" y="381457"/>
                  </a:lnTo>
                  <a:lnTo>
                    <a:pt x="292963" y="381203"/>
                  </a:lnTo>
                  <a:lnTo>
                    <a:pt x="293293" y="380949"/>
                  </a:lnTo>
                  <a:lnTo>
                    <a:pt x="293916" y="380314"/>
                  </a:lnTo>
                  <a:lnTo>
                    <a:pt x="293801" y="379679"/>
                  </a:lnTo>
                  <a:lnTo>
                    <a:pt x="293585" y="379044"/>
                  </a:lnTo>
                  <a:lnTo>
                    <a:pt x="293585" y="375234"/>
                  </a:lnTo>
                  <a:lnTo>
                    <a:pt x="293408" y="373710"/>
                  </a:lnTo>
                  <a:lnTo>
                    <a:pt x="293166" y="372059"/>
                  </a:lnTo>
                  <a:lnTo>
                    <a:pt x="293116" y="371678"/>
                  </a:lnTo>
                  <a:lnTo>
                    <a:pt x="291985" y="370154"/>
                  </a:lnTo>
                  <a:lnTo>
                    <a:pt x="290322" y="367919"/>
                  </a:lnTo>
                  <a:lnTo>
                    <a:pt x="290322" y="371932"/>
                  </a:lnTo>
                  <a:lnTo>
                    <a:pt x="290220" y="372059"/>
                  </a:lnTo>
                  <a:lnTo>
                    <a:pt x="290093" y="372059"/>
                  </a:lnTo>
                  <a:lnTo>
                    <a:pt x="290017" y="371932"/>
                  </a:lnTo>
                  <a:lnTo>
                    <a:pt x="290055" y="371678"/>
                  </a:lnTo>
                  <a:lnTo>
                    <a:pt x="290182" y="371678"/>
                  </a:lnTo>
                  <a:lnTo>
                    <a:pt x="290322" y="371932"/>
                  </a:lnTo>
                  <a:lnTo>
                    <a:pt x="290322" y="367919"/>
                  </a:lnTo>
                  <a:lnTo>
                    <a:pt x="290195" y="367741"/>
                  </a:lnTo>
                  <a:lnTo>
                    <a:pt x="290207" y="366598"/>
                  </a:lnTo>
                  <a:lnTo>
                    <a:pt x="290842" y="363931"/>
                  </a:lnTo>
                  <a:lnTo>
                    <a:pt x="296913" y="354279"/>
                  </a:lnTo>
                  <a:lnTo>
                    <a:pt x="297713" y="353136"/>
                  </a:lnTo>
                  <a:lnTo>
                    <a:pt x="298411" y="352120"/>
                  </a:lnTo>
                  <a:lnTo>
                    <a:pt x="301193" y="347802"/>
                  </a:lnTo>
                  <a:lnTo>
                    <a:pt x="301612" y="346405"/>
                  </a:lnTo>
                  <a:lnTo>
                    <a:pt x="301840" y="345643"/>
                  </a:lnTo>
                  <a:lnTo>
                    <a:pt x="302158" y="344627"/>
                  </a:lnTo>
                  <a:lnTo>
                    <a:pt x="303771" y="342595"/>
                  </a:lnTo>
                  <a:lnTo>
                    <a:pt x="304952" y="340563"/>
                  </a:lnTo>
                  <a:lnTo>
                    <a:pt x="307390" y="336372"/>
                  </a:lnTo>
                  <a:lnTo>
                    <a:pt x="309346" y="331927"/>
                  </a:lnTo>
                  <a:lnTo>
                    <a:pt x="309549" y="331546"/>
                  </a:lnTo>
                  <a:lnTo>
                    <a:pt x="310527" y="329768"/>
                  </a:lnTo>
                  <a:lnTo>
                    <a:pt x="314312" y="324180"/>
                  </a:lnTo>
                  <a:lnTo>
                    <a:pt x="317538" y="321386"/>
                  </a:lnTo>
                  <a:lnTo>
                    <a:pt x="319671" y="319227"/>
                  </a:lnTo>
                  <a:lnTo>
                    <a:pt x="320294" y="318592"/>
                  </a:lnTo>
                  <a:lnTo>
                    <a:pt x="321043" y="317830"/>
                  </a:lnTo>
                  <a:lnTo>
                    <a:pt x="322084" y="316776"/>
                  </a:lnTo>
                  <a:lnTo>
                    <a:pt x="320789" y="315798"/>
                  </a:lnTo>
                  <a:lnTo>
                    <a:pt x="320624" y="315671"/>
                  </a:lnTo>
                  <a:lnTo>
                    <a:pt x="321894" y="313639"/>
                  </a:lnTo>
                  <a:lnTo>
                    <a:pt x="322681" y="312369"/>
                  </a:lnTo>
                  <a:lnTo>
                    <a:pt x="324319" y="312750"/>
                  </a:lnTo>
                  <a:lnTo>
                    <a:pt x="323418" y="314147"/>
                  </a:lnTo>
                  <a:lnTo>
                    <a:pt x="324434" y="314655"/>
                  </a:lnTo>
                  <a:lnTo>
                    <a:pt x="322948" y="315036"/>
                  </a:lnTo>
                  <a:lnTo>
                    <a:pt x="322199" y="316661"/>
                  </a:lnTo>
                  <a:lnTo>
                    <a:pt x="322808" y="316052"/>
                  </a:lnTo>
                  <a:lnTo>
                    <a:pt x="325259" y="314147"/>
                  </a:lnTo>
                  <a:lnTo>
                    <a:pt x="327126" y="312369"/>
                  </a:lnTo>
                  <a:lnTo>
                    <a:pt x="328726" y="310845"/>
                  </a:lnTo>
                  <a:lnTo>
                    <a:pt x="329984" y="310083"/>
                  </a:lnTo>
                  <a:lnTo>
                    <a:pt x="331647" y="310210"/>
                  </a:lnTo>
                  <a:lnTo>
                    <a:pt x="332613" y="310210"/>
                  </a:lnTo>
                  <a:lnTo>
                    <a:pt x="333616" y="310083"/>
                  </a:lnTo>
                  <a:lnTo>
                    <a:pt x="334556" y="309829"/>
                  </a:lnTo>
                  <a:close/>
                </a:path>
                <a:path w="361314" h="469900">
                  <a:moveTo>
                    <a:pt x="360794" y="202057"/>
                  </a:moveTo>
                  <a:lnTo>
                    <a:pt x="360591" y="201739"/>
                  </a:lnTo>
                  <a:lnTo>
                    <a:pt x="360578" y="201917"/>
                  </a:lnTo>
                  <a:lnTo>
                    <a:pt x="360692" y="202044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7" name="object 177" descr=""/>
            <p:cNvSpPr/>
            <p:nvPr/>
          </p:nvSpPr>
          <p:spPr>
            <a:xfrm>
              <a:off x="5192801" y="5636089"/>
              <a:ext cx="565150" cy="497840"/>
            </a:xfrm>
            <a:custGeom>
              <a:avLst/>
              <a:gdLst/>
              <a:ahLst/>
              <a:cxnLst/>
              <a:rect l="l" t="t" r="r" b="b"/>
              <a:pathLst>
                <a:path w="565150" h="497839">
                  <a:moveTo>
                    <a:pt x="4051" y="430441"/>
                  </a:moveTo>
                  <a:lnTo>
                    <a:pt x="1587" y="428294"/>
                  </a:lnTo>
                  <a:lnTo>
                    <a:pt x="685" y="428383"/>
                  </a:lnTo>
                  <a:lnTo>
                    <a:pt x="342" y="428421"/>
                  </a:lnTo>
                  <a:lnTo>
                    <a:pt x="0" y="428498"/>
                  </a:lnTo>
                  <a:lnTo>
                    <a:pt x="685" y="428574"/>
                  </a:lnTo>
                  <a:lnTo>
                    <a:pt x="901" y="428815"/>
                  </a:lnTo>
                  <a:lnTo>
                    <a:pt x="1066" y="429044"/>
                  </a:lnTo>
                  <a:lnTo>
                    <a:pt x="1244" y="429247"/>
                  </a:lnTo>
                  <a:lnTo>
                    <a:pt x="1841" y="429387"/>
                  </a:lnTo>
                  <a:lnTo>
                    <a:pt x="2438" y="429526"/>
                  </a:lnTo>
                  <a:lnTo>
                    <a:pt x="3035" y="429641"/>
                  </a:lnTo>
                  <a:lnTo>
                    <a:pt x="3467" y="431711"/>
                  </a:lnTo>
                  <a:lnTo>
                    <a:pt x="3898" y="431114"/>
                  </a:lnTo>
                  <a:lnTo>
                    <a:pt x="4051" y="430441"/>
                  </a:lnTo>
                  <a:close/>
                </a:path>
                <a:path w="565150" h="497839">
                  <a:moveTo>
                    <a:pt x="5892" y="438899"/>
                  </a:moveTo>
                  <a:lnTo>
                    <a:pt x="5676" y="438670"/>
                  </a:lnTo>
                  <a:lnTo>
                    <a:pt x="5448" y="438416"/>
                  </a:lnTo>
                  <a:lnTo>
                    <a:pt x="5105" y="438073"/>
                  </a:lnTo>
                  <a:lnTo>
                    <a:pt x="5232" y="438467"/>
                  </a:lnTo>
                  <a:lnTo>
                    <a:pt x="5372" y="438861"/>
                  </a:lnTo>
                  <a:lnTo>
                    <a:pt x="5524" y="439254"/>
                  </a:lnTo>
                  <a:lnTo>
                    <a:pt x="5651" y="439140"/>
                  </a:lnTo>
                  <a:lnTo>
                    <a:pt x="5778" y="439013"/>
                  </a:lnTo>
                  <a:close/>
                </a:path>
                <a:path w="565150" h="497839">
                  <a:moveTo>
                    <a:pt x="63741" y="467220"/>
                  </a:moveTo>
                  <a:lnTo>
                    <a:pt x="63614" y="467220"/>
                  </a:lnTo>
                  <a:lnTo>
                    <a:pt x="63741" y="467233"/>
                  </a:lnTo>
                  <a:close/>
                </a:path>
                <a:path w="565150" h="497839">
                  <a:moveTo>
                    <a:pt x="64096" y="467652"/>
                  </a:moveTo>
                  <a:lnTo>
                    <a:pt x="64058" y="467461"/>
                  </a:lnTo>
                  <a:lnTo>
                    <a:pt x="63931" y="467347"/>
                  </a:lnTo>
                  <a:lnTo>
                    <a:pt x="63690" y="467296"/>
                  </a:lnTo>
                  <a:lnTo>
                    <a:pt x="63538" y="467512"/>
                  </a:lnTo>
                  <a:lnTo>
                    <a:pt x="64096" y="467652"/>
                  </a:lnTo>
                  <a:close/>
                </a:path>
                <a:path w="565150" h="497839">
                  <a:moveTo>
                    <a:pt x="73431" y="436968"/>
                  </a:moveTo>
                  <a:lnTo>
                    <a:pt x="73418" y="436841"/>
                  </a:lnTo>
                  <a:lnTo>
                    <a:pt x="72758" y="437159"/>
                  </a:lnTo>
                  <a:lnTo>
                    <a:pt x="72059" y="437388"/>
                  </a:lnTo>
                  <a:lnTo>
                    <a:pt x="71310" y="437553"/>
                  </a:lnTo>
                  <a:lnTo>
                    <a:pt x="71894" y="439280"/>
                  </a:lnTo>
                  <a:lnTo>
                    <a:pt x="72351" y="438670"/>
                  </a:lnTo>
                  <a:lnTo>
                    <a:pt x="72694" y="438010"/>
                  </a:lnTo>
                  <a:lnTo>
                    <a:pt x="73253" y="437197"/>
                  </a:lnTo>
                  <a:lnTo>
                    <a:pt x="73431" y="436968"/>
                  </a:lnTo>
                  <a:close/>
                </a:path>
                <a:path w="565150" h="497839">
                  <a:moveTo>
                    <a:pt x="73685" y="474611"/>
                  </a:moveTo>
                  <a:lnTo>
                    <a:pt x="73355" y="472909"/>
                  </a:lnTo>
                  <a:lnTo>
                    <a:pt x="70472" y="474218"/>
                  </a:lnTo>
                  <a:lnTo>
                    <a:pt x="70396" y="474599"/>
                  </a:lnTo>
                  <a:lnTo>
                    <a:pt x="70218" y="474992"/>
                  </a:lnTo>
                  <a:lnTo>
                    <a:pt x="70421" y="476453"/>
                  </a:lnTo>
                  <a:lnTo>
                    <a:pt x="70256" y="477304"/>
                  </a:lnTo>
                  <a:lnTo>
                    <a:pt x="69024" y="477596"/>
                  </a:lnTo>
                  <a:lnTo>
                    <a:pt x="69507" y="478370"/>
                  </a:lnTo>
                  <a:lnTo>
                    <a:pt x="70294" y="479120"/>
                  </a:lnTo>
                  <a:lnTo>
                    <a:pt x="70573" y="481076"/>
                  </a:lnTo>
                  <a:lnTo>
                    <a:pt x="70573" y="483349"/>
                  </a:lnTo>
                  <a:lnTo>
                    <a:pt x="71907" y="481685"/>
                  </a:lnTo>
                  <a:lnTo>
                    <a:pt x="73050" y="480098"/>
                  </a:lnTo>
                  <a:lnTo>
                    <a:pt x="73558" y="476300"/>
                  </a:lnTo>
                  <a:lnTo>
                    <a:pt x="73685" y="474611"/>
                  </a:lnTo>
                  <a:close/>
                </a:path>
                <a:path w="565150" h="497839">
                  <a:moveTo>
                    <a:pt x="77762" y="456222"/>
                  </a:moveTo>
                  <a:lnTo>
                    <a:pt x="74498" y="454304"/>
                  </a:lnTo>
                  <a:lnTo>
                    <a:pt x="74574" y="450659"/>
                  </a:lnTo>
                  <a:lnTo>
                    <a:pt x="68186" y="444817"/>
                  </a:lnTo>
                  <a:lnTo>
                    <a:pt x="67614" y="445198"/>
                  </a:lnTo>
                  <a:lnTo>
                    <a:pt x="66700" y="445401"/>
                  </a:lnTo>
                  <a:lnTo>
                    <a:pt x="65049" y="445566"/>
                  </a:lnTo>
                  <a:lnTo>
                    <a:pt x="64465" y="445693"/>
                  </a:lnTo>
                  <a:lnTo>
                    <a:pt x="64465" y="446049"/>
                  </a:lnTo>
                  <a:lnTo>
                    <a:pt x="64922" y="448843"/>
                  </a:lnTo>
                  <a:lnTo>
                    <a:pt x="65379" y="451434"/>
                  </a:lnTo>
                  <a:lnTo>
                    <a:pt x="66243" y="454634"/>
                  </a:lnTo>
                  <a:lnTo>
                    <a:pt x="66662" y="455968"/>
                  </a:lnTo>
                  <a:lnTo>
                    <a:pt x="66979" y="455904"/>
                  </a:lnTo>
                  <a:lnTo>
                    <a:pt x="68453" y="455447"/>
                  </a:lnTo>
                  <a:lnTo>
                    <a:pt x="69735" y="454926"/>
                  </a:lnTo>
                  <a:lnTo>
                    <a:pt x="72237" y="454304"/>
                  </a:lnTo>
                  <a:lnTo>
                    <a:pt x="73367" y="455295"/>
                  </a:lnTo>
                  <a:lnTo>
                    <a:pt x="73380" y="455904"/>
                  </a:lnTo>
                  <a:lnTo>
                    <a:pt x="73494" y="458127"/>
                  </a:lnTo>
                  <a:lnTo>
                    <a:pt x="74282" y="457695"/>
                  </a:lnTo>
                  <a:lnTo>
                    <a:pt x="74904" y="457288"/>
                  </a:lnTo>
                  <a:lnTo>
                    <a:pt x="76085" y="456742"/>
                  </a:lnTo>
                  <a:lnTo>
                    <a:pt x="76657" y="456603"/>
                  </a:lnTo>
                  <a:lnTo>
                    <a:pt x="77762" y="456222"/>
                  </a:lnTo>
                  <a:close/>
                </a:path>
                <a:path w="565150" h="497839">
                  <a:moveTo>
                    <a:pt x="79248" y="460159"/>
                  </a:moveTo>
                  <a:lnTo>
                    <a:pt x="77762" y="460603"/>
                  </a:lnTo>
                  <a:lnTo>
                    <a:pt x="76454" y="460933"/>
                  </a:lnTo>
                  <a:lnTo>
                    <a:pt x="74904" y="460603"/>
                  </a:lnTo>
                  <a:lnTo>
                    <a:pt x="73520" y="458266"/>
                  </a:lnTo>
                  <a:lnTo>
                    <a:pt x="73647" y="458952"/>
                  </a:lnTo>
                  <a:lnTo>
                    <a:pt x="71755" y="459867"/>
                  </a:lnTo>
                  <a:lnTo>
                    <a:pt x="70954" y="460324"/>
                  </a:lnTo>
                  <a:lnTo>
                    <a:pt x="70954" y="461492"/>
                  </a:lnTo>
                  <a:lnTo>
                    <a:pt x="75565" y="466153"/>
                  </a:lnTo>
                  <a:lnTo>
                    <a:pt x="76085" y="466140"/>
                  </a:lnTo>
                  <a:lnTo>
                    <a:pt x="76314" y="466090"/>
                  </a:lnTo>
                  <a:lnTo>
                    <a:pt x="74726" y="465124"/>
                  </a:lnTo>
                  <a:lnTo>
                    <a:pt x="75933" y="464820"/>
                  </a:lnTo>
                  <a:lnTo>
                    <a:pt x="78371" y="464261"/>
                  </a:lnTo>
                  <a:lnTo>
                    <a:pt x="78562" y="463562"/>
                  </a:lnTo>
                  <a:lnTo>
                    <a:pt x="78752" y="462191"/>
                  </a:lnTo>
                  <a:lnTo>
                    <a:pt x="79032" y="461251"/>
                  </a:lnTo>
                  <a:lnTo>
                    <a:pt x="79095" y="460933"/>
                  </a:lnTo>
                  <a:lnTo>
                    <a:pt x="79248" y="460159"/>
                  </a:lnTo>
                  <a:close/>
                </a:path>
                <a:path w="565150" h="497839">
                  <a:moveTo>
                    <a:pt x="114211" y="381444"/>
                  </a:moveTo>
                  <a:lnTo>
                    <a:pt x="113893" y="380606"/>
                  </a:lnTo>
                  <a:lnTo>
                    <a:pt x="113639" y="379945"/>
                  </a:lnTo>
                  <a:lnTo>
                    <a:pt x="113639" y="381927"/>
                  </a:lnTo>
                  <a:lnTo>
                    <a:pt x="113309" y="381939"/>
                  </a:lnTo>
                  <a:lnTo>
                    <a:pt x="112966" y="381939"/>
                  </a:lnTo>
                  <a:lnTo>
                    <a:pt x="113042" y="381444"/>
                  </a:lnTo>
                  <a:lnTo>
                    <a:pt x="113639" y="381927"/>
                  </a:lnTo>
                  <a:lnTo>
                    <a:pt x="113639" y="379945"/>
                  </a:lnTo>
                  <a:lnTo>
                    <a:pt x="113512" y="379603"/>
                  </a:lnTo>
                  <a:lnTo>
                    <a:pt x="113055" y="379196"/>
                  </a:lnTo>
                  <a:lnTo>
                    <a:pt x="110985" y="377380"/>
                  </a:lnTo>
                  <a:lnTo>
                    <a:pt x="110451" y="375843"/>
                  </a:lnTo>
                  <a:lnTo>
                    <a:pt x="110134" y="377063"/>
                  </a:lnTo>
                  <a:lnTo>
                    <a:pt x="110096" y="378523"/>
                  </a:lnTo>
                  <a:lnTo>
                    <a:pt x="108585" y="379196"/>
                  </a:lnTo>
                  <a:lnTo>
                    <a:pt x="108356" y="379145"/>
                  </a:lnTo>
                  <a:lnTo>
                    <a:pt x="107886" y="379107"/>
                  </a:lnTo>
                  <a:lnTo>
                    <a:pt x="108026" y="379996"/>
                  </a:lnTo>
                  <a:lnTo>
                    <a:pt x="107962" y="380187"/>
                  </a:lnTo>
                  <a:lnTo>
                    <a:pt x="107607" y="380441"/>
                  </a:lnTo>
                  <a:lnTo>
                    <a:pt x="106845" y="380606"/>
                  </a:lnTo>
                  <a:lnTo>
                    <a:pt x="106413" y="380530"/>
                  </a:lnTo>
                  <a:lnTo>
                    <a:pt x="106006" y="379996"/>
                  </a:lnTo>
                  <a:lnTo>
                    <a:pt x="106057" y="379272"/>
                  </a:lnTo>
                  <a:lnTo>
                    <a:pt x="106286" y="379145"/>
                  </a:lnTo>
                  <a:lnTo>
                    <a:pt x="105359" y="379171"/>
                  </a:lnTo>
                  <a:lnTo>
                    <a:pt x="104267" y="379272"/>
                  </a:lnTo>
                  <a:lnTo>
                    <a:pt x="103225" y="379069"/>
                  </a:lnTo>
                  <a:lnTo>
                    <a:pt x="100152" y="381431"/>
                  </a:lnTo>
                  <a:lnTo>
                    <a:pt x="101142" y="381914"/>
                  </a:lnTo>
                  <a:lnTo>
                    <a:pt x="102755" y="382384"/>
                  </a:lnTo>
                  <a:lnTo>
                    <a:pt x="103987" y="382231"/>
                  </a:lnTo>
                  <a:lnTo>
                    <a:pt x="105283" y="382282"/>
                  </a:lnTo>
                  <a:lnTo>
                    <a:pt x="106845" y="383336"/>
                  </a:lnTo>
                  <a:lnTo>
                    <a:pt x="106934" y="385051"/>
                  </a:lnTo>
                  <a:lnTo>
                    <a:pt x="107276" y="386562"/>
                  </a:lnTo>
                  <a:lnTo>
                    <a:pt x="107378" y="385762"/>
                  </a:lnTo>
                  <a:lnTo>
                    <a:pt x="108496" y="386016"/>
                  </a:lnTo>
                  <a:lnTo>
                    <a:pt x="108851" y="385762"/>
                  </a:lnTo>
                  <a:lnTo>
                    <a:pt x="110566" y="384797"/>
                  </a:lnTo>
                  <a:lnTo>
                    <a:pt x="111442" y="384441"/>
                  </a:lnTo>
                  <a:lnTo>
                    <a:pt x="112395" y="384238"/>
                  </a:lnTo>
                  <a:lnTo>
                    <a:pt x="112877" y="384009"/>
                  </a:lnTo>
                  <a:lnTo>
                    <a:pt x="112979" y="384136"/>
                  </a:lnTo>
                  <a:lnTo>
                    <a:pt x="113106" y="384124"/>
                  </a:lnTo>
                  <a:lnTo>
                    <a:pt x="113563" y="384048"/>
                  </a:lnTo>
                  <a:lnTo>
                    <a:pt x="113766" y="384009"/>
                  </a:lnTo>
                  <a:lnTo>
                    <a:pt x="113969" y="383971"/>
                  </a:lnTo>
                  <a:lnTo>
                    <a:pt x="114160" y="382231"/>
                  </a:lnTo>
                  <a:lnTo>
                    <a:pt x="114198" y="381939"/>
                  </a:lnTo>
                  <a:lnTo>
                    <a:pt x="114211" y="381444"/>
                  </a:lnTo>
                  <a:close/>
                </a:path>
                <a:path w="565150" h="497839">
                  <a:moveTo>
                    <a:pt x="114706" y="392417"/>
                  </a:moveTo>
                  <a:lnTo>
                    <a:pt x="114007" y="393153"/>
                  </a:lnTo>
                  <a:lnTo>
                    <a:pt x="112826" y="394931"/>
                  </a:lnTo>
                  <a:lnTo>
                    <a:pt x="114706" y="392417"/>
                  </a:lnTo>
                  <a:close/>
                </a:path>
                <a:path w="565150" h="497839">
                  <a:moveTo>
                    <a:pt x="115392" y="391668"/>
                  </a:moveTo>
                  <a:lnTo>
                    <a:pt x="114706" y="392417"/>
                  </a:lnTo>
                  <a:lnTo>
                    <a:pt x="115392" y="391668"/>
                  </a:lnTo>
                  <a:close/>
                </a:path>
                <a:path w="565150" h="497839">
                  <a:moveTo>
                    <a:pt x="118440" y="380022"/>
                  </a:moveTo>
                  <a:lnTo>
                    <a:pt x="118224" y="379501"/>
                  </a:lnTo>
                  <a:lnTo>
                    <a:pt x="117881" y="379183"/>
                  </a:lnTo>
                  <a:lnTo>
                    <a:pt x="117690" y="380009"/>
                  </a:lnTo>
                  <a:lnTo>
                    <a:pt x="117678" y="380860"/>
                  </a:lnTo>
                  <a:lnTo>
                    <a:pt x="117652" y="381736"/>
                  </a:lnTo>
                  <a:lnTo>
                    <a:pt x="117919" y="381469"/>
                  </a:lnTo>
                  <a:lnTo>
                    <a:pt x="118173" y="381203"/>
                  </a:lnTo>
                  <a:lnTo>
                    <a:pt x="118414" y="380911"/>
                  </a:lnTo>
                  <a:lnTo>
                    <a:pt x="118440" y="380022"/>
                  </a:lnTo>
                  <a:close/>
                </a:path>
                <a:path w="565150" h="497839">
                  <a:moveTo>
                    <a:pt x="121551" y="383273"/>
                  </a:moveTo>
                  <a:lnTo>
                    <a:pt x="121488" y="383070"/>
                  </a:lnTo>
                  <a:lnTo>
                    <a:pt x="119545" y="384467"/>
                  </a:lnTo>
                  <a:lnTo>
                    <a:pt x="117195" y="385356"/>
                  </a:lnTo>
                  <a:lnTo>
                    <a:pt x="115316" y="387197"/>
                  </a:lnTo>
                  <a:lnTo>
                    <a:pt x="116230" y="388378"/>
                  </a:lnTo>
                  <a:lnTo>
                    <a:pt x="115519" y="389115"/>
                  </a:lnTo>
                  <a:lnTo>
                    <a:pt x="114909" y="389534"/>
                  </a:lnTo>
                  <a:lnTo>
                    <a:pt x="114376" y="389597"/>
                  </a:lnTo>
                  <a:lnTo>
                    <a:pt x="115341" y="391566"/>
                  </a:lnTo>
                  <a:lnTo>
                    <a:pt x="121551" y="383273"/>
                  </a:lnTo>
                  <a:close/>
                </a:path>
                <a:path w="565150" h="497839">
                  <a:moveTo>
                    <a:pt x="136309" y="363562"/>
                  </a:moveTo>
                  <a:lnTo>
                    <a:pt x="131114" y="357428"/>
                  </a:lnTo>
                  <a:lnTo>
                    <a:pt x="127355" y="360222"/>
                  </a:lnTo>
                  <a:lnTo>
                    <a:pt x="129514" y="360895"/>
                  </a:lnTo>
                  <a:lnTo>
                    <a:pt x="128066" y="364477"/>
                  </a:lnTo>
                  <a:lnTo>
                    <a:pt x="128752" y="370141"/>
                  </a:lnTo>
                  <a:lnTo>
                    <a:pt x="127495" y="371106"/>
                  </a:lnTo>
                  <a:lnTo>
                    <a:pt x="125971" y="371843"/>
                  </a:lnTo>
                  <a:lnTo>
                    <a:pt x="124701" y="372922"/>
                  </a:lnTo>
                  <a:lnTo>
                    <a:pt x="127114" y="375843"/>
                  </a:lnTo>
                  <a:lnTo>
                    <a:pt x="136309" y="363562"/>
                  </a:lnTo>
                  <a:close/>
                </a:path>
                <a:path w="565150" h="497839">
                  <a:moveTo>
                    <a:pt x="157530" y="105219"/>
                  </a:moveTo>
                  <a:lnTo>
                    <a:pt x="157327" y="105232"/>
                  </a:lnTo>
                  <a:lnTo>
                    <a:pt x="157111" y="105244"/>
                  </a:lnTo>
                  <a:lnTo>
                    <a:pt x="156870" y="105232"/>
                  </a:lnTo>
                  <a:lnTo>
                    <a:pt x="156743" y="105587"/>
                  </a:lnTo>
                  <a:lnTo>
                    <a:pt x="156616" y="105956"/>
                  </a:lnTo>
                  <a:lnTo>
                    <a:pt x="156502" y="106311"/>
                  </a:lnTo>
                  <a:lnTo>
                    <a:pt x="156870" y="105994"/>
                  </a:lnTo>
                  <a:lnTo>
                    <a:pt x="157213" y="105613"/>
                  </a:lnTo>
                  <a:lnTo>
                    <a:pt x="157530" y="105219"/>
                  </a:lnTo>
                  <a:close/>
                </a:path>
                <a:path w="565150" h="497839">
                  <a:moveTo>
                    <a:pt x="184696" y="349465"/>
                  </a:moveTo>
                  <a:lnTo>
                    <a:pt x="184150" y="349491"/>
                  </a:lnTo>
                  <a:lnTo>
                    <a:pt x="183591" y="349504"/>
                  </a:lnTo>
                  <a:lnTo>
                    <a:pt x="183032" y="349504"/>
                  </a:lnTo>
                  <a:lnTo>
                    <a:pt x="183108" y="349808"/>
                  </a:lnTo>
                  <a:lnTo>
                    <a:pt x="183311" y="350113"/>
                  </a:lnTo>
                  <a:lnTo>
                    <a:pt x="183756" y="350418"/>
                  </a:lnTo>
                  <a:lnTo>
                    <a:pt x="184061" y="350113"/>
                  </a:lnTo>
                  <a:lnTo>
                    <a:pt x="184378" y="349796"/>
                  </a:lnTo>
                  <a:lnTo>
                    <a:pt x="184696" y="349465"/>
                  </a:lnTo>
                  <a:close/>
                </a:path>
                <a:path w="565150" h="497839">
                  <a:moveTo>
                    <a:pt x="193954" y="345948"/>
                  </a:moveTo>
                  <a:lnTo>
                    <a:pt x="193929" y="345694"/>
                  </a:lnTo>
                  <a:lnTo>
                    <a:pt x="193814" y="345516"/>
                  </a:lnTo>
                  <a:lnTo>
                    <a:pt x="193687" y="345401"/>
                  </a:lnTo>
                  <a:lnTo>
                    <a:pt x="193090" y="346113"/>
                  </a:lnTo>
                  <a:lnTo>
                    <a:pt x="192951" y="346278"/>
                  </a:lnTo>
                  <a:lnTo>
                    <a:pt x="192671" y="346646"/>
                  </a:lnTo>
                  <a:lnTo>
                    <a:pt x="192201" y="347243"/>
                  </a:lnTo>
                  <a:lnTo>
                    <a:pt x="191693" y="347802"/>
                  </a:lnTo>
                  <a:lnTo>
                    <a:pt x="191287" y="348386"/>
                  </a:lnTo>
                  <a:lnTo>
                    <a:pt x="191363" y="348513"/>
                  </a:lnTo>
                  <a:lnTo>
                    <a:pt x="191528" y="348767"/>
                  </a:lnTo>
                  <a:lnTo>
                    <a:pt x="192328" y="347687"/>
                  </a:lnTo>
                  <a:lnTo>
                    <a:pt x="193687" y="347700"/>
                  </a:lnTo>
                  <a:lnTo>
                    <a:pt x="193903" y="346354"/>
                  </a:lnTo>
                  <a:lnTo>
                    <a:pt x="193941" y="346151"/>
                  </a:lnTo>
                  <a:lnTo>
                    <a:pt x="193954" y="345948"/>
                  </a:lnTo>
                  <a:close/>
                </a:path>
                <a:path w="565150" h="497839">
                  <a:moveTo>
                    <a:pt x="195745" y="452475"/>
                  </a:moveTo>
                  <a:lnTo>
                    <a:pt x="195618" y="452424"/>
                  </a:lnTo>
                  <a:lnTo>
                    <a:pt x="195478" y="452361"/>
                  </a:lnTo>
                  <a:lnTo>
                    <a:pt x="195300" y="452323"/>
                  </a:lnTo>
                  <a:lnTo>
                    <a:pt x="195097" y="452297"/>
                  </a:lnTo>
                  <a:lnTo>
                    <a:pt x="194894" y="452297"/>
                  </a:lnTo>
                  <a:lnTo>
                    <a:pt x="194678" y="452323"/>
                  </a:lnTo>
                  <a:lnTo>
                    <a:pt x="194043" y="452399"/>
                  </a:lnTo>
                  <a:lnTo>
                    <a:pt x="193370" y="452691"/>
                  </a:lnTo>
                  <a:lnTo>
                    <a:pt x="192747" y="452843"/>
                  </a:lnTo>
                  <a:lnTo>
                    <a:pt x="192773" y="453047"/>
                  </a:lnTo>
                  <a:lnTo>
                    <a:pt x="193344" y="452780"/>
                  </a:lnTo>
                  <a:lnTo>
                    <a:pt x="193954" y="452589"/>
                  </a:lnTo>
                  <a:lnTo>
                    <a:pt x="194652" y="452539"/>
                  </a:lnTo>
                  <a:lnTo>
                    <a:pt x="194919" y="452513"/>
                  </a:lnTo>
                  <a:lnTo>
                    <a:pt x="195199" y="452501"/>
                  </a:lnTo>
                  <a:lnTo>
                    <a:pt x="195503" y="452513"/>
                  </a:lnTo>
                  <a:lnTo>
                    <a:pt x="195745" y="452475"/>
                  </a:lnTo>
                  <a:close/>
                </a:path>
                <a:path w="565150" h="497839">
                  <a:moveTo>
                    <a:pt x="196062" y="457479"/>
                  </a:moveTo>
                  <a:lnTo>
                    <a:pt x="195897" y="457530"/>
                  </a:lnTo>
                  <a:lnTo>
                    <a:pt x="195745" y="457581"/>
                  </a:lnTo>
                  <a:lnTo>
                    <a:pt x="195567" y="457619"/>
                  </a:lnTo>
                  <a:lnTo>
                    <a:pt x="195707" y="457822"/>
                  </a:lnTo>
                  <a:lnTo>
                    <a:pt x="195834" y="458000"/>
                  </a:lnTo>
                  <a:lnTo>
                    <a:pt x="195948" y="458177"/>
                  </a:lnTo>
                  <a:lnTo>
                    <a:pt x="195999" y="457936"/>
                  </a:lnTo>
                  <a:lnTo>
                    <a:pt x="196024" y="457695"/>
                  </a:lnTo>
                  <a:lnTo>
                    <a:pt x="196062" y="457479"/>
                  </a:lnTo>
                  <a:close/>
                </a:path>
                <a:path w="565150" h="497839">
                  <a:moveTo>
                    <a:pt x="196862" y="356438"/>
                  </a:moveTo>
                  <a:lnTo>
                    <a:pt x="196494" y="356031"/>
                  </a:lnTo>
                  <a:lnTo>
                    <a:pt x="196278" y="355638"/>
                  </a:lnTo>
                  <a:lnTo>
                    <a:pt x="196189" y="355257"/>
                  </a:lnTo>
                  <a:lnTo>
                    <a:pt x="195897" y="355523"/>
                  </a:lnTo>
                  <a:lnTo>
                    <a:pt x="195605" y="355803"/>
                  </a:lnTo>
                  <a:lnTo>
                    <a:pt x="195275" y="356108"/>
                  </a:lnTo>
                  <a:lnTo>
                    <a:pt x="195148" y="355638"/>
                  </a:lnTo>
                  <a:lnTo>
                    <a:pt x="191173" y="357263"/>
                  </a:lnTo>
                  <a:lnTo>
                    <a:pt x="191236" y="357682"/>
                  </a:lnTo>
                  <a:lnTo>
                    <a:pt x="191325" y="358076"/>
                  </a:lnTo>
                  <a:lnTo>
                    <a:pt x="191516" y="358444"/>
                  </a:lnTo>
                  <a:lnTo>
                    <a:pt x="196862" y="356438"/>
                  </a:lnTo>
                  <a:close/>
                </a:path>
                <a:path w="565150" h="497839">
                  <a:moveTo>
                    <a:pt x="197256" y="434530"/>
                  </a:moveTo>
                  <a:lnTo>
                    <a:pt x="196748" y="433425"/>
                  </a:lnTo>
                  <a:lnTo>
                    <a:pt x="195834" y="432549"/>
                  </a:lnTo>
                  <a:lnTo>
                    <a:pt x="194233" y="432511"/>
                  </a:lnTo>
                  <a:lnTo>
                    <a:pt x="192570" y="432549"/>
                  </a:lnTo>
                  <a:lnTo>
                    <a:pt x="191795" y="431838"/>
                  </a:lnTo>
                  <a:lnTo>
                    <a:pt x="190500" y="430060"/>
                  </a:lnTo>
                  <a:lnTo>
                    <a:pt x="189928" y="429272"/>
                  </a:lnTo>
                  <a:lnTo>
                    <a:pt x="189801" y="429158"/>
                  </a:lnTo>
                  <a:lnTo>
                    <a:pt x="188277" y="428244"/>
                  </a:lnTo>
                  <a:lnTo>
                    <a:pt x="187579" y="427558"/>
                  </a:lnTo>
                  <a:lnTo>
                    <a:pt x="186880" y="426885"/>
                  </a:lnTo>
                  <a:lnTo>
                    <a:pt x="186296" y="426313"/>
                  </a:lnTo>
                  <a:lnTo>
                    <a:pt x="184886" y="425970"/>
                  </a:lnTo>
                  <a:lnTo>
                    <a:pt x="183426" y="425869"/>
                  </a:lnTo>
                  <a:lnTo>
                    <a:pt x="180568" y="426758"/>
                  </a:lnTo>
                  <a:lnTo>
                    <a:pt x="179260" y="426885"/>
                  </a:lnTo>
                  <a:lnTo>
                    <a:pt x="177317" y="426224"/>
                  </a:lnTo>
                  <a:lnTo>
                    <a:pt x="177152" y="426173"/>
                  </a:lnTo>
                  <a:lnTo>
                    <a:pt x="176352" y="426224"/>
                  </a:lnTo>
                  <a:lnTo>
                    <a:pt x="175412" y="426123"/>
                  </a:lnTo>
                  <a:lnTo>
                    <a:pt x="175260" y="426885"/>
                  </a:lnTo>
                  <a:lnTo>
                    <a:pt x="175158" y="427558"/>
                  </a:lnTo>
                  <a:lnTo>
                    <a:pt x="173621" y="427164"/>
                  </a:lnTo>
                  <a:lnTo>
                    <a:pt x="172631" y="426961"/>
                  </a:lnTo>
                  <a:lnTo>
                    <a:pt x="172135" y="426974"/>
                  </a:lnTo>
                  <a:lnTo>
                    <a:pt x="171894" y="427304"/>
                  </a:lnTo>
                  <a:lnTo>
                    <a:pt x="170751" y="428777"/>
                  </a:lnTo>
                  <a:lnTo>
                    <a:pt x="169062" y="429272"/>
                  </a:lnTo>
                  <a:lnTo>
                    <a:pt x="167538" y="430060"/>
                  </a:lnTo>
                  <a:lnTo>
                    <a:pt x="166319" y="429158"/>
                  </a:lnTo>
                  <a:lnTo>
                    <a:pt x="166458" y="429641"/>
                  </a:lnTo>
                  <a:lnTo>
                    <a:pt x="166585" y="429882"/>
                  </a:lnTo>
                  <a:lnTo>
                    <a:pt x="164744" y="431558"/>
                  </a:lnTo>
                  <a:lnTo>
                    <a:pt x="163601" y="433489"/>
                  </a:lnTo>
                  <a:lnTo>
                    <a:pt x="162928" y="435597"/>
                  </a:lnTo>
                  <a:lnTo>
                    <a:pt x="162560" y="437527"/>
                  </a:lnTo>
                  <a:lnTo>
                    <a:pt x="164388" y="438137"/>
                  </a:lnTo>
                  <a:lnTo>
                    <a:pt x="165239" y="439216"/>
                  </a:lnTo>
                  <a:lnTo>
                    <a:pt x="165341" y="440169"/>
                  </a:lnTo>
                  <a:lnTo>
                    <a:pt x="164973" y="441121"/>
                  </a:lnTo>
                  <a:lnTo>
                    <a:pt x="164617" y="442633"/>
                  </a:lnTo>
                  <a:lnTo>
                    <a:pt x="164490" y="444220"/>
                  </a:lnTo>
                  <a:lnTo>
                    <a:pt x="165900" y="445008"/>
                  </a:lnTo>
                  <a:lnTo>
                    <a:pt x="167563" y="444538"/>
                  </a:lnTo>
                  <a:lnTo>
                    <a:pt x="169049" y="443699"/>
                  </a:lnTo>
                  <a:lnTo>
                    <a:pt x="171932" y="443890"/>
                  </a:lnTo>
                  <a:lnTo>
                    <a:pt x="173088" y="444004"/>
                  </a:lnTo>
                  <a:lnTo>
                    <a:pt x="173380" y="443699"/>
                  </a:lnTo>
                  <a:lnTo>
                    <a:pt x="174536" y="442506"/>
                  </a:lnTo>
                  <a:lnTo>
                    <a:pt x="175272" y="442290"/>
                  </a:lnTo>
                  <a:lnTo>
                    <a:pt x="176822" y="442417"/>
                  </a:lnTo>
                  <a:lnTo>
                    <a:pt x="177812" y="442607"/>
                  </a:lnTo>
                  <a:lnTo>
                    <a:pt x="179705" y="442836"/>
                  </a:lnTo>
                  <a:lnTo>
                    <a:pt x="180594" y="442887"/>
                  </a:lnTo>
                  <a:lnTo>
                    <a:pt x="181813" y="442633"/>
                  </a:lnTo>
                  <a:lnTo>
                    <a:pt x="182562" y="443420"/>
                  </a:lnTo>
                  <a:lnTo>
                    <a:pt x="182689" y="444601"/>
                  </a:lnTo>
                  <a:lnTo>
                    <a:pt x="182448" y="445008"/>
                  </a:lnTo>
                  <a:lnTo>
                    <a:pt x="182333" y="446646"/>
                  </a:lnTo>
                  <a:lnTo>
                    <a:pt x="182524" y="447421"/>
                  </a:lnTo>
                  <a:lnTo>
                    <a:pt x="182854" y="447827"/>
                  </a:lnTo>
                  <a:lnTo>
                    <a:pt x="183007" y="447852"/>
                  </a:lnTo>
                  <a:lnTo>
                    <a:pt x="184861" y="443699"/>
                  </a:lnTo>
                  <a:lnTo>
                    <a:pt x="184975" y="443420"/>
                  </a:lnTo>
                  <a:lnTo>
                    <a:pt x="184391" y="442887"/>
                  </a:lnTo>
                  <a:lnTo>
                    <a:pt x="184721" y="442633"/>
                  </a:lnTo>
                  <a:lnTo>
                    <a:pt x="185254" y="442290"/>
                  </a:lnTo>
                  <a:lnTo>
                    <a:pt x="191833" y="438048"/>
                  </a:lnTo>
                  <a:lnTo>
                    <a:pt x="191592" y="438365"/>
                  </a:lnTo>
                  <a:lnTo>
                    <a:pt x="191477" y="438607"/>
                  </a:lnTo>
                  <a:lnTo>
                    <a:pt x="191452" y="440169"/>
                  </a:lnTo>
                  <a:lnTo>
                    <a:pt x="191731" y="440880"/>
                  </a:lnTo>
                  <a:lnTo>
                    <a:pt x="192036" y="441274"/>
                  </a:lnTo>
                  <a:lnTo>
                    <a:pt x="192506" y="441604"/>
                  </a:lnTo>
                  <a:lnTo>
                    <a:pt x="184607" y="448208"/>
                  </a:lnTo>
                  <a:lnTo>
                    <a:pt x="184835" y="448144"/>
                  </a:lnTo>
                  <a:lnTo>
                    <a:pt x="185051" y="448068"/>
                  </a:lnTo>
                  <a:lnTo>
                    <a:pt x="185432" y="447700"/>
                  </a:lnTo>
                  <a:lnTo>
                    <a:pt x="185686" y="447522"/>
                  </a:lnTo>
                  <a:lnTo>
                    <a:pt x="186804" y="446798"/>
                  </a:lnTo>
                  <a:lnTo>
                    <a:pt x="187693" y="446646"/>
                  </a:lnTo>
                  <a:lnTo>
                    <a:pt x="190677" y="447040"/>
                  </a:lnTo>
                  <a:lnTo>
                    <a:pt x="191935" y="446722"/>
                  </a:lnTo>
                  <a:lnTo>
                    <a:pt x="195668" y="439724"/>
                  </a:lnTo>
                  <a:lnTo>
                    <a:pt x="196100" y="438607"/>
                  </a:lnTo>
                  <a:lnTo>
                    <a:pt x="194767" y="439724"/>
                  </a:lnTo>
                  <a:lnTo>
                    <a:pt x="194652" y="438734"/>
                  </a:lnTo>
                  <a:lnTo>
                    <a:pt x="194462" y="438048"/>
                  </a:lnTo>
                  <a:lnTo>
                    <a:pt x="194056" y="437730"/>
                  </a:lnTo>
                  <a:lnTo>
                    <a:pt x="193382" y="437438"/>
                  </a:lnTo>
                  <a:lnTo>
                    <a:pt x="193128" y="437349"/>
                  </a:lnTo>
                  <a:lnTo>
                    <a:pt x="192913" y="437337"/>
                  </a:lnTo>
                  <a:lnTo>
                    <a:pt x="197256" y="434530"/>
                  </a:lnTo>
                  <a:close/>
                </a:path>
                <a:path w="565150" h="497839">
                  <a:moveTo>
                    <a:pt x="197878" y="0"/>
                  </a:moveTo>
                  <a:lnTo>
                    <a:pt x="197713" y="38"/>
                  </a:lnTo>
                  <a:lnTo>
                    <a:pt x="197548" y="101"/>
                  </a:lnTo>
                  <a:lnTo>
                    <a:pt x="197370" y="139"/>
                  </a:lnTo>
                  <a:lnTo>
                    <a:pt x="197332" y="381"/>
                  </a:lnTo>
                  <a:lnTo>
                    <a:pt x="197878" y="0"/>
                  </a:lnTo>
                  <a:close/>
                </a:path>
                <a:path w="565150" h="497839">
                  <a:moveTo>
                    <a:pt x="198882" y="455777"/>
                  </a:moveTo>
                  <a:lnTo>
                    <a:pt x="198691" y="455460"/>
                  </a:lnTo>
                  <a:lnTo>
                    <a:pt x="198513" y="455726"/>
                  </a:lnTo>
                  <a:lnTo>
                    <a:pt x="198882" y="455777"/>
                  </a:lnTo>
                  <a:close/>
                </a:path>
                <a:path w="565150" h="497839">
                  <a:moveTo>
                    <a:pt x="199682" y="410870"/>
                  </a:moveTo>
                  <a:lnTo>
                    <a:pt x="199542" y="410845"/>
                  </a:lnTo>
                  <a:lnTo>
                    <a:pt x="199313" y="410781"/>
                  </a:lnTo>
                  <a:lnTo>
                    <a:pt x="199212" y="410959"/>
                  </a:lnTo>
                  <a:lnTo>
                    <a:pt x="199224" y="411137"/>
                  </a:lnTo>
                  <a:lnTo>
                    <a:pt x="199212" y="411289"/>
                  </a:lnTo>
                  <a:lnTo>
                    <a:pt x="199339" y="411302"/>
                  </a:lnTo>
                  <a:lnTo>
                    <a:pt x="199567" y="411365"/>
                  </a:lnTo>
                  <a:lnTo>
                    <a:pt x="199669" y="411187"/>
                  </a:lnTo>
                  <a:lnTo>
                    <a:pt x="199656" y="411022"/>
                  </a:lnTo>
                  <a:lnTo>
                    <a:pt x="199682" y="410870"/>
                  </a:lnTo>
                  <a:close/>
                </a:path>
                <a:path w="565150" h="497839">
                  <a:moveTo>
                    <a:pt x="201993" y="373189"/>
                  </a:moveTo>
                  <a:lnTo>
                    <a:pt x="201663" y="372605"/>
                  </a:lnTo>
                  <a:lnTo>
                    <a:pt x="201510" y="372376"/>
                  </a:lnTo>
                  <a:lnTo>
                    <a:pt x="200875" y="373303"/>
                  </a:lnTo>
                  <a:lnTo>
                    <a:pt x="201041" y="373430"/>
                  </a:lnTo>
                  <a:lnTo>
                    <a:pt x="201231" y="373583"/>
                  </a:lnTo>
                  <a:lnTo>
                    <a:pt x="201422" y="373570"/>
                  </a:lnTo>
                  <a:lnTo>
                    <a:pt x="201625" y="373519"/>
                  </a:lnTo>
                  <a:lnTo>
                    <a:pt x="201752" y="373405"/>
                  </a:lnTo>
                  <a:lnTo>
                    <a:pt x="201993" y="373189"/>
                  </a:lnTo>
                  <a:close/>
                </a:path>
                <a:path w="565150" h="497839">
                  <a:moveTo>
                    <a:pt x="204584" y="229450"/>
                  </a:moveTo>
                  <a:lnTo>
                    <a:pt x="204533" y="229285"/>
                  </a:lnTo>
                  <a:lnTo>
                    <a:pt x="204444" y="228981"/>
                  </a:lnTo>
                  <a:lnTo>
                    <a:pt x="204317" y="228955"/>
                  </a:lnTo>
                  <a:lnTo>
                    <a:pt x="204343" y="229133"/>
                  </a:lnTo>
                  <a:lnTo>
                    <a:pt x="204558" y="229450"/>
                  </a:lnTo>
                  <a:close/>
                </a:path>
                <a:path w="565150" h="497839">
                  <a:moveTo>
                    <a:pt x="207467" y="386575"/>
                  </a:moveTo>
                  <a:lnTo>
                    <a:pt x="207175" y="385648"/>
                  </a:lnTo>
                  <a:lnTo>
                    <a:pt x="206794" y="384835"/>
                  </a:lnTo>
                  <a:lnTo>
                    <a:pt x="206019" y="384492"/>
                  </a:lnTo>
                  <a:lnTo>
                    <a:pt x="204597" y="385673"/>
                  </a:lnTo>
                  <a:lnTo>
                    <a:pt x="204406" y="387134"/>
                  </a:lnTo>
                  <a:lnTo>
                    <a:pt x="204901" y="387070"/>
                  </a:lnTo>
                  <a:lnTo>
                    <a:pt x="207467" y="386575"/>
                  </a:lnTo>
                  <a:close/>
                </a:path>
                <a:path w="565150" h="497839">
                  <a:moveTo>
                    <a:pt x="209169" y="408889"/>
                  </a:moveTo>
                  <a:lnTo>
                    <a:pt x="209016" y="408838"/>
                  </a:lnTo>
                  <a:lnTo>
                    <a:pt x="209054" y="409117"/>
                  </a:lnTo>
                  <a:lnTo>
                    <a:pt x="209130" y="408940"/>
                  </a:lnTo>
                  <a:close/>
                </a:path>
                <a:path w="565150" h="497839">
                  <a:moveTo>
                    <a:pt x="210261" y="413067"/>
                  </a:moveTo>
                  <a:lnTo>
                    <a:pt x="210032" y="413131"/>
                  </a:lnTo>
                  <a:lnTo>
                    <a:pt x="209816" y="413207"/>
                  </a:lnTo>
                  <a:lnTo>
                    <a:pt x="209588" y="413258"/>
                  </a:lnTo>
                  <a:lnTo>
                    <a:pt x="209740" y="413385"/>
                  </a:lnTo>
                  <a:lnTo>
                    <a:pt x="210159" y="413727"/>
                  </a:lnTo>
                  <a:lnTo>
                    <a:pt x="210235" y="413562"/>
                  </a:lnTo>
                  <a:lnTo>
                    <a:pt x="210261" y="413207"/>
                  </a:lnTo>
                  <a:lnTo>
                    <a:pt x="210261" y="413067"/>
                  </a:lnTo>
                  <a:close/>
                </a:path>
                <a:path w="565150" h="497839">
                  <a:moveTo>
                    <a:pt x="210388" y="413029"/>
                  </a:moveTo>
                  <a:lnTo>
                    <a:pt x="209499" y="410413"/>
                  </a:lnTo>
                  <a:lnTo>
                    <a:pt x="209054" y="409117"/>
                  </a:lnTo>
                  <a:lnTo>
                    <a:pt x="208178" y="410959"/>
                  </a:lnTo>
                  <a:lnTo>
                    <a:pt x="208305" y="411187"/>
                  </a:lnTo>
                  <a:lnTo>
                    <a:pt x="210273" y="412864"/>
                  </a:lnTo>
                  <a:lnTo>
                    <a:pt x="210261" y="413067"/>
                  </a:lnTo>
                  <a:lnTo>
                    <a:pt x="210388" y="413029"/>
                  </a:lnTo>
                  <a:close/>
                </a:path>
                <a:path w="565150" h="497839">
                  <a:moveTo>
                    <a:pt x="211493" y="367322"/>
                  </a:moveTo>
                  <a:lnTo>
                    <a:pt x="209702" y="367207"/>
                  </a:lnTo>
                  <a:lnTo>
                    <a:pt x="208368" y="367093"/>
                  </a:lnTo>
                  <a:lnTo>
                    <a:pt x="206997" y="367068"/>
                  </a:lnTo>
                  <a:lnTo>
                    <a:pt x="207721" y="368388"/>
                  </a:lnTo>
                  <a:lnTo>
                    <a:pt x="208394" y="369722"/>
                  </a:lnTo>
                  <a:lnTo>
                    <a:pt x="209207" y="370941"/>
                  </a:lnTo>
                  <a:lnTo>
                    <a:pt x="209778" y="371157"/>
                  </a:lnTo>
                  <a:lnTo>
                    <a:pt x="211493" y="367322"/>
                  </a:lnTo>
                  <a:close/>
                </a:path>
                <a:path w="565150" h="497839">
                  <a:moveTo>
                    <a:pt x="213702" y="382346"/>
                  </a:moveTo>
                  <a:lnTo>
                    <a:pt x="212928" y="381609"/>
                  </a:lnTo>
                  <a:lnTo>
                    <a:pt x="212140" y="381114"/>
                  </a:lnTo>
                  <a:lnTo>
                    <a:pt x="211328" y="380746"/>
                  </a:lnTo>
                  <a:lnTo>
                    <a:pt x="211315" y="381000"/>
                  </a:lnTo>
                  <a:lnTo>
                    <a:pt x="210781" y="381330"/>
                  </a:lnTo>
                  <a:lnTo>
                    <a:pt x="210362" y="381355"/>
                  </a:lnTo>
                  <a:lnTo>
                    <a:pt x="210045" y="381215"/>
                  </a:lnTo>
                  <a:lnTo>
                    <a:pt x="209537" y="381622"/>
                  </a:lnTo>
                  <a:lnTo>
                    <a:pt x="210540" y="382460"/>
                  </a:lnTo>
                  <a:lnTo>
                    <a:pt x="211734" y="383070"/>
                  </a:lnTo>
                  <a:lnTo>
                    <a:pt x="213702" y="382346"/>
                  </a:lnTo>
                  <a:close/>
                </a:path>
                <a:path w="565150" h="497839">
                  <a:moveTo>
                    <a:pt x="225285" y="209308"/>
                  </a:moveTo>
                  <a:lnTo>
                    <a:pt x="224980" y="209296"/>
                  </a:lnTo>
                  <a:lnTo>
                    <a:pt x="224675" y="209423"/>
                  </a:lnTo>
                  <a:lnTo>
                    <a:pt x="224383" y="209575"/>
                  </a:lnTo>
                  <a:lnTo>
                    <a:pt x="224015" y="209791"/>
                  </a:lnTo>
                  <a:lnTo>
                    <a:pt x="224078" y="210134"/>
                  </a:lnTo>
                  <a:lnTo>
                    <a:pt x="224269" y="209918"/>
                  </a:lnTo>
                  <a:lnTo>
                    <a:pt x="224675" y="209524"/>
                  </a:lnTo>
                  <a:lnTo>
                    <a:pt x="224993" y="209359"/>
                  </a:lnTo>
                  <a:lnTo>
                    <a:pt x="225285" y="209308"/>
                  </a:lnTo>
                  <a:close/>
                </a:path>
                <a:path w="565150" h="497839">
                  <a:moveTo>
                    <a:pt x="239128" y="239649"/>
                  </a:moveTo>
                  <a:lnTo>
                    <a:pt x="238328" y="239293"/>
                  </a:lnTo>
                  <a:lnTo>
                    <a:pt x="237477" y="239052"/>
                  </a:lnTo>
                  <a:lnTo>
                    <a:pt x="236537" y="239077"/>
                  </a:lnTo>
                  <a:lnTo>
                    <a:pt x="234632" y="241033"/>
                  </a:lnTo>
                  <a:lnTo>
                    <a:pt x="235292" y="243420"/>
                  </a:lnTo>
                  <a:lnTo>
                    <a:pt x="232879" y="243878"/>
                  </a:lnTo>
                  <a:lnTo>
                    <a:pt x="232130" y="244106"/>
                  </a:lnTo>
                  <a:lnTo>
                    <a:pt x="236385" y="244678"/>
                  </a:lnTo>
                  <a:lnTo>
                    <a:pt x="237705" y="242036"/>
                  </a:lnTo>
                  <a:lnTo>
                    <a:pt x="238239" y="241033"/>
                  </a:lnTo>
                  <a:lnTo>
                    <a:pt x="239128" y="239649"/>
                  </a:lnTo>
                  <a:close/>
                </a:path>
                <a:path w="565150" h="497839">
                  <a:moveTo>
                    <a:pt x="251891" y="301256"/>
                  </a:moveTo>
                  <a:lnTo>
                    <a:pt x="251714" y="301434"/>
                  </a:lnTo>
                  <a:lnTo>
                    <a:pt x="251891" y="301256"/>
                  </a:lnTo>
                  <a:close/>
                </a:path>
                <a:path w="565150" h="497839">
                  <a:moveTo>
                    <a:pt x="253682" y="405574"/>
                  </a:moveTo>
                  <a:lnTo>
                    <a:pt x="252907" y="405650"/>
                  </a:lnTo>
                  <a:lnTo>
                    <a:pt x="252171" y="405904"/>
                  </a:lnTo>
                  <a:lnTo>
                    <a:pt x="251612" y="406679"/>
                  </a:lnTo>
                  <a:lnTo>
                    <a:pt x="251866" y="406946"/>
                  </a:lnTo>
                  <a:lnTo>
                    <a:pt x="252145" y="407174"/>
                  </a:lnTo>
                  <a:lnTo>
                    <a:pt x="252425" y="407377"/>
                  </a:lnTo>
                  <a:lnTo>
                    <a:pt x="253263" y="406171"/>
                  </a:lnTo>
                  <a:lnTo>
                    <a:pt x="253682" y="405574"/>
                  </a:lnTo>
                  <a:close/>
                </a:path>
                <a:path w="565150" h="497839">
                  <a:moveTo>
                    <a:pt x="254495" y="255816"/>
                  </a:moveTo>
                  <a:lnTo>
                    <a:pt x="254088" y="254406"/>
                  </a:lnTo>
                  <a:lnTo>
                    <a:pt x="253885" y="253098"/>
                  </a:lnTo>
                  <a:lnTo>
                    <a:pt x="253174" y="252514"/>
                  </a:lnTo>
                  <a:lnTo>
                    <a:pt x="250888" y="252577"/>
                  </a:lnTo>
                  <a:lnTo>
                    <a:pt x="250012" y="252730"/>
                  </a:lnTo>
                  <a:lnTo>
                    <a:pt x="248488" y="254406"/>
                  </a:lnTo>
                  <a:lnTo>
                    <a:pt x="248754" y="254673"/>
                  </a:lnTo>
                  <a:lnTo>
                    <a:pt x="249529" y="255714"/>
                  </a:lnTo>
                  <a:lnTo>
                    <a:pt x="249783" y="256933"/>
                  </a:lnTo>
                  <a:lnTo>
                    <a:pt x="250304" y="258572"/>
                  </a:lnTo>
                  <a:lnTo>
                    <a:pt x="250190" y="259600"/>
                  </a:lnTo>
                  <a:lnTo>
                    <a:pt x="250837" y="259803"/>
                  </a:lnTo>
                  <a:lnTo>
                    <a:pt x="251180" y="259969"/>
                  </a:lnTo>
                  <a:lnTo>
                    <a:pt x="251460" y="260172"/>
                  </a:lnTo>
                  <a:lnTo>
                    <a:pt x="252831" y="256133"/>
                  </a:lnTo>
                  <a:lnTo>
                    <a:pt x="253390" y="258140"/>
                  </a:lnTo>
                  <a:lnTo>
                    <a:pt x="253403" y="258305"/>
                  </a:lnTo>
                  <a:lnTo>
                    <a:pt x="251663" y="260324"/>
                  </a:lnTo>
                  <a:lnTo>
                    <a:pt x="252603" y="261112"/>
                  </a:lnTo>
                  <a:lnTo>
                    <a:pt x="252717" y="263448"/>
                  </a:lnTo>
                  <a:lnTo>
                    <a:pt x="253860" y="264083"/>
                  </a:lnTo>
                  <a:lnTo>
                    <a:pt x="253225" y="261848"/>
                  </a:lnTo>
                  <a:lnTo>
                    <a:pt x="253199" y="259499"/>
                  </a:lnTo>
                  <a:lnTo>
                    <a:pt x="254495" y="255816"/>
                  </a:lnTo>
                  <a:close/>
                </a:path>
                <a:path w="565150" h="497839">
                  <a:moveTo>
                    <a:pt x="261467" y="102819"/>
                  </a:moveTo>
                  <a:lnTo>
                    <a:pt x="261391" y="102577"/>
                  </a:lnTo>
                  <a:lnTo>
                    <a:pt x="261378" y="102412"/>
                  </a:lnTo>
                  <a:lnTo>
                    <a:pt x="261188" y="102450"/>
                  </a:lnTo>
                  <a:lnTo>
                    <a:pt x="261023" y="102793"/>
                  </a:lnTo>
                  <a:lnTo>
                    <a:pt x="260985" y="102971"/>
                  </a:lnTo>
                  <a:lnTo>
                    <a:pt x="261137" y="102958"/>
                  </a:lnTo>
                  <a:lnTo>
                    <a:pt x="261315" y="102971"/>
                  </a:lnTo>
                  <a:lnTo>
                    <a:pt x="261467" y="102819"/>
                  </a:lnTo>
                  <a:close/>
                </a:path>
                <a:path w="565150" h="497839">
                  <a:moveTo>
                    <a:pt x="263423" y="108064"/>
                  </a:moveTo>
                  <a:lnTo>
                    <a:pt x="263232" y="107696"/>
                  </a:lnTo>
                  <a:lnTo>
                    <a:pt x="263131" y="107365"/>
                  </a:lnTo>
                  <a:lnTo>
                    <a:pt x="263080" y="107061"/>
                  </a:lnTo>
                  <a:lnTo>
                    <a:pt x="262509" y="107010"/>
                  </a:lnTo>
                  <a:lnTo>
                    <a:pt x="261835" y="107175"/>
                  </a:lnTo>
                  <a:lnTo>
                    <a:pt x="260946" y="107772"/>
                  </a:lnTo>
                  <a:lnTo>
                    <a:pt x="261950" y="107899"/>
                  </a:lnTo>
                  <a:lnTo>
                    <a:pt x="262724" y="107988"/>
                  </a:lnTo>
                  <a:lnTo>
                    <a:pt x="263423" y="108064"/>
                  </a:lnTo>
                  <a:close/>
                </a:path>
                <a:path w="565150" h="497839">
                  <a:moveTo>
                    <a:pt x="265353" y="204381"/>
                  </a:moveTo>
                  <a:lnTo>
                    <a:pt x="264820" y="204495"/>
                  </a:lnTo>
                  <a:lnTo>
                    <a:pt x="264452" y="204470"/>
                  </a:lnTo>
                  <a:lnTo>
                    <a:pt x="263753" y="204812"/>
                  </a:lnTo>
                  <a:lnTo>
                    <a:pt x="257873" y="203898"/>
                  </a:lnTo>
                  <a:lnTo>
                    <a:pt x="257479" y="203847"/>
                  </a:lnTo>
                  <a:lnTo>
                    <a:pt x="257479" y="205384"/>
                  </a:lnTo>
                  <a:lnTo>
                    <a:pt x="256781" y="206654"/>
                  </a:lnTo>
                  <a:lnTo>
                    <a:pt x="256235" y="207022"/>
                  </a:lnTo>
                  <a:lnTo>
                    <a:pt x="255676" y="206654"/>
                  </a:lnTo>
                  <a:lnTo>
                    <a:pt x="255117" y="206197"/>
                  </a:lnTo>
                  <a:lnTo>
                    <a:pt x="255358" y="205181"/>
                  </a:lnTo>
                  <a:lnTo>
                    <a:pt x="255841" y="204495"/>
                  </a:lnTo>
                  <a:lnTo>
                    <a:pt x="256159" y="203898"/>
                  </a:lnTo>
                  <a:lnTo>
                    <a:pt x="257302" y="204127"/>
                  </a:lnTo>
                  <a:lnTo>
                    <a:pt x="257479" y="205384"/>
                  </a:lnTo>
                  <a:lnTo>
                    <a:pt x="257479" y="203847"/>
                  </a:lnTo>
                  <a:lnTo>
                    <a:pt x="255651" y="203555"/>
                  </a:lnTo>
                  <a:lnTo>
                    <a:pt x="253923" y="204343"/>
                  </a:lnTo>
                  <a:lnTo>
                    <a:pt x="253707" y="205384"/>
                  </a:lnTo>
                  <a:lnTo>
                    <a:pt x="253123" y="207479"/>
                  </a:lnTo>
                  <a:lnTo>
                    <a:pt x="253580" y="209689"/>
                  </a:lnTo>
                  <a:lnTo>
                    <a:pt x="252679" y="210083"/>
                  </a:lnTo>
                  <a:lnTo>
                    <a:pt x="252806" y="211620"/>
                  </a:lnTo>
                  <a:lnTo>
                    <a:pt x="252869" y="212039"/>
                  </a:lnTo>
                  <a:lnTo>
                    <a:pt x="252984" y="215595"/>
                  </a:lnTo>
                  <a:lnTo>
                    <a:pt x="252857" y="216712"/>
                  </a:lnTo>
                  <a:lnTo>
                    <a:pt x="253720" y="215874"/>
                  </a:lnTo>
                  <a:lnTo>
                    <a:pt x="253873" y="216839"/>
                  </a:lnTo>
                  <a:lnTo>
                    <a:pt x="253974" y="217195"/>
                  </a:lnTo>
                  <a:lnTo>
                    <a:pt x="254088" y="218884"/>
                  </a:lnTo>
                  <a:lnTo>
                    <a:pt x="253885" y="219113"/>
                  </a:lnTo>
                  <a:lnTo>
                    <a:pt x="253720" y="219392"/>
                  </a:lnTo>
                  <a:lnTo>
                    <a:pt x="255282" y="220306"/>
                  </a:lnTo>
                  <a:lnTo>
                    <a:pt x="256984" y="220865"/>
                  </a:lnTo>
                  <a:lnTo>
                    <a:pt x="259130" y="221132"/>
                  </a:lnTo>
                  <a:lnTo>
                    <a:pt x="259372" y="221107"/>
                  </a:lnTo>
                  <a:lnTo>
                    <a:pt x="259613" y="221132"/>
                  </a:lnTo>
                  <a:lnTo>
                    <a:pt x="259867" y="220294"/>
                  </a:lnTo>
                  <a:lnTo>
                    <a:pt x="260096" y="219773"/>
                  </a:lnTo>
                  <a:lnTo>
                    <a:pt x="260832" y="218198"/>
                  </a:lnTo>
                  <a:lnTo>
                    <a:pt x="259245" y="217500"/>
                  </a:lnTo>
                  <a:lnTo>
                    <a:pt x="258432" y="217195"/>
                  </a:lnTo>
                  <a:lnTo>
                    <a:pt x="257276" y="219773"/>
                  </a:lnTo>
                  <a:lnTo>
                    <a:pt x="256565" y="219113"/>
                  </a:lnTo>
                  <a:lnTo>
                    <a:pt x="254355" y="215709"/>
                  </a:lnTo>
                  <a:lnTo>
                    <a:pt x="254012" y="215595"/>
                  </a:lnTo>
                  <a:lnTo>
                    <a:pt x="254304" y="215290"/>
                  </a:lnTo>
                  <a:lnTo>
                    <a:pt x="254177" y="214414"/>
                  </a:lnTo>
                  <a:lnTo>
                    <a:pt x="253530" y="212991"/>
                  </a:lnTo>
                  <a:lnTo>
                    <a:pt x="253682" y="212039"/>
                  </a:lnTo>
                  <a:lnTo>
                    <a:pt x="254622" y="210731"/>
                  </a:lnTo>
                  <a:lnTo>
                    <a:pt x="255282" y="210324"/>
                  </a:lnTo>
                  <a:lnTo>
                    <a:pt x="256311" y="210235"/>
                  </a:lnTo>
                  <a:lnTo>
                    <a:pt x="256565" y="210248"/>
                  </a:lnTo>
                  <a:lnTo>
                    <a:pt x="258927" y="210731"/>
                  </a:lnTo>
                  <a:lnTo>
                    <a:pt x="259422" y="210235"/>
                  </a:lnTo>
                  <a:lnTo>
                    <a:pt x="262674" y="207022"/>
                  </a:lnTo>
                  <a:lnTo>
                    <a:pt x="264922" y="204812"/>
                  </a:lnTo>
                  <a:lnTo>
                    <a:pt x="265239" y="204495"/>
                  </a:lnTo>
                  <a:close/>
                </a:path>
                <a:path w="565150" h="497839">
                  <a:moveTo>
                    <a:pt x="272567" y="217284"/>
                  </a:moveTo>
                  <a:lnTo>
                    <a:pt x="272503" y="217081"/>
                  </a:lnTo>
                  <a:lnTo>
                    <a:pt x="272415" y="216890"/>
                  </a:lnTo>
                  <a:lnTo>
                    <a:pt x="272326" y="216674"/>
                  </a:lnTo>
                  <a:lnTo>
                    <a:pt x="272199" y="216598"/>
                  </a:lnTo>
                  <a:lnTo>
                    <a:pt x="272072" y="216636"/>
                  </a:lnTo>
                  <a:lnTo>
                    <a:pt x="271894" y="216674"/>
                  </a:lnTo>
                  <a:lnTo>
                    <a:pt x="271741" y="216776"/>
                  </a:lnTo>
                  <a:lnTo>
                    <a:pt x="271614" y="216865"/>
                  </a:lnTo>
                  <a:lnTo>
                    <a:pt x="271868" y="217068"/>
                  </a:lnTo>
                  <a:lnTo>
                    <a:pt x="272224" y="217170"/>
                  </a:lnTo>
                  <a:lnTo>
                    <a:pt x="272567" y="217284"/>
                  </a:lnTo>
                  <a:close/>
                </a:path>
                <a:path w="565150" h="497839">
                  <a:moveTo>
                    <a:pt x="277406" y="210794"/>
                  </a:moveTo>
                  <a:lnTo>
                    <a:pt x="277304" y="210464"/>
                  </a:lnTo>
                  <a:lnTo>
                    <a:pt x="277164" y="210146"/>
                  </a:lnTo>
                  <a:lnTo>
                    <a:pt x="276987" y="209842"/>
                  </a:lnTo>
                  <a:lnTo>
                    <a:pt x="276009" y="209753"/>
                  </a:lnTo>
                  <a:lnTo>
                    <a:pt x="274053" y="209550"/>
                  </a:lnTo>
                  <a:lnTo>
                    <a:pt x="273913" y="210210"/>
                  </a:lnTo>
                  <a:lnTo>
                    <a:pt x="274015" y="210896"/>
                  </a:lnTo>
                  <a:lnTo>
                    <a:pt x="274421" y="211607"/>
                  </a:lnTo>
                  <a:lnTo>
                    <a:pt x="274701" y="211683"/>
                  </a:lnTo>
                  <a:lnTo>
                    <a:pt x="274840" y="211937"/>
                  </a:lnTo>
                  <a:lnTo>
                    <a:pt x="274891" y="212255"/>
                  </a:lnTo>
                  <a:lnTo>
                    <a:pt x="275056" y="212471"/>
                  </a:lnTo>
                  <a:lnTo>
                    <a:pt x="275323" y="212737"/>
                  </a:lnTo>
                  <a:lnTo>
                    <a:pt x="275424" y="212940"/>
                  </a:lnTo>
                  <a:lnTo>
                    <a:pt x="275526" y="213169"/>
                  </a:lnTo>
                  <a:lnTo>
                    <a:pt x="275831" y="213309"/>
                  </a:lnTo>
                  <a:lnTo>
                    <a:pt x="275996" y="213385"/>
                  </a:lnTo>
                  <a:lnTo>
                    <a:pt x="277406" y="210794"/>
                  </a:lnTo>
                  <a:close/>
                </a:path>
                <a:path w="565150" h="497839">
                  <a:moveTo>
                    <a:pt x="278599" y="477012"/>
                  </a:moveTo>
                  <a:lnTo>
                    <a:pt x="278257" y="476580"/>
                  </a:lnTo>
                  <a:lnTo>
                    <a:pt x="277977" y="476123"/>
                  </a:lnTo>
                  <a:lnTo>
                    <a:pt x="276847" y="475145"/>
                  </a:lnTo>
                  <a:lnTo>
                    <a:pt x="275666" y="475335"/>
                  </a:lnTo>
                  <a:lnTo>
                    <a:pt x="275958" y="475907"/>
                  </a:lnTo>
                  <a:lnTo>
                    <a:pt x="276136" y="476250"/>
                  </a:lnTo>
                  <a:lnTo>
                    <a:pt x="276669" y="476478"/>
                  </a:lnTo>
                  <a:lnTo>
                    <a:pt x="277571" y="476821"/>
                  </a:lnTo>
                  <a:lnTo>
                    <a:pt x="278091" y="476897"/>
                  </a:lnTo>
                  <a:lnTo>
                    <a:pt x="278599" y="477012"/>
                  </a:lnTo>
                  <a:close/>
                </a:path>
                <a:path w="565150" h="497839">
                  <a:moveTo>
                    <a:pt x="278663" y="477113"/>
                  </a:moveTo>
                  <a:close/>
                </a:path>
                <a:path w="565150" h="497839">
                  <a:moveTo>
                    <a:pt x="281876" y="476415"/>
                  </a:moveTo>
                  <a:lnTo>
                    <a:pt x="281635" y="476148"/>
                  </a:lnTo>
                  <a:lnTo>
                    <a:pt x="281457" y="475792"/>
                  </a:lnTo>
                  <a:lnTo>
                    <a:pt x="280098" y="475195"/>
                  </a:lnTo>
                  <a:lnTo>
                    <a:pt x="279730" y="475996"/>
                  </a:lnTo>
                  <a:lnTo>
                    <a:pt x="279260" y="476592"/>
                  </a:lnTo>
                  <a:lnTo>
                    <a:pt x="279882" y="476440"/>
                  </a:lnTo>
                  <a:lnTo>
                    <a:pt x="280517" y="477012"/>
                  </a:lnTo>
                  <a:lnTo>
                    <a:pt x="281139" y="476999"/>
                  </a:lnTo>
                  <a:lnTo>
                    <a:pt x="281393" y="476986"/>
                  </a:lnTo>
                  <a:lnTo>
                    <a:pt x="281622" y="476631"/>
                  </a:lnTo>
                  <a:lnTo>
                    <a:pt x="281876" y="476415"/>
                  </a:lnTo>
                  <a:close/>
                </a:path>
                <a:path w="565150" h="497839">
                  <a:moveTo>
                    <a:pt x="295770" y="261607"/>
                  </a:moveTo>
                  <a:lnTo>
                    <a:pt x="294779" y="261239"/>
                  </a:lnTo>
                  <a:lnTo>
                    <a:pt x="294970" y="261543"/>
                  </a:lnTo>
                  <a:lnTo>
                    <a:pt x="295236" y="261810"/>
                  </a:lnTo>
                  <a:lnTo>
                    <a:pt x="295656" y="262039"/>
                  </a:lnTo>
                  <a:lnTo>
                    <a:pt x="295770" y="261607"/>
                  </a:lnTo>
                  <a:close/>
                </a:path>
                <a:path w="565150" h="497839">
                  <a:moveTo>
                    <a:pt x="397294" y="112483"/>
                  </a:moveTo>
                  <a:lnTo>
                    <a:pt x="397230" y="112318"/>
                  </a:lnTo>
                  <a:lnTo>
                    <a:pt x="397027" y="112217"/>
                  </a:lnTo>
                  <a:lnTo>
                    <a:pt x="396875" y="112191"/>
                  </a:lnTo>
                  <a:lnTo>
                    <a:pt x="396709" y="112179"/>
                  </a:lnTo>
                  <a:lnTo>
                    <a:pt x="396925" y="112268"/>
                  </a:lnTo>
                  <a:lnTo>
                    <a:pt x="397116" y="112369"/>
                  </a:lnTo>
                  <a:lnTo>
                    <a:pt x="397294" y="112483"/>
                  </a:lnTo>
                  <a:close/>
                </a:path>
                <a:path w="565150" h="497839">
                  <a:moveTo>
                    <a:pt x="451307" y="189026"/>
                  </a:moveTo>
                  <a:lnTo>
                    <a:pt x="451053" y="188569"/>
                  </a:lnTo>
                  <a:lnTo>
                    <a:pt x="450926" y="188150"/>
                  </a:lnTo>
                  <a:lnTo>
                    <a:pt x="450557" y="188417"/>
                  </a:lnTo>
                  <a:lnTo>
                    <a:pt x="450329" y="188595"/>
                  </a:lnTo>
                  <a:lnTo>
                    <a:pt x="450608" y="188950"/>
                  </a:lnTo>
                  <a:lnTo>
                    <a:pt x="450862" y="189318"/>
                  </a:lnTo>
                  <a:lnTo>
                    <a:pt x="451091" y="189699"/>
                  </a:lnTo>
                  <a:lnTo>
                    <a:pt x="451256" y="189522"/>
                  </a:lnTo>
                  <a:lnTo>
                    <a:pt x="451307" y="189026"/>
                  </a:lnTo>
                  <a:close/>
                </a:path>
                <a:path w="565150" h="497839">
                  <a:moveTo>
                    <a:pt x="451853" y="191820"/>
                  </a:moveTo>
                  <a:lnTo>
                    <a:pt x="451726" y="191770"/>
                  </a:lnTo>
                  <a:lnTo>
                    <a:pt x="451243" y="192112"/>
                  </a:lnTo>
                  <a:lnTo>
                    <a:pt x="451446" y="192011"/>
                  </a:lnTo>
                  <a:lnTo>
                    <a:pt x="451650" y="191922"/>
                  </a:lnTo>
                  <a:lnTo>
                    <a:pt x="451853" y="191820"/>
                  </a:lnTo>
                  <a:close/>
                </a:path>
                <a:path w="565150" h="497839">
                  <a:moveTo>
                    <a:pt x="452081" y="191909"/>
                  </a:moveTo>
                  <a:lnTo>
                    <a:pt x="452031" y="191731"/>
                  </a:lnTo>
                  <a:lnTo>
                    <a:pt x="451853" y="191820"/>
                  </a:lnTo>
                  <a:lnTo>
                    <a:pt x="452081" y="191909"/>
                  </a:lnTo>
                  <a:close/>
                </a:path>
                <a:path w="565150" h="497839">
                  <a:moveTo>
                    <a:pt x="462267" y="196176"/>
                  </a:moveTo>
                  <a:lnTo>
                    <a:pt x="462114" y="196303"/>
                  </a:lnTo>
                  <a:lnTo>
                    <a:pt x="461962" y="196456"/>
                  </a:lnTo>
                  <a:lnTo>
                    <a:pt x="461810" y="196583"/>
                  </a:lnTo>
                  <a:lnTo>
                    <a:pt x="461937" y="196608"/>
                  </a:lnTo>
                  <a:lnTo>
                    <a:pt x="462076" y="196621"/>
                  </a:lnTo>
                  <a:lnTo>
                    <a:pt x="462203" y="196634"/>
                  </a:lnTo>
                  <a:lnTo>
                    <a:pt x="462229" y="196481"/>
                  </a:lnTo>
                  <a:lnTo>
                    <a:pt x="462267" y="196176"/>
                  </a:lnTo>
                  <a:close/>
                </a:path>
                <a:path w="565150" h="497839">
                  <a:moveTo>
                    <a:pt x="500545" y="488226"/>
                  </a:moveTo>
                  <a:lnTo>
                    <a:pt x="500392" y="487832"/>
                  </a:lnTo>
                  <a:lnTo>
                    <a:pt x="500138" y="487413"/>
                  </a:lnTo>
                  <a:lnTo>
                    <a:pt x="499808" y="487095"/>
                  </a:lnTo>
                  <a:lnTo>
                    <a:pt x="497078" y="489597"/>
                  </a:lnTo>
                  <a:lnTo>
                    <a:pt x="495617" y="490728"/>
                  </a:lnTo>
                  <a:lnTo>
                    <a:pt x="493026" y="492734"/>
                  </a:lnTo>
                  <a:lnTo>
                    <a:pt x="490550" y="494906"/>
                  </a:lnTo>
                  <a:lnTo>
                    <a:pt x="487222" y="496963"/>
                  </a:lnTo>
                  <a:lnTo>
                    <a:pt x="486752" y="497382"/>
                  </a:lnTo>
                  <a:lnTo>
                    <a:pt x="486257" y="497763"/>
                  </a:lnTo>
                  <a:lnTo>
                    <a:pt x="490512" y="496849"/>
                  </a:lnTo>
                  <a:lnTo>
                    <a:pt x="493128" y="493433"/>
                  </a:lnTo>
                  <a:lnTo>
                    <a:pt x="497078" y="491820"/>
                  </a:lnTo>
                  <a:lnTo>
                    <a:pt x="497382" y="491477"/>
                  </a:lnTo>
                  <a:lnTo>
                    <a:pt x="498348" y="490296"/>
                  </a:lnTo>
                  <a:lnTo>
                    <a:pt x="499427" y="489242"/>
                  </a:lnTo>
                  <a:lnTo>
                    <a:pt x="500545" y="488226"/>
                  </a:lnTo>
                  <a:close/>
                </a:path>
                <a:path w="565150" h="497839">
                  <a:moveTo>
                    <a:pt x="511048" y="164795"/>
                  </a:moveTo>
                  <a:lnTo>
                    <a:pt x="510705" y="164617"/>
                  </a:lnTo>
                  <a:lnTo>
                    <a:pt x="510425" y="164439"/>
                  </a:lnTo>
                  <a:lnTo>
                    <a:pt x="510146" y="164287"/>
                  </a:lnTo>
                  <a:lnTo>
                    <a:pt x="509917" y="164287"/>
                  </a:lnTo>
                  <a:lnTo>
                    <a:pt x="509879" y="164147"/>
                  </a:lnTo>
                  <a:lnTo>
                    <a:pt x="509511" y="163944"/>
                  </a:lnTo>
                  <a:lnTo>
                    <a:pt x="509016" y="163741"/>
                  </a:lnTo>
                  <a:lnTo>
                    <a:pt x="508863" y="163690"/>
                  </a:lnTo>
                  <a:lnTo>
                    <a:pt x="508190" y="163398"/>
                  </a:lnTo>
                  <a:lnTo>
                    <a:pt x="507580" y="163182"/>
                  </a:lnTo>
                  <a:lnTo>
                    <a:pt x="507047" y="163068"/>
                  </a:lnTo>
                  <a:lnTo>
                    <a:pt x="506882" y="163017"/>
                  </a:lnTo>
                  <a:lnTo>
                    <a:pt x="509295" y="165671"/>
                  </a:lnTo>
                  <a:lnTo>
                    <a:pt x="511048" y="164795"/>
                  </a:lnTo>
                  <a:close/>
                </a:path>
                <a:path w="565150" h="497839">
                  <a:moveTo>
                    <a:pt x="530618" y="466039"/>
                  </a:moveTo>
                  <a:lnTo>
                    <a:pt x="529463" y="464400"/>
                  </a:lnTo>
                  <a:lnTo>
                    <a:pt x="524878" y="467245"/>
                  </a:lnTo>
                  <a:lnTo>
                    <a:pt x="522617" y="468706"/>
                  </a:lnTo>
                  <a:lnTo>
                    <a:pt x="520979" y="469747"/>
                  </a:lnTo>
                  <a:lnTo>
                    <a:pt x="519264" y="470230"/>
                  </a:lnTo>
                  <a:lnTo>
                    <a:pt x="516597" y="469900"/>
                  </a:lnTo>
                  <a:lnTo>
                    <a:pt x="515848" y="470027"/>
                  </a:lnTo>
                  <a:lnTo>
                    <a:pt x="515023" y="470065"/>
                  </a:lnTo>
                  <a:lnTo>
                    <a:pt x="514845" y="470852"/>
                  </a:lnTo>
                  <a:lnTo>
                    <a:pt x="514553" y="471487"/>
                  </a:lnTo>
                  <a:lnTo>
                    <a:pt x="514705" y="474052"/>
                  </a:lnTo>
                  <a:lnTo>
                    <a:pt x="513842" y="475449"/>
                  </a:lnTo>
                  <a:lnTo>
                    <a:pt x="509219" y="478790"/>
                  </a:lnTo>
                  <a:lnTo>
                    <a:pt x="505256" y="481965"/>
                  </a:lnTo>
                  <a:lnTo>
                    <a:pt x="501370" y="485648"/>
                  </a:lnTo>
                  <a:lnTo>
                    <a:pt x="502437" y="486600"/>
                  </a:lnTo>
                  <a:lnTo>
                    <a:pt x="504088" y="485228"/>
                  </a:lnTo>
                  <a:lnTo>
                    <a:pt x="505790" y="483946"/>
                  </a:lnTo>
                  <a:lnTo>
                    <a:pt x="508495" y="481660"/>
                  </a:lnTo>
                  <a:lnTo>
                    <a:pt x="509752" y="480936"/>
                  </a:lnTo>
                  <a:lnTo>
                    <a:pt x="513003" y="477951"/>
                  </a:lnTo>
                  <a:lnTo>
                    <a:pt x="515251" y="476123"/>
                  </a:lnTo>
                  <a:lnTo>
                    <a:pt x="519747" y="475894"/>
                  </a:lnTo>
                  <a:lnTo>
                    <a:pt x="520700" y="475132"/>
                  </a:lnTo>
                  <a:lnTo>
                    <a:pt x="521449" y="472224"/>
                  </a:lnTo>
                  <a:lnTo>
                    <a:pt x="522427" y="471043"/>
                  </a:lnTo>
                  <a:lnTo>
                    <a:pt x="526021" y="468795"/>
                  </a:lnTo>
                  <a:lnTo>
                    <a:pt x="530618" y="466039"/>
                  </a:lnTo>
                  <a:close/>
                </a:path>
                <a:path w="565150" h="497839">
                  <a:moveTo>
                    <a:pt x="533133" y="460857"/>
                  </a:moveTo>
                  <a:lnTo>
                    <a:pt x="532968" y="460883"/>
                  </a:lnTo>
                  <a:lnTo>
                    <a:pt x="532866" y="461098"/>
                  </a:lnTo>
                  <a:lnTo>
                    <a:pt x="533044" y="460971"/>
                  </a:lnTo>
                  <a:close/>
                </a:path>
                <a:path w="565150" h="497839">
                  <a:moveTo>
                    <a:pt x="547674" y="156984"/>
                  </a:moveTo>
                  <a:lnTo>
                    <a:pt x="547585" y="156654"/>
                  </a:lnTo>
                  <a:lnTo>
                    <a:pt x="547547" y="156489"/>
                  </a:lnTo>
                  <a:lnTo>
                    <a:pt x="547217" y="156552"/>
                  </a:lnTo>
                  <a:lnTo>
                    <a:pt x="546900" y="156616"/>
                  </a:lnTo>
                  <a:lnTo>
                    <a:pt x="546595" y="156730"/>
                  </a:lnTo>
                  <a:lnTo>
                    <a:pt x="546658" y="157060"/>
                  </a:lnTo>
                  <a:lnTo>
                    <a:pt x="546696" y="157238"/>
                  </a:lnTo>
                  <a:lnTo>
                    <a:pt x="547344" y="157099"/>
                  </a:lnTo>
                  <a:lnTo>
                    <a:pt x="547649" y="156984"/>
                  </a:lnTo>
                  <a:close/>
                </a:path>
                <a:path w="565150" h="497839">
                  <a:moveTo>
                    <a:pt x="549427" y="172377"/>
                  </a:moveTo>
                  <a:lnTo>
                    <a:pt x="549173" y="172046"/>
                  </a:lnTo>
                  <a:lnTo>
                    <a:pt x="549135" y="172339"/>
                  </a:lnTo>
                  <a:lnTo>
                    <a:pt x="549325" y="172364"/>
                  </a:lnTo>
                  <a:close/>
                </a:path>
                <a:path w="565150" h="497839">
                  <a:moveTo>
                    <a:pt x="549516" y="427647"/>
                  </a:moveTo>
                  <a:lnTo>
                    <a:pt x="549249" y="426110"/>
                  </a:lnTo>
                  <a:lnTo>
                    <a:pt x="548982" y="425119"/>
                  </a:lnTo>
                  <a:lnTo>
                    <a:pt x="548640" y="424167"/>
                  </a:lnTo>
                  <a:lnTo>
                    <a:pt x="547852" y="423240"/>
                  </a:lnTo>
                  <a:lnTo>
                    <a:pt x="547128" y="424078"/>
                  </a:lnTo>
                  <a:lnTo>
                    <a:pt x="545960" y="427647"/>
                  </a:lnTo>
                  <a:lnTo>
                    <a:pt x="549516" y="427647"/>
                  </a:lnTo>
                  <a:close/>
                </a:path>
                <a:path w="565150" h="497839">
                  <a:moveTo>
                    <a:pt x="549643" y="153670"/>
                  </a:moveTo>
                  <a:lnTo>
                    <a:pt x="549592" y="153301"/>
                  </a:lnTo>
                  <a:lnTo>
                    <a:pt x="546138" y="153301"/>
                  </a:lnTo>
                  <a:lnTo>
                    <a:pt x="545960" y="153301"/>
                  </a:lnTo>
                  <a:lnTo>
                    <a:pt x="547154" y="155067"/>
                  </a:lnTo>
                  <a:lnTo>
                    <a:pt x="548043" y="154711"/>
                  </a:lnTo>
                  <a:lnTo>
                    <a:pt x="548843" y="154203"/>
                  </a:lnTo>
                  <a:lnTo>
                    <a:pt x="549643" y="153670"/>
                  </a:lnTo>
                  <a:close/>
                </a:path>
                <a:path w="565150" h="497839">
                  <a:moveTo>
                    <a:pt x="550278" y="159639"/>
                  </a:moveTo>
                  <a:lnTo>
                    <a:pt x="550214" y="159321"/>
                  </a:lnTo>
                  <a:lnTo>
                    <a:pt x="550214" y="158978"/>
                  </a:lnTo>
                  <a:lnTo>
                    <a:pt x="550164" y="158661"/>
                  </a:lnTo>
                  <a:lnTo>
                    <a:pt x="548386" y="156870"/>
                  </a:lnTo>
                  <a:lnTo>
                    <a:pt x="550278" y="159639"/>
                  </a:lnTo>
                  <a:close/>
                </a:path>
                <a:path w="565150" h="497839">
                  <a:moveTo>
                    <a:pt x="551624" y="162013"/>
                  </a:moveTo>
                  <a:lnTo>
                    <a:pt x="550926" y="160845"/>
                  </a:lnTo>
                  <a:lnTo>
                    <a:pt x="550405" y="164122"/>
                  </a:lnTo>
                  <a:lnTo>
                    <a:pt x="551027" y="163118"/>
                  </a:lnTo>
                  <a:lnTo>
                    <a:pt x="551624" y="162013"/>
                  </a:lnTo>
                  <a:close/>
                </a:path>
                <a:path w="565150" h="497839">
                  <a:moveTo>
                    <a:pt x="553377" y="172389"/>
                  </a:moveTo>
                  <a:lnTo>
                    <a:pt x="553250" y="171170"/>
                  </a:lnTo>
                  <a:lnTo>
                    <a:pt x="552881" y="170091"/>
                  </a:lnTo>
                  <a:lnTo>
                    <a:pt x="552272" y="169227"/>
                  </a:lnTo>
                  <a:lnTo>
                    <a:pt x="552132" y="169214"/>
                  </a:lnTo>
                  <a:lnTo>
                    <a:pt x="551319" y="169037"/>
                  </a:lnTo>
                  <a:lnTo>
                    <a:pt x="550646" y="168554"/>
                  </a:lnTo>
                  <a:lnTo>
                    <a:pt x="550037" y="168249"/>
                  </a:lnTo>
                  <a:lnTo>
                    <a:pt x="550189" y="167513"/>
                  </a:lnTo>
                  <a:lnTo>
                    <a:pt x="550697" y="167170"/>
                  </a:lnTo>
                  <a:lnTo>
                    <a:pt x="551332" y="167144"/>
                  </a:lnTo>
                  <a:lnTo>
                    <a:pt x="551662" y="166497"/>
                  </a:lnTo>
                  <a:lnTo>
                    <a:pt x="550379" y="164299"/>
                  </a:lnTo>
                  <a:lnTo>
                    <a:pt x="549389" y="170649"/>
                  </a:lnTo>
                  <a:lnTo>
                    <a:pt x="550697" y="171564"/>
                  </a:lnTo>
                  <a:lnTo>
                    <a:pt x="551078" y="172072"/>
                  </a:lnTo>
                  <a:lnTo>
                    <a:pt x="551141" y="172643"/>
                  </a:lnTo>
                  <a:lnTo>
                    <a:pt x="551865" y="172720"/>
                  </a:lnTo>
                  <a:lnTo>
                    <a:pt x="552627" y="172491"/>
                  </a:lnTo>
                  <a:lnTo>
                    <a:pt x="553377" y="172389"/>
                  </a:lnTo>
                  <a:close/>
                </a:path>
                <a:path w="565150" h="497839">
                  <a:moveTo>
                    <a:pt x="555307" y="444042"/>
                  </a:moveTo>
                  <a:lnTo>
                    <a:pt x="555167" y="444055"/>
                  </a:lnTo>
                  <a:lnTo>
                    <a:pt x="555307" y="444042"/>
                  </a:lnTo>
                  <a:close/>
                </a:path>
                <a:path w="565150" h="497839">
                  <a:moveTo>
                    <a:pt x="555879" y="442849"/>
                  </a:moveTo>
                  <a:lnTo>
                    <a:pt x="555650" y="442391"/>
                  </a:lnTo>
                  <a:lnTo>
                    <a:pt x="555485" y="441921"/>
                  </a:lnTo>
                  <a:lnTo>
                    <a:pt x="555066" y="441985"/>
                  </a:lnTo>
                  <a:lnTo>
                    <a:pt x="554685" y="442785"/>
                  </a:lnTo>
                  <a:lnTo>
                    <a:pt x="554799" y="443420"/>
                  </a:lnTo>
                  <a:lnTo>
                    <a:pt x="555066" y="443687"/>
                  </a:lnTo>
                  <a:lnTo>
                    <a:pt x="555256" y="443979"/>
                  </a:lnTo>
                  <a:lnTo>
                    <a:pt x="555523" y="443763"/>
                  </a:lnTo>
                  <a:lnTo>
                    <a:pt x="555828" y="443547"/>
                  </a:lnTo>
                  <a:lnTo>
                    <a:pt x="555840" y="443306"/>
                  </a:lnTo>
                  <a:lnTo>
                    <a:pt x="555879" y="442849"/>
                  </a:lnTo>
                  <a:close/>
                </a:path>
                <a:path w="565150" h="497839">
                  <a:moveTo>
                    <a:pt x="556031" y="457657"/>
                  </a:moveTo>
                  <a:lnTo>
                    <a:pt x="555752" y="457593"/>
                  </a:lnTo>
                  <a:lnTo>
                    <a:pt x="555879" y="457809"/>
                  </a:lnTo>
                  <a:lnTo>
                    <a:pt x="556031" y="457657"/>
                  </a:lnTo>
                  <a:close/>
                </a:path>
                <a:path w="565150" h="497839">
                  <a:moveTo>
                    <a:pt x="556336" y="452958"/>
                  </a:moveTo>
                  <a:lnTo>
                    <a:pt x="556006" y="452716"/>
                  </a:lnTo>
                  <a:lnTo>
                    <a:pt x="555929" y="453186"/>
                  </a:lnTo>
                  <a:lnTo>
                    <a:pt x="556336" y="452958"/>
                  </a:lnTo>
                  <a:close/>
                </a:path>
                <a:path w="565150" h="497839">
                  <a:moveTo>
                    <a:pt x="557834" y="150774"/>
                  </a:moveTo>
                  <a:lnTo>
                    <a:pt x="557695" y="151028"/>
                  </a:lnTo>
                  <a:lnTo>
                    <a:pt x="557834" y="150787"/>
                  </a:lnTo>
                  <a:close/>
                </a:path>
                <a:path w="565150" h="497839">
                  <a:moveTo>
                    <a:pt x="559523" y="148386"/>
                  </a:moveTo>
                  <a:lnTo>
                    <a:pt x="558469" y="147840"/>
                  </a:lnTo>
                  <a:lnTo>
                    <a:pt x="557403" y="147243"/>
                  </a:lnTo>
                  <a:lnTo>
                    <a:pt x="556336" y="146672"/>
                  </a:lnTo>
                  <a:lnTo>
                    <a:pt x="556209" y="146761"/>
                  </a:lnTo>
                  <a:lnTo>
                    <a:pt x="556056" y="146723"/>
                  </a:lnTo>
                  <a:lnTo>
                    <a:pt x="555675" y="150406"/>
                  </a:lnTo>
                  <a:lnTo>
                    <a:pt x="556107" y="150583"/>
                  </a:lnTo>
                  <a:lnTo>
                    <a:pt x="556450" y="150736"/>
                  </a:lnTo>
                  <a:lnTo>
                    <a:pt x="556742" y="150837"/>
                  </a:lnTo>
                  <a:lnTo>
                    <a:pt x="557517" y="150787"/>
                  </a:lnTo>
                  <a:lnTo>
                    <a:pt x="557720" y="150774"/>
                  </a:lnTo>
                  <a:lnTo>
                    <a:pt x="557364" y="149567"/>
                  </a:lnTo>
                  <a:lnTo>
                    <a:pt x="558241" y="149428"/>
                  </a:lnTo>
                  <a:lnTo>
                    <a:pt x="559028" y="149491"/>
                  </a:lnTo>
                  <a:lnTo>
                    <a:pt x="559333" y="148818"/>
                  </a:lnTo>
                  <a:lnTo>
                    <a:pt x="559523" y="148386"/>
                  </a:lnTo>
                  <a:close/>
                </a:path>
                <a:path w="565150" h="497839">
                  <a:moveTo>
                    <a:pt x="560705" y="438238"/>
                  </a:moveTo>
                  <a:lnTo>
                    <a:pt x="559003" y="436245"/>
                  </a:lnTo>
                  <a:lnTo>
                    <a:pt x="558114" y="435203"/>
                  </a:lnTo>
                  <a:lnTo>
                    <a:pt x="558076" y="434860"/>
                  </a:lnTo>
                  <a:lnTo>
                    <a:pt x="557098" y="433146"/>
                  </a:lnTo>
                  <a:lnTo>
                    <a:pt x="556742" y="433616"/>
                  </a:lnTo>
                  <a:lnTo>
                    <a:pt x="556107" y="432866"/>
                  </a:lnTo>
                  <a:lnTo>
                    <a:pt x="555548" y="433158"/>
                  </a:lnTo>
                  <a:lnTo>
                    <a:pt x="555142" y="433501"/>
                  </a:lnTo>
                  <a:lnTo>
                    <a:pt x="554570" y="433247"/>
                  </a:lnTo>
                  <a:lnTo>
                    <a:pt x="553834" y="433095"/>
                  </a:lnTo>
                  <a:lnTo>
                    <a:pt x="553389" y="433793"/>
                  </a:lnTo>
                  <a:lnTo>
                    <a:pt x="552665" y="433070"/>
                  </a:lnTo>
                  <a:lnTo>
                    <a:pt x="551535" y="433197"/>
                  </a:lnTo>
                  <a:lnTo>
                    <a:pt x="550468" y="433705"/>
                  </a:lnTo>
                  <a:lnTo>
                    <a:pt x="548665" y="434263"/>
                  </a:lnTo>
                  <a:lnTo>
                    <a:pt x="547458" y="433641"/>
                  </a:lnTo>
                  <a:lnTo>
                    <a:pt x="547204" y="433374"/>
                  </a:lnTo>
                  <a:lnTo>
                    <a:pt x="547204" y="438238"/>
                  </a:lnTo>
                  <a:lnTo>
                    <a:pt x="546646" y="439254"/>
                  </a:lnTo>
                  <a:lnTo>
                    <a:pt x="546646" y="461886"/>
                  </a:lnTo>
                  <a:lnTo>
                    <a:pt x="546633" y="462940"/>
                  </a:lnTo>
                  <a:lnTo>
                    <a:pt x="546328" y="462876"/>
                  </a:lnTo>
                  <a:lnTo>
                    <a:pt x="546011" y="462851"/>
                  </a:lnTo>
                  <a:lnTo>
                    <a:pt x="545655" y="462737"/>
                  </a:lnTo>
                  <a:lnTo>
                    <a:pt x="545655" y="462292"/>
                  </a:lnTo>
                  <a:lnTo>
                    <a:pt x="546011" y="462064"/>
                  </a:lnTo>
                  <a:lnTo>
                    <a:pt x="546341" y="461987"/>
                  </a:lnTo>
                  <a:lnTo>
                    <a:pt x="546646" y="461886"/>
                  </a:lnTo>
                  <a:lnTo>
                    <a:pt x="546646" y="439254"/>
                  </a:lnTo>
                  <a:lnTo>
                    <a:pt x="546290" y="439889"/>
                  </a:lnTo>
                  <a:lnTo>
                    <a:pt x="545058" y="440931"/>
                  </a:lnTo>
                  <a:lnTo>
                    <a:pt x="542366" y="440347"/>
                  </a:lnTo>
                  <a:lnTo>
                    <a:pt x="541934" y="437489"/>
                  </a:lnTo>
                  <a:lnTo>
                    <a:pt x="541604" y="435203"/>
                  </a:lnTo>
                  <a:lnTo>
                    <a:pt x="542848" y="434898"/>
                  </a:lnTo>
                  <a:lnTo>
                    <a:pt x="544004" y="434238"/>
                  </a:lnTo>
                  <a:lnTo>
                    <a:pt x="546735" y="434860"/>
                  </a:lnTo>
                  <a:lnTo>
                    <a:pt x="547014" y="436880"/>
                  </a:lnTo>
                  <a:lnTo>
                    <a:pt x="547116" y="437489"/>
                  </a:lnTo>
                  <a:lnTo>
                    <a:pt x="547204" y="438238"/>
                  </a:lnTo>
                  <a:lnTo>
                    <a:pt x="547204" y="433374"/>
                  </a:lnTo>
                  <a:lnTo>
                    <a:pt x="546112" y="432206"/>
                  </a:lnTo>
                  <a:lnTo>
                    <a:pt x="546531" y="430479"/>
                  </a:lnTo>
                  <a:lnTo>
                    <a:pt x="548297" y="429666"/>
                  </a:lnTo>
                  <a:lnTo>
                    <a:pt x="549059" y="429348"/>
                  </a:lnTo>
                  <a:lnTo>
                    <a:pt x="549821" y="429145"/>
                  </a:lnTo>
                  <a:lnTo>
                    <a:pt x="549681" y="428625"/>
                  </a:lnTo>
                  <a:lnTo>
                    <a:pt x="549630" y="428307"/>
                  </a:lnTo>
                  <a:lnTo>
                    <a:pt x="549516" y="427672"/>
                  </a:lnTo>
                  <a:lnTo>
                    <a:pt x="545960" y="427672"/>
                  </a:lnTo>
                  <a:lnTo>
                    <a:pt x="545744" y="427672"/>
                  </a:lnTo>
                  <a:lnTo>
                    <a:pt x="543166" y="428307"/>
                  </a:lnTo>
                  <a:lnTo>
                    <a:pt x="542124" y="426504"/>
                  </a:lnTo>
                  <a:lnTo>
                    <a:pt x="541782" y="424751"/>
                  </a:lnTo>
                  <a:lnTo>
                    <a:pt x="543712" y="422135"/>
                  </a:lnTo>
                  <a:lnTo>
                    <a:pt x="544487" y="420979"/>
                  </a:lnTo>
                  <a:lnTo>
                    <a:pt x="545033" y="419976"/>
                  </a:lnTo>
                  <a:lnTo>
                    <a:pt x="544576" y="419430"/>
                  </a:lnTo>
                  <a:lnTo>
                    <a:pt x="543928" y="419557"/>
                  </a:lnTo>
                  <a:lnTo>
                    <a:pt x="543293" y="419760"/>
                  </a:lnTo>
                  <a:lnTo>
                    <a:pt x="542658" y="419811"/>
                  </a:lnTo>
                  <a:lnTo>
                    <a:pt x="541324" y="422135"/>
                  </a:lnTo>
                  <a:lnTo>
                    <a:pt x="540004" y="421640"/>
                  </a:lnTo>
                  <a:lnTo>
                    <a:pt x="540118" y="420979"/>
                  </a:lnTo>
                  <a:lnTo>
                    <a:pt x="540232" y="420065"/>
                  </a:lnTo>
                  <a:lnTo>
                    <a:pt x="538568" y="420458"/>
                  </a:lnTo>
                  <a:lnTo>
                    <a:pt x="537171" y="421398"/>
                  </a:lnTo>
                  <a:lnTo>
                    <a:pt x="535559" y="423113"/>
                  </a:lnTo>
                  <a:lnTo>
                    <a:pt x="535076" y="423405"/>
                  </a:lnTo>
                  <a:lnTo>
                    <a:pt x="533006" y="424764"/>
                  </a:lnTo>
                  <a:lnTo>
                    <a:pt x="531825" y="426110"/>
                  </a:lnTo>
                  <a:lnTo>
                    <a:pt x="530428" y="428891"/>
                  </a:lnTo>
                  <a:lnTo>
                    <a:pt x="529615" y="429844"/>
                  </a:lnTo>
                  <a:lnTo>
                    <a:pt x="528421" y="432282"/>
                  </a:lnTo>
                  <a:lnTo>
                    <a:pt x="527634" y="433679"/>
                  </a:lnTo>
                  <a:lnTo>
                    <a:pt x="527265" y="436016"/>
                  </a:lnTo>
                  <a:lnTo>
                    <a:pt x="527151" y="437769"/>
                  </a:lnTo>
                  <a:lnTo>
                    <a:pt x="528828" y="437680"/>
                  </a:lnTo>
                  <a:lnTo>
                    <a:pt x="530326" y="437794"/>
                  </a:lnTo>
                  <a:lnTo>
                    <a:pt x="530809" y="437680"/>
                  </a:lnTo>
                  <a:lnTo>
                    <a:pt x="531609" y="437489"/>
                  </a:lnTo>
                  <a:lnTo>
                    <a:pt x="536689" y="441680"/>
                  </a:lnTo>
                  <a:lnTo>
                    <a:pt x="536181" y="441883"/>
                  </a:lnTo>
                  <a:lnTo>
                    <a:pt x="536181" y="443103"/>
                  </a:lnTo>
                  <a:lnTo>
                    <a:pt x="536003" y="443052"/>
                  </a:lnTo>
                  <a:lnTo>
                    <a:pt x="535990" y="442836"/>
                  </a:lnTo>
                  <a:lnTo>
                    <a:pt x="536168" y="442810"/>
                  </a:lnTo>
                  <a:lnTo>
                    <a:pt x="536181" y="443103"/>
                  </a:lnTo>
                  <a:lnTo>
                    <a:pt x="536181" y="441883"/>
                  </a:lnTo>
                  <a:lnTo>
                    <a:pt x="534149" y="442671"/>
                  </a:lnTo>
                  <a:lnTo>
                    <a:pt x="533908" y="442595"/>
                  </a:lnTo>
                  <a:lnTo>
                    <a:pt x="529793" y="440855"/>
                  </a:lnTo>
                  <a:lnTo>
                    <a:pt x="527088" y="439851"/>
                  </a:lnTo>
                  <a:lnTo>
                    <a:pt x="527164" y="444792"/>
                  </a:lnTo>
                  <a:lnTo>
                    <a:pt x="527964" y="447535"/>
                  </a:lnTo>
                  <a:lnTo>
                    <a:pt x="529094" y="450278"/>
                  </a:lnTo>
                  <a:lnTo>
                    <a:pt x="530072" y="450202"/>
                  </a:lnTo>
                  <a:lnTo>
                    <a:pt x="530961" y="450227"/>
                  </a:lnTo>
                  <a:lnTo>
                    <a:pt x="531799" y="450405"/>
                  </a:lnTo>
                  <a:lnTo>
                    <a:pt x="531850" y="450202"/>
                  </a:lnTo>
                  <a:lnTo>
                    <a:pt x="533057" y="445998"/>
                  </a:lnTo>
                  <a:lnTo>
                    <a:pt x="532536" y="442836"/>
                  </a:lnTo>
                  <a:lnTo>
                    <a:pt x="538111" y="443941"/>
                  </a:lnTo>
                  <a:lnTo>
                    <a:pt x="537032" y="445185"/>
                  </a:lnTo>
                  <a:lnTo>
                    <a:pt x="536130" y="445922"/>
                  </a:lnTo>
                  <a:lnTo>
                    <a:pt x="535482" y="447281"/>
                  </a:lnTo>
                  <a:lnTo>
                    <a:pt x="535584" y="447535"/>
                  </a:lnTo>
                  <a:lnTo>
                    <a:pt x="536181" y="448500"/>
                  </a:lnTo>
                  <a:lnTo>
                    <a:pt x="536511" y="448983"/>
                  </a:lnTo>
                  <a:lnTo>
                    <a:pt x="537641" y="448754"/>
                  </a:lnTo>
                  <a:lnTo>
                    <a:pt x="538619" y="447281"/>
                  </a:lnTo>
                  <a:lnTo>
                    <a:pt x="538937" y="445998"/>
                  </a:lnTo>
                  <a:lnTo>
                    <a:pt x="539051" y="445731"/>
                  </a:lnTo>
                  <a:lnTo>
                    <a:pt x="540512" y="444106"/>
                  </a:lnTo>
                  <a:lnTo>
                    <a:pt x="541756" y="443903"/>
                  </a:lnTo>
                  <a:lnTo>
                    <a:pt x="542658" y="443496"/>
                  </a:lnTo>
                  <a:lnTo>
                    <a:pt x="545884" y="450659"/>
                  </a:lnTo>
                  <a:lnTo>
                    <a:pt x="544677" y="450989"/>
                  </a:lnTo>
                  <a:lnTo>
                    <a:pt x="544677" y="458584"/>
                  </a:lnTo>
                  <a:lnTo>
                    <a:pt x="542950" y="457187"/>
                  </a:lnTo>
                  <a:lnTo>
                    <a:pt x="544449" y="457212"/>
                  </a:lnTo>
                  <a:lnTo>
                    <a:pt x="544677" y="458584"/>
                  </a:lnTo>
                  <a:lnTo>
                    <a:pt x="544677" y="450989"/>
                  </a:lnTo>
                  <a:lnTo>
                    <a:pt x="544118" y="451142"/>
                  </a:lnTo>
                  <a:lnTo>
                    <a:pt x="542188" y="451942"/>
                  </a:lnTo>
                  <a:lnTo>
                    <a:pt x="538429" y="458114"/>
                  </a:lnTo>
                  <a:lnTo>
                    <a:pt x="538213" y="458838"/>
                  </a:lnTo>
                  <a:lnTo>
                    <a:pt x="537857" y="459397"/>
                  </a:lnTo>
                  <a:lnTo>
                    <a:pt x="537400" y="459790"/>
                  </a:lnTo>
                  <a:lnTo>
                    <a:pt x="536473" y="461327"/>
                  </a:lnTo>
                  <a:lnTo>
                    <a:pt x="536422" y="461886"/>
                  </a:lnTo>
                  <a:lnTo>
                    <a:pt x="537108" y="464388"/>
                  </a:lnTo>
                  <a:lnTo>
                    <a:pt x="537730" y="464693"/>
                  </a:lnTo>
                  <a:lnTo>
                    <a:pt x="538416" y="464896"/>
                  </a:lnTo>
                  <a:lnTo>
                    <a:pt x="539407" y="465416"/>
                  </a:lnTo>
                  <a:lnTo>
                    <a:pt x="539800" y="465531"/>
                  </a:lnTo>
                  <a:lnTo>
                    <a:pt x="540194" y="465607"/>
                  </a:lnTo>
                  <a:lnTo>
                    <a:pt x="542201" y="465353"/>
                  </a:lnTo>
                  <a:lnTo>
                    <a:pt x="542569" y="465188"/>
                  </a:lnTo>
                  <a:lnTo>
                    <a:pt x="544055" y="464134"/>
                  </a:lnTo>
                  <a:lnTo>
                    <a:pt x="545553" y="463931"/>
                  </a:lnTo>
                  <a:lnTo>
                    <a:pt x="548271" y="463423"/>
                  </a:lnTo>
                  <a:lnTo>
                    <a:pt x="549414" y="463092"/>
                  </a:lnTo>
                  <a:lnTo>
                    <a:pt x="549744" y="462940"/>
                  </a:lnTo>
                  <a:lnTo>
                    <a:pt x="550468" y="462610"/>
                  </a:lnTo>
                  <a:lnTo>
                    <a:pt x="546925" y="457377"/>
                  </a:lnTo>
                  <a:lnTo>
                    <a:pt x="547065" y="457187"/>
                  </a:lnTo>
                  <a:lnTo>
                    <a:pt x="547801" y="456158"/>
                  </a:lnTo>
                  <a:lnTo>
                    <a:pt x="549084" y="454456"/>
                  </a:lnTo>
                  <a:lnTo>
                    <a:pt x="548919" y="453517"/>
                  </a:lnTo>
                  <a:lnTo>
                    <a:pt x="549541" y="451142"/>
                  </a:lnTo>
                  <a:lnTo>
                    <a:pt x="550367" y="448360"/>
                  </a:lnTo>
                  <a:lnTo>
                    <a:pt x="551281" y="448487"/>
                  </a:lnTo>
                  <a:lnTo>
                    <a:pt x="551865" y="448500"/>
                  </a:lnTo>
                  <a:lnTo>
                    <a:pt x="553110" y="448856"/>
                  </a:lnTo>
                  <a:lnTo>
                    <a:pt x="553783" y="449148"/>
                  </a:lnTo>
                  <a:lnTo>
                    <a:pt x="554342" y="449351"/>
                  </a:lnTo>
                  <a:lnTo>
                    <a:pt x="554774" y="448360"/>
                  </a:lnTo>
                  <a:lnTo>
                    <a:pt x="555002" y="447865"/>
                  </a:lnTo>
                  <a:lnTo>
                    <a:pt x="555637" y="446659"/>
                  </a:lnTo>
                  <a:lnTo>
                    <a:pt x="555929" y="445731"/>
                  </a:lnTo>
                  <a:lnTo>
                    <a:pt x="556133" y="445096"/>
                  </a:lnTo>
                  <a:lnTo>
                    <a:pt x="555663" y="444715"/>
                  </a:lnTo>
                  <a:lnTo>
                    <a:pt x="555409" y="444512"/>
                  </a:lnTo>
                  <a:lnTo>
                    <a:pt x="555117" y="444119"/>
                  </a:lnTo>
                  <a:lnTo>
                    <a:pt x="553415" y="444715"/>
                  </a:lnTo>
                  <a:lnTo>
                    <a:pt x="553326" y="444512"/>
                  </a:lnTo>
                  <a:lnTo>
                    <a:pt x="552869" y="443496"/>
                  </a:lnTo>
                  <a:lnTo>
                    <a:pt x="552678" y="443103"/>
                  </a:lnTo>
                  <a:lnTo>
                    <a:pt x="552589" y="442899"/>
                  </a:lnTo>
                  <a:lnTo>
                    <a:pt x="552081" y="442772"/>
                  </a:lnTo>
                  <a:lnTo>
                    <a:pt x="551688" y="442671"/>
                  </a:lnTo>
                  <a:lnTo>
                    <a:pt x="550532" y="442379"/>
                  </a:lnTo>
                  <a:lnTo>
                    <a:pt x="550532" y="445465"/>
                  </a:lnTo>
                  <a:lnTo>
                    <a:pt x="550138" y="445731"/>
                  </a:lnTo>
                  <a:lnTo>
                    <a:pt x="549719" y="445604"/>
                  </a:lnTo>
                  <a:lnTo>
                    <a:pt x="549376" y="445604"/>
                  </a:lnTo>
                  <a:lnTo>
                    <a:pt x="549503" y="444652"/>
                  </a:lnTo>
                  <a:lnTo>
                    <a:pt x="549694" y="444512"/>
                  </a:lnTo>
                  <a:lnTo>
                    <a:pt x="550125" y="444652"/>
                  </a:lnTo>
                  <a:lnTo>
                    <a:pt x="550468" y="444665"/>
                  </a:lnTo>
                  <a:lnTo>
                    <a:pt x="550532" y="445465"/>
                  </a:lnTo>
                  <a:lnTo>
                    <a:pt x="550532" y="442379"/>
                  </a:lnTo>
                  <a:lnTo>
                    <a:pt x="549681" y="442150"/>
                  </a:lnTo>
                  <a:lnTo>
                    <a:pt x="549376" y="440931"/>
                  </a:lnTo>
                  <a:lnTo>
                    <a:pt x="549249" y="439851"/>
                  </a:lnTo>
                  <a:lnTo>
                    <a:pt x="549325" y="438226"/>
                  </a:lnTo>
                  <a:lnTo>
                    <a:pt x="548995" y="438150"/>
                  </a:lnTo>
                  <a:lnTo>
                    <a:pt x="548728" y="438035"/>
                  </a:lnTo>
                  <a:lnTo>
                    <a:pt x="548627" y="437629"/>
                  </a:lnTo>
                  <a:lnTo>
                    <a:pt x="549452" y="437832"/>
                  </a:lnTo>
                  <a:lnTo>
                    <a:pt x="549541" y="437629"/>
                  </a:lnTo>
                  <a:lnTo>
                    <a:pt x="549770" y="437070"/>
                  </a:lnTo>
                  <a:lnTo>
                    <a:pt x="550418" y="436486"/>
                  </a:lnTo>
                  <a:lnTo>
                    <a:pt x="551484" y="436245"/>
                  </a:lnTo>
                  <a:lnTo>
                    <a:pt x="559955" y="439267"/>
                  </a:lnTo>
                  <a:lnTo>
                    <a:pt x="560705" y="438238"/>
                  </a:lnTo>
                  <a:close/>
                </a:path>
                <a:path w="565150" h="497839">
                  <a:moveTo>
                    <a:pt x="563118" y="140373"/>
                  </a:moveTo>
                  <a:lnTo>
                    <a:pt x="560984" y="141211"/>
                  </a:lnTo>
                  <a:lnTo>
                    <a:pt x="560070" y="140373"/>
                  </a:lnTo>
                  <a:lnTo>
                    <a:pt x="559193" y="139585"/>
                  </a:lnTo>
                  <a:lnTo>
                    <a:pt x="558380" y="138849"/>
                  </a:lnTo>
                  <a:lnTo>
                    <a:pt x="557530" y="138087"/>
                  </a:lnTo>
                  <a:lnTo>
                    <a:pt x="557530" y="139369"/>
                  </a:lnTo>
                  <a:lnTo>
                    <a:pt x="557326" y="139471"/>
                  </a:lnTo>
                  <a:lnTo>
                    <a:pt x="557047" y="139331"/>
                  </a:lnTo>
                  <a:lnTo>
                    <a:pt x="557136" y="138976"/>
                  </a:lnTo>
                  <a:lnTo>
                    <a:pt x="557276" y="138849"/>
                  </a:lnTo>
                  <a:lnTo>
                    <a:pt x="557364" y="138976"/>
                  </a:lnTo>
                  <a:lnTo>
                    <a:pt x="557491" y="139077"/>
                  </a:lnTo>
                  <a:lnTo>
                    <a:pt x="557530" y="139369"/>
                  </a:lnTo>
                  <a:lnTo>
                    <a:pt x="557530" y="138087"/>
                  </a:lnTo>
                  <a:lnTo>
                    <a:pt x="555713" y="136448"/>
                  </a:lnTo>
                  <a:lnTo>
                    <a:pt x="554837" y="135623"/>
                  </a:lnTo>
                  <a:lnTo>
                    <a:pt x="552818" y="136309"/>
                  </a:lnTo>
                  <a:lnTo>
                    <a:pt x="552208" y="136753"/>
                  </a:lnTo>
                  <a:lnTo>
                    <a:pt x="552208" y="140677"/>
                  </a:lnTo>
                  <a:lnTo>
                    <a:pt x="551992" y="141147"/>
                  </a:lnTo>
                  <a:lnTo>
                    <a:pt x="551510" y="140677"/>
                  </a:lnTo>
                  <a:lnTo>
                    <a:pt x="551751" y="140373"/>
                  </a:lnTo>
                  <a:lnTo>
                    <a:pt x="552005" y="140373"/>
                  </a:lnTo>
                  <a:lnTo>
                    <a:pt x="552208" y="140677"/>
                  </a:lnTo>
                  <a:lnTo>
                    <a:pt x="552208" y="136753"/>
                  </a:lnTo>
                  <a:lnTo>
                    <a:pt x="551002" y="137604"/>
                  </a:lnTo>
                  <a:lnTo>
                    <a:pt x="550621" y="139319"/>
                  </a:lnTo>
                  <a:lnTo>
                    <a:pt x="549008" y="139331"/>
                  </a:lnTo>
                  <a:lnTo>
                    <a:pt x="548652" y="139331"/>
                  </a:lnTo>
                  <a:lnTo>
                    <a:pt x="548449" y="139268"/>
                  </a:lnTo>
                  <a:lnTo>
                    <a:pt x="548462" y="139077"/>
                  </a:lnTo>
                  <a:lnTo>
                    <a:pt x="548551" y="138150"/>
                  </a:lnTo>
                  <a:lnTo>
                    <a:pt x="549109" y="136740"/>
                  </a:lnTo>
                  <a:lnTo>
                    <a:pt x="548246" y="135293"/>
                  </a:lnTo>
                  <a:lnTo>
                    <a:pt x="546823" y="133464"/>
                  </a:lnTo>
                  <a:lnTo>
                    <a:pt x="544969" y="131305"/>
                  </a:lnTo>
                  <a:lnTo>
                    <a:pt x="544855" y="131178"/>
                  </a:lnTo>
                  <a:lnTo>
                    <a:pt x="544703" y="131305"/>
                  </a:lnTo>
                  <a:lnTo>
                    <a:pt x="544537" y="131267"/>
                  </a:lnTo>
                  <a:lnTo>
                    <a:pt x="544537" y="143586"/>
                  </a:lnTo>
                  <a:lnTo>
                    <a:pt x="544474" y="144106"/>
                  </a:lnTo>
                  <a:lnTo>
                    <a:pt x="544372" y="144513"/>
                  </a:lnTo>
                  <a:lnTo>
                    <a:pt x="543712" y="144856"/>
                  </a:lnTo>
                  <a:lnTo>
                    <a:pt x="542848" y="145110"/>
                  </a:lnTo>
                  <a:lnTo>
                    <a:pt x="542480" y="144513"/>
                  </a:lnTo>
                  <a:lnTo>
                    <a:pt x="542594" y="143586"/>
                  </a:lnTo>
                  <a:lnTo>
                    <a:pt x="542696" y="143256"/>
                  </a:lnTo>
                  <a:lnTo>
                    <a:pt x="543293" y="143395"/>
                  </a:lnTo>
                  <a:lnTo>
                    <a:pt x="543902" y="143510"/>
                  </a:lnTo>
                  <a:lnTo>
                    <a:pt x="544537" y="143586"/>
                  </a:lnTo>
                  <a:lnTo>
                    <a:pt x="544537" y="131267"/>
                  </a:lnTo>
                  <a:lnTo>
                    <a:pt x="544156" y="131152"/>
                  </a:lnTo>
                  <a:lnTo>
                    <a:pt x="543687" y="130962"/>
                  </a:lnTo>
                  <a:lnTo>
                    <a:pt x="543280" y="130733"/>
                  </a:lnTo>
                  <a:lnTo>
                    <a:pt x="541921" y="134454"/>
                  </a:lnTo>
                  <a:lnTo>
                    <a:pt x="541858" y="141020"/>
                  </a:lnTo>
                  <a:lnTo>
                    <a:pt x="541515" y="141097"/>
                  </a:lnTo>
                  <a:lnTo>
                    <a:pt x="541108" y="141325"/>
                  </a:lnTo>
                  <a:lnTo>
                    <a:pt x="540359" y="141020"/>
                  </a:lnTo>
                  <a:lnTo>
                    <a:pt x="539521" y="140373"/>
                  </a:lnTo>
                  <a:lnTo>
                    <a:pt x="539661" y="139928"/>
                  </a:lnTo>
                  <a:lnTo>
                    <a:pt x="539851" y="139573"/>
                  </a:lnTo>
                  <a:lnTo>
                    <a:pt x="540385" y="139128"/>
                  </a:lnTo>
                  <a:lnTo>
                    <a:pt x="540740" y="139077"/>
                  </a:lnTo>
                  <a:lnTo>
                    <a:pt x="541210" y="139369"/>
                  </a:lnTo>
                  <a:lnTo>
                    <a:pt x="541782" y="139776"/>
                  </a:lnTo>
                  <a:lnTo>
                    <a:pt x="541858" y="141020"/>
                  </a:lnTo>
                  <a:lnTo>
                    <a:pt x="541858" y="134493"/>
                  </a:lnTo>
                  <a:lnTo>
                    <a:pt x="537908" y="136486"/>
                  </a:lnTo>
                  <a:lnTo>
                    <a:pt x="537857" y="137604"/>
                  </a:lnTo>
                  <a:lnTo>
                    <a:pt x="538264" y="138188"/>
                  </a:lnTo>
                  <a:lnTo>
                    <a:pt x="539242" y="140106"/>
                  </a:lnTo>
                  <a:lnTo>
                    <a:pt x="539330" y="140627"/>
                  </a:lnTo>
                  <a:lnTo>
                    <a:pt x="539089" y="141554"/>
                  </a:lnTo>
                  <a:lnTo>
                    <a:pt x="540143" y="142798"/>
                  </a:lnTo>
                  <a:lnTo>
                    <a:pt x="541096" y="143586"/>
                  </a:lnTo>
                  <a:lnTo>
                    <a:pt x="541832" y="144106"/>
                  </a:lnTo>
                  <a:lnTo>
                    <a:pt x="541337" y="144856"/>
                  </a:lnTo>
                  <a:lnTo>
                    <a:pt x="540677" y="145757"/>
                  </a:lnTo>
                  <a:lnTo>
                    <a:pt x="540562" y="145961"/>
                  </a:lnTo>
                  <a:lnTo>
                    <a:pt x="540727" y="146354"/>
                  </a:lnTo>
                  <a:lnTo>
                    <a:pt x="540854" y="146570"/>
                  </a:lnTo>
                  <a:lnTo>
                    <a:pt x="545693" y="145834"/>
                  </a:lnTo>
                  <a:lnTo>
                    <a:pt x="546023" y="146913"/>
                  </a:lnTo>
                  <a:lnTo>
                    <a:pt x="546214" y="147853"/>
                  </a:lnTo>
                  <a:lnTo>
                    <a:pt x="547014" y="149707"/>
                  </a:lnTo>
                  <a:lnTo>
                    <a:pt x="547598" y="150647"/>
                  </a:lnTo>
                  <a:lnTo>
                    <a:pt x="548932" y="153136"/>
                  </a:lnTo>
                  <a:lnTo>
                    <a:pt x="547535" y="152209"/>
                  </a:lnTo>
                  <a:lnTo>
                    <a:pt x="546658" y="152095"/>
                  </a:lnTo>
                  <a:lnTo>
                    <a:pt x="546011" y="152323"/>
                  </a:lnTo>
                  <a:lnTo>
                    <a:pt x="546239" y="152336"/>
                  </a:lnTo>
                  <a:lnTo>
                    <a:pt x="546315" y="152552"/>
                  </a:lnTo>
                  <a:lnTo>
                    <a:pt x="546163" y="153187"/>
                  </a:lnTo>
                  <a:lnTo>
                    <a:pt x="549579" y="153187"/>
                  </a:lnTo>
                  <a:lnTo>
                    <a:pt x="549579" y="152095"/>
                  </a:lnTo>
                  <a:lnTo>
                    <a:pt x="549719" y="151447"/>
                  </a:lnTo>
                  <a:lnTo>
                    <a:pt x="550697" y="150329"/>
                  </a:lnTo>
                  <a:lnTo>
                    <a:pt x="551776" y="150647"/>
                  </a:lnTo>
                  <a:lnTo>
                    <a:pt x="552691" y="150990"/>
                  </a:lnTo>
                  <a:lnTo>
                    <a:pt x="553669" y="151180"/>
                  </a:lnTo>
                  <a:lnTo>
                    <a:pt x="553110" y="150329"/>
                  </a:lnTo>
                  <a:lnTo>
                    <a:pt x="552665" y="149669"/>
                  </a:lnTo>
                  <a:lnTo>
                    <a:pt x="551815" y="148945"/>
                  </a:lnTo>
                  <a:lnTo>
                    <a:pt x="551370" y="145834"/>
                  </a:lnTo>
                  <a:lnTo>
                    <a:pt x="551408" y="145288"/>
                  </a:lnTo>
                  <a:lnTo>
                    <a:pt x="551497" y="145110"/>
                  </a:lnTo>
                  <a:lnTo>
                    <a:pt x="552310" y="143344"/>
                  </a:lnTo>
                  <a:lnTo>
                    <a:pt x="554278" y="141516"/>
                  </a:lnTo>
                  <a:lnTo>
                    <a:pt x="556514" y="142925"/>
                  </a:lnTo>
                  <a:lnTo>
                    <a:pt x="554850" y="145288"/>
                  </a:lnTo>
                  <a:lnTo>
                    <a:pt x="556056" y="146723"/>
                  </a:lnTo>
                  <a:lnTo>
                    <a:pt x="556069" y="146532"/>
                  </a:lnTo>
                  <a:lnTo>
                    <a:pt x="556336" y="146672"/>
                  </a:lnTo>
                  <a:lnTo>
                    <a:pt x="556590" y="146532"/>
                  </a:lnTo>
                  <a:lnTo>
                    <a:pt x="557568" y="145961"/>
                  </a:lnTo>
                  <a:lnTo>
                    <a:pt x="559257" y="145757"/>
                  </a:lnTo>
                  <a:lnTo>
                    <a:pt x="560095" y="142671"/>
                  </a:lnTo>
                  <a:lnTo>
                    <a:pt x="561543" y="143002"/>
                  </a:lnTo>
                  <a:lnTo>
                    <a:pt x="561936" y="142671"/>
                  </a:lnTo>
                  <a:lnTo>
                    <a:pt x="562368" y="142303"/>
                  </a:lnTo>
                  <a:lnTo>
                    <a:pt x="562787" y="141795"/>
                  </a:lnTo>
                  <a:lnTo>
                    <a:pt x="562851" y="141516"/>
                  </a:lnTo>
                  <a:lnTo>
                    <a:pt x="562902" y="141325"/>
                  </a:lnTo>
                  <a:lnTo>
                    <a:pt x="563118" y="140373"/>
                  </a:lnTo>
                  <a:close/>
                </a:path>
                <a:path w="565150" h="497839">
                  <a:moveTo>
                    <a:pt x="565099" y="446849"/>
                  </a:moveTo>
                  <a:lnTo>
                    <a:pt x="563651" y="445223"/>
                  </a:lnTo>
                  <a:lnTo>
                    <a:pt x="562825" y="444398"/>
                  </a:lnTo>
                  <a:lnTo>
                    <a:pt x="562825" y="444842"/>
                  </a:lnTo>
                  <a:lnTo>
                    <a:pt x="562483" y="445223"/>
                  </a:lnTo>
                  <a:lnTo>
                    <a:pt x="562140" y="444842"/>
                  </a:lnTo>
                  <a:lnTo>
                    <a:pt x="562698" y="444334"/>
                  </a:lnTo>
                  <a:lnTo>
                    <a:pt x="562825" y="444842"/>
                  </a:lnTo>
                  <a:lnTo>
                    <a:pt x="562825" y="444398"/>
                  </a:lnTo>
                  <a:lnTo>
                    <a:pt x="561911" y="443496"/>
                  </a:lnTo>
                  <a:lnTo>
                    <a:pt x="561009" y="443407"/>
                  </a:lnTo>
                  <a:lnTo>
                    <a:pt x="560298" y="444512"/>
                  </a:lnTo>
                  <a:lnTo>
                    <a:pt x="561276" y="446214"/>
                  </a:lnTo>
                  <a:lnTo>
                    <a:pt x="562356" y="447814"/>
                  </a:lnTo>
                  <a:lnTo>
                    <a:pt x="564134" y="449072"/>
                  </a:lnTo>
                  <a:lnTo>
                    <a:pt x="564502" y="448348"/>
                  </a:lnTo>
                  <a:lnTo>
                    <a:pt x="564832" y="447611"/>
                  </a:lnTo>
                  <a:lnTo>
                    <a:pt x="565099" y="446849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8" name="object 178" descr=""/>
            <p:cNvSpPr/>
            <p:nvPr/>
          </p:nvSpPr>
          <p:spPr>
            <a:xfrm>
              <a:off x="5159375" y="5778824"/>
              <a:ext cx="649605" cy="440690"/>
            </a:xfrm>
            <a:custGeom>
              <a:avLst/>
              <a:gdLst/>
              <a:ahLst/>
              <a:cxnLst/>
              <a:rect l="l" t="t" r="r" b="b"/>
              <a:pathLst>
                <a:path w="649604" h="440689">
                  <a:moveTo>
                    <a:pt x="15786" y="354736"/>
                  </a:moveTo>
                  <a:lnTo>
                    <a:pt x="14693" y="354863"/>
                  </a:lnTo>
                  <a:lnTo>
                    <a:pt x="13487" y="354469"/>
                  </a:lnTo>
                  <a:lnTo>
                    <a:pt x="11493" y="352513"/>
                  </a:lnTo>
                  <a:lnTo>
                    <a:pt x="10845" y="351269"/>
                  </a:lnTo>
                  <a:lnTo>
                    <a:pt x="10033" y="350126"/>
                  </a:lnTo>
                  <a:lnTo>
                    <a:pt x="8928" y="350100"/>
                  </a:lnTo>
                  <a:lnTo>
                    <a:pt x="7886" y="349986"/>
                  </a:lnTo>
                  <a:lnTo>
                    <a:pt x="6908" y="349732"/>
                  </a:lnTo>
                  <a:lnTo>
                    <a:pt x="3759" y="350964"/>
                  </a:lnTo>
                  <a:lnTo>
                    <a:pt x="2794" y="352526"/>
                  </a:lnTo>
                  <a:lnTo>
                    <a:pt x="1828" y="356946"/>
                  </a:lnTo>
                  <a:lnTo>
                    <a:pt x="0" y="360184"/>
                  </a:lnTo>
                  <a:lnTo>
                    <a:pt x="114" y="360438"/>
                  </a:lnTo>
                  <a:lnTo>
                    <a:pt x="1714" y="362686"/>
                  </a:lnTo>
                  <a:lnTo>
                    <a:pt x="812" y="365163"/>
                  </a:lnTo>
                  <a:lnTo>
                    <a:pt x="4051" y="368884"/>
                  </a:lnTo>
                  <a:lnTo>
                    <a:pt x="7048" y="369849"/>
                  </a:lnTo>
                  <a:lnTo>
                    <a:pt x="12153" y="367106"/>
                  </a:lnTo>
                  <a:lnTo>
                    <a:pt x="12636" y="366001"/>
                  </a:lnTo>
                  <a:lnTo>
                    <a:pt x="12979" y="364807"/>
                  </a:lnTo>
                  <a:lnTo>
                    <a:pt x="14617" y="362419"/>
                  </a:lnTo>
                  <a:lnTo>
                    <a:pt x="14808" y="361086"/>
                  </a:lnTo>
                  <a:lnTo>
                    <a:pt x="13627" y="358178"/>
                  </a:lnTo>
                  <a:lnTo>
                    <a:pt x="14008" y="357060"/>
                  </a:lnTo>
                  <a:lnTo>
                    <a:pt x="15265" y="355549"/>
                  </a:lnTo>
                  <a:lnTo>
                    <a:pt x="15786" y="354736"/>
                  </a:lnTo>
                  <a:close/>
                </a:path>
                <a:path w="649604" h="440689">
                  <a:moveTo>
                    <a:pt x="72212" y="288493"/>
                  </a:moveTo>
                  <a:lnTo>
                    <a:pt x="68364" y="289801"/>
                  </a:lnTo>
                  <a:lnTo>
                    <a:pt x="66548" y="287489"/>
                  </a:lnTo>
                  <a:lnTo>
                    <a:pt x="66217" y="287807"/>
                  </a:lnTo>
                  <a:lnTo>
                    <a:pt x="66027" y="287959"/>
                  </a:lnTo>
                  <a:lnTo>
                    <a:pt x="66052" y="288175"/>
                  </a:lnTo>
                  <a:lnTo>
                    <a:pt x="66103" y="288366"/>
                  </a:lnTo>
                  <a:lnTo>
                    <a:pt x="66141" y="289115"/>
                  </a:lnTo>
                  <a:lnTo>
                    <a:pt x="66611" y="289661"/>
                  </a:lnTo>
                  <a:lnTo>
                    <a:pt x="67475" y="290741"/>
                  </a:lnTo>
                  <a:lnTo>
                    <a:pt x="67881" y="291363"/>
                  </a:lnTo>
                  <a:lnTo>
                    <a:pt x="68237" y="291998"/>
                  </a:lnTo>
                  <a:lnTo>
                    <a:pt x="70726" y="292658"/>
                  </a:lnTo>
                  <a:lnTo>
                    <a:pt x="71221" y="291211"/>
                  </a:lnTo>
                  <a:lnTo>
                    <a:pt x="72212" y="288493"/>
                  </a:lnTo>
                  <a:close/>
                </a:path>
                <a:path w="649604" h="440689">
                  <a:moveTo>
                    <a:pt x="74803" y="109296"/>
                  </a:moveTo>
                  <a:lnTo>
                    <a:pt x="74561" y="108839"/>
                  </a:lnTo>
                  <a:lnTo>
                    <a:pt x="74041" y="108534"/>
                  </a:lnTo>
                  <a:lnTo>
                    <a:pt x="73088" y="108038"/>
                  </a:lnTo>
                  <a:lnTo>
                    <a:pt x="73672" y="108470"/>
                  </a:lnTo>
                  <a:lnTo>
                    <a:pt x="74218" y="108953"/>
                  </a:lnTo>
                  <a:lnTo>
                    <a:pt x="74777" y="109423"/>
                  </a:lnTo>
                  <a:lnTo>
                    <a:pt x="74803" y="109296"/>
                  </a:lnTo>
                  <a:close/>
                </a:path>
                <a:path w="649604" h="440689">
                  <a:moveTo>
                    <a:pt x="74917" y="109562"/>
                  </a:moveTo>
                  <a:lnTo>
                    <a:pt x="74777" y="109423"/>
                  </a:lnTo>
                  <a:lnTo>
                    <a:pt x="74752" y="109562"/>
                  </a:lnTo>
                  <a:lnTo>
                    <a:pt x="74917" y="109575"/>
                  </a:lnTo>
                  <a:close/>
                </a:path>
                <a:path w="649604" h="440689">
                  <a:moveTo>
                    <a:pt x="74942" y="109664"/>
                  </a:moveTo>
                  <a:lnTo>
                    <a:pt x="74739" y="109639"/>
                  </a:lnTo>
                  <a:lnTo>
                    <a:pt x="74866" y="109651"/>
                  </a:lnTo>
                  <a:close/>
                </a:path>
                <a:path w="649604" h="440689">
                  <a:moveTo>
                    <a:pt x="75247" y="279184"/>
                  </a:moveTo>
                  <a:lnTo>
                    <a:pt x="74345" y="278904"/>
                  </a:lnTo>
                  <a:lnTo>
                    <a:pt x="73444" y="278726"/>
                  </a:lnTo>
                  <a:lnTo>
                    <a:pt x="72555" y="278663"/>
                  </a:lnTo>
                  <a:lnTo>
                    <a:pt x="72415" y="278904"/>
                  </a:lnTo>
                  <a:lnTo>
                    <a:pt x="71958" y="279577"/>
                  </a:lnTo>
                  <a:lnTo>
                    <a:pt x="71259" y="280758"/>
                  </a:lnTo>
                  <a:lnTo>
                    <a:pt x="72440" y="280009"/>
                  </a:lnTo>
                  <a:lnTo>
                    <a:pt x="73736" y="279450"/>
                  </a:lnTo>
                  <a:lnTo>
                    <a:pt x="75247" y="279184"/>
                  </a:lnTo>
                  <a:close/>
                </a:path>
                <a:path w="649604" h="440689">
                  <a:moveTo>
                    <a:pt x="77114" y="280111"/>
                  </a:moveTo>
                  <a:lnTo>
                    <a:pt x="76962" y="279996"/>
                  </a:lnTo>
                  <a:lnTo>
                    <a:pt x="76809" y="279857"/>
                  </a:lnTo>
                  <a:lnTo>
                    <a:pt x="76644" y="279768"/>
                  </a:lnTo>
                  <a:lnTo>
                    <a:pt x="76593" y="279958"/>
                  </a:lnTo>
                  <a:lnTo>
                    <a:pt x="76771" y="280289"/>
                  </a:lnTo>
                  <a:lnTo>
                    <a:pt x="76822" y="280568"/>
                  </a:lnTo>
                  <a:lnTo>
                    <a:pt x="76923" y="280403"/>
                  </a:lnTo>
                  <a:lnTo>
                    <a:pt x="77038" y="280263"/>
                  </a:lnTo>
                  <a:lnTo>
                    <a:pt x="77114" y="280111"/>
                  </a:lnTo>
                  <a:close/>
                </a:path>
                <a:path w="649604" h="440689">
                  <a:moveTo>
                    <a:pt x="77457" y="304038"/>
                  </a:moveTo>
                  <a:lnTo>
                    <a:pt x="74269" y="302526"/>
                  </a:lnTo>
                  <a:lnTo>
                    <a:pt x="73533" y="302844"/>
                  </a:lnTo>
                  <a:lnTo>
                    <a:pt x="74091" y="303022"/>
                  </a:lnTo>
                  <a:lnTo>
                    <a:pt x="75120" y="303364"/>
                  </a:lnTo>
                  <a:lnTo>
                    <a:pt x="76123" y="303822"/>
                  </a:lnTo>
                  <a:lnTo>
                    <a:pt x="77343" y="304292"/>
                  </a:lnTo>
                  <a:lnTo>
                    <a:pt x="77457" y="304038"/>
                  </a:lnTo>
                  <a:close/>
                </a:path>
                <a:path w="649604" h="440689">
                  <a:moveTo>
                    <a:pt x="78816" y="287248"/>
                  </a:moveTo>
                  <a:lnTo>
                    <a:pt x="78663" y="287096"/>
                  </a:lnTo>
                  <a:lnTo>
                    <a:pt x="78511" y="286931"/>
                  </a:lnTo>
                  <a:lnTo>
                    <a:pt x="78346" y="286753"/>
                  </a:lnTo>
                  <a:lnTo>
                    <a:pt x="78397" y="287350"/>
                  </a:lnTo>
                  <a:lnTo>
                    <a:pt x="78524" y="287858"/>
                  </a:lnTo>
                  <a:lnTo>
                    <a:pt x="78663" y="288315"/>
                  </a:lnTo>
                  <a:lnTo>
                    <a:pt x="78727" y="287972"/>
                  </a:lnTo>
                  <a:lnTo>
                    <a:pt x="78778" y="287604"/>
                  </a:lnTo>
                  <a:lnTo>
                    <a:pt x="78816" y="287248"/>
                  </a:lnTo>
                  <a:close/>
                </a:path>
                <a:path w="649604" h="440689">
                  <a:moveTo>
                    <a:pt x="79057" y="325170"/>
                  </a:moveTo>
                  <a:lnTo>
                    <a:pt x="78790" y="324954"/>
                  </a:lnTo>
                  <a:lnTo>
                    <a:pt x="78422" y="324764"/>
                  </a:lnTo>
                  <a:lnTo>
                    <a:pt x="78105" y="324675"/>
                  </a:lnTo>
                  <a:lnTo>
                    <a:pt x="77914" y="324624"/>
                  </a:lnTo>
                  <a:lnTo>
                    <a:pt x="77635" y="324840"/>
                  </a:lnTo>
                  <a:lnTo>
                    <a:pt x="77330" y="325056"/>
                  </a:lnTo>
                  <a:lnTo>
                    <a:pt x="77774" y="325539"/>
                  </a:lnTo>
                  <a:lnTo>
                    <a:pt x="78168" y="325958"/>
                  </a:lnTo>
                  <a:lnTo>
                    <a:pt x="78549" y="326263"/>
                  </a:lnTo>
                  <a:lnTo>
                    <a:pt x="78740" y="325894"/>
                  </a:lnTo>
                  <a:lnTo>
                    <a:pt x="78905" y="325539"/>
                  </a:lnTo>
                  <a:lnTo>
                    <a:pt x="79057" y="325170"/>
                  </a:lnTo>
                  <a:close/>
                </a:path>
                <a:path w="649604" h="440689">
                  <a:moveTo>
                    <a:pt x="79794" y="298615"/>
                  </a:moveTo>
                  <a:lnTo>
                    <a:pt x="79375" y="298183"/>
                  </a:lnTo>
                  <a:lnTo>
                    <a:pt x="78574" y="296659"/>
                  </a:lnTo>
                  <a:lnTo>
                    <a:pt x="78397" y="295770"/>
                  </a:lnTo>
                  <a:lnTo>
                    <a:pt x="78270" y="294855"/>
                  </a:lnTo>
                  <a:lnTo>
                    <a:pt x="76479" y="295732"/>
                  </a:lnTo>
                  <a:lnTo>
                    <a:pt x="75158" y="293039"/>
                  </a:lnTo>
                  <a:lnTo>
                    <a:pt x="71805" y="294538"/>
                  </a:lnTo>
                  <a:lnTo>
                    <a:pt x="71958" y="295275"/>
                  </a:lnTo>
                  <a:lnTo>
                    <a:pt x="71996" y="295617"/>
                  </a:lnTo>
                  <a:lnTo>
                    <a:pt x="74841" y="295249"/>
                  </a:lnTo>
                  <a:lnTo>
                    <a:pt x="75057" y="295783"/>
                  </a:lnTo>
                  <a:lnTo>
                    <a:pt x="75374" y="296341"/>
                  </a:lnTo>
                  <a:lnTo>
                    <a:pt x="75514" y="296951"/>
                  </a:lnTo>
                  <a:lnTo>
                    <a:pt x="75742" y="297992"/>
                  </a:lnTo>
                  <a:lnTo>
                    <a:pt x="76403" y="298665"/>
                  </a:lnTo>
                  <a:lnTo>
                    <a:pt x="77901" y="299707"/>
                  </a:lnTo>
                  <a:lnTo>
                    <a:pt x="78638" y="299859"/>
                  </a:lnTo>
                  <a:lnTo>
                    <a:pt x="79476" y="299440"/>
                  </a:lnTo>
                  <a:lnTo>
                    <a:pt x="79794" y="298615"/>
                  </a:lnTo>
                  <a:close/>
                </a:path>
                <a:path w="649604" h="440689">
                  <a:moveTo>
                    <a:pt x="80352" y="224904"/>
                  </a:moveTo>
                  <a:lnTo>
                    <a:pt x="79883" y="224993"/>
                  </a:lnTo>
                  <a:lnTo>
                    <a:pt x="79413" y="225044"/>
                  </a:lnTo>
                  <a:lnTo>
                    <a:pt x="78981" y="225221"/>
                  </a:lnTo>
                  <a:lnTo>
                    <a:pt x="78740" y="225310"/>
                  </a:lnTo>
                  <a:lnTo>
                    <a:pt x="78625" y="225717"/>
                  </a:lnTo>
                  <a:lnTo>
                    <a:pt x="78460" y="225996"/>
                  </a:lnTo>
                  <a:lnTo>
                    <a:pt x="78765" y="226123"/>
                  </a:lnTo>
                  <a:lnTo>
                    <a:pt x="79286" y="226415"/>
                  </a:lnTo>
                  <a:lnTo>
                    <a:pt x="79730" y="225894"/>
                  </a:lnTo>
                  <a:lnTo>
                    <a:pt x="80035" y="225399"/>
                  </a:lnTo>
                  <a:lnTo>
                    <a:pt x="80352" y="224904"/>
                  </a:lnTo>
                  <a:close/>
                </a:path>
                <a:path w="649604" h="440689">
                  <a:moveTo>
                    <a:pt x="80810" y="224751"/>
                  </a:moveTo>
                  <a:lnTo>
                    <a:pt x="80619" y="224675"/>
                  </a:lnTo>
                  <a:lnTo>
                    <a:pt x="80467" y="224713"/>
                  </a:lnTo>
                  <a:lnTo>
                    <a:pt x="80352" y="224904"/>
                  </a:lnTo>
                  <a:lnTo>
                    <a:pt x="80518" y="224878"/>
                  </a:lnTo>
                  <a:lnTo>
                    <a:pt x="80670" y="224802"/>
                  </a:lnTo>
                  <a:lnTo>
                    <a:pt x="80810" y="224751"/>
                  </a:lnTo>
                  <a:close/>
                </a:path>
                <a:path w="649604" h="440689">
                  <a:moveTo>
                    <a:pt x="81800" y="316623"/>
                  </a:moveTo>
                  <a:lnTo>
                    <a:pt x="81216" y="313969"/>
                  </a:lnTo>
                  <a:lnTo>
                    <a:pt x="80187" y="311111"/>
                  </a:lnTo>
                  <a:lnTo>
                    <a:pt x="76669" y="311937"/>
                  </a:lnTo>
                  <a:lnTo>
                    <a:pt x="74828" y="314312"/>
                  </a:lnTo>
                  <a:lnTo>
                    <a:pt x="73050" y="316801"/>
                  </a:lnTo>
                  <a:lnTo>
                    <a:pt x="73202" y="318541"/>
                  </a:lnTo>
                  <a:lnTo>
                    <a:pt x="73837" y="320116"/>
                  </a:lnTo>
                  <a:lnTo>
                    <a:pt x="74739" y="321614"/>
                  </a:lnTo>
                  <a:lnTo>
                    <a:pt x="75412" y="321297"/>
                  </a:lnTo>
                  <a:lnTo>
                    <a:pt x="76047" y="320446"/>
                  </a:lnTo>
                  <a:lnTo>
                    <a:pt x="77952" y="320713"/>
                  </a:lnTo>
                  <a:lnTo>
                    <a:pt x="79171" y="320421"/>
                  </a:lnTo>
                  <a:lnTo>
                    <a:pt x="80365" y="320014"/>
                  </a:lnTo>
                  <a:lnTo>
                    <a:pt x="80429" y="319862"/>
                  </a:lnTo>
                  <a:lnTo>
                    <a:pt x="80454" y="319684"/>
                  </a:lnTo>
                  <a:lnTo>
                    <a:pt x="81800" y="316623"/>
                  </a:lnTo>
                  <a:close/>
                </a:path>
                <a:path w="649604" h="440689">
                  <a:moveTo>
                    <a:pt x="83578" y="224866"/>
                  </a:moveTo>
                  <a:lnTo>
                    <a:pt x="83108" y="224536"/>
                  </a:lnTo>
                  <a:lnTo>
                    <a:pt x="82626" y="224320"/>
                  </a:lnTo>
                  <a:lnTo>
                    <a:pt x="82143" y="224155"/>
                  </a:lnTo>
                  <a:lnTo>
                    <a:pt x="81673" y="224358"/>
                  </a:lnTo>
                  <a:lnTo>
                    <a:pt x="81241" y="224561"/>
                  </a:lnTo>
                  <a:lnTo>
                    <a:pt x="80810" y="224751"/>
                  </a:lnTo>
                  <a:lnTo>
                    <a:pt x="82842" y="225666"/>
                  </a:lnTo>
                  <a:lnTo>
                    <a:pt x="83578" y="224866"/>
                  </a:lnTo>
                  <a:close/>
                </a:path>
                <a:path w="649604" h="440689">
                  <a:moveTo>
                    <a:pt x="95465" y="410806"/>
                  </a:moveTo>
                  <a:lnTo>
                    <a:pt x="94678" y="411124"/>
                  </a:lnTo>
                  <a:lnTo>
                    <a:pt x="94018" y="411378"/>
                  </a:lnTo>
                  <a:lnTo>
                    <a:pt x="93446" y="411619"/>
                  </a:lnTo>
                  <a:lnTo>
                    <a:pt x="93141" y="412457"/>
                  </a:lnTo>
                  <a:lnTo>
                    <a:pt x="93179" y="413308"/>
                  </a:lnTo>
                  <a:lnTo>
                    <a:pt x="93472" y="414159"/>
                  </a:lnTo>
                  <a:lnTo>
                    <a:pt x="93624" y="413956"/>
                  </a:lnTo>
                  <a:lnTo>
                    <a:pt x="93980" y="413537"/>
                  </a:lnTo>
                  <a:lnTo>
                    <a:pt x="94424" y="413054"/>
                  </a:lnTo>
                  <a:lnTo>
                    <a:pt x="94653" y="412343"/>
                  </a:lnTo>
                  <a:lnTo>
                    <a:pt x="95465" y="410806"/>
                  </a:lnTo>
                  <a:close/>
                </a:path>
                <a:path w="649604" h="440689">
                  <a:moveTo>
                    <a:pt x="99783" y="413639"/>
                  </a:moveTo>
                  <a:lnTo>
                    <a:pt x="99352" y="413016"/>
                  </a:lnTo>
                  <a:lnTo>
                    <a:pt x="98831" y="412483"/>
                  </a:lnTo>
                  <a:lnTo>
                    <a:pt x="98234" y="412026"/>
                  </a:lnTo>
                  <a:lnTo>
                    <a:pt x="97764" y="412559"/>
                  </a:lnTo>
                  <a:lnTo>
                    <a:pt x="96951" y="413219"/>
                  </a:lnTo>
                  <a:lnTo>
                    <a:pt x="97434" y="415048"/>
                  </a:lnTo>
                  <a:lnTo>
                    <a:pt x="98412" y="414566"/>
                  </a:lnTo>
                  <a:lnTo>
                    <a:pt x="99263" y="413943"/>
                  </a:lnTo>
                  <a:lnTo>
                    <a:pt x="99441" y="413816"/>
                  </a:lnTo>
                  <a:lnTo>
                    <a:pt x="99618" y="413715"/>
                  </a:lnTo>
                  <a:lnTo>
                    <a:pt x="99783" y="413639"/>
                  </a:lnTo>
                  <a:close/>
                </a:path>
                <a:path w="649604" h="440689">
                  <a:moveTo>
                    <a:pt x="106883" y="428840"/>
                  </a:moveTo>
                  <a:lnTo>
                    <a:pt x="106845" y="426859"/>
                  </a:lnTo>
                  <a:lnTo>
                    <a:pt x="106870" y="423278"/>
                  </a:lnTo>
                  <a:lnTo>
                    <a:pt x="106286" y="421919"/>
                  </a:lnTo>
                  <a:lnTo>
                    <a:pt x="104965" y="420916"/>
                  </a:lnTo>
                  <a:lnTo>
                    <a:pt x="104533" y="420585"/>
                  </a:lnTo>
                  <a:lnTo>
                    <a:pt x="104152" y="420154"/>
                  </a:lnTo>
                  <a:lnTo>
                    <a:pt x="103022" y="419442"/>
                  </a:lnTo>
                  <a:lnTo>
                    <a:pt x="102489" y="418934"/>
                  </a:lnTo>
                  <a:lnTo>
                    <a:pt x="102044" y="418376"/>
                  </a:lnTo>
                  <a:lnTo>
                    <a:pt x="99987" y="419874"/>
                  </a:lnTo>
                  <a:lnTo>
                    <a:pt x="98602" y="420497"/>
                  </a:lnTo>
                  <a:lnTo>
                    <a:pt x="98475" y="422198"/>
                  </a:lnTo>
                  <a:lnTo>
                    <a:pt x="94297" y="426300"/>
                  </a:lnTo>
                  <a:lnTo>
                    <a:pt x="93624" y="426504"/>
                  </a:lnTo>
                  <a:lnTo>
                    <a:pt x="93789" y="424510"/>
                  </a:lnTo>
                  <a:lnTo>
                    <a:pt x="93992" y="423024"/>
                  </a:lnTo>
                  <a:lnTo>
                    <a:pt x="93992" y="421093"/>
                  </a:lnTo>
                  <a:lnTo>
                    <a:pt x="93738" y="421627"/>
                  </a:lnTo>
                  <a:lnTo>
                    <a:pt x="93421" y="422160"/>
                  </a:lnTo>
                  <a:lnTo>
                    <a:pt x="90982" y="425259"/>
                  </a:lnTo>
                  <a:lnTo>
                    <a:pt x="91744" y="428066"/>
                  </a:lnTo>
                  <a:lnTo>
                    <a:pt x="92989" y="431050"/>
                  </a:lnTo>
                  <a:lnTo>
                    <a:pt x="93649" y="431596"/>
                  </a:lnTo>
                  <a:lnTo>
                    <a:pt x="94386" y="432473"/>
                  </a:lnTo>
                  <a:lnTo>
                    <a:pt x="97345" y="434073"/>
                  </a:lnTo>
                  <a:lnTo>
                    <a:pt x="99580" y="434708"/>
                  </a:lnTo>
                  <a:lnTo>
                    <a:pt x="104292" y="435343"/>
                  </a:lnTo>
                  <a:lnTo>
                    <a:pt x="106553" y="433374"/>
                  </a:lnTo>
                  <a:lnTo>
                    <a:pt x="106883" y="428840"/>
                  </a:lnTo>
                  <a:close/>
                </a:path>
                <a:path w="649604" h="440689">
                  <a:moveTo>
                    <a:pt x="111150" y="222669"/>
                  </a:moveTo>
                  <a:lnTo>
                    <a:pt x="111023" y="222123"/>
                  </a:lnTo>
                  <a:lnTo>
                    <a:pt x="110934" y="221615"/>
                  </a:lnTo>
                  <a:lnTo>
                    <a:pt x="110871" y="221119"/>
                  </a:lnTo>
                  <a:lnTo>
                    <a:pt x="110642" y="221449"/>
                  </a:lnTo>
                  <a:lnTo>
                    <a:pt x="110439" y="221818"/>
                  </a:lnTo>
                  <a:lnTo>
                    <a:pt x="110070" y="222592"/>
                  </a:lnTo>
                  <a:lnTo>
                    <a:pt x="109867" y="222935"/>
                  </a:lnTo>
                  <a:lnTo>
                    <a:pt x="109639" y="223253"/>
                  </a:lnTo>
                  <a:lnTo>
                    <a:pt x="109867" y="223304"/>
                  </a:lnTo>
                  <a:lnTo>
                    <a:pt x="110261" y="223405"/>
                  </a:lnTo>
                  <a:lnTo>
                    <a:pt x="110756" y="223062"/>
                  </a:lnTo>
                  <a:lnTo>
                    <a:pt x="111150" y="222669"/>
                  </a:lnTo>
                  <a:close/>
                </a:path>
                <a:path w="649604" h="440689">
                  <a:moveTo>
                    <a:pt x="129768" y="439801"/>
                  </a:moveTo>
                  <a:lnTo>
                    <a:pt x="128054" y="438950"/>
                  </a:lnTo>
                  <a:lnTo>
                    <a:pt x="126517" y="437756"/>
                  </a:lnTo>
                  <a:lnTo>
                    <a:pt x="125006" y="436549"/>
                  </a:lnTo>
                  <a:lnTo>
                    <a:pt x="124980" y="437095"/>
                  </a:lnTo>
                  <a:lnTo>
                    <a:pt x="124980" y="437629"/>
                  </a:lnTo>
                  <a:lnTo>
                    <a:pt x="124993" y="438150"/>
                  </a:lnTo>
                  <a:lnTo>
                    <a:pt x="125031" y="439585"/>
                  </a:lnTo>
                  <a:lnTo>
                    <a:pt x="126009" y="440232"/>
                  </a:lnTo>
                  <a:lnTo>
                    <a:pt x="127990" y="440016"/>
                  </a:lnTo>
                  <a:lnTo>
                    <a:pt x="128536" y="439826"/>
                  </a:lnTo>
                  <a:lnTo>
                    <a:pt x="129070" y="439839"/>
                  </a:lnTo>
                  <a:lnTo>
                    <a:pt x="129311" y="439851"/>
                  </a:lnTo>
                  <a:lnTo>
                    <a:pt x="129540" y="439826"/>
                  </a:lnTo>
                  <a:lnTo>
                    <a:pt x="129768" y="439801"/>
                  </a:lnTo>
                  <a:close/>
                </a:path>
                <a:path w="649604" h="440689">
                  <a:moveTo>
                    <a:pt x="135940" y="432689"/>
                  </a:moveTo>
                  <a:lnTo>
                    <a:pt x="132029" y="429107"/>
                  </a:lnTo>
                  <a:lnTo>
                    <a:pt x="131876" y="429094"/>
                  </a:lnTo>
                  <a:lnTo>
                    <a:pt x="131610" y="429031"/>
                  </a:lnTo>
                  <a:lnTo>
                    <a:pt x="130721" y="428904"/>
                  </a:lnTo>
                  <a:lnTo>
                    <a:pt x="129755" y="429399"/>
                  </a:lnTo>
                  <a:lnTo>
                    <a:pt x="128816" y="429602"/>
                  </a:lnTo>
                  <a:lnTo>
                    <a:pt x="127127" y="430339"/>
                  </a:lnTo>
                  <a:lnTo>
                    <a:pt x="126339" y="431774"/>
                  </a:lnTo>
                  <a:lnTo>
                    <a:pt x="125742" y="433222"/>
                  </a:lnTo>
                  <a:lnTo>
                    <a:pt x="130987" y="439623"/>
                  </a:lnTo>
                  <a:lnTo>
                    <a:pt x="133235" y="439077"/>
                  </a:lnTo>
                  <a:lnTo>
                    <a:pt x="134683" y="437413"/>
                  </a:lnTo>
                  <a:lnTo>
                    <a:pt x="135724" y="434174"/>
                  </a:lnTo>
                  <a:lnTo>
                    <a:pt x="135902" y="433374"/>
                  </a:lnTo>
                  <a:lnTo>
                    <a:pt x="135940" y="432689"/>
                  </a:lnTo>
                  <a:close/>
                </a:path>
                <a:path w="649604" h="440689">
                  <a:moveTo>
                    <a:pt x="181102" y="10655"/>
                  </a:moveTo>
                  <a:lnTo>
                    <a:pt x="180479" y="9944"/>
                  </a:lnTo>
                  <a:lnTo>
                    <a:pt x="179857" y="9779"/>
                  </a:lnTo>
                  <a:lnTo>
                    <a:pt x="179260" y="9829"/>
                  </a:lnTo>
                  <a:lnTo>
                    <a:pt x="179006" y="10477"/>
                  </a:lnTo>
                  <a:lnTo>
                    <a:pt x="178765" y="11112"/>
                  </a:lnTo>
                  <a:lnTo>
                    <a:pt x="178498" y="11722"/>
                  </a:lnTo>
                  <a:lnTo>
                    <a:pt x="179209" y="12128"/>
                  </a:lnTo>
                  <a:lnTo>
                    <a:pt x="179997" y="12357"/>
                  </a:lnTo>
                  <a:lnTo>
                    <a:pt x="180822" y="12395"/>
                  </a:lnTo>
                  <a:lnTo>
                    <a:pt x="180784" y="11887"/>
                  </a:lnTo>
                  <a:lnTo>
                    <a:pt x="181013" y="11226"/>
                  </a:lnTo>
                  <a:lnTo>
                    <a:pt x="181102" y="10655"/>
                  </a:lnTo>
                  <a:close/>
                </a:path>
                <a:path w="649604" h="440689">
                  <a:moveTo>
                    <a:pt x="181203" y="10604"/>
                  </a:moveTo>
                  <a:lnTo>
                    <a:pt x="181178" y="10731"/>
                  </a:lnTo>
                  <a:lnTo>
                    <a:pt x="181203" y="10604"/>
                  </a:lnTo>
                  <a:close/>
                </a:path>
                <a:path w="649604" h="440689">
                  <a:moveTo>
                    <a:pt x="184061" y="8153"/>
                  </a:moveTo>
                  <a:lnTo>
                    <a:pt x="183769" y="7747"/>
                  </a:lnTo>
                  <a:lnTo>
                    <a:pt x="183045" y="8001"/>
                  </a:lnTo>
                  <a:lnTo>
                    <a:pt x="182181" y="8115"/>
                  </a:lnTo>
                  <a:lnTo>
                    <a:pt x="181648" y="8788"/>
                  </a:lnTo>
                  <a:lnTo>
                    <a:pt x="181559" y="9004"/>
                  </a:lnTo>
                  <a:lnTo>
                    <a:pt x="181483" y="9245"/>
                  </a:lnTo>
                  <a:lnTo>
                    <a:pt x="182448" y="8940"/>
                  </a:lnTo>
                  <a:lnTo>
                    <a:pt x="183362" y="8585"/>
                  </a:lnTo>
                  <a:lnTo>
                    <a:pt x="183959" y="8280"/>
                  </a:lnTo>
                  <a:lnTo>
                    <a:pt x="184061" y="8153"/>
                  </a:lnTo>
                  <a:close/>
                </a:path>
                <a:path w="649604" h="440689">
                  <a:moveTo>
                    <a:pt x="200101" y="362204"/>
                  </a:moveTo>
                  <a:lnTo>
                    <a:pt x="199555" y="362089"/>
                  </a:lnTo>
                  <a:lnTo>
                    <a:pt x="198983" y="362089"/>
                  </a:lnTo>
                  <a:lnTo>
                    <a:pt x="198424" y="362051"/>
                  </a:lnTo>
                  <a:lnTo>
                    <a:pt x="198564" y="362077"/>
                  </a:lnTo>
                  <a:lnTo>
                    <a:pt x="198704" y="362140"/>
                  </a:lnTo>
                  <a:lnTo>
                    <a:pt x="198856" y="362153"/>
                  </a:lnTo>
                  <a:lnTo>
                    <a:pt x="199275" y="362191"/>
                  </a:lnTo>
                  <a:lnTo>
                    <a:pt x="199682" y="362216"/>
                  </a:lnTo>
                  <a:lnTo>
                    <a:pt x="200101" y="362216"/>
                  </a:lnTo>
                  <a:close/>
                </a:path>
                <a:path w="649604" h="440689">
                  <a:moveTo>
                    <a:pt x="200342" y="361784"/>
                  </a:moveTo>
                  <a:lnTo>
                    <a:pt x="200075" y="362026"/>
                  </a:lnTo>
                  <a:lnTo>
                    <a:pt x="200101" y="362204"/>
                  </a:lnTo>
                  <a:lnTo>
                    <a:pt x="200342" y="361784"/>
                  </a:lnTo>
                  <a:close/>
                </a:path>
                <a:path w="649604" h="440689">
                  <a:moveTo>
                    <a:pt x="200939" y="361276"/>
                  </a:moveTo>
                  <a:lnTo>
                    <a:pt x="200799" y="361061"/>
                  </a:lnTo>
                  <a:lnTo>
                    <a:pt x="200748" y="360921"/>
                  </a:lnTo>
                  <a:lnTo>
                    <a:pt x="200609" y="361213"/>
                  </a:lnTo>
                  <a:lnTo>
                    <a:pt x="200469" y="361505"/>
                  </a:lnTo>
                  <a:lnTo>
                    <a:pt x="200342" y="361784"/>
                  </a:lnTo>
                  <a:lnTo>
                    <a:pt x="200723" y="361480"/>
                  </a:lnTo>
                  <a:lnTo>
                    <a:pt x="200901" y="361315"/>
                  </a:lnTo>
                  <a:close/>
                </a:path>
                <a:path w="649604" h="440689">
                  <a:moveTo>
                    <a:pt x="217589" y="367055"/>
                  </a:moveTo>
                  <a:lnTo>
                    <a:pt x="217182" y="365975"/>
                  </a:lnTo>
                  <a:lnTo>
                    <a:pt x="216712" y="364731"/>
                  </a:lnTo>
                  <a:lnTo>
                    <a:pt x="215379" y="363766"/>
                  </a:lnTo>
                  <a:lnTo>
                    <a:pt x="216293" y="362343"/>
                  </a:lnTo>
                  <a:lnTo>
                    <a:pt x="213944" y="362407"/>
                  </a:lnTo>
                  <a:lnTo>
                    <a:pt x="212559" y="363982"/>
                  </a:lnTo>
                  <a:lnTo>
                    <a:pt x="210947" y="366191"/>
                  </a:lnTo>
                  <a:lnTo>
                    <a:pt x="210820" y="366928"/>
                  </a:lnTo>
                  <a:lnTo>
                    <a:pt x="210845" y="368630"/>
                  </a:lnTo>
                  <a:lnTo>
                    <a:pt x="210947" y="370801"/>
                  </a:lnTo>
                  <a:lnTo>
                    <a:pt x="211683" y="371322"/>
                  </a:lnTo>
                  <a:lnTo>
                    <a:pt x="212407" y="371881"/>
                  </a:lnTo>
                  <a:lnTo>
                    <a:pt x="213194" y="372452"/>
                  </a:lnTo>
                  <a:lnTo>
                    <a:pt x="216700" y="370052"/>
                  </a:lnTo>
                  <a:lnTo>
                    <a:pt x="216928" y="368515"/>
                  </a:lnTo>
                  <a:lnTo>
                    <a:pt x="217589" y="367055"/>
                  </a:lnTo>
                  <a:close/>
                </a:path>
                <a:path w="649604" h="440689">
                  <a:moveTo>
                    <a:pt x="219621" y="361708"/>
                  </a:moveTo>
                  <a:lnTo>
                    <a:pt x="218986" y="361988"/>
                  </a:lnTo>
                  <a:lnTo>
                    <a:pt x="218313" y="362178"/>
                  </a:lnTo>
                  <a:lnTo>
                    <a:pt x="217589" y="362267"/>
                  </a:lnTo>
                  <a:lnTo>
                    <a:pt x="218376" y="362521"/>
                  </a:lnTo>
                  <a:lnTo>
                    <a:pt x="219138" y="362699"/>
                  </a:lnTo>
                  <a:lnTo>
                    <a:pt x="219621" y="361708"/>
                  </a:lnTo>
                  <a:close/>
                </a:path>
                <a:path w="649604" h="440689">
                  <a:moveTo>
                    <a:pt x="229184" y="375107"/>
                  </a:moveTo>
                  <a:lnTo>
                    <a:pt x="229095" y="371678"/>
                  </a:lnTo>
                  <a:lnTo>
                    <a:pt x="228854" y="371589"/>
                  </a:lnTo>
                  <a:lnTo>
                    <a:pt x="227838" y="371449"/>
                  </a:lnTo>
                  <a:lnTo>
                    <a:pt x="226517" y="371881"/>
                  </a:lnTo>
                  <a:lnTo>
                    <a:pt x="225640" y="372491"/>
                  </a:lnTo>
                  <a:lnTo>
                    <a:pt x="224929" y="372999"/>
                  </a:lnTo>
                  <a:lnTo>
                    <a:pt x="224802" y="374243"/>
                  </a:lnTo>
                  <a:lnTo>
                    <a:pt x="222973" y="376656"/>
                  </a:lnTo>
                  <a:lnTo>
                    <a:pt x="222402" y="378790"/>
                  </a:lnTo>
                  <a:lnTo>
                    <a:pt x="220446" y="380606"/>
                  </a:lnTo>
                  <a:lnTo>
                    <a:pt x="219608" y="378980"/>
                  </a:lnTo>
                  <a:lnTo>
                    <a:pt x="218948" y="377850"/>
                  </a:lnTo>
                  <a:lnTo>
                    <a:pt x="217601" y="374802"/>
                  </a:lnTo>
                  <a:lnTo>
                    <a:pt x="216306" y="374675"/>
                  </a:lnTo>
                  <a:lnTo>
                    <a:pt x="214566" y="375335"/>
                  </a:lnTo>
                  <a:lnTo>
                    <a:pt x="214884" y="377355"/>
                  </a:lnTo>
                  <a:lnTo>
                    <a:pt x="216255" y="378548"/>
                  </a:lnTo>
                  <a:lnTo>
                    <a:pt x="217551" y="380136"/>
                  </a:lnTo>
                  <a:lnTo>
                    <a:pt x="217462" y="380606"/>
                  </a:lnTo>
                  <a:lnTo>
                    <a:pt x="217500" y="380961"/>
                  </a:lnTo>
                  <a:lnTo>
                    <a:pt x="216763" y="382282"/>
                  </a:lnTo>
                  <a:lnTo>
                    <a:pt x="214134" y="382358"/>
                  </a:lnTo>
                  <a:lnTo>
                    <a:pt x="214884" y="384695"/>
                  </a:lnTo>
                  <a:lnTo>
                    <a:pt x="219570" y="383209"/>
                  </a:lnTo>
                  <a:lnTo>
                    <a:pt x="220103" y="383501"/>
                  </a:lnTo>
                  <a:lnTo>
                    <a:pt x="220586" y="383794"/>
                  </a:lnTo>
                  <a:lnTo>
                    <a:pt x="220992" y="384111"/>
                  </a:lnTo>
                  <a:lnTo>
                    <a:pt x="221678" y="383616"/>
                  </a:lnTo>
                  <a:lnTo>
                    <a:pt x="222973" y="382270"/>
                  </a:lnTo>
                  <a:lnTo>
                    <a:pt x="224116" y="381406"/>
                  </a:lnTo>
                  <a:lnTo>
                    <a:pt x="227926" y="378142"/>
                  </a:lnTo>
                  <a:lnTo>
                    <a:pt x="229184" y="375107"/>
                  </a:lnTo>
                  <a:close/>
                </a:path>
                <a:path w="649604" h="440689">
                  <a:moveTo>
                    <a:pt x="248361" y="382790"/>
                  </a:moveTo>
                  <a:close/>
                </a:path>
                <a:path w="649604" h="440689">
                  <a:moveTo>
                    <a:pt x="249301" y="379082"/>
                  </a:moveTo>
                  <a:lnTo>
                    <a:pt x="248069" y="379526"/>
                  </a:lnTo>
                  <a:lnTo>
                    <a:pt x="248158" y="380644"/>
                  </a:lnTo>
                  <a:lnTo>
                    <a:pt x="248361" y="382790"/>
                  </a:lnTo>
                  <a:lnTo>
                    <a:pt x="248653" y="382079"/>
                  </a:lnTo>
                  <a:lnTo>
                    <a:pt x="249047" y="381406"/>
                  </a:lnTo>
                  <a:lnTo>
                    <a:pt x="249212" y="380098"/>
                  </a:lnTo>
                  <a:lnTo>
                    <a:pt x="249301" y="379082"/>
                  </a:lnTo>
                  <a:close/>
                </a:path>
                <a:path w="649604" h="440689">
                  <a:moveTo>
                    <a:pt x="251968" y="413397"/>
                  </a:moveTo>
                  <a:lnTo>
                    <a:pt x="251383" y="410895"/>
                  </a:lnTo>
                  <a:lnTo>
                    <a:pt x="250698" y="409168"/>
                  </a:lnTo>
                  <a:lnTo>
                    <a:pt x="247472" y="405714"/>
                  </a:lnTo>
                  <a:lnTo>
                    <a:pt x="245427" y="405168"/>
                  </a:lnTo>
                  <a:lnTo>
                    <a:pt x="240499" y="407225"/>
                  </a:lnTo>
                  <a:lnTo>
                    <a:pt x="238721" y="408978"/>
                  </a:lnTo>
                  <a:lnTo>
                    <a:pt x="239141" y="412826"/>
                  </a:lnTo>
                  <a:lnTo>
                    <a:pt x="239572" y="414845"/>
                  </a:lnTo>
                  <a:lnTo>
                    <a:pt x="243192" y="418541"/>
                  </a:lnTo>
                  <a:lnTo>
                    <a:pt x="243954" y="418884"/>
                  </a:lnTo>
                  <a:lnTo>
                    <a:pt x="244081" y="419112"/>
                  </a:lnTo>
                  <a:lnTo>
                    <a:pt x="244271" y="419290"/>
                  </a:lnTo>
                  <a:lnTo>
                    <a:pt x="244462" y="419112"/>
                  </a:lnTo>
                  <a:lnTo>
                    <a:pt x="244970" y="419341"/>
                  </a:lnTo>
                  <a:lnTo>
                    <a:pt x="245516" y="419112"/>
                  </a:lnTo>
                  <a:lnTo>
                    <a:pt x="246075" y="418884"/>
                  </a:lnTo>
                  <a:lnTo>
                    <a:pt x="247180" y="418706"/>
                  </a:lnTo>
                  <a:lnTo>
                    <a:pt x="249288" y="418592"/>
                  </a:lnTo>
                  <a:lnTo>
                    <a:pt x="249986" y="418122"/>
                  </a:lnTo>
                  <a:lnTo>
                    <a:pt x="250812" y="416496"/>
                  </a:lnTo>
                  <a:lnTo>
                    <a:pt x="251307" y="415747"/>
                  </a:lnTo>
                  <a:lnTo>
                    <a:pt x="251802" y="414223"/>
                  </a:lnTo>
                  <a:lnTo>
                    <a:pt x="251968" y="413397"/>
                  </a:lnTo>
                  <a:close/>
                </a:path>
                <a:path w="649604" h="440689">
                  <a:moveTo>
                    <a:pt x="255460" y="381787"/>
                  </a:moveTo>
                  <a:lnTo>
                    <a:pt x="254711" y="381139"/>
                  </a:lnTo>
                  <a:lnTo>
                    <a:pt x="250456" y="382308"/>
                  </a:lnTo>
                  <a:lnTo>
                    <a:pt x="248361" y="382866"/>
                  </a:lnTo>
                  <a:lnTo>
                    <a:pt x="251599" y="385876"/>
                  </a:lnTo>
                  <a:lnTo>
                    <a:pt x="252044" y="385330"/>
                  </a:lnTo>
                  <a:lnTo>
                    <a:pt x="252488" y="384848"/>
                  </a:lnTo>
                  <a:lnTo>
                    <a:pt x="253987" y="383616"/>
                  </a:lnTo>
                  <a:lnTo>
                    <a:pt x="255041" y="382917"/>
                  </a:lnTo>
                  <a:lnTo>
                    <a:pt x="255460" y="381787"/>
                  </a:lnTo>
                  <a:close/>
                </a:path>
                <a:path w="649604" h="440689">
                  <a:moveTo>
                    <a:pt x="261416" y="386981"/>
                  </a:moveTo>
                  <a:lnTo>
                    <a:pt x="260451" y="386156"/>
                  </a:lnTo>
                  <a:lnTo>
                    <a:pt x="260489" y="386753"/>
                  </a:lnTo>
                  <a:lnTo>
                    <a:pt x="260324" y="387464"/>
                  </a:lnTo>
                  <a:lnTo>
                    <a:pt x="259854" y="388289"/>
                  </a:lnTo>
                  <a:lnTo>
                    <a:pt x="260362" y="387731"/>
                  </a:lnTo>
                  <a:lnTo>
                    <a:pt x="260883" y="387273"/>
                  </a:lnTo>
                  <a:lnTo>
                    <a:pt x="261416" y="386981"/>
                  </a:lnTo>
                  <a:close/>
                </a:path>
                <a:path w="649604" h="440689">
                  <a:moveTo>
                    <a:pt x="261823" y="375805"/>
                  </a:moveTo>
                  <a:lnTo>
                    <a:pt x="261581" y="375551"/>
                  </a:lnTo>
                  <a:lnTo>
                    <a:pt x="261327" y="375285"/>
                  </a:lnTo>
                  <a:lnTo>
                    <a:pt x="261061" y="375069"/>
                  </a:lnTo>
                  <a:lnTo>
                    <a:pt x="261124" y="375450"/>
                  </a:lnTo>
                  <a:lnTo>
                    <a:pt x="261404" y="375704"/>
                  </a:lnTo>
                  <a:lnTo>
                    <a:pt x="261823" y="375805"/>
                  </a:lnTo>
                  <a:close/>
                </a:path>
                <a:path w="649604" h="440689">
                  <a:moveTo>
                    <a:pt x="264960" y="381088"/>
                  </a:moveTo>
                  <a:lnTo>
                    <a:pt x="264464" y="380123"/>
                  </a:lnTo>
                  <a:lnTo>
                    <a:pt x="263982" y="379145"/>
                  </a:lnTo>
                  <a:lnTo>
                    <a:pt x="263448" y="378218"/>
                  </a:lnTo>
                  <a:lnTo>
                    <a:pt x="261912" y="378485"/>
                  </a:lnTo>
                  <a:lnTo>
                    <a:pt x="260565" y="377037"/>
                  </a:lnTo>
                  <a:lnTo>
                    <a:pt x="259118" y="377583"/>
                  </a:lnTo>
                  <a:lnTo>
                    <a:pt x="259092" y="377888"/>
                  </a:lnTo>
                  <a:lnTo>
                    <a:pt x="259029" y="378231"/>
                  </a:lnTo>
                  <a:lnTo>
                    <a:pt x="258914" y="378587"/>
                  </a:lnTo>
                  <a:lnTo>
                    <a:pt x="260540" y="380301"/>
                  </a:lnTo>
                  <a:lnTo>
                    <a:pt x="263055" y="380072"/>
                  </a:lnTo>
                  <a:lnTo>
                    <a:pt x="264960" y="381088"/>
                  </a:lnTo>
                  <a:close/>
                </a:path>
                <a:path w="649604" h="440689">
                  <a:moveTo>
                    <a:pt x="288442" y="369468"/>
                  </a:moveTo>
                  <a:lnTo>
                    <a:pt x="288010" y="368998"/>
                  </a:lnTo>
                  <a:lnTo>
                    <a:pt x="287705" y="368592"/>
                  </a:lnTo>
                  <a:lnTo>
                    <a:pt x="286969" y="368211"/>
                  </a:lnTo>
                  <a:lnTo>
                    <a:pt x="287312" y="368998"/>
                  </a:lnTo>
                  <a:lnTo>
                    <a:pt x="287845" y="369341"/>
                  </a:lnTo>
                  <a:lnTo>
                    <a:pt x="288366" y="369455"/>
                  </a:lnTo>
                  <a:close/>
                </a:path>
                <a:path w="649604" h="440689">
                  <a:moveTo>
                    <a:pt x="288620" y="374713"/>
                  </a:moveTo>
                  <a:lnTo>
                    <a:pt x="288556" y="374434"/>
                  </a:lnTo>
                  <a:lnTo>
                    <a:pt x="288493" y="374154"/>
                  </a:lnTo>
                  <a:lnTo>
                    <a:pt x="288429" y="373875"/>
                  </a:lnTo>
                  <a:lnTo>
                    <a:pt x="288201" y="374065"/>
                  </a:lnTo>
                  <a:lnTo>
                    <a:pt x="287972" y="374243"/>
                  </a:lnTo>
                  <a:lnTo>
                    <a:pt x="287743" y="374434"/>
                  </a:lnTo>
                  <a:lnTo>
                    <a:pt x="287870" y="374548"/>
                  </a:lnTo>
                  <a:lnTo>
                    <a:pt x="288112" y="374789"/>
                  </a:lnTo>
                  <a:lnTo>
                    <a:pt x="288455" y="374738"/>
                  </a:lnTo>
                  <a:lnTo>
                    <a:pt x="288620" y="374713"/>
                  </a:lnTo>
                  <a:close/>
                </a:path>
                <a:path w="649604" h="440689">
                  <a:moveTo>
                    <a:pt x="290423" y="383247"/>
                  </a:moveTo>
                  <a:lnTo>
                    <a:pt x="288213" y="380365"/>
                  </a:lnTo>
                  <a:lnTo>
                    <a:pt x="286092" y="380746"/>
                  </a:lnTo>
                  <a:lnTo>
                    <a:pt x="285153" y="382612"/>
                  </a:lnTo>
                  <a:lnTo>
                    <a:pt x="283806" y="383908"/>
                  </a:lnTo>
                  <a:lnTo>
                    <a:pt x="284213" y="384213"/>
                  </a:lnTo>
                  <a:lnTo>
                    <a:pt x="285076" y="384886"/>
                  </a:lnTo>
                  <a:lnTo>
                    <a:pt x="286080" y="385419"/>
                  </a:lnTo>
                  <a:lnTo>
                    <a:pt x="286791" y="386207"/>
                  </a:lnTo>
                  <a:lnTo>
                    <a:pt x="290233" y="384683"/>
                  </a:lnTo>
                  <a:lnTo>
                    <a:pt x="290423" y="383247"/>
                  </a:lnTo>
                  <a:close/>
                </a:path>
                <a:path w="649604" h="440689">
                  <a:moveTo>
                    <a:pt x="293776" y="377659"/>
                  </a:moveTo>
                  <a:lnTo>
                    <a:pt x="293560" y="377139"/>
                  </a:lnTo>
                  <a:lnTo>
                    <a:pt x="293433" y="376897"/>
                  </a:lnTo>
                  <a:lnTo>
                    <a:pt x="292912" y="375818"/>
                  </a:lnTo>
                  <a:lnTo>
                    <a:pt x="292481" y="374688"/>
                  </a:lnTo>
                  <a:lnTo>
                    <a:pt x="291947" y="373646"/>
                  </a:lnTo>
                  <a:lnTo>
                    <a:pt x="291541" y="374815"/>
                  </a:lnTo>
                  <a:lnTo>
                    <a:pt x="290918" y="375958"/>
                  </a:lnTo>
                  <a:lnTo>
                    <a:pt x="290791" y="377113"/>
                  </a:lnTo>
                  <a:lnTo>
                    <a:pt x="292366" y="377913"/>
                  </a:lnTo>
                  <a:lnTo>
                    <a:pt x="292925" y="378206"/>
                  </a:lnTo>
                  <a:lnTo>
                    <a:pt x="293776" y="377659"/>
                  </a:lnTo>
                  <a:close/>
                </a:path>
                <a:path w="649604" h="440689">
                  <a:moveTo>
                    <a:pt x="296799" y="324383"/>
                  </a:moveTo>
                  <a:lnTo>
                    <a:pt x="294830" y="323799"/>
                  </a:lnTo>
                  <a:lnTo>
                    <a:pt x="291934" y="322973"/>
                  </a:lnTo>
                  <a:lnTo>
                    <a:pt x="291592" y="323265"/>
                  </a:lnTo>
                  <a:lnTo>
                    <a:pt x="291439" y="323418"/>
                  </a:lnTo>
                  <a:lnTo>
                    <a:pt x="291058" y="323799"/>
                  </a:lnTo>
                  <a:lnTo>
                    <a:pt x="290753" y="324192"/>
                  </a:lnTo>
                  <a:lnTo>
                    <a:pt x="290474" y="324586"/>
                  </a:lnTo>
                  <a:lnTo>
                    <a:pt x="293941" y="325335"/>
                  </a:lnTo>
                  <a:lnTo>
                    <a:pt x="295922" y="325666"/>
                  </a:lnTo>
                  <a:lnTo>
                    <a:pt x="296291" y="324954"/>
                  </a:lnTo>
                  <a:lnTo>
                    <a:pt x="296799" y="324383"/>
                  </a:lnTo>
                  <a:close/>
                </a:path>
                <a:path w="649604" h="440689">
                  <a:moveTo>
                    <a:pt x="297408" y="388112"/>
                  </a:moveTo>
                  <a:lnTo>
                    <a:pt x="295897" y="384848"/>
                  </a:lnTo>
                  <a:lnTo>
                    <a:pt x="295148" y="382066"/>
                  </a:lnTo>
                  <a:lnTo>
                    <a:pt x="293357" y="382524"/>
                  </a:lnTo>
                  <a:lnTo>
                    <a:pt x="292595" y="383705"/>
                  </a:lnTo>
                  <a:lnTo>
                    <a:pt x="291249" y="386295"/>
                  </a:lnTo>
                  <a:lnTo>
                    <a:pt x="290474" y="387299"/>
                  </a:lnTo>
                  <a:lnTo>
                    <a:pt x="289623" y="388239"/>
                  </a:lnTo>
                  <a:lnTo>
                    <a:pt x="290918" y="388823"/>
                  </a:lnTo>
                  <a:lnTo>
                    <a:pt x="292341" y="389102"/>
                  </a:lnTo>
                  <a:lnTo>
                    <a:pt x="296011" y="389534"/>
                  </a:lnTo>
                  <a:lnTo>
                    <a:pt x="297408" y="388112"/>
                  </a:lnTo>
                  <a:close/>
                </a:path>
                <a:path w="649604" h="440689">
                  <a:moveTo>
                    <a:pt x="302933" y="343839"/>
                  </a:moveTo>
                  <a:lnTo>
                    <a:pt x="302818" y="343700"/>
                  </a:lnTo>
                  <a:lnTo>
                    <a:pt x="302691" y="343585"/>
                  </a:lnTo>
                  <a:lnTo>
                    <a:pt x="302564" y="343573"/>
                  </a:lnTo>
                  <a:lnTo>
                    <a:pt x="302412" y="343547"/>
                  </a:lnTo>
                  <a:lnTo>
                    <a:pt x="302234" y="343725"/>
                  </a:lnTo>
                  <a:lnTo>
                    <a:pt x="302044" y="343916"/>
                  </a:lnTo>
                  <a:lnTo>
                    <a:pt x="302336" y="343903"/>
                  </a:lnTo>
                  <a:lnTo>
                    <a:pt x="302933" y="343839"/>
                  </a:lnTo>
                  <a:close/>
                </a:path>
                <a:path w="649604" h="440689">
                  <a:moveTo>
                    <a:pt x="303415" y="322643"/>
                  </a:moveTo>
                  <a:lnTo>
                    <a:pt x="303352" y="322389"/>
                  </a:lnTo>
                  <a:lnTo>
                    <a:pt x="303250" y="321856"/>
                  </a:lnTo>
                  <a:lnTo>
                    <a:pt x="302323" y="321983"/>
                  </a:lnTo>
                  <a:lnTo>
                    <a:pt x="302387" y="322135"/>
                  </a:lnTo>
                  <a:lnTo>
                    <a:pt x="302399" y="322402"/>
                  </a:lnTo>
                  <a:lnTo>
                    <a:pt x="302793" y="322554"/>
                  </a:lnTo>
                  <a:lnTo>
                    <a:pt x="303110" y="322592"/>
                  </a:lnTo>
                  <a:lnTo>
                    <a:pt x="303415" y="322643"/>
                  </a:lnTo>
                  <a:close/>
                </a:path>
                <a:path w="649604" h="440689">
                  <a:moveTo>
                    <a:pt x="305993" y="352298"/>
                  </a:moveTo>
                  <a:lnTo>
                    <a:pt x="305777" y="352234"/>
                  </a:lnTo>
                  <a:lnTo>
                    <a:pt x="305562" y="352183"/>
                  </a:lnTo>
                  <a:lnTo>
                    <a:pt x="305231" y="352158"/>
                  </a:lnTo>
                  <a:lnTo>
                    <a:pt x="305460" y="352221"/>
                  </a:lnTo>
                  <a:lnTo>
                    <a:pt x="305689" y="352298"/>
                  </a:lnTo>
                  <a:lnTo>
                    <a:pt x="305930" y="352374"/>
                  </a:lnTo>
                  <a:close/>
                </a:path>
                <a:path w="649604" h="440689">
                  <a:moveTo>
                    <a:pt x="310108" y="352666"/>
                  </a:moveTo>
                  <a:lnTo>
                    <a:pt x="308648" y="352526"/>
                  </a:lnTo>
                  <a:lnTo>
                    <a:pt x="306031" y="352234"/>
                  </a:lnTo>
                  <a:lnTo>
                    <a:pt x="307479" y="352640"/>
                  </a:lnTo>
                  <a:lnTo>
                    <a:pt x="307809" y="353783"/>
                  </a:lnTo>
                  <a:lnTo>
                    <a:pt x="307098" y="354863"/>
                  </a:lnTo>
                  <a:lnTo>
                    <a:pt x="308038" y="357174"/>
                  </a:lnTo>
                  <a:lnTo>
                    <a:pt x="308571" y="358305"/>
                  </a:lnTo>
                  <a:lnTo>
                    <a:pt x="308876" y="358190"/>
                  </a:lnTo>
                  <a:lnTo>
                    <a:pt x="309321" y="358076"/>
                  </a:lnTo>
                  <a:lnTo>
                    <a:pt x="310108" y="352666"/>
                  </a:lnTo>
                  <a:close/>
                </a:path>
                <a:path w="649604" h="440689">
                  <a:moveTo>
                    <a:pt x="310400" y="328764"/>
                  </a:moveTo>
                  <a:lnTo>
                    <a:pt x="309803" y="326491"/>
                  </a:lnTo>
                  <a:lnTo>
                    <a:pt x="309816" y="324700"/>
                  </a:lnTo>
                  <a:lnTo>
                    <a:pt x="309753" y="322910"/>
                  </a:lnTo>
                  <a:lnTo>
                    <a:pt x="308965" y="322681"/>
                  </a:lnTo>
                  <a:lnTo>
                    <a:pt x="308584" y="322541"/>
                  </a:lnTo>
                  <a:lnTo>
                    <a:pt x="308406" y="322465"/>
                  </a:lnTo>
                  <a:lnTo>
                    <a:pt x="308038" y="322351"/>
                  </a:lnTo>
                  <a:lnTo>
                    <a:pt x="307467" y="324916"/>
                  </a:lnTo>
                  <a:lnTo>
                    <a:pt x="306717" y="327190"/>
                  </a:lnTo>
                  <a:lnTo>
                    <a:pt x="307289" y="329920"/>
                  </a:lnTo>
                  <a:lnTo>
                    <a:pt x="307721" y="330238"/>
                  </a:lnTo>
                  <a:lnTo>
                    <a:pt x="308368" y="330403"/>
                  </a:lnTo>
                  <a:lnTo>
                    <a:pt x="308914" y="330365"/>
                  </a:lnTo>
                  <a:lnTo>
                    <a:pt x="309600" y="329590"/>
                  </a:lnTo>
                  <a:lnTo>
                    <a:pt x="310400" y="328764"/>
                  </a:lnTo>
                  <a:close/>
                </a:path>
                <a:path w="649604" h="440689">
                  <a:moveTo>
                    <a:pt x="312026" y="334276"/>
                  </a:moveTo>
                  <a:lnTo>
                    <a:pt x="311683" y="333844"/>
                  </a:lnTo>
                  <a:lnTo>
                    <a:pt x="311404" y="333387"/>
                  </a:lnTo>
                  <a:lnTo>
                    <a:pt x="310273" y="332409"/>
                  </a:lnTo>
                  <a:lnTo>
                    <a:pt x="309092" y="332600"/>
                  </a:lnTo>
                  <a:lnTo>
                    <a:pt x="309384" y="333171"/>
                  </a:lnTo>
                  <a:lnTo>
                    <a:pt x="309562" y="333514"/>
                  </a:lnTo>
                  <a:lnTo>
                    <a:pt x="310095" y="333743"/>
                  </a:lnTo>
                  <a:lnTo>
                    <a:pt x="310997" y="334086"/>
                  </a:lnTo>
                  <a:lnTo>
                    <a:pt x="311518" y="334162"/>
                  </a:lnTo>
                  <a:lnTo>
                    <a:pt x="312026" y="334276"/>
                  </a:lnTo>
                  <a:close/>
                </a:path>
                <a:path w="649604" h="440689">
                  <a:moveTo>
                    <a:pt x="312686" y="333857"/>
                  </a:moveTo>
                  <a:lnTo>
                    <a:pt x="312483" y="333921"/>
                  </a:lnTo>
                  <a:lnTo>
                    <a:pt x="312280" y="334048"/>
                  </a:lnTo>
                  <a:lnTo>
                    <a:pt x="312077" y="334289"/>
                  </a:lnTo>
                  <a:lnTo>
                    <a:pt x="312318" y="334276"/>
                  </a:lnTo>
                  <a:lnTo>
                    <a:pt x="312508" y="334086"/>
                  </a:lnTo>
                  <a:lnTo>
                    <a:pt x="312686" y="333857"/>
                  </a:lnTo>
                  <a:close/>
                </a:path>
                <a:path w="649604" h="440689">
                  <a:moveTo>
                    <a:pt x="356882" y="309930"/>
                  </a:moveTo>
                  <a:lnTo>
                    <a:pt x="356285" y="309486"/>
                  </a:lnTo>
                  <a:lnTo>
                    <a:pt x="355701" y="309283"/>
                  </a:lnTo>
                  <a:lnTo>
                    <a:pt x="355117" y="309270"/>
                  </a:lnTo>
                  <a:lnTo>
                    <a:pt x="355676" y="309562"/>
                  </a:lnTo>
                  <a:lnTo>
                    <a:pt x="356273" y="309791"/>
                  </a:lnTo>
                  <a:lnTo>
                    <a:pt x="356882" y="309930"/>
                  </a:lnTo>
                  <a:close/>
                </a:path>
                <a:path w="649604" h="440689">
                  <a:moveTo>
                    <a:pt x="364299" y="301155"/>
                  </a:moveTo>
                  <a:lnTo>
                    <a:pt x="364159" y="301040"/>
                  </a:lnTo>
                  <a:lnTo>
                    <a:pt x="362800" y="299897"/>
                  </a:lnTo>
                  <a:lnTo>
                    <a:pt x="361988" y="298373"/>
                  </a:lnTo>
                  <a:lnTo>
                    <a:pt x="360502" y="295846"/>
                  </a:lnTo>
                  <a:lnTo>
                    <a:pt x="360210" y="295541"/>
                  </a:lnTo>
                  <a:lnTo>
                    <a:pt x="359879" y="296875"/>
                  </a:lnTo>
                  <a:lnTo>
                    <a:pt x="358851" y="297726"/>
                  </a:lnTo>
                  <a:lnTo>
                    <a:pt x="358241" y="298577"/>
                  </a:lnTo>
                  <a:lnTo>
                    <a:pt x="355955" y="298107"/>
                  </a:lnTo>
                  <a:lnTo>
                    <a:pt x="354164" y="297154"/>
                  </a:lnTo>
                  <a:lnTo>
                    <a:pt x="352666" y="295833"/>
                  </a:lnTo>
                  <a:lnTo>
                    <a:pt x="351942" y="295821"/>
                  </a:lnTo>
                  <a:lnTo>
                    <a:pt x="351218" y="295732"/>
                  </a:lnTo>
                  <a:lnTo>
                    <a:pt x="349427" y="295135"/>
                  </a:lnTo>
                  <a:lnTo>
                    <a:pt x="348640" y="295757"/>
                  </a:lnTo>
                  <a:lnTo>
                    <a:pt x="348449" y="296697"/>
                  </a:lnTo>
                  <a:lnTo>
                    <a:pt x="351942" y="298043"/>
                  </a:lnTo>
                  <a:lnTo>
                    <a:pt x="354304" y="300113"/>
                  </a:lnTo>
                  <a:lnTo>
                    <a:pt x="354215" y="304368"/>
                  </a:lnTo>
                  <a:lnTo>
                    <a:pt x="352247" y="304800"/>
                  </a:lnTo>
                  <a:lnTo>
                    <a:pt x="350608" y="304076"/>
                  </a:lnTo>
                  <a:lnTo>
                    <a:pt x="349389" y="302818"/>
                  </a:lnTo>
                  <a:lnTo>
                    <a:pt x="349605" y="303530"/>
                  </a:lnTo>
                  <a:lnTo>
                    <a:pt x="349935" y="304228"/>
                  </a:lnTo>
                  <a:lnTo>
                    <a:pt x="350507" y="304901"/>
                  </a:lnTo>
                  <a:lnTo>
                    <a:pt x="350748" y="305460"/>
                  </a:lnTo>
                  <a:lnTo>
                    <a:pt x="351091" y="305955"/>
                  </a:lnTo>
                  <a:lnTo>
                    <a:pt x="351472" y="306412"/>
                  </a:lnTo>
                  <a:lnTo>
                    <a:pt x="353275" y="306260"/>
                  </a:lnTo>
                  <a:lnTo>
                    <a:pt x="353682" y="305358"/>
                  </a:lnTo>
                  <a:lnTo>
                    <a:pt x="354266" y="304520"/>
                  </a:lnTo>
                  <a:lnTo>
                    <a:pt x="354977" y="305943"/>
                  </a:lnTo>
                  <a:lnTo>
                    <a:pt x="355981" y="306971"/>
                  </a:lnTo>
                  <a:lnTo>
                    <a:pt x="357784" y="307162"/>
                  </a:lnTo>
                  <a:lnTo>
                    <a:pt x="358203" y="306412"/>
                  </a:lnTo>
                  <a:lnTo>
                    <a:pt x="358521" y="305473"/>
                  </a:lnTo>
                  <a:lnTo>
                    <a:pt x="359816" y="304241"/>
                  </a:lnTo>
                  <a:lnTo>
                    <a:pt x="360565" y="303923"/>
                  </a:lnTo>
                  <a:lnTo>
                    <a:pt x="361619" y="300799"/>
                  </a:lnTo>
                  <a:lnTo>
                    <a:pt x="362623" y="300380"/>
                  </a:lnTo>
                  <a:lnTo>
                    <a:pt x="364299" y="301155"/>
                  </a:lnTo>
                  <a:close/>
                </a:path>
                <a:path w="649604" h="440689">
                  <a:moveTo>
                    <a:pt x="394246" y="241541"/>
                  </a:moveTo>
                  <a:lnTo>
                    <a:pt x="394042" y="241630"/>
                  </a:lnTo>
                  <a:lnTo>
                    <a:pt x="394246" y="241541"/>
                  </a:lnTo>
                  <a:close/>
                </a:path>
                <a:path w="649604" h="440689">
                  <a:moveTo>
                    <a:pt x="401332" y="245605"/>
                  </a:moveTo>
                  <a:lnTo>
                    <a:pt x="400431" y="245567"/>
                  </a:lnTo>
                  <a:lnTo>
                    <a:pt x="400418" y="245732"/>
                  </a:lnTo>
                  <a:lnTo>
                    <a:pt x="400405" y="245897"/>
                  </a:lnTo>
                  <a:lnTo>
                    <a:pt x="400392" y="246062"/>
                  </a:lnTo>
                  <a:lnTo>
                    <a:pt x="400697" y="246049"/>
                  </a:lnTo>
                  <a:lnTo>
                    <a:pt x="401002" y="246049"/>
                  </a:lnTo>
                  <a:lnTo>
                    <a:pt x="401307" y="246024"/>
                  </a:lnTo>
                  <a:lnTo>
                    <a:pt x="401332" y="245745"/>
                  </a:lnTo>
                  <a:lnTo>
                    <a:pt x="401332" y="245605"/>
                  </a:lnTo>
                  <a:close/>
                </a:path>
                <a:path w="649604" h="440689">
                  <a:moveTo>
                    <a:pt x="415404" y="252818"/>
                  </a:moveTo>
                  <a:lnTo>
                    <a:pt x="414947" y="252272"/>
                  </a:lnTo>
                  <a:lnTo>
                    <a:pt x="414718" y="251968"/>
                  </a:lnTo>
                  <a:lnTo>
                    <a:pt x="413296" y="254279"/>
                  </a:lnTo>
                  <a:lnTo>
                    <a:pt x="413156" y="254863"/>
                  </a:lnTo>
                  <a:lnTo>
                    <a:pt x="413346" y="256857"/>
                  </a:lnTo>
                  <a:lnTo>
                    <a:pt x="413499" y="256755"/>
                  </a:lnTo>
                  <a:lnTo>
                    <a:pt x="413626" y="256628"/>
                  </a:lnTo>
                  <a:lnTo>
                    <a:pt x="414032" y="255917"/>
                  </a:lnTo>
                  <a:lnTo>
                    <a:pt x="414058" y="255168"/>
                  </a:lnTo>
                  <a:lnTo>
                    <a:pt x="414896" y="254076"/>
                  </a:lnTo>
                  <a:lnTo>
                    <a:pt x="415213" y="253453"/>
                  </a:lnTo>
                  <a:lnTo>
                    <a:pt x="415404" y="252818"/>
                  </a:lnTo>
                  <a:close/>
                </a:path>
                <a:path w="649604" h="440689">
                  <a:moveTo>
                    <a:pt x="432663" y="238112"/>
                  </a:moveTo>
                  <a:lnTo>
                    <a:pt x="431952" y="236397"/>
                  </a:lnTo>
                  <a:lnTo>
                    <a:pt x="430593" y="234962"/>
                  </a:lnTo>
                  <a:lnTo>
                    <a:pt x="430187" y="233108"/>
                  </a:lnTo>
                  <a:lnTo>
                    <a:pt x="428167" y="231013"/>
                  </a:lnTo>
                  <a:lnTo>
                    <a:pt x="422795" y="229946"/>
                  </a:lnTo>
                  <a:lnTo>
                    <a:pt x="421017" y="230784"/>
                  </a:lnTo>
                  <a:lnTo>
                    <a:pt x="417245" y="229946"/>
                  </a:lnTo>
                  <a:lnTo>
                    <a:pt x="416826" y="230047"/>
                  </a:lnTo>
                  <a:lnTo>
                    <a:pt x="416902" y="231533"/>
                  </a:lnTo>
                  <a:lnTo>
                    <a:pt x="416483" y="232791"/>
                  </a:lnTo>
                  <a:lnTo>
                    <a:pt x="414794" y="233743"/>
                  </a:lnTo>
                  <a:lnTo>
                    <a:pt x="413105" y="235445"/>
                  </a:lnTo>
                  <a:lnTo>
                    <a:pt x="412978" y="236283"/>
                  </a:lnTo>
                  <a:lnTo>
                    <a:pt x="413880" y="238467"/>
                  </a:lnTo>
                  <a:lnTo>
                    <a:pt x="413969" y="238975"/>
                  </a:lnTo>
                  <a:lnTo>
                    <a:pt x="414159" y="239661"/>
                  </a:lnTo>
                  <a:lnTo>
                    <a:pt x="412191" y="240639"/>
                  </a:lnTo>
                  <a:lnTo>
                    <a:pt x="412699" y="242303"/>
                  </a:lnTo>
                  <a:lnTo>
                    <a:pt x="411645" y="241871"/>
                  </a:lnTo>
                  <a:lnTo>
                    <a:pt x="410819" y="241681"/>
                  </a:lnTo>
                  <a:lnTo>
                    <a:pt x="410070" y="241681"/>
                  </a:lnTo>
                  <a:lnTo>
                    <a:pt x="409854" y="241782"/>
                  </a:lnTo>
                  <a:lnTo>
                    <a:pt x="409435" y="241744"/>
                  </a:lnTo>
                  <a:lnTo>
                    <a:pt x="408178" y="241998"/>
                  </a:lnTo>
                  <a:lnTo>
                    <a:pt x="407073" y="242976"/>
                  </a:lnTo>
                  <a:lnTo>
                    <a:pt x="404926" y="245491"/>
                  </a:lnTo>
                  <a:lnTo>
                    <a:pt x="404837" y="246430"/>
                  </a:lnTo>
                  <a:lnTo>
                    <a:pt x="405980" y="246824"/>
                  </a:lnTo>
                  <a:lnTo>
                    <a:pt x="407339" y="245846"/>
                  </a:lnTo>
                  <a:lnTo>
                    <a:pt x="408686" y="244767"/>
                  </a:lnTo>
                  <a:lnTo>
                    <a:pt x="410667" y="243611"/>
                  </a:lnTo>
                  <a:lnTo>
                    <a:pt x="411492" y="243827"/>
                  </a:lnTo>
                  <a:lnTo>
                    <a:pt x="412623" y="243801"/>
                  </a:lnTo>
                  <a:lnTo>
                    <a:pt x="411124" y="247853"/>
                  </a:lnTo>
                  <a:lnTo>
                    <a:pt x="408355" y="250875"/>
                  </a:lnTo>
                  <a:lnTo>
                    <a:pt x="408000" y="254698"/>
                  </a:lnTo>
                  <a:lnTo>
                    <a:pt x="409232" y="255409"/>
                  </a:lnTo>
                  <a:lnTo>
                    <a:pt x="409943" y="254927"/>
                  </a:lnTo>
                  <a:lnTo>
                    <a:pt x="410578" y="252869"/>
                  </a:lnTo>
                  <a:lnTo>
                    <a:pt x="410603" y="251447"/>
                  </a:lnTo>
                  <a:lnTo>
                    <a:pt x="411264" y="249313"/>
                  </a:lnTo>
                  <a:lnTo>
                    <a:pt x="411924" y="248602"/>
                  </a:lnTo>
                  <a:lnTo>
                    <a:pt x="412635" y="247459"/>
                  </a:lnTo>
                  <a:lnTo>
                    <a:pt x="412965" y="247815"/>
                  </a:lnTo>
                  <a:lnTo>
                    <a:pt x="413385" y="246430"/>
                  </a:lnTo>
                  <a:lnTo>
                    <a:pt x="414324" y="245694"/>
                  </a:lnTo>
                  <a:lnTo>
                    <a:pt x="415340" y="245364"/>
                  </a:lnTo>
                  <a:lnTo>
                    <a:pt x="415645" y="244411"/>
                  </a:lnTo>
                  <a:lnTo>
                    <a:pt x="416204" y="242404"/>
                  </a:lnTo>
                  <a:lnTo>
                    <a:pt x="419074" y="242620"/>
                  </a:lnTo>
                  <a:lnTo>
                    <a:pt x="418731" y="241528"/>
                  </a:lnTo>
                  <a:lnTo>
                    <a:pt x="419150" y="242023"/>
                  </a:lnTo>
                  <a:lnTo>
                    <a:pt x="419328" y="242290"/>
                  </a:lnTo>
                  <a:lnTo>
                    <a:pt x="419303" y="242633"/>
                  </a:lnTo>
                  <a:lnTo>
                    <a:pt x="420852" y="242824"/>
                  </a:lnTo>
                  <a:lnTo>
                    <a:pt x="421563" y="243179"/>
                  </a:lnTo>
                  <a:lnTo>
                    <a:pt x="422567" y="243382"/>
                  </a:lnTo>
                  <a:lnTo>
                    <a:pt x="423786" y="242557"/>
                  </a:lnTo>
                  <a:lnTo>
                    <a:pt x="424865" y="241503"/>
                  </a:lnTo>
                  <a:lnTo>
                    <a:pt x="427228" y="239001"/>
                  </a:lnTo>
                  <a:lnTo>
                    <a:pt x="428904" y="237947"/>
                  </a:lnTo>
                  <a:lnTo>
                    <a:pt x="431253" y="238213"/>
                  </a:lnTo>
                  <a:lnTo>
                    <a:pt x="431990" y="238213"/>
                  </a:lnTo>
                  <a:lnTo>
                    <a:pt x="432663" y="238112"/>
                  </a:lnTo>
                  <a:close/>
                </a:path>
                <a:path w="649604" h="440689">
                  <a:moveTo>
                    <a:pt x="437032" y="32854"/>
                  </a:moveTo>
                  <a:lnTo>
                    <a:pt x="436880" y="32829"/>
                  </a:lnTo>
                  <a:lnTo>
                    <a:pt x="436727" y="32816"/>
                  </a:lnTo>
                  <a:lnTo>
                    <a:pt x="436600" y="32829"/>
                  </a:lnTo>
                  <a:lnTo>
                    <a:pt x="435559" y="32956"/>
                  </a:lnTo>
                  <a:lnTo>
                    <a:pt x="434924" y="33502"/>
                  </a:lnTo>
                  <a:lnTo>
                    <a:pt x="434708" y="34378"/>
                  </a:lnTo>
                  <a:lnTo>
                    <a:pt x="435152" y="34785"/>
                  </a:lnTo>
                  <a:lnTo>
                    <a:pt x="435902" y="34823"/>
                  </a:lnTo>
                  <a:lnTo>
                    <a:pt x="436194" y="34353"/>
                  </a:lnTo>
                  <a:lnTo>
                    <a:pt x="436499" y="33858"/>
                  </a:lnTo>
                  <a:lnTo>
                    <a:pt x="437032" y="32854"/>
                  </a:lnTo>
                  <a:close/>
                </a:path>
                <a:path w="649604" h="440689">
                  <a:moveTo>
                    <a:pt x="488899" y="259524"/>
                  </a:moveTo>
                  <a:lnTo>
                    <a:pt x="487921" y="257657"/>
                  </a:lnTo>
                  <a:lnTo>
                    <a:pt x="486778" y="256032"/>
                  </a:lnTo>
                  <a:lnTo>
                    <a:pt x="485216" y="254863"/>
                  </a:lnTo>
                  <a:lnTo>
                    <a:pt x="483666" y="253644"/>
                  </a:lnTo>
                  <a:lnTo>
                    <a:pt x="482511" y="252730"/>
                  </a:lnTo>
                  <a:lnTo>
                    <a:pt x="481164" y="253047"/>
                  </a:lnTo>
                  <a:lnTo>
                    <a:pt x="479336" y="252920"/>
                  </a:lnTo>
                  <a:lnTo>
                    <a:pt x="478790" y="252755"/>
                  </a:lnTo>
                  <a:lnTo>
                    <a:pt x="476961" y="252920"/>
                  </a:lnTo>
                  <a:lnTo>
                    <a:pt x="475640" y="253009"/>
                  </a:lnTo>
                  <a:lnTo>
                    <a:pt x="472770" y="253771"/>
                  </a:lnTo>
                  <a:lnTo>
                    <a:pt x="472147" y="254863"/>
                  </a:lnTo>
                  <a:lnTo>
                    <a:pt x="472516" y="257860"/>
                  </a:lnTo>
                  <a:lnTo>
                    <a:pt x="472859" y="259130"/>
                  </a:lnTo>
                  <a:lnTo>
                    <a:pt x="473430" y="264375"/>
                  </a:lnTo>
                  <a:lnTo>
                    <a:pt x="475221" y="267119"/>
                  </a:lnTo>
                  <a:lnTo>
                    <a:pt x="481660" y="270598"/>
                  </a:lnTo>
                  <a:lnTo>
                    <a:pt x="485089" y="269608"/>
                  </a:lnTo>
                  <a:lnTo>
                    <a:pt x="487248" y="265531"/>
                  </a:lnTo>
                  <a:lnTo>
                    <a:pt x="487845" y="264477"/>
                  </a:lnTo>
                  <a:lnTo>
                    <a:pt x="488873" y="261442"/>
                  </a:lnTo>
                  <a:lnTo>
                    <a:pt x="488899" y="259524"/>
                  </a:lnTo>
                  <a:close/>
                </a:path>
                <a:path w="649604" h="440689">
                  <a:moveTo>
                    <a:pt x="538835" y="164109"/>
                  </a:moveTo>
                  <a:lnTo>
                    <a:pt x="538492" y="163626"/>
                  </a:lnTo>
                  <a:lnTo>
                    <a:pt x="538251" y="163106"/>
                  </a:lnTo>
                  <a:lnTo>
                    <a:pt x="538060" y="162560"/>
                  </a:lnTo>
                  <a:lnTo>
                    <a:pt x="535165" y="163106"/>
                  </a:lnTo>
                  <a:lnTo>
                    <a:pt x="532422" y="165747"/>
                  </a:lnTo>
                  <a:lnTo>
                    <a:pt x="532307" y="168859"/>
                  </a:lnTo>
                  <a:lnTo>
                    <a:pt x="532447" y="170535"/>
                  </a:lnTo>
                  <a:lnTo>
                    <a:pt x="533057" y="171856"/>
                  </a:lnTo>
                  <a:lnTo>
                    <a:pt x="533958" y="173012"/>
                  </a:lnTo>
                  <a:lnTo>
                    <a:pt x="534695" y="171526"/>
                  </a:lnTo>
                  <a:lnTo>
                    <a:pt x="535368" y="169926"/>
                  </a:lnTo>
                  <a:lnTo>
                    <a:pt x="536206" y="168186"/>
                  </a:lnTo>
                  <a:lnTo>
                    <a:pt x="536841" y="169011"/>
                  </a:lnTo>
                  <a:lnTo>
                    <a:pt x="537260" y="169875"/>
                  </a:lnTo>
                  <a:lnTo>
                    <a:pt x="537565" y="170751"/>
                  </a:lnTo>
                  <a:lnTo>
                    <a:pt x="538353" y="168516"/>
                  </a:lnTo>
                  <a:lnTo>
                    <a:pt x="538759" y="166306"/>
                  </a:lnTo>
                  <a:lnTo>
                    <a:pt x="538835" y="164109"/>
                  </a:lnTo>
                  <a:close/>
                </a:path>
                <a:path w="649604" h="440689">
                  <a:moveTo>
                    <a:pt x="539470" y="175602"/>
                  </a:moveTo>
                  <a:lnTo>
                    <a:pt x="539280" y="175780"/>
                  </a:lnTo>
                  <a:lnTo>
                    <a:pt x="539102" y="175971"/>
                  </a:lnTo>
                  <a:lnTo>
                    <a:pt x="538924" y="176136"/>
                  </a:lnTo>
                  <a:lnTo>
                    <a:pt x="539089" y="176212"/>
                  </a:lnTo>
                  <a:lnTo>
                    <a:pt x="539242" y="176187"/>
                  </a:lnTo>
                  <a:lnTo>
                    <a:pt x="539394" y="176174"/>
                  </a:lnTo>
                  <a:lnTo>
                    <a:pt x="539445" y="175806"/>
                  </a:lnTo>
                  <a:lnTo>
                    <a:pt x="539470" y="175602"/>
                  </a:lnTo>
                  <a:close/>
                </a:path>
                <a:path w="649604" h="440689">
                  <a:moveTo>
                    <a:pt x="543077" y="170294"/>
                  </a:moveTo>
                  <a:lnTo>
                    <a:pt x="542988" y="169926"/>
                  </a:lnTo>
                  <a:lnTo>
                    <a:pt x="542899" y="169481"/>
                  </a:lnTo>
                  <a:lnTo>
                    <a:pt x="542772" y="169011"/>
                  </a:lnTo>
                  <a:lnTo>
                    <a:pt x="542556" y="169075"/>
                  </a:lnTo>
                  <a:lnTo>
                    <a:pt x="542429" y="169113"/>
                  </a:lnTo>
                  <a:lnTo>
                    <a:pt x="542658" y="169532"/>
                  </a:lnTo>
                  <a:lnTo>
                    <a:pt x="542848" y="169913"/>
                  </a:lnTo>
                  <a:lnTo>
                    <a:pt x="543077" y="170294"/>
                  </a:lnTo>
                  <a:close/>
                </a:path>
                <a:path w="649604" h="440689">
                  <a:moveTo>
                    <a:pt x="552183" y="179336"/>
                  </a:moveTo>
                  <a:lnTo>
                    <a:pt x="551522" y="177723"/>
                  </a:lnTo>
                  <a:lnTo>
                    <a:pt x="551040" y="177304"/>
                  </a:lnTo>
                  <a:lnTo>
                    <a:pt x="550113" y="176504"/>
                  </a:lnTo>
                  <a:lnTo>
                    <a:pt x="549008" y="176301"/>
                  </a:lnTo>
                  <a:lnTo>
                    <a:pt x="549008" y="178358"/>
                  </a:lnTo>
                  <a:lnTo>
                    <a:pt x="548881" y="178625"/>
                  </a:lnTo>
                  <a:lnTo>
                    <a:pt x="548817" y="178904"/>
                  </a:lnTo>
                  <a:lnTo>
                    <a:pt x="548093" y="179336"/>
                  </a:lnTo>
                  <a:lnTo>
                    <a:pt x="547420" y="179171"/>
                  </a:lnTo>
                  <a:lnTo>
                    <a:pt x="547039" y="178358"/>
                  </a:lnTo>
                  <a:lnTo>
                    <a:pt x="547103" y="177825"/>
                  </a:lnTo>
                  <a:lnTo>
                    <a:pt x="547751" y="177304"/>
                  </a:lnTo>
                  <a:lnTo>
                    <a:pt x="548601" y="177533"/>
                  </a:lnTo>
                  <a:lnTo>
                    <a:pt x="549008" y="178358"/>
                  </a:lnTo>
                  <a:lnTo>
                    <a:pt x="549008" y="176301"/>
                  </a:lnTo>
                  <a:lnTo>
                    <a:pt x="548081" y="176123"/>
                  </a:lnTo>
                  <a:lnTo>
                    <a:pt x="546150" y="175196"/>
                  </a:lnTo>
                  <a:lnTo>
                    <a:pt x="544068" y="175107"/>
                  </a:lnTo>
                  <a:lnTo>
                    <a:pt x="542988" y="177304"/>
                  </a:lnTo>
                  <a:lnTo>
                    <a:pt x="543039" y="177533"/>
                  </a:lnTo>
                  <a:lnTo>
                    <a:pt x="544017" y="179006"/>
                  </a:lnTo>
                  <a:lnTo>
                    <a:pt x="546100" y="181127"/>
                  </a:lnTo>
                  <a:lnTo>
                    <a:pt x="547204" y="181381"/>
                  </a:lnTo>
                  <a:lnTo>
                    <a:pt x="548246" y="182537"/>
                  </a:lnTo>
                  <a:lnTo>
                    <a:pt x="548220" y="183705"/>
                  </a:lnTo>
                  <a:lnTo>
                    <a:pt x="548436" y="184746"/>
                  </a:lnTo>
                  <a:lnTo>
                    <a:pt x="544753" y="183451"/>
                  </a:lnTo>
                  <a:lnTo>
                    <a:pt x="543090" y="180162"/>
                  </a:lnTo>
                  <a:lnTo>
                    <a:pt x="540473" y="178295"/>
                  </a:lnTo>
                  <a:lnTo>
                    <a:pt x="540473" y="179336"/>
                  </a:lnTo>
                  <a:lnTo>
                    <a:pt x="540842" y="180060"/>
                  </a:lnTo>
                  <a:lnTo>
                    <a:pt x="541426" y="182029"/>
                  </a:lnTo>
                  <a:lnTo>
                    <a:pt x="542429" y="183718"/>
                  </a:lnTo>
                  <a:lnTo>
                    <a:pt x="544144" y="186232"/>
                  </a:lnTo>
                  <a:lnTo>
                    <a:pt x="545833" y="186715"/>
                  </a:lnTo>
                  <a:lnTo>
                    <a:pt x="549122" y="185331"/>
                  </a:lnTo>
                  <a:lnTo>
                    <a:pt x="550303" y="184746"/>
                  </a:lnTo>
                  <a:lnTo>
                    <a:pt x="550976" y="184416"/>
                  </a:lnTo>
                  <a:lnTo>
                    <a:pt x="551053" y="183375"/>
                  </a:lnTo>
                  <a:lnTo>
                    <a:pt x="551497" y="183248"/>
                  </a:lnTo>
                  <a:lnTo>
                    <a:pt x="551764" y="181965"/>
                  </a:lnTo>
                  <a:lnTo>
                    <a:pt x="552183" y="179336"/>
                  </a:lnTo>
                  <a:close/>
                </a:path>
                <a:path w="649604" h="440689">
                  <a:moveTo>
                    <a:pt x="597344" y="8940"/>
                  </a:moveTo>
                  <a:lnTo>
                    <a:pt x="596938" y="9055"/>
                  </a:lnTo>
                  <a:lnTo>
                    <a:pt x="596493" y="9220"/>
                  </a:lnTo>
                  <a:lnTo>
                    <a:pt x="596265" y="9334"/>
                  </a:lnTo>
                  <a:lnTo>
                    <a:pt x="596036" y="9448"/>
                  </a:lnTo>
                  <a:lnTo>
                    <a:pt x="596277" y="9817"/>
                  </a:lnTo>
                  <a:lnTo>
                    <a:pt x="596404" y="9994"/>
                  </a:lnTo>
                  <a:lnTo>
                    <a:pt x="596646" y="10350"/>
                  </a:lnTo>
                  <a:lnTo>
                    <a:pt x="596887" y="10718"/>
                  </a:lnTo>
                  <a:lnTo>
                    <a:pt x="597154" y="11061"/>
                  </a:lnTo>
                  <a:lnTo>
                    <a:pt x="597293" y="9601"/>
                  </a:lnTo>
                  <a:lnTo>
                    <a:pt x="597344" y="8940"/>
                  </a:lnTo>
                  <a:close/>
                </a:path>
                <a:path w="649604" h="440689">
                  <a:moveTo>
                    <a:pt x="597395" y="6515"/>
                  </a:moveTo>
                  <a:lnTo>
                    <a:pt x="597357" y="6172"/>
                  </a:lnTo>
                  <a:lnTo>
                    <a:pt x="597306" y="5689"/>
                  </a:lnTo>
                  <a:lnTo>
                    <a:pt x="597204" y="5245"/>
                  </a:lnTo>
                  <a:lnTo>
                    <a:pt x="596988" y="4864"/>
                  </a:lnTo>
                  <a:lnTo>
                    <a:pt x="596861" y="5029"/>
                  </a:lnTo>
                  <a:lnTo>
                    <a:pt x="596633" y="5321"/>
                  </a:lnTo>
                  <a:lnTo>
                    <a:pt x="596747" y="5651"/>
                  </a:lnTo>
                  <a:lnTo>
                    <a:pt x="596798" y="6045"/>
                  </a:lnTo>
                  <a:lnTo>
                    <a:pt x="597014" y="6362"/>
                  </a:lnTo>
                  <a:lnTo>
                    <a:pt x="597154" y="6527"/>
                  </a:lnTo>
                  <a:lnTo>
                    <a:pt x="597281" y="6629"/>
                  </a:lnTo>
                  <a:close/>
                </a:path>
                <a:path w="649604" h="440689">
                  <a:moveTo>
                    <a:pt x="608825" y="482"/>
                  </a:moveTo>
                  <a:lnTo>
                    <a:pt x="607466" y="0"/>
                  </a:lnTo>
                  <a:lnTo>
                    <a:pt x="607098" y="355"/>
                  </a:lnTo>
                  <a:lnTo>
                    <a:pt x="606679" y="457"/>
                  </a:lnTo>
                  <a:lnTo>
                    <a:pt x="606234" y="431"/>
                  </a:lnTo>
                  <a:lnTo>
                    <a:pt x="606577" y="1524"/>
                  </a:lnTo>
                  <a:lnTo>
                    <a:pt x="606742" y="2209"/>
                  </a:lnTo>
                  <a:lnTo>
                    <a:pt x="606577" y="3086"/>
                  </a:lnTo>
                  <a:lnTo>
                    <a:pt x="606399" y="3390"/>
                  </a:lnTo>
                  <a:lnTo>
                    <a:pt x="606107" y="3695"/>
                  </a:lnTo>
                  <a:lnTo>
                    <a:pt x="606386" y="4025"/>
                  </a:lnTo>
                  <a:lnTo>
                    <a:pt x="606399" y="3619"/>
                  </a:lnTo>
                  <a:lnTo>
                    <a:pt x="606577" y="3251"/>
                  </a:lnTo>
                  <a:lnTo>
                    <a:pt x="606894" y="2819"/>
                  </a:lnTo>
                  <a:lnTo>
                    <a:pt x="607555" y="1968"/>
                  </a:lnTo>
                  <a:lnTo>
                    <a:pt x="608177" y="1244"/>
                  </a:lnTo>
                  <a:lnTo>
                    <a:pt x="608825" y="482"/>
                  </a:lnTo>
                  <a:close/>
                </a:path>
                <a:path w="649604" h="440689">
                  <a:moveTo>
                    <a:pt x="613778" y="11607"/>
                  </a:moveTo>
                  <a:lnTo>
                    <a:pt x="613702" y="10236"/>
                  </a:lnTo>
                  <a:lnTo>
                    <a:pt x="612228" y="8991"/>
                  </a:lnTo>
                  <a:lnTo>
                    <a:pt x="611365" y="8229"/>
                  </a:lnTo>
                  <a:lnTo>
                    <a:pt x="610577" y="7480"/>
                  </a:lnTo>
                  <a:lnTo>
                    <a:pt x="610565" y="6756"/>
                  </a:lnTo>
                  <a:lnTo>
                    <a:pt x="610641" y="6019"/>
                  </a:lnTo>
                  <a:lnTo>
                    <a:pt x="611238" y="4686"/>
                  </a:lnTo>
                  <a:lnTo>
                    <a:pt x="611797" y="4826"/>
                  </a:lnTo>
                  <a:lnTo>
                    <a:pt x="611797" y="4686"/>
                  </a:lnTo>
                  <a:lnTo>
                    <a:pt x="611797" y="4394"/>
                  </a:lnTo>
                  <a:lnTo>
                    <a:pt x="611708" y="2971"/>
                  </a:lnTo>
                  <a:lnTo>
                    <a:pt x="611200" y="4394"/>
                  </a:lnTo>
                  <a:lnTo>
                    <a:pt x="610793" y="3225"/>
                  </a:lnTo>
                  <a:lnTo>
                    <a:pt x="610654" y="2578"/>
                  </a:lnTo>
                  <a:lnTo>
                    <a:pt x="611174" y="2349"/>
                  </a:lnTo>
                  <a:lnTo>
                    <a:pt x="611505" y="2273"/>
                  </a:lnTo>
                  <a:lnTo>
                    <a:pt x="611632" y="2387"/>
                  </a:lnTo>
                  <a:lnTo>
                    <a:pt x="611428" y="1308"/>
                  </a:lnTo>
                  <a:lnTo>
                    <a:pt x="610323" y="1943"/>
                  </a:lnTo>
                  <a:lnTo>
                    <a:pt x="609371" y="2717"/>
                  </a:lnTo>
                  <a:lnTo>
                    <a:pt x="608368" y="4381"/>
                  </a:lnTo>
                  <a:lnTo>
                    <a:pt x="608190" y="4826"/>
                  </a:lnTo>
                  <a:lnTo>
                    <a:pt x="608088" y="6019"/>
                  </a:lnTo>
                  <a:lnTo>
                    <a:pt x="607949" y="6045"/>
                  </a:lnTo>
                  <a:lnTo>
                    <a:pt x="607860" y="6756"/>
                  </a:lnTo>
                  <a:lnTo>
                    <a:pt x="607390" y="6184"/>
                  </a:lnTo>
                  <a:lnTo>
                    <a:pt x="605574" y="6680"/>
                  </a:lnTo>
                  <a:lnTo>
                    <a:pt x="604443" y="6959"/>
                  </a:lnTo>
                  <a:lnTo>
                    <a:pt x="604443" y="8229"/>
                  </a:lnTo>
                  <a:lnTo>
                    <a:pt x="604443" y="8991"/>
                  </a:lnTo>
                  <a:lnTo>
                    <a:pt x="603389" y="8813"/>
                  </a:lnTo>
                  <a:lnTo>
                    <a:pt x="602894" y="8699"/>
                  </a:lnTo>
                  <a:lnTo>
                    <a:pt x="602881" y="8242"/>
                  </a:lnTo>
                  <a:lnTo>
                    <a:pt x="603923" y="8229"/>
                  </a:lnTo>
                  <a:lnTo>
                    <a:pt x="604443" y="8229"/>
                  </a:lnTo>
                  <a:lnTo>
                    <a:pt x="604443" y="6959"/>
                  </a:lnTo>
                  <a:lnTo>
                    <a:pt x="603770" y="7124"/>
                  </a:lnTo>
                  <a:lnTo>
                    <a:pt x="601967" y="7607"/>
                  </a:lnTo>
                  <a:lnTo>
                    <a:pt x="601878" y="8102"/>
                  </a:lnTo>
                  <a:lnTo>
                    <a:pt x="597979" y="11938"/>
                  </a:lnTo>
                  <a:lnTo>
                    <a:pt x="598385" y="12268"/>
                  </a:lnTo>
                  <a:lnTo>
                    <a:pt x="598868" y="12484"/>
                  </a:lnTo>
                  <a:lnTo>
                    <a:pt x="600544" y="12509"/>
                  </a:lnTo>
                  <a:lnTo>
                    <a:pt x="601637" y="11887"/>
                  </a:lnTo>
                  <a:lnTo>
                    <a:pt x="602970" y="11607"/>
                  </a:lnTo>
                  <a:lnTo>
                    <a:pt x="603313" y="12077"/>
                  </a:lnTo>
                  <a:lnTo>
                    <a:pt x="603605" y="12319"/>
                  </a:lnTo>
                  <a:lnTo>
                    <a:pt x="601662" y="14363"/>
                  </a:lnTo>
                  <a:lnTo>
                    <a:pt x="601281" y="14744"/>
                  </a:lnTo>
                  <a:lnTo>
                    <a:pt x="598932" y="15176"/>
                  </a:lnTo>
                  <a:lnTo>
                    <a:pt x="597852" y="15354"/>
                  </a:lnTo>
                  <a:lnTo>
                    <a:pt x="597814" y="16433"/>
                  </a:lnTo>
                  <a:lnTo>
                    <a:pt x="597916" y="16637"/>
                  </a:lnTo>
                  <a:lnTo>
                    <a:pt x="598728" y="17233"/>
                  </a:lnTo>
                  <a:lnTo>
                    <a:pt x="599681" y="17754"/>
                  </a:lnTo>
                  <a:lnTo>
                    <a:pt x="600329" y="18161"/>
                  </a:lnTo>
                  <a:lnTo>
                    <a:pt x="601776" y="18237"/>
                  </a:lnTo>
                  <a:lnTo>
                    <a:pt x="602462" y="17449"/>
                  </a:lnTo>
                  <a:lnTo>
                    <a:pt x="603516" y="16776"/>
                  </a:lnTo>
                  <a:lnTo>
                    <a:pt x="603999" y="16560"/>
                  </a:lnTo>
                  <a:lnTo>
                    <a:pt x="604812" y="16637"/>
                  </a:lnTo>
                  <a:lnTo>
                    <a:pt x="605294" y="16560"/>
                  </a:lnTo>
                  <a:lnTo>
                    <a:pt x="605574" y="16522"/>
                  </a:lnTo>
                  <a:lnTo>
                    <a:pt x="606285" y="16230"/>
                  </a:lnTo>
                  <a:lnTo>
                    <a:pt x="606437" y="16243"/>
                  </a:lnTo>
                  <a:lnTo>
                    <a:pt x="606590" y="16243"/>
                  </a:lnTo>
                  <a:lnTo>
                    <a:pt x="607618" y="16433"/>
                  </a:lnTo>
                  <a:lnTo>
                    <a:pt x="607974" y="17195"/>
                  </a:lnTo>
                  <a:lnTo>
                    <a:pt x="606513" y="19888"/>
                  </a:lnTo>
                  <a:lnTo>
                    <a:pt x="605307" y="20599"/>
                  </a:lnTo>
                  <a:lnTo>
                    <a:pt x="603186" y="19900"/>
                  </a:lnTo>
                  <a:lnTo>
                    <a:pt x="602411" y="19646"/>
                  </a:lnTo>
                  <a:lnTo>
                    <a:pt x="602411" y="22656"/>
                  </a:lnTo>
                  <a:lnTo>
                    <a:pt x="602259" y="23977"/>
                  </a:lnTo>
                  <a:lnTo>
                    <a:pt x="602145" y="24307"/>
                  </a:lnTo>
                  <a:lnTo>
                    <a:pt x="601726" y="24384"/>
                  </a:lnTo>
                  <a:lnTo>
                    <a:pt x="601383" y="24549"/>
                  </a:lnTo>
                  <a:lnTo>
                    <a:pt x="601268" y="23977"/>
                  </a:lnTo>
                  <a:lnTo>
                    <a:pt x="601129" y="23660"/>
                  </a:lnTo>
                  <a:lnTo>
                    <a:pt x="601154" y="22783"/>
                  </a:lnTo>
                  <a:lnTo>
                    <a:pt x="601954" y="22758"/>
                  </a:lnTo>
                  <a:lnTo>
                    <a:pt x="602411" y="22656"/>
                  </a:lnTo>
                  <a:lnTo>
                    <a:pt x="602411" y="19646"/>
                  </a:lnTo>
                  <a:lnTo>
                    <a:pt x="602183" y="19570"/>
                  </a:lnTo>
                  <a:lnTo>
                    <a:pt x="601154" y="19494"/>
                  </a:lnTo>
                  <a:lnTo>
                    <a:pt x="599389" y="19888"/>
                  </a:lnTo>
                  <a:lnTo>
                    <a:pt x="598792" y="19900"/>
                  </a:lnTo>
                  <a:lnTo>
                    <a:pt x="598246" y="19812"/>
                  </a:lnTo>
                  <a:lnTo>
                    <a:pt x="597674" y="20904"/>
                  </a:lnTo>
                  <a:lnTo>
                    <a:pt x="596760" y="23228"/>
                  </a:lnTo>
                  <a:lnTo>
                    <a:pt x="599338" y="24384"/>
                  </a:lnTo>
                  <a:lnTo>
                    <a:pt x="598843" y="24942"/>
                  </a:lnTo>
                  <a:lnTo>
                    <a:pt x="598347" y="25552"/>
                  </a:lnTo>
                  <a:lnTo>
                    <a:pt x="599706" y="26035"/>
                  </a:lnTo>
                  <a:lnTo>
                    <a:pt x="601179" y="26225"/>
                  </a:lnTo>
                  <a:lnTo>
                    <a:pt x="604456" y="25730"/>
                  </a:lnTo>
                  <a:lnTo>
                    <a:pt x="606107" y="25781"/>
                  </a:lnTo>
                  <a:lnTo>
                    <a:pt x="606780" y="25730"/>
                  </a:lnTo>
                  <a:lnTo>
                    <a:pt x="608139" y="25615"/>
                  </a:lnTo>
                  <a:lnTo>
                    <a:pt x="608520" y="25412"/>
                  </a:lnTo>
                  <a:lnTo>
                    <a:pt x="608914" y="25285"/>
                  </a:lnTo>
                  <a:lnTo>
                    <a:pt x="609777" y="24549"/>
                  </a:lnTo>
                  <a:lnTo>
                    <a:pt x="611695" y="22910"/>
                  </a:lnTo>
                  <a:lnTo>
                    <a:pt x="611441" y="23660"/>
                  </a:lnTo>
                  <a:lnTo>
                    <a:pt x="611378" y="24155"/>
                  </a:lnTo>
                  <a:lnTo>
                    <a:pt x="610476" y="24625"/>
                  </a:lnTo>
                  <a:lnTo>
                    <a:pt x="609688" y="24942"/>
                  </a:lnTo>
                  <a:lnTo>
                    <a:pt x="608914" y="25285"/>
                  </a:lnTo>
                  <a:lnTo>
                    <a:pt x="610539" y="25730"/>
                  </a:lnTo>
                  <a:lnTo>
                    <a:pt x="611936" y="25361"/>
                  </a:lnTo>
                  <a:lnTo>
                    <a:pt x="613219" y="24777"/>
                  </a:lnTo>
                  <a:lnTo>
                    <a:pt x="613321" y="24549"/>
                  </a:lnTo>
                  <a:lnTo>
                    <a:pt x="613435" y="23977"/>
                  </a:lnTo>
                  <a:lnTo>
                    <a:pt x="613549" y="22910"/>
                  </a:lnTo>
                  <a:lnTo>
                    <a:pt x="613575" y="22656"/>
                  </a:lnTo>
                  <a:lnTo>
                    <a:pt x="613117" y="22390"/>
                  </a:lnTo>
                  <a:lnTo>
                    <a:pt x="612724" y="22059"/>
                  </a:lnTo>
                  <a:lnTo>
                    <a:pt x="612775" y="21437"/>
                  </a:lnTo>
                  <a:lnTo>
                    <a:pt x="612914" y="20599"/>
                  </a:lnTo>
                  <a:lnTo>
                    <a:pt x="613244" y="20193"/>
                  </a:lnTo>
                  <a:lnTo>
                    <a:pt x="613664" y="20002"/>
                  </a:lnTo>
                  <a:lnTo>
                    <a:pt x="613625" y="16230"/>
                  </a:lnTo>
                  <a:lnTo>
                    <a:pt x="613740" y="14363"/>
                  </a:lnTo>
                  <a:lnTo>
                    <a:pt x="613778" y="11607"/>
                  </a:lnTo>
                  <a:close/>
                </a:path>
                <a:path w="649604" h="440689">
                  <a:moveTo>
                    <a:pt x="615530" y="294132"/>
                  </a:moveTo>
                  <a:lnTo>
                    <a:pt x="614857" y="293674"/>
                  </a:lnTo>
                  <a:lnTo>
                    <a:pt x="614045" y="293497"/>
                  </a:lnTo>
                  <a:lnTo>
                    <a:pt x="613054" y="293636"/>
                  </a:lnTo>
                  <a:lnTo>
                    <a:pt x="613867" y="294068"/>
                  </a:lnTo>
                  <a:lnTo>
                    <a:pt x="614718" y="294246"/>
                  </a:lnTo>
                  <a:lnTo>
                    <a:pt x="615530" y="294132"/>
                  </a:lnTo>
                  <a:close/>
                </a:path>
                <a:path w="649604" h="440689">
                  <a:moveTo>
                    <a:pt x="649376" y="99352"/>
                  </a:moveTo>
                  <a:lnTo>
                    <a:pt x="645223" y="94830"/>
                  </a:lnTo>
                  <a:lnTo>
                    <a:pt x="643051" y="92468"/>
                  </a:lnTo>
                  <a:lnTo>
                    <a:pt x="640245" y="89408"/>
                  </a:lnTo>
                  <a:lnTo>
                    <a:pt x="640245" y="110756"/>
                  </a:lnTo>
                  <a:lnTo>
                    <a:pt x="640143" y="111074"/>
                  </a:lnTo>
                  <a:lnTo>
                    <a:pt x="639457" y="110756"/>
                  </a:lnTo>
                  <a:lnTo>
                    <a:pt x="638962" y="110591"/>
                  </a:lnTo>
                  <a:lnTo>
                    <a:pt x="638213" y="110109"/>
                  </a:lnTo>
                  <a:lnTo>
                    <a:pt x="638048" y="109905"/>
                  </a:lnTo>
                  <a:lnTo>
                    <a:pt x="637946" y="109728"/>
                  </a:lnTo>
                  <a:lnTo>
                    <a:pt x="638517" y="109689"/>
                  </a:lnTo>
                  <a:lnTo>
                    <a:pt x="639064" y="109588"/>
                  </a:lnTo>
                  <a:lnTo>
                    <a:pt x="639597" y="109448"/>
                  </a:lnTo>
                  <a:lnTo>
                    <a:pt x="639914" y="109905"/>
                  </a:lnTo>
                  <a:lnTo>
                    <a:pt x="640130" y="110109"/>
                  </a:lnTo>
                  <a:lnTo>
                    <a:pt x="640245" y="110756"/>
                  </a:lnTo>
                  <a:lnTo>
                    <a:pt x="640245" y="89408"/>
                  </a:lnTo>
                  <a:lnTo>
                    <a:pt x="639914" y="89052"/>
                  </a:lnTo>
                  <a:lnTo>
                    <a:pt x="639914" y="93802"/>
                  </a:lnTo>
                  <a:lnTo>
                    <a:pt x="639521" y="94183"/>
                  </a:lnTo>
                  <a:lnTo>
                    <a:pt x="639152" y="94830"/>
                  </a:lnTo>
                  <a:lnTo>
                    <a:pt x="638683" y="94183"/>
                  </a:lnTo>
                  <a:lnTo>
                    <a:pt x="638327" y="93802"/>
                  </a:lnTo>
                  <a:lnTo>
                    <a:pt x="638060" y="93141"/>
                  </a:lnTo>
                  <a:lnTo>
                    <a:pt x="638746" y="92468"/>
                  </a:lnTo>
                  <a:lnTo>
                    <a:pt x="639318" y="92684"/>
                  </a:lnTo>
                  <a:lnTo>
                    <a:pt x="639787" y="93078"/>
                  </a:lnTo>
                  <a:lnTo>
                    <a:pt x="639914" y="93802"/>
                  </a:lnTo>
                  <a:lnTo>
                    <a:pt x="639914" y="89052"/>
                  </a:lnTo>
                  <a:lnTo>
                    <a:pt x="635901" y="84670"/>
                  </a:lnTo>
                  <a:lnTo>
                    <a:pt x="631698" y="80098"/>
                  </a:lnTo>
                  <a:lnTo>
                    <a:pt x="629158" y="77330"/>
                  </a:lnTo>
                  <a:lnTo>
                    <a:pt x="627659" y="75692"/>
                  </a:lnTo>
                  <a:lnTo>
                    <a:pt x="624395" y="74472"/>
                  </a:lnTo>
                  <a:lnTo>
                    <a:pt x="623443" y="75044"/>
                  </a:lnTo>
                  <a:lnTo>
                    <a:pt x="621842" y="76212"/>
                  </a:lnTo>
                  <a:lnTo>
                    <a:pt x="620420" y="76682"/>
                  </a:lnTo>
                  <a:lnTo>
                    <a:pt x="619125" y="77330"/>
                  </a:lnTo>
                  <a:lnTo>
                    <a:pt x="619048" y="77190"/>
                  </a:lnTo>
                  <a:lnTo>
                    <a:pt x="618388" y="77457"/>
                  </a:lnTo>
                  <a:lnTo>
                    <a:pt x="617702" y="77698"/>
                  </a:lnTo>
                  <a:lnTo>
                    <a:pt x="615759" y="78651"/>
                  </a:lnTo>
                  <a:lnTo>
                    <a:pt x="614451" y="79235"/>
                  </a:lnTo>
                  <a:lnTo>
                    <a:pt x="613156" y="79857"/>
                  </a:lnTo>
                  <a:lnTo>
                    <a:pt x="613562" y="80695"/>
                  </a:lnTo>
                  <a:lnTo>
                    <a:pt x="614184" y="81508"/>
                  </a:lnTo>
                  <a:lnTo>
                    <a:pt x="615873" y="82994"/>
                  </a:lnTo>
                  <a:lnTo>
                    <a:pt x="616102" y="84416"/>
                  </a:lnTo>
                  <a:lnTo>
                    <a:pt x="616496" y="85293"/>
                  </a:lnTo>
                  <a:lnTo>
                    <a:pt x="619594" y="82029"/>
                  </a:lnTo>
                  <a:lnTo>
                    <a:pt x="623760" y="81038"/>
                  </a:lnTo>
                  <a:lnTo>
                    <a:pt x="628269" y="80098"/>
                  </a:lnTo>
                  <a:lnTo>
                    <a:pt x="628751" y="80822"/>
                  </a:lnTo>
                  <a:lnTo>
                    <a:pt x="629259" y="81254"/>
                  </a:lnTo>
                  <a:lnTo>
                    <a:pt x="627062" y="83121"/>
                  </a:lnTo>
                  <a:lnTo>
                    <a:pt x="628142" y="85534"/>
                  </a:lnTo>
                  <a:lnTo>
                    <a:pt x="630440" y="84670"/>
                  </a:lnTo>
                  <a:lnTo>
                    <a:pt x="634098" y="86029"/>
                  </a:lnTo>
                  <a:lnTo>
                    <a:pt x="635838" y="87261"/>
                  </a:lnTo>
                  <a:lnTo>
                    <a:pt x="637882" y="88379"/>
                  </a:lnTo>
                  <a:lnTo>
                    <a:pt x="637222" y="91338"/>
                  </a:lnTo>
                  <a:lnTo>
                    <a:pt x="637197" y="92684"/>
                  </a:lnTo>
                  <a:lnTo>
                    <a:pt x="637070" y="94830"/>
                  </a:lnTo>
                  <a:lnTo>
                    <a:pt x="635241" y="98285"/>
                  </a:lnTo>
                  <a:lnTo>
                    <a:pt x="635241" y="112153"/>
                  </a:lnTo>
                  <a:lnTo>
                    <a:pt x="635076" y="112534"/>
                  </a:lnTo>
                  <a:lnTo>
                    <a:pt x="634949" y="113258"/>
                  </a:lnTo>
                  <a:lnTo>
                    <a:pt x="634339" y="112788"/>
                  </a:lnTo>
                  <a:lnTo>
                    <a:pt x="633920" y="112623"/>
                  </a:lnTo>
                  <a:lnTo>
                    <a:pt x="633615" y="111950"/>
                  </a:lnTo>
                  <a:lnTo>
                    <a:pt x="633399" y="111188"/>
                  </a:lnTo>
                  <a:lnTo>
                    <a:pt x="634733" y="110756"/>
                  </a:lnTo>
                  <a:lnTo>
                    <a:pt x="635038" y="111188"/>
                  </a:lnTo>
                  <a:lnTo>
                    <a:pt x="635139" y="111544"/>
                  </a:lnTo>
                  <a:lnTo>
                    <a:pt x="635241" y="112153"/>
                  </a:lnTo>
                  <a:lnTo>
                    <a:pt x="635241" y="98285"/>
                  </a:lnTo>
                  <a:lnTo>
                    <a:pt x="635012" y="98717"/>
                  </a:lnTo>
                  <a:lnTo>
                    <a:pt x="634466" y="100126"/>
                  </a:lnTo>
                  <a:lnTo>
                    <a:pt x="633615" y="102743"/>
                  </a:lnTo>
                  <a:lnTo>
                    <a:pt x="632218" y="107772"/>
                  </a:lnTo>
                  <a:lnTo>
                    <a:pt x="630847" y="111950"/>
                  </a:lnTo>
                  <a:lnTo>
                    <a:pt x="630389" y="114109"/>
                  </a:lnTo>
                  <a:lnTo>
                    <a:pt x="630288" y="114731"/>
                  </a:lnTo>
                  <a:lnTo>
                    <a:pt x="630059" y="116751"/>
                  </a:lnTo>
                  <a:lnTo>
                    <a:pt x="629221" y="115773"/>
                  </a:lnTo>
                  <a:lnTo>
                    <a:pt x="622325" y="107772"/>
                  </a:lnTo>
                  <a:lnTo>
                    <a:pt x="621995" y="107391"/>
                  </a:lnTo>
                  <a:lnTo>
                    <a:pt x="621080" y="107632"/>
                  </a:lnTo>
                  <a:lnTo>
                    <a:pt x="620204" y="107772"/>
                  </a:lnTo>
                  <a:lnTo>
                    <a:pt x="619201" y="107759"/>
                  </a:lnTo>
                  <a:lnTo>
                    <a:pt x="618490" y="107759"/>
                  </a:lnTo>
                  <a:lnTo>
                    <a:pt x="617778" y="107569"/>
                  </a:lnTo>
                  <a:lnTo>
                    <a:pt x="617105" y="107480"/>
                  </a:lnTo>
                  <a:lnTo>
                    <a:pt x="616661" y="108546"/>
                  </a:lnTo>
                  <a:lnTo>
                    <a:pt x="617296" y="109131"/>
                  </a:lnTo>
                  <a:lnTo>
                    <a:pt x="618020" y="110591"/>
                  </a:lnTo>
                  <a:lnTo>
                    <a:pt x="618502" y="111290"/>
                  </a:lnTo>
                  <a:lnTo>
                    <a:pt x="619417" y="112788"/>
                  </a:lnTo>
                  <a:lnTo>
                    <a:pt x="619455" y="114338"/>
                  </a:lnTo>
                  <a:lnTo>
                    <a:pt x="618731" y="116230"/>
                  </a:lnTo>
                  <a:lnTo>
                    <a:pt x="617156" y="116522"/>
                  </a:lnTo>
                  <a:lnTo>
                    <a:pt x="616089" y="115239"/>
                  </a:lnTo>
                  <a:lnTo>
                    <a:pt x="616038" y="116522"/>
                  </a:lnTo>
                  <a:lnTo>
                    <a:pt x="615924" y="117576"/>
                  </a:lnTo>
                  <a:lnTo>
                    <a:pt x="614629" y="117995"/>
                  </a:lnTo>
                  <a:lnTo>
                    <a:pt x="614299" y="116128"/>
                  </a:lnTo>
                  <a:lnTo>
                    <a:pt x="614133" y="115239"/>
                  </a:lnTo>
                  <a:lnTo>
                    <a:pt x="615137" y="115633"/>
                  </a:lnTo>
                  <a:lnTo>
                    <a:pt x="615962" y="116014"/>
                  </a:lnTo>
                  <a:lnTo>
                    <a:pt x="616038" y="116522"/>
                  </a:lnTo>
                  <a:lnTo>
                    <a:pt x="616038" y="115189"/>
                  </a:lnTo>
                  <a:lnTo>
                    <a:pt x="615696" y="114833"/>
                  </a:lnTo>
                  <a:lnTo>
                    <a:pt x="615670" y="112496"/>
                  </a:lnTo>
                  <a:lnTo>
                    <a:pt x="615696" y="111544"/>
                  </a:lnTo>
                  <a:lnTo>
                    <a:pt x="614083" y="109588"/>
                  </a:lnTo>
                  <a:lnTo>
                    <a:pt x="614083" y="115176"/>
                  </a:lnTo>
                  <a:lnTo>
                    <a:pt x="611860" y="116128"/>
                  </a:lnTo>
                  <a:lnTo>
                    <a:pt x="611428" y="115862"/>
                  </a:lnTo>
                  <a:lnTo>
                    <a:pt x="610565" y="112966"/>
                  </a:lnTo>
                  <a:lnTo>
                    <a:pt x="612355" y="112496"/>
                  </a:lnTo>
                  <a:lnTo>
                    <a:pt x="612622" y="112572"/>
                  </a:lnTo>
                  <a:lnTo>
                    <a:pt x="614083" y="115176"/>
                  </a:lnTo>
                  <a:lnTo>
                    <a:pt x="614083" y="109588"/>
                  </a:lnTo>
                  <a:lnTo>
                    <a:pt x="613968" y="109448"/>
                  </a:lnTo>
                  <a:lnTo>
                    <a:pt x="613867" y="109131"/>
                  </a:lnTo>
                  <a:lnTo>
                    <a:pt x="613778" y="108216"/>
                  </a:lnTo>
                  <a:lnTo>
                    <a:pt x="613664" y="107022"/>
                  </a:lnTo>
                  <a:lnTo>
                    <a:pt x="613625" y="106680"/>
                  </a:lnTo>
                  <a:lnTo>
                    <a:pt x="612533" y="106680"/>
                  </a:lnTo>
                  <a:lnTo>
                    <a:pt x="611530" y="106565"/>
                  </a:lnTo>
                  <a:lnTo>
                    <a:pt x="609307" y="107022"/>
                  </a:lnTo>
                  <a:lnTo>
                    <a:pt x="609130" y="105613"/>
                  </a:lnTo>
                  <a:lnTo>
                    <a:pt x="608088" y="105321"/>
                  </a:lnTo>
                  <a:lnTo>
                    <a:pt x="605993" y="106019"/>
                  </a:lnTo>
                  <a:lnTo>
                    <a:pt x="602005" y="108216"/>
                  </a:lnTo>
                  <a:lnTo>
                    <a:pt x="602221" y="106019"/>
                  </a:lnTo>
                  <a:lnTo>
                    <a:pt x="602132" y="105613"/>
                  </a:lnTo>
                  <a:lnTo>
                    <a:pt x="601548" y="105181"/>
                  </a:lnTo>
                  <a:lnTo>
                    <a:pt x="600989" y="104584"/>
                  </a:lnTo>
                  <a:lnTo>
                    <a:pt x="599554" y="103974"/>
                  </a:lnTo>
                  <a:lnTo>
                    <a:pt x="598741" y="104165"/>
                  </a:lnTo>
                  <a:lnTo>
                    <a:pt x="598068" y="105105"/>
                  </a:lnTo>
                  <a:lnTo>
                    <a:pt x="597928" y="105613"/>
                  </a:lnTo>
                  <a:lnTo>
                    <a:pt x="608939" y="118656"/>
                  </a:lnTo>
                  <a:lnTo>
                    <a:pt x="610387" y="118884"/>
                  </a:lnTo>
                  <a:lnTo>
                    <a:pt x="611568" y="119646"/>
                  </a:lnTo>
                  <a:lnTo>
                    <a:pt x="613689" y="121564"/>
                  </a:lnTo>
                  <a:lnTo>
                    <a:pt x="614807" y="122364"/>
                  </a:lnTo>
                  <a:lnTo>
                    <a:pt x="615823" y="123278"/>
                  </a:lnTo>
                  <a:lnTo>
                    <a:pt x="616864" y="119062"/>
                  </a:lnTo>
                  <a:lnTo>
                    <a:pt x="618070" y="118630"/>
                  </a:lnTo>
                  <a:lnTo>
                    <a:pt x="619201" y="118325"/>
                  </a:lnTo>
                  <a:lnTo>
                    <a:pt x="619912" y="117995"/>
                  </a:lnTo>
                  <a:lnTo>
                    <a:pt x="621461" y="117271"/>
                  </a:lnTo>
                  <a:lnTo>
                    <a:pt x="622630" y="116522"/>
                  </a:lnTo>
                  <a:lnTo>
                    <a:pt x="623938" y="115773"/>
                  </a:lnTo>
                  <a:lnTo>
                    <a:pt x="626262" y="116725"/>
                  </a:lnTo>
                  <a:lnTo>
                    <a:pt x="628218" y="118325"/>
                  </a:lnTo>
                  <a:lnTo>
                    <a:pt x="631698" y="122288"/>
                  </a:lnTo>
                  <a:lnTo>
                    <a:pt x="631050" y="125793"/>
                  </a:lnTo>
                  <a:lnTo>
                    <a:pt x="634352" y="127228"/>
                  </a:lnTo>
                  <a:lnTo>
                    <a:pt x="634746" y="126707"/>
                  </a:lnTo>
                  <a:lnTo>
                    <a:pt x="635495" y="126136"/>
                  </a:lnTo>
                  <a:lnTo>
                    <a:pt x="635431" y="124929"/>
                  </a:lnTo>
                  <a:lnTo>
                    <a:pt x="637120" y="126796"/>
                  </a:lnTo>
                  <a:lnTo>
                    <a:pt x="637921" y="126403"/>
                  </a:lnTo>
                  <a:lnTo>
                    <a:pt x="639572" y="125349"/>
                  </a:lnTo>
                  <a:lnTo>
                    <a:pt x="640156" y="124929"/>
                  </a:lnTo>
                  <a:lnTo>
                    <a:pt x="640664" y="124574"/>
                  </a:lnTo>
                  <a:lnTo>
                    <a:pt x="644677" y="120650"/>
                  </a:lnTo>
                  <a:lnTo>
                    <a:pt x="644994" y="120269"/>
                  </a:lnTo>
                  <a:lnTo>
                    <a:pt x="647649" y="116751"/>
                  </a:lnTo>
                  <a:lnTo>
                    <a:pt x="648157" y="116078"/>
                  </a:lnTo>
                  <a:lnTo>
                    <a:pt x="648055" y="115062"/>
                  </a:lnTo>
                  <a:lnTo>
                    <a:pt x="648017" y="114731"/>
                  </a:lnTo>
                  <a:lnTo>
                    <a:pt x="647852" y="113614"/>
                  </a:lnTo>
                  <a:lnTo>
                    <a:pt x="647484" y="113258"/>
                  </a:lnTo>
                  <a:lnTo>
                    <a:pt x="645109" y="111074"/>
                  </a:lnTo>
                  <a:lnTo>
                    <a:pt x="644855" y="110782"/>
                  </a:lnTo>
                  <a:lnTo>
                    <a:pt x="642785" y="109613"/>
                  </a:lnTo>
                  <a:lnTo>
                    <a:pt x="642785" y="120269"/>
                  </a:lnTo>
                  <a:lnTo>
                    <a:pt x="642696" y="120650"/>
                  </a:lnTo>
                  <a:lnTo>
                    <a:pt x="642480" y="120523"/>
                  </a:lnTo>
                  <a:lnTo>
                    <a:pt x="642581" y="120256"/>
                  </a:lnTo>
                  <a:lnTo>
                    <a:pt x="642785" y="120269"/>
                  </a:lnTo>
                  <a:lnTo>
                    <a:pt x="642785" y="109613"/>
                  </a:lnTo>
                  <a:lnTo>
                    <a:pt x="642493" y="109448"/>
                  </a:lnTo>
                  <a:lnTo>
                    <a:pt x="641896" y="109118"/>
                  </a:lnTo>
                  <a:lnTo>
                    <a:pt x="641896" y="114731"/>
                  </a:lnTo>
                  <a:lnTo>
                    <a:pt x="641832" y="115062"/>
                  </a:lnTo>
                  <a:lnTo>
                    <a:pt x="641692" y="115049"/>
                  </a:lnTo>
                  <a:lnTo>
                    <a:pt x="641426" y="114833"/>
                  </a:lnTo>
                  <a:lnTo>
                    <a:pt x="641896" y="114731"/>
                  </a:lnTo>
                  <a:lnTo>
                    <a:pt x="641896" y="109118"/>
                  </a:lnTo>
                  <a:lnTo>
                    <a:pt x="641299" y="108788"/>
                  </a:lnTo>
                  <a:lnTo>
                    <a:pt x="642264" y="108280"/>
                  </a:lnTo>
                  <a:lnTo>
                    <a:pt x="643229" y="107480"/>
                  </a:lnTo>
                  <a:lnTo>
                    <a:pt x="645134" y="105473"/>
                  </a:lnTo>
                  <a:lnTo>
                    <a:pt x="646214" y="103974"/>
                  </a:lnTo>
                  <a:lnTo>
                    <a:pt x="647788" y="101523"/>
                  </a:lnTo>
                  <a:lnTo>
                    <a:pt x="648538" y="100393"/>
                  </a:lnTo>
                  <a:lnTo>
                    <a:pt x="649376" y="99352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9" name="object 179" descr=""/>
            <p:cNvSpPr/>
            <p:nvPr/>
          </p:nvSpPr>
          <p:spPr>
            <a:xfrm>
              <a:off x="5136629" y="5727465"/>
              <a:ext cx="842010" cy="564515"/>
            </a:xfrm>
            <a:custGeom>
              <a:avLst/>
              <a:gdLst/>
              <a:ahLst/>
              <a:cxnLst/>
              <a:rect l="l" t="t" r="r" b="b"/>
              <a:pathLst>
                <a:path w="842010" h="564514">
                  <a:moveTo>
                    <a:pt x="1041" y="384289"/>
                  </a:moveTo>
                  <a:lnTo>
                    <a:pt x="660" y="384390"/>
                  </a:lnTo>
                  <a:lnTo>
                    <a:pt x="317" y="384530"/>
                  </a:lnTo>
                  <a:lnTo>
                    <a:pt x="0" y="384721"/>
                  </a:lnTo>
                  <a:lnTo>
                    <a:pt x="317" y="384670"/>
                  </a:lnTo>
                  <a:lnTo>
                    <a:pt x="609" y="384568"/>
                  </a:lnTo>
                  <a:lnTo>
                    <a:pt x="876" y="384416"/>
                  </a:lnTo>
                  <a:lnTo>
                    <a:pt x="1041" y="384289"/>
                  </a:lnTo>
                  <a:close/>
                </a:path>
                <a:path w="842010" h="564514">
                  <a:moveTo>
                    <a:pt x="40386" y="420192"/>
                  </a:moveTo>
                  <a:lnTo>
                    <a:pt x="40030" y="419887"/>
                  </a:lnTo>
                  <a:lnTo>
                    <a:pt x="39636" y="419849"/>
                  </a:lnTo>
                  <a:lnTo>
                    <a:pt x="39166" y="419696"/>
                  </a:lnTo>
                  <a:lnTo>
                    <a:pt x="39116" y="420217"/>
                  </a:lnTo>
                  <a:lnTo>
                    <a:pt x="39001" y="420725"/>
                  </a:lnTo>
                  <a:lnTo>
                    <a:pt x="39408" y="420865"/>
                  </a:lnTo>
                  <a:lnTo>
                    <a:pt x="39789" y="420941"/>
                  </a:lnTo>
                  <a:lnTo>
                    <a:pt x="40132" y="420865"/>
                  </a:lnTo>
                  <a:lnTo>
                    <a:pt x="40386" y="420192"/>
                  </a:lnTo>
                  <a:close/>
                </a:path>
                <a:path w="842010" h="564514">
                  <a:moveTo>
                    <a:pt x="53746" y="400545"/>
                  </a:moveTo>
                  <a:lnTo>
                    <a:pt x="53606" y="400037"/>
                  </a:lnTo>
                  <a:lnTo>
                    <a:pt x="52997" y="400050"/>
                  </a:lnTo>
                  <a:lnTo>
                    <a:pt x="52336" y="399999"/>
                  </a:lnTo>
                  <a:lnTo>
                    <a:pt x="51574" y="399846"/>
                  </a:lnTo>
                  <a:lnTo>
                    <a:pt x="51816" y="399503"/>
                  </a:lnTo>
                  <a:lnTo>
                    <a:pt x="52057" y="399211"/>
                  </a:lnTo>
                  <a:lnTo>
                    <a:pt x="52298" y="398932"/>
                  </a:lnTo>
                  <a:lnTo>
                    <a:pt x="52006" y="398907"/>
                  </a:lnTo>
                  <a:lnTo>
                    <a:pt x="51701" y="398945"/>
                  </a:lnTo>
                  <a:lnTo>
                    <a:pt x="50952" y="399554"/>
                  </a:lnTo>
                  <a:lnTo>
                    <a:pt x="50876" y="400342"/>
                  </a:lnTo>
                  <a:lnTo>
                    <a:pt x="51727" y="401599"/>
                  </a:lnTo>
                  <a:lnTo>
                    <a:pt x="52641" y="401802"/>
                  </a:lnTo>
                  <a:lnTo>
                    <a:pt x="53238" y="401358"/>
                  </a:lnTo>
                  <a:lnTo>
                    <a:pt x="53619" y="401091"/>
                  </a:lnTo>
                  <a:lnTo>
                    <a:pt x="53746" y="400545"/>
                  </a:lnTo>
                  <a:close/>
                </a:path>
                <a:path w="842010" h="564514">
                  <a:moveTo>
                    <a:pt x="54025" y="407708"/>
                  </a:moveTo>
                  <a:lnTo>
                    <a:pt x="53797" y="406476"/>
                  </a:lnTo>
                  <a:lnTo>
                    <a:pt x="53467" y="406577"/>
                  </a:lnTo>
                  <a:lnTo>
                    <a:pt x="53136" y="406793"/>
                  </a:lnTo>
                  <a:lnTo>
                    <a:pt x="52870" y="407136"/>
                  </a:lnTo>
                  <a:lnTo>
                    <a:pt x="52425" y="407695"/>
                  </a:lnTo>
                  <a:lnTo>
                    <a:pt x="52298" y="408406"/>
                  </a:lnTo>
                  <a:lnTo>
                    <a:pt x="52438" y="409092"/>
                  </a:lnTo>
                  <a:lnTo>
                    <a:pt x="52946" y="408787"/>
                  </a:lnTo>
                  <a:lnTo>
                    <a:pt x="53467" y="408520"/>
                  </a:lnTo>
                  <a:lnTo>
                    <a:pt x="54025" y="408317"/>
                  </a:lnTo>
                  <a:lnTo>
                    <a:pt x="54025" y="407708"/>
                  </a:lnTo>
                  <a:close/>
                </a:path>
                <a:path w="842010" h="564514">
                  <a:moveTo>
                    <a:pt x="78041" y="492010"/>
                  </a:moveTo>
                  <a:lnTo>
                    <a:pt x="77673" y="490728"/>
                  </a:lnTo>
                  <a:lnTo>
                    <a:pt x="76720" y="490435"/>
                  </a:lnTo>
                  <a:lnTo>
                    <a:pt x="76098" y="490880"/>
                  </a:lnTo>
                  <a:lnTo>
                    <a:pt x="75565" y="491261"/>
                  </a:lnTo>
                  <a:lnTo>
                    <a:pt x="75336" y="492188"/>
                  </a:lnTo>
                  <a:lnTo>
                    <a:pt x="75831" y="492582"/>
                  </a:lnTo>
                  <a:lnTo>
                    <a:pt x="76263" y="492937"/>
                  </a:lnTo>
                  <a:lnTo>
                    <a:pt x="76911" y="493026"/>
                  </a:lnTo>
                  <a:lnTo>
                    <a:pt x="77736" y="493331"/>
                  </a:lnTo>
                  <a:lnTo>
                    <a:pt x="77825" y="492544"/>
                  </a:lnTo>
                  <a:lnTo>
                    <a:pt x="78041" y="492010"/>
                  </a:lnTo>
                  <a:close/>
                </a:path>
                <a:path w="842010" h="564514">
                  <a:moveTo>
                    <a:pt x="91338" y="416801"/>
                  </a:moveTo>
                  <a:lnTo>
                    <a:pt x="91071" y="416775"/>
                  </a:lnTo>
                  <a:lnTo>
                    <a:pt x="90792" y="416712"/>
                  </a:lnTo>
                  <a:lnTo>
                    <a:pt x="90525" y="416750"/>
                  </a:lnTo>
                  <a:lnTo>
                    <a:pt x="90462" y="417106"/>
                  </a:lnTo>
                  <a:lnTo>
                    <a:pt x="90411" y="417436"/>
                  </a:lnTo>
                  <a:lnTo>
                    <a:pt x="90703" y="417410"/>
                  </a:lnTo>
                  <a:lnTo>
                    <a:pt x="90995" y="417449"/>
                  </a:lnTo>
                  <a:lnTo>
                    <a:pt x="91236" y="417360"/>
                  </a:lnTo>
                  <a:lnTo>
                    <a:pt x="91300" y="416991"/>
                  </a:lnTo>
                  <a:lnTo>
                    <a:pt x="91338" y="416801"/>
                  </a:lnTo>
                  <a:close/>
                </a:path>
                <a:path w="842010" h="564514">
                  <a:moveTo>
                    <a:pt x="97891" y="424472"/>
                  </a:moveTo>
                  <a:lnTo>
                    <a:pt x="95211" y="421449"/>
                  </a:lnTo>
                  <a:lnTo>
                    <a:pt x="94856" y="422122"/>
                  </a:lnTo>
                  <a:lnTo>
                    <a:pt x="94792" y="423037"/>
                  </a:lnTo>
                  <a:lnTo>
                    <a:pt x="95148" y="423811"/>
                  </a:lnTo>
                  <a:lnTo>
                    <a:pt x="95554" y="424700"/>
                  </a:lnTo>
                  <a:lnTo>
                    <a:pt x="96647" y="425043"/>
                  </a:lnTo>
                  <a:lnTo>
                    <a:pt x="97650" y="424599"/>
                  </a:lnTo>
                  <a:lnTo>
                    <a:pt x="97815" y="424510"/>
                  </a:lnTo>
                  <a:close/>
                </a:path>
                <a:path w="842010" h="564514">
                  <a:moveTo>
                    <a:pt x="106235" y="457936"/>
                  </a:moveTo>
                  <a:lnTo>
                    <a:pt x="105473" y="457733"/>
                  </a:lnTo>
                  <a:lnTo>
                    <a:pt x="104990" y="457428"/>
                  </a:lnTo>
                  <a:lnTo>
                    <a:pt x="104584" y="457517"/>
                  </a:lnTo>
                  <a:lnTo>
                    <a:pt x="103987" y="457657"/>
                  </a:lnTo>
                  <a:lnTo>
                    <a:pt x="103835" y="458266"/>
                  </a:lnTo>
                  <a:lnTo>
                    <a:pt x="104063" y="458825"/>
                  </a:lnTo>
                  <a:lnTo>
                    <a:pt x="104279" y="459384"/>
                  </a:lnTo>
                  <a:lnTo>
                    <a:pt x="104851" y="459663"/>
                  </a:lnTo>
                  <a:lnTo>
                    <a:pt x="105346" y="459359"/>
                  </a:lnTo>
                  <a:lnTo>
                    <a:pt x="105702" y="459155"/>
                  </a:lnTo>
                  <a:lnTo>
                    <a:pt x="105841" y="458597"/>
                  </a:lnTo>
                  <a:lnTo>
                    <a:pt x="106235" y="457936"/>
                  </a:lnTo>
                  <a:close/>
                </a:path>
                <a:path w="842010" h="564514">
                  <a:moveTo>
                    <a:pt x="111734" y="462127"/>
                  </a:moveTo>
                  <a:lnTo>
                    <a:pt x="111518" y="461924"/>
                  </a:lnTo>
                  <a:lnTo>
                    <a:pt x="111302" y="461746"/>
                  </a:lnTo>
                  <a:lnTo>
                    <a:pt x="111074" y="461543"/>
                  </a:lnTo>
                  <a:lnTo>
                    <a:pt x="111201" y="461746"/>
                  </a:lnTo>
                  <a:lnTo>
                    <a:pt x="111582" y="462089"/>
                  </a:lnTo>
                  <a:lnTo>
                    <a:pt x="111734" y="462127"/>
                  </a:lnTo>
                  <a:close/>
                </a:path>
                <a:path w="842010" h="564514">
                  <a:moveTo>
                    <a:pt x="112141" y="447090"/>
                  </a:moveTo>
                  <a:lnTo>
                    <a:pt x="111734" y="446316"/>
                  </a:lnTo>
                  <a:lnTo>
                    <a:pt x="111493" y="445858"/>
                  </a:lnTo>
                  <a:lnTo>
                    <a:pt x="111188" y="445541"/>
                  </a:lnTo>
                  <a:lnTo>
                    <a:pt x="110871" y="445363"/>
                  </a:lnTo>
                  <a:lnTo>
                    <a:pt x="110680" y="446176"/>
                  </a:lnTo>
                  <a:lnTo>
                    <a:pt x="110553" y="447027"/>
                  </a:lnTo>
                  <a:lnTo>
                    <a:pt x="110324" y="447992"/>
                  </a:lnTo>
                  <a:lnTo>
                    <a:pt x="110236" y="448297"/>
                  </a:lnTo>
                  <a:lnTo>
                    <a:pt x="110566" y="448398"/>
                  </a:lnTo>
                  <a:lnTo>
                    <a:pt x="110921" y="448398"/>
                  </a:lnTo>
                  <a:lnTo>
                    <a:pt x="111239" y="448233"/>
                  </a:lnTo>
                  <a:lnTo>
                    <a:pt x="111937" y="447878"/>
                  </a:lnTo>
                  <a:lnTo>
                    <a:pt x="112141" y="447090"/>
                  </a:lnTo>
                  <a:close/>
                </a:path>
                <a:path w="842010" h="564514">
                  <a:moveTo>
                    <a:pt x="133896" y="274027"/>
                  </a:moveTo>
                  <a:lnTo>
                    <a:pt x="133769" y="273481"/>
                  </a:lnTo>
                  <a:lnTo>
                    <a:pt x="133680" y="272973"/>
                  </a:lnTo>
                  <a:lnTo>
                    <a:pt x="133616" y="272478"/>
                  </a:lnTo>
                  <a:lnTo>
                    <a:pt x="133388" y="272808"/>
                  </a:lnTo>
                  <a:lnTo>
                    <a:pt x="133184" y="273177"/>
                  </a:lnTo>
                  <a:lnTo>
                    <a:pt x="132816" y="273951"/>
                  </a:lnTo>
                  <a:lnTo>
                    <a:pt x="132613" y="274294"/>
                  </a:lnTo>
                  <a:lnTo>
                    <a:pt x="132384" y="274612"/>
                  </a:lnTo>
                  <a:lnTo>
                    <a:pt x="132613" y="274662"/>
                  </a:lnTo>
                  <a:lnTo>
                    <a:pt x="133007" y="274764"/>
                  </a:lnTo>
                  <a:lnTo>
                    <a:pt x="133502" y="274421"/>
                  </a:lnTo>
                  <a:lnTo>
                    <a:pt x="133896" y="274027"/>
                  </a:lnTo>
                  <a:close/>
                </a:path>
                <a:path w="842010" h="564514">
                  <a:moveTo>
                    <a:pt x="134213" y="499948"/>
                  </a:moveTo>
                  <a:lnTo>
                    <a:pt x="134150" y="499783"/>
                  </a:lnTo>
                  <a:lnTo>
                    <a:pt x="134048" y="499630"/>
                  </a:lnTo>
                  <a:lnTo>
                    <a:pt x="133197" y="498843"/>
                  </a:lnTo>
                  <a:lnTo>
                    <a:pt x="132384" y="498678"/>
                  </a:lnTo>
                  <a:lnTo>
                    <a:pt x="131927" y="499122"/>
                  </a:lnTo>
                  <a:lnTo>
                    <a:pt x="131533" y="499503"/>
                  </a:lnTo>
                  <a:lnTo>
                    <a:pt x="131648" y="500291"/>
                  </a:lnTo>
                  <a:lnTo>
                    <a:pt x="132359" y="501015"/>
                  </a:lnTo>
                  <a:lnTo>
                    <a:pt x="132549" y="501129"/>
                  </a:lnTo>
                  <a:lnTo>
                    <a:pt x="132753" y="501230"/>
                  </a:lnTo>
                  <a:lnTo>
                    <a:pt x="132842" y="500849"/>
                  </a:lnTo>
                  <a:lnTo>
                    <a:pt x="133070" y="500405"/>
                  </a:lnTo>
                  <a:lnTo>
                    <a:pt x="133324" y="500202"/>
                  </a:lnTo>
                  <a:lnTo>
                    <a:pt x="133540" y="500037"/>
                  </a:lnTo>
                  <a:lnTo>
                    <a:pt x="133870" y="499960"/>
                  </a:lnTo>
                  <a:lnTo>
                    <a:pt x="134213" y="499948"/>
                  </a:lnTo>
                  <a:close/>
                </a:path>
                <a:path w="842010" h="564514">
                  <a:moveTo>
                    <a:pt x="148666" y="390232"/>
                  </a:moveTo>
                  <a:lnTo>
                    <a:pt x="148539" y="390055"/>
                  </a:lnTo>
                  <a:lnTo>
                    <a:pt x="148412" y="389851"/>
                  </a:lnTo>
                  <a:lnTo>
                    <a:pt x="147955" y="389648"/>
                  </a:lnTo>
                  <a:lnTo>
                    <a:pt x="147764" y="389737"/>
                  </a:lnTo>
                  <a:lnTo>
                    <a:pt x="147320" y="389940"/>
                  </a:lnTo>
                  <a:lnTo>
                    <a:pt x="147205" y="390398"/>
                  </a:lnTo>
                  <a:lnTo>
                    <a:pt x="147523" y="390791"/>
                  </a:lnTo>
                  <a:lnTo>
                    <a:pt x="147688" y="390956"/>
                  </a:lnTo>
                  <a:lnTo>
                    <a:pt x="148069" y="390931"/>
                  </a:lnTo>
                  <a:lnTo>
                    <a:pt x="148463" y="391007"/>
                  </a:lnTo>
                  <a:lnTo>
                    <a:pt x="148513" y="390613"/>
                  </a:lnTo>
                  <a:lnTo>
                    <a:pt x="148666" y="390232"/>
                  </a:lnTo>
                  <a:close/>
                </a:path>
                <a:path w="842010" h="564514">
                  <a:moveTo>
                    <a:pt x="157543" y="399440"/>
                  </a:moveTo>
                  <a:lnTo>
                    <a:pt x="157530" y="398995"/>
                  </a:lnTo>
                  <a:lnTo>
                    <a:pt x="156972" y="398132"/>
                  </a:lnTo>
                  <a:lnTo>
                    <a:pt x="156375" y="397700"/>
                  </a:lnTo>
                  <a:lnTo>
                    <a:pt x="154940" y="397256"/>
                  </a:lnTo>
                  <a:lnTo>
                    <a:pt x="154101" y="398157"/>
                  </a:lnTo>
                  <a:lnTo>
                    <a:pt x="154292" y="399097"/>
                  </a:lnTo>
                  <a:lnTo>
                    <a:pt x="155270" y="399681"/>
                  </a:lnTo>
                  <a:lnTo>
                    <a:pt x="156324" y="399910"/>
                  </a:lnTo>
                  <a:lnTo>
                    <a:pt x="157416" y="399846"/>
                  </a:lnTo>
                  <a:lnTo>
                    <a:pt x="157543" y="399440"/>
                  </a:lnTo>
                  <a:close/>
                </a:path>
                <a:path w="842010" h="564514">
                  <a:moveTo>
                    <a:pt x="164261" y="512724"/>
                  </a:moveTo>
                  <a:close/>
                </a:path>
                <a:path w="842010" h="564514">
                  <a:moveTo>
                    <a:pt x="171069" y="369773"/>
                  </a:moveTo>
                  <a:lnTo>
                    <a:pt x="170243" y="369976"/>
                  </a:lnTo>
                  <a:lnTo>
                    <a:pt x="169418" y="369989"/>
                  </a:lnTo>
                  <a:lnTo>
                    <a:pt x="168516" y="369887"/>
                  </a:lnTo>
                  <a:lnTo>
                    <a:pt x="159219" y="377507"/>
                  </a:lnTo>
                  <a:lnTo>
                    <a:pt x="160274" y="377291"/>
                  </a:lnTo>
                  <a:lnTo>
                    <a:pt x="161315" y="377126"/>
                  </a:lnTo>
                  <a:lnTo>
                    <a:pt x="162382" y="377024"/>
                  </a:lnTo>
                  <a:lnTo>
                    <a:pt x="162255" y="377507"/>
                  </a:lnTo>
                  <a:lnTo>
                    <a:pt x="162140" y="378409"/>
                  </a:lnTo>
                  <a:lnTo>
                    <a:pt x="162509" y="379069"/>
                  </a:lnTo>
                  <a:lnTo>
                    <a:pt x="164033" y="379806"/>
                  </a:lnTo>
                  <a:lnTo>
                    <a:pt x="165036" y="379628"/>
                  </a:lnTo>
                  <a:lnTo>
                    <a:pt x="166090" y="378409"/>
                  </a:lnTo>
                  <a:lnTo>
                    <a:pt x="166065" y="377698"/>
                  </a:lnTo>
                  <a:lnTo>
                    <a:pt x="165646" y="377024"/>
                  </a:lnTo>
                  <a:lnTo>
                    <a:pt x="165468" y="376732"/>
                  </a:lnTo>
                  <a:lnTo>
                    <a:pt x="166979" y="376351"/>
                  </a:lnTo>
                  <a:lnTo>
                    <a:pt x="168097" y="375361"/>
                  </a:lnTo>
                  <a:lnTo>
                    <a:pt x="169570" y="372465"/>
                  </a:lnTo>
                  <a:lnTo>
                    <a:pt x="170357" y="371132"/>
                  </a:lnTo>
                  <a:lnTo>
                    <a:pt x="170954" y="369989"/>
                  </a:lnTo>
                  <a:lnTo>
                    <a:pt x="171069" y="369773"/>
                  </a:lnTo>
                  <a:close/>
                </a:path>
                <a:path w="842010" h="564514">
                  <a:moveTo>
                    <a:pt x="172516" y="563473"/>
                  </a:moveTo>
                  <a:lnTo>
                    <a:pt x="172402" y="562711"/>
                  </a:lnTo>
                  <a:lnTo>
                    <a:pt x="171869" y="561492"/>
                  </a:lnTo>
                  <a:lnTo>
                    <a:pt x="171297" y="561200"/>
                  </a:lnTo>
                  <a:lnTo>
                    <a:pt x="170738" y="561136"/>
                  </a:lnTo>
                  <a:lnTo>
                    <a:pt x="172402" y="564210"/>
                  </a:lnTo>
                  <a:lnTo>
                    <a:pt x="172516" y="563473"/>
                  </a:lnTo>
                  <a:close/>
                </a:path>
                <a:path w="842010" h="564514">
                  <a:moveTo>
                    <a:pt x="179628" y="368465"/>
                  </a:moveTo>
                  <a:lnTo>
                    <a:pt x="177546" y="367322"/>
                  </a:lnTo>
                  <a:lnTo>
                    <a:pt x="177330" y="367385"/>
                  </a:lnTo>
                  <a:lnTo>
                    <a:pt x="177114" y="367474"/>
                  </a:lnTo>
                  <a:lnTo>
                    <a:pt x="176872" y="367525"/>
                  </a:lnTo>
                  <a:lnTo>
                    <a:pt x="177152" y="367817"/>
                  </a:lnTo>
                  <a:lnTo>
                    <a:pt x="177469" y="368223"/>
                  </a:lnTo>
                  <a:lnTo>
                    <a:pt x="177876" y="368503"/>
                  </a:lnTo>
                  <a:lnTo>
                    <a:pt x="178346" y="368833"/>
                  </a:lnTo>
                  <a:lnTo>
                    <a:pt x="179095" y="368769"/>
                  </a:lnTo>
                  <a:lnTo>
                    <a:pt x="179628" y="368465"/>
                  </a:lnTo>
                  <a:close/>
                </a:path>
                <a:path w="842010" h="564514">
                  <a:moveTo>
                    <a:pt x="188023" y="377532"/>
                  </a:moveTo>
                  <a:lnTo>
                    <a:pt x="187261" y="376453"/>
                  </a:lnTo>
                  <a:lnTo>
                    <a:pt x="186423" y="376669"/>
                  </a:lnTo>
                  <a:lnTo>
                    <a:pt x="186067" y="376758"/>
                  </a:lnTo>
                  <a:lnTo>
                    <a:pt x="185610" y="376859"/>
                  </a:lnTo>
                  <a:lnTo>
                    <a:pt x="184886" y="376961"/>
                  </a:lnTo>
                  <a:lnTo>
                    <a:pt x="184480" y="377685"/>
                  </a:lnTo>
                  <a:lnTo>
                    <a:pt x="184442" y="378663"/>
                  </a:lnTo>
                  <a:lnTo>
                    <a:pt x="185445" y="380187"/>
                  </a:lnTo>
                  <a:lnTo>
                    <a:pt x="186486" y="380568"/>
                  </a:lnTo>
                  <a:lnTo>
                    <a:pt x="187452" y="380161"/>
                  </a:lnTo>
                  <a:lnTo>
                    <a:pt x="187629" y="380072"/>
                  </a:lnTo>
                  <a:lnTo>
                    <a:pt x="187972" y="379793"/>
                  </a:lnTo>
                  <a:lnTo>
                    <a:pt x="188023" y="377532"/>
                  </a:lnTo>
                  <a:close/>
                </a:path>
                <a:path w="842010" h="564514">
                  <a:moveTo>
                    <a:pt x="195973" y="424815"/>
                  </a:moveTo>
                  <a:lnTo>
                    <a:pt x="195541" y="424510"/>
                  </a:lnTo>
                  <a:lnTo>
                    <a:pt x="195021" y="424281"/>
                  </a:lnTo>
                  <a:lnTo>
                    <a:pt x="194462" y="424192"/>
                  </a:lnTo>
                  <a:lnTo>
                    <a:pt x="193408" y="424014"/>
                  </a:lnTo>
                  <a:lnTo>
                    <a:pt x="192163" y="424281"/>
                  </a:lnTo>
                  <a:lnTo>
                    <a:pt x="191122" y="424891"/>
                  </a:lnTo>
                  <a:lnTo>
                    <a:pt x="192341" y="425615"/>
                  </a:lnTo>
                  <a:lnTo>
                    <a:pt x="193662" y="426224"/>
                  </a:lnTo>
                  <a:lnTo>
                    <a:pt x="194919" y="426897"/>
                  </a:lnTo>
                  <a:lnTo>
                    <a:pt x="195364" y="426275"/>
                  </a:lnTo>
                  <a:lnTo>
                    <a:pt x="195694" y="425577"/>
                  </a:lnTo>
                  <a:lnTo>
                    <a:pt x="195973" y="424815"/>
                  </a:lnTo>
                  <a:close/>
                </a:path>
                <a:path w="842010" h="564514">
                  <a:moveTo>
                    <a:pt x="238950" y="316141"/>
                  </a:moveTo>
                  <a:lnTo>
                    <a:pt x="238810" y="315595"/>
                  </a:lnTo>
                  <a:lnTo>
                    <a:pt x="237439" y="314172"/>
                  </a:lnTo>
                  <a:lnTo>
                    <a:pt x="235445" y="313905"/>
                  </a:lnTo>
                  <a:lnTo>
                    <a:pt x="233730" y="314909"/>
                  </a:lnTo>
                  <a:lnTo>
                    <a:pt x="233387" y="315277"/>
                  </a:lnTo>
                  <a:lnTo>
                    <a:pt x="233248" y="315658"/>
                  </a:lnTo>
                  <a:lnTo>
                    <a:pt x="233057" y="316141"/>
                  </a:lnTo>
                  <a:lnTo>
                    <a:pt x="233019" y="316649"/>
                  </a:lnTo>
                  <a:lnTo>
                    <a:pt x="233057" y="317131"/>
                  </a:lnTo>
                  <a:lnTo>
                    <a:pt x="235496" y="319989"/>
                  </a:lnTo>
                  <a:lnTo>
                    <a:pt x="235762" y="320014"/>
                  </a:lnTo>
                  <a:lnTo>
                    <a:pt x="236029" y="319963"/>
                  </a:lnTo>
                  <a:lnTo>
                    <a:pt x="236169" y="319976"/>
                  </a:lnTo>
                  <a:lnTo>
                    <a:pt x="237223" y="319316"/>
                  </a:lnTo>
                  <a:lnTo>
                    <a:pt x="238709" y="317449"/>
                  </a:lnTo>
                  <a:lnTo>
                    <a:pt x="238950" y="316141"/>
                  </a:lnTo>
                  <a:close/>
                </a:path>
                <a:path w="842010" h="564514">
                  <a:moveTo>
                    <a:pt x="240080" y="393471"/>
                  </a:moveTo>
                  <a:lnTo>
                    <a:pt x="239826" y="392506"/>
                  </a:lnTo>
                  <a:lnTo>
                    <a:pt x="239166" y="390220"/>
                  </a:lnTo>
                  <a:lnTo>
                    <a:pt x="238226" y="390956"/>
                  </a:lnTo>
                  <a:lnTo>
                    <a:pt x="237959" y="391922"/>
                  </a:lnTo>
                  <a:lnTo>
                    <a:pt x="238048" y="394042"/>
                  </a:lnTo>
                  <a:lnTo>
                    <a:pt x="238861" y="394779"/>
                  </a:lnTo>
                  <a:lnTo>
                    <a:pt x="239814" y="394766"/>
                  </a:lnTo>
                  <a:lnTo>
                    <a:pt x="240080" y="393471"/>
                  </a:lnTo>
                  <a:close/>
                </a:path>
                <a:path w="842010" h="564514">
                  <a:moveTo>
                    <a:pt x="261721" y="505955"/>
                  </a:moveTo>
                  <a:lnTo>
                    <a:pt x="261073" y="504926"/>
                  </a:lnTo>
                  <a:lnTo>
                    <a:pt x="260362" y="504748"/>
                  </a:lnTo>
                  <a:lnTo>
                    <a:pt x="259765" y="505104"/>
                  </a:lnTo>
                  <a:lnTo>
                    <a:pt x="259245" y="505434"/>
                  </a:lnTo>
                  <a:lnTo>
                    <a:pt x="259118" y="506107"/>
                  </a:lnTo>
                  <a:lnTo>
                    <a:pt x="259448" y="506755"/>
                  </a:lnTo>
                  <a:lnTo>
                    <a:pt x="260108" y="506742"/>
                  </a:lnTo>
                  <a:lnTo>
                    <a:pt x="260769" y="506768"/>
                  </a:lnTo>
                  <a:lnTo>
                    <a:pt x="261416" y="506844"/>
                  </a:lnTo>
                  <a:lnTo>
                    <a:pt x="261696" y="506463"/>
                  </a:lnTo>
                  <a:lnTo>
                    <a:pt x="261721" y="505955"/>
                  </a:lnTo>
                  <a:close/>
                </a:path>
                <a:path w="842010" h="564514">
                  <a:moveTo>
                    <a:pt x="310870" y="462191"/>
                  </a:moveTo>
                  <a:lnTo>
                    <a:pt x="310845" y="461606"/>
                  </a:lnTo>
                  <a:lnTo>
                    <a:pt x="307327" y="458546"/>
                  </a:lnTo>
                  <a:lnTo>
                    <a:pt x="307073" y="458647"/>
                  </a:lnTo>
                  <a:lnTo>
                    <a:pt x="306819" y="458800"/>
                  </a:lnTo>
                  <a:lnTo>
                    <a:pt x="306578" y="458990"/>
                  </a:lnTo>
                  <a:lnTo>
                    <a:pt x="310603" y="463359"/>
                  </a:lnTo>
                  <a:lnTo>
                    <a:pt x="310807" y="462775"/>
                  </a:lnTo>
                  <a:lnTo>
                    <a:pt x="310870" y="462191"/>
                  </a:lnTo>
                  <a:close/>
                </a:path>
                <a:path w="842010" h="564514">
                  <a:moveTo>
                    <a:pt x="312508" y="365036"/>
                  </a:moveTo>
                  <a:lnTo>
                    <a:pt x="312483" y="364896"/>
                  </a:lnTo>
                  <a:lnTo>
                    <a:pt x="312445" y="364617"/>
                  </a:lnTo>
                  <a:lnTo>
                    <a:pt x="312166" y="364629"/>
                  </a:lnTo>
                  <a:lnTo>
                    <a:pt x="311912" y="364693"/>
                  </a:lnTo>
                  <a:lnTo>
                    <a:pt x="311670" y="364731"/>
                  </a:lnTo>
                  <a:lnTo>
                    <a:pt x="311785" y="364858"/>
                  </a:lnTo>
                  <a:lnTo>
                    <a:pt x="312013" y="365086"/>
                  </a:lnTo>
                  <a:lnTo>
                    <a:pt x="312343" y="365061"/>
                  </a:lnTo>
                  <a:lnTo>
                    <a:pt x="312508" y="365036"/>
                  </a:lnTo>
                  <a:close/>
                </a:path>
                <a:path w="842010" h="564514">
                  <a:moveTo>
                    <a:pt x="313588" y="140906"/>
                  </a:moveTo>
                  <a:lnTo>
                    <a:pt x="313499" y="140652"/>
                  </a:lnTo>
                  <a:lnTo>
                    <a:pt x="313436" y="140779"/>
                  </a:lnTo>
                  <a:lnTo>
                    <a:pt x="313588" y="140906"/>
                  </a:lnTo>
                  <a:close/>
                </a:path>
                <a:path w="842010" h="564514">
                  <a:moveTo>
                    <a:pt x="313613" y="367449"/>
                  </a:moveTo>
                  <a:lnTo>
                    <a:pt x="311556" y="368744"/>
                  </a:lnTo>
                  <a:lnTo>
                    <a:pt x="309562" y="365912"/>
                  </a:lnTo>
                  <a:lnTo>
                    <a:pt x="309346" y="365696"/>
                  </a:lnTo>
                  <a:lnTo>
                    <a:pt x="309130" y="366014"/>
                  </a:lnTo>
                  <a:lnTo>
                    <a:pt x="308940" y="366331"/>
                  </a:lnTo>
                  <a:lnTo>
                    <a:pt x="308330" y="367563"/>
                  </a:lnTo>
                  <a:lnTo>
                    <a:pt x="308559" y="368503"/>
                  </a:lnTo>
                  <a:lnTo>
                    <a:pt x="309283" y="369011"/>
                  </a:lnTo>
                  <a:lnTo>
                    <a:pt x="310108" y="369595"/>
                  </a:lnTo>
                  <a:lnTo>
                    <a:pt x="311023" y="369951"/>
                  </a:lnTo>
                  <a:lnTo>
                    <a:pt x="311988" y="369570"/>
                  </a:lnTo>
                  <a:lnTo>
                    <a:pt x="312762" y="369150"/>
                  </a:lnTo>
                  <a:lnTo>
                    <a:pt x="313359" y="368325"/>
                  </a:lnTo>
                  <a:lnTo>
                    <a:pt x="313613" y="367449"/>
                  </a:lnTo>
                  <a:close/>
                </a:path>
                <a:path w="842010" h="564514">
                  <a:moveTo>
                    <a:pt x="331635" y="136436"/>
                  </a:moveTo>
                  <a:close/>
                </a:path>
                <a:path w="842010" h="564514">
                  <a:moveTo>
                    <a:pt x="335280" y="511149"/>
                  </a:moveTo>
                  <a:lnTo>
                    <a:pt x="334733" y="510463"/>
                  </a:lnTo>
                  <a:lnTo>
                    <a:pt x="334568" y="510311"/>
                  </a:lnTo>
                  <a:lnTo>
                    <a:pt x="334391" y="510222"/>
                  </a:lnTo>
                  <a:lnTo>
                    <a:pt x="333997" y="510362"/>
                  </a:lnTo>
                  <a:lnTo>
                    <a:pt x="333197" y="510654"/>
                  </a:lnTo>
                  <a:lnTo>
                    <a:pt x="333095" y="510984"/>
                  </a:lnTo>
                  <a:lnTo>
                    <a:pt x="333146" y="511403"/>
                  </a:lnTo>
                  <a:lnTo>
                    <a:pt x="333451" y="511683"/>
                  </a:lnTo>
                  <a:lnTo>
                    <a:pt x="333794" y="512000"/>
                  </a:lnTo>
                  <a:lnTo>
                    <a:pt x="334314" y="512114"/>
                  </a:lnTo>
                  <a:lnTo>
                    <a:pt x="334632" y="512254"/>
                  </a:lnTo>
                  <a:lnTo>
                    <a:pt x="335254" y="511835"/>
                  </a:lnTo>
                  <a:lnTo>
                    <a:pt x="335280" y="511149"/>
                  </a:lnTo>
                  <a:close/>
                </a:path>
                <a:path w="842010" h="564514">
                  <a:moveTo>
                    <a:pt x="336219" y="143433"/>
                  </a:moveTo>
                  <a:lnTo>
                    <a:pt x="336016" y="142494"/>
                  </a:lnTo>
                  <a:lnTo>
                    <a:pt x="335838" y="141541"/>
                  </a:lnTo>
                  <a:lnTo>
                    <a:pt x="335483" y="140652"/>
                  </a:lnTo>
                  <a:lnTo>
                    <a:pt x="335216" y="140893"/>
                  </a:lnTo>
                  <a:lnTo>
                    <a:pt x="334568" y="140690"/>
                  </a:lnTo>
                  <a:lnTo>
                    <a:pt x="333438" y="140271"/>
                  </a:lnTo>
                  <a:lnTo>
                    <a:pt x="334505" y="139903"/>
                  </a:lnTo>
                  <a:lnTo>
                    <a:pt x="335051" y="139763"/>
                  </a:lnTo>
                  <a:lnTo>
                    <a:pt x="334848" y="139420"/>
                  </a:lnTo>
                  <a:lnTo>
                    <a:pt x="334606" y="139103"/>
                  </a:lnTo>
                  <a:lnTo>
                    <a:pt x="334314" y="138798"/>
                  </a:lnTo>
                  <a:lnTo>
                    <a:pt x="333895" y="138391"/>
                  </a:lnTo>
                  <a:lnTo>
                    <a:pt x="333565" y="137922"/>
                  </a:lnTo>
                  <a:lnTo>
                    <a:pt x="333311" y="137414"/>
                  </a:lnTo>
                  <a:lnTo>
                    <a:pt x="332905" y="137236"/>
                  </a:lnTo>
                  <a:lnTo>
                    <a:pt x="332460" y="137109"/>
                  </a:lnTo>
                  <a:lnTo>
                    <a:pt x="331952" y="137020"/>
                  </a:lnTo>
                  <a:lnTo>
                    <a:pt x="331812" y="137134"/>
                  </a:lnTo>
                  <a:lnTo>
                    <a:pt x="331787" y="137007"/>
                  </a:lnTo>
                  <a:lnTo>
                    <a:pt x="331939" y="137845"/>
                  </a:lnTo>
                  <a:lnTo>
                    <a:pt x="332028" y="138709"/>
                  </a:lnTo>
                  <a:lnTo>
                    <a:pt x="331927" y="139712"/>
                  </a:lnTo>
                  <a:lnTo>
                    <a:pt x="331939" y="139865"/>
                  </a:lnTo>
                  <a:lnTo>
                    <a:pt x="332346" y="139928"/>
                  </a:lnTo>
                  <a:lnTo>
                    <a:pt x="332752" y="140081"/>
                  </a:lnTo>
                  <a:lnTo>
                    <a:pt x="333146" y="140296"/>
                  </a:lnTo>
                  <a:lnTo>
                    <a:pt x="332587" y="142443"/>
                  </a:lnTo>
                  <a:lnTo>
                    <a:pt x="332854" y="143294"/>
                  </a:lnTo>
                  <a:lnTo>
                    <a:pt x="333819" y="144183"/>
                  </a:lnTo>
                  <a:lnTo>
                    <a:pt x="334937" y="143637"/>
                  </a:lnTo>
                  <a:lnTo>
                    <a:pt x="336219" y="143433"/>
                  </a:lnTo>
                  <a:close/>
                </a:path>
                <a:path w="842010" h="564514">
                  <a:moveTo>
                    <a:pt x="342353" y="147904"/>
                  </a:moveTo>
                  <a:lnTo>
                    <a:pt x="342112" y="147777"/>
                  </a:lnTo>
                  <a:lnTo>
                    <a:pt x="341858" y="147662"/>
                  </a:lnTo>
                  <a:lnTo>
                    <a:pt x="341566" y="147523"/>
                  </a:lnTo>
                  <a:lnTo>
                    <a:pt x="341274" y="147751"/>
                  </a:lnTo>
                  <a:lnTo>
                    <a:pt x="340868" y="147929"/>
                  </a:lnTo>
                  <a:lnTo>
                    <a:pt x="340715" y="148221"/>
                  </a:lnTo>
                  <a:lnTo>
                    <a:pt x="340626" y="148475"/>
                  </a:lnTo>
                  <a:lnTo>
                    <a:pt x="340614" y="148615"/>
                  </a:lnTo>
                  <a:lnTo>
                    <a:pt x="341274" y="148526"/>
                  </a:lnTo>
                  <a:lnTo>
                    <a:pt x="341845" y="148272"/>
                  </a:lnTo>
                  <a:lnTo>
                    <a:pt x="342353" y="147904"/>
                  </a:lnTo>
                  <a:close/>
                </a:path>
                <a:path w="842010" h="564514">
                  <a:moveTo>
                    <a:pt x="343789" y="145973"/>
                  </a:moveTo>
                  <a:lnTo>
                    <a:pt x="343725" y="145376"/>
                  </a:lnTo>
                  <a:lnTo>
                    <a:pt x="343115" y="144221"/>
                  </a:lnTo>
                  <a:lnTo>
                    <a:pt x="342722" y="143395"/>
                  </a:lnTo>
                  <a:lnTo>
                    <a:pt x="342709" y="143205"/>
                  </a:lnTo>
                  <a:lnTo>
                    <a:pt x="342620" y="142557"/>
                  </a:lnTo>
                  <a:lnTo>
                    <a:pt x="342620" y="143065"/>
                  </a:lnTo>
                  <a:lnTo>
                    <a:pt x="342506" y="143205"/>
                  </a:lnTo>
                  <a:lnTo>
                    <a:pt x="341414" y="142290"/>
                  </a:lnTo>
                  <a:lnTo>
                    <a:pt x="342620" y="143065"/>
                  </a:lnTo>
                  <a:lnTo>
                    <a:pt x="342620" y="142557"/>
                  </a:lnTo>
                  <a:lnTo>
                    <a:pt x="342582" y="142265"/>
                  </a:lnTo>
                  <a:lnTo>
                    <a:pt x="342569" y="142074"/>
                  </a:lnTo>
                  <a:lnTo>
                    <a:pt x="342036" y="141655"/>
                  </a:lnTo>
                  <a:lnTo>
                    <a:pt x="341350" y="141566"/>
                  </a:lnTo>
                  <a:lnTo>
                    <a:pt x="340804" y="141833"/>
                  </a:lnTo>
                  <a:lnTo>
                    <a:pt x="340169" y="142722"/>
                  </a:lnTo>
                  <a:lnTo>
                    <a:pt x="339585" y="143624"/>
                  </a:lnTo>
                  <a:lnTo>
                    <a:pt x="340194" y="143192"/>
                  </a:lnTo>
                  <a:lnTo>
                    <a:pt x="340779" y="142722"/>
                  </a:lnTo>
                  <a:lnTo>
                    <a:pt x="341376" y="142290"/>
                  </a:lnTo>
                  <a:lnTo>
                    <a:pt x="341757" y="145376"/>
                  </a:lnTo>
                  <a:lnTo>
                    <a:pt x="342404" y="145656"/>
                  </a:lnTo>
                  <a:lnTo>
                    <a:pt x="343649" y="146392"/>
                  </a:lnTo>
                  <a:lnTo>
                    <a:pt x="343789" y="145973"/>
                  </a:lnTo>
                  <a:close/>
                </a:path>
                <a:path w="842010" h="564514">
                  <a:moveTo>
                    <a:pt x="346278" y="494842"/>
                  </a:moveTo>
                  <a:lnTo>
                    <a:pt x="346138" y="494639"/>
                  </a:lnTo>
                  <a:lnTo>
                    <a:pt x="345846" y="494245"/>
                  </a:lnTo>
                  <a:lnTo>
                    <a:pt x="345389" y="494207"/>
                  </a:lnTo>
                  <a:lnTo>
                    <a:pt x="345109" y="494639"/>
                  </a:lnTo>
                  <a:lnTo>
                    <a:pt x="345008" y="494804"/>
                  </a:lnTo>
                  <a:lnTo>
                    <a:pt x="345135" y="495274"/>
                  </a:lnTo>
                  <a:lnTo>
                    <a:pt x="345313" y="495427"/>
                  </a:lnTo>
                  <a:lnTo>
                    <a:pt x="345503" y="495592"/>
                  </a:lnTo>
                  <a:lnTo>
                    <a:pt x="345871" y="495541"/>
                  </a:lnTo>
                  <a:lnTo>
                    <a:pt x="346278" y="495579"/>
                  </a:lnTo>
                  <a:lnTo>
                    <a:pt x="346227" y="495198"/>
                  </a:lnTo>
                  <a:lnTo>
                    <a:pt x="346278" y="494842"/>
                  </a:lnTo>
                  <a:close/>
                </a:path>
                <a:path w="842010" h="564514">
                  <a:moveTo>
                    <a:pt x="350672" y="481152"/>
                  </a:moveTo>
                  <a:lnTo>
                    <a:pt x="350164" y="481050"/>
                  </a:lnTo>
                  <a:lnTo>
                    <a:pt x="349618" y="480974"/>
                  </a:lnTo>
                  <a:lnTo>
                    <a:pt x="349046" y="481164"/>
                  </a:lnTo>
                  <a:lnTo>
                    <a:pt x="348818" y="481749"/>
                  </a:lnTo>
                  <a:lnTo>
                    <a:pt x="349161" y="482282"/>
                  </a:lnTo>
                  <a:lnTo>
                    <a:pt x="349732" y="482295"/>
                  </a:lnTo>
                  <a:lnTo>
                    <a:pt x="350278" y="482257"/>
                  </a:lnTo>
                  <a:lnTo>
                    <a:pt x="350672" y="481152"/>
                  </a:lnTo>
                  <a:close/>
                </a:path>
                <a:path w="842010" h="564514">
                  <a:moveTo>
                    <a:pt x="354838" y="341871"/>
                  </a:moveTo>
                  <a:lnTo>
                    <a:pt x="353885" y="342061"/>
                  </a:lnTo>
                  <a:lnTo>
                    <a:pt x="352882" y="342036"/>
                  </a:lnTo>
                  <a:lnTo>
                    <a:pt x="351739" y="341528"/>
                  </a:lnTo>
                  <a:lnTo>
                    <a:pt x="351802" y="339725"/>
                  </a:lnTo>
                  <a:lnTo>
                    <a:pt x="352564" y="338289"/>
                  </a:lnTo>
                  <a:lnTo>
                    <a:pt x="353453" y="336905"/>
                  </a:lnTo>
                  <a:lnTo>
                    <a:pt x="352412" y="336727"/>
                  </a:lnTo>
                  <a:lnTo>
                    <a:pt x="351599" y="337146"/>
                  </a:lnTo>
                  <a:lnTo>
                    <a:pt x="350964" y="338569"/>
                  </a:lnTo>
                  <a:lnTo>
                    <a:pt x="350799" y="339115"/>
                  </a:lnTo>
                  <a:lnTo>
                    <a:pt x="350608" y="341033"/>
                  </a:lnTo>
                  <a:lnTo>
                    <a:pt x="351891" y="342468"/>
                  </a:lnTo>
                  <a:lnTo>
                    <a:pt x="353783" y="342569"/>
                  </a:lnTo>
                  <a:lnTo>
                    <a:pt x="354368" y="342303"/>
                  </a:lnTo>
                  <a:lnTo>
                    <a:pt x="354838" y="341871"/>
                  </a:lnTo>
                  <a:close/>
                </a:path>
                <a:path w="842010" h="564514">
                  <a:moveTo>
                    <a:pt x="355701" y="339204"/>
                  </a:moveTo>
                  <a:lnTo>
                    <a:pt x="355549" y="338467"/>
                  </a:lnTo>
                  <a:lnTo>
                    <a:pt x="355485" y="337693"/>
                  </a:lnTo>
                  <a:lnTo>
                    <a:pt x="354761" y="337375"/>
                  </a:lnTo>
                  <a:lnTo>
                    <a:pt x="354190" y="337058"/>
                  </a:lnTo>
                  <a:lnTo>
                    <a:pt x="353593" y="336918"/>
                  </a:lnTo>
                  <a:lnTo>
                    <a:pt x="355688" y="339928"/>
                  </a:lnTo>
                  <a:lnTo>
                    <a:pt x="355701" y="339204"/>
                  </a:lnTo>
                  <a:close/>
                </a:path>
                <a:path w="842010" h="564514">
                  <a:moveTo>
                    <a:pt x="370078" y="364490"/>
                  </a:moveTo>
                  <a:lnTo>
                    <a:pt x="369506" y="363474"/>
                  </a:lnTo>
                  <a:lnTo>
                    <a:pt x="368465" y="363042"/>
                  </a:lnTo>
                  <a:lnTo>
                    <a:pt x="367741" y="363347"/>
                  </a:lnTo>
                  <a:lnTo>
                    <a:pt x="367118" y="363613"/>
                  </a:lnTo>
                  <a:lnTo>
                    <a:pt x="366801" y="364617"/>
                  </a:lnTo>
                  <a:lnTo>
                    <a:pt x="367512" y="366141"/>
                  </a:lnTo>
                  <a:lnTo>
                    <a:pt x="368515" y="366458"/>
                  </a:lnTo>
                  <a:lnTo>
                    <a:pt x="369697" y="365493"/>
                  </a:lnTo>
                  <a:lnTo>
                    <a:pt x="369862" y="364858"/>
                  </a:lnTo>
                  <a:lnTo>
                    <a:pt x="370078" y="364490"/>
                  </a:lnTo>
                  <a:close/>
                </a:path>
                <a:path w="842010" h="564514">
                  <a:moveTo>
                    <a:pt x="375754" y="393700"/>
                  </a:moveTo>
                  <a:lnTo>
                    <a:pt x="375691" y="393560"/>
                  </a:lnTo>
                  <a:lnTo>
                    <a:pt x="375640" y="393395"/>
                  </a:lnTo>
                  <a:lnTo>
                    <a:pt x="375589" y="393242"/>
                  </a:lnTo>
                  <a:lnTo>
                    <a:pt x="375323" y="393420"/>
                  </a:lnTo>
                  <a:lnTo>
                    <a:pt x="375081" y="393598"/>
                  </a:lnTo>
                  <a:lnTo>
                    <a:pt x="374840" y="393776"/>
                  </a:lnTo>
                  <a:lnTo>
                    <a:pt x="375005" y="394017"/>
                  </a:lnTo>
                  <a:lnTo>
                    <a:pt x="375348" y="394030"/>
                  </a:lnTo>
                  <a:lnTo>
                    <a:pt x="375564" y="393890"/>
                  </a:lnTo>
                  <a:lnTo>
                    <a:pt x="375754" y="393700"/>
                  </a:lnTo>
                  <a:close/>
                </a:path>
                <a:path w="842010" h="564514">
                  <a:moveTo>
                    <a:pt x="376859" y="390194"/>
                  </a:moveTo>
                  <a:lnTo>
                    <a:pt x="376643" y="389978"/>
                  </a:lnTo>
                  <a:lnTo>
                    <a:pt x="376415" y="389750"/>
                  </a:lnTo>
                  <a:lnTo>
                    <a:pt x="376148" y="389585"/>
                  </a:lnTo>
                  <a:lnTo>
                    <a:pt x="375970" y="389636"/>
                  </a:lnTo>
                  <a:lnTo>
                    <a:pt x="375627" y="389775"/>
                  </a:lnTo>
                  <a:lnTo>
                    <a:pt x="375488" y="389864"/>
                  </a:lnTo>
                  <a:lnTo>
                    <a:pt x="375958" y="390080"/>
                  </a:lnTo>
                  <a:lnTo>
                    <a:pt x="376402" y="390283"/>
                  </a:lnTo>
                  <a:lnTo>
                    <a:pt x="376809" y="390448"/>
                  </a:lnTo>
                  <a:lnTo>
                    <a:pt x="376847" y="390283"/>
                  </a:lnTo>
                  <a:close/>
                </a:path>
                <a:path w="842010" h="564514">
                  <a:moveTo>
                    <a:pt x="377202" y="485686"/>
                  </a:moveTo>
                  <a:lnTo>
                    <a:pt x="376440" y="484289"/>
                  </a:lnTo>
                  <a:lnTo>
                    <a:pt x="375361" y="484124"/>
                  </a:lnTo>
                  <a:lnTo>
                    <a:pt x="374535" y="484593"/>
                  </a:lnTo>
                  <a:lnTo>
                    <a:pt x="373913" y="484962"/>
                  </a:lnTo>
                  <a:lnTo>
                    <a:pt x="373684" y="485736"/>
                  </a:lnTo>
                  <a:lnTo>
                    <a:pt x="373976" y="486346"/>
                  </a:lnTo>
                  <a:lnTo>
                    <a:pt x="375780" y="487387"/>
                  </a:lnTo>
                  <a:lnTo>
                    <a:pt x="375945" y="487375"/>
                  </a:lnTo>
                  <a:lnTo>
                    <a:pt x="376123" y="487337"/>
                  </a:lnTo>
                  <a:lnTo>
                    <a:pt x="376262" y="487248"/>
                  </a:lnTo>
                  <a:lnTo>
                    <a:pt x="376923" y="486829"/>
                  </a:lnTo>
                  <a:lnTo>
                    <a:pt x="377202" y="485686"/>
                  </a:lnTo>
                  <a:close/>
                </a:path>
                <a:path w="842010" h="564514">
                  <a:moveTo>
                    <a:pt x="378815" y="282943"/>
                  </a:moveTo>
                  <a:lnTo>
                    <a:pt x="378790" y="282194"/>
                  </a:lnTo>
                  <a:lnTo>
                    <a:pt x="378663" y="282346"/>
                  </a:lnTo>
                  <a:lnTo>
                    <a:pt x="378167" y="282346"/>
                  </a:lnTo>
                  <a:lnTo>
                    <a:pt x="378002" y="282384"/>
                  </a:lnTo>
                  <a:lnTo>
                    <a:pt x="376072" y="279006"/>
                  </a:lnTo>
                  <a:lnTo>
                    <a:pt x="375805" y="279019"/>
                  </a:lnTo>
                  <a:lnTo>
                    <a:pt x="375539" y="279057"/>
                  </a:lnTo>
                  <a:lnTo>
                    <a:pt x="375335" y="279171"/>
                  </a:lnTo>
                  <a:lnTo>
                    <a:pt x="374764" y="279463"/>
                  </a:lnTo>
                  <a:lnTo>
                    <a:pt x="374370" y="280390"/>
                  </a:lnTo>
                  <a:lnTo>
                    <a:pt x="374764" y="281800"/>
                  </a:lnTo>
                  <a:lnTo>
                    <a:pt x="375018" y="282422"/>
                  </a:lnTo>
                  <a:lnTo>
                    <a:pt x="375323" y="282994"/>
                  </a:lnTo>
                  <a:lnTo>
                    <a:pt x="375729" y="283781"/>
                  </a:lnTo>
                  <a:lnTo>
                    <a:pt x="376974" y="284149"/>
                  </a:lnTo>
                  <a:lnTo>
                    <a:pt x="377888" y="283806"/>
                  </a:lnTo>
                  <a:lnTo>
                    <a:pt x="378460" y="283603"/>
                  </a:lnTo>
                  <a:lnTo>
                    <a:pt x="378815" y="282943"/>
                  </a:lnTo>
                  <a:close/>
                </a:path>
                <a:path w="842010" h="564514">
                  <a:moveTo>
                    <a:pt x="387146" y="450329"/>
                  </a:moveTo>
                  <a:lnTo>
                    <a:pt x="386969" y="450303"/>
                  </a:lnTo>
                  <a:lnTo>
                    <a:pt x="387083" y="450430"/>
                  </a:lnTo>
                  <a:close/>
                </a:path>
                <a:path w="842010" h="564514">
                  <a:moveTo>
                    <a:pt x="393954" y="285686"/>
                  </a:moveTo>
                  <a:lnTo>
                    <a:pt x="393750" y="284619"/>
                  </a:lnTo>
                  <a:lnTo>
                    <a:pt x="392976" y="284403"/>
                  </a:lnTo>
                  <a:lnTo>
                    <a:pt x="392214" y="284099"/>
                  </a:lnTo>
                  <a:lnTo>
                    <a:pt x="391452" y="283819"/>
                  </a:lnTo>
                  <a:lnTo>
                    <a:pt x="391668" y="283210"/>
                  </a:lnTo>
                  <a:lnTo>
                    <a:pt x="391756" y="282600"/>
                  </a:lnTo>
                  <a:lnTo>
                    <a:pt x="391782" y="282003"/>
                  </a:lnTo>
                  <a:lnTo>
                    <a:pt x="390347" y="281838"/>
                  </a:lnTo>
                  <a:lnTo>
                    <a:pt x="389293" y="281813"/>
                  </a:lnTo>
                  <a:lnTo>
                    <a:pt x="388988" y="281838"/>
                  </a:lnTo>
                  <a:lnTo>
                    <a:pt x="388721" y="281901"/>
                  </a:lnTo>
                  <a:lnTo>
                    <a:pt x="388315" y="283489"/>
                  </a:lnTo>
                  <a:lnTo>
                    <a:pt x="387502" y="284721"/>
                  </a:lnTo>
                  <a:lnTo>
                    <a:pt x="386664" y="285902"/>
                  </a:lnTo>
                  <a:lnTo>
                    <a:pt x="386842" y="287274"/>
                  </a:lnTo>
                  <a:lnTo>
                    <a:pt x="387426" y="288531"/>
                  </a:lnTo>
                  <a:lnTo>
                    <a:pt x="388569" y="290042"/>
                  </a:lnTo>
                  <a:lnTo>
                    <a:pt x="389166" y="290334"/>
                  </a:lnTo>
                  <a:lnTo>
                    <a:pt x="391248" y="290525"/>
                  </a:lnTo>
                  <a:lnTo>
                    <a:pt x="392861" y="289344"/>
                  </a:lnTo>
                  <a:lnTo>
                    <a:pt x="393865" y="286753"/>
                  </a:lnTo>
                  <a:lnTo>
                    <a:pt x="393954" y="285686"/>
                  </a:lnTo>
                  <a:close/>
                </a:path>
                <a:path w="842010" h="564514">
                  <a:moveTo>
                    <a:pt x="401599" y="289661"/>
                  </a:moveTo>
                  <a:lnTo>
                    <a:pt x="401548" y="288848"/>
                  </a:lnTo>
                  <a:lnTo>
                    <a:pt x="400913" y="287693"/>
                  </a:lnTo>
                  <a:lnTo>
                    <a:pt x="400685" y="287540"/>
                  </a:lnTo>
                  <a:lnTo>
                    <a:pt x="400227" y="286969"/>
                  </a:lnTo>
                  <a:lnTo>
                    <a:pt x="398945" y="286766"/>
                  </a:lnTo>
                  <a:lnTo>
                    <a:pt x="398145" y="287197"/>
                  </a:lnTo>
                  <a:lnTo>
                    <a:pt x="397649" y="288594"/>
                  </a:lnTo>
                  <a:lnTo>
                    <a:pt x="397598" y="289420"/>
                  </a:lnTo>
                  <a:lnTo>
                    <a:pt x="397916" y="290880"/>
                  </a:lnTo>
                  <a:lnTo>
                    <a:pt x="398665" y="291223"/>
                  </a:lnTo>
                  <a:lnTo>
                    <a:pt x="399453" y="291338"/>
                  </a:lnTo>
                  <a:lnTo>
                    <a:pt x="400202" y="291452"/>
                  </a:lnTo>
                  <a:lnTo>
                    <a:pt x="400634" y="290969"/>
                  </a:lnTo>
                  <a:lnTo>
                    <a:pt x="401027" y="290436"/>
                  </a:lnTo>
                  <a:lnTo>
                    <a:pt x="401599" y="289661"/>
                  </a:lnTo>
                  <a:close/>
                </a:path>
                <a:path w="842010" h="564514">
                  <a:moveTo>
                    <a:pt x="408152" y="493369"/>
                  </a:moveTo>
                  <a:lnTo>
                    <a:pt x="406552" y="490791"/>
                  </a:lnTo>
                  <a:lnTo>
                    <a:pt x="403174" y="490156"/>
                  </a:lnTo>
                  <a:lnTo>
                    <a:pt x="402577" y="490042"/>
                  </a:lnTo>
                  <a:lnTo>
                    <a:pt x="401955" y="489991"/>
                  </a:lnTo>
                  <a:lnTo>
                    <a:pt x="401307" y="489978"/>
                  </a:lnTo>
                  <a:lnTo>
                    <a:pt x="400570" y="490194"/>
                  </a:lnTo>
                  <a:lnTo>
                    <a:pt x="399567" y="490677"/>
                  </a:lnTo>
                  <a:lnTo>
                    <a:pt x="399072" y="492988"/>
                  </a:lnTo>
                  <a:lnTo>
                    <a:pt x="398259" y="493864"/>
                  </a:lnTo>
                  <a:lnTo>
                    <a:pt x="397205" y="494207"/>
                  </a:lnTo>
                  <a:lnTo>
                    <a:pt x="397205" y="494550"/>
                  </a:lnTo>
                  <a:lnTo>
                    <a:pt x="403047" y="500087"/>
                  </a:lnTo>
                  <a:lnTo>
                    <a:pt x="405371" y="498868"/>
                  </a:lnTo>
                  <a:lnTo>
                    <a:pt x="405714" y="498475"/>
                  </a:lnTo>
                  <a:lnTo>
                    <a:pt x="406641" y="497865"/>
                  </a:lnTo>
                  <a:lnTo>
                    <a:pt x="408152" y="493369"/>
                  </a:lnTo>
                  <a:close/>
                </a:path>
                <a:path w="842010" h="564514">
                  <a:moveTo>
                    <a:pt x="425513" y="318185"/>
                  </a:moveTo>
                  <a:lnTo>
                    <a:pt x="425450" y="317931"/>
                  </a:lnTo>
                  <a:lnTo>
                    <a:pt x="425373" y="317728"/>
                  </a:lnTo>
                  <a:lnTo>
                    <a:pt x="425119" y="317627"/>
                  </a:lnTo>
                  <a:lnTo>
                    <a:pt x="424827" y="317538"/>
                  </a:lnTo>
                  <a:lnTo>
                    <a:pt x="425018" y="317766"/>
                  </a:lnTo>
                  <a:lnTo>
                    <a:pt x="425246" y="317982"/>
                  </a:lnTo>
                  <a:lnTo>
                    <a:pt x="425513" y="318185"/>
                  </a:lnTo>
                  <a:close/>
                </a:path>
                <a:path w="842010" h="564514">
                  <a:moveTo>
                    <a:pt x="431406" y="315696"/>
                  </a:moveTo>
                  <a:lnTo>
                    <a:pt x="431012" y="314083"/>
                  </a:lnTo>
                  <a:lnTo>
                    <a:pt x="429729" y="312369"/>
                  </a:lnTo>
                  <a:lnTo>
                    <a:pt x="428066" y="312000"/>
                  </a:lnTo>
                  <a:lnTo>
                    <a:pt x="431393" y="316039"/>
                  </a:lnTo>
                  <a:lnTo>
                    <a:pt x="431406" y="315861"/>
                  </a:lnTo>
                  <a:lnTo>
                    <a:pt x="431406" y="315696"/>
                  </a:lnTo>
                  <a:close/>
                </a:path>
                <a:path w="842010" h="564514">
                  <a:moveTo>
                    <a:pt x="434581" y="283692"/>
                  </a:moveTo>
                  <a:lnTo>
                    <a:pt x="433489" y="281813"/>
                  </a:lnTo>
                  <a:lnTo>
                    <a:pt x="432409" y="281520"/>
                  </a:lnTo>
                  <a:lnTo>
                    <a:pt x="431571" y="282105"/>
                  </a:lnTo>
                  <a:lnTo>
                    <a:pt x="430593" y="282790"/>
                  </a:lnTo>
                  <a:lnTo>
                    <a:pt x="430364" y="283756"/>
                  </a:lnTo>
                  <a:lnTo>
                    <a:pt x="430961" y="284657"/>
                  </a:lnTo>
                  <a:lnTo>
                    <a:pt x="431596" y="285610"/>
                  </a:lnTo>
                  <a:lnTo>
                    <a:pt x="432701" y="285978"/>
                  </a:lnTo>
                  <a:lnTo>
                    <a:pt x="433476" y="285445"/>
                  </a:lnTo>
                  <a:lnTo>
                    <a:pt x="434314" y="284873"/>
                  </a:lnTo>
                  <a:lnTo>
                    <a:pt x="434581" y="283692"/>
                  </a:lnTo>
                  <a:close/>
                </a:path>
                <a:path w="842010" h="564514">
                  <a:moveTo>
                    <a:pt x="435813" y="279552"/>
                  </a:moveTo>
                  <a:lnTo>
                    <a:pt x="435546" y="279361"/>
                  </a:lnTo>
                  <a:lnTo>
                    <a:pt x="435317" y="279247"/>
                  </a:lnTo>
                  <a:lnTo>
                    <a:pt x="435076" y="279184"/>
                  </a:lnTo>
                  <a:lnTo>
                    <a:pt x="434898" y="279501"/>
                  </a:lnTo>
                  <a:lnTo>
                    <a:pt x="434759" y="279806"/>
                  </a:lnTo>
                  <a:lnTo>
                    <a:pt x="435038" y="279882"/>
                  </a:lnTo>
                  <a:lnTo>
                    <a:pt x="435305" y="279996"/>
                  </a:lnTo>
                  <a:lnTo>
                    <a:pt x="435559" y="279958"/>
                  </a:lnTo>
                  <a:lnTo>
                    <a:pt x="435724" y="279717"/>
                  </a:lnTo>
                  <a:lnTo>
                    <a:pt x="435813" y="279552"/>
                  </a:lnTo>
                  <a:close/>
                </a:path>
                <a:path w="842010" h="564514">
                  <a:moveTo>
                    <a:pt x="436626" y="278066"/>
                  </a:moveTo>
                  <a:lnTo>
                    <a:pt x="436613" y="277888"/>
                  </a:lnTo>
                  <a:lnTo>
                    <a:pt x="436422" y="277850"/>
                  </a:lnTo>
                  <a:lnTo>
                    <a:pt x="436295" y="277863"/>
                  </a:lnTo>
                  <a:lnTo>
                    <a:pt x="436422" y="277952"/>
                  </a:lnTo>
                  <a:lnTo>
                    <a:pt x="436626" y="278066"/>
                  </a:lnTo>
                  <a:close/>
                </a:path>
                <a:path w="842010" h="564514">
                  <a:moveTo>
                    <a:pt x="438988" y="240449"/>
                  </a:moveTo>
                  <a:lnTo>
                    <a:pt x="438226" y="239522"/>
                  </a:lnTo>
                  <a:lnTo>
                    <a:pt x="437845" y="239064"/>
                  </a:lnTo>
                  <a:lnTo>
                    <a:pt x="437769" y="239420"/>
                  </a:lnTo>
                  <a:lnTo>
                    <a:pt x="437680" y="239826"/>
                  </a:lnTo>
                  <a:lnTo>
                    <a:pt x="437540" y="240296"/>
                  </a:lnTo>
                  <a:lnTo>
                    <a:pt x="438073" y="240322"/>
                  </a:lnTo>
                  <a:lnTo>
                    <a:pt x="438543" y="240385"/>
                  </a:lnTo>
                  <a:lnTo>
                    <a:pt x="438988" y="240449"/>
                  </a:lnTo>
                  <a:close/>
                </a:path>
                <a:path w="842010" h="564514">
                  <a:moveTo>
                    <a:pt x="439293" y="247561"/>
                  </a:moveTo>
                  <a:lnTo>
                    <a:pt x="439089" y="246735"/>
                  </a:lnTo>
                  <a:lnTo>
                    <a:pt x="438924" y="245859"/>
                  </a:lnTo>
                  <a:lnTo>
                    <a:pt x="438696" y="244817"/>
                  </a:lnTo>
                  <a:lnTo>
                    <a:pt x="437705" y="245478"/>
                  </a:lnTo>
                  <a:lnTo>
                    <a:pt x="436880" y="245745"/>
                  </a:lnTo>
                  <a:lnTo>
                    <a:pt x="436486" y="246341"/>
                  </a:lnTo>
                  <a:lnTo>
                    <a:pt x="435762" y="247383"/>
                  </a:lnTo>
                  <a:lnTo>
                    <a:pt x="435876" y="248297"/>
                  </a:lnTo>
                  <a:lnTo>
                    <a:pt x="436245" y="249148"/>
                  </a:lnTo>
                  <a:lnTo>
                    <a:pt x="437438" y="248729"/>
                  </a:lnTo>
                  <a:lnTo>
                    <a:pt x="438480" y="248221"/>
                  </a:lnTo>
                  <a:lnTo>
                    <a:pt x="439293" y="247561"/>
                  </a:lnTo>
                  <a:close/>
                </a:path>
                <a:path w="842010" h="564514">
                  <a:moveTo>
                    <a:pt x="440004" y="279768"/>
                  </a:moveTo>
                  <a:lnTo>
                    <a:pt x="439813" y="279692"/>
                  </a:lnTo>
                  <a:lnTo>
                    <a:pt x="439839" y="279882"/>
                  </a:lnTo>
                  <a:lnTo>
                    <a:pt x="440004" y="279768"/>
                  </a:lnTo>
                  <a:close/>
                </a:path>
                <a:path w="842010" h="564514">
                  <a:moveTo>
                    <a:pt x="440194" y="326732"/>
                  </a:moveTo>
                  <a:lnTo>
                    <a:pt x="440169" y="326517"/>
                  </a:lnTo>
                  <a:lnTo>
                    <a:pt x="440143" y="326301"/>
                  </a:lnTo>
                  <a:lnTo>
                    <a:pt x="439686" y="324256"/>
                  </a:lnTo>
                  <a:lnTo>
                    <a:pt x="438581" y="323303"/>
                  </a:lnTo>
                  <a:lnTo>
                    <a:pt x="437019" y="322859"/>
                  </a:lnTo>
                  <a:lnTo>
                    <a:pt x="440194" y="326732"/>
                  </a:lnTo>
                  <a:close/>
                </a:path>
                <a:path w="842010" h="564514">
                  <a:moveTo>
                    <a:pt x="445262" y="333108"/>
                  </a:moveTo>
                  <a:lnTo>
                    <a:pt x="445198" y="332651"/>
                  </a:lnTo>
                  <a:lnTo>
                    <a:pt x="444703" y="332397"/>
                  </a:lnTo>
                  <a:lnTo>
                    <a:pt x="444360" y="332219"/>
                  </a:lnTo>
                  <a:lnTo>
                    <a:pt x="443915" y="332219"/>
                  </a:lnTo>
                  <a:lnTo>
                    <a:pt x="443331" y="332117"/>
                  </a:lnTo>
                  <a:lnTo>
                    <a:pt x="443331" y="332460"/>
                  </a:lnTo>
                  <a:lnTo>
                    <a:pt x="443306" y="332740"/>
                  </a:lnTo>
                  <a:lnTo>
                    <a:pt x="443293" y="333006"/>
                  </a:lnTo>
                  <a:lnTo>
                    <a:pt x="443687" y="333400"/>
                  </a:lnTo>
                  <a:lnTo>
                    <a:pt x="443890" y="333603"/>
                  </a:lnTo>
                  <a:lnTo>
                    <a:pt x="444309" y="333565"/>
                  </a:lnTo>
                  <a:lnTo>
                    <a:pt x="444715" y="333578"/>
                  </a:lnTo>
                  <a:lnTo>
                    <a:pt x="445135" y="333565"/>
                  </a:lnTo>
                  <a:lnTo>
                    <a:pt x="445262" y="333108"/>
                  </a:lnTo>
                  <a:close/>
                </a:path>
                <a:path w="842010" h="564514">
                  <a:moveTo>
                    <a:pt x="451383" y="334200"/>
                  </a:moveTo>
                  <a:lnTo>
                    <a:pt x="451307" y="333667"/>
                  </a:lnTo>
                  <a:lnTo>
                    <a:pt x="451040" y="333248"/>
                  </a:lnTo>
                  <a:lnTo>
                    <a:pt x="450519" y="332473"/>
                  </a:lnTo>
                  <a:lnTo>
                    <a:pt x="449376" y="332295"/>
                  </a:lnTo>
                  <a:lnTo>
                    <a:pt x="448424" y="332892"/>
                  </a:lnTo>
                  <a:lnTo>
                    <a:pt x="448132" y="333070"/>
                  </a:lnTo>
                  <a:lnTo>
                    <a:pt x="447916" y="333375"/>
                  </a:lnTo>
                  <a:lnTo>
                    <a:pt x="447802" y="333743"/>
                  </a:lnTo>
                  <a:lnTo>
                    <a:pt x="448957" y="333933"/>
                  </a:lnTo>
                  <a:lnTo>
                    <a:pt x="450126" y="334264"/>
                  </a:lnTo>
                  <a:lnTo>
                    <a:pt x="451294" y="334708"/>
                  </a:lnTo>
                  <a:lnTo>
                    <a:pt x="451383" y="334200"/>
                  </a:lnTo>
                  <a:close/>
                </a:path>
                <a:path w="842010" h="564514">
                  <a:moveTo>
                    <a:pt x="479107" y="233235"/>
                  </a:moveTo>
                  <a:lnTo>
                    <a:pt x="478116" y="229209"/>
                  </a:lnTo>
                  <a:lnTo>
                    <a:pt x="475983" y="228295"/>
                  </a:lnTo>
                  <a:lnTo>
                    <a:pt x="472948" y="229044"/>
                  </a:lnTo>
                  <a:lnTo>
                    <a:pt x="471652" y="230682"/>
                  </a:lnTo>
                  <a:lnTo>
                    <a:pt x="471398" y="230987"/>
                  </a:lnTo>
                  <a:lnTo>
                    <a:pt x="471474" y="232562"/>
                  </a:lnTo>
                  <a:lnTo>
                    <a:pt x="471601" y="233375"/>
                  </a:lnTo>
                  <a:lnTo>
                    <a:pt x="472744" y="235546"/>
                  </a:lnTo>
                  <a:lnTo>
                    <a:pt x="474395" y="236283"/>
                  </a:lnTo>
                  <a:lnTo>
                    <a:pt x="476084" y="235978"/>
                  </a:lnTo>
                  <a:lnTo>
                    <a:pt x="478129" y="235635"/>
                  </a:lnTo>
                  <a:lnTo>
                    <a:pt x="479031" y="234315"/>
                  </a:lnTo>
                  <a:lnTo>
                    <a:pt x="479107" y="233235"/>
                  </a:lnTo>
                  <a:close/>
                </a:path>
                <a:path w="842010" h="564514">
                  <a:moveTo>
                    <a:pt x="519709" y="850"/>
                  </a:moveTo>
                  <a:lnTo>
                    <a:pt x="519049" y="177"/>
                  </a:lnTo>
                  <a:lnTo>
                    <a:pt x="518337" y="0"/>
                  </a:lnTo>
                  <a:lnTo>
                    <a:pt x="518185" y="165"/>
                  </a:lnTo>
                  <a:lnTo>
                    <a:pt x="517867" y="469"/>
                  </a:lnTo>
                  <a:lnTo>
                    <a:pt x="517791" y="1016"/>
                  </a:lnTo>
                  <a:lnTo>
                    <a:pt x="517537" y="1638"/>
                  </a:lnTo>
                  <a:lnTo>
                    <a:pt x="518121" y="1828"/>
                  </a:lnTo>
                  <a:lnTo>
                    <a:pt x="518515" y="2095"/>
                  </a:lnTo>
                  <a:lnTo>
                    <a:pt x="518833" y="2032"/>
                  </a:lnTo>
                  <a:lnTo>
                    <a:pt x="519404" y="1917"/>
                  </a:lnTo>
                  <a:lnTo>
                    <a:pt x="519709" y="850"/>
                  </a:lnTo>
                  <a:close/>
                </a:path>
                <a:path w="842010" h="564514">
                  <a:moveTo>
                    <a:pt x="522198" y="252768"/>
                  </a:moveTo>
                  <a:lnTo>
                    <a:pt x="522020" y="252488"/>
                  </a:lnTo>
                  <a:lnTo>
                    <a:pt x="521792" y="252323"/>
                  </a:lnTo>
                  <a:lnTo>
                    <a:pt x="521601" y="252133"/>
                  </a:lnTo>
                  <a:lnTo>
                    <a:pt x="521487" y="252272"/>
                  </a:lnTo>
                  <a:lnTo>
                    <a:pt x="521258" y="252488"/>
                  </a:lnTo>
                  <a:lnTo>
                    <a:pt x="521398" y="252806"/>
                  </a:lnTo>
                  <a:lnTo>
                    <a:pt x="521614" y="252996"/>
                  </a:lnTo>
                  <a:lnTo>
                    <a:pt x="521804" y="253225"/>
                  </a:lnTo>
                  <a:lnTo>
                    <a:pt x="521970" y="252996"/>
                  </a:lnTo>
                  <a:lnTo>
                    <a:pt x="522198" y="252768"/>
                  </a:lnTo>
                  <a:close/>
                </a:path>
                <a:path w="842010" h="564514">
                  <a:moveTo>
                    <a:pt x="546912" y="352323"/>
                  </a:moveTo>
                  <a:lnTo>
                    <a:pt x="546379" y="351155"/>
                  </a:lnTo>
                  <a:lnTo>
                    <a:pt x="545934" y="350824"/>
                  </a:lnTo>
                  <a:lnTo>
                    <a:pt x="545439" y="350659"/>
                  </a:lnTo>
                  <a:lnTo>
                    <a:pt x="545236" y="350685"/>
                  </a:lnTo>
                  <a:lnTo>
                    <a:pt x="545045" y="350558"/>
                  </a:lnTo>
                  <a:lnTo>
                    <a:pt x="544728" y="350520"/>
                  </a:lnTo>
                  <a:lnTo>
                    <a:pt x="544410" y="350545"/>
                  </a:lnTo>
                  <a:lnTo>
                    <a:pt x="544144" y="350685"/>
                  </a:lnTo>
                  <a:lnTo>
                    <a:pt x="543306" y="351091"/>
                  </a:lnTo>
                  <a:lnTo>
                    <a:pt x="543001" y="352069"/>
                  </a:lnTo>
                  <a:lnTo>
                    <a:pt x="543445" y="352869"/>
                  </a:lnTo>
                  <a:lnTo>
                    <a:pt x="543915" y="353733"/>
                  </a:lnTo>
                  <a:lnTo>
                    <a:pt x="544842" y="354114"/>
                  </a:lnTo>
                  <a:lnTo>
                    <a:pt x="545604" y="353783"/>
                  </a:lnTo>
                  <a:lnTo>
                    <a:pt x="546404" y="353428"/>
                  </a:lnTo>
                  <a:lnTo>
                    <a:pt x="546912" y="352323"/>
                  </a:lnTo>
                  <a:close/>
                </a:path>
                <a:path w="842010" h="564514">
                  <a:moveTo>
                    <a:pt x="552615" y="220052"/>
                  </a:moveTo>
                  <a:lnTo>
                    <a:pt x="552323" y="219049"/>
                  </a:lnTo>
                  <a:lnTo>
                    <a:pt x="551535" y="218643"/>
                  </a:lnTo>
                  <a:lnTo>
                    <a:pt x="550506" y="218071"/>
                  </a:lnTo>
                  <a:lnTo>
                    <a:pt x="549389" y="218008"/>
                  </a:lnTo>
                  <a:lnTo>
                    <a:pt x="547649" y="219125"/>
                  </a:lnTo>
                  <a:lnTo>
                    <a:pt x="547027" y="219925"/>
                  </a:lnTo>
                  <a:lnTo>
                    <a:pt x="546188" y="220980"/>
                  </a:lnTo>
                  <a:lnTo>
                    <a:pt x="546239" y="221462"/>
                  </a:lnTo>
                  <a:lnTo>
                    <a:pt x="546163" y="221830"/>
                  </a:lnTo>
                  <a:lnTo>
                    <a:pt x="546481" y="222148"/>
                  </a:lnTo>
                  <a:lnTo>
                    <a:pt x="546671" y="222440"/>
                  </a:lnTo>
                  <a:lnTo>
                    <a:pt x="547827" y="223088"/>
                  </a:lnTo>
                  <a:lnTo>
                    <a:pt x="548792" y="223227"/>
                  </a:lnTo>
                  <a:lnTo>
                    <a:pt x="549757" y="223151"/>
                  </a:lnTo>
                  <a:lnTo>
                    <a:pt x="549351" y="222935"/>
                  </a:lnTo>
                  <a:lnTo>
                    <a:pt x="549122" y="222770"/>
                  </a:lnTo>
                  <a:lnTo>
                    <a:pt x="549236" y="222542"/>
                  </a:lnTo>
                  <a:lnTo>
                    <a:pt x="549275" y="222415"/>
                  </a:lnTo>
                  <a:lnTo>
                    <a:pt x="550265" y="222618"/>
                  </a:lnTo>
                  <a:lnTo>
                    <a:pt x="550100" y="223126"/>
                  </a:lnTo>
                  <a:lnTo>
                    <a:pt x="550303" y="223113"/>
                  </a:lnTo>
                  <a:lnTo>
                    <a:pt x="551421" y="222910"/>
                  </a:lnTo>
                  <a:lnTo>
                    <a:pt x="552170" y="222326"/>
                  </a:lnTo>
                  <a:lnTo>
                    <a:pt x="552615" y="220052"/>
                  </a:lnTo>
                  <a:close/>
                </a:path>
                <a:path w="842010" h="564514">
                  <a:moveTo>
                    <a:pt x="565785" y="7391"/>
                  </a:moveTo>
                  <a:lnTo>
                    <a:pt x="565645" y="7556"/>
                  </a:lnTo>
                  <a:lnTo>
                    <a:pt x="565531" y="7696"/>
                  </a:lnTo>
                  <a:lnTo>
                    <a:pt x="565404" y="7835"/>
                  </a:lnTo>
                  <a:lnTo>
                    <a:pt x="565772" y="8382"/>
                  </a:lnTo>
                  <a:lnTo>
                    <a:pt x="565772" y="8064"/>
                  </a:lnTo>
                  <a:lnTo>
                    <a:pt x="565772" y="7759"/>
                  </a:lnTo>
                  <a:lnTo>
                    <a:pt x="565785" y="7391"/>
                  </a:lnTo>
                  <a:close/>
                </a:path>
                <a:path w="842010" h="564514">
                  <a:moveTo>
                    <a:pt x="610209" y="82727"/>
                  </a:moveTo>
                  <a:lnTo>
                    <a:pt x="609765" y="81584"/>
                  </a:lnTo>
                  <a:lnTo>
                    <a:pt x="609549" y="81026"/>
                  </a:lnTo>
                  <a:lnTo>
                    <a:pt x="609523" y="81432"/>
                  </a:lnTo>
                  <a:lnTo>
                    <a:pt x="609447" y="81851"/>
                  </a:lnTo>
                  <a:lnTo>
                    <a:pt x="609498" y="82257"/>
                  </a:lnTo>
                  <a:lnTo>
                    <a:pt x="609536" y="82575"/>
                  </a:lnTo>
                  <a:lnTo>
                    <a:pt x="609587" y="83096"/>
                  </a:lnTo>
                  <a:lnTo>
                    <a:pt x="610209" y="82727"/>
                  </a:lnTo>
                  <a:close/>
                </a:path>
                <a:path w="842010" h="564514">
                  <a:moveTo>
                    <a:pt x="634504" y="156006"/>
                  </a:moveTo>
                  <a:lnTo>
                    <a:pt x="634326" y="155943"/>
                  </a:lnTo>
                  <a:lnTo>
                    <a:pt x="634123" y="155841"/>
                  </a:lnTo>
                  <a:lnTo>
                    <a:pt x="633984" y="155892"/>
                  </a:lnTo>
                  <a:lnTo>
                    <a:pt x="633857" y="156171"/>
                  </a:lnTo>
                  <a:lnTo>
                    <a:pt x="633780" y="156375"/>
                  </a:lnTo>
                  <a:lnTo>
                    <a:pt x="633971" y="156400"/>
                  </a:lnTo>
                  <a:lnTo>
                    <a:pt x="634174" y="156502"/>
                  </a:lnTo>
                  <a:lnTo>
                    <a:pt x="634326" y="156464"/>
                  </a:lnTo>
                  <a:lnTo>
                    <a:pt x="634441" y="156159"/>
                  </a:lnTo>
                  <a:lnTo>
                    <a:pt x="634504" y="156006"/>
                  </a:lnTo>
                  <a:close/>
                </a:path>
                <a:path w="842010" h="564514">
                  <a:moveTo>
                    <a:pt x="657974" y="346290"/>
                  </a:moveTo>
                  <a:lnTo>
                    <a:pt x="656894" y="344538"/>
                  </a:lnTo>
                  <a:lnTo>
                    <a:pt x="655726" y="344182"/>
                  </a:lnTo>
                  <a:lnTo>
                    <a:pt x="654964" y="344678"/>
                  </a:lnTo>
                  <a:lnTo>
                    <a:pt x="654050" y="345287"/>
                  </a:lnTo>
                  <a:lnTo>
                    <a:pt x="653783" y="346671"/>
                  </a:lnTo>
                  <a:lnTo>
                    <a:pt x="654494" y="347637"/>
                  </a:lnTo>
                  <a:lnTo>
                    <a:pt x="654710" y="347802"/>
                  </a:lnTo>
                  <a:lnTo>
                    <a:pt x="655015" y="347929"/>
                  </a:lnTo>
                  <a:lnTo>
                    <a:pt x="655167" y="348081"/>
                  </a:lnTo>
                  <a:lnTo>
                    <a:pt x="655662" y="348272"/>
                  </a:lnTo>
                  <a:lnTo>
                    <a:pt x="656209" y="348234"/>
                  </a:lnTo>
                  <a:lnTo>
                    <a:pt x="657644" y="347345"/>
                  </a:lnTo>
                  <a:lnTo>
                    <a:pt x="657974" y="346290"/>
                  </a:lnTo>
                  <a:close/>
                </a:path>
                <a:path w="842010" h="564514">
                  <a:moveTo>
                    <a:pt x="686333" y="202425"/>
                  </a:moveTo>
                  <a:lnTo>
                    <a:pt x="686231" y="202222"/>
                  </a:lnTo>
                  <a:lnTo>
                    <a:pt x="686142" y="202018"/>
                  </a:lnTo>
                  <a:lnTo>
                    <a:pt x="685749" y="201980"/>
                  </a:lnTo>
                  <a:lnTo>
                    <a:pt x="685355" y="201803"/>
                  </a:lnTo>
                  <a:lnTo>
                    <a:pt x="685304" y="202260"/>
                  </a:lnTo>
                  <a:lnTo>
                    <a:pt x="685139" y="202628"/>
                  </a:lnTo>
                  <a:lnTo>
                    <a:pt x="685253" y="202780"/>
                  </a:lnTo>
                  <a:lnTo>
                    <a:pt x="685380" y="202971"/>
                  </a:lnTo>
                  <a:lnTo>
                    <a:pt x="685787" y="202958"/>
                  </a:lnTo>
                  <a:lnTo>
                    <a:pt x="686066" y="203047"/>
                  </a:lnTo>
                  <a:lnTo>
                    <a:pt x="686130" y="202755"/>
                  </a:lnTo>
                  <a:lnTo>
                    <a:pt x="686333" y="202425"/>
                  </a:lnTo>
                  <a:close/>
                </a:path>
                <a:path w="842010" h="564514">
                  <a:moveTo>
                    <a:pt x="694982" y="233807"/>
                  </a:moveTo>
                  <a:lnTo>
                    <a:pt x="694677" y="233387"/>
                  </a:lnTo>
                  <a:lnTo>
                    <a:pt x="694270" y="232994"/>
                  </a:lnTo>
                  <a:lnTo>
                    <a:pt x="693928" y="232613"/>
                  </a:lnTo>
                  <a:lnTo>
                    <a:pt x="693928" y="232943"/>
                  </a:lnTo>
                  <a:lnTo>
                    <a:pt x="693966" y="233095"/>
                  </a:lnTo>
                  <a:lnTo>
                    <a:pt x="694067" y="233502"/>
                  </a:lnTo>
                  <a:lnTo>
                    <a:pt x="694550" y="233781"/>
                  </a:lnTo>
                  <a:lnTo>
                    <a:pt x="694982" y="233807"/>
                  </a:lnTo>
                  <a:close/>
                </a:path>
                <a:path w="842010" h="564514">
                  <a:moveTo>
                    <a:pt x="840854" y="134099"/>
                  </a:moveTo>
                  <a:lnTo>
                    <a:pt x="840701" y="134010"/>
                  </a:lnTo>
                  <a:lnTo>
                    <a:pt x="840524" y="133896"/>
                  </a:lnTo>
                  <a:lnTo>
                    <a:pt x="840371" y="133896"/>
                  </a:lnTo>
                  <a:lnTo>
                    <a:pt x="840206" y="133883"/>
                  </a:lnTo>
                  <a:lnTo>
                    <a:pt x="840054" y="134048"/>
                  </a:lnTo>
                  <a:lnTo>
                    <a:pt x="839889" y="134137"/>
                  </a:lnTo>
                  <a:lnTo>
                    <a:pt x="840066" y="134200"/>
                  </a:lnTo>
                  <a:lnTo>
                    <a:pt x="840257" y="134327"/>
                  </a:lnTo>
                  <a:lnTo>
                    <a:pt x="840409" y="134315"/>
                  </a:lnTo>
                  <a:lnTo>
                    <a:pt x="840562" y="134277"/>
                  </a:lnTo>
                  <a:lnTo>
                    <a:pt x="840714" y="134188"/>
                  </a:lnTo>
                  <a:lnTo>
                    <a:pt x="840854" y="134099"/>
                  </a:lnTo>
                  <a:close/>
                </a:path>
                <a:path w="842010" h="564514">
                  <a:moveTo>
                    <a:pt x="841057" y="134099"/>
                  </a:moveTo>
                  <a:close/>
                </a:path>
                <a:path w="842010" h="564514">
                  <a:moveTo>
                    <a:pt x="841870" y="134277"/>
                  </a:moveTo>
                  <a:lnTo>
                    <a:pt x="841641" y="134010"/>
                  </a:lnTo>
                  <a:lnTo>
                    <a:pt x="841362" y="133985"/>
                  </a:lnTo>
                  <a:lnTo>
                    <a:pt x="841197" y="134048"/>
                  </a:lnTo>
                  <a:lnTo>
                    <a:pt x="841057" y="134099"/>
                  </a:lnTo>
                  <a:lnTo>
                    <a:pt x="841273" y="134353"/>
                  </a:lnTo>
                  <a:lnTo>
                    <a:pt x="841527" y="134442"/>
                  </a:lnTo>
                  <a:lnTo>
                    <a:pt x="841717" y="134327"/>
                  </a:lnTo>
                  <a:lnTo>
                    <a:pt x="841870" y="134277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0" name="object 180" descr=""/>
            <p:cNvSpPr/>
            <p:nvPr/>
          </p:nvSpPr>
          <p:spPr>
            <a:xfrm>
              <a:off x="5216271" y="5028800"/>
              <a:ext cx="1087755" cy="1121410"/>
            </a:xfrm>
            <a:custGeom>
              <a:avLst/>
              <a:gdLst/>
              <a:ahLst/>
              <a:cxnLst/>
              <a:rect l="l" t="t" r="r" b="b"/>
              <a:pathLst>
                <a:path w="1087754" h="1121410">
                  <a:moveTo>
                    <a:pt x="419" y="1120571"/>
                  </a:moveTo>
                  <a:lnTo>
                    <a:pt x="203" y="1120508"/>
                  </a:lnTo>
                  <a:lnTo>
                    <a:pt x="63" y="1120584"/>
                  </a:lnTo>
                  <a:lnTo>
                    <a:pt x="38" y="1120711"/>
                  </a:lnTo>
                  <a:lnTo>
                    <a:pt x="215" y="1120863"/>
                  </a:lnTo>
                  <a:lnTo>
                    <a:pt x="355" y="1120800"/>
                  </a:lnTo>
                  <a:lnTo>
                    <a:pt x="368" y="1120660"/>
                  </a:lnTo>
                  <a:close/>
                </a:path>
                <a:path w="1087754" h="1121410">
                  <a:moveTo>
                    <a:pt x="268528" y="966470"/>
                  </a:moveTo>
                  <a:close/>
                </a:path>
                <a:path w="1087754" h="1121410">
                  <a:moveTo>
                    <a:pt x="270052" y="969137"/>
                  </a:moveTo>
                  <a:lnTo>
                    <a:pt x="269913" y="968870"/>
                  </a:lnTo>
                  <a:lnTo>
                    <a:pt x="269824" y="968514"/>
                  </a:lnTo>
                  <a:lnTo>
                    <a:pt x="269608" y="968400"/>
                  </a:lnTo>
                  <a:lnTo>
                    <a:pt x="269455" y="968311"/>
                  </a:lnTo>
                  <a:lnTo>
                    <a:pt x="269113" y="968527"/>
                  </a:lnTo>
                  <a:lnTo>
                    <a:pt x="268846" y="968616"/>
                  </a:lnTo>
                  <a:lnTo>
                    <a:pt x="269100" y="968870"/>
                  </a:lnTo>
                  <a:lnTo>
                    <a:pt x="269316" y="969149"/>
                  </a:lnTo>
                  <a:lnTo>
                    <a:pt x="269582" y="969327"/>
                  </a:lnTo>
                  <a:lnTo>
                    <a:pt x="269887" y="969200"/>
                  </a:lnTo>
                  <a:lnTo>
                    <a:pt x="270052" y="969137"/>
                  </a:lnTo>
                  <a:close/>
                </a:path>
                <a:path w="1087754" h="1121410">
                  <a:moveTo>
                    <a:pt x="279463" y="991997"/>
                  </a:moveTo>
                  <a:lnTo>
                    <a:pt x="279450" y="991831"/>
                  </a:lnTo>
                  <a:lnTo>
                    <a:pt x="279298" y="991730"/>
                  </a:lnTo>
                  <a:lnTo>
                    <a:pt x="279158" y="991755"/>
                  </a:lnTo>
                  <a:lnTo>
                    <a:pt x="279069" y="991933"/>
                  </a:lnTo>
                  <a:lnTo>
                    <a:pt x="279196" y="991984"/>
                  </a:lnTo>
                  <a:lnTo>
                    <a:pt x="279323" y="992022"/>
                  </a:lnTo>
                  <a:lnTo>
                    <a:pt x="279463" y="992085"/>
                  </a:lnTo>
                  <a:close/>
                </a:path>
                <a:path w="1087754" h="1121410">
                  <a:moveTo>
                    <a:pt x="356984" y="976731"/>
                  </a:moveTo>
                  <a:lnTo>
                    <a:pt x="356971" y="976553"/>
                  </a:lnTo>
                  <a:lnTo>
                    <a:pt x="356781" y="976515"/>
                  </a:lnTo>
                  <a:lnTo>
                    <a:pt x="356654" y="976528"/>
                  </a:lnTo>
                  <a:lnTo>
                    <a:pt x="356781" y="976617"/>
                  </a:lnTo>
                  <a:lnTo>
                    <a:pt x="356984" y="976731"/>
                  </a:lnTo>
                  <a:close/>
                </a:path>
                <a:path w="1087754" h="1121410">
                  <a:moveTo>
                    <a:pt x="359765" y="980122"/>
                  </a:moveTo>
                  <a:lnTo>
                    <a:pt x="359473" y="980198"/>
                  </a:lnTo>
                  <a:lnTo>
                    <a:pt x="359181" y="980287"/>
                  </a:lnTo>
                  <a:lnTo>
                    <a:pt x="358889" y="980351"/>
                  </a:lnTo>
                  <a:lnTo>
                    <a:pt x="358978" y="980567"/>
                  </a:lnTo>
                  <a:lnTo>
                    <a:pt x="359244" y="980427"/>
                  </a:lnTo>
                  <a:lnTo>
                    <a:pt x="359498" y="980262"/>
                  </a:lnTo>
                  <a:lnTo>
                    <a:pt x="359765" y="980122"/>
                  </a:lnTo>
                  <a:close/>
                </a:path>
                <a:path w="1087754" h="1121410">
                  <a:moveTo>
                    <a:pt x="359930" y="980020"/>
                  </a:moveTo>
                  <a:lnTo>
                    <a:pt x="359765" y="980122"/>
                  </a:lnTo>
                  <a:lnTo>
                    <a:pt x="359892" y="980071"/>
                  </a:lnTo>
                  <a:close/>
                </a:path>
                <a:path w="1087754" h="1121410">
                  <a:moveTo>
                    <a:pt x="527621" y="767613"/>
                  </a:moveTo>
                  <a:lnTo>
                    <a:pt x="527456" y="767651"/>
                  </a:lnTo>
                  <a:lnTo>
                    <a:pt x="527316" y="767689"/>
                  </a:lnTo>
                  <a:lnTo>
                    <a:pt x="527621" y="767613"/>
                  </a:lnTo>
                  <a:close/>
                </a:path>
                <a:path w="1087754" h="1121410">
                  <a:moveTo>
                    <a:pt x="818527" y="108356"/>
                  </a:moveTo>
                  <a:lnTo>
                    <a:pt x="818337" y="108419"/>
                  </a:lnTo>
                  <a:lnTo>
                    <a:pt x="818527" y="108356"/>
                  </a:lnTo>
                  <a:close/>
                </a:path>
                <a:path w="1087754" h="1121410">
                  <a:moveTo>
                    <a:pt x="821131" y="119176"/>
                  </a:moveTo>
                  <a:lnTo>
                    <a:pt x="820242" y="118465"/>
                  </a:lnTo>
                  <a:lnTo>
                    <a:pt x="821131" y="119176"/>
                  </a:lnTo>
                  <a:close/>
                </a:path>
                <a:path w="1087754" h="1121410">
                  <a:moveTo>
                    <a:pt x="822312" y="114007"/>
                  </a:moveTo>
                  <a:lnTo>
                    <a:pt x="821994" y="113741"/>
                  </a:lnTo>
                  <a:lnTo>
                    <a:pt x="821664" y="113461"/>
                  </a:lnTo>
                  <a:lnTo>
                    <a:pt x="820508" y="113144"/>
                  </a:lnTo>
                  <a:lnTo>
                    <a:pt x="818413" y="112788"/>
                  </a:lnTo>
                  <a:lnTo>
                    <a:pt x="817994" y="112077"/>
                  </a:lnTo>
                  <a:lnTo>
                    <a:pt x="817118" y="109867"/>
                  </a:lnTo>
                  <a:lnTo>
                    <a:pt x="818108" y="108686"/>
                  </a:lnTo>
                  <a:lnTo>
                    <a:pt x="818337" y="108419"/>
                  </a:lnTo>
                  <a:lnTo>
                    <a:pt x="817841" y="108559"/>
                  </a:lnTo>
                  <a:lnTo>
                    <a:pt x="817079" y="108686"/>
                  </a:lnTo>
                  <a:lnTo>
                    <a:pt x="816216" y="107835"/>
                  </a:lnTo>
                  <a:lnTo>
                    <a:pt x="817435" y="107238"/>
                  </a:lnTo>
                  <a:lnTo>
                    <a:pt x="818261" y="106857"/>
                  </a:lnTo>
                  <a:lnTo>
                    <a:pt x="820140" y="105803"/>
                  </a:lnTo>
                  <a:lnTo>
                    <a:pt x="819277" y="105460"/>
                  </a:lnTo>
                  <a:lnTo>
                    <a:pt x="818388" y="104927"/>
                  </a:lnTo>
                  <a:lnTo>
                    <a:pt x="817308" y="104457"/>
                  </a:lnTo>
                  <a:lnTo>
                    <a:pt x="812723" y="110680"/>
                  </a:lnTo>
                  <a:lnTo>
                    <a:pt x="810552" y="113741"/>
                  </a:lnTo>
                  <a:lnTo>
                    <a:pt x="810488" y="113995"/>
                  </a:lnTo>
                  <a:lnTo>
                    <a:pt x="811898" y="113842"/>
                  </a:lnTo>
                  <a:lnTo>
                    <a:pt x="813130" y="113741"/>
                  </a:lnTo>
                  <a:lnTo>
                    <a:pt x="815924" y="114452"/>
                  </a:lnTo>
                  <a:lnTo>
                    <a:pt x="817333" y="115912"/>
                  </a:lnTo>
                  <a:lnTo>
                    <a:pt x="819251" y="117195"/>
                  </a:lnTo>
                  <a:lnTo>
                    <a:pt x="819734" y="114058"/>
                  </a:lnTo>
                  <a:lnTo>
                    <a:pt x="822312" y="114007"/>
                  </a:lnTo>
                  <a:close/>
                </a:path>
                <a:path w="1087754" h="1121410">
                  <a:moveTo>
                    <a:pt x="825119" y="107835"/>
                  </a:moveTo>
                  <a:lnTo>
                    <a:pt x="824941" y="107238"/>
                  </a:lnTo>
                  <a:lnTo>
                    <a:pt x="824788" y="106476"/>
                  </a:lnTo>
                  <a:lnTo>
                    <a:pt x="824687" y="105778"/>
                  </a:lnTo>
                  <a:lnTo>
                    <a:pt x="818527" y="108356"/>
                  </a:lnTo>
                  <a:lnTo>
                    <a:pt x="819797" y="109651"/>
                  </a:lnTo>
                  <a:lnTo>
                    <a:pt x="820432" y="109651"/>
                  </a:lnTo>
                  <a:lnTo>
                    <a:pt x="821055" y="109512"/>
                  </a:lnTo>
                  <a:lnTo>
                    <a:pt x="820420" y="108597"/>
                  </a:lnTo>
                  <a:lnTo>
                    <a:pt x="823214" y="108800"/>
                  </a:lnTo>
                  <a:lnTo>
                    <a:pt x="823607" y="108597"/>
                  </a:lnTo>
                  <a:lnTo>
                    <a:pt x="825119" y="107835"/>
                  </a:lnTo>
                  <a:close/>
                </a:path>
                <a:path w="1087754" h="1121410">
                  <a:moveTo>
                    <a:pt x="833628" y="126377"/>
                  </a:moveTo>
                  <a:lnTo>
                    <a:pt x="832116" y="126161"/>
                  </a:lnTo>
                  <a:lnTo>
                    <a:pt x="830618" y="125831"/>
                  </a:lnTo>
                  <a:lnTo>
                    <a:pt x="827824" y="124929"/>
                  </a:lnTo>
                  <a:lnTo>
                    <a:pt x="826516" y="124383"/>
                  </a:lnTo>
                  <a:lnTo>
                    <a:pt x="824344" y="124180"/>
                  </a:lnTo>
                  <a:lnTo>
                    <a:pt x="823455" y="124777"/>
                  </a:lnTo>
                  <a:lnTo>
                    <a:pt x="822185" y="125222"/>
                  </a:lnTo>
                  <a:lnTo>
                    <a:pt x="825436" y="129794"/>
                  </a:lnTo>
                  <a:lnTo>
                    <a:pt x="833628" y="126377"/>
                  </a:lnTo>
                  <a:close/>
                </a:path>
                <a:path w="1087754" h="1121410">
                  <a:moveTo>
                    <a:pt x="835596" y="49276"/>
                  </a:moveTo>
                  <a:lnTo>
                    <a:pt x="835482" y="48387"/>
                  </a:lnTo>
                  <a:lnTo>
                    <a:pt x="835456" y="47510"/>
                  </a:lnTo>
                  <a:lnTo>
                    <a:pt x="835406" y="46609"/>
                  </a:lnTo>
                  <a:lnTo>
                    <a:pt x="835240" y="44399"/>
                  </a:lnTo>
                  <a:lnTo>
                    <a:pt x="833450" y="46532"/>
                  </a:lnTo>
                  <a:lnTo>
                    <a:pt x="835367" y="50812"/>
                  </a:lnTo>
                  <a:lnTo>
                    <a:pt x="835596" y="49276"/>
                  </a:lnTo>
                  <a:close/>
                </a:path>
                <a:path w="1087754" h="1121410">
                  <a:moveTo>
                    <a:pt x="835990" y="114147"/>
                  </a:moveTo>
                  <a:lnTo>
                    <a:pt x="835444" y="113487"/>
                  </a:lnTo>
                  <a:lnTo>
                    <a:pt x="834961" y="112737"/>
                  </a:lnTo>
                  <a:lnTo>
                    <a:pt x="834390" y="112115"/>
                  </a:lnTo>
                  <a:lnTo>
                    <a:pt x="834390" y="112280"/>
                  </a:lnTo>
                  <a:lnTo>
                    <a:pt x="834377" y="112763"/>
                  </a:lnTo>
                  <a:lnTo>
                    <a:pt x="834313" y="113207"/>
                  </a:lnTo>
                  <a:lnTo>
                    <a:pt x="834250" y="113626"/>
                  </a:lnTo>
                  <a:lnTo>
                    <a:pt x="834821" y="113804"/>
                  </a:lnTo>
                  <a:lnTo>
                    <a:pt x="835393" y="113982"/>
                  </a:lnTo>
                  <a:lnTo>
                    <a:pt x="835990" y="114147"/>
                  </a:lnTo>
                  <a:close/>
                </a:path>
                <a:path w="1087754" h="1121410">
                  <a:moveTo>
                    <a:pt x="836282" y="114249"/>
                  </a:moveTo>
                  <a:lnTo>
                    <a:pt x="835990" y="114147"/>
                  </a:lnTo>
                  <a:lnTo>
                    <a:pt x="836091" y="114312"/>
                  </a:lnTo>
                  <a:lnTo>
                    <a:pt x="836168" y="114630"/>
                  </a:lnTo>
                  <a:lnTo>
                    <a:pt x="836282" y="114249"/>
                  </a:lnTo>
                  <a:close/>
                </a:path>
                <a:path w="1087754" h="1121410">
                  <a:moveTo>
                    <a:pt x="836307" y="115316"/>
                  </a:moveTo>
                  <a:lnTo>
                    <a:pt x="836282" y="115049"/>
                  </a:lnTo>
                  <a:lnTo>
                    <a:pt x="836168" y="114630"/>
                  </a:lnTo>
                  <a:lnTo>
                    <a:pt x="836091" y="114896"/>
                  </a:lnTo>
                  <a:lnTo>
                    <a:pt x="836002" y="115163"/>
                  </a:lnTo>
                  <a:lnTo>
                    <a:pt x="835926" y="115455"/>
                  </a:lnTo>
                  <a:lnTo>
                    <a:pt x="836053" y="115379"/>
                  </a:lnTo>
                  <a:lnTo>
                    <a:pt x="836307" y="115316"/>
                  </a:lnTo>
                  <a:close/>
                </a:path>
                <a:path w="1087754" h="1121410">
                  <a:moveTo>
                    <a:pt x="840867" y="61277"/>
                  </a:moveTo>
                  <a:lnTo>
                    <a:pt x="840816" y="61112"/>
                  </a:lnTo>
                  <a:lnTo>
                    <a:pt x="840803" y="60947"/>
                  </a:lnTo>
                  <a:lnTo>
                    <a:pt x="840778" y="60782"/>
                  </a:lnTo>
                  <a:lnTo>
                    <a:pt x="840384" y="59575"/>
                  </a:lnTo>
                  <a:lnTo>
                    <a:pt x="838962" y="58953"/>
                  </a:lnTo>
                  <a:lnTo>
                    <a:pt x="837476" y="58648"/>
                  </a:lnTo>
                  <a:lnTo>
                    <a:pt x="835977" y="58839"/>
                  </a:lnTo>
                  <a:lnTo>
                    <a:pt x="835901" y="59918"/>
                  </a:lnTo>
                  <a:lnTo>
                    <a:pt x="835723" y="62293"/>
                  </a:lnTo>
                  <a:lnTo>
                    <a:pt x="838161" y="62014"/>
                  </a:lnTo>
                  <a:lnTo>
                    <a:pt x="839927" y="61518"/>
                  </a:lnTo>
                  <a:lnTo>
                    <a:pt x="840867" y="61277"/>
                  </a:lnTo>
                  <a:close/>
                </a:path>
                <a:path w="1087754" h="1121410">
                  <a:moveTo>
                    <a:pt x="845832" y="147269"/>
                  </a:moveTo>
                  <a:lnTo>
                    <a:pt x="841654" y="152615"/>
                  </a:lnTo>
                  <a:lnTo>
                    <a:pt x="842479" y="152552"/>
                  </a:lnTo>
                  <a:lnTo>
                    <a:pt x="844143" y="152463"/>
                  </a:lnTo>
                  <a:lnTo>
                    <a:pt x="844981" y="150761"/>
                  </a:lnTo>
                  <a:lnTo>
                    <a:pt x="845705" y="149110"/>
                  </a:lnTo>
                  <a:lnTo>
                    <a:pt x="845832" y="147269"/>
                  </a:lnTo>
                  <a:close/>
                </a:path>
                <a:path w="1087754" h="1121410">
                  <a:moveTo>
                    <a:pt x="850176" y="36766"/>
                  </a:moveTo>
                  <a:lnTo>
                    <a:pt x="848004" y="37198"/>
                  </a:lnTo>
                  <a:lnTo>
                    <a:pt x="847686" y="38684"/>
                  </a:lnTo>
                  <a:lnTo>
                    <a:pt x="847534" y="40500"/>
                  </a:lnTo>
                  <a:lnTo>
                    <a:pt x="850125" y="39814"/>
                  </a:lnTo>
                  <a:lnTo>
                    <a:pt x="850176" y="36766"/>
                  </a:lnTo>
                  <a:close/>
                </a:path>
                <a:path w="1087754" h="1121410">
                  <a:moveTo>
                    <a:pt x="850303" y="29552"/>
                  </a:moveTo>
                  <a:lnTo>
                    <a:pt x="850188" y="29222"/>
                  </a:lnTo>
                  <a:lnTo>
                    <a:pt x="850150" y="29057"/>
                  </a:lnTo>
                  <a:lnTo>
                    <a:pt x="849477" y="29286"/>
                  </a:lnTo>
                  <a:lnTo>
                    <a:pt x="848804" y="29514"/>
                  </a:lnTo>
                  <a:lnTo>
                    <a:pt x="848182" y="29781"/>
                  </a:lnTo>
                  <a:lnTo>
                    <a:pt x="848093" y="30111"/>
                  </a:lnTo>
                  <a:lnTo>
                    <a:pt x="848067" y="30289"/>
                  </a:lnTo>
                  <a:lnTo>
                    <a:pt x="848194" y="30365"/>
                  </a:lnTo>
                  <a:lnTo>
                    <a:pt x="848385" y="30568"/>
                  </a:lnTo>
                  <a:lnTo>
                    <a:pt x="849071" y="30264"/>
                  </a:lnTo>
                  <a:lnTo>
                    <a:pt x="849668" y="29933"/>
                  </a:lnTo>
                  <a:lnTo>
                    <a:pt x="850265" y="29578"/>
                  </a:lnTo>
                  <a:close/>
                </a:path>
                <a:path w="1087754" h="1121410">
                  <a:moveTo>
                    <a:pt x="850912" y="67945"/>
                  </a:moveTo>
                  <a:lnTo>
                    <a:pt x="850696" y="67995"/>
                  </a:lnTo>
                  <a:lnTo>
                    <a:pt x="850557" y="68148"/>
                  </a:lnTo>
                  <a:lnTo>
                    <a:pt x="850557" y="68287"/>
                  </a:lnTo>
                  <a:lnTo>
                    <a:pt x="850646" y="68478"/>
                  </a:lnTo>
                  <a:lnTo>
                    <a:pt x="850823" y="68414"/>
                  </a:lnTo>
                  <a:lnTo>
                    <a:pt x="850900" y="68084"/>
                  </a:lnTo>
                  <a:lnTo>
                    <a:pt x="850912" y="67945"/>
                  </a:lnTo>
                  <a:close/>
                </a:path>
                <a:path w="1087754" h="1121410">
                  <a:moveTo>
                    <a:pt x="855294" y="152565"/>
                  </a:moveTo>
                  <a:lnTo>
                    <a:pt x="855040" y="152222"/>
                  </a:lnTo>
                  <a:lnTo>
                    <a:pt x="854849" y="152527"/>
                  </a:lnTo>
                  <a:lnTo>
                    <a:pt x="855294" y="152565"/>
                  </a:lnTo>
                  <a:close/>
                </a:path>
                <a:path w="1087754" h="1121410">
                  <a:moveTo>
                    <a:pt x="857618" y="72491"/>
                  </a:moveTo>
                  <a:lnTo>
                    <a:pt x="857364" y="71920"/>
                  </a:lnTo>
                  <a:lnTo>
                    <a:pt x="857262" y="71589"/>
                  </a:lnTo>
                  <a:lnTo>
                    <a:pt x="856792" y="71729"/>
                  </a:lnTo>
                  <a:lnTo>
                    <a:pt x="856310" y="71894"/>
                  </a:lnTo>
                  <a:lnTo>
                    <a:pt x="855853" y="72047"/>
                  </a:lnTo>
                  <a:lnTo>
                    <a:pt x="855967" y="72529"/>
                  </a:lnTo>
                  <a:lnTo>
                    <a:pt x="856043" y="72859"/>
                  </a:lnTo>
                  <a:lnTo>
                    <a:pt x="856119" y="73190"/>
                  </a:lnTo>
                  <a:lnTo>
                    <a:pt x="856602" y="72999"/>
                  </a:lnTo>
                  <a:lnTo>
                    <a:pt x="857110" y="72847"/>
                  </a:lnTo>
                  <a:lnTo>
                    <a:pt x="857529" y="72567"/>
                  </a:lnTo>
                  <a:close/>
                </a:path>
                <a:path w="1087754" h="1121410">
                  <a:moveTo>
                    <a:pt x="857796" y="143764"/>
                  </a:moveTo>
                  <a:lnTo>
                    <a:pt x="857262" y="143560"/>
                  </a:lnTo>
                  <a:lnTo>
                    <a:pt x="856729" y="143395"/>
                  </a:lnTo>
                  <a:lnTo>
                    <a:pt x="855332" y="143116"/>
                  </a:lnTo>
                  <a:lnTo>
                    <a:pt x="854443" y="143167"/>
                  </a:lnTo>
                  <a:lnTo>
                    <a:pt x="853198" y="143129"/>
                  </a:lnTo>
                  <a:lnTo>
                    <a:pt x="855345" y="138315"/>
                  </a:lnTo>
                  <a:lnTo>
                    <a:pt x="854316" y="137452"/>
                  </a:lnTo>
                  <a:lnTo>
                    <a:pt x="853833" y="137083"/>
                  </a:lnTo>
                  <a:lnTo>
                    <a:pt x="851535" y="140017"/>
                  </a:lnTo>
                  <a:lnTo>
                    <a:pt x="851496" y="140538"/>
                  </a:lnTo>
                  <a:lnTo>
                    <a:pt x="851154" y="142163"/>
                  </a:lnTo>
                  <a:lnTo>
                    <a:pt x="850277" y="143421"/>
                  </a:lnTo>
                  <a:lnTo>
                    <a:pt x="849541" y="144678"/>
                  </a:lnTo>
                  <a:lnTo>
                    <a:pt x="850023" y="147193"/>
                  </a:lnTo>
                  <a:lnTo>
                    <a:pt x="853084" y="146545"/>
                  </a:lnTo>
                  <a:lnTo>
                    <a:pt x="855662" y="145567"/>
                  </a:lnTo>
                  <a:lnTo>
                    <a:pt x="857796" y="143764"/>
                  </a:lnTo>
                  <a:close/>
                </a:path>
                <a:path w="1087754" h="1121410">
                  <a:moveTo>
                    <a:pt x="865555" y="99098"/>
                  </a:moveTo>
                  <a:lnTo>
                    <a:pt x="865263" y="98602"/>
                  </a:lnTo>
                  <a:lnTo>
                    <a:pt x="864628" y="97447"/>
                  </a:lnTo>
                  <a:lnTo>
                    <a:pt x="864362" y="98158"/>
                  </a:lnTo>
                  <a:lnTo>
                    <a:pt x="864044" y="98844"/>
                  </a:lnTo>
                  <a:lnTo>
                    <a:pt x="863600" y="99504"/>
                  </a:lnTo>
                  <a:lnTo>
                    <a:pt x="863396" y="99796"/>
                  </a:lnTo>
                  <a:lnTo>
                    <a:pt x="863307" y="100164"/>
                  </a:lnTo>
                  <a:lnTo>
                    <a:pt x="863269" y="100571"/>
                  </a:lnTo>
                  <a:lnTo>
                    <a:pt x="864069" y="100774"/>
                  </a:lnTo>
                  <a:lnTo>
                    <a:pt x="864870" y="100241"/>
                  </a:lnTo>
                  <a:lnTo>
                    <a:pt x="865555" y="99098"/>
                  </a:lnTo>
                  <a:close/>
                </a:path>
                <a:path w="1087754" h="1121410">
                  <a:moveTo>
                    <a:pt x="866000" y="142621"/>
                  </a:moveTo>
                  <a:lnTo>
                    <a:pt x="863180" y="141427"/>
                  </a:lnTo>
                  <a:lnTo>
                    <a:pt x="861098" y="140360"/>
                  </a:lnTo>
                  <a:lnTo>
                    <a:pt x="861377" y="137795"/>
                  </a:lnTo>
                  <a:lnTo>
                    <a:pt x="860094" y="138658"/>
                  </a:lnTo>
                  <a:lnTo>
                    <a:pt x="859536" y="140131"/>
                  </a:lnTo>
                  <a:lnTo>
                    <a:pt x="859370" y="142024"/>
                  </a:lnTo>
                  <a:lnTo>
                    <a:pt x="859332" y="142201"/>
                  </a:lnTo>
                  <a:lnTo>
                    <a:pt x="859472" y="142049"/>
                  </a:lnTo>
                  <a:lnTo>
                    <a:pt x="860920" y="142582"/>
                  </a:lnTo>
                  <a:lnTo>
                    <a:pt x="862164" y="143116"/>
                  </a:lnTo>
                  <a:lnTo>
                    <a:pt x="863854" y="143586"/>
                  </a:lnTo>
                  <a:lnTo>
                    <a:pt x="864374" y="143192"/>
                  </a:lnTo>
                  <a:lnTo>
                    <a:pt x="866000" y="142621"/>
                  </a:lnTo>
                  <a:close/>
                </a:path>
                <a:path w="1087754" h="1121410">
                  <a:moveTo>
                    <a:pt x="869213" y="184035"/>
                  </a:moveTo>
                  <a:lnTo>
                    <a:pt x="869086" y="183984"/>
                  </a:lnTo>
                  <a:lnTo>
                    <a:pt x="869213" y="184035"/>
                  </a:lnTo>
                  <a:close/>
                </a:path>
                <a:path w="1087754" h="1121410">
                  <a:moveTo>
                    <a:pt x="872134" y="160324"/>
                  </a:moveTo>
                  <a:lnTo>
                    <a:pt x="871931" y="160248"/>
                  </a:lnTo>
                  <a:lnTo>
                    <a:pt x="871969" y="160489"/>
                  </a:lnTo>
                  <a:lnTo>
                    <a:pt x="872134" y="160324"/>
                  </a:lnTo>
                  <a:close/>
                </a:path>
                <a:path w="1087754" h="1121410">
                  <a:moveTo>
                    <a:pt x="874471" y="158356"/>
                  </a:moveTo>
                  <a:lnTo>
                    <a:pt x="873226" y="158089"/>
                  </a:lnTo>
                  <a:lnTo>
                    <a:pt x="873188" y="158610"/>
                  </a:lnTo>
                  <a:lnTo>
                    <a:pt x="873099" y="159105"/>
                  </a:lnTo>
                  <a:lnTo>
                    <a:pt x="872972" y="159626"/>
                  </a:lnTo>
                  <a:lnTo>
                    <a:pt x="874471" y="158356"/>
                  </a:lnTo>
                  <a:close/>
                </a:path>
                <a:path w="1087754" h="1121410">
                  <a:moveTo>
                    <a:pt x="875487" y="128803"/>
                  </a:moveTo>
                  <a:lnTo>
                    <a:pt x="875360" y="128511"/>
                  </a:lnTo>
                  <a:lnTo>
                    <a:pt x="875106" y="127927"/>
                  </a:lnTo>
                  <a:lnTo>
                    <a:pt x="874953" y="128016"/>
                  </a:lnTo>
                  <a:lnTo>
                    <a:pt x="874674" y="128079"/>
                  </a:lnTo>
                  <a:lnTo>
                    <a:pt x="874636" y="128511"/>
                  </a:lnTo>
                  <a:lnTo>
                    <a:pt x="874699" y="128854"/>
                  </a:lnTo>
                  <a:lnTo>
                    <a:pt x="874737" y="129184"/>
                  </a:lnTo>
                  <a:lnTo>
                    <a:pt x="874979" y="129057"/>
                  </a:lnTo>
                  <a:lnTo>
                    <a:pt x="875487" y="128803"/>
                  </a:lnTo>
                  <a:close/>
                </a:path>
                <a:path w="1087754" h="1121410">
                  <a:moveTo>
                    <a:pt x="875677" y="108115"/>
                  </a:moveTo>
                  <a:lnTo>
                    <a:pt x="875639" y="107784"/>
                  </a:lnTo>
                  <a:lnTo>
                    <a:pt x="875461" y="106489"/>
                  </a:lnTo>
                  <a:lnTo>
                    <a:pt x="874674" y="105791"/>
                  </a:lnTo>
                  <a:lnTo>
                    <a:pt x="873379" y="105791"/>
                  </a:lnTo>
                  <a:lnTo>
                    <a:pt x="873074" y="105803"/>
                  </a:lnTo>
                  <a:lnTo>
                    <a:pt x="872769" y="106133"/>
                  </a:lnTo>
                  <a:lnTo>
                    <a:pt x="872451" y="106311"/>
                  </a:lnTo>
                  <a:lnTo>
                    <a:pt x="872426" y="106667"/>
                  </a:lnTo>
                  <a:lnTo>
                    <a:pt x="872261" y="107111"/>
                  </a:lnTo>
                  <a:lnTo>
                    <a:pt x="872401" y="107327"/>
                  </a:lnTo>
                  <a:lnTo>
                    <a:pt x="872832" y="107937"/>
                  </a:lnTo>
                  <a:lnTo>
                    <a:pt x="873315" y="108572"/>
                  </a:lnTo>
                  <a:lnTo>
                    <a:pt x="874242" y="109169"/>
                  </a:lnTo>
                  <a:lnTo>
                    <a:pt x="874928" y="109004"/>
                  </a:lnTo>
                  <a:lnTo>
                    <a:pt x="875360" y="108788"/>
                  </a:lnTo>
                  <a:lnTo>
                    <a:pt x="875576" y="108686"/>
                  </a:lnTo>
                  <a:lnTo>
                    <a:pt x="875677" y="108115"/>
                  </a:lnTo>
                  <a:close/>
                </a:path>
                <a:path w="1087754" h="1121410">
                  <a:moveTo>
                    <a:pt x="880630" y="111569"/>
                  </a:moveTo>
                  <a:lnTo>
                    <a:pt x="880287" y="111340"/>
                  </a:lnTo>
                  <a:lnTo>
                    <a:pt x="880211" y="111874"/>
                  </a:lnTo>
                  <a:lnTo>
                    <a:pt x="880630" y="111569"/>
                  </a:lnTo>
                  <a:close/>
                </a:path>
                <a:path w="1087754" h="1121410">
                  <a:moveTo>
                    <a:pt x="884593" y="60071"/>
                  </a:moveTo>
                  <a:lnTo>
                    <a:pt x="884097" y="59944"/>
                  </a:lnTo>
                  <a:lnTo>
                    <a:pt x="883615" y="59715"/>
                  </a:lnTo>
                  <a:lnTo>
                    <a:pt x="883107" y="59715"/>
                  </a:lnTo>
                  <a:lnTo>
                    <a:pt x="882840" y="59702"/>
                  </a:lnTo>
                  <a:lnTo>
                    <a:pt x="882561" y="60058"/>
                  </a:lnTo>
                  <a:lnTo>
                    <a:pt x="882281" y="60236"/>
                  </a:lnTo>
                  <a:lnTo>
                    <a:pt x="882523" y="60439"/>
                  </a:lnTo>
                  <a:lnTo>
                    <a:pt x="882738" y="60782"/>
                  </a:lnTo>
                  <a:lnTo>
                    <a:pt x="882980" y="60807"/>
                  </a:lnTo>
                  <a:lnTo>
                    <a:pt x="883513" y="60871"/>
                  </a:lnTo>
                  <a:lnTo>
                    <a:pt x="884047" y="60756"/>
                  </a:lnTo>
                  <a:lnTo>
                    <a:pt x="884580" y="60718"/>
                  </a:lnTo>
                  <a:lnTo>
                    <a:pt x="884580" y="60502"/>
                  </a:lnTo>
                  <a:lnTo>
                    <a:pt x="884593" y="60286"/>
                  </a:lnTo>
                  <a:lnTo>
                    <a:pt x="884593" y="60071"/>
                  </a:lnTo>
                  <a:close/>
                </a:path>
                <a:path w="1087754" h="1121410">
                  <a:moveTo>
                    <a:pt x="884745" y="153111"/>
                  </a:moveTo>
                  <a:lnTo>
                    <a:pt x="883932" y="152273"/>
                  </a:lnTo>
                  <a:lnTo>
                    <a:pt x="884212" y="152184"/>
                  </a:lnTo>
                  <a:lnTo>
                    <a:pt x="884580" y="151955"/>
                  </a:lnTo>
                  <a:lnTo>
                    <a:pt x="884428" y="151472"/>
                  </a:lnTo>
                  <a:lnTo>
                    <a:pt x="884199" y="151053"/>
                  </a:lnTo>
                  <a:lnTo>
                    <a:pt x="883907" y="150710"/>
                  </a:lnTo>
                  <a:lnTo>
                    <a:pt x="874433" y="153136"/>
                  </a:lnTo>
                  <a:lnTo>
                    <a:pt x="874788" y="153492"/>
                  </a:lnTo>
                  <a:lnTo>
                    <a:pt x="869378" y="151257"/>
                  </a:lnTo>
                  <a:lnTo>
                    <a:pt x="868375" y="149987"/>
                  </a:lnTo>
                  <a:lnTo>
                    <a:pt x="870648" y="148196"/>
                  </a:lnTo>
                  <a:lnTo>
                    <a:pt x="868464" y="146761"/>
                  </a:lnTo>
                  <a:lnTo>
                    <a:pt x="867994" y="148107"/>
                  </a:lnTo>
                  <a:lnTo>
                    <a:pt x="867575" y="149529"/>
                  </a:lnTo>
                  <a:lnTo>
                    <a:pt x="867575" y="150672"/>
                  </a:lnTo>
                  <a:lnTo>
                    <a:pt x="867168" y="151206"/>
                  </a:lnTo>
                  <a:lnTo>
                    <a:pt x="867714" y="151358"/>
                  </a:lnTo>
                  <a:lnTo>
                    <a:pt x="868705" y="151295"/>
                  </a:lnTo>
                  <a:lnTo>
                    <a:pt x="869480" y="151384"/>
                  </a:lnTo>
                  <a:lnTo>
                    <a:pt x="869581" y="152781"/>
                  </a:lnTo>
                  <a:lnTo>
                    <a:pt x="868375" y="154419"/>
                  </a:lnTo>
                  <a:lnTo>
                    <a:pt x="869213" y="155917"/>
                  </a:lnTo>
                  <a:lnTo>
                    <a:pt x="870000" y="155841"/>
                  </a:lnTo>
                  <a:lnTo>
                    <a:pt x="872566" y="155016"/>
                  </a:lnTo>
                  <a:lnTo>
                    <a:pt x="872909" y="155651"/>
                  </a:lnTo>
                  <a:lnTo>
                    <a:pt x="873112" y="156298"/>
                  </a:lnTo>
                  <a:lnTo>
                    <a:pt x="873201" y="156959"/>
                  </a:lnTo>
                  <a:lnTo>
                    <a:pt x="874699" y="156184"/>
                  </a:lnTo>
                  <a:lnTo>
                    <a:pt x="876325" y="155841"/>
                  </a:lnTo>
                  <a:lnTo>
                    <a:pt x="879881" y="155854"/>
                  </a:lnTo>
                  <a:lnTo>
                    <a:pt x="881646" y="155549"/>
                  </a:lnTo>
                  <a:lnTo>
                    <a:pt x="883627" y="154978"/>
                  </a:lnTo>
                  <a:lnTo>
                    <a:pt x="883881" y="154838"/>
                  </a:lnTo>
                  <a:lnTo>
                    <a:pt x="884085" y="154660"/>
                  </a:lnTo>
                  <a:lnTo>
                    <a:pt x="883450" y="154622"/>
                  </a:lnTo>
                  <a:lnTo>
                    <a:pt x="883881" y="152412"/>
                  </a:lnTo>
                  <a:lnTo>
                    <a:pt x="884161" y="154597"/>
                  </a:lnTo>
                  <a:lnTo>
                    <a:pt x="884542" y="154216"/>
                  </a:lnTo>
                  <a:lnTo>
                    <a:pt x="884732" y="153708"/>
                  </a:lnTo>
                  <a:lnTo>
                    <a:pt x="884745" y="153111"/>
                  </a:lnTo>
                  <a:close/>
                </a:path>
                <a:path w="1087754" h="1121410">
                  <a:moveTo>
                    <a:pt x="889711" y="97739"/>
                  </a:moveTo>
                  <a:lnTo>
                    <a:pt x="889508" y="97599"/>
                  </a:lnTo>
                  <a:lnTo>
                    <a:pt x="889279" y="97637"/>
                  </a:lnTo>
                  <a:lnTo>
                    <a:pt x="889139" y="97751"/>
                  </a:lnTo>
                  <a:lnTo>
                    <a:pt x="889088" y="97917"/>
                  </a:lnTo>
                  <a:lnTo>
                    <a:pt x="889266" y="98107"/>
                  </a:lnTo>
                  <a:lnTo>
                    <a:pt x="889482" y="98082"/>
                  </a:lnTo>
                  <a:lnTo>
                    <a:pt x="889635" y="97955"/>
                  </a:lnTo>
                  <a:lnTo>
                    <a:pt x="889698" y="97802"/>
                  </a:lnTo>
                  <a:close/>
                </a:path>
                <a:path w="1087754" h="1121410">
                  <a:moveTo>
                    <a:pt x="893394" y="163042"/>
                  </a:moveTo>
                  <a:lnTo>
                    <a:pt x="893305" y="162547"/>
                  </a:lnTo>
                  <a:lnTo>
                    <a:pt x="888720" y="163525"/>
                  </a:lnTo>
                  <a:lnTo>
                    <a:pt x="888809" y="163969"/>
                  </a:lnTo>
                  <a:lnTo>
                    <a:pt x="890346" y="163664"/>
                  </a:lnTo>
                  <a:lnTo>
                    <a:pt x="891870" y="163360"/>
                  </a:lnTo>
                  <a:lnTo>
                    <a:pt x="893394" y="163042"/>
                  </a:lnTo>
                  <a:close/>
                </a:path>
                <a:path w="1087754" h="1121410">
                  <a:moveTo>
                    <a:pt x="893495" y="88239"/>
                  </a:moveTo>
                  <a:lnTo>
                    <a:pt x="893305" y="86741"/>
                  </a:lnTo>
                  <a:lnTo>
                    <a:pt x="892683" y="85610"/>
                  </a:lnTo>
                  <a:lnTo>
                    <a:pt x="891857" y="84658"/>
                  </a:lnTo>
                  <a:lnTo>
                    <a:pt x="888885" y="85077"/>
                  </a:lnTo>
                  <a:lnTo>
                    <a:pt x="890638" y="83375"/>
                  </a:lnTo>
                  <a:lnTo>
                    <a:pt x="890193" y="83007"/>
                  </a:lnTo>
                  <a:lnTo>
                    <a:pt x="889533" y="82562"/>
                  </a:lnTo>
                  <a:lnTo>
                    <a:pt x="888834" y="83108"/>
                  </a:lnTo>
                  <a:lnTo>
                    <a:pt x="888238" y="83235"/>
                  </a:lnTo>
                  <a:lnTo>
                    <a:pt x="887628" y="83210"/>
                  </a:lnTo>
                  <a:lnTo>
                    <a:pt x="885583" y="84543"/>
                  </a:lnTo>
                  <a:lnTo>
                    <a:pt x="884999" y="85598"/>
                  </a:lnTo>
                  <a:lnTo>
                    <a:pt x="882205" y="85991"/>
                  </a:lnTo>
                  <a:lnTo>
                    <a:pt x="882345" y="86791"/>
                  </a:lnTo>
                  <a:lnTo>
                    <a:pt x="882713" y="87541"/>
                  </a:lnTo>
                  <a:lnTo>
                    <a:pt x="883348" y="88163"/>
                  </a:lnTo>
                  <a:lnTo>
                    <a:pt x="885736" y="90436"/>
                  </a:lnTo>
                  <a:lnTo>
                    <a:pt x="886510" y="93218"/>
                  </a:lnTo>
                  <a:lnTo>
                    <a:pt x="886929" y="96151"/>
                  </a:lnTo>
                  <a:lnTo>
                    <a:pt x="891527" y="91605"/>
                  </a:lnTo>
                  <a:lnTo>
                    <a:pt x="891755" y="91655"/>
                  </a:lnTo>
                  <a:lnTo>
                    <a:pt x="893495" y="88239"/>
                  </a:lnTo>
                  <a:close/>
                </a:path>
                <a:path w="1087754" h="1121410">
                  <a:moveTo>
                    <a:pt x="894283" y="107010"/>
                  </a:moveTo>
                  <a:lnTo>
                    <a:pt x="892822" y="106108"/>
                  </a:lnTo>
                  <a:lnTo>
                    <a:pt x="891476" y="104902"/>
                  </a:lnTo>
                  <a:lnTo>
                    <a:pt x="889698" y="106743"/>
                  </a:lnTo>
                  <a:lnTo>
                    <a:pt x="889177" y="107289"/>
                  </a:lnTo>
                  <a:lnTo>
                    <a:pt x="888555" y="107657"/>
                  </a:lnTo>
                  <a:lnTo>
                    <a:pt x="887882" y="107873"/>
                  </a:lnTo>
                  <a:lnTo>
                    <a:pt x="888072" y="109347"/>
                  </a:lnTo>
                  <a:lnTo>
                    <a:pt x="888390" y="110820"/>
                  </a:lnTo>
                  <a:lnTo>
                    <a:pt x="889050" y="112331"/>
                  </a:lnTo>
                  <a:lnTo>
                    <a:pt x="891057" y="110871"/>
                  </a:lnTo>
                  <a:lnTo>
                    <a:pt x="890854" y="110566"/>
                  </a:lnTo>
                  <a:lnTo>
                    <a:pt x="889495" y="107848"/>
                  </a:lnTo>
                  <a:lnTo>
                    <a:pt x="894029" y="109207"/>
                  </a:lnTo>
                  <a:lnTo>
                    <a:pt x="894283" y="107010"/>
                  </a:lnTo>
                  <a:close/>
                </a:path>
                <a:path w="1087754" h="1121410">
                  <a:moveTo>
                    <a:pt x="895794" y="43307"/>
                  </a:moveTo>
                  <a:lnTo>
                    <a:pt x="895667" y="43256"/>
                  </a:lnTo>
                  <a:lnTo>
                    <a:pt x="895235" y="43040"/>
                  </a:lnTo>
                  <a:lnTo>
                    <a:pt x="894715" y="43002"/>
                  </a:lnTo>
                  <a:lnTo>
                    <a:pt x="894232" y="42900"/>
                  </a:lnTo>
                  <a:lnTo>
                    <a:pt x="894232" y="43230"/>
                  </a:lnTo>
                  <a:lnTo>
                    <a:pt x="894080" y="43726"/>
                  </a:lnTo>
                  <a:lnTo>
                    <a:pt x="894245" y="43853"/>
                  </a:lnTo>
                  <a:lnTo>
                    <a:pt x="894600" y="44145"/>
                  </a:lnTo>
                  <a:lnTo>
                    <a:pt x="895121" y="44246"/>
                  </a:lnTo>
                  <a:lnTo>
                    <a:pt x="895629" y="44450"/>
                  </a:lnTo>
                  <a:lnTo>
                    <a:pt x="895667" y="43891"/>
                  </a:lnTo>
                  <a:lnTo>
                    <a:pt x="895794" y="43307"/>
                  </a:lnTo>
                  <a:close/>
                </a:path>
                <a:path w="1087754" h="1121410">
                  <a:moveTo>
                    <a:pt x="895946" y="61544"/>
                  </a:moveTo>
                  <a:lnTo>
                    <a:pt x="895057" y="60998"/>
                  </a:lnTo>
                  <a:lnTo>
                    <a:pt x="894626" y="60744"/>
                  </a:lnTo>
                  <a:lnTo>
                    <a:pt x="894562" y="60921"/>
                  </a:lnTo>
                  <a:lnTo>
                    <a:pt x="894410" y="61277"/>
                  </a:lnTo>
                  <a:lnTo>
                    <a:pt x="894918" y="61353"/>
                  </a:lnTo>
                  <a:lnTo>
                    <a:pt x="895426" y="61455"/>
                  </a:lnTo>
                  <a:lnTo>
                    <a:pt x="895946" y="61544"/>
                  </a:lnTo>
                  <a:close/>
                </a:path>
                <a:path w="1087754" h="1121410">
                  <a:moveTo>
                    <a:pt x="896302" y="61595"/>
                  </a:moveTo>
                  <a:lnTo>
                    <a:pt x="896137" y="61569"/>
                  </a:lnTo>
                  <a:lnTo>
                    <a:pt x="896010" y="61544"/>
                  </a:lnTo>
                  <a:lnTo>
                    <a:pt x="896200" y="61696"/>
                  </a:lnTo>
                  <a:close/>
                </a:path>
                <a:path w="1087754" h="1121410">
                  <a:moveTo>
                    <a:pt x="899922" y="60274"/>
                  </a:moveTo>
                  <a:lnTo>
                    <a:pt x="898385" y="60439"/>
                  </a:lnTo>
                  <a:lnTo>
                    <a:pt x="897140" y="60401"/>
                  </a:lnTo>
                  <a:lnTo>
                    <a:pt x="896302" y="61595"/>
                  </a:lnTo>
                  <a:lnTo>
                    <a:pt x="897559" y="61722"/>
                  </a:lnTo>
                  <a:lnTo>
                    <a:pt x="899058" y="62661"/>
                  </a:lnTo>
                  <a:lnTo>
                    <a:pt x="899922" y="60274"/>
                  </a:lnTo>
                  <a:close/>
                </a:path>
                <a:path w="1087754" h="1121410">
                  <a:moveTo>
                    <a:pt x="901052" y="163055"/>
                  </a:moveTo>
                  <a:lnTo>
                    <a:pt x="900912" y="162306"/>
                  </a:lnTo>
                  <a:lnTo>
                    <a:pt x="900582" y="161620"/>
                  </a:lnTo>
                  <a:lnTo>
                    <a:pt x="899960" y="160959"/>
                  </a:lnTo>
                  <a:lnTo>
                    <a:pt x="898931" y="159893"/>
                  </a:lnTo>
                  <a:lnTo>
                    <a:pt x="898779" y="159258"/>
                  </a:lnTo>
                  <a:lnTo>
                    <a:pt x="899121" y="158064"/>
                  </a:lnTo>
                  <a:lnTo>
                    <a:pt x="899337" y="157391"/>
                  </a:lnTo>
                  <a:lnTo>
                    <a:pt x="899401" y="156692"/>
                  </a:lnTo>
                  <a:lnTo>
                    <a:pt x="898372" y="156273"/>
                  </a:lnTo>
                  <a:lnTo>
                    <a:pt x="899033" y="156121"/>
                  </a:lnTo>
                  <a:lnTo>
                    <a:pt x="899007" y="155981"/>
                  </a:lnTo>
                  <a:lnTo>
                    <a:pt x="898779" y="155917"/>
                  </a:lnTo>
                  <a:lnTo>
                    <a:pt x="898474" y="155867"/>
                  </a:lnTo>
                  <a:lnTo>
                    <a:pt x="898105" y="156171"/>
                  </a:lnTo>
                  <a:lnTo>
                    <a:pt x="897978" y="156146"/>
                  </a:lnTo>
                  <a:lnTo>
                    <a:pt x="897890" y="156337"/>
                  </a:lnTo>
                  <a:lnTo>
                    <a:pt x="896302" y="159867"/>
                  </a:lnTo>
                  <a:lnTo>
                    <a:pt x="896683" y="160489"/>
                  </a:lnTo>
                  <a:lnTo>
                    <a:pt x="900557" y="163093"/>
                  </a:lnTo>
                  <a:lnTo>
                    <a:pt x="901052" y="163055"/>
                  </a:lnTo>
                  <a:close/>
                </a:path>
                <a:path w="1087754" h="1121410">
                  <a:moveTo>
                    <a:pt x="903249" y="110896"/>
                  </a:moveTo>
                  <a:lnTo>
                    <a:pt x="903097" y="110502"/>
                  </a:lnTo>
                  <a:lnTo>
                    <a:pt x="902868" y="109842"/>
                  </a:lnTo>
                  <a:lnTo>
                    <a:pt x="902411" y="109372"/>
                  </a:lnTo>
                  <a:lnTo>
                    <a:pt x="901763" y="109042"/>
                  </a:lnTo>
                  <a:lnTo>
                    <a:pt x="900569" y="109435"/>
                  </a:lnTo>
                  <a:lnTo>
                    <a:pt x="899248" y="109613"/>
                  </a:lnTo>
                  <a:lnTo>
                    <a:pt x="897039" y="109499"/>
                  </a:lnTo>
                  <a:lnTo>
                    <a:pt x="896264" y="109728"/>
                  </a:lnTo>
                  <a:lnTo>
                    <a:pt x="894156" y="109982"/>
                  </a:lnTo>
                  <a:lnTo>
                    <a:pt x="892594" y="111760"/>
                  </a:lnTo>
                  <a:lnTo>
                    <a:pt x="891501" y="111239"/>
                  </a:lnTo>
                  <a:lnTo>
                    <a:pt x="893165" y="113080"/>
                  </a:lnTo>
                  <a:lnTo>
                    <a:pt x="894854" y="114896"/>
                  </a:lnTo>
                  <a:lnTo>
                    <a:pt x="897623" y="118071"/>
                  </a:lnTo>
                  <a:lnTo>
                    <a:pt x="898944" y="119100"/>
                  </a:lnTo>
                  <a:lnTo>
                    <a:pt x="900366" y="119926"/>
                  </a:lnTo>
                  <a:lnTo>
                    <a:pt x="898715" y="113144"/>
                  </a:lnTo>
                  <a:lnTo>
                    <a:pt x="900315" y="112687"/>
                  </a:lnTo>
                  <a:lnTo>
                    <a:pt x="901573" y="111328"/>
                  </a:lnTo>
                  <a:lnTo>
                    <a:pt x="903249" y="110896"/>
                  </a:lnTo>
                  <a:close/>
                </a:path>
                <a:path w="1087754" h="1121410">
                  <a:moveTo>
                    <a:pt x="906246" y="154584"/>
                  </a:moveTo>
                  <a:lnTo>
                    <a:pt x="904722" y="152641"/>
                  </a:lnTo>
                  <a:lnTo>
                    <a:pt x="904595" y="152654"/>
                  </a:lnTo>
                  <a:lnTo>
                    <a:pt x="901763" y="153530"/>
                  </a:lnTo>
                  <a:lnTo>
                    <a:pt x="906170" y="154597"/>
                  </a:lnTo>
                  <a:close/>
                </a:path>
                <a:path w="1087754" h="1121410">
                  <a:moveTo>
                    <a:pt x="908392" y="118897"/>
                  </a:moveTo>
                  <a:lnTo>
                    <a:pt x="907923" y="118389"/>
                  </a:lnTo>
                  <a:lnTo>
                    <a:pt x="907491" y="117856"/>
                  </a:lnTo>
                  <a:lnTo>
                    <a:pt x="907034" y="117309"/>
                  </a:lnTo>
                  <a:lnTo>
                    <a:pt x="906780" y="117538"/>
                  </a:lnTo>
                  <a:lnTo>
                    <a:pt x="906551" y="117894"/>
                  </a:lnTo>
                  <a:lnTo>
                    <a:pt x="906386" y="118211"/>
                  </a:lnTo>
                  <a:lnTo>
                    <a:pt x="906322" y="118338"/>
                  </a:lnTo>
                  <a:lnTo>
                    <a:pt x="906792" y="118973"/>
                  </a:lnTo>
                  <a:lnTo>
                    <a:pt x="907034" y="118999"/>
                  </a:lnTo>
                  <a:lnTo>
                    <a:pt x="907491" y="119024"/>
                  </a:lnTo>
                  <a:lnTo>
                    <a:pt x="907948" y="118973"/>
                  </a:lnTo>
                  <a:lnTo>
                    <a:pt x="908392" y="118897"/>
                  </a:lnTo>
                  <a:close/>
                </a:path>
                <a:path w="1087754" h="1121410">
                  <a:moveTo>
                    <a:pt x="909828" y="62826"/>
                  </a:moveTo>
                  <a:lnTo>
                    <a:pt x="908075" y="60731"/>
                  </a:lnTo>
                  <a:lnTo>
                    <a:pt x="906678" y="59359"/>
                  </a:lnTo>
                  <a:lnTo>
                    <a:pt x="904049" y="60185"/>
                  </a:lnTo>
                  <a:lnTo>
                    <a:pt x="905395" y="62204"/>
                  </a:lnTo>
                  <a:lnTo>
                    <a:pt x="906564" y="63906"/>
                  </a:lnTo>
                  <a:lnTo>
                    <a:pt x="909828" y="62826"/>
                  </a:lnTo>
                  <a:close/>
                </a:path>
                <a:path w="1087754" h="1121410">
                  <a:moveTo>
                    <a:pt x="911339" y="151892"/>
                  </a:moveTo>
                  <a:lnTo>
                    <a:pt x="911237" y="151345"/>
                  </a:lnTo>
                  <a:lnTo>
                    <a:pt x="911237" y="150533"/>
                  </a:lnTo>
                  <a:lnTo>
                    <a:pt x="909701" y="149987"/>
                  </a:lnTo>
                  <a:lnTo>
                    <a:pt x="910069" y="151257"/>
                  </a:lnTo>
                  <a:lnTo>
                    <a:pt x="909751" y="151841"/>
                  </a:lnTo>
                  <a:lnTo>
                    <a:pt x="908342" y="151282"/>
                  </a:lnTo>
                  <a:lnTo>
                    <a:pt x="909701" y="151892"/>
                  </a:lnTo>
                  <a:lnTo>
                    <a:pt x="911339" y="151892"/>
                  </a:lnTo>
                  <a:close/>
                </a:path>
                <a:path w="1087754" h="1121410">
                  <a:moveTo>
                    <a:pt x="911542" y="151892"/>
                  </a:moveTo>
                  <a:lnTo>
                    <a:pt x="911339" y="151892"/>
                  </a:lnTo>
                  <a:lnTo>
                    <a:pt x="911415" y="152044"/>
                  </a:lnTo>
                  <a:lnTo>
                    <a:pt x="911542" y="151892"/>
                  </a:lnTo>
                  <a:close/>
                </a:path>
                <a:path w="1087754" h="1121410">
                  <a:moveTo>
                    <a:pt x="912215" y="124434"/>
                  </a:moveTo>
                  <a:lnTo>
                    <a:pt x="912063" y="124002"/>
                  </a:lnTo>
                  <a:lnTo>
                    <a:pt x="911948" y="123520"/>
                  </a:lnTo>
                  <a:lnTo>
                    <a:pt x="911796" y="123088"/>
                  </a:lnTo>
                  <a:lnTo>
                    <a:pt x="910285" y="122796"/>
                  </a:lnTo>
                  <a:lnTo>
                    <a:pt x="908837" y="121983"/>
                  </a:lnTo>
                  <a:lnTo>
                    <a:pt x="907275" y="121183"/>
                  </a:lnTo>
                  <a:lnTo>
                    <a:pt x="907097" y="122326"/>
                  </a:lnTo>
                  <a:lnTo>
                    <a:pt x="909015" y="122758"/>
                  </a:lnTo>
                  <a:lnTo>
                    <a:pt x="910628" y="123482"/>
                  </a:lnTo>
                  <a:lnTo>
                    <a:pt x="912215" y="124434"/>
                  </a:lnTo>
                  <a:close/>
                </a:path>
                <a:path w="1087754" h="1121410">
                  <a:moveTo>
                    <a:pt x="912558" y="153504"/>
                  </a:moveTo>
                  <a:lnTo>
                    <a:pt x="912279" y="153073"/>
                  </a:lnTo>
                  <a:lnTo>
                    <a:pt x="911885" y="152603"/>
                  </a:lnTo>
                  <a:lnTo>
                    <a:pt x="911644" y="152323"/>
                  </a:lnTo>
                  <a:lnTo>
                    <a:pt x="911415" y="152044"/>
                  </a:lnTo>
                  <a:lnTo>
                    <a:pt x="910590" y="152933"/>
                  </a:lnTo>
                  <a:lnTo>
                    <a:pt x="909650" y="153746"/>
                  </a:lnTo>
                  <a:lnTo>
                    <a:pt x="908418" y="155803"/>
                  </a:lnTo>
                  <a:lnTo>
                    <a:pt x="907872" y="155714"/>
                  </a:lnTo>
                  <a:lnTo>
                    <a:pt x="907326" y="155397"/>
                  </a:lnTo>
                  <a:lnTo>
                    <a:pt x="907224" y="155536"/>
                  </a:lnTo>
                  <a:lnTo>
                    <a:pt x="908862" y="157797"/>
                  </a:lnTo>
                  <a:lnTo>
                    <a:pt x="909777" y="159029"/>
                  </a:lnTo>
                  <a:lnTo>
                    <a:pt x="909955" y="159054"/>
                  </a:lnTo>
                  <a:lnTo>
                    <a:pt x="910310" y="159067"/>
                  </a:lnTo>
                  <a:lnTo>
                    <a:pt x="910018" y="158381"/>
                  </a:lnTo>
                  <a:lnTo>
                    <a:pt x="910107" y="157607"/>
                  </a:lnTo>
                  <a:lnTo>
                    <a:pt x="910539" y="156616"/>
                  </a:lnTo>
                  <a:lnTo>
                    <a:pt x="911047" y="155498"/>
                  </a:lnTo>
                  <a:lnTo>
                    <a:pt x="911860" y="154520"/>
                  </a:lnTo>
                  <a:lnTo>
                    <a:pt x="912558" y="153504"/>
                  </a:lnTo>
                  <a:close/>
                </a:path>
                <a:path w="1087754" h="1121410">
                  <a:moveTo>
                    <a:pt x="915187" y="126276"/>
                  </a:moveTo>
                  <a:lnTo>
                    <a:pt x="913409" y="125145"/>
                  </a:lnTo>
                  <a:lnTo>
                    <a:pt x="912507" y="124599"/>
                  </a:lnTo>
                  <a:lnTo>
                    <a:pt x="912304" y="124612"/>
                  </a:lnTo>
                  <a:lnTo>
                    <a:pt x="912456" y="124599"/>
                  </a:lnTo>
                  <a:lnTo>
                    <a:pt x="912304" y="124498"/>
                  </a:lnTo>
                  <a:lnTo>
                    <a:pt x="914920" y="126276"/>
                  </a:lnTo>
                  <a:lnTo>
                    <a:pt x="914971" y="127165"/>
                  </a:lnTo>
                  <a:lnTo>
                    <a:pt x="915162" y="126365"/>
                  </a:lnTo>
                  <a:close/>
                </a:path>
                <a:path w="1087754" h="1121410">
                  <a:moveTo>
                    <a:pt x="915784" y="150660"/>
                  </a:moveTo>
                  <a:lnTo>
                    <a:pt x="915377" y="150634"/>
                  </a:lnTo>
                  <a:lnTo>
                    <a:pt x="915606" y="150964"/>
                  </a:lnTo>
                  <a:lnTo>
                    <a:pt x="915784" y="150660"/>
                  </a:lnTo>
                  <a:close/>
                </a:path>
                <a:path w="1087754" h="1121410">
                  <a:moveTo>
                    <a:pt x="918375" y="166052"/>
                  </a:moveTo>
                  <a:lnTo>
                    <a:pt x="917917" y="166039"/>
                  </a:lnTo>
                  <a:lnTo>
                    <a:pt x="918210" y="166370"/>
                  </a:lnTo>
                  <a:lnTo>
                    <a:pt x="918375" y="166052"/>
                  </a:lnTo>
                  <a:close/>
                </a:path>
                <a:path w="1087754" h="1121410">
                  <a:moveTo>
                    <a:pt x="918489" y="118719"/>
                  </a:moveTo>
                  <a:lnTo>
                    <a:pt x="918425" y="119202"/>
                  </a:lnTo>
                  <a:lnTo>
                    <a:pt x="918489" y="118719"/>
                  </a:lnTo>
                  <a:close/>
                </a:path>
                <a:path w="1087754" h="1121410">
                  <a:moveTo>
                    <a:pt x="930821" y="171678"/>
                  </a:moveTo>
                  <a:lnTo>
                    <a:pt x="930135" y="170992"/>
                  </a:lnTo>
                  <a:lnTo>
                    <a:pt x="929728" y="170370"/>
                  </a:lnTo>
                  <a:lnTo>
                    <a:pt x="929170" y="170116"/>
                  </a:lnTo>
                  <a:lnTo>
                    <a:pt x="928890" y="170040"/>
                  </a:lnTo>
                  <a:lnTo>
                    <a:pt x="928712" y="170053"/>
                  </a:lnTo>
                  <a:lnTo>
                    <a:pt x="928776" y="170827"/>
                  </a:lnTo>
                  <a:lnTo>
                    <a:pt x="928814" y="171602"/>
                  </a:lnTo>
                  <a:lnTo>
                    <a:pt x="928839" y="172377"/>
                  </a:lnTo>
                  <a:lnTo>
                    <a:pt x="929436" y="172453"/>
                  </a:lnTo>
                  <a:lnTo>
                    <a:pt x="929919" y="172046"/>
                  </a:lnTo>
                  <a:lnTo>
                    <a:pt x="930821" y="171678"/>
                  </a:lnTo>
                  <a:close/>
                </a:path>
                <a:path w="1087754" h="1121410">
                  <a:moveTo>
                    <a:pt x="932688" y="153644"/>
                  </a:moveTo>
                  <a:lnTo>
                    <a:pt x="932611" y="153517"/>
                  </a:lnTo>
                  <a:lnTo>
                    <a:pt x="932561" y="153327"/>
                  </a:lnTo>
                  <a:lnTo>
                    <a:pt x="932307" y="153212"/>
                  </a:lnTo>
                  <a:lnTo>
                    <a:pt x="932116" y="153276"/>
                  </a:lnTo>
                  <a:lnTo>
                    <a:pt x="931964" y="153276"/>
                  </a:lnTo>
                  <a:lnTo>
                    <a:pt x="932053" y="153492"/>
                  </a:lnTo>
                  <a:lnTo>
                    <a:pt x="932154" y="153682"/>
                  </a:lnTo>
                  <a:lnTo>
                    <a:pt x="932268" y="153911"/>
                  </a:lnTo>
                  <a:lnTo>
                    <a:pt x="932561" y="153733"/>
                  </a:lnTo>
                  <a:lnTo>
                    <a:pt x="932688" y="153644"/>
                  </a:lnTo>
                  <a:close/>
                </a:path>
                <a:path w="1087754" h="1121410">
                  <a:moveTo>
                    <a:pt x="932992" y="149402"/>
                  </a:moveTo>
                  <a:lnTo>
                    <a:pt x="931900" y="149529"/>
                  </a:lnTo>
                  <a:lnTo>
                    <a:pt x="930871" y="149910"/>
                  </a:lnTo>
                  <a:lnTo>
                    <a:pt x="929868" y="150368"/>
                  </a:lnTo>
                  <a:lnTo>
                    <a:pt x="929982" y="150545"/>
                  </a:lnTo>
                  <a:lnTo>
                    <a:pt x="931075" y="150291"/>
                  </a:lnTo>
                  <a:lnTo>
                    <a:pt x="932040" y="149796"/>
                  </a:lnTo>
                  <a:lnTo>
                    <a:pt x="932992" y="149402"/>
                  </a:lnTo>
                  <a:close/>
                </a:path>
                <a:path w="1087754" h="1121410">
                  <a:moveTo>
                    <a:pt x="950468" y="151676"/>
                  </a:moveTo>
                  <a:lnTo>
                    <a:pt x="950302" y="151663"/>
                  </a:lnTo>
                  <a:lnTo>
                    <a:pt x="949337" y="152450"/>
                  </a:lnTo>
                  <a:lnTo>
                    <a:pt x="948690" y="153441"/>
                  </a:lnTo>
                  <a:lnTo>
                    <a:pt x="947953" y="154343"/>
                  </a:lnTo>
                  <a:lnTo>
                    <a:pt x="949058" y="154660"/>
                  </a:lnTo>
                  <a:lnTo>
                    <a:pt x="949960" y="154800"/>
                  </a:lnTo>
                  <a:lnTo>
                    <a:pt x="950010" y="152679"/>
                  </a:lnTo>
                  <a:lnTo>
                    <a:pt x="950188" y="152120"/>
                  </a:lnTo>
                  <a:lnTo>
                    <a:pt x="950468" y="151676"/>
                  </a:lnTo>
                  <a:close/>
                </a:path>
                <a:path w="1087754" h="1121410">
                  <a:moveTo>
                    <a:pt x="971219" y="151257"/>
                  </a:moveTo>
                  <a:lnTo>
                    <a:pt x="969759" y="150025"/>
                  </a:lnTo>
                  <a:lnTo>
                    <a:pt x="968108" y="150202"/>
                  </a:lnTo>
                  <a:lnTo>
                    <a:pt x="966431" y="150304"/>
                  </a:lnTo>
                  <a:lnTo>
                    <a:pt x="964158" y="150672"/>
                  </a:lnTo>
                  <a:lnTo>
                    <a:pt x="963218" y="150876"/>
                  </a:lnTo>
                  <a:lnTo>
                    <a:pt x="963752" y="152146"/>
                  </a:lnTo>
                  <a:lnTo>
                    <a:pt x="966152" y="152793"/>
                  </a:lnTo>
                  <a:lnTo>
                    <a:pt x="968121" y="152082"/>
                  </a:lnTo>
                  <a:lnTo>
                    <a:pt x="969683" y="150088"/>
                  </a:lnTo>
                  <a:lnTo>
                    <a:pt x="971219" y="151257"/>
                  </a:lnTo>
                  <a:close/>
                </a:path>
                <a:path w="1087754" h="1121410">
                  <a:moveTo>
                    <a:pt x="1029893" y="32562"/>
                  </a:moveTo>
                  <a:lnTo>
                    <a:pt x="1029373" y="32397"/>
                  </a:lnTo>
                  <a:lnTo>
                    <a:pt x="1029195" y="32334"/>
                  </a:lnTo>
                  <a:lnTo>
                    <a:pt x="1028560" y="33896"/>
                  </a:lnTo>
                  <a:lnTo>
                    <a:pt x="1029119" y="32397"/>
                  </a:lnTo>
                  <a:lnTo>
                    <a:pt x="1029550" y="32969"/>
                  </a:lnTo>
                  <a:lnTo>
                    <a:pt x="1029893" y="32562"/>
                  </a:lnTo>
                  <a:close/>
                </a:path>
                <a:path w="1087754" h="1121410">
                  <a:moveTo>
                    <a:pt x="1035138" y="60667"/>
                  </a:moveTo>
                  <a:lnTo>
                    <a:pt x="1031341" y="59728"/>
                  </a:lnTo>
                  <a:lnTo>
                    <a:pt x="1031265" y="59601"/>
                  </a:lnTo>
                  <a:lnTo>
                    <a:pt x="1029703" y="60629"/>
                  </a:lnTo>
                  <a:lnTo>
                    <a:pt x="1029068" y="61404"/>
                  </a:lnTo>
                  <a:lnTo>
                    <a:pt x="1029068" y="62547"/>
                  </a:lnTo>
                  <a:lnTo>
                    <a:pt x="1029754" y="63398"/>
                  </a:lnTo>
                  <a:lnTo>
                    <a:pt x="1030338" y="63627"/>
                  </a:lnTo>
                  <a:lnTo>
                    <a:pt x="1032814" y="64579"/>
                  </a:lnTo>
                  <a:lnTo>
                    <a:pt x="1033932" y="63842"/>
                  </a:lnTo>
                  <a:lnTo>
                    <a:pt x="1035138" y="60667"/>
                  </a:lnTo>
                  <a:close/>
                </a:path>
                <a:path w="1087754" h="1121410">
                  <a:moveTo>
                    <a:pt x="1035215" y="152933"/>
                  </a:moveTo>
                  <a:lnTo>
                    <a:pt x="1035050" y="153098"/>
                  </a:lnTo>
                  <a:lnTo>
                    <a:pt x="1035177" y="153162"/>
                  </a:lnTo>
                  <a:lnTo>
                    <a:pt x="1035202" y="153009"/>
                  </a:lnTo>
                  <a:close/>
                </a:path>
                <a:path w="1087754" h="1121410">
                  <a:moveTo>
                    <a:pt x="1036281" y="33058"/>
                  </a:moveTo>
                  <a:lnTo>
                    <a:pt x="1035824" y="32512"/>
                  </a:lnTo>
                  <a:lnTo>
                    <a:pt x="1035621" y="32105"/>
                  </a:lnTo>
                  <a:lnTo>
                    <a:pt x="1034846" y="32791"/>
                  </a:lnTo>
                  <a:lnTo>
                    <a:pt x="1034491" y="33134"/>
                  </a:lnTo>
                  <a:lnTo>
                    <a:pt x="1034821" y="33807"/>
                  </a:lnTo>
                  <a:lnTo>
                    <a:pt x="1034961" y="34074"/>
                  </a:lnTo>
                  <a:lnTo>
                    <a:pt x="1035380" y="33832"/>
                  </a:lnTo>
                  <a:lnTo>
                    <a:pt x="1035964" y="33655"/>
                  </a:lnTo>
                  <a:lnTo>
                    <a:pt x="1036167" y="33286"/>
                  </a:lnTo>
                  <a:lnTo>
                    <a:pt x="1036281" y="33058"/>
                  </a:lnTo>
                  <a:close/>
                </a:path>
                <a:path w="1087754" h="1121410">
                  <a:moveTo>
                    <a:pt x="1041603" y="40665"/>
                  </a:moveTo>
                  <a:lnTo>
                    <a:pt x="1041184" y="40195"/>
                  </a:lnTo>
                  <a:lnTo>
                    <a:pt x="1040841" y="39636"/>
                  </a:lnTo>
                  <a:lnTo>
                    <a:pt x="1040612" y="38950"/>
                  </a:lnTo>
                  <a:lnTo>
                    <a:pt x="1037755" y="39039"/>
                  </a:lnTo>
                  <a:lnTo>
                    <a:pt x="1035075" y="38074"/>
                  </a:lnTo>
                  <a:lnTo>
                    <a:pt x="1031938" y="39103"/>
                  </a:lnTo>
                  <a:lnTo>
                    <a:pt x="1033208" y="40728"/>
                  </a:lnTo>
                  <a:lnTo>
                    <a:pt x="1034529" y="41922"/>
                  </a:lnTo>
                  <a:lnTo>
                    <a:pt x="1036053" y="45173"/>
                  </a:lnTo>
                  <a:lnTo>
                    <a:pt x="1036777" y="46812"/>
                  </a:lnTo>
                  <a:lnTo>
                    <a:pt x="1038440" y="47421"/>
                  </a:lnTo>
                  <a:lnTo>
                    <a:pt x="1038263" y="45910"/>
                  </a:lnTo>
                  <a:lnTo>
                    <a:pt x="1037615" y="44792"/>
                  </a:lnTo>
                  <a:lnTo>
                    <a:pt x="1036497" y="43091"/>
                  </a:lnTo>
                  <a:lnTo>
                    <a:pt x="1037272" y="41910"/>
                  </a:lnTo>
                  <a:lnTo>
                    <a:pt x="1037526" y="41148"/>
                  </a:lnTo>
                  <a:lnTo>
                    <a:pt x="1038123" y="41173"/>
                  </a:lnTo>
                  <a:lnTo>
                    <a:pt x="1038326" y="41122"/>
                  </a:lnTo>
                  <a:lnTo>
                    <a:pt x="1039177" y="41478"/>
                  </a:lnTo>
                  <a:lnTo>
                    <a:pt x="1039952" y="42164"/>
                  </a:lnTo>
                  <a:lnTo>
                    <a:pt x="1040904" y="41833"/>
                  </a:lnTo>
                  <a:lnTo>
                    <a:pt x="1041412" y="41198"/>
                  </a:lnTo>
                  <a:lnTo>
                    <a:pt x="1041603" y="40665"/>
                  </a:lnTo>
                  <a:close/>
                </a:path>
                <a:path w="1087754" h="1121410">
                  <a:moveTo>
                    <a:pt x="1042974" y="144043"/>
                  </a:moveTo>
                  <a:lnTo>
                    <a:pt x="1041095" y="139928"/>
                  </a:lnTo>
                  <a:lnTo>
                    <a:pt x="1039952" y="143865"/>
                  </a:lnTo>
                  <a:lnTo>
                    <a:pt x="1041019" y="146177"/>
                  </a:lnTo>
                  <a:lnTo>
                    <a:pt x="1042974" y="144043"/>
                  </a:lnTo>
                  <a:close/>
                </a:path>
                <a:path w="1087754" h="1121410">
                  <a:moveTo>
                    <a:pt x="1049147" y="64096"/>
                  </a:moveTo>
                  <a:lnTo>
                    <a:pt x="1048423" y="63055"/>
                  </a:lnTo>
                  <a:lnTo>
                    <a:pt x="1047813" y="61976"/>
                  </a:lnTo>
                  <a:lnTo>
                    <a:pt x="1047724" y="60553"/>
                  </a:lnTo>
                  <a:lnTo>
                    <a:pt x="1047470" y="60350"/>
                  </a:lnTo>
                  <a:lnTo>
                    <a:pt x="1047254" y="60109"/>
                  </a:lnTo>
                  <a:lnTo>
                    <a:pt x="1047076" y="59575"/>
                  </a:lnTo>
                  <a:lnTo>
                    <a:pt x="1047178" y="59131"/>
                  </a:lnTo>
                  <a:lnTo>
                    <a:pt x="1047369" y="58762"/>
                  </a:lnTo>
                  <a:lnTo>
                    <a:pt x="1046911" y="58000"/>
                  </a:lnTo>
                  <a:lnTo>
                    <a:pt x="1046073" y="57226"/>
                  </a:lnTo>
                  <a:lnTo>
                    <a:pt x="1044295" y="55905"/>
                  </a:lnTo>
                  <a:lnTo>
                    <a:pt x="1042949" y="55473"/>
                  </a:lnTo>
                  <a:lnTo>
                    <a:pt x="1041666" y="54952"/>
                  </a:lnTo>
                  <a:lnTo>
                    <a:pt x="1040942" y="56502"/>
                  </a:lnTo>
                  <a:lnTo>
                    <a:pt x="1040955" y="57581"/>
                  </a:lnTo>
                  <a:lnTo>
                    <a:pt x="1042428" y="60871"/>
                  </a:lnTo>
                  <a:lnTo>
                    <a:pt x="1043724" y="62191"/>
                  </a:lnTo>
                  <a:lnTo>
                    <a:pt x="1046988" y="62598"/>
                  </a:lnTo>
                  <a:lnTo>
                    <a:pt x="1047889" y="63411"/>
                  </a:lnTo>
                  <a:lnTo>
                    <a:pt x="1049147" y="64096"/>
                  </a:lnTo>
                  <a:close/>
                </a:path>
                <a:path w="1087754" h="1121410">
                  <a:moveTo>
                    <a:pt x="1050683" y="66471"/>
                  </a:moveTo>
                  <a:lnTo>
                    <a:pt x="1050429" y="65989"/>
                  </a:lnTo>
                  <a:lnTo>
                    <a:pt x="1050163" y="65532"/>
                  </a:lnTo>
                  <a:lnTo>
                    <a:pt x="1049870" y="65100"/>
                  </a:lnTo>
                  <a:lnTo>
                    <a:pt x="1049388" y="64465"/>
                  </a:lnTo>
                  <a:lnTo>
                    <a:pt x="1049172" y="64122"/>
                  </a:lnTo>
                  <a:lnTo>
                    <a:pt x="1048334" y="65062"/>
                  </a:lnTo>
                  <a:lnTo>
                    <a:pt x="1047800" y="65570"/>
                  </a:lnTo>
                  <a:lnTo>
                    <a:pt x="1047356" y="66154"/>
                  </a:lnTo>
                  <a:lnTo>
                    <a:pt x="1046886" y="66751"/>
                  </a:lnTo>
                  <a:lnTo>
                    <a:pt x="1045375" y="66840"/>
                  </a:lnTo>
                  <a:lnTo>
                    <a:pt x="1046403" y="68414"/>
                  </a:lnTo>
                  <a:lnTo>
                    <a:pt x="1047826" y="67957"/>
                  </a:lnTo>
                  <a:lnTo>
                    <a:pt x="1049147" y="66852"/>
                  </a:lnTo>
                  <a:lnTo>
                    <a:pt x="1050683" y="66471"/>
                  </a:lnTo>
                  <a:close/>
                </a:path>
                <a:path w="1087754" h="1121410">
                  <a:moveTo>
                    <a:pt x="1087513" y="1765"/>
                  </a:moveTo>
                  <a:lnTo>
                    <a:pt x="1087412" y="1206"/>
                  </a:lnTo>
                  <a:lnTo>
                    <a:pt x="1087297" y="635"/>
                  </a:lnTo>
                  <a:lnTo>
                    <a:pt x="1087183" y="0"/>
                  </a:lnTo>
                  <a:lnTo>
                    <a:pt x="1085265" y="342"/>
                  </a:lnTo>
                  <a:lnTo>
                    <a:pt x="1085075" y="800"/>
                  </a:lnTo>
                  <a:lnTo>
                    <a:pt x="1084859" y="1244"/>
                  </a:lnTo>
                  <a:lnTo>
                    <a:pt x="1084618" y="1676"/>
                  </a:lnTo>
                  <a:lnTo>
                    <a:pt x="1084440" y="1955"/>
                  </a:lnTo>
                  <a:lnTo>
                    <a:pt x="1084338" y="2235"/>
                  </a:lnTo>
                  <a:lnTo>
                    <a:pt x="1084249" y="2527"/>
                  </a:lnTo>
                  <a:lnTo>
                    <a:pt x="1085049" y="3556"/>
                  </a:lnTo>
                  <a:lnTo>
                    <a:pt x="1086065" y="4165"/>
                  </a:lnTo>
                  <a:lnTo>
                    <a:pt x="1087234" y="4495"/>
                  </a:lnTo>
                  <a:lnTo>
                    <a:pt x="1087462" y="4140"/>
                  </a:lnTo>
                  <a:lnTo>
                    <a:pt x="1087513" y="3670"/>
                  </a:lnTo>
                  <a:lnTo>
                    <a:pt x="1087501" y="2870"/>
                  </a:lnTo>
                  <a:lnTo>
                    <a:pt x="1087475" y="2501"/>
                  </a:lnTo>
                  <a:lnTo>
                    <a:pt x="1087513" y="1765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1" name="object 181" descr=""/>
            <p:cNvSpPr/>
            <p:nvPr/>
          </p:nvSpPr>
          <p:spPr>
            <a:xfrm>
              <a:off x="6028105" y="5025689"/>
              <a:ext cx="327660" cy="177800"/>
            </a:xfrm>
            <a:custGeom>
              <a:avLst/>
              <a:gdLst/>
              <a:ahLst/>
              <a:cxnLst/>
              <a:rect l="l" t="t" r="r" b="b"/>
              <a:pathLst>
                <a:path w="327660" h="177800">
                  <a:moveTo>
                    <a:pt x="203" y="127495"/>
                  </a:moveTo>
                  <a:lnTo>
                    <a:pt x="25" y="127533"/>
                  </a:lnTo>
                  <a:lnTo>
                    <a:pt x="0" y="127711"/>
                  </a:lnTo>
                  <a:lnTo>
                    <a:pt x="139" y="127635"/>
                  </a:lnTo>
                  <a:lnTo>
                    <a:pt x="203" y="127495"/>
                  </a:lnTo>
                  <a:close/>
                </a:path>
                <a:path w="327660" h="177800">
                  <a:moveTo>
                    <a:pt x="162598" y="152006"/>
                  </a:moveTo>
                  <a:lnTo>
                    <a:pt x="162242" y="152222"/>
                  </a:lnTo>
                  <a:lnTo>
                    <a:pt x="162509" y="152425"/>
                  </a:lnTo>
                  <a:lnTo>
                    <a:pt x="162598" y="152006"/>
                  </a:lnTo>
                  <a:close/>
                </a:path>
                <a:path w="327660" h="177800">
                  <a:moveTo>
                    <a:pt x="168262" y="135407"/>
                  </a:moveTo>
                  <a:lnTo>
                    <a:pt x="168021" y="134874"/>
                  </a:lnTo>
                  <a:lnTo>
                    <a:pt x="167805" y="134416"/>
                  </a:lnTo>
                  <a:lnTo>
                    <a:pt x="167576" y="133972"/>
                  </a:lnTo>
                  <a:lnTo>
                    <a:pt x="167335" y="134137"/>
                  </a:lnTo>
                  <a:lnTo>
                    <a:pt x="166916" y="134264"/>
                  </a:lnTo>
                  <a:lnTo>
                    <a:pt x="166890" y="134442"/>
                  </a:lnTo>
                  <a:lnTo>
                    <a:pt x="166852" y="134797"/>
                  </a:lnTo>
                  <a:lnTo>
                    <a:pt x="166954" y="135242"/>
                  </a:lnTo>
                  <a:lnTo>
                    <a:pt x="167170" y="135496"/>
                  </a:lnTo>
                  <a:lnTo>
                    <a:pt x="167259" y="135636"/>
                  </a:lnTo>
                  <a:lnTo>
                    <a:pt x="167754" y="135470"/>
                  </a:lnTo>
                  <a:lnTo>
                    <a:pt x="168262" y="135407"/>
                  </a:lnTo>
                  <a:close/>
                </a:path>
                <a:path w="327660" h="177800">
                  <a:moveTo>
                    <a:pt x="174383" y="124294"/>
                  </a:moveTo>
                  <a:lnTo>
                    <a:pt x="173685" y="124548"/>
                  </a:lnTo>
                  <a:lnTo>
                    <a:pt x="172974" y="124752"/>
                  </a:lnTo>
                  <a:lnTo>
                    <a:pt x="172326" y="125095"/>
                  </a:lnTo>
                  <a:lnTo>
                    <a:pt x="172148" y="125196"/>
                  </a:lnTo>
                  <a:lnTo>
                    <a:pt x="172186" y="125691"/>
                  </a:lnTo>
                  <a:lnTo>
                    <a:pt x="172110" y="125984"/>
                  </a:lnTo>
                  <a:lnTo>
                    <a:pt x="172440" y="125996"/>
                  </a:lnTo>
                  <a:lnTo>
                    <a:pt x="172923" y="126161"/>
                  </a:lnTo>
                  <a:lnTo>
                    <a:pt x="173075" y="125996"/>
                  </a:lnTo>
                  <a:lnTo>
                    <a:pt x="173570" y="125501"/>
                  </a:lnTo>
                  <a:lnTo>
                    <a:pt x="173964" y="124866"/>
                  </a:lnTo>
                  <a:lnTo>
                    <a:pt x="174383" y="124294"/>
                  </a:lnTo>
                  <a:close/>
                </a:path>
                <a:path w="327660" h="177800">
                  <a:moveTo>
                    <a:pt x="176123" y="138036"/>
                  </a:moveTo>
                  <a:lnTo>
                    <a:pt x="175882" y="137731"/>
                  </a:lnTo>
                  <a:lnTo>
                    <a:pt x="175742" y="138036"/>
                  </a:lnTo>
                  <a:lnTo>
                    <a:pt x="176123" y="138036"/>
                  </a:lnTo>
                  <a:close/>
                </a:path>
                <a:path w="327660" h="177800">
                  <a:moveTo>
                    <a:pt x="176885" y="131978"/>
                  </a:moveTo>
                  <a:lnTo>
                    <a:pt x="176720" y="131064"/>
                  </a:lnTo>
                  <a:lnTo>
                    <a:pt x="175475" y="129387"/>
                  </a:lnTo>
                  <a:lnTo>
                    <a:pt x="174244" y="128638"/>
                  </a:lnTo>
                  <a:lnTo>
                    <a:pt x="169887" y="130022"/>
                  </a:lnTo>
                  <a:lnTo>
                    <a:pt x="167855" y="128879"/>
                  </a:lnTo>
                  <a:lnTo>
                    <a:pt x="165900" y="126453"/>
                  </a:lnTo>
                  <a:lnTo>
                    <a:pt x="165442" y="126403"/>
                  </a:lnTo>
                  <a:lnTo>
                    <a:pt x="164795" y="126111"/>
                  </a:lnTo>
                  <a:lnTo>
                    <a:pt x="163779" y="127609"/>
                  </a:lnTo>
                  <a:lnTo>
                    <a:pt x="164515" y="128358"/>
                  </a:lnTo>
                  <a:lnTo>
                    <a:pt x="167855" y="130149"/>
                  </a:lnTo>
                  <a:lnTo>
                    <a:pt x="170789" y="130771"/>
                  </a:lnTo>
                  <a:lnTo>
                    <a:pt x="172656" y="133921"/>
                  </a:lnTo>
                  <a:lnTo>
                    <a:pt x="173418" y="134061"/>
                  </a:lnTo>
                  <a:lnTo>
                    <a:pt x="174828" y="134505"/>
                  </a:lnTo>
                  <a:lnTo>
                    <a:pt x="176606" y="133604"/>
                  </a:lnTo>
                  <a:lnTo>
                    <a:pt x="176771" y="132651"/>
                  </a:lnTo>
                  <a:lnTo>
                    <a:pt x="176885" y="131978"/>
                  </a:lnTo>
                  <a:close/>
                </a:path>
                <a:path w="327660" h="177800">
                  <a:moveTo>
                    <a:pt x="182130" y="121424"/>
                  </a:moveTo>
                  <a:lnTo>
                    <a:pt x="180695" y="119913"/>
                  </a:lnTo>
                  <a:lnTo>
                    <a:pt x="176085" y="120916"/>
                  </a:lnTo>
                  <a:lnTo>
                    <a:pt x="174117" y="121678"/>
                  </a:lnTo>
                  <a:lnTo>
                    <a:pt x="172453" y="123101"/>
                  </a:lnTo>
                  <a:lnTo>
                    <a:pt x="174383" y="124282"/>
                  </a:lnTo>
                  <a:lnTo>
                    <a:pt x="175539" y="124282"/>
                  </a:lnTo>
                  <a:lnTo>
                    <a:pt x="176733" y="124117"/>
                  </a:lnTo>
                  <a:lnTo>
                    <a:pt x="178650" y="124561"/>
                  </a:lnTo>
                  <a:lnTo>
                    <a:pt x="179006" y="125336"/>
                  </a:lnTo>
                  <a:lnTo>
                    <a:pt x="178015" y="126009"/>
                  </a:lnTo>
                  <a:lnTo>
                    <a:pt x="177901" y="126822"/>
                  </a:lnTo>
                  <a:lnTo>
                    <a:pt x="178206" y="125984"/>
                  </a:lnTo>
                  <a:lnTo>
                    <a:pt x="179438" y="126225"/>
                  </a:lnTo>
                  <a:lnTo>
                    <a:pt x="180568" y="126199"/>
                  </a:lnTo>
                  <a:lnTo>
                    <a:pt x="181140" y="124815"/>
                  </a:lnTo>
                  <a:lnTo>
                    <a:pt x="181838" y="123101"/>
                  </a:lnTo>
                  <a:lnTo>
                    <a:pt x="182130" y="121424"/>
                  </a:lnTo>
                  <a:close/>
                </a:path>
                <a:path w="327660" h="177800">
                  <a:moveTo>
                    <a:pt x="185826" y="99275"/>
                  </a:moveTo>
                  <a:lnTo>
                    <a:pt x="185712" y="98920"/>
                  </a:lnTo>
                  <a:lnTo>
                    <a:pt x="185610" y="98552"/>
                  </a:lnTo>
                  <a:lnTo>
                    <a:pt x="185496" y="98196"/>
                  </a:lnTo>
                  <a:lnTo>
                    <a:pt x="185191" y="98298"/>
                  </a:lnTo>
                  <a:lnTo>
                    <a:pt x="184645" y="98348"/>
                  </a:lnTo>
                  <a:lnTo>
                    <a:pt x="184632" y="98488"/>
                  </a:lnTo>
                  <a:lnTo>
                    <a:pt x="184607" y="98831"/>
                  </a:lnTo>
                  <a:lnTo>
                    <a:pt x="184721" y="99237"/>
                  </a:lnTo>
                  <a:lnTo>
                    <a:pt x="184937" y="99504"/>
                  </a:lnTo>
                  <a:lnTo>
                    <a:pt x="185508" y="99364"/>
                  </a:lnTo>
                  <a:lnTo>
                    <a:pt x="185826" y="99275"/>
                  </a:lnTo>
                  <a:close/>
                </a:path>
                <a:path w="327660" h="177800">
                  <a:moveTo>
                    <a:pt x="188277" y="113601"/>
                  </a:moveTo>
                  <a:lnTo>
                    <a:pt x="188061" y="113322"/>
                  </a:lnTo>
                  <a:lnTo>
                    <a:pt x="187845" y="113017"/>
                  </a:lnTo>
                  <a:lnTo>
                    <a:pt x="187490" y="112522"/>
                  </a:lnTo>
                  <a:lnTo>
                    <a:pt x="187096" y="112801"/>
                  </a:lnTo>
                  <a:lnTo>
                    <a:pt x="186639" y="113042"/>
                  </a:lnTo>
                  <a:lnTo>
                    <a:pt x="186321" y="113385"/>
                  </a:lnTo>
                  <a:lnTo>
                    <a:pt x="186728" y="114249"/>
                  </a:lnTo>
                  <a:lnTo>
                    <a:pt x="187363" y="114122"/>
                  </a:lnTo>
                  <a:lnTo>
                    <a:pt x="187820" y="113830"/>
                  </a:lnTo>
                  <a:lnTo>
                    <a:pt x="188277" y="113601"/>
                  </a:lnTo>
                  <a:close/>
                </a:path>
                <a:path w="327660" h="177800">
                  <a:moveTo>
                    <a:pt x="189712" y="106299"/>
                  </a:moveTo>
                  <a:lnTo>
                    <a:pt x="189191" y="104825"/>
                  </a:lnTo>
                  <a:lnTo>
                    <a:pt x="188569" y="103847"/>
                  </a:lnTo>
                  <a:lnTo>
                    <a:pt x="188036" y="102831"/>
                  </a:lnTo>
                  <a:lnTo>
                    <a:pt x="187566" y="102920"/>
                  </a:lnTo>
                  <a:lnTo>
                    <a:pt x="187337" y="102946"/>
                  </a:lnTo>
                  <a:lnTo>
                    <a:pt x="187388" y="104089"/>
                  </a:lnTo>
                  <a:lnTo>
                    <a:pt x="187388" y="105244"/>
                  </a:lnTo>
                  <a:lnTo>
                    <a:pt x="187629" y="107340"/>
                  </a:lnTo>
                  <a:lnTo>
                    <a:pt x="188722" y="108013"/>
                  </a:lnTo>
                  <a:lnTo>
                    <a:pt x="189115" y="107442"/>
                  </a:lnTo>
                  <a:lnTo>
                    <a:pt x="189395" y="107010"/>
                  </a:lnTo>
                  <a:lnTo>
                    <a:pt x="189712" y="106299"/>
                  </a:lnTo>
                  <a:close/>
                </a:path>
                <a:path w="327660" h="177800">
                  <a:moveTo>
                    <a:pt x="192989" y="109296"/>
                  </a:moveTo>
                  <a:lnTo>
                    <a:pt x="192633" y="108953"/>
                  </a:lnTo>
                  <a:lnTo>
                    <a:pt x="192341" y="108470"/>
                  </a:lnTo>
                  <a:lnTo>
                    <a:pt x="191579" y="108559"/>
                  </a:lnTo>
                  <a:lnTo>
                    <a:pt x="191033" y="108788"/>
                  </a:lnTo>
                  <a:lnTo>
                    <a:pt x="190614" y="109105"/>
                  </a:lnTo>
                  <a:lnTo>
                    <a:pt x="190436" y="109245"/>
                  </a:lnTo>
                  <a:lnTo>
                    <a:pt x="190398" y="109943"/>
                  </a:lnTo>
                  <a:lnTo>
                    <a:pt x="190563" y="110109"/>
                  </a:lnTo>
                  <a:lnTo>
                    <a:pt x="190779" y="110312"/>
                  </a:lnTo>
                  <a:lnTo>
                    <a:pt x="191325" y="110363"/>
                  </a:lnTo>
                  <a:lnTo>
                    <a:pt x="192112" y="110032"/>
                  </a:lnTo>
                  <a:lnTo>
                    <a:pt x="192532" y="109626"/>
                  </a:lnTo>
                  <a:lnTo>
                    <a:pt x="192989" y="109296"/>
                  </a:lnTo>
                  <a:close/>
                </a:path>
                <a:path w="327660" h="177800">
                  <a:moveTo>
                    <a:pt x="208724" y="81724"/>
                  </a:moveTo>
                  <a:lnTo>
                    <a:pt x="208445" y="81597"/>
                  </a:lnTo>
                  <a:lnTo>
                    <a:pt x="208305" y="81483"/>
                  </a:lnTo>
                  <a:lnTo>
                    <a:pt x="204876" y="83756"/>
                  </a:lnTo>
                  <a:lnTo>
                    <a:pt x="204787" y="84226"/>
                  </a:lnTo>
                  <a:lnTo>
                    <a:pt x="208165" y="86487"/>
                  </a:lnTo>
                  <a:lnTo>
                    <a:pt x="208407" y="84480"/>
                  </a:lnTo>
                  <a:lnTo>
                    <a:pt x="208584" y="83159"/>
                  </a:lnTo>
                  <a:lnTo>
                    <a:pt x="208711" y="81838"/>
                  </a:lnTo>
                  <a:close/>
                </a:path>
                <a:path w="327660" h="177800">
                  <a:moveTo>
                    <a:pt x="210705" y="118859"/>
                  </a:moveTo>
                  <a:lnTo>
                    <a:pt x="210553" y="118897"/>
                  </a:lnTo>
                  <a:lnTo>
                    <a:pt x="210616" y="119164"/>
                  </a:lnTo>
                  <a:lnTo>
                    <a:pt x="210680" y="118872"/>
                  </a:lnTo>
                  <a:close/>
                </a:path>
                <a:path w="327660" h="177800">
                  <a:moveTo>
                    <a:pt x="211899" y="116852"/>
                  </a:moveTo>
                  <a:lnTo>
                    <a:pt x="211099" y="115874"/>
                  </a:lnTo>
                  <a:lnTo>
                    <a:pt x="210604" y="115265"/>
                  </a:lnTo>
                  <a:lnTo>
                    <a:pt x="209448" y="114896"/>
                  </a:lnTo>
                  <a:lnTo>
                    <a:pt x="207175" y="115100"/>
                  </a:lnTo>
                  <a:lnTo>
                    <a:pt x="205752" y="115633"/>
                  </a:lnTo>
                  <a:lnTo>
                    <a:pt x="204216" y="116014"/>
                  </a:lnTo>
                  <a:lnTo>
                    <a:pt x="204203" y="117767"/>
                  </a:lnTo>
                  <a:lnTo>
                    <a:pt x="205574" y="117475"/>
                  </a:lnTo>
                  <a:lnTo>
                    <a:pt x="206273" y="117322"/>
                  </a:lnTo>
                  <a:lnTo>
                    <a:pt x="206400" y="118262"/>
                  </a:lnTo>
                  <a:lnTo>
                    <a:pt x="206451" y="118846"/>
                  </a:lnTo>
                  <a:lnTo>
                    <a:pt x="206540" y="119430"/>
                  </a:lnTo>
                  <a:lnTo>
                    <a:pt x="206641" y="120015"/>
                  </a:lnTo>
                  <a:lnTo>
                    <a:pt x="207873" y="119113"/>
                  </a:lnTo>
                  <a:lnTo>
                    <a:pt x="209067" y="118516"/>
                  </a:lnTo>
                  <a:lnTo>
                    <a:pt x="210629" y="118846"/>
                  </a:lnTo>
                  <a:lnTo>
                    <a:pt x="211569" y="117983"/>
                  </a:lnTo>
                  <a:lnTo>
                    <a:pt x="211899" y="116852"/>
                  </a:lnTo>
                  <a:close/>
                </a:path>
                <a:path w="327660" h="177800">
                  <a:moveTo>
                    <a:pt x="211963" y="122783"/>
                  </a:moveTo>
                  <a:lnTo>
                    <a:pt x="210616" y="119164"/>
                  </a:lnTo>
                  <a:lnTo>
                    <a:pt x="210362" y="120180"/>
                  </a:lnTo>
                  <a:lnTo>
                    <a:pt x="209816" y="121323"/>
                  </a:lnTo>
                  <a:lnTo>
                    <a:pt x="211963" y="122783"/>
                  </a:lnTo>
                  <a:close/>
                </a:path>
                <a:path w="327660" h="177800">
                  <a:moveTo>
                    <a:pt x="212788" y="134467"/>
                  </a:moveTo>
                  <a:lnTo>
                    <a:pt x="212509" y="134302"/>
                  </a:lnTo>
                  <a:lnTo>
                    <a:pt x="212483" y="134467"/>
                  </a:lnTo>
                  <a:lnTo>
                    <a:pt x="212788" y="134467"/>
                  </a:lnTo>
                  <a:close/>
                </a:path>
                <a:path w="327660" h="177800">
                  <a:moveTo>
                    <a:pt x="212864" y="132232"/>
                  </a:moveTo>
                  <a:lnTo>
                    <a:pt x="211836" y="131318"/>
                  </a:lnTo>
                  <a:lnTo>
                    <a:pt x="210921" y="130302"/>
                  </a:lnTo>
                  <a:lnTo>
                    <a:pt x="210121" y="129146"/>
                  </a:lnTo>
                  <a:lnTo>
                    <a:pt x="209626" y="128905"/>
                  </a:lnTo>
                  <a:lnTo>
                    <a:pt x="209334" y="128790"/>
                  </a:lnTo>
                  <a:lnTo>
                    <a:pt x="208826" y="132600"/>
                  </a:lnTo>
                  <a:lnTo>
                    <a:pt x="208876" y="132753"/>
                  </a:lnTo>
                  <a:lnTo>
                    <a:pt x="212509" y="134302"/>
                  </a:lnTo>
                  <a:lnTo>
                    <a:pt x="212699" y="133438"/>
                  </a:lnTo>
                  <a:lnTo>
                    <a:pt x="212826" y="132765"/>
                  </a:lnTo>
                  <a:lnTo>
                    <a:pt x="212864" y="132232"/>
                  </a:lnTo>
                  <a:close/>
                </a:path>
                <a:path w="327660" h="177800">
                  <a:moveTo>
                    <a:pt x="220713" y="154965"/>
                  </a:moveTo>
                  <a:lnTo>
                    <a:pt x="220700" y="154825"/>
                  </a:lnTo>
                  <a:lnTo>
                    <a:pt x="220700" y="154673"/>
                  </a:lnTo>
                  <a:lnTo>
                    <a:pt x="220687" y="154533"/>
                  </a:lnTo>
                  <a:lnTo>
                    <a:pt x="219900" y="153847"/>
                  </a:lnTo>
                  <a:lnTo>
                    <a:pt x="219062" y="153670"/>
                  </a:lnTo>
                  <a:lnTo>
                    <a:pt x="218224" y="153720"/>
                  </a:lnTo>
                  <a:lnTo>
                    <a:pt x="219036" y="154127"/>
                  </a:lnTo>
                  <a:lnTo>
                    <a:pt x="219862" y="154533"/>
                  </a:lnTo>
                  <a:lnTo>
                    <a:pt x="220713" y="154965"/>
                  </a:lnTo>
                  <a:close/>
                </a:path>
                <a:path w="327660" h="177800">
                  <a:moveTo>
                    <a:pt x="223227" y="145859"/>
                  </a:moveTo>
                  <a:lnTo>
                    <a:pt x="220713" y="141452"/>
                  </a:lnTo>
                  <a:lnTo>
                    <a:pt x="220218" y="141401"/>
                  </a:lnTo>
                  <a:lnTo>
                    <a:pt x="220129" y="141071"/>
                  </a:lnTo>
                  <a:lnTo>
                    <a:pt x="220154" y="140830"/>
                  </a:lnTo>
                  <a:lnTo>
                    <a:pt x="220243" y="140627"/>
                  </a:lnTo>
                  <a:lnTo>
                    <a:pt x="218503" y="137414"/>
                  </a:lnTo>
                  <a:lnTo>
                    <a:pt x="218020" y="136677"/>
                  </a:lnTo>
                  <a:lnTo>
                    <a:pt x="217462" y="136017"/>
                  </a:lnTo>
                  <a:lnTo>
                    <a:pt x="216941" y="135839"/>
                  </a:lnTo>
                  <a:lnTo>
                    <a:pt x="216547" y="135521"/>
                  </a:lnTo>
                  <a:lnTo>
                    <a:pt x="216090" y="134632"/>
                  </a:lnTo>
                  <a:lnTo>
                    <a:pt x="215442" y="134124"/>
                  </a:lnTo>
                  <a:lnTo>
                    <a:pt x="214960" y="133807"/>
                  </a:lnTo>
                  <a:lnTo>
                    <a:pt x="214236" y="133756"/>
                  </a:lnTo>
                  <a:lnTo>
                    <a:pt x="213487" y="134391"/>
                  </a:lnTo>
                  <a:lnTo>
                    <a:pt x="212788" y="134467"/>
                  </a:lnTo>
                  <a:lnTo>
                    <a:pt x="215798" y="138074"/>
                  </a:lnTo>
                  <a:lnTo>
                    <a:pt x="212356" y="137426"/>
                  </a:lnTo>
                  <a:lnTo>
                    <a:pt x="212217" y="140449"/>
                  </a:lnTo>
                  <a:lnTo>
                    <a:pt x="210362" y="140042"/>
                  </a:lnTo>
                  <a:lnTo>
                    <a:pt x="208673" y="141020"/>
                  </a:lnTo>
                  <a:lnTo>
                    <a:pt x="207441" y="140335"/>
                  </a:lnTo>
                  <a:lnTo>
                    <a:pt x="206844" y="138925"/>
                  </a:lnTo>
                  <a:lnTo>
                    <a:pt x="208826" y="138341"/>
                  </a:lnTo>
                  <a:lnTo>
                    <a:pt x="207670" y="137477"/>
                  </a:lnTo>
                  <a:lnTo>
                    <a:pt x="195732" y="139598"/>
                  </a:lnTo>
                  <a:lnTo>
                    <a:pt x="196570" y="140500"/>
                  </a:lnTo>
                  <a:lnTo>
                    <a:pt x="198793" y="140004"/>
                  </a:lnTo>
                  <a:lnTo>
                    <a:pt x="200380" y="142773"/>
                  </a:lnTo>
                  <a:lnTo>
                    <a:pt x="200977" y="142951"/>
                  </a:lnTo>
                  <a:lnTo>
                    <a:pt x="201599" y="143052"/>
                  </a:lnTo>
                  <a:lnTo>
                    <a:pt x="206603" y="141643"/>
                  </a:lnTo>
                  <a:lnTo>
                    <a:pt x="208381" y="146316"/>
                  </a:lnTo>
                  <a:lnTo>
                    <a:pt x="208889" y="146964"/>
                  </a:lnTo>
                  <a:lnTo>
                    <a:pt x="210197" y="147967"/>
                  </a:lnTo>
                  <a:lnTo>
                    <a:pt x="211099" y="148310"/>
                  </a:lnTo>
                  <a:lnTo>
                    <a:pt x="212039" y="148805"/>
                  </a:lnTo>
                  <a:lnTo>
                    <a:pt x="210223" y="150876"/>
                  </a:lnTo>
                  <a:lnTo>
                    <a:pt x="210604" y="151104"/>
                  </a:lnTo>
                  <a:lnTo>
                    <a:pt x="211264" y="151701"/>
                  </a:lnTo>
                  <a:lnTo>
                    <a:pt x="211797" y="151384"/>
                  </a:lnTo>
                  <a:lnTo>
                    <a:pt x="212267" y="150977"/>
                  </a:lnTo>
                  <a:lnTo>
                    <a:pt x="212813" y="151003"/>
                  </a:lnTo>
                  <a:lnTo>
                    <a:pt x="214553" y="151879"/>
                  </a:lnTo>
                  <a:lnTo>
                    <a:pt x="216141" y="151244"/>
                  </a:lnTo>
                  <a:lnTo>
                    <a:pt x="217906" y="151244"/>
                  </a:lnTo>
                  <a:lnTo>
                    <a:pt x="219849" y="150876"/>
                  </a:lnTo>
                  <a:lnTo>
                    <a:pt x="218084" y="148666"/>
                  </a:lnTo>
                  <a:lnTo>
                    <a:pt x="215341" y="145999"/>
                  </a:lnTo>
                  <a:lnTo>
                    <a:pt x="214515" y="143916"/>
                  </a:lnTo>
                  <a:lnTo>
                    <a:pt x="214845" y="140881"/>
                  </a:lnTo>
                  <a:lnTo>
                    <a:pt x="220611" y="144221"/>
                  </a:lnTo>
                  <a:lnTo>
                    <a:pt x="223227" y="145859"/>
                  </a:lnTo>
                  <a:close/>
                </a:path>
                <a:path w="327660" h="177800">
                  <a:moveTo>
                    <a:pt x="224447" y="36169"/>
                  </a:moveTo>
                  <a:lnTo>
                    <a:pt x="223989" y="35623"/>
                  </a:lnTo>
                  <a:lnTo>
                    <a:pt x="223786" y="35217"/>
                  </a:lnTo>
                  <a:lnTo>
                    <a:pt x="223012" y="35902"/>
                  </a:lnTo>
                  <a:lnTo>
                    <a:pt x="222656" y="36245"/>
                  </a:lnTo>
                  <a:lnTo>
                    <a:pt x="222986" y="36918"/>
                  </a:lnTo>
                  <a:lnTo>
                    <a:pt x="223126" y="37185"/>
                  </a:lnTo>
                  <a:lnTo>
                    <a:pt x="223545" y="36944"/>
                  </a:lnTo>
                  <a:lnTo>
                    <a:pt x="224129" y="36766"/>
                  </a:lnTo>
                  <a:lnTo>
                    <a:pt x="224332" y="36398"/>
                  </a:lnTo>
                  <a:lnTo>
                    <a:pt x="224447" y="36169"/>
                  </a:lnTo>
                  <a:close/>
                </a:path>
                <a:path w="327660" h="177800">
                  <a:moveTo>
                    <a:pt x="230225" y="39014"/>
                  </a:moveTo>
                  <a:lnTo>
                    <a:pt x="228765" y="36296"/>
                  </a:lnTo>
                  <a:lnTo>
                    <a:pt x="228460" y="36245"/>
                  </a:lnTo>
                  <a:lnTo>
                    <a:pt x="226669" y="38379"/>
                  </a:lnTo>
                  <a:lnTo>
                    <a:pt x="228892" y="38773"/>
                  </a:lnTo>
                  <a:lnTo>
                    <a:pt x="230225" y="39014"/>
                  </a:lnTo>
                  <a:close/>
                </a:path>
                <a:path w="327660" h="177800">
                  <a:moveTo>
                    <a:pt x="230339" y="174802"/>
                  </a:moveTo>
                  <a:lnTo>
                    <a:pt x="230301" y="173304"/>
                  </a:lnTo>
                  <a:lnTo>
                    <a:pt x="230212" y="172123"/>
                  </a:lnTo>
                  <a:lnTo>
                    <a:pt x="228434" y="171678"/>
                  </a:lnTo>
                  <a:lnTo>
                    <a:pt x="227926" y="171577"/>
                  </a:lnTo>
                  <a:lnTo>
                    <a:pt x="226441" y="172656"/>
                  </a:lnTo>
                  <a:lnTo>
                    <a:pt x="227228" y="173761"/>
                  </a:lnTo>
                  <a:lnTo>
                    <a:pt x="227495" y="174790"/>
                  </a:lnTo>
                  <a:lnTo>
                    <a:pt x="227596" y="175133"/>
                  </a:lnTo>
                  <a:lnTo>
                    <a:pt x="227812" y="175641"/>
                  </a:lnTo>
                  <a:lnTo>
                    <a:pt x="228092" y="175704"/>
                  </a:lnTo>
                  <a:lnTo>
                    <a:pt x="228688" y="175895"/>
                  </a:lnTo>
                  <a:lnTo>
                    <a:pt x="229349" y="175856"/>
                  </a:lnTo>
                  <a:lnTo>
                    <a:pt x="229908" y="175907"/>
                  </a:lnTo>
                  <a:lnTo>
                    <a:pt x="230136" y="175158"/>
                  </a:lnTo>
                  <a:lnTo>
                    <a:pt x="230339" y="174802"/>
                  </a:lnTo>
                  <a:close/>
                </a:path>
                <a:path w="327660" h="177800">
                  <a:moveTo>
                    <a:pt x="232168" y="32004"/>
                  </a:moveTo>
                  <a:lnTo>
                    <a:pt x="231736" y="31318"/>
                  </a:lnTo>
                  <a:lnTo>
                    <a:pt x="230911" y="30899"/>
                  </a:lnTo>
                  <a:lnTo>
                    <a:pt x="229743" y="30797"/>
                  </a:lnTo>
                  <a:lnTo>
                    <a:pt x="229311" y="30759"/>
                  </a:lnTo>
                  <a:lnTo>
                    <a:pt x="228574" y="30581"/>
                  </a:lnTo>
                  <a:lnTo>
                    <a:pt x="227761" y="30378"/>
                  </a:lnTo>
                  <a:lnTo>
                    <a:pt x="226822" y="31076"/>
                  </a:lnTo>
                  <a:lnTo>
                    <a:pt x="225971" y="31965"/>
                  </a:lnTo>
                  <a:lnTo>
                    <a:pt x="224434" y="33324"/>
                  </a:lnTo>
                  <a:lnTo>
                    <a:pt x="227596" y="33578"/>
                  </a:lnTo>
                  <a:lnTo>
                    <a:pt x="229781" y="33324"/>
                  </a:lnTo>
                  <a:lnTo>
                    <a:pt x="232168" y="32004"/>
                  </a:lnTo>
                  <a:close/>
                </a:path>
                <a:path w="327660" h="177800">
                  <a:moveTo>
                    <a:pt x="233730" y="77203"/>
                  </a:moveTo>
                  <a:lnTo>
                    <a:pt x="233362" y="77533"/>
                  </a:lnTo>
                  <a:lnTo>
                    <a:pt x="233705" y="77685"/>
                  </a:lnTo>
                  <a:lnTo>
                    <a:pt x="233730" y="77203"/>
                  </a:lnTo>
                  <a:close/>
                </a:path>
                <a:path w="327660" h="177800">
                  <a:moveTo>
                    <a:pt x="239737" y="140144"/>
                  </a:moveTo>
                  <a:lnTo>
                    <a:pt x="239280" y="139788"/>
                  </a:lnTo>
                  <a:lnTo>
                    <a:pt x="238785" y="139255"/>
                  </a:lnTo>
                  <a:lnTo>
                    <a:pt x="238467" y="140004"/>
                  </a:lnTo>
                  <a:lnTo>
                    <a:pt x="238099" y="140576"/>
                  </a:lnTo>
                  <a:lnTo>
                    <a:pt x="237972" y="141185"/>
                  </a:lnTo>
                  <a:lnTo>
                    <a:pt x="237909" y="141401"/>
                  </a:lnTo>
                  <a:lnTo>
                    <a:pt x="238379" y="141757"/>
                  </a:lnTo>
                  <a:lnTo>
                    <a:pt x="238607" y="142024"/>
                  </a:lnTo>
                  <a:lnTo>
                    <a:pt x="238975" y="141439"/>
                  </a:lnTo>
                  <a:lnTo>
                    <a:pt x="239395" y="140881"/>
                  </a:lnTo>
                  <a:lnTo>
                    <a:pt x="239674" y="140258"/>
                  </a:lnTo>
                  <a:close/>
                </a:path>
                <a:path w="327660" h="177800">
                  <a:moveTo>
                    <a:pt x="240004" y="78930"/>
                  </a:moveTo>
                  <a:lnTo>
                    <a:pt x="239877" y="78181"/>
                  </a:lnTo>
                  <a:lnTo>
                    <a:pt x="239598" y="77419"/>
                  </a:lnTo>
                  <a:lnTo>
                    <a:pt x="239166" y="76644"/>
                  </a:lnTo>
                  <a:lnTo>
                    <a:pt x="237159" y="78828"/>
                  </a:lnTo>
                  <a:lnTo>
                    <a:pt x="235229" y="81102"/>
                  </a:lnTo>
                  <a:lnTo>
                    <a:pt x="232740" y="84112"/>
                  </a:lnTo>
                  <a:lnTo>
                    <a:pt x="232181" y="85013"/>
                  </a:lnTo>
                  <a:lnTo>
                    <a:pt x="231927" y="86525"/>
                  </a:lnTo>
                  <a:lnTo>
                    <a:pt x="232422" y="87376"/>
                  </a:lnTo>
                  <a:lnTo>
                    <a:pt x="233133" y="88099"/>
                  </a:lnTo>
                  <a:lnTo>
                    <a:pt x="234276" y="87909"/>
                  </a:lnTo>
                  <a:lnTo>
                    <a:pt x="234492" y="87579"/>
                  </a:lnTo>
                  <a:lnTo>
                    <a:pt x="235864" y="85521"/>
                  </a:lnTo>
                  <a:lnTo>
                    <a:pt x="238264" y="84201"/>
                  </a:lnTo>
                  <a:lnTo>
                    <a:pt x="238721" y="80518"/>
                  </a:lnTo>
                  <a:lnTo>
                    <a:pt x="239369" y="79679"/>
                  </a:lnTo>
                  <a:lnTo>
                    <a:pt x="240004" y="78930"/>
                  </a:lnTo>
                  <a:close/>
                </a:path>
                <a:path w="327660" h="177800">
                  <a:moveTo>
                    <a:pt x="243154" y="58674"/>
                  </a:moveTo>
                  <a:lnTo>
                    <a:pt x="242925" y="58483"/>
                  </a:lnTo>
                  <a:lnTo>
                    <a:pt x="242633" y="58331"/>
                  </a:lnTo>
                  <a:lnTo>
                    <a:pt x="241084" y="57785"/>
                  </a:lnTo>
                  <a:lnTo>
                    <a:pt x="239572" y="58318"/>
                  </a:lnTo>
                  <a:lnTo>
                    <a:pt x="238429" y="57251"/>
                  </a:lnTo>
                  <a:lnTo>
                    <a:pt x="236588" y="56756"/>
                  </a:lnTo>
                  <a:lnTo>
                    <a:pt x="235737" y="56540"/>
                  </a:lnTo>
                  <a:lnTo>
                    <a:pt x="236385" y="58178"/>
                  </a:lnTo>
                  <a:lnTo>
                    <a:pt x="237756" y="59016"/>
                  </a:lnTo>
                  <a:lnTo>
                    <a:pt x="238950" y="59982"/>
                  </a:lnTo>
                  <a:lnTo>
                    <a:pt x="239356" y="59956"/>
                  </a:lnTo>
                  <a:lnTo>
                    <a:pt x="239737" y="59969"/>
                  </a:lnTo>
                  <a:lnTo>
                    <a:pt x="240157" y="60020"/>
                  </a:lnTo>
                  <a:lnTo>
                    <a:pt x="241655" y="60223"/>
                  </a:lnTo>
                  <a:lnTo>
                    <a:pt x="242531" y="59613"/>
                  </a:lnTo>
                  <a:lnTo>
                    <a:pt x="243154" y="58674"/>
                  </a:lnTo>
                  <a:close/>
                </a:path>
                <a:path w="327660" h="177800">
                  <a:moveTo>
                    <a:pt x="244132" y="56553"/>
                  </a:moveTo>
                  <a:lnTo>
                    <a:pt x="243179" y="57772"/>
                  </a:lnTo>
                  <a:lnTo>
                    <a:pt x="244017" y="56972"/>
                  </a:lnTo>
                  <a:lnTo>
                    <a:pt x="244055" y="56819"/>
                  </a:lnTo>
                  <a:lnTo>
                    <a:pt x="244094" y="56692"/>
                  </a:lnTo>
                  <a:lnTo>
                    <a:pt x="244132" y="56553"/>
                  </a:lnTo>
                  <a:close/>
                </a:path>
                <a:path w="327660" h="177800">
                  <a:moveTo>
                    <a:pt x="244221" y="70319"/>
                  </a:moveTo>
                  <a:lnTo>
                    <a:pt x="244017" y="70002"/>
                  </a:lnTo>
                  <a:lnTo>
                    <a:pt x="243840" y="70281"/>
                  </a:lnTo>
                  <a:lnTo>
                    <a:pt x="244221" y="70319"/>
                  </a:lnTo>
                  <a:close/>
                </a:path>
                <a:path w="327660" h="177800">
                  <a:moveTo>
                    <a:pt x="247218" y="40754"/>
                  </a:moveTo>
                  <a:lnTo>
                    <a:pt x="246519" y="40614"/>
                  </a:lnTo>
                  <a:lnTo>
                    <a:pt x="245821" y="40703"/>
                  </a:lnTo>
                  <a:lnTo>
                    <a:pt x="245084" y="40995"/>
                  </a:lnTo>
                  <a:lnTo>
                    <a:pt x="244868" y="41109"/>
                  </a:lnTo>
                  <a:lnTo>
                    <a:pt x="246367" y="41376"/>
                  </a:lnTo>
                  <a:lnTo>
                    <a:pt x="247103" y="41516"/>
                  </a:lnTo>
                  <a:lnTo>
                    <a:pt x="247142" y="41262"/>
                  </a:lnTo>
                  <a:lnTo>
                    <a:pt x="247167" y="41021"/>
                  </a:lnTo>
                  <a:lnTo>
                    <a:pt x="247218" y="40754"/>
                  </a:lnTo>
                  <a:close/>
                </a:path>
                <a:path w="327660" h="177800">
                  <a:moveTo>
                    <a:pt x="247243" y="41541"/>
                  </a:moveTo>
                  <a:lnTo>
                    <a:pt x="247103" y="41516"/>
                  </a:lnTo>
                  <a:lnTo>
                    <a:pt x="247243" y="41541"/>
                  </a:lnTo>
                  <a:close/>
                </a:path>
                <a:path w="327660" h="177800">
                  <a:moveTo>
                    <a:pt x="247383" y="43815"/>
                  </a:moveTo>
                  <a:lnTo>
                    <a:pt x="247103" y="41592"/>
                  </a:lnTo>
                  <a:lnTo>
                    <a:pt x="245529" y="41998"/>
                  </a:lnTo>
                  <a:lnTo>
                    <a:pt x="244386" y="42862"/>
                  </a:lnTo>
                  <a:lnTo>
                    <a:pt x="243840" y="44450"/>
                  </a:lnTo>
                  <a:lnTo>
                    <a:pt x="243586" y="45186"/>
                  </a:lnTo>
                  <a:lnTo>
                    <a:pt x="243408" y="45923"/>
                  </a:lnTo>
                  <a:lnTo>
                    <a:pt x="244487" y="46304"/>
                  </a:lnTo>
                  <a:lnTo>
                    <a:pt x="245541" y="44843"/>
                  </a:lnTo>
                  <a:lnTo>
                    <a:pt x="247383" y="43815"/>
                  </a:lnTo>
                  <a:close/>
                </a:path>
                <a:path w="327660" h="177800">
                  <a:moveTo>
                    <a:pt x="248361" y="3822"/>
                  </a:moveTo>
                  <a:lnTo>
                    <a:pt x="247167" y="4292"/>
                  </a:lnTo>
                  <a:lnTo>
                    <a:pt x="246468" y="4559"/>
                  </a:lnTo>
                  <a:lnTo>
                    <a:pt x="246684" y="5003"/>
                  </a:lnTo>
                  <a:lnTo>
                    <a:pt x="247129" y="5803"/>
                  </a:lnTo>
                  <a:lnTo>
                    <a:pt x="247942" y="4445"/>
                  </a:lnTo>
                  <a:lnTo>
                    <a:pt x="248361" y="3822"/>
                  </a:lnTo>
                  <a:close/>
                </a:path>
                <a:path w="327660" h="177800">
                  <a:moveTo>
                    <a:pt x="253339" y="70358"/>
                  </a:moveTo>
                  <a:lnTo>
                    <a:pt x="252463" y="70612"/>
                  </a:lnTo>
                  <a:lnTo>
                    <a:pt x="251790" y="70599"/>
                  </a:lnTo>
                  <a:lnTo>
                    <a:pt x="251002" y="70510"/>
                  </a:lnTo>
                  <a:lnTo>
                    <a:pt x="249618" y="70358"/>
                  </a:lnTo>
                  <a:lnTo>
                    <a:pt x="249720" y="71970"/>
                  </a:lnTo>
                  <a:lnTo>
                    <a:pt x="250253" y="73583"/>
                  </a:lnTo>
                  <a:lnTo>
                    <a:pt x="251294" y="73177"/>
                  </a:lnTo>
                  <a:lnTo>
                    <a:pt x="252183" y="72796"/>
                  </a:lnTo>
                  <a:lnTo>
                    <a:pt x="252806" y="72148"/>
                  </a:lnTo>
                  <a:lnTo>
                    <a:pt x="252984" y="71539"/>
                  </a:lnTo>
                  <a:lnTo>
                    <a:pt x="253161" y="70942"/>
                  </a:lnTo>
                  <a:lnTo>
                    <a:pt x="253339" y="70358"/>
                  </a:lnTo>
                  <a:close/>
                </a:path>
                <a:path w="327660" h="177800">
                  <a:moveTo>
                    <a:pt x="253504" y="118922"/>
                  </a:moveTo>
                  <a:lnTo>
                    <a:pt x="253352" y="117779"/>
                  </a:lnTo>
                  <a:lnTo>
                    <a:pt x="253492" y="116700"/>
                  </a:lnTo>
                  <a:lnTo>
                    <a:pt x="252984" y="116522"/>
                  </a:lnTo>
                  <a:lnTo>
                    <a:pt x="252437" y="116370"/>
                  </a:lnTo>
                  <a:lnTo>
                    <a:pt x="251841" y="116281"/>
                  </a:lnTo>
                  <a:lnTo>
                    <a:pt x="250342" y="117030"/>
                  </a:lnTo>
                  <a:lnTo>
                    <a:pt x="249707" y="118224"/>
                  </a:lnTo>
                  <a:lnTo>
                    <a:pt x="249796" y="120662"/>
                  </a:lnTo>
                  <a:lnTo>
                    <a:pt x="251015" y="120307"/>
                  </a:lnTo>
                  <a:lnTo>
                    <a:pt x="252183" y="120027"/>
                  </a:lnTo>
                  <a:lnTo>
                    <a:pt x="253263" y="119976"/>
                  </a:lnTo>
                  <a:lnTo>
                    <a:pt x="253504" y="118922"/>
                  </a:lnTo>
                  <a:close/>
                </a:path>
                <a:path w="327660" h="177800">
                  <a:moveTo>
                    <a:pt x="254177" y="128143"/>
                  </a:moveTo>
                  <a:lnTo>
                    <a:pt x="253657" y="127711"/>
                  </a:lnTo>
                  <a:lnTo>
                    <a:pt x="253161" y="126784"/>
                  </a:lnTo>
                  <a:lnTo>
                    <a:pt x="253098" y="126619"/>
                  </a:lnTo>
                  <a:lnTo>
                    <a:pt x="250888" y="126580"/>
                  </a:lnTo>
                  <a:lnTo>
                    <a:pt x="251155" y="127469"/>
                  </a:lnTo>
                  <a:lnTo>
                    <a:pt x="251358" y="127990"/>
                  </a:lnTo>
                  <a:lnTo>
                    <a:pt x="252082" y="131152"/>
                  </a:lnTo>
                  <a:lnTo>
                    <a:pt x="251675" y="131864"/>
                  </a:lnTo>
                  <a:lnTo>
                    <a:pt x="249275" y="132156"/>
                  </a:lnTo>
                  <a:lnTo>
                    <a:pt x="248869" y="132207"/>
                  </a:lnTo>
                  <a:lnTo>
                    <a:pt x="248031" y="132295"/>
                  </a:lnTo>
                  <a:lnTo>
                    <a:pt x="249301" y="132727"/>
                  </a:lnTo>
                  <a:lnTo>
                    <a:pt x="250304" y="133172"/>
                  </a:lnTo>
                  <a:lnTo>
                    <a:pt x="251536" y="133654"/>
                  </a:lnTo>
                  <a:lnTo>
                    <a:pt x="252298" y="131940"/>
                  </a:lnTo>
                  <a:lnTo>
                    <a:pt x="252818" y="130505"/>
                  </a:lnTo>
                  <a:lnTo>
                    <a:pt x="254177" y="128143"/>
                  </a:lnTo>
                  <a:close/>
                </a:path>
                <a:path w="327660" h="177800">
                  <a:moveTo>
                    <a:pt x="255003" y="4902"/>
                  </a:moveTo>
                  <a:lnTo>
                    <a:pt x="252869" y="5905"/>
                  </a:lnTo>
                  <a:lnTo>
                    <a:pt x="248767" y="7861"/>
                  </a:lnTo>
                  <a:lnTo>
                    <a:pt x="250063" y="9029"/>
                  </a:lnTo>
                  <a:lnTo>
                    <a:pt x="251675" y="9359"/>
                  </a:lnTo>
                  <a:lnTo>
                    <a:pt x="253796" y="8636"/>
                  </a:lnTo>
                  <a:lnTo>
                    <a:pt x="254063" y="8039"/>
                  </a:lnTo>
                  <a:lnTo>
                    <a:pt x="254393" y="7531"/>
                  </a:lnTo>
                  <a:lnTo>
                    <a:pt x="254533" y="6972"/>
                  </a:lnTo>
                  <a:lnTo>
                    <a:pt x="254673" y="6299"/>
                  </a:lnTo>
                  <a:lnTo>
                    <a:pt x="254901" y="5600"/>
                  </a:lnTo>
                  <a:lnTo>
                    <a:pt x="255003" y="4902"/>
                  </a:lnTo>
                  <a:close/>
                </a:path>
                <a:path w="327660" h="177800">
                  <a:moveTo>
                    <a:pt x="255587" y="43688"/>
                  </a:moveTo>
                  <a:lnTo>
                    <a:pt x="255066" y="43713"/>
                  </a:lnTo>
                  <a:lnTo>
                    <a:pt x="254584" y="43688"/>
                  </a:lnTo>
                  <a:lnTo>
                    <a:pt x="254114" y="43776"/>
                  </a:lnTo>
                  <a:lnTo>
                    <a:pt x="253530" y="44513"/>
                  </a:lnTo>
                  <a:lnTo>
                    <a:pt x="253784" y="44742"/>
                  </a:lnTo>
                  <a:lnTo>
                    <a:pt x="254431" y="44665"/>
                  </a:lnTo>
                  <a:lnTo>
                    <a:pt x="254952" y="44526"/>
                  </a:lnTo>
                  <a:lnTo>
                    <a:pt x="255473" y="44361"/>
                  </a:lnTo>
                  <a:lnTo>
                    <a:pt x="255549" y="44030"/>
                  </a:lnTo>
                  <a:lnTo>
                    <a:pt x="255587" y="43688"/>
                  </a:lnTo>
                  <a:close/>
                </a:path>
                <a:path w="327660" h="177800">
                  <a:moveTo>
                    <a:pt x="256933" y="160147"/>
                  </a:moveTo>
                  <a:lnTo>
                    <a:pt x="256679" y="159740"/>
                  </a:lnTo>
                  <a:lnTo>
                    <a:pt x="256578" y="159397"/>
                  </a:lnTo>
                  <a:lnTo>
                    <a:pt x="256400" y="159423"/>
                  </a:lnTo>
                  <a:lnTo>
                    <a:pt x="256184" y="159397"/>
                  </a:lnTo>
                  <a:lnTo>
                    <a:pt x="256019" y="159486"/>
                  </a:lnTo>
                  <a:lnTo>
                    <a:pt x="255257" y="159829"/>
                  </a:lnTo>
                  <a:lnTo>
                    <a:pt x="254685" y="160324"/>
                  </a:lnTo>
                  <a:lnTo>
                    <a:pt x="255244" y="161505"/>
                  </a:lnTo>
                  <a:lnTo>
                    <a:pt x="255930" y="161836"/>
                  </a:lnTo>
                  <a:lnTo>
                    <a:pt x="256679" y="160934"/>
                  </a:lnTo>
                  <a:lnTo>
                    <a:pt x="256832" y="160426"/>
                  </a:lnTo>
                  <a:lnTo>
                    <a:pt x="256933" y="160147"/>
                  </a:lnTo>
                  <a:close/>
                </a:path>
                <a:path w="327660" h="177800">
                  <a:moveTo>
                    <a:pt x="258572" y="98336"/>
                  </a:moveTo>
                  <a:lnTo>
                    <a:pt x="258457" y="98107"/>
                  </a:lnTo>
                  <a:lnTo>
                    <a:pt x="258368" y="97891"/>
                  </a:lnTo>
                  <a:lnTo>
                    <a:pt x="258229" y="97650"/>
                  </a:lnTo>
                  <a:lnTo>
                    <a:pt x="257187" y="97866"/>
                  </a:lnTo>
                  <a:lnTo>
                    <a:pt x="257429" y="97917"/>
                  </a:lnTo>
                  <a:lnTo>
                    <a:pt x="257670" y="97980"/>
                  </a:lnTo>
                  <a:lnTo>
                    <a:pt x="258127" y="98158"/>
                  </a:lnTo>
                  <a:lnTo>
                    <a:pt x="258343" y="98259"/>
                  </a:lnTo>
                  <a:lnTo>
                    <a:pt x="258572" y="98336"/>
                  </a:lnTo>
                  <a:close/>
                </a:path>
                <a:path w="327660" h="177800">
                  <a:moveTo>
                    <a:pt x="259295" y="106832"/>
                  </a:moveTo>
                  <a:lnTo>
                    <a:pt x="258330" y="105625"/>
                  </a:lnTo>
                  <a:lnTo>
                    <a:pt x="257314" y="104470"/>
                  </a:lnTo>
                  <a:lnTo>
                    <a:pt x="254698" y="102031"/>
                  </a:lnTo>
                  <a:lnTo>
                    <a:pt x="254203" y="100444"/>
                  </a:lnTo>
                  <a:lnTo>
                    <a:pt x="254762" y="98526"/>
                  </a:lnTo>
                  <a:lnTo>
                    <a:pt x="252996" y="99148"/>
                  </a:lnTo>
                  <a:lnTo>
                    <a:pt x="251409" y="100088"/>
                  </a:lnTo>
                  <a:lnTo>
                    <a:pt x="249999" y="102146"/>
                  </a:lnTo>
                  <a:lnTo>
                    <a:pt x="249555" y="102933"/>
                  </a:lnTo>
                  <a:lnTo>
                    <a:pt x="249618" y="103276"/>
                  </a:lnTo>
                  <a:lnTo>
                    <a:pt x="248894" y="104089"/>
                  </a:lnTo>
                  <a:lnTo>
                    <a:pt x="248132" y="105549"/>
                  </a:lnTo>
                  <a:lnTo>
                    <a:pt x="247446" y="107035"/>
                  </a:lnTo>
                  <a:lnTo>
                    <a:pt x="243624" y="112674"/>
                  </a:lnTo>
                  <a:lnTo>
                    <a:pt x="241973" y="118249"/>
                  </a:lnTo>
                  <a:lnTo>
                    <a:pt x="235724" y="119214"/>
                  </a:lnTo>
                  <a:lnTo>
                    <a:pt x="233438" y="121843"/>
                  </a:lnTo>
                  <a:lnTo>
                    <a:pt x="233578" y="122351"/>
                  </a:lnTo>
                  <a:lnTo>
                    <a:pt x="234556" y="122796"/>
                  </a:lnTo>
                  <a:lnTo>
                    <a:pt x="235712" y="121729"/>
                  </a:lnTo>
                  <a:lnTo>
                    <a:pt x="236664" y="122364"/>
                  </a:lnTo>
                  <a:lnTo>
                    <a:pt x="257136" y="110058"/>
                  </a:lnTo>
                  <a:lnTo>
                    <a:pt x="257556" y="109486"/>
                  </a:lnTo>
                  <a:lnTo>
                    <a:pt x="258292" y="108559"/>
                  </a:lnTo>
                  <a:lnTo>
                    <a:pt x="258864" y="107683"/>
                  </a:lnTo>
                  <a:lnTo>
                    <a:pt x="259295" y="106832"/>
                  </a:lnTo>
                  <a:close/>
                </a:path>
                <a:path w="327660" h="177800">
                  <a:moveTo>
                    <a:pt x="262940" y="112483"/>
                  </a:moveTo>
                  <a:lnTo>
                    <a:pt x="262648" y="111937"/>
                  </a:lnTo>
                  <a:lnTo>
                    <a:pt x="262483" y="111671"/>
                  </a:lnTo>
                  <a:lnTo>
                    <a:pt x="262166" y="111950"/>
                  </a:lnTo>
                  <a:lnTo>
                    <a:pt x="262432" y="112141"/>
                  </a:lnTo>
                  <a:lnTo>
                    <a:pt x="262686" y="112318"/>
                  </a:lnTo>
                  <a:lnTo>
                    <a:pt x="262940" y="112483"/>
                  </a:lnTo>
                  <a:close/>
                </a:path>
                <a:path w="327660" h="177800">
                  <a:moveTo>
                    <a:pt x="263398" y="134912"/>
                  </a:moveTo>
                  <a:lnTo>
                    <a:pt x="262953" y="133337"/>
                  </a:lnTo>
                  <a:lnTo>
                    <a:pt x="260985" y="132626"/>
                  </a:lnTo>
                  <a:lnTo>
                    <a:pt x="260235" y="132842"/>
                  </a:lnTo>
                  <a:lnTo>
                    <a:pt x="259765" y="132854"/>
                  </a:lnTo>
                  <a:lnTo>
                    <a:pt x="258927" y="134327"/>
                  </a:lnTo>
                  <a:lnTo>
                    <a:pt x="259334" y="136232"/>
                  </a:lnTo>
                  <a:lnTo>
                    <a:pt x="261023" y="136829"/>
                  </a:lnTo>
                  <a:lnTo>
                    <a:pt x="262064" y="136512"/>
                  </a:lnTo>
                  <a:lnTo>
                    <a:pt x="262420" y="136067"/>
                  </a:lnTo>
                  <a:lnTo>
                    <a:pt x="263398" y="134912"/>
                  </a:lnTo>
                  <a:close/>
                </a:path>
                <a:path w="327660" h="177800">
                  <a:moveTo>
                    <a:pt x="264071" y="137528"/>
                  </a:moveTo>
                  <a:lnTo>
                    <a:pt x="264020" y="137668"/>
                  </a:lnTo>
                  <a:lnTo>
                    <a:pt x="263944" y="137998"/>
                  </a:lnTo>
                  <a:lnTo>
                    <a:pt x="263994" y="138125"/>
                  </a:lnTo>
                  <a:lnTo>
                    <a:pt x="264071" y="137528"/>
                  </a:lnTo>
                  <a:close/>
                </a:path>
                <a:path w="327660" h="177800">
                  <a:moveTo>
                    <a:pt x="264185" y="137299"/>
                  </a:moveTo>
                  <a:lnTo>
                    <a:pt x="264071" y="137426"/>
                  </a:lnTo>
                  <a:lnTo>
                    <a:pt x="264185" y="137299"/>
                  </a:lnTo>
                  <a:close/>
                </a:path>
                <a:path w="327660" h="177800">
                  <a:moveTo>
                    <a:pt x="265734" y="4610"/>
                  </a:moveTo>
                  <a:lnTo>
                    <a:pt x="265074" y="3898"/>
                  </a:lnTo>
                  <a:lnTo>
                    <a:pt x="264617" y="3378"/>
                  </a:lnTo>
                  <a:lnTo>
                    <a:pt x="264223" y="2959"/>
                  </a:lnTo>
                  <a:lnTo>
                    <a:pt x="263880" y="3314"/>
                  </a:lnTo>
                  <a:lnTo>
                    <a:pt x="263588" y="3733"/>
                  </a:lnTo>
                  <a:lnTo>
                    <a:pt x="263398" y="4191"/>
                  </a:lnTo>
                  <a:lnTo>
                    <a:pt x="263994" y="4305"/>
                  </a:lnTo>
                  <a:lnTo>
                    <a:pt x="264731" y="4406"/>
                  </a:lnTo>
                  <a:lnTo>
                    <a:pt x="265734" y="4610"/>
                  </a:lnTo>
                  <a:close/>
                </a:path>
                <a:path w="327660" h="177800">
                  <a:moveTo>
                    <a:pt x="267500" y="134810"/>
                  </a:moveTo>
                  <a:lnTo>
                    <a:pt x="267309" y="134823"/>
                  </a:lnTo>
                  <a:lnTo>
                    <a:pt x="266192" y="135623"/>
                  </a:lnTo>
                  <a:lnTo>
                    <a:pt x="265214" y="136499"/>
                  </a:lnTo>
                  <a:lnTo>
                    <a:pt x="264185" y="137299"/>
                  </a:lnTo>
                  <a:lnTo>
                    <a:pt x="264871" y="137820"/>
                  </a:lnTo>
                  <a:lnTo>
                    <a:pt x="265976" y="137007"/>
                  </a:lnTo>
                  <a:lnTo>
                    <a:pt x="266852" y="135991"/>
                  </a:lnTo>
                  <a:lnTo>
                    <a:pt x="267500" y="134810"/>
                  </a:lnTo>
                  <a:close/>
                </a:path>
                <a:path w="327660" h="177800">
                  <a:moveTo>
                    <a:pt x="271716" y="154279"/>
                  </a:moveTo>
                  <a:lnTo>
                    <a:pt x="271691" y="154152"/>
                  </a:lnTo>
                  <a:lnTo>
                    <a:pt x="271691" y="153949"/>
                  </a:lnTo>
                  <a:lnTo>
                    <a:pt x="271513" y="153797"/>
                  </a:lnTo>
                  <a:lnTo>
                    <a:pt x="271322" y="153847"/>
                  </a:lnTo>
                  <a:lnTo>
                    <a:pt x="271183" y="153835"/>
                  </a:lnTo>
                  <a:lnTo>
                    <a:pt x="271119" y="153974"/>
                  </a:lnTo>
                  <a:lnTo>
                    <a:pt x="271081" y="154101"/>
                  </a:lnTo>
                  <a:lnTo>
                    <a:pt x="271030" y="154228"/>
                  </a:lnTo>
                  <a:lnTo>
                    <a:pt x="271259" y="154254"/>
                  </a:lnTo>
                  <a:lnTo>
                    <a:pt x="271716" y="154279"/>
                  </a:lnTo>
                  <a:close/>
                </a:path>
                <a:path w="327660" h="177800">
                  <a:moveTo>
                    <a:pt x="275158" y="154978"/>
                  </a:moveTo>
                  <a:lnTo>
                    <a:pt x="274662" y="154927"/>
                  </a:lnTo>
                  <a:lnTo>
                    <a:pt x="274967" y="155308"/>
                  </a:lnTo>
                  <a:lnTo>
                    <a:pt x="275158" y="154978"/>
                  </a:lnTo>
                  <a:close/>
                </a:path>
                <a:path w="327660" h="177800">
                  <a:moveTo>
                    <a:pt x="284289" y="50241"/>
                  </a:moveTo>
                  <a:lnTo>
                    <a:pt x="284264" y="49936"/>
                  </a:lnTo>
                  <a:lnTo>
                    <a:pt x="284099" y="49911"/>
                  </a:lnTo>
                  <a:lnTo>
                    <a:pt x="283933" y="49911"/>
                  </a:lnTo>
                  <a:lnTo>
                    <a:pt x="283781" y="49923"/>
                  </a:lnTo>
                  <a:lnTo>
                    <a:pt x="283095" y="50025"/>
                  </a:lnTo>
                  <a:lnTo>
                    <a:pt x="282409" y="50165"/>
                  </a:lnTo>
                  <a:lnTo>
                    <a:pt x="281635" y="50342"/>
                  </a:lnTo>
                  <a:lnTo>
                    <a:pt x="281813" y="50800"/>
                  </a:lnTo>
                  <a:lnTo>
                    <a:pt x="282003" y="51219"/>
                  </a:lnTo>
                  <a:lnTo>
                    <a:pt x="282321" y="51485"/>
                  </a:lnTo>
                  <a:lnTo>
                    <a:pt x="282841" y="51943"/>
                  </a:lnTo>
                  <a:lnTo>
                    <a:pt x="283768" y="51803"/>
                  </a:lnTo>
                  <a:lnTo>
                    <a:pt x="284111" y="50876"/>
                  </a:lnTo>
                  <a:lnTo>
                    <a:pt x="284238" y="50558"/>
                  </a:lnTo>
                  <a:lnTo>
                    <a:pt x="284289" y="50241"/>
                  </a:lnTo>
                  <a:close/>
                </a:path>
                <a:path w="327660" h="177800">
                  <a:moveTo>
                    <a:pt x="288378" y="127"/>
                  </a:moveTo>
                  <a:lnTo>
                    <a:pt x="288315" y="0"/>
                  </a:lnTo>
                  <a:lnTo>
                    <a:pt x="288086" y="266"/>
                  </a:lnTo>
                  <a:lnTo>
                    <a:pt x="288277" y="190"/>
                  </a:lnTo>
                  <a:close/>
                </a:path>
                <a:path w="327660" h="177800">
                  <a:moveTo>
                    <a:pt x="302209" y="26238"/>
                  </a:moveTo>
                  <a:lnTo>
                    <a:pt x="302183" y="25946"/>
                  </a:lnTo>
                  <a:lnTo>
                    <a:pt x="302158" y="25806"/>
                  </a:lnTo>
                  <a:lnTo>
                    <a:pt x="302120" y="25641"/>
                  </a:lnTo>
                  <a:lnTo>
                    <a:pt x="302031" y="25463"/>
                  </a:lnTo>
                  <a:lnTo>
                    <a:pt x="301955" y="25298"/>
                  </a:lnTo>
                  <a:lnTo>
                    <a:pt x="301879" y="25565"/>
                  </a:lnTo>
                  <a:lnTo>
                    <a:pt x="301853" y="25895"/>
                  </a:lnTo>
                  <a:lnTo>
                    <a:pt x="301879" y="26314"/>
                  </a:lnTo>
                  <a:lnTo>
                    <a:pt x="302094" y="26250"/>
                  </a:lnTo>
                  <a:close/>
                </a:path>
                <a:path w="327660" h="177800">
                  <a:moveTo>
                    <a:pt x="302526" y="118198"/>
                  </a:moveTo>
                  <a:lnTo>
                    <a:pt x="302298" y="117703"/>
                  </a:lnTo>
                  <a:lnTo>
                    <a:pt x="302171" y="117436"/>
                  </a:lnTo>
                  <a:lnTo>
                    <a:pt x="302171" y="117233"/>
                  </a:lnTo>
                  <a:lnTo>
                    <a:pt x="302158" y="117449"/>
                  </a:lnTo>
                  <a:lnTo>
                    <a:pt x="298284" y="117703"/>
                  </a:lnTo>
                  <a:lnTo>
                    <a:pt x="294335" y="117652"/>
                  </a:lnTo>
                  <a:lnTo>
                    <a:pt x="291693" y="118110"/>
                  </a:lnTo>
                  <a:lnTo>
                    <a:pt x="291693" y="122389"/>
                  </a:lnTo>
                  <a:lnTo>
                    <a:pt x="291439" y="122428"/>
                  </a:lnTo>
                  <a:lnTo>
                    <a:pt x="291109" y="122567"/>
                  </a:lnTo>
                  <a:lnTo>
                    <a:pt x="290550" y="122237"/>
                  </a:lnTo>
                  <a:lnTo>
                    <a:pt x="290220" y="121894"/>
                  </a:lnTo>
                  <a:lnTo>
                    <a:pt x="290156" y="123291"/>
                  </a:lnTo>
                  <a:lnTo>
                    <a:pt x="289979" y="123456"/>
                  </a:lnTo>
                  <a:lnTo>
                    <a:pt x="289877" y="123634"/>
                  </a:lnTo>
                  <a:lnTo>
                    <a:pt x="289687" y="123456"/>
                  </a:lnTo>
                  <a:lnTo>
                    <a:pt x="289547" y="123380"/>
                  </a:lnTo>
                  <a:lnTo>
                    <a:pt x="289547" y="126669"/>
                  </a:lnTo>
                  <a:lnTo>
                    <a:pt x="289318" y="126898"/>
                  </a:lnTo>
                  <a:lnTo>
                    <a:pt x="289064" y="127063"/>
                  </a:lnTo>
                  <a:lnTo>
                    <a:pt x="288836" y="127254"/>
                  </a:lnTo>
                  <a:lnTo>
                    <a:pt x="288353" y="126365"/>
                  </a:lnTo>
                  <a:lnTo>
                    <a:pt x="288709" y="126314"/>
                  </a:lnTo>
                  <a:lnTo>
                    <a:pt x="288950" y="126263"/>
                  </a:lnTo>
                  <a:lnTo>
                    <a:pt x="289344" y="126314"/>
                  </a:lnTo>
                  <a:lnTo>
                    <a:pt x="289547" y="126669"/>
                  </a:lnTo>
                  <a:lnTo>
                    <a:pt x="289547" y="123380"/>
                  </a:lnTo>
                  <a:lnTo>
                    <a:pt x="289394" y="123291"/>
                  </a:lnTo>
                  <a:lnTo>
                    <a:pt x="289509" y="122529"/>
                  </a:lnTo>
                  <a:lnTo>
                    <a:pt x="289839" y="121691"/>
                  </a:lnTo>
                  <a:lnTo>
                    <a:pt x="290029" y="122529"/>
                  </a:lnTo>
                  <a:lnTo>
                    <a:pt x="290156" y="123291"/>
                  </a:lnTo>
                  <a:lnTo>
                    <a:pt x="290156" y="121843"/>
                  </a:lnTo>
                  <a:lnTo>
                    <a:pt x="289991" y="121691"/>
                  </a:lnTo>
                  <a:lnTo>
                    <a:pt x="290804" y="121894"/>
                  </a:lnTo>
                  <a:lnTo>
                    <a:pt x="291439" y="122148"/>
                  </a:lnTo>
                  <a:lnTo>
                    <a:pt x="291553" y="122288"/>
                  </a:lnTo>
                  <a:lnTo>
                    <a:pt x="291693" y="122389"/>
                  </a:lnTo>
                  <a:lnTo>
                    <a:pt x="291693" y="118110"/>
                  </a:lnTo>
                  <a:lnTo>
                    <a:pt x="287731" y="118795"/>
                  </a:lnTo>
                  <a:lnTo>
                    <a:pt x="285559" y="120700"/>
                  </a:lnTo>
                  <a:lnTo>
                    <a:pt x="283210" y="122237"/>
                  </a:lnTo>
                  <a:lnTo>
                    <a:pt x="277380" y="130086"/>
                  </a:lnTo>
                  <a:lnTo>
                    <a:pt x="276656" y="130911"/>
                  </a:lnTo>
                  <a:lnTo>
                    <a:pt x="276656" y="141008"/>
                  </a:lnTo>
                  <a:lnTo>
                    <a:pt x="276352" y="140893"/>
                  </a:lnTo>
                  <a:lnTo>
                    <a:pt x="276034" y="140804"/>
                  </a:lnTo>
                  <a:lnTo>
                    <a:pt x="275780" y="140652"/>
                  </a:lnTo>
                  <a:lnTo>
                    <a:pt x="275793" y="140233"/>
                  </a:lnTo>
                  <a:lnTo>
                    <a:pt x="276021" y="140055"/>
                  </a:lnTo>
                  <a:lnTo>
                    <a:pt x="276377" y="140055"/>
                  </a:lnTo>
                  <a:lnTo>
                    <a:pt x="276529" y="140385"/>
                  </a:lnTo>
                  <a:lnTo>
                    <a:pt x="276656" y="141008"/>
                  </a:lnTo>
                  <a:lnTo>
                    <a:pt x="276656" y="130911"/>
                  </a:lnTo>
                  <a:lnTo>
                    <a:pt x="274789" y="133007"/>
                  </a:lnTo>
                  <a:lnTo>
                    <a:pt x="274180" y="135013"/>
                  </a:lnTo>
                  <a:lnTo>
                    <a:pt x="275424" y="138531"/>
                  </a:lnTo>
                  <a:lnTo>
                    <a:pt x="275717" y="140677"/>
                  </a:lnTo>
                  <a:lnTo>
                    <a:pt x="275844" y="142062"/>
                  </a:lnTo>
                  <a:lnTo>
                    <a:pt x="266966" y="139357"/>
                  </a:lnTo>
                  <a:lnTo>
                    <a:pt x="271640" y="142798"/>
                  </a:lnTo>
                  <a:lnTo>
                    <a:pt x="273164" y="142989"/>
                  </a:lnTo>
                  <a:lnTo>
                    <a:pt x="275132" y="142367"/>
                  </a:lnTo>
                  <a:lnTo>
                    <a:pt x="275856" y="142100"/>
                  </a:lnTo>
                  <a:lnTo>
                    <a:pt x="275983" y="142062"/>
                  </a:lnTo>
                  <a:lnTo>
                    <a:pt x="277736" y="141439"/>
                  </a:lnTo>
                  <a:lnTo>
                    <a:pt x="279539" y="141008"/>
                  </a:lnTo>
                  <a:lnTo>
                    <a:pt x="279844" y="140931"/>
                  </a:lnTo>
                  <a:lnTo>
                    <a:pt x="280987" y="141909"/>
                  </a:lnTo>
                  <a:lnTo>
                    <a:pt x="280962" y="145707"/>
                  </a:lnTo>
                  <a:lnTo>
                    <a:pt x="279374" y="146481"/>
                  </a:lnTo>
                  <a:lnTo>
                    <a:pt x="278574" y="146939"/>
                  </a:lnTo>
                  <a:lnTo>
                    <a:pt x="278498" y="149402"/>
                  </a:lnTo>
                  <a:lnTo>
                    <a:pt x="278282" y="150990"/>
                  </a:lnTo>
                  <a:lnTo>
                    <a:pt x="277812" y="153530"/>
                  </a:lnTo>
                  <a:lnTo>
                    <a:pt x="277825" y="153911"/>
                  </a:lnTo>
                  <a:lnTo>
                    <a:pt x="278511" y="154787"/>
                  </a:lnTo>
                  <a:lnTo>
                    <a:pt x="279031" y="155676"/>
                  </a:lnTo>
                  <a:lnTo>
                    <a:pt x="269430" y="162636"/>
                  </a:lnTo>
                  <a:lnTo>
                    <a:pt x="270484" y="162864"/>
                  </a:lnTo>
                  <a:lnTo>
                    <a:pt x="273189" y="163893"/>
                  </a:lnTo>
                  <a:lnTo>
                    <a:pt x="275183" y="165620"/>
                  </a:lnTo>
                  <a:lnTo>
                    <a:pt x="277850" y="165023"/>
                  </a:lnTo>
                  <a:lnTo>
                    <a:pt x="277977" y="166039"/>
                  </a:lnTo>
                  <a:lnTo>
                    <a:pt x="279450" y="165023"/>
                  </a:lnTo>
                  <a:lnTo>
                    <a:pt x="280492" y="164287"/>
                  </a:lnTo>
                  <a:lnTo>
                    <a:pt x="280314" y="163245"/>
                  </a:lnTo>
                  <a:lnTo>
                    <a:pt x="279120" y="162420"/>
                  </a:lnTo>
                  <a:lnTo>
                    <a:pt x="280416" y="161709"/>
                  </a:lnTo>
                  <a:lnTo>
                    <a:pt x="285915" y="164769"/>
                  </a:lnTo>
                  <a:lnTo>
                    <a:pt x="287096" y="172085"/>
                  </a:lnTo>
                  <a:lnTo>
                    <a:pt x="287578" y="171119"/>
                  </a:lnTo>
                  <a:lnTo>
                    <a:pt x="288442" y="171335"/>
                  </a:lnTo>
                  <a:lnTo>
                    <a:pt x="288772" y="172935"/>
                  </a:lnTo>
                  <a:lnTo>
                    <a:pt x="288163" y="173939"/>
                  </a:lnTo>
                  <a:lnTo>
                    <a:pt x="287896" y="175577"/>
                  </a:lnTo>
                  <a:lnTo>
                    <a:pt x="287782" y="176555"/>
                  </a:lnTo>
                  <a:lnTo>
                    <a:pt x="288645" y="177177"/>
                  </a:lnTo>
                  <a:lnTo>
                    <a:pt x="291058" y="176555"/>
                  </a:lnTo>
                  <a:lnTo>
                    <a:pt x="291465" y="176072"/>
                  </a:lnTo>
                  <a:lnTo>
                    <a:pt x="292188" y="175577"/>
                  </a:lnTo>
                  <a:lnTo>
                    <a:pt x="291185" y="171500"/>
                  </a:lnTo>
                  <a:lnTo>
                    <a:pt x="291096" y="171119"/>
                  </a:lnTo>
                  <a:lnTo>
                    <a:pt x="290893" y="170141"/>
                  </a:lnTo>
                  <a:lnTo>
                    <a:pt x="290322" y="168808"/>
                  </a:lnTo>
                  <a:lnTo>
                    <a:pt x="290931" y="168033"/>
                  </a:lnTo>
                  <a:lnTo>
                    <a:pt x="291223" y="167563"/>
                  </a:lnTo>
                  <a:lnTo>
                    <a:pt x="291998" y="166204"/>
                  </a:lnTo>
                  <a:lnTo>
                    <a:pt x="291807" y="164947"/>
                  </a:lnTo>
                  <a:lnTo>
                    <a:pt x="291058" y="163283"/>
                  </a:lnTo>
                  <a:lnTo>
                    <a:pt x="289648" y="163753"/>
                  </a:lnTo>
                  <a:lnTo>
                    <a:pt x="288226" y="164528"/>
                  </a:lnTo>
                  <a:lnTo>
                    <a:pt x="286473" y="164947"/>
                  </a:lnTo>
                  <a:lnTo>
                    <a:pt x="287591" y="163245"/>
                  </a:lnTo>
                  <a:lnTo>
                    <a:pt x="288201" y="162394"/>
                  </a:lnTo>
                  <a:lnTo>
                    <a:pt x="288594" y="161709"/>
                  </a:lnTo>
                  <a:lnTo>
                    <a:pt x="288747" y="161442"/>
                  </a:lnTo>
                  <a:lnTo>
                    <a:pt x="289521" y="160629"/>
                  </a:lnTo>
                  <a:lnTo>
                    <a:pt x="289204" y="159880"/>
                  </a:lnTo>
                  <a:lnTo>
                    <a:pt x="289064" y="159042"/>
                  </a:lnTo>
                  <a:lnTo>
                    <a:pt x="288848" y="158305"/>
                  </a:lnTo>
                  <a:lnTo>
                    <a:pt x="290029" y="157429"/>
                  </a:lnTo>
                  <a:lnTo>
                    <a:pt x="291579" y="156857"/>
                  </a:lnTo>
                  <a:lnTo>
                    <a:pt x="292074" y="155625"/>
                  </a:lnTo>
                  <a:lnTo>
                    <a:pt x="292341" y="154012"/>
                  </a:lnTo>
                  <a:lnTo>
                    <a:pt x="292227" y="153530"/>
                  </a:lnTo>
                  <a:lnTo>
                    <a:pt x="292036" y="152641"/>
                  </a:lnTo>
                  <a:lnTo>
                    <a:pt x="292036" y="151625"/>
                  </a:lnTo>
                  <a:lnTo>
                    <a:pt x="293839" y="150634"/>
                  </a:lnTo>
                  <a:lnTo>
                    <a:pt x="295427" y="149872"/>
                  </a:lnTo>
                  <a:lnTo>
                    <a:pt x="296938" y="148869"/>
                  </a:lnTo>
                  <a:lnTo>
                    <a:pt x="297510" y="148361"/>
                  </a:lnTo>
                  <a:lnTo>
                    <a:pt x="297954" y="147586"/>
                  </a:lnTo>
                  <a:lnTo>
                    <a:pt x="297738" y="146583"/>
                  </a:lnTo>
                  <a:lnTo>
                    <a:pt x="297472" y="146367"/>
                  </a:lnTo>
                  <a:lnTo>
                    <a:pt x="296710" y="145745"/>
                  </a:lnTo>
                  <a:lnTo>
                    <a:pt x="294246" y="146367"/>
                  </a:lnTo>
                  <a:lnTo>
                    <a:pt x="293192" y="144018"/>
                  </a:lnTo>
                  <a:lnTo>
                    <a:pt x="292874" y="143357"/>
                  </a:lnTo>
                  <a:lnTo>
                    <a:pt x="290398" y="146939"/>
                  </a:lnTo>
                  <a:lnTo>
                    <a:pt x="289013" y="148869"/>
                  </a:lnTo>
                  <a:lnTo>
                    <a:pt x="288226" y="148818"/>
                  </a:lnTo>
                  <a:lnTo>
                    <a:pt x="288061" y="148704"/>
                  </a:lnTo>
                  <a:lnTo>
                    <a:pt x="288061" y="153530"/>
                  </a:lnTo>
                  <a:lnTo>
                    <a:pt x="288010" y="153911"/>
                  </a:lnTo>
                  <a:lnTo>
                    <a:pt x="287655" y="153695"/>
                  </a:lnTo>
                  <a:lnTo>
                    <a:pt x="288061" y="153530"/>
                  </a:lnTo>
                  <a:lnTo>
                    <a:pt x="288061" y="148704"/>
                  </a:lnTo>
                  <a:lnTo>
                    <a:pt x="285254" y="146761"/>
                  </a:lnTo>
                  <a:lnTo>
                    <a:pt x="285457" y="148361"/>
                  </a:lnTo>
                  <a:lnTo>
                    <a:pt x="285648" y="149402"/>
                  </a:lnTo>
                  <a:lnTo>
                    <a:pt x="285686" y="150990"/>
                  </a:lnTo>
                  <a:lnTo>
                    <a:pt x="285254" y="151295"/>
                  </a:lnTo>
                  <a:lnTo>
                    <a:pt x="283908" y="152641"/>
                  </a:lnTo>
                  <a:lnTo>
                    <a:pt x="285229" y="146888"/>
                  </a:lnTo>
                  <a:lnTo>
                    <a:pt x="285115" y="146367"/>
                  </a:lnTo>
                  <a:lnTo>
                    <a:pt x="284505" y="144678"/>
                  </a:lnTo>
                  <a:lnTo>
                    <a:pt x="284721" y="144487"/>
                  </a:lnTo>
                  <a:lnTo>
                    <a:pt x="284899" y="144360"/>
                  </a:lnTo>
                  <a:lnTo>
                    <a:pt x="285140" y="144208"/>
                  </a:lnTo>
                  <a:lnTo>
                    <a:pt x="286194" y="143243"/>
                  </a:lnTo>
                  <a:lnTo>
                    <a:pt x="286588" y="142659"/>
                  </a:lnTo>
                  <a:lnTo>
                    <a:pt x="286512" y="141909"/>
                  </a:lnTo>
                  <a:lnTo>
                    <a:pt x="286131" y="140830"/>
                  </a:lnTo>
                  <a:lnTo>
                    <a:pt x="285864" y="140677"/>
                  </a:lnTo>
                  <a:lnTo>
                    <a:pt x="285559" y="140665"/>
                  </a:lnTo>
                  <a:lnTo>
                    <a:pt x="285267" y="142062"/>
                  </a:lnTo>
                  <a:lnTo>
                    <a:pt x="284645" y="143497"/>
                  </a:lnTo>
                  <a:lnTo>
                    <a:pt x="284226" y="143751"/>
                  </a:lnTo>
                  <a:lnTo>
                    <a:pt x="284226" y="145021"/>
                  </a:lnTo>
                  <a:lnTo>
                    <a:pt x="283997" y="145669"/>
                  </a:lnTo>
                  <a:lnTo>
                    <a:pt x="283819" y="146888"/>
                  </a:lnTo>
                  <a:lnTo>
                    <a:pt x="282092" y="146469"/>
                  </a:lnTo>
                  <a:lnTo>
                    <a:pt x="282041" y="144487"/>
                  </a:lnTo>
                  <a:lnTo>
                    <a:pt x="283083" y="144602"/>
                  </a:lnTo>
                  <a:lnTo>
                    <a:pt x="284162" y="144665"/>
                  </a:lnTo>
                  <a:lnTo>
                    <a:pt x="284226" y="145021"/>
                  </a:lnTo>
                  <a:lnTo>
                    <a:pt x="284226" y="143751"/>
                  </a:lnTo>
                  <a:lnTo>
                    <a:pt x="283159" y="144360"/>
                  </a:lnTo>
                  <a:lnTo>
                    <a:pt x="282054" y="144018"/>
                  </a:lnTo>
                  <a:lnTo>
                    <a:pt x="283375" y="140589"/>
                  </a:lnTo>
                  <a:lnTo>
                    <a:pt x="282714" y="140055"/>
                  </a:lnTo>
                  <a:lnTo>
                    <a:pt x="281736" y="139280"/>
                  </a:lnTo>
                  <a:lnTo>
                    <a:pt x="280149" y="137934"/>
                  </a:lnTo>
                  <a:lnTo>
                    <a:pt x="278231" y="136359"/>
                  </a:lnTo>
                  <a:lnTo>
                    <a:pt x="283044" y="132626"/>
                  </a:lnTo>
                  <a:lnTo>
                    <a:pt x="283921" y="133070"/>
                  </a:lnTo>
                  <a:lnTo>
                    <a:pt x="284454" y="133299"/>
                  </a:lnTo>
                  <a:lnTo>
                    <a:pt x="288328" y="135636"/>
                  </a:lnTo>
                  <a:lnTo>
                    <a:pt x="289560" y="135280"/>
                  </a:lnTo>
                  <a:lnTo>
                    <a:pt x="291160" y="132626"/>
                  </a:lnTo>
                  <a:lnTo>
                    <a:pt x="291604" y="131889"/>
                  </a:lnTo>
                  <a:lnTo>
                    <a:pt x="291477" y="131470"/>
                  </a:lnTo>
                  <a:lnTo>
                    <a:pt x="291439" y="129857"/>
                  </a:lnTo>
                  <a:lnTo>
                    <a:pt x="292315" y="129273"/>
                  </a:lnTo>
                  <a:lnTo>
                    <a:pt x="293395" y="129006"/>
                  </a:lnTo>
                  <a:lnTo>
                    <a:pt x="293865" y="128409"/>
                  </a:lnTo>
                  <a:lnTo>
                    <a:pt x="294398" y="127901"/>
                  </a:lnTo>
                  <a:lnTo>
                    <a:pt x="296100" y="127254"/>
                  </a:lnTo>
                  <a:lnTo>
                    <a:pt x="296951" y="126669"/>
                  </a:lnTo>
                  <a:lnTo>
                    <a:pt x="297408" y="126263"/>
                  </a:lnTo>
                  <a:lnTo>
                    <a:pt x="297637" y="126047"/>
                  </a:lnTo>
                  <a:lnTo>
                    <a:pt x="297218" y="125641"/>
                  </a:lnTo>
                  <a:lnTo>
                    <a:pt x="296621" y="125336"/>
                  </a:lnTo>
                  <a:lnTo>
                    <a:pt x="296011" y="123952"/>
                  </a:lnTo>
                  <a:lnTo>
                    <a:pt x="295922" y="123634"/>
                  </a:lnTo>
                  <a:lnTo>
                    <a:pt x="295973" y="122567"/>
                  </a:lnTo>
                  <a:lnTo>
                    <a:pt x="297180" y="121564"/>
                  </a:lnTo>
                  <a:lnTo>
                    <a:pt x="297980" y="120891"/>
                  </a:lnTo>
                  <a:lnTo>
                    <a:pt x="299199" y="120992"/>
                  </a:lnTo>
                  <a:lnTo>
                    <a:pt x="300177" y="122529"/>
                  </a:lnTo>
                  <a:lnTo>
                    <a:pt x="301028" y="120891"/>
                  </a:lnTo>
                  <a:lnTo>
                    <a:pt x="301625" y="119545"/>
                  </a:lnTo>
                  <a:lnTo>
                    <a:pt x="302526" y="118198"/>
                  </a:lnTo>
                  <a:close/>
                </a:path>
                <a:path w="327660" h="177800">
                  <a:moveTo>
                    <a:pt x="303441" y="117030"/>
                  </a:moveTo>
                  <a:lnTo>
                    <a:pt x="303237" y="116903"/>
                  </a:lnTo>
                  <a:lnTo>
                    <a:pt x="302983" y="116700"/>
                  </a:lnTo>
                  <a:lnTo>
                    <a:pt x="302666" y="116865"/>
                  </a:lnTo>
                  <a:lnTo>
                    <a:pt x="302501" y="117068"/>
                  </a:lnTo>
                  <a:lnTo>
                    <a:pt x="302336" y="117259"/>
                  </a:lnTo>
                  <a:lnTo>
                    <a:pt x="302590" y="117297"/>
                  </a:lnTo>
                  <a:lnTo>
                    <a:pt x="302844" y="117322"/>
                  </a:lnTo>
                  <a:lnTo>
                    <a:pt x="303149" y="117322"/>
                  </a:lnTo>
                  <a:lnTo>
                    <a:pt x="303288" y="117195"/>
                  </a:lnTo>
                  <a:lnTo>
                    <a:pt x="303441" y="117030"/>
                  </a:lnTo>
                  <a:close/>
                </a:path>
                <a:path w="327660" h="177800">
                  <a:moveTo>
                    <a:pt x="305066" y="24345"/>
                  </a:moveTo>
                  <a:lnTo>
                    <a:pt x="304901" y="24282"/>
                  </a:lnTo>
                  <a:lnTo>
                    <a:pt x="304546" y="24142"/>
                  </a:lnTo>
                  <a:lnTo>
                    <a:pt x="304482" y="24663"/>
                  </a:lnTo>
                  <a:lnTo>
                    <a:pt x="304419" y="25158"/>
                  </a:lnTo>
                  <a:lnTo>
                    <a:pt x="304355" y="25641"/>
                  </a:lnTo>
                  <a:lnTo>
                    <a:pt x="304749" y="25438"/>
                  </a:lnTo>
                  <a:lnTo>
                    <a:pt x="304850" y="24777"/>
                  </a:lnTo>
                  <a:lnTo>
                    <a:pt x="305066" y="24345"/>
                  </a:lnTo>
                  <a:close/>
                </a:path>
                <a:path w="327660" h="177800">
                  <a:moveTo>
                    <a:pt x="314426" y="10096"/>
                  </a:moveTo>
                  <a:lnTo>
                    <a:pt x="313613" y="8978"/>
                  </a:lnTo>
                  <a:lnTo>
                    <a:pt x="312826" y="9283"/>
                  </a:lnTo>
                  <a:lnTo>
                    <a:pt x="310896" y="10515"/>
                  </a:lnTo>
                  <a:lnTo>
                    <a:pt x="311023" y="11023"/>
                  </a:lnTo>
                  <a:lnTo>
                    <a:pt x="311150" y="11544"/>
                  </a:lnTo>
                  <a:lnTo>
                    <a:pt x="311289" y="12065"/>
                  </a:lnTo>
                  <a:lnTo>
                    <a:pt x="311594" y="12230"/>
                  </a:lnTo>
                  <a:lnTo>
                    <a:pt x="311975" y="12344"/>
                  </a:lnTo>
                  <a:lnTo>
                    <a:pt x="312432" y="12407"/>
                  </a:lnTo>
                  <a:lnTo>
                    <a:pt x="312864" y="11455"/>
                  </a:lnTo>
                  <a:lnTo>
                    <a:pt x="313601" y="10782"/>
                  </a:lnTo>
                  <a:lnTo>
                    <a:pt x="314426" y="10096"/>
                  </a:lnTo>
                  <a:close/>
                </a:path>
                <a:path w="327660" h="177800">
                  <a:moveTo>
                    <a:pt x="314655" y="83096"/>
                  </a:moveTo>
                  <a:lnTo>
                    <a:pt x="314553" y="82956"/>
                  </a:lnTo>
                  <a:lnTo>
                    <a:pt x="314477" y="82753"/>
                  </a:lnTo>
                  <a:lnTo>
                    <a:pt x="314350" y="82689"/>
                  </a:lnTo>
                  <a:lnTo>
                    <a:pt x="314096" y="82829"/>
                  </a:lnTo>
                  <a:lnTo>
                    <a:pt x="313944" y="82905"/>
                  </a:lnTo>
                  <a:lnTo>
                    <a:pt x="313969" y="83058"/>
                  </a:lnTo>
                  <a:lnTo>
                    <a:pt x="313982" y="83235"/>
                  </a:lnTo>
                  <a:lnTo>
                    <a:pt x="313982" y="83388"/>
                  </a:lnTo>
                  <a:lnTo>
                    <a:pt x="314210" y="83286"/>
                  </a:lnTo>
                  <a:lnTo>
                    <a:pt x="314426" y="83185"/>
                  </a:lnTo>
                  <a:lnTo>
                    <a:pt x="314655" y="83096"/>
                  </a:lnTo>
                  <a:close/>
                </a:path>
                <a:path w="327660" h="177800">
                  <a:moveTo>
                    <a:pt x="318262" y="93751"/>
                  </a:moveTo>
                  <a:lnTo>
                    <a:pt x="317157" y="92557"/>
                  </a:lnTo>
                  <a:lnTo>
                    <a:pt x="316509" y="91833"/>
                  </a:lnTo>
                  <a:lnTo>
                    <a:pt x="315531" y="92583"/>
                  </a:lnTo>
                  <a:lnTo>
                    <a:pt x="314579" y="93218"/>
                  </a:lnTo>
                  <a:lnTo>
                    <a:pt x="313702" y="94094"/>
                  </a:lnTo>
                  <a:lnTo>
                    <a:pt x="313677" y="94234"/>
                  </a:lnTo>
                  <a:lnTo>
                    <a:pt x="313664" y="94386"/>
                  </a:lnTo>
                  <a:lnTo>
                    <a:pt x="313740" y="94754"/>
                  </a:lnTo>
                  <a:lnTo>
                    <a:pt x="313905" y="95465"/>
                  </a:lnTo>
                  <a:lnTo>
                    <a:pt x="316306" y="95389"/>
                  </a:lnTo>
                  <a:lnTo>
                    <a:pt x="316534" y="95326"/>
                  </a:lnTo>
                  <a:lnTo>
                    <a:pt x="318185" y="94348"/>
                  </a:lnTo>
                  <a:lnTo>
                    <a:pt x="318160" y="94145"/>
                  </a:lnTo>
                  <a:lnTo>
                    <a:pt x="318198" y="93954"/>
                  </a:lnTo>
                  <a:lnTo>
                    <a:pt x="318262" y="93751"/>
                  </a:lnTo>
                  <a:close/>
                </a:path>
                <a:path w="327660" h="177800">
                  <a:moveTo>
                    <a:pt x="319087" y="80327"/>
                  </a:moveTo>
                  <a:lnTo>
                    <a:pt x="318300" y="79730"/>
                  </a:lnTo>
                  <a:lnTo>
                    <a:pt x="317881" y="79730"/>
                  </a:lnTo>
                  <a:lnTo>
                    <a:pt x="317512" y="79730"/>
                  </a:lnTo>
                  <a:lnTo>
                    <a:pt x="316788" y="80365"/>
                  </a:lnTo>
                  <a:lnTo>
                    <a:pt x="316890" y="81534"/>
                  </a:lnTo>
                  <a:lnTo>
                    <a:pt x="317246" y="82372"/>
                  </a:lnTo>
                  <a:lnTo>
                    <a:pt x="317893" y="84594"/>
                  </a:lnTo>
                  <a:lnTo>
                    <a:pt x="318592" y="82296"/>
                  </a:lnTo>
                  <a:lnTo>
                    <a:pt x="318973" y="81457"/>
                  </a:lnTo>
                  <a:lnTo>
                    <a:pt x="319087" y="80327"/>
                  </a:lnTo>
                  <a:close/>
                </a:path>
                <a:path w="327660" h="177800">
                  <a:moveTo>
                    <a:pt x="322173" y="98933"/>
                  </a:moveTo>
                  <a:lnTo>
                    <a:pt x="321665" y="98602"/>
                  </a:lnTo>
                  <a:lnTo>
                    <a:pt x="321195" y="98310"/>
                  </a:lnTo>
                  <a:lnTo>
                    <a:pt x="320675" y="98132"/>
                  </a:lnTo>
                  <a:lnTo>
                    <a:pt x="318808" y="97434"/>
                  </a:lnTo>
                  <a:lnTo>
                    <a:pt x="316915" y="98031"/>
                  </a:lnTo>
                  <a:lnTo>
                    <a:pt x="316407" y="99593"/>
                  </a:lnTo>
                  <a:lnTo>
                    <a:pt x="316865" y="99923"/>
                  </a:lnTo>
                  <a:lnTo>
                    <a:pt x="317360" y="100203"/>
                  </a:lnTo>
                  <a:lnTo>
                    <a:pt x="318528" y="100622"/>
                  </a:lnTo>
                  <a:lnTo>
                    <a:pt x="318541" y="102285"/>
                  </a:lnTo>
                  <a:lnTo>
                    <a:pt x="318820" y="103403"/>
                  </a:lnTo>
                  <a:lnTo>
                    <a:pt x="319392" y="103251"/>
                  </a:lnTo>
                  <a:lnTo>
                    <a:pt x="319913" y="103060"/>
                  </a:lnTo>
                  <a:lnTo>
                    <a:pt x="320421" y="102844"/>
                  </a:lnTo>
                  <a:lnTo>
                    <a:pt x="322173" y="98933"/>
                  </a:lnTo>
                  <a:close/>
                </a:path>
                <a:path w="327660" h="177800">
                  <a:moveTo>
                    <a:pt x="322681" y="96088"/>
                  </a:moveTo>
                  <a:lnTo>
                    <a:pt x="322668" y="95758"/>
                  </a:lnTo>
                  <a:lnTo>
                    <a:pt x="322605" y="96088"/>
                  </a:lnTo>
                  <a:close/>
                </a:path>
                <a:path w="327660" h="177800">
                  <a:moveTo>
                    <a:pt x="322846" y="94894"/>
                  </a:moveTo>
                  <a:lnTo>
                    <a:pt x="322503" y="95046"/>
                  </a:lnTo>
                  <a:lnTo>
                    <a:pt x="322541" y="95313"/>
                  </a:lnTo>
                  <a:lnTo>
                    <a:pt x="322618" y="95542"/>
                  </a:lnTo>
                  <a:lnTo>
                    <a:pt x="322668" y="95758"/>
                  </a:lnTo>
                  <a:lnTo>
                    <a:pt x="322846" y="94894"/>
                  </a:lnTo>
                  <a:close/>
                </a:path>
                <a:path w="327660" h="177800">
                  <a:moveTo>
                    <a:pt x="323011" y="96253"/>
                  </a:moveTo>
                  <a:lnTo>
                    <a:pt x="322770" y="96037"/>
                  </a:lnTo>
                  <a:lnTo>
                    <a:pt x="322592" y="96139"/>
                  </a:lnTo>
                  <a:lnTo>
                    <a:pt x="323011" y="96253"/>
                  </a:lnTo>
                  <a:close/>
                </a:path>
                <a:path w="327660" h="177800">
                  <a:moveTo>
                    <a:pt x="323329" y="96342"/>
                  </a:moveTo>
                  <a:lnTo>
                    <a:pt x="323113" y="96291"/>
                  </a:lnTo>
                  <a:lnTo>
                    <a:pt x="323265" y="96494"/>
                  </a:lnTo>
                  <a:lnTo>
                    <a:pt x="323329" y="96342"/>
                  </a:lnTo>
                  <a:close/>
                </a:path>
                <a:path w="327660" h="177800">
                  <a:moveTo>
                    <a:pt x="327050" y="88036"/>
                  </a:moveTo>
                  <a:lnTo>
                    <a:pt x="326885" y="87820"/>
                  </a:lnTo>
                  <a:lnTo>
                    <a:pt x="326745" y="87668"/>
                  </a:lnTo>
                  <a:lnTo>
                    <a:pt x="326567" y="87642"/>
                  </a:lnTo>
                  <a:lnTo>
                    <a:pt x="326110" y="87553"/>
                  </a:lnTo>
                  <a:lnTo>
                    <a:pt x="325399" y="87807"/>
                  </a:lnTo>
                  <a:lnTo>
                    <a:pt x="325094" y="88176"/>
                  </a:lnTo>
                  <a:lnTo>
                    <a:pt x="324904" y="88417"/>
                  </a:lnTo>
                  <a:lnTo>
                    <a:pt x="325259" y="89509"/>
                  </a:lnTo>
                  <a:lnTo>
                    <a:pt x="325716" y="89547"/>
                  </a:lnTo>
                  <a:lnTo>
                    <a:pt x="326047" y="89509"/>
                  </a:lnTo>
                  <a:lnTo>
                    <a:pt x="326415" y="89433"/>
                  </a:lnTo>
                  <a:lnTo>
                    <a:pt x="327050" y="88036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2" name="object 182" descr=""/>
            <p:cNvSpPr/>
            <p:nvPr/>
          </p:nvSpPr>
          <p:spPr>
            <a:xfrm>
              <a:off x="5999899" y="4946263"/>
              <a:ext cx="350520" cy="308610"/>
            </a:xfrm>
            <a:custGeom>
              <a:avLst/>
              <a:gdLst/>
              <a:ahLst/>
              <a:cxnLst/>
              <a:rect l="l" t="t" r="r" b="b"/>
              <a:pathLst>
                <a:path w="350520" h="308610">
                  <a:moveTo>
                    <a:pt x="4025" y="174218"/>
                  </a:moveTo>
                  <a:lnTo>
                    <a:pt x="3594" y="172885"/>
                  </a:lnTo>
                  <a:lnTo>
                    <a:pt x="3187" y="171691"/>
                  </a:lnTo>
                  <a:lnTo>
                    <a:pt x="2832" y="170586"/>
                  </a:lnTo>
                  <a:lnTo>
                    <a:pt x="2463" y="170675"/>
                  </a:lnTo>
                  <a:lnTo>
                    <a:pt x="2082" y="170764"/>
                  </a:lnTo>
                  <a:lnTo>
                    <a:pt x="1346" y="170967"/>
                  </a:lnTo>
                  <a:lnTo>
                    <a:pt x="939" y="170916"/>
                  </a:lnTo>
                  <a:lnTo>
                    <a:pt x="482" y="170942"/>
                  </a:lnTo>
                  <a:lnTo>
                    <a:pt x="342" y="171221"/>
                  </a:lnTo>
                  <a:lnTo>
                    <a:pt x="0" y="171805"/>
                  </a:lnTo>
                  <a:lnTo>
                    <a:pt x="469" y="172453"/>
                  </a:lnTo>
                  <a:lnTo>
                    <a:pt x="1130" y="173037"/>
                  </a:lnTo>
                  <a:lnTo>
                    <a:pt x="1955" y="173418"/>
                  </a:lnTo>
                  <a:lnTo>
                    <a:pt x="2616" y="173736"/>
                  </a:lnTo>
                  <a:lnTo>
                    <a:pt x="4025" y="174218"/>
                  </a:lnTo>
                  <a:close/>
                </a:path>
                <a:path w="350520" h="308610">
                  <a:moveTo>
                    <a:pt x="7518" y="244919"/>
                  </a:moveTo>
                  <a:lnTo>
                    <a:pt x="7302" y="244602"/>
                  </a:lnTo>
                  <a:lnTo>
                    <a:pt x="7112" y="244246"/>
                  </a:lnTo>
                  <a:lnTo>
                    <a:pt x="7048" y="243789"/>
                  </a:lnTo>
                  <a:lnTo>
                    <a:pt x="6946" y="243128"/>
                  </a:lnTo>
                  <a:lnTo>
                    <a:pt x="6210" y="242036"/>
                  </a:lnTo>
                  <a:lnTo>
                    <a:pt x="4622" y="242036"/>
                  </a:lnTo>
                  <a:lnTo>
                    <a:pt x="3924" y="241566"/>
                  </a:lnTo>
                  <a:lnTo>
                    <a:pt x="3340" y="240931"/>
                  </a:lnTo>
                  <a:lnTo>
                    <a:pt x="3454" y="242468"/>
                  </a:lnTo>
                  <a:lnTo>
                    <a:pt x="3606" y="243992"/>
                  </a:lnTo>
                  <a:lnTo>
                    <a:pt x="3860" y="245503"/>
                  </a:lnTo>
                  <a:lnTo>
                    <a:pt x="5689" y="245376"/>
                  </a:lnTo>
                  <a:lnTo>
                    <a:pt x="5943" y="245173"/>
                  </a:lnTo>
                  <a:lnTo>
                    <a:pt x="6311" y="245148"/>
                  </a:lnTo>
                  <a:lnTo>
                    <a:pt x="6654" y="245300"/>
                  </a:lnTo>
                  <a:lnTo>
                    <a:pt x="7366" y="245262"/>
                  </a:lnTo>
                  <a:lnTo>
                    <a:pt x="7467" y="245033"/>
                  </a:lnTo>
                  <a:close/>
                </a:path>
                <a:path w="350520" h="308610">
                  <a:moveTo>
                    <a:pt x="8483" y="226187"/>
                  </a:moveTo>
                  <a:lnTo>
                    <a:pt x="7785" y="225869"/>
                  </a:lnTo>
                  <a:lnTo>
                    <a:pt x="7061" y="225209"/>
                  </a:lnTo>
                  <a:lnTo>
                    <a:pt x="6070" y="224180"/>
                  </a:lnTo>
                  <a:lnTo>
                    <a:pt x="6007" y="224561"/>
                  </a:lnTo>
                  <a:lnTo>
                    <a:pt x="5943" y="224967"/>
                  </a:lnTo>
                  <a:lnTo>
                    <a:pt x="5918" y="225374"/>
                  </a:lnTo>
                  <a:lnTo>
                    <a:pt x="5892" y="226072"/>
                  </a:lnTo>
                  <a:lnTo>
                    <a:pt x="5715" y="226758"/>
                  </a:lnTo>
                  <a:lnTo>
                    <a:pt x="5486" y="227431"/>
                  </a:lnTo>
                  <a:lnTo>
                    <a:pt x="8483" y="226187"/>
                  </a:lnTo>
                  <a:close/>
                </a:path>
                <a:path w="350520" h="308610">
                  <a:moveTo>
                    <a:pt x="11506" y="176250"/>
                  </a:moveTo>
                  <a:lnTo>
                    <a:pt x="11303" y="176136"/>
                  </a:lnTo>
                  <a:lnTo>
                    <a:pt x="11099" y="176034"/>
                  </a:lnTo>
                  <a:lnTo>
                    <a:pt x="10896" y="175920"/>
                  </a:lnTo>
                  <a:lnTo>
                    <a:pt x="10858" y="176085"/>
                  </a:lnTo>
                  <a:lnTo>
                    <a:pt x="10782" y="176276"/>
                  </a:lnTo>
                  <a:lnTo>
                    <a:pt x="10820" y="176517"/>
                  </a:lnTo>
                  <a:lnTo>
                    <a:pt x="11036" y="176580"/>
                  </a:lnTo>
                  <a:lnTo>
                    <a:pt x="11506" y="176250"/>
                  </a:lnTo>
                  <a:close/>
                </a:path>
                <a:path w="350520" h="308610">
                  <a:moveTo>
                    <a:pt x="15100" y="202196"/>
                  </a:moveTo>
                  <a:lnTo>
                    <a:pt x="15087" y="201333"/>
                  </a:lnTo>
                  <a:lnTo>
                    <a:pt x="14859" y="200469"/>
                  </a:lnTo>
                  <a:lnTo>
                    <a:pt x="13347" y="200507"/>
                  </a:lnTo>
                  <a:lnTo>
                    <a:pt x="14516" y="201637"/>
                  </a:lnTo>
                  <a:lnTo>
                    <a:pt x="15100" y="202196"/>
                  </a:lnTo>
                  <a:close/>
                </a:path>
                <a:path w="350520" h="308610">
                  <a:moveTo>
                    <a:pt x="22174" y="173812"/>
                  </a:moveTo>
                  <a:lnTo>
                    <a:pt x="21704" y="173596"/>
                  </a:lnTo>
                  <a:lnTo>
                    <a:pt x="21234" y="173355"/>
                  </a:lnTo>
                  <a:lnTo>
                    <a:pt x="20751" y="173228"/>
                  </a:lnTo>
                  <a:lnTo>
                    <a:pt x="20421" y="173151"/>
                  </a:lnTo>
                  <a:lnTo>
                    <a:pt x="19951" y="173228"/>
                  </a:lnTo>
                  <a:lnTo>
                    <a:pt x="19710" y="173431"/>
                  </a:lnTo>
                  <a:lnTo>
                    <a:pt x="19558" y="173545"/>
                  </a:lnTo>
                  <a:lnTo>
                    <a:pt x="19621" y="174180"/>
                  </a:lnTo>
                  <a:lnTo>
                    <a:pt x="19812" y="174358"/>
                  </a:lnTo>
                  <a:lnTo>
                    <a:pt x="20053" y="174574"/>
                  </a:lnTo>
                  <a:lnTo>
                    <a:pt x="20561" y="174752"/>
                  </a:lnTo>
                  <a:lnTo>
                    <a:pt x="20840" y="174650"/>
                  </a:lnTo>
                  <a:lnTo>
                    <a:pt x="21323" y="174472"/>
                  </a:lnTo>
                  <a:lnTo>
                    <a:pt x="21742" y="174104"/>
                  </a:lnTo>
                  <a:lnTo>
                    <a:pt x="22174" y="173812"/>
                  </a:lnTo>
                  <a:close/>
                </a:path>
                <a:path w="350520" h="308610">
                  <a:moveTo>
                    <a:pt x="22517" y="173570"/>
                  </a:moveTo>
                  <a:lnTo>
                    <a:pt x="22326" y="173634"/>
                  </a:lnTo>
                  <a:lnTo>
                    <a:pt x="22212" y="173761"/>
                  </a:lnTo>
                  <a:lnTo>
                    <a:pt x="22377" y="173888"/>
                  </a:lnTo>
                  <a:lnTo>
                    <a:pt x="22453" y="173685"/>
                  </a:lnTo>
                  <a:close/>
                </a:path>
                <a:path w="350520" h="308610">
                  <a:moveTo>
                    <a:pt x="23380" y="173520"/>
                  </a:moveTo>
                  <a:lnTo>
                    <a:pt x="22809" y="172859"/>
                  </a:lnTo>
                  <a:lnTo>
                    <a:pt x="22707" y="173088"/>
                  </a:lnTo>
                  <a:lnTo>
                    <a:pt x="22606" y="173329"/>
                  </a:lnTo>
                  <a:lnTo>
                    <a:pt x="22517" y="173570"/>
                  </a:lnTo>
                  <a:lnTo>
                    <a:pt x="22847" y="173482"/>
                  </a:lnTo>
                  <a:lnTo>
                    <a:pt x="23380" y="173520"/>
                  </a:lnTo>
                  <a:close/>
                </a:path>
                <a:path w="350520" h="308610">
                  <a:moveTo>
                    <a:pt x="28130" y="218020"/>
                  </a:moveTo>
                  <a:lnTo>
                    <a:pt x="27597" y="217766"/>
                  </a:lnTo>
                  <a:lnTo>
                    <a:pt x="27165" y="217932"/>
                  </a:lnTo>
                  <a:lnTo>
                    <a:pt x="26365" y="218262"/>
                  </a:lnTo>
                  <a:lnTo>
                    <a:pt x="26530" y="218528"/>
                  </a:lnTo>
                  <a:lnTo>
                    <a:pt x="26606" y="218655"/>
                  </a:lnTo>
                  <a:lnTo>
                    <a:pt x="28130" y="218020"/>
                  </a:lnTo>
                  <a:close/>
                </a:path>
                <a:path w="350520" h="308610">
                  <a:moveTo>
                    <a:pt x="28206" y="207137"/>
                  </a:moveTo>
                  <a:lnTo>
                    <a:pt x="27089" y="206984"/>
                  </a:lnTo>
                  <a:lnTo>
                    <a:pt x="25946" y="206959"/>
                  </a:lnTo>
                  <a:lnTo>
                    <a:pt x="22504" y="206019"/>
                  </a:lnTo>
                  <a:lnTo>
                    <a:pt x="22212" y="205943"/>
                  </a:lnTo>
                  <a:lnTo>
                    <a:pt x="22212" y="208356"/>
                  </a:lnTo>
                  <a:lnTo>
                    <a:pt x="21259" y="208800"/>
                  </a:lnTo>
                  <a:lnTo>
                    <a:pt x="21856" y="207899"/>
                  </a:lnTo>
                  <a:lnTo>
                    <a:pt x="22212" y="208356"/>
                  </a:lnTo>
                  <a:lnTo>
                    <a:pt x="22212" y="205943"/>
                  </a:lnTo>
                  <a:lnTo>
                    <a:pt x="17462" y="204495"/>
                  </a:lnTo>
                  <a:lnTo>
                    <a:pt x="18681" y="205701"/>
                  </a:lnTo>
                  <a:lnTo>
                    <a:pt x="19011" y="206679"/>
                  </a:lnTo>
                  <a:lnTo>
                    <a:pt x="18884" y="207619"/>
                  </a:lnTo>
                  <a:lnTo>
                    <a:pt x="19545" y="208051"/>
                  </a:lnTo>
                  <a:lnTo>
                    <a:pt x="20840" y="208965"/>
                  </a:lnTo>
                  <a:lnTo>
                    <a:pt x="17437" y="209956"/>
                  </a:lnTo>
                  <a:lnTo>
                    <a:pt x="17018" y="210248"/>
                  </a:lnTo>
                  <a:lnTo>
                    <a:pt x="12814" y="212229"/>
                  </a:lnTo>
                  <a:lnTo>
                    <a:pt x="10464" y="215671"/>
                  </a:lnTo>
                  <a:lnTo>
                    <a:pt x="7785" y="219976"/>
                  </a:lnTo>
                  <a:lnTo>
                    <a:pt x="7454" y="220535"/>
                  </a:lnTo>
                  <a:lnTo>
                    <a:pt x="7112" y="221195"/>
                  </a:lnTo>
                  <a:lnTo>
                    <a:pt x="7480" y="221551"/>
                  </a:lnTo>
                  <a:lnTo>
                    <a:pt x="8001" y="222199"/>
                  </a:lnTo>
                  <a:lnTo>
                    <a:pt x="8432" y="222554"/>
                  </a:lnTo>
                  <a:lnTo>
                    <a:pt x="8623" y="222745"/>
                  </a:lnTo>
                  <a:lnTo>
                    <a:pt x="10515" y="223520"/>
                  </a:lnTo>
                  <a:lnTo>
                    <a:pt x="12827" y="221157"/>
                  </a:lnTo>
                  <a:lnTo>
                    <a:pt x="14211" y="223799"/>
                  </a:lnTo>
                  <a:lnTo>
                    <a:pt x="20104" y="221348"/>
                  </a:lnTo>
                  <a:lnTo>
                    <a:pt x="20027" y="221157"/>
                  </a:lnTo>
                  <a:lnTo>
                    <a:pt x="19507" y="219976"/>
                  </a:lnTo>
                  <a:lnTo>
                    <a:pt x="19659" y="218325"/>
                  </a:lnTo>
                  <a:lnTo>
                    <a:pt x="20281" y="215417"/>
                  </a:lnTo>
                  <a:lnTo>
                    <a:pt x="22225" y="214033"/>
                  </a:lnTo>
                  <a:lnTo>
                    <a:pt x="25412" y="215988"/>
                  </a:lnTo>
                  <a:lnTo>
                    <a:pt x="26454" y="214033"/>
                  </a:lnTo>
                  <a:lnTo>
                    <a:pt x="27000" y="213004"/>
                  </a:lnTo>
                  <a:lnTo>
                    <a:pt x="23304" y="212140"/>
                  </a:lnTo>
                  <a:lnTo>
                    <a:pt x="25044" y="210121"/>
                  </a:lnTo>
                  <a:lnTo>
                    <a:pt x="27863" y="209689"/>
                  </a:lnTo>
                  <a:lnTo>
                    <a:pt x="27990" y="208800"/>
                  </a:lnTo>
                  <a:lnTo>
                    <a:pt x="28105" y="207899"/>
                  </a:lnTo>
                  <a:lnTo>
                    <a:pt x="28206" y="207137"/>
                  </a:lnTo>
                  <a:close/>
                </a:path>
                <a:path w="350520" h="308610">
                  <a:moveTo>
                    <a:pt x="28409" y="206921"/>
                  </a:moveTo>
                  <a:lnTo>
                    <a:pt x="28232" y="206959"/>
                  </a:lnTo>
                  <a:lnTo>
                    <a:pt x="28206" y="207137"/>
                  </a:lnTo>
                  <a:lnTo>
                    <a:pt x="28346" y="207060"/>
                  </a:lnTo>
                  <a:lnTo>
                    <a:pt x="28409" y="206921"/>
                  </a:lnTo>
                  <a:close/>
                </a:path>
                <a:path w="350520" h="308610">
                  <a:moveTo>
                    <a:pt x="30035" y="244983"/>
                  </a:moveTo>
                  <a:lnTo>
                    <a:pt x="22707" y="250774"/>
                  </a:lnTo>
                  <a:lnTo>
                    <a:pt x="22707" y="251002"/>
                  </a:lnTo>
                  <a:lnTo>
                    <a:pt x="26682" y="249796"/>
                  </a:lnTo>
                  <a:lnTo>
                    <a:pt x="27559" y="249034"/>
                  </a:lnTo>
                  <a:lnTo>
                    <a:pt x="28473" y="247535"/>
                  </a:lnTo>
                  <a:lnTo>
                    <a:pt x="29286" y="246227"/>
                  </a:lnTo>
                  <a:lnTo>
                    <a:pt x="30035" y="244983"/>
                  </a:lnTo>
                  <a:close/>
                </a:path>
                <a:path w="350520" h="308610">
                  <a:moveTo>
                    <a:pt x="30607" y="241274"/>
                  </a:moveTo>
                  <a:lnTo>
                    <a:pt x="30441" y="241134"/>
                  </a:lnTo>
                  <a:lnTo>
                    <a:pt x="30238" y="241007"/>
                  </a:lnTo>
                  <a:lnTo>
                    <a:pt x="29959" y="240893"/>
                  </a:lnTo>
                  <a:lnTo>
                    <a:pt x="26377" y="242468"/>
                  </a:lnTo>
                  <a:lnTo>
                    <a:pt x="23710" y="244703"/>
                  </a:lnTo>
                  <a:lnTo>
                    <a:pt x="22936" y="248462"/>
                  </a:lnTo>
                  <a:lnTo>
                    <a:pt x="23202" y="248691"/>
                  </a:lnTo>
                  <a:lnTo>
                    <a:pt x="23368" y="248805"/>
                  </a:lnTo>
                  <a:lnTo>
                    <a:pt x="24269" y="244843"/>
                  </a:lnTo>
                  <a:lnTo>
                    <a:pt x="27495" y="243128"/>
                  </a:lnTo>
                  <a:lnTo>
                    <a:pt x="30607" y="241274"/>
                  </a:lnTo>
                  <a:close/>
                </a:path>
                <a:path w="350520" h="308610">
                  <a:moveTo>
                    <a:pt x="31216" y="205854"/>
                  </a:moveTo>
                  <a:lnTo>
                    <a:pt x="30238" y="202844"/>
                  </a:lnTo>
                  <a:lnTo>
                    <a:pt x="28409" y="206921"/>
                  </a:lnTo>
                  <a:lnTo>
                    <a:pt x="31064" y="206235"/>
                  </a:lnTo>
                  <a:lnTo>
                    <a:pt x="31216" y="205854"/>
                  </a:lnTo>
                  <a:close/>
                </a:path>
                <a:path w="350520" h="308610">
                  <a:moveTo>
                    <a:pt x="35725" y="206654"/>
                  </a:moveTo>
                  <a:lnTo>
                    <a:pt x="34112" y="207060"/>
                  </a:lnTo>
                  <a:lnTo>
                    <a:pt x="34683" y="208991"/>
                  </a:lnTo>
                  <a:lnTo>
                    <a:pt x="35725" y="206654"/>
                  </a:lnTo>
                  <a:close/>
                </a:path>
                <a:path w="350520" h="308610">
                  <a:moveTo>
                    <a:pt x="36068" y="205905"/>
                  </a:moveTo>
                  <a:lnTo>
                    <a:pt x="35725" y="206654"/>
                  </a:lnTo>
                  <a:lnTo>
                    <a:pt x="36068" y="205905"/>
                  </a:lnTo>
                  <a:close/>
                </a:path>
                <a:path w="350520" h="308610">
                  <a:moveTo>
                    <a:pt x="36537" y="201041"/>
                  </a:moveTo>
                  <a:lnTo>
                    <a:pt x="36220" y="201168"/>
                  </a:lnTo>
                  <a:lnTo>
                    <a:pt x="35864" y="201256"/>
                  </a:lnTo>
                  <a:lnTo>
                    <a:pt x="33883" y="202603"/>
                  </a:lnTo>
                  <a:lnTo>
                    <a:pt x="33820" y="203022"/>
                  </a:lnTo>
                  <a:lnTo>
                    <a:pt x="35560" y="204952"/>
                  </a:lnTo>
                  <a:lnTo>
                    <a:pt x="36169" y="205587"/>
                  </a:lnTo>
                  <a:lnTo>
                    <a:pt x="36068" y="205905"/>
                  </a:lnTo>
                  <a:lnTo>
                    <a:pt x="36195" y="205613"/>
                  </a:lnTo>
                  <a:lnTo>
                    <a:pt x="36296" y="202603"/>
                  </a:lnTo>
                  <a:lnTo>
                    <a:pt x="36537" y="201041"/>
                  </a:lnTo>
                  <a:close/>
                </a:path>
                <a:path w="350520" h="308610">
                  <a:moveTo>
                    <a:pt x="36576" y="201015"/>
                  </a:moveTo>
                  <a:close/>
                </a:path>
                <a:path w="350520" h="308610">
                  <a:moveTo>
                    <a:pt x="42532" y="177228"/>
                  </a:moveTo>
                  <a:lnTo>
                    <a:pt x="42481" y="176860"/>
                  </a:lnTo>
                  <a:lnTo>
                    <a:pt x="42240" y="176885"/>
                  </a:lnTo>
                  <a:lnTo>
                    <a:pt x="42011" y="176936"/>
                  </a:lnTo>
                  <a:lnTo>
                    <a:pt x="41783" y="177012"/>
                  </a:lnTo>
                  <a:lnTo>
                    <a:pt x="41592" y="177050"/>
                  </a:lnTo>
                  <a:lnTo>
                    <a:pt x="41427" y="177101"/>
                  </a:lnTo>
                  <a:lnTo>
                    <a:pt x="41262" y="177165"/>
                  </a:lnTo>
                  <a:lnTo>
                    <a:pt x="41236" y="177698"/>
                  </a:lnTo>
                  <a:lnTo>
                    <a:pt x="41376" y="178193"/>
                  </a:lnTo>
                  <a:lnTo>
                    <a:pt x="41998" y="178612"/>
                  </a:lnTo>
                  <a:lnTo>
                    <a:pt x="42354" y="177698"/>
                  </a:lnTo>
                  <a:lnTo>
                    <a:pt x="42532" y="177228"/>
                  </a:lnTo>
                  <a:close/>
                </a:path>
                <a:path w="350520" h="308610">
                  <a:moveTo>
                    <a:pt x="43395" y="193649"/>
                  </a:moveTo>
                  <a:lnTo>
                    <a:pt x="43243" y="193522"/>
                  </a:lnTo>
                  <a:lnTo>
                    <a:pt x="42989" y="193230"/>
                  </a:lnTo>
                  <a:lnTo>
                    <a:pt x="41960" y="192938"/>
                  </a:lnTo>
                  <a:lnTo>
                    <a:pt x="41440" y="192811"/>
                  </a:lnTo>
                  <a:lnTo>
                    <a:pt x="41160" y="192862"/>
                  </a:lnTo>
                  <a:lnTo>
                    <a:pt x="40919" y="192913"/>
                  </a:lnTo>
                  <a:lnTo>
                    <a:pt x="40690" y="192963"/>
                  </a:lnTo>
                  <a:lnTo>
                    <a:pt x="40881" y="193179"/>
                  </a:lnTo>
                  <a:lnTo>
                    <a:pt x="41084" y="193395"/>
                  </a:lnTo>
                  <a:lnTo>
                    <a:pt x="41262" y="193624"/>
                  </a:lnTo>
                  <a:lnTo>
                    <a:pt x="41351" y="193103"/>
                  </a:lnTo>
                  <a:lnTo>
                    <a:pt x="41414" y="192849"/>
                  </a:lnTo>
                  <a:lnTo>
                    <a:pt x="42735" y="193395"/>
                  </a:lnTo>
                  <a:lnTo>
                    <a:pt x="43395" y="193649"/>
                  </a:lnTo>
                  <a:close/>
                </a:path>
                <a:path w="350520" h="308610">
                  <a:moveTo>
                    <a:pt x="44831" y="199199"/>
                  </a:moveTo>
                  <a:lnTo>
                    <a:pt x="44653" y="199085"/>
                  </a:lnTo>
                  <a:lnTo>
                    <a:pt x="44475" y="199072"/>
                  </a:lnTo>
                  <a:lnTo>
                    <a:pt x="44323" y="199059"/>
                  </a:lnTo>
                  <a:lnTo>
                    <a:pt x="44335" y="199224"/>
                  </a:lnTo>
                  <a:lnTo>
                    <a:pt x="44513" y="199301"/>
                  </a:lnTo>
                  <a:lnTo>
                    <a:pt x="44831" y="199415"/>
                  </a:lnTo>
                  <a:lnTo>
                    <a:pt x="44831" y="199199"/>
                  </a:lnTo>
                  <a:close/>
                </a:path>
                <a:path w="350520" h="308610">
                  <a:moveTo>
                    <a:pt x="46736" y="159232"/>
                  </a:moveTo>
                  <a:lnTo>
                    <a:pt x="46469" y="159334"/>
                  </a:lnTo>
                  <a:lnTo>
                    <a:pt x="46342" y="159512"/>
                  </a:lnTo>
                  <a:lnTo>
                    <a:pt x="46278" y="159727"/>
                  </a:lnTo>
                  <a:lnTo>
                    <a:pt x="46570" y="159423"/>
                  </a:lnTo>
                  <a:lnTo>
                    <a:pt x="46736" y="159232"/>
                  </a:lnTo>
                  <a:close/>
                </a:path>
                <a:path w="350520" h="308610">
                  <a:moveTo>
                    <a:pt x="49479" y="161759"/>
                  </a:moveTo>
                  <a:lnTo>
                    <a:pt x="48996" y="160896"/>
                  </a:lnTo>
                  <a:lnTo>
                    <a:pt x="48856" y="160185"/>
                  </a:lnTo>
                  <a:lnTo>
                    <a:pt x="46304" y="160020"/>
                  </a:lnTo>
                  <a:lnTo>
                    <a:pt x="46278" y="159778"/>
                  </a:lnTo>
                  <a:lnTo>
                    <a:pt x="46215" y="159931"/>
                  </a:lnTo>
                  <a:lnTo>
                    <a:pt x="46024" y="161759"/>
                  </a:lnTo>
                  <a:lnTo>
                    <a:pt x="45656" y="166217"/>
                  </a:lnTo>
                  <a:lnTo>
                    <a:pt x="47840" y="165950"/>
                  </a:lnTo>
                  <a:lnTo>
                    <a:pt x="48615" y="164122"/>
                  </a:lnTo>
                  <a:lnTo>
                    <a:pt x="49479" y="161759"/>
                  </a:lnTo>
                  <a:close/>
                </a:path>
                <a:path w="350520" h="308610">
                  <a:moveTo>
                    <a:pt x="49796" y="172173"/>
                  </a:moveTo>
                  <a:lnTo>
                    <a:pt x="49530" y="172123"/>
                  </a:lnTo>
                  <a:lnTo>
                    <a:pt x="49263" y="172097"/>
                  </a:lnTo>
                  <a:lnTo>
                    <a:pt x="48958" y="172097"/>
                  </a:lnTo>
                  <a:lnTo>
                    <a:pt x="48729" y="172516"/>
                  </a:lnTo>
                  <a:lnTo>
                    <a:pt x="48323" y="173189"/>
                  </a:lnTo>
                  <a:lnTo>
                    <a:pt x="48450" y="173278"/>
                  </a:lnTo>
                  <a:lnTo>
                    <a:pt x="48691" y="173469"/>
                  </a:lnTo>
                  <a:lnTo>
                    <a:pt x="49441" y="172605"/>
                  </a:lnTo>
                  <a:lnTo>
                    <a:pt x="49796" y="172173"/>
                  </a:lnTo>
                  <a:close/>
                </a:path>
                <a:path w="350520" h="308610">
                  <a:moveTo>
                    <a:pt x="50152" y="177863"/>
                  </a:moveTo>
                  <a:lnTo>
                    <a:pt x="49758" y="176923"/>
                  </a:lnTo>
                  <a:lnTo>
                    <a:pt x="47802" y="176149"/>
                  </a:lnTo>
                  <a:lnTo>
                    <a:pt x="47802" y="178765"/>
                  </a:lnTo>
                  <a:lnTo>
                    <a:pt x="47294" y="178714"/>
                  </a:lnTo>
                  <a:lnTo>
                    <a:pt x="47510" y="178371"/>
                  </a:lnTo>
                  <a:lnTo>
                    <a:pt x="47802" y="178765"/>
                  </a:lnTo>
                  <a:lnTo>
                    <a:pt x="47802" y="176149"/>
                  </a:lnTo>
                  <a:lnTo>
                    <a:pt x="47561" y="176047"/>
                  </a:lnTo>
                  <a:lnTo>
                    <a:pt x="46812" y="176606"/>
                  </a:lnTo>
                  <a:lnTo>
                    <a:pt x="45681" y="178346"/>
                  </a:lnTo>
                  <a:lnTo>
                    <a:pt x="46431" y="179755"/>
                  </a:lnTo>
                  <a:lnTo>
                    <a:pt x="48069" y="180327"/>
                  </a:lnTo>
                  <a:lnTo>
                    <a:pt x="48514" y="179933"/>
                  </a:lnTo>
                  <a:lnTo>
                    <a:pt x="49390" y="179501"/>
                  </a:lnTo>
                  <a:lnTo>
                    <a:pt x="49720" y="178765"/>
                  </a:lnTo>
                  <a:lnTo>
                    <a:pt x="49911" y="178371"/>
                  </a:lnTo>
                  <a:lnTo>
                    <a:pt x="50152" y="177863"/>
                  </a:lnTo>
                  <a:close/>
                </a:path>
                <a:path w="350520" h="308610">
                  <a:moveTo>
                    <a:pt x="51015" y="108953"/>
                  </a:moveTo>
                  <a:lnTo>
                    <a:pt x="50558" y="107518"/>
                  </a:lnTo>
                  <a:lnTo>
                    <a:pt x="49885" y="106680"/>
                  </a:lnTo>
                  <a:lnTo>
                    <a:pt x="49339" y="106629"/>
                  </a:lnTo>
                  <a:lnTo>
                    <a:pt x="49174" y="106616"/>
                  </a:lnTo>
                  <a:lnTo>
                    <a:pt x="46812" y="108673"/>
                  </a:lnTo>
                  <a:lnTo>
                    <a:pt x="47421" y="108966"/>
                  </a:lnTo>
                  <a:lnTo>
                    <a:pt x="48018" y="109232"/>
                  </a:lnTo>
                  <a:lnTo>
                    <a:pt x="48653" y="109435"/>
                  </a:lnTo>
                  <a:lnTo>
                    <a:pt x="49733" y="109804"/>
                  </a:lnTo>
                  <a:lnTo>
                    <a:pt x="51015" y="108953"/>
                  </a:lnTo>
                  <a:close/>
                </a:path>
                <a:path w="350520" h="308610">
                  <a:moveTo>
                    <a:pt x="75996" y="235496"/>
                  </a:moveTo>
                  <a:lnTo>
                    <a:pt x="75793" y="235292"/>
                  </a:lnTo>
                  <a:lnTo>
                    <a:pt x="75184" y="234810"/>
                  </a:lnTo>
                  <a:lnTo>
                    <a:pt x="75031" y="235191"/>
                  </a:lnTo>
                  <a:lnTo>
                    <a:pt x="74968" y="235572"/>
                  </a:lnTo>
                  <a:lnTo>
                    <a:pt x="74942" y="235940"/>
                  </a:lnTo>
                  <a:lnTo>
                    <a:pt x="75285" y="235750"/>
                  </a:lnTo>
                  <a:lnTo>
                    <a:pt x="75628" y="235610"/>
                  </a:lnTo>
                  <a:lnTo>
                    <a:pt x="75996" y="235496"/>
                  </a:lnTo>
                  <a:close/>
                </a:path>
                <a:path w="350520" h="308610">
                  <a:moveTo>
                    <a:pt x="105003" y="248450"/>
                  </a:moveTo>
                  <a:lnTo>
                    <a:pt x="104787" y="247446"/>
                  </a:lnTo>
                  <a:lnTo>
                    <a:pt x="104724" y="246913"/>
                  </a:lnTo>
                  <a:lnTo>
                    <a:pt x="103314" y="247802"/>
                  </a:lnTo>
                  <a:lnTo>
                    <a:pt x="102374" y="248335"/>
                  </a:lnTo>
                  <a:lnTo>
                    <a:pt x="100431" y="249745"/>
                  </a:lnTo>
                  <a:lnTo>
                    <a:pt x="99707" y="249148"/>
                  </a:lnTo>
                  <a:lnTo>
                    <a:pt x="98983" y="248437"/>
                  </a:lnTo>
                  <a:lnTo>
                    <a:pt x="98920" y="248589"/>
                  </a:lnTo>
                  <a:lnTo>
                    <a:pt x="98666" y="248958"/>
                  </a:lnTo>
                  <a:lnTo>
                    <a:pt x="98247" y="249377"/>
                  </a:lnTo>
                  <a:lnTo>
                    <a:pt x="96659" y="252564"/>
                  </a:lnTo>
                  <a:lnTo>
                    <a:pt x="92989" y="252222"/>
                  </a:lnTo>
                  <a:lnTo>
                    <a:pt x="91224" y="249897"/>
                  </a:lnTo>
                  <a:lnTo>
                    <a:pt x="90881" y="246913"/>
                  </a:lnTo>
                  <a:lnTo>
                    <a:pt x="89966" y="244221"/>
                  </a:lnTo>
                  <a:lnTo>
                    <a:pt x="89014" y="244513"/>
                  </a:lnTo>
                  <a:lnTo>
                    <a:pt x="89306" y="245338"/>
                  </a:lnTo>
                  <a:lnTo>
                    <a:pt x="89585" y="246164"/>
                  </a:lnTo>
                  <a:lnTo>
                    <a:pt x="90627" y="250647"/>
                  </a:lnTo>
                  <a:lnTo>
                    <a:pt x="90271" y="252425"/>
                  </a:lnTo>
                  <a:lnTo>
                    <a:pt x="91236" y="252806"/>
                  </a:lnTo>
                  <a:lnTo>
                    <a:pt x="92138" y="253441"/>
                  </a:lnTo>
                  <a:lnTo>
                    <a:pt x="92900" y="254546"/>
                  </a:lnTo>
                  <a:lnTo>
                    <a:pt x="92252" y="259219"/>
                  </a:lnTo>
                  <a:lnTo>
                    <a:pt x="96189" y="257505"/>
                  </a:lnTo>
                  <a:lnTo>
                    <a:pt x="95935" y="257289"/>
                  </a:lnTo>
                  <a:lnTo>
                    <a:pt x="95732" y="256946"/>
                  </a:lnTo>
                  <a:lnTo>
                    <a:pt x="95542" y="256705"/>
                  </a:lnTo>
                  <a:lnTo>
                    <a:pt x="95694" y="256413"/>
                  </a:lnTo>
                  <a:lnTo>
                    <a:pt x="95732" y="256171"/>
                  </a:lnTo>
                  <a:lnTo>
                    <a:pt x="96507" y="255790"/>
                  </a:lnTo>
                  <a:lnTo>
                    <a:pt x="97599" y="256095"/>
                  </a:lnTo>
                  <a:lnTo>
                    <a:pt x="98221" y="256616"/>
                  </a:lnTo>
                  <a:lnTo>
                    <a:pt x="100101" y="255790"/>
                  </a:lnTo>
                  <a:lnTo>
                    <a:pt x="103644" y="254241"/>
                  </a:lnTo>
                  <a:lnTo>
                    <a:pt x="103073" y="252564"/>
                  </a:lnTo>
                  <a:lnTo>
                    <a:pt x="102971" y="250634"/>
                  </a:lnTo>
                  <a:lnTo>
                    <a:pt x="103365" y="249745"/>
                  </a:lnTo>
                  <a:lnTo>
                    <a:pt x="103860" y="248589"/>
                  </a:lnTo>
                  <a:lnTo>
                    <a:pt x="105003" y="248450"/>
                  </a:lnTo>
                  <a:close/>
                </a:path>
                <a:path w="350520" h="308610">
                  <a:moveTo>
                    <a:pt x="137401" y="199555"/>
                  </a:moveTo>
                  <a:lnTo>
                    <a:pt x="135051" y="198666"/>
                  </a:lnTo>
                  <a:lnTo>
                    <a:pt x="134924" y="200380"/>
                  </a:lnTo>
                  <a:lnTo>
                    <a:pt x="134861" y="201256"/>
                  </a:lnTo>
                  <a:lnTo>
                    <a:pt x="135343" y="200380"/>
                  </a:lnTo>
                  <a:lnTo>
                    <a:pt x="137401" y="199555"/>
                  </a:lnTo>
                  <a:close/>
                </a:path>
                <a:path w="350520" h="308610">
                  <a:moveTo>
                    <a:pt x="137833" y="202819"/>
                  </a:moveTo>
                  <a:lnTo>
                    <a:pt x="137198" y="200964"/>
                  </a:lnTo>
                  <a:lnTo>
                    <a:pt x="134874" y="201752"/>
                  </a:lnTo>
                  <a:lnTo>
                    <a:pt x="135864" y="202095"/>
                  </a:lnTo>
                  <a:lnTo>
                    <a:pt x="136855" y="202450"/>
                  </a:lnTo>
                  <a:lnTo>
                    <a:pt x="137833" y="202819"/>
                  </a:lnTo>
                  <a:close/>
                </a:path>
                <a:path w="350520" h="308610">
                  <a:moveTo>
                    <a:pt x="138112" y="202920"/>
                  </a:moveTo>
                  <a:lnTo>
                    <a:pt x="137833" y="202819"/>
                  </a:lnTo>
                  <a:lnTo>
                    <a:pt x="137883" y="202984"/>
                  </a:lnTo>
                  <a:lnTo>
                    <a:pt x="138036" y="202946"/>
                  </a:lnTo>
                  <a:close/>
                </a:path>
                <a:path w="350520" h="308610">
                  <a:moveTo>
                    <a:pt x="140195" y="204533"/>
                  </a:moveTo>
                  <a:lnTo>
                    <a:pt x="139242" y="203885"/>
                  </a:lnTo>
                  <a:lnTo>
                    <a:pt x="138620" y="203479"/>
                  </a:lnTo>
                  <a:lnTo>
                    <a:pt x="138010" y="203060"/>
                  </a:lnTo>
                  <a:lnTo>
                    <a:pt x="137058" y="204330"/>
                  </a:lnTo>
                  <a:lnTo>
                    <a:pt x="136829" y="204698"/>
                  </a:lnTo>
                  <a:lnTo>
                    <a:pt x="137502" y="205549"/>
                  </a:lnTo>
                  <a:lnTo>
                    <a:pt x="138125" y="205549"/>
                  </a:lnTo>
                  <a:lnTo>
                    <a:pt x="138747" y="205536"/>
                  </a:lnTo>
                  <a:lnTo>
                    <a:pt x="139331" y="205625"/>
                  </a:lnTo>
                  <a:lnTo>
                    <a:pt x="139623" y="205270"/>
                  </a:lnTo>
                  <a:lnTo>
                    <a:pt x="139890" y="204914"/>
                  </a:lnTo>
                  <a:lnTo>
                    <a:pt x="140195" y="204533"/>
                  </a:lnTo>
                  <a:close/>
                </a:path>
                <a:path w="350520" h="308610">
                  <a:moveTo>
                    <a:pt x="149186" y="177101"/>
                  </a:moveTo>
                  <a:lnTo>
                    <a:pt x="147828" y="175882"/>
                  </a:lnTo>
                  <a:lnTo>
                    <a:pt x="144792" y="175437"/>
                  </a:lnTo>
                  <a:lnTo>
                    <a:pt x="143624" y="175729"/>
                  </a:lnTo>
                  <a:lnTo>
                    <a:pt x="142265" y="175831"/>
                  </a:lnTo>
                  <a:lnTo>
                    <a:pt x="142443" y="177063"/>
                  </a:lnTo>
                  <a:lnTo>
                    <a:pt x="142379" y="178117"/>
                  </a:lnTo>
                  <a:lnTo>
                    <a:pt x="143395" y="180225"/>
                  </a:lnTo>
                  <a:lnTo>
                    <a:pt x="145008" y="180848"/>
                  </a:lnTo>
                  <a:lnTo>
                    <a:pt x="146278" y="180225"/>
                  </a:lnTo>
                  <a:lnTo>
                    <a:pt x="147243" y="179730"/>
                  </a:lnTo>
                  <a:lnTo>
                    <a:pt x="148158" y="178854"/>
                  </a:lnTo>
                  <a:lnTo>
                    <a:pt x="149186" y="177101"/>
                  </a:lnTo>
                  <a:close/>
                </a:path>
                <a:path w="350520" h="308610">
                  <a:moveTo>
                    <a:pt x="152438" y="207365"/>
                  </a:moveTo>
                  <a:lnTo>
                    <a:pt x="152069" y="207086"/>
                  </a:lnTo>
                  <a:lnTo>
                    <a:pt x="151892" y="206832"/>
                  </a:lnTo>
                  <a:lnTo>
                    <a:pt x="151676" y="207073"/>
                  </a:lnTo>
                  <a:lnTo>
                    <a:pt x="151295" y="207302"/>
                  </a:lnTo>
                  <a:lnTo>
                    <a:pt x="151295" y="207835"/>
                  </a:lnTo>
                  <a:lnTo>
                    <a:pt x="151612" y="208114"/>
                  </a:lnTo>
                  <a:lnTo>
                    <a:pt x="151803" y="208407"/>
                  </a:lnTo>
                  <a:lnTo>
                    <a:pt x="152019" y="208140"/>
                  </a:lnTo>
                  <a:lnTo>
                    <a:pt x="152361" y="207873"/>
                  </a:lnTo>
                  <a:lnTo>
                    <a:pt x="152400" y="207594"/>
                  </a:lnTo>
                  <a:lnTo>
                    <a:pt x="152438" y="207365"/>
                  </a:lnTo>
                  <a:close/>
                </a:path>
                <a:path w="350520" h="308610">
                  <a:moveTo>
                    <a:pt x="159016" y="305587"/>
                  </a:moveTo>
                  <a:lnTo>
                    <a:pt x="159004" y="305435"/>
                  </a:lnTo>
                  <a:lnTo>
                    <a:pt x="158902" y="305587"/>
                  </a:lnTo>
                  <a:lnTo>
                    <a:pt x="157187" y="308267"/>
                  </a:lnTo>
                  <a:lnTo>
                    <a:pt x="157187" y="308444"/>
                  </a:lnTo>
                  <a:lnTo>
                    <a:pt x="159016" y="305612"/>
                  </a:lnTo>
                  <a:close/>
                </a:path>
                <a:path w="350520" h="308610">
                  <a:moveTo>
                    <a:pt x="160312" y="180238"/>
                  </a:moveTo>
                  <a:lnTo>
                    <a:pt x="160172" y="180238"/>
                  </a:lnTo>
                  <a:lnTo>
                    <a:pt x="159956" y="180174"/>
                  </a:lnTo>
                  <a:lnTo>
                    <a:pt x="159867" y="180365"/>
                  </a:lnTo>
                  <a:lnTo>
                    <a:pt x="159867" y="180543"/>
                  </a:lnTo>
                  <a:lnTo>
                    <a:pt x="159829" y="180721"/>
                  </a:lnTo>
                  <a:lnTo>
                    <a:pt x="159969" y="180733"/>
                  </a:lnTo>
                  <a:lnTo>
                    <a:pt x="160197" y="180784"/>
                  </a:lnTo>
                  <a:lnTo>
                    <a:pt x="160286" y="180594"/>
                  </a:lnTo>
                  <a:lnTo>
                    <a:pt x="160286" y="180403"/>
                  </a:lnTo>
                  <a:lnTo>
                    <a:pt x="160312" y="180238"/>
                  </a:lnTo>
                  <a:close/>
                </a:path>
                <a:path w="350520" h="308610">
                  <a:moveTo>
                    <a:pt x="160426" y="146291"/>
                  </a:moveTo>
                  <a:lnTo>
                    <a:pt x="159245" y="142836"/>
                  </a:lnTo>
                  <a:lnTo>
                    <a:pt x="158356" y="143154"/>
                  </a:lnTo>
                  <a:lnTo>
                    <a:pt x="157543" y="143167"/>
                  </a:lnTo>
                  <a:lnTo>
                    <a:pt x="157340" y="143535"/>
                  </a:lnTo>
                  <a:lnTo>
                    <a:pt x="156159" y="145580"/>
                  </a:lnTo>
                  <a:lnTo>
                    <a:pt x="155143" y="147701"/>
                  </a:lnTo>
                  <a:lnTo>
                    <a:pt x="153492" y="150914"/>
                  </a:lnTo>
                  <a:lnTo>
                    <a:pt x="160426" y="146291"/>
                  </a:lnTo>
                  <a:close/>
                </a:path>
                <a:path w="350520" h="308610">
                  <a:moveTo>
                    <a:pt x="163029" y="165658"/>
                  </a:moveTo>
                  <a:lnTo>
                    <a:pt x="162572" y="165112"/>
                  </a:lnTo>
                  <a:lnTo>
                    <a:pt x="162140" y="164528"/>
                  </a:lnTo>
                  <a:lnTo>
                    <a:pt x="161632" y="164058"/>
                  </a:lnTo>
                  <a:lnTo>
                    <a:pt x="161036" y="164401"/>
                  </a:lnTo>
                  <a:lnTo>
                    <a:pt x="160489" y="164744"/>
                  </a:lnTo>
                  <a:lnTo>
                    <a:pt x="161099" y="165290"/>
                  </a:lnTo>
                  <a:lnTo>
                    <a:pt x="161620" y="165811"/>
                  </a:lnTo>
                  <a:lnTo>
                    <a:pt x="162204" y="166230"/>
                  </a:lnTo>
                  <a:lnTo>
                    <a:pt x="162750" y="165862"/>
                  </a:lnTo>
                  <a:lnTo>
                    <a:pt x="163029" y="165658"/>
                  </a:lnTo>
                  <a:close/>
                </a:path>
                <a:path w="350520" h="308610">
                  <a:moveTo>
                    <a:pt x="167119" y="174993"/>
                  </a:moveTo>
                  <a:lnTo>
                    <a:pt x="165011" y="174421"/>
                  </a:lnTo>
                  <a:lnTo>
                    <a:pt x="166789" y="172402"/>
                  </a:lnTo>
                  <a:lnTo>
                    <a:pt x="164261" y="170345"/>
                  </a:lnTo>
                  <a:lnTo>
                    <a:pt x="163207" y="172008"/>
                  </a:lnTo>
                  <a:lnTo>
                    <a:pt x="163055" y="173405"/>
                  </a:lnTo>
                  <a:lnTo>
                    <a:pt x="165023" y="174459"/>
                  </a:lnTo>
                  <a:lnTo>
                    <a:pt x="167119" y="174993"/>
                  </a:lnTo>
                  <a:close/>
                </a:path>
                <a:path w="350520" h="308610">
                  <a:moveTo>
                    <a:pt x="169519" y="158711"/>
                  </a:moveTo>
                  <a:lnTo>
                    <a:pt x="169087" y="158800"/>
                  </a:lnTo>
                  <a:lnTo>
                    <a:pt x="169329" y="159105"/>
                  </a:lnTo>
                  <a:lnTo>
                    <a:pt x="169519" y="158711"/>
                  </a:lnTo>
                  <a:close/>
                </a:path>
                <a:path w="350520" h="308610">
                  <a:moveTo>
                    <a:pt x="172110" y="105956"/>
                  </a:moveTo>
                  <a:lnTo>
                    <a:pt x="171983" y="105841"/>
                  </a:lnTo>
                  <a:lnTo>
                    <a:pt x="171869" y="105676"/>
                  </a:lnTo>
                  <a:lnTo>
                    <a:pt x="171729" y="105625"/>
                  </a:lnTo>
                  <a:lnTo>
                    <a:pt x="171513" y="105803"/>
                  </a:lnTo>
                  <a:lnTo>
                    <a:pt x="171538" y="106019"/>
                  </a:lnTo>
                  <a:lnTo>
                    <a:pt x="171640" y="106184"/>
                  </a:lnTo>
                  <a:lnTo>
                    <a:pt x="171792" y="106235"/>
                  </a:lnTo>
                  <a:lnTo>
                    <a:pt x="171996" y="106057"/>
                  </a:lnTo>
                  <a:close/>
                </a:path>
                <a:path w="350520" h="308610">
                  <a:moveTo>
                    <a:pt x="176403" y="150012"/>
                  </a:moveTo>
                  <a:lnTo>
                    <a:pt x="176136" y="150418"/>
                  </a:lnTo>
                  <a:lnTo>
                    <a:pt x="176022" y="150634"/>
                  </a:lnTo>
                  <a:lnTo>
                    <a:pt x="176136" y="150825"/>
                  </a:lnTo>
                  <a:lnTo>
                    <a:pt x="176263" y="150622"/>
                  </a:lnTo>
                  <a:lnTo>
                    <a:pt x="176403" y="150012"/>
                  </a:lnTo>
                  <a:close/>
                </a:path>
                <a:path w="350520" h="308610">
                  <a:moveTo>
                    <a:pt x="176555" y="149771"/>
                  </a:moveTo>
                  <a:lnTo>
                    <a:pt x="176491" y="149606"/>
                  </a:lnTo>
                  <a:lnTo>
                    <a:pt x="176466" y="149733"/>
                  </a:lnTo>
                  <a:lnTo>
                    <a:pt x="176428" y="149885"/>
                  </a:lnTo>
                  <a:lnTo>
                    <a:pt x="176403" y="150012"/>
                  </a:lnTo>
                  <a:lnTo>
                    <a:pt x="176504" y="149847"/>
                  </a:lnTo>
                  <a:close/>
                </a:path>
                <a:path w="350520" h="308610">
                  <a:moveTo>
                    <a:pt x="177241" y="74117"/>
                  </a:moveTo>
                  <a:lnTo>
                    <a:pt x="177228" y="73609"/>
                  </a:lnTo>
                  <a:lnTo>
                    <a:pt x="177165" y="73355"/>
                  </a:lnTo>
                  <a:lnTo>
                    <a:pt x="176911" y="72847"/>
                  </a:lnTo>
                  <a:lnTo>
                    <a:pt x="176631" y="72466"/>
                  </a:lnTo>
                  <a:lnTo>
                    <a:pt x="172961" y="72720"/>
                  </a:lnTo>
                  <a:lnTo>
                    <a:pt x="169329" y="73609"/>
                  </a:lnTo>
                  <a:lnTo>
                    <a:pt x="162877" y="73228"/>
                  </a:lnTo>
                  <a:lnTo>
                    <a:pt x="160477" y="74117"/>
                  </a:lnTo>
                  <a:lnTo>
                    <a:pt x="158026" y="78054"/>
                  </a:lnTo>
                  <a:lnTo>
                    <a:pt x="157670" y="78333"/>
                  </a:lnTo>
                  <a:lnTo>
                    <a:pt x="157670" y="106375"/>
                  </a:lnTo>
                  <a:lnTo>
                    <a:pt x="157657" y="108534"/>
                  </a:lnTo>
                  <a:lnTo>
                    <a:pt x="155765" y="111201"/>
                  </a:lnTo>
                  <a:lnTo>
                    <a:pt x="154038" y="111074"/>
                  </a:lnTo>
                  <a:lnTo>
                    <a:pt x="152692" y="110693"/>
                  </a:lnTo>
                  <a:lnTo>
                    <a:pt x="152641" y="108788"/>
                  </a:lnTo>
                  <a:lnTo>
                    <a:pt x="152514" y="106248"/>
                  </a:lnTo>
                  <a:lnTo>
                    <a:pt x="152400" y="104978"/>
                  </a:lnTo>
                  <a:lnTo>
                    <a:pt x="155219" y="104597"/>
                  </a:lnTo>
                  <a:lnTo>
                    <a:pt x="157670" y="106375"/>
                  </a:lnTo>
                  <a:lnTo>
                    <a:pt x="157670" y="78333"/>
                  </a:lnTo>
                  <a:lnTo>
                    <a:pt x="156730" y="79070"/>
                  </a:lnTo>
                  <a:lnTo>
                    <a:pt x="153885" y="80721"/>
                  </a:lnTo>
                  <a:lnTo>
                    <a:pt x="152488" y="81610"/>
                  </a:lnTo>
                  <a:lnTo>
                    <a:pt x="151041" y="82372"/>
                  </a:lnTo>
                  <a:lnTo>
                    <a:pt x="150888" y="82550"/>
                  </a:lnTo>
                  <a:lnTo>
                    <a:pt x="150888" y="94945"/>
                  </a:lnTo>
                  <a:lnTo>
                    <a:pt x="149618" y="94945"/>
                  </a:lnTo>
                  <a:lnTo>
                    <a:pt x="148907" y="94818"/>
                  </a:lnTo>
                  <a:lnTo>
                    <a:pt x="148869" y="94691"/>
                  </a:lnTo>
                  <a:lnTo>
                    <a:pt x="148793" y="94310"/>
                  </a:lnTo>
                  <a:lnTo>
                    <a:pt x="148602" y="94056"/>
                  </a:lnTo>
                  <a:lnTo>
                    <a:pt x="149440" y="93548"/>
                  </a:lnTo>
                  <a:lnTo>
                    <a:pt x="149872" y="93421"/>
                  </a:lnTo>
                  <a:lnTo>
                    <a:pt x="149948" y="93294"/>
                  </a:lnTo>
                  <a:lnTo>
                    <a:pt x="150202" y="93929"/>
                  </a:lnTo>
                  <a:lnTo>
                    <a:pt x="150888" y="94945"/>
                  </a:lnTo>
                  <a:lnTo>
                    <a:pt x="150888" y="82550"/>
                  </a:lnTo>
                  <a:lnTo>
                    <a:pt x="147040" y="86944"/>
                  </a:lnTo>
                  <a:lnTo>
                    <a:pt x="144767" y="91262"/>
                  </a:lnTo>
                  <a:lnTo>
                    <a:pt x="142608" y="94691"/>
                  </a:lnTo>
                  <a:lnTo>
                    <a:pt x="142887" y="93802"/>
                  </a:lnTo>
                  <a:lnTo>
                    <a:pt x="143598" y="92024"/>
                  </a:lnTo>
                  <a:lnTo>
                    <a:pt x="144805" y="88595"/>
                  </a:lnTo>
                  <a:lnTo>
                    <a:pt x="145618" y="86690"/>
                  </a:lnTo>
                  <a:lnTo>
                    <a:pt x="146621" y="84912"/>
                  </a:lnTo>
                  <a:lnTo>
                    <a:pt x="144894" y="86436"/>
                  </a:lnTo>
                  <a:lnTo>
                    <a:pt x="143649" y="88341"/>
                  </a:lnTo>
                  <a:lnTo>
                    <a:pt x="143103" y="91643"/>
                  </a:lnTo>
                  <a:lnTo>
                    <a:pt x="142849" y="92405"/>
                  </a:lnTo>
                  <a:lnTo>
                    <a:pt x="141757" y="94310"/>
                  </a:lnTo>
                  <a:lnTo>
                    <a:pt x="141643" y="96215"/>
                  </a:lnTo>
                  <a:lnTo>
                    <a:pt x="141846" y="97358"/>
                  </a:lnTo>
                  <a:lnTo>
                    <a:pt x="141935" y="99009"/>
                  </a:lnTo>
                  <a:lnTo>
                    <a:pt x="141846" y="99390"/>
                  </a:lnTo>
                  <a:lnTo>
                    <a:pt x="141808" y="100279"/>
                  </a:lnTo>
                  <a:lnTo>
                    <a:pt x="133858" y="101422"/>
                  </a:lnTo>
                  <a:lnTo>
                    <a:pt x="131394" y="101803"/>
                  </a:lnTo>
                  <a:lnTo>
                    <a:pt x="128841" y="101930"/>
                  </a:lnTo>
                  <a:lnTo>
                    <a:pt x="122567" y="103454"/>
                  </a:lnTo>
                  <a:lnTo>
                    <a:pt x="118579" y="104089"/>
                  </a:lnTo>
                  <a:lnTo>
                    <a:pt x="112979" y="108788"/>
                  </a:lnTo>
                  <a:lnTo>
                    <a:pt x="112877" y="113233"/>
                  </a:lnTo>
                  <a:lnTo>
                    <a:pt x="112661" y="113487"/>
                  </a:lnTo>
                  <a:lnTo>
                    <a:pt x="112356" y="113106"/>
                  </a:lnTo>
                  <a:lnTo>
                    <a:pt x="112877" y="113233"/>
                  </a:lnTo>
                  <a:lnTo>
                    <a:pt x="112877" y="108762"/>
                  </a:lnTo>
                  <a:lnTo>
                    <a:pt x="110451" y="108153"/>
                  </a:lnTo>
                  <a:lnTo>
                    <a:pt x="109410" y="106883"/>
                  </a:lnTo>
                  <a:lnTo>
                    <a:pt x="109194" y="106629"/>
                  </a:lnTo>
                  <a:lnTo>
                    <a:pt x="108089" y="105283"/>
                  </a:lnTo>
                  <a:lnTo>
                    <a:pt x="108089" y="111455"/>
                  </a:lnTo>
                  <a:lnTo>
                    <a:pt x="102870" y="112979"/>
                  </a:lnTo>
                  <a:lnTo>
                    <a:pt x="102057" y="112471"/>
                  </a:lnTo>
                  <a:lnTo>
                    <a:pt x="100431" y="111455"/>
                  </a:lnTo>
                  <a:lnTo>
                    <a:pt x="99326" y="109550"/>
                  </a:lnTo>
                  <a:lnTo>
                    <a:pt x="100520" y="106883"/>
                  </a:lnTo>
                  <a:lnTo>
                    <a:pt x="101460" y="107899"/>
                  </a:lnTo>
                  <a:lnTo>
                    <a:pt x="102743" y="108026"/>
                  </a:lnTo>
                  <a:lnTo>
                    <a:pt x="105994" y="108407"/>
                  </a:lnTo>
                  <a:lnTo>
                    <a:pt x="107188" y="109550"/>
                  </a:lnTo>
                  <a:lnTo>
                    <a:pt x="108089" y="111455"/>
                  </a:lnTo>
                  <a:lnTo>
                    <a:pt x="108089" y="105283"/>
                  </a:lnTo>
                  <a:lnTo>
                    <a:pt x="107327" y="104343"/>
                  </a:lnTo>
                  <a:lnTo>
                    <a:pt x="106565" y="103327"/>
                  </a:lnTo>
                  <a:lnTo>
                    <a:pt x="104660" y="100914"/>
                  </a:lnTo>
                  <a:lnTo>
                    <a:pt x="103365" y="99898"/>
                  </a:lnTo>
                  <a:lnTo>
                    <a:pt x="101727" y="99390"/>
                  </a:lnTo>
                  <a:lnTo>
                    <a:pt x="101968" y="100914"/>
                  </a:lnTo>
                  <a:lnTo>
                    <a:pt x="102044" y="104470"/>
                  </a:lnTo>
                  <a:lnTo>
                    <a:pt x="100469" y="106629"/>
                  </a:lnTo>
                  <a:lnTo>
                    <a:pt x="98653" y="106248"/>
                  </a:lnTo>
                  <a:lnTo>
                    <a:pt x="97370" y="105486"/>
                  </a:lnTo>
                  <a:lnTo>
                    <a:pt x="98082" y="101676"/>
                  </a:lnTo>
                  <a:lnTo>
                    <a:pt x="98437" y="98755"/>
                  </a:lnTo>
                  <a:lnTo>
                    <a:pt x="96901" y="98501"/>
                  </a:lnTo>
                  <a:lnTo>
                    <a:pt x="93891" y="97485"/>
                  </a:lnTo>
                  <a:lnTo>
                    <a:pt x="92341" y="96481"/>
                  </a:lnTo>
                  <a:lnTo>
                    <a:pt x="92341" y="128219"/>
                  </a:lnTo>
                  <a:lnTo>
                    <a:pt x="91503" y="129273"/>
                  </a:lnTo>
                  <a:lnTo>
                    <a:pt x="91503" y="138887"/>
                  </a:lnTo>
                  <a:lnTo>
                    <a:pt x="89789" y="140538"/>
                  </a:lnTo>
                  <a:lnTo>
                    <a:pt x="86525" y="139141"/>
                  </a:lnTo>
                  <a:lnTo>
                    <a:pt x="86360" y="138633"/>
                  </a:lnTo>
                  <a:lnTo>
                    <a:pt x="85877" y="137236"/>
                  </a:lnTo>
                  <a:lnTo>
                    <a:pt x="85953" y="135458"/>
                  </a:lnTo>
                  <a:lnTo>
                    <a:pt x="87630" y="133680"/>
                  </a:lnTo>
                  <a:lnTo>
                    <a:pt x="91135" y="134569"/>
                  </a:lnTo>
                  <a:lnTo>
                    <a:pt x="91503" y="138887"/>
                  </a:lnTo>
                  <a:lnTo>
                    <a:pt x="91503" y="129273"/>
                  </a:lnTo>
                  <a:lnTo>
                    <a:pt x="90220" y="130886"/>
                  </a:lnTo>
                  <a:lnTo>
                    <a:pt x="85394" y="126822"/>
                  </a:lnTo>
                  <a:lnTo>
                    <a:pt x="86271" y="125171"/>
                  </a:lnTo>
                  <a:lnTo>
                    <a:pt x="87490" y="124155"/>
                  </a:lnTo>
                  <a:lnTo>
                    <a:pt x="89979" y="124663"/>
                  </a:lnTo>
                  <a:lnTo>
                    <a:pt x="90589" y="126441"/>
                  </a:lnTo>
                  <a:lnTo>
                    <a:pt x="92341" y="128219"/>
                  </a:lnTo>
                  <a:lnTo>
                    <a:pt x="92341" y="96481"/>
                  </a:lnTo>
                  <a:lnTo>
                    <a:pt x="91948" y="96215"/>
                  </a:lnTo>
                  <a:lnTo>
                    <a:pt x="91808" y="96088"/>
                  </a:lnTo>
                  <a:lnTo>
                    <a:pt x="91808" y="115392"/>
                  </a:lnTo>
                  <a:lnTo>
                    <a:pt x="91808" y="115773"/>
                  </a:lnTo>
                  <a:lnTo>
                    <a:pt x="91503" y="115773"/>
                  </a:lnTo>
                  <a:lnTo>
                    <a:pt x="91808" y="115392"/>
                  </a:lnTo>
                  <a:lnTo>
                    <a:pt x="91808" y="96088"/>
                  </a:lnTo>
                  <a:lnTo>
                    <a:pt x="89141" y="93548"/>
                  </a:lnTo>
                  <a:lnTo>
                    <a:pt x="87680" y="92151"/>
                  </a:lnTo>
                  <a:lnTo>
                    <a:pt x="84747" y="91262"/>
                  </a:lnTo>
                  <a:lnTo>
                    <a:pt x="79527" y="93548"/>
                  </a:lnTo>
                  <a:lnTo>
                    <a:pt x="77584" y="93548"/>
                  </a:lnTo>
                  <a:lnTo>
                    <a:pt x="73964" y="93167"/>
                  </a:lnTo>
                  <a:lnTo>
                    <a:pt x="72326" y="93167"/>
                  </a:lnTo>
                  <a:lnTo>
                    <a:pt x="70726" y="93548"/>
                  </a:lnTo>
                  <a:lnTo>
                    <a:pt x="70624" y="94945"/>
                  </a:lnTo>
                  <a:lnTo>
                    <a:pt x="70332" y="95961"/>
                  </a:lnTo>
                  <a:lnTo>
                    <a:pt x="69697" y="97358"/>
                  </a:lnTo>
                  <a:lnTo>
                    <a:pt x="75158" y="99771"/>
                  </a:lnTo>
                  <a:lnTo>
                    <a:pt x="73812" y="105486"/>
                  </a:lnTo>
                  <a:lnTo>
                    <a:pt x="73317" y="107391"/>
                  </a:lnTo>
                  <a:lnTo>
                    <a:pt x="73063" y="108153"/>
                  </a:lnTo>
                  <a:lnTo>
                    <a:pt x="72580" y="108788"/>
                  </a:lnTo>
                  <a:lnTo>
                    <a:pt x="71145" y="110312"/>
                  </a:lnTo>
                  <a:lnTo>
                    <a:pt x="71043" y="111836"/>
                  </a:lnTo>
                  <a:lnTo>
                    <a:pt x="70942" y="112852"/>
                  </a:lnTo>
                  <a:lnTo>
                    <a:pt x="70319" y="117551"/>
                  </a:lnTo>
                  <a:lnTo>
                    <a:pt x="69608" y="120726"/>
                  </a:lnTo>
                  <a:lnTo>
                    <a:pt x="66636" y="124536"/>
                  </a:lnTo>
                  <a:lnTo>
                    <a:pt x="66421" y="126060"/>
                  </a:lnTo>
                  <a:lnTo>
                    <a:pt x="65265" y="131394"/>
                  </a:lnTo>
                  <a:lnTo>
                    <a:pt x="64719" y="133172"/>
                  </a:lnTo>
                  <a:lnTo>
                    <a:pt x="68491" y="134442"/>
                  </a:lnTo>
                  <a:lnTo>
                    <a:pt x="68757" y="135839"/>
                  </a:lnTo>
                  <a:lnTo>
                    <a:pt x="69011" y="135839"/>
                  </a:lnTo>
                  <a:lnTo>
                    <a:pt x="69316" y="136728"/>
                  </a:lnTo>
                  <a:lnTo>
                    <a:pt x="68872" y="136728"/>
                  </a:lnTo>
                  <a:lnTo>
                    <a:pt x="68948" y="141681"/>
                  </a:lnTo>
                  <a:lnTo>
                    <a:pt x="66217" y="143205"/>
                  </a:lnTo>
                  <a:lnTo>
                    <a:pt x="67348" y="145491"/>
                  </a:lnTo>
                  <a:lnTo>
                    <a:pt x="68694" y="143586"/>
                  </a:lnTo>
                  <a:lnTo>
                    <a:pt x="69672" y="141681"/>
                  </a:lnTo>
                  <a:lnTo>
                    <a:pt x="72301" y="142062"/>
                  </a:lnTo>
                  <a:lnTo>
                    <a:pt x="72555" y="141681"/>
                  </a:lnTo>
                  <a:lnTo>
                    <a:pt x="73126" y="138633"/>
                  </a:lnTo>
                  <a:lnTo>
                    <a:pt x="76517" y="138633"/>
                  </a:lnTo>
                  <a:lnTo>
                    <a:pt x="78841" y="139903"/>
                  </a:lnTo>
                  <a:lnTo>
                    <a:pt x="80238" y="141046"/>
                  </a:lnTo>
                  <a:lnTo>
                    <a:pt x="83718" y="142189"/>
                  </a:lnTo>
                  <a:lnTo>
                    <a:pt x="83629" y="143586"/>
                  </a:lnTo>
                  <a:lnTo>
                    <a:pt x="83413" y="144856"/>
                  </a:lnTo>
                  <a:lnTo>
                    <a:pt x="82169" y="145618"/>
                  </a:lnTo>
                  <a:lnTo>
                    <a:pt x="80886" y="146507"/>
                  </a:lnTo>
                  <a:lnTo>
                    <a:pt x="78232" y="147650"/>
                  </a:lnTo>
                  <a:lnTo>
                    <a:pt x="76847" y="148031"/>
                  </a:lnTo>
                  <a:lnTo>
                    <a:pt x="75412" y="148539"/>
                  </a:lnTo>
                  <a:lnTo>
                    <a:pt x="76187" y="151079"/>
                  </a:lnTo>
                  <a:lnTo>
                    <a:pt x="78841" y="151206"/>
                  </a:lnTo>
                  <a:lnTo>
                    <a:pt x="80086" y="148539"/>
                  </a:lnTo>
                  <a:lnTo>
                    <a:pt x="82511" y="149047"/>
                  </a:lnTo>
                  <a:lnTo>
                    <a:pt x="83159" y="151206"/>
                  </a:lnTo>
                  <a:lnTo>
                    <a:pt x="80137" y="150190"/>
                  </a:lnTo>
                  <a:lnTo>
                    <a:pt x="80403" y="153492"/>
                  </a:lnTo>
                  <a:lnTo>
                    <a:pt x="79387" y="154000"/>
                  </a:lnTo>
                  <a:lnTo>
                    <a:pt x="77495" y="154762"/>
                  </a:lnTo>
                  <a:lnTo>
                    <a:pt x="77089" y="154889"/>
                  </a:lnTo>
                  <a:lnTo>
                    <a:pt x="76746" y="155143"/>
                  </a:lnTo>
                  <a:lnTo>
                    <a:pt x="77228" y="156286"/>
                  </a:lnTo>
                  <a:lnTo>
                    <a:pt x="79044" y="156286"/>
                  </a:lnTo>
                  <a:lnTo>
                    <a:pt x="80225" y="156159"/>
                  </a:lnTo>
                  <a:lnTo>
                    <a:pt x="80645" y="156032"/>
                  </a:lnTo>
                  <a:lnTo>
                    <a:pt x="81051" y="156032"/>
                  </a:lnTo>
                  <a:lnTo>
                    <a:pt x="82270" y="154254"/>
                  </a:lnTo>
                  <a:lnTo>
                    <a:pt x="82905" y="153492"/>
                  </a:lnTo>
                  <a:lnTo>
                    <a:pt x="85686" y="154000"/>
                  </a:lnTo>
                  <a:lnTo>
                    <a:pt x="86639" y="153492"/>
                  </a:lnTo>
                  <a:lnTo>
                    <a:pt x="87109" y="153238"/>
                  </a:lnTo>
                  <a:lnTo>
                    <a:pt x="86817" y="151206"/>
                  </a:lnTo>
                  <a:lnTo>
                    <a:pt x="86804" y="151079"/>
                  </a:lnTo>
                  <a:lnTo>
                    <a:pt x="89192" y="150444"/>
                  </a:lnTo>
                  <a:lnTo>
                    <a:pt x="89573" y="150190"/>
                  </a:lnTo>
                  <a:lnTo>
                    <a:pt x="89928" y="149809"/>
                  </a:lnTo>
                  <a:lnTo>
                    <a:pt x="88315" y="149682"/>
                  </a:lnTo>
                  <a:lnTo>
                    <a:pt x="86753" y="149047"/>
                  </a:lnTo>
                  <a:lnTo>
                    <a:pt x="84582" y="148793"/>
                  </a:lnTo>
                  <a:lnTo>
                    <a:pt x="84442" y="148539"/>
                  </a:lnTo>
                  <a:lnTo>
                    <a:pt x="83858" y="147396"/>
                  </a:lnTo>
                  <a:lnTo>
                    <a:pt x="83616" y="145999"/>
                  </a:lnTo>
                  <a:lnTo>
                    <a:pt x="84378" y="144983"/>
                  </a:lnTo>
                  <a:lnTo>
                    <a:pt x="86410" y="144221"/>
                  </a:lnTo>
                  <a:lnTo>
                    <a:pt x="87985" y="143967"/>
                  </a:lnTo>
                  <a:lnTo>
                    <a:pt x="89496" y="143459"/>
                  </a:lnTo>
                  <a:lnTo>
                    <a:pt x="90182" y="145745"/>
                  </a:lnTo>
                  <a:lnTo>
                    <a:pt x="91744" y="145999"/>
                  </a:lnTo>
                  <a:lnTo>
                    <a:pt x="93929" y="145745"/>
                  </a:lnTo>
                  <a:lnTo>
                    <a:pt x="94399" y="143459"/>
                  </a:lnTo>
                  <a:lnTo>
                    <a:pt x="94894" y="141046"/>
                  </a:lnTo>
                  <a:lnTo>
                    <a:pt x="95084" y="140538"/>
                  </a:lnTo>
                  <a:lnTo>
                    <a:pt x="94996" y="137871"/>
                  </a:lnTo>
                  <a:lnTo>
                    <a:pt x="94907" y="136982"/>
                  </a:lnTo>
                  <a:lnTo>
                    <a:pt x="96189" y="135331"/>
                  </a:lnTo>
                  <a:lnTo>
                    <a:pt x="99250" y="133680"/>
                  </a:lnTo>
                  <a:lnTo>
                    <a:pt x="100660" y="132918"/>
                  </a:lnTo>
                  <a:lnTo>
                    <a:pt x="102133" y="131267"/>
                  </a:lnTo>
                  <a:lnTo>
                    <a:pt x="102196" y="130886"/>
                  </a:lnTo>
                  <a:lnTo>
                    <a:pt x="101549" y="127330"/>
                  </a:lnTo>
                  <a:lnTo>
                    <a:pt x="102349" y="126441"/>
                  </a:lnTo>
                  <a:lnTo>
                    <a:pt x="102870" y="125298"/>
                  </a:lnTo>
                  <a:lnTo>
                    <a:pt x="98323" y="125298"/>
                  </a:lnTo>
                  <a:lnTo>
                    <a:pt x="98183" y="124155"/>
                  </a:lnTo>
                  <a:lnTo>
                    <a:pt x="98145" y="123901"/>
                  </a:lnTo>
                  <a:lnTo>
                    <a:pt x="97701" y="122885"/>
                  </a:lnTo>
                  <a:lnTo>
                    <a:pt x="97726" y="122123"/>
                  </a:lnTo>
                  <a:lnTo>
                    <a:pt x="99212" y="119202"/>
                  </a:lnTo>
                  <a:lnTo>
                    <a:pt x="99822" y="116916"/>
                  </a:lnTo>
                  <a:lnTo>
                    <a:pt x="99872" y="115773"/>
                  </a:lnTo>
                  <a:lnTo>
                    <a:pt x="99860" y="115392"/>
                  </a:lnTo>
                  <a:lnTo>
                    <a:pt x="99822" y="112852"/>
                  </a:lnTo>
                  <a:lnTo>
                    <a:pt x="100914" y="112471"/>
                  </a:lnTo>
                  <a:lnTo>
                    <a:pt x="102031" y="112979"/>
                  </a:lnTo>
                  <a:lnTo>
                    <a:pt x="102882" y="116916"/>
                  </a:lnTo>
                  <a:lnTo>
                    <a:pt x="99580" y="122123"/>
                  </a:lnTo>
                  <a:lnTo>
                    <a:pt x="101955" y="123393"/>
                  </a:lnTo>
                  <a:lnTo>
                    <a:pt x="102539" y="119710"/>
                  </a:lnTo>
                  <a:lnTo>
                    <a:pt x="105232" y="120599"/>
                  </a:lnTo>
                  <a:lnTo>
                    <a:pt x="105232" y="120726"/>
                  </a:lnTo>
                  <a:lnTo>
                    <a:pt x="105067" y="121361"/>
                  </a:lnTo>
                  <a:lnTo>
                    <a:pt x="105613" y="122377"/>
                  </a:lnTo>
                  <a:lnTo>
                    <a:pt x="106146" y="123139"/>
                  </a:lnTo>
                  <a:lnTo>
                    <a:pt x="107530" y="123520"/>
                  </a:lnTo>
                  <a:lnTo>
                    <a:pt x="108102" y="122885"/>
                  </a:lnTo>
                  <a:lnTo>
                    <a:pt x="108496" y="121361"/>
                  </a:lnTo>
                  <a:lnTo>
                    <a:pt x="108864" y="120726"/>
                  </a:lnTo>
                  <a:lnTo>
                    <a:pt x="109194" y="119964"/>
                  </a:lnTo>
                  <a:lnTo>
                    <a:pt x="114325" y="121615"/>
                  </a:lnTo>
                  <a:lnTo>
                    <a:pt x="117081" y="125552"/>
                  </a:lnTo>
                  <a:lnTo>
                    <a:pt x="120954" y="129743"/>
                  </a:lnTo>
                  <a:lnTo>
                    <a:pt x="121462" y="130124"/>
                  </a:lnTo>
                  <a:lnTo>
                    <a:pt x="123685" y="130378"/>
                  </a:lnTo>
                  <a:lnTo>
                    <a:pt x="124790" y="130886"/>
                  </a:lnTo>
                  <a:lnTo>
                    <a:pt x="125920" y="131267"/>
                  </a:lnTo>
                  <a:lnTo>
                    <a:pt x="128358" y="131267"/>
                  </a:lnTo>
                  <a:lnTo>
                    <a:pt x="128371" y="131394"/>
                  </a:lnTo>
                  <a:lnTo>
                    <a:pt x="127876" y="133680"/>
                  </a:lnTo>
                  <a:lnTo>
                    <a:pt x="127800" y="134315"/>
                  </a:lnTo>
                  <a:lnTo>
                    <a:pt x="127914" y="135204"/>
                  </a:lnTo>
                  <a:lnTo>
                    <a:pt x="131978" y="135966"/>
                  </a:lnTo>
                  <a:lnTo>
                    <a:pt x="131673" y="136982"/>
                  </a:lnTo>
                  <a:lnTo>
                    <a:pt x="131140" y="137871"/>
                  </a:lnTo>
                  <a:lnTo>
                    <a:pt x="131559" y="139014"/>
                  </a:lnTo>
                  <a:lnTo>
                    <a:pt x="132346" y="139649"/>
                  </a:lnTo>
                  <a:lnTo>
                    <a:pt x="134124" y="140157"/>
                  </a:lnTo>
                  <a:lnTo>
                    <a:pt x="135343" y="140157"/>
                  </a:lnTo>
                  <a:lnTo>
                    <a:pt x="139979" y="140792"/>
                  </a:lnTo>
                  <a:lnTo>
                    <a:pt x="141236" y="142062"/>
                  </a:lnTo>
                  <a:lnTo>
                    <a:pt x="140601" y="146507"/>
                  </a:lnTo>
                  <a:lnTo>
                    <a:pt x="140500" y="147650"/>
                  </a:lnTo>
                  <a:lnTo>
                    <a:pt x="141820" y="151714"/>
                  </a:lnTo>
                  <a:lnTo>
                    <a:pt x="145884" y="156667"/>
                  </a:lnTo>
                  <a:lnTo>
                    <a:pt x="148272" y="156667"/>
                  </a:lnTo>
                  <a:lnTo>
                    <a:pt x="150190" y="156032"/>
                  </a:lnTo>
                  <a:lnTo>
                    <a:pt x="150914" y="153365"/>
                  </a:lnTo>
                  <a:lnTo>
                    <a:pt x="150520" y="153111"/>
                  </a:lnTo>
                  <a:lnTo>
                    <a:pt x="150126" y="152603"/>
                  </a:lnTo>
                  <a:lnTo>
                    <a:pt x="146837" y="150698"/>
                  </a:lnTo>
                  <a:lnTo>
                    <a:pt x="146202" y="148539"/>
                  </a:lnTo>
                  <a:lnTo>
                    <a:pt x="146253" y="147396"/>
                  </a:lnTo>
                  <a:lnTo>
                    <a:pt x="147828" y="142443"/>
                  </a:lnTo>
                  <a:lnTo>
                    <a:pt x="147459" y="139903"/>
                  </a:lnTo>
                  <a:lnTo>
                    <a:pt x="146608" y="137236"/>
                  </a:lnTo>
                  <a:lnTo>
                    <a:pt x="148742" y="134188"/>
                  </a:lnTo>
                  <a:lnTo>
                    <a:pt x="150418" y="131394"/>
                  </a:lnTo>
                  <a:lnTo>
                    <a:pt x="150520" y="131140"/>
                  </a:lnTo>
                  <a:lnTo>
                    <a:pt x="151942" y="124790"/>
                  </a:lnTo>
                  <a:lnTo>
                    <a:pt x="153314" y="122250"/>
                  </a:lnTo>
                  <a:lnTo>
                    <a:pt x="155511" y="120472"/>
                  </a:lnTo>
                  <a:lnTo>
                    <a:pt x="155460" y="119964"/>
                  </a:lnTo>
                  <a:lnTo>
                    <a:pt x="155435" y="119710"/>
                  </a:lnTo>
                  <a:lnTo>
                    <a:pt x="154914" y="114503"/>
                  </a:lnTo>
                  <a:lnTo>
                    <a:pt x="156692" y="114376"/>
                  </a:lnTo>
                  <a:lnTo>
                    <a:pt x="156768" y="113487"/>
                  </a:lnTo>
                  <a:lnTo>
                    <a:pt x="156806" y="113106"/>
                  </a:lnTo>
                  <a:lnTo>
                    <a:pt x="156819" y="112979"/>
                  </a:lnTo>
                  <a:lnTo>
                    <a:pt x="156921" y="111836"/>
                  </a:lnTo>
                  <a:lnTo>
                    <a:pt x="159131" y="111963"/>
                  </a:lnTo>
                  <a:lnTo>
                    <a:pt x="160096" y="113614"/>
                  </a:lnTo>
                  <a:lnTo>
                    <a:pt x="159105" y="116916"/>
                  </a:lnTo>
                  <a:lnTo>
                    <a:pt x="162623" y="116154"/>
                  </a:lnTo>
                  <a:lnTo>
                    <a:pt x="166306" y="111836"/>
                  </a:lnTo>
                  <a:lnTo>
                    <a:pt x="166852" y="111201"/>
                  </a:lnTo>
                  <a:lnTo>
                    <a:pt x="166725" y="107391"/>
                  </a:lnTo>
                  <a:lnTo>
                    <a:pt x="166725" y="106248"/>
                  </a:lnTo>
                  <a:lnTo>
                    <a:pt x="167182" y="105359"/>
                  </a:lnTo>
                  <a:lnTo>
                    <a:pt x="167640" y="104597"/>
                  </a:lnTo>
                  <a:lnTo>
                    <a:pt x="168351" y="103327"/>
                  </a:lnTo>
                  <a:lnTo>
                    <a:pt x="167271" y="102311"/>
                  </a:lnTo>
                  <a:lnTo>
                    <a:pt x="166039" y="101803"/>
                  </a:lnTo>
                  <a:lnTo>
                    <a:pt x="164134" y="100914"/>
                  </a:lnTo>
                  <a:lnTo>
                    <a:pt x="163042" y="100406"/>
                  </a:lnTo>
                  <a:lnTo>
                    <a:pt x="160883" y="100914"/>
                  </a:lnTo>
                  <a:lnTo>
                    <a:pt x="159016" y="99009"/>
                  </a:lnTo>
                  <a:lnTo>
                    <a:pt x="159905" y="98628"/>
                  </a:lnTo>
                  <a:lnTo>
                    <a:pt x="158762" y="97993"/>
                  </a:lnTo>
                  <a:lnTo>
                    <a:pt x="157962" y="96850"/>
                  </a:lnTo>
                  <a:lnTo>
                    <a:pt x="157734" y="94945"/>
                  </a:lnTo>
                  <a:lnTo>
                    <a:pt x="157746" y="93294"/>
                  </a:lnTo>
                  <a:lnTo>
                    <a:pt x="157746" y="92151"/>
                  </a:lnTo>
                  <a:lnTo>
                    <a:pt x="158927" y="91008"/>
                  </a:lnTo>
                  <a:lnTo>
                    <a:pt x="159956" y="92405"/>
                  </a:lnTo>
                  <a:lnTo>
                    <a:pt x="162128" y="92024"/>
                  </a:lnTo>
                  <a:lnTo>
                    <a:pt x="163487" y="92024"/>
                  </a:lnTo>
                  <a:lnTo>
                    <a:pt x="164515" y="91135"/>
                  </a:lnTo>
                  <a:lnTo>
                    <a:pt x="164744" y="91008"/>
                  </a:lnTo>
                  <a:lnTo>
                    <a:pt x="164985" y="90881"/>
                  </a:lnTo>
                  <a:lnTo>
                    <a:pt x="165341" y="90119"/>
                  </a:lnTo>
                  <a:lnTo>
                    <a:pt x="165747" y="89357"/>
                  </a:lnTo>
                  <a:lnTo>
                    <a:pt x="166204" y="88722"/>
                  </a:lnTo>
                  <a:lnTo>
                    <a:pt x="163918" y="86436"/>
                  </a:lnTo>
                  <a:lnTo>
                    <a:pt x="165519" y="85801"/>
                  </a:lnTo>
                  <a:lnTo>
                    <a:pt x="166865" y="85928"/>
                  </a:lnTo>
                  <a:lnTo>
                    <a:pt x="168224" y="86182"/>
                  </a:lnTo>
                  <a:lnTo>
                    <a:pt x="168617" y="85801"/>
                  </a:lnTo>
                  <a:lnTo>
                    <a:pt x="168884" y="85547"/>
                  </a:lnTo>
                  <a:lnTo>
                    <a:pt x="170865" y="84150"/>
                  </a:lnTo>
                  <a:lnTo>
                    <a:pt x="169722" y="83642"/>
                  </a:lnTo>
                  <a:lnTo>
                    <a:pt x="168135" y="82626"/>
                  </a:lnTo>
                  <a:lnTo>
                    <a:pt x="167246" y="81864"/>
                  </a:lnTo>
                  <a:lnTo>
                    <a:pt x="167563" y="80467"/>
                  </a:lnTo>
                  <a:lnTo>
                    <a:pt x="168706" y="79832"/>
                  </a:lnTo>
                  <a:lnTo>
                    <a:pt x="167957" y="78943"/>
                  </a:lnTo>
                  <a:lnTo>
                    <a:pt x="167119" y="78181"/>
                  </a:lnTo>
                  <a:lnTo>
                    <a:pt x="165519" y="77673"/>
                  </a:lnTo>
                  <a:lnTo>
                    <a:pt x="165252" y="76403"/>
                  </a:lnTo>
                  <a:lnTo>
                    <a:pt x="165442" y="74498"/>
                  </a:lnTo>
                  <a:lnTo>
                    <a:pt x="166560" y="74244"/>
                  </a:lnTo>
                  <a:lnTo>
                    <a:pt x="168706" y="74371"/>
                  </a:lnTo>
                  <a:lnTo>
                    <a:pt x="169849" y="74752"/>
                  </a:lnTo>
                  <a:lnTo>
                    <a:pt x="172758" y="75006"/>
                  </a:lnTo>
                  <a:lnTo>
                    <a:pt x="174523" y="75006"/>
                  </a:lnTo>
                  <a:lnTo>
                    <a:pt x="176657" y="74879"/>
                  </a:lnTo>
                  <a:lnTo>
                    <a:pt x="177139" y="74244"/>
                  </a:lnTo>
                  <a:lnTo>
                    <a:pt x="177241" y="74117"/>
                  </a:lnTo>
                  <a:close/>
                </a:path>
                <a:path w="350520" h="308610">
                  <a:moveTo>
                    <a:pt x="179539" y="160210"/>
                  </a:moveTo>
                  <a:lnTo>
                    <a:pt x="179501" y="160083"/>
                  </a:lnTo>
                  <a:lnTo>
                    <a:pt x="179235" y="160032"/>
                  </a:lnTo>
                  <a:lnTo>
                    <a:pt x="179082" y="160020"/>
                  </a:lnTo>
                  <a:lnTo>
                    <a:pt x="179082" y="160185"/>
                  </a:lnTo>
                  <a:lnTo>
                    <a:pt x="179044" y="160350"/>
                  </a:lnTo>
                  <a:lnTo>
                    <a:pt x="179082" y="160477"/>
                  </a:lnTo>
                  <a:lnTo>
                    <a:pt x="179324" y="160528"/>
                  </a:lnTo>
                  <a:lnTo>
                    <a:pt x="179476" y="160540"/>
                  </a:lnTo>
                  <a:lnTo>
                    <a:pt x="179489" y="160375"/>
                  </a:lnTo>
                  <a:lnTo>
                    <a:pt x="179539" y="160210"/>
                  </a:lnTo>
                  <a:close/>
                </a:path>
                <a:path w="350520" h="308610">
                  <a:moveTo>
                    <a:pt x="180733" y="214591"/>
                  </a:moveTo>
                  <a:lnTo>
                    <a:pt x="180479" y="214426"/>
                  </a:lnTo>
                  <a:lnTo>
                    <a:pt x="180340" y="214337"/>
                  </a:lnTo>
                  <a:lnTo>
                    <a:pt x="180289" y="214553"/>
                  </a:lnTo>
                  <a:lnTo>
                    <a:pt x="180263" y="214769"/>
                  </a:lnTo>
                  <a:lnTo>
                    <a:pt x="180213" y="214972"/>
                  </a:lnTo>
                  <a:lnTo>
                    <a:pt x="180378" y="214972"/>
                  </a:lnTo>
                  <a:lnTo>
                    <a:pt x="180555" y="215011"/>
                  </a:lnTo>
                  <a:lnTo>
                    <a:pt x="180682" y="214947"/>
                  </a:lnTo>
                  <a:lnTo>
                    <a:pt x="180721" y="214718"/>
                  </a:lnTo>
                  <a:lnTo>
                    <a:pt x="180733" y="214591"/>
                  </a:lnTo>
                  <a:close/>
                </a:path>
                <a:path w="350520" h="308610">
                  <a:moveTo>
                    <a:pt x="181902" y="210591"/>
                  </a:moveTo>
                  <a:lnTo>
                    <a:pt x="181889" y="210362"/>
                  </a:lnTo>
                  <a:lnTo>
                    <a:pt x="181889" y="210083"/>
                  </a:lnTo>
                  <a:lnTo>
                    <a:pt x="181470" y="209816"/>
                  </a:lnTo>
                  <a:lnTo>
                    <a:pt x="181241" y="209562"/>
                  </a:lnTo>
                  <a:lnTo>
                    <a:pt x="181000" y="209791"/>
                  </a:lnTo>
                  <a:lnTo>
                    <a:pt x="180530" y="210032"/>
                  </a:lnTo>
                  <a:lnTo>
                    <a:pt x="180555" y="210261"/>
                  </a:lnTo>
                  <a:lnTo>
                    <a:pt x="180555" y="210527"/>
                  </a:lnTo>
                  <a:lnTo>
                    <a:pt x="180949" y="210807"/>
                  </a:lnTo>
                  <a:lnTo>
                    <a:pt x="181178" y="211061"/>
                  </a:lnTo>
                  <a:lnTo>
                    <a:pt x="181444" y="210832"/>
                  </a:lnTo>
                  <a:lnTo>
                    <a:pt x="181902" y="210591"/>
                  </a:lnTo>
                  <a:close/>
                </a:path>
                <a:path w="350520" h="308610">
                  <a:moveTo>
                    <a:pt x="185216" y="136550"/>
                  </a:moveTo>
                  <a:lnTo>
                    <a:pt x="185026" y="136080"/>
                  </a:lnTo>
                  <a:lnTo>
                    <a:pt x="185000" y="135737"/>
                  </a:lnTo>
                  <a:lnTo>
                    <a:pt x="182397" y="137223"/>
                  </a:lnTo>
                  <a:lnTo>
                    <a:pt x="182054" y="140398"/>
                  </a:lnTo>
                  <a:lnTo>
                    <a:pt x="184175" y="137909"/>
                  </a:lnTo>
                  <a:lnTo>
                    <a:pt x="185216" y="136550"/>
                  </a:lnTo>
                  <a:close/>
                </a:path>
                <a:path w="350520" h="308610">
                  <a:moveTo>
                    <a:pt x="187312" y="131648"/>
                  </a:moveTo>
                  <a:lnTo>
                    <a:pt x="187020" y="131559"/>
                  </a:lnTo>
                  <a:lnTo>
                    <a:pt x="186829" y="131699"/>
                  </a:lnTo>
                  <a:lnTo>
                    <a:pt x="186766" y="131864"/>
                  </a:lnTo>
                  <a:lnTo>
                    <a:pt x="186677" y="131991"/>
                  </a:lnTo>
                  <a:lnTo>
                    <a:pt x="187109" y="132080"/>
                  </a:lnTo>
                  <a:lnTo>
                    <a:pt x="187312" y="132105"/>
                  </a:lnTo>
                  <a:lnTo>
                    <a:pt x="187312" y="131648"/>
                  </a:lnTo>
                  <a:close/>
                </a:path>
                <a:path w="350520" h="308610">
                  <a:moveTo>
                    <a:pt x="192112" y="150241"/>
                  </a:moveTo>
                  <a:lnTo>
                    <a:pt x="191947" y="150063"/>
                  </a:lnTo>
                  <a:lnTo>
                    <a:pt x="190322" y="148323"/>
                  </a:lnTo>
                  <a:lnTo>
                    <a:pt x="188976" y="146900"/>
                  </a:lnTo>
                  <a:lnTo>
                    <a:pt x="184912" y="148323"/>
                  </a:lnTo>
                  <a:lnTo>
                    <a:pt x="184365" y="147472"/>
                  </a:lnTo>
                  <a:lnTo>
                    <a:pt x="182587" y="144259"/>
                  </a:lnTo>
                  <a:lnTo>
                    <a:pt x="182575" y="142557"/>
                  </a:lnTo>
                  <a:lnTo>
                    <a:pt x="180301" y="142760"/>
                  </a:lnTo>
                  <a:lnTo>
                    <a:pt x="179819" y="143852"/>
                  </a:lnTo>
                  <a:lnTo>
                    <a:pt x="179349" y="145135"/>
                  </a:lnTo>
                  <a:lnTo>
                    <a:pt x="178066" y="147485"/>
                  </a:lnTo>
                  <a:lnTo>
                    <a:pt x="177266" y="148590"/>
                  </a:lnTo>
                  <a:lnTo>
                    <a:pt x="176542" y="149733"/>
                  </a:lnTo>
                  <a:lnTo>
                    <a:pt x="176784" y="150291"/>
                  </a:lnTo>
                  <a:lnTo>
                    <a:pt x="177050" y="150749"/>
                  </a:lnTo>
                  <a:lnTo>
                    <a:pt x="177088" y="152488"/>
                  </a:lnTo>
                  <a:lnTo>
                    <a:pt x="176949" y="153720"/>
                  </a:lnTo>
                  <a:lnTo>
                    <a:pt x="176872" y="154952"/>
                  </a:lnTo>
                  <a:lnTo>
                    <a:pt x="177711" y="153771"/>
                  </a:lnTo>
                  <a:lnTo>
                    <a:pt x="178003" y="152463"/>
                  </a:lnTo>
                  <a:lnTo>
                    <a:pt x="178955" y="150037"/>
                  </a:lnTo>
                  <a:lnTo>
                    <a:pt x="179666" y="148920"/>
                  </a:lnTo>
                  <a:lnTo>
                    <a:pt x="180428" y="147472"/>
                  </a:lnTo>
                  <a:lnTo>
                    <a:pt x="182829" y="149390"/>
                  </a:lnTo>
                  <a:lnTo>
                    <a:pt x="185864" y="150291"/>
                  </a:lnTo>
                  <a:lnTo>
                    <a:pt x="184454" y="154152"/>
                  </a:lnTo>
                  <a:lnTo>
                    <a:pt x="184835" y="154432"/>
                  </a:lnTo>
                  <a:lnTo>
                    <a:pt x="185039" y="154647"/>
                  </a:lnTo>
                  <a:lnTo>
                    <a:pt x="187223" y="151091"/>
                  </a:lnTo>
                  <a:lnTo>
                    <a:pt x="188950" y="150063"/>
                  </a:lnTo>
                  <a:lnTo>
                    <a:pt x="190614" y="152057"/>
                  </a:lnTo>
                  <a:lnTo>
                    <a:pt x="192112" y="150241"/>
                  </a:lnTo>
                  <a:close/>
                </a:path>
                <a:path w="350520" h="308610">
                  <a:moveTo>
                    <a:pt x="193471" y="142240"/>
                  </a:moveTo>
                  <a:lnTo>
                    <a:pt x="193344" y="142151"/>
                  </a:lnTo>
                  <a:lnTo>
                    <a:pt x="193255" y="142303"/>
                  </a:lnTo>
                  <a:lnTo>
                    <a:pt x="193382" y="142557"/>
                  </a:lnTo>
                  <a:lnTo>
                    <a:pt x="193459" y="142290"/>
                  </a:lnTo>
                  <a:close/>
                </a:path>
                <a:path w="350520" h="308610">
                  <a:moveTo>
                    <a:pt x="193649" y="141312"/>
                  </a:moveTo>
                  <a:lnTo>
                    <a:pt x="193636" y="141033"/>
                  </a:lnTo>
                  <a:lnTo>
                    <a:pt x="193141" y="140487"/>
                  </a:lnTo>
                  <a:lnTo>
                    <a:pt x="192697" y="140525"/>
                  </a:lnTo>
                  <a:lnTo>
                    <a:pt x="192608" y="140931"/>
                  </a:lnTo>
                  <a:lnTo>
                    <a:pt x="192506" y="141325"/>
                  </a:lnTo>
                  <a:lnTo>
                    <a:pt x="192760" y="141820"/>
                  </a:lnTo>
                  <a:lnTo>
                    <a:pt x="193078" y="141973"/>
                  </a:lnTo>
                  <a:lnTo>
                    <a:pt x="193344" y="142151"/>
                  </a:lnTo>
                  <a:lnTo>
                    <a:pt x="193471" y="141859"/>
                  </a:lnTo>
                  <a:lnTo>
                    <a:pt x="193649" y="141579"/>
                  </a:lnTo>
                  <a:lnTo>
                    <a:pt x="193649" y="141312"/>
                  </a:lnTo>
                  <a:close/>
                </a:path>
                <a:path w="350520" h="308610">
                  <a:moveTo>
                    <a:pt x="194297" y="145008"/>
                  </a:moveTo>
                  <a:lnTo>
                    <a:pt x="194017" y="144081"/>
                  </a:lnTo>
                  <a:lnTo>
                    <a:pt x="193687" y="143319"/>
                  </a:lnTo>
                  <a:lnTo>
                    <a:pt x="193382" y="142557"/>
                  </a:lnTo>
                  <a:lnTo>
                    <a:pt x="192887" y="144132"/>
                  </a:lnTo>
                  <a:lnTo>
                    <a:pt x="192697" y="145072"/>
                  </a:lnTo>
                  <a:lnTo>
                    <a:pt x="193255" y="145491"/>
                  </a:lnTo>
                  <a:lnTo>
                    <a:pt x="193535" y="145491"/>
                  </a:lnTo>
                  <a:lnTo>
                    <a:pt x="193789" y="145478"/>
                  </a:lnTo>
                  <a:lnTo>
                    <a:pt x="194297" y="145008"/>
                  </a:lnTo>
                  <a:close/>
                </a:path>
                <a:path w="350520" h="308610">
                  <a:moveTo>
                    <a:pt x="195135" y="127508"/>
                  </a:moveTo>
                  <a:lnTo>
                    <a:pt x="193916" y="124167"/>
                  </a:lnTo>
                  <a:lnTo>
                    <a:pt x="192074" y="126123"/>
                  </a:lnTo>
                  <a:lnTo>
                    <a:pt x="191643" y="128130"/>
                  </a:lnTo>
                  <a:lnTo>
                    <a:pt x="191528" y="130352"/>
                  </a:lnTo>
                  <a:lnTo>
                    <a:pt x="192532" y="128651"/>
                  </a:lnTo>
                  <a:lnTo>
                    <a:pt x="195135" y="127508"/>
                  </a:lnTo>
                  <a:close/>
                </a:path>
                <a:path w="350520" h="308610">
                  <a:moveTo>
                    <a:pt x="198755" y="133616"/>
                  </a:moveTo>
                  <a:lnTo>
                    <a:pt x="198145" y="130416"/>
                  </a:lnTo>
                  <a:lnTo>
                    <a:pt x="196837" y="130810"/>
                  </a:lnTo>
                  <a:lnTo>
                    <a:pt x="195745" y="131406"/>
                  </a:lnTo>
                  <a:lnTo>
                    <a:pt x="195897" y="133045"/>
                  </a:lnTo>
                  <a:lnTo>
                    <a:pt x="198755" y="133616"/>
                  </a:lnTo>
                  <a:close/>
                </a:path>
                <a:path w="350520" h="308610">
                  <a:moveTo>
                    <a:pt x="204165" y="134010"/>
                  </a:moveTo>
                  <a:lnTo>
                    <a:pt x="204089" y="133794"/>
                  </a:lnTo>
                  <a:lnTo>
                    <a:pt x="204089" y="133629"/>
                  </a:lnTo>
                  <a:lnTo>
                    <a:pt x="203936" y="133769"/>
                  </a:lnTo>
                  <a:lnTo>
                    <a:pt x="203695" y="133883"/>
                  </a:lnTo>
                  <a:lnTo>
                    <a:pt x="203631" y="134073"/>
                  </a:lnTo>
                  <a:lnTo>
                    <a:pt x="203492" y="134505"/>
                  </a:lnTo>
                  <a:lnTo>
                    <a:pt x="203314" y="135420"/>
                  </a:lnTo>
                  <a:lnTo>
                    <a:pt x="203581" y="134988"/>
                  </a:lnTo>
                  <a:lnTo>
                    <a:pt x="203860" y="134581"/>
                  </a:lnTo>
                  <a:lnTo>
                    <a:pt x="204089" y="134137"/>
                  </a:lnTo>
                  <a:lnTo>
                    <a:pt x="204165" y="134010"/>
                  </a:lnTo>
                  <a:close/>
                </a:path>
                <a:path w="350520" h="308610">
                  <a:moveTo>
                    <a:pt x="205003" y="136220"/>
                  </a:moveTo>
                  <a:lnTo>
                    <a:pt x="204431" y="135966"/>
                  </a:lnTo>
                  <a:lnTo>
                    <a:pt x="203873" y="135699"/>
                  </a:lnTo>
                  <a:lnTo>
                    <a:pt x="203301" y="135445"/>
                  </a:lnTo>
                  <a:lnTo>
                    <a:pt x="203847" y="135788"/>
                  </a:lnTo>
                  <a:lnTo>
                    <a:pt x="204393" y="136080"/>
                  </a:lnTo>
                  <a:lnTo>
                    <a:pt x="204939" y="136347"/>
                  </a:lnTo>
                  <a:lnTo>
                    <a:pt x="205003" y="136220"/>
                  </a:lnTo>
                  <a:close/>
                </a:path>
                <a:path w="350520" h="308610">
                  <a:moveTo>
                    <a:pt x="213525" y="38912"/>
                  </a:moveTo>
                  <a:lnTo>
                    <a:pt x="211810" y="38620"/>
                  </a:lnTo>
                  <a:lnTo>
                    <a:pt x="210350" y="38671"/>
                  </a:lnTo>
                  <a:lnTo>
                    <a:pt x="208153" y="37566"/>
                  </a:lnTo>
                  <a:lnTo>
                    <a:pt x="207429" y="36372"/>
                  </a:lnTo>
                  <a:lnTo>
                    <a:pt x="206171" y="35064"/>
                  </a:lnTo>
                  <a:lnTo>
                    <a:pt x="204508" y="38785"/>
                  </a:lnTo>
                  <a:lnTo>
                    <a:pt x="205371" y="39357"/>
                  </a:lnTo>
                  <a:lnTo>
                    <a:pt x="206197" y="39979"/>
                  </a:lnTo>
                  <a:lnTo>
                    <a:pt x="208470" y="41694"/>
                  </a:lnTo>
                  <a:lnTo>
                    <a:pt x="210121" y="42151"/>
                  </a:lnTo>
                  <a:lnTo>
                    <a:pt x="211836" y="42100"/>
                  </a:lnTo>
                  <a:lnTo>
                    <a:pt x="212407" y="41084"/>
                  </a:lnTo>
                  <a:lnTo>
                    <a:pt x="212966" y="40017"/>
                  </a:lnTo>
                  <a:lnTo>
                    <a:pt x="213525" y="38912"/>
                  </a:lnTo>
                  <a:close/>
                </a:path>
                <a:path w="350520" h="308610">
                  <a:moveTo>
                    <a:pt x="217601" y="21666"/>
                  </a:moveTo>
                  <a:lnTo>
                    <a:pt x="216979" y="21424"/>
                  </a:lnTo>
                  <a:lnTo>
                    <a:pt x="216344" y="21082"/>
                  </a:lnTo>
                  <a:lnTo>
                    <a:pt x="215265" y="21005"/>
                  </a:lnTo>
                  <a:lnTo>
                    <a:pt x="214718" y="21488"/>
                  </a:lnTo>
                  <a:lnTo>
                    <a:pt x="214236" y="22021"/>
                  </a:lnTo>
                  <a:lnTo>
                    <a:pt x="214388" y="22733"/>
                  </a:lnTo>
                  <a:lnTo>
                    <a:pt x="215176" y="23101"/>
                  </a:lnTo>
                  <a:lnTo>
                    <a:pt x="216027" y="23533"/>
                  </a:lnTo>
                  <a:lnTo>
                    <a:pt x="216496" y="23304"/>
                  </a:lnTo>
                  <a:lnTo>
                    <a:pt x="217004" y="23050"/>
                  </a:lnTo>
                  <a:lnTo>
                    <a:pt x="217258" y="22288"/>
                  </a:lnTo>
                  <a:lnTo>
                    <a:pt x="217601" y="21666"/>
                  </a:lnTo>
                  <a:close/>
                </a:path>
                <a:path w="350520" h="308610">
                  <a:moveTo>
                    <a:pt x="217766" y="21615"/>
                  </a:moveTo>
                  <a:lnTo>
                    <a:pt x="217639" y="21615"/>
                  </a:lnTo>
                  <a:lnTo>
                    <a:pt x="217766" y="21742"/>
                  </a:lnTo>
                  <a:lnTo>
                    <a:pt x="217766" y="21615"/>
                  </a:lnTo>
                  <a:close/>
                </a:path>
                <a:path w="350520" h="308610">
                  <a:moveTo>
                    <a:pt x="226720" y="69024"/>
                  </a:moveTo>
                  <a:lnTo>
                    <a:pt x="207137" y="69024"/>
                  </a:lnTo>
                  <a:lnTo>
                    <a:pt x="207137" y="72644"/>
                  </a:lnTo>
                  <a:lnTo>
                    <a:pt x="206971" y="73113"/>
                  </a:lnTo>
                  <a:lnTo>
                    <a:pt x="206298" y="72644"/>
                  </a:lnTo>
                  <a:lnTo>
                    <a:pt x="206438" y="72529"/>
                  </a:lnTo>
                  <a:lnTo>
                    <a:pt x="206590" y="72339"/>
                  </a:lnTo>
                  <a:lnTo>
                    <a:pt x="206857" y="72339"/>
                  </a:lnTo>
                  <a:lnTo>
                    <a:pt x="206997" y="72529"/>
                  </a:lnTo>
                  <a:lnTo>
                    <a:pt x="207137" y="72644"/>
                  </a:lnTo>
                  <a:lnTo>
                    <a:pt x="207137" y="69024"/>
                  </a:lnTo>
                  <a:lnTo>
                    <a:pt x="198018" y="69024"/>
                  </a:lnTo>
                  <a:lnTo>
                    <a:pt x="198018" y="74676"/>
                  </a:lnTo>
                  <a:lnTo>
                    <a:pt x="197878" y="75653"/>
                  </a:lnTo>
                  <a:lnTo>
                    <a:pt x="197612" y="75463"/>
                  </a:lnTo>
                  <a:lnTo>
                    <a:pt x="197294" y="75311"/>
                  </a:lnTo>
                  <a:lnTo>
                    <a:pt x="197167" y="75184"/>
                  </a:lnTo>
                  <a:lnTo>
                    <a:pt x="197027" y="75018"/>
                  </a:lnTo>
                  <a:lnTo>
                    <a:pt x="197116" y="74523"/>
                  </a:lnTo>
                  <a:lnTo>
                    <a:pt x="198018" y="74676"/>
                  </a:lnTo>
                  <a:lnTo>
                    <a:pt x="198018" y="69024"/>
                  </a:lnTo>
                  <a:lnTo>
                    <a:pt x="196608" y="69024"/>
                  </a:lnTo>
                  <a:lnTo>
                    <a:pt x="195618" y="69024"/>
                  </a:lnTo>
                  <a:lnTo>
                    <a:pt x="195072" y="70472"/>
                  </a:lnTo>
                  <a:lnTo>
                    <a:pt x="194640" y="71894"/>
                  </a:lnTo>
                  <a:lnTo>
                    <a:pt x="195338" y="73977"/>
                  </a:lnTo>
                  <a:lnTo>
                    <a:pt x="194475" y="75018"/>
                  </a:lnTo>
                  <a:lnTo>
                    <a:pt x="193497" y="75184"/>
                  </a:lnTo>
                  <a:lnTo>
                    <a:pt x="192455" y="74396"/>
                  </a:lnTo>
                  <a:lnTo>
                    <a:pt x="192354" y="73113"/>
                  </a:lnTo>
                  <a:lnTo>
                    <a:pt x="192405" y="71005"/>
                  </a:lnTo>
                  <a:lnTo>
                    <a:pt x="192532" y="70205"/>
                  </a:lnTo>
                  <a:lnTo>
                    <a:pt x="193395" y="68541"/>
                  </a:lnTo>
                  <a:lnTo>
                    <a:pt x="191135" y="68364"/>
                  </a:lnTo>
                  <a:lnTo>
                    <a:pt x="188976" y="68897"/>
                  </a:lnTo>
                  <a:lnTo>
                    <a:pt x="186753" y="69418"/>
                  </a:lnTo>
                  <a:lnTo>
                    <a:pt x="185915" y="71361"/>
                  </a:lnTo>
                  <a:lnTo>
                    <a:pt x="187896" y="72567"/>
                  </a:lnTo>
                  <a:lnTo>
                    <a:pt x="189128" y="74117"/>
                  </a:lnTo>
                  <a:lnTo>
                    <a:pt x="189890" y="76022"/>
                  </a:lnTo>
                  <a:lnTo>
                    <a:pt x="192405" y="76708"/>
                  </a:lnTo>
                  <a:lnTo>
                    <a:pt x="199859" y="75857"/>
                  </a:lnTo>
                  <a:lnTo>
                    <a:pt x="203771" y="76454"/>
                  </a:lnTo>
                  <a:lnTo>
                    <a:pt x="203923" y="76377"/>
                  </a:lnTo>
                  <a:lnTo>
                    <a:pt x="208724" y="76161"/>
                  </a:lnTo>
                  <a:lnTo>
                    <a:pt x="209664" y="75857"/>
                  </a:lnTo>
                  <a:lnTo>
                    <a:pt x="210286" y="75653"/>
                  </a:lnTo>
                  <a:lnTo>
                    <a:pt x="213080" y="74752"/>
                  </a:lnTo>
                  <a:lnTo>
                    <a:pt x="213499" y="74523"/>
                  </a:lnTo>
                  <a:lnTo>
                    <a:pt x="216103" y="73113"/>
                  </a:lnTo>
                  <a:lnTo>
                    <a:pt x="217538" y="72339"/>
                  </a:lnTo>
                  <a:lnTo>
                    <a:pt x="219532" y="71259"/>
                  </a:lnTo>
                  <a:lnTo>
                    <a:pt x="221881" y="70472"/>
                  </a:lnTo>
                  <a:lnTo>
                    <a:pt x="224510" y="71005"/>
                  </a:lnTo>
                  <a:lnTo>
                    <a:pt x="225094" y="70472"/>
                  </a:lnTo>
                  <a:lnTo>
                    <a:pt x="226720" y="69024"/>
                  </a:lnTo>
                  <a:close/>
                </a:path>
                <a:path w="350520" h="308610">
                  <a:moveTo>
                    <a:pt x="230314" y="231317"/>
                  </a:moveTo>
                  <a:lnTo>
                    <a:pt x="230301" y="231013"/>
                  </a:lnTo>
                  <a:lnTo>
                    <a:pt x="230263" y="230759"/>
                  </a:lnTo>
                  <a:lnTo>
                    <a:pt x="230238" y="230505"/>
                  </a:lnTo>
                  <a:lnTo>
                    <a:pt x="229641" y="230428"/>
                  </a:lnTo>
                  <a:lnTo>
                    <a:pt x="229044" y="230505"/>
                  </a:lnTo>
                  <a:lnTo>
                    <a:pt x="228434" y="230886"/>
                  </a:lnTo>
                  <a:lnTo>
                    <a:pt x="227380" y="233273"/>
                  </a:lnTo>
                  <a:lnTo>
                    <a:pt x="228333" y="232410"/>
                  </a:lnTo>
                  <a:lnTo>
                    <a:pt x="229298" y="231800"/>
                  </a:lnTo>
                  <a:lnTo>
                    <a:pt x="230314" y="231317"/>
                  </a:lnTo>
                  <a:close/>
                </a:path>
                <a:path w="350520" h="308610">
                  <a:moveTo>
                    <a:pt x="231076" y="61633"/>
                  </a:moveTo>
                  <a:lnTo>
                    <a:pt x="227914" y="57238"/>
                  </a:lnTo>
                  <a:lnTo>
                    <a:pt x="225755" y="57518"/>
                  </a:lnTo>
                  <a:lnTo>
                    <a:pt x="224497" y="58813"/>
                  </a:lnTo>
                  <a:lnTo>
                    <a:pt x="224002" y="62382"/>
                  </a:lnTo>
                  <a:lnTo>
                    <a:pt x="223926" y="62636"/>
                  </a:lnTo>
                  <a:lnTo>
                    <a:pt x="223405" y="63690"/>
                  </a:lnTo>
                  <a:lnTo>
                    <a:pt x="221386" y="63842"/>
                  </a:lnTo>
                  <a:lnTo>
                    <a:pt x="221488" y="60490"/>
                  </a:lnTo>
                  <a:lnTo>
                    <a:pt x="220611" y="59817"/>
                  </a:lnTo>
                  <a:lnTo>
                    <a:pt x="219811" y="58928"/>
                  </a:lnTo>
                  <a:lnTo>
                    <a:pt x="218287" y="58254"/>
                  </a:lnTo>
                  <a:lnTo>
                    <a:pt x="217703" y="58089"/>
                  </a:lnTo>
                  <a:lnTo>
                    <a:pt x="217131" y="57975"/>
                  </a:lnTo>
                  <a:lnTo>
                    <a:pt x="216255" y="60058"/>
                  </a:lnTo>
                  <a:lnTo>
                    <a:pt x="215950" y="62382"/>
                  </a:lnTo>
                  <a:lnTo>
                    <a:pt x="215430" y="63131"/>
                  </a:lnTo>
                  <a:lnTo>
                    <a:pt x="213918" y="64122"/>
                  </a:lnTo>
                  <a:lnTo>
                    <a:pt x="213118" y="64274"/>
                  </a:lnTo>
                  <a:lnTo>
                    <a:pt x="211836" y="66052"/>
                  </a:lnTo>
                  <a:lnTo>
                    <a:pt x="210566" y="66395"/>
                  </a:lnTo>
                  <a:lnTo>
                    <a:pt x="205600" y="67157"/>
                  </a:lnTo>
                  <a:lnTo>
                    <a:pt x="201993" y="67487"/>
                  </a:lnTo>
                  <a:lnTo>
                    <a:pt x="197637" y="68897"/>
                  </a:lnTo>
                  <a:lnTo>
                    <a:pt x="226860" y="68897"/>
                  </a:lnTo>
                  <a:lnTo>
                    <a:pt x="228206" y="67487"/>
                  </a:lnTo>
                  <a:lnTo>
                    <a:pt x="228320" y="67157"/>
                  </a:lnTo>
                  <a:lnTo>
                    <a:pt x="229082" y="63842"/>
                  </a:lnTo>
                  <a:lnTo>
                    <a:pt x="229120" y="63639"/>
                  </a:lnTo>
                  <a:lnTo>
                    <a:pt x="230174" y="62522"/>
                  </a:lnTo>
                  <a:lnTo>
                    <a:pt x="231076" y="61633"/>
                  </a:lnTo>
                  <a:close/>
                </a:path>
                <a:path w="350520" h="308610">
                  <a:moveTo>
                    <a:pt x="245046" y="9702"/>
                  </a:moveTo>
                  <a:lnTo>
                    <a:pt x="244767" y="9575"/>
                  </a:lnTo>
                  <a:lnTo>
                    <a:pt x="244144" y="9232"/>
                  </a:lnTo>
                  <a:lnTo>
                    <a:pt x="243332" y="9067"/>
                  </a:lnTo>
                  <a:lnTo>
                    <a:pt x="242493" y="9055"/>
                  </a:lnTo>
                  <a:lnTo>
                    <a:pt x="243357" y="9245"/>
                  </a:lnTo>
                  <a:lnTo>
                    <a:pt x="244221" y="9474"/>
                  </a:lnTo>
                  <a:lnTo>
                    <a:pt x="245046" y="9702"/>
                  </a:lnTo>
                  <a:close/>
                </a:path>
                <a:path w="350520" h="308610">
                  <a:moveTo>
                    <a:pt x="252996" y="22656"/>
                  </a:moveTo>
                  <a:lnTo>
                    <a:pt x="252907" y="22479"/>
                  </a:lnTo>
                  <a:lnTo>
                    <a:pt x="252857" y="22656"/>
                  </a:lnTo>
                  <a:lnTo>
                    <a:pt x="252996" y="22656"/>
                  </a:lnTo>
                  <a:close/>
                </a:path>
                <a:path w="350520" h="308610">
                  <a:moveTo>
                    <a:pt x="253098" y="21780"/>
                  </a:moveTo>
                  <a:lnTo>
                    <a:pt x="252844" y="21996"/>
                  </a:lnTo>
                  <a:lnTo>
                    <a:pt x="252818" y="22136"/>
                  </a:lnTo>
                  <a:lnTo>
                    <a:pt x="252857" y="22352"/>
                  </a:lnTo>
                  <a:lnTo>
                    <a:pt x="252907" y="22479"/>
                  </a:lnTo>
                  <a:lnTo>
                    <a:pt x="252971" y="22250"/>
                  </a:lnTo>
                  <a:lnTo>
                    <a:pt x="253022" y="22021"/>
                  </a:lnTo>
                  <a:lnTo>
                    <a:pt x="253098" y="21780"/>
                  </a:lnTo>
                  <a:close/>
                </a:path>
                <a:path w="350520" h="308610">
                  <a:moveTo>
                    <a:pt x="284200" y="225399"/>
                  </a:moveTo>
                  <a:lnTo>
                    <a:pt x="283629" y="222758"/>
                  </a:lnTo>
                  <a:lnTo>
                    <a:pt x="282575" y="219887"/>
                  </a:lnTo>
                  <a:lnTo>
                    <a:pt x="278942" y="220751"/>
                  </a:lnTo>
                  <a:lnTo>
                    <a:pt x="275259" y="225844"/>
                  </a:lnTo>
                  <a:lnTo>
                    <a:pt x="281546" y="225183"/>
                  </a:lnTo>
                  <a:lnTo>
                    <a:pt x="281851" y="225793"/>
                  </a:lnTo>
                  <a:lnTo>
                    <a:pt x="279654" y="227368"/>
                  </a:lnTo>
                  <a:lnTo>
                    <a:pt x="277939" y="228523"/>
                  </a:lnTo>
                  <a:lnTo>
                    <a:pt x="277215" y="228727"/>
                  </a:lnTo>
                  <a:lnTo>
                    <a:pt x="273697" y="232422"/>
                  </a:lnTo>
                  <a:lnTo>
                    <a:pt x="270573" y="235585"/>
                  </a:lnTo>
                  <a:lnTo>
                    <a:pt x="266712" y="240271"/>
                  </a:lnTo>
                  <a:lnTo>
                    <a:pt x="265963" y="241757"/>
                  </a:lnTo>
                  <a:lnTo>
                    <a:pt x="265493" y="243370"/>
                  </a:lnTo>
                  <a:lnTo>
                    <a:pt x="267017" y="242570"/>
                  </a:lnTo>
                  <a:lnTo>
                    <a:pt x="268681" y="243065"/>
                  </a:lnTo>
                  <a:lnTo>
                    <a:pt x="269252" y="244233"/>
                  </a:lnTo>
                  <a:lnTo>
                    <a:pt x="269392" y="245605"/>
                  </a:lnTo>
                  <a:lnTo>
                    <a:pt x="269455" y="246138"/>
                  </a:lnTo>
                  <a:lnTo>
                    <a:pt x="269608" y="246570"/>
                  </a:lnTo>
                  <a:lnTo>
                    <a:pt x="269824" y="246976"/>
                  </a:lnTo>
                  <a:lnTo>
                    <a:pt x="270598" y="246761"/>
                  </a:lnTo>
                  <a:lnTo>
                    <a:pt x="271259" y="246278"/>
                  </a:lnTo>
                  <a:lnTo>
                    <a:pt x="272376" y="244767"/>
                  </a:lnTo>
                  <a:lnTo>
                    <a:pt x="272821" y="244005"/>
                  </a:lnTo>
                  <a:lnTo>
                    <a:pt x="273913" y="243420"/>
                  </a:lnTo>
                  <a:lnTo>
                    <a:pt x="274561" y="243801"/>
                  </a:lnTo>
                  <a:lnTo>
                    <a:pt x="275818" y="243446"/>
                  </a:lnTo>
                  <a:lnTo>
                    <a:pt x="276352" y="243243"/>
                  </a:lnTo>
                  <a:lnTo>
                    <a:pt x="278815" y="238925"/>
                  </a:lnTo>
                  <a:lnTo>
                    <a:pt x="280492" y="235851"/>
                  </a:lnTo>
                  <a:lnTo>
                    <a:pt x="281228" y="234683"/>
                  </a:lnTo>
                  <a:lnTo>
                    <a:pt x="282206" y="231749"/>
                  </a:lnTo>
                  <a:lnTo>
                    <a:pt x="282232" y="229895"/>
                  </a:lnTo>
                  <a:lnTo>
                    <a:pt x="284200" y="225399"/>
                  </a:lnTo>
                  <a:close/>
                </a:path>
                <a:path w="350520" h="308610">
                  <a:moveTo>
                    <a:pt x="286626" y="11137"/>
                  </a:moveTo>
                  <a:lnTo>
                    <a:pt x="286423" y="10668"/>
                  </a:lnTo>
                  <a:lnTo>
                    <a:pt x="286283" y="10210"/>
                  </a:lnTo>
                  <a:lnTo>
                    <a:pt x="285940" y="10439"/>
                  </a:lnTo>
                  <a:lnTo>
                    <a:pt x="284670" y="11531"/>
                  </a:lnTo>
                  <a:lnTo>
                    <a:pt x="283806" y="12788"/>
                  </a:lnTo>
                  <a:lnTo>
                    <a:pt x="282676" y="14109"/>
                  </a:lnTo>
                  <a:lnTo>
                    <a:pt x="282016" y="13589"/>
                  </a:lnTo>
                  <a:lnTo>
                    <a:pt x="281508" y="13258"/>
                  </a:lnTo>
                  <a:lnTo>
                    <a:pt x="280276" y="11874"/>
                  </a:lnTo>
                  <a:lnTo>
                    <a:pt x="279577" y="10820"/>
                  </a:lnTo>
                  <a:lnTo>
                    <a:pt x="277406" y="8407"/>
                  </a:lnTo>
                  <a:lnTo>
                    <a:pt x="277406" y="24815"/>
                  </a:lnTo>
                  <a:lnTo>
                    <a:pt x="276783" y="24777"/>
                  </a:lnTo>
                  <a:lnTo>
                    <a:pt x="276999" y="24663"/>
                  </a:lnTo>
                  <a:lnTo>
                    <a:pt x="277202" y="24714"/>
                  </a:lnTo>
                  <a:lnTo>
                    <a:pt x="277406" y="24815"/>
                  </a:lnTo>
                  <a:lnTo>
                    <a:pt x="277406" y="8407"/>
                  </a:lnTo>
                  <a:lnTo>
                    <a:pt x="275577" y="6362"/>
                  </a:lnTo>
                  <a:lnTo>
                    <a:pt x="273951" y="6477"/>
                  </a:lnTo>
                  <a:lnTo>
                    <a:pt x="273951" y="21742"/>
                  </a:lnTo>
                  <a:lnTo>
                    <a:pt x="273062" y="22542"/>
                  </a:lnTo>
                  <a:lnTo>
                    <a:pt x="271780" y="23596"/>
                  </a:lnTo>
                  <a:lnTo>
                    <a:pt x="271183" y="23723"/>
                  </a:lnTo>
                  <a:lnTo>
                    <a:pt x="269773" y="24345"/>
                  </a:lnTo>
                  <a:lnTo>
                    <a:pt x="269900" y="23380"/>
                  </a:lnTo>
                  <a:lnTo>
                    <a:pt x="269862" y="21983"/>
                  </a:lnTo>
                  <a:lnTo>
                    <a:pt x="270764" y="20472"/>
                  </a:lnTo>
                  <a:lnTo>
                    <a:pt x="271576" y="19583"/>
                  </a:lnTo>
                  <a:lnTo>
                    <a:pt x="273126" y="20154"/>
                  </a:lnTo>
                  <a:lnTo>
                    <a:pt x="273329" y="20269"/>
                  </a:lnTo>
                  <a:lnTo>
                    <a:pt x="273951" y="21742"/>
                  </a:lnTo>
                  <a:lnTo>
                    <a:pt x="273951" y="6477"/>
                  </a:lnTo>
                  <a:lnTo>
                    <a:pt x="268757" y="6794"/>
                  </a:lnTo>
                  <a:lnTo>
                    <a:pt x="265938" y="13589"/>
                  </a:lnTo>
                  <a:lnTo>
                    <a:pt x="265442" y="16344"/>
                  </a:lnTo>
                  <a:lnTo>
                    <a:pt x="263118" y="16548"/>
                  </a:lnTo>
                  <a:lnTo>
                    <a:pt x="262636" y="15951"/>
                  </a:lnTo>
                  <a:lnTo>
                    <a:pt x="261289" y="14262"/>
                  </a:lnTo>
                  <a:lnTo>
                    <a:pt x="260997" y="13830"/>
                  </a:lnTo>
                  <a:lnTo>
                    <a:pt x="261124" y="14262"/>
                  </a:lnTo>
                  <a:lnTo>
                    <a:pt x="260997" y="14998"/>
                  </a:lnTo>
                  <a:lnTo>
                    <a:pt x="260235" y="15951"/>
                  </a:lnTo>
                  <a:lnTo>
                    <a:pt x="258724" y="15875"/>
                  </a:lnTo>
                  <a:lnTo>
                    <a:pt x="258914" y="14986"/>
                  </a:lnTo>
                  <a:lnTo>
                    <a:pt x="259270" y="13830"/>
                  </a:lnTo>
                  <a:lnTo>
                    <a:pt x="259384" y="13589"/>
                  </a:lnTo>
                  <a:lnTo>
                    <a:pt x="259842" y="12788"/>
                  </a:lnTo>
                  <a:lnTo>
                    <a:pt x="259918" y="12420"/>
                  </a:lnTo>
                  <a:lnTo>
                    <a:pt x="260057" y="12395"/>
                  </a:lnTo>
                  <a:lnTo>
                    <a:pt x="260159" y="12204"/>
                  </a:lnTo>
                  <a:lnTo>
                    <a:pt x="260235" y="12357"/>
                  </a:lnTo>
                  <a:lnTo>
                    <a:pt x="260985" y="12204"/>
                  </a:lnTo>
                  <a:lnTo>
                    <a:pt x="261315" y="12128"/>
                  </a:lnTo>
                  <a:lnTo>
                    <a:pt x="261912" y="10947"/>
                  </a:lnTo>
                  <a:lnTo>
                    <a:pt x="263474" y="7874"/>
                  </a:lnTo>
                  <a:lnTo>
                    <a:pt x="262585" y="4356"/>
                  </a:lnTo>
                  <a:lnTo>
                    <a:pt x="260870" y="812"/>
                  </a:lnTo>
                  <a:lnTo>
                    <a:pt x="259295" y="508"/>
                  </a:lnTo>
                  <a:lnTo>
                    <a:pt x="257886" y="25"/>
                  </a:lnTo>
                  <a:lnTo>
                    <a:pt x="250545" y="7874"/>
                  </a:lnTo>
                  <a:lnTo>
                    <a:pt x="250113" y="9271"/>
                  </a:lnTo>
                  <a:lnTo>
                    <a:pt x="250164" y="10947"/>
                  </a:lnTo>
                  <a:lnTo>
                    <a:pt x="249770" y="10934"/>
                  </a:lnTo>
                  <a:lnTo>
                    <a:pt x="248996" y="10858"/>
                  </a:lnTo>
                  <a:lnTo>
                    <a:pt x="251206" y="11455"/>
                  </a:lnTo>
                  <a:lnTo>
                    <a:pt x="251980" y="12395"/>
                  </a:lnTo>
                  <a:lnTo>
                    <a:pt x="252869" y="13068"/>
                  </a:lnTo>
                  <a:lnTo>
                    <a:pt x="252564" y="14605"/>
                  </a:lnTo>
                  <a:lnTo>
                    <a:pt x="251980" y="15951"/>
                  </a:lnTo>
                  <a:lnTo>
                    <a:pt x="251053" y="17449"/>
                  </a:lnTo>
                  <a:lnTo>
                    <a:pt x="251015" y="17754"/>
                  </a:lnTo>
                  <a:lnTo>
                    <a:pt x="253009" y="18199"/>
                  </a:lnTo>
                  <a:lnTo>
                    <a:pt x="253199" y="14986"/>
                  </a:lnTo>
                  <a:lnTo>
                    <a:pt x="255676" y="15621"/>
                  </a:lnTo>
                  <a:lnTo>
                    <a:pt x="257822" y="21424"/>
                  </a:lnTo>
                  <a:lnTo>
                    <a:pt x="254546" y="23977"/>
                  </a:lnTo>
                  <a:lnTo>
                    <a:pt x="254393" y="28829"/>
                  </a:lnTo>
                  <a:lnTo>
                    <a:pt x="250596" y="30873"/>
                  </a:lnTo>
                  <a:lnTo>
                    <a:pt x="250291" y="30797"/>
                  </a:lnTo>
                  <a:lnTo>
                    <a:pt x="250139" y="30734"/>
                  </a:lnTo>
                  <a:lnTo>
                    <a:pt x="250088" y="32118"/>
                  </a:lnTo>
                  <a:lnTo>
                    <a:pt x="249415" y="33223"/>
                  </a:lnTo>
                  <a:lnTo>
                    <a:pt x="246126" y="36728"/>
                  </a:lnTo>
                  <a:lnTo>
                    <a:pt x="246316" y="37299"/>
                  </a:lnTo>
                  <a:lnTo>
                    <a:pt x="246354" y="37934"/>
                  </a:lnTo>
                  <a:lnTo>
                    <a:pt x="245910" y="39763"/>
                  </a:lnTo>
                  <a:lnTo>
                    <a:pt x="244398" y="43078"/>
                  </a:lnTo>
                  <a:lnTo>
                    <a:pt x="244017" y="44221"/>
                  </a:lnTo>
                  <a:lnTo>
                    <a:pt x="243865" y="45427"/>
                  </a:lnTo>
                  <a:lnTo>
                    <a:pt x="244195" y="45643"/>
                  </a:lnTo>
                  <a:lnTo>
                    <a:pt x="244475" y="45783"/>
                  </a:lnTo>
                  <a:lnTo>
                    <a:pt x="244919" y="45593"/>
                  </a:lnTo>
                  <a:lnTo>
                    <a:pt x="245300" y="45567"/>
                  </a:lnTo>
                  <a:lnTo>
                    <a:pt x="246202" y="42379"/>
                  </a:lnTo>
                  <a:lnTo>
                    <a:pt x="249809" y="42926"/>
                  </a:lnTo>
                  <a:lnTo>
                    <a:pt x="250939" y="42468"/>
                  </a:lnTo>
                  <a:lnTo>
                    <a:pt x="252463" y="42570"/>
                  </a:lnTo>
                  <a:lnTo>
                    <a:pt x="252488" y="42379"/>
                  </a:lnTo>
                  <a:lnTo>
                    <a:pt x="252691" y="40678"/>
                  </a:lnTo>
                  <a:lnTo>
                    <a:pt x="252437" y="40322"/>
                  </a:lnTo>
                  <a:lnTo>
                    <a:pt x="252145" y="39827"/>
                  </a:lnTo>
                  <a:lnTo>
                    <a:pt x="249262" y="36880"/>
                  </a:lnTo>
                  <a:lnTo>
                    <a:pt x="249491" y="35242"/>
                  </a:lnTo>
                  <a:lnTo>
                    <a:pt x="255727" y="32702"/>
                  </a:lnTo>
                  <a:lnTo>
                    <a:pt x="258432" y="31178"/>
                  </a:lnTo>
                  <a:lnTo>
                    <a:pt x="258762" y="30873"/>
                  </a:lnTo>
                  <a:lnTo>
                    <a:pt x="261353" y="28498"/>
                  </a:lnTo>
                  <a:lnTo>
                    <a:pt x="261988" y="28016"/>
                  </a:lnTo>
                  <a:lnTo>
                    <a:pt x="264490" y="26314"/>
                  </a:lnTo>
                  <a:lnTo>
                    <a:pt x="265087" y="26543"/>
                  </a:lnTo>
                  <a:lnTo>
                    <a:pt x="266776" y="29146"/>
                  </a:lnTo>
                  <a:lnTo>
                    <a:pt x="267246" y="29146"/>
                  </a:lnTo>
                  <a:lnTo>
                    <a:pt x="267741" y="29311"/>
                  </a:lnTo>
                  <a:lnTo>
                    <a:pt x="270192" y="26314"/>
                  </a:lnTo>
                  <a:lnTo>
                    <a:pt x="270865" y="25488"/>
                  </a:lnTo>
                  <a:lnTo>
                    <a:pt x="273545" y="28194"/>
                  </a:lnTo>
                  <a:lnTo>
                    <a:pt x="273646" y="29933"/>
                  </a:lnTo>
                  <a:lnTo>
                    <a:pt x="276618" y="31267"/>
                  </a:lnTo>
                  <a:lnTo>
                    <a:pt x="277406" y="30391"/>
                  </a:lnTo>
                  <a:lnTo>
                    <a:pt x="278130" y="29489"/>
                  </a:lnTo>
                  <a:lnTo>
                    <a:pt x="278701" y="28524"/>
                  </a:lnTo>
                  <a:lnTo>
                    <a:pt x="277812" y="27914"/>
                  </a:lnTo>
                  <a:lnTo>
                    <a:pt x="276809" y="26695"/>
                  </a:lnTo>
                  <a:lnTo>
                    <a:pt x="276974" y="25742"/>
                  </a:lnTo>
                  <a:lnTo>
                    <a:pt x="277177" y="25488"/>
                  </a:lnTo>
                  <a:lnTo>
                    <a:pt x="277622" y="24930"/>
                  </a:lnTo>
                  <a:lnTo>
                    <a:pt x="278371" y="25285"/>
                  </a:lnTo>
                  <a:lnTo>
                    <a:pt x="279158" y="25577"/>
                  </a:lnTo>
                  <a:lnTo>
                    <a:pt x="279857" y="25971"/>
                  </a:lnTo>
                  <a:lnTo>
                    <a:pt x="280187" y="24930"/>
                  </a:lnTo>
                  <a:lnTo>
                    <a:pt x="280263" y="24663"/>
                  </a:lnTo>
                  <a:lnTo>
                    <a:pt x="280301" y="24345"/>
                  </a:lnTo>
                  <a:lnTo>
                    <a:pt x="280416" y="23596"/>
                  </a:lnTo>
                  <a:lnTo>
                    <a:pt x="280289" y="19989"/>
                  </a:lnTo>
                  <a:lnTo>
                    <a:pt x="280657" y="19583"/>
                  </a:lnTo>
                  <a:lnTo>
                    <a:pt x="281546" y="18592"/>
                  </a:lnTo>
                  <a:lnTo>
                    <a:pt x="283870" y="16903"/>
                  </a:lnTo>
                  <a:lnTo>
                    <a:pt x="284264" y="16548"/>
                  </a:lnTo>
                  <a:lnTo>
                    <a:pt x="284645" y="16217"/>
                  </a:lnTo>
                  <a:lnTo>
                    <a:pt x="285318" y="15468"/>
                  </a:lnTo>
                  <a:lnTo>
                    <a:pt x="284734" y="14262"/>
                  </a:lnTo>
                  <a:lnTo>
                    <a:pt x="284721" y="14109"/>
                  </a:lnTo>
                  <a:lnTo>
                    <a:pt x="284835" y="12890"/>
                  </a:lnTo>
                  <a:lnTo>
                    <a:pt x="286626" y="11137"/>
                  </a:lnTo>
                  <a:close/>
                </a:path>
                <a:path w="350520" h="308610">
                  <a:moveTo>
                    <a:pt x="350507" y="84137"/>
                  </a:moveTo>
                  <a:lnTo>
                    <a:pt x="350469" y="82194"/>
                  </a:lnTo>
                  <a:lnTo>
                    <a:pt x="350443" y="80098"/>
                  </a:lnTo>
                  <a:lnTo>
                    <a:pt x="350431" y="79844"/>
                  </a:lnTo>
                  <a:lnTo>
                    <a:pt x="349465" y="78841"/>
                  </a:lnTo>
                  <a:lnTo>
                    <a:pt x="348183" y="77597"/>
                  </a:lnTo>
                  <a:lnTo>
                    <a:pt x="347408" y="77101"/>
                  </a:lnTo>
                  <a:lnTo>
                    <a:pt x="347408" y="79463"/>
                  </a:lnTo>
                  <a:lnTo>
                    <a:pt x="347167" y="79679"/>
                  </a:lnTo>
                  <a:lnTo>
                    <a:pt x="346887" y="80098"/>
                  </a:lnTo>
                  <a:lnTo>
                    <a:pt x="346392" y="80098"/>
                  </a:lnTo>
                  <a:lnTo>
                    <a:pt x="346138" y="79679"/>
                  </a:lnTo>
                  <a:lnTo>
                    <a:pt x="345884" y="79451"/>
                  </a:lnTo>
                  <a:lnTo>
                    <a:pt x="346176" y="79235"/>
                  </a:lnTo>
                  <a:lnTo>
                    <a:pt x="346430" y="78905"/>
                  </a:lnTo>
                  <a:lnTo>
                    <a:pt x="346925" y="78841"/>
                  </a:lnTo>
                  <a:lnTo>
                    <a:pt x="347192" y="79260"/>
                  </a:lnTo>
                  <a:lnTo>
                    <a:pt x="347408" y="79463"/>
                  </a:lnTo>
                  <a:lnTo>
                    <a:pt x="347408" y="77101"/>
                  </a:lnTo>
                  <a:lnTo>
                    <a:pt x="346862" y="76746"/>
                  </a:lnTo>
                  <a:lnTo>
                    <a:pt x="344893" y="76746"/>
                  </a:lnTo>
                  <a:lnTo>
                    <a:pt x="344004" y="77673"/>
                  </a:lnTo>
                  <a:lnTo>
                    <a:pt x="342950" y="78562"/>
                  </a:lnTo>
                  <a:lnTo>
                    <a:pt x="341871" y="80175"/>
                  </a:lnTo>
                  <a:lnTo>
                    <a:pt x="342061" y="81178"/>
                  </a:lnTo>
                  <a:lnTo>
                    <a:pt x="342468" y="82194"/>
                  </a:lnTo>
                  <a:lnTo>
                    <a:pt x="343230" y="82423"/>
                  </a:lnTo>
                  <a:lnTo>
                    <a:pt x="344093" y="82600"/>
                  </a:lnTo>
                  <a:lnTo>
                    <a:pt x="344500" y="82257"/>
                  </a:lnTo>
                  <a:lnTo>
                    <a:pt x="345173" y="82194"/>
                  </a:lnTo>
                  <a:lnTo>
                    <a:pt x="345782" y="82257"/>
                  </a:lnTo>
                  <a:lnTo>
                    <a:pt x="346925" y="82423"/>
                  </a:lnTo>
                  <a:lnTo>
                    <a:pt x="347611" y="83261"/>
                  </a:lnTo>
                  <a:lnTo>
                    <a:pt x="347116" y="85090"/>
                  </a:lnTo>
                  <a:lnTo>
                    <a:pt x="346735" y="86296"/>
                  </a:lnTo>
                  <a:lnTo>
                    <a:pt x="350507" y="84137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3" name="object 183" descr=""/>
            <p:cNvSpPr/>
            <p:nvPr/>
          </p:nvSpPr>
          <p:spPr>
            <a:xfrm>
              <a:off x="6004039" y="4868158"/>
              <a:ext cx="459740" cy="347980"/>
            </a:xfrm>
            <a:custGeom>
              <a:avLst/>
              <a:gdLst/>
              <a:ahLst/>
              <a:cxnLst/>
              <a:rect l="l" t="t" r="r" b="b"/>
              <a:pathLst>
                <a:path w="459739" h="347979">
                  <a:moveTo>
                    <a:pt x="2882" y="326555"/>
                  </a:moveTo>
                  <a:lnTo>
                    <a:pt x="1524" y="325564"/>
                  </a:lnTo>
                  <a:lnTo>
                    <a:pt x="990" y="325361"/>
                  </a:lnTo>
                  <a:lnTo>
                    <a:pt x="508" y="325259"/>
                  </a:lnTo>
                  <a:lnTo>
                    <a:pt x="0" y="325158"/>
                  </a:lnTo>
                  <a:lnTo>
                    <a:pt x="241" y="326364"/>
                  </a:lnTo>
                  <a:lnTo>
                    <a:pt x="533" y="327558"/>
                  </a:lnTo>
                  <a:lnTo>
                    <a:pt x="889" y="328752"/>
                  </a:lnTo>
                  <a:lnTo>
                    <a:pt x="977" y="328968"/>
                  </a:lnTo>
                  <a:lnTo>
                    <a:pt x="1612" y="328599"/>
                  </a:lnTo>
                  <a:lnTo>
                    <a:pt x="1701" y="327748"/>
                  </a:lnTo>
                  <a:lnTo>
                    <a:pt x="2133" y="327101"/>
                  </a:lnTo>
                  <a:lnTo>
                    <a:pt x="2882" y="326555"/>
                  </a:lnTo>
                  <a:close/>
                </a:path>
                <a:path w="459739" h="347979">
                  <a:moveTo>
                    <a:pt x="55600" y="318719"/>
                  </a:moveTo>
                  <a:lnTo>
                    <a:pt x="55372" y="316915"/>
                  </a:lnTo>
                  <a:lnTo>
                    <a:pt x="53301" y="316090"/>
                  </a:lnTo>
                  <a:lnTo>
                    <a:pt x="53086" y="314261"/>
                  </a:lnTo>
                  <a:lnTo>
                    <a:pt x="41783" y="328637"/>
                  </a:lnTo>
                  <a:lnTo>
                    <a:pt x="42964" y="327634"/>
                  </a:lnTo>
                  <a:lnTo>
                    <a:pt x="43421" y="328206"/>
                  </a:lnTo>
                  <a:lnTo>
                    <a:pt x="43586" y="328917"/>
                  </a:lnTo>
                  <a:lnTo>
                    <a:pt x="43853" y="329552"/>
                  </a:lnTo>
                  <a:lnTo>
                    <a:pt x="43332" y="329514"/>
                  </a:lnTo>
                  <a:lnTo>
                    <a:pt x="43167" y="329488"/>
                  </a:lnTo>
                  <a:lnTo>
                    <a:pt x="42430" y="329514"/>
                  </a:lnTo>
                  <a:lnTo>
                    <a:pt x="41706" y="329222"/>
                  </a:lnTo>
                  <a:lnTo>
                    <a:pt x="41516" y="329006"/>
                  </a:lnTo>
                  <a:lnTo>
                    <a:pt x="39484" y="331584"/>
                  </a:lnTo>
                  <a:lnTo>
                    <a:pt x="37452" y="331457"/>
                  </a:lnTo>
                  <a:lnTo>
                    <a:pt x="37211" y="330987"/>
                  </a:lnTo>
                  <a:lnTo>
                    <a:pt x="37020" y="330796"/>
                  </a:lnTo>
                  <a:lnTo>
                    <a:pt x="36957" y="329196"/>
                  </a:lnTo>
                  <a:lnTo>
                    <a:pt x="39598" y="328015"/>
                  </a:lnTo>
                  <a:lnTo>
                    <a:pt x="37693" y="326123"/>
                  </a:lnTo>
                  <a:lnTo>
                    <a:pt x="35128" y="327088"/>
                  </a:lnTo>
                  <a:lnTo>
                    <a:pt x="35331" y="327533"/>
                  </a:lnTo>
                  <a:lnTo>
                    <a:pt x="35687" y="328015"/>
                  </a:lnTo>
                  <a:lnTo>
                    <a:pt x="36588" y="328917"/>
                  </a:lnTo>
                  <a:lnTo>
                    <a:pt x="36563" y="329628"/>
                  </a:lnTo>
                  <a:lnTo>
                    <a:pt x="36449" y="331457"/>
                  </a:lnTo>
                  <a:lnTo>
                    <a:pt x="35471" y="332105"/>
                  </a:lnTo>
                  <a:lnTo>
                    <a:pt x="34391" y="332079"/>
                  </a:lnTo>
                  <a:lnTo>
                    <a:pt x="33401" y="332193"/>
                  </a:lnTo>
                  <a:lnTo>
                    <a:pt x="33248" y="332536"/>
                  </a:lnTo>
                  <a:lnTo>
                    <a:pt x="33147" y="332714"/>
                  </a:lnTo>
                  <a:lnTo>
                    <a:pt x="34950" y="332879"/>
                  </a:lnTo>
                  <a:lnTo>
                    <a:pt x="35979" y="333819"/>
                  </a:lnTo>
                  <a:lnTo>
                    <a:pt x="36791" y="335000"/>
                  </a:lnTo>
                  <a:lnTo>
                    <a:pt x="32194" y="340868"/>
                  </a:lnTo>
                  <a:lnTo>
                    <a:pt x="33070" y="340944"/>
                  </a:lnTo>
                  <a:lnTo>
                    <a:pt x="33858" y="341414"/>
                  </a:lnTo>
                  <a:lnTo>
                    <a:pt x="34874" y="342480"/>
                  </a:lnTo>
                  <a:lnTo>
                    <a:pt x="36017" y="342379"/>
                  </a:lnTo>
                  <a:lnTo>
                    <a:pt x="37198" y="342176"/>
                  </a:lnTo>
                  <a:lnTo>
                    <a:pt x="38544" y="342023"/>
                  </a:lnTo>
                  <a:lnTo>
                    <a:pt x="41440" y="341401"/>
                  </a:lnTo>
                  <a:lnTo>
                    <a:pt x="42418" y="339788"/>
                  </a:lnTo>
                  <a:lnTo>
                    <a:pt x="42252" y="336994"/>
                  </a:lnTo>
                  <a:lnTo>
                    <a:pt x="39116" y="333578"/>
                  </a:lnTo>
                  <a:lnTo>
                    <a:pt x="40055" y="332105"/>
                  </a:lnTo>
                  <a:lnTo>
                    <a:pt x="40386" y="331584"/>
                  </a:lnTo>
                  <a:lnTo>
                    <a:pt x="40703" y="331089"/>
                  </a:lnTo>
                  <a:lnTo>
                    <a:pt x="43878" y="329628"/>
                  </a:lnTo>
                  <a:lnTo>
                    <a:pt x="43624" y="330238"/>
                  </a:lnTo>
                  <a:lnTo>
                    <a:pt x="43611" y="331304"/>
                  </a:lnTo>
                  <a:lnTo>
                    <a:pt x="45046" y="331368"/>
                  </a:lnTo>
                  <a:lnTo>
                    <a:pt x="45758" y="331368"/>
                  </a:lnTo>
                  <a:lnTo>
                    <a:pt x="46088" y="331216"/>
                  </a:lnTo>
                  <a:lnTo>
                    <a:pt x="46482" y="331216"/>
                  </a:lnTo>
                  <a:lnTo>
                    <a:pt x="46863" y="331343"/>
                  </a:lnTo>
                  <a:lnTo>
                    <a:pt x="48920" y="331266"/>
                  </a:lnTo>
                  <a:lnTo>
                    <a:pt x="49225" y="331216"/>
                  </a:lnTo>
                  <a:lnTo>
                    <a:pt x="50876" y="330898"/>
                  </a:lnTo>
                  <a:lnTo>
                    <a:pt x="52616" y="329895"/>
                  </a:lnTo>
                  <a:lnTo>
                    <a:pt x="51943" y="329628"/>
                  </a:lnTo>
                  <a:lnTo>
                    <a:pt x="51739" y="329552"/>
                  </a:lnTo>
                  <a:lnTo>
                    <a:pt x="51447" y="329488"/>
                  </a:lnTo>
                  <a:lnTo>
                    <a:pt x="50165" y="329323"/>
                  </a:lnTo>
                  <a:lnTo>
                    <a:pt x="49174" y="328637"/>
                  </a:lnTo>
                  <a:lnTo>
                    <a:pt x="48031" y="327634"/>
                  </a:lnTo>
                  <a:lnTo>
                    <a:pt x="47409" y="326631"/>
                  </a:lnTo>
                  <a:lnTo>
                    <a:pt x="47828" y="325297"/>
                  </a:lnTo>
                  <a:lnTo>
                    <a:pt x="48577" y="324294"/>
                  </a:lnTo>
                  <a:lnTo>
                    <a:pt x="50749" y="323621"/>
                  </a:lnTo>
                  <a:lnTo>
                    <a:pt x="52336" y="323697"/>
                  </a:lnTo>
                  <a:lnTo>
                    <a:pt x="53162" y="323621"/>
                  </a:lnTo>
                  <a:lnTo>
                    <a:pt x="53835" y="323570"/>
                  </a:lnTo>
                  <a:lnTo>
                    <a:pt x="54597" y="324332"/>
                  </a:lnTo>
                  <a:lnTo>
                    <a:pt x="54279" y="323570"/>
                  </a:lnTo>
                  <a:lnTo>
                    <a:pt x="52933" y="320319"/>
                  </a:lnTo>
                  <a:lnTo>
                    <a:pt x="55600" y="318719"/>
                  </a:lnTo>
                  <a:close/>
                </a:path>
                <a:path w="459739" h="347979">
                  <a:moveTo>
                    <a:pt x="77139" y="342125"/>
                  </a:moveTo>
                  <a:lnTo>
                    <a:pt x="77038" y="341782"/>
                  </a:lnTo>
                  <a:lnTo>
                    <a:pt x="76949" y="341477"/>
                  </a:lnTo>
                  <a:lnTo>
                    <a:pt x="76923" y="341134"/>
                  </a:lnTo>
                  <a:lnTo>
                    <a:pt x="76847" y="340525"/>
                  </a:lnTo>
                  <a:lnTo>
                    <a:pt x="76708" y="339763"/>
                  </a:lnTo>
                  <a:lnTo>
                    <a:pt x="76644" y="339077"/>
                  </a:lnTo>
                  <a:lnTo>
                    <a:pt x="75780" y="339852"/>
                  </a:lnTo>
                  <a:lnTo>
                    <a:pt x="75412" y="340855"/>
                  </a:lnTo>
                  <a:lnTo>
                    <a:pt x="75463" y="341947"/>
                  </a:lnTo>
                  <a:lnTo>
                    <a:pt x="75476" y="342252"/>
                  </a:lnTo>
                  <a:lnTo>
                    <a:pt x="75501" y="342531"/>
                  </a:lnTo>
                  <a:lnTo>
                    <a:pt x="75539" y="342811"/>
                  </a:lnTo>
                  <a:lnTo>
                    <a:pt x="77139" y="342125"/>
                  </a:lnTo>
                  <a:close/>
                </a:path>
                <a:path w="459739" h="347979">
                  <a:moveTo>
                    <a:pt x="82448" y="347700"/>
                  </a:moveTo>
                  <a:lnTo>
                    <a:pt x="82270" y="347713"/>
                  </a:lnTo>
                  <a:lnTo>
                    <a:pt x="82118" y="347751"/>
                  </a:lnTo>
                  <a:lnTo>
                    <a:pt x="81940" y="347789"/>
                  </a:lnTo>
                  <a:lnTo>
                    <a:pt x="82080" y="347814"/>
                  </a:lnTo>
                  <a:lnTo>
                    <a:pt x="82232" y="347814"/>
                  </a:lnTo>
                  <a:lnTo>
                    <a:pt x="82359" y="347827"/>
                  </a:lnTo>
                  <a:lnTo>
                    <a:pt x="82448" y="347700"/>
                  </a:lnTo>
                  <a:close/>
                </a:path>
                <a:path w="459739" h="347979">
                  <a:moveTo>
                    <a:pt x="85407" y="338518"/>
                  </a:moveTo>
                  <a:lnTo>
                    <a:pt x="83591" y="338010"/>
                  </a:lnTo>
                  <a:lnTo>
                    <a:pt x="82486" y="336715"/>
                  </a:lnTo>
                  <a:lnTo>
                    <a:pt x="81724" y="334886"/>
                  </a:lnTo>
                  <a:lnTo>
                    <a:pt x="81495" y="335051"/>
                  </a:lnTo>
                  <a:lnTo>
                    <a:pt x="81711" y="336448"/>
                  </a:lnTo>
                  <a:lnTo>
                    <a:pt x="81495" y="337934"/>
                  </a:lnTo>
                  <a:lnTo>
                    <a:pt x="80606" y="339305"/>
                  </a:lnTo>
                  <a:lnTo>
                    <a:pt x="80264" y="339864"/>
                  </a:lnTo>
                  <a:lnTo>
                    <a:pt x="80022" y="340398"/>
                  </a:lnTo>
                  <a:lnTo>
                    <a:pt x="79895" y="340918"/>
                  </a:lnTo>
                  <a:lnTo>
                    <a:pt x="85407" y="338518"/>
                  </a:lnTo>
                  <a:close/>
                </a:path>
                <a:path w="459739" h="347979">
                  <a:moveTo>
                    <a:pt x="85877" y="322338"/>
                  </a:moveTo>
                  <a:close/>
                </a:path>
                <a:path w="459739" h="347979">
                  <a:moveTo>
                    <a:pt x="85928" y="322364"/>
                  </a:moveTo>
                  <a:close/>
                </a:path>
                <a:path w="459739" h="347979">
                  <a:moveTo>
                    <a:pt x="88125" y="323342"/>
                  </a:moveTo>
                  <a:lnTo>
                    <a:pt x="87401" y="323011"/>
                  </a:lnTo>
                  <a:lnTo>
                    <a:pt x="86664" y="322694"/>
                  </a:lnTo>
                  <a:lnTo>
                    <a:pt x="85928" y="322364"/>
                  </a:lnTo>
                  <a:lnTo>
                    <a:pt x="86575" y="322872"/>
                  </a:lnTo>
                  <a:lnTo>
                    <a:pt x="87210" y="323342"/>
                  </a:lnTo>
                  <a:lnTo>
                    <a:pt x="87833" y="323824"/>
                  </a:lnTo>
                  <a:lnTo>
                    <a:pt x="87934" y="323659"/>
                  </a:lnTo>
                  <a:lnTo>
                    <a:pt x="88023" y="323494"/>
                  </a:lnTo>
                  <a:lnTo>
                    <a:pt x="88125" y="323342"/>
                  </a:lnTo>
                  <a:close/>
                </a:path>
                <a:path w="459739" h="347979">
                  <a:moveTo>
                    <a:pt x="100863" y="326555"/>
                  </a:moveTo>
                  <a:lnTo>
                    <a:pt x="100647" y="325551"/>
                  </a:lnTo>
                  <a:lnTo>
                    <a:pt x="100584" y="325018"/>
                  </a:lnTo>
                  <a:lnTo>
                    <a:pt x="99174" y="325907"/>
                  </a:lnTo>
                  <a:lnTo>
                    <a:pt x="98234" y="326440"/>
                  </a:lnTo>
                  <a:lnTo>
                    <a:pt x="96291" y="327850"/>
                  </a:lnTo>
                  <a:lnTo>
                    <a:pt x="95567" y="327253"/>
                  </a:lnTo>
                  <a:lnTo>
                    <a:pt x="94843" y="326542"/>
                  </a:lnTo>
                  <a:lnTo>
                    <a:pt x="93738" y="326237"/>
                  </a:lnTo>
                  <a:lnTo>
                    <a:pt x="94818" y="326593"/>
                  </a:lnTo>
                  <a:lnTo>
                    <a:pt x="94526" y="327063"/>
                  </a:lnTo>
                  <a:lnTo>
                    <a:pt x="94107" y="327482"/>
                  </a:lnTo>
                  <a:lnTo>
                    <a:pt x="92519" y="330669"/>
                  </a:lnTo>
                  <a:lnTo>
                    <a:pt x="88849" y="330327"/>
                  </a:lnTo>
                  <a:lnTo>
                    <a:pt x="87083" y="328002"/>
                  </a:lnTo>
                  <a:lnTo>
                    <a:pt x="86741" y="325018"/>
                  </a:lnTo>
                  <a:lnTo>
                    <a:pt x="85826" y="322326"/>
                  </a:lnTo>
                  <a:lnTo>
                    <a:pt x="84874" y="322618"/>
                  </a:lnTo>
                  <a:lnTo>
                    <a:pt x="85166" y="323443"/>
                  </a:lnTo>
                  <a:lnTo>
                    <a:pt x="85445" y="324269"/>
                  </a:lnTo>
                  <a:lnTo>
                    <a:pt x="86487" y="328752"/>
                  </a:lnTo>
                  <a:lnTo>
                    <a:pt x="86131" y="330530"/>
                  </a:lnTo>
                  <a:lnTo>
                    <a:pt x="87096" y="330911"/>
                  </a:lnTo>
                  <a:lnTo>
                    <a:pt x="87998" y="331546"/>
                  </a:lnTo>
                  <a:lnTo>
                    <a:pt x="88760" y="332651"/>
                  </a:lnTo>
                  <a:lnTo>
                    <a:pt x="88112" y="337324"/>
                  </a:lnTo>
                  <a:lnTo>
                    <a:pt x="92049" y="335610"/>
                  </a:lnTo>
                  <a:lnTo>
                    <a:pt x="91795" y="335394"/>
                  </a:lnTo>
                  <a:lnTo>
                    <a:pt x="91592" y="335051"/>
                  </a:lnTo>
                  <a:lnTo>
                    <a:pt x="91401" y="334810"/>
                  </a:lnTo>
                  <a:lnTo>
                    <a:pt x="91554" y="334518"/>
                  </a:lnTo>
                  <a:lnTo>
                    <a:pt x="91592" y="334276"/>
                  </a:lnTo>
                  <a:lnTo>
                    <a:pt x="92367" y="333895"/>
                  </a:lnTo>
                  <a:lnTo>
                    <a:pt x="93459" y="334200"/>
                  </a:lnTo>
                  <a:lnTo>
                    <a:pt x="94081" y="334721"/>
                  </a:lnTo>
                  <a:lnTo>
                    <a:pt x="95961" y="333895"/>
                  </a:lnTo>
                  <a:lnTo>
                    <a:pt x="99504" y="332346"/>
                  </a:lnTo>
                  <a:lnTo>
                    <a:pt x="98933" y="330669"/>
                  </a:lnTo>
                  <a:lnTo>
                    <a:pt x="98831" y="328739"/>
                  </a:lnTo>
                  <a:lnTo>
                    <a:pt x="99225" y="327850"/>
                  </a:lnTo>
                  <a:lnTo>
                    <a:pt x="99720" y="326694"/>
                  </a:lnTo>
                  <a:lnTo>
                    <a:pt x="100863" y="326555"/>
                  </a:lnTo>
                  <a:close/>
                </a:path>
                <a:path w="459739" h="347979">
                  <a:moveTo>
                    <a:pt x="121767" y="209334"/>
                  </a:moveTo>
                  <a:lnTo>
                    <a:pt x="121577" y="209334"/>
                  </a:lnTo>
                  <a:lnTo>
                    <a:pt x="121691" y="209994"/>
                  </a:lnTo>
                  <a:lnTo>
                    <a:pt x="121754" y="210324"/>
                  </a:lnTo>
                  <a:lnTo>
                    <a:pt x="121754" y="209664"/>
                  </a:lnTo>
                  <a:lnTo>
                    <a:pt x="121767" y="209334"/>
                  </a:lnTo>
                  <a:close/>
                </a:path>
                <a:path w="459739" h="347979">
                  <a:moveTo>
                    <a:pt x="150660" y="323240"/>
                  </a:moveTo>
                  <a:lnTo>
                    <a:pt x="149720" y="323240"/>
                  </a:lnTo>
                  <a:lnTo>
                    <a:pt x="150304" y="324510"/>
                  </a:lnTo>
                  <a:lnTo>
                    <a:pt x="150660" y="323240"/>
                  </a:lnTo>
                  <a:close/>
                </a:path>
                <a:path w="459739" h="347979">
                  <a:moveTo>
                    <a:pt x="169659" y="187413"/>
                  </a:moveTo>
                  <a:lnTo>
                    <a:pt x="169151" y="187807"/>
                  </a:lnTo>
                  <a:lnTo>
                    <a:pt x="169659" y="187413"/>
                  </a:lnTo>
                  <a:close/>
                </a:path>
                <a:path w="459739" h="347979">
                  <a:moveTo>
                    <a:pt x="171919" y="313080"/>
                  </a:moveTo>
                  <a:lnTo>
                    <a:pt x="169938" y="309295"/>
                  </a:lnTo>
                  <a:lnTo>
                    <a:pt x="168668" y="310540"/>
                  </a:lnTo>
                  <a:lnTo>
                    <a:pt x="169214" y="311810"/>
                  </a:lnTo>
                  <a:lnTo>
                    <a:pt x="170002" y="313080"/>
                  </a:lnTo>
                  <a:lnTo>
                    <a:pt x="171145" y="315620"/>
                  </a:lnTo>
                  <a:lnTo>
                    <a:pt x="171399" y="314350"/>
                  </a:lnTo>
                  <a:lnTo>
                    <a:pt x="171919" y="313080"/>
                  </a:lnTo>
                  <a:close/>
                </a:path>
                <a:path w="459739" h="347979">
                  <a:moveTo>
                    <a:pt x="172504" y="184467"/>
                  </a:moveTo>
                  <a:lnTo>
                    <a:pt x="172326" y="184391"/>
                  </a:lnTo>
                  <a:lnTo>
                    <a:pt x="169659" y="187413"/>
                  </a:lnTo>
                  <a:lnTo>
                    <a:pt x="170256" y="186944"/>
                  </a:lnTo>
                  <a:lnTo>
                    <a:pt x="171411" y="185978"/>
                  </a:lnTo>
                  <a:lnTo>
                    <a:pt x="171831" y="185991"/>
                  </a:lnTo>
                  <a:lnTo>
                    <a:pt x="172110" y="186080"/>
                  </a:lnTo>
                  <a:lnTo>
                    <a:pt x="172199" y="185635"/>
                  </a:lnTo>
                  <a:lnTo>
                    <a:pt x="172504" y="184467"/>
                  </a:lnTo>
                  <a:close/>
                </a:path>
                <a:path w="459739" h="347979">
                  <a:moveTo>
                    <a:pt x="178777" y="148983"/>
                  </a:moveTo>
                  <a:lnTo>
                    <a:pt x="178638" y="148564"/>
                  </a:lnTo>
                  <a:lnTo>
                    <a:pt x="177888" y="148818"/>
                  </a:lnTo>
                  <a:lnTo>
                    <a:pt x="177152" y="149123"/>
                  </a:lnTo>
                  <a:lnTo>
                    <a:pt x="176441" y="149517"/>
                  </a:lnTo>
                  <a:lnTo>
                    <a:pt x="176428" y="149720"/>
                  </a:lnTo>
                  <a:lnTo>
                    <a:pt x="176453" y="149910"/>
                  </a:lnTo>
                  <a:lnTo>
                    <a:pt x="176530" y="150037"/>
                  </a:lnTo>
                  <a:lnTo>
                    <a:pt x="176695" y="150202"/>
                  </a:lnTo>
                  <a:lnTo>
                    <a:pt x="177317" y="149987"/>
                  </a:lnTo>
                  <a:lnTo>
                    <a:pt x="177901" y="149783"/>
                  </a:lnTo>
                  <a:lnTo>
                    <a:pt x="178460" y="149580"/>
                  </a:lnTo>
                  <a:lnTo>
                    <a:pt x="178574" y="149440"/>
                  </a:lnTo>
                  <a:lnTo>
                    <a:pt x="178676" y="149275"/>
                  </a:lnTo>
                  <a:lnTo>
                    <a:pt x="178777" y="148983"/>
                  </a:lnTo>
                  <a:close/>
                </a:path>
                <a:path w="459739" h="347979">
                  <a:moveTo>
                    <a:pt x="187058" y="300380"/>
                  </a:moveTo>
                  <a:lnTo>
                    <a:pt x="186829" y="299110"/>
                  </a:lnTo>
                  <a:lnTo>
                    <a:pt x="184073" y="299110"/>
                  </a:lnTo>
                  <a:lnTo>
                    <a:pt x="181571" y="297840"/>
                  </a:lnTo>
                  <a:lnTo>
                    <a:pt x="177444" y="299110"/>
                  </a:lnTo>
                  <a:lnTo>
                    <a:pt x="175666" y="299110"/>
                  </a:lnTo>
                  <a:lnTo>
                    <a:pt x="173024" y="296570"/>
                  </a:lnTo>
                  <a:lnTo>
                    <a:pt x="153466" y="296570"/>
                  </a:lnTo>
                  <a:lnTo>
                    <a:pt x="153466" y="308000"/>
                  </a:lnTo>
                  <a:lnTo>
                    <a:pt x="152869" y="308000"/>
                  </a:lnTo>
                  <a:lnTo>
                    <a:pt x="152069" y="308000"/>
                  </a:lnTo>
                  <a:lnTo>
                    <a:pt x="152374" y="306730"/>
                  </a:lnTo>
                  <a:lnTo>
                    <a:pt x="152869" y="308000"/>
                  </a:lnTo>
                  <a:lnTo>
                    <a:pt x="153187" y="306730"/>
                  </a:lnTo>
                  <a:lnTo>
                    <a:pt x="153466" y="308000"/>
                  </a:lnTo>
                  <a:lnTo>
                    <a:pt x="153466" y="296570"/>
                  </a:lnTo>
                  <a:lnTo>
                    <a:pt x="149428" y="296570"/>
                  </a:lnTo>
                  <a:lnTo>
                    <a:pt x="149428" y="302920"/>
                  </a:lnTo>
                  <a:lnTo>
                    <a:pt x="148234" y="302920"/>
                  </a:lnTo>
                  <a:lnTo>
                    <a:pt x="148564" y="301650"/>
                  </a:lnTo>
                  <a:lnTo>
                    <a:pt x="148793" y="301650"/>
                  </a:lnTo>
                  <a:lnTo>
                    <a:pt x="149428" y="302920"/>
                  </a:lnTo>
                  <a:lnTo>
                    <a:pt x="149428" y="296570"/>
                  </a:lnTo>
                  <a:lnTo>
                    <a:pt x="128422" y="296570"/>
                  </a:lnTo>
                  <a:lnTo>
                    <a:pt x="126085" y="296570"/>
                  </a:lnTo>
                  <a:lnTo>
                    <a:pt x="126860" y="299110"/>
                  </a:lnTo>
                  <a:lnTo>
                    <a:pt x="126746" y="300380"/>
                  </a:lnTo>
                  <a:lnTo>
                    <a:pt x="128422" y="304190"/>
                  </a:lnTo>
                  <a:lnTo>
                    <a:pt x="126758" y="308000"/>
                  </a:lnTo>
                  <a:lnTo>
                    <a:pt x="130708" y="309270"/>
                  </a:lnTo>
                  <a:lnTo>
                    <a:pt x="131940" y="308000"/>
                  </a:lnTo>
                  <a:lnTo>
                    <a:pt x="133362" y="306730"/>
                  </a:lnTo>
                  <a:lnTo>
                    <a:pt x="135775" y="304190"/>
                  </a:lnTo>
                  <a:lnTo>
                    <a:pt x="137502" y="302920"/>
                  </a:lnTo>
                  <a:lnTo>
                    <a:pt x="143687" y="302920"/>
                  </a:lnTo>
                  <a:lnTo>
                    <a:pt x="145999" y="305460"/>
                  </a:lnTo>
                  <a:lnTo>
                    <a:pt x="148247" y="308000"/>
                  </a:lnTo>
                  <a:lnTo>
                    <a:pt x="147853" y="309270"/>
                  </a:lnTo>
                  <a:lnTo>
                    <a:pt x="147408" y="309270"/>
                  </a:lnTo>
                  <a:lnTo>
                    <a:pt x="146964" y="310540"/>
                  </a:lnTo>
                  <a:lnTo>
                    <a:pt x="148209" y="309270"/>
                  </a:lnTo>
                  <a:lnTo>
                    <a:pt x="149453" y="310540"/>
                  </a:lnTo>
                  <a:lnTo>
                    <a:pt x="150761" y="310540"/>
                  </a:lnTo>
                  <a:lnTo>
                    <a:pt x="151333" y="313080"/>
                  </a:lnTo>
                  <a:lnTo>
                    <a:pt x="151536" y="314350"/>
                  </a:lnTo>
                  <a:lnTo>
                    <a:pt x="152857" y="314350"/>
                  </a:lnTo>
                  <a:lnTo>
                    <a:pt x="153581" y="315620"/>
                  </a:lnTo>
                  <a:lnTo>
                    <a:pt x="153504" y="316890"/>
                  </a:lnTo>
                  <a:lnTo>
                    <a:pt x="151917" y="318160"/>
                  </a:lnTo>
                  <a:lnTo>
                    <a:pt x="151765" y="319430"/>
                  </a:lnTo>
                  <a:lnTo>
                    <a:pt x="150660" y="323240"/>
                  </a:lnTo>
                  <a:lnTo>
                    <a:pt x="153289" y="324510"/>
                  </a:lnTo>
                  <a:lnTo>
                    <a:pt x="152869" y="324510"/>
                  </a:lnTo>
                  <a:lnTo>
                    <a:pt x="152171" y="325780"/>
                  </a:lnTo>
                  <a:lnTo>
                    <a:pt x="150647" y="325780"/>
                  </a:lnTo>
                  <a:lnTo>
                    <a:pt x="151053" y="327050"/>
                  </a:lnTo>
                  <a:lnTo>
                    <a:pt x="151841" y="328320"/>
                  </a:lnTo>
                  <a:lnTo>
                    <a:pt x="153911" y="329590"/>
                  </a:lnTo>
                  <a:lnTo>
                    <a:pt x="158051" y="329590"/>
                  </a:lnTo>
                  <a:lnTo>
                    <a:pt x="157632" y="328320"/>
                  </a:lnTo>
                  <a:lnTo>
                    <a:pt x="157441" y="327050"/>
                  </a:lnTo>
                  <a:lnTo>
                    <a:pt x="157175" y="324510"/>
                  </a:lnTo>
                  <a:lnTo>
                    <a:pt x="157187" y="321970"/>
                  </a:lnTo>
                  <a:lnTo>
                    <a:pt x="155879" y="320700"/>
                  </a:lnTo>
                  <a:lnTo>
                    <a:pt x="154292" y="321970"/>
                  </a:lnTo>
                  <a:lnTo>
                    <a:pt x="153822" y="319430"/>
                  </a:lnTo>
                  <a:lnTo>
                    <a:pt x="156667" y="316890"/>
                  </a:lnTo>
                  <a:lnTo>
                    <a:pt x="156311" y="315620"/>
                  </a:lnTo>
                  <a:lnTo>
                    <a:pt x="156006" y="314350"/>
                  </a:lnTo>
                  <a:lnTo>
                    <a:pt x="154457" y="311810"/>
                  </a:lnTo>
                  <a:lnTo>
                    <a:pt x="151638" y="309270"/>
                  </a:lnTo>
                  <a:lnTo>
                    <a:pt x="154673" y="308000"/>
                  </a:lnTo>
                  <a:lnTo>
                    <a:pt x="155181" y="308000"/>
                  </a:lnTo>
                  <a:lnTo>
                    <a:pt x="155638" y="309270"/>
                  </a:lnTo>
                  <a:lnTo>
                    <a:pt x="157861" y="309270"/>
                  </a:lnTo>
                  <a:lnTo>
                    <a:pt x="158711" y="310540"/>
                  </a:lnTo>
                  <a:lnTo>
                    <a:pt x="162788" y="310540"/>
                  </a:lnTo>
                  <a:lnTo>
                    <a:pt x="163169" y="311810"/>
                  </a:lnTo>
                  <a:lnTo>
                    <a:pt x="164236" y="311810"/>
                  </a:lnTo>
                  <a:lnTo>
                    <a:pt x="164744" y="310540"/>
                  </a:lnTo>
                  <a:lnTo>
                    <a:pt x="164909" y="310540"/>
                  </a:lnTo>
                  <a:lnTo>
                    <a:pt x="165138" y="309270"/>
                  </a:lnTo>
                  <a:lnTo>
                    <a:pt x="163969" y="308000"/>
                  </a:lnTo>
                  <a:lnTo>
                    <a:pt x="163474" y="306730"/>
                  </a:lnTo>
                  <a:lnTo>
                    <a:pt x="163931" y="305460"/>
                  </a:lnTo>
                  <a:lnTo>
                    <a:pt x="164807" y="304190"/>
                  </a:lnTo>
                  <a:lnTo>
                    <a:pt x="167373" y="304190"/>
                  </a:lnTo>
                  <a:lnTo>
                    <a:pt x="167614" y="306730"/>
                  </a:lnTo>
                  <a:lnTo>
                    <a:pt x="167957" y="306730"/>
                  </a:lnTo>
                  <a:lnTo>
                    <a:pt x="168325" y="305460"/>
                  </a:lnTo>
                  <a:lnTo>
                    <a:pt x="168897" y="306730"/>
                  </a:lnTo>
                  <a:lnTo>
                    <a:pt x="170078" y="306730"/>
                  </a:lnTo>
                  <a:lnTo>
                    <a:pt x="170281" y="308000"/>
                  </a:lnTo>
                  <a:lnTo>
                    <a:pt x="170002" y="309105"/>
                  </a:lnTo>
                  <a:lnTo>
                    <a:pt x="171005" y="306730"/>
                  </a:lnTo>
                  <a:lnTo>
                    <a:pt x="172123" y="305460"/>
                  </a:lnTo>
                  <a:lnTo>
                    <a:pt x="173253" y="304190"/>
                  </a:lnTo>
                  <a:lnTo>
                    <a:pt x="180797" y="304190"/>
                  </a:lnTo>
                  <a:lnTo>
                    <a:pt x="180746" y="301650"/>
                  </a:lnTo>
                  <a:lnTo>
                    <a:pt x="180721" y="300380"/>
                  </a:lnTo>
                  <a:lnTo>
                    <a:pt x="187058" y="300380"/>
                  </a:lnTo>
                  <a:close/>
                </a:path>
                <a:path w="459739" h="347979">
                  <a:moveTo>
                    <a:pt x="189090" y="192862"/>
                  </a:moveTo>
                  <a:lnTo>
                    <a:pt x="188468" y="193090"/>
                  </a:lnTo>
                  <a:lnTo>
                    <a:pt x="187782" y="193052"/>
                  </a:lnTo>
                  <a:lnTo>
                    <a:pt x="187198" y="192392"/>
                  </a:lnTo>
                  <a:lnTo>
                    <a:pt x="187185" y="191643"/>
                  </a:lnTo>
                  <a:lnTo>
                    <a:pt x="187388" y="191084"/>
                  </a:lnTo>
                  <a:lnTo>
                    <a:pt x="187718" y="190715"/>
                  </a:lnTo>
                  <a:lnTo>
                    <a:pt x="188112" y="190474"/>
                  </a:lnTo>
                  <a:lnTo>
                    <a:pt x="186347" y="189928"/>
                  </a:lnTo>
                  <a:lnTo>
                    <a:pt x="184607" y="189331"/>
                  </a:lnTo>
                  <a:lnTo>
                    <a:pt x="182880" y="188722"/>
                  </a:lnTo>
                  <a:lnTo>
                    <a:pt x="182308" y="189433"/>
                  </a:lnTo>
                  <a:lnTo>
                    <a:pt x="181457" y="189966"/>
                  </a:lnTo>
                  <a:lnTo>
                    <a:pt x="179476" y="190487"/>
                  </a:lnTo>
                  <a:lnTo>
                    <a:pt x="179476" y="205193"/>
                  </a:lnTo>
                  <a:lnTo>
                    <a:pt x="179184" y="205536"/>
                  </a:lnTo>
                  <a:lnTo>
                    <a:pt x="178663" y="205320"/>
                  </a:lnTo>
                  <a:lnTo>
                    <a:pt x="178015" y="205193"/>
                  </a:lnTo>
                  <a:lnTo>
                    <a:pt x="177444" y="204241"/>
                  </a:lnTo>
                  <a:lnTo>
                    <a:pt x="177380" y="203555"/>
                  </a:lnTo>
                  <a:lnTo>
                    <a:pt x="177215" y="202780"/>
                  </a:lnTo>
                  <a:lnTo>
                    <a:pt x="177533" y="202666"/>
                  </a:lnTo>
                  <a:lnTo>
                    <a:pt x="178054" y="202412"/>
                  </a:lnTo>
                  <a:lnTo>
                    <a:pt x="179019" y="204241"/>
                  </a:lnTo>
                  <a:lnTo>
                    <a:pt x="179476" y="205193"/>
                  </a:lnTo>
                  <a:lnTo>
                    <a:pt x="179476" y="190487"/>
                  </a:lnTo>
                  <a:lnTo>
                    <a:pt x="178409" y="190754"/>
                  </a:lnTo>
                  <a:lnTo>
                    <a:pt x="174828" y="191643"/>
                  </a:lnTo>
                  <a:lnTo>
                    <a:pt x="174828" y="201015"/>
                  </a:lnTo>
                  <a:lnTo>
                    <a:pt x="174498" y="203555"/>
                  </a:lnTo>
                  <a:lnTo>
                    <a:pt x="172250" y="203238"/>
                  </a:lnTo>
                  <a:lnTo>
                    <a:pt x="170256" y="203047"/>
                  </a:lnTo>
                  <a:lnTo>
                    <a:pt x="169100" y="202869"/>
                  </a:lnTo>
                  <a:lnTo>
                    <a:pt x="169278" y="200825"/>
                  </a:lnTo>
                  <a:lnTo>
                    <a:pt x="170103" y="200050"/>
                  </a:lnTo>
                  <a:lnTo>
                    <a:pt x="170878" y="199059"/>
                  </a:lnTo>
                  <a:lnTo>
                    <a:pt x="171361" y="199009"/>
                  </a:lnTo>
                  <a:lnTo>
                    <a:pt x="172021" y="198716"/>
                  </a:lnTo>
                  <a:lnTo>
                    <a:pt x="173304" y="199948"/>
                  </a:lnTo>
                  <a:lnTo>
                    <a:pt x="174828" y="201015"/>
                  </a:lnTo>
                  <a:lnTo>
                    <a:pt x="174828" y="191643"/>
                  </a:lnTo>
                  <a:lnTo>
                    <a:pt x="173024" y="189699"/>
                  </a:lnTo>
                  <a:lnTo>
                    <a:pt x="172415" y="189014"/>
                  </a:lnTo>
                  <a:lnTo>
                    <a:pt x="172123" y="188112"/>
                  </a:lnTo>
                  <a:lnTo>
                    <a:pt x="171615" y="188772"/>
                  </a:lnTo>
                  <a:lnTo>
                    <a:pt x="170116" y="189699"/>
                  </a:lnTo>
                  <a:lnTo>
                    <a:pt x="169214" y="187921"/>
                  </a:lnTo>
                  <a:lnTo>
                    <a:pt x="165684" y="191998"/>
                  </a:lnTo>
                  <a:lnTo>
                    <a:pt x="165493" y="192392"/>
                  </a:lnTo>
                  <a:lnTo>
                    <a:pt x="165442" y="193827"/>
                  </a:lnTo>
                  <a:lnTo>
                    <a:pt x="165696" y="197624"/>
                  </a:lnTo>
                  <a:lnTo>
                    <a:pt x="163042" y="200507"/>
                  </a:lnTo>
                  <a:lnTo>
                    <a:pt x="159766" y="203276"/>
                  </a:lnTo>
                  <a:lnTo>
                    <a:pt x="161467" y="205536"/>
                  </a:lnTo>
                  <a:lnTo>
                    <a:pt x="163563" y="207632"/>
                  </a:lnTo>
                  <a:lnTo>
                    <a:pt x="161759" y="210731"/>
                  </a:lnTo>
                  <a:lnTo>
                    <a:pt x="156502" y="211137"/>
                  </a:lnTo>
                  <a:lnTo>
                    <a:pt x="160655" y="213702"/>
                  </a:lnTo>
                  <a:lnTo>
                    <a:pt x="161213" y="216522"/>
                  </a:lnTo>
                  <a:lnTo>
                    <a:pt x="160362" y="218655"/>
                  </a:lnTo>
                  <a:lnTo>
                    <a:pt x="157530" y="220306"/>
                  </a:lnTo>
                  <a:lnTo>
                    <a:pt x="159283" y="221107"/>
                  </a:lnTo>
                  <a:lnTo>
                    <a:pt x="161099" y="221780"/>
                  </a:lnTo>
                  <a:lnTo>
                    <a:pt x="160997" y="224066"/>
                  </a:lnTo>
                  <a:lnTo>
                    <a:pt x="159969" y="225374"/>
                  </a:lnTo>
                  <a:lnTo>
                    <a:pt x="159092" y="226987"/>
                  </a:lnTo>
                  <a:lnTo>
                    <a:pt x="156425" y="229019"/>
                  </a:lnTo>
                  <a:lnTo>
                    <a:pt x="154559" y="229298"/>
                  </a:lnTo>
                  <a:lnTo>
                    <a:pt x="151904" y="230835"/>
                  </a:lnTo>
                  <a:lnTo>
                    <a:pt x="150837" y="231787"/>
                  </a:lnTo>
                  <a:lnTo>
                    <a:pt x="149072" y="233946"/>
                  </a:lnTo>
                  <a:lnTo>
                    <a:pt x="150202" y="235026"/>
                  </a:lnTo>
                  <a:lnTo>
                    <a:pt x="150952" y="237121"/>
                  </a:lnTo>
                  <a:lnTo>
                    <a:pt x="149606" y="238442"/>
                  </a:lnTo>
                  <a:lnTo>
                    <a:pt x="151244" y="239344"/>
                  </a:lnTo>
                  <a:lnTo>
                    <a:pt x="151688" y="239306"/>
                  </a:lnTo>
                  <a:lnTo>
                    <a:pt x="152374" y="239445"/>
                  </a:lnTo>
                  <a:lnTo>
                    <a:pt x="152615" y="239306"/>
                  </a:lnTo>
                  <a:lnTo>
                    <a:pt x="155854" y="237375"/>
                  </a:lnTo>
                  <a:lnTo>
                    <a:pt x="159092" y="235800"/>
                  </a:lnTo>
                  <a:lnTo>
                    <a:pt x="163372" y="232219"/>
                  </a:lnTo>
                  <a:lnTo>
                    <a:pt x="165557" y="230619"/>
                  </a:lnTo>
                  <a:lnTo>
                    <a:pt x="164642" y="226644"/>
                  </a:lnTo>
                  <a:lnTo>
                    <a:pt x="165811" y="226072"/>
                  </a:lnTo>
                  <a:lnTo>
                    <a:pt x="167462" y="225971"/>
                  </a:lnTo>
                  <a:lnTo>
                    <a:pt x="168389" y="226072"/>
                  </a:lnTo>
                  <a:lnTo>
                    <a:pt x="170040" y="222770"/>
                  </a:lnTo>
                  <a:lnTo>
                    <a:pt x="172770" y="220281"/>
                  </a:lnTo>
                  <a:lnTo>
                    <a:pt x="170307" y="212077"/>
                  </a:lnTo>
                  <a:lnTo>
                    <a:pt x="170954" y="211112"/>
                  </a:lnTo>
                  <a:lnTo>
                    <a:pt x="177241" y="207429"/>
                  </a:lnTo>
                  <a:lnTo>
                    <a:pt x="180200" y="206197"/>
                  </a:lnTo>
                  <a:lnTo>
                    <a:pt x="180568" y="205536"/>
                  </a:lnTo>
                  <a:lnTo>
                    <a:pt x="181851" y="203263"/>
                  </a:lnTo>
                  <a:lnTo>
                    <a:pt x="184391" y="203047"/>
                  </a:lnTo>
                  <a:lnTo>
                    <a:pt x="184315" y="202412"/>
                  </a:lnTo>
                  <a:lnTo>
                    <a:pt x="184035" y="200215"/>
                  </a:lnTo>
                  <a:lnTo>
                    <a:pt x="186169" y="198716"/>
                  </a:lnTo>
                  <a:lnTo>
                    <a:pt x="187286" y="197929"/>
                  </a:lnTo>
                  <a:lnTo>
                    <a:pt x="188099" y="196494"/>
                  </a:lnTo>
                  <a:lnTo>
                    <a:pt x="188683" y="193827"/>
                  </a:lnTo>
                  <a:lnTo>
                    <a:pt x="188988" y="193090"/>
                  </a:lnTo>
                  <a:lnTo>
                    <a:pt x="189090" y="192862"/>
                  </a:lnTo>
                  <a:close/>
                </a:path>
                <a:path w="459739" h="347979">
                  <a:moveTo>
                    <a:pt x="189217" y="107619"/>
                  </a:moveTo>
                  <a:lnTo>
                    <a:pt x="189014" y="107137"/>
                  </a:lnTo>
                  <a:lnTo>
                    <a:pt x="188709" y="106400"/>
                  </a:lnTo>
                  <a:lnTo>
                    <a:pt x="188175" y="105130"/>
                  </a:lnTo>
                  <a:lnTo>
                    <a:pt x="187680" y="104749"/>
                  </a:lnTo>
                  <a:lnTo>
                    <a:pt x="186982" y="104673"/>
                  </a:lnTo>
                  <a:lnTo>
                    <a:pt x="184962" y="106400"/>
                  </a:lnTo>
                  <a:lnTo>
                    <a:pt x="184238" y="106172"/>
                  </a:lnTo>
                  <a:lnTo>
                    <a:pt x="183299" y="105867"/>
                  </a:lnTo>
                  <a:lnTo>
                    <a:pt x="181140" y="105283"/>
                  </a:lnTo>
                  <a:lnTo>
                    <a:pt x="180784" y="105867"/>
                  </a:lnTo>
                  <a:lnTo>
                    <a:pt x="180479" y="105143"/>
                  </a:lnTo>
                  <a:lnTo>
                    <a:pt x="178968" y="104940"/>
                  </a:lnTo>
                  <a:lnTo>
                    <a:pt x="177761" y="105867"/>
                  </a:lnTo>
                  <a:lnTo>
                    <a:pt x="175755" y="108127"/>
                  </a:lnTo>
                  <a:lnTo>
                    <a:pt x="175641" y="109562"/>
                  </a:lnTo>
                  <a:lnTo>
                    <a:pt x="176326" y="110680"/>
                  </a:lnTo>
                  <a:lnTo>
                    <a:pt x="176682" y="110451"/>
                  </a:lnTo>
                  <a:lnTo>
                    <a:pt x="177012" y="110197"/>
                  </a:lnTo>
                  <a:lnTo>
                    <a:pt x="178562" y="108788"/>
                  </a:lnTo>
                  <a:lnTo>
                    <a:pt x="179590" y="107454"/>
                  </a:lnTo>
                  <a:lnTo>
                    <a:pt x="180695" y="106172"/>
                  </a:lnTo>
                  <a:lnTo>
                    <a:pt x="181775" y="108597"/>
                  </a:lnTo>
                  <a:lnTo>
                    <a:pt x="184340" y="107137"/>
                  </a:lnTo>
                  <a:lnTo>
                    <a:pt x="189217" y="107619"/>
                  </a:lnTo>
                  <a:close/>
                </a:path>
                <a:path w="459739" h="347979">
                  <a:moveTo>
                    <a:pt x="192328" y="317893"/>
                  </a:moveTo>
                  <a:lnTo>
                    <a:pt x="192024" y="317741"/>
                  </a:lnTo>
                  <a:lnTo>
                    <a:pt x="191693" y="317550"/>
                  </a:lnTo>
                  <a:lnTo>
                    <a:pt x="191401" y="317576"/>
                  </a:lnTo>
                  <a:lnTo>
                    <a:pt x="191096" y="317614"/>
                  </a:lnTo>
                  <a:lnTo>
                    <a:pt x="190601" y="318262"/>
                  </a:lnTo>
                  <a:lnTo>
                    <a:pt x="190703" y="318744"/>
                  </a:lnTo>
                  <a:lnTo>
                    <a:pt x="191147" y="318820"/>
                  </a:lnTo>
                  <a:lnTo>
                    <a:pt x="191604" y="318909"/>
                  </a:lnTo>
                  <a:lnTo>
                    <a:pt x="192087" y="318566"/>
                  </a:lnTo>
                  <a:lnTo>
                    <a:pt x="192189" y="318211"/>
                  </a:lnTo>
                  <a:lnTo>
                    <a:pt x="192328" y="317893"/>
                  </a:lnTo>
                  <a:close/>
                </a:path>
                <a:path w="459739" h="347979">
                  <a:moveTo>
                    <a:pt x="199517" y="106743"/>
                  </a:moveTo>
                  <a:lnTo>
                    <a:pt x="197739" y="106172"/>
                  </a:lnTo>
                  <a:lnTo>
                    <a:pt x="196786" y="106540"/>
                  </a:lnTo>
                  <a:lnTo>
                    <a:pt x="194424" y="108724"/>
                  </a:lnTo>
                  <a:lnTo>
                    <a:pt x="193840" y="111442"/>
                  </a:lnTo>
                  <a:lnTo>
                    <a:pt x="192620" y="112356"/>
                  </a:lnTo>
                  <a:lnTo>
                    <a:pt x="191566" y="113271"/>
                  </a:lnTo>
                  <a:lnTo>
                    <a:pt x="192430" y="113652"/>
                  </a:lnTo>
                  <a:lnTo>
                    <a:pt x="193471" y="113919"/>
                  </a:lnTo>
                  <a:lnTo>
                    <a:pt x="195732" y="114566"/>
                  </a:lnTo>
                  <a:lnTo>
                    <a:pt x="197129" y="112852"/>
                  </a:lnTo>
                  <a:lnTo>
                    <a:pt x="198158" y="110934"/>
                  </a:lnTo>
                  <a:lnTo>
                    <a:pt x="199288" y="107899"/>
                  </a:lnTo>
                  <a:lnTo>
                    <a:pt x="199517" y="106743"/>
                  </a:lnTo>
                  <a:close/>
                </a:path>
                <a:path w="459739" h="347979">
                  <a:moveTo>
                    <a:pt x="200609" y="100545"/>
                  </a:moveTo>
                  <a:lnTo>
                    <a:pt x="200596" y="99656"/>
                  </a:lnTo>
                  <a:lnTo>
                    <a:pt x="200444" y="99733"/>
                  </a:lnTo>
                  <a:lnTo>
                    <a:pt x="198170" y="101142"/>
                  </a:lnTo>
                  <a:lnTo>
                    <a:pt x="193725" y="103759"/>
                  </a:lnTo>
                  <a:lnTo>
                    <a:pt x="194310" y="103847"/>
                  </a:lnTo>
                  <a:lnTo>
                    <a:pt x="194906" y="103949"/>
                  </a:lnTo>
                  <a:lnTo>
                    <a:pt x="197180" y="104254"/>
                  </a:lnTo>
                  <a:lnTo>
                    <a:pt x="198577" y="103479"/>
                  </a:lnTo>
                  <a:lnTo>
                    <a:pt x="199567" y="102146"/>
                  </a:lnTo>
                  <a:lnTo>
                    <a:pt x="200139" y="101371"/>
                  </a:lnTo>
                  <a:lnTo>
                    <a:pt x="200609" y="100545"/>
                  </a:lnTo>
                  <a:close/>
                </a:path>
                <a:path w="459739" h="347979">
                  <a:moveTo>
                    <a:pt x="206273" y="100253"/>
                  </a:moveTo>
                  <a:lnTo>
                    <a:pt x="206095" y="100037"/>
                  </a:lnTo>
                  <a:lnTo>
                    <a:pt x="205841" y="100063"/>
                  </a:lnTo>
                  <a:lnTo>
                    <a:pt x="205663" y="100037"/>
                  </a:lnTo>
                  <a:lnTo>
                    <a:pt x="205714" y="100596"/>
                  </a:lnTo>
                  <a:lnTo>
                    <a:pt x="205727" y="100863"/>
                  </a:lnTo>
                  <a:lnTo>
                    <a:pt x="205892" y="100799"/>
                  </a:lnTo>
                  <a:lnTo>
                    <a:pt x="206044" y="100736"/>
                  </a:lnTo>
                  <a:lnTo>
                    <a:pt x="206209" y="100660"/>
                  </a:lnTo>
                  <a:lnTo>
                    <a:pt x="206209" y="100482"/>
                  </a:lnTo>
                  <a:lnTo>
                    <a:pt x="206273" y="100253"/>
                  </a:lnTo>
                  <a:close/>
                </a:path>
                <a:path w="459739" h="347979">
                  <a:moveTo>
                    <a:pt x="226860" y="106819"/>
                  </a:moveTo>
                  <a:lnTo>
                    <a:pt x="226580" y="106641"/>
                  </a:lnTo>
                  <a:lnTo>
                    <a:pt x="226529" y="107022"/>
                  </a:lnTo>
                  <a:lnTo>
                    <a:pt x="226860" y="106819"/>
                  </a:lnTo>
                  <a:close/>
                </a:path>
                <a:path w="459739" h="347979">
                  <a:moveTo>
                    <a:pt x="228892" y="103708"/>
                  </a:moveTo>
                  <a:lnTo>
                    <a:pt x="228409" y="102311"/>
                  </a:lnTo>
                  <a:lnTo>
                    <a:pt x="228193" y="101638"/>
                  </a:lnTo>
                  <a:lnTo>
                    <a:pt x="227711" y="101815"/>
                  </a:lnTo>
                  <a:lnTo>
                    <a:pt x="226758" y="102158"/>
                  </a:lnTo>
                  <a:lnTo>
                    <a:pt x="227037" y="102819"/>
                  </a:lnTo>
                  <a:lnTo>
                    <a:pt x="227291" y="103492"/>
                  </a:lnTo>
                  <a:lnTo>
                    <a:pt x="227622" y="104127"/>
                  </a:lnTo>
                  <a:lnTo>
                    <a:pt x="228231" y="103924"/>
                  </a:lnTo>
                  <a:lnTo>
                    <a:pt x="228892" y="103708"/>
                  </a:lnTo>
                  <a:close/>
                </a:path>
                <a:path w="459739" h="347979">
                  <a:moveTo>
                    <a:pt x="237591" y="112991"/>
                  </a:moveTo>
                  <a:lnTo>
                    <a:pt x="237363" y="112268"/>
                  </a:lnTo>
                  <a:lnTo>
                    <a:pt x="237032" y="111594"/>
                  </a:lnTo>
                  <a:lnTo>
                    <a:pt x="236664" y="110947"/>
                  </a:lnTo>
                  <a:lnTo>
                    <a:pt x="236639" y="111810"/>
                  </a:lnTo>
                  <a:lnTo>
                    <a:pt x="236181" y="112102"/>
                  </a:lnTo>
                  <a:lnTo>
                    <a:pt x="235013" y="112153"/>
                  </a:lnTo>
                  <a:lnTo>
                    <a:pt x="235369" y="112750"/>
                  </a:lnTo>
                  <a:lnTo>
                    <a:pt x="236105" y="114007"/>
                  </a:lnTo>
                  <a:lnTo>
                    <a:pt x="236524" y="113728"/>
                  </a:lnTo>
                  <a:lnTo>
                    <a:pt x="237020" y="113245"/>
                  </a:lnTo>
                  <a:lnTo>
                    <a:pt x="237591" y="112991"/>
                  </a:lnTo>
                  <a:close/>
                </a:path>
                <a:path w="459739" h="347979">
                  <a:moveTo>
                    <a:pt x="239128" y="217830"/>
                  </a:moveTo>
                  <a:lnTo>
                    <a:pt x="238671" y="214020"/>
                  </a:lnTo>
                  <a:lnTo>
                    <a:pt x="235661" y="210210"/>
                  </a:lnTo>
                  <a:lnTo>
                    <a:pt x="234683" y="206400"/>
                  </a:lnTo>
                  <a:lnTo>
                    <a:pt x="234264" y="206400"/>
                  </a:lnTo>
                  <a:lnTo>
                    <a:pt x="231698" y="205130"/>
                  </a:lnTo>
                  <a:lnTo>
                    <a:pt x="230276" y="203860"/>
                  </a:lnTo>
                  <a:lnTo>
                    <a:pt x="229311" y="202590"/>
                  </a:lnTo>
                  <a:lnTo>
                    <a:pt x="228346" y="201320"/>
                  </a:lnTo>
                  <a:lnTo>
                    <a:pt x="227279" y="202590"/>
                  </a:lnTo>
                  <a:lnTo>
                    <a:pt x="224256" y="202590"/>
                  </a:lnTo>
                  <a:lnTo>
                    <a:pt x="224409" y="198780"/>
                  </a:lnTo>
                  <a:lnTo>
                    <a:pt x="226872" y="196240"/>
                  </a:lnTo>
                  <a:lnTo>
                    <a:pt x="228930" y="192430"/>
                  </a:lnTo>
                  <a:lnTo>
                    <a:pt x="227812" y="192430"/>
                  </a:lnTo>
                  <a:lnTo>
                    <a:pt x="225691" y="193700"/>
                  </a:lnTo>
                  <a:lnTo>
                    <a:pt x="220827" y="194970"/>
                  </a:lnTo>
                  <a:lnTo>
                    <a:pt x="217932" y="194970"/>
                  </a:lnTo>
                  <a:lnTo>
                    <a:pt x="214541" y="197510"/>
                  </a:lnTo>
                  <a:lnTo>
                    <a:pt x="213245" y="198780"/>
                  </a:lnTo>
                  <a:lnTo>
                    <a:pt x="212598" y="197510"/>
                  </a:lnTo>
                  <a:lnTo>
                    <a:pt x="211963" y="196240"/>
                  </a:lnTo>
                  <a:lnTo>
                    <a:pt x="211315" y="196240"/>
                  </a:lnTo>
                  <a:lnTo>
                    <a:pt x="207264" y="197510"/>
                  </a:lnTo>
                  <a:lnTo>
                    <a:pt x="203847" y="196240"/>
                  </a:lnTo>
                  <a:lnTo>
                    <a:pt x="199567" y="194970"/>
                  </a:lnTo>
                  <a:lnTo>
                    <a:pt x="197802" y="194970"/>
                  </a:lnTo>
                  <a:lnTo>
                    <a:pt x="199047" y="196240"/>
                  </a:lnTo>
                  <a:lnTo>
                    <a:pt x="200228" y="198780"/>
                  </a:lnTo>
                  <a:lnTo>
                    <a:pt x="202780" y="203860"/>
                  </a:lnTo>
                  <a:lnTo>
                    <a:pt x="204482" y="206400"/>
                  </a:lnTo>
                  <a:lnTo>
                    <a:pt x="208673" y="206400"/>
                  </a:lnTo>
                  <a:lnTo>
                    <a:pt x="209067" y="208940"/>
                  </a:lnTo>
                  <a:lnTo>
                    <a:pt x="208572" y="212750"/>
                  </a:lnTo>
                  <a:lnTo>
                    <a:pt x="211023" y="214020"/>
                  </a:lnTo>
                  <a:lnTo>
                    <a:pt x="211112" y="215290"/>
                  </a:lnTo>
                  <a:lnTo>
                    <a:pt x="210578" y="217830"/>
                  </a:lnTo>
                  <a:lnTo>
                    <a:pt x="211404" y="219100"/>
                  </a:lnTo>
                  <a:lnTo>
                    <a:pt x="215353" y="224180"/>
                  </a:lnTo>
                  <a:lnTo>
                    <a:pt x="215341" y="226720"/>
                  </a:lnTo>
                  <a:lnTo>
                    <a:pt x="214960" y="231800"/>
                  </a:lnTo>
                  <a:lnTo>
                    <a:pt x="210312" y="231800"/>
                  </a:lnTo>
                  <a:lnTo>
                    <a:pt x="206349" y="230530"/>
                  </a:lnTo>
                  <a:lnTo>
                    <a:pt x="205473" y="229260"/>
                  </a:lnTo>
                  <a:lnTo>
                    <a:pt x="205587" y="226720"/>
                  </a:lnTo>
                  <a:lnTo>
                    <a:pt x="205892" y="225450"/>
                  </a:lnTo>
                  <a:lnTo>
                    <a:pt x="206057" y="224180"/>
                  </a:lnTo>
                  <a:lnTo>
                    <a:pt x="204914" y="222910"/>
                  </a:lnTo>
                  <a:lnTo>
                    <a:pt x="203657" y="221640"/>
                  </a:lnTo>
                  <a:lnTo>
                    <a:pt x="197929" y="224180"/>
                  </a:lnTo>
                  <a:lnTo>
                    <a:pt x="195465" y="227990"/>
                  </a:lnTo>
                  <a:lnTo>
                    <a:pt x="195986" y="235610"/>
                  </a:lnTo>
                  <a:lnTo>
                    <a:pt x="196532" y="238150"/>
                  </a:lnTo>
                  <a:lnTo>
                    <a:pt x="194805" y="241960"/>
                  </a:lnTo>
                  <a:lnTo>
                    <a:pt x="194843" y="243230"/>
                  </a:lnTo>
                  <a:lnTo>
                    <a:pt x="195567" y="245770"/>
                  </a:lnTo>
                  <a:lnTo>
                    <a:pt x="195719" y="248310"/>
                  </a:lnTo>
                  <a:lnTo>
                    <a:pt x="195948" y="249580"/>
                  </a:lnTo>
                  <a:lnTo>
                    <a:pt x="190703" y="253390"/>
                  </a:lnTo>
                  <a:lnTo>
                    <a:pt x="190373" y="254660"/>
                  </a:lnTo>
                  <a:lnTo>
                    <a:pt x="188823" y="254660"/>
                  </a:lnTo>
                  <a:lnTo>
                    <a:pt x="188493" y="253390"/>
                  </a:lnTo>
                  <a:lnTo>
                    <a:pt x="188709" y="248310"/>
                  </a:lnTo>
                  <a:lnTo>
                    <a:pt x="186982" y="245770"/>
                  </a:lnTo>
                  <a:lnTo>
                    <a:pt x="183946" y="245770"/>
                  </a:lnTo>
                  <a:lnTo>
                    <a:pt x="181648" y="248310"/>
                  </a:lnTo>
                  <a:lnTo>
                    <a:pt x="181444" y="248310"/>
                  </a:lnTo>
                  <a:lnTo>
                    <a:pt x="182880" y="254660"/>
                  </a:lnTo>
                  <a:lnTo>
                    <a:pt x="182930" y="257200"/>
                  </a:lnTo>
                  <a:lnTo>
                    <a:pt x="182105" y="261010"/>
                  </a:lnTo>
                  <a:lnTo>
                    <a:pt x="175869" y="266090"/>
                  </a:lnTo>
                  <a:lnTo>
                    <a:pt x="174790" y="264820"/>
                  </a:lnTo>
                  <a:lnTo>
                    <a:pt x="174244" y="264820"/>
                  </a:lnTo>
                  <a:lnTo>
                    <a:pt x="173977" y="263550"/>
                  </a:lnTo>
                  <a:lnTo>
                    <a:pt x="173710" y="262280"/>
                  </a:lnTo>
                  <a:lnTo>
                    <a:pt x="173367" y="259740"/>
                  </a:lnTo>
                  <a:lnTo>
                    <a:pt x="177241" y="255930"/>
                  </a:lnTo>
                  <a:lnTo>
                    <a:pt x="175895" y="253390"/>
                  </a:lnTo>
                  <a:lnTo>
                    <a:pt x="175361" y="248310"/>
                  </a:lnTo>
                  <a:lnTo>
                    <a:pt x="170726" y="248310"/>
                  </a:lnTo>
                  <a:lnTo>
                    <a:pt x="169379" y="249580"/>
                  </a:lnTo>
                  <a:lnTo>
                    <a:pt x="168160" y="255930"/>
                  </a:lnTo>
                  <a:lnTo>
                    <a:pt x="165519" y="258470"/>
                  </a:lnTo>
                  <a:lnTo>
                    <a:pt x="164236" y="263550"/>
                  </a:lnTo>
                  <a:lnTo>
                    <a:pt x="163093" y="263550"/>
                  </a:lnTo>
                  <a:lnTo>
                    <a:pt x="160832" y="262280"/>
                  </a:lnTo>
                  <a:lnTo>
                    <a:pt x="160997" y="263550"/>
                  </a:lnTo>
                  <a:lnTo>
                    <a:pt x="160934" y="278790"/>
                  </a:lnTo>
                  <a:lnTo>
                    <a:pt x="160058" y="281330"/>
                  </a:lnTo>
                  <a:lnTo>
                    <a:pt x="158965" y="282600"/>
                  </a:lnTo>
                  <a:lnTo>
                    <a:pt x="157734" y="285140"/>
                  </a:lnTo>
                  <a:lnTo>
                    <a:pt x="155994" y="283870"/>
                  </a:lnTo>
                  <a:lnTo>
                    <a:pt x="155778" y="280060"/>
                  </a:lnTo>
                  <a:lnTo>
                    <a:pt x="157645" y="280060"/>
                  </a:lnTo>
                  <a:lnTo>
                    <a:pt x="157962" y="277520"/>
                  </a:lnTo>
                  <a:lnTo>
                    <a:pt x="160934" y="278790"/>
                  </a:lnTo>
                  <a:lnTo>
                    <a:pt x="160934" y="263550"/>
                  </a:lnTo>
                  <a:lnTo>
                    <a:pt x="160197" y="263550"/>
                  </a:lnTo>
                  <a:lnTo>
                    <a:pt x="160197" y="262280"/>
                  </a:lnTo>
                  <a:lnTo>
                    <a:pt x="154546" y="262280"/>
                  </a:lnTo>
                  <a:lnTo>
                    <a:pt x="151866" y="261010"/>
                  </a:lnTo>
                  <a:lnTo>
                    <a:pt x="151371" y="262280"/>
                  </a:lnTo>
                  <a:lnTo>
                    <a:pt x="151218" y="263550"/>
                  </a:lnTo>
                  <a:lnTo>
                    <a:pt x="149479" y="264820"/>
                  </a:lnTo>
                  <a:lnTo>
                    <a:pt x="148082" y="266090"/>
                  </a:lnTo>
                  <a:lnTo>
                    <a:pt x="149377" y="268630"/>
                  </a:lnTo>
                  <a:lnTo>
                    <a:pt x="149034" y="268630"/>
                  </a:lnTo>
                  <a:lnTo>
                    <a:pt x="148678" y="269900"/>
                  </a:lnTo>
                  <a:lnTo>
                    <a:pt x="147002" y="271170"/>
                  </a:lnTo>
                  <a:lnTo>
                    <a:pt x="147866" y="272440"/>
                  </a:lnTo>
                  <a:lnTo>
                    <a:pt x="150304" y="274980"/>
                  </a:lnTo>
                  <a:lnTo>
                    <a:pt x="152006" y="276250"/>
                  </a:lnTo>
                  <a:lnTo>
                    <a:pt x="153606" y="277520"/>
                  </a:lnTo>
                  <a:lnTo>
                    <a:pt x="154978" y="282600"/>
                  </a:lnTo>
                  <a:lnTo>
                    <a:pt x="151104" y="282600"/>
                  </a:lnTo>
                  <a:lnTo>
                    <a:pt x="152323" y="283870"/>
                  </a:lnTo>
                  <a:lnTo>
                    <a:pt x="152527" y="286410"/>
                  </a:lnTo>
                  <a:lnTo>
                    <a:pt x="151523" y="287680"/>
                  </a:lnTo>
                  <a:lnTo>
                    <a:pt x="150926" y="287680"/>
                  </a:lnTo>
                  <a:lnTo>
                    <a:pt x="148259" y="290220"/>
                  </a:lnTo>
                  <a:lnTo>
                    <a:pt x="147764" y="290220"/>
                  </a:lnTo>
                  <a:lnTo>
                    <a:pt x="144475" y="286410"/>
                  </a:lnTo>
                  <a:lnTo>
                    <a:pt x="145161" y="285140"/>
                  </a:lnTo>
                  <a:lnTo>
                    <a:pt x="145580" y="283870"/>
                  </a:lnTo>
                  <a:lnTo>
                    <a:pt x="146494" y="282600"/>
                  </a:lnTo>
                  <a:lnTo>
                    <a:pt x="144106" y="282600"/>
                  </a:lnTo>
                  <a:lnTo>
                    <a:pt x="140804" y="285140"/>
                  </a:lnTo>
                  <a:lnTo>
                    <a:pt x="138226" y="286410"/>
                  </a:lnTo>
                  <a:lnTo>
                    <a:pt x="134086" y="288950"/>
                  </a:lnTo>
                  <a:lnTo>
                    <a:pt x="132283" y="290220"/>
                  </a:lnTo>
                  <a:lnTo>
                    <a:pt x="130238" y="290220"/>
                  </a:lnTo>
                  <a:lnTo>
                    <a:pt x="130086" y="291490"/>
                  </a:lnTo>
                  <a:lnTo>
                    <a:pt x="129489" y="291490"/>
                  </a:lnTo>
                  <a:lnTo>
                    <a:pt x="129032" y="292760"/>
                  </a:lnTo>
                  <a:lnTo>
                    <a:pt x="128689" y="294030"/>
                  </a:lnTo>
                  <a:lnTo>
                    <a:pt x="128549" y="295300"/>
                  </a:lnTo>
                  <a:lnTo>
                    <a:pt x="168148" y="295300"/>
                  </a:lnTo>
                  <a:lnTo>
                    <a:pt x="174307" y="287680"/>
                  </a:lnTo>
                  <a:lnTo>
                    <a:pt x="177380" y="283870"/>
                  </a:lnTo>
                  <a:lnTo>
                    <a:pt x="177914" y="282600"/>
                  </a:lnTo>
                  <a:lnTo>
                    <a:pt x="178879" y="277520"/>
                  </a:lnTo>
                  <a:lnTo>
                    <a:pt x="175742" y="280060"/>
                  </a:lnTo>
                  <a:lnTo>
                    <a:pt x="174345" y="285140"/>
                  </a:lnTo>
                  <a:lnTo>
                    <a:pt x="170408" y="287680"/>
                  </a:lnTo>
                  <a:lnTo>
                    <a:pt x="169214" y="286410"/>
                  </a:lnTo>
                  <a:lnTo>
                    <a:pt x="166624" y="286410"/>
                  </a:lnTo>
                  <a:lnTo>
                    <a:pt x="166878" y="287680"/>
                  </a:lnTo>
                  <a:lnTo>
                    <a:pt x="167360" y="288950"/>
                  </a:lnTo>
                  <a:lnTo>
                    <a:pt x="167005" y="290220"/>
                  </a:lnTo>
                  <a:lnTo>
                    <a:pt x="166281" y="290220"/>
                  </a:lnTo>
                  <a:lnTo>
                    <a:pt x="165595" y="291490"/>
                  </a:lnTo>
                  <a:lnTo>
                    <a:pt x="164909" y="291490"/>
                  </a:lnTo>
                  <a:lnTo>
                    <a:pt x="163893" y="290220"/>
                  </a:lnTo>
                  <a:lnTo>
                    <a:pt x="164566" y="288950"/>
                  </a:lnTo>
                  <a:lnTo>
                    <a:pt x="165773" y="287680"/>
                  </a:lnTo>
                  <a:lnTo>
                    <a:pt x="166624" y="286410"/>
                  </a:lnTo>
                  <a:lnTo>
                    <a:pt x="166179" y="286410"/>
                  </a:lnTo>
                  <a:lnTo>
                    <a:pt x="166179" y="285140"/>
                  </a:lnTo>
                  <a:lnTo>
                    <a:pt x="167449" y="283870"/>
                  </a:lnTo>
                  <a:lnTo>
                    <a:pt x="168465" y="283870"/>
                  </a:lnTo>
                  <a:lnTo>
                    <a:pt x="168224" y="282600"/>
                  </a:lnTo>
                  <a:lnTo>
                    <a:pt x="168821" y="280060"/>
                  </a:lnTo>
                  <a:lnTo>
                    <a:pt x="169125" y="278790"/>
                  </a:lnTo>
                  <a:lnTo>
                    <a:pt x="168173" y="278206"/>
                  </a:lnTo>
                  <a:lnTo>
                    <a:pt x="168173" y="282600"/>
                  </a:lnTo>
                  <a:lnTo>
                    <a:pt x="165595" y="282600"/>
                  </a:lnTo>
                  <a:lnTo>
                    <a:pt x="165201" y="281330"/>
                  </a:lnTo>
                  <a:lnTo>
                    <a:pt x="165506" y="281330"/>
                  </a:lnTo>
                  <a:lnTo>
                    <a:pt x="166154" y="280060"/>
                  </a:lnTo>
                  <a:lnTo>
                    <a:pt x="166509" y="280060"/>
                  </a:lnTo>
                  <a:lnTo>
                    <a:pt x="167144" y="281330"/>
                  </a:lnTo>
                  <a:lnTo>
                    <a:pt x="167627" y="281330"/>
                  </a:lnTo>
                  <a:lnTo>
                    <a:pt x="168173" y="282600"/>
                  </a:lnTo>
                  <a:lnTo>
                    <a:pt x="168173" y="278206"/>
                  </a:lnTo>
                  <a:lnTo>
                    <a:pt x="167068" y="277520"/>
                  </a:lnTo>
                  <a:lnTo>
                    <a:pt x="165011" y="276250"/>
                  </a:lnTo>
                  <a:lnTo>
                    <a:pt x="165798" y="272440"/>
                  </a:lnTo>
                  <a:lnTo>
                    <a:pt x="165595" y="269900"/>
                  </a:lnTo>
                  <a:lnTo>
                    <a:pt x="167601" y="268630"/>
                  </a:lnTo>
                  <a:lnTo>
                    <a:pt x="169125" y="269900"/>
                  </a:lnTo>
                  <a:lnTo>
                    <a:pt x="169113" y="273710"/>
                  </a:lnTo>
                  <a:lnTo>
                    <a:pt x="170345" y="274980"/>
                  </a:lnTo>
                  <a:lnTo>
                    <a:pt x="173939" y="276250"/>
                  </a:lnTo>
                  <a:lnTo>
                    <a:pt x="175895" y="276250"/>
                  </a:lnTo>
                  <a:lnTo>
                    <a:pt x="179222" y="273710"/>
                  </a:lnTo>
                  <a:lnTo>
                    <a:pt x="181038" y="272440"/>
                  </a:lnTo>
                  <a:lnTo>
                    <a:pt x="184175" y="273710"/>
                  </a:lnTo>
                  <a:lnTo>
                    <a:pt x="185458" y="273710"/>
                  </a:lnTo>
                  <a:lnTo>
                    <a:pt x="187528" y="274980"/>
                  </a:lnTo>
                  <a:lnTo>
                    <a:pt x="188379" y="276250"/>
                  </a:lnTo>
                  <a:lnTo>
                    <a:pt x="189153" y="276250"/>
                  </a:lnTo>
                  <a:lnTo>
                    <a:pt x="190563" y="274980"/>
                  </a:lnTo>
                  <a:lnTo>
                    <a:pt x="190779" y="272440"/>
                  </a:lnTo>
                  <a:lnTo>
                    <a:pt x="190881" y="271170"/>
                  </a:lnTo>
                  <a:lnTo>
                    <a:pt x="193433" y="269900"/>
                  </a:lnTo>
                  <a:lnTo>
                    <a:pt x="192379" y="268630"/>
                  </a:lnTo>
                  <a:lnTo>
                    <a:pt x="191135" y="266090"/>
                  </a:lnTo>
                  <a:lnTo>
                    <a:pt x="192049" y="263550"/>
                  </a:lnTo>
                  <a:lnTo>
                    <a:pt x="193852" y="262280"/>
                  </a:lnTo>
                  <a:lnTo>
                    <a:pt x="194830" y="264820"/>
                  </a:lnTo>
                  <a:lnTo>
                    <a:pt x="198843" y="264820"/>
                  </a:lnTo>
                  <a:lnTo>
                    <a:pt x="198666" y="262280"/>
                  </a:lnTo>
                  <a:lnTo>
                    <a:pt x="198285" y="257200"/>
                  </a:lnTo>
                  <a:lnTo>
                    <a:pt x="201726" y="255930"/>
                  </a:lnTo>
                  <a:lnTo>
                    <a:pt x="202463" y="254660"/>
                  </a:lnTo>
                  <a:lnTo>
                    <a:pt x="203923" y="252120"/>
                  </a:lnTo>
                  <a:lnTo>
                    <a:pt x="207784" y="252120"/>
                  </a:lnTo>
                  <a:lnTo>
                    <a:pt x="208076" y="250850"/>
                  </a:lnTo>
                  <a:lnTo>
                    <a:pt x="205917" y="249580"/>
                  </a:lnTo>
                  <a:lnTo>
                    <a:pt x="206667" y="248310"/>
                  </a:lnTo>
                  <a:lnTo>
                    <a:pt x="209143" y="245770"/>
                  </a:lnTo>
                  <a:lnTo>
                    <a:pt x="211582" y="243230"/>
                  </a:lnTo>
                  <a:lnTo>
                    <a:pt x="211455" y="239420"/>
                  </a:lnTo>
                  <a:lnTo>
                    <a:pt x="217093" y="236880"/>
                  </a:lnTo>
                  <a:lnTo>
                    <a:pt x="218935" y="236880"/>
                  </a:lnTo>
                  <a:lnTo>
                    <a:pt x="219163" y="239420"/>
                  </a:lnTo>
                  <a:lnTo>
                    <a:pt x="221183" y="239420"/>
                  </a:lnTo>
                  <a:lnTo>
                    <a:pt x="220205" y="236880"/>
                  </a:lnTo>
                  <a:lnTo>
                    <a:pt x="219214" y="234340"/>
                  </a:lnTo>
                  <a:lnTo>
                    <a:pt x="220078" y="231800"/>
                  </a:lnTo>
                  <a:lnTo>
                    <a:pt x="220776" y="227990"/>
                  </a:lnTo>
                  <a:lnTo>
                    <a:pt x="223278" y="227990"/>
                  </a:lnTo>
                  <a:lnTo>
                    <a:pt x="221500" y="226720"/>
                  </a:lnTo>
                  <a:lnTo>
                    <a:pt x="222415" y="224180"/>
                  </a:lnTo>
                  <a:lnTo>
                    <a:pt x="223100" y="225450"/>
                  </a:lnTo>
                  <a:lnTo>
                    <a:pt x="222275" y="226720"/>
                  </a:lnTo>
                  <a:lnTo>
                    <a:pt x="223278" y="227990"/>
                  </a:lnTo>
                  <a:lnTo>
                    <a:pt x="226593" y="227990"/>
                  </a:lnTo>
                  <a:lnTo>
                    <a:pt x="229069" y="225450"/>
                  </a:lnTo>
                  <a:lnTo>
                    <a:pt x="227012" y="224180"/>
                  </a:lnTo>
                  <a:lnTo>
                    <a:pt x="226580" y="220370"/>
                  </a:lnTo>
                  <a:lnTo>
                    <a:pt x="233045" y="221640"/>
                  </a:lnTo>
                  <a:lnTo>
                    <a:pt x="235077" y="220370"/>
                  </a:lnTo>
                  <a:lnTo>
                    <a:pt x="239128" y="217830"/>
                  </a:lnTo>
                  <a:close/>
                </a:path>
                <a:path w="459739" h="347979">
                  <a:moveTo>
                    <a:pt x="240931" y="188683"/>
                  </a:moveTo>
                  <a:lnTo>
                    <a:pt x="236867" y="189890"/>
                  </a:lnTo>
                  <a:lnTo>
                    <a:pt x="234391" y="189890"/>
                  </a:lnTo>
                  <a:lnTo>
                    <a:pt x="233108" y="192430"/>
                  </a:lnTo>
                  <a:lnTo>
                    <a:pt x="228930" y="192430"/>
                  </a:lnTo>
                  <a:lnTo>
                    <a:pt x="229590" y="196240"/>
                  </a:lnTo>
                  <a:lnTo>
                    <a:pt x="237490" y="189890"/>
                  </a:lnTo>
                  <a:lnTo>
                    <a:pt x="240665" y="189890"/>
                  </a:lnTo>
                  <a:lnTo>
                    <a:pt x="240931" y="188683"/>
                  </a:lnTo>
                  <a:close/>
                </a:path>
                <a:path w="459739" h="347979">
                  <a:moveTo>
                    <a:pt x="241147" y="188620"/>
                  </a:moveTo>
                  <a:lnTo>
                    <a:pt x="240944" y="188620"/>
                  </a:lnTo>
                  <a:lnTo>
                    <a:pt x="241147" y="188620"/>
                  </a:lnTo>
                  <a:close/>
                </a:path>
                <a:path w="459739" h="347979">
                  <a:moveTo>
                    <a:pt x="248856" y="100761"/>
                  </a:moveTo>
                  <a:lnTo>
                    <a:pt x="244767" y="100393"/>
                  </a:lnTo>
                  <a:lnTo>
                    <a:pt x="244335" y="99860"/>
                  </a:lnTo>
                  <a:lnTo>
                    <a:pt x="244068" y="99288"/>
                  </a:lnTo>
                  <a:lnTo>
                    <a:pt x="243890" y="98717"/>
                  </a:lnTo>
                  <a:lnTo>
                    <a:pt x="242201" y="99923"/>
                  </a:lnTo>
                  <a:lnTo>
                    <a:pt x="241134" y="99860"/>
                  </a:lnTo>
                  <a:lnTo>
                    <a:pt x="240703" y="99034"/>
                  </a:lnTo>
                  <a:lnTo>
                    <a:pt x="240461" y="98120"/>
                  </a:lnTo>
                  <a:lnTo>
                    <a:pt x="241300" y="96278"/>
                  </a:lnTo>
                  <a:lnTo>
                    <a:pt x="242354" y="95389"/>
                  </a:lnTo>
                  <a:lnTo>
                    <a:pt x="243535" y="94615"/>
                  </a:lnTo>
                  <a:lnTo>
                    <a:pt x="243509" y="94195"/>
                  </a:lnTo>
                  <a:lnTo>
                    <a:pt x="238861" y="94107"/>
                  </a:lnTo>
                  <a:lnTo>
                    <a:pt x="239128" y="91401"/>
                  </a:lnTo>
                  <a:lnTo>
                    <a:pt x="236613" y="90093"/>
                  </a:lnTo>
                  <a:lnTo>
                    <a:pt x="234238" y="91859"/>
                  </a:lnTo>
                  <a:lnTo>
                    <a:pt x="231482" y="91732"/>
                  </a:lnTo>
                  <a:lnTo>
                    <a:pt x="230416" y="94119"/>
                  </a:lnTo>
                  <a:lnTo>
                    <a:pt x="229425" y="96735"/>
                  </a:lnTo>
                  <a:lnTo>
                    <a:pt x="226225" y="97942"/>
                  </a:lnTo>
                  <a:lnTo>
                    <a:pt x="226390" y="98221"/>
                  </a:lnTo>
                  <a:lnTo>
                    <a:pt x="223875" y="98666"/>
                  </a:lnTo>
                  <a:lnTo>
                    <a:pt x="224777" y="96608"/>
                  </a:lnTo>
                  <a:lnTo>
                    <a:pt x="223520" y="94500"/>
                  </a:lnTo>
                  <a:lnTo>
                    <a:pt x="225310" y="92849"/>
                  </a:lnTo>
                  <a:lnTo>
                    <a:pt x="225628" y="93103"/>
                  </a:lnTo>
                  <a:lnTo>
                    <a:pt x="225971" y="93649"/>
                  </a:lnTo>
                  <a:lnTo>
                    <a:pt x="226720" y="92913"/>
                  </a:lnTo>
                  <a:lnTo>
                    <a:pt x="229831" y="91897"/>
                  </a:lnTo>
                  <a:lnTo>
                    <a:pt x="231267" y="90322"/>
                  </a:lnTo>
                  <a:lnTo>
                    <a:pt x="232168" y="88226"/>
                  </a:lnTo>
                  <a:lnTo>
                    <a:pt x="227215" y="89103"/>
                  </a:lnTo>
                  <a:lnTo>
                    <a:pt x="225132" y="88874"/>
                  </a:lnTo>
                  <a:lnTo>
                    <a:pt x="220954" y="89750"/>
                  </a:lnTo>
                  <a:lnTo>
                    <a:pt x="220433" y="90982"/>
                  </a:lnTo>
                  <a:lnTo>
                    <a:pt x="220408" y="92468"/>
                  </a:lnTo>
                  <a:lnTo>
                    <a:pt x="217995" y="94094"/>
                  </a:lnTo>
                  <a:lnTo>
                    <a:pt x="216128" y="98221"/>
                  </a:lnTo>
                  <a:lnTo>
                    <a:pt x="213664" y="97713"/>
                  </a:lnTo>
                  <a:lnTo>
                    <a:pt x="213626" y="99720"/>
                  </a:lnTo>
                  <a:lnTo>
                    <a:pt x="214299" y="100291"/>
                  </a:lnTo>
                  <a:lnTo>
                    <a:pt x="215315" y="100723"/>
                  </a:lnTo>
                  <a:lnTo>
                    <a:pt x="214630" y="101942"/>
                  </a:lnTo>
                  <a:lnTo>
                    <a:pt x="213067" y="104711"/>
                  </a:lnTo>
                  <a:lnTo>
                    <a:pt x="216636" y="108902"/>
                  </a:lnTo>
                  <a:lnTo>
                    <a:pt x="217512" y="109004"/>
                  </a:lnTo>
                  <a:lnTo>
                    <a:pt x="218198" y="108661"/>
                  </a:lnTo>
                  <a:lnTo>
                    <a:pt x="218427" y="107594"/>
                  </a:lnTo>
                  <a:lnTo>
                    <a:pt x="217233" y="106375"/>
                  </a:lnTo>
                  <a:lnTo>
                    <a:pt x="217741" y="105625"/>
                  </a:lnTo>
                  <a:lnTo>
                    <a:pt x="219341" y="104432"/>
                  </a:lnTo>
                  <a:lnTo>
                    <a:pt x="220218" y="103911"/>
                  </a:lnTo>
                  <a:lnTo>
                    <a:pt x="221970" y="103378"/>
                  </a:lnTo>
                  <a:lnTo>
                    <a:pt x="222923" y="103492"/>
                  </a:lnTo>
                  <a:lnTo>
                    <a:pt x="223723" y="103441"/>
                  </a:lnTo>
                  <a:lnTo>
                    <a:pt x="224155" y="102298"/>
                  </a:lnTo>
                  <a:lnTo>
                    <a:pt x="224396" y="101358"/>
                  </a:lnTo>
                  <a:lnTo>
                    <a:pt x="225298" y="99733"/>
                  </a:lnTo>
                  <a:lnTo>
                    <a:pt x="226491" y="98336"/>
                  </a:lnTo>
                  <a:lnTo>
                    <a:pt x="227342" y="99377"/>
                  </a:lnTo>
                  <a:lnTo>
                    <a:pt x="228193" y="98742"/>
                  </a:lnTo>
                  <a:lnTo>
                    <a:pt x="232397" y="97116"/>
                  </a:lnTo>
                  <a:lnTo>
                    <a:pt x="234022" y="97878"/>
                  </a:lnTo>
                  <a:lnTo>
                    <a:pt x="235051" y="101600"/>
                  </a:lnTo>
                  <a:lnTo>
                    <a:pt x="235178" y="102539"/>
                  </a:lnTo>
                  <a:lnTo>
                    <a:pt x="235216" y="103225"/>
                  </a:lnTo>
                  <a:lnTo>
                    <a:pt x="233730" y="104330"/>
                  </a:lnTo>
                  <a:lnTo>
                    <a:pt x="234480" y="107518"/>
                  </a:lnTo>
                  <a:lnTo>
                    <a:pt x="232524" y="106832"/>
                  </a:lnTo>
                  <a:lnTo>
                    <a:pt x="232410" y="106464"/>
                  </a:lnTo>
                  <a:lnTo>
                    <a:pt x="233718" y="104355"/>
                  </a:lnTo>
                  <a:lnTo>
                    <a:pt x="231457" y="106070"/>
                  </a:lnTo>
                  <a:lnTo>
                    <a:pt x="233794" y="110058"/>
                  </a:lnTo>
                  <a:lnTo>
                    <a:pt x="234048" y="109067"/>
                  </a:lnTo>
                  <a:lnTo>
                    <a:pt x="236207" y="108191"/>
                  </a:lnTo>
                  <a:lnTo>
                    <a:pt x="236562" y="109918"/>
                  </a:lnTo>
                  <a:lnTo>
                    <a:pt x="238036" y="106540"/>
                  </a:lnTo>
                  <a:lnTo>
                    <a:pt x="245071" y="108280"/>
                  </a:lnTo>
                  <a:lnTo>
                    <a:pt x="244602" y="107784"/>
                  </a:lnTo>
                  <a:lnTo>
                    <a:pt x="244525" y="107099"/>
                  </a:lnTo>
                  <a:lnTo>
                    <a:pt x="245402" y="103949"/>
                  </a:lnTo>
                  <a:lnTo>
                    <a:pt x="246786" y="102095"/>
                  </a:lnTo>
                  <a:lnTo>
                    <a:pt x="248856" y="100761"/>
                  </a:lnTo>
                  <a:close/>
                </a:path>
                <a:path w="459739" h="347979">
                  <a:moveTo>
                    <a:pt x="262636" y="114896"/>
                  </a:moveTo>
                  <a:lnTo>
                    <a:pt x="262077" y="113131"/>
                  </a:lnTo>
                  <a:lnTo>
                    <a:pt x="260946" y="109347"/>
                  </a:lnTo>
                  <a:lnTo>
                    <a:pt x="254749" y="117335"/>
                  </a:lnTo>
                  <a:lnTo>
                    <a:pt x="254977" y="117424"/>
                  </a:lnTo>
                  <a:lnTo>
                    <a:pt x="255397" y="117525"/>
                  </a:lnTo>
                  <a:lnTo>
                    <a:pt x="256921" y="116751"/>
                  </a:lnTo>
                  <a:lnTo>
                    <a:pt x="258559" y="116230"/>
                  </a:lnTo>
                  <a:lnTo>
                    <a:pt x="260235" y="115798"/>
                  </a:lnTo>
                  <a:lnTo>
                    <a:pt x="260997" y="115277"/>
                  </a:lnTo>
                  <a:lnTo>
                    <a:pt x="261734" y="114884"/>
                  </a:lnTo>
                  <a:lnTo>
                    <a:pt x="262636" y="114896"/>
                  </a:lnTo>
                  <a:close/>
                </a:path>
                <a:path w="459739" h="347979">
                  <a:moveTo>
                    <a:pt x="264337" y="289788"/>
                  </a:moveTo>
                  <a:lnTo>
                    <a:pt x="264274" y="289026"/>
                  </a:lnTo>
                  <a:lnTo>
                    <a:pt x="264248" y="288594"/>
                  </a:lnTo>
                  <a:lnTo>
                    <a:pt x="264198" y="288150"/>
                  </a:lnTo>
                  <a:lnTo>
                    <a:pt x="264109" y="287667"/>
                  </a:lnTo>
                  <a:lnTo>
                    <a:pt x="263169" y="288709"/>
                  </a:lnTo>
                  <a:lnTo>
                    <a:pt x="262724" y="289229"/>
                  </a:lnTo>
                  <a:lnTo>
                    <a:pt x="261937" y="290093"/>
                  </a:lnTo>
                  <a:lnTo>
                    <a:pt x="260578" y="291668"/>
                  </a:lnTo>
                  <a:lnTo>
                    <a:pt x="259308" y="293293"/>
                  </a:lnTo>
                  <a:lnTo>
                    <a:pt x="259549" y="294919"/>
                  </a:lnTo>
                  <a:lnTo>
                    <a:pt x="260959" y="294932"/>
                  </a:lnTo>
                  <a:lnTo>
                    <a:pt x="261975" y="294906"/>
                  </a:lnTo>
                  <a:lnTo>
                    <a:pt x="263309" y="293522"/>
                  </a:lnTo>
                  <a:lnTo>
                    <a:pt x="263931" y="292468"/>
                  </a:lnTo>
                  <a:lnTo>
                    <a:pt x="264198" y="291071"/>
                  </a:lnTo>
                  <a:lnTo>
                    <a:pt x="264287" y="290474"/>
                  </a:lnTo>
                  <a:lnTo>
                    <a:pt x="264337" y="289788"/>
                  </a:lnTo>
                  <a:close/>
                </a:path>
                <a:path w="459739" h="347979">
                  <a:moveTo>
                    <a:pt x="268401" y="158889"/>
                  </a:moveTo>
                  <a:lnTo>
                    <a:pt x="268198" y="159029"/>
                  </a:lnTo>
                  <a:lnTo>
                    <a:pt x="267982" y="159181"/>
                  </a:lnTo>
                  <a:lnTo>
                    <a:pt x="268236" y="159067"/>
                  </a:lnTo>
                  <a:lnTo>
                    <a:pt x="268401" y="158889"/>
                  </a:lnTo>
                  <a:close/>
                </a:path>
                <a:path w="459739" h="347979">
                  <a:moveTo>
                    <a:pt x="276275" y="109664"/>
                  </a:moveTo>
                  <a:lnTo>
                    <a:pt x="275983" y="110147"/>
                  </a:lnTo>
                  <a:lnTo>
                    <a:pt x="275831" y="110388"/>
                  </a:lnTo>
                  <a:lnTo>
                    <a:pt x="275018" y="111569"/>
                  </a:lnTo>
                  <a:lnTo>
                    <a:pt x="274154" y="111620"/>
                  </a:lnTo>
                  <a:lnTo>
                    <a:pt x="272669" y="110540"/>
                  </a:lnTo>
                  <a:lnTo>
                    <a:pt x="271957" y="112153"/>
                  </a:lnTo>
                  <a:lnTo>
                    <a:pt x="271437" y="113309"/>
                  </a:lnTo>
                  <a:lnTo>
                    <a:pt x="272961" y="112699"/>
                  </a:lnTo>
                  <a:lnTo>
                    <a:pt x="273900" y="112471"/>
                  </a:lnTo>
                  <a:lnTo>
                    <a:pt x="275666" y="111391"/>
                  </a:lnTo>
                  <a:lnTo>
                    <a:pt x="276186" y="110553"/>
                  </a:lnTo>
                  <a:lnTo>
                    <a:pt x="276275" y="109664"/>
                  </a:lnTo>
                  <a:close/>
                </a:path>
                <a:path w="459739" h="347979">
                  <a:moveTo>
                    <a:pt x="279057" y="211645"/>
                  </a:moveTo>
                  <a:lnTo>
                    <a:pt x="278777" y="211518"/>
                  </a:lnTo>
                  <a:lnTo>
                    <a:pt x="278765" y="211747"/>
                  </a:lnTo>
                  <a:lnTo>
                    <a:pt x="279057" y="211645"/>
                  </a:lnTo>
                  <a:close/>
                </a:path>
                <a:path w="459739" h="347979">
                  <a:moveTo>
                    <a:pt x="279552" y="129057"/>
                  </a:moveTo>
                  <a:lnTo>
                    <a:pt x="278714" y="128701"/>
                  </a:lnTo>
                  <a:lnTo>
                    <a:pt x="277914" y="128244"/>
                  </a:lnTo>
                  <a:lnTo>
                    <a:pt x="277126" y="127673"/>
                  </a:lnTo>
                  <a:lnTo>
                    <a:pt x="277088" y="127825"/>
                  </a:lnTo>
                  <a:lnTo>
                    <a:pt x="277863" y="128549"/>
                  </a:lnTo>
                  <a:lnTo>
                    <a:pt x="278701" y="128905"/>
                  </a:lnTo>
                  <a:lnTo>
                    <a:pt x="279552" y="129057"/>
                  </a:lnTo>
                  <a:close/>
                </a:path>
                <a:path w="459739" h="347979">
                  <a:moveTo>
                    <a:pt x="281546" y="212064"/>
                  </a:moveTo>
                  <a:lnTo>
                    <a:pt x="281279" y="211645"/>
                  </a:lnTo>
                  <a:lnTo>
                    <a:pt x="281089" y="211213"/>
                  </a:lnTo>
                  <a:lnTo>
                    <a:pt x="280987" y="210781"/>
                  </a:lnTo>
                  <a:lnTo>
                    <a:pt x="280301" y="211099"/>
                  </a:lnTo>
                  <a:lnTo>
                    <a:pt x="279057" y="211645"/>
                  </a:lnTo>
                  <a:lnTo>
                    <a:pt x="279666" y="211899"/>
                  </a:lnTo>
                  <a:lnTo>
                    <a:pt x="280301" y="212191"/>
                  </a:lnTo>
                  <a:lnTo>
                    <a:pt x="281101" y="212547"/>
                  </a:lnTo>
                  <a:lnTo>
                    <a:pt x="281546" y="212064"/>
                  </a:lnTo>
                  <a:close/>
                </a:path>
                <a:path w="459739" h="347979">
                  <a:moveTo>
                    <a:pt x="282397" y="108686"/>
                  </a:moveTo>
                  <a:lnTo>
                    <a:pt x="282155" y="108280"/>
                  </a:lnTo>
                  <a:lnTo>
                    <a:pt x="281927" y="107899"/>
                  </a:lnTo>
                  <a:lnTo>
                    <a:pt x="281698" y="107505"/>
                  </a:lnTo>
                  <a:lnTo>
                    <a:pt x="281863" y="107924"/>
                  </a:lnTo>
                  <a:lnTo>
                    <a:pt x="282028" y="108305"/>
                  </a:lnTo>
                  <a:lnTo>
                    <a:pt x="282168" y="108686"/>
                  </a:lnTo>
                  <a:lnTo>
                    <a:pt x="282397" y="108686"/>
                  </a:lnTo>
                  <a:close/>
                </a:path>
                <a:path w="459739" h="347979">
                  <a:moveTo>
                    <a:pt x="282524" y="104152"/>
                  </a:moveTo>
                  <a:lnTo>
                    <a:pt x="281305" y="103301"/>
                  </a:lnTo>
                  <a:lnTo>
                    <a:pt x="279603" y="103949"/>
                  </a:lnTo>
                  <a:lnTo>
                    <a:pt x="278485" y="105803"/>
                  </a:lnTo>
                  <a:lnTo>
                    <a:pt x="278244" y="106197"/>
                  </a:lnTo>
                  <a:lnTo>
                    <a:pt x="279425" y="107353"/>
                  </a:lnTo>
                  <a:lnTo>
                    <a:pt x="280022" y="107924"/>
                  </a:lnTo>
                  <a:lnTo>
                    <a:pt x="280365" y="107492"/>
                  </a:lnTo>
                  <a:lnTo>
                    <a:pt x="280746" y="107099"/>
                  </a:lnTo>
                  <a:lnTo>
                    <a:pt x="281228" y="106718"/>
                  </a:lnTo>
                  <a:lnTo>
                    <a:pt x="279831" y="104368"/>
                  </a:lnTo>
                  <a:lnTo>
                    <a:pt x="280835" y="104025"/>
                  </a:lnTo>
                  <a:lnTo>
                    <a:pt x="281711" y="104013"/>
                  </a:lnTo>
                  <a:lnTo>
                    <a:pt x="282524" y="104152"/>
                  </a:lnTo>
                  <a:close/>
                </a:path>
                <a:path w="459739" h="347979">
                  <a:moveTo>
                    <a:pt x="283070" y="130378"/>
                  </a:moveTo>
                  <a:lnTo>
                    <a:pt x="282054" y="129984"/>
                  </a:lnTo>
                  <a:lnTo>
                    <a:pt x="282016" y="130314"/>
                  </a:lnTo>
                  <a:lnTo>
                    <a:pt x="282143" y="130797"/>
                  </a:lnTo>
                  <a:lnTo>
                    <a:pt x="282460" y="131013"/>
                  </a:lnTo>
                  <a:lnTo>
                    <a:pt x="282765" y="130975"/>
                  </a:lnTo>
                  <a:lnTo>
                    <a:pt x="283070" y="130378"/>
                  </a:lnTo>
                  <a:close/>
                </a:path>
                <a:path w="459739" h="347979">
                  <a:moveTo>
                    <a:pt x="284505" y="98044"/>
                  </a:moveTo>
                  <a:close/>
                </a:path>
                <a:path w="459739" h="347979">
                  <a:moveTo>
                    <a:pt x="284518" y="98069"/>
                  </a:moveTo>
                  <a:close/>
                </a:path>
                <a:path w="459739" h="347979">
                  <a:moveTo>
                    <a:pt x="288086" y="195694"/>
                  </a:moveTo>
                  <a:lnTo>
                    <a:pt x="287070" y="194716"/>
                  </a:lnTo>
                  <a:lnTo>
                    <a:pt x="286385" y="193357"/>
                  </a:lnTo>
                  <a:lnTo>
                    <a:pt x="285127" y="192405"/>
                  </a:lnTo>
                  <a:lnTo>
                    <a:pt x="281927" y="196507"/>
                  </a:lnTo>
                  <a:lnTo>
                    <a:pt x="281419" y="198272"/>
                  </a:lnTo>
                  <a:lnTo>
                    <a:pt x="285508" y="197459"/>
                  </a:lnTo>
                  <a:lnTo>
                    <a:pt x="286194" y="196786"/>
                  </a:lnTo>
                  <a:lnTo>
                    <a:pt x="288086" y="195694"/>
                  </a:lnTo>
                  <a:close/>
                </a:path>
                <a:path w="459739" h="347979">
                  <a:moveTo>
                    <a:pt x="290156" y="112433"/>
                  </a:moveTo>
                  <a:lnTo>
                    <a:pt x="289890" y="111531"/>
                  </a:lnTo>
                  <a:lnTo>
                    <a:pt x="289864" y="110959"/>
                  </a:lnTo>
                  <a:lnTo>
                    <a:pt x="289585" y="110604"/>
                  </a:lnTo>
                  <a:lnTo>
                    <a:pt x="288886" y="109766"/>
                  </a:lnTo>
                  <a:lnTo>
                    <a:pt x="287693" y="109880"/>
                  </a:lnTo>
                  <a:lnTo>
                    <a:pt x="287274" y="111213"/>
                  </a:lnTo>
                  <a:lnTo>
                    <a:pt x="287540" y="112001"/>
                  </a:lnTo>
                  <a:lnTo>
                    <a:pt x="288429" y="112395"/>
                  </a:lnTo>
                  <a:lnTo>
                    <a:pt x="289153" y="112331"/>
                  </a:lnTo>
                  <a:lnTo>
                    <a:pt x="290156" y="112433"/>
                  </a:lnTo>
                  <a:close/>
                </a:path>
                <a:path w="459739" h="347979">
                  <a:moveTo>
                    <a:pt x="292925" y="97040"/>
                  </a:moveTo>
                  <a:lnTo>
                    <a:pt x="292773" y="96634"/>
                  </a:lnTo>
                  <a:lnTo>
                    <a:pt x="292481" y="96291"/>
                  </a:lnTo>
                  <a:lnTo>
                    <a:pt x="291096" y="95567"/>
                  </a:lnTo>
                  <a:lnTo>
                    <a:pt x="289902" y="95516"/>
                  </a:lnTo>
                  <a:lnTo>
                    <a:pt x="288696" y="95224"/>
                  </a:lnTo>
                  <a:lnTo>
                    <a:pt x="287604" y="96977"/>
                  </a:lnTo>
                  <a:lnTo>
                    <a:pt x="288112" y="96824"/>
                  </a:lnTo>
                  <a:lnTo>
                    <a:pt x="288607" y="96685"/>
                  </a:lnTo>
                  <a:lnTo>
                    <a:pt x="289115" y="96634"/>
                  </a:lnTo>
                  <a:lnTo>
                    <a:pt x="290360" y="96520"/>
                  </a:lnTo>
                  <a:lnTo>
                    <a:pt x="291630" y="96824"/>
                  </a:lnTo>
                  <a:lnTo>
                    <a:pt x="292925" y="97040"/>
                  </a:lnTo>
                  <a:close/>
                </a:path>
                <a:path w="459739" h="347979">
                  <a:moveTo>
                    <a:pt x="297078" y="190538"/>
                  </a:moveTo>
                  <a:lnTo>
                    <a:pt x="296329" y="187083"/>
                  </a:lnTo>
                  <a:lnTo>
                    <a:pt x="293014" y="186994"/>
                  </a:lnTo>
                  <a:lnTo>
                    <a:pt x="289902" y="186461"/>
                  </a:lnTo>
                  <a:lnTo>
                    <a:pt x="286931" y="188023"/>
                  </a:lnTo>
                  <a:lnTo>
                    <a:pt x="287007" y="189293"/>
                  </a:lnTo>
                  <a:lnTo>
                    <a:pt x="288493" y="189953"/>
                  </a:lnTo>
                  <a:lnTo>
                    <a:pt x="287007" y="192786"/>
                  </a:lnTo>
                  <a:lnTo>
                    <a:pt x="287401" y="194284"/>
                  </a:lnTo>
                  <a:lnTo>
                    <a:pt x="288150" y="195668"/>
                  </a:lnTo>
                  <a:lnTo>
                    <a:pt x="288607" y="195287"/>
                  </a:lnTo>
                  <a:lnTo>
                    <a:pt x="289102" y="195021"/>
                  </a:lnTo>
                  <a:lnTo>
                    <a:pt x="290512" y="192913"/>
                  </a:lnTo>
                  <a:lnTo>
                    <a:pt x="291884" y="192290"/>
                  </a:lnTo>
                  <a:lnTo>
                    <a:pt x="293484" y="192608"/>
                  </a:lnTo>
                  <a:lnTo>
                    <a:pt x="297078" y="190538"/>
                  </a:lnTo>
                  <a:close/>
                </a:path>
                <a:path w="459739" h="347979">
                  <a:moveTo>
                    <a:pt x="302133" y="181381"/>
                  </a:moveTo>
                  <a:lnTo>
                    <a:pt x="302044" y="181013"/>
                  </a:lnTo>
                  <a:lnTo>
                    <a:pt x="302018" y="180606"/>
                  </a:lnTo>
                  <a:lnTo>
                    <a:pt x="301612" y="179768"/>
                  </a:lnTo>
                  <a:lnTo>
                    <a:pt x="301244" y="179298"/>
                  </a:lnTo>
                  <a:lnTo>
                    <a:pt x="300621" y="178295"/>
                  </a:lnTo>
                  <a:lnTo>
                    <a:pt x="299656" y="179400"/>
                  </a:lnTo>
                  <a:lnTo>
                    <a:pt x="298970" y="179920"/>
                  </a:lnTo>
                  <a:lnTo>
                    <a:pt x="297205" y="178904"/>
                  </a:lnTo>
                  <a:lnTo>
                    <a:pt x="296570" y="178676"/>
                  </a:lnTo>
                  <a:lnTo>
                    <a:pt x="295922" y="178587"/>
                  </a:lnTo>
                  <a:lnTo>
                    <a:pt x="293217" y="182067"/>
                  </a:lnTo>
                  <a:lnTo>
                    <a:pt x="294640" y="185635"/>
                  </a:lnTo>
                  <a:lnTo>
                    <a:pt x="296494" y="182867"/>
                  </a:lnTo>
                  <a:lnTo>
                    <a:pt x="298894" y="182435"/>
                  </a:lnTo>
                  <a:lnTo>
                    <a:pt x="301663" y="182168"/>
                  </a:lnTo>
                  <a:lnTo>
                    <a:pt x="301891" y="181660"/>
                  </a:lnTo>
                  <a:lnTo>
                    <a:pt x="302133" y="181381"/>
                  </a:lnTo>
                  <a:close/>
                </a:path>
                <a:path w="459739" h="347979">
                  <a:moveTo>
                    <a:pt x="308483" y="140830"/>
                  </a:moveTo>
                  <a:lnTo>
                    <a:pt x="308368" y="140525"/>
                  </a:lnTo>
                  <a:lnTo>
                    <a:pt x="308254" y="140093"/>
                  </a:lnTo>
                  <a:lnTo>
                    <a:pt x="306514" y="139839"/>
                  </a:lnTo>
                  <a:lnTo>
                    <a:pt x="304685" y="139573"/>
                  </a:lnTo>
                  <a:lnTo>
                    <a:pt x="302844" y="139319"/>
                  </a:lnTo>
                  <a:lnTo>
                    <a:pt x="302755" y="140042"/>
                  </a:lnTo>
                  <a:lnTo>
                    <a:pt x="302729" y="140411"/>
                  </a:lnTo>
                  <a:lnTo>
                    <a:pt x="303237" y="141198"/>
                  </a:lnTo>
                  <a:lnTo>
                    <a:pt x="303707" y="142024"/>
                  </a:lnTo>
                  <a:lnTo>
                    <a:pt x="304165" y="142887"/>
                  </a:lnTo>
                  <a:lnTo>
                    <a:pt x="305638" y="142138"/>
                  </a:lnTo>
                  <a:lnTo>
                    <a:pt x="307047" y="141503"/>
                  </a:lnTo>
                  <a:lnTo>
                    <a:pt x="308483" y="140830"/>
                  </a:lnTo>
                  <a:close/>
                </a:path>
                <a:path w="459739" h="347979">
                  <a:moveTo>
                    <a:pt x="312534" y="227037"/>
                  </a:moveTo>
                  <a:lnTo>
                    <a:pt x="311340" y="225005"/>
                  </a:lnTo>
                  <a:lnTo>
                    <a:pt x="310553" y="222529"/>
                  </a:lnTo>
                  <a:lnTo>
                    <a:pt x="308559" y="220776"/>
                  </a:lnTo>
                  <a:lnTo>
                    <a:pt x="307009" y="222554"/>
                  </a:lnTo>
                  <a:lnTo>
                    <a:pt x="306755" y="222377"/>
                  </a:lnTo>
                  <a:lnTo>
                    <a:pt x="304038" y="228460"/>
                  </a:lnTo>
                  <a:lnTo>
                    <a:pt x="307555" y="230974"/>
                  </a:lnTo>
                  <a:lnTo>
                    <a:pt x="312534" y="227037"/>
                  </a:lnTo>
                  <a:close/>
                </a:path>
                <a:path w="459739" h="347979">
                  <a:moveTo>
                    <a:pt x="313829" y="63995"/>
                  </a:moveTo>
                  <a:lnTo>
                    <a:pt x="312953" y="64350"/>
                  </a:lnTo>
                  <a:lnTo>
                    <a:pt x="312978" y="64516"/>
                  </a:lnTo>
                  <a:lnTo>
                    <a:pt x="313829" y="63995"/>
                  </a:lnTo>
                  <a:close/>
                </a:path>
                <a:path w="459739" h="347979">
                  <a:moveTo>
                    <a:pt x="317449" y="295084"/>
                  </a:moveTo>
                  <a:lnTo>
                    <a:pt x="317246" y="294779"/>
                  </a:lnTo>
                  <a:lnTo>
                    <a:pt x="315925" y="294474"/>
                  </a:lnTo>
                  <a:lnTo>
                    <a:pt x="315544" y="295452"/>
                  </a:lnTo>
                  <a:lnTo>
                    <a:pt x="315048" y="296189"/>
                  </a:lnTo>
                  <a:lnTo>
                    <a:pt x="315087" y="296545"/>
                  </a:lnTo>
                  <a:lnTo>
                    <a:pt x="315125" y="296722"/>
                  </a:lnTo>
                  <a:lnTo>
                    <a:pt x="315302" y="296773"/>
                  </a:lnTo>
                  <a:lnTo>
                    <a:pt x="315582" y="296913"/>
                  </a:lnTo>
                  <a:lnTo>
                    <a:pt x="316268" y="296278"/>
                  </a:lnTo>
                  <a:lnTo>
                    <a:pt x="316865" y="295681"/>
                  </a:lnTo>
                  <a:lnTo>
                    <a:pt x="317449" y="295084"/>
                  </a:lnTo>
                  <a:close/>
                </a:path>
                <a:path w="459739" h="347979">
                  <a:moveTo>
                    <a:pt x="317449" y="236334"/>
                  </a:moveTo>
                  <a:lnTo>
                    <a:pt x="317055" y="236156"/>
                  </a:lnTo>
                  <a:lnTo>
                    <a:pt x="316674" y="235953"/>
                  </a:lnTo>
                  <a:lnTo>
                    <a:pt x="316280" y="235737"/>
                  </a:lnTo>
                  <a:lnTo>
                    <a:pt x="315899" y="235496"/>
                  </a:lnTo>
                  <a:lnTo>
                    <a:pt x="315480" y="235305"/>
                  </a:lnTo>
                  <a:lnTo>
                    <a:pt x="315074" y="235064"/>
                  </a:lnTo>
                  <a:lnTo>
                    <a:pt x="315112" y="235559"/>
                  </a:lnTo>
                  <a:lnTo>
                    <a:pt x="315137" y="235826"/>
                  </a:lnTo>
                  <a:lnTo>
                    <a:pt x="315912" y="236245"/>
                  </a:lnTo>
                  <a:lnTo>
                    <a:pt x="316687" y="236385"/>
                  </a:lnTo>
                  <a:lnTo>
                    <a:pt x="317449" y="236334"/>
                  </a:lnTo>
                  <a:close/>
                </a:path>
                <a:path w="459739" h="347979">
                  <a:moveTo>
                    <a:pt x="317881" y="243217"/>
                  </a:moveTo>
                  <a:lnTo>
                    <a:pt x="317842" y="242506"/>
                  </a:lnTo>
                  <a:lnTo>
                    <a:pt x="317817" y="241960"/>
                  </a:lnTo>
                  <a:lnTo>
                    <a:pt x="316293" y="241960"/>
                  </a:lnTo>
                  <a:lnTo>
                    <a:pt x="315531" y="241973"/>
                  </a:lnTo>
                  <a:lnTo>
                    <a:pt x="315569" y="242316"/>
                  </a:lnTo>
                  <a:lnTo>
                    <a:pt x="315531" y="242951"/>
                  </a:lnTo>
                  <a:lnTo>
                    <a:pt x="316369" y="243116"/>
                  </a:lnTo>
                  <a:lnTo>
                    <a:pt x="317131" y="243154"/>
                  </a:lnTo>
                  <a:lnTo>
                    <a:pt x="317881" y="243217"/>
                  </a:lnTo>
                  <a:close/>
                </a:path>
                <a:path w="459739" h="347979">
                  <a:moveTo>
                    <a:pt x="323430" y="240868"/>
                  </a:moveTo>
                  <a:lnTo>
                    <a:pt x="323265" y="240804"/>
                  </a:lnTo>
                  <a:lnTo>
                    <a:pt x="323227" y="240957"/>
                  </a:lnTo>
                  <a:lnTo>
                    <a:pt x="323354" y="240995"/>
                  </a:lnTo>
                  <a:lnTo>
                    <a:pt x="323430" y="240868"/>
                  </a:lnTo>
                  <a:close/>
                </a:path>
                <a:path w="459739" h="347979">
                  <a:moveTo>
                    <a:pt x="323989" y="292354"/>
                  </a:moveTo>
                  <a:lnTo>
                    <a:pt x="321627" y="291922"/>
                  </a:lnTo>
                  <a:lnTo>
                    <a:pt x="320675" y="291731"/>
                  </a:lnTo>
                  <a:lnTo>
                    <a:pt x="320509" y="291706"/>
                  </a:lnTo>
                  <a:lnTo>
                    <a:pt x="320357" y="291693"/>
                  </a:lnTo>
                  <a:lnTo>
                    <a:pt x="320217" y="291655"/>
                  </a:lnTo>
                  <a:lnTo>
                    <a:pt x="319925" y="292214"/>
                  </a:lnTo>
                  <a:lnTo>
                    <a:pt x="319798" y="292481"/>
                  </a:lnTo>
                  <a:lnTo>
                    <a:pt x="321513" y="295744"/>
                  </a:lnTo>
                  <a:lnTo>
                    <a:pt x="321894" y="295783"/>
                  </a:lnTo>
                  <a:lnTo>
                    <a:pt x="322643" y="295833"/>
                  </a:lnTo>
                  <a:lnTo>
                    <a:pt x="322757" y="295567"/>
                  </a:lnTo>
                  <a:lnTo>
                    <a:pt x="323253" y="294170"/>
                  </a:lnTo>
                  <a:lnTo>
                    <a:pt x="323583" y="293370"/>
                  </a:lnTo>
                  <a:lnTo>
                    <a:pt x="323989" y="292354"/>
                  </a:lnTo>
                  <a:close/>
                </a:path>
                <a:path w="459739" h="347979">
                  <a:moveTo>
                    <a:pt x="324396" y="238455"/>
                  </a:moveTo>
                  <a:lnTo>
                    <a:pt x="324027" y="237045"/>
                  </a:lnTo>
                  <a:lnTo>
                    <a:pt x="323380" y="237159"/>
                  </a:lnTo>
                  <a:lnTo>
                    <a:pt x="322745" y="237223"/>
                  </a:lnTo>
                  <a:lnTo>
                    <a:pt x="322084" y="237236"/>
                  </a:lnTo>
                  <a:lnTo>
                    <a:pt x="321487" y="237858"/>
                  </a:lnTo>
                  <a:lnTo>
                    <a:pt x="321157" y="238760"/>
                  </a:lnTo>
                  <a:lnTo>
                    <a:pt x="320890" y="239890"/>
                  </a:lnTo>
                  <a:lnTo>
                    <a:pt x="322465" y="240487"/>
                  </a:lnTo>
                  <a:lnTo>
                    <a:pt x="323265" y="240804"/>
                  </a:lnTo>
                  <a:lnTo>
                    <a:pt x="323545" y="239585"/>
                  </a:lnTo>
                  <a:lnTo>
                    <a:pt x="324396" y="238455"/>
                  </a:lnTo>
                  <a:close/>
                </a:path>
                <a:path w="459739" h="347979">
                  <a:moveTo>
                    <a:pt x="324472" y="241566"/>
                  </a:moveTo>
                  <a:lnTo>
                    <a:pt x="324129" y="241350"/>
                  </a:lnTo>
                  <a:lnTo>
                    <a:pt x="323773" y="241160"/>
                  </a:lnTo>
                  <a:lnTo>
                    <a:pt x="323354" y="240995"/>
                  </a:lnTo>
                  <a:lnTo>
                    <a:pt x="322999" y="241554"/>
                  </a:lnTo>
                  <a:lnTo>
                    <a:pt x="322859" y="242062"/>
                  </a:lnTo>
                  <a:lnTo>
                    <a:pt x="322884" y="242519"/>
                  </a:lnTo>
                  <a:lnTo>
                    <a:pt x="324472" y="241566"/>
                  </a:lnTo>
                  <a:close/>
                </a:path>
                <a:path w="459739" h="347979">
                  <a:moveTo>
                    <a:pt x="327507" y="100736"/>
                  </a:moveTo>
                  <a:lnTo>
                    <a:pt x="327152" y="100825"/>
                  </a:lnTo>
                  <a:lnTo>
                    <a:pt x="326809" y="100926"/>
                  </a:lnTo>
                  <a:lnTo>
                    <a:pt x="326466" y="101015"/>
                  </a:lnTo>
                  <a:lnTo>
                    <a:pt x="326466" y="101384"/>
                  </a:lnTo>
                  <a:lnTo>
                    <a:pt x="326326" y="101828"/>
                  </a:lnTo>
                  <a:lnTo>
                    <a:pt x="326491" y="102069"/>
                  </a:lnTo>
                  <a:lnTo>
                    <a:pt x="326618" y="102247"/>
                  </a:lnTo>
                  <a:lnTo>
                    <a:pt x="327139" y="102133"/>
                  </a:lnTo>
                  <a:lnTo>
                    <a:pt x="327482" y="102146"/>
                  </a:lnTo>
                  <a:lnTo>
                    <a:pt x="327482" y="101688"/>
                  </a:lnTo>
                  <a:lnTo>
                    <a:pt x="327507" y="101206"/>
                  </a:lnTo>
                  <a:lnTo>
                    <a:pt x="327507" y="100736"/>
                  </a:lnTo>
                  <a:close/>
                </a:path>
                <a:path w="459739" h="347979">
                  <a:moveTo>
                    <a:pt x="328193" y="144348"/>
                  </a:moveTo>
                  <a:lnTo>
                    <a:pt x="327571" y="143535"/>
                  </a:lnTo>
                  <a:lnTo>
                    <a:pt x="326872" y="143103"/>
                  </a:lnTo>
                  <a:lnTo>
                    <a:pt x="325729" y="142786"/>
                  </a:lnTo>
                  <a:lnTo>
                    <a:pt x="325145" y="143446"/>
                  </a:lnTo>
                  <a:lnTo>
                    <a:pt x="324523" y="142951"/>
                  </a:lnTo>
                  <a:lnTo>
                    <a:pt x="324383" y="142824"/>
                  </a:lnTo>
                  <a:lnTo>
                    <a:pt x="324269" y="142582"/>
                  </a:lnTo>
                  <a:lnTo>
                    <a:pt x="324434" y="142087"/>
                  </a:lnTo>
                  <a:lnTo>
                    <a:pt x="321411" y="145935"/>
                  </a:lnTo>
                  <a:lnTo>
                    <a:pt x="320078" y="147662"/>
                  </a:lnTo>
                  <a:lnTo>
                    <a:pt x="319900" y="147561"/>
                  </a:lnTo>
                  <a:lnTo>
                    <a:pt x="319506" y="147421"/>
                  </a:lnTo>
                  <a:lnTo>
                    <a:pt x="319493" y="148107"/>
                  </a:lnTo>
                  <a:lnTo>
                    <a:pt x="319468" y="148450"/>
                  </a:lnTo>
                  <a:lnTo>
                    <a:pt x="316395" y="152387"/>
                  </a:lnTo>
                  <a:lnTo>
                    <a:pt x="317055" y="152819"/>
                  </a:lnTo>
                  <a:lnTo>
                    <a:pt x="317830" y="152349"/>
                  </a:lnTo>
                  <a:lnTo>
                    <a:pt x="318554" y="151790"/>
                  </a:lnTo>
                  <a:lnTo>
                    <a:pt x="321411" y="149339"/>
                  </a:lnTo>
                  <a:lnTo>
                    <a:pt x="323329" y="147231"/>
                  </a:lnTo>
                  <a:lnTo>
                    <a:pt x="326783" y="146735"/>
                  </a:lnTo>
                  <a:lnTo>
                    <a:pt x="327266" y="146088"/>
                  </a:lnTo>
                  <a:lnTo>
                    <a:pt x="327863" y="145148"/>
                  </a:lnTo>
                  <a:lnTo>
                    <a:pt x="328193" y="144348"/>
                  </a:lnTo>
                  <a:close/>
                </a:path>
                <a:path w="459739" h="347979">
                  <a:moveTo>
                    <a:pt x="332409" y="135509"/>
                  </a:moveTo>
                  <a:lnTo>
                    <a:pt x="331990" y="134581"/>
                  </a:lnTo>
                  <a:lnTo>
                    <a:pt x="331482" y="133819"/>
                  </a:lnTo>
                  <a:lnTo>
                    <a:pt x="330911" y="133248"/>
                  </a:lnTo>
                  <a:lnTo>
                    <a:pt x="329603" y="133096"/>
                  </a:lnTo>
                  <a:lnTo>
                    <a:pt x="327926" y="133286"/>
                  </a:lnTo>
                  <a:lnTo>
                    <a:pt x="323850" y="133819"/>
                  </a:lnTo>
                  <a:lnTo>
                    <a:pt x="322668" y="133197"/>
                  </a:lnTo>
                  <a:lnTo>
                    <a:pt x="322440" y="133083"/>
                  </a:lnTo>
                  <a:lnTo>
                    <a:pt x="322186" y="132956"/>
                  </a:lnTo>
                  <a:lnTo>
                    <a:pt x="320255" y="131953"/>
                  </a:lnTo>
                  <a:lnTo>
                    <a:pt x="316458" y="131076"/>
                  </a:lnTo>
                  <a:lnTo>
                    <a:pt x="315912" y="131368"/>
                  </a:lnTo>
                  <a:lnTo>
                    <a:pt x="315379" y="131724"/>
                  </a:lnTo>
                  <a:lnTo>
                    <a:pt x="314198" y="132638"/>
                  </a:lnTo>
                  <a:lnTo>
                    <a:pt x="313867" y="132956"/>
                  </a:lnTo>
                  <a:lnTo>
                    <a:pt x="313766" y="132092"/>
                  </a:lnTo>
                  <a:lnTo>
                    <a:pt x="313093" y="132410"/>
                  </a:lnTo>
                  <a:lnTo>
                    <a:pt x="312394" y="132600"/>
                  </a:lnTo>
                  <a:lnTo>
                    <a:pt x="311848" y="133032"/>
                  </a:lnTo>
                  <a:lnTo>
                    <a:pt x="311035" y="129019"/>
                  </a:lnTo>
                  <a:lnTo>
                    <a:pt x="313690" y="129705"/>
                  </a:lnTo>
                  <a:lnTo>
                    <a:pt x="313664" y="129019"/>
                  </a:lnTo>
                  <a:lnTo>
                    <a:pt x="313639" y="128270"/>
                  </a:lnTo>
                  <a:lnTo>
                    <a:pt x="313245" y="127000"/>
                  </a:lnTo>
                  <a:lnTo>
                    <a:pt x="312699" y="125768"/>
                  </a:lnTo>
                  <a:lnTo>
                    <a:pt x="309727" y="126492"/>
                  </a:lnTo>
                  <a:lnTo>
                    <a:pt x="309689" y="128282"/>
                  </a:lnTo>
                  <a:lnTo>
                    <a:pt x="309029" y="129946"/>
                  </a:lnTo>
                  <a:lnTo>
                    <a:pt x="307225" y="131851"/>
                  </a:lnTo>
                  <a:lnTo>
                    <a:pt x="306489" y="132410"/>
                  </a:lnTo>
                  <a:lnTo>
                    <a:pt x="305739" y="132803"/>
                  </a:lnTo>
                  <a:lnTo>
                    <a:pt x="307213" y="135458"/>
                  </a:lnTo>
                  <a:lnTo>
                    <a:pt x="308952" y="134924"/>
                  </a:lnTo>
                  <a:lnTo>
                    <a:pt x="310730" y="134708"/>
                  </a:lnTo>
                  <a:lnTo>
                    <a:pt x="311861" y="133083"/>
                  </a:lnTo>
                  <a:lnTo>
                    <a:pt x="318808" y="133362"/>
                  </a:lnTo>
                  <a:lnTo>
                    <a:pt x="319493" y="133197"/>
                  </a:lnTo>
                  <a:lnTo>
                    <a:pt x="322376" y="135013"/>
                  </a:lnTo>
                  <a:lnTo>
                    <a:pt x="325120" y="136245"/>
                  </a:lnTo>
                  <a:lnTo>
                    <a:pt x="326986" y="138391"/>
                  </a:lnTo>
                  <a:lnTo>
                    <a:pt x="327748" y="137871"/>
                  </a:lnTo>
                  <a:lnTo>
                    <a:pt x="328676" y="137515"/>
                  </a:lnTo>
                  <a:lnTo>
                    <a:pt x="330771" y="137198"/>
                  </a:lnTo>
                  <a:lnTo>
                    <a:pt x="331571" y="136131"/>
                  </a:lnTo>
                  <a:lnTo>
                    <a:pt x="332409" y="135509"/>
                  </a:lnTo>
                  <a:close/>
                </a:path>
                <a:path w="459739" h="347979">
                  <a:moveTo>
                    <a:pt x="335407" y="257060"/>
                  </a:moveTo>
                  <a:lnTo>
                    <a:pt x="334568" y="256908"/>
                  </a:lnTo>
                  <a:lnTo>
                    <a:pt x="333806" y="256679"/>
                  </a:lnTo>
                  <a:lnTo>
                    <a:pt x="333108" y="256565"/>
                  </a:lnTo>
                  <a:lnTo>
                    <a:pt x="333743" y="257175"/>
                  </a:lnTo>
                  <a:lnTo>
                    <a:pt x="334518" y="257619"/>
                  </a:lnTo>
                  <a:lnTo>
                    <a:pt x="335407" y="257060"/>
                  </a:lnTo>
                  <a:close/>
                </a:path>
                <a:path w="459739" h="347979">
                  <a:moveTo>
                    <a:pt x="335635" y="234848"/>
                  </a:moveTo>
                  <a:lnTo>
                    <a:pt x="334772" y="234835"/>
                  </a:lnTo>
                  <a:lnTo>
                    <a:pt x="333908" y="234797"/>
                  </a:lnTo>
                  <a:lnTo>
                    <a:pt x="333070" y="234543"/>
                  </a:lnTo>
                  <a:lnTo>
                    <a:pt x="332143" y="234264"/>
                  </a:lnTo>
                  <a:lnTo>
                    <a:pt x="330911" y="234886"/>
                  </a:lnTo>
                  <a:lnTo>
                    <a:pt x="329539" y="235331"/>
                  </a:lnTo>
                  <a:lnTo>
                    <a:pt x="329666" y="235445"/>
                  </a:lnTo>
                  <a:lnTo>
                    <a:pt x="330149" y="236423"/>
                  </a:lnTo>
                  <a:lnTo>
                    <a:pt x="330136" y="237680"/>
                  </a:lnTo>
                  <a:lnTo>
                    <a:pt x="330771" y="238569"/>
                  </a:lnTo>
                  <a:lnTo>
                    <a:pt x="330962" y="238518"/>
                  </a:lnTo>
                  <a:lnTo>
                    <a:pt x="330809" y="238315"/>
                  </a:lnTo>
                  <a:lnTo>
                    <a:pt x="330644" y="238137"/>
                  </a:lnTo>
                  <a:lnTo>
                    <a:pt x="330479" y="237959"/>
                  </a:lnTo>
                  <a:lnTo>
                    <a:pt x="335635" y="234848"/>
                  </a:lnTo>
                  <a:close/>
                </a:path>
                <a:path w="459739" h="347979">
                  <a:moveTo>
                    <a:pt x="335635" y="4127"/>
                  </a:moveTo>
                  <a:lnTo>
                    <a:pt x="335407" y="4241"/>
                  </a:lnTo>
                  <a:lnTo>
                    <a:pt x="335153" y="4394"/>
                  </a:lnTo>
                  <a:lnTo>
                    <a:pt x="334937" y="4533"/>
                  </a:lnTo>
                  <a:lnTo>
                    <a:pt x="334124" y="5080"/>
                  </a:lnTo>
                  <a:lnTo>
                    <a:pt x="333222" y="5422"/>
                  </a:lnTo>
                  <a:lnTo>
                    <a:pt x="332270" y="5727"/>
                  </a:lnTo>
                  <a:lnTo>
                    <a:pt x="332244" y="6108"/>
                  </a:lnTo>
                  <a:lnTo>
                    <a:pt x="332244" y="6527"/>
                  </a:lnTo>
                  <a:lnTo>
                    <a:pt x="332320" y="7239"/>
                  </a:lnTo>
                  <a:lnTo>
                    <a:pt x="332384" y="7543"/>
                  </a:lnTo>
                  <a:lnTo>
                    <a:pt x="332447" y="7835"/>
                  </a:lnTo>
                  <a:lnTo>
                    <a:pt x="333679" y="6667"/>
                  </a:lnTo>
                  <a:lnTo>
                    <a:pt x="334886" y="5562"/>
                  </a:lnTo>
                  <a:lnTo>
                    <a:pt x="335635" y="4127"/>
                  </a:lnTo>
                  <a:close/>
                </a:path>
                <a:path w="459739" h="347979">
                  <a:moveTo>
                    <a:pt x="337731" y="4051"/>
                  </a:moveTo>
                  <a:lnTo>
                    <a:pt x="337375" y="3683"/>
                  </a:lnTo>
                  <a:lnTo>
                    <a:pt x="337197" y="3505"/>
                  </a:lnTo>
                  <a:lnTo>
                    <a:pt x="336867" y="3606"/>
                  </a:lnTo>
                  <a:lnTo>
                    <a:pt x="336550" y="3721"/>
                  </a:lnTo>
                  <a:lnTo>
                    <a:pt x="336232" y="3848"/>
                  </a:lnTo>
                  <a:lnTo>
                    <a:pt x="337235" y="3987"/>
                  </a:lnTo>
                  <a:lnTo>
                    <a:pt x="337731" y="4051"/>
                  </a:lnTo>
                  <a:close/>
                </a:path>
                <a:path w="459739" h="347979">
                  <a:moveTo>
                    <a:pt x="338201" y="17437"/>
                  </a:moveTo>
                  <a:lnTo>
                    <a:pt x="337705" y="17399"/>
                  </a:lnTo>
                  <a:lnTo>
                    <a:pt x="337248" y="17360"/>
                  </a:lnTo>
                  <a:lnTo>
                    <a:pt x="336791" y="17335"/>
                  </a:lnTo>
                  <a:lnTo>
                    <a:pt x="336677" y="16687"/>
                  </a:lnTo>
                  <a:lnTo>
                    <a:pt x="336677" y="16065"/>
                  </a:lnTo>
                  <a:lnTo>
                    <a:pt x="336740" y="15468"/>
                  </a:lnTo>
                  <a:lnTo>
                    <a:pt x="335089" y="17932"/>
                  </a:lnTo>
                  <a:lnTo>
                    <a:pt x="334238" y="19164"/>
                  </a:lnTo>
                  <a:lnTo>
                    <a:pt x="335330" y="19215"/>
                  </a:lnTo>
                  <a:lnTo>
                    <a:pt x="336435" y="19126"/>
                  </a:lnTo>
                  <a:lnTo>
                    <a:pt x="337604" y="18783"/>
                  </a:lnTo>
                  <a:lnTo>
                    <a:pt x="337807" y="18338"/>
                  </a:lnTo>
                  <a:lnTo>
                    <a:pt x="337997" y="17868"/>
                  </a:lnTo>
                  <a:lnTo>
                    <a:pt x="338201" y="17437"/>
                  </a:lnTo>
                  <a:close/>
                </a:path>
                <a:path w="459739" h="347979">
                  <a:moveTo>
                    <a:pt x="338226" y="8648"/>
                  </a:moveTo>
                  <a:lnTo>
                    <a:pt x="336105" y="7607"/>
                  </a:lnTo>
                  <a:lnTo>
                    <a:pt x="334556" y="8483"/>
                  </a:lnTo>
                  <a:lnTo>
                    <a:pt x="333197" y="9740"/>
                  </a:lnTo>
                  <a:lnTo>
                    <a:pt x="333463" y="10198"/>
                  </a:lnTo>
                  <a:lnTo>
                    <a:pt x="333768" y="10629"/>
                  </a:lnTo>
                  <a:lnTo>
                    <a:pt x="335305" y="12153"/>
                  </a:lnTo>
                  <a:lnTo>
                    <a:pt x="336334" y="13347"/>
                  </a:lnTo>
                  <a:lnTo>
                    <a:pt x="336765" y="15062"/>
                  </a:lnTo>
                  <a:lnTo>
                    <a:pt x="337083" y="12890"/>
                  </a:lnTo>
                  <a:lnTo>
                    <a:pt x="338124" y="10858"/>
                  </a:lnTo>
                  <a:lnTo>
                    <a:pt x="338226" y="8648"/>
                  </a:lnTo>
                  <a:close/>
                </a:path>
                <a:path w="459739" h="347979">
                  <a:moveTo>
                    <a:pt x="341033" y="284124"/>
                  </a:moveTo>
                  <a:lnTo>
                    <a:pt x="340702" y="283870"/>
                  </a:lnTo>
                  <a:lnTo>
                    <a:pt x="340360" y="283641"/>
                  </a:lnTo>
                  <a:lnTo>
                    <a:pt x="340017" y="283413"/>
                  </a:lnTo>
                  <a:lnTo>
                    <a:pt x="340106" y="284060"/>
                  </a:lnTo>
                  <a:lnTo>
                    <a:pt x="340410" y="284086"/>
                  </a:lnTo>
                  <a:lnTo>
                    <a:pt x="340715" y="284086"/>
                  </a:lnTo>
                  <a:lnTo>
                    <a:pt x="341033" y="284124"/>
                  </a:lnTo>
                  <a:close/>
                </a:path>
                <a:path w="459739" h="347979">
                  <a:moveTo>
                    <a:pt x="341706" y="288074"/>
                  </a:moveTo>
                  <a:lnTo>
                    <a:pt x="340512" y="288734"/>
                  </a:lnTo>
                  <a:lnTo>
                    <a:pt x="339407" y="289560"/>
                  </a:lnTo>
                  <a:lnTo>
                    <a:pt x="338416" y="290220"/>
                  </a:lnTo>
                  <a:lnTo>
                    <a:pt x="337388" y="290233"/>
                  </a:lnTo>
                  <a:lnTo>
                    <a:pt x="336550" y="289953"/>
                  </a:lnTo>
                  <a:lnTo>
                    <a:pt x="335788" y="289585"/>
                  </a:lnTo>
                  <a:lnTo>
                    <a:pt x="326237" y="296481"/>
                  </a:lnTo>
                  <a:lnTo>
                    <a:pt x="327545" y="297040"/>
                  </a:lnTo>
                  <a:lnTo>
                    <a:pt x="328650" y="298018"/>
                  </a:lnTo>
                  <a:lnTo>
                    <a:pt x="329425" y="298538"/>
                  </a:lnTo>
                  <a:lnTo>
                    <a:pt x="334403" y="295884"/>
                  </a:lnTo>
                  <a:lnTo>
                    <a:pt x="341706" y="288074"/>
                  </a:lnTo>
                  <a:close/>
                </a:path>
                <a:path w="459739" h="347979">
                  <a:moveTo>
                    <a:pt x="343738" y="7277"/>
                  </a:moveTo>
                  <a:lnTo>
                    <a:pt x="343509" y="7404"/>
                  </a:lnTo>
                  <a:lnTo>
                    <a:pt x="343268" y="7531"/>
                  </a:lnTo>
                  <a:lnTo>
                    <a:pt x="343052" y="7658"/>
                  </a:lnTo>
                  <a:lnTo>
                    <a:pt x="343255" y="7607"/>
                  </a:lnTo>
                  <a:lnTo>
                    <a:pt x="343496" y="7556"/>
                  </a:lnTo>
                  <a:lnTo>
                    <a:pt x="343738" y="7505"/>
                  </a:lnTo>
                  <a:lnTo>
                    <a:pt x="343738" y="7277"/>
                  </a:lnTo>
                  <a:close/>
                </a:path>
                <a:path w="459739" h="347979">
                  <a:moveTo>
                    <a:pt x="345262" y="43472"/>
                  </a:moveTo>
                  <a:lnTo>
                    <a:pt x="344690" y="43281"/>
                  </a:lnTo>
                  <a:lnTo>
                    <a:pt x="344106" y="43192"/>
                  </a:lnTo>
                  <a:lnTo>
                    <a:pt x="343522" y="43192"/>
                  </a:lnTo>
                  <a:lnTo>
                    <a:pt x="343623" y="43395"/>
                  </a:lnTo>
                  <a:lnTo>
                    <a:pt x="343738" y="43599"/>
                  </a:lnTo>
                  <a:lnTo>
                    <a:pt x="343890" y="43764"/>
                  </a:lnTo>
                  <a:lnTo>
                    <a:pt x="344843" y="43548"/>
                  </a:lnTo>
                  <a:lnTo>
                    <a:pt x="345262" y="43472"/>
                  </a:lnTo>
                  <a:close/>
                </a:path>
                <a:path w="459739" h="347979">
                  <a:moveTo>
                    <a:pt x="345274" y="284264"/>
                  </a:moveTo>
                  <a:lnTo>
                    <a:pt x="344843" y="284111"/>
                  </a:lnTo>
                  <a:lnTo>
                    <a:pt x="344512" y="283819"/>
                  </a:lnTo>
                  <a:lnTo>
                    <a:pt x="344246" y="283464"/>
                  </a:lnTo>
                  <a:lnTo>
                    <a:pt x="343204" y="284226"/>
                  </a:lnTo>
                  <a:lnTo>
                    <a:pt x="344563" y="284276"/>
                  </a:lnTo>
                  <a:lnTo>
                    <a:pt x="345236" y="284302"/>
                  </a:lnTo>
                  <a:close/>
                </a:path>
                <a:path w="459739" h="347979">
                  <a:moveTo>
                    <a:pt x="348157" y="24206"/>
                  </a:moveTo>
                  <a:lnTo>
                    <a:pt x="347751" y="22250"/>
                  </a:lnTo>
                  <a:lnTo>
                    <a:pt x="346925" y="22669"/>
                  </a:lnTo>
                  <a:lnTo>
                    <a:pt x="345427" y="23444"/>
                  </a:lnTo>
                  <a:lnTo>
                    <a:pt x="345465" y="24218"/>
                  </a:lnTo>
                  <a:lnTo>
                    <a:pt x="345973" y="25082"/>
                  </a:lnTo>
                  <a:lnTo>
                    <a:pt x="346316" y="25971"/>
                  </a:lnTo>
                  <a:lnTo>
                    <a:pt x="348018" y="24638"/>
                  </a:lnTo>
                  <a:lnTo>
                    <a:pt x="348157" y="24206"/>
                  </a:lnTo>
                  <a:close/>
                </a:path>
                <a:path w="459739" h="347979">
                  <a:moveTo>
                    <a:pt x="349465" y="85229"/>
                  </a:moveTo>
                  <a:lnTo>
                    <a:pt x="349135" y="85001"/>
                  </a:lnTo>
                  <a:lnTo>
                    <a:pt x="349072" y="85458"/>
                  </a:lnTo>
                  <a:lnTo>
                    <a:pt x="349465" y="85229"/>
                  </a:lnTo>
                  <a:close/>
                </a:path>
                <a:path w="459739" h="347979">
                  <a:moveTo>
                    <a:pt x="360616" y="185635"/>
                  </a:moveTo>
                  <a:lnTo>
                    <a:pt x="359638" y="184835"/>
                  </a:lnTo>
                  <a:lnTo>
                    <a:pt x="357085" y="182740"/>
                  </a:lnTo>
                  <a:lnTo>
                    <a:pt x="356679" y="182410"/>
                  </a:lnTo>
                  <a:lnTo>
                    <a:pt x="355650" y="181559"/>
                  </a:lnTo>
                  <a:lnTo>
                    <a:pt x="354114" y="180213"/>
                  </a:lnTo>
                  <a:lnTo>
                    <a:pt x="353682" y="179870"/>
                  </a:lnTo>
                  <a:lnTo>
                    <a:pt x="348284" y="182206"/>
                  </a:lnTo>
                  <a:lnTo>
                    <a:pt x="348284" y="182740"/>
                  </a:lnTo>
                  <a:lnTo>
                    <a:pt x="347827" y="182727"/>
                  </a:lnTo>
                  <a:lnTo>
                    <a:pt x="347967" y="182410"/>
                  </a:lnTo>
                  <a:lnTo>
                    <a:pt x="348284" y="182740"/>
                  </a:lnTo>
                  <a:lnTo>
                    <a:pt x="348284" y="182206"/>
                  </a:lnTo>
                  <a:lnTo>
                    <a:pt x="338531" y="186423"/>
                  </a:lnTo>
                  <a:lnTo>
                    <a:pt x="335737" y="189623"/>
                  </a:lnTo>
                  <a:lnTo>
                    <a:pt x="335343" y="191592"/>
                  </a:lnTo>
                  <a:lnTo>
                    <a:pt x="335686" y="193370"/>
                  </a:lnTo>
                  <a:lnTo>
                    <a:pt x="337083" y="197040"/>
                  </a:lnTo>
                  <a:lnTo>
                    <a:pt x="338048" y="198920"/>
                  </a:lnTo>
                  <a:lnTo>
                    <a:pt x="336715" y="200850"/>
                  </a:lnTo>
                  <a:lnTo>
                    <a:pt x="334556" y="200418"/>
                  </a:lnTo>
                  <a:lnTo>
                    <a:pt x="334556" y="208838"/>
                  </a:lnTo>
                  <a:lnTo>
                    <a:pt x="334048" y="209257"/>
                  </a:lnTo>
                  <a:lnTo>
                    <a:pt x="333794" y="209664"/>
                  </a:lnTo>
                  <a:lnTo>
                    <a:pt x="332168" y="209867"/>
                  </a:lnTo>
                  <a:lnTo>
                    <a:pt x="331012" y="208699"/>
                  </a:lnTo>
                  <a:lnTo>
                    <a:pt x="331101" y="206997"/>
                  </a:lnTo>
                  <a:lnTo>
                    <a:pt x="331495" y="206476"/>
                  </a:lnTo>
                  <a:lnTo>
                    <a:pt x="333197" y="206679"/>
                  </a:lnTo>
                  <a:lnTo>
                    <a:pt x="334187" y="207479"/>
                  </a:lnTo>
                  <a:lnTo>
                    <a:pt x="334314" y="208280"/>
                  </a:lnTo>
                  <a:lnTo>
                    <a:pt x="334556" y="208838"/>
                  </a:lnTo>
                  <a:lnTo>
                    <a:pt x="334556" y="200418"/>
                  </a:lnTo>
                  <a:lnTo>
                    <a:pt x="333133" y="200113"/>
                  </a:lnTo>
                  <a:lnTo>
                    <a:pt x="331736" y="198551"/>
                  </a:lnTo>
                  <a:lnTo>
                    <a:pt x="332206" y="194741"/>
                  </a:lnTo>
                  <a:lnTo>
                    <a:pt x="332460" y="193370"/>
                  </a:lnTo>
                  <a:lnTo>
                    <a:pt x="329184" y="197154"/>
                  </a:lnTo>
                  <a:lnTo>
                    <a:pt x="329971" y="198653"/>
                  </a:lnTo>
                  <a:lnTo>
                    <a:pt x="331063" y="200113"/>
                  </a:lnTo>
                  <a:lnTo>
                    <a:pt x="332244" y="201955"/>
                  </a:lnTo>
                  <a:lnTo>
                    <a:pt x="329120" y="203428"/>
                  </a:lnTo>
                  <a:lnTo>
                    <a:pt x="327799" y="207149"/>
                  </a:lnTo>
                  <a:lnTo>
                    <a:pt x="326796" y="207403"/>
                  </a:lnTo>
                  <a:lnTo>
                    <a:pt x="326796" y="220954"/>
                  </a:lnTo>
                  <a:lnTo>
                    <a:pt x="326580" y="221259"/>
                  </a:lnTo>
                  <a:lnTo>
                    <a:pt x="326364" y="221691"/>
                  </a:lnTo>
                  <a:lnTo>
                    <a:pt x="326110" y="221488"/>
                  </a:lnTo>
                  <a:lnTo>
                    <a:pt x="325805" y="221284"/>
                  </a:lnTo>
                  <a:lnTo>
                    <a:pt x="325475" y="220560"/>
                  </a:lnTo>
                  <a:lnTo>
                    <a:pt x="325323" y="219494"/>
                  </a:lnTo>
                  <a:lnTo>
                    <a:pt x="325716" y="219303"/>
                  </a:lnTo>
                  <a:lnTo>
                    <a:pt x="326199" y="219671"/>
                  </a:lnTo>
                  <a:lnTo>
                    <a:pt x="326783" y="220002"/>
                  </a:lnTo>
                  <a:lnTo>
                    <a:pt x="326796" y="220954"/>
                  </a:lnTo>
                  <a:lnTo>
                    <a:pt x="326796" y="207403"/>
                  </a:lnTo>
                  <a:lnTo>
                    <a:pt x="324053" y="208064"/>
                  </a:lnTo>
                  <a:lnTo>
                    <a:pt x="325005" y="211340"/>
                  </a:lnTo>
                  <a:lnTo>
                    <a:pt x="324548" y="212191"/>
                  </a:lnTo>
                  <a:lnTo>
                    <a:pt x="323811" y="213461"/>
                  </a:lnTo>
                  <a:lnTo>
                    <a:pt x="321386" y="218160"/>
                  </a:lnTo>
                  <a:lnTo>
                    <a:pt x="319798" y="218732"/>
                  </a:lnTo>
                  <a:lnTo>
                    <a:pt x="314807" y="216801"/>
                  </a:lnTo>
                  <a:lnTo>
                    <a:pt x="314198" y="215950"/>
                  </a:lnTo>
                  <a:lnTo>
                    <a:pt x="313664" y="214922"/>
                  </a:lnTo>
                  <a:lnTo>
                    <a:pt x="312039" y="216801"/>
                  </a:lnTo>
                  <a:lnTo>
                    <a:pt x="312432" y="217512"/>
                  </a:lnTo>
                  <a:lnTo>
                    <a:pt x="313029" y="218160"/>
                  </a:lnTo>
                  <a:lnTo>
                    <a:pt x="316522" y="220840"/>
                  </a:lnTo>
                  <a:lnTo>
                    <a:pt x="322618" y="223431"/>
                  </a:lnTo>
                  <a:lnTo>
                    <a:pt x="326301" y="221869"/>
                  </a:lnTo>
                  <a:lnTo>
                    <a:pt x="326771" y="221983"/>
                  </a:lnTo>
                  <a:lnTo>
                    <a:pt x="327660" y="222084"/>
                  </a:lnTo>
                  <a:lnTo>
                    <a:pt x="328015" y="221869"/>
                  </a:lnTo>
                  <a:lnTo>
                    <a:pt x="328333" y="221691"/>
                  </a:lnTo>
                  <a:lnTo>
                    <a:pt x="329565" y="220954"/>
                  </a:lnTo>
                  <a:lnTo>
                    <a:pt x="330898" y="220002"/>
                  </a:lnTo>
                  <a:lnTo>
                    <a:pt x="331787" y="219303"/>
                  </a:lnTo>
                  <a:lnTo>
                    <a:pt x="332066" y="219087"/>
                  </a:lnTo>
                  <a:lnTo>
                    <a:pt x="332206" y="218732"/>
                  </a:lnTo>
                  <a:lnTo>
                    <a:pt x="332968" y="216750"/>
                  </a:lnTo>
                  <a:lnTo>
                    <a:pt x="334759" y="215049"/>
                  </a:lnTo>
                  <a:lnTo>
                    <a:pt x="336600" y="213398"/>
                  </a:lnTo>
                  <a:lnTo>
                    <a:pt x="337312" y="213461"/>
                  </a:lnTo>
                  <a:lnTo>
                    <a:pt x="338823" y="211226"/>
                  </a:lnTo>
                  <a:lnTo>
                    <a:pt x="339432" y="209867"/>
                  </a:lnTo>
                  <a:lnTo>
                    <a:pt x="339979" y="208661"/>
                  </a:lnTo>
                  <a:lnTo>
                    <a:pt x="340448" y="206476"/>
                  </a:lnTo>
                  <a:lnTo>
                    <a:pt x="340690" y="205384"/>
                  </a:lnTo>
                  <a:lnTo>
                    <a:pt x="340868" y="205003"/>
                  </a:lnTo>
                  <a:lnTo>
                    <a:pt x="341503" y="202082"/>
                  </a:lnTo>
                  <a:lnTo>
                    <a:pt x="342188" y="200850"/>
                  </a:lnTo>
                  <a:lnTo>
                    <a:pt x="342747" y="199847"/>
                  </a:lnTo>
                  <a:lnTo>
                    <a:pt x="347548" y="194462"/>
                  </a:lnTo>
                  <a:lnTo>
                    <a:pt x="350659" y="190855"/>
                  </a:lnTo>
                  <a:lnTo>
                    <a:pt x="354076" y="187807"/>
                  </a:lnTo>
                  <a:lnTo>
                    <a:pt x="354177" y="187667"/>
                  </a:lnTo>
                  <a:lnTo>
                    <a:pt x="354596" y="186766"/>
                  </a:lnTo>
                  <a:lnTo>
                    <a:pt x="354863" y="186296"/>
                  </a:lnTo>
                  <a:lnTo>
                    <a:pt x="355688" y="185089"/>
                  </a:lnTo>
                  <a:lnTo>
                    <a:pt x="355892" y="184835"/>
                  </a:lnTo>
                  <a:lnTo>
                    <a:pt x="360540" y="185635"/>
                  </a:lnTo>
                  <a:close/>
                </a:path>
                <a:path w="459739" h="347979">
                  <a:moveTo>
                    <a:pt x="373291" y="171373"/>
                  </a:moveTo>
                  <a:lnTo>
                    <a:pt x="364693" y="175107"/>
                  </a:lnTo>
                  <a:lnTo>
                    <a:pt x="364693" y="176339"/>
                  </a:lnTo>
                  <a:lnTo>
                    <a:pt x="364337" y="176199"/>
                  </a:lnTo>
                  <a:lnTo>
                    <a:pt x="364680" y="175895"/>
                  </a:lnTo>
                  <a:lnTo>
                    <a:pt x="364693" y="176339"/>
                  </a:lnTo>
                  <a:lnTo>
                    <a:pt x="364693" y="175107"/>
                  </a:lnTo>
                  <a:lnTo>
                    <a:pt x="360578" y="176885"/>
                  </a:lnTo>
                  <a:lnTo>
                    <a:pt x="361835" y="179349"/>
                  </a:lnTo>
                  <a:lnTo>
                    <a:pt x="362889" y="182130"/>
                  </a:lnTo>
                  <a:lnTo>
                    <a:pt x="363245" y="183692"/>
                  </a:lnTo>
                  <a:lnTo>
                    <a:pt x="363181" y="185432"/>
                  </a:lnTo>
                  <a:lnTo>
                    <a:pt x="360616" y="185635"/>
                  </a:lnTo>
                  <a:lnTo>
                    <a:pt x="360349" y="187007"/>
                  </a:lnTo>
                  <a:lnTo>
                    <a:pt x="360235" y="187540"/>
                  </a:lnTo>
                  <a:lnTo>
                    <a:pt x="360527" y="187667"/>
                  </a:lnTo>
                  <a:lnTo>
                    <a:pt x="361149" y="187782"/>
                  </a:lnTo>
                  <a:lnTo>
                    <a:pt x="361657" y="187807"/>
                  </a:lnTo>
                  <a:lnTo>
                    <a:pt x="363181" y="187718"/>
                  </a:lnTo>
                  <a:lnTo>
                    <a:pt x="364121" y="186893"/>
                  </a:lnTo>
                  <a:lnTo>
                    <a:pt x="364172" y="183692"/>
                  </a:lnTo>
                  <a:lnTo>
                    <a:pt x="364794" y="181330"/>
                  </a:lnTo>
                  <a:lnTo>
                    <a:pt x="364413" y="178816"/>
                  </a:lnTo>
                  <a:lnTo>
                    <a:pt x="366115" y="177317"/>
                  </a:lnTo>
                  <a:lnTo>
                    <a:pt x="367030" y="176339"/>
                  </a:lnTo>
                  <a:lnTo>
                    <a:pt x="367449" y="175895"/>
                  </a:lnTo>
                  <a:lnTo>
                    <a:pt x="367690" y="175628"/>
                  </a:lnTo>
                  <a:lnTo>
                    <a:pt x="370878" y="173443"/>
                  </a:lnTo>
                  <a:lnTo>
                    <a:pt x="372122" y="172440"/>
                  </a:lnTo>
                  <a:lnTo>
                    <a:pt x="373291" y="171373"/>
                  </a:lnTo>
                  <a:close/>
                </a:path>
                <a:path w="459739" h="347979">
                  <a:moveTo>
                    <a:pt x="422846" y="44627"/>
                  </a:moveTo>
                  <a:lnTo>
                    <a:pt x="422249" y="44615"/>
                  </a:lnTo>
                  <a:lnTo>
                    <a:pt x="421614" y="44577"/>
                  </a:lnTo>
                  <a:lnTo>
                    <a:pt x="420928" y="45313"/>
                  </a:lnTo>
                  <a:lnTo>
                    <a:pt x="421005" y="45478"/>
                  </a:lnTo>
                  <a:lnTo>
                    <a:pt x="421830" y="45161"/>
                  </a:lnTo>
                  <a:lnTo>
                    <a:pt x="422363" y="44869"/>
                  </a:lnTo>
                  <a:lnTo>
                    <a:pt x="422846" y="44627"/>
                  </a:lnTo>
                  <a:close/>
                </a:path>
                <a:path w="459739" h="347979">
                  <a:moveTo>
                    <a:pt x="423418" y="44234"/>
                  </a:moveTo>
                  <a:lnTo>
                    <a:pt x="423176" y="44437"/>
                  </a:lnTo>
                  <a:lnTo>
                    <a:pt x="422846" y="44627"/>
                  </a:lnTo>
                  <a:lnTo>
                    <a:pt x="423278" y="44627"/>
                  </a:lnTo>
                  <a:lnTo>
                    <a:pt x="423418" y="44234"/>
                  </a:lnTo>
                  <a:close/>
                </a:path>
                <a:path w="459739" h="347979">
                  <a:moveTo>
                    <a:pt x="423964" y="43751"/>
                  </a:moveTo>
                  <a:lnTo>
                    <a:pt x="423786" y="43535"/>
                  </a:lnTo>
                  <a:lnTo>
                    <a:pt x="423710" y="43408"/>
                  </a:lnTo>
                  <a:lnTo>
                    <a:pt x="423506" y="43954"/>
                  </a:lnTo>
                  <a:lnTo>
                    <a:pt x="423418" y="44234"/>
                  </a:lnTo>
                  <a:lnTo>
                    <a:pt x="423583" y="44081"/>
                  </a:lnTo>
                  <a:lnTo>
                    <a:pt x="423773" y="43929"/>
                  </a:lnTo>
                  <a:lnTo>
                    <a:pt x="423926" y="43764"/>
                  </a:lnTo>
                  <a:close/>
                </a:path>
                <a:path w="459739" h="347979">
                  <a:moveTo>
                    <a:pt x="459282" y="0"/>
                  </a:moveTo>
                  <a:lnTo>
                    <a:pt x="456895" y="1866"/>
                  </a:lnTo>
                  <a:lnTo>
                    <a:pt x="456450" y="1295"/>
                  </a:lnTo>
                  <a:lnTo>
                    <a:pt x="456145" y="1981"/>
                  </a:lnTo>
                  <a:lnTo>
                    <a:pt x="455828" y="2451"/>
                  </a:lnTo>
                  <a:lnTo>
                    <a:pt x="455663" y="2832"/>
                  </a:lnTo>
                  <a:lnTo>
                    <a:pt x="444842" y="11201"/>
                  </a:lnTo>
                  <a:lnTo>
                    <a:pt x="442836" y="9207"/>
                  </a:lnTo>
                  <a:lnTo>
                    <a:pt x="446316" y="7277"/>
                  </a:lnTo>
                  <a:lnTo>
                    <a:pt x="444881" y="5257"/>
                  </a:lnTo>
                  <a:lnTo>
                    <a:pt x="442379" y="5245"/>
                  </a:lnTo>
                  <a:lnTo>
                    <a:pt x="443649" y="8394"/>
                  </a:lnTo>
                  <a:lnTo>
                    <a:pt x="442137" y="8864"/>
                  </a:lnTo>
                  <a:lnTo>
                    <a:pt x="436803" y="8699"/>
                  </a:lnTo>
                  <a:lnTo>
                    <a:pt x="437451" y="13525"/>
                  </a:lnTo>
                  <a:lnTo>
                    <a:pt x="437388" y="14986"/>
                  </a:lnTo>
                  <a:lnTo>
                    <a:pt x="436816" y="17627"/>
                  </a:lnTo>
                  <a:lnTo>
                    <a:pt x="431965" y="21437"/>
                  </a:lnTo>
                  <a:lnTo>
                    <a:pt x="430085" y="21310"/>
                  </a:lnTo>
                  <a:lnTo>
                    <a:pt x="430822" y="22339"/>
                  </a:lnTo>
                  <a:lnTo>
                    <a:pt x="425678" y="26365"/>
                  </a:lnTo>
                  <a:lnTo>
                    <a:pt x="425958" y="21805"/>
                  </a:lnTo>
                  <a:lnTo>
                    <a:pt x="425081" y="21272"/>
                  </a:lnTo>
                  <a:lnTo>
                    <a:pt x="424522" y="21907"/>
                  </a:lnTo>
                  <a:lnTo>
                    <a:pt x="423227" y="23126"/>
                  </a:lnTo>
                  <a:lnTo>
                    <a:pt x="424002" y="24853"/>
                  </a:lnTo>
                  <a:lnTo>
                    <a:pt x="424078" y="26631"/>
                  </a:lnTo>
                  <a:lnTo>
                    <a:pt x="423608" y="29311"/>
                  </a:lnTo>
                  <a:lnTo>
                    <a:pt x="423760" y="30048"/>
                  </a:lnTo>
                  <a:lnTo>
                    <a:pt x="424078" y="30734"/>
                  </a:lnTo>
                  <a:lnTo>
                    <a:pt x="422605" y="31584"/>
                  </a:lnTo>
                  <a:lnTo>
                    <a:pt x="421347" y="32766"/>
                  </a:lnTo>
                  <a:lnTo>
                    <a:pt x="419620" y="37045"/>
                  </a:lnTo>
                  <a:lnTo>
                    <a:pt x="419366" y="39497"/>
                  </a:lnTo>
                  <a:lnTo>
                    <a:pt x="419684" y="41643"/>
                  </a:lnTo>
                  <a:lnTo>
                    <a:pt x="451370" y="24396"/>
                  </a:lnTo>
                  <a:lnTo>
                    <a:pt x="459282" y="17868"/>
                  </a:lnTo>
                  <a:lnTo>
                    <a:pt x="459282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4" name="object 184" descr=""/>
            <p:cNvSpPr/>
            <p:nvPr/>
          </p:nvSpPr>
          <p:spPr>
            <a:xfrm>
              <a:off x="5757113" y="4860271"/>
              <a:ext cx="702945" cy="556260"/>
            </a:xfrm>
            <a:custGeom>
              <a:avLst/>
              <a:gdLst/>
              <a:ahLst/>
              <a:cxnLst/>
              <a:rect l="l" t="t" r="r" b="b"/>
              <a:pathLst>
                <a:path w="702945" h="556260">
                  <a:moveTo>
                    <a:pt x="1397" y="554494"/>
                  </a:moveTo>
                  <a:lnTo>
                    <a:pt x="1257" y="554393"/>
                  </a:lnTo>
                  <a:lnTo>
                    <a:pt x="977" y="554164"/>
                  </a:lnTo>
                  <a:lnTo>
                    <a:pt x="647" y="554304"/>
                  </a:lnTo>
                  <a:lnTo>
                    <a:pt x="0" y="554596"/>
                  </a:lnTo>
                  <a:lnTo>
                    <a:pt x="215" y="554786"/>
                  </a:lnTo>
                  <a:lnTo>
                    <a:pt x="482" y="555180"/>
                  </a:lnTo>
                  <a:lnTo>
                    <a:pt x="622" y="555142"/>
                  </a:lnTo>
                  <a:lnTo>
                    <a:pt x="914" y="555040"/>
                  </a:lnTo>
                  <a:lnTo>
                    <a:pt x="1143" y="554723"/>
                  </a:lnTo>
                  <a:lnTo>
                    <a:pt x="1397" y="554494"/>
                  </a:lnTo>
                  <a:close/>
                </a:path>
                <a:path w="702945" h="556260">
                  <a:moveTo>
                    <a:pt x="12522" y="528091"/>
                  </a:moveTo>
                  <a:lnTo>
                    <a:pt x="12395" y="528002"/>
                  </a:lnTo>
                  <a:lnTo>
                    <a:pt x="12280" y="527837"/>
                  </a:lnTo>
                  <a:lnTo>
                    <a:pt x="12039" y="527837"/>
                  </a:lnTo>
                  <a:lnTo>
                    <a:pt x="11912" y="528002"/>
                  </a:lnTo>
                  <a:lnTo>
                    <a:pt x="11874" y="528256"/>
                  </a:lnTo>
                  <a:lnTo>
                    <a:pt x="12026" y="528510"/>
                  </a:lnTo>
                  <a:lnTo>
                    <a:pt x="12192" y="528383"/>
                  </a:lnTo>
                  <a:lnTo>
                    <a:pt x="12357" y="528243"/>
                  </a:lnTo>
                  <a:lnTo>
                    <a:pt x="12522" y="528091"/>
                  </a:lnTo>
                  <a:close/>
                </a:path>
                <a:path w="702945" h="556260">
                  <a:moveTo>
                    <a:pt x="24663" y="551332"/>
                  </a:moveTo>
                  <a:close/>
                </a:path>
                <a:path w="702945" h="556260">
                  <a:moveTo>
                    <a:pt x="25361" y="550519"/>
                  </a:moveTo>
                  <a:lnTo>
                    <a:pt x="25234" y="549783"/>
                  </a:lnTo>
                  <a:lnTo>
                    <a:pt x="25171" y="550024"/>
                  </a:lnTo>
                  <a:lnTo>
                    <a:pt x="24663" y="551332"/>
                  </a:lnTo>
                  <a:lnTo>
                    <a:pt x="24930" y="551065"/>
                  </a:lnTo>
                  <a:lnTo>
                    <a:pt x="25209" y="550811"/>
                  </a:lnTo>
                  <a:lnTo>
                    <a:pt x="25361" y="550519"/>
                  </a:lnTo>
                  <a:close/>
                </a:path>
                <a:path w="702945" h="556260">
                  <a:moveTo>
                    <a:pt x="32219" y="555459"/>
                  </a:moveTo>
                  <a:lnTo>
                    <a:pt x="28041" y="549681"/>
                  </a:lnTo>
                  <a:lnTo>
                    <a:pt x="24676" y="551357"/>
                  </a:lnTo>
                  <a:lnTo>
                    <a:pt x="24866" y="552310"/>
                  </a:lnTo>
                  <a:lnTo>
                    <a:pt x="25374" y="552996"/>
                  </a:lnTo>
                  <a:lnTo>
                    <a:pt x="25971" y="553605"/>
                  </a:lnTo>
                  <a:lnTo>
                    <a:pt x="26936" y="553402"/>
                  </a:lnTo>
                  <a:lnTo>
                    <a:pt x="27978" y="553453"/>
                  </a:lnTo>
                  <a:lnTo>
                    <a:pt x="29210" y="554012"/>
                  </a:lnTo>
                  <a:lnTo>
                    <a:pt x="28930" y="554380"/>
                  </a:lnTo>
                  <a:lnTo>
                    <a:pt x="28435" y="555104"/>
                  </a:lnTo>
                  <a:lnTo>
                    <a:pt x="29540" y="555637"/>
                  </a:lnTo>
                  <a:lnTo>
                    <a:pt x="30708" y="555637"/>
                  </a:lnTo>
                  <a:lnTo>
                    <a:pt x="31851" y="555599"/>
                  </a:lnTo>
                  <a:lnTo>
                    <a:pt x="32219" y="555459"/>
                  </a:lnTo>
                  <a:close/>
                </a:path>
                <a:path w="702945" h="556260">
                  <a:moveTo>
                    <a:pt x="40093" y="548386"/>
                  </a:moveTo>
                  <a:lnTo>
                    <a:pt x="39992" y="546963"/>
                  </a:lnTo>
                  <a:lnTo>
                    <a:pt x="39903" y="546354"/>
                  </a:lnTo>
                  <a:lnTo>
                    <a:pt x="39839" y="546049"/>
                  </a:lnTo>
                  <a:lnTo>
                    <a:pt x="39509" y="545680"/>
                  </a:lnTo>
                  <a:lnTo>
                    <a:pt x="39458" y="544652"/>
                  </a:lnTo>
                  <a:lnTo>
                    <a:pt x="39141" y="543788"/>
                  </a:lnTo>
                  <a:lnTo>
                    <a:pt x="38620" y="542937"/>
                  </a:lnTo>
                  <a:lnTo>
                    <a:pt x="37744" y="541528"/>
                  </a:lnTo>
                  <a:lnTo>
                    <a:pt x="37465" y="541743"/>
                  </a:lnTo>
                  <a:lnTo>
                    <a:pt x="35941" y="542251"/>
                  </a:lnTo>
                  <a:lnTo>
                    <a:pt x="34721" y="542518"/>
                  </a:lnTo>
                  <a:lnTo>
                    <a:pt x="34721" y="549681"/>
                  </a:lnTo>
                  <a:lnTo>
                    <a:pt x="34404" y="549998"/>
                  </a:lnTo>
                  <a:lnTo>
                    <a:pt x="34239" y="549300"/>
                  </a:lnTo>
                  <a:lnTo>
                    <a:pt x="34658" y="549236"/>
                  </a:lnTo>
                  <a:lnTo>
                    <a:pt x="34721" y="549681"/>
                  </a:lnTo>
                  <a:lnTo>
                    <a:pt x="34721" y="542518"/>
                  </a:lnTo>
                  <a:lnTo>
                    <a:pt x="34505" y="542556"/>
                  </a:lnTo>
                  <a:lnTo>
                    <a:pt x="33007" y="542937"/>
                  </a:lnTo>
                  <a:lnTo>
                    <a:pt x="32753" y="542683"/>
                  </a:lnTo>
                  <a:lnTo>
                    <a:pt x="32410" y="542429"/>
                  </a:lnTo>
                  <a:lnTo>
                    <a:pt x="32054" y="541845"/>
                  </a:lnTo>
                  <a:lnTo>
                    <a:pt x="31864" y="541261"/>
                  </a:lnTo>
                  <a:lnTo>
                    <a:pt x="31369" y="541553"/>
                  </a:lnTo>
                  <a:lnTo>
                    <a:pt x="31013" y="541667"/>
                  </a:lnTo>
                  <a:lnTo>
                    <a:pt x="30226" y="542328"/>
                  </a:lnTo>
                  <a:lnTo>
                    <a:pt x="32181" y="543687"/>
                  </a:lnTo>
                  <a:lnTo>
                    <a:pt x="31508" y="544347"/>
                  </a:lnTo>
                  <a:lnTo>
                    <a:pt x="30899" y="544652"/>
                  </a:lnTo>
                  <a:lnTo>
                    <a:pt x="30327" y="544639"/>
                  </a:lnTo>
                  <a:lnTo>
                    <a:pt x="30721" y="545719"/>
                  </a:lnTo>
                  <a:lnTo>
                    <a:pt x="32702" y="545680"/>
                  </a:lnTo>
                  <a:lnTo>
                    <a:pt x="32905" y="546354"/>
                  </a:lnTo>
                  <a:lnTo>
                    <a:pt x="32994" y="547420"/>
                  </a:lnTo>
                  <a:lnTo>
                    <a:pt x="32435" y="550011"/>
                  </a:lnTo>
                  <a:lnTo>
                    <a:pt x="33502" y="552716"/>
                  </a:lnTo>
                  <a:lnTo>
                    <a:pt x="34315" y="552323"/>
                  </a:lnTo>
                  <a:lnTo>
                    <a:pt x="35090" y="551738"/>
                  </a:lnTo>
                  <a:lnTo>
                    <a:pt x="35890" y="551497"/>
                  </a:lnTo>
                  <a:lnTo>
                    <a:pt x="37960" y="548982"/>
                  </a:lnTo>
                  <a:lnTo>
                    <a:pt x="35991" y="546354"/>
                  </a:lnTo>
                  <a:lnTo>
                    <a:pt x="37274" y="546595"/>
                  </a:lnTo>
                  <a:lnTo>
                    <a:pt x="38125" y="547446"/>
                  </a:lnTo>
                  <a:lnTo>
                    <a:pt x="39624" y="547801"/>
                  </a:lnTo>
                  <a:lnTo>
                    <a:pt x="39903" y="548081"/>
                  </a:lnTo>
                  <a:lnTo>
                    <a:pt x="40093" y="548386"/>
                  </a:lnTo>
                  <a:close/>
                </a:path>
                <a:path w="702945" h="556260">
                  <a:moveTo>
                    <a:pt x="43624" y="538365"/>
                  </a:moveTo>
                  <a:lnTo>
                    <a:pt x="43599" y="537552"/>
                  </a:lnTo>
                  <a:lnTo>
                    <a:pt x="43459" y="531876"/>
                  </a:lnTo>
                  <a:lnTo>
                    <a:pt x="42837" y="531317"/>
                  </a:lnTo>
                  <a:lnTo>
                    <a:pt x="42443" y="531660"/>
                  </a:lnTo>
                  <a:lnTo>
                    <a:pt x="42265" y="533057"/>
                  </a:lnTo>
                  <a:lnTo>
                    <a:pt x="41783" y="534289"/>
                  </a:lnTo>
                  <a:lnTo>
                    <a:pt x="41084" y="535546"/>
                  </a:lnTo>
                  <a:lnTo>
                    <a:pt x="41084" y="538365"/>
                  </a:lnTo>
                  <a:lnTo>
                    <a:pt x="40792" y="538734"/>
                  </a:lnTo>
                  <a:lnTo>
                    <a:pt x="40665" y="538962"/>
                  </a:lnTo>
                  <a:lnTo>
                    <a:pt x="40373" y="538734"/>
                  </a:lnTo>
                  <a:lnTo>
                    <a:pt x="39966" y="538581"/>
                  </a:lnTo>
                  <a:lnTo>
                    <a:pt x="39878" y="538340"/>
                  </a:lnTo>
                  <a:lnTo>
                    <a:pt x="39966" y="537921"/>
                  </a:lnTo>
                  <a:lnTo>
                    <a:pt x="40220" y="537552"/>
                  </a:lnTo>
                  <a:lnTo>
                    <a:pt x="40525" y="537679"/>
                  </a:lnTo>
                  <a:lnTo>
                    <a:pt x="40919" y="538035"/>
                  </a:lnTo>
                  <a:lnTo>
                    <a:pt x="41084" y="538365"/>
                  </a:lnTo>
                  <a:lnTo>
                    <a:pt x="41084" y="535546"/>
                  </a:lnTo>
                  <a:lnTo>
                    <a:pt x="37503" y="539457"/>
                  </a:lnTo>
                  <a:lnTo>
                    <a:pt x="37884" y="539699"/>
                  </a:lnTo>
                  <a:lnTo>
                    <a:pt x="38303" y="540258"/>
                  </a:lnTo>
                  <a:lnTo>
                    <a:pt x="38265" y="540867"/>
                  </a:lnTo>
                  <a:lnTo>
                    <a:pt x="38112" y="541134"/>
                  </a:lnTo>
                  <a:lnTo>
                    <a:pt x="37909" y="541362"/>
                  </a:lnTo>
                  <a:lnTo>
                    <a:pt x="42481" y="538962"/>
                  </a:lnTo>
                  <a:lnTo>
                    <a:pt x="43624" y="538365"/>
                  </a:lnTo>
                  <a:close/>
                </a:path>
                <a:path w="702945" h="556260">
                  <a:moveTo>
                    <a:pt x="49199" y="540664"/>
                  </a:moveTo>
                  <a:lnTo>
                    <a:pt x="49187" y="540219"/>
                  </a:lnTo>
                  <a:lnTo>
                    <a:pt x="48564" y="539496"/>
                  </a:lnTo>
                  <a:lnTo>
                    <a:pt x="46088" y="539000"/>
                  </a:lnTo>
                  <a:lnTo>
                    <a:pt x="46075" y="539496"/>
                  </a:lnTo>
                  <a:lnTo>
                    <a:pt x="46202" y="539889"/>
                  </a:lnTo>
                  <a:lnTo>
                    <a:pt x="46799" y="540905"/>
                  </a:lnTo>
                  <a:lnTo>
                    <a:pt x="47510" y="541388"/>
                  </a:lnTo>
                  <a:lnTo>
                    <a:pt x="48260" y="542061"/>
                  </a:lnTo>
                  <a:lnTo>
                    <a:pt x="48399" y="541782"/>
                  </a:lnTo>
                  <a:lnTo>
                    <a:pt x="48514" y="541477"/>
                  </a:lnTo>
                  <a:lnTo>
                    <a:pt x="48615" y="541172"/>
                  </a:lnTo>
                  <a:lnTo>
                    <a:pt x="48768" y="541235"/>
                  </a:lnTo>
                  <a:lnTo>
                    <a:pt x="48920" y="541312"/>
                  </a:lnTo>
                  <a:lnTo>
                    <a:pt x="49072" y="541362"/>
                  </a:lnTo>
                  <a:lnTo>
                    <a:pt x="49199" y="540664"/>
                  </a:lnTo>
                  <a:close/>
                </a:path>
                <a:path w="702945" h="556260">
                  <a:moveTo>
                    <a:pt x="179108" y="506272"/>
                  </a:moveTo>
                  <a:lnTo>
                    <a:pt x="178295" y="505917"/>
                  </a:lnTo>
                  <a:lnTo>
                    <a:pt x="177482" y="505688"/>
                  </a:lnTo>
                  <a:lnTo>
                    <a:pt x="176669" y="505510"/>
                  </a:lnTo>
                  <a:lnTo>
                    <a:pt x="176593" y="506056"/>
                  </a:lnTo>
                  <a:lnTo>
                    <a:pt x="176542" y="506361"/>
                  </a:lnTo>
                  <a:lnTo>
                    <a:pt x="176593" y="506679"/>
                  </a:lnTo>
                  <a:lnTo>
                    <a:pt x="176657" y="506996"/>
                  </a:lnTo>
                  <a:lnTo>
                    <a:pt x="177507" y="506945"/>
                  </a:lnTo>
                  <a:lnTo>
                    <a:pt x="178333" y="506717"/>
                  </a:lnTo>
                  <a:lnTo>
                    <a:pt x="179108" y="506272"/>
                  </a:lnTo>
                  <a:close/>
                </a:path>
                <a:path w="702945" h="556260">
                  <a:moveTo>
                    <a:pt x="181000" y="501027"/>
                  </a:moveTo>
                  <a:lnTo>
                    <a:pt x="180911" y="500634"/>
                  </a:lnTo>
                  <a:lnTo>
                    <a:pt x="180835" y="500240"/>
                  </a:lnTo>
                  <a:lnTo>
                    <a:pt x="180657" y="498538"/>
                  </a:lnTo>
                  <a:lnTo>
                    <a:pt x="180149" y="497522"/>
                  </a:lnTo>
                  <a:lnTo>
                    <a:pt x="179489" y="496633"/>
                  </a:lnTo>
                  <a:lnTo>
                    <a:pt x="178790" y="497801"/>
                  </a:lnTo>
                  <a:lnTo>
                    <a:pt x="178600" y="499186"/>
                  </a:lnTo>
                  <a:lnTo>
                    <a:pt x="179209" y="500989"/>
                  </a:lnTo>
                  <a:lnTo>
                    <a:pt x="179832" y="501027"/>
                  </a:lnTo>
                  <a:lnTo>
                    <a:pt x="180416" y="501002"/>
                  </a:lnTo>
                  <a:lnTo>
                    <a:pt x="181000" y="501027"/>
                  </a:lnTo>
                  <a:close/>
                </a:path>
                <a:path w="702945" h="556260">
                  <a:moveTo>
                    <a:pt x="182473" y="519468"/>
                  </a:moveTo>
                  <a:lnTo>
                    <a:pt x="182270" y="519201"/>
                  </a:lnTo>
                  <a:lnTo>
                    <a:pt x="181851" y="518668"/>
                  </a:lnTo>
                  <a:lnTo>
                    <a:pt x="181152" y="518236"/>
                  </a:lnTo>
                  <a:lnTo>
                    <a:pt x="180149" y="517956"/>
                  </a:lnTo>
                  <a:lnTo>
                    <a:pt x="179730" y="518299"/>
                  </a:lnTo>
                  <a:lnTo>
                    <a:pt x="179324" y="518325"/>
                  </a:lnTo>
                  <a:lnTo>
                    <a:pt x="179578" y="519049"/>
                  </a:lnTo>
                  <a:lnTo>
                    <a:pt x="179806" y="519785"/>
                  </a:lnTo>
                  <a:lnTo>
                    <a:pt x="179959" y="520560"/>
                  </a:lnTo>
                  <a:lnTo>
                    <a:pt x="180047" y="521017"/>
                  </a:lnTo>
                  <a:lnTo>
                    <a:pt x="180441" y="521487"/>
                  </a:lnTo>
                  <a:lnTo>
                    <a:pt x="180848" y="521830"/>
                  </a:lnTo>
                  <a:lnTo>
                    <a:pt x="181241" y="521614"/>
                  </a:lnTo>
                  <a:lnTo>
                    <a:pt x="181610" y="521131"/>
                  </a:lnTo>
                  <a:lnTo>
                    <a:pt x="181851" y="520738"/>
                  </a:lnTo>
                  <a:lnTo>
                    <a:pt x="182143" y="520293"/>
                  </a:lnTo>
                  <a:lnTo>
                    <a:pt x="182473" y="519468"/>
                  </a:lnTo>
                  <a:close/>
                </a:path>
                <a:path w="702945" h="556260">
                  <a:moveTo>
                    <a:pt x="188874" y="497751"/>
                  </a:moveTo>
                  <a:lnTo>
                    <a:pt x="188391" y="497052"/>
                  </a:lnTo>
                  <a:lnTo>
                    <a:pt x="188379" y="497611"/>
                  </a:lnTo>
                  <a:lnTo>
                    <a:pt x="188874" y="497751"/>
                  </a:lnTo>
                  <a:close/>
                </a:path>
                <a:path w="702945" h="556260">
                  <a:moveTo>
                    <a:pt x="191427" y="491985"/>
                  </a:moveTo>
                  <a:lnTo>
                    <a:pt x="190906" y="491655"/>
                  </a:lnTo>
                  <a:lnTo>
                    <a:pt x="190347" y="491363"/>
                  </a:lnTo>
                  <a:lnTo>
                    <a:pt x="189738" y="491147"/>
                  </a:lnTo>
                  <a:lnTo>
                    <a:pt x="187794" y="492417"/>
                  </a:lnTo>
                  <a:lnTo>
                    <a:pt x="187693" y="493052"/>
                  </a:lnTo>
                  <a:lnTo>
                    <a:pt x="188239" y="496925"/>
                  </a:lnTo>
                  <a:lnTo>
                    <a:pt x="186537" y="497128"/>
                  </a:lnTo>
                  <a:lnTo>
                    <a:pt x="185610" y="496392"/>
                  </a:lnTo>
                  <a:lnTo>
                    <a:pt x="184810" y="495414"/>
                  </a:lnTo>
                  <a:lnTo>
                    <a:pt x="182105" y="494207"/>
                  </a:lnTo>
                  <a:lnTo>
                    <a:pt x="181546" y="494563"/>
                  </a:lnTo>
                  <a:lnTo>
                    <a:pt x="182600" y="496392"/>
                  </a:lnTo>
                  <a:lnTo>
                    <a:pt x="183642" y="498005"/>
                  </a:lnTo>
                  <a:lnTo>
                    <a:pt x="185610" y="499249"/>
                  </a:lnTo>
                  <a:lnTo>
                    <a:pt x="188290" y="497128"/>
                  </a:lnTo>
                  <a:lnTo>
                    <a:pt x="188163" y="495808"/>
                  </a:lnTo>
                  <a:lnTo>
                    <a:pt x="189064" y="495566"/>
                  </a:lnTo>
                  <a:lnTo>
                    <a:pt x="190106" y="495541"/>
                  </a:lnTo>
                  <a:lnTo>
                    <a:pt x="190804" y="495592"/>
                  </a:lnTo>
                  <a:lnTo>
                    <a:pt x="190512" y="495071"/>
                  </a:lnTo>
                  <a:lnTo>
                    <a:pt x="190550" y="493052"/>
                  </a:lnTo>
                  <a:lnTo>
                    <a:pt x="190868" y="492417"/>
                  </a:lnTo>
                  <a:lnTo>
                    <a:pt x="191122" y="492188"/>
                  </a:lnTo>
                  <a:lnTo>
                    <a:pt x="191427" y="491985"/>
                  </a:lnTo>
                  <a:close/>
                </a:path>
                <a:path w="702945" h="556260">
                  <a:moveTo>
                    <a:pt x="193865" y="499694"/>
                  </a:moveTo>
                  <a:lnTo>
                    <a:pt x="193713" y="499351"/>
                  </a:lnTo>
                  <a:lnTo>
                    <a:pt x="193611" y="499186"/>
                  </a:lnTo>
                  <a:lnTo>
                    <a:pt x="188874" y="497751"/>
                  </a:lnTo>
                  <a:lnTo>
                    <a:pt x="190169" y="499630"/>
                  </a:lnTo>
                  <a:lnTo>
                    <a:pt x="192684" y="500976"/>
                  </a:lnTo>
                  <a:lnTo>
                    <a:pt x="192773" y="500176"/>
                  </a:lnTo>
                  <a:lnTo>
                    <a:pt x="193357" y="499960"/>
                  </a:lnTo>
                  <a:lnTo>
                    <a:pt x="193865" y="499694"/>
                  </a:lnTo>
                  <a:close/>
                </a:path>
                <a:path w="702945" h="556260">
                  <a:moveTo>
                    <a:pt x="194348" y="501599"/>
                  </a:moveTo>
                  <a:lnTo>
                    <a:pt x="194144" y="500875"/>
                  </a:lnTo>
                  <a:lnTo>
                    <a:pt x="194043" y="500303"/>
                  </a:lnTo>
                  <a:lnTo>
                    <a:pt x="193903" y="499833"/>
                  </a:lnTo>
                  <a:lnTo>
                    <a:pt x="193573" y="500202"/>
                  </a:lnTo>
                  <a:lnTo>
                    <a:pt x="193230" y="500608"/>
                  </a:lnTo>
                  <a:lnTo>
                    <a:pt x="192836" y="501053"/>
                  </a:lnTo>
                  <a:lnTo>
                    <a:pt x="193319" y="501294"/>
                  </a:lnTo>
                  <a:lnTo>
                    <a:pt x="193814" y="501497"/>
                  </a:lnTo>
                  <a:lnTo>
                    <a:pt x="194348" y="501599"/>
                  </a:lnTo>
                  <a:close/>
                </a:path>
                <a:path w="702945" h="556260">
                  <a:moveTo>
                    <a:pt x="196926" y="332193"/>
                  </a:moveTo>
                  <a:lnTo>
                    <a:pt x="196011" y="332003"/>
                  </a:lnTo>
                  <a:lnTo>
                    <a:pt x="195834" y="332155"/>
                  </a:lnTo>
                  <a:lnTo>
                    <a:pt x="195719" y="332333"/>
                  </a:lnTo>
                  <a:lnTo>
                    <a:pt x="195580" y="331889"/>
                  </a:lnTo>
                  <a:lnTo>
                    <a:pt x="194462" y="331584"/>
                  </a:lnTo>
                  <a:lnTo>
                    <a:pt x="193421" y="331127"/>
                  </a:lnTo>
                  <a:lnTo>
                    <a:pt x="192481" y="330263"/>
                  </a:lnTo>
                  <a:lnTo>
                    <a:pt x="192760" y="328510"/>
                  </a:lnTo>
                  <a:lnTo>
                    <a:pt x="192963" y="327533"/>
                  </a:lnTo>
                  <a:lnTo>
                    <a:pt x="193128" y="326796"/>
                  </a:lnTo>
                  <a:lnTo>
                    <a:pt x="193268" y="325005"/>
                  </a:lnTo>
                  <a:lnTo>
                    <a:pt x="193141" y="324472"/>
                  </a:lnTo>
                  <a:lnTo>
                    <a:pt x="193154" y="324053"/>
                  </a:lnTo>
                  <a:lnTo>
                    <a:pt x="193497" y="322656"/>
                  </a:lnTo>
                  <a:lnTo>
                    <a:pt x="194335" y="321919"/>
                  </a:lnTo>
                  <a:lnTo>
                    <a:pt x="194703" y="320802"/>
                  </a:lnTo>
                  <a:lnTo>
                    <a:pt x="195529" y="321386"/>
                  </a:lnTo>
                  <a:lnTo>
                    <a:pt x="196164" y="320713"/>
                  </a:lnTo>
                  <a:lnTo>
                    <a:pt x="196329" y="320497"/>
                  </a:lnTo>
                  <a:lnTo>
                    <a:pt x="194183" y="318096"/>
                  </a:lnTo>
                  <a:lnTo>
                    <a:pt x="193319" y="317004"/>
                  </a:lnTo>
                  <a:lnTo>
                    <a:pt x="193141" y="316801"/>
                  </a:lnTo>
                  <a:lnTo>
                    <a:pt x="192684" y="315264"/>
                  </a:lnTo>
                  <a:lnTo>
                    <a:pt x="191871" y="314782"/>
                  </a:lnTo>
                  <a:lnTo>
                    <a:pt x="191871" y="327126"/>
                  </a:lnTo>
                  <a:lnTo>
                    <a:pt x="191681" y="327494"/>
                  </a:lnTo>
                  <a:lnTo>
                    <a:pt x="191554" y="327533"/>
                  </a:lnTo>
                  <a:lnTo>
                    <a:pt x="191363" y="327469"/>
                  </a:lnTo>
                  <a:lnTo>
                    <a:pt x="191363" y="327126"/>
                  </a:lnTo>
                  <a:lnTo>
                    <a:pt x="191516" y="326796"/>
                  </a:lnTo>
                  <a:lnTo>
                    <a:pt x="191871" y="327126"/>
                  </a:lnTo>
                  <a:lnTo>
                    <a:pt x="191871" y="314782"/>
                  </a:lnTo>
                  <a:lnTo>
                    <a:pt x="189877" y="313563"/>
                  </a:lnTo>
                  <a:lnTo>
                    <a:pt x="189687" y="313448"/>
                  </a:lnTo>
                  <a:lnTo>
                    <a:pt x="186588" y="309397"/>
                  </a:lnTo>
                  <a:lnTo>
                    <a:pt x="187071" y="305231"/>
                  </a:lnTo>
                  <a:lnTo>
                    <a:pt x="187629" y="301129"/>
                  </a:lnTo>
                  <a:lnTo>
                    <a:pt x="186829" y="300761"/>
                  </a:lnTo>
                  <a:lnTo>
                    <a:pt x="183019" y="299618"/>
                  </a:lnTo>
                  <a:lnTo>
                    <a:pt x="179438" y="300659"/>
                  </a:lnTo>
                  <a:lnTo>
                    <a:pt x="175069" y="307187"/>
                  </a:lnTo>
                  <a:lnTo>
                    <a:pt x="175653" y="311010"/>
                  </a:lnTo>
                  <a:lnTo>
                    <a:pt x="181711" y="315887"/>
                  </a:lnTo>
                  <a:lnTo>
                    <a:pt x="181190" y="317004"/>
                  </a:lnTo>
                  <a:lnTo>
                    <a:pt x="179628" y="316560"/>
                  </a:lnTo>
                  <a:lnTo>
                    <a:pt x="179273" y="317576"/>
                  </a:lnTo>
                  <a:lnTo>
                    <a:pt x="180492" y="318096"/>
                  </a:lnTo>
                  <a:lnTo>
                    <a:pt x="178257" y="321246"/>
                  </a:lnTo>
                  <a:lnTo>
                    <a:pt x="194157" y="333273"/>
                  </a:lnTo>
                  <a:lnTo>
                    <a:pt x="195681" y="332917"/>
                  </a:lnTo>
                  <a:lnTo>
                    <a:pt x="196684" y="332333"/>
                  </a:lnTo>
                  <a:lnTo>
                    <a:pt x="196926" y="332193"/>
                  </a:lnTo>
                  <a:close/>
                </a:path>
                <a:path w="702945" h="556260">
                  <a:moveTo>
                    <a:pt x="197510" y="418338"/>
                  </a:moveTo>
                  <a:lnTo>
                    <a:pt x="197370" y="418350"/>
                  </a:lnTo>
                  <a:lnTo>
                    <a:pt x="197269" y="418477"/>
                  </a:lnTo>
                  <a:lnTo>
                    <a:pt x="197205" y="418706"/>
                  </a:lnTo>
                  <a:lnTo>
                    <a:pt x="197383" y="418477"/>
                  </a:lnTo>
                  <a:lnTo>
                    <a:pt x="197510" y="418338"/>
                  </a:lnTo>
                  <a:close/>
                </a:path>
                <a:path w="702945" h="556260">
                  <a:moveTo>
                    <a:pt x="197535" y="427139"/>
                  </a:moveTo>
                  <a:lnTo>
                    <a:pt x="197383" y="426961"/>
                  </a:lnTo>
                  <a:lnTo>
                    <a:pt x="197256" y="426770"/>
                  </a:lnTo>
                  <a:lnTo>
                    <a:pt x="197129" y="426567"/>
                  </a:lnTo>
                  <a:lnTo>
                    <a:pt x="196367" y="427139"/>
                  </a:lnTo>
                  <a:lnTo>
                    <a:pt x="196773" y="427316"/>
                  </a:lnTo>
                  <a:lnTo>
                    <a:pt x="197154" y="427405"/>
                  </a:lnTo>
                  <a:lnTo>
                    <a:pt x="197535" y="427431"/>
                  </a:lnTo>
                  <a:lnTo>
                    <a:pt x="197535" y="427139"/>
                  </a:lnTo>
                  <a:close/>
                </a:path>
                <a:path w="702945" h="556260">
                  <a:moveTo>
                    <a:pt x="199517" y="512775"/>
                  </a:moveTo>
                  <a:lnTo>
                    <a:pt x="199466" y="512368"/>
                  </a:lnTo>
                  <a:lnTo>
                    <a:pt x="198780" y="512635"/>
                  </a:lnTo>
                  <a:lnTo>
                    <a:pt x="198081" y="512965"/>
                  </a:lnTo>
                  <a:lnTo>
                    <a:pt x="197370" y="513181"/>
                  </a:lnTo>
                  <a:lnTo>
                    <a:pt x="197967" y="513499"/>
                  </a:lnTo>
                  <a:lnTo>
                    <a:pt x="198628" y="513702"/>
                  </a:lnTo>
                  <a:lnTo>
                    <a:pt x="199415" y="513613"/>
                  </a:lnTo>
                  <a:lnTo>
                    <a:pt x="199504" y="513194"/>
                  </a:lnTo>
                  <a:lnTo>
                    <a:pt x="199517" y="512775"/>
                  </a:lnTo>
                  <a:close/>
                </a:path>
                <a:path w="702945" h="556260">
                  <a:moveTo>
                    <a:pt x="207518" y="415010"/>
                  </a:moveTo>
                  <a:lnTo>
                    <a:pt x="207378" y="414845"/>
                  </a:lnTo>
                  <a:lnTo>
                    <a:pt x="207213" y="414693"/>
                  </a:lnTo>
                  <a:lnTo>
                    <a:pt x="207060" y="414566"/>
                  </a:lnTo>
                  <a:lnTo>
                    <a:pt x="206844" y="414896"/>
                  </a:lnTo>
                  <a:lnTo>
                    <a:pt x="207073" y="414921"/>
                  </a:lnTo>
                  <a:lnTo>
                    <a:pt x="207289" y="414947"/>
                  </a:lnTo>
                  <a:lnTo>
                    <a:pt x="207518" y="415010"/>
                  </a:lnTo>
                  <a:close/>
                </a:path>
                <a:path w="702945" h="556260">
                  <a:moveTo>
                    <a:pt x="208597" y="518896"/>
                  </a:moveTo>
                  <a:lnTo>
                    <a:pt x="208432" y="518414"/>
                  </a:lnTo>
                  <a:lnTo>
                    <a:pt x="208394" y="518109"/>
                  </a:lnTo>
                  <a:lnTo>
                    <a:pt x="208064" y="518134"/>
                  </a:lnTo>
                  <a:lnTo>
                    <a:pt x="207657" y="518083"/>
                  </a:lnTo>
                  <a:lnTo>
                    <a:pt x="207441" y="518248"/>
                  </a:lnTo>
                  <a:lnTo>
                    <a:pt x="207314" y="518350"/>
                  </a:lnTo>
                  <a:lnTo>
                    <a:pt x="207479" y="518833"/>
                  </a:lnTo>
                  <a:lnTo>
                    <a:pt x="207518" y="519125"/>
                  </a:lnTo>
                  <a:lnTo>
                    <a:pt x="207848" y="519087"/>
                  </a:lnTo>
                  <a:lnTo>
                    <a:pt x="208216" y="519125"/>
                  </a:lnTo>
                  <a:lnTo>
                    <a:pt x="208483" y="518972"/>
                  </a:lnTo>
                  <a:close/>
                </a:path>
                <a:path w="702945" h="556260">
                  <a:moveTo>
                    <a:pt x="281101" y="353961"/>
                  </a:moveTo>
                  <a:lnTo>
                    <a:pt x="280454" y="353529"/>
                  </a:lnTo>
                  <a:lnTo>
                    <a:pt x="279692" y="353453"/>
                  </a:lnTo>
                  <a:lnTo>
                    <a:pt x="279298" y="353415"/>
                  </a:lnTo>
                  <a:lnTo>
                    <a:pt x="278879" y="353669"/>
                  </a:lnTo>
                  <a:lnTo>
                    <a:pt x="278053" y="353961"/>
                  </a:lnTo>
                  <a:lnTo>
                    <a:pt x="277837" y="354126"/>
                  </a:lnTo>
                  <a:lnTo>
                    <a:pt x="278777" y="354736"/>
                  </a:lnTo>
                  <a:lnTo>
                    <a:pt x="279273" y="355142"/>
                  </a:lnTo>
                  <a:lnTo>
                    <a:pt x="279831" y="355358"/>
                  </a:lnTo>
                  <a:lnTo>
                    <a:pt x="280035" y="355447"/>
                  </a:lnTo>
                  <a:lnTo>
                    <a:pt x="280593" y="355142"/>
                  </a:lnTo>
                  <a:lnTo>
                    <a:pt x="280695" y="354888"/>
                  </a:lnTo>
                  <a:lnTo>
                    <a:pt x="281101" y="353961"/>
                  </a:lnTo>
                  <a:close/>
                </a:path>
                <a:path w="702945" h="556260">
                  <a:moveTo>
                    <a:pt x="314807" y="493102"/>
                  </a:moveTo>
                  <a:lnTo>
                    <a:pt x="314604" y="493014"/>
                  </a:lnTo>
                  <a:lnTo>
                    <a:pt x="314401" y="492925"/>
                  </a:lnTo>
                  <a:lnTo>
                    <a:pt x="314210" y="492836"/>
                  </a:lnTo>
                  <a:lnTo>
                    <a:pt x="314604" y="493204"/>
                  </a:lnTo>
                  <a:lnTo>
                    <a:pt x="314744" y="493141"/>
                  </a:lnTo>
                  <a:close/>
                </a:path>
                <a:path w="702945" h="556260">
                  <a:moveTo>
                    <a:pt x="320954" y="456653"/>
                  </a:moveTo>
                  <a:lnTo>
                    <a:pt x="320725" y="456590"/>
                  </a:lnTo>
                  <a:lnTo>
                    <a:pt x="320903" y="456730"/>
                  </a:lnTo>
                  <a:close/>
                </a:path>
                <a:path w="702945" h="556260">
                  <a:moveTo>
                    <a:pt x="321170" y="453974"/>
                  </a:moveTo>
                  <a:lnTo>
                    <a:pt x="320890" y="453809"/>
                  </a:lnTo>
                  <a:lnTo>
                    <a:pt x="320624" y="453669"/>
                  </a:lnTo>
                  <a:lnTo>
                    <a:pt x="320357" y="453529"/>
                  </a:lnTo>
                  <a:lnTo>
                    <a:pt x="319874" y="454317"/>
                  </a:lnTo>
                  <a:lnTo>
                    <a:pt x="319163" y="454850"/>
                  </a:lnTo>
                  <a:lnTo>
                    <a:pt x="318363" y="455168"/>
                  </a:lnTo>
                  <a:lnTo>
                    <a:pt x="320154" y="456260"/>
                  </a:lnTo>
                  <a:lnTo>
                    <a:pt x="319506" y="455587"/>
                  </a:lnTo>
                  <a:lnTo>
                    <a:pt x="319862" y="454952"/>
                  </a:lnTo>
                  <a:lnTo>
                    <a:pt x="320840" y="454279"/>
                  </a:lnTo>
                  <a:lnTo>
                    <a:pt x="321005" y="454126"/>
                  </a:lnTo>
                  <a:lnTo>
                    <a:pt x="321170" y="453974"/>
                  </a:lnTo>
                  <a:close/>
                </a:path>
                <a:path w="702945" h="556260">
                  <a:moveTo>
                    <a:pt x="323596" y="494715"/>
                  </a:moveTo>
                  <a:lnTo>
                    <a:pt x="323443" y="494715"/>
                  </a:lnTo>
                  <a:lnTo>
                    <a:pt x="323507" y="496049"/>
                  </a:lnTo>
                  <a:lnTo>
                    <a:pt x="323596" y="494715"/>
                  </a:lnTo>
                  <a:close/>
                </a:path>
                <a:path w="702945" h="556260">
                  <a:moveTo>
                    <a:pt x="332663" y="452374"/>
                  </a:moveTo>
                  <a:lnTo>
                    <a:pt x="332511" y="452348"/>
                  </a:lnTo>
                  <a:lnTo>
                    <a:pt x="332473" y="452488"/>
                  </a:lnTo>
                  <a:lnTo>
                    <a:pt x="332422" y="452653"/>
                  </a:lnTo>
                  <a:lnTo>
                    <a:pt x="332384" y="452805"/>
                  </a:lnTo>
                  <a:lnTo>
                    <a:pt x="332574" y="452818"/>
                  </a:lnTo>
                  <a:lnTo>
                    <a:pt x="332651" y="452539"/>
                  </a:lnTo>
                  <a:lnTo>
                    <a:pt x="332663" y="452374"/>
                  </a:lnTo>
                  <a:close/>
                </a:path>
                <a:path w="702945" h="556260">
                  <a:moveTo>
                    <a:pt x="339305" y="447522"/>
                  </a:moveTo>
                  <a:lnTo>
                    <a:pt x="339178" y="446214"/>
                  </a:lnTo>
                  <a:lnTo>
                    <a:pt x="338759" y="445236"/>
                  </a:lnTo>
                  <a:lnTo>
                    <a:pt x="337985" y="444563"/>
                  </a:lnTo>
                  <a:lnTo>
                    <a:pt x="337832" y="445376"/>
                  </a:lnTo>
                  <a:lnTo>
                    <a:pt x="337527" y="446176"/>
                  </a:lnTo>
                  <a:lnTo>
                    <a:pt x="337121" y="446938"/>
                  </a:lnTo>
                  <a:lnTo>
                    <a:pt x="337566" y="447268"/>
                  </a:lnTo>
                  <a:lnTo>
                    <a:pt x="338188" y="447370"/>
                  </a:lnTo>
                  <a:lnTo>
                    <a:pt x="339305" y="447522"/>
                  </a:lnTo>
                  <a:close/>
                </a:path>
                <a:path w="702945" h="556260">
                  <a:moveTo>
                    <a:pt x="339483" y="441109"/>
                  </a:moveTo>
                  <a:lnTo>
                    <a:pt x="338734" y="441109"/>
                  </a:lnTo>
                  <a:lnTo>
                    <a:pt x="338442" y="441109"/>
                  </a:lnTo>
                  <a:lnTo>
                    <a:pt x="338353" y="441490"/>
                  </a:lnTo>
                  <a:lnTo>
                    <a:pt x="338302" y="441769"/>
                  </a:lnTo>
                  <a:lnTo>
                    <a:pt x="338785" y="442633"/>
                  </a:lnTo>
                  <a:lnTo>
                    <a:pt x="339483" y="441109"/>
                  </a:lnTo>
                  <a:close/>
                </a:path>
                <a:path w="702945" h="556260">
                  <a:moveTo>
                    <a:pt x="340067" y="473684"/>
                  </a:moveTo>
                  <a:lnTo>
                    <a:pt x="339979" y="473036"/>
                  </a:lnTo>
                  <a:lnTo>
                    <a:pt x="339864" y="472579"/>
                  </a:lnTo>
                  <a:lnTo>
                    <a:pt x="339775" y="471766"/>
                  </a:lnTo>
                  <a:lnTo>
                    <a:pt x="335965" y="471868"/>
                  </a:lnTo>
                  <a:lnTo>
                    <a:pt x="333552" y="474726"/>
                  </a:lnTo>
                  <a:lnTo>
                    <a:pt x="331406" y="477520"/>
                  </a:lnTo>
                  <a:lnTo>
                    <a:pt x="330809" y="477393"/>
                  </a:lnTo>
                  <a:lnTo>
                    <a:pt x="329603" y="477189"/>
                  </a:lnTo>
                  <a:lnTo>
                    <a:pt x="329107" y="477888"/>
                  </a:lnTo>
                  <a:lnTo>
                    <a:pt x="329107" y="485978"/>
                  </a:lnTo>
                  <a:lnTo>
                    <a:pt x="327723" y="486308"/>
                  </a:lnTo>
                  <a:lnTo>
                    <a:pt x="326478" y="486651"/>
                  </a:lnTo>
                  <a:lnTo>
                    <a:pt x="325285" y="486562"/>
                  </a:lnTo>
                  <a:lnTo>
                    <a:pt x="325285" y="488772"/>
                  </a:lnTo>
                  <a:lnTo>
                    <a:pt x="325132" y="489419"/>
                  </a:lnTo>
                  <a:lnTo>
                    <a:pt x="324281" y="491718"/>
                  </a:lnTo>
                  <a:lnTo>
                    <a:pt x="323418" y="492531"/>
                  </a:lnTo>
                  <a:lnTo>
                    <a:pt x="321767" y="493001"/>
                  </a:lnTo>
                  <a:lnTo>
                    <a:pt x="321830" y="492391"/>
                  </a:lnTo>
                  <a:lnTo>
                    <a:pt x="322135" y="491020"/>
                  </a:lnTo>
                  <a:lnTo>
                    <a:pt x="322516" y="490423"/>
                  </a:lnTo>
                  <a:lnTo>
                    <a:pt x="323100" y="489953"/>
                  </a:lnTo>
                  <a:lnTo>
                    <a:pt x="322884" y="489813"/>
                  </a:lnTo>
                  <a:lnTo>
                    <a:pt x="322783" y="489673"/>
                  </a:lnTo>
                  <a:lnTo>
                    <a:pt x="322770" y="488759"/>
                  </a:lnTo>
                  <a:lnTo>
                    <a:pt x="323100" y="488772"/>
                  </a:lnTo>
                  <a:lnTo>
                    <a:pt x="323392" y="488759"/>
                  </a:lnTo>
                  <a:lnTo>
                    <a:pt x="323697" y="488746"/>
                  </a:lnTo>
                  <a:lnTo>
                    <a:pt x="323748" y="489470"/>
                  </a:lnTo>
                  <a:lnTo>
                    <a:pt x="324739" y="488988"/>
                  </a:lnTo>
                  <a:lnTo>
                    <a:pt x="325285" y="488772"/>
                  </a:lnTo>
                  <a:lnTo>
                    <a:pt x="325285" y="486562"/>
                  </a:lnTo>
                  <a:lnTo>
                    <a:pt x="325158" y="486549"/>
                  </a:lnTo>
                  <a:lnTo>
                    <a:pt x="324904" y="486765"/>
                  </a:lnTo>
                  <a:lnTo>
                    <a:pt x="324662" y="486765"/>
                  </a:lnTo>
                  <a:lnTo>
                    <a:pt x="324548" y="486587"/>
                  </a:lnTo>
                  <a:lnTo>
                    <a:pt x="324434" y="486448"/>
                  </a:lnTo>
                  <a:lnTo>
                    <a:pt x="321297" y="484835"/>
                  </a:lnTo>
                  <a:lnTo>
                    <a:pt x="325158" y="484162"/>
                  </a:lnTo>
                  <a:lnTo>
                    <a:pt x="327063" y="483806"/>
                  </a:lnTo>
                  <a:lnTo>
                    <a:pt x="329107" y="485978"/>
                  </a:lnTo>
                  <a:lnTo>
                    <a:pt x="329107" y="477888"/>
                  </a:lnTo>
                  <a:lnTo>
                    <a:pt x="328536" y="478688"/>
                  </a:lnTo>
                  <a:lnTo>
                    <a:pt x="327444" y="480352"/>
                  </a:lnTo>
                  <a:lnTo>
                    <a:pt x="326237" y="479666"/>
                  </a:lnTo>
                  <a:lnTo>
                    <a:pt x="326237" y="482041"/>
                  </a:lnTo>
                  <a:lnTo>
                    <a:pt x="325755" y="482041"/>
                  </a:lnTo>
                  <a:lnTo>
                    <a:pt x="325907" y="481698"/>
                  </a:lnTo>
                  <a:lnTo>
                    <a:pt x="326237" y="482041"/>
                  </a:lnTo>
                  <a:lnTo>
                    <a:pt x="326237" y="479666"/>
                  </a:lnTo>
                  <a:lnTo>
                    <a:pt x="325767" y="479386"/>
                  </a:lnTo>
                  <a:lnTo>
                    <a:pt x="324535" y="478548"/>
                  </a:lnTo>
                  <a:lnTo>
                    <a:pt x="323443" y="477469"/>
                  </a:lnTo>
                  <a:lnTo>
                    <a:pt x="322427" y="477824"/>
                  </a:lnTo>
                  <a:lnTo>
                    <a:pt x="321475" y="478396"/>
                  </a:lnTo>
                  <a:lnTo>
                    <a:pt x="319989" y="479831"/>
                  </a:lnTo>
                  <a:lnTo>
                    <a:pt x="319798" y="480034"/>
                  </a:lnTo>
                  <a:lnTo>
                    <a:pt x="319443" y="480529"/>
                  </a:lnTo>
                  <a:lnTo>
                    <a:pt x="318897" y="479767"/>
                  </a:lnTo>
                  <a:lnTo>
                    <a:pt x="318706" y="479615"/>
                  </a:lnTo>
                  <a:lnTo>
                    <a:pt x="318782" y="479082"/>
                  </a:lnTo>
                  <a:lnTo>
                    <a:pt x="319074" y="478002"/>
                  </a:lnTo>
                  <a:lnTo>
                    <a:pt x="319163" y="477393"/>
                  </a:lnTo>
                  <a:lnTo>
                    <a:pt x="319252" y="475843"/>
                  </a:lnTo>
                  <a:lnTo>
                    <a:pt x="319201" y="474243"/>
                  </a:lnTo>
                  <a:lnTo>
                    <a:pt x="318973" y="473214"/>
                  </a:lnTo>
                  <a:lnTo>
                    <a:pt x="318731" y="472681"/>
                  </a:lnTo>
                  <a:lnTo>
                    <a:pt x="318541" y="472262"/>
                  </a:lnTo>
                  <a:lnTo>
                    <a:pt x="317665" y="472579"/>
                  </a:lnTo>
                  <a:lnTo>
                    <a:pt x="316738" y="472681"/>
                  </a:lnTo>
                  <a:lnTo>
                    <a:pt x="313880" y="471906"/>
                  </a:lnTo>
                  <a:lnTo>
                    <a:pt x="312572" y="473214"/>
                  </a:lnTo>
                  <a:lnTo>
                    <a:pt x="312305" y="474726"/>
                  </a:lnTo>
                  <a:lnTo>
                    <a:pt x="312242" y="475665"/>
                  </a:lnTo>
                  <a:lnTo>
                    <a:pt x="313690" y="475856"/>
                  </a:lnTo>
                  <a:lnTo>
                    <a:pt x="315036" y="475843"/>
                  </a:lnTo>
                  <a:lnTo>
                    <a:pt x="316788" y="475945"/>
                  </a:lnTo>
                  <a:lnTo>
                    <a:pt x="316738" y="477393"/>
                  </a:lnTo>
                  <a:lnTo>
                    <a:pt x="316865" y="478116"/>
                  </a:lnTo>
                  <a:lnTo>
                    <a:pt x="316217" y="479386"/>
                  </a:lnTo>
                  <a:lnTo>
                    <a:pt x="315252" y="479806"/>
                  </a:lnTo>
                  <a:lnTo>
                    <a:pt x="314566" y="479831"/>
                  </a:lnTo>
                  <a:lnTo>
                    <a:pt x="315252" y="480212"/>
                  </a:lnTo>
                  <a:lnTo>
                    <a:pt x="316585" y="480479"/>
                  </a:lnTo>
                  <a:lnTo>
                    <a:pt x="317144" y="480847"/>
                  </a:lnTo>
                  <a:lnTo>
                    <a:pt x="317741" y="481698"/>
                  </a:lnTo>
                  <a:lnTo>
                    <a:pt x="317868" y="483235"/>
                  </a:lnTo>
                  <a:lnTo>
                    <a:pt x="318198" y="483082"/>
                  </a:lnTo>
                  <a:lnTo>
                    <a:pt x="318338" y="482981"/>
                  </a:lnTo>
                  <a:lnTo>
                    <a:pt x="318376" y="484022"/>
                  </a:lnTo>
                  <a:lnTo>
                    <a:pt x="317792" y="484403"/>
                  </a:lnTo>
                  <a:lnTo>
                    <a:pt x="317500" y="486765"/>
                  </a:lnTo>
                  <a:lnTo>
                    <a:pt x="317296" y="487946"/>
                  </a:lnTo>
                  <a:lnTo>
                    <a:pt x="318401" y="488111"/>
                  </a:lnTo>
                  <a:lnTo>
                    <a:pt x="318947" y="488175"/>
                  </a:lnTo>
                  <a:lnTo>
                    <a:pt x="319976" y="491312"/>
                  </a:lnTo>
                  <a:lnTo>
                    <a:pt x="320840" y="494715"/>
                  </a:lnTo>
                  <a:lnTo>
                    <a:pt x="323443" y="494715"/>
                  </a:lnTo>
                  <a:lnTo>
                    <a:pt x="323392" y="493623"/>
                  </a:lnTo>
                  <a:lnTo>
                    <a:pt x="324446" y="493598"/>
                  </a:lnTo>
                  <a:lnTo>
                    <a:pt x="325005" y="494182"/>
                  </a:lnTo>
                  <a:lnTo>
                    <a:pt x="324980" y="495071"/>
                  </a:lnTo>
                  <a:lnTo>
                    <a:pt x="325272" y="494220"/>
                  </a:lnTo>
                  <a:lnTo>
                    <a:pt x="325539" y="493598"/>
                  </a:lnTo>
                  <a:lnTo>
                    <a:pt x="325767" y="493001"/>
                  </a:lnTo>
                  <a:lnTo>
                    <a:pt x="325970" y="492429"/>
                  </a:lnTo>
                  <a:lnTo>
                    <a:pt x="328180" y="492671"/>
                  </a:lnTo>
                  <a:lnTo>
                    <a:pt x="328231" y="493001"/>
                  </a:lnTo>
                  <a:lnTo>
                    <a:pt x="328333" y="494220"/>
                  </a:lnTo>
                  <a:lnTo>
                    <a:pt x="328206" y="495287"/>
                  </a:lnTo>
                  <a:lnTo>
                    <a:pt x="328091" y="495757"/>
                  </a:lnTo>
                  <a:lnTo>
                    <a:pt x="327748" y="496620"/>
                  </a:lnTo>
                  <a:lnTo>
                    <a:pt x="327469" y="497116"/>
                  </a:lnTo>
                  <a:lnTo>
                    <a:pt x="326948" y="497840"/>
                  </a:lnTo>
                  <a:lnTo>
                    <a:pt x="326021" y="497814"/>
                  </a:lnTo>
                  <a:lnTo>
                    <a:pt x="325437" y="497535"/>
                  </a:lnTo>
                  <a:lnTo>
                    <a:pt x="324815" y="496989"/>
                  </a:lnTo>
                  <a:lnTo>
                    <a:pt x="324650" y="496773"/>
                  </a:lnTo>
                  <a:lnTo>
                    <a:pt x="324586" y="496417"/>
                  </a:lnTo>
                  <a:lnTo>
                    <a:pt x="324345" y="496862"/>
                  </a:lnTo>
                  <a:lnTo>
                    <a:pt x="324027" y="497319"/>
                  </a:lnTo>
                  <a:lnTo>
                    <a:pt x="323596" y="497814"/>
                  </a:lnTo>
                  <a:lnTo>
                    <a:pt x="323507" y="496049"/>
                  </a:lnTo>
                  <a:lnTo>
                    <a:pt x="323456" y="496773"/>
                  </a:lnTo>
                  <a:lnTo>
                    <a:pt x="321221" y="498386"/>
                  </a:lnTo>
                  <a:lnTo>
                    <a:pt x="320217" y="494563"/>
                  </a:lnTo>
                  <a:lnTo>
                    <a:pt x="317982" y="496023"/>
                  </a:lnTo>
                  <a:lnTo>
                    <a:pt x="319227" y="497090"/>
                  </a:lnTo>
                  <a:lnTo>
                    <a:pt x="319316" y="497636"/>
                  </a:lnTo>
                  <a:lnTo>
                    <a:pt x="319189" y="498055"/>
                  </a:lnTo>
                  <a:lnTo>
                    <a:pt x="319519" y="498513"/>
                  </a:lnTo>
                  <a:lnTo>
                    <a:pt x="320624" y="500316"/>
                  </a:lnTo>
                  <a:lnTo>
                    <a:pt x="321500" y="499656"/>
                  </a:lnTo>
                  <a:lnTo>
                    <a:pt x="321894" y="499300"/>
                  </a:lnTo>
                  <a:lnTo>
                    <a:pt x="322618" y="498386"/>
                  </a:lnTo>
                  <a:lnTo>
                    <a:pt x="324548" y="501065"/>
                  </a:lnTo>
                  <a:lnTo>
                    <a:pt x="325094" y="500748"/>
                  </a:lnTo>
                  <a:lnTo>
                    <a:pt x="325716" y="500316"/>
                  </a:lnTo>
                  <a:lnTo>
                    <a:pt x="327482" y="499732"/>
                  </a:lnTo>
                  <a:lnTo>
                    <a:pt x="328510" y="500519"/>
                  </a:lnTo>
                  <a:lnTo>
                    <a:pt x="327787" y="502094"/>
                  </a:lnTo>
                  <a:lnTo>
                    <a:pt x="327533" y="502564"/>
                  </a:lnTo>
                  <a:lnTo>
                    <a:pt x="330047" y="502335"/>
                  </a:lnTo>
                  <a:lnTo>
                    <a:pt x="330187" y="501777"/>
                  </a:lnTo>
                  <a:lnTo>
                    <a:pt x="330619" y="501459"/>
                  </a:lnTo>
                  <a:lnTo>
                    <a:pt x="331419" y="501967"/>
                  </a:lnTo>
                  <a:lnTo>
                    <a:pt x="331825" y="502094"/>
                  </a:lnTo>
                  <a:lnTo>
                    <a:pt x="332206" y="502132"/>
                  </a:lnTo>
                  <a:lnTo>
                    <a:pt x="332511" y="502094"/>
                  </a:lnTo>
                  <a:lnTo>
                    <a:pt x="332219" y="501459"/>
                  </a:lnTo>
                  <a:lnTo>
                    <a:pt x="331939" y="500824"/>
                  </a:lnTo>
                  <a:lnTo>
                    <a:pt x="331127" y="499732"/>
                  </a:lnTo>
                  <a:lnTo>
                    <a:pt x="330212" y="498055"/>
                  </a:lnTo>
                  <a:lnTo>
                    <a:pt x="330149" y="497865"/>
                  </a:lnTo>
                  <a:lnTo>
                    <a:pt x="329488" y="497636"/>
                  </a:lnTo>
                  <a:lnTo>
                    <a:pt x="329031" y="497116"/>
                  </a:lnTo>
                  <a:lnTo>
                    <a:pt x="328739" y="496227"/>
                  </a:lnTo>
                  <a:lnTo>
                    <a:pt x="329044" y="496176"/>
                  </a:lnTo>
                  <a:lnTo>
                    <a:pt x="329603" y="496125"/>
                  </a:lnTo>
                  <a:lnTo>
                    <a:pt x="329577" y="493953"/>
                  </a:lnTo>
                  <a:lnTo>
                    <a:pt x="329577" y="493687"/>
                  </a:lnTo>
                  <a:lnTo>
                    <a:pt x="329399" y="493953"/>
                  </a:lnTo>
                  <a:lnTo>
                    <a:pt x="329209" y="493572"/>
                  </a:lnTo>
                  <a:lnTo>
                    <a:pt x="329552" y="493598"/>
                  </a:lnTo>
                  <a:lnTo>
                    <a:pt x="329450" y="492531"/>
                  </a:lnTo>
                  <a:lnTo>
                    <a:pt x="329209" y="491718"/>
                  </a:lnTo>
                  <a:lnTo>
                    <a:pt x="329336" y="489318"/>
                  </a:lnTo>
                  <a:lnTo>
                    <a:pt x="329526" y="488772"/>
                  </a:lnTo>
                  <a:lnTo>
                    <a:pt x="329590" y="488594"/>
                  </a:lnTo>
                  <a:lnTo>
                    <a:pt x="330555" y="487692"/>
                  </a:lnTo>
                  <a:lnTo>
                    <a:pt x="334924" y="488416"/>
                  </a:lnTo>
                  <a:lnTo>
                    <a:pt x="337413" y="492391"/>
                  </a:lnTo>
                  <a:lnTo>
                    <a:pt x="339458" y="491363"/>
                  </a:lnTo>
                  <a:lnTo>
                    <a:pt x="339420" y="491020"/>
                  </a:lnTo>
                  <a:lnTo>
                    <a:pt x="339242" y="490651"/>
                  </a:lnTo>
                  <a:lnTo>
                    <a:pt x="338251" y="490131"/>
                  </a:lnTo>
                  <a:lnTo>
                    <a:pt x="337883" y="489877"/>
                  </a:lnTo>
                  <a:lnTo>
                    <a:pt x="337248" y="489204"/>
                  </a:lnTo>
                  <a:lnTo>
                    <a:pt x="337045" y="488111"/>
                  </a:lnTo>
                  <a:lnTo>
                    <a:pt x="337502" y="487692"/>
                  </a:lnTo>
                  <a:lnTo>
                    <a:pt x="337743" y="487464"/>
                  </a:lnTo>
                  <a:lnTo>
                    <a:pt x="337146" y="487019"/>
                  </a:lnTo>
                  <a:lnTo>
                    <a:pt x="336638" y="486765"/>
                  </a:lnTo>
                  <a:lnTo>
                    <a:pt x="336410" y="486651"/>
                  </a:lnTo>
                  <a:lnTo>
                    <a:pt x="336384" y="489585"/>
                  </a:lnTo>
                  <a:lnTo>
                    <a:pt x="336257" y="489673"/>
                  </a:lnTo>
                  <a:lnTo>
                    <a:pt x="336029" y="489673"/>
                  </a:lnTo>
                  <a:lnTo>
                    <a:pt x="336130" y="489292"/>
                  </a:lnTo>
                  <a:lnTo>
                    <a:pt x="336283" y="489292"/>
                  </a:lnTo>
                  <a:lnTo>
                    <a:pt x="336384" y="489585"/>
                  </a:lnTo>
                  <a:lnTo>
                    <a:pt x="336384" y="486638"/>
                  </a:lnTo>
                  <a:lnTo>
                    <a:pt x="336207" y="486549"/>
                  </a:lnTo>
                  <a:lnTo>
                    <a:pt x="335699" y="485762"/>
                  </a:lnTo>
                  <a:lnTo>
                    <a:pt x="334949" y="484974"/>
                  </a:lnTo>
                  <a:lnTo>
                    <a:pt x="336054" y="483806"/>
                  </a:lnTo>
                  <a:lnTo>
                    <a:pt x="336842" y="482981"/>
                  </a:lnTo>
                  <a:lnTo>
                    <a:pt x="337604" y="482168"/>
                  </a:lnTo>
                  <a:lnTo>
                    <a:pt x="339826" y="483362"/>
                  </a:lnTo>
                  <a:lnTo>
                    <a:pt x="339712" y="482981"/>
                  </a:lnTo>
                  <a:lnTo>
                    <a:pt x="339559" y="482168"/>
                  </a:lnTo>
                  <a:lnTo>
                    <a:pt x="339331" y="480352"/>
                  </a:lnTo>
                  <a:lnTo>
                    <a:pt x="339407" y="479082"/>
                  </a:lnTo>
                  <a:lnTo>
                    <a:pt x="339674" y="477520"/>
                  </a:lnTo>
                  <a:lnTo>
                    <a:pt x="339788" y="477088"/>
                  </a:lnTo>
                  <a:lnTo>
                    <a:pt x="339801" y="476694"/>
                  </a:lnTo>
                  <a:lnTo>
                    <a:pt x="339458" y="475805"/>
                  </a:lnTo>
                  <a:lnTo>
                    <a:pt x="338442" y="475272"/>
                  </a:lnTo>
                  <a:lnTo>
                    <a:pt x="338950" y="474243"/>
                  </a:lnTo>
                  <a:lnTo>
                    <a:pt x="340067" y="473684"/>
                  </a:lnTo>
                  <a:close/>
                </a:path>
                <a:path w="702945" h="556260">
                  <a:moveTo>
                    <a:pt x="342049" y="497205"/>
                  </a:moveTo>
                  <a:lnTo>
                    <a:pt x="342023" y="496265"/>
                  </a:lnTo>
                  <a:lnTo>
                    <a:pt x="342023" y="495757"/>
                  </a:lnTo>
                  <a:lnTo>
                    <a:pt x="341858" y="495211"/>
                  </a:lnTo>
                  <a:lnTo>
                    <a:pt x="340194" y="492455"/>
                  </a:lnTo>
                  <a:lnTo>
                    <a:pt x="340220" y="492988"/>
                  </a:lnTo>
                  <a:lnTo>
                    <a:pt x="340194" y="493522"/>
                  </a:lnTo>
                  <a:lnTo>
                    <a:pt x="340106" y="494893"/>
                  </a:lnTo>
                  <a:lnTo>
                    <a:pt x="340017" y="495757"/>
                  </a:lnTo>
                  <a:lnTo>
                    <a:pt x="339940" y="497255"/>
                  </a:lnTo>
                  <a:lnTo>
                    <a:pt x="339940" y="497852"/>
                  </a:lnTo>
                  <a:lnTo>
                    <a:pt x="340017" y="498475"/>
                  </a:lnTo>
                  <a:lnTo>
                    <a:pt x="340271" y="498716"/>
                  </a:lnTo>
                  <a:lnTo>
                    <a:pt x="340550" y="498919"/>
                  </a:lnTo>
                  <a:lnTo>
                    <a:pt x="340868" y="499046"/>
                  </a:lnTo>
                  <a:lnTo>
                    <a:pt x="341503" y="498068"/>
                  </a:lnTo>
                  <a:lnTo>
                    <a:pt x="342049" y="497205"/>
                  </a:lnTo>
                  <a:close/>
                </a:path>
                <a:path w="702945" h="556260">
                  <a:moveTo>
                    <a:pt x="345236" y="505587"/>
                  </a:moveTo>
                  <a:lnTo>
                    <a:pt x="344944" y="504964"/>
                  </a:lnTo>
                  <a:lnTo>
                    <a:pt x="344678" y="504355"/>
                  </a:lnTo>
                  <a:lnTo>
                    <a:pt x="344297" y="503504"/>
                  </a:lnTo>
                  <a:lnTo>
                    <a:pt x="343992" y="503796"/>
                  </a:lnTo>
                  <a:lnTo>
                    <a:pt x="343027" y="504202"/>
                  </a:lnTo>
                  <a:lnTo>
                    <a:pt x="342684" y="504393"/>
                  </a:lnTo>
                  <a:lnTo>
                    <a:pt x="343039" y="505015"/>
                  </a:lnTo>
                  <a:lnTo>
                    <a:pt x="343319" y="505726"/>
                  </a:lnTo>
                  <a:lnTo>
                    <a:pt x="343979" y="506336"/>
                  </a:lnTo>
                  <a:lnTo>
                    <a:pt x="344754" y="505802"/>
                  </a:lnTo>
                  <a:lnTo>
                    <a:pt x="345236" y="505587"/>
                  </a:lnTo>
                  <a:close/>
                </a:path>
                <a:path w="702945" h="556260">
                  <a:moveTo>
                    <a:pt x="355028" y="443052"/>
                  </a:moveTo>
                  <a:lnTo>
                    <a:pt x="352844" y="440982"/>
                  </a:lnTo>
                  <a:lnTo>
                    <a:pt x="352755" y="440588"/>
                  </a:lnTo>
                  <a:lnTo>
                    <a:pt x="352590" y="439572"/>
                  </a:lnTo>
                  <a:lnTo>
                    <a:pt x="352526" y="439178"/>
                  </a:lnTo>
                  <a:lnTo>
                    <a:pt x="352501" y="439051"/>
                  </a:lnTo>
                  <a:lnTo>
                    <a:pt x="352437" y="438645"/>
                  </a:lnTo>
                  <a:lnTo>
                    <a:pt x="352272" y="437553"/>
                  </a:lnTo>
                  <a:lnTo>
                    <a:pt x="351840" y="437413"/>
                  </a:lnTo>
                  <a:lnTo>
                    <a:pt x="351447" y="437451"/>
                  </a:lnTo>
                  <a:lnTo>
                    <a:pt x="350062" y="437870"/>
                  </a:lnTo>
                  <a:lnTo>
                    <a:pt x="349110" y="438645"/>
                  </a:lnTo>
                  <a:lnTo>
                    <a:pt x="346748" y="437400"/>
                  </a:lnTo>
                  <a:lnTo>
                    <a:pt x="344385" y="436473"/>
                  </a:lnTo>
                  <a:lnTo>
                    <a:pt x="343242" y="439051"/>
                  </a:lnTo>
                  <a:lnTo>
                    <a:pt x="342798" y="438645"/>
                  </a:lnTo>
                  <a:lnTo>
                    <a:pt x="341007" y="437184"/>
                  </a:lnTo>
                  <a:lnTo>
                    <a:pt x="340448" y="436118"/>
                  </a:lnTo>
                  <a:lnTo>
                    <a:pt x="340334" y="435165"/>
                  </a:lnTo>
                  <a:lnTo>
                    <a:pt x="340321" y="434987"/>
                  </a:lnTo>
                  <a:lnTo>
                    <a:pt x="339979" y="434860"/>
                  </a:lnTo>
                  <a:lnTo>
                    <a:pt x="340271" y="434568"/>
                  </a:lnTo>
                  <a:lnTo>
                    <a:pt x="340144" y="433705"/>
                  </a:lnTo>
                  <a:lnTo>
                    <a:pt x="339839" y="433057"/>
                  </a:lnTo>
                  <a:lnTo>
                    <a:pt x="339725" y="432549"/>
                  </a:lnTo>
                  <a:lnTo>
                    <a:pt x="334035" y="430568"/>
                  </a:lnTo>
                  <a:lnTo>
                    <a:pt x="334149" y="430847"/>
                  </a:lnTo>
                  <a:lnTo>
                    <a:pt x="334162" y="431622"/>
                  </a:lnTo>
                  <a:lnTo>
                    <a:pt x="333679" y="431876"/>
                  </a:lnTo>
                  <a:lnTo>
                    <a:pt x="333197" y="432015"/>
                  </a:lnTo>
                  <a:lnTo>
                    <a:pt x="332740" y="432104"/>
                  </a:lnTo>
                  <a:lnTo>
                    <a:pt x="334962" y="433565"/>
                  </a:lnTo>
                  <a:lnTo>
                    <a:pt x="336105" y="435648"/>
                  </a:lnTo>
                  <a:lnTo>
                    <a:pt x="336753" y="438035"/>
                  </a:lnTo>
                  <a:lnTo>
                    <a:pt x="339674" y="435165"/>
                  </a:lnTo>
                  <a:lnTo>
                    <a:pt x="339902" y="436499"/>
                  </a:lnTo>
                  <a:lnTo>
                    <a:pt x="340233" y="437400"/>
                  </a:lnTo>
                  <a:lnTo>
                    <a:pt x="340296" y="437870"/>
                  </a:lnTo>
                  <a:lnTo>
                    <a:pt x="339305" y="439051"/>
                  </a:lnTo>
                  <a:lnTo>
                    <a:pt x="338899" y="439813"/>
                  </a:lnTo>
                  <a:lnTo>
                    <a:pt x="338607" y="440588"/>
                  </a:lnTo>
                  <a:lnTo>
                    <a:pt x="338912" y="440715"/>
                  </a:lnTo>
                  <a:lnTo>
                    <a:pt x="338785" y="440982"/>
                  </a:lnTo>
                  <a:lnTo>
                    <a:pt x="339547" y="440982"/>
                  </a:lnTo>
                  <a:lnTo>
                    <a:pt x="340372" y="439178"/>
                  </a:lnTo>
                  <a:lnTo>
                    <a:pt x="343204" y="440258"/>
                  </a:lnTo>
                  <a:lnTo>
                    <a:pt x="345135" y="439572"/>
                  </a:lnTo>
                  <a:lnTo>
                    <a:pt x="347611" y="445477"/>
                  </a:lnTo>
                  <a:lnTo>
                    <a:pt x="346532" y="446570"/>
                  </a:lnTo>
                  <a:lnTo>
                    <a:pt x="345478" y="447446"/>
                  </a:lnTo>
                  <a:lnTo>
                    <a:pt x="343484" y="449973"/>
                  </a:lnTo>
                  <a:lnTo>
                    <a:pt x="344093" y="451472"/>
                  </a:lnTo>
                  <a:lnTo>
                    <a:pt x="346989" y="452031"/>
                  </a:lnTo>
                  <a:lnTo>
                    <a:pt x="347929" y="452005"/>
                  </a:lnTo>
                  <a:lnTo>
                    <a:pt x="348322" y="453377"/>
                  </a:lnTo>
                  <a:lnTo>
                    <a:pt x="351243" y="453339"/>
                  </a:lnTo>
                  <a:lnTo>
                    <a:pt x="353555" y="453453"/>
                  </a:lnTo>
                  <a:lnTo>
                    <a:pt x="353987" y="453440"/>
                  </a:lnTo>
                  <a:lnTo>
                    <a:pt x="352717" y="452043"/>
                  </a:lnTo>
                  <a:lnTo>
                    <a:pt x="352044" y="452005"/>
                  </a:lnTo>
                  <a:lnTo>
                    <a:pt x="350494" y="451904"/>
                  </a:lnTo>
                  <a:lnTo>
                    <a:pt x="348856" y="449237"/>
                  </a:lnTo>
                  <a:lnTo>
                    <a:pt x="348856" y="448322"/>
                  </a:lnTo>
                  <a:lnTo>
                    <a:pt x="350164" y="446671"/>
                  </a:lnTo>
                  <a:lnTo>
                    <a:pt x="351002" y="446112"/>
                  </a:lnTo>
                  <a:lnTo>
                    <a:pt x="352907" y="446862"/>
                  </a:lnTo>
                  <a:lnTo>
                    <a:pt x="353669" y="447344"/>
                  </a:lnTo>
                  <a:lnTo>
                    <a:pt x="354660" y="447852"/>
                  </a:lnTo>
                  <a:lnTo>
                    <a:pt x="354787" y="446112"/>
                  </a:lnTo>
                  <a:lnTo>
                    <a:pt x="355028" y="443052"/>
                  </a:lnTo>
                  <a:close/>
                </a:path>
                <a:path w="702945" h="556260">
                  <a:moveTo>
                    <a:pt x="355396" y="438124"/>
                  </a:moveTo>
                  <a:lnTo>
                    <a:pt x="355244" y="438442"/>
                  </a:lnTo>
                  <a:lnTo>
                    <a:pt x="355142" y="438797"/>
                  </a:lnTo>
                  <a:lnTo>
                    <a:pt x="355117" y="439191"/>
                  </a:lnTo>
                  <a:lnTo>
                    <a:pt x="355117" y="439496"/>
                  </a:lnTo>
                  <a:lnTo>
                    <a:pt x="355168" y="439813"/>
                  </a:lnTo>
                  <a:lnTo>
                    <a:pt x="355257" y="440105"/>
                  </a:lnTo>
                  <a:lnTo>
                    <a:pt x="355295" y="439458"/>
                  </a:lnTo>
                  <a:lnTo>
                    <a:pt x="355346" y="438797"/>
                  </a:lnTo>
                  <a:lnTo>
                    <a:pt x="355396" y="438124"/>
                  </a:lnTo>
                  <a:close/>
                </a:path>
                <a:path w="702945" h="556260">
                  <a:moveTo>
                    <a:pt x="358533" y="436613"/>
                  </a:moveTo>
                  <a:lnTo>
                    <a:pt x="358495" y="436448"/>
                  </a:lnTo>
                  <a:lnTo>
                    <a:pt x="358419" y="436257"/>
                  </a:lnTo>
                  <a:lnTo>
                    <a:pt x="358330" y="436054"/>
                  </a:lnTo>
                  <a:lnTo>
                    <a:pt x="358228" y="435851"/>
                  </a:lnTo>
                  <a:lnTo>
                    <a:pt x="358432" y="436372"/>
                  </a:lnTo>
                  <a:lnTo>
                    <a:pt x="358533" y="436626"/>
                  </a:lnTo>
                  <a:close/>
                </a:path>
                <a:path w="702945" h="556260">
                  <a:moveTo>
                    <a:pt x="363016" y="448792"/>
                  </a:moveTo>
                  <a:lnTo>
                    <a:pt x="362305" y="449211"/>
                  </a:lnTo>
                  <a:lnTo>
                    <a:pt x="361607" y="449630"/>
                  </a:lnTo>
                  <a:lnTo>
                    <a:pt x="360641" y="450215"/>
                  </a:lnTo>
                  <a:lnTo>
                    <a:pt x="362483" y="450799"/>
                  </a:lnTo>
                  <a:lnTo>
                    <a:pt x="362648" y="449668"/>
                  </a:lnTo>
                  <a:lnTo>
                    <a:pt x="363016" y="448792"/>
                  </a:lnTo>
                  <a:close/>
                </a:path>
                <a:path w="702945" h="556260">
                  <a:moveTo>
                    <a:pt x="363169" y="448830"/>
                  </a:moveTo>
                  <a:lnTo>
                    <a:pt x="363067" y="448691"/>
                  </a:lnTo>
                  <a:lnTo>
                    <a:pt x="363169" y="448830"/>
                  </a:lnTo>
                  <a:close/>
                </a:path>
                <a:path w="702945" h="556260">
                  <a:moveTo>
                    <a:pt x="364909" y="450138"/>
                  </a:moveTo>
                  <a:lnTo>
                    <a:pt x="364337" y="449694"/>
                  </a:lnTo>
                  <a:lnTo>
                    <a:pt x="363753" y="449262"/>
                  </a:lnTo>
                  <a:lnTo>
                    <a:pt x="363169" y="448830"/>
                  </a:lnTo>
                  <a:lnTo>
                    <a:pt x="363562" y="449427"/>
                  </a:lnTo>
                  <a:lnTo>
                    <a:pt x="364337" y="450570"/>
                  </a:lnTo>
                  <a:lnTo>
                    <a:pt x="364490" y="450519"/>
                  </a:lnTo>
                  <a:lnTo>
                    <a:pt x="364629" y="450392"/>
                  </a:lnTo>
                  <a:lnTo>
                    <a:pt x="364769" y="450265"/>
                  </a:lnTo>
                  <a:lnTo>
                    <a:pt x="364909" y="450138"/>
                  </a:lnTo>
                  <a:close/>
                </a:path>
                <a:path w="702945" h="556260">
                  <a:moveTo>
                    <a:pt x="374484" y="412242"/>
                  </a:moveTo>
                  <a:lnTo>
                    <a:pt x="373888" y="411048"/>
                  </a:lnTo>
                  <a:lnTo>
                    <a:pt x="373126" y="410972"/>
                  </a:lnTo>
                  <a:lnTo>
                    <a:pt x="372783" y="410972"/>
                  </a:lnTo>
                  <a:lnTo>
                    <a:pt x="371906" y="411581"/>
                  </a:lnTo>
                  <a:lnTo>
                    <a:pt x="370903" y="412000"/>
                  </a:lnTo>
                  <a:lnTo>
                    <a:pt x="370497" y="412242"/>
                  </a:lnTo>
                  <a:lnTo>
                    <a:pt x="374484" y="412242"/>
                  </a:lnTo>
                  <a:close/>
                </a:path>
                <a:path w="702945" h="556260">
                  <a:moveTo>
                    <a:pt x="376809" y="475056"/>
                  </a:moveTo>
                  <a:lnTo>
                    <a:pt x="376707" y="474891"/>
                  </a:lnTo>
                  <a:lnTo>
                    <a:pt x="376643" y="474713"/>
                  </a:lnTo>
                  <a:lnTo>
                    <a:pt x="376351" y="474967"/>
                  </a:lnTo>
                  <a:lnTo>
                    <a:pt x="376478" y="475043"/>
                  </a:lnTo>
                  <a:lnTo>
                    <a:pt x="376707" y="475183"/>
                  </a:lnTo>
                  <a:lnTo>
                    <a:pt x="376809" y="475056"/>
                  </a:lnTo>
                  <a:close/>
                </a:path>
                <a:path w="702945" h="556260">
                  <a:moveTo>
                    <a:pt x="376986" y="462419"/>
                  </a:moveTo>
                  <a:lnTo>
                    <a:pt x="375424" y="460400"/>
                  </a:lnTo>
                  <a:lnTo>
                    <a:pt x="375081" y="459968"/>
                  </a:lnTo>
                  <a:lnTo>
                    <a:pt x="373202" y="459041"/>
                  </a:lnTo>
                  <a:lnTo>
                    <a:pt x="373875" y="460108"/>
                  </a:lnTo>
                  <a:lnTo>
                    <a:pt x="374675" y="461124"/>
                  </a:lnTo>
                  <a:lnTo>
                    <a:pt x="375793" y="462432"/>
                  </a:lnTo>
                  <a:lnTo>
                    <a:pt x="376021" y="462673"/>
                  </a:lnTo>
                  <a:lnTo>
                    <a:pt x="376250" y="462902"/>
                  </a:lnTo>
                  <a:lnTo>
                    <a:pt x="376542" y="462851"/>
                  </a:lnTo>
                  <a:lnTo>
                    <a:pt x="376796" y="462724"/>
                  </a:lnTo>
                  <a:lnTo>
                    <a:pt x="376986" y="462419"/>
                  </a:lnTo>
                  <a:close/>
                </a:path>
                <a:path w="702945" h="556260">
                  <a:moveTo>
                    <a:pt x="377863" y="456907"/>
                  </a:moveTo>
                  <a:lnTo>
                    <a:pt x="377812" y="456565"/>
                  </a:lnTo>
                  <a:lnTo>
                    <a:pt x="377456" y="455142"/>
                  </a:lnTo>
                  <a:lnTo>
                    <a:pt x="377024" y="453847"/>
                  </a:lnTo>
                  <a:lnTo>
                    <a:pt x="376656" y="452564"/>
                  </a:lnTo>
                  <a:lnTo>
                    <a:pt x="375475" y="451967"/>
                  </a:lnTo>
                  <a:lnTo>
                    <a:pt x="374396" y="451472"/>
                  </a:lnTo>
                  <a:lnTo>
                    <a:pt x="372783" y="450519"/>
                  </a:lnTo>
                  <a:lnTo>
                    <a:pt x="371602" y="449821"/>
                  </a:lnTo>
                  <a:lnTo>
                    <a:pt x="371767" y="450253"/>
                  </a:lnTo>
                  <a:lnTo>
                    <a:pt x="371576" y="450938"/>
                  </a:lnTo>
                  <a:lnTo>
                    <a:pt x="371475" y="451446"/>
                  </a:lnTo>
                  <a:lnTo>
                    <a:pt x="371335" y="452653"/>
                  </a:lnTo>
                  <a:lnTo>
                    <a:pt x="371335" y="452996"/>
                  </a:lnTo>
                  <a:lnTo>
                    <a:pt x="372414" y="453720"/>
                  </a:lnTo>
                  <a:lnTo>
                    <a:pt x="372300" y="453872"/>
                  </a:lnTo>
                  <a:lnTo>
                    <a:pt x="371335" y="453047"/>
                  </a:lnTo>
                  <a:lnTo>
                    <a:pt x="371322" y="453707"/>
                  </a:lnTo>
                  <a:lnTo>
                    <a:pt x="371411" y="454342"/>
                  </a:lnTo>
                  <a:lnTo>
                    <a:pt x="371678" y="455777"/>
                  </a:lnTo>
                  <a:lnTo>
                    <a:pt x="371805" y="456158"/>
                  </a:lnTo>
                  <a:lnTo>
                    <a:pt x="373646" y="457034"/>
                  </a:lnTo>
                  <a:lnTo>
                    <a:pt x="375323" y="458635"/>
                  </a:lnTo>
                  <a:lnTo>
                    <a:pt x="377748" y="457962"/>
                  </a:lnTo>
                  <a:lnTo>
                    <a:pt x="377774" y="457301"/>
                  </a:lnTo>
                  <a:lnTo>
                    <a:pt x="377863" y="456907"/>
                  </a:lnTo>
                  <a:close/>
                </a:path>
                <a:path w="702945" h="556260">
                  <a:moveTo>
                    <a:pt x="379526" y="398894"/>
                  </a:moveTo>
                  <a:lnTo>
                    <a:pt x="379234" y="398678"/>
                  </a:lnTo>
                  <a:lnTo>
                    <a:pt x="378561" y="398208"/>
                  </a:lnTo>
                  <a:lnTo>
                    <a:pt x="378345" y="398691"/>
                  </a:lnTo>
                  <a:lnTo>
                    <a:pt x="378218" y="399097"/>
                  </a:lnTo>
                  <a:lnTo>
                    <a:pt x="378091" y="399427"/>
                  </a:lnTo>
                  <a:lnTo>
                    <a:pt x="378625" y="399351"/>
                  </a:lnTo>
                  <a:lnTo>
                    <a:pt x="379107" y="399186"/>
                  </a:lnTo>
                  <a:lnTo>
                    <a:pt x="379526" y="398894"/>
                  </a:lnTo>
                  <a:close/>
                </a:path>
                <a:path w="702945" h="556260">
                  <a:moveTo>
                    <a:pt x="379882" y="416521"/>
                  </a:moveTo>
                  <a:lnTo>
                    <a:pt x="375907" y="415061"/>
                  </a:lnTo>
                  <a:lnTo>
                    <a:pt x="375831" y="414921"/>
                  </a:lnTo>
                  <a:lnTo>
                    <a:pt x="374688" y="412648"/>
                  </a:lnTo>
                  <a:lnTo>
                    <a:pt x="371665" y="412546"/>
                  </a:lnTo>
                  <a:lnTo>
                    <a:pt x="371665" y="413499"/>
                  </a:lnTo>
                  <a:lnTo>
                    <a:pt x="370586" y="414921"/>
                  </a:lnTo>
                  <a:lnTo>
                    <a:pt x="369989" y="414896"/>
                  </a:lnTo>
                  <a:lnTo>
                    <a:pt x="369989" y="425145"/>
                  </a:lnTo>
                  <a:lnTo>
                    <a:pt x="369785" y="425259"/>
                  </a:lnTo>
                  <a:lnTo>
                    <a:pt x="369239" y="425145"/>
                  </a:lnTo>
                  <a:lnTo>
                    <a:pt x="369722" y="424611"/>
                  </a:lnTo>
                  <a:lnTo>
                    <a:pt x="369824" y="424751"/>
                  </a:lnTo>
                  <a:lnTo>
                    <a:pt x="369989" y="425145"/>
                  </a:lnTo>
                  <a:lnTo>
                    <a:pt x="369989" y="414896"/>
                  </a:lnTo>
                  <a:lnTo>
                    <a:pt x="369849" y="414883"/>
                  </a:lnTo>
                  <a:lnTo>
                    <a:pt x="369341" y="415010"/>
                  </a:lnTo>
                  <a:lnTo>
                    <a:pt x="369227" y="414591"/>
                  </a:lnTo>
                  <a:lnTo>
                    <a:pt x="369036" y="414248"/>
                  </a:lnTo>
                  <a:lnTo>
                    <a:pt x="369341" y="413499"/>
                  </a:lnTo>
                  <a:lnTo>
                    <a:pt x="369747" y="412978"/>
                  </a:lnTo>
                  <a:lnTo>
                    <a:pt x="369989" y="412648"/>
                  </a:lnTo>
                  <a:lnTo>
                    <a:pt x="370954" y="412978"/>
                  </a:lnTo>
                  <a:lnTo>
                    <a:pt x="371665" y="413499"/>
                  </a:lnTo>
                  <a:lnTo>
                    <a:pt x="371665" y="412546"/>
                  </a:lnTo>
                  <a:lnTo>
                    <a:pt x="370001" y="412546"/>
                  </a:lnTo>
                  <a:lnTo>
                    <a:pt x="368376" y="412546"/>
                  </a:lnTo>
                  <a:lnTo>
                    <a:pt x="367741" y="413156"/>
                  </a:lnTo>
                  <a:lnTo>
                    <a:pt x="367030" y="413931"/>
                  </a:lnTo>
                  <a:lnTo>
                    <a:pt x="366255" y="414985"/>
                  </a:lnTo>
                  <a:lnTo>
                    <a:pt x="365175" y="414248"/>
                  </a:lnTo>
                  <a:lnTo>
                    <a:pt x="364490" y="413702"/>
                  </a:lnTo>
                  <a:lnTo>
                    <a:pt x="363677" y="413156"/>
                  </a:lnTo>
                  <a:lnTo>
                    <a:pt x="364515" y="418833"/>
                  </a:lnTo>
                  <a:lnTo>
                    <a:pt x="363131" y="419239"/>
                  </a:lnTo>
                  <a:lnTo>
                    <a:pt x="362496" y="419442"/>
                  </a:lnTo>
                  <a:lnTo>
                    <a:pt x="364096" y="420077"/>
                  </a:lnTo>
                  <a:lnTo>
                    <a:pt x="363740" y="420928"/>
                  </a:lnTo>
                  <a:lnTo>
                    <a:pt x="361924" y="420420"/>
                  </a:lnTo>
                  <a:lnTo>
                    <a:pt x="362419" y="420992"/>
                  </a:lnTo>
                  <a:lnTo>
                    <a:pt x="362889" y="421589"/>
                  </a:lnTo>
                  <a:lnTo>
                    <a:pt x="364299" y="424827"/>
                  </a:lnTo>
                  <a:lnTo>
                    <a:pt x="366026" y="425094"/>
                  </a:lnTo>
                  <a:lnTo>
                    <a:pt x="367512" y="425996"/>
                  </a:lnTo>
                  <a:lnTo>
                    <a:pt x="368833" y="427431"/>
                  </a:lnTo>
                  <a:lnTo>
                    <a:pt x="368134" y="428536"/>
                  </a:lnTo>
                  <a:lnTo>
                    <a:pt x="367195" y="428675"/>
                  </a:lnTo>
                  <a:lnTo>
                    <a:pt x="366268" y="428688"/>
                  </a:lnTo>
                  <a:lnTo>
                    <a:pt x="367487" y="430682"/>
                  </a:lnTo>
                  <a:lnTo>
                    <a:pt x="367919" y="432422"/>
                  </a:lnTo>
                  <a:lnTo>
                    <a:pt x="367969" y="435432"/>
                  </a:lnTo>
                  <a:lnTo>
                    <a:pt x="368668" y="436016"/>
                  </a:lnTo>
                  <a:lnTo>
                    <a:pt x="369570" y="436156"/>
                  </a:lnTo>
                  <a:lnTo>
                    <a:pt x="370700" y="436448"/>
                  </a:lnTo>
                  <a:lnTo>
                    <a:pt x="370763" y="436638"/>
                  </a:lnTo>
                  <a:lnTo>
                    <a:pt x="369468" y="438975"/>
                  </a:lnTo>
                  <a:lnTo>
                    <a:pt x="370306" y="438924"/>
                  </a:lnTo>
                  <a:lnTo>
                    <a:pt x="371017" y="438594"/>
                  </a:lnTo>
                  <a:lnTo>
                    <a:pt x="372579" y="437819"/>
                  </a:lnTo>
                  <a:lnTo>
                    <a:pt x="373189" y="437591"/>
                  </a:lnTo>
                  <a:lnTo>
                    <a:pt x="373494" y="437502"/>
                  </a:lnTo>
                  <a:lnTo>
                    <a:pt x="372237" y="437146"/>
                  </a:lnTo>
                  <a:lnTo>
                    <a:pt x="372503" y="436638"/>
                  </a:lnTo>
                  <a:lnTo>
                    <a:pt x="374421" y="437362"/>
                  </a:lnTo>
                  <a:lnTo>
                    <a:pt x="375602" y="437273"/>
                  </a:lnTo>
                  <a:lnTo>
                    <a:pt x="375996" y="436638"/>
                  </a:lnTo>
                  <a:lnTo>
                    <a:pt x="376301" y="436156"/>
                  </a:lnTo>
                  <a:lnTo>
                    <a:pt x="376034" y="434682"/>
                  </a:lnTo>
                  <a:lnTo>
                    <a:pt x="371106" y="433603"/>
                  </a:lnTo>
                  <a:lnTo>
                    <a:pt x="371894" y="432422"/>
                  </a:lnTo>
                  <a:lnTo>
                    <a:pt x="372300" y="431558"/>
                  </a:lnTo>
                  <a:lnTo>
                    <a:pt x="373176" y="430682"/>
                  </a:lnTo>
                  <a:lnTo>
                    <a:pt x="373722" y="430136"/>
                  </a:lnTo>
                  <a:lnTo>
                    <a:pt x="374700" y="429552"/>
                  </a:lnTo>
                  <a:lnTo>
                    <a:pt x="375196" y="429196"/>
                  </a:lnTo>
                  <a:lnTo>
                    <a:pt x="374510" y="427545"/>
                  </a:lnTo>
                  <a:lnTo>
                    <a:pt x="374230" y="426212"/>
                  </a:lnTo>
                  <a:lnTo>
                    <a:pt x="373608" y="425348"/>
                  </a:lnTo>
                  <a:lnTo>
                    <a:pt x="373075" y="424611"/>
                  </a:lnTo>
                  <a:lnTo>
                    <a:pt x="372922" y="424395"/>
                  </a:lnTo>
                  <a:lnTo>
                    <a:pt x="371767" y="423951"/>
                  </a:lnTo>
                  <a:lnTo>
                    <a:pt x="371462" y="423405"/>
                  </a:lnTo>
                  <a:lnTo>
                    <a:pt x="371462" y="430352"/>
                  </a:lnTo>
                  <a:lnTo>
                    <a:pt x="371373" y="430517"/>
                  </a:lnTo>
                  <a:lnTo>
                    <a:pt x="371233" y="430682"/>
                  </a:lnTo>
                  <a:lnTo>
                    <a:pt x="371106" y="430669"/>
                  </a:lnTo>
                  <a:lnTo>
                    <a:pt x="370890" y="430466"/>
                  </a:lnTo>
                  <a:lnTo>
                    <a:pt x="371208" y="430085"/>
                  </a:lnTo>
                  <a:lnTo>
                    <a:pt x="371462" y="430352"/>
                  </a:lnTo>
                  <a:lnTo>
                    <a:pt x="371462" y="423405"/>
                  </a:lnTo>
                  <a:lnTo>
                    <a:pt x="371132" y="422808"/>
                  </a:lnTo>
                  <a:lnTo>
                    <a:pt x="371030" y="422579"/>
                  </a:lnTo>
                  <a:lnTo>
                    <a:pt x="371094" y="421589"/>
                  </a:lnTo>
                  <a:lnTo>
                    <a:pt x="372211" y="421690"/>
                  </a:lnTo>
                  <a:lnTo>
                    <a:pt x="373608" y="422249"/>
                  </a:lnTo>
                  <a:lnTo>
                    <a:pt x="374713" y="421589"/>
                  </a:lnTo>
                  <a:lnTo>
                    <a:pt x="375818" y="420928"/>
                  </a:lnTo>
                  <a:lnTo>
                    <a:pt x="376339" y="420611"/>
                  </a:lnTo>
                  <a:lnTo>
                    <a:pt x="378002" y="418973"/>
                  </a:lnTo>
                  <a:lnTo>
                    <a:pt x="379857" y="417410"/>
                  </a:lnTo>
                  <a:lnTo>
                    <a:pt x="379882" y="416521"/>
                  </a:lnTo>
                  <a:close/>
                </a:path>
                <a:path w="702945" h="556260">
                  <a:moveTo>
                    <a:pt x="386880" y="450303"/>
                  </a:moveTo>
                  <a:lnTo>
                    <a:pt x="385851" y="449783"/>
                  </a:lnTo>
                  <a:lnTo>
                    <a:pt x="385000" y="449580"/>
                  </a:lnTo>
                  <a:lnTo>
                    <a:pt x="383540" y="449783"/>
                  </a:lnTo>
                  <a:lnTo>
                    <a:pt x="382917" y="450049"/>
                  </a:lnTo>
                  <a:lnTo>
                    <a:pt x="382231" y="450519"/>
                  </a:lnTo>
                  <a:lnTo>
                    <a:pt x="383057" y="451116"/>
                  </a:lnTo>
                  <a:lnTo>
                    <a:pt x="383768" y="451205"/>
                  </a:lnTo>
                  <a:lnTo>
                    <a:pt x="384517" y="451078"/>
                  </a:lnTo>
                  <a:lnTo>
                    <a:pt x="385241" y="450938"/>
                  </a:lnTo>
                  <a:lnTo>
                    <a:pt x="385991" y="450596"/>
                  </a:lnTo>
                  <a:lnTo>
                    <a:pt x="386880" y="450303"/>
                  </a:lnTo>
                  <a:close/>
                </a:path>
                <a:path w="702945" h="556260">
                  <a:moveTo>
                    <a:pt x="386892" y="413893"/>
                  </a:moveTo>
                  <a:lnTo>
                    <a:pt x="386473" y="410057"/>
                  </a:lnTo>
                  <a:lnTo>
                    <a:pt x="385813" y="409422"/>
                  </a:lnTo>
                  <a:lnTo>
                    <a:pt x="384543" y="411708"/>
                  </a:lnTo>
                  <a:lnTo>
                    <a:pt x="382727" y="407873"/>
                  </a:lnTo>
                  <a:lnTo>
                    <a:pt x="376364" y="410362"/>
                  </a:lnTo>
                  <a:lnTo>
                    <a:pt x="376948" y="411581"/>
                  </a:lnTo>
                  <a:lnTo>
                    <a:pt x="377736" y="413258"/>
                  </a:lnTo>
                  <a:lnTo>
                    <a:pt x="378853" y="411975"/>
                  </a:lnTo>
                  <a:lnTo>
                    <a:pt x="380187" y="411365"/>
                  </a:lnTo>
                  <a:lnTo>
                    <a:pt x="380580" y="411302"/>
                  </a:lnTo>
                  <a:lnTo>
                    <a:pt x="380961" y="411200"/>
                  </a:lnTo>
                  <a:lnTo>
                    <a:pt x="383628" y="413639"/>
                  </a:lnTo>
                  <a:lnTo>
                    <a:pt x="385749" y="414718"/>
                  </a:lnTo>
                  <a:lnTo>
                    <a:pt x="386892" y="413893"/>
                  </a:lnTo>
                  <a:close/>
                </a:path>
                <a:path w="702945" h="556260">
                  <a:moveTo>
                    <a:pt x="393179" y="398145"/>
                  </a:moveTo>
                  <a:lnTo>
                    <a:pt x="392950" y="397459"/>
                  </a:lnTo>
                  <a:lnTo>
                    <a:pt x="392353" y="397052"/>
                  </a:lnTo>
                  <a:lnTo>
                    <a:pt x="391731" y="397446"/>
                  </a:lnTo>
                  <a:lnTo>
                    <a:pt x="391033" y="397662"/>
                  </a:lnTo>
                  <a:lnTo>
                    <a:pt x="391388" y="398284"/>
                  </a:lnTo>
                  <a:lnTo>
                    <a:pt x="391541" y="398894"/>
                  </a:lnTo>
                  <a:lnTo>
                    <a:pt x="391909" y="399034"/>
                  </a:lnTo>
                  <a:lnTo>
                    <a:pt x="392226" y="399148"/>
                  </a:lnTo>
                  <a:lnTo>
                    <a:pt x="393090" y="398805"/>
                  </a:lnTo>
                  <a:lnTo>
                    <a:pt x="393128" y="398576"/>
                  </a:lnTo>
                  <a:lnTo>
                    <a:pt x="393179" y="398145"/>
                  </a:lnTo>
                  <a:close/>
                </a:path>
                <a:path w="702945" h="556260">
                  <a:moveTo>
                    <a:pt x="396125" y="444703"/>
                  </a:moveTo>
                  <a:lnTo>
                    <a:pt x="394271" y="445655"/>
                  </a:lnTo>
                  <a:lnTo>
                    <a:pt x="392506" y="447141"/>
                  </a:lnTo>
                  <a:lnTo>
                    <a:pt x="390448" y="445147"/>
                  </a:lnTo>
                  <a:lnTo>
                    <a:pt x="389216" y="446582"/>
                  </a:lnTo>
                  <a:lnTo>
                    <a:pt x="394931" y="447725"/>
                  </a:lnTo>
                  <a:lnTo>
                    <a:pt x="395262" y="447001"/>
                  </a:lnTo>
                  <a:lnTo>
                    <a:pt x="395427" y="446646"/>
                  </a:lnTo>
                  <a:lnTo>
                    <a:pt x="395579" y="446316"/>
                  </a:lnTo>
                  <a:lnTo>
                    <a:pt x="395782" y="445782"/>
                  </a:lnTo>
                  <a:lnTo>
                    <a:pt x="396125" y="444703"/>
                  </a:lnTo>
                  <a:close/>
                </a:path>
                <a:path w="702945" h="556260">
                  <a:moveTo>
                    <a:pt x="396265" y="444639"/>
                  </a:moveTo>
                  <a:lnTo>
                    <a:pt x="396125" y="444703"/>
                  </a:lnTo>
                  <a:lnTo>
                    <a:pt x="396265" y="444639"/>
                  </a:lnTo>
                  <a:close/>
                </a:path>
                <a:path w="702945" h="556260">
                  <a:moveTo>
                    <a:pt x="399897" y="394322"/>
                  </a:moveTo>
                  <a:lnTo>
                    <a:pt x="398932" y="393065"/>
                  </a:lnTo>
                  <a:lnTo>
                    <a:pt x="398106" y="393166"/>
                  </a:lnTo>
                  <a:lnTo>
                    <a:pt x="397205" y="394639"/>
                  </a:lnTo>
                  <a:lnTo>
                    <a:pt x="398386" y="395427"/>
                  </a:lnTo>
                  <a:lnTo>
                    <a:pt x="399122" y="394766"/>
                  </a:lnTo>
                  <a:lnTo>
                    <a:pt x="399897" y="394322"/>
                  </a:lnTo>
                  <a:close/>
                </a:path>
                <a:path w="702945" h="556260">
                  <a:moveTo>
                    <a:pt x="400621" y="441464"/>
                  </a:moveTo>
                  <a:lnTo>
                    <a:pt x="397471" y="439712"/>
                  </a:lnTo>
                  <a:lnTo>
                    <a:pt x="394995" y="443585"/>
                  </a:lnTo>
                  <a:lnTo>
                    <a:pt x="396227" y="444601"/>
                  </a:lnTo>
                  <a:lnTo>
                    <a:pt x="400621" y="441464"/>
                  </a:lnTo>
                  <a:close/>
                </a:path>
                <a:path w="702945" h="556260">
                  <a:moveTo>
                    <a:pt x="404495" y="445897"/>
                  </a:moveTo>
                  <a:lnTo>
                    <a:pt x="403479" y="445198"/>
                  </a:lnTo>
                  <a:lnTo>
                    <a:pt x="402475" y="444563"/>
                  </a:lnTo>
                  <a:lnTo>
                    <a:pt x="401485" y="443915"/>
                  </a:lnTo>
                  <a:lnTo>
                    <a:pt x="400659" y="445033"/>
                  </a:lnTo>
                  <a:lnTo>
                    <a:pt x="400888" y="445731"/>
                  </a:lnTo>
                  <a:lnTo>
                    <a:pt x="401789" y="445909"/>
                  </a:lnTo>
                  <a:lnTo>
                    <a:pt x="402653" y="446074"/>
                  </a:lnTo>
                  <a:lnTo>
                    <a:pt x="403580" y="445922"/>
                  </a:lnTo>
                  <a:lnTo>
                    <a:pt x="404495" y="445897"/>
                  </a:lnTo>
                  <a:close/>
                </a:path>
                <a:path w="702945" h="556260">
                  <a:moveTo>
                    <a:pt x="404520" y="398399"/>
                  </a:moveTo>
                  <a:lnTo>
                    <a:pt x="404215" y="396938"/>
                  </a:lnTo>
                  <a:lnTo>
                    <a:pt x="403263" y="397306"/>
                  </a:lnTo>
                  <a:lnTo>
                    <a:pt x="402564" y="397510"/>
                  </a:lnTo>
                  <a:lnTo>
                    <a:pt x="402272" y="397586"/>
                  </a:lnTo>
                  <a:lnTo>
                    <a:pt x="401891" y="398030"/>
                  </a:lnTo>
                  <a:lnTo>
                    <a:pt x="401955" y="398576"/>
                  </a:lnTo>
                  <a:lnTo>
                    <a:pt x="402323" y="398932"/>
                  </a:lnTo>
                  <a:lnTo>
                    <a:pt x="402615" y="399110"/>
                  </a:lnTo>
                  <a:lnTo>
                    <a:pt x="402907" y="399249"/>
                  </a:lnTo>
                  <a:lnTo>
                    <a:pt x="403275" y="399249"/>
                  </a:lnTo>
                  <a:lnTo>
                    <a:pt x="403631" y="399300"/>
                  </a:lnTo>
                  <a:lnTo>
                    <a:pt x="403948" y="398868"/>
                  </a:lnTo>
                  <a:lnTo>
                    <a:pt x="404520" y="398399"/>
                  </a:lnTo>
                  <a:close/>
                </a:path>
                <a:path w="702945" h="556260">
                  <a:moveTo>
                    <a:pt x="404571" y="445897"/>
                  </a:moveTo>
                  <a:close/>
                </a:path>
                <a:path w="702945" h="556260">
                  <a:moveTo>
                    <a:pt x="411226" y="401129"/>
                  </a:moveTo>
                  <a:lnTo>
                    <a:pt x="410908" y="401002"/>
                  </a:lnTo>
                  <a:lnTo>
                    <a:pt x="410603" y="400862"/>
                  </a:lnTo>
                  <a:lnTo>
                    <a:pt x="410286" y="400723"/>
                  </a:lnTo>
                  <a:lnTo>
                    <a:pt x="410489" y="400862"/>
                  </a:lnTo>
                  <a:lnTo>
                    <a:pt x="410679" y="400989"/>
                  </a:lnTo>
                  <a:lnTo>
                    <a:pt x="410895" y="401116"/>
                  </a:lnTo>
                  <a:lnTo>
                    <a:pt x="411226" y="401129"/>
                  </a:lnTo>
                  <a:close/>
                </a:path>
                <a:path w="702945" h="556260">
                  <a:moveTo>
                    <a:pt x="420014" y="35255"/>
                  </a:moveTo>
                  <a:lnTo>
                    <a:pt x="405739" y="25425"/>
                  </a:lnTo>
                  <a:lnTo>
                    <a:pt x="402145" y="25933"/>
                  </a:lnTo>
                  <a:lnTo>
                    <a:pt x="400050" y="25146"/>
                  </a:lnTo>
                  <a:lnTo>
                    <a:pt x="395541" y="24841"/>
                  </a:lnTo>
                  <a:lnTo>
                    <a:pt x="393179" y="25273"/>
                  </a:lnTo>
                  <a:lnTo>
                    <a:pt x="390283" y="25425"/>
                  </a:lnTo>
                  <a:lnTo>
                    <a:pt x="389712" y="25171"/>
                  </a:lnTo>
                  <a:lnTo>
                    <a:pt x="388112" y="25361"/>
                  </a:lnTo>
                  <a:lnTo>
                    <a:pt x="386080" y="25819"/>
                  </a:lnTo>
                  <a:lnTo>
                    <a:pt x="386118" y="29514"/>
                  </a:lnTo>
                  <a:lnTo>
                    <a:pt x="383286" y="32994"/>
                  </a:lnTo>
                  <a:lnTo>
                    <a:pt x="382778" y="32181"/>
                  </a:lnTo>
                  <a:lnTo>
                    <a:pt x="383298" y="31470"/>
                  </a:lnTo>
                  <a:lnTo>
                    <a:pt x="384390" y="27419"/>
                  </a:lnTo>
                  <a:lnTo>
                    <a:pt x="383400" y="28003"/>
                  </a:lnTo>
                  <a:lnTo>
                    <a:pt x="382790" y="28155"/>
                  </a:lnTo>
                  <a:lnTo>
                    <a:pt x="381025" y="30899"/>
                  </a:lnTo>
                  <a:lnTo>
                    <a:pt x="378345" y="32677"/>
                  </a:lnTo>
                  <a:lnTo>
                    <a:pt x="378650" y="36093"/>
                  </a:lnTo>
                  <a:lnTo>
                    <a:pt x="377012" y="35623"/>
                  </a:lnTo>
                  <a:lnTo>
                    <a:pt x="374700" y="35661"/>
                  </a:lnTo>
                  <a:lnTo>
                    <a:pt x="373189" y="36029"/>
                  </a:lnTo>
                  <a:lnTo>
                    <a:pt x="368731" y="35941"/>
                  </a:lnTo>
                  <a:lnTo>
                    <a:pt x="366610" y="37147"/>
                  </a:lnTo>
                  <a:lnTo>
                    <a:pt x="364921" y="39916"/>
                  </a:lnTo>
                  <a:lnTo>
                    <a:pt x="364426" y="40030"/>
                  </a:lnTo>
                  <a:lnTo>
                    <a:pt x="363994" y="40297"/>
                  </a:lnTo>
                  <a:lnTo>
                    <a:pt x="362280" y="39535"/>
                  </a:lnTo>
                  <a:lnTo>
                    <a:pt x="361403" y="38303"/>
                  </a:lnTo>
                  <a:lnTo>
                    <a:pt x="361911" y="35560"/>
                  </a:lnTo>
                  <a:lnTo>
                    <a:pt x="362280" y="34785"/>
                  </a:lnTo>
                  <a:lnTo>
                    <a:pt x="362839" y="30480"/>
                  </a:lnTo>
                  <a:lnTo>
                    <a:pt x="360768" y="28257"/>
                  </a:lnTo>
                  <a:lnTo>
                    <a:pt x="356387" y="28613"/>
                  </a:lnTo>
                  <a:lnTo>
                    <a:pt x="355396" y="28829"/>
                  </a:lnTo>
                  <a:lnTo>
                    <a:pt x="353822" y="29565"/>
                  </a:lnTo>
                  <a:lnTo>
                    <a:pt x="353123" y="30149"/>
                  </a:lnTo>
                  <a:lnTo>
                    <a:pt x="350901" y="33350"/>
                  </a:lnTo>
                  <a:lnTo>
                    <a:pt x="351434" y="37719"/>
                  </a:lnTo>
                  <a:lnTo>
                    <a:pt x="355917" y="38392"/>
                  </a:lnTo>
                  <a:lnTo>
                    <a:pt x="356857" y="38531"/>
                  </a:lnTo>
                  <a:lnTo>
                    <a:pt x="358152" y="38468"/>
                  </a:lnTo>
                  <a:lnTo>
                    <a:pt x="360387" y="40995"/>
                  </a:lnTo>
                  <a:lnTo>
                    <a:pt x="362826" y="41783"/>
                  </a:lnTo>
                  <a:lnTo>
                    <a:pt x="367995" y="45935"/>
                  </a:lnTo>
                  <a:lnTo>
                    <a:pt x="371563" y="46875"/>
                  </a:lnTo>
                  <a:lnTo>
                    <a:pt x="376999" y="45605"/>
                  </a:lnTo>
                  <a:lnTo>
                    <a:pt x="378447" y="45542"/>
                  </a:lnTo>
                  <a:lnTo>
                    <a:pt x="382257" y="46075"/>
                  </a:lnTo>
                  <a:lnTo>
                    <a:pt x="384632" y="46672"/>
                  </a:lnTo>
                  <a:lnTo>
                    <a:pt x="390994" y="50139"/>
                  </a:lnTo>
                  <a:lnTo>
                    <a:pt x="395135" y="50088"/>
                  </a:lnTo>
                  <a:lnTo>
                    <a:pt x="399834" y="46393"/>
                  </a:lnTo>
                  <a:lnTo>
                    <a:pt x="401662" y="45326"/>
                  </a:lnTo>
                  <a:lnTo>
                    <a:pt x="403059" y="45542"/>
                  </a:lnTo>
                  <a:lnTo>
                    <a:pt x="405752" y="46304"/>
                  </a:lnTo>
                  <a:lnTo>
                    <a:pt x="407466" y="47002"/>
                  </a:lnTo>
                  <a:lnTo>
                    <a:pt x="407924" y="46659"/>
                  </a:lnTo>
                  <a:lnTo>
                    <a:pt x="408317" y="47256"/>
                  </a:lnTo>
                  <a:lnTo>
                    <a:pt x="411353" y="47802"/>
                  </a:lnTo>
                  <a:lnTo>
                    <a:pt x="415353" y="46278"/>
                  </a:lnTo>
                  <a:lnTo>
                    <a:pt x="419709" y="40513"/>
                  </a:lnTo>
                  <a:lnTo>
                    <a:pt x="420014" y="35255"/>
                  </a:lnTo>
                  <a:close/>
                </a:path>
                <a:path w="702945" h="556260">
                  <a:moveTo>
                    <a:pt x="432701" y="67945"/>
                  </a:moveTo>
                  <a:lnTo>
                    <a:pt x="432625" y="66763"/>
                  </a:lnTo>
                  <a:lnTo>
                    <a:pt x="432689" y="65570"/>
                  </a:lnTo>
                  <a:lnTo>
                    <a:pt x="432485" y="64427"/>
                  </a:lnTo>
                  <a:lnTo>
                    <a:pt x="429653" y="69913"/>
                  </a:lnTo>
                  <a:lnTo>
                    <a:pt x="430174" y="69989"/>
                  </a:lnTo>
                  <a:lnTo>
                    <a:pt x="430491" y="69215"/>
                  </a:lnTo>
                  <a:lnTo>
                    <a:pt x="431419" y="68414"/>
                  </a:lnTo>
                  <a:lnTo>
                    <a:pt x="432092" y="68211"/>
                  </a:lnTo>
                  <a:lnTo>
                    <a:pt x="432701" y="67945"/>
                  </a:lnTo>
                  <a:close/>
                </a:path>
                <a:path w="702945" h="556260">
                  <a:moveTo>
                    <a:pt x="432892" y="67868"/>
                  </a:moveTo>
                  <a:lnTo>
                    <a:pt x="432739" y="67919"/>
                  </a:lnTo>
                  <a:lnTo>
                    <a:pt x="432866" y="67919"/>
                  </a:lnTo>
                  <a:close/>
                </a:path>
                <a:path w="702945" h="556260">
                  <a:moveTo>
                    <a:pt x="453072" y="87109"/>
                  </a:moveTo>
                  <a:lnTo>
                    <a:pt x="453059" y="86804"/>
                  </a:lnTo>
                  <a:lnTo>
                    <a:pt x="451764" y="84620"/>
                  </a:lnTo>
                  <a:lnTo>
                    <a:pt x="451243" y="84112"/>
                  </a:lnTo>
                  <a:lnTo>
                    <a:pt x="450291" y="83159"/>
                  </a:lnTo>
                  <a:lnTo>
                    <a:pt x="450291" y="87236"/>
                  </a:lnTo>
                  <a:lnTo>
                    <a:pt x="450138" y="87452"/>
                  </a:lnTo>
                  <a:lnTo>
                    <a:pt x="449884" y="87452"/>
                  </a:lnTo>
                  <a:lnTo>
                    <a:pt x="449770" y="87236"/>
                  </a:lnTo>
                  <a:lnTo>
                    <a:pt x="450291" y="87236"/>
                  </a:lnTo>
                  <a:lnTo>
                    <a:pt x="450291" y="83159"/>
                  </a:lnTo>
                  <a:lnTo>
                    <a:pt x="450024" y="82880"/>
                  </a:lnTo>
                  <a:lnTo>
                    <a:pt x="449046" y="82054"/>
                  </a:lnTo>
                  <a:lnTo>
                    <a:pt x="448195" y="81318"/>
                  </a:lnTo>
                  <a:lnTo>
                    <a:pt x="448195" y="89789"/>
                  </a:lnTo>
                  <a:lnTo>
                    <a:pt x="446963" y="91135"/>
                  </a:lnTo>
                  <a:lnTo>
                    <a:pt x="441566" y="89700"/>
                  </a:lnTo>
                  <a:lnTo>
                    <a:pt x="448195" y="89789"/>
                  </a:lnTo>
                  <a:lnTo>
                    <a:pt x="448195" y="81318"/>
                  </a:lnTo>
                  <a:lnTo>
                    <a:pt x="447040" y="81813"/>
                  </a:lnTo>
                  <a:lnTo>
                    <a:pt x="446430" y="82054"/>
                  </a:lnTo>
                  <a:lnTo>
                    <a:pt x="445223" y="81241"/>
                  </a:lnTo>
                  <a:lnTo>
                    <a:pt x="443763" y="80645"/>
                  </a:lnTo>
                  <a:lnTo>
                    <a:pt x="443484" y="79413"/>
                  </a:lnTo>
                  <a:lnTo>
                    <a:pt x="443318" y="78714"/>
                  </a:lnTo>
                  <a:lnTo>
                    <a:pt x="443534" y="78435"/>
                  </a:lnTo>
                  <a:lnTo>
                    <a:pt x="443788" y="78168"/>
                  </a:lnTo>
                  <a:lnTo>
                    <a:pt x="444030" y="77876"/>
                  </a:lnTo>
                  <a:lnTo>
                    <a:pt x="443420" y="77355"/>
                  </a:lnTo>
                  <a:lnTo>
                    <a:pt x="445223" y="75996"/>
                  </a:lnTo>
                  <a:lnTo>
                    <a:pt x="445490" y="75488"/>
                  </a:lnTo>
                  <a:lnTo>
                    <a:pt x="445846" y="74676"/>
                  </a:lnTo>
                  <a:lnTo>
                    <a:pt x="444474" y="73812"/>
                  </a:lnTo>
                  <a:lnTo>
                    <a:pt x="444461" y="71513"/>
                  </a:lnTo>
                  <a:lnTo>
                    <a:pt x="445973" y="69354"/>
                  </a:lnTo>
                  <a:lnTo>
                    <a:pt x="445770" y="68897"/>
                  </a:lnTo>
                  <a:lnTo>
                    <a:pt x="444855" y="66852"/>
                  </a:lnTo>
                  <a:lnTo>
                    <a:pt x="442074" y="65913"/>
                  </a:lnTo>
                  <a:lnTo>
                    <a:pt x="440931" y="63157"/>
                  </a:lnTo>
                  <a:lnTo>
                    <a:pt x="440118" y="62877"/>
                  </a:lnTo>
                  <a:lnTo>
                    <a:pt x="439254" y="62687"/>
                  </a:lnTo>
                  <a:lnTo>
                    <a:pt x="438353" y="62611"/>
                  </a:lnTo>
                  <a:lnTo>
                    <a:pt x="438467" y="63157"/>
                  </a:lnTo>
                  <a:lnTo>
                    <a:pt x="438772" y="64973"/>
                  </a:lnTo>
                  <a:lnTo>
                    <a:pt x="437857" y="66433"/>
                  </a:lnTo>
                  <a:lnTo>
                    <a:pt x="435356" y="68897"/>
                  </a:lnTo>
                  <a:lnTo>
                    <a:pt x="434098" y="68554"/>
                  </a:lnTo>
                  <a:lnTo>
                    <a:pt x="432816" y="68021"/>
                  </a:lnTo>
                  <a:lnTo>
                    <a:pt x="432320" y="69443"/>
                  </a:lnTo>
                  <a:lnTo>
                    <a:pt x="432028" y="70789"/>
                  </a:lnTo>
                  <a:lnTo>
                    <a:pt x="433514" y="73812"/>
                  </a:lnTo>
                  <a:lnTo>
                    <a:pt x="433882" y="75565"/>
                  </a:lnTo>
                  <a:lnTo>
                    <a:pt x="434619" y="77876"/>
                  </a:lnTo>
                  <a:lnTo>
                    <a:pt x="433209" y="77355"/>
                  </a:lnTo>
                  <a:lnTo>
                    <a:pt x="432193" y="77279"/>
                  </a:lnTo>
                  <a:lnTo>
                    <a:pt x="431825" y="76301"/>
                  </a:lnTo>
                  <a:lnTo>
                    <a:pt x="431393" y="75933"/>
                  </a:lnTo>
                  <a:lnTo>
                    <a:pt x="430923" y="75590"/>
                  </a:lnTo>
                  <a:lnTo>
                    <a:pt x="431482" y="76733"/>
                  </a:lnTo>
                  <a:lnTo>
                    <a:pt x="432257" y="77876"/>
                  </a:lnTo>
                  <a:lnTo>
                    <a:pt x="433146" y="79413"/>
                  </a:lnTo>
                  <a:lnTo>
                    <a:pt x="432727" y="79756"/>
                  </a:lnTo>
                  <a:lnTo>
                    <a:pt x="433679" y="79730"/>
                  </a:lnTo>
                  <a:lnTo>
                    <a:pt x="434454" y="79438"/>
                  </a:lnTo>
                  <a:lnTo>
                    <a:pt x="435927" y="79413"/>
                  </a:lnTo>
                  <a:lnTo>
                    <a:pt x="436626" y="79603"/>
                  </a:lnTo>
                  <a:lnTo>
                    <a:pt x="437261" y="79705"/>
                  </a:lnTo>
                  <a:lnTo>
                    <a:pt x="437349" y="80911"/>
                  </a:lnTo>
                  <a:lnTo>
                    <a:pt x="435648" y="83794"/>
                  </a:lnTo>
                  <a:lnTo>
                    <a:pt x="433298" y="84112"/>
                  </a:lnTo>
                  <a:lnTo>
                    <a:pt x="429983" y="83578"/>
                  </a:lnTo>
                  <a:lnTo>
                    <a:pt x="428917" y="83032"/>
                  </a:lnTo>
                  <a:lnTo>
                    <a:pt x="428777" y="83146"/>
                  </a:lnTo>
                  <a:lnTo>
                    <a:pt x="426897" y="84391"/>
                  </a:lnTo>
                  <a:lnTo>
                    <a:pt x="425780" y="86029"/>
                  </a:lnTo>
                  <a:lnTo>
                    <a:pt x="426186" y="88722"/>
                  </a:lnTo>
                  <a:lnTo>
                    <a:pt x="426250" y="90220"/>
                  </a:lnTo>
                  <a:lnTo>
                    <a:pt x="425983" y="91135"/>
                  </a:lnTo>
                  <a:lnTo>
                    <a:pt x="425069" y="92773"/>
                  </a:lnTo>
                  <a:lnTo>
                    <a:pt x="424802" y="93560"/>
                  </a:lnTo>
                  <a:lnTo>
                    <a:pt x="425310" y="94322"/>
                  </a:lnTo>
                  <a:lnTo>
                    <a:pt x="425996" y="95046"/>
                  </a:lnTo>
                  <a:lnTo>
                    <a:pt x="426770" y="95745"/>
                  </a:lnTo>
                  <a:lnTo>
                    <a:pt x="428104" y="94805"/>
                  </a:lnTo>
                  <a:lnTo>
                    <a:pt x="429488" y="94094"/>
                  </a:lnTo>
                  <a:lnTo>
                    <a:pt x="431673" y="91897"/>
                  </a:lnTo>
                  <a:lnTo>
                    <a:pt x="431711" y="89789"/>
                  </a:lnTo>
                  <a:lnTo>
                    <a:pt x="433603" y="88722"/>
                  </a:lnTo>
                  <a:lnTo>
                    <a:pt x="434695" y="91592"/>
                  </a:lnTo>
                  <a:lnTo>
                    <a:pt x="432092" y="92875"/>
                  </a:lnTo>
                  <a:lnTo>
                    <a:pt x="432231" y="94805"/>
                  </a:lnTo>
                  <a:lnTo>
                    <a:pt x="432904" y="96291"/>
                  </a:lnTo>
                  <a:lnTo>
                    <a:pt x="433438" y="97929"/>
                  </a:lnTo>
                  <a:lnTo>
                    <a:pt x="433806" y="99618"/>
                  </a:lnTo>
                  <a:lnTo>
                    <a:pt x="436257" y="100126"/>
                  </a:lnTo>
                  <a:lnTo>
                    <a:pt x="438594" y="99707"/>
                  </a:lnTo>
                  <a:lnTo>
                    <a:pt x="441909" y="99034"/>
                  </a:lnTo>
                  <a:lnTo>
                    <a:pt x="442823" y="98780"/>
                  </a:lnTo>
                  <a:lnTo>
                    <a:pt x="443674" y="98463"/>
                  </a:lnTo>
                  <a:lnTo>
                    <a:pt x="443547" y="96862"/>
                  </a:lnTo>
                  <a:lnTo>
                    <a:pt x="444512" y="96151"/>
                  </a:lnTo>
                  <a:lnTo>
                    <a:pt x="446798" y="94640"/>
                  </a:lnTo>
                  <a:lnTo>
                    <a:pt x="447484" y="95046"/>
                  </a:lnTo>
                  <a:lnTo>
                    <a:pt x="448170" y="95529"/>
                  </a:lnTo>
                  <a:lnTo>
                    <a:pt x="448957" y="94640"/>
                  </a:lnTo>
                  <a:lnTo>
                    <a:pt x="449135" y="94449"/>
                  </a:lnTo>
                  <a:lnTo>
                    <a:pt x="449884" y="93116"/>
                  </a:lnTo>
                  <a:lnTo>
                    <a:pt x="450456" y="91135"/>
                  </a:lnTo>
                  <a:lnTo>
                    <a:pt x="450697" y="90284"/>
                  </a:lnTo>
                  <a:lnTo>
                    <a:pt x="451205" y="89611"/>
                  </a:lnTo>
                  <a:lnTo>
                    <a:pt x="451307" y="89484"/>
                  </a:lnTo>
                  <a:lnTo>
                    <a:pt x="452462" y="88988"/>
                  </a:lnTo>
                  <a:lnTo>
                    <a:pt x="452539" y="88722"/>
                  </a:lnTo>
                  <a:lnTo>
                    <a:pt x="452958" y="87452"/>
                  </a:lnTo>
                  <a:lnTo>
                    <a:pt x="453072" y="87109"/>
                  </a:lnTo>
                  <a:close/>
                </a:path>
                <a:path w="702945" h="556260">
                  <a:moveTo>
                    <a:pt x="478421" y="3556"/>
                  </a:moveTo>
                  <a:lnTo>
                    <a:pt x="478409" y="3289"/>
                  </a:lnTo>
                  <a:lnTo>
                    <a:pt x="478409" y="3009"/>
                  </a:lnTo>
                  <a:lnTo>
                    <a:pt x="478370" y="2755"/>
                  </a:lnTo>
                  <a:lnTo>
                    <a:pt x="478091" y="2717"/>
                  </a:lnTo>
                  <a:lnTo>
                    <a:pt x="477951" y="2705"/>
                  </a:lnTo>
                  <a:lnTo>
                    <a:pt x="477951" y="2984"/>
                  </a:lnTo>
                  <a:lnTo>
                    <a:pt x="477964" y="3251"/>
                  </a:lnTo>
                  <a:lnTo>
                    <a:pt x="477964" y="3530"/>
                  </a:lnTo>
                  <a:lnTo>
                    <a:pt x="478269" y="3556"/>
                  </a:lnTo>
                  <a:lnTo>
                    <a:pt x="478421" y="3556"/>
                  </a:lnTo>
                  <a:close/>
                </a:path>
                <a:path w="702945" h="556260">
                  <a:moveTo>
                    <a:pt x="484682" y="1701"/>
                  </a:moveTo>
                  <a:lnTo>
                    <a:pt x="484365" y="774"/>
                  </a:lnTo>
                  <a:lnTo>
                    <a:pt x="484352" y="127"/>
                  </a:lnTo>
                  <a:lnTo>
                    <a:pt x="482574" y="0"/>
                  </a:lnTo>
                  <a:lnTo>
                    <a:pt x="481291" y="88"/>
                  </a:lnTo>
                  <a:lnTo>
                    <a:pt x="480847" y="1778"/>
                  </a:lnTo>
                  <a:lnTo>
                    <a:pt x="483514" y="2781"/>
                  </a:lnTo>
                  <a:lnTo>
                    <a:pt x="483641" y="2895"/>
                  </a:lnTo>
                  <a:lnTo>
                    <a:pt x="484352" y="2095"/>
                  </a:lnTo>
                  <a:lnTo>
                    <a:pt x="484682" y="1701"/>
                  </a:lnTo>
                  <a:close/>
                </a:path>
                <a:path w="702945" h="556260">
                  <a:moveTo>
                    <a:pt x="511263" y="297675"/>
                  </a:moveTo>
                  <a:lnTo>
                    <a:pt x="511200" y="296913"/>
                  </a:lnTo>
                  <a:lnTo>
                    <a:pt x="511175" y="296481"/>
                  </a:lnTo>
                  <a:lnTo>
                    <a:pt x="511124" y="296037"/>
                  </a:lnTo>
                  <a:lnTo>
                    <a:pt x="511035" y="295554"/>
                  </a:lnTo>
                  <a:lnTo>
                    <a:pt x="510095" y="296595"/>
                  </a:lnTo>
                  <a:lnTo>
                    <a:pt x="509651" y="297116"/>
                  </a:lnTo>
                  <a:lnTo>
                    <a:pt x="508863" y="297980"/>
                  </a:lnTo>
                  <a:lnTo>
                    <a:pt x="507504" y="299554"/>
                  </a:lnTo>
                  <a:lnTo>
                    <a:pt x="506234" y="301180"/>
                  </a:lnTo>
                  <a:lnTo>
                    <a:pt x="506476" y="302806"/>
                  </a:lnTo>
                  <a:lnTo>
                    <a:pt x="507885" y="302818"/>
                  </a:lnTo>
                  <a:lnTo>
                    <a:pt x="508901" y="302793"/>
                  </a:lnTo>
                  <a:lnTo>
                    <a:pt x="510235" y="301409"/>
                  </a:lnTo>
                  <a:lnTo>
                    <a:pt x="510857" y="300355"/>
                  </a:lnTo>
                  <a:lnTo>
                    <a:pt x="511124" y="298958"/>
                  </a:lnTo>
                  <a:lnTo>
                    <a:pt x="511213" y="298361"/>
                  </a:lnTo>
                  <a:lnTo>
                    <a:pt x="511263" y="297675"/>
                  </a:lnTo>
                  <a:close/>
                </a:path>
                <a:path w="702945" h="556260">
                  <a:moveTo>
                    <a:pt x="549211" y="331508"/>
                  </a:moveTo>
                  <a:lnTo>
                    <a:pt x="549021" y="331457"/>
                  </a:lnTo>
                  <a:lnTo>
                    <a:pt x="548894" y="331533"/>
                  </a:lnTo>
                  <a:lnTo>
                    <a:pt x="549097" y="331508"/>
                  </a:lnTo>
                  <a:close/>
                </a:path>
                <a:path w="702945" h="556260">
                  <a:moveTo>
                    <a:pt x="562597" y="147459"/>
                  </a:moveTo>
                  <a:lnTo>
                    <a:pt x="562521" y="147015"/>
                  </a:lnTo>
                  <a:lnTo>
                    <a:pt x="562495" y="147459"/>
                  </a:lnTo>
                  <a:close/>
                </a:path>
                <a:path w="702945" h="556260">
                  <a:moveTo>
                    <a:pt x="596849" y="102552"/>
                  </a:moveTo>
                  <a:lnTo>
                    <a:pt x="596595" y="102895"/>
                  </a:lnTo>
                  <a:lnTo>
                    <a:pt x="596379" y="103149"/>
                  </a:lnTo>
                  <a:lnTo>
                    <a:pt x="596315" y="103365"/>
                  </a:lnTo>
                  <a:lnTo>
                    <a:pt x="596303" y="103835"/>
                  </a:lnTo>
                  <a:lnTo>
                    <a:pt x="596277" y="104571"/>
                  </a:lnTo>
                  <a:lnTo>
                    <a:pt x="596430" y="104254"/>
                  </a:lnTo>
                  <a:lnTo>
                    <a:pt x="596569" y="103898"/>
                  </a:lnTo>
                  <a:lnTo>
                    <a:pt x="596709" y="103428"/>
                  </a:lnTo>
                  <a:lnTo>
                    <a:pt x="596734" y="103187"/>
                  </a:lnTo>
                  <a:lnTo>
                    <a:pt x="596823" y="102768"/>
                  </a:lnTo>
                  <a:lnTo>
                    <a:pt x="596849" y="102552"/>
                  </a:lnTo>
                  <a:close/>
                </a:path>
                <a:path w="702945" h="556260">
                  <a:moveTo>
                    <a:pt x="601243" y="151650"/>
                  </a:moveTo>
                  <a:lnTo>
                    <a:pt x="601078" y="151155"/>
                  </a:lnTo>
                  <a:lnTo>
                    <a:pt x="601040" y="150863"/>
                  </a:lnTo>
                  <a:lnTo>
                    <a:pt x="600710" y="150901"/>
                  </a:lnTo>
                  <a:lnTo>
                    <a:pt x="600303" y="150837"/>
                  </a:lnTo>
                  <a:lnTo>
                    <a:pt x="600087" y="151015"/>
                  </a:lnTo>
                  <a:lnTo>
                    <a:pt x="599960" y="151117"/>
                  </a:lnTo>
                  <a:lnTo>
                    <a:pt x="600125" y="151587"/>
                  </a:lnTo>
                  <a:lnTo>
                    <a:pt x="600151" y="151892"/>
                  </a:lnTo>
                  <a:lnTo>
                    <a:pt x="600494" y="151853"/>
                  </a:lnTo>
                  <a:lnTo>
                    <a:pt x="600862" y="151879"/>
                  </a:lnTo>
                  <a:lnTo>
                    <a:pt x="601129" y="151714"/>
                  </a:lnTo>
                  <a:close/>
                </a:path>
                <a:path w="702945" h="556260">
                  <a:moveTo>
                    <a:pt x="609587" y="168986"/>
                  </a:moveTo>
                  <a:lnTo>
                    <a:pt x="607783" y="168694"/>
                  </a:lnTo>
                  <a:lnTo>
                    <a:pt x="604951" y="171932"/>
                  </a:lnTo>
                  <a:lnTo>
                    <a:pt x="604939" y="172326"/>
                  </a:lnTo>
                  <a:lnTo>
                    <a:pt x="604710" y="172923"/>
                  </a:lnTo>
                  <a:lnTo>
                    <a:pt x="604278" y="173062"/>
                  </a:lnTo>
                  <a:lnTo>
                    <a:pt x="603897" y="173151"/>
                  </a:lnTo>
                  <a:lnTo>
                    <a:pt x="599224" y="178485"/>
                  </a:lnTo>
                  <a:lnTo>
                    <a:pt x="601116" y="176784"/>
                  </a:lnTo>
                  <a:lnTo>
                    <a:pt x="609587" y="168986"/>
                  </a:lnTo>
                  <a:close/>
                </a:path>
                <a:path w="702945" h="556260">
                  <a:moveTo>
                    <a:pt x="633806" y="152857"/>
                  </a:moveTo>
                  <a:lnTo>
                    <a:pt x="632637" y="152247"/>
                  </a:lnTo>
                  <a:lnTo>
                    <a:pt x="631494" y="151638"/>
                  </a:lnTo>
                  <a:lnTo>
                    <a:pt x="630478" y="151104"/>
                  </a:lnTo>
                  <a:lnTo>
                    <a:pt x="628396" y="152463"/>
                  </a:lnTo>
                  <a:lnTo>
                    <a:pt x="630491" y="153682"/>
                  </a:lnTo>
                  <a:lnTo>
                    <a:pt x="629932" y="156057"/>
                  </a:lnTo>
                  <a:lnTo>
                    <a:pt x="629780" y="157264"/>
                  </a:lnTo>
                  <a:lnTo>
                    <a:pt x="629602" y="158216"/>
                  </a:lnTo>
                  <a:lnTo>
                    <a:pt x="630936" y="156768"/>
                  </a:lnTo>
                  <a:lnTo>
                    <a:pt x="632231" y="155384"/>
                  </a:lnTo>
                  <a:lnTo>
                    <a:pt x="633476" y="153974"/>
                  </a:lnTo>
                  <a:lnTo>
                    <a:pt x="633691" y="153708"/>
                  </a:lnTo>
                  <a:lnTo>
                    <a:pt x="633691" y="153276"/>
                  </a:lnTo>
                  <a:lnTo>
                    <a:pt x="633806" y="152857"/>
                  </a:lnTo>
                  <a:close/>
                </a:path>
                <a:path w="702945" h="556260">
                  <a:moveTo>
                    <a:pt x="646061" y="153631"/>
                  </a:moveTo>
                  <a:lnTo>
                    <a:pt x="643712" y="149631"/>
                  </a:lnTo>
                  <a:lnTo>
                    <a:pt x="640842" y="157632"/>
                  </a:lnTo>
                  <a:lnTo>
                    <a:pt x="645883" y="154279"/>
                  </a:lnTo>
                  <a:lnTo>
                    <a:pt x="646061" y="153631"/>
                  </a:lnTo>
                  <a:close/>
                </a:path>
                <a:path w="702945" h="556260">
                  <a:moveTo>
                    <a:pt x="655523" y="130530"/>
                  </a:moveTo>
                  <a:lnTo>
                    <a:pt x="655332" y="130111"/>
                  </a:lnTo>
                  <a:lnTo>
                    <a:pt x="655167" y="129438"/>
                  </a:lnTo>
                  <a:lnTo>
                    <a:pt x="654672" y="129755"/>
                  </a:lnTo>
                  <a:lnTo>
                    <a:pt x="654227" y="130022"/>
                  </a:lnTo>
                  <a:lnTo>
                    <a:pt x="653783" y="130302"/>
                  </a:lnTo>
                  <a:lnTo>
                    <a:pt x="654011" y="130543"/>
                  </a:lnTo>
                  <a:lnTo>
                    <a:pt x="654227" y="130911"/>
                  </a:lnTo>
                  <a:lnTo>
                    <a:pt x="654507" y="130975"/>
                  </a:lnTo>
                  <a:lnTo>
                    <a:pt x="654786" y="131038"/>
                  </a:lnTo>
                  <a:lnTo>
                    <a:pt x="655193" y="130835"/>
                  </a:lnTo>
                  <a:lnTo>
                    <a:pt x="655434" y="130619"/>
                  </a:lnTo>
                  <a:close/>
                </a:path>
                <a:path w="702945" h="556260">
                  <a:moveTo>
                    <a:pt x="670344" y="117665"/>
                  </a:moveTo>
                  <a:lnTo>
                    <a:pt x="669277" y="116484"/>
                  </a:lnTo>
                  <a:lnTo>
                    <a:pt x="668909" y="116078"/>
                  </a:lnTo>
                  <a:lnTo>
                    <a:pt x="668680" y="115824"/>
                  </a:lnTo>
                  <a:lnTo>
                    <a:pt x="668705" y="116027"/>
                  </a:lnTo>
                  <a:lnTo>
                    <a:pt x="668756" y="116179"/>
                  </a:lnTo>
                  <a:lnTo>
                    <a:pt x="669112" y="117792"/>
                  </a:lnTo>
                  <a:lnTo>
                    <a:pt x="669353" y="118935"/>
                  </a:lnTo>
                  <a:lnTo>
                    <a:pt x="669607" y="120053"/>
                  </a:lnTo>
                  <a:lnTo>
                    <a:pt x="670255" y="117957"/>
                  </a:lnTo>
                  <a:lnTo>
                    <a:pt x="670344" y="117665"/>
                  </a:lnTo>
                  <a:close/>
                </a:path>
                <a:path w="702945" h="556260">
                  <a:moveTo>
                    <a:pt x="702652" y="123596"/>
                  </a:moveTo>
                  <a:lnTo>
                    <a:pt x="702424" y="123088"/>
                  </a:lnTo>
                  <a:lnTo>
                    <a:pt x="700328" y="121729"/>
                  </a:lnTo>
                  <a:lnTo>
                    <a:pt x="699274" y="120116"/>
                  </a:lnTo>
                  <a:lnTo>
                    <a:pt x="701548" y="116408"/>
                  </a:lnTo>
                  <a:lnTo>
                    <a:pt x="701509" y="116078"/>
                  </a:lnTo>
                  <a:lnTo>
                    <a:pt x="700925" y="115150"/>
                  </a:lnTo>
                  <a:lnTo>
                    <a:pt x="698842" y="113753"/>
                  </a:lnTo>
                  <a:lnTo>
                    <a:pt x="697611" y="112941"/>
                  </a:lnTo>
                  <a:lnTo>
                    <a:pt x="695655" y="113753"/>
                  </a:lnTo>
                  <a:lnTo>
                    <a:pt x="694690" y="113728"/>
                  </a:lnTo>
                  <a:lnTo>
                    <a:pt x="694296" y="113030"/>
                  </a:lnTo>
                  <a:lnTo>
                    <a:pt x="693420" y="111442"/>
                  </a:lnTo>
                  <a:lnTo>
                    <a:pt x="692137" y="112369"/>
                  </a:lnTo>
                  <a:lnTo>
                    <a:pt x="690473" y="112991"/>
                  </a:lnTo>
                  <a:lnTo>
                    <a:pt x="690283" y="113017"/>
                  </a:lnTo>
                  <a:lnTo>
                    <a:pt x="689483" y="113030"/>
                  </a:lnTo>
                  <a:lnTo>
                    <a:pt x="688759" y="112801"/>
                  </a:lnTo>
                  <a:lnTo>
                    <a:pt x="688086" y="112687"/>
                  </a:lnTo>
                  <a:lnTo>
                    <a:pt x="687666" y="113474"/>
                  </a:lnTo>
                  <a:lnTo>
                    <a:pt x="687057" y="113855"/>
                  </a:lnTo>
                  <a:lnTo>
                    <a:pt x="686371" y="114096"/>
                  </a:lnTo>
                  <a:lnTo>
                    <a:pt x="689838" y="114935"/>
                  </a:lnTo>
                  <a:lnTo>
                    <a:pt x="689991" y="115760"/>
                  </a:lnTo>
                  <a:lnTo>
                    <a:pt x="689825" y="116166"/>
                  </a:lnTo>
                  <a:lnTo>
                    <a:pt x="689508" y="116408"/>
                  </a:lnTo>
                  <a:lnTo>
                    <a:pt x="689787" y="116954"/>
                  </a:lnTo>
                  <a:lnTo>
                    <a:pt x="690156" y="117576"/>
                  </a:lnTo>
                  <a:lnTo>
                    <a:pt x="690778" y="119214"/>
                  </a:lnTo>
                  <a:lnTo>
                    <a:pt x="690765" y="120167"/>
                  </a:lnTo>
                  <a:lnTo>
                    <a:pt x="689000" y="121653"/>
                  </a:lnTo>
                  <a:lnTo>
                    <a:pt x="688098" y="121475"/>
                  </a:lnTo>
                  <a:lnTo>
                    <a:pt x="683844" y="118541"/>
                  </a:lnTo>
                  <a:lnTo>
                    <a:pt x="683044" y="117957"/>
                  </a:lnTo>
                  <a:lnTo>
                    <a:pt x="683933" y="116395"/>
                  </a:lnTo>
                  <a:lnTo>
                    <a:pt x="685165" y="116078"/>
                  </a:lnTo>
                  <a:lnTo>
                    <a:pt x="686549" y="116116"/>
                  </a:lnTo>
                  <a:lnTo>
                    <a:pt x="686117" y="115760"/>
                  </a:lnTo>
                  <a:lnTo>
                    <a:pt x="685749" y="115176"/>
                  </a:lnTo>
                  <a:lnTo>
                    <a:pt x="685406" y="114338"/>
                  </a:lnTo>
                  <a:lnTo>
                    <a:pt x="684174" y="114566"/>
                  </a:lnTo>
                  <a:lnTo>
                    <a:pt x="682815" y="114630"/>
                  </a:lnTo>
                  <a:lnTo>
                    <a:pt x="681748" y="115570"/>
                  </a:lnTo>
                  <a:lnTo>
                    <a:pt x="682726" y="117576"/>
                  </a:lnTo>
                  <a:lnTo>
                    <a:pt x="682840" y="117957"/>
                  </a:lnTo>
                  <a:lnTo>
                    <a:pt x="681723" y="119875"/>
                  </a:lnTo>
                  <a:lnTo>
                    <a:pt x="683539" y="121729"/>
                  </a:lnTo>
                  <a:lnTo>
                    <a:pt x="683590" y="123596"/>
                  </a:lnTo>
                  <a:lnTo>
                    <a:pt x="683145" y="130390"/>
                  </a:lnTo>
                  <a:lnTo>
                    <a:pt x="681990" y="130175"/>
                  </a:lnTo>
                  <a:lnTo>
                    <a:pt x="677481" y="129463"/>
                  </a:lnTo>
                  <a:lnTo>
                    <a:pt x="673709" y="129413"/>
                  </a:lnTo>
                  <a:lnTo>
                    <a:pt x="670826" y="132930"/>
                  </a:lnTo>
                  <a:lnTo>
                    <a:pt x="669201" y="131787"/>
                  </a:lnTo>
                  <a:lnTo>
                    <a:pt x="669137" y="139433"/>
                  </a:lnTo>
                  <a:lnTo>
                    <a:pt x="669099" y="139915"/>
                  </a:lnTo>
                  <a:lnTo>
                    <a:pt x="668756" y="139712"/>
                  </a:lnTo>
                  <a:lnTo>
                    <a:pt x="669137" y="139433"/>
                  </a:lnTo>
                  <a:lnTo>
                    <a:pt x="669137" y="131749"/>
                  </a:lnTo>
                  <a:lnTo>
                    <a:pt x="667867" y="130873"/>
                  </a:lnTo>
                  <a:lnTo>
                    <a:pt x="663105" y="131965"/>
                  </a:lnTo>
                  <a:lnTo>
                    <a:pt x="664387" y="132283"/>
                  </a:lnTo>
                  <a:lnTo>
                    <a:pt x="666026" y="131787"/>
                  </a:lnTo>
                  <a:lnTo>
                    <a:pt x="666572" y="133413"/>
                  </a:lnTo>
                  <a:lnTo>
                    <a:pt x="666559" y="133959"/>
                  </a:lnTo>
                  <a:lnTo>
                    <a:pt x="665162" y="135648"/>
                  </a:lnTo>
                  <a:lnTo>
                    <a:pt x="663727" y="134480"/>
                  </a:lnTo>
                  <a:lnTo>
                    <a:pt x="661962" y="133959"/>
                  </a:lnTo>
                  <a:lnTo>
                    <a:pt x="661657" y="133413"/>
                  </a:lnTo>
                  <a:lnTo>
                    <a:pt x="660793" y="132499"/>
                  </a:lnTo>
                  <a:lnTo>
                    <a:pt x="656424" y="133705"/>
                  </a:lnTo>
                  <a:lnTo>
                    <a:pt x="652195" y="137998"/>
                  </a:lnTo>
                  <a:lnTo>
                    <a:pt x="652068" y="145186"/>
                  </a:lnTo>
                  <a:lnTo>
                    <a:pt x="651192" y="147688"/>
                  </a:lnTo>
                  <a:lnTo>
                    <a:pt x="650786" y="150990"/>
                  </a:lnTo>
                  <a:lnTo>
                    <a:pt x="652741" y="149034"/>
                  </a:lnTo>
                  <a:lnTo>
                    <a:pt x="653135" y="148615"/>
                  </a:lnTo>
                  <a:lnTo>
                    <a:pt x="654329" y="147942"/>
                  </a:lnTo>
                  <a:lnTo>
                    <a:pt x="655980" y="147231"/>
                  </a:lnTo>
                  <a:lnTo>
                    <a:pt x="656958" y="146964"/>
                  </a:lnTo>
                  <a:lnTo>
                    <a:pt x="658749" y="147129"/>
                  </a:lnTo>
                  <a:lnTo>
                    <a:pt x="659536" y="148399"/>
                  </a:lnTo>
                  <a:lnTo>
                    <a:pt x="660692" y="149225"/>
                  </a:lnTo>
                  <a:lnTo>
                    <a:pt x="661162" y="149047"/>
                  </a:lnTo>
                  <a:lnTo>
                    <a:pt x="663790" y="147942"/>
                  </a:lnTo>
                  <a:lnTo>
                    <a:pt x="663486" y="146964"/>
                  </a:lnTo>
                  <a:lnTo>
                    <a:pt x="662673" y="144284"/>
                  </a:lnTo>
                  <a:lnTo>
                    <a:pt x="665695" y="143598"/>
                  </a:lnTo>
                  <a:lnTo>
                    <a:pt x="666546" y="146481"/>
                  </a:lnTo>
                  <a:lnTo>
                    <a:pt x="666762" y="149352"/>
                  </a:lnTo>
                  <a:lnTo>
                    <a:pt x="666140" y="152450"/>
                  </a:lnTo>
                  <a:lnTo>
                    <a:pt x="666026" y="152793"/>
                  </a:lnTo>
                  <a:lnTo>
                    <a:pt x="665594" y="153200"/>
                  </a:lnTo>
                  <a:lnTo>
                    <a:pt x="665238" y="153758"/>
                  </a:lnTo>
                  <a:lnTo>
                    <a:pt x="664629" y="153682"/>
                  </a:lnTo>
                  <a:lnTo>
                    <a:pt x="664057" y="153581"/>
                  </a:lnTo>
                  <a:lnTo>
                    <a:pt x="663130" y="153504"/>
                  </a:lnTo>
                  <a:lnTo>
                    <a:pt x="662978" y="153504"/>
                  </a:lnTo>
                  <a:lnTo>
                    <a:pt x="662978" y="160489"/>
                  </a:lnTo>
                  <a:lnTo>
                    <a:pt x="662711" y="162598"/>
                  </a:lnTo>
                  <a:lnTo>
                    <a:pt x="662584" y="163004"/>
                  </a:lnTo>
                  <a:lnTo>
                    <a:pt x="662089" y="163080"/>
                  </a:lnTo>
                  <a:lnTo>
                    <a:pt x="661797" y="163220"/>
                  </a:lnTo>
                  <a:lnTo>
                    <a:pt x="661581" y="162598"/>
                  </a:lnTo>
                  <a:lnTo>
                    <a:pt x="661314" y="162102"/>
                  </a:lnTo>
                  <a:lnTo>
                    <a:pt x="661212" y="161607"/>
                  </a:lnTo>
                  <a:lnTo>
                    <a:pt x="661200" y="161175"/>
                  </a:lnTo>
                  <a:lnTo>
                    <a:pt x="662012" y="160947"/>
                  </a:lnTo>
                  <a:lnTo>
                    <a:pt x="662978" y="160489"/>
                  </a:lnTo>
                  <a:lnTo>
                    <a:pt x="662978" y="153504"/>
                  </a:lnTo>
                  <a:lnTo>
                    <a:pt x="662597" y="153504"/>
                  </a:lnTo>
                  <a:lnTo>
                    <a:pt x="662393" y="153504"/>
                  </a:lnTo>
                  <a:lnTo>
                    <a:pt x="661733" y="153492"/>
                  </a:lnTo>
                  <a:lnTo>
                    <a:pt x="661301" y="154305"/>
                  </a:lnTo>
                  <a:lnTo>
                    <a:pt x="660933" y="154927"/>
                  </a:lnTo>
                  <a:lnTo>
                    <a:pt x="660209" y="156514"/>
                  </a:lnTo>
                  <a:lnTo>
                    <a:pt x="660095" y="156692"/>
                  </a:lnTo>
                  <a:lnTo>
                    <a:pt x="659472" y="157505"/>
                  </a:lnTo>
                  <a:lnTo>
                    <a:pt x="657669" y="156692"/>
                  </a:lnTo>
                  <a:lnTo>
                    <a:pt x="657021" y="155536"/>
                  </a:lnTo>
                  <a:lnTo>
                    <a:pt x="656399" y="154305"/>
                  </a:lnTo>
                  <a:lnTo>
                    <a:pt x="656501" y="153758"/>
                  </a:lnTo>
                  <a:lnTo>
                    <a:pt x="656958" y="152895"/>
                  </a:lnTo>
                  <a:lnTo>
                    <a:pt x="655650" y="152450"/>
                  </a:lnTo>
                  <a:lnTo>
                    <a:pt x="655358" y="152679"/>
                  </a:lnTo>
                  <a:lnTo>
                    <a:pt x="654862" y="152831"/>
                  </a:lnTo>
                  <a:lnTo>
                    <a:pt x="654545" y="153962"/>
                  </a:lnTo>
                  <a:lnTo>
                    <a:pt x="654443" y="155536"/>
                  </a:lnTo>
                  <a:lnTo>
                    <a:pt x="655891" y="155536"/>
                  </a:lnTo>
                  <a:lnTo>
                    <a:pt x="657161" y="156425"/>
                  </a:lnTo>
                  <a:lnTo>
                    <a:pt x="659130" y="158572"/>
                  </a:lnTo>
                  <a:lnTo>
                    <a:pt x="659028" y="159359"/>
                  </a:lnTo>
                  <a:lnTo>
                    <a:pt x="658774" y="160108"/>
                  </a:lnTo>
                  <a:lnTo>
                    <a:pt x="658164" y="160464"/>
                  </a:lnTo>
                  <a:lnTo>
                    <a:pt x="657618" y="160274"/>
                  </a:lnTo>
                  <a:lnTo>
                    <a:pt x="657021" y="159969"/>
                  </a:lnTo>
                  <a:lnTo>
                    <a:pt x="658317" y="160947"/>
                  </a:lnTo>
                  <a:lnTo>
                    <a:pt x="658888" y="162102"/>
                  </a:lnTo>
                  <a:lnTo>
                    <a:pt x="659066" y="163372"/>
                  </a:lnTo>
                  <a:lnTo>
                    <a:pt x="659180" y="162598"/>
                  </a:lnTo>
                  <a:lnTo>
                    <a:pt x="659257" y="161607"/>
                  </a:lnTo>
                  <a:lnTo>
                    <a:pt x="662571" y="164617"/>
                  </a:lnTo>
                  <a:lnTo>
                    <a:pt x="663384" y="164896"/>
                  </a:lnTo>
                  <a:lnTo>
                    <a:pt x="669645" y="160693"/>
                  </a:lnTo>
                  <a:lnTo>
                    <a:pt x="669137" y="160870"/>
                  </a:lnTo>
                  <a:lnTo>
                    <a:pt x="668121" y="161112"/>
                  </a:lnTo>
                  <a:lnTo>
                    <a:pt x="667334" y="160489"/>
                  </a:lnTo>
                  <a:lnTo>
                    <a:pt x="666559" y="159867"/>
                  </a:lnTo>
                  <a:lnTo>
                    <a:pt x="667308" y="158889"/>
                  </a:lnTo>
                  <a:lnTo>
                    <a:pt x="668134" y="157695"/>
                  </a:lnTo>
                  <a:lnTo>
                    <a:pt x="670585" y="157518"/>
                  </a:lnTo>
                  <a:lnTo>
                    <a:pt x="670509" y="156222"/>
                  </a:lnTo>
                  <a:lnTo>
                    <a:pt x="670318" y="155689"/>
                  </a:lnTo>
                  <a:lnTo>
                    <a:pt x="668401" y="154990"/>
                  </a:lnTo>
                  <a:lnTo>
                    <a:pt x="668426" y="154127"/>
                  </a:lnTo>
                  <a:lnTo>
                    <a:pt x="668718" y="153758"/>
                  </a:lnTo>
                  <a:lnTo>
                    <a:pt x="669112" y="153250"/>
                  </a:lnTo>
                  <a:lnTo>
                    <a:pt x="669772" y="152793"/>
                  </a:lnTo>
                  <a:lnTo>
                    <a:pt x="672452" y="157365"/>
                  </a:lnTo>
                  <a:lnTo>
                    <a:pt x="673785" y="157264"/>
                  </a:lnTo>
                  <a:lnTo>
                    <a:pt x="678395" y="152793"/>
                  </a:lnTo>
                  <a:lnTo>
                    <a:pt x="686663" y="144716"/>
                  </a:lnTo>
                  <a:lnTo>
                    <a:pt x="686269" y="144399"/>
                  </a:lnTo>
                  <a:lnTo>
                    <a:pt x="686003" y="144119"/>
                  </a:lnTo>
                  <a:lnTo>
                    <a:pt x="683221" y="143827"/>
                  </a:lnTo>
                  <a:lnTo>
                    <a:pt x="683107" y="143598"/>
                  </a:lnTo>
                  <a:lnTo>
                    <a:pt x="682434" y="142341"/>
                  </a:lnTo>
                  <a:lnTo>
                    <a:pt x="682320" y="139915"/>
                  </a:lnTo>
                  <a:lnTo>
                    <a:pt x="682294" y="139433"/>
                  </a:lnTo>
                  <a:lnTo>
                    <a:pt x="682167" y="136829"/>
                  </a:lnTo>
                  <a:lnTo>
                    <a:pt x="681990" y="135648"/>
                  </a:lnTo>
                  <a:lnTo>
                    <a:pt x="681710" y="133654"/>
                  </a:lnTo>
                  <a:lnTo>
                    <a:pt x="681647" y="132930"/>
                  </a:lnTo>
                  <a:lnTo>
                    <a:pt x="681443" y="130556"/>
                  </a:lnTo>
                  <a:lnTo>
                    <a:pt x="683450" y="130390"/>
                  </a:lnTo>
                  <a:lnTo>
                    <a:pt x="684453" y="130302"/>
                  </a:lnTo>
                  <a:lnTo>
                    <a:pt x="687489" y="130467"/>
                  </a:lnTo>
                  <a:lnTo>
                    <a:pt x="690511" y="131114"/>
                  </a:lnTo>
                  <a:lnTo>
                    <a:pt x="691032" y="130835"/>
                  </a:lnTo>
                  <a:lnTo>
                    <a:pt x="691845" y="130302"/>
                  </a:lnTo>
                  <a:lnTo>
                    <a:pt x="694372" y="128651"/>
                  </a:lnTo>
                  <a:lnTo>
                    <a:pt x="697001" y="127368"/>
                  </a:lnTo>
                  <a:lnTo>
                    <a:pt x="698588" y="124447"/>
                  </a:lnTo>
                  <a:lnTo>
                    <a:pt x="699414" y="124561"/>
                  </a:lnTo>
                  <a:lnTo>
                    <a:pt x="700011" y="124485"/>
                  </a:lnTo>
                  <a:lnTo>
                    <a:pt x="699770" y="125857"/>
                  </a:lnTo>
                  <a:lnTo>
                    <a:pt x="699350" y="126987"/>
                  </a:lnTo>
                  <a:lnTo>
                    <a:pt x="699477" y="128943"/>
                  </a:lnTo>
                  <a:lnTo>
                    <a:pt x="699808" y="130098"/>
                  </a:lnTo>
                  <a:lnTo>
                    <a:pt x="701573" y="129755"/>
                  </a:lnTo>
                  <a:lnTo>
                    <a:pt x="701497" y="128651"/>
                  </a:lnTo>
                  <a:lnTo>
                    <a:pt x="701382" y="125463"/>
                  </a:lnTo>
                  <a:lnTo>
                    <a:pt x="702043" y="124485"/>
                  </a:lnTo>
                  <a:lnTo>
                    <a:pt x="702652" y="123596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5" name="object 185" descr=""/>
            <p:cNvSpPr/>
            <p:nvPr/>
          </p:nvSpPr>
          <p:spPr>
            <a:xfrm>
              <a:off x="4382833" y="4836268"/>
              <a:ext cx="2031364" cy="1869439"/>
            </a:xfrm>
            <a:custGeom>
              <a:avLst/>
              <a:gdLst/>
              <a:ahLst/>
              <a:cxnLst/>
              <a:rect l="l" t="t" r="r" b="b"/>
              <a:pathLst>
                <a:path w="2031364" h="1869440">
                  <a:moveTo>
                    <a:pt x="6832" y="1868068"/>
                  </a:moveTo>
                  <a:lnTo>
                    <a:pt x="4445" y="1867090"/>
                  </a:lnTo>
                  <a:lnTo>
                    <a:pt x="2171" y="1866836"/>
                  </a:lnTo>
                  <a:lnTo>
                    <a:pt x="0" y="1867547"/>
                  </a:lnTo>
                  <a:lnTo>
                    <a:pt x="3492" y="1868855"/>
                  </a:lnTo>
                  <a:lnTo>
                    <a:pt x="4457" y="1868665"/>
                  </a:lnTo>
                  <a:lnTo>
                    <a:pt x="5422" y="1868462"/>
                  </a:lnTo>
                  <a:lnTo>
                    <a:pt x="6515" y="1868182"/>
                  </a:lnTo>
                  <a:lnTo>
                    <a:pt x="6832" y="1868068"/>
                  </a:lnTo>
                  <a:close/>
                </a:path>
                <a:path w="2031364" h="1869440">
                  <a:moveTo>
                    <a:pt x="14541" y="1858670"/>
                  </a:moveTo>
                  <a:lnTo>
                    <a:pt x="13792" y="1858416"/>
                  </a:lnTo>
                  <a:lnTo>
                    <a:pt x="13258" y="1857908"/>
                  </a:lnTo>
                  <a:lnTo>
                    <a:pt x="12763" y="1857311"/>
                  </a:lnTo>
                  <a:lnTo>
                    <a:pt x="10058" y="1856105"/>
                  </a:lnTo>
                  <a:lnTo>
                    <a:pt x="7556" y="1857679"/>
                  </a:lnTo>
                  <a:lnTo>
                    <a:pt x="6045" y="1859584"/>
                  </a:lnTo>
                  <a:lnTo>
                    <a:pt x="7162" y="1862886"/>
                  </a:lnTo>
                  <a:lnTo>
                    <a:pt x="8356" y="1862912"/>
                  </a:lnTo>
                  <a:lnTo>
                    <a:pt x="9486" y="1862861"/>
                  </a:lnTo>
                  <a:lnTo>
                    <a:pt x="10833" y="1863090"/>
                  </a:lnTo>
                  <a:lnTo>
                    <a:pt x="10972" y="1863915"/>
                  </a:lnTo>
                  <a:lnTo>
                    <a:pt x="11176" y="1864385"/>
                  </a:lnTo>
                  <a:lnTo>
                    <a:pt x="11976" y="1864537"/>
                  </a:lnTo>
                  <a:lnTo>
                    <a:pt x="11176" y="1864283"/>
                  </a:lnTo>
                  <a:lnTo>
                    <a:pt x="12509" y="1863686"/>
                  </a:lnTo>
                  <a:lnTo>
                    <a:pt x="12839" y="1863090"/>
                  </a:lnTo>
                  <a:lnTo>
                    <a:pt x="13131" y="1862455"/>
                  </a:lnTo>
                  <a:lnTo>
                    <a:pt x="13665" y="1860689"/>
                  </a:lnTo>
                  <a:lnTo>
                    <a:pt x="14071" y="1859673"/>
                  </a:lnTo>
                  <a:lnTo>
                    <a:pt x="14541" y="1858670"/>
                  </a:lnTo>
                  <a:close/>
                </a:path>
                <a:path w="2031364" h="1869440">
                  <a:moveTo>
                    <a:pt x="21551" y="1855660"/>
                  </a:moveTo>
                  <a:lnTo>
                    <a:pt x="20447" y="1854593"/>
                  </a:lnTo>
                  <a:lnTo>
                    <a:pt x="19240" y="1853615"/>
                  </a:lnTo>
                  <a:lnTo>
                    <a:pt x="17691" y="1853018"/>
                  </a:lnTo>
                  <a:lnTo>
                    <a:pt x="16281" y="1853971"/>
                  </a:lnTo>
                  <a:lnTo>
                    <a:pt x="15570" y="1854428"/>
                  </a:lnTo>
                  <a:lnTo>
                    <a:pt x="15862" y="1856536"/>
                  </a:lnTo>
                  <a:lnTo>
                    <a:pt x="16230" y="1856168"/>
                  </a:lnTo>
                  <a:lnTo>
                    <a:pt x="16637" y="1855825"/>
                  </a:lnTo>
                  <a:lnTo>
                    <a:pt x="17005" y="1855444"/>
                  </a:lnTo>
                  <a:lnTo>
                    <a:pt x="18605" y="1857121"/>
                  </a:lnTo>
                  <a:lnTo>
                    <a:pt x="19875" y="1855254"/>
                  </a:lnTo>
                  <a:lnTo>
                    <a:pt x="21551" y="1855660"/>
                  </a:lnTo>
                  <a:close/>
                </a:path>
                <a:path w="2031364" h="1869440">
                  <a:moveTo>
                    <a:pt x="21551" y="1802599"/>
                  </a:moveTo>
                  <a:lnTo>
                    <a:pt x="20561" y="1801914"/>
                  </a:lnTo>
                  <a:lnTo>
                    <a:pt x="19494" y="1801329"/>
                  </a:lnTo>
                  <a:lnTo>
                    <a:pt x="18249" y="1800961"/>
                  </a:lnTo>
                  <a:lnTo>
                    <a:pt x="17868" y="1800860"/>
                  </a:lnTo>
                  <a:lnTo>
                    <a:pt x="17475" y="1800682"/>
                  </a:lnTo>
                  <a:lnTo>
                    <a:pt x="17094" y="1800504"/>
                  </a:lnTo>
                  <a:lnTo>
                    <a:pt x="16967" y="1800821"/>
                  </a:lnTo>
                  <a:lnTo>
                    <a:pt x="16891" y="1801317"/>
                  </a:lnTo>
                  <a:lnTo>
                    <a:pt x="17335" y="1802739"/>
                  </a:lnTo>
                  <a:lnTo>
                    <a:pt x="18148" y="1803781"/>
                  </a:lnTo>
                  <a:lnTo>
                    <a:pt x="20243" y="1803488"/>
                  </a:lnTo>
                  <a:lnTo>
                    <a:pt x="21005" y="1802955"/>
                  </a:lnTo>
                  <a:lnTo>
                    <a:pt x="21551" y="1802599"/>
                  </a:lnTo>
                  <a:close/>
                </a:path>
                <a:path w="2031364" h="1869440">
                  <a:moveTo>
                    <a:pt x="25450" y="1780222"/>
                  </a:moveTo>
                  <a:lnTo>
                    <a:pt x="25171" y="1780235"/>
                  </a:lnTo>
                  <a:lnTo>
                    <a:pt x="24879" y="1780286"/>
                  </a:lnTo>
                  <a:lnTo>
                    <a:pt x="24599" y="1780336"/>
                  </a:lnTo>
                  <a:lnTo>
                    <a:pt x="24472" y="1780374"/>
                  </a:lnTo>
                  <a:lnTo>
                    <a:pt x="24295" y="1780413"/>
                  </a:lnTo>
                  <a:lnTo>
                    <a:pt x="24117" y="1780476"/>
                  </a:lnTo>
                  <a:lnTo>
                    <a:pt x="23939" y="1780540"/>
                  </a:lnTo>
                  <a:lnTo>
                    <a:pt x="23736" y="1780616"/>
                  </a:lnTo>
                  <a:lnTo>
                    <a:pt x="23406" y="1780832"/>
                  </a:lnTo>
                  <a:lnTo>
                    <a:pt x="23342" y="1781302"/>
                  </a:lnTo>
                  <a:lnTo>
                    <a:pt x="23202" y="1781619"/>
                  </a:lnTo>
                  <a:lnTo>
                    <a:pt x="23533" y="1781657"/>
                  </a:lnTo>
                  <a:lnTo>
                    <a:pt x="23990" y="1781860"/>
                  </a:lnTo>
                  <a:lnTo>
                    <a:pt x="24587" y="1781403"/>
                  </a:lnTo>
                  <a:lnTo>
                    <a:pt x="24879" y="1780933"/>
                  </a:lnTo>
                  <a:lnTo>
                    <a:pt x="25450" y="1780222"/>
                  </a:lnTo>
                  <a:close/>
                </a:path>
                <a:path w="2031364" h="1869440">
                  <a:moveTo>
                    <a:pt x="25488" y="1789315"/>
                  </a:moveTo>
                  <a:lnTo>
                    <a:pt x="25476" y="1789036"/>
                  </a:lnTo>
                  <a:lnTo>
                    <a:pt x="23812" y="1786648"/>
                  </a:lnTo>
                  <a:lnTo>
                    <a:pt x="22377" y="1784565"/>
                  </a:lnTo>
                  <a:lnTo>
                    <a:pt x="20891" y="1782508"/>
                  </a:lnTo>
                  <a:lnTo>
                    <a:pt x="20040" y="1783092"/>
                  </a:lnTo>
                  <a:lnTo>
                    <a:pt x="19138" y="1783384"/>
                  </a:lnTo>
                  <a:lnTo>
                    <a:pt x="18300" y="1783384"/>
                  </a:lnTo>
                  <a:lnTo>
                    <a:pt x="18021" y="1783638"/>
                  </a:lnTo>
                  <a:lnTo>
                    <a:pt x="18707" y="1784629"/>
                  </a:lnTo>
                  <a:lnTo>
                    <a:pt x="19367" y="1785493"/>
                  </a:lnTo>
                  <a:lnTo>
                    <a:pt x="19951" y="1786382"/>
                  </a:lnTo>
                  <a:lnTo>
                    <a:pt x="20916" y="1786953"/>
                  </a:lnTo>
                  <a:lnTo>
                    <a:pt x="23266" y="1788566"/>
                  </a:lnTo>
                  <a:lnTo>
                    <a:pt x="24384" y="1789252"/>
                  </a:lnTo>
                  <a:lnTo>
                    <a:pt x="25488" y="1789315"/>
                  </a:lnTo>
                  <a:close/>
                </a:path>
                <a:path w="2031364" h="1869440">
                  <a:moveTo>
                    <a:pt x="27292" y="1806752"/>
                  </a:moveTo>
                  <a:lnTo>
                    <a:pt x="26250" y="1806181"/>
                  </a:lnTo>
                  <a:lnTo>
                    <a:pt x="25349" y="1805508"/>
                  </a:lnTo>
                  <a:lnTo>
                    <a:pt x="24460" y="1804809"/>
                  </a:lnTo>
                  <a:lnTo>
                    <a:pt x="23990" y="1805127"/>
                  </a:lnTo>
                  <a:lnTo>
                    <a:pt x="23634" y="1805559"/>
                  </a:lnTo>
                  <a:lnTo>
                    <a:pt x="23368" y="1806079"/>
                  </a:lnTo>
                  <a:lnTo>
                    <a:pt x="23495" y="1806117"/>
                  </a:lnTo>
                  <a:lnTo>
                    <a:pt x="23342" y="1806117"/>
                  </a:lnTo>
                  <a:lnTo>
                    <a:pt x="23228" y="1806346"/>
                  </a:lnTo>
                  <a:lnTo>
                    <a:pt x="23418" y="1806257"/>
                  </a:lnTo>
                  <a:lnTo>
                    <a:pt x="22974" y="1807006"/>
                  </a:lnTo>
                  <a:lnTo>
                    <a:pt x="22821" y="1807464"/>
                  </a:lnTo>
                  <a:lnTo>
                    <a:pt x="22694" y="1807959"/>
                  </a:lnTo>
                  <a:lnTo>
                    <a:pt x="22593" y="1808492"/>
                  </a:lnTo>
                  <a:lnTo>
                    <a:pt x="24358" y="1809051"/>
                  </a:lnTo>
                  <a:lnTo>
                    <a:pt x="24625" y="1810448"/>
                  </a:lnTo>
                  <a:lnTo>
                    <a:pt x="24980" y="1811921"/>
                  </a:lnTo>
                  <a:lnTo>
                    <a:pt x="27292" y="1806752"/>
                  </a:lnTo>
                  <a:close/>
                </a:path>
                <a:path w="2031364" h="1869440">
                  <a:moveTo>
                    <a:pt x="35179" y="1819033"/>
                  </a:moveTo>
                  <a:lnTo>
                    <a:pt x="34671" y="1818386"/>
                  </a:lnTo>
                  <a:lnTo>
                    <a:pt x="33934" y="1818779"/>
                  </a:lnTo>
                  <a:lnTo>
                    <a:pt x="33159" y="1819135"/>
                  </a:lnTo>
                  <a:lnTo>
                    <a:pt x="32486" y="1819605"/>
                  </a:lnTo>
                  <a:lnTo>
                    <a:pt x="32296" y="1819732"/>
                  </a:lnTo>
                  <a:lnTo>
                    <a:pt x="32359" y="1820392"/>
                  </a:lnTo>
                  <a:lnTo>
                    <a:pt x="32537" y="1820659"/>
                  </a:lnTo>
                  <a:lnTo>
                    <a:pt x="32664" y="1820849"/>
                  </a:lnTo>
                  <a:lnTo>
                    <a:pt x="33286" y="1820976"/>
                  </a:lnTo>
                  <a:lnTo>
                    <a:pt x="33439" y="1820849"/>
                  </a:lnTo>
                  <a:lnTo>
                    <a:pt x="34099" y="1820252"/>
                  </a:lnTo>
                  <a:lnTo>
                    <a:pt x="34632" y="1819630"/>
                  </a:lnTo>
                  <a:lnTo>
                    <a:pt x="35179" y="1819033"/>
                  </a:lnTo>
                  <a:close/>
                </a:path>
                <a:path w="2031364" h="1869440">
                  <a:moveTo>
                    <a:pt x="38798" y="1784400"/>
                  </a:moveTo>
                  <a:lnTo>
                    <a:pt x="38569" y="1784604"/>
                  </a:lnTo>
                  <a:lnTo>
                    <a:pt x="38785" y="1784604"/>
                  </a:lnTo>
                  <a:lnTo>
                    <a:pt x="38798" y="1784477"/>
                  </a:lnTo>
                  <a:close/>
                </a:path>
                <a:path w="2031364" h="1869440">
                  <a:moveTo>
                    <a:pt x="39649" y="1850453"/>
                  </a:moveTo>
                  <a:lnTo>
                    <a:pt x="37033" y="1847634"/>
                  </a:lnTo>
                  <a:lnTo>
                    <a:pt x="36576" y="1847342"/>
                  </a:lnTo>
                  <a:lnTo>
                    <a:pt x="29413" y="1853158"/>
                  </a:lnTo>
                  <a:lnTo>
                    <a:pt x="28321" y="1853044"/>
                  </a:lnTo>
                  <a:lnTo>
                    <a:pt x="27114" y="1853361"/>
                  </a:lnTo>
                  <a:lnTo>
                    <a:pt x="25666" y="1854301"/>
                  </a:lnTo>
                  <a:lnTo>
                    <a:pt x="26174" y="1854593"/>
                  </a:lnTo>
                  <a:lnTo>
                    <a:pt x="26581" y="1854898"/>
                  </a:lnTo>
                  <a:lnTo>
                    <a:pt x="26924" y="1855216"/>
                  </a:lnTo>
                  <a:lnTo>
                    <a:pt x="25285" y="1856562"/>
                  </a:lnTo>
                  <a:lnTo>
                    <a:pt x="26949" y="1856955"/>
                  </a:lnTo>
                  <a:lnTo>
                    <a:pt x="28486" y="1857006"/>
                  </a:lnTo>
                  <a:lnTo>
                    <a:pt x="31889" y="1854835"/>
                  </a:lnTo>
                  <a:lnTo>
                    <a:pt x="34086" y="1854136"/>
                  </a:lnTo>
                  <a:lnTo>
                    <a:pt x="39052" y="1853006"/>
                  </a:lnTo>
                  <a:lnTo>
                    <a:pt x="39649" y="1850453"/>
                  </a:lnTo>
                  <a:close/>
                </a:path>
                <a:path w="2031364" h="1869440">
                  <a:moveTo>
                    <a:pt x="43726" y="1805076"/>
                  </a:moveTo>
                  <a:lnTo>
                    <a:pt x="43484" y="1804809"/>
                  </a:lnTo>
                  <a:lnTo>
                    <a:pt x="43268" y="1804466"/>
                  </a:lnTo>
                  <a:lnTo>
                    <a:pt x="42964" y="1804339"/>
                  </a:lnTo>
                  <a:lnTo>
                    <a:pt x="42799" y="1804289"/>
                  </a:lnTo>
                  <a:lnTo>
                    <a:pt x="42481" y="1804593"/>
                  </a:lnTo>
                  <a:lnTo>
                    <a:pt x="42240" y="1804746"/>
                  </a:lnTo>
                  <a:lnTo>
                    <a:pt x="42456" y="1805025"/>
                  </a:lnTo>
                  <a:lnTo>
                    <a:pt x="42887" y="1805571"/>
                  </a:lnTo>
                  <a:lnTo>
                    <a:pt x="43167" y="1805406"/>
                  </a:lnTo>
                  <a:lnTo>
                    <a:pt x="43446" y="1805241"/>
                  </a:lnTo>
                  <a:lnTo>
                    <a:pt x="43726" y="1805076"/>
                  </a:lnTo>
                  <a:close/>
                </a:path>
                <a:path w="2031364" h="1869440">
                  <a:moveTo>
                    <a:pt x="1564563" y="427990"/>
                  </a:moveTo>
                  <a:lnTo>
                    <a:pt x="1563801" y="427101"/>
                  </a:lnTo>
                  <a:lnTo>
                    <a:pt x="1563065" y="427266"/>
                  </a:lnTo>
                  <a:lnTo>
                    <a:pt x="1562658" y="427939"/>
                  </a:lnTo>
                  <a:lnTo>
                    <a:pt x="1562074" y="428879"/>
                  </a:lnTo>
                  <a:lnTo>
                    <a:pt x="1561744" y="429958"/>
                  </a:lnTo>
                  <a:lnTo>
                    <a:pt x="1561299" y="430987"/>
                  </a:lnTo>
                  <a:lnTo>
                    <a:pt x="1562404" y="429983"/>
                  </a:lnTo>
                  <a:lnTo>
                    <a:pt x="1563458" y="428993"/>
                  </a:lnTo>
                  <a:lnTo>
                    <a:pt x="1564563" y="427990"/>
                  </a:lnTo>
                  <a:close/>
                </a:path>
                <a:path w="2031364" h="1869440">
                  <a:moveTo>
                    <a:pt x="1565122" y="431431"/>
                  </a:moveTo>
                  <a:lnTo>
                    <a:pt x="1563916" y="431317"/>
                  </a:lnTo>
                  <a:lnTo>
                    <a:pt x="1562646" y="430491"/>
                  </a:lnTo>
                  <a:lnTo>
                    <a:pt x="1561299" y="431025"/>
                  </a:lnTo>
                  <a:lnTo>
                    <a:pt x="1561515" y="433844"/>
                  </a:lnTo>
                  <a:lnTo>
                    <a:pt x="1562188" y="433844"/>
                  </a:lnTo>
                  <a:lnTo>
                    <a:pt x="1562862" y="433705"/>
                  </a:lnTo>
                  <a:lnTo>
                    <a:pt x="1563446" y="433349"/>
                  </a:lnTo>
                  <a:lnTo>
                    <a:pt x="1564220" y="432879"/>
                  </a:lnTo>
                  <a:lnTo>
                    <a:pt x="1564779" y="432193"/>
                  </a:lnTo>
                  <a:lnTo>
                    <a:pt x="1565122" y="431431"/>
                  </a:lnTo>
                  <a:close/>
                </a:path>
                <a:path w="2031364" h="1869440">
                  <a:moveTo>
                    <a:pt x="1571790" y="442341"/>
                  </a:moveTo>
                  <a:lnTo>
                    <a:pt x="1571650" y="442353"/>
                  </a:lnTo>
                  <a:lnTo>
                    <a:pt x="1571548" y="442480"/>
                  </a:lnTo>
                  <a:lnTo>
                    <a:pt x="1571485" y="442709"/>
                  </a:lnTo>
                  <a:lnTo>
                    <a:pt x="1571663" y="442480"/>
                  </a:lnTo>
                  <a:lnTo>
                    <a:pt x="1571790" y="442341"/>
                  </a:lnTo>
                  <a:close/>
                </a:path>
                <a:path w="2031364" h="1869440">
                  <a:moveTo>
                    <a:pt x="1579372" y="382752"/>
                  </a:moveTo>
                  <a:lnTo>
                    <a:pt x="1579143" y="382930"/>
                  </a:lnTo>
                  <a:lnTo>
                    <a:pt x="1578902" y="383133"/>
                  </a:lnTo>
                  <a:lnTo>
                    <a:pt x="1578648" y="383336"/>
                  </a:lnTo>
                  <a:lnTo>
                    <a:pt x="1578038" y="383806"/>
                  </a:lnTo>
                  <a:lnTo>
                    <a:pt x="1577492" y="384327"/>
                  </a:lnTo>
                  <a:lnTo>
                    <a:pt x="1577035" y="384848"/>
                  </a:lnTo>
                  <a:lnTo>
                    <a:pt x="1577187" y="385114"/>
                  </a:lnTo>
                  <a:lnTo>
                    <a:pt x="1577390" y="385343"/>
                  </a:lnTo>
                  <a:lnTo>
                    <a:pt x="1577682" y="385559"/>
                  </a:lnTo>
                  <a:lnTo>
                    <a:pt x="1578571" y="384695"/>
                  </a:lnTo>
                  <a:lnTo>
                    <a:pt x="1579054" y="383730"/>
                  </a:lnTo>
                  <a:lnTo>
                    <a:pt x="1579372" y="382752"/>
                  </a:lnTo>
                  <a:close/>
                </a:path>
                <a:path w="2031364" h="1869440">
                  <a:moveTo>
                    <a:pt x="1579803" y="396100"/>
                  </a:moveTo>
                  <a:lnTo>
                    <a:pt x="1579714" y="395897"/>
                  </a:lnTo>
                  <a:lnTo>
                    <a:pt x="1579803" y="396100"/>
                  </a:lnTo>
                  <a:close/>
                </a:path>
                <a:path w="2031364" h="1869440">
                  <a:moveTo>
                    <a:pt x="1579829" y="395211"/>
                  </a:moveTo>
                  <a:lnTo>
                    <a:pt x="1579727" y="395579"/>
                  </a:lnTo>
                  <a:lnTo>
                    <a:pt x="1579613" y="395973"/>
                  </a:lnTo>
                  <a:lnTo>
                    <a:pt x="1579791" y="395554"/>
                  </a:lnTo>
                  <a:lnTo>
                    <a:pt x="1579829" y="395211"/>
                  </a:lnTo>
                  <a:close/>
                </a:path>
                <a:path w="2031364" h="1869440">
                  <a:moveTo>
                    <a:pt x="1579918" y="394843"/>
                  </a:moveTo>
                  <a:lnTo>
                    <a:pt x="1579829" y="395211"/>
                  </a:lnTo>
                  <a:lnTo>
                    <a:pt x="1579918" y="394843"/>
                  </a:lnTo>
                  <a:close/>
                </a:path>
                <a:path w="2031364" h="1869440">
                  <a:moveTo>
                    <a:pt x="1580286" y="482447"/>
                  </a:moveTo>
                  <a:lnTo>
                    <a:pt x="1580007" y="482003"/>
                  </a:lnTo>
                  <a:lnTo>
                    <a:pt x="1579511" y="481736"/>
                  </a:lnTo>
                  <a:lnTo>
                    <a:pt x="1578952" y="481634"/>
                  </a:lnTo>
                  <a:lnTo>
                    <a:pt x="1578787" y="481736"/>
                  </a:lnTo>
                  <a:lnTo>
                    <a:pt x="1578622" y="481850"/>
                  </a:lnTo>
                  <a:lnTo>
                    <a:pt x="1578686" y="482511"/>
                  </a:lnTo>
                  <a:lnTo>
                    <a:pt x="1578991" y="482968"/>
                  </a:lnTo>
                  <a:lnTo>
                    <a:pt x="1579613" y="483095"/>
                  </a:lnTo>
                  <a:lnTo>
                    <a:pt x="1579778" y="482968"/>
                  </a:lnTo>
                  <a:lnTo>
                    <a:pt x="1579943" y="482803"/>
                  </a:lnTo>
                  <a:lnTo>
                    <a:pt x="1580121" y="482625"/>
                  </a:lnTo>
                  <a:lnTo>
                    <a:pt x="1580286" y="482447"/>
                  </a:lnTo>
                  <a:close/>
                </a:path>
                <a:path w="2031364" h="1869440">
                  <a:moveTo>
                    <a:pt x="1581670" y="397230"/>
                  </a:moveTo>
                  <a:lnTo>
                    <a:pt x="1581505" y="397103"/>
                  </a:lnTo>
                  <a:lnTo>
                    <a:pt x="1580972" y="396709"/>
                  </a:lnTo>
                  <a:lnTo>
                    <a:pt x="1580375" y="396417"/>
                  </a:lnTo>
                  <a:lnTo>
                    <a:pt x="1579803" y="396100"/>
                  </a:lnTo>
                  <a:lnTo>
                    <a:pt x="1580057" y="396735"/>
                  </a:lnTo>
                  <a:lnTo>
                    <a:pt x="1580299" y="397357"/>
                  </a:lnTo>
                  <a:lnTo>
                    <a:pt x="1580654" y="397954"/>
                  </a:lnTo>
                  <a:lnTo>
                    <a:pt x="1580756" y="398106"/>
                  </a:lnTo>
                  <a:lnTo>
                    <a:pt x="1581238" y="398043"/>
                  </a:lnTo>
                  <a:lnTo>
                    <a:pt x="1581556" y="398081"/>
                  </a:lnTo>
                  <a:lnTo>
                    <a:pt x="1581543" y="397751"/>
                  </a:lnTo>
                  <a:lnTo>
                    <a:pt x="1581670" y="397230"/>
                  </a:lnTo>
                  <a:close/>
                </a:path>
                <a:path w="2031364" h="1869440">
                  <a:moveTo>
                    <a:pt x="1582280" y="372833"/>
                  </a:moveTo>
                  <a:lnTo>
                    <a:pt x="1582178" y="370687"/>
                  </a:lnTo>
                  <a:lnTo>
                    <a:pt x="1581251" y="371360"/>
                  </a:lnTo>
                  <a:lnTo>
                    <a:pt x="1580680" y="372503"/>
                  </a:lnTo>
                  <a:lnTo>
                    <a:pt x="1579753" y="373722"/>
                  </a:lnTo>
                  <a:lnTo>
                    <a:pt x="1579194" y="371957"/>
                  </a:lnTo>
                  <a:lnTo>
                    <a:pt x="1578851" y="370687"/>
                  </a:lnTo>
                  <a:lnTo>
                    <a:pt x="1577949" y="368274"/>
                  </a:lnTo>
                  <a:lnTo>
                    <a:pt x="1577428" y="367169"/>
                  </a:lnTo>
                  <a:lnTo>
                    <a:pt x="1577225" y="366699"/>
                  </a:lnTo>
                  <a:lnTo>
                    <a:pt x="1576920" y="366001"/>
                  </a:lnTo>
                  <a:lnTo>
                    <a:pt x="1576374" y="366102"/>
                  </a:lnTo>
                  <a:lnTo>
                    <a:pt x="1576374" y="373951"/>
                  </a:lnTo>
                  <a:lnTo>
                    <a:pt x="1576298" y="375069"/>
                  </a:lnTo>
                  <a:lnTo>
                    <a:pt x="1575955" y="375183"/>
                  </a:lnTo>
                  <a:lnTo>
                    <a:pt x="1575714" y="375069"/>
                  </a:lnTo>
                  <a:lnTo>
                    <a:pt x="1575638" y="374878"/>
                  </a:lnTo>
                  <a:lnTo>
                    <a:pt x="1575625" y="374650"/>
                  </a:lnTo>
                  <a:lnTo>
                    <a:pt x="1575828" y="374396"/>
                  </a:lnTo>
                  <a:lnTo>
                    <a:pt x="1576120" y="374180"/>
                  </a:lnTo>
                  <a:lnTo>
                    <a:pt x="1576374" y="373951"/>
                  </a:lnTo>
                  <a:lnTo>
                    <a:pt x="1576374" y="366102"/>
                  </a:lnTo>
                  <a:lnTo>
                    <a:pt x="1572755" y="366699"/>
                  </a:lnTo>
                  <a:lnTo>
                    <a:pt x="1573237" y="365213"/>
                  </a:lnTo>
                  <a:lnTo>
                    <a:pt x="1573085" y="365252"/>
                  </a:lnTo>
                  <a:lnTo>
                    <a:pt x="1571866" y="366052"/>
                  </a:lnTo>
                  <a:lnTo>
                    <a:pt x="1571066" y="366852"/>
                  </a:lnTo>
                  <a:lnTo>
                    <a:pt x="1570507" y="367703"/>
                  </a:lnTo>
                  <a:lnTo>
                    <a:pt x="1571269" y="367169"/>
                  </a:lnTo>
                  <a:lnTo>
                    <a:pt x="1572552" y="370789"/>
                  </a:lnTo>
                  <a:lnTo>
                    <a:pt x="1570164" y="373672"/>
                  </a:lnTo>
                  <a:lnTo>
                    <a:pt x="1570494" y="374396"/>
                  </a:lnTo>
                  <a:lnTo>
                    <a:pt x="1572171" y="377418"/>
                  </a:lnTo>
                  <a:lnTo>
                    <a:pt x="1576235" y="377990"/>
                  </a:lnTo>
                  <a:lnTo>
                    <a:pt x="1580857" y="375183"/>
                  </a:lnTo>
                  <a:lnTo>
                    <a:pt x="1581353" y="374878"/>
                  </a:lnTo>
                  <a:lnTo>
                    <a:pt x="1581772" y="373951"/>
                  </a:lnTo>
                  <a:lnTo>
                    <a:pt x="1581886" y="373722"/>
                  </a:lnTo>
                  <a:lnTo>
                    <a:pt x="1582280" y="372833"/>
                  </a:lnTo>
                  <a:close/>
                </a:path>
                <a:path w="2031364" h="1869440">
                  <a:moveTo>
                    <a:pt x="1585125" y="446532"/>
                  </a:moveTo>
                  <a:lnTo>
                    <a:pt x="1584896" y="446709"/>
                  </a:lnTo>
                  <a:lnTo>
                    <a:pt x="1585112" y="446709"/>
                  </a:lnTo>
                  <a:lnTo>
                    <a:pt x="1585125" y="446582"/>
                  </a:lnTo>
                  <a:close/>
                </a:path>
                <a:path w="2031364" h="1869440">
                  <a:moveTo>
                    <a:pt x="1590802" y="389077"/>
                  </a:moveTo>
                  <a:lnTo>
                    <a:pt x="1590548" y="388645"/>
                  </a:lnTo>
                  <a:lnTo>
                    <a:pt x="1590421" y="388416"/>
                  </a:lnTo>
                  <a:lnTo>
                    <a:pt x="1587284" y="390969"/>
                  </a:lnTo>
                  <a:lnTo>
                    <a:pt x="1590802" y="389077"/>
                  </a:lnTo>
                  <a:close/>
                </a:path>
                <a:path w="2031364" h="1869440">
                  <a:moveTo>
                    <a:pt x="1591017" y="378587"/>
                  </a:moveTo>
                  <a:lnTo>
                    <a:pt x="1590281" y="376859"/>
                  </a:lnTo>
                  <a:lnTo>
                    <a:pt x="1589214" y="376262"/>
                  </a:lnTo>
                  <a:lnTo>
                    <a:pt x="1587754" y="376567"/>
                  </a:lnTo>
                  <a:lnTo>
                    <a:pt x="1587144" y="376720"/>
                  </a:lnTo>
                  <a:lnTo>
                    <a:pt x="1586153" y="377609"/>
                  </a:lnTo>
                  <a:lnTo>
                    <a:pt x="1585506" y="377863"/>
                  </a:lnTo>
                  <a:lnTo>
                    <a:pt x="1584769" y="377913"/>
                  </a:lnTo>
                  <a:lnTo>
                    <a:pt x="1585785" y="380453"/>
                  </a:lnTo>
                  <a:lnTo>
                    <a:pt x="1585087" y="382320"/>
                  </a:lnTo>
                  <a:lnTo>
                    <a:pt x="1581696" y="384771"/>
                  </a:lnTo>
                  <a:lnTo>
                    <a:pt x="1580515" y="385279"/>
                  </a:lnTo>
                  <a:lnTo>
                    <a:pt x="1579270" y="386816"/>
                  </a:lnTo>
                  <a:lnTo>
                    <a:pt x="1579029" y="387985"/>
                  </a:lnTo>
                  <a:lnTo>
                    <a:pt x="1579410" y="390461"/>
                  </a:lnTo>
                  <a:lnTo>
                    <a:pt x="1581658" y="391388"/>
                  </a:lnTo>
                  <a:lnTo>
                    <a:pt x="1584452" y="389089"/>
                  </a:lnTo>
                  <a:lnTo>
                    <a:pt x="1585379" y="386600"/>
                  </a:lnTo>
                  <a:lnTo>
                    <a:pt x="1588198" y="387972"/>
                  </a:lnTo>
                  <a:lnTo>
                    <a:pt x="1588363" y="388048"/>
                  </a:lnTo>
                  <a:lnTo>
                    <a:pt x="1589100" y="387311"/>
                  </a:lnTo>
                  <a:lnTo>
                    <a:pt x="1589646" y="386130"/>
                  </a:lnTo>
                  <a:lnTo>
                    <a:pt x="1590090" y="385673"/>
                  </a:lnTo>
                  <a:lnTo>
                    <a:pt x="1590649" y="385381"/>
                  </a:lnTo>
                  <a:lnTo>
                    <a:pt x="1590421" y="385102"/>
                  </a:lnTo>
                  <a:lnTo>
                    <a:pt x="1589557" y="384225"/>
                  </a:lnTo>
                  <a:lnTo>
                    <a:pt x="1588744" y="383273"/>
                  </a:lnTo>
                  <a:lnTo>
                    <a:pt x="1587690" y="382130"/>
                  </a:lnTo>
                  <a:lnTo>
                    <a:pt x="1588846" y="381254"/>
                  </a:lnTo>
                  <a:lnTo>
                    <a:pt x="1589659" y="380746"/>
                  </a:lnTo>
                  <a:lnTo>
                    <a:pt x="1590967" y="379450"/>
                  </a:lnTo>
                  <a:lnTo>
                    <a:pt x="1591017" y="378587"/>
                  </a:lnTo>
                  <a:close/>
                </a:path>
                <a:path w="2031364" h="1869440">
                  <a:moveTo>
                    <a:pt x="1591856" y="387781"/>
                  </a:moveTo>
                  <a:lnTo>
                    <a:pt x="1591830" y="387629"/>
                  </a:lnTo>
                  <a:lnTo>
                    <a:pt x="1591779" y="387489"/>
                  </a:lnTo>
                  <a:lnTo>
                    <a:pt x="1591741" y="387350"/>
                  </a:lnTo>
                  <a:lnTo>
                    <a:pt x="1591398" y="387629"/>
                  </a:lnTo>
                  <a:lnTo>
                    <a:pt x="1591551" y="387667"/>
                  </a:lnTo>
                  <a:lnTo>
                    <a:pt x="1591703" y="387705"/>
                  </a:lnTo>
                  <a:lnTo>
                    <a:pt x="1591856" y="387781"/>
                  </a:lnTo>
                  <a:close/>
                </a:path>
                <a:path w="2031364" h="1869440">
                  <a:moveTo>
                    <a:pt x="1592084" y="390779"/>
                  </a:moveTo>
                  <a:lnTo>
                    <a:pt x="1591957" y="390690"/>
                  </a:lnTo>
                  <a:lnTo>
                    <a:pt x="1591678" y="390398"/>
                  </a:lnTo>
                  <a:lnTo>
                    <a:pt x="1589455" y="392785"/>
                  </a:lnTo>
                  <a:lnTo>
                    <a:pt x="1587360" y="395300"/>
                  </a:lnTo>
                  <a:lnTo>
                    <a:pt x="1586509" y="398640"/>
                  </a:lnTo>
                  <a:lnTo>
                    <a:pt x="1591843" y="393573"/>
                  </a:lnTo>
                  <a:lnTo>
                    <a:pt x="1592084" y="390779"/>
                  </a:lnTo>
                  <a:close/>
                </a:path>
                <a:path w="2031364" h="1869440">
                  <a:moveTo>
                    <a:pt x="1606550" y="411314"/>
                  </a:moveTo>
                  <a:close/>
                </a:path>
                <a:path w="2031364" h="1869440">
                  <a:moveTo>
                    <a:pt x="1606804" y="408978"/>
                  </a:moveTo>
                  <a:lnTo>
                    <a:pt x="1606575" y="407720"/>
                  </a:lnTo>
                  <a:lnTo>
                    <a:pt x="1605749" y="406641"/>
                  </a:lnTo>
                  <a:lnTo>
                    <a:pt x="1602092" y="405053"/>
                  </a:lnTo>
                  <a:lnTo>
                    <a:pt x="1600073" y="405777"/>
                  </a:lnTo>
                  <a:lnTo>
                    <a:pt x="1597926" y="410337"/>
                  </a:lnTo>
                  <a:lnTo>
                    <a:pt x="1598129" y="411581"/>
                  </a:lnTo>
                  <a:lnTo>
                    <a:pt x="1600542" y="413778"/>
                  </a:lnTo>
                  <a:lnTo>
                    <a:pt x="1601279" y="414172"/>
                  </a:lnTo>
                  <a:lnTo>
                    <a:pt x="1601978" y="414667"/>
                  </a:lnTo>
                  <a:lnTo>
                    <a:pt x="1601749" y="415340"/>
                  </a:lnTo>
                  <a:lnTo>
                    <a:pt x="1601546" y="415836"/>
                  </a:lnTo>
                  <a:lnTo>
                    <a:pt x="1601343" y="416775"/>
                  </a:lnTo>
                  <a:lnTo>
                    <a:pt x="1601317" y="418769"/>
                  </a:lnTo>
                  <a:lnTo>
                    <a:pt x="1601457" y="419074"/>
                  </a:lnTo>
                  <a:lnTo>
                    <a:pt x="1601762" y="419481"/>
                  </a:lnTo>
                  <a:lnTo>
                    <a:pt x="1602917" y="418769"/>
                  </a:lnTo>
                  <a:lnTo>
                    <a:pt x="1603781" y="417525"/>
                  </a:lnTo>
                  <a:lnTo>
                    <a:pt x="1605762" y="417766"/>
                  </a:lnTo>
                  <a:lnTo>
                    <a:pt x="1606016" y="417753"/>
                  </a:lnTo>
                  <a:lnTo>
                    <a:pt x="1606219" y="417690"/>
                  </a:lnTo>
                  <a:lnTo>
                    <a:pt x="1606169" y="417525"/>
                  </a:lnTo>
                  <a:lnTo>
                    <a:pt x="1605927" y="416775"/>
                  </a:lnTo>
                  <a:lnTo>
                    <a:pt x="1605864" y="415340"/>
                  </a:lnTo>
                  <a:lnTo>
                    <a:pt x="1605445" y="414870"/>
                  </a:lnTo>
                  <a:lnTo>
                    <a:pt x="1604772" y="414134"/>
                  </a:lnTo>
                  <a:lnTo>
                    <a:pt x="1605407" y="413156"/>
                  </a:lnTo>
                  <a:lnTo>
                    <a:pt x="1606130" y="412318"/>
                  </a:lnTo>
                  <a:lnTo>
                    <a:pt x="1606537" y="411327"/>
                  </a:lnTo>
                  <a:lnTo>
                    <a:pt x="1606296" y="411492"/>
                  </a:lnTo>
                  <a:lnTo>
                    <a:pt x="1605292" y="412559"/>
                  </a:lnTo>
                  <a:lnTo>
                    <a:pt x="1604657" y="413778"/>
                  </a:lnTo>
                  <a:lnTo>
                    <a:pt x="1603921" y="414870"/>
                  </a:lnTo>
                  <a:lnTo>
                    <a:pt x="1602828" y="414274"/>
                  </a:lnTo>
                  <a:lnTo>
                    <a:pt x="1602320" y="413512"/>
                  </a:lnTo>
                  <a:lnTo>
                    <a:pt x="1602384" y="412788"/>
                  </a:lnTo>
                  <a:lnTo>
                    <a:pt x="1606804" y="408978"/>
                  </a:lnTo>
                  <a:close/>
                </a:path>
                <a:path w="2031364" h="1869440">
                  <a:moveTo>
                    <a:pt x="1607223" y="305142"/>
                  </a:moveTo>
                  <a:lnTo>
                    <a:pt x="1605140" y="306209"/>
                  </a:lnTo>
                  <a:lnTo>
                    <a:pt x="1602879" y="306501"/>
                  </a:lnTo>
                  <a:lnTo>
                    <a:pt x="1600466" y="305981"/>
                  </a:lnTo>
                  <a:lnTo>
                    <a:pt x="1600581" y="306412"/>
                  </a:lnTo>
                  <a:lnTo>
                    <a:pt x="1600733" y="306857"/>
                  </a:lnTo>
                  <a:lnTo>
                    <a:pt x="1601406" y="308038"/>
                  </a:lnTo>
                  <a:lnTo>
                    <a:pt x="1601965" y="308610"/>
                  </a:lnTo>
                  <a:lnTo>
                    <a:pt x="1602625" y="309016"/>
                  </a:lnTo>
                  <a:lnTo>
                    <a:pt x="1602905" y="308203"/>
                  </a:lnTo>
                  <a:lnTo>
                    <a:pt x="1603260" y="307390"/>
                  </a:lnTo>
                  <a:lnTo>
                    <a:pt x="1603578" y="306527"/>
                  </a:lnTo>
                  <a:lnTo>
                    <a:pt x="1604530" y="306374"/>
                  </a:lnTo>
                  <a:lnTo>
                    <a:pt x="1605572" y="306374"/>
                  </a:lnTo>
                  <a:lnTo>
                    <a:pt x="1606740" y="305841"/>
                  </a:lnTo>
                  <a:lnTo>
                    <a:pt x="1606994" y="305511"/>
                  </a:lnTo>
                  <a:lnTo>
                    <a:pt x="1607223" y="305142"/>
                  </a:lnTo>
                  <a:close/>
                </a:path>
                <a:path w="2031364" h="1869440">
                  <a:moveTo>
                    <a:pt x="1610245" y="304228"/>
                  </a:moveTo>
                  <a:lnTo>
                    <a:pt x="1610169" y="303657"/>
                  </a:lnTo>
                  <a:lnTo>
                    <a:pt x="1610004" y="303123"/>
                  </a:lnTo>
                  <a:lnTo>
                    <a:pt x="1609445" y="303657"/>
                  </a:lnTo>
                  <a:lnTo>
                    <a:pt x="1608861" y="304126"/>
                  </a:lnTo>
                  <a:lnTo>
                    <a:pt x="1608289" y="304520"/>
                  </a:lnTo>
                  <a:lnTo>
                    <a:pt x="1609039" y="304749"/>
                  </a:lnTo>
                  <a:lnTo>
                    <a:pt x="1609674" y="304812"/>
                  </a:lnTo>
                  <a:lnTo>
                    <a:pt x="1610245" y="304812"/>
                  </a:lnTo>
                  <a:lnTo>
                    <a:pt x="1610245" y="304228"/>
                  </a:lnTo>
                  <a:close/>
                </a:path>
                <a:path w="2031364" h="1869440">
                  <a:moveTo>
                    <a:pt x="1612722" y="460121"/>
                  </a:moveTo>
                  <a:lnTo>
                    <a:pt x="1612595" y="460108"/>
                  </a:lnTo>
                  <a:lnTo>
                    <a:pt x="1612468" y="460108"/>
                  </a:lnTo>
                  <a:lnTo>
                    <a:pt x="1612341" y="460095"/>
                  </a:lnTo>
                  <a:lnTo>
                    <a:pt x="1612315" y="460273"/>
                  </a:lnTo>
                  <a:lnTo>
                    <a:pt x="1612722" y="460121"/>
                  </a:lnTo>
                  <a:close/>
                </a:path>
                <a:path w="2031364" h="1869440">
                  <a:moveTo>
                    <a:pt x="1633093" y="486943"/>
                  </a:moveTo>
                  <a:lnTo>
                    <a:pt x="1630464" y="486841"/>
                  </a:lnTo>
                  <a:lnTo>
                    <a:pt x="1629410" y="486905"/>
                  </a:lnTo>
                  <a:lnTo>
                    <a:pt x="1626476" y="487895"/>
                  </a:lnTo>
                  <a:lnTo>
                    <a:pt x="1625930" y="488099"/>
                  </a:lnTo>
                  <a:lnTo>
                    <a:pt x="1625765" y="488480"/>
                  </a:lnTo>
                  <a:lnTo>
                    <a:pt x="1625231" y="489369"/>
                  </a:lnTo>
                  <a:lnTo>
                    <a:pt x="1625155" y="489572"/>
                  </a:lnTo>
                  <a:lnTo>
                    <a:pt x="1625015" y="489775"/>
                  </a:lnTo>
                  <a:lnTo>
                    <a:pt x="1626616" y="490435"/>
                  </a:lnTo>
                  <a:lnTo>
                    <a:pt x="1627378" y="490867"/>
                  </a:lnTo>
                  <a:lnTo>
                    <a:pt x="1627670" y="491604"/>
                  </a:lnTo>
                  <a:lnTo>
                    <a:pt x="1628838" y="490613"/>
                  </a:lnTo>
                  <a:lnTo>
                    <a:pt x="1629968" y="489623"/>
                  </a:lnTo>
                  <a:lnTo>
                    <a:pt x="1633093" y="486943"/>
                  </a:lnTo>
                  <a:close/>
                </a:path>
                <a:path w="2031364" h="1869440">
                  <a:moveTo>
                    <a:pt x="1654454" y="199275"/>
                  </a:moveTo>
                  <a:lnTo>
                    <a:pt x="1651762" y="199491"/>
                  </a:lnTo>
                  <a:lnTo>
                    <a:pt x="1651393" y="201218"/>
                  </a:lnTo>
                  <a:lnTo>
                    <a:pt x="1652536" y="200494"/>
                  </a:lnTo>
                  <a:lnTo>
                    <a:pt x="1653501" y="199885"/>
                  </a:lnTo>
                  <a:lnTo>
                    <a:pt x="1654454" y="199275"/>
                  </a:lnTo>
                  <a:close/>
                </a:path>
                <a:path w="2031364" h="1869440">
                  <a:moveTo>
                    <a:pt x="1661795" y="195072"/>
                  </a:moveTo>
                  <a:lnTo>
                    <a:pt x="1661642" y="194970"/>
                  </a:lnTo>
                  <a:lnTo>
                    <a:pt x="1661490" y="194868"/>
                  </a:lnTo>
                  <a:lnTo>
                    <a:pt x="1661350" y="194792"/>
                  </a:lnTo>
                  <a:lnTo>
                    <a:pt x="1661198" y="195084"/>
                  </a:lnTo>
                  <a:lnTo>
                    <a:pt x="1660969" y="195389"/>
                  </a:lnTo>
                  <a:lnTo>
                    <a:pt x="1660969" y="195707"/>
                  </a:lnTo>
                  <a:lnTo>
                    <a:pt x="1660956" y="195834"/>
                  </a:lnTo>
                  <a:lnTo>
                    <a:pt x="1661426" y="195961"/>
                  </a:lnTo>
                  <a:lnTo>
                    <a:pt x="1661693" y="196113"/>
                  </a:lnTo>
                  <a:lnTo>
                    <a:pt x="1661718" y="195757"/>
                  </a:lnTo>
                  <a:lnTo>
                    <a:pt x="1661756" y="195414"/>
                  </a:lnTo>
                  <a:lnTo>
                    <a:pt x="1661795" y="195072"/>
                  </a:lnTo>
                  <a:close/>
                </a:path>
                <a:path w="2031364" h="1869440">
                  <a:moveTo>
                    <a:pt x="1664690" y="202882"/>
                  </a:moveTo>
                  <a:lnTo>
                    <a:pt x="1664563" y="202857"/>
                  </a:lnTo>
                  <a:lnTo>
                    <a:pt x="1664423" y="202844"/>
                  </a:lnTo>
                  <a:lnTo>
                    <a:pt x="1664284" y="202831"/>
                  </a:lnTo>
                  <a:lnTo>
                    <a:pt x="1664271" y="202996"/>
                  </a:lnTo>
                  <a:lnTo>
                    <a:pt x="1664246" y="203288"/>
                  </a:lnTo>
                  <a:lnTo>
                    <a:pt x="1664373" y="203314"/>
                  </a:lnTo>
                  <a:lnTo>
                    <a:pt x="1664601" y="203377"/>
                  </a:lnTo>
                  <a:lnTo>
                    <a:pt x="1664690" y="203212"/>
                  </a:lnTo>
                  <a:lnTo>
                    <a:pt x="1664677" y="203034"/>
                  </a:lnTo>
                  <a:lnTo>
                    <a:pt x="1664690" y="202882"/>
                  </a:lnTo>
                  <a:close/>
                </a:path>
                <a:path w="2031364" h="1869440">
                  <a:moveTo>
                    <a:pt x="1666062" y="174155"/>
                  </a:moveTo>
                  <a:lnTo>
                    <a:pt x="1665846" y="174002"/>
                  </a:lnTo>
                  <a:lnTo>
                    <a:pt x="1665630" y="174028"/>
                  </a:lnTo>
                  <a:lnTo>
                    <a:pt x="1665478" y="174142"/>
                  </a:lnTo>
                  <a:lnTo>
                    <a:pt x="1665439" y="174282"/>
                  </a:lnTo>
                  <a:lnTo>
                    <a:pt x="1665605" y="174498"/>
                  </a:lnTo>
                  <a:lnTo>
                    <a:pt x="1665820" y="174472"/>
                  </a:lnTo>
                  <a:lnTo>
                    <a:pt x="1665973" y="174358"/>
                  </a:lnTo>
                  <a:lnTo>
                    <a:pt x="1666036" y="174218"/>
                  </a:lnTo>
                  <a:close/>
                </a:path>
                <a:path w="2031364" h="1869440">
                  <a:moveTo>
                    <a:pt x="1669618" y="114033"/>
                  </a:moveTo>
                  <a:lnTo>
                    <a:pt x="1666621" y="110794"/>
                  </a:lnTo>
                  <a:lnTo>
                    <a:pt x="1667281" y="111950"/>
                  </a:lnTo>
                  <a:lnTo>
                    <a:pt x="1667929" y="113118"/>
                  </a:lnTo>
                  <a:lnTo>
                    <a:pt x="1668614" y="114338"/>
                  </a:lnTo>
                  <a:lnTo>
                    <a:pt x="1668945" y="114236"/>
                  </a:lnTo>
                  <a:lnTo>
                    <a:pt x="1669288" y="114134"/>
                  </a:lnTo>
                  <a:lnTo>
                    <a:pt x="1669618" y="114033"/>
                  </a:lnTo>
                  <a:close/>
                </a:path>
                <a:path w="2031364" h="1869440">
                  <a:moveTo>
                    <a:pt x="1671332" y="170345"/>
                  </a:moveTo>
                  <a:lnTo>
                    <a:pt x="1671243" y="169735"/>
                  </a:lnTo>
                  <a:lnTo>
                    <a:pt x="1671116" y="169151"/>
                  </a:lnTo>
                  <a:lnTo>
                    <a:pt x="1669249" y="165303"/>
                  </a:lnTo>
                  <a:lnTo>
                    <a:pt x="1664868" y="164147"/>
                  </a:lnTo>
                  <a:lnTo>
                    <a:pt x="1660575" y="166585"/>
                  </a:lnTo>
                  <a:lnTo>
                    <a:pt x="1659496" y="167741"/>
                  </a:lnTo>
                  <a:lnTo>
                    <a:pt x="1658823" y="169049"/>
                  </a:lnTo>
                  <a:lnTo>
                    <a:pt x="1658975" y="170141"/>
                  </a:lnTo>
                  <a:lnTo>
                    <a:pt x="1658708" y="171043"/>
                  </a:lnTo>
                  <a:lnTo>
                    <a:pt x="1659915" y="171450"/>
                  </a:lnTo>
                  <a:lnTo>
                    <a:pt x="1660829" y="171780"/>
                  </a:lnTo>
                  <a:lnTo>
                    <a:pt x="1661629" y="172021"/>
                  </a:lnTo>
                  <a:lnTo>
                    <a:pt x="1663611" y="170916"/>
                  </a:lnTo>
                  <a:lnTo>
                    <a:pt x="1664970" y="171183"/>
                  </a:lnTo>
                  <a:lnTo>
                    <a:pt x="1666963" y="170065"/>
                  </a:lnTo>
                  <a:lnTo>
                    <a:pt x="1667751" y="168960"/>
                  </a:lnTo>
                  <a:lnTo>
                    <a:pt x="1668729" y="168033"/>
                  </a:lnTo>
                  <a:lnTo>
                    <a:pt x="1671332" y="170345"/>
                  </a:lnTo>
                  <a:close/>
                </a:path>
                <a:path w="2031364" h="1869440">
                  <a:moveTo>
                    <a:pt x="1671510" y="194652"/>
                  </a:moveTo>
                  <a:lnTo>
                    <a:pt x="1671358" y="194614"/>
                  </a:lnTo>
                  <a:lnTo>
                    <a:pt x="1671066" y="194525"/>
                  </a:lnTo>
                  <a:lnTo>
                    <a:pt x="1670926" y="194830"/>
                  </a:lnTo>
                  <a:lnTo>
                    <a:pt x="1670850" y="195135"/>
                  </a:lnTo>
                  <a:lnTo>
                    <a:pt x="1670761" y="195427"/>
                  </a:lnTo>
                  <a:lnTo>
                    <a:pt x="1670913" y="195440"/>
                  </a:lnTo>
                  <a:lnTo>
                    <a:pt x="1671205" y="195541"/>
                  </a:lnTo>
                  <a:lnTo>
                    <a:pt x="1671358" y="195224"/>
                  </a:lnTo>
                  <a:lnTo>
                    <a:pt x="1671421" y="194945"/>
                  </a:lnTo>
                  <a:lnTo>
                    <a:pt x="1671510" y="194652"/>
                  </a:lnTo>
                  <a:close/>
                </a:path>
                <a:path w="2031364" h="1869440">
                  <a:moveTo>
                    <a:pt x="1677365" y="199466"/>
                  </a:moveTo>
                  <a:lnTo>
                    <a:pt x="1676946" y="199923"/>
                  </a:lnTo>
                  <a:lnTo>
                    <a:pt x="1676603" y="200406"/>
                  </a:lnTo>
                  <a:lnTo>
                    <a:pt x="1676425" y="200964"/>
                  </a:lnTo>
                  <a:lnTo>
                    <a:pt x="1676819" y="200545"/>
                  </a:lnTo>
                  <a:lnTo>
                    <a:pt x="1677136" y="200025"/>
                  </a:lnTo>
                  <a:lnTo>
                    <a:pt x="1677365" y="199466"/>
                  </a:lnTo>
                  <a:close/>
                </a:path>
                <a:path w="2031364" h="1869440">
                  <a:moveTo>
                    <a:pt x="1680210" y="206336"/>
                  </a:moveTo>
                  <a:lnTo>
                    <a:pt x="1679930" y="206463"/>
                  </a:lnTo>
                  <a:lnTo>
                    <a:pt x="1679663" y="206590"/>
                  </a:lnTo>
                  <a:lnTo>
                    <a:pt x="1679422" y="206692"/>
                  </a:lnTo>
                  <a:lnTo>
                    <a:pt x="1679511" y="206883"/>
                  </a:lnTo>
                  <a:lnTo>
                    <a:pt x="1679613" y="207213"/>
                  </a:lnTo>
                  <a:lnTo>
                    <a:pt x="1679740" y="207213"/>
                  </a:lnTo>
                  <a:lnTo>
                    <a:pt x="1679968" y="206895"/>
                  </a:lnTo>
                  <a:lnTo>
                    <a:pt x="1680095" y="206616"/>
                  </a:lnTo>
                  <a:lnTo>
                    <a:pt x="1680210" y="206336"/>
                  </a:lnTo>
                  <a:close/>
                </a:path>
                <a:path w="2031364" h="1869440">
                  <a:moveTo>
                    <a:pt x="1683346" y="157416"/>
                  </a:moveTo>
                  <a:lnTo>
                    <a:pt x="1682965" y="157086"/>
                  </a:lnTo>
                  <a:lnTo>
                    <a:pt x="1682457" y="155867"/>
                  </a:lnTo>
                  <a:lnTo>
                    <a:pt x="1682254" y="156616"/>
                  </a:lnTo>
                  <a:lnTo>
                    <a:pt x="1682191" y="157378"/>
                  </a:lnTo>
                  <a:lnTo>
                    <a:pt x="1682254" y="158102"/>
                  </a:lnTo>
                  <a:lnTo>
                    <a:pt x="1682991" y="157645"/>
                  </a:lnTo>
                  <a:lnTo>
                    <a:pt x="1683346" y="157416"/>
                  </a:lnTo>
                  <a:close/>
                </a:path>
                <a:path w="2031364" h="1869440">
                  <a:moveTo>
                    <a:pt x="1690979" y="151574"/>
                  </a:moveTo>
                  <a:lnTo>
                    <a:pt x="1689735" y="150863"/>
                  </a:lnTo>
                  <a:lnTo>
                    <a:pt x="1688363" y="150761"/>
                  </a:lnTo>
                  <a:lnTo>
                    <a:pt x="1687042" y="151130"/>
                  </a:lnTo>
                  <a:lnTo>
                    <a:pt x="1687487" y="151993"/>
                  </a:lnTo>
                  <a:lnTo>
                    <a:pt x="1688185" y="152628"/>
                  </a:lnTo>
                  <a:lnTo>
                    <a:pt x="1689265" y="152958"/>
                  </a:lnTo>
                  <a:lnTo>
                    <a:pt x="1689404" y="152781"/>
                  </a:lnTo>
                  <a:lnTo>
                    <a:pt x="1690090" y="152412"/>
                  </a:lnTo>
                  <a:lnTo>
                    <a:pt x="1690598" y="152019"/>
                  </a:lnTo>
                  <a:lnTo>
                    <a:pt x="1690979" y="151574"/>
                  </a:lnTo>
                  <a:close/>
                </a:path>
                <a:path w="2031364" h="1869440">
                  <a:moveTo>
                    <a:pt x="1692313" y="153771"/>
                  </a:moveTo>
                  <a:lnTo>
                    <a:pt x="1691805" y="154101"/>
                  </a:lnTo>
                  <a:lnTo>
                    <a:pt x="1691271" y="154432"/>
                  </a:lnTo>
                  <a:lnTo>
                    <a:pt x="1690725" y="154749"/>
                  </a:lnTo>
                  <a:lnTo>
                    <a:pt x="1691246" y="156235"/>
                  </a:lnTo>
                  <a:lnTo>
                    <a:pt x="1691716" y="155346"/>
                  </a:lnTo>
                  <a:lnTo>
                    <a:pt x="1692097" y="154482"/>
                  </a:lnTo>
                  <a:lnTo>
                    <a:pt x="1692313" y="153771"/>
                  </a:lnTo>
                  <a:close/>
                </a:path>
                <a:path w="2031364" h="1869440">
                  <a:moveTo>
                    <a:pt x="1692516" y="153593"/>
                  </a:moveTo>
                  <a:lnTo>
                    <a:pt x="1692414" y="153441"/>
                  </a:lnTo>
                  <a:lnTo>
                    <a:pt x="1692313" y="153771"/>
                  </a:lnTo>
                  <a:lnTo>
                    <a:pt x="1692440" y="153593"/>
                  </a:lnTo>
                  <a:close/>
                </a:path>
                <a:path w="2031364" h="1869440">
                  <a:moveTo>
                    <a:pt x="1692605" y="161277"/>
                  </a:moveTo>
                  <a:lnTo>
                    <a:pt x="1692414" y="161277"/>
                  </a:lnTo>
                  <a:lnTo>
                    <a:pt x="1692224" y="161264"/>
                  </a:lnTo>
                  <a:lnTo>
                    <a:pt x="1692021" y="161264"/>
                  </a:lnTo>
                  <a:lnTo>
                    <a:pt x="1690522" y="162509"/>
                  </a:lnTo>
                  <a:lnTo>
                    <a:pt x="1690776" y="162407"/>
                  </a:lnTo>
                  <a:lnTo>
                    <a:pt x="1691055" y="162318"/>
                  </a:lnTo>
                  <a:lnTo>
                    <a:pt x="1691297" y="162191"/>
                  </a:lnTo>
                  <a:lnTo>
                    <a:pt x="1691805" y="161925"/>
                  </a:lnTo>
                  <a:lnTo>
                    <a:pt x="1692224" y="161607"/>
                  </a:lnTo>
                  <a:lnTo>
                    <a:pt x="1692605" y="161277"/>
                  </a:lnTo>
                  <a:close/>
                </a:path>
                <a:path w="2031364" h="1869440">
                  <a:moveTo>
                    <a:pt x="1694040" y="155435"/>
                  </a:moveTo>
                  <a:lnTo>
                    <a:pt x="1693926" y="155130"/>
                  </a:lnTo>
                  <a:lnTo>
                    <a:pt x="1693799" y="154825"/>
                  </a:lnTo>
                  <a:lnTo>
                    <a:pt x="1693633" y="154508"/>
                  </a:lnTo>
                  <a:lnTo>
                    <a:pt x="1693379" y="154012"/>
                  </a:lnTo>
                  <a:lnTo>
                    <a:pt x="1693087" y="153593"/>
                  </a:lnTo>
                  <a:lnTo>
                    <a:pt x="1692808" y="153212"/>
                  </a:lnTo>
                  <a:lnTo>
                    <a:pt x="1692605" y="153454"/>
                  </a:lnTo>
                  <a:lnTo>
                    <a:pt x="1692516" y="153593"/>
                  </a:lnTo>
                  <a:lnTo>
                    <a:pt x="1692960" y="154355"/>
                  </a:lnTo>
                  <a:lnTo>
                    <a:pt x="1693468" y="154990"/>
                  </a:lnTo>
                  <a:lnTo>
                    <a:pt x="1694040" y="155435"/>
                  </a:lnTo>
                  <a:close/>
                </a:path>
                <a:path w="2031364" h="1869440">
                  <a:moveTo>
                    <a:pt x="1699704" y="178447"/>
                  </a:moveTo>
                  <a:lnTo>
                    <a:pt x="1699183" y="177660"/>
                  </a:lnTo>
                  <a:lnTo>
                    <a:pt x="1696262" y="175488"/>
                  </a:lnTo>
                  <a:lnTo>
                    <a:pt x="1695627" y="175158"/>
                  </a:lnTo>
                  <a:lnTo>
                    <a:pt x="1695132" y="174866"/>
                  </a:lnTo>
                  <a:lnTo>
                    <a:pt x="1693824" y="175983"/>
                  </a:lnTo>
                  <a:lnTo>
                    <a:pt x="1693481" y="177215"/>
                  </a:lnTo>
                  <a:lnTo>
                    <a:pt x="1693418" y="178473"/>
                  </a:lnTo>
                  <a:lnTo>
                    <a:pt x="1693570" y="178638"/>
                  </a:lnTo>
                  <a:lnTo>
                    <a:pt x="1695208" y="179895"/>
                  </a:lnTo>
                  <a:lnTo>
                    <a:pt x="1696808" y="181089"/>
                  </a:lnTo>
                  <a:lnTo>
                    <a:pt x="1698980" y="180454"/>
                  </a:lnTo>
                  <a:lnTo>
                    <a:pt x="1699628" y="178714"/>
                  </a:lnTo>
                  <a:lnTo>
                    <a:pt x="1699704" y="178447"/>
                  </a:lnTo>
                  <a:close/>
                </a:path>
                <a:path w="2031364" h="1869440">
                  <a:moveTo>
                    <a:pt x="1701228" y="174498"/>
                  </a:moveTo>
                  <a:lnTo>
                    <a:pt x="1701139" y="174244"/>
                  </a:lnTo>
                  <a:lnTo>
                    <a:pt x="1700885" y="173774"/>
                  </a:lnTo>
                  <a:lnTo>
                    <a:pt x="1699666" y="175768"/>
                  </a:lnTo>
                  <a:lnTo>
                    <a:pt x="1701228" y="174498"/>
                  </a:lnTo>
                  <a:close/>
                </a:path>
                <a:path w="2031364" h="1869440">
                  <a:moveTo>
                    <a:pt x="1703362" y="400024"/>
                  </a:moveTo>
                  <a:lnTo>
                    <a:pt x="1702879" y="398437"/>
                  </a:lnTo>
                  <a:lnTo>
                    <a:pt x="1701025" y="397319"/>
                  </a:lnTo>
                  <a:lnTo>
                    <a:pt x="1700047" y="398856"/>
                  </a:lnTo>
                  <a:lnTo>
                    <a:pt x="1699539" y="400646"/>
                  </a:lnTo>
                  <a:lnTo>
                    <a:pt x="1696859" y="402107"/>
                  </a:lnTo>
                  <a:lnTo>
                    <a:pt x="1695615" y="403186"/>
                  </a:lnTo>
                  <a:lnTo>
                    <a:pt x="1694395" y="404304"/>
                  </a:lnTo>
                  <a:lnTo>
                    <a:pt x="1695030" y="404926"/>
                  </a:lnTo>
                  <a:lnTo>
                    <a:pt x="1695234" y="405866"/>
                  </a:lnTo>
                  <a:lnTo>
                    <a:pt x="1694992" y="407174"/>
                  </a:lnTo>
                  <a:lnTo>
                    <a:pt x="1694726" y="408279"/>
                  </a:lnTo>
                  <a:lnTo>
                    <a:pt x="1694141" y="409016"/>
                  </a:lnTo>
                  <a:lnTo>
                    <a:pt x="1693735" y="409740"/>
                  </a:lnTo>
                  <a:lnTo>
                    <a:pt x="1691017" y="408749"/>
                  </a:lnTo>
                  <a:lnTo>
                    <a:pt x="1690966" y="409536"/>
                  </a:lnTo>
                  <a:lnTo>
                    <a:pt x="1690801" y="411022"/>
                  </a:lnTo>
                  <a:lnTo>
                    <a:pt x="1690751" y="411492"/>
                  </a:lnTo>
                  <a:lnTo>
                    <a:pt x="1691093" y="411454"/>
                  </a:lnTo>
                  <a:lnTo>
                    <a:pt x="1691436" y="411454"/>
                  </a:lnTo>
                  <a:lnTo>
                    <a:pt x="1692795" y="411734"/>
                  </a:lnTo>
                  <a:lnTo>
                    <a:pt x="1694726" y="412915"/>
                  </a:lnTo>
                  <a:lnTo>
                    <a:pt x="1695399" y="412140"/>
                  </a:lnTo>
                  <a:lnTo>
                    <a:pt x="1696669" y="411924"/>
                  </a:lnTo>
                  <a:lnTo>
                    <a:pt x="1697482" y="410883"/>
                  </a:lnTo>
                  <a:lnTo>
                    <a:pt x="1697609" y="410667"/>
                  </a:lnTo>
                  <a:lnTo>
                    <a:pt x="1697697" y="410298"/>
                  </a:lnTo>
                  <a:lnTo>
                    <a:pt x="1698358" y="409816"/>
                  </a:lnTo>
                  <a:lnTo>
                    <a:pt x="1699907" y="409638"/>
                  </a:lnTo>
                  <a:lnTo>
                    <a:pt x="1701012" y="409613"/>
                  </a:lnTo>
                  <a:lnTo>
                    <a:pt x="1700301" y="408622"/>
                  </a:lnTo>
                  <a:lnTo>
                    <a:pt x="1700123" y="407593"/>
                  </a:lnTo>
                  <a:lnTo>
                    <a:pt x="1702308" y="405104"/>
                  </a:lnTo>
                  <a:lnTo>
                    <a:pt x="1702612" y="403402"/>
                  </a:lnTo>
                  <a:lnTo>
                    <a:pt x="1703362" y="400024"/>
                  </a:lnTo>
                  <a:close/>
                </a:path>
                <a:path w="2031364" h="1869440">
                  <a:moveTo>
                    <a:pt x="1721002" y="72377"/>
                  </a:moveTo>
                  <a:lnTo>
                    <a:pt x="1718602" y="68275"/>
                  </a:lnTo>
                  <a:lnTo>
                    <a:pt x="1717509" y="66408"/>
                  </a:lnTo>
                  <a:lnTo>
                    <a:pt x="1715846" y="63550"/>
                  </a:lnTo>
                  <a:lnTo>
                    <a:pt x="1711223" y="62293"/>
                  </a:lnTo>
                  <a:lnTo>
                    <a:pt x="1709191" y="63474"/>
                  </a:lnTo>
                  <a:lnTo>
                    <a:pt x="1709191" y="68262"/>
                  </a:lnTo>
                  <a:lnTo>
                    <a:pt x="1708607" y="67741"/>
                  </a:lnTo>
                  <a:lnTo>
                    <a:pt x="1708150" y="67183"/>
                  </a:lnTo>
                  <a:lnTo>
                    <a:pt x="1708023" y="66890"/>
                  </a:lnTo>
                  <a:lnTo>
                    <a:pt x="1708226" y="66408"/>
                  </a:lnTo>
                  <a:lnTo>
                    <a:pt x="1709191" y="68262"/>
                  </a:lnTo>
                  <a:lnTo>
                    <a:pt x="1709191" y="63474"/>
                  </a:lnTo>
                  <a:lnTo>
                    <a:pt x="1702574" y="67284"/>
                  </a:lnTo>
                  <a:lnTo>
                    <a:pt x="1701152" y="72212"/>
                  </a:lnTo>
                  <a:lnTo>
                    <a:pt x="1706003" y="80518"/>
                  </a:lnTo>
                  <a:lnTo>
                    <a:pt x="1711744" y="82270"/>
                  </a:lnTo>
                  <a:lnTo>
                    <a:pt x="1719770" y="77597"/>
                  </a:lnTo>
                  <a:lnTo>
                    <a:pt x="1721002" y="72377"/>
                  </a:lnTo>
                  <a:close/>
                </a:path>
                <a:path w="2031364" h="1869440">
                  <a:moveTo>
                    <a:pt x="1749577" y="21348"/>
                  </a:moveTo>
                  <a:lnTo>
                    <a:pt x="1747786" y="18567"/>
                  </a:lnTo>
                  <a:lnTo>
                    <a:pt x="1746084" y="18186"/>
                  </a:lnTo>
                  <a:lnTo>
                    <a:pt x="1743265" y="19939"/>
                  </a:lnTo>
                  <a:lnTo>
                    <a:pt x="1742871" y="21602"/>
                  </a:lnTo>
                  <a:lnTo>
                    <a:pt x="1743748" y="23037"/>
                  </a:lnTo>
                  <a:lnTo>
                    <a:pt x="1744611" y="24434"/>
                  </a:lnTo>
                  <a:lnTo>
                    <a:pt x="1746237" y="24790"/>
                  </a:lnTo>
                  <a:lnTo>
                    <a:pt x="1747735" y="23901"/>
                  </a:lnTo>
                  <a:lnTo>
                    <a:pt x="1749158" y="23063"/>
                  </a:lnTo>
                  <a:lnTo>
                    <a:pt x="1749577" y="21348"/>
                  </a:lnTo>
                  <a:close/>
                </a:path>
                <a:path w="2031364" h="1869440">
                  <a:moveTo>
                    <a:pt x="1787791" y="159842"/>
                  </a:moveTo>
                  <a:lnTo>
                    <a:pt x="1784667" y="158051"/>
                  </a:lnTo>
                  <a:lnTo>
                    <a:pt x="1783880" y="154063"/>
                  </a:lnTo>
                  <a:lnTo>
                    <a:pt x="1782686" y="152755"/>
                  </a:lnTo>
                  <a:lnTo>
                    <a:pt x="1782686" y="161899"/>
                  </a:lnTo>
                  <a:lnTo>
                    <a:pt x="1782241" y="161899"/>
                  </a:lnTo>
                  <a:lnTo>
                    <a:pt x="1782495" y="161544"/>
                  </a:lnTo>
                  <a:lnTo>
                    <a:pt x="1782686" y="161899"/>
                  </a:lnTo>
                  <a:lnTo>
                    <a:pt x="1782686" y="152755"/>
                  </a:lnTo>
                  <a:lnTo>
                    <a:pt x="1781505" y="151447"/>
                  </a:lnTo>
                  <a:lnTo>
                    <a:pt x="1781200" y="151549"/>
                  </a:lnTo>
                  <a:lnTo>
                    <a:pt x="1779739" y="153009"/>
                  </a:lnTo>
                  <a:lnTo>
                    <a:pt x="1778533" y="154546"/>
                  </a:lnTo>
                  <a:lnTo>
                    <a:pt x="1775574" y="156387"/>
                  </a:lnTo>
                  <a:lnTo>
                    <a:pt x="1774063" y="156718"/>
                  </a:lnTo>
                  <a:lnTo>
                    <a:pt x="1775193" y="158965"/>
                  </a:lnTo>
                  <a:lnTo>
                    <a:pt x="1773999" y="160020"/>
                  </a:lnTo>
                  <a:lnTo>
                    <a:pt x="1772323" y="160134"/>
                  </a:lnTo>
                  <a:lnTo>
                    <a:pt x="1771243" y="159740"/>
                  </a:lnTo>
                  <a:lnTo>
                    <a:pt x="1770380" y="159588"/>
                  </a:lnTo>
                  <a:lnTo>
                    <a:pt x="1769338" y="160426"/>
                  </a:lnTo>
                  <a:lnTo>
                    <a:pt x="1767395" y="162090"/>
                  </a:lnTo>
                  <a:lnTo>
                    <a:pt x="1768068" y="162648"/>
                  </a:lnTo>
                  <a:lnTo>
                    <a:pt x="1768856" y="163169"/>
                  </a:lnTo>
                  <a:lnTo>
                    <a:pt x="1772488" y="164147"/>
                  </a:lnTo>
                  <a:lnTo>
                    <a:pt x="1775320" y="164782"/>
                  </a:lnTo>
                  <a:lnTo>
                    <a:pt x="1780705" y="165836"/>
                  </a:lnTo>
                  <a:lnTo>
                    <a:pt x="1782940" y="165455"/>
                  </a:lnTo>
                  <a:lnTo>
                    <a:pt x="1786407" y="162509"/>
                  </a:lnTo>
                  <a:lnTo>
                    <a:pt x="1786801" y="161899"/>
                  </a:lnTo>
                  <a:lnTo>
                    <a:pt x="1787029" y="161544"/>
                  </a:lnTo>
                  <a:lnTo>
                    <a:pt x="1787232" y="161251"/>
                  </a:lnTo>
                  <a:lnTo>
                    <a:pt x="1787664" y="160134"/>
                  </a:lnTo>
                  <a:lnTo>
                    <a:pt x="1787791" y="159842"/>
                  </a:lnTo>
                  <a:close/>
                </a:path>
                <a:path w="2031364" h="1869440">
                  <a:moveTo>
                    <a:pt x="1795932" y="143535"/>
                  </a:moveTo>
                  <a:lnTo>
                    <a:pt x="1795614" y="143332"/>
                  </a:lnTo>
                  <a:lnTo>
                    <a:pt x="1795310" y="143167"/>
                  </a:lnTo>
                  <a:lnTo>
                    <a:pt x="1794992" y="143027"/>
                  </a:lnTo>
                  <a:lnTo>
                    <a:pt x="1795018" y="143357"/>
                  </a:lnTo>
                  <a:lnTo>
                    <a:pt x="1795043" y="143713"/>
                  </a:lnTo>
                  <a:lnTo>
                    <a:pt x="1795043" y="144068"/>
                  </a:lnTo>
                  <a:lnTo>
                    <a:pt x="1795348" y="143878"/>
                  </a:lnTo>
                  <a:lnTo>
                    <a:pt x="1795653" y="143700"/>
                  </a:lnTo>
                  <a:lnTo>
                    <a:pt x="1795932" y="143535"/>
                  </a:lnTo>
                  <a:close/>
                </a:path>
                <a:path w="2031364" h="1869440">
                  <a:moveTo>
                    <a:pt x="1797888" y="147358"/>
                  </a:moveTo>
                  <a:lnTo>
                    <a:pt x="1797227" y="147967"/>
                  </a:lnTo>
                  <a:lnTo>
                    <a:pt x="1795576" y="149440"/>
                  </a:lnTo>
                  <a:lnTo>
                    <a:pt x="1796529" y="150355"/>
                  </a:lnTo>
                  <a:lnTo>
                    <a:pt x="1796897" y="150710"/>
                  </a:lnTo>
                  <a:lnTo>
                    <a:pt x="1797494" y="149707"/>
                  </a:lnTo>
                  <a:lnTo>
                    <a:pt x="1797862" y="148577"/>
                  </a:lnTo>
                  <a:lnTo>
                    <a:pt x="1797888" y="147358"/>
                  </a:lnTo>
                  <a:close/>
                </a:path>
                <a:path w="2031364" h="1869440">
                  <a:moveTo>
                    <a:pt x="1854822" y="52412"/>
                  </a:moveTo>
                  <a:lnTo>
                    <a:pt x="1851596" y="50965"/>
                  </a:lnTo>
                  <a:lnTo>
                    <a:pt x="1850555" y="47383"/>
                  </a:lnTo>
                  <a:lnTo>
                    <a:pt x="1851901" y="42646"/>
                  </a:lnTo>
                  <a:lnTo>
                    <a:pt x="1851952" y="39344"/>
                  </a:lnTo>
                  <a:lnTo>
                    <a:pt x="1852625" y="37744"/>
                  </a:lnTo>
                  <a:lnTo>
                    <a:pt x="1853577" y="36258"/>
                  </a:lnTo>
                  <a:lnTo>
                    <a:pt x="1852815" y="36550"/>
                  </a:lnTo>
                  <a:lnTo>
                    <a:pt x="1852447" y="36728"/>
                  </a:lnTo>
                  <a:lnTo>
                    <a:pt x="1852091" y="37807"/>
                  </a:lnTo>
                  <a:lnTo>
                    <a:pt x="1851571" y="38862"/>
                  </a:lnTo>
                  <a:lnTo>
                    <a:pt x="1850097" y="40754"/>
                  </a:lnTo>
                  <a:lnTo>
                    <a:pt x="1848751" y="40779"/>
                  </a:lnTo>
                  <a:lnTo>
                    <a:pt x="1847799" y="40157"/>
                  </a:lnTo>
                  <a:lnTo>
                    <a:pt x="1844268" y="43954"/>
                  </a:lnTo>
                  <a:lnTo>
                    <a:pt x="1853907" y="55435"/>
                  </a:lnTo>
                  <a:lnTo>
                    <a:pt x="1854123" y="54432"/>
                  </a:lnTo>
                  <a:lnTo>
                    <a:pt x="1854441" y="53416"/>
                  </a:lnTo>
                  <a:lnTo>
                    <a:pt x="1854822" y="52412"/>
                  </a:lnTo>
                  <a:close/>
                </a:path>
                <a:path w="2031364" h="1869440">
                  <a:moveTo>
                    <a:pt x="1879942" y="75755"/>
                  </a:moveTo>
                  <a:lnTo>
                    <a:pt x="1878596" y="74968"/>
                  </a:lnTo>
                  <a:lnTo>
                    <a:pt x="1875866" y="73406"/>
                  </a:lnTo>
                  <a:lnTo>
                    <a:pt x="1874647" y="74803"/>
                  </a:lnTo>
                  <a:lnTo>
                    <a:pt x="1875751" y="75692"/>
                  </a:lnTo>
                  <a:lnTo>
                    <a:pt x="1876717" y="75971"/>
                  </a:lnTo>
                  <a:lnTo>
                    <a:pt x="1877695" y="76263"/>
                  </a:lnTo>
                  <a:lnTo>
                    <a:pt x="1878850" y="75857"/>
                  </a:lnTo>
                  <a:lnTo>
                    <a:pt x="1879942" y="75755"/>
                  </a:lnTo>
                  <a:close/>
                </a:path>
                <a:path w="2031364" h="1869440">
                  <a:moveTo>
                    <a:pt x="1879993" y="75742"/>
                  </a:moveTo>
                  <a:close/>
                </a:path>
                <a:path w="2031364" h="1869440">
                  <a:moveTo>
                    <a:pt x="1880908" y="80632"/>
                  </a:moveTo>
                  <a:lnTo>
                    <a:pt x="1880768" y="79768"/>
                  </a:lnTo>
                  <a:lnTo>
                    <a:pt x="1880438" y="78854"/>
                  </a:lnTo>
                  <a:lnTo>
                    <a:pt x="1879815" y="77901"/>
                  </a:lnTo>
                  <a:lnTo>
                    <a:pt x="1879498" y="77419"/>
                  </a:lnTo>
                  <a:lnTo>
                    <a:pt x="1879904" y="76492"/>
                  </a:lnTo>
                  <a:lnTo>
                    <a:pt x="1879981" y="75780"/>
                  </a:lnTo>
                  <a:lnTo>
                    <a:pt x="1879625" y="76428"/>
                  </a:lnTo>
                  <a:lnTo>
                    <a:pt x="1879041" y="77089"/>
                  </a:lnTo>
                  <a:lnTo>
                    <a:pt x="1878990" y="77787"/>
                  </a:lnTo>
                  <a:lnTo>
                    <a:pt x="1878939" y="78295"/>
                  </a:lnTo>
                  <a:lnTo>
                    <a:pt x="1878888" y="78816"/>
                  </a:lnTo>
                  <a:lnTo>
                    <a:pt x="1879930" y="79578"/>
                  </a:lnTo>
                  <a:lnTo>
                    <a:pt x="1880349" y="79603"/>
                  </a:lnTo>
                  <a:lnTo>
                    <a:pt x="1879942" y="80124"/>
                  </a:lnTo>
                  <a:lnTo>
                    <a:pt x="1880260" y="80327"/>
                  </a:lnTo>
                  <a:lnTo>
                    <a:pt x="1880577" y="80467"/>
                  </a:lnTo>
                  <a:lnTo>
                    <a:pt x="1880908" y="80632"/>
                  </a:lnTo>
                  <a:close/>
                </a:path>
                <a:path w="2031364" h="1869440">
                  <a:moveTo>
                    <a:pt x="1884972" y="70624"/>
                  </a:moveTo>
                  <a:lnTo>
                    <a:pt x="1884934" y="70485"/>
                  </a:lnTo>
                  <a:lnTo>
                    <a:pt x="1884845" y="70358"/>
                  </a:lnTo>
                  <a:lnTo>
                    <a:pt x="1884705" y="70307"/>
                  </a:lnTo>
                  <a:lnTo>
                    <a:pt x="1884527" y="70383"/>
                  </a:lnTo>
                  <a:lnTo>
                    <a:pt x="1884438" y="70510"/>
                  </a:lnTo>
                  <a:lnTo>
                    <a:pt x="1884337" y="70637"/>
                  </a:lnTo>
                  <a:lnTo>
                    <a:pt x="1884514" y="70739"/>
                  </a:lnTo>
                  <a:lnTo>
                    <a:pt x="1884730" y="70866"/>
                  </a:lnTo>
                  <a:lnTo>
                    <a:pt x="1884883" y="70777"/>
                  </a:lnTo>
                  <a:lnTo>
                    <a:pt x="1884972" y="70624"/>
                  </a:lnTo>
                  <a:close/>
                </a:path>
                <a:path w="2031364" h="1869440">
                  <a:moveTo>
                    <a:pt x="1888147" y="60756"/>
                  </a:moveTo>
                  <a:lnTo>
                    <a:pt x="1888007" y="59880"/>
                  </a:lnTo>
                  <a:lnTo>
                    <a:pt x="1887461" y="59817"/>
                  </a:lnTo>
                  <a:lnTo>
                    <a:pt x="1886978" y="59905"/>
                  </a:lnTo>
                  <a:lnTo>
                    <a:pt x="1886483" y="59969"/>
                  </a:lnTo>
                  <a:lnTo>
                    <a:pt x="1886546" y="60540"/>
                  </a:lnTo>
                  <a:lnTo>
                    <a:pt x="1886597" y="61239"/>
                  </a:lnTo>
                  <a:lnTo>
                    <a:pt x="1887093" y="61125"/>
                  </a:lnTo>
                  <a:lnTo>
                    <a:pt x="1887613" y="61048"/>
                  </a:lnTo>
                  <a:lnTo>
                    <a:pt x="1888032" y="60820"/>
                  </a:lnTo>
                  <a:close/>
                </a:path>
                <a:path w="2031364" h="1869440">
                  <a:moveTo>
                    <a:pt x="1894967" y="69380"/>
                  </a:moveTo>
                  <a:lnTo>
                    <a:pt x="1894954" y="68110"/>
                  </a:lnTo>
                  <a:lnTo>
                    <a:pt x="1893519" y="66878"/>
                  </a:lnTo>
                  <a:lnTo>
                    <a:pt x="1892617" y="66662"/>
                  </a:lnTo>
                  <a:lnTo>
                    <a:pt x="1892134" y="67475"/>
                  </a:lnTo>
                  <a:lnTo>
                    <a:pt x="1891893" y="67868"/>
                  </a:lnTo>
                  <a:lnTo>
                    <a:pt x="1891614" y="68173"/>
                  </a:lnTo>
                  <a:lnTo>
                    <a:pt x="1891309" y="68402"/>
                  </a:lnTo>
                  <a:lnTo>
                    <a:pt x="1890356" y="69062"/>
                  </a:lnTo>
                  <a:lnTo>
                    <a:pt x="1889175" y="69037"/>
                  </a:lnTo>
                  <a:lnTo>
                    <a:pt x="1888045" y="69227"/>
                  </a:lnTo>
                  <a:lnTo>
                    <a:pt x="1890877" y="75399"/>
                  </a:lnTo>
                  <a:lnTo>
                    <a:pt x="1891220" y="73685"/>
                  </a:lnTo>
                  <a:lnTo>
                    <a:pt x="1891423" y="72758"/>
                  </a:lnTo>
                  <a:lnTo>
                    <a:pt x="1891728" y="71031"/>
                  </a:lnTo>
                  <a:lnTo>
                    <a:pt x="1892223" y="70815"/>
                  </a:lnTo>
                  <a:lnTo>
                    <a:pt x="1893341" y="70573"/>
                  </a:lnTo>
                  <a:lnTo>
                    <a:pt x="1893976" y="70548"/>
                  </a:lnTo>
                  <a:lnTo>
                    <a:pt x="1894370" y="70104"/>
                  </a:lnTo>
                  <a:lnTo>
                    <a:pt x="1894967" y="69380"/>
                  </a:lnTo>
                  <a:close/>
                </a:path>
                <a:path w="2031364" h="1869440">
                  <a:moveTo>
                    <a:pt x="1896186" y="79844"/>
                  </a:moveTo>
                  <a:lnTo>
                    <a:pt x="1896046" y="78778"/>
                  </a:lnTo>
                  <a:lnTo>
                    <a:pt x="1895309" y="76936"/>
                  </a:lnTo>
                  <a:lnTo>
                    <a:pt x="1895652" y="76276"/>
                  </a:lnTo>
                  <a:lnTo>
                    <a:pt x="1895881" y="75577"/>
                  </a:lnTo>
                  <a:lnTo>
                    <a:pt x="1896008" y="74790"/>
                  </a:lnTo>
                  <a:lnTo>
                    <a:pt x="1894852" y="75806"/>
                  </a:lnTo>
                  <a:lnTo>
                    <a:pt x="1887778" y="81965"/>
                  </a:lnTo>
                  <a:lnTo>
                    <a:pt x="1889201" y="81153"/>
                  </a:lnTo>
                  <a:lnTo>
                    <a:pt x="1890687" y="80835"/>
                  </a:lnTo>
                  <a:lnTo>
                    <a:pt x="1892617" y="81216"/>
                  </a:lnTo>
                  <a:lnTo>
                    <a:pt x="1893824" y="81432"/>
                  </a:lnTo>
                  <a:lnTo>
                    <a:pt x="1895005" y="81305"/>
                  </a:lnTo>
                  <a:lnTo>
                    <a:pt x="1896135" y="80937"/>
                  </a:lnTo>
                  <a:lnTo>
                    <a:pt x="1896186" y="79844"/>
                  </a:lnTo>
                  <a:close/>
                </a:path>
                <a:path w="2031364" h="1869440">
                  <a:moveTo>
                    <a:pt x="1910384" y="41363"/>
                  </a:moveTo>
                  <a:lnTo>
                    <a:pt x="1908797" y="43370"/>
                  </a:lnTo>
                  <a:lnTo>
                    <a:pt x="1908543" y="42989"/>
                  </a:lnTo>
                  <a:lnTo>
                    <a:pt x="1908619" y="43865"/>
                  </a:lnTo>
                  <a:lnTo>
                    <a:pt x="1908746" y="44272"/>
                  </a:lnTo>
                  <a:lnTo>
                    <a:pt x="1909203" y="44196"/>
                  </a:lnTo>
                  <a:lnTo>
                    <a:pt x="1909635" y="44094"/>
                  </a:lnTo>
                  <a:lnTo>
                    <a:pt x="1910041" y="43942"/>
                  </a:lnTo>
                  <a:lnTo>
                    <a:pt x="1910067" y="43370"/>
                  </a:lnTo>
                  <a:lnTo>
                    <a:pt x="1910092" y="42989"/>
                  </a:lnTo>
                  <a:lnTo>
                    <a:pt x="1910207" y="42214"/>
                  </a:lnTo>
                  <a:lnTo>
                    <a:pt x="1910384" y="41363"/>
                  </a:lnTo>
                  <a:close/>
                </a:path>
                <a:path w="2031364" h="1869440">
                  <a:moveTo>
                    <a:pt x="1940052" y="2984"/>
                  </a:moveTo>
                  <a:lnTo>
                    <a:pt x="1939975" y="2578"/>
                  </a:lnTo>
                  <a:lnTo>
                    <a:pt x="1940001" y="2133"/>
                  </a:lnTo>
                  <a:lnTo>
                    <a:pt x="1939785" y="1968"/>
                  </a:lnTo>
                  <a:lnTo>
                    <a:pt x="1939607" y="1803"/>
                  </a:lnTo>
                  <a:lnTo>
                    <a:pt x="1939163" y="1968"/>
                  </a:lnTo>
                  <a:lnTo>
                    <a:pt x="1938845" y="1981"/>
                  </a:lnTo>
                  <a:lnTo>
                    <a:pt x="1939112" y="3289"/>
                  </a:lnTo>
                  <a:lnTo>
                    <a:pt x="1939417" y="3187"/>
                  </a:lnTo>
                  <a:lnTo>
                    <a:pt x="1939759" y="3086"/>
                  </a:lnTo>
                  <a:lnTo>
                    <a:pt x="1940052" y="2984"/>
                  </a:lnTo>
                  <a:close/>
                </a:path>
                <a:path w="2031364" h="1869440">
                  <a:moveTo>
                    <a:pt x="1943341" y="10566"/>
                  </a:moveTo>
                  <a:lnTo>
                    <a:pt x="1941423" y="10502"/>
                  </a:lnTo>
                  <a:lnTo>
                    <a:pt x="1939759" y="11036"/>
                  </a:lnTo>
                  <a:lnTo>
                    <a:pt x="1938172" y="12166"/>
                  </a:lnTo>
                  <a:lnTo>
                    <a:pt x="1939607" y="12331"/>
                  </a:lnTo>
                  <a:lnTo>
                    <a:pt x="1943341" y="10566"/>
                  </a:lnTo>
                  <a:close/>
                </a:path>
                <a:path w="2031364" h="1869440">
                  <a:moveTo>
                    <a:pt x="1945703" y="4318"/>
                  </a:moveTo>
                  <a:lnTo>
                    <a:pt x="1942858" y="0"/>
                  </a:lnTo>
                  <a:lnTo>
                    <a:pt x="1935962" y="8775"/>
                  </a:lnTo>
                  <a:lnTo>
                    <a:pt x="1936623" y="8636"/>
                  </a:lnTo>
                  <a:lnTo>
                    <a:pt x="1939493" y="8102"/>
                  </a:lnTo>
                  <a:lnTo>
                    <a:pt x="1942388" y="7721"/>
                  </a:lnTo>
                  <a:lnTo>
                    <a:pt x="1945259" y="7264"/>
                  </a:lnTo>
                  <a:lnTo>
                    <a:pt x="1945424" y="6235"/>
                  </a:lnTo>
                  <a:lnTo>
                    <a:pt x="1945436" y="5207"/>
                  </a:lnTo>
                  <a:lnTo>
                    <a:pt x="1945703" y="4318"/>
                  </a:lnTo>
                  <a:close/>
                </a:path>
                <a:path w="2031364" h="1869440">
                  <a:moveTo>
                    <a:pt x="1948751" y="27647"/>
                  </a:moveTo>
                  <a:lnTo>
                    <a:pt x="1947760" y="27305"/>
                  </a:lnTo>
                  <a:lnTo>
                    <a:pt x="1947024" y="26809"/>
                  </a:lnTo>
                  <a:lnTo>
                    <a:pt x="1946351" y="26885"/>
                  </a:lnTo>
                  <a:lnTo>
                    <a:pt x="1945411" y="26949"/>
                  </a:lnTo>
                  <a:lnTo>
                    <a:pt x="1945017" y="28676"/>
                  </a:lnTo>
                  <a:lnTo>
                    <a:pt x="1945640" y="29578"/>
                  </a:lnTo>
                  <a:lnTo>
                    <a:pt x="1946033" y="30187"/>
                  </a:lnTo>
                  <a:lnTo>
                    <a:pt x="1947265" y="30467"/>
                  </a:lnTo>
                  <a:lnTo>
                    <a:pt x="1947786" y="29883"/>
                  </a:lnTo>
                  <a:lnTo>
                    <a:pt x="1948243" y="29375"/>
                  </a:lnTo>
                  <a:lnTo>
                    <a:pt x="1948370" y="28575"/>
                  </a:lnTo>
                  <a:lnTo>
                    <a:pt x="1948751" y="27647"/>
                  </a:lnTo>
                  <a:close/>
                </a:path>
                <a:path w="2031364" h="1869440">
                  <a:moveTo>
                    <a:pt x="1987423" y="230733"/>
                  </a:moveTo>
                  <a:lnTo>
                    <a:pt x="1985886" y="227698"/>
                  </a:lnTo>
                  <a:lnTo>
                    <a:pt x="1983879" y="227190"/>
                  </a:lnTo>
                  <a:lnTo>
                    <a:pt x="1981428" y="228587"/>
                  </a:lnTo>
                  <a:lnTo>
                    <a:pt x="1980958" y="229755"/>
                  </a:lnTo>
                  <a:lnTo>
                    <a:pt x="1981073" y="230911"/>
                  </a:lnTo>
                  <a:lnTo>
                    <a:pt x="1981542" y="231394"/>
                  </a:lnTo>
                  <a:lnTo>
                    <a:pt x="1981822" y="232638"/>
                  </a:lnTo>
                  <a:lnTo>
                    <a:pt x="1982736" y="233718"/>
                  </a:lnTo>
                  <a:lnTo>
                    <a:pt x="1984349" y="234124"/>
                  </a:lnTo>
                  <a:lnTo>
                    <a:pt x="1985606" y="233464"/>
                  </a:lnTo>
                  <a:lnTo>
                    <a:pt x="1986953" y="232740"/>
                  </a:lnTo>
                  <a:lnTo>
                    <a:pt x="1987423" y="230733"/>
                  </a:lnTo>
                  <a:close/>
                </a:path>
                <a:path w="2031364" h="1869440">
                  <a:moveTo>
                    <a:pt x="2008327" y="116560"/>
                  </a:moveTo>
                  <a:lnTo>
                    <a:pt x="2006828" y="113703"/>
                  </a:lnTo>
                  <a:lnTo>
                    <a:pt x="2006523" y="113334"/>
                  </a:lnTo>
                  <a:lnTo>
                    <a:pt x="2002167" y="117005"/>
                  </a:lnTo>
                  <a:lnTo>
                    <a:pt x="1999881" y="121145"/>
                  </a:lnTo>
                  <a:lnTo>
                    <a:pt x="2001380" y="121805"/>
                  </a:lnTo>
                  <a:lnTo>
                    <a:pt x="2003158" y="121805"/>
                  </a:lnTo>
                  <a:lnTo>
                    <a:pt x="2007374" y="119570"/>
                  </a:lnTo>
                  <a:lnTo>
                    <a:pt x="2008327" y="116560"/>
                  </a:lnTo>
                  <a:close/>
                </a:path>
                <a:path w="2031364" h="1869440">
                  <a:moveTo>
                    <a:pt x="2031161" y="78841"/>
                  </a:moveTo>
                  <a:lnTo>
                    <a:pt x="2029244" y="74828"/>
                  </a:lnTo>
                  <a:lnTo>
                    <a:pt x="2030323" y="74079"/>
                  </a:lnTo>
                  <a:lnTo>
                    <a:pt x="2030590" y="72771"/>
                  </a:lnTo>
                  <a:lnTo>
                    <a:pt x="2029942" y="71551"/>
                  </a:lnTo>
                  <a:lnTo>
                    <a:pt x="2022894" y="77089"/>
                  </a:lnTo>
                  <a:lnTo>
                    <a:pt x="2022030" y="76174"/>
                  </a:lnTo>
                  <a:lnTo>
                    <a:pt x="2019173" y="79819"/>
                  </a:lnTo>
                  <a:lnTo>
                    <a:pt x="2019452" y="79781"/>
                  </a:lnTo>
                  <a:lnTo>
                    <a:pt x="2018817" y="80276"/>
                  </a:lnTo>
                  <a:lnTo>
                    <a:pt x="2015261" y="84836"/>
                  </a:lnTo>
                  <a:lnTo>
                    <a:pt x="2015540" y="85331"/>
                  </a:lnTo>
                  <a:lnTo>
                    <a:pt x="2015718" y="85496"/>
                  </a:lnTo>
                  <a:lnTo>
                    <a:pt x="2016175" y="86245"/>
                  </a:lnTo>
                  <a:lnTo>
                    <a:pt x="2016836" y="86626"/>
                  </a:lnTo>
                  <a:lnTo>
                    <a:pt x="2017750" y="86169"/>
                  </a:lnTo>
                  <a:lnTo>
                    <a:pt x="2031161" y="78841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6" name="object 186" descr=""/>
            <p:cNvSpPr/>
            <p:nvPr/>
          </p:nvSpPr>
          <p:spPr>
            <a:xfrm>
              <a:off x="4384078" y="6339859"/>
              <a:ext cx="194310" cy="342900"/>
            </a:xfrm>
            <a:custGeom>
              <a:avLst/>
              <a:gdLst/>
              <a:ahLst/>
              <a:cxnLst/>
              <a:rect l="l" t="t" r="r" b="b"/>
              <a:pathLst>
                <a:path w="194310" h="342900">
                  <a:moveTo>
                    <a:pt x="5905" y="341820"/>
                  </a:moveTo>
                  <a:lnTo>
                    <a:pt x="5232" y="340194"/>
                  </a:lnTo>
                  <a:lnTo>
                    <a:pt x="4241" y="338721"/>
                  </a:lnTo>
                  <a:lnTo>
                    <a:pt x="2273" y="337058"/>
                  </a:lnTo>
                  <a:lnTo>
                    <a:pt x="1485" y="337070"/>
                  </a:lnTo>
                  <a:lnTo>
                    <a:pt x="0" y="336664"/>
                  </a:lnTo>
                  <a:lnTo>
                    <a:pt x="1295" y="338480"/>
                  </a:lnTo>
                  <a:lnTo>
                    <a:pt x="2159" y="339483"/>
                  </a:lnTo>
                  <a:lnTo>
                    <a:pt x="3060" y="341172"/>
                  </a:lnTo>
                  <a:lnTo>
                    <a:pt x="2921" y="341807"/>
                  </a:lnTo>
                  <a:lnTo>
                    <a:pt x="2527" y="342341"/>
                  </a:lnTo>
                  <a:lnTo>
                    <a:pt x="3302" y="342506"/>
                  </a:lnTo>
                  <a:lnTo>
                    <a:pt x="4089" y="342696"/>
                  </a:lnTo>
                  <a:lnTo>
                    <a:pt x="4889" y="342874"/>
                  </a:lnTo>
                  <a:lnTo>
                    <a:pt x="5905" y="341820"/>
                  </a:lnTo>
                  <a:close/>
                </a:path>
                <a:path w="194310" h="342900">
                  <a:moveTo>
                    <a:pt x="13550" y="296138"/>
                  </a:moveTo>
                  <a:lnTo>
                    <a:pt x="13093" y="296113"/>
                  </a:lnTo>
                  <a:lnTo>
                    <a:pt x="13398" y="296456"/>
                  </a:lnTo>
                  <a:lnTo>
                    <a:pt x="13550" y="296138"/>
                  </a:lnTo>
                  <a:close/>
                </a:path>
                <a:path w="194310" h="342900">
                  <a:moveTo>
                    <a:pt x="13728" y="265303"/>
                  </a:moveTo>
                  <a:close/>
                </a:path>
                <a:path w="194310" h="342900">
                  <a:moveTo>
                    <a:pt x="13728" y="265290"/>
                  </a:moveTo>
                  <a:close/>
                </a:path>
                <a:path w="194310" h="342900">
                  <a:moveTo>
                    <a:pt x="15100" y="41351"/>
                  </a:moveTo>
                  <a:lnTo>
                    <a:pt x="13081" y="38125"/>
                  </a:lnTo>
                  <a:lnTo>
                    <a:pt x="9652" y="35826"/>
                  </a:lnTo>
                  <a:lnTo>
                    <a:pt x="9652" y="43484"/>
                  </a:lnTo>
                  <a:lnTo>
                    <a:pt x="9525" y="43865"/>
                  </a:lnTo>
                  <a:lnTo>
                    <a:pt x="9296" y="44361"/>
                  </a:lnTo>
                  <a:lnTo>
                    <a:pt x="8902" y="44170"/>
                  </a:lnTo>
                  <a:lnTo>
                    <a:pt x="9029" y="43802"/>
                  </a:lnTo>
                  <a:lnTo>
                    <a:pt x="9258" y="43307"/>
                  </a:lnTo>
                  <a:lnTo>
                    <a:pt x="9652" y="43484"/>
                  </a:lnTo>
                  <a:lnTo>
                    <a:pt x="9652" y="35826"/>
                  </a:lnTo>
                  <a:lnTo>
                    <a:pt x="7023" y="34061"/>
                  </a:lnTo>
                  <a:lnTo>
                    <a:pt x="6832" y="34353"/>
                  </a:lnTo>
                  <a:lnTo>
                    <a:pt x="6438" y="34696"/>
                  </a:lnTo>
                  <a:lnTo>
                    <a:pt x="7112" y="37693"/>
                  </a:lnTo>
                  <a:lnTo>
                    <a:pt x="5892" y="38887"/>
                  </a:lnTo>
                  <a:lnTo>
                    <a:pt x="2514" y="39370"/>
                  </a:lnTo>
                  <a:lnTo>
                    <a:pt x="1905" y="40297"/>
                  </a:lnTo>
                  <a:lnTo>
                    <a:pt x="965" y="41059"/>
                  </a:lnTo>
                  <a:lnTo>
                    <a:pt x="3022" y="42913"/>
                  </a:lnTo>
                  <a:lnTo>
                    <a:pt x="4800" y="44869"/>
                  </a:lnTo>
                  <a:lnTo>
                    <a:pt x="8407" y="47955"/>
                  </a:lnTo>
                  <a:lnTo>
                    <a:pt x="10172" y="49174"/>
                  </a:lnTo>
                  <a:lnTo>
                    <a:pt x="12382" y="49961"/>
                  </a:lnTo>
                  <a:lnTo>
                    <a:pt x="12992" y="48666"/>
                  </a:lnTo>
                  <a:lnTo>
                    <a:pt x="13436" y="47472"/>
                  </a:lnTo>
                  <a:lnTo>
                    <a:pt x="14287" y="44361"/>
                  </a:lnTo>
                  <a:lnTo>
                    <a:pt x="14566" y="43307"/>
                  </a:lnTo>
                  <a:lnTo>
                    <a:pt x="15100" y="41351"/>
                  </a:lnTo>
                  <a:close/>
                </a:path>
                <a:path w="194310" h="342900">
                  <a:moveTo>
                    <a:pt x="16992" y="262293"/>
                  </a:moveTo>
                  <a:lnTo>
                    <a:pt x="16230" y="261404"/>
                  </a:lnTo>
                  <a:lnTo>
                    <a:pt x="15494" y="261556"/>
                  </a:lnTo>
                  <a:lnTo>
                    <a:pt x="15074" y="262229"/>
                  </a:lnTo>
                  <a:lnTo>
                    <a:pt x="14503" y="263169"/>
                  </a:lnTo>
                  <a:lnTo>
                    <a:pt x="14160" y="264261"/>
                  </a:lnTo>
                  <a:lnTo>
                    <a:pt x="13728" y="265290"/>
                  </a:lnTo>
                  <a:lnTo>
                    <a:pt x="15862" y="263321"/>
                  </a:lnTo>
                  <a:lnTo>
                    <a:pt x="16954" y="262318"/>
                  </a:lnTo>
                  <a:close/>
                </a:path>
                <a:path w="194310" h="342900">
                  <a:moveTo>
                    <a:pt x="18719" y="237490"/>
                  </a:moveTo>
                  <a:lnTo>
                    <a:pt x="18262" y="237032"/>
                  </a:lnTo>
                  <a:lnTo>
                    <a:pt x="17805" y="236550"/>
                  </a:lnTo>
                  <a:lnTo>
                    <a:pt x="17348" y="236093"/>
                  </a:lnTo>
                  <a:lnTo>
                    <a:pt x="17221" y="236156"/>
                  </a:lnTo>
                  <a:lnTo>
                    <a:pt x="16865" y="236778"/>
                  </a:lnTo>
                  <a:lnTo>
                    <a:pt x="16713" y="237109"/>
                  </a:lnTo>
                  <a:lnTo>
                    <a:pt x="16878" y="237045"/>
                  </a:lnTo>
                  <a:lnTo>
                    <a:pt x="16827" y="237172"/>
                  </a:lnTo>
                  <a:lnTo>
                    <a:pt x="18719" y="237490"/>
                  </a:lnTo>
                  <a:close/>
                </a:path>
                <a:path w="194310" h="342900">
                  <a:moveTo>
                    <a:pt x="19951" y="54965"/>
                  </a:moveTo>
                  <a:lnTo>
                    <a:pt x="19837" y="53149"/>
                  </a:lnTo>
                  <a:lnTo>
                    <a:pt x="19773" y="52311"/>
                  </a:lnTo>
                  <a:lnTo>
                    <a:pt x="19177" y="52044"/>
                  </a:lnTo>
                  <a:lnTo>
                    <a:pt x="18656" y="51828"/>
                  </a:lnTo>
                  <a:lnTo>
                    <a:pt x="17741" y="52006"/>
                  </a:lnTo>
                  <a:lnTo>
                    <a:pt x="16040" y="52374"/>
                  </a:lnTo>
                  <a:lnTo>
                    <a:pt x="16103" y="52603"/>
                  </a:lnTo>
                  <a:lnTo>
                    <a:pt x="16281" y="52971"/>
                  </a:lnTo>
                  <a:lnTo>
                    <a:pt x="16929" y="54254"/>
                  </a:lnTo>
                  <a:lnTo>
                    <a:pt x="18034" y="54876"/>
                  </a:lnTo>
                  <a:lnTo>
                    <a:pt x="19951" y="54965"/>
                  </a:lnTo>
                  <a:close/>
                </a:path>
                <a:path w="194310" h="342900">
                  <a:moveTo>
                    <a:pt x="22288" y="263652"/>
                  </a:moveTo>
                  <a:close/>
                </a:path>
                <a:path w="194310" h="342900">
                  <a:moveTo>
                    <a:pt x="23037" y="94373"/>
                  </a:moveTo>
                  <a:lnTo>
                    <a:pt x="22758" y="93637"/>
                  </a:lnTo>
                  <a:lnTo>
                    <a:pt x="22313" y="93116"/>
                  </a:lnTo>
                  <a:lnTo>
                    <a:pt x="21932" y="92532"/>
                  </a:lnTo>
                  <a:lnTo>
                    <a:pt x="21615" y="92938"/>
                  </a:lnTo>
                  <a:lnTo>
                    <a:pt x="21094" y="93294"/>
                  </a:lnTo>
                  <a:lnTo>
                    <a:pt x="20955" y="94132"/>
                  </a:lnTo>
                  <a:lnTo>
                    <a:pt x="21361" y="94602"/>
                  </a:lnTo>
                  <a:lnTo>
                    <a:pt x="21653" y="95237"/>
                  </a:lnTo>
                  <a:lnTo>
                    <a:pt x="22250" y="94818"/>
                  </a:lnTo>
                  <a:lnTo>
                    <a:pt x="23037" y="94373"/>
                  </a:lnTo>
                  <a:close/>
                </a:path>
                <a:path w="194310" h="342900">
                  <a:moveTo>
                    <a:pt x="25590" y="241655"/>
                  </a:moveTo>
                  <a:lnTo>
                    <a:pt x="25387" y="240995"/>
                  </a:lnTo>
                  <a:lnTo>
                    <a:pt x="25222" y="240436"/>
                  </a:lnTo>
                  <a:lnTo>
                    <a:pt x="24726" y="240703"/>
                  </a:lnTo>
                  <a:lnTo>
                    <a:pt x="24282" y="240931"/>
                  </a:lnTo>
                  <a:lnTo>
                    <a:pt x="23850" y="241185"/>
                  </a:lnTo>
                  <a:lnTo>
                    <a:pt x="23977" y="241655"/>
                  </a:lnTo>
                  <a:lnTo>
                    <a:pt x="24574" y="241719"/>
                  </a:lnTo>
                  <a:lnTo>
                    <a:pt x="25082" y="241681"/>
                  </a:lnTo>
                  <a:lnTo>
                    <a:pt x="25590" y="241655"/>
                  </a:lnTo>
                  <a:close/>
                </a:path>
                <a:path w="194310" h="342900">
                  <a:moveTo>
                    <a:pt x="29108" y="13995"/>
                  </a:moveTo>
                  <a:lnTo>
                    <a:pt x="28600" y="8636"/>
                  </a:lnTo>
                  <a:lnTo>
                    <a:pt x="26797" y="7632"/>
                  </a:lnTo>
                  <a:lnTo>
                    <a:pt x="24701" y="7010"/>
                  </a:lnTo>
                  <a:lnTo>
                    <a:pt x="21399" y="6604"/>
                  </a:lnTo>
                  <a:lnTo>
                    <a:pt x="20916" y="6515"/>
                  </a:lnTo>
                  <a:lnTo>
                    <a:pt x="20154" y="4864"/>
                  </a:lnTo>
                  <a:lnTo>
                    <a:pt x="19354" y="3238"/>
                  </a:lnTo>
                  <a:lnTo>
                    <a:pt x="18592" y="1587"/>
                  </a:lnTo>
                  <a:lnTo>
                    <a:pt x="18529" y="1003"/>
                  </a:lnTo>
                  <a:lnTo>
                    <a:pt x="18402" y="482"/>
                  </a:lnTo>
                  <a:lnTo>
                    <a:pt x="18199" y="0"/>
                  </a:lnTo>
                  <a:lnTo>
                    <a:pt x="11493" y="4686"/>
                  </a:lnTo>
                  <a:lnTo>
                    <a:pt x="12204" y="5245"/>
                  </a:lnTo>
                  <a:lnTo>
                    <a:pt x="13906" y="6057"/>
                  </a:lnTo>
                  <a:lnTo>
                    <a:pt x="17526" y="7708"/>
                  </a:lnTo>
                  <a:lnTo>
                    <a:pt x="19278" y="10388"/>
                  </a:lnTo>
                  <a:lnTo>
                    <a:pt x="18884" y="15875"/>
                  </a:lnTo>
                  <a:lnTo>
                    <a:pt x="18630" y="17513"/>
                  </a:lnTo>
                  <a:lnTo>
                    <a:pt x="20015" y="18986"/>
                  </a:lnTo>
                  <a:lnTo>
                    <a:pt x="21526" y="17627"/>
                  </a:lnTo>
                  <a:lnTo>
                    <a:pt x="22669" y="16205"/>
                  </a:lnTo>
                  <a:lnTo>
                    <a:pt x="25260" y="14757"/>
                  </a:lnTo>
                  <a:lnTo>
                    <a:pt x="26631" y="14541"/>
                  </a:lnTo>
                  <a:lnTo>
                    <a:pt x="28079" y="14224"/>
                  </a:lnTo>
                  <a:lnTo>
                    <a:pt x="29108" y="13995"/>
                  </a:lnTo>
                  <a:close/>
                </a:path>
                <a:path w="194310" h="342900">
                  <a:moveTo>
                    <a:pt x="29286" y="258330"/>
                  </a:moveTo>
                  <a:lnTo>
                    <a:pt x="28740" y="255676"/>
                  </a:lnTo>
                  <a:lnTo>
                    <a:pt x="23888" y="258165"/>
                  </a:lnTo>
                  <a:lnTo>
                    <a:pt x="24752" y="258699"/>
                  </a:lnTo>
                  <a:lnTo>
                    <a:pt x="25527" y="259092"/>
                  </a:lnTo>
                  <a:lnTo>
                    <a:pt x="26301" y="259270"/>
                  </a:lnTo>
                  <a:lnTo>
                    <a:pt x="26517" y="259143"/>
                  </a:lnTo>
                  <a:lnTo>
                    <a:pt x="26746" y="259029"/>
                  </a:lnTo>
                  <a:lnTo>
                    <a:pt x="27139" y="258902"/>
                  </a:lnTo>
                  <a:lnTo>
                    <a:pt x="27279" y="258876"/>
                  </a:lnTo>
                  <a:lnTo>
                    <a:pt x="28663" y="258483"/>
                  </a:lnTo>
                  <a:lnTo>
                    <a:pt x="29286" y="258330"/>
                  </a:lnTo>
                  <a:close/>
                </a:path>
                <a:path w="194310" h="342900">
                  <a:moveTo>
                    <a:pt x="29337" y="266585"/>
                  </a:moveTo>
                  <a:lnTo>
                    <a:pt x="29171" y="266471"/>
                  </a:lnTo>
                  <a:lnTo>
                    <a:pt x="24701" y="266992"/>
                  </a:lnTo>
                  <a:lnTo>
                    <a:pt x="22326" y="263893"/>
                  </a:lnTo>
                  <a:lnTo>
                    <a:pt x="21234" y="265899"/>
                  </a:lnTo>
                  <a:lnTo>
                    <a:pt x="21259" y="266471"/>
                  </a:lnTo>
                  <a:lnTo>
                    <a:pt x="21285" y="266839"/>
                  </a:lnTo>
                  <a:lnTo>
                    <a:pt x="21374" y="267208"/>
                  </a:lnTo>
                  <a:lnTo>
                    <a:pt x="21551" y="267639"/>
                  </a:lnTo>
                  <a:lnTo>
                    <a:pt x="25336" y="269328"/>
                  </a:lnTo>
                  <a:lnTo>
                    <a:pt x="27965" y="267512"/>
                  </a:lnTo>
                  <a:lnTo>
                    <a:pt x="29337" y="266585"/>
                  </a:lnTo>
                  <a:close/>
                </a:path>
                <a:path w="194310" h="342900">
                  <a:moveTo>
                    <a:pt x="33934" y="315442"/>
                  </a:moveTo>
                  <a:lnTo>
                    <a:pt x="33426" y="314794"/>
                  </a:lnTo>
                  <a:lnTo>
                    <a:pt x="32689" y="315188"/>
                  </a:lnTo>
                  <a:lnTo>
                    <a:pt x="31915" y="315544"/>
                  </a:lnTo>
                  <a:lnTo>
                    <a:pt x="31242" y="316014"/>
                  </a:lnTo>
                  <a:lnTo>
                    <a:pt x="31051" y="316141"/>
                  </a:lnTo>
                  <a:lnTo>
                    <a:pt x="31115" y="316801"/>
                  </a:lnTo>
                  <a:lnTo>
                    <a:pt x="31292" y="317068"/>
                  </a:lnTo>
                  <a:lnTo>
                    <a:pt x="31419" y="317258"/>
                  </a:lnTo>
                  <a:lnTo>
                    <a:pt x="32042" y="317385"/>
                  </a:lnTo>
                  <a:lnTo>
                    <a:pt x="32194" y="317258"/>
                  </a:lnTo>
                  <a:lnTo>
                    <a:pt x="32854" y="316661"/>
                  </a:lnTo>
                  <a:lnTo>
                    <a:pt x="33388" y="316039"/>
                  </a:lnTo>
                  <a:lnTo>
                    <a:pt x="33934" y="315442"/>
                  </a:lnTo>
                  <a:close/>
                </a:path>
                <a:path w="194310" h="342900">
                  <a:moveTo>
                    <a:pt x="40576" y="275971"/>
                  </a:moveTo>
                  <a:lnTo>
                    <a:pt x="40259" y="275526"/>
                  </a:lnTo>
                  <a:lnTo>
                    <a:pt x="39966" y="275082"/>
                  </a:lnTo>
                  <a:lnTo>
                    <a:pt x="38760" y="272580"/>
                  </a:lnTo>
                  <a:lnTo>
                    <a:pt x="37388" y="271056"/>
                  </a:lnTo>
                  <a:lnTo>
                    <a:pt x="35636" y="269938"/>
                  </a:lnTo>
                  <a:lnTo>
                    <a:pt x="34391" y="271830"/>
                  </a:lnTo>
                  <a:lnTo>
                    <a:pt x="33553" y="273189"/>
                  </a:lnTo>
                  <a:lnTo>
                    <a:pt x="34353" y="273278"/>
                  </a:lnTo>
                  <a:lnTo>
                    <a:pt x="35166" y="273532"/>
                  </a:lnTo>
                  <a:lnTo>
                    <a:pt x="37223" y="274840"/>
                  </a:lnTo>
                  <a:lnTo>
                    <a:pt x="38671" y="275386"/>
                  </a:lnTo>
                  <a:lnTo>
                    <a:pt x="40157" y="276009"/>
                  </a:lnTo>
                  <a:lnTo>
                    <a:pt x="40436" y="275971"/>
                  </a:lnTo>
                  <a:lnTo>
                    <a:pt x="40576" y="275971"/>
                  </a:lnTo>
                  <a:close/>
                </a:path>
                <a:path w="194310" h="342900">
                  <a:moveTo>
                    <a:pt x="44551" y="132613"/>
                  </a:moveTo>
                  <a:lnTo>
                    <a:pt x="44335" y="132562"/>
                  </a:lnTo>
                  <a:lnTo>
                    <a:pt x="44361" y="132689"/>
                  </a:lnTo>
                  <a:lnTo>
                    <a:pt x="44500" y="132676"/>
                  </a:lnTo>
                  <a:close/>
                </a:path>
                <a:path w="194310" h="342900">
                  <a:moveTo>
                    <a:pt x="47040" y="133223"/>
                  </a:moveTo>
                  <a:lnTo>
                    <a:pt x="46342" y="132676"/>
                  </a:lnTo>
                  <a:lnTo>
                    <a:pt x="45567" y="132397"/>
                  </a:lnTo>
                  <a:lnTo>
                    <a:pt x="44665" y="132651"/>
                  </a:lnTo>
                  <a:lnTo>
                    <a:pt x="45466" y="132842"/>
                  </a:lnTo>
                  <a:lnTo>
                    <a:pt x="47040" y="133223"/>
                  </a:lnTo>
                  <a:close/>
                </a:path>
                <a:path w="194310" h="342900">
                  <a:moveTo>
                    <a:pt x="53505" y="108038"/>
                  </a:moveTo>
                  <a:lnTo>
                    <a:pt x="50990" y="107327"/>
                  </a:lnTo>
                  <a:lnTo>
                    <a:pt x="50876" y="108038"/>
                  </a:lnTo>
                  <a:lnTo>
                    <a:pt x="50761" y="110401"/>
                  </a:lnTo>
                  <a:lnTo>
                    <a:pt x="52070" y="111887"/>
                  </a:lnTo>
                  <a:lnTo>
                    <a:pt x="52844" y="111658"/>
                  </a:lnTo>
                  <a:lnTo>
                    <a:pt x="53365" y="111658"/>
                  </a:lnTo>
                  <a:lnTo>
                    <a:pt x="52920" y="110121"/>
                  </a:lnTo>
                  <a:lnTo>
                    <a:pt x="53505" y="108038"/>
                  </a:lnTo>
                  <a:close/>
                </a:path>
                <a:path w="194310" h="342900">
                  <a:moveTo>
                    <a:pt x="54610" y="150126"/>
                  </a:moveTo>
                  <a:lnTo>
                    <a:pt x="54368" y="149936"/>
                  </a:lnTo>
                  <a:lnTo>
                    <a:pt x="54610" y="150126"/>
                  </a:lnTo>
                  <a:close/>
                </a:path>
                <a:path w="194310" h="342900">
                  <a:moveTo>
                    <a:pt x="54965" y="103060"/>
                  </a:moveTo>
                  <a:lnTo>
                    <a:pt x="54787" y="102806"/>
                  </a:lnTo>
                  <a:lnTo>
                    <a:pt x="54457" y="102285"/>
                  </a:lnTo>
                  <a:lnTo>
                    <a:pt x="54267" y="102476"/>
                  </a:lnTo>
                  <a:lnTo>
                    <a:pt x="54051" y="102654"/>
                  </a:lnTo>
                  <a:lnTo>
                    <a:pt x="53886" y="102844"/>
                  </a:lnTo>
                  <a:lnTo>
                    <a:pt x="54076" y="103212"/>
                  </a:lnTo>
                  <a:lnTo>
                    <a:pt x="54444" y="103225"/>
                  </a:lnTo>
                  <a:lnTo>
                    <a:pt x="54698" y="103124"/>
                  </a:lnTo>
                  <a:lnTo>
                    <a:pt x="54965" y="103060"/>
                  </a:lnTo>
                  <a:close/>
                </a:path>
                <a:path w="194310" h="342900">
                  <a:moveTo>
                    <a:pt x="55918" y="112801"/>
                  </a:moveTo>
                  <a:lnTo>
                    <a:pt x="55118" y="112433"/>
                  </a:lnTo>
                  <a:lnTo>
                    <a:pt x="55918" y="112801"/>
                  </a:lnTo>
                  <a:close/>
                </a:path>
                <a:path w="194310" h="342900">
                  <a:moveTo>
                    <a:pt x="56222" y="146723"/>
                  </a:moveTo>
                  <a:lnTo>
                    <a:pt x="55587" y="147777"/>
                  </a:lnTo>
                  <a:lnTo>
                    <a:pt x="54978" y="148844"/>
                  </a:lnTo>
                  <a:lnTo>
                    <a:pt x="54394" y="149885"/>
                  </a:lnTo>
                  <a:lnTo>
                    <a:pt x="55765" y="149250"/>
                  </a:lnTo>
                  <a:lnTo>
                    <a:pt x="55778" y="147853"/>
                  </a:lnTo>
                  <a:lnTo>
                    <a:pt x="56222" y="146723"/>
                  </a:lnTo>
                  <a:close/>
                </a:path>
                <a:path w="194310" h="342900">
                  <a:moveTo>
                    <a:pt x="56489" y="146304"/>
                  </a:moveTo>
                  <a:lnTo>
                    <a:pt x="56057" y="146202"/>
                  </a:lnTo>
                  <a:lnTo>
                    <a:pt x="55638" y="146075"/>
                  </a:lnTo>
                  <a:lnTo>
                    <a:pt x="55206" y="145961"/>
                  </a:lnTo>
                  <a:lnTo>
                    <a:pt x="55499" y="146189"/>
                  </a:lnTo>
                  <a:lnTo>
                    <a:pt x="55905" y="146316"/>
                  </a:lnTo>
                  <a:lnTo>
                    <a:pt x="56400" y="146316"/>
                  </a:lnTo>
                  <a:lnTo>
                    <a:pt x="56222" y="146723"/>
                  </a:lnTo>
                  <a:lnTo>
                    <a:pt x="56451" y="146316"/>
                  </a:lnTo>
                  <a:close/>
                </a:path>
                <a:path w="194310" h="342900">
                  <a:moveTo>
                    <a:pt x="56832" y="113195"/>
                  </a:moveTo>
                  <a:lnTo>
                    <a:pt x="55918" y="112801"/>
                  </a:lnTo>
                  <a:lnTo>
                    <a:pt x="56781" y="113195"/>
                  </a:lnTo>
                  <a:close/>
                </a:path>
                <a:path w="194310" h="342900">
                  <a:moveTo>
                    <a:pt x="56896" y="113207"/>
                  </a:moveTo>
                  <a:close/>
                </a:path>
                <a:path w="194310" h="342900">
                  <a:moveTo>
                    <a:pt x="59347" y="99999"/>
                  </a:moveTo>
                  <a:lnTo>
                    <a:pt x="58508" y="98666"/>
                  </a:lnTo>
                  <a:lnTo>
                    <a:pt x="57480" y="97828"/>
                  </a:lnTo>
                  <a:lnTo>
                    <a:pt x="55791" y="97980"/>
                  </a:lnTo>
                  <a:lnTo>
                    <a:pt x="56565" y="99834"/>
                  </a:lnTo>
                  <a:lnTo>
                    <a:pt x="59347" y="99999"/>
                  </a:lnTo>
                  <a:close/>
                </a:path>
                <a:path w="194310" h="342900">
                  <a:moveTo>
                    <a:pt x="60274" y="138798"/>
                  </a:moveTo>
                  <a:lnTo>
                    <a:pt x="60159" y="138658"/>
                  </a:lnTo>
                  <a:lnTo>
                    <a:pt x="60236" y="138798"/>
                  </a:lnTo>
                  <a:close/>
                </a:path>
                <a:path w="194310" h="342900">
                  <a:moveTo>
                    <a:pt x="63461" y="109664"/>
                  </a:moveTo>
                  <a:lnTo>
                    <a:pt x="62941" y="109385"/>
                  </a:lnTo>
                  <a:lnTo>
                    <a:pt x="62687" y="109232"/>
                  </a:lnTo>
                  <a:lnTo>
                    <a:pt x="62776" y="109385"/>
                  </a:lnTo>
                  <a:lnTo>
                    <a:pt x="62941" y="109664"/>
                  </a:lnTo>
                  <a:lnTo>
                    <a:pt x="63461" y="109664"/>
                  </a:lnTo>
                  <a:close/>
                </a:path>
                <a:path w="194310" h="342900">
                  <a:moveTo>
                    <a:pt x="66675" y="137464"/>
                  </a:moveTo>
                  <a:lnTo>
                    <a:pt x="65151" y="133146"/>
                  </a:lnTo>
                  <a:lnTo>
                    <a:pt x="64985" y="133019"/>
                  </a:lnTo>
                  <a:lnTo>
                    <a:pt x="64693" y="132626"/>
                  </a:lnTo>
                  <a:lnTo>
                    <a:pt x="58204" y="135077"/>
                  </a:lnTo>
                  <a:lnTo>
                    <a:pt x="61645" y="135737"/>
                  </a:lnTo>
                  <a:lnTo>
                    <a:pt x="60312" y="138696"/>
                  </a:lnTo>
                  <a:lnTo>
                    <a:pt x="65163" y="140335"/>
                  </a:lnTo>
                  <a:lnTo>
                    <a:pt x="66675" y="137464"/>
                  </a:lnTo>
                  <a:close/>
                </a:path>
                <a:path w="194310" h="342900">
                  <a:moveTo>
                    <a:pt x="69062" y="96494"/>
                  </a:moveTo>
                  <a:lnTo>
                    <a:pt x="64173" y="88722"/>
                  </a:lnTo>
                  <a:lnTo>
                    <a:pt x="63157" y="89357"/>
                  </a:lnTo>
                  <a:lnTo>
                    <a:pt x="62623" y="90424"/>
                  </a:lnTo>
                  <a:lnTo>
                    <a:pt x="63169" y="92151"/>
                  </a:lnTo>
                  <a:lnTo>
                    <a:pt x="64554" y="95745"/>
                  </a:lnTo>
                  <a:lnTo>
                    <a:pt x="65074" y="97015"/>
                  </a:lnTo>
                  <a:lnTo>
                    <a:pt x="65608" y="98399"/>
                  </a:lnTo>
                  <a:lnTo>
                    <a:pt x="68135" y="97370"/>
                  </a:lnTo>
                  <a:lnTo>
                    <a:pt x="69062" y="96494"/>
                  </a:lnTo>
                  <a:close/>
                </a:path>
                <a:path w="194310" h="342900">
                  <a:moveTo>
                    <a:pt x="69227" y="141833"/>
                  </a:moveTo>
                  <a:lnTo>
                    <a:pt x="69138" y="141389"/>
                  </a:lnTo>
                  <a:lnTo>
                    <a:pt x="69164" y="141033"/>
                  </a:lnTo>
                  <a:lnTo>
                    <a:pt x="68821" y="141058"/>
                  </a:lnTo>
                  <a:lnTo>
                    <a:pt x="68402" y="140957"/>
                  </a:lnTo>
                  <a:lnTo>
                    <a:pt x="68186" y="141122"/>
                  </a:lnTo>
                  <a:lnTo>
                    <a:pt x="68021" y="141249"/>
                  </a:lnTo>
                  <a:lnTo>
                    <a:pt x="68110" y="141732"/>
                  </a:lnTo>
                  <a:lnTo>
                    <a:pt x="68097" y="142036"/>
                  </a:lnTo>
                  <a:lnTo>
                    <a:pt x="68427" y="142062"/>
                  </a:lnTo>
                  <a:lnTo>
                    <a:pt x="68922" y="142201"/>
                  </a:lnTo>
                  <a:lnTo>
                    <a:pt x="69049" y="142036"/>
                  </a:lnTo>
                  <a:lnTo>
                    <a:pt x="69227" y="141833"/>
                  </a:lnTo>
                  <a:close/>
                </a:path>
                <a:path w="194310" h="342900">
                  <a:moveTo>
                    <a:pt x="76987" y="95415"/>
                  </a:moveTo>
                  <a:lnTo>
                    <a:pt x="76949" y="95288"/>
                  </a:lnTo>
                  <a:lnTo>
                    <a:pt x="76936" y="95148"/>
                  </a:lnTo>
                  <a:lnTo>
                    <a:pt x="76847" y="95364"/>
                  </a:lnTo>
                  <a:lnTo>
                    <a:pt x="76771" y="95592"/>
                  </a:lnTo>
                  <a:lnTo>
                    <a:pt x="76682" y="95808"/>
                  </a:lnTo>
                  <a:lnTo>
                    <a:pt x="76936" y="95643"/>
                  </a:lnTo>
                  <a:lnTo>
                    <a:pt x="76987" y="95415"/>
                  </a:lnTo>
                  <a:close/>
                </a:path>
                <a:path w="194310" h="342900">
                  <a:moveTo>
                    <a:pt x="77190" y="132118"/>
                  </a:moveTo>
                  <a:lnTo>
                    <a:pt x="74422" y="131457"/>
                  </a:lnTo>
                  <a:lnTo>
                    <a:pt x="72593" y="131572"/>
                  </a:lnTo>
                  <a:lnTo>
                    <a:pt x="70916" y="132600"/>
                  </a:lnTo>
                  <a:lnTo>
                    <a:pt x="70345" y="132943"/>
                  </a:lnTo>
                  <a:lnTo>
                    <a:pt x="70053" y="133705"/>
                  </a:lnTo>
                  <a:lnTo>
                    <a:pt x="69354" y="134670"/>
                  </a:lnTo>
                  <a:lnTo>
                    <a:pt x="72555" y="135318"/>
                  </a:lnTo>
                  <a:lnTo>
                    <a:pt x="74396" y="133781"/>
                  </a:lnTo>
                  <a:lnTo>
                    <a:pt x="77190" y="132118"/>
                  </a:lnTo>
                  <a:close/>
                </a:path>
                <a:path w="194310" h="342900">
                  <a:moveTo>
                    <a:pt x="77216" y="95072"/>
                  </a:moveTo>
                  <a:lnTo>
                    <a:pt x="77012" y="94932"/>
                  </a:lnTo>
                  <a:lnTo>
                    <a:pt x="77216" y="95072"/>
                  </a:lnTo>
                  <a:close/>
                </a:path>
                <a:path w="194310" h="342900">
                  <a:moveTo>
                    <a:pt x="78930" y="96088"/>
                  </a:moveTo>
                  <a:lnTo>
                    <a:pt x="78790" y="95846"/>
                  </a:lnTo>
                  <a:lnTo>
                    <a:pt x="78714" y="95453"/>
                  </a:lnTo>
                  <a:lnTo>
                    <a:pt x="78511" y="95377"/>
                  </a:lnTo>
                  <a:lnTo>
                    <a:pt x="78105" y="95211"/>
                  </a:lnTo>
                  <a:lnTo>
                    <a:pt x="77660" y="95148"/>
                  </a:lnTo>
                  <a:lnTo>
                    <a:pt x="77216" y="95072"/>
                  </a:lnTo>
                  <a:lnTo>
                    <a:pt x="77622" y="95338"/>
                  </a:lnTo>
                  <a:lnTo>
                    <a:pt x="78016" y="95605"/>
                  </a:lnTo>
                  <a:lnTo>
                    <a:pt x="78422" y="95846"/>
                  </a:lnTo>
                  <a:lnTo>
                    <a:pt x="78574" y="95948"/>
                  </a:lnTo>
                  <a:lnTo>
                    <a:pt x="78930" y="96088"/>
                  </a:lnTo>
                  <a:close/>
                </a:path>
                <a:path w="194310" h="342900">
                  <a:moveTo>
                    <a:pt x="80860" y="104546"/>
                  </a:moveTo>
                  <a:lnTo>
                    <a:pt x="80797" y="104241"/>
                  </a:lnTo>
                  <a:lnTo>
                    <a:pt x="80746" y="103936"/>
                  </a:lnTo>
                  <a:lnTo>
                    <a:pt x="80657" y="103657"/>
                  </a:lnTo>
                  <a:lnTo>
                    <a:pt x="80238" y="103708"/>
                  </a:lnTo>
                  <a:lnTo>
                    <a:pt x="80251" y="104013"/>
                  </a:lnTo>
                  <a:lnTo>
                    <a:pt x="80302" y="104279"/>
                  </a:lnTo>
                  <a:lnTo>
                    <a:pt x="80352" y="104559"/>
                  </a:lnTo>
                  <a:lnTo>
                    <a:pt x="80518" y="104546"/>
                  </a:lnTo>
                  <a:lnTo>
                    <a:pt x="80860" y="104546"/>
                  </a:lnTo>
                  <a:close/>
                </a:path>
                <a:path w="194310" h="342900">
                  <a:moveTo>
                    <a:pt x="81000" y="120535"/>
                  </a:moveTo>
                  <a:lnTo>
                    <a:pt x="80784" y="120421"/>
                  </a:lnTo>
                  <a:lnTo>
                    <a:pt x="80594" y="120307"/>
                  </a:lnTo>
                  <a:lnTo>
                    <a:pt x="80378" y="120205"/>
                  </a:lnTo>
                  <a:lnTo>
                    <a:pt x="80352" y="120383"/>
                  </a:lnTo>
                  <a:lnTo>
                    <a:pt x="80264" y="120573"/>
                  </a:lnTo>
                  <a:lnTo>
                    <a:pt x="80302" y="120726"/>
                  </a:lnTo>
                  <a:lnTo>
                    <a:pt x="80530" y="120853"/>
                  </a:lnTo>
                  <a:lnTo>
                    <a:pt x="80772" y="120802"/>
                  </a:lnTo>
                  <a:lnTo>
                    <a:pt x="81000" y="120535"/>
                  </a:lnTo>
                  <a:close/>
                </a:path>
                <a:path w="194310" h="342900">
                  <a:moveTo>
                    <a:pt x="88277" y="86080"/>
                  </a:moveTo>
                  <a:lnTo>
                    <a:pt x="87833" y="87083"/>
                  </a:lnTo>
                  <a:lnTo>
                    <a:pt x="85852" y="86067"/>
                  </a:lnTo>
                  <a:lnTo>
                    <a:pt x="86042" y="83794"/>
                  </a:lnTo>
                  <a:lnTo>
                    <a:pt x="85077" y="81965"/>
                  </a:lnTo>
                  <a:lnTo>
                    <a:pt x="82207" y="84709"/>
                  </a:lnTo>
                  <a:lnTo>
                    <a:pt x="83312" y="87007"/>
                  </a:lnTo>
                  <a:lnTo>
                    <a:pt x="83261" y="90017"/>
                  </a:lnTo>
                  <a:lnTo>
                    <a:pt x="86804" y="90309"/>
                  </a:lnTo>
                  <a:lnTo>
                    <a:pt x="87922" y="87096"/>
                  </a:lnTo>
                  <a:lnTo>
                    <a:pt x="88277" y="86080"/>
                  </a:lnTo>
                  <a:close/>
                </a:path>
                <a:path w="194310" h="342900">
                  <a:moveTo>
                    <a:pt x="90360" y="98145"/>
                  </a:moveTo>
                  <a:lnTo>
                    <a:pt x="90170" y="97701"/>
                  </a:lnTo>
                  <a:lnTo>
                    <a:pt x="90131" y="97358"/>
                  </a:lnTo>
                  <a:lnTo>
                    <a:pt x="89687" y="97497"/>
                  </a:lnTo>
                  <a:lnTo>
                    <a:pt x="89242" y="97663"/>
                  </a:lnTo>
                  <a:lnTo>
                    <a:pt x="88798" y="97802"/>
                  </a:lnTo>
                  <a:lnTo>
                    <a:pt x="89242" y="98704"/>
                  </a:lnTo>
                  <a:lnTo>
                    <a:pt x="89585" y="98602"/>
                  </a:lnTo>
                  <a:lnTo>
                    <a:pt x="90055" y="98602"/>
                  </a:lnTo>
                  <a:lnTo>
                    <a:pt x="90360" y="98145"/>
                  </a:lnTo>
                  <a:close/>
                </a:path>
                <a:path w="194310" h="342900">
                  <a:moveTo>
                    <a:pt x="91655" y="118084"/>
                  </a:moveTo>
                  <a:lnTo>
                    <a:pt x="91186" y="117881"/>
                  </a:lnTo>
                  <a:lnTo>
                    <a:pt x="90728" y="117640"/>
                  </a:lnTo>
                  <a:lnTo>
                    <a:pt x="90233" y="117513"/>
                  </a:lnTo>
                  <a:lnTo>
                    <a:pt x="89916" y="117436"/>
                  </a:lnTo>
                  <a:lnTo>
                    <a:pt x="89446" y="117525"/>
                  </a:lnTo>
                  <a:lnTo>
                    <a:pt x="89204" y="117729"/>
                  </a:lnTo>
                  <a:lnTo>
                    <a:pt x="89065" y="117843"/>
                  </a:lnTo>
                  <a:lnTo>
                    <a:pt x="89115" y="118478"/>
                  </a:lnTo>
                  <a:lnTo>
                    <a:pt x="89293" y="118630"/>
                  </a:lnTo>
                  <a:lnTo>
                    <a:pt x="89535" y="118859"/>
                  </a:lnTo>
                  <a:lnTo>
                    <a:pt x="90055" y="119049"/>
                  </a:lnTo>
                  <a:lnTo>
                    <a:pt x="90335" y="118935"/>
                  </a:lnTo>
                  <a:lnTo>
                    <a:pt x="90817" y="118757"/>
                  </a:lnTo>
                  <a:lnTo>
                    <a:pt x="91224" y="118402"/>
                  </a:lnTo>
                  <a:lnTo>
                    <a:pt x="91655" y="118084"/>
                  </a:lnTo>
                  <a:close/>
                </a:path>
                <a:path w="194310" h="342900">
                  <a:moveTo>
                    <a:pt x="91998" y="117856"/>
                  </a:moveTo>
                  <a:lnTo>
                    <a:pt x="91821" y="117919"/>
                  </a:lnTo>
                  <a:lnTo>
                    <a:pt x="91706" y="118059"/>
                  </a:lnTo>
                  <a:lnTo>
                    <a:pt x="91871" y="118186"/>
                  </a:lnTo>
                  <a:lnTo>
                    <a:pt x="91960" y="117970"/>
                  </a:lnTo>
                  <a:close/>
                </a:path>
                <a:path w="194310" h="342900">
                  <a:moveTo>
                    <a:pt x="92862" y="117805"/>
                  </a:moveTo>
                  <a:lnTo>
                    <a:pt x="92290" y="117157"/>
                  </a:lnTo>
                  <a:lnTo>
                    <a:pt x="92202" y="117386"/>
                  </a:lnTo>
                  <a:lnTo>
                    <a:pt x="92100" y="117627"/>
                  </a:lnTo>
                  <a:lnTo>
                    <a:pt x="91998" y="117856"/>
                  </a:lnTo>
                  <a:lnTo>
                    <a:pt x="92341" y="117767"/>
                  </a:lnTo>
                  <a:lnTo>
                    <a:pt x="92862" y="117805"/>
                  </a:lnTo>
                  <a:close/>
                </a:path>
                <a:path w="194310" h="342900">
                  <a:moveTo>
                    <a:pt x="95808" y="104863"/>
                  </a:moveTo>
                  <a:lnTo>
                    <a:pt x="92938" y="102933"/>
                  </a:lnTo>
                  <a:lnTo>
                    <a:pt x="91567" y="102044"/>
                  </a:lnTo>
                  <a:lnTo>
                    <a:pt x="91236" y="102196"/>
                  </a:lnTo>
                  <a:lnTo>
                    <a:pt x="90843" y="102362"/>
                  </a:lnTo>
                  <a:lnTo>
                    <a:pt x="90170" y="103365"/>
                  </a:lnTo>
                  <a:lnTo>
                    <a:pt x="90512" y="104673"/>
                  </a:lnTo>
                  <a:lnTo>
                    <a:pt x="91478" y="105206"/>
                  </a:lnTo>
                  <a:lnTo>
                    <a:pt x="92684" y="105867"/>
                  </a:lnTo>
                  <a:lnTo>
                    <a:pt x="94284" y="106565"/>
                  </a:lnTo>
                  <a:lnTo>
                    <a:pt x="95808" y="104863"/>
                  </a:lnTo>
                  <a:close/>
                </a:path>
                <a:path w="194310" h="342900">
                  <a:moveTo>
                    <a:pt x="100114" y="101180"/>
                  </a:moveTo>
                  <a:lnTo>
                    <a:pt x="99834" y="100393"/>
                  </a:lnTo>
                  <a:lnTo>
                    <a:pt x="99275" y="100393"/>
                  </a:lnTo>
                  <a:lnTo>
                    <a:pt x="98818" y="100584"/>
                  </a:lnTo>
                  <a:lnTo>
                    <a:pt x="98361" y="100685"/>
                  </a:lnTo>
                  <a:lnTo>
                    <a:pt x="98577" y="101320"/>
                  </a:lnTo>
                  <a:lnTo>
                    <a:pt x="98755" y="101828"/>
                  </a:lnTo>
                  <a:lnTo>
                    <a:pt x="99199" y="101638"/>
                  </a:lnTo>
                  <a:lnTo>
                    <a:pt x="99656" y="101485"/>
                  </a:lnTo>
                  <a:lnTo>
                    <a:pt x="100037" y="101231"/>
                  </a:lnTo>
                  <a:close/>
                </a:path>
                <a:path w="194310" h="342900">
                  <a:moveTo>
                    <a:pt x="112750" y="98945"/>
                  </a:moveTo>
                  <a:lnTo>
                    <a:pt x="112585" y="98818"/>
                  </a:lnTo>
                  <a:lnTo>
                    <a:pt x="112356" y="98831"/>
                  </a:lnTo>
                  <a:lnTo>
                    <a:pt x="112077" y="99021"/>
                  </a:lnTo>
                  <a:lnTo>
                    <a:pt x="112191" y="99263"/>
                  </a:lnTo>
                  <a:lnTo>
                    <a:pt x="112382" y="99428"/>
                  </a:lnTo>
                  <a:lnTo>
                    <a:pt x="112534" y="99593"/>
                  </a:lnTo>
                  <a:lnTo>
                    <a:pt x="112598" y="99428"/>
                  </a:lnTo>
                  <a:lnTo>
                    <a:pt x="112725" y="99250"/>
                  </a:lnTo>
                  <a:lnTo>
                    <a:pt x="112737" y="99060"/>
                  </a:lnTo>
                  <a:close/>
                </a:path>
                <a:path w="194310" h="342900">
                  <a:moveTo>
                    <a:pt x="116979" y="88099"/>
                  </a:moveTo>
                  <a:lnTo>
                    <a:pt x="116674" y="87820"/>
                  </a:lnTo>
                  <a:lnTo>
                    <a:pt x="116560" y="88087"/>
                  </a:lnTo>
                  <a:lnTo>
                    <a:pt x="116979" y="88099"/>
                  </a:lnTo>
                  <a:close/>
                </a:path>
                <a:path w="194310" h="342900">
                  <a:moveTo>
                    <a:pt x="117690" y="95567"/>
                  </a:moveTo>
                  <a:lnTo>
                    <a:pt x="117221" y="94284"/>
                  </a:lnTo>
                  <a:lnTo>
                    <a:pt x="115976" y="94754"/>
                  </a:lnTo>
                  <a:lnTo>
                    <a:pt x="115354" y="95529"/>
                  </a:lnTo>
                  <a:lnTo>
                    <a:pt x="116001" y="96913"/>
                  </a:lnTo>
                  <a:lnTo>
                    <a:pt x="117487" y="96520"/>
                  </a:lnTo>
                  <a:lnTo>
                    <a:pt x="117690" y="95567"/>
                  </a:lnTo>
                  <a:close/>
                </a:path>
                <a:path w="194310" h="342900">
                  <a:moveTo>
                    <a:pt x="120091" y="115544"/>
                  </a:moveTo>
                  <a:lnTo>
                    <a:pt x="119507" y="115760"/>
                  </a:lnTo>
                  <a:lnTo>
                    <a:pt x="118910" y="115951"/>
                  </a:lnTo>
                  <a:lnTo>
                    <a:pt x="118389" y="116268"/>
                  </a:lnTo>
                  <a:lnTo>
                    <a:pt x="118059" y="116484"/>
                  </a:lnTo>
                  <a:lnTo>
                    <a:pt x="117919" y="117017"/>
                  </a:lnTo>
                  <a:lnTo>
                    <a:pt x="117690" y="117398"/>
                  </a:lnTo>
                  <a:lnTo>
                    <a:pt x="118021" y="117627"/>
                  </a:lnTo>
                  <a:lnTo>
                    <a:pt x="118186" y="117754"/>
                  </a:lnTo>
                  <a:lnTo>
                    <a:pt x="118821" y="117017"/>
                  </a:lnTo>
                  <a:lnTo>
                    <a:pt x="120091" y="115544"/>
                  </a:lnTo>
                  <a:close/>
                </a:path>
                <a:path w="194310" h="342900">
                  <a:moveTo>
                    <a:pt x="120269" y="96456"/>
                  </a:moveTo>
                  <a:lnTo>
                    <a:pt x="117614" y="98120"/>
                  </a:lnTo>
                  <a:lnTo>
                    <a:pt x="115760" y="104013"/>
                  </a:lnTo>
                  <a:lnTo>
                    <a:pt x="113347" y="112090"/>
                  </a:lnTo>
                  <a:lnTo>
                    <a:pt x="115989" y="111264"/>
                  </a:lnTo>
                  <a:lnTo>
                    <a:pt x="117525" y="111125"/>
                  </a:lnTo>
                  <a:lnTo>
                    <a:pt x="119113" y="111785"/>
                  </a:lnTo>
                  <a:lnTo>
                    <a:pt x="120269" y="96456"/>
                  </a:lnTo>
                  <a:close/>
                </a:path>
                <a:path w="194310" h="342900">
                  <a:moveTo>
                    <a:pt x="120688" y="114998"/>
                  </a:moveTo>
                  <a:lnTo>
                    <a:pt x="120370" y="115201"/>
                  </a:lnTo>
                  <a:lnTo>
                    <a:pt x="120091" y="115544"/>
                  </a:lnTo>
                  <a:lnTo>
                    <a:pt x="120446" y="115417"/>
                  </a:lnTo>
                  <a:lnTo>
                    <a:pt x="120688" y="114998"/>
                  </a:lnTo>
                  <a:close/>
                </a:path>
                <a:path w="194310" h="342900">
                  <a:moveTo>
                    <a:pt x="121348" y="114554"/>
                  </a:moveTo>
                  <a:lnTo>
                    <a:pt x="121221" y="114300"/>
                  </a:lnTo>
                  <a:lnTo>
                    <a:pt x="121170" y="114147"/>
                  </a:lnTo>
                  <a:lnTo>
                    <a:pt x="121005" y="114427"/>
                  </a:lnTo>
                  <a:lnTo>
                    <a:pt x="120688" y="114998"/>
                  </a:lnTo>
                  <a:lnTo>
                    <a:pt x="120891" y="114871"/>
                  </a:lnTo>
                  <a:lnTo>
                    <a:pt x="121107" y="114744"/>
                  </a:lnTo>
                  <a:lnTo>
                    <a:pt x="121297" y="114604"/>
                  </a:lnTo>
                  <a:close/>
                </a:path>
                <a:path w="194310" h="342900">
                  <a:moveTo>
                    <a:pt x="125399" y="109385"/>
                  </a:moveTo>
                  <a:lnTo>
                    <a:pt x="124434" y="107035"/>
                  </a:lnTo>
                  <a:lnTo>
                    <a:pt x="123469" y="108915"/>
                  </a:lnTo>
                  <a:lnTo>
                    <a:pt x="123405" y="110756"/>
                  </a:lnTo>
                  <a:lnTo>
                    <a:pt x="125399" y="109385"/>
                  </a:lnTo>
                  <a:close/>
                </a:path>
                <a:path w="194310" h="342900">
                  <a:moveTo>
                    <a:pt x="128143" y="103314"/>
                  </a:moveTo>
                  <a:lnTo>
                    <a:pt x="127647" y="103225"/>
                  </a:lnTo>
                  <a:lnTo>
                    <a:pt x="127952" y="103632"/>
                  </a:lnTo>
                  <a:lnTo>
                    <a:pt x="128143" y="103314"/>
                  </a:lnTo>
                  <a:close/>
                </a:path>
                <a:path w="194310" h="342900">
                  <a:moveTo>
                    <a:pt x="132803" y="76835"/>
                  </a:moveTo>
                  <a:lnTo>
                    <a:pt x="132511" y="77406"/>
                  </a:lnTo>
                  <a:lnTo>
                    <a:pt x="131914" y="78460"/>
                  </a:lnTo>
                  <a:lnTo>
                    <a:pt x="132067" y="78511"/>
                  </a:lnTo>
                  <a:lnTo>
                    <a:pt x="132397" y="78625"/>
                  </a:lnTo>
                  <a:lnTo>
                    <a:pt x="132524" y="78016"/>
                  </a:lnTo>
                  <a:lnTo>
                    <a:pt x="132676" y="77431"/>
                  </a:lnTo>
                  <a:lnTo>
                    <a:pt x="132803" y="76835"/>
                  </a:lnTo>
                  <a:close/>
                </a:path>
                <a:path w="194310" h="342900">
                  <a:moveTo>
                    <a:pt x="132854" y="76708"/>
                  </a:moveTo>
                  <a:close/>
                </a:path>
                <a:path w="194310" h="342900">
                  <a:moveTo>
                    <a:pt x="139484" y="111125"/>
                  </a:moveTo>
                  <a:lnTo>
                    <a:pt x="139306" y="110655"/>
                  </a:lnTo>
                  <a:lnTo>
                    <a:pt x="139141" y="110197"/>
                  </a:lnTo>
                  <a:lnTo>
                    <a:pt x="138938" y="109740"/>
                  </a:lnTo>
                  <a:lnTo>
                    <a:pt x="138544" y="109537"/>
                  </a:lnTo>
                  <a:lnTo>
                    <a:pt x="138341" y="109804"/>
                  </a:lnTo>
                  <a:lnTo>
                    <a:pt x="138201" y="110083"/>
                  </a:lnTo>
                  <a:lnTo>
                    <a:pt x="138049" y="110350"/>
                  </a:lnTo>
                  <a:lnTo>
                    <a:pt x="139484" y="111125"/>
                  </a:lnTo>
                  <a:close/>
                </a:path>
                <a:path w="194310" h="342900">
                  <a:moveTo>
                    <a:pt x="139509" y="111302"/>
                  </a:moveTo>
                  <a:lnTo>
                    <a:pt x="138684" y="111734"/>
                  </a:lnTo>
                  <a:lnTo>
                    <a:pt x="137604" y="112064"/>
                  </a:lnTo>
                  <a:lnTo>
                    <a:pt x="138988" y="113398"/>
                  </a:lnTo>
                  <a:lnTo>
                    <a:pt x="139509" y="111302"/>
                  </a:lnTo>
                  <a:close/>
                </a:path>
                <a:path w="194310" h="342900">
                  <a:moveTo>
                    <a:pt x="139687" y="111226"/>
                  </a:moveTo>
                  <a:lnTo>
                    <a:pt x="139547" y="111163"/>
                  </a:lnTo>
                  <a:lnTo>
                    <a:pt x="139509" y="111302"/>
                  </a:lnTo>
                  <a:lnTo>
                    <a:pt x="139636" y="111239"/>
                  </a:lnTo>
                  <a:close/>
                </a:path>
                <a:path w="194310" h="342900">
                  <a:moveTo>
                    <a:pt x="155867" y="70954"/>
                  </a:moveTo>
                  <a:lnTo>
                    <a:pt x="155397" y="70167"/>
                  </a:lnTo>
                  <a:lnTo>
                    <a:pt x="153492" y="69989"/>
                  </a:lnTo>
                  <a:lnTo>
                    <a:pt x="154825" y="68453"/>
                  </a:lnTo>
                  <a:lnTo>
                    <a:pt x="152565" y="69367"/>
                  </a:lnTo>
                  <a:lnTo>
                    <a:pt x="151993" y="70002"/>
                  </a:lnTo>
                  <a:lnTo>
                    <a:pt x="150469" y="73431"/>
                  </a:lnTo>
                  <a:lnTo>
                    <a:pt x="152831" y="73634"/>
                  </a:lnTo>
                  <a:lnTo>
                    <a:pt x="154393" y="72390"/>
                  </a:lnTo>
                  <a:lnTo>
                    <a:pt x="155867" y="70954"/>
                  </a:lnTo>
                  <a:close/>
                </a:path>
                <a:path w="194310" h="342900">
                  <a:moveTo>
                    <a:pt x="156108" y="70675"/>
                  </a:moveTo>
                  <a:lnTo>
                    <a:pt x="155981" y="70802"/>
                  </a:lnTo>
                  <a:lnTo>
                    <a:pt x="155879" y="70929"/>
                  </a:lnTo>
                  <a:lnTo>
                    <a:pt x="156044" y="70802"/>
                  </a:lnTo>
                  <a:lnTo>
                    <a:pt x="156108" y="70675"/>
                  </a:lnTo>
                  <a:close/>
                </a:path>
                <a:path w="194310" h="342900">
                  <a:moveTo>
                    <a:pt x="159524" y="68783"/>
                  </a:moveTo>
                  <a:lnTo>
                    <a:pt x="159143" y="67386"/>
                  </a:lnTo>
                  <a:lnTo>
                    <a:pt x="158877" y="67424"/>
                  </a:lnTo>
                  <a:lnTo>
                    <a:pt x="158648" y="67462"/>
                  </a:lnTo>
                  <a:lnTo>
                    <a:pt x="156946" y="67995"/>
                  </a:lnTo>
                  <a:lnTo>
                    <a:pt x="156679" y="69469"/>
                  </a:lnTo>
                  <a:lnTo>
                    <a:pt x="156108" y="70675"/>
                  </a:lnTo>
                  <a:lnTo>
                    <a:pt x="156578" y="70192"/>
                  </a:lnTo>
                  <a:lnTo>
                    <a:pt x="157073" y="69710"/>
                  </a:lnTo>
                  <a:lnTo>
                    <a:pt x="157530" y="69113"/>
                  </a:lnTo>
                  <a:lnTo>
                    <a:pt x="157670" y="69011"/>
                  </a:lnTo>
                  <a:lnTo>
                    <a:pt x="158292" y="68605"/>
                  </a:lnTo>
                  <a:lnTo>
                    <a:pt x="159524" y="68783"/>
                  </a:lnTo>
                  <a:close/>
                </a:path>
                <a:path w="194310" h="342900">
                  <a:moveTo>
                    <a:pt x="160972" y="61099"/>
                  </a:moveTo>
                  <a:lnTo>
                    <a:pt x="160782" y="60617"/>
                  </a:lnTo>
                  <a:lnTo>
                    <a:pt x="160731" y="59855"/>
                  </a:lnTo>
                  <a:lnTo>
                    <a:pt x="157949" y="62395"/>
                  </a:lnTo>
                  <a:lnTo>
                    <a:pt x="155816" y="65024"/>
                  </a:lnTo>
                  <a:lnTo>
                    <a:pt x="154825" y="68453"/>
                  </a:lnTo>
                  <a:lnTo>
                    <a:pt x="156286" y="66675"/>
                  </a:lnTo>
                  <a:lnTo>
                    <a:pt x="157035" y="65798"/>
                  </a:lnTo>
                  <a:lnTo>
                    <a:pt x="158292" y="64300"/>
                  </a:lnTo>
                  <a:lnTo>
                    <a:pt x="159588" y="62826"/>
                  </a:lnTo>
                  <a:lnTo>
                    <a:pt x="160972" y="61099"/>
                  </a:lnTo>
                  <a:close/>
                </a:path>
                <a:path w="194310" h="342900">
                  <a:moveTo>
                    <a:pt x="168287" y="15011"/>
                  </a:moveTo>
                  <a:lnTo>
                    <a:pt x="167944" y="15011"/>
                  </a:lnTo>
                  <a:lnTo>
                    <a:pt x="167487" y="14871"/>
                  </a:lnTo>
                  <a:lnTo>
                    <a:pt x="167284" y="15036"/>
                  </a:lnTo>
                  <a:lnTo>
                    <a:pt x="167081" y="15214"/>
                  </a:lnTo>
                  <a:lnTo>
                    <a:pt x="167132" y="15684"/>
                  </a:lnTo>
                  <a:lnTo>
                    <a:pt x="167068" y="16027"/>
                  </a:lnTo>
                  <a:lnTo>
                    <a:pt x="167398" y="16040"/>
                  </a:lnTo>
                  <a:lnTo>
                    <a:pt x="167881" y="16192"/>
                  </a:lnTo>
                  <a:lnTo>
                    <a:pt x="168046" y="16027"/>
                  </a:lnTo>
                  <a:lnTo>
                    <a:pt x="168249" y="15811"/>
                  </a:lnTo>
                  <a:lnTo>
                    <a:pt x="168211" y="15354"/>
                  </a:lnTo>
                  <a:lnTo>
                    <a:pt x="168287" y="15011"/>
                  </a:lnTo>
                  <a:close/>
                </a:path>
                <a:path w="194310" h="342900">
                  <a:moveTo>
                    <a:pt x="171932" y="15989"/>
                  </a:moveTo>
                  <a:lnTo>
                    <a:pt x="171881" y="15811"/>
                  </a:lnTo>
                  <a:lnTo>
                    <a:pt x="171881" y="15671"/>
                  </a:lnTo>
                  <a:lnTo>
                    <a:pt x="171615" y="16040"/>
                  </a:lnTo>
                  <a:lnTo>
                    <a:pt x="171475" y="16230"/>
                  </a:lnTo>
                  <a:lnTo>
                    <a:pt x="171615" y="16192"/>
                  </a:lnTo>
                  <a:lnTo>
                    <a:pt x="171792" y="16167"/>
                  </a:lnTo>
                  <a:lnTo>
                    <a:pt x="171932" y="15989"/>
                  </a:lnTo>
                  <a:close/>
                </a:path>
                <a:path w="194310" h="342900">
                  <a:moveTo>
                    <a:pt x="178282" y="41567"/>
                  </a:moveTo>
                  <a:lnTo>
                    <a:pt x="177825" y="40690"/>
                  </a:lnTo>
                  <a:lnTo>
                    <a:pt x="177495" y="39839"/>
                  </a:lnTo>
                  <a:lnTo>
                    <a:pt x="176961" y="39141"/>
                  </a:lnTo>
                  <a:lnTo>
                    <a:pt x="176847" y="38989"/>
                  </a:lnTo>
                  <a:lnTo>
                    <a:pt x="176034" y="39370"/>
                  </a:lnTo>
                  <a:lnTo>
                    <a:pt x="175539" y="39509"/>
                  </a:lnTo>
                  <a:lnTo>
                    <a:pt x="175958" y="40297"/>
                  </a:lnTo>
                  <a:lnTo>
                    <a:pt x="176352" y="41122"/>
                  </a:lnTo>
                  <a:lnTo>
                    <a:pt x="176923" y="41986"/>
                  </a:lnTo>
                  <a:lnTo>
                    <a:pt x="177507" y="41744"/>
                  </a:lnTo>
                  <a:lnTo>
                    <a:pt x="178282" y="41567"/>
                  </a:lnTo>
                  <a:close/>
                </a:path>
                <a:path w="194310" h="342900">
                  <a:moveTo>
                    <a:pt x="182143" y="25361"/>
                  </a:moveTo>
                  <a:lnTo>
                    <a:pt x="181927" y="24599"/>
                  </a:lnTo>
                  <a:lnTo>
                    <a:pt x="181635" y="23964"/>
                  </a:lnTo>
                  <a:lnTo>
                    <a:pt x="181216" y="23761"/>
                  </a:lnTo>
                  <a:lnTo>
                    <a:pt x="179362" y="22910"/>
                  </a:lnTo>
                  <a:lnTo>
                    <a:pt x="178752" y="23393"/>
                  </a:lnTo>
                  <a:lnTo>
                    <a:pt x="177038" y="27457"/>
                  </a:lnTo>
                  <a:lnTo>
                    <a:pt x="179133" y="26822"/>
                  </a:lnTo>
                  <a:lnTo>
                    <a:pt x="180378" y="26504"/>
                  </a:lnTo>
                  <a:lnTo>
                    <a:pt x="181838" y="25958"/>
                  </a:lnTo>
                  <a:lnTo>
                    <a:pt x="182143" y="25361"/>
                  </a:lnTo>
                  <a:close/>
                </a:path>
                <a:path w="194310" h="342900">
                  <a:moveTo>
                    <a:pt x="189560" y="17437"/>
                  </a:moveTo>
                  <a:lnTo>
                    <a:pt x="189458" y="16649"/>
                  </a:lnTo>
                  <a:lnTo>
                    <a:pt x="189407" y="16154"/>
                  </a:lnTo>
                  <a:lnTo>
                    <a:pt x="188988" y="15709"/>
                  </a:lnTo>
                  <a:lnTo>
                    <a:pt x="188633" y="15100"/>
                  </a:lnTo>
                  <a:lnTo>
                    <a:pt x="188036" y="15481"/>
                  </a:lnTo>
                  <a:lnTo>
                    <a:pt x="187325" y="15709"/>
                  </a:lnTo>
                  <a:lnTo>
                    <a:pt x="187121" y="16522"/>
                  </a:lnTo>
                  <a:lnTo>
                    <a:pt x="187439" y="17246"/>
                  </a:lnTo>
                  <a:lnTo>
                    <a:pt x="188442" y="18072"/>
                  </a:lnTo>
                  <a:lnTo>
                    <a:pt x="189560" y="17437"/>
                  </a:lnTo>
                  <a:close/>
                </a:path>
                <a:path w="194310" h="342900">
                  <a:moveTo>
                    <a:pt x="193713" y="37477"/>
                  </a:moveTo>
                  <a:lnTo>
                    <a:pt x="193573" y="36601"/>
                  </a:lnTo>
                  <a:lnTo>
                    <a:pt x="193027" y="36550"/>
                  </a:lnTo>
                  <a:lnTo>
                    <a:pt x="192532" y="36639"/>
                  </a:lnTo>
                  <a:lnTo>
                    <a:pt x="192049" y="36690"/>
                  </a:lnTo>
                  <a:lnTo>
                    <a:pt x="192163" y="37973"/>
                  </a:lnTo>
                  <a:lnTo>
                    <a:pt x="192646" y="37846"/>
                  </a:lnTo>
                  <a:lnTo>
                    <a:pt x="193167" y="37795"/>
                  </a:lnTo>
                  <a:lnTo>
                    <a:pt x="193598" y="37553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7" name="object 187" descr=""/>
            <p:cNvSpPr/>
            <p:nvPr/>
          </p:nvSpPr>
          <p:spPr>
            <a:xfrm>
              <a:off x="4425988" y="5098689"/>
              <a:ext cx="2037714" cy="1520825"/>
            </a:xfrm>
            <a:custGeom>
              <a:avLst/>
              <a:gdLst/>
              <a:ahLst/>
              <a:cxnLst/>
              <a:rect l="l" t="t" r="r" b="b"/>
              <a:pathLst>
                <a:path w="2037714" h="1520825">
                  <a:moveTo>
                    <a:pt x="2298" y="1373784"/>
                  </a:moveTo>
                  <a:lnTo>
                    <a:pt x="838" y="1373124"/>
                  </a:lnTo>
                  <a:lnTo>
                    <a:pt x="0" y="1372743"/>
                  </a:lnTo>
                  <a:lnTo>
                    <a:pt x="25" y="1372946"/>
                  </a:lnTo>
                  <a:lnTo>
                    <a:pt x="101" y="1373225"/>
                  </a:lnTo>
                  <a:lnTo>
                    <a:pt x="266" y="1373860"/>
                  </a:lnTo>
                  <a:lnTo>
                    <a:pt x="520" y="1374165"/>
                  </a:lnTo>
                  <a:lnTo>
                    <a:pt x="838" y="1374254"/>
                  </a:lnTo>
                  <a:lnTo>
                    <a:pt x="1257" y="1374355"/>
                  </a:lnTo>
                  <a:lnTo>
                    <a:pt x="1778" y="1374101"/>
                  </a:lnTo>
                  <a:lnTo>
                    <a:pt x="2298" y="1373784"/>
                  </a:lnTo>
                  <a:close/>
                </a:path>
                <a:path w="2037714" h="1520825">
                  <a:moveTo>
                    <a:pt x="5130" y="1374394"/>
                  </a:moveTo>
                  <a:lnTo>
                    <a:pt x="4432" y="1373847"/>
                  </a:lnTo>
                  <a:lnTo>
                    <a:pt x="3657" y="1373568"/>
                  </a:lnTo>
                  <a:lnTo>
                    <a:pt x="2755" y="1373822"/>
                  </a:lnTo>
                  <a:lnTo>
                    <a:pt x="3556" y="1374013"/>
                  </a:lnTo>
                  <a:lnTo>
                    <a:pt x="5130" y="1374394"/>
                  </a:lnTo>
                  <a:close/>
                </a:path>
                <a:path w="2037714" h="1520825">
                  <a:moveTo>
                    <a:pt x="5410" y="1374609"/>
                  </a:moveTo>
                  <a:lnTo>
                    <a:pt x="5295" y="1374432"/>
                  </a:lnTo>
                  <a:lnTo>
                    <a:pt x="5130" y="1374394"/>
                  </a:lnTo>
                  <a:lnTo>
                    <a:pt x="5384" y="1374609"/>
                  </a:lnTo>
                  <a:close/>
                </a:path>
                <a:path w="2037714" h="1520825">
                  <a:moveTo>
                    <a:pt x="5981" y="1373708"/>
                  </a:moveTo>
                  <a:lnTo>
                    <a:pt x="5537" y="1374267"/>
                  </a:lnTo>
                  <a:lnTo>
                    <a:pt x="5410" y="1374609"/>
                  </a:lnTo>
                  <a:lnTo>
                    <a:pt x="5981" y="1373708"/>
                  </a:lnTo>
                  <a:close/>
                </a:path>
                <a:path w="2037714" h="1520825">
                  <a:moveTo>
                    <a:pt x="35140" y="1276985"/>
                  </a:moveTo>
                  <a:lnTo>
                    <a:pt x="34848" y="1276896"/>
                  </a:lnTo>
                  <a:lnTo>
                    <a:pt x="34239" y="1278928"/>
                  </a:lnTo>
                  <a:lnTo>
                    <a:pt x="31953" y="1279372"/>
                  </a:lnTo>
                  <a:lnTo>
                    <a:pt x="30429" y="1280782"/>
                  </a:lnTo>
                  <a:lnTo>
                    <a:pt x="28600" y="1284592"/>
                  </a:lnTo>
                  <a:lnTo>
                    <a:pt x="27698" y="1286319"/>
                  </a:lnTo>
                  <a:lnTo>
                    <a:pt x="26847" y="1288275"/>
                  </a:lnTo>
                  <a:lnTo>
                    <a:pt x="26936" y="1288707"/>
                  </a:lnTo>
                  <a:lnTo>
                    <a:pt x="27012" y="1288973"/>
                  </a:lnTo>
                  <a:lnTo>
                    <a:pt x="27114" y="1289265"/>
                  </a:lnTo>
                  <a:lnTo>
                    <a:pt x="27178" y="1289583"/>
                  </a:lnTo>
                  <a:lnTo>
                    <a:pt x="30746" y="1282484"/>
                  </a:lnTo>
                  <a:lnTo>
                    <a:pt x="32461" y="1280680"/>
                  </a:lnTo>
                  <a:lnTo>
                    <a:pt x="34239" y="1278940"/>
                  </a:lnTo>
                  <a:lnTo>
                    <a:pt x="35140" y="1276985"/>
                  </a:lnTo>
                  <a:close/>
                </a:path>
                <a:path w="2037714" h="1520825">
                  <a:moveTo>
                    <a:pt x="77508" y="1362900"/>
                  </a:moveTo>
                  <a:lnTo>
                    <a:pt x="77076" y="1362265"/>
                  </a:lnTo>
                  <a:lnTo>
                    <a:pt x="75145" y="1361490"/>
                  </a:lnTo>
                  <a:lnTo>
                    <a:pt x="74383" y="1362049"/>
                  </a:lnTo>
                  <a:lnTo>
                    <a:pt x="73825" y="1362925"/>
                  </a:lnTo>
                  <a:lnTo>
                    <a:pt x="73761" y="1363065"/>
                  </a:lnTo>
                  <a:lnTo>
                    <a:pt x="73406" y="1364030"/>
                  </a:lnTo>
                  <a:lnTo>
                    <a:pt x="74142" y="1365262"/>
                  </a:lnTo>
                  <a:lnTo>
                    <a:pt x="75653" y="1365783"/>
                  </a:lnTo>
                  <a:lnTo>
                    <a:pt x="76098" y="1365402"/>
                  </a:lnTo>
                  <a:lnTo>
                    <a:pt x="76962" y="1364970"/>
                  </a:lnTo>
                  <a:lnTo>
                    <a:pt x="77393" y="1364030"/>
                  </a:lnTo>
                  <a:lnTo>
                    <a:pt x="77457" y="1363814"/>
                  </a:lnTo>
                  <a:lnTo>
                    <a:pt x="77457" y="1363586"/>
                  </a:lnTo>
                  <a:lnTo>
                    <a:pt x="77508" y="1362900"/>
                  </a:lnTo>
                  <a:close/>
                </a:path>
                <a:path w="2037714" h="1520825">
                  <a:moveTo>
                    <a:pt x="94449" y="1234109"/>
                  </a:moveTo>
                  <a:lnTo>
                    <a:pt x="94437" y="1233258"/>
                  </a:lnTo>
                  <a:lnTo>
                    <a:pt x="94221" y="1233106"/>
                  </a:lnTo>
                  <a:lnTo>
                    <a:pt x="94081" y="1233043"/>
                  </a:lnTo>
                  <a:lnTo>
                    <a:pt x="93484" y="1232725"/>
                  </a:lnTo>
                  <a:lnTo>
                    <a:pt x="93167" y="1231811"/>
                  </a:lnTo>
                  <a:lnTo>
                    <a:pt x="92837" y="1231011"/>
                  </a:lnTo>
                  <a:lnTo>
                    <a:pt x="92214" y="1230795"/>
                  </a:lnTo>
                  <a:lnTo>
                    <a:pt x="91516" y="1230807"/>
                  </a:lnTo>
                  <a:lnTo>
                    <a:pt x="89611" y="1231836"/>
                  </a:lnTo>
                  <a:lnTo>
                    <a:pt x="89141" y="1233589"/>
                  </a:lnTo>
                  <a:lnTo>
                    <a:pt x="90779" y="1235735"/>
                  </a:lnTo>
                  <a:lnTo>
                    <a:pt x="92214" y="1236052"/>
                  </a:lnTo>
                  <a:lnTo>
                    <a:pt x="93306" y="1235379"/>
                  </a:lnTo>
                  <a:lnTo>
                    <a:pt x="94043" y="1234935"/>
                  </a:lnTo>
                  <a:lnTo>
                    <a:pt x="94449" y="1234109"/>
                  </a:lnTo>
                  <a:close/>
                </a:path>
                <a:path w="2037714" h="1520825">
                  <a:moveTo>
                    <a:pt x="175526" y="1435760"/>
                  </a:moveTo>
                  <a:lnTo>
                    <a:pt x="175501" y="1435239"/>
                  </a:lnTo>
                  <a:lnTo>
                    <a:pt x="175463" y="1434668"/>
                  </a:lnTo>
                  <a:lnTo>
                    <a:pt x="175425" y="1433995"/>
                  </a:lnTo>
                  <a:lnTo>
                    <a:pt x="174663" y="1434261"/>
                  </a:lnTo>
                  <a:lnTo>
                    <a:pt x="174066" y="1434553"/>
                  </a:lnTo>
                  <a:lnTo>
                    <a:pt x="173609" y="1434934"/>
                  </a:lnTo>
                  <a:lnTo>
                    <a:pt x="174129" y="1435569"/>
                  </a:lnTo>
                  <a:lnTo>
                    <a:pt x="174828" y="1435811"/>
                  </a:lnTo>
                  <a:lnTo>
                    <a:pt x="175526" y="1435760"/>
                  </a:lnTo>
                  <a:close/>
                </a:path>
                <a:path w="2037714" h="1520825">
                  <a:moveTo>
                    <a:pt x="181444" y="1464868"/>
                  </a:moveTo>
                  <a:lnTo>
                    <a:pt x="179628" y="1461795"/>
                  </a:lnTo>
                  <a:lnTo>
                    <a:pt x="177825" y="1461198"/>
                  </a:lnTo>
                  <a:lnTo>
                    <a:pt x="176542" y="1461897"/>
                  </a:lnTo>
                  <a:lnTo>
                    <a:pt x="174929" y="1462786"/>
                  </a:lnTo>
                  <a:lnTo>
                    <a:pt x="174205" y="1465122"/>
                  </a:lnTo>
                  <a:lnTo>
                    <a:pt x="175907" y="1468031"/>
                  </a:lnTo>
                  <a:lnTo>
                    <a:pt x="177825" y="1468437"/>
                  </a:lnTo>
                  <a:lnTo>
                    <a:pt x="181013" y="1466748"/>
                  </a:lnTo>
                  <a:lnTo>
                    <a:pt x="181444" y="1464868"/>
                  </a:lnTo>
                  <a:close/>
                </a:path>
                <a:path w="2037714" h="1520825">
                  <a:moveTo>
                    <a:pt x="192620" y="1480756"/>
                  </a:moveTo>
                  <a:lnTo>
                    <a:pt x="192379" y="1479575"/>
                  </a:lnTo>
                  <a:lnTo>
                    <a:pt x="192227" y="1478368"/>
                  </a:lnTo>
                  <a:lnTo>
                    <a:pt x="191376" y="1476070"/>
                  </a:lnTo>
                  <a:lnTo>
                    <a:pt x="190449" y="1475384"/>
                  </a:lnTo>
                  <a:lnTo>
                    <a:pt x="189268" y="1475155"/>
                  </a:lnTo>
                  <a:lnTo>
                    <a:pt x="185521" y="1481924"/>
                  </a:lnTo>
                  <a:lnTo>
                    <a:pt x="185750" y="1482204"/>
                  </a:lnTo>
                  <a:lnTo>
                    <a:pt x="186093" y="1482420"/>
                  </a:lnTo>
                  <a:lnTo>
                    <a:pt x="187744" y="1483194"/>
                  </a:lnTo>
                  <a:lnTo>
                    <a:pt x="189064" y="1483233"/>
                  </a:lnTo>
                  <a:lnTo>
                    <a:pt x="190322" y="1482356"/>
                  </a:lnTo>
                  <a:lnTo>
                    <a:pt x="191096" y="1481823"/>
                  </a:lnTo>
                  <a:lnTo>
                    <a:pt x="192620" y="1480756"/>
                  </a:lnTo>
                  <a:close/>
                </a:path>
                <a:path w="2037714" h="1520825">
                  <a:moveTo>
                    <a:pt x="192633" y="1480743"/>
                  </a:moveTo>
                  <a:close/>
                </a:path>
                <a:path w="2037714" h="1520825">
                  <a:moveTo>
                    <a:pt x="197764" y="1479702"/>
                  </a:moveTo>
                  <a:lnTo>
                    <a:pt x="197472" y="1478661"/>
                  </a:lnTo>
                  <a:lnTo>
                    <a:pt x="195656" y="1477238"/>
                  </a:lnTo>
                  <a:lnTo>
                    <a:pt x="194703" y="1477378"/>
                  </a:lnTo>
                  <a:lnTo>
                    <a:pt x="193484" y="1479105"/>
                  </a:lnTo>
                  <a:lnTo>
                    <a:pt x="193128" y="1479931"/>
                  </a:lnTo>
                  <a:lnTo>
                    <a:pt x="192709" y="1480743"/>
                  </a:lnTo>
                  <a:lnTo>
                    <a:pt x="193408" y="1481023"/>
                  </a:lnTo>
                  <a:lnTo>
                    <a:pt x="194106" y="1481353"/>
                  </a:lnTo>
                  <a:lnTo>
                    <a:pt x="194830" y="1481607"/>
                  </a:lnTo>
                  <a:lnTo>
                    <a:pt x="195897" y="1481975"/>
                  </a:lnTo>
                  <a:lnTo>
                    <a:pt x="196773" y="1481607"/>
                  </a:lnTo>
                  <a:lnTo>
                    <a:pt x="197243" y="1480705"/>
                  </a:lnTo>
                  <a:lnTo>
                    <a:pt x="197764" y="1479702"/>
                  </a:lnTo>
                  <a:close/>
                </a:path>
                <a:path w="2037714" h="1520825">
                  <a:moveTo>
                    <a:pt x="199898" y="1520291"/>
                  </a:moveTo>
                  <a:lnTo>
                    <a:pt x="199796" y="1520151"/>
                  </a:lnTo>
                  <a:lnTo>
                    <a:pt x="199720" y="1519948"/>
                  </a:lnTo>
                  <a:lnTo>
                    <a:pt x="199580" y="1519885"/>
                  </a:lnTo>
                  <a:lnTo>
                    <a:pt x="199453" y="1519821"/>
                  </a:lnTo>
                  <a:lnTo>
                    <a:pt x="199237" y="1519897"/>
                  </a:lnTo>
                  <a:lnTo>
                    <a:pt x="199072" y="1519910"/>
                  </a:lnTo>
                  <a:lnTo>
                    <a:pt x="199351" y="1520037"/>
                  </a:lnTo>
                  <a:lnTo>
                    <a:pt x="199618" y="1520164"/>
                  </a:lnTo>
                  <a:lnTo>
                    <a:pt x="199898" y="1520291"/>
                  </a:lnTo>
                  <a:close/>
                </a:path>
                <a:path w="2037714" h="1520825">
                  <a:moveTo>
                    <a:pt x="204978" y="1512049"/>
                  </a:moveTo>
                  <a:lnTo>
                    <a:pt x="202412" y="1507934"/>
                  </a:lnTo>
                  <a:lnTo>
                    <a:pt x="197510" y="1506905"/>
                  </a:lnTo>
                  <a:lnTo>
                    <a:pt x="196138" y="1506626"/>
                  </a:lnTo>
                  <a:lnTo>
                    <a:pt x="194906" y="1506664"/>
                  </a:lnTo>
                  <a:lnTo>
                    <a:pt x="192532" y="1507388"/>
                  </a:lnTo>
                  <a:lnTo>
                    <a:pt x="191427" y="1508201"/>
                  </a:lnTo>
                  <a:lnTo>
                    <a:pt x="189725" y="1510753"/>
                  </a:lnTo>
                  <a:lnTo>
                    <a:pt x="187655" y="1516253"/>
                  </a:lnTo>
                  <a:lnTo>
                    <a:pt x="187083" y="1517535"/>
                  </a:lnTo>
                  <a:lnTo>
                    <a:pt x="188734" y="1517700"/>
                  </a:lnTo>
                  <a:lnTo>
                    <a:pt x="190322" y="1518081"/>
                  </a:lnTo>
                  <a:lnTo>
                    <a:pt x="194348" y="1518488"/>
                  </a:lnTo>
                  <a:lnTo>
                    <a:pt x="196634" y="1518653"/>
                  </a:lnTo>
                  <a:lnTo>
                    <a:pt x="200380" y="1514995"/>
                  </a:lnTo>
                  <a:lnTo>
                    <a:pt x="202463" y="1515198"/>
                  </a:lnTo>
                  <a:lnTo>
                    <a:pt x="204647" y="1516354"/>
                  </a:lnTo>
                  <a:lnTo>
                    <a:pt x="204838" y="1516430"/>
                  </a:lnTo>
                  <a:lnTo>
                    <a:pt x="204978" y="1512049"/>
                  </a:lnTo>
                  <a:close/>
                </a:path>
                <a:path w="2037714" h="1520825">
                  <a:moveTo>
                    <a:pt x="627075" y="1004684"/>
                  </a:moveTo>
                  <a:lnTo>
                    <a:pt x="627011" y="1004481"/>
                  </a:lnTo>
                  <a:lnTo>
                    <a:pt x="626668" y="1004620"/>
                  </a:lnTo>
                  <a:lnTo>
                    <a:pt x="626300" y="1004760"/>
                  </a:lnTo>
                  <a:lnTo>
                    <a:pt x="625932" y="1004887"/>
                  </a:lnTo>
                  <a:lnTo>
                    <a:pt x="625881" y="1005116"/>
                  </a:lnTo>
                  <a:lnTo>
                    <a:pt x="626668" y="1005154"/>
                  </a:lnTo>
                  <a:lnTo>
                    <a:pt x="627075" y="1005116"/>
                  </a:lnTo>
                  <a:lnTo>
                    <a:pt x="627075" y="1004900"/>
                  </a:lnTo>
                  <a:lnTo>
                    <a:pt x="627075" y="1004684"/>
                  </a:lnTo>
                  <a:close/>
                </a:path>
                <a:path w="2037714" h="1520825">
                  <a:moveTo>
                    <a:pt x="629996" y="1019835"/>
                  </a:moveTo>
                  <a:lnTo>
                    <a:pt x="628865" y="1019492"/>
                  </a:lnTo>
                  <a:lnTo>
                    <a:pt x="629996" y="1019835"/>
                  </a:lnTo>
                  <a:close/>
                </a:path>
                <a:path w="2037714" h="1520825">
                  <a:moveTo>
                    <a:pt x="630618" y="1020356"/>
                  </a:moveTo>
                  <a:lnTo>
                    <a:pt x="630402" y="1020191"/>
                  </a:lnTo>
                  <a:lnTo>
                    <a:pt x="630186" y="1019987"/>
                  </a:lnTo>
                  <a:lnTo>
                    <a:pt x="629996" y="1019835"/>
                  </a:lnTo>
                  <a:lnTo>
                    <a:pt x="629729" y="1020191"/>
                  </a:lnTo>
                  <a:lnTo>
                    <a:pt x="629462" y="1020521"/>
                  </a:lnTo>
                  <a:lnTo>
                    <a:pt x="629221" y="1020889"/>
                  </a:lnTo>
                  <a:lnTo>
                    <a:pt x="629704" y="1020699"/>
                  </a:lnTo>
                  <a:lnTo>
                    <a:pt x="630174" y="1020521"/>
                  </a:lnTo>
                  <a:lnTo>
                    <a:pt x="630618" y="1020356"/>
                  </a:lnTo>
                  <a:close/>
                </a:path>
                <a:path w="2037714" h="1520825">
                  <a:moveTo>
                    <a:pt x="631380" y="1004747"/>
                  </a:moveTo>
                  <a:lnTo>
                    <a:pt x="630148" y="1003820"/>
                  </a:lnTo>
                  <a:lnTo>
                    <a:pt x="627202" y="1005103"/>
                  </a:lnTo>
                  <a:lnTo>
                    <a:pt x="627684" y="1005052"/>
                  </a:lnTo>
                  <a:lnTo>
                    <a:pt x="627684" y="1005344"/>
                  </a:lnTo>
                  <a:lnTo>
                    <a:pt x="627748" y="1005636"/>
                  </a:lnTo>
                  <a:lnTo>
                    <a:pt x="628281" y="1006386"/>
                  </a:lnTo>
                  <a:lnTo>
                    <a:pt x="629069" y="1006627"/>
                  </a:lnTo>
                  <a:lnTo>
                    <a:pt x="630174" y="1007287"/>
                  </a:lnTo>
                  <a:lnTo>
                    <a:pt x="630415" y="1006233"/>
                  </a:lnTo>
                  <a:lnTo>
                    <a:pt x="630707" y="1005459"/>
                  </a:lnTo>
                  <a:lnTo>
                    <a:pt x="630783" y="1004798"/>
                  </a:lnTo>
                  <a:lnTo>
                    <a:pt x="630974" y="1004785"/>
                  </a:lnTo>
                  <a:lnTo>
                    <a:pt x="631177" y="1004760"/>
                  </a:lnTo>
                  <a:lnTo>
                    <a:pt x="631380" y="1004747"/>
                  </a:lnTo>
                  <a:close/>
                </a:path>
                <a:path w="2037714" h="1520825">
                  <a:moveTo>
                    <a:pt x="687857" y="872363"/>
                  </a:moveTo>
                  <a:lnTo>
                    <a:pt x="687743" y="871423"/>
                  </a:lnTo>
                  <a:lnTo>
                    <a:pt x="687235" y="870699"/>
                  </a:lnTo>
                  <a:lnTo>
                    <a:pt x="685965" y="870013"/>
                  </a:lnTo>
                  <a:lnTo>
                    <a:pt x="687184" y="869315"/>
                  </a:lnTo>
                  <a:lnTo>
                    <a:pt x="687552" y="868629"/>
                  </a:lnTo>
                  <a:lnTo>
                    <a:pt x="687717" y="868273"/>
                  </a:lnTo>
                  <a:lnTo>
                    <a:pt x="686219" y="867968"/>
                  </a:lnTo>
                  <a:lnTo>
                    <a:pt x="685114" y="867778"/>
                  </a:lnTo>
                  <a:lnTo>
                    <a:pt x="684453" y="867613"/>
                  </a:lnTo>
                  <a:lnTo>
                    <a:pt x="684123" y="867511"/>
                  </a:lnTo>
                  <a:lnTo>
                    <a:pt x="682472" y="869746"/>
                  </a:lnTo>
                  <a:lnTo>
                    <a:pt x="684390" y="874052"/>
                  </a:lnTo>
                  <a:lnTo>
                    <a:pt x="684123" y="874268"/>
                  </a:lnTo>
                  <a:lnTo>
                    <a:pt x="685482" y="874166"/>
                  </a:lnTo>
                  <a:lnTo>
                    <a:pt x="686752" y="875296"/>
                  </a:lnTo>
                  <a:lnTo>
                    <a:pt x="687463" y="873988"/>
                  </a:lnTo>
                  <a:lnTo>
                    <a:pt x="687755" y="873353"/>
                  </a:lnTo>
                  <a:lnTo>
                    <a:pt x="687857" y="872528"/>
                  </a:lnTo>
                  <a:lnTo>
                    <a:pt x="687857" y="872363"/>
                  </a:lnTo>
                  <a:close/>
                </a:path>
                <a:path w="2037714" h="1520825">
                  <a:moveTo>
                    <a:pt x="698360" y="935113"/>
                  </a:moveTo>
                  <a:lnTo>
                    <a:pt x="698284" y="934173"/>
                  </a:lnTo>
                  <a:lnTo>
                    <a:pt x="698258" y="933234"/>
                  </a:lnTo>
                  <a:lnTo>
                    <a:pt x="698093" y="932307"/>
                  </a:lnTo>
                  <a:lnTo>
                    <a:pt x="698068" y="932116"/>
                  </a:lnTo>
                  <a:lnTo>
                    <a:pt x="697458" y="931849"/>
                  </a:lnTo>
                  <a:lnTo>
                    <a:pt x="696899" y="932014"/>
                  </a:lnTo>
                  <a:lnTo>
                    <a:pt x="696468" y="932472"/>
                  </a:lnTo>
                  <a:lnTo>
                    <a:pt x="696658" y="933602"/>
                  </a:lnTo>
                  <a:lnTo>
                    <a:pt x="696976" y="934478"/>
                  </a:lnTo>
                  <a:lnTo>
                    <a:pt x="697230" y="935367"/>
                  </a:lnTo>
                  <a:lnTo>
                    <a:pt x="698360" y="935113"/>
                  </a:lnTo>
                  <a:close/>
                </a:path>
                <a:path w="2037714" h="1520825">
                  <a:moveTo>
                    <a:pt x="699389" y="852792"/>
                  </a:moveTo>
                  <a:lnTo>
                    <a:pt x="699223" y="852703"/>
                  </a:lnTo>
                  <a:lnTo>
                    <a:pt x="699236" y="852855"/>
                  </a:lnTo>
                  <a:lnTo>
                    <a:pt x="699376" y="852805"/>
                  </a:lnTo>
                  <a:close/>
                </a:path>
                <a:path w="2037714" h="1520825">
                  <a:moveTo>
                    <a:pt x="699427" y="852792"/>
                  </a:moveTo>
                  <a:close/>
                </a:path>
                <a:path w="2037714" h="1520825">
                  <a:moveTo>
                    <a:pt x="699541" y="853008"/>
                  </a:moveTo>
                  <a:lnTo>
                    <a:pt x="699427" y="852805"/>
                  </a:lnTo>
                  <a:lnTo>
                    <a:pt x="699236" y="852868"/>
                  </a:lnTo>
                  <a:lnTo>
                    <a:pt x="699541" y="853008"/>
                  </a:lnTo>
                  <a:close/>
                </a:path>
                <a:path w="2037714" h="1520825">
                  <a:moveTo>
                    <a:pt x="701179" y="853744"/>
                  </a:moveTo>
                  <a:lnTo>
                    <a:pt x="700595" y="853478"/>
                  </a:lnTo>
                  <a:lnTo>
                    <a:pt x="700062" y="853236"/>
                  </a:lnTo>
                  <a:lnTo>
                    <a:pt x="699541" y="853008"/>
                  </a:lnTo>
                  <a:lnTo>
                    <a:pt x="699884" y="853592"/>
                  </a:lnTo>
                  <a:lnTo>
                    <a:pt x="700265" y="854125"/>
                  </a:lnTo>
                  <a:lnTo>
                    <a:pt x="700798" y="854532"/>
                  </a:lnTo>
                  <a:lnTo>
                    <a:pt x="700925" y="854252"/>
                  </a:lnTo>
                  <a:lnTo>
                    <a:pt x="701179" y="853744"/>
                  </a:lnTo>
                  <a:close/>
                </a:path>
                <a:path w="2037714" h="1520825">
                  <a:moveTo>
                    <a:pt x="703262" y="854671"/>
                  </a:moveTo>
                  <a:lnTo>
                    <a:pt x="701192" y="853757"/>
                  </a:lnTo>
                  <a:lnTo>
                    <a:pt x="700811" y="854532"/>
                  </a:lnTo>
                  <a:lnTo>
                    <a:pt x="701382" y="854913"/>
                  </a:lnTo>
                  <a:lnTo>
                    <a:pt x="701763" y="855014"/>
                  </a:lnTo>
                  <a:lnTo>
                    <a:pt x="703262" y="854671"/>
                  </a:lnTo>
                  <a:close/>
                </a:path>
                <a:path w="2037714" h="1520825">
                  <a:moveTo>
                    <a:pt x="723277" y="886764"/>
                  </a:moveTo>
                  <a:lnTo>
                    <a:pt x="721499" y="884821"/>
                  </a:lnTo>
                  <a:lnTo>
                    <a:pt x="721931" y="886764"/>
                  </a:lnTo>
                  <a:lnTo>
                    <a:pt x="721995" y="887437"/>
                  </a:lnTo>
                  <a:lnTo>
                    <a:pt x="723277" y="886764"/>
                  </a:lnTo>
                  <a:close/>
                </a:path>
                <a:path w="2037714" h="1520825">
                  <a:moveTo>
                    <a:pt x="725055" y="891882"/>
                  </a:moveTo>
                  <a:lnTo>
                    <a:pt x="724141" y="890346"/>
                  </a:lnTo>
                  <a:lnTo>
                    <a:pt x="722731" y="888555"/>
                  </a:lnTo>
                  <a:lnTo>
                    <a:pt x="721944" y="887628"/>
                  </a:lnTo>
                  <a:lnTo>
                    <a:pt x="721448" y="889444"/>
                  </a:lnTo>
                  <a:lnTo>
                    <a:pt x="721169" y="891971"/>
                  </a:lnTo>
                  <a:lnTo>
                    <a:pt x="720496" y="892327"/>
                  </a:lnTo>
                  <a:lnTo>
                    <a:pt x="719416" y="892467"/>
                  </a:lnTo>
                  <a:lnTo>
                    <a:pt x="718997" y="892429"/>
                  </a:lnTo>
                  <a:lnTo>
                    <a:pt x="717321" y="891286"/>
                  </a:lnTo>
                  <a:lnTo>
                    <a:pt x="716749" y="890079"/>
                  </a:lnTo>
                  <a:lnTo>
                    <a:pt x="718299" y="885913"/>
                  </a:lnTo>
                  <a:lnTo>
                    <a:pt x="718604" y="883754"/>
                  </a:lnTo>
                  <a:lnTo>
                    <a:pt x="717994" y="881481"/>
                  </a:lnTo>
                  <a:lnTo>
                    <a:pt x="718858" y="879805"/>
                  </a:lnTo>
                  <a:lnTo>
                    <a:pt x="719137" y="879424"/>
                  </a:lnTo>
                  <a:lnTo>
                    <a:pt x="720051" y="879157"/>
                  </a:lnTo>
                  <a:lnTo>
                    <a:pt x="719531" y="878941"/>
                  </a:lnTo>
                  <a:lnTo>
                    <a:pt x="718883" y="878865"/>
                  </a:lnTo>
                  <a:lnTo>
                    <a:pt x="718058" y="878852"/>
                  </a:lnTo>
                  <a:lnTo>
                    <a:pt x="711428" y="884313"/>
                  </a:lnTo>
                  <a:lnTo>
                    <a:pt x="711631" y="884986"/>
                  </a:lnTo>
                  <a:lnTo>
                    <a:pt x="713447" y="885520"/>
                  </a:lnTo>
                  <a:lnTo>
                    <a:pt x="711682" y="887514"/>
                  </a:lnTo>
                  <a:lnTo>
                    <a:pt x="710984" y="889444"/>
                  </a:lnTo>
                  <a:lnTo>
                    <a:pt x="711022" y="890371"/>
                  </a:lnTo>
                  <a:lnTo>
                    <a:pt x="711187" y="891552"/>
                  </a:lnTo>
                  <a:lnTo>
                    <a:pt x="712698" y="890371"/>
                  </a:lnTo>
                  <a:lnTo>
                    <a:pt x="713397" y="888657"/>
                  </a:lnTo>
                  <a:lnTo>
                    <a:pt x="713511" y="887437"/>
                  </a:lnTo>
                  <a:lnTo>
                    <a:pt x="713701" y="884986"/>
                  </a:lnTo>
                  <a:lnTo>
                    <a:pt x="714044" y="883945"/>
                  </a:lnTo>
                  <a:lnTo>
                    <a:pt x="715302" y="882357"/>
                  </a:lnTo>
                  <a:lnTo>
                    <a:pt x="716153" y="881811"/>
                  </a:lnTo>
                  <a:lnTo>
                    <a:pt x="717461" y="881557"/>
                  </a:lnTo>
                  <a:lnTo>
                    <a:pt x="717651" y="881494"/>
                  </a:lnTo>
                  <a:lnTo>
                    <a:pt x="717880" y="881481"/>
                  </a:lnTo>
                  <a:lnTo>
                    <a:pt x="716800" y="885101"/>
                  </a:lnTo>
                  <a:lnTo>
                    <a:pt x="715391" y="888555"/>
                  </a:lnTo>
                  <a:lnTo>
                    <a:pt x="715403" y="888949"/>
                  </a:lnTo>
                  <a:lnTo>
                    <a:pt x="716241" y="892670"/>
                  </a:lnTo>
                  <a:lnTo>
                    <a:pt x="717219" y="893648"/>
                  </a:lnTo>
                  <a:lnTo>
                    <a:pt x="717753" y="894308"/>
                  </a:lnTo>
                  <a:lnTo>
                    <a:pt x="719239" y="895083"/>
                  </a:lnTo>
                  <a:lnTo>
                    <a:pt x="719772" y="895299"/>
                  </a:lnTo>
                  <a:lnTo>
                    <a:pt x="721829" y="892670"/>
                  </a:lnTo>
                  <a:lnTo>
                    <a:pt x="722160" y="892556"/>
                  </a:lnTo>
                  <a:lnTo>
                    <a:pt x="725055" y="891882"/>
                  </a:lnTo>
                  <a:close/>
                </a:path>
                <a:path w="2037714" h="1520825">
                  <a:moveTo>
                    <a:pt x="857415" y="910247"/>
                  </a:moveTo>
                  <a:lnTo>
                    <a:pt x="857250" y="910145"/>
                  </a:lnTo>
                  <a:lnTo>
                    <a:pt x="857084" y="910056"/>
                  </a:lnTo>
                  <a:lnTo>
                    <a:pt x="856919" y="909955"/>
                  </a:lnTo>
                  <a:lnTo>
                    <a:pt x="856551" y="910361"/>
                  </a:lnTo>
                  <a:lnTo>
                    <a:pt x="856170" y="910666"/>
                  </a:lnTo>
                  <a:lnTo>
                    <a:pt x="855764" y="910869"/>
                  </a:lnTo>
                  <a:lnTo>
                    <a:pt x="856780" y="910755"/>
                  </a:lnTo>
                  <a:lnTo>
                    <a:pt x="857326" y="910691"/>
                  </a:lnTo>
                  <a:lnTo>
                    <a:pt x="857338" y="910551"/>
                  </a:lnTo>
                  <a:lnTo>
                    <a:pt x="857377" y="910399"/>
                  </a:lnTo>
                  <a:lnTo>
                    <a:pt x="857415" y="910247"/>
                  </a:lnTo>
                  <a:close/>
                </a:path>
                <a:path w="2037714" h="1520825">
                  <a:moveTo>
                    <a:pt x="914285" y="696988"/>
                  </a:moveTo>
                  <a:lnTo>
                    <a:pt x="909193" y="697915"/>
                  </a:lnTo>
                  <a:lnTo>
                    <a:pt x="910056" y="698334"/>
                  </a:lnTo>
                  <a:lnTo>
                    <a:pt x="910475" y="699173"/>
                  </a:lnTo>
                  <a:lnTo>
                    <a:pt x="910640" y="700100"/>
                  </a:lnTo>
                  <a:lnTo>
                    <a:pt x="910958" y="700100"/>
                  </a:lnTo>
                  <a:lnTo>
                    <a:pt x="911910" y="700366"/>
                  </a:lnTo>
                  <a:lnTo>
                    <a:pt x="911885" y="701167"/>
                  </a:lnTo>
                  <a:lnTo>
                    <a:pt x="911479" y="702246"/>
                  </a:lnTo>
                  <a:lnTo>
                    <a:pt x="911021" y="702754"/>
                  </a:lnTo>
                  <a:lnTo>
                    <a:pt x="910678" y="702525"/>
                  </a:lnTo>
                  <a:lnTo>
                    <a:pt x="910526" y="702386"/>
                  </a:lnTo>
                  <a:lnTo>
                    <a:pt x="910221" y="703160"/>
                  </a:lnTo>
                  <a:lnTo>
                    <a:pt x="909574" y="703783"/>
                  </a:lnTo>
                  <a:lnTo>
                    <a:pt x="908481" y="704024"/>
                  </a:lnTo>
                  <a:lnTo>
                    <a:pt x="907872" y="703808"/>
                  </a:lnTo>
                  <a:lnTo>
                    <a:pt x="903439" y="702221"/>
                  </a:lnTo>
                  <a:lnTo>
                    <a:pt x="903439" y="703935"/>
                  </a:lnTo>
                  <a:lnTo>
                    <a:pt x="903338" y="705358"/>
                  </a:lnTo>
                  <a:lnTo>
                    <a:pt x="903084" y="706120"/>
                  </a:lnTo>
                  <a:lnTo>
                    <a:pt x="902970" y="706297"/>
                  </a:lnTo>
                  <a:lnTo>
                    <a:pt x="902652" y="706424"/>
                  </a:lnTo>
                  <a:lnTo>
                    <a:pt x="902335" y="706602"/>
                  </a:lnTo>
                  <a:lnTo>
                    <a:pt x="902004" y="705980"/>
                  </a:lnTo>
                  <a:lnTo>
                    <a:pt x="901890" y="705358"/>
                  </a:lnTo>
                  <a:lnTo>
                    <a:pt x="901827" y="704659"/>
                  </a:lnTo>
                  <a:lnTo>
                    <a:pt x="901979" y="704075"/>
                  </a:lnTo>
                  <a:lnTo>
                    <a:pt x="903097" y="703808"/>
                  </a:lnTo>
                  <a:lnTo>
                    <a:pt x="903439" y="703935"/>
                  </a:lnTo>
                  <a:lnTo>
                    <a:pt x="903439" y="702221"/>
                  </a:lnTo>
                  <a:lnTo>
                    <a:pt x="902385" y="701840"/>
                  </a:lnTo>
                  <a:lnTo>
                    <a:pt x="901204" y="702818"/>
                  </a:lnTo>
                  <a:lnTo>
                    <a:pt x="898779" y="705002"/>
                  </a:lnTo>
                  <a:lnTo>
                    <a:pt x="898715" y="706272"/>
                  </a:lnTo>
                  <a:lnTo>
                    <a:pt x="900315" y="708266"/>
                  </a:lnTo>
                  <a:lnTo>
                    <a:pt x="900531" y="708482"/>
                  </a:lnTo>
                  <a:lnTo>
                    <a:pt x="902309" y="706793"/>
                  </a:lnTo>
                  <a:lnTo>
                    <a:pt x="903008" y="707466"/>
                  </a:lnTo>
                  <a:lnTo>
                    <a:pt x="903300" y="708177"/>
                  </a:lnTo>
                  <a:lnTo>
                    <a:pt x="903351" y="710234"/>
                  </a:lnTo>
                  <a:lnTo>
                    <a:pt x="903185" y="711390"/>
                  </a:lnTo>
                  <a:lnTo>
                    <a:pt x="903503" y="711098"/>
                  </a:lnTo>
                  <a:lnTo>
                    <a:pt x="903935" y="710971"/>
                  </a:lnTo>
                  <a:lnTo>
                    <a:pt x="905713" y="711288"/>
                  </a:lnTo>
                  <a:lnTo>
                    <a:pt x="906881" y="711873"/>
                  </a:lnTo>
                  <a:lnTo>
                    <a:pt x="908164" y="712330"/>
                  </a:lnTo>
                  <a:lnTo>
                    <a:pt x="908316" y="713219"/>
                  </a:lnTo>
                  <a:lnTo>
                    <a:pt x="908316" y="714324"/>
                  </a:lnTo>
                  <a:lnTo>
                    <a:pt x="908951" y="715746"/>
                  </a:lnTo>
                  <a:lnTo>
                    <a:pt x="909764" y="716064"/>
                  </a:lnTo>
                  <a:lnTo>
                    <a:pt x="910323" y="716495"/>
                  </a:lnTo>
                  <a:lnTo>
                    <a:pt x="912952" y="714857"/>
                  </a:lnTo>
                  <a:lnTo>
                    <a:pt x="913003" y="714184"/>
                  </a:lnTo>
                  <a:lnTo>
                    <a:pt x="913206" y="713219"/>
                  </a:lnTo>
                  <a:lnTo>
                    <a:pt x="912647" y="711365"/>
                  </a:lnTo>
                  <a:lnTo>
                    <a:pt x="912520" y="710971"/>
                  </a:lnTo>
                  <a:lnTo>
                    <a:pt x="912431" y="710234"/>
                  </a:lnTo>
                  <a:lnTo>
                    <a:pt x="911009" y="710882"/>
                  </a:lnTo>
                  <a:lnTo>
                    <a:pt x="909548" y="711288"/>
                  </a:lnTo>
                  <a:lnTo>
                    <a:pt x="909129" y="711365"/>
                  </a:lnTo>
                  <a:lnTo>
                    <a:pt x="907059" y="711339"/>
                  </a:lnTo>
                  <a:lnTo>
                    <a:pt x="906195" y="710971"/>
                  </a:lnTo>
                  <a:lnTo>
                    <a:pt x="905560" y="710692"/>
                  </a:lnTo>
                  <a:lnTo>
                    <a:pt x="903897" y="710272"/>
                  </a:lnTo>
                  <a:lnTo>
                    <a:pt x="903757" y="707453"/>
                  </a:lnTo>
                  <a:lnTo>
                    <a:pt x="904379" y="707161"/>
                  </a:lnTo>
                  <a:lnTo>
                    <a:pt x="904773" y="706793"/>
                  </a:lnTo>
                  <a:lnTo>
                    <a:pt x="907059" y="707771"/>
                  </a:lnTo>
                  <a:lnTo>
                    <a:pt x="908773" y="706793"/>
                  </a:lnTo>
                  <a:lnTo>
                    <a:pt x="909370" y="706602"/>
                  </a:lnTo>
                  <a:lnTo>
                    <a:pt x="910907" y="706120"/>
                  </a:lnTo>
                  <a:lnTo>
                    <a:pt x="911263" y="706183"/>
                  </a:lnTo>
                  <a:lnTo>
                    <a:pt x="911644" y="706323"/>
                  </a:lnTo>
                  <a:lnTo>
                    <a:pt x="911606" y="706120"/>
                  </a:lnTo>
                  <a:lnTo>
                    <a:pt x="911275" y="704024"/>
                  </a:lnTo>
                  <a:lnTo>
                    <a:pt x="911098" y="702754"/>
                  </a:lnTo>
                  <a:lnTo>
                    <a:pt x="912126" y="702017"/>
                  </a:lnTo>
                  <a:lnTo>
                    <a:pt x="912926" y="701090"/>
                  </a:lnTo>
                  <a:lnTo>
                    <a:pt x="913269" y="700062"/>
                  </a:lnTo>
                  <a:lnTo>
                    <a:pt x="914285" y="696988"/>
                  </a:lnTo>
                  <a:close/>
                </a:path>
                <a:path w="2037714" h="1520825">
                  <a:moveTo>
                    <a:pt x="914984" y="708698"/>
                  </a:moveTo>
                  <a:lnTo>
                    <a:pt x="914374" y="708240"/>
                  </a:lnTo>
                  <a:lnTo>
                    <a:pt x="913879" y="707999"/>
                  </a:lnTo>
                  <a:lnTo>
                    <a:pt x="913384" y="707796"/>
                  </a:lnTo>
                  <a:lnTo>
                    <a:pt x="913422" y="707923"/>
                  </a:lnTo>
                  <a:lnTo>
                    <a:pt x="913422" y="708075"/>
                  </a:lnTo>
                  <a:lnTo>
                    <a:pt x="913434" y="708215"/>
                  </a:lnTo>
                  <a:lnTo>
                    <a:pt x="914514" y="708533"/>
                  </a:lnTo>
                  <a:lnTo>
                    <a:pt x="914984" y="708698"/>
                  </a:lnTo>
                  <a:close/>
                </a:path>
                <a:path w="2037714" h="1520825">
                  <a:moveTo>
                    <a:pt x="917409" y="698246"/>
                  </a:moveTo>
                  <a:lnTo>
                    <a:pt x="915885" y="698474"/>
                  </a:lnTo>
                  <a:lnTo>
                    <a:pt x="915720" y="699058"/>
                  </a:lnTo>
                  <a:lnTo>
                    <a:pt x="915974" y="699782"/>
                  </a:lnTo>
                  <a:lnTo>
                    <a:pt x="916203" y="699770"/>
                  </a:lnTo>
                  <a:lnTo>
                    <a:pt x="916444" y="699770"/>
                  </a:lnTo>
                  <a:lnTo>
                    <a:pt x="916711" y="699782"/>
                  </a:lnTo>
                  <a:lnTo>
                    <a:pt x="916940" y="699287"/>
                  </a:lnTo>
                  <a:lnTo>
                    <a:pt x="917409" y="698246"/>
                  </a:lnTo>
                  <a:close/>
                </a:path>
                <a:path w="2037714" h="1520825">
                  <a:moveTo>
                    <a:pt x="923226" y="710603"/>
                  </a:moveTo>
                  <a:lnTo>
                    <a:pt x="923061" y="709777"/>
                  </a:lnTo>
                  <a:lnTo>
                    <a:pt x="922909" y="708964"/>
                  </a:lnTo>
                  <a:lnTo>
                    <a:pt x="922883" y="707948"/>
                  </a:lnTo>
                  <a:lnTo>
                    <a:pt x="922909" y="707567"/>
                  </a:lnTo>
                  <a:lnTo>
                    <a:pt x="922693" y="707301"/>
                  </a:lnTo>
                  <a:lnTo>
                    <a:pt x="922528" y="706996"/>
                  </a:lnTo>
                  <a:lnTo>
                    <a:pt x="922477" y="706437"/>
                  </a:lnTo>
                  <a:lnTo>
                    <a:pt x="922489" y="706145"/>
                  </a:lnTo>
                  <a:lnTo>
                    <a:pt x="922528" y="705853"/>
                  </a:lnTo>
                  <a:lnTo>
                    <a:pt x="920699" y="707161"/>
                  </a:lnTo>
                  <a:lnTo>
                    <a:pt x="920267" y="709650"/>
                  </a:lnTo>
                  <a:lnTo>
                    <a:pt x="918489" y="710666"/>
                  </a:lnTo>
                  <a:lnTo>
                    <a:pt x="918641" y="710755"/>
                  </a:lnTo>
                  <a:lnTo>
                    <a:pt x="920216" y="711441"/>
                  </a:lnTo>
                  <a:lnTo>
                    <a:pt x="921905" y="711288"/>
                  </a:lnTo>
                  <a:lnTo>
                    <a:pt x="923226" y="710603"/>
                  </a:lnTo>
                  <a:close/>
                </a:path>
                <a:path w="2037714" h="1520825">
                  <a:moveTo>
                    <a:pt x="1137754" y="576300"/>
                  </a:moveTo>
                  <a:lnTo>
                    <a:pt x="1137729" y="576135"/>
                  </a:lnTo>
                  <a:lnTo>
                    <a:pt x="1137691" y="575932"/>
                  </a:lnTo>
                  <a:lnTo>
                    <a:pt x="1137475" y="575792"/>
                  </a:lnTo>
                  <a:lnTo>
                    <a:pt x="1137297" y="575741"/>
                  </a:lnTo>
                  <a:lnTo>
                    <a:pt x="1137094" y="575729"/>
                  </a:lnTo>
                  <a:lnTo>
                    <a:pt x="1136929" y="575779"/>
                  </a:lnTo>
                  <a:lnTo>
                    <a:pt x="1136789" y="575830"/>
                  </a:lnTo>
                  <a:lnTo>
                    <a:pt x="1136726" y="576135"/>
                  </a:lnTo>
                  <a:lnTo>
                    <a:pt x="1136764" y="576376"/>
                  </a:lnTo>
                  <a:lnTo>
                    <a:pt x="1136853" y="576795"/>
                  </a:lnTo>
                  <a:lnTo>
                    <a:pt x="1136891" y="576961"/>
                  </a:lnTo>
                  <a:lnTo>
                    <a:pt x="1136916" y="577126"/>
                  </a:lnTo>
                  <a:lnTo>
                    <a:pt x="1137196" y="576948"/>
                  </a:lnTo>
                  <a:lnTo>
                    <a:pt x="1137602" y="576846"/>
                  </a:lnTo>
                  <a:lnTo>
                    <a:pt x="1137704" y="576605"/>
                  </a:lnTo>
                  <a:lnTo>
                    <a:pt x="1137754" y="576465"/>
                  </a:lnTo>
                  <a:lnTo>
                    <a:pt x="1137754" y="576300"/>
                  </a:lnTo>
                  <a:close/>
                </a:path>
                <a:path w="2037714" h="1520825">
                  <a:moveTo>
                    <a:pt x="1150251" y="596163"/>
                  </a:moveTo>
                  <a:lnTo>
                    <a:pt x="1147343" y="592747"/>
                  </a:lnTo>
                  <a:lnTo>
                    <a:pt x="1143139" y="599363"/>
                  </a:lnTo>
                  <a:lnTo>
                    <a:pt x="1143139" y="600773"/>
                  </a:lnTo>
                  <a:lnTo>
                    <a:pt x="1143114" y="601268"/>
                  </a:lnTo>
                  <a:lnTo>
                    <a:pt x="1142847" y="601446"/>
                  </a:lnTo>
                  <a:lnTo>
                    <a:pt x="1142530" y="601510"/>
                  </a:lnTo>
                  <a:lnTo>
                    <a:pt x="1142225" y="601624"/>
                  </a:lnTo>
                  <a:lnTo>
                    <a:pt x="1142123" y="601154"/>
                  </a:lnTo>
                  <a:lnTo>
                    <a:pt x="1142492" y="600976"/>
                  </a:lnTo>
                  <a:lnTo>
                    <a:pt x="1143139" y="600773"/>
                  </a:lnTo>
                  <a:lnTo>
                    <a:pt x="1143139" y="599363"/>
                  </a:lnTo>
                  <a:lnTo>
                    <a:pt x="1140663" y="603250"/>
                  </a:lnTo>
                  <a:lnTo>
                    <a:pt x="1140942" y="603732"/>
                  </a:lnTo>
                  <a:lnTo>
                    <a:pt x="1140307" y="603808"/>
                  </a:lnTo>
                  <a:lnTo>
                    <a:pt x="1139774" y="604634"/>
                  </a:lnTo>
                  <a:lnTo>
                    <a:pt x="1139990" y="604926"/>
                  </a:lnTo>
                  <a:lnTo>
                    <a:pt x="1140625" y="605028"/>
                  </a:lnTo>
                  <a:lnTo>
                    <a:pt x="1141260" y="605218"/>
                  </a:lnTo>
                  <a:lnTo>
                    <a:pt x="1141882" y="605472"/>
                  </a:lnTo>
                  <a:lnTo>
                    <a:pt x="1142301" y="604786"/>
                  </a:lnTo>
                  <a:lnTo>
                    <a:pt x="1142314" y="605028"/>
                  </a:lnTo>
                  <a:lnTo>
                    <a:pt x="1141984" y="605497"/>
                  </a:lnTo>
                  <a:lnTo>
                    <a:pt x="1142339" y="605624"/>
                  </a:lnTo>
                  <a:lnTo>
                    <a:pt x="1143088" y="606005"/>
                  </a:lnTo>
                  <a:lnTo>
                    <a:pt x="1143889" y="605993"/>
                  </a:lnTo>
                  <a:lnTo>
                    <a:pt x="1144562" y="605840"/>
                  </a:lnTo>
                  <a:lnTo>
                    <a:pt x="1144727" y="604786"/>
                  </a:lnTo>
                  <a:lnTo>
                    <a:pt x="1144841" y="604113"/>
                  </a:lnTo>
                  <a:lnTo>
                    <a:pt x="1145667" y="602500"/>
                  </a:lnTo>
                  <a:lnTo>
                    <a:pt x="1145743" y="601624"/>
                  </a:lnTo>
                  <a:lnTo>
                    <a:pt x="1145832" y="600773"/>
                  </a:lnTo>
                  <a:lnTo>
                    <a:pt x="1145908" y="599986"/>
                  </a:lnTo>
                  <a:lnTo>
                    <a:pt x="1146327" y="599528"/>
                  </a:lnTo>
                  <a:lnTo>
                    <a:pt x="1147584" y="598652"/>
                  </a:lnTo>
                  <a:lnTo>
                    <a:pt x="1148524" y="598322"/>
                  </a:lnTo>
                  <a:lnTo>
                    <a:pt x="1149324" y="597573"/>
                  </a:lnTo>
                  <a:lnTo>
                    <a:pt x="1149858" y="596849"/>
                  </a:lnTo>
                  <a:lnTo>
                    <a:pt x="1150061" y="596519"/>
                  </a:lnTo>
                  <a:lnTo>
                    <a:pt x="1150251" y="596163"/>
                  </a:lnTo>
                  <a:close/>
                </a:path>
                <a:path w="2037714" h="1520825">
                  <a:moveTo>
                    <a:pt x="1154861" y="601560"/>
                  </a:moveTo>
                  <a:lnTo>
                    <a:pt x="1154734" y="601497"/>
                  </a:lnTo>
                  <a:lnTo>
                    <a:pt x="1154861" y="601560"/>
                  </a:lnTo>
                  <a:close/>
                </a:path>
                <a:path w="2037714" h="1520825">
                  <a:moveTo>
                    <a:pt x="1174064" y="708380"/>
                  </a:moveTo>
                  <a:lnTo>
                    <a:pt x="1173772" y="707974"/>
                  </a:lnTo>
                  <a:lnTo>
                    <a:pt x="1173543" y="708317"/>
                  </a:lnTo>
                  <a:lnTo>
                    <a:pt x="1174064" y="708380"/>
                  </a:lnTo>
                  <a:close/>
                </a:path>
                <a:path w="2037714" h="1520825">
                  <a:moveTo>
                    <a:pt x="1197952" y="524256"/>
                  </a:moveTo>
                  <a:lnTo>
                    <a:pt x="1195984" y="525132"/>
                  </a:lnTo>
                  <a:lnTo>
                    <a:pt x="1196657" y="524891"/>
                  </a:lnTo>
                  <a:lnTo>
                    <a:pt x="1197317" y="524598"/>
                  </a:lnTo>
                  <a:lnTo>
                    <a:pt x="1197952" y="524256"/>
                  </a:lnTo>
                  <a:close/>
                </a:path>
                <a:path w="2037714" h="1520825">
                  <a:moveTo>
                    <a:pt x="1202486" y="554050"/>
                  </a:moveTo>
                  <a:lnTo>
                    <a:pt x="1201889" y="554151"/>
                  </a:lnTo>
                  <a:lnTo>
                    <a:pt x="1201699" y="554736"/>
                  </a:lnTo>
                  <a:lnTo>
                    <a:pt x="1201750" y="555485"/>
                  </a:lnTo>
                  <a:lnTo>
                    <a:pt x="1202055" y="555117"/>
                  </a:lnTo>
                  <a:lnTo>
                    <a:pt x="1202270" y="554659"/>
                  </a:lnTo>
                  <a:lnTo>
                    <a:pt x="1202486" y="554050"/>
                  </a:lnTo>
                  <a:close/>
                </a:path>
                <a:path w="2037714" h="1520825">
                  <a:moveTo>
                    <a:pt x="1205293" y="541972"/>
                  </a:moveTo>
                  <a:lnTo>
                    <a:pt x="1204417" y="541680"/>
                  </a:lnTo>
                  <a:lnTo>
                    <a:pt x="1205293" y="541972"/>
                  </a:lnTo>
                  <a:close/>
                </a:path>
                <a:path w="2037714" h="1520825">
                  <a:moveTo>
                    <a:pt x="1210183" y="539102"/>
                  </a:moveTo>
                  <a:lnTo>
                    <a:pt x="1209954" y="538886"/>
                  </a:lnTo>
                  <a:lnTo>
                    <a:pt x="1209763" y="538683"/>
                  </a:lnTo>
                  <a:lnTo>
                    <a:pt x="1209598" y="538467"/>
                  </a:lnTo>
                  <a:lnTo>
                    <a:pt x="1208786" y="538607"/>
                  </a:lnTo>
                  <a:lnTo>
                    <a:pt x="1208392" y="538695"/>
                  </a:lnTo>
                  <a:lnTo>
                    <a:pt x="1208913" y="538873"/>
                  </a:lnTo>
                  <a:lnTo>
                    <a:pt x="1209497" y="539026"/>
                  </a:lnTo>
                  <a:lnTo>
                    <a:pt x="1210183" y="539102"/>
                  </a:lnTo>
                  <a:close/>
                </a:path>
                <a:path w="2037714" h="1520825">
                  <a:moveTo>
                    <a:pt x="1214183" y="569874"/>
                  </a:moveTo>
                  <a:lnTo>
                    <a:pt x="1214158" y="570014"/>
                  </a:lnTo>
                  <a:lnTo>
                    <a:pt x="1214183" y="569874"/>
                  </a:lnTo>
                  <a:close/>
                </a:path>
                <a:path w="2037714" h="1520825">
                  <a:moveTo>
                    <a:pt x="1248575" y="559562"/>
                  </a:moveTo>
                  <a:lnTo>
                    <a:pt x="1247990" y="558711"/>
                  </a:lnTo>
                  <a:lnTo>
                    <a:pt x="1246466" y="558495"/>
                  </a:lnTo>
                  <a:lnTo>
                    <a:pt x="1244993" y="557822"/>
                  </a:lnTo>
                  <a:lnTo>
                    <a:pt x="1243926" y="558228"/>
                  </a:lnTo>
                  <a:lnTo>
                    <a:pt x="1243482" y="558393"/>
                  </a:lnTo>
                  <a:lnTo>
                    <a:pt x="1243076" y="558673"/>
                  </a:lnTo>
                  <a:lnTo>
                    <a:pt x="1242669" y="558914"/>
                  </a:lnTo>
                  <a:lnTo>
                    <a:pt x="1242593" y="559269"/>
                  </a:lnTo>
                  <a:lnTo>
                    <a:pt x="1242593" y="559447"/>
                  </a:lnTo>
                  <a:lnTo>
                    <a:pt x="1242720" y="559358"/>
                  </a:lnTo>
                  <a:lnTo>
                    <a:pt x="1244854" y="558393"/>
                  </a:lnTo>
                  <a:lnTo>
                    <a:pt x="1246276" y="560552"/>
                  </a:lnTo>
                  <a:lnTo>
                    <a:pt x="1248410" y="559663"/>
                  </a:lnTo>
                  <a:lnTo>
                    <a:pt x="1248575" y="559562"/>
                  </a:lnTo>
                  <a:close/>
                </a:path>
                <a:path w="2037714" h="1520825">
                  <a:moveTo>
                    <a:pt x="1267269" y="549833"/>
                  </a:moveTo>
                  <a:lnTo>
                    <a:pt x="1265745" y="549135"/>
                  </a:lnTo>
                  <a:lnTo>
                    <a:pt x="1264881" y="547725"/>
                  </a:lnTo>
                  <a:lnTo>
                    <a:pt x="1261198" y="548919"/>
                  </a:lnTo>
                  <a:lnTo>
                    <a:pt x="1259268" y="547712"/>
                  </a:lnTo>
                  <a:lnTo>
                    <a:pt x="1256550" y="543585"/>
                  </a:lnTo>
                  <a:lnTo>
                    <a:pt x="1253985" y="544537"/>
                  </a:lnTo>
                  <a:lnTo>
                    <a:pt x="1251585" y="544703"/>
                  </a:lnTo>
                  <a:lnTo>
                    <a:pt x="1250823" y="544753"/>
                  </a:lnTo>
                  <a:lnTo>
                    <a:pt x="1249641" y="545820"/>
                  </a:lnTo>
                  <a:lnTo>
                    <a:pt x="1249400" y="547420"/>
                  </a:lnTo>
                  <a:lnTo>
                    <a:pt x="1249718" y="548500"/>
                  </a:lnTo>
                  <a:lnTo>
                    <a:pt x="1250188" y="549351"/>
                  </a:lnTo>
                  <a:lnTo>
                    <a:pt x="1250810" y="549910"/>
                  </a:lnTo>
                  <a:lnTo>
                    <a:pt x="1251305" y="550506"/>
                  </a:lnTo>
                  <a:lnTo>
                    <a:pt x="1252296" y="550684"/>
                  </a:lnTo>
                  <a:lnTo>
                    <a:pt x="1254201" y="552145"/>
                  </a:lnTo>
                  <a:lnTo>
                    <a:pt x="1255737" y="552704"/>
                  </a:lnTo>
                  <a:lnTo>
                    <a:pt x="1257198" y="553783"/>
                  </a:lnTo>
                  <a:lnTo>
                    <a:pt x="1258468" y="553681"/>
                  </a:lnTo>
                  <a:lnTo>
                    <a:pt x="1259700" y="553796"/>
                  </a:lnTo>
                  <a:lnTo>
                    <a:pt x="1261033" y="553351"/>
                  </a:lnTo>
                  <a:lnTo>
                    <a:pt x="1263065" y="553123"/>
                  </a:lnTo>
                  <a:lnTo>
                    <a:pt x="1264539" y="551370"/>
                  </a:lnTo>
                  <a:lnTo>
                    <a:pt x="1266596" y="550189"/>
                  </a:lnTo>
                  <a:lnTo>
                    <a:pt x="1267269" y="549833"/>
                  </a:lnTo>
                  <a:close/>
                </a:path>
                <a:path w="2037714" h="1520825">
                  <a:moveTo>
                    <a:pt x="1315021" y="571220"/>
                  </a:moveTo>
                  <a:lnTo>
                    <a:pt x="1314234" y="571220"/>
                  </a:lnTo>
                  <a:lnTo>
                    <a:pt x="1314411" y="571347"/>
                  </a:lnTo>
                  <a:lnTo>
                    <a:pt x="1314589" y="571436"/>
                  </a:lnTo>
                  <a:lnTo>
                    <a:pt x="1314780" y="571347"/>
                  </a:lnTo>
                  <a:lnTo>
                    <a:pt x="1314907" y="571284"/>
                  </a:lnTo>
                  <a:close/>
                </a:path>
                <a:path w="2037714" h="1520825">
                  <a:moveTo>
                    <a:pt x="1318539" y="578167"/>
                  </a:moveTo>
                  <a:lnTo>
                    <a:pt x="1317637" y="577621"/>
                  </a:lnTo>
                  <a:lnTo>
                    <a:pt x="1316659" y="577176"/>
                  </a:lnTo>
                  <a:lnTo>
                    <a:pt x="1316990" y="575703"/>
                  </a:lnTo>
                  <a:lnTo>
                    <a:pt x="1317244" y="574624"/>
                  </a:lnTo>
                  <a:lnTo>
                    <a:pt x="1316723" y="573874"/>
                  </a:lnTo>
                  <a:lnTo>
                    <a:pt x="1315034" y="574065"/>
                  </a:lnTo>
                  <a:lnTo>
                    <a:pt x="1315123" y="575119"/>
                  </a:lnTo>
                  <a:lnTo>
                    <a:pt x="1314958" y="576287"/>
                  </a:lnTo>
                  <a:lnTo>
                    <a:pt x="1315961" y="578662"/>
                  </a:lnTo>
                  <a:lnTo>
                    <a:pt x="1317167" y="579018"/>
                  </a:lnTo>
                  <a:lnTo>
                    <a:pt x="1318539" y="578167"/>
                  </a:lnTo>
                  <a:close/>
                </a:path>
                <a:path w="2037714" h="1520825">
                  <a:moveTo>
                    <a:pt x="1318755" y="578142"/>
                  </a:moveTo>
                  <a:lnTo>
                    <a:pt x="1318539" y="578167"/>
                  </a:lnTo>
                  <a:lnTo>
                    <a:pt x="1318717" y="578281"/>
                  </a:lnTo>
                  <a:lnTo>
                    <a:pt x="1318755" y="578142"/>
                  </a:lnTo>
                  <a:close/>
                </a:path>
                <a:path w="2037714" h="1520825">
                  <a:moveTo>
                    <a:pt x="1336243" y="475907"/>
                  </a:moveTo>
                  <a:lnTo>
                    <a:pt x="1336027" y="475488"/>
                  </a:lnTo>
                  <a:lnTo>
                    <a:pt x="1335405" y="474738"/>
                  </a:lnTo>
                  <a:lnTo>
                    <a:pt x="1335519" y="475259"/>
                  </a:lnTo>
                  <a:lnTo>
                    <a:pt x="1335722" y="475742"/>
                  </a:lnTo>
                  <a:lnTo>
                    <a:pt x="1336001" y="476211"/>
                  </a:lnTo>
                  <a:lnTo>
                    <a:pt x="1336243" y="475907"/>
                  </a:lnTo>
                  <a:close/>
                </a:path>
                <a:path w="2037714" h="1520825">
                  <a:moveTo>
                    <a:pt x="1404950" y="430047"/>
                  </a:moveTo>
                  <a:lnTo>
                    <a:pt x="1404912" y="429856"/>
                  </a:lnTo>
                  <a:lnTo>
                    <a:pt x="1404899" y="429729"/>
                  </a:lnTo>
                  <a:lnTo>
                    <a:pt x="1404810" y="429285"/>
                  </a:lnTo>
                  <a:lnTo>
                    <a:pt x="1404670" y="428447"/>
                  </a:lnTo>
                  <a:lnTo>
                    <a:pt x="1404480" y="428485"/>
                  </a:lnTo>
                  <a:lnTo>
                    <a:pt x="1404315" y="428548"/>
                  </a:lnTo>
                  <a:lnTo>
                    <a:pt x="1404099" y="428599"/>
                  </a:lnTo>
                  <a:lnTo>
                    <a:pt x="1404264" y="428929"/>
                  </a:lnTo>
                  <a:lnTo>
                    <a:pt x="1404442" y="429221"/>
                  </a:lnTo>
                  <a:lnTo>
                    <a:pt x="1404607" y="429488"/>
                  </a:lnTo>
                  <a:lnTo>
                    <a:pt x="1404721" y="429679"/>
                  </a:lnTo>
                  <a:lnTo>
                    <a:pt x="1404835" y="429882"/>
                  </a:lnTo>
                  <a:lnTo>
                    <a:pt x="1404950" y="430047"/>
                  </a:lnTo>
                  <a:close/>
                </a:path>
                <a:path w="2037714" h="1520825">
                  <a:moveTo>
                    <a:pt x="1481607" y="502920"/>
                  </a:moveTo>
                  <a:lnTo>
                    <a:pt x="1480743" y="504190"/>
                  </a:lnTo>
                  <a:lnTo>
                    <a:pt x="1481175" y="504190"/>
                  </a:lnTo>
                  <a:lnTo>
                    <a:pt x="1481594" y="503008"/>
                  </a:lnTo>
                  <a:close/>
                </a:path>
                <a:path w="2037714" h="1520825">
                  <a:moveTo>
                    <a:pt x="1633194" y="325120"/>
                  </a:moveTo>
                  <a:lnTo>
                    <a:pt x="1632927" y="324231"/>
                  </a:lnTo>
                  <a:lnTo>
                    <a:pt x="1632419" y="325120"/>
                  </a:lnTo>
                  <a:lnTo>
                    <a:pt x="1631556" y="326390"/>
                  </a:lnTo>
                  <a:lnTo>
                    <a:pt x="1631975" y="326390"/>
                  </a:lnTo>
                  <a:lnTo>
                    <a:pt x="1633194" y="325120"/>
                  </a:lnTo>
                  <a:close/>
                </a:path>
                <a:path w="2037714" h="1520825">
                  <a:moveTo>
                    <a:pt x="1633397" y="322580"/>
                  </a:moveTo>
                  <a:lnTo>
                    <a:pt x="1632432" y="322580"/>
                  </a:lnTo>
                  <a:lnTo>
                    <a:pt x="1632927" y="324231"/>
                  </a:lnTo>
                  <a:lnTo>
                    <a:pt x="1633156" y="323850"/>
                  </a:lnTo>
                  <a:lnTo>
                    <a:pt x="1633397" y="322580"/>
                  </a:lnTo>
                  <a:close/>
                </a:path>
                <a:path w="2037714" h="1520825">
                  <a:moveTo>
                    <a:pt x="1663141" y="292100"/>
                  </a:moveTo>
                  <a:lnTo>
                    <a:pt x="1662176" y="290830"/>
                  </a:lnTo>
                  <a:lnTo>
                    <a:pt x="1661223" y="289560"/>
                  </a:lnTo>
                  <a:lnTo>
                    <a:pt x="1660829" y="288290"/>
                  </a:lnTo>
                  <a:lnTo>
                    <a:pt x="1660436" y="285750"/>
                  </a:lnTo>
                  <a:lnTo>
                    <a:pt x="1660321" y="284480"/>
                  </a:lnTo>
                  <a:lnTo>
                    <a:pt x="1659458" y="285750"/>
                  </a:lnTo>
                  <a:lnTo>
                    <a:pt x="1657553" y="285750"/>
                  </a:lnTo>
                  <a:lnTo>
                    <a:pt x="1657553" y="289560"/>
                  </a:lnTo>
                  <a:lnTo>
                    <a:pt x="1656816" y="290830"/>
                  </a:lnTo>
                  <a:lnTo>
                    <a:pt x="1655127" y="290830"/>
                  </a:lnTo>
                  <a:lnTo>
                    <a:pt x="1654746" y="289560"/>
                  </a:lnTo>
                  <a:lnTo>
                    <a:pt x="1654873" y="289560"/>
                  </a:lnTo>
                  <a:lnTo>
                    <a:pt x="1655292" y="288290"/>
                  </a:lnTo>
                  <a:lnTo>
                    <a:pt x="1657527" y="288290"/>
                  </a:lnTo>
                  <a:lnTo>
                    <a:pt x="1657553" y="289560"/>
                  </a:lnTo>
                  <a:lnTo>
                    <a:pt x="1657553" y="285750"/>
                  </a:lnTo>
                  <a:lnTo>
                    <a:pt x="1656384" y="285750"/>
                  </a:lnTo>
                  <a:lnTo>
                    <a:pt x="1649615" y="292100"/>
                  </a:lnTo>
                  <a:lnTo>
                    <a:pt x="1663141" y="292100"/>
                  </a:lnTo>
                  <a:close/>
                </a:path>
                <a:path w="2037714" h="1520825">
                  <a:moveTo>
                    <a:pt x="1706930" y="149860"/>
                  </a:moveTo>
                  <a:lnTo>
                    <a:pt x="1706613" y="149860"/>
                  </a:lnTo>
                  <a:lnTo>
                    <a:pt x="1706600" y="150279"/>
                  </a:lnTo>
                  <a:lnTo>
                    <a:pt x="1706930" y="149860"/>
                  </a:lnTo>
                  <a:close/>
                </a:path>
                <a:path w="2037714" h="1520825">
                  <a:moveTo>
                    <a:pt x="1711667" y="156210"/>
                  </a:moveTo>
                  <a:lnTo>
                    <a:pt x="1708835" y="156210"/>
                  </a:lnTo>
                  <a:lnTo>
                    <a:pt x="1709318" y="151130"/>
                  </a:lnTo>
                  <a:lnTo>
                    <a:pt x="1707438" y="151130"/>
                  </a:lnTo>
                  <a:lnTo>
                    <a:pt x="1706587" y="151130"/>
                  </a:lnTo>
                  <a:lnTo>
                    <a:pt x="1705927" y="151130"/>
                  </a:lnTo>
                  <a:lnTo>
                    <a:pt x="1704657" y="153670"/>
                  </a:lnTo>
                  <a:lnTo>
                    <a:pt x="1705089" y="153670"/>
                  </a:lnTo>
                  <a:lnTo>
                    <a:pt x="1705584" y="154940"/>
                  </a:lnTo>
                  <a:lnTo>
                    <a:pt x="1705724" y="156210"/>
                  </a:lnTo>
                  <a:lnTo>
                    <a:pt x="1705991" y="156210"/>
                  </a:lnTo>
                  <a:lnTo>
                    <a:pt x="1706283" y="157480"/>
                  </a:lnTo>
                  <a:lnTo>
                    <a:pt x="1706067" y="158750"/>
                  </a:lnTo>
                  <a:lnTo>
                    <a:pt x="1708861" y="158750"/>
                  </a:lnTo>
                  <a:lnTo>
                    <a:pt x="1710042" y="157480"/>
                  </a:lnTo>
                  <a:lnTo>
                    <a:pt x="1711667" y="156210"/>
                  </a:lnTo>
                  <a:close/>
                </a:path>
                <a:path w="2037714" h="1520825">
                  <a:moveTo>
                    <a:pt x="1717370" y="294538"/>
                  </a:moveTo>
                  <a:close/>
                </a:path>
                <a:path w="2037714" h="1520825">
                  <a:moveTo>
                    <a:pt x="1724914" y="309880"/>
                  </a:moveTo>
                  <a:lnTo>
                    <a:pt x="1720443" y="312420"/>
                  </a:lnTo>
                  <a:lnTo>
                    <a:pt x="1722031" y="312420"/>
                  </a:lnTo>
                  <a:lnTo>
                    <a:pt x="1723148" y="313690"/>
                  </a:lnTo>
                  <a:lnTo>
                    <a:pt x="1723415" y="312420"/>
                  </a:lnTo>
                  <a:lnTo>
                    <a:pt x="1723872" y="312420"/>
                  </a:lnTo>
                  <a:lnTo>
                    <a:pt x="1724088" y="311150"/>
                  </a:lnTo>
                  <a:lnTo>
                    <a:pt x="1724914" y="309880"/>
                  </a:lnTo>
                  <a:close/>
                </a:path>
                <a:path w="2037714" h="1520825">
                  <a:moveTo>
                    <a:pt x="1756829" y="293370"/>
                  </a:moveTo>
                  <a:lnTo>
                    <a:pt x="1756575" y="293370"/>
                  </a:lnTo>
                  <a:lnTo>
                    <a:pt x="1756625" y="293560"/>
                  </a:lnTo>
                  <a:lnTo>
                    <a:pt x="1756829" y="293370"/>
                  </a:lnTo>
                  <a:close/>
                </a:path>
                <a:path w="2037714" h="1520825">
                  <a:moveTo>
                    <a:pt x="1808530" y="113030"/>
                  </a:moveTo>
                  <a:lnTo>
                    <a:pt x="1807883" y="113030"/>
                  </a:lnTo>
                  <a:lnTo>
                    <a:pt x="1805952" y="114300"/>
                  </a:lnTo>
                  <a:lnTo>
                    <a:pt x="1808530" y="113030"/>
                  </a:lnTo>
                  <a:close/>
                </a:path>
                <a:path w="2037714" h="1520825">
                  <a:moveTo>
                    <a:pt x="1842985" y="189496"/>
                  </a:moveTo>
                  <a:lnTo>
                    <a:pt x="1842935" y="189369"/>
                  </a:lnTo>
                  <a:lnTo>
                    <a:pt x="1842897" y="189191"/>
                  </a:lnTo>
                  <a:lnTo>
                    <a:pt x="1842719" y="189077"/>
                  </a:lnTo>
                  <a:lnTo>
                    <a:pt x="1842541" y="189077"/>
                  </a:lnTo>
                  <a:lnTo>
                    <a:pt x="1842693" y="189217"/>
                  </a:lnTo>
                  <a:lnTo>
                    <a:pt x="1842833" y="189357"/>
                  </a:lnTo>
                  <a:lnTo>
                    <a:pt x="1842985" y="189496"/>
                  </a:lnTo>
                  <a:close/>
                </a:path>
                <a:path w="2037714" h="1520825">
                  <a:moveTo>
                    <a:pt x="1852180" y="158800"/>
                  </a:moveTo>
                  <a:lnTo>
                    <a:pt x="1851888" y="159054"/>
                  </a:lnTo>
                  <a:lnTo>
                    <a:pt x="1852168" y="159219"/>
                  </a:lnTo>
                  <a:lnTo>
                    <a:pt x="1852180" y="158800"/>
                  </a:lnTo>
                  <a:close/>
                </a:path>
                <a:path w="2037714" h="1520825">
                  <a:moveTo>
                    <a:pt x="1932851" y="199390"/>
                  </a:moveTo>
                  <a:close/>
                </a:path>
                <a:path w="2037714" h="1520825">
                  <a:moveTo>
                    <a:pt x="1970913" y="229870"/>
                  </a:moveTo>
                  <a:lnTo>
                    <a:pt x="1970671" y="227330"/>
                  </a:lnTo>
                  <a:lnTo>
                    <a:pt x="1970278" y="226060"/>
                  </a:lnTo>
                  <a:lnTo>
                    <a:pt x="1970138" y="224790"/>
                  </a:lnTo>
                  <a:lnTo>
                    <a:pt x="1970011" y="223520"/>
                  </a:lnTo>
                  <a:lnTo>
                    <a:pt x="1968919" y="224739"/>
                  </a:lnTo>
                  <a:lnTo>
                    <a:pt x="1968919" y="228600"/>
                  </a:lnTo>
                  <a:lnTo>
                    <a:pt x="1968538" y="229870"/>
                  </a:lnTo>
                  <a:lnTo>
                    <a:pt x="1968131" y="229870"/>
                  </a:lnTo>
                  <a:lnTo>
                    <a:pt x="1967623" y="228600"/>
                  </a:lnTo>
                  <a:lnTo>
                    <a:pt x="1966937" y="228600"/>
                  </a:lnTo>
                  <a:lnTo>
                    <a:pt x="1966760" y="227330"/>
                  </a:lnTo>
                  <a:lnTo>
                    <a:pt x="1968068" y="227330"/>
                  </a:lnTo>
                  <a:lnTo>
                    <a:pt x="1968449" y="228600"/>
                  </a:lnTo>
                  <a:lnTo>
                    <a:pt x="1968919" y="228600"/>
                  </a:lnTo>
                  <a:lnTo>
                    <a:pt x="1968919" y="224739"/>
                  </a:lnTo>
                  <a:lnTo>
                    <a:pt x="1967687" y="224790"/>
                  </a:lnTo>
                  <a:lnTo>
                    <a:pt x="1965845" y="223520"/>
                  </a:lnTo>
                  <a:lnTo>
                    <a:pt x="1966582" y="223520"/>
                  </a:lnTo>
                  <a:lnTo>
                    <a:pt x="1967052" y="222250"/>
                  </a:lnTo>
                  <a:lnTo>
                    <a:pt x="1963597" y="220980"/>
                  </a:lnTo>
                  <a:lnTo>
                    <a:pt x="1962289" y="220980"/>
                  </a:lnTo>
                  <a:lnTo>
                    <a:pt x="1950643" y="217170"/>
                  </a:lnTo>
                  <a:lnTo>
                    <a:pt x="1936203" y="212090"/>
                  </a:lnTo>
                  <a:lnTo>
                    <a:pt x="1926551" y="209550"/>
                  </a:lnTo>
                  <a:lnTo>
                    <a:pt x="1921725" y="208280"/>
                  </a:lnTo>
                  <a:lnTo>
                    <a:pt x="1907209" y="203200"/>
                  </a:lnTo>
                  <a:lnTo>
                    <a:pt x="1899920" y="201930"/>
                  </a:lnTo>
                  <a:lnTo>
                    <a:pt x="1892630" y="199390"/>
                  </a:lnTo>
                  <a:lnTo>
                    <a:pt x="1892274" y="200660"/>
                  </a:lnTo>
                  <a:lnTo>
                    <a:pt x="1896618" y="201930"/>
                  </a:lnTo>
                  <a:lnTo>
                    <a:pt x="1900986" y="204470"/>
                  </a:lnTo>
                  <a:lnTo>
                    <a:pt x="1905368" y="205740"/>
                  </a:lnTo>
                  <a:lnTo>
                    <a:pt x="1901888" y="205740"/>
                  </a:lnTo>
                  <a:lnTo>
                    <a:pt x="1900085" y="207010"/>
                  </a:lnTo>
                  <a:lnTo>
                    <a:pt x="1897456" y="208280"/>
                  </a:lnTo>
                  <a:lnTo>
                    <a:pt x="1896668" y="209550"/>
                  </a:lnTo>
                  <a:lnTo>
                    <a:pt x="1895805" y="209550"/>
                  </a:lnTo>
                  <a:lnTo>
                    <a:pt x="1893658" y="208838"/>
                  </a:lnTo>
                  <a:lnTo>
                    <a:pt x="1893658" y="270510"/>
                  </a:lnTo>
                  <a:lnTo>
                    <a:pt x="1893506" y="270510"/>
                  </a:lnTo>
                  <a:lnTo>
                    <a:pt x="1892935" y="271284"/>
                  </a:lnTo>
                  <a:lnTo>
                    <a:pt x="1893074" y="270510"/>
                  </a:lnTo>
                  <a:lnTo>
                    <a:pt x="1893506" y="269240"/>
                  </a:lnTo>
                  <a:lnTo>
                    <a:pt x="1893658" y="270510"/>
                  </a:lnTo>
                  <a:lnTo>
                    <a:pt x="1893658" y="208838"/>
                  </a:lnTo>
                  <a:lnTo>
                    <a:pt x="1893633" y="210820"/>
                  </a:lnTo>
                  <a:lnTo>
                    <a:pt x="1892071" y="210820"/>
                  </a:lnTo>
                  <a:lnTo>
                    <a:pt x="1891118" y="212090"/>
                  </a:lnTo>
                  <a:lnTo>
                    <a:pt x="1890433" y="213360"/>
                  </a:lnTo>
                  <a:lnTo>
                    <a:pt x="1886927" y="212090"/>
                  </a:lnTo>
                  <a:lnTo>
                    <a:pt x="1879930" y="209550"/>
                  </a:lnTo>
                  <a:lnTo>
                    <a:pt x="1865922" y="204470"/>
                  </a:lnTo>
                  <a:lnTo>
                    <a:pt x="1869198" y="201968"/>
                  </a:lnTo>
                  <a:lnTo>
                    <a:pt x="1893633" y="210820"/>
                  </a:lnTo>
                  <a:lnTo>
                    <a:pt x="1893633" y="208826"/>
                  </a:lnTo>
                  <a:lnTo>
                    <a:pt x="1872983" y="201930"/>
                  </a:lnTo>
                  <a:lnTo>
                    <a:pt x="1870113" y="200660"/>
                  </a:lnTo>
                  <a:lnTo>
                    <a:pt x="1872361" y="199351"/>
                  </a:lnTo>
                  <a:lnTo>
                    <a:pt x="1876031" y="196850"/>
                  </a:lnTo>
                  <a:lnTo>
                    <a:pt x="1871624" y="196850"/>
                  </a:lnTo>
                  <a:lnTo>
                    <a:pt x="1867890" y="198120"/>
                  </a:lnTo>
                  <a:lnTo>
                    <a:pt x="1867674" y="196850"/>
                  </a:lnTo>
                  <a:lnTo>
                    <a:pt x="1866938" y="195580"/>
                  </a:lnTo>
                  <a:lnTo>
                    <a:pt x="1868004" y="194310"/>
                  </a:lnTo>
                  <a:lnTo>
                    <a:pt x="1870151" y="191770"/>
                  </a:lnTo>
                  <a:lnTo>
                    <a:pt x="1869846" y="187960"/>
                  </a:lnTo>
                  <a:lnTo>
                    <a:pt x="1869452" y="187960"/>
                  </a:lnTo>
                  <a:lnTo>
                    <a:pt x="1869465" y="184150"/>
                  </a:lnTo>
                  <a:lnTo>
                    <a:pt x="1871294" y="181610"/>
                  </a:lnTo>
                  <a:lnTo>
                    <a:pt x="1871383" y="180340"/>
                  </a:lnTo>
                  <a:lnTo>
                    <a:pt x="1873440" y="180340"/>
                  </a:lnTo>
                  <a:lnTo>
                    <a:pt x="1874901" y="181610"/>
                  </a:lnTo>
                  <a:lnTo>
                    <a:pt x="1875332" y="182880"/>
                  </a:lnTo>
                  <a:lnTo>
                    <a:pt x="1878774" y="185420"/>
                  </a:lnTo>
                  <a:lnTo>
                    <a:pt x="1880781" y="185420"/>
                  </a:lnTo>
                  <a:lnTo>
                    <a:pt x="1883740" y="181610"/>
                  </a:lnTo>
                  <a:lnTo>
                    <a:pt x="1884768" y="180340"/>
                  </a:lnTo>
                  <a:lnTo>
                    <a:pt x="1888274" y="181610"/>
                  </a:lnTo>
                  <a:lnTo>
                    <a:pt x="1902269" y="187960"/>
                  </a:lnTo>
                  <a:lnTo>
                    <a:pt x="1916315" y="193040"/>
                  </a:lnTo>
                  <a:lnTo>
                    <a:pt x="1919135" y="194310"/>
                  </a:lnTo>
                  <a:lnTo>
                    <a:pt x="1932736" y="199351"/>
                  </a:lnTo>
                  <a:lnTo>
                    <a:pt x="1932762" y="196850"/>
                  </a:lnTo>
                  <a:lnTo>
                    <a:pt x="1932952" y="196850"/>
                  </a:lnTo>
                  <a:lnTo>
                    <a:pt x="1933105" y="195580"/>
                  </a:lnTo>
                  <a:lnTo>
                    <a:pt x="1935302" y="195580"/>
                  </a:lnTo>
                  <a:lnTo>
                    <a:pt x="1937067" y="196850"/>
                  </a:lnTo>
                  <a:lnTo>
                    <a:pt x="1937791" y="196850"/>
                  </a:lnTo>
                  <a:lnTo>
                    <a:pt x="1941436" y="199390"/>
                  </a:lnTo>
                  <a:lnTo>
                    <a:pt x="1943887" y="198120"/>
                  </a:lnTo>
                  <a:lnTo>
                    <a:pt x="1946224" y="195580"/>
                  </a:lnTo>
                  <a:lnTo>
                    <a:pt x="1946706" y="195580"/>
                  </a:lnTo>
                  <a:lnTo>
                    <a:pt x="1925802" y="187960"/>
                  </a:lnTo>
                  <a:lnTo>
                    <a:pt x="1887207" y="176530"/>
                  </a:lnTo>
                  <a:lnTo>
                    <a:pt x="1890128" y="171450"/>
                  </a:lnTo>
                  <a:lnTo>
                    <a:pt x="1891893" y="167640"/>
                  </a:lnTo>
                  <a:lnTo>
                    <a:pt x="1893163" y="163830"/>
                  </a:lnTo>
                  <a:lnTo>
                    <a:pt x="1900516" y="162560"/>
                  </a:lnTo>
                  <a:lnTo>
                    <a:pt x="1910473" y="161290"/>
                  </a:lnTo>
                  <a:lnTo>
                    <a:pt x="1916061" y="160020"/>
                  </a:lnTo>
                  <a:lnTo>
                    <a:pt x="1921154" y="160020"/>
                  </a:lnTo>
                  <a:lnTo>
                    <a:pt x="1922487" y="158750"/>
                  </a:lnTo>
                  <a:lnTo>
                    <a:pt x="1927834" y="153670"/>
                  </a:lnTo>
                  <a:lnTo>
                    <a:pt x="1939683" y="158750"/>
                  </a:lnTo>
                  <a:lnTo>
                    <a:pt x="1953729" y="165100"/>
                  </a:lnTo>
                  <a:lnTo>
                    <a:pt x="1964842" y="168910"/>
                  </a:lnTo>
                  <a:lnTo>
                    <a:pt x="1965591" y="167640"/>
                  </a:lnTo>
                  <a:lnTo>
                    <a:pt x="1967268" y="165100"/>
                  </a:lnTo>
                  <a:lnTo>
                    <a:pt x="1969960" y="162560"/>
                  </a:lnTo>
                  <a:lnTo>
                    <a:pt x="1960816" y="158750"/>
                  </a:lnTo>
                  <a:lnTo>
                    <a:pt x="1941791" y="153670"/>
                  </a:lnTo>
                  <a:lnTo>
                    <a:pt x="1925383" y="147586"/>
                  </a:lnTo>
                  <a:lnTo>
                    <a:pt x="1925383" y="153670"/>
                  </a:lnTo>
                  <a:lnTo>
                    <a:pt x="1894992" y="158750"/>
                  </a:lnTo>
                  <a:lnTo>
                    <a:pt x="1895462" y="157480"/>
                  </a:lnTo>
                  <a:lnTo>
                    <a:pt x="1896046" y="156210"/>
                  </a:lnTo>
                  <a:lnTo>
                    <a:pt x="1897710" y="153670"/>
                  </a:lnTo>
                  <a:lnTo>
                    <a:pt x="1898484" y="152400"/>
                  </a:lnTo>
                  <a:lnTo>
                    <a:pt x="1899107" y="151130"/>
                  </a:lnTo>
                  <a:lnTo>
                    <a:pt x="1902599" y="149860"/>
                  </a:lnTo>
                  <a:lnTo>
                    <a:pt x="1907451" y="148590"/>
                  </a:lnTo>
                  <a:lnTo>
                    <a:pt x="1913064" y="147320"/>
                  </a:lnTo>
                  <a:lnTo>
                    <a:pt x="1921256" y="151130"/>
                  </a:lnTo>
                  <a:lnTo>
                    <a:pt x="1925383" y="153670"/>
                  </a:lnTo>
                  <a:lnTo>
                    <a:pt x="1925383" y="147586"/>
                  </a:lnTo>
                  <a:lnTo>
                    <a:pt x="1924685" y="147320"/>
                  </a:lnTo>
                  <a:lnTo>
                    <a:pt x="1922043" y="147320"/>
                  </a:lnTo>
                  <a:lnTo>
                    <a:pt x="1919427" y="146050"/>
                  </a:lnTo>
                  <a:lnTo>
                    <a:pt x="1926488" y="144780"/>
                  </a:lnTo>
                  <a:lnTo>
                    <a:pt x="1933854" y="142240"/>
                  </a:lnTo>
                  <a:lnTo>
                    <a:pt x="1905635" y="142240"/>
                  </a:lnTo>
                  <a:lnTo>
                    <a:pt x="1901659" y="142240"/>
                  </a:lnTo>
                  <a:lnTo>
                    <a:pt x="1901545" y="143510"/>
                  </a:lnTo>
                  <a:lnTo>
                    <a:pt x="1901380" y="144780"/>
                  </a:lnTo>
                  <a:lnTo>
                    <a:pt x="1893963" y="151130"/>
                  </a:lnTo>
                  <a:lnTo>
                    <a:pt x="1894192" y="149860"/>
                  </a:lnTo>
                  <a:lnTo>
                    <a:pt x="1894357" y="149860"/>
                  </a:lnTo>
                  <a:lnTo>
                    <a:pt x="1893722" y="148590"/>
                  </a:lnTo>
                  <a:lnTo>
                    <a:pt x="1892630" y="148590"/>
                  </a:lnTo>
                  <a:lnTo>
                    <a:pt x="1891817" y="149860"/>
                  </a:lnTo>
                  <a:lnTo>
                    <a:pt x="1891207" y="153670"/>
                  </a:lnTo>
                  <a:lnTo>
                    <a:pt x="1861045" y="180340"/>
                  </a:lnTo>
                  <a:lnTo>
                    <a:pt x="1860664" y="180340"/>
                  </a:lnTo>
                  <a:lnTo>
                    <a:pt x="1860270" y="179070"/>
                  </a:lnTo>
                  <a:lnTo>
                    <a:pt x="1859038" y="179070"/>
                  </a:lnTo>
                  <a:lnTo>
                    <a:pt x="1859038" y="181610"/>
                  </a:lnTo>
                  <a:lnTo>
                    <a:pt x="1851634" y="187985"/>
                  </a:lnTo>
                  <a:lnTo>
                    <a:pt x="1851634" y="303530"/>
                  </a:lnTo>
                  <a:lnTo>
                    <a:pt x="1851482" y="304800"/>
                  </a:lnTo>
                  <a:lnTo>
                    <a:pt x="1851469" y="307340"/>
                  </a:lnTo>
                  <a:lnTo>
                    <a:pt x="1851571" y="308610"/>
                  </a:lnTo>
                  <a:lnTo>
                    <a:pt x="1851139" y="309880"/>
                  </a:lnTo>
                  <a:lnTo>
                    <a:pt x="1850402" y="311150"/>
                  </a:lnTo>
                  <a:lnTo>
                    <a:pt x="1850212" y="309880"/>
                  </a:lnTo>
                  <a:lnTo>
                    <a:pt x="1850301" y="308610"/>
                  </a:lnTo>
                  <a:lnTo>
                    <a:pt x="1850453" y="307340"/>
                  </a:lnTo>
                  <a:lnTo>
                    <a:pt x="1850910" y="304800"/>
                  </a:lnTo>
                  <a:lnTo>
                    <a:pt x="1851634" y="303530"/>
                  </a:lnTo>
                  <a:lnTo>
                    <a:pt x="1851634" y="187985"/>
                  </a:lnTo>
                  <a:lnTo>
                    <a:pt x="1851583" y="273050"/>
                  </a:lnTo>
                  <a:lnTo>
                    <a:pt x="1848370" y="279285"/>
                  </a:lnTo>
                  <a:lnTo>
                    <a:pt x="1848408" y="280670"/>
                  </a:lnTo>
                  <a:lnTo>
                    <a:pt x="1848510" y="281940"/>
                  </a:lnTo>
                  <a:lnTo>
                    <a:pt x="1849348" y="284480"/>
                  </a:lnTo>
                  <a:lnTo>
                    <a:pt x="1848523" y="285750"/>
                  </a:lnTo>
                  <a:lnTo>
                    <a:pt x="1847596" y="285750"/>
                  </a:lnTo>
                  <a:lnTo>
                    <a:pt x="1845627" y="287020"/>
                  </a:lnTo>
                  <a:lnTo>
                    <a:pt x="1844852" y="287020"/>
                  </a:lnTo>
                  <a:lnTo>
                    <a:pt x="1844103" y="288290"/>
                  </a:lnTo>
                  <a:lnTo>
                    <a:pt x="1843900" y="285750"/>
                  </a:lnTo>
                  <a:lnTo>
                    <a:pt x="1843138" y="283210"/>
                  </a:lnTo>
                  <a:lnTo>
                    <a:pt x="1841754" y="281940"/>
                  </a:lnTo>
                  <a:lnTo>
                    <a:pt x="1843620" y="279400"/>
                  </a:lnTo>
                  <a:lnTo>
                    <a:pt x="1843824" y="276860"/>
                  </a:lnTo>
                  <a:lnTo>
                    <a:pt x="1841296" y="271780"/>
                  </a:lnTo>
                  <a:lnTo>
                    <a:pt x="1840293" y="271780"/>
                  </a:lnTo>
                  <a:lnTo>
                    <a:pt x="1839175" y="270510"/>
                  </a:lnTo>
                  <a:lnTo>
                    <a:pt x="1839163" y="267970"/>
                  </a:lnTo>
                  <a:lnTo>
                    <a:pt x="1839899" y="265430"/>
                  </a:lnTo>
                  <a:lnTo>
                    <a:pt x="1839760" y="262890"/>
                  </a:lnTo>
                  <a:lnTo>
                    <a:pt x="1838134" y="261620"/>
                  </a:lnTo>
                  <a:lnTo>
                    <a:pt x="1836508" y="260350"/>
                  </a:lnTo>
                  <a:lnTo>
                    <a:pt x="1836547" y="257810"/>
                  </a:lnTo>
                  <a:lnTo>
                    <a:pt x="1838731" y="257810"/>
                  </a:lnTo>
                  <a:lnTo>
                    <a:pt x="1839379" y="260350"/>
                  </a:lnTo>
                  <a:lnTo>
                    <a:pt x="1840712" y="262890"/>
                  </a:lnTo>
                  <a:lnTo>
                    <a:pt x="1843709" y="266700"/>
                  </a:lnTo>
                  <a:lnTo>
                    <a:pt x="1845475" y="267970"/>
                  </a:lnTo>
                  <a:lnTo>
                    <a:pt x="1850847" y="270510"/>
                  </a:lnTo>
                  <a:lnTo>
                    <a:pt x="1851583" y="273050"/>
                  </a:lnTo>
                  <a:lnTo>
                    <a:pt x="1851583" y="188023"/>
                  </a:lnTo>
                  <a:lnTo>
                    <a:pt x="1847227" y="191770"/>
                  </a:lnTo>
                  <a:lnTo>
                    <a:pt x="1845284" y="194310"/>
                  </a:lnTo>
                  <a:lnTo>
                    <a:pt x="1844649" y="193040"/>
                  </a:lnTo>
                  <a:lnTo>
                    <a:pt x="1844090" y="193040"/>
                  </a:lnTo>
                  <a:lnTo>
                    <a:pt x="1843112" y="191770"/>
                  </a:lnTo>
                  <a:lnTo>
                    <a:pt x="1842503" y="190500"/>
                  </a:lnTo>
                  <a:lnTo>
                    <a:pt x="1842325" y="189230"/>
                  </a:lnTo>
                  <a:lnTo>
                    <a:pt x="1841042" y="189230"/>
                  </a:lnTo>
                  <a:lnTo>
                    <a:pt x="1840661" y="187960"/>
                  </a:lnTo>
                  <a:lnTo>
                    <a:pt x="1841652" y="185420"/>
                  </a:lnTo>
                  <a:lnTo>
                    <a:pt x="1843646" y="184150"/>
                  </a:lnTo>
                  <a:lnTo>
                    <a:pt x="1846834" y="185420"/>
                  </a:lnTo>
                  <a:lnTo>
                    <a:pt x="1848269" y="185420"/>
                  </a:lnTo>
                  <a:lnTo>
                    <a:pt x="1849564" y="181610"/>
                  </a:lnTo>
                  <a:lnTo>
                    <a:pt x="1850009" y="180340"/>
                  </a:lnTo>
                  <a:lnTo>
                    <a:pt x="1856003" y="180340"/>
                  </a:lnTo>
                  <a:lnTo>
                    <a:pt x="1857565" y="181610"/>
                  </a:lnTo>
                  <a:lnTo>
                    <a:pt x="1859038" y="181610"/>
                  </a:lnTo>
                  <a:lnTo>
                    <a:pt x="1859038" y="179070"/>
                  </a:lnTo>
                  <a:lnTo>
                    <a:pt x="1851215" y="179070"/>
                  </a:lnTo>
                  <a:lnTo>
                    <a:pt x="1849297" y="177800"/>
                  </a:lnTo>
                  <a:lnTo>
                    <a:pt x="1847735" y="176530"/>
                  </a:lnTo>
                  <a:lnTo>
                    <a:pt x="1847697" y="173990"/>
                  </a:lnTo>
                  <a:lnTo>
                    <a:pt x="1847164" y="172720"/>
                  </a:lnTo>
                  <a:lnTo>
                    <a:pt x="1845906" y="172720"/>
                  </a:lnTo>
                  <a:lnTo>
                    <a:pt x="1846808" y="170180"/>
                  </a:lnTo>
                  <a:lnTo>
                    <a:pt x="1847380" y="168910"/>
                  </a:lnTo>
                  <a:lnTo>
                    <a:pt x="1850720" y="170180"/>
                  </a:lnTo>
                  <a:lnTo>
                    <a:pt x="1851355" y="167640"/>
                  </a:lnTo>
                  <a:lnTo>
                    <a:pt x="1849589" y="166370"/>
                  </a:lnTo>
                  <a:lnTo>
                    <a:pt x="1848548" y="168910"/>
                  </a:lnTo>
                  <a:lnTo>
                    <a:pt x="1847088" y="167640"/>
                  </a:lnTo>
                  <a:lnTo>
                    <a:pt x="1847176" y="166370"/>
                  </a:lnTo>
                  <a:lnTo>
                    <a:pt x="1847265" y="165100"/>
                  </a:lnTo>
                  <a:lnTo>
                    <a:pt x="1847189" y="161290"/>
                  </a:lnTo>
                  <a:lnTo>
                    <a:pt x="1847418" y="160020"/>
                  </a:lnTo>
                  <a:lnTo>
                    <a:pt x="1848078" y="156210"/>
                  </a:lnTo>
                  <a:lnTo>
                    <a:pt x="1848802" y="153670"/>
                  </a:lnTo>
                  <a:lnTo>
                    <a:pt x="1849488" y="151130"/>
                  </a:lnTo>
                  <a:lnTo>
                    <a:pt x="1850174" y="148590"/>
                  </a:lnTo>
                  <a:lnTo>
                    <a:pt x="1850415" y="148590"/>
                  </a:lnTo>
                  <a:lnTo>
                    <a:pt x="1850288" y="146050"/>
                  </a:lnTo>
                  <a:lnTo>
                    <a:pt x="1849615" y="144780"/>
                  </a:lnTo>
                  <a:lnTo>
                    <a:pt x="1848650" y="143510"/>
                  </a:lnTo>
                  <a:lnTo>
                    <a:pt x="1848967" y="140970"/>
                  </a:lnTo>
                  <a:lnTo>
                    <a:pt x="1849132" y="139700"/>
                  </a:lnTo>
                  <a:lnTo>
                    <a:pt x="1847342" y="137160"/>
                  </a:lnTo>
                  <a:lnTo>
                    <a:pt x="1846427" y="132080"/>
                  </a:lnTo>
                  <a:lnTo>
                    <a:pt x="1845525" y="130810"/>
                  </a:lnTo>
                  <a:lnTo>
                    <a:pt x="1844611" y="129540"/>
                  </a:lnTo>
                  <a:lnTo>
                    <a:pt x="1841652" y="128270"/>
                  </a:lnTo>
                  <a:lnTo>
                    <a:pt x="1840953" y="128270"/>
                  </a:lnTo>
                  <a:lnTo>
                    <a:pt x="1840115" y="129540"/>
                  </a:lnTo>
                  <a:lnTo>
                    <a:pt x="1840661" y="130810"/>
                  </a:lnTo>
                  <a:lnTo>
                    <a:pt x="1837448" y="130810"/>
                  </a:lnTo>
                  <a:lnTo>
                    <a:pt x="1837448" y="200660"/>
                  </a:lnTo>
                  <a:lnTo>
                    <a:pt x="1832165" y="205359"/>
                  </a:lnTo>
                  <a:lnTo>
                    <a:pt x="1832165" y="297180"/>
                  </a:lnTo>
                  <a:lnTo>
                    <a:pt x="1830908" y="298450"/>
                  </a:lnTo>
                  <a:lnTo>
                    <a:pt x="1829803" y="299720"/>
                  </a:lnTo>
                  <a:lnTo>
                    <a:pt x="1828165" y="298450"/>
                  </a:lnTo>
                  <a:lnTo>
                    <a:pt x="1826780" y="298450"/>
                  </a:lnTo>
                  <a:lnTo>
                    <a:pt x="1826895" y="297180"/>
                  </a:lnTo>
                  <a:lnTo>
                    <a:pt x="1827263" y="297180"/>
                  </a:lnTo>
                  <a:lnTo>
                    <a:pt x="1829041" y="295910"/>
                  </a:lnTo>
                  <a:lnTo>
                    <a:pt x="1830463" y="295910"/>
                  </a:lnTo>
                  <a:lnTo>
                    <a:pt x="1832165" y="297180"/>
                  </a:lnTo>
                  <a:lnTo>
                    <a:pt x="1832165" y="205359"/>
                  </a:lnTo>
                  <a:lnTo>
                    <a:pt x="1828812" y="208330"/>
                  </a:lnTo>
                  <a:lnTo>
                    <a:pt x="1828812" y="261620"/>
                  </a:lnTo>
                  <a:lnTo>
                    <a:pt x="1828584" y="262890"/>
                  </a:lnTo>
                  <a:lnTo>
                    <a:pt x="1828431" y="264160"/>
                  </a:lnTo>
                  <a:lnTo>
                    <a:pt x="1827860" y="264160"/>
                  </a:lnTo>
                  <a:lnTo>
                    <a:pt x="1827517" y="265430"/>
                  </a:lnTo>
                  <a:lnTo>
                    <a:pt x="1827022" y="264160"/>
                  </a:lnTo>
                  <a:lnTo>
                    <a:pt x="1826336" y="264160"/>
                  </a:lnTo>
                  <a:lnTo>
                    <a:pt x="1827149" y="262890"/>
                  </a:lnTo>
                  <a:lnTo>
                    <a:pt x="1827987" y="262890"/>
                  </a:lnTo>
                  <a:lnTo>
                    <a:pt x="1828812" y="261620"/>
                  </a:lnTo>
                  <a:lnTo>
                    <a:pt x="1828812" y="208330"/>
                  </a:lnTo>
                  <a:lnTo>
                    <a:pt x="1827428" y="209550"/>
                  </a:lnTo>
                  <a:lnTo>
                    <a:pt x="1821649" y="209550"/>
                  </a:lnTo>
                  <a:lnTo>
                    <a:pt x="1819071" y="208280"/>
                  </a:lnTo>
                  <a:lnTo>
                    <a:pt x="1817382" y="213360"/>
                  </a:lnTo>
                  <a:lnTo>
                    <a:pt x="1818284" y="213360"/>
                  </a:lnTo>
                  <a:lnTo>
                    <a:pt x="1819275" y="214630"/>
                  </a:lnTo>
                  <a:lnTo>
                    <a:pt x="1821395" y="213360"/>
                  </a:lnTo>
                  <a:lnTo>
                    <a:pt x="1824329" y="212090"/>
                  </a:lnTo>
                  <a:lnTo>
                    <a:pt x="1822919" y="213487"/>
                  </a:lnTo>
                  <a:lnTo>
                    <a:pt x="1822919" y="303530"/>
                  </a:lnTo>
                  <a:lnTo>
                    <a:pt x="1816938" y="303530"/>
                  </a:lnTo>
                  <a:lnTo>
                    <a:pt x="1816011" y="302260"/>
                  </a:lnTo>
                  <a:lnTo>
                    <a:pt x="1815553" y="300609"/>
                  </a:lnTo>
                  <a:lnTo>
                    <a:pt x="1815553" y="303530"/>
                  </a:lnTo>
                  <a:lnTo>
                    <a:pt x="1815363" y="304800"/>
                  </a:lnTo>
                  <a:lnTo>
                    <a:pt x="1814474" y="306070"/>
                  </a:lnTo>
                  <a:lnTo>
                    <a:pt x="1813407" y="307340"/>
                  </a:lnTo>
                  <a:lnTo>
                    <a:pt x="1811832" y="308610"/>
                  </a:lnTo>
                  <a:lnTo>
                    <a:pt x="1809546" y="308610"/>
                  </a:lnTo>
                  <a:lnTo>
                    <a:pt x="1809457" y="307340"/>
                  </a:lnTo>
                  <a:lnTo>
                    <a:pt x="1809343" y="306070"/>
                  </a:lnTo>
                  <a:lnTo>
                    <a:pt x="1809330" y="303530"/>
                  </a:lnTo>
                  <a:lnTo>
                    <a:pt x="1810194" y="302260"/>
                  </a:lnTo>
                  <a:lnTo>
                    <a:pt x="1814868" y="302260"/>
                  </a:lnTo>
                  <a:lnTo>
                    <a:pt x="1815553" y="303530"/>
                  </a:lnTo>
                  <a:lnTo>
                    <a:pt x="1815553" y="300609"/>
                  </a:lnTo>
                  <a:lnTo>
                    <a:pt x="1814614" y="297180"/>
                  </a:lnTo>
                  <a:lnTo>
                    <a:pt x="1814550" y="295910"/>
                  </a:lnTo>
                  <a:lnTo>
                    <a:pt x="1814601" y="292100"/>
                  </a:lnTo>
                  <a:lnTo>
                    <a:pt x="1816074" y="292100"/>
                  </a:lnTo>
                  <a:lnTo>
                    <a:pt x="1817166" y="293370"/>
                  </a:lnTo>
                  <a:lnTo>
                    <a:pt x="1816582" y="294640"/>
                  </a:lnTo>
                  <a:lnTo>
                    <a:pt x="1819160" y="295910"/>
                  </a:lnTo>
                  <a:lnTo>
                    <a:pt x="1821662" y="295910"/>
                  </a:lnTo>
                  <a:lnTo>
                    <a:pt x="1822386" y="298450"/>
                  </a:lnTo>
                  <a:lnTo>
                    <a:pt x="1822577" y="300990"/>
                  </a:lnTo>
                  <a:lnTo>
                    <a:pt x="1822919" y="303530"/>
                  </a:lnTo>
                  <a:lnTo>
                    <a:pt x="1822919" y="213487"/>
                  </a:lnTo>
                  <a:lnTo>
                    <a:pt x="1812734" y="223520"/>
                  </a:lnTo>
                  <a:lnTo>
                    <a:pt x="1811858" y="222250"/>
                  </a:lnTo>
                  <a:lnTo>
                    <a:pt x="1811032" y="222250"/>
                  </a:lnTo>
                  <a:lnTo>
                    <a:pt x="1810600" y="223520"/>
                  </a:lnTo>
                  <a:lnTo>
                    <a:pt x="1810156" y="223520"/>
                  </a:lnTo>
                  <a:lnTo>
                    <a:pt x="1810042" y="224790"/>
                  </a:lnTo>
                  <a:lnTo>
                    <a:pt x="1810270" y="224790"/>
                  </a:lnTo>
                  <a:lnTo>
                    <a:pt x="1782737" y="248920"/>
                  </a:lnTo>
                  <a:lnTo>
                    <a:pt x="1781987" y="248920"/>
                  </a:lnTo>
                  <a:lnTo>
                    <a:pt x="1779714" y="250190"/>
                  </a:lnTo>
                  <a:lnTo>
                    <a:pt x="1778431" y="251460"/>
                  </a:lnTo>
                  <a:lnTo>
                    <a:pt x="1777009" y="251460"/>
                  </a:lnTo>
                  <a:lnTo>
                    <a:pt x="1756143" y="270510"/>
                  </a:lnTo>
                  <a:lnTo>
                    <a:pt x="1754593" y="267970"/>
                  </a:lnTo>
                  <a:lnTo>
                    <a:pt x="1752739" y="267970"/>
                  </a:lnTo>
                  <a:lnTo>
                    <a:pt x="1750352" y="269240"/>
                  </a:lnTo>
                  <a:lnTo>
                    <a:pt x="1749463" y="266700"/>
                  </a:lnTo>
                  <a:lnTo>
                    <a:pt x="1748256" y="266700"/>
                  </a:lnTo>
                  <a:lnTo>
                    <a:pt x="1747418" y="267970"/>
                  </a:lnTo>
                  <a:lnTo>
                    <a:pt x="1746453" y="269240"/>
                  </a:lnTo>
                  <a:lnTo>
                    <a:pt x="1746186" y="269240"/>
                  </a:lnTo>
                  <a:lnTo>
                    <a:pt x="1745653" y="270510"/>
                  </a:lnTo>
                  <a:lnTo>
                    <a:pt x="1744497" y="273050"/>
                  </a:lnTo>
                  <a:lnTo>
                    <a:pt x="1742465" y="276860"/>
                  </a:lnTo>
                  <a:lnTo>
                    <a:pt x="1743697" y="278130"/>
                  </a:lnTo>
                  <a:lnTo>
                    <a:pt x="1746631" y="281940"/>
                  </a:lnTo>
                  <a:lnTo>
                    <a:pt x="1749196" y="284480"/>
                  </a:lnTo>
                  <a:lnTo>
                    <a:pt x="1749971" y="285750"/>
                  </a:lnTo>
                  <a:lnTo>
                    <a:pt x="1750745" y="287020"/>
                  </a:lnTo>
                  <a:lnTo>
                    <a:pt x="1751063" y="285750"/>
                  </a:lnTo>
                  <a:lnTo>
                    <a:pt x="1750060" y="285750"/>
                  </a:lnTo>
                  <a:lnTo>
                    <a:pt x="1750263" y="284480"/>
                  </a:lnTo>
                  <a:lnTo>
                    <a:pt x="1750593" y="283210"/>
                  </a:lnTo>
                  <a:lnTo>
                    <a:pt x="1751761" y="283210"/>
                  </a:lnTo>
                  <a:lnTo>
                    <a:pt x="1752231" y="284480"/>
                  </a:lnTo>
                  <a:lnTo>
                    <a:pt x="1752625" y="284480"/>
                  </a:lnTo>
                  <a:lnTo>
                    <a:pt x="1751990" y="285750"/>
                  </a:lnTo>
                  <a:lnTo>
                    <a:pt x="1750771" y="287020"/>
                  </a:lnTo>
                  <a:lnTo>
                    <a:pt x="1750974" y="288290"/>
                  </a:lnTo>
                  <a:lnTo>
                    <a:pt x="1752053" y="287020"/>
                  </a:lnTo>
                  <a:lnTo>
                    <a:pt x="1753704" y="287020"/>
                  </a:lnTo>
                  <a:lnTo>
                    <a:pt x="1754898" y="288290"/>
                  </a:lnTo>
                  <a:lnTo>
                    <a:pt x="1754746" y="290830"/>
                  </a:lnTo>
                  <a:lnTo>
                    <a:pt x="1754390" y="290830"/>
                  </a:lnTo>
                  <a:lnTo>
                    <a:pt x="1754124" y="292100"/>
                  </a:lnTo>
                  <a:lnTo>
                    <a:pt x="1754149" y="294640"/>
                  </a:lnTo>
                  <a:lnTo>
                    <a:pt x="1754733" y="292100"/>
                  </a:lnTo>
                  <a:lnTo>
                    <a:pt x="1756143" y="290830"/>
                  </a:lnTo>
                  <a:lnTo>
                    <a:pt x="1758708" y="289560"/>
                  </a:lnTo>
                  <a:lnTo>
                    <a:pt x="1759839" y="288290"/>
                  </a:lnTo>
                  <a:lnTo>
                    <a:pt x="1760740" y="288290"/>
                  </a:lnTo>
                  <a:lnTo>
                    <a:pt x="1760296" y="287020"/>
                  </a:lnTo>
                  <a:lnTo>
                    <a:pt x="1758962" y="283210"/>
                  </a:lnTo>
                  <a:lnTo>
                    <a:pt x="1757616" y="279400"/>
                  </a:lnTo>
                  <a:lnTo>
                    <a:pt x="1757502" y="278130"/>
                  </a:lnTo>
                  <a:lnTo>
                    <a:pt x="1760131" y="275590"/>
                  </a:lnTo>
                  <a:lnTo>
                    <a:pt x="1760359" y="274320"/>
                  </a:lnTo>
                  <a:lnTo>
                    <a:pt x="1758454" y="273050"/>
                  </a:lnTo>
                  <a:lnTo>
                    <a:pt x="1763179" y="270510"/>
                  </a:lnTo>
                  <a:lnTo>
                    <a:pt x="1801025" y="250190"/>
                  </a:lnTo>
                  <a:lnTo>
                    <a:pt x="1793100" y="257810"/>
                  </a:lnTo>
                  <a:lnTo>
                    <a:pt x="1800034" y="255270"/>
                  </a:lnTo>
                  <a:lnTo>
                    <a:pt x="1783486" y="279400"/>
                  </a:lnTo>
                  <a:lnTo>
                    <a:pt x="1785975" y="278130"/>
                  </a:lnTo>
                  <a:lnTo>
                    <a:pt x="1788922" y="278130"/>
                  </a:lnTo>
                  <a:lnTo>
                    <a:pt x="1792249" y="276860"/>
                  </a:lnTo>
                  <a:lnTo>
                    <a:pt x="1793011" y="278130"/>
                  </a:lnTo>
                  <a:lnTo>
                    <a:pt x="1792922" y="281940"/>
                  </a:lnTo>
                  <a:lnTo>
                    <a:pt x="1790700" y="283210"/>
                  </a:lnTo>
                  <a:lnTo>
                    <a:pt x="1791157" y="287020"/>
                  </a:lnTo>
                  <a:lnTo>
                    <a:pt x="1790674" y="287020"/>
                  </a:lnTo>
                  <a:lnTo>
                    <a:pt x="1790369" y="288290"/>
                  </a:lnTo>
                  <a:lnTo>
                    <a:pt x="1788248" y="290830"/>
                  </a:lnTo>
                  <a:lnTo>
                    <a:pt x="1781035" y="290830"/>
                  </a:lnTo>
                  <a:lnTo>
                    <a:pt x="1782254" y="288290"/>
                  </a:lnTo>
                  <a:lnTo>
                    <a:pt x="1782508" y="288290"/>
                  </a:lnTo>
                  <a:lnTo>
                    <a:pt x="1781873" y="287020"/>
                  </a:lnTo>
                  <a:lnTo>
                    <a:pt x="1781149" y="284480"/>
                  </a:lnTo>
                  <a:lnTo>
                    <a:pt x="1781441" y="281940"/>
                  </a:lnTo>
                  <a:lnTo>
                    <a:pt x="1780171" y="284480"/>
                  </a:lnTo>
                  <a:lnTo>
                    <a:pt x="1778508" y="283210"/>
                  </a:lnTo>
                  <a:lnTo>
                    <a:pt x="1777568" y="283210"/>
                  </a:lnTo>
                  <a:lnTo>
                    <a:pt x="1776958" y="284480"/>
                  </a:lnTo>
                  <a:lnTo>
                    <a:pt x="1773885" y="287020"/>
                  </a:lnTo>
                  <a:lnTo>
                    <a:pt x="1771980" y="285750"/>
                  </a:lnTo>
                  <a:lnTo>
                    <a:pt x="1769884" y="283210"/>
                  </a:lnTo>
                  <a:lnTo>
                    <a:pt x="1768729" y="281940"/>
                  </a:lnTo>
                  <a:lnTo>
                    <a:pt x="1756829" y="293370"/>
                  </a:lnTo>
                  <a:lnTo>
                    <a:pt x="1757375" y="293370"/>
                  </a:lnTo>
                  <a:lnTo>
                    <a:pt x="1762137" y="294640"/>
                  </a:lnTo>
                  <a:lnTo>
                    <a:pt x="1761515" y="294640"/>
                  </a:lnTo>
                  <a:lnTo>
                    <a:pt x="1761236" y="295910"/>
                  </a:lnTo>
                  <a:lnTo>
                    <a:pt x="1758492" y="295910"/>
                  </a:lnTo>
                  <a:lnTo>
                    <a:pt x="1757159" y="294640"/>
                  </a:lnTo>
                  <a:lnTo>
                    <a:pt x="1756956" y="294640"/>
                  </a:lnTo>
                  <a:lnTo>
                    <a:pt x="1756625" y="293560"/>
                  </a:lnTo>
                  <a:lnTo>
                    <a:pt x="1755508" y="294640"/>
                  </a:lnTo>
                  <a:lnTo>
                    <a:pt x="1754174" y="294640"/>
                  </a:lnTo>
                  <a:lnTo>
                    <a:pt x="1754466" y="295910"/>
                  </a:lnTo>
                  <a:lnTo>
                    <a:pt x="1755051" y="297180"/>
                  </a:lnTo>
                  <a:lnTo>
                    <a:pt x="1757400" y="298450"/>
                  </a:lnTo>
                  <a:lnTo>
                    <a:pt x="1757565" y="298450"/>
                  </a:lnTo>
                  <a:lnTo>
                    <a:pt x="1757705" y="299720"/>
                  </a:lnTo>
                  <a:lnTo>
                    <a:pt x="1757730" y="300990"/>
                  </a:lnTo>
                  <a:lnTo>
                    <a:pt x="1758073" y="300990"/>
                  </a:lnTo>
                  <a:lnTo>
                    <a:pt x="1761274" y="302260"/>
                  </a:lnTo>
                  <a:lnTo>
                    <a:pt x="1759242" y="306070"/>
                  </a:lnTo>
                  <a:lnTo>
                    <a:pt x="1754479" y="306070"/>
                  </a:lnTo>
                  <a:lnTo>
                    <a:pt x="1753971" y="303530"/>
                  </a:lnTo>
                  <a:lnTo>
                    <a:pt x="1753831" y="303530"/>
                  </a:lnTo>
                  <a:lnTo>
                    <a:pt x="1753704" y="302260"/>
                  </a:lnTo>
                  <a:lnTo>
                    <a:pt x="1753577" y="300990"/>
                  </a:lnTo>
                  <a:lnTo>
                    <a:pt x="1753095" y="299720"/>
                  </a:lnTo>
                  <a:lnTo>
                    <a:pt x="1752765" y="298450"/>
                  </a:lnTo>
                  <a:lnTo>
                    <a:pt x="1752003" y="298450"/>
                  </a:lnTo>
                  <a:lnTo>
                    <a:pt x="1751723" y="297180"/>
                  </a:lnTo>
                  <a:lnTo>
                    <a:pt x="1751355" y="297180"/>
                  </a:lnTo>
                  <a:lnTo>
                    <a:pt x="1751152" y="298450"/>
                  </a:lnTo>
                  <a:lnTo>
                    <a:pt x="1751545" y="298450"/>
                  </a:lnTo>
                  <a:lnTo>
                    <a:pt x="1742338" y="307340"/>
                  </a:lnTo>
                  <a:lnTo>
                    <a:pt x="1740357" y="304800"/>
                  </a:lnTo>
                  <a:lnTo>
                    <a:pt x="1739569" y="304800"/>
                  </a:lnTo>
                  <a:lnTo>
                    <a:pt x="1737385" y="307340"/>
                  </a:lnTo>
                  <a:lnTo>
                    <a:pt x="1736051" y="311150"/>
                  </a:lnTo>
                  <a:lnTo>
                    <a:pt x="1734934" y="313690"/>
                  </a:lnTo>
                  <a:lnTo>
                    <a:pt x="1733067" y="312889"/>
                  </a:lnTo>
                  <a:lnTo>
                    <a:pt x="1733067" y="321310"/>
                  </a:lnTo>
                  <a:lnTo>
                    <a:pt x="1732267" y="322580"/>
                  </a:lnTo>
                  <a:lnTo>
                    <a:pt x="1731035" y="322580"/>
                  </a:lnTo>
                  <a:lnTo>
                    <a:pt x="1731035" y="328930"/>
                  </a:lnTo>
                  <a:lnTo>
                    <a:pt x="1730946" y="330200"/>
                  </a:lnTo>
                  <a:lnTo>
                    <a:pt x="1730184" y="330200"/>
                  </a:lnTo>
                  <a:lnTo>
                    <a:pt x="1729955" y="328930"/>
                  </a:lnTo>
                  <a:lnTo>
                    <a:pt x="1731035" y="328930"/>
                  </a:lnTo>
                  <a:lnTo>
                    <a:pt x="1731035" y="322580"/>
                  </a:lnTo>
                  <a:lnTo>
                    <a:pt x="1730667" y="321310"/>
                  </a:lnTo>
                  <a:lnTo>
                    <a:pt x="1730527" y="321310"/>
                  </a:lnTo>
                  <a:lnTo>
                    <a:pt x="1731111" y="320040"/>
                  </a:lnTo>
                  <a:lnTo>
                    <a:pt x="1731492" y="320040"/>
                  </a:lnTo>
                  <a:lnTo>
                    <a:pt x="1732737" y="318770"/>
                  </a:lnTo>
                  <a:lnTo>
                    <a:pt x="1733067" y="321310"/>
                  </a:lnTo>
                  <a:lnTo>
                    <a:pt x="1733067" y="312889"/>
                  </a:lnTo>
                  <a:lnTo>
                    <a:pt x="1731987" y="312420"/>
                  </a:lnTo>
                  <a:lnTo>
                    <a:pt x="1731479" y="312420"/>
                  </a:lnTo>
                  <a:lnTo>
                    <a:pt x="1731683" y="313690"/>
                  </a:lnTo>
                  <a:lnTo>
                    <a:pt x="1732026" y="313690"/>
                  </a:lnTo>
                  <a:lnTo>
                    <a:pt x="1732953" y="316230"/>
                  </a:lnTo>
                  <a:lnTo>
                    <a:pt x="1732394" y="317500"/>
                  </a:lnTo>
                  <a:lnTo>
                    <a:pt x="1732711" y="318770"/>
                  </a:lnTo>
                  <a:lnTo>
                    <a:pt x="1731060" y="317500"/>
                  </a:lnTo>
                  <a:lnTo>
                    <a:pt x="1729397" y="318770"/>
                  </a:lnTo>
                  <a:lnTo>
                    <a:pt x="1728050" y="320040"/>
                  </a:lnTo>
                  <a:lnTo>
                    <a:pt x="1727923" y="321310"/>
                  </a:lnTo>
                  <a:lnTo>
                    <a:pt x="1725625" y="323418"/>
                  </a:lnTo>
                  <a:lnTo>
                    <a:pt x="1725625" y="364490"/>
                  </a:lnTo>
                  <a:lnTo>
                    <a:pt x="1722526" y="368300"/>
                  </a:lnTo>
                  <a:lnTo>
                    <a:pt x="1720024" y="368300"/>
                  </a:lnTo>
                  <a:lnTo>
                    <a:pt x="1720240" y="365760"/>
                  </a:lnTo>
                  <a:lnTo>
                    <a:pt x="1722031" y="363220"/>
                  </a:lnTo>
                  <a:lnTo>
                    <a:pt x="1723821" y="363220"/>
                  </a:lnTo>
                  <a:lnTo>
                    <a:pt x="1725625" y="364490"/>
                  </a:lnTo>
                  <a:lnTo>
                    <a:pt x="1725625" y="323418"/>
                  </a:lnTo>
                  <a:lnTo>
                    <a:pt x="1723745" y="325120"/>
                  </a:lnTo>
                  <a:lnTo>
                    <a:pt x="1723072" y="326390"/>
                  </a:lnTo>
                  <a:lnTo>
                    <a:pt x="1723186" y="323850"/>
                  </a:lnTo>
                  <a:lnTo>
                    <a:pt x="1723351" y="322580"/>
                  </a:lnTo>
                  <a:lnTo>
                    <a:pt x="1723428" y="321310"/>
                  </a:lnTo>
                  <a:lnTo>
                    <a:pt x="1721662" y="327660"/>
                  </a:lnTo>
                  <a:lnTo>
                    <a:pt x="1719567" y="332740"/>
                  </a:lnTo>
                  <a:lnTo>
                    <a:pt x="1716824" y="336550"/>
                  </a:lnTo>
                  <a:lnTo>
                    <a:pt x="1715681" y="336550"/>
                  </a:lnTo>
                  <a:lnTo>
                    <a:pt x="1714411" y="335280"/>
                  </a:lnTo>
                  <a:lnTo>
                    <a:pt x="1711629" y="334010"/>
                  </a:lnTo>
                  <a:lnTo>
                    <a:pt x="1710740" y="332740"/>
                  </a:lnTo>
                  <a:lnTo>
                    <a:pt x="1711109" y="330200"/>
                  </a:lnTo>
                  <a:lnTo>
                    <a:pt x="1711299" y="328930"/>
                  </a:lnTo>
                  <a:lnTo>
                    <a:pt x="1710956" y="327660"/>
                  </a:lnTo>
                  <a:lnTo>
                    <a:pt x="1711071" y="323850"/>
                  </a:lnTo>
                  <a:lnTo>
                    <a:pt x="1711972" y="322580"/>
                  </a:lnTo>
                  <a:lnTo>
                    <a:pt x="1714220" y="321310"/>
                  </a:lnTo>
                  <a:lnTo>
                    <a:pt x="1714855" y="320040"/>
                  </a:lnTo>
                  <a:lnTo>
                    <a:pt x="1721726" y="320040"/>
                  </a:lnTo>
                  <a:lnTo>
                    <a:pt x="1721256" y="318770"/>
                  </a:lnTo>
                  <a:lnTo>
                    <a:pt x="1721040" y="317500"/>
                  </a:lnTo>
                  <a:lnTo>
                    <a:pt x="1719935" y="316230"/>
                  </a:lnTo>
                  <a:lnTo>
                    <a:pt x="1718957" y="314960"/>
                  </a:lnTo>
                  <a:lnTo>
                    <a:pt x="1718068" y="313690"/>
                  </a:lnTo>
                  <a:lnTo>
                    <a:pt x="1718449" y="312420"/>
                  </a:lnTo>
                  <a:lnTo>
                    <a:pt x="1720443" y="312420"/>
                  </a:lnTo>
                  <a:lnTo>
                    <a:pt x="1717382" y="309880"/>
                  </a:lnTo>
                  <a:lnTo>
                    <a:pt x="1717548" y="312420"/>
                  </a:lnTo>
                  <a:lnTo>
                    <a:pt x="1715465" y="313690"/>
                  </a:lnTo>
                  <a:lnTo>
                    <a:pt x="1713738" y="316230"/>
                  </a:lnTo>
                  <a:lnTo>
                    <a:pt x="1712061" y="314960"/>
                  </a:lnTo>
                  <a:lnTo>
                    <a:pt x="1712988" y="313690"/>
                  </a:lnTo>
                  <a:lnTo>
                    <a:pt x="1712569" y="311150"/>
                  </a:lnTo>
                  <a:lnTo>
                    <a:pt x="1712163" y="309880"/>
                  </a:lnTo>
                  <a:lnTo>
                    <a:pt x="1711744" y="309880"/>
                  </a:lnTo>
                  <a:lnTo>
                    <a:pt x="1711325" y="308610"/>
                  </a:lnTo>
                  <a:lnTo>
                    <a:pt x="1712150" y="307340"/>
                  </a:lnTo>
                  <a:lnTo>
                    <a:pt x="1713090" y="307340"/>
                  </a:lnTo>
                  <a:lnTo>
                    <a:pt x="1713915" y="306070"/>
                  </a:lnTo>
                  <a:lnTo>
                    <a:pt x="1713344" y="306070"/>
                  </a:lnTo>
                  <a:lnTo>
                    <a:pt x="1712760" y="304800"/>
                  </a:lnTo>
                  <a:lnTo>
                    <a:pt x="1712556" y="304800"/>
                  </a:lnTo>
                  <a:lnTo>
                    <a:pt x="1712302" y="303530"/>
                  </a:lnTo>
                  <a:lnTo>
                    <a:pt x="1712544" y="302260"/>
                  </a:lnTo>
                  <a:lnTo>
                    <a:pt x="1713369" y="300990"/>
                  </a:lnTo>
                  <a:lnTo>
                    <a:pt x="1714423" y="299720"/>
                  </a:lnTo>
                  <a:lnTo>
                    <a:pt x="1716100" y="300990"/>
                  </a:lnTo>
                  <a:lnTo>
                    <a:pt x="1716874" y="300990"/>
                  </a:lnTo>
                  <a:lnTo>
                    <a:pt x="1717522" y="302260"/>
                  </a:lnTo>
                  <a:lnTo>
                    <a:pt x="1718779" y="300990"/>
                  </a:lnTo>
                  <a:lnTo>
                    <a:pt x="1717814" y="298450"/>
                  </a:lnTo>
                  <a:lnTo>
                    <a:pt x="1718640" y="298450"/>
                  </a:lnTo>
                  <a:lnTo>
                    <a:pt x="1719199" y="297180"/>
                  </a:lnTo>
                  <a:lnTo>
                    <a:pt x="1719668" y="295910"/>
                  </a:lnTo>
                  <a:lnTo>
                    <a:pt x="1720367" y="294640"/>
                  </a:lnTo>
                  <a:lnTo>
                    <a:pt x="1721078" y="292100"/>
                  </a:lnTo>
                  <a:lnTo>
                    <a:pt x="1720735" y="290830"/>
                  </a:lnTo>
                  <a:lnTo>
                    <a:pt x="1718221" y="290830"/>
                  </a:lnTo>
                  <a:lnTo>
                    <a:pt x="1717509" y="293370"/>
                  </a:lnTo>
                  <a:lnTo>
                    <a:pt x="1717370" y="294538"/>
                  </a:lnTo>
                  <a:lnTo>
                    <a:pt x="1717827" y="293370"/>
                  </a:lnTo>
                  <a:lnTo>
                    <a:pt x="1718297" y="293370"/>
                  </a:lnTo>
                  <a:lnTo>
                    <a:pt x="1718551" y="292100"/>
                  </a:lnTo>
                  <a:lnTo>
                    <a:pt x="1719287" y="293370"/>
                  </a:lnTo>
                  <a:lnTo>
                    <a:pt x="1718843" y="294640"/>
                  </a:lnTo>
                  <a:lnTo>
                    <a:pt x="1717357" y="294640"/>
                  </a:lnTo>
                  <a:lnTo>
                    <a:pt x="1716544" y="298450"/>
                  </a:lnTo>
                  <a:lnTo>
                    <a:pt x="1709775" y="298450"/>
                  </a:lnTo>
                  <a:lnTo>
                    <a:pt x="1707502" y="295910"/>
                  </a:lnTo>
                  <a:lnTo>
                    <a:pt x="1707121" y="293966"/>
                  </a:lnTo>
                  <a:lnTo>
                    <a:pt x="1707121" y="299720"/>
                  </a:lnTo>
                  <a:lnTo>
                    <a:pt x="1706448" y="299720"/>
                  </a:lnTo>
                  <a:lnTo>
                    <a:pt x="1706219" y="300088"/>
                  </a:lnTo>
                  <a:lnTo>
                    <a:pt x="1706219" y="342900"/>
                  </a:lnTo>
                  <a:lnTo>
                    <a:pt x="1705927" y="342900"/>
                  </a:lnTo>
                  <a:lnTo>
                    <a:pt x="1705927" y="382270"/>
                  </a:lnTo>
                  <a:lnTo>
                    <a:pt x="1705660" y="383540"/>
                  </a:lnTo>
                  <a:lnTo>
                    <a:pt x="1705521" y="383540"/>
                  </a:lnTo>
                  <a:lnTo>
                    <a:pt x="1702752" y="382270"/>
                  </a:lnTo>
                  <a:lnTo>
                    <a:pt x="1703019" y="381000"/>
                  </a:lnTo>
                  <a:lnTo>
                    <a:pt x="1703362" y="381000"/>
                  </a:lnTo>
                  <a:lnTo>
                    <a:pt x="1703806" y="379730"/>
                  </a:lnTo>
                  <a:lnTo>
                    <a:pt x="1704606" y="381000"/>
                  </a:lnTo>
                  <a:lnTo>
                    <a:pt x="1705927" y="382270"/>
                  </a:lnTo>
                  <a:lnTo>
                    <a:pt x="1705927" y="342900"/>
                  </a:lnTo>
                  <a:lnTo>
                    <a:pt x="1705305" y="342900"/>
                  </a:lnTo>
                  <a:lnTo>
                    <a:pt x="1704708" y="344081"/>
                  </a:lnTo>
                  <a:lnTo>
                    <a:pt x="1704708" y="359410"/>
                  </a:lnTo>
                  <a:lnTo>
                    <a:pt x="1703184" y="363220"/>
                  </a:lnTo>
                  <a:lnTo>
                    <a:pt x="1701927" y="365760"/>
                  </a:lnTo>
                  <a:lnTo>
                    <a:pt x="1700796" y="369570"/>
                  </a:lnTo>
                  <a:lnTo>
                    <a:pt x="1698523" y="374650"/>
                  </a:lnTo>
                  <a:lnTo>
                    <a:pt x="1700237" y="379730"/>
                  </a:lnTo>
                  <a:lnTo>
                    <a:pt x="1690497" y="373380"/>
                  </a:lnTo>
                  <a:lnTo>
                    <a:pt x="1691462" y="372110"/>
                  </a:lnTo>
                  <a:lnTo>
                    <a:pt x="1692440" y="370840"/>
                  </a:lnTo>
                  <a:lnTo>
                    <a:pt x="1693341" y="369570"/>
                  </a:lnTo>
                  <a:lnTo>
                    <a:pt x="1697431" y="364490"/>
                  </a:lnTo>
                  <a:lnTo>
                    <a:pt x="1700403" y="361950"/>
                  </a:lnTo>
                  <a:lnTo>
                    <a:pt x="1703285" y="358140"/>
                  </a:lnTo>
                  <a:lnTo>
                    <a:pt x="1704543" y="359410"/>
                  </a:lnTo>
                  <a:lnTo>
                    <a:pt x="1704708" y="359410"/>
                  </a:lnTo>
                  <a:lnTo>
                    <a:pt x="1704708" y="344081"/>
                  </a:lnTo>
                  <a:lnTo>
                    <a:pt x="1702104" y="344170"/>
                  </a:lnTo>
                  <a:lnTo>
                    <a:pt x="1700809" y="345440"/>
                  </a:lnTo>
                  <a:lnTo>
                    <a:pt x="1698777" y="347980"/>
                  </a:lnTo>
                  <a:lnTo>
                    <a:pt x="1697685" y="347980"/>
                  </a:lnTo>
                  <a:lnTo>
                    <a:pt x="1694865" y="349250"/>
                  </a:lnTo>
                  <a:lnTo>
                    <a:pt x="1693545" y="349250"/>
                  </a:lnTo>
                  <a:lnTo>
                    <a:pt x="1691627" y="345440"/>
                  </a:lnTo>
                  <a:lnTo>
                    <a:pt x="1691208" y="344170"/>
                  </a:lnTo>
                  <a:lnTo>
                    <a:pt x="1691995" y="341630"/>
                  </a:lnTo>
                  <a:lnTo>
                    <a:pt x="1692770" y="339090"/>
                  </a:lnTo>
                  <a:lnTo>
                    <a:pt x="1693913" y="336550"/>
                  </a:lnTo>
                  <a:lnTo>
                    <a:pt x="1693608" y="335280"/>
                  </a:lnTo>
                  <a:lnTo>
                    <a:pt x="1693316" y="334010"/>
                  </a:lnTo>
                  <a:lnTo>
                    <a:pt x="1694053" y="332740"/>
                  </a:lnTo>
                  <a:lnTo>
                    <a:pt x="1695399" y="332740"/>
                  </a:lnTo>
                  <a:lnTo>
                    <a:pt x="1696986" y="334010"/>
                  </a:lnTo>
                  <a:lnTo>
                    <a:pt x="1698637" y="335280"/>
                  </a:lnTo>
                  <a:lnTo>
                    <a:pt x="1700390" y="335280"/>
                  </a:lnTo>
                  <a:lnTo>
                    <a:pt x="1701190" y="336550"/>
                  </a:lnTo>
                  <a:lnTo>
                    <a:pt x="1701914" y="337820"/>
                  </a:lnTo>
                  <a:lnTo>
                    <a:pt x="1702689" y="339090"/>
                  </a:lnTo>
                  <a:lnTo>
                    <a:pt x="1703781" y="340360"/>
                  </a:lnTo>
                  <a:lnTo>
                    <a:pt x="1705025" y="341630"/>
                  </a:lnTo>
                  <a:lnTo>
                    <a:pt x="1706219" y="342900"/>
                  </a:lnTo>
                  <a:lnTo>
                    <a:pt x="1706219" y="300088"/>
                  </a:lnTo>
                  <a:lnTo>
                    <a:pt x="1705635" y="300990"/>
                  </a:lnTo>
                  <a:lnTo>
                    <a:pt x="1704936" y="301599"/>
                  </a:lnTo>
                  <a:lnTo>
                    <a:pt x="1704936" y="325120"/>
                  </a:lnTo>
                  <a:lnTo>
                    <a:pt x="1703933" y="327660"/>
                  </a:lnTo>
                  <a:lnTo>
                    <a:pt x="1702689" y="328930"/>
                  </a:lnTo>
                  <a:lnTo>
                    <a:pt x="1700631" y="327660"/>
                  </a:lnTo>
                  <a:lnTo>
                    <a:pt x="1700593" y="325120"/>
                  </a:lnTo>
                  <a:lnTo>
                    <a:pt x="1701279" y="323850"/>
                  </a:lnTo>
                  <a:lnTo>
                    <a:pt x="1704200" y="323850"/>
                  </a:lnTo>
                  <a:lnTo>
                    <a:pt x="1704936" y="325120"/>
                  </a:lnTo>
                  <a:lnTo>
                    <a:pt x="1704936" y="301599"/>
                  </a:lnTo>
                  <a:lnTo>
                    <a:pt x="1704162" y="302260"/>
                  </a:lnTo>
                  <a:lnTo>
                    <a:pt x="1701787" y="300990"/>
                  </a:lnTo>
                  <a:lnTo>
                    <a:pt x="1700847" y="299720"/>
                  </a:lnTo>
                  <a:lnTo>
                    <a:pt x="1700555" y="297180"/>
                  </a:lnTo>
                  <a:lnTo>
                    <a:pt x="1700872" y="295910"/>
                  </a:lnTo>
                  <a:lnTo>
                    <a:pt x="1704936" y="295910"/>
                  </a:lnTo>
                  <a:lnTo>
                    <a:pt x="1705635" y="297180"/>
                  </a:lnTo>
                  <a:lnTo>
                    <a:pt x="1707121" y="299720"/>
                  </a:lnTo>
                  <a:lnTo>
                    <a:pt x="1707121" y="293966"/>
                  </a:lnTo>
                  <a:lnTo>
                    <a:pt x="1707007" y="293370"/>
                  </a:lnTo>
                  <a:lnTo>
                    <a:pt x="1706765" y="292100"/>
                  </a:lnTo>
                  <a:lnTo>
                    <a:pt x="1706511" y="290830"/>
                  </a:lnTo>
                  <a:lnTo>
                    <a:pt x="1706067" y="290830"/>
                  </a:lnTo>
                  <a:lnTo>
                    <a:pt x="1704987" y="288290"/>
                  </a:lnTo>
                  <a:lnTo>
                    <a:pt x="1703489" y="288290"/>
                  </a:lnTo>
                  <a:lnTo>
                    <a:pt x="1704428" y="287020"/>
                  </a:lnTo>
                  <a:lnTo>
                    <a:pt x="1711528" y="287020"/>
                  </a:lnTo>
                  <a:lnTo>
                    <a:pt x="1711820" y="285750"/>
                  </a:lnTo>
                  <a:lnTo>
                    <a:pt x="1712125" y="284480"/>
                  </a:lnTo>
                  <a:lnTo>
                    <a:pt x="1710855" y="281940"/>
                  </a:lnTo>
                  <a:lnTo>
                    <a:pt x="1712556" y="280670"/>
                  </a:lnTo>
                  <a:lnTo>
                    <a:pt x="1716798" y="280670"/>
                  </a:lnTo>
                  <a:lnTo>
                    <a:pt x="1717852" y="278130"/>
                  </a:lnTo>
                  <a:lnTo>
                    <a:pt x="1717573" y="276860"/>
                  </a:lnTo>
                  <a:lnTo>
                    <a:pt x="1716646" y="274320"/>
                  </a:lnTo>
                  <a:lnTo>
                    <a:pt x="1715973" y="273050"/>
                  </a:lnTo>
                  <a:lnTo>
                    <a:pt x="1717573" y="271780"/>
                  </a:lnTo>
                  <a:lnTo>
                    <a:pt x="1720773" y="269240"/>
                  </a:lnTo>
                  <a:lnTo>
                    <a:pt x="1723974" y="266700"/>
                  </a:lnTo>
                  <a:lnTo>
                    <a:pt x="1725574" y="265430"/>
                  </a:lnTo>
                  <a:lnTo>
                    <a:pt x="1735188" y="257810"/>
                  </a:lnTo>
                  <a:lnTo>
                    <a:pt x="1736788" y="256540"/>
                  </a:lnTo>
                  <a:lnTo>
                    <a:pt x="1714677" y="257810"/>
                  </a:lnTo>
                  <a:lnTo>
                    <a:pt x="1717941" y="255270"/>
                  </a:lnTo>
                  <a:lnTo>
                    <a:pt x="1719580" y="254000"/>
                  </a:lnTo>
                  <a:lnTo>
                    <a:pt x="1726120" y="248920"/>
                  </a:lnTo>
                  <a:lnTo>
                    <a:pt x="1724875" y="247650"/>
                  </a:lnTo>
                  <a:lnTo>
                    <a:pt x="1723745" y="246380"/>
                  </a:lnTo>
                  <a:lnTo>
                    <a:pt x="1721878" y="245110"/>
                  </a:lnTo>
                  <a:lnTo>
                    <a:pt x="1724075" y="243840"/>
                  </a:lnTo>
                  <a:lnTo>
                    <a:pt x="1718119" y="243840"/>
                  </a:lnTo>
                  <a:lnTo>
                    <a:pt x="1714969" y="247650"/>
                  </a:lnTo>
                  <a:lnTo>
                    <a:pt x="1712112" y="248691"/>
                  </a:lnTo>
                  <a:lnTo>
                    <a:pt x="1713090" y="247650"/>
                  </a:lnTo>
                  <a:lnTo>
                    <a:pt x="1715579" y="245110"/>
                  </a:lnTo>
                  <a:lnTo>
                    <a:pt x="1721789" y="238760"/>
                  </a:lnTo>
                  <a:lnTo>
                    <a:pt x="1722475" y="238760"/>
                  </a:lnTo>
                  <a:lnTo>
                    <a:pt x="1723847" y="240030"/>
                  </a:lnTo>
                  <a:lnTo>
                    <a:pt x="1725079" y="241300"/>
                  </a:lnTo>
                  <a:lnTo>
                    <a:pt x="1725688" y="242570"/>
                  </a:lnTo>
                  <a:lnTo>
                    <a:pt x="1730082" y="242570"/>
                  </a:lnTo>
                  <a:lnTo>
                    <a:pt x="1729155" y="241300"/>
                  </a:lnTo>
                  <a:lnTo>
                    <a:pt x="1729524" y="241300"/>
                  </a:lnTo>
                  <a:lnTo>
                    <a:pt x="1730082" y="242570"/>
                  </a:lnTo>
                  <a:lnTo>
                    <a:pt x="1732508" y="242570"/>
                  </a:lnTo>
                  <a:lnTo>
                    <a:pt x="1733054" y="241300"/>
                  </a:lnTo>
                  <a:lnTo>
                    <a:pt x="1733588" y="240030"/>
                  </a:lnTo>
                  <a:lnTo>
                    <a:pt x="1734629" y="240030"/>
                  </a:lnTo>
                  <a:lnTo>
                    <a:pt x="1735683" y="241300"/>
                  </a:lnTo>
                  <a:lnTo>
                    <a:pt x="1736712" y="241300"/>
                  </a:lnTo>
                  <a:lnTo>
                    <a:pt x="1738337" y="240030"/>
                  </a:lnTo>
                  <a:lnTo>
                    <a:pt x="1739950" y="238760"/>
                  </a:lnTo>
                  <a:lnTo>
                    <a:pt x="1744802" y="234950"/>
                  </a:lnTo>
                  <a:lnTo>
                    <a:pt x="1746135" y="236220"/>
                  </a:lnTo>
                  <a:lnTo>
                    <a:pt x="1746846" y="236220"/>
                  </a:lnTo>
                  <a:lnTo>
                    <a:pt x="1748358" y="234950"/>
                  </a:lnTo>
                  <a:lnTo>
                    <a:pt x="1753387" y="232410"/>
                  </a:lnTo>
                  <a:lnTo>
                    <a:pt x="1755267" y="231140"/>
                  </a:lnTo>
                  <a:lnTo>
                    <a:pt x="1761185" y="226060"/>
                  </a:lnTo>
                  <a:lnTo>
                    <a:pt x="1765198" y="218440"/>
                  </a:lnTo>
                  <a:lnTo>
                    <a:pt x="1762163" y="217170"/>
                  </a:lnTo>
                  <a:lnTo>
                    <a:pt x="1761045" y="214630"/>
                  </a:lnTo>
                  <a:lnTo>
                    <a:pt x="1758683" y="213360"/>
                  </a:lnTo>
                  <a:lnTo>
                    <a:pt x="1757680" y="213360"/>
                  </a:lnTo>
                  <a:lnTo>
                    <a:pt x="1756638" y="212090"/>
                  </a:lnTo>
                  <a:lnTo>
                    <a:pt x="1756359" y="213360"/>
                  </a:lnTo>
                  <a:lnTo>
                    <a:pt x="1756194" y="214630"/>
                  </a:lnTo>
                  <a:lnTo>
                    <a:pt x="1755203" y="218440"/>
                  </a:lnTo>
                  <a:lnTo>
                    <a:pt x="1753641" y="220980"/>
                  </a:lnTo>
                  <a:lnTo>
                    <a:pt x="1750529" y="223520"/>
                  </a:lnTo>
                  <a:lnTo>
                    <a:pt x="1749640" y="223520"/>
                  </a:lnTo>
                  <a:lnTo>
                    <a:pt x="1747240" y="224790"/>
                  </a:lnTo>
                  <a:lnTo>
                    <a:pt x="1745843" y="226060"/>
                  </a:lnTo>
                  <a:lnTo>
                    <a:pt x="1740941" y="227330"/>
                  </a:lnTo>
                  <a:lnTo>
                    <a:pt x="1738287" y="228600"/>
                  </a:lnTo>
                  <a:lnTo>
                    <a:pt x="1735582" y="231140"/>
                  </a:lnTo>
                  <a:lnTo>
                    <a:pt x="1734921" y="229870"/>
                  </a:lnTo>
                  <a:lnTo>
                    <a:pt x="1734185" y="228600"/>
                  </a:lnTo>
                  <a:lnTo>
                    <a:pt x="1733524" y="227330"/>
                  </a:lnTo>
                  <a:lnTo>
                    <a:pt x="1739519" y="220980"/>
                  </a:lnTo>
                  <a:lnTo>
                    <a:pt x="1743024" y="220980"/>
                  </a:lnTo>
                  <a:lnTo>
                    <a:pt x="1744535" y="219710"/>
                  </a:lnTo>
                  <a:lnTo>
                    <a:pt x="1746123" y="218440"/>
                  </a:lnTo>
                  <a:lnTo>
                    <a:pt x="1746643" y="217170"/>
                  </a:lnTo>
                  <a:lnTo>
                    <a:pt x="1746516" y="214630"/>
                  </a:lnTo>
                  <a:lnTo>
                    <a:pt x="1756486" y="204470"/>
                  </a:lnTo>
                  <a:lnTo>
                    <a:pt x="1776437" y="184150"/>
                  </a:lnTo>
                  <a:lnTo>
                    <a:pt x="1778381" y="185420"/>
                  </a:lnTo>
                  <a:lnTo>
                    <a:pt x="1780057" y="185420"/>
                  </a:lnTo>
                  <a:lnTo>
                    <a:pt x="1783778" y="182880"/>
                  </a:lnTo>
                  <a:lnTo>
                    <a:pt x="1785759" y="182880"/>
                  </a:lnTo>
                  <a:lnTo>
                    <a:pt x="1789633" y="181610"/>
                  </a:lnTo>
                  <a:lnTo>
                    <a:pt x="1791766" y="180340"/>
                  </a:lnTo>
                  <a:lnTo>
                    <a:pt x="1793138" y="182880"/>
                  </a:lnTo>
                  <a:lnTo>
                    <a:pt x="1791931" y="186690"/>
                  </a:lnTo>
                  <a:lnTo>
                    <a:pt x="1793176" y="189230"/>
                  </a:lnTo>
                  <a:lnTo>
                    <a:pt x="1795259" y="190500"/>
                  </a:lnTo>
                  <a:lnTo>
                    <a:pt x="1797037" y="191770"/>
                  </a:lnTo>
                  <a:lnTo>
                    <a:pt x="1801914" y="191770"/>
                  </a:lnTo>
                  <a:lnTo>
                    <a:pt x="1802955" y="193040"/>
                  </a:lnTo>
                  <a:lnTo>
                    <a:pt x="1802701" y="190500"/>
                  </a:lnTo>
                  <a:lnTo>
                    <a:pt x="1816023" y="180340"/>
                  </a:lnTo>
                  <a:lnTo>
                    <a:pt x="1817687" y="179070"/>
                  </a:lnTo>
                  <a:lnTo>
                    <a:pt x="1818589" y="179070"/>
                  </a:lnTo>
                  <a:lnTo>
                    <a:pt x="1819478" y="177800"/>
                  </a:lnTo>
                  <a:lnTo>
                    <a:pt x="1821561" y="176530"/>
                  </a:lnTo>
                  <a:lnTo>
                    <a:pt x="1822043" y="176530"/>
                  </a:lnTo>
                  <a:lnTo>
                    <a:pt x="1826463" y="172720"/>
                  </a:lnTo>
                  <a:lnTo>
                    <a:pt x="1826793" y="172720"/>
                  </a:lnTo>
                  <a:lnTo>
                    <a:pt x="1827441" y="173990"/>
                  </a:lnTo>
                  <a:lnTo>
                    <a:pt x="1827784" y="175260"/>
                  </a:lnTo>
                  <a:lnTo>
                    <a:pt x="1828215" y="176530"/>
                  </a:lnTo>
                  <a:lnTo>
                    <a:pt x="1827034" y="177800"/>
                  </a:lnTo>
                  <a:lnTo>
                    <a:pt x="1825955" y="177800"/>
                  </a:lnTo>
                  <a:lnTo>
                    <a:pt x="1824837" y="179070"/>
                  </a:lnTo>
                  <a:lnTo>
                    <a:pt x="1824748" y="180340"/>
                  </a:lnTo>
                  <a:lnTo>
                    <a:pt x="1824380" y="181610"/>
                  </a:lnTo>
                  <a:lnTo>
                    <a:pt x="1821268" y="179070"/>
                  </a:lnTo>
                  <a:lnTo>
                    <a:pt x="1820545" y="180340"/>
                  </a:lnTo>
                  <a:lnTo>
                    <a:pt x="1819617" y="181610"/>
                  </a:lnTo>
                  <a:lnTo>
                    <a:pt x="1816900" y="184150"/>
                  </a:lnTo>
                  <a:lnTo>
                    <a:pt x="1815160" y="184150"/>
                  </a:lnTo>
                  <a:lnTo>
                    <a:pt x="1812429" y="185420"/>
                  </a:lnTo>
                  <a:lnTo>
                    <a:pt x="1811655" y="185420"/>
                  </a:lnTo>
                  <a:lnTo>
                    <a:pt x="1810677" y="186690"/>
                  </a:lnTo>
                  <a:lnTo>
                    <a:pt x="1809902" y="186690"/>
                  </a:lnTo>
                  <a:lnTo>
                    <a:pt x="1810740" y="187960"/>
                  </a:lnTo>
                  <a:lnTo>
                    <a:pt x="1815096" y="187960"/>
                  </a:lnTo>
                  <a:lnTo>
                    <a:pt x="1817585" y="186690"/>
                  </a:lnTo>
                  <a:lnTo>
                    <a:pt x="1818297" y="186690"/>
                  </a:lnTo>
                  <a:lnTo>
                    <a:pt x="1820379" y="187960"/>
                  </a:lnTo>
                  <a:lnTo>
                    <a:pt x="1820113" y="190500"/>
                  </a:lnTo>
                  <a:lnTo>
                    <a:pt x="1820113" y="193040"/>
                  </a:lnTo>
                  <a:lnTo>
                    <a:pt x="1819452" y="195580"/>
                  </a:lnTo>
                  <a:lnTo>
                    <a:pt x="1819389" y="196850"/>
                  </a:lnTo>
                  <a:lnTo>
                    <a:pt x="1820633" y="196850"/>
                  </a:lnTo>
                  <a:lnTo>
                    <a:pt x="1823173" y="198120"/>
                  </a:lnTo>
                  <a:lnTo>
                    <a:pt x="1823389" y="199390"/>
                  </a:lnTo>
                  <a:lnTo>
                    <a:pt x="1821967" y="200660"/>
                  </a:lnTo>
                  <a:lnTo>
                    <a:pt x="1818678" y="200660"/>
                  </a:lnTo>
                  <a:lnTo>
                    <a:pt x="1818513" y="205740"/>
                  </a:lnTo>
                  <a:lnTo>
                    <a:pt x="1818271" y="208280"/>
                  </a:lnTo>
                  <a:lnTo>
                    <a:pt x="1819071" y="208280"/>
                  </a:lnTo>
                  <a:lnTo>
                    <a:pt x="1819948" y="208280"/>
                  </a:lnTo>
                  <a:lnTo>
                    <a:pt x="1820824" y="207010"/>
                  </a:lnTo>
                  <a:lnTo>
                    <a:pt x="1824850" y="207010"/>
                  </a:lnTo>
                  <a:lnTo>
                    <a:pt x="1827276" y="204470"/>
                  </a:lnTo>
                  <a:lnTo>
                    <a:pt x="1829473" y="203200"/>
                  </a:lnTo>
                  <a:lnTo>
                    <a:pt x="1829498" y="200660"/>
                  </a:lnTo>
                  <a:lnTo>
                    <a:pt x="1829308" y="199351"/>
                  </a:lnTo>
                  <a:lnTo>
                    <a:pt x="1829054" y="198120"/>
                  </a:lnTo>
                  <a:lnTo>
                    <a:pt x="1828711" y="196850"/>
                  </a:lnTo>
                  <a:lnTo>
                    <a:pt x="1830184" y="198120"/>
                  </a:lnTo>
                  <a:lnTo>
                    <a:pt x="1830984" y="198120"/>
                  </a:lnTo>
                  <a:lnTo>
                    <a:pt x="1832305" y="199390"/>
                  </a:lnTo>
                  <a:lnTo>
                    <a:pt x="1832775" y="199390"/>
                  </a:lnTo>
                  <a:lnTo>
                    <a:pt x="1834807" y="200660"/>
                  </a:lnTo>
                  <a:lnTo>
                    <a:pt x="1837448" y="200660"/>
                  </a:lnTo>
                  <a:lnTo>
                    <a:pt x="1837448" y="130810"/>
                  </a:lnTo>
                  <a:lnTo>
                    <a:pt x="1837131" y="129540"/>
                  </a:lnTo>
                  <a:lnTo>
                    <a:pt x="1836610" y="127000"/>
                  </a:lnTo>
                  <a:lnTo>
                    <a:pt x="1836420" y="127000"/>
                  </a:lnTo>
                  <a:lnTo>
                    <a:pt x="1836204" y="125730"/>
                  </a:lnTo>
                  <a:lnTo>
                    <a:pt x="1837474" y="124460"/>
                  </a:lnTo>
                  <a:lnTo>
                    <a:pt x="1840001" y="121920"/>
                  </a:lnTo>
                  <a:lnTo>
                    <a:pt x="1842541" y="119380"/>
                  </a:lnTo>
                  <a:lnTo>
                    <a:pt x="1855203" y="106680"/>
                  </a:lnTo>
                  <a:lnTo>
                    <a:pt x="1857743" y="104140"/>
                  </a:lnTo>
                  <a:lnTo>
                    <a:pt x="1858391" y="106680"/>
                  </a:lnTo>
                  <a:lnTo>
                    <a:pt x="1857311" y="107950"/>
                  </a:lnTo>
                  <a:lnTo>
                    <a:pt x="1856689" y="109220"/>
                  </a:lnTo>
                  <a:lnTo>
                    <a:pt x="1859699" y="115570"/>
                  </a:lnTo>
                  <a:lnTo>
                    <a:pt x="1862785" y="115570"/>
                  </a:lnTo>
                  <a:lnTo>
                    <a:pt x="1863077" y="116840"/>
                  </a:lnTo>
                  <a:lnTo>
                    <a:pt x="1863864" y="116840"/>
                  </a:lnTo>
                  <a:lnTo>
                    <a:pt x="1864601" y="115570"/>
                  </a:lnTo>
                  <a:lnTo>
                    <a:pt x="1870684" y="115570"/>
                  </a:lnTo>
                  <a:lnTo>
                    <a:pt x="1873173" y="113030"/>
                  </a:lnTo>
                  <a:lnTo>
                    <a:pt x="1877174" y="113030"/>
                  </a:lnTo>
                  <a:lnTo>
                    <a:pt x="1876640" y="109220"/>
                  </a:lnTo>
                  <a:lnTo>
                    <a:pt x="1881022" y="107950"/>
                  </a:lnTo>
                  <a:lnTo>
                    <a:pt x="1880285" y="105410"/>
                  </a:lnTo>
                  <a:lnTo>
                    <a:pt x="1877936" y="102870"/>
                  </a:lnTo>
                  <a:lnTo>
                    <a:pt x="1875574" y="101600"/>
                  </a:lnTo>
                  <a:lnTo>
                    <a:pt x="1873072" y="104140"/>
                  </a:lnTo>
                  <a:lnTo>
                    <a:pt x="1871103" y="102870"/>
                  </a:lnTo>
                  <a:lnTo>
                    <a:pt x="1873516" y="93980"/>
                  </a:lnTo>
                  <a:lnTo>
                    <a:pt x="1872754" y="93980"/>
                  </a:lnTo>
                  <a:lnTo>
                    <a:pt x="1871916" y="92710"/>
                  </a:lnTo>
                  <a:lnTo>
                    <a:pt x="1870760" y="92710"/>
                  </a:lnTo>
                  <a:lnTo>
                    <a:pt x="1869871" y="93980"/>
                  </a:lnTo>
                  <a:lnTo>
                    <a:pt x="1869059" y="95250"/>
                  </a:lnTo>
                  <a:lnTo>
                    <a:pt x="1867992" y="97790"/>
                  </a:lnTo>
                  <a:lnTo>
                    <a:pt x="1867801" y="97790"/>
                  </a:lnTo>
                  <a:lnTo>
                    <a:pt x="1866303" y="100330"/>
                  </a:lnTo>
                  <a:lnTo>
                    <a:pt x="1868436" y="101600"/>
                  </a:lnTo>
                  <a:lnTo>
                    <a:pt x="1867331" y="104140"/>
                  </a:lnTo>
                  <a:lnTo>
                    <a:pt x="1867204" y="104140"/>
                  </a:lnTo>
                  <a:lnTo>
                    <a:pt x="1867027" y="105410"/>
                  </a:lnTo>
                  <a:lnTo>
                    <a:pt x="1864194" y="104140"/>
                  </a:lnTo>
                  <a:lnTo>
                    <a:pt x="1864144" y="102870"/>
                  </a:lnTo>
                  <a:lnTo>
                    <a:pt x="1864106" y="101600"/>
                  </a:lnTo>
                  <a:lnTo>
                    <a:pt x="1864042" y="102870"/>
                  </a:lnTo>
                  <a:lnTo>
                    <a:pt x="1864004" y="104140"/>
                  </a:lnTo>
                  <a:lnTo>
                    <a:pt x="1862391" y="105410"/>
                  </a:lnTo>
                  <a:lnTo>
                    <a:pt x="1860105" y="105410"/>
                  </a:lnTo>
                  <a:lnTo>
                    <a:pt x="1862074" y="104140"/>
                  </a:lnTo>
                  <a:lnTo>
                    <a:pt x="1864042" y="102870"/>
                  </a:lnTo>
                  <a:lnTo>
                    <a:pt x="1864042" y="101549"/>
                  </a:lnTo>
                  <a:lnTo>
                    <a:pt x="1862747" y="100330"/>
                  </a:lnTo>
                  <a:lnTo>
                    <a:pt x="1862112" y="100330"/>
                  </a:lnTo>
                  <a:lnTo>
                    <a:pt x="1871662" y="90170"/>
                  </a:lnTo>
                  <a:lnTo>
                    <a:pt x="1869147" y="91440"/>
                  </a:lnTo>
                  <a:lnTo>
                    <a:pt x="1849818" y="105410"/>
                  </a:lnTo>
                  <a:lnTo>
                    <a:pt x="1847608" y="106680"/>
                  </a:lnTo>
                  <a:lnTo>
                    <a:pt x="1843112" y="106680"/>
                  </a:lnTo>
                  <a:lnTo>
                    <a:pt x="1842998" y="105410"/>
                  </a:lnTo>
                  <a:lnTo>
                    <a:pt x="1841373" y="105410"/>
                  </a:lnTo>
                  <a:lnTo>
                    <a:pt x="1828977" y="119380"/>
                  </a:lnTo>
                  <a:lnTo>
                    <a:pt x="1828571" y="119380"/>
                  </a:lnTo>
                  <a:lnTo>
                    <a:pt x="1827517" y="118110"/>
                  </a:lnTo>
                  <a:lnTo>
                    <a:pt x="1826907" y="116840"/>
                  </a:lnTo>
                  <a:lnTo>
                    <a:pt x="1826412" y="115570"/>
                  </a:lnTo>
                  <a:lnTo>
                    <a:pt x="1825307" y="114300"/>
                  </a:lnTo>
                  <a:lnTo>
                    <a:pt x="1824062" y="114300"/>
                  </a:lnTo>
                  <a:lnTo>
                    <a:pt x="1821345" y="111760"/>
                  </a:lnTo>
                  <a:lnTo>
                    <a:pt x="1820354" y="110490"/>
                  </a:lnTo>
                  <a:lnTo>
                    <a:pt x="1816277" y="111760"/>
                  </a:lnTo>
                  <a:lnTo>
                    <a:pt x="1814906" y="110490"/>
                  </a:lnTo>
                  <a:lnTo>
                    <a:pt x="1814423" y="109220"/>
                  </a:lnTo>
                  <a:lnTo>
                    <a:pt x="1813229" y="105994"/>
                  </a:lnTo>
                  <a:lnTo>
                    <a:pt x="1813229" y="118110"/>
                  </a:lnTo>
                  <a:lnTo>
                    <a:pt x="1811591" y="120650"/>
                  </a:lnTo>
                  <a:lnTo>
                    <a:pt x="1809305" y="119380"/>
                  </a:lnTo>
                  <a:lnTo>
                    <a:pt x="1807044" y="119380"/>
                  </a:lnTo>
                  <a:lnTo>
                    <a:pt x="1805343" y="120650"/>
                  </a:lnTo>
                  <a:lnTo>
                    <a:pt x="1804314" y="118110"/>
                  </a:lnTo>
                  <a:lnTo>
                    <a:pt x="1803793" y="116840"/>
                  </a:lnTo>
                  <a:lnTo>
                    <a:pt x="1804873" y="115570"/>
                  </a:lnTo>
                  <a:lnTo>
                    <a:pt x="1805952" y="114300"/>
                  </a:lnTo>
                  <a:lnTo>
                    <a:pt x="1803806" y="113030"/>
                  </a:lnTo>
                  <a:lnTo>
                    <a:pt x="1804644" y="113030"/>
                  </a:lnTo>
                  <a:lnTo>
                    <a:pt x="1805559" y="111760"/>
                  </a:lnTo>
                  <a:lnTo>
                    <a:pt x="1806282" y="111760"/>
                  </a:lnTo>
                  <a:lnTo>
                    <a:pt x="1807591" y="110490"/>
                  </a:lnTo>
                  <a:lnTo>
                    <a:pt x="1811248" y="110490"/>
                  </a:lnTo>
                  <a:lnTo>
                    <a:pt x="1810727" y="111760"/>
                  </a:lnTo>
                  <a:lnTo>
                    <a:pt x="1810423" y="113030"/>
                  </a:lnTo>
                  <a:lnTo>
                    <a:pt x="1811896" y="113030"/>
                  </a:lnTo>
                  <a:lnTo>
                    <a:pt x="1812823" y="115570"/>
                  </a:lnTo>
                  <a:lnTo>
                    <a:pt x="1813204" y="116840"/>
                  </a:lnTo>
                  <a:lnTo>
                    <a:pt x="1813229" y="118110"/>
                  </a:lnTo>
                  <a:lnTo>
                    <a:pt x="1813229" y="105994"/>
                  </a:lnTo>
                  <a:lnTo>
                    <a:pt x="1813013" y="105410"/>
                  </a:lnTo>
                  <a:lnTo>
                    <a:pt x="1812137" y="102870"/>
                  </a:lnTo>
                  <a:lnTo>
                    <a:pt x="1811705" y="101600"/>
                  </a:lnTo>
                  <a:lnTo>
                    <a:pt x="1815680" y="97790"/>
                  </a:lnTo>
                  <a:lnTo>
                    <a:pt x="1814296" y="93980"/>
                  </a:lnTo>
                  <a:lnTo>
                    <a:pt x="1811299" y="93980"/>
                  </a:lnTo>
                  <a:lnTo>
                    <a:pt x="1811299" y="102870"/>
                  </a:lnTo>
                  <a:lnTo>
                    <a:pt x="1809953" y="105410"/>
                  </a:lnTo>
                  <a:lnTo>
                    <a:pt x="1805127" y="105410"/>
                  </a:lnTo>
                  <a:lnTo>
                    <a:pt x="1806041" y="104140"/>
                  </a:lnTo>
                  <a:lnTo>
                    <a:pt x="1806956" y="102870"/>
                  </a:lnTo>
                  <a:lnTo>
                    <a:pt x="1811299" y="102870"/>
                  </a:lnTo>
                  <a:lnTo>
                    <a:pt x="1811299" y="93980"/>
                  </a:lnTo>
                  <a:lnTo>
                    <a:pt x="1810346" y="93980"/>
                  </a:lnTo>
                  <a:lnTo>
                    <a:pt x="1809178" y="91440"/>
                  </a:lnTo>
                  <a:lnTo>
                    <a:pt x="1808962" y="91440"/>
                  </a:lnTo>
                  <a:lnTo>
                    <a:pt x="1808099" y="92710"/>
                  </a:lnTo>
                  <a:lnTo>
                    <a:pt x="1807476" y="92710"/>
                  </a:lnTo>
                  <a:lnTo>
                    <a:pt x="1806892" y="93980"/>
                  </a:lnTo>
                  <a:lnTo>
                    <a:pt x="1806409" y="93980"/>
                  </a:lnTo>
                  <a:lnTo>
                    <a:pt x="1803869" y="92710"/>
                  </a:lnTo>
                  <a:lnTo>
                    <a:pt x="1803679" y="92417"/>
                  </a:lnTo>
                  <a:lnTo>
                    <a:pt x="1803679" y="114300"/>
                  </a:lnTo>
                  <a:lnTo>
                    <a:pt x="1803361" y="115570"/>
                  </a:lnTo>
                  <a:lnTo>
                    <a:pt x="1803171" y="115570"/>
                  </a:lnTo>
                  <a:lnTo>
                    <a:pt x="1803679" y="114300"/>
                  </a:lnTo>
                  <a:lnTo>
                    <a:pt x="1803679" y="92417"/>
                  </a:lnTo>
                  <a:lnTo>
                    <a:pt x="1802218" y="90170"/>
                  </a:lnTo>
                  <a:lnTo>
                    <a:pt x="1801215" y="88900"/>
                  </a:lnTo>
                  <a:lnTo>
                    <a:pt x="1800923" y="87630"/>
                  </a:lnTo>
                  <a:lnTo>
                    <a:pt x="1800631" y="87630"/>
                  </a:lnTo>
                  <a:lnTo>
                    <a:pt x="1799437" y="85090"/>
                  </a:lnTo>
                  <a:lnTo>
                    <a:pt x="1799475" y="83820"/>
                  </a:lnTo>
                  <a:lnTo>
                    <a:pt x="1800580" y="82550"/>
                  </a:lnTo>
                  <a:lnTo>
                    <a:pt x="1799221" y="81280"/>
                  </a:lnTo>
                  <a:lnTo>
                    <a:pt x="1792935" y="81280"/>
                  </a:lnTo>
                  <a:lnTo>
                    <a:pt x="1792122" y="80010"/>
                  </a:lnTo>
                  <a:lnTo>
                    <a:pt x="1791411" y="78740"/>
                  </a:lnTo>
                  <a:lnTo>
                    <a:pt x="1790014" y="77470"/>
                  </a:lnTo>
                  <a:lnTo>
                    <a:pt x="1788033" y="77470"/>
                  </a:lnTo>
                  <a:lnTo>
                    <a:pt x="1787639" y="78740"/>
                  </a:lnTo>
                  <a:lnTo>
                    <a:pt x="1787842" y="80010"/>
                  </a:lnTo>
                  <a:lnTo>
                    <a:pt x="1788426" y="81280"/>
                  </a:lnTo>
                  <a:lnTo>
                    <a:pt x="1788820" y="85090"/>
                  </a:lnTo>
                  <a:lnTo>
                    <a:pt x="1787169" y="85090"/>
                  </a:lnTo>
                  <a:lnTo>
                    <a:pt x="1781289" y="83820"/>
                  </a:lnTo>
                  <a:lnTo>
                    <a:pt x="1780882" y="82550"/>
                  </a:lnTo>
                  <a:lnTo>
                    <a:pt x="1780476" y="81280"/>
                  </a:lnTo>
                  <a:lnTo>
                    <a:pt x="1786280" y="73660"/>
                  </a:lnTo>
                  <a:lnTo>
                    <a:pt x="1786064" y="72390"/>
                  </a:lnTo>
                  <a:lnTo>
                    <a:pt x="1782953" y="68580"/>
                  </a:lnTo>
                  <a:lnTo>
                    <a:pt x="1779270" y="69456"/>
                  </a:lnTo>
                  <a:lnTo>
                    <a:pt x="1779270" y="80010"/>
                  </a:lnTo>
                  <a:lnTo>
                    <a:pt x="1778939" y="81280"/>
                  </a:lnTo>
                  <a:lnTo>
                    <a:pt x="1778431" y="81280"/>
                  </a:lnTo>
                  <a:lnTo>
                    <a:pt x="1777377" y="82550"/>
                  </a:lnTo>
                  <a:lnTo>
                    <a:pt x="1776780" y="81280"/>
                  </a:lnTo>
                  <a:lnTo>
                    <a:pt x="1775015" y="81280"/>
                  </a:lnTo>
                  <a:lnTo>
                    <a:pt x="1774901" y="80010"/>
                  </a:lnTo>
                  <a:lnTo>
                    <a:pt x="1775282" y="78740"/>
                  </a:lnTo>
                  <a:lnTo>
                    <a:pt x="1777250" y="77470"/>
                  </a:lnTo>
                  <a:lnTo>
                    <a:pt x="1778508" y="78740"/>
                  </a:lnTo>
                  <a:lnTo>
                    <a:pt x="1778939" y="78740"/>
                  </a:lnTo>
                  <a:lnTo>
                    <a:pt x="1779270" y="80010"/>
                  </a:lnTo>
                  <a:lnTo>
                    <a:pt x="1779270" y="69456"/>
                  </a:lnTo>
                  <a:lnTo>
                    <a:pt x="1777555" y="69850"/>
                  </a:lnTo>
                  <a:lnTo>
                    <a:pt x="1773135" y="73660"/>
                  </a:lnTo>
                  <a:lnTo>
                    <a:pt x="1767713" y="72390"/>
                  </a:lnTo>
                  <a:lnTo>
                    <a:pt x="1766658" y="74930"/>
                  </a:lnTo>
                  <a:lnTo>
                    <a:pt x="1768309" y="77470"/>
                  </a:lnTo>
                  <a:lnTo>
                    <a:pt x="1769592" y="80010"/>
                  </a:lnTo>
                  <a:lnTo>
                    <a:pt x="1770583" y="78740"/>
                  </a:lnTo>
                  <a:lnTo>
                    <a:pt x="1772653" y="78740"/>
                  </a:lnTo>
                  <a:lnTo>
                    <a:pt x="1773986" y="80010"/>
                  </a:lnTo>
                  <a:lnTo>
                    <a:pt x="1773478" y="81280"/>
                  </a:lnTo>
                  <a:lnTo>
                    <a:pt x="1772348" y="83820"/>
                  </a:lnTo>
                  <a:lnTo>
                    <a:pt x="1771408" y="86360"/>
                  </a:lnTo>
                  <a:lnTo>
                    <a:pt x="1770519" y="87630"/>
                  </a:lnTo>
                  <a:lnTo>
                    <a:pt x="1770646" y="88900"/>
                  </a:lnTo>
                  <a:lnTo>
                    <a:pt x="1770951" y="88900"/>
                  </a:lnTo>
                  <a:lnTo>
                    <a:pt x="1770634" y="91440"/>
                  </a:lnTo>
                  <a:lnTo>
                    <a:pt x="1769135" y="92710"/>
                  </a:lnTo>
                  <a:lnTo>
                    <a:pt x="1767217" y="90208"/>
                  </a:lnTo>
                  <a:lnTo>
                    <a:pt x="1767217" y="104140"/>
                  </a:lnTo>
                  <a:lnTo>
                    <a:pt x="1765782" y="104140"/>
                  </a:lnTo>
                  <a:lnTo>
                    <a:pt x="1765782" y="147320"/>
                  </a:lnTo>
                  <a:lnTo>
                    <a:pt x="1764157" y="148590"/>
                  </a:lnTo>
                  <a:lnTo>
                    <a:pt x="1762760" y="148590"/>
                  </a:lnTo>
                  <a:lnTo>
                    <a:pt x="1759712" y="151130"/>
                  </a:lnTo>
                  <a:lnTo>
                    <a:pt x="1757819" y="151130"/>
                  </a:lnTo>
                  <a:lnTo>
                    <a:pt x="1756638" y="149860"/>
                  </a:lnTo>
                  <a:lnTo>
                    <a:pt x="1757070" y="146050"/>
                  </a:lnTo>
                  <a:lnTo>
                    <a:pt x="1756727" y="143510"/>
                  </a:lnTo>
                  <a:lnTo>
                    <a:pt x="1756613" y="142240"/>
                  </a:lnTo>
                  <a:lnTo>
                    <a:pt x="1758975" y="140970"/>
                  </a:lnTo>
                  <a:lnTo>
                    <a:pt x="1758594" y="143510"/>
                  </a:lnTo>
                  <a:lnTo>
                    <a:pt x="1760093" y="144780"/>
                  </a:lnTo>
                  <a:lnTo>
                    <a:pt x="1760486" y="143510"/>
                  </a:lnTo>
                  <a:lnTo>
                    <a:pt x="1762721" y="143510"/>
                  </a:lnTo>
                  <a:lnTo>
                    <a:pt x="1765503" y="144780"/>
                  </a:lnTo>
                  <a:lnTo>
                    <a:pt x="1765782" y="147320"/>
                  </a:lnTo>
                  <a:lnTo>
                    <a:pt x="1765782" y="104140"/>
                  </a:lnTo>
                  <a:lnTo>
                    <a:pt x="1765731" y="109220"/>
                  </a:lnTo>
                  <a:lnTo>
                    <a:pt x="1765109" y="110439"/>
                  </a:lnTo>
                  <a:lnTo>
                    <a:pt x="1765109" y="109220"/>
                  </a:lnTo>
                  <a:lnTo>
                    <a:pt x="1765731" y="109220"/>
                  </a:lnTo>
                  <a:lnTo>
                    <a:pt x="1765731" y="104140"/>
                  </a:lnTo>
                  <a:lnTo>
                    <a:pt x="1764995" y="104140"/>
                  </a:lnTo>
                  <a:lnTo>
                    <a:pt x="1765630" y="102870"/>
                  </a:lnTo>
                  <a:lnTo>
                    <a:pt x="1766900" y="102870"/>
                  </a:lnTo>
                  <a:lnTo>
                    <a:pt x="1767217" y="104140"/>
                  </a:lnTo>
                  <a:lnTo>
                    <a:pt x="1767217" y="90208"/>
                  </a:lnTo>
                  <a:lnTo>
                    <a:pt x="1766468" y="88900"/>
                  </a:lnTo>
                  <a:lnTo>
                    <a:pt x="1765630" y="88900"/>
                  </a:lnTo>
                  <a:lnTo>
                    <a:pt x="1766900" y="86360"/>
                  </a:lnTo>
                  <a:lnTo>
                    <a:pt x="1767306" y="85090"/>
                  </a:lnTo>
                  <a:lnTo>
                    <a:pt x="1766430" y="86360"/>
                  </a:lnTo>
                  <a:lnTo>
                    <a:pt x="1765515" y="86360"/>
                  </a:lnTo>
                  <a:lnTo>
                    <a:pt x="1764398" y="87630"/>
                  </a:lnTo>
                  <a:lnTo>
                    <a:pt x="1763229" y="88900"/>
                  </a:lnTo>
                  <a:lnTo>
                    <a:pt x="1764131" y="92710"/>
                  </a:lnTo>
                  <a:lnTo>
                    <a:pt x="1763953" y="92710"/>
                  </a:lnTo>
                  <a:lnTo>
                    <a:pt x="1761566" y="94107"/>
                  </a:lnTo>
                  <a:lnTo>
                    <a:pt x="1761566" y="109220"/>
                  </a:lnTo>
                  <a:lnTo>
                    <a:pt x="1761464" y="110490"/>
                  </a:lnTo>
                  <a:lnTo>
                    <a:pt x="1761159" y="111760"/>
                  </a:lnTo>
                  <a:lnTo>
                    <a:pt x="1760131" y="111760"/>
                  </a:lnTo>
                  <a:lnTo>
                    <a:pt x="1759940" y="110490"/>
                  </a:lnTo>
                  <a:lnTo>
                    <a:pt x="1760118" y="110490"/>
                  </a:lnTo>
                  <a:lnTo>
                    <a:pt x="1760308" y="109220"/>
                  </a:lnTo>
                  <a:lnTo>
                    <a:pt x="1761566" y="109220"/>
                  </a:lnTo>
                  <a:lnTo>
                    <a:pt x="1761566" y="94107"/>
                  </a:lnTo>
                  <a:lnTo>
                    <a:pt x="1759610" y="95250"/>
                  </a:lnTo>
                  <a:lnTo>
                    <a:pt x="1757934" y="88900"/>
                  </a:lnTo>
                  <a:lnTo>
                    <a:pt x="1756321" y="88900"/>
                  </a:lnTo>
                  <a:lnTo>
                    <a:pt x="1753323" y="89966"/>
                  </a:lnTo>
                  <a:lnTo>
                    <a:pt x="1753323" y="100330"/>
                  </a:lnTo>
                  <a:lnTo>
                    <a:pt x="1751952" y="100330"/>
                  </a:lnTo>
                  <a:lnTo>
                    <a:pt x="1751266" y="101600"/>
                  </a:lnTo>
                  <a:lnTo>
                    <a:pt x="1748320" y="101600"/>
                  </a:lnTo>
                  <a:lnTo>
                    <a:pt x="1746008" y="104140"/>
                  </a:lnTo>
                  <a:lnTo>
                    <a:pt x="1743443" y="107950"/>
                  </a:lnTo>
                  <a:lnTo>
                    <a:pt x="1742351" y="109220"/>
                  </a:lnTo>
                  <a:lnTo>
                    <a:pt x="1740484" y="107950"/>
                  </a:lnTo>
                  <a:lnTo>
                    <a:pt x="1741182" y="104140"/>
                  </a:lnTo>
                  <a:lnTo>
                    <a:pt x="1741805" y="104140"/>
                  </a:lnTo>
                  <a:lnTo>
                    <a:pt x="1743329" y="102870"/>
                  </a:lnTo>
                  <a:lnTo>
                    <a:pt x="1752434" y="95250"/>
                  </a:lnTo>
                  <a:lnTo>
                    <a:pt x="1753323" y="100330"/>
                  </a:lnTo>
                  <a:lnTo>
                    <a:pt x="1753323" y="89966"/>
                  </a:lnTo>
                  <a:lnTo>
                    <a:pt x="1752727" y="90170"/>
                  </a:lnTo>
                  <a:lnTo>
                    <a:pt x="1751622" y="91440"/>
                  </a:lnTo>
                  <a:lnTo>
                    <a:pt x="1750275" y="93980"/>
                  </a:lnTo>
                  <a:lnTo>
                    <a:pt x="1749120" y="95250"/>
                  </a:lnTo>
                  <a:lnTo>
                    <a:pt x="1745665" y="95250"/>
                  </a:lnTo>
                  <a:lnTo>
                    <a:pt x="1744421" y="96520"/>
                  </a:lnTo>
                  <a:lnTo>
                    <a:pt x="1744497" y="97790"/>
                  </a:lnTo>
                  <a:lnTo>
                    <a:pt x="1744738" y="99060"/>
                  </a:lnTo>
                  <a:lnTo>
                    <a:pt x="1741449" y="100330"/>
                  </a:lnTo>
                  <a:lnTo>
                    <a:pt x="1739099" y="100330"/>
                  </a:lnTo>
                  <a:lnTo>
                    <a:pt x="1738947" y="102870"/>
                  </a:lnTo>
                  <a:lnTo>
                    <a:pt x="1737207" y="101600"/>
                  </a:lnTo>
                  <a:lnTo>
                    <a:pt x="1735797" y="104140"/>
                  </a:lnTo>
                  <a:lnTo>
                    <a:pt x="1734934" y="104140"/>
                  </a:lnTo>
                  <a:lnTo>
                    <a:pt x="1734083" y="105410"/>
                  </a:lnTo>
                  <a:lnTo>
                    <a:pt x="1734934" y="109220"/>
                  </a:lnTo>
                  <a:lnTo>
                    <a:pt x="1732178" y="111760"/>
                  </a:lnTo>
                  <a:lnTo>
                    <a:pt x="1731733" y="111760"/>
                  </a:lnTo>
                  <a:lnTo>
                    <a:pt x="1728089" y="109220"/>
                  </a:lnTo>
                  <a:lnTo>
                    <a:pt x="1726946" y="107950"/>
                  </a:lnTo>
                  <a:lnTo>
                    <a:pt x="1725917" y="106680"/>
                  </a:lnTo>
                  <a:lnTo>
                    <a:pt x="1724888" y="109220"/>
                  </a:lnTo>
                  <a:lnTo>
                    <a:pt x="1723466" y="110490"/>
                  </a:lnTo>
                  <a:lnTo>
                    <a:pt x="1719503" y="110490"/>
                  </a:lnTo>
                  <a:lnTo>
                    <a:pt x="1719541" y="111760"/>
                  </a:lnTo>
                  <a:lnTo>
                    <a:pt x="1719110" y="111760"/>
                  </a:lnTo>
                  <a:lnTo>
                    <a:pt x="1718665" y="113030"/>
                  </a:lnTo>
                  <a:lnTo>
                    <a:pt x="1718208" y="113030"/>
                  </a:lnTo>
                  <a:lnTo>
                    <a:pt x="1721256" y="114300"/>
                  </a:lnTo>
                  <a:lnTo>
                    <a:pt x="1724291" y="114300"/>
                  </a:lnTo>
                  <a:lnTo>
                    <a:pt x="1728279" y="116840"/>
                  </a:lnTo>
                  <a:lnTo>
                    <a:pt x="1731238" y="118110"/>
                  </a:lnTo>
                  <a:lnTo>
                    <a:pt x="1732661" y="114300"/>
                  </a:lnTo>
                  <a:lnTo>
                    <a:pt x="1736661" y="114300"/>
                  </a:lnTo>
                  <a:lnTo>
                    <a:pt x="1739823" y="111760"/>
                  </a:lnTo>
                  <a:lnTo>
                    <a:pt x="1740103" y="113030"/>
                  </a:lnTo>
                  <a:lnTo>
                    <a:pt x="1740077" y="115570"/>
                  </a:lnTo>
                  <a:lnTo>
                    <a:pt x="1742770" y="113030"/>
                  </a:lnTo>
                  <a:lnTo>
                    <a:pt x="1745335" y="111760"/>
                  </a:lnTo>
                  <a:lnTo>
                    <a:pt x="1747304" y="109220"/>
                  </a:lnTo>
                  <a:lnTo>
                    <a:pt x="1748294" y="107950"/>
                  </a:lnTo>
                  <a:lnTo>
                    <a:pt x="1749653" y="106680"/>
                  </a:lnTo>
                  <a:lnTo>
                    <a:pt x="1751914" y="105410"/>
                  </a:lnTo>
                  <a:lnTo>
                    <a:pt x="1753095" y="105410"/>
                  </a:lnTo>
                  <a:lnTo>
                    <a:pt x="1754847" y="106680"/>
                  </a:lnTo>
                  <a:lnTo>
                    <a:pt x="1755902" y="106680"/>
                  </a:lnTo>
                  <a:lnTo>
                    <a:pt x="1755711" y="107950"/>
                  </a:lnTo>
                  <a:lnTo>
                    <a:pt x="1756003" y="110490"/>
                  </a:lnTo>
                  <a:lnTo>
                    <a:pt x="1754987" y="111760"/>
                  </a:lnTo>
                  <a:lnTo>
                    <a:pt x="1757743" y="111760"/>
                  </a:lnTo>
                  <a:lnTo>
                    <a:pt x="1759356" y="110490"/>
                  </a:lnTo>
                  <a:lnTo>
                    <a:pt x="1757514" y="115570"/>
                  </a:lnTo>
                  <a:lnTo>
                    <a:pt x="1757057" y="115684"/>
                  </a:lnTo>
                  <a:lnTo>
                    <a:pt x="1757057" y="119380"/>
                  </a:lnTo>
                  <a:lnTo>
                    <a:pt x="1756524" y="119380"/>
                  </a:lnTo>
                  <a:lnTo>
                    <a:pt x="1756791" y="118110"/>
                  </a:lnTo>
                  <a:lnTo>
                    <a:pt x="1757057" y="119380"/>
                  </a:lnTo>
                  <a:lnTo>
                    <a:pt x="1757057" y="115684"/>
                  </a:lnTo>
                  <a:lnTo>
                    <a:pt x="1755762" y="116001"/>
                  </a:lnTo>
                  <a:lnTo>
                    <a:pt x="1755762" y="129540"/>
                  </a:lnTo>
                  <a:lnTo>
                    <a:pt x="1753108" y="129540"/>
                  </a:lnTo>
                  <a:lnTo>
                    <a:pt x="1753057" y="128270"/>
                  </a:lnTo>
                  <a:lnTo>
                    <a:pt x="1752536" y="128270"/>
                  </a:lnTo>
                  <a:lnTo>
                    <a:pt x="1752307" y="129540"/>
                  </a:lnTo>
                  <a:lnTo>
                    <a:pt x="1751431" y="128270"/>
                  </a:lnTo>
                  <a:lnTo>
                    <a:pt x="1751711" y="127000"/>
                  </a:lnTo>
                  <a:lnTo>
                    <a:pt x="1752269" y="124460"/>
                  </a:lnTo>
                  <a:lnTo>
                    <a:pt x="1753590" y="124460"/>
                  </a:lnTo>
                  <a:lnTo>
                    <a:pt x="1753793" y="125730"/>
                  </a:lnTo>
                  <a:lnTo>
                    <a:pt x="1754949" y="125730"/>
                  </a:lnTo>
                  <a:lnTo>
                    <a:pt x="1754543" y="127000"/>
                  </a:lnTo>
                  <a:lnTo>
                    <a:pt x="1755762" y="129540"/>
                  </a:lnTo>
                  <a:lnTo>
                    <a:pt x="1755762" y="116001"/>
                  </a:lnTo>
                  <a:lnTo>
                    <a:pt x="1752333" y="116840"/>
                  </a:lnTo>
                  <a:lnTo>
                    <a:pt x="1753044" y="114300"/>
                  </a:lnTo>
                  <a:lnTo>
                    <a:pt x="1752561" y="114300"/>
                  </a:lnTo>
                  <a:lnTo>
                    <a:pt x="1751965" y="113131"/>
                  </a:lnTo>
                  <a:lnTo>
                    <a:pt x="1751965" y="119380"/>
                  </a:lnTo>
                  <a:lnTo>
                    <a:pt x="1751787" y="120650"/>
                  </a:lnTo>
                  <a:lnTo>
                    <a:pt x="1751266" y="121920"/>
                  </a:lnTo>
                  <a:lnTo>
                    <a:pt x="1749856" y="121920"/>
                  </a:lnTo>
                  <a:lnTo>
                    <a:pt x="1750161" y="120650"/>
                  </a:lnTo>
                  <a:lnTo>
                    <a:pt x="1750631" y="119380"/>
                  </a:lnTo>
                  <a:lnTo>
                    <a:pt x="1751965" y="119380"/>
                  </a:lnTo>
                  <a:lnTo>
                    <a:pt x="1751965" y="113131"/>
                  </a:lnTo>
                  <a:lnTo>
                    <a:pt x="1750250" y="114300"/>
                  </a:lnTo>
                  <a:lnTo>
                    <a:pt x="1748409" y="115570"/>
                  </a:lnTo>
                  <a:lnTo>
                    <a:pt x="1748294" y="128270"/>
                  </a:lnTo>
                  <a:lnTo>
                    <a:pt x="1747062" y="128270"/>
                  </a:lnTo>
                  <a:lnTo>
                    <a:pt x="1746745" y="127000"/>
                  </a:lnTo>
                  <a:lnTo>
                    <a:pt x="1748066" y="127000"/>
                  </a:lnTo>
                  <a:lnTo>
                    <a:pt x="1748294" y="128270"/>
                  </a:lnTo>
                  <a:lnTo>
                    <a:pt x="1748294" y="115684"/>
                  </a:lnTo>
                  <a:lnTo>
                    <a:pt x="1745742" y="118110"/>
                  </a:lnTo>
                  <a:lnTo>
                    <a:pt x="1746745" y="121920"/>
                  </a:lnTo>
                  <a:lnTo>
                    <a:pt x="1743290" y="125730"/>
                  </a:lnTo>
                  <a:lnTo>
                    <a:pt x="1740636" y="127000"/>
                  </a:lnTo>
                  <a:lnTo>
                    <a:pt x="1738845" y="129540"/>
                  </a:lnTo>
                  <a:lnTo>
                    <a:pt x="1740814" y="129540"/>
                  </a:lnTo>
                  <a:lnTo>
                    <a:pt x="1748802" y="128270"/>
                  </a:lnTo>
                  <a:lnTo>
                    <a:pt x="1751076" y="128270"/>
                  </a:lnTo>
                  <a:lnTo>
                    <a:pt x="1748332" y="129349"/>
                  </a:lnTo>
                  <a:lnTo>
                    <a:pt x="1748332" y="148590"/>
                  </a:lnTo>
                  <a:lnTo>
                    <a:pt x="1747862" y="148590"/>
                  </a:lnTo>
                  <a:lnTo>
                    <a:pt x="1747329" y="149860"/>
                  </a:lnTo>
                  <a:lnTo>
                    <a:pt x="1745449" y="149860"/>
                  </a:lnTo>
                  <a:lnTo>
                    <a:pt x="1744980" y="148590"/>
                  </a:lnTo>
                  <a:lnTo>
                    <a:pt x="1745373" y="147320"/>
                  </a:lnTo>
                  <a:lnTo>
                    <a:pt x="1745869" y="147320"/>
                  </a:lnTo>
                  <a:lnTo>
                    <a:pt x="1747177" y="146050"/>
                  </a:lnTo>
                  <a:lnTo>
                    <a:pt x="1747989" y="147320"/>
                  </a:lnTo>
                  <a:lnTo>
                    <a:pt x="1748332" y="148590"/>
                  </a:lnTo>
                  <a:lnTo>
                    <a:pt x="1748332" y="129349"/>
                  </a:lnTo>
                  <a:lnTo>
                    <a:pt x="1744599" y="130810"/>
                  </a:lnTo>
                  <a:lnTo>
                    <a:pt x="1741271" y="132080"/>
                  </a:lnTo>
                  <a:lnTo>
                    <a:pt x="1738541" y="132080"/>
                  </a:lnTo>
                  <a:lnTo>
                    <a:pt x="1731340" y="146050"/>
                  </a:lnTo>
                  <a:lnTo>
                    <a:pt x="1730476" y="144780"/>
                  </a:lnTo>
                  <a:lnTo>
                    <a:pt x="1729359" y="144780"/>
                  </a:lnTo>
                  <a:lnTo>
                    <a:pt x="1727403" y="142240"/>
                  </a:lnTo>
                  <a:lnTo>
                    <a:pt x="1726399" y="142240"/>
                  </a:lnTo>
                  <a:lnTo>
                    <a:pt x="1725345" y="140970"/>
                  </a:lnTo>
                  <a:lnTo>
                    <a:pt x="1722793" y="142240"/>
                  </a:lnTo>
                  <a:lnTo>
                    <a:pt x="1720684" y="144780"/>
                  </a:lnTo>
                  <a:lnTo>
                    <a:pt x="1718297" y="147320"/>
                  </a:lnTo>
                  <a:lnTo>
                    <a:pt x="1717713" y="148590"/>
                  </a:lnTo>
                  <a:lnTo>
                    <a:pt x="1717090" y="149860"/>
                  </a:lnTo>
                  <a:lnTo>
                    <a:pt x="1706054" y="144780"/>
                  </a:lnTo>
                  <a:lnTo>
                    <a:pt x="1705813" y="144780"/>
                  </a:lnTo>
                  <a:lnTo>
                    <a:pt x="1704606" y="148590"/>
                  </a:lnTo>
                  <a:lnTo>
                    <a:pt x="1705978" y="148590"/>
                  </a:lnTo>
                  <a:lnTo>
                    <a:pt x="1706930" y="149860"/>
                  </a:lnTo>
                  <a:lnTo>
                    <a:pt x="1707057" y="149860"/>
                  </a:lnTo>
                  <a:lnTo>
                    <a:pt x="1707172" y="150279"/>
                  </a:lnTo>
                  <a:lnTo>
                    <a:pt x="1709407" y="150279"/>
                  </a:lnTo>
                  <a:lnTo>
                    <a:pt x="1709445" y="149860"/>
                  </a:lnTo>
                  <a:lnTo>
                    <a:pt x="1715312" y="149860"/>
                  </a:lnTo>
                  <a:lnTo>
                    <a:pt x="1715681" y="151130"/>
                  </a:lnTo>
                  <a:lnTo>
                    <a:pt x="1716862" y="151130"/>
                  </a:lnTo>
                  <a:lnTo>
                    <a:pt x="1718056" y="152400"/>
                  </a:lnTo>
                  <a:lnTo>
                    <a:pt x="1717459" y="153670"/>
                  </a:lnTo>
                  <a:lnTo>
                    <a:pt x="1717103" y="154940"/>
                  </a:lnTo>
                  <a:lnTo>
                    <a:pt x="1716201" y="154940"/>
                  </a:lnTo>
                  <a:lnTo>
                    <a:pt x="1714550" y="156210"/>
                  </a:lnTo>
                  <a:lnTo>
                    <a:pt x="1714119" y="156210"/>
                  </a:lnTo>
                  <a:lnTo>
                    <a:pt x="1714080" y="157480"/>
                  </a:lnTo>
                  <a:lnTo>
                    <a:pt x="1715668" y="156210"/>
                  </a:lnTo>
                  <a:lnTo>
                    <a:pt x="1717357" y="156210"/>
                  </a:lnTo>
                  <a:lnTo>
                    <a:pt x="1720062" y="153670"/>
                  </a:lnTo>
                  <a:lnTo>
                    <a:pt x="1721218" y="152400"/>
                  </a:lnTo>
                  <a:lnTo>
                    <a:pt x="1723466" y="151130"/>
                  </a:lnTo>
                  <a:lnTo>
                    <a:pt x="1724482" y="149860"/>
                  </a:lnTo>
                  <a:lnTo>
                    <a:pt x="1727822" y="149860"/>
                  </a:lnTo>
                  <a:lnTo>
                    <a:pt x="1728698" y="148590"/>
                  </a:lnTo>
                  <a:lnTo>
                    <a:pt x="1729892" y="147320"/>
                  </a:lnTo>
                  <a:lnTo>
                    <a:pt x="1734185" y="151130"/>
                  </a:lnTo>
                  <a:lnTo>
                    <a:pt x="1732953" y="153670"/>
                  </a:lnTo>
                  <a:lnTo>
                    <a:pt x="1734032" y="154940"/>
                  </a:lnTo>
                  <a:lnTo>
                    <a:pt x="1735480" y="153670"/>
                  </a:lnTo>
                  <a:lnTo>
                    <a:pt x="1736852" y="153670"/>
                  </a:lnTo>
                  <a:lnTo>
                    <a:pt x="1735924" y="157480"/>
                  </a:lnTo>
                  <a:lnTo>
                    <a:pt x="1739150" y="156210"/>
                  </a:lnTo>
                  <a:lnTo>
                    <a:pt x="1740420" y="156210"/>
                  </a:lnTo>
                  <a:lnTo>
                    <a:pt x="1743202" y="157480"/>
                  </a:lnTo>
                  <a:lnTo>
                    <a:pt x="1744751" y="157480"/>
                  </a:lnTo>
                  <a:lnTo>
                    <a:pt x="1747240" y="158750"/>
                  </a:lnTo>
                  <a:lnTo>
                    <a:pt x="1746846" y="161290"/>
                  </a:lnTo>
                  <a:lnTo>
                    <a:pt x="1750060" y="160020"/>
                  </a:lnTo>
                  <a:lnTo>
                    <a:pt x="1750250" y="160020"/>
                  </a:lnTo>
                  <a:lnTo>
                    <a:pt x="1750314" y="161290"/>
                  </a:lnTo>
                  <a:lnTo>
                    <a:pt x="1750390" y="163830"/>
                  </a:lnTo>
                  <a:lnTo>
                    <a:pt x="1750288" y="166370"/>
                  </a:lnTo>
                  <a:lnTo>
                    <a:pt x="1747761" y="166370"/>
                  </a:lnTo>
                  <a:lnTo>
                    <a:pt x="1750148" y="165100"/>
                  </a:lnTo>
                  <a:lnTo>
                    <a:pt x="1750288" y="166370"/>
                  </a:lnTo>
                  <a:lnTo>
                    <a:pt x="1750288" y="163931"/>
                  </a:lnTo>
                  <a:lnTo>
                    <a:pt x="1749082" y="165100"/>
                  </a:lnTo>
                  <a:lnTo>
                    <a:pt x="1747723" y="166370"/>
                  </a:lnTo>
                  <a:lnTo>
                    <a:pt x="1746478" y="163830"/>
                  </a:lnTo>
                  <a:lnTo>
                    <a:pt x="1739976" y="163830"/>
                  </a:lnTo>
                  <a:lnTo>
                    <a:pt x="1738007" y="162560"/>
                  </a:lnTo>
                  <a:lnTo>
                    <a:pt x="1735035" y="161290"/>
                  </a:lnTo>
                  <a:lnTo>
                    <a:pt x="1734705" y="161290"/>
                  </a:lnTo>
                  <a:lnTo>
                    <a:pt x="1733067" y="162560"/>
                  </a:lnTo>
                  <a:lnTo>
                    <a:pt x="1731391" y="162560"/>
                  </a:lnTo>
                  <a:lnTo>
                    <a:pt x="1728812" y="163830"/>
                  </a:lnTo>
                  <a:lnTo>
                    <a:pt x="1727720" y="163830"/>
                  </a:lnTo>
                  <a:lnTo>
                    <a:pt x="1725180" y="167640"/>
                  </a:lnTo>
                  <a:lnTo>
                    <a:pt x="1721650" y="172720"/>
                  </a:lnTo>
                  <a:lnTo>
                    <a:pt x="1721891" y="173990"/>
                  </a:lnTo>
                  <a:lnTo>
                    <a:pt x="1725917" y="172720"/>
                  </a:lnTo>
                  <a:lnTo>
                    <a:pt x="1725968" y="173990"/>
                  </a:lnTo>
                  <a:lnTo>
                    <a:pt x="1726336" y="176530"/>
                  </a:lnTo>
                  <a:lnTo>
                    <a:pt x="1726641" y="177800"/>
                  </a:lnTo>
                  <a:lnTo>
                    <a:pt x="1727492" y="179070"/>
                  </a:lnTo>
                  <a:lnTo>
                    <a:pt x="1727923" y="179070"/>
                  </a:lnTo>
                  <a:lnTo>
                    <a:pt x="1729193" y="180340"/>
                  </a:lnTo>
                  <a:lnTo>
                    <a:pt x="1735988" y="180340"/>
                  </a:lnTo>
                  <a:lnTo>
                    <a:pt x="1740674" y="181610"/>
                  </a:lnTo>
                  <a:lnTo>
                    <a:pt x="1742973" y="181610"/>
                  </a:lnTo>
                  <a:lnTo>
                    <a:pt x="1746719" y="177800"/>
                  </a:lnTo>
                  <a:lnTo>
                    <a:pt x="1748790" y="177800"/>
                  </a:lnTo>
                  <a:lnTo>
                    <a:pt x="1750987" y="179070"/>
                  </a:lnTo>
                  <a:lnTo>
                    <a:pt x="1751876" y="179070"/>
                  </a:lnTo>
                  <a:lnTo>
                    <a:pt x="1752765" y="180340"/>
                  </a:lnTo>
                  <a:lnTo>
                    <a:pt x="1755216" y="181610"/>
                  </a:lnTo>
                  <a:lnTo>
                    <a:pt x="1756943" y="181610"/>
                  </a:lnTo>
                  <a:lnTo>
                    <a:pt x="1761693" y="180340"/>
                  </a:lnTo>
                  <a:lnTo>
                    <a:pt x="1764055" y="180340"/>
                  </a:lnTo>
                  <a:lnTo>
                    <a:pt x="1767039" y="184150"/>
                  </a:lnTo>
                  <a:lnTo>
                    <a:pt x="1769338" y="184150"/>
                  </a:lnTo>
                  <a:lnTo>
                    <a:pt x="1764461" y="190500"/>
                  </a:lnTo>
                  <a:lnTo>
                    <a:pt x="1747964" y="204279"/>
                  </a:lnTo>
                  <a:lnTo>
                    <a:pt x="1748713" y="201930"/>
                  </a:lnTo>
                  <a:lnTo>
                    <a:pt x="1749844" y="200660"/>
                  </a:lnTo>
                  <a:lnTo>
                    <a:pt x="1751037" y="199390"/>
                  </a:lnTo>
                  <a:lnTo>
                    <a:pt x="1749412" y="198120"/>
                  </a:lnTo>
                  <a:lnTo>
                    <a:pt x="1743329" y="198120"/>
                  </a:lnTo>
                  <a:lnTo>
                    <a:pt x="1742338" y="203200"/>
                  </a:lnTo>
                  <a:lnTo>
                    <a:pt x="1741208" y="204470"/>
                  </a:lnTo>
                  <a:lnTo>
                    <a:pt x="1738922" y="205740"/>
                  </a:lnTo>
                  <a:lnTo>
                    <a:pt x="1736636" y="205740"/>
                  </a:lnTo>
                  <a:lnTo>
                    <a:pt x="1736267" y="207010"/>
                  </a:lnTo>
                  <a:lnTo>
                    <a:pt x="1735747" y="208280"/>
                  </a:lnTo>
                  <a:lnTo>
                    <a:pt x="1733575" y="213360"/>
                  </a:lnTo>
                  <a:lnTo>
                    <a:pt x="1735188" y="215900"/>
                  </a:lnTo>
                  <a:lnTo>
                    <a:pt x="1732356" y="218440"/>
                  </a:lnTo>
                  <a:lnTo>
                    <a:pt x="1732292" y="217170"/>
                  </a:lnTo>
                  <a:lnTo>
                    <a:pt x="1732127" y="217170"/>
                  </a:lnTo>
                  <a:lnTo>
                    <a:pt x="1731111" y="213360"/>
                  </a:lnTo>
                  <a:lnTo>
                    <a:pt x="1728711" y="213360"/>
                  </a:lnTo>
                  <a:lnTo>
                    <a:pt x="1726095" y="214630"/>
                  </a:lnTo>
                  <a:lnTo>
                    <a:pt x="1725879" y="214630"/>
                  </a:lnTo>
                  <a:lnTo>
                    <a:pt x="1724558" y="215900"/>
                  </a:lnTo>
                  <a:lnTo>
                    <a:pt x="1722475" y="218440"/>
                  </a:lnTo>
                  <a:lnTo>
                    <a:pt x="1722640" y="220980"/>
                  </a:lnTo>
                  <a:lnTo>
                    <a:pt x="1722704" y="227330"/>
                  </a:lnTo>
                  <a:lnTo>
                    <a:pt x="1718068" y="231140"/>
                  </a:lnTo>
                  <a:lnTo>
                    <a:pt x="1716913" y="231140"/>
                  </a:lnTo>
                  <a:lnTo>
                    <a:pt x="1715643" y="229870"/>
                  </a:lnTo>
                  <a:lnTo>
                    <a:pt x="1712556" y="232410"/>
                  </a:lnTo>
                  <a:lnTo>
                    <a:pt x="1714855" y="234950"/>
                  </a:lnTo>
                  <a:lnTo>
                    <a:pt x="1711464" y="241084"/>
                  </a:lnTo>
                  <a:lnTo>
                    <a:pt x="1711464" y="249389"/>
                  </a:lnTo>
                  <a:lnTo>
                    <a:pt x="1711363" y="252730"/>
                  </a:lnTo>
                  <a:lnTo>
                    <a:pt x="1711223" y="252730"/>
                  </a:lnTo>
                  <a:lnTo>
                    <a:pt x="1711223" y="276860"/>
                  </a:lnTo>
                  <a:lnTo>
                    <a:pt x="1710283" y="279400"/>
                  </a:lnTo>
                  <a:lnTo>
                    <a:pt x="1708238" y="281940"/>
                  </a:lnTo>
                  <a:lnTo>
                    <a:pt x="1705686" y="285750"/>
                  </a:lnTo>
                  <a:lnTo>
                    <a:pt x="1704263" y="285750"/>
                  </a:lnTo>
                  <a:lnTo>
                    <a:pt x="1703374" y="284480"/>
                  </a:lnTo>
                  <a:lnTo>
                    <a:pt x="1703209" y="283210"/>
                  </a:lnTo>
                  <a:lnTo>
                    <a:pt x="1704809" y="281940"/>
                  </a:lnTo>
                  <a:lnTo>
                    <a:pt x="1711223" y="276860"/>
                  </a:lnTo>
                  <a:lnTo>
                    <a:pt x="1711223" y="252730"/>
                  </a:lnTo>
                  <a:lnTo>
                    <a:pt x="1709915" y="252730"/>
                  </a:lnTo>
                  <a:lnTo>
                    <a:pt x="1708467" y="254000"/>
                  </a:lnTo>
                  <a:lnTo>
                    <a:pt x="1707159" y="254000"/>
                  </a:lnTo>
                  <a:lnTo>
                    <a:pt x="1711464" y="249389"/>
                  </a:lnTo>
                  <a:lnTo>
                    <a:pt x="1711464" y="241084"/>
                  </a:lnTo>
                  <a:lnTo>
                    <a:pt x="1709229" y="245110"/>
                  </a:lnTo>
                  <a:lnTo>
                    <a:pt x="1708835" y="243840"/>
                  </a:lnTo>
                  <a:lnTo>
                    <a:pt x="1708404" y="243840"/>
                  </a:lnTo>
                  <a:lnTo>
                    <a:pt x="1707654" y="242570"/>
                  </a:lnTo>
                  <a:lnTo>
                    <a:pt x="1707045" y="241300"/>
                  </a:lnTo>
                  <a:lnTo>
                    <a:pt x="1706689" y="241300"/>
                  </a:lnTo>
                  <a:lnTo>
                    <a:pt x="1705787" y="242150"/>
                  </a:lnTo>
                  <a:lnTo>
                    <a:pt x="1705787" y="250190"/>
                  </a:lnTo>
                  <a:lnTo>
                    <a:pt x="1703730" y="254000"/>
                  </a:lnTo>
                  <a:lnTo>
                    <a:pt x="1702790" y="249389"/>
                  </a:lnTo>
                  <a:lnTo>
                    <a:pt x="1702727" y="247650"/>
                  </a:lnTo>
                  <a:lnTo>
                    <a:pt x="1704251" y="247650"/>
                  </a:lnTo>
                  <a:lnTo>
                    <a:pt x="1704771" y="248920"/>
                  </a:lnTo>
                  <a:lnTo>
                    <a:pt x="1705216" y="248920"/>
                  </a:lnTo>
                  <a:lnTo>
                    <a:pt x="1705635" y="250190"/>
                  </a:lnTo>
                  <a:lnTo>
                    <a:pt x="1705787" y="250190"/>
                  </a:lnTo>
                  <a:lnTo>
                    <a:pt x="1705787" y="242150"/>
                  </a:lnTo>
                  <a:lnTo>
                    <a:pt x="1700618" y="246964"/>
                  </a:lnTo>
                  <a:lnTo>
                    <a:pt x="1700618" y="270510"/>
                  </a:lnTo>
                  <a:lnTo>
                    <a:pt x="1700339" y="270510"/>
                  </a:lnTo>
                  <a:lnTo>
                    <a:pt x="1700339" y="327660"/>
                  </a:lnTo>
                  <a:lnTo>
                    <a:pt x="1699869" y="328930"/>
                  </a:lnTo>
                  <a:lnTo>
                    <a:pt x="1699514" y="328930"/>
                  </a:lnTo>
                  <a:lnTo>
                    <a:pt x="1700339" y="327660"/>
                  </a:lnTo>
                  <a:lnTo>
                    <a:pt x="1700339" y="270510"/>
                  </a:lnTo>
                  <a:lnTo>
                    <a:pt x="1699602" y="271780"/>
                  </a:lnTo>
                  <a:lnTo>
                    <a:pt x="1699094" y="271780"/>
                  </a:lnTo>
                  <a:lnTo>
                    <a:pt x="1699094" y="303530"/>
                  </a:lnTo>
                  <a:lnTo>
                    <a:pt x="1698993" y="304800"/>
                  </a:lnTo>
                  <a:lnTo>
                    <a:pt x="1697863" y="304800"/>
                  </a:lnTo>
                  <a:lnTo>
                    <a:pt x="1696618" y="306070"/>
                  </a:lnTo>
                  <a:lnTo>
                    <a:pt x="1695221" y="306070"/>
                  </a:lnTo>
                  <a:lnTo>
                    <a:pt x="1694586" y="304800"/>
                  </a:lnTo>
                  <a:lnTo>
                    <a:pt x="1693849" y="303530"/>
                  </a:lnTo>
                  <a:lnTo>
                    <a:pt x="1692884" y="303530"/>
                  </a:lnTo>
                  <a:lnTo>
                    <a:pt x="1691335" y="304952"/>
                  </a:lnTo>
                  <a:lnTo>
                    <a:pt x="1691335" y="339090"/>
                  </a:lnTo>
                  <a:lnTo>
                    <a:pt x="1689747" y="341630"/>
                  </a:lnTo>
                  <a:lnTo>
                    <a:pt x="1686979" y="341630"/>
                  </a:lnTo>
                  <a:lnTo>
                    <a:pt x="1686179" y="339090"/>
                  </a:lnTo>
                  <a:lnTo>
                    <a:pt x="1683893" y="339090"/>
                  </a:lnTo>
                  <a:lnTo>
                    <a:pt x="1683245" y="337820"/>
                  </a:lnTo>
                  <a:lnTo>
                    <a:pt x="1683423" y="336550"/>
                  </a:lnTo>
                  <a:lnTo>
                    <a:pt x="1684147" y="336550"/>
                  </a:lnTo>
                  <a:lnTo>
                    <a:pt x="1687156" y="335280"/>
                  </a:lnTo>
                  <a:lnTo>
                    <a:pt x="1689773" y="335280"/>
                  </a:lnTo>
                  <a:lnTo>
                    <a:pt x="1691335" y="339090"/>
                  </a:lnTo>
                  <a:lnTo>
                    <a:pt x="1691335" y="304952"/>
                  </a:lnTo>
                  <a:lnTo>
                    <a:pt x="1690116" y="306070"/>
                  </a:lnTo>
                  <a:lnTo>
                    <a:pt x="1684489" y="304800"/>
                  </a:lnTo>
                  <a:lnTo>
                    <a:pt x="1679003" y="304800"/>
                  </a:lnTo>
                  <a:lnTo>
                    <a:pt x="1679003" y="328930"/>
                  </a:lnTo>
                  <a:lnTo>
                    <a:pt x="1678254" y="330200"/>
                  </a:lnTo>
                  <a:lnTo>
                    <a:pt x="1676171" y="330200"/>
                  </a:lnTo>
                  <a:lnTo>
                    <a:pt x="1675853" y="328930"/>
                  </a:lnTo>
                  <a:lnTo>
                    <a:pt x="1676501" y="327660"/>
                  </a:lnTo>
                  <a:lnTo>
                    <a:pt x="1678546" y="327660"/>
                  </a:lnTo>
                  <a:lnTo>
                    <a:pt x="1679003" y="328930"/>
                  </a:lnTo>
                  <a:lnTo>
                    <a:pt x="1679003" y="304800"/>
                  </a:lnTo>
                  <a:lnTo>
                    <a:pt x="1676946" y="304800"/>
                  </a:lnTo>
                  <a:lnTo>
                    <a:pt x="1673974" y="306070"/>
                  </a:lnTo>
                  <a:lnTo>
                    <a:pt x="1670964" y="308610"/>
                  </a:lnTo>
                  <a:lnTo>
                    <a:pt x="1670037" y="309880"/>
                  </a:lnTo>
                  <a:lnTo>
                    <a:pt x="1669135" y="309880"/>
                  </a:lnTo>
                  <a:lnTo>
                    <a:pt x="1669186" y="312420"/>
                  </a:lnTo>
                  <a:lnTo>
                    <a:pt x="1663915" y="312420"/>
                  </a:lnTo>
                  <a:lnTo>
                    <a:pt x="1661401" y="313690"/>
                  </a:lnTo>
                  <a:lnTo>
                    <a:pt x="1661883" y="314960"/>
                  </a:lnTo>
                  <a:lnTo>
                    <a:pt x="1662963" y="314960"/>
                  </a:lnTo>
                  <a:lnTo>
                    <a:pt x="1661680" y="317500"/>
                  </a:lnTo>
                  <a:lnTo>
                    <a:pt x="1660182" y="317500"/>
                  </a:lnTo>
                  <a:lnTo>
                    <a:pt x="1658645" y="318770"/>
                  </a:lnTo>
                  <a:lnTo>
                    <a:pt x="1656080" y="318770"/>
                  </a:lnTo>
                  <a:lnTo>
                    <a:pt x="1655127" y="317500"/>
                  </a:lnTo>
                  <a:lnTo>
                    <a:pt x="1649717" y="317500"/>
                  </a:lnTo>
                  <a:lnTo>
                    <a:pt x="1648155" y="318770"/>
                  </a:lnTo>
                  <a:lnTo>
                    <a:pt x="1645780" y="320040"/>
                  </a:lnTo>
                  <a:lnTo>
                    <a:pt x="1643875" y="321310"/>
                  </a:lnTo>
                  <a:lnTo>
                    <a:pt x="1644942" y="320040"/>
                  </a:lnTo>
                  <a:lnTo>
                    <a:pt x="1646021" y="318770"/>
                  </a:lnTo>
                  <a:lnTo>
                    <a:pt x="1646224" y="317500"/>
                  </a:lnTo>
                  <a:lnTo>
                    <a:pt x="1646504" y="317500"/>
                  </a:lnTo>
                  <a:lnTo>
                    <a:pt x="1646872" y="316230"/>
                  </a:lnTo>
                  <a:lnTo>
                    <a:pt x="1647571" y="316230"/>
                  </a:lnTo>
                  <a:lnTo>
                    <a:pt x="1648307" y="314960"/>
                  </a:lnTo>
                  <a:lnTo>
                    <a:pt x="1648675" y="314960"/>
                  </a:lnTo>
                  <a:lnTo>
                    <a:pt x="1649425" y="313690"/>
                  </a:lnTo>
                  <a:lnTo>
                    <a:pt x="1650072" y="312420"/>
                  </a:lnTo>
                  <a:lnTo>
                    <a:pt x="1650911" y="309880"/>
                  </a:lnTo>
                  <a:lnTo>
                    <a:pt x="1651469" y="308610"/>
                  </a:lnTo>
                  <a:lnTo>
                    <a:pt x="1653895" y="307340"/>
                  </a:lnTo>
                  <a:lnTo>
                    <a:pt x="1654302" y="306070"/>
                  </a:lnTo>
                  <a:lnTo>
                    <a:pt x="1654721" y="304800"/>
                  </a:lnTo>
                  <a:lnTo>
                    <a:pt x="1655991" y="302260"/>
                  </a:lnTo>
                  <a:lnTo>
                    <a:pt x="1656892" y="299720"/>
                  </a:lnTo>
                  <a:lnTo>
                    <a:pt x="1659013" y="299720"/>
                  </a:lnTo>
                  <a:lnTo>
                    <a:pt x="1659280" y="298450"/>
                  </a:lnTo>
                  <a:lnTo>
                    <a:pt x="1662633" y="298450"/>
                  </a:lnTo>
                  <a:lnTo>
                    <a:pt x="1662404" y="299720"/>
                  </a:lnTo>
                  <a:lnTo>
                    <a:pt x="1660791" y="302260"/>
                  </a:lnTo>
                  <a:lnTo>
                    <a:pt x="1657756" y="304800"/>
                  </a:lnTo>
                  <a:lnTo>
                    <a:pt x="1657108" y="306070"/>
                  </a:lnTo>
                  <a:lnTo>
                    <a:pt x="1656575" y="308610"/>
                  </a:lnTo>
                  <a:lnTo>
                    <a:pt x="1657311" y="307340"/>
                  </a:lnTo>
                  <a:lnTo>
                    <a:pt x="1660410" y="307340"/>
                  </a:lnTo>
                  <a:lnTo>
                    <a:pt x="1661375" y="306070"/>
                  </a:lnTo>
                  <a:lnTo>
                    <a:pt x="1662226" y="303530"/>
                  </a:lnTo>
                  <a:lnTo>
                    <a:pt x="1663877" y="303530"/>
                  </a:lnTo>
                  <a:lnTo>
                    <a:pt x="1666430" y="304800"/>
                  </a:lnTo>
                  <a:lnTo>
                    <a:pt x="1661744" y="307340"/>
                  </a:lnTo>
                  <a:lnTo>
                    <a:pt x="1661426" y="309880"/>
                  </a:lnTo>
                  <a:lnTo>
                    <a:pt x="1661325" y="311150"/>
                  </a:lnTo>
                  <a:lnTo>
                    <a:pt x="1664030" y="311150"/>
                  </a:lnTo>
                  <a:lnTo>
                    <a:pt x="1666430" y="309880"/>
                  </a:lnTo>
                  <a:lnTo>
                    <a:pt x="1669859" y="307340"/>
                  </a:lnTo>
                  <a:lnTo>
                    <a:pt x="1670685" y="306070"/>
                  </a:lnTo>
                  <a:lnTo>
                    <a:pt x="1671574" y="304800"/>
                  </a:lnTo>
                  <a:lnTo>
                    <a:pt x="1670989" y="303530"/>
                  </a:lnTo>
                  <a:lnTo>
                    <a:pt x="1671789" y="302260"/>
                  </a:lnTo>
                  <a:lnTo>
                    <a:pt x="1672729" y="302260"/>
                  </a:lnTo>
                  <a:lnTo>
                    <a:pt x="1673834" y="300990"/>
                  </a:lnTo>
                  <a:lnTo>
                    <a:pt x="1676577" y="299720"/>
                  </a:lnTo>
                  <a:lnTo>
                    <a:pt x="1680197" y="299720"/>
                  </a:lnTo>
                  <a:lnTo>
                    <a:pt x="1684794" y="297180"/>
                  </a:lnTo>
                  <a:lnTo>
                    <a:pt x="1685861" y="295910"/>
                  </a:lnTo>
                  <a:lnTo>
                    <a:pt x="1688604" y="294640"/>
                  </a:lnTo>
                  <a:lnTo>
                    <a:pt x="1690446" y="294640"/>
                  </a:lnTo>
                  <a:lnTo>
                    <a:pt x="1693329" y="293370"/>
                  </a:lnTo>
                  <a:lnTo>
                    <a:pt x="1696046" y="294640"/>
                  </a:lnTo>
                  <a:lnTo>
                    <a:pt x="1696631" y="294640"/>
                  </a:lnTo>
                  <a:lnTo>
                    <a:pt x="1696516" y="295529"/>
                  </a:lnTo>
                  <a:lnTo>
                    <a:pt x="1696453" y="297180"/>
                  </a:lnTo>
                  <a:lnTo>
                    <a:pt x="1696173" y="297180"/>
                  </a:lnTo>
                  <a:lnTo>
                    <a:pt x="1695704" y="298450"/>
                  </a:lnTo>
                  <a:lnTo>
                    <a:pt x="1695615" y="299720"/>
                  </a:lnTo>
                  <a:lnTo>
                    <a:pt x="1697037" y="302260"/>
                  </a:lnTo>
                  <a:lnTo>
                    <a:pt x="1698091" y="303530"/>
                  </a:lnTo>
                  <a:lnTo>
                    <a:pt x="1699094" y="303530"/>
                  </a:lnTo>
                  <a:lnTo>
                    <a:pt x="1699094" y="271780"/>
                  </a:lnTo>
                  <a:lnTo>
                    <a:pt x="1698777" y="271780"/>
                  </a:lnTo>
                  <a:lnTo>
                    <a:pt x="1698371" y="269240"/>
                  </a:lnTo>
                  <a:lnTo>
                    <a:pt x="1699666" y="269240"/>
                  </a:lnTo>
                  <a:lnTo>
                    <a:pt x="1700618" y="270510"/>
                  </a:lnTo>
                  <a:lnTo>
                    <a:pt x="1700618" y="246964"/>
                  </a:lnTo>
                  <a:lnTo>
                    <a:pt x="1698510" y="248920"/>
                  </a:lnTo>
                  <a:lnTo>
                    <a:pt x="1698853" y="248920"/>
                  </a:lnTo>
                  <a:lnTo>
                    <a:pt x="1699298" y="251460"/>
                  </a:lnTo>
                  <a:lnTo>
                    <a:pt x="1699475" y="252730"/>
                  </a:lnTo>
                  <a:lnTo>
                    <a:pt x="1699209" y="254000"/>
                  </a:lnTo>
                  <a:lnTo>
                    <a:pt x="1698193" y="254533"/>
                  </a:lnTo>
                  <a:lnTo>
                    <a:pt x="1698193" y="266700"/>
                  </a:lnTo>
                  <a:lnTo>
                    <a:pt x="1697355" y="266700"/>
                  </a:lnTo>
                  <a:lnTo>
                    <a:pt x="1698040" y="265430"/>
                  </a:lnTo>
                  <a:lnTo>
                    <a:pt x="1698193" y="266700"/>
                  </a:lnTo>
                  <a:lnTo>
                    <a:pt x="1698193" y="254533"/>
                  </a:lnTo>
                  <a:lnTo>
                    <a:pt x="1696758" y="255270"/>
                  </a:lnTo>
                  <a:lnTo>
                    <a:pt x="1696300" y="254000"/>
                  </a:lnTo>
                  <a:lnTo>
                    <a:pt x="1695907" y="254000"/>
                  </a:lnTo>
                  <a:lnTo>
                    <a:pt x="1695411" y="252730"/>
                  </a:lnTo>
                  <a:lnTo>
                    <a:pt x="1695069" y="251460"/>
                  </a:lnTo>
                  <a:lnTo>
                    <a:pt x="1693710" y="252730"/>
                  </a:lnTo>
                  <a:lnTo>
                    <a:pt x="1692871" y="254000"/>
                  </a:lnTo>
                  <a:lnTo>
                    <a:pt x="1692109" y="254000"/>
                  </a:lnTo>
                  <a:lnTo>
                    <a:pt x="1673250" y="270510"/>
                  </a:lnTo>
                  <a:lnTo>
                    <a:pt x="1674431" y="273050"/>
                  </a:lnTo>
                  <a:lnTo>
                    <a:pt x="1675472" y="275590"/>
                  </a:lnTo>
                  <a:lnTo>
                    <a:pt x="1676158" y="275590"/>
                  </a:lnTo>
                  <a:lnTo>
                    <a:pt x="1678266" y="276860"/>
                  </a:lnTo>
                  <a:lnTo>
                    <a:pt x="1681213" y="276860"/>
                  </a:lnTo>
                  <a:lnTo>
                    <a:pt x="1681975" y="275590"/>
                  </a:lnTo>
                  <a:lnTo>
                    <a:pt x="1685137" y="273050"/>
                  </a:lnTo>
                  <a:lnTo>
                    <a:pt x="1688846" y="273050"/>
                  </a:lnTo>
                  <a:lnTo>
                    <a:pt x="1690598" y="275590"/>
                  </a:lnTo>
                  <a:lnTo>
                    <a:pt x="1686585" y="281940"/>
                  </a:lnTo>
                  <a:lnTo>
                    <a:pt x="1686013" y="281940"/>
                  </a:lnTo>
                  <a:lnTo>
                    <a:pt x="1685404" y="280670"/>
                  </a:lnTo>
                  <a:lnTo>
                    <a:pt x="1684807" y="280670"/>
                  </a:lnTo>
                  <a:lnTo>
                    <a:pt x="1675866" y="283210"/>
                  </a:lnTo>
                  <a:lnTo>
                    <a:pt x="1677098" y="285750"/>
                  </a:lnTo>
                  <a:lnTo>
                    <a:pt x="1674380" y="287020"/>
                  </a:lnTo>
                  <a:lnTo>
                    <a:pt x="1676158" y="290830"/>
                  </a:lnTo>
                  <a:lnTo>
                    <a:pt x="1675574" y="290830"/>
                  </a:lnTo>
                  <a:lnTo>
                    <a:pt x="1675180" y="292100"/>
                  </a:lnTo>
                  <a:lnTo>
                    <a:pt x="1673186" y="290830"/>
                  </a:lnTo>
                  <a:lnTo>
                    <a:pt x="1671421" y="290830"/>
                  </a:lnTo>
                  <a:lnTo>
                    <a:pt x="1669846" y="289560"/>
                  </a:lnTo>
                  <a:lnTo>
                    <a:pt x="1671167" y="293370"/>
                  </a:lnTo>
                  <a:lnTo>
                    <a:pt x="1667903" y="295910"/>
                  </a:lnTo>
                  <a:lnTo>
                    <a:pt x="1665363" y="294640"/>
                  </a:lnTo>
                  <a:lnTo>
                    <a:pt x="1664246" y="293370"/>
                  </a:lnTo>
                  <a:lnTo>
                    <a:pt x="1656778" y="293370"/>
                  </a:lnTo>
                  <a:lnTo>
                    <a:pt x="1656778" y="297180"/>
                  </a:lnTo>
                  <a:lnTo>
                    <a:pt x="1656003" y="297180"/>
                  </a:lnTo>
                  <a:lnTo>
                    <a:pt x="1654340" y="298450"/>
                  </a:lnTo>
                  <a:lnTo>
                    <a:pt x="1651165" y="298450"/>
                  </a:lnTo>
                  <a:lnTo>
                    <a:pt x="1652955" y="297180"/>
                  </a:lnTo>
                  <a:lnTo>
                    <a:pt x="1653590" y="295910"/>
                  </a:lnTo>
                  <a:lnTo>
                    <a:pt x="1656003" y="295910"/>
                  </a:lnTo>
                  <a:lnTo>
                    <a:pt x="1656778" y="297180"/>
                  </a:lnTo>
                  <a:lnTo>
                    <a:pt x="1656778" y="293370"/>
                  </a:lnTo>
                  <a:lnTo>
                    <a:pt x="1648269" y="293370"/>
                  </a:lnTo>
                  <a:lnTo>
                    <a:pt x="1647685" y="293370"/>
                  </a:lnTo>
                  <a:lnTo>
                    <a:pt x="1646339" y="293370"/>
                  </a:lnTo>
                  <a:lnTo>
                    <a:pt x="1646047" y="295910"/>
                  </a:lnTo>
                  <a:lnTo>
                    <a:pt x="1645132" y="298450"/>
                  </a:lnTo>
                  <a:lnTo>
                    <a:pt x="1644929" y="298450"/>
                  </a:lnTo>
                  <a:lnTo>
                    <a:pt x="1644307" y="300990"/>
                  </a:lnTo>
                  <a:lnTo>
                    <a:pt x="1643811" y="302260"/>
                  </a:lnTo>
                  <a:lnTo>
                    <a:pt x="1641995" y="303885"/>
                  </a:lnTo>
                  <a:lnTo>
                    <a:pt x="1641995" y="320040"/>
                  </a:lnTo>
                  <a:lnTo>
                    <a:pt x="1640979" y="321310"/>
                  </a:lnTo>
                  <a:lnTo>
                    <a:pt x="1639392" y="323850"/>
                  </a:lnTo>
                  <a:lnTo>
                    <a:pt x="1637830" y="321310"/>
                  </a:lnTo>
                  <a:lnTo>
                    <a:pt x="1641995" y="320040"/>
                  </a:lnTo>
                  <a:lnTo>
                    <a:pt x="1641995" y="303885"/>
                  </a:lnTo>
                  <a:lnTo>
                    <a:pt x="1640967" y="304800"/>
                  </a:lnTo>
                  <a:lnTo>
                    <a:pt x="1638960" y="303530"/>
                  </a:lnTo>
                  <a:lnTo>
                    <a:pt x="1636560" y="304800"/>
                  </a:lnTo>
                  <a:lnTo>
                    <a:pt x="1634718" y="304800"/>
                  </a:lnTo>
                  <a:lnTo>
                    <a:pt x="1634007" y="303530"/>
                  </a:lnTo>
                  <a:lnTo>
                    <a:pt x="1630832" y="303530"/>
                  </a:lnTo>
                  <a:lnTo>
                    <a:pt x="1630108" y="304800"/>
                  </a:lnTo>
                  <a:lnTo>
                    <a:pt x="1629333" y="304800"/>
                  </a:lnTo>
                  <a:lnTo>
                    <a:pt x="1628952" y="303530"/>
                  </a:lnTo>
                  <a:lnTo>
                    <a:pt x="1629346" y="303530"/>
                  </a:lnTo>
                  <a:lnTo>
                    <a:pt x="1629740" y="302260"/>
                  </a:lnTo>
                  <a:lnTo>
                    <a:pt x="1630324" y="300990"/>
                  </a:lnTo>
                  <a:lnTo>
                    <a:pt x="1627911" y="298450"/>
                  </a:lnTo>
                  <a:lnTo>
                    <a:pt x="1626692" y="297180"/>
                  </a:lnTo>
                  <a:lnTo>
                    <a:pt x="1626006" y="295910"/>
                  </a:lnTo>
                  <a:lnTo>
                    <a:pt x="1625561" y="295910"/>
                  </a:lnTo>
                  <a:lnTo>
                    <a:pt x="1625688" y="294640"/>
                  </a:lnTo>
                  <a:lnTo>
                    <a:pt x="1625803" y="293370"/>
                  </a:lnTo>
                  <a:lnTo>
                    <a:pt x="1624215" y="293370"/>
                  </a:lnTo>
                  <a:lnTo>
                    <a:pt x="1622310" y="292100"/>
                  </a:lnTo>
                  <a:lnTo>
                    <a:pt x="1622082" y="292100"/>
                  </a:lnTo>
                  <a:lnTo>
                    <a:pt x="1622082" y="295910"/>
                  </a:lnTo>
                  <a:lnTo>
                    <a:pt x="1619745" y="295910"/>
                  </a:lnTo>
                  <a:lnTo>
                    <a:pt x="1620621" y="294640"/>
                  </a:lnTo>
                  <a:lnTo>
                    <a:pt x="1621256" y="294640"/>
                  </a:lnTo>
                  <a:lnTo>
                    <a:pt x="1622082" y="295910"/>
                  </a:lnTo>
                  <a:lnTo>
                    <a:pt x="1622082" y="292100"/>
                  </a:lnTo>
                  <a:lnTo>
                    <a:pt x="1621459" y="290830"/>
                  </a:lnTo>
                  <a:lnTo>
                    <a:pt x="1623148" y="289560"/>
                  </a:lnTo>
                  <a:lnTo>
                    <a:pt x="1624647" y="288290"/>
                  </a:lnTo>
                  <a:lnTo>
                    <a:pt x="1627314" y="290830"/>
                  </a:lnTo>
                  <a:lnTo>
                    <a:pt x="1629676" y="290830"/>
                  </a:lnTo>
                  <a:lnTo>
                    <a:pt x="1630946" y="289560"/>
                  </a:lnTo>
                  <a:lnTo>
                    <a:pt x="1631480" y="289560"/>
                  </a:lnTo>
                  <a:lnTo>
                    <a:pt x="1628800" y="288290"/>
                  </a:lnTo>
                  <a:lnTo>
                    <a:pt x="1626057" y="287020"/>
                  </a:lnTo>
                  <a:lnTo>
                    <a:pt x="1622247" y="284480"/>
                  </a:lnTo>
                  <a:lnTo>
                    <a:pt x="1620761" y="284480"/>
                  </a:lnTo>
                  <a:lnTo>
                    <a:pt x="1622361" y="281940"/>
                  </a:lnTo>
                  <a:lnTo>
                    <a:pt x="1619872" y="279400"/>
                  </a:lnTo>
                  <a:lnTo>
                    <a:pt x="1618627" y="278130"/>
                  </a:lnTo>
                  <a:lnTo>
                    <a:pt x="1617967" y="278130"/>
                  </a:lnTo>
                  <a:lnTo>
                    <a:pt x="1617967" y="295529"/>
                  </a:lnTo>
                  <a:lnTo>
                    <a:pt x="1615351" y="294640"/>
                  </a:lnTo>
                  <a:lnTo>
                    <a:pt x="1617789" y="293370"/>
                  </a:lnTo>
                  <a:lnTo>
                    <a:pt x="1617967" y="295529"/>
                  </a:lnTo>
                  <a:lnTo>
                    <a:pt x="1617967" y="278130"/>
                  </a:lnTo>
                  <a:lnTo>
                    <a:pt x="1614703" y="278130"/>
                  </a:lnTo>
                  <a:lnTo>
                    <a:pt x="1612519" y="275590"/>
                  </a:lnTo>
                  <a:lnTo>
                    <a:pt x="1611452" y="275590"/>
                  </a:lnTo>
                  <a:lnTo>
                    <a:pt x="1610880" y="274980"/>
                  </a:lnTo>
                  <a:lnTo>
                    <a:pt x="1610880" y="322580"/>
                  </a:lnTo>
                  <a:lnTo>
                    <a:pt x="1608950" y="322580"/>
                  </a:lnTo>
                  <a:lnTo>
                    <a:pt x="1606969" y="326390"/>
                  </a:lnTo>
                  <a:lnTo>
                    <a:pt x="1607172" y="326390"/>
                  </a:lnTo>
                  <a:lnTo>
                    <a:pt x="1607286" y="327660"/>
                  </a:lnTo>
                  <a:lnTo>
                    <a:pt x="1607286" y="328930"/>
                  </a:lnTo>
                  <a:lnTo>
                    <a:pt x="1607235" y="327660"/>
                  </a:lnTo>
                  <a:lnTo>
                    <a:pt x="1606550" y="327660"/>
                  </a:lnTo>
                  <a:lnTo>
                    <a:pt x="1606715" y="326390"/>
                  </a:lnTo>
                  <a:lnTo>
                    <a:pt x="1604746" y="326390"/>
                  </a:lnTo>
                  <a:lnTo>
                    <a:pt x="1602854" y="325120"/>
                  </a:lnTo>
                  <a:lnTo>
                    <a:pt x="1601939" y="325120"/>
                  </a:lnTo>
                  <a:lnTo>
                    <a:pt x="1601876" y="323850"/>
                  </a:lnTo>
                  <a:lnTo>
                    <a:pt x="1601851" y="322580"/>
                  </a:lnTo>
                  <a:lnTo>
                    <a:pt x="1602511" y="321310"/>
                  </a:lnTo>
                  <a:lnTo>
                    <a:pt x="1602320" y="320040"/>
                  </a:lnTo>
                  <a:lnTo>
                    <a:pt x="1602168" y="317500"/>
                  </a:lnTo>
                  <a:lnTo>
                    <a:pt x="1600123" y="313690"/>
                  </a:lnTo>
                  <a:lnTo>
                    <a:pt x="1598549" y="312420"/>
                  </a:lnTo>
                  <a:lnTo>
                    <a:pt x="1599133" y="311150"/>
                  </a:lnTo>
                  <a:lnTo>
                    <a:pt x="1600619" y="308610"/>
                  </a:lnTo>
                  <a:lnTo>
                    <a:pt x="1601863" y="309880"/>
                  </a:lnTo>
                  <a:lnTo>
                    <a:pt x="1603095" y="309880"/>
                  </a:lnTo>
                  <a:lnTo>
                    <a:pt x="1605711" y="311150"/>
                  </a:lnTo>
                  <a:lnTo>
                    <a:pt x="1608416" y="311150"/>
                  </a:lnTo>
                  <a:lnTo>
                    <a:pt x="1607921" y="313690"/>
                  </a:lnTo>
                  <a:lnTo>
                    <a:pt x="1609725" y="314960"/>
                  </a:lnTo>
                  <a:lnTo>
                    <a:pt x="1610067" y="317500"/>
                  </a:lnTo>
                  <a:lnTo>
                    <a:pt x="1610499" y="318770"/>
                  </a:lnTo>
                  <a:lnTo>
                    <a:pt x="1610880" y="322580"/>
                  </a:lnTo>
                  <a:lnTo>
                    <a:pt x="1610880" y="274980"/>
                  </a:lnTo>
                  <a:lnTo>
                    <a:pt x="1609102" y="273050"/>
                  </a:lnTo>
                  <a:lnTo>
                    <a:pt x="1606600" y="270510"/>
                  </a:lnTo>
                  <a:lnTo>
                    <a:pt x="1604048" y="270510"/>
                  </a:lnTo>
                  <a:lnTo>
                    <a:pt x="1598028" y="271780"/>
                  </a:lnTo>
                  <a:lnTo>
                    <a:pt x="1597621" y="271780"/>
                  </a:lnTo>
                  <a:lnTo>
                    <a:pt x="1597621" y="288290"/>
                  </a:lnTo>
                  <a:lnTo>
                    <a:pt x="1597342" y="289560"/>
                  </a:lnTo>
                  <a:lnTo>
                    <a:pt x="1595183" y="289560"/>
                  </a:lnTo>
                  <a:lnTo>
                    <a:pt x="1593989" y="288290"/>
                  </a:lnTo>
                  <a:lnTo>
                    <a:pt x="1590090" y="288290"/>
                  </a:lnTo>
                  <a:lnTo>
                    <a:pt x="1588643" y="287020"/>
                  </a:lnTo>
                  <a:lnTo>
                    <a:pt x="1588338" y="287020"/>
                  </a:lnTo>
                  <a:lnTo>
                    <a:pt x="1590421" y="285750"/>
                  </a:lnTo>
                  <a:lnTo>
                    <a:pt x="1592491" y="284480"/>
                  </a:lnTo>
                  <a:lnTo>
                    <a:pt x="1594180" y="284480"/>
                  </a:lnTo>
                  <a:lnTo>
                    <a:pt x="1597621" y="288290"/>
                  </a:lnTo>
                  <a:lnTo>
                    <a:pt x="1597621" y="271780"/>
                  </a:lnTo>
                  <a:lnTo>
                    <a:pt x="1593570" y="271780"/>
                  </a:lnTo>
                  <a:lnTo>
                    <a:pt x="1592592" y="270510"/>
                  </a:lnTo>
                  <a:lnTo>
                    <a:pt x="1592211" y="271780"/>
                  </a:lnTo>
                  <a:lnTo>
                    <a:pt x="1591792" y="271780"/>
                  </a:lnTo>
                  <a:lnTo>
                    <a:pt x="1591627" y="273050"/>
                  </a:lnTo>
                  <a:lnTo>
                    <a:pt x="1573733" y="275945"/>
                  </a:lnTo>
                  <a:lnTo>
                    <a:pt x="1573733" y="300990"/>
                  </a:lnTo>
                  <a:lnTo>
                    <a:pt x="1573618" y="302260"/>
                  </a:lnTo>
                  <a:lnTo>
                    <a:pt x="1570977" y="302260"/>
                  </a:lnTo>
                  <a:lnTo>
                    <a:pt x="1569935" y="303530"/>
                  </a:lnTo>
                  <a:lnTo>
                    <a:pt x="1567535" y="303530"/>
                  </a:lnTo>
                  <a:lnTo>
                    <a:pt x="1567180" y="302260"/>
                  </a:lnTo>
                  <a:lnTo>
                    <a:pt x="1566456" y="299720"/>
                  </a:lnTo>
                  <a:lnTo>
                    <a:pt x="1567014" y="299720"/>
                  </a:lnTo>
                  <a:lnTo>
                    <a:pt x="1571421" y="298450"/>
                  </a:lnTo>
                  <a:lnTo>
                    <a:pt x="1573733" y="300990"/>
                  </a:lnTo>
                  <a:lnTo>
                    <a:pt x="1573733" y="275945"/>
                  </a:lnTo>
                  <a:lnTo>
                    <a:pt x="1564360" y="277456"/>
                  </a:lnTo>
                  <a:lnTo>
                    <a:pt x="1564360" y="311150"/>
                  </a:lnTo>
                  <a:lnTo>
                    <a:pt x="1563535" y="312420"/>
                  </a:lnTo>
                  <a:lnTo>
                    <a:pt x="1562684" y="312420"/>
                  </a:lnTo>
                  <a:lnTo>
                    <a:pt x="1561465" y="311150"/>
                  </a:lnTo>
                  <a:lnTo>
                    <a:pt x="1561312" y="309880"/>
                  </a:lnTo>
                  <a:lnTo>
                    <a:pt x="1564297" y="309880"/>
                  </a:lnTo>
                  <a:lnTo>
                    <a:pt x="1564360" y="311150"/>
                  </a:lnTo>
                  <a:lnTo>
                    <a:pt x="1564360" y="277456"/>
                  </a:lnTo>
                  <a:lnTo>
                    <a:pt x="1560144" y="278130"/>
                  </a:lnTo>
                  <a:lnTo>
                    <a:pt x="1559902" y="278130"/>
                  </a:lnTo>
                  <a:lnTo>
                    <a:pt x="1556346" y="278803"/>
                  </a:lnTo>
                  <a:lnTo>
                    <a:pt x="1556346" y="307340"/>
                  </a:lnTo>
                  <a:lnTo>
                    <a:pt x="1555750" y="309880"/>
                  </a:lnTo>
                  <a:lnTo>
                    <a:pt x="1552143" y="309880"/>
                  </a:lnTo>
                  <a:lnTo>
                    <a:pt x="1551800" y="308610"/>
                  </a:lnTo>
                  <a:lnTo>
                    <a:pt x="1552473" y="307340"/>
                  </a:lnTo>
                  <a:lnTo>
                    <a:pt x="1556346" y="307340"/>
                  </a:lnTo>
                  <a:lnTo>
                    <a:pt x="1556346" y="278803"/>
                  </a:lnTo>
                  <a:lnTo>
                    <a:pt x="1556105" y="278853"/>
                  </a:lnTo>
                  <a:lnTo>
                    <a:pt x="1556105" y="297180"/>
                  </a:lnTo>
                  <a:lnTo>
                    <a:pt x="1555953" y="298450"/>
                  </a:lnTo>
                  <a:lnTo>
                    <a:pt x="1554861" y="299720"/>
                  </a:lnTo>
                  <a:lnTo>
                    <a:pt x="1552194" y="299720"/>
                  </a:lnTo>
                  <a:lnTo>
                    <a:pt x="1550695" y="298450"/>
                  </a:lnTo>
                  <a:lnTo>
                    <a:pt x="1545704" y="298450"/>
                  </a:lnTo>
                  <a:lnTo>
                    <a:pt x="1543558" y="297599"/>
                  </a:lnTo>
                  <a:lnTo>
                    <a:pt x="1543558" y="300990"/>
                  </a:lnTo>
                  <a:lnTo>
                    <a:pt x="1543253" y="302260"/>
                  </a:lnTo>
                  <a:lnTo>
                    <a:pt x="1540370" y="302260"/>
                  </a:lnTo>
                  <a:lnTo>
                    <a:pt x="1540154" y="300990"/>
                  </a:lnTo>
                  <a:lnTo>
                    <a:pt x="1543558" y="300990"/>
                  </a:lnTo>
                  <a:lnTo>
                    <a:pt x="1543558" y="297599"/>
                  </a:lnTo>
                  <a:lnTo>
                    <a:pt x="1542503" y="297180"/>
                  </a:lnTo>
                  <a:lnTo>
                    <a:pt x="1541729" y="295910"/>
                  </a:lnTo>
                  <a:lnTo>
                    <a:pt x="1542135" y="293370"/>
                  </a:lnTo>
                  <a:lnTo>
                    <a:pt x="1542745" y="292100"/>
                  </a:lnTo>
                  <a:lnTo>
                    <a:pt x="1548625" y="292100"/>
                  </a:lnTo>
                  <a:lnTo>
                    <a:pt x="1548815" y="293370"/>
                  </a:lnTo>
                  <a:lnTo>
                    <a:pt x="1548815" y="294640"/>
                  </a:lnTo>
                  <a:lnTo>
                    <a:pt x="1548168" y="295910"/>
                  </a:lnTo>
                  <a:lnTo>
                    <a:pt x="1551228" y="297180"/>
                  </a:lnTo>
                  <a:lnTo>
                    <a:pt x="1552155" y="297180"/>
                  </a:lnTo>
                  <a:lnTo>
                    <a:pt x="1553629" y="295910"/>
                  </a:lnTo>
                  <a:lnTo>
                    <a:pt x="1554238" y="295910"/>
                  </a:lnTo>
                  <a:lnTo>
                    <a:pt x="1554835" y="294640"/>
                  </a:lnTo>
                  <a:lnTo>
                    <a:pt x="1556105" y="297180"/>
                  </a:lnTo>
                  <a:lnTo>
                    <a:pt x="1556105" y="278853"/>
                  </a:lnTo>
                  <a:lnTo>
                    <a:pt x="1555191" y="279019"/>
                  </a:lnTo>
                  <a:lnTo>
                    <a:pt x="1555191" y="289560"/>
                  </a:lnTo>
                  <a:lnTo>
                    <a:pt x="1554924" y="290830"/>
                  </a:lnTo>
                  <a:lnTo>
                    <a:pt x="1554657" y="290830"/>
                  </a:lnTo>
                  <a:lnTo>
                    <a:pt x="1554365" y="289560"/>
                  </a:lnTo>
                  <a:lnTo>
                    <a:pt x="1555191" y="289560"/>
                  </a:lnTo>
                  <a:lnTo>
                    <a:pt x="1555191" y="279019"/>
                  </a:lnTo>
                  <a:lnTo>
                    <a:pt x="1553768" y="279285"/>
                  </a:lnTo>
                  <a:lnTo>
                    <a:pt x="1554784" y="276860"/>
                  </a:lnTo>
                  <a:lnTo>
                    <a:pt x="1551254" y="275590"/>
                  </a:lnTo>
                  <a:lnTo>
                    <a:pt x="1554251" y="273050"/>
                  </a:lnTo>
                  <a:lnTo>
                    <a:pt x="1564728" y="264160"/>
                  </a:lnTo>
                  <a:lnTo>
                    <a:pt x="1565617" y="265430"/>
                  </a:lnTo>
                  <a:lnTo>
                    <a:pt x="1565160" y="267970"/>
                  </a:lnTo>
                  <a:lnTo>
                    <a:pt x="1565986" y="270510"/>
                  </a:lnTo>
                  <a:lnTo>
                    <a:pt x="1565440" y="271780"/>
                  </a:lnTo>
                  <a:lnTo>
                    <a:pt x="1564843" y="271780"/>
                  </a:lnTo>
                  <a:lnTo>
                    <a:pt x="1564195" y="273050"/>
                  </a:lnTo>
                  <a:lnTo>
                    <a:pt x="1567281" y="274320"/>
                  </a:lnTo>
                  <a:lnTo>
                    <a:pt x="1567967" y="273050"/>
                  </a:lnTo>
                  <a:lnTo>
                    <a:pt x="1568551" y="271780"/>
                  </a:lnTo>
                  <a:lnTo>
                    <a:pt x="1569770" y="270510"/>
                  </a:lnTo>
                  <a:lnTo>
                    <a:pt x="1571193" y="270510"/>
                  </a:lnTo>
                  <a:lnTo>
                    <a:pt x="1571599" y="269240"/>
                  </a:lnTo>
                  <a:lnTo>
                    <a:pt x="1571764" y="266700"/>
                  </a:lnTo>
                  <a:lnTo>
                    <a:pt x="1573301" y="264160"/>
                  </a:lnTo>
                  <a:lnTo>
                    <a:pt x="1571840" y="264160"/>
                  </a:lnTo>
                  <a:lnTo>
                    <a:pt x="1571879" y="262890"/>
                  </a:lnTo>
                  <a:lnTo>
                    <a:pt x="1571917" y="261620"/>
                  </a:lnTo>
                  <a:lnTo>
                    <a:pt x="1571180" y="259080"/>
                  </a:lnTo>
                  <a:lnTo>
                    <a:pt x="1563293" y="256540"/>
                  </a:lnTo>
                  <a:lnTo>
                    <a:pt x="1563585" y="259080"/>
                  </a:lnTo>
                  <a:lnTo>
                    <a:pt x="1564068" y="260350"/>
                  </a:lnTo>
                  <a:lnTo>
                    <a:pt x="1564208" y="261620"/>
                  </a:lnTo>
                  <a:lnTo>
                    <a:pt x="1563928" y="262890"/>
                  </a:lnTo>
                  <a:lnTo>
                    <a:pt x="1563090" y="261620"/>
                  </a:lnTo>
                  <a:lnTo>
                    <a:pt x="1560715" y="261620"/>
                  </a:lnTo>
                  <a:lnTo>
                    <a:pt x="1560906" y="265430"/>
                  </a:lnTo>
                  <a:lnTo>
                    <a:pt x="1561185" y="265430"/>
                  </a:lnTo>
                  <a:lnTo>
                    <a:pt x="1549019" y="273050"/>
                  </a:lnTo>
                  <a:lnTo>
                    <a:pt x="1547698" y="273050"/>
                  </a:lnTo>
                  <a:lnTo>
                    <a:pt x="1549615" y="271780"/>
                  </a:lnTo>
                  <a:lnTo>
                    <a:pt x="1551393" y="270510"/>
                  </a:lnTo>
                  <a:lnTo>
                    <a:pt x="1553019" y="267970"/>
                  </a:lnTo>
                  <a:lnTo>
                    <a:pt x="1553171" y="267970"/>
                  </a:lnTo>
                  <a:lnTo>
                    <a:pt x="1550479" y="265430"/>
                  </a:lnTo>
                  <a:lnTo>
                    <a:pt x="1551190" y="262890"/>
                  </a:lnTo>
                  <a:lnTo>
                    <a:pt x="1552625" y="264160"/>
                  </a:lnTo>
                  <a:lnTo>
                    <a:pt x="1554022" y="264160"/>
                  </a:lnTo>
                  <a:lnTo>
                    <a:pt x="1553413" y="262890"/>
                  </a:lnTo>
                  <a:lnTo>
                    <a:pt x="1552765" y="261620"/>
                  </a:lnTo>
                  <a:lnTo>
                    <a:pt x="1551927" y="260350"/>
                  </a:lnTo>
                  <a:lnTo>
                    <a:pt x="1552829" y="259080"/>
                  </a:lnTo>
                  <a:lnTo>
                    <a:pt x="1556702" y="259080"/>
                  </a:lnTo>
                  <a:lnTo>
                    <a:pt x="1558137" y="260350"/>
                  </a:lnTo>
                  <a:lnTo>
                    <a:pt x="1560245" y="260350"/>
                  </a:lnTo>
                  <a:lnTo>
                    <a:pt x="1559623" y="259080"/>
                  </a:lnTo>
                  <a:lnTo>
                    <a:pt x="1559140" y="257810"/>
                  </a:lnTo>
                  <a:lnTo>
                    <a:pt x="1558023" y="255270"/>
                  </a:lnTo>
                  <a:lnTo>
                    <a:pt x="1557096" y="255270"/>
                  </a:lnTo>
                  <a:lnTo>
                    <a:pt x="1556537" y="254000"/>
                  </a:lnTo>
                  <a:lnTo>
                    <a:pt x="1555940" y="254000"/>
                  </a:lnTo>
                  <a:lnTo>
                    <a:pt x="1545424" y="262890"/>
                  </a:lnTo>
                  <a:lnTo>
                    <a:pt x="1544421" y="261620"/>
                  </a:lnTo>
                  <a:lnTo>
                    <a:pt x="1542923" y="260350"/>
                  </a:lnTo>
                  <a:lnTo>
                    <a:pt x="1540979" y="259080"/>
                  </a:lnTo>
                  <a:lnTo>
                    <a:pt x="1546669" y="251460"/>
                  </a:lnTo>
                  <a:lnTo>
                    <a:pt x="1549514" y="247650"/>
                  </a:lnTo>
                  <a:lnTo>
                    <a:pt x="1549679" y="247650"/>
                  </a:lnTo>
                  <a:lnTo>
                    <a:pt x="1550060" y="246380"/>
                  </a:lnTo>
                  <a:lnTo>
                    <a:pt x="1547634" y="243840"/>
                  </a:lnTo>
                  <a:lnTo>
                    <a:pt x="1546313" y="242570"/>
                  </a:lnTo>
                  <a:lnTo>
                    <a:pt x="1548231" y="241300"/>
                  </a:lnTo>
                  <a:lnTo>
                    <a:pt x="1552194" y="241300"/>
                  </a:lnTo>
                  <a:lnTo>
                    <a:pt x="1548866" y="240030"/>
                  </a:lnTo>
                  <a:lnTo>
                    <a:pt x="1541259" y="246380"/>
                  </a:lnTo>
                  <a:lnTo>
                    <a:pt x="1541119" y="246380"/>
                  </a:lnTo>
                  <a:lnTo>
                    <a:pt x="1540560" y="246799"/>
                  </a:lnTo>
                  <a:lnTo>
                    <a:pt x="1540560" y="252730"/>
                  </a:lnTo>
                  <a:lnTo>
                    <a:pt x="1540408" y="254000"/>
                  </a:lnTo>
                  <a:lnTo>
                    <a:pt x="1540294" y="255270"/>
                  </a:lnTo>
                  <a:lnTo>
                    <a:pt x="1540154" y="255270"/>
                  </a:lnTo>
                  <a:lnTo>
                    <a:pt x="1539392" y="254000"/>
                  </a:lnTo>
                  <a:lnTo>
                    <a:pt x="1538986" y="254000"/>
                  </a:lnTo>
                  <a:lnTo>
                    <a:pt x="1538541" y="252730"/>
                  </a:lnTo>
                  <a:lnTo>
                    <a:pt x="1538389" y="251460"/>
                  </a:lnTo>
                  <a:lnTo>
                    <a:pt x="1539963" y="251460"/>
                  </a:lnTo>
                  <a:lnTo>
                    <a:pt x="1540560" y="252730"/>
                  </a:lnTo>
                  <a:lnTo>
                    <a:pt x="1540560" y="246799"/>
                  </a:lnTo>
                  <a:lnTo>
                    <a:pt x="1534299" y="251460"/>
                  </a:lnTo>
                  <a:lnTo>
                    <a:pt x="1532585" y="254000"/>
                  </a:lnTo>
                  <a:lnTo>
                    <a:pt x="1528851" y="254000"/>
                  </a:lnTo>
                  <a:lnTo>
                    <a:pt x="1529346" y="255270"/>
                  </a:lnTo>
                  <a:lnTo>
                    <a:pt x="1530096" y="255270"/>
                  </a:lnTo>
                  <a:lnTo>
                    <a:pt x="1527429" y="257810"/>
                  </a:lnTo>
                  <a:lnTo>
                    <a:pt x="1528368" y="260350"/>
                  </a:lnTo>
                  <a:lnTo>
                    <a:pt x="1528711" y="262890"/>
                  </a:lnTo>
                  <a:lnTo>
                    <a:pt x="1529461" y="264160"/>
                  </a:lnTo>
                  <a:lnTo>
                    <a:pt x="1527060" y="265430"/>
                  </a:lnTo>
                  <a:lnTo>
                    <a:pt x="1524812" y="265430"/>
                  </a:lnTo>
                  <a:lnTo>
                    <a:pt x="1522285" y="266700"/>
                  </a:lnTo>
                  <a:lnTo>
                    <a:pt x="1521726" y="266700"/>
                  </a:lnTo>
                  <a:lnTo>
                    <a:pt x="1523860" y="269240"/>
                  </a:lnTo>
                  <a:lnTo>
                    <a:pt x="1525117" y="271780"/>
                  </a:lnTo>
                  <a:lnTo>
                    <a:pt x="1527048" y="274320"/>
                  </a:lnTo>
                  <a:lnTo>
                    <a:pt x="1527505" y="274320"/>
                  </a:lnTo>
                  <a:lnTo>
                    <a:pt x="1528051" y="275590"/>
                  </a:lnTo>
                  <a:lnTo>
                    <a:pt x="1529981" y="273050"/>
                  </a:lnTo>
                  <a:lnTo>
                    <a:pt x="1529245" y="271780"/>
                  </a:lnTo>
                  <a:lnTo>
                    <a:pt x="1528140" y="269240"/>
                  </a:lnTo>
                  <a:lnTo>
                    <a:pt x="1528178" y="267970"/>
                  </a:lnTo>
                  <a:lnTo>
                    <a:pt x="1531340" y="266700"/>
                  </a:lnTo>
                  <a:lnTo>
                    <a:pt x="1534629" y="265430"/>
                  </a:lnTo>
                  <a:lnTo>
                    <a:pt x="1537347" y="269240"/>
                  </a:lnTo>
                  <a:lnTo>
                    <a:pt x="1534845" y="270510"/>
                  </a:lnTo>
                  <a:lnTo>
                    <a:pt x="1535645" y="273050"/>
                  </a:lnTo>
                  <a:lnTo>
                    <a:pt x="1536852" y="274320"/>
                  </a:lnTo>
                  <a:lnTo>
                    <a:pt x="1541043" y="275590"/>
                  </a:lnTo>
                  <a:lnTo>
                    <a:pt x="1542059" y="278130"/>
                  </a:lnTo>
                  <a:lnTo>
                    <a:pt x="1544815" y="279400"/>
                  </a:lnTo>
                  <a:lnTo>
                    <a:pt x="1547964" y="280670"/>
                  </a:lnTo>
                  <a:lnTo>
                    <a:pt x="1549209" y="280670"/>
                  </a:lnTo>
                  <a:lnTo>
                    <a:pt x="1550136" y="281940"/>
                  </a:lnTo>
                  <a:lnTo>
                    <a:pt x="1551914" y="283210"/>
                  </a:lnTo>
                  <a:lnTo>
                    <a:pt x="1552740" y="284480"/>
                  </a:lnTo>
                  <a:lnTo>
                    <a:pt x="1553629" y="285750"/>
                  </a:lnTo>
                  <a:lnTo>
                    <a:pt x="1548587" y="285750"/>
                  </a:lnTo>
                  <a:lnTo>
                    <a:pt x="1546021" y="284480"/>
                  </a:lnTo>
                  <a:lnTo>
                    <a:pt x="1543621" y="283210"/>
                  </a:lnTo>
                  <a:lnTo>
                    <a:pt x="1542046" y="283210"/>
                  </a:lnTo>
                  <a:lnTo>
                    <a:pt x="1542046" y="289560"/>
                  </a:lnTo>
                  <a:lnTo>
                    <a:pt x="1541741" y="290830"/>
                  </a:lnTo>
                  <a:lnTo>
                    <a:pt x="1541221" y="290830"/>
                  </a:lnTo>
                  <a:lnTo>
                    <a:pt x="1540865" y="289560"/>
                  </a:lnTo>
                  <a:lnTo>
                    <a:pt x="1542046" y="289560"/>
                  </a:lnTo>
                  <a:lnTo>
                    <a:pt x="1542046" y="283210"/>
                  </a:lnTo>
                  <a:lnTo>
                    <a:pt x="1541119" y="283210"/>
                  </a:lnTo>
                  <a:lnTo>
                    <a:pt x="1537106" y="284416"/>
                  </a:lnTo>
                  <a:lnTo>
                    <a:pt x="1537106" y="293370"/>
                  </a:lnTo>
                  <a:lnTo>
                    <a:pt x="1536179" y="293370"/>
                  </a:lnTo>
                  <a:lnTo>
                    <a:pt x="1535760" y="292100"/>
                  </a:lnTo>
                  <a:lnTo>
                    <a:pt x="1535912" y="292100"/>
                  </a:lnTo>
                  <a:lnTo>
                    <a:pt x="1537106" y="293370"/>
                  </a:lnTo>
                  <a:lnTo>
                    <a:pt x="1537106" y="284416"/>
                  </a:lnTo>
                  <a:lnTo>
                    <a:pt x="1536852" y="284480"/>
                  </a:lnTo>
                  <a:lnTo>
                    <a:pt x="1535353" y="284480"/>
                  </a:lnTo>
                  <a:lnTo>
                    <a:pt x="1532890" y="283210"/>
                  </a:lnTo>
                  <a:lnTo>
                    <a:pt x="1531886" y="281940"/>
                  </a:lnTo>
                  <a:lnTo>
                    <a:pt x="1528229" y="279400"/>
                  </a:lnTo>
                  <a:lnTo>
                    <a:pt x="1525612" y="276860"/>
                  </a:lnTo>
                  <a:lnTo>
                    <a:pt x="1522349" y="274320"/>
                  </a:lnTo>
                  <a:lnTo>
                    <a:pt x="1521637" y="273050"/>
                  </a:lnTo>
                  <a:lnTo>
                    <a:pt x="1519834" y="273050"/>
                  </a:lnTo>
                  <a:lnTo>
                    <a:pt x="1519148" y="274320"/>
                  </a:lnTo>
                  <a:lnTo>
                    <a:pt x="1518945" y="274320"/>
                  </a:lnTo>
                  <a:lnTo>
                    <a:pt x="1519504" y="275590"/>
                  </a:lnTo>
                  <a:lnTo>
                    <a:pt x="1519936" y="278130"/>
                  </a:lnTo>
                  <a:lnTo>
                    <a:pt x="1520812" y="279400"/>
                  </a:lnTo>
                  <a:lnTo>
                    <a:pt x="1521244" y="280670"/>
                  </a:lnTo>
                  <a:lnTo>
                    <a:pt x="1522615" y="284480"/>
                  </a:lnTo>
                  <a:lnTo>
                    <a:pt x="1523695" y="285750"/>
                  </a:lnTo>
                  <a:lnTo>
                    <a:pt x="1525574" y="288290"/>
                  </a:lnTo>
                  <a:lnTo>
                    <a:pt x="1526057" y="288290"/>
                  </a:lnTo>
                  <a:lnTo>
                    <a:pt x="1526413" y="289560"/>
                  </a:lnTo>
                  <a:lnTo>
                    <a:pt x="1529359" y="288290"/>
                  </a:lnTo>
                  <a:lnTo>
                    <a:pt x="1530743" y="288290"/>
                  </a:lnTo>
                  <a:lnTo>
                    <a:pt x="1533931" y="294640"/>
                  </a:lnTo>
                  <a:lnTo>
                    <a:pt x="1537119" y="293370"/>
                  </a:lnTo>
                  <a:lnTo>
                    <a:pt x="1537309" y="293370"/>
                  </a:lnTo>
                  <a:lnTo>
                    <a:pt x="1537296" y="294640"/>
                  </a:lnTo>
                  <a:lnTo>
                    <a:pt x="1538312" y="295910"/>
                  </a:lnTo>
                  <a:lnTo>
                    <a:pt x="1539328" y="295910"/>
                  </a:lnTo>
                  <a:lnTo>
                    <a:pt x="1540370" y="297180"/>
                  </a:lnTo>
                  <a:lnTo>
                    <a:pt x="1540395" y="298450"/>
                  </a:lnTo>
                  <a:lnTo>
                    <a:pt x="1540560" y="298450"/>
                  </a:lnTo>
                  <a:lnTo>
                    <a:pt x="1536636" y="300990"/>
                  </a:lnTo>
                  <a:lnTo>
                    <a:pt x="1531772" y="299720"/>
                  </a:lnTo>
                  <a:lnTo>
                    <a:pt x="1531696" y="295910"/>
                  </a:lnTo>
                  <a:lnTo>
                    <a:pt x="1530997" y="294640"/>
                  </a:lnTo>
                  <a:lnTo>
                    <a:pt x="1530286" y="293370"/>
                  </a:lnTo>
                  <a:lnTo>
                    <a:pt x="1528813" y="292100"/>
                  </a:lnTo>
                  <a:lnTo>
                    <a:pt x="1528419" y="292100"/>
                  </a:lnTo>
                  <a:lnTo>
                    <a:pt x="1528419" y="294640"/>
                  </a:lnTo>
                  <a:lnTo>
                    <a:pt x="1528152" y="295910"/>
                  </a:lnTo>
                  <a:lnTo>
                    <a:pt x="1527657" y="295910"/>
                  </a:lnTo>
                  <a:lnTo>
                    <a:pt x="1527403" y="294640"/>
                  </a:lnTo>
                  <a:lnTo>
                    <a:pt x="1528419" y="294640"/>
                  </a:lnTo>
                  <a:lnTo>
                    <a:pt x="1528419" y="292100"/>
                  </a:lnTo>
                  <a:lnTo>
                    <a:pt x="1526159" y="292100"/>
                  </a:lnTo>
                  <a:lnTo>
                    <a:pt x="1525270" y="293370"/>
                  </a:lnTo>
                  <a:lnTo>
                    <a:pt x="1524215" y="294640"/>
                  </a:lnTo>
                  <a:lnTo>
                    <a:pt x="1523225" y="295910"/>
                  </a:lnTo>
                  <a:lnTo>
                    <a:pt x="1523580" y="297180"/>
                  </a:lnTo>
                  <a:lnTo>
                    <a:pt x="1524139" y="297180"/>
                  </a:lnTo>
                  <a:lnTo>
                    <a:pt x="1524635" y="298450"/>
                  </a:lnTo>
                  <a:lnTo>
                    <a:pt x="1525358" y="298450"/>
                  </a:lnTo>
                  <a:lnTo>
                    <a:pt x="1525765" y="297180"/>
                  </a:lnTo>
                  <a:lnTo>
                    <a:pt x="1527886" y="297180"/>
                  </a:lnTo>
                  <a:lnTo>
                    <a:pt x="1528940" y="298450"/>
                  </a:lnTo>
                  <a:lnTo>
                    <a:pt x="1528445" y="299720"/>
                  </a:lnTo>
                  <a:lnTo>
                    <a:pt x="1527810" y="302260"/>
                  </a:lnTo>
                  <a:lnTo>
                    <a:pt x="1527378" y="303530"/>
                  </a:lnTo>
                  <a:lnTo>
                    <a:pt x="1527479" y="306070"/>
                  </a:lnTo>
                  <a:lnTo>
                    <a:pt x="1526578" y="307340"/>
                  </a:lnTo>
                  <a:lnTo>
                    <a:pt x="1525143" y="307340"/>
                  </a:lnTo>
                  <a:lnTo>
                    <a:pt x="1524482" y="306070"/>
                  </a:lnTo>
                  <a:lnTo>
                    <a:pt x="1523276" y="303530"/>
                  </a:lnTo>
                  <a:lnTo>
                    <a:pt x="1522526" y="303530"/>
                  </a:lnTo>
                  <a:lnTo>
                    <a:pt x="1520367" y="304800"/>
                  </a:lnTo>
                  <a:lnTo>
                    <a:pt x="1520786" y="307340"/>
                  </a:lnTo>
                  <a:lnTo>
                    <a:pt x="1521802" y="311150"/>
                  </a:lnTo>
                  <a:lnTo>
                    <a:pt x="1521574" y="312420"/>
                  </a:lnTo>
                  <a:lnTo>
                    <a:pt x="1521066" y="313690"/>
                  </a:lnTo>
                  <a:lnTo>
                    <a:pt x="1521142" y="314960"/>
                  </a:lnTo>
                  <a:lnTo>
                    <a:pt x="1521815" y="314960"/>
                  </a:lnTo>
                  <a:lnTo>
                    <a:pt x="1523225" y="313690"/>
                  </a:lnTo>
                  <a:lnTo>
                    <a:pt x="1524355" y="312420"/>
                  </a:lnTo>
                  <a:lnTo>
                    <a:pt x="1525016" y="311150"/>
                  </a:lnTo>
                  <a:lnTo>
                    <a:pt x="1527302" y="311150"/>
                  </a:lnTo>
                  <a:lnTo>
                    <a:pt x="1528508" y="309880"/>
                  </a:lnTo>
                  <a:lnTo>
                    <a:pt x="1529257" y="311150"/>
                  </a:lnTo>
                  <a:lnTo>
                    <a:pt x="1532788" y="311150"/>
                  </a:lnTo>
                  <a:lnTo>
                    <a:pt x="1531112" y="312420"/>
                  </a:lnTo>
                  <a:lnTo>
                    <a:pt x="1532521" y="312420"/>
                  </a:lnTo>
                  <a:lnTo>
                    <a:pt x="1535214" y="311150"/>
                  </a:lnTo>
                  <a:lnTo>
                    <a:pt x="1535188" y="309880"/>
                  </a:lnTo>
                  <a:lnTo>
                    <a:pt x="1535176" y="308610"/>
                  </a:lnTo>
                  <a:lnTo>
                    <a:pt x="1539316" y="309880"/>
                  </a:lnTo>
                  <a:lnTo>
                    <a:pt x="1539582" y="308610"/>
                  </a:lnTo>
                  <a:lnTo>
                    <a:pt x="1539798" y="307340"/>
                  </a:lnTo>
                  <a:lnTo>
                    <a:pt x="1540840" y="307340"/>
                  </a:lnTo>
                  <a:lnTo>
                    <a:pt x="1542999" y="306070"/>
                  </a:lnTo>
                  <a:lnTo>
                    <a:pt x="1544104" y="304800"/>
                  </a:lnTo>
                  <a:lnTo>
                    <a:pt x="1545539" y="304800"/>
                  </a:lnTo>
                  <a:lnTo>
                    <a:pt x="1543659" y="307340"/>
                  </a:lnTo>
                  <a:lnTo>
                    <a:pt x="1544091" y="312420"/>
                  </a:lnTo>
                  <a:lnTo>
                    <a:pt x="1546910" y="314960"/>
                  </a:lnTo>
                  <a:lnTo>
                    <a:pt x="1548079" y="318770"/>
                  </a:lnTo>
                  <a:lnTo>
                    <a:pt x="1548599" y="318770"/>
                  </a:lnTo>
                  <a:lnTo>
                    <a:pt x="1550568" y="317500"/>
                  </a:lnTo>
                  <a:lnTo>
                    <a:pt x="1551825" y="316230"/>
                  </a:lnTo>
                  <a:lnTo>
                    <a:pt x="1552282" y="317500"/>
                  </a:lnTo>
                  <a:lnTo>
                    <a:pt x="1552765" y="317500"/>
                  </a:lnTo>
                  <a:lnTo>
                    <a:pt x="1554264" y="321310"/>
                  </a:lnTo>
                  <a:lnTo>
                    <a:pt x="1558366" y="321310"/>
                  </a:lnTo>
                  <a:lnTo>
                    <a:pt x="1562989" y="320040"/>
                  </a:lnTo>
                  <a:lnTo>
                    <a:pt x="1565541" y="320040"/>
                  </a:lnTo>
                  <a:lnTo>
                    <a:pt x="1569643" y="318770"/>
                  </a:lnTo>
                  <a:lnTo>
                    <a:pt x="1571231" y="317500"/>
                  </a:lnTo>
                  <a:lnTo>
                    <a:pt x="1575308" y="316230"/>
                  </a:lnTo>
                  <a:lnTo>
                    <a:pt x="1575473" y="314960"/>
                  </a:lnTo>
                  <a:lnTo>
                    <a:pt x="1573974" y="312420"/>
                  </a:lnTo>
                  <a:lnTo>
                    <a:pt x="1576882" y="309880"/>
                  </a:lnTo>
                  <a:lnTo>
                    <a:pt x="1576019" y="307340"/>
                  </a:lnTo>
                  <a:lnTo>
                    <a:pt x="1575587" y="306070"/>
                  </a:lnTo>
                  <a:lnTo>
                    <a:pt x="1577581" y="304800"/>
                  </a:lnTo>
                  <a:lnTo>
                    <a:pt x="1579562" y="304800"/>
                  </a:lnTo>
                  <a:lnTo>
                    <a:pt x="1581823" y="303530"/>
                  </a:lnTo>
                  <a:lnTo>
                    <a:pt x="1582572" y="303530"/>
                  </a:lnTo>
                  <a:lnTo>
                    <a:pt x="1581861" y="308610"/>
                  </a:lnTo>
                  <a:lnTo>
                    <a:pt x="1584807" y="308610"/>
                  </a:lnTo>
                  <a:lnTo>
                    <a:pt x="1586433" y="309880"/>
                  </a:lnTo>
                  <a:lnTo>
                    <a:pt x="1587639" y="309880"/>
                  </a:lnTo>
                  <a:lnTo>
                    <a:pt x="1589849" y="311150"/>
                  </a:lnTo>
                  <a:lnTo>
                    <a:pt x="1592618" y="311150"/>
                  </a:lnTo>
                  <a:lnTo>
                    <a:pt x="1594523" y="309880"/>
                  </a:lnTo>
                  <a:lnTo>
                    <a:pt x="1596529" y="311150"/>
                  </a:lnTo>
                  <a:lnTo>
                    <a:pt x="1597012" y="314960"/>
                  </a:lnTo>
                  <a:lnTo>
                    <a:pt x="1598612" y="316230"/>
                  </a:lnTo>
                  <a:lnTo>
                    <a:pt x="1600517" y="317500"/>
                  </a:lnTo>
                  <a:lnTo>
                    <a:pt x="1602105" y="317500"/>
                  </a:lnTo>
                  <a:lnTo>
                    <a:pt x="1601127" y="321310"/>
                  </a:lnTo>
                  <a:lnTo>
                    <a:pt x="1593862" y="321310"/>
                  </a:lnTo>
                  <a:lnTo>
                    <a:pt x="1591703" y="320040"/>
                  </a:lnTo>
                  <a:lnTo>
                    <a:pt x="1590763" y="318770"/>
                  </a:lnTo>
                  <a:lnTo>
                    <a:pt x="1589976" y="314960"/>
                  </a:lnTo>
                  <a:lnTo>
                    <a:pt x="1589138" y="313690"/>
                  </a:lnTo>
                  <a:lnTo>
                    <a:pt x="1586763" y="312420"/>
                  </a:lnTo>
                  <a:lnTo>
                    <a:pt x="1586382" y="312420"/>
                  </a:lnTo>
                  <a:lnTo>
                    <a:pt x="1580197" y="316230"/>
                  </a:lnTo>
                  <a:lnTo>
                    <a:pt x="1577416" y="318770"/>
                  </a:lnTo>
                  <a:lnTo>
                    <a:pt x="1577467" y="320040"/>
                  </a:lnTo>
                  <a:lnTo>
                    <a:pt x="1579422" y="320040"/>
                  </a:lnTo>
                  <a:lnTo>
                    <a:pt x="1581683" y="321310"/>
                  </a:lnTo>
                  <a:lnTo>
                    <a:pt x="1586611" y="320040"/>
                  </a:lnTo>
                  <a:lnTo>
                    <a:pt x="1589239" y="321310"/>
                  </a:lnTo>
                  <a:lnTo>
                    <a:pt x="1593011" y="321310"/>
                  </a:lnTo>
                  <a:lnTo>
                    <a:pt x="1594561" y="322580"/>
                  </a:lnTo>
                  <a:lnTo>
                    <a:pt x="1595081" y="323850"/>
                  </a:lnTo>
                  <a:lnTo>
                    <a:pt x="1594662" y="326390"/>
                  </a:lnTo>
                  <a:lnTo>
                    <a:pt x="1593583" y="327660"/>
                  </a:lnTo>
                  <a:lnTo>
                    <a:pt x="1591894" y="330200"/>
                  </a:lnTo>
                  <a:lnTo>
                    <a:pt x="1594129" y="334010"/>
                  </a:lnTo>
                  <a:lnTo>
                    <a:pt x="1596732" y="335280"/>
                  </a:lnTo>
                  <a:lnTo>
                    <a:pt x="1600593" y="335280"/>
                  </a:lnTo>
                  <a:lnTo>
                    <a:pt x="1600885" y="334010"/>
                  </a:lnTo>
                  <a:lnTo>
                    <a:pt x="1601127" y="332740"/>
                  </a:lnTo>
                  <a:lnTo>
                    <a:pt x="1602054" y="331470"/>
                  </a:lnTo>
                  <a:lnTo>
                    <a:pt x="1605292" y="331470"/>
                  </a:lnTo>
                  <a:lnTo>
                    <a:pt x="1606080" y="332740"/>
                  </a:lnTo>
                  <a:lnTo>
                    <a:pt x="1607286" y="334010"/>
                  </a:lnTo>
                  <a:lnTo>
                    <a:pt x="1607680" y="334010"/>
                  </a:lnTo>
                  <a:lnTo>
                    <a:pt x="1607972" y="335280"/>
                  </a:lnTo>
                  <a:lnTo>
                    <a:pt x="1608404" y="335280"/>
                  </a:lnTo>
                  <a:lnTo>
                    <a:pt x="1608124" y="336550"/>
                  </a:lnTo>
                  <a:lnTo>
                    <a:pt x="1608213" y="337820"/>
                  </a:lnTo>
                  <a:lnTo>
                    <a:pt x="1608442" y="340360"/>
                  </a:lnTo>
                  <a:lnTo>
                    <a:pt x="1608759" y="340360"/>
                  </a:lnTo>
                  <a:lnTo>
                    <a:pt x="1609572" y="341630"/>
                  </a:lnTo>
                  <a:lnTo>
                    <a:pt x="1610131" y="341630"/>
                  </a:lnTo>
                  <a:lnTo>
                    <a:pt x="1614068" y="337820"/>
                  </a:lnTo>
                  <a:lnTo>
                    <a:pt x="1613623" y="337820"/>
                  </a:lnTo>
                  <a:lnTo>
                    <a:pt x="1613382" y="336550"/>
                  </a:lnTo>
                  <a:lnTo>
                    <a:pt x="1612366" y="337820"/>
                  </a:lnTo>
                  <a:lnTo>
                    <a:pt x="1612226" y="336550"/>
                  </a:lnTo>
                  <a:lnTo>
                    <a:pt x="1611591" y="335280"/>
                  </a:lnTo>
                  <a:lnTo>
                    <a:pt x="1611337" y="334010"/>
                  </a:lnTo>
                  <a:lnTo>
                    <a:pt x="1612252" y="331470"/>
                  </a:lnTo>
                  <a:lnTo>
                    <a:pt x="1613446" y="330200"/>
                  </a:lnTo>
                  <a:lnTo>
                    <a:pt x="1614017" y="328930"/>
                  </a:lnTo>
                  <a:lnTo>
                    <a:pt x="1614601" y="327660"/>
                  </a:lnTo>
                  <a:lnTo>
                    <a:pt x="1611210" y="327660"/>
                  </a:lnTo>
                  <a:lnTo>
                    <a:pt x="1610537" y="326390"/>
                  </a:lnTo>
                  <a:lnTo>
                    <a:pt x="1610169" y="325120"/>
                  </a:lnTo>
                  <a:lnTo>
                    <a:pt x="1612671" y="325120"/>
                  </a:lnTo>
                  <a:lnTo>
                    <a:pt x="1613458" y="323850"/>
                  </a:lnTo>
                  <a:lnTo>
                    <a:pt x="1613509" y="322580"/>
                  </a:lnTo>
                  <a:lnTo>
                    <a:pt x="1614843" y="322580"/>
                  </a:lnTo>
                  <a:lnTo>
                    <a:pt x="1616583" y="321310"/>
                  </a:lnTo>
                  <a:lnTo>
                    <a:pt x="1618259" y="318770"/>
                  </a:lnTo>
                  <a:lnTo>
                    <a:pt x="1620786" y="316230"/>
                  </a:lnTo>
                  <a:lnTo>
                    <a:pt x="1621421" y="316230"/>
                  </a:lnTo>
                  <a:lnTo>
                    <a:pt x="1621713" y="314960"/>
                  </a:lnTo>
                  <a:lnTo>
                    <a:pt x="1623136" y="313690"/>
                  </a:lnTo>
                  <a:lnTo>
                    <a:pt x="1624215" y="313690"/>
                  </a:lnTo>
                  <a:lnTo>
                    <a:pt x="1625422" y="312420"/>
                  </a:lnTo>
                  <a:lnTo>
                    <a:pt x="1622653" y="308610"/>
                  </a:lnTo>
                  <a:lnTo>
                    <a:pt x="1628178" y="306070"/>
                  </a:lnTo>
                  <a:lnTo>
                    <a:pt x="1632419" y="308610"/>
                  </a:lnTo>
                  <a:lnTo>
                    <a:pt x="1631137" y="314960"/>
                  </a:lnTo>
                  <a:lnTo>
                    <a:pt x="1633448" y="317500"/>
                  </a:lnTo>
                  <a:lnTo>
                    <a:pt x="1633766" y="318770"/>
                  </a:lnTo>
                  <a:lnTo>
                    <a:pt x="1633816" y="320040"/>
                  </a:lnTo>
                  <a:lnTo>
                    <a:pt x="1633639" y="321310"/>
                  </a:lnTo>
                  <a:lnTo>
                    <a:pt x="1633397" y="322580"/>
                  </a:lnTo>
                  <a:lnTo>
                    <a:pt x="1634591" y="322580"/>
                  </a:lnTo>
                  <a:lnTo>
                    <a:pt x="1635137" y="323850"/>
                  </a:lnTo>
                  <a:lnTo>
                    <a:pt x="1635785" y="323850"/>
                  </a:lnTo>
                  <a:lnTo>
                    <a:pt x="1637144" y="325120"/>
                  </a:lnTo>
                  <a:lnTo>
                    <a:pt x="1638134" y="325120"/>
                  </a:lnTo>
                  <a:lnTo>
                    <a:pt x="1636522" y="327660"/>
                  </a:lnTo>
                  <a:lnTo>
                    <a:pt x="1645094" y="331470"/>
                  </a:lnTo>
                  <a:lnTo>
                    <a:pt x="1653628" y="334010"/>
                  </a:lnTo>
                  <a:lnTo>
                    <a:pt x="1652219" y="332740"/>
                  </a:lnTo>
                  <a:lnTo>
                    <a:pt x="1649933" y="332740"/>
                  </a:lnTo>
                  <a:lnTo>
                    <a:pt x="1651076" y="330200"/>
                  </a:lnTo>
                  <a:lnTo>
                    <a:pt x="1654124" y="330200"/>
                  </a:lnTo>
                  <a:lnTo>
                    <a:pt x="1655152" y="331470"/>
                  </a:lnTo>
                  <a:lnTo>
                    <a:pt x="1655508" y="330200"/>
                  </a:lnTo>
                  <a:lnTo>
                    <a:pt x="1655851" y="328930"/>
                  </a:lnTo>
                  <a:lnTo>
                    <a:pt x="1656448" y="327660"/>
                  </a:lnTo>
                  <a:lnTo>
                    <a:pt x="1656981" y="325120"/>
                  </a:lnTo>
                  <a:lnTo>
                    <a:pt x="1656295" y="325120"/>
                  </a:lnTo>
                  <a:lnTo>
                    <a:pt x="1656854" y="323850"/>
                  </a:lnTo>
                  <a:lnTo>
                    <a:pt x="1657223" y="322580"/>
                  </a:lnTo>
                  <a:lnTo>
                    <a:pt x="1657680" y="322580"/>
                  </a:lnTo>
                  <a:lnTo>
                    <a:pt x="1657731" y="321310"/>
                  </a:lnTo>
                  <a:lnTo>
                    <a:pt x="1657667" y="320040"/>
                  </a:lnTo>
                  <a:lnTo>
                    <a:pt x="1661185" y="320040"/>
                  </a:lnTo>
                  <a:lnTo>
                    <a:pt x="1665084" y="318770"/>
                  </a:lnTo>
                  <a:lnTo>
                    <a:pt x="1671053" y="317500"/>
                  </a:lnTo>
                  <a:lnTo>
                    <a:pt x="1671307" y="320040"/>
                  </a:lnTo>
                  <a:lnTo>
                    <a:pt x="1671129" y="321310"/>
                  </a:lnTo>
                  <a:lnTo>
                    <a:pt x="1670113" y="322580"/>
                  </a:lnTo>
                  <a:lnTo>
                    <a:pt x="1670215" y="323850"/>
                  </a:lnTo>
                  <a:lnTo>
                    <a:pt x="1671104" y="323850"/>
                  </a:lnTo>
                  <a:lnTo>
                    <a:pt x="1671942" y="325120"/>
                  </a:lnTo>
                  <a:lnTo>
                    <a:pt x="1674901" y="327660"/>
                  </a:lnTo>
                  <a:lnTo>
                    <a:pt x="1675828" y="330200"/>
                  </a:lnTo>
                  <a:lnTo>
                    <a:pt x="1676476" y="336550"/>
                  </a:lnTo>
                  <a:lnTo>
                    <a:pt x="1677492" y="340360"/>
                  </a:lnTo>
                  <a:lnTo>
                    <a:pt x="1679575" y="344170"/>
                  </a:lnTo>
                  <a:lnTo>
                    <a:pt x="1680298" y="345440"/>
                  </a:lnTo>
                  <a:lnTo>
                    <a:pt x="1681124" y="346710"/>
                  </a:lnTo>
                  <a:lnTo>
                    <a:pt x="1683092" y="344170"/>
                  </a:lnTo>
                  <a:lnTo>
                    <a:pt x="1684451" y="345440"/>
                  </a:lnTo>
                  <a:lnTo>
                    <a:pt x="1685493" y="346710"/>
                  </a:lnTo>
                  <a:lnTo>
                    <a:pt x="1684985" y="347980"/>
                  </a:lnTo>
                  <a:lnTo>
                    <a:pt x="1685899" y="347980"/>
                  </a:lnTo>
                  <a:lnTo>
                    <a:pt x="1686915" y="349250"/>
                  </a:lnTo>
                  <a:lnTo>
                    <a:pt x="1688477" y="347980"/>
                  </a:lnTo>
                  <a:lnTo>
                    <a:pt x="1689290" y="349250"/>
                  </a:lnTo>
                  <a:lnTo>
                    <a:pt x="1689506" y="349250"/>
                  </a:lnTo>
                  <a:lnTo>
                    <a:pt x="1689455" y="350520"/>
                  </a:lnTo>
                  <a:lnTo>
                    <a:pt x="1686458" y="353060"/>
                  </a:lnTo>
                  <a:lnTo>
                    <a:pt x="1686242" y="353187"/>
                  </a:lnTo>
                  <a:lnTo>
                    <a:pt x="1686242" y="365760"/>
                  </a:lnTo>
                  <a:lnTo>
                    <a:pt x="1686179" y="370840"/>
                  </a:lnTo>
                  <a:lnTo>
                    <a:pt x="1678228" y="365760"/>
                  </a:lnTo>
                  <a:lnTo>
                    <a:pt x="1679676" y="364490"/>
                  </a:lnTo>
                  <a:lnTo>
                    <a:pt x="1682559" y="361950"/>
                  </a:lnTo>
                  <a:lnTo>
                    <a:pt x="1686242" y="365760"/>
                  </a:lnTo>
                  <a:lnTo>
                    <a:pt x="1686242" y="353187"/>
                  </a:lnTo>
                  <a:lnTo>
                    <a:pt x="1682102" y="355600"/>
                  </a:lnTo>
                  <a:lnTo>
                    <a:pt x="1679219" y="358140"/>
                  </a:lnTo>
                  <a:lnTo>
                    <a:pt x="1677784" y="357619"/>
                  </a:lnTo>
                  <a:lnTo>
                    <a:pt x="1677784" y="364490"/>
                  </a:lnTo>
                  <a:lnTo>
                    <a:pt x="1675079" y="363220"/>
                  </a:lnTo>
                  <a:lnTo>
                    <a:pt x="1675447" y="361950"/>
                  </a:lnTo>
                  <a:lnTo>
                    <a:pt x="1677365" y="361950"/>
                  </a:lnTo>
                  <a:lnTo>
                    <a:pt x="1677784" y="364490"/>
                  </a:lnTo>
                  <a:lnTo>
                    <a:pt x="1677784" y="357619"/>
                  </a:lnTo>
                  <a:lnTo>
                    <a:pt x="1675752" y="356870"/>
                  </a:lnTo>
                  <a:lnTo>
                    <a:pt x="1681924" y="355600"/>
                  </a:lnTo>
                  <a:lnTo>
                    <a:pt x="1679727" y="355600"/>
                  </a:lnTo>
                  <a:lnTo>
                    <a:pt x="1671269" y="356704"/>
                  </a:lnTo>
                  <a:lnTo>
                    <a:pt x="1671269" y="359410"/>
                  </a:lnTo>
                  <a:lnTo>
                    <a:pt x="1670304" y="360680"/>
                  </a:lnTo>
                  <a:lnTo>
                    <a:pt x="1669834" y="360680"/>
                  </a:lnTo>
                  <a:lnTo>
                    <a:pt x="1668995" y="359410"/>
                  </a:lnTo>
                  <a:lnTo>
                    <a:pt x="1671269" y="359410"/>
                  </a:lnTo>
                  <a:lnTo>
                    <a:pt x="1671269" y="356704"/>
                  </a:lnTo>
                  <a:lnTo>
                    <a:pt x="1669910" y="356870"/>
                  </a:lnTo>
                  <a:lnTo>
                    <a:pt x="1668627" y="355930"/>
                  </a:lnTo>
                  <a:lnTo>
                    <a:pt x="1668627" y="363220"/>
                  </a:lnTo>
                  <a:lnTo>
                    <a:pt x="1668018" y="364490"/>
                  </a:lnTo>
                  <a:lnTo>
                    <a:pt x="1666163" y="364490"/>
                  </a:lnTo>
                  <a:lnTo>
                    <a:pt x="1666163" y="457200"/>
                  </a:lnTo>
                  <a:lnTo>
                    <a:pt x="1666074" y="458470"/>
                  </a:lnTo>
                  <a:lnTo>
                    <a:pt x="1665363" y="458470"/>
                  </a:lnTo>
                  <a:lnTo>
                    <a:pt x="1665452" y="457200"/>
                  </a:lnTo>
                  <a:lnTo>
                    <a:pt x="1666163" y="457200"/>
                  </a:lnTo>
                  <a:lnTo>
                    <a:pt x="1666163" y="364490"/>
                  </a:lnTo>
                  <a:lnTo>
                    <a:pt x="1665503" y="364490"/>
                  </a:lnTo>
                  <a:lnTo>
                    <a:pt x="1664538" y="363220"/>
                  </a:lnTo>
                  <a:lnTo>
                    <a:pt x="1663852" y="363220"/>
                  </a:lnTo>
                  <a:lnTo>
                    <a:pt x="1663179" y="361950"/>
                  </a:lnTo>
                  <a:lnTo>
                    <a:pt x="1666798" y="360680"/>
                  </a:lnTo>
                  <a:lnTo>
                    <a:pt x="1667421" y="361950"/>
                  </a:lnTo>
                  <a:lnTo>
                    <a:pt x="1667979" y="361950"/>
                  </a:lnTo>
                  <a:lnTo>
                    <a:pt x="1668627" y="363220"/>
                  </a:lnTo>
                  <a:lnTo>
                    <a:pt x="1668627" y="355930"/>
                  </a:lnTo>
                  <a:lnTo>
                    <a:pt x="1668195" y="355600"/>
                  </a:lnTo>
                  <a:lnTo>
                    <a:pt x="1666265" y="354330"/>
                  </a:lnTo>
                  <a:lnTo>
                    <a:pt x="1663496" y="354330"/>
                  </a:lnTo>
                  <a:lnTo>
                    <a:pt x="1662252" y="356870"/>
                  </a:lnTo>
                  <a:lnTo>
                    <a:pt x="1662811" y="356870"/>
                  </a:lnTo>
                  <a:lnTo>
                    <a:pt x="1663293" y="358140"/>
                  </a:lnTo>
                  <a:lnTo>
                    <a:pt x="1664728" y="358140"/>
                  </a:lnTo>
                  <a:lnTo>
                    <a:pt x="1661287" y="359410"/>
                  </a:lnTo>
                  <a:lnTo>
                    <a:pt x="1660855" y="358140"/>
                  </a:lnTo>
                  <a:lnTo>
                    <a:pt x="1660525" y="358140"/>
                  </a:lnTo>
                  <a:lnTo>
                    <a:pt x="1660398" y="356870"/>
                  </a:lnTo>
                  <a:lnTo>
                    <a:pt x="1659521" y="356870"/>
                  </a:lnTo>
                  <a:lnTo>
                    <a:pt x="1658607" y="355600"/>
                  </a:lnTo>
                  <a:lnTo>
                    <a:pt x="1658429" y="355460"/>
                  </a:lnTo>
                  <a:lnTo>
                    <a:pt x="1658429" y="469900"/>
                  </a:lnTo>
                  <a:lnTo>
                    <a:pt x="1657654" y="471170"/>
                  </a:lnTo>
                  <a:lnTo>
                    <a:pt x="1656715" y="474980"/>
                  </a:lnTo>
                  <a:lnTo>
                    <a:pt x="1653743" y="474980"/>
                  </a:lnTo>
                  <a:lnTo>
                    <a:pt x="1653768" y="472440"/>
                  </a:lnTo>
                  <a:lnTo>
                    <a:pt x="1653781" y="471170"/>
                  </a:lnTo>
                  <a:lnTo>
                    <a:pt x="1654429" y="469900"/>
                  </a:lnTo>
                  <a:lnTo>
                    <a:pt x="1656092" y="467360"/>
                  </a:lnTo>
                  <a:lnTo>
                    <a:pt x="1658315" y="467360"/>
                  </a:lnTo>
                  <a:lnTo>
                    <a:pt x="1658429" y="469900"/>
                  </a:lnTo>
                  <a:lnTo>
                    <a:pt x="1658429" y="355460"/>
                  </a:lnTo>
                  <a:lnTo>
                    <a:pt x="1655406" y="353060"/>
                  </a:lnTo>
                  <a:lnTo>
                    <a:pt x="1648231" y="353060"/>
                  </a:lnTo>
                  <a:lnTo>
                    <a:pt x="1646770" y="351790"/>
                  </a:lnTo>
                  <a:lnTo>
                    <a:pt x="1645107" y="353060"/>
                  </a:lnTo>
                  <a:lnTo>
                    <a:pt x="1643507" y="354330"/>
                  </a:lnTo>
                  <a:lnTo>
                    <a:pt x="1642376" y="356870"/>
                  </a:lnTo>
                  <a:lnTo>
                    <a:pt x="1641729" y="358140"/>
                  </a:lnTo>
                  <a:lnTo>
                    <a:pt x="1640979" y="359410"/>
                  </a:lnTo>
                  <a:lnTo>
                    <a:pt x="1640078" y="360680"/>
                  </a:lnTo>
                  <a:lnTo>
                    <a:pt x="1637614" y="361950"/>
                  </a:lnTo>
                  <a:lnTo>
                    <a:pt x="1636636" y="363220"/>
                  </a:lnTo>
                  <a:lnTo>
                    <a:pt x="1636293" y="365760"/>
                  </a:lnTo>
                  <a:lnTo>
                    <a:pt x="1626616" y="367030"/>
                  </a:lnTo>
                  <a:lnTo>
                    <a:pt x="1619211" y="368300"/>
                  </a:lnTo>
                  <a:lnTo>
                    <a:pt x="1609699" y="368300"/>
                  </a:lnTo>
                  <a:lnTo>
                    <a:pt x="1615249" y="372110"/>
                  </a:lnTo>
                  <a:lnTo>
                    <a:pt x="1611058" y="375920"/>
                  </a:lnTo>
                  <a:lnTo>
                    <a:pt x="1616532" y="375920"/>
                  </a:lnTo>
                  <a:lnTo>
                    <a:pt x="1625904" y="374650"/>
                  </a:lnTo>
                  <a:lnTo>
                    <a:pt x="1632165" y="373380"/>
                  </a:lnTo>
                  <a:lnTo>
                    <a:pt x="1637080" y="372110"/>
                  </a:lnTo>
                  <a:lnTo>
                    <a:pt x="1637398" y="373380"/>
                  </a:lnTo>
                  <a:lnTo>
                    <a:pt x="1637741" y="374650"/>
                  </a:lnTo>
                  <a:lnTo>
                    <a:pt x="1639570" y="379730"/>
                  </a:lnTo>
                  <a:lnTo>
                    <a:pt x="1640128" y="382270"/>
                  </a:lnTo>
                  <a:lnTo>
                    <a:pt x="1641779" y="388620"/>
                  </a:lnTo>
                  <a:lnTo>
                    <a:pt x="1640624" y="391160"/>
                  </a:lnTo>
                  <a:lnTo>
                    <a:pt x="1635036" y="396240"/>
                  </a:lnTo>
                  <a:lnTo>
                    <a:pt x="1632305" y="396240"/>
                  </a:lnTo>
                  <a:lnTo>
                    <a:pt x="1626946" y="393700"/>
                  </a:lnTo>
                  <a:lnTo>
                    <a:pt x="1624380" y="393700"/>
                  </a:lnTo>
                  <a:lnTo>
                    <a:pt x="1624380" y="410210"/>
                  </a:lnTo>
                  <a:lnTo>
                    <a:pt x="1615948" y="417410"/>
                  </a:lnTo>
                  <a:lnTo>
                    <a:pt x="1615948" y="516890"/>
                  </a:lnTo>
                  <a:lnTo>
                    <a:pt x="1613877" y="520700"/>
                  </a:lnTo>
                  <a:lnTo>
                    <a:pt x="1613547" y="521449"/>
                  </a:lnTo>
                  <a:lnTo>
                    <a:pt x="1613547" y="570230"/>
                  </a:lnTo>
                  <a:lnTo>
                    <a:pt x="1613128" y="570230"/>
                  </a:lnTo>
                  <a:lnTo>
                    <a:pt x="1611642" y="571500"/>
                  </a:lnTo>
                  <a:lnTo>
                    <a:pt x="1611299" y="570230"/>
                  </a:lnTo>
                  <a:lnTo>
                    <a:pt x="1611134" y="570230"/>
                  </a:lnTo>
                  <a:lnTo>
                    <a:pt x="1610448" y="568960"/>
                  </a:lnTo>
                  <a:lnTo>
                    <a:pt x="1609890" y="568960"/>
                  </a:lnTo>
                  <a:lnTo>
                    <a:pt x="1609394" y="567690"/>
                  </a:lnTo>
                  <a:lnTo>
                    <a:pt x="1612379" y="567690"/>
                  </a:lnTo>
                  <a:lnTo>
                    <a:pt x="1613547" y="570230"/>
                  </a:lnTo>
                  <a:lnTo>
                    <a:pt x="1613547" y="521449"/>
                  </a:lnTo>
                  <a:lnTo>
                    <a:pt x="1612176" y="524510"/>
                  </a:lnTo>
                  <a:lnTo>
                    <a:pt x="1608582" y="527050"/>
                  </a:lnTo>
                  <a:lnTo>
                    <a:pt x="1607223" y="527050"/>
                  </a:lnTo>
                  <a:lnTo>
                    <a:pt x="1605140" y="528320"/>
                  </a:lnTo>
                  <a:lnTo>
                    <a:pt x="1603756" y="528320"/>
                  </a:lnTo>
                  <a:lnTo>
                    <a:pt x="1601851" y="527050"/>
                  </a:lnTo>
                  <a:lnTo>
                    <a:pt x="1601000" y="527050"/>
                  </a:lnTo>
                  <a:lnTo>
                    <a:pt x="1601000" y="581660"/>
                  </a:lnTo>
                  <a:lnTo>
                    <a:pt x="1600314" y="582930"/>
                  </a:lnTo>
                  <a:lnTo>
                    <a:pt x="1598790" y="582930"/>
                  </a:lnTo>
                  <a:lnTo>
                    <a:pt x="1599438" y="580390"/>
                  </a:lnTo>
                  <a:lnTo>
                    <a:pt x="1598815" y="579120"/>
                  </a:lnTo>
                  <a:lnTo>
                    <a:pt x="1597558" y="576580"/>
                  </a:lnTo>
                  <a:lnTo>
                    <a:pt x="1600581" y="574040"/>
                  </a:lnTo>
                  <a:lnTo>
                    <a:pt x="1601000" y="581660"/>
                  </a:lnTo>
                  <a:lnTo>
                    <a:pt x="1601000" y="527050"/>
                  </a:lnTo>
                  <a:lnTo>
                    <a:pt x="1600581" y="527050"/>
                  </a:lnTo>
                  <a:lnTo>
                    <a:pt x="1600619" y="528320"/>
                  </a:lnTo>
                  <a:lnTo>
                    <a:pt x="1599641" y="528320"/>
                  </a:lnTo>
                  <a:lnTo>
                    <a:pt x="1599704" y="527050"/>
                  </a:lnTo>
                  <a:lnTo>
                    <a:pt x="1600403" y="527050"/>
                  </a:lnTo>
                  <a:lnTo>
                    <a:pt x="1600415" y="525780"/>
                  </a:lnTo>
                  <a:lnTo>
                    <a:pt x="1600276" y="525780"/>
                  </a:lnTo>
                  <a:lnTo>
                    <a:pt x="1602828" y="521970"/>
                  </a:lnTo>
                  <a:lnTo>
                    <a:pt x="1605419" y="519430"/>
                  </a:lnTo>
                  <a:lnTo>
                    <a:pt x="1609775" y="516890"/>
                  </a:lnTo>
                  <a:lnTo>
                    <a:pt x="1615948" y="516890"/>
                  </a:lnTo>
                  <a:lnTo>
                    <a:pt x="1615948" y="417410"/>
                  </a:lnTo>
                  <a:lnTo>
                    <a:pt x="1613954" y="419100"/>
                  </a:lnTo>
                  <a:lnTo>
                    <a:pt x="1611845" y="421640"/>
                  </a:lnTo>
                  <a:lnTo>
                    <a:pt x="1611744" y="420370"/>
                  </a:lnTo>
                  <a:lnTo>
                    <a:pt x="1611579" y="419100"/>
                  </a:lnTo>
                  <a:lnTo>
                    <a:pt x="1610017" y="419100"/>
                  </a:lnTo>
                  <a:lnTo>
                    <a:pt x="1623517" y="410210"/>
                  </a:lnTo>
                  <a:lnTo>
                    <a:pt x="1624380" y="410210"/>
                  </a:lnTo>
                  <a:lnTo>
                    <a:pt x="1624380" y="393700"/>
                  </a:lnTo>
                  <a:lnTo>
                    <a:pt x="1617306" y="393700"/>
                  </a:lnTo>
                  <a:lnTo>
                    <a:pt x="1617306" y="405130"/>
                  </a:lnTo>
                  <a:lnTo>
                    <a:pt x="1617141" y="406400"/>
                  </a:lnTo>
                  <a:lnTo>
                    <a:pt x="1615401" y="407670"/>
                  </a:lnTo>
                  <a:lnTo>
                    <a:pt x="1614551" y="407670"/>
                  </a:lnTo>
                  <a:lnTo>
                    <a:pt x="1612722" y="408940"/>
                  </a:lnTo>
                  <a:lnTo>
                    <a:pt x="1609890" y="408940"/>
                  </a:lnTo>
                  <a:lnTo>
                    <a:pt x="1611490" y="406400"/>
                  </a:lnTo>
                  <a:lnTo>
                    <a:pt x="1613865" y="405130"/>
                  </a:lnTo>
                  <a:lnTo>
                    <a:pt x="1615706" y="402590"/>
                  </a:lnTo>
                  <a:lnTo>
                    <a:pt x="1616265" y="402590"/>
                  </a:lnTo>
                  <a:lnTo>
                    <a:pt x="1616900" y="403860"/>
                  </a:lnTo>
                  <a:lnTo>
                    <a:pt x="1617306" y="405130"/>
                  </a:lnTo>
                  <a:lnTo>
                    <a:pt x="1617306" y="393700"/>
                  </a:lnTo>
                  <a:lnTo>
                    <a:pt x="1609598" y="393700"/>
                  </a:lnTo>
                  <a:lnTo>
                    <a:pt x="1607273" y="392430"/>
                  </a:lnTo>
                  <a:lnTo>
                    <a:pt x="1605546" y="392430"/>
                  </a:lnTo>
                  <a:lnTo>
                    <a:pt x="1606169" y="393700"/>
                  </a:lnTo>
                  <a:lnTo>
                    <a:pt x="1606664" y="393700"/>
                  </a:lnTo>
                  <a:lnTo>
                    <a:pt x="1610144" y="396240"/>
                  </a:lnTo>
                  <a:lnTo>
                    <a:pt x="1611414" y="398780"/>
                  </a:lnTo>
                  <a:lnTo>
                    <a:pt x="1612341" y="401320"/>
                  </a:lnTo>
                  <a:lnTo>
                    <a:pt x="1611947" y="401320"/>
                  </a:lnTo>
                  <a:lnTo>
                    <a:pt x="1609598" y="403745"/>
                  </a:lnTo>
                  <a:lnTo>
                    <a:pt x="1609598" y="422910"/>
                  </a:lnTo>
                  <a:lnTo>
                    <a:pt x="1591119" y="438467"/>
                  </a:lnTo>
                  <a:lnTo>
                    <a:pt x="1591119" y="497840"/>
                  </a:lnTo>
                  <a:lnTo>
                    <a:pt x="1588452" y="497840"/>
                  </a:lnTo>
                  <a:lnTo>
                    <a:pt x="1587855" y="499110"/>
                  </a:lnTo>
                  <a:lnTo>
                    <a:pt x="1586153" y="499110"/>
                  </a:lnTo>
                  <a:lnTo>
                    <a:pt x="1585379" y="497840"/>
                  </a:lnTo>
                  <a:lnTo>
                    <a:pt x="1585150" y="496570"/>
                  </a:lnTo>
                  <a:lnTo>
                    <a:pt x="1586268" y="495300"/>
                  </a:lnTo>
                  <a:lnTo>
                    <a:pt x="1587512" y="495300"/>
                  </a:lnTo>
                  <a:lnTo>
                    <a:pt x="1589328" y="496570"/>
                  </a:lnTo>
                  <a:lnTo>
                    <a:pt x="1589963" y="496570"/>
                  </a:lnTo>
                  <a:lnTo>
                    <a:pt x="1591119" y="497840"/>
                  </a:lnTo>
                  <a:lnTo>
                    <a:pt x="1591119" y="438467"/>
                  </a:lnTo>
                  <a:lnTo>
                    <a:pt x="1588477" y="440690"/>
                  </a:lnTo>
                  <a:lnTo>
                    <a:pt x="1587893" y="441172"/>
                  </a:lnTo>
                  <a:lnTo>
                    <a:pt x="1587893" y="482600"/>
                  </a:lnTo>
                  <a:lnTo>
                    <a:pt x="1587855" y="483870"/>
                  </a:lnTo>
                  <a:lnTo>
                    <a:pt x="1586331" y="485140"/>
                  </a:lnTo>
                  <a:lnTo>
                    <a:pt x="1585772" y="486410"/>
                  </a:lnTo>
                  <a:lnTo>
                    <a:pt x="1585937" y="488950"/>
                  </a:lnTo>
                  <a:lnTo>
                    <a:pt x="1585010" y="490220"/>
                  </a:lnTo>
                  <a:lnTo>
                    <a:pt x="1583829" y="491490"/>
                  </a:lnTo>
                  <a:lnTo>
                    <a:pt x="1583817" y="488950"/>
                  </a:lnTo>
                  <a:lnTo>
                    <a:pt x="1583080" y="486410"/>
                  </a:lnTo>
                  <a:lnTo>
                    <a:pt x="1581797" y="483870"/>
                  </a:lnTo>
                  <a:lnTo>
                    <a:pt x="1582000" y="483870"/>
                  </a:lnTo>
                  <a:lnTo>
                    <a:pt x="1581975" y="482600"/>
                  </a:lnTo>
                  <a:lnTo>
                    <a:pt x="1587893" y="482600"/>
                  </a:lnTo>
                  <a:lnTo>
                    <a:pt x="1587893" y="441172"/>
                  </a:lnTo>
                  <a:lnTo>
                    <a:pt x="1575638" y="451065"/>
                  </a:lnTo>
                  <a:lnTo>
                    <a:pt x="1575638" y="469900"/>
                  </a:lnTo>
                  <a:lnTo>
                    <a:pt x="1575396" y="472440"/>
                  </a:lnTo>
                  <a:lnTo>
                    <a:pt x="1575054" y="472440"/>
                  </a:lnTo>
                  <a:lnTo>
                    <a:pt x="1574850" y="471170"/>
                  </a:lnTo>
                  <a:lnTo>
                    <a:pt x="1574584" y="471170"/>
                  </a:lnTo>
                  <a:lnTo>
                    <a:pt x="1573377" y="468630"/>
                  </a:lnTo>
                  <a:lnTo>
                    <a:pt x="1572285" y="467360"/>
                  </a:lnTo>
                  <a:lnTo>
                    <a:pt x="1571066" y="466090"/>
                  </a:lnTo>
                  <a:lnTo>
                    <a:pt x="1571980" y="466090"/>
                  </a:lnTo>
                  <a:lnTo>
                    <a:pt x="1572768" y="467360"/>
                  </a:lnTo>
                  <a:lnTo>
                    <a:pt x="1574546" y="468630"/>
                  </a:lnTo>
                  <a:lnTo>
                    <a:pt x="1575638" y="469900"/>
                  </a:lnTo>
                  <a:lnTo>
                    <a:pt x="1575638" y="451065"/>
                  </a:lnTo>
                  <a:lnTo>
                    <a:pt x="1574330" y="452120"/>
                  </a:lnTo>
                  <a:lnTo>
                    <a:pt x="1569707" y="452120"/>
                  </a:lnTo>
                  <a:lnTo>
                    <a:pt x="1568970" y="450545"/>
                  </a:lnTo>
                  <a:lnTo>
                    <a:pt x="1568970" y="457200"/>
                  </a:lnTo>
                  <a:lnTo>
                    <a:pt x="1567192" y="457200"/>
                  </a:lnTo>
                  <a:lnTo>
                    <a:pt x="1566443" y="455930"/>
                  </a:lnTo>
                  <a:lnTo>
                    <a:pt x="1565973" y="454660"/>
                  </a:lnTo>
                  <a:lnTo>
                    <a:pt x="1568970" y="457200"/>
                  </a:lnTo>
                  <a:lnTo>
                    <a:pt x="1568970" y="450545"/>
                  </a:lnTo>
                  <a:lnTo>
                    <a:pt x="1568526" y="449580"/>
                  </a:lnTo>
                  <a:lnTo>
                    <a:pt x="1566367" y="448310"/>
                  </a:lnTo>
                  <a:lnTo>
                    <a:pt x="1566062" y="447040"/>
                  </a:lnTo>
                  <a:lnTo>
                    <a:pt x="1571777" y="443230"/>
                  </a:lnTo>
                  <a:lnTo>
                    <a:pt x="1572374" y="444500"/>
                  </a:lnTo>
                  <a:lnTo>
                    <a:pt x="1574304" y="445770"/>
                  </a:lnTo>
                  <a:lnTo>
                    <a:pt x="1575981" y="445770"/>
                  </a:lnTo>
                  <a:lnTo>
                    <a:pt x="1577492" y="443230"/>
                  </a:lnTo>
                  <a:lnTo>
                    <a:pt x="1577505" y="441960"/>
                  </a:lnTo>
                  <a:lnTo>
                    <a:pt x="1577149" y="441960"/>
                  </a:lnTo>
                  <a:lnTo>
                    <a:pt x="1576578" y="440690"/>
                  </a:lnTo>
                  <a:lnTo>
                    <a:pt x="1588325" y="433070"/>
                  </a:lnTo>
                  <a:lnTo>
                    <a:pt x="1589354" y="434340"/>
                  </a:lnTo>
                  <a:lnTo>
                    <a:pt x="1590954" y="434340"/>
                  </a:lnTo>
                  <a:lnTo>
                    <a:pt x="1589798" y="433070"/>
                  </a:lnTo>
                  <a:lnTo>
                    <a:pt x="1588389" y="433070"/>
                  </a:lnTo>
                  <a:lnTo>
                    <a:pt x="1594421" y="429260"/>
                  </a:lnTo>
                  <a:lnTo>
                    <a:pt x="1598434" y="426720"/>
                  </a:lnTo>
                  <a:lnTo>
                    <a:pt x="1598485" y="427990"/>
                  </a:lnTo>
                  <a:lnTo>
                    <a:pt x="1597863" y="429260"/>
                  </a:lnTo>
                  <a:lnTo>
                    <a:pt x="1600098" y="429260"/>
                  </a:lnTo>
                  <a:lnTo>
                    <a:pt x="1601419" y="426720"/>
                  </a:lnTo>
                  <a:lnTo>
                    <a:pt x="1602079" y="425450"/>
                  </a:lnTo>
                  <a:lnTo>
                    <a:pt x="1601470" y="424180"/>
                  </a:lnTo>
                  <a:lnTo>
                    <a:pt x="1608924" y="419100"/>
                  </a:lnTo>
                  <a:lnTo>
                    <a:pt x="1608683" y="420370"/>
                  </a:lnTo>
                  <a:lnTo>
                    <a:pt x="1608505" y="420370"/>
                  </a:lnTo>
                  <a:lnTo>
                    <a:pt x="1608378" y="421640"/>
                  </a:lnTo>
                  <a:lnTo>
                    <a:pt x="1608709" y="422910"/>
                  </a:lnTo>
                  <a:lnTo>
                    <a:pt x="1609598" y="422910"/>
                  </a:lnTo>
                  <a:lnTo>
                    <a:pt x="1609598" y="403745"/>
                  </a:lnTo>
                  <a:lnTo>
                    <a:pt x="1607477" y="405130"/>
                  </a:lnTo>
                  <a:lnTo>
                    <a:pt x="1606372" y="407670"/>
                  </a:lnTo>
                  <a:lnTo>
                    <a:pt x="1606080" y="408940"/>
                  </a:lnTo>
                  <a:lnTo>
                    <a:pt x="1605038" y="408940"/>
                  </a:lnTo>
                  <a:lnTo>
                    <a:pt x="1605622" y="407670"/>
                  </a:lnTo>
                  <a:lnTo>
                    <a:pt x="1606118" y="407670"/>
                  </a:lnTo>
                  <a:lnTo>
                    <a:pt x="1605851" y="405130"/>
                  </a:lnTo>
                  <a:lnTo>
                    <a:pt x="1604784" y="403860"/>
                  </a:lnTo>
                  <a:lnTo>
                    <a:pt x="1603844" y="401320"/>
                  </a:lnTo>
                  <a:lnTo>
                    <a:pt x="1603489" y="400050"/>
                  </a:lnTo>
                  <a:lnTo>
                    <a:pt x="1602651" y="398780"/>
                  </a:lnTo>
                  <a:lnTo>
                    <a:pt x="1601825" y="397510"/>
                  </a:lnTo>
                  <a:lnTo>
                    <a:pt x="1597914" y="398780"/>
                  </a:lnTo>
                  <a:lnTo>
                    <a:pt x="1594954" y="397510"/>
                  </a:lnTo>
                  <a:lnTo>
                    <a:pt x="1592643" y="398780"/>
                  </a:lnTo>
                  <a:lnTo>
                    <a:pt x="1591068" y="398780"/>
                  </a:lnTo>
                  <a:lnTo>
                    <a:pt x="1591195" y="397510"/>
                  </a:lnTo>
                  <a:lnTo>
                    <a:pt x="1590522" y="396240"/>
                  </a:lnTo>
                  <a:lnTo>
                    <a:pt x="1589989" y="396240"/>
                  </a:lnTo>
                  <a:lnTo>
                    <a:pt x="1579143" y="411848"/>
                  </a:lnTo>
                  <a:lnTo>
                    <a:pt x="1579143" y="434340"/>
                  </a:lnTo>
                  <a:lnTo>
                    <a:pt x="1578051" y="434340"/>
                  </a:lnTo>
                  <a:lnTo>
                    <a:pt x="1578051" y="433070"/>
                  </a:lnTo>
                  <a:lnTo>
                    <a:pt x="1579029" y="433070"/>
                  </a:lnTo>
                  <a:lnTo>
                    <a:pt x="1579143" y="434340"/>
                  </a:lnTo>
                  <a:lnTo>
                    <a:pt x="1579143" y="411848"/>
                  </a:lnTo>
                  <a:lnTo>
                    <a:pt x="1567040" y="429260"/>
                  </a:lnTo>
                  <a:lnTo>
                    <a:pt x="1565910" y="428523"/>
                  </a:lnTo>
                  <a:lnTo>
                    <a:pt x="1565910" y="454660"/>
                  </a:lnTo>
                  <a:lnTo>
                    <a:pt x="1565516" y="457200"/>
                  </a:lnTo>
                  <a:lnTo>
                    <a:pt x="1563509" y="458470"/>
                  </a:lnTo>
                  <a:lnTo>
                    <a:pt x="1561160" y="459740"/>
                  </a:lnTo>
                  <a:lnTo>
                    <a:pt x="1559572" y="461010"/>
                  </a:lnTo>
                  <a:lnTo>
                    <a:pt x="1558899" y="462280"/>
                  </a:lnTo>
                  <a:lnTo>
                    <a:pt x="1559102" y="463550"/>
                  </a:lnTo>
                  <a:lnTo>
                    <a:pt x="1559382" y="463550"/>
                  </a:lnTo>
                  <a:lnTo>
                    <a:pt x="1559890" y="464820"/>
                  </a:lnTo>
                  <a:lnTo>
                    <a:pt x="1525371" y="494030"/>
                  </a:lnTo>
                  <a:lnTo>
                    <a:pt x="1525231" y="492760"/>
                  </a:lnTo>
                  <a:lnTo>
                    <a:pt x="1524152" y="492760"/>
                  </a:lnTo>
                  <a:lnTo>
                    <a:pt x="1523949" y="494030"/>
                  </a:lnTo>
                  <a:lnTo>
                    <a:pt x="1523898" y="495300"/>
                  </a:lnTo>
                  <a:lnTo>
                    <a:pt x="1522615" y="495300"/>
                  </a:lnTo>
                  <a:lnTo>
                    <a:pt x="1519377" y="499110"/>
                  </a:lnTo>
                  <a:lnTo>
                    <a:pt x="1519453" y="497852"/>
                  </a:lnTo>
                  <a:lnTo>
                    <a:pt x="1517256" y="500380"/>
                  </a:lnTo>
                  <a:lnTo>
                    <a:pt x="1515427" y="500380"/>
                  </a:lnTo>
                  <a:lnTo>
                    <a:pt x="1514551" y="501650"/>
                  </a:lnTo>
                  <a:lnTo>
                    <a:pt x="1514170" y="500380"/>
                  </a:lnTo>
                  <a:lnTo>
                    <a:pt x="1514513" y="499110"/>
                  </a:lnTo>
                  <a:lnTo>
                    <a:pt x="1515198" y="496570"/>
                  </a:lnTo>
                  <a:lnTo>
                    <a:pt x="1518183" y="494030"/>
                  </a:lnTo>
                  <a:lnTo>
                    <a:pt x="1520913" y="490220"/>
                  </a:lnTo>
                  <a:lnTo>
                    <a:pt x="1521955" y="490220"/>
                  </a:lnTo>
                  <a:lnTo>
                    <a:pt x="1522818" y="488950"/>
                  </a:lnTo>
                  <a:lnTo>
                    <a:pt x="1530946" y="488950"/>
                  </a:lnTo>
                  <a:lnTo>
                    <a:pt x="1531467" y="487680"/>
                  </a:lnTo>
                  <a:lnTo>
                    <a:pt x="1532661" y="483870"/>
                  </a:lnTo>
                  <a:lnTo>
                    <a:pt x="1531340" y="482600"/>
                  </a:lnTo>
                  <a:lnTo>
                    <a:pt x="1529676" y="482600"/>
                  </a:lnTo>
                  <a:lnTo>
                    <a:pt x="1528610" y="480060"/>
                  </a:lnTo>
                  <a:lnTo>
                    <a:pt x="1527619" y="480060"/>
                  </a:lnTo>
                  <a:lnTo>
                    <a:pt x="1524927" y="478790"/>
                  </a:lnTo>
                  <a:lnTo>
                    <a:pt x="1523771" y="478790"/>
                  </a:lnTo>
                  <a:lnTo>
                    <a:pt x="1522577" y="477520"/>
                  </a:lnTo>
                  <a:lnTo>
                    <a:pt x="1521015" y="478790"/>
                  </a:lnTo>
                  <a:lnTo>
                    <a:pt x="1519682" y="481330"/>
                  </a:lnTo>
                  <a:lnTo>
                    <a:pt x="1516024" y="483870"/>
                  </a:lnTo>
                  <a:lnTo>
                    <a:pt x="1515592" y="487680"/>
                  </a:lnTo>
                  <a:lnTo>
                    <a:pt x="1511985" y="486410"/>
                  </a:lnTo>
                  <a:lnTo>
                    <a:pt x="1512392" y="485140"/>
                  </a:lnTo>
                  <a:lnTo>
                    <a:pt x="1512709" y="485140"/>
                  </a:lnTo>
                  <a:lnTo>
                    <a:pt x="1513382" y="482600"/>
                  </a:lnTo>
                  <a:lnTo>
                    <a:pt x="1513116" y="481330"/>
                  </a:lnTo>
                  <a:lnTo>
                    <a:pt x="1519059" y="477520"/>
                  </a:lnTo>
                  <a:lnTo>
                    <a:pt x="1536509" y="466318"/>
                  </a:lnTo>
                  <a:lnTo>
                    <a:pt x="1536179" y="467360"/>
                  </a:lnTo>
                  <a:lnTo>
                    <a:pt x="1535607" y="467360"/>
                  </a:lnTo>
                  <a:lnTo>
                    <a:pt x="1530819" y="476250"/>
                  </a:lnTo>
                  <a:lnTo>
                    <a:pt x="1531556" y="478790"/>
                  </a:lnTo>
                  <a:lnTo>
                    <a:pt x="1531962" y="480060"/>
                  </a:lnTo>
                  <a:lnTo>
                    <a:pt x="1533194" y="482600"/>
                  </a:lnTo>
                  <a:lnTo>
                    <a:pt x="1534414" y="483870"/>
                  </a:lnTo>
                  <a:lnTo>
                    <a:pt x="1536814" y="483870"/>
                  </a:lnTo>
                  <a:lnTo>
                    <a:pt x="1537462" y="482600"/>
                  </a:lnTo>
                  <a:lnTo>
                    <a:pt x="1537893" y="482600"/>
                  </a:lnTo>
                  <a:lnTo>
                    <a:pt x="1538338" y="481330"/>
                  </a:lnTo>
                  <a:lnTo>
                    <a:pt x="1538287" y="480060"/>
                  </a:lnTo>
                  <a:lnTo>
                    <a:pt x="1537411" y="477520"/>
                  </a:lnTo>
                  <a:lnTo>
                    <a:pt x="1536395" y="476250"/>
                  </a:lnTo>
                  <a:lnTo>
                    <a:pt x="1537487" y="473710"/>
                  </a:lnTo>
                  <a:lnTo>
                    <a:pt x="1537754" y="473710"/>
                  </a:lnTo>
                  <a:lnTo>
                    <a:pt x="1538351" y="472440"/>
                  </a:lnTo>
                  <a:lnTo>
                    <a:pt x="1538668" y="471170"/>
                  </a:lnTo>
                  <a:lnTo>
                    <a:pt x="1541068" y="471170"/>
                  </a:lnTo>
                  <a:lnTo>
                    <a:pt x="1542224" y="468630"/>
                  </a:lnTo>
                  <a:lnTo>
                    <a:pt x="1544828" y="468630"/>
                  </a:lnTo>
                  <a:lnTo>
                    <a:pt x="1547050" y="467360"/>
                  </a:lnTo>
                  <a:lnTo>
                    <a:pt x="1549298" y="468630"/>
                  </a:lnTo>
                  <a:lnTo>
                    <a:pt x="1551139" y="466090"/>
                  </a:lnTo>
                  <a:lnTo>
                    <a:pt x="1547533" y="464820"/>
                  </a:lnTo>
                  <a:lnTo>
                    <a:pt x="1545729" y="463550"/>
                  </a:lnTo>
                  <a:lnTo>
                    <a:pt x="1544040" y="462280"/>
                  </a:lnTo>
                  <a:lnTo>
                    <a:pt x="1542529" y="462280"/>
                  </a:lnTo>
                  <a:lnTo>
                    <a:pt x="1559267" y="452120"/>
                  </a:lnTo>
                  <a:lnTo>
                    <a:pt x="1564576" y="452120"/>
                  </a:lnTo>
                  <a:lnTo>
                    <a:pt x="1565160" y="453390"/>
                  </a:lnTo>
                  <a:lnTo>
                    <a:pt x="1565910" y="454660"/>
                  </a:lnTo>
                  <a:lnTo>
                    <a:pt x="1565910" y="428523"/>
                  </a:lnTo>
                  <a:lnTo>
                    <a:pt x="1565109" y="427990"/>
                  </a:lnTo>
                  <a:lnTo>
                    <a:pt x="1563281" y="427990"/>
                  </a:lnTo>
                  <a:lnTo>
                    <a:pt x="1560918" y="425450"/>
                  </a:lnTo>
                  <a:lnTo>
                    <a:pt x="1557147" y="425450"/>
                  </a:lnTo>
                  <a:lnTo>
                    <a:pt x="1556854" y="426720"/>
                  </a:lnTo>
                  <a:lnTo>
                    <a:pt x="1555432" y="429260"/>
                  </a:lnTo>
                  <a:lnTo>
                    <a:pt x="1554924" y="429260"/>
                  </a:lnTo>
                  <a:lnTo>
                    <a:pt x="1547914" y="427990"/>
                  </a:lnTo>
                  <a:lnTo>
                    <a:pt x="1547418" y="427990"/>
                  </a:lnTo>
                  <a:lnTo>
                    <a:pt x="1548434" y="430530"/>
                  </a:lnTo>
                  <a:lnTo>
                    <a:pt x="1548333" y="431800"/>
                  </a:lnTo>
                  <a:lnTo>
                    <a:pt x="1546529" y="433070"/>
                  </a:lnTo>
                  <a:lnTo>
                    <a:pt x="1545640" y="434340"/>
                  </a:lnTo>
                  <a:lnTo>
                    <a:pt x="1545209" y="434340"/>
                  </a:lnTo>
                  <a:lnTo>
                    <a:pt x="1542745" y="437794"/>
                  </a:lnTo>
                  <a:lnTo>
                    <a:pt x="1542745" y="449580"/>
                  </a:lnTo>
                  <a:lnTo>
                    <a:pt x="1540827" y="450367"/>
                  </a:lnTo>
                  <a:lnTo>
                    <a:pt x="1540827" y="463550"/>
                  </a:lnTo>
                  <a:lnTo>
                    <a:pt x="1539875" y="466090"/>
                  </a:lnTo>
                  <a:lnTo>
                    <a:pt x="1536865" y="466090"/>
                  </a:lnTo>
                  <a:lnTo>
                    <a:pt x="1540827" y="463550"/>
                  </a:lnTo>
                  <a:lnTo>
                    <a:pt x="1540827" y="450367"/>
                  </a:lnTo>
                  <a:lnTo>
                    <a:pt x="1533334" y="453390"/>
                  </a:lnTo>
                  <a:lnTo>
                    <a:pt x="1530858" y="454660"/>
                  </a:lnTo>
                  <a:lnTo>
                    <a:pt x="1530845" y="453390"/>
                  </a:lnTo>
                  <a:lnTo>
                    <a:pt x="1529588" y="454660"/>
                  </a:lnTo>
                  <a:lnTo>
                    <a:pt x="1524596" y="457200"/>
                  </a:lnTo>
                  <a:lnTo>
                    <a:pt x="1523606" y="453390"/>
                  </a:lnTo>
                  <a:lnTo>
                    <a:pt x="1523428" y="452120"/>
                  </a:lnTo>
                  <a:lnTo>
                    <a:pt x="1525384" y="452120"/>
                  </a:lnTo>
                  <a:lnTo>
                    <a:pt x="1526171" y="453390"/>
                  </a:lnTo>
                  <a:lnTo>
                    <a:pt x="1526730" y="453390"/>
                  </a:lnTo>
                  <a:lnTo>
                    <a:pt x="1527568" y="454660"/>
                  </a:lnTo>
                  <a:lnTo>
                    <a:pt x="1528546" y="452120"/>
                  </a:lnTo>
                  <a:lnTo>
                    <a:pt x="1529257" y="449580"/>
                  </a:lnTo>
                  <a:lnTo>
                    <a:pt x="1532001" y="448310"/>
                  </a:lnTo>
                  <a:lnTo>
                    <a:pt x="1532509" y="448310"/>
                  </a:lnTo>
                  <a:lnTo>
                    <a:pt x="1534020" y="449580"/>
                  </a:lnTo>
                  <a:lnTo>
                    <a:pt x="1535430" y="450850"/>
                  </a:lnTo>
                  <a:lnTo>
                    <a:pt x="1539062" y="448310"/>
                  </a:lnTo>
                  <a:lnTo>
                    <a:pt x="1541208" y="448310"/>
                  </a:lnTo>
                  <a:lnTo>
                    <a:pt x="1542745" y="449580"/>
                  </a:lnTo>
                  <a:lnTo>
                    <a:pt x="1542745" y="437794"/>
                  </a:lnTo>
                  <a:lnTo>
                    <a:pt x="1542491" y="438150"/>
                  </a:lnTo>
                  <a:lnTo>
                    <a:pt x="1540192" y="440690"/>
                  </a:lnTo>
                  <a:lnTo>
                    <a:pt x="1536547" y="440690"/>
                  </a:lnTo>
                  <a:lnTo>
                    <a:pt x="1534071" y="439420"/>
                  </a:lnTo>
                  <a:lnTo>
                    <a:pt x="1508061" y="459740"/>
                  </a:lnTo>
                  <a:lnTo>
                    <a:pt x="1517103" y="459740"/>
                  </a:lnTo>
                  <a:lnTo>
                    <a:pt x="1470875" y="478790"/>
                  </a:lnTo>
                  <a:lnTo>
                    <a:pt x="1518551" y="461010"/>
                  </a:lnTo>
                  <a:lnTo>
                    <a:pt x="1519224" y="462280"/>
                  </a:lnTo>
                  <a:lnTo>
                    <a:pt x="1520164" y="462280"/>
                  </a:lnTo>
                  <a:lnTo>
                    <a:pt x="1520520" y="461010"/>
                  </a:lnTo>
                  <a:lnTo>
                    <a:pt x="1522044" y="461010"/>
                  </a:lnTo>
                  <a:lnTo>
                    <a:pt x="1523111" y="459740"/>
                  </a:lnTo>
                  <a:lnTo>
                    <a:pt x="1523847" y="459740"/>
                  </a:lnTo>
                  <a:lnTo>
                    <a:pt x="1528038" y="457200"/>
                  </a:lnTo>
                  <a:lnTo>
                    <a:pt x="1528013" y="458470"/>
                  </a:lnTo>
                  <a:lnTo>
                    <a:pt x="1528051" y="457200"/>
                  </a:lnTo>
                  <a:lnTo>
                    <a:pt x="1528673" y="458470"/>
                  </a:lnTo>
                  <a:lnTo>
                    <a:pt x="1529372" y="458470"/>
                  </a:lnTo>
                  <a:lnTo>
                    <a:pt x="1530045" y="457200"/>
                  </a:lnTo>
                  <a:lnTo>
                    <a:pt x="1530362" y="457200"/>
                  </a:lnTo>
                  <a:lnTo>
                    <a:pt x="1536839" y="454660"/>
                  </a:lnTo>
                  <a:lnTo>
                    <a:pt x="1503133" y="476897"/>
                  </a:lnTo>
                  <a:lnTo>
                    <a:pt x="1503133" y="513080"/>
                  </a:lnTo>
                  <a:lnTo>
                    <a:pt x="1502562" y="513080"/>
                  </a:lnTo>
                  <a:lnTo>
                    <a:pt x="1497317" y="518160"/>
                  </a:lnTo>
                  <a:lnTo>
                    <a:pt x="1496656" y="518160"/>
                  </a:lnTo>
                  <a:lnTo>
                    <a:pt x="1496491" y="516890"/>
                  </a:lnTo>
                  <a:lnTo>
                    <a:pt x="1496466" y="516255"/>
                  </a:lnTo>
                  <a:lnTo>
                    <a:pt x="1496466" y="518160"/>
                  </a:lnTo>
                  <a:lnTo>
                    <a:pt x="1496212" y="519430"/>
                  </a:lnTo>
                  <a:lnTo>
                    <a:pt x="1496047" y="519430"/>
                  </a:lnTo>
                  <a:lnTo>
                    <a:pt x="1488160" y="527050"/>
                  </a:lnTo>
                  <a:lnTo>
                    <a:pt x="1487246" y="525780"/>
                  </a:lnTo>
                  <a:lnTo>
                    <a:pt x="1486344" y="524510"/>
                  </a:lnTo>
                  <a:lnTo>
                    <a:pt x="1484617" y="523240"/>
                  </a:lnTo>
                  <a:lnTo>
                    <a:pt x="1484363" y="522401"/>
                  </a:lnTo>
                  <a:lnTo>
                    <a:pt x="1484363" y="529590"/>
                  </a:lnTo>
                  <a:lnTo>
                    <a:pt x="1481251" y="532130"/>
                  </a:lnTo>
                  <a:lnTo>
                    <a:pt x="1473111" y="533400"/>
                  </a:lnTo>
                  <a:lnTo>
                    <a:pt x="1472234" y="532130"/>
                  </a:lnTo>
                  <a:lnTo>
                    <a:pt x="1471371" y="530860"/>
                  </a:lnTo>
                  <a:lnTo>
                    <a:pt x="1470494" y="529590"/>
                  </a:lnTo>
                  <a:lnTo>
                    <a:pt x="1470431" y="530860"/>
                  </a:lnTo>
                  <a:lnTo>
                    <a:pt x="1468780" y="530860"/>
                  </a:lnTo>
                  <a:lnTo>
                    <a:pt x="1469313" y="529590"/>
                  </a:lnTo>
                  <a:lnTo>
                    <a:pt x="1470202" y="529590"/>
                  </a:lnTo>
                  <a:lnTo>
                    <a:pt x="1469999" y="528320"/>
                  </a:lnTo>
                  <a:lnTo>
                    <a:pt x="1467599" y="527050"/>
                  </a:lnTo>
                  <a:lnTo>
                    <a:pt x="1465541" y="524510"/>
                  </a:lnTo>
                  <a:lnTo>
                    <a:pt x="1463078" y="523240"/>
                  </a:lnTo>
                  <a:lnTo>
                    <a:pt x="1462925" y="521970"/>
                  </a:lnTo>
                  <a:lnTo>
                    <a:pt x="1462532" y="520700"/>
                  </a:lnTo>
                  <a:lnTo>
                    <a:pt x="1465224" y="520700"/>
                  </a:lnTo>
                  <a:lnTo>
                    <a:pt x="1465935" y="521970"/>
                  </a:lnTo>
                  <a:lnTo>
                    <a:pt x="1468983" y="527050"/>
                  </a:lnTo>
                  <a:lnTo>
                    <a:pt x="1471218" y="527050"/>
                  </a:lnTo>
                  <a:lnTo>
                    <a:pt x="1477162" y="525780"/>
                  </a:lnTo>
                  <a:lnTo>
                    <a:pt x="1479867" y="527050"/>
                  </a:lnTo>
                  <a:lnTo>
                    <a:pt x="1481670" y="527050"/>
                  </a:lnTo>
                  <a:lnTo>
                    <a:pt x="1481963" y="528320"/>
                  </a:lnTo>
                  <a:lnTo>
                    <a:pt x="1481467" y="529590"/>
                  </a:lnTo>
                  <a:lnTo>
                    <a:pt x="1484363" y="529590"/>
                  </a:lnTo>
                  <a:lnTo>
                    <a:pt x="1484363" y="522401"/>
                  </a:lnTo>
                  <a:lnTo>
                    <a:pt x="1483855" y="520700"/>
                  </a:lnTo>
                  <a:lnTo>
                    <a:pt x="1488465" y="521970"/>
                  </a:lnTo>
                  <a:lnTo>
                    <a:pt x="1492516" y="520700"/>
                  </a:lnTo>
                  <a:lnTo>
                    <a:pt x="1496466" y="518160"/>
                  </a:lnTo>
                  <a:lnTo>
                    <a:pt x="1496466" y="516255"/>
                  </a:lnTo>
                  <a:lnTo>
                    <a:pt x="1496441" y="515620"/>
                  </a:lnTo>
                  <a:lnTo>
                    <a:pt x="1495856" y="513080"/>
                  </a:lnTo>
                  <a:lnTo>
                    <a:pt x="1495209" y="511810"/>
                  </a:lnTo>
                  <a:lnTo>
                    <a:pt x="1493862" y="511810"/>
                  </a:lnTo>
                  <a:lnTo>
                    <a:pt x="1497355" y="509270"/>
                  </a:lnTo>
                  <a:lnTo>
                    <a:pt x="1502587" y="509270"/>
                  </a:lnTo>
                  <a:lnTo>
                    <a:pt x="1503133" y="513080"/>
                  </a:lnTo>
                  <a:lnTo>
                    <a:pt x="1503133" y="476897"/>
                  </a:lnTo>
                  <a:lnTo>
                    <a:pt x="1502181" y="477520"/>
                  </a:lnTo>
                  <a:lnTo>
                    <a:pt x="1502003" y="477520"/>
                  </a:lnTo>
                  <a:lnTo>
                    <a:pt x="1502206" y="476250"/>
                  </a:lnTo>
                  <a:lnTo>
                    <a:pt x="1502956" y="473710"/>
                  </a:lnTo>
                  <a:lnTo>
                    <a:pt x="1503349" y="473710"/>
                  </a:lnTo>
                  <a:lnTo>
                    <a:pt x="1503006" y="472440"/>
                  </a:lnTo>
                  <a:lnTo>
                    <a:pt x="1501787" y="472440"/>
                  </a:lnTo>
                  <a:lnTo>
                    <a:pt x="1501089" y="473710"/>
                  </a:lnTo>
                  <a:lnTo>
                    <a:pt x="1500720" y="474980"/>
                  </a:lnTo>
                  <a:lnTo>
                    <a:pt x="1500225" y="477520"/>
                  </a:lnTo>
                  <a:lnTo>
                    <a:pt x="1498866" y="478790"/>
                  </a:lnTo>
                  <a:lnTo>
                    <a:pt x="1493939" y="478790"/>
                  </a:lnTo>
                  <a:lnTo>
                    <a:pt x="1494040" y="482600"/>
                  </a:lnTo>
                  <a:lnTo>
                    <a:pt x="1496314" y="482600"/>
                  </a:lnTo>
                  <a:lnTo>
                    <a:pt x="1494701" y="483730"/>
                  </a:lnTo>
                  <a:lnTo>
                    <a:pt x="1494701" y="510540"/>
                  </a:lnTo>
                  <a:lnTo>
                    <a:pt x="1493735" y="511810"/>
                  </a:lnTo>
                  <a:lnTo>
                    <a:pt x="1487462" y="511810"/>
                  </a:lnTo>
                  <a:lnTo>
                    <a:pt x="1487411" y="509270"/>
                  </a:lnTo>
                  <a:lnTo>
                    <a:pt x="1485341" y="505460"/>
                  </a:lnTo>
                  <a:lnTo>
                    <a:pt x="1487297" y="504190"/>
                  </a:lnTo>
                  <a:lnTo>
                    <a:pt x="1487258" y="508000"/>
                  </a:lnTo>
                  <a:lnTo>
                    <a:pt x="1489481" y="506730"/>
                  </a:lnTo>
                  <a:lnTo>
                    <a:pt x="1489671" y="506730"/>
                  </a:lnTo>
                  <a:lnTo>
                    <a:pt x="1489506" y="504190"/>
                  </a:lnTo>
                  <a:lnTo>
                    <a:pt x="1490268" y="502920"/>
                  </a:lnTo>
                  <a:lnTo>
                    <a:pt x="1493342" y="504190"/>
                  </a:lnTo>
                  <a:lnTo>
                    <a:pt x="1494624" y="505460"/>
                  </a:lnTo>
                  <a:lnTo>
                    <a:pt x="1494701" y="510540"/>
                  </a:lnTo>
                  <a:lnTo>
                    <a:pt x="1494701" y="483730"/>
                  </a:lnTo>
                  <a:lnTo>
                    <a:pt x="1490738" y="486486"/>
                  </a:lnTo>
                  <a:lnTo>
                    <a:pt x="1490738" y="500380"/>
                  </a:lnTo>
                  <a:lnTo>
                    <a:pt x="1489951" y="501650"/>
                  </a:lnTo>
                  <a:lnTo>
                    <a:pt x="1488503" y="501650"/>
                  </a:lnTo>
                  <a:lnTo>
                    <a:pt x="1488503" y="500380"/>
                  </a:lnTo>
                  <a:lnTo>
                    <a:pt x="1489011" y="499110"/>
                  </a:lnTo>
                  <a:lnTo>
                    <a:pt x="1490599" y="499110"/>
                  </a:lnTo>
                  <a:lnTo>
                    <a:pt x="1490611" y="500380"/>
                  </a:lnTo>
                  <a:lnTo>
                    <a:pt x="1490738" y="500380"/>
                  </a:lnTo>
                  <a:lnTo>
                    <a:pt x="1490738" y="486486"/>
                  </a:lnTo>
                  <a:lnTo>
                    <a:pt x="1485366" y="490220"/>
                  </a:lnTo>
                  <a:lnTo>
                    <a:pt x="1484541" y="491490"/>
                  </a:lnTo>
                  <a:lnTo>
                    <a:pt x="1483918" y="494030"/>
                  </a:lnTo>
                  <a:lnTo>
                    <a:pt x="1483004" y="496570"/>
                  </a:lnTo>
                  <a:lnTo>
                    <a:pt x="1482585" y="497852"/>
                  </a:lnTo>
                  <a:lnTo>
                    <a:pt x="1482090" y="501650"/>
                  </a:lnTo>
                  <a:lnTo>
                    <a:pt x="1481632" y="502920"/>
                  </a:lnTo>
                  <a:lnTo>
                    <a:pt x="1481543" y="505460"/>
                  </a:lnTo>
                  <a:lnTo>
                    <a:pt x="1479892" y="505460"/>
                  </a:lnTo>
                  <a:lnTo>
                    <a:pt x="1480743" y="504190"/>
                  </a:lnTo>
                  <a:lnTo>
                    <a:pt x="1474368" y="504190"/>
                  </a:lnTo>
                  <a:lnTo>
                    <a:pt x="1472323" y="501650"/>
                  </a:lnTo>
                  <a:lnTo>
                    <a:pt x="1471574" y="500380"/>
                  </a:lnTo>
                  <a:lnTo>
                    <a:pt x="1470774" y="499110"/>
                  </a:lnTo>
                  <a:lnTo>
                    <a:pt x="1468247" y="500926"/>
                  </a:lnTo>
                  <a:lnTo>
                    <a:pt x="1468247" y="518160"/>
                  </a:lnTo>
                  <a:lnTo>
                    <a:pt x="1467853" y="519430"/>
                  </a:lnTo>
                  <a:lnTo>
                    <a:pt x="1465732" y="520700"/>
                  </a:lnTo>
                  <a:lnTo>
                    <a:pt x="1464348" y="519430"/>
                  </a:lnTo>
                  <a:lnTo>
                    <a:pt x="1463687" y="519430"/>
                  </a:lnTo>
                  <a:lnTo>
                    <a:pt x="1462722" y="516890"/>
                  </a:lnTo>
                  <a:lnTo>
                    <a:pt x="1461833" y="514350"/>
                  </a:lnTo>
                  <a:lnTo>
                    <a:pt x="1461033" y="513080"/>
                  </a:lnTo>
                  <a:lnTo>
                    <a:pt x="1460906" y="513080"/>
                  </a:lnTo>
                  <a:lnTo>
                    <a:pt x="1461058" y="511810"/>
                  </a:lnTo>
                  <a:lnTo>
                    <a:pt x="1465605" y="513080"/>
                  </a:lnTo>
                  <a:lnTo>
                    <a:pt x="1466316" y="514350"/>
                  </a:lnTo>
                  <a:lnTo>
                    <a:pt x="1467129" y="515620"/>
                  </a:lnTo>
                  <a:lnTo>
                    <a:pt x="1468247" y="518160"/>
                  </a:lnTo>
                  <a:lnTo>
                    <a:pt x="1468247" y="500926"/>
                  </a:lnTo>
                  <a:lnTo>
                    <a:pt x="1459801" y="506984"/>
                  </a:lnTo>
                  <a:lnTo>
                    <a:pt x="1459801" y="533400"/>
                  </a:lnTo>
                  <a:lnTo>
                    <a:pt x="1458874" y="533400"/>
                  </a:lnTo>
                  <a:lnTo>
                    <a:pt x="1459750" y="532130"/>
                  </a:lnTo>
                  <a:lnTo>
                    <a:pt x="1459801" y="533400"/>
                  </a:lnTo>
                  <a:lnTo>
                    <a:pt x="1459801" y="506984"/>
                  </a:lnTo>
                  <a:lnTo>
                    <a:pt x="1438884" y="521970"/>
                  </a:lnTo>
                  <a:lnTo>
                    <a:pt x="1438198" y="521970"/>
                  </a:lnTo>
                  <a:lnTo>
                    <a:pt x="1430807" y="527050"/>
                  </a:lnTo>
                  <a:lnTo>
                    <a:pt x="1432166" y="527050"/>
                  </a:lnTo>
                  <a:lnTo>
                    <a:pt x="1433944" y="528320"/>
                  </a:lnTo>
                  <a:lnTo>
                    <a:pt x="1437589" y="528320"/>
                  </a:lnTo>
                  <a:lnTo>
                    <a:pt x="1438211" y="530860"/>
                  </a:lnTo>
                  <a:lnTo>
                    <a:pt x="1438198" y="532130"/>
                  </a:lnTo>
                  <a:lnTo>
                    <a:pt x="1437386" y="534670"/>
                  </a:lnTo>
                  <a:lnTo>
                    <a:pt x="1435569" y="534441"/>
                  </a:lnTo>
                  <a:lnTo>
                    <a:pt x="1435569" y="543560"/>
                  </a:lnTo>
                  <a:lnTo>
                    <a:pt x="1434388" y="544830"/>
                  </a:lnTo>
                  <a:lnTo>
                    <a:pt x="1433322" y="544830"/>
                  </a:lnTo>
                  <a:lnTo>
                    <a:pt x="1432801" y="546100"/>
                  </a:lnTo>
                  <a:lnTo>
                    <a:pt x="1432191" y="546100"/>
                  </a:lnTo>
                  <a:lnTo>
                    <a:pt x="1432115" y="547370"/>
                  </a:lnTo>
                  <a:lnTo>
                    <a:pt x="1431734" y="548640"/>
                  </a:lnTo>
                  <a:lnTo>
                    <a:pt x="1428623" y="546100"/>
                  </a:lnTo>
                  <a:lnTo>
                    <a:pt x="1426705" y="549910"/>
                  </a:lnTo>
                  <a:lnTo>
                    <a:pt x="1423517" y="551180"/>
                  </a:lnTo>
                  <a:lnTo>
                    <a:pt x="1419021" y="552450"/>
                  </a:lnTo>
                  <a:lnTo>
                    <a:pt x="1418056" y="553720"/>
                  </a:lnTo>
                  <a:lnTo>
                    <a:pt x="1417269" y="553720"/>
                  </a:lnTo>
                  <a:lnTo>
                    <a:pt x="1418094" y="554990"/>
                  </a:lnTo>
                  <a:lnTo>
                    <a:pt x="1423200" y="554990"/>
                  </a:lnTo>
                  <a:lnTo>
                    <a:pt x="1425651" y="553720"/>
                  </a:lnTo>
                  <a:lnTo>
                    <a:pt x="1427734" y="554990"/>
                  </a:lnTo>
                  <a:lnTo>
                    <a:pt x="1427594" y="556260"/>
                  </a:lnTo>
                  <a:lnTo>
                    <a:pt x="1427480" y="560070"/>
                  </a:lnTo>
                  <a:lnTo>
                    <a:pt x="1426260" y="565150"/>
                  </a:lnTo>
                  <a:lnTo>
                    <a:pt x="1426019" y="567690"/>
                  </a:lnTo>
                  <a:lnTo>
                    <a:pt x="1425790" y="576580"/>
                  </a:lnTo>
                  <a:lnTo>
                    <a:pt x="1423454" y="581660"/>
                  </a:lnTo>
                  <a:lnTo>
                    <a:pt x="1423085" y="582930"/>
                  </a:lnTo>
                  <a:lnTo>
                    <a:pt x="1423187" y="584200"/>
                  </a:lnTo>
                  <a:lnTo>
                    <a:pt x="1414780" y="591820"/>
                  </a:lnTo>
                  <a:lnTo>
                    <a:pt x="1415034" y="590550"/>
                  </a:lnTo>
                  <a:lnTo>
                    <a:pt x="1415135" y="589280"/>
                  </a:lnTo>
                  <a:lnTo>
                    <a:pt x="1414741" y="586740"/>
                  </a:lnTo>
                  <a:lnTo>
                    <a:pt x="1414957" y="585470"/>
                  </a:lnTo>
                  <a:lnTo>
                    <a:pt x="1415173" y="584200"/>
                  </a:lnTo>
                  <a:lnTo>
                    <a:pt x="1415313" y="582930"/>
                  </a:lnTo>
                  <a:lnTo>
                    <a:pt x="1417878" y="580390"/>
                  </a:lnTo>
                  <a:lnTo>
                    <a:pt x="1419301" y="579120"/>
                  </a:lnTo>
                  <a:lnTo>
                    <a:pt x="1420177" y="572770"/>
                  </a:lnTo>
                  <a:lnTo>
                    <a:pt x="1420825" y="570230"/>
                  </a:lnTo>
                  <a:lnTo>
                    <a:pt x="1421142" y="567690"/>
                  </a:lnTo>
                  <a:lnTo>
                    <a:pt x="1421307" y="566420"/>
                  </a:lnTo>
                  <a:lnTo>
                    <a:pt x="1419491" y="565150"/>
                  </a:lnTo>
                  <a:lnTo>
                    <a:pt x="1416837" y="566420"/>
                  </a:lnTo>
                  <a:lnTo>
                    <a:pt x="1415605" y="567690"/>
                  </a:lnTo>
                  <a:lnTo>
                    <a:pt x="1411630" y="567690"/>
                  </a:lnTo>
                  <a:lnTo>
                    <a:pt x="1410500" y="565150"/>
                  </a:lnTo>
                  <a:lnTo>
                    <a:pt x="1410462" y="561340"/>
                  </a:lnTo>
                  <a:lnTo>
                    <a:pt x="1410068" y="558800"/>
                  </a:lnTo>
                  <a:lnTo>
                    <a:pt x="1416723" y="553720"/>
                  </a:lnTo>
                  <a:lnTo>
                    <a:pt x="1425041" y="547370"/>
                  </a:lnTo>
                  <a:lnTo>
                    <a:pt x="1425943" y="546100"/>
                  </a:lnTo>
                  <a:lnTo>
                    <a:pt x="1426400" y="546100"/>
                  </a:lnTo>
                  <a:lnTo>
                    <a:pt x="1426832" y="544830"/>
                  </a:lnTo>
                  <a:lnTo>
                    <a:pt x="1428915" y="543560"/>
                  </a:lnTo>
                  <a:lnTo>
                    <a:pt x="1429410" y="543560"/>
                  </a:lnTo>
                  <a:lnTo>
                    <a:pt x="1433817" y="539750"/>
                  </a:lnTo>
                  <a:lnTo>
                    <a:pt x="1434147" y="541020"/>
                  </a:lnTo>
                  <a:lnTo>
                    <a:pt x="1434795" y="542290"/>
                  </a:lnTo>
                  <a:lnTo>
                    <a:pt x="1435138" y="542290"/>
                  </a:lnTo>
                  <a:lnTo>
                    <a:pt x="1435569" y="543560"/>
                  </a:lnTo>
                  <a:lnTo>
                    <a:pt x="1435569" y="534441"/>
                  </a:lnTo>
                  <a:lnTo>
                    <a:pt x="1427581" y="533400"/>
                  </a:lnTo>
                  <a:lnTo>
                    <a:pt x="1426730" y="533400"/>
                  </a:lnTo>
                  <a:lnTo>
                    <a:pt x="1423733" y="535940"/>
                  </a:lnTo>
                  <a:lnTo>
                    <a:pt x="1422958" y="535940"/>
                  </a:lnTo>
                  <a:lnTo>
                    <a:pt x="1420952" y="533400"/>
                  </a:lnTo>
                  <a:lnTo>
                    <a:pt x="1420660" y="532130"/>
                  </a:lnTo>
                  <a:lnTo>
                    <a:pt x="1420114" y="530860"/>
                  </a:lnTo>
                  <a:lnTo>
                    <a:pt x="1419009" y="529590"/>
                  </a:lnTo>
                  <a:lnTo>
                    <a:pt x="1415707" y="528320"/>
                  </a:lnTo>
                  <a:lnTo>
                    <a:pt x="1413827" y="529590"/>
                  </a:lnTo>
                  <a:lnTo>
                    <a:pt x="1411554" y="529590"/>
                  </a:lnTo>
                  <a:lnTo>
                    <a:pt x="1410779" y="528320"/>
                  </a:lnTo>
                  <a:lnTo>
                    <a:pt x="1409585" y="529590"/>
                  </a:lnTo>
                  <a:lnTo>
                    <a:pt x="1406588" y="529590"/>
                  </a:lnTo>
                  <a:lnTo>
                    <a:pt x="1406398" y="528320"/>
                  </a:lnTo>
                  <a:lnTo>
                    <a:pt x="1406372" y="527050"/>
                  </a:lnTo>
                  <a:lnTo>
                    <a:pt x="1408214" y="527050"/>
                  </a:lnTo>
                  <a:lnTo>
                    <a:pt x="1406740" y="525780"/>
                  </a:lnTo>
                  <a:lnTo>
                    <a:pt x="1405267" y="524510"/>
                  </a:lnTo>
                  <a:lnTo>
                    <a:pt x="1405115" y="524510"/>
                  </a:lnTo>
                  <a:lnTo>
                    <a:pt x="1405115" y="586740"/>
                  </a:lnTo>
                  <a:lnTo>
                    <a:pt x="1403959" y="586740"/>
                  </a:lnTo>
                  <a:lnTo>
                    <a:pt x="1404226" y="585470"/>
                  </a:lnTo>
                  <a:lnTo>
                    <a:pt x="1404874" y="585470"/>
                  </a:lnTo>
                  <a:lnTo>
                    <a:pt x="1405115" y="586740"/>
                  </a:lnTo>
                  <a:lnTo>
                    <a:pt x="1405115" y="524510"/>
                  </a:lnTo>
                  <a:lnTo>
                    <a:pt x="1399921" y="524510"/>
                  </a:lnTo>
                  <a:lnTo>
                    <a:pt x="1399921" y="527050"/>
                  </a:lnTo>
                  <a:lnTo>
                    <a:pt x="1398790" y="527050"/>
                  </a:lnTo>
                  <a:lnTo>
                    <a:pt x="1398663" y="525780"/>
                  </a:lnTo>
                  <a:lnTo>
                    <a:pt x="1399908" y="525780"/>
                  </a:lnTo>
                  <a:lnTo>
                    <a:pt x="1399921" y="527050"/>
                  </a:lnTo>
                  <a:lnTo>
                    <a:pt x="1399921" y="524510"/>
                  </a:lnTo>
                  <a:lnTo>
                    <a:pt x="1398371" y="524510"/>
                  </a:lnTo>
                  <a:lnTo>
                    <a:pt x="1397584" y="527050"/>
                  </a:lnTo>
                  <a:lnTo>
                    <a:pt x="1397584" y="528320"/>
                  </a:lnTo>
                  <a:lnTo>
                    <a:pt x="1392770" y="528320"/>
                  </a:lnTo>
                  <a:lnTo>
                    <a:pt x="1390942" y="529590"/>
                  </a:lnTo>
                  <a:lnTo>
                    <a:pt x="1388529" y="530860"/>
                  </a:lnTo>
                  <a:lnTo>
                    <a:pt x="1388173" y="530860"/>
                  </a:lnTo>
                  <a:lnTo>
                    <a:pt x="1388364" y="532130"/>
                  </a:lnTo>
                  <a:lnTo>
                    <a:pt x="1391958" y="532130"/>
                  </a:lnTo>
                  <a:lnTo>
                    <a:pt x="1393748" y="533400"/>
                  </a:lnTo>
                  <a:lnTo>
                    <a:pt x="1396961" y="534670"/>
                  </a:lnTo>
                  <a:lnTo>
                    <a:pt x="1398079" y="535940"/>
                  </a:lnTo>
                  <a:lnTo>
                    <a:pt x="1399400" y="537210"/>
                  </a:lnTo>
                  <a:lnTo>
                    <a:pt x="1398447" y="542290"/>
                  </a:lnTo>
                  <a:lnTo>
                    <a:pt x="1402892" y="543560"/>
                  </a:lnTo>
                  <a:lnTo>
                    <a:pt x="1403121" y="546100"/>
                  </a:lnTo>
                  <a:lnTo>
                    <a:pt x="1404658" y="548640"/>
                  </a:lnTo>
                  <a:lnTo>
                    <a:pt x="1403172" y="551180"/>
                  </a:lnTo>
                  <a:lnTo>
                    <a:pt x="1400759" y="553720"/>
                  </a:lnTo>
                  <a:lnTo>
                    <a:pt x="1398371" y="552450"/>
                  </a:lnTo>
                  <a:lnTo>
                    <a:pt x="1394955" y="551180"/>
                  </a:lnTo>
                  <a:lnTo>
                    <a:pt x="1393825" y="551180"/>
                  </a:lnTo>
                  <a:lnTo>
                    <a:pt x="1392669" y="549910"/>
                  </a:lnTo>
                  <a:lnTo>
                    <a:pt x="1392275" y="551180"/>
                  </a:lnTo>
                  <a:lnTo>
                    <a:pt x="1391043" y="549910"/>
                  </a:lnTo>
                  <a:lnTo>
                    <a:pt x="1390484" y="549910"/>
                  </a:lnTo>
                  <a:lnTo>
                    <a:pt x="1389697" y="552450"/>
                  </a:lnTo>
                  <a:lnTo>
                    <a:pt x="1388325" y="553720"/>
                  </a:lnTo>
                  <a:lnTo>
                    <a:pt x="1387360" y="556260"/>
                  </a:lnTo>
                  <a:lnTo>
                    <a:pt x="1383766" y="556260"/>
                  </a:lnTo>
                  <a:lnTo>
                    <a:pt x="1380972" y="558800"/>
                  </a:lnTo>
                  <a:lnTo>
                    <a:pt x="1379118" y="556260"/>
                  </a:lnTo>
                  <a:lnTo>
                    <a:pt x="1378927" y="557530"/>
                  </a:lnTo>
                  <a:lnTo>
                    <a:pt x="1378546" y="558800"/>
                  </a:lnTo>
                  <a:lnTo>
                    <a:pt x="1380159" y="560070"/>
                  </a:lnTo>
                  <a:lnTo>
                    <a:pt x="1380667" y="561340"/>
                  </a:lnTo>
                  <a:lnTo>
                    <a:pt x="1380540" y="563880"/>
                  </a:lnTo>
                  <a:lnTo>
                    <a:pt x="1371015" y="574040"/>
                  </a:lnTo>
                  <a:lnTo>
                    <a:pt x="1371485" y="574040"/>
                  </a:lnTo>
                  <a:lnTo>
                    <a:pt x="1371422" y="575310"/>
                  </a:lnTo>
                  <a:lnTo>
                    <a:pt x="1369123" y="576580"/>
                  </a:lnTo>
                  <a:lnTo>
                    <a:pt x="1367256" y="577850"/>
                  </a:lnTo>
                  <a:lnTo>
                    <a:pt x="1366405" y="580390"/>
                  </a:lnTo>
                  <a:lnTo>
                    <a:pt x="1370418" y="585470"/>
                  </a:lnTo>
                  <a:lnTo>
                    <a:pt x="1370660" y="584200"/>
                  </a:lnTo>
                  <a:lnTo>
                    <a:pt x="1372463" y="585470"/>
                  </a:lnTo>
                  <a:lnTo>
                    <a:pt x="1372984" y="586740"/>
                  </a:lnTo>
                  <a:lnTo>
                    <a:pt x="1373606" y="588010"/>
                  </a:lnTo>
                  <a:lnTo>
                    <a:pt x="1380947" y="596900"/>
                  </a:lnTo>
                  <a:lnTo>
                    <a:pt x="1380401" y="596900"/>
                  </a:lnTo>
                  <a:lnTo>
                    <a:pt x="1383652" y="601980"/>
                  </a:lnTo>
                  <a:lnTo>
                    <a:pt x="1383753" y="603250"/>
                  </a:lnTo>
                  <a:lnTo>
                    <a:pt x="1381988" y="608330"/>
                  </a:lnTo>
                  <a:lnTo>
                    <a:pt x="1380705" y="609600"/>
                  </a:lnTo>
                  <a:lnTo>
                    <a:pt x="1378077" y="608330"/>
                  </a:lnTo>
                  <a:lnTo>
                    <a:pt x="1377226" y="610870"/>
                  </a:lnTo>
                  <a:lnTo>
                    <a:pt x="1378242" y="610870"/>
                  </a:lnTo>
                  <a:lnTo>
                    <a:pt x="1379131" y="612140"/>
                  </a:lnTo>
                  <a:lnTo>
                    <a:pt x="1379969" y="610870"/>
                  </a:lnTo>
                  <a:lnTo>
                    <a:pt x="1381112" y="610870"/>
                  </a:lnTo>
                  <a:lnTo>
                    <a:pt x="1383360" y="609600"/>
                  </a:lnTo>
                  <a:lnTo>
                    <a:pt x="1383944" y="608330"/>
                  </a:lnTo>
                  <a:lnTo>
                    <a:pt x="1385874" y="608330"/>
                  </a:lnTo>
                  <a:lnTo>
                    <a:pt x="1388821" y="605790"/>
                  </a:lnTo>
                  <a:lnTo>
                    <a:pt x="1390891" y="604520"/>
                  </a:lnTo>
                  <a:lnTo>
                    <a:pt x="1393609" y="599440"/>
                  </a:lnTo>
                  <a:lnTo>
                    <a:pt x="1394383" y="598170"/>
                  </a:lnTo>
                  <a:lnTo>
                    <a:pt x="1393024" y="596900"/>
                  </a:lnTo>
                  <a:lnTo>
                    <a:pt x="1392110" y="596900"/>
                  </a:lnTo>
                  <a:lnTo>
                    <a:pt x="1388325" y="584200"/>
                  </a:lnTo>
                  <a:lnTo>
                    <a:pt x="1386814" y="579120"/>
                  </a:lnTo>
                  <a:lnTo>
                    <a:pt x="1390865" y="581647"/>
                  </a:lnTo>
                  <a:lnTo>
                    <a:pt x="1391234" y="580390"/>
                  </a:lnTo>
                  <a:lnTo>
                    <a:pt x="1391856" y="579120"/>
                  </a:lnTo>
                  <a:lnTo>
                    <a:pt x="1394028" y="584200"/>
                  </a:lnTo>
                  <a:lnTo>
                    <a:pt x="1397139" y="586740"/>
                  </a:lnTo>
                  <a:lnTo>
                    <a:pt x="1396568" y="585470"/>
                  </a:lnTo>
                  <a:lnTo>
                    <a:pt x="1397990" y="586740"/>
                  </a:lnTo>
                  <a:lnTo>
                    <a:pt x="1407883" y="594360"/>
                  </a:lnTo>
                  <a:lnTo>
                    <a:pt x="1408087" y="594360"/>
                  </a:lnTo>
                  <a:lnTo>
                    <a:pt x="1415821" y="599440"/>
                  </a:lnTo>
                  <a:lnTo>
                    <a:pt x="1414106" y="600710"/>
                  </a:lnTo>
                  <a:lnTo>
                    <a:pt x="1415021" y="601980"/>
                  </a:lnTo>
                  <a:lnTo>
                    <a:pt x="1415783" y="601980"/>
                  </a:lnTo>
                  <a:lnTo>
                    <a:pt x="1416354" y="603250"/>
                  </a:lnTo>
                  <a:lnTo>
                    <a:pt x="1418170" y="605790"/>
                  </a:lnTo>
                  <a:lnTo>
                    <a:pt x="1417802" y="607060"/>
                  </a:lnTo>
                  <a:lnTo>
                    <a:pt x="1414830" y="609600"/>
                  </a:lnTo>
                  <a:lnTo>
                    <a:pt x="1413751" y="609600"/>
                  </a:lnTo>
                  <a:lnTo>
                    <a:pt x="1417662" y="615950"/>
                  </a:lnTo>
                  <a:lnTo>
                    <a:pt x="1421079" y="615950"/>
                  </a:lnTo>
                  <a:lnTo>
                    <a:pt x="1421980" y="614680"/>
                  </a:lnTo>
                  <a:lnTo>
                    <a:pt x="1423695" y="613410"/>
                  </a:lnTo>
                  <a:lnTo>
                    <a:pt x="1424533" y="613410"/>
                  </a:lnTo>
                  <a:lnTo>
                    <a:pt x="1425562" y="612140"/>
                  </a:lnTo>
                  <a:lnTo>
                    <a:pt x="1429067" y="612140"/>
                  </a:lnTo>
                  <a:lnTo>
                    <a:pt x="1433004" y="609600"/>
                  </a:lnTo>
                  <a:lnTo>
                    <a:pt x="1435379" y="609600"/>
                  </a:lnTo>
                  <a:lnTo>
                    <a:pt x="1437678" y="608330"/>
                  </a:lnTo>
                  <a:lnTo>
                    <a:pt x="1439113" y="608330"/>
                  </a:lnTo>
                  <a:lnTo>
                    <a:pt x="1439811" y="609600"/>
                  </a:lnTo>
                  <a:lnTo>
                    <a:pt x="1442339" y="613410"/>
                  </a:lnTo>
                  <a:lnTo>
                    <a:pt x="1444586" y="614680"/>
                  </a:lnTo>
                  <a:lnTo>
                    <a:pt x="1448435" y="615950"/>
                  </a:lnTo>
                  <a:lnTo>
                    <a:pt x="1449793" y="615950"/>
                  </a:lnTo>
                  <a:lnTo>
                    <a:pt x="1454937" y="613410"/>
                  </a:lnTo>
                  <a:lnTo>
                    <a:pt x="1457413" y="610870"/>
                  </a:lnTo>
                  <a:lnTo>
                    <a:pt x="1458925" y="608330"/>
                  </a:lnTo>
                  <a:lnTo>
                    <a:pt x="1460449" y="605790"/>
                  </a:lnTo>
                  <a:lnTo>
                    <a:pt x="1461363" y="604520"/>
                  </a:lnTo>
                  <a:lnTo>
                    <a:pt x="1462951" y="600710"/>
                  </a:lnTo>
                  <a:lnTo>
                    <a:pt x="1463662" y="600710"/>
                  </a:lnTo>
                  <a:lnTo>
                    <a:pt x="1465694" y="595630"/>
                  </a:lnTo>
                  <a:lnTo>
                    <a:pt x="1466303" y="591820"/>
                  </a:lnTo>
                  <a:lnTo>
                    <a:pt x="1466342" y="588010"/>
                  </a:lnTo>
                  <a:lnTo>
                    <a:pt x="1466507" y="586740"/>
                  </a:lnTo>
                  <a:lnTo>
                    <a:pt x="1466938" y="584200"/>
                  </a:lnTo>
                  <a:lnTo>
                    <a:pt x="1467472" y="584200"/>
                  </a:lnTo>
                  <a:lnTo>
                    <a:pt x="1469047" y="582930"/>
                  </a:lnTo>
                  <a:lnTo>
                    <a:pt x="1470063" y="582930"/>
                  </a:lnTo>
                  <a:lnTo>
                    <a:pt x="1470164" y="580390"/>
                  </a:lnTo>
                  <a:lnTo>
                    <a:pt x="1474317" y="579120"/>
                  </a:lnTo>
                  <a:lnTo>
                    <a:pt x="1475536" y="580390"/>
                  </a:lnTo>
                  <a:lnTo>
                    <a:pt x="1476730" y="580390"/>
                  </a:lnTo>
                  <a:lnTo>
                    <a:pt x="1479169" y="584200"/>
                  </a:lnTo>
                  <a:lnTo>
                    <a:pt x="1480985" y="585470"/>
                  </a:lnTo>
                  <a:lnTo>
                    <a:pt x="1483169" y="586740"/>
                  </a:lnTo>
                  <a:lnTo>
                    <a:pt x="1483829" y="588010"/>
                  </a:lnTo>
                  <a:lnTo>
                    <a:pt x="1491576" y="588010"/>
                  </a:lnTo>
                  <a:lnTo>
                    <a:pt x="1493304" y="589280"/>
                  </a:lnTo>
                  <a:lnTo>
                    <a:pt x="1496225" y="590550"/>
                  </a:lnTo>
                  <a:lnTo>
                    <a:pt x="1496999" y="591820"/>
                  </a:lnTo>
                  <a:lnTo>
                    <a:pt x="1498142" y="599440"/>
                  </a:lnTo>
                  <a:lnTo>
                    <a:pt x="1495183" y="603250"/>
                  </a:lnTo>
                  <a:lnTo>
                    <a:pt x="1495018" y="603250"/>
                  </a:lnTo>
                  <a:lnTo>
                    <a:pt x="1494015" y="604520"/>
                  </a:lnTo>
                  <a:lnTo>
                    <a:pt x="1494332" y="605790"/>
                  </a:lnTo>
                  <a:lnTo>
                    <a:pt x="1495425" y="607060"/>
                  </a:lnTo>
                  <a:lnTo>
                    <a:pt x="1496250" y="608330"/>
                  </a:lnTo>
                  <a:lnTo>
                    <a:pt x="1498600" y="608330"/>
                  </a:lnTo>
                  <a:lnTo>
                    <a:pt x="1500822" y="607060"/>
                  </a:lnTo>
                  <a:lnTo>
                    <a:pt x="1501559" y="605790"/>
                  </a:lnTo>
                  <a:lnTo>
                    <a:pt x="1503692" y="605790"/>
                  </a:lnTo>
                  <a:lnTo>
                    <a:pt x="1505318" y="607060"/>
                  </a:lnTo>
                  <a:lnTo>
                    <a:pt x="1505839" y="607060"/>
                  </a:lnTo>
                  <a:lnTo>
                    <a:pt x="1507820" y="608330"/>
                  </a:lnTo>
                  <a:lnTo>
                    <a:pt x="1508950" y="608330"/>
                  </a:lnTo>
                  <a:lnTo>
                    <a:pt x="1510588" y="605790"/>
                  </a:lnTo>
                  <a:lnTo>
                    <a:pt x="1510779" y="604520"/>
                  </a:lnTo>
                  <a:lnTo>
                    <a:pt x="1509661" y="603250"/>
                  </a:lnTo>
                  <a:lnTo>
                    <a:pt x="1509039" y="601980"/>
                  </a:lnTo>
                  <a:lnTo>
                    <a:pt x="1508442" y="601980"/>
                  </a:lnTo>
                  <a:lnTo>
                    <a:pt x="1516608" y="599440"/>
                  </a:lnTo>
                  <a:lnTo>
                    <a:pt x="1521688" y="598170"/>
                  </a:lnTo>
                  <a:lnTo>
                    <a:pt x="1526044" y="599440"/>
                  </a:lnTo>
                  <a:lnTo>
                    <a:pt x="1532026" y="600710"/>
                  </a:lnTo>
                  <a:lnTo>
                    <a:pt x="1533118" y="603250"/>
                  </a:lnTo>
                  <a:lnTo>
                    <a:pt x="1531658" y="607060"/>
                  </a:lnTo>
                  <a:lnTo>
                    <a:pt x="1535671" y="607060"/>
                  </a:lnTo>
                  <a:lnTo>
                    <a:pt x="1538617" y="603250"/>
                  </a:lnTo>
                  <a:lnTo>
                    <a:pt x="1538566" y="601980"/>
                  </a:lnTo>
                  <a:lnTo>
                    <a:pt x="1538376" y="600710"/>
                  </a:lnTo>
                  <a:lnTo>
                    <a:pt x="1545602" y="600710"/>
                  </a:lnTo>
                  <a:lnTo>
                    <a:pt x="1550733" y="598170"/>
                  </a:lnTo>
                  <a:lnTo>
                    <a:pt x="1553083" y="598170"/>
                  </a:lnTo>
                  <a:lnTo>
                    <a:pt x="1556118" y="596900"/>
                  </a:lnTo>
                  <a:lnTo>
                    <a:pt x="1556893" y="598170"/>
                  </a:lnTo>
                  <a:lnTo>
                    <a:pt x="1557489" y="598170"/>
                  </a:lnTo>
                  <a:lnTo>
                    <a:pt x="1557324" y="599440"/>
                  </a:lnTo>
                  <a:lnTo>
                    <a:pt x="1557362" y="600710"/>
                  </a:lnTo>
                  <a:lnTo>
                    <a:pt x="1560245" y="600710"/>
                  </a:lnTo>
                  <a:lnTo>
                    <a:pt x="1560703" y="599440"/>
                  </a:lnTo>
                  <a:lnTo>
                    <a:pt x="1560652" y="598170"/>
                  </a:lnTo>
                  <a:lnTo>
                    <a:pt x="1567840" y="598170"/>
                  </a:lnTo>
                  <a:lnTo>
                    <a:pt x="1567268" y="601980"/>
                  </a:lnTo>
                  <a:lnTo>
                    <a:pt x="1568386" y="604520"/>
                  </a:lnTo>
                  <a:lnTo>
                    <a:pt x="1571561" y="604520"/>
                  </a:lnTo>
                  <a:lnTo>
                    <a:pt x="1573314" y="603250"/>
                  </a:lnTo>
                  <a:lnTo>
                    <a:pt x="1574406" y="603250"/>
                  </a:lnTo>
                  <a:lnTo>
                    <a:pt x="1574419" y="600710"/>
                  </a:lnTo>
                  <a:lnTo>
                    <a:pt x="1574660" y="599440"/>
                  </a:lnTo>
                  <a:lnTo>
                    <a:pt x="1575092" y="598170"/>
                  </a:lnTo>
                  <a:lnTo>
                    <a:pt x="1576641" y="598170"/>
                  </a:lnTo>
                  <a:lnTo>
                    <a:pt x="1577022" y="599440"/>
                  </a:lnTo>
                  <a:lnTo>
                    <a:pt x="1576971" y="600710"/>
                  </a:lnTo>
                  <a:lnTo>
                    <a:pt x="1576641" y="604520"/>
                  </a:lnTo>
                  <a:lnTo>
                    <a:pt x="1577848" y="607060"/>
                  </a:lnTo>
                  <a:lnTo>
                    <a:pt x="1580845" y="610870"/>
                  </a:lnTo>
                  <a:lnTo>
                    <a:pt x="1581035" y="610870"/>
                  </a:lnTo>
                  <a:lnTo>
                    <a:pt x="1581442" y="612140"/>
                  </a:lnTo>
                  <a:lnTo>
                    <a:pt x="1578381" y="613410"/>
                  </a:lnTo>
                  <a:lnTo>
                    <a:pt x="1578140" y="613410"/>
                  </a:lnTo>
                  <a:lnTo>
                    <a:pt x="1577581" y="614680"/>
                  </a:lnTo>
                  <a:lnTo>
                    <a:pt x="1578089" y="617220"/>
                  </a:lnTo>
                  <a:lnTo>
                    <a:pt x="1577467" y="618490"/>
                  </a:lnTo>
                  <a:lnTo>
                    <a:pt x="1576387" y="624840"/>
                  </a:lnTo>
                  <a:lnTo>
                    <a:pt x="1577390" y="628650"/>
                  </a:lnTo>
                  <a:lnTo>
                    <a:pt x="1581023" y="633730"/>
                  </a:lnTo>
                  <a:lnTo>
                    <a:pt x="1582026" y="635000"/>
                  </a:lnTo>
                  <a:lnTo>
                    <a:pt x="1585264" y="633730"/>
                  </a:lnTo>
                  <a:lnTo>
                    <a:pt x="1586572" y="635000"/>
                  </a:lnTo>
                  <a:lnTo>
                    <a:pt x="1588046" y="636270"/>
                  </a:lnTo>
                  <a:lnTo>
                    <a:pt x="1588096" y="637540"/>
                  </a:lnTo>
                  <a:lnTo>
                    <a:pt x="1588452" y="641350"/>
                  </a:lnTo>
                  <a:lnTo>
                    <a:pt x="1589214" y="643890"/>
                  </a:lnTo>
                  <a:lnTo>
                    <a:pt x="1595399" y="643890"/>
                  </a:lnTo>
                  <a:lnTo>
                    <a:pt x="1596720" y="642620"/>
                  </a:lnTo>
                  <a:lnTo>
                    <a:pt x="1595386" y="635000"/>
                  </a:lnTo>
                  <a:lnTo>
                    <a:pt x="1596821" y="633730"/>
                  </a:lnTo>
                  <a:lnTo>
                    <a:pt x="1598599" y="632460"/>
                  </a:lnTo>
                  <a:lnTo>
                    <a:pt x="1597888" y="628650"/>
                  </a:lnTo>
                  <a:lnTo>
                    <a:pt x="1598104" y="628650"/>
                  </a:lnTo>
                  <a:lnTo>
                    <a:pt x="1599272" y="627380"/>
                  </a:lnTo>
                  <a:lnTo>
                    <a:pt x="1599336" y="626110"/>
                  </a:lnTo>
                  <a:lnTo>
                    <a:pt x="1600327" y="619760"/>
                  </a:lnTo>
                  <a:lnTo>
                    <a:pt x="1599742" y="619760"/>
                  </a:lnTo>
                  <a:lnTo>
                    <a:pt x="1604708" y="618490"/>
                  </a:lnTo>
                  <a:lnTo>
                    <a:pt x="1605254" y="617220"/>
                  </a:lnTo>
                  <a:lnTo>
                    <a:pt x="1605648" y="615950"/>
                  </a:lnTo>
                  <a:lnTo>
                    <a:pt x="1609483" y="612140"/>
                  </a:lnTo>
                  <a:lnTo>
                    <a:pt x="1612658" y="609600"/>
                  </a:lnTo>
                  <a:lnTo>
                    <a:pt x="1615224" y="607060"/>
                  </a:lnTo>
                  <a:lnTo>
                    <a:pt x="1617789" y="604520"/>
                  </a:lnTo>
                  <a:lnTo>
                    <a:pt x="1620253" y="603250"/>
                  </a:lnTo>
                  <a:lnTo>
                    <a:pt x="1620685" y="599440"/>
                  </a:lnTo>
                  <a:lnTo>
                    <a:pt x="1623860" y="599440"/>
                  </a:lnTo>
                  <a:lnTo>
                    <a:pt x="1625815" y="601980"/>
                  </a:lnTo>
                  <a:lnTo>
                    <a:pt x="1626971" y="603250"/>
                  </a:lnTo>
                  <a:lnTo>
                    <a:pt x="1629511" y="601980"/>
                  </a:lnTo>
                  <a:lnTo>
                    <a:pt x="1630337" y="603250"/>
                  </a:lnTo>
                  <a:lnTo>
                    <a:pt x="1633550" y="603250"/>
                  </a:lnTo>
                  <a:lnTo>
                    <a:pt x="1635721" y="604520"/>
                  </a:lnTo>
                  <a:lnTo>
                    <a:pt x="1639709" y="607060"/>
                  </a:lnTo>
                  <a:lnTo>
                    <a:pt x="1648460" y="607060"/>
                  </a:lnTo>
                  <a:lnTo>
                    <a:pt x="1652803" y="605790"/>
                  </a:lnTo>
                  <a:lnTo>
                    <a:pt x="1659775" y="603250"/>
                  </a:lnTo>
                  <a:lnTo>
                    <a:pt x="1662671" y="601980"/>
                  </a:lnTo>
                  <a:lnTo>
                    <a:pt x="1667510" y="601980"/>
                  </a:lnTo>
                  <a:lnTo>
                    <a:pt x="1669389" y="600710"/>
                  </a:lnTo>
                  <a:lnTo>
                    <a:pt x="1669707" y="599440"/>
                  </a:lnTo>
                  <a:lnTo>
                    <a:pt x="1668030" y="596900"/>
                  </a:lnTo>
                  <a:lnTo>
                    <a:pt x="1615046" y="596900"/>
                  </a:lnTo>
                  <a:lnTo>
                    <a:pt x="1613128" y="596900"/>
                  </a:lnTo>
                  <a:lnTo>
                    <a:pt x="1613166" y="599440"/>
                  </a:lnTo>
                  <a:lnTo>
                    <a:pt x="1611668" y="603250"/>
                  </a:lnTo>
                  <a:lnTo>
                    <a:pt x="1610995" y="604520"/>
                  </a:lnTo>
                  <a:lnTo>
                    <a:pt x="1609991" y="607060"/>
                  </a:lnTo>
                  <a:lnTo>
                    <a:pt x="1608721" y="607060"/>
                  </a:lnTo>
                  <a:lnTo>
                    <a:pt x="1608531" y="605790"/>
                  </a:lnTo>
                  <a:lnTo>
                    <a:pt x="1607591" y="603250"/>
                  </a:lnTo>
                  <a:lnTo>
                    <a:pt x="1606308" y="601980"/>
                  </a:lnTo>
                  <a:lnTo>
                    <a:pt x="1601774" y="600710"/>
                  </a:lnTo>
                  <a:lnTo>
                    <a:pt x="1599069" y="601980"/>
                  </a:lnTo>
                  <a:lnTo>
                    <a:pt x="1597926" y="605790"/>
                  </a:lnTo>
                  <a:lnTo>
                    <a:pt x="1597837" y="607060"/>
                  </a:lnTo>
                  <a:lnTo>
                    <a:pt x="1597634" y="608330"/>
                  </a:lnTo>
                  <a:lnTo>
                    <a:pt x="1599171" y="610870"/>
                  </a:lnTo>
                  <a:lnTo>
                    <a:pt x="1600873" y="613410"/>
                  </a:lnTo>
                  <a:lnTo>
                    <a:pt x="1605495" y="612140"/>
                  </a:lnTo>
                  <a:lnTo>
                    <a:pt x="1604073" y="613410"/>
                  </a:lnTo>
                  <a:lnTo>
                    <a:pt x="1602790" y="613410"/>
                  </a:lnTo>
                  <a:lnTo>
                    <a:pt x="1599552" y="615950"/>
                  </a:lnTo>
                  <a:lnTo>
                    <a:pt x="1598129" y="614680"/>
                  </a:lnTo>
                  <a:lnTo>
                    <a:pt x="1594294" y="610870"/>
                  </a:lnTo>
                  <a:lnTo>
                    <a:pt x="1594650" y="609600"/>
                  </a:lnTo>
                  <a:lnTo>
                    <a:pt x="1594789" y="609600"/>
                  </a:lnTo>
                  <a:lnTo>
                    <a:pt x="1596783" y="607060"/>
                  </a:lnTo>
                  <a:lnTo>
                    <a:pt x="1596961" y="603250"/>
                  </a:lnTo>
                  <a:lnTo>
                    <a:pt x="1594891" y="599440"/>
                  </a:lnTo>
                  <a:lnTo>
                    <a:pt x="1593837" y="598170"/>
                  </a:lnTo>
                  <a:lnTo>
                    <a:pt x="1593329" y="596900"/>
                  </a:lnTo>
                  <a:lnTo>
                    <a:pt x="1592834" y="595630"/>
                  </a:lnTo>
                  <a:lnTo>
                    <a:pt x="1593354" y="595630"/>
                  </a:lnTo>
                  <a:lnTo>
                    <a:pt x="1593735" y="594360"/>
                  </a:lnTo>
                  <a:lnTo>
                    <a:pt x="1595335" y="593090"/>
                  </a:lnTo>
                  <a:lnTo>
                    <a:pt x="1595996" y="591820"/>
                  </a:lnTo>
                  <a:lnTo>
                    <a:pt x="1596237" y="589280"/>
                  </a:lnTo>
                  <a:lnTo>
                    <a:pt x="1596986" y="588010"/>
                  </a:lnTo>
                  <a:lnTo>
                    <a:pt x="1598053" y="586740"/>
                  </a:lnTo>
                  <a:lnTo>
                    <a:pt x="1601470" y="586740"/>
                  </a:lnTo>
                  <a:lnTo>
                    <a:pt x="1603298" y="585470"/>
                  </a:lnTo>
                  <a:lnTo>
                    <a:pt x="1604137" y="585470"/>
                  </a:lnTo>
                  <a:lnTo>
                    <a:pt x="1605089" y="586740"/>
                  </a:lnTo>
                  <a:lnTo>
                    <a:pt x="1604314" y="586740"/>
                  </a:lnTo>
                  <a:lnTo>
                    <a:pt x="1603819" y="588010"/>
                  </a:lnTo>
                  <a:lnTo>
                    <a:pt x="1602066" y="589280"/>
                  </a:lnTo>
                  <a:lnTo>
                    <a:pt x="1602041" y="591820"/>
                  </a:lnTo>
                  <a:lnTo>
                    <a:pt x="1604111" y="593090"/>
                  </a:lnTo>
                  <a:lnTo>
                    <a:pt x="1605038" y="593090"/>
                  </a:lnTo>
                  <a:lnTo>
                    <a:pt x="1606727" y="594360"/>
                  </a:lnTo>
                  <a:lnTo>
                    <a:pt x="1607400" y="593090"/>
                  </a:lnTo>
                  <a:lnTo>
                    <a:pt x="1608912" y="591820"/>
                  </a:lnTo>
                  <a:lnTo>
                    <a:pt x="1609166" y="589280"/>
                  </a:lnTo>
                  <a:lnTo>
                    <a:pt x="1609102" y="588010"/>
                  </a:lnTo>
                  <a:lnTo>
                    <a:pt x="1612734" y="588010"/>
                  </a:lnTo>
                  <a:lnTo>
                    <a:pt x="1614246" y="586740"/>
                  </a:lnTo>
                  <a:lnTo>
                    <a:pt x="1615224" y="586740"/>
                  </a:lnTo>
                  <a:lnTo>
                    <a:pt x="1616138" y="588010"/>
                  </a:lnTo>
                  <a:lnTo>
                    <a:pt x="1616290" y="588010"/>
                  </a:lnTo>
                  <a:lnTo>
                    <a:pt x="1616684" y="589280"/>
                  </a:lnTo>
                  <a:lnTo>
                    <a:pt x="1614614" y="589280"/>
                  </a:lnTo>
                  <a:lnTo>
                    <a:pt x="1612849" y="590550"/>
                  </a:lnTo>
                  <a:lnTo>
                    <a:pt x="1612265" y="591820"/>
                  </a:lnTo>
                  <a:lnTo>
                    <a:pt x="1613827" y="594360"/>
                  </a:lnTo>
                  <a:lnTo>
                    <a:pt x="1614601" y="594360"/>
                  </a:lnTo>
                  <a:lnTo>
                    <a:pt x="1615274" y="595630"/>
                  </a:lnTo>
                  <a:lnTo>
                    <a:pt x="1668132" y="595630"/>
                  </a:lnTo>
                  <a:lnTo>
                    <a:pt x="1668246" y="594360"/>
                  </a:lnTo>
                  <a:lnTo>
                    <a:pt x="1669275" y="590550"/>
                  </a:lnTo>
                  <a:lnTo>
                    <a:pt x="1669313" y="589280"/>
                  </a:lnTo>
                  <a:lnTo>
                    <a:pt x="1670900" y="586740"/>
                  </a:lnTo>
                  <a:lnTo>
                    <a:pt x="1671154" y="585470"/>
                  </a:lnTo>
                  <a:lnTo>
                    <a:pt x="1671154" y="584200"/>
                  </a:lnTo>
                  <a:lnTo>
                    <a:pt x="1671320" y="582930"/>
                  </a:lnTo>
                  <a:lnTo>
                    <a:pt x="1671993" y="577850"/>
                  </a:lnTo>
                  <a:lnTo>
                    <a:pt x="1670723" y="574040"/>
                  </a:lnTo>
                  <a:lnTo>
                    <a:pt x="1670900" y="572770"/>
                  </a:lnTo>
                  <a:lnTo>
                    <a:pt x="1670850" y="571500"/>
                  </a:lnTo>
                  <a:lnTo>
                    <a:pt x="1670812" y="570230"/>
                  </a:lnTo>
                  <a:lnTo>
                    <a:pt x="1672018" y="568960"/>
                  </a:lnTo>
                  <a:lnTo>
                    <a:pt x="1674723" y="567690"/>
                  </a:lnTo>
                  <a:lnTo>
                    <a:pt x="1675663" y="566420"/>
                  </a:lnTo>
                  <a:lnTo>
                    <a:pt x="1678114" y="566420"/>
                  </a:lnTo>
                  <a:lnTo>
                    <a:pt x="1678520" y="565150"/>
                  </a:lnTo>
                  <a:lnTo>
                    <a:pt x="1676933" y="562610"/>
                  </a:lnTo>
                  <a:lnTo>
                    <a:pt x="1675384" y="562610"/>
                  </a:lnTo>
                  <a:lnTo>
                    <a:pt x="1673352" y="565150"/>
                  </a:lnTo>
                  <a:lnTo>
                    <a:pt x="1670913" y="566420"/>
                  </a:lnTo>
                  <a:lnTo>
                    <a:pt x="1667395" y="565150"/>
                  </a:lnTo>
                  <a:lnTo>
                    <a:pt x="1666735" y="562610"/>
                  </a:lnTo>
                  <a:lnTo>
                    <a:pt x="1664309" y="560070"/>
                  </a:lnTo>
                  <a:lnTo>
                    <a:pt x="1660563" y="557530"/>
                  </a:lnTo>
                  <a:lnTo>
                    <a:pt x="1656600" y="553720"/>
                  </a:lnTo>
                  <a:lnTo>
                    <a:pt x="1655000" y="552450"/>
                  </a:lnTo>
                  <a:lnTo>
                    <a:pt x="1652333" y="552450"/>
                  </a:lnTo>
                  <a:lnTo>
                    <a:pt x="1652054" y="551180"/>
                  </a:lnTo>
                  <a:lnTo>
                    <a:pt x="1652435" y="551180"/>
                  </a:lnTo>
                  <a:lnTo>
                    <a:pt x="1653159" y="549910"/>
                  </a:lnTo>
                  <a:lnTo>
                    <a:pt x="1655635" y="548640"/>
                  </a:lnTo>
                  <a:lnTo>
                    <a:pt x="1655978" y="547370"/>
                  </a:lnTo>
                  <a:lnTo>
                    <a:pt x="1655140" y="544830"/>
                  </a:lnTo>
                  <a:lnTo>
                    <a:pt x="1655038" y="543560"/>
                  </a:lnTo>
                  <a:lnTo>
                    <a:pt x="1654898" y="543560"/>
                  </a:lnTo>
                  <a:lnTo>
                    <a:pt x="1656016" y="541020"/>
                  </a:lnTo>
                  <a:lnTo>
                    <a:pt x="1658531" y="541020"/>
                  </a:lnTo>
                  <a:lnTo>
                    <a:pt x="1662518" y="542290"/>
                  </a:lnTo>
                  <a:lnTo>
                    <a:pt x="1670558" y="542290"/>
                  </a:lnTo>
                  <a:lnTo>
                    <a:pt x="1672348" y="541020"/>
                  </a:lnTo>
                  <a:lnTo>
                    <a:pt x="1674266" y="539750"/>
                  </a:lnTo>
                  <a:lnTo>
                    <a:pt x="1675752" y="539750"/>
                  </a:lnTo>
                  <a:lnTo>
                    <a:pt x="1676450" y="538480"/>
                  </a:lnTo>
                  <a:lnTo>
                    <a:pt x="1677289" y="537210"/>
                  </a:lnTo>
                  <a:lnTo>
                    <a:pt x="1677593" y="537210"/>
                  </a:lnTo>
                  <a:lnTo>
                    <a:pt x="1678343" y="535940"/>
                  </a:lnTo>
                  <a:lnTo>
                    <a:pt x="1679092" y="534670"/>
                  </a:lnTo>
                  <a:lnTo>
                    <a:pt x="1680362" y="533400"/>
                  </a:lnTo>
                  <a:lnTo>
                    <a:pt x="1680819" y="532130"/>
                  </a:lnTo>
                  <a:lnTo>
                    <a:pt x="1681708" y="529590"/>
                  </a:lnTo>
                  <a:lnTo>
                    <a:pt x="1681861" y="528320"/>
                  </a:lnTo>
                  <a:lnTo>
                    <a:pt x="1680972" y="527050"/>
                  </a:lnTo>
                  <a:lnTo>
                    <a:pt x="1681226" y="527050"/>
                  </a:lnTo>
                  <a:lnTo>
                    <a:pt x="1681861" y="528320"/>
                  </a:lnTo>
                  <a:lnTo>
                    <a:pt x="1682610" y="527050"/>
                  </a:lnTo>
                  <a:lnTo>
                    <a:pt x="1683321" y="525780"/>
                  </a:lnTo>
                  <a:lnTo>
                    <a:pt x="1682572" y="523240"/>
                  </a:lnTo>
                  <a:lnTo>
                    <a:pt x="1680819" y="519430"/>
                  </a:lnTo>
                  <a:lnTo>
                    <a:pt x="1679816" y="516890"/>
                  </a:lnTo>
                  <a:lnTo>
                    <a:pt x="1678940" y="514350"/>
                  </a:lnTo>
                  <a:lnTo>
                    <a:pt x="1679359" y="513080"/>
                  </a:lnTo>
                  <a:lnTo>
                    <a:pt x="1679829" y="511810"/>
                  </a:lnTo>
                  <a:lnTo>
                    <a:pt x="1680184" y="509270"/>
                  </a:lnTo>
                  <a:lnTo>
                    <a:pt x="1680895" y="508000"/>
                  </a:lnTo>
                  <a:lnTo>
                    <a:pt x="1682013" y="508000"/>
                  </a:lnTo>
                  <a:lnTo>
                    <a:pt x="1682026" y="506730"/>
                  </a:lnTo>
                  <a:lnTo>
                    <a:pt x="1681073" y="504190"/>
                  </a:lnTo>
                  <a:lnTo>
                    <a:pt x="1683283" y="501650"/>
                  </a:lnTo>
                  <a:lnTo>
                    <a:pt x="1685251" y="500380"/>
                  </a:lnTo>
                  <a:lnTo>
                    <a:pt x="1687055" y="499110"/>
                  </a:lnTo>
                  <a:lnTo>
                    <a:pt x="1688846" y="497840"/>
                  </a:lnTo>
                  <a:lnTo>
                    <a:pt x="1689252" y="496570"/>
                  </a:lnTo>
                  <a:lnTo>
                    <a:pt x="1690027" y="492760"/>
                  </a:lnTo>
                  <a:lnTo>
                    <a:pt x="1690141" y="491490"/>
                  </a:lnTo>
                  <a:lnTo>
                    <a:pt x="1688731" y="488950"/>
                  </a:lnTo>
                  <a:lnTo>
                    <a:pt x="1688503" y="488950"/>
                  </a:lnTo>
                  <a:lnTo>
                    <a:pt x="1687931" y="485140"/>
                  </a:lnTo>
                  <a:lnTo>
                    <a:pt x="1686585" y="483870"/>
                  </a:lnTo>
                  <a:lnTo>
                    <a:pt x="1683258" y="482600"/>
                  </a:lnTo>
                  <a:lnTo>
                    <a:pt x="1682762" y="482079"/>
                  </a:lnTo>
                  <a:lnTo>
                    <a:pt x="1682762" y="499110"/>
                  </a:lnTo>
                  <a:lnTo>
                    <a:pt x="1681238" y="500380"/>
                  </a:lnTo>
                  <a:lnTo>
                    <a:pt x="1681099" y="499110"/>
                  </a:lnTo>
                  <a:lnTo>
                    <a:pt x="1682762" y="499110"/>
                  </a:lnTo>
                  <a:lnTo>
                    <a:pt x="1682762" y="482079"/>
                  </a:lnTo>
                  <a:lnTo>
                    <a:pt x="1682064" y="481330"/>
                  </a:lnTo>
                  <a:lnTo>
                    <a:pt x="1680870" y="480060"/>
                  </a:lnTo>
                  <a:lnTo>
                    <a:pt x="1678813" y="478790"/>
                  </a:lnTo>
                  <a:lnTo>
                    <a:pt x="1677898" y="479132"/>
                  </a:lnTo>
                  <a:lnTo>
                    <a:pt x="1677898" y="505460"/>
                  </a:lnTo>
                  <a:lnTo>
                    <a:pt x="1676374" y="509270"/>
                  </a:lnTo>
                  <a:lnTo>
                    <a:pt x="1675892" y="509270"/>
                  </a:lnTo>
                  <a:lnTo>
                    <a:pt x="1674672" y="511810"/>
                  </a:lnTo>
                  <a:lnTo>
                    <a:pt x="1674647" y="533400"/>
                  </a:lnTo>
                  <a:lnTo>
                    <a:pt x="1674406" y="534670"/>
                  </a:lnTo>
                  <a:lnTo>
                    <a:pt x="1674164" y="534670"/>
                  </a:lnTo>
                  <a:lnTo>
                    <a:pt x="1674088" y="533400"/>
                  </a:lnTo>
                  <a:lnTo>
                    <a:pt x="1674647" y="533400"/>
                  </a:lnTo>
                  <a:lnTo>
                    <a:pt x="1674647" y="511810"/>
                  </a:lnTo>
                  <a:lnTo>
                    <a:pt x="1674139" y="511810"/>
                  </a:lnTo>
                  <a:lnTo>
                    <a:pt x="1672374" y="511009"/>
                  </a:lnTo>
                  <a:lnTo>
                    <a:pt x="1672374" y="535940"/>
                  </a:lnTo>
                  <a:lnTo>
                    <a:pt x="1671320" y="538480"/>
                  </a:lnTo>
                  <a:lnTo>
                    <a:pt x="1670735" y="539750"/>
                  </a:lnTo>
                  <a:lnTo>
                    <a:pt x="1669224" y="539750"/>
                  </a:lnTo>
                  <a:lnTo>
                    <a:pt x="1670316" y="538480"/>
                  </a:lnTo>
                  <a:lnTo>
                    <a:pt x="1671320" y="537210"/>
                  </a:lnTo>
                  <a:lnTo>
                    <a:pt x="1672374" y="535940"/>
                  </a:lnTo>
                  <a:lnTo>
                    <a:pt x="1672374" y="511009"/>
                  </a:lnTo>
                  <a:lnTo>
                    <a:pt x="1668589" y="509270"/>
                  </a:lnTo>
                  <a:lnTo>
                    <a:pt x="1665706" y="509270"/>
                  </a:lnTo>
                  <a:lnTo>
                    <a:pt x="1662493" y="511810"/>
                  </a:lnTo>
                  <a:lnTo>
                    <a:pt x="1662010" y="511810"/>
                  </a:lnTo>
                  <a:lnTo>
                    <a:pt x="1650339" y="523240"/>
                  </a:lnTo>
                  <a:lnTo>
                    <a:pt x="1650174" y="523240"/>
                  </a:lnTo>
                  <a:lnTo>
                    <a:pt x="1648028" y="524510"/>
                  </a:lnTo>
                  <a:lnTo>
                    <a:pt x="1647774" y="524510"/>
                  </a:lnTo>
                  <a:lnTo>
                    <a:pt x="1648002" y="525780"/>
                  </a:lnTo>
                  <a:lnTo>
                    <a:pt x="1648256" y="527050"/>
                  </a:lnTo>
                  <a:lnTo>
                    <a:pt x="1648612" y="528320"/>
                  </a:lnTo>
                  <a:lnTo>
                    <a:pt x="1648548" y="529590"/>
                  </a:lnTo>
                  <a:lnTo>
                    <a:pt x="1650174" y="532130"/>
                  </a:lnTo>
                  <a:lnTo>
                    <a:pt x="1650212" y="534670"/>
                  </a:lnTo>
                  <a:lnTo>
                    <a:pt x="1650885" y="537210"/>
                  </a:lnTo>
                  <a:lnTo>
                    <a:pt x="1649869" y="538480"/>
                  </a:lnTo>
                  <a:lnTo>
                    <a:pt x="1648320" y="539750"/>
                  </a:lnTo>
                  <a:lnTo>
                    <a:pt x="1649399" y="542290"/>
                  </a:lnTo>
                  <a:lnTo>
                    <a:pt x="1650314" y="542290"/>
                  </a:lnTo>
                  <a:lnTo>
                    <a:pt x="1651584" y="541020"/>
                  </a:lnTo>
                  <a:lnTo>
                    <a:pt x="1652422" y="541020"/>
                  </a:lnTo>
                  <a:lnTo>
                    <a:pt x="1653247" y="539750"/>
                  </a:lnTo>
                  <a:lnTo>
                    <a:pt x="1654556" y="541020"/>
                  </a:lnTo>
                  <a:lnTo>
                    <a:pt x="1654505" y="542290"/>
                  </a:lnTo>
                  <a:lnTo>
                    <a:pt x="1654848" y="543560"/>
                  </a:lnTo>
                  <a:lnTo>
                    <a:pt x="1654225" y="546100"/>
                  </a:lnTo>
                  <a:lnTo>
                    <a:pt x="1653641" y="548640"/>
                  </a:lnTo>
                  <a:lnTo>
                    <a:pt x="1651952" y="549910"/>
                  </a:lnTo>
                  <a:lnTo>
                    <a:pt x="1648256" y="549910"/>
                  </a:lnTo>
                  <a:lnTo>
                    <a:pt x="1647875" y="548640"/>
                  </a:lnTo>
                  <a:lnTo>
                    <a:pt x="1647240" y="547370"/>
                  </a:lnTo>
                  <a:lnTo>
                    <a:pt x="1646262" y="548640"/>
                  </a:lnTo>
                  <a:lnTo>
                    <a:pt x="1645043" y="548640"/>
                  </a:lnTo>
                  <a:lnTo>
                    <a:pt x="1642516" y="547370"/>
                  </a:lnTo>
                  <a:lnTo>
                    <a:pt x="1641322" y="547370"/>
                  </a:lnTo>
                  <a:lnTo>
                    <a:pt x="1640027" y="546100"/>
                  </a:lnTo>
                  <a:lnTo>
                    <a:pt x="1640116" y="544830"/>
                  </a:lnTo>
                  <a:lnTo>
                    <a:pt x="1639836" y="543560"/>
                  </a:lnTo>
                  <a:lnTo>
                    <a:pt x="1639252" y="542290"/>
                  </a:lnTo>
                  <a:lnTo>
                    <a:pt x="1637842" y="542290"/>
                  </a:lnTo>
                  <a:lnTo>
                    <a:pt x="1637233" y="543560"/>
                  </a:lnTo>
                  <a:lnTo>
                    <a:pt x="1636382" y="544830"/>
                  </a:lnTo>
                  <a:lnTo>
                    <a:pt x="1633474" y="544830"/>
                  </a:lnTo>
                  <a:lnTo>
                    <a:pt x="1631492" y="543560"/>
                  </a:lnTo>
                  <a:lnTo>
                    <a:pt x="1631734" y="541020"/>
                  </a:lnTo>
                  <a:lnTo>
                    <a:pt x="1631340" y="539750"/>
                  </a:lnTo>
                  <a:lnTo>
                    <a:pt x="1631099" y="539750"/>
                  </a:lnTo>
                  <a:lnTo>
                    <a:pt x="1627974" y="538480"/>
                  </a:lnTo>
                  <a:lnTo>
                    <a:pt x="1627530" y="535940"/>
                  </a:lnTo>
                  <a:lnTo>
                    <a:pt x="1627619" y="534670"/>
                  </a:lnTo>
                  <a:lnTo>
                    <a:pt x="1627695" y="533400"/>
                  </a:lnTo>
                  <a:lnTo>
                    <a:pt x="1627784" y="532130"/>
                  </a:lnTo>
                  <a:lnTo>
                    <a:pt x="1628000" y="530860"/>
                  </a:lnTo>
                  <a:lnTo>
                    <a:pt x="1627720" y="528320"/>
                  </a:lnTo>
                  <a:lnTo>
                    <a:pt x="1627568" y="527050"/>
                  </a:lnTo>
                  <a:lnTo>
                    <a:pt x="1626857" y="525780"/>
                  </a:lnTo>
                  <a:lnTo>
                    <a:pt x="1621358" y="524510"/>
                  </a:lnTo>
                  <a:lnTo>
                    <a:pt x="1618221" y="524510"/>
                  </a:lnTo>
                  <a:lnTo>
                    <a:pt x="1619097" y="520700"/>
                  </a:lnTo>
                  <a:lnTo>
                    <a:pt x="1621421" y="519430"/>
                  </a:lnTo>
                  <a:lnTo>
                    <a:pt x="1624279" y="518160"/>
                  </a:lnTo>
                  <a:lnTo>
                    <a:pt x="1625193" y="516890"/>
                  </a:lnTo>
                  <a:lnTo>
                    <a:pt x="1627581" y="518160"/>
                  </a:lnTo>
                  <a:lnTo>
                    <a:pt x="1628660" y="516890"/>
                  </a:lnTo>
                  <a:lnTo>
                    <a:pt x="1630006" y="515620"/>
                  </a:lnTo>
                  <a:lnTo>
                    <a:pt x="1630337" y="515620"/>
                  </a:lnTo>
                  <a:lnTo>
                    <a:pt x="1630730" y="514350"/>
                  </a:lnTo>
                  <a:lnTo>
                    <a:pt x="1632115" y="514350"/>
                  </a:lnTo>
                  <a:lnTo>
                    <a:pt x="1635874" y="515620"/>
                  </a:lnTo>
                  <a:lnTo>
                    <a:pt x="1638769" y="514350"/>
                  </a:lnTo>
                  <a:lnTo>
                    <a:pt x="1642681" y="514350"/>
                  </a:lnTo>
                  <a:lnTo>
                    <a:pt x="1643151" y="513080"/>
                  </a:lnTo>
                  <a:lnTo>
                    <a:pt x="1643291" y="514350"/>
                  </a:lnTo>
                  <a:lnTo>
                    <a:pt x="1643519" y="514350"/>
                  </a:lnTo>
                  <a:lnTo>
                    <a:pt x="1641944" y="516890"/>
                  </a:lnTo>
                  <a:lnTo>
                    <a:pt x="1640763" y="520700"/>
                  </a:lnTo>
                  <a:lnTo>
                    <a:pt x="1641627" y="524510"/>
                  </a:lnTo>
                  <a:lnTo>
                    <a:pt x="1641335" y="524510"/>
                  </a:lnTo>
                  <a:lnTo>
                    <a:pt x="1641170" y="525780"/>
                  </a:lnTo>
                  <a:lnTo>
                    <a:pt x="1641856" y="524510"/>
                  </a:lnTo>
                  <a:lnTo>
                    <a:pt x="1642465" y="524510"/>
                  </a:lnTo>
                  <a:lnTo>
                    <a:pt x="1642567" y="520700"/>
                  </a:lnTo>
                  <a:lnTo>
                    <a:pt x="1643710" y="519430"/>
                  </a:lnTo>
                  <a:lnTo>
                    <a:pt x="1647913" y="515620"/>
                  </a:lnTo>
                  <a:lnTo>
                    <a:pt x="1648980" y="511810"/>
                  </a:lnTo>
                  <a:lnTo>
                    <a:pt x="1647863" y="509270"/>
                  </a:lnTo>
                  <a:lnTo>
                    <a:pt x="1648714" y="508000"/>
                  </a:lnTo>
                  <a:lnTo>
                    <a:pt x="1649539" y="506730"/>
                  </a:lnTo>
                  <a:lnTo>
                    <a:pt x="1653527" y="504190"/>
                  </a:lnTo>
                  <a:lnTo>
                    <a:pt x="1653819" y="502920"/>
                  </a:lnTo>
                  <a:lnTo>
                    <a:pt x="1654111" y="501650"/>
                  </a:lnTo>
                  <a:lnTo>
                    <a:pt x="1654695" y="499110"/>
                  </a:lnTo>
                  <a:lnTo>
                    <a:pt x="1653260" y="495300"/>
                  </a:lnTo>
                  <a:lnTo>
                    <a:pt x="1652511" y="494030"/>
                  </a:lnTo>
                  <a:lnTo>
                    <a:pt x="1649869" y="492760"/>
                  </a:lnTo>
                  <a:lnTo>
                    <a:pt x="1649857" y="491490"/>
                  </a:lnTo>
                  <a:lnTo>
                    <a:pt x="1649818" y="488950"/>
                  </a:lnTo>
                  <a:lnTo>
                    <a:pt x="1650250" y="485140"/>
                  </a:lnTo>
                  <a:lnTo>
                    <a:pt x="1652346" y="482600"/>
                  </a:lnTo>
                  <a:lnTo>
                    <a:pt x="1653400" y="481330"/>
                  </a:lnTo>
                  <a:lnTo>
                    <a:pt x="1654238" y="481330"/>
                  </a:lnTo>
                  <a:lnTo>
                    <a:pt x="1655775" y="480060"/>
                  </a:lnTo>
                  <a:lnTo>
                    <a:pt x="1656880" y="480060"/>
                  </a:lnTo>
                  <a:lnTo>
                    <a:pt x="1659445" y="482600"/>
                  </a:lnTo>
                  <a:lnTo>
                    <a:pt x="1661680" y="482600"/>
                  </a:lnTo>
                  <a:lnTo>
                    <a:pt x="1665592" y="481330"/>
                  </a:lnTo>
                  <a:lnTo>
                    <a:pt x="1666354" y="483870"/>
                  </a:lnTo>
                  <a:lnTo>
                    <a:pt x="1665389" y="483870"/>
                  </a:lnTo>
                  <a:lnTo>
                    <a:pt x="1664220" y="486410"/>
                  </a:lnTo>
                  <a:lnTo>
                    <a:pt x="1663738" y="487680"/>
                  </a:lnTo>
                  <a:lnTo>
                    <a:pt x="1663115" y="488950"/>
                  </a:lnTo>
                  <a:lnTo>
                    <a:pt x="1662925" y="490220"/>
                  </a:lnTo>
                  <a:lnTo>
                    <a:pt x="1663725" y="496570"/>
                  </a:lnTo>
                  <a:lnTo>
                    <a:pt x="1664500" y="500380"/>
                  </a:lnTo>
                  <a:lnTo>
                    <a:pt x="1665465" y="501650"/>
                  </a:lnTo>
                  <a:lnTo>
                    <a:pt x="1668068" y="502920"/>
                  </a:lnTo>
                  <a:lnTo>
                    <a:pt x="1669148" y="502920"/>
                  </a:lnTo>
                  <a:lnTo>
                    <a:pt x="1670354" y="504190"/>
                  </a:lnTo>
                  <a:lnTo>
                    <a:pt x="1671129" y="502920"/>
                  </a:lnTo>
                  <a:lnTo>
                    <a:pt x="1676946" y="502920"/>
                  </a:lnTo>
                  <a:lnTo>
                    <a:pt x="1677898" y="505460"/>
                  </a:lnTo>
                  <a:lnTo>
                    <a:pt x="1677898" y="479132"/>
                  </a:lnTo>
                  <a:lnTo>
                    <a:pt x="1675396" y="480060"/>
                  </a:lnTo>
                  <a:lnTo>
                    <a:pt x="1674329" y="480060"/>
                  </a:lnTo>
                  <a:lnTo>
                    <a:pt x="1673618" y="478790"/>
                  </a:lnTo>
                  <a:lnTo>
                    <a:pt x="1673809" y="476250"/>
                  </a:lnTo>
                  <a:lnTo>
                    <a:pt x="1674583" y="474980"/>
                  </a:lnTo>
                  <a:lnTo>
                    <a:pt x="1679003" y="471170"/>
                  </a:lnTo>
                  <a:lnTo>
                    <a:pt x="1678330" y="467360"/>
                  </a:lnTo>
                  <a:lnTo>
                    <a:pt x="1675244" y="466090"/>
                  </a:lnTo>
                  <a:lnTo>
                    <a:pt x="1672170" y="464820"/>
                  </a:lnTo>
                  <a:lnTo>
                    <a:pt x="1669567" y="464820"/>
                  </a:lnTo>
                  <a:lnTo>
                    <a:pt x="1665833" y="463550"/>
                  </a:lnTo>
                  <a:lnTo>
                    <a:pt x="1664906" y="463550"/>
                  </a:lnTo>
                  <a:lnTo>
                    <a:pt x="1666506" y="461010"/>
                  </a:lnTo>
                  <a:lnTo>
                    <a:pt x="1667827" y="459740"/>
                  </a:lnTo>
                  <a:lnTo>
                    <a:pt x="1668843" y="458470"/>
                  </a:lnTo>
                  <a:lnTo>
                    <a:pt x="1669859" y="457200"/>
                  </a:lnTo>
                  <a:lnTo>
                    <a:pt x="1670685" y="455930"/>
                  </a:lnTo>
                  <a:lnTo>
                    <a:pt x="1674571" y="454660"/>
                  </a:lnTo>
                  <a:lnTo>
                    <a:pt x="1676882" y="453390"/>
                  </a:lnTo>
                  <a:lnTo>
                    <a:pt x="1680451" y="450850"/>
                  </a:lnTo>
                  <a:lnTo>
                    <a:pt x="1681010" y="449580"/>
                  </a:lnTo>
                  <a:lnTo>
                    <a:pt x="1682229" y="448310"/>
                  </a:lnTo>
                  <a:lnTo>
                    <a:pt x="1682673" y="447040"/>
                  </a:lnTo>
                  <a:lnTo>
                    <a:pt x="1683969" y="445770"/>
                  </a:lnTo>
                  <a:lnTo>
                    <a:pt x="1684439" y="445770"/>
                  </a:lnTo>
                  <a:lnTo>
                    <a:pt x="1685848" y="447040"/>
                  </a:lnTo>
                  <a:lnTo>
                    <a:pt x="1685582" y="447040"/>
                  </a:lnTo>
                  <a:lnTo>
                    <a:pt x="1685378" y="448310"/>
                  </a:lnTo>
                  <a:lnTo>
                    <a:pt x="1683308" y="448310"/>
                  </a:lnTo>
                  <a:lnTo>
                    <a:pt x="1682762" y="450850"/>
                  </a:lnTo>
                  <a:lnTo>
                    <a:pt x="1683092" y="453390"/>
                  </a:lnTo>
                  <a:lnTo>
                    <a:pt x="1682699" y="454660"/>
                  </a:lnTo>
                  <a:lnTo>
                    <a:pt x="1682991" y="457200"/>
                  </a:lnTo>
                  <a:lnTo>
                    <a:pt x="1682280" y="458470"/>
                  </a:lnTo>
                  <a:lnTo>
                    <a:pt x="1678927" y="461010"/>
                  </a:lnTo>
                  <a:lnTo>
                    <a:pt x="1679003" y="463550"/>
                  </a:lnTo>
                  <a:lnTo>
                    <a:pt x="1681264" y="464820"/>
                  </a:lnTo>
                  <a:lnTo>
                    <a:pt x="1681911" y="466090"/>
                  </a:lnTo>
                  <a:lnTo>
                    <a:pt x="1682521" y="466090"/>
                  </a:lnTo>
                  <a:lnTo>
                    <a:pt x="1682534" y="467360"/>
                  </a:lnTo>
                  <a:lnTo>
                    <a:pt x="1682635" y="468630"/>
                  </a:lnTo>
                  <a:lnTo>
                    <a:pt x="1682762" y="471170"/>
                  </a:lnTo>
                  <a:lnTo>
                    <a:pt x="1680819" y="472440"/>
                  </a:lnTo>
                  <a:lnTo>
                    <a:pt x="1680464" y="473710"/>
                  </a:lnTo>
                  <a:lnTo>
                    <a:pt x="1680248" y="477520"/>
                  </a:lnTo>
                  <a:lnTo>
                    <a:pt x="1683397" y="480060"/>
                  </a:lnTo>
                  <a:lnTo>
                    <a:pt x="1688871" y="477520"/>
                  </a:lnTo>
                  <a:lnTo>
                    <a:pt x="1691144" y="477520"/>
                  </a:lnTo>
                  <a:lnTo>
                    <a:pt x="1694218" y="480060"/>
                  </a:lnTo>
                  <a:lnTo>
                    <a:pt x="1695932" y="480060"/>
                  </a:lnTo>
                  <a:lnTo>
                    <a:pt x="1696034" y="481330"/>
                  </a:lnTo>
                  <a:lnTo>
                    <a:pt x="1696427" y="482600"/>
                  </a:lnTo>
                  <a:lnTo>
                    <a:pt x="1697024" y="483870"/>
                  </a:lnTo>
                  <a:lnTo>
                    <a:pt x="1698574" y="482600"/>
                  </a:lnTo>
                  <a:lnTo>
                    <a:pt x="1698828" y="482600"/>
                  </a:lnTo>
                  <a:lnTo>
                    <a:pt x="1698879" y="481330"/>
                  </a:lnTo>
                  <a:lnTo>
                    <a:pt x="1698739" y="480060"/>
                  </a:lnTo>
                  <a:lnTo>
                    <a:pt x="1700199" y="478790"/>
                  </a:lnTo>
                  <a:lnTo>
                    <a:pt x="1701558" y="478790"/>
                  </a:lnTo>
                  <a:lnTo>
                    <a:pt x="1701685" y="477520"/>
                  </a:lnTo>
                  <a:lnTo>
                    <a:pt x="1701812" y="476250"/>
                  </a:lnTo>
                  <a:lnTo>
                    <a:pt x="1702460" y="477520"/>
                  </a:lnTo>
                  <a:lnTo>
                    <a:pt x="1705254" y="477520"/>
                  </a:lnTo>
                  <a:lnTo>
                    <a:pt x="1705775" y="476250"/>
                  </a:lnTo>
                  <a:lnTo>
                    <a:pt x="1706283" y="474980"/>
                  </a:lnTo>
                  <a:lnTo>
                    <a:pt x="1706118" y="474980"/>
                  </a:lnTo>
                  <a:lnTo>
                    <a:pt x="1704886" y="473710"/>
                  </a:lnTo>
                  <a:lnTo>
                    <a:pt x="1704454" y="473710"/>
                  </a:lnTo>
                  <a:lnTo>
                    <a:pt x="1704174" y="472440"/>
                  </a:lnTo>
                  <a:lnTo>
                    <a:pt x="1704428" y="471170"/>
                  </a:lnTo>
                  <a:lnTo>
                    <a:pt x="1705013" y="469900"/>
                  </a:lnTo>
                  <a:lnTo>
                    <a:pt x="1703857" y="467360"/>
                  </a:lnTo>
                  <a:lnTo>
                    <a:pt x="1704733" y="464820"/>
                  </a:lnTo>
                  <a:lnTo>
                    <a:pt x="1704797" y="461010"/>
                  </a:lnTo>
                  <a:lnTo>
                    <a:pt x="1705114" y="461010"/>
                  </a:lnTo>
                  <a:lnTo>
                    <a:pt x="1706372" y="459740"/>
                  </a:lnTo>
                  <a:lnTo>
                    <a:pt x="1707870" y="462280"/>
                  </a:lnTo>
                  <a:lnTo>
                    <a:pt x="1707159" y="466318"/>
                  </a:lnTo>
                  <a:lnTo>
                    <a:pt x="1706575" y="469900"/>
                  </a:lnTo>
                  <a:lnTo>
                    <a:pt x="1706626" y="472440"/>
                  </a:lnTo>
                  <a:lnTo>
                    <a:pt x="1708492" y="474980"/>
                  </a:lnTo>
                  <a:lnTo>
                    <a:pt x="1710867" y="474980"/>
                  </a:lnTo>
                  <a:lnTo>
                    <a:pt x="1714627" y="476250"/>
                  </a:lnTo>
                  <a:lnTo>
                    <a:pt x="1715795" y="474980"/>
                  </a:lnTo>
                  <a:lnTo>
                    <a:pt x="1717078" y="472440"/>
                  </a:lnTo>
                  <a:lnTo>
                    <a:pt x="1717421" y="469900"/>
                  </a:lnTo>
                  <a:lnTo>
                    <a:pt x="1715960" y="467360"/>
                  </a:lnTo>
                  <a:lnTo>
                    <a:pt x="1715528" y="467360"/>
                  </a:lnTo>
                  <a:lnTo>
                    <a:pt x="1715084" y="466090"/>
                  </a:lnTo>
                  <a:lnTo>
                    <a:pt x="1716201" y="464820"/>
                  </a:lnTo>
                  <a:lnTo>
                    <a:pt x="1719808" y="463550"/>
                  </a:lnTo>
                  <a:lnTo>
                    <a:pt x="1721878" y="464820"/>
                  </a:lnTo>
                  <a:lnTo>
                    <a:pt x="1722704" y="466090"/>
                  </a:lnTo>
                  <a:lnTo>
                    <a:pt x="1722462" y="469900"/>
                  </a:lnTo>
                  <a:lnTo>
                    <a:pt x="1722729" y="469900"/>
                  </a:lnTo>
                  <a:lnTo>
                    <a:pt x="1723263" y="471170"/>
                  </a:lnTo>
                  <a:lnTo>
                    <a:pt x="1723859" y="472440"/>
                  </a:lnTo>
                  <a:lnTo>
                    <a:pt x="1724075" y="474980"/>
                  </a:lnTo>
                  <a:lnTo>
                    <a:pt x="1723745" y="476250"/>
                  </a:lnTo>
                  <a:lnTo>
                    <a:pt x="1723593" y="477520"/>
                  </a:lnTo>
                  <a:lnTo>
                    <a:pt x="1727060" y="477520"/>
                  </a:lnTo>
                  <a:lnTo>
                    <a:pt x="1727466" y="478790"/>
                  </a:lnTo>
                  <a:lnTo>
                    <a:pt x="1726742" y="481330"/>
                  </a:lnTo>
                  <a:lnTo>
                    <a:pt x="1726234" y="483870"/>
                  </a:lnTo>
                  <a:lnTo>
                    <a:pt x="1725460" y="486410"/>
                  </a:lnTo>
                  <a:lnTo>
                    <a:pt x="1725155" y="487680"/>
                  </a:lnTo>
                  <a:lnTo>
                    <a:pt x="1724825" y="488950"/>
                  </a:lnTo>
                  <a:lnTo>
                    <a:pt x="1726920" y="490220"/>
                  </a:lnTo>
                  <a:lnTo>
                    <a:pt x="1728419" y="490220"/>
                  </a:lnTo>
                  <a:lnTo>
                    <a:pt x="1728419" y="492760"/>
                  </a:lnTo>
                  <a:lnTo>
                    <a:pt x="1729384" y="495300"/>
                  </a:lnTo>
                  <a:lnTo>
                    <a:pt x="1730971" y="496570"/>
                  </a:lnTo>
                  <a:lnTo>
                    <a:pt x="1737309" y="496570"/>
                  </a:lnTo>
                  <a:lnTo>
                    <a:pt x="1738744" y="492760"/>
                  </a:lnTo>
                  <a:lnTo>
                    <a:pt x="1739265" y="491490"/>
                  </a:lnTo>
                  <a:lnTo>
                    <a:pt x="1739531" y="490220"/>
                  </a:lnTo>
                  <a:lnTo>
                    <a:pt x="1745348" y="490220"/>
                  </a:lnTo>
                  <a:lnTo>
                    <a:pt x="1745957" y="491490"/>
                  </a:lnTo>
                  <a:lnTo>
                    <a:pt x="1746402" y="492760"/>
                  </a:lnTo>
                  <a:lnTo>
                    <a:pt x="1747380" y="494030"/>
                  </a:lnTo>
                  <a:lnTo>
                    <a:pt x="1748650" y="495300"/>
                  </a:lnTo>
                  <a:lnTo>
                    <a:pt x="1750034" y="494030"/>
                  </a:lnTo>
                  <a:lnTo>
                    <a:pt x="1750733" y="492760"/>
                  </a:lnTo>
                  <a:lnTo>
                    <a:pt x="1751507" y="491490"/>
                  </a:lnTo>
                  <a:lnTo>
                    <a:pt x="1752104" y="490220"/>
                  </a:lnTo>
                  <a:lnTo>
                    <a:pt x="1754555" y="488950"/>
                  </a:lnTo>
                  <a:lnTo>
                    <a:pt x="1754809" y="487680"/>
                  </a:lnTo>
                  <a:lnTo>
                    <a:pt x="1755013" y="483870"/>
                  </a:lnTo>
                  <a:lnTo>
                    <a:pt x="1755140" y="480060"/>
                  </a:lnTo>
                  <a:lnTo>
                    <a:pt x="1755216" y="478790"/>
                  </a:lnTo>
                  <a:lnTo>
                    <a:pt x="1754085" y="476250"/>
                  </a:lnTo>
                  <a:lnTo>
                    <a:pt x="1753057" y="473710"/>
                  </a:lnTo>
                  <a:lnTo>
                    <a:pt x="1751634" y="471170"/>
                  </a:lnTo>
                  <a:lnTo>
                    <a:pt x="1748421" y="471170"/>
                  </a:lnTo>
                  <a:lnTo>
                    <a:pt x="1747469" y="469900"/>
                  </a:lnTo>
                  <a:lnTo>
                    <a:pt x="1746161" y="467360"/>
                  </a:lnTo>
                  <a:lnTo>
                    <a:pt x="1745246" y="467360"/>
                  </a:lnTo>
                  <a:lnTo>
                    <a:pt x="1742782" y="466090"/>
                  </a:lnTo>
                  <a:lnTo>
                    <a:pt x="1741665" y="466090"/>
                  </a:lnTo>
                  <a:lnTo>
                    <a:pt x="1740369" y="464820"/>
                  </a:lnTo>
                  <a:lnTo>
                    <a:pt x="1740408" y="463550"/>
                  </a:lnTo>
                  <a:lnTo>
                    <a:pt x="1741106" y="462280"/>
                  </a:lnTo>
                  <a:lnTo>
                    <a:pt x="1741589" y="462280"/>
                  </a:lnTo>
                  <a:lnTo>
                    <a:pt x="1743608" y="464820"/>
                  </a:lnTo>
                  <a:lnTo>
                    <a:pt x="1744522" y="463550"/>
                  </a:lnTo>
                  <a:lnTo>
                    <a:pt x="1744980" y="462280"/>
                  </a:lnTo>
                  <a:lnTo>
                    <a:pt x="1745018" y="459740"/>
                  </a:lnTo>
                  <a:lnTo>
                    <a:pt x="1745919" y="459740"/>
                  </a:lnTo>
                  <a:lnTo>
                    <a:pt x="1749856" y="458470"/>
                  </a:lnTo>
                  <a:lnTo>
                    <a:pt x="1751647" y="458470"/>
                  </a:lnTo>
                  <a:lnTo>
                    <a:pt x="1754009" y="453390"/>
                  </a:lnTo>
                  <a:lnTo>
                    <a:pt x="1756092" y="450850"/>
                  </a:lnTo>
                  <a:lnTo>
                    <a:pt x="1759686" y="448310"/>
                  </a:lnTo>
                  <a:lnTo>
                    <a:pt x="1760143" y="448310"/>
                  </a:lnTo>
                  <a:lnTo>
                    <a:pt x="1762455" y="445770"/>
                  </a:lnTo>
                  <a:lnTo>
                    <a:pt x="1765922" y="441960"/>
                  </a:lnTo>
                  <a:lnTo>
                    <a:pt x="1769452" y="438150"/>
                  </a:lnTo>
                  <a:lnTo>
                    <a:pt x="1770291" y="436880"/>
                  </a:lnTo>
                  <a:lnTo>
                    <a:pt x="1772780" y="438150"/>
                  </a:lnTo>
                  <a:lnTo>
                    <a:pt x="1773186" y="436880"/>
                  </a:lnTo>
                  <a:lnTo>
                    <a:pt x="1773478" y="435610"/>
                  </a:lnTo>
                  <a:lnTo>
                    <a:pt x="1773402" y="429260"/>
                  </a:lnTo>
                  <a:lnTo>
                    <a:pt x="1772983" y="422910"/>
                  </a:lnTo>
                  <a:lnTo>
                    <a:pt x="1774215" y="422910"/>
                  </a:lnTo>
                  <a:lnTo>
                    <a:pt x="1778342" y="424180"/>
                  </a:lnTo>
                  <a:lnTo>
                    <a:pt x="1779346" y="424180"/>
                  </a:lnTo>
                  <a:lnTo>
                    <a:pt x="1780311" y="422910"/>
                  </a:lnTo>
                  <a:lnTo>
                    <a:pt x="1783676" y="422910"/>
                  </a:lnTo>
                  <a:lnTo>
                    <a:pt x="1784311" y="424180"/>
                  </a:lnTo>
                  <a:lnTo>
                    <a:pt x="1783105" y="424180"/>
                  </a:lnTo>
                  <a:lnTo>
                    <a:pt x="1781962" y="425450"/>
                  </a:lnTo>
                  <a:lnTo>
                    <a:pt x="1777822" y="426720"/>
                  </a:lnTo>
                  <a:lnTo>
                    <a:pt x="1777453" y="427990"/>
                  </a:lnTo>
                  <a:lnTo>
                    <a:pt x="1779054" y="430530"/>
                  </a:lnTo>
                  <a:lnTo>
                    <a:pt x="1779308" y="431800"/>
                  </a:lnTo>
                  <a:lnTo>
                    <a:pt x="1783753" y="431800"/>
                  </a:lnTo>
                  <a:lnTo>
                    <a:pt x="1785391" y="430530"/>
                  </a:lnTo>
                  <a:lnTo>
                    <a:pt x="1787398" y="425475"/>
                  </a:lnTo>
                  <a:lnTo>
                    <a:pt x="1789645" y="427990"/>
                  </a:lnTo>
                  <a:lnTo>
                    <a:pt x="1790750" y="427990"/>
                  </a:lnTo>
                  <a:lnTo>
                    <a:pt x="1792490" y="426720"/>
                  </a:lnTo>
                  <a:lnTo>
                    <a:pt x="1792871" y="425450"/>
                  </a:lnTo>
                  <a:lnTo>
                    <a:pt x="1793252" y="424180"/>
                  </a:lnTo>
                  <a:lnTo>
                    <a:pt x="1796351" y="425450"/>
                  </a:lnTo>
                  <a:lnTo>
                    <a:pt x="1796211" y="426720"/>
                  </a:lnTo>
                  <a:lnTo>
                    <a:pt x="1795272" y="429260"/>
                  </a:lnTo>
                  <a:lnTo>
                    <a:pt x="1793900" y="430530"/>
                  </a:lnTo>
                  <a:lnTo>
                    <a:pt x="1786534" y="430530"/>
                  </a:lnTo>
                  <a:lnTo>
                    <a:pt x="1785696" y="431800"/>
                  </a:lnTo>
                  <a:lnTo>
                    <a:pt x="1784985" y="435610"/>
                  </a:lnTo>
                  <a:lnTo>
                    <a:pt x="1784769" y="438150"/>
                  </a:lnTo>
                  <a:lnTo>
                    <a:pt x="1785620" y="441960"/>
                  </a:lnTo>
                  <a:lnTo>
                    <a:pt x="1786039" y="443230"/>
                  </a:lnTo>
                  <a:lnTo>
                    <a:pt x="1785797" y="445770"/>
                  </a:lnTo>
                  <a:lnTo>
                    <a:pt x="1780108" y="445770"/>
                  </a:lnTo>
                  <a:lnTo>
                    <a:pt x="1778330" y="449580"/>
                  </a:lnTo>
                  <a:lnTo>
                    <a:pt x="1778863" y="452120"/>
                  </a:lnTo>
                  <a:lnTo>
                    <a:pt x="1780603" y="453390"/>
                  </a:lnTo>
                  <a:lnTo>
                    <a:pt x="1785848" y="453390"/>
                  </a:lnTo>
                  <a:lnTo>
                    <a:pt x="1786623" y="452120"/>
                  </a:lnTo>
                  <a:lnTo>
                    <a:pt x="1787118" y="449580"/>
                  </a:lnTo>
                  <a:lnTo>
                    <a:pt x="1786509" y="448310"/>
                  </a:lnTo>
                  <a:lnTo>
                    <a:pt x="1787664" y="448310"/>
                  </a:lnTo>
                  <a:lnTo>
                    <a:pt x="1788896" y="449580"/>
                  </a:lnTo>
                  <a:lnTo>
                    <a:pt x="1793303" y="453390"/>
                  </a:lnTo>
                  <a:lnTo>
                    <a:pt x="1797659" y="455930"/>
                  </a:lnTo>
                  <a:lnTo>
                    <a:pt x="1803920" y="454660"/>
                  </a:lnTo>
                  <a:lnTo>
                    <a:pt x="1805025" y="454660"/>
                  </a:lnTo>
                  <a:lnTo>
                    <a:pt x="1809229" y="455930"/>
                  </a:lnTo>
                  <a:lnTo>
                    <a:pt x="1814690" y="455930"/>
                  </a:lnTo>
                  <a:lnTo>
                    <a:pt x="1814017" y="454660"/>
                  </a:lnTo>
                  <a:lnTo>
                    <a:pt x="1816595" y="454660"/>
                  </a:lnTo>
                  <a:lnTo>
                    <a:pt x="1817852" y="455930"/>
                  </a:lnTo>
                  <a:lnTo>
                    <a:pt x="1819452" y="455930"/>
                  </a:lnTo>
                  <a:lnTo>
                    <a:pt x="1818754" y="457200"/>
                  </a:lnTo>
                  <a:lnTo>
                    <a:pt x="1823173" y="457200"/>
                  </a:lnTo>
                  <a:lnTo>
                    <a:pt x="1825993" y="455930"/>
                  </a:lnTo>
                  <a:lnTo>
                    <a:pt x="1826475" y="455930"/>
                  </a:lnTo>
                  <a:lnTo>
                    <a:pt x="1826996" y="454660"/>
                  </a:lnTo>
                  <a:lnTo>
                    <a:pt x="1825574" y="452120"/>
                  </a:lnTo>
                  <a:lnTo>
                    <a:pt x="1823504" y="449580"/>
                  </a:lnTo>
                  <a:lnTo>
                    <a:pt x="1820964" y="448310"/>
                  </a:lnTo>
                  <a:lnTo>
                    <a:pt x="1818424" y="447040"/>
                  </a:lnTo>
                  <a:lnTo>
                    <a:pt x="1817039" y="445770"/>
                  </a:lnTo>
                  <a:lnTo>
                    <a:pt x="1815172" y="443230"/>
                  </a:lnTo>
                  <a:lnTo>
                    <a:pt x="1814576" y="441960"/>
                  </a:lnTo>
                  <a:lnTo>
                    <a:pt x="1813623" y="439420"/>
                  </a:lnTo>
                  <a:lnTo>
                    <a:pt x="1813331" y="439420"/>
                  </a:lnTo>
                  <a:lnTo>
                    <a:pt x="1811718" y="438150"/>
                  </a:lnTo>
                  <a:lnTo>
                    <a:pt x="1811096" y="438150"/>
                  </a:lnTo>
                  <a:lnTo>
                    <a:pt x="1809927" y="435610"/>
                  </a:lnTo>
                  <a:lnTo>
                    <a:pt x="1809267" y="435610"/>
                  </a:lnTo>
                  <a:lnTo>
                    <a:pt x="1806486" y="434340"/>
                  </a:lnTo>
                  <a:lnTo>
                    <a:pt x="1805520" y="433070"/>
                  </a:lnTo>
                  <a:lnTo>
                    <a:pt x="1804670" y="431800"/>
                  </a:lnTo>
                  <a:lnTo>
                    <a:pt x="1805190" y="430530"/>
                  </a:lnTo>
                  <a:lnTo>
                    <a:pt x="1805762" y="429260"/>
                  </a:lnTo>
                  <a:lnTo>
                    <a:pt x="1806371" y="425450"/>
                  </a:lnTo>
                  <a:lnTo>
                    <a:pt x="1805901" y="425450"/>
                  </a:lnTo>
                  <a:lnTo>
                    <a:pt x="1804136" y="424180"/>
                  </a:lnTo>
                  <a:lnTo>
                    <a:pt x="1802752" y="422910"/>
                  </a:lnTo>
                  <a:lnTo>
                    <a:pt x="1802930" y="422910"/>
                  </a:lnTo>
                  <a:lnTo>
                    <a:pt x="1803247" y="421640"/>
                  </a:lnTo>
                  <a:lnTo>
                    <a:pt x="1803514" y="421640"/>
                  </a:lnTo>
                  <a:lnTo>
                    <a:pt x="1807730" y="420370"/>
                  </a:lnTo>
                  <a:lnTo>
                    <a:pt x="1810397" y="417830"/>
                  </a:lnTo>
                  <a:lnTo>
                    <a:pt x="1809927" y="411480"/>
                  </a:lnTo>
                  <a:lnTo>
                    <a:pt x="1810245" y="410210"/>
                  </a:lnTo>
                  <a:lnTo>
                    <a:pt x="1810575" y="408940"/>
                  </a:lnTo>
                  <a:lnTo>
                    <a:pt x="1811147" y="408940"/>
                  </a:lnTo>
                  <a:lnTo>
                    <a:pt x="1811159" y="406400"/>
                  </a:lnTo>
                  <a:lnTo>
                    <a:pt x="1810613" y="406400"/>
                  </a:lnTo>
                  <a:lnTo>
                    <a:pt x="1810334" y="405130"/>
                  </a:lnTo>
                  <a:lnTo>
                    <a:pt x="1810943" y="403860"/>
                  </a:lnTo>
                  <a:lnTo>
                    <a:pt x="1811756" y="403860"/>
                  </a:lnTo>
                  <a:lnTo>
                    <a:pt x="1811883" y="402590"/>
                  </a:lnTo>
                  <a:lnTo>
                    <a:pt x="1812124" y="400050"/>
                  </a:lnTo>
                  <a:lnTo>
                    <a:pt x="1813306" y="400050"/>
                  </a:lnTo>
                  <a:lnTo>
                    <a:pt x="1815172" y="398780"/>
                  </a:lnTo>
                  <a:lnTo>
                    <a:pt x="1812937" y="396240"/>
                  </a:lnTo>
                  <a:lnTo>
                    <a:pt x="1814588" y="392430"/>
                  </a:lnTo>
                  <a:lnTo>
                    <a:pt x="1814550" y="387350"/>
                  </a:lnTo>
                  <a:lnTo>
                    <a:pt x="1817306" y="384810"/>
                  </a:lnTo>
                  <a:lnTo>
                    <a:pt x="1818081" y="383540"/>
                  </a:lnTo>
                  <a:lnTo>
                    <a:pt x="1818843" y="382270"/>
                  </a:lnTo>
                  <a:lnTo>
                    <a:pt x="1818601" y="382270"/>
                  </a:lnTo>
                  <a:lnTo>
                    <a:pt x="1818881" y="381000"/>
                  </a:lnTo>
                  <a:lnTo>
                    <a:pt x="1818678" y="379730"/>
                  </a:lnTo>
                  <a:lnTo>
                    <a:pt x="1817941" y="379730"/>
                  </a:lnTo>
                  <a:lnTo>
                    <a:pt x="1817979" y="378460"/>
                  </a:lnTo>
                  <a:lnTo>
                    <a:pt x="1818614" y="377190"/>
                  </a:lnTo>
                  <a:lnTo>
                    <a:pt x="1824888" y="377190"/>
                  </a:lnTo>
                  <a:lnTo>
                    <a:pt x="1827364" y="374650"/>
                  </a:lnTo>
                  <a:lnTo>
                    <a:pt x="1828457" y="369570"/>
                  </a:lnTo>
                  <a:lnTo>
                    <a:pt x="1827949" y="369570"/>
                  </a:lnTo>
                  <a:lnTo>
                    <a:pt x="1826437" y="368300"/>
                  </a:lnTo>
                  <a:lnTo>
                    <a:pt x="1822246" y="368300"/>
                  </a:lnTo>
                  <a:lnTo>
                    <a:pt x="1818906" y="367030"/>
                  </a:lnTo>
                  <a:lnTo>
                    <a:pt x="1818093" y="365760"/>
                  </a:lnTo>
                  <a:lnTo>
                    <a:pt x="1818513" y="363220"/>
                  </a:lnTo>
                  <a:lnTo>
                    <a:pt x="1818932" y="360680"/>
                  </a:lnTo>
                  <a:lnTo>
                    <a:pt x="1819821" y="358140"/>
                  </a:lnTo>
                  <a:lnTo>
                    <a:pt x="1821141" y="355600"/>
                  </a:lnTo>
                  <a:lnTo>
                    <a:pt x="1821751" y="355600"/>
                  </a:lnTo>
                  <a:lnTo>
                    <a:pt x="1822361" y="354330"/>
                  </a:lnTo>
                  <a:lnTo>
                    <a:pt x="1825853" y="354330"/>
                  </a:lnTo>
                  <a:lnTo>
                    <a:pt x="1828749" y="353060"/>
                  </a:lnTo>
                  <a:lnTo>
                    <a:pt x="1833372" y="351790"/>
                  </a:lnTo>
                  <a:lnTo>
                    <a:pt x="1840395" y="346710"/>
                  </a:lnTo>
                  <a:lnTo>
                    <a:pt x="1842782" y="342900"/>
                  </a:lnTo>
                  <a:lnTo>
                    <a:pt x="1846872" y="339090"/>
                  </a:lnTo>
                  <a:lnTo>
                    <a:pt x="1848040" y="336550"/>
                  </a:lnTo>
                  <a:lnTo>
                    <a:pt x="1851660" y="334010"/>
                  </a:lnTo>
                  <a:lnTo>
                    <a:pt x="1852828" y="332740"/>
                  </a:lnTo>
                  <a:lnTo>
                    <a:pt x="1853311" y="330200"/>
                  </a:lnTo>
                  <a:lnTo>
                    <a:pt x="1853552" y="328930"/>
                  </a:lnTo>
                  <a:lnTo>
                    <a:pt x="1853793" y="327660"/>
                  </a:lnTo>
                  <a:lnTo>
                    <a:pt x="1854200" y="326390"/>
                  </a:lnTo>
                  <a:lnTo>
                    <a:pt x="1854682" y="323850"/>
                  </a:lnTo>
                  <a:lnTo>
                    <a:pt x="1856079" y="325120"/>
                  </a:lnTo>
                  <a:lnTo>
                    <a:pt x="1857286" y="325120"/>
                  </a:lnTo>
                  <a:lnTo>
                    <a:pt x="1860372" y="323850"/>
                  </a:lnTo>
                  <a:lnTo>
                    <a:pt x="1861159" y="323850"/>
                  </a:lnTo>
                  <a:lnTo>
                    <a:pt x="1863712" y="322580"/>
                  </a:lnTo>
                  <a:lnTo>
                    <a:pt x="1869274" y="322580"/>
                  </a:lnTo>
                  <a:lnTo>
                    <a:pt x="1872081" y="320040"/>
                  </a:lnTo>
                  <a:lnTo>
                    <a:pt x="1874418" y="318770"/>
                  </a:lnTo>
                  <a:lnTo>
                    <a:pt x="1874012" y="313690"/>
                  </a:lnTo>
                  <a:lnTo>
                    <a:pt x="1874431" y="313690"/>
                  </a:lnTo>
                  <a:lnTo>
                    <a:pt x="1874253" y="311150"/>
                  </a:lnTo>
                  <a:lnTo>
                    <a:pt x="1874812" y="308610"/>
                  </a:lnTo>
                  <a:lnTo>
                    <a:pt x="1872640" y="306070"/>
                  </a:lnTo>
                  <a:lnTo>
                    <a:pt x="1872437" y="306070"/>
                  </a:lnTo>
                  <a:lnTo>
                    <a:pt x="1872310" y="304800"/>
                  </a:lnTo>
                  <a:lnTo>
                    <a:pt x="1873859" y="303530"/>
                  </a:lnTo>
                  <a:lnTo>
                    <a:pt x="1871954" y="303530"/>
                  </a:lnTo>
                  <a:lnTo>
                    <a:pt x="1872030" y="302260"/>
                  </a:lnTo>
                  <a:lnTo>
                    <a:pt x="1872437" y="300990"/>
                  </a:lnTo>
                  <a:lnTo>
                    <a:pt x="1877529" y="300990"/>
                  </a:lnTo>
                  <a:lnTo>
                    <a:pt x="1879447" y="299720"/>
                  </a:lnTo>
                  <a:lnTo>
                    <a:pt x="1882305" y="295910"/>
                  </a:lnTo>
                  <a:lnTo>
                    <a:pt x="1882152" y="293370"/>
                  </a:lnTo>
                  <a:lnTo>
                    <a:pt x="1881251" y="292100"/>
                  </a:lnTo>
                  <a:lnTo>
                    <a:pt x="1880349" y="290830"/>
                  </a:lnTo>
                  <a:lnTo>
                    <a:pt x="1880006" y="290830"/>
                  </a:lnTo>
                  <a:lnTo>
                    <a:pt x="1879587" y="289560"/>
                  </a:lnTo>
                  <a:lnTo>
                    <a:pt x="1883029" y="287020"/>
                  </a:lnTo>
                  <a:lnTo>
                    <a:pt x="1886534" y="284480"/>
                  </a:lnTo>
                  <a:lnTo>
                    <a:pt x="1891347" y="280670"/>
                  </a:lnTo>
                  <a:lnTo>
                    <a:pt x="1892071" y="279400"/>
                  </a:lnTo>
                  <a:lnTo>
                    <a:pt x="1892808" y="272161"/>
                  </a:lnTo>
                  <a:lnTo>
                    <a:pt x="1894179" y="274320"/>
                  </a:lnTo>
                  <a:lnTo>
                    <a:pt x="1897303" y="274320"/>
                  </a:lnTo>
                  <a:lnTo>
                    <a:pt x="1898954" y="275590"/>
                  </a:lnTo>
                  <a:lnTo>
                    <a:pt x="1899666" y="276860"/>
                  </a:lnTo>
                  <a:lnTo>
                    <a:pt x="1901050" y="280670"/>
                  </a:lnTo>
                  <a:lnTo>
                    <a:pt x="1902193" y="281940"/>
                  </a:lnTo>
                  <a:lnTo>
                    <a:pt x="1903730" y="284480"/>
                  </a:lnTo>
                  <a:lnTo>
                    <a:pt x="1911807" y="284480"/>
                  </a:lnTo>
                  <a:lnTo>
                    <a:pt x="1912302" y="283210"/>
                  </a:lnTo>
                  <a:lnTo>
                    <a:pt x="1912137" y="283210"/>
                  </a:lnTo>
                  <a:lnTo>
                    <a:pt x="1911489" y="281940"/>
                  </a:lnTo>
                  <a:lnTo>
                    <a:pt x="1910842" y="280670"/>
                  </a:lnTo>
                  <a:lnTo>
                    <a:pt x="1909191" y="281940"/>
                  </a:lnTo>
                  <a:lnTo>
                    <a:pt x="1907654" y="281940"/>
                  </a:lnTo>
                  <a:lnTo>
                    <a:pt x="1909673" y="280670"/>
                  </a:lnTo>
                  <a:lnTo>
                    <a:pt x="1910842" y="280670"/>
                  </a:lnTo>
                  <a:lnTo>
                    <a:pt x="1912277" y="280670"/>
                  </a:lnTo>
                  <a:lnTo>
                    <a:pt x="1914436" y="281940"/>
                  </a:lnTo>
                  <a:lnTo>
                    <a:pt x="1916112" y="280670"/>
                  </a:lnTo>
                  <a:lnTo>
                    <a:pt x="1919135" y="281940"/>
                  </a:lnTo>
                  <a:lnTo>
                    <a:pt x="1922437" y="281940"/>
                  </a:lnTo>
                  <a:lnTo>
                    <a:pt x="1921764" y="280670"/>
                  </a:lnTo>
                  <a:lnTo>
                    <a:pt x="1921103" y="279400"/>
                  </a:lnTo>
                  <a:lnTo>
                    <a:pt x="1922106" y="278130"/>
                  </a:lnTo>
                  <a:lnTo>
                    <a:pt x="1922221" y="275590"/>
                  </a:lnTo>
                  <a:lnTo>
                    <a:pt x="1919554" y="275590"/>
                  </a:lnTo>
                  <a:lnTo>
                    <a:pt x="1919681" y="274320"/>
                  </a:lnTo>
                  <a:lnTo>
                    <a:pt x="1919846" y="273050"/>
                  </a:lnTo>
                  <a:lnTo>
                    <a:pt x="1919998" y="270510"/>
                  </a:lnTo>
                  <a:lnTo>
                    <a:pt x="1919262" y="269240"/>
                  </a:lnTo>
                  <a:lnTo>
                    <a:pt x="1918525" y="267970"/>
                  </a:lnTo>
                  <a:lnTo>
                    <a:pt x="1918843" y="266700"/>
                  </a:lnTo>
                  <a:lnTo>
                    <a:pt x="1919376" y="264160"/>
                  </a:lnTo>
                  <a:lnTo>
                    <a:pt x="1917420" y="261620"/>
                  </a:lnTo>
                  <a:lnTo>
                    <a:pt x="1915287" y="260350"/>
                  </a:lnTo>
                  <a:lnTo>
                    <a:pt x="1915807" y="257810"/>
                  </a:lnTo>
                  <a:lnTo>
                    <a:pt x="1916061" y="256540"/>
                  </a:lnTo>
                  <a:lnTo>
                    <a:pt x="1927466" y="256540"/>
                  </a:lnTo>
                  <a:lnTo>
                    <a:pt x="1928266" y="255270"/>
                  </a:lnTo>
                  <a:lnTo>
                    <a:pt x="1930158" y="255270"/>
                  </a:lnTo>
                  <a:lnTo>
                    <a:pt x="1929295" y="256540"/>
                  </a:lnTo>
                  <a:lnTo>
                    <a:pt x="1928291" y="257810"/>
                  </a:lnTo>
                  <a:lnTo>
                    <a:pt x="1927936" y="259080"/>
                  </a:lnTo>
                  <a:lnTo>
                    <a:pt x="1925662" y="262890"/>
                  </a:lnTo>
                  <a:lnTo>
                    <a:pt x="1925802" y="265430"/>
                  </a:lnTo>
                  <a:lnTo>
                    <a:pt x="1926463" y="267970"/>
                  </a:lnTo>
                  <a:lnTo>
                    <a:pt x="1922881" y="273050"/>
                  </a:lnTo>
                  <a:lnTo>
                    <a:pt x="1929511" y="284480"/>
                  </a:lnTo>
                  <a:lnTo>
                    <a:pt x="1930412" y="284480"/>
                  </a:lnTo>
                  <a:lnTo>
                    <a:pt x="1931327" y="283210"/>
                  </a:lnTo>
                  <a:lnTo>
                    <a:pt x="1936407" y="284480"/>
                  </a:lnTo>
                  <a:lnTo>
                    <a:pt x="1940115" y="283210"/>
                  </a:lnTo>
                  <a:lnTo>
                    <a:pt x="1943252" y="279400"/>
                  </a:lnTo>
                  <a:lnTo>
                    <a:pt x="1943938" y="279400"/>
                  </a:lnTo>
                  <a:lnTo>
                    <a:pt x="1945347" y="278130"/>
                  </a:lnTo>
                  <a:lnTo>
                    <a:pt x="1945932" y="276860"/>
                  </a:lnTo>
                  <a:lnTo>
                    <a:pt x="1946351" y="276860"/>
                  </a:lnTo>
                  <a:lnTo>
                    <a:pt x="1948561" y="275590"/>
                  </a:lnTo>
                  <a:lnTo>
                    <a:pt x="1950783" y="275590"/>
                  </a:lnTo>
                  <a:lnTo>
                    <a:pt x="1956155" y="273050"/>
                  </a:lnTo>
                  <a:lnTo>
                    <a:pt x="1959635" y="270510"/>
                  </a:lnTo>
                  <a:lnTo>
                    <a:pt x="1960981" y="266700"/>
                  </a:lnTo>
                  <a:lnTo>
                    <a:pt x="1960765" y="257810"/>
                  </a:lnTo>
                  <a:lnTo>
                    <a:pt x="1960587" y="256540"/>
                  </a:lnTo>
                  <a:lnTo>
                    <a:pt x="1957400" y="255270"/>
                  </a:lnTo>
                  <a:lnTo>
                    <a:pt x="1955342" y="252730"/>
                  </a:lnTo>
                  <a:lnTo>
                    <a:pt x="1950097" y="251460"/>
                  </a:lnTo>
                  <a:lnTo>
                    <a:pt x="1947100" y="250190"/>
                  </a:lnTo>
                  <a:lnTo>
                    <a:pt x="1942553" y="250190"/>
                  </a:lnTo>
                  <a:lnTo>
                    <a:pt x="1943811" y="248920"/>
                  </a:lnTo>
                  <a:lnTo>
                    <a:pt x="1945030" y="247650"/>
                  </a:lnTo>
                  <a:lnTo>
                    <a:pt x="1948053" y="245110"/>
                  </a:lnTo>
                  <a:lnTo>
                    <a:pt x="1953793" y="241300"/>
                  </a:lnTo>
                  <a:lnTo>
                    <a:pt x="1957082" y="240030"/>
                  </a:lnTo>
                  <a:lnTo>
                    <a:pt x="1958009" y="238760"/>
                  </a:lnTo>
                  <a:lnTo>
                    <a:pt x="1907578" y="220980"/>
                  </a:lnTo>
                  <a:lnTo>
                    <a:pt x="1908924" y="219710"/>
                  </a:lnTo>
                  <a:lnTo>
                    <a:pt x="1911464" y="217170"/>
                  </a:lnTo>
                  <a:lnTo>
                    <a:pt x="1965185" y="237490"/>
                  </a:lnTo>
                  <a:lnTo>
                    <a:pt x="1966214" y="237490"/>
                  </a:lnTo>
                  <a:lnTo>
                    <a:pt x="1967077" y="236220"/>
                  </a:lnTo>
                  <a:lnTo>
                    <a:pt x="1967953" y="233680"/>
                  </a:lnTo>
                  <a:lnTo>
                    <a:pt x="1969071" y="233680"/>
                  </a:lnTo>
                  <a:lnTo>
                    <a:pt x="1956181" y="228600"/>
                  </a:lnTo>
                  <a:lnTo>
                    <a:pt x="1948916" y="227330"/>
                  </a:lnTo>
                  <a:lnTo>
                    <a:pt x="1934375" y="222250"/>
                  </a:lnTo>
                  <a:lnTo>
                    <a:pt x="1927072" y="220980"/>
                  </a:lnTo>
                  <a:lnTo>
                    <a:pt x="1916557" y="217170"/>
                  </a:lnTo>
                  <a:lnTo>
                    <a:pt x="1913089" y="215900"/>
                  </a:lnTo>
                  <a:lnTo>
                    <a:pt x="1914169" y="214630"/>
                  </a:lnTo>
                  <a:lnTo>
                    <a:pt x="1915591" y="214630"/>
                  </a:lnTo>
                  <a:lnTo>
                    <a:pt x="1915934" y="213360"/>
                  </a:lnTo>
                  <a:lnTo>
                    <a:pt x="1916264" y="212090"/>
                  </a:lnTo>
                  <a:lnTo>
                    <a:pt x="1916277" y="210820"/>
                  </a:lnTo>
                  <a:lnTo>
                    <a:pt x="1920113" y="212090"/>
                  </a:lnTo>
                  <a:lnTo>
                    <a:pt x="1934095" y="218440"/>
                  </a:lnTo>
                  <a:lnTo>
                    <a:pt x="1948141" y="223520"/>
                  </a:lnTo>
                  <a:lnTo>
                    <a:pt x="1955317" y="227330"/>
                  </a:lnTo>
                  <a:lnTo>
                    <a:pt x="1969744" y="232410"/>
                  </a:lnTo>
                  <a:lnTo>
                    <a:pt x="1970620" y="231140"/>
                  </a:lnTo>
                  <a:lnTo>
                    <a:pt x="1970913" y="229870"/>
                  </a:lnTo>
                  <a:close/>
                </a:path>
                <a:path w="2037714" h="1520825">
                  <a:moveTo>
                    <a:pt x="1979853" y="51841"/>
                  </a:moveTo>
                  <a:lnTo>
                    <a:pt x="1979561" y="51523"/>
                  </a:lnTo>
                  <a:lnTo>
                    <a:pt x="1979447" y="51282"/>
                  </a:lnTo>
                  <a:lnTo>
                    <a:pt x="1979307" y="51358"/>
                  </a:lnTo>
                  <a:lnTo>
                    <a:pt x="1979091" y="51435"/>
                  </a:lnTo>
                  <a:lnTo>
                    <a:pt x="1979041" y="51562"/>
                  </a:lnTo>
                  <a:lnTo>
                    <a:pt x="1978875" y="52019"/>
                  </a:lnTo>
                  <a:lnTo>
                    <a:pt x="1978774" y="52514"/>
                  </a:lnTo>
                  <a:lnTo>
                    <a:pt x="1978418" y="53759"/>
                  </a:lnTo>
                  <a:lnTo>
                    <a:pt x="1979218" y="52743"/>
                  </a:lnTo>
                  <a:lnTo>
                    <a:pt x="1979561" y="52400"/>
                  </a:lnTo>
                  <a:lnTo>
                    <a:pt x="1979853" y="51841"/>
                  </a:lnTo>
                  <a:close/>
                </a:path>
                <a:path w="2037714" h="1520825">
                  <a:moveTo>
                    <a:pt x="1983587" y="67310"/>
                  </a:moveTo>
                  <a:lnTo>
                    <a:pt x="1982444" y="66040"/>
                  </a:lnTo>
                  <a:lnTo>
                    <a:pt x="1981987" y="66040"/>
                  </a:lnTo>
                  <a:lnTo>
                    <a:pt x="1983587" y="67310"/>
                  </a:lnTo>
                  <a:close/>
                </a:path>
                <a:path w="2037714" h="1520825">
                  <a:moveTo>
                    <a:pt x="2002358" y="107950"/>
                  </a:moveTo>
                  <a:lnTo>
                    <a:pt x="2001062" y="109220"/>
                  </a:lnTo>
                  <a:lnTo>
                    <a:pt x="2002358" y="107950"/>
                  </a:lnTo>
                  <a:close/>
                </a:path>
                <a:path w="2037714" h="1520825">
                  <a:moveTo>
                    <a:pt x="2009101" y="3022"/>
                  </a:moveTo>
                  <a:lnTo>
                    <a:pt x="2008720" y="2857"/>
                  </a:lnTo>
                  <a:lnTo>
                    <a:pt x="2008708" y="3378"/>
                  </a:lnTo>
                  <a:lnTo>
                    <a:pt x="2009101" y="3022"/>
                  </a:lnTo>
                  <a:close/>
                </a:path>
                <a:path w="2037714" h="1520825">
                  <a:moveTo>
                    <a:pt x="2037334" y="0"/>
                  </a:moveTo>
                  <a:lnTo>
                    <a:pt x="2034044" y="0"/>
                  </a:lnTo>
                  <a:lnTo>
                    <a:pt x="2031250" y="2540"/>
                  </a:lnTo>
                  <a:lnTo>
                    <a:pt x="2029383" y="0"/>
                  </a:lnTo>
                  <a:lnTo>
                    <a:pt x="2029218" y="1270"/>
                  </a:lnTo>
                  <a:lnTo>
                    <a:pt x="2028825" y="1270"/>
                  </a:lnTo>
                  <a:lnTo>
                    <a:pt x="2030425" y="3810"/>
                  </a:lnTo>
                  <a:lnTo>
                    <a:pt x="2030945" y="5080"/>
                  </a:lnTo>
                  <a:lnTo>
                    <a:pt x="2030818" y="7620"/>
                  </a:lnTo>
                  <a:lnTo>
                    <a:pt x="2017014" y="22758"/>
                  </a:lnTo>
                  <a:lnTo>
                    <a:pt x="2017014" y="43180"/>
                  </a:lnTo>
                  <a:lnTo>
                    <a:pt x="2009317" y="49530"/>
                  </a:lnTo>
                  <a:lnTo>
                    <a:pt x="2004491" y="54610"/>
                  </a:lnTo>
                  <a:lnTo>
                    <a:pt x="2004390" y="53340"/>
                  </a:lnTo>
                  <a:lnTo>
                    <a:pt x="2004148" y="52070"/>
                  </a:lnTo>
                  <a:lnTo>
                    <a:pt x="2002663" y="52070"/>
                  </a:lnTo>
                  <a:lnTo>
                    <a:pt x="2016163" y="43180"/>
                  </a:lnTo>
                  <a:lnTo>
                    <a:pt x="2017014" y="43180"/>
                  </a:lnTo>
                  <a:lnTo>
                    <a:pt x="2017014" y="22758"/>
                  </a:lnTo>
                  <a:lnTo>
                    <a:pt x="2009965" y="30480"/>
                  </a:lnTo>
                  <a:lnTo>
                    <a:pt x="2010156" y="29210"/>
                  </a:lnTo>
                  <a:lnTo>
                    <a:pt x="2010600" y="27940"/>
                  </a:lnTo>
                  <a:lnTo>
                    <a:pt x="2009863" y="27940"/>
                  </a:lnTo>
                  <a:lnTo>
                    <a:pt x="2008301" y="29210"/>
                  </a:lnTo>
                  <a:lnTo>
                    <a:pt x="2005266" y="33020"/>
                  </a:lnTo>
                  <a:lnTo>
                    <a:pt x="2007552" y="33020"/>
                  </a:lnTo>
                  <a:lnTo>
                    <a:pt x="1997290" y="43180"/>
                  </a:lnTo>
                  <a:lnTo>
                    <a:pt x="1995805" y="41910"/>
                  </a:lnTo>
                  <a:lnTo>
                    <a:pt x="1996135" y="40640"/>
                  </a:lnTo>
                  <a:lnTo>
                    <a:pt x="1996655" y="39370"/>
                  </a:lnTo>
                  <a:lnTo>
                    <a:pt x="1996833" y="38100"/>
                  </a:lnTo>
                  <a:lnTo>
                    <a:pt x="1996262" y="36830"/>
                  </a:lnTo>
                  <a:lnTo>
                    <a:pt x="1994916" y="35560"/>
                  </a:lnTo>
                  <a:lnTo>
                    <a:pt x="1993620" y="36830"/>
                  </a:lnTo>
                  <a:lnTo>
                    <a:pt x="1993392" y="38100"/>
                  </a:lnTo>
                  <a:lnTo>
                    <a:pt x="1993633" y="40640"/>
                  </a:lnTo>
                  <a:lnTo>
                    <a:pt x="1993430" y="41910"/>
                  </a:lnTo>
                  <a:lnTo>
                    <a:pt x="1991601" y="44450"/>
                  </a:lnTo>
                  <a:lnTo>
                    <a:pt x="1992604" y="45720"/>
                  </a:lnTo>
                  <a:lnTo>
                    <a:pt x="1995322" y="45720"/>
                  </a:lnTo>
                  <a:lnTo>
                    <a:pt x="1971967" y="71120"/>
                  </a:lnTo>
                  <a:lnTo>
                    <a:pt x="1980971" y="66040"/>
                  </a:lnTo>
                  <a:lnTo>
                    <a:pt x="1991080" y="59690"/>
                  </a:lnTo>
                  <a:lnTo>
                    <a:pt x="1991118" y="60960"/>
                  </a:lnTo>
                  <a:lnTo>
                    <a:pt x="1990204" y="62230"/>
                  </a:lnTo>
                  <a:lnTo>
                    <a:pt x="1992744" y="62230"/>
                  </a:lnTo>
                  <a:lnTo>
                    <a:pt x="1993722" y="59690"/>
                  </a:lnTo>
                  <a:lnTo>
                    <a:pt x="1994712" y="57150"/>
                  </a:lnTo>
                  <a:lnTo>
                    <a:pt x="1994103" y="57150"/>
                  </a:lnTo>
                  <a:lnTo>
                    <a:pt x="2001304" y="52247"/>
                  </a:lnTo>
                  <a:lnTo>
                    <a:pt x="2001151" y="53340"/>
                  </a:lnTo>
                  <a:lnTo>
                    <a:pt x="2001024" y="54610"/>
                  </a:lnTo>
                  <a:lnTo>
                    <a:pt x="2001354" y="54610"/>
                  </a:lnTo>
                  <a:lnTo>
                    <a:pt x="2002243" y="55880"/>
                  </a:lnTo>
                  <a:lnTo>
                    <a:pt x="1966976" y="85090"/>
                  </a:lnTo>
                  <a:lnTo>
                    <a:pt x="1964880" y="85090"/>
                  </a:lnTo>
                  <a:lnTo>
                    <a:pt x="1964880" y="111988"/>
                  </a:lnTo>
                  <a:lnTo>
                    <a:pt x="1964677" y="113030"/>
                  </a:lnTo>
                  <a:lnTo>
                    <a:pt x="1963470" y="114300"/>
                  </a:lnTo>
                  <a:lnTo>
                    <a:pt x="1962658" y="116840"/>
                  </a:lnTo>
                  <a:lnTo>
                    <a:pt x="1961057" y="120650"/>
                  </a:lnTo>
                  <a:lnTo>
                    <a:pt x="1960321" y="121920"/>
                  </a:lnTo>
                  <a:lnTo>
                    <a:pt x="1958962" y="120650"/>
                  </a:lnTo>
                  <a:lnTo>
                    <a:pt x="1957425" y="119380"/>
                  </a:lnTo>
                  <a:lnTo>
                    <a:pt x="1955609" y="118110"/>
                  </a:lnTo>
                  <a:lnTo>
                    <a:pt x="1955698" y="119380"/>
                  </a:lnTo>
                  <a:lnTo>
                    <a:pt x="1955558" y="119380"/>
                  </a:lnTo>
                  <a:lnTo>
                    <a:pt x="1956739" y="121920"/>
                  </a:lnTo>
                  <a:lnTo>
                    <a:pt x="1957743" y="123190"/>
                  </a:lnTo>
                  <a:lnTo>
                    <a:pt x="1958771" y="125730"/>
                  </a:lnTo>
                  <a:lnTo>
                    <a:pt x="1952434" y="125730"/>
                  </a:lnTo>
                  <a:lnTo>
                    <a:pt x="1946440" y="124460"/>
                  </a:lnTo>
                  <a:lnTo>
                    <a:pt x="1943430" y="123190"/>
                  </a:lnTo>
                  <a:lnTo>
                    <a:pt x="1943239" y="124460"/>
                  </a:lnTo>
                  <a:lnTo>
                    <a:pt x="1943011" y="125730"/>
                  </a:lnTo>
                  <a:lnTo>
                    <a:pt x="1942376" y="125730"/>
                  </a:lnTo>
                  <a:lnTo>
                    <a:pt x="1943392" y="127000"/>
                  </a:lnTo>
                  <a:lnTo>
                    <a:pt x="1945436" y="127000"/>
                  </a:lnTo>
                  <a:lnTo>
                    <a:pt x="1942465" y="128270"/>
                  </a:lnTo>
                  <a:lnTo>
                    <a:pt x="1933714" y="130810"/>
                  </a:lnTo>
                  <a:lnTo>
                    <a:pt x="1925828" y="132080"/>
                  </a:lnTo>
                  <a:lnTo>
                    <a:pt x="1919058" y="134620"/>
                  </a:lnTo>
                  <a:lnTo>
                    <a:pt x="1913661" y="135890"/>
                  </a:lnTo>
                  <a:lnTo>
                    <a:pt x="1914245" y="134620"/>
                  </a:lnTo>
                  <a:lnTo>
                    <a:pt x="1914715" y="134620"/>
                  </a:lnTo>
                  <a:lnTo>
                    <a:pt x="1915058" y="133350"/>
                  </a:lnTo>
                  <a:lnTo>
                    <a:pt x="1917534" y="133350"/>
                  </a:lnTo>
                  <a:lnTo>
                    <a:pt x="1919008" y="130810"/>
                  </a:lnTo>
                  <a:lnTo>
                    <a:pt x="1922424" y="129540"/>
                  </a:lnTo>
                  <a:lnTo>
                    <a:pt x="1923440" y="127000"/>
                  </a:lnTo>
                  <a:lnTo>
                    <a:pt x="1923884" y="127000"/>
                  </a:lnTo>
                  <a:lnTo>
                    <a:pt x="1928876" y="128270"/>
                  </a:lnTo>
                  <a:lnTo>
                    <a:pt x="1930412" y="128270"/>
                  </a:lnTo>
                  <a:lnTo>
                    <a:pt x="1932114" y="127000"/>
                  </a:lnTo>
                  <a:lnTo>
                    <a:pt x="1933816" y="125730"/>
                  </a:lnTo>
                  <a:lnTo>
                    <a:pt x="1936013" y="124460"/>
                  </a:lnTo>
                  <a:lnTo>
                    <a:pt x="1940966" y="124460"/>
                  </a:lnTo>
                  <a:lnTo>
                    <a:pt x="1941576" y="121920"/>
                  </a:lnTo>
                  <a:lnTo>
                    <a:pt x="1939366" y="119380"/>
                  </a:lnTo>
                  <a:lnTo>
                    <a:pt x="1938959" y="118110"/>
                  </a:lnTo>
                  <a:lnTo>
                    <a:pt x="1938032" y="118110"/>
                  </a:lnTo>
                  <a:lnTo>
                    <a:pt x="1937143" y="116840"/>
                  </a:lnTo>
                  <a:lnTo>
                    <a:pt x="1960524" y="113030"/>
                  </a:lnTo>
                  <a:lnTo>
                    <a:pt x="1964880" y="111988"/>
                  </a:lnTo>
                  <a:lnTo>
                    <a:pt x="1964880" y="85090"/>
                  </a:lnTo>
                  <a:lnTo>
                    <a:pt x="1963166" y="85090"/>
                  </a:lnTo>
                  <a:lnTo>
                    <a:pt x="1962188" y="83820"/>
                  </a:lnTo>
                  <a:lnTo>
                    <a:pt x="1961616" y="83019"/>
                  </a:lnTo>
                  <a:lnTo>
                    <a:pt x="1961616" y="90170"/>
                  </a:lnTo>
                  <a:lnTo>
                    <a:pt x="1959825" y="90170"/>
                  </a:lnTo>
                  <a:lnTo>
                    <a:pt x="1959089" y="88900"/>
                  </a:lnTo>
                  <a:lnTo>
                    <a:pt x="1958619" y="87630"/>
                  </a:lnTo>
                  <a:lnTo>
                    <a:pt x="1961616" y="90170"/>
                  </a:lnTo>
                  <a:lnTo>
                    <a:pt x="1961616" y="83019"/>
                  </a:lnTo>
                  <a:lnTo>
                    <a:pt x="1961286" y="82550"/>
                  </a:lnTo>
                  <a:lnTo>
                    <a:pt x="1957984" y="86360"/>
                  </a:lnTo>
                  <a:lnTo>
                    <a:pt x="1958555" y="87630"/>
                  </a:lnTo>
                  <a:lnTo>
                    <a:pt x="1958162" y="90170"/>
                  </a:lnTo>
                  <a:lnTo>
                    <a:pt x="1956142" y="91440"/>
                  </a:lnTo>
                  <a:lnTo>
                    <a:pt x="1953793" y="92710"/>
                  </a:lnTo>
                  <a:lnTo>
                    <a:pt x="1951367" y="93980"/>
                  </a:lnTo>
                  <a:lnTo>
                    <a:pt x="1951062" y="95250"/>
                  </a:lnTo>
                  <a:lnTo>
                    <a:pt x="1952536" y="97790"/>
                  </a:lnTo>
                  <a:lnTo>
                    <a:pt x="1934451" y="113030"/>
                  </a:lnTo>
                  <a:lnTo>
                    <a:pt x="1931758" y="115570"/>
                  </a:lnTo>
                  <a:lnTo>
                    <a:pt x="1931276" y="115570"/>
                  </a:lnTo>
                  <a:lnTo>
                    <a:pt x="1929574" y="116840"/>
                  </a:lnTo>
                  <a:lnTo>
                    <a:pt x="1928456" y="119380"/>
                  </a:lnTo>
                  <a:lnTo>
                    <a:pt x="1922513" y="125730"/>
                  </a:lnTo>
                  <a:lnTo>
                    <a:pt x="1908873" y="137160"/>
                  </a:lnTo>
                  <a:lnTo>
                    <a:pt x="1907133" y="137160"/>
                  </a:lnTo>
                  <a:lnTo>
                    <a:pt x="1905889" y="138430"/>
                  </a:lnTo>
                  <a:lnTo>
                    <a:pt x="1902904" y="138430"/>
                  </a:lnTo>
                  <a:lnTo>
                    <a:pt x="1902269" y="139700"/>
                  </a:lnTo>
                  <a:lnTo>
                    <a:pt x="1907959" y="139700"/>
                  </a:lnTo>
                  <a:lnTo>
                    <a:pt x="1908302" y="140970"/>
                  </a:lnTo>
                  <a:lnTo>
                    <a:pt x="1937537" y="140970"/>
                  </a:lnTo>
                  <a:lnTo>
                    <a:pt x="1941220" y="139700"/>
                  </a:lnTo>
                  <a:lnTo>
                    <a:pt x="1948510" y="138430"/>
                  </a:lnTo>
                  <a:lnTo>
                    <a:pt x="1950974" y="135890"/>
                  </a:lnTo>
                  <a:lnTo>
                    <a:pt x="1953463" y="134620"/>
                  </a:lnTo>
                  <a:lnTo>
                    <a:pt x="1956142" y="132080"/>
                  </a:lnTo>
                  <a:lnTo>
                    <a:pt x="1971560" y="138430"/>
                  </a:lnTo>
                  <a:lnTo>
                    <a:pt x="1984806" y="143510"/>
                  </a:lnTo>
                  <a:lnTo>
                    <a:pt x="1986546" y="143510"/>
                  </a:lnTo>
                  <a:lnTo>
                    <a:pt x="1988261" y="142240"/>
                  </a:lnTo>
                  <a:lnTo>
                    <a:pt x="1993963" y="139700"/>
                  </a:lnTo>
                  <a:lnTo>
                    <a:pt x="1994598" y="137160"/>
                  </a:lnTo>
                  <a:lnTo>
                    <a:pt x="1995233" y="134620"/>
                  </a:lnTo>
                  <a:lnTo>
                    <a:pt x="1992744" y="125730"/>
                  </a:lnTo>
                  <a:lnTo>
                    <a:pt x="1988972" y="122491"/>
                  </a:lnTo>
                  <a:lnTo>
                    <a:pt x="1988972" y="137160"/>
                  </a:lnTo>
                  <a:lnTo>
                    <a:pt x="1985149" y="135890"/>
                  </a:lnTo>
                  <a:lnTo>
                    <a:pt x="1985975" y="135890"/>
                  </a:lnTo>
                  <a:lnTo>
                    <a:pt x="1988972" y="137160"/>
                  </a:lnTo>
                  <a:lnTo>
                    <a:pt x="1988972" y="122491"/>
                  </a:lnTo>
                  <a:lnTo>
                    <a:pt x="1988312" y="121920"/>
                  </a:lnTo>
                  <a:lnTo>
                    <a:pt x="1982457" y="123190"/>
                  </a:lnTo>
                  <a:lnTo>
                    <a:pt x="1974926" y="123190"/>
                  </a:lnTo>
                  <a:lnTo>
                    <a:pt x="1974926" y="132499"/>
                  </a:lnTo>
                  <a:lnTo>
                    <a:pt x="1973668" y="132080"/>
                  </a:lnTo>
                  <a:lnTo>
                    <a:pt x="1960333" y="128270"/>
                  </a:lnTo>
                  <a:lnTo>
                    <a:pt x="1961870" y="127000"/>
                  </a:lnTo>
                  <a:lnTo>
                    <a:pt x="1974926" y="132499"/>
                  </a:lnTo>
                  <a:lnTo>
                    <a:pt x="1974926" y="123190"/>
                  </a:lnTo>
                  <a:lnTo>
                    <a:pt x="1973122" y="123190"/>
                  </a:lnTo>
                  <a:lnTo>
                    <a:pt x="1968017" y="125730"/>
                  </a:lnTo>
                  <a:lnTo>
                    <a:pt x="1964093" y="125730"/>
                  </a:lnTo>
                  <a:lnTo>
                    <a:pt x="1965299" y="124460"/>
                  </a:lnTo>
                  <a:lnTo>
                    <a:pt x="1965731" y="123190"/>
                  </a:lnTo>
                  <a:lnTo>
                    <a:pt x="1967344" y="121920"/>
                  </a:lnTo>
                  <a:lnTo>
                    <a:pt x="1980311" y="111760"/>
                  </a:lnTo>
                  <a:lnTo>
                    <a:pt x="1985162" y="107950"/>
                  </a:lnTo>
                  <a:lnTo>
                    <a:pt x="2000923" y="95250"/>
                  </a:lnTo>
                  <a:lnTo>
                    <a:pt x="2006981" y="90170"/>
                  </a:lnTo>
                  <a:lnTo>
                    <a:pt x="2010016" y="87630"/>
                  </a:lnTo>
                  <a:lnTo>
                    <a:pt x="2013038" y="85090"/>
                  </a:lnTo>
                  <a:lnTo>
                    <a:pt x="2017585" y="81280"/>
                  </a:lnTo>
                  <a:lnTo>
                    <a:pt x="2034768" y="67310"/>
                  </a:lnTo>
                  <a:lnTo>
                    <a:pt x="2025256" y="76200"/>
                  </a:lnTo>
                  <a:lnTo>
                    <a:pt x="2021205" y="82550"/>
                  </a:lnTo>
                  <a:lnTo>
                    <a:pt x="2027847" y="83820"/>
                  </a:lnTo>
                  <a:lnTo>
                    <a:pt x="2031669" y="82550"/>
                  </a:lnTo>
                  <a:lnTo>
                    <a:pt x="2035619" y="81280"/>
                  </a:lnTo>
                  <a:lnTo>
                    <a:pt x="2006739" y="104140"/>
                  </a:lnTo>
                  <a:lnTo>
                    <a:pt x="2003666" y="106680"/>
                  </a:lnTo>
                  <a:lnTo>
                    <a:pt x="2002358" y="107950"/>
                  </a:lnTo>
                  <a:lnTo>
                    <a:pt x="2003348" y="107950"/>
                  </a:lnTo>
                  <a:lnTo>
                    <a:pt x="2005482" y="105410"/>
                  </a:lnTo>
                  <a:lnTo>
                    <a:pt x="2007387" y="105410"/>
                  </a:lnTo>
                  <a:lnTo>
                    <a:pt x="2012810" y="101600"/>
                  </a:lnTo>
                  <a:lnTo>
                    <a:pt x="2018995" y="97790"/>
                  </a:lnTo>
                  <a:lnTo>
                    <a:pt x="2037334" y="83820"/>
                  </a:lnTo>
                  <a:lnTo>
                    <a:pt x="2037334" y="81280"/>
                  </a:lnTo>
                  <a:lnTo>
                    <a:pt x="2037334" y="67310"/>
                  </a:lnTo>
                  <a:lnTo>
                    <a:pt x="2037334" y="30480"/>
                  </a:lnTo>
                  <a:lnTo>
                    <a:pt x="2037334" y="2540"/>
                  </a:lnTo>
                  <a:lnTo>
                    <a:pt x="2037334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8" name="object 188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332849" y="4907759"/>
              <a:ext cx="130474" cy="119887"/>
            </a:xfrm>
            <a:prstGeom prst="rect">
              <a:avLst/>
            </a:prstGeom>
          </p:spPr>
        </p:pic>
        <p:sp>
          <p:nvSpPr>
            <p:cNvPr id="189" name="object 189" descr=""/>
            <p:cNvSpPr/>
            <p:nvPr/>
          </p:nvSpPr>
          <p:spPr>
            <a:xfrm>
              <a:off x="4986007" y="5058366"/>
              <a:ext cx="1461770" cy="1059180"/>
            </a:xfrm>
            <a:custGeom>
              <a:avLst/>
              <a:gdLst/>
              <a:ahLst/>
              <a:cxnLst/>
              <a:rect l="l" t="t" r="r" b="b"/>
              <a:pathLst>
                <a:path w="1461770" h="1059179">
                  <a:moveTo>
                    <a:pt x="1968" y="982624"/>
                  </a:moveTo>
                  <a:lnTo>
                    <a:pt x="1866" y="982484"/>
                  </a:lnTo>
                  <a:lnTo>
                    <a:pt x="1435" y="982446"/>
                  </a:lnTo>
                  <a:lnTo>
                    <a:pt x="965" y="982319"/>
                  </a:lnTo>
                  <a:lnTo>
                    <a:pt x="736" y="982510"/>
                  </a:lnTo>
                  <a:lnTo>
                    <a:pt x="0" y="984567"/>
                  </a:lnTo>
                  <a:lnTo>
                    <a:pt x="266" y="984935"/>
                  </a:lnTo>
                  <a:lnTo>
                    <a:pt x="596" y="984478"/>
                  </a:lnTo>
                  <a:lnTo>
                    <a:pt x="927" y="984021"/>
                  </a:lnTo>
                  <a:lnTo>
                    <a:pt x="1727" y="982954"/>
                  </a:lnTo>
                  <a:lnTo>
                    <a:pt x="1968" y="982624"/>
                  </a:lnTo>
                  <a:close/>
                </a:path>
                <a:path w="1461770" h="1059179">
                  <a:moveTo>
                    <a:pt x="74879" y="1040117"/>
                  </a:moveTo>
                  <a:lnTo>
                    <a:pt x="74015" y="1038542"/>
                  </a:lnTo>
                  <a:lnTo>
                    <a:pt x="73126" y="1036878"/>
                  </a:lnTo>
                  <a:lnTo>
                    <a:pt x="72186" y="1035240"/>
                  </a:lnTo>
                  <a:lnTo>
                    <a:pt x="72428" y="1037170"/>
                  </a:lnTo>
                  <a:lnTo>
                    <a:pt x="71488" y="1039202"/>
                  </a:lnTo>
                  <a:lnTo>
                    <a:pt x="73202" y="1040688"/>
                  </a:lnTo>
                  <a:lnTo>
                    <a:pt x="73850" y="1040777"/>
                  </a:lnTo>
                  <a:lnTo>
                    <a:pt x="74358" y="1040688"/>
                  </a:lnTo>
                  <a:lnTo>
                    <a:pt x="74726" y="1040447"/>
                  </a:lnTo>
                  <a:lnTo>
                    <a:pt x="74879" y="1040117"/>
                  </a:lnTo>
                  <a:close/>
                </a:path>
                <a:path w="1461770" h="1059179">
                  <a:moveTo>
                    <a:pt x="75692" y="1058595"/>
                  </a:moveTo>
                  <a:lnTo>
                    <a:pt x="75526" y="1058697"/>
                  </a:lnTo>
                  <a:lnTo>
                    <a:pt x="75692" y="1058633"/>
                  </a:lnTo>
                  <a:close/>
                </a:path>
                <a:path w="1461770" h="1059179">
                  <a:moveTo>
                    <a:pt x="107924" y="905598"/>
                  </a:moveTo>
                  <a:lnTo>
                    <a:pt x="107353" y="903071"/>
                  </a:lnTo>
                  <a:lnTo>
                    <a:pt x="104648" y="903287"/>
                  </a:lnTo>
                  <a:lnTo>
                    <a:pt x="104724" y="903579"/>
                  </a:lnTo>
                  <a:lnTo>
                    <a:pt x="104749" y="903909"/>
                  </a:lnTo>
                  <a:lnTo>
                    <a:pt x="104508" y="904494"/>
                  </a:lnTo>
                  <a:lnTo>
                    <a:pt x="103860" y="904938"/>
                  </a:lnTo>
                  <a:lnTo>
                    <a:pt x="102730" y="905002"/>
                  </a:lnTo>
                  <a:lnTo>
                    <a:pt x="102044" y="904849"/>
                  </a:lnTo>
                  <a:lnTo>
                    <a:pt x="101092" y="904748"/>
                  </a:lnTo>
                  <a:lnTo>
                    <a:pt x="100799" y="904735"/>
                  </a:lnTo>
                  <a:lnTo>
                    <a:pt x="100076" y="904811"/>
                  </a:lnTo>
                  <a:lnTo>
                    <a:pt x="99453" y="905383"/>
                  </a:lnTo>
                  <a:lnTo>
                    <a:pt x="99225" y="906221"/>
                  </a:lnTo>
                  <a:lnTo>
                    <a:pt x="99542" y="906932"/>
                  </a:lnTo>
                  <a:lnTo>
                    <a:pt x="100533" y="907872"/>
                  </a:lnTo>
                  <a:lnTo>
                    <a:pt x="101307" y="908342"/>
                  </a:lnTo>
                  <a:lnTo>
                    <a:pt x="102044" y="908837"/>
                  </a:lnTo>
                  <a:lnTo>
                    <a:pt x="106413" y="906881"/>
                  </a:lnTo>
                  <a:lnTo>
                    <a:pt x="107924" y="905598"/>
                  </a:lnTo>
                  <a:close/>
                </a:path>
                <a:path w="1461770" h="1059179">
                  <a:moveTo>
                    <a:pt x="121170" y="912850"/>
                  </a:moveTo>
                  <a:lnTo>
                    <a:pt x="121031" y="912990"/>
                  </a:lnTo>
                  <a:lnTo>
                    <a:pt x="120764" y="913218"/>
                  </a:lnTo>
                  <a:lnTo>
                    <a:pt x="120929" y="913244"/>
                  </a:lnTo>
                  <a:lnTo>
                    <a:pt x="121081" y="913257"/>
                  </a:lnTo>
                  <a:lnTo>
                    <a:pt x="121132" y="913130"/>
                  </a:lnTo>
                  <a:lnTo>
                    <a:pt x="121158" y="912952"/>
                  </a:lnTo>
                  <a:close/>
                </a:path>
                <a:path w="1461770" h="1059179">
                  <a:moveTo>
                    <a:pt x="139204" y="893025"/>
                  </a:moveTo>
                  <a:lnTo>
                    <a:pt x="139153" y="892251"/>
                  </a:lnTo>
                  <a:lnTo>
                    <a:pt x="138353" y="891463"/>
                  </a:lnTo>
                  <a:lnTo>
                    <a:pt x="137871" y="890701"/>
                  </a:lnTo>
                  <a:lnTo>
                    <a:pt x="137680" y="889774"/>
                  </a:lnTo>
                  <a:lnTo>
                    <a:pt x="137541" y="890079"/>
                  </a:lnTo>
                  <a:lnTo>
                    <a:pt x="137515" y="890536"/>
                  </a:lnTo>
                  <a:lnTo>
                    <a:pt x="137350" y="890612"/>
                  </a:lnTo>
                  <a:lnTo>
                    <a:pt x="137109" y="890689"/>
                  </a:lnTo>
                  <a:lnTo>
                    <a:pt x="136804" y="890574"/>
                  </a:lnTo>
                  <a:lnTo>
                    <a:pt x="136499" y="890485"/>
                  </a:lnTo>
                  <a:lnTo>
                    <a:pt x="136728" y="890270"/>
                  </a:lnTo>
                  <a:lnTo>
                    <a:pt x="136931" y="890041"/>
                  </a:lnTo>
                  <a:lnTo>
                    <a:pt x="137261" y="889774"/>
                  </a:lnTo>
                  <a:lnTo>
                    <a:pt x="137541" y="889711"/>
                  </a:lnTo>
                  <a:lnTo>
                    <a:pt x="137134" y="889520"/>
                  </a:lnTo>
                  <a:lnTo>
                    <a:pt x="136766" y="889381"/>
                  </a:lnTo>
                  <a:lnTo>
                    <a:pt x="136664" y="889228"/>
                  </a:lnTo>
                  <a:lnTo>
                    <a:pt x="136575" y="889025"/>
                  </a:lnTo>
                  <a:lnTo>
                    <a:pt x="135128" y="889025"/>
                  </a:lnTo>
                  <a:lnTo>
                    <a:pt x="134391" y="889038"/>
                  </a:lnTo>
                  <a:lnTo>
                    <a:pt x="135636" y="890054"/>
                  </a:lnTo>
                  <a:lnTo>
                    <a:pt x="136245" y="890549"/>
                  </a:lnTo>
                  <a:lnTo>
                    <a:pt x="136182" y="890841"/>
                  </a:lnTo>
                  <a:lnTo>
                    <a:pt x="136029" y="891133"/>
                  </a:lnTo>
                  <a:lnTo>
                    <a:pt x="135851" y="891400"/>
                  </a:lnTo>
                  <a:lnTo>
                    <a:pt x="136944" y="891971"/>
                  </a:lnTo>
                  <a:lnTo>
                    <a:pt x="138087" y="892479"/>
                  </a:lnTo>
                  <a:lnTo>
                    <a:pt x="139204" y="893025"/>
                  </a:lnTo>
                  <a:close/>
                </a:path>
                <a:path w="1461770" h="1059179">
                  <a:moveTo>
                    <a:pt x="166916" y="923899"/>
                  </a:moveTo>
                  <a:lnTo>
                    <a:pt x="166687" y="924318"/>
                  </a:lnTo>
                  <a:lnTo>
                    <a:pt x="166611" y="924674"/>
                  </a:lnTo>
                  <a:lnTo>
                    <a:pt x="166522" y="925042"/>
                  </a:lnTo>
                  <a:lnTo>
                    <a:pt x="166751" y="924293"/>
                  </a:lnTo>
                  <a:lnTo>
                    <a:pt x="166890" y="923912"/>
                  </a:lnTo>
                  <a:close/>
                </a:path>
                <a:path w="1461770" h="1059179">
                  <a:moveTo>
                    <a:pt x="168313" y="944537"/>
                  </a:moveTo>
                  <a:lnTo>
                    <a:pt x="165671" y="942873"/>
                  </a:lnTo>
                  <a:lnTo>
                    <a:pt x="163791" y="941806"/>
                  </a:lnTo>
                  <a:lnTo>
                    <a:pt x="163271" y="941552"/>
                  </a:lnTo>
                  <a:lnTo>
                    <a:pt x="162750" y="941247"/>
                  </a:lnTo>
                  <a:lnTo>
                    <a:pt x="161124" y="942479"/>
                  </a:lnTo>
                  <a:lnTo>
                    <a:pt x="163207" y="943470"/>
                  </a:lnTo>
                  <a:lnTo>
                    <a:pt x="164388" y="945286"/>
                  </a:lnTo>
                  <a:lnTo>
                    <a:pt x="165785" y="946683"/>
                  </a:lnTo>
                  <a:lnTo>
                    <a:pt x="168313" y="944537"/>
                  </a:lnTo>
                  <a:close/>
                </a:path>
                <a:path w="1461770" h="1059179">
                  <a:moveTo>
                    <a:pt x="177761" y="950836"/>
                  </a:moveTo>
                  <a:lnTo>
                    <a:pt x="177520" y="949807"/>
                  </a:lnTo>
                  <a:lnTo>
                    <a:pt x="177114" y="948817"/>
                  </a:lnTo>
                  <a:lnTo>
                    <a:pt x="176517" y="947915"/>
                  </a:lnTo>
                  <a:lnTo>
                    <a:pt x="175615" y="947597"/>
                  </a:lnTo>
                  <a:lnTo>
                    <a:pt x="174777" y="947216"/>
                  </a:lnTo>
                  <a:lnTo>
                    <a:pt x="173329" y="946340"/>
                  </a:lnTo>
                  <a:lnTo>
                    <a:pt x="172720" y="945883"/>
                  </a:lnTo>
                  <a:lnTo>
                    <a:pt x="172148" y="945375"/>
                  </a:lnTo>
                  <a:lnTo>
                    <a:pt x="171780" y="946340"/>
                  </a:lnTo>
                  <a:lnTo>
                    <a:pt x="171399" y="947686"/>
                  </a:lnTo>
                  <a:lnTo>
                    <a:pt x="171665" y="948677"/>
                  </a:lnTo>
                  <a:lnTo>
                    <a:pt x="172199" y="950417"/>
                  </a:lnTo>
                  <a:lnTo>
                    <a:pt x="172453" y="951153"/>
                  </a:lnTo>
                  <a:lnTo>
                    <a:pt x="172656" y="952804"/>
                  </a:lnTo>
                  <a:lnTo>
                    <a:pt x="172288" y="953770"/>
                  </a:lnTo>
                  <a:lnTo>
                    <a:pt x="172224" y="955103"/>
                  </a:lnTo>
                  <a:lnTo>
                    <a:pt x="172250" y="955484"/>
                  </a:lnTo>
                  <a:lnTo>
                    <a:pt x="172427" y="955751"/>
                  </a:lnTo>
                  <a:lnTo>
                    <a:pt x="173583" y="954989"/>
                  </a:lnTo>
                  <a:lnTo>
                    <a:pt x="174193" y="954659"/>
                  </a:lnTo>
                  <a:lnTo>
                    <a:pt x="174523" y="952627"/>
                  </a:lnTo>
                  <a:lnTo>
                    <a:pt x="173507" y="950341"/>
                  </a:lnTo>
                  <a:lnTo>
                    <a:pt x="174078" y="947762"/>
                  </a:lnTo>
                  <a:lnTo>
                    <a:pt x="176491" y="950722"/>
                  </a:lnTo>
                  <a:lnTo>
                    <a:pt x="177761" y="950836"/>
                  </a:lnTo>
                  <a:close/>
                </a:path>
                <a:path w="1461770" h="1059179">
                  <a:moveTo>
                    <a:pt x="180848" y="933843"/>
                  </a:moveTo>
                  <a:lnTo>
                    <a:pt x="179920" y="934034"/>
                  </a:lnTo>
                  <a:lnTo>
                    <a:pt x="179438" y="934351"/>
                  </a:lnTo>
                  <a:lnTo>
                    <a:pt x="179260" y="935202"/>
                  </a:lnTo>
                  <a:lnTo>
                    <a:pt x="180848" y="933843"/>
                  </a:lnTo>
                  <a:close/>
                </a:path>
                <a:path w="1461770" h="1059179">
                  <a:moveTo>
                    <a:pt x="190525" y="901712"/>
                  </a:moveTo>
                  <a:lnTo>
                    <a:pt x="189255" y="901725"/>
                  </a:lnTo>
                  <a:lnTo>
                    <a:pt x="187794" y="902652"/>
                  </a:lnTo>
                  <a:lnTo>
                    <a:pt x="187325" y="903947"/>
                  </a:lnTo>
                  <a:lnTo>
                    <a:pt x="187286" y="904074"/>
                  </a:lnTo>
                  <a:lnTo>
                    <a:pt x="187667" y="904252"/>
                  </a:lnTo>
                  <a:lnTo>
                    <a:pt x="188048" y="904252"/>
                  </a:lnTo>
                  <a:lnTo>
                    <a:pt x="188455" y="904062"/>
                  </a:lnTo>
                  <a:lnTo>
                    <a:pt x="188671" y="903973"/>
                  </a:lnTo>
                  <a:lnTo>
                    <a:pt x="188887" y="903846"/>
                  </a:lnTo>
                  <a:lnTo>
                    <a:pt x="189115" y="903643"/>
                  </a:lnTo>
                  <a:lnTo>
                    <a:pt x="189788" y="903033"/>
                  </a:lnTo>
                  <a:lnTo>
                    <a:pt x="190487" y="902449"/>
                  </a:lnTo>
                  <a:lnTo>
                    <a:pt x="190525" y="901712"/>
                  </a:lnTo>
                  <a:close/>
                </a:path>
                <a:path w="1461770" h="1059179">
                  <a:moveTo>
                    <a:pt x="191477" y="939025"/>
                  </a:moveTo>
                  <a:lnTo>
                    <a:pt x="190690" y="934516"/>
                  </a:lnTo>
                  <a:lnTo>
                    <a:pt x="190195" y="934212"/>
                  </a:lnTo>
                  <a:lnTo>
                    <a:pt x="187325" y="934986"/>
                  </a:lnTo>
                  <a:lnTo>
                    <a:pt x="187261" y="935875"/>
                  </a:lnTo>
                  <a:lnTo>
                    <a:pt x="186944" y="935634"/>
                  </a:lnTo>
                  <a:lnTo>
                    <a:pt x="182029" y="938174"/>
                  </a:lnTo>
                  <a:lnTo>
                    <a:pt x="184023" y="938644"/>
                  </a:lnTo>
                  <a:lnTo>
                    <a:pt x="184035" y="938441"/>
                  </a:lnTo>
                  <a:lnTo>
                    <a:pt x="184073" y="938263"/>
                  </a:lnTo>
                  <a:lnTo>
                    <a:pt x="184137" y="938085"/>
                  </a:lnTo>
                  <a:lnTo>
                    <a:pt x="187020" y="936536"/>
                  </a:lnTo>
                  <a:lnTo>
                    <a:pt x="189166" y="938707"/>
                  </a:lnTo>
                  <a:lnTo>
                    <a:pt x="191477" y="939025"/>
                  </a:lnTo>
                  <a:close/>
                </a:path>
                <a:path w="1461770" h="1059179">
                  <a:moveTo>
                    <a:pt x="216344" y="926960"/>
                  </a:moveTo>
                  <a:lnTo>
                    <a:pt x="215900" y="928116"/>
                  </a:lnTo>
                  <a:lnTo>
                    <a:pt x="216344" y="926960"/>
                  </a:lnTo>
                  <a:close/>
                </a:path>
                <a:path w="1461770" h="1059179">
                  <a:moveTo>
                    <a:pt x="216369" y="921385"/>
                  </a:moveTo>
                  <a:lnTo>
                    <a:pt x="216039" y="920927"/>
                  </a:lnTo>
                  <a:lnTo>
                    <a:pt x="215366" y="920026"/>
                  </a:lnTo>
                  <a:lnTo>
                    <a:pt x="214668" y="921346"/>
                  </a:lnTo>
                  <a:lnTo>
                    <a:pt x="214236" y="921664"/>
                  </a:lnTo>
                  <a:lnTo>
                    <a:pt x="212775" y="921626"/>
                  </a:lnTo>
                  <a:lnTo>
                    <a:pt x="212725" y="921905"/>
                  </a:lnTo>
                  <a:lnTo>
                    <a:pt x="212686" y="922223"/>
                  </a:lnTo>
                  <a:lnTo>
                    <a:pt x="212674" y="922578"/>
                  </a:lnTo>
                  <a:lnTo>
                    <a:pt x="215747" y="923302"/>
                  </a:lnTo>
                  <a:lnTo>
                    <a:pt x="215798" y="922578"/>
                  </a:lnTo>
                  <a:lnTo>
                    <a:pt x="216179" y="921981"/>
                  </a:lnTo>
                  <a:lnTo>
                    <a:pt x="216369" y="921385"/>
                  </a:lnTo>
                  <a:close/>
                </a:path>
                <a:path w="1461770" h="1059179">
                  <a:moveTo>
                    <a:pt x="217233" y="926769"/>
                  </a:moveTo>
                  <a:lnTo>
                    <a:pt x="216509" y="926553"/>
                  </a:lnTo>
                  <a:lnTo>
                    <a:pt x="216636" y="926833"/>
                  </a:lnTo>
                  <a:lnTo>
                    <a:pt x="216763" y="926998"/>
                  </a:lnTo>
                  <a:lnTo>
                    <a:pt x="216890" y="927188"/>
                  </a:lnTo>
                  <a:lnTo>
                    <a:pt x="217004" y="927036"/>
                  </a:lnTo>
                  <a:lnTo>
                    <a:pt x="217119" y="926909"/>
                  </a:lnTo>
                  <a:lnTo>
                    <a:pt x="217233" y="926769"/>
                  </a:lnTo>
                  <a:close/>
                </a:path>
                <a:path w="1461770" h="1059179">
                  <a:moveTo>
                    <a:pt x="219608" y="933246"/>
                  </a:moveTo>
                  <a:lnTo>
                    <a:pt x="219481" y="933272"/>
                  </a:lnTo>
                  <a:lnTo>
                    <a:pt x="219608" y="933246"/>
                  </a:lnTo>
                  <a:close/>
                </a:path>
                <a:path w="1461770" h="1059179">
                  <a:moveTo>
                    <a:pt x="229412" y="930109"/>
                  </a:moveTo>
                  <a:lnTo>
                    <a:pt x="229247" y="929805"/>
                  </a:lnTo>
                  <a:lnTo>
                    <a:pt x="228955" y="929309"/>
                  </a:lnTo>
                  <a:lnTo>
                    <a:pt x="228701" y="929373"/>
                  </a:lnTo>
                  <a:lnTo>
                    <a:pt x="228447" y="929411"/>
                  </a:lnTo>
                  <a:lnTo>
                    <a:pt x="228180" y="929474"/>
                  </a:lnTo>
                  <a:lnTo>
                    <a:pt x="227965" y="928966"/>
                  </a:lnTo>
                  <a:lnTo>
                    <a:pt x="227723" y="928484"/>
                  </a:lnTo>
                  <a:lnTo>
                    <a:pt x="227482" y="928001"/>
                  </a:lnTo>
                  <a:lnTo>
                    <a:pt x="227063" y="928103"/>
                  </a:lnTo>
                  <a:lnTo>
                    <a:pt x="226580" y="928611"/>
                  </a:lnTo>
                  <a:lnTo>
                    <a:pt x="225844" y="929487"/>
                  </a:lnTo>
                  <a:lnTo>
                    <a:pt x="228066" y="929881"/>
                  </a:lnTo>
                  <a:lnTo>
                    <a:pt x="229412" y="930109"/>
                  </a:lnTo>
                  <a:close/>
                </a:path>
                <a:path w="1461770" h="1059179">
                  <a:moveTo>
                    <a:pt x="237477" y="935875"/>
                  </a:moveTo>
                  <a:close/>
                </a:path>
                <a:path w="1461770" h="1059179">
                  <a:moveTo>
                    <a:pt x="237477" y="934974"/>
                  </a:moveTo>
                  <a:lnTo>
                    <a:pt x="237312" y="935520"/>
                  </a:lnTo>
                  <a:lnTo>
                    <a:pt x="237210" y="935812"/>
                  </a:lnTo>
                  <a:lnTo>
                    <a:pt x="237388" y="935863"/>
                  </a:lnTo>
                  <a:lnTo>
                    <a:pt x="237274" y="935736"/>
                  </a:lnTo>
                  <a:lnTo>
                    <a:pt x="237350" y="935482"/>
                  </a:lnTo>
                  <a:lnTo>
                    <a:pt x="237413" y="935215"/>
                  </a:lnTo>
                  <a:lnTo>
                    <a:pt x="237477" y="934974"/>
                  </a:lnTo>
                  <a:close/>
                </a:path>
                <a:path w="1461770" h="1059179">
                  <a:moveTo>
                    <a:pt x="237490" y="934961"/>
                  </a:moveTo>
                  <a:close/>
                </a:path>
                <a:path w="1461770" h="1059179">
                  <a:moveTo>
                    <a:pt x="246126" y="934135"/>
                  </a:moveTo>
                  <a:lnTo>
                    <a:pt x="245745" y="934351"/>
                  </a:lnTo>
                  <a:lnTo>
                    <a:pt x="245376" y="934542"/>
                  </a:lnTo>
                  <a:lnTo>
                    <a:pt x="244995" y="934694"/>
                  </a:lnTo>
                  <a:lnTo>
                    <a:pt x="244500" y="934885"/>
                  </a:lnTo>
                  <a:lnTo>
                    <a:pt x="243738" y="934554"/>
                  </a:lnTo>
                  <a:lnTo>
                    <a:pt x="243281" y="934935"/>
                  </a:lnTo>
                  <a:lnTo>
                    <a:pt x="242912" y="936078"/>
                  </a:lnTo>
                  <a:lnTo>
                    <a:pt x="243446" y="936193"/>
                  </a:lnTo>
                  <a:lnTo>
                    <a:pt x="243992" y="936282"/>
                  </a:lnTo>
                  <a:lnTo>
                    <a:pt x="244551" y="936383"/>
                  </a:lnTo>
                  <a:lnTo>
                    <a:pt x="245351" y="935520"/>
                  </a:lnTo>
                  <a:lnTo>
                    <a:pt x="245668" y="935050"/>
                  </a:lnTo>
                  <a:lnTo>
                    <a:pt x="245960" y="934427"/>
                  </a:lnTo>
                  <a:lnTo>
                    <a:pt x="246126" y="934135"/>
                  </a:lnTo>
                  <a:close/>
                </a:path>
                <a:path w="1461770" h="1059179">
                  <a:moveTo>
                    <a:pt x="287782" y="838530"/>
                  </a:moveTo>
                  <a:lnTo>
                    <a:pt x="287210" y="836904"/>
                  </a:lnTo>
                  <a:lnTo>
                    <a:pt x="286410" y="835736"/>
                  </a:lnTo>
                  <a:lnTo>
                    <a:pt x="286486" y="834605"/>
                  </a:lnTo>
                  <a:lnTo>
                    <a:pt x="286270" y="832561"/>
                  </a:lnTo>
                  <a:lnTo>
                    <a:pt x="285178" y="833589"/>
                  </a:lnTo>
                  <a:lnTo>
                    <a:pt x="285013" y="834872"/>
                  </a:lnTo>
                  <a:lnTo>
                    <a:pt x="284873" y="835812"/>
                  </a:lnTo>
                  <a:lnTo>
                    <a:pt x="284619" y="836701"/>
                  </a:lnTo>
                  <a:lnTo>
                    <a:pt x="285635" y="839978"/>
                  </a:lnTo>
                  <a:lnTo>
                    <a:pt x="286537" y="839355"/>
                  </a:lnTo>
                  <a:lnTo>
                    <a:pt x="287210" y="838923"/>
                  </a:lnTo>
                  <a:lnTo>
                    <a:pt x="287782" y="838530"/>
                  </a:lnTo>
                  <a:close/>
                </a:path>
                <a:path w="1461770" h="1059179">
                  <a:moveTo>
                    <a:pt x="304088" y="755954"/>
                  </a:moveTo>
                  <a:lnTo>
                    <a:pt x="303136" y="756653"/>
                  </a:lnTo>
                  <a:lnTo>
                    <a:pt x="302653" y="757034"/>
                  </a:lnTo>
                  <a:lnTo>
                    <a:pt x="302691" y="758075"/>
                  </a:lnTo>
                  <a:lnTo>
                    <a:pt x="302755" y="759129"/>
                  </a:lnTo>
                  <a:lnTo>
                    <a:pt x="302844" y="760171"/>
                  </a:lnTo>
                  <a:lnTo>
                    <a:pt x="303022" y="759866"/>
                  </a:lnTo>
                  <a:lnTo>
                    <a:pt x="303187" y="759574"/>
                  </a:lnTo>
                  <a:lnTo>
                    <a:pt x="303580" y="758177"/>
                  </a:lnTo>
                  <a:lnTo>
                    <a:pt x="304088" y="755954"/>
                  </a:lnTo>
                  <a:close/>
                </a:path>
                <a:path w="1461770" h="1059179">
                  <a:moveTo>
                    <a:pt x="557898" y="750125"/>
                  </a:moveTo>
                  <a:lnTo>
                    <a:pt x="557453" y="750087"/>
                  </a:lnTo>
                  <a:lnTo>
                    <a:pt x="557060" y="749973"/>
                  </a:lnTo>
                  <a:lnTo>
                    <a:pt x="556691" y="749833"/>
                  </a:lnTo>
                  <a:lnTo>
                    <a:pt x="556018" y="749973"/>
                  </a:lnTo>
                  <a:lnTo>
                    <a:pt x="555688" y="750062"/>
                  </a:lnTo>
                  <a:lnTo>
                    <a:pt x="555891" y="749909"/>
                  </a:lnTo>
                  <a:lnTo>
                    <a:pt x="556107" y="749795"/>
                  </a:lnTo>
                  <a:lnTo>
                    <a:pt x="556298" y="749642"/>
                  </a:lnTo>
                  <a:lnTo>
                    <a:pt x="555612" y="749300"/>
                  </a:lnTo>
                  <a:lnTo>
                    <a:pt x="555028" y="748804"/>
                  </a:lnTo>
                  <a:lnTo>
                    <a:pt x="554520" y="748169"/>
                  </a:lnTo>
                  <a:lnTo>
                    <a:pt x="554342" y="748385"/>
                  </a:lnTo>
                  <a:lnTo>
                    <a:pt x="554774" y="748982"/>
                  </a:lnTo>
                  <a:lnTo>
                    <a:pt x="555104" y="749757"/>
                  </a:lnTo>
                  <a:lnTo>
                    <a:pt x="555675" y="750062"/>
                  </a:lnTo>
                  <a:lnTo>
                    <a:pt x="553669" y="749173"/>
                  </a:lnTo>
                  <a:lnTo>
                    <a:pt x="553135" y="749833"/>
                  </a:lnTo>
                  <a:lnTo>
                    <a:pt x="552729" y="750366"/>
                  </a:lnTo>
                  <a:lnTo>
                    <a:pt x="552577" y="750531"/>
                  </a:lnTo>
                  <a:lnTo>
                    <a:pt x="552183" y="751065"/>
                  </a:lnTo>
                  <a:lnTo>
                    <a:pt x="552284" y="751928"/>
                  </a:lnTo>
                  <a:lnTo>
                    <a:pt x="552818" y="752716"/>
                  </a:lnTo>
                  <a:lnTo>
                    <a:pt x="553516" y="753033"/>
                  </a:lnTo>
                  <a:lnTo>
                    <a:pt x="554215" y="752995"/>
                  </a:lnTo>
                  <a:lnTo>
                    <a:pt x="554634" y="752944"/>
                  </a:lnTo>
                  <a:lnTo>
                    <a:pt x="556247" y="752640"/>
                  </a:lnTo>
                  <a:lnTo>
                    <a:pt x="557669" y="751497"/>
                  </a:lnTo>
                  <a:lnTo>
                    <a:pt x="557898" y="750189"/>
                  </a:lnTo>
                  <a:close/>
                </a:path>
                <a:path w="1461770" h="1059179">
                  <a:moveTo>
                    <a:pt x="585444" y="740651"/>
                  </a:moveTo>
                  <a:close/>
                </a:path>
                <a:path w="1461770" h="1059179">
                  <a:moveTo>
                    <a:pt x="603669" y="622757"/>
                  </a:moveTo>
                  <a:lnTo>
                    <a:pt x="603389" y="622427"/>
                  </a:lnTo>
                  <a:lnTo>
                    <a:pt x="603224" y="622744"/>
                  </a:lnTo>
                  <a:lnTo>
                    <a:pt x="603669" y="622757"/>
                  </a:lnTo>
                  <a:close/>
                </a:path>
                <a:path w="1461770" h="1059179">
                  <a:moveTo>
                    <a:pt x="613105" y="643864"/>
                  </a:moveTo>
                  <a:lnTo>
                    <a:pt x="612267" y="642772"/>
                  </a:lnTo>
                  <a:lnTo>
                    <a:pt x="611670" y="642023"/>
                  </a:lnTo>
                  <a:lnTo>
                    <a:pt x="610870" y="640918"/>
                  </a:lnTo>
                  <a:lnTo>
                    <a:pt x="610819" y="641172"/>
                  </a:lnTo>
                  <a:lnTo>
                    <a:pt x="610730" y="641413"/>
                  </a:lnTo>
                  <a:lnTo>
                    <a:pt x="610438" y="641946"/>
                  </a:lnTo>
                  <a:lnTo>
                    <a:pt x="609892" y="642327"/>
                  </a:lnTo>
                  <a:lnTo>
                    <a:pt x="609384" y="641997"/>
                  </a:lnTo>
                  <a:lnTo>
                    <a:pt x="608774" y="641489"/>
                  </a:lnTo>
                  <a:lnTo>
                    <a:pt x="609015" y="640524"/>
                  </a:lnTo>
                  <a:lnTo>
                    <a:pt x="609422" y="639902"/>
                  </a:lnTo>
                  <a:lnTo>
                    <a:pt x="609739" y="639343"/>
                  </a:lnTo>
                  <a:lnTo>
                    <a:pt x="609155" y="638517"/>
                  </a:lnTo>
                  <a:lnTo>
                    <a:pt x="609053" y="638378"/>
                  </a:lnTo>
                  <a:lnTo>
                    <a:pt x="607847" y="637946"/>
                  </a:lnTo>
                  <a:lnTo>
                    <a:pt x="606996" y="639127"/>
                  </a:lnTo>
                  <a:lnTo>
                    <a:pt x="606844" y="639343"/>
                  </a:lnTo>
                  <a:lnTo>
                    <a:pt x="606920" y="639724"/>
                  </a:lnTo>
                  <a:lnTo>
                    <a:pt x="607174" y="639800"/>
                  </a:lnTo>
                  <a:lnTo>
                    <a:pt x="609676" y="645566"/>
                  </a:lnTo>
                  <a:lnTo>
                    <a:pt x="609993" y="645541"/>
                  </a:lnTo>
                  <a:lnTo>
                    <a:pt x="610171" y="645553"/>
                  </a:lnTo>
                  <a:lnTo>
                    <a:pt x="610895" y="644893"/>
                  </a:lnTo>
                  <a:lnTo>
                    <a:pt x="611924" y="644512"/>
                  </a:lnTo>
                  <a:lnTo>
                    <a:pt x="613105" y="643864"/>
                  </a:lnTo>
                  <a:close/>
                </a:path>
                <a:path w="1461770" h="1059179">
                  <a:moveTo>
                    <a:pt x="618591" y="575691"/>
                  </a:moveTo>
                  <a:lnTo>
                    <a:pt x="613410" y="567080"/>
                  </a:lnTo>
                  <a:lnTo>
                    <a:pt x="607288" y="571715"/>
                  </a:lnTo>
                  <a:lnTo>
                    <a:pt x="608799" y="573087"/>
                  </a:lnTo>
                  <a:lnTo>
                    <a:pt x="608622" y="573328"/>
                  </a:lnTo>
                  <a:lnTo>
                    <a:pt x="609053" y="573316"/>
                  </a:lnTo>
                  <a:lnTo>
                    <a:pt x="612724" y="576529"/>
                  </a:lnTo>
                  <a:lnTo>
                    <a:pt x="613067" y="575398"/>
                  </a:lnTo>
                  <a:lnTo>
                    <a:pt x="613625" y="576643"/>
                  </a:lnTo>
                  <a:lnTo>
                    <a:pt x="613676" y="576922"/>
                  </a:lnTo>
                  <a:lnTo>
                    <a:pt x="615035" y="577049"/>
                  </a:lnTo>
                  <a:lnTo>
                    <a:pt x="615886" y="577189"/>
                  </a:lnTo>
                  <a:lnTo>
                    <a:pt x="616127" y="576656"/>
                  </a:lnTo>
                  <a:lnTo>
                    <a:pt x="617004" y="577049"/>
                  </a:lnTo>
                  <a:lnTo>
                    <a:pt x="618591" y="575691"/>
                  </a:lnTo>
                  <a:close/>
                </a:path>
                <a:path w="1461770" h="1059179">
                  <a:moveTo>
                    <a:pt x="626351" y="652983"/>
                  </a:moveTo>
                  <a:lnTo>
                    <a:pt x="622757" y="648601"/>
                  </a:lnTo>
                  <a:lnTo>
                    <a:pt x="622541" y="648347"/>
                  </a:lnTo>
                  <a:lnTo>
                    <a:pt x="623125" y="648449"/>
                  </a:lnTo>
                  <a:lnTo>
                    <a:pt x="623392" y="648144"/>
                  </a:lnTo>
                  <a:lnTo>
                    <a:pt x="623036" y="647331"/>
                  </a:lnTo>
                  <a:lnTo>
                    <a:pt x="622884" y="646684"/>
                  </a:lnTo>
                  <a:lnTo>
                    <a:pt x="622833" y="646468"/>
                  </a:lnTo>
                  <a:lnTo>
                    <a:pt x="622477" y="645452"/>
                  </a:lnTo>
                  <a:lnTo>
                    <a:pt x="623951" y="644664"/>
                  </a:lnTo>
                  <a:lnTo>
                    <a:pt x="624509" y="644372"/>
                  </a:lnTo>
                  <a:lnTo>
                    <a:pt x="625602" y="643686"/>
                  </a:lnTo>
                  <a:lnTo>
                    <a:pt x="624776" y="643547"/>
                  </a:lnTo>
                  <a:lnTo>
                    <a:pt x="623963" y="643293"/>
                  </a:lnTo>
                  <a:lnTo>
                    <a:pt x="623150" y="643026"/>
                  </a:lnTo>
                  <a:lnTo>
                    <a:pt x="622515" y="643966"/>
                  </a:lnTo>
                  <a:lnTo>
                    <a:pt x="621601" y="644664"/>
                  </a:lnTo>
                  <a:lnTo>
                    <a:pt x="620395" y="644232"/>
                  </a:lnTo>
                  <a:lnTo>
                    <a:pt x="620052" y="644118"/>
                  </a:lnTo>
                  <a:lnTo>
                    <a:pt x="620052" y="647776"/>
                  </a:lnTo>
                  <a:lnTo>
                    <a:pt x="618401" y="648601"/>
                  </a:lnTo>
                  <a:lnTo>
                    <a:pt x="618655" y="646684"/>
                  </a:lnTo>
                  <a:lnTo>
                    <a:pt x="619099" y="647052"/>
                  </a:lnTo>
                  <a:lnTo>
                    <a:pt x="620052" y="647776"/>
                  </a:lnTo>
                  <a:lnTo>
                    <a:pt x="620052" y="644118"/>
                  </a:lnTo>
                  <a:lnTo>
                    <a:pt x="620026" y="644893"/>
                  </a:lnTo>
                  <a:lnTo>
                    <a:pt x="619582" y="645502"/>
                  </a:lnTo>
                  <a:lnTo>
                    <a:pt x="618693" y="646468"/>
                  </a:lnTo>
                  <a:lnTo>
                    <a:pt x="618934" y="645236"/>
                  </a:lnTo>
                  <a:lnTo>
                    <a:pt x="619137" y="644372"/>
                  </a:lnTo>
                  <a:lnTo>
                    <a:pt x="619467" y="644232"/>
                  </a:lnTo>
                  <a:lnTo>
                    <a:pt x="619671" y="644486"/>
                  </a:lnTo>
                  <a:lnTo>
                    <a:pt x="620026" y="644893"/>
                  </a:lnTo>
                  <a:lnTo>
                    <a:pt x="620026" y="644105"/>
                  </a:lnTo>
                  <a:lnTo>
                    <a:pt x="619874" y="644042"/>
                  </a:lnTo>
                  <a:lnTo>
                    <a:pt x="619747" y="643547"/>
                  </a:lnTo>
                  <a:lnTo>
                    <a:pt x="619582" y="643191"/>
                  </a:lnTo>
                  <a:lnTo>
                    <a:pt x="619569" y="641781"/>
                  </a:lnTo>
                  <a:lnTo>
                    <a:pt x="618909" y="641553"/>
                  </a:lnTo>
                  <a:lnTo>
                    <a:pt x="618858" y="641794"/>
                  </a:lnTo>
                  <a:lnTo>
                    <a:pt x="618401" y="643191"/>
                  </a:lnTo>
                  <a:lnTo>
                    <a:pt x="617829" y="643966"/>
                  </a:lnTo>
                  <a:lnTo>
                    <a:pt x="615937" y="645236"/>
                  </a:lnTo>
                  <a:lnTo>
                    <a:pt x="615137" y="645845"/>
                  </a:lnTo>
                  <a:lnTo>
                    <a:pt x="614413" y="646531"/>
                  </a:lnTo>
                  <a:lnTo>
                    <a:pt x="615797" y="646988"/>
                  </a:lnTo>
                  <a:lnTo>
                    <a:pt x="617093" y="647649"/>
                  </a:lnTo>
                  <a:lnTo>
                    <a:pt x="618185" y="648766"/>
                  </a:lnTo>
                  <a:lnTo>
                    <a:pt x="615086" y="652983"/>
                  </a:lnTo>
                  <a:lnTo>
                    <a:pt x="626351" y="652983"/>
                  </a:lnTo>
                  <a:close/>
                </a:path>
                <a:path w="1461770" h="1059179">
                  <a:moveTo>
                    <a:pt x="636143" y="664832"/>
                  </a:moveTo>
                  <a:lnTo>
                    <a:pt x="635635" y="664222"/>
                  </a:lnTo>
                  <a:lnTo>
                    <a:pt x="635317" y="663841"/>
                  </a:lnTo>
                  <a:lnTo>
                    <a:pt x="633272" y="661352"/>
                  </a:lnTo>
                  <a:lnTo>
                    <a:pt x="632714" y="661200"/>
                  </a:lnTo>
                  <a:lnTo>
                    <a:pt x="632396" y="661174"/>
                  </a:lnTo>
                  <a:lnTo>
                    <a:pt x="629310" y="663816"/>
                  </a:lnTo>
                  <a:lnTo>
                    <a:pt x="628230" y="659752"/>
                  </a:lnTo>
                  <a:lnTo>
                    <a:pt x="628116" y="659269"/>
                  </a:lnTo>
                  <a:lnTo>
                    <a:pt x="627659" y="657288"/>
                  </a:lnTo>
                  <a:lnTo>
                    <a:pt x="627507" y="656653"/>
                  </a:lnTo>
                  <a:lnTo>
                    <a:pt x="626821" y="654481"/>
                  </a:lnTo>
                  <a:lnTo>
                    <a:pt x="626745" y="654253"/>
                  </a:lnTo>
                  <a:lnTo>
                    <a:pt x="626745" y="661835"/>
                  </a:lnTo>
                  <a:lnTo>
                    <a:pt x="626122" y="662813"/>
                  </a:lnTo>
                  <a:lnTo>
                    <a:pt x="623150" y="663841"/>
                  </a:lnTo>
                  <a:lnTo>
                    <a:pt x="623214" y="662813"/>
                  </a:lnTo>
                  <a:lnTo>
                    <a:pt x="623392" y="662216"/>
                  </a:lnTo>
                  <a:lnTo>
                    <a:pt x="624268" y="660717"/>
                  </a:lnTo>
                  <a:lnTo>
                    <a:pt x="626008" y="659269"/>
                  </a:lnTo>
                  <a:lnTo>
                    <a:pt x="626745" y="661835"/>
                  </a:lnTo>
                  <a:lnTo>
                    <a:pt x="626745" y="654253"/>
                  </a:lnTo>
                  <a:lnTo>
                    <a:pt x="626376" y="653084"/>
                  </a:lnTo>
                  <a:lnTo>
                    <a:pt x="623011" y="653084"/>
                  </a:lnTo>
                  <a:lnTo>
                    <a:pt x="623011" y="656056"/>
                  </a:lnTo>
                  <a:lnTo>
                    <a:pt x="622719" y="656234"/>
                  </a:lnTo>
                  <a:lnTo>
                    <a:pt x="622287" y="656653"/>
                  </a:lnTo>
                  <a:lnTo>
                    <a:pt x="621614" y="656209"/>
                  </a:lnTo>
                  <a:lnTo>
                    <a:pt x="620610" y="655180"/>
                  </a:lnTo>
                  <a:lnTo>
                    <a:pt x="620674" y="655027"/>
                  </a:lnTo>
                  <a:lnTo>
                    <a:pt x="620788" y="654735"/>
                  </a:lnTo>
                  <a:lnTo>
                    <a:pt x="621118" y="654685"/>
                  </a:lnTo>
                  <a:lnTo>
                    <a:pt x="621576" y="654481"/>
                  </a:lnTo>
                  <a:lnTo>
                    <a:pt x="622249" y="655027"/>
                  </a:lnTo>
                  <a:lnTo>
                    <a:pt x="622604" y="655561"/>
                  </a:lnTo>
                  <a:lnTo>
                    <a:pt x="623011" y="656056"/>
                  </a:lnTo>
                  <a:lnTo>
                    <a:pt x="623011" y="653084"/>
                  </a:lnTo>
                  <a:lnTo>
                    <a:pt x="615022" y="653084"/>
                  </a:lnTo>
                  <a:lnTo>
                    <a:pt x="614756" y="653084"/>
                  </a:lnTo>
                  <a:lnTo>
                    <a:pt x="614934" y="653884"/>
                  </a:lnTo>
                  <a:lnTo>
                    <a:pt x="615111" y="654900"/>
                  </a:lnTo>
                  <a:lnTo>
                    <a:pt x="615480" y="655726"/>
                  </a:lnTo>
                  <a:lnTo>
                    <a:pt x="614387" y="656056"/>
                  </a:lnTo>
                  <a:lnTo>
                    <a:pt x="614286" y="656209"/>
                  </a:lnTo>
                  <a:lnTo>
                    <a:pt x="615823" y="659752"/>
                  </a:lnTo>
                  <a:lnTo>
                    <a:pt x="617283" y="657288"/>
                  </a:lnTo>
                  <a:lnTo>
                    <a:pt x="617867" y="657364"/>
                  </a:lnTo>
                  <a:lnTo>
                    <a:pt x="622223" y="659752"/>
                  </a:lnTo>
                  <a:lnTo>
                    <a:pt x="621398" y="664057"/>
                  </a:lnTo>
                  <a:lnTo>
                    <a:pt x="620420" y="664591"/>
                  </a:lnTo>
                  <a:lnTo>
                    <a:pt x="617880" y="664489"/>
                  </a:lnTo>
                  <a:lnTo>
                    <a:pt x="619353" y="667905"/>
                  </a:lnTo>
                  <a:lnTo>
                    <a:pt x="634453" y="664222"/>
                  </a:lnTo>
                  <a:lnTo>
                    <a:pt x="635127" y="665035"/>
                  </a:lnTo>
                  <a:lnTo>
                    <a:pt x="635800" y="664883"/>
                  </a:lnTo>
                  <a:lnTo>
                    <a:pt x="636143" y="664832"/>
                  </a:lnTo>
                  <a:close/>
                </a:path>
                <a:path w="1461770" h="1059179">
                  <a:moveTo>
                    <a:pt x="643775" y="640156"/>
                  </a:moveTo>
                  <a:lnTo>
                    <a:pt x="642162" y="640892"/>
                  </a:lnTo>
                  <a:lnTo>
                    <a:pt x="641527" y="642073"/>
                  </a:lnTo>
                  <a:lnTo>
                    <a:pt x="641616" y="644512"/>
                  </a:lnTo>
                  <a:lnTo>
                    <a:pt x="642645" y="644232"/>
                  </a:lnTo>
                  <a:lnTo>
                    <a:pt x="643140" y="644118"/>
                  </a:lnTo>
                  <a:lnTo>
                    <a:pt x="642340" y="642632"/>
                  </a:lnTo>
                  <a:lnTo>
                    <a:pt x="642924" y="641413"/>
                  </a:lnTo>
                  <a:lnTo>
                    <a:pt x="643775" y="640156"/>
                  </a:lnTo>
                  <a:close/>
                </a:path>
                <a:path w="1461770" h="1059179">
                  <a:moveTo>
                    <a:pt x="649592" y="648055"/>
                  </a:moveTo>
                  <a:close/>
                </a:path>
                <a:path w="1461770" h="1059179">
                  <a:moveTo>
                    <a:pt x="650252" y="647255"/>
                  </a:moveTo>
                  <a:lnTo>
                    <a:pt x="650201" y="647014"/>
                  </a:lnTo>
                  <a:lnTo>
                    <a:pt x="649947" y="647065"/>
                  </a:lnTo>
                  <a:lnTo>
                    <a:pt x="649719" y="647242"/>
                  </a:lnTo>
                  <a:lnTo>
                    <a:pt x="649490" y="647395"/>
                  </a:lnTo>
                  <a:lnTo>
                    <a:pt x="649554" y="647801"/>
                  </a:lnTo>
                  <a:lnTo>
                    <a:pt x="649579" y="648030"/>
                  </a:lnTo>
                  <a:lnTo>
                    <a:pt x="649808" y="647776"/>
                  </a:lnTo>
                  <a:lnTo>
                    <a:pt x="650049" y="647522"/>
                  </a:lnTo>
                  <a:lnTo>
                    <a:pt x="650252" y="647255"/>
                  </a:lnTo>
                  <a:close/>
                </a:path>
                <a:path w="1461770" h="1059179">
                  <a:moveTo>
                    <a:pt x="743089" y="551599"/>
                  </a:moveTo>
                  <a:lnTo>
                    <a:pt x="742848" y="551332"/>
                  </a:lnTo>
                  <a:lnTo>
                    <a:pt x="742632" y="550862"/>
                  </a:lnTo>
                  <a:lnTo>
                    <a:pt x="742365" y="550849"/>
                  </a:lnTo>
                  <a:lnTo>
                    <a:pt x="741946" y="550811"/>
                  </a:lnTo>
                  <a:lnTo>
                    <a:pt x="741502" y="551065"/>
                  </a:lnTo>
                  <a:lnTo>
                    <a:pt x="741070" y="551192"/>
                  </a:lnTo>
                  <a:lnTo>
                    <a:pt x="741832" y="552170"/>
                  </a:lnTo>
                  <a:lnTo>
                    <a:pt x="742226" y="552005"/>
                  </a:lnTo>
                  <a:lnTo>
                    <a:pt x="743089" y="551599"/>
                  </a:lnTo>
                  <a:close/>
                </a:path>
                <a:path w="1461770" h="1059179">
                  <a:moveTo>
                    <a:pt x="749566" y="617867"/>
                  </a:moveTo>
                  <a:lnTo>
                    <a:pt x="749338" y="617715"/>
                  </a:lnTo>
                  <a:lnTo>
                    <a:pt x="749109" y="617562"/>
                  </a:lnTo>
                  <a:lnTo>
                    <a:pt x="748868" y="617423"/>
                  </a:lnTo>
                  <a:lnTo>
                    <a:pt x="749096" y="617588"/>
                  </a:lnTo>
                  <a:lnTo>
                    <a:pt x="749312" y="617778"/>
                  </a:lnTo>
                  <a:lnTo>
                    <a:pt x="749541" y="617943"/>
                  </a:lnTo>
                  <a:close/>
                </a:path>
                <a:path w="1461770" h="1059179">
                  <a:moveTo>
                    <a:pt x="749795" y="617207"/>
                  </a:moveTo>
                  <a:lnTo>
                    <a:pt x="749579" y="616153"/>
                  </a:lnTo>
                  <a:lnTo>
                    <a:pt x="748944" y="615353"/>
                  </a:lnTo>
                  <a:lnTo>
                    <a:pt x="748296" y="614553"/>
                  </a:lnTo>
                  <a:lnTo>
                    <a:pt x="748741" y="615607"/>
                  </a:lnTo>
                  <a:lnTo>
                    <a:pt x="749147" y="616699"/>
                  </a:lnTo>
                  <a:lnTo>
                    <a:pt x="749604" y="617766"/>
                  </a:lnTo>
                  <a:lnTo>
                    <a:pt x="749795" y="617207"/>
                  </a:lnTo>
                  <a:close/>
                </a:path>
                <a:path w="1461770" h="1059179">
                  <a:moveTo>
                    <a:pt x="751624" y="538670"/>
                  </a:moveTo>
                  <a:lnTo>
                    <a:pt x="745769" y="539432"/>
                  </a:lnTo>
                  <a:lnTo>
                    <a:pt x="745388" y="540054"/>
                  </a:lnTo>
                  <a:lnTo>
                    <a:pt x="744728" y="540931"/>
                  </a:lnTo>
                  <a:lnTo>
                    <a:pt x="743508" y="540931"/>
                  </a:lnTo>
                  <a:lnTo>
                    <a:pt x="742454" y="541235"/>
                  </a:lnTo>
                  <a:lnTo>
                    <a:pt x="741845" y="539102"/>
                  </a:lnTo>
                  <a:lnTo>
                    <a:pt x="741667" y="538276"/>
                  </a:lnTo>
                  <a:lnTo>
                    <a:pt x="741578" y="537476"/>
                  </a:lnTo>
                  <a:lnTo>
                    <a:pt x="735507" y="540105"/>
                  </a:lnTo>
                  <a:lnTo>
                    <a:pt x="746671" y="552704"/>
                  </a:lnTo>
                  <a:lnTo>
                    <a:pt x="746569" y="552450"/>
                  </a:lnTo>
                  <a:lnTo>
                    <a:pt x="746163" y="551713"/>
                  </a:lnTo>
                  <a:lnTo>
                    <a:pt x="745934" y="551383"/>
                  </a:lnTo>
                  <a:lnTo>
                    <a:pt x="751624" y="538670"/>
                  </a:lnTo>
                  <a:close/>
                </a:path>
                <a:path w="1461770" h="1059179">
                  <a:moveTo>
                    <a:pt x="764070" y="493915"/>
                  </a:moveTo>
                  <a:lnTo>
                    <a:pt x="763600" y="493382"/>
                  </a:lnTo>
                  <a:lnTo>
                    <a:pt x="763485" y="493026"/>
                  </a:lnTo>
                  <a:lnTo>
                    <a:pt x="763562" y="492734"/>
                  </a:lnTo>
                  <a:lnTo>
                    <a:pt x="762546" y="493509"/>
                  </a:lnTo>
                  <a:lnTo>
                    <a:pt x="762050" y="493915"/>
                  </a:lnTo>
                  <a:lnTo>
                    <a:pt x="761657" y="494233"/>
                  </a:lnTo>
                  <a:lnTo>
                    <a:pt x="761288" y="494601"/>
                  </a:lnTo>
                  <a:lnTo>
                    <a:pt x="760933" y="494995"/>
                  </a:lnTo>
                  <a:lnTo>
                    <a:pt x="761987" y="494665"/>
                  </a:lnTo>
                  <a:lnTo>
                    <a:pt x="763028" y="494296"/>
                  </a:lnTo>
                  <a:lnTo>
                    <a:pt x="764070" y="493915"/>
                  </a:lnTo>
                  <a:close/>
                </a:path>
                <a:path w="1461770" h="1059179">
                  <a:moveTo>
                    <a:pt x="767245" y="571360"/>
                  </a:moveTo>
                  <a:lnTo>
                    <a:pt x="767041" y="570674"/>
                  </a:lnTo>
                  <a:lnTo>
                    <a:pt x="766318" y="570230"/>
                  </a:lnTo>
                  <a:lnTo>
                    <a:pt x="765835" y="571220"/>
                  </a:lnTo>
                  <a:lnTo>
                    <a:pt x="765136" y="571982"/>
                  </a:lnTo>
                  <a:lnTo>
                    <a:pt x="764133" y="572401"/>
                  </a:lnTo>
                  <a:lnTo>
                    <a:pt x="764336" y="572630"/>
                  </a:lnTo>
                  <a:lnTo>
                    <a:pt x="765251" y="572465"/>
                  </a:lnTo>
                  <a:lnTo>
                    <a:pt x="766178" y="572262"/>
                  </a:lnTo>
                  <a:lnTo>
                    <a:pt x="767130" y="572071"/>
                  </a:lnTo>
                  <a:lnTo>
                    <a:pt x="767245" y="571360"/>
                  </a:lnTo>
                  <a:close/>
                </a:path>
                <a:path w="1461770" h="1059179">
                  <a:moveTo>
                    <a:pt x="771918" y="615175"/>
                  </a:moveTo>
                  <a:lnTo>
                    <a:pt x="771385" y="613448"/>
                  </a:lnTo>
                  <a:lnTo>
                    <a:pt x="771271" y="613054"/>
                  </a:lnTo>
                  <a:lnTo>
                    <a:pt x="769899" y="612482"/>
                  </a:lnTo>
                  <a:lnTo>
                    <a:pt x="769899" y="615784"/>
                  </a:lnTo>
                  <a:lnTo>
                    <a:pt x="769061" y="616242"/>
                  </a:lnTo>
                  <a:lnTo>
                    <a:pt x="767778" y="615823"/>
                  </a:lnTo>
                  <a:lnTo>
                    <a:pt x="767422" y="614934"/>
                  </a:lnTo>
                  <a:lnTo>
                    <a:pt x="767232" y="614476"/>
                  </a:lnTo>
                  <a:lnTo>
                    <a:pt x="768070" y="613600"/>
                  </a:lnTo>
                  <a:lnTo>
                    <a:pt x="768718" y="613638"/>
                  </a:lnTo>
                  <a:lnTo>
                    <a:pt x="769569" y="613448"/>
                  </a:lnTo>
                  <a:lnTo>
                    <a:pt x="769734" y="614248"/>
                  </a:lnTo>
                  <a:lnTo>
                    <a:pt x="769823" y="614476"/>
                  </a:lnTo>
                  <a:lnTo>
                    <a:pt x="769899" y="615784"/>
                  </a:lnTo>
                  <a:lnTo>
                    <a:pt x="769899" y="612482"/>
                  </a:lnTo>
                  <a:lnTo>
                    <a:pt x="767740" y="611568"/>
                  </a:lnTo>
                  <a:lnTo>
                    <a:pt x="762990" y="611530"/>
                  </a:lnTo>
                  <a:lnTo>
                    <a:pt x="762863" y="611924"/>
                  </a:lnTo>
                  <a:lnTo>
                    <a:pt x="762723" y="612267"/>
                  </a:lnTo>
                  <a:lnTo>
                    <a:pt x="762520" y="612597"/>
                  </a:lnTo>
                  <a:lnTo>
                    <a:pt x="762749" y="613054"/>
                  </a:lnTo>
                  <a:lnTo>
                    <a:pt x="762850" y="613371"/>
                  </a:lnTo>
                  <a:lnTo>
                    <a:pt x="762558" y="613498"/>
                  </a:lnTo>
                  <a:lnTo>
                    <a:pt x="762406" y="613600"/>
                  </a:lnTo>
                  <a:lnTo>
                    <a:pt x="762152" y="613054"/>
                  </a:lnTo>
                  <a:lnTo>
                    <a:pt x="761885" y="613346"/>
                  </a:lnTo>
                  <a:lnTo>
                    <a:pt x="761580" y="613600"/>
                  </a:lnTo>
                  <a:lnTo>
                    <a:pt x="758698" y="614870"/>
                  </a:lnTo>
                  <a:lnTo>
                    <a:pt x="758926" y="615784"/>
                  </a:lnTo>
                  <a:lnTo>
                    <a:pt x="759053" y="617245"/>
                  </a:lnTo>
                  <a:lnTo>
                    <a:pt x="758736" y="618464"/>
                  </a:lnTo>
                  <a:lnTo>
                    <a:pt x="760844" y="619366"/>
                  </a:lnTo>
                  <a:lnTo>
                    <a:pt x="763943" y="617245"/>
                  </a:lnTo>
                  <a:lnTo>
                    <a:pt x="764159" y="616381"/>
                  </a:lnTo>
                  <a:lnTo>
                    <a:pt x="765225" y="614934"/>
                  </a:lnTo>
                  <a:lnTo>
                    <a:pt x="765924" y="616648"/>
                  </a:lnTo>
                  <a:lnTo>
                    <a:pt x="767461" y="617321"/>
                  </a:lnTo>
                  <a:lnTo>
                    <a:pt x="768870" y="618236"/>
                  </a:lnTo>
                  <a:lnTo>
                    <a:pt x="770356" y="618426"/>
                  </a:lnTo>
                  <a:lnTo>
                    <a:pt x="771410" y="616242"/>
                  </a:lnTo>
                  <a:lnTo>
                    <a:pt x="771918" y="615175"/>
                  </a:lnTo>
                  <a:close/>
                </a:path>
                <a:path w="1461770" h="1059179">
                  <a:moveTo>
                    <a:pt x="781037" y="565518"/>
                  </a:moveTo>
                  <a:lnTo>
                    <a:pt x="780681" y="565543"/>
                  </a:lnTo>
                  <a:lnTo>
                    <a:pt x="780503" y="565581"/>
                  </a:lnTo>
                  <a:lnTo>
                    <a:pt x="779665" y="565734"/>
                  </a:lnTo>
                  <a:lnTo>
                    <a:pt x="779081" y="565416"/>
                  </a:lnTo>
                  <a:lnTo>
                    <a:pt x="778725" y="564870"/>
                  </a:lnTo>
                  <a:lnTo>
                    <a:pt x="778611" y="564718"/>
                  </a:lnTo>
                  <a:lnTo>
                    <a:pt x="778522" y="564540"/>
                  </a:lnTo>
                  <a:lnTo>
                    <a:pt x="778459" y="564349"/>
                  </a:lnTo>
                  <a:lnTo>
                    <a:pt x="778052" y="565289"/>
                  </a:lnTo>
                  <a:lnTo>
                    <a:pt x="777887" y="566280"/>
                  </a:lnTo>
                  <a:lnTo>
                    <a:pt x="778344" y="567436"/>
                  </a:lnTo>
                  <a:lnTo>
                    <a:pt x="778586" y="567448"/>
                  </a:lnTo>
                  <a:lnTo>
                    <a:pt x="778992" y="567397"/>
                  </a:lnTo>
                  <a:lnTo>
                    <a:pt x="780135" y="567194"/>
                  </a:lnTo>
                  <a:lnTo>
                    <a:pt x="780630" y="566356"/>
                  </a:lnTo>
                  <a:lnTo>
                    <a:pt x="781037" y="565518"/>
                  </a:lnTo>
                  <a:close/>
                </a:path>
                <a:path w="1461770" h="1059179">
                  <a:moveTo>
                    <a:pt x="781951" y="521309"/>
                  </a:moveTo>
                  <a:lnTo>
                    <a:pt x="781215" y="521601"/>
                  </a:lnTo>
                  <a:lnTo>
                    <a:pt x="780554" y="521881"/>
                  </a:lnTo>
                  <a:lnTo>
                    <a:pt x="779932" y="522160"/>
                  </a:lnTo>
                  <a:lnTo>
                    <a:pt x="779957" y="522338"/>
                  </a:lnTo>
                  <a:lnTo>
                    <a:pt x="779970" y="522516"/>
                  </a:lnTo>
                  <a:lnTo>
                    <a:pt x="779970" y="522706"/>
                  </a:lnTo>
                  <a:lnTo>
                    <a:pt x="780542" y="522135"/>
                  </a:lnTo>
                  <a:lnTo>
                    <a:pt x="781227" y="521703"/>
                  </a:lnTo>
                  <a:lnTo>
                    <a:pt x="781951" y="521309"/>
                  </a:lnTo>
                  <a:close/>
                </a:path>
                <a:path w="1461770" h="1059179">
                  <a:moveTo>
                    <a:pt x="791171" y="476072"/>
                  </a:moveTo>
                  <a:lnTo>
                    <a:pt x="791044" y="475907"/>
                  </a:lnTo>
                  <a:lnTo>
                    <a:pt x="789508" y="474281"/>
                  </a:lnTo>
                  <a:lnTo>
                    <a:pt x="790435" y="478510"/>
                  </a:lnTo>
                  <a:lnTo>
                    <a:pt x="791171" y="476072"/>
                  </a:lnTo>
                  <a:close/>
                </a:path>
                <a:path w="1461770" h="1059179">
                  <a:moveTo>
                    <a:pt x="845210" y="475246"/>
                  </a:moveTo>
                  <a:lnTo>
                    <a:pt x="844804" y="474738"/>
                  </a:lnTo>
                  <a:lnTo>
                    <a:pt x="844384" y="474218"/>
                  </a:lnTo>
                  <a:lnTo>
                    <a:pt x="843534" y="473773"/>
                  </a:lnTo>
                  <a:lnTo>
                    <a:pt x="842911" y="473925"/>
                  </a:lnTo>
                  <a:lnTo>
                    <a:pt x="842403" y="474179"/>
                  </a:lnTo>
                  <a:lnTo>
                    <a:pt x="842238" y="474421"/>
                  </a:lnTo>
                  <a:lnTo>
                    <a:pt x="842098" y="474599"/>
                  </a:lnTo>
                  <a:lnTo>
                    <a:pt x="842365" y="475107"/>
                  </a:lnTo>
                  <a:lnTo>
                    <a:pt x="842518" y="475843"/>
                  </a:lnTo>
                  <a:lnTo>
                    <a:pt x="843407" y="475653"/>
                  </a:lnTo>
                  <a:lnTo>
                    <a:pt x="845210" y="475246"/>
                  </a:lnTo>
                  <a:close/>
                </a:path>
                <a:path w="1461770" h="1059179">
                  <a:moveTo>
                    <a:pt x="883170" y="411873"/>
                  </a:moveTo>
                  <a:lnTo>
                    <a:pt x="882827" y="412102"/>
                  </a:lnTo>
                  <a:lnTo>
                    <a:pt x="883170" y="412242"/>
                  </a:lnTo>
                  <a:lnTo>
                    <a:pt x="883170" y="411873"/>
                  </a:lnTo>
                  <a:close/>
                </a:path>
                <a:path w="1461770" h="1059179">
                  <a:moveTo>
                    <a:pt x="888060" y="379107"/>
                  </a:moveTo>
                  <a:lnTo>
                    <a:pt x="887971" y="378714"/>
                  </a:lnTo>
                  <a:lnTo>
                    <a:pt x="887971" y="378434"/>
                  </a:lnTo>
                  <a:lnTo>
                    <a:pt x="887691" y="378460"/>
                  </a:lnTo>
                  <a:lnTo>
                    <a:pt x="887399" y="378523"/>
                  </a:lnTo>
                  <a:lnTo>
                    <a:pt x="887107" y="378587"/>
                  </a:lnTo>
                  <a:lnTo>
                    <a:pt x="886980" y="379501"/>
                  </a:lnTo>
                  <a:lnTo>
                    <a:pt x="887298" y="379437"/>
                  </a:lnTo>
                  <a:lnTo>
                    <a:pt x="887717" y="379450"/>
                  </a:lnTo>
                  <a:lnTo>
                    <a:pt x="888060" y="379107"/>
                  </a:lnTo>
                  <a:close/>
                </a:path>
                <a:path w="1461770" h="1059179">
                  <a:moveTo>
                    <a:pt x="893711" y="380771"/>
                  </a:moveTo>
                  <a:lnTo>
                    <a:pt x="893495" y="380530"/>
                  </a:lnTo>
                  <a:lnTo>
                    <a:pt x="893318" y="380377"/>
                  </a:lnTo>
                  <a:lnTo>
                    <a:pt x="893165" y="380225"/>
                  </a:lnTo>
                  <a:lnTo>
                    <a:pt x="893254" y="380441"/>
                  </a:lnTo>
                  <a:lnTo>
                    <a:pt x="893419" y="380631"/>
                  </a:lnTo>
                  <a:lnTo>
                    <a:pt x="893711" y="380771"/>
                  </a:lnTo>
                  <a:close/>
                </a:path>
                <a:path w="1461770" h="1059179">
                  <a:moveTo>
                    <a:pt x="906145" y="495350"/>
                  </a:moveTo>
                  <a:lnTo>
                    <a:pt x="905789" y="495160"/>
                  </a:lnTo>
                  <a:lnTo>
                    <a:pt x="905433" y="494982"/>
                  </a:lnTo>
                  <a:lnTo>
                    <a:pt x="904938" y="494703"/>
                  </a:lnTo>
                  <a:lnTo>
                    <a:pt x="904811" y="494652"/>
                  </a:lnTo>
                  <a:lnTo>
                    <a:pt x="904684" y="494576"/>
                  </a:lnTo>
                  <a:lnTo>
                    <a:pt x="904405" y="494880"/>
                  </a:lnTo>
                  <a:lnTo>
                    <a:pt x="904316" y="495274"/>
                  </a:lnTo>
                  <a:lnTo>
                    <a:pt x="904570" y="495808"/>
                  </a:lnTo>
                  <a:lnTo>
                    <a:pt x="904709" y="496087"/>
                  </a:lnTo>
                  <a:lnTo>
                    <a:pt x="905383" y="496392"/>
                  </a:lnTo>
                  <a:lnTo>
                    <a:pt x="905687" y="496049"/>
                  </a:lnTo>
                  <a:lnTo>
                    <a:pt x="905967" y="495706"/>
                  </a:lnTo>
                  <a:lnTo>
                    <a:pt x="906145" y="495350"/>
                  </a:lnTo>
                  <a:close/>
                </a:path>
                <a:path w="1461770" h="1059179">
                  <a:moveTo>
                    <a:pt x="935647" y="385330"/>
                  </a:moveTo>
                  <a:lnTo>
                    <a:pt x="934300" y="384340"/>
                  </a:lnTo>
                  <a:lnTo>
                    <a:pt x="932167" y="384644"/>
                  </a:lnTo>
                  <a:lnTo>
                    <a:pt x="929830" y="385178"/>
                  </a:lnTo>
                  <a:lnTo>
                    <a:pt x="930935" y="381444"/>
                  </a:lnTo>
                  <a:lnTo>
                    <a:pt x="927684" y="382244"/>
                  </a:lnTo>
                  <a:lnTo>
                    <a:pt x="924839" y="382803"/>
                  </a:lnTo>
                  <a:lnTo>
                    <a:pt x="920165" y="384289"/>
                  </a:lnTo>
                  <a:lnTo>
                    <a:pt x="919137" y="385521"/>
                  </a:lnTo>
                  <a:lnTo>
                    <a:pt x="917409" y="386816"/>
                  </a:lnTo>
                  <a:lnTo>
                    <a:pt x="917549" y="385140"/>
                  </a:lnTo>
                  <a:lnTo>
                    <a:pt x="917473" y="384149"/>
                  </a:lnTo>
                  <a:lnTo>
                    <a:pt x="918006" y="382130"/>
                  </a:lnTo>
                  <a:lnTo>
                    <a:pt x="918273" y="380695"/>
                  </a:lnTo>
                  <a:lnTo>
                    <a:pt x="918171" y="379412"/>
                  </a:lnTo>
                  <a:lnTo>
                    <a:pt x="917740" y="378244"/>
                  </a:lnTo>
                  <a:lnTo>
                    <a:pt x="916076" y="379361"/>
                  </a:lnTo>
                  <a:lnTo>
                    <a:pt x="914527" y="378790"/>
                  </a:lnTo>
                  <a:lnTo>
                    <a:pt x="913015" y="378129"/>
                  </a:lnTo>
                  <a:lnTo>
                    <a:pt x="911631" y="377367"/>
                  </a:lnTo>
                  <a:lnTo>
                    <a:pt x="911796" y="378980"/>
                  </a:lnTo>
                  <a:lnTo>
                    <a:pt x="910056" y="379945"/>
                  </a:lnTo>
                  <a:lnTo>
                    <a:pt x="908507" y="380809"/>
                  </a:lnTo>
                  <a:lnTo>
                    <a:pt x="910856" y="385889"/>
                  </a:lnTo>
                  <a:lnTo>
                    <a:pt x="913180" y="388480"/>
                  </a:lnTo>
                  <a:lnTo>
                    <a:pt x="913866" y="389102"/>
                  </a:lnTo>
                  <a:lnTo>
                    <a:pt x="914692" y="389648"/>
                  </a:lnTo>
                  <a:lnTo>
                    <a:pt x="914463" y="391947"/>
                  </a:lnTo>
                  <a:lnTo>
                    <a:pt x="914463" y="392772"/>
                  </a:lnTo>
                  <a:lnTo>
                    <a:pt x="914971" y="394068"/>
                  </a:lnTo>
                  <a:lnTo>
                    <a:pt x="915720" y="394131"/>
                  </a:lnTo>
                  <a:lnTo>
                    <a:pt x="917930" y="393852"/>
                  </a:lnTo>
                  <a:lnTo>
                    <a:pt x="918527" y="393496"/>
                  </a:lnTo>
                  <a:lnTo>
                    <a:pt x="921042" y="393979"/>
                  </a:lnTo>
                  <a:lnTo>
                    <a:pt x="924242" y="389534"/>
                  </a:lnTo>
                  <a:lnTo>
                    <a:pt x="924344" y="388378"/>
                  </a:lnTo>
                  <a:lnTo>
                    <a:pt x="925233" y="387832"/>
                  </a:lnTo>
                  <a:lnTo>
                    <a:pt x="928674" y="387654"/>
                  </a:lnTo>
                  <a:lnTo>
                    <a:pt x="931049" y="386537"/>
                  </a:lnTo>
                  <a:lnTo>
                    <a:pt x="934046" y="387375"/>
                  </a:lnTo>
                  <a:lnTo>
                    <a:pt x="934948" y="386537"/>
                  </a:lnTo>
                  <a:lnTo>
                    <a:pt x="935647" y="385330"/>
                  </a:lnTo>
                  <a:close/>
                </a:path>
                <a:path w="1461770" h="1059179">
                  <a:moveTo>
                    <a:pt x="990092" y="353377"/>
                  </a:moveTo>
                  <a:lnTo>
                    <a:pt x="990079" y="352945"/>
                  </a:lnTo>
                  <a:lnTo>
                    <a:pt x="989736" y="353225"/>
                  </a:lnTo>
                  <a:lnTo>
                    <a:pt x="990092" y="353377"/>
                  </a:lnTo>
                  <a:close/>
                </a:path>
                <a:path w="1461770" h="1059179">
                  <a:moveTo>
                    <a:pt x="993394" y="462267"/>
                  </a:moveTo>
                  <a:lnTo>
                    <a:pt x="992238" y="462064"/>
                  </a:lnTo>
                  <a:lnTo>
                    <a:pt x="991666" y="461949"/>
                  </a:lnTo>
                  <a:lnTo>
                    <a:pt x="991603" y="462368"/>
                  </a:lnTo>
                  <a:lnTo>
                    <a:pt x="991654" y="462813"/>
                  </a:lnTo>
                  <a:lnTo>
                    <a:pt x="991717" y="463257"/>
                  </a:lnTo>
                  <a:lnTo>
                    <a:pt x="992682" y="463194"/>
                  </a:lnTo>
                  <a:lnTo>
                    <a:pt x="993152" y="462813"/>
                  </a:lnTo>
                  <a:lnTo>
                    <a:pt x="993394" y="462267"/>
                  </a:lnTo>
                  <a:close/>
                </a:path>
                <a:path w="1461770" h="1059179">
                  <a:moveTo>
                    <a:pt x="1020775" y="374827"/>
                  </a:moveTo>
                  <a:lnTo>
                    <a:pt x="1020699" y="374700"/>
                  </a:lnTo>
                  <a:lnTo>
                    <a:pt x="1020775" y="374827"/>
                  </a:lnTo>
                  <a:close/>
                </a:path>
                <a:path w="1461770" h="1059179">
                  <a:moveTo>
                    <a:pt x="1037882" y="418668"/>
                  </a:moveTo>
                  <a:lnTo>
                    <a:pt x="1037297" y="417055"/>
                  </a:lnTo>
                  <a:lnTo>
                    <a:pt x="1036993" y="416318"/>
                  </a:lnTo>
                  <a:lnTo>
                    <a:pt x="1036510" y="415950"/>
                  </a:lnTo>
                  <a:lnTo>
                    <a:pt x="1035977" y="416255"/>
                  </a:lnTo>
                  <a:lnTo>
                    <a:pt x="1030693" y="419531"/>
                  </a:lnTo>
                  <a:lnTo>
                    <a:pt x="1030820" y="423786"/>
                  </a:lnTo>
                  <a:lnTo>
                    <a:pt x="1029919" y="424434"/>
                  </a:lnTo>
                  <a:lnTo>
                    <a:pt x="1030109" y="424942"/>
                  </a:lnTo>
                  <a:lnTo>
                    <a:pt x="1030198" y="425564"/>
                  </a:lnTo>
                  <a:lnTo>
                    <a:pt x="1030046" y="426732"/>
                  </a:lnTo>
                  <a:lnTo>
                    <a:pt x="1029804" y="427634"/>
                  </a:lnTo>
                  <a:lnTo>
                    <a:pt x="1030503" y="427634"/>
                  </a:lnTo>
                  <a:lnTo>
                    <a:pt x="1031113" y="429818"/>
                  </a:lnTo>
                  <a:lnTo>
                    <a:pt x="1031519" y="429387"/>
                  </a:lnTo>
                  <a:lnTo>
                    <a:pt x="1031836" y="428942"/>
                  </a:lnTo>
                  <a:lnTo>
                    <a:pt x="1032840" y="426618"/>
                  </a:lnTo>
                  <a:lnTo>
                    <a:pt x="1032217" y="425348"/>
                  </a:lnTo>
                  <a:lnTo>
                    <a:pt x="1032992" y="423202"/>
                  </a:lnTo>
                  <a:lnTo>
                    <a:pt x="1033132" y="422313"/>
                  </a:lnTo>
                  <a:lnTo>
                    <a:pt x="1033284" y="422541"/>
                  </a:lnTo>
                  <a:lnTo>
                    <a:pt x="1034567" y="421779"/>
                  </a:lnTo>
                  <a:lnTo>
                    <a:pt x="1035659" y="421309"/>
                  </a:lnTo>
                  <a:lnTo>
                    <a:pt x="1037513" y="419811"/>
                  </a:lnTo>
                  <a:lnTo>
                    <a:pt x="1037882" y="418668"/>
                  </a:lnTo>
                  <a:close/>
                </a:path>
                <a:path w="1461770" h="1059179">
                  <a:moveTo>
                    <a:pt x="1070838" y="445020"/>
                  </a:moveTo>
                  <a:lnTo>
                    <a:pt x="1069987" y="445566"/>
                  </a:lnTo>
                  <a:lnTo>
                    <a:pt x="1069987" y="445731"/>
                  </a:lnTo>
                  <a:lnTo>
                    <a:pt x="1070838" y="445020"/>
                  </a:lnTo>
                  <a:close/>
                </a:path>
                <a:path w="1461770" h="1059179">
                  <a:moveTo>
                    <a:pt x="1097661" y="351612"/>
                  </a:moveTo>
                  <a:lnTo>
                    <a:pt x="1097546" y="350469"/>
                  </a:lnTo>
                  <a:lnTo>
                    <a:pt x="1096416" y="351320"/>
                  </a:lnTo>
                  <a:lnTo>
                    <a:pt x="1096708" y="351523"/>
                  </a:lnTo>
                  <a:lnTo>
                    <a:pt x="1097127" y="351599"/>
                  </a:lnTo>
                  <a:lnTo>
                    <a:pt x="1097635" y="351612"/>
                  </a:lnTo>
                  <a:close/>
                </a:path>
                <a:path w="1461770" h="1059179">
                  <a:moveTo>
                    <a:pt x="1113396" y="574725"/>
                  </a:moveTo>
                  <a:lnTo>
                    <a:pt x="1113091" y="574929"/>
                  </a:lnTo>
                  <a:lnTo>
                    <a:pt x="1112850" y="575233"/>
                  </a:lnTo>
                  <a:lnTo>
                    <a:pt x="1112672" y="575602"/>
                  </a:lnTo>
                  <a:lnTo>
                    <a:pt x="1112812" y="575487"/>
                  </a:lnTo>
                  <a:lnTo>
                    <a:pt x="1112977" y="575373"/>
                  </a:lnTo>
                  <a:lnTo>
                    <a:pt x="1113129" y="575246"/>
                  </a:lnTo>
                  <a:lnTo>
                    <a:pt x="1113180" y="575081"/>
                  </a:lnTo>
                  <a:lnTo>
                    <a:pt x="1113243" y="574954"/>
                  </a:lnTo>
                  <a:lnTo>
                    <a:pt x="1113396" y="574725"/>
                  </a:lnTo>
                  <a:close/>
                </a:path>
                <a:path w="1461770" h="1059179">
                  <a:moveTo>
                    <a:pt x="1126845" y="535051"/>
                  </a:moveTo>
                  <a:lnTo>
                    <a:pt x="1125931" y="535482"/>
                  </a:lnTo>
                  <a:lnTo>
                    <a:pt x="1126109" y="535533"/>
                  </a:lnTo>
                  <a:lnTo>
                    <a:pt x="1126401" y="535355"/>
                  </a:lnTo>
                  <a:lnTo>
                    <a:pt x="1126617" y="535203"/>
                  </a:lnTo>
                  <a:lnTo>
                    <a:pt x="1126845" y="535051"/>
                  </a:lnTo>
                  <a:close/>
                </a:path>
                <a:path w="1461770" h="1059179">
                  <a:moveTo>
                    <a:pt x="1161859" y="284175"/>
                  </a:moveTo>
                  <a:lnTo>
                    <a:pt x="1161605" y="285254"/>
                  </a:lnTo>
                  <a:lnTo>
                    <a:pt x="1161554" y="285813"/>
                  </a:lnTo>
                  <a:lnTo>
                    <a:pt x="1161618" y="285254"/>
                  </a:lnTo>
                  <a:lnTo>
                    <a:pt x="1161859" y="284175"/>
                  </a:lnTo>
                  <a:close/>
                </a:path>
                <a:path w="1461770" h="1059179">
                  <a:moveTo>
                    <a:pt x="1191958" y="216141"/>
                  </a:moveTo>
                  <a:lnTo>
                    <a:pt x="1191691" y="215861"/>
                  </a:lnTo>
                  <a:lnTo>
                    <a:pt x="1191577" y="216141"/>
                  </a:lnTo>
                  <a:lnTo>
                    <a:pt x="1191958" y="216141"/>
                  </a:lnTo>
                  <a:close/>
                </a:path>
                <a:path w="1461770" h="1059179">
                  <a:moveTo>
                    <a:pt x="1266977" y="185140"/>
                  </a:moveTo>
                  <a:lnTo>
                    <a:pt x="1266875" y="185470"/>
                  </a:lnTo>
                  <a:lnTo>
                    <a:pt x="1266786" y="185801"/>
                  </a:lnTo>
                  <a:lnTo>
                    <a:pt x="1266685" y="186105"/>
                  </a:lnTo>
                  <a:lnTo>
                    <a:pt x="1266799" y="185826"/>
                  </a:lnTo>
                  <a:lnTo>
                    <a:pt x="1266977" y="185140"/>
                  </a:lnTo>
                  <a:close/>
                </a:path>
                <a:path w="1461770" h="1059179">
                  <a:moveTo>
                    <a:pt x="1305077" y="262077"/>
                  </a:moveTo>
                  <a:lnTo>
                    <a:pt x="1304937" y="261734"/>
                  </a:lnTo>
                  <a:lnTo>
                    <a:pt x="1304836" y="261353"/>
                  </a:lnTo>
                  <a:lnTo>
                    <a:pt x="1304734" y="260921"/>
                  </a:lnTo>
                  <a:lnTo>
                    <a:pt x="1304785" y="261239"/>
                  </a:lnTo>
                  <a:lnTo>
                    <a:pt x="1304899" y="261670"/>
                  </a:lnTo>
                  <a:lnTo>
                    <a:pt x="1305077" y="262077"/>
                  </a:lnTo>
                  <a:close/>
                </a:path>
                <a:path w="1461770" h="1059179">
                  <a:moveTo>
                    <a:pt x="1356321" y="318744"/>
                  </a:moveTo>
                  <a:lnTo>
                    <a:pt x="1356067" y="318884"/>
                  </a:lnTo>
                  <a:lnTo>
                    <a:pt x="1356296" y="318998"/>
                  </a:lnTo>
                  <a:lnTo>
                    <a:pt x="1356321" y="318744"/>
                  </a:lnTo>
                  <a:close/>
                </a:path>
                <a:path w="1461770" h="1059179">
                  <a:moveTo>
                    <a:pt x="1357414" y="311404"/>
                  </a:moveTo>
                  <a:lnTo>
                    <a:pt x="1357376" y="311061"/>
                  </a:lnTo>
                  <a:lnTo>
                    <a:pt x="1357122" y="311213"/>
                  </a:lnTo>
                  <a:lnTo>
                    <a:pt x="1357414" y="311404"/>
                  </a:lnTo>
                  <a:close/>
                </a:path>
                <a:path w="1461770" h="1059179">
                  <a:moveTo>
                    <a:pt x="1393837" y="105879"/>
                  </a:moveTo>
                  <a:lnTo>
                    <a:pt x="1393596" y="105943"/>
                  </a:lnTo>
                  <a:lnTo>
                    <a:pt x="1393418" y="105994"/>
                  </a:lnTo>
                  <a:lnTo>
                    <a:pt x="1393405" y="106324"/>
                  </a:lnTo>
                  <a:lnTo>
                    <a:pt x="1393431" y="106870"/>
                  </a:lnTo>
                  <a:lnTo>
                    <a:pt x="1393545" y="106565"/>
                  </a:lnTo>
                  <a:lnTo>
                    <a:pt x="1393672" y="106260"/>
                  </a:lnTo>
                  <a:lnTo>
                    <a:pt x="1393786" y="105956"/>
                  </a:lnTo>
                  <a:close/>
                </a:path>
                <a:path w="1461770" h="1059179">
                  <a:moveTo>
                    <a:pt x="1422374" y="98209"/>
                  </a:moveTo>
                  <a:lnTo>
                    <a:pt x="1422349" y="97929"/>
                  </a:lnTo>
                  <a:lnTo>
                    <a:pt x="1422298" y="97358"/>
                  </a:lnTo>
                  <a:lnTo>
                    <a:pt x="1422006" y="97523"/>
                  </a:lnTo>
                  <a:lnTo>
                    <a:pt x="1421866" y="97599"/>
                  </a:lnTo>
                  <a:lnTo>
                    <a:pt x="1421866" y="97790"/>
                  </a:lnTo>
                  <a:lnTo>
                    <a:pt x="1421790" y="98018"/>
                  </a:lnTo>
                  <a:lnTo>
                    <a:pt x="1421955" y="98209"/>
                  </a:lnTo>
                  <a:lnTo>
                    <a:pt x="1422196" y="98183"/>
                  </a:lnTo>
                  <a:lnTo>
                    <a:pt x="1422374" y="98209"/>
                  </a:lnTo>
                  <a:close/>
                </a:path>
                <a:path w="1461770" h="1059179">
                  <a:moveTo>
                    <a:pt x="1444790" y="49771"/>
                  </a:moveTo>
                  <a:lnTo>
                    <a:pt x="1444777" y="49504"/>
                  </a:lnTo>
                  <a:lnTo>
                    <a:pt x="1444777" y="49352"/>
                  </a:lnTo>
                  <a:lnTo>
                    <a:pt x="1444764" y="49009"/>
                  </a:lnTo>
                  <a:lnTo>
                    <a:pt x="1443697" y="48831"/>
                  </a:lnTo>
                  <a:lnTo>
                    <a:pt x="1443164" y="48729"/>
                  </a:lnTo>
                  <a:lnTo>
                    <a:pt x="1442593" y="49212"/>
                  </a:lnTo>
                  <a:lnTo>
                    <a:pt x="1443189" y="49784"/>
                  </a:lnTo>
                  <a:lnTo>
                    <a:pt x="1443786" y="50355"/>
                  </a:lnTo>
                  <a:lnTo>
                    <a:pt x="1444790" y="49771"/>
                  </a:lnTo>
                  <a:close/>
                </a:path>
                <a:path w="1461770" h="1059179">
                  <a:moveTo>
                    <a:pt x="1447114" y="330"/>
                  </a:moveTo>
                  <a:lnTo>
                    <a:pt x="1446110" y="228"/>
                  </a:lnTo>
                  <a:lnTo>
                    <a:pt x="1445323" y="292"/>
                  </a:lnTo>
                  <a:lnTo>
                    <a:pt x="1444675" y="25"/>
                  </a:lnTo>
                  <a:lnTo>
                    <a:pt x="1445209" y="635"/>
                  </a:lnTo>
                  <a:lnTo>
                    <a:pt x="1445717" y="1168"/>
                  </a:lnTo>
                  <a:lnTo>
                    <a:pt x="1446352" y="1397"/>
                  </a:lnTo>
                  <a:lnTo>
                    <a:pt x="1446517" y="1473"/>
                  </a:lnTo>
                  <a:lnTo>
                    <a:pt x="1447012" y="736"/>
                  </a:lnTo>
                  <a:lnTo>
                    <a:pt x="1447038" y="609"/>
                  </a:lnTo>
                  <a:lnTo>
                    <a:pt x="1447088" y="482"/>
                  </a:lnTo>
                  <a:lnTo>
                    <a:pt x="1447114" y="330"/>
                  </a:lnTo>
                  <a:close/>
                </a:path>
                <a:path w="1461770" h="1059179">
                  <a:moveTo>
                    <a:pt x="1456436" y="5626"/>
                  </a:moveTo>
                  <a:lnTo>
                    <a:pt x="1456296" y="4876"/>
                  </a:lnTo>
                  <a:lnTo>
                    <a:pt x="1447965" y="8305"/>
                  </a:lnTo>
                  <a:lnTo>
                    <a:pt x="1446339" y="10160"/>
                  </a:lnTo>
                  <a:lnTo>
                    <a:pt x="1446326" y="10375"/>
                  </a:lnTo>
                  <a:lnTo>
                    <a:pt x="1455635" y="6972"/>
                  </a:lnTo>
                  <a:lnTo>
                    <a:pt x="1456080" y="6337"/>
                  </a:lnTo>
                  <a:lnTo>
                    <a:pt x="1456436" y="5626"/>
                  </a:lnTo>
                  <a:close/>
                </a:path>
                <a:path w="1461770" h="1059179">
                  <a:moveTo>
                    <a:pt x="1461198" y="21259"/>
                  </a:moveTo>
                  <a:lnTo>
                    <a:pt x="1459420" y="21158"/>
                  </a:lnTo>
                  <a:lnTo>
                    <a:pt x="1458074" y="21031"/>
                  </a:lnTo>
                  <a:lnTo>
                    <a:pt x="1454505" y="20942"/>
                  </a:lnTo>
                  <a:lnTo>
                    <a:pt x="1452499" y="20332"/>
                  </a:lnTo>
                  <a:lnTo>
                    <a:pt x="1450860" y="18757"/>
                  </a:lnTo>
                  <a:lnTo>
                    <a:pt x="1450975" y="17614"/>
                  </a:lnTo>
                  <a:lnTo>
                    <a:pt x="1451025" y="17132"/>
                  </a:lnTo>
                  <a:lnTo>
                    <a:pt x="1450111" y="16319"/>
                  </a:lnTo>
                  <a:lnTo>
                    <a:pt x="1449108" y="15557"/>
                  </a:lnTo>
                  <a:lnTo>
                    <a:pt x="1446657" y="17221"/>
                  </a:lnTo>
                  <a:lnTo>
                    <a:pt x="1446885" y="17614"/>
                  </a:lnTo>
                  <a:lnTo>
                    <a:pt x="1446237" y="17500"/>
                  </a:lnTo>
                  <a:lnTo>
                    <a:pt x="1444815" y="18478"/>
                  </a:lnTo>
                  <a:lnTo>
                    <a:pt x="1444967" y="19278"/>
                  </a:lnTo>
                  <a:lnTo>
                    <a:pt x="1445107" y="20535"/>
                  </a:lnTo>
                  <a:lnTo>
                    <a:pt x="1443977" y="22225"/>
                  </a:lnTo>
                  <a:lnTo>
                    <a:pt x="1443151" y="23634"/>
                  </a:lnTo>
                  <a:lnTo>
                    <a:pt x="1442643" y="22618"/>
                  </a:lnTo>
                  <a:lnTo>
                    <a:pt x="1441500" y="20751"/>
                  </a:lnTo>
                  <a:lnTo>
                    <a:pt x="1437284" y="23634"/>
                  </a:lnTo>
                  <a:lnTo>
                    <a:pt x="1437195" y="22618"/>
                  </a:lnTo>
                  <a:lnTo>
                    <a:pt x="1436814" y="22225"/>
                  </a:lnTo>
                  <a:lnTo>
                    <a:pt x="1436293" y="21983"/>
                  </a:lnTo>
                  <a:lnTo>
                    <a:pt x="1436827" y="23533"/>
                  </a:lnTo>
                  <a:lnTo>
                    <a:pt x="1437894" y="24968"/>
                  </a:lnTo>
                  <a:lnTo>
                    <a:pt x="1438795" y="26682"/>
                  </a:lnTo>
                  <a:lnTo>
                    <a:pt x="1433957" y="30162"/>
                  </a:lnTo>
                  <a:lnTo>
                    <a:pt x="1434630" y="31280"/>
                  </a:lnTo>
                  <a:lnTo>
                    <a:pt x="1435061" y="32994"/>
                  </a:lnTo>
                  <a:lnTo>
                    <a:pt x="1436154" y="33401"/>
                  </a:lnTo>
                  <a:lnTo>
                    <a:pt x="1436497" y="33401"/>
                  </a:lnTo>
                  <a:lnTo>
                    <a:pt x="1436725" y="33388"/>
                  </a:lnTo>
                  <a:lnTo>
                    <a:pt x="1437601" y="33388"/>
                  </a:lnTo>
                  <a:lnTo>
                    <a:pt x="1437767" y="34531"/>
                  </a:lnTo>
                  <a:lnTo>
                    <a:pt x="1438173" y="35077"/>
                  </a:lnTo>
                  <a:lnTo>
                    <a:pt x="1438351" y="35534"/>
                  </a:lnTo>
                  <a:lnTo>
                    <a:pt x="1438592" y="36385"/>
                  </a:lnTo>
                  <a:lnTo>
                    <a:pt x="1438910" y="36410"/>
                  </a:lnTo>
                  <a:lnTo>
                    <a:pt x="1439405" y="36182"/>
                  </a:lnTo>
                  <a:lnTo>
                    <a:pt x="1440649" y="35534"/>
                  </a:lnTo>
                  <a:lnTo>
                    <a:pt x="1441018" y="35509"/>
                  </a:lnTo>
                  <a:lnTo>
                    <a:pt x="1441348" y="35420"/>
                  </a:lnTo>
                  <a:lnTo>
                    <a:pt x="1443151" y="40043"/>
                  </a:lnTo>
                  <a:lnTo>
                    <a:pt x="1442262" y="40741"/>
                  </a:lnTo>
                  <a:lnTo>
                    <a:pt x="1445869" y="43421"/>
                  </a:lnTo>
                  <a:lnTo>
                    <a:pt x="1446250" y="43014"/>
                  </a:lnTo>
                  <a:lnTo>
                    <a:pt x="1446390" y="42291"/>
                  </a:lnTo>
                  <a:lnTo>
                    <a:pt x="1446250" y="41579"/>
                  </a:lnTo>
                  <a:lnTo>
                    <a:pt x="1445755" y="39484"/>
                  </a:lnTo>
                  <a:lnTo>
                    <a:pt x="1445298" y="38125"/>
                  </a:lnTo>
                  <a:lnTo>
                    <a:pt x="1446390" y="36385"/>
                  </a:lnTo>
                  <a:lnTo>
                    <a:pt x="1446745" y="36029"/>
                  </a:lnTo>
                  <a:lnTo>
                    <a:pt x="1447139" y="36029"/>
                  </a:lnTo>
                  <a:lnTo>
                    <a:pt x="1447457" y="35941"/>
                  </a:lnTo>
                  <a:lnTo>
                    <a:pt x="1447596" y="37973"/>
                  </a:lnTo>
                  <a:lnTo>
                    <a:pt x="1448600" y="37795"/>
                  </a:lnTo>
                  <a:lnTo>
                    <a:pt x="1449578" y="37706"/>
                  </a:lnTo>
                  <a:lnTo>
                    <a:pt x="1450721" y="37325"/>
                  </a:lnTo>
                  <a:lnTo>
                    <a:pt x="1449628" y="35941"/>
                  </a:lnTo>
                  <a:lnTo>
                    <a:pt x="1449235" y="35420"/>
                  </a:lnTo>
                  <a:lnTo>
                    <a:pt x="1448104" y="33769"/>
                  </a:lnTo>
                  <a:lnTo>
                    <a:pt x="1447939" y="33388"/>
                  </a:lnTo>
                  <a:lnTo>
                    <a:pt x="1447241" y="31673"/>
                  </a:lnTo>
                  <a:lnTo>
                    <a:pt x="1448117" y="30746"/>
                  </a:lnTo>
                  <a:lnTo>
                    <a:pt x="1448676" y="30099"/>
                  </a:lnTo>
                  <a:lnTo>
                    <a:pt x="1448981" y="29743"/>
                  </a:lnTo>
                  <a:lnTo>
                    <a:pt x="1450936" y="27800"/>
                  </a:lnTo>
                  <a:lnTo>
                    <a:pt x="1452740" y="26187"/>
                  </a:lnTo>
                  <a:lnTo>
                    <a:pt x="1453070" y="25895"/>
                  </a:lnTo>
                  <a:lnTo>
                    <a:pt x="1452003" y="25349"/>
                  </a:lnTo>
                  <a:lnTo>
                    <a:pt x="1451051" y="25031"/>
                  </a:lnTo>
                  <a:lnTo>
                    <a:pt x="1451051" y="26276"/>
                  </a:lnTo>
                  <a:lnTo>
                    <a:pt x="1447317" y="29337"/>
                  </a:lnTo>
                  <a:lnTo>
                    <a:pt x="1445374" y="30099"/>
                  </a:lnTo>
                  <a:lnTo>
                    <a:pt x="1445158" y="29108"/>
                  </a:lnTo>
                  <a:lnTo>
                    <a:pt x="1444802" y="27800"/>
                  </a:lnTo>
                  <a:lnTo>
                    <a:pt x="1444599" y="27178"/>
                  </a:lnTo>
                  <a:lnTo>
                    <a:pt x="1447533" y="26543"/>
                  </a:lnTo>
                  <a:lnTo>
                    <a:pt x="1449844" y="26187"/>
                  </a:lnTo>
                  <a:lnTo>
                    <a:pt x="1451051" y="26276"/>
                  </a:lnTo>
                  <a:lnTo>
                    <a:pt x="1451051" y="25031"/>
                  </a:lnTo>
                  <a:lnTo>
                    <a:pt x="1450860" y="24968"/>
                  </a:lnTo>
                  <a:lnTo>
                    <a:pt x="1449247" y="23647"/>
                  </a:lnTo>
                  <a:lnTo>
                    <a:pt x="1448790" y="22720"/>
                  </a:lnTo>
                  <a:lnTo>
                    <a:pt x="1449984" y="21526"/>
                  </a:lnTo>
                  <a:lnTo>
                    <a:pt x="1459496" y="25095"/>
                  </a:lnTo>
                  <a:lnTo>
                    <a:pt x="1455432" y="23241"/>
                  </a:lnTo>
                  <a:lnTo>
                    <a:pt x="1455813" y="21526"/>
                  </a:lnTo>
                  <a:lnTo>
                    <a:pt x="1455839" y="21399"/>
                  </a:lnTo>
                  <a:lnTo>
                    <a:pt x="1457159" y="21526"/>
                  </a:lnTo>
                  <a:lnTo>
                    <a:pt x="1460804" y="22161"/>
                  </a:lnTo>
                  <a:lnTo>
                    <a:pt x="1461147" y="21399"/>
                  </a:lnTo>
                  <a:lnTo>
                    <a:pt x="1461198" y="21259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0" name="object 190" descr=""/>
            <p:cNvSpPr/>
            <p:nvPr/>
          </p:nvSpPr>
          <p:spPr>
            <a:xfrm>
              <a:off x="4885080" y="5107604"/>
              <a:ext cx="1552575" cy="1008380"/>
            </a:xfrm>
            <a:custGeom>
              <a:avLst/>
              <a:gdLst/>
              <a:ahLst/>
              <a:cxnLst/>
              <a:rect l="l" t="t" r="r" b="b"/>
              <a:pathLst>
                <a:path w="1552575" h="1008379">
                  <a:moveTo>
                    <a:pt x="3898" y="982891"/>
                  </a:moveTo>
                  <a:lnTo>
                    <a:pt x="0" y="987247"/>
                  </a:lnTo>
                  <a:lnTo>
                    <a:pt x="355" y="987425"/>
                  </a:lnTo>
                  <a:lnTo>
                    <a:pt x="495" y="987539"/>
                  </a:lnTo>
                  <a:lnTo>
                    <a:pt x="825" y="988021"/>
                  </a:lnTo>
                  <a:lnTo>
                    <a:pt x="774" y="988745"/>
                  </a:lnTo>
                  <a:lnTo>
                    <a:pt x="1130" y="989787"/>
                  </a:lnTo>
                  <a:lnTo>
                    <a:pt x="1435" y="990180"/>
                  </a:lnTo>
                  <a:lnTo>
                    <a:pt x="2247" y="990244"/>
                  </a:lnTo>
                  <a:lnTo>
                    <a:pt x="3149" y="989812"/>
                  </a:lnTo>
                  <a:lnTo>
                    <a:pt x="3441" y="989228"/>
                  </a:lnTo>
                  <a:lnTo>
                    <a:pt x="3556" y="987590"/>
                  </a:lnTo>
                  <a:lnTo>
                    <a:pt x="3111" y="986472"/>
                  </a:lnTo>
                  <a:lnTo>
                    <a:pt x="3619" y="984681"/>
                  </a:lnTo>
                  <a:lnTo>
                    <a:pt x="3771" y="983792"/>
                  </a:lnTo>
                  <a:lnTo>
                    <a:pt x="3898" y="982891"/>
                  </a:lnTo>
                  <a:close/>
                </a:path>
                <a:path w="1552575" h="1008379">
                  <a:moveTo>
                    <a:pt x="34886" y="948156"/>
                  </a:moveTo>
                  <a:lnTo>
                    <a:pt x="34683" y="948385"/>
                  </a:lnTo>
                  <a:lnTo>
                    <a:pt x="34480" y="948613"/>
                  </a:lnTo>
                  <a:lnTo>
                    <a:pt x="34264" y="948842"/>
                  </a:lnTo>
                  <a:lnTo>
                    <a:pt x="34658" y="948728"/>
                  </a:lnTo>
                  <a:lnTo>
                    <a:pt x="34861" y="948499"/>
                  </a:lnTo>
                  <a:lnTo>
                    <a:pt x="34886" y="948156"/>
                  </a:lnTo>
                  <a:close/>
                </a:path>
                <a:path w="1552575" h="1008379">
                  <a:moveTo>
                    <a:pt x="57975" y="943940"/>
                  </a:moveTo>
                  <a:lnTo>
                    <a:pt x="57238" y="943292"/>
                  </a:lnTo>
                  <a:lnTo>
                    <a:pt x="56489" y="942657"/>
                  </a:lnTo>
                  <a:lnTo>
                    <a:pt x="55359" y="941844"/>
                  </a:lnTo>
                  <a:lnTo>
                    <a:pt x="54508" y="941946"/>
                  </a:lnTo>
                  <a:lnTo>
                    <a:pt x="54114" y="942213"/>
                  </a:lnTo>
                  <a:lnTo>
                    <a:pt x="53721" y="942479"/>
                  </a:lnTo>
                  <a:lnTo>
                    <a:pt x="53403" y="943178"/>
                  </a:lnTo>
                  <a:lnTo>
                    <a:pt x="53416" y="943698"/>
                  </a:lnTo>
                  <a:lnTo>
                    <a:pt x="53809" y="943343"/>
                  </a:lnTo>
                  <a:lnTo>
                    <a:pt x="54343" y="942987"/>
                  </a:lnTo>
                  <a:lnTo>
                    <a:pt x="55079" y="942771"/>
                  </a:lnTo>
                  <a:lnTo>
                    <a:pt x="54889" y="943838"/>
                  </a:lnTo>
                  <a:lnTo>
                    <a:pt x="54991" y="945121"/>
                  </a:lnTo>
                  <a:lnTo>
                    <a:pt x="54165" y="945972"/>
                  </a:lnTo>
                  <a:lnTo>
                    <a:pt x="54686" y="946810"/>
                  </a:lnTo>
                  <a:lnTo>
                    <a:pt x="55422" y="947407"/>
                  </a:lnTo>
                  <a:lnTo>
                    <a:pt x="56235" y="947559"/>
                  </a:lnTo>
                  <a:lnTo>
                    <a:pt x="56603" y="947610"/>
                  </a:lnTo>
                  <a:lnTo>
                    <a:pt x="56908" y="947585"/>
                  </a:lnTo>
                  <a:lnTo>
                    <a:pt x="57188" y="947508"/>
                  </a:lnTo>
                  <a:lnTo>
                    <a:pt x="57315" y="947305"/>
                  </a:lnTo>
                  <a:lnTo>
                    <a:pt x="57734" y="946238"/>
                  </a:lnTo>
                  <a:lnTo>
                    <a:pt x="57797" y="945134"/>
                  </a:lnTo>
                  <a:lnTo>
                    <a:pt x="57975" y="943940"/>
                  </a:lnTo>
                  <a:close/>
                </a:path>
                <a:path w="1552575" h="1008379">
                  <a:moveTo>
                    <a:pt x="59994" y="944549"/>
                  </a:moveTo>
                  <a:lnTo>
                    <a:pt x="59956" y="944676"/>
                  </a:lnTo>
                  <a:lnTo>
                    <a:pt x="59994" y="944549"/>
                  </a:lnTo>
                  <a:close/>
                </a:path>
                <a:path w="1552575" h="1008379">
                  <a:moveTo>
                    <a:pt x="80518" y="918286"/>
                  </a:moveTo>
                  <a:lnTo>
                    <a:pt x="80429" y="915530"/>
                  </a:lnTo>
                  <a:lnTo>
                    <a:pt x="80403" y="914476"/>
                  </a:lnTo>
                  <a:lnTo>
                    <a:pt x="78892" y="913968"/>
                  </a:lnTo>
                  <a:lnTo>
                    <a:pt x="77343" y="914641"/>
                  </a:lnTo>
                  <a:lnTo>
                    <a:pt x="75768" y="915454"/>
                  </a:lnTo>
                  <a:lnTo>
                    <a:pt x="74422" y="917194"/>
                  </a:lnTo>
                  <a:lnTo>
                    <a:pt x="74218" y="918057"/>
                  </a:lnTo>
                  <a:lnTo>
                    <a:pt x="73596" y="919645"/>
                  </a:lnTo>
                  <a:lnTo>
                    <a:pt x="75577" y="919607"/>
                  </a:lnTo>
                  <a:lnTo>
                    <a:pt x="76987" y="919695"/>
                  </a:lnTo>
                  <a:lnTo>
                    <a:pt x="78333" y="919480"/>
                  </a:lnTo>
                  <a:lnTo>
                    <a:pt x="79946" y="919226"/>
                  </a:lnTo>
                  <a:lnTo>
                    <a:pt x="80518" y="918286"/>
                  </a:lnTo>
                  <a:close/>
                </a:path>
                <a:path w="1552575" h="1008379">
                  <a:moveTo>
                    <a:pt x="84175" y="918133"/>
                  </a:moveTo>
                  <a:lnTo>
                    <a:pt x="82372" y="918616"/>
                  </a:lnTo>
                  <a:lnTo>
                    <a:pt x="81267" y="919607"/>
                  </a:lnTo>
                  <a:lnTo>
                    <a:pt x="80492" y="921232"/>
                  </a:lnTo>
                  <a:lnTo>
                    <a:pt x="83947" y="922464"/>
                  </a:lnTo>
                  <a:lnTo>
                    <a:pt x="84175" y="918133"/>
                  </a:lnTo>
                  <a:close/>
                </a:path>
                <a:path w="1552575" h="1008379">
                  <a:moveTo>
                    <a:pt x="87020" y="926884"/>
                  </a:moveTo>
                  <a:lnTo>
                    <a:pt x="86499" y="924902"/>
                  </a:lnTo>
                  <a:lnTo>
                    <a:pt x="85636" y="924318"/>
                  </a:lnTo>
                  <a:lnTo>
                    <a:pt x="84759" y="923696"/>
                  </a:lnTo>
                  <a:lnTo>
                    <a:pt x="82969" y="924585"/>
                  </a:lnTo>
                  <a:lnTo>
                    <a:pt x="82156" y="926426"/>
                  </a:lnTo>
                  <a:lnTo>
                    <a:pt x="82537" y="927061"/>
                  </a:lnTo>
                  <a:lnTo>
                    <a:pt x="82880" y="928141"/>
                  </a:lnTo>
                  <a:lnTo>
                    <a:pt x="84442" y="929513"/>
                  </a:lnTo>
                  <a:lnTo>
                    <a:pt x="86283" y="928839"/>
                  </a:lnTo>
                  <a:lnTo>
                    <a:pt x="87020" y="926884"/>
                  </a:lnTo>
                  <a:close/>
                </a:path>
                <a:path w="1552575" h="1008379">
                  <a:moveTo>
                    <a:pt x="93141" y="917854"/>
                  </a:moveTo>
                  <a:lnTo>
                    <a:pt x="92367" y="916978"/>
                  </a:lnTo>
                  <a:lnTo>
                    <a:pt x="90678" y="917054"/>
                  </a:lnTo>
                  <a:lnTo>
                    <a:pt x="89319" y="917282"/>
                  </a:lnTo>
                  <a:lnTo>
                    <a:pt x="88023" y="917651"/>
                  </a:lnTo>
                  <a:lnTo>
                    <a:pt x="87731" y="917829"/>
                  </a:lnTo>
                  <a:lnTo>
                    <a:pt x="87655" y="918667"/>
                  </a:lnTo>
                  <a:lnTo>
                    <a:pt x="87312" y="919670"/>
                  </a:lnTo>
                  <a:lnTo>
                    <a:pt x="87807" y="919695"/>
                  </a:lnTo>
                  <a:lnTo>
                    <a:pt x="89928" y="919899"/>
                  </a:lnTo>
                  <a:lnTo>
                    <a:pt x="90932" y="920013"/>
                  </a:lnTo>
                  <a:lnTo>
                    <a:pt x="91909" y="919899"/>
                  </a:lnTo>
                  <a:lnTo>
                    <a:pt x="92379" y="919822"/>
                  </a:lnTo>
                  <a:lnTo>
                    <a:pt x="92925" y="918832"/>
                  </a:lnTo>
                  <a:lnTo>
                    <a:pt x="93141" y="917854"/>
                  </a:lnTo>
                  <a:close/>
                </a:path>
                <a:path w="1552575" h="1008379">
                  <a:moveTo>
                    <a:pt x="99301" y="938060"/>
                  </a:moveTo>
                  <a:lnTo>
                    <a:pt x="92519" y="930211"/>
                  </a:lnTo>
                  <a:lnTo>
                    <a:pt x="91922" y="930465"/>
                  </a:lnTo>
                  <a:lnTo>
                    <a:pt x="91351" y="930833"/>
                  </a:lnTo>
                  <a:lnTo>
                    <a:pt x="90246" y="931367"/>
                  </a:lnTo>
                  <a:lnTo>
                    <a:pt x="89725" y="931570"/>
                  </a:lnTo>
                  <a:lnTo>
                    <a:pt x="82994" y="931316"/>
                  </a:lnTo>
                  <a:lnTo>
                    <a:pt x="78270" y="932014"/>
                  </a:lnTo>
                  <a:lnTo>
                    <a:pt x="73406" y="933361"/>
                  </a:lnTo>
                  <a:lnTo>
                    <a:pt x="72936" y="933361"/>
                  </a:lnTo>
                  <a:lnTo>
                    <a:pt x="73672" y="934758"/>
                  </a:lnTo>
                  <a:lnTo>
                    <a:pt x="74117" y="935990"/>
                  </a:lnTo>
                  <a:lnTo>
                    <a:pt x="74574" y="937526"/>
                  </a:lnTo>
                  <a:lnTo>
                    <a:pt x="75539" y="937539"/>
                  </a:lnTo>
                  <a:lnTo>
                    <a:pt x="76492" y="937844"/>
                  </a:lnTo>
                  <a:lnTo>
                    <a:pt x="77406" y="938504"/>
                  </a:lnTo>
                  <a:lnTo>
                    <a:pt x="78879" y="937691"/>
                  </a:lnTo>
                  <a:lnTo>
                    <a:pt x="80111" y="937336"/>
                  </a:lnTo>
                  <a:lnTo>
                    <a:pt x="83045" y="940168"/>
                  </a:lnTo>
                  <a:lnTo>
                    <a:pt x="85305" y="939952"/>
                  </a:lnTo>
                  <a:lnTo>
                    <a:pt x="87782" y="939584"/>
                  </a:lnTo>
                  <a:lnTo>
                    <a:pt x="88036" y="940587"/>
                  </a:lnTo>
                  <a:lnTo>
                    <a:pt x="90004" y="942936"/>
                  </a:lnTo>
                  <a:lnTo>
                    <a:pt x="90678" y="943825"/>
                  </a:lnTo>
                  <a:lnTo>
                    <a:pt x="90601" y="945934"/>
                  </a:lnTo>
                  <a:lnTo>
                    <a:pt x="91249" y="946353"/>
                  </a:lnTo>
                  <a:lnTo>
                    <a:pt x="92278" y="946238"/>
                  </a:lnTo>
                  <a:lnTo>
                    <a:pt x="92786" y="945121"/>
                  </a:lnTo>
                  <a:lnTo>
                    <a:pt x="93243" y="944295"/>
                  </a:lnTo>
                  <a:lnTo>
                    <a:pt x="94221" y="942873"/>
                  </a:lnTo>
                  <a:lnTo>
                    <a:pt x="94716" y="942263"/>
                  </a:lnTo>
                  <a:lnTo>
                    <a:pt x="95300" y="941705"/>
                  </a:lnTo>
                  <a:lnTo>
                    <a:pt x="95224" y="941209"/>
                  </a:lnTo>
                  <a:lnTo>
                    <a:pt x="96012" y="941057"/>
                  </a:lnTo>
                  <a:lnTo>
                    <a:pt x="96647" y="940536"/>
                  </a:lnTo>
                  <a:lnTo>
                    <a:pt x="97637" y="939812"/>
                  </a:lnTo>
                  <a:lnTo>
                    <a:pt x="98501" y="938961"/>
                  </a:lnTo>
                  <a:lnTo>
                    <a:pt x="99301" y="938060"/>
                  </a:lnTo>
                  <a:close/>
                </a:path>
                <a:path w="1552575" h="1008379">
                  <a:moveTo>
                    <a:pt x="122910" y="871372"/>
                  </a:moveTo>
                  <a:lnTo>
                    <a:pt x="122656" y="870572"/>
                  </a:lnTo>
                  <a:lnTo>
                    <a:pt x="122516" y="870140"/>
                  </a:lnTo>
                  <a:lnTo>
                    <a:pt x="122148" y="869632"/>
                  </a:lnTo>
                  <a:lnTo>
                    <a:pt x="121767" y="869315"/>
                  </a:lnTo>
                  <a:lnTo>
                    <a:pt x="120992" y="871042"/>
                  </a:lnTo>
                  <a:lnTo>
                    <a:pt x="120611" y="871893"/>
                  </a:lnTo>
                  <a:lnTo>
                    <a:pt x="121678" y="872197"/>
                  </a:lnTo>
                  <a:lnTo>
                    <a:pt x="122910" y="871372"/>
                  </a:lnTo>
                  <a:close/>
                </a:path>
                <a:path w="1552575" h="1008379">
                  <a:moveTo>
                    <a:pt x="131965" y="855268"/>
                  </a:moveTo>
                  <a:lnTo>
                    <a:pt x="131597" y="854862"/>
                  </a:lnTo>
                  <a:lnTo>
                    <a:pt x="131330" y="854557"/>
                  </a:lnTo>
                  <a:lnTo>
                    <a:pt x="131102" y="854278"/>
                  </a:lnTo>
                  <a:lnTo>
                    <a:pt x="131102" y="854481"/>
                  </a:lnTo>
                  <a:lnTo>
                    <a:pt x="131089" y="854697"/>
                  </a:lnTo>
                  <a:lnTo>
                    <a:pt x="131114" y="854913"/>
                  </a:lnTo>
                  <a:lnTo>
                    <a:pt x="131165" y="855268"/>
                  </a:lnTo>
                  <a:lnTo>
                    <a:pt x="131965" y="855268"/>
                  </a:lnTo>
                  <a:close/>
                </a:path>
                <a:path w="1552575" h="1008379">
                  <a:moveTo>
                    <a:pt x="134797" y="854062"/>
                  </a:moveTo>
                  <a:lnTo>
                    <a:pt x="134620" y="853821"/>
                  </a:lnTo>
                  <a:lnTo>
                    <a:pt x="134543" y="853668"/>
                  </a:lnTo>
                  <a:lnTo>
                    <a:pt x="134289" y="853808"/>
                  </a:lnTo>
                  <a:lnTo>
                    <a:pt x="133934" y="853884"/>
                  </a:lnTo>
                  <a:lnTo>
                    <a:pt x="133819" y="854100"/>
                  </a:lnTo>
                  <a:lnTo>
                    <a:pt x="133718" y="854265"/>
                  </a:lnTo>
                  <a:lnTo>
                    <a:pt x="133934" y="854595"/>
                  </a:lnTo>
                  <a:lnTo>
                    <a:pt x="134023" y="854862"/>
                  </a:lnTo>
                  <a:lnTo>
                    <a:pt x="134289" y="854608"/>
                  </a:lnTo>
                  <a:lnTo>
                    <a:pt x="134556" y="854392"/>
                  </a:lnTo>
                  <a:lnTo>
                    <a:pt x="134759" y="854125"/>
                  </a:lnTo>
                  <a:close/>
                </a:path>
                <a:path w="1552575" h="1008379">
                  <a:moveTo>
                    <a:pt x="163753" y="861174"/>
                  </a:moveTo>
                  <a:lnTo>
                    <a:pt x="163601" y="860679"/>
                  </a:lnTo>
                  <a:lnTo>
                    <a:pt x="163512" y="860145"/>
                  </a:lnTo>
                  <a:lnTo>
                    <a:pt x="163258" y="859713"/>
                  </a:lnTo>
                  <a:lnTo>
                    <a:pt x="163169" y="859586"/>
                  </a:lnTo>
                  <a:lnTo>
                    <a:pt x="162623" y="859713"/>
                  </a:lnTo>
                  <a:lnTo>
                    <a:pt x="162179" y="859726"/>
                  </a:lnTo>
                  <a:lnTo>
                    <a:pt x="162420" y="860259"/>
                  </a:lnTo>
                  <a:lnTo>
                    <a:pt x="162572" y="860780"/>
                  </a:lnTo>
                  <a:lnTo>
                    <a:pt x="162890" y="861174"/>
                  </a:lnTo>
                  <a:lnTo>
                    <a:pt x="162991" y="861326"/>
                  </a:lnTo>
                  <a:lnTo>
                    <a:pt x="163461" y="861174"/>
                  </a:lnTo>
                  <a:lnTo>
                    <a:pt x="163753" y="861174"/>
                  </a:lnTo>
                  <a:close/>
                </a:path>
                <a:path w="1552575" h="1008379">
                  <a:moveTo>
                    <a:pt x="164172" y="1007681"/>
                  </a:moveTo>
                  <a:lnTo>
                    <a:pt x="162433" y="1006906"/>
                  </a:lnTo>
                  <a:lnTo>
                    <a:pt x="162280" y="1006932"/>
                  </a:lnTo>
                  <a:lnTo>
                    <a:pt x="163868" y="1008151"/>
                  </a:lnTo>
                  <a:lnTo>
                    <a:pt x="164172" y="1007681"/>
                  </a:lnTo>
                  <a:close/>
                </a:path>
                <a:path w="1552575" h="1008379">
                  <a:moveTo>
                    <a:pt x="168160" y="859713"/>
                  </a:moveTo>
                  <a:lnTo>
                    <a:pt x="167919" y="859231"/>
                  </a:lnTo>
                  <a:lnTo>
                    <a:pt x="167855" y="858888"/>
                  </a:lnTo>
                  <a:lnTo>
                    <a:pt x="167436" y="859028"/>
                  </a:lnTo>
                  <a:lnTo>
                    <a:pt x="167005" y="859180"/>
                  </a:lnTo>
                  <a:lnTo>
                    <a:pt x="166598" y="859332"/>
                  </a:lnTo>
                  <a:lnTo>
                    <a:pt x="166725" y="859624"/>
                  </a:lnTo>
                  <a:lnTo>
                    <a:pt x="166852" y="859942"/>
                  </a:lnTo>
                  <a:lnTo>
                    <a:pt x="166979" y="860247"/>
                  </a:lnTo>
                  <a:lnTo>
                    <a:pt x="167347" y="860145"/>
                  </a:lnTo>
                  <a:lnTo>
                    <a:pt x="167830" y="860145"/>
                  </a:lnTo>
                  <a:lnTo>
                    <a:pt x="168008" y="859904"/>
                  </a:lnTo>
                  <a:lnTo>
                    <a:pt x="168160" y="859713"/>
                  </a:lnTo>
                  <a:close/>
                </a:path>
                <a:path w="1552575" h="1008379">
                  <a:moveTo>
                    <a:pt x="197396" y="889355"/>
                  </a:moveTo>
                  <a:lnTo>
                    <a:pt x="197370" y="889177"/>
                  </a:lnTo>
                  <a:lnTo>
                    <a:pt x="197231" y="889279"/>
                  </a:lnTo>
                  <a:lnTo>
                    <a:pt x="197396" y="889355"/>
                  </a:lnTo>
                  <a:close/>
                </a:path>
                <a:path w="1552575" h="1008379">
                  <a:moveTo>
                    <a:pt x="224447" y="933450"/>
                  </a:moveTo>
                  <a:lnTo>
                    <a:pt x="216306" y="927887"/>
                  </a:lnTo>
                  <a:lnTo>
                    <a:pt x="201815" y="938860"/>
                  </a:lnTo>
                  <a:lnTo>
                    <a:pt x="201815" y="941705"/>
                  </a:lnTo>
                  <a:lnTo>
                    <a:pt x="201358" y="943165"/>
                  </a:lnTo>
                  <a:lnTo>
                    <a:pt x="200393" y="942136"/>
                  </a:lnTo>
                  <a:lnTo>
                    <a:pt x="200228" y="941920"/>
                  </a:lnTo>
                  <a:lnTo>
                    <a:pt x="200012" y="941514"/>
                  </a:lnTo>
                  <a:lnTo>
                    <a:pt x="201168" y="940536"/>
                  </a:lnTo>
                  <a:lnTo>
                    <a:pt x="201434" y="940727"/>
                  </a:lnTo>
                  <a:lnTo>
                    <a:pt x="201777" y="941044"/>
                  </a:lnTo>
                  <a:lnTo>
                    <a:pt x="201815" y="941705"/>
                  </a:lnTo>
                  <a:lnTo>
                    <a:pt x="201815" y="938860"/>
                  </a:lnTo>
                  <a:lnTo>
                    <a:pt x="198043" y="941705"/>
                  </a:lnTo>
                  <a:lnTo>
                    <a:pt x="198335" y="942873"/>
                  </a:lnTo>
                  <a:lnTo>
                    <a:pt x="198856" y="944016"/>
                  </a:lnTo>
                  <a:lnTo>
                    <a:pt x="199796" y="945134"/>
                  </a:lnTo>
                  <a:lnTo>
                    <a:pt x="201434" y="943368"/>
                  </a:lnTo>
                  <a:lnTo>
                    <a:pt x="202412" y="943330"/>
                  </a:lnTo>
                  <a:lnTo>
                    <a:pt x="202869" y="943165"/>
                  </a:lnTo>
                  <a:lnTo>
                    <a:pt x="203212" y="943051"/>
                  </a:lnTo>
                  <a:lnTo>
                    <a:pt x="203708" y="941705"/>
                  </a:lnTo>
                  <a:lnTo>
                    <a:pt x="203822" y="941514"/>
                  </a:lnTo>
                  <a:lnTo>
                    <a:pt x="204457" y="940676"/>
                  </a:lnTo>
                  <a:lnTo>
                    <a:pt x="205016" y="940536"/>
                  </a:lnTo>
                  <a:lnTo>
                    <a:pt x="205181" y="940498"/>
                  </a:lnTo>
                  <a:lnTo>
                    <a:pt x="206171" y="940587"/>
                  </a:lnTo>
                  <a:lnTo>
                    <a:pt x="206476" y="940638"/>
                  </a:lnTo>
                  <a:lnTo>
                    <a:pt x="206641" y="941552"/>
                  </a:lnTo>
                  <a:lnTo>
                    <a:pt x="206870" y="943368"/>
                  </a:lnTo>
                  <a:lnTo>
                    <a:pt x="207289" y="944816"/>
                  </a:lnTo>
                  <a:lnTo>
                    <a:pt x="207594" y="945578"/>
                  </a:lnTo>
                  <a:lnTo>
                    <a:pt x="207987" y="946238"/>
                  </a:lnTo>
                  <a:lnTo>
                    <a:pt x="208661" y="946378"/>
                  </a:lnTo>
                  <a:lnTo>
                    <a:pt x="209118" y="946518"/>
                  </a:lnTo>
                  <a:lnTo>
                    <a:pt x="216179" y="940498"/>
                  </a:lnTo>
                  <a:lnTo>
                    <a:pt x="224447" y="933450"/>
                  </a:lnTo>
                  <a:close/>
                </a:path>
                <a:path w="1552575" h="1008379">
                  <a:moveTo>
                    <a:pt x="248031" y="911644"/>
                  </a:moveTo>
                  <a:lnTo>
                    <a:pt x="246913" y="911059"/>
                  </a:lnTo>
                  <a:lnTo>
                    <a:pt x="245922" y="910932"/>
                  </a:lnTo>
                  <a:lnTo>
                    <a:pt x="243522" y="911377"/>
                  </a:lnTo>
                  <a:lnTo>
                    <a:pt x="242252" y="912520"/>
                  </a:lnTo>
                  <a:lnTo>
                    <a:pt x="241046" y="913879"/>
                  </a:lnTo>
                  <a:lnTo>
                    <a:pt x="239407" y="913206"/>
                  </a:lnTo>
                  <a:lnTo>
                    <a:pt x="238696" y="912837"/>
                  </a:lnTo>
                  <a:lnTo>
                    <a:pt x="237934" y="912088"/>
                  </a:lnTo>
                  <a:lnTo>
                    <a:pt x="237655" y="911720"/>
                  </a:lnTo>
                  <a:lnTo>
                    <a:pt x="230911" y="916825"/>
                  </a:lnTo>
                  <a:lnTo>
                    <a:pt x="230911" y="920724"/>
                  </a:lnTo>
                  <a:lnTo>
                    <a:pt x="230187" y="919886"/>
                  </a:lnTo>
                  <a:lnTo>
                    <a:pt x="230352" y="919886"/>
                  </a:lnTo>
                  <a:lnTo>
                    <a:pt x="230911" y="920724"/>
                  </a:lnTo>
                  <a:lnTo>
                    <a:pt x="230911" y="916825"/>
                  </a:lnTo>
                  <a:lnTo>
                    <a:pt x="224739" y="921486"/>
                  </a:lnTo>
                  <a:lnTo>
                    <a:pt x="224434" y="920991"/>
                  </a:lnTo>
                  <a:lnTo>
                    <a:pt x="223367" y="921664"/>
                  </a:lnTo>
                  <a:lnTo>
                    <a:pt x="223494" y="921766"/>
                  </a:lnTo>
                  <a:lnTo>
                    <a:pt x="227241" y="921486"/>
                  </a:lnTo>
                  <a:lnTo>
                    <a:pt x="229222" y="921321"/>
                  </a:lnTo>
                  <a:lnTo>
                    <a:pt x="228485" y="922782"/>
                  </a:lnTo>
                  <a:lnTo>
                    <a:pt x="229908" y="922972"/>
                  </a:lnTo>
                  <a:lnTo>
                    <a:pt x="230784" y="924115"/>
                  </a:lnTo>
                  <a:lnTo>
                    <a:pt x="232333" y="924979"/>
                  </a:lnTo>
                  <a:lnTo>
                    <a:pt x="232714" y="925131"/>
                  </a:lnTo>
                  <a:lnTo>
                    <a:pt x="233146" y="925207"/>
                  </a:lnTo>
                  <a:lnTo>
                    <a:pt x="234543" y="929894"/>
                  </a:lnTo>
                  <a:lnTo>
                    <a:pt x="235470" y="929487"/>
                  </a:lnTo>
                  <a:lnTo>
                    <a:pt x="236359" y="928966"/>
                  </a:lnTo>
                  <a:lnTo>
                    <a:pt x="237197" y="928243"/>
                  </a:lnTo>
                  <a:lnTo>
                    <a:pt x="235394" y="925715"/>
                  </a:lnTo>
                  <a:lnTo>
                    <a:pt x="234378" y="925131"/>
                  </a:lnTo>
                  <a:lnTo>
                    <a:pt x="234391" y="924979"/>
                  </a:lnTo>
                  <a:lnTo>
                    <a:pt x="238683" y="921321"/>
                  </a:lnTo>
                  <a:lnTo>
                    <a:pt x="239382" y="920724"/>
                  </a:lnTo>
                  <a:lnTo>
                    <a:pt x="240372" y="919886"/>
                  </a:lnTo>
                  <a:lnTo>
                    <a:pt x="242227" y="918298"/>
                  </a:lnTo>
                  <a:lnTo>
                    <a:pt x="242379" y="917308"/>
                  </a:lnTo>
                  <a:lnTo>
                    <a:pt x="242735" y="916127"/>
                  </a:lnTo>
                  <a:lnTo>
                    <a:pt x="247497" y="913003"/>
                  </a:lnTo>
                  <a:lnTo>
                    <a:pt x="248031" y="911644"/>
                  </a:lnTo>
                  <a:close/>
                </a:path>
                <a:path w="1552575" h="1008379">
                  <a:moveTo>
                    <a:pt x="269240" y="895299"/>
                  </a:moveTo>
                  <a:lnTo>
                    <a:pt x="266598" y="893635"/>
                  </a:lnTo>
                  <a:lnTo>
                    <a:pt x="264718" y="892568"/>
                  </a:lnTo>
                  <a:lnTo>
                    <a:pt x="264198" y="892314"/>
                  </a:lnTo>
                  <a:lnTo>
                    <a:pt x="263677" y="892009"/>
                  </a:lnTo>
                  <a:lnTo>
                    <a:pt x="262051" y="893241"/>
                  </a:lnTo>
                  <a:lnTo>
                    <a:pt x="264134" y="894232"/>
                  </a:lnTo>
                  <a:lnTo>
                    <a:pt x="265315" y="896048"/>
                  </a:lnTo>
                  <a:lnTo>
                    <a:pt x="266712" y="897445"/>
                  </a:lnTo>
                  <a:lnTo>
                    <a:pt x="269240" y="895299"/>
                  </a:lnTo>
                  <a:close/>
                </a:path>
                <a:path w="1552575" h="1008379">
                  <a:moveTo>
                    <a:pt x="278244" y="874661"/>
                  </a:moveTo>
                  <a:lnTo>
                    <a:pt x="278168" y="874496"/>
                  </a:lnTo>
                  <a:lnTo>
                    <a:pt x="277545" y="874941"/>
                  </a:lnTo>
                  <a:lnTo>
                    <a:pt x="277799" y="874864"/>
                  </a:lnTo>
                  <a:lnTo>
                    <a:pt x="278028" y="874763"/>
                  </a:lnTo>
                  <a:lnTo>
                    <a:pt x="278244" y="874661"/>
                  </a:lnTo>
                  <a:close/>
                </a:path>
                <a:path w="1552575" h="1008379">
                  <a:moveTo>
                    <a:pt x="283540" y="877773"/>
                  </a:moveTo>
                  <a:lnTo>
                    <a:pt x="282854" y="877481"/>
                  </a:lnTo>
                  <a:lnTo>
                    <a:pt x="279755" y="879830"/>
                  </a:lnTo>
                  <a:lnTo>
                    <a:pt x="279717" y="879005"/>
                  </a:lnTo>
                  <a:lnTo>
                    <a:pt x="279552" y="878179"/>
                  </a:lnTo>
                  <a:lnTo>
                    <a:pt x="279311" y="877404"/>
                  </a:lnTo>
                  <a:lnTo>
                    <a:pt x="277914" y="878192"/>
                  </a:lnTo>
                  <a:lnTo>
                    <a:pt x="276148" y="876198"/>
                  </a:lnTo>
                  <a:lnTo>
                    <a:pt x="275158" y="877100"/>
                  </a:lnTo>
                  <a:lnTo>
                    <a:pt x="275729" y="877709"/>
                  </a:lnTo>
                  <a:lnTo>
                    <a:pt x="276186" y="878420"/>
                  </a:lnTo>
                  <a:lnTo>
                    <a:pt x="276555" y="879246"/>
                  </a:lnTo>
                  <a:lnTo>
                    <a:pt x="280428" y="880364"/>
                  </a:lnTo>
                  <a:lnTo>
                    <a:pt x="281698" y="880237"/>
                  </a:lnTo>
                  <a:lnTo>
                    <a:pt x="283540" y="877773"/>
                  </a:lnTo>
                  <a:close/>
                </a:path>
                <a:path w="1552575" h="1008379">
                  <a:moveTo>
                    <a:pt x="342658" y="741768"/>
                  </a:moveTo>
                  <a:lnTo>
                    <a:pt x="342455" y="741616"/>
                  </a:lnTo>
                  <a:lnTo>
                    <a:pt x="342214" y="741514"/>
                  </a:lnTo>
                  <a:lnTo>
                    <a:pt x="341934" y="741464"/>
                  </a:lnTo>
                  <a:lnTo>
                    <a:pt x="341363" y="741337"/>
                  </a:lnTo>
                  <a:lnTo>
                    <a:pt x="339559" y="742632"/>
                  </a:lnTo>
                  <a:lnTo>
                    <a:pt x="339699" y="742734"/>
                  </a:lnTo>
                  <a:lnTo>
                    <a:pt x="339864" y="742810"/>
                  </a:lnTo>
                  <a:lnTo>
                    <a:pt x="340233" y="742937"/>
                  </a:lnTo>
                  <a:lnTo>
                    <a:pt x="340436" y="742988"/>
                  </a:lnTo>
                  <a:lnTo>
                    <a:pt x="340652" y="743000"/>
                  </a:lnTo>
                  <a:lnTo>
                    <a:pt x="341185" y="743000"/>
                  </a:lnTo>
                  <a:lnTo>
                    <a:pt x="341718" y="743026"/>
                  </a:lnTo>
                  <a:lnTo>
                    <a:pt x="342239" y="743000"/>
                  </a:lnTo>
                  <a:lnTo>
                    <a:pt x="342138" y="742594"/>
                  </a:lnTo>
                  <a:lnTo>
                    <a:pt x="342328" y="742149"/>
                  </a:lnTo>
                  <a:lnTo>
                    <a:pt x="342658" y="741768"/>
                  </a:lnTo>
                  <a:close/>
                </a:path>
                <a:path w="1552575" h="1008379">
                  <a:moveTo>
                    <a:pt x="365772" y="799566"/>
                  </a:moveTo>
                  <a:lnTo>
                    <a:pt x="363562" y="796747"/>
                  </a:lnTo>
                  <a:lnTo>
                    <a:pt x="359194" y="800709"/>
                  </a:lnTo>
                  <a:lnTo>
                    <a:pt x="359168" y="800874"/>
                  </a:lnTo>
                  <a:lnTo>
                    <a:pt x="359867" y="801382"/>
                  </a:lnTo>
                  <a:lnTo>
                    <a:pt x="360426" y="802030"/>
                  </a:lnTo>
                  <a:lnTo>
                    <a:pt x="360832" y="802843"/>
                  </a:lnTo>
                  <a:lnTo>
                    <a:pt x="365772" y="799566"/>
                  </a:lnTo>
                  <a:close/>
                </a:path>
                <a:path w="1552575" h="1008379">
                  <a:moveTo>
                    <a:pt x="416966" y="714794"/>
                  </a:moveTo>
                  <a:lnTo>
                    <a:pt x="416445" y="715086"/>
                  </a:lnTo>
                  <a:lnTo>
                    <a:pt x="415925" y="715429"/>
                  </a:lnTo>
                  <a:lnTo>
                    <a:pt x="415404" y="715733"/>
                  </a:lnTo>
                  <a:lnTo>
                    <a:pt x="415493" y="715975"/>
                  </a:lnTo>
                  <a:lnTo>
                    <a:pt x="415937" y="715530"/>
                  </a:lnTo>
                  <a:lnTo>
                    <a:pt x="416420" y="715124"/>
                  </a:lnTo>
                  <a:lnTo>
                    <a:pt x="416966" y="714794"/>
                  </a:lnTo>
                  <a:close/>
                </a:path>
                <a:path w="1552575" h="1008379">
                  <a:moveTo>
                    <a:pt x="417347" y="714565"/>
                  </a:moveTo>
                  <a:close/>
                </a:path>
                <a:path w="1552575" h="1008379">
                  <a:moveTo>
                    <a:pt x="418185" y="715835"/>
                  </a:moveTo>
                  <a:lnTo>
                    <a:pt x="417880" y="715441"/>
                  </a:lnTo>
                  <a:lnTo>
                    <a:pt x="417271" y="714667"/>
                  </a:lnTo>
                  <a:lnTo>
                    <a:pt x="416991" y="715111"/>
                  </a:lnTo>
                  <a:lnTo>
                    <a:pt x="416725" y="715556"/>
                  </a:lnTo>
                  <a:lnTo>
                    <a:pt x="416534" y="716038"/>
                  </a:lnTo>
                  <a:lnTo>
                    <a:pt x="418185" y="715835"/>
                  </a:lnTo>
                  <a:close/>
                </a:path>
                <a:path w="1552575" h="1008379">
                  <a:moveTo>
                    <a:pt x="424561" y="717588"/>
                  </a:moveTo>
                  <a:lnTo>
                    <a:pt x="424230" y="717359"/>
                  </a:lnTo>
                  <a:lnTo>
                    <a:pt x="419760" y="717905"/>
                  </a:lnTo>
                  <a:lnTo>
                    <a:pt x="418363" y="716076"/>
                  </a:lnTo>
                  <a:lnTo>
                    <a:pt x="416394" y="716521"/>
                  </a:lnTo>
                  <a:lnTo>
                    <a:pt x="416255" y="717118"/>
                  </a:lnTo>
                  <a:lnTo>
                    <a:pt x="416267" y="717778"/>
                  </a:lnTo>
                  <a:lnTo>
                    <a:pt x="416610" y="718540"/>
                  </a:lnTo>
                  <a:lnTo>
                    <a:pt x="421233" y="720598"/>
                  </a:lnTo>
                  <a:lnTo>
                    <a:pt x="422363" y="719759"/>
                  </a:lnTo>
                  <a:lnTo>
                    <a:pt x="423900" y="719353"/>
                  </a:lnTo>
                  <a:lnTo>
                    <a:pt x="424561" y="717588"/>
                  </a:lnTo>
                  <a:close/>
                </a:path>
                <a:path w="1552575" h="1008379">
                  <a:moveTo>
                    <a:pt x="457085" y="828560"/>
                  </a:moveTo>
                  <a:lnTo>
                    <a:pt x="456730" y="828040"/>
                  </a:lnTo>
                  <a:lnTo>
                    <a:pt x="456387" y="827506"/>
                  </a:lnTo>
                  <a:lnTo>
                    <a:pt x="454761" y="824433"/>
                  </a:lnTo>
                  <a:lnTo>
                    <a:pt x="453364" y="824191"/>
                  </a:lnTo>
                  <a:lnTo>
                    <a:pt x="450837" y="825779"/>
                  </a:lnTo>
                  <a:lnTo>
                    <a:pt x="450672" y="825868"/>
                  </a:lnTo>
                  <a:lnTo>
                    <a:pt x="450215" y="826249"/>
                  </a:lnTo>
                  <a:lnTo>
                    <a:pt x="449910" y="826516"/>
                  </a:lnTo>
                  <a:lnTo>
                    <a:pt x="450062" y="827151"/>
                  </a:lnTo>
                  <a:lnTo>
                    <a:pt x="450316" y="828687"/>
                  </a:lnTo>
                  <a:lnTo>
                    <a:pt x="450850" y="830160"/>
                  </a:lnTo>
                  <a:lnTo>
                    <a:pt x="451307" y="831824"/>
                  </a:lnTo>
                  <a:lnTo>
                    <a:pt x="452018" y="831837"/>
                  </a:lnTo>
                  <a:lnTo>
                    <a:pt x="452716" y="831875"/>
                  </a:lnTo>
                  <a:lnTo>
                    <a:pt x="453364" y="831964"/>
                  </a:lnTo>
                  <a:lnTo>
                    <a:pt x="457085" y="828560"/>
                  </a:lnTo>
                  <a:close/>
                </a:path>
                <a:path w="1552575" h="1008379">
                  <a:moveTo>
                    <a:pt x="641591" y="523709"/>
                  </a:moveTo>
                  <a:lnTo>
                    <a:pt x="641527" y="523544"/>
                  </a:lnTo>
                  <a:lnTo>
                    <a:pt x="641591" y="523709"/>
                  </a:lnTo>
                  <a:close/>
                </a:path>
                <a:path w="1552575" h="1008379">
                  <a:moveTo>
                    <a:pt x="672985" y="547839"/>
                  </a:moveTo>
                  <a:lnTo>
                    <a:pt x="672896" y="547052"/>
                  </a:lnTo>
                  <a:lnTo>
                    <a:pt x="672566" y="546493"/>
                  </a:lnTo>
                  <a:lnTo>
                    <a:pt x="672325" y="546455"/>
                  </a:lnTo>
                  <a:lnTo>
                    <a:pt x="672045" y="546481"/>
                  </a:lnTo>
                  <a:lnTo>
                    <a:pt x="671677" y="546557"/>
                  </a:lnTo>
                  <a:lnTo>
                    <a:pt x="671817" y="547204"/>
                  </a:lnTo>
                  <a:lnTo>
                    <a:pt x="672045" y="548513"/>
                  </a:lnTo>
                  <a:lnTo>
                    <a:pt x="672249" y="548424"/>
                  </a:lnTo>
                  <a:lnTo>
                    <a:pt x="672426" y="548322"/>
                  </a:lnTo>
                  <a:lnTo>
                    <a:pt x="672566" y="548195"/>
                  </a:lnTo>
                  <a:lnTo>
                    <a:pt x="672985" y="547839"/>
                  </a:lnTo>
                  <a:close/>
                </a:path>
                <a:path w="1552575" h="1008379">
                  <a:moveTo>
                    <a:pt x="685038" y="580047"/>
                  </a:moveTo>
                  <a:lnTo>
                    <a:pt x="682650" y="577265"/>
                  </a:lnTo>
                  <a:lnTo>
                    <a:pt x="672985" y="581444"/>
                  </a:lnTo>
                  <a:lnTo>
                    <a:pt x="672871" y="583095"/>
                  </a:lnTo>
                  <a:lnTo>
                    <a:pt x="672744" y="584301"/>
                  </a:lnTo>
                  <a:lnTo>
                    <a:pt x="672655" y="584657"/>
                  </a:lnTo>
                  <a:lnTo>
                    <a:pt x="672515" y="584962"/>
                  </a:lnTo>
                  <a:lnTo>
                    <a:pt x="673582" y="586359"/>
                  </a:lnTo>
                  <a:lnTo>
                    <a:pt x="672884" y="586994"/>
                  </a:lnTo>
                  <a:lnTo>
                    <a:pt x="671461" y="587044"/>
                  </a:lnTo>
                  <a:lnTo>
                    <a:pt x="671944" y="588924"/>
                  </a:lnTo>
                  <a:lnTo>
                    <a:pt x="672973" y="588683"/>
                  </a:lnTo>
                  <a:lnTo>
                    <a:pt x="674039" y="588543"/>
                  </a:lnTo>
                  <a:lnTo>
                    <a:pt x="675093" y="588352"/>
                  </a:lnTo>
                  <a:lnTo>
                    <a:pt x="675220" y="588505"/>
                  </a:lnTo>
                  <a:lnTo>
                    <a:pt x="675398" y="588352"/>
                  </a:lnTo>
                  <a:lnTo>
                    <a:pt x="685038" y="580047"/>
                  </a:lnTo>
                  <a:close/>
                </a:path>
                <a:path w="1552575" h="1008379">
                  <a:moveTo>
                    <a:pt x="687412" y="688962"/>
                  </a:moveTo>
                  <a:lnTo>
                    <a:pt x="687247" y="688835"/>
                  </a:lnTo>
                  <a:lnTo>
                    <a:pt x="687082" y="688733"/>
                  </a:lnTo>
                  <a:lnTo>
                    <a:pt x="686904" y="688619"/>
                  </a:lnTo>
                  <a:lnTo>
                    <a:pt x="686739" y="688784"/>
                  </a:lnTo>
                  <a:lnTo>
                    <a:pt x="686269" y="689267"/>
                  </a:lnTo>
                  <a:lnTo>
                    <a:pt x="685660" y="690118"/>
                  </a:lnTo>
                  <a:lnTo>
                    <a:pt x="685774" y="690295"/>
                  </a:lnTo>
                  <a:lnTo>
                    <a:pt x="685939" y="690499"/>
                  </a:lnTo>
                  <a:lnTo>
                    <a:pt x="686054" y="690714"/>
                  </a:lnTo>
                  <a:lnTo>
                    <a:pt x="686142" y="690918"/>
                  </a:lnTo>
                  <a:lnTo>
                    <a:pt x="686384" y="690714"/>
                  </a:lnTo>
                  <a:lnTo>
                    <a:pt x="686625" y="690524"/>
                  </a:lnTo>
                  <a:lnTo>
                    <a:pt x="686892" y="690372"/>
                  </a:lnTo>
                  <a:lnTo>
                    <a:pt x="687031" y="689991"/>
                  </a:lnTo>
                  <a:lnTo>
                    <a:pt x="687412" y="688962"/>
                  </a:lnTo>
                  <a:close/>
                </a:path>
                <a:path w="1552575" h="1008379">
                  <a:moveTo>
                    <a:pt x="704634" y="577621"/>
                  </a:moveTo>
                  <a:lnTo>
                    <a:pt x="704380" y="577545"/>
                  </a:lnTo>
                  <a:lnTo>
                    <a:pt x="703859" y="577380"/>
                  </a:lnTo>
                  <a:lnTo>
                    <a:pt x="703745" y="577659"/>
                  </a:lnTo>
                  <a:lnTo>
                    <a:pt x="703681" y="577824"/>
                  </a:lnTo>
                  <a:lnTo>
                    <a:pt x="704481" y="578078"/>
                  </a:lnTo>
                  <a:lnTo>
                    <a:pt x="704583" y="577773"/>
                  </a:lnTo>
                  <a:lnTo>
                    <a:pt x="704634" y="577621"/>
                  </a:lnTo>
                  <a:close/>
                </a:path>
                <a:path w="1552575" h="1008379">
                  <a:moveTo>
                    <a:pt x="707885" y="588352"/>
                  </a:moveTo>
                  <a:lnTo>
                    <a:pt x="707618" y="588251"/>
                  </a:lnTo>
                  <a:lnTo>
                    <a:pt x="707313" y="588124"/>
                  </a:lnTo>
                  <a:lnTo>
                    <a:pt x="706996" y="587997"/>
                  </a:lnTo>
                  <a:lnTo>
                    <a:pt x="707326" y="588784"/>
                  </a:lnTo>
                  <a:lnTo>
                    <a:pt x="707885" y="588352"/>
                  </a:lnTo>
                  <a:close/>
                </a:path>
                <a:path w="1552575" h="1008379">
                  <a:moveTo>
                    <a:pt x="710704" y="531368"/>
                  </a:moveTo>
                  <a:lnTo>
                    <a:pt x="710488" y="530999"/>
                  </a:lnTo>
                  <a:lnTo>
                    <a:pt x="710336" y="530593"/>
                  </a:lnTo>
                  <a:lnTo>
                    <a:pt x="709942" y="529615"/>
                  </a:lnTo>
                  <a:lnTo>
                    <a:pt x="709701" y="529056"/>
                  </a:lnTo>
                  <a:lnTo>
                    <a:pt x="709091" y="528764"/>
                  </a:lnTo>
                  <a:lnTo>
                    <a:pt x="709383" y="529551"/>
                  </a:lnTo>
                  <a:lnTo>
                    <a:pt x="710247" y="531787"/>
                  </a:lnTo>
                  <a:lnTo>
                    <a:pt x="710399" y="531672"/>
                  </a:lnTo>
                  <a:lnTo>
                    <a:pt x="710615" y="531596"/>
                  </a:lnTo>
                  <a:lnTo>
                    <a:pt x="710704" y="531368"/>
                  </a:lnTo>
                  <a:close/>
                </a:path>
                <a:path w="1552575" h="1008379">
                  <a:moveTo>
                    <a:pt x="733183" y="611797"/>
                  </a:moveTo>
                  <a:lnTo>
                    <a:pt x="732802" y="610425"/>
                  </a:lnTo>
                  <a:lnTo>
                    <a:pt x="731735" y="609117"/>
                  </a:lnTo>
                  <a:lnTo>
                    <a:pt x="730859" y="610260"/>
                  </a:lnTo>
                  <a:lnTo>
                    <a:pt x="731316" y="610958"/>
                  </a:lnTo>
                  <a:lnTo>
                    <a:pt x="732574" y="611695"/>
                  </a:lnTo>
                  <a:lnTo>
                    <a:pt x="732878" y="611733"/>
                  </a:lnTo>
                  <a:lnTo>
                    <a:pt x="733183" y="611797"/>
                  </a:lnTo>
                  <a:close/>
                </a:path>
                <a:path w="1552575" h="1008379">
                  <a:moveTo>
                    <a:pt x="733437" y="611847"/>
                  </a:moveTo>
                  <a:lnTo>
                    <a:pt x="733183" y="611797"/>
                  </a:lnTo>
                  <a:lnTo>
                    <a:pt x="733221" y="611924"/>
                  </a:lnTo>
                  <a:lnTo>
                    <a:pt x="733399" y="611873"/>
                  </a:lnTo>
                  <a:close/>
                </a:path>
                <a:path w="1552575" h="1008379">
                  <a:moveTo>
                    <a:pt x="749020" y="601294"/>
                  </a:moveTo>
                  <a:lnTo>
                    <a:pt x="748715" y="600443"/>
                  </a:lnTo>
                  <a:lnTo>
                    <a:pt x="748512" y="599884"/>
                  </a:lnTo>
                  <a:lnTo>
                    <a:pt x="748296" y="599465"/>
                  </a:lnTo>
                  <a:lnTo>
                    <a:pt x="747750" y="599744"/>
                  </a:lnTo>
                  <a:lnTo>
                    <a:pt x="747166" y="599973"/>
                  </a:lnTo>
                  <a:lnTo>
                    <a:pt x="746556" y="600138"/>
                  </a:lnTo>
                  <a:lnTo>
                    <a:pt x="747090" y="600837"/>
                  </a:lnTo>
                  <a:lnTo>
                    <a:pt x="747928" y="601179"/>
                  </a:lnTo>
                  <a:lnTo>
                    <a:pt x="749020" y="601294"/>
                  </a:lnTo>
                  <a:close/>
                </a:path>
                <a:path w="1552575" h="1008379">
                  <a:moveTo>
                    <a:pt x="754900" y="604672"/>
                  </a:moveTo>
                  <a:lnTo>
                    <a:pt x="753097" y="603389"/>
                  </a:lnTo>
                  <a:lnTo>
                    <a:pt x="752335" y="603059"/>
                  </a:lnTo>
                  <a:lnTo>
                    <a:pt x="751154" y="602538"/>
                  </a:lnTo>
                  <a:lnTo>
                    <a:pt x="751014" y="602475"/>
                  </a:lnTo>
                  <a:lnTo>
                    <a:pt x="749071" y="601383"/>
                  </a:lnTo>
                  <a:lnTo>
                    <a:pt x="745477" y="601243"/>
                  </a:lnTo>
                  <a:lnTo>
                    <a:pt x="745477" y="602538"/>
                  </a:lnTo>
                  <a:lnTo>
                    <a:pt x="745413" y="603059"/>
                  </a:lnTo>
                  <a:lnTo>
                    <a:pt x="744804" y="602564"/>
                  </a:lnTo>
                  <a:lnTo>
                    <a:pt x="745477" y="602538"/>
                  </a:lnTo>
                  <a:lnTo>
                    <a:pt x="745477" y="601243"/>
                  </a:lnTo>
                  <a:lnTo>
                    <a:pt x="743635" y="601192"/>
                  </a:lnTo>
                  <a:lnTo>
                    <a:pt x="743915" y="602081"/>
                  </a:lnTo>
                  <a:lnTo>
                    <a:pt x="744093" y="602564"/>
                  </a:lnTo>
                  <a:lnTo>
                    <a:pt x="744588" y="604672"/>
                  </a:lnTo>
                  <a:lnTo>
                    <a:pt x="744562" y="605891"/>
                  </a:lnTo>
                  <a:lnTo>
                    <a:pt x="743635" y="606374"/>
                  </a:lnTo>
                  <a:lnTo>
                    <a:pt x="743775" y="606513"/>
                  </a:lnTo>
                  <a:lnTo>
                    <a:pt x="743508" y="608266"/>
                  </a:lnTo>
                  <a:lnTo>
                    <a:pt x="743432" y="608850"/>
                  </a:lnTo>
                  <a:lnTo>
                    <a:pt x="744550" y="609790"/>
                  </a:lnTo>
                  <a:lnTo>
                    <a:pt x="745972" y="610577"/>
                  </a:lnTo>
                  <a:lnTo>
                    <a:pt x="748538" y="610209"/>
                  </a:lnTo>
                  <a:lnTo>
                    <a:pt x="747737" y="607733"/>
                  </a:lnTo>
                  <a:lnTo>
                    <a:pt x="749033" y="605828"/>
                  </a:lnTo>
                  <a:lnTo>
                    <a:pt x="749363" y="605510"/>
                  </a:lnTo>
                  <a:lnTo>
                    <a:pt x="749871" y="605282"/>
                  </a:lnTo>
                  <a:lnTo>
                    <a:pt x="751243" y="605612"/>
                  </a:lnTo>
                  <a:lnTo>
                    <a:pt x="752538" y="605282"/>
                  </a:lnTo>
                  <a:lnTo>
                    <a:pt x="752919" y="605180"/>
                  </a:lnTo>
                  <a:lnTo>
                    <a:pt x="754532" y="605307"/>
                  </a:lnTo>
                  <a:lnTo>
                    <a:pt x="754608" y="605180"/>
                  </a:lnTo>
                  <a:lnTo>
                    <a:pt x="754900" y="604672"/>
                  </a:lnTo>
                  <a:close/>
                </a:path>
                <a:path w="1552575" h="1008379">
                  <a:moveTo>
                    <a:pt x="761365" y="611606"/>
                  </a:moveTo>
                  <a:lnTo>
                    <a:pt x="760869" y="609422"/>
                  </a:lnTo>
                  <a:lnTo>
                    <a:pt x="760488" y="609473"/>
                  </a:lnTo>
                  <a:lnTo>
                    <a:pt x="760107" y="609473"/>
                  </a:lnTo>
                  <a:lnTo>
                    <a:pt x="759688" y="609422"/>
                  </a:lnTo>
                  <a:lnTo>
                    <a:pt x="759320" y="609041"/>
                  </a:lnTo>
                  <a:lnTo>
                    <a:pt x="757872" y="607428"/>
                  </a:lnTo>
                  <a:lnTo>
                    <a:pt x="757720" y="607834"/>
                  </a:lnTo>
                  <a:lnTo>
                    <a:pt x="754126" y="609841"/>
                  </a:lnTo>
                  <a:lnTo>
                    <a:pt x="752055" y="609053"/>
                  </a:lnTo>
                  <a:lnTo>
                    <a:pt x="750443" y="610031"/>
                  </a:lnTo>
                  <a:lnTo>
                    <a:pt x="752170" y="612355"/>
                  </a:lnTo>
                  <a:lnTo>
                    <a:pt x="757008" y="611225"/>
                  </a:lnTo>
                  <a:lnTo>
                    <a:pt x="757351" y="611505"/>
                  </a:lnTo>
                  <a:lnTo>
                    <a:pt x="757745" y="611708"/>
                  </a:lnTo>
                  <a:lnTo>
                    <a:pt x="758215" y="611771"/>
                  </a:lnTo>
                  <a:lnTo>
                    <a:pt x="758367" y="612025"/>
                  </a:lnTo>
                  <a:lnTo>
                    <a:pt x="758736" y="612457"/>
                  </a:lnTo>
                  <a:lnTo>
                    <a:pt x="761365" y="611606"/>
                  </a:lnTo>
                  <a:close/>
                </a:path>
                <a:path w="1552575" h="1008379">
                  <a:moveTo>
                    <a:pt x="784771" y="534657"/>
                  </a:moveTo>
                  <a:lnTo>
                    <a:pt x="784758" y="533895"/>
                  </a:lnTo>
                  <a:lnTo>
                    <a:pt x="784644" y="533120"/>
                  </a:lnTo>
                  <a:lnTo>
                    <a:pt x="784555" y="532345"/>
                  </a:lnTo>
                  <a:lnTo>
                    <a:pt x="783869" y="532447"/>
                  </a:lnTo>
                  <a:lnTo>
                    <a:pt x="783424" y="532384"/>
                  </a:lnTo>
                  <a:lnTo>
                    <a:pt x="783120" y="532701"/>
                  </a:lnTo>
                  <a:lnTo>
                    <a:pt x="783043" y="532853"/>
                  </a:lnTo>
                  <a:lnTo>
                    <a:pt x="783005" y="533031"/>
                  </a:lnTo>
                  <a:lnTo>
                    <a:pt x="784771" y="534657"/>
                  </a:lnTo>
                  <a:close/>
                </a:path>
                <a:path w="1552575" h="1008379">
                  <a:moveTo>
                    <a:pt x="789533" y="525068"/>
                  </a:moveTo>
                  <a:lnTo>
                    <a:pt x="788936" y="524471"/>
                  </a:lnTo>
                  <a:lnTo>
                    <a:pt x="788149" y="525373"/>
                  </a:lnTo>
                  <a:lnTo>
                    <a:pt x="788606" y="525246"/>
                  </a:lnTo>
                  <a:lnTo>
                    <a:pt x="789076" y="525145"/>
                  </a:lnTo>
                  <a:lnTo>
                    <a:pt x="789533" y="525068"/>
                  </a:lnTo>
                  <a:close/>
                </a:path>
                <a:path w="1552575" h="1008379">
                  <a:moveTo>
                    <a:pt x="805649" y="525399"/>
                  </a:moveTo>
                  <a:lnTo>
                    <a:pt x="805345" y="525005"/>
                  </a:lnTo>
                  <a:lnTo>
                    <a:pt x="805129" y="524408"/>
                  </a:lnTo>
                  <a:lnTo>
                    <a:pt x="804722" y="524217"/>
                  </a:lnTo>
                  <a:lnTo>
                    <a:pt x="804532" y="524141"/>
                  </a:lnTo>
                  <a:lnTo>
                    <a:pt x="804316" y="524154"/>
                  </a:lnTo>
                  <a:lnTo>
                    <a:pt x="804024" y="524192"/>
                  </a:lnTo>
                  <a:lnTo>
                    <a:pt x="803694" y="524395"/>
                  </a:lnTo>
                  <a:lnTo>
                    <a:pt x="803389" y="524611"/>
                  </a:lnTo>
                  <a:lnTo>
                    <a:pt x="803097" y="524852"/>
                  </a:lnTo>
                  <a:lnTo>
                    <a:pt x="803592" y="525475"/>
                  </a:lnTo>
                  <a:lnTo>
                    <a:pt x="803922" y="525957"/>
                  </a:lnTo>
                  <a:lnTo>
                    <a:pt x="804570" y="526351"/>
                  </a:lnTo>
                  <a:lnTo>
                    <a:pt x="805218" y="525703"/>
                  </a:lnTo>
                  <a:lnTo>
                    <a:pt x="805649" y="525399"/>
                  </a:lnTo>
                  <a:close/>
                </a:path>
                <a:path w="1552575" h="1008379">
                  <a:moveTo>
                    <a:pt x="832205" y="517791"/>
                  </a:moveTo>
                  <a:lnTo>
                    <a:pt x="831799" y="517791"/>
                  </a:lnTo>
                  <a:lnTo>
                    <a:pt x="832053" y="518083"/>
                  </a:lnTo>
                  <a:lnTo>
                    <a:pt x="832205" y="517791"/>
                  </a:lnTo>
                  <a:close/>
                </a:path>
                <a:path w="1552575" h="1008379">
                  <a:moveTo>
                    <a:pt x="845718" y="562394"/>
                  </a:moveTo>
                  <a:lnTo>
                    <a:pt x="845223" y="562406"/>
                  </a:lnTo>
                  <a:lnTo>
                    <a:pt x="844715" y="562406"/>
                  </a:lnTo>
                  <a:lnTo>
                    <a:pt x="844207" y="562432"/>
                  </a:lnTo>
                  <a:lnTo>
                    <a:pt x="843940" y="562546"/>
                  </a:lnTo>
                  <a:lnTo>
                    <a:pt x="843813" y="562597"/>
                  </a:lnTo>
                  <a:lnTo>
                    <a:pt x="843902" y="563054"/>
                  </a:lnTo>
                  <a:lnTo>
                    <a:pt x="844067" y="563511"/>
                  </a:lnTo>
                  <a:lnTo>
                    <a:pt x="844308" y="563981"/>
                  </a:lnTo>
                  <a:lnTo>
                    <a:pt x="844664" y="564184"/>
                  </a:lnTo>
                  <a:lnTo>
                    <a:pt x="844804" y="564146"/>
                  </a:lnTo>
                  <a:lnTo>
                    <a:pt x="845642" y="563854"/>
                  </a:lnTo>
                  <a:lnTo>
                    <a:pt x="845654" y="563626"/>
                  </a:lnTo>
                  <a:lnTo>
                    <a:pt x="845693" y="563232"/>
                  </a:lnTo>
                  <a:lnTo>
                    <a:pt x="845705" y="562813"/>
                  </a:lnTo>
                  <a:lnTo>
                    <a:pt x="845718" y="562394"/>
                  </a:lnTo>
                  <a:close/>
                </a:path>
                <a:path w="1552575" h="1008379">
                  <a:moveTo>
                    <a:pt x="877290" y="439737"/>
                  </a:moveTo>
                  <a:lnTo>
                    <a:pt x="877087" y="439318"/>
                  </a:lnTo>
                  <a:lnTo>
                    <a:pt x="876922" y="438645"/>
                  </a:lnTo>
                  <a:lnTo>
                    <a:pt x="875982" y="439229"/>
                  </a:lnTo>
                  <a:lnTo>
                    <a:pt x="875538" y="439508"/>
                  </a:lnTo>
                  <a:lnTo>
                    <a:pt x="875779" y="439737"/>
                  </a:lnTo>
                  <a:lnTo>
                    <a:pt x="875982" y="440131"/>
                  </a:lnTo>
                  <a:lnTo>
                    <a:pt x="876261" y="440169"/>
                  </a:lnTo>
                  <a:lnTo>
                    <a:pt x="876554" y="440232"/>
                  </a:lnTo>
                  <a:lnTo>
                    <a:pt x="876947" y="440029"/>
                  </a:lnTo>
                  <a:lnTo>
                    <a:pt x="877189" y="439813"/>
                  </a:lnTo>
                  <a:close/>
                </a:path>
                <a:path w="1552575" h="1008379">
                  <a:moveTo>
                    <a:pt x="878941" y="464972"/>
                  </a:moveTo>
                  <a:lnTo>
                    <a:pt x="878776" y="464693"/>
                  </a:lnTo>
                  <a:lnTo>
                    <a:pt x="878522" y="464223"/>
                  </a:lnTo>
                  <a:lnTo>
                    <a:pt x="878078" y="463334"/>
                  </a:lnTo>
                  <a:lnTo>
                    <a:pt x="878713" y="462089"/>
                  </a:lnTo>
                  <a:lnTo>
                    <a:pt x="877417" y="461645"/>
                  </a:lnTo>
                  <a:lnTo>
                    <a:pt x="877100" y="461873"/>
                  </a:lnTo>
                  <a:lnTo>
                    <a:pt x="876617" y="462038"/>
                  </a:lnTo>
                  <a:lnTo>
                    <a:pt x="876261" y="463283"/>
                  </a:lnTo>
                  <a:lnTo>
                    <a:pt x="876211" y="465099"/>
                  </a:lnTo>
                  <a:lnTo>
                    <a:pt x="877138" y="465074"/>
                  </a:lnTo>
                  <a:lnTo>
                    <a:pt x="878624" y="464693"/>
                  </a:lnTo>
                  <a:lnTo>
                    <a:pt x="878674" y="464997"/>
                  </a:lnTo>
                  <a:lnTo>
                    <a:pt x="878852" y="464972"/>
                  </a:lnTo>
                  <a:close/>
                </a:path>
                <a:path w="1552575" h="1008379">
                  <a:moveTo>
                    <a:pt x="909764" y="439686"/>
                  </a:moveTo>
                  <a:lnTo>
                    <a:pt x="908316" y="438467"/>
                  </a:lnTo>
                  <a:lnTo>
                    <a:pt x="907199" y="438581"/>
                  </a:lnTo>
                  <a:lnTo>
                    <a:pt x="906081" y="438670"/>
                  </a:lnTo>
                  <a:lnTo>
                    <a:pt x="904963" y="438797"/>
                  </a:lnTo>
                  <a:lnTo>
                    <a:pt x="904913" y="439585"/>
                  </a:lnTo>
                  <a:lnTo>
                    <a:pt x="904151" y="439445"/>
                  </a:lnTo>
                  <a:lnTo>
                    <a:pt x="903389" y="439318"/>
                  </a:lnTo>
                  <a:lnTo>
                    <a:pt x="902639" y="439216"/>
                  </a:lnTo>
                  <a:lnTo>
                    <a:pt x="902233" y="439394"/>
                  </a:lnTo>
                  <a:lnTo>
                    <a:pt x="901954" y="439775"/>
                  </a:lnTo>
                  <a:lnTo>
                    <a:pt x="902296" y="440588"/>
                  </a:lnTo>
                  <a:lnTo>
                    <a:pt x="904709" y="441236"/>
                  </a:lnTo>
                  <a:lnTo>
                    <a:pt x="906678" y="440512"/>
                  </a:lnTo>
                  <a:lnTo>
                    <a:pt x="908227" y="438518"/>
                  </a:lnTo>
                  <a:lnTo>
                    <a:pt x="909764" y="439686"/>
                  </a:lnTo>
                  <a:close/>
                </a:path>
                <a:path w="1552575" h="1008379">
                  <a:moveTo>
                    <a:pt x="912977" y="437337"/>
                  </a:moveTo>
                  <a:lnTo>
                    <a:pt x="912622" y="437565"/>
                  </a:lnTo>
                  <a:lnTo>
                    <a:pt x="912901" y="437743"/>
                  </a:lnTo>
                  <a:lnTo>
                    <a:pt x="912977" y="437337"/>
                  </a:lnTo>
                  <a:close/>
                </a:path>
                <a:path w="1552575" h="1008379">
                  <a:moveTo>
                    <a:pt x="916863" y="447255"/>
                  </a:moveTo>
                  <a:lnTo>
                    <a:pt x="916838" y="447090"/>
                  </a:lnTo>
                  <a:lnTo>
                    <a:pt x="916813" y="446925"/>
                  </a:lnTo>
                  <a:lnTo>
                    <a:pt x="916800" y="446786"/>
                  </a:lnTo>
                  <a:lnTo>
                    <a:pt x="916444" y="446849"/>
                  </a:lnTo>
                  <a:lnTo>
                    <a:pt x="915987" y="446798"/>
                  </a:lnTo>
                  <a:lnTo>
                    <a:pt x="915771" y="447001"/>
                  </a:lnTo>
                  <a:lnTo>
                    <a:pt x="915606" y="447141"/>
                  </a:lnTo>
                  <a:lnTo>
                    <a:pt x="915746" y="447636"/>
                  </a:lnTo>
                  <a:lnTo>
                    <a:pt x="915758" y="447954"/>
                  </a:lnTo>
                  <a:lnTo>
                    <a:pt x="916127" y="447890"/>
                  </a:lnTo>
                  <a:lnTo>
                    <a:pt x="916559" y="447903"/>
                  </a:lnTo>
                  <a:lnTo>
                    <a:pt x="916838" y="447725"/>
                  </a:lnTo>
                  <a:lnTo>
                    <a:pt x="916254" y="447738"/>
                  </a:lnTo>
                  <a:lnTo>
                    <a:pt x="915962" y="447776"/>
                  </a:lnTo>
                  <a:lnTo>
                    <a:pt x="916863" y="447255"/>
                  </a:lnTo>
                  <a:close/>
                </a:path>
                <a:path w="1552575" h="1008379">
                  <a:moveTo>
                    <a:pt x="921791" y="342087"/>
                  </a:moveTo>
                  <a:lnTo>
                    <a:pt x="921550" y="341985"/>
                  </a:lnTo>
                  <a:lnTo>
                    <a:pt x="921359" y="342074"/>
                  </a:lnTo>
                  <a:lnTo>
                    <a:pt x="921232" y="342226"/>
                  </a:lnTo>
                  <a:lnTo>
                    <a:pt x="921219" y="342404"/>
                  </a:lnTo>
                  <a:lnTo>
                    <a:pt x="921435" y="342544"/>
                  </a:lnTo>
                  <a:lnTo>
                    <a:pt x="921639" y="342468"/>
                  </a:lnTo>
                  <a:lnTo>
                    <a:pt x="921753" y="342303"/>
                  </a:lnTo>
                  <a:lnTo>
                    <a:pt x="921778" y="342150"/>
                  </a:lnTo>
                  <a:close/>
                </a:path>
                <a:path w="1552575" h="1008379">
                  <a:moveTo>
                    <a:pt x="924572" y="432536"/>
                  </a:moveTo>
                  <a:lnTo>
                    <a:pt x="923163" y="431711"/>
                  </a:lnTo>
                  <a:lnTo>
                    <a:pt x="922147" y="430784"/>
                  </a:lnTo>
                  <a:lnTo>
                    <a:pt x="921931" y="429539"/>
                  </a:lnTo>
                  <a:lnTo>
                    <a:pt x="920013" y="430161"/>
                  </a:lnTo>
                  <a:lnTo>
                    <a:pt x="918070" y="430542"/>
                  </a:lnTo>
                  <a:lnTo>
                    <a:pt x="915974" y="430314"/>
                  </a:lnTo>
                  <a:lnTo>
                    <a:pt x="914971" y="432955"/>
                  </a:lnTo>
                  <a:lnTo>
                    <a:pt x="916419" y="434771"/>
                  </a:lnTo>
                  <a:lnTo>
                    <a:pt x="917676" y="436803"/>
                  </a:lnTo>
                  <a:lnTo>
                    <a:pt x="918667" y="436016"/>
                  </a:lnTo>
                  <a:lnTo>
                    <a:pt x="919556" y="435114"/>
                  </a:lnTo>
                  <a:lnTo>
                    <a:pt x="920343" y="433641"/>
                  </a:lnTo>
                  <a:lnTo>
                    <a:pt x="921181" y="433755"/>
                  </a:lnTo>
                  <a:lnTo>
                    <a:pt x="921766" y="433692"/>
                  </a:lnTo>
                  <a:lnTo>
                    <a:pt x="921512" y="435051"/>
                  </a:lnTo>
                  <a:lnTo>
                    <a:pt x="921105" y="436194"/>
                  </a:lnTo>
                  <a:lnTo>
                    <a:pt x="921232" y="438150"/>
                  </a:lnTo>
                  <a:lnTo>
                    <a:pt x="921575" y="439293"/>
                  </a:lnTo>
                  <a:lnTo>
                    <a:pt x="923328" y="438962"/>
                  </a:lnTo>
                  <a:lnTo>
                    <a:pt x="923328" y="438835"/>
                  </a:lnTo>
                  <a:lnTo>
                    <a:pt x="923277" y="438619"/>
                  </a:lnTo>
                  <a:lnTo>
                    <a:pt x="923239" y="438353"/>
                  </a:lnTo>
                  <a:lnTo>
                    <a:pt x="923175" y="438150"/>
                  </a:lnTo>
                  <a:lnTo>
                    <a:pt x="923277" y="437883"/>
                  </a:lnTo>
                  <a:lnTo>
                    <a:pt x="923213" y="436029"/>
                  </a:lnTo>
                  <a:lnTo>
                    <a:pt x="923366" y="434149"/>
                  </a:lnTo>
                  <a:lnTo>
                    <a:pt x="924572" y="432536"/>
                  </a:lnTo>
                  <a:close/>
                </a:path>
                <a:path w="1552575" h="1008379">
                  <a:moveTo>
                    <a:pt x="924750" y="432612"/>
                  </a:moveTo>
                  <a:lnTo>
                    <a:pt x="924661" y="432422"/>
                  </a:lnTo>
                  <a:lnTo>
                    <a:pt x="924699" y="432612"/>
                  </a:lnTo>
                  <a:close/>
                </a:path>
                <a:path w="1552575" h="1008379">
                  <a:moveTo>
                    <a:pt x="928522" y="462534"/>
                  </a:moveTo>
                  <a:lnTo>
                    <a:pt x="927417" y="461035"/>
                  </a:lnTo>
                  <a:lnTo>
                    <a:pt x="926172" y="459409"/>
                  </a:lnTo>
                  <a:lnTo>
                    <a:pt x="925258" y="459320"/>
                  </a:lnTo>
                  <a:lnTo>
                    <a:pt x="924306" y="459193"/>
                  </a:lnTo>
                  <a:lnTo>
                    <a:pt x="923048" y="459193"/>
                  </a:lnTo>
                  <a:lnTo>
                    <a:pt x="922731" y="459549"/>
                  </a:lnTo>
                  <a:lnTo>
                    <a:pt x="921969" y="459994"/>
                  </a:lnTo>
                  <a:lnTo>
                    <a:pt x="924267" y="463689"/>
                  </a:lnTo>
                  <a:lnTo>
                    <a:pt x="928204" y="464693"/>
                  </a:lnTo>
                  <a:lnTo>
                    <a:pt x="928522" y="462534"/>
                  </a:lnTo>
                  <a:close/>
                </a:path>
                <a:path w="1552575" h="1008379">
                  <a:moveTo>
                    <a:pt x="928560" y="432943"/>
                  </a:moveTo>
                  <a:lnTo>
                    <a:pt x="928255" y="430758"/>
                  </a:lnTo>
                  <a:lnTo>
                    <a:pt x="928179" y="430263"/>
                  </a:lnTo>
                  <a:lnTo>
                    <a:pt x="927798" y="429780"/>
                  </a:lnTo>
                  <a:lnTo>
                    <a:pt x="927544" y="429234"/>
                  </a:lnTo>
                  <a:lnTo>
                    <a:pt x="925906" y="429856"/>
                  </a:lnTo>
                  <a:lnTo>
                    <a:pt x="925004" y="430872"/>
                  </a:lnTo>
                  <a:lnTo>
                    <a:pt x="924775" y="432473"/>
                  </a:lnTo>
                  <a:lnTo>
                    <a:pt x="925093" y="432612"/>
                  </a:lnTo>
                  <a:lnTo>
                    <a:pt x="925385" y="432777"/>
                  </a:lnTo>
                  <a:lnTo>
                    <a:pt x="927938" y="433451"/>
                  </a:lnTo>
                  <a:lnTo>
                    <a:pt x="928560" y="432943"/>
                  </a:lnTo>
                  <a:close/>
                </a:path>
                <a:path w="1552575" h="1008379">
                  <a:moveTo>
                    <a:pt x="930554" y="335711"/>
                  </a:moveTo>
                  <a:lnTo>
                    <a:pt x="929919" y="336092"/>
                  </a:lnTo>
                  <a:lnTo>
                    <a:pt x="929246" y="336664"/>
                  </a:lnTo>
                  <a:lnTo>
                    <a:pt x="928547" y="337312"/>
                  </a:lnTo>
                  <a:lnTo>
                    <a:pt x="928497" y="337515"/>
                  </a:lnTo>
                  <a:lnTo>
                    <a:pt x="928370" y="337947"/>
                  </a:lnTo>
                  <a:lnTo>
                    <a:pt x="929525" y="337172"/>
                  </a:lnTo>
                  <a:lnTo>
                    <a:pt x="930097" y="336956"/>
                  </a:lnTo>
                  <a:lnTo>
                    <a:pt x="930541" y="336321"/>
                  </a:lnTo>
                  <a:lnTo>
                    <a:pt x="930554" y="336016"/>
                  </a:lnTo>
                  <a:lnTo>
                    <a:pt x="930554" y="335711"/>
                  </a:lnTo>
                  <a:close/>
                </a:path>
                <a:path w="1552575" h="1008379">
                  <a:moveTo>
                    <a:pt x="980567" y="432930"/>
                  </a:moveTo>
                  <a:lnTo>
                    <a:pt x="979512" y="429602"/>
                  </a:lnTo>
                  <a:lnTo>
                    <a:pt x="979398" y="429209"/>
                  </a:lnTo>
                  <a:lnTo>
                    <a:pt x="979297" y="429577"/>
                  </a:lnTo>
                  <a:lnTo>
                    <a:pt x="979208" y="429882"/>
                  </a:lnTo>
                  <a:lnTo>
                    <a:pt x="978547" y="432371"/>
                  </a:lnTo>
                  <a:lnTo>
                    <a:pt x="978700" y="432727"/>
                  </a:lnTo>
                  <a:lnTo>
                    <a:pt x="979576" y="434606"/>
                  </a:lnTo>
                  <a:lnTo>
                    <a:pt x="980097" y="434047"/>
                  </a:lnTo>
                  <a:lnTo>
                    <a:pt x="980389" y="433489"/>
                  </a:lnTo>
                  <a:lnTo>
                    <a:pt x="980567" y="432930"/>
                  </a:lnTo>
                  <a:close/>
                </a:path>
                <a:path w="1552575" h="1008379">
                  <a:moveTo>
                    <a:pt x="992416" y="362064"/>
                  </a:moveTo>
                  <a:lnTo>
                    <a:pt x="982306" y="371843"/>
                  </a:lnTo>
                  <a:lnTo>
                    <a:pt x="982802" y="372706"/>
                  </a:lnTo>
                  <a:lnTo>
                    <a:pt x="983538" y="373418"/>
                  </a:lnTo>
                  <a:lnTo>
                    <a:pt x="984656" y="373240"/>
                  </a:lnTo>
                  <a:lnTo>
                    <a:pt x="986243" y="370852"/>
                  </a:lnTo>
                  <a:lnTo>
                    <a:pt x="988644" y="369531"/>
                  </a:lnTo>
                  <a:lnTo>
                    <a:pt x="989126" y="365658"/>
                  </a:lnTo>
                  <a:lnTo>
                    <a:pt x="990828" y="363778"/>
                  </a:lnTo>
                  <a:lnTo>
                    <a:pt x="992416" y="362064"/>
                  </a:lnTo>
                  <a:close/>
                </a:path>
                <a:path w="1552575" h="1008379">
                  <a:moveTo>
                    <a:pt x="993952" y="361886"/>
                  </a:moveTo>
                  <a:lnTo>
                    <a:pt x="993597" y="361645"/>
                  </a:lnTo>
                  <a:lnTo>
                    <a:pt x="992797" y="361645"/>
                  </a:lnTo>
                  <a:lnTo>
                    <a:pt x="992416" y="362064"/>
                  </a:lnTo>
                  <a:lnTo>
                    <a:pt x="993952" y="361886"/>
                  </a:lnTo>
                  <a:close/>
                </a:path>
                <a:path w="1552575" h="1008379">
                  <a:moveTo>
                    <a:pt x="1002169" y="360946"/>
                  </a:moveTo>
                  <a:lnTo>
                    <a:pt x="993952" y="361886"/>
                  </a:lnTo>
                  <a:lnTo>
                    <a:pt x="998956" y="365328"/>
                  </a:lnTo>
                  <a:lnTo>
                    <a:pt x="1001141" y="364553"/>
                  </a:lnTo>
                  <a:lnTo>
                    <a:pt x="1002169" y="360946"/>
                  </a:lnTo>
                  <a:close/>
                </a:path>
                <a:path w="1552575" h="1008379">
                  <a:moveTo>
                    <a:pt x="1004582" y="351028"/>
                  </a:moveTo>
                  <a:lnTo>
                    <a:pt x="1004303" y="350189"/>
                  </a:lnTo>
                  <a:lnTo>
                    <a:pt x="1003134" y="348792"/>
                  </a:lnTo>
                  <a:lnTo>
                    <a:pt x="1002093" y="348310"/>
                  </a:lnTo>
                  <a:lnTo>
                    <a:pt x="1000404" y="348513"/>
                  </a:lnTo>
                  <a:lnTo>
                    <a:pt x="999528" y="348399"/>
                  </a:lnTo>
                  <a:lnTo>
                    <a:pt x="998118" y="348068"/>
                  </a:lnTo>
                  <a:lnTo>
                    <a:pt x="997267" y="346951"/>
                  </a:lnTo>
                  <a:lnTo>
                    <a:pt x="995807" y="346697"/>
                  </a:lnTo>
                  <a:lnTo>
                    <a:pt x="994092" y="347383"/>
                  </a:lnTo>
                  <a:lnTo>
                    <a:pt x="992314" y="348221"/>
                  </a:lnTo>
                  <a:lnTo>
                    <a:pt x="989977" y="348983"/>
                  </a:lnTo>
                  <a:lnTo>
                    <a:pt x="989457" y="349110"/>
                  </a:lnTo>
                  <a:lnTo>
                    <a:pt x="988961" y="349173"/>
                  </a:lnTo>
                  <a:lnTo>
                    <a:pt x="985748" y="351358"/>
                  </a:lnTo>
                  <a:lnTo>
                    <a:pt x="986256" y="351663"/>
                  </a:lnTo>
                  <a:lnTo>
                    <a:pt x="986828" y="352044"/>
                  </a:lnTo>
                  <a:lnTo>
                    <a:pt x="987475" y="352425"/>
                  </a:lnTo>
                  <a:lnTo>
                    <a:pt x="998880" y="352361"/>
                  </a:lnTo>
                  <a:lnTo>
                    <a:pt x="1003706" y="352399"/>
                  </a:lnTo>
                  <a:lnTo>
                    <a:pt x="1004506" y="352806"/>
                  </a:lnTo>
                  <a:lnTo>
                    <a:pt x="1004582" y="352234"/>
                  </a:lnTo>
                  <a:lnTo>
                    <a:pt x="1004582" y="351028"/>
                  </a:lnTo>
                  <a:close/>
                </a:path>
                <a:path w="1552575" h="1008379">
                  <a:moveTo>
                    <a:pt x="1011389" y="388061"/>
                  </a:moveTo>
                  <a:lnTo>
                    <a:pt x="1008608" y="382993"/>
                  </a:lnTo>
                  <a:lnTo>
                    <a:pt x="1005560" y="383540"/>
                  </a:lnTo>
                  <a:lnTo>
                    <a:pt x="1002525" y="384352"/>
                  </a:lnTo>
                  <a:lnTo>
                    <a:pt x="1000848" y="386803"/>
                  </a:lnTo>
                  <a:lnTo>
                    <a:pt x="1000848" y="407162"/>
                  </a:lnTo>
                  <a:lnTo>
                    <a:pt x="1000569" y="407454"/>
                  </a:lnTo>
                  <a:lnTo>
                    <a:pt x="1000544" y="407085"/>
                  </a:lnTo>
                  <a:lnTo>
                    <a:pt x="1000848" y="407162"/>
                  </a:lnTo>
                  <a:lnTo>
                    <a:pt x="1000848" y="386803"/>
                  </a:lnTo>
                  <a:lnTo>
                    <a:pt x="999210" y="389191"/>
                  </a:lnTo>
                  <a:lnTo>
                    <a:pt x="998321" y="391629"/>
                  </a:lnTo>
                  <a:lnTo>
                    <a:pt x="995476" y="395833"/>
                  </a:lnTo>
                  <a:lnTo>
                    <a:pt x="984427" y="404761"/>
                  </a:lnTo>
                  <a:lnTo>
                    <a:pt x="983297" y="405955"/>
                  </a:lnTo>
                  <a:lnTo>
                    <a:pt x="983970" y="407695"/>
                  </a:lnTo>
                  <a:lnTo>
                    <a:pt x="984618" y="407974"/>
                  </a:lnTo>
                  <a:lnTo>
                    <a:pt x="985367" y="407581"/>
                  </a:lnTo>
                  <a:lnTo>
                    <a:pt x="986091" y="407492"/>
                  </a:lnTo>
                  <a:lnTo>
                    <a:pt x="987628" y="406615"/>
                  </a:lnTo>
                  <a:lnTo>
                    <a:pt x="988009" y="406958"/>
                  </a:lnTo>
                  <a:lnTo>
                    <a:pt x="988123" y="407695"/>
                  </a:lnTo>
                  <a:lnTo>
                    <a:pt x="987958" y="408165"/>
                  </a:lnTo>
                  <a:lnTo>
                    <a:pt x="987653" y="408381"/>
                  </a:lnTo>
                  <a:lnTo>
                    <a:pt x="988034" y="408940"/>
                  </a:lnTo>
                  <a:lnTo>
                    <a:pt x="988847" y="409282"/>
                  </a:lnTo>
                  <a:lnTo>
                    <a:pt x="989787" y="409778"/>
                  </a:lnTo>
                  <a:lnTo>
                    <a:pt x="990231" y="409651"/>
                  </a:lnTo>
                  <a:lnTo>
                    <a:pt x="990688" y="409651"/>
                  </a:lnTo>
                  <a:lnTo>
                    <a:pt x="992720" y="406666"/>
                  </a:lnTo>
                  <a:lnTo>
                    <a:pt x="995743" y="407466"/>
                  </a:lnTo>
                  <a:lnTo>
                    <a:pt x="996797" y="409651"/>
                  </a:lnTo>
                  <a:lnTo>
                    <a:pt x="996835" y="411772"/>
                  </a:lnTo>
                  <a:lnTo>
                    <a:pt x="996454" y="413054"/>
                  </a:lnTo>
                  <a:lnTo>
                    <a:pt x="996365" y="413918"/>
                  </a:lnTo>
                  <a:lnTo>
                    <a:pt x="996746" y="414439"/>
                  </a:lnTo>
                  <a:lnTo>
                    <a:pt x="996899" y="415671"/>
                  </a:lnTo>
                  <a:lnTo>
                    <a:pt x="997216" y="416687"/>
                  </a:lnTo>
                  <a:lnTo>
                    <a:pt x="997204" y="416814"/>
                  </a:lnTo>
                  <a:lnTo>
                    <a:pt x="997064" y="417233"/>
                  </a:lnTo>
                  <a:lnTo>
                    <a:pt x="998651" y="417703"/>
                  </a:lnTo>
                  <a:lnTo>
                    <a:pt x="999680" y="418045"/>
                  </a:lnTo>
                  <a:lnTo>
                    <a:pt x="1000696" y="418490"/>
                  </a:lnTo>
                  <a:lnTo>
                    <a:pt x="1001928" y="418985"/>
                  </a:lnTo>
                  <a:lnTo>
                    <a:pt x="1002703" y="417233"/>
                  </a:lnTo>
                  <a:lnTo>
                    <a:pt x="1003198" y="415861"/>
                  </a:lnTo>
                  <a:lnTo>
                    <a:pt x="1003935" y="414566"/>
                  </a:lnTo>
                  <a:lnTo>
                    <a:pt x="1003401" y="413918"/>
                  </a:lnTo>
                  <a:lnTo>
                    <a:pt x="1003503" y="413054"/>
                  </a:lnTo>
                  <a:lnTo>
                    <a:pt x="1003693" y="412343"/>
                  </a:lnTo>
                  <a:lnTo>
                    <a:pt x="1002792" y="410654"/>
                  </a:lnTo>
                  <a:lnTo>
                    <a:pt x="1002665" y="407974"/>
                  </a:lnTo>
                  <a:lnTo>
                    <a:pt x="1002576" y="407454"/>
                  </a:lnTo>
                  <a:lnTo>
                    <a:pt x="1002512" y="407085"/>
                  </a:lnTo>
                  <a:lnTo>
                    <a:pt x="1002652" y="406958"/>
                  </a:lnTo>
                  <a:lnTo>
                    <a:pt x="1002652" y="406666"/>
                  </a:lnTo>
                  <a:lnTo>
                    <a:pt x="1002068" y="404761"/>
                  </a:lnTo>
                  <a:lnTo>
                    <a:pt x="1002144" y="404215"/>
                  </a:lnTo>
                  <a:lnTo>
                    <a:pt x="1003808" y="403288"/>
                  </a:lnTo>
                  <a:lnTo>
                    <a:pt x="1003846" y="401523"/>
                  </a:lnTo>
                  <a:lnTo>
                    <a:pt x="1005357" y="398716"/>
                  </a:lnTo>
                  <a:lnTo>
                    <a:pt x="1006500" y="396646"/>
                  </a:lnTo>
                  <a:lnTo>
                    <a:pt x="1011123" y="390779"/>
                  </a:lnTo>
                  <a:lnTo>
                    <a:pt x="1011389" y="388061"/>
                  </a:lnTo>
                  <a:close/>
                </a:path>
                <a:path w="1552575" h="1008379">
                  <a:moveTo>
                    <a:pt x="1023950" y="320878"/>
                  </a:moveTo>
                  <a:lnTo>
                    <a:pt x="1023454" y="318617"/>
                  </a:lnTo>
                  <a:lnTo>
                    <a:pt x="1022832" y="317855"/>
                  </a:lnTo>
                  <a:lnTo>
                    <a:pt x="1022388" y="317080"/>
                  </a:lnTo>
                  <a:lnTo>
                    <a:pt x="1022896" y="316052"/>
                  </a:lnTo>
                  <a:lnTo>
                    <a:pt x="1022642" y="314871"/>
                  </a:lnTo>
                  <a:lnTo>
                    <a:pt x="1019492" y="314794"/>
                  </a:lnTo>
                  <a:lnTo>
                    <a:pt x="1016520" y="314350"/>
                  </a:lnTo>
                  <a:lnTo>
                    <a:pt x="1013688" y="315633"/>
                  </a:lnTo>
                  <a:lnTo>
                    <a:pt x="1013828" y="315683"/>
                  </a:lnTo>
                  <a:lnTo>
                    <a:pt x="1013980" y="315747"/>
                  </a:lnTo>
                  <a:lnTo>
                    <a:pt x="1014120" y="315798"/>
                  </a:lnTo>
                  <a:lnTo>
                    <a:pt x="1015834" y="316331"/>
                  </a:lnTo>
                  <a:lnTo>
                    <a:pt x="1017358" y="317131"/>
                  </a:lnTo>
                  <a:lnTo>
                    <a:pt x="1020127" y="318846"/>
                  </a:lnTo>
                  <a:lnTo>
                    <a:pt x="1021384" y="319747"/>
                  </a:lnTo>
                  <a:lnTo>
                    <a:pt x="1022667" y="320624"/>
                  </a:lnTo>
                  <a:lnTo>
                    <a:pt x="1023086" y="320598"/>
                  </a:lnTo>
                  <a:lnTo>
                    <a:pt x="1023518" y="320687"/>
                  </a:lnTo>
                  <a:lnTo>
                    <a:pt x="1023950" y="320878"/>
                  </a:lnTo>
                  <a:close/>
                </a:path>
                <a:path w="1552575" h="1008379">
                  <a:moveTo>
                    <a:pt x="1044854" y="330441"/>
                  </a:moveTo>
                  <a:lnTo>
                    <a:pt x="1044676" y="329933"/>
                  </a:lnTo>
                  <a:lnTo>
                    <a:pt x="1044575" y="329006"/>
                  </a:lnTo>
                  <a:lnTo>
                    <a:pt x="1041450" y="328256"/>
                  </a:lnTo>
                  <a:lnTo>
                    <a:pt x="1039926" y="326097"/>
                  </a:lnTo>
                  <a:lnTo>
                    <a:pt x="1037678" y="323380"/>
                  </a:lnTo>
                  <a:lnTo>
                    <a:pt x="1036866" y="322516"/>
                  </a:lnTo>
                  <a:lnTo>
                    <a:pt x="1036167" y="322211"/>
                  </a:lnTo>
                  <a:lnTo>
                    <a:pt x="1034796" y="321271"/>
                  </a:lnTo>
                  <a:lnTo>
                    <a:pt x="1035024" y="323380"/>
                  </a:lnTo>
                  <a:lnTo>
                    <a:pt x="1035392" y="326351"/>
                  </a:lnTo>
                  <a:lnTo>
                    <a:pt x="1039596" y="332460"/>
                  </a:lnTo>
                  <a:lnTo>
                    <a:pt x="1042377" y="332193"/>
                  </a:lnTo>
                  <a:lnTo>
                    <a:pt x="1044854" y="330441"/>
                  </a:lnTo>
                  <a:close/>
                </a:path>
                <a:path w="1552575" h="1008379">
                  <a:moveTo>
                    <a:pt x="1045210" y="409143"/>
                  </a:moveTo>
                  <a:lnTo>
                    <a:pt x="1044968" y="408381"/>
                  </a:lnTo>
                  <a:lnTo>
                    <a:pt x="1044498" y="408203"/>
                  </a:lnTo>
                  <a:lnTo>
                    <a:pt x="1044168" y="408444"/>
                  </a:lnTo>
                  <a:lnTo>
                    <a:pt x="1045210" y="409143"/>
                  </a:lnTo>
                  <a:close/>
                </a:path>
                <a:path w="1552575" h="1008379">
                  <a:moveTo>
                    <a:pt x="1049528" y="412838"/>
                  </a:moveTo>
                  <a:lnTo>
                    <a:pt x="1047623" y="410997"/>
                  </a:lnTo>
                  <a:lnTo>
                    <a:pt x="1047064" y="410692"/>
                  </a:lnTo>
                  <a:lnTo>
                    <a:pt x="1046822" y="410248"/>
                  </a:lnTo>
                  <a:lnTo>
                    <a:pt x="1045210" y="409143"/>
                  </a:lnTo>
                  <a:lnTo>
                    <a:pt x="1046746" y="413918"/>
                  </a:lnTo>
                  <a:lnTo>
                    <a:pt x="1048346" y="413918"/>
                  </a:lnTo>
                  <a:lnTo>
                    <a:pt x="1049261" y="414274"/>
                  </a:lnTo>
                  <a:lnTo>
                    <a:pt x="1049324" y="413918"/>
                  </a:lnTo>
                  <a:lnTo>
                    <a:pt x="1049528" y="412838"/>
                  </a:lnTo>
                  <a:close/>
                </a:path>
                <a:path w="1552575" h="1008379">
                  <a:moveTo>
                    <a:pt x="1055446" y="309664"/>
                  </a:moveTo>
                  <a:lnTo>
                    <a:pt x="1054963" y="309524"/>
                  </a:lnTo>
                  <a:lnTo>
                    <a:pt x="1054417" y="309156"/>
                  </a:lnTo>
                  <a:lnTo>
                    <a:pt x="1053985" y="309270"/>
                  </a:lnTo>
                  <a:lnTo>
                    <a:pt x="1053122" y="309486"/>
                  </a:lnTo>
                  <a:lnTo>
                    <a:pt x="1052118" y="309765"/>
                  </a:lnTo>
                  <a:lnTo>
                    <a:pt x="1052258" y="311632"/>
                  </a:lnTo>
                  <a:lnTo>
                    <a:pt x="1053388" y="311365"/>
                  </a:lnTo>
                  <a:lnTo>
                    <a:pt x="1054163" y="311289"/>
                  </a:lnTo>
                  <a:lnTo>
                    <a:pt x="1054773" y="310946"/>
                  </a:lnTo>
                  <a:lnTo>
                    <a:pt x="1055128" y="310756"/>
                  </a:lnTo>
                  <a:lnTo>
                    <a:pt x="1055230" y="310108"/>
                  </a:lnTo>
                  <a:lnTo>
                    <a:pt x="1055446" y="309664"/>
                  </a:lnTo>
                  <a:close/>
                </a:path>
                <a:path w="1552575" h="1008379">
                  <a:moveTo>
                    <a:pt x="1062964" y="421271"/>
                  </a:moveTo>
                  <a:lnTo>
                    <a:pt x="1062837" y="421132"/>
                  </a:lnTo>
                  <a:lnTo>
                    <a:pt x="1060462" y="419531"/>
                  </a:lnTo>
                  <a:lnTo>
                    <a:pt x="1060297" y="419417"/>
                  </a:lnTo>
                  <a:lnTo>
                    <a:pt x="1059853" y="419493"/>
                  </a:lnTo>
                  <a:lnTo>
                    <a:pt x="1059497" y="419531"/>
                  </a:lnTo>
                  <a:lnTo>
                    <a:pt x="1059205" y="419468"/>
                  </a:lnTo>
                  <a:lnTo>
                    <a:pt x="1047457" y="427977"/>
                  </a:lnTo>
                  <a:lnTo>
                    <a:pt x="1047699" y="426237"/>
                  </a:lnTo>
                  <a:lnTo>
                    <a:pt x="1048473" y="424840"/>
                  </a:lnTo>
                  <a:lnTo>
                    <a:pt x="1048626" y="424561"/>
                  </a:lnTo>
                  <a:lnTo>
                    <a:pt x="1049693" y="421678"/>
                  </a:lnTo>
                  <a:lnTo>
                    <a:pt x="1049870" y="421271"/>
                  </a:lnTo>
                  <a:lnTo>
                    <a:pt x="1050302" y="420166"/>
                  </a:lnTo>
                  <a:lnTo>
                    <a:pt x="1046022" y="419354"/>
                  </a:lnTo>
                  <a:lnTo>
                    <a:pt x="1044994" y="419214"/>
                  </a:lnTo>
                  <a:lnTo>
                    <a:pt x="1042924" y="418579"/>
                  </a:lnTo>
                  <a:lnTo>
                    <a:pt x="1041895" y="417957"/>
                  </a:lnTo>
                  <a:lnTo>
                    <a:pt x="1041831" y="415696"/>
                  </a:lnTo>
                  <a:lnTo>
                    <a:pt x="1042162" y="415163"/>
                  </a:lnTo>
                  <a:lnTo>
                    <a:pt x="1042670" y="414820"/>
                  </a:lnTo>
                  <a:lnTo>
                    <a:pt x="1041323" y="414477"/>
                  </a:lnTo>
                  <a:lnTo>
                    <a:pt x="1039825" y="414426"/>
                  </a:lnTo>
                  <a:lnTo>
                    <a:pt x="1038961" y="412813"/>
                  </a:lnTo>
                  <a:lnTo>
                    <a:pt x="1039228" y="412394"/>
                  </a:lnTo>
                  <a:lnTo>
                    <a:pt x="1039406" y="411784"/>
                  </a:lnTo>
                  <a:lnTo>
                    <a:pt x="1044168" y="408444"/>
                  </a:lnTo>
                  <a:lnTo>
                    <a:pt x="1041209" y="406412"/>
                  </a:lnTo>
                  <a:lnTo>
                    <a:pt x="1043228" y="403733"/>
                  </a:lnTo>
                  <a:lnTo>
                    <a:pt x="1048816" y="405206"/>
                  </a:lnTo>
                  <a:lnTo>
                    <a:pt x="1048067" y="403733"/>
                  </a:lnTo>
                  <a:lnTo>
                    <a:pt x="1047699" y="403021"/>
                  </a:lnTo>
                  <a:lnTo>
                    <a:pt x="1045425" y="403123"/>
                  </a:lnTo>
                  <a:lnTo>
                    <a:pt x="1043139" y="403263"/>
                  </a:lnTo>
                  <a:lnTo>
                    <a:pt x="1038542" y="404050"/>
                  </a:lnTo>
                  <a:lnTo>
                    <a:pt x="1038542" y="437629"/>
                  </a:lnTo>
                  <a:lnTo>
                    <a:pt x="1038517" y="438251"/>
                  </a:lnTo>
                  <a:lnTo>
                    <a:pt x="1038288" y="438289"/>
                  </a:lnTo>
                  <a:lnTo>
                    <a:pt x="1038148" y="438378"/>
                  </a:lnTo>
                  <a:lnTo>
                    <a:pt x="1038161" y="437756"/>
                  </a:lnTo>
                  <a:lnTo>
                    <a:pt x="1038377" y="437718"/>
                  </a:lnTo>
                  <a:lnTo>
                    <a:pt x="1038542" y="437629"/>
                  </a:lnTo>
                  <a:lnTo>
                    <a:pt x="1038542" y="404050"/>
                  </a:lnTo>
                  <a:lnTo>
                    <a:pt x="1038110" y="404126"/>
                  </a:lnTo>
                  <a:lnTo>
                    <a:pt x="1038110" y="422681"/>
                  </a:lnTo>
                  <a:lnTo>
                    <a:pt x="1034834" y="424294"/>
                  </a:lnTo>
                  <a:lnTo>
                    <a:pt x="1034834" y="449440"/>
                  </a:lnTo>
                  <a:lnTo>
                    <a:pt x="1034567" y="450557"/>
                  </a:lnTo>
                  <a:lnTo>
                    <a:pt x="1033691" y="450964"/>
                  </a:lnTo>
                  <a:lnTo>
                    <a:pt x="1033284" y="451294"/>
                  </a:lnTo>
                  <a:lnTo>
                    <a:pt x="1027696" y="444068"/>
                  </a:lnTo>
                  <a:lnTo>
                    <a:pt x="1028217" y="443712"/>
                  </a:lnTo>
                  <a:lnTo>
                    <a:pt x="1028509" y="443407"/>
                  </a:lnTo>
                  <a:lnTo>
                    <a:pt x="1029601" y="443191"/>
                  </a:lnTo>
                  <a:lnTo>
                    <a:pt x="1030363" y="443166"/>
                  </a:lnTo>
                  <a:lnTo>
                    <a:pt x="1031201" y="443103"/>
                  </a:lnTo>
                  <a:lnTo>
                    <a:pt x="1032167" y="444271"/>
                  </a:lnTo>
                  <a:lnTo>
                    <a:pt x="1033195" y="445363"/>
                  </a:lnTo>
                  <a:lnTo>
                    <a:pt x="1034351" y="446989"/>
                  </a:lnTo>
                  <a:lnTo>
                    <a:pt x="1034796" y="447738"/>
                  </a:lnTo>
                  <a:lnTo>
                    <a:pt x="1034834" y="449440"/>
                  </a:lnTo>
                  <a:lnTo>
                    <a:pt x="1034834" y="424294"/>
                  </a:lnTo>
                  <a:lnTo>
                    <a:pt x="1034186" y="424611"/>
                  </a:lnTo>
                  <a:lnTo>
                    <a:pt x="1034186" y="436397"/>
                  </a:lnTo>
                  <a:lnTo>
                    <a:pt x="1034122" y="436892"/>
                  </a:lnTo>
                  <a:lnTo>
                    <a:pt x="1033881" y="437273"/>
                  </a:lnTo>
                  <a:lnTo>
                    <a:pt x="1033170" y="437235"/>
                  </a:lnTo>
                  <a:lnTo>
                    <a:pt x="1033005" y="436892"/>
                  </a:lnTo>
                  <a:lnTo>
                    <a:pt x="1033068" y="436054"/>
                  </a:lnTo>
                  <a:lnTo>
                    <a:pt x="1033399" y="436079"/>
                  </a:lnTo>
                  <a:lnTo>
                    <a:pt x="1033576" y="436054"/>
                  </a:lnTo>
                  <a:lnTo>
                    <a:pt x="1033919" y="436003"/>
                  </a:lnTo>
                  <a:lnTo>
                    <a:pt x="1034186" y="436397"/>
                  </a:lnTo>
                  <a:lnTo>
                    <a:pt x="1034186" y="424611"/>
                  </a:lnTo>
                  <a:lnTo>
                    <a:pt x="1033716" y="424840"/>
                  </a:lnTo>
                  <a:lnTo>
                    <a:pt x="1033513" y="424205"/>
                  </a:lnTo>
                  <a:lnTo>
                    <a:pt x="1033259" y="423684"/>
                  </a:lnTo>
                  <a:lnTo>
                    <a:pt x="1035126" y="422287"/>
                  </a:lnTo>
                  <a:lnTo>
                    <a:pt x="1036447" y="421678"/>
                  </a:lnTo>
                  <a:lnTo>
                    <a:pt x="1037069" y="422198"/>
                  </a:lnTo>
                  <a:lnTo>
                    <a:pt x="1038034" y="422630"/>
                  </a:lnTo>
                  <a:lnTo>
                    <a:pt x="1038110" y="404126"/>
                  </a:lnTo>
                  <a:lnTo>
                    <a:pt x="1036459" y="404406"/>
                  </a:lnTo>
                  <a:lnTo>
                    <a:pt x="1033640" y="408774"/>
                  </a:lnTo>
                  <a:lnTo>
                    <a:pt x="1027849" y="409765"/>
                  </a:lnTo>
                  <a:lnTo>
                    <a:pt x="1026871" y="411149"/>
                  </a:lnTo>
                  <a:lnTo>
                    <a:pt x="1025842" y="411949"/>
                  </a:lnTo>
                  <a:lnTo>
                    <a:pt x="1027163" y="414934"/>
                  </a:lnTo>
                  <a:lnTo>
                    <a:pt x="1027341" y="416267"/>
                  </a:lnTo>
                  <a:lnTo>
                    <a:pt x="1025867" y="416941"/>
                  </a:lnTo>
                  <a:lnTo>
                    <a:pt x="1026325" y="417410"/>
                  </a:lnTo>
                  <a:lnTo>
                    <a:pt x="1026553" y="417957"/>
                  </a:lnTo>
                  <a:lnTo>
                    <a:pt x="1026680" y="421132"/>
                  </a:lnTo>
                  <a:lnTo>
                    <a:pt x="1026274" y="422681"/>
                  </a:lnTo>
                  <a:lnTo>
                    <a:pt x="1024216" y="424116"/>
                  </a:lnTo>
                  <a:lnTo>
                    <a:pt x="1023404" y="421132"/>
                  </a:lnTo>
                  <a:lnTo>
                    <a:pt x="1023289" y="427456"/>
                  </a:lnTo>
                  <a:lnTo>
                    <a:pt x="1022997" y="427583"/>
                  </a:lnTo>
                  <a:lnTo>
                    <a:pt x="1022858" y="427659"/>
                  </a:lnTo>
                  <a:lnTo>
                    <a:pt x="1022464" y="426821"/>
                  </a:lnTo>
                  <a:lnTo>
                    <a:pt x="1022908" y="426554"/>
                  </a:lnTo>
                  <a:lnTo>
                    <a:pt x="1023188" y="427126"/>
                  </a:lnTo>
                  <a:lnTo>
                    <a:pt x="1023289" y="427456"/>
                  </a:lnTo>
                  <a:lnTo>
                    <a:pt x="1023289" y="421043"/>
                  </a:lnTo>
                  <a:lnTo>
                    <a:pt x="1021600" y="419709"/>
                  </a:lnTo>
                  <a:lnTo>
                    <a:pt x="1018882" y="419214"/>
                  </a:lnTo>
                  <a:lnTo>
                    <a:pt x="1017358" y="420230"/>
                  </a:lnTo>
                  <a:lnTo>
                    <a:pt x="1016025" y="421513"/>
                  </a:lnTo>
                  <a:lnTo>
                    <a:pt x="1014577" y="422630"/>
                  </a:lnTo>
                  <a:lnTo>
                    <a:pt x="1022019" y="428117"/>
                  </a:lnTo>
                  <a:lnTo>
                    <a:pt x="1023543" y="428320"/>
                  </a:lnTo>
                  <a:lnTo>
                    <a:pt x="1025550" y="427659"/>
                  </a:lnTo>
                  <a:lnTo>
                    <a:pt x="1026337" y="427405"/>
                  </a:lnTo>
                  <a:lnTo>
                    <a:pt x="1028103" y="422084"/>
                  </a:lnTo>
                  <a:lnTo>
                    <a:pt x="1028712" y="421271"/>
                  </a:lnTo>
                  <a:lnTo>
                    <a:pt x="1029322" y="421792"/>
                  </a:lnTo>
                  <a:lnTo>
                    <a:pt x="1029589" y="421906"/>
                  </a:lnTo>
                  <a:lnTo>
                    <a:pt x="1029627" y="426516"/>
                  </a:lnTo>
                  <a:lnTo>
                    <a:pt x="1030579" y="426605"/>
                  </a:lnTo>
                  <a:lnTo>
                    <a:pt x="1031328" y="427405"/>
                  </a:lnTo>
                  <a:lnTo>
                    <a:pt x="1031417" y="429653"/>
                  </a:lnTo>
                  <a:lnTo>
                    <a:pt x="1031646" y="430898"/>
                  </a:lnTo>
                  <a:lnTo>
                    <a:pt x="1029754" y="431825"/>
                  </a:lnTo>
                  <a:lnTo>
                    <a:pt x="1028954" y="432282"/>
                  </a:lnTo>
                  <a:lnTo>
                    <a:pt x="1029042" y="434594"/>
                  </a:lnTo>
                  <a:lnTo>
                    <a:pt x="1028636" y="436397"/>
                  </a:lnTo>
                  <a:lnTo>
                    <a:pt x="1028141" y="439153"/>
                  </a:lnTo>
                  <a:lnTo>
                    <a:pt x="1028890" y="440118"/>
                  </a:lnTo>
                  <a:lnTo>
                    <a:pt x="1029423" y="441020"/>
                  </a:lnTo>
                  <a:lnTo>
                    <a:pt x="1018006" y="449262"/>
                  </a:lnTo>
                  <a:lnTo>
                    <a:pt x="1018159" y="449440"/>
                  </a:lnTo>
                  <a:lnTo>
                    <a:pt x="1016977" y="450964"/>
                  </a:lnTo>
                  <a:lnTo>
                    <a:pt x="1015911" y="452107"/>
                  </a:lnTo>
                  <a:lnTo>
                    <a:pt x="1014984" y="453694"/>
                  </a:lnTo>
                  <a:lnTo>
                    <a:pt x="1013853" y="455726"/>
                  </a:lnTo>
                  <a:lnTo>
                    <a:pt x="1012990" y="458038"/>
                  </a:lnTo>
                  <a:lnTo>
                    <a:pt x="1012012" y="460197"/>
                  </a:lnTo>
                  <a:lnTo>
                    <a:pt x="1013498" y="463270"/>
                  </a:lnTo>
                  <a:lnTo>
                    <a:pt x="1015085" y="464273"/>
                  </a:lnTo>
                  <a:lnTo>
                    <a:pt x="1016736" y="465035"/>
                  </a:lnTo>
                  <a:lnTo>
                    <a:pt x="1016990" y="463626"/>
                  </a:lnTo>
                  <a:lnTo>
                    <a:pt x="1017181" y="462203"/>
                  </a:lnTo>
                  <a:lnTo>
                    <a:pt x="1017714" y="459879"/>
                  </a:lnTo>
                  <a:lnTo>
                    <a:pt x="1018184" y="458304"/>
                  </a:lnTo>
                  <a:lnTo>
                    <a:pt x="1019759" y="457530"/>
                  </a:lnTo>
                  <a:lnTo>
                    <a:pt x="1022781" y="457987"/>
                  </a:lnTo>
                  <a:lnTo>
                    <a:pt x="1025448" y="458431"/>
                  </a:lnTo>
                  <a:lnTo>
                    <a:pt x="1026147" y="457835"/>
                  </a:lnTo>
                  <a:lnTo>
                    <a:pt x="1026375" y="457530"/>
                  </a:lnTo>
                  <a:lnTo>
                    <a:pt x="1026756" y="457047"/>
                  </a:lnTo>
                  <a:lnTo>
                    <a:pt x="1028560" y="456361"/>
                  </a:lnTo>
                  <a:lnTo>
                    <a:pt x="1029081" y="457047"/>
                  </a:lnTo>
                  <a:lnTo>
                    <a:pt x="1029157" y="458635"/>
                  </a:lnTo>
                  <a:lnTo>
                    <a:pt x="1030224" y="458965"/>
                  </a:lnTo>
                  <a:lnTo>
                    <a:pt x="1031049" y="458851"/>
                  </a:lnTo>
                  <a:lnTo>
                    <a:pt x="1033500" y="456361"/>
                  </a:lnTo>
                  <a:lnTo>
                    <a:pt x="1034707" y="455117"/>
                  </a:lnTo>
                  <a:lnTo>
                    <a:pt x="1037120" y="451688"/>
                  </a:lnTo>
                  <a:lnTo>
                    <a:pt x="1037996" y="451294"/>
                  </a:lnTo>
                  <a:lnTo>
                    <a:pt x="1040231" y="450265"/>
                  </a:lnTo>
                  <a:lnTo>
                    <a:pt x="1041234" y="449808"/>
                  </a:lnTo>
                  <a:lnTo>
                    <a:pt x="1041806" y="450024"/>
                  </a:lnTo>
                  <a:lnTo>
                    <a:pt x="1042974" y="450507"/>
                  </a:lnTo>
                  <a:lnTo>
                    <a:pt x="1044397" y="450735"/>
                  </a:lnTo>
                  <a:lnTo>
                    <a:pt x="1045857" y="450786"/>
                  </a:lnTo>
                  <a:lnTo>
                    <a:pt x="1045730" y="449986"/>
                  </a:lnTo>
                  <a:lnTo>
                    <a:pt x="1045679" y="449808"/>
                  </a:lnTo>
                  <a:lnTo>
                    <a:pt x="1045489" y="449110"/>
                  </a:lnTo>
                  <a:lnTo>
                    <a:pt x="1045286" y="448538"/>
                  </a:lnTo>
                  <a:lnTo>
                    <a:pt x="1044549" y="448271"/>
                  </a:lnTo>
                  <a:lnTo>
                    <a:pt x="1043863" y="448208"/>
                  </a:lnTo>
                  <a:lnTo>
                    <a:pt x="1041158" y="448373"/>
                  </a:lnTo>
                  <a:lnTo>
                    <a:pt x="1039342" y="449694"/>
                  </a:lnTo>
                  <a:lnTo>
                    <a:pt x="1036853" y="450265"/>
                  </a:lnTo>
                  <a:lnTo>
                    <a:pt x="1038237" y="448208"/>
                  </a:lnTo>
                  <a:lnTo>
                    <a:pt x="1038580" y="447738"/>
                  </a:lnTo>
                  <a:lnTo>
                    <a:pt x="1039126" y="446786"/>
                  </a:lnTo>
                  <a:lnTo>
                    <a:pt x="1042568" y="443103"/>
                  </a:lnTo>
                  <a:lnTo>
                    <a:pt x="1046988" y="438378"/>
                  </a:lnTo>
                  <a:lnTo>
                    <a:pt x="1047686" y="437629"/>
                  </a:lnTo>
                  <a:lnTo>
                    <a:pt x="1048016" y="437273"/>
                  </a:lnTo>
                  <a:lnTo>
                    <a:pt x="1049210" y="436003"/>
                  </a:lnTo>
                  <a:lnTo>
                    <a:pt x="1056703" y="427977"/>
                  </a:lnTo>
                  <a:lnTo>
                    <a:pt x="1062964" y="421271"/>
                  </a:lnTo>
                  <a:close/>
                </a:path>
                <a:path w="1552575" h="1008379">
                  <a:moveTo>
                    <a:pt x="1290091" y="281152"/>
                  </a:moveTo>
                  <a:lnTo>
                    <a:pt x="1289100" y="279146"/>
                  </a:lnTo>
                  <a:lnTo>
                    <a:pt x="1288973" y="278917"/>
                  </a:lnTo>
                  <a:lnTo>
                    <a:pt x="1287195" y="275310"/>
                  </a:lnTo>
                  <a:lnTo>
                    <a:pt x="1287005" y="276415"/>
                  </a:lnTo>
                  <a:lnTo>
                    <a:pt x="1286738" y="277571"/>
                  </a:lnTo>
                  <a:lnTo>
                    <a:pt x="1285836" y="278917"/>
                  </a:lnTo>
                  <a:lnTo>
                    <a:pt x="1284757" y="278815"/>
                  </a:lnTo>
                  <a:lnTo>
                    <a:pt x="1283119" y="279146"/>
                  </a:lnTo>
                  <a:lnTo>
                    <a:pt x="1283881" y="277139"/>
                  </a:lnTo>
                  <a:lnTo>
                    <a:pt x="1282446" y="278218"/>
                  </a:lnTo>
                  <a:lnTo>
                    <a:pt x="1281036" y="279209"/>
                  </a:lnTo>
                  <a:lnTo>
                    <a:pt x="1280071" y="280708"/>
                  </a:lnTo>
                  <a:lnTo>
                    <a:pt x="1280147" y="280949"/>
                  </a:lnTo>
                  <a:lnTo>
                    <a:pt x="1279804" y="281190"/>
                  </a:lnTo>
                  <a:lnTo>
                    <a:pt x="1279702" y="281381"/>
                  </a:lnTo>
                  <a:lnTo>
                    <a:pt x="1279588" y="281533"/>
                  </a:lnTo>
                  <a:lnTo>
                    <a:pt x="1279067" y="282625"/>
                  </a:lnTo>
                  <a:lnTo>
                    <a:pt x="1278585" y="283413"/>
                  </a:lnTo>
                  <a:lnTo>
                    <a:pt x="1278051" y="284137"/>
                  </a:lnTo>
                  <a:lnTo>
                    <a:pt x="1277594" y="284619"/>
                  </a:lnTo>
                  <a:lnTo>
                    <a:pt x="1277035" y="285000"/>
                  </a:lnTo>
                  <a:lnTo>
                    <a:pt x="1277594" y="285165"/>
                  </a:lnTo>
                  <a:lnTo>
                    <a:pt x="1277620" y="285508"/>
                  </a:lnTo>
                  <a:lnTo>
                    <a:pt x="1277823" y="285978"/>
                  </a:lnTo>
                  <a:lnTo>
                    <a:pt x="1277264" y="286664"/>
                  </a:lnTo>
                  <a:lnTo>
                    <a:pt x="1276819" y="287134"/>
                  </a:lnTo>
                  <a:lnTo>
                    <a:pt x="1276096" y="287807"/>
                  </a:lnTo>
                  <a:lnTo>
                    <a:pt x="1275880" y="288048"/>
                  </a:lnTo>
                  <a:lnTo>
                    <a:pt x="1273213" y="290004"/>
                  </a:lnTo>
                  <a:lnTo>
                    <a:pt x="1270698" y="290639"/>
                  </a:lnTo>
                  <a:lnTo>
                    <a:pt x="1267536" y="288480"/>
                  </a:lnTo>
                  <a:lnTo>
                    <a:pt x="1266901" y="288417"/>
                  </a:lnTo>
                  <a:lnTo>
                    <a:pt x="1266469" y="288277"/>
                  </a:lnTo>
                  <a:lnTo>
                    <a:pt x="1264894" y="289864"/>
                  </a:lnTo>
                  <a:lnTo>
                    <a:pt x="1263904" y="290842"/>
                  </a:lnTo>
                  <a:lnTo>
                    <a:pt x="1263904" y="291846"/>
                  </a:lnTo>
                  <a:lnTo>
                    <a:pt x="1263345" y="291922"/>
                  </a:lnTo>
                  <a:lnTo>
                    <a:pt x="1263637" y="291579"/>
                  </a:lnTo>
                  <a:lnTo>
                    <a:pt x="1263904" y="291846"/>
                  </a:lnTo>
                  <a:lnTo>
                    <a:pt x="1263904" y="290842"/>
                  </a:lnTo>
                  <a:lnTo>
                    <a:pt x="1263396" y="291325"/>
                  </a:lnTo>
                  <a:lnTo>
                    <a:pt x="1260906" y="293954"/>
                  </a:lnTo>
                  <a:lnTo>
                    <a:pt x="1260436" y="294538"/>
                  </a:lnTo>
                  <a:lnTo>
                    <a:pt x="1261084" y="295059"/>
                  </a:lnTo>
                  <a:lnTo>
                    <a:pt x="1261859" y="295148"/>
                  </a:lnTo>
                  <a:lnTo>
                    <a:pt x="1264716" y="294576"/>
                  </a:lnTo>
                  <a:lnTo>
                    <a:pt x="1266596" y="293827"/>
                  </a:lnTo>
                  <a:lnTo>
                    <a:pt x="1268768" y="295097"/>
                  </a:lnTo>
                  <a:lnTo>
                    <a:pt x="1269492" y="300964"/>
                  </a:lnTo>
                  <a:lnTo>
                    <a:pt x="1268882" y="301536"/>
                  </a:lnTo>
                  <a:lnTo>
                    <a:pt x="1268196" y="302361"/>
                  </a:lnTo>
                  <a:lnTo>
                    <a:pt x="1267294" y="303072"/>
                  </a:lnTo>
                  <a:lnTo>
                    <a:pt x="1267625" y="304304"/>
                  </a:lnTo>
                  <a:lnTo>
                    <a:pt x="1268044" y="304495"/>
                  </a:lnTo>
                  <a:lnTo>
                    <a:pt x="1268526" y="304380"/>
                  </a:lnTo>
                  <a:lnTo>
                    <a:pt x="1269288" y="303225"/>
                  </a:lnTo>
                  <a:lnTo>
                    <a:pt x="1270393" y="302260"/>
                  </a:lnTo>
                  <a:lnTo>
                    <a:pt x="1271765" y="301294"/>
                  </a:lnTo>
                  <a:lnTo>
                    <a:pt x="1271320" y="300342"/>
                  </a:lnTo>
                  <a:lnTo>
                    <a:pt x="1271016" y="299262"/>
                  </a:lnTo>
                  <a:lnTo>
                    <a:pt x="1271130" y="297611"/>
                  </a:lnTo>
                  <a:lnTo>
                    <a:pt x="1273035" y="295783"/>
                  </a:lnTo>
                  <a:lnTo>
                    <a:pt x="1274965" y="293827"/>
                  </a:lnTo>
                  <a:lnTo>
                    <a:pt x="1275168" y="293624"/>
                  </a:lnTo>
                  <a:lnTo>
                    <a:pt x="1276045" y="292989"/>
                  </a:lnTo>
                  <a:lnTo>
                    <a:pt x="1276362" y="291922"/>
                  </a:lnTo>
                  <a:lnTo>
                    <a:pt x="1276464" y="291579"/>
                  </a:lnTo>
                  <a:lnTo>
                    <a:pt x="1276743" y="290639"/>
                  </a:lnTo>
                  <a:lnTo>
                    <a:pt x="1277353" y="288607"/>
                  </a:lnTo>
                  <a:lnTo>
                    <a:pt x="1280388" y="286804"/>
                  </a:lnTo>
                  <a:lnTo>
                    <a:pt x="1283538" y="283756"/>
                  </a:lnTo>
                  <a:lnTo>
                    <a:pt x="1284617" y="282486"/>
                  </a:lnTo>
                  <a:lnTo>
                    <a:pt x="1286332" y="282384"/>
                  </a:lnTo>
                  <a:lnTo>
                    <a:pt x="1288313" y="281698"/>
                  </a:lnTo>
                  <a:lnTo>
                    <a:pt x="1290091" y="281152"/>
                  </a:lnTo>
                  <a:close/>
                </a:path>
                <a:path w="1552575" h="1008379">
                  <a:moveTo>
                    <a:pt x="1489468" y="42354"/>
                  </a:moveTo>
                  <a:lnTo>
                    <a:pt x="1489278" y="42189"/>
                  </a:lnTo>
                  <a:lnTo>
                    <a:pt x="1489125" y="42075"/>
                  </a:lnTo>
                  <a:lnTo>
                    <a:pt x="1488998" y="42087"/>
                  </a:lnTo>
                  <a:lnTo>
                    <a:pt x="1488681" y="42113"/>
                  </a:lnTo>
                  <a:lnTo>
                    <a:pt x="1488376" y="42379"/>
                  </a:lnTo>
                  <a:lnTo>
                    <a:pt x="1488071" y="42532"/>
                  </a:lnTo>
                  <a:lnTo>
                    <a:pt x="1488224" y="42799"/>
                  </a:lnTo>
                  <a:lnTo>
                    <a:pt x="1488440" y="43281"/>
                  </a:lnTo>
                  <a:lnTo>
                    <a:pt x="1488744" y="43192"/>
                  </a:lnTo>
                  <a:lnTo>
                    <a:pt x="1489011" y="43065"/>
                  </a:lnTo>
                  <a:lnTo>
                    <a:pt x="1489278" y="42938"/>
                  </a:lnTo>
                  <a:lnTo>
                    <a:pt x="1489341" y="42710"/>
                  </a:lnTo>
                  <a:lnTo>
                    <a:pt x="1489392" y="42506"/>
                  </a:lnTo>
                  <a:lnTo>
                    <a:pt x="1489468" y="42354"/>
                  </a:lnTo>
                  <a:close/>
                </a:path>
                <a:path w="1552575" h="1008379">
                  <a:moveTo>
                    <a:pt x="1504988" y="54749"/>
                  </a:moveTo>
                  <a:lnTo>
                    <a:pt x="1504530" y="54241"/>
                  </a:lnTo>
                  <a:lnTo>
                    <a:pt x="1504327" y="53822"/>
                  </a:lnTo>
                  <a:lnTo>
                    <a:pt x="1503870" y="54051"/>
                  </a:lnTo>
                  <a:lnTo>
                    <a:pt x="1503426" y="54305"/>
                  </a:lnTo>
                  <a:lnTo>
                    <a:pt x="1502778" y="54622"/>
                  </a:lnTo>
                  <a:lnTo>
                    <a:pt x="1503451" y="55600"/>
                  </a:lnTo>
                  <a:lnTo>
                    <a:pt x="1503743" y="56019"/>
                  </a:lnTo>
                  <a:lnTo>
                    <a:pt x="1504137" y="55689"/>
                  </a:lnTo>
                  <a:lnTo>
                    <a:pt x="1504721" y="55448"/>
                  </a:lnTo>
                  <a:lnTo>
                    <a:pt x="1504873" y="55029"/>
                  </a:lnTo>
                  <a:lnTo>
                    <a:pt x="1504988" y="54749"/>
                  </a:lnTo>
                  <a:close/>
                </a:path>
                <a:path w="1552575" h="1008379">
                  <a:moveTo>
                    <a:pt x="1526247" y="18122"/>
                  </a:moveTo>
                  <a:lnTo>
                    <a:pt x="1526070" y="17678"/>
                  </a:lnTo>
                  <a:lnTo>
                    <a:pt x="1525765" y="17297"/>
                  </a:lnTo>
                  <a:lnTo>
                    <a:pt x="1525308" y="17665"/>
                  </a:lnTo>
                  <a:lnTo>
                    <a:pt x="1525308" y="22771"/>
                  </a:lnTo>
                  <a:lnTo>
                    <a:pt x="1521371" y="21615"/>
                  </a:lnTo>
                  <a:lnTo>
                    <a:pt x="1521790" y="20624"/>
                  </a:lnTo>
                  <a:lnTo>
                    <a:pt x="1525308" y="22771"/>
                  </a:lnTo>
                  <a:lnTo>
                    <a:pt x="1525308" y="17665"/>
                  </a:lnTo>
                  <a:lnTo>
                    <a:pt x="1524711" y="18122"/>
                  </a:lnTo>
                  <a:lnTo>
                    <a:pt x="1523161" y="19456"/>
                  </a:lnTo>
                  <a:lnTo>
                    <a:pt x="1520926" y="21145"/>
                  </a:lnTo>
                  <a:lnTo>
                    <a:pt x="1521002" y="21412"/>
                  </a:lnTo>
                  <a:lnTo>
                    <a:pt x="1521155" y="21615"/>
                  </a:lnTo>
                  <a:lnTo>
                    <a:pt x="1517980" y="24028"/>
                  </a:lnTo>
                  <a:lnTo>
                    <a:pt x="1519770" y="24485"/>
                  </a:lnTo>
                  <a:lnTo>
                    <a:pt x="1520888" y="25120"/>
                  </a:lnTo>
                  <a:lnTo>
                    <a:pt x="1523174" y="24574"/>
                  </a:lnTo>
                  <a:lnTo>
                    <a:pt x="1524457" y="23723"/>
                  </a:lnTo>
                  <a:lnTo>
                    <a:pt x="1525778" y="23050"/>
                  </a:lnTo>
                  <a:lnTo>
                    <a:pt x="1525905" y="23050"/>
                  </a:lnTo>
                  <a:lnTo>
                    <a:pt x="1525930" y="22771"/>
                  </a:lnTo>
                  <a:lnTo>
                    <a:pt x="1526057" y="21615"/>
                  </a:lnTo>
                  <a:lnTo>
                    <a:pt x="1526209" y="20624"/>
                  </a:lnTo>
                  <a:lnTo>
                    <a:pt x="1526247" y="18122"/>
                  </a:lnTo>
                  <a:close/>
                </a:path>
                <a:path w="1552575" h="1008379">
                  <a:moveTo>
                    <a:pt x="1552498" y="88"/>
                  </a:moveTo>
                  <a:lnTo>
                    <a:pt x="1551800" y="63"/>
                  </a:lnTo>
                  <a:lnTo>
                    <a:pt x="1551089" y="0"/>
                  </a:lnTo>
                  <a:lnTo>
                    <a:pt x="1550390" y="63"/>
                  </a:lnTo>
                  <a:lnTo>
                    <a:pt x="1550250" y="660"/>
                  </a:lnTo>
                  <a:lnTo>
                    <a:pt x="1550111" y="1358"/>
                  </a:lnTo>
                  <a:lnTo>
                    <a:pt x="1550898" y="1231"/>
                  </a:lnTo>
                  <a:lnTo>
                    <a:pt x="1551584" y="1193"/>
                  </a:lnTo>
                  <a:lnTo>
                    <a:pt x="1552384" y="914"/>
                  </a:lnTo>
                  <a:lnTo>
                    <a:pt x="1552409" y="381"/>
                  </a:lnTo>
                  <a:lnTo>
                    <a:pt x="1552498" y="88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1" name="object 191" descr=""/>
            <p:cNvSpPr/>
            <p:nvPr/>
          </p:nvSpPr>
          <p:spPr>
            <a:xfrm>
              <a:off x="4884674" y="5164957"/>
              <a:ext cx="1511935" cy="998219"/>
            </a:xfrm>
            <a:custGeom>
              <a:avLst/>
              <a:gdLst/>
              <a:ahLst/>
              <a:cxnLst/>
              <a:rect l="l" t="t" r="r" b="b"/>
              <a:pathLst>
                <a:path w="1511935" h="998220">
                  <a:moveTo>
                    <a:pt x="4559" y="974521"/>
                  </a:moveTo>
                  <a:lnTo>
                    <a:pt x="533" y="971880"/>
                  </a:lnTo>
                  <a:lnTo>
                    <a:pt x="0" y="973188"/>
                  </a:lnTo>
                  <a:lnTo>
                    <a:pt x="4559" y="974521"/>
                  </a:lnTo>
                  <a:close/>
                </a:path>
                <a:path w="1511935" h="998220">
                  <a:moveTo>
                    <a:pt x="6235" y="963409"/>
                  </a:moveTo>
                  <a:lnTo>
                    <a:pt x="5842" y="963358"/>
                  </a:lnTo>
                  <a:lnTo>
                    <a:pt x="6045" y="963701"/>
                  </a:lnTo>
                  <a:lnTo>
                    <a:pt x="6235" y="963409"/>
                  </a:lnTo>
                  <a:close/>
                </a:path>
                <a:path w="1511935" h="998220">
                  <a:moveTo>
                    <a:pt x="7454" y="979017"/>
                  </a:moveTo>
                  <a:lnTo>
                    <a:pt x="7404" y="978789"/>
                  </a:lnTo>
                  <a:lnTo>
                    <a:pt x="7353" y="978547"/>
                  </a:lnTo>
                  <a:lnTo>
                    <a:pt x="7302" y="978319"/>
                  </a:lnTo>
                  <a:lnTo>
                    <a:pt x="7112" y="978662"/>
                  </a:lnTo>
                  <a:lnTo>
                    <a:pt x="6908" y="979017"/>
                  </a:lnTo>
                  <a:lnTo>
                    <a:pt x="6718" y="979360"/>
                  </a:lnTo>
                  <a:lnTo>
                    <a:pt x="6959" y="979246"/>
                  </a:lnTo>
                  <a:lnTo>
                    <a:pt x="7213" y="979144"/>
                  </a:lnTo>
                  <a:lnTo>
                    <a:pt x="7454" y="979017"/>
                  </a:lnTo>
                  <a:close/>
                </a:path>
                <a:path w="1511935" h="998220">
                  <a:moveTo>
                    <a:pt x="32042" y="944638"/>
                  </a:moveTo>
                  <a:lnTo>
                    <a:pt x="32029" y="944511"/>
                  </a:lnTo>
                  <a:lnTo>
                    <a:pt x="31864" y="944397"/>
                  </a:lnTo>
                  <a:lnTo>
                    <a:pt x="31762" y="944270"/>
                  </a:lnTo>
                  <a:lnTo>
                    <a:pt x="31483" y="944486"/>
                  </a:lnTo>
                  <a:lnTo>
                    <a:pt x="31496" y="944714"/>
                  </a:lnTo>
                  <a:lnTo>
                    <a:pt x="31661" y="944829"/>
                  </a:lnTo>
                  <a:lnTo>
                    <a:pt x="31750" y="944956"/>
                  </a:lnTo>
                  <a:lnTo>
                    <a:pt x="32042" y="944740"/>
                  </a:lnTo>
                  <a:close/>
                </a:path>
                <a:path w="1511935" h="998220">
                  <a:moveTo>
                    <a:pt x="35039" y="991196"/>
                  </a:moveTo>
                  <a:lnTo>
                    <a:pt x="34988" y="991069"/>
                  </a:lnTo>
                  <a:lnTo>
                    <a:pt x="34836" y="991082"/>
                  </a:lnTo>
                  <a:lnTo>
                    <a:pt x="35039" y="991196"/>
                  </a:lnTo>
                  <a:close/>
                </a:path>
                <a:path w="1511935" h="998220">
                  <a:moveTo>
                    <a:pt x="35153" y="989926"/>
                  </a:moveTo>
                  <a:lnTo>
                    <a:pt x="35064" y="990307"/>
                  </a:lnTo>
                  <a:lnTo>
                    <a:pt x="34975" y="990676"/>
                  </a:lnTo>
                  <a:lnTo>
                    <a:pt x="34861" y="991069"/>
                  </a:lnTo>
                  <a:lnTo>
                    <a:pt x="34988" y="991069"/>
                  </a:lnTo>
                  <a:lnTo>
                    <a:pt x="35090" y="990282"/>
                  </a:lnTo>
                  <a:lnTo>
                    <a:pt x="35153" y="989926"/>
                  </a:lnTo>
                  <a:close/>
                </a:path>
                <a:path w="1511935" h="998220">
                  <a:moveTo>
                    <a:pt x="36055" y="995438"/>
                  </a:moveTo>
                  <a:lnTo>
                    <a:pt x="34302" y="994130"/>
                  </a:lnTo>
                  <a:lnTo>
                    <a:pt x="32727" y="993394"/>
                  </a:lnTo>
                  <a:lnTo>
                    <a:pt x="30822" y="992314"/>
                  </a:lnTo>
                  <a:lnTo>
                    <a:pt x="30492" y="995514"/>
                  </a:lnTo>
                  <a:lnTo>
                    <a:pt x="32423" y="996543"/>
                  </a:lnTo>
                  <a:lnTo>
                    <a:pt x="34264" y="997546"/>
                  </a:lnTo>
                  <a:lnTo>
                    <a:pt x="34645" y="997750"/>
                  </a:lnTo>
                  <a:lnTo>
                    <a:pt x="35750" y="997470"/>
                  </a:lnTo>
                  <a:lnTo>
                    <a:pt x="35979" y="996556"/>
                  </a:lnTo>
                  <a:lnTo>
                    <a:pt x="36055" y="995438"/>
                  </a:lnTo>
                  <a:close/>
                </a:path>
                <a:path w="1511935" h="998220">
                  <a:moveTo>
                    <a:pt x="36918" y="992327"/>
                  </a:moveTo>
                  <a:lnTo>
                    <a:pt x="36220" y="991806"/>
                  </a:lnTo>
                  <a:lnTo>
                    <a:pt x="35623" y="991514"/>
                  </a:lnTo>
                  <a:lnTo>
                    <a:pt x="35039" y="991196"/>
                  </a:lnTo>
                  <a:lnTo>
                    <a:pt x="35306" y="991831"/>
                  </a:lnTo>
                  <a:lnTo>
                    <a:pt x="35547" y="992454"/>
                  </a:lnTo>
                  <a:lnTo>
                    <a:pt x="35890" y="993051"/>
                  </a:lnTo>
                  <a:lnTo>
                    <a:pt x="35991" y="993203"/>
                  </a:lnTo>
                  <a:lnTo>
                    <a:pt x="36474" y="993127"/>
                  </a:lnTo>
                  <a:lnTo>
                    <a:pt x="36791" y="993178"/>
                  </a:lnTo>
                  <a:lnTo>
                    <a:pt x="36791" y="992835"/>
                  </a:lnTo>
                  <a:lnTo>
                    <a:pt x="36918" y="992327"/>
                  </a:lnTo>
                  <a:close/>
                </a:path>
                <a:path w="1511935" h="998220">
                  <a:moveTo>
                    <a:pt x="82308" y="940981"/>
                  </a:moveTo>
                  <a:lnTo>
                    <a:pt x="82169" y="940549"/>
                  </a:lnTo>
                  <a:lnTo>
                    <a:pt x="81991" y="940269"/>
                  </a:lnTo>
                  <a:lnTo>
                    <a:pt x="81838" y="939977"/>
                  </a:lnTo>
                  <a:lnTo>
                    <a:pt x="81673" y="940244"/>
                  </a:lnTo>
                  <a:lnTo>
                    <a:pt x="81495" y="940498"/>
                  </a:lnTo>
                  <a:lnTo>
                    <a:pt x="81432" y="940930"/>
                  </a:lnTo>
                  <a:lnTo>
                    <a:pt x="81851" y="941158"/>
                  </a:lnTo>
                  <a:lnTo>
                    <a:pt x="82067" y="941336"/>
                  </a:lnTo>
                  <a:lnTo>
                    <a:pt x="82143" y="941184"/>
                  </a:lnTo>
                  <a:lnTo>
                    <a:pt x="82308" y="940981"/>
                  </a:lnTo>
                  <a:close/>
                </a:path>
                <a:path w="1511935" h="998220">
                  <a:moveTo>
                    <a:pt x="83312" y="952068"/>
                  </a:moveTo>
                  <a:lnTo>
                    <a:pt x="82600" y="952703"/>
                  </a:lnTo>
                  <a:lnTo>
                    <a:pt x="82854" y="952500"/>
                  </a:lnTo>
                  <a:lnTo>
                    <a:pt x="83312" y="952068"/>
                  </a:lnTo>
                  <a:close/>
                </a:path>
                <a:path w="1511935" h="998220">
                  <a:moveTo>
                    <a:pt x="107035" y="888974"/>
                  </a:moveTo>
                  <a:lnTo>
                    <a:pt x="106832" y="889050"/>
                  </a:lnTo>
                  <a:lnTo>
                    <a:pt x="107035" y="888974"/>
                  </a:lnTo>
                  <a:close/>
                </a:path>
                <a:path w="1511935" h="998220">
                  <a:moveTo>
                    <a:pt x="107035" y="888961"/>
                  </a:moveTo>
                  <a:lnTo>
                    <a:pt x="106895" y="888873"/>
                  </a:lnTo>
                  <a:lnTo>
                    <a:pt x="106832" y="889050"/>
                  </a:lnTo>
                  <a:lnTo>
                    <a:pt x="107035" y="888961"/>
                  </a:lnTo>
                  <a:close/>
                </a:path>
                <a:path w="1511935" h="998220">
                  <a:moveTo>
                    <a:pt x="107365" y="887628"/>
                  </a:moveTo>
                  <a:lnTo>
                    <a:pt x="107213" y="887298"/>
                  </a:lnTo>
                  <a:lnTo>
                    <a:pt x="106870" y="887691"/>
                  </a:lnTo>
                  <a:lnTo>
                    <a:pt x="106591" y="888136"/>
                  </a:lnTo>
                  <a:lnTo>
                    <a:pt x="106337" y="888606"/>
                  </a:lnTo>
                  <a:lnTo>
                    <a:pt x="106476" y="888644"/>
                  </a:lnTo>
                  <a:lnTo>
                    <a:pt x="106667" y="888695"/>
                  </a:lnTo>
                  <a:lnTo>
                    <a:pt x="106895" y="888873"/>
                  </a:lnTo>
                  <a:lnTo>
                    <a:pt x="106934" y="888733"/>
                  </a:lnTo>
                  <a:lnTo>
                    <a:pt x="107022" y="888504"/>
                  </a:lnTo>
                  <a:lnTo>
                    <a:pt x="107264" y="888047"/>
                  </a:lnTo>
                  <a:lnTo>
                    <a:pt x="107365" y="887628"/>
                  </a:lnTo>
                  <a:close/>
                </a:path>
                <a:path w="1511935" h="998220">
                  <a:moveTo>
                    <a:pt x="110185" y="973010"/>
                  </a:moveTo>
                  <a:lnTo>
                    <a:pt x="110045" y="972820"/>
                  </a:lnTo>
                  <a:lnTo>
                    <a:pt x="109829" y="972693"/>
                  </a:lnTo>
                  <a:lnTo>
                    <a:pt x="109334" y="972566"/>
                  </a:lnTo>
                  <a:lnTo>
                    <a:pt x="109207" y="972553"/>
                  </a:lnTo>
                  <a:lnTo>
                    <a:pt x="108788" y="972502"/>
                  </a:lnTo>
                  <a:lnTo>
                    <a:pt x="108318" y="972820"/>
                  </a:lnTo>
                  <a:lnTo>
                    <a:pt x="107276" y="973162"/>
                  </a:lnTo>
                  <a:lnTo>
                    <a:pt x="107442" y="973277"/>
                  </a:lnTo>
                  <a:lnTo>
                    <a:pt x="107581" y="973366"/>
                  </a:lnTo>
                  <a:lnTo>
                    <a:pt x="107721" y="973467"/>
                  </a:lnTo>
                  <a:lnTo>
                    <a:pt x="107873" y="973569"/>
                  </a:lnTo>
                  <a:lnTo>
                    <a:pt x="110185" y="973010"/>
                  </a:lnTo>
                  <a:close/>
                </a:path>
                <a:path w="1511935" h="998220">
                  <a:moveTo>
                    <a:pt x="117132" y="904506"/>
                  </a:moveTo>
                  <a:lnTo>
                    <a:pt x="117119" y="904290"/>
                  </a:lnTo>
                  <a:lnTo>
                    <a:pt x="117119" y="904087"/>
                  </a:lnTo>
                  <a:lnTo>
                    <a:pt x="117106" y="903871"/>
                  </a:lnTo>
                  <a:lnTo>
                    <a:pt x="117106" y="903744"/>
                  </a:lnTo>
                  <a:lnTo>
                    <a:pt x="116916" y="903706"/>
                  </a:lnTo>
                  <a:lnTo>
                    <a:pt x="116751" y="903732"/>
                  </a:lnTo>
                  <a:lnTo>
                    <a:pt x="116573" y="903935"/>
                  </a:lnTo>
                  <a:lnTo>
                    <a:pt x="116636" y="904151"/>
                  </a:lnTo>
                  <a:lnTo>
                    <a:pt x="116649" y="904316"/>
                  </a:lnTo>
                  <a:lnTo>
                    <a:pt x="116814" y="904379"/>
                  </a:lnTo>
                  <a:lnTo>
                    <a:pt x="116967" y="904443"/>
                  </a:lnTo>
                  <a:lnTo>
                    <a:pt x="117132" y="904506"/>
                  </a:lnTo>
                  <a:close/>
                </a:path>
                <a:path w="1511935" h="998220">
                  <a:moveTo>
                    <a:pt x="121386" y="959739"/>
                  </a:moveTo>
                  <a:lnTo>
                    <a:pt x="121259" y="959726"/>
                  </a:lnTo>
                  <a:lnTo>
                    <a:pt x="120992" y="960869"/>
                  </a:lnTo>
                  <a:lnTo>
                    <a:pt x="121107" y="960501"/>
                  </a:lnTo>
                  <a:lnTo>
                    <a:pt x="121221" y="960132"/>
                  </a:lnTo>
                  <a:lnTo>
                    <a:pt x="121361" y="959751"/>
                  </a:lnTo>
                  <a:close/>
                </a:path>
                <a:path w="1511935" h="998220">
                  <a:moveTo>
                    <a:pt x="124663" y="901776"/>
                  </a:moveTo>
                  <a:lnTo>
                    <a:pt x="123863" y="900785"/>
                  </a:lnTo>
                  <a:lnTo>
                    <a:pt x="123202" y="899591"/>
                  </a:lnTo>
                  <a:lnTo>
                    <a:pt x="122199" y="898956"/>
                  </a:lnTo>
                  <a:lnTo>
                    <a:pt x="120992" y="898182"/>
                  </a:lnTo>
                  <a:lnTo>
                    <a:pt x="120586" y="899121"/>
                  </a:lnTo>
                  <a:lnTo>
                    <a:pt x="120777" y="900582"/>
                  </a:lnTo>
                  <a:lnTo>
                    <a:pt x="122008" y="900976"/>
                  </a:lnTo>
                  <a:lnTo>
                    <a:pt x="124663" y="901776"/>
                  </a:lnTo>
                  <a:close/>
                </a:path>
                <a:path w="1511935" h="998220">
                  <a:moveTo>
                    <a:pt x="124968" y="901877"/>
                  </a:moveTo>
                  <a:lnTo>
                    <a:pt x="124663" y="901776"/>
                  </a:lnTo>
                  <a:lnTo>
                    <a:pt x="124853" y="902233"/>
                  </a:lnTo>
                  <a:lnTo>
                    <a:pt x="124968" y="901877"/>
                  </a:lnTo>
                  <a:close/>
                </a:path>
                <a:path w="1511935" h="998220">
                  <a:moveTo>
                    <a:pt x="124993" y="902944"/>
                  </a:moveTo>
                  <a:lnTo>
                    <a:pt x="124955" y="902665"/>
                  </a:lnTo>
                  <a:lnTo>
                    <a:pt x="124904" y="902449"/>
                  </a:lnTo>
                  <a:lnTo>
                    <a:pt x="124853" y="902233"/>
                  </a:lnTo>
                  <a:lnTo>
                    <a:pt x="124764" y="902525"/>
                  </a:lnTo>
                  <a:lnTo>
                    <a:pt x="124675" y="902792"/>
                  </a:lnTo>
                  <a:lnTo>
                    <a:pt x="124599" y="903071"/>
                  </a:lnTo>
                  <a:lnTo>
                    <a:pt x="124739" y="903008"/>
                  </a:lnTo>
                  <a:lnTo>
                    <a:pt x="124993" y="902944"/>
                  </a:lnTo>
                  <a:close/>
                </a:path>
                <a:path w="1511935" h="998220">
                  <a:moveTo>
                    <a:pt x="127355" y="880618"/>
                  </a:moveTo>
                  <a:lnTo>
                    <a:pt x="126453" y="879665"/>
                  </a:lnTo>
                  <a:lnTo>
                    <a:pt x="121183" y="877316"/>
                  </a:lnTo>
                  <a:lnTo>
                    <a:pt x="120116" y="879132"/>
                  </a:lnTo>
                  <a:lnTo>
                    <a:pt x="120116" y="883856"/>
                  </a:lnTo>
                  <a:lnTo>
                    <a:pt x="119595" y="883805"/>
                  </a:lnTo>
                  <a:lnTo>
                    <a:pt x="119811" y="883462"/>
                  </a:lnTo>
                  <a:lnTo>
                    <a:pt x="120116" y="883856"/>
                  </a:lnTo>
                  <a:lnTo>
                    <a:pt x="120116" y="879132"/>
                  </a:lnTo>
                  <a:lnTo>
                    <a:pt x="119087" y="880872"/>
                  </a:lnTo>
                  <a:lnTo>
                    <a:pt x="114871" y="881964"/>
                  </a:lnTo>
                  <a:lnTo>
                    <a:pt x="114465" y="881976"/>
                  </a:lnTo>
                  <a:lnTo>
                    <a:pt x="112306" y="882611"/>
                  </a:lnTo>
                  <a:lnTo>
                    <a:pt x="111963" y="883107"/>
                  </a:lnTo>
                  <a:lnTo>
                    <a:pt x="111899" y="886472"/>
                  </a:lnTo>
                  <a:lnTo>
                    <a:pt x="111975" y="886726"/>
                  </a:lnTo>
                  <a:lnTo>
                    <a:pt x="112077" y="887361"/>
                  </a:lnTo>
                  <a:lnTo>
                    <a:pt x="114401" y="888187"/>
                  </a:lnTo>
                  <a:lnTo>
                    <a:pt x="116039" y="890892"/>
                  </a:lnTo>
                  <a:lnTo>
                    <a:pt x="119011" y="889609"/>
                  </a:lnTo>
                  <a:lnTo>
                    <a:pt x="120167" y="886726"/>
                  </a:lnTo>
                  <a:lnTo>
                    <a:pt x="120116" y="886028"/>
                  </a:lnTo>
                  <a:lnTo>
                    <a:pt x="125196" y="884301"/>
                  </a:lnTo>
                  <a:lnTo>
                    <a:pt x="125564" y="883856"/>
                  </a:lnTo>
                  <a:lnTo>
                    <a:pt x="125907" y="883462"/>
                  </a:lnTo>
                  <a:lnTo>
                    <a:pt x="126301" y="882992"/>
                  </a:lnTo>
                  <a:lnTo>
                    <a:pt x="127355" y="880618"/>
                  </a:lnTo>
                  <a:close/>
                </a:path>
                <a:path w="1511935" h="998220">
                  <a:moveTo>
                    <a:pt x="155600" y="916279"/>
                  </a:moveTo>
                  <a:lnTo>
                    <a:pt x="155435" y="916063"/>
                  </a:lnTo>
                  <a:lnTo>
                    <a:pt x="155282" y="915835"/>
                  </a:lnTo>
                  <a:lnTo>
                    <a:pt x="155130" y="915619"/>
                  </a:lnTo>
                  <a:lnTo>
                    <a:pt x="153758" y="916508"/>
                  </a:lnTo>
                  <a:lnTo>
                    <a:pt x="153073" y="916940"/>
                  </a:lnTo>
                  <a:lnTo>
                    <a:pt x="153289" y="917232"/>
                  </a:lnTo>
                  <a:lnTo>
                    <a:pt x="153517" y="917498"/>
                  </a:lnTo>
                  <a:lnTo>
                    <a:pt x="153733" y="917790"/>
                  </a:lnTo>
                  <a:lnTo>
                    <a:pt x="155600" y="916279"/>
                  </a:lnTo>
                  <a:close/>
                </a:path>
                <a:path w="1511935" h="998220">
                  <a:moveTo>
                    <a:pt x="159004" y="838339"/>
                  </a:moveTo>
                  <a:lnTo>
                    <a:pt x="158826" y="838136"/>
                  </a:lnTo>
                  <a:lnTo>
                    <a:pt x="158597" y="838073"/>
                  </a:lnTo>
                  <a:lnTo>
                    <a:pt x="158381" y="838060"/>
                  </a:lnTo>
                  <a:lnTo>
                    <a:pt x="158267" y="838238"/>
                  </a:lnTo>
                  <a:lnTo>
                    <a:pt x="158356" y="838441"/>
                  </a:lnTo>
                  <a:lnTo>
                    <a:pt x="158381" y="838581"/>
                  </a:lnTo>
                  <a:lnTo>
                    <a:pt x="158584" y="838517"/>
                  </a:lnTo>
                  <a:lnTo>
                    <a:pt x="158800" y="838428"/>
                  </a:lnTo>
                  <a:lnTo>
                    <a:pt x="159004" y="838339"/>
                  </a:lnTo>
                  <a:close/>
                </a:path>
                <a:path w="1511935" h="998220">
                  <a:moveTo>
                    <a:pt x="159270" y="933411"/>
                  </a:moveTo>
                  <a:lnTo>
                    <a:pt x="158864" y="933729"/>
                  </a:lnTo>
                  <a:lnTo>
                    <a:pt x="159232" y="933932"/>
                  </a:lnTo>
                  <a:lnTo>
                    <a:pt x="159270" y="933411"/>
                  </a:lnTo>
                  <a:close/>
                </a:path>
                <a:path w="1511935" h="998220">
                  <a:moveTo>
                    <a:pt x="171932" y="890752"/>
                  </a:moveTo>
                  <a:lnTo>
                    <a:pt x="171653" y="890574"/>
                  </a:lnTo>
                  <a:lnTo>
                    <a:pt x="171615" y="890943"/>
                  </a:lnTo>
                  <a:lnTo>
                    <a:pt x="171932" y="890752"/>
                  </a:lnTo>
                  <a:close/>
                </a:path>
                <a:path w="1511935" h="998220">
                  <a:moveTo>
                    <a:pt x="172580" y="927087"/>
                  </a:moveTo>
                  <a:lnTo>
                    <a:pt x="172377" y="926795"/>
                  </a:lnTo>
                  <a:lnTo>
                    <a:pt x="172148" y="926515"/>
                  </a:lnTo>
                  <a:lnTo>
                    <a:pt x="171907" y="926274"/>
                  </a:lnTo>
                  <a:lnTo>
                    <a:pt x="171602" y="925969"/>
                  </a:lnTo>
                  <a:lnTo>
                    <a:pt x="171272" y="925741"/>
                  </a:lnTo>
                  <a:lnTo>
                    <a:pt x="170942" y="925677"/>
                  </a:lnTo>
                  <a:lnTo>
                    <a:pt x="170294" y="925550"/>
                  </a:lnTo>
                  <a:lnTo>
                    <a:pt x="169773" y="925766"/>
                  </a:lnTo>
                  <a:lnTo>
                    <a:pt x="169354" y="926147"/>
                  </a:lnTo>
                  <a:lnTo>
                    <a:pt x="169976" y="926325"/>
                  </a:lnTo>
                  <a:lnTo>
                    <a:pt x="171716" y="926846"/>
                  </a:lnTo>
                  <a:lnTo>
                    <a:pt x="172580" y="927087"/>
                  </a:lnTo>
                  <a:close/>
                </a:path>
                <a:path w="1511935" h="998220">
                  <a:moveTo>
                    <a:pt x="178396" y="885367"/>
                  </a:moveTo>
                  <a:lnTo>
                    <a:pt x="178181" y="885228"/>
                  </a:lnTo>
                  <a:lnTo>
                    <a:pt x="177965" y="885253"/>
                  </a:lnTo>
                  <a:lnTo>
                    <a:pt x="177812" y="885380"/>
                  </a:lnTo>
                  <a:lnTo>
                    <a:pt x="177761" y="885532"/>
                  </a:lnTo>
                  <a:lnTo>
                    <a:pt x="177952" y="885736"/>
                  </a:lnTo>
                  <a:lnTo>
                    <a:pt x="178168" y="885698"/>
                  </a:lnTo>
                  <a:lnTo>
                    <a:pt x="178320" y="885583"/>
                  </a:lnTo>
                  <a:lnTo>
                    <a:pt x="178371" y="885418"/>
                  </a:lnTo>
                  <a:close/>
                </a:path>
                <a:path w="1511935" h="998220">
                  <a:moveTo>
                    <a:pt x="179146" y="926757"/>
                  </a:moveTo>
                  <a:lnTo>
                    <a:pt x="179082" y="926617"/>
                  </a:lnTo>
                  <a:lnTo>
                    <a:pt x="179019" y="926452"/>
                  </a:lnTo>
                  <a:lnTo>
                    <a:pt x="178955" y="926312"/>
                  </a:lnTo>
                  <a:lnTo>
                    <a:pt x="178625" y="926312"/>
                  </a:lnTo>
                  <a:lnTo>
                    <a:pt x="178460" y="926325"/>
                  </a:lnTo>
                  <a:lnTo>
                    <a:pt x="178523" y="926465"/>
                  </a:lnTo>
                  <a:lnTo>
                    <a:pt x="178549" y="926668"/>
                  </a:lnTo>
                  <a:lnTo>
                    <a:pt x="178790" y="926807"/>
                  </a:lnTo>
                  <a:lnTo>
                    <a:pt x="178981" y="926757"/>
                  </a:lnTo>
                  <a:lnTo>
                    <a:pt x="179146" y="926757"/>
                  </a:lnTo>
                  <a:close/>
                </a:path>
                <a:path w="1511935" h="998220">
                  <a:moveTo>
                    <a:pt x="180301" y="837641"/>
                  </a:moveTo>
                  <a:lnTo>
                    <a:pt x="180035" y="837666"/>
                  </a:lnTo>
                  <a:lnTo>
                    <a:pt x="179781" y="837793"/>
                  </a:lnTo>
                  <a:lnTo>
                    <a:pt x="179527" y="837996"/>
                  </a:lnTo>
                  <a:lnTo>
                    <a:pt x="179679" y="838161"/>
                  </a:lnTo>
                  <a:lnTo>
                    <a:pt x="179971" y="838022"/>
                  </a:lnTo>
                  <a:lnTo>
                    <a:pt x="180136" y="837844"/>
                  </a:lnTo>
                  <a:lnTo>
                    <a:pt x="180301" y="837641"/>
                  </a:lnTo>
                  <a:close/>
                </a:path>
                <a:path w="1511935" h="998220">
                  <a:moveTo>
                    <a:pt x="180619" y="950468"/>
                  </a:moveTo>
                  <a:lnTo>
                    <a:pt x="177393" y="951153"/>
                  </a:lnTo>
                  <a:lnTo>
                    <a:pt x="177482" y="951585"/>
                  </a:lnTo>
                  <a:lnTo>
                    <a:pt x="178269" y="951445"/>
                  </a:lnTo>
                  <a:lnTo>
                    <a:pt x="178650" y="951357"/>
                  </a:lnTo>
                  <a:lnTo>
                    <a:pt x="179387" y="951039"/>
                  </a:lnTo>
                  <a:lnTo>
                    <a:pt x="180619" y="950468"/>
                  </a:lnTo>
                  <a:close/>
                </a:path>
                <a:path w="1511935" h="998220">
                  <a:moveTo>
                    <a:pt x="181775" y="839076"/>
                  </a:moveTo>
                  <a:lnTo>
                    <a:pt x="181597" y="839343"/>
                  </a:lnTo>
                  <a:lnTo>
                    <a:pt x="181444" y="839673"/>
                  </a:lnTo>
                  <a:lnTo>
                    <a:pt x="181356" y="840028"/>
                  </a:lnTo>
                  <a:lnTo>
                    <a:pt x="181610" y="839736"/>
                  </a:lnTo>
                  <a:lnTo>
                    <a:pt x="181762" y="839406"/>
                  </a:lnTo>
                  <a:lnTo>
                    <a:pt x="181775" y="839076"/>
                  </a:lnTo>
                  <a:close/>
                </a:path>
                <a:path w="1511935" h="998220">
                  <a:moveTo>
                    <a:pt x="184365" y="927481"/>
                  </a:moveTo>
                  <a:lnTo>
                    <a:pt x="184150" y="927341"/>
                  </a:lnTo>
                  <a:lnTo>
                    <a:pt x="183121" y="926655"/>
                  </a:lnTo>
                  <a:lnTo>
                    <a:pt x="182829" y="926439"/>
                  </a:lnTo>
                  <a:lnTo>
                    <a:pt x="182791" y="926807"/>
                  </a:lnTo>
                  <a:lnTo>
                    <a:pt x="182575" y="929068"/>
                  </a:lnTo>
                  <a:lnTo>
                    <a:pt x="182143" y="929335"/>
                  </a:lnTo>
                  <a:lnTo>
                    <a:pt x="181876" y="929652"/>
                  </a:lnTo>
                  <a:lnTo>
                    <a:pt x="178650" y="929398"/>
                  </a:lnTo>
                  <a:lnTo>
                    <a:pt x="178612" y="929551"/>
                  </a:lnTo>
                  <a:lnTo>
                    <a:pt x="179362" y="930249"/>
                  </a:lnTo>
                  <a:lnTo>
                    <a:pt x="179095" y="930440"/>
                  </a:lnTo>
                  <a:lnTo>
                    <a:pt x="178574" y="930833"/>
                  </a:lnTo>
                  <a:lnTo>
                    <a:pt x="178752" y="931329"/>
                  </a:lnTo>
                  <a:lnTo>
                    <a:pt x="179184" y="931633"/>
                  </a:lnTo>
                  <a:lnTo>
                    <a:pt x="179692" y="931849"/>
                  </a:lnTo>
                  <a:lnTo>
                    <a:pt x="181622" y="931125"/>
                  </a:lnTo>
                  <a:lnTo>
                    <a:pt x="183057" y="929500"/>
                  </a:lnTo>
                  <a:lnTo>
                    <a:pt x="184365" y="927481"/>
                  </a:lnTo>
                  <a:close/>
                </a:path>
                <a:path w="1511935" h="998220">
                  <a:moveTo>
                    <a:pt x="186994" y="891755"/>
                  </a:moveTo>
                  <a:lnTo>
                    <a:pt x="186918" y="891921"/>
                  </a:lnTo>
                  <a:lnTo>
                    <a:pt x="186994" y="891755"/>
                  </a:lnTo>
                  <a:close/>
                </a:path>
                <a:path w="1511935" h="998220">
                  <a:moveTo>
                    <a:pt x="187109" y="891476"/>
                  </a:moveTo>
                  <a:lnTo>
                    <a:pt x="187045" y="891603"/>
                  </a:lnTo>
                  <a:lnTo>
                    <a:pt x="186994" y="891755"/>
                  </a:lnTo>
                  <a:lnTo>
                    <a:pt x="187058" y="891603"/>
                  </a:lnTo>
                  <a:lnTo>
                    <a:pt x="187109" y="891476"/>
                  </a:lnTo>
                  <a:close/>
                </a:path>
                <a:path w="1511935" h="998220">
                  <a:moveTo>
                    <a:pt x="194906" y="833437"/>
                  </a:moveTo>
                  <a:lnTo>
                    <a:pt x="194068" y="831557"/>
                  </a:lnTo>
                  <a:lnTo>
                    <a:pt x="193890" y="831469"/>
                  </a:lnTo>
                  <a:lnTo>
                    <a:pt x="193725" y="831367"/>
                  </a:lnTo>
                  <a:lnTo>
                    <a:pt x="193560" y="831278"/>
                  </a:lnTo>
                  <a:lnTo>
                    <a:pt x="193103" y="832891"/>
                  </a:lnTo>
                  <a:lnTo>
                    <a:pt x="194183" y="833043"/>
                  </a:lnTo>
                  <a:lnTo>
                    <a:pt x="194906" y="833437"/>
                  </a:lnTo>
                  <a:close/>
                </a:path>
                <a:path w="1511935" h="998220">
                  <a:moveTo>
                    <a:pt x="198742" y="835698"/>
                  </a:moveTo>
                  <a:lnTo>
                    <a:pt x="197345" y="833666"/>
                  </a:lnTo>
                  <a:lnTo>
                    <a:pt x="196735" y="832777"/>
                  </a:lnTo>
                  <a:lnTo>
                    <a:pt x="196545" y="832688"/>
                  </a:lnTo>
                  <a:lnTo>
                    <a:pt x="195186" y="833640"/>
                  </a:lnTo>
                  <a:lnTo>
                    <a:pt x="194906" y="833437"/>
                  </a:lnTo>
                  <a:lnTo>
                    <a:pt x="195033" y="833729"/>
                  </a:lnTo>
                  <a:lnTo>
                    <a:pt x="195237" y="833666"/>
                  </a:lnTo>
                  <a:lnTo>
                    <a:pt x="195478" y="837742"/>
                  </a:lnTo>
                  <a:lnTo>
                    <a:pt x="195681" y="837755"/>
                  </a:lnTo>
                  <a:lnTo>
                    <a:pt x="195884" y="837742"/>
                  </a:lnTo>
                  <a:lnTo>
                    <a:pt x="196088" y="837742"/>
                  </a:lnTo>
                  <a:lnTo>
                    <a:pt x="196545" y="837209"/>
                  </a:lnTo>
                  <a:lnTo>
                    <a:pt x="197002" y="836434"/>
                  </a:lnTo>
                  <a:lnTo>
                    <a:pt x="197332" y="836142"/>
                  </a:lnTo>
                  <a:lnTo>
                    <a:pt x="198018" y="835799"/>
                  </a:lnTo>
                  <a:lnTo>
                    <a:pt x="198374" y="835710"/>
                  </a:lnTo>
                  <a:lnTo>
                    <a:pt x="198742" y="835698"/>
                  </a:lnTo>
                  <a:close/>
                </a:path>
                <a:path w="1511935" h="998220">
                  <a:moveTo>
                    <a:pt x="210883" y="830262"/>
                  </a:moveTo>
                  <a:lnTo>
                    <a:pt x="209918" y="827900"/>
                  </a:lnTo>
                  <a:lnTo>
                    <a:pt x="209740" y="827938"/>
                  </a:lnTo>
                  <a:lnTo>
                    <a:pt x="209499" y="827405"/>
                  </a:lnTo>
                  <a:lnTo>
                    <a:pt x="209232" y="826947"/>
                  </a:lnTo>
                  <a:lnTo>
                    <a:pt x="208927" y="826554"/>
                  </a:lnTo>
                  <a:lnTo>
                    <a:pt x="210121" y="829691"/>
                  </a:lnTo>
                  <a:lnTo>
                    <a:pt x="210337" y="829805"/>
                  </a:lnTo>
                  <a:lnTo>
                    <a:pt x="210477" y="830046"/>
                  </a:lnTo>
                  <a:lnTo>
                    <a:pt x="210578" y="830326"/>
                  </a:lnTo>
                  <a:lnTo>
                    <a:pt x="210781" y="830275"/>
                  </a:lnTo>
                  <a:close/>
                </a:path>
                <a:path w="1511935" h="998220">
                  <a:moveTo>
                    <a:pt x="211201" y="925817"/>
                  </a:moveTo>
                  <a:lnTo>
                    <a:pt x="209181" y="925804"/>
                  </a:lnTo>
                  <a:lnTo>
                    <a:pt x="204851" y="925804"/>
                  </a:lnTo>
                  <a:lnTo>
                    <a:pt x="206006" y="926109"/>
                  </a:lnTo>
                  <a:lnTo>
                    <a:pt x="207137" y="926414"/>
                  </a:lnTo>
                  <a:lnTo>
                    <a:pt x="209740" y="927315"/>
                  </a:lnTo>
                  <a:lnTo>
                    <a:pt x="210515" y="926630"/>
                  </a:lnTo>
                  <a:lnTo>
                    <a:pt x="211201" y="925817"/>
                  </a:lnTo>
                  <a:close/>
                </a:path>
                <a:path w="1511935" h="998220">
                  <a:moveTo>
                    <a:pt x="211455" y="832993"/>
                  </a:moveTo>
                  <a:lnTo>
                    <a:pt x="211328" y="832904"/>
                  </a:lnTo>
                  <a:lnTo>
                    <a:pt x="211429" y="833170"/>
                  </a:lnTo>
                  <a:lnTo>
                    <a:pt x="211455" y="832993"/>
                  </a:lnTo>
                  <a:close/>
                </a:path>
                <a:path w="1511935" h="998220">
                  <a:moveTo>
                    <a:pt x="273215" y="813587"/>
                  </a:moveTo>
                  <a:lnTo>
                    <a:pt x="272719" y="813320"/>
                  </a:lnTo>
                  <a:lnTo>
                    <a:pt x="272249" y="812965"/>
                  </a:lnTo>
                  <a:lnTo>
                    <a:pt x="271348" y="812177"/>
                  </a:lnTo>
                  <a:lnTo>
                    <a:pt x="270725" y="811199"/>
                  </a:lnTo>
                  <a:lnTo>
                    <a:pt x="271005" y="810298"/>
                  </a:lnTo>
                  <a:lnTo>
                    <a:pt x="271233" y="809879"/>
                  </a:lnTo>
                  <a:lnTo>
                    <a:pt x="271513" y="809510"/>
                  </a:lnTo>
                  <a:lnTo>
                    <a:pt x="269011" y="808393"/>
                  </a:lnTo>
                  <a:lnTo>
                    <a:pt x="268732" y="808367"/>
                  </a:lnTo>
                  <a:lnTo>
                    <a:pt x="268185" y="808367"/>
                  </a:lnTo>
                  <a:lnTo>
                    <a:pt x="267868" y="809790"/>
                  </a:lnTo>
                  <a:lnTo>
                    <a:pt x="266496" y="810018"/>
                  </a:lnTo>
                  <a:lnTo>
                    <a:pt x="265938" y="810298"/>
                  </a:lnTo>
                  <a:lnTo>
                    <a:pt x="265836" y="810818"/>
                  </a:lnTo>
                  <a:lnTo>
                    <a:pt x="265963" y="811199"/>
                  </a:lnTo>
                  <a:lnTo>
                    <a:pt x="266115" y="812317"/>
                  </a:lnTo>
                  <a:lnTo>
                    <a:pt x="266280" y="812177"/>
                  </a:lnTo>
                  <a:lnTo>
                    <a:pt x="266725" y="812761"/>
                  </a:lnTo>
                  <a:lnTo>
                    <a:pt x="266865" y="813320"/>
                  </a:lnTo>
                  <a:lnTo>
                    <a:pt x="266941" y="813587"/>
                  </a:lnTo>
                  <a:lnTo>
                    <a:pt x="267169" y="814108"/>
                  </a:lnTo>
                  <a:lnTo>
                    <a:pt x="266369" y="814057"/>
                  </a:lnTo>
                  <a:lnTo>
                    <a:pt x="266433" y="814527"/>
                  </a:lnTo>
                  <a:lnTo>
                    <a:pt x="267195" y="814184"/>
                  </a:lnTo>
                  <a:lnTo>
                    <a:pt x="266649" y="815441"/>
                  </a:lnTo>
                  <a:lnTo>
                    <a:pt x="266738" y="816571"/>
                  </a:lnTo>
                  <a:lnTo>
                    <a:pt x="268135" y="817257"/>
                  </a:lnTo>
                  <a:lnTo>
                    <a:pt x="268478" y="815759"/>
                  </a:lnTo>
                  <a:lnTo>
                    <a:pt x="269633" y="815441"/>
                  </a:lnTo>
                  <a:lnTo>
                    <a:pt x="270814" y="816241"/>
                  </a:lnTo>
                  <a:lnTo>
                    <a:pt x="271030" y="816368"/>
                  </a:lnTo>
                  <a:lnTo>
                    <a:pt x="271754" y="815441"/>
                  </a:lnTo>
                  <a:lnTo>
                    <a:pt x="272745" y="814184"/>
                  </a:lnTo>
                  <a:lnTo>
                    <a:pt x="273215" y="813587"/>
                  </a:lnTo>
                  <a:close/>
                </a:path>
                <a:path w="1511935" h="998220">
                  <a:moveTo>
                    <a:pt x="307340" y="789698"/>
                  </a:moveTo>
                  <a:close/>
                </a:path>
                <a:path w="1511935" h="998220">
                  <a:moveTo>
                    <a:pt x="307365" y="789724"/>
                  </a:moveTo>
                  <a:close/>
                </a:path>
                <a:path w="1511935" h="998220">
                  <a:moveTo>
                    <a:pt x="307670" y="766152"/>
                  </a:moveTo>
                  <a:lnTo>
                    <a:pt x="307428" y="766089"/>
                  </a:lnTo>
                  <a:lnTo>
                    <a:pt x="307174" y="766114"/>
                  </a:lnTo>
                  <a:lnTo>
                    <a:pt x="306920" y="766152"/>
                  </a:lnTo>
                  <a:lnTo>
                    <a:pt x="307670" y="766152"/>
                  </a:lnTo>
                  <a:close/>
                </a:path>
                <a:path w="1511935" h="998220">
                  <a:moveTo>
                    <a:pt x="320929" y="789393"/>
                  </a:moveTo>
                  <a:lnTo>
                    <a:pt x="320789" y="789178"/>
                  </a:lnTo>
                  <a:lnTo>
                    <a:pt x="320535" y="788720"/>
                  </a:lnTo>
                  <a:lnTo>
                    <a:pt x="320497" y="788962"/>
                  </a:lnTo>
                  <a:lnTo>
                    <a:pt x="320484" y="789203"/>
                  </a:lnTo>
                  <a:lnTo>
                    <a:pt x="320459" y="789470"/>
                  </a:lnTo>
                  <a:lnTo>
                    <a:pt x="320624" y="789432"/>
                  </a:lnTo>
                  <a:lnTo>
                    <a:pt x="320890" y="789432"/>
                  </a:lnTo>
                  <a:close/>
                </a:path>
                <a:path w="1511935" h="998220">
                  <a:moveTo>
                    <a:pt x="394677" y="844892"/>
                  </a:moveTo>
                  <a:lnTo>
                    <a:pt x="394004" y="844778"/>
                  </a:lnTo>
                  <a:lnTo>
                    <a:pt x="393268" y="844562"/>
                  </a:lnTo>
                  <a:lnTo>
                    <a:pt x="392404" y="844219"/>
                  </a:lnTo>
                  <a:lnTo>
                    <a:pt x="391756" y="843978"/>
                  </a:lnTo>
                  <a:lnTo>
                    <a:pt x="391299" y="843635"/>
                  </a:lnTo>
                  <a:lnTo>
                    <a:pt x="390944" y="843203"/>
                  </a:lnTo>
                  <a:lnTo>
                    <a:pt x="389216" y="843622"/>
                  </a:lnTo>
                  <a:lnTo>
                    <a:pt x="388505" y="843826"/>
                  </a:lnTo>
                  <a:lnTo>
                    <a:pt x="388874" y="844461"/>
                  </a:lnTo>
                  <a:lnTo>
                    <a:pt x="389420" y="845058"/>
                  </a:lnTo>
                  <a:lnTo>
                    <a:pt x="390118" y="845616"/>
                  </a:lnTo>
                  <a:lnTo>
                    <a:pt x="391325" y="845439"/>
                  </a:lnTo>
                  <a:lnTo>
                    <a:pt x="392658" y="845185"/>
                  </a:lnTo>
                  <a:lnTo>
                    <a:pt x="393585" y="845045"/>
                  </a:lnTo>
                  <a:lnTo>
                    <a:pt x="394677" y="844892"/>
                  </a:lnTo>
                  <a:close/>
                </a:path>
                <a:path w="1511935" h="998220">
                  <a:moveTo>
                    <a:pt x="401281" y="758126"/>
                  </a:moveTo>
                  <a:lnTo>
                    <a:pt x="400570" y="757821"/>
                  </a:lnTo>
                  <a:lnTo>
                    <a:pt x="399872" y="757593"/>
                  </a:lnTo>
                  <a:lnTo>
                    <a:pt x="397573" y="757021"/>
                  </a:lnTo>
                  <a:lnTo>
                    <a:pt x="396011" y="756996"/>
                  </a:lnTo>
                  <a:lnTo>
                    <a:pt x="394398" y="757453"/>
                  </a:lnTo>
                  <a:lnTo>
                    <a:pt x="397852" y="758825"/>
                  </a:lnTo>
                  <a:lnTo>
                    <a:pt x="399034" y="758939"/>
                  </a:lnTo>
                  <a:lnTo>
                    <a:pt x="400202" y="758736"/>
                  </a:lnTo>
                  <a:lnTo>
                    <a:pt x="401281" y="758126"/>
                  </a:lnTo>
                  <a:close/>
                </a:path>
                <a:path w="1511935" h="998220">
                  <a:moveTo>
                    <a:pt x="416560" y="644563"/>
                  </a:moveTo>
                  <a:lnTo>
                    <a:pt x="414197" y="644385"/>
                  </a:lnTo>
                  <a:lnTo>
                    <a:pt x="413232" y="644296"/>
                  </a:lnTo>
                  <a:lnTo>
                    <a:pt x="413194" y="644067"/>
                  </a:lnTo>
                  <a:lnTo>
                    <a:pt x="413181" y="643623"/>
                  </a:lnTo>
                  <a:lnTo>
                    <a:pt x="412470" y="644271"/>
                  </a:lnTo>
                  <a:lnTo>
                    <a:pt x="411213" y="645502"/>
                  </a:lnTo>
                  <a:lnTo>
                    <a:pt x="411289" y="645972"/>
                  </a:lnTo>
                  <a:lnTo>
                    <a:pt x="410794" y="645934"/>
                  </a:lnTo>
                  <a:lnTo>
                    <a:pt x="410679" y="646061"/>
                  </a:lnTo>
                  <a:lnTo>
                    <a:pt x="413359" y="652526"/>
                  </a:lnTo>
                  <a:lnTo>
                    <a:pt x="415480" y="654431"/>
                  </a:lnTo>
                  <a:lnTo>
                    <a:pt x="415785" y="653567"/>
                  </a:lnTo>
                  <a:lnTo>
                    <a:pt x="416356" y="652602"/>
                  </a:lnTo>
                  <a:lnTo>
                    <a:pt x="414972" y="651141"/>
                  </a:lnTo>
                  <a:lnTo>
                    <a:pt x="413600" y="650074"/>
                  </a:lnTo>
                  <a:lnTo>
                    <a:pt x="412026" y="648716"/>
                  </a:lnTo>
                  <a:lnTo>
                    <a:pt x="416560" y="644563"/>
                  </a:lnTo>
                  <a:close/>
                </a:path>
                <a:path w="1511935" h="998220">
                  <a:moveTo>
                    <a:pt x="424053" y="652056"/>
                  </a:moveTo>
                  <a:lnTo>
                    <a:pt x="423570" y="651370"/>
                  </a:lnTo>
                  <a:lnTo>
                    <a:pt x="423354" y="650532"/>
                  </a:lnTo>
                  <a:lnTo>
                    <a:pt x="423811" y="649439"/>
                  </a:lnTo>
                  <a:lnTo>
                    <a:pt x="422249" y="650227"/>
                  </a:lnTo>
                  <a:lnTo>
                    <a:pt x="419341" y="651713"/>
                  </a:lnTo>
                  <a:lnTo>
                    <a:pt x="420204" y="652246"/>
                  </a:lnTo>
                  <a:lnTo>
                    <a:pt x="420979" y="652653"/>
                  </a:lnTo>
                  <a:lnTo>
                    <a:pt x="421767" y="652818"/>
                  </a:lnTo>
                  <a:lnTo>
                    <a:pt x="421970" y="652691"/>
                  </a:lnTo>
                  <a:lnTo>
                    <a:pt x="422198" y="652576"/>
                  </a:lnTo>
                  <a:lnTo>
                    <a:pt x="422986" y="652348"/>
                  </a:lnTo>
                  <a:lnTo>
                    <a:pt x="424053" y="652056"/>
                  </a:lnTo>
                  <a:close/>
                </a:path>
                <a:path w="1511935" h="998220">
                  <a:moveTo>
                    <a:pt x="429768" y="817346"/>
                  </a:moveTo>
                  <a:lnTo>
                    <a:pt x="428078" y="815327"/>
                  </a:lnTo>
                  <a:lnTo>
                    <a:pt x="423367" y="809764"/>
                  </a:lnTo>
                  <a:lnTo>
                    <a:pt x="414172" y="813739"/>
                  </a:lnTo>
                  <a:lnTo>
                    <a:pt x="413880" y="814222"/>
                  </a:lnTo>
                  <a:lnTo>
                    <a:pt x="413677" y="814476"/>
                  </a:lnTo>
                  <a:lnTo>
                    <a:pt x="412661" y="814743"/>
                  </a:lnTo>
                  <a:lnTo>
                    <a:pt x="412559" y="815187"/>
                  </a:lnTo>
                  <a:lnTo>
                    <a:pt x="412076" y="816622"/>
                  </a:lnTo>
                  <a:lnTo>
                    <a:pt x="412026" y="818832"/>
                  </a:lnTo>
                  <a:lnTo>
                    <a:pt x="413385" y="817956"/>
                  </a:lnTo>
                  <a:lnTo>
                    <a:pt x="414540" y="816622"/>
                  </a:lnTo>
                  <a:lnTo>
                    <a:pt x="415963" y="815327"/>
                  </a:lnTo>
                  <a:lnTo>
                    <a:pt x="416687" y="818375"/>
                  </a:lnTo>
                  <a:lnTo>
                    <a:pt x="416115" y="818921"/>
                  </a:lnTo>
                  <a:lnTo>
                    <a:pt x="415709" y="819353"/>
                  </a:lnTo>
                  <a:lnTo>
                    <a:pt x="415455" y="821029"/>
                  </a:lnTo>
                  <a:lnTo>
                    <a:pt x="414985" y="821550"/>
                  </a:lnTo>
                  <a:lnTo>
                    <a:pt x="413804" y="822401"/>
                  </a:lnTo>
                  <a:lnTo>
                    <a:pt x="413778" y="824890"/>
                  </a:lnTo>
                  <a:lnTo>
                    <a:pt x="414045" y="824522"/>
                  </a:lnTo>
                  <a:lnTo>
                    <a:pt x="414553" y="823937"/>
                  </a:lnTo>
                  <a:lnTo>
                    <a:pt x="415023" y="823582"/>
                  </a:lnTo>
                  <a:lnTo>
                    <a:pt x="415671" y="823290"/>
                  </a:lnTo>
                  <a:lnTo>
                    <a:pt x="415937" y="823582"/>
                  </a:lnTo>
                  <a:lnTo>
                    <a:pt x="420230" y="828789"/>
                  </a:lnTo>
                  <a:lnTo>
                    <a:pt x="423926" y="824839"/>
                  </a:lnTo>
                  <a:lnTo>
                    <a:pt x="424611" y="823290"/>
                  </a:lnTo>
                  <a:lnTo>
                    <a:pt x="425335" y="821258"/>
                  </a:lnTo>
                  <a:lnTo>
                    <a:pt x="427291" y="821258"/>
                  </a:lnTo>
                  <a:lnTo>
                    <a:pt x="429488" y="818921"/>
                  </a:lnTo>
                  <a:lnTo>
                    <a:pt x="429679" y="817740"/>
                  </a:lnTo>
                  <a:lnTo>
                    <a:pt x="429768" y="817346"/>
                  </a:lnTo>
                  <a:close/>
                </a:path>
                <a:path w="1511935" h="998220">
                  <a:moveTo>
                    <a:pt x="439394" y="637590"/>
                  </a:moveTo>
                  <a:lnTo>
                    <a:pt x="439343" y="637451"/>
                  </a:lnTo>
                  <a:lnTo>
                    <a:pt x="439343" y="637590"/>
                  </a:lnTo>
                  <a:close/>
                </a:path>
                <a:path w="1511935" h="998220">
                  <a:moveTo>
                    <a:pt x="663282" y="469506"/>
                  </a:moveTo>
                  <a:lnTo>
                    <a:pt x="663143" y="469328"/>
                  </a:lnTo>
                  <a:lnTo>
                    <a:pt x="663016" y="469138"/>
                  </a:lnTo>
                  <a:lnTo>
                    <a:pt x="662901" y="468960"/>
                  </a:lnTo>
                  <a:lnTo>
                    <a:pt x="662863" y="469214"/>
                  </a:lnTo>
                  <a:lnTo>
                    <a:pt x="662787" y="469671"/>
                  </a:lnTo>
                  <a:lnTo>
                    <a:pt x="662952" y="469607"/>
                  </a:lnTo>
                  <a:lnTo>
                    <a:pt x="663105" y="469557"/>
                  </a:lnTo>
                  <a:lnTo>
                    <a:pt x="663282" y="469506"/>
                  </a:lnTo>
                  <a:close/>
                </a:path>
                <a:path w="1511935" h="998220">
                  <a:moveTo>
                    <a:pt x="746226" y="529780"/>
                  </a:moveTo>
                  <a:lnTo>
                    <a:pt x="743800" y="531101"/>
                  </a:lnTo>
                  <a:lnTo>
                    <a:pt x="743280" y="531545"/>
                  </a:lnTo>
                  <a:lnTo>
                    <a:pt x="746226" y="529780"/>
                  </a:lnTo>
                  <a:close/>
                </a:path>
                <a:path w="1511935" h="998220">
                  <a:moveTo>
                    <a:pt x="751014" y="541566"/>
                  </a:moveTo>
                  <a:close/>
                </a:path>
                <a:path w="1511935" h="998220">
                  <a:moveTo>
                    <a:pt x="751332" y="526694"/>
                  </a:moveTo>
                  <a:lnTo>
                    <a:pt x="750011" y="526046"/>
                  </a:lnTo>
                  <a:lnTo>
                    <a:pt x="745020" y="524154"/>
                  </a:lnTo>
                  <a:lnTo>
                    <a:pt x="743381" y="525272"/>
                  </a:lnTo>
                  <a:lnTo>
                    <a:pt x="740918" y="525551"/>
                  </a:lnTo>
                  <a:lnTo>
                    <a:pt x="740321" y="525564"/>
                  </a:lnTo>
                  <a:lnTo>
                    <a:pt x="738466" y="525487"/>
                  </a:lnTo>
                  <a:lnTo>
                    <a:pt x="737146" y="526999"/>
                  </a:lnTo>
                  <a:lnTo>
                    <a:pt x="736917" y="526808"/>
                  </a:lnTo>
                  <a:lnTo>
                    <a:pt x="736917" y="527253"/>
                  </a:lnTo>
                  <a:lnTo>
                    <a:pt x="733361" y="531342"/>
                  </a:lnTo>
                  <a:lnTo>
                    <a:pt x="733348" y="531837"/>
                  </a:lnTo>
                  <a:lnTo>
                    <a:pt x="733082" y="533908"/>
                  </a:lnTo>
                  <a:lnTo>
                    <a:pt x="733018" y="534225"/>
                  </a:lnTo>
                  <a:lnTo>
                    <a:pt x="734301" y="534339"/>
                  </a:lnTo>
                  <a:lnTo>
                    <a:pt x="735457" y="534822"/>
                  </a:lnTo>
                  <a:lnTo>
                    <a:pt x="736498" y="535609"/>
                  </a:lnTo>
                  <a:lnTo>
                    <a:pt x="740232" y="533374"/>
                  </a:lnTo>
                  <a:lnTo>
                    <a:pt x="739584" y="533450"/>
                  </a:lnTo>
                  <a:lnTo>
                    <a:pt x="738886" y="533374"/>
                  </a:lnTo>
                  <a:lnTo>
                    <a:pt x="737692" y="532790"/>
                  </a:lnTo>
                  <a:lnTo>
                    <a:pt x="737349" y="531710"/>
                  </a:lnTo>
                  <a:lnTo>
                    <a:pt x="736930" y="531101"/>
                  </a:lnTo>
                  <a:lnTo>
                    <a:pt x="739635" y="526770"/>
                  </a:lnTo>
                  <a:lnTo>
                    <a:pt x="744093" y="527037"/>
                  </a:lnTo>
                  <a:lnTo>
                    <a:pt x="748017" y="525526"/>
                  </a:lnTo>
                  <a:lnTo>
                    <a:pt x="748360" y="526415"/>
                  </a:lnTo>
                  <a:lnTo>
                    <a:pt x="748919" y="528154"/>
                  </a:lnTo>
                  <a:lnTo>
                    <a:pt x="751332" y="526694"/>
                  </a:lnTo>
                  <a:close/>
                </a:path>
                <a:path w="1511935" h="998220">
                  <a:moveTo>
                    <a:pt x="768286" y="506209"/>
                  </a:moveTo>
                  <a:lnTo>
                    <a:pt x="767448" y="505447"/>
                  </a:lnTo>
                  <a:lnTo>
                    <a:pt x="766305" y="505421"/>
                  </a:lnTo>
                  <a:lnTo>
                    <a:pt x="765162" y="505688"/>
                  </a:lnTo>
                  <a:lnTo>
                    <a:pt x="764603" y="505841"/>
                  </a:lnTo>
                  <a:lnTo>
                    <a:pt x="764044" y="506742"/>
                  </a:lnTo>
                  <a:lnTo>
                    <a:pt x="763587" y="508292"/>
                  </a:lnTo>
                  <a:lnTo>
                    <a:pt x="764260" y="508800"/>
                  </a:lnTo>
                  <a:lnTo>
                    <a:pt x="765124" y="508876"/>
                  </a:lnTo>
                  <a:lnTo>
                    <a:pt x="766076" y="508965"/>
                  </a:lnTo>
                  <a:lnTo>
                    <a:pt x="766546" y="508927"/>
                  </a:lnTo>
                  <a:lnTo>
                    <a:pt x="767270" y="508127"/>
                  </a:lnTo>
                  <a:lnTo>
                    <a:pt x="767791" y="507174"/>
                  </a:lnTo>
                  <a:lnTo>
                    <a:pt x="768286" y="506209"/>
                  </a:lnTo>
                  <a:close/>
                </a:path>
                <a:path w="1511935" h="998220">
                  <a:moveTo>
                    <a:pt x="779399" y="489077"/>
                  </a:moveTo>
                  <a:lnTo>
                    <a:pt x="778802" y="488975"/>
                  </a:lnTo>
                  <a:lnTo>
                    <a:pt x="777443" y="488759"/>
                  </a:lnTo>
                  <a:lnTo>
                    <a:pt x="778370" y="490613"/>
                  </a:lnTo>
                  <a:lnTo>
                    <a:pt x="778916" y="489915"/>
                  </a:lnTo>
                  <a:lnTo>
                    <a:pt x="779259" y="489432"/>
                  </a:lnTo>
                  <a:lnTo>
                    <a:pt x="779399" y="489077"/>
                  </a:lnTo>
                  <a:close/>
                </a:path>
                <a:path w="1511935" h="998220">
                  <a:moveTo>
                    <a:pt x="833551" y="444563"/>
                  </a:moveTo>
                  <a:lnTo>
                    <a:pt x="833272" y="444576"/>
                  </a:lnTo>
                  <a:lnTo>
                    <a:pt x="832980" y="444576"/>
                  </a:lnTo>
                  <a:lnTo>
                    <a:pt x="832700" y="444639"/>
                  </a:lnTo>
                  <a:lnTo>
                    <a:pt x="832675" y="444906"/>
                  </a:lnTo>
                  <a:lnTo>
                    <a:pt x="832662" y="445058"/>
                  </a:lnTo>
                  <a:lnTo>
                    <a:pt x="832942" y="445046"/>
                  </a:lnTo>
                  <a:lnTo>
                    <a:pt x="833221" y="445046"/>
                  </a:lnTo>
                  <a:lnTo>
                    <a:pt x="833501" y="445033"/>
                  </a:lnTo>
                  <a:lnTo>
                    <a:pt x="833539" y="444728"/>
                  </a:lnTo>
                  <a:lnTo>
                    <a:pt x="833551" y="444563"/>
                  </a:lnTo>
                  <a:close/>
                </a:path>
                <a:path w="1511935" h="998220">
                  <a:moveTo>
                    <a:pt x="838047" y="465416"/>
                  </a:moveTo>
                  <a:lnTo>
                    <a:pt x="833399" y="465289"/>
                  </a:lnTo>
                  <a:lnTo>
                    <a:pt x="827887" y="464413"/>
                  </a:lnTo>
                  <a:lnTo>
                    <a:pt x="824712" y="463372"/>
                  </a:lnTo>
                  <a:lnTo>
                    <a:pt x="821143" y="462419"/>
                  </a:lnTo>
                  <a:lnTo>
                    <a:pt x="818794" y="463143"/>
                  </a:lnTo>
                  <a:lnTo>
                    <a:pt x="816444" y="463804"/>
                  </a:lnTo>
                  <a:lnTo>
                    <a:pt x="814184" y="464362"/>
                  </a:lnTo>
                  <a:lnTo>
                    <a:pt x="814070" y="465010"/>
                  </a:lnTo>
                  <a:lnTo>
                    <a:pt x="813409" y="467131"/>
                  </a:lnTo>
                  <a:lnTo>
                    <a:pt x="813511" y="468426"/>
                  </a:lnTo>
                  <a:lnTo>
                    <a:pt x="814857" y="471525"/>
                  </a:lnTo>
                  <a:lnTo>
                    <a:pt x="815047" y="472998"/>
                  </a:lnTo>
                  <a:lnTo>
                    <a:pt x="815124" y="474497"/>
                  </a:lnTo>
                  <a:lnTo>
                    <a:pt x="816267" y="473252"/>
                  </a:lnTo>
                  <a:lnTo>
                    <a:pt x="816813" y="472719"/>
                  </a:lnTo>
                  <a:lnTo>
                    <a:pt x="819759" y="472122"/>
                  </a:lnTo>
                  <a:lnTo>
                    <a:pt x="819607" y="473125"/>
                  </a:lnTo>
                  <a:lnTo>
                    <a:pt x="820140" y="473138"/>
                  </a:lnTo>
                  <a:lnTo>
                    <a:pt x="820623" y="473316"/>
                  </a:lnTo>
                  <a:lnTo>
                    <a:pt x="821588" y="472732"/>
                  </a:lnTo>
                  <a:lnTo>
                    <a:pt x="822020" y="472211"/>
                  </a:lnTo>
                  <a:lnTo>
                    <a:pt x="822286" y="471601"/>
                  </a:lnTo>
                  <a:lnTo>
                    <a:pt x="834618" y="469061"/>
                  </a:lnTo>
                  <a:lnTo>
                    <a:pt x="837806" y="465950"/>
                  </a:lnTo>
                  <a:lnTo>
                    <a:pt x="838047" y="465416"/>
                  </a:lnTo>
                  <a:close/>
                </a:path>
                <a:path w="1511935" h="998220">
                  <a:moveTo>
                    <a:pt x="869124" y="446468"/>
                  </a:moveTo>
                  <a:lnTo>
                    <a:pt x="868984" y="446316"/>
                  </a:lnTo>
                  <a:lnTo>
                    <a:pt x="868705" y="445998"/>
                  </a:lnTo>
                  <a:lnTo>
                    <a:pt x="867524" y="445947"/>
                  </a:lnTo>
                  <a:lnTo>
                    <a:pt x="866851" y="446570"/>
                  </a:lnTo>
                  <a:lnTo>
                    <a:pt x="866419" y="447509"/>
                  </a:lnTo>
                  <a:lnTo>
                    <a:pt x="866063" y="448284"/>
                  </a:lnTo>
                  <a:lnTo>
                    <a:pt x="865568" y="449122"/>
                  </a:lnTo>
                  <a:lnTo>
                    <a:pt x="865670" y="450100"/>
                  </a:lnTo>
                  <a:lnTo>
                    <a:pt x="868070" y="447586"/>
                  </a:lnTo>
                  <a:lnTo>
                    <a:pt x="869124" y="446468"/>
                  </a:lnTo>
                  <a:close/>
                </a:path>
                <a:path w="1511935" h="998220">
                  <a:moveTo>
                    <a:pt x="869327" y="455968"/>
                  </a:moveTo>
                  <a:lnTo>
                    <a:pt x="869226" y="455193"/>
                  </a:lnTo>
                  <a:lnTo>
                    <a:pt x="869099" y="455574"/>
                  </a:lnTo>
                  <a:lnTo>
                    <a:pt x="869327" y="455968"/>
                  </a:lnTo>
                  <a:close/>
                </a:path>
                <a:path w="1511935" h="998220">
                  <a:moveTo>
                    <a:pt x="869365" y="454761"/>
                  </a:moveTo>
                  <a:lnTo>
                    <a:pt x="869213" y="454863"/>
                  </a:lnTo>
                  <a:lnTo>
                    <a:pt x="869213" y="455079"/>
                  </a:lnTo>
                  <a:lnTo>
                    <a:pt x="869315" y="454901"/>
                  </a:lnTo>
                  <a:lnTo>
                    <a:pt x="869365" y="454761"/>
                  </a:lnTo>
                  <a:close/>
                </a:path>
                <a:path w="1511935" h="998220">
                  <a:moveTo>
                    <a:pt x="869632" y="456438"/>
                  </a:moveTo>
                  <a:lnTo>
                    <a:pt x="869530" y="456285"/>
                  </a:lnTo>
                  <a:lnTo>
                    <a:pt x="869429" y="456133"/>
                  </a:lnTo>
                  <a:lnTo>
                    <a:pt x="869327" y="455968"/>
                  </a:lnTo>
                  <a:lnTo>
                    <a:pt x="869353" y="456107"/>
                  </a:lnTo>
                  <a:lnTo>
                    <a:pt x="869454" y="456272"/>
                  </a:lnTo>
                  <a:lnTo>
                    <a:pt x="869632" y="456438"/>
                  </a:lnTo>
                  <a:close/>
                </a:path>
                <a:path w="1511935" h="998220">
                  <a:moveTo>
                    <a:pt x="873150" y="454875"/>
                  </a:moveTo>
                  <a:lnTo>
                    <a:pt x="872845" y="454672"/>
                  </a:lnTo>
                  <a:lnTo>
                    <a:pt x="872756" y="455168"/>
                  </a:lnTo>
                  <a:lnTo>
                    <a:pt x="873150" y="454875"/>
                  </a:lnTo>
                  <a:close/>
                </a:path>
                <a:path w="1511935" h="998220">
                  <a:moveTo>
                    <a:pt x="877697" y="382384"/>
                  </a:moveTo>
                  <a:lnTo>
                    <a:pt x="877493" y="381965"/>
                  </a:lnTo>
                  <a:lnTo>
                    <a:pt x="877328" y="381292"/>
                  </a:lnTo>
                  <a:lnTo>
                    <a:pt x="876388" y="381876"/>
                  </a:lnTo>
                  <a:lnTo>
                    <a:pt x="875944" y="382155"/>
                  </a:lnTo>
                  <a:lnTo>
                    <a:pt x="876185" y="382384"/>
                  </a:lnTo>
                  <a:lnTo>
                    <a:pt x="876388" y="382778"/>
                  </a:lnTo>
                  <a:lnTo>
                    <a:pt x="876668" y="382816"/>
                  </a:lnTo>
                  <a:lnTo>
                    <a:pt x="876960" y="382879"/>
                  </a:lnTo>
                  <a:lnTo>
                    <a:pt x="877354" y="382676"/>
                  </a:lnTo>
                  <a:lnTo>
                    <a:pt x="877595" y="382460"/>
                  </a:lnTo>
                  <a:close/>
                </a:path>
                <a:path w="1511935" h="998220">
                  <a:moveTo>
                    <a:pt x="898728" y="447192"/>
                  </a:moveTo>
                  <a:lnTo>
                    <a:pt x="897509" y="447281"/>
                  </a:lnTo>
                  <a:lnTo>
                    <a:pt x="896289" y="447814"/>
                  </a:lnTo>
                  <a:lnTo>
                    <a:pt x="894943" y="448576"/>
                  </a:lnTo>
                  <a:lnTo>
                    <a:pt x="894676" y="448919"/>
                  </a:lnTo>
                  <a:lnTo>
                    <a:pt x="895769" y="449961"/>
                  </a:lnTo>
                  <a:lnTo>
                    <a:pt x="896467" y="450977"/>
                  </a:lnTo>
                  <a:lnTo>
                    <a:pt x="897547" y="451396"/>
                  </a:lnTo>
                  <a:lnTo>
                    <a:pt x="897674" y="451446"/>
                  </a:lnTo>
                  <a:lnTo>
                    <a:pt x="897801" y="451523"/>
                  </a:lnTo>
                  <a:lnTo>
                    <a:pt x="898182" y="450545"/>
                  </a:lnTo>
                  <a:lnTo>
                    <a:pt x="898410" y="449300"/>
                  </a:lnTo>
                  <a:lnTo>
                    <a:pt x="898728" y="447192"/>
                  </a:lnTo>
                  <a:close/>
                </a:path>
                <a:path w="1511935" h="998220">
                  <a:moveTo>
                    <a:pt x="972299" y="389280"/>
                  </a:moveTo>
                  <a:lnTo>
                    <a:pt x="971778" y="389077"/>
                  </a:lnTo>
                  <a:lnTo>
                    <a:pt x="970838" y="388810"/>
                  </a:lnTo>
                  <a:lnTo>
                    <a:pt x="970216" y="388670"/>
                  </a:lnTo>
                  <a:lnTo>
                    <a:pt x="967917" y="388289"/>
                  </a:lnTo>
                  <a:lnTo>
                    <a:pt x="966520" y="388759"/>
                  </a:lnTo>
                  <a:lnTo>
                    <a:pt x="965060" y="390321"/>
                  </a:lnTo>
                  <a:lnTo>
                    <a:pt x="964692" y="390690"/>
                  </a:lnTo>
                  <a:lnTo>
                    <a:pt x="964260" y="391680"/>
                  </a:lnTo>
                  <a:lnTo>
                    <a:pt x="964285" y="392315"/>
                  </a:lnTo>
                  <a:lnTo>
                    <a:pt x="965047" y="393103"/>
                  </a:lnTo>
                  <a:lnTo>
                    <a:pt x="971423" y="389737"/>
                  </a:lnTo>
                  <a:lnTo>
                    <a:pt x="972299" y="389280"/>
                  </a:lnTo>
                  <a:close/>
                </a:path>
                <a:path w="1511935" h="998220">
                  <a:moveTo>
                    <a:pt x="1019644" y="330987"/>
                  </a:moveTo>
                  <a:lnTo>
                    <a:pt x="1018667" y="330060"/>
                  </a:lnTo>
                  <a:lnTo>
                    <a:pt x="1017638" y="328193"/>
                  </a:lnTo>
                  <a:lnTo>
                    <a:pt x="1017079" y="330441"/>
                  </a:lnTo>
                  <a:lnTo>
                    <a:pt x="1016711" y="331203"/>
                  </a:lnTo>
                  <a:lnTo>
                    <a:pt x="1016850" y="334213"/>
                  </a:lnTo>
                  <a:lnTo>
                    <a:pt x="1015631" y="335622"/>
                  </a:lnTo>
                  <a:lnTo>
                    <a:pt x="1013587" y="336829"/>
                  </a:lnTo>
                  <a:lnTo>
                    <a:pt x="1013333" y="336943"/>
                  </a:lnTo>
                  <a:lnTo>
                    <a:pt x="1013091" y="337083"/>
                  </a:lnTo>
                  <a:lnTo>
                    <a:pt x="1010856" y="338188"/>
                  </a:lnTo>
                  <a:lnTo>
                    <a:pt x="1010564" y="338378"/>
                  </a:lnTo>
                  <a:lnTo>
                    <a:pt x="1008964" y="339598"/>
                  </a:lnTo>
                  <a:lnTo>
                    <a:pt x="1008557" y="341033"/>
                  </a:lnTo>
                  <a:lnTo>
                    <a:pt x="1008913" y="342722"/>
                  </a:lnTo>
                  <a:lnTo>
                    <a:pt x="1010081" y="342595"/>
                  </a:lnTo>
                  <a:lnTo>
                    <a:pt x="1011199" y="342303"/>
                  </a:lnTo>
                  <a:lnTo>
                    <a:pt x="1012291" y="342392"/>
                  </a:lnTo>
                  <a:lnTo>
                    <a:pt x="1014526" y="342455"/>
                  </a:lnTo>
                  <a:lnTo>
                    <a:pt x="1015885" y="341325"/>
                  </a:lnTo>
                  <a:lnTo>
                    <a:pt x="1017866" y="337134"/>
                  </a:lnTo>
                  <a:lnTo>
                    <a:pt x="1018730" y="334378"/>
                  </a:lnTo>
                  <a:lnTo>
                    <a:pt x="1019644" y="330987"/>
                  </a:lnTo>
                  <a:close/>
                </a:path>
                <a:path w="1511935" h="998220">
                  <a:moveTo>
                    <a:pt x="1025779" y="401193"/>
                  </a:moveTo>
                  <a:lnTo>
                    <a:pt x="1025588" y="401421"/>
                  </a:lnTo>
                  <a:lnTo>
                    <a:pt x="1025779" y="401193"/>
                  </a:lnTo>
                  <a:close/>
                </a:path>
                <a:path w="1511935" h="998220">
                  <a:moveTo>
                    <a:pt x="1025804" y="401142"/>
                  </a:moveTo>
                  <a:close/>
                </a:path>
                <a:path w="1511935" h="998220">
                  <a:moveTo>
                    <a:pt x="1029627" y="401294"/>
                  </a:moveTo>
                  <a:lnTo>
                    <a:pt x="1028750" y="403098"/>
                  </a:lnTo>
                  <a:lnTo>
                    <a:pt x="1029627" y="401294"/>
                  </a:lnTo>
                  <a:close/>
                </a:path>
                <a:path w="1511935" h="998220">
                  <a:moveTo>
                    <a:pt x="1277861" y="65760"/>
                  </a:moveTo>
                  <a:lnTo>
                    <a:pt x="1277467" y="65760"/>
                  </a:lnTo>
                  <a:lnTo>
                    <a:pt x="1277112" y="65747"/>
                  </a:lnTo>
                  <a:lnTo>
                    <a:pt x="1276781" y="65709"/>
                  </a:lnTo>
                  <a:lnTo>
                    <a:pt x="1275461" y="66662"/>
                  </a:lnTo>
                  <a:lnTo>
                    <a:pt x="1274165" y="67640"/>
                  </a:lnTo>
                  <a:lnTo>
                    <a:pt x="1273200" y="68986"/>
                  </a:lnTo>
                  <a:lnTo>
                    <a:pt x="1272819" y="69659"/>
                  </a:lnTo>
                  <a:lnTo>
                    <a:pt x="1277861" y="65760"/>
                  </a:lnTo>
                  <a:close/>
                </a:path>
                <a:path w="1511935" h="998220">
                  <a:moveTo>
                    <a:pt x="1375105" y="28333"/>
                  </a:moveTo>
                  <a:lnTo>
                    <a:pt x="1374279" y="27774"/>
                  </a:lnTo>
                  <a:lnTo>
                    <a:pt x="1373619" y="27076"/>
                  </a:lnTo>
                  <a:lnTo>
                    <a:pt x="1373047" y="26314"/>
                  </a:lnTo>
                  <a:lnTo>
                    <a:pt x="1372793" y="25984"/>
                  </a:lnTo>
                  <a:lnTo>
                    <a:pt x="1372565" y="25654"/>
                  </a:lnTo>
                  <a:lnTo>
                    <a:pt x="1372336" y="25311"/>
                  </a:lnTo>
                  <a:lnTo>
                    <a:pt x="1371803" y="26009"/>
                  </a:lnTo>
                  <a:lnTo>
                    <a:pt x="1371409" y="26784"/>
                  </a:lnTo>
                  <a:lnTo>
                    <a:pt x="1371346" y="27736"/>
                  </a:lnTo>
                  <a:lnTo>
                    <a:pt x="1372158" y="28092"/>
                  </a:lnTo>
                  <a:lnTo>
                    <a:pt x="1372895" y="28435"/>
                  </a:lnTo>
                  <a:lnTo>
                    <a:pt x="1373644" y="28765"/>
                  </a:lnTo>
                  <a:lnTo>
                    <a:pt x="1373784" y="28816"/>
                  </a:lnTo>
                  <a:lnTo>
                    <a:pt x="1374089" y="28968"/>
                  </a:lnTo>
                  <a:lnTo>
                    <a:pt x="1374000" y="28765"/>
                  </a:lnTo>
                  <a:lnTo>
                    <a:pt x="1375105" y="28333"/>
                  </a:lnTo>
                  <a:close/>
                </a:path>
                <a:path w="1511935" h="998220">
                  <a:moveTo>
                    <a:pt x="1401318" y="98094"/>
                  </a:moveTo>
                  <a:lnTo>
                    <a:pt x="1401025" y="97815"/>
                  </a:lnTo>
                  <a:lnTo>
                    <a:pt x="1400911" y="98107"/>
                  </a:lnTo>
                  <a:lnTo>
                    <a:pt x="1401318" y="98094"/>
                  </a:lnTo>
                  <a:close/>
                </a:path>
                <a:path w="1511935" h="998220">
                  <a:moveTo>
                    <a:pt x="1500136" y="355"/>
                  </a:moveTo>
                  <a:lnTo>
                    <a:pt x="1499933" y="241"/>
                  </a:lnTo>
                  <a:lnTo>
                    <a:pt x="1499743" y="114"/>
                  </a:lnTo>
                  <a:lnTo>
                    <a:pt x="1499539" y="0"/>
                  </a:lnTo>
                  <a:lnTo>
                    <a:pt x="1499514" y="139"/>
                  </a:lnTo>
                  <a:lnTo>
                    <a:pt x="1499412" y="317"/>
                  </a:lnTo>
                  <a:lnTo>
                    <a:pt x="1499450" y="444"/>
                  </a:lnTo>
                  <a:lnTo>
                    <a:pt x="1499666" y="609"/>
                  </a:lnTo>
                  <a:lnTo>
                    <a:pt x="1499908" y="571"/>
                  </a:lnTo>
                  <a:lnTo>
                    <a:pt x="1500136" y="355"/>
                  </a:lnTo>
                  <a:close/>
                </a:path>
                <a:path w="1511935" h="998220">
                  <a:moveTo>
                    <a:pt x="1510017" y="4800"/>
                  </a:moveTo>
                  <a:lnTo>
                    <a:pt x="1509928" y="4470"/>
                  </a:lnTo>
                  <a:lnTo>
                    <a:pt x="1509941" y="4013"/>
                  </a:lnTo>
                  <a:lnTo>
                    <a:pt x="1509725" y="3810"/>
                  </a:lnTo>
                  <a:lnTo>
                    <a:pt x="1509572" y="3670"/>
                  </a:lnTo>
                  <a:lnTo>
                    <a:pt x="1509115" y="3848"/>
                  </a:lnTo>
                  <a:lnTo>
                    <a:pt x="1508785" y="3873"/>
                  </a:lnTo>
                  <a:lnTo>
                    <a:pt x="1508861" y="4191"/>
                  </a:lnTo>
                  <a:lnTo>
                    <a:pt x="1508848" y="4635"/>
                  </a:lnTo>
                  <a:lnTo>
                    <a:pt x="1509064" y="4787"/>
                  </a:lnTo>
                  <a:lnTo>
                    <a:pt x="1509268" y="4953"/>
                  </a:lnTo>
                  <a:lnTo>
                    <a:pt x="1509687" y="4826"/>
                  </a:lnTo>
                  <a:lnTo>
                    <a:pt x="1510017" y="4800"/>
                  </a:lnTo>
                  <a:close/>
                </a:path>
                <a:path w="1511935" h="998220">
                  <a:moveTo>
                    <a:pt x="1511452" y="8610"/>
                  </a:moveTo>
                  <a:lnTo>
                    <a:pt x="1511261" y="7835"/>
                  </a:lnTo>
                  <a:lnTo>
                    <a:pt x="1510944" y="7112"/>
                  </a:lnTo>
                  <a:lnTo>
                    <a:pt x="1507680" y="10706"/>
                  </a:lnTo>
                  <a:lnTo>
                    <a:pt x="1508950" y="11163"/>
                  </a:lnTo>
                  <a:lnTo>
                    <a:pt x="1510258" y="10807"/>
                  </a:lnTo>
                  <a:lnTo>
                    <a:pt x="1511452" y="9486"/>
                  </a:lnTo>
                  <a:lnTo>
                    <a:pt x="1511452" y="861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2" name="object 192" descr=""/>
            <p:cNvSpPr/>
            <p:nvPr/>
          </p:nvSpPr>
          <p:spPr>
            <a:xfrm>
              <a:off x="4884674" y="5191475"/>
              <a:ext cx="1478280" cy="948055"/>
            </a:xfrm>
            <a:custGeom>
              <a:avLst/>
              <a:gdLst/>
              <a:ahLst/>
              <a:cxnLst/>
              <a:rect l="l" t="t" r="r" b="b"/>
              <a:pathLst>
                <a:path w="1478279" h="948054">
                  <a:moveTo>
                    <a:pt x="4559" y="948004"/>
                  </a:moveTo>
                  <a:lnTo>
                    <a:pt x="533" y="945362"/>
                  </a:lnTo>
                  <a:lnTo>
                    <a:pt x="0" y="946670"/>
                  </a:lnTo>
                  <a:lnTo>
                    <a:pt x="4559" y="948004"/>
                  </a:lnTo>
                  <a:close/>
                </a:path>
                <a:path w="1478279" h="948054">
                  <a:moveTo>
                    <a:pt x="68872" y="891921"/>
                  </a:moveTo>
                  <a:lnTo>
                    <a:pt x="68694" y="892009"/>
                  </a:lnTo>
                  <a:lnTo>
                    <a:pt x="68516" y="892086"/>
                  </a:lnTo>
                  <a:lnTo>
                    <a:pt x="68326" y="892162"/>
                  </a:lnTo>
                  <a:lnTo>
                    <a:pt x="68529" y="892225"/>
                  </a:lnTo>
                  <a:lnTo>
                    <a:pt x="68719" y="892162"/>
                  </a:lnTo>
                  <a:lnTo>
                    <a:pt x="68872" y="891921"/>
                  </a:lnTo>
                  <a:close/>
                </a:path>
                <a:path w="1478279" h="948054">
                  <a:moveTo>
                    <a:pt x="70104" y="885494"/>
                  </a:moveTo>
                  <a:lnTo>
                    <a:pt x="70002" y="885088"/>
                  </a:lnTo>
                  <a:lnTo>
                    <a:pt x="69964" y="884961"/>
                  </a:lnTo>
                  <a:lnTo>
                    <a:pt x="69710" y="885075"/>
                  </a:lnTo>
                  <a:lnTo>
                    <a:pt x="69481" y="885215"/>
                  </a:lnTo>
                  <a:lnTo>
                    <a:pt x="69227" y="885329"/>
                  </a:lnTo>
                  <a:lnTo>
                    <a:pt x="68605" y="885659"/>
                  </a:lnTo>
                  <a:lnTo>
                    <a:pt x="66992" y="886574"/>
                  </a:lnTo>
                  <a:lnTo>
                    <a:pt x="65671" y="887641"/>
                  </a:lnTo>
                  <a:lnTo>
                    <a:pt x="64592" y="889165"/>
                  </a:lnTo>
                  <a:lnTo>
                    <a:pt x="64452" y="889330"/>
                  </a:lnTo>
                  <a:lnTo>
                    <a:pt x="64871" y="889876"/>
                  </a:lnTo>
                  <a:lnTo>
                    <a:pt x="65455" y="890600"/>
                  </a:lnTo>
                  <a:lnTo>
                    <a:pt x="65646" y="890778"/>
                  </a:lnTo>
                  <a:lnTo>
                    <a:pt x="66281" y="889101"/>
                  </a:lnTo>
                  <a:lnTo>
                    <a:pt x="67094" y="887679"/>
                  </a:lnTo>
                  <a:lnTo>
                    <a:pt x="68783" y="886180"/>
                  </a:lnTo>
                  <a:lnTo>
                    <a:pt x="69392" y="885774"/>
                  </a:lnTo>
                  <a:lnTo>
                    <a:pt x="70104" y="885494"/>
                  </a:lnTo>
                  <a:close/>
                </a:path>
                <a:path w="1478279" h="948054">
                  <a:moveTo>
                    <a:pt x="77851" y="854659"/>
                  </a:moveTo>
                  <a:lnTo>
                    <a:pt x="77698" y="854710"/>
                  </a:lnTo>
                  <a:lnTo>
                    <a:pt x="77851" y="854659"/>
                  </a:lnTo>
                  <a:close/>
                </a:path>
                <a:path w="1478279" h="948054">
                  <a:moveTo>
                    <a:pt x="77914" y="854925"/>
                  </a:moveTo>
                  <a:lnTo>
                    <a:pt x="77863" y="854659"/>
                  </a:lnTo>
                  <a:lnTo>
                    <a:pt x="77635" y="854735"/>
                  </a:lnTo>
                  <a:lnTo>
                    <a:pt x="77914" y="854925"/>
                  </a:lnTo>
                  <a:close/>
                </a:path>
                <a:path w="1478279" h="948054">
                  <a:moveTo>
                    <a:pt x="78879" y="855624"/>
                  </a:moveTo>
                  <a:lnTo>
                    <a:pt x="77914" y="854925"/>
                  </a:lnTo>
                  <a:lnTo>
                    <a:pt x="77990" y="855319"/>
                  </a:lnTo>
                  <a:lnTo>
                    <a:pt x="78130" y="856107"/>
                  </a:lnTo>
                  <a:lnTo>
                    <a:pt x="78384" y="855954"/>
                  </a:lnTo>
                  <a:lnTo>
                    <a:pt x="78625" y="855776"/>
                  </a:lnTo>
                  <a:lnTo>
                    <a:pt x="78879" y="855624"/>
                  </a:lnTo>
                  <a:close/>
                </a:path>
                <a:path w="1478279" h="948054">
                  <a:moveTo>
                    <a:pt x="83667" y="861288"/>
                  </a:moveTo>
                  <a:lnTo>
                    <a:pt x="83464" y="860996"/>
                  </a:lnTo>
                  <a:lnTo>
                    <a:pt x="83248" y="860704"/>
                  </a:lnTo>
                  <a:lnTo>
                    <a:pt x="82384" y="861275"/>
                  </a:lnTo>
                  <a:lnTo>
                    <a:pt x="81953" y="861555"/>
                  </a:lnTo>
                  <a:lnTo>
                    <a:pt x="82054" y="861707"/>
                  </a:lnTo>
                  <a:lnTo>
                    <a:pt x="82219" y="861987"/>
                  </a:lnTo>
                  <a:lnTo>
                    <a:pt x="82727" y="861758"/>
                  </a:lnTo>
                  <a:lnTo>
                    <a:pt x="83197" y="861517"/>
                  </a:lnTo>
                  <a:lnTo>
                    <a:pt x="83667" y="861288"/>
                  </a:lnTo>
                  <a:close/>
                </a:path>
                <a:path w="1478279" h="948054">
                  <a:moveTo>
                    <a:pt x="100723" y="885469"/>
                  </a:moveTo>
                  <a:lnTo>
                    <a:pt x="100533" y="885532"/>
                  </a:lnTo>
                  <a:lnTo>
                    <a:pt x="100520" y="885659"/>
                  </a:lnTo>
                  <a:lnTo>
                    <a:pt x="100647" y="885659"/>
                  </a:lnTo>
                  <a:lnTo>
                    <a:pt x="100723" y="885469"/>
                  </a:lnTo>
                  <a:close/>
                </a:path>
                <a:path w="1478279" h="948054">
                  <a:moveTo>
                    <a:pt x="103517" y="884428"/>
                  </a:moveTo>
                  <a:lnTo>
                    <a:pt x="102539" y="881418"/>
                  </a:lnTo>
                  <a:lnTo>
                    <a:pt x="100723" y="885469"/>
                  </a:lnTo>
                  <a:lnTo>
                    <a:pt x="103378" y="884796"/>
                  </a:lnTo>
                  <a:lnTo>
                    <a:pt x="103517" y="884428"/>
                  </a:lnTo>
                  <a:close/>
                </a:path>
                <a:path w="1478279" h="948054">
                  <a:moveTo>
                    <a:pt x="108038" y="885202"/>
                  </a:moveTo>
                  <a:lnTo>
                    <a:pt x="106426" y="885634"/>
                  </a:lnTo>
                  <a:lnTo>
                    <a:pt x="106984" y="887552"/>
                  </a:lnTo>
                  <a:lnTo>
                    <a:pt x="108038" y="885202"/>
                  </a:lnTo>
                  <a:close/>
                </a:path>
                <a:path w="1478279" h="948054">
                  <a:moveTo>
                    <a:pt x="108369" y="884453"/>
                  </a:moveTo>
                  <a:lnTo>
                    <a:pt x="108038" y="885202"/>
                  </a:lnTo>
                  <a:lnTo>
                    <a:pt x="108369" y="884453"/>
                  </a:lnTo>
                  <a:close/>
                </a:path>
                <a:path w="1478279" h="948054">
                  <a:moveTo>
                    <a:pt x="108851" y="879602"/>
                  </a:moveTo>
                  <a:lnTo>
                    <a:pt x="108521" y="879716"/>
                  </a:lnTo>
                  <a:lnTo>
                    <a:pt x="108165" y="879817"/>
                  </a:lnTo>
                  <a:lnTo>
                    <a:pt x="107873" y="880008"/>
                  </a:lnTo>
                  <a:lnTo>
                    <a:pt x="106184" y="881176"/>
                  </a:lnTo>
                  <a:lnTo>
                    <a:pt x="106121" y="881583"/>
                  </a:lnTo>
                  <a:lnTo>
                    <a:pt x="107746" y="883399"/>
                  </a:lnTo>
                  <a:lnTo>
                    <a:pt x="108115" y="883767"/>
                  </a:lnTo>
                  <a:lnTo>
                    <a:pt x="108483" y="884161"/>
                  </a:lnTo>
                  <a:lnTo>
                    <a:pt x="108496" y="883513"/>
                  </a:lnTo>
                  <a:lnTo>
                    <a:pt x="108458" y="882853"/>
                  </a:lnTo>
                  <a:lnTo>
                    <a:pt x="108585" y="881316"/>
                  </a:lnTo>
                  <a:lnTo>
                    <a:pt x="108724" y="880465"/>
                  </a:lnTo>
                  <a:lnTo>
                    <a:pt x="108851" y="879602"/>
                  </a:lnTo>
                  <a:close/>
                </a:path>
                <a:path w="1478279" h="948054">
                  <a:moveTo>
                    <a:pt x="108864" y="879589"/>
                  </a:moveTo>
                  <a:close/>
                </a:path>
                <a:path w="1478279" h="948054">
                  <a:moveTo>
                    <a:pt x="108877" y="879576"/>
                  </a:moveTo>
                  <a:close/>
                </a:path>
                <a:path w="1478279" h="948054">
                  <a:moveTo>
                    <a:pt x="109207" y="879817"/>
                  </a:moveTo>
                  <a:lnTo>
                    <a:pt x="108915" y="879576"/>
                  </a:lnTo>
                  <a:lnTo>
                    <a:pt x="109207" y="879817"/>
                  </a:lnTo>
                  <a:close/>
                </a:path>
                <a:path w="1478279" h="948054">
                  <a:moveTo>
                    <a:pt x="109816" y="880287"/>
                  </a:moveTo>
                  <a:lnTo>
                    <a:pt x="109512" y="880033"/>
                  </a:lnTo>
                  <a:lnTo>
                    <a:pt x="109207" y="879817"/>
                  </a:lnTo>
                  <a:lnTo>
                    <a:pt x="109816" y="880287"/>
                  </a:lnTo>
                  <a:close/>
                </a:path>
                <a:path w="1478279" h="948054">
                  <a:moveTo>
                    <a:pt x="117081" y="872286"/>
                  </a:moveTo>
                  <a:lnTo>
                    <a:pt x="113753" y="871372"/>
                  </a:lnTo>
                  <a:lnTo>
                    <a:pt x="116916" y="872718"/>
                  </a:lnTo>
                  <a:lnTo>
                    <a:pt x="117081" y="872286"/>
                  </a:lnTo>
                  <a:close/>
                </a:path>
                <a:path w="1478279" h="948054">
                  <a:moveTo>
                    <a:pt x="619480" y="558215"/>
                  </a:moveTo>
                  <a:lnTo>
                    <a:pt x="619379" y="558038"/>
                  </a:lnTo>
                  <a:lnTo>
                    <a:pt x="619264" y="558228"/>
                  </a:lnTo>
                  <a:lnTo>
                    <a:pt x="619417" y="558253"/>
                  </a:lnTo>
                  <a:close/>
                </a:path>
                <a:path w="1478279" h="948054">
                  <a:moveTo>
                    <a:pt x="619683" y="556006"/>
                  </a:moveTo>
                  <a:lnTo>
                    <a:pt x="619556" y="555853"/>
                  </a:lnTo>
                  <a:lnTo>
                    <a:pt x="619404" y="555688"/>
                  </a:lnTo>
                  <a:lnTo>
                    <a:pt x="619277" y="555523"/>
                  </a:lnTo>
                  <a:lnTo>
                    <a:pt x="618591" y="555523"/>
                  </a:lnTo>
                  <a:lnTo>
                    <a:pt x="618566" y="556107"/>
                  </a:lnTo>
                  <a:lnTo>
                    <a:pt x="618871" y="557187"/>
                  </a:lnTo>
                  <a:lnTo>
                    <a:pt x="619099" y="557555"/>
                  </a:lnTo>
                  <a:lnTo>
                    <a:pt x="619315" y="557949"/>
                  </a:lnTo>
                  <a:lnTo>
                    <a:pt x="619683" y="556006"/>
                  </a:lnTo>
                  <a:close/>
                </a:path>
                <a:path w="1478279" h="948054">
                  <a:moveTo>
                    <a:pt x="625030" y="562432"/>
                  </a:moveTo>
                  <a:close/>
                </a:path>
                <a:path w="1478279" h="948054">
                  <a:moveTo>
                    <a:pt x="626643" y="567778"/>
                  </a:moveTo>
                  <a:lnTo>
                    <a:pt x="626579" y="567563"/>
                  </a:lnTo>
                  <a:lnTo>
                    <a:pt x="626516" y="567359"/>
                  </a:lnTo>
                  <a:lnTo>
                    <a:pt x="626452" y="567143"/>
                  </a:lnTo>
                  <a:lnTo>
                    <a:pt x="626021" y="567588"/>
                  </a:lnTo>
                  <a:lnTo>
                    <a:pt x="625576" y="568045"/>
                  </a:lnTo>
                  <a:lnTo>
                    <a:pt x="625119" y="568528"/>
                  </a:lnTo>
                  <a:lnTo>
                    <a:pt x="625614" y="568312"/>
                  </a:lnTo>
                  <a:lnTo>
                    <a:pt x="626643" y="567778"/>
                  </a:lnTo>
                  <a:close/>
                </a:path>
                <a:path w="1478279" h="948054">
                  <a:moveTo>
                    <a:pt x="626948" y="465442"/>
                  </a:moveTo>
                  <a:lnTo>
                    <a:pt x="626516" y="465035"/>
                  </a:lnTo>
                  <a:lnTo>
                    <a:pt x="626300" y="464820"/>
                  </a:lnTo>
                  <a:lnTo>
                    <a:pt x="625957" y="465239"/>
                  </a:lnTo>
                  <a:lnTo>
                    <a:pt x="625563" y="465645"/>
                  </a:lnTo>
                  <a:lnTo>
                    <a:pt x="625157" y="466001"/>
                  </a:lnTo>
                  <a:lnTo>
                    <a:pt x="625729" y="466293"/>
                  </a:lnTo>
                  <a:lnTo>
                    <a:pt x="626313" y="466331"/>
                  </a:lnTo>
                  <a:lnTo>
                    <a:pt x="626948" y="465442"/>
                  </a:lnTo>
                  <a:close/>
                </a:path>
                <a:path w="1478279" h="948054">
                  <a:moveTo>
                    <a:pt x="642366" y="581698"/>
                  </a:moveTo>
                  <a:lnTo>
                    <a:pt x="642112" y="580466"/>
                  </a:lnTo>
                  <a:lnTo>
                    <a:pt x="642162" y="579589"/>
                  </a:lnTo>
                  <a:lnTo>
                    <a:pt x="641692" y="579310"/>
                  </a:lnTo>
                  <a:lnTo>
                    <a:pt x="641527" y="579132"/>
                  </a:lnTo>
                  <a:lnTo>
                    <a:pt x="640422" y="579107"/>
                  </a:lnTo>
                  <a:lnTo>
                    <a:pt x="640384" y="579386"/>
                  </a:lnTo>
                  <a:lnTo>
                    <a:pt x="640156" y="579755"/>
                  </a:lnTo>
                  <a:lnTo>
                    <a:pt x="639432" y="579996"/>
                  </a:lnTo>
                  <a:lnTo>
                    <a:pt x="638733" y="579958"/>
                  </a:lnTo>
                  <a:lnTo>
                    <a:pt x="638225" y="579120"/>
                  </a:lnTo>
                  <a:lnTo>
                    <a:pt x="635990" y="579043"/>
                  </a:lnTo>
                  <a:lnTo>
                    <a:pt x="633361" y="578307"/>
                  </a:lnTo>
                  <a:lnTo>
                    <a:pt x="631977" y="577253"/>
                  </a:lnTo>
                  <a:lnTo>
                    <a:pt x="629450" y="575691"/>
                  </a:lnTo>
                  <a:lnTo>
                    <a:pt x="628269" y="575043"/>
                  </a:lnTo>
                  <a:lnTo>
                    <a:pt x="625297" y="573024"/>
                  </a:lnTo>
                  <a:lnTo>
                    <a:pt x="624293" y="573913"/>
                  </a:lnTo>
                  <a:lnTo>
                    <a:pt x="623430" y="574484"/>
                  </a:lnTo>
                  <a:lnTo>
                    <a:pt x="623023" y="574598"/>
                  </a:lnTo>
                  <a:lnTo>
                    <a:pt x="622033" y="574535"/>
                  </a:lnTo>
                  <a:lnTo>
                    <a:pt x="614870" y="567182"/>
                  </a:lnTo>
                  <a:lnTo>
                    <a:pt x="618159" y="563968"/>
                  </a:lnTo>
                  <a:lnTo>
                    <a:pt x="618718" y="564299"/>
                  </a:lnTo>
                  <a:lnTo>
                    <a:pt x="619036" y="563689"/>
                  </a:lnTo>
                  <a:lnTo>
                    <a:pt x="618642" y="563499"/>
                  </a:lnTo>
                  <a:lnTo>
                    <a:pt x="620776" y="561416"/>
                  </a:lnTo>
                  <a:lnTo>
                    <a:pt x="621068" y="561530"/>
                  </a:lnTo>
                  <a:lnTo>
                    <a:pt x="621360" y="560400"/>
                  </a:lnTo>
                  <a:lnTo>
                    <a:pt x="621284" y="559371"/>
                  </a:lnTo>
                  <a:lnTo>
                    <a:pt x="620966" y="558406"/>
                  </a:lnTo>
                  <a:lnTo>
                    <a:pt x="620509" y="558520"/>
                  </a:lnTo>
                  <a:lnTo>
                    <a:pt x="619975" y="558444"/>
                  </a:lnTo>
                  <a:lnTo>
                    <a:pt x="619379" y="558266"/>
                  </a:lnTo>
                  <a:lnTo>
                    <a:pt x="616204" y="559485"/>
                  </a:lnTo>
                  <a:lnTo>
                    <a:pt x="618782" y="560565"/>
                  </a:lnTo>
                  <a:lnTo>
                    <a:pt x="616635" y="562521"/>
                  </a:lnTo>
                  <a:lnTo>
                    <a:pt x="617372" y="563486"/>
                  </a:lnTo>
                  <a:lnTo>
                    <a:pt x="616902" y="563740"/>
                  </a:lnTo>
                  <a:lnTo>
                    <a:pt x="616369" y="564273"/>
                  </a:lnTo>
                  <a:lnTo>
                    <a:pt x="615772" y="564108"/>
                  </a:lnTo>
                  <a:lnTo>
                    <a:pt x="615416" y="563638"/>
                  </a:lnTo>
                  <a:lnTo>
                    <a:pt x="613562" y="565302"/>
                  </a:lnTo>
                  <a:lnTo>
                    <a:pt x="612800" y="564248"/>
                  </a:lnTo>
                  <a:lnTo>
                    <a:pt x="612927" y="562267"/>
                  </a:lnTo>
                  <a:lnTo>
                    <a:pt x="612787" y="559854"/>
                  </a:lnTo>
                  <a:lnTo>
                    <a:pt x="610806" y="560552"/>
                  </a:lnTo>
                  <a:lnTo>
                    <a:pt x="609879" y="561454"/>
                  </a:lnTo>
                  <a:lnTo>
                    <a:pt x="610095" y="564819"/>
                  </a:lnTo>
                  <a:lnTo>
                    <a:pt x="610285" y="565238"/>
                  </a:lnTo>
                  <a:lnTo>
                    <a:pt x="610120" y="565251"/>
                  </a:lnTo>
                  <a:lnTo>
                    <a:pt x="610171" y="566280"/>
                  </a:lnTo>
                  <a:lnTo>
                    <a:pt x="614235" y="568731"/>
                  </a:lnTo>
                  <a:lnTo>
                    <a:pt x="615530" y="569582"/>
                  </a:lnTo>
                  <a:lnTo>
                    <a:pt x="610247" y="567626"/>
                  </a:lnTo>
                  <a:lnTo>
                    <a:pt x="610285" y="568286"/>
                  </a:lnTo>
                  <a:lnTo>
                    <a:pt x="611682" y="568947"/>
                  </a:lnTo>
                  <a:lnTo>
                    <a:pt x="612762" y="570255"/>
                  </a:lnTo>
                  <a:lnTo>
                    <a:pt x="614184" y="573849"/>
                  </a:lnTo>
                  <a:lnTo>
                    <a:pt x="614565" y="575449"/>
                  </a:lnTo>
                  <a:lnTo>
                    <a:pt x="616229" y="577215"/>
                  </a:lnTo>
                  <a:lnTo>
                    <a:pt x="616597" y="577443"/>
                  </a:lnTo>
                  <a:lnTo>
                    <a:pt x="618490" y="577316"/>
                  </a:lnTo>
                  <a:lnTo>
                    <a:pt x="620356" y="576986"/>
                  </a:lnTo>
                  <a:lnTo>
                    <a:pt x="622973" y="578662"/>
                  </a:lnTo>
                  <a:lnTo>
                    <a:pt x="623862" y="578980"/>
                  </a:lnTo>
                  <a:lnTo>
                    <a:pt x="625398" y="579386"/>
                  </a:lnTo>
                  <a:lnTo>
                    <a:pt x="628205" y="579780"/>
                  </a:lnTo>
                  <a:lnTo>
                    <a:pt x="631037" y="580313"/>
                  </a:lnTo>
                  <a:lnTo>
                    <a:pt x="633336" y="581545"/>
                  </a:lnTo>
                  <a:lnTo>
                    <a:pt x="635508" y="585812"/>
                  </a:lnTo>
                  <a:lnTo>
                    <a:pt x="637120" y="586270"/>
                  </a:lnTo>
                  <a:lnTo>
                    <a:pt x="638949" y="585431"/>
                  </a:lnTo>
                  <a:lnTo>
                    <a:pt x="639991" y="584682"/>
                  </a:lnTo>
                  <a:lnTo>
                    <a:pt x="639165" y="584339"/>
                  </a:lnTo>
                  <a:lnTo>
                    <a:pt x="638327" y="584098"/>
                  </a:lnTo>
                  <a:lnTo>
                    <a:pt x="638035" y="583526"/>
                  </a:lnTo>
                  <a:lnTo>
                    <a:pt x="637070" y="582536"/>
                  </a:lnTo>
                  <a:lnTo>
                    <a:pt x="638492" y="582269"/>
                  </a:lnTo>
                  <a:lnTo>
                    <a:pt x="639089" y="581990"/>
                  </a:lnTo>
                  <a:lnTo>
                    <a:pt x="640334" y="582320"/>
                  </a:lnTo>
                  <a:lnTo>
                    <a:pt x="641273" y="582193"/>
                  </a:lnTo>
                  <a:lnTo>
                    <a:pt x="641997" y="582523"/>
                  </a:lnTo>
                  <a:lnTo>
                    <a:pt x="642366" y="581698"/>
                  </a:lnTo>
                  <a:close/>
                </a:path>
                <a:path w="1478279" h="948054">
                  <a:moveTo>
                    <a:pt x="653199" y="586295"/>
                  </a:moveTo>
                  <a:lnTo>
                    <a:pt x="652538" y="586295"/>
                  </a:lnTo>
                  <a:lnTo>
                    <a:pt x="652208" y="586282"/>
                  </a:lnTo>
                  <a:lnTo>
                    <a:pt x="652208" y="586460"/>
                  </a:lnTo>
                  <a:lnTo>
                    <a:pt x="653199" y="586295"/>
                  </a:lnTo>
                  <a:close/>
                </a:path>
                <a:path w="1478279" h="948054">
                  <a:moveTo>
                    <a:pt x="655967" y="425653"/>
                  </a:moveTo>
                  <a:lnTo>
                    <a:pt x="655764" y="425869"/>
                  </a:lnTo>
                  <a:lnTo>
                    <a:pt x="655548" y="426046"/>
                  </a:lnTo>
                  <a:lnTo>
                    <a:pt x="655332" y="426224"/>
                  </a:lnTo>
                  <a:lnTo>
                    <a:pt x="655345" y="426351"/>
                  </a:lnTo>
                  <a:lnTo>
                    <a:pt x="655497" y="427151"/>
                  </a:lnTo>
                  <a:lnTo>
                    <a:pt x="655548" y="427431"/>
                  </a:lnTo>
                  <a:lnTo>
                    <a:pt x="655637" y="427215"/>
                  </a:lnTo>
                  <a:lnTo>
                    <a:pt x="655701" y="426961"/>
                  </a:lnTo>
                  <a:lnTo>
                    <a:pt x="655764" y="426707"/>
                  </a:lnTo>
                  <a:lnTo>
                    <a:pt x="655853" y="426377"/>
                  </a:lnTo>
                  <a:lnTo>
                    <a:pt x="655929" y="426034"/>
                  </a:lnTo>
                  <a:lnTo>
                    <a:pt x="655967" y="425653"/>
                  </a:lnTo>
                  <a:close/>
                </a:path>
                <a:path w="1478279" h="948054">
                  <a:moveTo>
                    <a:pt x="663079" y="541921"/>
                  </a:moveTo>
                  <a:lnTo>
                    <a:pt x="662508" y="541832"/>
                  </a:lnTo>
                  <a:lnTo>
                    <a:pt x="662279" y="541820"/>
                  </a:lnTo>
                  <a:lnTo>
                    <a:pt x="662533" y="540715"/>
                  </a:lnTo>
                  <a:lnTo>
                    <a:pt x="661619" y="539356"/>
                  </a:lnTo>
                  <a:lnTo>
                    <a:pt x="660895" y="537933"/>
                  </a:lnTo>
                  <a:lnTo>
                    <a:pt x="660654" y="536219"/>
                  </a:lnTo>
                  <a:lnTo>
                    <a:pt x="660146" y="536244"/>
                  </a:lnTo>
                  <a:lnTo>
                    <a:pt x="659612" y="536333"/>
                  </a:lnTo>
                  <a:lnTo>
                    <a:pt x="657250" y="537044"/>
                  </a:lnTo>
                  <a:lnTo>
                    <a:pt x="656056" y="537222"/>
                  </a:lnTo>
                  <a:lnTo>
                    <a:pt x="655104" y="536943"/>
                  </a:lnTo>
                  <a:lnTo>
                    <a:pt x="654862" y="537159"/>
                  </a:lnTo>
                  <a:lnTo>
                    <a:pt x="654392" y="537654"/>
                  </a:lnTo>
                  <a:lnTo>
                    <a:pt x="653948" y="538175"/>
                  </a:lnTo>
                  <a:lnTo>
                    <a:pt x="653237" y="538454"/>
                  </a:lnTo>
                  <a:lnTo>
                    <a:pt x="652551" y="538683"/>
                  </a:lnTo>
                  <a:lnTo>
                    <a:pt x="653694" y="539064"/>
                  </a:lnTo>
                  <a:lnTo>
                    <a:pt x="655066" y="539165"/>
                  </a:lnTo>
                  <a:lnTo>
                    <a:pt x="655726" y="540613"/>
                  </a:lnTo>
                  <a:lnTo>
                    <a:pt x="655307" y="542340"/>
                  </a:lnTo>
                  <a:lnTo>
                    <a:pt x="656069" y="544512"/>
                  </a:lnTo>
                  <a:lnTo>
                    <a:pt x="655485" y="546442"/>
                  </a:lnTo>
                  <a:lnTo>
                    <a:pt x="655980" y="548347"/>
                  </a:lnTo>
                  <a:lnTo>
                    <a:pt x="656577" y="547408"/>
                  </a:lnTo>
                  <a:lnTo>
                    <a:pt x="657313" y="547243"/>
                  </a:lnTo>
                  <a:lnTo>
                    <a:pt x="657999" y="547204"/>
                  </a:lnTo>
                  <a:lnTo>
                    <a:pt x="658634" y="547255"/>
                  </a:lnTo>
                  <a:lnTo>
                    <a:pt x="658863" y="546227"/>
                  </a:lnTo>
                  <a:lnTo>
                    <a:pt x="658749" y="545109"/>
                  </a:lnTo>
                  <a:lnTo>
                    <a:pt x="658799" y="543928"/>
                  </a:lnTo>
                  <a:lnTo>
                    <a:pt x="659866" y="542353"/>
                  </a:lnTo>
                  <a:lnTo>
                    <a:pt x="661581" y="542264"/>
                  </a:lnTo>
                  <a:lnTo>
                    <a:pt x="663079" y="541921"/>
                  </a:lnTo>
                  <a:close/>
                </a:path>
                <a:path w="1478279" h="948054">
                  <a:moveTo>
                    <a:pt x="672363" y="434073"/>
                  </a:moveTo>
                  <a:lnTo>
                    <a:pt x="672147" y="433895"/>
                  </a:lnTo>
                  <a:lnTo>
                    <a:pt x="671906" y="433768"/>
                  </a:lnTo>
                  <a:lnTo>
                    <a:pt x="671639" y="433641"/>
                  </a:lnTo>
                  <a:lnTo>
                    <a:pt x="671423" y="433527"/>
                  </a:lnTo>
                  <a:lnTo>
                    <a:pt x="671195" y="433425"/>
                  </a:lnTo>
                  <a:lnTo>
                    <a:pt x="670928" y="433336"/>
                  </a:lnTo>
                  <a:lnTo>
                    <a:pt x="670953" y="433514"/>
                  </a:lnTo>
                  <a:lnTo>
                    <a:pt x="671042" y="433641"/>
                  </a:lnTo>
                  <a:lnTo>
                    <a:pt x="671385" y="434009"/>
                  </a:lnTo>
                  <a:lnTo>
                    <a:pt x="671817" y="434111"/>
                  </a:lnTo>
                  <a:lnTo>
                    <a:pt x="672363" y="434073"/>
                  </a:lnTo>
                  <a:close/>
                </a:path>
                <a:path w="1478279" h="948054">
                  <a:moveTo>
                    <a:pt x="674458" y="549224"/>
                  </a:moveTo>
                  <a:lnTo>
                    <a:pt x="673963" y="545274"/>
                  </a:lnTo>
                  <a:lnTo>
                    <a:pt x="673887" y="544512"/>
                  </a:lnTo>
                  <a:lnTo>
                    <a:pt x="673887" y="543750"/>
                  </a:lnTo>
                  <a:lnTo>
                    <a:pt x="672985" y="543166"/>
                  </a:lnTo>
                  <a:lnTo>
                    <a:pt x="671918" y="542848"/>
                  </a:lnTo>
                  <a:lnTo>
                    <a:pt x="670496" y="543179"/>
                  </a:lnTo>
                  <a:lnTo>
                    <a:pt x="669671" y="543293"/>
                  </a:lnTo>
                  <a:lnTo>
                    <a:pt x="669175" y="542594"/>
                  </a:lnTo>
                  <a:lnTo>
                    <a:pt x="668972" y="541769"/>
                  </a:lnTo>
                  <a:lnTo>
                    <a:pt x="667816" y="542607"/>
                  </a:lnTo>
                  <a:lnTo>
                    <a:pt x="666699" y="543699"/>
                  </a:lnTo>
                  <a:lnTo>
                    <a:pt x="665416" y="544652"/>
                  </a:lnTo>
                  <a:lnTo>
                    <a:pt x="664552" y="543445"/>
                  </a:lnTo>
                  <a:lnTo>
                    <a:pt x="664502" y="543864"/>
                  </a:lnTo>
                  <a:lnTo>
                    <a:pt x="663511" y="546379"/>
                  </a:lnTo>
                  <a:lnTo>
                    <a:pt x="665619" y="546277"/>
                  </a:lnTo>
                  <a:lnTo>
                    <a:pt x="667194" y="546354"/>
                  </a:lnTo>
                  <a:lnTo>
                    <a:pt x="667753" y="546658"/>
                  </a:lnTo>
                  <a:lnTo>
                    <a:pt x="668616" y="547217"/>
                  </a:lnTo>
                  <a:lnTo>
                    <a:pt x="668934" y="547916"/>
                  </a:lnTo>
                  <a:lnTo>
                    <a:pt x="669086" y="548601"/>
                  </a:lnTo>
                  <a:lnTo>
                    <a:pt x="669747" y="549109"/>
                  </a:lnTo>
                  <a:lnTo>
                    <a:pt x="670382" y="549643"/>
                  </a:lnTo>
                  <a:lnTo>
                    <a:pt x="671601" y="551243"/>
                  </a:lnTo>
                  <a:lnTo>
                    <a:pt x="671969" y="552475"/>
                  </a:lnTo>
                  <a:lnTo>
                    <a:pt x="672426" y="553656"/>
                  </a:lnTo>
                  <a:lnTo>
                    <a:pt x="673188" y="551713"/>
                  </a:lnTo>
                  <a:lnTo>
                    <a:pt x="673658" y="550773"/>
                  </a:lnTo>
                  <a:lnTo>
                    <a:pt x="674458" y="549224"/>
                  </a:lnTo>
                  <a:close/>
                </a:path>
                <a:path w="1478279" h="948054">
                  <a:moveTo>
                    <a:pt x="682307" y="555663"/>
                  </a:moveTo>
                  <a:lnTo>
                    <a:pt x="681583" y="554431"/>
                  </a:lnTo>
                  <a:lnTo>
                    <a:pt x="680669" y="552818"/>
                  </a:lnTo>
                  <a:lnTo>
                    <a:pt x="680504" y="552907"/>
                  </a:lnTo>
                  <a:lnTo>
                    <a:pt x="680339" y="552983"/>
                  </a:lnTo>
                  <a:lnTo>
                    <a:pt x="680173" y="553085"/>
                  </a:lnTo>
                  <a:lnTo>
                    <a:pt x="679602" y="553402"/>
                  </a:lnTo>
                  <a:lnTo>
                    <a:pt x="679094" y="553910"/>
                  </a:lnTo>
                  <a:lnTo>
                    <a:pt x="678586" y="553999"/>
                  </a:lnTo>
                  <a:lnTo>
                    <a:pt x="678675" y="555269"/>
                  </a:lnTo>
                  <a:lnTo>
                    <a:pt x="678675" y="556475"/>
                  </a:lnTo>
                  <a:lnTo>
                    <a:pt x="678878" y="556996"/>
                  </a:lnTo>
                  <a:lnTo>
                    <a:pt x="679221" y="557428"/>
                  </a:lnTo>
                  <a:lnTo>
                    <a:pt x="680212" y="557314"/>
                  </a:lnTo>
                  <a:lnTo>
                    <a:pt x="681380" y="558304"/>
                  </a:lnTo>
                  <a:lnTo>
                    <a:pt x="682218" y="556793"/>
                  </a:lnTo>
                  <a:lnTo>
                    <a:pt x="682180" y="556348"/>
                  </a:lnTo>
                  <a:lnTo>
                    <a:pt x="682307" y="555663"/>
                  </a:lnTo>
                  <a:close/>
                </a:path>
                <a:path w="1478279" h="948054">
                  <a:moveTo>
                    <a:pt x="689559" y="438937"/>
                  </a:moveTo>
                  <a:lnTo>
                    <a:pt x="688301" y="439242"/>
                  </a:lnTo>
                  <a:lnTo>
                    <a:pt x="688035" y="439547"/>
                  </a:lnTo>
                  <a:lnTo>
                    <a:pt x="687806" y="439953"/>
                  </a:lnTo>
                  <a:lnTo>
                    <a:pt x="687870" y="440207"/>
                  </a:lnTo>
                  <a:lnTo>
                    <a:pt x="687933" y="440410"/>
                  </a:lnTo>
                  <a:lnTo>
                    <a:pt x="688314" y="440156"/>
                  </a:lnTo>
                  <a:lnTo>
                    <a:pt x="688746" y="439674"/>
                  </a:lnTo>
                  <a:lnTo>
                    <a:pt x="689368" y="438937"/>
                  </a:lnTo>
                  <a:lnTo>
                    <a:pt x="689559" y="438937"/>
                  </a:lnTo>
                  <a:close/>
                </a:path>
                <a:path w="1478279" h="948054">
                  <a:moveTo>
                    <a:pt x="689978" y="439381"/>
                  </a:moveTo>
                  <a:lnTo>
                    <a:pt x="689851" y="439254"/>
                  </a:lnTo>
                  <a:lnTo>
                    <a:pt x="689724" y="439140"/>
                  </a:lnTo>
                  <a:lnTo>
                    <a:pt x="689597" y="439000"/>
                  </a:lnTo>
                  <a:lnTo>
                    <a:pt x="689660" y="439204"/>
                  </a:lnTo>
                  <a:lnTo>
                    <a:pt x="689775" y="439610"/>
                  </a:lnTo>
                  <a:lnTo>
                    <a:pt x="689927" y="439445"/>
                  </a:lnTo>
                  <a:close/>
                </a:path>
                <a:path w="1478279" h="948054">
                  <a:moveTo>
                    <a:pt x="694537" y="539242"/>
                  </a:moveTo>
                  <a:lnTo>
                    <a:pt x="690905" y="535139"/>
                  </a:lnTo>
                  <a:lnTo>
                    <a:pt x="690676" y="535254"/>
                  </a:lnTo>
                  <a:lnTo>
                    <a:pt x="690600" y="535470"/>
                  </a:lnTo>
                  <a:lnTo>
                    <a:pt x="691172" y="537337"/>
                  </a:lnTo>
                  <a:lnTo>
                    <a:pt x="691997" y="538670"/>
                  </a:lnTo>
                  <a:lnTo>
                    <a:pt x="693712" y="539026"/>
                  </a:lnTo>
                  <a:lnTo>
                    <a:pt x="693991" y="539076"/>
                  </a:lnTo>
                  <a:lnTo>
                    <a:pt x="694258" y="539165"/>
                  </a:lnTo>
                  <a:lnTo>
                    <a:pt x="694537" y="539242"/>
                  </a:lnTo>
                  <a:close/>
                </a:path>
                <a:path w="1478279" h="948054">
                  <a:moveTo>
                    <a:pt x="698207" y="531876"/>
                  </a:moveTo>
                  <a:lnTo>
                    <a:pt x="697547" y="531710"/>
                  </a:lnTo>
                  <a:lnTo>
                    <a:pt x="696861" y="531710"/>
                  </a:lnTo>
                  <a:lnTo>
                    <a:pt x="696175" y="531799"/>
                  </a:lnTo>
                  <a:lnTo>
                    <a:pt x="696849" y="532676"/>
                  </a:lnTo>
                  <a:lnTo>
                    <a:pt x="697103" y="532460"/>
                  </a:lnTo>
                  <a:lnTo>
                    <a:pt x="697357" y="532206"/>
                  </a:lnTo>
                  <a:lnTo>
                    <a:pt x="697649" y="532091"/>
                  </a:lnTo>
                  <a:lnTo>
                    <a:pt x="698207" y="531876"/>
                  </a:lnTo>
                  <a:close/>
                </a:path>
                <a:path w="1478279" h="948054">
                  <a:moveTo>
                    <a:pt x="702703" y="538213"/>
                  </a:moveTo>
                  <a:lnTo>
                    <a:pt x="702678" y="537959"/>
                  </a:lnTo>
                  <a:lnTo>
                    <a:pt x="702678" y="537730"/>
                  </a:lnTo>
                  <a:lnTo>
                    <a:pt x="702094" y="536740"/>
                  </a:lnTo>
                  <a:lnTo>
                    <a:pt x="701421" y="535990"/>
                  </a:lnTo>
                  <a:lnTo>
                    <a:pt x="700874" y="534555"/>
                  </a:lnTo>
                  <a:lnTo>
                    <a:pt x="700938" y="534035"/>
                  </a:lnTo>
                  <a:lnTo>
                    <a:pt x="701179" y="533615"/>
                  </a:lnTo>
                  <a:lnTo>
                    <a:pt x="700951" y="533501"/>
                  </a:lnTo>
                  <a:lnTo>
                    <a:pt x="700722" y="533374"/>
                  </a:lnTo>
                  <a:lnTo>
                    <a:pt x="700506" y="533234"/>
                  </a:lnTo>
                  <a:lnTo>
                    <a:pt x="700532" y="533603"/>
                  </a:lnTo>
                  <a:lnTo>
                    <a:pt x="700519" y="533984"/>
                  </a:lnTo>
                  <a:lnTo>
                    <a:pt x="700443" y="534352"/>
                  </a:lnTo>
                  <a:lnTo>
                    <a:pt x="700697" y="534860"/>
                  </a:lnTo>
                  <a:lnTo>
                    <a:pt x="702678" y="538175"/>
                  </a:lnTo>
                  <a:close/>
                </a:path>
                <a:path w="1478279" h="948054">
                  <a:moveTo>
                    <a:pt x="708037" y="534162"/>
                  </a:moveTo>
                  <a:lnTo>
                    <a:pt x="707948" y="533565"/>
                  </a:lnTo>
                  <a:lnTo>
                    <a:pt x="707936" y="532892"/>
                  </a:lnTo>
                  <a:lnTo>
                    <a:pt x="707974" y="532180"/>
                  </a:lnTo>
                  <a:lnTo>
                    <a:pt x="707783" y="532714"/>
                  </a:lnTo>
                  <a:lnTo>
                    <a:pt x="707605" y="533260"/>
                  </a:lnTo>
                  <a:lnTo>
                    <a:pt x="707453" y="533806"/>
                  </a:lnTo>
                  <a:lnTo>
                    <a:pt x="707301" y="533831"/>
                  </a:lnTo>
                  <a:lnTo>
                    <a:pt x="707796" y="534035"/>
                  </a:lnTo>
                  <a:lnTo>
                    <a:pt x="708037" y="534162"/>
                  </a:lnTo>
                  <a:close/>
                </a:path>
                <a:path w="1478279" h="948054">
                  <a:moveTo>
                    <a:pt x="720090" y="508368"/>
                  </a:moveTo>
                  <a:lnTo>
                    <a:pt x="718134" y="504596"/>
                  </a:lnTo>
                  <a:lnTo>
                    <a:pt x="717804" y="504444"/>
                  </a:lnTo>
                  <a:lnTo>
                    <a:pt x="713206" y="505409"/>
                  </a:lnTo>
                  <a:lnTo>
                    <a:pt x="715048" y="505828"/>
                  </a:lnTo>
                  <a:lnTo>
                    <a:pt x="716140" y="506577"/>
                  </a:lnTo>
                  <a:lnTo>
                    <a:pt x="715048" y="505828"/>
                  </a:lnTo>
                  <a:lnTo>
                    <a:pt x="717029" y="509803"/>
                  </a:lnTo>
                  <a:lnTo>
                    <a:pt x="720090" y="508368"/>
                  </a:lnTo>
                  <a:close/>
                </a:path>
                <a:path w="1478279" h="948054">
                  <a:moveTo>
                    <a:pt x="720267" y="508279"/>
                  </a:moveTo>
                  <a:lnTo>
                    <a:pt x="720090" y="508368"/>
                  </a:lnTo>
                  <a:lnTo>
                    <a:pt x="720242" y="508444"/>
                  </a:lnTo>
                  <a:lnTo>
                    <a:pt x="720267" y="508279"/>
                  </a:lnTo>
                  <a:close/>
                </a:path>
                <a:path w="1478279" h="948054">
                  <a:moveTo>
                    <a:pt x="725487" y="496328"/>
                  </a:moveTo>
                  <a:lnTo>
                    <a:pt x="725474" y="496049"/>
                  </a:lnTo>
                  <a:lnTo>
                    <a:pt x="725335" y="495490"/>
                  </a:lnTo>
                  <a:lnTo>
                    <a:pt x="725119" y="495096"/>
                  </a:lnTo>
                  <a:lnTo>
                    <a:pt x="724738" y="495261"/>
                  </a:lnTo>
                  <a:lnTo>
                    <a:pt x="724738" y="496087"/>
                  </a:lnTo>
                  <a:lnTo>
                    <a:pt x="724268" y="496684"/>
                  </a:lnTo>
                  <a:lnTo>
                    <a:pt x="724268" y="496049"/>
                  </a:lnTo>
                  <a:lnTo>
                    <a:pt x="724738" y="496087"/>
                  </a:lnTo>
                  <a:lnTo>
                    <a:pt x="724738" y="495261"/>
                  </a:lnTo>
                  <a:lnTo>
                    <a:pt x="721220" y="498144"/>
                  </a:lnTo>
                  <a:lnTo>
                    <a:pt x="721512" y="498398"/>
                  </a:lnTo>
                  <a:lnTo>
                    <a:pt x="721868" y="498779"/>
                  </a:lnTo>
                  <a:lnTo>
                    <a:pt x="722160" y="498944"/>
                  </a:lnTo>
                  <a:lnTo>
                    <a:pt x="723353" y="499313"/>
                  </a:lnTo>
                  <a:lnTo>
                    <a:pt x="724166" y="499135"/>
                  </a:lnTo>
                  <a:lnTo>
                    <a:pt x="724966" y="498779"/>
                  </a:lnTo>
                  <a:lnTo>
                    <a:pt x="725373" y="497446"/>
                  </a:lnTo>
                  <a:lnTo>
                    <a:pt x="725208" y="497039"/>
                  </a:lnTo>
                  <a:lnTo>
                    <a:pt x="725093" y="496684"/>
                  </a:lnTo>
                  <a:lnTo>
                    <a:pt x="725297" y="496506"/>
                  </a:lnTo>
                  <a:lnTo>
                    <a:pt x="725411" y="496328"/>
                  </a:lnTo>
                  <a:close/>
                </a:path>
                <a:path w="1478279" h="948054">
                  <a:moveTo>
                    <a:pt x="742797" y="492988"/>
                  </a:moveTo>
                  <a:lnTo>
                    <a:pt x="742683" y="493128"/>
                  </a:lnTo>
                  <a:lnTo>
                    <a:pt x="742632" y="493280"/>
                  </a:lnTo>
                  <a:lnTo>
                    <a:pt x="742657" y="493420"/>
                  </a:lnTo>
                  <a:lnTo>
                    <a:pt x="742721" y="493293"/>
                  </a:lnTo>
                  <a:lnTo>
                    <a:pt x="742772" y="493141"/>
                  </a:lnTo>
                  <a:lnTo>
                    <a:pt x="742797" y="492988"/>
                  </a:lnTo>
                  <a:close/>
                </a:path>
                <a:path w="1478279" h="948054">
                  <a:moveTo>
                    <a:pt x="1005332" y="255727"/>
                  </a:moveTo>
                  <a:lnTo>
                    <a:pt x="1004874" y="255803"/>
                  </a:lnTo>
                  <a:lnTo>
                    <a:pt x="1004379" y="255866"/>
                  </a:lnTo>
                  <a:lnTo>
                    <a:pt x="1003947" y="256044"/>
                  </a:lnTo>
                  <a:lnTo>
                    <a:pt x="1003719" y="256120"/>
                  </a:lnTo>
                  <a:lnTo>
                    <a:pt x="1003604" y="256540"/>
                  </a:lnTo>
                  <a:lnTo>
                    <a:pt x="1003439" y="256819"/>
                  </a:lnTo>
                  <a:lnTo>
                    <a:pt x="1003744" y="256933"/>
                  </a:lnTo>
                  <a:lnTo>
                    <a:pt x="1004252" y="257225"/>
                  </a:lnTo>
                  <a:lnTo>
                    <a:pt x="1004697" y="256717"/>
                  </a:lnTo>
                  <a:lnTo>
                    <a:pt x="1005014" y="256209"/>
                  </a:lnTo>
                  <a:lnTo>
                    <a:pt x="1005332" y="255727"/>
                  </a:lnTo>
                  <a:close/>
                </a:path>
                <a:path w="1478279" h="948054">
                  <a:moveTo>
                    <a:pt x="1005776" y="255562"/>
                  </a:moveTo>
                  <a:lnTo>
                    <a:pt x="1005509" y="255435"/>
                  </a:lnTo>
                  <a:lnTo>
                    <a:pt x="1005332" y="255727"/>
                  </a:lnTo>
                  <a:lnTo>
                    <a:pt x="1005586" y="255663"/>
                  </a:lnTo>
                  <a:lnTo>
                    <a:pt x="1005776" y="255562"/>
                  </a:lnTo>
                  <a:close/>
                </a:path>
                <a:path w="1478279" h="948054">
                  <a:moveTo>
                    <a:pt x="1006309" y="245757"/>
                  </a:moveTo>
                  <a:lnTo>
                    <a:pt x="1006043" y="245668"/>
                  </a:lnTo>
                  <a:lnTo>
                    <a:pt x="1005776" y="245579"/>
                  </a:lnTo>
                  <a:lnTo>
                    <a:pt x="1005509" y="245541"/>
                  </a:lnTo>
                  <a:lnTo>
                    <a:pt x="1005166" y="245491"/>
                  </a:lnTo>
                  <a:lnTo>
                    <a:pt x="1004531" y="245440"/>
                  </a:lnTo>
                  <a:lnTo>
                    <a:pt x="1004430" y="245579"/>
                  </a:lnTo>
                  <a:lnTo>
                    <a:pt x="1004328" y="245757"/>
                  </a:lnTo>
                  <a:lnTo>
                    <a:pt x="1004214" y="245897"/>
                  </a:lnTo>
                  <a:lnTo>
                    <a:pt x="1004366" y="245999"/>
                  </a:lnTo>
                  <a:lnTo>
                    <a:pt x="1004544" y="246214"/>
                  </a:lnTo>
                  <a:lnTo>
                    <a:pt x="1004671" y="246202"/>
                  </a:lnTo>
                  <a:lnTo>
                    <a:pt x="1005217" y="246113"/>
                  </a:lnTo>
                  <a:lnTo>
                    <a:pt x="1005738" y="245986"/>
                  </a:lnTo>
                  <a:lnTo>
                    <a:pt x="1006271" y="245821"/>
                  </a:lnTo>
                  <a:close/>
                </a:path>
                <a:path w="1478279" h="948054">
                  <a:moveTo>
                    <a:pt x="1006665" y="238518"/>
                  </a:moveTo>
                  <a:lnTo>
                    <a:pt x="1006462" y="238213"/>
                  </a:lnTo>
                  <a:lnTo>
                    <a:pt x="1006271" y="237896"/>
                  </a:lnTo>
                  <a:lnTo>
                    <a:pt x="1006106" y="237540"/>
                  </a:lnTo>
                  <a:lnTo>
                    <a:pt x="1005763" y="237578"/>
                  </a:lnTo>
                  <a:lnTo>
                    <a:pt x="1005344" y="237617"/>
                  </a:lnTo>
                  <a:lnTo>
                    <a:pt x="1004735" y="237680"/>
                  </a:lnTo>
                  <a:lnTo>
                    <a:pt x="1005192" y="238556"/>
                  </a:lnTo>
                  <a:lnTo>
                    <a:pt x="1005789" y="239674"/>
                  </a:lnTo>
                  <a:lnTo>
                    <a:pt x="1006055" y="239471"/>
                  </a:lnTo>
                  <a:lnTo>
                    <a:pt x="1006525" y="239306"/>
                  </a:lnTo>
                  <a:lnTo>
                    <a:pt x="1006589" y="239052"/>
                  </a:lnTo>
                  <a:lnTo>
                    <a:pt x="1006640" y="238887"/>
                  </a:lnTo>
                  <a:lnTo>
                    <a:pt x="1006652" y="238709"/>
                  </a:lnTo>
                  <a:lnTo>
                    <a:pt x="1006665" y="238518"/>
                  </a:lnTo>
                  <a:close/>
                </a:path>
                <a:path w="1478279" h="948054">
                  <a:moveTo>
                    <a:pt x="1009573" y="241922"/>
                  </a:moveTo>
                  <a:lnTo>
                    <a:pt x="1009205" y="241592"/>
                  </a:lnTo>
                  <a:lnTo>
                    <a:pt x="1008849" y="241274"/>
                  </a:lnTo>
                  <a:lnTo>
                    <a:pt x="1008519" y="240919"/>
                  </a:lnTo>
                  <a:lnTo>
                    <a:pt x="1008392" y="241350"/>
                  </a:lnTo>
                  <a:lnTo>
                    <a:pt x="1008265" y="241769"/>
                  </a:lnTo>
                  <a:lnTo>
                    <a:pt x="1008138" y="242214"/>
                  </a:lnTo>
                  <a:lnTo>
                    <a:pt x="1008659" y="242087"/>
                  </a:lnTo>
                  <a:lnTo>
                    <a:pt x="1009116" y="242011"/>
                  </a:lnTo>
                  <a:lnTo>
                    <a:pt x="1009573" y="241922"/>
                  </a:lnTo>
                  <a:close/>
                </a:path>
                <a:path w="1478279" h="948054">
                  <a:moveTo>
                    <a:pt x="1010589" y="253453"/>
                  </a:moveTo>
                  <a:lnTo>
                    <a:pt x="1007668" y="254736"/>
                  </a:lnTo>
                  <a:lnTo>
                    <a:pt x="1006703" y="255168"/>
                  </a:lnTo>
                  <a:lnTo>
                    <a:pt x="1005776" y="255562"/>
                  </a:lnTo>
                  <a:lnTo>
                    <a:pt x="1007821" y="256476"/>
                  </a:lnTo>
                  <a:lnTo>
                    <a:pt x="1008900" y="255295"/>
                  </a:lnTo>
                  <a:lnTo>
                    <a:pt x="1009662" y="254482"/>
                  </a:lnTo>
                  <a:lnTo>
                    <a:pt x="1009929" y="254165"/>
                  </a:lnTo>
                  <a:lnTo>
                    <a:pt x="1010589" y="253453"/>
                  </a:lnTo>
                  <a:close/>
                </a:path>
                <a:path w="1478279" h="948054">
                  <a:moveTo>
                    <a:pt x="1024661" y="237147"/>
                  </a:moveTo>
                  <a:lnTo>
                    <a:pt x="1024356" y="237007"/>
                  </a:lnTo>
                  <a:lnTo>
                    <a:pt x="1024394" y="237147"/>
                  </a:lnTo>
                  <a:lnTo>
                    <a:pt x="1024521" y="237274"/>
                  </a:lnTo>
                  <a:lnTo>
                    <a:pt x="1024661" y="237147"/>
                  </a:lnTo>
                  <a:close/>
                </a:path>
                <a:path w="1478279" h="948054">
                  <a:moveTo>
                    <a:pt x="1025398" y="237858"/>
                  </a:moveTo>
                  <a:lnTo>
                    <a:pt x="1025309" y="237540"/>
                  </a:lnTo>
                  <a:lnTo>
                    <a:pt x="1024851" y="237426"/>
                  </a:lnTo>
                  <a:lnTo>
                    <a:pt x="1024521" y="237274"/>
                  </a:lnTo>
                  <a:lnTo>
                    <a:pt x="1024369" y="237413"/>
                  </a:lnTo>
                  <a:lnTo>
                    <a:pt x="1024585" y="237604"/>
                  </a:lnTo>
                  <a:lnTo>
                    <a:pt x="1024940" y="237744"/>
                  </a:lnTo>
                  <a:lnTo>
                    <a:pt x="1025398" y="237947"/>
                  </a:lnTo>
                  <a:close/>
                </a:path>
                <a:path w="1478279" h="948054">
                  <a:moveTo>
                    <a:pt x="1026909" y="243598"/>
                  </a:moveTo>
                  <a:lnTo>
                    <a:pt x="1026591" y="242392"/>
                  </a:lnTo>
                  <a:lnTo>
                    <a:pt x="1026083" y="240372"/>
                  </a:lnTo>
                  <a:lnTo>
                    <a:pt x="1023797" y="241922"/>
                  </a:lnTo>
                  <a:lnTo>
                    <a:pt x="1024597" y="242582"/>
                  </a:lnTo>
                  <a:lnTo>
                    <a:pt x="1025639" y="243128"/>
                  </a:lnTo>
                  <a:lnTo>
                    <a:pt x="1026909" y="243598"/>
                  </a:lnTo>
                  <a:close/>
                </a:path>
                <a:path w="1478279" h="948054">
                  <a:moveTo>
                    <a:pt x="1201661" y="191008"/>
                  </a:moveTo>
                  <a:close/>
                </a:path>
                <a:path w="1478279" h="948054">
                  <a:moveTo>
                    <a:pt x="1203236" y="191693"/>
                  </a:moveTo>
                  <a:lnTo>
                    <a:pt x="1203071" y="191592"/>
                  </a:lnTo>
                  <a:lnTo>
                    <a:pt x="1202931" y="191465"/>
                  </a:lnTo>
                  <a:lnTo>
                    <a:pt x="1202753" y="191401"/>
                  </a:lnTo>
                  <a:lnTo>
                    <a:pt x="1202410" y="191262"/>
                  </a:lnTo>
                  <a:lnTo>
                    <a:pt x="1202067" y="191147"/>
                  </a:lnTo>
                  <a:lnTo>
                    <a:pt x="1201712" y="191020"/>
                  </a:lnTo>
                  <a:lnTo>
                    <a:pt x="1201928" y="191350"/>
                  </a:lnTo>
                  <a:lnTo>
                    <a:pt x="1202093" y="191693"/>
                  </a:lnTo>
                  <a:lnTo>
                    <a:pt x="1202372" y="191871"/>
                  </a:lnTo>
                  <a:lnTo>
                    <a:pt x="1202537" y="191985"/>
                  </a:lnTo>
                  <a:lnTo>
                    <a:pt x="1202931" y="191770"/>
                  </a:lnTo>
                  <a:lnTo>
                    <a:pt x="1203236" y="191693"/>
                  </a:lnTo>
                  <a:close/>
                </a:path>
                <a:path w="1478279" h="948054">
                  <a:moveTo>
                    <a:pt x="1207350" y="181190"/>
                  </a:moveTo>
                  <a:lnTo>
                    <a:pt x="1207223" y="181114"/>
                  </a:lnTo>
                  <a:lnTo>
                    <a:pt x="1207008" y="180975"/>
                  </a:lnTo>
                  <a:lnTo>
                    <a:pt x="1207147" y="181140"/>
                  </a:lnTo>
                  <a:lnTo>
                    <a:pt x="1207274" y="181178"/>
                  </a:lnTo>
                  <a:close/>
                </a:path>
                <a:path w="1478279" h="948054">
                  <a:moveTo>
                    <a:pt x="1207389" y="181229"/>
                  </a:moveTo>
                  <a:close/>
                </a:path>
                <a:path w="1478279" h="948054">
                  <a:moveTo>
                    <a:pt x="1215402" y="186334"/>
                  </a:moveTo>
                  <a:lnTo>
                    <a:pt x="1212608" y="187109"/>
                  </a:lnTo>
                  <a:lnTo>
                    <a:pt x="1211427" y="188264"/>
                  </a:lnTo>
                  <a:lnTo>
                    <a:pt x="1209433" y="190182"/>
                  </a:lnTo>
                  <a:lnTo>
                    <a:pt x="1212557" y="189865"/>
                  </a:lnTo>
                  <a:lnTo>
                    <a:pt x="1213497" y="188366"/>
                  </a:lnTo>
                  <a:lnTo>
                    <a:pt x="1215402" y="186334"/>
                  </a:lnTo>
                  <a:close/>
                </a:path>
                <a:path w="1478279" h="948054">
                  <a:moveTo>
                    <a:pt x="1223987" y="183159"/>
                  </a:moveTo>
                  <a:lnTo>
                    <a:pt x="1223759" y="182943"/>
                  </a:lnTo>
                  <a:lnTo>
                    <a:pt x="1223314" y="182499"/>
                  </a:lnTo>
                  <a:lnTo>
                    <a:pt x="1223352" y="183426"/>
                  </a:lnTo>
                  <a:lnTo>
                    <a:pt x="1223568" y="183337"/>
                  </a:lnTo>
                  <a:lnTo>
                    <a:pt x="1223772" y="183248"/>
                  </a:lnTo>
                  <a:lnTo>
                    <a:pt x="1223987" y="183159"/>
                  </a:lnTo>
                  <a:close/>
                </a:path>
                <a:path w="1478279" h="948054">
                  <a:moveTo>
                    <a:pt x="1264577" y="187680"/>
                  </a:moveTo>
                  <a:lnTo>
                    <a:pt x="1264399" y="187452"/>
                  </a:lnTo>
                  <a:lnTo>
                    <a:pt x="1264234" y="187236"/>
                  </a:lnTo>
                  <a:lnTo>
                    <a:pt x="1264056" y="187007"/>
                  </a:lnTo>
                  <a:lnTo>
                    <a:pt x="1263942" y="187134"/>
                  </a:lnTo>
                  <a:lnTo>
                    <a:pt x="1263789" y="187236"/>
                  </a:lnTo>
                  <a:lnTo>
                    <a:pt x="1263738" y="187375"/>
                  </a:lnTo>
                  <a:lnTo>
                    <a:pt x="1263688" y="187528"/>
                  </a:lnTo>
                  <a:lnTo>
                    <a:pt x="1263738" y="187706"/>
                  </a:lnTo>
                  <a:lnTo>
                    <a:pt x="1263751" y="187871"/>
                  </a:lnTo>
                  <a:lnTo>
                    <a:pt x="1264031" y="187807"/>
                  </a:lnTo>
                  <a:lnTo>
                    <a:pt x="1264297" y="187744"/>
                  </a:lnTo>
                  <a:lnTo>
                    <a:pt x="1264577" y="187680"/>
                  </a:lnTo>
                  <a:close/>
                </a:path>
                <a:path w="1478279" h="948054">
                  <a:moveTo>
                    <a:pt x="1266355" y="194386"/>
                  </a:moveTo>
                  <a:lnTo>
                    <a:pt x="1266177" y="194271"/>
                  </a:lnTo>
                  <a:lnTo>
                    <a:pt x="1266012" y="194284"/>
                  </a:lnTo>
                  <a:lnTo>
                    <a:pt x="1265859" y="194386"/>
                  </a:lnTo>
                  <a:lnTo>
                    <a:pt x="1265821" y="194513"/>
                  </a:lnTo>
                  <a:lnTo>
                    <a:pt x="1265974" y="194678"/>
                  </a:lnTo>
                  <a:lnTo>
                    <a:pt x="1266151" y="194652"/>
                  </a:lnTo>
                  <a:lnTo>
                    <a:pt x="1266291" y="194564"/>
                  </a:lnTo>
                  <a:lnTo>
                    <a:pt x="1266342" y="194437"/>
                  </a:lnTo>
                  <a:close/>
                </a:path>
                <a:path w="1478279" h="948054">
                  <a:moveTo>
                    <a:pt x="1273683" y="173926"/>
                  </a:moveTo>
                  <a:lnTo>
                    <a:pt x="1273429" y="173596"/>
                  </a:lnTo>
                  <a:lnTo>
                    <a:pt x="1273263" y="173875"/>
                  </a:lnTo>
                  <a:lnTo>
                    <a:pt x="1273683" y="173926"/>
                  </a:lnTo>
                  <a:close/>
                </a:path>
                <a:path w="1478279" h="948054">
                  <a:moveTo>
                    <a:pt x="1279194" y="172986"/>
                  </a:moveTo>
                  <a:lnTo>
                    <a:pt x="1279055" y="172593"/>
                  </a:lnTo>
                  <a:lnTo>
                    <a:pt x="1279029" y="172275"/>
                  </a:lnTo>
                  <a:lnTo>
                    <a:pt x="1278737" y="172402"/>
                  </a:lnTo>
                  <a:lnTo>
                    <a:pt x="1278331" y="172453"/>
                  </a:lnTo>
                  <a:lnTo>
                    <a:pt x="1278178" y="172656"/>
                  </a:lnTo>
                  <a:lnTo>
                    <a:pt x="1278026" y="172885"/>
                  </a:lnTo>
                  <a:lnTo>
                    <a:pt x="1278128" y="173278"/>
                  </a:lnTo>
                  <a:lnTo>
                    <a:pt x="1278128" y="173596"/>
                  </a:lnTo>
                  <a:lnTo>
                    <a:pt x="1278445" y="173456"/>
                  </a:lnTo>
                  <a:lnTo>
                    <a:pt x="1278851" y="173393"/>
                  </a:lnTo>
                  <a:lnTo>
                    <a:pt x="1279055" y="173151"/>
                  </a:lnTo>
                  <a:lnTo>
                    <a:pt x="1279194" y="172986"/>
                  </a:lnTo>
                  <a:close/>
                </a:path>
                <a:path w="1478279" h="948054">
                  <a:moveTo>
                    <a:pt x="1287183" y="166179"/>
                  </a:moveTo>
                  <a:lnTo>
                    <a:pt x="1286192" y="165760"/>
                  </a:lnTo>
                  <a:lnTo>
                    <a:pt x="1285417" y="165684"/>
                  </a:lnTo>
                  <a:lnTo>
                    <a:pt x="1284732" y="165849"/>
                  </a:lnTo>
                  <a:lnTo>
                    <a:pt x="1283741" y="166090"/>
                  </a:lnTo>
                  <a:lnTo>
                    <a:pt x="1282928" y="166852"/>
                  </a:lnTo>
                  <a:lnTo>
                    <a:pt x="1281963" y="167894"/>
                  </a:lnTo>
                  <a:lnTo>
                    <a:pt x="1285189" y="166827"/>
                  </a:lnTo>
                  <a:lnTo>
                    <a:pt x="1285824" y="166624"/>
                  </a:lnTo>
                  <a:lnTo>
                    <a:pt x="1286446" y="166408"/>
                  </a:lnTo>
                  <a:lnTo>
                    <a:pt x="1287183" y="166179"/>
                  </a:lnTo>
                  <a:close/>
                </a:path>
                <a:path w="1478279" h="948054">
                  <a:moveTo>
                    <a:pt x="1288529" y="205587"/>
                  </a:moveTo>
                  <a:lnTo>
                    <a:pt x="1288465" y="205155"/>
                  </a:lnTo>
                  <a:lnTo>
                    <a:pt x="1288491" y="204812"/>
                  </a:lnTo>
                  <a:lnTo>
                    <a:pt x="1288249" y="204800"/>
                  </a:lnTo>
                  <a:lnTo>
                    <a:pt x="1288110" y="204800"/>
                  </a:lnTo>
                  <a:lnTo>
                    <a:pt x="1287932" y="205219"/>
                  </a:lnTo>
                  <a:lnTo>
                    <a:pt x="1287729" y="205663"/>
                  </a:lnTo>
                  <a:lnTo>
                    <a:pt x="1287538" y="206070"/>
                  </a:lnTo>
                  <a:lnTo>
                    <a:pt x="1287843" y="206019"/>
                  </a:lnTo>
                  <a:lnTo>
                    <a:pt x="1288186" y="205981"/>
                  </a:lnTo>
                  <a:lnTo>
                    <a:pt x="1288529" y="205587"/>
                  </a:lnTo>
                  <a:close/>
                </a:path>
                <a:path w="1478279" h="948054">
                  <a:moveTo>
                    <a:pt x="1290751" y="172732"/>
                  </a:moveTo>
                  <a:lnTo>
                    <a:pt x="1290586" y="171754"/>
                  </a:lnTo>
                  <a:lnTo>
                    <a:pt x="1290459" y="170764"/>
                  </a:lnTo>
                  <a:lnTo>
                    <a:pt x="1290091" y="169646"/>
                  </a:lnTo>
                  <a:lnTo>
                    <a:pt x="1289050" y="169583"/>
                  </a:lnTo>
                  <a:lnTo>
                    <a:pt x="1288656" y="169786"/>
                  </a:lnTo>
                  <a:lnTo>
                    <a:pt x="1288389" y="169951"/>
                  </a:lnTo>
                  <a:lnTo>
                    <a:pt x="1288199" y="170967"/>
                  </a:lnTo>
                  <a:lnTo>
                    <a:pt x="1288376" y="171132"/>
                  </a:lnTo>
                  <a:lnTo>
                    <a:pt x="1289100" y="171742"/>
                  </a:lnTo>
                  <a:lnTo>
                    <a:pt x="1289939" y="172237"/>
                  </a:lnTo>
                  <a:lnTo>
                    <a:pt x="1290751" y="172732"/>
                  </a:lnTo>
                  <a:close/>
                </a:path>
                <a:path w="1478279" h="948054">
                  <a:moveTo>
                    <a:pt x="1291018" y="172910"/>
                  </a:moveTo>
                  <a:lnTo>
                    <a:pt x="1290840" y="172783"/>
                  </a:lnTo>
                  <a:lnTo>
                    <a:pt x="1290777" y="172948"/>
                  </a:lnTo>
                  <a:lnTo>
                    <a:pt x="1290942" y="172923"/>
                  </a:lnTo>
                  <a:close/>
                </a:path>
                <a:path w="1478279" h="948054">
                  <a:moveTo>
                    <a:pt x="1308341" y="163957"/>
                  </a:moveTo>
                  <a:lnTo>
                    <a:pt x="1308049" y="164172"/>
                  </a:lnTo>
                  <a:lnTo>
                    <a:pt x="1308328" y="164325"/>
                  </a:lnTo>
                  <a:lnTo>
                    <a:pt x="1308341" y="163957"/>
                  </a:lnTo>
                  <a:close/>
                </a:path>
                <a:path w="1478279" h="948054">
                  <a:moveTo>
                    <a:pt x="1310005" y="152260"/>
                  </a:moveTo>
                  <a:lnTo>
                    <a:pt x="1309865" y="152298"/>
                  </a:lnTo>
                  <a:lnTo>
                    <a:pt x="1310005" y="152260"/>
                  </a:lnTo>
                  <a:close/>
                </a:path>
                <a:path w="1478279" h="948054">
                  <a:moveTo>
                    <a:pt x="1310005" y="152260"/>
                  </a:moveTo>
                  <a:lnTo>
                    <a:pt x="1309865" y="152311"/>
                  </a:lnTo>
                  <a:lnTo>
                    <a:pt x="1309992" y="152311"/>
                  </a:lnTo>
                  <a:close/>
                </a:path>
                <a:path w="1478279" h="948054">
                  <a:moveTo>
                    <a:pt x="1310436" y="152603"/>
                  </a:moveTo>
                  <a:lnTo>
                    <a:pt x="1310297" y="152527"/>
                  </a:lnTo>
                  <a:lnTo>
                    <a:pt x="1310132" y="152438"/>
                  </a:lnTo>
                  <a:lnTo>
                    <a:pt x="1309966" y="152361"/>
                  </a:lnTo>
                  <a:lnTo>
                    <a:pt x="1309852" y="152577"/>
                  </a:lnTo>
                  <a:lnTo>
                    <a:pt x="1309751" y="152781"/>
                  </a:lnTo>
                  <a:lnTo>
                    <a:pt x="1309674" y="152996"/>
                  </a:lnTo>
                  <a:lnTo>
                    <a:pt x="1309928" y="152857"/>
                  </a:lnTo>
                  <a:lnTo>
                    <a:pt x="1310182" y="152730"/>
                  </a:lnTo>
                  <a:lnTo>
                    <a:pt x="1310436" y="152603"/>
                  </a:lnTo>
                  <a:close/>
                </a:path>
                <a:path w="1478279" h="948054">
                  <a:moveTo>
                    <a:pt x="1310868" y="151244"/>
                  </a:moveTo>
                  <a:lnTo>
                    <a:pt x="1310805" y="150164"/>
                  </a:lnTo>
                  <a:lnTo>
                    <a:pt x="1310246" y="149072"/>
                  </a:lnTo>
                  <a:lnTo>
                    <a:pt x="1309535" y="147675"/>
                  </a:lnTo>
                  <a:lnTo>
                    <a:pt x="1308201" y="146494"/>
                  </a:lnTo>
                  <a:lnTo>
                    <a:pt x="1308481" y="144487"/>
                  </a:lnTo>
                  <a:lnTo>
                    <a:pt x="1308227" y="144576"/>
                  </a:lnTo>
                  <a:lnTo>
                    <a:pt x="1306588" y="144868"/>
                  </a:lnTo>
                  <a:lnTo>
                    <a:pt x="1305001" y="145034"/>
                  </a:lnTo>
                  <a:lnTo>
                    <a:pt x="1302092" y="144678"/>
                  </a:lnTo>
                  <a:lnTo>
                    <a:pt x="1301318" y="143598"/>
                  </a:lnTo>
                  <a:lnTo>
                    <a:pt x="1301216" y="142278"/>
                  </a:lnTo>
                  <a:lnTo>
                    <a:pt x="1300035" y="142748"/>
                  </a:lnTo>
                  <a:lnTo>
                    <a:pt x="1299032" y="143357"/>
                  </a:lnTo>
                  <a:lnTo>
                    <a:pt x="1297025" y="144894"/>
                  </a:lnTo>
                  <a:lnTo>
                    <a:pt x="1296085" y="145884"/>
                  </a:lnTo>
                  <a:lnTo>
                    <a:pt x="1295400" y="147091"/>
                  </a:lnTo>
                  <a:lnTo>
                    <a:pt x="1294003" y="146812"/>
                  </a:lnTo>
                  <a:lnTo>
                    <a:pt x="1293406" y="146735"/>
                  </a:lnTo>
                  <a:lnTo>
                    <a:pt x="1293863" y="147040"/>
                  </a:lnTo>
                  <a:lnTo>
                    <a:pt x="1295971" y="148513"/>
                  </a:lnTo>
                  <a:lnTo>
                    <a:pt x="1296568" y="148958"/>
                  </a:lnTo>
                  <a:lnTo>
                    <a:pt x="1297343" y="148920"/>
                  </a:lnTo>
                  <a:lnTo>
                    <a:pt x="1298130" y="148971"/>
                  </a:lnTo>
                  <a:lnTo>
                    <a:pt x="1299806" y="149352"/>
                  </a:lnTo>
                  <a:lnTo>
                    <a:pt x="1300543" y="150431"/>
                  </a:lnTo>
                  <a:lnTo>
                    <a:pt x="1301508" y="149288"/>
                  </a:lnTo>
                  <a:lnTo>
                    <a:pt x="1301584" y="145148"/>
                  </a:lnTo>
                  <a:lnTo>
                    <a:pt x="1305496" y="146494"/>
                  </a:lnTo>
                  <a:lnTo>
                    <a:pt x="1308138" y="148856"/>
                  </a:lnTo>
                  <a:lnTo>
                    <a:pt x="1309979" y="152184"/>
                  </a:lnTo>
                  <a:lnTo>
                    <a:pt x="1310868" y="151244"/>
                  </a:lnTo>
                  <a:close/>
                </a:path>
                <a:path w="1478279" h="948054">
                  <a:moveTo>
                    <a:pt x="1320101" y="176644"/>
                  </a:moveTo>
                  <a:lnTo>
                    <a:pt x="1319860" y="176568"/>
                  </a:lnTo>
                  <a:lnTo>
                    <a:pt x="1319618" y="176530"/>
                  </a:lnTo>
                  <a:lnTo>
                    <a:pt x="1318907" y="176580"/>
                  </a:lnTo>
                  <a:lnTo>
                    <a:pt x="1318209" y="177063"/>
                  </a:lnTo>
                  <a:lnTo>
                    <a:pt x="1318056" y="177495"/>
                  </a:lnTo>
                  <a:lnTo>
                    <a:pt x="1318869" y="177723"/>
                  </a:lnTo>
                  <a:lnTo>
                    <a:pt x="1319606" y="177800"/>
                  </a:lnTo>
                  <a:lnTo>
                    <a:pt x="1320101" y="176809"/>
                  </a:lnTo>
                  <a:lnTo>
                    <a:pt x="1320101" y="176644"/>
                  </a:lnTo>
                  <a:close/>
                </a:path>
                <a:path w="1478279" h="948054">
                  <a:moveTo>
                    <a:pt x="1320177" y="136271"/>
                  </a:moveTo>
                  <a:lnTo>
                    <a:pt x="1320038" y="135661"/>
                  </a:lnTo>
                  <a:lnTo>
                    <a:pt x="1318653" y="135547"/>
                  </a:lnTo>
                  <a:lnTo>
                    <a:pt x="1316736" y="135407"/>
                  </a:lnTo>
                  <a:lnTo>
                    <a:pt x="1314970" y="135255"/>
                  </a:lnTo>
                  <a:lnTo>
                    <a:pt x="1312354" y="137007"/>
                  </a:lnTo>
                  <a:lnTo>
                    <a:pt x="1311567" y="137401"/>
                  </a:lnTo>
                  <a:lnTo>
                    <a:pt x="1310754" y="137731"/>
                  </a:lnTo>
                  <a:lnTo>
                    <a:pt x="1311643" y="138379"/>
                  </a:lnTo>
                  <a:lnTo>
                    <a:pt x="1312506" y="139166"/>
                  </a:lnTo>
                  <a:lnTo>
                    <a:pt x="1312786" y="139560"/>
                  </a:lnTo>
                  <a:lnTo>
                    <a:pt x="1312976" y="139954"/>
                  </a:lnTo>
                  <a:lnTo>
                    <a:pt x="1314767" y="137007"/>
                  </a:lnTo>
                  <a:lnTo>
                    <a:pt x="1316037" y="137007"/>
                  </a:lnTo>
                  <a:lnTo>
                    <a:pt x="1318869" y="138468"/>
                  </a:lnTo>
                  <a:lnTo>
                    <a:pt x="1319225" y="138506"/>
                  </a:lnTo>
                  <a:lnTo>
                    <a:pt x="1319555" y="138569"/>
                  </a:lnTo>
                  <a:lnTo>
                    <a:pt x="1320177" y="136271"/>
                  </a:lnTo>
                  <a:close/>
                </a:path>
                <a:path w="1478279" h="948054">
                  <a:moveTo>
                    <a:pt x="1328458" y="150063"/>
                  </a:moveTo>
                  <a:lnTo>
                    <a:pt x="1328216" y="149999"/>
                  </a:lnTo>
                  <a:lnTo>
                    <a:pt x="1327950" y="149923"/>
                  </a:lnTo>
                  <a:lnTo>
                    <a:pt x="1327708" y="149847"/>
                  </a:lnTo>
                  <a:lnTo>
                    <a:pt x="1326883" y="150583"/>
                  </a:lnTo>
                  <a:lnTo>
                    <a:pt x="1327340" y="150698"/>
                  </a:lnTo>
                  <a:lnTo>
                    <a:pt x="1327797" y="150787"/>
                  </a:lnTo>
                  <a:lnTo>
                    <a:pt x="1328267" y="150863"/>
                  </a:lnTo>
                  <a:lnTo>
                    <a:pt x="1328331" y="150609"/>
                  </a:lnTo>
                  <a:lnTo>
                    <a:pt x="1328381" y="150342"/>
                  </a:lnTo>
                  <a:lnTo>
                    <a:pt x="1328458" y="150063"/>
                  </a:lnTo>
                  <a:close/>
                </a:path>
                <a:path w="1478279" h="948054">
                  <a:moveTo>
                    <a:pt x="1334439" y="145110"/>
                  </a:moveTo>
                  <a:lnTo>
                    <a:pt x="1334325" y="144970"/>
                  </a:lnTo>
                  <a:lnTo>
                    <a:pt x="1334135" y="144716"/>
                  </a:lnTo>
                  <a:lnTo>
                    <a:pt x="1333792" y="144868"/>
                  </a:lnTo>
                  <a:lnTo>
                    <a:pt x="1333512" y="145072"/>
                  </a:lnTo>
                  <a:lnTo>
                    <a:pt x="1333246" y="145262"/>
                  </a:lnTo>
                  <a:lnTo>
                    <a:pt x="1333360" y="145389"/>
                  </a:lnTo>
                  <a:lnTo>
                    <a:pt x="1333461" y="145516"/>
                  </a:lnTo>
                  <a:lnTo>
                    <a:pt x="1333576" y="145643"/>
                  </a:lnTo>
                  <a:lnTo>
                    <a:pt x="1333868" y="145478"/>
                  </a:lnTo>
                  <a:lnTo>
                    <a:pt x="1334147" y="145288"/>
                  </a:lnTo>
                  <a:lnTo>
                    <a:pt x="1334439" y="145110"/>
                  </a:lnTo>
                  <a:close/>
                </a:path>
                <a:path w="1478279" h="948054">
                  <a:moveTo>
                    <a:pt x="1477225" y="8013"/>
                  </a:moveTo>
                  <a:lnTo>
                    <a:pt x="1475346" y="8001"/>
                  </a:lnTo>
                  <a:lnTo>
                    <a:pt x="1471599" y="8077"/>
                  </a:lnTo>
                  <a:lnTo>
                    <a:pt x="1471726" y="8382"/>
                  </a:lnTo>
                  <a:lnTo>
                    <a:pt x="1471320" y="8166"/>
                  </a:lnTo>
                  <a:lnTo>
                    <a:pt x="1471142" y="8089"/>
                  </a:lnTo>
                  <a:lnTo>
                    <a:pt x="1469110" y="8102"/>
                  </a:lnTo>
                  <a:lnTo>
                    <a:pt x="1468272" y="9537"/>
                  </a:lnTo>
                  <a:lnTo>
                    <a:pt x="1469110" y="10515"/>
                  </a:lnTo>
                  <a:lnTo>
                    <a:pt x="1470177" y="11391"/>
                  </a:lnTo>
                  <a:lnTo>
                    <a:pt x="1470253" y="12649"/>
                  </a:lnTo>
                  <a:lnTo>
                    <a:pt x="1470380" y="13550"/>
                  </a:lnTo>
                  <a:lnTo>
                    <a:pt x="1470609" y="14160"/>
                  </a:lnTo>
                  <a:lnTo>
                    <a:pt x="1470964" y="14668"/>
                  </a:lnTo>
                  <a:lnTo>
                    <a:pt x="1471041" y="14376"/>
                  </a:lnTo>
                  <a:lnTo>
                    <a:pt x="1471256" y="13906"/>
                  </a:lnTo>
                  <a:lnTo>
                    <a:pt x="1472133" y="11633"/>
                  </a:lnTo>
                  <a:lnTo>
                    <a:pt x="1472704" y="10985"/>
                  </a:lnTo>
                  <a:lnTo>
                    <a:pt x="1472857" y="10845"/>
                  </a:lnTo>
                  <a:lnTo>
                    <a:pt x="1473047" y="10769"/>
                  </a:lnTo>
                  <a:lnTo>
                    <a:pt x="1474635" y="10134"/>
                  </a:lnTo>
                  <a:lnTo>
                    <a:pt x="1475714" y="8763"/>
                  </a:lnTo>
                  <a:lnTo>
                    <a:pt x="1477225" y="8013"/>
                  </a:lnTo>
                  <a:close/>
                </a:path>
                <a:path w="1478279" h="948054">
                  <a:moveTo>
                    <a:pt x="1478280" y="3962"/>
                  </a:moveTo>
                  <a:lnTo>
                    <a:pt x="1478051" y="3670"/>
                  </a:lnTo>
                  <a:lnTo>
                    <a:pt x="1477848" y="3441"/>
                  </a:lnTo>
                  <a:lnTo>
                    <a:pt x="1477670" y="3175"/>
                  </a:lnTo>
                  <a:lnTo>
                    <a:pt x="1476895" y="2222"/>
                  </a:lnTo>
                  <a:lnTo>
                    <a:pt x="1476578" y="1879"/>
                  </a:lnTo>
                  <a:lnTo>
                    <a:pt x="1474876" y="0"/>
                  </a:lnTo>
                  <a:lnTo>
                    <a:pt x="1473949" y="63"/>
                  </a:lnTo>
                  <a:lnTo>
                    <a:pt x="1470431" y="584"/>
                  </a:lnTo>
                  <a:lnTo>
                    <a:pt x="1472311" y="4572"/>
                  </a:lnTo>
                  <a:lnTo>
                    <a:pt x="1474787" y="2971"/>
                  </a:lnTo>
                  <a:lnTo>
                    <a:pt x="1474685" y="3149"/>
                  </a:lnTo>
                  <a:lnTo>
                    <a:pt x="1473022" y="5118"/>
                  </a:lnTo>
                  <a:lnTo>
                    <a:pt x="1473568" y="5473"/>
                  </a:lnTo>
                  <a:lnTo>
                    <a:pt x="1474203" y="5765"/>
                  </a:lnTo>
                  <a:lnTo>
                    <a:pt x="1474978" y="5918"/>
                  </a:lnTo>
                  <a:lnTo>
                    <a:pt x="1476159" y="5232"/>
                  </a:lnTo>
                  <a:lnTo>
                    <a:pt x="1476794" y="4838"/>
                  </a:lnTo>
                  <a:lnTo>
                    <a:pt x="1477467" y="4457"/>
                  </a:lnTo>
                  <a:lnTo>
                    <a:pt x="1478280" y="3962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3" name="object 193" descr=""/>
            <p:cNvSpPr/>
            <p:nvPr/>
          </p:nvSpPr>
          <p:spPr>
            <a:xfrm>
              <a:off x="5022545" y="5411528"/>
              <a:ext cx="991869" cy="713740"/>
            </a:xfrm>
            <a:custGeom>
              <a:avLst/>
              <a:gdLst/>
              <a:ahLst/>
              <a:cxnLst/>
              <a:rect l="l" t="t" r="r" b="b"/>
              <a:pathLst>
                <a:path w="991870" h="713739">
                  <a:moveTo>
                    <a:pt x="16243" y="711517"/>
                  </a:moveTo>
                  <a:lnTo>
                    <a:pt x="16078" y="711568"/>
                  </a:lnTo>
                  <a:lnTo>
                    <a:pt x="16090" y="711390"/>
                  </a:lnTo>
                  <a:lnTo>
                    <a:pt x="15786" y="711288"/>
                  </a:lnTo>
                  <a:lnTo>
                    <a:pt x="15494" y="711136"/>
                  </a:lnTo>
                  <a:lnTo>
                    <a:pt x="15227" y="711200"/>
                  </a:lnTo>
                  <a:lnTo>
                    <a:pt x="14744" y="711276"/>
                  </a:lnTo>
                  <a:lnTo>
                    <a:pt x="14084" y="711441"/>
                  </a:lnTo>
                  <a:lnTo>
                    <a:pt x="13766" y="712076"/>
                  </a:lnTo>
                  <a:lnTo>
                    <a:pt x="14109" y="712711"/>
                  </a:lnTo>
                  <a:lnTo>
                    <a:pt x="14414" y="713181"/>
                  </a:lnTo>
                  <a:lnTo>
                    <a:pt x="14541" y="713282"/>
                  </a:lnTo>
                  <a:lnTo>
                    <a:pt x="15989" y="712089"/>
                  </a:lnTo>
                  <a:lnTo>
                    <a:pt x="16078" y="711898"/>
                  </a:lnTo>
                  <a:lnTo>
                    <a:pt x="16154" y="711708"/>
                  </a:lnTo>
                  <a:lnTo>
                    <a:pt x="16243" y="711517"/>
                  </a:lnTo>
                  <a:close/>
                </a:path>
                <a:path w="991870" h="713739">
                  <a:moveTo>
                    <a:pt x="16446" y="590016"/>
                  </a:moveTo>
                  <a:lnTo>
                    <a:pt x="16065" y="588327"/>
                  </a:lnTo>
                  <a:lnTo>
                    <a:pt x="15875" y="586740"/>
                  </a:lnTo>
                  <a:lnTo>
                    <a:pt x="14198" y="585965"/>
                  </a:lnTo>
                  <a:lnTo>
                    <a:pt x="9525" y="582891"/>
                  </a:lnTo>
                  <a:lnTo>
                    <a:pt x="6515" y="590499"/>
                  </a:lnTo>
                  <a:lnTo>
                    <a:pt x="5308" y="590384"/>
                  </a:lnTo>
                  <a:lnTo>
                    <a:pt x="3746" y="591045"/>
                  </a:lnTo>
                  <a:lnTo>
                    <a:pt x="3746" y="595172"/>
                  </a:lnTo>
                  <a:lnTo>
                    <a:pt x="2933" y="595249"/>
                  </a:lnTo>
                  <a:lnTo>
                    <a:pt x="2984" y="594271"/>
                  </a:lnTo>
                  <a:lnTo>
                    <a:pt x="3289" y="594283"/>
                  </a:lnTo>
                  <a:lnTo>
                    <a:pt x="3454" y="594283"/>
                  </a:lnTo>
                  <a:lnTo>
                    <a:pt x="3746" y="595172"/>
                  </a:lnTo>
                  <a:lnTo>
                    <a:pt x="3746" y="591045"/>
                  </a:lnTo>
                  <a:lnTo>
                    <a:pt x="482" y="592391"/>
                  </a:lnTo>
                  <a:lnTo>
                    <a:pt x="63" y="593547"/>
                  </a:lnTo>
                  <a:lnTo>
                    <a:pt x="0" y="594601"/>
                  </a:lnTo>
                  <a:lnTo>
                    <a:pt x="393" y="595858"/>
                  </a:lnTo>
                  <a:lnTo>
                    <a:pt x="3632" y="597636"/>
                  </a:lnTo>
                  <a:lnTo>
                    <a:pt x="4800" y="596849"/>
                  </a:lnTo>
                  <a:lnTo>
                    <a:pt x="6769" y="595376"/>
                  </a:lnTo>
                  <a:lnTo>
                    <a:pt x="6832" y="595249"/>
                  </a:lnTo>
                  <a:lnTo>
                    <a:pt x="7302" y="594271"/>
                  </a:lnTo>
                  <a:lnTo>
                    <a:pt x="7416" y="594042"/>
                  </a:lnTo>
                  <a:lnTo>
                    <a:pt x="9893" y="593344"/>
                  </a:lnTo>
                  <a:lnTo>
                    <a:pt x="11341" y="593267"/>
                  </a:lnTo>
                  <a:lnTo>
                    <a:pt x="13639" y="591108"/>
                  </a:lnTo>
                  <a:lnTo>
                    <a:pt x="15163" y="590677"/>
                  </a:lnTo>
                  <a:lnTo>
                    <a:pt x="15532" y="590499"/>
                  </a:lnTo>
                  <a:lnTo>
                    <a:pt x="16446" y="590016"/>
                  </a:lnTo>
                  <a:close/>
                </a:path>
                <a:path w="991870" h="713739">
                  <a:moveTo>
                    <a:pt x="103466" y="576567"/>
                  </a:moveTo>
                  <a:lnTo>
                    <a:pt x="103289" y="576567"/>
                  </a:lnTo>
                  <a:lnTo>
                    <a:pt x="103149" y="576618"/>
                  </a:lnTo>
                  <a:lnTo>
                    <a:pt x="103212" y="576770"/>
                  </a:lnTo>
                  <a:lnTo>
                    <a:pt x="103390" y="576618"/>
                  </a:lnTo>
                  <a:close/>
                </a:path>
                <a:path w="991870" h="713739">
                  <a:moveTo>
                    <a:pt x="103720" y="576440"/>
                  </a:moveTo>
                  <a:lnTo>
                    <a:pt x="103555" y="576503"/>
                  </a:lnTo>
                  <a:lnTo>
                    <a:pt x="103695" y="576529"/>
                  </a:lnTo>
                  <a:close/>
                </a:path>
                <a:path w="991870" h="713739">
                  <a:moveTo>
                    <a:pt x="177482" y="596531"/>
                  </a:moveTo>
                  <a:lnTo>
                    <a:pt x="177368" y="596049"/>
                  </a:lnTo>
                  <a:lnTo>
                    <a:pt x="177215" y="595579"/>
                  </a:lnTo>
                  <a:lnTo>
                    <a:pt x="177050" y="595096"/>
                  </a:lnTo>
                  <a:lnTo>
                    <a:pt x="176961" y="594855"/>
                  </a:lnTo>
                  <a:lnTo>
                    <a:pt x="176695" y="594144"/>
                  </a:lnTo>
                  <a:lnTo>
                    <a:pt x="176377" y="593432"/>
                  </a:lnTo>
                  <a:lnTo>
                    <a:pt x="176034" y="592734"/>
                  </a:lnTo>
                  <a:lnTo>
                    <a:pt x="175564" y="593623"/>
                  </a:lnTo>
                  <a:lnTo>
                    <a:pt x="175272" y="594525"/>
                  </a:lnTo>
                  <a:lnTo>
                    <a:pt x="175196" y="595439"/>
                  </a:lnTo>
                  <a:lnTo>
                    <a:pt x="175488" y="595388"/>
                  </a:lnTo>
                  <a:lnTo>
                    <a:pt x="175780" y="595337"/>
                  </a:lnTo>
                  <a:lnTo>
                    <a:pt x="176060" y="595287"/>
                  </a:lnTo>
                  <a:lnTo>
                    <a:pt x="175882" y="595388"/>
                  </a:lnTo>
                  <a:lnTo>
                    <a:pt x="175564" y="595579"/>
                  </a:lnTo>
                  <a:lnTo>
                    <a:pt x="176161" y="595896"/>
                  </a:lnTo>
                  <a:lnTo>
                    <a:pt x="176847" y="596163"/>
                  </a:lnTo>
                  <a:lnTo>
                    <a:pt x="177482" y="596531"/>
                  </a:lnTo>
                  <a:close/>
                </a:path>
                <a:path w="991870" h="713739">
                  <a:moveTo>
                    <a:pt x="192874" y="583501"/>
                  </a:moveTo>
                  <a:lnTo>
                    <a:pt x="192849" y="582142"/>
                  </a:lnTo>
                  <a:lnTo>
                    <a:pt x="192290" y="581672"/>
                  </a:lnTo>
                  <a:lnTo>
                    <a:pt x="191731" y="580974"/>
                  </a:lnTo>
                  <a:lnTo>
                    <a:pt x="191439" y="580059"/>
                  </a:lnTo>
                  <a:lnTo>
                    <a:pt x="189166" y="580059"/>
                  </a:lnTo>
                  <a:lnTo>
                    <a:pt x="187007" y="579501"/>
                  </a:lnTo>
                  <a:lnTo>
                    <a:pt x="184658" y="579767"/>
                  </a:lnTo>
                  <a:lnTo>
                    <a:pt x="183324" y="580872"/>
                  </a:lnTo>
                  <a:lnTo>
                    <a:pt x="184480" y="582231"/>
                  </a:lnTo>
                  <a:lnTo>
                    <a:pt x="185445" y="583209"/>
                  </a:lnTo>
                  <a:lnTo>
                    <a:pt x="187109" y="586790"/>
                  </a:lnTo>
                  <a:lnTo>
                    <a:pt x="188302" y="588010"/>
                  </a:lnTo>
                  <a:lnTo>
                    <a:pt x="188772" y="588327"/>
                  </a:lnTo>
                  <a:lnTo>
                    <a:pt x="189369" y="588530"/>
                  </a:lnTo>
                  <a:lnTo>
                    <a:pt x="189687" y="588327"/>
                  </a:lnTo>
                  <a:lnTo>
                    <a:pt x="190258" y="587908"/>
                  </a:lnTo>
                  <a:lnTo>
                    <a:pt x="190296" y="586955"/>
                  </a:lnTo>
                  <a:lnTo>
                    <a:pt x="190538" y="587717"/>
                  </a:lnTo>
                  <a:lnTo>
                    <a:pt x="190906" y="587463"/>
                  </a:lnTo>
                  <a:lnTo>
                    <a:pt x="190309" y="586841"/>
                  </a:lnTo>
                  <a:lnTo>
                    <a:pt x="191643" y="586143"/>
                  </a:lnTo>
                  <a:lnTo>
                    <a:pt x="192366" y="585203"/>
                  </a:lnTo>
                  <a:lnTo>
                    <a:pt x="192874" y="583501"/>
                  </a:lnTo>
                  <a:close/>
                </a:path>
                <a:path w="991870" h="713739">
                  <a:moveTo>
                    <a:pt x="199123" y="586917"/>
                  </a:moveTo>
                  <a:lnTo>
                    <a:pt x="198780" y="586295"/>
                  </a:lnTo>
                  <a:lnTo>
                    <a:pt x="198335" y="585774"/>
                  </a:lnTo>
                  <a:lnTo>
                    <a:pt x="197853" y="585343"/>
                  </a:lnTo>
                  <a:lnTo>
                    <a:pt x="197459" y="586333"/>
                  </a:lnTo>
                  <a:lnTo>
                    <a:pt x="196532" y="586206"/>
                  </a:lnTo>
                  <a:lnTo>
                    <a:pt x="194729" y="585914"/>
                  </a:lnTo>
                  <a:lnTo>
                    <a:pt x="195567" y="587552"/>
                  </a:lnTo>
                  <a:lnTo>
                    <a:pt x="196621" y="587730"/>
                  </a:lnTo>
                  <a:lnTo>
                    <a:pt x="197777" y="587806"/>
                  </a:lnTo>
                  <a:lnTo>
                    <a:pt x="198437" y="587235"/>
                  </a:lnTo>
                  <a:lnTo>
                    <a:pt x="199123" y="586917"/>
                  </a:lnTo>
                  <a:close/>
                </a:path>
                <a:path w="991870" h="713739">
                  <a:moveTo>
                    <a:pt x="218236" y="581621"/>
                  </a:moveTo>
                  <a:lnTo>
                    <a:pt x="217957" y="581875"/>
                  </a:lnTo>
                  <a:lnTo>
                    <a:pt x="217474" y="582460"/>
                  </a:lnTo>
                  <a:lnTo>
                    <a:pt x="217690" y="582396"/>
                  </a:lnTo>
                  <a:lnTo>
                    <a:pt x="217906" y="582371"/>
                  </a:lnTo>
                  <a:lnTo>
                    <a:pt x="218122" y="582307"/>
                  </a:lnTo>
                  <a:lnTo>
                    <a:pt x="218236" y="581621"/>
                  </a:lnTo>
                  <a:close/>
                </a:path>
                <a:path w="991870" h="713739">
                  <a:moveTo>
                    <a:pt x="228498" y="570306"/>
                  </a:moveTo>
                  <a:lnTo>
                    <a:pt x="227799" y="569620"/>
                  </a:lnTo>
                  <a:lnTo>
                    <a:pt x="227406" y="568998"/>
                  </a:lnTo>
                  <a:lnTo>
                    <a:pt x="226847" y="568744"/>
                  </a:lnTo>
                  <a:lnTo>
                    <a:pt x="226529" y="568591"/>
                  </a:lnTo>
                  <a:lnTo>
                    <a:pt x="225971" y="568693"/>
                  </a:lnTo>
                  <a:lnTo>
                    <a:pt x="225602" y="568909"/>
                  </a:lnTo>
                  <a:lnTo>
                    <a:pt x="225856" y="569671"/>
                  </a:lnTo>
                  <a:lnTo>
                    <a:pt x="226517" y="570217"/>
                  </a:lnTo>
                  <a:lnTo>
                    <a:pt x="226517" y="571017"/>
                  </a:lnTo>
                  <a:lnTo>
                    <a:pt x="226644" y="571042"/>
                  </a:lnTo>
                  <a:lnTo>
                    <a:pt x="227101" y="571068"/>
                  </a:lnTo>
                  <a:lnTo>
                    <a:pt x="227596" y="570687"/>
                  </a:lnTo>
                  <a:lnTo>
                    <a:pt x="228498" y="570306"/>
                  </a:lnTo>
                  <a:close/>
                </a:path>
                <a:path w="991870" h="713739">
                  <a:moveTo>
                    <a:pt x="228955" y="450672"/>
                  </a:moveTo>
                  <a:lnTo>
                    <a:pt x="228638" y="450913"/>
                  </a:lnTo>
                  <a:lnTo>
                    <a:pt x="228269" y="451154"/>
                  </a:lnTo>
                  <a:lnTo>
                    <a:pt x="227952" y="451383"/>
                  </a:lnTo>
                  <a:lnTo>
                    <a:pt x="228104" y="451510"/>
                  </a:lnTo>
                  <a:lnTo>
                    <a:pt x="228371" y="451561"/>
                  </a:lnTo>
                  <a:lnTo>
                    <a:pt x="228561" y="451510"/>
                  </a:lnTo>
                  <a:lnTo>
                    <a:pt x="228752" y="451472"/>
                  </a:lnTo>
                  <a:lnTo>
                    <a:pt x="228815" y="451192"/>
                  </a:lnTo>
                  <a:lnTo>
                    <a:pt x="228879" y="450938"/>
                  </a:lnTo>
                  <a:lnTo>
                    <a:pt x="228955" y="450672"/>
                  </a:lnTo>
                  <a:close/>
                </a:path>
                <a:path w="991870" h="713739">
                  <a:moveTo>
                    <a:pt x="231508" y="541655"/>
                  </a:moveTo>
                  <a:lnTo>
                    <a:pt x="231470" y="541502"/>
                  </a:lnTo>
                  <a:lnTo>
                    <a:pt x="231419" y="541324"/>
                  </a:lnTo>
                  <a:lnTo>
                    <a:pt x="231254" y="541401"/>
                  </a:lnTo>
                  <a:lnTo>
                    <a:pt x="231394" y="541540"/>
                  </a:lnTo>
                  <a:close/>
                </a:path>
                <a:path w="991870" h="713739">
                  <a:moveTo>
                    <a:pt x="236042" y="561327"/>
                  </a:moveTo>
                  <a:lnTo>
                    <a:pt x="235673" y="561022"/>
                  </a:lnTo>
                  <a:lnTo>
                    <a:pt x="235419" y="560857"/>
                  </a:lnTo>
                  <a:lnTo>
                    <a:pt x="235064" y="560641"/>
                  </a:lnTo>
                  <a:lnTo>
                    <a:pt x="235178" y="560984"/>
                  </a:lnTo>
                  <a:lnTo>
                    <a:pt x="235305" y="561314"/>
                  </a:lnTo>
                  <a:lnTo>
                    <a:pt x="235534" y="561822"/>
                  </a:lnTo>
                  <a:lnTo>
                    <a:pt x="235597" y="561987"/>
                  </a:lnTo>
                  <a:lnTo>
                    <a:pt x="235673" y="562165"/>
                  </a:lnTo>
                  <a:lnTo>
                    <a:pt x="235800" y="562152"/>
                  </a:lnTo>
                  <a:lnTo>
                    <a:pt x="235877" y="561822"/>
                  </a:lnTo>
                  <a:lnTo>
                    <a:pt x="236042" y="561327"/>
                  </a:lnTo>
                  <a:close/>
                </a:path>
                <a:path w="991870" h="713739">
                  <a:moveTo>
                    <a:pt x="236601" y="542290"/>
                  </a:moveTo>
                  <a:lnTo>
                    <a:pt x="235826" y="541439"/>
                  </a:lnTo>
                  <a:lnTo>
                    <a:pt x="234048" y="541756"/>
                  </a:lnTo>
                  <a:lnTo>
                    <a:pt x="234149" y="542036"/>
                  </a:lnTo>
                  <a:lnTo>
                    <a:pt x="234264" y="542277"/>
                  </a:lnTo>
                  <a:lnTo>
                    <a:pt x="234391" y="542505"/>
                  </a:lnTo>
                  <a:lnTo>
                    <a:pt x="235851" y="542366"/>
                  </a:lnTo>
                  <a:lnTo>
                    <a:pt x="236601" y="542290"/>
                  </a:lnTo>
                  <a:close/>
                </a:path>
                <a:path w="991870" h="713739">
                  <a:moveTo>
                    <a:pt x="238760" y="580085"/>
                  </a:moveTo>
                  <a:lnTo>
                    <a:pt x="238709" y="579869"/>
                  </a:lnTo>
                  <a:lnTo>
                    <a:pt x="238658" y="579666"/>
                  </a:lnTo>
                  <a:lnTo>
                    <a:pt x="238594" y="579462"/>
                  </a:lnTo>
                  <a:lnTo>
                    <a:pt x="238518" y="579615"/>
                  </a:lnTo>
                  <a:lnTo>
                    <a:pt x="238417" y="579742"/>
                  </a:lnTo>
                  <a:lnTo>
                    <a:pt x="238315" y="579894"/>
                  </a:lnTo>
                  <a:lnTo>
                    <a:pt x="238467" y="579970"/>
                  </a:lnTo>
                  <a:lnTo>
                    <a:pt x="238607" y="580021"/>
                  </a:lnTo>
                  <a:lnTo>
                    <a:pt x="238760" y="580085"/>
                  </a:lnTo>
                  <a:close/>
                </a:path>
                <a:path w="991870" h="713739">
                  <a:moveTo>
                    <a:pt x="243306" y="530098"/>
                  </a:moveTo>
                  <a:lnTo>
                    <a:pt x="241884" y="529793"/>
                  </a:lnTo>
                  <a:lnTo>
                    <a:pt x="241960" y="530136"/>
                  </a:lnTo>
                  <a:lnTo>
                    <a:pt x="242011" y="530402"/>
                  </a:lnTo>
                  <a:lnTo>
                    <a:pt x="242163" y="530504"/>
                  </a:lnTo>
                  <a:lnTo>
                    <a:pt x="242404" y="530669"/>
                  </a:lnTo>
                  <a:lnTo>
                    <a:pt x="242874" y="530606"/>
                  </a:lnTo>
                  <a:lnTo>
                    <a:pt x="243217" y="530529"/>
                  </a:lnTo>
                  <a:lnTo>
                    <a:pt x="243293" y="530301"/>
                  </a:lnTo>
                  <a:lnTo>
                    <a:pt x="243306" y="530098"/>
                  </a:lnTo>
                  <a:close/>
                </a:path>
                <a:path w="991870" h="713739">
                  <a:moveTo>
                    <a:pt x="258978" y="501446"/>
                  </a:moveTo>
                  <a:lnTo>
                    <a:pt x="257721" y="501205"/>
                  </a:lnTo>
                  <a:lnTo>
                    <a:pt x="256032" y="500900"/>
                  </a:lnTo>
                  <a:lnTo>
                    <a:pt x="254050" y="500532"/>
                  </a:lnTo>
                  <a:lnTo>
                    <a:pt x="254088" y="500849"/>
                  </a:lnTo>
                  <a:lnTo>
                    <a:pt x="254203" y="501180"/>
                  </a:lnTo>
                  <a:lnTo>
                    <a:pt x="254723" y="502081"/>
                  </a:lnTo>
                  <a:lnTo>
                    <a:pt x="255104" y="502818"/>
                  </a:lnTo>
                  <a:lnTo>
                    <a:pt x="255295" y="503491"/>
                  </a:lnTo>
                  <a:lnTo>
                    <a:pt x="255511" y="503593"/>
                  </a:lnTo>
                  <a:lnTo>
                    <a:pt x="256781" y="504139"/>
                  </a:lnTo>
                  <a:lnTo>
                    <a:pt x="257556" y="503770"/>
                  </a:lnTo>
                  <a:lnTo>
                    <a:pt x="258216" y="502843"/>
                  </a:lnTo>
                  <a:lnTo>
                    <a:pt x="258483" y="502462"/>
                  </a:lnTo>
                  <a:lnTo>
                    <a:pt x="258737" y="501992"/>
                  </a:lnTo>
                  <a:lnTo>
                    <a:pt x="258978" y="501446"/>
                  </a:lnTo>
                  <a:close/>
                </a:path>
                <a:path w="991870" h="713739">
                  <a:moveTo>
                    <a:pt x="268363" y="507936"/>
                  </a:moveTo>
                  <a:lnTo>
                    <a:pt x="267525" y="507682"/>
                  </a:lnTo>
                  <a:lnTo>
                    <a:pt x="268363" y="507936"/>
                  </a:lnTo>
                  <a:close/>
                </a:path>
                <a:path w="991870" h="713739">
                  <a:moveTo>
                    <a:pt x="300075" y="448462"/>
                  </a:moveTo>
                  <a:lnTo>
                    <a:pt x="299821" y="448208"/>
                  </a:lnTo>
                  <a:lnTo>
                    <a:pt x="299618" y="447852"/>
                  </a:lnTo>
                  <a:lnTo>
                    <a:pt x="299313" y="447738"/>
                  </a:lnTo>
                  <a:lnTo>
                    <a:pt x="299148" y="447662"/>
                  </a:lnTo>
                  <a:lnTo>
                    <a:pt x="298831" y="447992"/>
                  </a:lnTo>
                  <a:lnTo>
                    <a:pt x="298577" y="448144"/>
                  </a:lnTo>
                  <a:lnTo>
                    <a:pt x="299008" y="448691"/>
                  </a:lnTo>
                  <a:lnTo>
                    <a:pt x="299224" y="448970"/>
                  </a:lnTo>
                  <a:lnTo>
                    <a:pt x="299504" y="448805"/>
                  </a:lnTo>
                  <a:lnTo>
                    <a:pt x="300075" y="448462"/>
                  </a:lnTo>
                  <a:close/>
                </a:path>
                <a:path w="991870" h="713739">
                  <a:moveTo>
                    <a:pt x="313778" y="403656"/>
                  </a:moveTo>
                  <a:lnTo>
                    <a:pt x="313588" y="403758"/>
                  </a:lnTo>
                  <a:lnTo>
                    <a:pt x="313728" y="403809"/>
                  </a:lnTo>
                  <a:lnTo>
                    <a:pt x="313778" y="403656"/>
                  </a:lnTo>
                  <a:close/>
                </a:path>
                <a:path w="991870" h="713739">
                  <a:moveTo>
                    <a:pt x="314540" y="445782"/>
                  </a:moveTo>
                  <a:lnTo>
                    <a:pt x="314198" y="446062"/>
                  </a:lnTo>
                  <a:lnTo>
                    <a:pt x="314502" y="445884"/>
                  </a:lnTo>
                  <a:close/>
                </a:path>
                <a:path w="991870" h="713739">
                  <a:moveTo>
                    <a:pt x="315264" y="404495"/>
                  </a:moveTo>
                  <a:lnTo>
                    <a:pt x="314223" y="404037"/>
                  </a:lnTo>
                  <a:lnTo>
                    <a:pt x="313728" y="403809"/>
                  </a:lnTo>
                  <a:lnTo>
                    <a:pt x="313537" y="404368"/>
                  </a:lnTo>
                  <a:lnTo>
                    <a:pt x="313410" y="404876"/>
                  </a:lnTo>
                  <a:lnTo>
                    <a:pt x="313347" y="405333"/>
                  </a:lnTo>
                  <a:lnTo>
                    <a:pt x="314159" y="405218"/>
                  </a:lnTo>
                  <a:lnTo>
                    <a:pt x="314782" y="404926"/>
                  </a:lnTo>
                  <a:lnTo>
                    <a:pt x="315264" y="404495"/>
                  </a:lnTo>
                  <a:close/>
                </a:path>
                <a:path w="991870" h="713739">
                  <a:moveTo>
                    <a:pt x="319798" y="408203"/>
                  </a:moveTo>
                  <a:lnTo>
                    <a:pt x="319544" y="407543"/>
                  </a:lnTo>
                  <a:lnTo>
                    <a:pt x="319290" y="407289"/>
                  </a:lnTo>
                  <a:lnTo>
                    <a:pt x="319024" y="407047"/>
                  </a:lnTo>
                  <a:lnTo>
                    <a:pt x="318770" y="406781"/>
                  </a:lnTo>
                  <a:lnTo>
                    <a:pt x="318503" y="407238"/>
                  </a:lnTo>
                  <a:lnTo>
                    <a:pt x="318249" y="407695"/>
                  </a:lnTo>
                  <a:lnTo>
                    <a:pt x="317944" y="408305"/>
                  </a:lnTo>
                  <a:lnTo>
                    <a:pt x="317881" y="408432"/>
                  </a:lnTo>
                  <a:lnTo>
                    <a:pt x="317817" y="408559"/>
                  </a:lnTo>
                  <a:lnTo>
                    <a:pt x="317741" y="408711"/>
                  </a:lnTo>
                  <a:lnTo>
                    <a:pt x="317728" y="408876"/>
                  </a:lnTo>
                  <a:lnTo>
                    <a:pt x="317728" y="409092"/>
                  </a:lnTo>
                  <a:lnTo>
                    <a:pt x="318173" y="409003"/>
                  </a:lnTo>
                  <a:lnTo>
                    <a:pt x="318617" y="408876"/>
                  </a:lnTo>
                  <a:lnTo>
                    <a:pt x="319163" y="408673"/>
                  </a:lnTo>
                  <a:lnTo>
                    <a:pt x="319341" y="408571"/>
                  </a:lnTo>
                  <a:lnTo>
                    <a:pt x="319493" y="408432"/>
                  </a:lnTo>
                  <a:lnTo>
                    <a:pt x="319798" y="408203"/>
                  </a:lnTo>
                  <a:close/>
                </a:path>
                <a:path w="991870" h="713739">
                  <a:moveTo>
                    <a:pt x="323532" y="401434"/>
                  </a:moveTo>
                  <a:lnTo>
                    <a:pt x="323329" y="401561"/>
                  </a:lnTo>
                  <a:lnTo>
                    <a:pt x="323469" y="401535"/>
                  </a:lnTo>
                  <a:close/>
                </a:path>
                <a:path w="991870" h="713739">
                  <a:moveTo>
                    <a:pt x="475005" y="334391"/>
                  </a:moveTo>
                  <a:lnTo>
                    <a:pt x="474929" y="334213"/>
                  </a:lnTo>
                  <a:lnTo>
                    <a:pt x="474675" y="334238"/>
                  </a:lnTo>
                  <a:lnTo>
                    <a:pt x="474522" y="334213"/>
                  </a:lnTo>
                  <a:lnTo>
                    <a:pt x="474459" y="334492"/>
                  </a:lnTo>
                  <a:lnTo>
                    <a:pt x="474599" y="334632"/>
                  </a:lnTo>
                  <a:lnTo>
                    <a:pt x="474751" y="334683"/>
                  </a:lnTo>
                  <a:lnTo>
                    <a:pt x="474878" y="334733"/>
                  </a:lnTo>
                  <a:lnTo>
                    <a:pt x="474954" y="334543"/>
                  </a:lnTo>
                  <a:lnTo>
                    <a:pt x="475005" y="334391"/>
                  </a:lnTo>
                  <a:close/>
                </a:path>
                <a:path w="991870" h="713739">
                  <a:moveTo>
                    <a:pt x="491401" y="261670"/>
                  </a:moveTo>
                  <a:lnTo>
                    <a:pt x="491274" y="261734"/>
                  </a:lnTo>
                  <a:lnTo>
                    <a:pt x="491401" y="261670"/>
                  </a:lnTo>
                  <a:close/>
                </a:path>
                <a:path w="991870" h="713739">
                  <a:moveTo>
                    <a:pt x="502602" y="233768"/>
                  </a:moveTo>
                  <a:lnTo>
                    <a:pt x="498513" y="231889"/>
                  </a:lnTo>
                  <a:lnTo>
                    <a:pt x="497674" y="231775"/>
                  </a:lnTo>
                  <a:lnTo>
                    <a:pt x="496747" y="231533"/>
                  </a:lnTo>
                  <a:lnTo>
                    <a:pt x="496595" y="231508"/>
                  </a:lnTo>
                  <a:lnTo>
                    <a:pt x="496430" y="231495"/>
                  </a:lnTo>
                  <a:lnTo>
                    <a:pt x="496671" y="231851"/>
                  </a:lnTo>
                  <a:lnTo>
                    <a:pt x="496976" y="232333"/>
                  </a:lnTo>
                  <a:lnTo>
                    <a:pt x="497128" y="232562"/>
                  </a:lnTo>
                  <a:lnTo>
                    <a:pt x="497713" y="233438"/>
                  </a:lnTo>
                  <a:lnTo>
                    <a:pt x="498335" y="234302"/>
                  </a:lnTo>
                  <a:lnTo>
                    <a:pt x="499071" y="235356"/>
                  </a:lnTo>
                  <a:lnTo>
                    <a:pt x="499821" y="236397"/>
                  </a:lnTo>
                  <a:lnTo>
                    <a:pt x="500011" y="236651"/>
                  </a:lnTo>
                  <a:lnTo>
                    <a:pt x="500545" y="235470"/>
                  </a:lnTo>
                  <a:lnTo>
                    <a:pt x="501256" y="236397"/>
                  </a:lnTo>
                  <a:lnTo>
                    <a:pt x="501777" y="235546"/>
                  </a:lnTo>
                  <a:lnTo>
                    <a:pt x="502259" y="234683"/>
                  </a:lnTo>
                  <a:lnTo>
                    <a:pt x="502602" y="233768"/>
                  </a:lnTo>
                  <a:close/>
                </a:path>
                <a:path w="991870" h="713739">
                  <a:moveTo>
                    <a:pt x="517207" y="273062"/>
                  </a:moveTo>
                  <a:lnTo>
                    <a:pt x="513905" y="269252"/>
                  </a:lnTo>
                  <a:lnTo>
                    <a:pt x="513880" y="270129"/>
                  </a:lnTo>
                  <a:lnTo>
                    <a:pt x="513842" y="270535"/>
                  </a:lnTo>
                  <a:lnTo>
                    <a:pt x="513689" y="271754"/>
                  </a:lnTo>
                  <a:lnTo>
                    <a:pt x="513537" y="272567"/>
                  </a:lnTo>
                  <a:lnTo>
                    <a:pt x="513321" y="273354"/>
                  </a:lnTo>
                  <a:lnTo>
                    <a:pt x="510578" y="275501"/>
                  </a:lnTo>
                  <a:lnTo>
                    <a:pt x="511251" y="276313"/>
                  </a:lnTo>
                  <a:lnTo>
                    <a:pt x="517207" y="273062"/>
                  </a:lnTo>
                  <a:close/>
                </a:path>
                <a:path w="991870" h="713739">
                  <a:moveTo>
                    <a:pt x="518934" y="360464"/>
                  </a:moveTo>
                  <a:lnTo>
                    <a:pt x="512000" y="353453"/>
                  </a:lnTo>
                  <a:lnTo>
                    <a:pt x="508571" y="351548"/>
                  </a:lnTo>
                  <a:lnTo>
                    <a:pt x="506552" y="349948"/>
                  </a:lnTo>
                  <a:lnTo>
                    <a:pt x="506018" y="349516"/>
                  </a:lnTo>
                  <a:lnTo>
                    <a:pt x="505726" y="349275"/>
                  </a:lnTo>
                  <a:lnTo>
                    <a:pt x="505726" y="349948"/>
                  </a:lnTo>
                  <a:lnTo>
                    <a:pt x="505193" y="349897"/>
                  </a:lnTo>
                  <a:lnTo>
                    <a:pt x="505409" y="349516"/>
                  </a:lnTo>
                  <a:lnTo>
                    <a:pt x="505726" y="349948"/>
                  </a:lnTo>
                  <a:lnTo>
                    <a:pt x="505726" y="349275"/>
                  </a:lnTo>
                  <a:lnTo>
                    <a:pt x="505434" y="349034"/>
                  </a:lnTo>
                  <a:lnTo>
                    <a:pt x="502729" y="351840"/>
                  </a:lnTo>
                  <a:lnTo>
                    <a:pt x="503288" y="352183"/>
                  </a:lnTo>
                  <a:lnTo>
                    <a:pt x="505891" y="353377"/>
                  </a:lnTo>
                  <a:lnTo>
                    <a:pt x="506971" y="355498"/>
                  </a:lnTo>
                  <a:lnTo>
                    <a:pt x="508419" y="359333"/>
                  </a:lnTo>
                  <a:lnTo>
                    <a:pt x="510032" y="364248"/>
                  </a:lnTo>
                  <a:lnTo>
                    <a:pt x="508482" y="365455"/>
                  </a:lnTo>
                  <a:lnTo>
                    <a:pt x="507809" y="367347"/>
                  </a:lnTo>
                  <a:lnTo>
                    <a:pt x="507377" y="368452"/>
                  </a:lnTo>
                  <a:lnTo>
                    <a:pt x="507288" y="369011"/>
                  </a:lnTo>
                  <a:lnTo>
                    <a:pt x="507542" y="369608"/>
                  </a:lnTo>
                  <a:lnTo>
                    <a:pt x="507707" y="370014"/>
                  </a:lnTo>
                  <a:lnTo>
                    <a:pt x="508939" y="372922"/>
                  </a:lnTo>
                  <a:lnTo>
                    <a:pt x="507936" y="372935"/>
                  </a:lnTo>
                  <a:lnTo>
                    <a:pt x="507161" y="373189"/>
                  </a:lnTo>
                  <a:lnTo>
                    <a:pt x="506399" y="372224"/>
                  </a:lnTo>
                  <a:lnTo>
                    <a:pt x="506171" y="371906"/>
                  </a:lnTo>
                  <a:lnTo>
                    <a:pt x="506196" y="371360"/>
                  </a:lnTo>
                  <a:lnTo>
                    <a:pt x="506222" y="371030"/>
                  </a:lnTo>
                  <a:lnTo>
                    <a:pt x="506031" y="371360"/>
                  </a:lnTo>
                  <a:lnTo>
                    <a:pt x="496925" y="370370"/>
                  </a:lnTo>
                  <a:lnTo>
                    <a:pt x="496570" y="370332"/>
                  </a:lnTo>
                  <a:lnTo>
                    <a:pt x="496570" y="379463"/>
                  </a:lnTo>
                  <a:lnTo>
                    <a:pt x="496163" y="379780"/>
                  </a:lnTo>
                  <a:lnTo>
                    <a:pt x="496214" y="379260"/>
                  </a:lnTo>
                  <a:lnTo>
                    <a:pt x="496570" y="379463"/>
                  </a:lnTo>
                  <a:lnTo>
                    <a:pt x="496570" y="370332"/>
                  </a:lnTo>
                  <a:lnTo>
                    <a:pt x="493141" y="369900"/>
                  </a:lnTo>
                  <a:lnTo>
                    <a:pt x="493141" y="369722"/>
                  </a:lnTo>
                  <a:lnTo>
                    <a:pt x="493166" y="368452"/>
                  </a:lnTo>
                  <a:lnTo>
                    <a:pt x="493407" y="367233"/>
                  </a:lnTo>
                  <a:lnTo>
                    <a:pt x="492493" y="367131"/>
                  </a:lnTo>
                  <a:lnTo>
                    <a:pt x="491566" y="367055"/>
                  </a:lnTo>
                  <a:lnTo>
                    <a:pt x="490118" y="366877"/>
                  </a:lnTo>
                  <a:lnTo>
                    <a:pt x="489508" y="366877"/>
                  </a:lnTo>
                  <a:lnTo>
                    <a:pt x="485076" y="364121"/>
                  </a:lnTo>
                  <a:lnTo>
                    <a:pt x="484047" y="366953"/>
                  </a:lnTo>
                  <a:lnTo>
                    <a:pt x="483501" y="368693"/>
                  </a:lnTo>
                  <a:lnTo>
                    <a:pt x="483247" y="369011"/>
                  </a:lnTo>
                  <a:lnTo>
                    <a:pt x="482828" y="369722"/>
                  </a:lnTo>
                  <a:lnTo>
                    <a:pt x="480491" y="369582"/>
                  </a:lnTo>
                  <a:lnTo>
                    <a:pt x="478028" y="370014"/>
                  </a:lnTo>
                  <a:lnTo>
                    <a:pt x="475881" y="372224"/>
                  </a:lnTo>
                  <a:lnTo>
                    <a:pt x="476300" y="372999"/>
                  </a:lnTo>
                  <a:lnTo>
                    <a:pt x="476554" y="374091"/>
                  </a:lnTo>
                  <a:lnTo>
                    <a:pt x="479399" y="376288"/>
                  </a:lnTo>
                  <a:lnTo>
                    <a:pt x="481520" y="378333"/>
                  </a:lnTo>
                  <a:lnTo>
                    <a:pt x="484441" y="379260"/>
                  </a:lnTo>
                  <a:lnTo>
                    <a:pt x="484911" y="379437"/>
                  </a:lnTo>
                  <a:lnTo>
                    <a:pt x="493090" y="373113"/>
                  </a:lnTo>
                  <a:lnTo>
                    <a:pt x="488797" y="380885"/>
                  </a:lnTo>
                  <a:lnTo>
                    <a:pt x="488683" y="381342"/>
                  </a:lnTo>
                  <a:lnTo>
                    <a:pt x="490385" y="382460"/>
                  </a:lnTo>
                  <a:lnTo>
                    <a:pt x="490702" y="381584"/>
                  </a:lnTo>
                  <a:lnTo>
                    <a:pt x="490791" y="381279"/>
                  </a:lnTo>
                  <a:lnTo>
                    <a:pt x="490905" y="380682"/>
                  </a:lnTo>
                  <a:lnTo>
                    <a:pt x="491007" y="378764"/>
                  </a:lnTo>
                  <a:lnTo>
                    <a:pt x="491617" y="378968"/>
                  </a:lnTo>
                  <a:lnTo>
                    <a:pt x="492772" y="379412"/>
                  </a:lnTo>
                  <a:lnTo>
                    <a:pt x="493026" y="378968"/>
                  </a:lnTo>
                  <a:lnTo>
                    <a:pt x="493153" y="378802"/>
                  </a:lnTo>
                  <a:lnTo>
                    <a:pt x="493636" y="379018"/>
                  </a:lnTo>
                  <a:lnTo>
                    <a:pt x="494411" y="379107"/>
                  </a:lnTo>
                  <a:lnTo>
                    <a:pt x="494753" y="379780"/>
                  </a:lnTo>
                  <a:lnTo>
                    <a:pt x="495084" y="380314"/>
                  </a:lnTo>
                  <a:lnTo>
                    <a:pt x="496544" y="380885"/>
                  </a:lnTo>
                  <a:lnTo>
                    <a:pt x="497928" y="381342"/>
                  </a:lnTo>
                  <a:lnTo>
                    <a:pt x="500710" y="381584"/>
                  </a:lnTo>
                  <a:lnTo>
                    <a:pt x="502196" y="381571"/>
                  </a:lnTo>
                  <a:lnTo>
                    <a:pt x="503631" y="381368"/>
                  </a:lnTo>
                  <a:lnTo>
                    <a:pt x="503936" y="380682"/>
                  </a:lnTo>
                  <a:lnTo>
                    <a:pt x="504482" y="379780"/>
                  </a:lnTo>
                  <a:lnTo>
                    <a:pt x="504812" y="379260"/>
                  </a:lnTo>
                  <a:lnTo>
                    <a:pt x="505091" y="378802"/>
                  </a:lnTo>
                  <a:lnTo>
                    <a:pt x="505409" y="378333"/>
                  </a:lnTo>
                  <a:lnTo>
                    <a:pt x="506006" y="377583"/>
                  </a:lnTo>
                  <a:lnTo>
                    <a:pt x="508381" y="375005"/>
                  </a:lnTo>
                  <a:lnTo>
                    <a:pt x="510235" y="373507"/>
                  </a:lnTo>
                  <a:lnTo>
                    <a:pt x="510578" y="373189"/>
                  </a:lnTo>
                  <a:lnTo>
                    <a:pt x="512749" y="371170"/>
                  </a:lnTo>
                  <a:lnTo>
                    <a:pt x="513207" y="370674"/>
                  </a:lnTo>
                  <a:lnTo>
                    <a:pt x="513308" y="369531"/>
                  </a:lnTo>
                  <a:lnTo>
                    <a:pt x="513410" y="368452"/>
                  </a:lnTo>
                  <a:lnTo>
                    <a:pt x="513930" y="367347"/>
                  </a:lnTo>
                  <a:lnTo>
                    <a:pt x="514273" y="366229"/>
                  </a:lnTo>
                  <a:lnTo>
                    <a:pt x="514413" y="363753"/>
                  </a:lnTo>
                  <a:lnTo>
                    <a:pt x="517220" y="364363"/>
                  </a:lnTo>
                  <a:lnTo>
                    <a:pt x="517753" y="364236"/>
                  </a:lnTo>
                  <a:lnTo>
                    <a:pt x="518236" y="364210"/>
                  </a:lnTo>
                  <a:lnTo>
                    <a:pt x="518312" y="363753"/>
                  </a:lnTo>
                  <a:lnTo>
                    <a:pt x="518934" y="360464"/>
                  </a:lnTo>
                  <a:close/>
                </a:path>
                <a:path w="991870" h="713739">
                  <a:moveTo>
                    <a:pt x="523506" y="310070"/>
                  </a:moveTo>
                  <a:lnTo>
                    <a:pt x="523113" y="309753"/>
                  </a:lnTo>
                  <a:lnTo>
                    <a:pt x="522922" y="309575"/>
                  </a:lnTo>
                  <a:lnTo>
                    <a:pt x="523011" y="309740"/>
                  </a:lnTo>
                  <a:lnTo>
                    <a:pt x="523100" y="309892"/>
                  </a:lnTo>
                  <a:lnTo>
                    <a:pt x="523176" y="310032"/>
                  </a:lnTo>
                  <a:lnTo>
                    <a:pt x="523379" y="310057"/>
                  </a:lnTo>
                  <a:lnTo>
                    <a:pt x="523506" y="310070"/>
                  </a:lnTo>
                  <a:close/>
                </a:path>
                <a:path w="991870" h="713739">
                  <a:moveTo>
                    <a:pt x="526059" y="328930"/>
                  </a:moveTo>
                  <a:lnTo>
                    <a:pt x="525691" y="328612"/>
                  </a:lnTo>
                  <a:lnTo>
                    <a:pt x="524979" y="327977"/>
                  </a:lnTo>
                  <a:lnTo>
                    <a:pt x="524814" y="328409"/>
                  </a:lnTo>
                  <a:lnTo>
                    <a:pt x="524459" y="329260"/>
                  </a:lnTo>
                  <a:lnTo>
                    <a:pt x="524751" y="329615"/>
                  </a:lnTo>
                  <a:lnTo>
                    <a:pt x="525043" y="329996"/>
                  </a:lnTo>
                  <a:lnTo>
                    <a:pt x="525310" y="330466"/>
                  </a:lnTo>
                  <a:lnTo>
                    <a:pt x="525551" y="329933"/>
                  </a:lnTo>
                  <a:lnTo>
                    <a:pt x="525792" y="329399"/>
                  </a:lnTo>
                  <a:lnTo>
                    <a:pt x="526059" y="328930"/>
                  </a:lnTo>
                  <a:close/>
                </a:path>
                <a:path w="991870" h="713739">
                  <a:moveTo>
                    <a:pt x="528586" y="298335"/>
                  </a:moveTo>
                  <a:lnTo>
                    <a:pt x="528104" y="297840"/>
                  </a:lnTo>
                  <a:lnTo>
                    <a:pt x="527964" y="297878"/>
                  </a:lnTo>
                  <a:lnTo>
                    <a:pt x="527773" y="297954"/>
                  </a:lnTo>
                  <a:lnTo>
                    <a:pt x="527964" y="298246"/>
                  </a:lnTo>
                  <a:lnTo>
                    <a:pt x="528548" y="298742"/>
                  </a:lnTo>
                  <a:lnTo>
                    <a:pt x="528586" y="298335"/>
                  </a:lnTo>
                  <a:close/>
                </a:path>
                <a:path w="991870" h="713739">
                  <a:moveTo>
                    <a:pt x="531609" y="335026"/>
                  </a:moveTo>
                  <a:lnTo>
                    <a:pt x="530123" y="332816"/>
                  </a:lnTo>
                  <a:lnTo>
                    <a:pt x="529399" y="331711"/>
                  </a:lnTo>
                  <a:lnTo>
                    <a:pt x="527088" y="332498"/>
                  </a:lnTo>
                  <a:lnTo>
                    <a:pt x="525945" y="332879"/>
                  </a:lnTo>
                  <a:lnTo>
                    <a:pt x="526249" y="333768"/>
                  </a:lnTo>
                  <a:lnTo>
                    <a:pt x="526275" y="334594"/>
                  </a:lnTo>
                  <a:lnTo>
                    <a:pt x="527761" y="335432"/>
                  </a:lnTo>
                  <a:lnTo>
                    <a:pt x="528345" y="335737"/>
                  </a:lnTo>
                  <a:lnTo>
                    <a:pt x="528574" y="335127"/>
                  </a:lnTo>
                  <a:lnTo>
                    <a:pt x="530555" y="335064"/>
                  </a:lnTo>
                  <a:lnTo>
                    <a:pt x="531609" y="335026"/>
                  </a:lnTo>
                  <a:close/>
                </a:path>
                <a:path w="991870" h="713739">
                  <a:moveTo>
                    <a:pt x="533920" y="291896"/>
                  </a:moveTo>
                  <a:lnTo>
                    <a:pt x="533895" y="291744"/>
                  </a:lnTo>
                  <a:lnTo>
                    <a:pt x="533857" y="291426"/>
                  </a:lnTo>
                  <a:lnTo>
                    <a:pt x="533463" y="291439"/>
                  </a:lnTo>
                  <a:lnTo>
                    <a:pt x="533082" y="291477"/>
                  </a:lnTo>
                  <a:lnTo>
                    <a:pt x="532688" y="291490"/>
                  </a:lnTo>
                  <a:lnTo>
                    <a:pt x="533082" y="291642"/>
                  </a:lnTo>
                  <a:lnTo>
                    <a:pt x="533501" y="291782"/>
                  </a:lnTo>
                  <a:lnTo>
                    <a:pt x="533920" y="291896"/>
                  </a:lnTo>
                  <a:close/>
                </a:path>
                <a:path w="991870" h="713739">
                  <a:moveTo>
                    <a:pt x="534022" y="338632"/>
                  </a:moveTo>
                  <a:lnTo>
                    <a:pt x="533603" y="338010"/>
                  </a:lnTo>
                  <a:lnTo>
                    <a:pt x="533222" y="337426"/>
                  </a:lnTo>
                  <a:lnTo>
                    <a:pt x="532853" y="336892"/>
                  </a:lnTo>
                  <a:lnTo>
                    <a:pt x="532726" y="337070"/>
                  </a:lnTo>
                  <a:lnTo>
                    <a:pt x="532091" y="337654"/>
                  </a:lnTo>
                  <a:lnTo>
                    <a:pt x="532688" y="337959"/>
                  </a:lnTo>
                  <a:lnTo>
                    <a:pt x="533323" y="338277"/>
                  </a:lnTo>
                  <a:lnTo>
                    <a:pt x="534022" y="338632"/>
                  </a:lnTo>
                  <a:close/>
                </a:path>
                <a:path w="991870" h="713739">
                  <a:moveTo>
                    <a:pt x="534035" y="315937"/>
                  </a:moveTo>
                  <a:lnTo>
                    <a:pt x="533120" y="315722"/>
                  </a:lnTo>
                  <a:lnTo>
                    <a:pt x="533323" y="315874"/>
                  </a:lnTo>
                  <a:lnTo>
                    <a:pt x="533527" y="316001"/>
                  </a:lnTo>
                  <a:lnTo>
                    <a:pt x="533742" y="316128"/>
                  </a:lnTo>
                  <a:lnTo>
                    <a:pt x="533933" y="316001"/>
                  </a:lnTo>
                  <a:close/>
                </a:path>
                <a:path w="991870" h="713739">
                  <a:moveTo>
                    <a:pt x="537743" y="307086"/>
                  </a:moveTo>
                  <a:lnTo>
                    <a:pt x="534200" y="304914"/>
                  </a:lnTo>
                  <a:lnTo>
                    <a:pt x="533501" y="303745"/>
                  </a:lnTo>
                  <a:lnTo>
                    <a:pt x="534174" y="302615"/>
                  </a:lnTo>
                  <a:lnTo>
                    <a:pt x="534136" y="301536"/>
                  </a:lnTo>
                  <a:lnTo>
                    <a:pt x="533552" y="301358"/>
                  </a:lnTo>
                  <a:lnTo>
                    <a:pt x="532384" y="300926"/>
                  </a:lnTo>
                  <a:lnTo>
                    <a:pt x="529996" y="303161"/>
                  </a:lnTo>
                  <a:lnTo>
                    <a:pt x="531291" y="306819"/>
                  </a:lnTo>
                  <a:lnTo>
                    <a:pt x="531329" y="307289"/>
                  </a:lnTo>
                  <a:lnTo>
                    <a:pt x="529247" y="308495"/>
                  </a:lnTo>
                  <a:lnTo>
                    <a:pt x="530415" y="309841"/>
                  </a:lnTo>
                  <a:lnTo>
                    <a:pt x="529234" y="309905"/>
                  </a:lnTo>
                  <a:lnTo>
                    <a:pt x="528116" y="310248"/>
                  </a:lnTo>
                  <a:lnTo>
                    <a:pt x="526834" y="311340"/>
                  </a:lnTo>
                  <a:lnTo>
                    <a:pt x="525881" y="311099"/>
                  </a:lnTo>
                  <a:lnTo>
                    <a:pt x="525868" y="311823"/>
                  </a:lnTo>
                  <a:lnTo>
                    <a:pt x="526961" y="312318"/>
                  </a:lnTo>
                  <a:lnTo>
                    <a:pt x="528231" y="312788"/>
                  </a:lnTo>
                  <a:lnTo>
                    <a:pt x="530593" y="314071"/>
                  </a:lnTo>
                  <a:lnTo>
                    <a:pt x="531698" y="314871"/>
                  </a:lnTo>
                  <a:lnTo>
                    <a:pt x="532841" y="315582"/>
                  </a:lnTo>
                  <a:lnTo>
                    <a:pt x="532714" y="315645"/>
                  </a:lnTo>
                  <a:lnTo>
                    <a:pt x="532980" y="315696"/>
                  </a:lnTo>
                  <a:lnTo>
                    <a:pt x="533120" y="315722"/>
                  </a:lnTo>
                  <a:lnTo>
                    <a:pt x="532955" y="315633"/>
                  </a:lnTo>
                  <a:lnTo>
                    <a:pt x="533120" y="315480"/>
                  </a:lnTo>
                  <a:lnTo>
                    <a:pt x="533361" y="315353"/>
                  </a:lnTo>
                  <a:lnTo>
                    <a:pt x="533615" y="315252"/>
                  </a:lnTo>
                  <a:lnTo>
                    <a:pt x="531545" y="314464"/>
                  </a:lnTo>
                  <a:lnTo>
                    <a:pt x="533247" y="313143"/>
                  </a:lnTo>
                  <a:lnTo>
                    <a:pt x="532434" y="312724"/>
                  </a:lnTo>
                  <a:lnTo>
                    <a:pt x="531583" y="312229"/>
                  </a:lnTo>
                  <a:lnTo>
                    <a:pt x="530580" y="311708"/>
                  </a:lnTo>
                  <a:lnTo>
                    <a:pt x="530872" y="311340"/>
                  </a:lnTo>
                  <a:lnTo>
                    <a:pt x="531317" y="310781"/>
                  </a:lnTo>
                  <a:lnTo>
                    <a:pt x="531901" y="309778"/>
                  </a:lnTo>
                  <a:lnTo>
                    <a:pt x="532549" y="308940"/>
                  </a:lnTo>
                  <a:lnTo>
                    <a:pt x="532638" y="308686"/>
                  </a:lnTo>
                  <a:lnTo>
                    <a:pt x="532980" y="307975"/>
                  </a:lnTo>
                  <a:lnTo>
                    <a:pt x="534073" y="307644"/>
                  </a:lnTo>
                  <a:lnTo>
                    <a:pt x="534695" y="307225"/>
                  </a:lnTo>
                  <a:lnTo>
                    <a:pt x="534873" y="307352"/>
                  </a:lnTo>
                  <a:lnTo>
                    <a:pt x="535495" y="307238"/>
                  </a:lnTo>
                  <a:lnTo>
                    <a:pt x="536232" y="307301"/>
                  </a:lnTo>
                  <a:lnTo>
                    <a:pt x="537248" y="307682"/>
                  </a:lnTo>
                  <a:lnTo>
                    <a:pt x="537591" y="307238"/>
                  </a:lnTo>
                  <a:lnTo>
                    <a:pt x="537743" y="307086"/>
                  </a:lnTo>
                  <a:close/>
                </a:path>
                <a:path w="991870" h="713739">
                  <a:moveTo>
                    <a:pt x="538924" y="196532"/>
                  </a:moveTo>
                  <a:lnTo>
                    <a:pt x="538251" y="196557"/>
                  </a:lnTo>
                  <a:lnTo>
                    <a:pt x="537819" y="196799"/>
                  </a:lnTo>
                  <a:lnTo>
                    <a:pt x="537489" y="197116"/>
                  </a:lnTo>
                  <a:lnTo>
                    <a:pt x="537591" y="197548"/>
                  </a:lnTo>
                  <a:lnTo>
                    <a:pt x="537895" y="198628"/>
                  </a:lnTo>
                  <a:lnTo>
                    <a:pt x="538187" y="198005"/>
                  </a:lnTo>
                  <a:lnTo>
                    <a:pt x="538530" y="197319"/>
                  </a:lnTo>
                  <a:lnTo>
                    <a:pt x="538924" y="196532"/>
                  </a:lnTo>
                  <a:close/>
                </a:path>
                <a:path w="991870" h="713739">
                  <a:moveTo>
                    <a:pt x="539165" y="337731"/>
                  </a:moveTo>
                  <a:lnTo>
                    <a:pt x="535724" y="335775"/>
                  </a:lnTo>
                  <a:lnTo>
                    <a:pt x="536321" y="336600"/>
                  </a:lnTo>
                  <a:lnTo>
                    <a:pt x="537044" y="337362"/>
                  </a:lnTo>
                  <a:lnTo>
                    <a:pt x="537819" y="338010"/>
                  </a:lnTo>
                  <a:lnTo>
                    <a:pt x="538238" y="338353"/>
                  </a:lnTo>
                  <a:lnTo>
                    <a:pt x="538657" y="338404"/>
                  </a:lnTo>
                  <a:lnTo>
                    <a:pt x="539064" y="338328"/>
                  </a:lnTo>
                  <a:lnTo>
                    <a:pt x="539165" y="337731"/>
                  </a:lnTo>
                  <a:close/>
                </a:path>
                <a:path w="991870" h="713739">
                  <a:moveTo>
                    <a:pt x="539724" y="345376"/>
                  </a:moveTo>
                  <a:lnTo>
                    <a:pt x="539648" y="344576"/>
                  </a:lnTo>
                  <a:lnTo>
                    <a:pt x="539432" y="343865"/>
                  </a:lnTo>
                  <a:lnTo>
                    <a:pt x="539038" y="343573"/>
                  </a:lnTo>
                  <a:lnTo>
                    <a:pt x="538670" y="343166"/>
                  </a:lnTo>
                  <a:lnTo>
                    <a:pt x="538276" y="342811"/>
                  </a:lnTo>
                  <a:lnTo>
                    <a:pt x="538378" y="342239"/>
                  </a:lnTo>
                  <a:lnTo>
                    <a:pt x="537895" y="341795"/>
                  </a:lnTo>
                  <a:lnTo>
                    <a:pt x="537273" y="341452"/>
                  </a:lnTo>
                  <a:lnTo>
                    <a:pt x="536435" y="341223"/>
                  </a:lnTo>
                  <a:lnTo>
                    <a:pt x="536105" y="341617"/>
                  </a:lnTo>
                  <a:lnTo>
                    <a:pt x="535660" y="342011"/>
                  </a:lnTo>
                  <a:lnTo>
                    <a:pt x="533742" y="345274"/>
                  </a:lnTo>
                  <a:lnTo>
                    <a:pt x="531152" y="346075"/>
                  </a:lnTo>
                  <a:lnTo>
                    <a:pt x="528370" y="345211"/>
                  </a:lnTo>
                  <a:lnTo>
                    <a:pt x="528561" y="346621"/>
                  </a:lnTo>
                  <a:lnTo>
                    <a:pt x="527672" y="346798"/>
                  </a:lnTo>
                  <a:lnTo>
                    <a:pt x="525564" y="346760"/>
                  </a:lnTo>
                  <a:lnTo>
                    <a:pt x="524738" y="346252"/>
                  </a:lnTo>
                  <a:lnTo>
                    <a:pt x="524040" y="344741"/>
                  </a:lnTo>
                  <a:lnTo>
                    <a:pt x="522770" y="344843"/>
                  </a:lnTo>
                  <a:lnTo>
                    <a:pt x="521525" y="345122"/>
                  </a:lnTo>
                  <a:lnTo>
                    <a:pt x="520255" y="345528"/>
                  </a:lnTo>
                  <a:lnTo>
                    <a:pt x="518223" y="344170"/>
                  </a:lnTo>
                  <a:lnTo>
                    <a:pt x="518363" y="344703"/>
                  </a:lnTo>
                  <a:lnTo>
                    <a:pt x="518045" y="344639"/>
                  </a:lnTo>
                  <a:lnTo>
                    <a:pt x="517652" y="344652"/>
                  </a:lnTo>
                  <a:lnTo>
                    <a:pt x="517182" y="344271"/>
                  </a:lnTo>
                  <a:lnTo>
                    <a:pt x="517118" y="343903"/>
                  </a:lnTo>
                  <a:lnTo>
                    <a:pt x="516966" y="343598"/>
                  </a:lnTo>
                  <a:lnTo>
                    <a:pt x="517207" y="343560"/>
                  </a:lnTo>
                  <a:lnTo>
                    <a:pt x="516547" y="343154"/>
                  </a:lnTo>
                  <a:lnTo>
                    <a:pt x="517067" y="344385"/>
                  </a:lnTo>
                  <a:lnTo>
                    <a:pt x="517499" y="345516"/>
                  </a:lnTo>
                  <a:lnTo>
                    <a:pt x="518401" y="346430"/>
                  </a:lnTo>
                  <a:lnTo>
                    <a:pt x="518718" y="346646"/>
                  </a:lnTo>
                  <a:lnTo>
                    <a:pt x="520065" y="345998"/>
                  </a:lnTo>
                  <a:lnTo>
                    <a:pt x="520382" y="347357"/>
                  </a:lnTo>
                  <a:lnTo>
                    <a:pt x="519988" y="347459"/>
                  </a:lnTo>
                  <a:lnTo>
                    <a:pt x="520750" y="347853"/>
                  </a:lnTo>
                  <a:lnTo>
                    <a:pt x="521576" y="348183"/>
                  </a:lnTo>
                  <a:lnTo>
                    <a:pt x="523557" y="349224"/>
                  </a:lnTo>
                  <a:lnTo>
                    <a:pt x="524433" y="350100"/>
                  </a:lnTo>
                  <a:lnTo>
                    <a:pt x="524687" y="351370"/>
                  </a:lnTo>
                  <a:lnTo>
                    <a:pt x="525094" y="350888"/>
                  </a:lnTo>
                  <a:lnTo>
                    <a:pt x="530847" y="351536"/>
                  </a:lnTo>
                  <a:lnTo>
                    <a:pt x="534885" y="350139"/>
                  </a:lnTo>
                  <a:lnTo>
                    <a:pt x="539711" y="346240"/>
                  </a:lnTo>
                  <a:lnTo>
                    <a:pt x="539724" y="345376"/>
                  </a:lnTo>
                  <a:close/>
                </a:path>
                <a:path w="991870" h="713739">
                  <a:moveTo>
                    <a:pt x="556285" y="294614"/>
                  </a:moveTo>
                  <a:lnTo>
                    <a:pt x="556145" y="294005"/>
                  </a:lnTo>
                  <a:lnTo>
                    <a:pt x="556044" y="293535"/>
                  </a:lnTo>
                  <a:lnTo>
                    <a:pt x="555891" y="293128"/>
                  </a:lnTo>
                  <a:lnTo>
                    <a:pt x="555586" y="293738"/>
                  </a:lnTo>
                  <a:lnTo>
                    <a:pt x="556285" y="294614"/>
                  </a:lnTo>
                  <a:close/>
                </a:path>
                <a:path w="991870" h="713739">
                  <a:moveTo>
                    <a:pt x="556691" y="248602"/>
                  </a:moveTo>
                  <a:lnTo>
                    <a:pt x="556158" y="246684"/>
                  </a:lnTo>
                  <a:lnTo>
                    <a:pt x="556133" y="246519"/>
                  </a:lnTo>
                  <a:lnTo>
                    <a:pt x="553986" y="247370"/>
                  </a:lnTo>
                  <a:lnTo>
                    <a:pt x="554672" y="249948"/>
                  </a:lnTo>
                  <a:lnTo>
                    <a:pt x="554520" y="250571"/>
                  </a:lnTo>
                  <a:lnTo>
                    <a:pt x="554304" y="251028"/>
                  </a:lnTo>
                  <a:lnTo>
                    <a:pt x="554558" y="251333"/>
                  </a:lnTo>
                  <a:lnTo>
                    <a:pt x="555167" y="251777"/>
                  </a:lnTo>
                  <a:lnTo>
                    <a:pt x="556082" y="250228"/>
                  </a:lnTo>
                  <a:lnTo>
                    <a:pt x="556691" y="248602"/>
                  </a:lnTo>
                  <a:close/>
                </a:path>
                <a:path w="991870" h="713739">
                  <a:moveTo>
                    <a:pt x="557707" y="243230"/>
                  </a:moveTo>
                  <a:lnTo>
                    <a:pt x="557199" y="242506"/>
                  </a:lnTo>
                  <a:lnTo>
                    <a:pt x="556260" y="242011"/>
                  </a:lnTo>
                  <a:lnTo>
                    <a:pt x="555701" y="241300"/>
                  </a:lnTo>
                  <a:lnTo>
                    <a:pt x="555561" y="239293"/>
                  </a:lnTo>
                  <a:lnTo>
                    <a:pt x="557631" y="236994"/>
                  </a:lnTo>
                  <a:lnTo>
                    <a:pt x="557390" y="236867"/>
                  </a:lnTo>
                  <a:lnTo>
                    <a:pt x="555091" y="235546"/>
                  </a:lnTo>
                  <a:lnTo>
                    <a:pt x="553415" y="236042"/>
                  </a:lnTo>
                  <a:lnTo>
                    <a:pt x="551929" y="236867"/>
                  </a:lnTo>
                  <a:lnTo>
                    <a:pt x="549046" y="236664"/>
                  </a:lnTo>
                  <a:lnTo>
                    <a:pt x="547903" y="236562"/>
                  </a:lnTo>
                  <a:lnTo>
                    <a:pt x="546684" y="237832"/>
                  </a:lnTo>
                  <a:lnTo>
                    <a:pt x="546277" y="238023"/>
                  </a:lnTo>
                  <a:lnTo>
                    <a:pt x="546392" y="241109"/>
                  </a:lnTo>
                  <a:lnTo>
                    <a:pt x="546188" y="244005"/>
                  </a:lnTo>
                  <a:lnTo>
                    <a:pt x="543890" y="243840"/>
                  </a:lnTo>
                  <a:lnTo>
                    <a:pt x="541591" y="243725"/>
                  </a:lnTo>
                  <a:lnTo>
                    <a:pt x="538822" y="243446"/>
                  </a:lnTo>
                  <a:lnTo>
                    <a:pt x="538480" y="243357"/>
                  </a:lnTo>
                  <a:lnTo>
                    <a:pt x="538175" y="243230"/>
                  </a:lnTo>
                  <a:lnTo>
                    <a:pt x="536790" y="244271"/>
                  </a:lnTo>
                  <a:lnTo>
                    <a:pt x="534797" y="245783"/>
                  </a:lnTo>
                  <a:lnTo>
                    <a:pt x="530275" y="249313"/>
                  </a:lnTo>
                  <a:lnTo>
                    <a:pt x="530288" y="249186"/>
                  </a:lnTo>
                  <a:lnTo>
                    <a:pt x="529780" y="249580"/>
                  </a:lnTo>
                  <a:lnTo>
                    <a:pt x="530098" y="249961"/>
                  </a:lnTo>
                  <a:lnTo>
                    <a:pt x="530847" y="251002"/>
                  </a:lnTo>
                  <a:lnTo>
                    <a:pt x="531914" y="251802"/>
                  </a:lnTo>
                  <a:lnTo>
                    <a:pt x="533704" y="253288"/>
                  </a:lnTo>
                  <a:lnTo>
                    <a:pt x="535101" y="254609"/>
                  </a:lnTo>
                  <a:lnTo>
                    <a:pt x="536130" y="255778"/>
                  </a:lnTo>
                  <a:lnTo>
                    <a:pt x="537705" y="257429"/>
                  </a:lnTo>
                  <a:lnTo>
                    <a:pt x="538276" y="257200"/>
                  </a:lnTo>
                  <a:lnTo>
                    <a:pt x="538886" y="257060"/>
                  </a:lnTo>
                  <a:lnTo>
                    <a:pt x="542150" y="256527"/>
                  </a:lnTo>
                  <a:lnTo>
                    <a:pt x="550621" y="249313"/>
                  </a:lnTo>
                  <a:lnTo>
                    <a:pt x="556844" y="244005"/>
                  </a:lnTo>
                  <a:lnTo>
                    <a:pt x="557606" y="243357"/>
                  </a:lnTo>
                  <a:lnTo>
                    <a:pt x="557707" y="243230"/>
                  </a:lnTo>
                  <a:close/>
                </a:path>
                <a:path w="991870" h="713739">
                  <a:moveTo>
                    <a:pt x="560336" y="311823"/>
                  </a:moveTo>
                  <a:lnTo>
                    <a:pt x="559676" y="311658"/>
                  </a:lnTo>
                  <a:lnTo>
                    <a:pt x="558990" y="311658"/>
                  </a:lnTo>
                  <a:lnTo>
                    <a:pt x="558304" y="311746"/>
                  </a:lnTo>
                  <a:lnTo>
                    <a:pt x="558977" y="312623"/>
                  </a:lnTo>
                  <a:lnTo>
                    <a:pt x="559231" y="312407"/>
                  </a:lnTo>
                  <a:lnTo>
                    <a:pt x="559485" y="312153"/>
                  </a:lnTo>
                  <a:lnTo>
                    <a:pt x="559777" y="312039"/>
                  </a:lnTo>
                  <a:lnTo>
                    <a:pt x="560336" y="311823"/>
                  </a:lnTo>
                  <a:close/>
                </a:path>
                <a:path w="991870" h="713739">
                  <a:moveTo>
                    <a:pt x="564896" y="303415"/>
                  </a:moveTo>
                  <a:lnTo>
                    <a:pt x="564807" y="302564"/>
                  </a:lnTo>
                  <a:lnTo>
                    <a:pt x="564756" y="302158"/>
                  </a:lnTo>
                  <a:lnTo>
                    <a:pt x="564400" y="302120"/>
                  </a:lnTo>
                  <a:lnTo>
                    <a:pt x="564438" y="302679"/>
                  </a:lnTo>
                  <a:lnTo>
                    <a:pt x="564578" y="303072"/>
                  </a:lnTo>
                  <a:lnTo>
                    <a:pt x="564896" y="303415"/>
                  </a:lnTo>
                  <a:close/>
                </a:path>
                <a:path w="991870" h="713739">
                  <a:moveTo>
                    <a:pt x="566000" y="252196"/>
                  </a:moveTo>
                  <a:lnTo>
                    <a:pt x="565835" y="252145"/>
                  </a:lnTo>
                  <a:lnTo>
                    <a:pt x="565683" y="252095"/>
                  </a:lnTo>
                  <a:lnTo>
                    <a:pt x="565543" y="252044"/>
                  </a:lnTo>
                  <a:lnTo>
                    <a:pt x="565454" y="252310"/>
                  </a:lnTo>
                  <a:lnTo>
                    <a:pt x="565289" y="252818"/>
                  </a:lnTo>
                  <a:lnTo>
                    <a:pt x="565734" y="252996"/>
                  </a:lnTo>
                  <a:lnTo>
                    <a:pt x="565810" y="252717"/>
                  </a:lnTo>
                  <a:lnTo>
                    <a:pt x="565899" y="252463"/>
                  </a:lnTo>
                  <a:lnTo>
                    <a:pt x="566000" y="252196"/>
                  </a:lnTo>
                  <a:close/>
                </a:path>
                <a:path w="991870" h="713739">
                  <a:moveTo>
                    <a:pt x="568883" y="264553"/>
                  </a:moveTo>
                  <a:lnTo>
                    <a:pt x="568680" y="263499"/>
                  </a:lnTo>
                  <a:lnTo>
                    <a:pt x="568363" y="263296"/>
                  </a:lnTo>
                  <a:lnTo>
                    <a:pt x="568172" y="263144"/>
                  </a:lnTo>
                  <a:lnTo>
                    <a:pt x="567728" y="262953"/>
                  </a:lnTo>
                  <a:lnTo>
                    <a:pt x="567436" y="263334"/>
                  </a:lnTo>
                  <a:lnTo>
                    <a:pt x="566788" y="264223"/>
                  </a:lnTo>
                  <a:lnTo>
                    <a:pt x="567448" y="264401"/>
                  </a:lnTo>
                  <a:lnTo>
                    <a:pt x="568706" y="264718"/>
                  </a:lnTo>
                  <a:lnTo>
                    <a:pt x="568883" y="264553"/>
                  </a:lnTo>
                  <a:close/>
                </a:path>
                <a:path w="991870" h="713739">
                  <a:moveTo>
                    <a:pt x="570103" y="312127"/>
                  </a:moveTo>
                  <a:lnTo>
                    <a:pt x="569798" y="311340"/>
                  </a:lnTo>
                  <a:lnTo>
                    <a:pt x="569455" y="310578"/>
                  </a:lnTo>
                  <a:lnTo>
                    <a:pt x="568769" y="309524"/>
                  </a:lnTo>
                  <a:lnTo>
                    <a:pt x="567626" y="308254"/>
                  </a:lnTo>
                  <a:lnTo>
                    <a:pt x="567601" y="308952"/>
                  </a:lnTo>
                  <a:lnTo>
                    <a:pt x="570103" y="312127"/>
                  </a:lnTo>
                  <a:close/>
                </a:path>
                <a:path w="991870" h="713739">
                  <a:moveTo>
                    <a:pt x="575881" y="265950"/>
                  </a:moveTo>
                  <a:lnTo>
                    <a:pt x="575094" y="265430"/>
                  </a:lnTo>
                  <a:lnTo>
                    <a:pt x="574141" y="265061"/>
                  </a:lnTo>
                  <a:lnTo>
                    <a:pt x="573290" y="264566"/>
                  </a:lnTo>
                  <a:lnTo>
                    <a:pt x="573062" y="265023"/>
                  </a:lnTo>
                  <a:lnTo>
                    <a:pt x="572808" y="265404"/>
                  </a:lnTo>
                  <a:lnTo>
                    <a:pt x="572516" y="265722"/>
                  </a:lnTo>
                  <a:lnTo>
                    <a:pt x="572935" y="265849"/>
                  </a:lnTo>
                  <a:lnTo>
                    <a:pt x="573354" y="265963"/>
                  </a:lnTo>
                  <a:lnTo>
                    <a:pt x="574700" y="266433"/>
                  </a:lnTo>
                  <a:lnTo>
                    <a:pt x="575348" y="266293"/>
                  </a:lnTo>
                  <a:lnTo>
                    <a:pt x="575881" y="265950"/>
                  </a:lnTo>
                  <a:close/>
                </a:path>
                <a:path w="991870" h="713739">
                  <a:moveTo>
                    <a:pt x="580212" y="315150"/>
                  </a:moveTo>
                  <a:lnTo>
                    <a:pt x="579907" y="314706"/>
                  </a:lnTo>
                  <a:lnTo>
                    <a:pt x="580047" y="314375"/>
                  </a:lnTo>
                  <a:lnTo>
                    <a:pt x="578243" y="312127"/>
                  </a:lnTo>
                  <a:lnTo>
                    <a:pt x="577608" y="312280"/>
                  </a:lnTo>
                  <a:lnTo>
                    <a:pt x="575500" y="312115"/>
                  </a:lnTo>
                  <a:lnTo>
                    <a:pt x="575208" y="311035"/>
                  </a:lnTo>
                  <a:lnTo>
                    <a:pt x="576884" y="310527"/>
                  </a:lnTo>
                  <a:lnTo>
                    <a:pt x="573747" y="306844"/>
                  </a:lnTo>
                  <a:lnTo>
                    <a:pt x="573620" y="306844"/>
                  </a:lnTo>
                  <a:lnTo>
                    <a:pt x="573659" y="307657"/>
                  </a:lnTo>
                  <a:lnTo>
                    <a:pt x="574040" y="310565"/>
                  </a:lnTo>
                  <a:lnTo>
                    <a:pt x="574255" y="311886"/>
                  </a:lnTo>
                  <a:lnTo>
                    <a:pt x="574675" y="313575"/>
                  </a:lnTo>
                  <a:lnTo>
                    <a:pt x="574802" y="314312"/>
                  </a:lnTo>
                  <a:lnTo>
                    <a:pt x="575271" y="314579"/>
                  </a:lnTo>
                  <a:lnTo>
                    <a:pt x="575729" y="314871"/>
                  </a:lnTo>
                  <a:lnTo>
                    <a:pt x="576999" y="315633"/>
                  </a:lnTo>
                  <a:lnTo>
                    <a:pt x="578065" y="315480"/>
                  </a:lnTo>
                  <a:lnTo>
                    <a:pt x="580212" y="315150"/>
                  </a:lnTo>
                  <a:close/>
                </a:path>
                <a:path w="991870" h="713739">
                  <a:moveTo>
                    <a:pt x="580809" y="252907"/>
                  </a:moveTo>
                  <a:lnTo>
                    <a:pt x="580605" y="252260"/>
                  </a:lnTo>
                  <a:lnTo>
                    <a:pt x="580580" y="251371"/>
                  </a:lnTo>
                  <a:lnTo>
                    <a:pt x="579843" y="251828"/>
                  </a:lnTo>
                  <a:lnTo>
                    <a:pt x="579259" y="252006"/>
                  </a:lnTo>
                  <a:lnTo>
                    <a:pt x="579069" y="252374"/>
                  </a:lnTo>
                  <a:lnTo>
                    <a:pt x="578878" y="252755"/>
                  </a:lnTo>
                  <a:lnTo>
                    <a:pt x="579107" y="253326"/>
                  </a:lnTo>
                  <a:lnTo>
                    <a:pt x="579145" y="253796"/>
                  </a:lnTo>
                  <a:lnTo>
                    <a:pt x="579640" y="253606"/>
                  </a:lnTo>
                  <a:lnTo>
                    <a:pt x="580288" y="253555"/>
                  </a:lnTo>
                  <a:lnTo>
                    <a:pt x="580809" y="252907"/>
                  </a:lnTo>
                  <a:close/>
                </a:path>
                <a:path w="991870" h="713739">
                  <a:moveTo>
                    <a:pt x="582955" y="307111"/>
                  </a:moveTo>
                  <a:lnTo>
                    <a:pt x="582866" y="306971"/>
                  </a:lnTo>
                  <a:lnTo>
                    <a:pt x="582777" y="306832"/>
                  </a:lnTo>
                  <a:lnTo>
                    <a:pt x="582663" y="306679"/>
                  </a:lnTo>
                  <a:lnTo>
                    <a:pt x="582396" y="306781"/>
                  </a:lnTo>
                  <a:lnTo>
                    <a:pt x="582117" y="306908"/>
                  </a:lnTo>
                  <a:lnTo>
                    <a:pt x="581837" y="307022"/>
                  </a:lnTo>
                  <a:lnTo>
                    <a:pt x="581939" y="307149"/>
                  </a:lnTo>
                  <a:lnTo>
                    <a:pt x="582053" y="307390"/>
                  </a:lnTo>
                  <a:lnTo>
                    <a:pt x="582422" y="307340"/>
                  </a:lnTo>
                  <a:lnTo>
                    <a:pt x="582688" y="307213"/>
                  </a:lnTo>
                  <a:lnTo>
                    <a:pt x="582955" y="307111"/>
                  </a:lnTo>
                  <a:close/>
                </a:path>
                <a:path w="991870" h="713739">
                  <a:moveTo>
                    <a:pt x="585635" y="246697"/>
                  </a:moveTo>
                  <a:lnTo>
                    <a:pt x="585127" y="246380"/>
                  </a:lnTo>
                  <a:lnTo>
                    <a:pt x="584669" y="246049"/>
                  </a:lnTo>
                  <a:lnTo>
                    <a:pt x="583577" y="244932"/>
                  </a:lnTo>
                  <a:lnTo>
                    <a:pt x="583209" y="243878"/>
                  </a:lnTo>
                  <a:lnTo>
                    <a:pt x="582523" y="242646"/>
                  </a:lnTo>
                  <a:lnTo>
                    <a:pt x="581444" y="243484"/>
                  </a:lnTo>
                  <a:lnTo>
                    <a:pt x="580707" y="244094"/>
                  </a:lnTo>
                  <a:lnTo>
                    <a:pt x="579577" y="244906"/>
                  </a:lnTo>
                  <a:lnTo>
                    <a:pt x="577189" y="246595"/>
                  </a:lnTo>
                  <a:lnTo>
                    <a:pt x="577062" y="246697"/>
                  </a:lnTo>
                  <a:lnTo>
                    <a:pt x="575691" y="250240"/>
                  </a:lnTo>
                  <a:lnTo>
                    <a:pt x="579247" y="248386"/>
                  </a:lnTo>
                  <a:lnTo>
                    <a:pt x="579412" y="248539"/>
                  </a:lnTo>
                  <a:lnTo>
                    <a:pt x="579259" y="248386"/>
                  </a:lnTo>
                  <a:lnTo>
                    <a:pt x="581393" y="247510"/>
                  </a:lnTo>
                  <a:lnTo>
                    <a:pt x="581482" y="247167"/>
                  </a:lnTo>
                  <a:lnTo>
                    <a:pt x="582104" y="246583"/>
                  </a:lnTo>
                  <a:lnTo>
                    <a:pt x="583247" y="246456"/>
                  </a:lnTo>
                  <a:lnTo>
                    <a:pt x="584047" y="246926"/>
                  </a:lnTo>
                  <a:lnTo>
                    <a:pt x="585063" y="246837"/>
                  </a:lnTo>
                  <a:lnTo>
                    <a:pt x="585355" y="246786"/>
                  </a:lnTo>
                  <a:lnTo>
                    <a:pt x="585635" y="246697"/>
                  </a:lnTo>
                  <a:close/>
                </a:path>
                <a:path w="991870" h="713739">
                  <a:moveTo>
                    <a:pt x="599503" y="241020"/>
                  </a:moveTo>
                  <a:lnTo>
                    <a:pt x="599300" y="240703"/>
                  </a:lnTo>
                  <a:lnTo>
                    <a:pt x="599122" y="240969"/>
                  </a:lnTo>
                  <a:lnTo>
                    <a:pt x="599503" y="241020"/>
                  </a:lnTo>
                  <a:close/>
                </a:path>
                <a:path w="991870" h="713739">
                  <a:moveTo>
                    <a:pt x="677659" y="175361"/>
                  </a:moveTo>
                  <a:lnTo>
                    <a:pt x="675157" y="175729"/>
                  </a:lnTo>
                  <a:lnTo>
                    <a:pt x="673874" y="175933"/>
                  </a:lnTo>
                  <a:lnTo>
                    <a:pt x="673608" y="176441"/>
                  </a:lnTo>
                  <a:lnTo>
                    <a:pt x="673557" y="176987"/>
                  </a:lnTo>
                  <a:lnTo>
                    <a:pt x="673735" y="177609"/>
                  </a:lnTo>
                  <a:lnTo>
                    <a:pt x="677659" y="175361"/>
                  </a:lnTo>
                  <a:close/>
                </a:path>
                <a:path w="991870" h="713739">
                  <a:moveTo>
                    <a:pt x="701255" y="167500"/>
                  </a:moveTo>
                  <a:lnTo>
                    <a:pt x="700773" y="166585"/>
                  </a:lnTo>
                  <a:lnTo>
                    <a:pt x="700659" y="164122"/>
                  </a:lnTo>
                  <a:lnTo>
                    <a:pt x="699033" y="165989"/>
                  </a:lnTo>
                  <a:lnTo>
                    <a:pt x="699033" y="167868"/>
                  </a:lnTo>
                  <a:lnTo>
                    <a:pt x="699033" y="168262"/>
                  </a:lnTo>
                  <a:lnTo>
                    <a:pt x="698728" y="168135"/>
                  </a:lnTo>
                  <a:lnTo>
                    <a:pt x="699033" y="167868"/>
                  </a:lnTo>
                  <a:lnTo>
                    <a:pt x="699033" y="165989"/>
                  </a:lnTo>
                  <a:lnTo>
                    <a:pt x="689787" y="176593"/>
                  </a:lnTo>
                  <a:lnTo>
                    <a:pt x="690486" y="177380"/>
                  </a:lnTo>
                  <a:lnTo>
                    <a:pt x="700417" y="168262"/>
                  </a:lnTo>
                  <a:lnTo>
                    <a:pt x="700849" y="167868"/>
                  </a:lnTo>
                  <a:lnTo>
                    <a:pt x="701255" y="167500"/>
                  </a:lnTo>
                  <a:close/>
                </a:path>
                <a:path w="991870" h="713739">
                  <a:moveTo>
                    <a:pt x="774852" y="146189"/>
                  </a:moveTo>
                  <a:lnTo>
                    <a:pt x="774407" y="144881"/>
                  </a:lnTo>
                  <a:lnTo>
                    <a:pt x="773607" y="143725"/>
                  </a:lnTo>
                  <a:lnTo>
                    <a:pt x="772668" y="142748"/>
                  </a:lnTo>
                  <a:lnTo>
                    <a:pt x="772058" y="142735"/>
                  </a:lnTo>
                  <a:lnTo>
                    <a:pt x="771550" y="142748"/>
                  </a:lnTo>
                  <a:lnTo>
                    <a:pt x="770572" y="142532"/>
                  </a:lnTo>
                  <a:lnTo>
                    <a:pt x="770153" y="142506"/>
                  </a:lnTo>
                  <a:lnTo>
                    <a:pt x="768184" y="142557"/>
                  </a:lnTo>
                  <a:lnTo>
                    <a:pt x="766965" y="143294"/>
                  </a:lnTo>
                  <a:lnTo>
                    <a:pt x="764120" y="143979"/>
                  </a:lnTo>
                  <a:lnTo>
                    <a:pt x="764120" y="153644"/>
                  </a:lnTo>
                  <a:lnTo>
                    <a:pt x="763358" y="154114"/>
                  </a:lnTo>
                  <a:lnTo>
                    <a:pt x="762749" y="154622"/>
                  </a:lnTo>
                  <a:lnTo>
                    <a:pt x="761403" y="155067"/>
                  </a:lnTo>
                  <a:lnTo>
                    <a:pt x="758634" y="156146"/>
                  </a:lnTo>
                  <a:lnTo>
                    <a:pt x="756666" y="157721"/>
                  </a:lnTo>
                  <a:lnTo>
                    <a:pt x="754938" y="160350"/>
                  </a:lnTo>
                  <a:lnTo>
                    <a:pt x="754684" y="160693"/>
                  </a:lnTo>
                  <a:lnTo>
                    <a:pt x="753719" y="161823"/>
                  </a:lnTo>
                  <a:lnTo>
                    <a:pt x="752741" y="162382"/>
                  </a:lnTo>
                  <a:lnTo>
                    <a:pt x="751281" y="162026"/>
                  </a:lnTo>
                  <a:lnTo>
                    <a:pt x="751497" y="161036"/>
                  </a:lnTo>
                  <a:lnTo>
                    <a:pt x="751624" y="160642"/>
                  </a:lnTo>
                  <a:lnTo>
                    <a:pt x="752030" y="159334"/>
                  </a:lnTo>
                  <a:lnTo>
                    <a:pt x="763244" y="149491"/>
                  </a:lnTo>
                  <a:lnTo>
                    <a:pt x="764120" y="153644"/>
                  </a:lnTo>
                  <a:lnTo>
                    <a:pt x="764120" y="143979"/>
                  </a:lnTo>
                  <a:lnTo>
                    <a:pt x="763524" y="144119"/>
                  </a:lnTo>
                  <a:lnTo>
                    <a:pt x="762419" y="145745"/>
                  </a:lnTo>
                  <a:lnTo>
                    <a:pt x="761072" y="148297"/>
                  </a:lnTo>
                  <a:lnTo>
                    <a:pt x="759929" y="148755"/>
                  </a:lnTo>
                  <a:lnTo>
                    <a:pt x="757796" y="149466"/>
                  </a:lnTo>
                  <a:lnTo>
                    <a:pt x="756475" y="149606"/>
                  </a:lnTo>
                  <a:lnTo>
                    <a:pt x="755218" y="149860"/>
                  </a:lnTo>
                  <a:lnTo>
                    <a:pt x="752373" y="153619"/>
                  </a:lnTo>
                  <a:lnTo>
                    <a:pt x="751598" y="154025"/>
                  </a:lnTo>
                  <a:lnTo>
                    <a:pt x="750798" y="154330"/>
                  </a:lnTo>
                  <a:lnTo>
                    <a:pt x="750798" y="155384"/>
                  </a:lnTo>
                  <a:lnTo>
                    <a:pt x="750671" y="156578"/>
                  </a:lnTo>
                  <a:lnTo>
                    <a:pt x="750366" y="158038"/>
                  </a:lnTo>
                  <a:lnTo>
                    <a:pt x="749884" y="158483"/>
                  </a:lnTo>
                  <a:lnTo>
                    <a:pt x="749528" y="159042"/>
                  </a:lnTo>
                  <a:lnTo>
                    <a:pt x="748360" y="158864"/>
                  </a:lnTo>
                  <a:lnTo>
                    <a:pt x="747242" y="158775"/>
                  </a:lnTo>
                  <a:lnTo>
                    <a:pt x="746696" y="158788"/>
                  </a:lnTo>
                  <a:lnTo>
                    <a:pt x="746023" y="158788"/>
                  </a:lnTo>
                  <a:lnTo>
                    <a:pt x="745020" y="160693"/>
                  </a:lnTo>
                  <a:lnTo>
                    <a:pt x="745337" y="160642"/>
                  </a:lnTo>
                  <a:lnTo>
                    <a:pt x="745515" y="161544"/>
                  </a:lnTo>
                  <a:lnTo>
                    <a:pt x="745794" y="162382"/>
                  </a:lnTo>
                  <a:lnTo>
                    <a:pt x="746874" y="164592"/>
                  </a:lnTo>
                  <a:lnTo>
                    <a:pt x="747737" y="165646"/>
                  </a:lnTo>
                  <a:lnTo>
                    <a:pt x="748766" y="166471"/>
                  </a:lnTo>
                  <a:lnTo>
                    <a:pt x="749528" y="166052"/>
                  </a:lnTo>
                  <a:lnTo>
                    <a:pt x="750036" y="165747"/>
                  </a:lnTo>
                  <a:lnTo>
                    <a:pt x="750633" y="165265"/>
                  </a:lnTo>
                  <a:lnTo>
                    <a:pt x="750747" y="166052"/>
                  </a:lnTo>
                  <a:lnTo>
                    <a:pt x="750836" y="169214"/>
                  </a:lnTo>
                  <a:lnTo>
                    <a:pt x="750684" y="169799"/>
                  </a:lnTo>
                  <a:lnTo>
                    <a:pt x="753872" y="166687"/>
                  </a:lnTo>
                  <a:lnTo>
                    <a:pt x="753910" y="166395"/>
                  </a:lnTo>
                  <a:lnTo>
                    <a:pt x="754151" y="166420"/>
                  </a:lnTo>
                  <a:lnTo>
                    <a:pt x="755129" y="165468"/>
                  </a:lnTo>
                  <a:lnTo>
                    <a:pt x="753833" y="166052"/>
                  </a:lnTo>
                  <a:lnTo>
                    <a:pt x="753110" y="166243"/>
                  </a:lnTo>
                  <a:lnTo>
                    <a:pt x="752398" y="166395"/>
                  </a:lnTo>
                  <a:lnTo>
                    <a:pt x="752030" y="166052"/>
                  </a:lnTo>
                  <a:lnTo>
                    <a:pt x="751382" y="165265"/>
                  </a:lnTo>
                  <a:lnTo>
                    <a:pt x="751065" y="164871"/>
                  </a:lnTo>
                  <a:lnTo>
                    <a:pt x="751725" y="164007"/>
                  </a:lnTo>
                  <a:lnTo>
                    <a:pt x="752424" y="162991"/>
                  </a:lnTo>
                  <a:lnTo>
                    <a:pt x="758075" y="162547"/>
                  </a:lnTo>
                  <a:lnTo>
                    <a:pt x="758278" y="162382"/>
                  </a:lnTo>
                  <a:lnTo>
                    <a:pt x="771474" y="149491"/>
                  </a:lnTo>
                  <a:lnTo>
                    <a:pt x="774852" y="146189"/>
                  </a:lnTo>
                  <a:close/>
                </a:path>
                <a:path w="991870" h="713739">
                  <a:moveTo>
                    <a:pt x="798741" y="80683"/>
                  </a:moveTo>
                  <a:lnTo>
                    <a:pt x="798525" y="79971"/>
                  </a:lnTo>
                  <a:lnTo>
                    <a:pt x="798410" y="79616"/>
                  </a:lnTo>
                  <a:lnTo>
                    <a:pt x="798118" y="79692"/>
                  </a:lnTo>
                  <a:lnTo>
                    <a:pt x="797572" y="79768"/>
                  </a:lnTo>
                  <a:lnTo>
                    <a:pt x="797521" y="80225"/>
                  </a:lnTo>
                  <a:lnTo>
                    <a:pt x="797636" y="80645"/>
                  </a:lnTo>
                  <a:lnTo>
                    <a:pt x="797852" y="80924"/>
                  </a:lnTo>
                  <a:lnTo>
                    <a:pt x="798423" y="80772"/>
                  </a:lnTo>
                  <a:lnTo>
                    <a:pt x="798741" y="80683"/>
                  </a:lnTo>
                  <a:close/>
                </a:path>
                <a:path w="991870" h="713739">
                  <a:moveTo>
                    <a:pt x="805903" y="90703"/>
                  </a:moveTo>
                  <a:lnTo>
                    <a:pt x="805548" y="90360"/>
                  </a:lnTo>
                  <a:lnTo>
                    <a:pt x="805256" y="89865"/>
                  </a:lnTo>
                  <a:lnTo>
                    <a:pt x="805014" y="89890"/>
                  </a:lnTo>
                  <a:lnTo>
                    <a:pt x="804494" y="89954"/>
                  </a:lnTo>
                  <a:lnTo>
                    <a:pt x="803948" y="90182"/>
                  </a:lnTo>
                  <a:lnTo>
                    <a:pt x="803529" y="90512"/>
                  </a:lnTo>
                  <a:lnTo>
                    <a:pt x="803363" y="90855"/>
                  </a:lnTo>
                  <a:lnTo>
                    <a:pt x="803363" y="91236"/>
                  </a:lnTo>
                  <a:lnTo>
                    <a:pt x="803465" y="91452"/>
                  </a:lnTo>
                  <a:lnTo>
                    <a:pt x="803694" y="91719"/>
                  </a:lnTo>
                  <a:lnTo>
                    <a:pt x="804240" y="91757"/>
                  </a:lnTo>
                  <a:lnTo>
                    <a:pt x="804545" y="91630"/>
                  </a:lnTo>
                  <a:lnTo>
                    <a:pt x="805027" y="91440"/>
                  </a:lnTo>
                  <a:lnTo>
                    <a:pt x="805446" y="91033"/>
                  </a:lnTo>
                  <a:lnTo>
                    <a:pt x="805903" y="90703"/>
                  </a:lnTo>
                  <a:close/>
                </a:path>
                <a:path w="991870" h="713739">
                  <a:moveTo>
                    <a:pt x="821639" y="63144"/>
                  </a:moveTo>
                  <a:lnTo>
                    <a:pt x="821359" y="63017"/>
                  </a:lnTo>
                  <a:lnTo>
                    <a:pt x="821220" y="62903"/>
                  </a:lnTo>
                  <a:lnTo>
                    <a:pt x="817791" y="65151"/>
                  </a:lnTo>
                  <a:lnTo>
                    <a:pt x="817702" y="65620"/>
                  </a:lnTo>
                  <a:lnTo>
                    <a:pt x="821080" y="67906"/>
                  </a:lnTo>
                  <a:lnTo>
                    <a:pt x="821321" y="65900"/>
                  </a:lnTo>
                  <a:lnTo>
                    <a:pt x="821499" y="64566"/>
                  </a:lnTo>
                  <a:lnTo>
                    <a:pt x="821639" y="63144"/>
                  </a:lnTo>
                  <a:close/>
                </a:path>
                <a:path w="991870" h="713739">
                  <a:moveTo>
                    <a:pt x="822375" y="116535"/>
                  </a:moveTo>
                  <a:lnTo>
                    <a:pt x="821448" y="112839"/>
                  </a:lnTo>
                  <a:lnTo>
                    <a:pt x="817880" y="111721"/>
                  </a:lnTo>
                  <a:lnTo>
                    <a:pt x="815479" y="109245"/>
                  </a:lnTo>
                  <a:lnTo>
                    <a:pt x="815111" y="109143"/>
                  </a:lnTo>
                  <a:lnTo>
                    <a:pt x="814717" y="109512"/>
                  </a:lnTo>
                  <a:lnTo>
                    <a:pt x="816292" y="112407"/>
                  </a:lnTo>
                  <a:lnTo>
                    <a:pt x="815746" y="113449"/>
                  </a:lnTo>
                  <a:lnTo>
                    <a:pt x="815759" y="113588"/>
                  </a:lnTo>
                  <a:lnTo>
                    <a:pt x="816317" y="115570"/>
                  </a:lnTo>
                  <a:lnTo>
                    <a:pt x="814133" y="118135"/>
                  </a:lnTo>
                  <a:lnTo>
                    <a:pt x="815682" y="113588"/>
                  </a:lnTo>
                  <a:lnTo>
                    <a:pt x="815174" y="114579"/>
                  </a:lnTo>
                  <a:lnTo>
                    <a:pt x="813041" y="118211"/>
                  </a:lnTo>
                  <a:lnTo>
                    <a:pt x="812215" y="118491"/>
                  </a:lnTo>
                  <a:lnTo>
                    <a:pt x="811110" y="118402"/>
                  </a:lnTo>
                  <a:lnTo>
                    <a:pt x="808812" y="117944"/>
                  </a:lnTo>
                  <a:lnTo>
                    <a:pt x="809117" y="118491"/>
                  </a:lnTo>
                  <a:lnTo>
                    <a:pt x="809282" y="118846"/>
                  </a:lnTo>
                  <a:lnTo>
                    <a:pt x="809586" y="120142"/>
                  </a:lnTo>
                  <a:lnTo>
                    <a:pt x="809345" y="121932"/>
                  </a:lnTo>
                  <a:lnTo>
                    <a:pt x="811707" y="121412"/>
                  </a:lnTo>
                  <a:lnTo>
                    <a:pt x="813155" y="123939"/>
                  </a:lnTo>
                  <a:lnTo>
                    <a:pt x="817549" y="121412"/>
                  </a:lnTo>
                  <a:lnTo>
                    <a:pt x="821690" y="119037"/>
                  </a:lnTo>
                  <a:lnTo>
                    <a:pt x="821804" y="118491"/>
                  </a:lnTo>
                  <a:lnTo>
                    <a:pt x="821893" y="118135"/>
                  </a:lnTo>
                  <a:lnTo>
                    <a:pt x="822198" y="117335"/>
                  </a:lnTo>
                  <a:lnTo>
                    <a:pt x="822375" y="116535"/>
                  </a:lnTo>
                  <a:close/>
                </a:path>
                <a:path w="991870" h="713739">
                  <a:moveTo>
                    <a:pt x="826401" y="140639"/>
                  </a:moveTo>
                  <a:lnTo>
                    <a:pt x="825423" y="140423"/>
                  </a:lnTo>
                  <a:lnTo>
                    <a:pt x="824484" y="140246"/>
                  </a:lnTo>
                  <a:lnTo>
                    <a:pt x="823531" y="140106"/>
                  </a:lnTo>
                  <a:lnTo>
                    <a:pt x="823328" y="140335"/>
                  </a:lnTo>
                  <a:lnTo>
                    <a:pt x="820724" y="143332"/>
                  </a:lnTo>
                  <a:lnTo>
                    <a:pt x="821575" y="143649"/>
                  </a:lnTo>
                  <a:lnTo>
                    <a:pt x="822439" y="144056"/>
                  </a:lnTo>
                  <a:lnTo>
                    <a:pt x="825982" y="141414"/>
                  </a:lnTo>
                  <a:lnTo>
                    <a:pt x="826401" y="140639"/>
                  </a:lnTo>
                  <a:close/>
                </a:path>
                <a:path w="991870" h="713739">
                  <a:moveTo>
                    <a:pt x="848753" y="118389"/>
                  </a:moveTo>
                  <a:lnTo>
                    <a:pt x="848626" y="118440"/>
                  </a:lnTo>
                  <a:lnTo>
                    <a:pt x="848728" y="118592"/>
                  </a:lnTo>
                  <a:lnTo>
                    <a:pt x="848741" y="118452"/>
                  </a:lnTo>
                  <a:close/>
                </a:path>
                <a:path w="991870" h="713739">
                  <a:moveTo>
                    <a:pt x="848906" y="118300"/>
                  </a:moveTo>
                  <a:lnTo>
                    <a:pt x="848791" y="118160"/>
                  </a:lnTo>
                  <a:lnTo>
                    <a:pt x="848880" y="118338"/>
                  </a:lnTo>
                  <a:close/>
                </a:path>
                <a:path w="991870" h="713739">
                  <a:moveTo>
                    <a:pt x="849401" y="30391"/>
                  </a:moveTo>
                  <a:lnTo>
                    <a:pt x="849249" y="30137"/>
                  </a:lnTo>
                  <a:lnTo>
                    <a:pt x="848931" y="29692"/>
                  </a:lnTo>
                  <a:lnTo>
                    <a:pt x="849376" y="30391"/>
                  </a:lnTo>
                  <a:close/>
                </a:path>
                <a:path w="991870" h="713739">
                  <a:moveTo>
                    <a:pt x="852652" y="121539"/>
                  </a:moveTo>
                  <a:lnTo>
                    <a:pt x="852195" y="121196"/>
                  </a:lnTo>
                  <a:lnTo>
                    <a:pt x="851700" y="120675"/>
                  </a:lnTo>
                  <a:lnTo>
                    <a:pt x="851585" y="120954"/>
                  </a:lnTo>
                  <a:lnTo>
                    <a:pt x="851433" y="121221"/>
                  </a:lnTo>
                  <a:lnTo>
                    <a:pt x="851319" y="121488"/>
                  </a:lnTo>
                  <a:lnTo>
                    <a:pt x="851585" y="121831"/>
                  </a:lnTo>
                  <a:lnTo>
                    <a:pt x="851839" y="122186"/>
                  </a:lnTo>
                  <a:lnTo>
                    <a:pt x="852106" y="122529"/>
                  </a:lnTo>
                  <a:lnTo>
                    <a:pt x="852449" y="121958"/>
                  </a:lnTo>
                  <a:lnTo>
                    <a:pt x="852601" y="121653"/>
                  </a:lnTo>
                  <a:close/>
                </a:path>
                <a:path w="991870" h="713739">
                  <a:moveTo>
                    <a:pt x="868819" y="127114"/>
                  </a:moveTo>
                  <a:lnTo>
                    <a:pt x="868273" y="124587"/>
                  </a:lnTo>
                  <a:lnTo>
                    <a:pt x="867283" y="121869"/>
                  </a:lnTo>
                  <a:lnTo>
                    <a:pt x="866546" y="122072"/>
                  </a:lnTo>
                  <a:lnTo>
                    <a:pt x="862457" y="123571"/>
                  </a:lnTo>
                  <a:lnTo>
                    <a:pt x="860793" y="126860"/>
                  </a:lnTo>
                  <a:lnTo>
                    <a:pt x="857770" y="130771"/>
                  </a:lnTo>
                  <a:lnTo>
                    <a:pt x="857211" y="131368"/>
                  </a:lnTo>
                  <a:lnTo>
                    <a:pt x="855713" y="131533"/>
                  </a:lnTo>
                  <a:lnTo>
                    <a:pt x="854252" y="131838"/>
                  </a:lnTo>
                  <a:lnTo>
                    <a:pt x="852957" y="132511"/>
                  </a:lnTo>
                  <a:lnTo>
                    <a:pt x="852766" y="135521"/>
                  </a:lnTo>
                  <a:lnTo>
                    <a:pt x="854976" y="133934"/>
                  </a:lnTo>
                  <a:lnTo>
                    <a:pt x="856589" y="133819"/>
                  </a:lnTo>
                  <a:lnTo>
                    <a:pt x="858748" y="134797"/>
                  </a:lnTo>
                  <a:lnTo>
                    <a:pt x="859485" y="135496"/>
                  </a:lnTo>
                  <a:lnTo>
                    <a:pt x="860171" y="136309"/>
                  </a:lnTo>
                  <a:lnTo>
                    <a:pt x="859396" y="143116"/>
                  </a:lnTo>
                  <a:lnTo>
                    <a:pt x="861415" y="144614"/>
                  </a:lnTo>
                  <a:lnTo>
                    <a:pt x="863180" y="141490"/>
                  </a:lnTo>
                  <a:lnTo>
                    <a:pt x="860298" y="136372"/>
                  </a:lnTo>
                  <a:lnTo>
                    <a:pt x="860844" y="134683"/>
                  </a:lnTo>
                  <a:lnTo>
                    <a:pt x="859726" y="133515"/>
                  </a:lnTo>
                  <a:lnTo>
                    <a:pt x="858723" y="131381"/>
                  </a:lnTo>
                  <a:lnTo>
                    <a:pt x="858824" y="130594"/>
                  </a:lnTo>
                  <a:lnTo>
                    <a:pt x="859688" y="129146"/>
                  </a:lnTo>
                  <a:lnTo>
                    <a:pt x="860628" y="128574"/>
                  </a:lnTo>
                  <a:lnTo>
                    <a:pt x="861707" y="128689"/>
                  </a:lnTo>
                  <a:lnTo>
                    <a:pt x="862063" y="128714"/>
                  </a:lnTo>
                  <a:lnTo>
                    <a:pt x="863384" y="129133"/>
                  </a:lnTo>
                  <a:lnTo>
                    <a:pt x="864095" y="129311"/>
                  </a:lnTo>
                  <a:lnTo>
                    <a:pt x="864590" y="129794"/>
                  </a:lnTo>
                  <a:lnTo>
                    <a:pt x="865606" y="131089"/>
                  </a:lnTo>
                  <a:lnTo>
                    <a:pt x="866127" y="131953"/>
                  </a:lnTo>
                  <a:lnTo>
                    <a:pt x="867041" y="132359"/>
                  </a:lnTo>
                  <a:lnTo>
                    <a:pt x="867346" y="130949"/>
                  </a:lnTo>
                  <a:lnTo>
                    <a:pt x="867702" y="130149"/>
                  </a:lnTo>
                  <a:lnTo>
                    <a:pt x="868819" y="127114"/>
                  </a:lnTo>
                  <a:close/>
                </a:path>
                <a:path w="991870" h="713739">
                  <a:moveTo>
                    <a:pt x="890981" y="5257"/>
                  </a:moveTo>
                  <a:lnTo>
                    <a:pt x="890905" y="4876"/>
                  </a:lnTo>
                  <a:lnTo>
                    <a:pt x="890866" y="4495"/>
                  </a:lnTo>
                  <a:lnTo>
                    <a:pt x="890587" y="3924"/>
                  </a:lnTo>
                  <a:lnTo>
                    <a:pt x="890104" y="3175"/>
                  </a:lnTo>
                  <a:lnTo>
                    <a:pt x="888631" y="3009"/>
                  </a:lnTo>
                  <a:lnTo>
                    <a:pt x="888047" y="3479"/>
                  </a:lnTo>
                  <a:lnTo>
                    <a:pt x="887476" y="3606"/>
                  </a:lnTo>
                  <a:lnTo>
                    <a:pt x="884872" y="2095"/>
                  </a:lnTo>
                  <a:lnTo>
                    <a:pt x="883056" y="2082"/>
                  </a:lnTo>
                  <a:lnTo>
                    <a:pt x="881126" y="3594"/>
                  </a:lnTo>
                  <a:lnTo>
                    <a:pt x="881888" y="5511"/>
                  </a:lnTo>
                  <a:lnTo>
                    <a:pt x="882459" y="5765"/>
                  </a:lnTo>
                  <a:lnTo>
                    <a:pt x="882027" y="5829"/>
                  </a:lnTo>
                  <a:lnTo>
                    <a:pt x="883500" y="9525"/>
                  </a:lnTo>
                  <a:lnTo>
                    <a:pt x="884224" y="8420"/>
                  </a:lnTo>
                  <a:lnTo>
                    <a:pt x="885063" y="7696"/>
                  </a:lnTo>
                  <a:lnTo>
                    <a:pt x="887272" y="6438"/>
                  </a:lnTo>
                  <a:lnTo>
                    <a:pt x="888733" y="6223"/>
                  </a:lnTo>
                  <a:lnTo>
                    <a:pt x="890511" y="6045"/>
                  </a:lnTo>
                  <a:lnTo>
                    <a:pt x="890739" y="5549"/>
                  </a:lnTo>
                  <a:lnTo>
                    <a:pt x="890981" y="5257"/>
                  </a:lnTo>
                  <a:close/>
                </a:path>
                <a:path w="991870" h="713739">
                  <a:moveTo>
                    <a:pt x="943597" y="482"/>
                  </a:moveTo>
                  <a:lnTo>
                    <a:pt x="943216" y="215"/>
                  </a:lnTo>
                  <a:lnTo>
                    <a:pt x="943025" y="0"/>
                  </a:lnTo>
                  <a:lnTo>
                    <a:pt x="942759" y="254"/>
                  </a:lnTo>
                  <a:lnTo>
                    <a:pt x="942390" y="482"/>
                  </a:lnTo>
                  <a:lnTo>
                    <a:pt x="942454" y="965"/>
                  </a:lnTo>
                  <a:lnTo>
                    <a:pt x="942771" y="1181"/>
                  </a:lnTo>
                  <a:lnTo>
                    <a:pt x="943038" y="1460"/>
                  </a:lnTo>
                  <a:lnTo>
                    <a:pt x="943165" y="1320"/>
                  </a:lnTo>
                  <a:lnTo>
                    <a:pt x="943597" y="965"/>
                  </a:lnTo>
                  <a:lnTo>
                    <a:pt x="943597" y="482"/>
                  </a:lnTo>
                  <a:close/>
                </a:path>
                <a:path w="991870" h="713739">
                  <a:moveTo>
                    <a:pt x="948524" y="8737"/>
                  </a:moveTo>
                  <a:lnTo>
                    <a:pt x="945908" y="6616"/>
                  </a:lnTo>
                  <a:lnTo>
                    <a:pt x="945502" y="6286"/>
                  </a:lnTo>
                  <a:lnTo>
                    <a:pt x="944587" y="5549"/>
                  </a:lnTo>
                  <a:lnTo>
                    <a:pt x="940308" y="1739"/>
                  </a:lnTo>
                  <a:lnTo>
                    <a:pt x="937374" y="1397"/>
                  </a:lnTo>
                  <a:lnTo>
                    <a:pt x="937133" y="1574"/>
                  </a:lnTo>
                  <a:lnTo>
                    <a:pt x="937133" y="6616"/>
                  </a:lnTo>
                  <a:lnTo>
                    <a:pt x="936675" y="6604"/>
                  </a:lnTo>
                  <a:lnTo>
                    <a:pt x="936815" y="6286"/>
                  </a:lnTo>
                  <a:lnTo>
                    <a:pt x="937133" y="6616"/>
                  </a:lnTo>
                  <a:lnTo>
                    <a:pt x="937133" y="1574"/>
                  </a:lnTo>
                  <a:lnTo>
                    <a:pt x="933348" y="4254"/>
                  </a:lnTo>
                  <a:lnTo>
                    <a:pt x="931710" y="4419"/>
                  </a:lnTo>
                  <a:lnTo>
                    <a:pt x="927912" y="4622"/>
                  </a:lnTo>
                  <a:lnTo>
                    <a:pt x="926769" y="4902"/>
                  </a:lnTo>
                  <a:lnTo>
                    <a:pt x="925588" y="5067"/>
                  </a:lnTo>
                  <a:lnTo>
                    <a:pt x="925487" y="8699"/>
                  </a:lnTo>
                  <a:lnTo>
                    <a:pt x="925614" y="10147"/>
                  </a:lnTo>
                  <a:lnTo>
                    <a:pt x="924826" y="12522"/>
                  </a:lnTo>
                  <a:lnTo>
                    <a:pt x="924280" y="14782"/>
                  </a:lnTo>
                  <a:lnTo>
                    <a:pt x="924242" y="15811"/>
                  </a:lnTo>
                  <a:lnTo>
                    <a:pt x="924496" y="17157"/>
                  </a:lnTo>
                  <a:lnTo>
                    <a:pt x="925766" y="20447"/>
                  </a:lnTo>
                  <a:lnTo>
                    <a:pt x="926363" y="21742"/>
                  </a:lnTo>
                  <a:lnTo>
                    <a:pt x="926350" y="22136"/>
                  </a:lnTo>
                  <a:lnTo>
                    <a:pt x="926084" y="23723"/>
                  </a:lnTo>
                  <a:lnTo>
                    <a:pt x="925906" y="24218"/>
                  </a:lnTo>
                  <a:lnTo>
                    <a:pt x="925563" y="24726"/>
                  </a:lnTo>
                  <a:lnTo>
                    <a:pt x="923404" y="24282"/>
                  </a:lnTo>
                  <a:lnTo>
                    <a:pt x="923404" y="32702"/>
                  </a:lnTo>
                  <a:lnTo>
                    <a:pt x="922896" y="33147"/>
                  </a:lnTo>
                  <a:lnTo>
                    <a:pt x="922642" y="33528"/>
                  </a:lnTo>
                  <a:lnTo>
                    <a:pt x="921016" y="33731"/>
                  </a:lnTo>
                  <a:lnTo>
                    <a:pt x="919822" y="32550"/>
                  </a:lnTo>
                  <a:lnTo>
                    <a:pt x="919949" y="30861"/>
                  </a:lnTo>
                  <a:lnTo>
                    <a:pt x="920356" y="30353"/>
                  </a:lnTo>
                  <a:lnTo>
                    <a:pt x="922045" y="30556"/>
                  </a:lnTo>
                  <a:lnTo>
                    <a:pt x="923036" y="31356"/>
                  </a:lnTo>
                  <a:lnTo>
                    <a:pt x="923163" y="32156"/>
                  </a:lnTo>
                  <a:lnTo>
                    <a:pt x="923404" y="32702"/>
                  </a:lnTo>
                  <a:lnTo>
                    <a:pt x="923404" y="24282"/>
                  </a:lnTo>
                  <a:lnTo>
                    <a:pt x="922807" y="24155"/>
                  </a:lnTo>
                  <a:lnTo>
                    <a:pt x="921359" y="23088"/>
                  </a:lnTo>
                  <a:lnTo>
                    <a:pt x="920902" y="20650"/>
                  </a:lnTo>
                  <a:lnTo>
                    <a:pt x="920965" y="19367"/>
                  </a:lnTo>
                  <a:lnTo>
                    <a:pt x="921245" y="17157"/>
                  </a:lnTo>
                  <a:lnTo>
                    <a:pt x="921372" y="16649"/>
                  </a:lnTo>
                  <a:lnTo>
                    <a:pt x="921867" y="14782"/>
                  </a:lnTo>
                  <a:lnTo>
                    <a:pt x="922604" y="11010"/>
                  </a:lnTo>
                  <a:lnTo>
                    <a:pt x="922616" y="9588"/>
                  </a:lnTo>
                  <a:lnTo>
                    <a:pt x="921181" y="8712"/>
                  </a:lnTo>
                  <a:lnTo>
                    <a:pt x="920750" y="9702"/>
                  </a:lnTo>
                  <a:lnTo>
                    <a:pt x="920267" y="11010"/>
                  </a:lnTo>
                  <a:lnTo>
                    <a:pt x="919518" y="12903"/>
                  </a:lnTo>
                  <a:lnTo>
                    <a:pt x="919022" y="14008"/>
                  </a:lnTo>
                  <a:lnTo>
                    <a:pt x="916889" y="16649"/>
                  </a:lnTo>
                  <a:lnTo>
                    <a:pt x="916876" y="18224"/>
                  </a:lnTo>
                  <a:lnTo>
                    <a:pt x="917613" y="20205"/>
                  </a:lnTo>
                  <a:lnTo>
                    <a:pt x="918489" y="22136"/>
                  </a:lnTo>
                  <a:lnTo>
                    <a:pt x="919746" y="23723"/>
                  </a:lnTo>
                  <a:lnTo>
                    <a:pt x="921105" y="25831"/>
                  </a:lnTo>
                  <a:lnTo>
                    <a:pt x="920762" y="25984"/>
                  </a:lnTo>
                  <a:lnTo>
                    <a:pt x="917663" y="28067"/>
                  </a:lnTo>
                  <a:lnTo>
                    <a:pt x="916254" y="31127"/>
                  </a:lnTo>
                  <a:lnTo>
                    <a:pt x="912901" y="31953"/>
                  </a:lnTo>
                  <a:lnTo>
                    <a:pt x="913853" y="35229"/>
                  </a:lnTo>
                  <a:lnTo>
                    <a:pt x="912787" y="37109"/>
                  </a:lnTo>
                  <a:lnTo>
                    <a:pt x="910234" y="42024"/>
                  </a:lnTo>
                  <a:lnTo>
                    <a:pt x="901763" y="36779"/>
                  </a:lnTo>
                  <a:lnTo>
                    <a:pt x="900404" y="37109"/>
                  </a:lnTo>
                  <a:lnTo>
                    <a:pt x="899947" y="39471"/>
                  </a:lnTo>
                  <a:lnTo>
                    <a:pt x="900722" y="41148"/>
                  </a:lnTo>
                  <a:lnTo>
                    <a:pt x="905370" y="44704"/>
                  </a:lnTo>
                  <a:lnTo>
                    <a:pt x="911479" y="47320"/>
                  </a:lnTo>
                  <a:lnTo>
                    <a:pt x="912876" y="46723"/>
                  </a:lnTo>
                  <a:lnTo>
                    <a:pt x="914552" y="44919"/>
                  </a:lnTo>
                  <a:lnTo>
                    <a:pt x="914323" y="44437"/>
                  </a:lnTo>
                  <a:lnTo>
                    <a:pt x="914171" y="43370"/>
                  </a:lnTo>
                  <a:lnTo>
                    <a:pt x="914577" y="43167"/>
                  </a:lnTo>
                  <a:lnTo>
                    <a:pt x="914920" y="43446"/>
                  </a:lnTo>
                  <a:lnTo>
                    <a:pt x="915276" y="43675"/>
                  </a:lnTo>
                  <a:lnTo>
                    <a:pt x="915504" y="43916"/>
                  </a:lnTo>
                  <a:lnTo>
                    <a:pt x="916203" y="43167"/>
                  </a:lnTo>
                  <a:lnTo>
                    <a:pt x="916736" y="42608"/>
                  </a:lnTo>
                  <a:lnTo>
                    <a:pt x="925068" y="33731"/>
                  </a:lnTo>
                  <a:lnTo>
                    <a:pt x="928255" y="30353"/>
                  </a:lnTo>
                  <a:lnTo>
                    <a:pt x="933526" y="24726"/>
                  </a:lnTo>
                  <a:lnTo>
                    <a:pt x="936332" y="21742"/>
                  </a:lnTo>
                  <a:lnTo>
                    <a:pt x="937094" y="20040"/>
                  </a:lnTo>
                  <a:lnTo>
                    <a:pt x="937412" y="19367"/>
                  </a:lnTo>
                  <a:lnTo>
                    <a:pt x="937742" y="18135"/>
                  </a:lnTo>
                  <a:lnTo>
                    <a:pt x="939520" y="18173"/>
                  </a:lnTo>
                  <a:lnTo>
                    <a:pt x="939673" y="18173"/>
                  </a:lnTo>
                  <a:lnTo>
                    <a:pt x="941895" y="15811"/>
                  </a:lnTo>
                  <a:lnTo>
                    <a:pt x="942174" y="13766"/>
                  </a:lnTo>
                  <a:lnTo>
                    <a:pt x="942721" y="11823"/>
                  </a:lnTo>
                  <a:lnTo>
                    <a:pt x="944079" y="9588"/>
                  </a:lnTo>
                  <a:lnTo>
                    <a:pt x="944740" y="8699"/>
                  </a:lnTo>
                  <a:lnTo>
                    <a:pt x="948029" y="9271"/>
                  </a:lnTo>
                  <a:lnTo>
                    <a:pt x="948524" y="8737"/>
                  </a:lnTo>
                  <a:close/>
                </a:path>
                <a:path w="991870" h="713739">
                  <a:moveTo>
                    <a:pt x="991438" y="19100"/>
                  </a:moveTo>
                  <a:lnTo>
                    <a:pt x="991146" y="16738"/>
                  </a:lnTo>
                  <a:lnTo>
                    <a:pt x="990180" y="17132"/>
                  </a:lnTo>
                  <a:lnTo>
                    <a:pt x="988491" y="17868"/>
                  </a:lnTo>
                  <a:lnTo>
                    <a:pt x="987958" y="18084"/>
                  </a:lnTo>
                  <a:lnTo>
                    <a:pt x="986929" y="18529"/>
                  </a:lnTo>
                  <a:lnTo>
                    <a:pt x="987666" y="18859"/>
                  </a:lnTo>
                  <a:lnTo>
                    <a:pt x="988364" y="19215"/>
                  </a:lnTo>
                  <a:lnTo>
                    <a:pt x="989825" y="19558"/>
                  </a:lnTo>
                  <a:lnTo>
                    <a:pt x="990587" y="19545"/>
                  </a:lnTo>
                  <a:lnTo>
                    <a:pt x="991438" y="1910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4" name="object 194" descr=""/>
            <p:cNvSpPr/>
            <p:nvPr/>
          </p:nvSpPr>
          <p:spPr>
            <a:xfrm>
              <a:off x="5591365" y="5369656"/>
              <a:ext cx="474345" cy="316230"/>
            </a:xfrm>
            <a:custGeom>
              <a:avLst/>
              <a:gdLst/>
              <a:ahLst/>
              <a:cxnLst/>
              <a:rect l="l" t="t" r="r" b="b"/>
              <a:pathLst>
                <a:path w="474345" h="316229">
                  <a:moveTo>
                    <a:pt x="215" y="242747"/>
                  </a:moveTo>
                  <a:lnTo>
                    <a:pt x="50" y="242493"/>
                  </a:lnTo>
                  <a:lnTo>
                    <a:pt x="139" y="242671"/>
                  </a:lnTo>
                  <a:close/>
                </a:path>
                <a:path w="474345" h="316229">
                  <a:moveTo>
                    <a:pt x="11404" y="278714"/>
                  </a:moveTo>
                  <a:lnTo>
                    <a:pt x="11252" y="278688"/>
                  </a:lnTo>
                  <a:lnTo>
                    <a:pt x="11315" y="278828"/>
                  </a:lnTo>
                  <a:close/>
                </a:path>
                <a:path w="474345" h="316229">
                  <a:moveTo>
                    <a:pt x="11772" y="302958"/>
                  </a:moveTo>
                  <a:lnTo>
                    <a:pt x="11569" y="302018"/>
                  </a:lnTo>
                  <a:lnTo>
                    <a:pt x="11379" y="302196"/>
                  </a:lnTo>
                  <a:lnTo>
                    <a:pt x="11188" y="302399"/>
                  </a:lnTo>
                  <a:lnTo>
                    <a:pt x="10998" y="302564"/>
                  </a:lnTo>
                  <a:lnTo>
                    <a:pt x="11264" y="302704"/>
                  </a:lnTo>
                  <a:lnTo>
                    <a:pt x="11518" y="302831"/>
                  </a:lnTo>
                  <a:lnTo>
                    <a:pt x="11772" y="302958"/>
                  </a:lnTo>
                  <a:close/>
                </a:path>
                <a:path w="474345" h="316229">
                  <a:moveTo>
                    <a:pt x="12763" y="281927"/>
                  </a:moveTo>
                  <a:lnTo>
                    <a:pt x="11328" y="278853"/>
                  </a:lnTo>
                  <a:lnTo>
                    <a:pt x="8216" y="280479"/>
                  </a:lnTo>
                  <a:lnTo>
                    <a:pt x="7581" y="281000"/>
                  </a:lnTo>
                  <a:lnTo>
                    <a:pt x="7988" y="283692"/>
                  </a:lnTo>
                  <a:lnTo>
                    <a:pt x="8064" y="284264"/>
                  </a:lnTo>
                  <a:lnTo>
                    <a:pt x="8369" y="285750"/>
                  </a:lnTo>
                  <a:lnTo>
                    <a:pt x="8775" y="283908"/>
                  </a:lnTo>
                  <a:lnTo>
                    <a:pt x="9537" y="282816"/>
                  </a:lnTo>
                  <a:lnTo>
                    <a:pt x="8775" y="283908"/>
                  </a:lnTo>
                  <a:lnTo>
                    <a:pt x="12763" y="281927"/>
                  </a:lnTo>
                  <a:close/>
                </a:path>
                <a:path w="474345" h="316229">
                  <a:moveTo>
                    <a:pt x="13665" y="299173"/>
                  </a:moveTo>
                  <a:lnTo>
                    <a:pt x="13652" y="298678"/>
                  </a:lnTo>
                  <a:lnTo>
                    <a:pt x="13576" y="298221"/>
                  </a:lnTo>
                  <a:lnTo>
                    <a:pt x="13373" y="297789"/>
                  </a:lnTo>
                  <a:lnTo>
                    <a:pt x="13195" y="297776"/>
                  </a:lnTo>
                  <a:lnTo>
                    <a:pt x="12738" y="298348"/>
                  </a:lnTo>
                  <a:lnTo>
                    <a:pt x="12649" y="298856"/>
                  </a:lnTo>
                  <a:lnTo>
                    <a:pt x="12788" y="299300"/>
                  </a:lnTo>
                  <a:lnTo>
                    <a:pt x="13322" y="299224"/>
                  </a:lnTo>
                  <a:lnTo>
                    <a:pt x="13665" y="299173"/>
                  </a:lnTo>
                  <a:close/>
                </a:path>
                <a:path w="474345" h="316229">
                  <a:moveTo>
                    <a:pt x="14376" y="256006"/>
                  </a:moveTo>
                  <a:lnTo>
                    <a:pt x="14020" y="254749"/>
                  </a:lnTo>
                  <a:lnTo>
                    <a:pt x="13804" y="253809"/>
                  </a:lnTo>
                  <a:lnTo>
                    <a:pt x="13665" y="252437"/>
                  </a:lnTo>
                  <a:lnTo>
                    <a:pt x="13665" y="251955"/>
                  </a:lnTo>
                  <a:lnTo>
                    <a:pt x="13703" y="251510"/>
                  </a:lnTo>
                  <a:lnTo>
                    <a:pt x="10147" y="254215"/>
                  </a:lnTo>
                  <a:lnTo>
                    <a:pt x="10858" y="255447"/>
                  </a:lnTo>
                  <a:lnTo>
                    <a:pt x="11950" y="256006"/>
                  </a:lnTo>
                  <a:lnTo>
                    <a:pt x="13957" y="256006"/>
                  </a:lnTo>
                  <a:lnTo>
                    <a:pt x="14376" y="256006"/>
                  </a:lnTo>
                  <a:close/>
                </a:path>
                <a:path w="474345" h="316229">
                  <a:moveTo>
                    <a:pt x="16662" y="314185"/>
                  </a:moveTo>
                  <a:lnTo>
                    <a:pt x="16649" y="313715"/>
                  </a:lnTo>
                  <a:lnTo>
                    <a:pt x="16446" y="313258"/>
                  </a:lnTo>
                  <a:lnTo>
                    <a:pt x="15875" y="313105"/>
                  </a:lnTo>
                  <a:lnTo>
                    <a:pt x="15392" y="312991"/>
                  </a:lnTo>
                  <a:lnTo>
                    <a:pt x="14909" y="312851"/>
                  </a:lnTo>
                  <a:lnTo>
                    <a:pt x="14732" y="316153"/>
                  </a:lnTo>
                  <a:lnTo>
                    <a:pt x="15417" y="315620"/>
                  </a:lnTo>
                  <a:lnTo>
                    <a:pt x="15265" y="315518"/>
                  </a:lnTo>
                  <a:lnTo>
                    <a:pt x="15113" y="315442"/>
                  </a:lnTo>
                  <a:lnTo>
                    <a:pt x="14960" y="315341"/>
                  </a:lnTo>
                  <a:lnTo>
                    <a:pt x="15201" y="315328"/>
                  </a:lnTo>
                  <a:lnTo>
                    <a:pt x="15354" y="315442"/>
                  </a:lnTo>
                  <a:lnTo>
                    <a:pt x="15519" y="315531"/>
                  </a:lnTo>
                  <a:lnTo>
                    <a:pt x="16624" y="314693"/>
                  </a:lnTo>
                  <a:lnTo>
                    <a:pt x="16662" y="314185"/>
                  </a:lnTo>
                  <a:close/>
                </a:path>
                <a:path w="474345" h="316229">
                  <a:moveTo>
                    <a:pt x="17005" y="279400"/>
                  </a:moveTo>
                  <a:lnTo>
                    <a:pt x="16090" y="277901"/>
                  </a:lnTo>
                  <a:lnTo>
                    <a:pt x="13893" y="277025"/>
                  </a:lnTo>
                  <a:lnTo>
                    <a:pt x="13335" y="276796"/>
                  </a:lnTo>
                  <a:lnTo>
                    <a:pt x="12217" y="276364"/>
                  </a:lnTo>
                  <a:lnTo>
                    <a:pt x="11645" y="277926"/>
                  </a:lnTo>
                  <a:lnTo>
                    <a:pt x="11404" y="278714"/>
                  </a:lnTo>
                  <a:lnTo>
                    <a:pt x="12725" y="278955"/>
                  </a:lnTo>
                  <a:lnTo>
                    <a:pt x="13677" y="279565"/>
                  </a:lnTo>
                  <a:lnTo>
                    <a:pt x="15151" y="281787"/>
                  </a:lnTo>
                  <a:lnTo>
                    <a:pt x="15849" y="282663"/>
                  </a:lnTo>
                  <a:lnTo>
                    <a:pt x="16611" y="283438"/>
                  </a:lnTo>
                  <a:lnTo>
                    <a:pt x="16573" y="283032"/>
                  </a:lnTo>
                  <a:lnTo>
                    <a:pt x="16560" y="282613"/>
                  </a:lnTo>
                  <a:lnTo>
                    <a:pt x="17005" y="279400"/>
                  </a:lnTo>
                  <a:close/>
                </a:path>
                <a:path w="474345" h="316229">
                  <a:moveTo>
                    <a:pt x="25603" y="272122"/>
                  </a:moveTo>
                  <a:lnTo>
                    <a:pt x="25298" y="272326"/>
                  </a:lnTo>
                  <a:lnTo>
                    <a:pt x="25552" y="272503"/>
                  </a:lnTo>
                  <a:lnTo>
                    <a:pt x="25603" y="272122"/>
                  </a:lnTo>
                  <a:close/>
                </a:path>
                <a:path w="474345" h="316229">
                  <a:moveTo>
                    <a:pt x="31788" y="301459"/>
                  </a:moveTo>
                  <a:close/>
                </a:path>
                <a:path w="474345" h="316229">
                  <a:moveTo>
                    <a:pt x="63665" y="243166"/>
                  </a:moveTo>
                  <a:lnTo>
                    <a:pt x="62445" y="241935"/>
                  </a:lnTo>
                  <a:lnTo>
                    <a:pt x="61937" y="242443"/>
                  </a:lnTo>
                  <a:lnTo>
                    <a:pt x="61442" y="242976"/>
                  </a:lnTo>
                  <a:lnTo>
                    <a:pt x="60998" y="243522"/>
                  </a:lnTo>
                  <a:lnTo>
                    <a:pt x="60782" y="243827"/>
                  </a:lnTo>
                  <a:lnTo>
                    <a:pt x="60667" y="243967"/>
                  </a:lnTo>
                  <a:lnTo>
                    <a:pt x="61023" y="244690"/>
                  </a:lnTo>
                  <a:lnTo>
                    <a:pt x="63665" y="243166"/>
                  </a:lnTo>
                  <a:close/>
                </a:path>
                <a:path w="474345" h="316229">
                  <a:moveTo>
                    <a:pt x="68884" y="257365"/>
                  </a:moveTo>
                  <a:lnTo>
                    <a:pt x="68262" y="256844"/>
                  </a:lnTo>
                  <a:lnTo>
                    <a:pt x="67754" y="256222"/>
                  </a:lnTo>
                  <a:lnTo>
                    <a:pt x="67284" y="255549"/>
                  </a:lnTo>
                  <a:lnTo>
                    <a:pt x="67132" y="255828"/>
                  </a:lnTo>
                  <a:lnTo>
                    <a:pt x="66992" y="256159"/>
                  </a:lnTo>
                  <a:lnTo>
                    <a:pt x="66878" y="256501"/>
                  </a:lnTo>
                  <a:lnTo>
                    <a:pt x="67818" y="258394"/>
                  </a:lnTo>
                  <a:lnTo>
                    <a:pt x="68884" y="257365"/>
                  </a:lnTo>
                  <a:close/>
                </a:path>
                <a:path w="474345" h="316229">
                  <a:moveTo>
                    <a:pt x="70675" y="262153"/>
                  </a:moveTo>
                  <a:lnTo>
                    <a:pt x="70523" y="261454"/>
                  </a:lnTo>
                  <a:lnTo>
                    <a:pt x="70002" y="260908"/>
                  </a:lnTo>
                  <a:lnTo>
                    <a:pt x="69253" y="260883"/>
                  </a:lnTo>
                  <a:lnTo>
                    <a:pt x="69049" y="260883"/>
                  </a:lnTo>
                  <a:lnTo>
                    <a:pt x="68834" y="260985"/>
                  </a:lnTo>
                  <a:lnTo>
                    <a:pt x="68580" y="261124"/>
                  </a:lnTo>
                  <a:lnTo>
                    <a:pt x="68681" y="261391"/>
                  </a:lnTo>
                  <a:lnTo>
                    <a:pt x="68821" y="261632"/>
                  </a:lnTo>
                  <a:lnTo>
                    <a:pt x="69049" y="261823"/>
                  </a:lnTo>
                  <a:lnTo>
                    <a:pt x="69342" y="261962"/>
                  </a:lnTo>
                  <a:lnTo>
                    <a:pt x="69646" y="262064"/>
                  </a:lnTo>
                  <a:lnTo>
                    <a:pt x="70142" y="262255"/>
                  </a:lnTo>
                  <a:lnTo>
                    <a:pt x="70421" y="262191"/>
                  </a:lnTo>
                  <a:lnTo>
                    <a:pt x="70675" y="262153"/>
                  </a:lnTo>
                  <a:close/>
                </a:path>
                <a:path w="474345" h="316229">
                  <a:moveTo>
                    <a:pt x="145834" y="198335"/>
                  </a:moveTo>
                  <a:lnTo>
                    <a:pt x="145211" y="198767"/>
                  </a:lnTo>
                  <a:lnTo>
                    <a:pt x="145021" y="199174"/>
                  </a:lnTo>
                  <a:lnTo>
                    <a:pt x="145021" y="199593"/>
                  </a:lnTo>
                  <a:lnTo>
                    <a:pt x="145503" y="199504"/>
                  </a:lnTo>
                  <a:lnTo>
                    <a:pt x="145630" y="199085"/>
                  </a:lnTo>
                  <a:lnTo>
                    <a:pt x="145834" y="198335"/>
                  </a:lnTo>
                  <a:close/>
                </a:path>
                <a:path w="474345" h="316229">
                  <a:moveTo>
                    <a:pt x="149275" y="200012"/>
                  </a:moveTo>
                  <a:lnTo>
                    <a:pt x="148971" y="199847"/>
                  </a:lnTo>
                  <a:lnTo>
                    <a:pt x="148678" y="199694"/>
                  </a:lnTo>
                  <a:lnTo>
                    <a:pt x="148386" y="199529"/>
                  </a:lnTo>
                  <a:lnTo>
                    <a:pt x="148336" y="199682"/>
                  </a:lnTo>
                  <a:lnTo>
                    <a:pt x="148323" y="200152"/>
                  </a:lnTo>
                  <a:lnTo>
                    <a:pt x="148602" y="200571"/>
                  </a:lnTo>
                  <a:lnTo>
                    <a:pt x="148907" y="201155"/>
                  </a:lnTo>
                  <a:lnTo>
                    <a:pt x="149161" y="200875"/>
                  </a:lnTo>
                  <a:lnTo>
                    <a:pt x="149161" y="200431"/>
                  </a:lnTo>
                  <a:lnTo>
                    <a:pt x="149275" y="200012"/>
                  </a:lnTo>
                  <a:close/>
                </a:path>
                <a:path w="474345" h="316229">
                  <a:moveTo>
                    <a:pt x="168325" y="151218"/>
                  </a:moveTo>
                  <a:lnTo>
                    <a:pt x="167970" y="150939"/>
                  </a:lnTo>
                  <a:lnTo>
                    <a:pt x="167779" y="150672"/>
                  </a:lnTo>
                  <a:lnTo>
                    <a:pt x="167563" y="150926"/>
                  </a:lnTo>
                  <a:lnTo>
                    <a:pt x="167182" y="151168"/>
                  </a:lnTo>
                  <a:lnTo>
                    <a:pt x="167182" y="151396"/>
                  </a:lnTo>
                  <a:lnTo>
                    <a:pt x="167182" y="151676"/>
                  </a:lnTo>
                  <a:lnTo>
                    <a:pt x="167513" y="151968"/>
                  </a:lnTo>
                  <a:lnTo>
                    <a:pt x="167690" y="152260"/>
                  </a:lnTo>
                  <a:lnTo>
                    <a:pt x="167906" y="151980"/>
                  </a:lnTo>
                  <a:lnTo>
                    <a:pt x="168249" y="151739"/>
                  </a:lnTo>
                  <a:lnTo>
                    <a:pt x="168325" y="151218"/>
                  </a:lnTo>
                  <a:close/>
                </a:path>
                <a:path w="474345" h="316229">
                  <a:moveTo>
                    <a:pt x="191947" y="178193"/>
                  </a:moveTo>
                  <a:lnTo>
                    <a:pt x="191706" y="177749"/>
                  </a:lnTo>
                  <a:lnTo>
                    <a:pt x="191566" y="177520"/>
                  </a:lnTo>
                  <a:lnTo>
                    <a:pt x="191465" y="177304"/>
                  </a:lnTo>
                  <a:lnTo>
                    <a:pt x="191376" y="177076"/>
                  </a:lnTo>
                  <a:lnTo>
                    <a:pt x="190728" y="177190"/>
                  </a:lnTo>
                  <a:lnTo>
                    <a:pt x="190093" y="177368"/>
                  </a:lnTo>
                  <a:lnTo>
                    <a:pt x="189496" y="177634"/>
                  </a:lnTo>
                  <a:lnTo>
                    <a:pt x="189953" y="178498"/>
                  </a:lnTo>
                  <a:lnTo>
                    <a:pt x="190500" y="179324"/>
                  </a:lnTo>
                  <a:lnTo>
                    <a:pt x="191173" y="180162"/>
                  </a:lnTo>
                  <a:lnTo>
                    <a:pt x="191439" y="179082"/>
                  </a:lnTo>
                  <a:lnTo>
                    <a:pt x="191947" y="178193"/>
                  </a:lnTo>
                  <a:close/>
                </a:path>
                <a:path w="474345" h="316229">
                  <a:moveTo>
                    <a:pt x="200825" y="169456"/>
                  </a:moveTo>
                  <a:lnTo>
                    <a:pt x="200761" y="166687"/>
                  </a:lnTo>
                  <a:lnTo>
                    <a:pt x="198501" y="165125"/>
                  </a:lnTo>
                  <a:lnTo>
                    <a:pt x="198945" y="164350"/>
                  </a:lnTo>
                  <a:lnTo>
                    <a:pt x="199466" y="163880"/>
                  </a:lnTo>
                  <a:lnTo>
                    <a:pt x="200063" y="163601"/>
                  </a:lnTo>
                  <a:lnTo>
                    <a:pt x="199517" y="163690"/>
                  </a:lnTo>
                  <a:lnTo>
                    <a:pt x="199250" y="163779"/>
                  </a:lnTo>
                  <a:lnTo>
                    <a:pt x="198767" y="163906"/>
                  </a:lnTo>
                  <a:lnTo>
                    <a:pt x="198297" y="163982"/>
                  </a:lnTo>
                  <a:lnTo>
                    <a:pt x="197840" y="164007"/>
                  </a:lnTo>
                  <a:lnTo>
                    <a:pt x="198361" y="165049"/>
                  </a:lnTo>
                  <a:lnTo>
                    <a:pt x="197192" y="167030"/>
                  </a:lnTo>
                  <a:lnTo>
                    <a:pt x="199161" y="169037"/>
                  </a:lnTo>
                  <a:lnTo>
                    <a:pt x="199136" y="169545"/>
                  </a:lnTo>
                  <a:lnTo>
                    <a:pt x="200825" y="169456"/>
                  </a:lnTo>
                  <a:close/>
                </a:path>
                <a:path w="474345" h="316229">
                  <a:moveTo>
                    <a:pt x="207530" y="166027"/>
                  </a:moveTo>
                  <a:lnTo>
                    <a:pt x="207086" y="165239"/>
                  </a:lnTo>
                  <a:lnTo>
                    <a:pt x="206857" y="164363"/>
                  </a:lnTo>
                  <a:lnTo>
                    <a:pt x="206552" y="164338"/>
                  </a:lnTo>
                  <a:lnTo>
                    <a:pt x="206133" y="164287"/>
                  </a:lnTo>
                  <a:lnTo>
                    <a:pt x="205714" y="164236"/>
                  </a:lnTo>
                  <a:lnTo>
                    <a:pt x="205295" y="164160"/>
                  </a:lnTo>
                  <a:lnTo>
                    <a:pt x="205498" y="164553"/>
                  </a:lnTo>
                  <a:lnTo>
                    <a:pt x="205714" y="164960"/>
                  </a:lnTo>
                  <a:lnTo>
                    <a:pt x="205879" y="165392"/>
                  </a:lnTo>
                  <a:lnTo>
                    <a:pt x="205968" y="165608"/>
                  </a:lnTo>
                  <a:lnTo>
                    <a:pt x="206019" y="165811"/>
                  </a:lnTo>
                  <a:lnTo>
                    <a:pt x="206057" y="166014"/>
                  </a:lnTo>
                  <a:lnTo>
                    <a:pt x="207022" y="166014"/>
                  </a:lnTo>
                  <a:lnTo>
                    <a:pt x="207530" y="166027"/>
                  </a:lnTo>
                  <a:close/>
                </a:path>
                <a:path w="474345" h="316229">
                  <a:moveTo>
                    <a:pt x="232384" y="136893"/>
                  </a:moveTo>
                  <a:lnTo>
                    <a:pt x="232168" y="136588"/>
                  </a:lnTo>
                  <a:lnTo>
                    <a:pt x="231584" y="135801"/>
                  </a:lnTo>
                  <a:lnTo>
                    <a:pt x="231190" y="136067"/>
                  </a:lnTo>
                  <a:lnTo>
                    <a:pt x="230733" y="136309"/>
                  </a:lnTo>
                  <a:lnTo>
                    <a:pt x="230416" y="136677"/>
                  </a:lnTo>
                  <a:lnTo>
                    <a:pt x="230835" y="137541"/>
                  </a:lnTo>
                  <a:lnTo>
                    <a:pt x="230974" y="137502"/>
                  </a:lnTo>
                  <a:lnTo>
                    <a:pt x="231457" y="137401"/>
                  </a:lnTo>
                  <a:lnTo>
                    <a:pt x="231914" y="137109"/>
                  </a:lnTo>
                  <a:lnTo>
                    <a:pt x="232384" y="136893"/>
                  </a:lnTo>
                  <a:close/>
                </a:path>
                <a:path w="474345" h="316229">
                  <a:moveTo>
                    <a:pt x="233807" y="129590"/>
                  </a:moveTo>
                  <a:lnTo>
                    <a:pt x="233337" y="128206"/>
                  </a:lnTo>
                  <a:lnTo>
                    <a:pt x="232791" y="127342"/>
                  </a:lnTo>
                  <a:lnTo>
                    <a:pt x="232130" y="126111"/>
                  </a:lnTo>
                  <a:lnTo>
                    <a:pt x="231902" y="126149"/>
                  </a:lnTo>
                  <a:lnTo>
                    <a:pt x="231432" y="126238"/>
                  </a:lnTo>
                  <a:lnTo>
                    <a:pt x="231482" y="127736"/>
                  </a:lnTo>
                  <a:lnTo>
                    <a:pt x="231508" y="127977"/>
                  </a:lnTo>
                  <a:lnTo>
                    <a:pt x="231521" y="128244"/>
                  </a:lnTo>
                  <a:lnTo>
                    <a:pt x="231559" y="129184"/>
                  </a:lnTo>
                  <a:lnTo>
                    <a:pt x="231724" y="130606"/>
                  </a:lnTo>
                  <a:lnTo>
                    <a:pt x="232816" y="131279"/>
                  </a:lnTo>
                  <a:lnTo>
                    <a:pt x="233502" y="130276"/>
                  </a:lnTo>
                  <a:lnTo>
                    <a:pt x="233807" y="129590"/>
                  </a:lnTo>
                  <a:close/>
                </a:path>
                <a:path w="474345" h="316229">
                  <a:moveTo>
                    <a:pt x="253479" y="216065"/>
                  </a:moveTo>
                  <a:lnTo>
                    <a:pt x="252526" y="215874"/>
                  </a:lnTo>
                  <a:lnTo>
                    <a:pt x="250647" y="215430"/>
                  </a:lnTo>
                  <a:lnTo>
                    <a:pt x="249847" y="215506"/>
                  </a:lnTo>
                  <a:lnTo>
                    <a:pt x="249161" y="215595"/>
                  </a:lnTo>
                  <a:lnTo>
                    <a:pt x="248589" y="216712"/>
                  </a:lnTo>
                  <a:lnTo>
                    <a:pt x="248386" y="217271"/>
                  </a:lnTo>
                  <a:lnTo>
                    <a:pt x="251053" y="217716"/>
                  </a:lnTo>
                  <a:lnTo>
                    <a:pt x="253479" y="216065"/>
                  </a:lnTo>
                  <a:close/>
                </a:path>
                <a:path w="474345" h="316229">
                  <a:moveTo>
                    <a:pt x="254800" y="142125"/>
                  </a:moveTo>
                  <a:lnTo>
                    <a:pt x="254622" y="142214"/>
                  </a:lnTo>
                  <a:lnTo>
                    <a:pt x="254723" y="142455"/>
                  </a:lnTo>
                  <a:lnTo>
                    <a:pt x="254800" y="142138"/>
                  </a:lnTo>
                  <a:close/>
                </a:path>
                <a:path w="474345" h="316229">
                  <a:moveTo>
                    <a:pt x="255993" y="140119"/>
                  </a:moveTo>
                  <a:lnTo>
                    <a:pt x="254698" y="138557"/>
                  </a:lnTo>
                  <a:lnTo>
                    <a:pt x="253555" y="138163"/>
                  </a:lnTo>
                  <a:lnTo>
                    <a:pt x="251269" y="138366"/>
                  </a:lnTo>
                  <a:lnTo>
                    <a:pt x="249847" y="138912"/>
                  </a:lnTo>
                  <a:lnTo>
                    <a:pt x="248323" y="139293"/>
                  </a:lnTo>
                  <a:lnTo>
                    <a:pt x="248246" y="145249"/>
                  </a:lnTo>
                  <a:lnTo>
                    <a:pt x="250583" y="143548"/>
                  </a:lnTo>
                  <a:lnTo>
                    <a:pt x="252158" y="141579"/>
                  </a:lnTo>
                  <a:lnTo>
                    <a:pt x="254723" y="142113"/>
                  </a:lnTo>
                  <a:lnTo>
                    <a:pt x="255663" y="141249"/>
                  </a:lnTo>
                  <a:lnTo>
                    <a:pt x="255993" y="140119"/>
                  </a:lnTo>
                  <a:close/>
                </a:path>
                <a:path w="474345" h="316229">
                  <a:moveTo>
                    <a:pt x="256057" y="146062"/>
                  </a:moveTo>
                  <a:lnTo>
                    <a:pt x="255041" y="143332"/>
                  </a:lnTo>
                  <a:lnTo>
                    <a:pt x="254723" y="142455"/>
                  </a:lnTo>
                  <a:lnTo>
                    <a:pt x="254457" y="143459"/>
                  </a:lnTo>
                  <a:lnTo>
                    <a:pt x="253911" y="144589"/>
                  </a:lnTo>
                  <a:lnTo>
                    <a:pt x="256057" y="146062"/>
                  </a:lnTo>
                  <a:close/>
                </a:path>
                <a:path w="474345" h="316229">
                  <a:moveTo>
                    <a:pt x="257581" y="182511"/>
                  </a:moveTo>
                  <a:lnTo>
                    <a:pt x="256603" y="182295"/>
                  </a:lnTo>
                  <a:lnTo>
                    <a:pt x="255663" y="182118"/>
                  </a:lnTo>
                  <a:lnTo>
                    <a:pt x="254711" y="181978"/>
                  </a:lnTo>
                  <a:lnTo>
                    <a:pt x="254508" y="182206"/>
                  </a:lnTo>
                  <a:lnTo>
                    <a:pt x="251904" y="185204"/>
                  </a:lnTo>
                  <a:lnTo>
                    <a:pt x="252755" y="185521"/>
                  </a:lnTo>
                  <a:lnTo>
                    <a:pt x="253619" y="185928"/>
                  </a:lnTo>
                  <a:lnTo>
                    <a:pt x="257162" y="183286"/>
                  </a:lnTo>
                  <a:lnTo>
                    <a:pt x="257581" y="182511"/>
                  </a:lnTo>
                  <a:close/>
                </a:path>
                <a:path w="474345" h="316229">
                  <a:moveTo>
                    <a:pt x="268376" y="170929"/>
                  </a:moveTo>
                  <a:lnTo>
                    <a:pt x="266763" y="168148"/>
                  </a:lnTo>
                  <a:lnTo>
                    <a:pt x="266573" y="168376"/>
                  </a:lnTo>
                  <a:lnTo>
                    <a:pt x="265036" y="170129"/>
                  </a:lnTo>
                  <a:lnTo>
                    <a:pt x="266065" y="170649"/>
                  </a:lnTo>
                  <a:lnTo>
                    <a:pt x="267081" y="171234"/>
                  </a:lnTo>
                  <a:lnTo>
                    <a:pt x="267677" y="172199"/>
                  </a:lnTo>
                  <a:lnTo>
                    <a:pt x="267779" y="172072"/>
                  </a:lnTo>
                  <a:lnTo>
                    <a:pt x="267957" y="171767"/>
                  </a:lnTo>
                  <a:lnTo>
                    <a:pt x="268109" y="171513"/>
                  </a:lnTo>
                  <a:lnTo>
                    <a:pt x="268249" y="171246"/>
                  </a:lnTo>
                  <a:lnTo>
                    <a:pt x="268376" y="170929"/>
                  </a:lnTo>
                  <a:close/>
                </a:path>
                <a:path w="474345" h="316229">
                  <a:moveTo>
                    <a:pt x="274345" y="176961"/>
                  </a:moveTo>
                  <a:lnTo>
                    <a:pt x="273761" y="176466"/>
                  </a:lnTo>
                  <a:lnTo>
                    <a:pt x="273138" y="176123"/>
                  </a:lnTo>
                  <a:lnTo>
                    <a:pt x="272059" y="175641"/>
                  </a:lnTo>
                  <a:lnTo>
                    <a:pt x="271183" y="175298"/>
                  </a:lnTo>
                  <a:lnTo>
                    <a:pt x="270954" y="175399"/>
                  </a:lnTo>
                  <a:lnTo>
                    <a:pt x="270751" y="175514"/>
                  </a:lnTo>
                  <a:lnTo>
                    <a:pt x="270560" y="175641"/>
                  </a:lnTo>
                  <a:lnTo>
                    <a:pt x="271183" y="176022"/>
                  </a:lnTo>
                  <a:lnTo>
                    <a:pt x="271767" y="176453"/>
                  </a:lnTo>
                  <a:lnTo>
                    <a:pt x="272313" y="176949"/>
                  </a:lnTo>
                  <a:lnTo>
                    <a:pt x="272453" y="177063"/>
                  </a:lnTo>
                  <a:lnTo>
                    <a:pt x="272618" y="177177"/>
                  </a:lnTo>
                  <a:lnTo>
                    <a:pt x="272745" y="177317"/>
                  </a:lnTo>
                  <a:lnTo>
                    <a:pt x="272923" y="177469"/>
                  </a:lnTo>
                  <a:lnTo>
                    <a:pt x="273685" y="177292"/>
                  </a:lnTo>
                  <a:lnTo>
                    <a:pt x="274345" y="176961"/>
                  </a:lnTo>
                  <a:close/>
                </a:path>
                <a:path w="474345" h="316229">
                  <a:moveTo>
                    <a:pt x="276225" y="207708"/>
                  </a:moveTo>
                  <a:lnTo>
                    <a:pt x="275475" y="207543"/>
                  </a:lnTo>
                  <a:lnTo>
                    <a:pt x="272834" y="206997"/>
                  </a:lnTo>
                  <a:lnTo>
                    <a:pt x="272465" y="204609"/>
                  </a:lnTo>
                  <a:lnTo>
                    <a:pt x="276148" y="202895"/>
                  </a:lnTo>
                  <a:lnTo>
                    <a:pt x="276009" y="201536"/>
                  </a:lnTo>
                  <a:lnTo>
                    <a:pt x="275882" y="200177"/>
                  </a:lnTo>
                  <a:lnTo>
                    <a:pt x="275755" y="198882"/>
                  </a:lnTo>
                  <a:lnTo>
                    <a:pt x="275551" y="196824"/>
                  </a:lnTo>
                  <a:lnTo>
                    <a:pt x="274447" y="197256"/>
                  </a:lnTo>
                  <a:lnTo>
                    <a:pt x="273494" y="198158"/>
                  </a:lnTo>
                  <a:lnTo>
                    <a:pt x="272008" y="198793"/>
                  </a:lnTo>
                  <a:lnTo>
                    <a:pt x="271538" y="198882"/>
                  </a:lnTo>
                  <a:lnTo>
                    <a:pt x="270611" y="198678"/>
                  </a:lnTo>
                  <a:lnTo>
                    <a:pt x="270129" y="198424"/>
                  </a:lnTo>
                  <a:lnTo>
                    <a:pt x="269659" y="197993"/>
                  </a:lnTo>
                  <a:lnTo>
                    <a:pt x="269074" y="198424"/>
                  </a:lnTo>
                  <a:lnTo>
                    <a:pt x="268414" y="199504"/>
                  </a:lnTo>
                  <a:lnTo>
                    <a:pt x="267957" y="200101"/>
                  </a:lnTo>
                  <a:lnTo>
                    <a:pt x="266865" y="198970"/>
                  </a:lnTo>
                  <a:lnTo>
                    <a:pt x="266839" y="198551"/>
                  </a:lnTo>
                  <a:lnTo>
                    <a:pt x="266928" y="197802"/>
                  </a:lnTo>
                  <a:lnTo>
                    <a:pt x="267042" y="197256"/>
                  </a:lnTo>
                  <a:lnTo>
                    <a:pt x="267119" y="197002"/>
                  </a:lnTo>
                  <a:lnTo>
                    <a:pt x="267474" y="196354"/>
                  </a:lnTo>
                  <a:lnTo>
                    <a:pt x="267843" y="195503"/>
                  </a:lnTo>
                  <a:lnTo>
                    <a:pt x="268262" y="194284"/>
                  </a:lnTo>
                  <a:lnTo>
                    <a:pt x="268363" y="193916"/>
                  </a:lnTo>
                  <a:lnTo>
                    <a:pt x="268465" y="192239"/>
                  </a:lnTo>
                  <a:lnTo>
                    <a:pt x="269367" y="191198"/>
                  </a:lnTo>
                  <a:lnTo>
                    <a:pt x="270383" y="190042"/>
                  </a:lnTo>
                  <a:lnTo>
                    <a:pt x="272008" y="189496"/>
                  </a:lnTo>
                  <a:lnTo>
                    <a:pt x="273570" y="188683"/>
                  </a:lnTo>
                  <a:lnTo>
                    <a:pt x="272084" y="186639"/>
                  </a:lnTo>
                  <a:lnTo>
                    <a:pt x="271056" y="184226"/>
                  </a:lnTo>
                  <a:lnTo>
                    <a:pt x="268782" y="182829"/>
                  </a:lnTo>
                  <a:lnTo>
                    <a:pt x="270319" y="181063"/>
                  </a:lnTo>
                  <a:lnTo>
                    <a:pt x="267576" y="179832"/>
                  </a:lnTo>
                  <a:lnTo>
                    <a:pt x="267360" y="180200"/>
                  </a:lnTo>
                  <a:lnTo>
                    <a:pt x="267284" y="181076"/>
                  </a:lnTo>
                  <a:lnTo>
                    <a:pt x="267766" y="184226"/>
                  </a:lnTo>
                  <a:lnTo>
                    <a:pt x="268922" y="189064"/>
                  </a:lnTo>
                  <a:lnTo>
                    <a:pt x="268414" y="190042"/>
                  </a:lnTo>
                  <a:lnTo>
                    <a:pt x="263525" y="191198"/>
                  </a:lnTo>
                  <a:lnTo>
                    <a:pt x="260692" y="191046"/>
                  </a:lnTo>
                  <a:lnTo>
                    <a:pt x="259892" y="192493"/>
                  </a:lnTo>
                  <a:lnTo>
                    <a:pt x="259257" y="194678"/>
                  </a:lnTo>
                  <a:lnTo>
                    <a:pt x="262534" y="198475"/>
                  </a:lnTo>
                  <a:lnTo>
                    <a:pt x="261924" y="199504"/>
                  </a:lnTo>
                  <a:lnTo>
                    <a:pt x="261493" y="200088"/>
                  </a:lnTo>
                  <a:lnTo>
                    <a:pt x="261264" y="200101"/>
                  </a:lnTo>
                  <a:lnTo>
                    <a:pt x="261099" y="200177"/>
                  </a:lnTo>
                  <a:lnTo>
                    <a:pt x="261061" y="199872"/>
                  </a:lnTo>
                  <a:lnTo>
                    <a:pt x="260908" y="199377"/>
                  </a:lnTo>
                  <a:lnTo>
                    <a:pt x="261467" y="198970"/>
                  </a:lnTo>
                  <a:lnTo>
                    <a:pt x="261988" y="198780"/>
                  </a:lnTo>
                  <a:lnTo>
                    <a:pt x="262496" y="198551"/>
                  </a:lnTo>
                  <a:lnTo>
                    <a:pt x="262013" y="198335"/>
                  </a:lnTo>
                  <a:lnTo>
                    <a:pt x="261429" y="198259"/>
                  </a:lnTo>
                  <a:lnTo>
                    <a:pt x="259930" y="197980"/>
                  </a:lnTo>
                  <a:lnTo>
                    <a:pt x="259422" y="197853"/>
                  </a:lnTo>
                  <a:lnTo>
                    <a:pt x="259422" y="203581"/>
                  </a:lnTo>
                  <a:lnTo>
                    <a:pt x="259270" y="204609"/>
                  </a:lnTo>
                  <a:lnTo>
                    <a:pt x="255473" y="207543"/>
                  </a:lnTo>
                  <a:lnTo>
                    <a:pt x="255587" y="206502"/>
                  </a:lnTo>
                  <a:lnTo>
                    <a:pt x="256413" y="203847"/>
                  </a:lnTo>
                  <a:lnTo>
                    <a:pt x="256895" y="202742"/>
                  </a:lnTo>
                  <a:lnTo>
                    <a:pt x="257340" y="201536"/>
                  </a:lnTo>
                  <a:lnTo>
                    <a:pt x="258152" y="201777"/>
                  </a:lnTo>
                  <a:lnTo>
                    <a:pt x="258749" y="201777"/>
                  </a:lnTo>
                  <a:lnTo>
                    <a:pt x="259422" y="203581"/>
                  </a:lnTo>
                  <a:lnTo>
                    <a:pt x="259422" y="197853"/>
                  </a:lnTo>
                  <a:lnTo>
                    <a:pt x="259283" y="197802"/>
                  </a:lnTo>
                  <a:lnTo>
                    <a:pt x="257683" y="195922"/>
                  </a:lnTo>
                  <a:lnTo>
                    <a:pt x="257505" y="195656"/>
                  </a:lnTo>
                  <a:lnTo>
                    <a:pt x="256717" y="194284"/>
                  </a:lnTo>
                  <a:lnTo>
                    <a:pt x="253746" y="193916"/>
                  </a:lnTo>
                  <a:lnTo>
                    <a:pt x="253072" y="192798"/>
                  </a:lnTo>
                  <a:lnTo>
                    <a:pt x="251955" y="191249"/>
                  </a:lnTo>
                  <a:lnTo>
                    <a:pt x="251752" y="190169"/>
                  </a:lnTo>
                  <a:lnTo>
                    <a:pt x="250571" y="188963"/>
                  </a:lnTo>
                  <a:lnTo>
                    <a:pt x="249897" y="188518"/>
                  </a:lnTo>
                  <a:lnTo>
                    <a:pt x="249186" y="188315"/>
                  </a:lnTo>
                  <a:lnTo>
                    <a:pt x="245186" y="192913"/>
                  </a:lnTo>
                  <a:lnTo>
                    <a:pt x="245186" y="196570"/>
                  </a:lnTo>
                  <a:lnTo>
                    <a:pt x="245071" y="196710"/>
                  </a:lnTo>
                  <a:lnTo>
                    <a:pt x="244449" y="197078"/>
                  </a:lnTo>
                  <a:lnTo>
                    <a:pt x="244894" y="196354"/>
                  </a:lnTo>
                  <a:lnTo>
                    <a:pt x="245173" y="195745"/>
                  </a:lnTo>
                  <a:lnTo>
                    <a:pt x="245186" y="196570"/>
                  </a:lnTo>
                  <a:lnTo>
                    <a:pt x="245186" y="192913"/>
                  </a:lnTo>
                  <a:lnTo>
                    <a:pt x="243865" y="194424"/>
                  </a:lnTo>
                  <a:lnTo>
                    <a:pt x="241160" y="200266"/>
                  </a:lnTo>
                  <a:lnTo>
                    <a:pt x="240461" y="201676"/>
                  </a:lnTo>
                  <a:lnTo>
                    <a:pt x="237680" y="205105"/>
                  </a:lnTo>
                  <a:lnTo>
                    <a:pt x="237642" y="205905"/>
                  </a:lnTo>
                  <a:lnTo>
                    <a:pt x="240893" y="210235"/>
                  </a:lnTo>
                  <a:lnTo>
                    <a:pt x="241249" y="209880"/>
                  </a:lnTo>
                  <a:lnTo>
                    <a:pt x="241630" y="209562"/>
                  </a:lnTo>
                  <a:lnTo>
                    <a:pt x="242265" y="208915"/>
                  </a:lnTo>
                  <a:lnTo>
                    <a:pt x="242316" y="208661"/>
                  </a:lnTo>
                  <a:lnTo>
                    <a:pt x="241922" y="207035"/>
                  </a:lnTo>
                  <a:lnTo>
                    <a:pt x="241935" y="206502"/>
                  </a:lnTo>
                  <a:lnTo>
                    <a:pt x="242798" y="205105"/>
                  </a:lnTo>
                  <a:lnTo>
                    <a:pt x="245325" y="201536"/>
                  </a:lnTo>
                  <a:lnTo>
                    <a:pt x="246697" y="199377"/>
                  </a:lnTo>
                  <a:lnTo>
                    <a:pt x="246621" y="198780"/>
                  </a:lnTo>
                  <a:lnTo>
                    <a:pt x="246011" y="197980"/>
                  </a:lnTo>
                  <a:lnTo>
                    <a:pt x="244487" y="197091"/>
                  </a:lnTo>
                  <a:lnTo>
                    <a:pt x="244614" y="197078"/>
                  </a:lnTo>
                  <a:lnTo>
                    <a:pt x="245325" y="197002"/>
                  </a:lnTo>
                  <a:lnTo>
                    <a:pt x="246075" y="196570"/>
                  </a:lnTo>
                  <a:lnTo>
                    <a:pt x="247637" y="196062"/>
                  </a:lnTo>
                  <a:lnTo>
                    <a:pt x="248424" y="195948"/>
                  </a:lnTo>
                  <a:lnTo>
                    <a:pt x="250799" y="196913"/>
                  </a:lnTo>
                  <a:lnTo>
                    <a:pt x="252755" y="195948"/>
                  </a:lnTo>
                  <a:lnTo>
                    <a:pt x="254673" y="195745"/>
                  </a:lnTo>
                  <a:lnTo>
                    <a:pt x="255625" y="195656"/>
                  </a:lnTo>
                  <a:lnTo>
                    <a:pt x="256286" y="196354"/>
                  </a:lnTo>
                  <a:lnTo>
                    <a:pt x="256374" y="196481"/>
                  </a:lnTo>
                  <a:lnTo>
                    <a:pt x="256794" y="197802"/>
                  </a:lnTo>
                  <a:lnTo>
                    <a:pt x="256870" y="199110"/>
                  </a:lnTo>
                  <a:lnTo>
                    <a:pt x="256095" y="200266"/>
                  </a:lnTo>
                  <a:lnTo>
                    <a:pt x="255574" y="200990"/>
                  </a:lnTo>
                  <a:lnTo>
                    <a:pt x="254355" y="201866"/>
                  </a:lnTo>
                  <a:lnTo>
                    <a:pt x="253707" y="202120"/>
                  </a:lnTo>
                  <a:lnTo>
                    <a:pt x="252717" y="202120"/>
                  </a:lnTo>
                  <a:lnTo>
                    <a:pt x="252399" y="202158"/>
                  </a:lnTo>
                  <a:lnTo>
                    <a:pt x="251015" y="202247"/>
                  </a:lnTo>
                  <a:lnTo>
                    <a:pt x="249707" y="202742"/>
                  </a:lnTo>
                  <a:lnTo>
                    <a:pt x="248818" y="203949"/>
                  </a:lnTo>
                  <a:lnTo>
                    <a:pt x="249085" y="204914"/>
                  </a:lnTo>
                  <a:lnTo>
                    <a:pt x="249478" y="205562"/>
                  </a:lnTo>
                  <a:lnTo>
                    <a:pt x="249555" y="206502"/>
                  </a:lnTo>
                  <a:lnTo>
                    <a:pt x="249288" y="207784"/>
                  </a:lnTo>
                  <a:lnTo>
                    <a:pt x="248526" y="208699"/>
                  </a:lnTo>
                  <a:lnTo>
                    <a:pt x="248031" y="209562"/>
                  </a:lnTo>
                  <a:lnTo>
                    <a:pt x="247929" y="209918"/>
                  </a:lnTo>
                  <a:lnTo>
                    <a:pt x="248310" y="210159"/>
                  </a:lnTo>
                  <a:lnTo>
                    <a:pt x="249910" y="209270"/>
                  </a:lnTo>
                  <a:lnTo>
                    <a:pt x="251739" y="208915"/>
                  </a:lnTo>
                  <a:lnTo>
                    <a:pt x="253885" y="209016"/>
                  </a:lnTo>
                  <a:lnTo>
                    <a:pt x="254812" y="211658"/>
                  </a:lnTo>
                  <a:lnTo>
                    <a:pt x="255181" y="212775"/>
                  </a:lnTo>
                  <a:lnTo>
                    <a:pt x="255219" y="213944"/>
                  </a:lnTo>
                  <a:lnTo>
                    <a:pt x="253669" y="215938"/>
                  </a:lnTo>
                  <a:lnTo>
                    <a:pt x="254431" y="215430"/>
                  </a:lnTo>
                  <a:lnTo>
                    <a:pt x="255943" y="214274"/>
                  </a:lnTo>
                  <a:lnTo>
                    <a:pt x="258533" y="209562"/>
                  </a:lnTo>
                  <a:lnTo>
                    <a:pt x="259143" y="209562"/>
                  </a:lnTo>
                  <a:lnTo>
                    <a:pt x="262928" y="210934"/>
                  </a:lnTo>
                  <a:lnTo>
                    <a:pt x="263372" y="211378"/>
                  </a:lnTo>
                  <a:lnTo>
                    <a:pt x="263804" y="211658"/>
                  </a:lnTo>
                  <a:lnTo>
                    <a:pt x="264160" y="214274"/>
                  </a:lnTo>
                  <a:lnTo>
                    <a:pt x="264261" y="214452"/>
                  </a:lnTo>
                  <a:lnTo>
                    <a:pt x="265823" y="216128"/>
                  </a:lnTo>
                  <a:lnTo>
                    <a:pt x="266534" y="215430"/>
                  </a:lnTo>
                  <a:lnTo>
                    <a:pt x="267589" y="214274"/>
                  </a:lnTo>
                  <a:lnTo>
                    <a:pt x="268300" y="213398"/>
                  </a:lnTo>
                  <a:lnTo>
                    <a:pt x="269240" y="213296"/>
                  </a:lnTo>
                  <a:lnTo>
                    <a:pt x="272986" y="212966"/>
                  </a:lnTo>
                  <a:lnTo>
                    <a:pt x="274434" y="210299"/>
                  </a:lnTo>
                  <a:lnTo>
                    <a:pt x="274942" y="209562"/>
                  </a:lnTo>
                  <a:lnTo>
                    <a:pt x="275386" y="208915"/>
                  </a:lnTo>
                  <a:lnTo>
                    <a:pt x="276225" y="207708"/>
                  </a:lnTo>
                  <a:close/>
                </a:path>
                <a:path w="474345" h="316229">
                  <a:moveTo>
                    <a:pt x="278295" y="197675"/>
                  </a:moveTo>
                  <a:lnTo>
                    <a:pt x="278155" y="197650"/>
                  </a:lnTo>
                  <a:lnTo>
                    <a:pt x="277952" y="197548"/>
                  </a:lnTo>
                  <a:lnTo>
                    <a:pt x="277736" y="197688"/>
                  </a:lnTo>
                  <a:lnTo>
                    <a:pt x="277660" y="197891"/>
                  </a:lnTo>
                  <a:lnTo>
                    <a:pt x="277558" y="198031"/>
                  </a:lnTo>
                  <a:lnTo>
                    <a:pt x="278028" y="198145"/>
                  </a:lnTo>
                  <a:lnTo>
                    <a:pt x="278244" y="198208"/>
                  </a:lnTo>
                  <a:lnTo>
                    <a:pt x="278269" y="198031"/>
                  </a:lnTo>
                  <a:lnTo>
                    <a:pt x="278295" y="197675"/>
                  </a:lnTo>
                  <a:close/>
                </a:path>
                <a:path w="474345" h="316229">
                  <a:moveTo>
                    <a:pt x="278460" y="185077"/>
                  </a:moveTo>
                  <a:lnTo>
                    <a:pt x="278269" y="185077"/>
                  </a:lnTo>
                  <a:lnTo>
                    <a:pt x="278041" y="185039"/>
                  </a:lnTo>
                  <a:lnTo>
                    <a:pt x="277825" y="185191"/>
                  </a:lnTo>
                  <a:lnTo>
                    <a:pt x="277850" y="185432"/>
                  </a:lnTo>
                  <a:lnTo>
                    <a:pt x="277837" y="185610"/>
                  </a:lnTo>
                  <a:lnTo>
                    <a:pt x="278015" y="185610"/>
                  </a:lnTo>
                  <a:lnTo>
                    <a:pt x="278244" y="185674"/>
                  </a:lnTo>
                  <a:lnTo>
                    <a:pt x="278460" y="185496"/>
                  </a:lnTo>
                  <a:lnTo>
                    <a:pt x="278422" y="185254"/>
                  </a:lnTo>
                  <a:lnTo>
                    <a:pt x="278460" y="185077"/>
                  </a:lnTo>
                  <a:close/>
                </a:path>
                <a:path w="474345" h="316229">
                  <a:moveTo>
                    <a:pt x="284441" y="154990"/>
                  </a:moveTo>
                  <a:lnTo>
                    <a:pt x="284137" y="153403"/>
                  </a:lnTo>
                  <a:lnTo>
                    <a:pt x="282854" y="154876"/>
                  </a:lnTo>
                  <a:lnTo>
                    <a:pt x="281901" y="155917"/>
                  </a:lnTo>
                  <a:lnTo>
                    <a:pt x="281025" y="156946"/>
                  </a:lnTo>
                  <a:lnTo>
                    <a:pt x="280898" y="157086"/>
                  </a:lnTo>
                  <a:lnTo>
                    <a:pt x="280797" y="158140"/>
                  </a:lnTo>
                  <a:lnTo>
                    <a:pt x="280517" y="159156"/>
                  </a:lnTo>
                  <a:lnTo>
                    <a:pt x="280085" y="160172"/>
                  </a:lnTo>
                  <a:lnTo>
                    <a:pt x="280466" y="160667"/>
                  </a:lnTo>
                  <a:lnTo>
                    <a:pt x="281178" y="160667"/>
                  </a:lnTo>
                  <a:lnTo>
                    <a:pt x="282041" y="160604"/>
                  </a:lnTo>
                  <a:lnTo>
                    <a:pt x="282448" y="160197"/>
                  </a:lnTo>
                  <a:lnTo>
                    <a:pt x="283222" y="159372"/>
                  </a:lnTo>
                  <a:lnTo>
                    <a:pt x="283819" y="158470"/>
                  </a:lnTo>
                  <a:lnTo>
                    <a:pt x="284391" y="156248"/>
                  </a:lnTo>
                  <a:lnTo>
                    <a:pt x="284441" y="154990"/>
                  </a:lnTo>
                  <a:close/>
                </a:path>
                <a:path w="474345" h="316229">
                  <a:moveTo>
                    <a:pt x="289521" y="182156"/>
                  </a:moveTo>
                  <a:lnTo>
                    <a:pt x="289013" y="181648"/>
                  </a:lnTo>
                  <a:lnTo>
                    <a:pt x="288124" y="180657"/>
                  </a:lnTo>
                  <a:lnTo>
                    <a:pt x="286778" y="179235"/>
                  </a:lnTo>
                  <a:lnTo>
                    <a:pt x="285584" y="178206"/>
                  </a:lnTo>
                  <a:lnTo>
                    <a:pt x="283857" y="179298"/>
                  </a:lnTo>
                  <a:lnTo>
                    <a:pt x="281914" y="180543"/>
                  </a:lnTo>
                  <a:lnTo>
                    <a:pt x="283171" y="182727"/>
                  </a:lnTo>
                  <a:lnTo>
                    <a:pt x="284035" y="184835"/>
                  </a:lnTo>
                  <a:lnTo>
                    <a:pt x="284937" y="183870"/>
                  </a:lnTo>
                  <a:lnTo>
                    <a:pt x="285470" y="182994"/>
                  </a:lnTo>
                  <a:lnTo>
                    <a:pt x="286258" y="182562"/>
                  </a:lnTo>
                  <a:lnTo>
                    <a:pt x="286461" y="182448"/>
                  </a:lnTo>
                  <a:lnTo>
                    <a:pt x="286702" y="182397"/>
                  </a:lnTo>
                  <a:lnTo>
                    <a:pt x="287591" y="182245"/>
                  </a:lnTo>
                  <a:lnTo>
                    <a:pt x="288378" y="182270"/>
                  </a:lnTo>
                  <a:lnTo>
                    <a:pt x="289521" y="182156"/>
                  </a:lnTo>
                  <a:close/>
                </a:path>
                <a:path w="474345" h="316229">
                  <a:moveTo>
                    <a:pt x="293585" y="208521"/>
                  </a:moveTo>
                  <a:lnTo>
                    <a:pt x="292303" y="205740"/>
                  </a:lnTo>
                  <a:lnTo>
                    <a:pt x="292112" y="205308"/>
                  </a:lnTo>
                  <a:lnTo>
                    <a:pt x="291706" y="204698"/>
                  </a:lnTo>
                  <a:lnTo>
                    <a:pt x="291617" y="204558"/>
                  </a:lnTo>
                  <a:lnTo>
                    <a:pt x="291096" y="203771"/>
                  </a:lnTo>
                  <a:lnTo>
                    <a:pt x="290944" y="203720"/>
                  </a:lnTo>
                  <a:lnTo>
                    <a:pt x="290944" y="204558"/>
                  </a:lnTo>
                  <a:lnTo>
                    <a:pt x="290918" y="204685"/>
                  </a:lnTo>
                  <a:lnTo>
                    <a:pt x="290779" y="204698"/>
                  </a:lnTo>
                  <a:lnTo>
                    <a:pt x="290944" y="204558"/>
                  </a:lnTo>
                  <a:lnTo>
                    <a:pt x="290944" y="203720"/>
                  </a:lnTo>
                  <a:lnTo>
                    <a:pt x="289788" y="203263"/>
                  </a:lnTo>
                  <a:lnTo>
                    <a:pt x="288455" y="202780"/>
                  </a:lnTo>
                  <a:lnTo>
                    <a:pt x="286816" y="203327"/>
                  </a:lnTo>
                  <a:lnTo>
                    <a:pt x="282270" y="205828"/>
                  </a:lnTo>
                  <a:lnTo>
                    <a:pt x="280416" y="207200"/>
                  </a:lnTo>
                  <a:lnTo>
                    <a:pt x="278587" y="208407"/>
                  </a:lnTo>
                  <a:lnTo>
                    <a:pt x="278384" y="209689"/>
                  </a:lnTo>
                  <a:lnTo>
                    <a:pt x="278295" y="211112"/>
                  </a:lnTo>
                  <a:lnTo>
                    <a:pt x="277850" y="212572"/>
                  </a:lnTo>
                  <a:lnTo>
                    <a:pt x="277101" y="214287"/>
                  </a:lnTo>
                  <a:lnTo>
                    <a:pt x="276733" y="215036"/>
                  </a:lnTo>
                  <a:lnTo>
                    <a:pt x="276275" y="216052"/>
                  </a:lnTo>
                  <a:lnTo>
                    <a:pt x="278942" y="216268"/>
                  </a:lnTo>
                  <a:lnTo>
                    <a:pt x="281178" y="216687"/>
                  </a:lnTo>
                  <a:lnTo>
                    <a:pt x="282676" y="214287"/>
                  </a:lnTo>
                  <a:lnTo>
                    <a:pt x="282143" y="213715"/>
                  </a:lnTo>
                  <a:lnTo>
                    <a:pt x="281800" y="213156"/>
                  </a:lnTo>
                  <a:lnTo>
                    <a:pt x="281482" y="212001"/>
                  </a:lnTo>
                  <a:lnTo>
                    <a:pt x="281635" y="211467"/>
                  </a:lnTo>
                  <a:lnTo>
                    <a:pt x="283375" y="210794"/>
                  </a:lnTo>
                  <a:lnTo>
                    <a:pt x="284327" y="210388"/>
                  </a:lnTo>
                  <a:lnTo>
                    <a:pt x="285292" y="209689"/>
                  </a:lnTo>
                  <a:lnTo>
                    <a:pt x="284899" y="209880"/>
                  </a:lnTo>
                  <a:lnTo>
                    <a:pt x="283794" y="210223"/>
                  </a:lnTo>
                  <a:lnTo>
                    <a:pt x="282587" y="210388"/>
                  </a:lnTo>
                  <a:lnTo>
                    <a:pt x="281711" y="210108"/>
                  </a:lnTo>
                  <a:lnTo>
                    <a:pt x="287274" y="206768"/>
                  </a:lnTo>
                  <a:lnTo>
                    <a:pt x="287375" y="206425"/>
                  </a:lnTo>
                  <a:lnTo>
                    <a:pt x="287451" y="206032"/>
                  </a:lnTo>
                  <a:lnTo>
                    <a:pt x="288455" y="205740"/>
                  </a:lnTo>
                  <a:lnTo>
                    <a:pt x="289242" y="206070"/>
                  </a:lnTo>
                  <a:lnTo>
                    <a:pt x="289674" y="206717"/>
                  </a:lnTo>
                  <a:lnTo>
                    <a:pt x="289661" y="208407"/>
                  </a:lnTo>
                  <a:lnTo>
                    <a:pt x="289547" y="210413"/>
                  </a:lnTo>
                  <a:lnTo>
                    <a:pt x="289941" y="210883"/>
                  </a:lnTo>
                  <a:lnTo>
                    <a:pt x="290563" y="211226"/>
                  </a:lnTo>
                  <a:lnTo>
                    <a:pt x="290906" y="211315"/>
                  </a:lnTo>
                  <a:lnTo>
                    <a:pt x="291426" y="211112"/>
                  </a:lnTo>
                  <a:lnTo>
                    <a:pt x="292011" y="210667"/>
                  </a:lnTo>
                  <a:lnTo>
                    <a:pt x="292658" y="209994"/>
                  </a:lnTo>
                  <a:lnTo>
                    <a:pt x="293179" y="209105"/>
                  </a:lnTo>
                  <a:lnTo>
                    <a:pt x="293585" y="208521"/>
                  </a:lnTo>
                  <a:close/>
                </a:path>
                <a:path w="474345" h="316229">
                  <a:moveTo>
                    <a:pt x="299669" y="204863"/>
                  </a:moveTo>
                  <a:lnTo>
                    <a:pt x="298754" y="204101"/>
                  </a:lnTo>
                  <a:lnTo>
                    <a:pt x="298551" y="204076"/>
                  </a:lnTo>
                  <a:lnTo>
                    <a:pt x="297357" y="204266"/>
                  </a:lnTo>
                  <a:lnTo>
                    <a:pt x="297230" y="204863"/>
                  </a:lnTo>
                  <a:lnTo>
                    <a:pt x="297192" y="205879"/>
                  </a:lnTo>
                  <a:lnTo>
                    <a:pt x="297637" y="207619"/>
                  </a:lnTo>
                  <a:lnTo>
                    <a:pt x="297891" y="207721"/>
                  </a:lnTo>
                  <a:lnTo>
                    <a:pt x="298043" y="207835"/>
                  </a:lnTo>
                  <a:lnTo>
                    <a:pt x="298627" y="207137"/>
                  </a:lnTo>
                  <a:lnTo>
                    <a:pt x="299580" y="205879"/>
                  </a:lnTo>
                  <a:lnTo>
                    <a:pt x="299669" y="204863"/>
                  </a:lnTo>
                  <a:close/>
                </a:path>
                <a:path w="474345" h="316229">
                  <a:moveTo>
                    <a:pt x="303644" y="145402"/>
                  </a:moveTo>
                  <a:lnTo>
                    <a:pt x="303542" y="145173"/>
                  </a:lnTo>
                  <a:lnTo>
                    <a:pt x="303517" y="144983"/>
                  </a:lnTo>
                  <a:lnTo>
                    <a:pt x="303364" y="145046"/>
                  </a:lnTo>
                  <a:lnTo>
                    <a:pt x="303110" y="145084"/>
                  </a:lnTo>
                  <a:lnTo>
                    <a:pt x="303047" y="145211"/>
                  </a:lnTo>
                  <a:lnTo>
                    <a:pt x="302971" y="145351"/>
                  </a:lnTo>
                  <a:lnTo>
                    <a:pt x="303072" y="145567"/>
                  </a:lnTo>
                  <a:lnTo>
                    <a:pt x="303085" y="145757"/>
                  </a:lnTo>
                  <a:lnTo>
                    <a:pt x="303263" y="145681"/>
                  </a:lnTo>
                  <a:lnTo>
                    <a:pt x="303504" y="145656"/>
                  </a:lnTo>
                  <a:lnTo>
                    <a:pt x="303580" y="145529"/>
                  </a:lnTo>
                  <a:lnTo>
                    <a:pt x="303644" y="145402"/>
                  </a:lnTo>
                  <a:close/>
                </a:path>
                <a:path w="474345" h="316229">
                  <a:moveTo>
                    <a:pt x="307492" y="158178"/>
                  </a:moveTo>
                  <a:lnTo>
                    <a:pt x="307047" y="156603"/>
                  </a:lnTo>
                  <a:lnTo>
                    <a:pt x="305079" y="155917"/>
                  </a:lnTo>
                  <a:lnTo>
                    <a:pt x="304330" y="156133"/>
                  </a:lnTo>
                  <a:lnTo>
                    <a:pt x="303860" y="156133"/>
                  </a:lnTo>
                  <a:lnTo>
                    <a:pt x="303022" y="157594"/>
                  </a:lnTo>
                  <a:lnTo>
                    <a:pt x="303441" y="159499"/>
                  </a:lnTo>
                  <a:lnTo>
                    <a:pt x="304596" y="159918"/>
                  </a:lnTo>
                  <a:lnTo>
                    <a:pt x="305117" y="160108"/>
                  </a:lnTo>
                  <a:lnTo>
                    <a:pt x="306158" y="159791"/>
                  </a:lnTo>
                  <a:lnTo>
                    <a:pt x="307492" y="158178"/>
                  </a:lnTo>
                  <a:close/>
                </a:path>
                <a:path w="474345" h="316229">
                  <a:moveTo>
                    <a:pt x="308165" y="160820"/>
                  </a:moveTo>
                  <a:lnTo>
                    <a:pt x="308063" y="161048"/>
                  </a:lnTo>
                  <a:lnTo>
                    <a:pt x="308038" y="161277"/>
                  </a:lnTo>
                  <a:lnTo>
                    <a:pt x="308127" y="161505"/>
                  </a:lnTo>
                  <a:lnTo>
                    <a:pt x="308140" y="161277"/>
                  </a:lnTo>
                  <a:lnTo>
                    <a:pt x="308152" y="161048"/>
                  </a:lnTo>
                  <a:lnTo>
                    <a:pt x="308165" y="160820"/>
                  </a:lnTo>
                  <a:close/>
                </a:path>
                <a:path w="474345" h="316229">
                  <a:moveTo>
                    <a:pt x="310527" y="139598"/>
                  </a:moveTo>
                  <a:lnTo>
                    <a:pt x="310134" y="139319"/>
                  </a:lnTo>
                  <a:lnTo>
                    <a:pt x="309918" y="139039"/>
                  </a:lnTo>
                  <a:lnTo>
                    <a:pt x="309651" y="139293"/>
                  </a:lnTo>
                  <a:lnTo>
                    <a:pt x="309257" y="139534"/>
                  </a:lnTo>
                  <a:lnTo>
                    <a:pt x="309194" y="139827"/>
                  </a:lnTo>
                  <a:lnTo>
                    <a:pt x="309168" y="140042"/>
                  </a:lnTo>
                  <a:lnTo>
                    <a:pt x="309587" y="140335"/>
                  </a:lnTo>
                  <a:lnTo>
                    <a:pt x="309803" y="140589"/>
                  </a:lnTo>
                  <a:lnTo>
                    <a:pt x="310057" y="140347"/>
                  </a:lnTo>
                  <a:lnTo>
                    <a:pt x="310502" y="140131"/>
                  </a:lnTo>
                  <a:lnTo>
                    <a:pt x="310527" y="139598"/>
                  </a:lnTo>
                  <a:close/>
                </a:path>
                <a:path w="474345" h="316229">
                  <a:moveTo>
                    <a:pt x="313220" y="153111"/>
                  </a:moveTo>
                  <a:lnTo>
                    <a:pt x="312813" y="152971"/>
                  </a:lnTo>
                  <a:lnTo>
                    <a:pt x="312407" y="152844"/>
                  </a:lnTo>
                  <a:lnTo>
                    <a:pt x="312026" y="152730"/>
                  </a:lnTo>
                  <a:lnTo>
                    <a:pt x="311861" y="152895"/>
                  </a:lnTo>
                  <a:lnTo>
                    <a:pt x="311734" y="153136"/>
                  </a:lnTo>
                  <a:lnTo>
                    <a:pt x="311696" y="153327"/>
                  </a:lnTo>
                  <a:lnTo>
                    <a:pt x="311632" y="153593"/>
                  </a:lnTo>
                  <a:lnTo>
                    <a:pt x="311619" y="153847"/>
                  </a:lnTo>
                  <a:lnTo>
                    <a:pt x="311619" y="154178"/>
                  </a:lnTo>
                  <a:lnTo>
                    <a:pt x="311950" y="154266"/>
                  </a:lnTo>
                  <a:lnTo>
                    <a:pt x="312648" y="154381"/>
                  </a:lnTo>
                  <a:lnTo>
                    <a:pt x="312788" y="154190"/>
                  </a:lnTo>
                  <a:lnTo>
                    <a:pt x="312915" y="154025"/>
                  </a:lnTo>
                  <a:lnTo>
                    <a:pt x="313004" y="153847"/>
                  </a:lnTo>
                  <a:lnTo>
                    <a:pt x="313118" y="153644"/>
                  </a:lnTo>
                  <a:lnTo>
                    <a:pt x="313207" y="153365"/>
                  </a:lnTo>
                  <a:lnTo>
                    <a:pt x="313220" y="153111"/>
                  </a:lnTo>
                  <a:close/>
                </a:path>
                <a:path w="474345" h="316229">
                  <a:moveTo>
                    <a:pt x="315810" y="177558"/>
                  </a:moveTo>
                  <a:lnTo>
                    <a:pt x="315785" y="177419"/>
                  </a:lnTo>
                  <a:lnTo>
                    <a:pt x="315785" y="177228"/>
                  </a:lnTo>
                  <a:lnTo>
                    <a:pt x="315607" y="177088"/>
                  </a:lnTo>
                  <a:lnTo>
                    <a:pt x="315417" y="177126"/>
                  </a:lnTo>
                  <a:lnTo>
                    <a:pt x="315277" y="177114"/>
                  </a:lnTo>
                  <a:lnTo>
                    <a:pt x="315226" y="177241"/>
                  </a:lnTo>
                  <a:lnTo>
                    <a:pt x="315175" y="177368"/>
                  </a:lnTo>
                  <a:lnTo>
                    <a:pt x="315125" y="177507"/>
                  </a:lnTo>
                  <a:lnTo>
                    <a:pt x="315353" y="177533"/>
                  </a:lnTo>
                  <a:lnTo>
                    <a:pt x="315810" y="177558"/>
                  </a:lnTo>
                  <a:close/>
                </a:path>
                <a:path w="474345" h="316229">
                  <a:moveTo>
                    <a:pt x="319252" y="178244"/>
                  </a:moveTo>
                  <a:lnTo>
                    <a:pt x="318757" y="178206"/>
                  </a:lnTo>
                  <a:lnTo>
                    <a:pt x="319062" y="178587"/>
                  </a:lnTo>
                  <a:lnTo>
                    <a:pt x="319252" y="178244"/>
                  </a:lnTo>
                  <a:close/>
                </a:path>
                <a:path w="474345" h="316229">
                  <a:moveTo>
                    <a:pt x="320103" y="79070"/>
                  </a:moveTo>
                  <a:lnTo>
                    <a:pt x="319722" y="78828"/>
                  </a:lnTo>
                  <a:lnTo>
                    <a:pt x="319341" y="78587"/>
                  </a:lnTo>
                  <a:lnTo>
                    <a:pt x="318973" y="78346"/>
                  </a:lnTo>
                  <a:lnTo>
                    <a:pt x="319189" y="78613"/>
                  </a:lnTo>
                  <a:lnTo>
                    <a:pt x="319392" y="78879"/>
                  </a:lnTo>
                  <a:lnTo>
                    <a:pt x="319646" y="79095"/>
                  </a:lnTo>
                  <a:lnTo>
                    <a:pt x="319938" y="79082"/>
                  </a:lnTo>
                  <a:lnTo>
                    <a:pt x="320103" y="79070"/>
                  </a:lnTo>
                  <a:close/>
                </a:path>
                <a:path w="474345" h="316229">
                  <a:moveTo>
                    <a:pt x="332562" y="92773"/>
                  </a:moveTo>
                  <a:lnTo>
                    <a:pt x="331216" y="90487"/>
                  </a:lnTo>
                  <a:lnTo>
                    <a:pt x="330415" y="87642"/>
                  </a:lnTo>
                  <a:lnTo>
                    <a:pt x="327787" y="85902"/>
                  </a:lnTo>
                  <a:lnTo>
                    <a:pt x="324231" y="93853"/>
                  </a:lnTo>
                  <a:lnTo>
                    <a:pt x="324142" y="94005"/>
                  </a:lnTo>
                  <a:lnTo>
                    <a:pt x="324078" y="94195"/>
                  </a:lnTo>
                  <a:lnTo>
                    <a:pt x="326809" y="96177"/>
                  </a:lnTo>
                  <a:lnTo>
                    <a:pt x="327075" y="96342"/>
                  </a:lnTo>
                  <a:lnTo>
                    <a:pt x="327596" y="96723"/>
                  </a:lnTo>
                  <a:lnTo>
                    <a:pt x="328320" y="96164"/>
                  </a:lnTo>
                  <a:lnTo>
                    <a:pt x="332562" y="92773"/>
                  </a:lnTo>
                  <a:close/>
                </a:path>
                <a:path w="474345" h="316229">
                  <a:moveTo>
                    <a:pt x="343166" y="104343"/>
                  </a:moveTo>
                  <a:lnTo>
                    <a:pt x="343027" y="104000"/>
                  </a:lnTo>
                  <a:lnTo>
                    <a:pt x="342798" y="103759"/>
                  </a:lnTo>
                  <a:lnTo>
                    <a:pt x="342607" y="103492"/>
                  </a:lnTo>
                  <a:lnTo>
                    <a:pt x="342379" y="103695"/>
                  </a:lnTo>
                  <a:lnTo>
                    <a:pt x="342392" y="104089"/>
                  </a:lnTo>
                  <a:lnTo>
                    <a:pt x="342519" y="104394"/>
                  </a:lnTo>
                  <a:lnTo>
                    <a:pt x="342633" y="104698"/>
                  </a:lnTo>
                  <a:lnTo>
                    <a:pt x="342823" y="104559"/>
                  </a:lnTo>
                  <a:lnTo>
                    <a:pt x="343166" y="104343"/>
                  </a:lnTo>
                  <a:close/>
                </a:path>
                <a:path w="474345" h="316229">
                  <a:moveTo>
                    <a:pt x="346557" y="93510"/>
                  </a:moveTo>
                  <a:lnTo>
                    <a:pt x="343369" y="91363"/>
                  </a:lnTo>
                  <a:lnTo>
                    <a:pt x="341376" y="91401"/>
                  </a:lnTo>
                  <a:lnTo>
                    <a:pt x="339483" y="93370"/>
                  </a:lnTo>
                  <a:lnTo>
                    <a:pt x="340144" y="95745"/>
                  </a:lnTo>
                  <a:lnTo>
                    <a:pt x="335622" y="96608"/>
                  </a:lnTo>
                  <a:lnTo>
                    <a:pt x="335140" y="98069"/>
                  </a:lnTo>
                  <a:lnTo>
                    <a:pt x="335026" y="99390"/>
                  </a:lnTo>
                  <a:lnTo>
                    <a:pt x="335165" y="101574"/>
                  </a:lnTo>
                  <a:lnTo>
                    <a:pt x="335851" y="101942"/>
                  </a:lnTo>
                  <a:lnTo>
                    <a:pt x="336524" y="102082"/>
                  </a:lnTo>
                  <a:lnTo>
                    <a:pt x="337210" y="102082"/>
                  </a:lnTo>
                  <a:lnTo>
                    <a:pt x="346557" y="93510"/>
                  </a:lnTo>
                  <a:close/>
                </a:path>
                <a:path w="474345" h="316229">
                  <a:moveTo>
                    <a:pt x="348780" y="112217"/>
                  </a:moveTo>
                  <a:lnTo>
                    <a:pt x="348475" y="111810"/>
                  </a:lnTo>
                  <a:lnTo>
                    <a:pt x="348208" y="111417"/>
                  </a:lnTo>
                  <a:lnTo>
                    <a:pt x="347916" y="111010"/>
                  </a:lnTo>
                  <a:lnTo>
                    <a:pt x="347954" y="111544"/>
                  </a:lnTo>
                  <a:lnTo>
                    <a:pt x="347903" y="112090"/>
                  </a:lnTo>
                  <a:lnTo>
                    <a:pt x="347776" y="112649"/>
                  </a:lnTo>
                  <a:lnTo>
                    <a:pt x="348094" y="112560"/>
                  </a:lnTo>
                  <a:lnTo>
                    <a:pt x="348424" y="112433"/>
                  </a:lnTo>
                  <a:lnTo>
                    <a:pt x="348780" y="112217"/>
                  </a:lnTo>
                  <a:close/>
                </a:path>
                <a:path w="474345" h="316229">
                  <a:moveTo>
                    <a:pt x="353009" y="105587"/>
                  </a:moveTo>
                  <a:lnTo>
                    <a:pt x="352285" y="105219"/>
                  </a:lnTo>
                  <a:lnTo>
                    <a:pt x="351650" y="104902"/>
                  </a:lnTo>
                  <a:lnTo>
                    <a:pt x="351040" y="104584"/>
                  </a:lnTo>
                  <a:lnTo>
                    <a:pt x="351510" y="105130"/>
                  </a:lnTo>
                  <a:lnTo>
                    <a:pt x="352107" y="105600"/>
                  </a:lnTo>
                  <a:lnTo>
                    <a:pt x="352666" y="106070"/>
                  </a:lnTo>
                  <a:lnTo>
                    <a:pt x="352894" y="105765"/>
                  </a:lnTo>
                  <a:lnTo>
                    <a:pt x="353009" y="105587"/>
                  </a:lnTo>
                  <a:close/>
                </a:path>
                <a:path w="474345" h="316229">
                  <a:moveTo>
                    <a:pt x="353644" y="119380"/>
                  </a:moveTo>
                  <a:lnTo>
                    <a:pt x="353491" y="119253"/>
                  </a:lnTo>
                  <a:lnTo>
                    <a:pt x="353339" y="119176"/>
                  </a:lnTo>
                  <a:lnTo>
                    <a:pt x="352933" y="118897"/>
                  </a:lnTo>
                  <a:lnTo>
                    <a:pt x="352386" y="118960"/>
                  </a:lnTo>
                  <a:lnTo>
                    <a:pt x="352107" y="119113"/>
                  </a:lnTo>
                  <a:lnTo>
                    <a:pt x="351828" y="119253"/>
                  </a:lnTo>
                  <a:lnTo>
                    <a:pt x="351485" y="119824"/>
                  </a:lnTo>
                  <a:lnTo>
                    <a:pt x="351802" y="120396"/>
                  </a:lnTo>
                  <a:lnTo>
                    <a:pt x="352018" y="120815"/>
                  </a:lnTo>
                  <a:lnTo>
                    <a:pt x="352285" y="121196"/>
                  </a:lnTo>
                  <a:lnTo>
                    <a:pt x="353644" y="119380"/>
                  </a:lnTo>
                  <a:close/>
                </a:path>
                <a:path w="474345" h="316229">
                  <a:moveTo>
                    <a:pt x="354952" y="120865"/>
                  </a:moveTo>
                  <a:lnTo>
                    <a:pt x="354609" y="120865"/>
                  </a:lnTo>
                  <a:lnTo>
                    <a:pt x="354457" y="120853"/>
                  </a:lnTo>
                  <a:lnTo>
                    <a:pt x="354457" y="121158"/>
                  </a:lnTo>
                  <a:lnTo>
                    <a:pt x="354431" y="121450"/>
                  </a:lnTo>
                  <a:lnTo>
                    <a:pt x="354457" y="121767"/>
                  </a:lnTo>
                  <a:lnTo>
                    <a:pt x="354876" y="121805"/>
                  </a:lnTo>
                  <a:lnTo>
                    <a:pt x="354914" y="121488"/>
                  </a:lnTo>
                  <a:lnTo>
                    <a:pt x="354952" y="120865"/>
                  </a:lnTo>
                  <a:close/>
                </a:path>
                <a:path w="474345" h="316229">
                  <a:moveTo>
                    <a:pt x="362610" y="186461"/>
                  </a:moveTo>
                  <a:lnTo>
                    <a:pt x="362559" y="186588"/>
                  </a:lnTo>
                  <a:lnTo>
                    <a:pt x="362534" y="186715"/>
                  </a:lnTo>
                  <a:lnTo>
                    <a:pt x="362508" y="186842"/>
                  </a:lnTo>
                  <a:lnTo>
                    <a:pt x="362534" y="186982"/>
                  </a:lnTo>
                  <a:lnTo>
                    <a:pt x="362534" y="187109"/>
                  </a:lnTo>
                  <a:lnTo>
                    <a:pt x="362559" y="186855"/>
                  </a:lnTo>
                  <a:lnTo>
                    <a:pt x="362610" y="186588"/>
                  </a:lnTo>
                  <a:lnTo>
                    <a:pt x="362610" y="186461"/>
                  </a:lnTo>
                  <a:close/>
                </a:path>
                <a:path w="474345" h="316229">
                  <a:moveTo>
                    <a:pt x="362648" y="152857"/>
                  </a:moveTo>
                  <a:lnTo>
                    <a:pt x="361708" y="152958"/>
                  </a:lnTo>
                  <a:lnTo>
                    <a:pt x="360959" y="153543"/>
                  </a:lnTo>
                  <a:lnTo>
                    <a:pt x="360794" y="154825"/>
                  </a:lnTo>
                  <a:lnTo>
                    <a:pt x="362648" y="152857"/>
                  </a:lnTo>
                  <a:close/>
                </a:path>
                <a:path w="474345" h="316229">
                  <a:moveTo>
                    <a:pt x="363194" y="96202"/>
                  </a:moveTo>
                  <a:lnTo>
                    <a:pt x="363093" y="96024"/>
                  </a:lnTo>
                  <a:lnTo>
                    <a:pt x="363105" y="96177"/>
                  </a:lnTo>
                  <a:close/>
                </a:path>
                <a:path w="474345" h="316229">
                  <a:moveTo>
                    <a:pt x="363994" y="105549"/>
                  </a:moveTo>
                  <a:lnTo>
                    <a:pt x="363753" y="105511"/>
                  </a:lnTo>
                  <a:lnTo>
                    <a:pt x="363626" y="105498"/>
                  </a:lnTo>
                  <a:lnTo>
                    <a:pt x="363601" y="105727"/>
                  </a:lnTo>
                  <a:lnTo>
                    <a:pt x="363550" y="105943"/>
                  </a:lnTo>
                  <a:lnTo>
                    <a:pt x="363524" y="106159"/>
                  </a:lnTo>
                  <a:lnTo>
                    <a:pt x="363994" y="105549"/>
                  </a:lnTo>
                  <a:close/>
                </a:path>
                <a:path w="474345" h="316229">
                  <a:moveTo>
                    <a:pt x="364159" y="108000"/>
                  </a:moveTo>
                  <a:lnTo>
                    <a:pt x="363334" y="107467"/>
                  </a:lnTo>
                  <a:lnTo>
                    <a:pt x="362877" y="110553"/>
                  </a:lnTo>
                  <a:lnTo>
                    <a:pt x="361086" y="111010"/>
                  </a:lnTo>
                  <a:lnTo>
                    <a:pt x="359257" y="111290"/>
                  </a:lnTo>
                  <a:lnTo>
                    <a:pt x="356704" y="111480"/>
                  </a:lnTo>
                  <a:lnTo>
                    <a:pt x="355879" y="111531"/>
                  </a:lnTo>
                  <a:lnTo>
                    <a:pt x="355117" y="111518"/>
                  </a:lnTo>
                  <a:lnTo>
                    <a:pt x="355168" y="111975"/>
                  </a:lnTo>
                  <a:lnTo>
                    <a:pt x="357466" y="114592"/>
                  </a:lnTo>
                  <a:lnTo>
                    <a:pt x="358013" y="114477"/>
                  </a:lnTo>
                  <a:lnTo>
                    <a:pt x="358406" y="114973"/>
                  </a:lnTo>
                  <a:lnTo>
                    <a:pt x="359067" y="116192"/>
                  </a:lnTo>
                  <a:lnTo>
                    <a:pt x="359600" y="116941"/>
                  </a:lnTo>
                  <a:lnTo>
                    <a:pt x="360883" y="116319"/>
                  </a:lnTo>
                  <a:lnTo>
                    <a:pt x="364159" y="108000"/>
                  </a:lnTo>
                  <a:close/>
                </a:path>
                <a:path w="474345" h="316229">
                  <a:moveTo>
                    <a:pt x="386651" y="94424"/>
                  </a:moveTo>
                  <a:lnTo>
                    <a:pt x="384632" y="91871"/>
                  </a:lnTo>
                  <a:lnTo>
                    <a:pt x="381584" y="93433"/>
                  </a:lnTo>
                  <a:lnTo>
                    <a:pt x="382130" y="94043"/>
                  </a:lnTo>
                  <a:lnTo>
                    <a:pt x="382689" y="94411"/>
                  </a:lnTo>
                  <a:lnTo>
                    <a:pt x="383273" y="94615"/>
                  </a:lnTo>
                  <a:lnTo>
                    <a:pt x="384136" y="94932"/>
                  </a:lnTo>
                  <a:lnTo>
                    <a:pt x="385051" y="94869"/>
                  </a:lnTo>
                  <a:lnTo>
                    <a:pt x="386080" y="94602"/>
                  </a:lnTo>
                  <a:lnTo>
                    <a:pt x="386257" y="94538"/>
                  </a:lnTo>
                  <a:lnTo>
                    <a:pt x="386448" y="94500"/>
                  </a:lnTo>
                  <a:lnTo>
                    <a:pt x="386651" y="94424"/>
                  </a:lnTo>
                  <a:close/>
                </a:path>
                <a:path w="474345" h="316229">
                  <a:moveTo>
                    <a:pt x="401789" y="143776"/>
                  </a:moveTo>
                  <a:lnTo>
                    <a:pt x="401701" y="142621"/>
                  </a:lnTo>
                  <a:lnTo>
                    <a:pt x="401586" y="142100"/>
                  </a:lnTo>
                  <a:lnTo>
                    <a:pt x="400532" y="142621"/>
                  </a:lnTo>
                  <a:lnTo>
                    <a:pt x="399084" y="142760"/>
                  </a:lnTo>
                  <a:lnTo>
                    <a:pt x="398297" y="143738"/>
                  </a:lnTo>
                  <a:lnTo>
                    <a:pt x="398272" y="145440"/>
                  </a:lnTo>
                  <a:lnTo>
                    <a:pt x="398119" y="146951"/>
                  </a:lnTo>
                  <a:lnTo>
                    <a:pt x="397941" y="147434"/>
                  </a:lnTo>
                  <a:lnTo>
                    <a:pt x="397814" y="147980"/>
                  </a:lnTo>
                  <a:lnTo>
                    <a:pt x="398043" y="148882"/>
                  </a:lnTo>
                  <a:lnTo>
                    <a:pt x="398487" y="149796"/>
                  </a:lnTo>
                  <a:lnTo>
                    <a:pt x="399186" y="150672"/>
                  </a:lnTo>
                  <a:lnTo>
                    <a:pt x="399630" y="150787"/>
                  </a:lnTo>
                  <a:lnTo>
                    <a:pt x="400202" y="150863"/>
                  </a:lnTo>
                  <a:lnTo>
                    <a:pt x="400926" y="150926"/>
                  </a:lnTo>
                  <a:lnTo>
                    <a:pt x="401002" y="149796"/>
                  </a:lnTo>
                  <a:lnTo>
                    <a:pt x="400875" y="146900"/>
                  </a:lnTo>
                  <a:lnTo>
                    <a:pt x="401447" y="144792"/>
                  </a:lnTo>
                  <a:lnTo>
                    <a:pt x="401789" y="143776"/>
                  </a:lnTo>
                  <a:close/>
                </a:path>
                <a:path w="474345" h="316229">
                  <a:moveTo>
                    <a:pt x="404926" y="50888"/>
                  </a:moveTo>
                  <a:lnTo>
                    <a:pt x="397624" y="56311"/>
                  </a:lnTo>
                  <a:lnTo>
                    <a:pt x="379056" y="70129"/>
                  </a:lnTo>
                  <a:lnTo>
                    <a:pt x="381228" y="70802"/>
                  </a:lnTo>
                  <a:lnTo>
                    <a:pt x="380326" y="73050"/>
                  </a:lnTo>
                  <a:lnTo>
                    <a:pt x="379958" y="74904"/>
                  </a:lnTo>
                  <a:lnTo>
                    <a:pt x="380453" y="80035"/>
                  </a:lnTo>
                  <a:lnTo>
                    <a:pt x="377774" y="81838"/>
                  </a:lnTo>
                  <a:lnTo>
                    <a:pt x="375881" y="82778"/>
                  </a:lnTo>
                  <a:lnTo>
                    <a:pt x="374319" y="85420"/>
                  </a:lnTo>
                  <a:lnTo>
                    <a:pt x="373075" y="85864"/>
                  </a:lnTo>
                  <a:lnTo>
                    <a:pt x="371932" y="86017"/>
                  </a:lnTo>
                  <a:lnTo>
                    <a:pt x="371868" y="86207"/>
                  </a:lnTo>
                  <a:lnTo>
                    <a:pt x="361873" y="87134"/>
                  </a:lnTo>
                  <a:lnTo>
                    <a:pt x="361010" y="88303"/>
                  </a:lnTo>
                  <a:lnTo>
                    <a:pt x="362737" y="94805"/>
                  </a:lnTo>
                  <a:lnTo>
                    <a:pt x="364604" y="93916"/>
                  </a:lnTo>
                  <a:lnTo>
                    <a:pt x="367868" y="98183"/>
                  </a:lnTo>
                  <a:lnTo>
                    <a:pt x="368833" y="98386"/>
                  </a:lnTo>
                  <a:lnTo>
                    <a:pt x="369366" y="98374"/>
                  </a:lnTo>
                  <a:lnTo>
                    <a:pt x="404926" y="50888"/>
                  </a:lnTo>
                  <a:close/>
                </a:path>
                <a:path w="474345" h="316229">
                  <a:moveTo>
                    <a:pt x="406476" y="130492"/>
                  </a:moveTo>
                  <a:lnTo>
                    <a:pt x="404736" y="128968"/>
                  </a:lnTo>
                  <a:lnTo>
                    <a:pt x="402844" y="128384"/>
                  </a:lnTo>
                  <a:lnTo>
                    <a:pt x="400634" y="129463"/>
                  </a:lnTo>
                  <a:lnTo>
                    <a:pt x="400799" y="129806"/>
                  </a:lnTo>
                  <a:lnTo>
                    <a:pt x="400862" y="129933"/>
                  </a:lnTo>
                  <a:lnTo>
                    <a:pt x="402399" y="130136"/>
                  </a:lnTo>
                  <a:lnTo>
                    <a:pt x="403923" y="130517"/>
                  </a:lnTo>
                  <a:lnTo>
                    <a:pt x="405815" y="130746"/>
                  </a:lnTo>
                  <a:lnTo>
                    <a:pt x="406184" y="130721"/>
                  </a:lnTo>
                  <a:lnTo>
                    <a:pt x="406476" y="130568"/>
                  </a:lnTo>
                  <a:close/>
                </a:path>
                <a:path w="474345" h="316229">
                  <a:moveTo>
                    <a:pt x="437807" y="41452"/>
                  </a:moveTo>
                  <a:lnTo>
                    <a:pt x="436460" y="40690"/>
                  </a:lnTo>
                  <a:lnTo>
                    <a:pt x="435787" y="41922"/>
                  </a:lnTo>
                  <a:lnTo>
                    <a:pt x="434898" y="42506"/>
                  </a:lnTo>
                  <a:lnTo>
                    <a:pt x="437159" y="43345"/>
                  </a:lnTo>
                  <a:lnTo>
                    <a:pt x="437807" y="41452"/>
                  </a:lnTo>
                  <a:close/>
                </a:path>
                <a:path w="474345" h="316229">
                  <a:moveTo>
                    <a:pt x="438683" y="41427"/>
                  </a:moveTo>
                  <a:lnTo>
                    <a:pt x="437832" y="41351"/>
                  </a:lnTo>
                  <a:lnTo>
                    <a:pt x="437883" y="41478"/>
                  </a:lnTo>
                  <a:lnTo>
                    <a:pt x="438683" y="41427"/>
                  </a:lnTo>
                  <a:close/>
                </a:path>
                <a:path w="474345" h="316229">
                  <a:moveTo>
                    <a:pt x="443458" y="51003"/>
                  </a:moveTo>
                  <a:lnTo>
                    <a:pt x="443166" y="50546"/>
                  </a:lnTo>
                  <a:lnTo>
                    <a:pt x="442925" y="50076"/>
                  </a:lnTo>
                  <a:lnTo>
                    <a:pt x="442658" y="49606"/>
                  </a:lnTo>
                  <a:lnTo>
                    <a:pt x="442163" y="48844"/>
                  </a:lnTo>
                  <a:lnTo>
                    <a:pt x="441375" y="48590"/>
                  </a:lnTo>
                  <a:lnTo>
                    <a:pt x="440753" y="49187"/>
                  </a:lnTo>
                  <a:lnTo>
                    <a:pt x="440321" y="49580"/>
                  </a:lnTo>
                  <a:lnTo>
                    <a:pt x="440004" y="50482"/>
                  </a:lnTo>
                  <a:lnTo>
                    <a:pt x="440143" y="51028"/>
                  </a:lnTo>
                  <a:lnTo>
                    <a:pt x="440385" y="51917"/>
                  </a:lnTo>
                  <a:lnTo>
                    <a:pt x="441261" y="51803"/>
                  </a:lnTo>
                  <a:lnTo>
                    <a:pt x="442023" y="51511"/>
                  </a:lnTo>
                  <a:lnTo>
                    <a:pt x="443458" y="51003"/>
                  </a:lnTo>
                  <a:close/>
                </a:path>
                <a:path w="474345" h="316229">
                  <a:moveTo>
                    <a:pt x="443636" y="50927"/>
                  </a:moveTo>
                  <a:lnTo>
                    <a:pt x="443458" y="51003"/>
                  </a:lnTo>
                  <a:lnTo>
                    <a:pt x="443585" y="51003"/>
                  </a:lnTo>
                  <a:close/>
                </a:path>
                <a:path w="474345" h="316229">
                  <a:moveTo>
                    <a:pt x="451294" y="3898"/>
                  </a:moveTo>
                  <a:lnTo>
                    <a:pt x="451231" y="3746"/>
                  </a:lnTo>
                  <a:lnTo>
                    <a:pt x="451192" y="3479"/>
                  </a:lnTo>
                  <a:lnTo>
                    <a:pt x="450850" y="3429"/>
                  </a:lnTo>
                  <a:lnTo>
                    <a:pt x="450557" y="3492"/>
                  </a:lnTo>
                  <a:lnTo>
                    <a:pt x="450265" y="3505"/>
                  </a:lnTo>
                  <a:lnTo>
                    <a:pt x="450303" y="3657"/>
                  </a:lnTo>
                  <a:lnTo>
                    <a:pt x="450342" y="3835"/>
                  </a:lnTo>
                  <a:lnTo>
                    <a:pt x="450392" y="3987"/>
                  </a:lnTo>
                  <a:lnTo>
                    <a:pt x="451294" y="3898"/>
                  </a:lnTo>
                  <a:close/>
                </a:path>
                <a:path w="474345" h="316229">
                  <a:moveTo>
                    <a:pt x="466166" y="4330"/>
                  </a:moveTo>
                  <a:lnTo>
                    <a:pt x="466064" y="2273"/>
                  </a:lnTo>
                  <a:lnTo>
                    <a:pt x="462737" y="0"/>
                  </a:lnTo>
                  <a:lnTo>
                    <a:pt x="460527" y="139"/>
                  </a:lnTo>
                  <a:lnTo>
                    <a:pt x="458749" y="546"/>
                  </a:lnTo>
                  <a:lnTo>
                    <a:pt x="455460" y="5067"/>
                  </a:lnTo>
                  <a:lnTo>
                    <a:pt x="456323" y="6769"/>
                  </a:lnTo>
                  <a:lnTo>
                    <a:pt x="456920" y="8470"/>
                  </a:lnTo>
                  <a:lnTo>
                    <a:pt x="459651" y="9182"/>
                  </a:lnTo>
                  <a:lnTo>
                    <a:pt x="460730" y="6908"/>
                  </a:lnTo>
                  <a:lnTo>
                    <a:pt x="462419" y="5524"/>
                  </a:lnTo>
                  <a:lnTo>
                    <a:pt x="466166" y="4330"/>
                  </a:lnTo>
                  <a:close/>
                </a:path>
                <a:path w="474345" h="316229">
                  <a:moveTo>
                    <a:pt x="470979" y="27025"/>
                  </a:moveTo>
                  <a:lnTo>
                    <a:pt x="470763" y="26111"/>
                  </a:lnTo>
                  <a:lnTo>
                    <a:pt x="470789" y="25349"/>
                  </a:lnTo>
                  <a:lnTo>
                    <a:pt x="470230" y="25425"/>
                  </a:lnTo>
                  <a:lnTo>
                    <a:pt x="469658" y="25514"/>
                  </a:lnTo>
                  <a:lnTo>
                    <a:pt x="469099" y="25552"/>
                  </a:lnTo>
                  <a:lnTo>
                    <a:pt x="468058" y="25654"/>
                  </a:lnTo>
                  <a:lnTo>
                    <a:pt x="467817" y="26441"/>
                  </a:lnTo>
                  <a:lnTo>
                    <a:pt x="467893" y="27216"/>
                  </a:lnTo>
                  <a:lnTo>
                    <a:pt x="467956" y="27698"/>
                  </a:lnTo>
                  <a:lnTo>
                    <a:pt x="468490" y="28448"/>
                  </a:lnTo>
                  <a:lnTo>
                    <a:pt x="468718" y="28422"/>
                  </a:lnTo>
                  <a:lnTo>
                    <a:pt x="469138" y="28384"/>
                  </a:lnTo>
                  <a:lnTo>
                    <a:pt x="469607" y="28270"/>
                  </a:lnTo>
                  <a:lnTo>
                    <a:pt x="470014" y="28079"/>
                  </a:lnTo>
                  <a:lnTo>
                    <a:pt x="470268" y="27952"/>
                  </a:lnTo>
                  <a:lnTo>
                    <a:pt x="470509" y="27800"/>
                  </a:lnTo>
                  <a:lnTo>
                    <a:pt x="470979" y="27025"/>
                  </a:lnTo>
                  <a:close/>
                </a:path>
                <a:path w="474345" h="316229">
                  <a:moveTo>
                    <a:pt x="473748" y="20269"/>
                  </a:moveTo>
                  <a:lnTo>
                    <a:pt x="473608" y="20231"/>
                  </a:lnTo>
                  <a:lnTo>
                    <a:pt x="473468" y="20218"/>
                  </a:lnTo>
                  <a:lnTo>
                    <a:pt x="473341" y="20167"/>
                  </a:lnTo>
                  <a:lnTo>
                    <a:pt x="472376" y="19888"/>
                  </a:lnTo>
                  <a:lnTo>
                    <a:pt x="470408" y="19456"/>
                  </a:lnTo>
                  <a:lnTo>
                    <a:pt x="471208" y="19977"/>
                  </a:lnTo>
                  <a:lnTo>
                    <a:pt x="472020" y="20599"/>
                  </a:lnTo>
                  <a:lnTo>
                    <a:pt x="472922" y="21158"/>
                  </a:lnTo>
                  <a:lnTo>
                    <a:pt x="473468" y="20561"/>
                  </a:lnTo>
                  <a:lnTo>
                    <a:pt x="473748" y="20269"/>
                  </a:lnTo>
                  <a:close/>
                </a:path>
                <a:path w="474345" h="316229">
                  <a:moveTo>
                    <a:pt x="474116" y="25857"/>
                  </a:moveTo>
                  <a:lnTo>
                    <a:pt x="470814" y="25349"/>
                  </a:lnTo>
                  <a:lnTo>
                    <a:pt x="471398" y="25552"/>
                  </a:lnTo>
                  <a:lnTo>
                    <a:pt x="471906" y="26327"/>
                  </a:lnTo>
                  <a:lnTo>
                    <a:pt x="472973" y="26898"/>
                  </a:lnTo>
                  <a:lnTo>
                    <a:pt x="473481" y="26822"/>
                  </a:lnTo>
                  <a:lnTo>
                    <a:pt x="474116" y="25857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5" name="object 195" descr=""/>
            <p:cNvSpPr/>
            <p:nvPr/>
          </p:nvSpPr>
          <p:spPr>
            <a:xfrm>
              <a:off x="4912703" y="5228939"/>
              <a:ext cx="1417955" cy="844550"/>
            </a:xfrm>
            <a:custGeom>
              <a:avLst/>
              <a:gdLst/>
              <a:ahLst/>
              <a:cxnLst/>
              <a:rect l="l" t="t" r="r" b="b"/>
              <a:pathLst>
                <a:path w="1417954" h="844550">
                  <a:moveTo>
                    <a:pt x="1460" y="844486"/>
                  </a:moveTo>
                  <a:lnTo>
                    <a:pt x="622" y="843381"/>
                  </a:lnTo>
                  <a:lnTo>
                    <a:pt x="266" y="842899"/>
                  </a:lnTo>
                  <a:lnTo>
                    <a:pt x="127" y="843013"/>
                  </a:lnTo>
                  <a:lnTo>
                    <a:pt x="0" y="843178"/>
                  </a:lnTo>
                  <a:lnTo>
                    <a:pt x="444" y="844130"/>
                  </a:lnTo>
                  <a:lnTo>
                    <a:pt x="825" y="844346"/>
                  </a:lnTo>
                  <a:lnTo>
                    <a:pt x="977" y="844435"/>
                  </a:lnTo>
                  <a:lnTo>
                    <a:pt x="1219" y="844461"/>
                  </a:lnTo>
                  <a:lnTo>
                    <a:pt x="1460" y="844486"/>
                  </a:lnTo>
                  <a:close/>
                </a:path>
                <a:path w="1417954" h="844550">
                  <a:moveTo>
                    <a:pt x="78816" y="795248"/>
                  </a:moveTo>
                  <a:lnTo>
                    <a:pt x="78498" y="795223"/>
                  </a:lnTo>
                  <a:lnTo>
                    <a:pt x="78473" y="795693"/>
                  </a:lnTo>
                  <a:lnTo>
                    <a:pt x="78816" y="795248"/>
                  </a:lnTo>
                  <a:close/>
                </a:path>
                <a:path w="1417954" h="844550">
                  <a:moveTo>
                    <a:pt x="109651" y="720471"/>
                  </a:moveTo>
                  <a:lnTo>
                    <a:pt x="108851" y="718858"/>
                  </a:lnTo>
                  <a:lnTo>
                    <a:pt x="108356" y="717740"/>
                  </a:lnTo>
                  <a:lnTo>
                    <a:pt x="108229" y="716889"/>
                  </a:lnTo>
                  <a:lnTo>
                    <a:pt x="107518" y="717296"/>
                  </a:lnTo>
                  <a:lnTo>
                    <a:pt x="106870" y="717727"/>
                  </a:lnTo>
                  <a:lnTo>
                    <a:pt x="106299" y="718223"/>
                  </a:lnTo>
                  <a:lnTo>
                    <a:pt x="107899" y="719569"/>
                  </a:lnTo>
                  <a:lnTo>
                    <a:pt x="108724" y="720255"/>
                  </a:lnTo>
                  <a:lnTo>
                    <a:pt x="108991" y="720293"/>
                  </a:lnTo>
                  <a:lnTo>
                    <a:pt x="109283" y="720356"/>
                  </a:lnTo>
                  <a:lnTo>
                    <a:pt x="109651" y="720471"/>
                  </a:lnTo>
                  <a:close/>
                </a:path>
                <a:path w="1417954" h="844550">
                  <a:moveTo>
                    <a:pt x="110159" y="721461"/>
                  </a:moveTo>
                  <a:lnTo>
                    <a:pt x="110058" y="721283"/>
                  </a:lnTo>
                  <a:lnTo>
                    <a:pt x="109969" y="721106"/>
                  </a:lnTo>
                  <a:lnTo>
                    <a:pt x="109880" y="720940"/>
                  </a:lnTo>
                  <a:lnTo>
                    <a:pt x="109829" y="721093"/>
                  </a:lnTo>
                  <a:lnTo>
                    <a:pt x="109918" y="721258"/>
                  </a:lnTo>
                  <a:lnTo>
                    <a:pt x="110159" y="721461"/>
                  </a:lnTo>
                  <a:close/>
                </a:path>
                <a:path w="1417954" h="844550">
                  <a:moveTo>
                    <a:pt x="110782" y="787501"/>
                  </a:moveTo>
                  <a:lnTo>
                    <a:pt x="110617" y="787425"/>
                  </a:lnTo>
                  <a:lnTo>
                    <a:pt x="110655" y="787628"/>
                  </a:lnTo>
                  <a:lnTo>
                    <a:pt x="110782" y="787501"/>
                  </a:lnTo>
                  <a:close/>
                </a:path>
                <a:path w="1417954" h="844550">
                  <a:moveTo>
                    <a:pt x="111582" y="724179"/>
                  </a:moveTo>
                  <a:lnTo>
                    <a:pt x="111404" y="724204"/>
                  </a:lnTo>
                  <a:lnTo>
                    <a:pt x="111125" y="724230"/>
                  </a:lnTo>
                  <a:lnTo>
                    <a:pt x="111125" y="724433"/>
                  </a:lnTo>
                  <a:lnTo>
                    <a:pt x="111290" y="724420"/>
                  </a:lnTo>
                  <a:lnTo>
                    <a:pt x="111442" y="724306"/>
                  </a:lnTo>
                  <a:lnTo>
                    <a:pt x="111582" y="724179"/>
                  </a:lnTo>
                  <a:close/>
                </a:path>
                <a:path w="1417954" h="844550">
                  <a:moveTo>
                    <a:pt x="117182" y="706412"/>
                  </a:moveTo>
                  <a:lnTo>
                    <a:pt x="117005" y="706361"/>
                  </a:lnTo>
                  <a:lnTo>
                    <a:pt x="116344" y="706018"/>
                  </a:lnTo>
                  <a:lnTo>
                    <a:pt x="115277" y="706716"/>
                  </a:lnTo>
                  <a:lnTo>
                    <a:pt x="114401" y="707021"/>
                  </a:lnTo>
                  <a:lnTo>
                    <a:pt x="114109" y="706716"/>
                  </a:lnTo>
                  <a:lnTo>
                    <a:pt x="113703" y="706932"/>
                  </a:lnTo>
                  <a:lnTo>
                    <a:pt x="113309" y="707174"/>
                  </a:lnTo>
                  <a:lnTo>
                    <a:pt x="112915" y="707390"/>
                  </a:lnTo>
                  <a:lnTo>
                    <a:pt x="112953" y="708748"/>
                  </a:lnTo>
                  <a:lnTo>
                    <a:pt x="114731" y="708177"/>
                  </a:lnTo>
                  <a:lnTo>
                    <a:pt x="115582" y="707821"/>
                  </a:lnTo>
                  <a:lnTo>
                    <a:pt x="116357" y="707504"/>
                  </a:lnTo>
                  <a:lnTo>
                    <a:pt x="116878" y="707021"/>
                  </a:lnTo>
                  <a:lnTo>
                    <a:pt x="117182" y="706412"/>
                  </a:lnTo>
                  <a:close/>
                </a:path>
                <a:path w="1417954" h="844550">
                  <a:moveTo>
                    <a:pt x="122313" y="715505"/>
                  </a:moveTo>
                  <a:close/>
                </a:path>
                <a:path w="1417954" h="844550">
                  <a:moveTo>
                    <a:pt x="123736" y="706818"/>
                  </a:moveTo>
                  <a:lnTo>
                    <a:pt x="123418" y="706602"/>
                  </a:lnTo>
                  <a:lnTo>
                    <a:pt x="122631" y="706145"/>
                  </a:lnTo>
                  <a:lnTo>
                    <a:pt x="122339" y="705967"/>
                  </a:lnTo>
                  <a:lnTo>
                    <a:pt x="121348" y="706818"/>
                  </a:lnTo>
                  <a:lnTo>
                    <a:pt x="120916" y="707745"/>
                  </a:lnTo>
                  <a:lnTo>
                    <a:pt x="120484" y="709853"/>
                  </a:lnTo>
                  <a:lnTo>
                    <a:pt x="120611" y="711060"/>
                  </a:lnTo>
                  <a:lnTo>
                    <a:pt x="120548" y="712660"/>
                  </a:lnTo>
                  <a:lnTo>
                    <a:pt x="120281" y="713079"/>
                  </a:lnTo>
                  <a:lnTo>
                    <a:pt x="120002" y="713587"/>
                  </a:lnTo>
                  <a:lnTo>
                    <a:pt x="121043" y="713511"/>
                  </a:lnTo>
                  <a:lnTo>
                    <a:pt x="122072" y="713409"/>
                  </a:lnTo>
                  <a:lnTo>
                    <a:pt x="123113" y="713270"/>
                  </a:lnTo>
                  <a:lnTo>
                    <a:pt x="122466" y="710666"/>
                  </a:lnTo>
                  <a:lnTo>
                    <a:pt x="122732" y="708533"/>
                  </a:lnTo>
                  <a:lnTo>
                    <a:pt x="123736" y="706818"/>
                  </a:lnTo>
                  <a:close/>
                </a:path>
                <a:path w="1417954" h="844550">
                  <a:moveTo>
                    <a:pt x="125933" y="712203"/>
                  </a:moveTo>
                  <a:lnTo>
                    <a:pt x="124472" y="711555"/>
                  </a:lnTo>
                  <a:lnTo>
                    <a:pt x="123977" y="712038"/>
                  </a:lnTo>
                  <a:lnTo>
                    <a:pt x="123558" y="712609"/>
                  </a:lnTo>
                  <a:lnTo>
                    <a:pt x="123151" y="713257"/>
                  </a:lnTo>
                  <a:lnTo>
                    <a:pt x="123113" y="714260"/>
                  </a:lnTo>
                  <a:lnTo>
                    <a:pt x="125018" y="714476"/>
                  </a:lnTo>
                  <a:lnTo>
                    <a:pt x="125247" y="713600"/>
                  </a:lnTo>
                  <a:lnTo>
                    <a:pt x="125933" y="712203"/>
                  </a:lnTo>
                  <a:close/>
                </a:path>
                <a:path w="1417954" h="844550">
                  <a:moveTo>
                    <a:pt x="131267" y="703313"/>
                  </a:moveTo>
                  <a:lnTo>
                    <a:pt x="130670" y="703237"/>
                  </a:lnTo>
                  <a:lnTo>
                    <a:pt x="130048" y="703884"/>
                  </a:lnTo>
                  <a:lnTo>
                    <a:pt x="129451" y="704494"/>
                  </a:lnTo>
                  <a:lnTo>
                    <a:pt x="128841" y="705116"/>
                  </a:lnTo>
                  <a:lnTo>
                    <a:pt x="128981" y="705167"/>
                  </a:lnTo>
                  <a:lnTo>
                    <a:pt x="131267" y="703313"/>
                  </a:lnTo>
                  <a:close/>
                </a:path>
                <a:path w="1417954" h="844550">
                  <a:moveTo>
                    <a:pt x="172783" y="712724"/>
                  </a:moveTo>
                  <a:lnTo>
                    <a:pt x="171818" y="712685"/>
                  </a:lnTo>
                  <a:lnTo>
                    <a:pt x="170942" y="712736"/>
                  </a:lnTo>
                  <a:lnTo>
                    <a:pt x="170091" y="712876"/>
                  </a:lnTo>
                  <a:lnTo>
                    <a:pt x="170345" y="713219"/>
                  </a:lnTo>
                  <a:lnTo>
                    <a:pt x="170535" y="713562"/>
                  </a:lnTo>
                  <a:lnTo>
                    <a:pt x="170688" y="715251"/>
                  </a:lnTo>
                  <a:lnTo>
                    <a:pt x="171119" y="716280"/>
                  </a:lnTo>
                  <a:lnTo>
                    <a:pt x="171729" y="717169"/>
                  </a:lnTo>
                  <a:lnTo>
                    <a:pt x="172377" y="716965"/>
                  </a:lnTo>
                  <a:lnTo>
                    <a:pt x="172707" y="716915"/>
                  </a:lnTo>
                  <a:lnTo>
                    <a:pt x="172783" y="712724"/>
                  </a:lnTo>
                  <a:close/>
                </a:path>
                <a:path w="1417954" h="844550">
                  <a:moveTo>
                    <a:pt x="187871" y="780973"/>
                  </a:moveTo>
                  <a:close/>
                </a:path>
                <a:path w="1417954" h="844550">
                  <a:moveTo>
                    <a:pt x="188582" y="780211"/>
                  </a:moveTo>
                  <a:lnTo>
                    <a:pt x="187629" y="777875"/>
                  </a:lnTo>
                  <a:lnTo>
                    <a:pt x="187274" y="777748"/>
                  </a:lnTo>
                  <a:lnTo>
                    <a:pt x="186486" y="777405"/>
                  </a:lnTo>
                  <a:lnTo>
                    <a:pt x="187604" y="780351"/>
                  </a:lnTo>
                  <a:lnTo>
                    <a:pt x="187934" y="780326"/>
                  </a:lnTo>
                  <a:lnTo>
                    <a:pt x="188264" y="780288"/>
                  </a:lnTo>
                  <a:lnTo>
                    <a:pt x="188582" y="780211"/>
                  </a:lnTo>
                  <a:close/>
                </a:path>
                <a:path w="1417954" h="844550">
                  <a:moveTo>
                    <a:pt x="192049" y="773150"/>
                  </a:moveTo>
                  <a:lnTo>
                    <a:pt x="191617" y="773188"/>
                  </a:lnTo>
                  <a:lnTo>
                    <a:pt x="191414" y="773188"/>
                  </a:lnTo>
                  <a:lnTo>
                    <a:pt x="191427" y="773315"/>
                  </a:lnTo>
                  <a:lnTo>
                    <a:pt x="191452" y="773557"/>
                  </a:lnTo>
                  <a:lnTo>
                    <a:pt x="191681" y="773645"/>
                  </a:lnTo>
                  <a:lnTo>
                    <a:pt x="191820" y="773658"/>
                  </a:lnTo>
                  <a:lnTo>
                    <a:pt x="191985" y="773493"/>
                  </a:lnTo>
                  <a:lnTo>
                    <a:pt x="191998" y="773303"/>
                  </a:lnTo>
                  <a:lnTo>
                    <a:pt x="192049" y="773150"/>
                  </a:lnTo>
                  <a:close/>
                </a:path>
                <a:path w="1417954" h="844550">
                  <a:moveTo>
                    <a:pt x="192608" y="789990"/>
                  </a:moveTo>
                  <a:lnTo>
                    <a:pt x="189877" y="783348"/>
                  </a:lnTo>
                  <a:lnTo>
                    <a:pt x="189572" y="782993"/>
                  </a:lnTo>
                  <a:lnTo>
                    <a:pt x="188823" y="783602"/>
                  </a:lnTo>
                  <a:lnTo>
                    <a:pt x="191173" y="789851"/>
                  </a:lnTo>
                  <a:lnTo>
                    <a:pt x="192189" y="789978"/>
                  </a:lnTo>
                  <a:lnTo>
                    <a:pt x="192608" y="789990"/>
                  </a:lnTo>
                  <a:close/>
                </a:path>
                <a:path w="1417954" h="844550">
                  <a:moveTo>
                    <a:pt x="194449" y="795909"/>
                  </a:moveTo>
                  <a:lnTo>
                    <a:pt x="194043" y="795515"/>
                  </a:lnTo>
                  <a:lnTo>
                    <a:pt x="193840" y="795324"/>
                  </a:lnTo>
                  <a:lnTo>
                    <a:pt x="193484" y="794994"/>
                  </a:lnTo>
                  <a:lnTo>
                    <a:pt x="192900" y="794435"/>
                  </a:lnTo>
                  <a:lnTo>
                    <a:pt x="193332" y="795578"/>
                  </a:lnTo>
                  <a:lnTo>
                    <a:pt x="193382" y="795718"/>
                  </a:lnTo>
                  <a:lnTo>
                    <a:pt x="193636" y="795883"/>
                  </a:lnTo>
                  <a:lnTo>
                    <a:pt x="194132" y="796188"/>
                  </a:lnTo>
                  <a:lnTo>
                    <a:pt x="194449" y="795909"/>
                  </a:lnTo>
                  <a:close/>
                </a:path>
                <a:path w="1417954" h="844550">
                  <a:moveTo>
                    <a:pt x="196430" y="767410"/>
                  </a:moveTo>
                  <a:lnTo>
                    <a:pt x="196278" y="767232"/>
                  </a:lnTo>
                  <a:lnTo>
                    <a:pt x="196037" y="767270"/>
                  </a:lnTo>
                  <a:lnTo>
                    <a:pt x="195859" y="767257"/>
                  </a:lnTo>
                  <a:lnTo>
                    <a:pt x="195859" y="767435"/>
                  </a:lnTo>
                  <a:lnTo>
                    <a:pt x="195783" y="767676"/>
                  </a:lnTo>
                  <a:lnTo>
                    <a:pt x="195935" y="767854"/>
                  </a:lnTo>
                  <a:lnTo>
                    <a:pt x="196189" y="767803"/>
                  </a:lnTo>
                  <a:lnTo>
                    <a:pt x="196354" y="767816"/>
                  </a:lnTo>
                  <a:lnTo>
                    <a:pt x="196354" y="767651"/>
                  </a:lnTo>
                  <a:lnTo>
                    <a:pt x="196430" y="767410"/>
                  </a:lnTo>
                  <a:close/>
                </a:path>
                <a:path w="1417954" h="844550">
                  <a:moveTo>
                    <a:pt x="199593" y="796569"/>
                  </a:moveTo>
                  <a:lnTo>
                    <a:pt x="199466" y="796467"/>
                  </a:lnTo>
                  <a:lnTo>
                    <a:pt x="199339" y="796290"/>
                  </a:lnTo>
                  <a:lnTo>
                    <a:pt x="199085" y="796315"/>
                  </a:lnTo>
                  <a:lnTo>
                    <a:pt x="198945" y="796467"/>
                  </a:lnTo>
                  <a:lnTo>
                    <a:pt x="198805" y="796569"/>
                  </a:lnTo>
                  <a:lnTo>
                    <a:pt x="199174" y="796848"/>
                  </a:lnTo>
                  <a:lnTo>
                    <a:pt x="199351" y="796988"/>
                  </a:lnTo>
                  <a:lnTo>
                    <a:pt x="199440" y="796836"/>
                  </a:lnTo>
                  <a:lnTo>
                    <a:pt x="199517" y="796709"/>
                  </a:lnTo>
                  <a:lnTo>
                    <a:pt x="199593" y="796569"/>
                  </a:lnTo>
                  <a:close/>
                </a:path>
                <a:path w="1417954" h="844550">
                  <a:moveTo>
                    <a:pt x="200901" y="801446"/>
                  </a:moveTo>
                  <a:lnTo>
                    <a:pt x="198513" y="803681"/>
                  </a:lnTo>
                  <a:lnTo>
                    <a:pt x="198716" y="803808"/>
                  </a:lnTo>
                  <a:lnTo>
                    <a:pt x="199250" y="803681"/>
                  </a:lnTo>
                  <a:lnTo>
                    <a:pt x="199986" y="803452"/>
                  </a:lnTo>
                  <a:lnTo>
                    <a:pt x="200190" y="803021"/>
                  </a:lnTo>
                  <a:lnTo>
                    <a:pt x="200901" y="801446"/>
                  </a:lnTo>
                  <a:close/>
                </a:path>
                <a:path w="1417954" h="844550">
                  <a:moveTo>
                    <a:pt x="201244" y="794118"/>
                  </a:moveTo>
                  <a:lnTo>
                    <a:pt x="201041" y="793877"/>
                  </a:lnTo>
                  <a:lnTo>
                    <a:pt x="200914" y="793838"/>
                  </a:lnTo>
                  <a:lnTo>
                    <a:pt x="200736" y="794016"/>
                  </a:lnTo>
                  <a:lnTo>
                    <a:pt x="200761" y="794194"/>
                  </a:lnTo>
                  <a:lnTo>
                    <a:pt x="200888" y="794296"/>
                  </a:lnTo>
                  <a:lnTo>
                    <a:pt x="201079" y="794321"/>
                  </a:lnTo>
                  <a:lnTo>
                    <a:pt x="201244" y="794118"/>
                  </a:lnTo>
                  <a:close/>
                </a:path>
                <a:path w="1417954" h="844550">
                  <a:moveTo>
                    <a:pt x="207899" y="755446"/>
                  </a:moveTo>
                  <a:lnTo>
                    <a:pt x="207683" y="755294"/>
                  </a:lnTo>
                  <a:lnTo>
                    <a:pt x="207378" y="755383"/>
                  </a:lnTo>
                  <a:lnTo>
                    <a:pt x="207556" y="755396"/>
                  </a:lnTo>
                  <a:lnTo>
                    <a:pt x="207733" y="755434"/>
                  </a:lnTo>
                  <a:lnTo>
                    <a:pt x="207899" y="755446"/>
                  </a:lnTo>
                  <a:close/>
                </a:path>
                <a:path w="1417954" h="844550">
                  <a:moveTo>
                    <a:pt x="208356" y="749846"/>
                  </a:moveTo>
                  <a:lnTo>
                    <a:pt x="205041" y="745794"/>
                  </a:lnTo>
                  <a:lnTo>
                    <a:pt x="203949" y="746366"/>
                  </a:lnTo>
                  <a:lnTo>
                    <a:pt x="202933" y="747052"/>
                  </a:lnTo>
                  <a:lnTo>
                    <a:pt x="201828" y="748182"/>
                  </a:lnTo>
                  <a:lnTo>
                    <a:pt x="201510" y="748385"/>
                  </a:lnTo>
                  <a:lnTo>
                    <a:pt x="201409" y="749846"/>
                  </a:lnTo>
                  <a:lnTo>
                    <a:pt x="201066" y="750798"/>
                  </a:lnTo>
                  <a:lnTo>
                    <a:pt x="200964" y="750976"/>
                  </a:lnTo>
                  <a:lnTo>
                    <a:pt x="200037" y="752271"/>
                  </a:lnTo>
                  <a:lnTo>
                    <a:pt x="198323" y="752106"/>
                  </a:lnTo>
                  <a:lnTo>
                    <a:pt x="196964" y="751763"/>
                  </a:lnTo>
                  <a:lnTo>
                    <a:pt x="196926" y="750239"/>
                  </a:lnTo>
                  <a:lnTo>
                    <a:pt x="196837" y="747991"/>
                  </a:lnTo>
                  <a:lnTo>
                    <a:pt x="196786" y="747229"/>
                  </a:lnTo>
                  <a:lnTo>
                    <a:pt x="197700" y="746353"/>
                  </a:lnTo>
                  <a:lnTo>
                    <a:pt x="196773" y="746086"/>
                  </a:lnTo>
                  <a:lnTo>
                    <a:pt x="196773" y="750239"/>
                  </a:lnTo>
                  <a:lnTo>
                    <a:pt x="196773" y="750976"/>
                  </a:lnTo>
                  <a:lnTo>
                    <a:pt x="195859" y="751725"/>
                  </a:lnTo>
                  <a:lnTo>
                    <a:pt x="195681" y="751293"/>
                  </a:lnTo>
                  <a:lnTo>
                    <a:pt x="195503" y="750328"/>
                  </a:lnTo>
                  <a:lnTo>
                    <a:pt x="196773" y="750239"/>
                  </a:lnTo>
                  <a:lnTo>
                    <a:pt x="196773" y="746086"/>
                  </a:lnTo>
                  <a:lnTo>
                    <a:pt x="196113" y="745896"/>
                  </a:lnTo>
                  <a:lnTo>
                    <a:pt x="195668" y="745794"/>
                  </a:lnTo>
                  <a:lnTo>
                    <a:pt x="194906" y="747001"/>
                  </a:lnTo>
                  <a:lnTo>
                    <a:pt x="194741" y="747991"/>
                  </a:lnTo>
                  <a:lnTo>
                    <a:pt x="194741" y="748677"/>
                  </a:lnTo>
                  <a:lnTo>
                    <a:pt x="195110" y="750544"/>
                  </a:lnTo>
                  <a:lnTo>
                    <a:pt x="195491" y="751763"/>
                  </a:lnTo>
                  <a:lnTo>
                    <a:pt x="195694" y="752284"/>
                  </a:lnTo>
                  <a:lnTo>
                    <a:pt x="196062" y="753071"/>
                  </a:lnTo>
                  <a:lnTo>
                    <a:pt x="196621" y="754976"/>
                  </a:lnTo>
                  <a:lnTo>
                    <a:pt x="197497" y="755865"/>
                  </a:lnTo>
                  <a:lnTo>
                    <a:pt x="196481" y="756551"/>
                  </a:lnTo>
                  <a:lnTo>
                    <a:pt x="194792" y="755205"/>
                  </a:lnTo>
                  <a:lnTo>
                    <a:pt x="193903" y="756373"/>
                  </a:lnTo>
                  <a:lnTo>
                    <a:pt x="193636" y="756653"/>
                  </a:lnTo>
                  <a:lnTo>
                    <a:pt x="193357" y="757212"/>
                  </a:lnTo>
                  <a:lnTo>
                    <a:pt x="193421" y="758088"/>
                  </a:lnTo>
                  <a:lnTo>
                    <a:pt x="193598" y="758342"/>
                  </a:lnTo>
                  <a:lnTo>
                    <a:pt x="193827" y="758456"/>
                  </a:lnTo>
                  <a:lnTo>
                    <a:pt x="193992" y="758609"/>
                  </a:lnTo>
                  <a:lnTo>
                    <a:pt x="194767" y="758456"/>
                  </a:lnTo>
                  <a:lnTo>
                    <a:pt x="195440" y="758393"/>
                  </a:lnTo>
                  <a:lnTo>
                    <a:pt x="196253" y="758075"/>
                  </a:lnTo>
                  <a:lnTo>
                    <a:pt x="198932" y="756551"/>
                  </a:lnTo>
                  <a:lnTo>
                    <a:pt x="199263" y="756373"/>
                  </a:lnTo>
                  <a:lnTo>
                    <a:pt x="202196" y="755408"/>
                  </a:lnTo>
                  <a:lnTo>
                    <a:pt x="205752" y="755294"/>
                  </a:lnTo>
                  <a:lnTo>
                    <a:pt x="206311" y="755294"/>
                  </a:lnTo>
                  <a:lnTo>
                    <a:pt x="206870" y="755332"/>
                  </a:lnTo>
                  <a:lnTo>
                    <a:pt x="207378" y="755065"/>
                  </a:lnTo>
                  <a:lnTo>
                    <a:pt x="206159" y="754100"/>
                  </a:lnTo>
                  <a:lnTo>
                    <a:pt x="205828" y="752271"/>
                  </a:lnTo>
                  <a:lnTo>
                    <a:pt x="206273" y="750976"/>
                  </a:lnTo>
                  <a:lnTo>
                    <a:pt x="208356" y="749846"/>
                  </a:lnTo>
                  <a:close/>
                </a:path>
                <a:path w="1417954" h="844550">
                  <a:moveTo>
                    <a:pt x="211366" y="772198"/>
                  </a:moveTo>
                  <a:close/>
                </a:path>
                <a:path w="1417954" h="844550">
                  <a:moveTo>
                    <a:pt x="213779" y="756843"/>
                  </a:moveTo>
                  <a:lnTo>
                    <a:pt x="213626" y="756678"/>
                  </a:lnTo>
                  <a:lnTo>
                    <a:pt x="213474" y="756500"/>
                  </a:lnTo>
                  <a:lnTo>
                    <a:pt x="212953" y="755891"/>
                  </a:lnTo>
                  <a:lnTo>
                    <a:pt x="212598" y="755459"/>
                  </a:lnTo>
                  <a:lnTo>
                    <a:pt x="212369" y="755091"/>
                  </a:lnTo>
                  <a:lnTo>
                    <a:pt x="212102" y="755675"/>
                  </a:lnTo>
                  <a:lnTo>
                    <a:pt x="211810" y="756094"/>
                  </a:lnTo>
                  <a:lnTo>
                    <a:pt x="211505" y="756399"/>
                  </a:lnTo>
                  <a:lnTo>
                    <a:pt x="211899" y="756539"/>
                  </a:lnTo>
                  <a:lnTo>
                    <a:pt x="212305" y="756716"/>
                  </a:lnTo>
                  <a:lnTo>
                    <a:pt x="212699" y="756894"/>
                  </a:lnTo>
                  <a:lnTo>
                    <a:pt x="212852" y="756932"/>
                  </a:lnTo>
                  <a:lnTo>
                    <a:pt x="213055" y="756970"/>
                  </a:lnTo>
                  <a:lnTo>
                    <a:pt x="213283" y="756958"/>
                  </a:lnTo>
                  <a:lnTo>
                    <a:pt x="213525" y="756894"/>
                  </a:lnTo>
                  <a:lnTo>
                    <a:pt x="213690" y="756869"/>
                  </a:lnTo>
                  <a:close/>
                </a:path>
                <a:path w="1417954" h="844550">
                  <a:moveTo>
                    <a:pt x="214553" y="772045"/>
                  </a:moveTo>
                  <a:lnTo>
                    <a:pt x="212102" y="764501"/>
                  </a:lnTo>
                  <a:lnTo>
                    <a:pt x="212217" y="763625"/>
                  </a:lnTo>
                  <a:lnTo>
                    <a:pt x="212280" y="763168"/>
                  </a:lnTo>
                  <a:lnTo>
                    <a:pt x="211442" y="763625"/>
                  </a:lnTo>
                  <a:lnTo>
                    <a:pt x="210604" y="763003"/>
                  </a:lnTo>
                  <a:lnTo>
                    <a:pt x="210604" y="764501"/>
                  </a:lnTo>
                  <a:lnTo>
                    <a:pt x="209969" y="765886"/>
                  </a:lnTo>
                  <a:lnTo>
                    <a:pt x="209931" y="772312"/>
                  </a:lnTo>
                  <a:lnTo>
                    <a:pt x="209677" y="772477"/>
                  </a:lnTo>
                  <a:lnTo>
                    <a:pt x="209219" y="772515"/>
                  </a:lnTo>
                  <a:lnTo>
                    <a:pt x="208927" y="772439"/>
                  </a:lnTo>
                  <a:lnTo>
                    <a:pt x="208699" y="772312"/>
                  </a:lnTo>
                  <a:lnTo>
                    <a:pt x="208686" y="771563"/>
                  </a:lnTo>
                  <a:lnTo>
                    <a:pt x="209067" y="771385"/>
                  </a:lnTo>
                  <a:lnTo>
                    <a:pt x="209753" y="771461"/>
                  </a:lnTo>
                  <a:lnTo>
                    <a:pt x="209931" y="772312"/>
                  </a:lnTo>
                  <a:lnTo>
                    <a:pt x="209931" y="765949"/>
                  </a:lnTo>
                  <a:lnTo>
                    <a:pt x="209562" y="766559"/>
                  </a:lnTo>
                  <a:lnTo>
                    <a:pt x="209118" y="766826"/>
                  </a:lnTo>
                  <a:lnTo>
                    <a:pt x="208216" y="766673"/>
                  </a:lnTo>
                  <a:lnTo>
                    <a:pt x="207835" y="766495"/>
                  </a:lnTo>
                  <a:lnTo>
                    <a:pt x="207378" y="766152"/>
                  </a:lnTo>
                  <a:lnTo>
                    <a:pt x="207518" y="766076"/>
                  </a:lnTo>
                  <a:lnTo>
                    <a:pt x="210604" y="764501"/>
                  </a:lnTo>
                  <a:lnTo>
                    <a:pt x="210604" y="763003"/>
                  </a:lnTo>
                  <a:lnTo>
                    <a:pt x="209334" y="762050"/>
                  </a:lnTo>
                  <a:lnTo>
                    <a:pt x="210947" y="760793"/>
                  </a:lnTo>
                  <a:lnTo>
                    <a:pt x="212877" y="759282"/>
                  </a:lnTo>
                  <a:lnTo>
                    <a:pt x="211912" y="758990"/>
                  </a:lnTo>
                  <a:lnTo>
                    <a:pt x="211277" y="758977"/>
                  </a:lnTo>
                  <a:lnTo>
                    <a:pt x="209169" y="759396"/>
                  </a:lnTo>
                  <a:lnTo>
                    <a:pt x="207848" y="760387"/>
                  </a:lnTo>
                  <a:lnTo>
                    <a:pt x="206413" y="760793"/>
                  </a:lnTo>
                  <a:lnTo>
                    <a:pt x="201879" y="759650"/>
                  </a:lnTo>
                  <a:lnTo>
                    <a:pt x="199948" y="766152"/>
                  </a:lnTo>
                  <a:lnTo>
                    <a:pt x="199313" y="767956"/>
                  </a:lnTo>
                  <a:lnTo>
                    <a:pt x="199237" y="768121"/>
                  </a:lnTo>
                  <a:lnTo>
                    <a:pt x="201866" y="766076"/>
                  </a:lnTo>
                  <a:lnTo>
                    <a:pt x="202171" y="766559"/>
                  </a:lnTo>
                  <a:lnTo>
                    <a:pt x="202514" y="766902"/>
                  </a:lnTo>
                  <a:lnTo>
                    <a:pt x="202717" y="767956"/>
                  </a:lnTo>
                  <a:lnTo>
                    <a:pt x="202831" y="769594"/>
                  </a:lnTo>
                  <a:lnTo>
                    <a:pt x="202082" y="770216"/>
                  </a:lnTo>
                  <a:lnTo>
                    <a:pt x="202082" y="772693"/>
                  </a:lnTo>
                  <a:lnTo>
                    <a:pt x="196469" y="777303"/>
                  </a:lnTo>
                  <a:lnTo>
                    <a:pt x="196951" y="774865"/>
                  </a:lnTo>
                  <a:lnTo>
                    <a:pt x="200571" y="773328"/>
                  </a:lnTo>
                  <a:lnTo>
                    <a:pt x="202082" y="772693"/>
                  </a:lnTo>
                  <a:lnTo>
                    <a:pt x="202082" y="770216"/>
                  </a:lnTo>
                  <a:lnTo>
                    <a:pt x="201917" y="770343"/>
                  </a:lnTo>
                  <a:lnTo>
                    <a:pt x="201053" y="771131"/>
                  </a:lnTo>
                  <a:lnTo>
                    <a:pt x="199212" y="772566"/>
                  </a:lnTo>
                  <a:lnTo>
                    <a:pt x="197993" y="773315"/>
                  </a:lnTo>
                  <a:lnTo>
                    <a:pt x="196811" y="773328"/>
                  </a:lnTo>
                  <a:lnTo>
                    <a:pt x="195707" y="773049"/>
                  </a:lnTo>
                  <a:lnTo>
                    <a:pt x="195326" y="772629"/>
                  </a:lnTo>
                  <a:lnTo>
                    <a:pt x="194678" y="773557"/>
                  </a:lnTo>
                  <a:lnTo>
                    <a:pt x="194119" y="774547"/>
                  </a:lnTo>
                  <a:lnTo>
                    <a:pt x="193459" y="775589"/>
                  </a:lnTo>
                  <a:lnTo>
                    <a:pt x="194005" y="776224"/>
                  </a:lnTo>
                  <a:lnTo>
                    <a:pt x="194500" y="776884"/>
                  </a:lnTo>
                  <a:lnTo>
                    <a:pt x="195376" y="778230"/>
                  </a:lnTo>
                  <a:lnTo>
                    <a:pt x="195795" y="778916"/>
                  </a:lnTo>
                  <a:lnTo>
                    <a:pt x="196113" y="779627"/>
                  </a:lnTo>
                  <a:lnTo>
                    <a:pt x="195084" y="781926"/>
                  </a:lnTo>
                  <a:lnTo>
                    <a:pt x="195173" y="786866"/>
                  </a:lnTo>
                  <a:lnTo>
                    <a:pt x="196443" y="788835"/>
                  </a:lnTo>
                  <a:lnTo>
                    <a:pt x="197269" y="788035"/>
                  </a:lnTo>
                  <a:lnTo>
                    <a:pt x="197713" y="786866"/>
                  </a:lnTo>
                  <a:lnTo>
                    <a:pt x="197777" y="784377"/>
                  </a:lnTo>
                  <a:lnTo>
                    <a:pt x="197586" y="783247"/>
                  </a:lnTo>
                  <a:lnTo>
                    <a:pt x="202298" y="779195"/>
                  </a:lnTo>
                  <a:lnTo>
                    <a:pt x="202082" y="778891"/>
                  </a:lnTo>
                  <a:lnTo>
                    <a:pt x="201930" y="778573"/>
                  </a:lnTo>
                  <a:lnTo>
                    <a:pt x="201828" y="778129"/>
                  </a:lnTo>
                  <a:lnTo>
                    <a:pt x="201980" y="777303"/>
                  </a:lnTo>
                  <a:lnTo>
                    <a:pt x="202107" y="776605"/>
                  </a:lnTo>
                  <a:lnTo>
                    <a:pt x="206311" y="771131"/>
                  </a:lnTo>
                  <a:lnTo>
                    <a:pt x="207149" y="771944"/>
                  </a:lnTo>
                  <a:lnTo>
                    <a:pt x="207899" y="772896"/>
                  </a:lnTo>
                  <a:lnTo>
                    <a:pt x="208648" y="773722"/>
                  </a:lnTo>
                  <a:lnTo>
                    <a:pt x="210045" y="772515"/>
                  </a:lnTo>
                  <a:lnTo>
                    <a:pt x="210807" y="771867"/>
                  </a:lnTo>
                  <a:lnTo>
                    <a:pt x="211328" y="772172"/>
                  </a:lnTo>
                  <a:lnTo>
                    <a:pt x="211188" y="771867"/>
                  </a:lnTo>
                  <a:lnTo>
                    <a:pt x="211315" y="771423"/>
                  </a:lnTo>
                  <a:lnTo>
                    <a:pt x="211645" y="771131"/>
                  </a:lnTo>
                  <a:lnTo>
                    <a:pt x="212166" y="770686"/>
                  </a:lnTo>
                  <a:lnTo>
                    <a:pt x="211366" y="772198"/>
                  </a:lnTo>
                  <a:lnTo>
                    <a:pt x="212877" y="772236"/>
                  </a:lnTo>
                  <a:lnTo>
                    <a:pt x="213766" y="772236"/>
                  </a:lnTo>
                  <a:lnTo>
                    <a:pt x="214553" y="772045"/>
                  </a:lnTo>
                  <a:close/>
                </a:path>
                <a:path w="1417954" h="844550">
                  <a:moveTo>
                    <a:pt x="221234" y="724204"/>
                  </a:moveTo>
                  <a:lnTo>
                    <a:pt x="221221" y="724065"/>
                  </a:lnTo>
                  <a:lnTo>
                    <a:pt x="220573" y="723328"/>
                  </a:lnTo>
                  <a:lnTo>
                    <a:pt x="220497" y="723519"/>
                  </a:lnTo>
                  <a:lnTo>
                    <a:pt x="220497" y="724077"/>
                  </a:lnTo>
                  <a:lnTo>
                    <a:pt x="220751" y="724115"/>
                  </a:lnTo>
                  <a:lnTo>
                    <a:pt x="221234" y="724204"/>
                  </a:lnTo>
                  <a:close/>
                </a:path>
                <a:path w="1417954" h="844550">
                  <a:moveTo>
                    <a:pt x="235381" y="714489"/>
                  </a:moveTo>
                  <a:lnTo>
                    <a:pt x="234911" y="714552"/>
                  </a:lnTo>
                  <a:lnTo>
                    <a:pt x="234657" y="714552"/>
                  </a:lnTo>
                  <a:lnTo>
                    <a:pt x="234302" y="717169"/>
                  </a:lnTo>
                  <a:lnTo>
                    <a:pt x="234911" y="717334"/>
                  </a:lnTo>
                  <a:lnTo>
                    <a:pt x="235204" y="717410"/>
                  </a:lnTo>
                  <a:lnTo>
                    <a:pt x="234556" y="716534"/>
                  </a:lnTo>
                  <a:lnTo>
                    <a:pt x="234696" y="715860"/>
                  </a:lnTo>
                  <a:lnTo>
                    <a:pt x="235381" y="714489"/>
                  </a:lnTo>
                  <a:close/>
                </a:path>
                <a:path w="1417954" h="844550">
                  <a:moveTo>
                    <a:pt x="239572" y="716788"/>
                  </a:moveTo>
                  <a:lnTo>
                    <a:pt x="239458" y="716648"/>
                  </a:lnTo>
                  <a:lnTo>
                    <a:pt x="239331" y="716495"/>
                  </a:lnTo>
                  <a:lnTo>
                    <a:pt x="239242" y="716356"/>
                  </a:lnTo>
                  <a:lnTo>
                    <a:pt x="239115" y="716178"/>
                  </a:lnTo>
                  <a:lnTo>
                    <a:pt x="239026" y="715937"/>
                  </a:lnTo>
                  <a:lnTo>
                    <a:pt x="238937" y="715746"/>
                  </a:lnTo>
                  <a:lnTo>
                    <a:pt x="238798" y="715886"/>
                  </a:lnTo>
                  <a:lnTo>
                    <a:pt x="238861" y="716026"/>
                  </a:lnTo>
                  <a:lnTo>
                    <a:pt x="238937" y="716153"/>
                  </a:lnTo>
                  <a:lnTo>
                    <a:pt x="239166" y="716495"/>
                  </a:lnTo>
                  <a:lnTo>
                    <a:pt x="239344" y="716673"/>
                  </a:lnTo>
                  <a:lnTo>
                    <a:pt x="239572" y="716788"/>
                  </a:lnTo>
                  <a:close/>
                </a:path>
                <a:path w="1417954" h="844550">
                  <a:moveTo>
                    <a:pt x="243281" y="728370"/>
                  </a:moveTo>
                  <a:lnTo>
                    <a:pt x="243217" y="727608"/>
                  </a:lnTo>
                  <a:lnTo>
                    <a:pt x="242646" y="727367"/>
                  </a:lnTo>
                  <a:lnTo>
                    <a:pt x="241084" y="727049"/>
                  </a:lnTo>
                  <a:lnTo>
                    <a:pt x="241185" y="727506"/>
                  </a:lnTo>
                  <a:lnTo>
                    <a:pt x="241058" y="728078"/>
                  </a:lnTo>
                  <a:lnTo>
                    <a:pt x="241033" y="728611"/>
                  </a:lnTo>
                  <a:lnTo>
                    <a:pt x="241566" y="728700"/>
                  </a:lnTo>
                  <a:lnTo>
                    <a:pt x="242100" y="728789"/>
                  </a:lnTo>
                  <a:lnTo>
                    <a:pt x="242633" y="728929"/>
                  </a:lnTo>
                  <a:lnTo>
                    <a:pt x="243090" y="728548"/>
                  </a:lnTo>
                  <a:lnTo>
                    <a:pt x="243281" y="728370"/>
                  </a:lnTo>
                  <a:close/>
                </a:path>
                <a:path w="1417954" h="844550">
                  <a:moveTo>
                    <a:pt x="244208" y="709980"/>
                  </a:moveTo>
                  <a:lnTo>
                    <a:pt x="243941" y="708660"/>
                  </a:lnTo>
                  <a:lnTo>
                    <a:pt x="242925" y="708113"/>
                  </a:lnTo>
                  <a:lnTo>
                    <a:pt x="241503" y="707618"/>
                  </a:lnTo>
                  <a:lnTo>
                    <a:pt x="241033" y="708152"/>
                  </a:lnTo>
                  <a:lnTo>
                    <a:pt x="240525" y="708545"/>
                  </a:lnTo>
                  <a:lnTo>
                    <a:pt x="240588" y="708774"/>
                  </a:lnTo>
                  <a:lnTo>
                    <a:pt x="240792" y="708990"/>
                  </a:lnTo>
                  <a:lnTo>
                    <a:pt x="241833" y="709129"/>
                  </a:lnTo>
                  <a:lnTo>
                    <a:pt x="242951" y="709574"/>
                  </a:lnTo>
                  <a:lnTo>
                    <a:pt x="244208" y="709980"/>
                  </a:lnTo>
                  <a:close/>
                </a:path>
                <a:path w="1417954" h="844550">
                  <a:moveTo>
                    <a:pt x="251536" y="707720"/>
                  </a:moveTo>
                  <a:lnTo>
                    <a:pt x="251282" y="707224"/>
                  </a:lnTo>
                  <a:lnTo>
                    <a:pt x="251104" y="706653"/>
                  </a:lnTo>
                  <a:lnTo>
                    <a:pt x="251040" y="706145"/>
                  </a:lnTo>
                  <a:lnTo>
                    <a:pt x="250520" y="706615"/>
                  </a:lnTo>
                  <a:lnTo>
                    <a:pt x="250520" y="707351"/>
                  </a:lnTo>
                  <a:lnTo>
                    <a:pt x="250571" y="708101"/>
                  </a:lnTo>
                  <a:lnTo>
                    <a:pt x="250748" y="708812"/>
                  </a:lnTo>
                  <a:lnTo>
                    <a:pt x="251040" y="708469"/>
                  </a:lnTo>
                  <a:lnTo>
                    <a:pt x="251307" y="708101"/>
                  </a:lnTo>
                  <a:lnTo>
                    <a:pt x="251536" y="707720"/>
                  </a:lnTo>
                  <a:close/>
                </a:path>
                <a:path w="1417954" h="844550">
                  <a:moveTo>
                    <a:pt x="276847" y="636447"/>
                  </a:moveTo>
                  <a:lnTo>
                    <a:pt x="274320" y="635736"/>
                  </a:lnTo>
                  <a:lnTo>
                    <a:pt x="272986" y="635355"/>
                  </a:lnTo>
                  <a:lnTo>
                    <a:pt x="273342" y="637133"/>
                  </a:lnTo>
                  <a:lnTo>
                    <a:pt x="276847" y="636447"/>
                  </a:lnTo>
                  <a:close/>
                </a:path>
                <a:path w="1417954" h="844550">
                  <a:moveTo>
                    <a:pt x="277482" y="637108"/>
                  </a:moveTo>
                  <a:lnTo>
                    <a:pt x="277444" y="636943"/>
                  </a:lnTo>
                  <a:lnTo>
                    <a:pt x="277406" y="636765"/>
                  </a:lnTo>
                  <a:lnTo>
                    <a:pt x="277380" y="636600"/>
                  </a:lnTo>
                  <a:lnTo>
                    <a:pt x="277228" y="636549"/>
                  </a:lnTo>
                  <a:lnTo>
                    <a:pt x="277317" y="636752"/>
                  </a:lnTo>
                  <a:lnTo>
                    <a:pt x="277406" y="636943"/>
                  </a:lnTo>
                  <a:lnTo>
                    <a:pt x="277482" y="637108"/>
                  </a:lnTo>
                  <a:close/>
                </a:path>
                <a:path w="1417954" h="844550">
                  <a:moveTo>
                    <a:pt x="277774" y="651586"/>
                  </a:moveTo>
                  <a:lnTo>
                    <a:pt x="277152" y="650849"/>
                  </a:lnTo>
                  <a:lnTo>
                    <a:pt x="277380" y="650087"/>
                  </a:lnTo>
                  <a:lnTo>
                    <a:pt x="277736" y="649312"/>
                  </a:lnTo>
                  <a:lnTo>
                    <a:pt x="277571" y="649122"/>
                  </a:lnTo>
                  <a:lnTo>
                    <a:pt x="275018" y="649058"/>
                  </a:lnTo>
                  <a:lnTo>
                    <a:pt x="273456" y="650303"/>
                  </a:lnTo>
                  <a:lnTo>
                    <a:pt x="272072" y="653008"/>
                  </a:lnTo>
                  <a:lnTo>
                    <a:pt x="271970" y="653237"/>
                  </a:lnTo>
                  <a:lnTo>
                    <a:pt x="272592" y="653872"/>
                  </a:lnTo>
                  <a:lnTo>
                    <a:pt x="272770" y="653821"/>
                  </a:lnTo>
                  <a:lnTo>
                    <a:pt x="274040" y="652056"/>
                  </a:lnTo>
                  <a:lnTo>
                    <a:pt x="274853" y="652233"/>
                  </a:lnTo>
                  <a:lnTo>
                    <a:pt x="275247" y="652310"/>
                  </a:lnTo>
                  <a:lnTo>
                    <a:pt x="275221" y="651725"/>
                  </a:lnTo>
                  <a:lnTo>
                    <a:pt x="275196" y="651446"/>
                  </a:lnTo>
                  <a:lnTo>
                    <a:pt x="275170" y="651192"/>
                  </a:lnTo>
                  <a:lnTo>
                    <a:pt x="276313" y="652513"/>
                  </a:lnTo>
                  <a:lnTo>
                    <a:pt x="276479" y="652564"/>
                  </a:lnTo>
                  <a:lnTo>
                    <a:pt x="276821" y="652614"/>
                  </a:lnTo>
                  <a:lnTo>
                    <a:pt x="277393" y="652195"/>
                  </a:lnTo>
                  <a:lnTo>
                    <a:pt x="277596" y="651903"/>
                  </a:lnTo>
                  <a:lnTo>
                    <a:pt x="277774" y="651586"/>
                  </a:lnTo>
                  <a:close/>
                </a:path>
                <a:path w="1417954" h="844550">
                  <a:moveTo>
                    <a:pt x="278549" y="650201"/>
                  </a:moveTo>
                  <a:lnTo>
                    <a:pt x="278371" y="649998"/>
                  </a:lnTo>
                  <a:lnTo>
                    <a:pt x="278396" y="650138"/>
                  </a:lnTo>
                  <a:lnTo>
                    <a:pt x="278384" y="650278"/>
                  </a:lnTo>
                  <a:lnTo>
                    <a:pt x="278396" y="650430"/>
                  </a:lnTo>
                  <a:lnTo>
                    <a:pt x="278485" y="650265"/>
                  </a:lnTo>
                  <a:close/>
                </a:path>
                <a:path w="1417954" h="844550">
                  <a:moveTo>
                    <a:pt x="279298" y="638340"/>
                  </a:moveTo>
                  <a:lnTo>
                    <a:pt x="278790" y="638213"/>
                  </a:lnTo>
                  <a:lnTo>
                    <a:pt x="278282" y="638035"/>
                  </a:lnTo>
                  <a:lnTo>
                    <a:pt x="277761" y="637832"/>
                  </a:lnTo>
                  <a:lnTo>
                    <a:pt x="278028" y="638530"/>
                  </a:lnTo>
                  <a:lnTo>
                    <a:pt x="278193" y="639178"/>
                  </a:lnTo>
                  <a:lnTo>
                    <a:pt x="278218" y="639787"/>
                  </a:lnTo>
                  <a:lnTo>
                    <a:pt x="278638" y="639381"/>
                  </a:lnTo>
                  <a:lnTo>
                    <a:pt x="279006" y="638911"/>
                  </a:lnTo>
                  <a:lnTo>
                    <a:pt x="279298" y="638340"/>
                  </a:lnTo>
                  <a:close/>
                </a:path>
                <a:path w="1417954" h="844550">
                  <a:moveTo>
                    <a:pt x="281990" y="641375"/>
                  </a:moveTo>
                  <a:lnTo>
                    <a:pt x="281457" y="641705"/>
                  </a:lnTo>
                  <a:lnTo>
                    <a:pt x="280949" y="641997"/>
                  </a:lnTo>
                  <a:lnTo>
                    <a:pt x="280263" y="641819"/>
                  </a:lnTo>
                  <a:lnTo>
                    <a:pt x="280301" y="642848"/>
                  </a:lnTo>
                  <a:lnTo>
                    <a:pt x="279984" y="642835"/>
                  </a:lnTo>
                  <a:lnTo>
                    <a:pt x="279514" y="642924"/>
                  </a:lnTo>
                  <a:lnTo>
                    <a:pt x="279311" y="642696"/>
                  </a:lnTo>
                  <a:lnTo>
                    <a:pt x="279285" y="642518"/>
                  </a:lnTo>
                  <a:lnTo>
                    <a:pt x="279260" y="642302"/>
                  </a:lnTo>
                  <a:lnTo>
                    <a:pt x="279311" y="642023"/>
                  </a:lnTo>
                  <a:lnTo>
                    <a:pt x="279311" y="641781"/>
                  </a:lnTo>
                  <a:lnTo>
                    <a:pt x="279679" y="641718"/>
                  </a:lnTo>
                  <a:lnTo>
                    <a:pt x="279869" y="641680"/>
                  </a:lnTo>
                  <a:lnTo>
                    <a:pt x="279247" y="641362"/>
                  </a:lnTo>
                  <a:lnTo>
                    <a:pt x="278612" y="641273"/>
                  </a:lnTo>
                  <a:lnTo>
                    <a:pt x="277990" y="641311"/>
                  </a:lnTo>
                  <a:lnTo>
                    <a:pt x="277876" y="641616"/>
                  </a:lnTo>
                  <a:lnTo>
                    <a:pt x="277710" y="641921"/>
                  </a:lnTo>
                  <a:lnTo>
                    <a:pt x="277279" y="642569"/>
                  </a:lnTo>
                  <a:lnTo>
                    <a:pt x="276987" y="642924"/>
                  </a:lnTo>
                  <a:lnTo>
                    <a:pt x="276618" y="643280"/>
                  </a:lnTo>
                  <a:lnTo>
                    <a:pt x="277647" y="643978"/>
                  </a:lnTo>
                  <a:lnTo>
                    <a:pt x="278257" y="644740"/>
                  </a:lnTo>
                  <a:lnTo>
                    <a:pt x="278549" y="645579"/>
                  </a:lnTo>
                  <a:lnTo>
                    <a:pt x="279590" y="644842"/>
                  </a:lnTo>
                  <a:lnTo>
                    <a:pt x="280568" y="644055"/>
                  </a:lnTo>
                  <a:lnTo>
                    <a:pt x="281266" y="642823"/>
                  </a:lnTo>
                  <a:lnTo>
                    <a:pt x="281406" y="642620"/>
                  </a:lnTo>
                  <a:lnTo>
                    <a:pt x="281647" y="642137"/>
                  </a:lnTo>
                  <a:lnTo>
                    <a:pt x="281813" y="641743"/>
                  </a:lnTo>
                  <a:lnTo>
                    <a:pt x="281990" y="641375"/>
                  </a:lnTo>
                  <a:close/>
                </a:path>
                <a:path w="1417954" h="844550">
                  <a:moveTo>
                    <a:pt x="329171" y="670128"/>
                  </a:moveTo>
                  <a:lnTo>
                    <a:pt x="328688" y="670204"/>
                  </a:lnTo>
                  <a:lnTo>
                    <a:pt x="328218" y="670356"/>
                  </a:lnTo>
                  <a:lnTo>
                    <a:pt x="327837" y="670610"/>
                  </a:lnTo>
                  <a:lnTo>
                    <a:pt x="327609" y="670750"/>
                  </a:lnTo>
                  <a:lnTo>
                    <a:pt x="327761" y="671474"/>
                  </a:lnTo>
                  <a:lnTo>
                    <a:pt x="327787" y="671982"/>
                  </a:lnTo>
                  <a:lnTo>
                    <a:pt x="328117" y="671347"/>
                  </a:lnTo>
                  <a:lnTo>
                    <a:pt x="328561" y="670712"/>
                  </a:lnTo>
                  <a:lnTo>
                    <a:pt x="329171" y="670128"/>
                  </a:lnTo>
                  <a:close/>
                </a:path>
                <a:path w="1417954" h="844550">
                  <a:moveTo>
                    <a:pt x="381889" y="751586"/>
                  </a:moveTo>
                  <a:lnTo>
                    <a:pt x="380453" y="752221"/>
                  </a:lnTo>
                  <a:lnTo>
                    <a:pt x="381165" y="751560"/>
                  </a:lnTo>
                  <a:lnTo>
                    <a:pt x="380669" y="751649"/>
                  </a:lnTo>
                  <a:lnTo>
                    <a:pt x="380212" y="751687"/>
                  </a:lnTo>
                  <a:lnTo>
                    <a:pt x="379768" y="751687"/>
                  </a:lnTo>
                  <a:lnTo>
                    <a:pt x="379196" y="751687"/>
                  </a:lnTo>
                  <a:lnTo>
                    <a:pt x="379069" y="751967"/>
                  </a:lnTo>
                  <a:lnTo>
                    <a:pt x="378955" y="752259"/>
                  </a:lnTo>
                  <a:lnTo>
                    <a:pt x="378675" y="752779"/>
                  </a:lnTo>
                  <a:lnTo>
                    <a:pt x="381025" y="755650"/>
                  </a:lnTo>
                  <a:lnTo>
                    <a:pt x="381317" y="754303"/>
                  </a:lnTo>
                  <a:lnTo>
                    <a:pt x="381635" y="752957"/>
                  </a:lnTo>
                  <a:lnTo>
                    <a:pt x="381889" y="751586"/>
                  </a:lnTo>
                  <a:close/>
                </a:path>
                <a:path w="1417954" h="844550">
                  <a:moveTo>
                    <a:pt x="388264" y="737400"/>
                  </a:moveTo>
                  <a:lnTo>
                    <a:pt x="386156" y="734910"/>
                  </a:lnTo>
                  <a:lnTo>
                    <a:pt x="385406" y="734491"/>
                  </a:lnTo>
                  <a:lnTo>
                    <a:pt x="384873" y="735164"/>
                  </a:lnTo>
                  <a:lnTo>
                    <a:pt x="384581" y="735482"/>
                  </a:lnTo>
                  <a:lnTo>
                    <a:pt x="384721" y="736079"/>
                  </a:lnTo>
                  <a:lnTo>
                    <a:pt x="384784" y="736409"/>
                  </a:lnTo>
                  <a:lnTo>
                    <a:pt x="385572" y="740105"/>
                  </a:lnTo>
                  <a:lnTo>
                    <a:pt x="386676" y="738695"/>
                  </a:lnTo>
                  <a:lnTo>
                    <a:pt x="387286" y="738022"/>
                  </a:lnTo>
                  <a:lnTo>
                    <a:pt x="388264" y="737400"/>
                  </a:lnTo>
                  <a:close/>
                </a:path>
                <a:path w="1417954" h="844550">
                  <a:moveTo>
                    <a:pt x="389813" y="743635"/>
                  </a:moveTo>
                  <a:lnTo>
                    <a:pt x="389420" y="743661"/>
                  </a:lnTo>
                  <a:lnTo>
                    <a:pt x="388620" y="743686"/>
                  </a:lnTo>
                  <a:lnTo>
                    <a:pt x="387642" y="743750"/>
                  </a:lnTo>
                  <a:lnTo>
                    <a:pt x="386664" y="743940"/>
                  </a:lnTo>
                  <a:lnTo>
                    <a:pt x="385673" y="744118"/>
                  </a:lnTo>
                  <a:lnTo>
                    <a:pt x="386041" y="744943"/>
                  </a:lnTo>
                  <a:lnTo>
                    <a:pt x="386397" y="745769"/>
                  </a:lnTo>
                  <a:lnTo>
                    <a:pt x="386588" y="746582"/>
                  </a:lnTo>
                  <a:lnTo>
                    <a:pt x="389813" y="743635"/>
                  </a:lnTo>
                  <a:close/>
                </a:path>
                <a:path w="1417954" h="844550">
                  <a:moveTo>
                    <a:pt x="541210" y="583882"/>
                  </a:moveTo>
                  <a:lnTo>
                    <a:pt x="541032" y="583882"/>
                  </a:lnTo>
                  <a:lnTo>
                    <a:pt x="540791" y="583844"/>
                  </a:lnTo>
                  <a:lnTo>
                    <a:pt x="540626" y="583831"/>
                  </a:lnTo>
                  <a:lnTo>
                    <a:pt x="540461" y="583819"/>
                  </a:lnTo>
                  <a:lnTo>
                    <a:pt x="540410" y="584771"/>
                  </a:lnTo>
                  <a:lnTo>
                    <a:pt x="540562" y="584746"/>
                  </a:lnTo>
                  <a:lnTo>
                    <a:pt x="540791" y="584784"/>
                  </a:lnTo>
                  <a:lnTo>
                    <a:pt x="540867" y="584631"/>
                  </a:lnTo>
                  <a:lnTo>
                    <a:pt x="541007" y="584403"/>
                  </a:lnTo>
                  <a:lnTo>
                    <a:pt x="541108" y="584136"/>
                  </a:lnTo>
                  <a:lnTo>
                    <a:pt x="541210" y="583882"/>
                  </a:lnTo>
                  <a:close/>
                </a:path>
                <a:path w="1417954" h="844550">
                  <a:moveTo>
                    <a:pt x="594029" y="582193"/>
                  </a:moveTo>
                  <a:lnTo>
                    <a:pt x="593661" y="581710"/>
                  </a:lnTo>
                  <a:lnTo>
                    <a:pt x="593318" y="581431"/>
                  </a:lnTo>
                  <a:lnTo>
                    <a:pt x="592988" y="581355"/>
                  </a:lnTo>
                  <a:lnTo>
                    <a:pt x="592582" y="581787"/>
                  </a:lnTo>
                  <a:lnTo>
                    <a:pt x="592213" y="582256"/>
                  </a:lnTo>
                  <a:lnTo>
                    <a:pt x="591883" y="582777"/>
                  </a:lnTo>
                  <a:lnTo>
                    <a:pt x="592759" y="583069"/>
                  </a:lnTo>
                  <a:lnTo>
                    <a:pt x="593382" y="582561"/>
                  </a:lnTo>
                  <a:lnTo>
                    <a:pt x="594029" y="582193"/>
                  </a:lnTo>
                  <a:close/>
                </a:path>
                <a:path w="1417954" h="844550">
                  <a:moveTo>
                    <a:pt x="595934" y="579475"/>
                  </a:moveTo>
                  <a:lnTo>
                    <a:pt x="595922" y="579297"/>
                  </a:lnTo>
                  <a:lnTo>
                    <a:pt x="594702" y="581164"/>
                  </a:lnTo>
                  <a:lnTo>
                    <a:pt x="594093" y="582129"/>
                  </a:lnTo>
                  <a:lnTo>
                    <a:pt x="594106" y="582295"/>
                  </a:lnTo>
                  <a:lnTo>
                    <a:pt x="594258" y="582155"/>
                  </a:lnTo>
                  <a:lnTo>
                    <a:pt x="595337" y="580440"/>
                  </a:lnTo>
                  <a:lnTo>
                    <a:pt x="595934" y="579475"/>
                  </a:lnTo>
                  <a:close/>
                </a:path>
                <a:path w="1417954" h="844550">
                  <a:moveTo>
                    <a:pt x="598639" y="586270"/>
                  </a:moveTo>
                  <a:lnTo>
                    <a:pt x="598347" y="584796"/>
                  </a:lnTo>
                  <a:lnTo>
                    <a:pt x="597395" y="585165"/>
                  </a:lnTo>
                  <a:lnTo>
                    <a:pt x="596696" y="585381"/>
                  </a:lnTo>
                  <a:lnTo>
                    <a:pt x="596404" y="585457"/>
                  </a:lnTo>
                  <a:lnTo>
                    <a:pt x="596023" y="585914"/>
                  </a:lnTo>
                  <a:lnTo>
                    <a:pt x="596099" y="586460"/>
                  </a:lnTo>
                  <a:lnTo>
                    <a:pt x="596455" y="586803"/>
                  </a:lnTo>
                  <a:lnTo>
                    <a:pt x="597052" y="587133"/>
                  </a:lnTo>
                  <a:lnTo>
                    <a:pt x="597420" y="587133"/>
                  </a:lnTo>
                  <a:lnTo>
                    <a:pt x="597763" y="587171"/>
                  </a:lnTo>
                  <a:lnTo>
                    <a:pt x="598093" y="586740"/>
                  </a:lnTo>
                  <a:lnTo>
                    <a:pt x="598639" y="586270"/>
                  </a:lnTo>
                  <a:close/>
                </a:path>
                <a:path w="1417954" h="844550">
                  <a:moveTo>
                    <a:pt x="603707" y="428586"/>
                  </a:moveTo>
                  <a:lnTo>
                    <a:pt x="601764" y="426326"/>
                  </a:lnTo>
                  <a:lnTo>
                    <a:pt x="601586" y="426466"/>
                  </a:lnTo>
                  <a:lnTo>
                    <a:pt x="601395" y="426605"/>
                  </a:lnTo>
                  <a:lnTo>
                    <a:pt x="601205" y="426758"/>
                  </a:lnTo>
                  <a:lnTo>
                    <a:pt x="602221" y="427291"/>
                  </a:lnTo>
                  <a:lnTo>
                    <a:pt x="602818" y="428066"/>
                  </a:lnTo>
                  <a:lnTo>
                    <a:pt x="603262" y="428942"/>
                  </a:lnTo>
                  <a:lnTo>
                    <a:pt x="603415" y="428828"/>
                  </a:lnTo>
                  <a:lnTo>
                    <a:pt x="603554" y="428701"/>
                  </a:lnTo>
                  <a:lnTo>
                    <a:pt x="603707" y="428586"/>
                  </a:lnTo>
                  <a:close/>
                </a:path>
                <a:path w="1417954" h="844550">
                  <a:moveTo>
                    <a:pt x="605358" y="589013"/>
                  </a:moveTo>
                  <a:lnTo>
                    <a:pt x="605053" y="588860"/>
                  </a:lnTo>
                  <a:lnTo>
                    <a:pt x="604418" y="588581"/>
                  </a:lnTo>
                  <a:lnTo>
                    <a:pt x="604621" y="588721"/>
                  </a:lnTo>
                  <a:lnTo>
                    <a:pt x="604824" y="588848"/>
                  </a:lnTo>
                  <a:lnTo>
                    <a:pt x="605028" y="589000"/>
                  </a:lnTo>
                  <a:lnTo>
                    <a:pt x="605243" y="589000"/>
                  </a:lnTo>
                  <a:close/>
                </a:path>
                <a:path w="1417954" h="844550">
                  <a:moveTo>
                    <a:pt x="606044" y="424700"/>
                  </a:moveTo>
                  <a:lnTo>
                    <a:pt x="604494" y="426796"/>
                  </a:lnTo>
                  <a:lnTo>
                    <a:pt x="604862" y="427443"/>
                  </a:lnTo>
                  <a:lnTo>
                    <a:pt x="605510" y="426707"/>
                  </a:lnTo>
                  <a:lnTo>
                    <a:pt x="605980" y="425792"/>
                  </a:lnTo>
                  <a:lnTo>
                    <a:pt x="606044" y="424700"/>
                  </a:lnTo>
                  <a:close/>
                </a:path>
                <a:path w="1417954" h="844550">
                  <a:moveTo>
                    <a:pt x="606437" y="432574"/>
                  </a:moveTo>
                  <a:lnTo>
                    <a:pt x="606005" y="432650"/>
                  </a:lnTo>
                  <a:lnTo>
                    <a:pt x="606259" y="432955"/>
                  </a:lnTo>
                  <a:lnTo>
                    <a:pt x="606437" y="432574"/>
                  </a:lnTo>
                  <a:close/>
                </a:path>
                <a:path w="1417954" h="844550">
                  <a:moveTo>
                    <a:pt x="616521" y="422846"/>
                  </a:moveTo>
                  <a:lnTo>
                    <a:pt x="616381" y="422592"/>
                  </a:lnTo>
                  <a:lnTo>
                    <a:pt x="616242" y="422249"/>
                  </a:lnTo>
                  <a:lnTo>
                    <a:pt x="616064" y="422224"/>
                  </a:lnTo>
                  <a:lnTo>
                    <a:pt x="615581" y="422160"/>
                  </a:lnTo>
                  <a:lnTo>
                    <a:pt x="615061" y="422287"/>
                  </a:lnTo>
                  <a:lnTo>
                    <a:pt x="614476" y="422325"/>
                  </a:lnTo>
                  <a:lnTo>
                    <a:pt x="614730" y="422871"/>
                  </a:lnTo>
                  <a:lnTo>
                    <a:pt x="614921" y="423481"/>
                  </a:lnTo>
                  <a:lnTo>
                    <a:pt x="615505" y="423405"/>
                  </a:lnTo>
                  <a:lnTo>
                    <a:pt x="615962" y="423202"/>
                  </a:lnTo>
                  <a:lnTo>
                    <a:pt x="616419" y="423049"/>
                  </a:lnTo>
                  <a:lnTo>
                    <a:pt x="616496" y="422910"/>
                  </a:lnTo>
                  <a:close/>
                </a:path>
                <a:path w="1417954" h="844550">
                  <a:moveTo>
                    <a:pt x="623366" y="426212"/>
                  </a:moveTo>
                  <a:lnTo>
                    <a:pt x="622757" y="425729"/>
                  </a:lnTo>
                  <a:lnTo>
                    <a:pt x="622134" y="425284"/>
                  </a:lnTo>
                  <a:lnTo>
                    <a:pt x="621461" y="424891"/>
                  </a:lnTo>
                  <a:lnTo>
                    <a:pt x="621830" y="425665"/>
                  </a:lnTo>
                  <a:lnTo>
                    <a:pt x="621880" y="426605"/>
                  </a:lnTo>
                  <a:lnTo>
                    <a:pt x="621360" y="428002"/>
                  </a:lnTo>
                  <a:lnTo>
                    <a:pt x="621753" y="428282"/>
                  </a:lnTo>
                  <a:lnTo>
                    <a:pt x="621957" y="428498"/>
                  </a:lnTo>
                  <a:lnTo>
                    <a:pt x="623366" y="426212"/>
                  </a:lnTo>
                  <a:close/>
                </a:path>
                <a:path w="1417954" h="844550">
                  <a:moveTo>
                    <a:pt x="629500" y="601065"/>
                  </a:moveTo>
                  <a:lnTo>
                    <a:pt x="629285" y="600887"/>
                  </a:lnTo>
                  <a:lnTo>
                    <a:pt x="629081" y="600659"/>
                  </a:lnTo>
                  <a:lnTo>
                    <a:pt x="628853" y="600456"/>
                  </a:lnTo>
                  <a:lnTo>
                    <a:pt x="628472" y="600151"/>
                  </a:lnTo>
                  <a:lnTo>
                    <a:pt x="628116" y="599909"/>
                  </a:lnTo>
                  <a:lnTo>
                    <a:pt x="627964" y="599846"/>
                  </a:lnTo>
                  <a:lnTo>
                    <a:pt x="627811" y="599782"/>
                  </a:lnTo>
                  <a:lnTo>
                    <a:pt x="626313" y="602119"/>
                  </a:lnTo>
                  <a:lnTo>
                    <a:pt x="627164" y="602500"/>
                  </a:lnTo>
                  <a:lnTo>
                    <a:pt x="627786" y="602780"/>
                  </a:lnTo>
                  <a:lnTo>
                    <a:pt x="628370" y="602221"/>
                  </a:lnTo>
                  <a:lnTo>
                    <a:pt x="628929" y="601649"/>
                  </a:lnTo>
                  <a:lnTo>
                    <a:pt x="629500" y="601065"/>
                  </a:lnTo>
                  <a:close/>
                </a:path>
                <a:path w="1417954" h="844550">
                  <a:moveTo>
                    <a:pt x="638695" y="464616"/>
                  </a:moveTo>
                  <a:lnTo>
                    <a:pt x="638454" y="464591"/>
                  </a:lnTo>
                  <a:lnTo>
                    <a:pt x="638213" y="464553"/>
                  </a:lnTo>
                  <a:lnTo>
                    <a:pt x="637984" y="464527"/>
                  </a:lnTo>
                  <a:lnTo>
                    <a:pt x="637819" y="464680"/>
                  </a:lnTo>
                  <a:lnTo>
                    <a:pt x="638035" y="464743"/>
                  </a:lnTo>
                  <a:lnTo>
                    <a:pt x="638251" y="464820"/>
                  </a:lnTo>
                  <a:lnTo>
                    <a:pt x="638467" y="464896"/>
                  </a:lnTo>
                  <a:lnTo>
                    <a:pt x="638619" y="464718"/>
                  </a:lnTo>
                  <a:close/>
                </a:path>
                <a:path w="1417954" h="844550">
                  <a:moveTo>
                    <a:pt x="643509" y="442391"/>
                  </a:moveTo>
                  <a:lnTo>
                    <a:pt x="636866" y="434606"/>
                  </a:lnTo>
                  <a:lnTo>
                    <a:pt x="636727" y="435305"/>
                  </a:lnTo>
                  <a:lnTo>
                    <a:pt x="636524" y="436029"/>
                  </a:lnTo>
                  <a:lnTo>
                    <a:pt x="635850" y="437362"/>
                  </a:lnTo>
                  <a:lnTo>
                    <a:pt x="635914" y="438327"/>
                  </a:lnTo>
                  <a:lnTo>
                    <a:pt x="636562" y="441007"/>
                  </a:lnTo>
                  <a:lnTo>
                    <a:pt x="637006" y="445008"/>
                  </a:lnTo>
                  <a:lnTo>
                    <a:pt x="631761" y="449148"/>
                  </a:lnTo>
                  <a:lnTo>
                    <a:pt x="631621" y="449173"/>
                  </a:lnTo>
                  <a:lnTo>
                    <a:pt x="631380" y="449300"/>
                  </a:lnTo>
                  <a:lnTo>
                    <a:pt x="631215" y="449541"/>
                  </a:lnTo>
                  <a:lnTo>
                    <a:pt x="630923" y="450062"/>
                  </a:lnTo>
                  <a:lnTo>
                    <a:pt x="630529" y="451180"/>
                  </a:lnTo>
                  <a:lnTo>
                    <a:pt x="631647" y="450723"/>
                  </a:lnTo>
                  <a:lnTo>
                    <a:pt x="632752" y="450062"/>
                  </a:lnTo>
                  <a:lnTo>
                    <a:pt x="633564" y="449440"/>
                  </a:lnTo>
                  <a:lnTo>
                    <a:pt x="633666" y="450164"/>
                  </a:lnTo>
                  <a:lnTo>
                    <a:pt x="633793" y="450748"/>
                  </a:lnTo>
                  <a:lnTo>
                    <a:pt x="633945" y="451269"/>
                  </a:lnTo>
                  <a:lnTo>
                    <a:pt x="631558" y="451878"/>
                  </a:lnTo>
                  <a:lnTo>
                    <a:pt x="630199" y="452196"/>
                  </a:lnTo>
                  <a:lnTo>
                    <a:pt x="629666" y="453631"/>
                  </a:lnTo>
                  <a:lnTo>
                    <a:pt x="629221" y="454266"/>
                  </a:lnTo>
                  <a:lnTo>
                    <a:pt x="628675" y="454761"/>
                  </a:lnTo>
                  <a:lnTo>
                    <a:pt x="638441" y="449440"/>
                  </a:lnTo>
                  <a:lnTo>
                    <a:pt x="642391" y="447294"/>
                  </a:lnTo>
                  <a:lnTo>
                    <a:pt x="638263" y="443801"/>
                  </a:lnTo>
                  <a:lnTo>
                    <a:pt x="638352" y="443661"/>
                  </a:lnTo>
                  <a:lnTo>
                    <a:pt x="643509" y="442391"/>
                  </a:lnTo>
                  <a:close/>
                </a:path>
                <a:path w="1417954" h="844550">
                  <a:moveTo>
                    <a:pt x="643775" y="470458"/>
                  </a:moveTo>
                  <a:lnTo>
                    <a:pt x="643547" y="470242"/>
                  </a:lnTo>
                  <a:lnTo>
                    <a:pt x="643407" y="470090"/>
                  </a:lnTo>
                  <a:lnTo>
                    <a:pt x="639203" y="469493"/>
                  </a:lnTo>
                  <a:lnTo>
                    <a:pt x="638479" y="464921"/>
                  </a:lnTo>
                  <a:lnTo>
                    <a:pt x="637781" y="464718"/>
                  </a:lnTo>
                  <a:lnTo>
                    <a:pt x="636574" y="465810"/>
                  </a:lnTo>
                  <a:lnTo>
                    <a:pt x="636295" y="467017"/>
                  </a:lnTo>
                  <a:lnTo>
                    <a:pt x="636892" y="468350"/>
                  </a:lnTo>
                  <a:lnTo>
                    <a:pt x="640727" y="473100"/>
                  </a:lnTo>
                  <a:lnTo>
                    <a:pt x="643775" y="470458"/>
                  </a:lnTo>
                  <a:close/>
                </a:path>
                <a:path w="1417954" h="844550">
                  <a:moveTo>
                    <a:pt x="651598" y="455434"/>
                  </a:moveTo>
                  <a:lnTo>
                    <a:pt x="650544" y="453517"/>
                  </a:lnTo>
                  <a:lnTo>
                    <a:pt x="649478" y="451446"/>
                  </a:lnTo>
                  <a:lnTo>
                    <a:pt x="647827" y="448741"/>
                  </a:lnTo>
                  <a:lnTo>
                    <a:pt x="647128" y="447814"/>
                  </a:lnTo>
                  <a:lnTo>
                    <a:pt x="646404" y="447611"/>
                  </a:lnTo>
                  <a:lnTo>
                    <a:pt x="643420" y="451459"/>
                  </a:lnTo>
                  <a:lnTo>
                    <a:pt x="643178" y="452793"/>
                  </a:lnTo>
                  <a:lnTo>
                    <a:pt x="649211" y="456641"/>
                  </a:lnTo>
                  <a:lnTo>
                    <a:pt x="650798" y="457403"/>
                  </a:lnTo>
                  <a:lnTo>
                    <a:pt x="651598" y="455434"/>
                  </a:lnTo>
                  <a:close/>
                </a:path>
                <a:path w="1417954" h="844550">
                  <a:moveTo>
                    <a:pt x="680478" y="414858"/>
                  </a:moveTo>
                  <a:lnTo>
                    <a:pt x="680351" y="414566"/>
                  </a:lnTo>
                  <a:lnTo>
                    <a:pt x="680097" y="414007"/>
                  </a:lnTo>
                  <a:lnTo>
                    <a:pt x="680085" y="413562"/>
                  </a:lnTo>
                  <a:lnTo>
                    <a:pt x="680034" y="411924"/>
                  </a:lnTo>
                  <a:lnTo>
                    <a:pt x="679818" y="411568"/>
                  </a:lnTo>
                  <a:lnTo>
                    <a:pt x="679818" y="414007"/>
                  </a:lnTo>
                  <a:lnTo>
                    <a:pt x="678916" y="414388"/>
                  </a:lnTo>
                  <a:lnTo>
                    <a:pt x="678319" y="414566"/>
                  </a:lnTo>
                  <a:lnTo>
                    <a:pt x="678154" y="414388"/>
                  </a:lnTo>
                  <a:lnTo>
                    <a:pt x="677951" y="414261"/>
                  </a:lnTo>
                  <a:lnTo>
                    <a:pt x="678116" y="414007"/>
                  </a:lnTo>
                  <a:lnTo>
                    <a:pt x="678307" y="413562"/>
                  </a:lnTo>
                  <a:lnTo>
                    <a:pt x="678891" y="413664"/>
                  </a:lnTo>
                  <a:lnTo>
                    <a:pt x="679818" y="414007"/>
                  </a:lnTo>
                  <a:lnTo>
                    <a:pt x="679818" y="411568"/>
                  </a:lnTo>
                  <a:lnTo>
                    <a:pt x="679081" y="410324"/>
                  </a:lnTo>
                  <a:lnTo>
                    <a:pt x="677862" y="409155"/>
                  </a:lnTo>
                  <a:lnTo>
                    <a:pt x="676097" y="409625"/>
                  </a:lnTo>
                  <a:lnTo>
                    <a:pt x="671512" y="414858"/>
                  </a:lnTo>
                  <a:lnTo>
                    <a:pt x="672185" y="416331"/>
                  </a:lnTo>
                  <a:lnTo>
                    <a:pt x="672325" y="418058"/>
                  </a:lnTo>
                  <a:lnTo>
                    <a:pt x="676452" y="418261"/>
                  </a:lnTo>
                  <a:lnTo>
                    <a:pt x="680478" y="414858"/>
                  </a:lnTo>
                  <a:close/>
                </a:path>
                <a:path w="1417954" h="844550">
                  <a:moveTo>
                    <a:pt x="701548" y="418973"/>
                  </a:moveTo>
                  <a:lnTo>
                    <a:pt x="701179" y="418160"/>
                  </a:lnTo>
                  <a:lnTo>
                    <a:pt x="700951" y="417309"/>
                  </a:lnTo>
                  <a:lnTo>
                    <a:pt x="701001" y="416153"/>
                  </a:lnTo>
                  <a:lnTo>
                    <a:pt x="700976" y="416001"/>
                  </a:lnTo>
                  <a:lnTo>
                    <a:pt x="700849" y="416255"/>
                  </a:lnTo>
                  <a:lnTo>
                    <a:pt x="700659" y="417233"/>
                  </a:lnTo>
                  <a:lnTo>
                    <a:pt x="701141" y="418160"/>
                  </a:lnTo>
                  <a:lnTo>
                    <a:pt x="701332" y="418985"/>
                  </a:lnTo>
                  <a:lnTo>
                    <a:pt x="701471" y="418973"/>
                  </a:lnTo>
                  <a:close/>
                </a:path>
                <a:path w="1417954" h="844550">
                  <a:moveTo>
                    <a:pt x="706666" y="415785"/>
                  </a:moveTo>
                  <a:lnTo>
                    <a:pt x="706412" y="415747"/>
                  </a:lnTo>
                  <a:lnTo>
                    <a:pt x="706183" y="415709"/>
                  </a:lnTo>
                  <a:lnTo>
                    <a:pt x="705967" y="415671"/>
                  </a:lnTo>
                  <a:lnTo>
                    <a:pt x="706069" y="415988"/>
                  </a:lnTo>
                  <a:lnTo>
                    <a:pt x="706107" y="416166"/>
                  </a:lnTo>
                  <a:lnTo>
                    <a:pt x="706488" y="415899"/>
                  </a:lnTo>
                  <a:lnTo>
                    <a:pt x="706666" y="415785"/>
                  </a:lnTo>
                  <a:close/>
                </a:path>
                <a:path w="1417954" h="844550">
                  <a:moveTo>
                    <a:pt x="767664" y="457708"/>
                  </a:moveTo>
                  <a:lnTo>
                    <a:pt x="767499" y="456425"/>
                  </a:lnTo>
                  <a:lnTo>
                    <a:pt x="767499" y="456247"/>
                  </a:lnTo>
                  <a:lnTo>
                    <a:pt x="767549" y="455536"/>
                  </a:lnTo>
                  <a:lnTo>
                    <a:pt x="765873" y="454710"/>
                  </a:lnTo>
                  <a:lnTo>
                    <a:pt x="765733" y="454596"/>
                  </a:lnTo>
                  <a:lnTo>
                    <a:pt x="765416" y="454329"/>
                  </a:lnTo>
                  <a:lnTo>
                    <a:pt x="765416" y="456145"/>
                  </a:lnTo>
                  <a:lnTo>
                    <a:pt x="764870" y="456184"/>
                  </a:lnTo>
                  <a:lnTo>
                    <a:pt x="764324" y="456247"/>
                  </a:lnTo>
                  <a:lnTo>
                    <a:pt x="763790" y="456209"/>
                  </a:lnTo>
                  <a:lnTo>
                    <a:pt x="763651" y="454990"/>
                  </a:lnTo>
                  <a:lnTo>
                    <a:pt x="764133" y="454888"/>
                  </a:lnTo>
                  <a:lnTo>
                    <a:pt x="764730" y="454596"/>
                  </a:lnTo>
                  <a:lnTo>
                    <a:pt x="765327" y="454888"/>
                  </a:lnTo>
                  <a:lnTo>
                    <a:pt x="765416" y="456145"/>
                  </a:lnTo>
                  <a:lnTo>
                    <a:pt x="765416" y="454329"/>
                  </a:lnTo>
                  <a:lnTo>
                    <a:pt x="764489" y="453529"/>
                  </a:lnTo>
                  <a:lnTo>
                    <a:pt x="762609" y="451573"/>
                  </a:lnTo>
                  <a:lnTo>
                    <a:pt x="761746" y="450621"/>
                  </a:lnTo>
                  <a:lnTo>
                    <a:pt x="762901" y="449275"/>
                  </a:lnTo>
                  <a:lnTo>
                    <a:pt x="763638" y="447903"/>
                  </a:lnTo>
                  <a:lnTo>
                    <a:pt x="764235" y="445465"/>
                  </a:lnTo>
                  <a:lnTo>
                    <a:pt x="764336" y="444842"/>
                  </a:lnTo>
                  <a:lnTo>
                    <a:pt x="764235" y="443484"/>
                  </a:lnTo>
                  <a:lnTo>
                    <a:pt x="763600" y="441921"/>
                  </a:lnTo>
                  <a:lnTo>
                    <a:pt x="761492" y="440220"/>
                  </a:lnTo>
                  <a:lnTo>
                    <a:pt x="761657" y="439661"/>
                  </a:lnTo>
                  <a:lnTo>
                    <a:pt x="761873" y="439534"/>
                  </a:lnTo>
                  <a:lnTo>
                    <a:pt x="759904" y="439331"/>
                  </a:lnTo>
                  <a:lnTo>
                    <a:pt x="759904" y="445465"/>
                  </a:lnTo>
                  <a:lnTo>
                    <a:pt x="758990" y="445122"/>
                  </a:lnTo>
                  <a:lnTo>
                    <a:pt x="758545" y="444944"/>
                  </a:lnTo>
                  <a:lnTo>
                    <a:pt x="759104" y="444842"/>
                  </a:lnTo>
                  <a:lnTo>
                    <a:pt x="759574" y="444944"/>
                  </a:lnTo>
                  <a:lnTo>
                    <a:pt x="759726" y="445262"/>
                  </a:lnTo>
                  <a:lnTo>
                    <a:pt x="759904" y="445465"/>
                  </a:lnTo>
                  <a:lnTo>
                    <a:pt x="759904" y="439331"/>
                  </a:lnTo>
                  <a:lnTo>
                    <a:pt x="759510" y="439280"/>
                  </a:lnTo>
                  <a:lnTo>
                    <a:pt x="758278" y="441007"/>
                  </a:lnTo>
                  <a:lnTo>
                    <a:pt x="758647" y="442226"/>
                  </a:lnTo>
                  <a:lnTo>
                    <a:pt x="758786" y="443026"/>
                  </a:lnTo>
                  <a:lnTo>
                    <a:pt x="758825" y="443598"/>
                  </a:lnTo>
                  <a:lnTo>
                    <a:pt x="758393" y="444817"/>
                  </a:lnTo>
                  <a:lnTo>
                    <a:pt x="757809" y="444195"/>
                  </a:lnTo>
                  <a:lnTo>
                    <a:pt x="757224" y="443484"/>
                  </a:lnTo>
                  <a:lnTo>
                    <a:pt x="756805" y="443026"/>
                  </a:lnTo>
                  <a:lnTo>
                    <a:pt x="755878" y="444233"/>
                  </a:lnTo>
                  <a:lnTo>
                    <a:pt x="755091" y="445122"/>
                  </a:lnTo>
                  <a:lnTo>
                    <a:pt x="754151" y="445008"/>
                  </a:lnTo>
                  <a:lnTo>
                    <a:pt x="753427" y="445058"/>
                  </a:lnTo>
                  <a:lnTo>
                    <a:pt x="753211" y="446214"/>
                  </a:lnTo>
                  <a:lnTo>
                    <a:pt x="753389" y="447509"/>
                  </a:lnTo>
                  <a:lnTo>
                    <a:pt x="752678" y="449033"/>
                  </a:lnTo>
                  <a:lnTo>
                    <a:pt x="752335" y="449465"/>
                  </a:lnTo>
                  <a:lnTo>
                    <a:pt x="751763" y="449808"/>
                  </a:lnTo>
                  <a:lnTo>
                    <a:pt x="751497" y="450049"/>
                  </a:lnTo>
                  <a:lnTo>
                    <a:pt x="751916" y="451231"/>
                  </a:lnTo>
                  <a:lnTo>
                    <a:pt x="752094" y="452564"/>
                  </a:lnTo>
                  <a:lnTo>
                    <a:pt x="752500" y="454990"/>
                  </a:lnTo>
                  <a:lnTo>
                    <a:pt x="752729" y="455968"/>
                  </a:lnTo>
                  <a:lnTo>
                    <a:pt x="752348" y="456069"/>
                  </a:lnTo>
                  <a:lnTo>
                    <a:pt x="751738" y="456184"/>
                  </a:lnTo>
                  <a:lnTo>
                    <a:pt x="751662" y="456425"/>
                  </a:lnTo>
                  <a:lnTo>
                    <a:pt x="758393" y="463664"/>
                  </a:lnTo>
                  <a:lnTo>
                    <a:pt x="760095" y="464553"/>
                  </a:lnTo>
                  <a:lnTo>
                    <a:pt x="759599" y="463956"/>
                  </a:lnTo>
                  <a:lnTo>
                    <a:pt x="759218" y="463588"/>
                  </a:lnTo>
                  <a:lnTo>
                    <a:pt x="758253" y="461835"/>
                  </a:lnTo>
                  <a:lnTo>
                    <a:pt x="758228" y="460527"/>
                  </a:lnTo>
                  <a:lnTo>
                    <a:pt x="759777" y="458812"/>
                  </a:lnTo>
                  <a:lnTo>
                    <a:pt x="760260" y="458495"/>
                  </a:lnTo>
                  <a:lnTo>
                    <a:pt x="761530" y="458203"/>
                  </a:lnTo>
                  <a:lnTo>
                    <a:pt x="762368" y="458343"/>
                  </a:lnTo>
                  <a:lnTo>
                    <a:pt x="763917" y="458939"/>
                  </a:lnTo>
                  <a:lnTo>
                    <a:pt x="764908" y="459219"/>
                  </a:lnTo>
                  <a:lnTo>
                    <a:pt x="765492" y="459371"/>
                  </a:lnTo>
                  <a:lnTo>
                    <a:pt x="765454" y="459511"/>
                  </a:lnTo>
                  <a:lnTo>
                    <a:pt x="766318" y="459828"/>
                  </a:lnTo>
                  <a:lnTo>
                    <a:pt x="766864" y="458609"/>
                  </a:lnTo>
                  <a:lnTo>
                    <a:pt x="767219" y="458203"/>
                  </a:lnTo>
                  <a:lnTo>
                    <a:pt x="767664" y="457708"/>
                  </a:lnTo>
                  <a:close/>
                </a:path>
                <a:path w="1417954" h="844550">
                  <a:moveTo>
                    <a:pt x="861339" y="318897"/>
                  </a:moveTo>
                  <a:lnTo>
                    <a:pt x="857389" y="319811"/>
                  </a:lnTo>
                  <a:lnTo>
                    <a:pt x="854290" y="320471"/>
                  </a:lnTo>
                  <a:lnTo>
                    <a:pt x="853097" y="320967"/>
                  </a:lnTo>
                  <a:lnTo>
                    <a:pt x="851979" y="321652"/>
                  </a:lnTo>
                  <a:lnTo>
                    <a:pt x="851916" y="322427"/>
                  </a:lnTo>
                  <a:lnTo>
                    <a:pt x="851535" y="323151"/>
                  </a:lnTo>
                  <a:lnTo>
                    <a:pt x="850252" y="324205"/>
                  </a:lnTo>
                  <a:lnTo>
                    <a:pt x="848207" y="326047"/>
                  </a:lnTo>
                  <a:lnTo>
                    <a:pt x="848461" y="324726"/>
                  </a:lnTo>
                  <a:lnTo>
                    <a:pt x="847852" y="325577"/>
                  </a:lnTo>
                  <a:lnTo>
                    <a:pt x="848131" y="326199"/>
                  </a:lnTo>
                  <a:lnTo>
                    <a:pt x="847725" y="327634"/>
                  </a:lnTo>
                  <a:lnTo>
                    <a:pt x="848131" y="328866"/>
                  </a:lnTo>
                  <a:lnTo>
                    <a:pt x="849414" y="331660"/>
                  </a:lnTo>
                  <a:lnTo>
                    <a:pt x="850633" y="335026"/>
                  </a:lnTo>
                  <a:lnTo>
                    <a:pt x="851090" y="334924"/>
                  </a:lnTo>
                  <a:lnTo>
                    <a:pt x="851547" y="334873"/>
                  </a:lnTo>
                  <a:lnTo>
                    <a:pt x="852462" y="334949"/>
                  </a:lnTo>
                  <a:lnTo>
                    <a:pt x="852919" y="335330"/>
                  </a:lnTo>
                  <a:lnTo>
                    <a:pt x="853592" y="336003"/>
                  </a:lnTo>
                  <a:lnTo>
                    <a:pt x="854849" y="335762"/>
                  </a:lnTo>
                  <a:lnTo>
                    <a:pt x="855421" y="336905"/>
                  </a:lnTo>
                  <a:lnTo>
                    <a:pt x="856081" y="336600"/>
                  </a:lnTo>
                  <a:lnTo>
                    <a:pt x="856488" y="336118"/>
                  </a:lnTo>
                  <a:lnTo>
                    <a:pt x="856780" y="335572"/>
                  </a:lnTo>
                  <a:lnTo>
                    <a:pt x="856335" y="334340"/>
                  </a:lnTo>
                  <a:lnTo>
                    <a:pt x="856145" y="332994"/>
                  </a:lnTo>
                  <a:lnTo>
                    <a:pt x="855865" y="330174"/>
                  </a:lnTo>
                  <a:lnTo>
                    <a:pt x="855903" y="328650"/>
                  </a:lnTo>
                  <a:lnTo>
                    <a:pt x="855878" y="327355"/>
                  </a:lnTo>
                  <a:lnTo>
                    <a:pt x="854570" y="326605"/>
                  </a:lnTo>
                  <a:lnTo>
                    <a:pt x="852982" y="327469"/>
                  </a:lnTo>
                  <a:lnTo>
                    <a:pt x="852512" y="325399"/>
                  </a:lnTo>
                  <a:lnTo>
                    <a:pt x="857097" y="321005"/>
                  </a:lnTo>
                  <a:lnTo>
                    <a:pt x="858126" y="321144"/>
                  </a:lnTo>
                  <a:lnTo>
                    <a:pt x="859282" y="321678"/>
                  </a:lnTo>
                  <a:lnTo>
                    <a:pt x="860552" y="321640"/>
                  </a:lnTo>
                  <a:lnTo>
                    <a:pt x="860894" y="321360"/>
                  </a:lnTo>
                  <a:lnTo>
                    <a:pt x="860907" y="320433"/>
                  </a:lnTo>
                  <a:lnTo>
                    <a:pt x="861009" y="319709"/>
                  </a:lnTo>
                  <a:lnTo>
                    <a:pt x="861123" y="319252"/>
                  </a:lnTo>
                  <a:lnTo>
                    <a:pt x="861339" y="318897"/>
                  </a:lnTo>
                  <a:close/>
                </a:path>
                <a:path w="1417954" h="844550">
                  <a:moveTo>
                    <a:pt x="1083589" y="191604"/>
                  </a:moveTo>
                  <a:lnTo>
                    <a:pt x="1076286" y="197027"/>
                  </a:lnTo>
                  <a:lnTo>
                    <a:pt x="1057719" y="210845"/>
                  </a:lnTo>
                  <a:lnTo>
                    <a:pt x="1059891" y="211518"/>
                  </a:lnTo>
                  <a:lnTo>
                    <a:pt x="1058989" y="213766"/>
                  </a:lnTo>
                  <a:lnTo>
                    <a:pt x="1058621" y="215620"/>
                  </a:lnTo>
                  <a:lnTo>
                    <a:pt x="1059116" y="220751"/>
                  </a:lnTo>
                  <a:lnTo>
                    <a:pt x="1056436" y="222554"/>
                  </a:lnTo>
                  <a:lnTo>
                    <a:pt x="1054544" y="223494"/>
                  </a:lnTo>
                  <a:lnTo>
                    <a:pt x="1052982" y="226136"/>
                  </a:lnTo>
                  <a:lnTo>
                    <a:pt x="1051737" y="226580"/>
                  </a:lnTo>
                  <a:lnTo>
                    <a:pt x="1050594" y="226733"/>
                  </a:lnTo>
                  <a:lnTo>
                    <a:pt x="1050531" y="226923"/>
                  </a:lnTo>
                  <a:lnTo>
                    <a:pt x="1040536" y="227850"/>
                  </a:lnTo>
                  <a:lnTo>
                    <a:pt x="1039672" y="229019"/>
                  </a:lnTo>
                  <a:lnTo>
                    <a:pt x="1041400" y="235521"/>
                  </a:lnTo>
                  <a:lnTo>
                    <a:pt x="1043266" y="234632"/>
                  </a:lnTo>
                  <a:lnTo>
                    <a:pt x="1046530" y="238899"/>
                  </a:lnTo>
                  <a:lnTo>
                    <a:pt x="1047496" y="239102"/>
                  </a:lnTo>
                  <a:lnTo>
                    <a:pt x="1048029" y="239090"/>
                  </a:lnTo>
                  <a:lnTo>
                    <a:pt x="1083589" y="191604"/>
                  </a:lnTo>
                  <a:close/>
                </a:path>
                <a:path w="1417954" h="844550">
                  <a:moveTo>
                    <a:pt x="1249387" y="157314"/>
                  </a:moveTo>
                  <a:lnTo>
                    <a:pt x="1249349" y="157124"/>
                  </a:lnTo>
                  <a:lnTo>
                    <a:pt x="1249311" y="156933"/>
                  </a:lnTo>
                  <a:lnTo>
                    <a:pt x="1249248" y="156756"/>
                  </a:lnTo>
                  <a:lnTo>
                    <a:pt x="1248613" y="156527"/>
                  </a:lnTo>
                  <a:lnTo>
                    <a:pt x="1247990" y="156451"/>
                  </a:lnTo>
                  <a:lnTo>
                    <a:pt x="1247279" y="156324"/>
                  </a:lnTo>
                  <a:lnTo>
                    <a:pt x="1247114" y="156298"/>
                  </a:lnTo>
                  <a:lnTo>
                    <a:pt x="1247152" y="156425"/>
                  </a:lnTo>
                  <a:lnTo>
                    <a:pt x="1247178" y="156641"/>
                  </a:lnTo>
                  <a:lnTo>
                    <a:pt x="1247267" y="157124"/>
                  </a:lnTo>
                  <a:lnTo>
                    <a:pt x="1247279" y="157454"/>
                  </a:lnTo>
                  <a:lnTo>
                    <a:pt x="1247432" y="157645"/>
                  </a:lnTo>
                  <a:lnTo>
                    <a:pt x="1248016" y="158267"/>
                  </a:lnTo>
                  <a:lnTo>
                    <a:pt x="1248740" y="158356"/>
                  </a:lnTo>
                  <a:lnTo>
                    <a:pt x="1249311" y="157645"/>
                  </a:lnTo>
                  <a:lnTo>
                    <a:pt x="1249387" y="157505"/>
                  </a:lnTo>
                  <a:lnTo>
                    <a:pt x="1249387" y="157314"/>
                  </a:lnTo>
                  <a:close/>
                </a:path>
                <a:path w="1417954" h="844550">
                  <a:moveTo>
                    <a:pt x="1252880" y="151079"/>
                  </a:moveTo>
                  <a:lnTo>
                    <a:pt x="1252816" y="149923"/>
                  </a:lnTo>
                  <a:lnTo>
                    <a:pt x="1252728" y="148310"/>
                  </a:lnTo>
                  <a:lnTo>
                    <a:pt x="1251026" y="147307"/>
                  </a:lnTo>
                  <a:lnTo>
                    <a:pt x="1249972" y="147815"/>
                  </a:lnTo>
                  <a:lnTo>
                    <a:pt x="1248816" y="149745"/>
                  </a:lnTo>
                  <a:lnTo>
                    <a:pt x="1252562" y="151752"/>
                  </a:lnTo>
                  <a:lnTo>
                    <a:pt x="1252651" y="151498"/>
                  </a:lnTo>
                  <a:lnTo>
                    <a:pt x="1252753" y="151269"/>
                  </a:lnTo>
                  <a:lnTo>
                    <a:pt x="1252880" y="151079"/>
                  </a:lnTo>
                  <a:close/>
                </a:path>
                <a:path w="1417954" h="844550">
                  <a:moveTo>
                    <a:pt x="1374546" y="29362"/>
                  </a:moveTo>
                  <a:lnTo>
                    <a:pt x="1373606" y="28587"/>
                  </a:lnTo>
                  <a:lnTo>
                    <a:pt x="1372628" y="27838"/>
                  </a:lnTo>
                  <a:lnTo>
                    <a:pt x="1371663" y="27076"/>
                  </a:lnTo>
                  <a:lnTo>
                    <a:pt x="1371561" y="27444"/>
                  </a:lnTo>
                  <a:lnTo>
                    <a:pt x="1371523" y="27901"/>
                  </a:lnTo>
                  <a:lnTo>
                    <a:pt x="1371561" y="28448"/>
                  </a:lnTo>
                  <a:lnTo>
                    <a:pt x="1371600" y="28956"/>
                  </a:lnTo>
                  <a:lnTo>
                    <a:pt x="1372095" y="29413"/>
                  </a:lnTo>
                  <a:lnTo>
                    <a:pt x="1372450" y="30010"/>
                  </a:lnTo>
                  <a:lnTo>
                    <a:pt x="1373149" y="29794"/>
                  </a:lnTo>
                  <a:lnTo>
                    <a:pt x="1374546" y="29362"/>
                  </a:lnTo>
                  <a:close/>
                </a:path>
                <a:path w="1417954" h="844550">
                  <a:moveTo>
                    <a:pt x="1377264" y="28486"/>
                  </a:moveTo>
                  <a:lnTo>
                    <a:pt x="1375765" y="27381"/>
                  </a:lnTo>
                  <a:lnTo>
                    <a:pt x="1375054" y="26720"/>
                  </a:lnTo>
                  <a:lnTo>
                    <a:pt x="1374216" y="26263"/>
                  </a:lnTo>
                  <a:lnTo>
                    <a:pt x="1373822" y="26035"/>
                  </a:lnTo>
                  <a:lnTo>
                    <a:pt x="1373441" y="25920"/>
                  </a:lnTo>
                  <a:lnTo>
                    <a:pt x="1373124" y="25908"/>
                  </a:lnTo>
                  <a:lnTo>
                    <a:pt x="1374343" y="27495"/>
                  </a:lnTo>
                  <a:lnTo>
                    <a:pt x="1375676" y="28333"/>
                  </a:lnTo>
                  <a:lnTo>
                    <a:pt x="1377264" y="28486"/>
                  </a:lnTo>
                  <a:close/>
                </a:path>
                <a:path w="1417954" h="844550">
                  <a:moveTo>
                    <a:pt x="1417396" y="2628"/>
                  </a:moveTo>
                  <a:lnTo>
                    <a:pt x="1415757" y="279"/>
                  </a:lnTo>
                  <a:lnTo>
                    <a:pt x="1414449" y="0"/>
                  </a:lnTo>
                  <a:lnTo>
                    <a:pt x="1408518" y="3403"/>
                  </a:lnTo>
                  <a:lnTo>
                    <a:pt x="1409369" y="4533"/>
                  </a:lnTo>
                  <a:lnTo>
                    <a:pt x="1410131" y="5829"/>
                  </a:lnTo>
                  <a:lnTo>
                    <a:pt x="1410398" y="6515"/>
                  </a:lnTo>
                  <a:lnTo>
                    <a:pt x="1410919" y="7620"/>
                  </a:lnTo>
                  <a:lnTo>
                    <a:pt x="1409674" y="7937"/>
                  </a:lnTo>
                  <a:lnTo>
                    <a:pt x="1408569" y="7924"/>
                  </a:lnTo>
                  <a:lnTo>
                    <a:pt x="1407477" y="8826"/>
                  </a:lnTo>
                  <a:lnTo>
                    <a:pt x="1406550" y="10325"/>
                  </a:lnTo>
                  <a:lnTo>
                    <a:pt x="1406309" y="10807"/>
                  </a:lnTo>
                  <a:lnTo>
                    <a:pt x="1406017" y="11264"/>
                  </a:lnTo>
                  <a:lnTo>
                    <a:pt x="1405255" y="10071"/>
                  </a:lnTo>
                  <a:lnTo>
                    <a:pt x="1404099" y="8153"/>
                  </a:lnTo>
                  <a:lnTo>
                    <a:pt x="1402930" y="7505"/>
                  </a:lnTo>
                  <a:lnTo>
                    <a:pt x="1400949" y="8280"/>
                  </a:lnTo>
                  <a:lnTo>
                    <a:pt x="1400644" y="8496"/>
                  </a:lnTo>
                  <a:lnTo>
                    <a:pt x="1400670" y="9055"/>
                  </a:lnTo>
                  <a:lnTo>
                    <a:pt x="1400543" y="10947"/>
                  </a:lnTo>
                  <a:lnTo>
                    <a:pt x="1400416" y="11899"/>
                  </a:lnTo>
                  <a:lnTo>
                    <a:pt x="1400162" y="12814"/>
                  </a:lnTo>
                  <a:lnTo>
                    <a:pt x="1399667" y="13690"/>
                  </a:lnTo>
                  <a:lnTo>
                    <a:pt x="1397495" y="13881"/>
                  </a:lnTo>
                  <a:lnTo>
                    <a:pt x="1397850" y="14198"/>
                  </a:lnTo>
                  <a:lnTo>
                    <a:pt x="1398663" y="14782"/>
                  </a:lnTo>
                  <a:lnTo>
                    <a:pt x="1399120" y="15062"/>
                  </a:lnTo>
                  <a:lnTo>
                    <a:pt x="1399628" y="15303"/>
                  </a:lnTo>
                  <a:lnTo>
                    <a:pt x="1400886" y="15582"/>
                  </a:lnTo>
                  <a:lnTo>
                    <a:pt x="1401279" y="15582"/>
                  </a:lnTo>
                  <a:lnTo>
                    <a:pt x="1401838" y="15151"/>
                  </a:lnTo>
                  <a:lnTo>
                    <a:pt x="1401584" y="14693"/>
                  </a:lnTo>
                  <a:lnTo>
                    <a:pt x="1401203" y="14135"/>
                  </a:lnTo>
                  <a:lnTo>
                    <a:pt x="1400644" y="13716"/>
                  </a:lnTo>
                  <a:lnTo>
                    <a:pt x="1399781" y="13690"/>
                  </a:lnTo>
                  <a:lnTo>
                    <a:pt x="1403286" y="11137"/>
                  </a:lnTo>
                  <a:lnTo>
                    <a:pt x="1405559" y="11379"/>
                  </a:lnTo>
                  <a:lnTo>
                    <a:pt x="1406334" y="11531"/>
                  </a:lnTo>
                  <a:lnTo>
                    <a:pt x="1407756" y="11811"/>
                  </a:lnTo>
                  <a:lnTo>
                    <a:pt x="1408353" y="12242"/>
                  </a:lnTo>
                  <a:lnTo>
                    <a:pt x="1408709" y="13347"/>
                  </a:lnTo>
                  <a:lnTo>
                    <a:pt x="1408912" y="13347"/>
                  </a:lnTo>
                  <a:lnTo>
                    <a:pt x="1410119" y="10477"/>
                  </a:lnTo>
                  <a:lnTo>
                    <a:pt x="1411262" y="9156"/>
                  </a:lnTo>
                  <a:lnTo>
                    <a:pt x="1413065" y="7747"/>
                  </a:lnTo>
                  <a:lnTo>
                    <a:pt x="1414538" y="6705"/>
                  </a:lnTo>
                  <a:lnTo>
                    <a:pt x="1415389" y="5969"/>
                  </a:lnTo>
                  <a:lnTo>
                    <a:pt x="1415973" y="5372"/>
                  </a:lnTo>
                  <a:lnTo>
                    <a:pt x="1417383" y="3746"/>
                  </a:lnTo>
                  <a:lnTo>
                    <a:pt x="1417396" y="2628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6" name="object 196" descr=""/>
            <p:cNvSpPr/>
            <p:nvPr/>
          </p:nvSpPr>
          <p:spPr>
            <a:xfrm>
              <a:off x="5119192" y="5165236"/>
              <a:ext cx="1260475" cy="864235"/>
            </a:xfrm>
            <a:custGeom>
              <a:avLst/>
              <a:gdLst/>
              <a:ahLst/>
              <a:cxnLst/>
              <a:rect l="l" t="t" r="r" b="b"/>
              <a:pathLst>
                <a:path w="1260475" h="864235">
                  <a:moveTo>
                    <a:pt x="6134" y="792899"/>
                  </a:moveTo>
                  <a:lnTo>
                    <a:pt x="6057" y="792708"/>
                  </a:lnTo>
                  <a:lnTo>
                    <a:pt x="0" y="792327"/>
                  </a:lnTo>
                  <a:lnTo>
                    <a:pt x="736" y="793356"/>
                  </a:lnTo>
                  <a:lnTo>
                    <a:pt x="850" y="793559"/>
                  </a:lnTo>
                  <a:lnTo>
                    <a:pt x="1206" y="794423"/>
                  </a:lnTo>
                  <a:lnTo>
                    <a:pt x="1358" y="795286"/>
                  </a:lnTo>
                  <a:lnTo>
                    <a:pt x="2959" y="794283"/>
                  </a:lnTo>
                  <a:lnTo>
                    <a:pt x="4495" y="793457"/>
                  </a:lnTo>
                  <a:lnTo>
                    <a:pt x="5105" y="793191"/>
                  </a:lnTo>
                  <a:lnTo>
                    <a:pt x="5638" y="793013"/>
                  </a:lnTo>
                  <a:lnTo>
                    <a:pt x="6134" y="792899"/>
                  </a:lnTo>
                  <a:close/>
                </a:path>
                <a:path w="1260475" h="864235">
                  <a:moveTo>
                    <a:pt x="9525" y="793915"/>
                  </a:moveTo>
                  <a:lnTo>
                    <a:pt x="6286" y="791629"/>
                  </a:lnTo>
                  <a:lnTo>
                    <a:pt x="5702" y="791146"/>
                  </a:lnTo>
                  <a:lnTo>
                    <a:pt x="6057" y="792708"/>
                  </a:lnTo>
                  <a:lnTo>
                    <a:pt x="6134" y="792543"/>
                  </a:lnTo>
                  <a:lnTo>
                    <a:pt x="6451" y="792848"/>
                  </a:lnTo>
                  <a:lnTo>
                    <a:pt x="6819" y="792772"/>
                  </a:lnTo>
                  <a:lnTo>
                    <a:pt x="7137" y="792772"/>
                  </a:lnTo>
                  <a:lnTo>
                    <a:pt x="7454" y="792886"/>
                  </a:lnTo>
                  <a:lnTo>
                    <a:pt x="8636" y="794334"/>
                  </a:lnTo>
                  <a:lnTo>
                    <a:pt x="9525" y="793915"/>
                  </a:lnTo>
                  <a:close/>
                </a:path>
                <a:path w="1260475" h="864235">
                  <a:moveTo>
                    <a:pt x="10363" y="793559"/>
                  </a:moveTo>
                  <a:lnTo>
                    <a:pt x="9525" y="793915"/>
                  </a:lnTo>
                  <a:lnTo>
                    <a:pt x="9702" y="793965"/>
                  </a:lnTo>
                  <a:lnTo>
                    <a:pt x="10363" y="793559"/>
                  </a:lnTo>
                  <a:close/>
                </a:path>
                <a:path w="1260475" h="864235">
                  <a:moveTo>
                    <a:pt x="10820" y="793356"/>
                  </a:moveTo>
                  <a:lnTo>
                    <a:pt x="10363" y="793559"/>
                  </a:lnTo>
                  <a:lnTo>
                    <a:pt x="10820" y="793356"/>
                  </a:lnTo>
                  <a:close/>
                </a:path>
                <a:path w="1260475" h="864235">
                  <a:moveTo>
                    <a:pt x="12319" y="802894"/>
                  </a:moveTo>
                  <a:close/>
                </a:path>
                <a:path w="1260475" h="864235">
                  <a:moveTo>
                    <a:pt x="13093" y="801903"/>
                  </a:moveTo>
                  <a:lnTo>
                    <a:pt x="12992" y="801725"/>
                  </a:lnTo>
                  <a:lnTo>
                    <a:pt x="12877" y="801344"/>
                  </a:lnTo>
                  <a:lnTo>
                    <a:pt x="12827" y="801598"/>
                  </a:lnTo>
                  <a:lnTo>
                    <a:pt x="12725" y="801903"/>
                  </a:lnTo>
                  <a:lnTo>
                    <a:pt x="12319" y="802894"/>
                  </a:lnTo>
                  <a:lnTo>
                    <a:pt x="12573" y="802627"/>
                  </a:lnTo>
                  <a:lnTo>
                    <a:pt x="12852" y="802386"/>
                  </a:lnTo>
                  <a:lnTo>
                    <a:pt x="13093" y="801903"/>
                  </a:lnTo>
                  <a:close/>
                </a:path>
                <a:path w="1260475" h="864235">
                  <a:moveTo>
                    <a:pt x="14058" y="854049"/>
                  </a:moveTo>
                  <a:lnTo>
                    <a:pt x="13970" y="853909"/>
                  </a:lnTo>
                  <a:lnTo>
                    <a:pt x="13970" y="854049"/>
                  </a:lnTo>
                  <a:close/>
                </a:path>
                <a:path w="1260475" h="864235">
                  <a:moveTo>
                    <a:pt x="15963" y="804176"/>
                  </a:moveTo>
                  <a:lnTo>
                    <a:pt x="15811" y="803630"/>
                  </a:lnTo>
                  <a:lnTo>
                    <a:pt x="15519" y="803211"/>
                  </a:lnTo>
                  <a:lnTo>
                    <a:pt x="14757" y="802474"/>
                  </a:lnTo>
                  <a:lnTo>
                    <a:pt x="14300" y="801954"/>
                  </a:lnTo>
                  <a:lnTo>
                    <a:pt x="13589" y="802297"/>
                  </a:lnTo>
                  <a:lnTo>
                    <a:pt x="12319" y="802932"/>
                  </a:lnTo>
                  <a:lnTo>
                    <a:pt x="12369" y="803173"/>
                  </a:lnTo>
                  <a:lnTo>
                    <a:pt x="12446" y="803402"/>
                  </a:lnTo>
                  <a:lnTo>
                    <a:pt x="12534" y="803630"/>
                  </a:lnTo>
                  <a:lnTo>
                    <a:pt x="13703" y="803833"/>
                  </a:lnTo>
                  <a:lnTo>
                    <a:pt x="14846" y="804037"/>
                  </a:lnTo>
                  <a:lnTo>
                    <a:pt x="15963" y="804176"/>
                  </a:lnTo>
                  <a:close/>
                </a:path>
                <a:path w="1260475" h="864235">
                  <a:moveTo>
                    <a:pt x="17018" y="803097"/>
                  </a:moveTo>
                  <a:lnTo>
                    <a:pt x="16116" y="801852"/>
                  </a:lnTo>
                  <a:lnTo>
                    <a:pt x="15684" y="801268"/>
                  </a:lnTo>
                  <a:lnTo>
                    <a:pt x="15468" y="801370"/>
                  </a:lnTo>
                  <a:lnTo>
                    <a:pt x="17018" y="803097"/>
                  </a:lnTo>
                  <a:close/>
                </a:path>
                <a:path w="1260475" h="864235">
                  <a:moveTo>
                    <a:pt x="17157" y="790968"/>
                  </a:moveTo>
                  <a:lnTo>
                    <a:pt x="17094" y="790600"/>
                  </a:lnTo>
                  <a:lnTo>
                    <a:pt x="17081" y="790422"/>
                  </a:lnTo>
                  <a:lnTo>
                    <a:pt x="16103" y="789317"/>
                  </a:lnTo>
                  <a:lnTo>
                    <a:pt x="13779" y="791057"/>
                  </a:lnTo>
                  <a:lnTo>
                    <a:pt x="14147" y="791667"/>
                  </a:lnTo>
                  <a:lnTo>
                    <a:pt x="13512" y="792327"/>
                  </a:lnTo>
                  <a:lnTo>
                    <a:pt x="12992" y="793356"/>
                  </a:lnTo>
                  <a:lnTo>
                    <a:pt x="12204" y="793546"/>
                  </a:lnTo>
                  <a:lnTo>
                    <a:pt x="12420" y="797039"/>
                  </a:lnTo>
                  <a:lnTo>
                    <a:pt x="14071" y="795045"/>
                  </a:lnTo>
                  <a:lnTo>
                    <a:pt x="14084" y="792861"/>
                  </a:lnTo>
                  <a:lnTo>
                    <a:pt x="15963" y="792187"/>
                  </a:lnTo>
                  <a:lnTo>
                    <a:pt x="16586" y="791489"/>
                  </a:lnTo>
                  <a:lnTo>
                    <a:pt x="16878" y="791197"/>
                  </a:lnTo>
                  <a:lnTo>
                    <a:pt x="17157" y="790968"/>
                  </a:lnTo>
                  <a:close/>
                </a:path>
                <a:path w="1260475" h="864235">
                  <a:moveTo>
                    <a:pt x="22123" y="802741"/>
                  </a:moveTo>
                  <a:lnTo>
                    <a:pt x="21958" y="802690"/>
                  </a:lnTo>
                  <a:lnTo>
                    <a:pt x="20840" y="802309"/>
                  </a:lnTo>
                  <a:lnTo>
                    <a:pt x="20396" y="802157"/>
                  </a:lnTo>
                  <a:lnTo>
                    <a:pt x="20434" y="802335"/>
                  </a:lnTo>
                  <a:lnTo>
                    <a:pt x="20497" y="802538"/>
                  </a:lnTo>
                  <a:lnTo>
                    <a:pt x="20574" y="802741"/>
                  </a:lnTo>
                  <a:lnTo>
                    <a:pt x="20904" y="802855"/>
                  </a:lnTo>
                  <a:lnTo>
                    <a:pt x="21310" y="802894"/>
                  </a:lnTo>
                  <a:lnTo>
                    <a:pt x="22009" y="802767"/>
                  </a:lnTo>
                  <a:close/>
                </a:path>
                <a:path w="1260475" h="864235">
                  <a:moveTo>
                    <a:pt x="22961" y="830351"/>
                  </a:moveTo>
                  <a:lnTo>
                    <a:pt x="22326" y="829932"/>
                  </a:lnTo>
                  <a:lnTo>
                    <a:pt x="21551" y="829843"/>
                  </a:lnTo>
                  <a:lnTo>
                    <a:pt x="21399" y="829830"/>
                  </a:lnTo>
                  <a:lnTo>
                    <a:pt x="21221" y="829868"/>
                  </a:lnTo>
                  <a:lnTo>
                    <a:pt x="21018" y="829932"/>
                  </a:lnTo>
                  <a:lnTo>
                    <a:pt x="21475" y="830440"/>
                  </a:lnTo>
                  <a:lnTo>
                    <a:pt x="21932" y="830961"/>
                  </a:lnTo>
                  <a:lnTo>
                    <a:pt x="22377" y="831494"/>
                  </a:lnTo>
                  <a:lnTo>
                    <a:pt x="22542" y="831354"/>
                  </a:lnTo>
                  <a:lnTo>
                    <a:pt x="22961" y="830351"/>
                  </a:lnTo>
                  <a:close/>
                </a:path>
                <a:path w="1260475" h="864235">
                  <a:moveTo>
                    <a:pt x="24193" y="845781"/>
                  </a:moveTo>
                  <a:lnTo>
                    <a:pt x="23444" y="843711"/>
                  </a:lnTo>
                  <a:lnTo>
                    <a:pt x="22377" y="842086"/>
                  </a:lnTo>
                  <a:lnTo>
                    <a:pt x="21018" y="840841"/>
                  </a:lnTo>
                  <a:lnTo>
                    <a:pt x="16560" y="844219"/>
                  </a:lnTo>
                  <a:lnTo>
                    <a:pt x="16408" y="844651"/>
                  </a:lnTo>
                  <a:lnTo>
                    <a:pt x="16408" y="845070"/>
                  </a:lnTo>
                  <a:lnTo>
                    <a:pt x="16979" y="845566"/>
                  </a:lnTo>
                  <a:lnTo>
                    <a:pt x="21132" y="845642"/>
                  </a:lnTo>
                  <a:lnTo>
                    <a:pt x="19773" y="849566"/>
                  </a:lnTo>
                  <a:lnTo>
                    <a:pt x="17411" y="852195"/>
                  </a:lnTo>
                  <a:lnTo>
                    <a:pt x="14084" y="854024"/>
                  </a:lnTo>
                  <a:lnTo>
                    <a:pt x="14439" y="854354"/>
                  </a:lnTo>
                  <a:lnTo>
                    <a:pt x="14795" y="854557"/>
                  </a:lnTo>
                  <a:lnTo>
                    <a:pt x="15176" y="854659"/>
                  </a:lnTo>
                  <a:lnTo>
                    <a:pt x="18503" y="851814"/>
                  </a:lnTo>
                  <a:lnTo>
                    <a:pt x="21526" y="849249"/>
                  </a:lnTo>
                  <a:lnTo>
                    <a:pt x="22453" y="848144"/>
                  </a:lnTo>
                  <a:lnTo>
                    <a:pt x="23533" y="847128"/>
                  </a:lnTo>
                  <a:lnTo>
                    <a:pt x="24180" y="845908"/>
                  </a:lnTo>
                  <a:lnTo>
                    <a:pt x="24193" y="845781"/>
                  </a:lnTo>
                  <a:close/>
                </a:path>
                <a:path w="1260475" h="864235">
                  <a:moveTo>
                    <a:pt x="29184" y="816000"/>
                  </a:moveTo>
                  <a:lnTo>
                    <a:pt x="28803" y="814946"/>
                  </a:lnTo>
                  <a:lnTo>
                    <a:pt x="28448" y="814158"/>
                  </a:lnTo>
                  <a:lnTo>
                    <a:pt x="28054" y="813612"/>
                  </a:lnTo>
                  <a:lnTo>
                    <a:pt x="27863" y="814933"/>
                  </a:lnTo>
                  <a:lnTo>
                    <a:pt x="27876" y="816216"/>
                  </a:lnTo>
                  <a:lnTo>
                    <a:pt x="28130" y="817537"/>
                  </a:lnTo>
                  <a:lnTo>
                    <a:pt x="28549" y="816864"/>
                  </a:lnTo>
                  <a:lnTo>
                    <a:pt x="28867" y="816368"/>
                  </a:lnTo>
                  <a:lnTo>
                    <a:pt x="29184" y="816000"/>
                  </a:lnTo>
                  <a:close/>
                </a:path>
                <a:path w="1260475" h="864235">
                  <a:moveTo>
                    <a:pt x="30822" y="860907"/>
                  </a:moveTo>
                  <a:lnTo>
                    <a:pt x="30530" y="861199"/>
                  </a:lnTo>
                  <a:lnTo>
                    <a:pt x="30048" y="861733"/>
                  </a:lnTo>
                  <a:lnTo>
                    <a:pt x="29667" y="862203"/>
                  </a:lnTo>
                  <a:lnTo>
                    <a:pt x="29044" y="863041"/>
                  </a:lnTo>
                  <a:lnTo>
                    <a:pt x="28778" y="863371"/>
                  </a:lnTo>
                  <a:lnTo>
                    <a:pt x="28549" y="863714"/>
                  </a:lnTo>
                  <a:lnTo>
                    <a:pt x="29108" y="863536"/>
                  </a:lnTo>
                  <a:lnTo>
                    <a:pt x="29616" y="863371"/>
                  </a:lnTo>
                  <a:lnTo>
                    <a:pt x="30276" y="863053"/>
                  </a:lnTo>
                  <a:lnTo>
                    <a:pt x="30492" y="862914"/>
                  </a:lnTo>
                  <a:lnTo>
                    <a:pt x="30708" y="862787"/>
                  </a:lnTo>
                  <a:lnTo>
                    <a:pt x="30784" y="861974"/>
                  </a:lnTo>
                  <a:lnTo>
                    <a:pt x="30797" y="861618"/>
                  </a:lnTo>
                  <a:lnTo>
                    <a:pt x="30822" y="861263"/>
                  </a:lnTo>
                  <a:lnTo>
                    <a:pt x="30822" y="860907"/>
                  </a:lnTo>
                  <a:close/>
                </a:path>
                <a:path w="1260475" h="864235">
                  <a:moveTo>
                    <a:pt x="40436" y="792353"/>
                  </a:moveTo>
                  <a:lnTo>
                    <a:pt x="40068" y="792619"/>
                  </a:lnTo>
                  <a:lnTo>
                    <a:pt x="40411" y="792797"/>
                  </a:lnTo>
                  <a:lnTo>
                    <a:pt x="40436" y="792353"/>
                  </a:lnTo>
                  <a:close/>
                </a:path>
                <a:path w="1260475" h="864235">
                  <a:moveTo>
                    <a:pt x="53568" y="817981"/>
                  </a:moveTo>
                  <a:lnTo>
                    <a:pt x="52552" y="817245"/>
                  </a:lnTo>
                  <a:lnTo>
                    <a:pt x="51892" y="817346"/>
                  </a:lnTo>
                  <a:lnTo>
                    <a:pt x="51638" y="818032"/>
                  </a:lnTo>
                  <a:lnTo>
                    <a:pt x="52222" y="818070"/>
                  </a:lnTo>
                  <a:lnTo>
                    <a:pt x="52819" y="818121"/>
                  </a:lnTo>
                  <a:lnTo>
                    <a:pt x="53454" y="818172"/>
                  </a:lnTo>
                  <a:lnTo>
                    <a:pt x="53568" y="817981"/>
                  </a:lnTo>
                  <a:close/>
                </a:path>
                <a:path w="1260475" h="864235">
                  <a:moveTo>
                    <a:pt x="146507" y="769848"/>
                  </a:moveTo>
                  <a:lnTo>
                    <a:pt x="146278" y="769797"/>
                  </a:lnTo>
                  <a:lnTo>
                    <a:pt x="146291" y="770001"/>
                  </a:lnTo>
                  <a:lnTo>
                    <a:pt x="146456" y="769937"/>
                  </a:lnTo>
                  <a:close/>
                </a:path>
                <a:path w="1260475" h="864235">
                  <a:moveTo>
                    <a:pt x="147485" y="762101"/>
                  </a:moveTo>
                  <a:lnTo>
                    <a:pt x="147193" y="761720"/>
                  </a:lnTo>
                  <a:lnTo>
                    <a:pt x="146024" y="760234"/>
                  </a:lnTo>
                  <a:lnTo>
                    <a:pt x="145173" y="760577"/>
                  </a:lnTo>
                  <a:lnTo>
                    <a:pt x="144551" y="760831"/>
                  </a:lnTo>
                  <a:lnTo>
                    <a:pt x="144272" y="760920"/>
                  </a:lnTo>
                  <a:lnTo>
                    <a:pt x="144094" y="760984"/>
                  </a:lnTo>
                  <a:lnTo>
                    <a:pt x="143916" y="761047"/>
                  </a:lnTo>
                  <a:lnTo>
                    <a:pt x="144399" y="761733"/>
                  </a:lnTo>
                  <a:lnTo>
                    <a:pt x="144868" y="762406"/>
                  </a:lnTo>
                  <a:lnTo>
                    <a:pt x="145478" y="763244"/>
                  </a:lnTo>
                  <a:lnTo>
                    <a:pt x="145719" y="763333"/>
                  </a:lnTo>
                  <a:lnTo>
                    <a:pt x="145973" y="763409"/>
                  </a:lnTo>
                  <a:lnTo>
                    <a:pt x="146443" y="762965"/>
                  </a:lnTo>
                  <a:lnTo>
                    <a:pt x="146888" y="762406"/>
                  </a:lnTo>
                  <a:lnTo>
                    <a:pt x="147485" y="762101"/>
                  </a:lnTo>
                  <a:close/>
                </a:path>
                <a:path w="1260475" h="864235">
                  <a:moveTo>
                    <a:pt x="155803" y="740041"/>
                  </a:moveTo>
                  <a:lnTo>
                    <a:pt x="155676" y="740117"/>
                  </a:lnTo>
                  <a:lnTo>
                    <a:pt x="155803" y="740041"/>
                  </a:lnTo>
                  <a:close/>
                </a:path>
                <a:path w="1260475" h="864235">
                  <a:moveTo>
                    <a:pt x="155829" y="740105"/>
                  </a:moveTo>
                  <a:lnTo>
                    <a:pt x="155638" y="740168"/>
                  </a:lnTo>
                  <a:lnTo>
                    <a:pt x="155829" y="740105"/>
                  </a:lnTo>
                  <a:close/>
                </a:path>
                <a:path w="1260475" h="864235">
                  <a:moveTo>
                    <a:pt x="156476" y="739051"/>
                  </a:moveTo>
                  <a:lnTo>
                    <a:pt x="156464" y="738073"/>
                  </a:lnTo>
                  <a:lnTo>
                    <a:pt x="156222" y="737082"/>
                  </a:lnTo>
                  <a:lnTo>
                    <a:pt x="156108" y="738085"/>
                  </a:lnTo>
                  <a:lnTo>
                    <a:pt x="155663" y="740054"/>
                  </a:lnTo>
                  <a:lnTo>
                    <a:pt x="156476" y="739051"/>
                  </a:lnTo>
                  <a:close/>
                </a:path>
                <a:path w="1260475" h="864235">
                  <a:moveTo>
                    <a:pt x="158559" y="739368"/>
                  </a:moveTo>
                  <a:lnTo>
                    <a:pt x="157429" y="739660"/>
                  </a:lnTo>
                  <a:lnTo>
                    <a:pt x="156616" y="739889"/>
                  </a:lnTo>
                  <a:lnTo>
                    <a:pt x="155829" y="740105"/>
                  </a:lnTo>
                  <a:lnTo>
                    <a:pt x="155892" y="740473"/>
                  </a:lnTo>
                  <a:lnTo>
                    <a:pt x="155879" y="740841"/>
                  </a:lnTo>
                  <a:lnTo>
                    <a:pt x="156032" y="741146"/>
                  </a:lnTo>
                  <a:lnTo>
                    <a:pt x="156235" y="741464"/>
                  </a:lnTo>
                  <a:lnTo>
                    <a:pt x="156667" y="741895"/>
                  </a:lnTo>
                  <a:lnTo>
                    <a:pt x="156895" y="742073"/>
                  </a:lnTo>
                  <a:lnTo>
                    <a:pt x="157264" y="742200"/>
                  </a:lnTo>
                  <a:lnTo>
                    <a:pt x="157632" y="741972"/>
                  </a:lnTo>
                  <a:lnTo>
                    <a:pt x="158267" y="740930"/>
                  </a:lnTo>
                  <a:lnTo>
                    <a:pt x="158292" y="740333"/>
                  </a:lnTo>
                  <a:lnTo>
                    <a:pt x="158559" y="739368"/>
                  </a:lnTo>
                  <a:close/>
                </a:path>
                <a:path w="1260475" h="864235">
                  <a:moveTo>
                    <a:pt x="159232" y="754761"/>
                  </a:moveTo>
                  <a:lnTo>
                    <a:pt x="159080" y="754735"/>
                  </a:lnTo>
                  <a:lnTo>
                    <a:pt x="158915" y="754722"/>
                  </a:lnTo>
                  <a:lnTo>
                    <a:pt x="158750" y="754697"/>
                  </a:lnTo>
                  <a:lnTo>
                    <a:pt x="158737" y="754875"/>
                  </a:lnTo>
                  <a:lnTo>
                    <a:pt x="158661" y="755091"/>
                  </a:lnTo>
                  <a:lnTo>
                    <a:pt x="158788" y="755294"/>
                  </a:lnTo>
                  <a:lnTo>
                    <a:pt x="159029" y="755269"/>
                  </a:lnTo>
                  <a:lnTo>
                    <a:pt x="159207" y="755281"/>
                  </a:lnTo>
                  <a:lnTo>
                    <a:pt x="159219" y="754938"/>
                  </a:lnTo>
                  <a:lnTo>
                    <a:pt x="159232" y="754761"/>
                  </a:lnTo>
                  <a:close/>
                </a:path>
                <a:path w="1260475" h="864235">
                  <a:moveTo>
                    <a:pt x="160515" y="774293"/>
                  </a:moveTo>
                  <a:lnTo>
                    <a:pt x="160401" y="773722"/>
                  </a:lnTo>
                  <a:lnTo>
                    <a:pt x="160261" y="773925"/>
                  </a:lnTo>
                  <a:lnTo>
                    <a:pt x="160185" y="774192"/>
                  </a:lnTo>
                  <a:lnTo>
                    <a:pt x="160286" y="774598"/>
                  </a:lnTo>
                  <a:lnTo>
                    <a:pt x="160439" y="774382"/>
                  </a:lnTo>
                  <a:close/>
                </a:path>
                <a:path w="1260475" h="864235">
                  <a:moveTo>
                    <a:pt x="161632" y="772871"/>
                  </a:moveTo>
                  <a:close/>
                </a:path>
                <a:path w="1260475" h="864235">
                  <a:moveTo>
                    <a:pt x="162496" y="730300"/>
                  </a:moveTo>
                  <a:lnTo>
                    <a:pt x="162255" y="730237"/>
                  </a:lnTo>
                  <a:lnTo>
                    <a:pt x="162128" y="730224"/>
                  </a:lnTo>
                  <a:lnTo>
                    <a:pt x="162115" y="730389"/>
                  </a:lnTo>
                  <a:lnTo>
                    <a:pt x="162090" y="730529"/>
                  </a:lnTo>
                  <a:lnTo>
                    <a:pt x="162077" y="730681"/>
                  </a:lnTo>
                  <a:lnTo>
                    <a:pt x="162293" y="730491"/>
                  </a:lnTo>
                  <a:lnTo>
                    <a:pt x="162496" y="730300"/>
                  </a:lnTo>
                  <a:close/>
                </a:path>
                <a:path w="1260475" h="864235">
                  <a:moveTo>
                    <a:pt x="165150" y="735990"/>
                  </a:moveTo>
                  <a:lnTo>
                    <a:pt x="164922" y="735634"/>
                  </a:lnTo>
                  <a:lnTo>
                    <a:pt x="164693" y="735241"/>
                  </a:lnTo>
                  <a:lnTo>
                    <a:pt x="164388" y="734783"/>
                  </a:lnTo>
                  <a:lnTo>
                    <a:pt x="164211" y="735126"/>
                  </a:lnTo>
                  <a:lnTo>
                    <a:pt x="163868" y="735711"/>
                  </a:lnTo>
                  <a:lnTo>
                    <a:pt x="164287" y="735799"/>
                  </a:lnTo>
                  <a:lnTo>
                    <a:pt x="164719" y="735888"/>
                  </a:lnTo>
                  <a:lnTo>
                    <a:pt x="165150" y="735990"/>
                  </a:lnTo>
                  <a:close/>
                </a:path>
                <a:path w="1260475" h="864235">
                  <a:moveTo>
                    <a:pt x="165849" y="771969"/>
                  </a:moveTo>
                  <a:lnTo>
                    <a:pt x="165595" y="772185"/>
                  </a:lnTo>
                  <a:lnTo>
                    <a:pt x="165201" y="772414"/>
                  </a:lnTo>
                  <a:lnTo>
                    <a:pt x="165201" y="772642"/>
                  </a:lnTo>
                  <a:lnTo>
                    <a:pt x="165201" y="772769"/>
                  </a:lnTo>
                  <a:lnTo>
                    <a:pt x="165303" y="772909"/>
                  </a:lnTo>
                  <a:lnTo>
                    <a:pt x="165417" y="773036"/>
                  </a:lnTo>
                  <a:lnTo>
                    <a:pt x="165557" y="772668"/>
                  </a:lnTo>
                  <a:lnTo>
                    <a:pt x="165696" y="772312"/>
                  </a:lnTo>
                  <a:lnTo>
                    <a:pt x="165849" y="771969"/>
                  </a:lnTo>
                  <a:close/>
                </a:path>
                <a:path w="1260475" h="864235">
                  <a:moveTo>
                    <a:pt x="167678" y="761161"/>
                  </a:moveTo>
                  <a:lnTo>
                    <a:pt x="167424" y="761403"/>
                  </a:lnTo>
                  <a:lnTo>
                    <a:pt x="166954" y="761936"/>
                  </a:lnTo>
                  <a:lnTo>
                    <a:pt x="165900" y="763066"/>
                  </a:lnTo>
                  <a:lnTo>
                    <a:pt x="163918" y="765962"/>
                  </a:lnTo>
                  <a:lnTo>
                    <a:pt x="163461" y="766584"/>
                  </a:lnTo>
                  <a:lnTo>
                    <a:pt x="163931" y="768172"/>
                  </a:lnTo>
                  <a:lnTo>
                    <a:pt x="164058" y="769137"/>
                  </a:lnTo>
                  <a:lnTo>
                    <a:pt x="163944" y="769937"/>
                  </a:lnTo>
                  <a:lnTo>
                    <a:pt x="164617" y="769061"/>
                  </a:lnTo>
                  <a:lnTo>
                    <a:pt x="165138" y="768324"/>
                  </a:lnTo>
                  <a:lnTo>
                    <a:pt x="165557" y="767613"/>
                  </a:lnTo>
                  <a:lnTo>
                    <a:pt x="165785" y="767232"/>
                  </a:lnTo>
                  <a:lnTo>
                    <a:pt x="165989" y="766851"/>
                  </a:lnTo>
                  <a:lnTo>
                    <a:pt x="166700" y="765289"/>
                  </a:lnTo>
                  <a:lnTo>
                    <a:pt x="167081" y="763930"/>
                  </a:lnTo>
                  <a:lnTo>
                    <a:pt x="167678" y="761161"/>
                  </a:lnTo>
                  <a:close/>
                </a:path>
                <a:path w="1260475" h="864235">
                  <a:moveTo>
                    <a:pt x="180962" y="745058"/>
                  </a:moveTo>
                  <a:lnTo>
                    <a:pt x="179933" y="744105"/>
                  </a:lnTo>
                  <a:lnTo>
                    <a:pt x="178803" y="743254"/>
                  </a:lnTo>
                  <a:lnTo>
                    <a:pt x="177393" y="742708"/>
                  </a:lnTo>
                  <a:lnTo>
                    <a:pt x="175260" y="744105"/>
                  </a:lnTo>
                  <a:lnTo>
                    <a:pt x="175882" y="748487"/>
                  </a:lnTo>
                  <a:lnTo>
                    <a:pt x="175069" y="748588"/>
                  </a:lnTo>
                  <a:lnTo>
                    <a:pt x="174447" y="748474"/>
                  </a:lnTo>
                  <a:lnTo>
                    <a:pt x="173926" y="748233"/>
                  </a:lnTo>
                  <a:lnTo>
                    <a:pt x="172097" y="749223"/>
                  </a:lnTo>
                  <a:lnTo>
                    <a:pt x="170256" y="749007"/>
                  </a:lnTo>
                  <a:lnTo>
                    <a:pt x="168376" y="748334"/>
                  </a:lnTo>
                  <a:lnTo>
                    <a:pt x="169405" y="746023"/>
                  </a:lnTo>
                  <a:lnTo>
                    <a:pt x="167119" y="747560"/>
                  </a:lnTo>
                  <a:lnTo>
                    <a:pt x="165785" y="749439"/>
                  </a:lnTo>
                  <a:lnTo>
                    <a:pt x="166852" y="752576"/>
                  </a:lnTo>
                  <a:lnTo>
                    <a:pt x="168059" y="752602"/>
                  </a:lnTo>
                  <a:lnTo>
                    <a:pt x="169176" y="752551"/>
                  </a:lnTo>
                  <a:lnTo>
                    <a:pt x="170472" y="752767"/>
                  </a:lnTo>
                  <a:lnTo>
                    <a:pt x="170878" y="754062"/>
                  </a:lnTo>
                  <a:lnTo>
                    <a:pt x="174853" y="752195"/>
                  </a:lnTo>
                  <a:lnTo>
                    <a:pt x="177025" y="754862"/>
                  </a:lnTo>
                  <a:lnTo>
                    <a:pt x="176441" y="752576"/>
                  </a:lnTo>
                  <a:lnTo>
                    <a:pt x="176174" y="751217"/>
                  </a:lnTo>
                  <a:lnTo>
                    <a:pt x="176250" y="749490"/>
                  </a:lnTo>
                  <a:lnTo>
                    <a:pt x="176288" y="749261"/>
                  </a:lnTo>
                  <a:lnTo>
                    <a:pt x="176034" y="749173"/>
                  </a:lnTo>
                  <a:lnTo>
                    <a:pt x="175882" y="747953"/>
                  </a:lnTo>
                  <a:lnTo>
                    <a:pt x="176250" y="747471"/>
                  </a:lnTo>
                  <a:lnTo>
                    <a:pt x="176822" y="747255"/>
                  </a:lnTo>
                  <a:lnTo>
                    <a:pt x="177698" y="745032"/>
                  </a:lnTo>
                  <a:lnTo>
                    <a:pt x="178612" y="744308"/>
                  </a:lnTo>
                  <a:lnTo>
                    <a:pt x="179819" y="745299"/>
                  </a:lnTo>
                  <a:lnTo>
                    <a:pt x="180962" y="745058"/>
                  </a:lnTo>
                  <a:close/>
                </a:path>
                <a:path w="1260475" h="864235">
                  <a:moveTo>
                    <a:pt x="205638" y="805230"/>
                  </a:moveTo>
                  <a:lnTo>
                    <a:pt x="204393" y="802754"/>
                  </a:lnTo>
                  <a:lnTo>
                    <a:pt x="205638" y="805230"/>
                  </a:lnTo>
                  <a:close/>
                </a:path>
                <a:path w="1260475" h="864235">
                  <a:moveTo>
                    <a:pt x="206794" y="806983"/>
                  </a:moveTo>
                  <a:lnTo>
                    <a:pt x="206629" y="806640"/>
                  </a:lnTo>
                  <a:lnTo>
                    <a:pt x="205701" y="805332"/>
                  </a:lnTo>
                  <a:lnTo>
                    <a:pt x="206641" y="807059"/>
                  </a:lnTo>
                  <a:lnTo>
                    <a:pt x="206794" y="806983"/>
                  </a:lnTo>
                  <a:close/>
                </a:path>
                <a:path w="1260475" h="864235">
                  <a:moveTo>
                    <a:pt x="218821" y="819746"/>
                  </a:moveTo>
                  <a:lnTo>
                    <a:pt x="218084" y="819886"/>
                  </a:lnTo>
                  <a:lnTo>
                    <a:pt x="217233" y="819861"/>
                  </a:lnTo>
                  <a:lnTo>
                    <a:pt x="216242" y="819708"/>
                  </a:lnTo>
                  <a:lnTo>
                    <a:pt x="215417" y="820318"/>
                  </a:lnTo>
                  <a:lnTo>
                    <a:pt x="214312" y="821143"/>
                  </a:lnTo>
                  <a:lnTo>
                    <a:pt x="214426" y="821359"/>
                  </a:lnTo>
                  <a:lnTo>
                    <a:pt x="216738" y="820788"/>
                  </a:lnTo>
                  <a:lnTo>
                    <a:pt x="217906" y="820483"/>
                  </a:lnTo>
                  <a:lnTo>
                    <a:pt x="218033" y="820534"/>
                  </a:lnTo>
                  <a:lnTo>
                    <a:pt x="218249" y="820699"/>
                  </a:lnTo>
                  <a:lnTo>
                    <a:pt x="218579" y="820140"/>
                  </a:lnTo>
                  <a:lnTo>
                    <a:pt x="218706" y="819950"/>
                  </a:lnTo>
                  <a:lnTo>
                    <a:pt x="218821" y="819746"/>
                  </a:lnTo>
                  <a:close/>
                </a:path>
                <a:path w="1260475" h="864235">
                  <a:moveTo>
                    <a:pt x="360045" y="612368"/>
                  </a:moveTo>
                  <a:lnTo>
                    <a:pt x="359740" y="609104"/>
                  </a:lnTo>
                  <a:lnTo>
                    <a:pt x="353682" y="614616"/>
                  </a:lnTo>
                  <a:lnTo>
                    <a:pt x="353402" y="614857"/>
                  </a:lnTo>
                  <a:lnTo>
                    <a:pt x="353390" y="615556"/>
                  </a:lnTo>
                  <a:lnTo>
                    <a:pt x="353745" y="616038"/>
                  </a:lnTo>
                  <a:lnTo>
                    <a:pt x="354203" y="615734"/>
                  </a:lnTo>
                  <a:lnTo>
                    <a:pt x="355206" y="615162"/>
                  </a:lnTo>
                  <a:lnTo>
                    <a:pt x="356806" y="614210"/>
                  </a:lnTo>
                  <a:lnTo>
                    <a:pt x="360045" y="612368"/>
                  </a:lnTo>
                  <a:close/>
                </a:path>
                <a:path w="1260475" h="864235">
                  <a:moveTo>
                    <a:pt x="374548" y="665467"/>
                  </a:moveTo>
                  <a:lnTo>
                    <a:pt x="374294" y="663270"/>
                  </a:lnTo>
                  <a:lnTo>
                    <a:pt x="374103" y="661644"/>
                  </a:lnTo>
                  <a:lnTo>
                    <a:pt x="373456" y="660984"/>
                  </a:lnTo>
                  <a:lnTo>
                    <a:pt x="372198" y="663270"/>
                  </a:lnTo>
                  <a:lnTo>
                    <a:pt x="371957" y="662774"/>
                  </a:lnTo>
                  <a:lnTo>
                    <a:pt x="371602" y="662025"/>
                  </a:lnTo>
                  <a:lnTo>
                    <a:pt x="371144" y="662432"/>
                  </a:lnTo>
                  <a:lnTo>
                    <a:pt x="370560" y="662762"/>
                  </a:lnTo>
                  <a:lnTo>
                    <a:pt x="369036" y="662330"/>
                  </a:lnTo>
                  <a:lnTo>
                    <a:pt x="368223" y="662584"/>
                  </a:lnTo>
                  <a:lnTo>
                    <a:pt x="367525" y="663079"/>
                  </a:lnTo>
                  <a:lnTo>
                    <a:pt x="367868" y="662927"/>
                  </a:lnTo>
                  <a:lnTo>
                    <a:pt x="368249" y="662863"/>
                  </a:lnTo>
                  <a:lnTo>
                    <a:pt x="368604" y="662774"/>
                  </a:lnTo>
                  <a:lnTo>
                    <a:pt x="369366" y="663448"/>
                  </a:lnTo>
                  <a:lnTo>
                    <a:pt x="371868" y="665480"/>
                  </a:lnTo>
                  <a:lnTo>
                    <a:pt x="373557" y="666165"/>
                  </a:lnTo>
                  <a:lnTo>
                    <a:pt x="374548" y="665467"/>
                  </a:lnTo>
                  <a:close/>
                </a:path>
                <a:path w="1260475" h="864235">
                  <a:moveTo>
                    <a:pt x="376224" y="618007"/>
                  </a:moveTo>
                  <a:lnTo>
                    <a:pt x="375856" y="617626"/>
                  </a:lnTo>
                  <a:lnTo>
                    <a:pt x="375462" y="617004"/>
                  </a:lnTo>
                  <a:lnTo>
                    <a:pt x="375031" y="617651"/>
                  </a:lnTo>
                  <a:lnTo>
                    <a:pt x="374662" y="618172"/>
                  </a:lnTo>
                  <a:lnTo>
                    <a:pt x="374345" y="618718"/>
                  </a:lnTo>
                  <a:lnTo>
                    <a:pt x="374408" y="618972"/>
                  </a:lnTo>
                  <a:lnTo>
                    <a:pt x="374611" y="619150"/>
                  </a:lnTo>
                  <a:lnTo>
                    <a:pt x="374992" y="619417"/>
                  </a:lnTo>
                  <a:lnTo>
                    <a:pt x="375488" y="619023"/>
                  </a:lnTo>
                  <a:lnTo>
                    <a:pt x="375869" y="618617"/>
                  </a:lnTo>
                  <a:lnTo>
                    <a:pt x="376161" y="618134"/>
                  </a:lnTo>
                  <a:lnTo>
                    <a:pt x="376224" y="618007"/>
                  </a:lnTo>
                  <a:close/>
                </a:path>
                <a:path w="1260475" h="864235">
                  <a:moveTo>
                    <a:pt x="379006" y="631113"/>
                  </a:moveTo>
                  <a:lnTo>
                    <a:pt x="378333" y="629818"/>
                  </a:lnTo>
                  <a:lnTo>
                    <a:pt x="377812" y="628370"/>
                  </a:lnTo>
                  <a:lnTo>
                    <a:pt x="377456" y="626402"/>
                  </a:lnTo>
                  <a:lnTo>
                    <a:pt x="376974" y="626186"/>
                  </a:lnTo>
                  <a:lnTo>
                    <a:pt x="376682" y="625906"/>
                  </a:lnTo>
                  <a:lnTo>
                    <a:pt x="374954" y="625513"/>
                  </a:lnTo>
                  <a:lnTo>
                    <a:pt x="373786" y="626452"/>
                  </a:lnTo>
                  <a:lnTo>
                    <a:pt x="371792" y="628002"/>
                  </a:lnTo>
                  <a:lnTo>
                    <a:pt x="371119" y="628357"/>
                  </a:lnTo>
                  <a:lnTo>
                    <a:pt x="370471" y="628510"/>
                  </a:lnTo>
                  <a:lnTo>
                    <a:pt x="370840" y="628802"/>
                  </a:lnTo>
                  <a:lnTo>
                    <a:pt x="370979" y="628967"/>
                  </a:lnTo>
                  <a:lnTo>
                    <a:pt x="371297" y="629297"/>
                  </a:lnTo>
                  <a:lnTo>
                    <a:pt x="371500" y="629678"/>
                  </a:lnTo>
                  <a:lnTo>
                    <a:pt x="371576" y="630059"/>
                  </a:lnTo>
                  <a:lnTo>
                    <a:pt x="372567" y="629818"/>
                  </a:lnTo>
                  <a:lnTo>
                    <a:pt x="373888" y="629437"/>
                  </a:lnTo>
                  <a:lnTo>
                    <a:pt x="375793" y="628954"/>
                  </a:lnTo>
                  <a:lnTo>
                    <a:pt x="376859" y="629666"/>
                  </a:lnTo>
                  <a:lnTo>
                    <a:pt x="379006" y="631113"/>
                  </a:lnTo>
                  <a:close/>
                </a:path>
                <a:path w="1260475" h="864235">
                  <a:moveTo>
                    <a:pt x="379628" y="610298"/>
                  </a:moveTo>
                  <a:lnTo>
                    <a:pt x="379603" y="609892"/>
                  </a:lnTo>
                  <a:lnTo>
                    <a:pt x="379260" y="609815"/>
                  </a:lnTo>
                  <a:lnTo>
                    <a:pt x="378764" y="609663"/>
                  </a:lnTo>
                  <a:lnTo>
                    <a:pt x="378218" y="610336"/>
                  </a:lnTo>
                  <a:lnTo>
                    <a:pt x="377901" y="610971"/>
                  </a:lnTo>
                  <a:lnTo>
                    <a:pt x="376809" y="612775"/>
                  </a:lnTo>
                  <a:lnTo>
                    <a:pt x="378447" y="611352"/>
                  </a:lnTo>
                  <a:lnTo>
                    <a:pt x="379006" y="610882"/>
                  </a:lnTo>
                  <a:lnTo>
                    <a:pt x="379539" y="610374"/>
                  </a:lnTo>
                  <a:close/>
                </a:path>
                <a:path w="1260475" h="864235">
                  <a:moveTo>
                    <a:pt x="391731" y="642823"/>
                  </a:moveTo>
                  <a:lnTo>
                    <a:pt x="390118" y="642327"/>
                  </a:lnTo>
                  <a:lnTo>
                    <a:pt x="389763" y="642518"/>
                  </a:lnTo>
                  <a:lnTo>
                    <a:pt x="389483" y="643064"/>
                  </a:lnTo>
                  <a:lnTo>
                    <a:pt x="390550" y="644575"/>
                  </a:lnTo>
                  <a:lnTo>
                    <a:pt x="391731" y="642823"/>
                  </a:lnTo>
                  <a:close/>
                </a:path>
                <a:path w="1260475" h="864235">
                  <a:moveTo>
                    <a:pt x="393192" y="643445"/>
                  </a:moveTo>
                  <a:lnTo>
                    <a:pt x="392010" y="642416"/>
                  </a:lnTo>
                  <a:lnTo>
                    <a:pt x="391731" y="642823"/>
                  </a:lnTo>
                  <a:lnTo>
                    <a:pt x="393192" y="643445"/>
                  </a:lnTo>
                  <a:close/>
                </a:path>
                <a:path w="1260475" h="864235">
                  <a:moveTo>
                    <a:pt x="396976" y="613435"/>
                  </a:moveTo>
                  <a:lnTo>
                    <a:pt x="396798" y="613333"/>
                  </a:lnTo>
                  <a:lnTo>
                    <a:pt x="396760" y="613486"/>
                  </a:lnTo>
                  <a:lnTo>
                    <a:pt x="396913" y="613486"/>
                  </a:lnTo>
                  <a:close/>
                </a:path>
                <a:path w="1260475" h="864235">
                  <a:moveTo>
                    <a:pt x="398195" y="646379"/>
                  </a:moveTo>
                  <a:lnTo>
                    <a:pt x="397852" y="646049"/>
                  </a:lnTo>
                  <a:lnTo>
                    <a:pt x="396913" y="645058"/>
                  </a:lnTo>
                  <a:lnTo>
                    <a:pt x="396265" y="643864"/>
                  </a:lnTo>
                  <a:lnTo>
                    <a:pt x="393192" y="643445"/>
                  </a:lnTo>
                  <a:lnTo>
                    <a:pt x="393280" y="643864"/>
                  </a:lnTo>
                  <a:lnTo>
                    <a:pt x="392442" y="646226"/>
                  </a:lnTo>
                  <a:lnTo>
                    <a:pt x="395058" y="646074"/>
                  </a:lnTo>
                  <a:lnTo>
                    <a:pt x="396557" y="646049"/>
                  </a:lnTo>
                  <a:lnTo>
                    <a:pt x="398195" y="646379"/>
                  </a:lnTo>
                  <a:close/>
                </a:path>
                <a:path w="1260475" h="864235">
                  <a:moveTo>
                    <a:pt x="398551" y="613410"/>
                  </a:moveTo>
                  <a:lnTo>
                    <a:pt x="398272" y="613219"/>
                  </a:lnTo>
                  <a:lnTo>
                    <a:pt x="397967" y="612863"/>
                  </a:lnTo>
                  <a:lnTo>
                    <a:pt x="397713" y="612889"/>
                  </a:lnTo>
                  <a:lnTo>
                    <a:pt x="397459" y="612940"/>
                  </a:lnTo>
                  <a:lnTo>
                    <a:pt x="397217" y="613206"/>
                  </a:lnTo>
                  <a:lnTo>
                    <a:pt x="396976" y="613435"/>
                  </a:lnTo>
                  <a:lnTo>
                    <a:pt x="397256" y="613587"/>
                  </a:lnTo>
                  <a:lnTo>
                    <a:pt x="397535" y="613765"/>
                  </a:lnTo>
                  <a:lnTo>
                    <a:pt x="397827" y="613803"/>
                  </a:lnTo>
                  <a:lnTo>
                    <a:pt x="398056" y="613841"/>
                  </a:lnTo>
                  <a:lnTo>
                    <a:pt x="398310" y="613549"/>
                  </a:lnTo>
                  <a:lnTo>
                    <a:pt x="398551" y="613410"/>
                  </a:lnTo>
                  <a:close/>
                </a:path>
                <a:path w="1260475" h="864235">
                  <a:moveTo>
                    <a:pt x="404545" y="655332"/>
                  </a:moveTo>
                  <a:lnTo>
                    <a:pt x="404507" y="655167"/>
                  </a:lnTo>
                  <a:lnTo>
                    <a:pt x="404241" y="655421"/>
                  </a:lnTo>
                  <a:lnTo>
                    <a:pt x="404545" y="655332"/>
                  </a:lnTo>
                  <a:close/>
                </a:path>
                <a:path w="1260475" h="864235">
                  <a:moveTo>
                    <a:pt x="405206" y="657580"/>
                  </a:moveTo>
                  <a:lnTo>
                    <a:pt x="404698" y="655853"/>
                  </a:lnTo>
                  <a:lnTo>
                    <a:pt x="404571" y="655421"/>
                  </a:lnTo>
                  <a:lnTo>
                    <a:pt x="404241" y="655421"/>
                  </a:lnTo>
                  <a:lnTo>
                    <a:pt x="400329" y="652627"/>
                  </a:lnTo>
                  <a:lnTo>
                    <a:pt x="398691" y="652780"/>
                  </a:lnTo>
                  <a:lnTo>
                    <a:pt x="398538" y="652703"/>
                  </a:lnTo>
                  <a:lnTo>
                    <a:pt x="397522" y="652665"/>
                  </a:lnTo>
                  <a:lnTo>
                    <a:pt x="396494" y="652729"/>
                  </a:lnTo>
                  <a:lnTo>
                    <a:pt x="394055" y="652132"/>
                  </a:lnTo>
                  <a:lnTo>
                    <a:pt x="392645" y="651484"/>
                  </a:lnTo>
                  <a:lnTo>
                    <a:pt x="391210" y="650963"/>
                  </a:lnTo>
                  <a:lnTo>
                    <a:pt x="391363" y="650875"/>
                  </a:lnTo>
                  <a:lnTo>
                    <a:pt x="391223" y="650938"/>
                  </a:lnTo>
                  <a:lnTo>
                    <a:pt x="389597" y="651408"/>
                  </a:lnTo>
                  <a:lnTo>
                    <a:pt x="387921" y="651776"/>
                  </a:lnTo>
                  <a:lnTo>
                    <a:pt x="385330" y="652856"/>
                  </a:lnTo>
                  <a:lnTo>
                    <a:pt x="384238" y="653554"/>
                  </a:lnTo>
                  <a:lnTo>
                    <a:pt x="382447" y="655942"/>
                  </a:lnTo>
                  <a:lnTo>
                    <a:pt x="381495" y="657326"/>
                  </a:lnTo>
                  <a:lnTo>
                    <a:pt x="378396" y="662000"/>
                  </a:lnTo>
                  <a:lnTo>
                    <a:pt x="382803" y="661085"/>
                  </a:lnTo>
                  <a:lnTo>
                    <a:pt x="382257" y="661581"/>
                  </a:lnTo>
                  <a:lnTo>
                    <a:pt x="381736" y="662076"/>
                  </a:lnTo>
                  <a:lnTo>
                    <a:pt x="381254" y="662609"/>
                  </a:lnTo>
                  <a:lnTo>
                    <a:pt x="382422" y="662393"/>
                  </a:lnTo>
                  <a:lnTo>
                    <a:pt x="382498" y="663651"/>
                  </a:lnTo>
                  <a:lnTo>
                    <a:pt x="383082" y="667550"/>
                  </a:lnTo>
                  <a:lnTo>
                    <a:pt x="383755" y="669023"/>
                  </a:lnTo>
                  <a:lnTo>
                    <a:pt x="386359" y="669556"/>
                  </a:lnTo>
                  <a:lnTo>
                    <a:pt x="387032" y="669607"/>
                  </a:lnTo>
                  <a:lnTo>
                    <a:pt x="389674" y="669467"/>
                  </a:lnTo>
                  <a:lnTo>
                    <a:pt x="391337" y="669810"/>
                  </a:lnTo>
                  <a:lnTo>
                    <a:pt x="393026" y="670102"/>
                  </a:lnTo>
                  <a:lnTo>
                    <a:pt x="392760" y="669467"/>
                  </a:lnTo>
                  <a:lnTo>
                    <a:pt x="392518" y="668870"/>
                  </a:lnTo>
                  <a:lnTo>
                    <a:pt x="391744" y="667664"/>
                  </a:lnTo>
                  <a:lnTo>
                    <a:pt x="388124" y="666877"/>
                  </a:lnTo>
                  <a:lnTo>
                    <a:pt x="387337" y="665111"/>
                  </a:lnTo>
                  <a:lnTo>
                    <a:pt x="386270" y="662393"/>
                  </a:lnTo>
                  <a:lnTo>
                    <a:pt x="386334" y="661289"/>
                  </a:lnTo>
                  <a:lnTo>
                    <a:pt x="386410" y="661085"/>
                  </a:lnTo>
                  <a:lnTo>
                    <a:pt x="386943" y="659625"/>
                  </a:lnTo>
                  <a:lnTo>
                    <a:pt x="387705" y="658304"/>
                  </a:lnTo>
                  <a:lnTo>
                    <a:pt x="388226" y="658660"/>
                  </a:lnTo>
                  <a:lnTo>
                    <a:pt x="388772" y="658964"/>
                  </a:lnTo>
                  <a:lnTo>
                    <a:pt x="389293" y="659396"/>
                  </a:lnTo>
                  <a:lnTo>
                    <a:pt x="390753" y="660831"/>
                  </a:lnTo>
                  <a:lnTo>
                    <a:pt x="390994" y="660285"/>
                  </a:lnTo>
                  <a:lnTo>
                    <a:pt x="391731" y="658304"/>
                  </a:lnTo>
                  <a:lnTo>
                    <a:pt x="391922" y="657821"/>
                  </a:lnTo>
                  <a:lnTo>
                    <a:pt x="393192" y="656615"/>
                  </a:lnTo>
                  <a:lnTo>
                    <a:pt x="394576" y="655942"/>
                  </a:lnTo>
                  <a:lnTo>
                    <a:pt x="397408" y="656399"/>
                  </a:lnTo>
                  <a:lnTo>
                    <a:pt x="398995" y="657021"/>
                  </a:lnTo>
                  <a:lnTo>
                    <a:pt x="401332" y="655942"/>
                  </a:lnTo>
                  <a:lnTo>
                    <a:pt x="401523" y="655853"/>
                  </a:lnTo>
                  <a:lnTo>
                    <a:pt x="404558" y="657326"/>
                  </a:lnTo>
                  <a:lnTo>
                    <a:pt x="405206" y="657580"/>
                  </a:lnTo>
                  <a:close/>
                </a:path>
                <a:path w="1260475" h="864235">
                  <a:moveTo>
                    <a:pt x="405904" y="588518"/>
                  </a:moveTo>
                  <a:lnTo>
                    <a:pt x="405815" y="588378"/>
                  </a:lnTo>
                  <a:lnTo>
                    <a:pt x="405688" y="588289"/>
                  </a:lnTo>
                  <a:lnTo>
                    <a:pt x="405828" y="588441"/>
                  </a:lnTo>
                  <a:close/>
                </a:path>
                <a:path w="1260475" h="864235">
                  <a:moveTo>
                    <a:pt x="412407" y="653478"/>
                  </a:moveTo>
                  <a:lnTo>
                    <a:pt x="412127" y="653288"/>
                  </a:lnTo>
                  <a:lnTo>
                    <a:pt x="411835" y="653122"/>
                  </a:lnTo>
                  <a:lnTo>
                    <a:pt x="411543" y="652932"/>
                  </a:lnTo>
                  <a:lnTo>
                    <a:pt x="411416" y="653059"/>
                  </a:lnTo>
                  <a:lnTo>
                    <a:pt x="411276" y="653173"/>
                  </a:lnTo>
                  <a:lnTo>
                    <a:pt x="411137" y="653300"/>
                  </a:lnTo>
                  <a:lnTo>
                    <a:pt x="411429" y="653478"/>
                  </a:lnTo>
                  <a:lnTo>
                    <a:pt x="411708" y="653669"/>
                  </a:lnTo>
                  <a:lnTo>
                    <a:pt x="412013" y="653808"/>
                  </a:lnTo>
                  <a:lnTo>
                    <a:pt x="412280" y="653592"/>
                  </a:lnTo>
                  <a:lnTo>
                    <a:pt x="412407" y="653478"/>
                  </a:lnTo>
                  <a:close/>
                </a:path>
                <a:path w="1260475" h="864235">
                  <a:moveTo>
                    <a:pt x="415810" y="638225"/>
                  </a:moveTo>
                  <a:lnTo>
                    <a:pt x="415709" y="637819"/>
                  </a:lnTo>
                  <a:lnTo>
                    <a:pt x="415721" y="637463"/>
                  </a:lnTo>
                  <a:lnTo>
                    <a:pt x="415328" y="637679"/>
                  </a:lnTo>
                  <a:lnTo>
                    <a:pt x="414947" y="637882"/>
                  </a:lnTo>
                  <a:lnTo>
                    <a:pt x="414591" y="638086"/>
                  </a:lnTo>
                  <a:lnTo>
                    <a:pt x="414782" y="638860"/>
                  </a:lnTo>
                  <a:lnTo>
                    <a:pt x="414845" y="639152"/>
                  </a:lnTo>
                  <a:lnTo>
                    <a:pt x="415137" y="638949"/>
                  </a:lnTo>
                  <a:lnTo>
                    <a:pt x="415518" y="638784"/>
                  </a:lnTo>
                  <a:lnTo>
                    <a:pt x="415658" y="638492"/>
                  </a:lnTo>
                  <a:lnTo>
                    <a:pt x="415810" y="638225"/>
                  </a:lnTo>
                  <a:close/>
                </a:path>
                <a:path w="1260475" h="864235">
                  <a:moveTo>
                    <a:pt x="418414" y="588670"/>
                  </a:moveTo>
                  <a:lnTo>
                    <a:pt x="417055" y="588010"/>
                  </a:lnTo>
                  <a:lnTo>
                    <a:pt x="415645" y="587489"/>
                  </a:lnTo>
                  <a:lnTo>
                    <a:pt x="413296" y="586955"/>
                  </a:lnTo>
                  <a:lnTo>
                    <a:pt x="412508" y="586676"/>
                  </a:lnTo>
                  <a:lnTo>
                    <a:pt x="411746" y="586371"/>
                  </a:lnTo>
                  <a:lnTo>
                    <a:pt x="410654" y="586193"/>
                  </a:lnTo>
                  <a:lnTo>
                    <a:pt x="411429" y="589064"/>
                  </a:lnTo>
                  <a:lnTo>
                    <a:pt x="412572" y="589953"/>
                  </a:lnTo>
                  <a:lnTo>
                    <a:pt x="414578" y="590461"/>
                  </a:lnTo>
                  <a:lnTo>
                    <a:pt x="418414" y="588670"/>
                  </a:lnTo>
                  <a:close/>
                </a:path>
                <a:path w="1260475" h="864235">
                  <a:moveTo>
                    <a:pt x="419950" y="577037"/>
                  </a:moveTo>
                  <a:lnTo>
                    <a:pt x="419760" y="576808"/>
                  </a:lnTo>
                  <a:lnTo>
                    <a:pt x="419569" y="576592"/>
                  </a:lnTo>
                  <a:lnTo>
                    <a:pt x="419392" y="576364"/>
                  </a:lnTo>
                  <a:lnTo>
                    <a:pt x="419404" y="576580"/>
                  </a:lnTo>
                  <a:lnTo>
                    <a:pt x="419417" y="576783"/>
                  </a:lnTo>
                  <a:lnTo>
                    <a:pt x="419430" y="577011"/>
                  </a:lnTo>
                  <a:lnTo>
                    <a:pt x="419455" y="577202"/>
                  </a:lnTo>
                  <a:lnTo>
                    <a:pt x="419620" y="577265"/>
                  </a:lnTo>
                  <a:lnTo>
                    <a:pt x="419684" y="577481"/>
                  </a:lnTo>
                  <a:lnTo>
                    <a:pt x="419760" y="577354"/>
                  </a:lnTo>
                  <a:lnTo>
                    <a:pt x="419862" y="577202"/>
                  </a:lnTo>
                  <a:lnTo>
                    <a:pt x="419938" y="577062"/>
                  </a:lnTo>
                  <a:close/>
                </a:path>
                <a:path w="1260475" h="864235">
                  <a:moveTo>
                    <a:pt x="423011" y="664768"/>
                  </a:moveTo>
                  <a:lnTo>
                    <a:pt x="422795" y="664591"/>
                  </a:lnTo>
                  <a:lnTo>
                    <a:pt x="422592" y="664362"/>
                  </a:lnTo>
                  <a:lnTo>
                    <a:pt x="422363" y="664159"/>
                  </a:lnTo>
                  <a:lnTo>
                    <a:pt x="421982" y="663854"/>
                  </a:lnTo>
                  <a:lnTo>
                    <a:pt x="421627" y="663613"/>
                  </a:lnTo>
                  <a:lnTo>
                    <a:pt x="421474" y="663549"/>
                  </a:lnTo>
                  <a:lnTo>
                    <a:pt x="421322" y="663486"/>
                  </a:lnTo>
                  <a:lnTo>
                    <a:pt x="419823" y="665822"/>
                  </a:lnTo>
                  <a:lnTo>
                    <a:pt x="420674" y="666203"/>
                  </a:lnTo>
                  <a:lnTo>
                    <a:pt x="421297" y="666483"/>
                  </a:lnTo>
                  <a:lnTo>
                    <a:pt x="421881" y="665924"/>
                  </a:lnTo>
                  <a:lnTo>
                    <a:pt x="422440" y="665353"/>
                  </a:lnTo>
                  <a:lnTo>
                    <a:pt x="423011" y="664768"/>
                  </a:lnTo>
                  <a:close/>
                </a:path>
                <a:path w="1260475" h="864235">
                  <a:moveTo>
                    <a:pt x="467309" y="593407"/>
                  </a:moveTo>
                  <a:lnTo>
                    <a:pt x="464629" y="589889"/>
                  </a:lnTo>
                  <a:lnTo>
                    <a:pt x="464502" y="589788"/>
                  </a:lnTo>
                  <a:lnTo>
                    <a:pt x="463562" y="589229"/>
                  </a:lnTo>
                  <a:lnTo>
                    <a:pt x="462356" y="590600"/>
                  </a:lnTo>
                  <a:lnTo>
                    <a:pt x="462064" y="592543"/>
                  </a:lnTo>
                  <a:lnTo>
                    <a:pt x="462000" y="592988"/>
                  </a:lnTo>
                  <a:lnTo>
                    <a:pt x="462013" y="593445"/>
                  </a:lnTo>
                  <a:lnTo>
                    <a:pt x="462051" y="593928"/>
                  </a:lnTo>
                  <a:lnTo>
                    <a:pt x="462584" y="594182"/>
                  </a:lnTo>
                  <a:lnTo>
                    <a:pt x="463092" y="594575"/>
                  </a:lnTo>
                  <a:lnTo>
                    <a:pt x="463626" y="595122"/>
                  </a:lnTo>
                  <a:lnTo>
                    <a:pt x="462216" y="595439"/>
                  </a:lnTo>
                  <a:lnTo>
                    <a:pt x="462292" y="596163"/>
                  </a:lnTo>
                  <a:lnTo>
                    <a:pt x="463524" y="595972"/>
                  </a:lnTo>
                  <a:lnTo>
                    <a:pt x="464566" y="596049"/>
                  </a:lnTo>
                  <a:lnTo>
                    <a:pt x="466686" y="595033"/>
                  </a:lnTo>
                  <a:lnTo>
                    <a:pt x="467309" y="593407"/>
                  </a:lnTo>
                  <a:close/>
                </a:path>
                <a:path w="1260475" h="864235">
                  <a:moveTo>
                    <a:pt x="476669" y="627570"/>
                  </a:moveTo>
                  <a:lnTo>
                    <a:pt x="476465" y="627418"/>
                  </a:lnTo>
                  <a:lnTo>
                    <a:pt x="476250" y="627291"/>
                  </a:lnTo>
                  <a:lnTo>
                    <a:pt x="475957" y="627202"/>
                  </a:lnTo>
                  <a:lnTo>
                    <a:pt x="475310" y="627494"/>
                  </a:lnTo>
                  <a:lnTo>
                    <a:pt x="475018" y="627659"/>
                  </a:lnTo>
                  <a:lnTo>
                    <a:pt x="474776" y="628357"/>
                  </a:lnTo>
                  <a:lnTo>
                    <a:pt x="474713" y="628802"/>
                  </a:lnTo>
                  <a:lnTo>
                    <a:pt x="474700" y="629018"/>
                  </a:lnTo>
                  <a:lnTo>
                    <a:pt x="473303" y="629335"/>
                  </a:lnTo>
                  <a:lnTo>
                    <a:pt x="472592" y="629488"/>
                  </a:lnTo>
                  <a:lnTo>
                    <a:pt x="472249" y="629805"/>
                  </a:lnTo>
                  <a:lnTo>
                    <a:pt x="471487" y="630516"/>
                  </a:lnTo>
                  <a:lnTo>
                    <a:pt x="472909" y="630377"/>
                  </a:lnTo>
                  <a:lnTo>
                    <a:pt x="476237" y="628040"/>
                  </a:lnTo>
                  <a:lnTo>
                    <a:pt x="476669" y="627570"/>
                  </a:lnTo>
                  <a:close/>
                </a:path>
                <a:path w="1260475" h="864235">
                  <a:moveTo>
                    <a:pt x="481749" y="629170"/>
                  </a:moveTo>
                  <a:lnTo>
                    <a:pt x="479247" y="629894"/>
                  </a:lnTo>
                  <a:lnTo>
                    <a:pt x="479298" y="630021"/>
                  </a:lnTo>
                  <a:lnTo>
                    <a:pt x="479412" y="630250"/>
                  </a:lnTo>
                  <a:lnTo>
                    <a:pt x="479780" y="630986"/>
                  </a:lnTo>
                  <a:lnTo>
                    <a:pt x="480466" y="632383"/>
                  </a:lnTo>
                  <a:lnTo>
                    <a:pt x="478967" y="633133"/>
                  </a:lnTo>
                  <a:lnTo>
                    <a:pt x="478396" y="633399"/>
                  </a:lnTo>
                  <a:lnTo>
                    <a:pt x="477774" y="633717"/>
                  </a:lnTo>
                  <a:lnTo>
                    <a:pt x="477901" y="634009"/>
                  </a:lnTo>
                  <a:lnTo>
                    <a:pt x="479031" y="633806"/>
                  </a:lnTo>
                  <a:lnTo>
                    <a:pt x="480174" y="633501"/>
                  </a:lnTo>
                  <a:lnTo>
                    <a:pt x="481317" y="633006"/>
                  </a:lnTo>
                  <a:lnTo>
                    <a:pt x="479831" y="630936"/>
                  </a:lnTo>
                  <a:lnTo>
                    <a:pt x="481749" y="629170"/>
                  </a:lnTo>
                  <a:close/>
                </a:path>
                <a:path w="1260475" h="864235">
                  <a:moveTo>
                    <a:pt x="1100035" y="12534"/>
                  </a:moveTo>
                  <a:lnTo>
                    <a:pt x="1099972" y="12331"/>
                  </a:lnTo>
                  <a:lnTo>
                    <a:pt x="1099947" y="12141"/>
                  </a:lnTo>
                  <a:lnTo>
                    <a:pt x="1099718" y="12344"/>
                  </a:lnTo>
                  <a:lnTo>
                    <a:pt x="1099273" y="12573"/>
                  </a:lnTo>
                  <a:lnTo>
                    <a:pt x="1099350" y="13296"/>
                  </a:lnTo>
                  <a:lnTo>
                    <a:pt x="1099566" y="13817"/>
                  </a:lnTo>
                  <a:lnTo>
                    <a:pt x="1099731" y="14351"/>
                  </a:lnTo>
                  <a:lnTo>
                    <a:pt x="1099820" y="13817"/>
                  </a:lnTo>
                  <a:lnTo>
                    <a:pt x="1099934" y="13258"/>
                  </a:lnTo>
                  <a:lnTo>
                    <a:pt x="1099997" y="12700"/>
                  </a:lnTo>
                  <a:lnTo>
                    <a:pt x="1100035" y="12534"/>
                  </a:lnTo>
                  <a:close/>
                </a:path>
                <a:path w="1260475" h="864235">
                  <a:moveTo>
                    <a:pt x="1132179" y="36741"/>
                  </a:moveTo>
                  <a:lnTo>
                    <a:pt x="1128801" y="38417"/>
                  </a:lnTo>
                  <a:lnTo>
                    <a:pt x="1130693" y="39878"/>
                  </a:lnTo>
                  <a:lnTo>
                    <a:pt x="1130960" y="40043"/>
                  </a:lnTo>
                  <a:lnTo>
                    <a:pt x="1131735" y="37947"/>
                  </a:lnTo>
                  <a:lnTo>
                    <a:pt x="1131862" y="37604"/>
                  </a:lnTo>
                  <a:lnTo>
                    <a:pt x="1132179" y="36741"/>
                  </a:lnTo>
                  <a:close/>
                </a:path>
                <a:path w="1260475" h="864235">
                  <a:moveTo>
                    <a:pt x="1135037" y="21170"/>
                  </a:moveTo>
                  <a:lnTo>
                    <a:pt x="1134694" y="20828"/>
                  </a:lnTo>
                  <a:lnTo>
                    <a:pt x="1134338" y="20510"/>
                  </a:lnTo>
                  <a:lnTo>
                    <a:pt x="1133919" y="20218"/>
                  </a:lnTo>
                  <a:lnTo>
                    <a:pt x="1133932" y="20612"/>
                  </a:lnTo>
                  <a:lnTo>
                    <a:pt x="1134046" y="21043"/>
                  </a:lnTo>
                  <a:lnTo>
                    <a:pt x="1134300" y="21501"/>
                  </a:lnTo>
                  <a:lnTo>
                    <a:pt x="1134554" y="21386"/>
                  </a:lnTo>
                  <a:lnTo>
                    <a:pt x="1134795" y="21285"/>
                  </a:lnTo>
                  <a:lnTo>
                    <a:pt x="1135037" y="21170"/>
                  </a:lnTo>
                  <a:close/>
                </a:path>
                <a:path w="1260475" h="864235">
                  <a:moveTo>
                    <a:pt x="1140371" y="15417"/>
                  </a:moveTo>
                  <a:lnTo>
                    <a:pt x="1140180" y="15201"/>
                  </a:lnTo>
                  <a:lnTo>
                    <a:pt x="1138999" y="13639"/>
                  </a:lnTo>
                  <a:lnTo>
                    <a:pt x="1137564" y="13068"/>
                  </a:lnTo>
                  <a:lnTo>
                    <a:pt x="1136002" y="12471"/>
                  </a:lnTo>
                  <a:lnTo>
                    <a:pt x="1135595" y="12661"/>
                  </a:lnTo>
                  <a:lnTo>
                    <a:pt x="1135418" y="12788"/>
                  </a:lnTo>
                  <a:lnTo>
                    <a:pt x="1136332" y="13817"/>
                  </a:lnTo>
                  <a:lnTo>
                    <a:pt x="1136713" y="14427"/>
                  </a:lnTo>
                  <a:lnTo>
                    <a:pt x="1136713" y="15709"/>
                  </a:lnTo>
                  <a:lnTo>
                    <a:pt x="1136269" y="16383"/>
                  </a:lnTo>
                  <a:lnTo>
                    <a:pt x="1134719" y="18097"/>
                  </a:lnTo>
                  <a:lnTo>
                    <a:pt x="1134173" y="18783"/>
                  </a:lnTo>
                  <a:lnTo>
                    <a:pt x="1133995" y="19558"/>
                  </a:lnTo>
                  <a:lnTo>
                    <a:pt x="1136497" y="16662"/>
                  </a:lnTo>
                  <a:lnTo>
                    <a:pt x="1137132" y="17030"/>
                  </a:lnTo>
                  <a:lnTo>
                    <a:pt x="1137551" y="17132"/>
                  </a:lnTo>
                  <a:lnTo>
                    <a:pt x="1137970" y="17780"/>
                  </a:lnTo>
                  <a:lnTo>
                    <a:pt x="1138377" y="18592"/>
                  </a:lnTo>
                  <a:lnTo>
                    <a:pt x="1139024" y="17348"/>
                  </a:lnTo>
                  <a:lnTo>
                    <a:pt x="1139469" y="16662"/>
                  </a:lnTo>
                  <a:lnTo>
                    <a:pt x="1139672" y="16357"/>
                  </a:lnTo>
                  <a:lnTo>
                    <a:pt x="1140371" y="15417"/>
                  </a:lnTo>
                  <a:close/>
                </a:path>
                <a:path w="1260475" h="864235">
                  <a:moveTo>
                    <a:pt x="1159408" y="55194"/>
                  </a:moveTo>
                  <a:lnTo>
                    <a:pt x="1159078" y="54838"/>
                  </a:lnTo>
                  <a:lnTo>
                    <a:pt x="1158786" y="54406"/>
                  </a:lnTo>
                  <a:lnTo>
                    <a:pt x="1158379" y="54241"/>
                  </a:lnTo>
                  <a:lnTo>
                    <a:pt x="1157947" y="54038"/>
                  </a:lnTo>
                  <a:lnTo>
                    <a:pt x="1157363" y="54114"/>
                  </a:lnTo>
                  <a:lnTo>
                    <a:pt x="1156855" y="54203"/>
                  </a:lnTo>
                  <a:lnTo>
                    <a:pt x="1156601" y="54952"/>
                  </a:lnTo>
                  <a:lnTo>
                    <a:pt x="1157109" y="55422"/>
                  </a:lnTo>
                  <a:lnTo>
                    <a:pt x="1157630" y="55829"/>
                  </a:lnTo>
                  <a:lnTo>
                    <a:pt x="1158087" y="55829"/>
                  </a:lnTo>
                  <a:lnTo>
                    <a:pt x="1158532" y="55841"/>
                  </a:lnTo>
                  <a:lnTo>
                    <a:pt x="1158976" y="55460"/>
                  </a:lnTo>
                  <a:lnTo>
                    <a:pt x="1159408" y="55194"/>
                  </a:lnTo>
                  <a:close/>
                </a:path>
                <a:path w="1260475" h="864235">
                  <a:moveTo>
                    <a:pt x="1159548" y="55346"/>
                  </a:moveTo>
                  <a:lnTo>
                    <a:pt x="1159497" y="55156"/>
                  </a:lnTo>
                  <a:lnTo>
                    <a:pt x="1159548" y="55346"/>
                  </a:lnTo>
                  <a:close/>
                </a:path>
                <a:path w="1260475" h="864235">
                  <a:moveTo>
                    <a:pt x="1163027" y="74523"/>
                  </a:moveTo>
                  <a:lnTo>
                    <a:pt x="1162723" y="74091"/>
                  </a:lnTo>
                  <a:lnTo>
                    <a:pt x="1162494" y="73545"/>
                  </a:lnTo>
                  <a:lnTo>
                    <a:pt x="1162088" y="73304"/>
                  </a:lnTo>
                  <a:lnTo>
                    <a:pt x="1161656" y="73025"/>
                  </a:lnTo>
                  <a:lnTo>
                    <a:pt x="1160970" y="72847"/>
                  </a:lnTo>
                  <a:lnTo>
                    <a:pt x="1160145" y="73139"/>
                  </a:lnTo>
                  <a:lnTo>
                    <a:pt x="1159827" y="73761"/>
                  </a:lnTo>
                  <a:lnTo>
                    <a:pt x="1159611" y="74472"/>
                  </a:lnTo>
                  <a:lnTo>
                    <a:pt x="1159992" y="74853"/>
                  </a:lnTo>
                  <a:lnTo>
                    <a:pt x="1160208" y="75234"/>
                  </a:lnTo>
                  <a:lnTo>
                    <a:pt x="1160716" y="75298"/>
                  </a:lnTo>
                  <a:lnTo>
                    <a:pt x="1161288" y="75488"/>
                  </a:lnTo>
                  <a:lnTo>
                    <a:pt x="1161796" y="75349"/>
                  </a:lnTo>
                  <a:lnTo>
                    <a:pt x="1162253" y="75247"/>
                  </a:lnTo>
                  <a:lnTo>
                    <a:pt x="1162621" y="74815"/>
                  </a:lnTo>
                  <a:lnTo>
                    <a:pt x="1163027" y="74523"/>
                  </a:lnTo>
                  <a:close/>
                </a:path>
                <a:path w="1260475" h="864235">
                  <a:moveTo>
                    <a:pt x="1163789" y="56261"/>
                  </a:moveTo>
                  <a:lnTo>
                    <a:pt x="1163167" y="55257"/>
                  </a:lnTo>
                  <a:lnTo>
                    <a:pt x="1162570" y="54432"/>
                  </a:lnTo>
                  <a:lnTo>
                    <a:pt x="1161796" y="53962"/>
                  </a:lnTo>
                  <a:lnTo>
                    <a:pt x="1160399" y="53111"/>
                  </a:lnTo>
                  <a:lnTo>
                    <a:pt x="1159802" y="53936"/>
                  </a:lnTo>
                  <a:lnTo>
                    <a:pt x="1159586" y="55206"/>
                  </a:lnTo>
                  <a:lnTo>
                    <a:pt x="1162799" y="57607"/>
                  </a:lnTo>
                  <a:lnTo>
                    <a:pt x="1163180" y="56921"/>
                  </a:lnTo>
                  <a:lnTo>
                    <a:pt x="1163789" y="56261"/>
                  </a:lnTo>
                  <a:close/>
                </a:path>
                <a:path w="1260475" h="864235">
                  <a:moveTo>
                    <a:pt x="1168666" y="69011"/>
                  </a:moveTo>
                  <a:lnTo>
                    <a:pt x="1168311" y="69011"/>
                  </a:lnTo>
                  <a:lnTo>
                    <a:pt x="1168463" y="69316"/>
                  </a:lnTo>
                  <a:lnTo>
                    <a:pt x="1168666" y="69011"/>
                  </a:lnTo>
                  <a:close/>
                </a:path>
                <a:path w="1260475" h="864235">
                  <a:moveTo>
                    <a:pt x="1171232" y="66370"/>
                  </a:moveTo>
                  <a:lnTo>
                    <a:pt x="1171028" y="66167"/>
                  </a:lnTo>
                  <a:lnTo>
                    <a:pt x="1170673" y="66268"/>
                  </a:lnTo>
                  <a:lnTo>
                    <a:pt x="1170546" y="66370"/>
                  </a:lnTo>
                  <a:lnTo>
                    <a:pt x="1171232" y="66370"/>
                  </a:lnTo>
                  <a:close/>
                </a:path>
                <a:path w="1260475" h="864235">
                  <a:moveTo>
                    <a:pt x="1176439" y="62166"/>
                  </a:moveTo>
                  <a:lnTo>
                    <a:pt x="1176350" y="62014"/>
                  </a:lnTo>
                  <a:lnTo>
                    <a:pt x="1176210" y="61709"/>
                  </a:lnTo>
                  <a:lnTo>
                    <a:pt x="1175880" y="61823"/>
                  </a:lnTo>
                  <a:lnTo>
                    <a:pt x="1175308" y="62115"/>
                  </a:lnTo>
                  <a:lnTo>
                    <a:pt x="1175473" y="62433"/>
                  </a:lnTo>
                  <a:lnTo>
                    <a:pt x="1175562" y="62585"/>
                  </a:lnTo>
                  <a:lnTo>
                    <a:pt x="1176159" y="62293"/>
                  </a:lnTo>
                  <a:lnTo>
                    <a:pt x="1176439" y="62166"/>
                  </a:lnTo>
                  <a:close/>
                </a:path>
                <a:path w="1260475" h="864235">
                  <a:moveTo>
                    <a:pt x="1183970" y="45504"/>
                  </a:moveTo>
                  <a:lnTo>
                    <a:pt x="1183259" y="46164"/>
                  </a:lnTo>
                  <a:lnTo>
                    <a:pt x="1182522" y="46761"/>
                  </a:lnTo>
                  <a:lnTo>
                    <a:pt x="1181887" y="47459"/>
                  </a:lnTo>
                  <a:lnTo>
                    <a:pt x="1180858" y="48564"/>
                  </a:lnTo>
                  <a:lnTo>
                    <a:pt x="1180973" y="48729"/>
                  </a:lnTo>
                  <a:lnTo>
                    <a:pt x="1183043" y="49276"/>
                  </a:lnTo>
                  <a:lnTo>
                    <a:pt x="1183335" y="48006"/>
                  </a:lnTo>
                  <a:lnTo>
                    <a:pt x="1183652" y="46761"/>
                  </a:lnTo>
                  <a:lnTo>
                    <a:pt x="1183970" y="45504"/>
                  </a:lnTo>
                  <a:close/>
                </a:path>
                <a:path w="1260475" h="864235">
                  <a:moveTo>
                    <a:pt x="1184046" y="45427"/>
                  </a:moveTo>
                  <a:close/>
                </a:path>
                <a:path w="1260475" h="864235">
                  <a:moveTo>
                    <a:pt x="1185316" y="30568"/>
                  </a:moveTo>
                  <a:lnTo>
                    <a:pt x="1185164" y="30302"/>
                  </a:lnTo>
                  <a:lnTo>
                    <a:pt x="1184998" y="30048"/>
                  </a:lnTo>
                  <a:lnTo>
                    <a:pt x="1184846" y="29806"/>
                  </a:lnTo>
                  <a:lnTo>
                    <a:pt x="1184541" y="29489"/>
                  </a:lnTo>
                  <a:lnTo>
                    <a:pt x="1184643" y="29857"/>
                  </a:lnTo>
                  <a:lnTo>
                    <a:pt x="1184871" y="30086"/>
                  </a:lnTo>
                  <a:lnTo>
                    <a:pt x="1185087" y="30340"/>
                  </a:lnTo>
                  <a:lnTo>
                    <a:pt x="1185316" y="30568"/>
                  </a:lnTo>
                  <a:close/>
                </a:path>
                <a:path w="1260475" h="864235">
                  <a:moveTo>
                    <a:pt x="1191336" y="43446"/>
                  </a:moveTo>
                  <a:lnTo>
                    <a:pt x="1191158" y="43319"/>
                  </a:lnTo>
                  <a:lnTo>
                    <a:pt x="1190904" y="43129"/>
                  </a:lnTo>
                  <a:lnTo>
                    <a:pt x="1190447" y="43205"/>
                  </a:lnTo>
                  <a:lnTo>
                    <a:pt x="1190066" y="43180"/>
                  </a:lnTo>
                  <a:lnTo>
                    <a:pt x="1190091" y="43522"/>
                  </a:lnTo>
                  <a:lnTo>
                    <a:pt x="1190142" y="43865"/>
                  </a:lnTo>
                  <a:lnTo>
                    <a:pt x="1190167" y="44221"/>
                  </a:lnTo>
                  <a:lnTo>
                    <a:pt x="1190523" y="44234"/>
                  </a:lnTo>
                  <a:lnTo>
                    <a:pt x="1191247" y="44297"/>
                  </a:lnTo>
                  <a:lnTo>
                    <a:pt x="1191234" y="43954"/>
                  </a:lnTo>
                  <a:lnTo>
                    <a:pt x="1191336" y="43446"/>
                  </a:lnTo>
                  <a:close/>
                </a:path>
                <a:path w="1260475" h="864235">
                  <a:moveTo>
                    <a:pt x="1195946" y="32664"/>
                  </a:moveTo>
                  <a:lnTo>
                    <a:pt x="1193927" y="31394"/>
                  </a:lnTo>
                  <a:lnTo>
                    <a:pt x="1192085" y="32562"/>
                  </a:lnTo>
                  <a:lnTo>
                    <a:pt x="1190180" y="33045"/>
                  </a:lnTo>
                  <a:lnTo>
                    <a:pt x="1190917" y="34937"/>
                  </a:lnTo>
                  <a:lnTo>
                    <a:pt x="1192110" y="35979"/>
                  </a:lnTo>
                  <a:lnTo>
                    <a:pt x="1194117" y="35826"/>
                  </a:lnTo>
                  <a:lnTo>
                    <a:pt x="1195362" y="33718"/>
                  </a:lnTo>
                  <a:lnTo>
                    <a:pt x="1195946" y="32664"/>
                  </a:lnTo>
                  <a:close/>
                </a:path>
                <a:path w="1260475" h="864235">
                  <a:moveTo>
                    <a:pt x="1196035" y="32715"/>
                  </a:moveTo>
                  <a:lnTo>
                    <a:pt x="1196009" y="32537"/>
                  </a:lnTo>
                  <a:lnTo>
                    <a:pt x="1195946" y="32664"/>
                  </a:lnTo>
                  <a:close/>
                </a:path>
                <a:path w="1260475" h="864235">
                  <a:moveTo>
                    <a:pt x="1216431" y="44640"/>
                  </a:moveTo>
                  <a:lnTo>
                    <a:pt x="1214882" y="42976"/>
                  </a:lnTo>
                  <a:lnTo>
                    <a:pt x="1211681" y="41478"/>
                  </a:lnTo>
                  <a:lnTo>
                    <a:pt x="1212507" y="42392"/>
                  </a:lnTo>
                  <a:lnTo>
                    <a:pt x="1213040" y="43383"/>
                  </a:lnTo>
                  <a:lnTo>
                    <a:pt x="1213612" y="44246"/>
                  </a:lnTo>
                  <a:lnTo>
                    <a:pt x="1213967" y="44792"/>
                  </a:lnTo>
                  <a:lnTo>
                    <a:pt x="1214335" y="45300"/>
                  </a:lnTo>
                  <a:lnTo>
                    <a:pt x="1214843" y="45681"/>
                  </a:lnTo>
                  <a:lnTo>
                    <a:pt x="1216431" y="44640"/>
                  </a:lnTo>
                  <a:close/>
                </a:path>
                <a:path w="1260475" h="864235">
                  <a:moveTo>
                    <a:pt x="1225994" y="54102"/>
                  </a:moveTo>
                  <a:lnTo>
                    <a:pt x="1225880" y="53822"/>
                  </a:lnTo>
                  <a:lnTo>
                    <a:pt x="1225829" y="53568"/>
                  </a:lnTo>
                  <a:lnTo>
                    <a:pt x="1225575" y="53733"/>
                  </a:lnTo>
                  <a:lnTo>
                    <a:pt x="1225181" y="53848"/>
                  </a:lnTo>
                  <a:lnTo>
                    <a:pt x="1225080" y="54076"/>
                  </a:lnTo>
                  <a:lnTo>
                    <a:pt x="1225042" y="54292"/>
                  </a:lnTo>
                  <a:lnTo>
                    <a:pt x="1225372" y="54394"/>
                  </a:lnTo>
                  <a:lnTo>
                    <a:pt x="1225677" y="54368"/>
                  </a:lnTo>
                  <a:lnTo>
                    <a:pt x="1225994" y="54356"/>
                  </a:lnTo>
                  <a:lnTo>
                    <a:pt x="1225994" y="54102"/>
                  </a:lnTo>
                  <a:close/>
                </a:path>
                <a:path w="1260475" h="864235">
                  <a:moveTo>
                    <a:pt x="1237551" y="47675"/>
                  </a:moveTo>
                  <a:lnTo>
                    <a:pt x="1237335" y="47548"/>
                  </a:lnTo>
                  <a:lnTo>
                    <a:pt x="1237195" y="47599"/>
                  </a:lnTo>
                  <a:lnTo>
                    <a:pt x="1236954" y="48120"/>
                  </a:lnTo>
                  <a:lnTo>
                    <a:pt x="1236637" y="48818"/>
                  </a:lnTo>
                  <a:lnTo>
                    <a:pt x="1237018" y="48564"/>
                  </a:lnTo>
                  <a:lnTo>
                    <a:pt x="1237259" y="48272"/>
                  </a:lnTo>
                  <a:lnTo>
                    <a:pt x="1237437" y="47904"/>
                  </a:lnTo>
                  <a:lnTo>
                    <a:pt x="1237526" y="47764"/>
                  </a:lnTo>
                  <a:close/>
                </a:path>
                <a:path w="1260475" h="864235">
                  <a:moveTo>
                    <a:pt x="1258684" y="5575"/>
                  </a:moveTo>
                  <a:lnTo>
                    <a:pt x="1257985" y="3263"/>
                  </a:lnTo>
                  <a:lnTo>
                    <a:pt x="1257795" y="2095"/>
                  </a:lnTo>
                  <a:lnTo>
                    <a:pt x="1257236" y="1130"/>
                  </a:lnTo>
                  <a:lnTo>
                    <a:pt x="1257007" y="723"/>
                  </a:lnTo>
                  <a:lnTo>
                    <a:pt x="1255776" y="457"/>
                  </a:lnTo>
                  <a:lnTo>
                    <a:pt x="1255344" y="711"/>
                  </a:lnTo>
                  <a:lnTo>
                    <a:pt x="1254493" y="1244"/>
                  </a:lnTo>
                  <a:lnTo>
                    <a:pt x="1253998" y="2387"/>
                  </a:lnTo>
                  <a:lnTo>
                    <a:pt x="1255547" y="4025"/>
                  </a:lnTo>
                  <a:lnTo>
                    <a:pt x="1256703" y="4432"/>
                  </a:lnTo>
                  <a:lnTo>
                    <a:pt x="1258684" y="5575"/>
                  </a:lnTo>
                  <a:close/>
                </a:path>
                <a:path w="1260475" h="864235">
                  <a:moveTo>
                    <a:pt x="1260271" y="330"/>
                  </a:moveTo>
                  <a:lnTo>
                    <a:pt x="1260246" y="114"/>
                  </a:lnTo>
                  <a:lnTo>
                    <a:pt x="1260144" y="241"/>
                  </a:lnTo>
                  <a:lnTo>
                    <a:pt x="1260144" y="368"/>
                  </a:lnTo>
                  <a:lnTo>
                    <a:pt x="1260271" y="355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7" name="object 197" descr=""/>
            <p:cNvSpPr/>
            <p:nvPr/>
          </p:nvSpPr>
          <p:spPr>
            <a:xfrm>
              <a:off x="5026672" y="5165021"/>
              <a:ext cx="1353820" cy="875665"/>
            </a:xfrm>
            <a:custGeom>
              <a:avLst/>
              <a:gdLst/>
              <a:ahLst/>
              <a:cxnLst/>
              <a:rect l="l" t="t" r="r" b="b"/>
              <a:pathLst>
                <a:path w="1353820" h="875664">
                  <a:moveTo>
                    <a:pt x="26390" y="873899"/>
                  </a:moveTo>
                  <a:lnTo>
                    <a:pt x="23634" y="874280"/>
                  </a:lnTo>
                  <a:lnTo>
                    <a:pt x="23761" y="874547"/>
                  </a:lnTo>
                  <a:lnTo>
                    <a:pt x="23914" y="874763"/>
                  </a:lnTo>
                  <a:lnTo>
                    <a:pt x="24079" y="874839"/>
                  </a:lnTo>
                  <a:lnTo>
                    <a:pt x="24955" y="875271"/>
                  </a:lnTo>
                  <a:lnTo>
                    <a:pt x="25781" y="874915"/>
                  </a:lnTo>
                  <a:lnTo>
                    <a:pt x="26390" y="873899"/>
                  </a:lnTo>
                  <a:close/>
                </a:path>
                <a:path w="1353820" h="875664">
                  <a:moveTo>
                    <a:pt x="31419" y="832916"/>
                  </a:moveTo>
                  <a:lnTo>
                    <a:pt x="30937" y="832586"/>
                  </a:lnTo>
                  <a:lnTo>
                    <a:pt x="30454" y="832345"/>
                  </a:lnTo>
                  <a:lnTo>
                    <a:pt x="29984" y="832142"/>
                  </a:lnTo>
                  <a:lnTo>
                    <a:pt x="29654" y="832853"/>
                  </a:lnTo>
                  <a:lnTo>
                    <a:pt x="29845" y="833513"/>
                  </a:lnTo>
                  <a:lnTo>
                    <a:pt x="30683" y="834237"/>
                  </a:lnTo>
                  <a:lnTo>
                    <a:pt x="30962" y="833818"/>
                  </a:lnTo>
                  <a:lnTo>
                    <a:pt x="31165" y="833361"/>
                  </a:lnTo>
                  <a:lnTo>
                    <a:pt x="31419" y="832916"/>
                  </a:lnTo>
                  <a:close/>
                </a:path>
                <a:path w="1353820" h="875664">
                  <a:moveTo>
                    <a:pt x="33324" y="817854"/>
                  </a:moveTo>
                  <a:lnTo>
                    <a:pt x="33172" y="817892"/>
                  </a:lnTo>
                  <a:lnTo>
                    <a:pt x="33261" y="818045"/>
                  </a:lnTo>
                  <a:lnTo>
                    <a:pt x="33312" y="817905"/>
                  </a:lnTo>
                  <a:close/>
                </a:path>
                <a:path w="1353820" h="875664">
                  <a:moveTo>
                    <a:pt x="39255" y="824357"/>
                  </a:moveTo>
                  <a:lnTo>
                    <a:pt x="38773" y="822794"/>
                  </a:lnTo>
                  <a:lnTo>
                    <a:pt x="38061" y="820877"/>
                  </a:lnTo>
                  <a:lnTo>
                    <a:pt x="37490" y="819696"/>
                  </a:lnTo>
                  <a:lnTo>
                    <a:pt x="37325" y="819315"/>
                  </a:lnTo>
                  <a:lnTo>
                    <a:pt x="37020" y="818591"/>
                  </a:lnTo>
                  <a:lnTo>
                    <a:pt x="32867" y="819315"/>
                  </a:lnTo>
                  <a:lnTo>
                    <a:pt x="33070" y="818667"/>
                  </a:lnTo>
                  <a:lnTo>
                    <a:pt x="33159" y="818388"/>
                  </a:lnTo>
                  <a:lnTo>
                    <a:pt x="32385" y="818502"/>
                  </a:lnTo>
                  <a:lnTo>
                    <a:pt x="31597" y="818667"/>
                  </a:lnTo>
                  <a:lnTo>
                    <a:pt x="30505" y="818565"/>
                  </a:lnTo>
                  <a:lnTo>
                    <a:pt x="30137" y="817854"/>
                  </a:lnTo>
                  <a:lnTo>
                    <a:pt x="29933" y="817245"/>
                  </a:lnTo>
                  <a:lnTo>
                    <a:pt x="30010" y="816775"/>
                  </a:lnTo>
                  <a:lnTo>
                    <a:pt x="30099" y="816495"/>
                  </a:lnTo>
                  <a:lnTo>
                    <a:pt x="30568" y="816330"/>
                  </a:lnTo>
                  <a:lnTo>
                    <a:pt x="30899" y="816254"/>
                  </a:lnTo>
                  <a:lnTo>
                    <a:pt x="31191" y="816241"/>
                  </a:lnTo>
                  <a:lnTo>
                    <a:pt x="30645" y="815543"/>
                  </a:lnTo>
                  <a:lnTo>
                    <a:pt x="30264" y="815047"/>
                  </a:lnTo>
                  <a:lnTo>
                    <a:pt x="30035" y="813612"/>
                  </a:lnTo>
                  <a:lnTo>
                    <a:pt x="30822" y="811822"/>
                  </a:lnTo>
                  <a:lnTo>
                    <a:pt x="31775" y="812850"/>
                  </a:lnTo>
                  <a:lnTo>
                    <a:pt x="33045" y="813041"/>
                  </a:lnTo>
                  <a:lnTo>
                    <a:pt x="34518" y="813168"/>
                  </a:lnTo>
                  <a:lnTo>
                    <a:pt x="34798" y="813219"/>
                  </a:lnTo>
                  <a:lnTo>
                    <a:pt x="35242" y="811822"/>
                  </a:lnTo>
                  <a:lnTo>
                    <a:pt x="35306" y="811593"/>
                  </a:lnTo>
                  <a:lnTo>
                    <a:pt x="35826" y="809955"/>
                  </a:lnTo>
                  <a:lnTo>
                    <a:pt x="35547" y="809828"/>
                  </a:lnTo>
                  <a:lnTo>
                    <a:pt x="34975" y="809625"/>
                  </a:lnTo>
                  <a:lnTo>
                    <a:pt x="34264" y="809625"/>
                  </a:lnTo>
                  <a:lnTo>
                    <a:pt x="33566" y="809574"/>
                  </a:lnTo>
                  <a:lnTo>
                    <a:pt x="32550" y="809358"/>
                  </a:lnTo>
                  <a:lnTo>
                    <a:pt x="31927" y="809193"/>
                  </a:lnTo>
                  <a:lnTo>
                    <a:pt x="31661" y="810082"/>
                  </a:lnTo>
                  <a:lnTo>
                    <a:pt x="31343" y="810806"/>
                  </a:lnTo>
                  <a:lnTo>
                    <a:pt x="30784" y="811593"/>
                  </a:lnTo>
                  <a:lnTo>
                    <a:pt x="29121" y="811225"/>
                  </a:lnTo>
                  <a:lnTo>
                    <a:pt x="27940" y="810539"/>
                  </a:lnTo>
                  <a:lnTo>
                    <a:pt x="28105" y="808240"/>
                  </a:lnTo>
                  <a:lnTo>
                    <a:pt x="23025" y="806780"/>
                  </a:lnTo>
                  <a:lnTo>
                    <a:pt x="18935" y="804837"/>
                  </a:lnTo>
                  <a:lnTo>
                    <a:pt x="15786" y="802411"/>
                  </a:lnTo>
                  <a:lnTo>
                    <a:pt x="16294" y="801255"/>
                  </a:lnTo>
                  <a:lnTo>
                    <a:pt x="16738" y="799998"/>
                  </a:lnTo>
                  <a:lnTo>
                    <a:pt x="18364" y="797204"/>
                  </a:lnTo>
                  <a:lnTo>
                    <a:pt x="19697" y="796328"/>
                  </a:lnTo>
                  <a:lnTo>
                    <a:pt x="22148" y="796709"/>
                  </a:lnTo>
                  <a:lnTo>
                    <a:pt x="22479" y="796721"/>
                  </a:lnTo>
                  <a:lnTo>
                    <a:pt x="22821" y="796721"/>
                  </a:lnTo>
                  <a:lnTo>
                    <a:pt x="23266" y="796328"/>
                  </a:lnTo>
                  <a:lnTo>
                    <a:pt x="24879" y="794956"/>
                  </a:lnTo>
                  <a:lnTo>
                    <a:pt x="25057" y="795540"/>
                  </a:lnTo>
                  <a:lnTo>
                    <a:pt x="25171" y="795820"/>
                  </a:lnTo>
                  <a:lnTo>
                    <a:pt x="26403" y="796759"/>
                  </a:lnTo>
                  <a:lnTo>
                    <a:pt x="27457" y="796163"/>
                  </a:lnTo>
                  <a:lnTo>
                    <a:pt x="28321" y="794956"/>
                  </a:lnTo>
                  <a:lnTo>
                    <a:pt x="28397" y="794334"/>
                  </a:lnTo>
                  <a:lnTo>
                    <a:pt x="28067" y="793877"/>
                  </a:lnTo>
                  <a:lnTo>
                    <a:pt x="27724" y="793330"/>
                  </a:lnTo>
                  <a:lnTo>
                    <a:pt x="26809" y="793305"/>
                  </a:lnTo>
                  <a:lnTo>
                    <a:pt x="27254" y="792911"/>
                  </a:lnTo>
                  <a:lnTo>
                    <a:pt x="27381" y="792695"/>
                  </a:lnTo>
                  <a:lnTo>
                    <a:pt x="26568" y="791514"/>
                  </a:lnTo>
                  <a:lnTo>
                    <a:pt x="25654" y="790155"/>
                  </a:lnTo>
                  <a:lnTo>
                    <a:pt x="25260" y="789584"/>
                  </a:lnTo>
                  <a:lnTo>
                    <a:pt x="25057" y="789406"/>
                  </a:lnTo>
                  <a:lnTo>
                    <a:pt x="24815" y="789114"/>
                  </a:lnTo>
                  <a:lnTo>
                    <a:pt x="23990" y="790155"/>
                  </a:lnTo>
                  <a:lnTo>
                    <a:pt x="22415" y="787260"/>
                  </a:lnTo>
                  <a:lnTo>
                    <a:pt x="20929" y="787641"/>
                  </a:lnTo>
                  <a:lnTo>
                    <a:pt x="19723" y="788695"/>
                  </a:lnTo>
                  <a:lnTo>
                    <a:pt x="18516" y="789406"/>
                  </a:lnTo>
                  <a:lnTo>
                    <a:pt x="16725" y="788327"/>
                  </a:lnTo>
                  <a:lnTo>
                    <a:pt x="15316" y="787158"/>
                  </a:lnTo>
                  <a:lnTo>
                    <a:pt x="13385" y="786498"/>
                  </a:lnTo>
                  <a:lnTo>
                    <a:pt x="12192" y="786269"/>
                  </a:lnTo>
                  <a:lnTo>
                    <a:pt x="12192" y="790930"/>
                  </a:lnTo>
                  <a:lnTo>
                    <a:pt x="11430" y="791311"/>
                  </a:lnTo>
                  <a:lnTo>
                    <a:pt x="10629" y="791756"/>
                  </a:lnTo>
                  <a:lnTo>
                    <a:pt x="7607" y="793991"/>
                  </a:lnTo>
                  <a:lnTo>
                    <a:pt x="7683" y="792911"/>
                  </a:lnTo>
                  <a:lnTo>
                    <a:pt x="9842" y="789965"/>
                  </a:lnTo>
                  <a:lnTo>
                    <a:pt x="10655" y="790105"/>
                  </a:lnTo>
                  <a:lnTo>
                    <a:pt x="11442" y="790422"/>
                  </a:lnTo>
                  <a:lnTo>
                    <a:pt x="12192" y="790930"/>
                  </a:lnTo>
                  <a:lnTo>
                    <a:pt x="12192" y="786269"/>
                  </a:lnTo>
                  <a:lnTo>
                    <a:pt x="11480" y="786130"/>
                  </a:lnTo>
                  <a:lnTo>
                    <a:pt x="9969" y="786130"/>
                  </a:lnTo>
                  <a:lnTo>
                    <a:pt x="8420" y="785977"/>
                  </a:lnTo>
                  <a:lnTo>
                    <a:pt x="8013" y="784263"/>
                  </a:lnTo>
                  <a:lnTo>
                    <a:pt x="7035" y="782662"/>
                  </a:lnTo>
                  <a:lnTo>
                    <a:pt x="7366" y="780707"/>
                  </a:lnTo>
                  <a:lnTo>
                    <a:pt x="4356" y="784821"/>
                  </a:lnTo>
                  <a:lnTo>
                    <a:pt x="2209" y="787311"/>
                  </a:lnTo>
                  <a:lnTo>
                    <a:pt x="1346" y="788365"/>
                  </a:lnTo>
                  <a:lnTo>
                    <a:pt x="876" y="789406"/>
                  </a:lnTo>
                  <a:lnTo>
                    <a:pt x="558" y="790460"/>
                  </a:lnTo>
                  <a:lnTo>
                    <a:pt x="431" y="791311"/>
                  </a:lnTo>
                  <a:lnTo>
                    <a:pt x="304" y="793991"/>
                  </a:lnTo>
                  <a:lnTo>
                    <a:pt x="1244" y="797204"/>
                  </a:lnTo>
                  <a:lnTo>
                    <a:pt x="1282" y="798487"/>
                  </a:lnTo>
                  <a:lnTo>
                    <a:pt x="1181" y="799833"/>
                  </a:lnTo>
                  <a:lnTo>
                    <a:pt x="0" y="802284"/>
                  </a:lnTo>
                  <a:lnTo>
                    <a:pt x="5461" y="804722"/>
                  </a:lnTo>
                  <a:lnTo>
                    <a:pt x="5041" y="806500"/>
                  </a:lnTo>
                  <a:lnTo>
                    <a:pt x="8851" y="801255"/>
                  </a:lnTo>
                  <a:lnTo>
                    <a:pt x="10883" y="797382"/>
                  </a:lnTo>
                  <a:lnTo>
                    <a:pt x="12014" y="793991"/>
                  </a:lnTo>
                  <a:lnTo>
                    <a:pt x="12458" y="792695"/>
                  </a:lnTo>
                  <a:lnTo>
                    <a:pt x="12903" y="791514"/>
                  </a:lnTo>
                  <a:lnTo>
                    <a:pt x="13195" y="791756"/>
                  </a:lnTo>
                  <a:lnTo>
                    <a:pt x="14770" y="793407"/>
                  </a:lnTo>
                  <a:lnTo>
                    <a:pt x="16433" y="794334"/>
                  </a:lnTo>
                  <a:lnTo>
                    <a:pt x="1079" y="819061"/>
                  </a:lnTo>
                  <a:lnTo>
                    <a:pt x="927" y="820140"/>
                  </a:lnTo>
                  <a:lnTo>
                    <a:pt x="10414" y="829995"/>
                  </a:lnTo>
                  <a:lnTo>
                    <a:pt x="12649" y="831481"/>
                  </a:lnTo>
                  <a:lnTo>
                    <a:pt x="13017" y="831672"/>
                  </a:lnTo>
                  <a:lnTo>
                    <a:pt x="13931" y="831964"/>
                  </a:lnTo>
                  <a:lnTo>
                    <a:pt x="14020" y="833196"/>
                  </a:lnTo>
                  <a:lnTo>
                    <a:pt x="14503" y="834199"/>
                  </a:lnTo>
                  <a:lnTo>
                    <a:pt x="14846" y="834415"/>
                  </a:lnTo>
                  <a:lnTo>
                    <a:pt x="15087" y="834656"/>
                  </a:lnTo>
                  <a:lnTo>
                    <a:pt x="15595" y="834377"/>
                  </a:lnTo>
                  <a:lnTo>
                    <a:pt x="16065" y="833958"/>
                  </a:lnTo>
                  <a:lnTo>
                    <a:pt x="17119" y="833704"/>
                  </a:lnTo>
                  <a:lnTo>
                    <a:pt x="17691" y="833805"/>
                  </a:lnTo>
                  <a:lnTo>
                    <a:pt x="18161" y="833831"/>
                  </a:lnTo>
                  <a:lnTo>
                    <a:pt x="18008" y="833704"/>
                  </a:lnTo>
                  <a:lnTo>
                    <a:pt x="15697" y="831710"/>
                  </a:lnTo>
                  <a:lnTo>
                    <a:pt x="15938" y="831278"/>
                  </a:lnTo>
                  <a:lnTo>
                    <a:pt x="16217" y="830884"/>
                  </a:lnTo>
                  <a:lnTo>
                    <a:pt x="16522" y="830580"/>
                  </a:lnTo>
                  <a:lnTo>
                    <a:pt x="15671" y="830262"/>
                  </a:lnTo>
                  <a:lnTo>
                    <a:pt x="14541" y="829589"/>
                  </a:lnTo>
                  <a:lnTo>
                    <a:pt x="13398" y="826401"/>
                  </a:lnTo>
                  <a:lnTo>
                    <a:pt x="15900" y="826655"/>
                  </a:lnTo>
                  <a:lnTo>
                    <a:pt x="16459" y="827887"/>
                  </a:lnTo>
                  <a:lnTo>
                    <a:pt x="16903" y="830199"/>
                  </a:lnTo>
                  <a:lnTo>
                    <a:pt x="17284" y="829894"/>
                  </a:lnTo>
                  <a:lnTo>
                    <a:pt x="17729" y="829703"/>
                  </a:lnTo>
                  <a:lnTo>
                    <a:pt x="18186" y="829602"/>
                  </a:lnTo>
                  <a:lnTo>
                    <a:pt x="18376" y="826401"/>
                  </a:lnTo>
                  <a:lnTo>
                    <a:pt x="22174" y="815759"/>
                  </a:lnTo>
                  <a:lnTo>
                    <a:pt x="23050" y="815543"/>
                  </a:lnTo>
                  <a:lnTo>
                    <a:pt x="23075" y="815797"/>
                  </a:lnTo>
                  <a:lnTo>
                    <a:pt x="24079" y="815975"/>
                  </a:lnTo>
                  <a:lnTo>
                    <a:pt x="25171" y="816444"/>
                  </a:lnTo>
                  <a:lnTo>
                    <a:pt x="26365" y="816775"/>
                  </a:lnTo>
                  <a:lnTo>
                    <a:pt x="22936" y="820140"/>
                  </a:lnTo>
                  <a:lnTo>
                    <a:pt x="22821" y="820293"/>
                  </a:lnTo>
                  <a:lnTo>
                    <a:pt x="23787" y="821118"/>
                  </a:lnTo>
                  <a:lnTo>
                    <a:pt x="24739" y="821588"/>
                  </a:lnTo>
                  <a:lnTo>
                    <a:pt x="25844" y="823518"/>
                  </a:lnTo>
                  <a:lnTo>
                    <a:pt x="25895" y="825271"/>
                  </a:lnTo>
                  <a:lnTo>
                    <a:pt x="27495" y="826846"/>
                  </a:lnTo>
                  <a:lnTo>
                    <a:pt x="29133" y="826744"/>
                  </a:lnTo>
                  <a:lnTo>
                    <a:pt x="30911" y="827595"/>
                  </a:lnTo>
                  <a:lnTo>
                    <a:pt x="31305" y="828408"/>
                  </a:lnTo>
                  <a:lnTo>
                    <a:pt x="31953" y="829195"/>
                  </a:lnTo>
                  <a:lnTo>
                    <a:pt x="35648" y="826744"/>
                  </a:lnTo>
                  <a:lnTo>
                    <a:pt x="39255" y="824357"/>
                  </a:lnTo>
                  <a:close/>
                </a:path>
                <a:path w="1353820" h="875664">
                  <a:moveTo>
                    <a:pt x="46799" y="821461"/>
                  </a:moveTo>
                  <a:lnTo>
                    <a:pt x="45872" y="822071"/>
                  </a:lnTo>
                  <a:lnTo>
                    <a:pt x="44818" y="822642"/>
                  </a:lnTo>
                  <a:lnTo>
                    <a:pt x="43218" y="822794"/>
                  </a:lnTo>
                  <a:lnTo>
                    <a:pt x="42760" y="822972"/>
                  </a:lnTo>
                  <a:lnTo>
                    <a:pt x="42379" y="823226"/>
                  </a:lnTo>
                  <a:lnTo>
                    <a:pt x="42265" y="823772"/>
                  </a:lnTo>
                  <a:lnTo>
                    <a:pt x="42202" y="824331"/>
                  </a:lnTo>
                  <a:lnTo>
                    <a:pt x="42176" y="825995"/>
                  </a:lnTo>
                  <a:lnTo>
                    <a:pt x="42379" y="826833"/>
                  </a:lnTo>
                  <a:lnTo>
                    <a:pt x="43688" y="826782"/>
                  </a:lnTo>
                  <a:lnTo>
                    <a:pt x="45796" y="824141"/>
                  </a:lnTo>
                  <a:lnTo>
                    <a:pt x="46609" y="823112"/>
                  </a:lnTo>
                  <a:lnTo>
                    <a:pt x="46799" y="821461"/>
                  </a:lnTo>
                  <a:close/>
                </a:path>
                <a:path w="1353820" h="875664">
                  <a:moveTo>
                    <a:pt x="56337" y="797255"/>
                  </a:moveTo>
                  <a:lnTo>
                    <a:pt x="51739" y="797623"/>
                  </a:lnTo>
                  <a:lnTo>
                    <a:pt x="51701" y="797826"/>
                  </a:lnTo>
                  <a:lnTo>
                    <a:pt x="51663" y="798004"/>
                  </a:lnTo>
                  <a:lnTo>
                    <a:pt x="51625" y="798207"/>
                  </a:lnTo>
                  <a:lnTo>
                    <a:pt x="53682" y="798588"/>
                  </a:lnTo>
                  <a:lnTo>
                    <a:pt x="55168" y="798169"/>
                  </a:lnTo>
                  <a:lnTo>
                    <a:pt x="56337" y="797255"/>
                  </a:lnTo>
                  <a:close/>
                </a:path>
                <a:path w="1353820" h="875664">
                  <a:moveTo>
                    <a:pt x="57492" y="849884"/>
                  </a:moveTo>
                  <a:lnTo>
                    <a:pt x="56591" y="848690"/>
                  </a:lnTo>
                  <a:lnTo>
                    <a:pt x="55778" y="847547"/>
                  </a:lnTo>
                  <a:lnTo>
                    <a:pt x="54660" y="844892"/>
                  </a:lnTo>
                  <a:lnTo>
                    <a:pt x="54521" y="843368"/>
                  </a:lnTo>
                  <a:lnTo>
                    <a:pt x="55372" y="841616"/>
                  </a:lnTo>
                  <a:lnTo>
                    <a:pt x="55054" y="841514"/>
                  </a:lnTo>
                  <a:lnTo>
                    <a:pt x="54864" y="841794"/>
                  </a:lnTo>
                  <a:lnTo>
                    <a:pt x="54254" y="843026"/>
                  </a:lnTo>
                  <a:lnTo>
                    <a:pt x="53365" y="843153"/>
                  </a:lnTo>
                  <a:lnTo>
                    <a:pt x="51752" y="843318"/>
                  </a:lnTo>
                  <a:lnTo>
                    <a:pt x="51422" y="843394"/>
                  </a:lnTo>
                  <a:lnTo>
                    <a:pt x="50520" y="844423"/>
                  </a:lnTo>
                  <a:lnTo>
                    <a:pt x="49695" y="846861"/>
                  </a:lnTo>
                  <a:lnTo>
                    <a:pt x="48958" y="846391"/>
                  </a:lnTo>
                  <a:lnTo>
                    <a:pt x="48780" y="846632"/>
                  </a:lnTo>
                  <a:lnTo>
                    <a:pt x="48869" y="847674"/>
                  </a:lnTo>
                  <a:lnTo>
                    <a:pt x="48920" y="848004"/>
                  </a:lnTo>
                  <a:lnTo>
                    <a:pt x="49110" y="849045"/>
                  </a:lnTo>
                  <a:lnTo>
                    <a:pt x="49466" y="849985"/>
                  </a:lnTo>
                  <a:lnTo>
                    <a:pt x="50076" y="850684"/>
                  </a:lnTo>
                  <a:lnTo>
                    <a:pt x="50266" y="850023"/>
                  </a:lnTo>
                  <a:lnTo>
                    <a:pt x="50495" y="849312"/>
                  </a:lnTo>
                  <a:lnTo>
                    <a:pt x="50787" y="848474"/>
                  </a:lnTo>
                  <a:lnTo>
                    <a:pt x="51498" y="848614"/>
                  </a:lnTo>
                  <a:lnTo>
                    <a:pt x="51854" y="849083"/>
                  </a:lnTo>
                  <a:lnTo>
                    <a:pt x="52628" y="850468"/>
                  </a:lnTo>
                  <a:lnTo>
                    <a:pt x="52984" y="851496"/>
                  </a:lnTo>
                  <a:lnTo>
                    <a:pt x="54343" y="851712"/>
                  </a:lnTo>
                  <a:lnTo>
                    <a:pt x="57492" y="849884"/>
                  </a:lnTo>
                  <a:close/>
                </a:path>
                <a:path w="1353820" h="875664">
                  <a:moveTo>
                    <a:pt x="57861" y="795578"/>
                  </a:moveTo>
                  <a:lnTo>
                    <a:pt x="57645" y="795642"/>
                  </a:lnTo>
                  <a:lnTo>
                    <a:pt x="57429" y="795693"/>
                  </a:lnTo>
                  <a:lnTo>
                    <a:pt x="57213" y="795743"/>
                  </a:lnTo>
                  <a:lnTo>
                    <a:pt x="57124" y="795972"/>
                  </a:lnTo>
                  <a:lnTo>
                    <a:pt x="57086" y="796213"/>
                  </a:lnTo>
                  <a:lnTo>
                    <a:pt x="57111" y="796366"/>
                  </a:lnTo>
                  <a:lnTo>
                    <a:pt x="57137" y="796505"/>
                  </a:lnTo>
                  <a:lnTo>
                    <a:pt x="57391" y="796226"/>
                  </a:lnTo>
                  <a:lnTo>
                    <a:pt x="57632" y="795909"/>
                  </a:lnTo>
                  <a:lnTo>
                    <a:pt x="57861" y="795578"/>
                  </a:lnTo>
                  <a:close/>
                </a:path>
                <a:path w="1353820" h="875664">
                  <a:moveTo>
                    <a:pt x="65747" y="806780"/>
                  </a:moveTo>
                  <a:lnTo>
                    <a:pt x="65443" y="805929"/>
                  </a:lnTo>
                  <a:lnTo>
                    <a:pt x="64287" y="805726"/>
                  </a:lnTo>
                  <a:lnTo>
                    <a:pt x="62433" y="806196"/>
                  </a:lnTo>
                  <a:lnTo>
                    <a:pt x="62293" y="806246"/>
                  </a:lnTo>
                  <a:lnTo>
                    <a:pt x="62191" y="806488"/>
                  </a:lnTo>
                  <a:lnTo>
                    <a:pt x="62077" y="806627"/>
                  </a:lnTo>
                  <a:lnTo>
                    <a:pt x="62801" y="807313"/>
                  </a:lnTo>
                  <a:lnTo>
                    <a:pt x="63449" y="807732"/>
                  </a:lnTo>
                  <a:lnTo>
                    <a:pt x="64033" y="807910"/>
                  </a:lnTo>
                  <a:lnTo>
                    <a:pt x="65747" y="806780"/>
                  </a:lnTo>
                  <a:close/>
                </a:path>
                <a:path w="1353820" h="875664">
                  <a:moveTo>
                    <a:pt x="77838" y="817079"/>
                  </a:moveTo>
                  <a:lnTo>
                    <a:pt x="77063" y="816673"/>
                  </a:lnTo>
                  <a:lnTo>
                    <a:pt x="76263" y="816292"/>
                  </a:lnTo>
                  <a:lnTo>
                    <a:pt x="75438" y="815924"/>
                  </a:lnTo>
                  <a:lnTo>
                    <a:pt x="75679" y="816686"/>
                  </a:lnTo>
                  <a:lnTo>
                    <a:pt x="75958" y="817359"/>
                  </a:lnTo>
                  <a:lnTo>
                    <a:pt x="76276" y="818146"/>
                  </a:lnTo>
                  <a:lnTo>
                    <a:pt x="76949" y="817676"/>
                  </a:lnTo>
                  <a:lnTo>
                    <a:pt x="77838" y="817079"/>
                  </a:lnTo>
                  <a:close/>
                </a:path>
                <a:path w="1353820" h="875664">
                  <a:moveTo>
                    <a:pt x="781900" y="289115"/>
                  </a:moveTo>
                  <a:lnTo>
                    <a:pt x="781646" y="289115"/>
                  </a:lnTo>
                  <a:lnTo>
                    <a:pt x="781304" y="289064"/>
                  </a:lnTo>
                  <a:lnTo>
                    <a:pt x="781100" y="289090"/>
                  </a:lnTo>
                  <a:lnTo>
                    <a:pt x="780973" y="289115"/>
                  </a:lnTo>
                  <a:lnTo>
                    <a:pt x="780757" y="289407"/>
                  </a:lnTo>
                  <a:lnTo>
                    <a:pt x="780821" y="289852"/>
                  </a:lnTo>
                  <a:lnTo>
                    <a:pt x="780783" y="290207"/>
                  </a:lnTo>
                  <a:lnTo>
                    <a:pt x="781685" y="290207"/>
                  </a:lnTo>
                  <a:lnTo>
                    <a:pt x="781837" y="289407"/>
                  </a:lnTo>
                  <a:lnTo>
                    <a:pt x="781875" y="289217"/>
                  </a:lnTo>
                  <a:close/>
                </a:path>
                <a:path w="1353820" h="875664">
                  <a:moveTo>
                    <a:pt x="816229" y="283248"/>
                  </a:moveTo>
                  <a:lnTo>
                    <a:pt x="815416" y="283857"/>
                  </a:lnTo>
                  <a:lnTo>
                    <a:pt x="814425" y="284505"/>
                  </a:lnTo>
                  <a:lnTo>
                    <a:pt x="813993" y="284797"/>
                  </a:lnTo>
                  <a:lnTo>
                    <a:pt x="813739" y="285000"/>
                  </a:lnTo>
                  <a:lnTo>
                    <a:pt x="813536" y="285242"/>
                  </a:lnTo>
                  <a:lnTo>
                    <a:pt x="813320" y="285534"/>
                  </a:lnTo>
                  <a:lnTo>
                    <a:pt x="813447" y="286080"/>
                  </a:lnTo>
                  <a:lnTo>
                    <a:pt x="813435" y="286550"/>
                  </a:lnTo>
                  <a:lnTo>
                    <a:pt x="813790" y="286524"/>
                  </a:lnTo>
                  <a:lnTo>
                    <a:pt x="814285" y="286588"/>
                  </a:lnTo>
                  <a:lnTo>
                    <a:pt x="814501" y="286308"/>
                  </a:lnTo>
                  <a:lnTo>
                    <a:pt x="814819" y="285864"/>
                  </a:lnTo>
                  <a:lnTo>
                    <a:pt x="815047" y="285445"/>
                  </a:lnTo>
                  <a:lnTo>
                    <a:pt x="815416" y="284746"/>
                  </a:lnTo>
                  <a:lnTo>
                    <a:pt x="815632" y="284353"/>
                  </a:lnTo>
                  <a:lnTo>
                    <a:pt x="815886" y="283870"/>
                  </a:lnTo>
                  <a:lnTo>
                    <a:pt x="816229" y="283248"/>
                  </a:lnTo>
                  <a:close/>
                </a:path>
                <a:path w="1353820" h="875664">
                  <a:moveTo>
                    <a:pt x="821715" y="281749"/>
                  </a:moveTo>
                  <a:lnTo>
                    <a:pt x="820178" y="278752"/>
                  </a:lnTo>
                  <a:lnTo>
                    <a:pt x="819708" y="277139"/>
                  </a:lnTo>
                  <a:lnTo>
                    <a:pt x="817372" y="277799"/>
                  </a:lnTo>
                  <a:lnTo>
                    <a:pt x="815060" y="278650"/>
                  </a:lnTo>
                  <a:lnTo>
                    <a:pt x="812520" y="278307"/>
                  </a:lnTo>
                  <a:lnTo>
                    <a:pt x="811936" y="275526"/>
                  </a:lnTo>
                  <a:lnTo>
                    <a:pt x="809459" y="275247"/>
                  </a:lnTo>
                  <a:lnTo>
                    <a:pt x="801128" y="283629"/>
                  </a:lnTo>
                  <a:lnTo>
                    <a:pt x="801458" y="285000"/>
                  </a:lnTo>
                  <a:lnTo>
                    <a:pt x="802627" y="285661"/>
                  </a:lnTo>
                  <a:lnTo>
                    <a:pt x="804037" y="286054"/>
                  </a:lnTo>
                  <a:lnTo>
                    <a:pt x="804608" y="285546"/>
                  </a:lnTo>
                  <a:lnTo>
                    <a:pt x="805891" y="284708"/>
                  </a:lnTo>
                  <a:lnTo>
                    <a:pt x="806983" y="284708"/>
                  </a:lnTo>
                  <a:lnTo>
                    <a:pt x="808863" y="284848"/>
                  </a:lnTo>
                  <a:lnTo>
                    <a:pt x="809574" y="284924"/>
                  </a:lnTo>
                  <a:lnTo>
                    <a:pt x="810310" y="284924"/>
                  </a:lnTo>
                  <a:lnTo>
                    <a:pt x="807681" y="282168"/>
                  </a:lnTo>
                  <a:lnTo>
                    <a:pt x="811364" y="281736"/>
                  </a:lnTo>
                  <a:lnTo>
                    <a:pt x="814425" y="278790"/>
                  </a:lnTo>
                  <a:lnTo>
                    <a:pt x="818159" y="282028"/>
                  </a:lnTo>
                  <a:lnTo>
                    <a:pt x="818654" y="282130"/>
                  </a:lnTo>
                  <a:lnTo>
                    <a:pt x="821715" y="281749"/>
                  </a:lnTo>
                  <a:close/>
                </a:path>
                <a:path w="1353820" h="875664">
                  <a:moveTo>
                    <a:pt x="1045552" y="198234"/>
                  </a:moveTo>
                  <a:lnTo>
                    <a:pt x="1043876" y="197586"/>
                  </a:lnTo>
                  <a:lnTo>
                    <a:pt x="1043317" y="197345"/>
                  </a:lnTo>
                  <a:lnTo>
                    <a:pt x="1042746" y="197192"/>
                  </a:lnTo>
                  <a:lnTo>
                    <a:pt x="1042555" y="197142"/>
                  </a:lnTo>
                  <a:lnTo>
                    <a:pt x="1042047" y="197612"/>
                  </a:lnTo>
                  <a:lnTo>
                    <a:pt x="1041933" y="198158"/>
                  </a:lnTo>
                  <a:lnTo>
                    <a:pt x="1042212" y="198704"/>
                  </a:lnTo>
                  <a:lnTo>
                    <a:pt x="1042441" y="198780"/>
                  </a:lnTo>
                  <a:lnTo>
                    <a:pt x="1043000" y="198970"/>
                  </a:lnTo>
                  <a:lnTo>
                    <a:pt x="1044143" y="199199"/>
                  </a:lnTo>
                  <a:lnTo>
                    <a:pt x="1044359" y="199237"/>
                  </a:lnTo>
                  <a:lnTo>
                    <a:pt x="1044651" y="199301"/>
                  </a:lnTo>
                  <a:lnTo>
                    <a:pt x="1045019" y="199390"/>
                  </a:lnTo>
                  <a:lnTo>
                    <a:pt x="1045197" y="198996"/>
                  </a:lnTo>
                  <a:lnTo>
                    <a:pt x="1045375" y="198615"/>
                  </a:lnTo>
                  <a:lnTo>
                    <a:pt x="1045552" y="198234"/>
                  </a:lnTo>
                  <a:close/>
                </a:path>
                <a:path w="1353820" h="875664">
                  <a:moveTo>
                    <a:pt x="1061173" y="202717"/>
                  </a:moveTo>
                  <a:lnTo>
                    <a:pt x="1057833" y="198069"/>
                  </a:lnTo>
                  <a:lnTo>
                    <a:pt x="1057402" y="198831"/>
                  </a:lnTo>
                  <a:lnTo>
                    <a:pt x="1056373" y="200545"/>
                  </a:lnTo>
                  <a:lnTo>
                    <a:pt x="1056665" y="200837"/>
                  </a:lnTo>
                  <a:lnTo>
                    <a:pt x="1058176" y="201422"/>
                  </a:lnTo>
                  <a:lnTo>
                    <a:pt x="1059649" y="202082"/>
                  </a:lnTo>
                  <a:lnTo>
                    <a:pt x="1061148" y="202717"/>
                  </a:lnTo>
                  <a:close/>
                </a:path>
                <a:path w="1353820" h="875664">
                  <a:moveTo>
                    <a:pt x="1064044" y="202501"/>
                  </a:moveTo>
                  <a:lnTo>
                    <a:pt x="1063866" y="202349"/>
                  </a:lnTo>
                  <a:lnTo>
                    <a:pt x="1063612" y="202272"/>
                  </a:lnTo>
                  <a:lnTo>
                    <a:pt x="1063459" y="202272"/>
                  </a:lnTo>
                  <a:lnTo>
                    <a:pt x="1063320" y="202209"/>
                  </a:lnTo>
                  <a:lnTo>
                    <a:pt x="1063167" y="202044"/>
                  </a:lnTo>
                  <a:lnTo>
                    <a:pt x="1063104" y="201828"/>
                  </a:lnTo>
                  <a:lnTo>
                    <a:pt x="1062951" y="202006"/>
                  </a:lnTo>
                  <a:lnTo>
                    <a:pt x="1062990" y="202425"/>
                  </a:lnTo>
                  <a:lnTo>
                    <a:pt x="1062939" y="202730"/>
                  </a:lnTo>
                  <a:lnTo>
                    <a:pt x="1063282" y="202730"/>
                  </a:lnTo>
                  <a:lnTo>
                    <a:pt x="1063726" y="202844"/>
                  </a:lnTo>
                  <a:lnTo>
                    <a:pt x="1063942" y="202679"/>
                  </a:lnTo>
                  <a:lnTo>
                    <a:pt x="1064044" y="202501"/>
                  </a:lnTo>
                  <a:close/>
                </a:path>
                <a:path w="1353820" h="875664">
                  <a:moveTo>
                    <a:pt x="1064856" y="207340"/>
                  </a:moveTo>
                  <a:lnTo>
                    <a:pt x="1064171" y="206895"/>
                  </a:lnTo>
                  <a:lnTo>
                    <a:pt x="1063485" y="206463"/>
                  </a:lnTo>
                  <a:lnTo>
                    <a:pt x="1061961" y="205473"/>
                  </a:lnTo>
                  <a:lnTo>
                    <a:pt x="1060970" y="204800"/>
                  </a:lnTo>
                  <a:lnTo>
                    <a:pt x="1060221" y="204025"/>
                  </a:lnTo>
                  <a:lnTo>
                    <a:pt x="1061097" y="202793"/>
                  </a:lnTo>
                  <a:lnTo>
                    <a:pt x="1060577" y="202996"/>
                  </a:lnTo>
                  <a:lnTo>
                    <a:pt x="1060018" y="203149"/>
                  </a:lnTo>
                  <a:lnTo>
                    <a:pt x="1059510" y="203390"/>
                  </a:lnTo>
                  <a:lnTo>
                    <a:pt x="1059713" y="203873"/>
                  </a:lnTo>
                  <a:lnTo>
                    <a:pt x="1059726" y="204457"/>
                  </a:lnTo>
                  <a:lnTo>
                    <a:pt x="1059307" y="205460"/>
                  </a:lnTo>
                  <a:lnTo>
                    <a:pt x="1059154" y="205740"/>
                  </a:lnTo>
                  <a:lnTo>
                    <a:pt x="1058964" y="206006"/>
                  </a:lnTo>
                  <a:lnTo>
                    <a:pt x="1058557" y="206603"/>
                  </a:lnTo>
                  <a:lnTo>
                    <a:pt x="1058049" y="207035"/>
                  </a:lnTo>
                  <a:lnTo>
                    <a:pt x="1057440" y="207264"/>
                  </a:lnTo>
                  <a:lnTo>
                    <a:pt x="1056944" y="208432"/>
                  </a:lnTo>
                  <a:lnTo>
                    <a:pt x="1056665" y="209118"/>
                  </a:lnTo>
                  <a:lnTo>
                    <a:pt x="1057427" y="209359"/>
                  </a:lnTo>
                  <a:lnTo>
                    <a:pt x="1057935" y="209143"/>
                  </a:lnTo>
                  <a:lnTo>
                    <a:pt x="1059167" y="207962"/>
                  </a:lnTo>
                  <a:lnTo>
                    <a:pt x="1059421" y="206387"/>
                  </a:lnTo>
                  <a:lnTo>
                    <a:pt x="1061237" y="206311"/>
                  </a:lnTo>
                  <a:lnTo>
                    <a:pt x="1063383" y="207022"/>
                  </a:lnTo>
                  <a:lnTo>
                    <a:pt x="1063421" y="206870"/>
                  </a:lnTo>
                  <a:lnTo>
                    <a:pt x="1064387" y="207200"/>
                  </a:lnTo>
                  <a:lnTo>
                    <a:pt x="1064856" y="207340"/>
                  </a:lnTo>
                  <a:close/>
                </a:path>
                <a:path w="1353820" h="875664">
                  <a:moveTo>
                    <a:pt x="1066596" y="196570"/>
                  </a:moveTo>
                  <a:lnTo>
                    <a:pt x="1066584" y="196380"/>
                  </a:lnTo>
                  <a:lnTo>
                    <a:pt x="1066571" y="196189"/>
                  </a:lnTo>
                  <a:lnTo>
                    <a:pt x="1066558" y="195986"/>
                  </a:lnTo>
                  <a:lnTo>
                    <a:pt x="1066444" y="196291"/>
                  </a:lnTo>
                  <a:lnTo>
                    <a:pt x="1066330" y="196596"/>
                  </a:lnTo>
                  <a:lnTo>
                    <a:pt x="1066228" y="196875"/>
                  </a:lnTo>
                  <a:lnTo>
                    <a:pt x="1066368" y="196773"/>
                  </a:lnTo>
                  <a:lnTo>
                    <a:pt x="1066495" y="196634"/>
                  </a:lnTo>
                  <a:close/>
                </a:path>
                <a:path w="1353820" h="875664">
                  <a:moveTo>
                    <a:pt x="1070686" y="199694"/>
                  </a:moveTo>
                  <a:lnTo>
                    <a:pt x="1070495" y="199402"/>
                  </a:lnTo>
                  <a:lnTo>
                    <a:pt x="1070381" y="199110"/>
                  </a:lnTo>
                  <a:lnTo>
                    <a:pt x="1070267" y="198945"/>
                  </a:lnTo>
                  <a:lnTo>
                    <a:pt x="1070127" y="198755"/>
                  </a:lnTo>
                  <a:lnTo>
                    <a:pt x="1069771" y="198653"/>
                  </a:lnTo>
                  <a:lnTo>
                    <a:pt x="1069276" y="198805"/>
                  </a:lnTo>
                  <a:lnTo>
                    <a:pt x="1069111" y="199021"/>
                  </a:lnTo>
                  <a:lnTo>
                    <a:pt x="1068959" y="199199"/>
                  </a:lnTo>
                  <a:lnTo>
                    <a:pt x="1069149" y="199644"/>
                  </a:lnTo>
                  <a:lnTo>
                    <a:pt x="1069174" y="199974"/>
                  </a:lnTo>
                  <a:lnTo>
                    <a:pt x="1069467" y="199910"/>
                  </a:lnTo>
                  <a:lnTo>
                    <a:pt x="1069771" y="199859"/>
                  </a:lnTo>
                  <a:lnTo>
                    <a:pt x="1070063" y="199809"/>
                  </a:lnTo>
                  <a:lnTo>
                    <a:pt x="1070267" y="199758"/>
                  </a:lnTo>
                  <a:lnTo>
                    <a:pt x="1070470" y="199732"/>
                  </a:lnTo>
                  <a:lnTo>
                    <a:pt x="1070686" y="199694"/>
                  </a:lnTo>
                  <a:close/>
                </a:path>
                <a:path w="1353820" h="875664">
                  <a:moveTo>
                    <a:pt x="1085723" y="186524"/>
                  </a:moveTo>
                  <a:lnTo>
                    <a:pt x="1083551" y="186220"/>
                  </a:lnTo>
                  <a:lnTo>
                    <a:pt x="1081430" y="186258"/>
                  </a:lnTo>
                  <a:lnTo>
                    <a:pt x="1079512" y="188010"/>
                  </a:lnTo>
                  <a:lnTo>
                    <a:pt x="1079144" y="187934"/>
                  </a:lnTo>
                  <a:lnTo>
                    <a:pt x="1078788" y="187896"/>
                  </a:lnTo>
                  <a:lnTo>
                    <a:pt x="1078433" y="187883"/>
                  </a:lnTo>
                  <a:lnTo>
                    <a:pt x="1079512" y="188823"/>
                  </a:lnTo>
                  <a:lnTo>
                    <a:pt x="1080947" y="189357"/>
                  </a:lnTo>
                  <a:lnTo>
                    <a:pt x="1082751" y="189572"/>
                  </a:lnTo>
                  <a:lnTo>
                    <a:pt x="1083106" y="189636"/>
                  </a:lnTo>
                  <a:lnTo>
                    <a:pt x="1084008" y="188556"/>
                  </a:lnTo>
                  <a:lnTo>
                    <a:pt x="1084897" y="187579"/>
                  </a:lnTo>
                  <a:lnTo>
                    <a:pt x="1085723" y="186524"/>
                  </a:lnTo>
                  <a:close/>
                </a:path>
                <a:path w="1353820" h="875664">
                  <a:moveTo>
                    <a:pt x="1145540" y="116065"/>
                  </a:moveTo>
                  <a:lnTo>
                    <a:pt x="1145438" y="115925"/>
                  </a:lnTo>
                  <a:lnTo>
                    <a:pt x="1145374" y="115722"/>
                  </a:lnTo>
                  <a:lnTo>
                    <a:pt x="1145222" y="115671"/>
                  </a:lnTo>
                  <a:lnTo>
                    <a:pt x="1145095" y="115595"/>
                  </a:lnTo>
                  <a:lnTo>
                    <a:pt x="1144892" y="115684"/>
                  </a:lnTo>
                  <a:lnTo>
                    <a:pt x="1144714" y="115697"/>
                  </a:lnTo>
                  <a:lnTo>
                    <a:pt x="1144993" y="115824"/>
                  </a:lnTo>
                  <a:lnTo>
                    <a:pt x="1145273" y="115938"/>
                  </a:lnTo>
                  <a:lnTo>
                    <a:pt x="1145540" y="116065"/>
                  </a:lnTo>
                  <a:close/>
                </a:path>
                <a:path w="1353820" h="875664">
                  <a:moveTo>
                    <a:pt x="1164297" y="145491"/>
                  </a:moveTo>
                  <a:lnTo>
                    <a:pt x="1163332" y="144487"/>
                  </a:lnTo>
                  <a:lnTo>
                    <a:pt x="1162926" y="142836"/>
                  </a:lnTo>
                  <a:lnTo>
                    <a:pt x="1161224" y="142697"/>
                  </a:lnTo>
                  <a:lnTo>
                    <a:pt x="1160157" y="143751"/>
                  </a:lnTo>
                  <a:lnTo>
                    <a:pt x="1160665" y="144576"/>
                  </a:lnTo>
                  <a:lnTo>
                    <a:pt x="1161592" y="144983"/>
                  </a:lnTo>
                  <a:lnTo>
                    <a:pt x="1162418" y="145351"/>
                  </a:lnTo>
                  <a:lnTo>
                    <a:pt x="1163383" y="145338"/>
                  </a:lnTo>
                  <a:lnTo>
                    <a:pt x="1164297" y="145491"/>
                  </a:lnTo>
                  <a:close/>
                </a:path>
                <a:path w="1353820" h="875664">
                  <a:moveTo>
                    <a:pt x="1164323" y="145491"/>
                  </a:moveTo>
                  <a:close/>
                </a:path>
                <a:path w="1353820" h="875664">
                  <a:moveTo>
                    <a:pt x="1164336" y="145491"/>
                  </a:moveTo>
                  <a:close/>
                </a:path>
                <a:path w="1353820" h="875664">
                  <a:moveTo>
                    <a:pt x="1164628" y="144183"/>
                  </a:moveTo>
                  <a:lnTo>
                    <a:pt x="1164488" y="144018"/>
                  </a:lnTo>
                  <a:lnTo>
                    <a:pt x="1164437" y="143827"/>
                  </a:lnTo>
                  <a:lnTo>
                    <a:pt x="1164323" y="145491"/>
                  </a:lnTo>
                  <a:lnTo>
                    <a:pt x="1164437" y="145097"/>
                  </a:lnTo>
                  <a:lnTo>
                    <a:pt x="1164577" y="144754"/>
                  </a:lnTo>
                  <a:lnTo>
                    <a:pt x="1164628" y="144183"/>
                  </a:lnTo>
                  <a:close/>
                </a:path>
                <a:path w="1353820" h="875664">
                  <a:moveTo>
                    <a:pt x="1166583" y="138442"/>
                  </a:moveTo>
                  <a:lnTo>
                    <a:pt x="1166075" y="137985"/>
                  </a:lnTo>
                  <a:lnTo>
                    <a:pt x="1165796" y="137553"/>
                  </a:lnTo>
                  <a:lnTo>
                    <a:pt x="1165123" y="138125"/>
                  </a:lnTo>
                  <a:lnTo>
                    <a:pt x="1164437" y="138709"/>
                  </a:lnTo>
                  <a:lnTo>
                    <a:pt x="1163777" y="139306"/>
                  </a:lnTo>
                  <a:lnTo>
                    <a:pt x="1163789" y="139636"/>
                  </a:lnTo>
                  <a:lnTo>
                    <a:pt x="1163815" y="139827"/>
                  </a:lnTo>
                  <a:lnTo>
                    <a:pt x="1163980" y="139903"/>
                  </a:lnTo>
                  <a:lnTo>
                    <a:pt x="1164158" y="140106"/>
                  </a:lnTo>
                  <a:lnTo>
                    <a:pt x="1164310" y="140068"/>
                  </a:lnTo>
                  <a:lnTo>
                    <a:pt x="1165186" y="139877"/>
                  </a:lnTo>
                  <a:lnTo>
                    <a:pt x="1166431" y="140220"/>
                  </a:lnTo>
                  <a:lnTo>
                    <a:pt x="1166558" y="138849"/>
                  </a:lnTo>
                  <a:lnTo>
                    <a:pt x="1166583" y="138442"/>
                  </a:lnTo>
                  <a:close/>
                </a:path>
                <a:path w="1353820" h="875664">
                  <a:moveTo>
                    <a:pt x="1171346" y="142316"/>
                  </a:moveTo>
                  <a:lnTo>
                    <a:pt x="1171206" y="142455"/>
                  </a:lnTo>
                  <a:lnTo>
                    <a:pt x="1171346" y="142316"/>
                  </a:lnTo>
                  <a:close/>
                </a:path>
                <a:path w="1353820" h="875664">
                  <a:moveTo>
                    <a:pt x="1171397" y="142379"/>
                  </a:moveTo>
                  <a:lnTo>
                    <a:pt x="1171219" y="142455"/>
                  </a:lnTo>
                  <a:lnTo>
                    <a:pt x="1171397" y="142379"/>
                  </a:lnTo>
                  <a:close/>
                </a:path>
                <a:path w="1353820" h="875664">
                  <a:moveTo>
                    <a:pt x="1173149" y="145173"/>
                  </a:moveTo>
                  <a:lnTo>
                    <a:pt x="1173124" y="143611"/>
                  </a:lnTo>
                  <a:lnTo>
                    <a:pt x="1171994" y="143078"/>
                  </a:lnTo>
                  <a:lnTo>
                    <a:pt x="1171295" y="142544"/>
                  </a:lnTo>
                  <a:lnTo>
                    <a:pt x="1170762" y="143471"/>
                  </a:lnTo>
                  <a:lnTo>
                    <a:pt x="1170343" y="144551"/>
                  </a:lnTo>
                  <a:lnTo>
                    <a:pt x="1168552" y="146075"/>
                  </a:lnTo>
                  <a:lnTo>
                    <a:pt x="1168666" y="147040"/>
                  </a:lnTo>
                  <a:lnTo>
                    <a:pt x="1169416" y="147497"/>
                  </a:lnTo>
                  <a:lnTo>
                    <a:pt x="1170000" y="147853"/>
                  </a:lnTo>
                  <a:lnTo>
                    <a:pt x="1171422" y="147637"/>
                  </a:lnTo>
                  <a:lnTo>
                    <a:pt x="1172629" y="146392"/>
                  </a:lnTo>
                  <a:lnTo>
                    <a:pt x="1173149" y="145173"/>
                  </a:lnTo>
                  <a:close/>
                </a:path>
                <a:path w="1353820" h="875664">
                  <a:moveTo>
                    <a:pt x="1178217" y="125310"/>
                  </a:moveTo>
                  <a:lnTo>
                    <a:pt x="1178052" y="124574"/>
                  </a:lnTo>
                  <a:lnTo>
                    <a:pt x="1178013" y="123596"/>
                  </a:lnTo>
                  <a:lnTo>
                    <a:pt x="1172908" y="124828"/>
                  </a:lnTo>
                  <a:lnTo>
                    <a:pt x="1169746" y="127660"/>
                  </a:lnTo>
                  <a:lnTo>
                    <a:pt x="1167777" y="132194"/>
                  </a:lnTo>
                  <a:lnTo>
                    <a:pt x="1168222" y="134366"/>
                  </a:lnTo>
                  <a:lnTo>
                    <a:pt x="1168527" y="136715"/>
                  </a:lnTo>
                  <a:lnTo>
                    <a:pt x="1169606" y="140157"/>
                  </a:lnTo>
                  <a:lnTo>
                    <a:pt x="1170597" y="141198"/>
                  </a:lnTo>
                  <a:lnTo>
                    <a:pt x="1171346" y="142316"/>
                  </a:lnTo>
                  <a:lnTo>
                    <a:pt x="1171892" y="141820"/>
                  </a:lnTo>
                  <a:lnTo>
                    <a:pt x="1172692" y="141351"/>
                  </a:lnTo>
                  <a:lnTo>
                    <a:pt x="1172883" y="138303"/>
                  </a:lnTo>
                  <a:lnTo>
                    <a:pt x="1174978" y="137312"/>
                  </a:lnTo>
                  <a:lnTo>
                    <a:pt x="1175727" y="136601"/>
                  </a:lnTo>
                  <a:lnTo>
                    <a:pt x="1176655" y="132422"/>
                  </a:lnTo>
                  <a:lnTo>
                    <a:pt x="1177417" y="129197"/>
                  </a:lnTo>
                  <a:lnTo>
                    <a:pt x="1178217" y="125310"/>
                  </a:lnTo>
                  <a:close/>
                </a:path>
                <a:path w="1353820" h="875664">
                  <a:moveTo>
                    <a:pt x="1180388" y="158915"/>
                  </a:moveTo>
                  <a:lnTo>
                    <a:pt x="1180033" y="158940"/>
                  </a:lnTo>
                  <a:lnTo>
                    <a:pt x="1179487" y="158800"/>
                  </a:lnTo>
                  <a:lnTo>
                    <a:pt x="1179360" y="158991"/>
                  </a:lnTo>
                  <a:lnTo>
                    <a:pt x="1179042" y="159397"/>
                  </a:lnTo>
                  <a:lnTo>
                    <a:pt x="1178941" y="159943"/>
                  </a:lnTo>
                  <a:lnTo>
                    <a:pt x="1178725" y="160528"/>
                  </a:lnTo>
                  <a:lnTo>
                    <a:pt x="1179283" y="160515"/>
                  </a:lnTo>
                  <a:lnTo>
                    <a:pt x="1179842" y="160629"/>
                  </a:lnTo>
                  <a:lnTo>
                    <a:pt x="1179918" y="160477"/>
                  </a:lnTo>
                  <a:lnTo>
                    <a:pt x="1180172" y="160007"/>
                  </a:lnTo>
                  <a:lnTo>
                    <a:pt x="1180249" y="159448"/>
                  </a:lnTo>
                  <a:lnTo>
                    <a:pt x="1180388" y="158915"/>
                  </a:lnTo>
                  <a:close/>
                </a:path>
                <a:path w="1353820" h="875664">
                  <a:moveTo>
                    <a:pt x="1191094" y="119227"/>
                  </a:moveTo>
                  <a:lnTo>
                    <a:pt x="1190713" y="118872"/>
                  </a:lnTo>
                  <a:lnTo>
                    <a:pt x="1190383" y="118440"/>
                  </a:lnTo>
                  <a:lnTo>
                    <a:pt x="1189951" y="118287"/>
                  </a:lnTo>
                  <a:lnTo>
                    <a:pt x="1189532" y="118148"/>
                  </a:lnTo>
                  <a:lnTo>
                    <a:pt x="1188961" y="118389"/>
                  </a:lnTo>
                  <a:lnTo>
                    <a:pt x="1188466" y="118516"/>
                  </a:lnTo>
                  <a:lnTo>
                    <a:pt x="1188313" y="118960"/>
                  </a:lnTo>
                  <a:lnTo>
                    <a:pt x="1188732" y="119265"/>
                  </a:lnTo>
                  <a:lnTo>
                    <a:pt x="1189151" y="119672"/>
                  </a:lnTo>
                  <a:lnTo>
                    <a:pt x="1189570" y="119684"/>
                  </a:lnTo>
                  <a:lnTo>
                    <a:pt x="1190066" y="119684"/>
                  </a:lnTo>
                  <a:lnTo>
                    <a:pt x="1190586" y="119405"/>
                  </a:lnTo>
                  <a:lnTo>
                    <a:pt x="1191094" y="119227"/>
                  </a:lnTo>
                  <a:close/>
                </a:path>
                <a:path w="1353820" h="875664">
                  <a:moveTo>
                    <a:pt x="1191234" y="119380"/>
                  </a:moveTo>
                  <a:lnTo>
                    <a:pt x="1191171" y="119189"/>
                  </a:lnTo>
                  <a:lnTo>
                    <a:pt x="1191234" y="119380"/>
                  </a:lnTo>
                  <a:close/>
                </a:path>
                <a:path w="1353820" h="875664">
                  <a:moveTo>
                    <a:pt x="1211173" y="143700"/>
                  </a:moveTo>
                  <a:lnTo>
                    <a:pt x="1208659" y="142417"/>
                  </a:lnTo>
                  <a:lnTo>
                    <a:pt x="1205992" y="141579"/>
                  </a:lnTo>
                  <a:lnTo>
                    <a:pt x="1202791" y="141757"/>
                  </a:lnTo>
                  <a:lnTo>
                    <a:pt x="1202778" y="142417"/>
                  </a:lnTo>
                  <a:lnTo>
                    <a:pt x="1202715" y="142709"/>
                  </a:lnTo>
                  <a:lnTo>
                    <a:pt x="1205166" y="144272"/>
                  </a:lnTo>
                  <a:lnTo>
                    <a:pt x="1207960" y="144284"/>
                  </a:lnTo>
                  <a:lnTo>
                    <a:pt x="1210602" y="144881"/>
                  </a:lnTo>
                  <a:lnTo>
                    <a:pt x="1210818" y="144513"/>
                  </a:lnTo>
                  <a:lnTo>
                    <a:pt x="1211021" y="144132"/>
                  </a:lnTo>
                  <a:lnTo>
                    <a:pt x="1211173" y="143700"/>
                  </a:lnTo>
                  <a:close/>
                </a:path>
                <a:path w="1353820" h="875664">
                  <a:moveTo>
                    <a:pt x="1211630" y="123177"/>
                  </a:moveTo>
                  <a:lnTo>
                    <a:pt x="1211389" y="122897"/>
                  </a:lnTo>
                  <a:lnTo>
                    <a:pt x="1211262" y="123177"/>
                  </a:lnTo>
                  <a:lnTo>
                    <a:pt x="1211630" y="123177"/>
                  </a:lnTo>
                  <a:close/>
                </a:path>
                <a:path w="1353820" h="875664">
                  <a:moveTo>
                    <a:pt x="1213027" y="133946"/>
                  </a:moveTo>
                  <a:lnTo>
                    <a:pt x="1211948" y="133565"/>
                  </a:lnTo>
                  <a:lnTo>
                    <a:pt x="1210906" y="132981"/>
                  </a:lnTo>
                  <a:lnTo>
                    <a:pt x="1209878" y="132054"/>
                  </a:lnTo>
                  <a:lnTo>
                    <a:pt x="1209865" y="131864"/>
                  </a:lnTo>
                  <a:lnTo>
                    <a:pt x="1208633" y="132549"/>
                  </a:lnTo>
                  <a:lnTo>
                    <a:pt x="1206500" y="133997"/>
                  </a:lnTo>
                  <a:lnTo>
                    <a:pt x="1204912" y="133375"/>
                  </a:lnTo>
                  <a:lnTo>
                    <a:pt x="1203883" y="132562"/>
                  </a:lnTo>
                  <a:lnTo>
                    <a:pt x="1203236" y="131533"/>
                  </a:lnTo>
                  <a:lnTo>
                    <a:pt x="1202740" y="131508"/>
                  </a:lnTo>
                  <a:lnTo>
                    <a:pt x="1202283" y="130657"/>
                  </a:lnTo>
                  <a:lnTo>
                    <a:pt x="1202613" y="129908"/>
                  </a:lnTo>
                  <a:lnTo>
                    <a:pt x="1202436" y="128917"/>
                  </a:lnTo>
                  <a:lnTo>
                    <a:pt x="1202397" y="127317"/>
                  </a:lnTo>
                  <a:lnTo>
                    <a:pt x="1199934" y="128308"/>
                  </a:lnTo>
                  <a:lnTo>
                    <a:pt x="1196733" y="129781"/>
                  </a:lnTo>
                  <a:lnTo>
                    <a:pt x="1194892" y="128866"/>
                  </a:lnTo>
                  <a:lnTo>
                    <a:pt x="1190955" y="127977"/>
                  </a:lnTo>
                  <a:lnTo>
                    <a:pt x="1192022" y="125691"/>
                  </a:lnTo>
                  <a:lnTo>
                    <a:pt x="1190675" y="124587"/>
                  </a:lnTo>
                  <a:lnTo>
                    <a:pt x="1188504" y="125653"/>
                  </a:lnTo>
                  <a:lnTo>
                    <a:pt x="1192047" y="138176"/>
                  </a:lnTo>
                  <a:lnTo>
                    <a:pt x="1188364" y="139750"/>
                  </a:lnTo>
                  <a:lnTo>
                    <a:pt x="1183957" y="138201"/>
                  </a:lnTo>
                  <a:lnTo>
                    <a:pt x="1181303" y="141160"/>
                  </a:lnTo>
                  <a:lnTo>
                    <a:pt x="1179868" y="141058"/>
                  </a:lnTo>
                  <a:lnTo>
                    <a:pt x="1179449" y="139293"/>
                  </a:lnTo>
                  <a:lnTo>
                    <a:pt x="1178039" y="140119"/>
                  </a:lnTo>
                  <a:lnTo>
                    <a:pt x="1180528" y="142735"/>
                  </a:lnTo>
                  <a:lnTo>
                    <a:pt x="1185938" y="140868"/>
                  </a:lnTo>
                  <a:lnTo>
                    <a:pt x="1188859" y="141795"/>
                  </a:lnTo>
                  <a:lnTo>
                    <a:pt x="1190879" y="143459"/>
                  </a:lnTo>
                  <a:lnTo>
                    <a:pt x="1192784" y="145846"/>
                  </a:lnTo>
                  <a:lnTo>
                    <a:pt x="1193584" y="145643"/>
                  </a:lnTo>
                  <a:lnTo>
                    <a:pt x="1194181" y="145656"/>
                  </a:lnTo>
                  <a:lnTo>
                    <a:pt x="1193927" y="144741"/>
                  </a:lnTo>
                  <a:lnTo>
                    <a:pt x="1193622" y="141325"/>
                  </a:lnTo>
                  <a:lnTo>
                    <a:pt x="1193927" y="140855"/>
                  </a:lnTo>
                  <a:lnTo>
                    <a:pt x="1197749" y="140195"/>
                  </a:lnTo>
                  <a:lnTo>
                    <a:pt x="1198892" y="140436"/>
                  </a:lnTo>
                  <a:lnTo>
                    <a:pt x="1201013" y="139852"/>
                  </a:lnTo>
                  <a:lnTo>
                    <a:pt x="1201991" y="139039"/>
                  </a:lnTo>
                  <a:lnTo>
                    <a:pt x="1203960" y="138404"/>
                  </a:lnTo>
                  <a:lnTo>
                    <a:pt x="1205598" y="138150"/>
                  </a:lnTo>
                  <a:lnTo>
                    <a:pt x="1207071" y="140906"/>
                  </a:lnTo>
                  <a:lnTo>
                    <a:pt x="1208620" y="138887"/>
                  </a:lnTo>
                  <a:lnTo>
                    <a:pt x="1211440" y="139090"/>
                  </a:lnTo>
                  <a:lnTo>
                    <a:pt x="1212138" y="139192"/>
                  </a:lnTo>
                  <a:lnTo>
                    <a:pt x="1212799" y="135686"/>
                  </a:lnTo>
                  <a:lnTo>
                    <a:pt x="1213027" y="133946"/>
                  </a:lnTo>
                  <a:close/>
                </a:path>
                <a:path w="1353820" h="875664">
                  <a:moveTo>
                    <a:pt x="1218412" y="141516"/>
                  </a:moveTo>
                  <a:lnTo>
                    <a:pt x="1218222" y="141592"/>
                  </a:lnTo>
                  <a:lnTo>
                    <a:pt x="1218387" y="141617"/>
                  </a:lnTo>
                  <a:close/>
                </a:path>
                <a:path w="1353820" h="875664">
                  <a:moveTo>
                    <a:pt x="1224699" y="36957"/>
                  </a:moveTo>
                  <a:lnTo>
                    <a:pt x="1221320" y="38633"/>
                  </a:lnTo>
                  <a:lnTo>
                    <a:pt x="1223213" y="40093"/>
                  </a:lnTo>
                  <a:lnTo>
                    <a:pt x="1223479" y="40259"/>
                  </a:lnTo>
                  <a:lnTo>
                    <a:pt x="1224254" y="38163"/>
                  </a:lnTo>
                  <a:lnTo>
                    <a:pt x="1224381" y="37820"/>
                  </a:lnTo>
                  <a:lnTo>
                    <a:pt x="1224699" y="36957"/>
                  </a:lnTo>
                  <a:close/>
                </a:path>
                <a:path w="1353820" h="875664">
                  <a:moveTo>
                    <a:pt x="1281252" y="26746"/>
                  </a:moveTo>
                  <a:lnTo>
                    <a:pt x="1280718" y="26746"/>
                  </a:lnTo>
                  <a:lnTo>
                    <a:pt x="1280172" y="26758"/>
                  </a:lnTo>
                  <a:lnTo>
                    <a:pt x="1279652" y="26758"/>
                  </a:lnTo>
                  <a:lnTo>
                    <a:pt x="1280020" y="26898"/>
                  </a:lnTo>
                  <a:lnTo>
                    <a:pt x="1280883" y="27241"/>
                  </a:lnTo>
                  <a:lnTo>
                    <a:pt x="1281036" y="27292"/>
                  </a:lnTo>
                  <a:lnTo>
                    <a:pt x="1281176" y="27355"/>
                  </a:lnTo>
                  <a:lnTo>
                    <a:pt x="1281226" y="27076"/>
                  </a:lnTo>
                  <a:lnTo>
                    <a:pt x="1281239" y="26860"/>
                  </a:lnTo>
                  <a:close/>
                </a:path>
                <a:path w="1353820" h="875664">
                  <a:moveTo>
                    <a:pt x="1333627" y="685"/>
                  </a:moveTo>
                  <a:lnTo>
                    <a:pt x="1333385" y="76"/>
                  </a:lnTo>
                  <a:lnTo>
                    <a:pt x="1333220" y="50"/>
                  </a:lnTo>
                  <a:lnTo>
                    <a:pt x="1332738" y="0"/>
                  </a:lnTo>
                  <a:lnTo>
                    <a:pt x="1332242" y="152"/>
                  </a:lnTo>
                  <a:lnTo>
                    <a:pt x="1331734" y="228"/>
                  </a:lnTo>
                  <a:lnTo>
                    <a:pt x="1331899" y="609"/>
                  </a:lnTo>
                  <a:lnTo>
                    <a:pt x="1332039" y="1016"/>
                  </a:lnTo>
                  <a:lnTo>
                    <a:pt x="1332268" y="1612"/>
                  </a:lnTo>
                  <a:lnTo>
                    <a:pt x="1332738" y="1384"/>
                  </a:lnTo>
                  <a:lnTo>
                    <a:pt x="1333080" y="1231"/>
                  </a:lnTo>
                  <a:lnTo>
                    <a:pt x="1333461" y="1003"/>
                  </a:lnTo>
                  <a:lnTo>
                    <a:pt x="1333614" y="901"/>
                  </a:lnTo>
                  <a:lnTo>
                    <a:pt x="1333627" y="685"/>
                  </a:lnTo>
                  <a:close/>
                </a:path>
                <a:path w="1353820" h="875664">
                  <a:moveTo>
                    <a:pt x="1338567" y="19113"/>
                  </a:moveTo>
                  <a:lnTo>
                    <a:pt x="1334744" y="16332"/>
                  </a:lnTo>
                  <a:lnTo>
                    <a:pt x="1330452" y="14897"/>
                  </a:lnTo>
                  <a:lnTo>
                    <a:pt x="1326984" y="12230"/>
                  </a:lnTo>
                  <a:lnTo>
                    <a:pt x="1326083" y="11506"/>
                  </a:lnTo>
                  <a:lnTo>
                    <a:pt x="1325651" y="11099"/>
                  </a:lnTo>
                  <a:lnTo>
                    <a:pt x="1326108" y="10464"/>
                  </a:lnTo>
                  <a:lnTo>
                    <a:pt x="1325626" y="11049"/>
                  </a:lnTo>
                  <a:lnTo>
                    <a:pt x="1325664" y="11430"/>
                  </a:lnTo>
                  <a:lnTo>
                    <a:pt x="1325816" y="11849"/>
                  </a:lnTo>
                  <a:lnTo>
                    <a:pt x="1325626" y="12636"/>
                  </a:lnTo>
                  <a:lnTo>
                    <a:pt x="1331760" y="22542"/>
                  </a:lnTo>
                  <a:lnTo>
                    <a:pt x="1334744" y="24358"/>
                  </a:lnTo>
                  <a:lnTo>
                    <a:pt x="1335328" y="23342"/>
                  </a:lnTo>
                  <a:lnTo>
                    <a:pt x="1335684" y="22517"/>
                  </a:lnTo>
                  <a:lnTo>
                    <a:pt x="1336852" y="20942"/>
                  </a:lnTo>
                  <a:lnTo>
                    <a:pt x="1337627" y="20167"/>
                  </a:lnTo>
                  <a:lnTo>
                    <a:pt x="1338567" y="19113"/>
                  </a:lnTo>
                  <a:close/>
                </a:path>
                <a:path w="1353820" h="875664">
                  <a:moveTo>
                    <a:pt x="1353820" y="749"/>
                  </a:moveTo>
                  <a:lnTo>
                    <a:pt x="1353654" y="647"/>
                  </a:lnTo>
                  <a:lnTo>
                    <a:pt x="1353426" y="533"/>
                  </a:lnTo>
                  <a:lnTo>
                    <a:pt x="1353108" y="558"/>
                  </a:lnTo>
                  <a:lnTo>
                    <a:pt x="1352791" y="571"/>
                  </a:lnTo>
                  <a:lnTo>
                    <a:pt x="1352943" y="889"/>
                  </a:lnTo>
                  <a:lnTo>
                    <a:pt x="1353070" y="1206"/>
                  </a:lnTo>
                  <a:lnTo>
                    <a:pt x="1353261" y="1473"/>
                  </a:lnTo>
                  <a:lnTo>
                    <a:pt x="1353604" y="1511"/>
                  </a:lnTo>
                  <a:lnTo>
                    <a:pt x="1353781" y="1536"/>
                  </a:lnTo>
                  <a:lnTo>
                    <a:pt x="1353743" y="1231"/>
                  </a:lnTo>
                  <a:lnTo>
                    <a:pt x="1353820" y="749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8" name="object 198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914777" y="3493742"/>
              <a:ext cx="176018" cy="171395"/>
            </a:xfrm>
            <a:prstGeom prst="rect">
              <a:avLst/>
            </a:prstGeom>
          </p:spPr>
        </p:pic>
        <p:sp>
          <p:nvSpPr>
            <p:cNvPr id="199" name="object 199" descr=""/>
            <p:cNvSpPr/>
            <p:nvPr/>
          </p:nvSpPr>
          <p:spPr>
            <a:xfrm>
              <a:off x="5105389" y="3511407"/>
              <a:ext cx="803910" cy="125095"/>
            </a:xfrm>
            <a:custGeom>
              <a:avLst/>
              <a:gdLst/>
              <a:ahLst/>
              <a:cxnLst/>
              <a:rect l="l" t="t" r="r" b="b"/>
              <a:pathLst>
                <a:path w="803910" h="125095">
                  <a:moveTo>
                    <a:pt x="11294" y="99881"/>
                  </a:moveTo>
                  <a:lnTo>
                    <a:pt x="11294" y="121601"/>
                  </a:lnTo>
                  <a:lnTo>
                    <a:pt x="16358" y="123310"/>
                  </a:lnTo>
                  <a:lnTo>
                    <a:pt x="21715" y="124509"/>
                  </a:lnTo>
                  <a:lnTo>
                    <a:pt x="26636" y="124509"/>
                  </a:lnTo>
                  <a:lnTo>
                    <a:pt x="35971" y="123130"/>
                  </a:lnTo>
                  <a:lnTo>
                    <a:pt x="44641" y="118352"/>
                  </a:lnTo>
                  <a:lnTo>
                    <a:pt x="52631" y="109212"/>
                  </a:lnTo>
                  <a:lnTo>
                    <a:pt x="56219" y="102102"/>
                  </a:lnTo>
                  <a:lnTo>
                    <a:pt x="18964" y="102102"/>
                  </a:lnTo>
                  <a:lnTo>
                    <a:pt x="14767" y="101249"/>
                  </a:lnTo>
                  <a:lnTo>
                    <a:pt x="11294" y="99881"/>
                  </a:lnTo>
                  <a:close/>
                </a:path>
                <a:path w="803910" h="125095">
                  <a:moveTo>
                    <a:pt x="24030" y="2393"/>
                  </a:moveTo>
                  <a:lnTo>
                    <a:pt x="0" y="2393"/>
                  </a:lnTo>
                  <a:lnTo>
                    <a:pt x="40388" y="87052"/>
                  </a:lnTo>
                  <a:lnTo>
                    <a:pt x="35031" y="100224"/>
                  </a:lnTo>
                  <a:lnTo>
                    <a:pt x="29674" y="102102"/>
                  </a:lnTo>
                  <a:lnTo>
                    <a:pt x="56219" y="102102"/>
                  </a:lnTo>
                  <a:lnTo>
                    <a:pt x="59930" y="94748"/>
                  </a:lnTo>
                  <a:lnTo>
                    <a:pt x="72185" y="63964"/>
                  </a:lnTo>
                  <a:lnTo>
                    <a:pt x="50666" y="63964"/>
                  </a:lnTo>
                  <a:lnTo>
                    <a:pt x="24030" y="2393"/>
                  </a:lnTo>
                  <a:close/>
                </a:path>
                <a:path w="803910" h="125095">
                  <a:moveTo>
                    <a:pt x="96696" y="2393"/>
                  </a:moveTo>
                  <a:lnTo>
                    <a:pt x="72814" y="2393"/>
                  </a:lnTo>
                  <a:lnTo>
                    <a:pt x="50666" y="63964"/>
                  </a:lnTo>
                  <a:lnTo>
                    <a:pt x="72185" y="63964"/>
                  </a:lnTo>
                  <a:lnTo>
                    <a:pt x="96696" y="2393"/>
                  </a:lnTo>
                  <a:close/>
                </a:path>
                <a:path w="803910" h="125095">
                  <a:moveTo>
                    <a:pt x="186300" y="79185"/>
                  </a:moveTo>
                  <a:lnTo>
                    <a:pt x="164585" y="79185"/>
                  </a:lnTo>
                  <a:lnTo>
                    <a:pt x="164585" y="122115"/>
                  </a:lnTo>
                  <a:lnTo>
                    <a:pt x="186300" y="122115"/>
                  </a:lnTo>
                  <a:lnTo>
                    <a:pt x="186300" y="79185"/>
                  </a:lnTo>
                  <a:close/>
                </a:path>
                <a:path w="803910" h="125095">
                  <a:moveTo>
                    <a:pt x="123620" y="2393"/>
                  </a:moveTo>
                  <a:lnTo>
                    <a:pt x="101909" y="2393"/>
                  </a:lnTo>
                  <a:lnTo>
                    <a:pt x="101909" y="43098"/>
                  </a:lnTo>
                  <a:lnTo>
                    <a:pt x="104544" y="61203"/>
                  </a:lnTo>
                  <a:lnTo>
                    <a:pt x="112023" y="74033"/>
                  </a:lnTo>
                  <a:lnTo>
                    <a:pt x="123709" y="81700"/>
                  </a:lnTo>
                  <a:lnTo>
                    <a:pt x="138964" y="84315"/>
                  </a:lnTo>
                  <a:lnTo>
                    <a:pt x="145065" y="83994"/>
                  </a:lnTo>
                  <a:lnTo>
                    <a:pt x="151397" y="83033"/>
                  </a:lnTo>
                  <a:lnTo>
                    <a:pt x="157917" y="81430"/>
                  </a:lnTo>
                  <a:lnTo>
                    <a:pt x="164585" y="79185"/>
                  </a:lnTo>
                  <a:lnTo>
                    <a:pt x="186300" y="79185"/>
                  </a:lnTo>
                  <a:lnTo>
                    <a:pt x="186300" y="60886"/>
                  </a:lnTo>
                  <a:lnTo>
                    <a:pt x="144465" y="60886"/>
                  </a:lnTo>
                  <a:lnTo>
                    <a:pt x="136079" y="59801"/>
                  </a:lnTo>
                  <a:lnTo>
                    <a:pt x="129483" y="56439"/>
                  </a:lnTo>
                  <a:lnTo>
                    <a:pt x="125167" y="50640"/>
                  </a:lnTo>
                  <a:lnTo>
                    <a:pt x="123620" y="42242"/>
                  </a:lnTo>
                  <a:lnTo>
                    <a:pt x="123620" y="2393"/>
                  </a:lnTo>
                  <a:close/>
                </a:path>
                <a:path w="803910" h="125095">
                  <a:moveTo>
                    <a:pt x="186300" y="2393"/>
                  </a:moveTo>
                  <a:lnTo>
                    <a:pt x="164585" y="2393"/>
                  </a:lnTo>
                  <a:lnTo>
                    <a:pt x="164585" y="56098"/>
                  </a:lnTo>
                  <a:lnTo>
                    <a:pt x="157784" y="59345"/>
                  </a:lnTo>
                  <a:lnTo>
                    <a:pt x="150836" y="60886"/>
                  </a:lnTo>
                  <a:lnTo>
                    <a:pt x="186300" y="60886"/>
                  </a:lnTo>
                  <a:lnTo>
                    <a:pt x="186300" y="2393"/>
                  </a:lnTo>
                  <a:close/>
                </a:path>
                <a:path w="803910" h="125095">
                  <a:moveTo>
                    <a:pt x="262440" y="2393"/>
                  </a:moveTo>
                  <a:lnTo>
                    <a:pt x="238989" y="2393"/>
                  </a:lnTo>
                  <a:lnTo>
                    <a:pt x="197594" y="122115"/>
                  </a:lnTo>
                  <a:lnTo>
                    <a:pt x="220028" y="122115"/>
                  </a:lnTo>
                  <a:lnTo>
                    <a:pt x="227556" y="99708"/>
                  </a:lnTo>
                  <a:lnTo>
                    <a:pt x="295971" y="99708"/>
                  </a:lnTo>
                  <a:lnTo>
                    <a:pt x="288664" y="78501"/>
                  </a:lnTo>
                  <a:lnTo>
                    <a:pt x="234356" y="78501"/>
                  </a:lnTo>
                  <a:lnTo>
                    <a:pt x="248400" y="35571"/>
                  </a:lnTo>
                  <a:lnTo>
                    <a:pt x="249267" y="33177"/>
                  </a:lnTo>
                  <a:lnTo>
                    <a:pt x="249991" y="30783"/>
                  </a:lnTo>
                  <a:lnTo>
                    <a:pt x="250715" y="26168"/>
                  </a:lnTo>
                  <a:lnTo>
                    <a:pt x="270632" y="26168"/>
                  </a:lnTo>
                  <a:lnTo>
                    <a:pt x="262440" y="2393"/>
                  </a:lnTo>
                  <a:close/>
                </a:path>
                <a:path w="803910" h="125095">
                  <a:moveTo>
                    <a:pt x="295971" y="99708"/>
                  </a:moveTo>
                  <a:lnTo>
                    <a:pt x="273874" y="99708"/>
                  </a:lnTo>
                  <a:lnTo>
                    <a:pt x="281258" y="122115"/>
                  </a:lnTo>
                  <a:lnTo>
                    <a:pt x="303692" y="122115"/>
                  </a:lnTo>
                  <a:lnTo>
                    <a:pt x="295971" y="99708"/>
                  </a:lnTo>
                  <a:close/>
                </a:path>
                <a:path w="803910" h="125095">
                  <a:moveTo>
                    <a:pt x="270632" y="26168"/>
                  </a:moveTo>
                  <a:lnTo>
                    <a:pt x="250715" y="26168"/>
                  </a:lnTo>
                  <a:lnTo>
                    <a:pt x="251438" y="30783"/>
                  </a:lnTo>
                  <a:lnTo>
                    <a:pt x="252886" y="35571"/>
                  </a:lnTo>
                  <a:lnTo>
                    <a:pt x="267069" y="78501"/>
                  </a:lnTo>
                  <a:lnTo>
                    <a:pt x="288664" y="78501"/>
                  </a:lnTo>
                  <a:lnTo>
                    <a:pt x="270632" y="26168"/>
                  </a:lnTo>
                  <a:close/>
                </a:path>
                <a:path w="803910" h="125095">
                  <a:moveTo>
                    <a:pt x="359136" y="0"/>
                  </a:moveTo>
                  <a:lnTo>
                    <a:pt x="339231" y="3784"/>
                  </a:lnTo>
                  <a:lnTo>
                    <a:pt x="321824" y="15392"/>
                  </a:lnTo>
                  <a:lnTo>
                    <a:pt x="309466" y="35211"/>
                  </a:lnTo>
                  <a:lnTo>
                    <a:pt x="304708" y="63623"/>
                  </a:lnTo>
                  <a:lnTo>
                    <a:pt x="309451" y="90741"/>
                  </a:lnTo>
                  <a:lnTo>
                    <a:pt x="321915" y="109715"/>
                  </a:lnTo>
                  <a:lnTo>
                    <a:pt x="339455" y="120864"/>
                  </a:lnTo>
                  <a:lnTo>
                    <a:pt x="359423" y="124509"/>
                  </a:lnTo>
                  <a:lnTo>
                    <a:pt x="367312" y="124004"/>
                  </a:lnTo>
                  <a:lnTo>
                    <a:pt x="374876" y="122521"/>
                  </a:lnTo>
                  <a:lnTo>
                    <a:pt x="382059" y="120108"/>
                  </a:lnTo>
                  <a:lnTo>
                    <a:pt x="388807" y="116813"/>
                  </a:lnTo>
                  <a:lnTo>
                    <a:pt x="388807" y="101592"/>
                  </a:lnTo>
                  <a:lnTo>
                    <a:pt x="362755" y="101592"/>
                  </a:lnTo>
                  <a:lnTo>
                    <a:pt x="349696" y="99363"/>
                  </a:lnTo>
                  <a:lnTo>
                    <a:pt x="338199" y="92484"/>
                  </a:lnTo>
                  <a:lnTo>
                    <a:pt x="330041" y="80666"/>
                  </a:lnTo>
                  <a:lnTo>
                    <a:pt x="326999" y="63623"/>
                  </a:lnTo>
                  <a:lnTo>
                    <a:pt x="330082" y="45041"/>
                  </a:lnTo>
                  <a:lnTo>
                    <a:pt x="338199" y="32344"/>
                  </a:lnTo>
                  <a:lnTo>
                    <a:pt x="349656" y="25066"/>
                  </a:lnTo>
                  <a:lnTo>
                    <a:pt x="362755" y="22744"/>
                  </a:lnTo>
                  <a:lnTo>
                    <a:pt x="388084" y="22744"/>
                  </a:lnTo>
                  <a:lnTo>
                    <a:pt x="388084" y="7696"/>
                  </a:lnTo>
                  <a:lnTo>
                    <a:pt x="381322" y="4328"/>
                  </a:lnTo>
                  <a:lnTo>
                    <a:pt x="374152" y="1923"/>
                  </a:lnTo>
                  <a:lnTo>
                    <a:pt x="366712" y="480"/>
                  </a:lnTo>
                  <a:lnTo>
                    <a:pt x="359136" y="0"/>
                  </a:lnTo>
                  <a:close/>
                </a:path>
                <a:path w="803910" h="125095">
                  <a:moveTo>
                    <a:pt x="388807" y="91669"/>
                  </a:moveTo>
                  <a:lnTo>
                    <a:pt x="383639" y="95963"/>
                  </a:lnTo>
                  <a:lnTo>
                    <a:pt x="377410" y="99069"/>
                  </a:lnTo>
                  <a:lnTo>
                    <a:pt x="370367" y="100956"/>
                  </a:lnTo>
                  <a:lnTo>
                    <a:pt x="362755" y="101592"/>
                  </a:lnTo>
                  <a:lnTo>
                    <a:pt x="388807" y="101592"/>
                  </a:lnTo>
                  <a:lnTo>
                    <a:pt x="388807" y="91669"/>
                  </a:lnTo>
                  <a:close/>
                </a:path>
                <a:path w="803910" h="125095">
                  <a:moveTo>
                    <a:pt x="388084" y="22744"/>
                  </a:moveTo>
                  <a:lnTo>
                    <a:pt x="362755" y="22744"/>
                  </a:lnTo>
                  <a:lnTo>
                    <a:pt x="369764" y="23372"/>
                  </a:lnTo>
                  <a:lnTo>
                    <a:pt x="376504" y="25204"/>
                  </a:lnTo>
                  <a:lnTo>
                    <a:pt x="382701" y="28157"/>
                  </a:lnTo>
                  <a:lnTo>
                    <a:pt x="388084" y="32151"/>
                  </a:lnTo>
                  <a:lnTo>
                    <a:pt x="388084" y="22744"/>
                  </a:lnTo>
                  <a:close/>
                </a:path>
                <a:path w="803910" h="125095">
                  <a:moveTo>
                    <a:pt x="448736" y="25481"/>
                  </a:moveTo>
                  <a:lnTo>
                    <a:pt x="427169" y="25481"/>
                  </a:lnTo>
                  <a:lnTo>
                    <a:pt x="427169" y="122115"/>
                  </a:lnTo>
                  <a:lnTo>
                    <a:pt x="448736" y="122115"/>
                  </a:lnTo>
                  <a:lnTo>
                    <a:pt x="448736" y="25481"/>
                  </a:lnTo>
                  <a:close/>
                </a:path>
                <a:path w="803910" h="125095">
                  <a:moveTo>
                    <a:pt x="479859" y="2393"/>
                  </a:moveTo>
                  <a:lnTo>
                    <a:pt x="396046" y="2393"/>
                  </a:lnTo>
                  <a:lnTo>
                    <a:pt x="396046" y="25481"/>
                  </a:lnTo>
                  <a:lnTo>
                    <a:pt x="479859" y="25481"/>
                  </a:lnTo>
                  <a:lnTo>
                    <a:pt x="479859" y="2393"/>
                  </a:lnTo>
                  <a:close/>
                </a:path>
                <a:path w="803910" h="125095">
                  <a:moveTo>
                    <a:pt x="514310" y="2393"/>
                  </a:moveTo>
                  <a:lnTo>
                    <a:pt x="492596" y="2393"/>
                  </a:lnTo>
                  <a:lnTo>
                    <a:pt x="492596" y="122115"/>
                  </a:lnTo>
                  <a:lnTo>
                    <a:pt x="514310" y="122115"/>
                  </a:lnTo>
                  <a:lnTo>
                    <a:pt x="514310" y="73886"/>
                  </a:lnTo>
                  <a:lnTo>
                    <a:pt x="581475" y="73886"/>
                  </a:lnTo>
                  <a:lnTo>
                    <a:pt x="581475" y="50623"/>
                  </a:lnTo>
                  <a:lnTo>
                    <a:pt x="514310" y="50623"/>
                  </a:lnTo>
                  <a:lnTo>
                    <a:pt x="514310" y="2393"/>
                  </a:lnTo>
                  <a:close/>
                </a:path>
                <a:path w="803910" h="125095">
                  <a:moveTo>
                    <a:pt x="581475" y="73886"/>
                  </a:moveTo>
                  <a:lnTo>
                    <a:pt x="559761" y="73886"/>
                  </a:lnTo>
                  <a:lnTo>
                    <a:pt x="559761" y="122115"/>
                  </a:lnTo>
                  <a:lnTo>
                    <a:pt x="581475" y="122115"/>
                  </a:lnTo>
                  <a:lnTo>
                    <a:pt x="581475" y="73886"/>
                  </a:lnTo>
                  <a:close/>
                </a:path>
                <a:path w="803910" h="125095">
                  <a:moveTo>
                    <a:pt x="581475" y="2393"/>
                  </a:moveTo>
                  <a:lnTo>
                    <a:pt x="559761" y="2393"/>
                  </a:lnTo>
                  <a:lnTo>
                    <a:pt x="559761" y="50623"/>
                  </a:lnTo>
                  <a:lnTo>
                    <a:pt x="581475" y="50623"/>
                  </a:lnTo>
                  <a:lnTo>
                    <a:pt x="581475" y="2393"/>
                  </a:lnTo>
                  <a:close/>
                </a:path>
                <a:path w="803910" h="125095">
                  <a:moveTo>
                    <a:pt x="624899" y="2393"/>
                  </a:moveTo>
                  <a:lnTo>
                    <a:pt x="603187" y="2393"/>
                  </a:lnTo>
                  <a:lnTo>
                    <a:pt x="603187" y="122115"/>
                  </a:lnTo>
                  <a:lnTo>
                    <a:pt x="623599" y="122115"/>
                  </a:lnTo>
                  <a:lnTo>
                    <a:pt x="648691" y="80553"/>
                  </a:lnTo>
                  <a:lnTo>
                    <a:pt x="624467" y="80553"/>
                  </a:lnTo>
                  <a:lnTo>
                    <a:pt x="624754" y="75596"/>
                  </a:lnTo>
                  <a:lnTo>
                    <a:pt x="624899" y="69609"/>
                  </a:lnTo>
                  <a:lnTo>
                    <a:pt x="624899" y="2393"/>
                  </a:lnTo>
                  <a:close/>
                </a:path>
                <a:path w="803910" h="125095">
                  <a:moveTo>
                    <a:pt x="692064" y="43952"/>
                  </a:moveTo>
                  <a:lnTo>
                    <a:pt x="670788" y="43952"/>
                  </a:lnTo>
                  <a:lnTo>
                    <a:pt x="670496" y="48912"/>
                  </a:lnTo>
                  <a:lnTo>
                    <a:pt x="670352" y="54899"/>
                  </a:lnTo>
                  <a:lnTo>
                    <a:pt x="670352" y="122115"/>
                  </a:lnTo>
                  <a:lnTo>
                    <a:pt x="692064" y="122115"/>
                  </a:lnTo>
                  <a:lnTo>
                    <a:pt x="692064" y="43952"/>
                  </a:lnTo>
                  <a:close/>
                </a:path>
                <a:path w="803910" h="125095">
                  <a:moveTo>
                    <a:pt x="692064" y="2393"/>
                  </a:moveTo>
                  <a:lnTo>
                    <a:pt x="671656" y="2393"/>
                  </a:lnTo>
                  <a:lnTo>
                    <a:pt x="624467" y="80553"/>
                  </a:lnTo>
                  <a:lnTo>
                    <a:pt x="648691" y="80553"/>
                  </a:lnTo>
                  <a:lnTo>
                    <a:pt x="670788" y="43952"/>
                  </a:lnTo>
                  <a:lnTo>
                    <a:pt x="692064" y="43952"/>
                  </a:lnTo>
                  <a:lnTo>
                    <a:pt x="692064" y="2393"/>
                  </a:lnTo>
                  <a:close/>
                </a:path>
                <a:path w="803910" h="125095">
                  <a:moveTo>
                    <a:pt x="735491" y="2393"/>
                  </a:moveTo>
                  <a:lnTo>
                    <a:pt x="713775" y="2393"/>
                  </a:lnTo>
                  <a:lnTo>
                    <a:pt x="713775" y="122115"/>
                  </a:lnTo>
                  <a:lnTo>
                    <a:pt x="735491" y="122115"/>
                  </a:lnTo>
                  <a:lnTo>
                    <a:pt x="735491" y="73198"/>
                  </a:lnTo>
                  <a:lnTo>
                    <a:pt x="775848" y="73198"/>
                  </a:lnTo>
                  <a:lnTo>
                    <a:pt x="768784" y="60713"/>
                  </a:lnTo>
                  <a:lnTo>
                    <a:pt x="774854" y="49938"/>
                  </a:lnTo>
                  <a:lnTo>
                    <a:pt x="735491" y="49938"/>
                  </a:lnTo>
                  <a:lnTo>
                    <a:pt x="735491" y="2393"/>
                  </a:lnTo>
                  <a:close/>
                </a:path>
                <a:path w="803910" h="125095">
                  <a:moveTo>
                    <a:pt x="775848" y="73198"/>
                  </a:moveTo>
                  <a:lnTo>
                    <a:pt x="751846" y="73198"/>
                  </a:lnTo>
                  <a:lnTo>
                    <a:pt x="779494" y="122115"/>
                  </a:lnTo>
                  <a:lnTo>
                    <a:pt x="803523" y="122115"/>
                  </a:lnTo>
                  <a:lnTo>
                    <a:pt x="775848" y="73198"/>
                  </a:lnTo>
                  <a:close/>
                </a:path>
                <a:path w="803910" h="125095">
                  <a:moveTo>
                    <a:pt x="801641" y="2393"/>
                  </a:moveTo>
                  <a:lnTo>
                    <a:pt x="777467" y="2393"/>
                  </a:lnTo>
                  <a:lnTo>
                    <a:pt x="751846" y="49938"/>
                  </a:lnTo>
                  <a:lnTo>
                    <a:pt x="774854" y="49938"/>
                  </a:lnTo>
                  <a:lnTo>
                    <a:pt x="801641" y="2393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0" name="object 200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899844" y="3898770"/>
              <a:ext cx="2790186" cy="2790187"/>
            </a:xfrm>
            <a:prstGeom prst="rect">
              <a:avLst/>
            </a:prstGeom>
          </p:spPr>
        </p:pic>
        <p:pic>
          <p:nvPicPr>
            <p:cNvPr id="201" name="object 201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600977" y="4687004"/>
              <a:ext cx="2586586" cy="2586586"/>
            </a:xfrm>
            <a:prstGeom prst="rect">
              <a:avLst/>
            </a:prstGeom>
          </p:spPr>
        </p:pic>
        <p:sp>
          <p:nvSpPr>
            <p:cNvPr id="202" name="object 202" descr=""/>
            <p:cNvSpPr/>
            <p:nvPr/>
          </p:nvSpPr>
          <p:spPr>
            <a:xfrm>
              <a:off x="7686624" y="5732581"/>
              <a:ext cx="540385" cy="253365"/>
            </a:xfrm>
            <a:custGeom>
              <a:avLst/>
              <a:gdLst/>
              <a:ahLst/>
              <a:cxnLst/>
              <a:rect l="l" t="t" r="r" b="b"/>
              <a:pathLst>
                <a:path w="540384" h="253364">
                  <a:moveTo>
                    <a:pt x="35847" y="166927"/>
                  </a:moveTo>
                  <a:lnTo>
                    <a:pt x="28381" y="169609"/>
                  </a:lnTo>
                  <a:lnTo>
                    <a:pt x="14601" y="177332"/>
                  </a:lnTo>
                  <a:lnTo>
                    <a:pt x="4484" y="189470"/>
                  </a:lnTo>
                  <a:lnTo>
                    <a:pt x="0" y="205599"/>
                  </a:lnTo>
                  <a:lnTo>
                    <a:pt x="3116" y="225291"/>
                  </a:lnTo>
                  <a:lnTo>
                    <a:pt x="12931" y="241629"/>
                  </a:lnTo>
                  <a:lnTo>
                    <a:pt x="26536" y="250640"/>
                  </a:lnTo>
                  <a:lnTo>
                    <a:pt x="42056" y="253232"/>
                  </a:lnTo>
                  <a:lnTo>
                    <a:pt x="57618" y="250311"/>
                  </a:lnTo>
                  <a:lnTo>
                    <a:pt x="65516" y="247474"/>
                  </a:lnTo>
                  <a:lnTo>
                    <a:pt x="72227" y="243058"/>
                  </a:lnTo>
                  <a:lnTo>
                    <a:pt x="77468" y="237542"/>
                  </a:lnTo>
                  <a:lnTo>
                    <a:pt x="73922" y="227666"/>
                  </a:lnTo>
                  <a:lnTo>
                    <a:pt x="54727" y="234561"/>
                  </a:lnTo>
                  <a:lnTo>
                    <a:pt x="44588" y="236571"/>
                  </a:lnTo>
                  <a:lnTo>
                    <a:pt x="34515" y="235151"/>
                  </a:lnTo>
                  <a:lnTo>
                    <a:pt x="25750" y="229643"/>
                  </a:lnTo>
                  <a:lnTo>
                    <a:pt x="19535" y="219391"/>
                  </a:lnTo>
                  <a:lnTo>
                    <a:pt x="17477" y="206520"/>
                  </a:lnTo>
                  <a:lnTo>
                    <a:pt x="20498" y="196134"/>
                  </a:lnTo>
                  <a:lnTo>
                    <a:pt x="27241" y="188382"/>
                  </a:lnTo>
                  <a:lnTo>
                    <a:pt x="36348" y="183408"/>
                  </a:lnTo>
                  <a:lnTo>
                    <a:pt x="55010" y="176704"/>
                  </a:lnTo>
                  <a:lnTo>
                    <a:pt x="51503" y="166942"/>
                  </a:lnTo>
                  <a:lnTo>
                    <a:pt x="43908" y="165909"/>
                  </a:lnTo>
                  <a:lnTo>
                    <a:pt x="35847" y="166927"/>
                  </a:lnTo>
                  <a:close/>
                </a:path>
                <a:path w="540384" h="253364">
                  <a:moveTo>
                    <a:pt x="71611" y="221230"/>
                  </a:moveTo>
                  <a:lnTo>
                    <a:pt x="68644" y="227055"/>
                  </a:lnTo>
                  <a:lnTo>
                    <a:pt x="62405" y="231804"/>
                  </a:lnTo>
                  <a:lnTo>
                    <a:pt x="73922" y="227666"/>
                  </a:lnTo>
                  <a:lnTo>
                    <a:pt x="71611" y="221230"/>
                  </a:lnTo>
                  <a:close/>
                </a:path>
                <a:path w="540384" h="253364">
                  <a:moveTo>
                    <a:pt x="55010" y="176704"/>
                  </a:moveTo>
                  <a:lnTo>
                    <a:pt x="43281" y="180917"/>
                  </a:lnTo>
                  <a:lnTo>
                    <a:pt x="51011" y="180647"/>
                  </a:lnTo>
                  <a:lnTo>
                    <a:pt x="57202" y="182807"/>
                  </a:lnTo>
                  <a:lnTo>
                    <a:pt x="55010" y="176704"/>
                  </a:lnTo>
                  <a:close/>
                </a:path>
                <a:path w="540384" h="253364">
                  <a:moveTo>
                    <a:pt x="127689" y="135686"/>
                  </a:moveTo>
                  <a:lnTo>
                    <a:pt x="62743" y="159018"/>
                  </a:lnTo>
                  <a:lnTo>
                    <a:pt x="90648" y="236693"/>
                  </a:lnTo>
                  <a:lnTo>
                    <a:pt x="106643" y="230944"/>
                  </a:lnTo>
                  <a:lnTo>
                    <a:pt x="84120" y="168252"/>
                  </a:lnTo>
                  <a:lnTo>
                    <a:pt x="133070" y="150667"/>
                  </a:lnTo>
                  <a:lnTo>
                    <a:pt x="127689" y="135686"/>
                  </a:lnTo>
                  <a:close/>
                </a:path>
                <a:path w="540384" h="253364">
                  <a:moveTo>
                    <a:pt x="133070" y="150667"/>
                  </a:moveTo>
                  <a:lnTo>
                    <a:pt x="117180" y="156376"/>
                  </a:lnTo>
                  <a:lnTo>
                    <a:pt x="139702" y="219066"/>
                  </a:lnTo>
                  <a:lnTo>
                    <a:pt x="155593" y="213360"/>
                  </a:lnTo>
                  <a:lnTo>
                    <a:pt x="133070" y="150667"/>
                  </a:lnTo>
                  <a:close/>
                </a:path>
                <a:path w="540384" h="253364">
                  <a:moveTo>
                    <a:pt x="178636" y="115630"/>
                  </a:moveTo>
                  <a:lnTo>
                    <a:pt x="162480" y="125212"/>
                  </a:lnTo>
                  <a:lnTo>
                    <a:pt x="153297" y="138608"/>
                  </a:lnTo>
                  <a:lnTo>
                    <a:pt x="150492" y="154176"/>
                  </a:lnTo>
                  <a:lnTo>
                    <a:pt x="153476" y="170273"/>
                  </a:lnTo>
                  <a:lnTo>
                    <a:pt x="161418" y="184587"/>
                  </a:lnTo>
                  <a:lnTo>
                    <a:pt x="173490" y="194810"/>
                  </a:lnTo>
                  <a:lnTo>
                    <a:pt x="189103" y="199299"/>
                  </a:lnTo>
                  <a:lnTo>
                    <a:pt x="207656" y="196412"/>
                  </a:lnTo>
                  <a:lnTo>
                    <a:pt x="223810" y="186829"/>
                  </a:lnTo>
                  <a:lnTo>
                    <a:pt x="232993" y="173432"/>
                  </a:lnTo>
                  <a:lnTo>
                    <a:pt x="233675" y="169648"/>
                  </a:lnTo>
                  <a:lnTo>
                    <a:pt x="202116" y="180986"/>
                  </a:lnTo>
                  <a:lnTo>
                    <a:pt x="191186" y="182675"/>
                  </a:lnTo>
                  <a:lnTo>
                    <a:pt x="181953" y="179913"/>
                  </a:lnTo>
                  <a:lnTo>
                    <a:pt x="174720" y="173544"/>
                  </a:lnTo>
                  <a:lnTo>
                    <a:pt x="169791" y="164407"/>
                  </a:lnTo>
                  <a:lnTo>
                    <a:pt x="167781" y="154225"/>
                  </a:lnTo>
                  <a:lnTo>
                    <a:pt x="169307" y="144710"/>
                  </a:lnTo>
                  <a:lnTo>
                    <a:pt x="174674" y="136704"/>
                  </a:lnTo>
                  <a:lnTo>
                    <a:pt x="184176" y="131053"/>
                  </a:lnTo>
                  <a:lnTo>
                    <a:pt x="215735" y="119715"/>
                  </a:lnTo>
                  <a:lnTo>
                    <a:pt x="212801" y="117230"/>
                  </a:lnTo>
                  <a:lnTo>
                    <a:pt x="197190" y="112742"/>
                  </a:lnTo>
                  <a:lnTo>
                    <a:pt x="178636" y="115630"/>
                  </a:lnTo>
                  <a:close/>
                </a:path>
                <a:path w="540384" h="253364">
                  <a:moveTo>
                    <a:pt x="215735" y="119715"/>
                  </a:moveTo>
                  <a:lnTo>
                    <a:pt x="184176" y="131053"/>
                  </a:lnTo>
                  <a:lnTo>
                    <a:pt x="195045" y="129386"/>
                  </a:lnTo>
                  <a:lnTo>
                    <a:pt x="204245" y="132160"/>
                  </a:lnTo>
                  <a:lnTo>
                    <a:pt x="211465" y="138534"/>
                  </a:lnTo>
                  <a:lnTo>
                    <a:pt x="216391" y="147670"/>
                  </a:lnTo>
                  <a:lnTo>
                    <a:pt x="218403" y="157852"/>
                  </a:lnTo>
                  <a:lnTo>
                    <a:pt x="216890" y="167363"/>
                  </a:lnTo>
                  <a:lnTo>
                    <a:pt x="211559" y="175356"/>
                  </a:lnTo>
                  <a:lnTo>
                    <a:pt x="202116" y="180986"/>
                  </a:lnTo>
                  <a:lnTo>
                    <a:pt x="233675" y="169648"/>
                  </a:lnTo>
                  <a:lnTo>
                    <a:pt x="235797" y="157865"/>
                  </a:lnTo>
                  <a:lnTo>
                    <a:pt x="232812" y="141767"/>
                  </a:lnTo>
                  <a:lnTo>
                    <a:pt x="224872" y="127454"/>
                  </a:lnTo>
                  <a:lnTo>
                    <a:pt x="215735" y="119715"/>
                  </a:lnTo>
                  <a:close/>
                </a:path>
                <a:path w="540384" h="253364">
                  <a:moveTo>
                    <a:pt x="312837" y="121539"/>
                  </a:moveTo>
                  <a:lnTo>
                    <a:pt x="263356" y="139315"/>
                  </a:lnTo>
                  <a:lnTo>
                    <a:pt x="296840" y="127287"/>
                  </a:lnTo>
                  <a:lnTo>
                    <a:pt x="308084" y="158578"/>
                  </a:lnTo>
                  <a:lnTo>
                    <a:pt x="324078" y="152829"/>
                  </a:lnTo>
                  <a:lnTo>
                    <a:pt x="312837" y="121539"/>
                  </a:lnTo>
                  <a:close/>
                </a:path>
                <a:path w="540384" h="253364">
                  <a:moveTo>
                    <a:pt x="230696" y="98681"/>
                  </a:moveTo>
                  <a:lnTo>
                    <a:pt x="258605" y="176352"/>
                  </a:lnTo>
                  <a:lnTo>
                    <a:pt x="274600" y="170606"/>
                  </a:lnTo>
                  <a:lnTo>
                    <a:pt x="263356" y="139315"/>
                  </a:lnTo>
                  <a:lnTo>
                    <a:pt x="312837" y="121539"/>
                  </a:lnTo>
                  <a:lnTo>
                    <a:pt x="307415" y="106448"/>
                  </a:lnTo>
                  <a:lnTo>
                    <a:pt x="257935" y="124223"/>
                  </a:lnTo>
                  <a:lnTo>
                    <a:pt x="246695" y="92935"/>
                  </a:lnTo>
                  <a:lnTo>
                    <a:pt x="230696" y="98681"/>
                  </a:lnTo>
                  <a:close/>
                </a:path>
                <a:path w="540384" h="253364">
                  <a:moveTo>
                    <a:pt x="296174" y="75157"/>
                  </a:moveTo>
                  <a:lnTo>
                    <a:pt x="280179" y="80904"/>
                  </a:lnTo>
                  <a:lnTo>
                    <a:pt x="291418" y="112195"/>
                  </a:lnTo>
                  <a:lnTo>
                    <a:pt x="307415" y="106448"/>
                  </a:lnTo>
                  <a:lnTo>
                    <a:pt x="296174" y="75157"/>
                  </a:lnTo>
                  <a:close/>
                </a:path>
                <a:path w="540384" h="253364">
                  <a:moveTo>
                    <a:pt x="355013" y="52265"/>
                  </a:moveTo>
                  <a:lnTo>
                    <a:pt x="347550" y="54947"/>
                  </a:lnTo>
                  <a:lnTo>
                    <a:pt x="333768" y="62670"/>
                  </a:lnTo>
                  <a:lnTo>
                    <a:pt x="323650" y="74808"/>
                  </a:lnTo>
                  <a:lnTo>
                    <a:pt x="319165" y="90936"/>
                  </a:lnTo>
                  <a:lnTo>
                    <a:pt x="322282" y="110629"/>
                  </a:lnTo>
                  <a:lnTo>
                    <a:pt x="332098" y="126969"/>
                  </a:lnTo>
                  <a:lnTo>
                    <a:pt x="345703" y="135979"/>
                  </a:lnTo>
                  <a:lnTo>
                    <a:pt x="361223" y="138570"/>
                  </a:lnTo>
                  <a:lnTo>
                    <a:pt x="376784" y="135650"/>
                  </a:lnTo>
                  <a:lnTo>
                    <a:pt x="384680" y="132813"/>
                  </a:lnTo>
                  <a:lnTo>
                    <a:pt x="391396" y="128400"/>
                  </a:lnTo>
                  <a:lnTo>
                    <a:pt x="396637" y="122880"/>
                  </a:lnTo>
                  <a:lnTo>
                    <a:pt x="393089" y="113004"/>
                  </a:lnTo>
                  <a:lnTo>
                    <a:pt x="373893" y="119899"/>
                  </a:lnTo>
                  <a:lnTo>
                    <a:pt x="363755" y="121910"/>
                  </a:lnTo>
                  <a:lnTo>
                    <a:pt x="353683" y="120491"/>
                  </a:lnTo>
                  <a:lnTo>
                    <a:pt x="344918" y="114983"/>
                  </a:lnTo>
                  <a:lnTo>
                    <a:pt x="338705" y="104729"/>
                  </a:lnTo>
                  <a:lnTo>
                    <a:pt x="336644" y="91858"/>
                  </a:lnTo>
                  <a:lnTo>
                    <a:pt x="339664" y="81473"/>
                  </a:lnTo>
                  <a:lnTo>
                    <a:pt x="346408" y="73719"/>
                  </a:lnTo>
                  <a:lnTo>
                    <a:pt x="355517" y="68746"/>
                  </a:lnTo>
                  <a:lnTo>
                    <a:pt x="374176" y="62043"/>
                  </a:lnTo>
                  <a:lnTo>
                    <a:pt x="370669" y="52280"/>
                  </a:lnTo>
                  <a:lnTo>
                    <a:pt x="363077" y="51246"/>
                  </a:lnTo>
                  <a:lnTo>
                    <a:pt x="355013" y="52265"/>
                  </a:lnTo>
                  <a:close/>
                </a:path>
                <a:path w="540384" h="253364">
                  <a:moveTo>
                    <a:pt x="390777" y="106568"/>
                  </a:moveTo>
                  <a:lnTo>
                    <a:pt x="387814" y="112393"/>
                  </a:lnTo>
                  <a:lnTo>
                    <a:pt x="381571" y="117142"/>
                  </a:lnTo>
                  <a:lnTo>
                    <a:pt x="393089" y="113004"/>
                  </a:lnTo>
                  <a:lnTo>
                    <a:pt x="390777" y="106568"/>
                  </a:lnTo>
                  <a:close/>
                </a:path>
                <a:path w="540384" h="253364">
                  <a:moveTo>
                    <a:pt x="374176" y="62043"/>
                  </a:moveTo>
                  <a:lnTo>
                    <a:pt x="355517" y="68746"/>
                  </a:lnTo>
                  <a:lnTo>
                    <a:pt x="362447" y="66258"/>
                  </a:lnTo>
                  <a:lnTo>
                    <a:pt x="370176" y="65988"/>
                  </a:lnTo>
                  <a:lnTo>
                    <a:pt x="376368" y="68145"/>
                  </a:lnTo>
                  <a:lnTo>
                    <a:pt x="374176" y="62043"/>
                  </a:lnTo>
                  <a:close/>
                </a:path>
                <a:path w="540384" h="253364">
                  <a:moveTo>
                    <a:pt x="416012" y="30352"/>
                  </a:moveTo>
                  <a:lnTo>
                    <a:pt x="399856" y="39934"/>
                  </a:lnTo>
                  <a:lnTo>
                    <a:pt x="390672" y="53331"/>
                  </a:lnTo>
                  <a:lnTo>
                    <a:pt x="387868" y="68898"/>
                  </a:lnTo>
                  <a:lnTo>
                    <a:pt x="390852" y="84994"/>
                  </a:lnTo>
                  <a:lnTo>
                    <a:pt x="398794" y="99308"/>
                  </a:lnTo>
                  <a:lnTo>
                    <a:pt x="410866" y="109532"/>
                  </a:lnTo>
                  <a:lnTo>
                    <a:pt x="426478" y="114021"/>
                  </a:lnTo>
                  <a:lnTo>
                    <a:pt x="445033" y="111133"/>
                  </a:lnTo>
                  <a:lnTo>
                    <a:pt x="461187" y="101551"/>
                  </a:lnTo>
                  <a:lnTo>
                    <a:pt x="470369" y="88154"/>
                  </a:lnTo>
                  <a:lnTo>
                    <a:pt x="471051" y="84369"/>
                  </a:lnTo>
                  <a:lnTo>
                    <a:pt x="439492" y="95707"/>
                  </a:lnTo>
                  <a:lnTo>
                    <a:pt x="428562" y="97396"/>
                  </a:lnTo>
                  <a:lnTo>
                    <a:pt x="419330" y="94635"/>
                  </a:lnTo>
                  <a:lnTo>
                    <a:pt x="412097" y="88266"/>
                  </a:lnTo>
                  <a:lnTo>
                    <a:pt x="407167" y="79133"/>
                  </a:lnTo>
                  <a:lnTo>
                    <a:pt x="405157" y="68949"/>
                  </a:lnTo>
                  <a:lnTo>
                    <a:pt x="406683" y="59433"/>
                  </a:lnTo>
                  <a:lnTo>
                    <a:pt x="412049" y="51426"/>
                  </a:lnTo>
                  <a:lnTo>
                    <a:pt x="421553" y="45774"/>
                  </a:lnTo>
                  <a:lnTo>
                    <a:pt x="453110" y="34437"/>
                  </a:lnTo>
                  <a:lnTo>
                    <a:pt x="450176" y="31953"/>
                  </a:lnTo>
                  <a:lnTo>
                    <a:pt x="434564" y="27464"/>
                  </a:lnTo>
                  <a:lnTo>
                    <a:pt x="416012" y="30352"/>
                  </a:lnTo>
                  <a:close/>
                </a:path>
                <a:path w="540384" h="253364">
                  <a:moveTo>
                    <a:pt x="453110" y="34437"/>
                  </a:moveTo>
                  <a:lnTo>
                    <a:pt x="421553" y="45774"/>
                  </a:lnTo>
                  <a:lnTo>
                    <a:pt x="432420" y="44108"/>
                  </a:lnTo>
                  <a:lnTo>
                    <a:pt x="441619" y="46882"/>
                  </a:lnTo>
                  <a:lnTo>
                    <a:pt x="448839" y="53256"/>
                  </a:lnTo>
                  <a:lnTo>
                    <a:pt x="453766" y="62392"/>
                  </a:lnTo>
                  <a:lnTo>
                    <a:pt x="455779" y="72574"/>
                  </a:lnTo>
                  <a:lnTo>
                    <a:pt x="454266" y="82084"/>
                  </a:lnTo>
                  <a:lnTo>
                    <a:pt x="448934" y="90078"/>
                  </a:lnTo>
                  <a:lnTo>
                    <a:pt x="439492" y="95707"/>
                  </a:lnTo>
                  <a:lnTo>
                    <a:pt x="471051" y="84369"/>
                  </a:lnTo>
                  <a:lnTo>
                    <a:pt x="473173" y="72587"/>
                  </a:lnTo>
                  <a:lnTo>
                    <a:pt x="470190" y="56492"/>
                  </a:lnTo>
                  <a:lnTo>
                    <a:pt x="462247" y="42177"/>
                  </a:lnTo>
                  <a:lnTo>
                    <a:pt x="453110" y="34437"/>
                  </a:lnTo>
                  <a:close/>
                </a:path>
                <a:path w="540384" h="253364">
                  <a:moveTo>
                    <a:pt x="468073" y="13402"/>
                  </a:moveTo>
                  <a:lnTo>
                    <a:pt x="495977" y="91077"/>
                  </a:lnTo>
                  <a:lnTo>
                    <a:pt x="511973" y="85327"/>
                  </a:lnTo>
                  <a:lnTo>
                    <a:pt x="502806" y="59807"/>
                  </a:lnTo>
                  <a:lnTo>
                    <a:pt x="514972" y="55436"/>
                  </a:lnTo>
                  <a:lnTo>
                    <a:pt x="527149" y="49652"/>
                  </a:lnTo>
                  <a:lnTo>
                    <a:pt x="535845" y="41722"/>
                  </a:lnTo>
                  <a:lnTo>
                    <a:pt x="539808" y="31240"/>
                  </a:lnTo>
                  <a:lnTo>
                    <a:pt x="539629" y="30042"/>
                  </a:lnTo>
                  <a:lnTo>
                    <a:pt x="497543" y="45162"/>
                  </a:lnTo>
                  <a:lnTo>
                    <a:pt x="489331" y="22301"/>
                  </a:lnTo>
                  <a:lnTo>
                    <a:pt x="531417" y="7182"/>
                  </a:lnTo>
                  <a:lnTo>
                    <a:pt x="530793" y="6144"/>
                  </a:lnTo>
                  <a:lnTo>
                    <a:pt x="521064" y="582"/>
                  </a:lnTo>
                  <a:lnTo>
                    <a:pt x="509309" y="0"/>
                  </a:lnTo>
                  <a:lnTo>
                    <a:pt x="496225" y="3290"/>
                  </a:lnTo>
                  <a:lnTo>
                    <a:pt x="468073" y="13402"/>
                  </a:lnTo>
                  <a:close/>
                </a:path>
                <a:path w="540384" h="253364">
                  <a:moveTo>
                    <a:pt x="531417" y="7182"/>
                  </a:moveTo>
                  <a:lnTo>
                    <a:pt x="510445" y="14716"/>
                  </a:lnTo>
                  <a:lnTo>
                    <a:pt x="518174" y="14446"/>
                  </a:lnTo>
                  <a:lnTo>
                    <a:pt x="524752" y="32756"/>
                  </a:lnTo>
                  <a:lnTo>
                    <a:pt x="518657" y="37576"/>
                  </a:lnTo>
                  <a:lnTo>
                    <a:pt x="539629" y="30042"/>
                  </a:lnTo>
                  <a:lnTo>
                    <a:pt x="537798" y="17795"/>
                  </a:lnTo>
                  <a:lnTo>
                    <a:pt x="531417" y="718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3" name="object 203" descr=""/>
            <p:cNvSpPr/>
            <p:nvPr/>
          </p:nvSpPr>
          <p:spPr>
            <a:xfrm>
              <a:off x="7686624" y="5732581"/>
              <a:ext cx="540385" cy="253365"/>
            </a:xfrm>
            <a:custGeom>
              <a:avLst/>
              <a:gdLst/>
              <a:ahLst/>
              <a:cxnLst/>
              <a:rect l="l" t="t" r="r" b="b"/>
              <a:pathLst>
                <a:path w="540384" h="253364">
                  <a:moveTo>
                    <a:pt x="3116" y="225291"/>
                  </a:moveTo>
                  <a:lnTo>
                    <a:pt x="12931" y="241629"/>
                  </a:lnTo>
                  <a:lnTo>
                    <a:pt x="26536" y="250640"/>
                  </a:lnTo>
                  <a:lnTo>
                    <a:pt x="42056" y="253232"/>
                  </a:lnTo>
                  <a:lnTo>
                    <a:pt x="57618" y="250311"/>
                  </a:lnTo>
                  <a:lnTo>
                    <a:pt x="65509" y="247479"/>
                  </a:lnTo>
                  <a:lnTo>
                    <a:pt x="72227" y="243058"/>
                  </a:lnTo>
                  <a:lnTo>
                    <a:pt x="77468" y="237542"/>
                  </a:lnTo>
                  <a:lnTo>
                    <a:pt x="71611" y="221230"/>
                  </a:lnTo>
                  <a:lnTo>
                    <a:pt x="68644" y="227055"/>
                  </a:lnTo>
                  <a:lnTo>
                    <a:pt x="62405" y="231804"/>
                  </a:lnTo>
                  <a:lnTo>
                    <a:pt x="54727" y="234561"/>
                  </a:lnTo>
                  <a:lnTo>
                    <a:pt x="44588" y="236571"/>
                  </a:lnTo>
                  <a:lnTo>
                    <a:pt x="34515" y="235151"/>
                  </a:lnTo>
                  <a:lnTo>
                    <a:pt x="25750" y="229643"/>
                  </a:lnTo>
                  <a:lnTo>
                    <a:pt x="19535" y="219391"/>
                  </a:lnTo>
                  <a:lnTo>
                    <a:pt x="17477" y="206520"/>
                  </a:lnTo>
                  <a:lnTo>
                    <a:pt x="20498" y="196134"/>
                  </a:lnTo>
                  <a:lnTo>
                    <a:pt x="27241" y="188382"/>
                  </a:lnTo>
                  <a:lnTo>
                    <a:pt x="36348" y="183408"/>
                  </a:lnTo>
                  <a:lnTo>
                    <a:pt x="43281" y="180917"/>
                  </a:lnTo>
                  <a:lnTo>
                    <a:pt x="51011" y="180647"/>
                  </a:lnTo>
                  <a:lnTo>
                    <a:pt x="57202" y="182807"/>
                  </a:lnTo>
                  <a:lnTo>
                    <a:pt x="51503" y="166942"/>
                  </a:lnTo>
                  <a:lnTo>
                    <a:pt x="43908" y="165909"/>
                  </a:lnTo>
                  <a:lnTo>
                    <a:pt x="35847" y="166927"/>
                  </a:lnTo>
                  <a:lnTo>
                    <a:pt x="28381" y="169609"/>
                  </a:lnTo>
                  <a:lnTo>
                    <a:pt x="14601" y="177332"/>
                  </a:lnTo>
                  <a:lnTo>
                    <a:pt x="4484" y="189470"/>
                  </a:lnTo>
                  <a:lnTo>
                    <a:pt x="0" y="205599"/>
                  </a:lnTo>
                  <a:lnTo>
                    <a:pt x="3116" y="225291"/>
                  </a:lnTo>
                  <a:close/>
                </a:path>
                <a:path w="540384" h="253364">
                  <a:moveTo>
                    <a:pt x="106643" y="230944"/>
                  </a:moveTo>
                  <a:lnTo>
                    <a:pt x="84120" y="168252"/>
                  </a:lnTo>
                  <a:lnTo>
                    <a:pt x="117180" y="156376"/>
                  </a:lnTo>
                  <a:lnTo>
                    <a:pt x="139702" y="219066"/>
                  </a:lnTo>
                  <a:lnTo>
                    <a:pt x="155593" y="213360"/>
                  </a:lnTo>
                  <a:lnTo>
                    <a:pt x="127689" y="135686"/>
                  </a:lnTo>
                  <a:lnTo>
                    <a:pt x="62743" y="159018"/>
                  </a:lnTo>
                  <a:lnTo>
                    <a:pt x="90648" y="236693"/>
                  </a:lnTo>
                  <a:lnTo>
                    <a:pt x="106643" y="230944"/>
                  </a:lnTo>
                  <a:close/>
                </a:path>
                <a:path w="540384" h="253364">
                  <a:moveTo>
                    <a:pt x="153475" y="170272"/>
                  </a:moveTo>
                  <a:lnTo>
                    <a:pt x="161417" y="184586"/>
                  </a:lnTo>
                  <a:lnTo>
                    <a:pt x="173488" y="194810"/>
                  </a:lnTo>
                  <a:lnTo>
                    <a:pt x="189097" y="199300"/>
                  </a:lnTo>
                  <a:lnTo>
                    <a:pt x="207656" y="196412"/>
                  </a:lnTo>
                  <a:lnTo>
                    <a:pt x="223809" y="186830"/>
                  </a:lnTo>
                  <a:lnTo>
                    <a:pt x="232993" y="173434"/>
                  </a:lnTo>
                  <a:lnTo>
                    <a:pt x="235797" y="157866"/>
                  </a:lnTo>
                  <a:lnTo>
                    <a:pt x="232814" y="141770"/>
                  </a:lnTo>
                  <a:lnTo>
                    <a:pt x="224872" y="127454"/>
                  </a:lnTo>
                  <a:lnTo>
                    <a:pt x="212801" y="117230"/>
                  </a:lnTo>
                  <a:lnTo>
                    <a:pt x="197193" y="112741"/>
                  </a:lnTo>
                  <a:lnTo>
                    <a:pt x="178636" y="115630"/>
                  </a:lnTo>
                  <a:lnTo>
                    <a:pt x="162481" y="125211"/>
                  </a:lnTo>
                  <a:lnTo>
                    <a:pt x="153297" y="138608"/>
                  </a:lnTo>
                  <a:lnTo>
                    <a:pt x="150492" y="154176"/>
                  </a:lnTo>
                  <a:lnTo>
                    <a:pt x="153475" y="170272"/>
                  </a:lnTo>
                  <a:close/>
                </a:path>
                <a:path w="540384" h="253364">
                  <a:moveTo>
                    <a:pt x="216390" y="147666"/>
                  </a:moveTo>
                  <a:lnTo>
                    <a:pt x="218403" y="157851"/>
                  </a:lnTo>
                  <a:lnTo>
                    <a:pt x="216890" y="167362"/>
                  </a:lnTo>
                  <a:lnTo>
                    <a:pt x="211559" y="175356"/>
                  </a:lnTo>
                  <a:lnTo>
                    <a:pt x="202116" y="180986"/>
                  </a:lnTo>
                  <a:lnTo>
                    <a:pt x="191186" y="182675"/>
                  </a:lnTo>
                  <a:lnTo>
                    <a:pt x="181954" y="179914"/>
                  </a:lnTo>
                  <a:lnTo>
                    <a:pt x="174721" y="173545"/>
                  </a:lnTo>
                  <a:lnTo>
                    <a:pt x="169791" y="164410"/>
                  </a:lnTo>
                  <a:lnTo>
                    <a:pt x="167780" y="154227"/>
                  </a:lnTo>
                  <a:lnTo>
                    <a:pt x="169306" y="144712"/>
                  </a:lnTo>
                  <a:lnTo>
                    <a:pt x="174670" y="136706"/>
                  </a:lnTo>
                  <a:lnTo>
                    <a:pt x="184176" y="131053"/>
                  </a:lnTo>
                  <a:lnTo>
                    <a:pt x="195044" y="129386"/>
                  </a:lnTo>
                  <a:lnTo>
                    <a:pt x="204244" y="132158"/>
                  </a:lnTo>
                  <a:lnTo>
                    <a:pt x="211464" y="138532"/>
                  </a:lnTo>
                  <a:lnTo>
                    <a:pt x="216390" y="147666"/>
                  </a:lnTo>
                  <a:close/>
                </a:path>
                <a:path w="540384" h="253364">
                  <a:moveTo>
                    <a:pt x="280179" y="80904"/>
                  </a:moveTo>
                  <a:lnTo>
                    <a:pt x="291418" y="112195"/>
                  </a:lnTo>
                  <a:lnTo>
                    <a:pt x="257935" y="124223"/>
                  </a:lnTo>
                  <a:lnTo>
                    <a:pt x="246695" y="92935"/>
                  </a:lnTo>
                  <a:lnTo>
                    <a:pt x="230696" y="98681"/>
                  </a:lnTo>
                  <a:lnTo>
                    <a:pt x="258605" y="176352"/>
                  </a:lnTo>
                  <a:lnTo>
                    <a:pt x="274600" y="170606"/>
                  </a:lnTo>
                  <a:lnTo>
                    <a:pt x="263356" y="139315"/>
                  </a:lnTo>
                  <a:lnTo>
                    <a:pt x="296840" y="127287"/>
                  </a:lnTo>
                  <a:lnTo>
                    <a:pt x="308084" y="158578"/>
                  </a:lnTo>
                  <a:lnTo>
                    <a:pt x="324078" y="152829"/>
                  </a:lnTo>
                  <a:lnTo>
                    <a:pt x="296174" y="75157"/>
                  </a:lnTo>
                  <a:lnTo>
                    <a:pt x="280179" y="80904"/>
                  </a:lnTo>
                  <a:close/>
                </a:path>
                <a:path w="540384" h="253364">
                  <a:moveTo>
                    <a:pt x="322282" y="110629"/>
                  </a:moveTo>
                  <a:lnTo>
                    <a:pt x="332098" y="126969"/>
                  </a:lnTo>
                  <a:lnTo>
                    <a:pt x="345703" y="135979"/>
                  </a:lnTo>
                  <a:lnTo>
                    <a:pt x="361223" y="138570"/>
                  </a:lnTo>
                  <a:lnTo>
                    <a:pt x="376784" y="135650"/>
                  </a:lnTo>
                  <a:lnTo>
                    <a:pt x="384675" y="132817"/>
                  </a:lnTo>
                  <a:lnTo>
                    <a:pt x="391396" y="128400"/>
                  </a:lnTo>
                  <a:lnTo>
                    <a:pt x="396637" y="122880"/>
                  </a:lnTo>
                  <a:lnTo>
                    <a:pt x="390777" y="106568"/>
                  </a:lnTo>
                  <a:lnTo>
                    <a:pt x="387814" y="112393"/>
                  </a:lnTo>
                  <a:lnTo>
                    <a:pt x="381571" y="117142"/>
                  </a:lnTo>
                  <a:lnTo>
                    <a:pt x="373893" y="119899"/>
                  </a:lnTo>
                  <a:lnTo>
                    <a:pt x="363755" y="121910"/>
                  </a:lnTo>
                  <a:lnTo>
                    <a:pt x="353683" y="120491"/>
                  </a:lnTo>
                  <a:lnTo>
                    <a:pt x="344918" y="114983"/>
                  </a:lnTo>
                  <a:lnTo>
                    <a:pt x="338705" y="104729"/>
                  </a:lnTo>
                  <a:lnTo>
                    <a:pt x="336644" y="91858"/>
                  </a:lnTo>
                  <a:lnTo>
                    <a:pt x="339664" y="81473"/>
                  </a:lnTo>
                  <a:lnTo>
                    <a:pt x="346408" y="73719"/>
                  </a:lnTo>
                  <a:lnTo>
                    <a:pt x="355517" y="68746"/>
                  </a:lnTo>
                  <a:lnTo>
                    <a:pt x="362447" y="66258"/>
                  </a:lnTo>
                  <a:lnTo>
                    <a:pt x="370176" y="65988"/>
                  </a:lnTo>
                  <a:lnTo>
                    <a:pt x="376368" y="68145"/>
                  </a:lnTo>
                  <a:lnTo>
                    <a:pt x="370669" y="52280"/>
                  </a:lnTo>
                  <a:lnTo>
                    <a:pt x="363077" y="51246"/>
                  </a:lnTo>
                  <a:lnTo>
                    <a:pt x="355013" y="52265"/>
                  </a:lnTo>
                  <a:lnTo>
                    <a:pt x="347550" y="54947"/>
                  </a:lnTo>
                  <a:lnTo>
                    <a:pt x="333768" y="62670"/>
                  </a:lnTo>
                  <a:lnTo>
                    <a:pt x="323650" y="74808"/>
                  </a:lnTo>
                  <a:lnTo>
                    <a:pt x="319165" y="90936"/>
                  </a:lnTo>
                  <a:lnTo>
                    <a:pt x="322282" y="110629"/>
                  </a:lnTo>
                  <a:close/>
                </a:path>
                <a:path w="540384" h="253364">
                  <a:moveTo>
                    <a:pt x="390852" y="84994"/>
                  </a:moveTo>
                  <a:lnTo>
                    <a:pt x="398794" y="99308"/>
                  </a:lnTo>
                  <a:lnTo>
                    <a:pt x="410865" y="109532"/>
                  </a:lnTo>
                  <a:lnTo>
                    <a:pt x="426474" y="114021"/>
                  </a:lnTo>
                  <a:lnTo>
                    <a:pt x="445033" y="111133"/>
                  </a:lnTo>
                  <a:lnTo>
                    <a:pt x="461186" y="101552"/>
                  </a:lnTo>
                  <a:lnTo>
                    <a:pt x="470369" y="88155"/>
                  </a:lnTo>
                  <a:lnTo>
                    <a:pt x="473173" y="72587"/>
                  </a:lnTo>
                  <a:lnTo>
                    <a:pt x="470190" y="56492"/>
                  </a:lnTo>
                  <a:lnTo>
                    <a:pt x="462248" y="42177"/>
                  </a:lnTo>
                  <a:lnTo>
                    <a:pt x="450178" y="31953"/>
                  </a:lnTo>
                  <a:lnTo>
                    <a:pt x="434569" y="27463"/>
                  </a:lnTo>
                  <a:lnTo>
                    <a:pt x="416012" y="30352"/>
                  </a:lnTo>
                  <a:lnTo>
                    <a:pt x="399857" y="39933"/>
                  </a:lnTo>
                  <a:lnTo>
                    <a:pt x="390673" y="53329"/>
                  </a:lnTo>
                  <a:lnTo>
                    <a:pt x="387868" y="68898"/>
                  </a:lnTo>
                  <a:lnTo>
                    <a:pt x="390852" y="84994"/>
                  </a:lnTo>
                  <a:close/>
                </a:path>
                <a:path w="540384" h="253364">
                  <a:moveTo>
                    <a:pt x="453766" y="62392"/>
                  </a:moveTo>
                  <a:lnTo>
                    <a:pt x="455779" y="72574"/>
                  </a:lnTo>
                  <a:lnTo>
                    <a:pt x="454266" y="82084"/>
                  </a:lnTo>
                  <a:lnTo>
                    <a:pt x="448935" y="90077"/>
                  </a:lnTo>
                  <a:lnTo>
                    <a:pt x="439492" y="95707"/>
                  </a:lnTo>
                  <a:lnTo>
                    <a:pt x="428562" y="97396"/>
                  </a:lnTo>
                  <a:lnTo>
                    <a:pt x="419330" y="94635"/>
                  </a:lnTo>
                  <a:lnTo>
                    <a:pt x="412097" y="88266"/>
                  </a:lnTo>
                  <a:lnTo>
                    <a:pt x="407167" y="79133"/>
                  </a:lnTo>
                  <a:lnTo>
                    <a:pt x="405157" y="68949"/>
                  </a:lnTo>
                  <a:lnTo>
                    <a:pt x="406682" y="59433"/>
                  </a:lnTo>
                  <a:lnTo>
                    <a:pt x="412047" y="51427"/>
                  </a:lnTo>
                  <a:lnTo>
                    <a:pt x="421553" y="45774"/>
                  </a:lnTo>
                  <a:lnTo>
                    <a:pt x="432420" y="44108"/>
                  </a:lnTo>
                  <a:lnTo>
                    <a:pt x="441619" y="46882"/>
                  </a:lnTo>
                  <a:lnTo>
                    <a:pt x="448839" y="53256"/>
                  </a:lnTo>
                  <a:lnTo>
                    <a:pt x="453766" y="62392"/>
                  </a:lnTo>
                  <a:close/>
                </a:path>
                <a:path w="540384" h="253364">
                  <a:moveTo>
                    <a:pt x="468073" y="13402"/>
                  </a:moveTo>
                  <a:lnTo>
                    <a:pt x="495977" y="91077"/>
                  </a:lnTo>
                  <a:lnTo>
                    <a:pt x="511973" y="85327"/>
                  </a:lnTo>
                  <a:lnTo>
                    <a:pt x="502806" y="59807"/>
                  </a:lnTo>
                  <a:lnTo>
                    <a:pt x="514963" y="55440"/>
                  </a:lnTo>
                  <a:lnTo>
                    <a:pt x="527149" y="49652"/>
                  </a:lnTo>
                  <a:lnTo>
                    <a:pt x="535844" y="41722"/>
                  </a:lnTo>
                  <a:lnTo>
                    <a:pt x="539808" y="31240"/>
                  </a:lnTo>
                  <a:lnTo>
                    <a:pt x="537798" y="17795"/>
                  </a:lnTo>
                  <a:lnTo>
                    <a:pt x="530793" y="6144"/>
                  </a:lnTo>
                  <a:lnTo>
                    <a:pt x="521064" y="582"/>
                  </a:lnTo>
                  <a:lnTo>
                    <a:pt x="509309" y="0"/>
                  </a:lnTo>
                  <a:lnTo>
                    <a:pt x="496225" y="3290"/>
                  </a:lnTo>
                  <a:lnTo>
                    <a:pt x="468073" y="13402"/>
                  </a:lnTo>
                  <a:close/>
                </a:path>
                <a:path w="540384" h="253364">
                  <a:moveTo>
                    <a:pt x="521483" y="23656"/>
                  </a:moveTo>
                  <a:lnTo>
                    <a:pt x="524752" y="32756"/>
                  </a:lnTo>
                  <a:lnTo>
                    <a:pt x="518657" y="37576"/>
                  </a:lnTo>
                  <a:lnTo>
                    <a:pt x="510449" y="40525"/>
                  </a:lnTo>
                  <a:lnTo>
                    <a:pt x="497543" y="45162"/>
                  </a:lnTo>
                  <a:lnTo>
                    <a:pt x="489331" y="22301"/>
                  </a:lnTo>
                  <a:lnTo>
                    <a:pt x="502233" y="17665"/>
                  </a:lnTo>
                  <a:lnTo>
                    <a:pt x="510445" y="14716"/>
                  </a:lnTo>
                  <a:lnTo>
                    <a:pt x="518174" y="14446"/>
                  </a:lnTo>
                  <a:lnTo>
                    <a:pt x="521483" y="23656"/>
                  </a:lnTo>
                  <a:close/>
                </a:path>
              </a:pathLst>
            </a:custGeom>
            <a:ln w="6506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4" name="object 204" descr=""/>
            <p:cNvSpPr/>
            <p:nvPr/>
          </p:nvSpPr>
          <p:spPr>
            <a:xfrm>
              <a:off x="7575372" y="5902491"/>
              <a:ext cx="90805" cy="158750"/>
            </a:xfrm>
            <a:custGeom>
              <a:avLst/>
              <a:gdLst/>
              <a:ahLst/>
              <a:cxnLst/>
              <a:rect l="l" t="t" r="r" b="b"/>
              <a:pathLst>
                <a:path w="90804" h="158750">
                  <a:moveTo>
                    <a:pt x="90255" y="0"/>
                  </a:moveTo>
                  <a:lnTo>
                    <a:pt x="6950" y="30474"/>
                  </a:lnTo>
                  <a:lnTo>
                    <a:pt x="0" y="158510"/>
                  </a:lnTo>
                  <a:lnTo>
                    <a:pt x="88636" y="126667"/>
                  </a:lnTo>
                  <a:lnTo>
                    <a:pt x="90255" y="0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5" name="object 205" descr=""/>
            <p:cNvSpPr/>
            <p:nvPr/>
          </p:nvSpPr>
          <p:spPr>
            <a:xfrm>
              <a:off x="7575372" y="5902491"/>
              <a:ext cx="90805" cy="158750"/>
            </a:xfrm>
            <a:custGeom>
              <a:avLst/>
              <a:gdLst/>
              <a:ahLst/>
              <a:cxnLst/>
              <a:rect l="l" t="t" r="r" b="b"/>
              <a:pathLst>
                <a:path w="90804" h="158750">
                  <a:moveTo>
                    <a:pt x="0" y="158510"/>
                  </a:moveTo>
                  <a:lnTo>
                    <a:pt x="6950" y="30474"/>
                  </a:lnTo>
                  <a:lnTo>
                    <a:pt x="90255" y="0"/>
                  </a:lnTo>
                  <a:lnTo>
                    <a:pt x="88636" y="126667"/>
                  </a:lnTo>
                  <a:lnTo>
                    <a:pt x="0" y="158510"/>
                  </a:lnTo>
                  <a:close/>
                </a:path>
              </a:pathLst>
            </a:custGeom>
            <a:ln w="5206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6" name="object 206" descr=""/>
            <p:cNvSpPr/>
            <p:nvPr/>
          </p:nvSpPr>
          <p:spPr>
            <a:xfrm>
              <a:off x="7575372" y="5902491"/>
              <a:ext cx="90805" cy="158750"/>
            </a:xfrm>
            <a:custGeom>
              <a:avLst/>
              <a:gdLst/>
              <a:ahLst/>
              <a:cxnLst/>
              <a:rect l="l" t="t" r="r" b="b"/>
              <a:pathLst>
                <a:path w="90804" h="158750">
                  <a:moveTo>
                    <a:pt x="6950" y="30474"/>
                  </a:moveTo>
                  <a:lnTo>
                    <a:pt x="90255" y="0"/>
                  </a:lnTo>
                  <a:lnTo>
                    <a:pt x="88636" y="126667"/>
                  </a:lnTo>
                </a:path>
                <a:path w="90804" h="158750">
                  <a:moveTo>
                    <a:pt x="88636" y="126667"/>
                  </a:moveTo>
                  <a:lnTo>
                    <a:pt x="0" y="158510"/>
                  </a:lnTo>
                  <a:lnTo>
                    <a:pt x="6950" y="30474"/>
                  </a:lnTo>
                </a:path>
                <a:path w="90804" h="158750">
                  <a:moveTo>
                    <a:pt x="34476" y="20387"/>
                  </a:moveTo>
                  <a:lnTo>
                    <a:pt x="30172" y="147670"/>
                  </a:lnTo>
                </a:path>
                <a:path w="90804" h="158750">
                  <a:moveTo>
                    <a:pt x="63503" y="9957"/>
                  </a:moveTo>
                  <a:lnTo>
                    <a:pt x="59198" y="137244"/>
                  </a:lnTo>
                </a:path>
              </a:pathLst>
            </a:custGeom>
            <a:ln w="13014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07" name="object 207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984382" y="5163961"/>
              <a:ext cx="102775" cy="133543"/>
            </a:xfrm>
            <a:prstGeom prst="rect">
              <a:avLst/>
            </a:prstGeom>
          </p:spPr>
        </p:pic>
        <p:sp>
          <p:nvSpPr>
            <p:cNvPr id="208" name="object 208" descr=""/>
            <p:cNvSpPr/>
            <p:nvPr/>
          </p:nvSpPr>
          <p:spPr>
            <a:xfrm>
              <a:off x="9098776" y="5094233"/>
              <a:ext cx="557530" cy="162560"/>
            </a:xfrm>
            <a:custGeom>
              <a:avLst/>
              <a:gdLst/>
              <a:ahLst/>
              <a:cxnLst/>
              <a:rect l="l" t="t" r="r" b="b"/>
              <a:pathLst>
                <a:path w="557529" h="162560">
                  <a:moveTo>
                    <a:pt x="17585" y="146613"/>
                  </a:moveTo>
                  <a:lnTo>
                    <a:pt x="19796" y="161352"/>
                  </a:lnTo>
                  <a:lnTo>
                    <a:pt x="23407" y="161996"/>
                  </a:lnTo>
                  <a:lnTo>
                    <a:pt x="27165" y="162266"/>
                  </a:lnTo>
                  <a:lnTo>
                    <a:pt x="30506" y="161762"/>
                  </a:lnTo>
                  <a:lnTo>
                    <a:pt x="36698" y="159877"/>
                  </a:lnTo>
                  <a:lnTo>
                    <a:pt x="42093" y="155753"/>
                  </a:lnTo>
                  <a:lnTo>
                    <a:pt x="46584" y="148738"/>
                  </a:lnTo>
                  <a:lnTo>
                    <a:pt x="47046" y="147340"/>
                  </a:lnTo>
                  <a:lnTo>
                    <a:pt x="23018" y="147340"/>
                  </a:lnTo>
                  <a:lnTo>
                    <a:pt x="20081" y="147189"/>
                  </a:lnTo>
                  <a:lnTo>
                    <a:pt x="17585" y="146613"/>
                  </a:lnTo>
                  <a:close/>
                </a:path>
                <a:path w="557529" h="162560">
                  <a:moveTo>
                    <a:pt x="16304" y="79170"/>
                  </a:moveTo>
                  <a:lnTo>
                    <a:pt x="0" y="81619"/>
                  </a:lnTo>
                  <a:lnTo>
                    <a:pt x="36022" y="134948"/>
                  </a:lnTo>
                  <a:lnTo>
                    <a:pt x="33728" y="144428"/>
                  </a:lnTo>
                  <a:lnTo>
                    <a:pt x="30286" y="146249"/>
                  </a:lnTo>
                  <a:lnTo>
                    <a:pt x="23018" y="147340"/>
                  </a:lnTo>
                  <a:lnTo>
                    <a:pt x="47046" y="147340"/>
                  </a:lnTo>
                  <a:lnTo>
                    <a:pt x="50065" y="138182"/>
                  </a:lnTo>
                  <a:lnTo>
                    <a:pt x="54734" y="118234"/>
                  </a:lnTo>
                  <a:lnTo>
                    <a:pt x="40643" y="118234"/>
                  </a:lnTo>
                  <a:lnTo>
                    <a:pt x="16304" y="79170"/>
                  </a:lnTo>
                  <a:close/>
                </a:path>
                <a:path w="557529" h="162560">
                  <a:moveTo>
                    <a:pt x="65606" y="71772"/>
                  </a:moveTo>
                  <a:lnTo>
                    <a:pt x="49402" y="74207"/>
                  </a:lnTo>
                  <a:lnTo>
                    <a:pt x="40643" y="118234"/>
                  </a:lnTo>
                  <a:lnTo>
                    <a:pt x="54734" y="118234"/>
                  </a:lnTo>
                  <a:lnTo>
                    <a:pt x="65606" y="71772"/>
                  </a:lnTo>
                  <a:close/>
                </a:path>
                <a:path w="557529" h="162560">
                  <a:moveTo>
                    <a:pt x="134553" y="116967"/>
                  </a:moveTo>
                  <a:lnTo>
                    <a:pt x="119487" y="116967"/>
                  </a:lnTo>
                  <a:lnTo>
                    <a:pt x="123861" y="146095"/>
                  </a:lnTo>
                  <a:lnTo>
                    <a:pt x="138592" y="143884"/>
                  </a:lnTo>
                  <a:lnTo>
                    <a:pt x="134553" y="116967"/>
                  </a:lnTo>
                  <a:close/>
                </a:path>
                <a:path w="557529" h="162560">
                  <a:moveTo>
                    <a:pt x="83877" y="69033"/>
                  </a:moveTo>
                  <a:lnTo>
                    <a:pt x="69145" y="71244"/>
                  </a:lnTo>
                  <a:lnTo>
                    <a:pt x="73289" y="98863"/>
                  </a:lnTo>
                  <a:lnTo>
                    <a:pt x="76918" y="110879"/>
                  </a:lnTo>
                  <a:lnTo>
                    <a:pt x="83299" y="118823"/>
                  </a:lnTo>
                  <a:lnTo>
                    <a:pt x="92010" y="122834"/>
                  </a:lnTo>
                  <a:lnTo>
                    <a:pt x="102628" y="123055"/>
                  </a:lnTo>
                  <a:lnTo>
                    <a:pt x="108028" y="122245"/>
                  </a:lnTo>
                  <a:lnTo>
                    <a:pt x="113748" y="120200"/>
                  </a:lnTo>
                  <a:lnTo>
                    <a:pt x="119487" y="116967"/>
                  </a:lnTo>
                  <a:lnTo>
                    <a:pt x="134553" y="116967"/>
                  </a:lnTo>
                  <a:lnTo>
                    <a:pt x="133183" y="107834"/>
                  </a:lnTo>
                  <a:lnTo>
                    <a:pt x="95723" y="107834"/>
                  </a:lnTo>
                  <a:lnTo>
                    <a:pt x="89255" y="104889"/>
                  </a:lnTo>
                  <a:lnTo>
                    <a:pt x="83877" y="69033"/>
                  </a:lnTo>
                  <a:close/>
                </a:path>
                <a:path w="557529" h="162560">
                  <a:moveTo>
                    <a:pt x="126403" y="62650"/>
                  </a:moveTo>
                  <a:lnTo>
                    <a:pt x="111672" y="64861"/>
                  </a:lnTo>
                  <a:lnTo>
                    <a:pt x="117137" y="101300"/>
                  </a:lnTo>
                  <a:lnTo>
                    <a:pt x="112853" y="104198"/>
                  </a:lnTo>
                  <a:lnTo>
                    <a:pt x="108295" y="105948"/>
                  </a:lnTo>
                  <a:lnTo>
                    <a:pt x="95723" y="107834"/>
                  </a:lnTo>
                  <a:lnTo>
                    <a:pt x="133183" y="107834"/>
                  </a:lnTo>
                  <a:lnTo>
                    <a:pt x="126403" y="62650"/>
                  </a:lnTo>
                  <a:close/>
                </a:path>
                <a:path w="557529" h="162560">
                  <a:moveTo>
                    <a:pt x="178066" y="54899"/>
                  </a:moveTo>
                  <a:lnTo>
                    <a:pt x="162154" y="57287"/>
                  </a:lnTo>
                  <a:lnTo>
                    <a:pt x="146253" y="142732"/>
                  </a:lnTo>
                  <a:lnTo>
                    <a:pt x="161477" y="140450"/>
                  </a:lnTo>
                  <a:lnTo>
                    <a:pt x="164303" y="124480"/>
                  </a:lnTo>
                  <a:lnTo>
                    <a:pt x="195732" y="119764"/>
                  </a:lnTo>
                  <a:lnTo>
                    <a:pt x="211901" y="119764"/>
                  </a:lnTo>
                  <a:lnTo>
                    <a:pt x="206493" y="109396"/>
                  </a:lnTo>
                  <a:lnTo>
                    <a:pt x="166759" y="109396"/>
                  </a:lnTo>
                  <a:lnTo>
                    <a:pt x="171914" y="78840"/>
                  </a:lnTo>
                  <a:lnTo>
                    <a:pt x="172286" y="76948"/>
                  </a:lnTo>
                  <a:lnTo>
                    <a:pt x="172509" y="75430"/>
                  </a:lnTo>
                  <a:lnTo>
                    <a:pt x="172530" y="72223"/>
                  </a:lnTo>
                  <a:lnTo>
                    <a:pt x="187103" y="72223"/>
                  </a:lnTo>
                  <a:lnTo>
                    <a:pt x="178066" y="54899"/>
                  </a:lnTo>
                  <a:close/>
                </a:path>
                <a:path w="557529" h="162560">
                  <a:moveTo>
                    <a:pt x="211901" y="119764"/>
                  </a:moveTo>
                  <a:lnTo>
                    <a:pt x="195732" y="119764"/>
                  </a:lnTo>
                  <a:lnTo>
                    <a:pt x="203022" y="134214"/>
                  </a:lnTo>
                  <a:lnTo>
                    <a:pt x="218246" y="131928"/>
                  </a:lnTo>
                  <a:lnTo>
                    <a:pt x="211901" y="119764"/>
                  </a:lnTo>
                  <a:close/>
                </a:path>
                <a:path w="557529" h="162560">
                  <a:moveTo>
                    <a:pt x="250304" y="42397"/>
                  </a:moveTo>
                  <a:lnTo>
                    <a:pt x="213312" y="72376"/>
                  </a:lnTo>
                  <a:lnTo>
                    <a:pt x="212976" y="92138"/>
                  </a:lnTo>
                  <a:lnTo>
                    <a:pt x="218956" y="110057"/>
                  </a:lnTo>
                  <a:lnTo>
                    <a:pt x="229345" y="121662"/>
                  </a:lnTo>
                  <a:lnTo>
                    <a:pt x="242381" y="127441"/>
                  </a:lnTo>
                  <a:lnTo>
                    <a:pt x="256302" y="127882"/>
                  </a:lnTo>
                  <a:lnTo>
                    <a:pt x="263570" y="126791"/>
                  </a:lnTo>
                  <a:lnTo>
                    <a:pt x="270068" y="123918"/>
                  </a:lnTo>
                  <a:lnTo>
                    <a:pt x="275330" y="119764"/>
                  </a:lnTo>
                  <a:lnTo>
                    <a:pt x="275407" y="119358"/>
                  </a:lnTo>
                  <a:lnTo>
                    <a:pt x="274302" y="111992"/>
                  </a:lnTo>
                  <a:lnTo>
                    <a:pt x="256226" y="111992"/>
                  </a:lnTo>
                  <a:lnTo>
                    <a:pt x="247140" y="111808"/>
                  </a:lnTo>
                  <a:lnTo>
                    <a:pt x="238640" y="108311"/>
                  </a:lnTo>
                  <a:lnTo>
                    <a:pt x="231901" y="101124"/>
                  </a:lnTo>
                  <a:lnTo>
                    <a:pt x="228103" y="89870"/>
                  </a:lnTo>
                  <a:lnTo>
                    <a:pt x="228304" y="76948"/>
                  </a:lnTo>
                  <a:lnTo>
                    <a:pt x="232519" y="67507"/>
                  </a:lnTo>
                  <a:lnTo>
                    <a:pt x="239551" y="61404"/>
                  </a:lnTo>
                  <a:lnTo>
                    <a:pt x="248202" y="58496"/>
                  </a:lnTo>
                  <a:lnTo>
                    <a:pt x="254585" y="57538"/>
                  </a:lnTo>
                  <a:lnTo>
                    <a:pt x="265631" y="57538"/>
                  </a:lnTo>
                  <a:lnTo>
                    <a:pt x="263855" y="45706"/>
                  </a:lnTo>
                  <a:lnTo>
                    <a:pt x="257440" y="43106"/>
                  </a:lnTo>
                  <a:lnTo>
                    <a:pt x="250304" y="42397"/>
                  </a:lnTo>
                  <a:close/>
                </a:path>
                <a:path w="557529" h="162560">
                  <a:moveTo>
                    <a:pt x="307147" y="53794"/>
                  </a:moveTo>
                  <a:lnTo>
                    <a:pt x="292183" y="53794"/>
                  </a:lnTo>
                  <a:lnTo>
                    <a:pt x="302022" y="119358"/>
                  </a:lnTo>
                  <a:lnTo>
                    <a:pt x="316656" y="117162"/>
                  </a:lnTo>
                  <a:lnTo>
                    <a:pt x="307147" y="53794"/>
                  </a:lnTo>
                  <a:close/>
                </a:path>
                <a:path w="557529" h="162560">
                  <a:moveTo>
                    <a:pt x="272895" y="102610"/>
                  </a:moveTo>
                  <a:lnTo>
                    <a:pt x="269435" y="107636"/>
                  </a:lnTo>
                  <a:lnTo>
                    <a:pt x="263300" y="110930"/>
                  </a:lnTo>
                  <a:lnTo>
                    <a:pt x="256226" y="111992"/>
                  </a:lnTo>
                  <a:lnTo>
                    <a:pt x="274302" y="111992"/>
                  </a:lnTo>
                  <a:lnTo>
                    <a:pt x="272895" y="102610"/>
                  </a:lnTo>
                  <a:close/>
                </a:path>
                <a:path w="557529" h="162560">
                  <a:moveTo>
                    <a:pt x="187103" y="72223"/>
                  </a:moveTo>
                  <a:lnTo>
                    <a:pt x="172530" y="72223"/>
                  </a:lnTo>
                  <a:lnTo>
                    <a:pt x="173490" y="75283"/>
                  </a:lnTo>
                  <a:lnTo>
                    <a:pt x="174960" y="78383"/>
                  </a:lnTo>
                  <a:lnTo>
                    <a:pt x="188956" y="106066"/>
                  </a:lnTo>
                  <a:lnTo>
                    <a:pt x="166759" y="109396"/>
                  </a:lnTo>
                  <a:lnTo>
                    <a:pt x="206493" y="109396"/>
                  </a:lnTo>
                  <a:lnTo>
                    <a:pt x="187103" y="72223"/>
                  </a:lnTo>
                  <a:close/>
                </a:path>
                <a:path w="557529" h="162560">
                  <a:moveTo>
                    <a:pt x="265631" y="57538"/>
                  </a:moveTo>
                  <a:lnTo>
                    <a:pt x="254585" y="57538"/>
                  </a:lnTo>
                  <a:lnTo>
                    <a:pt x="261316" y="58900"/>
                  </a:lnTo>
                  <a:lnTo>
                    <a:pt x="266345" y="62298"/>
                  </a:lnTo>
                  <a:lnTo>
                    <a:pt x="265631" y="57538"/>
                  </a:lnTo>
                  <a:close/>
                </a:path>
                <a:path w="557529" h="162560">
                  <a:moveTo>
                    <a:pt x="325584" y="32763"/>
                  </a:moveTo>
                  <a:lnTo>
                    <a:pt x="268718" y="41295"/>
                  </a:lnTo>
                  <a:lnTo>
                    <a:pt x="271068" y="56963"/>
                  </a:lnTo>
                  <a:lnTo>
                    <a:pt x="292183" y="53794"/>
                  </a:lnTo>
                  <a:lnTo>
                    <a:pt x="307147" y="53794"/>
                  </a:lnTo>
                  <a:lnTo>
                    <a:pt x="306818" y="51598"/>
                  </a:lnTo>
                  <a:lnTo>
                    <a:pt x="327935" y="48430"/>
                  </a:lnTo>
                  <a:lnTo>
                    <a:pt x="325584" y="32763"/>
                  </a:lnTo>
                  <a:close/>
                </a:path>
                <a:path w="557529" h="162560">
                  <a:moveTo>
                    <a:pt x="348959" y="29253"/>
                  </a:moveTo>
                  <a:lnTo>
                    <a:pt x="334228" y="31468"/>
                  </a:lnTo>
                  <a:lnTo>
                    <a:pt x="346417" y="112698"/>
                  </a:lnTo>
                  <a:lnTo>
                    <a:pt x="361148" y="110487"/>
                  </a:lnTo>
                  <a:lnTo>
                    <a:pt x="356238" y="77763"/>
                  </a:lnTo>
                  <a:lnTo>
                    <a:pt x="387079" y="73134"/>
                  </a:lnTo>
                  <a:lnTo>
                    <a:pt x="402142" y="73134"/>
                  </a:lnTo>
                  <a:lnTo>
                    <a:pt x="400468" y="61981"/>
                  </a:lnTo>
                  <a:lnTo>
                    <a:pt x="353868" y="61981"/>
                  </a:lnTo>
                  <a:lnTo>
                    <a:pt x="348959" y="29253"/>
                  </a:lnTo>
                  <a:close/>
                </a:path>
                <a:path w="557529" h="162560">
                  <a:moveTo>
                    <a:pt x="402142" y="73134"/>
                  </a:moveTo>
                  <a:lnTo>
                    <a:pt x="387079" y="73134"/>
                  </a:lnTo>
                  <a:lnTo>
                    <a:pt x="391989" y="105862"/>
                  </a:lnTo>
                  <a:lnTo>
                    <a:pt x="406721" y="103647"/>
                  </a:lnTo>
                  <a:lnTo>
                    <a:pt x="402142" y="73134"/>
                  </a:lnTo>
                  <a:close/>
                </a:path>
                <a:path w="557529" h="162560">
                  <a:moveTo>
                    <a:pt x="394531" y="22416"/>
                  </a:moveTo>
                  <a:lnTo>
                    <a:pt x="379799" y="24627"/>
                  </a:lnTo>
                  <a:lnTo>
                    <a:pt x="384710" y="57351"/>
                  </a:lnTo>
                  <a:lnTo>
                    <a:pt x="353868" y="61981"/>
                  </a:lnTo>
                  <a:lnTo>
                    <a:pt x="400468" y="61981"/>
                  </a:lnTo>
                  <a:lnTo>
                    <a:pt x="394531" y="22416"/>
                  </a:lnTo>
                  <a:close/>
                </a:path>
                <a:path w="557529" h="162560">
                  <a:moveTo>
                    <a:pt x="423997" y="17995"/>
                  </a:moveTo>
                  <a:lnTo>
                    <a:pt x="409262" y="20206"/>
                  </a:lnTo>
                  <a:lnTo>
                    <a:pt x="421452" y="101437"/>
                  </a:lnTo>
                  <a:lnTo>
                    <a:pt x="435301" y="99359"/>
                  </a:lnTo>
                  <a:lnTo>
                    <a:pt x="447070" y="71071"/>
                  </a:lnTo>
                  <a:lnTo>
                    <a:pt x="431657" y="71071"/>
                  </a:lnTo>
                  <a:lnTo>
                    <a:pt x="431351" y="67679"/>
                  </a:lnTo>
                  <a:lnTo>
                    <a:pt x="430841" y="63601"/>
                  </a:lnTo>
                  <a:lnTo>
                    <a:pt x="423997" y="17995"/>
                  </a:lnTo>
                  <a:close/>
                </a:path>
                <a:path w="557529" h="162560">
                  <a:moveTo>
                    <a:pt x="474122" y="41522"/>
                  </a:moveTo>
                  <a:lnTo>
                    <a:pt x="459364" y="41522"/>
                  </a:lnTo>
                  <a:lnTo>
                    <a:pt x="459670" y="44917"/>
                  </a:lnTo>
                  <a:lnTo>
                    <a:pt x="460180" y="48992"/>
                  </a:lnTo>
                  <a:lnTo>
                    <a:pt x="467024" y="94601"/>
                  </a:lnTo>
                  <a:lnTo>
                    <a:pt x="481755" y="92389"/>
                  </a:lnTo>
                  <a:lnTo>
                    <a:pt x="474122" y="41522"/>
                  </a:lnTo>
                  <a:close/>
                </a:path>
                <a:path w="557529" h="162560">
                  <a:moveTo>
                    <a:pt x="469565" y="11156"/>
                  </a:moveTo>
                  <a:lnTo>
                    <a:pt x="455720" y="13237"/>
                  </a:lnTo>
                  <a:lnTo>
                    <a:pt x="431657" y="71071"/>
                  </a:lnTo>
                  <a:lnTo>
                    <a:pt x="447070" y="71071"/>
                  </a:lnTo>
                  <a:lnTo>
                    <a:pt x="459364" y="41522"/>
                  </a:lnTo>
                  <a:lnTo>
                    <a:pt x="474122" y="41522"/>
                  </a:lnTo>
                  <a:lnTo>
                    <a:pt x="469565" y="11156"/>
                  </a:lnTo>
                  <a:close/>
                </a:path>
                <a:path w="557529" h="162560">
                  <a:moveTo>
                    <a:pt x="499032" y="6736"/>
                  </a:moveTo>
                  <a:lnTo>
                    <a:pt x="484300" y="8945"/>
                  </a:lnTo>
                  <a:lnTo>
                    <a:pt x="496487" y="90180"/>
                  </a:lnTo>
                  <a:lnTo>
                    <a:pt x="511221" y="87969"/>
                  </a:lnTo>
                  <a:lnTo>
                    <a:pt x="506239" y="54781"/>
                  </a:lnTo>
                  <a:lnTo>
                    <a:pt x="517338" y="53113"/>
                  </a:lnTo>
                  <a:lnTo>
                    <a:pt x="535533" y="53113"/>
                  </a:lnTo>
                  <a:lnTo>
                    <a:pt x="527557" y="42919"/>
                  </a:lnTo>
                  <a:lnTo>
                    <a:pt x="529052" y="38999"/>
                  </a:lnTo>
                  <a:lnTo>
                    <a:pt x="503873" y="38999"/>
                  </a:lnTo>
                  <a:lnTo>
                    <a:pt x="499032" y="6736"/>
                  </a:lnTo>
                  <a:close/>
                </a:path>
                <a:path w="557529" h="162560">
                  <a:moveTo>
                    <a:pt x="535533" y="53113"/>
                  </a:moveTo>
                  <a:lnTo>
                    <a:pt x="517338" y="53113"/>
                  </a:lnTo>
                  <a:lnTo>
                    <a:pt x="541079" y="83487"/>
                  </a:lnTo>
                  <a:lnTo>
                    <a:pt x="557385" y="81043"/>
                  </a:lnTo>
                  <a:lnTo>
                    <a:pt x="535533" y="53113"/>
                  </a:lnTo>
                  <a:close/>
                </a:path>
                <a:path w="557529" h="162560">
                  <a:moveTo>
                    <a:pt x="543916" y="0"/>
                  </a:moveTo>
                  <a:lnTo>
                    <a:pt x="527514" y="2462"/>
                  </a:lnTo>
                  <a:lnTo>
                    <a:pt x="514973" y="37331"/>
                  </a:lnTo>
                  <a:lnTo>
                    <a:pt x="503873" y="38999"/>
                  </a:lnTo>
                  <a:lnTo>
                    <a:pt x="529052" y="38999"/>
                  </a:lnTo>
                  <a:lnTo>
                    <a:pt x="543916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27938" y="1946404"/>
            <a:ext cx="2821063" cy="1565694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3749485" y="1262821"/>
            <a:ext cx="3192780" cy="390525"/>
          </a:xfrm>
          <a:custGeom>
            <a:avLst/>
            <a:gdLst/>
            <a:ahLst/>
            <a:cxnLst/>
            <a:rect l="l" t="t" r="r" b="b"/>
            <a:pathLst>
              <a:path w="3192779" h="390525">
                <a:moveTo>
                  <a:pt x="80406" y="7495"/>
                </a:moveTo>
                <a:lnTo>
                  <a:pt x="0" y="7495"/>
                </a:lnTo>
                <a:lnTo>
                  <a:pt x="0" y="382454"/>
                </a:lnTo>
                <a:lnTo>
                  <a:pt x="80406" y="382454"/>
                </a:lnTo>
                <a:lnTo>
                  <a:pt x="80406" y="229252"/>
                </a:lnTo>
                <a:lnTo>
                  <a:pt x="229889" y="229252"/>
                </a:lnTo>
                <a:lnTo>
                  <a:pt x="203728" y="190155"/>
                </a:lnTo>
                <a:lnTo>
                  <a:pt x="226213" y="156405"/>
                </a:lnTo>
                <a:lnTo>
                  <a:pt x="80406" y="156405"/>
                </a:lnTo>
                <a:lnTo>
                  <a:pt x="80406" y="7495"/>
                </a:lnTo>
                <a:close/>
              </a:path>
              <a:path w="3192779" h="390525">
                <a:moveTo>
                  <a:pt x="229889" y="229252"/>
                </a:moveTo>
                <a:lnTo>
                  <a:pt x="140991" y="229252"/>
                </a:lnTo>
                <a:lnTo>
                  <a:pt x="243404" y="382454"/>
                </a:lnTo>
                <a:lnTo>
                  <a:pt x="332399" y="382454"/>
                </a:lnTo>
                <a:lnTo>
                  <a:pt x="229889" y="229252"/>
                </a:lnTo>
                <a:close/>
              </a:path>
              <a:path w="3192779" h="390525">
                <a:moveTo>
                  <a:pt x="325418" y="7495"/>
                </a:moveTo>
                <a:lnTo>
                  <a:pt x="235887" y="7495"/>
                </a:lnTo>
                <a:lnTo>
                  <a:pt x="140991" y="156405"/>
                </a:lnTo>
                <a:lnTo>
                  <a:pt x="226213" y="156405"/>
                </a:lnTo>
                <a:lnTo>
                  <a:pt x="325418" y="7495"/>
                </a:lnTo>
                <a:close/>
              </a:path>
              <a:path w="3192779" h="390525">
                <a:moveTo>
                  <a:pt x="2858634" y="7495"/>
                </a:moveTo>
                <a:lnTo>
                  <a:pt x="2778225" y="7495"/>
                </a:lnTo>
                <a:lnTo>
                  <a:pt x="2778225" y="382454"/>
                </a:lnTo>
                <a:lnTo>
                  <a:pt x="2919759" y="382454"/>
                </a:lnTo>
                <a:lnTo>
                  <a:pt x="2971391" y="378670"/>
                </a:lnTo>
                <a:lnTo>
                  <a:pt x="3015894" y="366067"/>
                </a:lnTo>
                <a:lnTo>
                  <a:pt x="3050771" y="342768"/>
                </a:lnTo>
                <a:lnTo>
                  <a:pt x="3070452" y="311745"/>
                </a:lnTo>
                <a:lnTo>
                  <a:pt x="2858634" y="311745"/>
                </a:lnTo>
                <a:lnTo>
                  <a:pt x="2858634" y="201406"/>
                </a:lnTo>
                <a:lnTo>
                  <a:pt x="3070412" y="201406"/>
                </a:lnTo>
                <a:lnTo>
                  <a:pt x="3050771" y="170535"/>
                </a:lnTo>
                <a:lnTo>
                  <a:pt x="3015894" y="147313"/>
                </a:lnTo>
                <a:lnTo>
                  <a:pt x="2971391" y="134684"/>
                </a:lnTo>
                <a:lnTo>
                  <a:pt x="2919759" y="130694"/>
                </a:lnTo>
                <a:lnTo>
                  <a:pt x="2858634" y="130694"/>
                </a:lnTo>
                <a:lnTo>
                  <a:pt x="2858634" y="7495"/>
                </a:lnTo>
                <a:close/>
              </a:path>
              <a:path w="3192779" h="390525">
                <a:moveTo>
                  <a:pt x="3070412" y="201406"/>
                </a:moveTo>
                <a:lnTo>
                  <a:pt x="2923503" y="201406"/>
                </a:lnTo>
                <a:lnTo>
                  <a:pt x="2952816" y="203849"/>
                </a:lnTo>
                <a:lnTo>
                  <a:pt x="2977053" y="212518"/>
                </a:lnTo>
                <a:lnTo>
                  <a:pt x="2993549" y="229423"/>
                </a:lnTo>
                <a:lnTo>
                  <a:pt x="2999639" y="256575"/>
                </a:lnTo>
                <a:lnTo>
                  <a:pt x="2993549" y="283728"/>
                </a:lnTo>
                <a:lnTo>
                  <a:pt x="2977053" y="300633"/>
                </a:lnTo>
                <a:lnTo>
                  <a:pt x="2952816" y="309302"/>
                </a:lnTo>
                <a:lnTo>
                  <a:pt x="2923503" y="311745"/>
                </a:lnTo>
                <a:lnTo>
                  <a:pt x="3070452" y="311745"/>
                </a:lnTo>
                <a:lnTo>
                  <a:pt x="3073528" y="306896"/>
                </a:lnTo>
                <a:lnTo>
                  <a:pt x="3081668" y="256575"/>
                </a:lnTo>
                <a:lnTo>
                  <a:pt x="3073528" y="206305"/>
                </a:lnTo>
                <a:lnTo>
                  <a:pt x="3070412" y="201406"/>
                </a:lnTo>
                <a:close/>
              </a:path>
              <a:path w="3192779" h="390525">
                <a:moveTo>
                  <a:pt x="3192639" y="7495"/>
                </a:moveTo>
                <a:lnTo>
                  <a:pt x="3112218" y="7495"/>
                </a:lnTo>
                <a:lnTo>
                  <a:pt x="3112218" y="382454"/>
                </a:lnTo>
                <a:lnTo>
                  <a:pt x="3192639" y="382454"/>
                </a:lnTo>
                <a:lnTo>
                  <a:pt x="3192639" y="7495"/>
                </a:lnTo>
                <a:close/>
              </a:path>
              <a:path w="3192779" h="390525">
                <a:moveTo>
                  <a:pt x="2586352" y="79805"/>
                </a:moveTo>
                <a:lnTo>
                  <a:pt x="2506479" y="79805"/>
                </a:lnTo>
                <a:lnTo>
                  <a:pt x="2506479" y="382454"/>
                </a:lnTo>
                <a:lnTo>
                  <a:pt x="2586352" y="382454"/>
                </a:lnTo>
                <a:lnTo>
                  <a:pt x="2586352" y="79805"/>
                </a:lnTo>
                <a:close/>
              </a:path>
              <a:path w="3192779" h="390525">
                <a:moveTo>
                  <a:pt x="2701627" y="7495"/>
                </a:moveTo>
                <a:lnTo>
                  <a:pt x="2391218" y="7495"/>
                </a:lnTo>
                <a:lnTo>
                  <a:pt x="2391218" y="79805"/>
                </a:lnTo>
                <a:lnTo>
                  <a:pt x="2701627" y="79805"/>
                </a:lnTo>
                <a:lnTo>
                  <a:pt x="2701627" y="7495"/>
                </a:lnTo>
                <a:close/>
              </a:path>
              <a:path w="3192779" h="390525">
                <a:moveTo>
                  <a:pt x="2104995" y="7495"/>
                </a:moveTo>
                <a:lnTo>
                  <a:pt x="2024575" y="7495"/>
                </a:lnTo>
                <a:lnTo>
                  <a:pt x="2024575" y="382454"/>
                </a:lnTo>
                <a:lnTo>
                  <a:pt x="2104995" y="382454"/>
                </a:lnTo>
                <a:lnTo>
                  <a:pt x="2104995" y="229252"/>
                </a:lnTo>
                <a:lnTo>
                  <a:pt x="2254463" y="229252"/>
                </a:lnTo>
                <a:lnTo>
                  <a:pt x="2228303" y="190155"/>
                </a:lnTo>
                <a:lnTo>
                  <a:pt x="2250790" y="156405"/>
                </a:lnTo>
                <a:lnTo>
                  <a:pt x="2104995" y="156405"/>
                </a:lnTo>
                <a:lnTo>
                  <a:pt x="2104995" y="7495"/>
                </a:lnTo>
                <a:close/>
              </a:path>
              <a:path w="3192779" h="390525">
                <a:moveTo>
                  <a:pt x="2254463" y="229252"/>
                </a:moveTo>
                <a:lnTo>
                  <a:pt x="2165573" y="229252"/>
                </a:lnTo>
                <a:lnTo>
                  <a:pt x="2267974" y="382454"/>
                </a:lnTo>
                <a:lnTo>
                  <a:pt x="2356967" y="382454"/>
                </a:lnTo>
                <a:lnTo>
                  <a:pt x="2254463" y="229252"/>
                </a:lnTo>
                <a:close/>
              </a:path>
              <a:path w="3192779" h="390525">
                <a:moveTo>
                  <a:pt x="2350005" y="7495"/>
                </a:moveTo>
                <a:lnTo>
                  <a:pt x="2260469" y="7495"/>
                </a:lnTo>
                <a:lnTo>
                  <a:pt x="2165573" y="156405"/>
                </a:lnTo>
                <a:lnTo>
                  <a:pt x="2250790" y="156405"/>
                </a:lnTo>
                <a:lnTo>
                  <a:pt x="2350005" y="7495"/>
                </a:lnTo>
                <a:close/>
              </a:path>
              <a:path w="3192779" h="390525">
                <a:moveTo>
                  <a:pt x="1449454" y="79805"/>
                </a:moveTo>
                <a:lnTo>
                  <a:pt x="1369588" y="79805"/>
                </a:lnTo>
                <a:lnTo>
                  <a:pt x="1369588" y="382454"/>
                </a:lnTo>
                <a:lnTo>
                  <a:pt x="1449454" y="382454"/>
                </a:lnTo>
                <a:lnTo>
                  <a:pt x="1449454" y="79805"/>
                </a:lnTo>
                <a:close/>
              </a:path>
              <a:path w="3192779" h="390525">
                <a:moveTo>
                  <a:pt x="1800537" y="7495"/>
                </a:moveTo>
                <a:lnTo>
                  <a:pt x="1713697" y="7495"/>
                </a:lnTo>
                <a:lnTo>
                  <a:pt x="1560356" y="382454"/>
                </a:lnTo>
                <a:lnTo>
                  <a:pt x="1643458" y="382454"/>
                </a:lnTo>
                <a:lnTo>
                  <a:pt x="1671347" y="312286"/>
                </a:lnTo>
                <a:lnTo>
                  <a:pt x="1924739" y="312286"/>
                </a:lnTo>
                <a:lnTo>
                  <a:pt x="1897671" y="245863"/>
                </a:lnTo>
                <a:lnTo>
                  <a:pt x="1696537" y="245863"/>
                </a:lnTo>
                <a:lnTo>
                  <a:pt x="1748542" y="111413"/>
                </a:lnTo>
                <a:lnTo>
                  <a:pt x="1750863" y="105680"/>
                </a:lnTo>
                <a:lnTo>
                  <a:pt x="1753032" y="99294"/>
                </a:lnTo>
                <a:lnTo>
                  <a:pt x="1755101" y="91602"/>
                </a:lnTo>
                <a:lnTo>
                  <a:pt x="1757121" y="81950"/>
                </a:lnTo>
                <a:lnTo>
                  <a:pt x="1830877" y="81950"/>
                </a:lnTo>
                <a:lnTo>
                  <a:pt x="1800537" y="7495"/>
                </a:lnTo>
                <a:close/>
              </a:path>
              <a:path w="3192779" h="390525">
                <a:moveTo>
                  <a:pt x="1924739" y="312286"/>
                </a:moveTo>
                <a:lnTo>
                  <a:pt x="1842894" y="312286"/>
                </a:lnTo>
                <a:lnTo>
                  <a:pt x="1870240" y="382454"/>
                </a:lnTo>
                <a:lnTo>
                  <a:pt x="1953332" y="382454"/>
                </a:lnTo>
                <a:lnTo>
                  <a:pt x="1924739" y="312286"/>
                </a:lnTo>
                <a:close/>
              </a:path>
              <a:path w="3192779" h="390525">
                <a:moveTo>
                  <a:pt x="1830877" y="81950"/>
                </a:moveTo>
                <a:lnTo>
                  <a:pt x="1757121" y="81950"/>
                </a:lnTo>
                <a:lnTo>
                  <a:pt x="1759131" y="91602"/>
                </a:lnTo>
                <a:lnTo>
                  <a:pt x="1761143" y="99294"/>
                </a:lnTo>
                <a:lnTo>
                  <a:pt x="1763153" y="105680"/>
                </a:lnTo>
                <a:lnTo>
                  <a:pt x="1765160" y="111413"/>
                </a:lnTo>
                <a:lnTo>
                  <a:pt x="1817701" y="245863"/>
                </a:lnTo>
                <a:lnTo>
                  <a:pt x="1897671" y="245863"/>
                </a:lnTo>
                <a:lnTo>
                  <a:pt x="1830877" y="81950"/>
                </a:lnTo>
                <a:close/>
              </a:path>
              <a:path w="3192779" h="390525">
                <a:moveTo>
                  <a:pt x="1564718" y="7495"/>
                </a:moveTo>
                <a:lnTo>
                  <a:pt x="1254319" y="7495"/>
                </a:lnTo>
                <a:lnTo>
                  <a:pt x="1254319" y="79805"/>
                </a:lnTo>
                <a:lnTo>
                  <a:pt x="1564718" y="79805"/>
                </a:lnTo>
                <a:lnTo>
                  <a:pt x="1564718" y="7495"/>
                </a:lnTo>
                <a:close/>
              </a:path>
              <a:path w="3192779" h="390525">
                <a:moveTo>
                  <a:pt x="928951" y="7495"/>
                </a:moveTo>
                <a:lnTo>
                  <a:pt x="848531" y="7495"/>
                </a:lnTo>
                <a:lnTo>
                  <a:pt x="848531" y="382454"/>
                </a:lnTo>
                <a:lnTo>
                  <a:pt x="928951" y="382454"/>
                </a:lnTo>
                <a:lnTo>
                  <a:pt x="928951" y="231397"/>
                </a:lnTo>
                <a:lnTo>
                  <a:pt x="1177711" y="231397"/>
                </a:lnTo>
                <a:lnTo>
                  <a:pt x="1177711" y="158551"/>
                </a:lnTo>
                <a:lnTo>
                  <a:pt x="928951" y="158551"/>
                </a:lnTo>
                <a:lnTo>
                  <a:pt x="928951" y="7495"/>
                </a:lnTo>
                <a:close/>
              </a:path>
              <a:path w="3192779" h="390525">
                <a:moveTo>
                  <a:pt x="1177711" y="231397"/>
                </a:moveTo>
                <a:lnTo>
                  <a:pt x="1097287" y="231397"/>
                </a:lnTo>
                <a:lnTo>
                  <a:pt x="1097287" y="382454"/>
                </a:lnTo>
                <a:lnTo>
                  <a:pt x="1177711" y="382454"/>
                </a:lnTo>
                <a:lnTo>
                  <a:pt x="1177711" y="231397"/>
                </a:lnTo>
                <a:close/>
              </a:path>
              <a:path w="3192779" h="390525">
                <a:moveTo>
                  <a:pt x="1177711" y="7495"/>
                </a:moveTo>
                <a:lnTo>
                  <a:pt x="1097287" y="7495"/>
                </a:lnTo>
                <a:lnTo>
                  <a:pt x="1097287" y="158551"/>
                </a:lnTo>
                <a:lnTo>
                  <a:pt x="1177711" y="158551"/>
                </a:lnTo>
                <a:lnTo>
                  <a:pt x="1177711" y="7495"/>
                </a:lnTo>
                <a:close/>
              </a:path>
              <a:path w="3192779" h="390525">
                <a:moveTo>
                  <a:pt x="560179" y="0"/>
                </a:moveTo>
                <a:lnTo>
                  <a:pt x="507264" y="5459"/>
                </a:lnTo>
                <a:lnTo>
                  <a:pt x="462490" y="20851"/>
                </a:lnTo>
                <a:lnTo>
                  <a:pt x="425857" y="44694"/>
                </a:lnTo>
                <a:lnTo>
                  <a:pt x="397366" y="75509"/>
                </a:lnTo>
                <a:lnTo>
                  <a:pt x="377015" y="111814"/>
                </a:lnTo>
                <a:lnTo>
                  <a:pt x="364804" y="152128"/>
                </a:lnTo>
                <a:lnTo>
                  <a:pt x="360734" y="194972"/>
                </a:lnTo>
                <a:lnTo>
                  <a:pt x="364804" y="237819"/>
                </a:lnTo>
                <a:lnTo>
                  <a:pt x="377015" y="278136"/>
                </a:lnTo>
                <a:lnTo>
                  <a:pt x="397366" y="314443"/>
                </a:lnTo>
                <a:lnTo>
                  <a:pt x="425857" y="345259"/>
                </a:lnTo>
                <a:lnTo>
                  <a:pt x="462490" y="369103"/>
                </a:lnTo>
                <a:lnTo>
                  <a:pt x="507264" y="384496"/>
                </a:lnTo>
                <a:lnTo>
                  <a:pt x="560179" y="389956"/>
                </a:lnTo>
                <a:lnTo>
                  <a:pt x="613088" y="384496"/>
                </a:lnTo>
                <a:lnTo>
                  <a:pt x="657858" y="369103"/>
                </a:lnTo>
                <a:lnTo>
                  <a:pt x="694489" y="345259"/>
                </a:lnTo>
                <a:lnTo>
                  <a:pt x="722001" y="315501"/>
                </a:lnTo>
                <a:lnTo>
                  <a:pt x="560179" y="315501"/>
                </a:lnTo>
                <a:lnTo>
                  <a:pt x="508812" y="305934"/>
                </a:lnTo>
                <a:lnTo>
                  <a:pt x="472120" y="279946"/>
                </a:lnTo>
                <a:lnTo>
                  <a:pt x="450104" y="241603"/>
                </a:lnTo>
                <a:lnTo>
                  <a:pt x="442765" y="194972"/>
                </a:lnTo>
                <a:lnTo>
                  <a:pt x="450104" y="148346"/>
                </a:lnTo>
                <a:lnTo>
                  <a:pt x="472120" y="110006"/>
                </a:lnTo>
                <a:lnTo>
                  <a:pt x="508812" y="84018"/>
                </a:lnTo>
                <a:lnTo>
                  <a:pt x="560179" y="74452"/>
                </a:lnTo>
                <a:lnTo>
                  <a:pt x="722002" y="74452"/>
                </a:lnTo>
                <a:lnTo>
                  <a:pt x="694489" y="44694"/>
                </a:lnTo>
                <a:lnTo>
                  <a:pt x="657858" y="20851"/>
                </a:lnTo>
                <a:lnTo>
                  <a:pt x="613088" y="5459"/>
                </a:lnTo>
                <a:lnTo>
                  <a:pt x="560179" y="0"/>
                </a:lnTo>
                <a:close/>
              </a:path>
              <a:path w="3192779" h="390525">
                <a:moveTo>
                  <a:pt x="722002" y="74452"/>
                </a:moveTo>
                <a:lnTo>
                  <a:pt x="560179" y="74452"/>
                </a:lnTo>
                <a:lnTo>
                  <a:pt x="611232" y="84018"/>
                </a:lnTo>
                <a:lnTo>
                  <a:pt x="647766" y="110006"/>
                </a:lnTo>
                <a:lnTo>
                  <a:pt x="669727" y="148346"/>
                </a:lnTo>
                <a:lnTo>
                  <a:pt x="677059" y="194972"/>
                </a:lnTo>
                <a:lnTo>
                  <a:pt x="669727" y="241603"/>
                </a:lnTo>
                <a:lnTo>
                  <a:pt x="647766" y="279946"/>
                </a:lnTo>
                <a:lnTo>
                  <a:pt x="611232" y="305934"/>
                </a:lnTo>
                <a:lnTo>
                  <a:pt x="560179" y="315501"/>
                </a:lnTo>
                <a:lnTo>
                  <a:pt x="722001" y="315501"/>
                </a:lnTo>
                <a:lnTo>
                  <a:pt x="722979" y="314443"/>
                </a:lnTo>
                <a:lnTo>
                  <a:pt x="743330" y="278136"/>
                </a:lnTo>
                <a:lnTo>
                  <a:pt x="755540" y="237819"/>
                </a:lnTo>
                <a:lnTo>
                  <a:pt x="759611" y="194972"/>
                </a:lnTo>
                <a:lnTo>
                  <a:pt x="755540" y="152128"/>
                </a:lnTo>
                <a:lnTo>
                  <a:pt x="743330" y="111814"/>
                </a:lnTo>
                <a:lnTo>
                  <a:pt x="722979" y="75509"/>
                </a:lnTo>
                <a:lnTo>
                  <a:pt x="722002" y="74452"/>
                </a:lnTo>
                <a:close/>
              </a:path>
            </a:pathLst>
          </a:custGeom>
          <a:solidFill>
            <a:srgbClr val="F27E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4468553" y="6352573"/>
            <a:ext cx="1757045" cy="158750"/>
          </a:xfrm>
          <a:custGeom>
            <a:avLst/>
            <a:gdLst/>
            <a:ahLst/>
            <a:cxnLst/>
            <a:rect l="l" t="t" r="r" b="b"/>
            <a:pathLst>
              <a:path w="1757045" h="158750">
                <a:moveTo>
                  <a:pt x="35302" y="3056"/>
                </a:moveTo>
                <a:lnTo>
                  <a:pt x="0" y="3056"/>
                </a:lnTo>
                <a:lnTo>
                  <a:pt x="47070" y="155491"/>
                </a:lnTo>
                <a:lnTo>
                  <a:pt x="82602" y="155491"/>
                </a:lnTo>
                <a:lnTo>
                  <a:pt x="93461" y="118256"/>
                </a:lnTo>
                <a:lnTo>
                  <a:pt x="65592" y="118256"/>
                </a:lnTo>
                <a:lnTo>
                  <a:pt x="35302" y="3056"/>
                </a:lnTo>
                <a:close/>
              </a:path>
              <a:path w="1757045" h="158750">
                <a:moveTo>
                  <a:pt x="141153" y="51616"/>
                </a:moveTo>
                <a:lnTo>
                  <a:pt x="112896" y="51616"/>
                </a:lnTo>
                <a:lnTo>
                  <a:pt x="143187" y="155491"/>
                </a:lnTo>
                <a:lnTo>
                  <a:pt x="178722" y="155491"/>
                </a:lnTo>
                <a:lnTo>
                  <a:pt x="190219" y="118256"/>
                </a:lnTo>
                <a:lnTo>
                  <a:pt x="160193" y="118256"/>
                </a:lnTo>
                <a:lnTo>
                  <a:pt x="141153" y="51616"/>
                </a:lnTo>
                <a:close/>
              </a:path>
              <a:path w="1757045" h="158750">
                <a:moveTo>
                  <a:pt x="127278" y="3056"/>
                </a:moveTo>
                <a:lnTo>
                  <a:pt x="98511" y="3056"/>
                </a:lnTo>
                <a:lnTo>
                  <a:pt x="65592" y="118256"/>
                </a:lnTo>
                <a:lnTo>
                  <a:pt x="93461" y="118256"/>
                </a:lnTo>
                <a:lnTo>
                  <a:pt x="112896" y="51616"/>
                </a:lnTo>
                <a:lnTo>
                  <a:pt x="141153" y="51616"/>
                </a:lnTo>
                <a:lnTo>
                  <a:pt x="127278" y="3056"/>
                </a:lnTo>
                <a:close/>
              </a:path>
              <a:path w="1757045" h="158750">
                <a:moveTo>
                  <a:pt x="225792" y="3056"/>
                </a:moveTo>
                <a:lnTo>
                  <a:pt x="190487" y="3056"/>
                </a:lnTo>
                <a:lnTo>
                  <a:pt x="160193" y="118256"/>
                </a:lnTo>
                <a:lnTo>
                  <a:pt x="190219" y="118256"/>
                </a:lnTo>
                <a:lnTo>
                  <a:pt x="225792" y="3056"/>
                </a:lnTo>
                <a:close/>
              </a:path>
              <a:path w="1757045" h="158750">
                <a:moveTo>
                  <a:pt x="1655320" y="3056"/>
                </a:moveTo>
                <a:lnTo>
                  <a:pt x="1622635" y="3056"/>
                </a:lnTo>
                <a:lnTo>
                  <a:pt x="1622635" y="98219"/>
                </a:lnTo>
                <a:lnTo>
                  <a:pt x="1628338" y="126659"/>
                </a:lnTo>
                <a:lnTo>
                  <a:pt x="1643419" y="145281"/>
                </a:lnTo>
                <a:lnTo>
                  <a:pt x="1664836" y="155450"/>
                </a:lnTo>
                <a:lnTo>
                  <a:pt x="1689545" y="158536"/>
                </a:lnTo>
                <a:lnTo>
                  <a:pt x="1714251" y="155450"/>
                </a:lnTo>
                <a:lnTo>
                  <a:pt x="1735667" y="145281"/>
                </a:lnTo>
                <a:lnTo>
                  <a:pt x="1748739" y="129139"/>
                </a:lnTo>
                <a:lnTo>
                  <a:pt x="1689545" y="129139"/>
                </a:lnTo>
                <a:lnTo>
                  <a:pt x="1675641" y="127435"/>
                </a:lnTo>
                <a:lnTo>
                  <a:pt x="1664826" y="121871"/>
                </a:lnTo>
                <a:lnTo>
                  <a:pt x="1657815" y="111775"/>
                </a:lnTo>
                <a:lnTo>
                  <a:pt x="1655320" y="96473"/>
                </a:lnTo>
                <a:lnTo>
                  <a:pt x="1655320" y="3056"/>
                </a:lnTo>
                <a:close/>
              </a:path>
              <a:path w="1757045" h="158750">
                <a:moveTo>
                  <a:pt x="1756451" y="3056"/>
                </a:moveTo>
                <a:lnTo>
                  <a:pt x="1723986" y="3056"/>
                </a:lnTo>
                <a:lnTo>
                  <a:pt x="1723986" y="96473"/>
                </a:lnTo>
                <a:lnTo>
                  <a:pt x="1721486" y="111775"/>
                </a:lnTo>
                <a:lnTo>
                  <a:pt x="1714449" y="121871"/>
                </a:lnTo>
                <a:lnTo>
                  <a:pt x="1703570" y="127435"/>
                </a:lnTo>
                <a:lnTo>
                  <a:pt x="1689545" y="129139"/>
                </a:lnTo>
                <a:lnTo>
                  <a:pt x="1748739" y="129139"/>
                </a:lnTo>
                <a:lnTo>
                  <a:pt x="1750748" y="126659"/>
                </a:lnTo>
                <a:lnTo>
                  <a:pt x="1756451" y="98219"/>
                </a:lnTo>
                <a:lnTo>
                  <a:pt x="1756451" y="3056"/>
                </a:lnTo>
                <a:close/>
              </a:path>
              <a:path w="1757045" h="158750">
                <a:moveTo>
                  <a:pt x="1474229" y="113677"/>
                </a:moveTo>
                <a:lnTo>
                  <a:pt x="1474229" y="144816"/>
                </a:lnTo>
                <a:lnTo>
                  <a:pt x="1486694" y="150636"/>
                </a:lnTo>
                <a:lnTo>
                  <a:pt x="1500407" y="154943"/>
                </a:lnTo>
                <a:lnTo>
                  <a:pt x="1515145" y="157618"/>
                </a:lnTo>
                <a:lnTo>
                  <a:pt x="1530684" y="158536"/>
                </a:lnTo>
                <a:lnTo>
                  <a:pt x="1553496" y="156335"/>
                </a:lnTo>
                <a:lnTo>
                  <a:pt x="1572444" y="148927"/>
                </a:lnTo>
                <a:lnTo>
                  <a:pt x="1585384" y="135110"/>
                </a:lnTo>
                <a:lnTo>
                  <a:pt x="1586573" y="129791"/>
                </a:lnTo>
                <a:lnTo>
                  <a:pt x="1528290" y="129791"/>
                </a:lnTo>
                <a:lnTo>
                  <a:pt x="1514940" y="128897"/>
                </a:lnTo>
                <a:lnTo>
                  <a:pt x="1501260" y="126063"/>
                </a:lnTo>
                <a:lnTo>
                  <a:pt x="1487579" y="121065"/>
                </a:lnTo>
                <a:lnTo>
                  <a:pt x="1474229" y="113677"/>
                </a:lnTo>
                <a:close/>
              </a:path>
              <a:path w="1757045" h="158750">
                <a:moveTo>
                  <a:pt x="1529158" y="0"/>
                </a:moveTo>
                <a:lnTo>
                  <a:pt x="1507745" y="2637"/>
                </a:lnTo>
                <a:lnTo>
                  <a:pt x="1489973" y="10645"/>
                </a:lnTo>
                <a:lnTo>
                  <a:pt x="1477843" y="24165"/>
                </a:lnTo>
                <a:lnTo>
                  <a:pt x="1473354" y="43337"/>
                </a:lnTo>
                <a:lnTo>
                  <a:pt x="1486399" y="73340"/>
                </a:lnTo>
                <a:lnTo>
                  <a:pt x="1515096" y="88825"/>
                </a:lnTo>
                <a:lnTo>
                  <a:pt x="1543794" y="99532"/>
                </a:lnTo>
                <a:lnTo>
                  <a:pt x="1556838" y="115200"/>
                </a:lnTo>
                <a:lnTo>
                  <a:pt x="1554860" y="122075"/>
                </a:lnTo>
                <a:lnTo>
                  <a:pt x="1549185" y="126580"/>
                </a:lnTo>
                <a:lnTo>
                  <a:pt x="1540199" y="129043"/>
                </a:lnTo>
                <a:lnTo>
                  <a:pt x="1528290" y="129791"/>
                </a:lnTo>
                <a:lnTo>
                  <a:pt x="1586573" y="129791"/>
                </a:lnTo>
                <a:lnTo>
                  <a:pt x="1590174" y="113677"/>
                </a:lnTo>
                <a:lnTo>
                  <a:pt x="1577131" y="83450"/>
                </a:lnTo>
                <a:lnTo>
                  <a:pt x="1548437" y="67839"/>
                </a:lnTo>
                <a:lnTo>
                  <a:pt x="1519744" y="57455"/>
                </a:lnTo>
                <a:lnTo>
                  <a:pt x="1506701" y="42908"/>
                </a:lnTo>
                <a:lnTo>
                  <a:pt x="1508255" y="36775"/>
                </a:lnTo>
                <a:lnTo>
                  <a:pt x="1512917" y="32397"/>
                </a:lnTo>
                <a:lnTo>
                  <a:pt x="1520684" y="29736"/>
                </a:lnTo>
                <a:lnTo>
                  <a:pt x="1531555" y="28750"/>
                </a:lnTo>
                <a:lnTo>
                  <a:pt x="1578632" y="28750"/>
                </a:lnTo>
                <a:lnTo>
                  <a:pt x="1578632" y="11769"/>
                </a:lnTo>
                <a:lnTo>
                  <a:pt x="1567930" y="6804"/>
                </a:lnTo>
                <a:lnTo>
                  <a:pt x="1555776" y="3106"/>
                </a:lnTo>
                <a:lnTo>
                  <a:pt x="1542682" y="797"/>
                </a:lnTo>
                <a:lnTo>
                  <a:pt x="1529158" y="0"/>
                </a:lnTo>
                <a:close/>
              </a:path>
              <a:path w="1757045" h="158750">
                <a:moveTo>
                  <a:pt x="1578632" y="28750"/>
                </a:moveTo>
                <a:lnTo>
                  <a:pt x="1531555" y="28750"/>
                </a:lnTo>
                <a:lnTo>
                  <a:pt x="1544275" y="29482"/>
                </a:lnTo>
                <a:lnTo>
                  <a:pt x="1556648" y="31990"/>
                </a:lnTo>
                <a:lnTo>
                  <a:pt x="1568243" y="36254"/>
                </a:lnTo>
                <a:lnTo>
                  <a:pt x="1578632" y="42252"/>
                </a:lnTo>
                <a:lnTo>
                  <a:pt x="1578632" y="28750"/>
                </a:lnTo>
                <a:close/>
              </a:path>
              <a:path w="1757045" h="158750">
                <a:moveTo>
                  <a:pt x="1424772" y="122605"/>
                </a:moveTo>
                <a:lnTo>
                  <a:pt x="1417742" y="123681"/>
                </a:lnTo>
                <a:lnTo>
                  <a:pt x="1411838" y="126962"/>
                </a:lnTo>
                <a:lnTo>
                  <a:pt x="1407772" y="132529"/>
                </a:lnTo>
                <a:lnTo>
                  <a:pt x="1406258" y="140462"/>
                </a:lnTo>
                <a:lnTo>
                  <a:pt x="1407772" y="148397"/>
                </a:lnTo>
                <a:lnTo>
                  <a:pt x="1411838" y="153964"/>
                </a:lnTo>
                <a:lnTo>
                  <a:pt x="1417742" y="157245"/>
                </a:lnTo>
                <a:lnTo>
                  <a:pt x="1424772" y="158320"/>
                </a:lnTo>
                <a:lnTo>
                  <a:pt x="1431774" y="157245"/>
                </a:lnTo>
                <a:lnTo>
                  <a:pt x="1437610" y="153964"/>
                </a:lnTo>
                <a:lnTo>
                  <a:pt x="1441607" y="148397"/>
                </a:lnTo>
                <a:lnTo>
                  <a:pt x="1443089" y="140462"/>
                </a:lnTo>
                <a:lnTo>
                  <a:pt x="1441607" y="132529"/>
                </a:lnTo>
                <a:lnTo>
                  <a:pt x="1437610" y="126962"/>
                </a:lnTo>
                <a:lnTo>
                  <a:pt x="1431774" y="123681"/>
                </a:lnTo>
                <a:lnTo>
                  <a:pt x="1424772" y="122605"/>
                </a:lnTo>
                <a:close/>
              </a:path>
              <a:path w="1757045" h="158750">
                <a:moveTo>
                  <a:pt x="1266131" y="3056"/>
                </a:moveTo>
                <a:lnTo>
                  <a:pt x="1235409" y="3056"/>
                </a:lnTo>
                <a:lnTo>
                  <a:pt x="1235409" y="155491"/>
                </a:lnTo>
                <a:lnTo>
                  <a:pt x="1268097" y="155491"/>
                </a:lnTo>
                <a:lnTo>
                  <a:pt x="1268097" y="69912"/>
                </a:lnTo>
                <a:lnTo>
                  <a:pt x="1267874" y="62287"/>
                </a:lnTo>
                <a:lnTo>
                  <a:pt x="1267438" y="55968"/>
                </a:lnTo>
                <a:lnTo>
                  <a:pt x="1303914" y="55968"/>
                </a:lnTo>
                <a:lnTo>
                  <a:pt x="1266131" y="3056"/>
                </a:lnTo>
                <a:close/>
              </a:path>
              <a:path w="1757045" h="158750">
                <a:moveTo>
                  <a:pt x="1303914" y="55968"/>
                </a:moveTo>
                <a:lnTo>
                  <a:pt x="1267438" y="55968"/>
                </a:lnTo>
                <a:lnTo>
                  <a:pt x="1338494" y="155491"/>
                </a:lnTo>
                <a:lnTo>
                  <a:pt x="1369225" y="155491"/>
                </a:lnTo>
                <a:lnTo>
                  <a:pt x="1369225" y="102571"/>
                </a:lnTo>
                <a:lnTo>
                  <a:pt x="1337191" y="102571"/>
                </a:lnTo>
                <a:lnTo>
                  <a:pt x="1303914" y="55968"/>
                </a:lnTo>
                <a:close/>
              </a:path>
              <a:path w="1757045" h="158750">
                <a:moveTo>
                  <a:pt x="1369225" y="3056"/>
                </a:moveTo>
                <a:lnTo>
                  <a:pt x="1336536" y="3056"/>
                </a:lnTo>
                <a:lnTo>
                  <a:pt x="1336536" y="88635"/>
                </a:lnTo>
                <a:lnTo>
                  <a:pt x="1336748" y="96257"/>
                </a:lnTo>
                <a:lnTo>
                  <a:pt x="1337191" y="102571"/>
                </a:lnTo>
                <a:lnTo>
                  <a:pt x="1369225" y="102571"/>
                </a:lnTo>
                <a:lnTo>
                  <a:pt x="1369225" y="3056"/>
                </a:lnTo>
                <a:close/>
              </a:path>
              <a:path w="1757045" h="158750">
                <a:moveTo>
                  <a:pt x="1002466" y="32454"/>
                </a:moveTo>
                <a:lnTo>
                  <a:pt x="969981" y="32454"/>
                </a:lnTo>
                <a:lnTo>
                  <a:pt x="969981" y="155491"/>
                </a:lnTo>
                <a:lnTo>
                  <a:pt x="1002466" y="155491"/>
                </a:lnTo>
                <a:lnTo>
                  <a:pt x="1002466" y="32454"/>
                </a:lnTo>
                <a:close/>
              </a:path>
              <a:path w="1757045" h="158750">
                <a:moveTo>
                  <a:pt x="1144325" y="3056"/>
                </a:moveTo>
                <a:lnTo>
                  <a:pt x="1109013" y="3056"/>
                </a:lnTo>
                <a:lnTo>
                  <a:pt x="1046683" y="155491"/>
                </a:lnTo>
                <a:lnTo>
                  <a:pt x="1080469" y="155491"/>
                </a:lnTo>
                <a:lnTo>
                  <a:pt x="1091793" y="126964"/>
                </a:lnTo>
                <a:lnTo>
                  <a:pt x="1194813" y="126964"/>
                </a:lnTo>
                <a:lnTo>
                  <a:pt x="1183810" y="99961"/>
                </a:lnTo>
                <a:lnTo>
                  <a:pt x="1102036" y="99961"/>
                </a:lnTo>
                <a:lnTo>
                  <a:pt x="1123179" y="45299"/>
                </a:lnTo>
                <a:lnTo>
                  <a:pt x="1124489" y="42252"/>
                </a:lnTo>
                <a:lnTo>
                  <a:pt x="1125576" y="39203"/>
                </a:lnTo>
                <a:lnTo>
                  <a:pt x="1126667" y="33322"/>
                </a:lnTo>
                <a:lnTo>
                  <a:pt x="1156657" y="33322"/>
                </a:lnTo>
                <a:lnTo>
                  <a:pt x="1144325" y="3056"/>
                </a:lnTo>
                <a:close/>
              </a:path>
              <a:path w="1757045" h="158750">
                <a:moveTo>
                  <a:pt x="1194813" y="126964"/>
                </a:moveTo>
                <a:lnTo>
                  <a:pt x="1161544" y="126964"/>
                </a:lnTo>
                <a:lnTo>
                  <a:pt x="1172660" y="155491"/>
                </a:lnTo>
                <a:lnTo>
                  <a:pt x="1206436" y="155491"/>
                </a:lnTo>
                <a:lnTo>
                  <a:pt x="1194813" y="126964"/>
                </a:lnTo>
                <a:close/>
              </a:path>
              <a:path w="1757045" h="158750">
                <a:moveTo>
                  <a:pt x="1156657" y="33322"/>
                </a:moveTo>
                <a:lnTo>
                  <a:pt x="1126667" y="33322"/>
                </a:lnTo>
                <a:lnTo>
                  <a:pt x="1127751" y="39203"/>
                </a:lnTo>
                <a:lnTo>
                  <a:pt x="1129936" y="45299"/>
                </a:lnTo>
                <a:lnTo>
                  <a:pt x="1151305" y="99961"/>
                </a:lnTo>
                <a:lnTo>
                  <a:pt x="1183810" y="99961"/>
                </a:lnTo>
                <a:lnTo>
                  <a:pt x="1156657" y="33322"/>
                </a:lnTo>
                <a:close/>
              </a:path>
              <a:path w="1757045" h="158750">
                <a:moveTo>
                  <a:pt x="1049320" y="3056"/>
                </a:moveTo>
                <a:lnTo>
                  <a:pt x="923127" y="3056"/>
                </a:lnTo>
                <a:lnTo>
                  <a:pt x="923127" y="32454"/>
                </a:lnTo>
                <a:lnTo>
                  <a:pt x="1049320" y="32454"/>
                </a:lnTo>
                <a:lnTo>
                  <a:pt x="1049320" y="3056"/>
                </a:lnTo>
                <a:close/>
              </a:path>
              <a:path w="1757045" h="158750">
                <a:moveTo>
                  <a:pt x="788677" y="113677"/>
                </a:moveTo>
                <a:lnTo>
                  <a:pt x="788677" y="144816"/>
                </a:lnTo>
                <a:lnTo>
                  <a:pt x="801142" y="150636"/>
                </a:lnTo>
                <a:lnTo>
                  <a:pt x="814856" y="154943"/>
                </a:lnTo>
                <a:lnTo>
                  <a:pt x="829594" y="157618"/>
                </a:lnTo>
                <a:lnTo>
                  <a:pt x="845129" y="158536"/>
                </a:lnTo>
                <a:lnTo>
                  <a:pt x="867936" y="156335"/>
                </a:lnTo>
                <a:lnTo>
                  <a:pt x="886885" y="148927"/>
                </a:lnTo>
                <a:lnTo>
                  <a:pt x="899828" y="135110"/>
                </a:lnTo>
                <a:lnTo>
                  <a:pt x="901017" y="129791"/>
                </a:lnTo>
                <a:lnTo>
                  <a:pt x="842735" y="129791"/>
                </a:lnTo>
                <a:lnTo>
                  <a:pt x="829386" y="128897"/>
                </a:lnTo>
                <a:lnTo>
                  <a:pt x="815709" y="126063"/>
                </a:lnTo>
                <a:lnTo>
                  <a:pt x="802030" y="121065"/>
                </a:lnTo>
                <a:lnTo>
                  <a:pt x="788677" y="113677"/>
                </a:lnTo>
                <a:close/>
              </a:path>
              <a:path w="1757045" h="158750">
                <a:moveTo>
                  <a:pt x="843598" y="0"/>
                </a:moveTo>
                <a:lnTo>
                  <a:pt x="822194" y="2637"/>
                </a:lnTo>
                <a:lnTo>
                  <a:pt x="804422" y="10645"/>
                </a:lnTo>
                <a:lnTo>
                  <a:pt x="792288" y="24165"/>
                </a:lnTo>
                <a:lnTo>
                  <a:pt x="787798" y="43337"/>
                </a:lnTo>
                <a:lnTo>
                  <a:pt x="800841" y="73340"/>
                </a:lnTo>
                <a:lnTo>
                  <a:pt x="829535" y="88825"/>
                </a:lnTo>
                <a:lnTo>
                  <a:pt x="858229" y="99532"/>
                </a:lnTo>
                <a:lnTo>
                  <a:pt x="871272" y="115200"/>
                </a:lnTo>
                <a:lnTo>
                  <a:pt x="869294" y="122075"/>
                </a:lnTo>
                <a:lnTo>
                  <a:pt x="863620" y="126580"/>
                </a:lnTo>
                <a:lnTo>
                  <a:pt x="854637" y="129043"/>
                </a:lnTo>
                <a:lnTo>
                  <a:pt x="842735" y="129791"/>
                </a:lnTo>
                <a:lnTo>
                  <a:pt x="901017" y="129791"/>
                </a:lnTo>
                <a:lnTo>
                  <a:pt x="904619" y="113677"/>
                </a:lnTo>
                <a:lnTo>
                  <a:pt x="891577" y="83450"/>
                </a:lnTo>
                <a:lnTo>
                  <a:pt x="862884" y="67839"/>
                </a:lnTo>
                <a:lnTo>
                  <a:pt x="834192" y="57455"/>
                </a:lnTo>
                <a:lnTo>
                  <a:pt x="821150" y="42908"/>
                </a:lnTo>
                <a:lnTo>
                  <a:pt x="822703" y="36775"/>
                </a:lnTo>
                <a:lnTo>
                  <a:pt x="827362" y="32397"/>
                </a:lnTo>
                <a:lnTo>
                  <a:pt x="835128" y="29736"/>
                </a:lnTo>
                <a:lnTo>
                  <a:pt x="846000" y="28750"/>
                </a:lnTo>
                <a:lnTo>
                  <a:pt x="893077" y="28750"/>
                </a:lnTo>
                <a:lnTo>
                  <a:pt x="893077" y="11769"/>
                </a:lnTo>
                <a:lnTo>
                  <a:pt x="882369" y="6804"/>
                </a:lnTo>
                <a:lnTo>
                  <a:pt x="870213" y="3106"/>
                </a:lnTo>
                <a:lnTo>
                  <a:pt x="857120" y="797"/>
                </a:lnTo>
                <a:lnTo>
                  <a:pt x="843598" y="0"/>
                </a:lnTo>
                <a:close/>
              </a:path>
              <a:path w="1757045" h="158750">
                <a:moveTo>
                  <a:pt x="893077" y="28750"/>
                </a:moveTo>
                <a:lnTo>
                  <a:pt x="846000" y="28750"/>
                </a:lnTo>
                <a:lnTo>
                  <a:pt x="858716" y="29482"/>
                </a:lnTo>
                <a:lnTo>
                  <a:pt x="871086" y="31990"/>
                </a:lnTo>
                <a:lnTo>
                  <a:pt x="882682" y="36254"/>
                </a:lnTo>
                <a:lnTo>
                  <a:pt x="893077" y="42252"/>
                </a:lnTo>
                <a:lnTo>
                  <a:pt x="893077" y="28750"/>
                </a:lnTo>
                <a:close/>
              </a:path>
              <a:path w="1757045" h="158750">
                <a:moveTo>
                  <a:pt x="739225" y="122605"/>
                </a:moveTo>
                <a:lnTo>
                  <a:pt x="732188" y="123681"/>
                </a:lnTo>
                <a:lnTo>
                  <a:pt x="726278" y="126962"/>
                </a:lnTo>
                <a:lnTo>
                  <a:pt x="722207" y="132529"/>
                </a:lnTo>
                <a:lnTo>
                  <a:pt x="720691" y="140462"/>
                </a:lnTo>
                <a:lnTo>
                  <a:pt x="722207" y="148397"/>
                </a:lnTo>
                <a:lnTo>
                  <a:pt x="726278" y="153964"/>
                </a:lnTo>
                <a:lnTo>
                  <a:pt x="732188" y="157245"/>
                </a:lnTo>
                <a:lnTo>
                  <a:pt x="739225" y="158320"/>
                </a:lnTo>
                <a:lnTo>
                  <a:pt x="746226" y="157245"/>
                </a:lnTo>
                <a:lnTo>
                  <a:pt x="752061" y="153964"/>
                </a:lnTo>
                <a:lnTo>
                  <a:pt x="756055" y="148397"/>
                </a:lnTo>
                <a:lnTo>
                  <a:pt x="757537" y="140462"/>
                </a:lnTo>
                <a:lnTo>
                  <a:pt x="756055" y="132529"/>
                </a:lnTo>
                <a:lnTo>
                  <a:pt x="752061" y="126962"/>
                </a:lnTo>
                <a:lnTo>
                  <a:pt x="746226" y="123681"/>
                </a:lnTo>
                <a:lnTo>
                  <a:pt x="739225" y="122605"/>
                </a:lnTo>
                <a:close/>
              </a:path>
              <a:path w="1757045" h="158750">
                <a:moveTo>
                  <a:pt x="519555" y="3056"/>
                </a:moveTo>
                <a:lnTo>
                  <a:pt x="484237" y="3056"/>
                </a:lnTo>
                <a:lnTo>
                  <a:pt x="531321" y="155491"/>
                </a:lnTo>
                <a:lnTo>
                  <a:pt x="566845" y="155491"/>
                </a:lnTo>
                <a:lnTo>
                  <a:pt x="577708" y="118256"/>
                </a:lnTo>
                <a:lnTo>
                  <a:pt x="549842" y="118256"/>
                </a:lnTo>
                <a:lnTo>
                  <a:pt x="519555" y="3056"/>
                </a:lnTo>
                <a:close/>
              </a:path>
              <a:path w="1757045" h="158750">
                <a:moveTo>
                  <a:pt x="625402" y="51616"/>
                </a:moveTo>
                <a:lnTo>
                  <a:pt x="597150" y="51616"/>
                </a:lnTo>
                <a:lnTo>
                  <a:pt x="627440" y="155491"/>
                </a:lnTo>
                <a:lnTo>
                  <a:pt x="662965" y="155491"/>
                </a:lnTo>
                <a:lnTo>
                  <a:pt x="674465" y="118256"/>
                </a:lnTo>
                <a:lnTo>
                  <a:pt x="644436" y="118256"/>
                </a:lnTo>
                <a:lnTo>
                  <a:pt x="625402" y="51616"/>
                </a:lnTo>
                <a:close/>
              </a:path>
              <a:path w="1757045" h="158750">
                <a:moveTo>
                  <a:pt x="611532" y="3056"/>
                </a:moveTo>
                <a:lnTo>
                  <a:pt x="582757" y="3056"/>
                </a:lnTo>
                <a:lnTo>
                  <a:pt x="549842" y="118256"/>
                </a:lnTo>
                <a:lnTo>
                  <a:pt x="577708" y="118256"/>
                </a:lnTo>
                <a:lnTo>
                  <a:pt x="597150" y="51616"/>
                </a:lnTo>
                <a:lnTo>
                  <a:pt x="625402" y="51616"/>
                </a:lnTo>
                <a:lnTo>
                  <a:pt x="611532" y="3056"/>
                </a:lnTo>
                <a:close/>
              </a:path>
              <a:path w="1757045" h="158750">
                <a:moveTo>
                  <a:pt x="710046" y="3056"/>
                </a:moveTo>
                <a:lnTo>
                  <a:pt x="674734" y="3056"/>
                </a:lnTo>
                <a:lnTo>
                  <a:pt x="644436" y="118256"/>
                </a:lnTo>
                <a:lnTo>
                  <a:pt x="674465" y="118256"/>
                </a:lnTo>
                <a:lnTo>
                  <a:pt x="710046" y="3056"/>
                </a:lnTo>
                <a:close/>
              </a:path>
              <a:path w="1757045" h="158750">
                <a:moveTo>
                  <a:pt x="277431" y="3056"/>
                </a:moveTo>
                <a:lnTo>
                  <a:pt x="242119" y="3056"/>
                </a:lnTo>
                <a:lnTo>
                  <a:pt x="289191" y="155491"/>
                </a:lnTo>
                <a:lnTo>
                  <a:pt x="324719" y="155491"/>
                </a:lnTo>
                <a:lnTo>
                  <a:pt x="335583" y="118256"/>
                </a:lnTo>
                <a:lnTo>
                  <a:pt x="307717" y="118256"/>
                </a:lnTo>
                <a:lnTo>
                  <a:pt x="277431" y="3056"/>
                </a:lnTo>
                <a:close/>
              </a:path>
              <a:path w="1757045" h="158750">
                <a:moveTo>
                  <a:pt x="383280" y="51616"/>
                </a:moveTo>
                <a:lnTo>
                  <a:pt x="355025" y="51616"/>
                </a:lnTo>
                <a:lnTo>
                  <a:pt x="385315" y="155491"/>
                </a:lnTo>
                <a:lnTo>
                  <a:pt x="420843" y="155491"/>
                </a:lnTo>
                <a:lnTo>
                  <a:pt x="432342" y="118256"/>
                </a:lnTo>
                <a:lnTo>
                  <a:pt x="402318" y="118256"/>
                </a:lnTo>
                <a:lnTo>
                  <a:pt x="383280" y="51616"/>
                </a:lnTo>
                <a:close/>
              </a:path>
              <a:path w="1757045" h="158750">
                <a:moveTo>
                  <a:pt x="369407" y="3056"/>
                </a:moveTo>
                <a:lnTo>
                  <a:pt x="340639" y="3056"/>
                </a:lnTo>
                <a:lnTo>
                  <a:pt x="307717" y="118256"/>
                </a:lnTo>
                <a:lnTo>
                  <a:pt x="335583" y="118256"/>
                </a:lnTo>
                <a:lnTo>
                  <a:pt x="355025" y="51616"/>
                </a:lnTo>
                <a:lnTo>
                  <a:pt x="383280" y="51616"/>
                </a:lnTo>
                <a:lnTo>
                  <a:pt x="369407" y="3056"/>
                </a:lnTo>
                <a:close/>
              </a:path>
              <a:path w="1757045" h="158750">
                <a:moveTo>
                  <a:pt x="467917" y="3056"/>
                </a:moveTo>
                <a:lnTo>
                  <a:pt x="432605" y="3056"/>
                </a:lnTo>
                <a:lnTo>
                  <a:pt x="402318" y="118256"/>
                </a:lnTo>
                <a:lnTo>
                  <a:pt x="432342" y="118256"/>
                </a:lnTo>
                <a:lnTo>
                  <a:pt x="467917" y="3056"/>
                </a:lnTo>
                <a:close/>
              </a:path>
            </a:pathLst>
          </a:custGeom>
          <a:solidFill>
            <a:srgbClr val="00A3D4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" name="object 5" descr=""/>
          <p:cNvGrpSpPr/>
          <p:nvPr/>
        </p:nvGrpSpPr>
        <p:grpSpPr>
          <a:xfrm>
            <a:off x="4418672" y="4300516"/>
            <a:ext cx="1856739" cy="1856739"/>
            <a:chOff x="4418672" y="4300516"/>
            <a:chExt cx="1856739" cy="1856739"/>
          </a:xfrm>
        </p:grpSpPr>
        <p:sp>
          <p:nvSpPr>
            <p:cNvPr id="6" name="object 6" descr=""/>
            <p:cNvSpPr/>
            <p:nvPr/>
          </p:nvSpPr>
          <p:spPr>
            <a:xfrm>
              <a:off x="4418672" y="4300516"/>
              <a:ext cx="1856739" cy="1856739"/>
            </a:xfrm>
            <a:custGeom>
              <a:avLst/>
              <a:gdLst/>
              <a:ahLst/>
              <a:cxnLst/>
              <a:rect l="l" t="t" r="r" b="b"/>
              <a:pathLst>
                <a:path w="1856739" h="1856739">
                  <a:moveTo>
                    <a:pt x="1856231" y="0"/>
                  </a:moveTo>
                  <a:lnTo>
                    <a:pt x="0" y="0"/>
                  </a:lnTo>
                  <a:lnTo>
                    <a:pt x="0" y="1856232"/>
                  </a:lnTo>
                  <a:lnTo>
                    <a:pt x="1856231" y="1856232"/>
                  </a:lnTo>
                  <a:lnTo>
                    <a:pt x="18562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4511332" y="5136839"/>
              <a:ext cx="1671320" cy="927735"/>
            </a:xfrm>
            <a:custGeom>
              <a:avLst/>
              <a:gdLst/>
              <a:ahLst/>
              <a:cxnLst/>
              <a:rect l="l" t="t" r="r" b="b"/>
              <a:pathLst>
                <a:path w="1671320" h="927735">
                  <a:moveTo>
                    <a:pt x="66840" y="266852"/>
                  </a:moveTo>
                  <a:lnTo>
                    <a:pt x="0" y="266852"/>
                  </a:lnTo>
                  <a:lnTo>
                    <a:pt x="0" y="330352"/>
                  </a:lnTo>
                  <a:lnTo>
                    <a:pt x="66840" y="330352"/>
                  </a:lnTo>
                  <a:lnTo>
                    <a:pt x="66840" y="266852"/>
                  </a:lnTo>
                  <a:close/>
                </a:path>
                <a:path w="1671320" h="927735">
                  <a:moveTo>
                    <a:pt x="66840" y="63652"/>
                  </a:moveTo>
                  <a:lnTo>
                    <a:pt x="0" y="63652"/>
                  </a:lnTo>
                  <a:lnTo>
                    <a:pt x="0" y="203352"/>
                  </a:lnTo>
                  <a:lnTo>
                    <a:pt x="66840" y="203352"/>
                  </a:lnTo>
                  <a:lnTo>
                    <a:pt x="66840" y="63652"/>
                  </a:lnTo>
                  <a:close/>
                </a:path>
                <a:path w="1671320" h="927735">
                  <a:moveTo>
                    <a:pt x="133680" y="203352"/>
                  </a:moveTo>
                  <a:lnTo>
                    <a:pt x="66840" y="203352"/>
                  </a:lnTo>
                  <a:lnTo>
                    <a:pt x="66840" y="266852"/>
                  </a:lnTo>
                  <a:lnTo>
                    <a:pt x="133680" y="266852"/>
                  </a:lnTo>
                  <a:lnTo>
                    <a:pt x="133680" y="203352"/>
                  </a:lnTo>
                  <a:close/>
                </a:path>
                <a:path w="1671320" h="927735">
                  <a:moveTo>
                    <a:pt x="200507" y="330352"/>
                  </a:moveTo>
                  <a:lnTo>
                    <a:pt x="66840" y="330352"/>
                  </a:lnTo>
                  <a:lnTo>
                    <a:pt x="66840" y="393852"/>
                  </a:lnTo>
                  <a:lnTo>
                    <a:pt x="200507" y="393852"/>
                  </a:lnTo>
                  <a:lnTo>
                    <a:pt x="200507" y="330352"/>
                  </a:lnTo>
                  <a:close/>
                </a:path>
                <a:path w="1671320" h="927735">
                  <a:moveTo>
                    <a:pt x="200507" y="127152"/>
                  </a:moveTo>
                  <a:lnTo>
                    <a:pt x="133680" y="127152"/>
                  </a:lnTo>
                  <a:lnTo>
                    <a:pt x="133680" y="203352"/>
                  </a:lnTo>
                  <a:lnTo>
                    <a:pt x="200507" y="203352"/>
                  </a:lnTo>
                  <a:lnTo>
                    <a:pt x="200507" y="127152"/>
                  </a:lnTo>
                  <a:close/>
                </a:path>
                <a:path w="1671320" h="927735">
                  <a:moveTo>
                    <a:pt x="267347" y="203352"/>
                  </a:moveTo>
                  <a:lnTo>
                    <a:pt x="200507" y="203352"/>
                  </a:lnTo>
                  <a:lnTo>
                    <a:pt x="200507" y="266852"/>
                  </a:lnTo>
                  <a:lnTo>
                    <a:pt x="267347" y="266852"/>
                  </a:lnTo>
                  <a:lnTo>
                    <a:pt x="267347" y="203352"/>
                  </a:lnTo>
                  <a:close/>
                </a:path>
                <a:path w="1671320" h="927735">
                  <a:moveTo>
                    <a:pt x="267347" y="63652"/>
                  </a:moveTo>
                  <a:lnTo>
                    <a:pt x="200507" y="63652"/>
                  </a:lnTo>
                  <a:lnTo>
                    <a:pt x="200507" y="127152"/>
                  </a:lnTo>
                  <a:lnTo>
                    <a:pt x="267347" y="127152"/>
                  </a:lnTo>
                  <a:lnTo>
                    <a:pt x="267347" y="63652"/>
                  </a:lnTo>
                  <a:close/>
                </a:path>
                <a:path w="1671320" h="927735">
                  <a:moveTo>
                    <a:pt x="334187" y="597052"/>
                  </a:moveTo>
                  <a:lnTo>
                    <a:pt x="133680" y="597052"/>
                  </a:lnTo>
                  <a:lnTo>
                    <a:pt x="133680" y="800252"/>
                  </a:lnTo>
                  <a:lnTo>
                    <a:pt x="334187" y="800252"/>
                  </a:lnTo>
                  <a:lnTo>
                    <a:pt x="334187" y="597052"/>
                  </a:lnTo>
                  <a:close/>
                </a:path>
                <a:path w="1671320" h="927735">
                  <a:moveTo>
                    <a:pt x="467855" y="469900"/>
                  </a:moveTo>
                  <a:lnTo>
                    <a:pt x="0" y="469900"/>
                  </a:lnTo>
                  <a:lnTo>
                    <a:pt x="0" y="533400"/>
                  </a:lnTo>
                  <a:lnTo>
                    <a:pt x="0" y="863600"/>
                  </a:lnTo>
                  <a:lnTo>
                    <a:pt x="0" y="927100"/>
                  </a:lnTo>
                  <a:lnTo>
                    <a:pt x="467855" y="927100"/>
                  </a:lnTo>
                  <a:lnTo>
                    <a:pt x="467855" y="863752"/>
                  </a:lnTo>
                  <a:lnTo>
                    <a:pt x="467855" y="863600"/>
                  </a:lnTo>
                  <a:lnTo>
                    <a:pt x="467855" y="533552"/>
                  </a:lnTo>
                  <a:lnTo>
                    <a:pt x="401015" y="533552"/>
                  </a:lnTo>
                  <a:lnTo>
                    <a:pt x="401015" y="863600"/>
                  </a:lnTo>
                  <a:lnTo>
                    <a:pt x="66840" y="863600"/>
                  </a:lnTo>
                  <a:lnTo>
                    <a:pt x="66840" y="533400"/>
                  </a:lnTo>
                  <a:lnTo>
                    <a:pt x="467855" y="533400"/>
                  </a:lnTo>
                  <a:lnTo>
                    <a:pt x="467855" y="469900"/>
                  </a:lnTo>
                  <a:close/>
                </a:path>
                <a:path w="1671320" h="927735">
                  <a:moveTo>
                    <a:pt x="467855" y="330352"/>
                  </a:moveTo>
                  <a:lnTo>
                    <a:pt x="401015" y="330352"/>
                  </a:lnTo>
                  <a:lnTo>
                    <a:pt x="401015" y="393852"/>
                  </a:lnTo>
                  <a:lnTo>
                    <a:pt x="467855" y="393852"/>
                  </a:lnTo>
                  <a:lnTo>
                    <a:pt x="467855" y="330352"/>
                  </a:lnTo>
                  <a:close/>
                </a:path>
                <a:path w="1671320" h="927735">
                  <a:moveTo>
                    <a:pt x="534695" y="203352"/>
                  </a:moveTo>
                  <a:lnTo>
                    <a:pt x="401015" y="203352"/>
                  </a:lnTo>
                  <a:lnTo>
                    <a:pt x="401015" y="127152"/>
                  </a:lnTo>
                  <a:lnTo>
                    <a:pt x="467855" y="127152"/>
                  </a:lnTo>
                  <a:lnTo>
                    <a:pt x="467855" y="63652"/>
                  </a:lnTo>
                  <a:lnTo>
                    <a:pt x="334187" y="63652"/>
                  </a:lnTo>
                  <a:lnTo>
                    <a:pt x="334187" y="127152"/>
                  </a:lnTo>
                  <a:lnTo>
                    <a:pt x="267347" y="127152"/>
                  </a:lnTo>
                  <a:lnTo>
                    <a:pt x="267347" y="203352"/>
                  </a:lnTo>
                  <a:lnTo>
                    <a:pt x="334187" y="203352"/>
                  </a:lnTo>
                  <a:lnTo>
                    <a:pt x="334187" y="266852"/>
                  </a:lnTo>
                  <a:lnTo>
                    <a:pt x="534695" y="266852"/>
                  </a:lnTo>
                  <a:lnTo>
                    <a:pt x="534695" y="203352"/>
                  </a:lnTo>
                  <a:close/>
                </a:path>
                <a:path w="1671320" h="927735">
                  <a:moveTo>
                    <a:pt x="735203" y="736752"/>
                  </a:moveTo>
                  <a:lnTo>
                    <a:pt x="534695" y="736752"/>
                  </a:lnTo>
                  <a:lnTo>
                    <a:pt x="534695" y="800252"/>
                  </a:lnTo>
                  <a:lnTo>
                    <a:pt x="601522" y="800252"/>
                  </a:lnTo>
                  <a:lnTo>
                    <a:pt x="601522" y="863600"/>
                  </a:lnTo>
                  <a:lnTo>
                    <a:pt x="534695" y="863600"/>
                  </a:lnTo>
                  <a:lnTo>
                    <a:pt x="534695" y="927100"/>
                  </a:lnTo>
                  <a:lnTo>
                    <a:pt x="668362" y="927100"/>
                  </a:lnTo>
                  <a:lnTo>
                    <a:pt x="668362" y="863600"/>
                  </a:lnTo>
                  <a:lnTo>
                    <a:pt x="668362" y="800252"/>
                  </a:lnTo>
                  <a:lnTo>
                    <a:pt x="735203" y="800252"/>
                  </a:lnTo>
                  <a:lnTo>
                    <a:pt x="735203" y="736752"/>
                  </a:lnTo>
                  <a:close/>
                </a:path>
                <a:path w="1671320" h="927735">
                  <a:moveTo>
                    <a:pt x="735203" y="63652"/>
                  </a:moveTo>
                  <a:lnTo>
                    <a:pt x="601522" y="63652"/>
                  </a:lnTo>
                  <a:lnTo>
                    <a:pt x="601522" y="127152"/>
                  </a:lnTo>
                  <a:lnTo>
                    <a:pt x="735203" y="127152"/>
                  </a:lnTo>
                  <a:lnTo>
                    <a:pt x="735203" y="63652"/>
                  </a:lnTo>
                  <a:close/>
                </a:path>
                <a:path w="1671320" h="927735">
                  <a:moveTo>
                    <a:pt x="802030" y="800252"/>
                  </a:moveTo>
                  <a:lnTo>
                    <a:pt x="735203" y="800252"/>
                  </a:lnTo>
                  <a:lnTo>
                    <a:pt x="735203" y="863752"/>
                  </a:lnTo>
                  <a:lnTo>
                    <a:pt x="802030" y="863752"/>
                  </a:lnTo>
                  <a:lnTo>
                    <a:pt x="802030" y="800252"/>
                  </a:lnTo>
                  <a:close/>
                </a:path>
                <a:path w="1671320" h="927735">
                  <a:moveTo>
                    <a:pt x="802030" y="597052"/>
                  </a:moveTo>
                  <a:lnTo>
                    <a:pt x="735203" y="597052"/>
                  </a:lnTo>
                  <a:lnTo>
                    <a:pt x="735203" y="736752"/>
                  </a:lnTo>
                  <a:lnTo>
                    <a:pt x="802030" y="736752"/>
                  </a:lnTo>
                  <a:lnTo>
                    <a:pt x="802030" y="597052"/>
                  </a:lnTo>
                  <a:close/>
                </a:path>
                <a:path w="1671320" h="927735">
                  <a:moveTo>
                    <a:pt x="802030" y="127152"/>
                  </a:moveTo>
                  <a:lnTo>
                    <a:pt x="735203" y="127152"/>
                  </a:lnTo>
                  <a:lnTo>
                    <a:pt x="735203" y="203200"/>
                  </a:lnTo>
                  <a:lnTo>
                    <a:pt x="601522" y="203200"/>
                  </a:lnTo>
                  <a:lnTo>
                    <a:pt x="601522" y="266700"/>
                  </a:lnTo>
                  <a:lnTo>
                    <a:pt x="601522" y="330200"/>
                  </a:lnTo>
                  <a:lnTo>
                    <a:pt x="802030" y="330200"/>
                  </a:lnTo>
                  <a:lnTo>
                    <a:pt x="802030" y="266700"/>
                  </a:lnTo>
                  <a:lnTo>
                    <a:pt x="735203" y="266700"/>
                  </a:lnTo>
                  <a:lnTo>
                    <a:pt x="735203" y="203352"/>
                  </a:lnTo>
                  <a:lnTo>
                    <a:pt x="802030" y="203352"/>
                  </a:lnTo>
                  <a:lnTo>
                    <a:pt x="802030" y="127152"/>
                  </a:lnTo>
                  <a:close/>
                </a:path>
                <a:path w="1671320" h="927735">
                  <a:moveTo>
                    <a:pt x="868870" y="863752"/>
                  </a:moveTo>
                  <a:lnTo>
                    <a:pt x="802030" y="863752"/>
                  </a:lnTo>
                  <a:lnTo>
                    <a:pt x="802030" y="927252"/>
                  </a:lnTo>
                  <a:lnTo>
                    <a:pt x="868870" y="927252"/>
                  </a:lnTo>
                  <a:lnTo>
                    <a:pt x="868870" y="863752"/>
                  </a:lnTo>
                  <a:close/>
                </a:path>
                <a:path w="1671320" h="927735">
                  <a:moveTo>
                    <a:pt x="935710" y="736752"/>
                  </a:moveTo>
                  <a:lnTo>
                    <a:pt x="868870" y="736752"/>
                  </a:lnTo>
                  <a:lnTo>
                    <a:pt x="868870" y="800252"/>
                  </a:lnTo>
                  <a:lnTo>
                    <a:pt x="935710" y="800252"/>
                  </a:lnTo>
                  <a:lnTo>
                    <a:pt x="935710" y="736752"/>
                  </a:lnTo>
                  <a:close/>
                </a:path>
                <a:path w="1671320" h="927735">
                  <a:moveTo>
                    <a:pt x="935710" y="203352"/>
                  </a:moveTo>
                  <a:lnTo>
                    <a:pt x="868870" y="203352"/>
                  </a:lnTo>
                  <a:lnTo>
                    <a:pt x="868870" y="266852"/>
                  </a:lnTo>
                  <a:lnTo>
                    <a:pt x="935710" y="266852"/>
                  </a:lnTo>
                  <a:lnTo>
                    <a:pt x="935710" y="203352"/>
                  </a:lnTo>
                  <a:close/>
                </a:path>
                <a:path w="1671320" h="927735">
                  <a:moveTo>
                    <a:pt x="1269885" y="800252"/>
                  </a:moveTo>
                  <a:lnTo>
                    <a:pt x="1203058" y="800252"/>
                  </a:lnTo>
                  <a:lnTo>
                    <a:pt x="1203058" y="863752"/>
                  </a:lnTo>
                  <a:lnTo>
                    <a:pt x="1269885" y="863752"/>
                  </a:lnTo>
                  <a:lnTo>
                    <a:pt x="1269885" y="800252"/>
                  </a:lnTo>
                  <a:close/>
                </a:path>
                <a:path w="1671320" h="927735">
                  <a:moveTo>
                    <a:pt x="1269885" y="470052"/>
                  </a:moveTo>
                  <a:lnTo>
                    <a:pt x="1203058" y="470052"/>
                  </a:lnTo>
                  <a:lnTo>
                    <a:pt x="1203058" y="533552"/>
                  </a:lnTo>
                  <a:lnTo>
                    <a:pt x="1269885" y="533552"/>
                  </a:lnTo>
                  <a:lnTo>
                    <a:pt x="1269885" y="470052"/>
                  </a:lnTo>
                  <a:close/>
                </a:path>
                <a:path w="1671320" h="927735">
                  <a:moveTo>
                    <a:pt x="1336725" y="863752"/>
                  </a:moveTo>
                  <a:lnTo>
                    <a:pt x="1269885" y="863752"/>
                  </a:lnTo>
                  <a:lnTo>
                    <a:pt x="1269885" y="927252"/>
                  </a:lnTo>
                  <a:lnTo>
                    <a:pt x="1336725" y="927252"/>
                  </a:lnTo>
                  <a:lnTo>
                    <a:pt x="1336725" y="863752"/>
                  </a:lnTo>
                  <a:close/>
                </a:path>
                <a:path w="1671320" h="927735">
                  <a:moveTo>
                    <a:pt x="1336725" y="63500"/>
                  </a:moveTo>
                  <a:lnTo>
                    <a:pt x="1069378" y="63500"/>
                  </a:lnTo>
                  <a:lnTo>
                    <a:pt x="1069378" y="127000"/>
                  </a:lnTo>
                  <a:lnTo>
                    <a:pt x="1069378" y="203200"/>
                  </a:lnTo>
                  <a:lnTo>
                    <a:pt x="1069378" y="266700"/>
                  </a:lnTo>
                  <a:lnTo>
                    <a:pt x="1336725" y="266700"/>
                  </a:lnTo>
                  <a:lnTo>
                    <a:pt x="1336725" y="203200"/>
                  </a:lnTo>
                  <a:lnTo>
                    <a:pt x="1269885" y="203200"/>
                  </a:lnTo>
                  <a:lnTo>
                    <a:pt x="1269885" y="127152"/>
                  </a:lnTo>
                  <a:lnTo>
                    <a:pt x="1203058" y="127152"/>
                  </a:lnTo>
                  <a:lnTo>
                    <a:pt x="1203058" y="203200"/>
                  </a:lnTo>
                  <a:lnTo>
                    <a:pt x="1136218" y="203200"/>
                  </a:lnTo>
                  <a:lnTo>
                    <a:pt x="1136218" y="127000"/>
                  </a:lnTo>
                  <a:lnTo>
                    <a:pt x="1336725" y="127000"/>
                  </a:lnTo>
                  <a:lnTo>
                    <a:pt x="1336725" y="63500"/>
                  </a:lnTo>
                  <a:close/>
                </a:path>
                <a:path w="1671320" h="927735">
                  <a:moveTo>
                    <a:pt x="1470406" y="330200"/>
                  </a:moveTo>
                  <a:lnTo>
                    <a:pt x="1403565" y="330200"/>
                  </a:lnTo>
                  <a:lnTo>
                    <a:pt x="1403565" y="266852"/>
                  </a:lnTo>
                  <a:lnTo>
                    <a:pt x="1336725" y="266852"/>
                  </a:lnTo>
                  <a:lnTo>
                    <a:pt x="1336725" y="330200"/>
                  </a:lnTo>
                  <a:lnTo>
                    <a:pt x="1269885" y="330200"/>
                  </a:lnTo>
                  <a:lnTo>
                    <a:pt x="1269885" y="266852"/>
                  </a:lnTo>
                  <a:lnTo>
                    <a:pt x="1203058" y="266852"/>
                  </a:lnTo>
                  <a:lnTo>
                    <a:pt x="1203058" y="330200"/>
                  </a:lnTo>
                  <a:lnTo>
                    <a:pt x="1136218" y="330200"/>
                  </a:lnTo>
                  <a:lnTo>
                    <a:pt x="1136218" y="266852"/>
                  </a:lnTo>
                  <a:lnTo>
                    <a:pt x="1002550" y="266852"/>
                  </a:lnTo>
                  <a:lnTo>
                    <a:pt x="1002550" y="330352"/>
                  </a:lnTo>
                  <a:lnTo>
                    <a:pt x="1069378" y="330352"/>
                  </a:lnTo>
                  <a:lnTo>
                    <a:pt x="1069378" y="393700"/>
                  </a:lnTo>
                  <a:lnTo>
                    <a:pt x="1069378" y="469900"/>
                  </a:lnTo>
                  <a:lnTo>
                    <a:pt x="935710" y="469900"/>
                  </a:lnTo>
                  <a:lnTo>
                    <a:pt x="935710" y="470052"/>
                  </a:lnTo>
                  <a:lnTo>
                    <a:pt x="935710" y="533400"/>
                  </a:lnTo>
                  <a:lnTo>
                    <a:pt x="868870" y="533400"/>
                  </a:lnTo>
                  <a:lnTo>
                    <a:pt x="868870" y="470052"/>
                  </a:lnTo>
                  <a:lnTo>
                    <a:pt x="935710" y="470052"/>
                  </a:lnTo>
                  <a:lnTo>
                    <a:pt x="935710" y="469900"/>
                  </a:lnTo>
                  <a:lnTo>
                    <a:pt x="935710" y="393852"/>
                  </a:lnTo>
                  <a:lnTo>
                    <a:pt x="868870" y="393852"/>
                  </a:lnTo>
                  <a:lnTo>
                    <a:pt x="868870" y="330352"/>
                  </a:lnTo>
                  <a:lnTo>
                    <a:pt x="802030" y="330352"/>
                  </a:lnTo>
                  <a:lnTo>
                    <a:pt x="802030" y="393852"/>
                  </a:lnTo>
                  <a:lnTo>
                    <a:pt x="735203" y="393852"/>
                  </a:lnTo>
                  <a:lnTo>
                    <a:pt x="735203" y="469900"/>
                  </a:lnTo>
                  <a:lnTo>
                    <a:pt x="601522" y="469900"/>
                  </a:lnTo>
                  <a:lnTo>
                    <a:pt x="601522" y="330352"/>
                  </a:lnTo>
                  <a:lnTo>
                    <a:pt x="534695" y="330352"/>
                  </a:lnTo>
                  <a:lnTo>
                    <a:pt x="534695" y="470052"/>
                  </a:lnTo>
                  <a:lnTo>
                    <a:pt x="601522" y="470052"/>
                  </a:lnTo>
                  <a:lnTo>
                    <a:pt x="601522" y="533400"/>
                  </a:lnTo>
                  <a:lnTo>
                    <a:pt x="601522" y="596900"/>
                  </a:lnTo>
                  <a:lnTo>
                    <a:pt x="534695" y="596900"/>
                  </a:lnTo>
                  <a:lnTo>
                    <a:pt x="534695" y="660400"/>
                  </a:lnTo>
                  <a:lnTo>
                    <a:pt x="601522" y="660400"/>
                  </a:lnTo>
                  <a:lnTo>
                    <a:pt x="601522" y="736600"/>
                  </a:lnTo>
                  <a:lnTo>
                    <a:pt x="668362" y="736600"/>
                  </a:lnTo>
                  <a:lnTo>
                    <a:pt x="668362" y="660400"/>
                  </a:lnTo>
                  <a:lnTo>
                    <a:pt x="668362" y="596900"/>
                  </a:lnTo>
                  <a:lnTo>
                    <a:pt x="668362" y="533400"/>
                  </a:lnTo>
                  <a:lnTo>
                    <a:pt x="802030" y="533400"/>
                  </a:lnTo>
                  <a:lnTo>
                    <a:pt x="802030" y="596900"/>
                  </a:lnTo>
                  <a:lnTo>
                    <a:pt x="935710" y="596900"/>
                  </a:lnTo>
                  <a:lnTo>
                    <a:pt x="935710" y="736600"/>
                  </a:lnTo>
                  <a:lnTo>
                    <a:pt x="1002550" y="736600"/>
                  </a:lnTo>
                  <a:lnTo>
                    <a:pt x="1002550" y="596900"/>
                  </a:lnTo>
                  <a:lnTo>
                    <a:pt x="1002550" y="533400"/>
                  </a:lnTo>
                  <a:lnTo>
                    <a:pt x="1069378" y="533400"/>
                  </a:lnTo>
                  <a:lnTo>
                    <a:pt x="1069378" y="596900"/>
                  </a:lnTo>
                  <a:lnTo>
                    <a:pt x="1069378" y="660400"/>
                  </a:lnTo>
                  <a:lnTo>
                    <a:pt x="1069378" y="736600"/>
                  </a:lnTo>
                  <a:lnTo>
                    <a:pt x="1069378" y="863600"/>
                  </a:lnTo>
                  <a:lnTo>
                    <a:pt x="1002550" y="863600"/>
                  </a:lnTo>
                  <a:lnTo>
                    <a:pt x="1002550" y="927100"/>
                  </a:lnTo>
                  <a:lnTo>
                    <a:pt x="1136218" y="927100"/>
                  </a:lnTo>
                  <a:lnTo>
                    <a:pt x="1136218" y="863600"/>
                  </a:lnTo>
                  <a:lnTo>
                    <a:pt x="1136218" y="736600"/>
                  </a:lnTo>
                  <a:lnTo>
                    <a:pt x="1203058" y="736600"/>
                  </a:lnTo>
                  <a:lnTo>
                    <a:pt x="1203058" y="660400"/>
                  </a:lnTo>
                  <a:lnTo>
                    <a:pt x="1470406" y="660400"/>
                  </a:lnTo>
                  <a:lnTo>
                    <a:pt x="1470406" y="597052"/>
                  </a:lnTo>
                  <a:lnTo>
                    <a:pt x="1470406" y="596900"/>
                  </a:lnTo>
                  <a:lnTo>
                    <a:pt x="1470406" y="393852"/>
                  </a:lnTo>
                  <a:lnTo>
                    <a:pt x="1336725" y="393852"/>
                  </a:lnTo>
                  <a:lnTo>
                    <a:pt x="1336725" y="596900"/>
                  </a:lnTo>
                  <a:lnTo>
                    <a:pt x="1136218" y="596900"/>
                  </a:lnTo>
                  <a:lnTo>
                    <a:pt x="1136218" y="533400"/>
                  </a:lnTo>
                  <a:lnTo>
                    <a:pt x="1136218" y="469900"/>
                  </a:lnTo>
                  <a:lnTo>
                    <a:pt x="1136218" y="393700"/>
                  </a:lnTo>
                  <a:lnTo>
                    <a:pt x="1470406" y="393700"/>
                  </a:lnTo>
                  <a:lnTo>
                    <a:pt x="1470406" y="330200"/>
                  </a:lnTo>
                  <a:close/>
                </a:path>
                <a:path w="1671320" h="927735">
                  <a:moveTo>
                    <a:pt x="1537233" y="660552"/>
                  </a:moveTo>
                  <a:lnTo>
                    <a:pt x="1269885" y="660552"/>
                  </a:lnTo>
                  <a:lnTo>
                    <a:pt x="1269885" y="736752"/>
                  </a:lnTo>
                  <a:lnTo>
                    <a:pt x="1336725" y="736752"/>
                  </a:lnTo>
                  <a:lnTo>
                    <a:pt x="1336725" y="800100"/>
                  </a:lnTo>
                  <a:lnTo>
                    <a:pt x="1336725" y="863600"/>
                  </a:lnTo>
                  <a:lnTo>
                    <a:pt x="1470406" y="863600"/>
                  </a:lnTo>
                  <a:lnTo>
                    <a:pt x="1470406" y="800100"/>
                  </a:lnTo>
                  <a:lnTo>
                    <a:pt x="1403565" y="800100"/>
                  </a:lnTo>
                  <a:lnTo>
                    <a:pt x="1403565" y="736752"/>
                  </a:lnTo>
                  <a:lnTo>
                    <a:pt x="1537233" y="736752"/>
                  </a:lnTo>
                  <a:lnTo>
                    <a:pt x="1537233" y="660552"/>
                  </a:lnTo>
                  <a:close/>
                </a:path>
                <a:path w="1671320" h="927735">
                  <a:moveTo>
                    <a:pt x="1604073" y="266852"/>
                  </a:moveTo>
                  <a:lnTo>
                    <a:pt x="1537233" y="266852"/>
                  </a:lnTo>
                  <a:lnTo>
                    <a:pt x="1537233" y="330352"/>
                  </a:lnTo>
                  <a:lnTo>
                    <a:pt x="1604073" y="330352"/>
                  </a:lnTo>
                  <a:lnTo>
                    <a:pt x="1604073" y="266852"/>
                  </a:lnTo>
                  <a:close/>
                </a:path>
                <a:path w="1671320" h="927735">
                  <a:moveTo>
                    <a:pt x="1670900" y="736752"/>
                  </a:moveTo>
                  <a:lnTo>
                    <a:pt x="1604073" y="736752"/>
                  </a:lnTo>
                  <a:lnTo>
                    <a:pt x="1604073" y="800100"/>
                  </a:lnTo>
                  <a:lnTo>
                    <a:pt x="1537233" y="800100"/>
                  </a:lnTo>
                  <a:lnTo>
                    <a:pt x="1537233" y="863600"/>
                  </a:lnTo>
                  <a:lnTo>
                    <a:pt x="1537233" y="927100"/>
                  </a:lnTo>
                  <a:lnTo>
                    <a:pt x="1670900" y="927100"/>
                  </a:lnTo>
                  <a:lnTo>
                    <a:pt x="1670900" y="863600"/>
                  </a:lnTo>
                  <a:lnTo>
                    <a:pt x="1604073" y="863600"/>
                  </a:lnTo>
                  <a:lnTo>
                    <a:pt x="1604073" y="800252"/>
                  </a:lnTo>
                  <a:lnTo>
                    <a:pt x="1670900" y="800252"/>
                  </a:lnTo>
                  <a:lnTo>
                    <a:pt x="1670900" y="736752"/>
                  </a:lnTo>
                  <a:close/>
                </a:path>
                <a:path w="1671320" h="927735">
                  <a:moveTo>
                    <a:pt x="1670900" y="393700"/>
                  </a:moveTo>
                  <a:lnTo>
                    <a:pt x="1537233" y="393700"/>
                  </a:lnTo>
                  <a:lnTo>
                    <a:pt x="1537233" y="533400"/>
                  </a:lnTo>
                  <a:lnTo>
                    <a:pt x="1537233" y="596900"/>
                  </a:lnTo>
                  <a:lnTo>
                    <a:pt x="1537233" y="660400"/>
                  </a:lnTo>
                  <a:lnTo>
                    <a:pt x="1670900" y="660400"/>
                  </a:lnTo>
                  <a:lnTo>
                    <a:pt x="1670900" y="596900"/>
                  </a:lnTo>
                  <a:lnTo>
                    <a:pt x="1604073" y="596900"/>
                  </a:lnTo>
                  <a:lnTo>
                    <a:pt x="1604073" y="533400"/>
                  </a:lnTo>
                  <a:lnTo>
                    <a:pt x="1670900" y="533400"/>
                  </a:lnTo>
                  <a:lnTo>
                    <a:pt x="1670900" y="393700"/>
                  </a:lnTo>
                  <a:close/>
                </a:path>
                <a:path w="1671320" h="927735">
                  <a:moveTo>
                    <a:pt x="1670900" y="63500"/>
                  </a:moveTo>
                  <a:lnTo>
                    <a:pt x="1604073" y="63500"/>
                  </a:lnTo>
                  <a:lnTo>
                    <a:pt x="1604073" y="0"/>
                  </a:lnTo>
                  <a:lnTo>
                    <a:pt x="1537233" y="0"/>
                  </a:lnTo>
                  <a:lnTo>
                    <a:pt x="1537233" y="63500"/>
                  </a:lnTo>
                  <a:lnTo>
                    <a:pt x="1537233" y="127000"/>
                  </a:lnTo>
                  <a:lnTo>
                    <a:pt x="1604073" y="127000"/>
                  </a:lnTo>
                  <a:lnTo>
                    <a:pt x="1604073" y="203200"/>
                  </a:lnTo>
                  <a:lnTo>
                    <a:pt x="1470406" y="203200"/>
                  </a:lnTo>
                  <a:lnTo>
                    <a:pt x="1470406" y="63652"/>
                  </a:lnTo>
                  <a:lnTo>
                    <a:pt x="1403565" y="63652"/>
                  </a:lnTo>
                  <a:lnTo>
                    <a:pt x="1403565" y="203352"/>
                  </a:lnTo>
                  <a:lnTo>
                    <a:pt x="1470406" y="203352"/>
                  </a:lnTo>
                  <a:lnTo>
                    <a:pt x="1470406" y="266700"/>
                  </a:lnTo>
                  <a:lnTo>
                    <a:pt x="1670900" y="266700"/>
                  </a:lnTo>
                  <a:lnTo>
                    <a:pt x="1670900" y="203200"/>
                  </a:lnTo>
                  <a:lnTo>
                    <a:pt x="1670900" y="127000"/>
                  </a:lnTo>
                  <a:lnTo>
                    <a:pt x="1670900" y="6350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4511332" y="4400239"/>
              <a:ext cx="1671320" cy="864235"/>
            </a:xfrm>
            <a:custGeom>
              <a:avLst/>
              <a:gdLst/>
              <a:ahLst/>
              <a:cxnLst/>
              <a:rect l="l" t="t" r="r" b="b"/>
              <a:pathLst>
                <a:path w="1671320" h="864235">
                  <a:moveTo>
                    <a:pt x="334187" y="533552"/>
                  </a:moveTo>
                  <a:lnTo>
                    <a:pt x="267347" y="533552"/>
                  </a:lnTo>
                  <a:lnTo>
                    <a:pt x="267347" y="596900"/>
                  </a:lnTo>
                  <a:lnTo>
                    <a:pt x="200507" y="596900"/>
                  </a:lnTo>
                  <a:lnTo>
                    <a:pt x="200507" y="533552"/>
                  </a:lnTo>
                  <a:lnTo>
                    <a:pt x="133680" y="533552"/>
                  </a:lnTo>
                  <a:lnTo>
                    <a:pt x="133680" y="596900"/>
                  </a:lnTo>
                  <a:lnTo>
                    <a:pt x="66840" y="596900"/>
                  </a:lnTo>
                  <a:lnTo>
                    <a:pt x="66840" y="533552"/>
                  </a:lnTo>
                  <a:lnTo>
                    <a:pt x="0" y="533552"/>
                  </a:lnTo>
                  <a:lnTo>
                    <a:pt x="0" y="597052"/>
                  </a:lnTo>
                  <a:lnTo>
                    <a:pt x="66840" y="597052"/>
                  </a:lnTo>
                  <a:lnTo>
                    <a:pt x="66840" y="673100"/>
                  </a:lnTo>
                  <a:lnTo>
                    <a:pt x="66840" y="736600"/>
                  </a:lnTo>
                  <a:lnTo>
                    <a:pt x="66840" y="800100"/>
                  </a:lnTo>
                  <a:lnTo>
                    <a:pt x="133680" y="800100"/>
                  </a:lnTo>
                  <a:lnTo>
                    <a:pt x="133680" y="736600"/>
                  </a:lnTo>
                  <a:lnTo>
                    <a:pt x="200507" y="736600"/>
                  </a:lnTo>
                  <a:lnTo>
                    <a:pt x="200507" y="673100"/>
                  </a:lnTo>
                  <a:lnTo>
                    <a:pt x="267347" y="673100"/>
                  </a:lnTo>
                  <a:lnTo>
                    <a:pt x="267347" y="597052"/>
                  </a:lnTo>
                  <a:lnTo>
                    <a:pt x="334187" y="597052"/>
                  </a:lnTo>
                  <a:lnTo>
                    <a:pt x="334187" y="533552"/>
                  </a:lnTo>
                  <a:close/>
                </a:path>
                <a:path w="1671320" h="864235">
                  <a:moveTo>
                    <a:pt x="334187" y="127152"/>
                  </a:moveTo>
                  <a:lnTo>
                    <a:pt x="133680" y="127152"/>
                  </a:lnTo>
                  <a:lnTo>
                    <a:pt x="133680" y="330352"/>
                  </a:lnTo>
                  <a:lnTo>
                    <a:pt x="334187" y="330352"/>
                  </a:lnTo>
                  <a:lnTo>
                    <a:pt x="334187" y="127152"/>
                  </a:lnTo>
                  <a:close/>
                </a:path>
                <a:path w="1671320" h="864235">
                  <a:moveTo>
                    <a:pt x="467855" y="533552"/>
                  </a:moveTo>
                  <a:lnTo>
                    <a:pt x="401015" y="533552"/>
                  </a:lnTo>
                  <a:lnTo>
                    <a:pt x="401015" y="597052"/>
                  </a:lnTo>
                  <a:lnTo>
                    <a:pt x="467855" y="597052"/>
                  </a:lnTo>
                  <a:lnTo>
                    <a:pt x="467855" y="533552"/>
                  </a:lnTo>
                  <a:close/>
                </a:path>
                <a:path w="1671320" h="864235">
                  <a:moveTo>
                    <a:pt x="467855" y="0"/>
                  </a:moveTo>
                  <a:lnTo>
                    <a:pt x="0" y="0"/>
                  </a:lnTo>
                  <a:lnTo>
                    <a:pt x="0" y="63500"/>
                  </a:lnTo>
                  <a:lnTo>
                    <a:pt x="0" y="406400"/>
                  </a:lnTo>
                  <a:lnTo>
                    <a:pt x="0" y="469900"/>
                  </a:lnTo>
                  <a:lnTo>
                    <a:pt x="467855" y="469900"/>
                  </a:lnTo>
                  <a:lnTo>
                    <a:pt x="467855" y="406552"/>
                  </a:lnTo>
                  <a:lnTo>
                    <a:pt x="467855" y="406400"/>
                  </a:lnTo>
                  <a:lnTo>
                    <a:pt x="467855" y="63652"/>
                  </a:lnTo>
                  <a:lnTo>
                    <a:pt x="401015" y="63652"/>
                  </a:lnTo>
                  <a:lnTo>
                    <a:pt x="401015" y="406400"/>
                  </a:lnTo>
                  <a:lnTo>
                    <a:pt x="66840" y="406400"/>
                  </a:lnTo>
                  <a:lnTo>
                    <a:pt x="66840" y="63500"/>
                  </a:lnTo>
                  <a:lnTo>
                    <a:pt x="467855" y="63500"/>
                  </a:lnTo>
                  <a:lnTo>
                    <a:pt x="467855" y="0"/>
                  </a:lnTo>
                  <a:close/>
                </a:path>
                <a:path w="1671320" h="864235">
                  <a:moveTo>
                    <a:pt x="601522" y="406552"/>
                  </a:moveTo>
                  <a:lnTo>
                    <a:pt x="534695" y="406552"/>
                  </a:lnTo>
                  <a:lnTo>
                    <a:pt x="534695" y="470052"/>
                  </a:lnTo>
                  <a:lnTo>
                    <a:pt x="601522" y="470052"/>
                  </a:lnTo>
                  <a:lnTo>
                    <a:pt x="601522" y="406552"/>
                  </a:lnTo>
                  <a:close/>
                </a:path>
                <a:path w="1671320" h="864235">
                  <a:moveTo>
                    <a:pt x="668362" y="266852"/>
                  </a:moveTo>
                  <a:lnTo>
                    <a:pt x="534695" y="266852"/>
                  </a:lnTo>
                  <a:lnTo>
                    <a:pt x="534695" y="330352"/>
                  </a:lnTo>
                  <a:lnTo>
                    <a:pt x="668362" y="330352"/>
                  </a:lnTo>
                  <a:lnTo>
                    <a:pt x="668362" y="266852"/>
                  </a:lnTo>
                  <a:close/>
                </a:path>
                <a:path w="1671320" h="864235">
                  <a:moveTo>
                    <a:pt x="735203" y="800252"/>
                  </a:moveTo>
                  <a:lnTo>
                    <a:pt x="668362" y="800252"/>
                  </a:lnTo>
                  <a:lnTo>
                    <a:pt x="668362" y="736752"/>
                  </a:lnTo>
                  <a:lnTo>
                    <a:pt x="534695" y="736752"/>
                  </a:lnTo>
                  <a:lnTo>
                    <a:pt x="534695" y="800252"/>
                  </a:lnTo>
                  <a:lnTo>
                    <a:pt x="601522" y="800252"/>
                  </a:lnTo>
                  <a:lnTo>
                    <a:pt x="601522" y="863752"/>
                  </a:lnTo>
                  <a:lnTo>
                    <a:pt x="735203" y="863752"/>
                  </a:lnTo>
                  <a:lnTo>
                    <a:pt x="735203" y="800252"/>
                  </a:lnTo>
                  <a:close/>
                </a:path>
                <a:path w="1671320" h="864235">
                  <a:moveTo>
                    <a:pt x="735203" y="63500"/>
                  </a:moveTo>
                  <a:lnTo>
                    <a:pt x="668362" y="63500"/>
                  </a:lnTo>
                  <a:lnTo>
                    <a:pt x="668362" y="127000"/>
                  </a:lnTo>
                  <a:lnTo>
                    <a:pt x="601522" y="127000"/>
                  </a:lnTo>
                  <a:lnTo>
                    <a:pt x="601522" y="63652"/>
                  </a:lnTo>
                  <a:lnTo>
                    <a:pt x="534695" y="63652"/>
                  </a:lnTo>
                  <a:lnTo>
                    <a:pt x="534695" y="127152"/>
                  </a:lnTo>
                  <a:lnTo>
                    <a:pt x="601522" y="127152"/>
                  </a:lnTo>
                  <a:lnTo>
                    <a:pt x="601522" y="203200"/>
                  </a:lnTo>
                  <a:lnTo>
                    <a:pt x="735203" y="203200"/>
                  </a:lnTo>
                  <a:lnTo>
                    <a:pt x="735203" y="127000"/>
                  </a:lnTo>
                  <a:lnTo>
                    <a:pt x="735203" y="63500"/>
                  </a:lnTo>
                  <a:close/>
                </a:path>
                <a:path w="1671320" h="864235">
                  <a:moveTo>
                    <a:pt x="802030" y="736752"/>
                  </a:moveTo>
                  <a:lnTo>
                    <a:pt x="735203" y="736752"/>
                  </a:lnTo>
                  <a:lnTo>
                    <a:pt x="735203" y="800252"/>
                  </a:lnTo>
                  <a:lnTo>
                    <a:pt x="802030" y="800252"/>
                  </a:lnTo>
                  <a:lnTo>
                    <a:pt x="802030" y="736752"/>
                  </a:lnTo>
                  <a:close/>
                </a:path>
                <a:path w="1671320" h="864235">
                  <a:moveTo>
                    <a:pt x="802030" y="597052"/>
                  </a:moveTo>
                  <a:lnTo>
                    <a:pt x="668362" y="597052"/>
                  </a:lnTo>
                  <a:lnTo>
                    <a:pt x="668362" y="673100"/>
                  </a:lnTo>
                  <a:lnTo>
                    <a:pt x="601522" y="673100"/>
                  </a:lnTo>
                  <a:lnTo>
                    <a:pt x="601522" y="597052"/>
                  </a:lnTo>
                  <a:lnTo>
                    <a:pt x="534695" y="597052"/>
                  </a:lnTo>
                  <a:lnTo>
                    <a:pt x="534695" y="673100"/>
                  </a:lnTo>
                  <a:lnTo>
                    <a:pt x="401015" y="673100"/>
                  </a:lnTo>
                  <a:lnTo>
                    <a:pt x="401015" y="597052"/>
                  </a:lnTo>
                  <a:lnTo>
                    <a:pt x="334187" y="597052"/>
                  </a:lnTo>
                  <a:lnTo>
                    <a:pt x="334187" y="673100"/>
                  </a:lnTo>
                  <a:lnTo>
                    <a:pt x="267347" y="673100"/>
                  </a:lnTo>
                  <a:lnTo>
                    <a:pt x="267347" y="736600"/>
                  </a:lnTo>
                  <a:lnTo>
                    <a:pt x="267347" y="800100"/>
                  </a:lnTo>
                  <a:lnTo>
                    <a:pt x="334187" y="800100"/>
                  </a:lnTo>
                  <a:lnTo>
                    <a:pt x="334187" y="736600"/>
                  </a:lnTo>
                  <a:lnTo>
                    <a:pt x="668362" y="736600"/>
                  </a:lnTo>
                  <a:lnTo>
                    <a:pt x="668362" y="673252"/>
                  </a:lnTo>
                  <a:lnTo>
                    <a:pt x="802030" y="673252"/>
                  </a:lnTo>
                  <a:lnTo>
                    <a:pt x="802030" y="597052"/>
                  </a:lnTo>
                  <a:close/>
                </a:path>
                <a:path w="1671320" h="864235">
                  <a:moveTo>
                    <a:pt x="868870" y="266700"/>
                  </a:moveTo>
                  <a:lnTo>
                    <a:pt x="802030" y="266700"/>
                  </a:lnTo>
                  <a:lnTo>
                    <a:pt x="802030" y="203200"/>
                  </a:lnTo>
                  <a:lnTo>
                    <a:pt x="735203" y="203200"/>
                  </a:lnTo>
                  <a:lnTo>
                    <a:pt x="735203" y="266700"/>
                  </a:lnTo>
                  <a:lnTo>
                    <a:pt x="735203" y="330200"/>
                  </a:lnTo>
                  <a:lnTo>
                    <a:pt x="735203" y="406400"/>
                  </a:lnTo>
                  <a:lnTo>
                    <a:pt x="802030" y="406400"/>
                  </a:lnTo>
                  <a:lnTo>
                    <a:pt x="802030" y="330200"/>
                  </a:lnTo>
                  <a:lnTo>
                    <a:pt x="868870" y="330200"/>
                  </a:lnTo>
                  <a:lnTo>
                    <a:pt x="868870" y="266700"/>
                  </a:lnTo>
                  <a:close/>
                </a:path>
                <a:path w="1671320" h="864235">
                  <a:moveTo>
                    <a:pt x="868870" y="0"/>
                  </a:moveTo>
                  <a:lnTo>
                    <a:pt x="735203" y="0"/>
                  </a:lnTo>
                  <a:lnTo>
                    <a:pt x="735203" y="63500"/>
                  </a:lnTo>
                  <a:lnTo>
                    <a:pt x="802030" y="63500"/>
                  </a:lnTo>
                  <a:lnTo>
                    <a:pt x="802030" y="203200"/>
                  </a:lnTo>
                  <a:lnTo>
                    <a:pt x="868870" y="203200"/>
                  </a:lnTo>
                  <a:lnTo>
                    <a:pt x="868870" y="63500"/>
                  </a:lnTo>
                  <a:lnTo>
                    <a:pt x="868870" y="0"/>
                  </a:lnTo>
                  <a:close/>
                </a:path>
                <a:path w="1671320" h="864235">
                  <a:moveTo>
                    <a:pt x="1002550" y="203352"/>
                  </a:moveTo>
                  <a:lnTo>
                    <a:pt x="935710" y="203352"/>
                  </a:lnTo>
                  <a:lnTo>
                    <a:pt x="935710" y="266852"/>
                  </a:lnTo>
                  <a:lnTo>
                    <a:pt x="1002550" y="266852"/>
                  </a:lnTo>
                  <a:lnTo>
                    <a:pt x="1002550" y="203352"/>
                  </a:lnTo>
                  <a:close/>
                </a:path>
                <a:path w="1671320" h="864235">
                  <a:moveTo>
                    <a:pt x="1069378" y="736752"/>
                  </a:moveTo>
                  <a:lnTo>
                    <a:pt x="935710" y="736752"/>
                  </a:lnTo>
                  <a:lnTo>
                    <a:pt x="935710" y="673252"/>
                  </a:lnTo>
                  <a:lnTo>
                    <a:pt x="802030" y="673252"/>
                  </a:lnTo>
                  <a:lnTo>
                    <a:pt x="802030" y="736752"/>
                  </a:lnTo>
                  <a:lnTo>
                    <a:pt x="868870" y="736752"/>
                  </a:lnTo>
                  <a:lnTo>
                    <a:pt x="868870" y="800252"/>
                  </a:lnTo>
                  <a:lnTo>
                    <a:pt x="935710" y="800252"/>
                  </a:lnTo>
                  <a:lnTo>
                    <a:pt x="935710" y="863752"/>
                  </a:lnTo>
                  <a:lnTo>
                    <a:pt x="1002550" y="863752"/>
                  </a:lnTo>
                  <a:lnTo>
                    <a:pt x="1002550" y="800252"/>
                  </a:lnTo>
                  <a:lnTo>
                    <a:pt x="1069378" y="800252"/>
                  </a:lnTo>
                  <a:lnTo>
                    <a:pt x="1069378" y="736752"/>
                  </a:lnTo>
                  <a:close/>
                </a:path>
                <a:path w="1671320" h="864235">
                  <a:moveTo>
                    <a:pt x="1069378" y="152"/>
                  </a:moveTo>
                  <a:lnTo>
                    <a:pt x="1002550" y="152"/>
                  </a:lnTo>
                  <a:lnTo>
                    <a:pt x="1002550" y="203352"/>
                  </a:lnTo>
                  <a:lnTo>
                    <a:pt x="1069378" y="203352"/>
                  </a:lnTo>
                  <a:lnTo>
                    <a:pt x="1069378" y="152"/>
                  </a:lnTo>
                  <a:close/>
                </a:path>
                <a:path w="1671320" h="864235">
                  <a:moveTo>
                    <a:pt x="1136218" y="266852"/>
                  </a:moveTo>
                  <a:lnTo>
                    <a:pt x="1002550" y="266852"/>
                  </a:lnTo>
                  <a:lnTo>
                    <a:pt x="1002550" y="330352"/>
                  </a:lnTo>
                  <a:lnTo>
                    <a:pt x="868870" y="330352"/>
                  </a:lnTo>
                  <a:lnTo>
                    <a:pt x="868870" y="406552"/>
                  </a:lnTo>
                  <a:lnTo>
                    <a:pt x="935710" y="406552"/>
                  </a:lnTo>
                  <a:lnTo>
                    <a:pt x="935710" y="469900"/>
                  </a:lnTo>
                  <a:lnTo>
                    <a:pt x="868870" y="469900"/>
                  </a:lnTo>
                  <a:lnTo>
                    <a:pt x="868870" y="470052"/>
                  </a:lnTo>
                  <a:lnTo>
                    <a:pt x="868870" y="533400"/>
                  </a:lnTo>
                  <a:lnTo>
                    <a:pt x="802030" y="533400"/>
                  </a:lnTo>
                  <a:lnTo>
                    <a:pt x="802030" y="470052"/>
                  </a:lnTo>
                  <a:lnTo>
                    <a:pt x="868870" y="470052"/>
                  </a:lnTo>
                  <a:lnTo>
                    <a:pt x="868870" y="469900"/>
                  </a:lnTo>
                  <a:lnTo>
                    <a:pt x="868870" y="406552"/>
                  </a:lnTo>
                  <a:lnTo>
                    <a:pt x="802030" y="406552"/>
                  </a:lnTo>
                  <a:lnTo>
                    <a:pt x="802030" y="469900"/>
                  </a:lnTo>
                  <a:lnTo>
                    <a:pt x="735203" y="469900"/>
                  </a:lnTo>
                  <a:lnTo>
                    <a:pt x="735203" y="406552"/>
                  </a:lnTo>
                  <a:lnTo>
                    <a:pt x="668362" y="406552"/>
                  </a:lnTo>
                  <a:lnTo>
                    <a:pt x="668362" y="470052"/>
                  </a:lnTo>
                  <a:lnTo>
                    <a:pt x="735203" y="470052"/>
                  </a:lnTo>
                  <a:lnTo>
                    <a:pt x="735203" y="533400"/>
                  </a:lnTo>
                  <a:lnTo>
                    <a:pt x="735203" y="596900"/>
                  </a:lnTo>
                  <a:lnTo>
                    <a:pt x="1069378" y="596900"/>
                  </a:lnTo>
                  <a:lnTo>
                    <a:pt x="1069378" y="673100"/>
                  </a:lnTo>
                  <a:lnTo>
                    <a:pt x="1136218" y="673100"/>
                  </a:lnTo>
                  <a:lnTo>
                    <a:pt x="1136218" y="596900"/>
                  </a:lnTo>
                  <a:lnTo>
                    <a:pt x="1136218" y="533552"/>
                  </a:lnTo>
                  <a:lnTo>
                    <a:pt x="1136218" y="533400"/>
                  </a:lnTo>
                  <a:lnTo>
                    <a:pt x="1136218" y="406552"/>
                  </a:lnTo>
                  <a:lnTo>
                    <a:pt x="1069378" y="406552"/>
                  </a:lnTo>
                  <a:lnTo>
                    <a:pt x="1069378" y="533400"/>
                  </a:lnTo>
                  <a:lnTo>
                    <a:pt x="1002550" y="533400"/>
                  </a:lnTo>
                  <a:lnTo>
                    <a:pt x="1002550" y="469900"/>
                  </a:lnTo>
                  <a:lnTo>
                    <a:pt x="1002550" y="406552"/>
                  </a:lnTo>
                  <a:lnTo>
                    <a:pt x="1069378" y="406552"/>
                  </a:lnTo>
                  <a:lnTo>
                    <a:pt x="1069378" y="330352"/>
                  </a:lnTo>
                  <a:lnTo>
                    <a:pt x="1136218" y="330352"/>
                  </a:lnTo>
                  <a:lnTo>
                    <a:pt x="1136218" y="266852"/>
                  </a:lnTo>
                  <a:close/>
                </a:path>
                <a:path w="1671320" h="864235">
                  <a:moveTo>
                    <a:pt x="1336725" y="673252"/>
                  </a:moveTo>
                  <a:lnTo>
                    <a:pt x="1269885" y="673252"/>
                  </a:lnTo>
                  <a:lnTo>
                    <a:pt x="1269885" y="597052"/>
                  </a:lnTo>
                  <a:lnTo>
                    <a:pt x="1203058" y="597052"/>
                  </a:lnTo>
                  <a:lnTo>
                    <a:pt x="1203058" y="673252"/>
                  </a:lnTo>
                  <a:lnTo>
                    <a:pt x="1136218" y="673252"/>
                  </a:lnTo>
                  <a:lnTo>
                    <a:pt x="1136218" y="736752"/>
                  </a:lnTo>
                  <a:lnTo>
                    <a:pt x="1203058" y="736752"/>
                  </a:lnTo>
                  <a:lnTo>
                    <a:pt x="1203058" y="800252"/>
                  </a:lnTo>
                  <a:lnTo>
                    <a:pt x="1269885" y="800252"/>
                  </a:lnTo>
                  <a:lnTo>
                    <a:pt x="1269885" y="736752"/>
                  </a:lnTo>
                  <a:lnTo>
                    <a:pt x="1336725" y="736752"/>
                  </a:lnTo>
                  <a:lnTo>
                    <a:pt x="1336725" y="673252"/>
                  </a:lnTo>
                  <a:close/>
                </a:path>
                <a:path w="1671320" h="864235">
                  <a:moveTo>
                    <a:pt x="1403565" y="533552"/>
                  </a:moveTo>
                  <a:lnTo>
                    <a:pt x="1336725" y="533552"/>
                  </a:lnTo>
                  <a:lnTo>
                    <a:pt x="1336725" y="597052"/>
                  </a:lnTo>
                  <a:lnTo>
                    <a:pt x="1403565" y="597052"/>
                  </a:lnTo>
                  <a:lnTo>
                    <a:pt x="1403565" y="533552"/>
                  </a:lnTo>
                  <a:close/>
                </a:path>
                <a:path w="1671320" h="864235">
                  <a:moveTo>
                    <a:pt x="1537233" y="127152"/>
                  </a:moveTo>
                  <a:lnTo>
                    <a:pt x="1336725" y="127152"/>
                  </a:lnTo>
                  <a:lnTo>
                    <a:pt x="1336725" y="330352"/>
                  </a:lnTo>
                  <a:lnTo>
                    <a:pt x="1537233" y="330352"/>
                  </a:lnTo>
                  <a:lnTo>
                    <a:pt x="1537233" y="127152"/>
                  </a:lnTo>
                  <a:close/>
                </a:path>
                <a:path w="1671320" h="864235">
                  <a:moveTo>
                    <a:pt x="1670900" y="596900"/>
                  </a:moveTo>
                  <a:lnTo>
                    <a:pt x="1604073" y="596900"/>
                  </a:lnTo>
                  <a:lnTo>
                    <a:pt x="1604073" y="533552"/>
                  </a:lnTo>
                  <a:lnTo>
                    <a:pt x="1537233" y="533552"/>
                  </a:lnTo>
                  <a:lnTo>
                    <a:pt x="1537233" y="597052"/>
                  </a:lnTo>
                  <a:lnTo>
                    <a:pt x="1604073" y="597052"/>
                  </a:lnTo>
                  <a:lnTo>
                    <a:pt x="1604073" y="673100"/>
                  </a:lnTo>
                  <a:lnTo>
                    <a:pt x="1470406" y="673100"/>
                  </a:lnTo>
                  <a:lnTo>
                    <a:pt x="1470406" y="736600"/>
                  </a:lnTo>
                  <a:lnTo>
                    <a:pt x="1670900" y="736600"/>
                  </a:lnTo>
                  <a:lnTo>
                    <a:pt x="1670900" y="673100"/>
                  </a:lnTo>
                  <a:lnTo>
                    <a:pt x="1670900" y="596900"/>
                  </a:lnTo>
                  <a:close/>
                </a:path>
                <a:path w="1671320" h="864235">
                  <a:moveTo>
                    <a:pt x="1670900" y="0"/>
                  </a:moveTo>
                  <a:lnTo>
                    <a:pt x="1203058" y="0"/>
                  </a:lnTo>
                  <a:lnTo>
                    <a:pt x="1203058" y="63500"/>
                  </a:lnTo>
                  <a:lnTo>
                    <a:pt x="1203058" y="406400"/>
                  </a:lnTo>
                  <a:lnTo>
                    <a:pt x="1203058" y="469900"/>
                  </a:lnTo>
                  <a:lnTo>
                    <a:pt x="1670900" y="469900"/>
                  </a:lnTo>
                  <a:lnTo>
                    <a:pt x="1670900" y="406552"/>
                  </a:lnTo>
                  <a:lnTo>
                    <a:pt x="1670900" y="406400"/>
                  </a:lnTo>
                  <a:lnTo>
                    <a:pt x="1670900" y="63652"/>
                  </a:lnTo>
                  <a:lnTo>
                    <a:pt x="1604073" y="63652"/>
                  </a:lnTo>
                  <a:lnTo>
                    <a:pt x="1604073" y="406400"/>
                  </a:lnTo>
                  <a:lnTo>
                    <a:pt x="1269885" y="406400"/>
                  </a:lnTo>
                  <a:lnTo>
                    <a:pt x="1269885" y="63500"/>
                  </a:lnTo>
                  <a:lnTo>
                    <a:pt x="1670900" y="63500"/>
                  </a:lnTo>
                  <a:lnTo>
                    <a:pt x="1670900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Шепелюк Наталия</dc:creator>
  <dc:title>СПОРТ2.cdr</dc:title>
  <dcterms:created xsi:type="dcterms:W3CDTF">2024-06-03T10:03:59Z</dcterms:created>
  <dcterms:modified xsi:type="dcterms:W3CDTF">2024-06-03T10:03:59Z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2024-05-24T00:00:00Z</vt:filetime>
  </property>
  <property fmtid="{D5CDD505-2E9C-101B-9397-08002B2CF9AE}" pid="3" name="Creator">
    <vt:lpwstr>CorelDRAW 2022</vt:lpwstr>
  </property>
  <property fmtid="{D5CDD505-2E9C-101B-9397-08002B2CF9AE}" pid="4" name="LastSaved">
    <vt:filetime>2024-06-03T00:00:00Z</vt:filetime>
  </property>
  <property fmtid="{D5CDD505-2E9C-101B-9397-08002B2CF9AE}" pid="5" name="Producer">
    <vt:lpwstr>Corel PDF Engine Version 24.5.0.731</vt:lpwstr>
  </property>
</Properties>
</file>